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60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61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62.xml" ContentType="application/vnd.openxmlformats-officedocument.presentationml.notesSlide+xml"/>
  <Override PartName="/ppt/charts/chartEx1.xml" ContentType="application/vnd.ms-office.chartex+xml"/>
  <Override PartName="/ppt/charts/style11.xml" ContentType="application/vnd.ms-office.chartstyle+xml"/>
  <Override PartName="/ppt/charts/colors11.xml" ContentType="application/vnd.ms-office.chartcolorstyle+xml"/>
  <Override PartName="/ppt/charts/chartEx2.xml" ContentType="application/vnd.ms-office.chartex+xml"/>
  <Override PartName="/ppt/charts/style12.xml" ContentType="application/vnd.ms-office.chartstyle+xml"/>
  <Override PartName="/ppt/charts/colors12.xml" ContentType="application/vnd.ms-office.chartcolorstyle+xml"/>
  <Override PartName="/ppt/charts/chartEx3.xml" ContentType="application/vnd.ms-office.chartex+xml"/>
  <Override PartName="/ppt/charts/style13.xml" ContentType="application/vnd.ms-office.chartstyle+xml"/>
  <Override PartName="/ppt/charts/colors13.xml" ContentType="application/vnd.ms-office.chartcolorstyl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2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56" r:id="rId1"/>
  </p:sldMasterIdLst>
  <p:notesMasterIdLst>
    <p:notesMasterId r:id="rId140"/>
  </p:notesMasterIdLst>
  <p:handoutMasterIdLst>
    <p:handoutMasterId r:id="rId141"/>
  </p:handoutMasterIdLst>
  <p:sldIdLst>
    <p:sldId id="256" r:id="rId2"/>
    <p:sldId id="407" r:id="rId3"/>
    <p:sldId id="259" r:id="rId4"/>
    <p:sldId id="260" r:id="rId5"/>
    <p:sldId id="261" r:id="rId6"/>
    <p:sldId id="268" r:id="rId7"/>
    <p:sldId id="262" r:id="rId8"/>
    <p:sldId id="263" r:id="rId9"/>
    <p:sldId id="264" r:id="rId10"/>
    <p:sldId id="265" r:id="rId11"/>
    <p:sldId id="267" r:id="rId12"/>
    <p:sldId id="266" r:id="rId13"/>
    <p:sldId id="271" r:id="rId14"/>
    <p:sldId id="270" r:id="rId15"/>
    <p:sldId id="273" r:id="rId16"/>
    <p:sldId id="272" r:id="rId17"/>
    <p:sldId id="274" r:id="rId18"/>
    <p:sldId id="275" r:id="rId19"/>
    <p:sldId id="276" r:id="rId20"/>
    <p:sldId id="277" r:id="rId21"/>
    <p:sldId id="398" r:id="rId22"/>
    <p:sldId id="279" r:id="rId23"/>
    <p:sldId id="280" r:id="rId24"/>
    <p:sldId id="281" r:id="rId25"/>
    <p:sldId id="282" r:id="rId26"/>
    <p:sldId id="283" r:id="rId27"/>
    <p:sldId id="286" r:id="rId28"/>
    <p:sldId id="285" r:id="rId29"/>
    <p:sldId id="287" r:id="rId30"/>
    <p:sldId id="288" r:id="rId31"/>
    <p:sldId id="290" r:id="rId32"/>
    <p:sldId id="289" r:id="rId33"/>
    <p:sldId id="291" r:id="rId34"/>
    <p:sldId id="292" r:id="rId35"/>
    <p:sldId id="408" r:id="rId36"/>
    <p:sldId id="294" r:id="rId37"/>
    <p:sldId id="399" r:id="rId38"/>
    <p:sldId id="296" r:id="rId39"/>
    <p:sldId id="297" r:id="rId40"/>
    <p:sldId id="298" r:id="rId41"/>
    <p:sldId id="300" r:id="rId42"/>
    <p:sldId id="311" r:id="rId43"/>
    <p:sldId id="301" r:id="rId44"/>
    <p:sldId id="400" r:id="rId45"/>
    <p:sldId id="299" r:id="rId46"/>
    <p:sldId id="303" r:id="rId47"/>
    <p:sldId id="304" r:id="rId48"/>
    <p:sldId id="305" r:id="rId49"/>
    <p:sldId id="306" r:id="rId50"/>
    <p:sldId id="307" r:id="rId51"/>
    <p:sldId id="308" r:id="rId52"/>
    <p:sldId id="309" r:id="rId53"/>
    <p:sldId id="310" r:id="rId54"/>
    <p:sldId id="312" r:id="rId55"/>
    <p:sldId id="313" r:id="rId56"/>
    <p:sldId id="335" r:id="rId57"/>
    <p:sldId id="314" r:id="rId58"/>
    <p:sldId id="315" r:id="rId59"/>
    <p:sldId id="316" r:id="rId60"/>
    <p:sldId id="317" r:id="rId61"/>
    <p:sldId id="318" r:id="rId62"/>
    <p:sldId id="319" r:id="rId63"/>
    <p:sldId id="320" r:id="rId64"/>
    <p:sldId id="321" r:id="rId65"/>
    <p:sldId id="322" r:id="rId66"/>
    <p:sldId id="323" r:id="rId67"/>
    <p:sldId id="324" r:id="rId68"/>
    <p:sldId id="325" r:id="rId69"/>
    <p:sldId id="326" r:id="rId70"/>
    <p:sldId id="327" r:id="rId71"/>
    <p:sldId id="328" r:id="rId72"/>
    <p:sldId id="329" r:id="rId73"/>
    <p:sldId id="330" r:id="rId74"/>
    <p:sldId id="331" r:id="rId75"/>
    <p:sldId id="332" r:id="rId76"/>
    <p:sldId id="333" r:id="rId77"/>
    <p:sldId id="334" r:id="rId78"/>
    <p:sldId id="336" r:id="rId79"/>
    <p:sldId id="337" r:id="rId80"/>
    <p:sldId id="401" r:id="rId81"/>
    <p:sldId id="341" r:id="rId82"/>
    <p:sldId id="340" r:id="rId83"/>
    <p:sldId id="339" r:id="rId84"/>
    <p:sldId id="342" r:id="rId85"/>
    <p:sldId id="344" r:id="rId86"/>
    <p:sldId id="343" r:id="rId87"/>
    <p:sldId id="345" r:id="rId88"/>
    <p:sldId id="346" r:id="rId89"/>
    <p:sldId id="347" r:id="rId90"/>
    <p:sldId id="348" r:id="rId91"/>
    <p:sldId id="349" r:id="rId92"/>
    <p:sldId id="350" r:id="rId93"/>
    <p:sldId id="402" r:id="rId94"/>
    <p:sldId id="352" r:id="rId95"/>
    <p:sldId id="353" r:id="rId96"/>
    <p:sldId id="354" r:id="rId97"/>
    <p:sldId id="355" r:id="rId98"/>
    <p:sldId id="357" r:id="rId99"/>
    <p:sldId id="356" r:id="rId100"/>
    <p:sldId id="358" r:id="rId101"/>
    <p:sldId id="359" r:id="rId102"/>
    <p:sldId id="360" r:id="rId103"/>
    <p:sldId id="361" r:id="rId104"/>
    <p:sldId id="362" r:id="rId105"/>
    <p:sldId id="403" r:id="rId106"/>
    <p:sldId id="364" r:id="rId107"/>
    <p:sldId id="365" r:id="rId108"/>
    <p:sldId id="366" r:id="rId109"/>
    <p:sldId id="367" r:id="rId110"/>
    <p:sldId id="368" r:id="rId111"/>
    <p:sldId id="369" r:id="rId112"/>
    <p:sldId id="370" r:id="rId113"/>
    <p:sldId id="371" r:id="rId114"/>
    <p:sldId id="372" r:id="rId115"/>
    <p:sldId id="373" r:id="rId116"/>
    <p:sldId id="374" r:id="rId117"/>
    <p:sldId id="375" r:id="rId118"/>
    <p:sldId id="376" r:id="rId119"/>
    <p:sldId id="404" r:id="rId120"/>
    <p:sldId id="378" r:id="rId121"/>
    <p:sldId id="379" r:id="rId122"/>
    <p:sldId id="381" r:id="rId123"/>
    <p:sldId id="380" r:id="rId124"/>
    <p:sldId id="382" r:id="rId125"/>
    <p:sldId id="383" r:id="rId126"/>
    <p:sldId id="384" r:id="rId127"/>
    <p:sldId id="385" r:id="rId128"/>
    <p:sldId id="405" r:id="rId129"/>
    <p:sldId id="387" r:id="rId130"/>
    <p:sldId id="388" r:id="rId131"/>
    <p:sldId id="389" r:id="rId132"/>
    <p:sldId id="391" r:id="rId133"/>
    <p:sldId id="390" r:id="rId134"/>
    <p:sldId id="406" r:id="rId135"/>
    <p:sldId id="393" r:id="rId136"/>
    <p:sldId id="394" r:id="rId137"/>
    <p:sldId id="396" r:id="rId138"/>
    <p:sldId id="397" r:id="rId139"/>
  </p:sldIdLst>
  <p:sldSz cx="9144000" cy="5143500" type="screen16x9"/>
  <p:notesSz cx="6858000" cy="9144000"/>
  <p:defaultTextStyle>
    <a:defPPr>
      <a:defRPr lang="ru-RU"/>
    </a:defPPr>
    <a:lvl1pPr marL="0" algn="l" defTabSz="91439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96" algn="l" defTabSz="91439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93" algn="l" defTabSz="91439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89" algn="l" defTabSz="91439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85" algn="l" defTabSz="91439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81" algn="l" defTabSz="91439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77" algn="l" defTabSz="91439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73" algn="l" defTabSz="91439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70" algn="l" defTabSz="91439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Vitaliy" initials="V" lastIdx="1" clrIdx="0">
    <p:extLst>
      <p:ext uri="{19B8F6BF-5375-455C-9EA6-DF929625EA0E}">
        <p15:presenceInfo xmlns:p15="http://schemas.microsoft.com/office/powerpoint/2012/main" userId="Vitaliy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C71FF"/>
    <a:srgbClr val="EC5DB7"/>
    <a:srgbClr val="986BF4"/>
    <a:srgbClr val="FEBD44"/>
    <a:srgbClr val="EF6F67"/>
    <a:srgbClr val="E956F8"/>
    <a:srgbClr val="456FF9"/>
    <a:srgbClr val="6666FF"/>
    <a:srgbClr val="3D3DB9"/>
    <a:srgbClr val="3333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E8034E78-7F5D-4C2E-B375-FC64B27BC917}" styleName="Dark Style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E929F9F4-4A8F-4326-A1B4-22849713DDAB}" styleName="Dark Style 1 - Accent 4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wholeTbl>
    <a:band1H>
      <a:tcStyle>
        <a:tcBdr/>
        <a:fill>
          <a:solidFill>
            <a:schemeClr val="accent4">
              <a:shade val="60000"/>
            </a:schemeClr>
          </a:solidFill>
        </a:fill>
      </a:tcStyle>
    </a:band1H>
    <a:band1V>
      <a:tcStyle>
        <a:tcBdr/>
        <a:fill>
          <a:solidFill>
            <a:schemeClr val="accent4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4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4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4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816" autoAdjust="0"/>
    <p:restoredTop sz="86395" autoAdjust="0"/>
  </p:normalViewPr>
  <p:slideViewPr>
    <p:cSldViewPr>
      <p:cViewPr>
        <p:scale>
          <a:sx n="124" d="100"/>
          <a:sy n="124" d="100"/>
        </p:scale>
        <p:origin x="1944" y="336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14142"/>
    </p:cViewPr>
  </p:sorterViewPr>
  <p:notesViewPr>
    <p:cSldViewPr>
      <p:cViewPr varScale="1">
        <p:scale>
          <a:sx n="85" d="100"/>
          <a:sy n="85" d="100"/>
        </p:scale>
        <p:origin x="2148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notesMaster" Target="notesMasters/notesMaster1.xml"/><Relationship Id="rId14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handoutMaster" Target="handoutMasters/handoutMaster1.xml"/><Relationship Id="rId146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commentAuthors" Target="commentAuthor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11.xml"/><Relationship Id="rId2" Type="http://schemas.microsoft.com/office/2011/relationships/chartStyle" Target="style11.xml"/><Relationship Id="rId1" Type="http://schemas.openxmlformats.org/officeDocument/2006/relationships/oleObject" Target="../embeddings/oleObject1.bin"/></Relationships>
</file>

<file path=ppt/charts/_rels/chartEx2.xml.rels><?xml version="1.0" encoding="UTF-8" standalone="yes"?>
<Relationships xmlns="http://schemas.openxmlformats.org/package/2006/relationships"><Relationship Id="rId3" Type="http://schemas.microsoft.com/office/2011/relationships/chartColorStyle" Target="colors12.xml"/><Relationship Id="rId2" Type="http://schemas.microsoft.com/office/2011/relationships/chartStyle" Target="style12.xml"/><Relationship Id="rId1" Type="http://schemas.openxmlformats.org/officeDocument/2006/relationships/oleObject" Target="../embeddings/oleObject2.bin"/></Relationships>
</file>

<file path=ppt/charts/_rels/chartEx3.xml.rels><?xml version="1.0" encoding="UTF-8" standalone="yes"?>
<Relationships xmlns="http://schemas.openxmlformats.org/package/2006/relationships"><Relationship Id="rId3" Type="http://schemas.microsoft.com/office/2011/relationships/chartColorStyle" Target="colors13.xml"/><Relationship Id="rId2" Type="http://schemas.microsoft.com/office/2011/relationships/chartStyle" Target="style13.xml"/><Relationship Id="rId1" Type="http://schemas.openxmlformats.org/officeDocument/2006/relationships/oleObject" Target="../embeddings/oleObject3.bin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986BF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48F-4DE0-BA58-6FC32140289C}"/>
              </c:ext>
            </c:extLst>
          </c:dPt>
          <c:dPt>
            <c:idx val="1"/>
            <c:bubble3D val="0"/>
            <c:spPr>
              <a:solidFill>
                <a:srgbClr val="EC5DB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48F-4DE0-BA58-6FC32140289C}"/>
              </c:ext>
            </c:extLst>
          </c:dPt>
          <c:dPt>
            <c:idx val="2"/>
            <c:bubble3D val="0"/>
            <c:spPr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48F-4DE0-BA58-6FC32140289C}"/>
              </c:ext>
            </c:extLst>
          </c:dPt>
          <c:dPt>
            <c:idx val="3"/>
            <c:bubble3D val="0"/>
            <c:spPr>
              <a:solidFill>
                <a:schemeClr val="accent5">
                  <a:shade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48F-4DE0-BA58-6FC32140289C}"/>
              </c:ext>
            </c:extLst>
          </c:dPt>
          <c:cat>
            <c:strRef>
              <c:f>Sheet1!$A$2:$A$5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</c:v>
                </c:pt>
                <c:pt idx="1">
                  <c:v>2.5</c:v>
                </c:pt>
                <c:pt idx="2">
                  <c:v>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48F-4DE0-BA58-6FC3214028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808167930481674E-2"/>
          <c:y val="6.1041550938784578E-2"/>
          <c:w val="0.90760163895891655"/>
          <c:h val="0.85533551827574716"/>
        </c:manualLayout>
      </c:layout>
      <c:stockChart>
        <c:ser>
          <c:idx val="0"/>
          <c:order val="0"/>
          <c:tx>
            <c:strRef>
              <c:f>Sheet1!$B$1</c:f>
              <c:strCache>
                <c:ptCount val="1"/>
                <c:pt idx="0">
                  <c:v>High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none"/>
          </c:marker>
          <c:cat>
            <c:strRef>
              <c:f>Sheet1!$A$2:$A$6</c:f>
              <c:strCache>
                <c:ptCount val="5"/>
                <c:pt idx="0">
                  <c:v>Organic</c:v>
                </c:pt>
                <c:pt idx="1">
                  <c:v>PPC</c:v>
                </c:pt>
                <c:pt idx="2">
                  <c:v>Email</c:v>
                </c:pt>
                <c:pt idx="3">
                  <c:v>Social Media</c:v>
                </c:pt>
                <c:pt idx="4">
                  <c:v>Referral
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90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7F3-4948-83DD-D8291B0A72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 cap="flat" cmpd="sng" algn="ctr">
              <a:solidFill>
                <a:schemeClr val="tx1">
                  <a:lumMod val="75000"/>
                  <a:lumOff val="25000"/>
                </a:schemeClr>
              </a:solidFill>
              <a:round/>
            </a:ln>
            <a:effectLst/>
          </c:spPr>
        </c:hiLowLines>
        <c:axId val="485492912"/>
        <c:axId val="485480016"/>
      </c:stockChart>
      <c:catAx>
        <c:axId val="4854929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485480016"/>
        <c:crosses val="autoZero"/>
        <c:auto val="1"/>
        <c:lblAlgn val="ctr"/>
        <c:lblOffset val="100"/>
        <c:noMultiLvlLbl val="0"/>
      </c:catAx>
      <c:valAx>
        <c:axId val="485480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485492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A60-45B9-9C2B-39FE7D85EAE9}"/>
              </c:ext>
            </c:extLst>
          </c:dPt>
          <c:dPt>
            <c:idx val="1"/>
            <c:bubble3D val="0"/>
            <c:spPr>
              <a:solidFill>
                <a:srgbClr val="EC5DB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A60-45B9-9C2B-39FE7D85EAE9}"/>
              </c:ext>
            </c:extLst>
          </c:dPt>
          <c:dPt>
            <c:idx val="2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9A60-45B9-9C2B-39FE7D85EAE9}"/>
              </c:ext>
            </c:extLst>
          </c:dPt>
          <c:dPt>
            <c:idx val="3"/>
            <c:bubble3D val="0"/>
            <c:spPr>
              <a:solidFill>
                <a:srgbClr val="986BF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9A60-45B9-9C2B-39FE7D85EAE9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4rd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D03-447B-85C2-2F796519FB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610816931913122"/>
          <c:y val="3.225016421343458E-2"/>
          <c:w val="0.59399680365163876"/>
          <c:h val="0.9211662652560488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 w="231775"/>
          </c:spPr>
          <c:dPt>
            <c:idx val="0"/>
            <c:bubble3D val="0"/>
            <c:spPr>
              <a:solidFill>
                <a:srgbClr val="FEBD44"/>
              </a:solidFill>
              <a:ln w="2317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690D-441B-907B-F871E3A99E92}"/>
              </c:ext>
            </c:extLst>
          </c:dPt>
          <c:dPt>
            <c:idx val="1"/>
            <c:bubble3D val="0"/>
            <c:spPr>
              <a:solidFill>
                <a:srgbClr val="EC5DB7"/>
              </a:solidFill>
              <a:ln w="2317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690D-441B-907B-F871E3A99E92}"/>
              </c:ext>
            </c:extLst>
          </c:dPt>
          <c:dPt>
            <c:idx val="2"/>
            <c:bubble3D val="0"/>
            <c:spPr>
              <a:solidFill>
                <a:schemeClr val="tx1">
                  <a:lumMod val="85000"/>
                  <a:lumOff val="15000"/>
                </a:schemeClr>
              </a:solidFill>
              <a:ln w="2317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90D-441B-907B-F871E3A99E92}"/>
              </c:ext>
            </c:extLst>
          </c:dPt>
          <c:dPt>
            <c:idx val="3"/>
            <c:bubble3D val="0"/>
            <c:spPr>
              <a:solidFill>
                <a:srgbClr val="EC5DB7"/>
              </a:solidFill>
              <a:ln w="2317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690D-441B-907B-F871E3A99E92}"/>
              </c:ext>
            </c:extLst>
          </c:dPt>
          <c:dPt>
            <c:idx val="4"/>
            <c:bubble3D val="0"/>
            <c:spPr>
              <a:solidFill>
                <a:srgbClr val="FEBD44"/>
              </a:solidFill>
              <a:ln w="2317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90D-441B-907B-F871E3A99E92}"/>
              </c:ext>
            </c:extLst>
          </c:dPt>
          <c:dPt>
            <c:idx val="5"/>
            <c:bubble3D val="0"/>
            <c:spPr>
              <a:solidFill>
                <a:srgbClr val="986BF4"/>
              </a:solidFill>
              <a:ln w="2317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690D-441B-907B-F871E3A99E92}"/>
              </c:ext>
            </c:extLst>
          </c:dPt>
          <c:dPt>
            <c:idx val="6"/>
            <c:bubble3D val="0"/>
            <c:spPr>
              <a:solidFill>
                <a:schemeClr val="tx1">
                  <a:lumMod val="85000"/>
                  <a:lumOff val="15000"/>
                </a:schemeClr>
              </a:solidFill>
              <a:ln w="2317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690D-441B-907B-F871E3A99E92}"/>
              </c:ext>
            </c:extLst>
          </c:dPt>
          <c:dPt>
            <c:idx val="7"/>
            <c:bubble3D val="0"/>
            <c:spPr>
              <a:solidFill>
                <a:srgbClr val="986BF4"/>
              </a:solidFill>
              <a:ln w="2317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90D-441B-907B-F871E3A99E92}"/>
              </c:ext>
            </c:extLst>
          </c:dPt>
          <c:cat>
            <c:strRef>
              <c:f>Sheet1!$A$2:$A$9</c:f>
              <c:strCache>
                <c:ptCount val="8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  <c:pt idx="4">
                  <c:v>1st Qtr</c:v>
                </c:pt>
                <c:pt idx="5">
                  <c:v>2nd Qtr</c:v>
                </c:pt>
                <c:pt idx="6">
                  <c:v>3rd Qtr</c:v>
                </c:pt>
                <c:pt idx="7">
                  <c:v>4th Qtr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0D-441B-907B-F871E3A99E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6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986BF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A60-45B9-9C2B-39FE7D85EAE9}"/>
              </c:ext>
            </c:extLst>
          </c:dPt>
          <c:dPt>
            <c:idx val="1"/>
            <c:bubble3D val="0"/>
            <c:spPr>
              <a:solidFill>
                <a:srgbClr val="EC5DB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A60-45B9-9C2B-39FE7D85EAE9}"/>
              </c:ext>
            </c:extLst>
          </c:dPt>
          <c:dPt>
            <c:idx val="2"/>
            <c:bubble3D val="0"/>
            <c:spPr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9A60-45B9-9C2B-39FE7D85EAE9}"/>
              </c:ext>
            </c:extLst>
          </c:dPt>
          <c:dPt>
            <c:idx val="3"/>
            <c:bubble3D val="0"/>
            <c:spPr>
              <a:solidFill>
                <a:schemeClr val="accent5">
                  <a:shade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9A60-45B9-9C2B-39FE7D85EAE9}"/>
              </c:ext>
            </c:extLst>
          </c:dPt>
          <c:cat>
            <c:strRef>
              <c:f>Sheet1!$A$2:$A$5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</c:v>
                </c:pt>
                <c:pt idx="1">
                  <c:v>2.5</c:v>
                </c:pt>
                <c:pt idx="2">
                  <c:v>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D03-447B-85C2-2F796519FB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dPt>
            <c:idx val="0"/>
            <c:bubble3D val="0"/>
            <c:spPr>
              <a:solidFill>
                <a:srgbClr val="986BF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322-47B3-B933-A6ED666A2EE4}"/>
              </c:ext>
            </c:extLst>
          </c:dPt>
          <c:dPt>
            <c:idx val="1"/>
            <c:bubble3D val="0"/>
            <c:spPr>
              <a:solidFill>
                <a:srgbClr val="EC5DB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322-47B3-B933-A6ED666A2EE4}"/>
              </c:ext>
            </c:extLst>
          </c:dPt>
          <c:dPt>
            <c:idx val="2"/>
            <c:bubble3D val="0"/>
            <c:spPr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322-47B3-B933-A6ED666A2EE4}"/>
              </c:ext>
            </c:extLst>
          </c:dPt>
          <c:dPt>
            <c:idx val="3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322-47B3-B933-A6ED666A2EE4}"/>
              </c:ext>
            </c:extLst>
          </c:dPt>
          <c:cat>
            <c:strRef>
              <c:f>Sheet1!$A$2:$A$5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</c:v>
                </c:pt>
                <c:pt idx="1">
                  <c:v>2.5</c:v>
                </c:pt>
                <c:pt idx="2">
                  <c:v>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322-47B3-B933-A6ED666A2E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322-47B3-B933-A6ED666A2EE4}"/>
              </c:ext>
            </c:extLst>
          </c:dPt>
          <c:dPt>
            <c:idx val="1"/>
            <c:bubble3D val="0"/>
            <c:spPr>
              <a:solidFill>
                <a:srgbClr val="986BF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322-47B3-B933-A6ED666A2EE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322-47B3-B933-A6ED666A2EE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322-47B3-B933-A6ED666A2EE4}"/>
              </c:ext>
            </c:extLst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2st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322-47B3-B933-A6ED666A2E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9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EC5DB7"/>
            </a:solidFill>
          </c:spPr>
          <c:dPt>
            <c:idx val="0"/>
            <c:bubble3D val="0"/>
            <c:spPr>
              <a:solidFill>
                <a:schemeClr val="bg1"/>
              </a:solidFill>
              <a:ln w="1905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BC-4623-9CB4-2CDE927C9335}"/>
              </c:ext>
            </c:extLst>
          </c:dPt>
          <c:dPt>
            <c:idx val="1"/>
            <c:bubble3D val="0"/>
            <c:spPr>
              <a:solidFill>
                <a:srgbClr val="EC5DB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BC-4623-9CB4-2CDE927C9335}"/>
              </c:ext>
            </c:extLst>
          </c:dPt>
          <c:dPt>
            <c:idx val="2"/>
            <c:bubble3D val="0"/>
            <c:spPr>
              <a:solidFill>
                <a:srgbClr val="EC5DB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0BC-4623-9CB4-2CDE927C9335}"/>
              </c:ext>
            </c:extLst>
          </c:dPt>
          <c:dPt>
            <c:idx val="3"/>
            <c:bubble3D val="0"/>
            <c:spPr>
              <a:solidFill>
                <a:srgbClr val="EC5DB7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0BC-4623-9CB4-2CDE927C9335}"/>
              </c:ext>
            </c:extLst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2st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0BC-4623-9CB4-2CDE927C93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56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/>
              </a:solidFill>
              <a:ln w="1905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561-4058-9DB2-1B17728FF57D}"/>
              </c:ext>
            </c:extLst>
          </c:dPt>
          <c:dPt>
            <c:idx val="1"/>
            <c:bubble3D val="0"/>
            <c:spPr>
              <a:solidFill>
                <a:srgbClr val="986BF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561-4058-9DB2-1B17728FF57D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561-4058-9DB2-1B17728FF57D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561-4058-9DB2-1B17728FF57D}"/>
              </c:ext>
            </c:extLst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2st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561-4058-9DB2-1B17728FF5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3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4.0409795736981606E-2"/>
          <c:w val="1"/>
          <c:h val="0.868826871232369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Target 1</c:v>
                </c:pt>
              </c:strCache>
            </c:strRef>
          </c:tx>
          <c:spPr>
            <a:solidFill>
              <a:srgbClr val="FEBD44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C72-42AB-A187-FAAD7AABA84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Target 2</c:v>
                </c:pt>
              </c:strCache>
            </c:strRef>
          </c:tx>
          <c:spPr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7</c:v>
                </c:pt>
                <c:pt idx="1">
                  <c:v>6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C72-42AB-A187-FAAD7AABA84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Target 3</c:v>
                </c:pt>
              </c:strCache>
            </c:strRef>
          </c:tx>
          <c:spPr>
            <a:solidFill>
              <a:srgbClr val="986BF4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2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C72-42AB-A187-FAAD7AABA8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5"/>
        <c:axId val="809688959"/>
        <c:axId val="809701439"/>
      </c:barChart>
      <c:catAx>
        <c:axId val="809688959"/>
        <c:scaling>
          <c:orientation val="minMax"/>
        </c:scaling>
        <c:delete val="0"/>
        <c:axPos val="b"/>
        <c:numFmt formatCode="General" sourceLinked="1"/>
        <c:majorTickMark val="none"/>
        <c:minorTickMark val="in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809701439"/>
        <c:crosses val="autoZero"/>
        <c:auto val="1"/>
        <c:lblAlgn val="ctr"/>
        <c:lblOffset val="100"/>
        <c:noMultiLvlLbl val="0"/>
      </c:catAx>
      <c:valAx>
        <c:axId val="809701439"/>
        <c:scaling>
          <c:orientation val="minMax"/>
        </c:scaling>
        <c:delete val="1"/>
        <c:axPos val="l"/>
        <c:majorGridlines>
          <c:spPr>
            <a:ln w="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  <a:headEnd type="none"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809688959"/>
        <c:crosses val="autoZero"/>
        <c:crossBetween val="between"/>
      </c:valAx>
      <c:spPr>
        <a:noFill/>
        <a:ln>
          <a:noFill/>
          <a:round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4.0409795736981606E-2"/>
          <c:w val="1"/>
          <c:h val="0.868826871232369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Target 1</c:v>
                </c:pt>
              </c:strCache>
            </c:strRef>
          </c:tx>
          <c:spPr>
            <a:solidFill>
              <a:srgbClr val="FEBD44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54-4CDC-8078-8A0669BED04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Target 2</c:v>
                </c:pt>
              </c:strCache>
            </c:strRef>
          </c:tx>
          <c:spPr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7</c:v>
                </c:pt>
                <c:pt idx="1">
                  <c:v>6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54-4CDC-8078-8A0669BED04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Target 3</c:v>
                </c:pt>
              </c:strCache>
            </c:strRef>
          </c:tx>
          <c:spPr>
            <a:solidFill>
              <a:srgbClr val="986BF4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2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54-4CDC-8078-8A0669BED0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5"/>
        <c:axId val="809688959"/>
        <c:axId val="809701439"/>
      </c:barChart>
      <c:catAx>
        <c:axId val="809688959"/>
        <c:scaling>
          <c:orientation val="minMax"/>
        </c:scaling>
        <c:delete val="0"/>
        <c:axPos val="b"/>
        <c:numFmt formatCode="General" sourceLinked="1"/>
        <c:majorTickMark val="none"/>
        <c:minorTickMark val="in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809701439"/>
        <c:crosses val="autoZero"/>
        <c:auto val="1"/>
        <c:lblAlgn val="ctr"/>
        <c:lblOffset val="100"/>
        <c:noMultiLvlLbl val="0"/>
      </c:catAx>
      <c:valAx>
        <c:axId val="809701439"/>
        <c:scaling>
          <c:orientation val="minMax"/>
        </c:scaling>
        <c:delete val="1"/>
        <c:axPos val="l"/>
        <c:majorGridlines>
          <c:spPr>
            <a:ln w="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  <a:headEnd type="none"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809688959"/>
        <c:crosses val="autoZero"/>
        <c:crossBetween val="between"/>
      </c:valAx>
      <c:spPr>
        <a:noFill/>
        <a:ln>
          <a:noFill/>
          <a:round/>
        </a:ln>
        <a:effectLst/>
      </c:spPr>
    </c:plotArea>
    <c:legend>
      <c:legendPos val="r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32855917243763"/>
          <c:y val="4.0080687629477682E-2"/>
          <c:w val="0.8584945506422661"/>
          <c:h val="0.8233448650115317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tx>
          <c:spPr>
            <a:ln w="28575" cap="rnd">
              <a:solidFill>
                <a:srgbClr val="986BF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9525">
                <a:solidFill>
                  <a:schemeClr val="accent5">
                    <a:shade val="58000"/>
                  </a:schemeClr>
                </a:solidFill>
              </a:ln>
              <a:effectLst/>
            </c:spPr>
          </c:marker>
          <c:cat>
            <c:strRef>
              <c:f>Sheet1!$B$1:$I$1</c:f>
              <c:strCache>
                <c:ptCount val="8"/>
                <c:pt idx="0">
                  <c:v>1980</c:v>
                </c:pt>
                <c:pt idx="1">
                  <c:v>1990</c:v>
                </c:pt>
                <c:pt idx="2">
                  <c:v>2000</c:v>
                </c:pt>
                <c:pt idx="3">
                  <c:v>2005</c:v>
                </c:pt>
                <c:pt idx="4">
                  <c:v>2009</c:v>
                </c:pt>
                <c:pt idx="5">
                  <c:v>2013</c:v>
                </c:pt>
                <c:pt idx="6">
                  <c:v>2015</c:v>
                </c:pt>
                <c:pt idx="7">
                  <c:v>2017</c:v>
                </c:pt>
              </c:strCache>
            </c:strRef>
          </c:cat>
          <c:val>
            <c:numRef>
              <c:f>Sheet1!$B$2:$I$2</c:f>
              <c:numCache>
                <c:formatCode>General</c:formatCode>
                <c:ptCount val="8"/>
                <c:pt idx="0">
                  <c:v>35</c:v>
                </c:pt>
                <c:pt idx="1">
                  <c:v>35</c:v>
                </c:pt>
                <c:pt idx="2">
                  <c:v>60</c:v>
                </c:pt>
                <c:pt idx="3">
                  <c:v>45</c:v>
                </c:pt>
                <c:pt idx="4">
                  <c:v>35</c:v>
                </c:pt>
                <c:pt idx="5">
                  <c:v>58</c:v>
                </c:pt>
                <c:pt idx="6">
                  <c:v>30</c:v>
                </c:pt>
                <c:pt idx="7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7D2-49F1-8968-A33F01037B85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Category 2</c:v>
                </c:pt>
              </c:strCache>
            </c:strRef>
          </c:tx>
          <c:spPr>
            <a:ln w="28575" cap="rnd">
              <a:solidFill>
                <a:srgbClr val="EC5DB7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9525">
                <a:solidFill>
                  <a:schemeClr val="accent5">
                    <a:shade val="86000"/>
                  </a:schemeClr>
                </a:solidFill>
              </a:ln>
              <a:effectLst/>
            </c:spPr>
          </c:marker>
          <c:cat>
            <c:strRef>
              <c:f>Sheet1!$B$1:$I$1</c:f>
              <c:strCache>
                <c:ptCount val="8"/>
                <c:pt idx="0">
                  <c:v>1980</c:v>
                </c:pt>
                <c:pt idx="1">
                  <c:v>1990</c:v>
                </c:pt>
                <c:pt idx="2">
                  <c:v>2000</c:v>
                </c:pt>
                <c:pt idx="3">
                  <c:v>2005</c:v>
                </c:pt>
                <c:pt idx="4">
                  <c:v>2009</c:v>
                </c:pt>
                <c:pt idx="5">
                  <c:v>2013</c:v>
                </c:pt>
                <c:pt idx="6">
                  <c:v>2015</c:v>
                </c:pt>
                <c:pt idx="7">
                  <c:v>2017</c:v>
                </c:pt>
              </c:strCache>
            </c:strRef>
          </c:cat>
          <c:val>
            <c:numRef>
              <c:f>Sheet1!$B$3:$I$3</c:f>
              <c:numCache>
                <c:formatCode>General</c:formatCode>
                <c:ptCount val="8"/>
                <c:pt idx="0">
                  <c:v>15</c:v>
                </c:pt>
                <c:pt idx="1">
                  <c:v>25</c:v>
                </c:pt>
                <c:pt idx="2">
                  <c:v>35</c:v>
                </c:pt>
                <c:pt idx="3">
                  <c:v>50</c:v>
                </c:pt>
                <c:pt idx="4">
                  <c:v>25</c:v>
                </c:pt>
                <c:pt idx="5">
                  <c:v>30</c:v>
                </c:pt>
                <c:pt idx="6">
                  <c:v>30</c:v>
                </c:pt>
                <c:pt idx="7">
                  <c:v>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7D2-49F1-8968-A33F01037B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70651615"/>
        <c:axId val="1170652031"/>
        <c:extLst>
          <c:ext xmlns:c15="http://schemas.microsoft.com/office/drawing/2012/chart" uri="{02D57815-91ED-43cb-92C2-25804820EDAC}">
            <c15:filteredLineSeries>
              <c15:ser>
                <c:idx val="3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Sheet1!$A$5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spPr>
                  <a:ln w="28575" cap="rnd">
                    <a:solidFill>
                      <a:schemeClr val="accent5">
                        <a:tint val="58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strRef>
                    <c:extLst>
                      <c:ext uri="{02D57815-91ED-43cb-92C2-25804820EDAC}">
                        <c15:formulaRef>
                          <c15:sqref>Sheet1!$B$1:$I$1</c15:sqref>
                        </c15:formulaRef>
                      </c:ext>
                    </c:extLst>
                    <c:strCache>
                      <c:ptCount val="8"/>
                      <c:pt idx="0">
                        <c:v>1980</c:v>
                      </c:pt>
                      <c:pt idx="1">
                        <c:v>1990</c:v>
                      </c:pt>
                      <c:pt idx="2">
                        <c:v>2000</c:v>
                      </c:pt>
                      <c:pt idx="3">
                        <c:v>2005</c:v>
                      </c:pt>
                      <c:pt idx="4">
                        <c:v>2009</c:v>
                      </c:pt>
                      <c:pt idx="5">
                        <c:v>2013</c:v>
                      </c:pt>
                      <c:pt idx="6">
                        <c:v>2015</c:v>
                      </c:pt>
                      <c:pt idx="7">
                        <c:v>2017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Sheet1!$B$5:$I$5</c15:sqref>
                        </c15:formulaRef>
                      </c:ext>
                    </c:extLst>
                    <c:numCache>
                      <c:formatCode>General</c:formatCode>
                      <c:ptCount val="8"/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5-57D2-49F1-8968-A33F01037B85}"/>
                  </c:ext>
                </c:extLst>
              </c15:ser>
            </c15:filteredLineSeries>
          </c:ext>
        </c:extLst>
      </c:lineChart>
      <c:catAx>
        <c:axId val="11706516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170652031"/>
        <c:crosses val="autoZero"/>
        <c:auto val="1"/>
        <c:lblAlgn val="ctr"/>
        <c:lblOffset val="100"/>
        <c:noMultiLvlLbl val="0"/>
      </c:catAx>
      <c:valAx>
        <c:axId val="117065203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17065161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numDim type="val">
        <cx:f>Sheet1!$A$2:$A$77</cx:f>
        <cx:lvl ptCount="76" formatCode="Основной">
          <cx:pt idx="4">5</cx:pt>
          <cx:pt idx="5">6</cx:pt>
          <cx:pt idx="6">6</cx:pt>
          <cx:pt idx="7">6</cx:pt>
          <cx:pt idx="8">7</cx:pt>
          <cx:pt idx="9">8</cx:pt>
          <cx:pt idx="10">8</cx:pt>
          <cx:pt idx="11">9</cx:pt>
          <cx:pt idx="12">9</cx:pt>
          <cx:pt idx="13">9</cx:pt>
          <cx:pt idx="14">9</cx:pt>
          <cx:pt idx="15">9</cx:pt>
        </cx:lvl>
      </cx:numDim>
    </cx:data>
  </cx:chartData>
  <cx:chart>
    <cx:plotArea>
      <cx:plotAreaRegion>
        <cx:series layoutId="clusteredColumn" uniqueId="{78E2AB1F-4A10-4661-9837-C9D4E2CA764D}">
          <cx:tx>
            <cx:txData>
              <cx:f>Sheet1!$A$1</cx:f>
              <cx:v>Series1</cx:v>
            </cx:txData>
          </cx:tx>
          <cx:spPr>
            <a:solidFill>
              <a:srgbClr val="008080"/>
            </a:solidFill>
          </cx:spPr>
          <cx:dataPt idx="0">
            <cx:spPr>
              <a:solidFill>
                <a:srgbClr val="986BF4"/>
              </a:solidFill>
            </cx:spPr>
          </cx:dataPt>
          <cx:dataPt idx="1">
            <cx:spPr>
              <a:solidFill>
                <a:schemeClr val="tx1">
                  <a:lumMod val="85000"/>
                  <a:lumOff val="15000"/>
                </a:schemeClr>
              </a:solidFill>
            </cx:spPr>
          </cx:dataPt>
          <cx:dataId val="0"/>
          <cx:layoutPr>
            <cx:binning intervalClosed="r"/>
          </cx:layoutPr>
        </cx:series>
      </cx:plotAreaRegion>
      <cx:axis id="0" hidden="1">
        <cx:catScaling gapWidth="0"/>
        <cx:tickLabels/>
      </cx:axis>
      <cx:axis id="1" hidden="1">
        <cx:valScaling/>
        <cx:tickLabels/>
      </cx:axis>
    </cx:plotArea>
  </cx:chart>
  <cx:clrMapOvr bg1="lt1" tx1="dk1" bg2="lt2" tx2="dk2" accent1="accent1" accent2="accent2" accent3="accent3" accent4="accent4" accent5="accent5" accent6="accent6" hlink="hlink" folHlink="folHlink"/>
</cx:chartSpace>
</file>

<file path=ppt/charts/chartEx2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numDim type="val">
        <cx:f>Sheet1!$A$2:$A$77</cx:f>
        <cx:lvl ptCount="76" formatCode="Основной">
          <cx:pt idx="4">5</cx:pt>
          <cx:pt idx="5">6</cx:pt>
          <cx:pt idx="6">6</cx:pt>
          <cx:pt idx="7">6</cx:pt>
          <cx:pt idx="8">7</cx:pt>
          <cx:pt idx="9">8</cx:pt>
          <cx:pt idx="10">8</cx:pt>
          <cx:pt idx="11">9</cx:pt>
          <cx:pt idx="12">9</cx:pt>
          <cx:pt idx="13">9</cx:pt>
          <cx:pt idx="14">9</cx:pt>
          <cx:pt idx="15">9</cx:pt>
        </cx:lvl>
      </cx:numDim>
    </cx:data>
  </cx:chartData>
  <cx:chart>
    <cx:plotArea>
      <cx:plotAreaRegion>
        <cx:series layoutId="clusteredColumn" uniqueId="{78E2AB1F-4A10-4661-9837-C9D4E2CA764D}">
          <cx:tx>
            <cx:txData>
              <cx:f>Sheet1!$A$1</cx:f>
              <cx:v>Series1</cx:v>
            </cx:txData>
          </cx:tx>
          <cx:spPr>
            <a:solidFill>
              <a:srgbClr val="008080"/>
            </a:solidFill>
          </cx:spPr>
          <cx:dataPt idx="0">
            <cx:spPr>
              <a:solidFill>
                <a:srgbClr val="EC5DB7"/>
              </a:solidFill>
            </cx:spPr>
          </cx:dataPt>
          <cx:dataPt idx="1">
            <cx:spPr>
              <a:solidFill>
                <a:schemeClr val="tx1">
                  <a:lumMod val="85000"/>
                  <a:lumOff val="15000"/>
                </a:schemeClr>
              </a:solidFill>
            </cx:spPr>
          </cx:dataPt>
          <cx:dataId val="0"/>
          <cx:layoutPr>
            <cx:binning intervalClosed="r"/>
          </cx:layoutPr>
        </cx:series>
      </cx:plotAreaRegion>
      <cx:axis id="0" hidden="1">
        <cx:catScaling gapWidth="0"/>
        <cx:tickLabels/>
      </cx:axis>
      <cx:axis id="1" hidden="1">
        <cx:valScaling/>
        <cx:tickLabels/>
      </cx:axis>
    </cx:plotArea>
  </cx:chart>
  <cx:clrMapOvr bg1="lt1" tx1="dk1" bg2="lt2" tx2="dk2" accent1="accent1" accent2="accent2" accent3="accent3" accent4="accent4" accent5="accent5" accent6="accent6" hlink="hlink" folHlink="folHlink"/>
</cx:chartSpace>
</file>

<file path=ppt/charts/chartEx3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numDim type="val">
        <cx:f>Sheet1!$A$2:$A$77</cx:f>
        <cx:lvl ptCount="76" formatCode="Основной">
          <cx:pt idx="4">5</cx:pt>
          <cx:pt idx="5">6</cx:pt>
          <cx:pt idx="6">6</cx:pt>
          <cx:pt idx="7">6</cx:pt>
          <cx:pt idx="8">7</cx:pt>
          <cx:pt idx="9">8</cx:pt>
          <cx:pt idx="10">8</cx:pt>
          <cx:pt idx="11">9</cx:pt>
          <cx:pt idx="12">9</cx:pt>
          <cx:pt idx="13">9</cx:pt>
          <cx:pt idx="14">9</cx:pt>
          <cx:pt idx="15">9</cx:pt>
        </cx:lvl>
      </cx:numDim>
    </cx:data>
  </cx:chartData>
  <cx:chart>
    <cx:plotArea>
      <cx:plotAreaRegion>
        <cx:series layoutId="clusteredColumn" uniqueId="{78E2AB1F-4A10-4661-9837-C9D4E2CA764D}">
          <cx:tx>
            <cx:txData>
              <cx:f>Sheet1!$A$1</cx:f>
              <cx:v>Series1</cx:v>
            </cx:txData>
          </cx:tx>
          <cx:spPr>
            <a:solidFill>
              <a:srgbClr val="008080"/>
            </a:solidFill>
          </cx:spPr>
          <cx:dataPt idx="0">
            <cx:spPr>
              <a:solidFill>
                <a:srgbClr val="986BF4"/>
              </a:solidFill>
            </cx:spPr>
          </cx:dataPt>
          <cx:dataPt idx="1">
            <cx:spPr>
              <a:solidFill>
                <a:schemeClr val="tx1">
                  <a:lumMod val="85000"/>
                  <a:lumOff val="15000"/>
                </a:schemeClr>
              </a:solidFill>
            </cx:spPr>
          </cx:dataPt>
          <cx:dataId val="0"/>
          <cx:layoutPr>
            <cx:binning intervalClosed="r"/>
          </cx:layoutPr>
        </cx:series>
      </cx:plotAreaRegion>
      <cx:axis id="0" hidden="1">
        <cx:catScaling gapWidth="0"/>
        <cx:tickLabels/>
      </cx:axis>
      <cx:axis id="1" hidden="1">
        <cx:valScaling/>
        <cx:tickLabels/>
      </cx:axis>
    </cx:plotArea>
  </cx:chart>
  <cx:clrMapOvr bg1="lt1" tx1="dk1" bg2="lt2" tx2="dk2" accent1="accent1" accent2="accent2" accent3="accent3" accent4="accent4" accent5="accent5" accent6="accent6" hlink="hlink" folHlink="folHlink"/>
</cx:chartSpace>
</file>

<file path=ppt/charts/colors1.xml><?xml version="1.0" encoding="utf-8"?>
<cs:colorStyle xmlns:cs="http://schemas.microsoft.com/office/drawing/2012/chartStyle" xmlns:a="http://schemas.openxmlformats.org/drawingml/2006/main" meth="withinLinearReversed" id="25">
  <a:schemeClr val="accent5"/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withinLinear" id="18">
  <a:schemeClr val="accent5"/>
</cs:colorStyle>
</file>

<file path=ppt/charts/colors12.xml><?xml version="1.0" encoding="utf-8"?>
<cs:colorStyle xmlns:cs="http://schemas.microsoft.com/office/drawing/2012/chartStyle" xmlns:a="http://schemas.openxmlformats.org/drawingml/2006/main" meth="withinLinear" id="18">
  <a:schemeClr val="accent5"/>
</cs:colorStyle>
</file>

<file path=ppt/charts/colors13.xml><?xml version="1.0" encoding="utf-8"?>
<cs:colorStyle xmlns:cs="http://schemas.microsoft.com/office/drawing/2012/chartStyle" xmlns:a="http://schemas.openxmlformats.org/drawingml/2006/main" meth="withinLinear" id="18">
  <a:schemeClr val="accent5"/>
</cs:colorStyle>
</file>

<file path=ppt/charts/colors14.xml><?xml version="1.0" encoding="utf-8"?>
<cs:colorStyle xmlns:cs="http://schemas.microsoft.com/office/drawing/2012/chartStyle" xmlns:a="http://schemas.openxmlformats.org/drawingml/2006/main" meth="withinLinearReversed" id="25">
  <a:schemeClr val="accent5"/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Reversed" id="25">
  <a:schemeClr val="accent5"/>
</cs:colorStyle>
</file>

<file path=ppt/charts/colors3.xml><?xml version="1.0" encoding="utf-8"?>
<cs:colorStyle xmlns:cs="http://schemas.microsoft.com/office/drawing/2012/chartStyle" xmlns:a="http://schemas.openxmlformats.org/drawingml/2006/main" meth="withinLinearReversed" id="25">
  <a:schemeClr val="accent5"/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withinLinear" id="18">
  <a:schemeClr val="accent5"/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2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tx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/>
      </a:solidFill>
    </cs:spPr>
  </cs:downBar>
  <cs:dropLine>
    <cs:lnRef idx="0"/>
    <cs:fillRef idx="0"/>
    <cs:effectRef idx="0"/>
    <cs:fontRef idx="minor">
      <a:schemeClr val="tx1"/>
    </cs:fontRef>
  </cs:dropLine>
  <cs:errorBar>
    <cs:lnRef idx="0"/>
    <cs:fillRef idx="0"/>
    <cs:effectRef idx="0"/>
    <cs:fontRef idx="minor">
      <a:schemeClr val="tx1"/>
    </cs:fontRef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tx1">
            <a:lumMod val="15000"/>
            <a:lumOff val="85000"/>
            <a:lumOff val="1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</cs:hiLoLine>
  <cs:leaderLine>
    <cs:lnRef idx="0"/>
    <cs:fillRef idx="0"/>
    <cs:effectRef idx="0"/>
    <cs:fontRef idx="minor">
      <a:schemeClr val="tx1"/>
    </cs:fontRef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tx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/>
      </a:solidFill>
    </cs:spPr>
  </cs:downBar>
  <cs:dropLine>
    <cs:lnRef idx="0"/>
    <cs:fillRef idx="0"/>
    <cs:effectRef idx="0"/>
    <cs:fontRef idx="minor">
      <a:schemeClr val="tx1"/>
    </cs:fontRef>
  </cs:dropLine>
  <cs:errorBar>
    <cs:lnRef idx="0"/>
    <cs:fillRef idx="0"/>
    <cs:effectRef idx="0"/>
    <cs:fontRef idx="minor">
      <a:schemeClr val="tx1"/>
    </cs:fontRef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tx1">
            <a:lumMod val="15000"/>
            <a:lumOff val="85000"/>
            <a:lumOff val="1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</cs:hiLoLine>
  <cs:leaderLine>
    <cs:lnRef idx="0"/>
    <cs:fillRef idx="0"/>
    <cs:effectRef idx="0"/>
    <cs:fontRef idx="minor">
      <a:schemeClr val="tx1"/>
    </cs:fontRef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tx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/>
      </a:solidFill>
    </cs:spPr>
  </cs:downBar>
  <cs:dropLine>
    <cs:lnRef idx="0"/>
    <cs:fillRef idx="0"/>
    <cs:effectRef idx="0"/>
    <cs:fontRef idx="minor">
      <a:schemeClr val="tx1"/>
    </cs:fontRef>
  </cs:dropLine>
  <cs:errorBar>
    <cs:lnRef idx="0"/>
    <cs:fillRef idx="0"/>
    <cs:effectRef idx="0"/>
    <cs:fontRef idx="minor">
      <a:schemeClr val="tx1"/>
    </cs:fontRef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tx1">
            <a:lumMod val="15000"/>
            <a:lumOff val="85000"/>
            <a:lumOff val="1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</cs:hiLoLine>
  <cs:leaderLine>
    <cs:lnRef idx="0"/>
    <cs:fillRef idx="0"/>
    <cs:effectRef idx="0"/>
    <cs:fontRef idx="minor">
      <a:schemeClr val="tx1"/>
    </cs:fontRef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026D5D0-E7EF-4773-9A3B-B9C290D2C0C1}" type="doc">
      <dgm:prSet loTypeId="urn:microsoft.com/office/officeart/2005/8/layout/pyramid4" loCatId="pyramid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CD3CF4EF-18D2-478A-98DD-9BBD0AE2B34F}">
      <dgm:prSet phldrT="[Text]" custT="1">
        <dgm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dgm:style>
      </dgm:prSet>
      <dgm:spPr>
        <a:solidFill>
          <a:srgbClr val="986BF4"/>
        </a:solidFill>
        <a:ln>
          <a:noFill/>
        </a:ln>
      </dgm:spPr>
      <dgm:t>
        <a:bodyPr/>
        <a:lstStyle/>
        <a:p>
          <a:r>
            <a:rPr lang="en-US" sz="1000" dirty="0" smtClean="0">
              <a:latin typeface="Lato Black" panose="020F0A02020204030203" pitchFamily="34" charset="0"/>
            </a:rPr>
            <a:t>Example 1</a:t>
          </a:r>
          <a:endParaRPr lang="en-US" sz="1000" dirty="0">
            <a:latin typeface="Lato Black" panose="020F0A02020204030203" pitchFamily="34" charset="0"/>
          </a:endParaRPr>
        </a:p>
      </dgm:t>
    </dgm:pt>
    <dgm:pt modelId="{6CBB6D1C-C6E4-445B-A124-143247764269}" type="parTrans" cxnId="{FF28940A-A6D3-4878-B549-8D74D4FB50D8}">
      <dgm:prSet/>
      <dgm:spPr/>
      <dgm:t>
        <a:bodyPr/>
        <a:lstStyle/>
        <a:p>
          <a:endParaRPr lang="en-US"/>
        </a:p>
      </dgm:t>
    </dgm:pt>
    <dgm:pt modelId="{94FEFFD1-1B33-4709-B0C1-057DFEAC8E00}" type="sibTrans" cxnId="{FF28940A-A6D3-4878-B549-8D74D4FB50D8}">
      <dgm:prSet/>
      <dgm:spPr/>
      <dgm:t>
        <a:bodyPr/>
        <a:lstStyle/>
        <a:p>
          <a:endParaRPr lang="en-US"/>
        </a:p>
      </dgm:t>
    </dgm:pt>
    <dgm:pt modelId="{70F0D89A-9FB4-453E-8BF1-A05719249FC8}">
      <dgm:prSet phldrT="[Text]" custT="1"/>
      <dgm:spPr>
        <a:solidFill>
          <a:srgbClr val="EC5DB7"/>
        </a:solidFill>
      </dgm:spPr>
      <dgm:t>
        <a:bodyPr/>
        <a:lstStyle/>
        <a:p>
          <a:r>
            <a:rPr lang="en-US" sz="1000" dirty="0" smtClean="0">
              <a:latin typeface="Lato Black" panose="020F0A02020204030203" pitchFamily="34" charset="0"/>
            </a:rPr>
            <a:t>Example 3</a:t>
          </a:r>
          <a:endParaRPr lang="en-US" sz="1000" dirty="0">
            <a:latin typeface="Lato Black" panose="020F0A02020204030203" pitchFamily="34" charset="0"/>
          </a:endParaRPr>
        </a:p>
      </dgm:t>
    </dgm:pt>
    <dgm:pt modelId="{E2E5A613-A7B8-44F6-A1A4-1B522EE5482C}" type="parTrans" cxnId="{3BE19850-AC53-4193-A5F5-A4425C4599C2}">
      <dgm:prSet/>
      <dgm:spPr/>
      <dgm:t>
        <a:bodyPr/>
        <a:lstStyle/>
        <a:p>
          <a:endParaRPr lang="en-US"/>
        </a:p>
      </dgm:t>
    </dgm:pt>
    <dgm:pt modelId="{196DB6CD-A90A-462F-A7E3-693ED349C4CD}" type="sibTrans" cxnId="{3BE19850-AC53-4193-A5F5-A4425C4599C2}">
      <dgm:prSet/>
      <dgm:spPr/>
      <dgm:t>
        <a:bodyPr/>
        <a:lstStyle/>
        <a:p>
          <a:endParaRPr lang="en-US"/>
        </a:p>
      </dgm:t>
    </dgm:pt>
    <dgm:pt modelId="{D11A8F45-CF92-460B-B462-C719F664C0C8}">
      <dgm:prSet phldrT="[Text]" custT="1"/>
      <dgm:spPr>
        <a:solidFill>
          <a:schemeClr val="bg1">
            <a:lumMod val="65000"/>
          </a:schemeClr>
        </a:solidFill>
      </dgm:spPr>
      <dgm:t>
        <a:bodyPr/>
        <a:lstStyle/>
        <a:p>
          <a:r>
            <a:rPr lang="en-US" sz="1000" dirty="0" smtClean="0">
              <a:latin typeface="Lato Black" panose="020F0A02020204030203" pitchFamily="34" charset="0"/>
            </a:rPr>
            <a:t>Example 2</a:t>
          </a:r>
          <a:endParaRPr lang="en-US" sz="1000" dirty="0">
            <a:latin typeface="Lato Black" panose="020F0A02020204030203" pitchFamily="34" charset="0"/>
          </a:endParaRPr>
        </a:p>
      </dgm:t>
    </dgm:pt>
    <dgm:pt modelId="{AEC7E0EE-AC40-4BB0-A03B-D675B982411C}" type="parTrans" cxnId="{35160F3D-F2CF-4E49-98BC-98700FFD322D}">
      <dgm:prSet/>
      <dgm:spPr/>
      <dgm:t>
        <a:bodyPr/>
        <a:lstStyle/>
        <a:p>
          <a:endParaRPr lang="en-US"/>
        </a:p>
      </dgm:t>
    </dgm:pt>
    <dgm:pt modelId="{35372A2A-358C-4A87-A9E6-124F3F1B508E}" type="sibTrans" cxnId="{35160F3D-F2CF-4E49-98BC-98700FFD322D}">
      <dgm:prSet/>
      <dgm:spPr/>
      <dgm:t>
        <a:bodyPr/>
        <a:lstStyle/>
        <a:p>
          <a:endParaRPr lang="en-US"/>
        </a:p>
      </dgm:t>
    </dgm:pt>
    <dgm:pt modelId="{53D4BBA1-94AD-4FE4-9D56-CE7468F51218}">
      <dgm:prSet phldrT="[Text]" custT="1"/>
      <dgm:spPr>
        <a:solidFill>
          <a:schemeClr val="tx1">
            <a:lumMod val="85000"/>
            <a:lumOff val="15000"/>
          </a:schemeClr>
        </a:solidFill>
      </dgm:spPr>
      <dgm:t>
        <a:bodyPr/>
        <a:lstStyle/>
        <a:p>
          <a:r>
            <a:rPr lang="en-US" sz="1000" dirty="0" smtClean="0">
              <a:latin typeface="Lato Black" panose="020F0A02020204030203" pitchFamily="34" charset="0"/>
            </a:rPr>
            <a:t>Example 4</a:t>
          </a:r>
        </a:p>
      </dgm:t>
    </dgm:pt>
    <dgm:pt modelId="{2D5A7291-BAF3-40BF-92E1-6302CA02C12A}" type="parTrans" cxnId="{B8BDA799-80B1-45CD-9D10-F6E5292F1CBF}">
      <dgm:prSet/>
      <dgm:spPr/>
      <dgm:t>
        <a:bodyPr/>
        <a:lstStyle/>
        <a:p>
          <a:endParaRPr lang="en-US"/>
        </a:p>
      </dgm:t>
    </dgm:pt>
    <dgm:pt modelId="{F249D8A5-AB1B-4897-BFF0-A0EF1AEBD7E5}" type="sibTrans" cxnId="{B8BDA799-80B1-45CD-9D10-F6E5292F1CBF}">
      <dgm:prSet/>
      <dgm:spPr/>
      <dgm:t>
        <a:bodyPr/>
        <a:lstStyle/>
        <a:p>
          <a:endParaRPr lang="en-US"/>
        </a:p>
      </dgm:t>
    </dgm:pt>
    <dgm:pt modelId="{5533075F-F1CE-4FE1-B995-C9FEA3A80D6D}" type="pres">
      <dgm:prSet presAssocID="{7026D5D0-E7EF-4773-9A3B-B9C290D2C0C1}" presName="compositeShape" presStyleCnt="0">
        <dgm:presLayoutVars>
          <dgm:chMax val="9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608E6E4-77F8-46F8-B46B-0088DDD6846B}" type="pres">
      <dgm:prSet presAssocID="{7026D5D0-E7EF-4773-9A3B-B9C290D2C0C1}" presName="triangle1" presStyleLbl="node1" presStyleIdx="0" presStyleCnt="4" custLinFactNeighborY="471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62A2709-E8CF-4CEB-B423-B6AAB8F27DE5}" type="pres">
      <dgm:prSet presAssocID="{7026D5D0-E7EF-4773-9A3B-B9C290D2C0C1}" presName="triangle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68F0574-69EB-4E6D-8EDC-D2A934092141}" type="pres">
      <dgm:prSet presAssocID="{7026D5D0-E7EF-4773-9A3B-B9C290D2C0C1}" presName="triangle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8E58512-4102-4374-8127-B2AFEC35B7EB}" type="pres">
      <dgm:prSet presAssocID="{7026D5D0-E7EF-4773-9A3B-B9C290D2C0C1}" presName="triangle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5160F3D-F2CF-4E49-98BC-98700FFD322D}" srcId="{7026D5D0-E7EF-4773-9A3B-B9C290D2C0C1}" destId="{D11A8F45-CF92-460B-B462-C719F664C0C8}" srcOrd="2" destOrd="0" parTransId="{AEC7E0EE-AC40-4BB0-A03B-D675B982411C}" sibTransId="{35372A2A-358C-4A87-A9E6-124F3F1B508E}"/>
    <dgm:cxn modelId="{FF28940A-A6D3-4878-B549-8D74D4FB50D8}" srcId="{7026D5D0-E7EF-4773-9A3B-B9C290D2C0C1}" destId="{CD3CF4EF-18D2-478A-98DD-9BBD0AE2B34F}" srcOrd="0" destOrd="0" parTransId="{6CBB6D1C-C6E4-445B-A124-143247764269}" sibTransId="{94FEFFD1-1B33-4709-B0C1-057DFEAC8E00}"/>
    <dgm:cxn modelId="{3BE19850-AC53-4193-A5F5-A4425C4599C2}" srcId="{7026D5D0-E7EF-4773-9A3B-B9C290D2C0C1}" destId="{70F0D89A-9FB4-453E-8BF1-A05719249FC8}" srcOrd="1" destOrd="0" parTransId="{E2E5A613-A7B8-44F6-A1A4-1B522EE5482C}" sibTransId="{196DB6CD-A90A-462F-A7E3-693ED349C4CD}"/>
    <dgm:cxn modelId="{B8BDA799-80B1-45CD-9D10-F6E5292F1CBF}" srcId="{7026D5D0-E7EF-4773-9A3B-B9C290D2C0C1}" destId="{53D4BBA1-94AD-4FE4-9D56-CE7468F51218}" srcOrd="3" destOrd="0" parTransId="{2D5A7291-BAF3-40BF-92E1-6302CA02C12A}" sibTransId="{F249D8A5-AB1B-4897-BFF0-A0EF1AEBD7E5}"/>
    <dgm:cxn modelId="{BD3D47CB-96CE-4F22-852E-516FCECD9F5A}" type="presOf" srcId="{70F0D89A-9FB4-453E-8BF1-A05719249FC8}" destId="{E62A2709-E8CF-4CEB-B423-B6AAB8F27DE5}" srcOrd="0" destOrd="0" presId="urn:microsoft.com/office/officeart/2005/8/layout/pyramid4"/>
    <dgm:cxn modelId="{AF136BB0-350A-4140-8BD3-3F3AE5719D62}" type="presOf" srcId="{7026D5D0-E7EF-4773-9A3B-B9C290D2C0C1}" destId="{5533075F-F1CE-4FE1-B995-C9FEA3A80D6D}" srcOrd="0" destOrd="0" presId="urn:microsoft.com/office/officeart/2005/8/layout/pyramid4"/>
    <dgm:cxn modelId="{C7AA0DEC-F632-4030-86D0-BA20923540D0}" type="presOf" srcId="{53D4BBA1-94AD-4FE4-9D56-CE7468F51218}" destId="{38E58512-4102-4374-8127-B2AFEC35B7EB}" srcOrd="0" destOrd="0" presId="urn:microsoft.com/office/officeart/2005/8/layout/pyramid4"/>
    <dgm:cxn modelId="{28310DCF-345D-40AF-A86D-F1B5BDE81CBC}" type="presOf" srcId="{CD3CF4EF-18D2-478A-98DD-9BBD0AE2B34F}" destId="{C608E6E4-77F8-46F8-B46B-0088DDD6846B}" srcOrd="0" destOrd="0" presId="urn:microsoft.com/office/officeart/2005/8/layout/pyramid4"/>
    <dgm:cxn modelId="{9C865D17-AA83-44BF-916E-95F09D40DA6E}" type="presOf" srcId="{D11A8F45-CF92-460B-B462-C719F664C0C8}" destId="{468F0574-69EB-4E6D-8EDC-D2A934092141}" srcOrd="0" destOrd="0" presId="urn:microsoft.com/office/officeart/2005/8/layout/pyramid4"/>
    <dgm:cxn modelId="{A1F13E8D-0141-47C1-BB34-5C5F9CAC70CC}" type="presParOf" srcId="{5533075F-F1CE-4FE1-B995-C9FEA3A80D6D}" destId="{C608E6E4-77F8-46F8-B46B-0088DDD6846B}" srcOrd="0" destOrd="0" presId="urn:microsoft.com/office/officeart/2005/8/layout/pyramid4"/>
    <dgm:cxn modelId="{59BEE1E2-6C7E-45B8-8244-122D5DA09CC8}" type="presParOf" srcId="{5533075F-F1CE-4FE1-B995-C9FEA3A80D6D}" destId="{E62A2709-E8CF-4CEB-B423-B6AAB8F27DE5}" srcOrd="1" destOrd="0" presId="urn:microsoft.com/office/officeart/2005/8/layout/pyramid4"/>
    <dgm:cxn modelId="{A6FA74AF-50DF-4853-8BA5-1D44E5BEFBB7}" type="presParOf" srcId="{5533075F-F1CE-4FE1-B995-C9FEA3A80D6D}" destId="{468F0574-69EB-4E6D-8EDC-D2A934092141}" srcOrd="2" destOrd="0" presId="urn:microsoft.com/office/officeart/2005/8/layout/pyramid4"/>
    <dgm:cxn modelId="{9B822D5D-34E6-455D-BEDB-C563F6877867}" type="presParOf" srcId="{5533075F-F1CE-4FE1-B995-C9FEA3A80D6D}" destId="{38E58512-4102-4374-8127-B2AFEC35B7EB}" srcOrd="3" destOrd="0" presId="urn:microsoft.com/office/officeart/2005/8/layout/pyramid4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401E3F95-4686-4DF4-91CB-2CC591F0242C}" type="doc">
      <dgm:prSet loTypeId="urn:microsoft.com/office/officeart/2005/8/layout/chart3" loCatId="cycle" qsTypeId="urn:microsoft.com/office/officeart/2005/8/quickstyle/simple1" qsCatId="simple" csTypeId="urn:microsoft.com/office/officeart/2005/8/colors/accent1_2" csCatId="accent1" phldr="1"/>
      <dgm:spPr/>
    </dgm:pt>
    <dgm:pt modelId="{5EDFF7EF-BD85-4641-AB31-00C4E615B17E}">
      <dgm:prSet phldrT="[Text]" custT="1"/>
      <dgm:spPr>
        <a:solidFill>
          <a:schemeClr val="tx1">
            <a:lumMod val="85000"/>
            <a:lumOff val="15000"/>
          </a:schemeClr>
        </a:solidFill>
      </dgm:spPr>
      <dgm:t>
        <a:bodyPr/>
        <a:lstStyle/>
        <a:p>
          <a:r>
            <a:rPr lang="en-US" sz="1600" b="0" i="0" u="none" dirty="0" smtClean="0">
              <a:latin typeface="Ubuntu Light" panose="020B0304030602030204" pitchFamily="34" charset="0"/>
            </a:rPr>
            <a:t>Service </a:t>
          </a:r>
          <a:r>
            <a:rPr lang="uk-UA" sz="1600" b="0" i="0" u="none" dirty="0" smtClean="0">
              <a:latin typeface="Ubuntu Light" panose="020B0304030602030204" pitchFamily="34" charset="0"/>
            </a:rPr>
            <a:t>2</a:t>
          </a:r>
          <a:endParaRPr lang="en-US" sz="1600" dirty="0">
            <a:latin typeface="Ubuntu Light" panose="020B0304030602030204" pitchFamily="34" charset="0"/>
          </a:endParaRPr>
        </a:p>
      </dgm:t>
    </dgm:pt>
    <dgm:pt modelId="{204EBE29-173F-4FEC-9500-C24C2D26D778}" type="parTrans" cxnId="{20C131E7-5AFA-4DD5-9F43-641129E81068}">
      <dgm:prSet/>
      <dgm:spPr/>
      <dgm:t>
        <a:bodyPr/>
        <a:lstStyle/>
        <a:p>
          <a:endParaRPr lang="en-US"/>
        </a:p>
      </dgm:t>
    </dgm:pt>
    <dgm:pt modelId="{30074F47-9491-4BE8-813B-4C36A90062D7}" type="sibTrans" cxnId="{20C131E7-5AFA-4DD5-9F43-641129E81068}">
      <dgm:prSet/>
      <dgm:spPr/>
      <dgm:t>
        <a:bodyPr/>
        <a:lstStyle/>
        <a:p>
          <a:endParaRPr lang="en-US"/>
        </a:p>
      </dgm:t>
    </dgm:pt>
    <dgm:pt modelId="{CCC0E844-0778-4E57-8928-9619FB0785B8}">
      <dgm:prSet phldrT="[Text]" custT="1"/>
      <dgm:spPr>
        <a:solidFill>
          <a:srgbClr val="EC5DB7"/>
        </a:solidFill>
      </dgm:spPr>
      <dgm:t>
        <a:bodyPr/>
        <a:lstStyle/>
        <a:p>
          <a:r>
            <a:rPr lang="en-US" sz="1600" b="0" i="0" u="none" dirty="0" smtClean="0">
              <a:latin typeface="Ubuntu Light" panose="020B0304030602030204" pitchFamily="34" charset="0"/>
            </a:rPr>
            <a:t>Service </a:t>
          </a:r>
          <a:r>
            <a:rPr lang="uk-UA" sz="1600" b="0" i="0" u="none" dirty="0" smtClean="0">
              <a:latin typeface="Ubuntu Light" panose="020B0304030602030204" pitchFamily="34" charset="0"/>
            </a:rPr>
            <a:t>3</a:t>
          </a:r>
          <a:endParaRPr lang="en-US" sz="1600" dirty="0">
            <a:latin typeface="Ubuntu Light" panose="020B0304030602030204" pitchFamily="34" charset="0"/>
          </a:endParaRPr>
        </a:p>
      </dgm:t>
    </dgm:pt>
    <dgm:pt modelId="{024399AC-B97A-4DB5-A390-15E0CCA4AC0A}" type="parTrans" cxnId="{345B8551-18A0-410E-AC43-690E09118B85}">
      <dgm:prSet/>
      <dgm:spPr/>
      <dgm:t>
        <a:bodyPr/>
        <a:lstStyle/>
        <a:p>
          <a:endParaRPr lang="en-US"/>
        </a:p>
      </dgm:t>
    </dgm:pt>
    <dgm:pt modelId="{690C9812-4721-45FF-B019-09969BA7CB8E}" type="sibTrans" cxnId="{345B8551-18A0-410E-AC43-690E09118B85}">
      <dgm:prSet/>
      <dgm:spPr/>
      <dgm:t>
        <a:bodyPr/>
        <a:lstStyle/>
        <a:p>
          <a:endParaRPr lang="en-US"/>
        </a:p>
      </dgm:t>
    </dgm:pt>
    <dgm:pt modelId="{2A18579A-FFB1-4DDA-84AC-28B16F7D4754}">
      <dgm:prSet phldrT="[Text]" custT="1"/>
      <dgm:spPr>
        <a:solidFill>
          <a:srgbClr val="986BF4"/>
        </a:solidFill>
      </dgm:spPr>
      <dgm:t>
        <a:bodyPr/>
        <a:lstStyle/>
        <a:p>
          <a:r>
            <a:rPr lang="en-US" sz="1600" b="0" i="0" u="none" dirty="0" smtClean="0">
              <a:latin typeface="Ubuntu Light" panose="020B0304030602030204" pitchFamily="34" charset="0"/>
            </a:rPr>
            <a:t>Service </a:t>
          </a:r>
          <a:r>
            <a:rPr lang="uk-UA" sz="1600" b="0" i="0" u="none" dirty="0" smtClean="0">
              <a:latin typeface="Ubuntu Light" panose="020B0304030602030204" pitchFamily="34" charset="0"/>
            </a:rPr>
            <a:t>1</a:t>
          </a:r>
          <a:endParaRPr lang="en-US" sz="1600" dirty="0">
            <a:latin typeface="Ubuntu Light" panose="020B0304030602030204" pitchFamily="34" charset="0"/>
          </a:endParaRPr>
        </a:p>
      </dgm:t>
    </dgm:pt>
    <dgm:pt modelId="{38CA0BDB-C451-49B1-88AF-69348036D04B}" type="parTrans" cxnId="{895791C9-02D0-4491-BDCE-875FA5BDB57B}">
      <dgm:prSet/>
      <dgm:spPr/>
      <dgm:t>
        <a:bodyPr/>
        <a:lstStyle/>
        <a:p>
          <a:endParaRPr lang="en-US"/>
        </a:p>
      </dgm:t>
    </dgm:pt>
    <dgm:pt modelId="{A6332829-471E-42A3-BCB9-EDB9CA931FE2}" type="sibTrans" cxnId="{895791C9-02D0-4491-BDCE-875FA5BDB57B}">
      <dgm:prSet/>
      <dgm:spPr/>
      <dgm:t>
        <a:bodyPr/>
        <a:lstStyle/>
        <a:p>
          <a:endParaRPr lang="en-US"/>
        </a:p>
      </dgm:t>
    </dgm:pt>
    <dgm:pt modelId="{258DA0D3-05A3-4AC9-B450-57750C2643E2}" type="pres">
      <dgm:prSet presAssocID="{401E3F95-4686-4DF4-91CB-2CC591F0242C}" presName="compositeShape" presStyleCnt="0">
        <dgm:presLayoutVars>
          <dgm:chMax val="7"/>
          <dgm:dir/>
          <dgm:resizeHandles val="exact"/>
        </dgm:presLayoutVars>
      </dgm:prSet>
      <dgm:spPr/>
    </dgm:pt>
    <dgm:pt modelId="{0FEC497B-21F9-4B57-AD81-90AE144D6749}" type="pres">
      <dgm:prSet presAssocID="{401E3F95-4686-4DF4-91CB-2CC591F0242C}" presName="wedge1" presStyleLbl="node1" presStyleIdx="0" presStyleCnt="3"/>
      <dgm:spPr/>
      <dgm:t>
        <a:bodyPr/>
        <a:lstStyle/>
        <a:p>
          <a:endParaRPr lang="en-US"/>
        </a:p>
      </dgm:t>
    </dgm:pt>
    <dgm:pt modelId="{B7E8C572-0B86-45F8-B79E-604C65F42641}" type="pres">
      <dgm:prSet presAssocID="{401E3F95-4686-4DF4-91CB-2CC591F0242C}" presName="wedge1Tx" presStyleLbl="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DD73D0E-50C3-45F4-ADD2-F053DAD1935A}" type="pres">
      <dgm:prSet presAssocID="{401E3F95-4686-4DF4-91CB-2CC591F0242C}" presName="wedge2" presStyleLbl="node1" presStyleIdx="1" presStyleCnt="3" custLinFactNeighborY="1075"/>
      <dgm:spPr/>
      <dgm:t>
        <a:bodyPr/>
        <a:lstStyle/>
        <a:p>
          <a:endParaRPr lang="en-US"/>
        </a:p>
      </dgm:t>
    </dgm:pt>
    <dgm:pt modelId="{DA11F9C0-6FCC-4FE8-B80C-D85DCCA18B32}" type="pres">
      <dgm:prSet presAssocID="{401E3F95-4686-4DF4-91CB-2CC591F0242C}" presName="wedge2Tx" presStyleLbl="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552BE9E-68B8-47E8-92F5-4353C9CE45E3}" type="pres">
      <dgm:prSet presAssocID="{401E3F95-4686-4DF4-91CB-2CC591F0242C}" presName="wedge3" presStyleLbl="node1" presStyleIdx="2" presStyleCnt="3"/>
      <dgm:spPr/>
      <dgm:t>
        <a:bodyPr/>
        <a:lstStyle/>
        <a:p>
          <a:endParaRPr lang="en-US"/>
        </a:p>
      </dgm:t>
    </dgm:pt>
    <dgm:pt modelId="{2D9A0096-815A-403F-8CFD-4E152E5D94C4}" type="pres">
      <dgm:prSet presAssocID="{401E3F95-4686-4DF4-91CB-2CC591F0242C}" presName="wedge3Tx" presStyleLbl="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45B8551-18A0-410E-AC43-690E09118B85}" srcId="{401E3F95-4686-4DF4-91CB-2CC591F0242C}" destId="{CCC0E844-0778-4E57-8928-9619FB0785B8}" srcOrd="1" destOrd="0" parTransId="{024399AC-B97A-4DB5-A390-15E0CCA4AC0A}" sibTransId="{690C9812-4721-45FF-B019-09969BA7CB8E}"/>
    <dgm:cxn modelId="{895791C9-02D0-4491-BDCE-875FA5BDB57B}" srcId="{401E3F95-4686-4DF4-91CB-2CC591F0242C}" destId="{2A18579A-FFB1-4DDA-84AC-28B16F7D4754}" srcOrd="2" destOrd="0" parTransId="{38CA0BDB-C451-49B1-88AF-69348036D04B}" sibTransId="{A6332829-471E-42A3-BCB9-EDB9CA931FE2}"/>
    <dgm:cxn modelId="{08546E47-F4BD-4A9C-B1E7-E2F1A17566D5}" type="presOf" srcId="{CCC0E844-0778-4E57-8928-9619FB0785B8}" destId="{0DD73D0E-50C3-45F4-ADD2-F053DAD1935A}" srcOrd="0" destOrd="0" presId="urn:microsoft.com/office/officeart/2005/8/layout/chart3"/>
    <dgm:cxn modelId="{A48A5934-B64F-40F3-A542-B56D78C8E35A}" type="presOf" srcId="{CCC0E844-0778-4E57-8928-9619FB0785B8}" destId="{DA11F9C0-6FCC-4FE8-B80C-D85DCCA18B32}" srcOrd="1" destOrd="0" presId="urn:microsoft.com/office/officeart/2005/8/layout/chart3"/>
    <dgm:cxn modelId="{F1E68CB8-A7DD-418F-806C-7A5DC5E5C153}" type="presOf" srcId="{2A18579A-FFB1-4DDA-84AC-28B16F7D4754}" destId="{7552BE9E-68B8-47E8-92F5-4353C9CE45E3}" srcOrd="0" destOrd="0" presId="urn:microsoft.com/office/officeart/2005/8/layout/chart3"/>
    <dgm:cxn modelId="{560D3083-06EF-41AA-BE59-6A6868C76524}" type="presOf" srcId="{5EDFF7EF-BD85-4641-AB31-00C4E615B17E}" destId="{0FEC497B-21F9-4B57-AD81-90AE144D6749}" srcOrd="0" destOrd="0" presId="urn:microsoft.com/office/officeart/2005/8/layout/chart3"/>
    <dgm:cxn modelId="{FD71044A-842F-4A41-9F10-191224670E78}" type="presOf" srcId="{2A18579A-FFB1-4DDA-84AC-28B16F7D4754}" destId="{2D9A0096-815A-403F-8CFD-4E152E5D94C4}" srcOrd="1" destOrd="0" presId="urn:microsoft.com/office/officeart/2005/8/layout/chart3"/>
    <dgm:cxn modelId="{E76D2863-1BFF-4E92-A4FC-2EC38DB0E801}" type="presOf" srcId="{401E3F95-4686-4DF4-91CB-2CC591F0242C}" destId="{258DA0D3-05A3-4AC9-B450-57750C2643E2}" srcOrd="0" destOrd="0" presId="urn:microsoft.com/office/officeart/2005/8/layout/chart3"/>
    <dgm:cxn modelId="{318A5382-3648-4310-9322-D1849F29D61B}" type="presOf" srcId="{5EDFF7EF-BD85-4641-AB31-00C4E615B17E}" destId="{B7E8C572-0B86-45F8-B79E-604C65F42641}" srcOrd="1" destOrd="0" presId="urn:microsoft.com/office/officeart/2005/8/layout/chart3"/>
    <dgm:cxn modelId="{20C131E7-5AFA-4DD5-9F43-641129E81068}" srcId="{401E3F95-4686-4DF4-91CB-2CC591F0242C}" destId="{5EDFF7EF-BD85-4641-AB31-00C4E615B17E}" srcOrd="0" destOrd="0" parTransId="{204EBE29-173F-4FEC-9500-C24C2D26D778}" sibTransId="{30074F47-9491-4BE8-813B-4C36A90062D7}"/>
    <dgm:cxn modelId="{784D61FF-0172-436D-91C6-9C08316B0EBC}" type="presParOf" srcId="{258DA0D3-05A3-4AC9-B450-57750C2643E2}" destId="{0FEC497B-21F9-4B57-AD81-90AE144D6749}" srcOrd="0" destOrd="0" presId="urn:microsoft.com/office/officeart/2005/8/layout/chart3"/>
    <dgm:cxn modelId="{AA83AB05-BB8C-49EB-8CE7-ED5E105CE93A}" type="presParOf" srcId="{258DA0D3-05A3-4AC9-B450-57750C2643E2}" destId="{B7E8C572-0B86-45F8-B79E-604C65F42641}" srcOrd="1" destOrd="0" presId="urn:microsoft.com/office/officeart/2005/8/layout/chart3"/>
    <dgm:cxn modelId="{833450B8-3009-4914-BD40-C86623D7B916}" type="presParOf" srcId="{258DA0D3-05A3-4AC9-B450-57750C2643E2}" destId="{0DD73D0E-50C3-45F4-ADD2-F053DAD1935A}" srcOrd="2" destOrd="0" presId="urn:microsoft.com/office/officeart/2005/8/layout/chart3"/>
    <dgm:cxn modelId="{C35CEB7F-4E75-4E60-A9F9-127F2B8851D3}" type="presParOf" srcId="{258DA0D3-05A3-4AC9-B450-57750C2643E2}" destId="{DA11F9C0-6FCC-4FE8-B80C-D85DCCA18B32}" srcOrd="3" destOrd="0" presId="urn:microsoft.com/office/officeart/2005/8/layout/chart3"/>
    <dgm:cxn modelId="{07D72F8B-545F-41E5-920C-AF8EAF9769C8}" type="presParOf" srcId="{258DA0D3-05A3-4AC9-B450-57750C2643E2}" destId="{7552BE9E-68B8-47E8-92F5-4353C9CE45E3}" srcOrd="4" destOrd="0" presId="urn:microsoft.com/office/officeart/2005/8/layout/chart3"/>
    <dgm:cxn modelId="{588FF6AB-5244-4278-8782-C5D17667ED76}" type="presParOf" srcId="{258DA0D3-05A3-4AC9-B450-57750C2643E2}" destId="{2D9A0096-815A-403F-8CFD-4E152E5D94C4}" srcOrd="5" destOrd="0" presId="urn:microsoft.com/office/officeart/2005/8/layout/chart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608E6E4-77F8-46F8-B46B-0088DDD6846B}">
      <dsp:nvSpPr>
        <dsp:cNvPr id="0" name=""/>
        <dsp:cNvSpPr/>
      </dsp:nvSpPr>
      <dsp:spPr>
        <a:xfrm>
          <a:off x="2208330" y="79214"/>
          <a:ext cx="1679338" cy="1679338"/>
        </a:xfrm>
        <a:prstGeom prst="triangle">
          <a:avLst/>
        </a:prstGeom>
        <a:solidFill>
          <a:srgbClr val="986BF4"/>
        </a:solidFill>
        <a:ln w="25400" cap="flat" cmpd="sng" algn="ctr">
          <a:noFill/>
          <a:prstDash val="solid"/>
        </a:ln>
        <a:effectLst/>
      </dsp:spPr>
      <dsp:style>
        <a:lnRef idx="2">
          <a:schemeClr val="accent5">
            <a:shade val="50000"/>
          </a:schemeClr>
        </a:lnRef>
        <a:fillRef idx="1">
          <a:schemeClr val="accent5"/>
        </a:fillRef>
        <a:effectRef idx="0">
          <a:schemeClr val="accent5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dirty="0" smtClean="0">
              <a:latin typeface="Lato Black" panose="020F0A02020204030203" pitchFamily="34" charset="0"/>
            </a:rPr>
            <a:t>Example 1</a:t>
          </a:r>
          <a:endParaRPr lang="en-US" sz="1000" kern="1200" dirty="0">
            <a:latin typeface="Lato Black" panose="020F0A02020204030203" pitchFamily="34" charset="0"/>
          </a:endParaRPr>
        </a:p>
      </dsp:txBody>
      <dsp:txXfrm>
        <a:off x="2628165" y="918883"/>
        <a:ext cx="839669" cy="839669"/>
      </dsp:txXfrm>
    </dsp:sp>
    <dsp:sp modelId="{E62A2709-E8CF-4CEB-B423-B6AAB8F27DE5}">
      <dsp:nvSpPr>
        <dsp:cNvPr id="0" name=""/>
        <dsp:cNvSpPr/>
      </dsp:nvSpPr>
      <dsp:spPr>
        <a:xfrm>
          <a:off x="1368661" y="1679338"/>
          <a:ext cx="1679338" cy="1679338"/>
        </a:xfrm>
        <a:prstGeom prst="triangle">
          <a:avLst/>
        </a:prstGeom>
        <a:solidFill>
          <a:srgbClr val="EC5DB7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dirty="0" smtClean="0">
              <a:latin typeface="Lato Black" panose="020F0A02020204030203" pitchFamily="34" charset="0"/>
            </a:rPr>
            <a:t>Example 3</a:t>
          </a:r>
          <a:endParaRPr lang="en-US" sz="1000" kern="1200" dirty="0">
            <a:latin typeface="Lato Black" panose="020F0A02020204030203" pitchFamily="34" charset="0"/>
          </a:endParaRPr>
        </a:p>
      </dsp:txBody>
      <dsp:txXfrm>
        <a:off x="1788496" y="2519007"/>
        <a:ext cx="839669" cy="839669"/>
      </dsp:txXfrm>
    </dsp:sp>
    <dsp:sp modelId="{468F0574-69EB-4E6D-8EDC-D2A934092141}">
      <dsp:nvSpPr>
        <dsp:cNvPr id="0" name=""/>
        <dsp:cNvSpPr/>
      </dsp:nvSpPr>
      <dsp:spPr>
        <a:xfrm rot="10800000">
          <a:off x="2208330" y="1679338"/>
          <a:ext cx="1679338" cy="1679338"/>
        </a:xfrm>
        <a:prstGeom prst="triangle">
          <a:avLst/>
        </a:prstGeom>
        <a:solidFill>
          <a:schemeClr val="bg1">
            <a:lumMod val="6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dirty="0" smtClean="0">
              <a:latin typeface="Lato Black" panose="020F0A02020204030203" pitchFamily="34" charset="0"/>
            </a:rPr>
            <a:t>Example 2</a:t>
          </a:r>
          <a:endParaRPr lang="en-US" sz="1000" kern="1200" dirty="0">
            <a:latin typeface="Lato Black" panose="020F0A02020204030203" pitchFamily="34" charset="0"/>
          </a:endParaRPr>
        </a:p>
      </dsp:txBody>
      <dsp:txXfrm rot="10800000">
        <a:off x="2628164" y="1679338"/>
        <a:ext cx="839669" cy="839669"/>
      </dsp:txXfrm>
    </dsp:sp>
    <dsp:sp modelId="{38E58512-4102-4374-8127-B2AFEC35B7EB}">
      <dsp:nvSpPr>
        <dsp:cNvPr id="0" name=""/>
        <dsp:cNvSpPr/>
      </dsp:nvSpPr>
      <dsp:spPr>
        <a:xfrm>
          <a:off x="3048000" y="1679338"/>
          <a:ext cx="1679338" cy="1679338"/>
        </a:xfrm>
        <a:prstGeom prst="triangle">
          <a:avLst/>
        </a:prstGeom>
        <a:solidFill>
          <a:schemeClr val="tx1">
            <a:lumMod val="85000"/>
            <a:lumOff val="1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dirty="0" smtClean="0">
              <a:latin typeface="Lato Black" panose="020F0A02020204030203" pitchFamily="34" charset="0"/>
            </a:rPr>
            <a:t>Example 4</a:t>
          </a:r>
        </a:p>
      </dsp:txBody>
      <dsp:txXfrm>
        <a:off x="3467835" y="2519007"/>
        <a:ext cx="839669" cy="83966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C497B-21F9-4B57-AD81-90AE144D6749}">
      <dsp:nvSpPr>
        <dsp:cNvPr id="0" name=""/>
        <dsp:cNvSpPr/>
      </dsp:nvSpPr>
      <dsp:spPr>
        <a:xfrm>
          <a:off x="1576277" y="249381"/>
          <a:ext cx="3103417" cy="3103417"/>
        </a:xfrm>
        <a:prstGeom prst="pie">
          <a:avLst>
            <a:gd name="adj1" fmla="val 16200000"/>
            <a:gd name="adj2" fmla="val 1800000"/>
          </a:avLst>
        </a:prstGeom>
        <a:solidFill>
          <a:schemeClr val="tx1">
            <a:lumMod val="85000"/>
            <a:lumOff val="1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0" i="0" u="none" kern="1200" dirty="0" smtClean="0">
              <a:latin typeface="Ubuntu Light" panose="020B0304030602030204" pitchFamily="34" charset="0"/>
            </a:rPr>
            <a:t>Service </a:t>
          </a:r>
          <a:r>
            <a:rPr lang="uk-UA" sz="1600" b="0" i="0" u="none" kern="1200" dirty="0" smtClean="0">
              <a:latin typeface="Ubuntu Light" panose="020B0304030602030204" pitchFamily="34" charset="0"/>
            </a:rPr>
            <a:t>2</a:t>
          </a:r>
          <a:endParaRPr lang="en-US" sz="1600" kern="1200" dirty="0">
            <a:latin typeface="Ubuntu Light" panose="020B0304030602030204" pitchFamily="34" charset="0"/>
          </a:endParaRPr>
        </a:p>
      </dsp:txBody>
      <dsp:txXfrm>
        <a:off x="3263576" y="822036"/>
        <a:ext cx="1052945" cy="1034472"/>
      </dsp:txXfrm>
    </dsp:sp>
    <dsp:sp modelId="{0DD73D0E-50C3-45F4-ADD2-F053DAD1935A}">
      <dsp:nvSpPr>
        <dsp:cNvPr id="0" name=""/>
        <dsp:cNvSpPr/>
      </dsp:nvSpPr>
      <dsp:spPr>
        <a:xfrm>
          <a:off x="1416304" y="375107"/>
          <a:ext cx="3103417" cy="3103417"/>
        </a:xfrm>
        <a:prstGeom prst="pie">
          <a:avLst>
            <a:gd name="adj1" fmla="val 1800000"/>
            <a:gd name="adj2" fmla="val 9000000"/>
          </a:avLst>
        </a:prstGeom>
        <a:solidFill>
          <a:srgbClr val="EC5DB7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0" i="0" u="none" kern="1200" dirty="0" smtClean="0">
              <a:latin typeface="Ubuntu Light" panose="020B0304030602030204" pitchFamily="34" charset="0"/>
            </a:rPr>
            <a:t>Service </a:t>
          </a:r>
          <a:r>
            <a:rPr lang="uk-UA" sz="1600" b="0" i="0" u="none" kern="1200" dirty="0" smtClean="0">
              <a:latin typeface="Ubuntu Light" panose="020B0304030602030204" pitchFamily="34" charset="0"/>
            </a:rPr>
            <a:t>3</a:t>
          </a:r>
          <a:endParaRPr lang="en-US" sz="1600" kern="1200" dirty="0">
            <a:latin typeface="Ubuntu Light" panose="020B0304030602030204" pitchFamily="34" charset="0"/>
          </a:endParaRPr>
        </a:p>
      </dsp:txBody>
      <dsp:txXfrm>
        <a:off x="2266049" y="2333216"/>
        <a:ext cx="1403927" cy="960581"/>
      </dsp:txXfrm>
    </dsp:sp>
    <dsp:sp modelId="{7552BE9E-68B8-47E8-92F5-4353C9CE45E3}">
      <dsp:nvSpPr>
        <dsp:cNvPr id="0" name=""/>
        <dsp:cNvSpPr/>
      </dsp:nvSpPr>
      <dsp:spPr>
        <a:xfrm>
          <a:off x="1416304" y="341745"/>
          <a:ext cx="3103417" cy="3103417"/>
        </a:xfrm>
        <a:prstGeom prst="pie">
          <a:avLst>
            <a:gd name="adj1" fmla="val 9000000"/>
            <a:gd name="adj2" fmla="val 16200000"/>
          </a:avLst>
        </a:prstGeom>
        <a:solidFill>
          <a:srgbClr val="986BF4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0" i="0" u="none" kern="1200" dirty="0" smtClean="0">
              <a:latin typeface="Ubuntu Light" panose="020B0304030602030204" pitchFamily="34" charset="0"/>
            </a:rPr>
            <a:t>Service </a:t>
          </a:r>
          <a:r>
            <a:rPr lang="uk-UA" sz="1600" b="0" i="0" u="none" kern="1200" dirty="0" smtClean="0">
              <a:latin typeface="Ubuntu Light" panose="020B0304030602030204" pitchFamily="34" charset="0"/>
            </a:rPr>
            <a:t>1</a:t>
          </a:r>
          <a:endParaRPr lang="en-US" sz="1600" kern="1200" dirty="0">
            <a:latin typeface="Ubuntu Light" panose="020B0304030602030204" pitchFamily="34" charset="0"/>
          </a:endParaRPr>
        </a:p>
      </dsp:txBody>
      <dsp:txXfrm>
        <a:off x="1748813" y="951345"/>
        <a:ext cx="1052945" cy="103447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4">
  <dgm:title val=""/>
  <dgm:desc val=""/>
  <dgm:catLst>
    <dgm:cat type="pyramid" pri="4000"/>
    <dgm:cat type="relationship" pri="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varLst>
      <dgm:chMax val="9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4">
        <dgm:choose name="Name2">
          <dgm:if name="Name3" axis="ch" ptType="node" func="cnt" op="equ" val="1">
            <dgm:constrLst>
              <dgm:constr type="primFontSz" for="ch" ptType="node" op="equ" val="65"/>
              <dgm:constr type="t" for="ch" forName="triangle1"/>
              <dgm:constr type="l" for="ch" forName="triangle1"/>
              <dgm:constr type="h" for="ch" forName="triangle1" refType="h"/>
              <dgm:constr type="w" for="ch" forName="triangle1" refType="h"/>
            </dgm:constrLst>
          </dgm:if>
          <dgm:else name="Name4">
            <dgm:constrLst>
              <dgm:constr type="primFontSz" for="ch" ptType="node" op="equ" val="65"/>
              <dgm:constr type="t" for="ch" forName="triangle1"/>
              <dgm:constr type="l" for="ch" forName="triangle1" refType="h" fact="0.25"/>
              <dgm:constr type="h" for="ch" forName="triangle1" refType="h" fact="0.5"/>
              <dgm:constr type="w" for="ch" forName="triangle1" refType="h" fact="0.5"/>
              <dgm:constr type="t" for="ch" forName="triangle2" refType="h" fact="0.5"/>
              <dgm:constr type="l" for="ch" forName="triangle2"/>
              <dgm:constr type="h" for="ch" forName="triangle2" refType="h" fact="0.5"/>
              <dgm:constr type="w" for="ch" forName="triangle2" refType="h" fact="0.5"/>
              <dgm:constr type="t" for="ch" forName="triangle3" refType="h" fact="0.5"/>
              <dgm:constr type="l" for="ch" forName="triangle3" refType="h" fact="0.25"/>
              <dgm:constr type="h" for="ch" forName="triangle3" refType="h" fact="0.5"/>
              <dgm:constr type="w" for="ch" forName="triangle3" refType="h" fact="0.5"/>
              <dgm:constr type="t" for="ch" forName="triangle4" refType="h" fact="0.5"/>
              <dgm:constr type="l" for="ch" forName="triangle4" refType="h" fact="0.5"/>
              <dgm:constr type="h" for="ch" forName="triangle4" refType="h" fact="0.5"/>
              <dgm:constr type="w" for="ch" forName="triangle4" refType="h" fact="0.5"/>
            </dgm:constrLst>
          </dgm:else>
        </dgm:choose>
      </dgm:if>
      <dgm:else name="Name5">
        <dgm:constrLst>
          <dgm:constr type="primFontSz" for="ch" ptType="node" op="equ" val="65"/>
          <dgm:constr type="t" for="ch" forName="triangle1"/>
          <dgm:constr type="l" for="ch" forName="triangle1" refType="h" fact="0.33"/>
          <dgm:constr type="h" for="ch" forName="triangle1" refType="h" fact="0.33"/>
          <dgm:constr type="w" for="ch" forName="triangle1" refType="h" fact="0.33"/>
          <dgm:constr type="t" for="ch" forName="triangle2" refType="h" fact="0.33"/>
          <dgm:constr type="l" for="ch" forName="triangle2" refType="h" fact="0.165"/>
          <dgm:constr type="h" for="ch" forName="triangle2" refType="h" fact="0.33"/>
          <dgm:constr type="w" for="ch" forName="triangle2" refType="h" fact="0.33"/>
          <dgm:constr type="t" for="ch" forName="triangle3" refType="h" fact="0.33"/>
          <dgm:constr type="l" for="ch" forName="triangle3" refType="h" fact="0.33"/>
          <dgm:constr type="h" for="ch" forName="triangle3" refType="h" fact="0.33"/>
          <dgm:constr type="w" for="ch" forName="triangle3" refType="h" fact="0.33"/>
          <dgm:constr type="t" for="ch" forName="triangle4" refType="h" fact="0.33"/>
          <dgm:constr type="l" for="ch" forName="triangle4" refType="h" fact="0.495"/>
          <dgm:constr type="h" for="ch" forName="triangle4" refType="h" fact="0.33"/>
          <dgm:constr type="w" for="ch" forName="triangle4" refType="h" fact="0.33"/>
          <dgm:constr type="t" for="ch" forName="triangle5" refType="h" fact="0.66"/>
          <dgm:constr type="l" for="ch" forName="triangle5"/>
          <dgm:constr type="h" for="ch" forName="triangle5" refType="h" fact="0.33"/>
          <dgm:constr type="w" for="ch" forName="triangle5" refType="h" fact="0.33"/>
          <dgm:constr type="t" for="ch" forName="triangle6" refType="h" fact="0.66"/>
          <dgm:constr type="l" for="ch" forName="triangle6" refType="h" fact="0.165"/>
          <dgm:constr type="h" for="ch" forName="triangle6" refType="h" fact="0.33"/>
          <dgm:constr type="w" for="ch" forName="triangle6" refType="h" fact="0.33"/>
          <dgm:constr type="t" for="ch" forName="triangle7" refType="h" fact="0.66"/>
          <dgm:constr type="l" for="ch" forName="triangle7" refType="h" fact="0.33"/>
          <dgm:constr type="h" for="ch" forName="triangle7" refType="h" fact="0.33"/>
          <dgm:constr type="w" for="ch" forName="triangle7" refType="h" fact="0.33"/>
          <dgm:constr type="t" for="ch" forName="triangle8" refType="h" fact="0.66"/>
          <dgm:constr type="l" for="ch" forName="triangle8" refType="h" fact="0.495"/>
          <dgm:constr type="h" for="ch" forName="triangle8" refType="h" fact="0.33"/>
          <dgm:constr type="w" for="ch" forName="triangle8" refType="h" fact="0.33"/>
          <dgm:constr type="t" for="ch" forName="triangle9" refType="h" fact="0.66"/>
          <dgm:constr type="l" for="ch" forName="triangle9" refType="h" fact="0.66"/>
          <dgm:constr type="h" for="ch" forName="triangle9" refType="h" fact="0.33"/>
          <dgm:constr type="w" for="ch" forName="triangle9" refType="h" fact="0.33"/>
        </dgm:constrLst>
      </dgm:else>
    </dgm:choose>
    <dgm:ruleLst/>
    <dgm:choose name="Name6">
      <dgm:if name="Name7" axis="ch" ptType="node" func="cnt" op="gte" val="1">
        <dgm:layoutNode name="triangle1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8"/>
    </dgm:choose>
    <dgm:choose name="Name9">
      <dgm:if name="Name10" axis="ch" ptType="node" func="cnt" op="gte" val="2">
        <dgm:layoutNode name="triangle2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1">
            <dgm:if name="Name12" func="var" arg="dir" op="equ" val="norm">
              <dgm:presOf axis="ch desOrSelf" ptType="node node" st="2 1" cnt="1 0"/>
            </dgm:if>
            <dgm:else name="Name13">
              <dgm:presOf axis="ch desOrSelf" ptType="node node" st="4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3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4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4">
            <dgm:if name="Name15" func="var" arg="dir" op="equ" val="norm">
              <dgm:presOf axis="ch desOrSelf" ptType="node node" st="4 1" cnt="1 0"/>
            </dgm:if>
            <dgm:else name="Name16">
              <dgm:presOf axis="ch desOrSelf" ptType="node node" st="2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17"/>
    </dgm:choose>
    <dgm:choose name="Name18">
      <dgm:if name="Name19" axis="ch" ptType="node" func="cnt" op="gte" val="5">
        <dgm:layoutNode name="triangle5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0">
            <dgm:if name="Name21" func="var" arg="dir" op="equ" val="norm">
              <dgm:presOf axis="ch desOrSelf" ptType="node node" st="5 1" cnt="1 0"/>
            </dgm:if>
            <dgm:else name="Name22">
              <dgm:presOf axis="ch desOrSelf" ptType="node node" st="9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6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3">
            <dgm:if name="Name24" func="var" arg="dir" op="equ" val="norm">
              <dgm:presOf axis="ch desOrSelf" ptType="node node" st="6 1" cnt="1 0"/>
            </dgm:if>
            <dgm:else name="Name25">
              <dgm:presOf axis="ch desOrSelf" ptType="node node" st="8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7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7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8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6">
            <dgm:if name="Name27" func="var" arg="dir" op="equ" val="norm">
              <dgm:presOf axis="ch desOrSelf" ptType="node node" st="8 1" cnt="1 0"/>
            </dgm:if>
            <dgm:else name="Name28">
              <dgm:presOf axis="ch desOrSelf" ptType="node node" st="6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9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9">
            <dgm:if name="Name30" func="var" arg="dir" op="equ" val="norm">
              <dgm:presOf axis="ch desOrSelf" ptType="node node" st="9 1" cnt="1 0"/>
            </dgm:if>
            <dgm:else name="Name31">
              <dgm:presOf axis="ch desOrSelf" ptType="node node" st="5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32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hart3">
  <dgm:title val=""/>
  <dgm:desc val=""/>
  <dgm:catLst>
    <dgm:cat type="relationship" pri="27000"/>
    <dgm:cat type="cycle" pri="8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ompositeShape">
    <dgm:varLst>
      <dgm:chMax val="7"/>
      <dgm:dir/>
      <dgm:resizeHandles val="exact"/>
    </dgm:varLst>
    <dgm:alg type="composite">
      <dgm:param type="horzAlign" val="ctr"/>
      <dgm:param type="vertAlign" val="mid"/>
      <dgm:param type="ar" val="1"/>
    </dgm:alg>
    <dgm:presOf/>
    <dgm:shape xmlns:r="http://schemas.openxmlformats.org/officeDocument/2006/relationships" r:blip="">
      <dgm:adjLst/>
    </dgm:shape>
    <dgm:choose name="Name0">
      <dgm:if name="Name1" axis="ch" ptType="node" func="cnt" op="equ" val="1">
        <dgm:constrLst>
          <dgm:constr type="l" for="ch" forName="wedge1" refType="w" fact="0.08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wedge1Tx" refType="w" fact="0.205"/>
          <dgm:constr type="t" for="ch" forName="wedge1Tx" refType="h" fact="0.205"/>
          <dgm:constr type="w" for="ch" forName="wedge1Tx" refType="w" fact="0.59"/>
          <dgm:constr type="h" for="ch" forName="wedge1Tx" refType="h" fact="0.59"/>
          <dgm:constr type="primFontSz" for="ch" ptType="node" op="equ"/>
        </dgm:constrLst>
      </dgm:if>
      <dgm:if name="Name2" axis="ch" ptType="node" func="cnt" op="equ" val="2">
        <dgm:constrLst>
          <dgm:constr type="l" for="ch" forName="wedge1" refType="w" fact="0.1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wedge1Tx" refType="w" fact="0.52"/>
          <dgm:constr type="t" for="ch" forName="wedge1Tx" refType="h" fact="0.205"/>
          <dgm:constr type="w" for="ch" forName="wedge1Tx" refType="w" fact="0.295"/>
          <dgm:constr type="h" for="ch" forName="wedge1Tx" refType="h" fact="0.59"/>
          <dgm:constr type="l" for="ch" forName="wedge2" refType="w" fact="0.08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wedge2Tx" refType="w" fact="0.2"/>
          <dgm:constr type="t" for="ch" forName="wedge2Tx" refType="h" fact="0.205"/>
          <dgm:constr type="w" for="ch" forName="wedge2Tx" refType="w" fact="0.295"/>
          <dgm:constr type="h" for="ch" forName="wedge2Tx" refType="h" fact="0.59"/>
          <dgm:constr type="primFontSz" for="ch" ptType="node" op="equ"/>
        </dgm:constrLst>
      </dgm:if>
      <dgm:if name="Name3" axis="ch" ptType="node" func="cnt" op="equ" val="3">
        <dgm:choose name="Name4">
          <dgm:if name="Name5" func="var" arg="dir" op="equ" val="norm">
            <dgm:constrLst>
              <dgm:constr type="l" for="ch" forName="wedge1" refType="w" fact="0.1233"/>
              <dgm:constr type="t" for="ch" forName="wedge1" refType="w" fact="0.055"/>
              <dgm:constr type="w" for="ch" forName="wedge1" refType="w" fact="0.84"/>
              <dgm:constr type="h" for="ch" forName="wedge1" refType="h" fact="0.84"/>
              <dgm:constr type="l" for="ch" forName="wedge1Tx" refType="w" fact="0.58"/>
              <dgm:constr type="t" for="ch" forName="wedge1Tx" refType="h" fact="0.21"/>
              <dgm:constr type="w" for="ch" forName="wedge1Tx" refType="w" fact="0.285"/>
              <dgm:constr type="h" for="ch" forName="wedge1Tx" refType="h" fact="0.2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31"/>
              <dgm:constr type="t" for="ch" forName="wedge2Tx" refType="h" fact="0.61"/>
              <dgm:constr type="w" for="ch" forName="wedge2Tx" refType="w" fact="0.38"/>
              <dgm:constr type="h" for="ch" forName="wedge2Tx" refType="h" fact="0.26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"/>
              <dgm:constr type="t" for="ch" forName="wedge3Tx" refType="h" fact="0.245"/>
              <dgm:constr type="w" for="ch" forName="wedge3Tx" refType="w" fact="0.285"/>
              <dgm:constr type="h" for="ch" forName="wedge3Tx" refType="h" fact="0.28"/>
              <dgm:constr type="primFontSz" for="ch" ptType="node" op="equ"/>
            </dgm:constrLst>
          </dgm:if>
          <dgm:else name="Name6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45"/>
              <dgm:constr type="t" for="ch" forName="wedge1Tx" refType="h" fact="0.245"/>
              <dgm:constr type="w" for="ch" forName="wedge1Tx" refType="w" fact="0.285"/>
              <dgm:constr type="h" for="ch" forName="wedge1Tx" refType="h" fact="0.2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31"/>
              <dgm:constr type="t" for="ch" forName="wedge2Tx" refType="h" fact="0.61"/>
              <dgm:constr type="w" for="ch" forName="wedge2Tx" refType="w" fact="0.38"/>
              <dgm:constr type="h" for="ch" forName="wedge2Tx" refType="h" fact="0.26"/>
              <dgm:constr type="l" for="ch" forName="wedge3" refType="w" fact="0.0367"/>
              <dgm:constr type="t" for="ch" forName="wedge3" refType="w" fact="0.055"/>
              <dgm:constr type="w" for="ch" forName="wedge3" refType="w" fact="0.84"/>
              <dgm:constr type="h" for="ch" forName="wedge3" refType="h" fact="0.84"/>
              <dgm:constr type="l" for="ch" forName="wedge3Tx" refType="w" fact="0.14"/>
              <dgm:constr type="t" for="ch" forName="wedge3Tx" refType="h" fact="0.21"/>
              <dgm:constr type="w" for="ch" forName="wedge3Tx" refType="w" fact="0.285"/>
              <dgm:constr type="h" for="ch" forName="wedge3Tx" refType="h" fact="0.28"/>
              <dgm:constr type="primFontSz" for="ch" ptType="node" op="equ"/>
            </dgm:constrLst>
          </dgm:else>
        </dgm:choose>
      </dgm:if>
      <dgm:if name="Name7" axis="ch" ptType="node" func="cnt" op="equ" val="4">
        <dgm:choose name="Name8">
          <dgm:if name="Name9" func="var" arg="dir" op="equ" val="norm">
            <dgm:constrLst>
              <dgm:constr type="l" for="ch" forName="wedge1" refType="w" fact="0.1154"/>
              <dgm:constr type="t" for="ch" forName="wedge1" refType="w" fact="0.0446"/>
              <dgm:constr type="w" for="ch" forName="wedge1" refType="w" fact="0.84"/>
              <dgm:constr type="h" for="ch" forName="wedge1" refType="h" fact="0.84"/>
              <dgm:constr type="l" for="ch" forName="wedge1Tx" refType="w" fact="0.545"/>
              <dgm:constr type="t" for="ch" forName="wedge1Tx" refType="h" fact="0.2"/>
              <dgm:constr type="w" for="ch" forName="wedge1Tx" refType="w" fact="0.31"/>
              <dgm:constr type="h" for="ch" forName="wedge1Tx" refType="h" fact="0.2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515"/>
              <dgm:constr type="t" for="ch" forName="wedge2Tx" refType="h" fact="0.515"/>
              <dgm:constr type="w" for="ch" forName="wedge2Tx" refType="w" fact="0.31"/>
              <dgm:constr type="h" for="ch" forName="wedge2Tx" refType="h" fact="0.2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5"/>
              <dgm:constr type="t" for="ch" forName="wedge3Tx" refType="h" fact="0.515"/>
              <dgm:constr type="w" for="ch" forName="wedge3Tx" refType="w" fact="0.31"/>
              <dgm:constr type="h" for="ch" forName="wedge3Tx" refType="h" fact="0.25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75"/>
              <dgm:constr type="t" for="ch" forName="wedge4Tx" refType="h" fact="0.235"/>
              <dgm:constr type="w" for="ch" forName="wedge4Tx" refType="w" fact="0.31"/>
              <dgm:constr type="h" for="ch" forName="wedge4Tx" refType="h" fact="0.25"/>
              <dgm:constr type="primFontSz" for="ch" ptType="node" op="equ"/>
            </dgm:constrLst>
          </dgm:if>
          <dgm:else name="Name10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15"/>
              <dgm:constr type="t" for="ch" forName="wedge1Tx" refType="h" fact="0.235"/>
              <dgm:constr type="w" for="ch" forName="wedge1Tx" refType="w" fact="0.31"/>
              <dgm:constr type="h" for="ch" forName="wedge1Tx" refType="h" fact="0.2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515"/>
              <dgm:constr type="t" for="ch" forName="wedge2Tx" refType="h" fact="0.515"/>
              <dgm:constr type="w" for="ch" forName="wedge2Tx" refType="w" fact="0.31"/>
              <dgm:constr type="h" for="ch" forName="wedge2Tx" refType="h" fact="0.2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5"/>
              <dgm:constr type="t" for="ch" forName="wedge3Tx" refType="h" fact="0.515"/>
              <dgm:constr type="w" for="ch" forName="wedge3Tx" refType="w" fact="0.31"/>
              <dgm:constr type="h" for="ch" forName="wedge3Tx" refType="h" fact="0.25"/>
              <dgm:constr type="l" for="ch" forName="wedge4" refType="w" fact="0.0446"/>
              <dgm:constr type="t" for="ch" forName="wedge4" refType="h" fact="0.0446"/>
              <dgm:constr type="w" for="ch" forName="wedge4" refType="w" fact="0.84"/>
              <dgm:constr type="h" for="ch" forName="wedge4" refType="h" fact="0.84"/>
              <dgm:constr type="l" for="ch" forName="wedge4Tx" refType="w" fact="0.145"/>
              <dgm:constr type="t" for="ch" forName="wedge4Tx" refType="h" fact="0.2"/>
              <dgm:constr type="w" for="ch" forName="wedge4Tx" refType="w" fact="0.31"/>
              <dgm:constr type="h" for="ch" forName="wedge4Tx" refType="h" fact="0.25"/>
              <dgm:constr type="primFontSz" for="ch" ptType="node" op="equ"/>
            </dgm:constrLst>
          </dgm:else>
        </dgm:choose>
      </dgm:if>
      <dgm:if name="Name11" axis="ch" ptType="node" func="cnt" op="equ" val="5">
        <dgm:choose name="Name12">
          <dgm:if name="Name13" func="var" arg="dir" op="equ" val="norm">
            <dgm:constrLst>
              <dgm:constr type="l" for="ch" forName="wedge1" refType="w" fact="0.1094"/>
              <dgm:constr type="t" for="ch" forName="wedge1" refType="w" fact="0.0395"/>
              <dgm:constr type="w" for="ch" forName="wedge1" refType="w" fact="0.84"/>
              <dgm:constr type="h" for="ch" forName="wedge1" refType="h" fact="0.84"/>
              <dgm:constr type="l" for="ch" forName="wedge1Tx" refType="w" fact="0.54"/>
              <dgm:constr type="t" for="ch" forName="wedge1Tx" refType="h" fact="0.165"/>
              <dgm:constr type="w" for="ch" forName="wedge1Tx" refType="w" fact="0.285"/>
              <dgm:constr type="h" for="ch" forName="wedge1Tx" refType="h" fact="0.19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29"/>
              <dgm:constr type="t" for="ch" forName="wedge2Tx" refType="h" fact="0.46"/>
              <dgm:constr type="w" for="ch" forName="wedge2Tx" refType="w" fact="0.25"/>
              <dgm:constr type="h" for="ch" forName="wedge2Tx" refType="h" fact="0.211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35"/>
              <dgm:constr type="t" for="ch" forName="wedge3Tx" refType="h" fact="0.71"/>
              <dgm:constr type="w" for="ch" forName="wedge3Tx" refType="w" fact="0.3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2"/>
              <dgm:constr type="t" for="ch" forName="wedge4Tx" refType="h" fact="0.46"/>
              <dgm:constr type="w" for="ch" forName="wedge4Tx" refType="w" fact="0.25"/>
              <dgm:constr type="h" for="ch" forName="wedge4Tx" refType="h" fact="0.211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2025"/>
              <dgm:constr type="t" for="ch" forName="wedge5Tx" refType="h" fact="0.208"/>
              <dgm:constr type="w" for="ch" forName="wedge5Tx" refType="w" fact="0.285"/>
              <dgm:constr type="h" for="ch" forName="wedge5Tx" refType="h" fact="0.195"/>
              <dgm:constr type="primFontSz" for="ch" ptType="node" op="equ"/>
            </dgm:constrLst>
          </dgm:if>
          <dgm:else name="Name14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1"/>
              <dgm:constr type="t" for="ch" forName="wedge1Tx" refType="h" fact="0.208"/>
              <dgm:constr type="w" for="ch" forName="wedge1Tx" refType="w" fact="0.285"/>
              <dgm:constr type="h" for="ch" forName="wedge1Tx" refType="h" fact="0.19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29"/>
              <dgm:constr type="t" for="ch" forName="wedge2Tx" refType="h" fact="0.46"/>
              <dgm:constr type="w" for="ch" forName="wedge2Tx" refType="w" fact="0.25"/>
              <dgm:constr type="h" for="ch" forName="wedge2Tx" refType="h" fact="0.211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35"/>
              <dgm:constr type="t" for="ch" forName="wedge3Tx" refType="h" fact="0.71"/>
              <dgm:constr type="w" for="ch" forName="wedge3Tx" refType="w" fact="0.3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2"/>
              <dgm:constr type="t" for="ch" forName="wedge4Tx" refType="h" fact="0.46"/>
              <dgm:constr type="w" for="ch" forName="wedge4Tx" refType="w" fact="0.25"/>
              <dgm:constr type="h" for="ch" forName="wedge4Tx" refType="h" fact="0.211"/>
              <dgm:constr type="l" for="ch" forName="wedge5" refType="w" fact="0.0506"/>
              <dgm:constr type="t" for="ch" forName="wedge5" refType="h" fact="0.0395"/>
              <dgm:constr type="w" for="ch" forName="wedge5" refType="w" fact="0.84"/>
              <dgm:constr type="h" for="ch" forName="wedge5" refType="h" fact="0.84"/>
              <dgm:constr type="l" for="ch" forName="wedge5Tx" refType="w" fact="0.18"/>
              <dgm:constr type="t" for="ch" forName="wedge5Tx" refType="h" fact="0.165"/>
              <dgm:constr type="w" for="ch" forName="wedge5Tx" refType="w" fact="0.285"/>
              <dgm:constr type="h" for="ch" forName="wedge5Tx" refType="h" fact="0.195"/>
              <dgm:constr type="primFontSz" for="ch" ptType="node" op="equ"/>
            </dgm:constrLst>
          </dgm:else>
        </dgm:choose>
      </dgm:if>
      <dgm:if name="Name15" axis="ch" ptType="node" func="cnt" op="equ" val="6">
        <dgm:choose name="Name16">
          <dgm:if name="Name17" func="var" arg="dir" op="equ" val="norm">
            <dgm:constrLst>
              <dgm:constr type="l" for="ch" forName="wedge1" refType="w" fact="0.105"/>
              <dgm:constr type="t" for="ch" forName="wedge1" refType="w" fact="0.0367"/>
              <dgm:constr type="w" for="ch" forName="wedge1" refType="w" fact="0.84"/>
              <dgm:constr type="h" for="ch" forName="wedge1" refType="h" fact="0.84"/>
              <dgm:constr type="l" for="ch" forName="wedge1Tx" refType="w" fact="0.534"/>
              <dgm:constr type="t" for="ch" forName="wedge1Tx" refType="h" fact="0.1267"/>
              <dgm:constr type="w" for="ch" forName="wedge1Tx" refType="w" fact="0.245"/>
              <dgm:constr type="h" for="ch" forName="wedge1Tx" refType="h" fact="0.1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415"/>
              <dgm:constr type="w" for="ch" forName="wedge2Tx" refType="w" fact="0.254"/>
              <dgm:constr type="h" for="ch" forName="wedge2Tx" refType="h" fact="0.17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509"/>
              <dgm:constr type="t" for="ch" forName="wedge3Tx" refType="h" fact="0.65"/>
              <dgm:constr type="w" for="ch" forName="wedge3Tx" refType="w" fact="0.245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246"/>
              <dgm:constr type="t" for="ch" forName="wedge4Tx" refType="h" fact="0.65"/>
              <dgm:constr type="w" for="ch" forName="wedge4Tx" refType="w" fact="0.245"/>
              <dgm:constr type="h" for="ch" forName="wedge4Tx" refType="h" fact="0.18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093"/>
              <dgm:constr type="t" for="ch" forName="wedge5Tx" refType="h" fact="0.415"/>
              <dgm:constr type="w" for="ch" forName="wedge5Tx" refType="w" fact="0.254"/>
              <dgm:constr type="h" for="ch" forName="wedge5Tx" refType="h" fact="0.17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246"/>
              <dgm:constr type="t" for="ch" forName="wedge6Tx" refType="h" fact="0.17"/>
              <dgm:constr type="w" for="ch" forName="wedge6Tx" refType="w" fact="0.245"/>
              <dgm:constr type="h" for="ch" forName="wedge6Tx" refType="h" fact="0.18"/>
              <dgm:constr type="primFontSz" for="ch" ptType="node" op="equ"/>
            </dgm:constrLst>
          </dgm:if>
          <dgm:else name="Name18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09"/>
              <dgm:constr type="t" for="ch" forName="wedge1Tx" refType="h" fact="0.17"/>
              <dgm:constr type="w" for="ch" forName="wedge1Tx" refType="w" fact="0.245"/>
              <dgm:constr type="h" for="ch" forName="wedge1Tx" refType="h" fact="0.1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415"/>
              <dgm:constr type="w" for="ch" forName="wedge2Tx" refType="w" fact="0.254"/>
              <dgm:constr type="h" for="ch" forName="wedge2Tx" refType="h" fact="0.17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509"/>
              <dgm:constr type="t" for="ch" forName="wedge3Tx" refType="h" fact="0.65"/>
              <dgm:constr type="w" for="ch" forName="wedge3Tx" refType="w" fact="0.245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246"/>
              <dgm:constr type="t" for="ch" forName="wedge4Tx" refType="h" fact="0.65"/>
              <dgm:constr type="w" for="ch" forName="wedge4Tx" refType="w" fact="0.245"/>
              <dgm:constr type="h" for="ch" forName="wedge4Tx" refType="h" fact="0.18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093"/>
              <dgm:constr type="t" for="ch" forName="wedge5Tx" refType="h" fact="0.415"/>
              <dgm:constr type="w" for="ch" forName="wedge5Tx" refType="w" fact="0.254"/>
              <dgm:constr type="h" for="ch" forName="wedge5Tx" refType="h" fact="0.17"/>
              <dgm:constr type="l" for="ch" forName="wedge6" refType="w" fact="0.055"/>
              <dgm:constr type="t" for="ch" forName="wedge6" refType="h" fact="0.0367"/>
              <dgm:constr type="w" for="ch" forName="wedge6" refType="w" fact="0.84"/>
              <dgm:constr type="h" for="ch" forName="wedge6" refType="h" fact="0.84"/>
              <dgm:constr type="l" for="ch" forName="wedge6Tx" refType="w" fact="0.221"/>
              <dgm:constr type="t" for="ch" forName="wedge6Tx" refType="h" fact="0.1267"/>
              <dgm:constr type="w" for="ch" forName="wedge6Tx" refType="w" fact="0.245"/>
              <dgm:constr type="h" for="ch" forName="wedge6Tx" refType="h" fact="0.18"/>
              <dgm:constr type="primFontSz" for="ch" ptType="node" op="equ"/>
            </dgm:constrLst>
          </dgm:else>
        </dgm:choose>
      </dgm:if>
      <dgm:else name="Name19">
        <dgm:choose name="Name20">
          <dgm:if name="Name21" func="var" arg="dir" op="equ" val="norm">
            <dgm:constrLst>
              <dgm:constr type="l" for="ch" forName="wedge1" refType="w" fact="0.1017"/>
              <dgm:constr type="t" for="ch" forName="wedge1" refType="w" fact="0.035"/>
              <dgm:constr type="w" for="ch" forName="wedge1" refType="w" fact="0.84"/>
              <dgm:constr type="h" for="ch" forName="wedge1" refType="h" fact="0.84"/>
              <dgm:constr type="l" for="ch" forName="wedge1Tx" refType="w" fact="0.53"/>
              <dgm:constr type="t" for="ch" forName="wedge1Tx" refType="h" fact="0.115"/>
              <dgm:constr type="w" for="ch" forName="wedge1Tx" refType="w" fact="0.23"/>
              <dgm:constr type="h" for="ch" forName="wedge1Tx" refType="h" fact="0.14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38"/>
              <dgm:constr type="w" for="ch" forName="wedge2Tx" refType="w" fact="0.244"/>
              <dgm:constr type="h" for="ch" forName="wedge2Tx" refType="h" fact="0.15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62"/>
              <dgm:constr type="t" for="ch" forName="wedge3Tx" refType="h" fact="0.58"/>
              <dgm:constr type="w" for="ch" forName="wedge3Tx" refType="w" fact="0.22"/>
              <dgm:constr type="h" for="ch" forName="wedge3Tx" refType="h" fact="0.16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3875"/>
              <dgm:constr type="t" for="ch" forName="wedge4Tx" refType="h" fact="0.74"/>
              <dgm:constr type="w" for="ch" forName="wedge4Tx" refType="w" fact="0.225"/>
              <dgm:constr type="h" for="ch" forName="wedge4Tx" refType="h" fact="0.16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16"/>
              <dgm:constr type="t" for="ch" forName="wedge5Tx" refType="h" fact="0.58"/>
              <dgm:constr type="w" for="ch" forName="wedge5Tx" refType="w" fact="0.22"/>
              <dgm:constr type="h" for="ch" forName="wedge5Tx" refType="h" fact="0.16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101"/>
              <dgm:constr type="t" for="ch" forName="wedge6Tx" refType="h" fact="0.38"/>
              <dgm:constr type="w" for="ch" forName="wedge6Tx" refType="w" fact="0.244"/>
              <dgm:constr type="h" for="ch" forName="wedge6Tx" refType="h" fact="0.155"/>
              <dgm:constr type="l" for="ch" forName="wedge7" refType="w" fact="0.08"/>
              <dgm:constr type="t" for="ch" forName="wedge7" refType="h" fact="0.08"/>
              <dgm:constr type="w" for="ch" forName="wedge7" refType="w" fact="0.84"/>
              <dgm:constr type="h" for="ch" forName="wedge7" refType="h" fact="0.84"/>
              <dgm:constr type="l" for="ch" forName="wedge7Tx" refType="w" fact="0.262"/>
              <dgm:constr type="t" for="ch" forName="wedge7Tx" refType="h" fact="0.16"/>
              <dgm:constr type="w" for="ch" forName="wedge7Tx" refType="w" fact="0.23"/>
              <dgm:constr type="h" for="ch" forName="wedge7Tx" refType="h" fact="0.145"/>
              <dgm:constr type="primFontSz" for="ch" ptType="node" op="equ"/>
            </dgm:constrLst>
          </dgm:if>
          <dgm:else name="Name22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08"/>
              <dgm:constr type="t" for="ch" forName="wedge1Tx" refType="h" fact="0.16"/>
              <dgm:constr type="w" for="ch" forName="wedge1Tx" refType="w" fact="0.23"/>
              <dgm:constr type="h" for="ch" forName="wedge1Tx" refType="h" fact="0.14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38"/>
              <dgm:constr type="w" for="ch" forName="wedge2Tx" refType="w" fact="0.244"/>
              <dgm:constr type="h" for="ch" forName="wedge2Tx" refType="h" fact="0.15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62"/>
              <dgm:constr type="t" for="ch" forName="wedge3Tx" refType="h" fact="0.58"/>
              <dgm:constr type="w" for="ch" forName="wedge3Tx" refType="w" fact="0.22"/>
              <dgm:constr type="h" for="ch" forName="wedge3Tx" refType="h" fact="0.16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3875"/>
              <dgm:constr type="t" for="ch" forName="wedge4Tx" refType="h" fact="0.74"/>
              <dgm:constr type="w" for="ch" forName="wedge4Tx" refType="w" fact="0.225"/>
              <dgm:constr type="h" for="ch" forName="wedge4Tx" refType="h" fact="0.16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16"/>
              <dgm:constr type="t" for="ch" forName="wedge5Tx" refType="h" fact="0.58"/>
              <dgm:constr type="w" for="ch" forName="wedge5Tx" refType="w" fact="0.22"/>
              <dgm:constr type="h" for="ch" forName="wedge5Tx" refType="h" fact="0.16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101"/>
              <dgm:constr type="t" for="ch" forName="wedge6Tx" refType="h" fact="0.38"/>
              <dgm:constr type="w" for="ch" forName="wedge6Tx" refType="w" fact="0.244"/>
              <dgm:constr type="h" for="ch" forName="wedge6Tx" refType="h" fact="0.155"/>
              <dgm:constr type="l" for="ch" forName="wedge7" refType="w" fact="0.0583"/>
              <dgm:constr type="t" for="ch" forName="wedge7" refType="h" fact="0.035"/>
              <dgm:constr type="w" for="ch" forName="wedge7" refType="w" fact="0.84"/>
              <dgm:constr type="h" for="ch" forName="wedge7" refType="h" fact="0.84"/>
              <dgm:constr type="l" for="ch" forName="wedge7Tx" refType="w" fact="0.2403"/>
              <dgm:constr type="t" for="ch" forName="wedge7Tx" refType="h" fact="0.115"/>
              <dgm:constr type="w" for="ch" forName="wedge7Tx" refType="w" fact="0.23"/>
              <dgm:constr type="h" for="ch" forName="wedge7Tx" refType="h" fact="0.145"/>
              <dgm:constr type="primFontSz" for="ch" ptType="node" op="equ"/>
            </dgm:constrLst>
          </dgm:else>
        </dgm:choose>
      </dgm:else>
    </dgm:choose>
    <dgm:ruleLst/>
    <dgm:choose name="Name23">
      <dgm:if name="Name24" axis="ch" ptType="node" func="cnt" op="gte" val="1">
        <dgm:layoutNode name="wedge1">
          <dgm:alg type="sp"/>
          <dgm:choose name="Name25">
            <dgm:if name="Name26" axis="ch" ptType="node" func="cnt" op="equ" val="1">
              <dgm:shape xmlns:r="http://schemas.openxmlformats.org/officeDocument/2006/relationships" type="ellipse" r:blip="">
                <dgm:adjLst/>
              </dgm:shape>
            </dgm:if>
            <dgm:if name="Name27" axis="ch" ptType="node" func="cnt" op="equ" val="2">
              <dgm:shape xmlns:r="http://schemas.openxmlformats.org/officeDocument/2006/relationships" type="pie" r:blip="">
                <dgm:adjLst>
                  <dgm:adj idx="1" val="270"/>
                  <dgm:adj idx="2" val="90"/>
                </dgm:adjLst>
              </dgm:shape>
            </dgm:if>
            <dgm:if name="Name28" axis="ch" ptType="node" func="cnt" op="equ" val="3">
              <dgm:shape xmlns:r="http://schemas.openxmlformats.org/officeDocument/2006/relationships" type="pie" r:blip="">
                <dgm:adjLst>
                  <dgm:adj idx="1" val="270"/>
                  <dgm:adj idx="2" val="30"/>
                </dgm:adjLst>
              </dgm:shape>
            </dgm:if>
            <dgm:if name="Name29" axis="ch" ptType="node" func="cnt" op="equ" val="4">
              <dgm:shape xmlns:r="http://schemas.openxmlformats.org/officeDocument/2006/relationships" type="pie" r:blip="">
                <dgm:adjLst>
                  <dgm:adj idx="1" val="270"/>
                  <dgm:adj idx="2" val="0"/>
                </dgm:adjLst>
              </dgm:shape>
            </dgm:if>
            <dgm:if name="Name30" axis="ch" ptType="node" func="cnt" op="equ" val="5">
              <dgm:shape xmlns:r="http://schemas.openxmlformats.org/officeDocument/2006/relationships" type="pie" r:blip="">
                <dgm:adjLst>
                  <dgm:adj idx="1" val="270"/>
                  <dgm:adj idx="2" val="342"/>
                </dgm:adjLst>
              </dgm:shape>
            </dgm:if>
            <dgm:if name="Name31" axis="ch" ptType="node" func="cnt" op="equ" val="6">
              <dgm:shape xmlns:r="http://schemas.openxmlformats.org/officeDocument/2006/relationships" type="pie" r:blip="">
                <dgm:adjLst>
                  <dgm:adj idx="1" val="270"/>
                  <dgm:adj idx="2" val="330"/>
                </dgm:adjLst>
              </dgm:shape>
            </dgm:if>
            <dgm:else name="Name32">
              <dgm:shape xmlns:r="http://schemas.openxmlformats.org/officeDocument/2006/relationships" type="pie" r:blip="">
                <dgm:adjLst>
                  <dgm:adj idx="1" val="270"/>
                  <dgm:adj idx="2" val="321.4286"/>
                </dgm:adjLst>
              </dgm:shape>
            </dgm:else>
          </dgm:choose>
          <dgm:choose name="Name33">
            <dgm:if name="Name34" func="var" arg="dir" op="equ" val="norm">
              <dgm:presOf axis="ch desOrSelf" ptType="node node" st="1 1" cnt="1 0"/>
            </dgm:if>
            <dgm:else name="Name35">
              <dgm:choose name="Name36">
                <dgm:if name="Name37" axis="ch" ptType="node" func="cnt" op="equ" val="1">
                  <dgm:presOf axis="ch desOrSelf" ptType="node node" st="1 1" cnt="1 0"/>
                </dgm:if>
                <dgm:if name="Name38" axis="ch" ptType="node" func="cnt" op="equ" val="2">
                  <dgm:presOf axis="ch desOrSelf" ptType="node node" st="2 1" cnt="1 0"/>
                </dgm:if>
                <dgm:if name="Name39" axis="ch" ptType="node" func="cnt" op="equ" val="3">
                  <dgm:presOf axis="ch desOrSelf" ptType="node node" st="3 1" cnt="1 0"/>
                </dgm:if>
                <dgm:if name="Name40" axis="ch" ptType="node" func="cnt" op="equ" val="4">
                  <dgm:presOf axis="ch desOrSelf" ptType="node node" st="4 1" cnt="1 0"/>
                </dgm:if>
                <dgm:if name="Name41" axis="ch" ptType="node" func="cnt" op="equ" val="5">
                  <dgm:presOf axis="ch desOrSelf" ptType="node node" st="5 1" cnt="1 0"/>
                </dgm:if>
                <dgm:if name="Name42" axis="ch" ptType="node" func="cnt" op="equ" val="6">
                  <dgm:presOf axis="ch desOrSelf" ptType="node node" st="6 1" cnt="1 0"/>
                </dgm:if>
                <dgm:else name="Name43">
                  <dgm:presOf axis="ch desOrSelf" ptType="node node" st="7 1" cnt="1 0"/>
                </dgm:else>
              </dgm:choose>
            </dgm:else>
          </dgm:choose>
          <dgm:constrLst/>
          <dgm:ruleLst/>
        </dgm:layoutNode>
        <dgm:layoutNode name="wedge1Tx" moveWith="wedg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44">
            <dgm:if name="Name45" func="var" arg="dir" op="equ" val="norm">
              <dgm:presOf axis="ch desOrSelf" ptType="node node" st="1 1" cnt="1 0"/>
            </dgm:if>
            <dgm:else name="Name46">
              <dgm:choose name="Name47">
                <dgm:if name="Name48" axis="ch" ptType="node" func="cnt" op="equ" val="1">
                  <dgm:presOf axis="ch desOrSelf" ptType="node node" st="1 1" cnt="1 0"/>
                </dgm:if>
                <dgm:if name="Name49" axis="ch" ptType="node" func="cnt" op="equ" val="2">
                  <dgm:presOf axis="ch desOrSelf" ptType="node node" st="2 1" cnt="1 0"/>
                </dgm:if>
                <dgm:if name="Name50" axis="ch" ptType="node" func="cnt" op="equ" val="3">
                  <dgm:presOf axis="ch desOrSelf" ptType="node node" st="3 1" cnt="1 0"/>
                </dgm:if>
                <dgm:if name="Name51" axis="ch" ptType="node" func="cnt" op="equ" val="4">
                  <dgm:presOf axis="ch desOrSelf" ptType="node node" st="4 1" cnt="1 0"/>
                </dgm:if>
                <dgm:if name="Name52" axis="ch" ptType="node" func="cnt" op="equ" val="5">
                  <dgm:presOf axis="ch desOrSelf" ptType="node node" st="5 1" cnt="1 0"/>
                </dgm:if>
                <dgm:if name="Name53" axis="ch" ptType="node" func="cnt" op="equ" val="6">
                  <dgm:presOf axis="ch desOrSelf" ptType="node node" st="6 1" cnt="1 0"/>
                </dgm:if>
                <dgm:else name="Name54">
                  <dgm:presOf axis="ch desOrSelf" ptType="node node" st="7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55"/>
    </dgm:choose>
    <dgm:choose name="Name56">
      <dgm:if name="Name57" axis="ch" ptType="node" func="cnt" op="gte" val="2">
        <dgm:layoutNode name="wedge2">
          <dgm:alg type="sp"/>
          <dgm:choose name="Name58">
            <dgm:if name="Name59" axis="ch" ptType="node" func="cnt" op="equ" val="2">
              <dgm:shape xmlns:r="http://schemas.openxmlformats.org/officeDocument/2006/relationships" type="pie" r:blip="">
                <dgm:adjLst>
                  <dgm:adj idx="1" val="90"/>
                  <dgm:adj idx="2" val="270"/>
                </dgm:adjLst>
              </dgm:shape>
            </dgm:if>
            <dgm:if name="Name60" axis="ch" ptType="node" func="cnt" op="equ" val="3">
              <dgm:shape xmlns:r="http://schemas.openxmlformats.org/officeDocument/2006/relationships" type="pie" r:blip="">
                <dgm:adjLst>
                  <dgm:adj idx="1" val="30"/>
                  <dgm:adj idx="2" val="150"/>
                </dgm:adjLst>
              </dgm:shape>
            </dgm:if>
            <dgm:if name="Name61" axis="ch" ptType="node" func="cnt" op="equ" val="4">
              <dgm:shape xmlns:r="http://schemas.openxmlformats.org/officeDocument/2006/relationships" type="pie" r:blip="">
                <dgm:adjLst>
                  <dgm:adj idx="1" val="0"/>
                  <dgm:adj idx="2" val="90"/>
                </dgm:adjLst>
              </dgm:shape>
            </dgm:if>
            <dgm:if name="Name62" axis="ch" ptType="node" func="cnt" op="equ" val="5">
              <dgm:shape xmlns:r="http://schemas.openxmlformats.org/officeDocument/2006/relationships" type="pie" r:blip="">
                <dgm:adjLst>
                  <dgm:adj idx="1" val="342"/>
                  <dgm:adj idx="2" val="54"/>
                </dgm:adjLst>
              </dgm:shape>
            </dgm:if>
            <dgm:if name="Name63" axis="ch" ptType="node" func="cnt" op="equ" val="6">
              <dgm:shape xmlns:r="http://schemas.openxmlformats.org/officeDocument/2006/relationships" type="pie" r:blip="">
                <dgm:adjLst>
                  <dgm:adj idx="1" val="330"/>
                  <dgm:adj idx="2" val="30"/>
                </dgm:adjLst>
              </dgm:shape>
            </dgm:if>
            <dgm:else name="Name64">
              <dgm:shape xmlns:r="http://schemas.openxmlformats.org/officeDocument/2006/relationships" type="pie" r:blip="">
                <dgm:adjLst>
                  <dgm:adj idx="1" val="321.4286"/>
                  <dgm:adj idx="2" val="12.85714"/>
                </dgm:adjLst>
              </dgm:shape>
            </dgm:else>
          </dgm:choose>
          <dgm:choose name="Name65">
            <dgm:if name="Name66" func="var" arg="dir" op="equ" val="norm">
              <dgm:presOf axis="ch desOrSelf" ptType="node node" st="2 1" cnt="1 0"/>
            </dgm:if>
            <dgm:else name="Name67">
              <dgm:choose name="Name68">
                <dgm:if name="Name69" axis="ch" ptType="node" func="cnt" op="equ" val="2">
                  <dgm:presOf axis="ch desOrSelf" ptType="node node" st="1 1" cnt="1 0"/>
                </dgm:if>
                <dgm:if name="Name70" axis="ch" ptType="node" func="cnt" op="equ" val="3">
                  <dgm:presOf axis="ch desOrSelf" ptType="node node" st="2 1" cnt="1 0"/>
                </dgm:if>
                <dgm:if name="Name71" axis="ch" ptType="node" func="cnt" op="equ" val="4">
                  <dgm:presOf axis="ch desOrSelf" ptType="node node" st="3 1" cnt="1 0"/>
                </dgm:if>
                <dgm:if name="Name72" axis="ch" ptType="node" func="cnt" op="equ" val="5">
                  <dgm:presOf axis="ch desOrSelf" ptType="node node" st="4 1" cnt="1 0"/>
                </dgm:if>
                <dgm:if name="Name73" axis="ch" ptType="node" func="cnt" op="equ" val="6">
                  <dgm:presOf axis="ch desOrSelf" ptType="node node" st="5 1" cnt="1 0"/>
                </dgm:if>
                <dgm:else name="Name74">
                  <dgm:presOf axis="ch desOrSelf" ptType="node node" st="6 1" cnt="1 0"/>
                </dgm:else>
              </dgm:choose>
            </dgm:else>
          </dgm:choose>
          <dgm:constrLst/>
          <dgm:ruleLst/>
        </dgm:layoutNode>
        <dgm:layoutNode name="wedge2Tx" moveWith="wedge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75">
            <dgm:if name="Name76" func="var" arg="dir" op="equ" val="norm">
              <dgm:presOf axis="ch desOrSelf" ptType="node node" st="2 1" cnt="1 0"/>
            </dgm:if>
            <dgm:else name="Name77">
              <dgm:choose name="Name78">
                <dgm:if name="Name79" axis="ch" ptType="node" func="cnt" op="equ" val="2">
                  <dgm:presOf axis="ch desOrSelf" ptType="node node" st="1 1" cnt="1 0"/>
                </dgm:if>
                <dgm:if name="Name80" axis="ch" ptType="node" func="cnt" op="equ" val="3">
                  <dgm:presOf axis="ch desOrSelf" ptType="node node" st="2 1" cnt="1 0"/>
                </dgm:if>
                <dgm:if name="Name81" axis="ch" ptType="node" func="cnt" op="equ" val="4">
                  <dgm:presOf axis="ch desOrSelf" ptType="node node" st="3 1" cnt="1 0"/>
                </dgm:if>
                <dgm:if name="Name82" axis="ch" ptType="node" func="cnt" op="equ" val="5">
                  <dgm:presOf axis="ch desOrSelf" ptType="node node" st="4 1" cnt="1 0"/>
                </dgm:if>
                <dgm:if name="Name83" axis="ch" ptType="node" func="cnt" op="equ" val="6">
                  <dgm:presOf axis="ch desOrSelf" ptType="node node" st="5 1" cnt="1 0"/>
                </dgm:if>
                <dgm:else name="Name84">
                  <dgm:presOf axis="ch desOrSelf" ptType="node node" st="6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85"/>
    </dgm:choose>
    <dgm:choose name="Name86">
      <dgm:if name="Name87" axis="ch" ptType="node" func="cnt" op="gte" val="3">
        <dgm:layoutNode name="wedge3">
          <dgm:alg type="sp"/>
          <dgm:choose name="Name88">
            <dgm:if name="Name89" axis="ch" ptType="node" func="cnt" op="equ" val="3">
              <dgm:shape xmlns:r="http://schemas.openxmlformats.org/officeDocument/2006/relationships" type="pie" r:blip="">
                <dgm:adjLst>
                  <dgm:adj idx="1" val="150"/>
                  <dgm:adj idx="2" val="270"/>
                </dgm:adjLst>
              </dgm:shape>
            </dgm:if>
            <dgm:if name="Name90" axis="ch" ptType="node" func="cnt" op="equ" val="4">
              <dgm:shape xmlns:r="http://schemas.openxmlformats.org/officeDocument/2006/relationships" type="pie" r:blip="">
                <dgm:adjLst>
                  <dgm:adj idx="1" val="90"/>
                  <dgm:adj idx="2" val="180"/>
                </dgm:adjLst>
              </dgm:shape>
            </dgm:if>
            <dgm:if name="Name91" axis="ch" ptType="node" func="cnt" op="equ" val="5">
              <dgm:shape xmlns:r="http://schemas.openxmlformats.org/officeDocument/2006/relationships" type="pie" r:blip="">
                <dgm:adjLst>
                  <dgm:adj idx="1" val="54"/>
                  <dgm:adj idx="2" val="126"/>
                </dgm:adjLst>
              </dgm:shape>
            </dgm:if>
            <dgm:if name="Name92" axis="ch" ptType="node" func="cnt" op="equ" val="6">
              <dgm:shape xmlns:r="http://schemas.openxmlformats.org/officeDocument/2006/relationships" type="pie" r:blip="">
                <dgm:adjLst>
                  <dgm:adj idx="1" val="30"/>
                  <dgm:adj idx="2" val="90"/>
                </dgm:adjLst>
              </dgm:shape>
            </dgm:if>
            <dgm:else name="Name93">
              <dgm:shape xmlns:r="http://schemas.openxmlformats.org/officeDocument/2006/relationships" type="pie" r:blip="">
                <dgm:adjLst>
                  <dgm:adj idx="1" val="12.85714"/>
                  <dgm:adj idx="2" val="64.28571"/>
                </dgm:adjLst>
              </dgm:shape>
            </dgm:else>
          </dgm:choose>
          <dgm:choose name="Name94">
            <dgm:if name="Name95" func="var" arg="dir" op="equ" val="norm">
              <dgm:presOf axis="ch desOrSelf" ptType="node node" st="3 1" cnt="1 0"/>
            </dgm:if>
            <dgm:else name="Name96">
              <dgm:choose name="Name97">
                <dgm:if name="Name98" axis="ch" ptType="node" func="cnt" op="equ" val="3">
                  <dgm:presOf axis="ch desOrSelf" ptType="node node" st="1 1" cnt="1 0"/>
                </dgm:if>
                <dgm:if name="Name99" axis="ch" ptType="node" func="cnt" op="equ" val="4">
                  <dgm:presOf axis="ch desOrSelf" ptType="node node" st="2 1" cnt="1 0"/>
                </dgm:if>
                <dgm:if name="Name100" axis="ch" ptType="node" func="cnt" op="equ" val="5">
                  <dgm:presOf axis="ch desOrSelf" ptType="node node" st="3 1" cnt="1 0"/>
                </dgm:if>
                <dgm:if name="Name101" axis="ch" ptType="node" func="cnt" op="equ" val="6">
                  <dgm:presOf axis="ch desOrSelf" ptType="node node" st="4 1" cnt="1 0"/>
                </dgm:if>
                <dgm:else name="Name102">
                  <dgm:presOf axis="ch desOrSelf" ptType="node node" st="5 1" cnt="1 0"/>
                </dgm:else>
              </dgm:choose>
            </dgm:else>
          </dgm:choose>
          <dgm:constrLst/>
          <dgm:ruleLst/>
        </dgm:layoutNode>
        <dgm:layoutNode name="wedge3Tx" moveWith="wedge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03">
            <dgm:if name="Name104" func="var" arg="dir" op="equ" val="norm">
              <dgm:presOf axis="ch desOrSelf" ptType="node node" st="3 1" cnt="1 0"/>
            </dgm:if>
            <dgm:else name="Name105">
              <dgm:choose name="Name106">
                <dgm:if name="Name107" axis="ch" ptType="node" func="cnt" op="equ" val="3">
                  <dgm:presOf axis="ch desOrSelf" ptType="node node" st="1 1" cnt="1 0"/>
                </dgm:if>
                <dgm:if name="Name108" axis="ch" ptType="node" func="cnt" op="equ" val="4">
                  <dgm:presOf axis="ch desOrSelf" ptType="node node" st="2 1" cnt="1 0"/>
                </dgm:if>
                <dgm:if name="Name109" axis="ch" ptType="node" func="cnt" op="equ" val="5">
                  <dgm:presOf axis="ch desOrSelf" ptType="node node" st="3 1" cnt="1 0"/>
                </dgm:if>
                <dgm:if name="Name110" axis="ch" ptType="node" func="cnt" op="equ" val="6">
                  <dgm:presOf axis="ch desOrSelf" ptType="node node" st="4 1" cnt="1 0"/>
                </dgm:if>
                <dgm:else name="Name111">
                  <dgm:presOf axis="ch desOrSelf" ptType="node node" st="5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12"/>
    </dgm:choose>
    <dgm:choose name="Name113">
      <dgm:if name="Name114" axis="ch" ptType="node" func="cnt" op="gte" val="4">
        <dgm:layoutNode name="wedge4">
          <dgm:alg type="sp"/>
          <dgm:choose name="Name115">
            <dgm:if name="Name116" axis="ch" ptType="node" func="cnt" op="equ" val="4">
              <dgm:shape xmlns:r="http://schemas.openxmlformats.org/officeDocument/2006/relationships" type="pie" r:blip="">
                <dgm:adjLst>
                  <dgm:adj idx="1" val="180"/>
                  <dgm:adj idx="2" val="270"/>
                </dgm:adjLst>
              </dgm:shape>
            </dgm:if>
            <dgm:if name="Name117" axis="ch" ptType="node" func="cnt" op="equ" val="5">
              <dgm:shape xmlns:r="http://schemas.openxmlformats.org/officeDocument/2006/relationships" type="pie" r:blip="">
                <dgm:adjLst>
                  <dgm:adj idx="1" val="126"/>
                  <dgm:adj idx="2" val="198"/>
                </dgm:adjLst>
              </dgm:shape>
            </dgm:if>
            <dgm:if name="Name118" axis="ch" ptType="node" func="cnt" op="equ" val="6">
              <dgm:shape xmlns:r="http://schemas.openxmlformats.org/officeDocument/2006/relationships" type="pie" r:blip="">
                <dgm:adjLst>
                  <dgm:adj idx="1" val="90"/>
                  <dgm:adj idx="2" val="150"/>
                </dgm:adjLst>
              </dgm:shape>
            </dgm:if>
            <dgm:else name="Name119">
              <dgm:shape xmlns:r="http://schemas.openxmlformats.org/officeDocument/2006/relationships" type="pie" r:blip="">
                <dgm:adjLst>
                  <dgm:adj idx="1" val="64.2871"/>
                  <dgm:adj idx="2" val="115.7143"/>
                </dgm:adjLst>
              </dgm:shape>
            </dgm:else>
          </dgm:choose>
          <dgm:choose name="Name120">
            <dgm:if name="Name121" func="var" arg="dir" op="equ" val="norm">
              <dgm:presOf axis="ch desOrSelf" ptType="node node" st="4 1" cnt="1 0"/>
            </dgm:if>
            <dgm:else name="Name122">
              <dgm:choose name="Name123">
                <dgm:if name="Name124" axis="ch" ptType="node" func="cnt" op="equ" val="4">
                  <dgm:presOf axis="ch desOrSelf" ptType="node node" st="1 1" cnt="1 0"/>
                </dgm:if>
                <dgm:if name="Name125" axis="ch" ptType="node" func="cnt" op="equ" val="5">
                  <dgm:presOf axis="ch desOrSelf" ptType="node node" st="2 1" cnt="1 0"/>
                </dgm:if>
                <dgm:if name="Name126" axis="ch" ptType="node" func="cnt" op="equ" val="6">
                  <dgm:presOf axis="ch desOrSelf" ptType="node node" st="3 1" cnt="1 0"/>
                </dgm:if>
                <dgm:else name="Name127">
                  <dgm:presOf axis="ch desOrSelf" ptType="node node" st="4 1" cnt="1 0"/>
                </dgm:else>
              </dgm:choose>
            </dgm:else>
          </dgm:choose>
          <dgm:constrLst/>
          <dgm:ruleLst/>
        </dgm:layoutNode>
        <dgm:layoutNode name="wedge4Tx" moveWith="wedge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28">
            <dgm:if name="Name129" func="var" arg="dir" op="equ" val="norm">
              <dgm:presOf axis="ch desOrSelf" ptType="node node" st="4 1" cnt="1 0"/>
            </dgm:if>
            <dgm:else name="Name130">
              <dgm:choose name="Name131">
                <dgm:if name="Name132" axis="ch" ptType="node" func="cnt" op="equ" val="4">
                  <dgm:presOf axis="ch desOrSelf" ptType="node node" st="1 1" cnt="1 0"/>
                </dgm:if>
                <dgm:if name="Name133" axis="ch" ptType="node" func="cnt" op="equ" val="5">
                  <dgm:presOf axis="ch desOrSelf" ptType="node node" st="2 1" cnt="1 0"/>
                </dgm:if>
                <dgm:if name="Name134" axis="ch" ptType="node" func="cnt" op="equ" val="6">
                  <dgm:presOf axis="ch desOrSelf" ptType="node node" st="3 1" cnt="1 0"/>
                </dgm:if>
                <dgm:else name="Name135">
                  <dgm:presOf axis="ch desOrSelf" ptType="node node" st="4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36"/>
    </dgm:choose>
    <dgm:choose name="Name137">
      <dgm:if name="Name138" axis="ch" ptType="node" func="cnt" op="gte" val="5">
        <dgm:layoutNode name="wedge5">
          <dgm:alg type="sp"/>
          <dgm:choose name="Name139">
            <dgm:if name="Name140" axis="ch" ptType="node" func="cnt" op="equ" val="5">
              <dgm:shape xmlns:r="http://schemas.openxmlformats.org/officeDocument/2006/relationships" type="pie" r:blip="">
                <dgm:adjLst>
                  <dgm:adj idx="1" val="198"/>
                  <dgm:adj idx="2" val="270"/>
                </dgm:adjLst>
              </dgm:shape>
            </dgm:if>
            <dgm:if name="Name141" axis="ch" ptType="node" func="cnt" op="equ" val="6">
              <dgm:shape xmlns:r="http://schemas.openxmlformats.org/officeDocument/2006/relationships" type="pie" r:blip="">
                <dgm:adjLst>
                  <dgm:adj idx="1" val="150"/>
                  <dgm:adj idx="2" val="210"/>
                </dgm:adjLst>
              </dgm:shape>
            </dgm:if>
            <dgm:else name="Name142">
              <dgm:shape xmlns:r="http://schemas.openxmlformats.org/officeDocument/2006/relationships" type="pie" r:blip="">
                <dgm:adjLst>
                  <dgm:adj idx="1" val="115.7143"/>
                  <dgm:adj idx="2" val="167.1429"/>
                </dgm:adjLst>
              </dgm:shape>
            </dgm:else>
          </dgm:choose>
          <dgm:choose name="Name143">
            <dgm:if name="Name144" func="var" arg="dir" op="equ" val="norm">
              <dgm:presOf axis="ch desOrSelf" ptType="node node" st="5 1" cnt="1 0"/>
            </dgm:if>
            <dgm:else name="Name145">
              <dgm:choose name="Name146">
                <dgm:if name="Name147" axis="ch" ptType="node" func="cnt" op="equ" val="5">
                  <dgm:presOf axis="ch desOrSelf" ptType="node node" st="1 1" cnt="1 0"/>
                </dgm:if>
                <dgm:if name="Name148" axis="ch" ptType="node" func="cnt" op="equ" val="6">
                  <dgm:presOf axis="ch desOrSelf" ptType="node node" st="2 1" cnt="1 0"/>
                </dgm:if>
                <dgm:else name="Name149">
                  <dgm:presOf axis="ch desOrSelf" ptType="node node" st="3 1" cnt="1 0"/>
                </dgm:else>
              </dgm:choose>
            </dgm:else>
          </dgm:choose>
          <dgm:constrLst/>
          <dgm:ruleLst/>
        </dgm:layoutNode>
        <dgm:layoutNode name="wedge5Tx" moveWith="wedge5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50">
            <dgm:if name="Name151" func="var" arg="dir" op="equ" val="norm">
              <dgm:presOf axis="ch desOrSelf" ptType="node node" st="5 1" cnt="1 0"/>
            </dgm:if>
            <dgm:else name="Name152">
              <dgm:choose name="Name153">
                <dgm:if name="Name154" axis="ch" ptType="node" func="cnt" op="equ" val="5">
                  <dgm:presOf axis="ch desOrSelf" ptType="node node" st="1 1" cnt="1 0"/>
                </dgm:if>
                <dgm:if name="Name155" axis="ch" ptType="node" func="cnt" op="equ" val="6">
                  <dgm:presOf axis="ch desOrSelf" ptType="node node" st="2 1" cnt="1 0"/>
                </dgm:if>
                <dgm:else name="Name156">
                  <dgm:presOf axis="ch desOrSelf" ptType="node node" st="3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57"/>
    </dgm:choose>
    <dgm:choose name="Name158">
      <dgm:if name="Name159" axis="ch" ptType="node" func="cnt" op="gte" val="6">
        <dgm:layoutNode name="wedge6">
          <dgm:alg type="sp"/>
          <dgm:choose name="Name160">
            <dgm:if name="Name161" axis="ch" ptType="node" func="cnt" op="equ" val="6">
              <dgm:shape xmlns:r="http://schemas.openxmlformats.org/officeDocument/2006/relationships" type="pie" r:blip="">
                <dgm:adjLst>
                  <dgm:adj idx="1" val="210"/>
                  <dgm:adj idx="2" val="270"/>
                </dgm:adjLst>
              </dgm:shape>
            </dgm:if>
            <dgm:else name="Name162">
              <dgm:shape xmlns:r="http://schemas.openxmlformats.org/officeDocument/2006/relationships" type="pie" r:blip="">
                <dgm:adjLst>
                  <dgm:adj idx="1" val="167.1429"/>
                  <dgm:adj idx="2" val="218.5714"/>
                </dgm:adjLst>
              </dgm:shape>
            </dgm:else>
          </dgm:choose>
          <dgm:choose name="Name163">
            <dgm:if name="Name164" func="var" arg="dir" op="equ" val="norm">
              <dgm:presOf axis="ch desOrSelf" ptType="node node" st="6 1" cnt="1 0"/>
            </dgm:if>
            <dgm:else name="Name165">
              <dgm:choose name="Name166">
                <dgm:if name="Name167" axis="ch" ptType="node" func="cnt" op="equ" val="6">
                  <dgm:presOf axis="ch desOrSelf" ptType="node node" st="1 1" cnt="1 0"/>
                </dgm:if>
                <dgm:else name="Name168">
                  <dgm:presOf axis="ch desOrSelf" ptType="node node" st="2 1" cnt="1 0"/>
                </dgm:else>
              </dgm:choose>
            </dgm:else>
          </dgm:choose>
          <dgm:constrLst/>
          <dgm:ruleLst/>
        </dgm:layoutNode>
        <dgm:layoutNode name="wedge6Tx" moveWith="wedge6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69">
            <dgm:if name="Name170" func="var" arg="dir" op="equ" val="norm">
              <dgm:presOf axis="ch desOrSelf" ptType="node node" st="6 1" cnt="1 0"/>
            </dgm:if>
            <dgm:else name="Name171">
              <dgm:choose name="Name172">
                <dgm:if name="Name173" axis="ch" ptType="node" func="cnt" op="equ" val="6">
                  <dgm:presOf axis="ch desOrSelf" ptType="node node" st="1 1" cnt="1 0"/>
                </dgm:if>
                <dgm:else name="Name174">
                  <dgm:presOf axis="ch desOrSelf" ptType="node node" st="2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75"/>
    </dgm:choose>
    <dgm:choose name="Name176">
      <dgm:if name="Name177" axis="ch" ptType="node" func="cnt" op="gte" val="7">
        <dgm:layoutNode name="wedge7">
          <dgm:alg type="sp"/>
          <dgm:shape xmlns:r="http://schemas.openxmlformats.org/officeDocument/2006/relationships" type="pie" r:blip="">
            <dgm:adjLst>
              <dgm:adj idx="1" val="218.5714"/>
              <dgm:adj idx="2" val="270"/>
            </dgm:adjLst>
          </dgm:shape>
          <dgm:choose name="Name178">
            <dgm:if name="Name179" func="var" arg="dir" op="equ" val="norm">
              <dgm:presOf axis="ch desOrSelf" ptType="node node" st="7 1" cnt="1 0"/>
            </dgm:if>
            <dgm:else name="Name180">
              <dgm:presOf axis="ch desOrSelf" ptType="node node" st="1 1" cnt="1 0"/>
            </dgm:else>
          </dgm:choose>
          <dgm:constrLst/>
          <dgm:ruleLst/>
        </dgm:layoutNode>
        <dgm:layoutNode name="wedge7Tx" moveWith="wedge7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81">
            <dgm:if name="Name182" func="var" arg="dir" op="equ" val="norm">
              <dgm:presOf axis="ch desOrSelf" ptType="node node" st="7 1" cnt="1 0"/>
            </dgm:if>
            <dgm:else name="Name183">
              <dgm:presOf axis="ch desOrSelf" ptType="node node" st="1 1" cnt="1 0"/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84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FD5710-78D9-45EF-87AF-4AFB1A9407AE}" type="datetimeFigureOut">
              <a:rPr lang="ru-RU" smtClean="0"/>
              <a:t>26.04.2018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357678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0E2C61-9DA1-487B-950C-9AEEE05BD5E4}" type="datetimeFigureOut">
              <a:rPr lang="ru-RU" smtClean="0"/>
              <a:t>26.04.2018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BDFA0C4-426F-47D0-BC90-6432CC5894B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5661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3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96" algn="l" defTabSz="9143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393" algn="l" defTabSz="9143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589" algn="l" defTabSz="9143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785" algn="l" defTabSz="9143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981" algn="l" defTabSz="9143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177" algn="l" defTabSz="9143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373" algn="l" defTabSz="9143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570" algn="l" defTabSz="9143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665595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2570729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253660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04050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7124067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227257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249063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49788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3978927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9661832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622604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6475935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8353270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29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5580940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4407957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2682612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6345281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792906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1808258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7182793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6952263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8507359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39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8791322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0322868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6204724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2845687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3701576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6956784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6760292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4443212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2965729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49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1619690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50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2772754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51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883393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52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1749823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53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412025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6918251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081960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713690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5856662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9629702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8648833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4119701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2401076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89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663879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90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7623527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91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5377538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92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401804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97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0665722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98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6047794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99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4878396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100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6171493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101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3733823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102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338232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135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5703900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136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0689779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137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872007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DFA0C4-426F-47D0-BC90-6432CC5894B8}" type="slidenum">
              <a:rPr lang="ru-RU" smtClean="0"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43655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467544" y="0"/>
            <a:ext cx="3448819" cy="5164038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>
                <a:solidFill>
                  <a:schemeClr val="tx1"/>
                </a:solidFill>
              </a:defRPr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28007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1225549" y="1179263"/>
            <a:ext cx="1834281" cy="1608512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/>
          </a:p>
        </p:txBody>
      </p:sp>
      <p:sp>
        <p:nvSpPr>
          <p:cNvPr id="23" name="Picture Placeholder 21"/>
          <p:cNvSpPr>
            <a:spLocks noGrp="1"/>
          </p:cNvSpPr>
          <p:nvPr>
            <p:ph type="pic" sz="quarter" idx="11"/>
          </p:nvPr>
        </p:nvSpPr>
        <p:spPr>
          <a:xfrm>
            <a:off x="3709827" y="1179263"/>
            <a:ext cx="1834281" cy="1608512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/>
          </a:p>
        </p:txBody>
      </p:sp>
      <p:sp>
        <p:nvSpPr>
          <p:cNvPr id="24" name="Picture Placeholder 21"/>
          <p:cNvSpPr>
            <a:spLocks noGrp="1"/>
          </p:cNvSpPr>
          <p:nvPr>
            <p:ph type="pic" sz="quarter" idx="12"/>
          </p:nvPr>
        </p:nvSpPr>
        <p:spPr>
          <a:xfrm>
            <a:off x="6194103" y="1179263"/>
            <a:ext cx="1834281" cy="1608512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932331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1337763" y="1884015"/>
            <a:ext cx="1139882" cy="1169812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100"/>
            </a:lvl1pPr>
          </a:lstStyle>
          <a:p>
            <a:pPr marL="342897" marR="0" lvl="0" indent="-342897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23" name="Picture Placeholder 21"/>
          <p:cNvSpPr>
            <a:spLocks noGrp="1"/>
          </p:cNvSpPr>
          <p:nvPr>
            <p:ph type="pic" sz="quarter" idx="11"/>
          </p:nvPr>
        </p:nvSpPr>
        <p:spPr>
          <a:xfrm>
            <a:off x="4002059" y="1884015"/>
            <a:ext cx="1139882" cy="1169812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100"/>
            </a:lvl1pPr>
          </a:lstStyle>
          <a:p>
            <a:pPr marL="342897" marR="0" lvl="0" indent="-342897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24" name="Picture Placeholder 21"/>
          <p:cNvSpPr>
            <a:spLocks noGrp="1"/>
          </p:cNvSpPr>
          <p:nvPr>
            <p:ph type="pic" sz="quarter" idx="12"/>
          </p:nvPr>
        </p:nvSpPr>
        <p:spPr>
          <a:xfrm>
            <a:off x="6594347" y="1884015"/>
            <a:ext cx="1139882" cy="1169812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100"/>
            </a:lvl1pPr>
          </a:lstStyle>
          <a:p>
            <a:pPr marL="342897" marR="0" lvl="0" indent="-342897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602882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503549" y="1195493"/>
            <a:ext cx="1436176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3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2176396" y="1195493"/>
            <a:ext cx="1436176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4" name="Picture Placeholder 11"/>
          <p:cNvSpPr>
            <a:spLocks noGrp="1"/>
          </p:cNvSpPr>
          <p:nvPr>
            <p:ph type="pic" sz="quarter" idx="12"/>
          </p:nvPr>
        </p:nvSpPr>
        <p:spPr>
          <a:xfrm>
            <a:off x="3849243" y="1195493"/>
            <a:ext cx="1436176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5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5522090" y="1195493"/>
            <a:ext cx="1436176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7194937" y="1195493"/>
            <a:ext cx="1436176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058596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827585" y="1203597"/>
            <a:ext cx="1436175" cy="1511923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28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2846320" y="1203596"/>
            <a:ext cx="1436175" cy="1511923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29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4865055" y="1203595"/>
            <a:ext cx="1436175" cy="1511923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30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6883790" y="1203594"/>
            <a:ext cx="1436175" cy="1511923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082223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547664" y="1116565"/>
            <a:ext cx="1310409" cy="1310409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916796" y="1116565"/>
            <a:ext cx="1310409" cy="1310409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6213423" y="1116565"/>
            <a:ext cx="1310409" cy="1310409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1548160" y="3003798"/>
            <a:ext cx="1310409" cy="1310409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3916796" y="3003798"/>
            <a:ext cx="1310409" cy="1310409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6213919" y="3003798"/>
            <a:ext cx="1310409" cy="1310409"/>
          </a:xfrm>
          <a:prstGeom prst="ellipse">
            <a:avLst/>
          </a:prstGeo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7250792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55938" y="1219115"/>
            <a:ext cx="2655412" cy="270527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020648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123728" y="0"/>
            <a:ext cx="2879725" cy="5143500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6246115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033070" cy="2448000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033070" y="0"/>
            <a:ext cx="3088744" cy="2448000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121813" y="0"/>
            <a:ext cx="3033070" cy="2448000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5254977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3969899" y="0"/>
            <a:ext cx="2618325" cy="3003798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1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6660231" y="-7871"/>
            <a:ext cx="2483769" cy="193154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2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6660231" y="1995686"/>
            <a:ext cx="2483769" cy="314781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5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3969899" y="3075806"/>
            <a:ext cx="2618325" cy="206769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8077467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3197168" y="771525"/>
            <a:ext cx="1511300" cy="1512888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22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204716" y="2858489"/>
            <a:ext cx="1511300" cy="1512888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23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532177" y="1378635"/>
            <a:ext cx="2414712" cy="2417251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434700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755291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/>
          <p:cNvSpPr>
            <a:spLocks noGrp="1"/>
          </p:cNvSpPr>
          <p:nvPr>
            <p:ph type="pic" sz="quarter" idx="10"/>
          </p:nvPr>
        </p:nvSpPr>
        <p:spPr>
          <a:xfrm>
            <a:off x="673747" y="789468"/>
            <a:ext cx="2331087" cy="135444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34" name="Picture Placeholder 32"/>
          <p:cNvSpPr>
            <a:spLocks noGrp="1"/>
          </p:cNvSpPr>
          <p:nvPr>
            <p:ph type="pic" sz="quarter" idx="11"/>
          </p:nvPr>
        </p:nvSpPr>
        <p:spPr>
          <a:xfrm>
            <a:off x="669434" y="2876806"/>
            <a:ext cx="2331087" cy="135444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35" name="Picture Placeholder 32"/>
          <p:cNvSpPr>
            <a:spLocks noGrp="1"/>
          </p:cNvSpPr>
          <p:nvPr>
            <p:ph type="pic" sz="quarter" idx="12"/>
          </p:nvPr>
        </p:nvSpPr>
        <p:spPr>
          <a:xfrm>
            <a:off x="3398894" y="789468"/>
            <a:ext cx="2331087" cy="135444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36" name="Picture Placeholder 32"/>
          <p:cNvSpPr>
            <a:spLocks noGrp="1"/>
          </p:cNvSpPr>
          <p:nvPr>
            <p:ph type="pic" sz="quarter" idx="13"/>
          </p:nvPr>
        </p:nvSpPr>
        <p:spPr>
          <a:xfrm>
            <a:off x="3394581" y="2876806"/>
            <a:ext cx="2331087" cy="135444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37" name="Picture Placeholder 32"/>
          <p:cNvSpPr>
            <a:spLocks noGrp="1"/>
          </p:cNvSpPr>
          <p:nvPr>
            <p:ph type="pic" sz="quarter" idx="14"/>
          </p:nvPr>
        </p:nvSpPr>
        <p:spPr>
          <a:xfrm>
            <a:off x="6127805" y="789468"/>
            <a:ext cx="2331087" cy="135444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38" name="Picture Placeholder 32"/>
          <p:cNvSpPr>
            <a:spLocks noGrp="1"/>
          </p:cNvSpPr>
          <p:nvPr>
            <p:ph type="pic" sz="quarter" idx="15"/>
          </p:nvPr>
        </p:nvSpPr>
        <p:spPr>
          <a:xfrm>
            <a:off x="6123492" y="2876806"/>
            <a:ext cx="2331087" cy="1354444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249473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776288" y="1273018"/>
            <a:ext cx="2463800" cy="1489232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/>
          </a:p>
        </p:txBody>
      </p:sp>
      <p:sp>
        <p:nvSpPr>
          <p:cNvPr id="17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776288" y="2762117"/>
            <a:ext cx="2463800" cy="1489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/>
          </a:p>
        </p:txBody>
      </p:sp>
      <p:sp>
        <p:nvSpPr>
          <p:cNvPr id="18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3239723" y="1273018"/>
            <a:ext cx="2563791" cy="1489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/>
          </a:p>
        </p:txBody>
      </p:sp>
      <p:sp>
        <p:nvSpPr>
          <p:cNvPr id="19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3239723" y="2762117"/>
            <a:ext cx="2563791" cy="1489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/>
          </a:p>
        </p:txBody>
      </p:sp>
      <p:sp>
        <p:nvSpPr>
          <p:cNvPr id="20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5803516" y="1272884"/>
            <a:ext cx="2564601" cy="14892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/>
          </a:p>
        </p:txBody>
      </p:sp>
      <p:sp>
        <p:nvSpPr>
          <p:cNvPr id="21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5803516" y="2762114"/>
            <a:ext cx="2564601" cy="14891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6512127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966468" y="1058863"/>
            <a:ext cx="1802765" cy="17969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r>
              <a:rPr lang="en-US" dirty="0" smtClean="0"/>
              <a:t>  </a:t>
            </a:r>
            <a:endParaRPr lang="ru-RU" dirty="0"/>
          </a:p>
        </p:txBody>
      </p:sp>
      <p:sp>
        <p:nvSpPr>
          <p:cNvPr id="33" name="Picture Placeholder 31"/>
          <p:cNvSpPr>
            <a:spLocks noGrp="1"/>
          </p:cNvSpPr>
          <p:nvPr>
            <p:ph type="pic" sz="quarter" idx="11"/>
          </p:nvPr>
        </p:nvSpPr>
        <p:spPr>
          <a:xfrm>
            <a:off x="4571998" y="1062861"/>
            <a:ext cx="1806440" cy="17994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34" name="Picture Placeholder 31"/>
          <p:cNvSpPr>
            <a:spLocks noGrp="1"/>
          </p:cNvSpPr>
          <p:nvPr>
            <p:ph type="pic" sz="quarter" idx="12"/>
          </p:nvPr>
        </p:nvSpPr>
        <p:spPr>
          <a:xfrm>
            <a:off x="6375756" y="2855785"/>
            <a:ext cx="1802765" cy="18005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35" name="Picture Placeholder 31"/>
          <p:cNvSpPr>
            <a:spLocks noGrp="1"/>
          </p:cNvSpPr>
          <p:nvPr>
            <p:ph type="pic" sz="quarter" idx="13"/>
          </p:nvPr>
        </p:nvSpPr>
        <p:spPr>
          <a:xfrm>
            <a:off x="2768243" y="2859387"/>
            <a:ext cx="1802765" cy="17969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23951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684213" y="1708150"/>
            <a:ext cx="1489243" cy="1489075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r>
              <a:rPr lang="en-US" dirty="0" smtClean="0"/>
              <a:t>  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4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2255297" y="1707654"/>
            <a:ext cx="1489243" cy="1489075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r>
              <a:rPr lang="en-US" dirty="0" smtClean="0"/>
              <a:t>  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5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3825735" y="1704241"/>
            <a:ext cx="1489243" cy="1489075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r>
              <a:rPr lang="en-US" dirty="0" smtClean="0"/>
              <a:t>  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6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5396819" y="1703745"/>
            <a:ext cx="1489243" cy="1489075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r>
              <a:rPr lang="en-US" dirty="0" smtClean="0"/>
              <a:t>  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7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6968548" y="1703744"/>
            <a:ext cx="1489243" cy="1489075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r>
              <a:rPr lang="en-US" dirty="0" smtClean="0"/>
              <a:t>  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839670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406557" y="1300474"/>
            <a:ext cx="2639428" cy="2639701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r>
              <a:rPr lang="en-US" dirty="0" smtClean="0"/>
              <a:t>  </a:t>
            </a:r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4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3247238" y="1300201"/>
            <a:ext cx="2639428" cy="2639701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r>
              <a:rPr lang="en-US" dirty="0" smtClean="0"/>
              <a:t>  </a:t>
            </a:r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15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6094692" y="1305931"/>
            <a:ext cx="2639428" cy="2639701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r>
              <a:rPr lang="en-US" dirty="0" smtClean="0"/>
              <a:t>  </a:t>
            </a:r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6461240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 hidden="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88894-5F1A-4BC3-A6DC-23ACD7D5AF72}" type="datetimeFigureOut">
              <a:rPr lang="ru-RU" smtClean="0"/>
              <a:t>26.04.2018</a:t>
            </a:fld>
            <a:endParaRPr lang="ru-RU"/>
          </a:p>
        </p:txBody>
      </p:sp>
      <p:pic>
        <p:nvPicPr>
          <p:cNvPr id="8" name="Picture 7" hidden="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0617" y="676913"/>
            <a:ext cx="2903371" cy="2903371"/>
          </a:xfrm>
          <a:prstGeom prst="rect">
            <a:avLst/>
          </a:prstGeom>
        </p:spPr>
      </p:pic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3080893" y="1200755"/>
            <a:ext cx="2084633" cy="1664752"/>
          </a:xfrm>
          <a:custGeom>
            <a:avLst/>
            <a:gdLst>
              <a:gd name="connsiteX0" fmla="*/ 0 w 3095625"/>
              <a:gd name="connsiteY0" fmla="*/ 0 h 2952750"/>
              <a:gd name="connsiteX1" fmla="*/ 3095625 w 3095625"/>
              <a:gd name="connsiteY1" fmla="*/ 0 h 2952750"/>
              <a:gd name="connsiteX2" fmla="*/ 3095625 w 3095625"/>
              <a:gd name="connsiteY2" fmla="*/ 2952750 h 2952750"/>
              <a:gd name="connsiteX3" fmla="*/ 0 w 3095625"/>
              <a:gd name="connsiteY3" fmla="*/ 2952750 h 2952750"/>
              <a:gd name="connsiteX4" fmla="*/ 0 w 3095625"/>
              <a:gd name="connsiteY4" fmla="*/ 0 h 2952750"/>
              <a:gd name="connsiteX0" fmla="*/ 0 w 3095625"/>
              <a:gd name="connsiteY0" fmla="*/ 0 h 2952750"/>
              <a:gd name="connsiteX1" fmla="*/ 2543832 w 3095625"/>
              <a:gd name="connsiteY1" fmla="*/ 70945 h 2952750"/>
              <a:gd name="connsiteX2" fmla="*/ 3095625 w 3095625"/>
              <a:gd name="connsiteY2" fmla="*/ 2952750 h 2952750"/>
              <a:gd name="connsiteX3" fmla="*/ 0 w 3095625"/>
              <a:gd name="connsiteY3" fmla="*/ 2952750 h 2952750"/>
              <a:gd name="connsiteX4" fmla="*/ 0 w 3095625"/>
              <a:gd name="connsiteY4" fmla="*/ 0 h 2952750"/>
              <a:gd name="connsiteX0" fmla="*/ 0 w 3095625"/>
              <a:gd name="connsiteY0" fmla="*/ 0 h 2952750"/>
              <a:gd name="connsiteX1" fmla="*/ 1172232 w 3095625"/>
              <a:gd name="connsiteY1" fmla="*/ 495948 h 2952750"/>
              <a:gd name="connsiteX2" fmla="*/ 3095625 w 3095625"/>
              <a:gd name="connsiteY2" fmla="*/ 2952750 h 2952750"/>
              <a:gd name="connsiteX3" fmla="*/ 0 w 3095625"/>
              <a:gd name="connsiteY3" fmla="*/ 2952750 h 2952750"/>
              <a:gd name="connsiteX4" fmla="*/ 0 w 3095625"/>
              <a:gd name="connsiteY4" fmla="*/ 0 h 2952750"/>
              <a:gd name="connsiteX0" fmla="*/ 0 w 2393726"/>
              <a:gd name="connsiteY0" fmla="*/ 0 h 2952750"/>
              <a:gd name="connsiteX1" fmla="*/ 1172232 w 2393726"/>
              <a:gd name="connsiteY1" fmla="*/ 495948 h 2952750"/>
              <a:gd name="connsiteX2" fmla="*/ 2393726 w 2393726"/>
              <a:gd name="connsiteY2" fmla="*/ 1684181 h 2952750"/>
              <a:gd name="connsiteX3" fmla="*/ 0 w 2393726"/>
              <a:gd name="connsiteY3" fmla="*/ 2952750 h 2952750"/>
              <a:gd name="connsiteX4" fmla="*/ 0 w 2393726"/>
              <a:gd name="connsiteY4" fmla="*/ 0 h 2952750"/>
              <a:gd name="connsiteX0" fmla="*/ 0 w 2393726"/>
              <a:gd name="connsiteY0" fmla="*/ 0 h 2237973"/>
              <a:gd name="connsiteX1" fmla="*/ 1172232 w 2393726"/>
              <a:gd name="connsiteY1" fmla="*/ 495948 h 2237973"/>
              <a:gd name="connsiteX2" fmla="*/ 2393726 w 2393726"/>
              <a:gd name="connsiteY2" fmla="*/ 1684181 h 2237973"/>
              <a:gd name="connsiteX3" fmla="*/ 1423115 w 2393726"/>
              <a:gd name="connsiteY3" fmla="*/ 2237973 h 2237973"/>
              <a:gd name="connsiteX4" fmla="*/ 0 w 2393726"/>
              <a:gd name="connsiteY4" fmla="*/ 0 h 2237973"/>
              <a:gd name="connsiteX0" fmla="*/ 0 w 2084633"/>
              <a:gd name="connsiteY0" fmla="*/ 489286 h 1742025"/>
              <a:gd name="connsiteX1" fmla="*/ 863139 w 2084633"/>
              <a:gd name="connsiteY1" fmla="*/ 0 h 1742025"/>
              <a:gd name="connsiteX2" fmla="*/ 2084633 w 2084633"/>
              <a:gd name="connsiteY2" fmla="*/ 1188233 h 1742025"/>
              <a:gd name="connsiteX3" fmla="*/ 1114022 w 2084633"/>
              <a:gd name="connsiteY3" fmla="*/ 1742025 h 1742025"/>
              <a:gd name="connsiteX4" fmla="*/ 0 w 2084633"/>
              <a:gd name="connsiteY4" fmla="*/ 489286 h 1742025"/>
              <a:gd name="connsiteX0" fmla="*/ 0 w 2084633"/>
              <a:gd name="connsiteY0" fmla="*/ 412013 h 1664752"/>
              <a:gd name="connsiteX1" fmla="*/ 908215 w 2084633"/>
              <a:gd name="connsiteY1" fmla="*/ 0 h 1664752"/>
              <a:gd name="connsiteX2" fmla="*/ 2084633 w 2084633"/>
              <a:gd name="connsiteY2" fmla="*/ 1110960 h 1664752"/>
              <a:gd name="connsiteX3" fmla="*/ 1114022 w 2084633"/>
              <a:gd name="connsiteY3" fmla="*/ 1664752 h 1664752"/>
              <a:gd name="connsiteX4" fmla="*/ 0 w 2084633"/>
              <a:gd name="connsiteY4" fmla="*/ 412013 h 166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4633" h="1664752">
                <a:moveTo>
                  <a:pt x="0" y="412013"/>
                </a:moveTo>
                <a:lnTo>
                  <a:pt x="908215" y="0"/>
                </a:lnTo>
                <a:lnTo>
                  <a:pt x="2084633" y="1110960"/>
                </a:lnTo>
                <a:lnTo>
                  <a:pt x="1114022" y="1664752"/>
                </a:lnTo>
                <a:lnTo>
                  <a:pt x="0" y="41201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en-US" dirty="0" smtClean="0"/>
              <a:t>Click icon to add picture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776909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4072196" y="1611207"/>
            <a:ext cx="1367449" cy="2425001"/>
          </a:xfrm>
          <a:custGeom>
            <a:avLst/>
            <a:gdLst>
              <a:gd name="connsiteX0" fmla="*/ 0 w 1371568"/>
              <a:gd name="connsiteY0" fmla="*/ 0 h 2385857"/>
              <a:gd name="connsiteX1" fmla="*/ 1371568 w 1371568"/>
              <a:gd name="connsiteY1" fmla="*/ 0 h 2385857"/>
              <a:gd name="connsiteX2" fmla="*/ 1371568 w 1371568"/>
              <a:gd name="connsiteY2" fmla="*/ 2385857 h 2385857"/>
              <a:gd name="connsiteX3" fmla="*/ 0 w 1371568"/>
              <a:gd name="connsiteY3" fmla="*/ 2385857 h 2385857"/>
              <a:gd name="connsiteX4" fmla="*/ 0 w 1371568"/>
              <a:gd name="connsiteY4" fmla="*/ 0 h 2385857"/>
              <a:gd name="connsiteX0" fmla="*/ 0 w 1377525"/>
              <a:gd name="connsiteY0" fmla="*/ 0 h 2439470"/>
              <a:gd name="connsiteX1" fmla="*/ 1371568 w 1377525"/>
              <a:gd name="connsiteY1" fmla="*/ 0 h 2439470"/>
              <a:gd name="connsiteX2" fmla="*/ 1377525 w 1377525"/>
              <a:gd name="connsiteY2" fmla="*/ 2439470 h 2439470"/>
              <a:gd name="connsiteX3" fmla="*/ 0 w 1377525"/>
              <a:gd name="connsiteY3" fmla="*/ 2385857 h 2439470"/>
              <a:gd name="connsiteX4" fmla="*/ 0 w 1377525"/>
              <a:gd name="connsiteY4" fmla="*/ 0 h 2439470"/>
              <a:gd name="connsiteX0" fmla="*/ 0 w 1377525"/>
              <a:gd name="connsiteY0" fmla="*/ 0 h 2439470"/>
              <a:gd name="connsiteX1" fmla="*/ 1371568 w 1377525"/>
              <a:gd name="connsiteY1" fmla="*/ 0 h 2439470"/>
              <a:gd name="connsiteX2" fmla="*/ 1377525 w 1377525"/>
              <a:gd name="connsiteY2" fmla="*/ 2439470 h 2439470"/>
              <a:gd name="connsiteX3" fmla="*/ 8936 w 1377525"/>
              <a:gd name="connsiteY3" fmla="*/ 2439470 h 2439470"/>
              <a:gd name="connsiteX4" fmla="*/ 0 w 1377525"/>
              <a:gd name="connsiteY4" fmla="*/ 0 h 2439470"/>
              <a:gd name="connsiteX0" fmla="*/ 859 w 1378384"/>
              <a:gd name="connsiteY0" fmla="*/ 0 h 2439470"/>
              <a:gd name="connsiteX1" fmla="*/ 1372427 w 1378384"/>
              <a:gd name="connsiteY1" fmla="*/ 0 h 2439470"/>
              <a:gd name="connsiteX2" fmla="*/ 1378384 w 1378384"/>
              <a:gd name="connsiteY2" fmla="*/ 2439470 h 2439470"/>
              <a:gd name="connsiteX3" fmla="*/ 859 w 1378384"/>
              <a:gd name="connsiteY3" fmla="*/ 2439470 h 2439470"/>
              <a:gd name="connsiteX4" fmla="*/ 859 w 1378384"/>
              <a:gd name="connsiteY4" fmla="*/ 0 h 2439470"/>
              <a:gd name="connsiteX0" fmla="*/ 859 w 1381722"/>
              <a:gd name="connsiteY0" fmla="*/ 0 h 2439470"/>
              <a:gd name="connsiteX1" fmla="*/ 1381362 w 1381722"/>
              <a:gd name="connsiteY1" fmla="*/ 0 h 2439470"/>
              <a:gd name="connsiteX2" fmla="*/ 1378384 w 1381722"/>
              <a:gd name="connsiteY2" fmla="*/ 2439470 h 2439470"/>
              <a:gd name="connsiteX3" fmla="*/ 859 w 1381722"/>
              <a:gd name="connsiteY3" fmla="*/ 2439470 h 2439470"/>
              <a:gd name="connsiteX4" fmla="*/ 859 w 1381722"/>
              <a:gd name="connsiteY4" fmla="*/ 0 h 2439470"/>
              <a:gd name="connsiteX0" fmla="*/ 3596 w 1381480"/>
              <a:gd name="connsiteY0" fmla="*/ 2979 h 2439470"/>
              <a:gd name="connsiteX1" fmla="*/ 1381120 w 1381480"/>
              <a:gd name="connsiteY1" fmla="*/ 0 h 2439470"/>
              <a:gd name="connsiteX2" fmla="*/ 1378142 w 1381480"/>
              <a:gd name="connsiteY2" fmla="*/ 2439470 h 2439470"/>
              <a:gd name="connsiteX3" fmla="*/ 617 w 1381480"/>
              <a:gd name="connsiteY3" fmla="*/ 2439470 h 2439470"/>
              <a:gd name="connsiteX4" fmla="*/ 3596 w 1381480"/>
              <a:gd name="connsiteY4" fmla="*/ 2979 h 2439470"/>
              <a:gd name="connsiteX0" fmla="*/ 3596 w 1378142"/>
              <a:gd name="connsiteY0" fmla="*/ 85 h 2436576"/>
              <a:gd name="connsiteX1" fmla="*/ 1369546 w 1378142"/>
              <a:gd name="connsiteY1" fmla="*/ 0 h 2436576"/>
              <a:gd name="connsiteX2" fmla="*/ 1378142 w 1378142"/>
              <a:gd name="connsiteY2" fmla="*/ 2436576 h 2436576"/>
              <a:gd name="connsiteX3" fmla="*/ 617 w 1378142"/>
              <a:gd name="connsiteY3" fmla="*/ 2436576 h 2436576"/>
              <a:gd name="connsiteX4" fmla="*/ 3596 w 1378142"/>
              <a:gd name="connsiteY4" fmla="*/ 85 h 2436576"/>
              <a:gd name="connsiteX0" fmla="*/ 3596 w 1372355"/>
              <a:gd name="connsiteY0" fmla="*/ 85 h 2436576"/>
              <a:gd name="connsiteX1" fmla="*/ 1369546 w 1372355"/>
              <a:gd name="connsiteY1" fmla="*/ 0 h 2436576"/>
              <a:gd name="connsiteX2" fmla="*/ 1372355 w 1372355"/>
              <a:gd name="connsiteY2" fmla="*/ 2425001 h 2436576"/>
              <a:gd name="connsiteX3" fmla="*/ 617 w 1372355"/>
              <a:gd name="connsiteY3" fmla="*/ 2436576 h 2436576"/>
              <a:gd name="connsiteX4" fmla="*/ 3596 w 1372355"/>
              <a:gd name="connsiteY4" fmla="*/ 85 h 2436576"/>
              <a:gd name="connsiteX0" fmla="*/ 936 w 1369695"/>
              <a:gd name="connsiteY0" fmla="*/ 85 h 2425001"/>
              <a:gd name="connsiteX1" fmla="*/ 1366886 w 1369695"/>
              <a:gd name="connsiteY1" fmla="*/ 0 h 2425001"/>
              <a:gd name="connsiteX2" fmla="*/ 1369695 w 1369695"/>
              <a:gd name="connsiteY2" fmla="*/ 2425001 h 2425001"/>
              <a:gd name="connsiteX3" fmla="*/ 851 w 1369695"/>
              <a:gd name="connsiteY3" fmla="*/ 2422107 h 2425001"/>
              <a:gd name="connsiteX4" fmla="*/ 936 w 1369695"/>
              <a:gd name="connsiteY4" fmla="*/ 85 h 2425001"/>
              <a:gd name="connsiteX0" fmla="*/ 936 w 1367449"/>
              <a:gd name="connsiteY0" fmla="*/ 85 h 2425001"/>
              <a:gd name="connsiteX1" fmla="*/ 1366886 w 1367449"/>
              <a:gd name="connsiteY1" fmla="*/ 0 h 2425001"/>
              <a:gd name="connsiteX2" fmla="*/ 1366801 w 1367449"/>
              <a:gd name="connsiteY2" fmla="*/ 2425001 h 2425001"/>
              <a:gd name="connsiteX3" fmla="*/ 851 w 1367449"/>
              <a:gd name="connsiteY3" fmla="*/ 2422107 h 2425001"/>
              <a:gd name="connsiteX4" fmla="*/ 936 w 1367449"/>
              <a:gd name="connsiteY4" fmla="*/ 85 h 2425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7449" h="2425001">
                <a:moveTo>
                  <a:pt x="936" y="85"/>
                </a:moveTo>
                <a:lnTo>
                  <a:pt x="1366886" y="0"/>
                </a:lnTo>
                <a:cubicBezTo>
                  <a:pt x="1368872" y="813157"/>
                  <a:pt x="1364815" y="1611844"/>
                  <a:pt x="1366801" y="2425001"/>
                </a:cubicBezTo>
                <a:lnTo>
                  <a:pt x="851" y="2422107"/>
                </a:lnTo>
                <a:cubicBezTo>
                  <a:pt x="-2128" y="1608950"/>
                  <a:pt x="3915" y="813242"/>
                  <a:pt x="936" y="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000"/>
            </a:lvl1pPr>
          </a:lstStyle>
          <a:p>
            <a:r>
              <a:rPr lang="en-US" dirty="0" smtClean="0"/>
              <a:t>Click icon to add picture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50818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1"/>
          </p:nvPr>
        </p:nvSpPr>
        <p:spPr>
          <a:xfrm flipH="1">
            <a:off x="6301598" y="1245131"/>
            <a:ext cx="1367834" cy="2404729"/>
          </a:xfrm>
          <a:custGeom>
            <a:avLst/>
            <a:gdLst>
              <a:gd name="connsiteX0" fmla="*/ 0 w 1368152"/>
              <a:gd name="connsiteY0" fmla="*/ 0 h 2448545"/>
              <a:gd name="connsiteX1" fmla="*/ 1368152 w 1368152"/>
              <a:gd name="connsiteY1" fmla="*/ 0 h 2448545"/>
              <a:gd name="connsiteX2" fmla="*/ 1368152 w 1368152"/>
              <a:gd name="connsiteY2" fmla="*/ 2448545 h 2448545"/>
              <a:gd name="connsiteX3" fmla="*/ 0 w 1368152"/>
              <a:gd name="connsiteY3" fmla="*/ 2448545 h 2448545"/>
              <a:gd name="connsiteX4" fmla="*/ 0 w 1368152"/>
              <a:gd name="connsiteY4" fmla="*/ 0 h 2448545"/>
              <a:gd name="connsiteX0" fmla="*/ 0 w 1369275"/>
              <a:gd name="connsiteY0" fmla="*/ 8413 h 2456958"/>
              <a:gd name="connsiteX1" fmla="*/ 1368152 w 1369275"/>
              <a:gd name="connsiteY1" fmla="*/ 8413 h 2456958"/>
              <a:gd name="connsiteX2" fmla="*/ 1369275 w 1369275"/>
              <a:gd name="connsiteY2" fmla="*/ 0 h 2456958"/>
              <a:gd name="connsiteX3" fmla="*/ 1368152 w 1369275"/>
              <a:gd name="connsiteY3" fmla="*/ 2456958 h 2456958"/>
              <a:gd name="connsiteX4" fmla="*/ 0 w 1369275"/>
              <a:gd name="connsiteY4" fmla="*/ 2456958 h 2456958"/>
              <a:gd name="connsiteX5" fmla="*/ 0 w 1369275"/>
              <a:gd name="connsiteY5" fmla="*/ 8413 h 2456958"/>
              <a:gd name="connsiteX0" fmla="*/ 0 w 1368155"/>
              <a:gd name="connsiteY0" fmla="*/ 0 h 2448545"/>
              <a:gd name="connsiteX1" fmla="*/ 1368152 w 1368155"/>
              <a:gd name="connsiteY1" fmla="*/ 0 h 2448545"/>
              <a:gd name="connsiteX2" fmla="*/ 1342380 w 1368155"/>
              <a:gd name="connsiteY2" fmla="*/ 1590564 h 2448545"/>
              <a:gd name="connsiteX3" fmla="*/ 1368152 w 1368155"/>
              <a:gd name="connsiteY3" fmla="*/ 2448545 h 2448545"/>
              <a:gd name="connsiteX4" fmla="*/ 0 w 1368155"/>
              <a:gd name="connsiteY4" fmla="*/ 2448545 h 2448545"/>
              <a:gd name="connsiteX5" fmla="*/ 0 w 1368155"/>
              <a:gd name="connsiteY5" fmla="*/ 0 h 2448545"/>
              <a:gd name="connsiteX0" fmla="*/ 0 w 1368160"/>
              <a:gd name="connsiteY0" fmla="*/ 0 h 2448545"/>
              <a:gd name="connsiteX1" fmla="*/ 1368152 w 1368160"/>
              <a:gd name="connsiteY1" fmla="*/ 0 h 2448545"/>
              <a:gd name="connsiteX2" fmla="*/ 1357050 w 1368160"/>
              <a:gd name="connsiteY2" fmla="*/ 1654131 h 2448545"/>
              <a:gd name="connsiteX3" fmla="*/ 1368152 w 1368160"/>
              <a:gd name="connsiteY3" fmla="*/ 2448545 h 2448545"/>
              <a:gd name="connsiteX4" fmla="*/ 0 w 1368160"/>
              <a:gd name="connsiteY4" fmla="*/ 2448545 h 2448545"/>
              <a:gd name="connsiteX5" fmla="*/ 0 w 1368160"/>
              <a:gd name="connsiteY5" fmla="*/ 0 h 2448545"/>
              <a:gd name="connsiteX0" fmla="*/ 0 w 1368162"/>
              <a:gd name="connsiteY0" fmla="*/ 0 h 2448545"/>
              <a:gd name="connsiteX1" fmla="*/ 1368152 w 1368162"/>
              <a:gd name="connsiteY1" fmla="*/ 0 h 2448545"/>
              <a:gd name="connsiteX2" fmla="*/ 1357050 w 1368162"/>
              <a:gd name="connsiteY2" fmla="*/ 1654131 h 2448545"/>
              <a:gd name="connsiteX3" fmla="*/ 1368152 w 1368162"/>
              <a:gd name="connsiteY3" fmla="*/ 2448545 h 2448545"/>
              <a:gd name="connsiteX4" fmla="*/ 0 w 1368162"/>
              <a:gd name="connsiteY4" fmla="*/ 2448545 h 2448545"/>
              <a:gd name="connsiteX5" fmla="*/ 0 w 1368162"/>
              <a:gd name="connsiteY5" fmla="*/ 0 h 2448545"/>
              <a:gd name="connsiteX0" fmla="*/ 0 w 1368153"/>
              <a:gd name="connsiteY0" fmla="*/ 0 h 2448545"/>
              <a:gd name="connsiteX1" fmla="*/ 1368152 w 1368153"/>
              <a:gd name="connsiteY1" fmla="*/ 0 h 2448545"/>
              <a:gd name="connsiteX2" fmla="*/ 1357050 w 1368153"/>
              <a:gd name="connsiteY2" fmla="*/ 1654131 h 2448545"/>
              <a:gd name="connsiteX3" fmla="*/ 1368152 w 1368153"/>
              <a:gd name="connsiteY3" fmla="*/ 2448545 h 2448545"/>
              <a:gd name="connsiteX4" fmla="*/ 0 w 1368153"/>
              <a:gd name="connsiteY4" fmla="*/ 2448545 h 2448545"/>
              <a:gd name="connsiteX5" fmla="*/ 0 w 1368153"/>
              <a:gd name="connsiteY5" fmla="*/ 0 h 2448545"/>
              <a:gd name="connsiteX0" fmla="*/ 0 w 1371719"/>
              <a:gd name="connsiteY0" fmla="*/ 0 h 2448731"/>
              <a:gd name="connsiteX1" fmla="*/ 1368152 w 1371719"/>
              <a:gd name="connsiteY1" fmla="*/ 0 h 2448731"/>
              <a:gd name="connsiteX2" fmla="*/ 1357050 w 1371719"/>
              <a:gd name="connsiteY2" fmla="*/ 1654131 h 2448731"/>
              <a:gd name="connsiteX3" fmla="*/ 1368152 w 1371719"/>
              <a:gd name="connsiteY3" fmla="*/ 2448545 h 2448731"/>
              <a:gd name="connsiteX4" fmla="*/ 1371719 w 1371719"/>
              <a:gd name="connsiteY4" fmla="*/ 2448731 h 2448731"/>
              <a:gd name="connsiteX5" fmla="*/ 0 w 1371719"/>
              <a:gd name="connsiteY5" fmla="*/ 2448545 h 2448731"/>
              <a:gd name="connsiteX6" fmla="*/ 0 w 1371719"/>
              <a:gd name="connsiteY6" fmla="*/ 0 h 2448731"/>
              <a:gd name="connsiteX0" fmla="*/ 0 w 1368153"/>
              <a:gd name="connsiteY0" fmla="*/ 0 h 2460955"/>
              <a:gd name="connsiteX1" fmla="*/ 1368152 w 1368153"/>
              <a:gd name="connsiteY1" fmla="*/ 0 h 2460955"/>
              <a:gd name="connsiteX2" fmla="*/ 1357050 w 1368153"/>
              <a:gd name="connsiteY2" fmla="*/ 1654131 h 2460955"/>
              <a:gd name="connsiteX3" fmla="*/ 1368152 w 1368153"/>
              <a:gd name="connsiteY3" fmla="*/ 2448545 h 2460955"/>
              <a:gd name="connsiteX4" fmla="*/ 1320376 w 1368153"/>
              <a:gd name="connsiteY4" fmla="*/ 2460955 h 2460955"/>
              <a:gd name="connsiteX5" fmla="*/ 0 w 1368153"/>
              <a:gd name="connsiteY5" fmla="*/ 2448545 h 2460955"/>
              <a:gd name="connsiteX6" fmla="*/ 0 w 1368153"/>
              <a:gd name="connsiteY6" fmla="*/ 0 h 2460955"/>
              <a:gd name="connsiteX0" fmla="*/ 0 w 1402380"/>
              <a:gd name="connsiteY0" fmla="*/ 0 h 2460955"/>
              <a:gd name="connsiteX1" fmla="*/ 1368152 w 1402380"/>
              <a:gd name="connsiteY1" fmla="*/ 0 h 2460955"/>
              <a:gd name="connsiteX2" fmla="*/ 1357050 w 1402380"/>
              <a:gd name="connsiteY2" fmla="*/ 1654131 h 2460955"/>
              <a:gd name="connsiteX3" fmla="*/ 1402380 w 1402380"/>
              <a:gd name="connsiteY3" fmla="*/ 2299405 h 2460955"/>
              <a:gd name="connsiteX4" fmla="*/ 1320376 w 1402380"/>
              <a:gd name="connsiteY4" fmla="*/ 2460955 h 2460955"/>
              <a:gd name="connsiteX5" fmla="*/ 0 w 1402380"/>
              <a:gd name="connsiteY5" fmla="*/ 2448545 h 2460955"/>
              <a:gd name="connsiteX6" fmla="*/ 0 w 1402380"/>
              <a:gd name="connsiteY6" fmla="*/ 0 h 2460955"/>
              <a:gd name="connsiteX0" fmla="*/ 0 w 1402380"/>
              <a:gd name="connsiteY0" fmla="*/ 0 h 2460955"/>
              <a:gd name="connsiteX1" fmla="*/ 1368152 w 1402380"/>
              <a:gd name="connsiteY1" fmla="*/ 0 h 2460955"/>
              <a:gd name="connsiteX2" fmla="*/ 1357050 w 1402380"/>
              <a:gd name="connsiteY2" fmla="*/ 1654131 h 2460955"/>
              <a:gd name="connsiteX3" fmla="*/ 1402380 w 1402380"/>
              <a:gd name="connsiteY3" fmla="*/ 2299405 h 2460955"/>
              <a:gd name="connsiteX4" fmla="*/ 1320376 w 1402380"/>
              <a:gd name="connsiteY4" fmla="*/ 2460955 h 2460955"/>
              <a:gd name="connsiteX5" fmla="*/ 0 w 1402380"/>
              <a:gd name="connsiteY5" fmla="*/ 2448545 h 2460955"/>
              <a:gd name="connsiteX6" fmla="*/ 0 w 1402380"/>
              <a:gd name="connsiteY6" fmla="*/ 0 h 2460955"/>
              <a:gd name="connsiteX0" fmla="*/ 0 w 1540194"/>
              <a:gd name="connsiteY0" fmla="*/ 0 h 2460955"/>
              <a:gd name="connsiteX1" fmla="*/ 1368152 w 1540194"/>
              <a:gd name="connsiteY1" fmla="*/ 0 h 2460955"/>
              <a:gd name="connsiteX2" fmla="*/ 1357050 w 1540194"/>
              <a:gd name="connsiteY2" fmla="*/ 1654131 h 2460955"/>
              <a:gd name="connsiteX3" fmla="*/ 1402380 w 1540194"/>
              <a:gd name="connsiteY3" fmla="*/ 2299405 h 2460955"/>
              <a:gd name="connsiteX4" fmla="*/ 1320376 w 1540194"/>
              <a:gd name="connsiteY4" fmla="*/ 2460955 h 2460955"/>
              <a:gd name="connsiteX5" fmla="*/ 0 w 1540194"/>
              <a:gd name="connsiteY5" fmla="*/ 2448545 h 2460955"/>
              <a:gd name="connsiteX6" fmla="*/ 0 w 1540194"/>
              <a:gd name="connsiteY6" fmla="*/ 0 h 2460955"/>
              <a:gd name="connsiteX0" fmla="*/ 0 w 1402396"/>
              <a:gd name="connsiteY0" fmla="*/ 0 h 2460955"/>
              <a:gd name="connsiteX1" fmla="*/ 1368152 w 1402396"/>
              <a:gd name="connsiteY1" fmla="*/ 0 h 2460955"/>
              <a:gd name="connsiteX2" fmla="*/ 1357050 w 1402396"/>
              <a:gd name="connsiteY2" fmla="*/ 1654131 h 2460955"/>
              <a:gd name="connsiteX3" fmla="*/ 1402380 w 1402396"/>
              <a:gd name="connsiteY3" fmla="*/ 2299405 h 2460955"/>
              <a:gd name="connsiteX4" fmla="*/ 1320376 w 1402396"/>
              <a:gd name="connsiteY4" fmla="*/ 2460955 h 2460955"/>
              <a:gd name="connsiteX5" fmla="*/ 0 w 1402396"/>
              <a:gd name="connsiteY5" fmla="*/ 2448545 h 2460955"/>
              <a:gd name="connsiteX6" fmla="*/ 0 w 1402396"/>
              <a:gd name="connsiteY6" fmla="*/ 0 h 2460955"/>
              <a:gd name="connsiteX0" fmla="*/ 0 w 1402396"/>
              <a:gd name="connsiteY0" fmla="*/ 0 h 2460955"/>
              <a:gd name="connsiteX1" fmla="*/ 1368152 w 1402396"/>
              <a:gd name="connsiteY1" fmla="*/ 0 h 2460955"/>
              <a:gd name="connsiteX2" fmla="*/ 1357050 w 1402396"/>
              <a:gd name="connsiteY2" fmla="*/ 1654131 h 2460955"/>
              <a:gd name="connsiteX3" fmla="*/ 1402380 w 1402396"/>
              <a:gd name="connsiteY3" fmla="*/ 2299405 h 2460955"/>
              <a:gd name="connsiteX4" fmla="*/ 1320376 w 1402396"/>
              <a:gd name="connsiteY4" fmla="*/ 2460955 h 2460955"/>
              <a:gd name="connsiteX5" fmla="*/ 0 w 1402396"/>
              <a:gd name="connsiteY5" fmla="*/ 2448545 h 2460955"/>
              <a:gd name="connsiteX6" fmla="*/ 0 w 1402396"/>
              <a:gd name="connsiteY6" fmla="*/ 0 h 2460955"/>
              <a:gd name="connsiteX0" fmla="*/ 0 w 1414618"/>
              <a:gd name="connsiteY0" fmla="*/ 0 h 2460955"/>
              <a:gd name="connsiteX1" fmla="*/ 1368152 w 1414618"/>
              <a:gd name="connsiteY1" fmla="*/ 0 h 2460955"/>
              <a:gd name="connsiteX2" fmla="*/ 1357050 w 1414618"/>
              <a:gd name="connsiteY2" fmla="*/ 1654131 h 2460955"/>
              <a:gd name="connsiteX3" fmla="*/ 1414605 w 1414618"/>
              <a:gd name="connsiteY3" fmla="*/ 1917998 h 2460955"/>
              <a:gd name="connsiteX4" fmla="*/ 1320376 w 1414618"/>
              <a:gd name="connsiteY4" fmla="*/ 2460955 h 2460955"/>
              <a:gd name="connsiteX5" fmla="*/ 0 w 1414618"/>
              <a:gd name="connsiteY5" fmla="*/ 2448545 h 2460955"/>
              <a:gd name="connsiteX6" fmla="*/ 0 w 1414618"/>
              <a:gd name="connsiteY6" fmla="*/ 0 h 2460955"/>
              <a:gd name="connsiteX0" fmla="*/ 0 w 1422733"/>
              <a:gd name="connsiteY0" fmla="*/ 0 h 2460955"/>
              <a:gd name="connsiteX1" fmla="*/ 1368152 w 1422733"/>
              <a:gd name="connsiteY1" fmla="*/ 0 h 2460955"/>
              <a:gd name="connsiteX2" fmla="*/ 1357050 w 1422733"/>
              <a:gd name="connsiteY2" fmla="*/ 1654131 h 2460955"/>
              <a:gd name="connsiteX3" fmla="*/ 1414605 w 1422733"/>
              <a:gd name="connsiteY3" fmla="*/ 1917998 h 2460955"/>
              <a:gd name="connsiteX4" fmla="*/ 1320376 w 1422733"/>
              <a:gd name="connsiteY4" fmla="*/ 2460955 h 2460955"/>
              <a:gd name="connsiteX5" fmla="*/ 0 w 1422733"/>
              <a:gd name="connsiteY5" fmla="*/ 2448545 h 2460955"/>
              <a:gd name="connsiteX6" fmla="*/ 0 w 1422733"/>
              <a:gd name="connsiteY6" fmla="*/ 0 h 2460955"/>
              <a:gd name="connsiteX0" fmla="*/ 0 w 1414618"/>
              <a:gd name="connsiteY0" fmla="*/ 0 h 2460955"/>
              <a:gd name="connsiteX1" fmla="*/ 1368152 w 1414618"/>
              <a:gd name="connsiteY1" fmla="*/ 0 h 2460955"/>
              <a:gd name="connsiteX2" fmla="*/ 1357050 w 1414618"/>
              <a:gd name="connsiteY2" fmla="*/ 1654131 h 2460955"/>
              <a:gd name="connsiteX3" fmla="*/ 1414605 w 1414618"/>
              <a:gd name="connsiteY3" fmla="*/ 1917998 h 2460955"/>
              <a:gd name="connsiteX4" fmla="*/ 1320376 w 1414618"/>
              <a:gd name="connsiteY4" fmla="*/ 2460955 h 2460955"/>
              <a:gd name="connsiteX5" fmla="*/ 0 w 1414618"/>
              <a:gd name="connsiteY5" fmla="*/ 2448545 h 2460955"/>
              <a:gd name="connsiteX6" fmla="*/ 0 w 1414618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8372 w 1368152"/>
              <a:gd name="connsiteY3" fmla="*/ 1873989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8372 w 1368152"/>
              <a:gd name="connsiteY3" fmla="*/ 1873989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8372 w 1368152"/>
              <a:gd name="connsiteY3" fmla="*/ 1873989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8372 w 1368152"/>
              <a:gd name="connsiteY3" fmla="*/ 1873989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58910"/>
              <a:gd name="connsiteY0" fmla="*/ 0 h 2460955"/>
              <a:gd name="connsiteX1" fmla="*/ 1355928 w 1358910"/>
              <a:gd name="connsiteY1" fmla="*/ 0 h 2460955"/>
              <a:gd name="connsiteX2" fmla="*/ 1357050 w 1358910"/>
              <a:gd name="connsiteY2" fmla="*/ 1654131 h 2460955"/>
              <a:gd name="connsiteX3" fmla="*/ 1358372 w 1358910"/>
              <a:gd name="connsiteY3" fmla="*/ 1873989 h 2460955"/>
              <a:gd name="connsiteX4" fmla="*/ 1320376 w 1358910"/>
              <a:gd name="connsiteY4" fmla="*/ 2460955 h 2460955"/>
              <a:gd name="connsiteX5" fmla="*/ 0 w 1358910"/>
              <a:gd name="connsiteY5" fmla="*/ 2448545 h 2460955"/>
              <a:gd name="connsiteX6" fmla="*/ 0 w 1358910"/>
              <a:gd name="connsiteY6" fmla="*/ 0 h 2460955"/>
              <a:gd name="connsiteX0" fmla="*/ 0 w 1427887"/>
              <a:gd name="connsiteY0" fmla="*/ 0 h 2460955"/>
              <a:gd name="connsiteX1" fmla="*/ 1355928 w 1427887"/>
              <a:gd name="connsiteY1" fmla="*/ 0 h 2460955"/>
              <a:gd name="connsiteX2" fmla="*/ 1357050 w 1427887"/>
              <a:gd name="connsiteY2" fmla="*/ 1654131 h 2460955"/>
              <a:gd name="connsiteX3" fmla="*/ 1358372 w 1427887"/>
              <a:gd name="connsiteY3" fmla="*/ 1873989 h 2460955"/>
              <a:gd name="connsiteX4" fmla="*/ 1352159 w 1427887"/>
              <a:gd name="connsiteY4" fmla="*/ 2221354 h 2460955"/>
              <a:gd name="connsiteX5" fmla="*/ 1320376 w 1427887"/>
              <a:gd name="connsiteY5" fmla="*/ 2460955 h 2460955"/>
              <a:gd name="connsiteX6" fmla="*/ 0 w 1427887"/>
              <a:gd name="connsiteY6" fmla="*/ 2448545 h 2460955"/>
              <a:gd name="connsiteX7" fmla="*/ 0 w 1427887"/>
              <a:gd name="connsiteY7" fmla="*/ 0 h 2460955"/>
              <a:gd name="connsiteX0" fmla="*/ 0 w 1427887"/>
              <a:gd name="connsiteY0" fmla="*/ 0 h 2460955"/>
              <a:gd name="connsiteX1" fmla="*/ 1355928 w 1427887"/>
              <a:gd name="connsiteY1" fmla="*/ 0 h 2460955"/>
              <a:gd name="connsiteX2" fmla="*/ 1357050 w 1427887"/>
              <a:gd name="connsiteY2" fmla="*/ 1654131 h 2460955"/>
              <a:gd name="connsiteX3" fmla="*/ 1358372 w 1427887"/>
              <a:gd name="connsiteY3" fmla="*/ 1873989 h 2460955"/>
              <a:gd name="connsiteX4" fmla="*/ 1352159 w 1427887"/>
              <a:gd name="connsiteY4" fmla="*/ 2221354 h 2460955"/>
              <a:gd name="connsiteX5" fmla="*/ 1320376 w 1427887"/>
              <a:gd name="connsiteY5" fmla="*/ 2460955 h 2460955"/>
              <a:gd name="connsiteX6" fmla="*/ 0 w 1427887"/>
              <a:gd name="connsiteY6" fmla="*/ 2448545 h 2460955"/>
              <a:gd name="connsiteX7" fmla="*/ 0 w 1427887"/>
              <a:gd name="connsiteY7" fmla="*/ 0 h 2460955"/>
              <a:gd name="connsiteX0" fmla="*/ 0 w 1427887"/>
              <a:gd name="connsiteY0" fmla="*/ 0 h 2460955"/>
              <a:gd name="connsiteX1" fmla="*/ 1355928 w 1427887"/>
              <a:gd name="connsiteY1" fmla="*/ 0 h 2460955"/>
              <a:gd name="connsiteX2" fmla="*/ 1357050 w 1427887"/>
              <a:gd name="connsiteY2" fmla="*/ 1654131 h 2460955"/>
              <a:gd name="connsiteX3" fmla="*/ 1358372 w 1427887"/>
              <a:gd name="connsiteY3" fmla="*/ 1873989 h 2460955"/>
              <a:gd name="connsiteX4" fmla="*/ 1352159 w 1427887"/>
              <a:gd name="connsiteY4" fmla="*/ 2221354 h 2460955"/>
              <a:gd name="connsiteX5" fmla="*/ 1320376 w 1427887"/>
              <a:gd name="connsiteY5" fmla="*/ 2460955 h 2460955"/>
              <a:gd name="connsiteX6" fmla="*/ 0 w 1427887"/>
              <a:gd name="connsiteY6" fmla="*/ 2448545 h 2460955"/>
              <a:gd name="connsiteX7" fmla="*/ 0 w 1427887"/>
              <a:gd name="connsiteY7" fmla="*/ 0 h 2460955"/>
              <a:gd name="connsiteX0" fmla="*/ 0 w 1358372"/>
              <a:gd name="connsiteY0" fmla="*/ 0 h 2460955"/>
              <a:gd name="connsiteX1" fmla="*/ 1355928 w 1358372"/>
              <a:gd name="connsiteY1" fmla="*/ 0 h 2460955"/>
              <a:gd name="connsiteX2" fmla="*/ 1357050 w 1358372"/>
              <a:gd name="connsiteY2" fmla="*/ 1654131 h 2460955"/>
              <a:gd name="connsiteX3" fmla="*/ 1358372 w 1358372"/>
              <a:gd name="connsiteY3" fmla="*/ 1873989 h 2460955"/>
              <a:gd name="connsiteX4" fmla="*/ 1352159 w 1358372"/>
              <a:gd name="connsiteY4" fmla="*/ 2221354 h 2460955"/>
              <a:gd name="connsiteX5" fmla="*/ 1320376 w 1358372"/>
              <a:gd name="connsiteY5" fmla="*/ 2460955 h 2460955"/>
              <a:gd name="connsiteX6" fmla="*/ 0 w 1358372"/>
              <a:gd name="connsiteY6" fmla="*/ 2448545 h 2460955"/>
              <a:gd name="connsiteX7" fmla="*/ 0 w 1358372"/>
              <a:gd name="connsiteY7" fmla="*/ 0 h 246095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60879"/>
              <a:gd name="connsiteY0" fmla="*/ 0 h 2448545"/>
              <a:gd name="connsiteX1" fmla="*/ 1355928 w 1360879"/>
              <a:gd name="connsiteY1" fmla="*/ 0 h 2448545"/>
              <a:gd name="connsiteX2" fmla="*/ 1357050 w 1360879"/>
              <a:gd name="connsiteY2" fmla="*/ 1654131 h 2448545"/>
              <a:gd name="connsiteX3" fmla="*/ 1358372 w 1360879"/>
              <a:gd name="connsiteY3" fmla="*/ 1873989 h 2448545"/>
              <a:gd name="connsiteX4" fmla="*/ 1359494 w 1360879"/>
              <a:gd name="connsiteY4" fmla="*/ 2218909 h 2448545"/>
              <a:gd name="connsiteX5" fmla="*/ 1264143 w 1360879"/>
              <a:gd name="connsiteY5" fmla="*/ 2414501 h 2448545"/>
              <a:gd name="connsiteX6" fmla="*/ 0 w 1360879"/>
              <a:gd name="connsiteY6" fmla="*/ 2448545 h 2448545"/>
              <a:gd name="connsiteX7" fmla="*/ 0 w 1360879"/>
              <a:gd name="connsiteY7" fmla="*/ 0 h 2448545"/>
              <a:gd name="connsiteX0" fmla="*/ 0 w 1360879"/>
              <a:gd name="connsiteY0" fmla="*/ 0 h 2448545"/>
              <a:gd name="connsiteX1" fmla="*/ 1355928 w 1360879"/>
              <a:gd name="connsiteY1" fmla="*/ 0 h 2448545"/>
              <a:gd name="connsiteX2" fmla="*/ 1357050 w 1360879"/>
              <a:gd name="connsiteY2" fmla="*/ 1654131 h 2448545"/>
              <a:gd name="connsiteX3" fmla="*/ 1358372 w 1360879"/>
              <a:gd name="connsiteY3" fmla="*/ 1873989 h 2448545"/>
              <a:gd name="connsiteX4" fmla="*/ 1359494 w 1360879"/>
              <a:gd name="connsiteY4" fmla="*/ 2218909 h 2448545"/>
              <a:gd name="connsiteX5" fmla="*/ 1264143 w 1360879"/>
              <a:gd name="connsiteY5" fmla="*/ 2414501 h 2448545"/>
              <a:gd name="connsiteX6" fmla="*/ 0 w 1360879"/>
              <a:gd name="connsiteY6" fmla="*/ 2448545 h 2448545"/>
              <a:gd name="connsiteX7" fmla="*/ 0 w 1360879"/>
              <a:gd name="connsiteY7" fmla="*/ 0 h 2448545"/>
              <a:gd name="connsiteX0" fmla="*/ 0 w 1359606"/>
              <a:gd name="connsiteY0" fmla="*/ 0 h 2448545"/>
              <a:gd name="connsiteX1" fmla="*/ 1355928 w 1359606"/>
              <a:gd name="connsiteY1" fmla="*/ 0 h 2448545"/>
              <a:gd name="connsiteX2" fmla="*/ 1357050 w 1359606"/>
              <a:gd name="connsiteY2" fmla="*/ 1654131 h 2448545"/>
              <a:gd name="connsiteX3" fmla="*/ 1358372 w 1359606"/>
              <a:gd name="connsiteY3" fmla="*/ 1873989 h 2448545"/>
              <a:gd name="connsiteX4" fmla="*/ 1359494 w 1359606"/>
              <a:gd name="connsiteY4" fmla="*/ 2218909 h 2448545"/>
              <a:gd name="connsiteX5" fmla="*/ 1264143 w 1359606"/>
              <a:gd name="connsiteY5" fmla="*/ 2414501 h 2448545"/>
              <a:gd name="connsiteX6" fmla="*/ 0 w 1359606"/>
              <a:gd name="connsiteY6" fmla="*/ 2448545 h 2448545"/>
              <a:gd name="connsiteX7" fmla="*/ 0 w 1359606"/>
              <a:gd name="connsiteY7" fmla="*/ 0 h 2448545"/>
              <a:gd name="connsiteX0" fmla="*/ 0 w 1359606"/>
              <a:gd name="connsiteY0" fmla="*/ 0 h 2448545"/>
              <a:gd name="connsiteX1" fmla="*/ 1355928 w 1359606"/>
              <a:gd name="connsiteY1" fmla="*/ 0 h 2448545"/>
              <a:gd name="connsiteX2" fmla="*/ 1357050 w 1359606"/>
              <a:gd name="connsiteY2" fmla="*/ 1654131 h 2448545"/>
              <a:gd name="connsiteX3" fmla="*/ 1358372 w 1359606"/>
              <a:gd name="connsiteY3" fmla="*/ 1873989 h 2448545"/>
              <a:gd name="connsiteX4" fmla="*/ 1359494 w 1359606"/>
              <a:gd name="connsiteY4" fmla="*/ 2218909 h 2448545"/>
              <a:gd name="connsiteX5" fmla="*/ 1264143 w 1359606"/>
              <a:gd name="connsiteY5" fmla="*/ 2414501 h 2448545"/>
              <a:gd name="connsiteX6" fmla="*/ 0 w 1359606"/>
              <a:gd name="connsiteY6" fmla="*/ 2448545 h 2448545"/>
              <a:gd name="connsiteX7" fmla="*/ 0 w 1359606"/>
              <a:gd name="connsiteY7" fmla="*/ 0 h 2448545"/>
              <a:gd name="connsiteX0" fmla="*/ 0 w 1359606"/>
              <a:gd name="connsiteY0" fmla="*/ 0 h 2448545"/>
              <a:gd name="connsiteX1" fmla="*/ 1355928 w 1359606"/>
              <a:gd name="connsiteY1" fmla="*/ 0 h 2448545"/>
              <a:gd name="connsiteX2" fmla="*/ 1357050 w 1359606"/>
              <a:gd name="connsiteY2" fmla="*/ 1654131 h 2448545"/>
              <a:gd name="connsiteX3" fmla="*/ 1358372 w 1359606"/>
              <a:gd name="connsiteY3" fmla="*/ 1873989 h 2448545"/>
              <a:gd name="connsiteX4" fmla="*/ 1359494 w 1359606"/>
              <a:gd name="connsiteY4" fmla="*/ 2218909 h 2448545"/>
              <a:gd name="connsiteX5" fmla="*/ 1264143 w 1359606"/>
              <a:gd name="connsiteY5" fmla="*/ 2414501 h 2448545"/>
              <a:gd name="connsiteX6" fmla="*/ 0 w 1359606"/>
              <a:gd name="connsiteY6" fmla="*/ 2448545 h 2448545"/>
              <a:gd name="connsiteX7" fmla="*/ 0 w 1359606"/>
              <a:gd name="connsiteY7" fmla="*/ 0 h 2448545"/>
              <a:gd name="connsiteX0" fmla="*/ 0 w 1359606"/>
              <a:gd name="connsiteY0" fmla="*/ 0 h 2414501"/>
              <a:gd name="connsiteX1" fmla="*/ 1355928 w 1359606"/>
              <a:gd name="connsiteY1" fmla="*/ 0 h 2414501"/>
              <a:gd name="connsiteX2" fmla="*/ 1357050 w 1359606"/>
              <a:gd name="connsiteY2" fmla="*/ 1654131 h 2414501"/>
              <a:gd name="connsiteX3" fmla="*/ 1358372 w 1359606"/>
              <a:gd name="connsiteY3" fmla="*/ 1873989 h 2414501"/>
              <a:gd name="connsiteX4" fmla="*/ 1359494 w 1359606"/>
              <a:gd name="connsiteY4" fmla="*/ 2218909 h 2414501"/>
              <a:gd name="connsiteX5" fmla="*/ 1264143 w 1359606"/>
              <a:gd name="connsiteY5" fmla="*/ 2414501 h 2414501"/>
              <a:gd name="connsiteX6" fmla="*/ 2444 w 1359606"/>
              <a:gd name="connsiteY6" fmla="*/ 2411872 h 2414501"/>
              <a:gd name="connsiteX7" fmla="*/ 0 w 1359606"/>
              <a:gd name="connsiteY7" fmla="*/ 0 h 2414501"/>
              <a:gd name="connsiteX0" fmla="*/ 0 w 1358372"/>
              <a:gd name="connsiteY0" fmla="*/ 0 h 2414501"/>
              <a:gd name="connsiteX1" fmla="*/ 1355928 w 1358372"/>
              <a:gd name="connsiteY1" fmla="*/ 0 h 2414501"/>
              <a:gd name="connsiteX2" fmla="*/ 1357050 w 1358372"/>
              <a:gd name="connsiteY2" fmla="*/ 1654131 h 2414501"/>
              <a:gd name="connsiteX3" fmla="*/ 1358372 w 1358372"/>
              <a:gd name="connsiteY3" fmla="*/ 1873989 h 2414501"/>
              <a:gd name="connsiteX4" fmla="*/ 1352351 w 1358372"/>
              <a:gd name="connsiteY4" fmla="*/ 2221290 h 2414501"/>
              <a:gd name="connsiteX5" fmla="*/ 1264143 w 1358372"/>
              <a:gd name="connsiteY5" fmla="*/ 2414501 h 2414501"/>
              <a:gd name="connsiteX6" fmla="*/ 2444 w 1358372"/>
              <a:gd name="connsiteY6" fmla="*/ 2411872 h 2414501"/>
              <a:gd name="connsiteX7" fmla="*/ 0 w 1358372"/>
              <a:gd name="connsiteY7" fmla="*/ 0 h 2414501"/>
              <a:gd name="connsiteX0" fmla="*/ 0 w 1357050"/>
              <a:gd name="connsiteY0" fmla="*/ 0 h 2414501"/>
              <a:gd name="connsiteX1" fmla="*/ 1355928 w 1357050"/>
              <a:gd name="connsiteY1" fmla="*/ 0 h 2414501"/>
              <a:gd name="connsiteX2" fmla="*/ 1357050 w 1357050"/>
              <a:gd name="connsiteY2" fmla="*/ 1654131 h 2414501"/>
              <a:gd name="connsiteX3" fmla="*/ 1355990 w 1357050"/>
              <a:gd name="connsiteY3" fmla="*/ 1869227 h 2414501"/>
              <a:gd name="connsiteX4" fmla="*/ 1352351 w 1357050"/>
              <a:gd name="connsiteY4" fmla="*/ 2221290 h 2414501"/>
              <a:gd name="connsiteX5" fmla="*/ 1264143 w 1357050"/>
              <a:gd name="connsiteY5" fmla="*/ 2414501 h 2414501"/>
              <a:gd name="connsiteX6" fmla="*/ 2444 w 1357050"/>
              <a:gd name="connsiteY6" fmla="*/ 2411872 h 2414501"/>
              <a:gd name="connsiteX7" fmla="*/ 0 w 1357050"/>
              <a:gd name="connsiteY7" fmla="*/ 0 h 2414501"/>
              <a:gd name="connsiteX0" fmla="*/ 0 w 1359590"/>
              <a:gd name="connsiteY0" fmla="*/ 0 h 2414501"/>
              <a:gd name="connsiteX1" fmla="*/ 1355928 w 1359590"/>
              <a:gd name="connsiteY1" fmla="*/ 0 h 2414501"/>
              <a:gd name="connsiteX2" fmla="*/ 1357050 w 1359590"/>
              <a:gd name="connsiteY2" fmla="*/ 1654131 h 2414501"/>
              <a:gd name="connsiteX3" fmla="*/ 1355990 w 1359590"/>
              <a:gd name="connsiteY3" fmla="*/ 1869227 h 2414501"/>
              <a:gd name="connsiteX4" fmla="*/ 1359495 w 1359590"/>
              <a:gd name="connsiteY4" fmla="*/ 2223672 h 2414501"/>
              <a:gd name="connsiteX5" fmla="*/ 1264143 w 1359590"/>
              <a:gd name="connsiteY5" fmla="*/ 2414501 h 2414501"/>
              <a:gd name="connsiteX6" fmla="*/ 2444 w 1359590"/>
              <a:gd name="connsiteY6" fmla="*/ 2411872 h 2414501"/>
              <a:gd name="connsiteX7" fmla="*/ 0 w 1359590"/>
              <a:gd name="connsiteY7" fmla="*/ 0 h 2414501"/>
              <a:gd name="connsiteX0" fmla="*/ 0 w 1359590"/>
              <a:gd name="connsiteY0" fmla="*/ 0 h 2414501"/>
              <a:gd name="connsiteX1" fmla="*/ 1355928 w 1359590"/>
              <a:gd name="connsiteY1" fmla="*/ 0 h 2414501"/>
              <a:gd name="connsiteX2" fmla="*/ 1357050 w 1359590"/>
              <a:gd name="connsiteY2" fmla="*/ 1654131 h 2414501"/>
              <a:gd name="connsiteX3" fmla="*/ 1355990 w 1359590"/>
              <a:gd name="connsiteY3" fmla="*/ 1869227 h 2414501"/>
              <a:gd name="connsiteX4" fmla="*/ 1359495 w 1359590"/>
              <a:gd name="connsiteY4" fmla="*/ 2223672 h 2414501"/>
              <a:gd name="connsiteX5" fmla="*/ 1264143 w 1359590"/>
              <a:gd name="connsiteY5" fmla="*/ 2414501 h 2414501"/>
              <a:gd name="connsiteX6" fmla="*/ 2444 w 1359590"/>
              <a:gd name="connsiteY6" fmla="*/ 2411872 h 2414501"/>
              <a:gd name="connsiteX7" fmla="*/ 0 w 1359590"/>
              <a:gd name="connsiteY7" fmla="*/ 0 h 2414501"/>
              <a:gd name="connsiteX0" fmla="*/ 0 w 1357050"/>
              <a:gd name="connsiteY0" fmla="*/ 0 h 2414501"/>
              <a:gd name="connsiteX1" fmla="*/ 1355928 w 1357050"/>
              <a:gd name="connsiteY1" fmla="*/ 0 h 2414501"/>
              <a:gd name="connsiteX2" fmla="*/ 1357050 w 1357050"/>
              <a:gd name="connsiteY2" fmla="*/ 1654131 h 2414501"/>
              <a:gd name="connsiteX3" fmla="*/ 1355990 w 1357050"/>
              <a:gd name="connsiteY3" fmla="*/ 1869227 h 2414501"/>
              <a:gd name="connsiteX4" fmla="*/ 1352351 w 1357050"/>
              <a:gd name="connsiteY4" fmla="*/ 2223672 h 2414501"/>
              <a:gd name="connsiteX5" fmla="*/ 1264143 w 1357050"/>
              <a:gd name="connsiteY5" fmla="*/ 2414501 h 2414501"/>
              <a:gd name="connsiteX6" fmla="*/ 2444 w 1357050"/>
              <a:gd name="connsiteY6" fmla="*/ 2411872 h 2414501"/>
              <a:gd name="connsiteX7" fmla="*/ 0 w 1357050"/>
              <a:gd name="connsiteY7" fmla="*/ 0 h 2414501"/>
              <a:gd name="connsiteX0" fmla="*/ 0 w 1357050"/>
              <a:gd name="connsiteY0" fmla="*/ 0 h 2414501"/>
              <a:gd name="connsiteX1" fmla="*/ 1355928 w 1357050"/>
              <a:gd name="connsiteY1" fmla="*/ 0 h 2414501"/>
              <a:gd name="connsiteX2" fmla="*/ 1357050 w 1357050"/>
              <a:gd name="connsiteY2" fmla="*/ 1654131 h 2414501"/>
              <a:gd name="connsiteX3" fmla="*/ 1355990 w 1357050"/>
              <a:gd name="connsiteY3" fmla="*/ 1869227 h 2414501"/>
              <a:gd name="connsiteX4" fmla="*/ 1352351 w 1357050"/>
              <a:gd name="connsiteY4" fmla="*/ 2223672 h 2414501"/>
              <a:gd name="connsiteX5" fmla="*/ 1264143 w 1357050"/>
              <a:gd name="connsiteY5" fmla="*/ 2414501 h 2414501"/>
              <a:gd name="connsiteX6" fmla="*/ 2444 w 1357050"/>
              <a:gd name="connsiteY6" fmla="*/ 2411872 h 2414501"/>
              <a:gd name="connsiteX7" fmla="*/ 0 w 1357050"/>
              <a:gd name="connsiteY7" fmla="*/ 0 h 2414501"/>
              <a:gd name="connsiteX0" fmla="*/ 0 w 1360690"/>
              <a:gd name="connsiteY0" fmla="*/ 0 h 2414501"/>
              <a:gd name="connsiteX1" fmla="*/ 1360690 w 1360690"/>
              <a:gd name="connsiteY1" fmla="*/ 4763 h 2414501"/>
              <a:gd name="connsiteX2" fmla="*/ 1357050 w 1360690"/>
              <a:gd name="connsiteY2" fmla="*/ 1654131 h 2414501"/>
              <a:gd name="connsiteX3" fmla="*/ 1355990 w 1360690"/>
              <a:gd name="connsiteY3" fmla="*/ 1869227 h 2414501"/>
              <a:gd name="connsiteX4" fmla="*/ 1352351 w 1360690"/>
              <a:gd name="connsiteY4" fmla="*/ 2223672 h 2414501"/>
              <a:gd name="connsiteX5" fmla="*/ 1264143 w 1360690"/>
              <a:gd name="connsiteY5" fmla="*/ 2414501 h 2414501"/>
              <a:gd name="connsiteX6" fmla="*/ 2444 w 1360690"/>
              <a:gd name="connsiteY6" fmla="*/ 2411872 h 2414501"/>
              <a:gd name="connsiteX7" fmla="*/ 0 w 1360690"/>
              <a:gd name="connsiteY7" fmla="*/ 0 h 2414501"/>
              <a:gd name="connsiteX0" fmla="*/ 0 w 1365453"/>
              <a:gd name="connsiteY0" fmla="*/ 0 h 2412120"/>
              <a:gd name="connsiteX1" fmla="*/ 1365453 w 1365453"/>
              <a:gd name="connsiteY1" fmla="*/ 2382 h 2412120"/>
              <a:gd name="connsiteX2" fmla="*/ 1361813 w 1365453"/>
              <a:gd name="connsiteY2" fmla="*/ 1651750 h 2412120"/>
              <a:gd name="connsiteX3" fmla="*/ 1360753 w 1365453"/>
              <a:gd name="connsiteY3" fmla="*/ 1866846 h 2412120"/>
              <a:gd name="connsiteX4" fmla="*/ 1357114 w 1365453"/>
              <a:gd name="connsiteY4" fmla="*/ 2221291 h 2412120"/>
              <a:gd name="connsiteX5" fmla="*/ 1268906 w 1365453"/>
              <a:gd name="connsiteY5" fmla="*/ 2412120 h 2412120"/>
              <a:gd name="connsiteX6" fmla="*/ 7207 w 1365453"/>
              <a:gd name="connsiteY6" fmla="*/ 2409491 h 2412120"/>
              <a:gd name="connsiteX7" fmla="*/ 0 w 1365453"/>
              <a:gd name="connsiteY7" fmla="*/ 0 h 2412120"/>
              <a:gd name="connsiteX0" fmla="*/ 0 w 1365453"/>
              <a:gd name="connsiteY0" fmla="*/ 2380 h 2409738"/>
              <a:gd name="connsiteX1" fmla="*/ 1365453 w 1365453"/>
              <a:gd name="connsiteY1" fmla="*/ 0 h 2409738"/>
              <a:gd name="connsiteX2" fmla="*/ 1361813 w 1365453"/>
              <a:gd name="connsiteY2" fmla="*/ 1649368 h 2409738"/>
              <a:gd name="connsiteX3" fmla="*/ 1360753 w 1365453"/>
              <a:gd name="connsiteY3" fmla="*/ 1864464 h 2409738"/>
              <a:gd name="connsiteX4" fmla="*/ 1357114 w 1365453"/>
              <a:gd name="connsiteY4" fmla="*/ 2218909 h 2409738"/>
              <a:gd name="connsiteX5" fmla="*/ 1268906 w 1365453"/>
              <a:gd name="connsiteY5" fmla="*/ 2409738 h 2409738"/>
              <a:gd name="connsiteX6" fmla="*/ 7207 w 1365453"/>
              <a:gd name="connsiteY6" fmla="*/ 2407109 h 2409738"/>
              <a:gd name="connsiteX7" fmla="*/ 0 w 1365453"/>
              <a:gd name="connsiteY7" fmla="*/ 2380 h 240973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68906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61763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57001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57001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57001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4729"/>
              <a:gd name="connsiteX1" fmla="*/ 1367834 w 1367834"/>
              <a:gd name="connsiteY1" fmla="*/ 2382 h 2404729"/>
              <a:gd name="connsiteX2" fmla="*/ 1361813 w 1367834"/>
              <a:gd name="connsiteY2" fmla="*/ 1646988 h 2404729"/>
              <a:gd name="connsiteX3" fmla="*/ 1360753 w 1367834"/>
              <a:gd name="connsiteY3" fmla="*/ 1862084 h 2404729"/>
              <a:gd name="connsiteX4" fmla="*/ 1357114 w 1367834"/>
              <a:gd name="connsiteY4" fmla="*/ 2216529 h 2404729"/>
              <a:gd name="connsiteX5" fmla="*/ 1259382 w 1367834"/>
              <a:gd name="connsiteY5" fmla="*/ 2402595 h 2404729"/>
              <a:gd name="connsiteX6" fmla="*/ 7207 w 1367834"/>
              <a:gd name="connsiteY6" fmla="*/ 2404729 h 2404729"/>
              <a:gd name="connsiteX7" fmla="*/ 0 w 1367834"/>
              <a:gd name="connsiteY7" fmla="*/ 0 h 2404729"/>
              <a:gd name="connsiteX0" fmla="*/ 0 w 1367834"/>
              <a:gd name="connsiteY0" fmla="*/ 0 h 2404729"/>
              <a:gd name="connsiteX1" fmla="*/ 1367834 w 1367834"/>
              <a:gd name="connsiteY1" fmla="*/ 2382 h 2404729"/>
              <a:gd name="connsiteX2" fmla="*/ 1361813 w 1367834"/>
              <a:gd name="connsiteY2" fmla="*/ 1646988 h 2404729"/>
              <a:gd name="connsiteX3" fmla="*/ 1360753 w 1367834"/>
              <a:gd name="connsiteY3" fmla="*/ 1862084 h 2404729"/>
              <a:gd name="connsiteX4" fmla="*/ 1357114 w 1367834"/>
              <a:gd name="connsiteY4" fmla="*/ 2216529 h 2404729"/>
              <a:gd name="connsiteX5" fmla="*/ 1259382 w 1367834"/>
              <a:gd name="connsiteY5" fmla="*/ 2402595 h 2404729"/>
              <a:gd name="connsiteX6" fmla="*/ 7207 w 1367834"/>
              <a:gd name="connsiteY6" fmla="*/ 2404729 h 2404729"/>
              <a:gd name="connsiteX7" fmla="*/ 0 w 1367834"/>
              <a:gd name="connsiteY7" fmla="*/ 0 h 2404729"/>
              <a:gd name="connsiteX0" fmla="*/ 0 w 1367834"/>
              <a:gd name="connsiteY0" fmla="*/ 0 h 2404729"/>
              <a:gd name="connsiteX1" fmla="*/ 1367834 w 1367834"/>
              <a:gd name="connsiteY1" fmla="*/ 2382 h 2404729"/>
              <a:gd name="connsiteX2" fmla="*/ 1361813 w 1367834"/>
              <a:gd name="connsiteY2" fmla="*/ 1646988 h 2404729"/>
              <a:gd name="connsiteX3" fmla="*/ 1360753 w 1367834"/>
              <a:gd name="connsiteY3" fmla="*/ 1862084 h 2404729"/>
              <a:gd name="connsiteX4" fmla="*/ 1357114 w 1367834"/>
              <a:gd name="connsiteY4" fmla="*/ 2216529 h 2404729"/>
              <a:gd name="connsiteX5" fmla="*/ 1259382 w 1367834"/>
              <a:gd name="connsiteY5" fmla="*/ 2402595 h 2404729"/>
              <a:gd name="connsiteX6" fmla="*/ 7207 w 1367834"/>
              <a:gd name="connsiteY6" fmla="*/ 2404729 h 2404729"/>
              <a:gd name="connsiteX7" fmla="*/ 0 w 1367834"/>
              <a:gd name="connsiteY7" fmla="*/ 0 h 240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7834" h="2404729">
                <a:moveTo>
                  <a:pt x="0" y="0"/>
                </a:moveTo>
                <a:lnTo>
                  <a:pt x="1367834" y="2382"/>
                </a:lnTo>
                <a:cubicBezTo>
                  <a:pt x="1364133" y="553759"/>
                  <a:pt x="1361252" y="819922"/>
                  <a:pt x="1361813" y="1646988"/>
                </a:cubicBezTo>
                <a:cubicBezTo>
                  <a:pt x="1305206" y="1756947"/>
                  <a:pt x="1354753" y="1835933"/>
                  <a:pt x="1360753" y="1862084"/>
                </a:cubicBezTo>
                <a:cubicBezTo>
                  <a:pt x="1357302" y="1954112"/>
                  <a:pt x="1358557" y="2125972"/>
                  <a:pt x="1357114" y="2216529"/>
                </a:cubicBezTo>
                <a:cubicBezTo>
                  <a:pt x="1213674" y="2263204"/>
                  <a:pt x="1249774" y="2352569"/>
                  <a:pt x="1259382" y="2402595"/>
                </a:cubicBezTo>
                <a:lnTo>
                  <a:pt x="7207" y="2404729"/>
                </a:lnTo>
                <a:cubicBezTo>
                  <a:pt x="6392" y="1600772"/>
                  <a:pt x="815" y="803957"/>
                  <a:pt x="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8648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1422696" y="1174448"/>
            <a:ext cx="1367834" cy="2404729"/>
          </a:xfrm>
          <a:custGeom>
            <a:avLst/>
            <a:gdLst>
              <a:gd name="connsiteX0" fmla="*/ 0 w 1368152"/>
              <a:gd name="connsiteY0" fmla="*/ 0 h 2448545"/>
              <a:gd name="connsiteX1" fmla="*/ 1368152 w 1368152"/>
              <a:gd name="connsiteY1" fmla="*/ 0 h 2448545"/>
              <a:gd name="connsiteX2" fmla="*/ 1368152 w 1368152"/>
              <a:gd name="connsiteY2" fmla="*/ 2448545 h 2448545"/>
              <a:gd name="connsiteX3" fmla="*/ 0 w 1368152"/>
              <a:gd name="connsiteY3" fmla="*/ 2448545 h 2448545"/>
              <a:gd name="connsiteX4" fmla="*/ 0 w 1368152"/>
              <a:gd name="connsiteY4" fmla="*/ 0 h 2448545"/>
              <a:gd name="connsiteX0" fmla="*/ 0 w 1369275"/>
              <a:gd name="connsiteY0" fmla="*/ 8413 h 2456958"/>
              <a:gd name="connsiteX1" fmla="*/ 1368152 w 1369275"/>
              <a:gd name="connsiteY1" fmla="*/ 8413 h 2456958"/>
              <a:gd name="connsiteX2" fmla="*/ 1369275 w 1369275"/>
              <a:gd name="connsiteY2" fmla="*/ 0 h 2456958"/>
              <a:gd name="connsiteX3" fmla="*/ 1368152 w 1369275"/>
              <a:gd name="connsiteY3" fmla="*/ 2456958 h 2456958"/>
              <a:gd name="connsiteX4" fmla="*/ 0 w 1369275"/>
              <a:gd name="connsiteY4" fmla="*/ 2456958 h 2456958"/>
              <a:gd name="connsiteX5" fmla="*/ 0 w 1369275"/>
              <a:gd name="connsiteY5" fmla="*/ 8413 h 2456958"/>
              <a:gd name="connsiteX0" fmla="*/ 0 w 1368155"/>
              <a:gd name="connsiteY0" fmla="*/ 0 h 2448545"/>
              <a:gd name="connsiteX1" fmla="*/ 1368152 w 1368155"/>
              <a:gd name="connsiteY1" fmla="*/ 0 h 2448545"/>
              <a:gd name="connsiteX2" fmla="*/ 1342380 w 1368155"/>
              <a:gd name="connsiteY2" fmla="*/ 1590564 h 2448545"/>
              <a:gd name="connsiteX3" fmla="*/ 1368152 w 1368155"/>
              <a:gd name="connsiteY3" fmla="*/ 2448545 h 2448545"/>
              <a:gd name="connsiteX4" fmla="*/ 0 w 1368155"/>
              <a:gd name="connsiteY4" fmla="*/ 2448545 h 2448545"/>
              <a:gd name="connsiteX5" fmla="*/ 0 w 1368155"/>
              <a:gd name="connsiteY5" fmla="*/ 0 h 2448545"/>
              <a:gd name="connsiteX0" fmla="*/ 0 w 1368160"/>
              <a:gd name="connsiteY0" fmla="*/ 0 h 2448545"/>
              <a:gd name="connsiteX1" fmla="*/ 1368152 w 1368160"/>
              <a:gd name="connsiteY1" fmla="*/ 0 h 2448545"/>
              <a:gd name="connsiteX2" fmla="*/ 1357050 w 1368160"/>
              <a:gd name="connsiteY2" fmla="*/ 1654131 h 2448545"/>
              <a:gd name="connsiteX3" fmla="*/ 1368152 w 1368160"/>
              <a:gd name="connsiteY3" fmla="*/ 2448545 h 2448545"/>
              <a:gd name="connsiteX4" fmla="*/ 0 w 1368160"/>
              <a:gd name="connsiteY4" fmla="*/ 2448545 h 2448545"/>
              <a:gd name="connsiteX5" fmla="*/ 0 w 1368160"/>
              <a:gd name="connsiteY5" fmla="*/ 0 h 2448545"/>
              <a:gd name="connsiteX0" fmla="*/ 0 w 1368162"/>
              <a:gd name="connsiteY0" fmla="*/ 0 h 2448545"/>
              <a:gd name="connsiteX1" fmla="*/ 1368152 w 1368162"/>
              <a:gd name="connsiteY1" fmla="*/ 0 h 2448545"/>
              <a:gd name="connsiteX2" fmla="*/ 1357050 w 1368162"/>
              <a:gd name="connsiteY2" fmla="*/ 1654131 h 2448545"/>
              <a:gd name="connsiteX3" fmla="*/ 1368152 w 1368162"/>
              <a:gd name="connsiteY3" fmla="*/ 2448545 h 2448545"/>
              <a:gd name="connsiteX4" fmla="*/ 0 w 1368162"/>
              <a:gd name="connsiteY4" fmla="*/ 2448545 h 2448545"/>
              <a:gd name="connsiteX5" fmla="*/ 0 w 1368162"/>
              <a:gd name="connsiteY5" fmla="*/ 0 h 2448545"/>
              <a:gd name="connsiteX0" fmla="*/ 0 w 1368153"/>
              <a:gd name="connsiteY0" fmla="*/ 0 h 2448545"/>
              <a:gd name="connsiteX1" fmla="*/ 1368152 w 1368153"/>
              <a:gd name="connsiteY1" fmla="*/ 0 h 2448545"/>
              <a:gd name="connsiteX2" fmla="*/ 1357050 w 1368153"/>
              <a:gd name="connsiteY2" fmla="*/ 1654131 h 2448545"/>
              <a:gd name="connsiteX3" fmla="*/ 1368152 w 1368153"/>
              <a:gd name="connsiteY3" fmla="*/ 2448545 h 2448545"/>
              <a:gd name="connsiteX4" fmla="*/ 0 w 1368153"/>
              <a:gd name="connsiteY4" fmla="*/ 2448545 h 2448545"/>
              <a:gd name="connsiteX5" fmla="*/ 0 w 1368153"/>
              <a:gd name="connsiteY5" fmla="*/ 0 h 2448545"/>
              <a:gd name="connsiteX0" fmla="*/ 0 w 1371719"/>
              <a:gd name="connsiteY0" fmla="*/ 0 h 2448731"/>
              <a:gd name="connsiteX1" fmla="*/ 1368152 w 1371719"/>
              <a:gd name="connsiteY1" fmla="*/ 0 h 2448731"/>
              <a:gd name="connsiteX2" fmla="*/ 1357050 w 1371719"/>
              <a:gd name="connsiteY2" fmla="*/ 1654131 h 2448731"/>
              <a:gd name="connsiteX3" fmla="*/ 1368152 w 1371719"/>
              <a:gd name="connsiteY3" fmla="*/ 2448545 h 2448731"/>
              <a:gd name="connsiteX4" fmla="*/ 1371719 w 1371719"/>
              <a:gd name="connsiteY4" fmla="*/ 2448731 h 2448731"/>
              <a:gd name="connsiteX5" fmla="*/ 0 w 1371719"/>
              <a:gd name="connsiteY5" fmla="*/ 2448545 h 2448731"/>
              <a:gd name="connsiteX6" fmla="*/ 0 w 1371719"/>
              <a:gd name="connsiteY6" fmla="*/ 0 h 2448731"/>
              <a:gd name="connsiteX0" fmla="*/ 0 w 1368153"/>
              <a:gd name="connsiteY0" fmla="*/ 0 h 2460955"/>
              <a:gd name="connsiteX1" fmla="*/ 1368152 w 1368153"/>
              <a:gd name="connsiteY1" fmla="*/ 0 h 2460955"/>
              <a:gd name="connsiteX2" fmla="*/ 1357050 w 1368153"/>
              <a:gd name="connsiteY2" fmla="*/ 1654131 h 2460955"/>
              <a:gd name="connsiteX3" fmla="*/ 1368152 w 1368153"/>
              <a:gd name="connsiteY3" fmla="*/ 2448545 h 2460955"/>
              <a:gd name="connsiteX4" fmla="*/ 1320376 w 1368153"/>
              <a:gd name="connsiteY4" fmla="*/ 2460955 h 2460955"/>
              <a:gd name="connsiteX5" fmla="*/ 0 w 1368153"/>
              <a:gd name="connsiteY5" fmla="*/ 2448545 h 2460955"/>
              <a:gd name="connsiteX6" fmla="*/ 0 w 1368153"/>
              <a:gd name="connsiteY6" fmla="*/ 0 h 2460955"/>
              <a:gd name="connsiteX0" fmla="*/ 0 w 1402380"/>
              <a:gd name="connsiteY0" fmla="*/ 0 h 2460955"/>
              <a:gd name="connsiteX1" fmla="*/ 1368152 w 1402380"/>
              <a:gd name="connsiteY1" fmla="*/ 0 h 2460955"/>
              <a:gd name="connsiteX2" fmla="*/ 1357050 w 1402380"/>
              <a:gd name="connsiteY2" fmla="*/ 1654131 h 2460955"/>
              <a:gd name="connsiteX3" fmla="*/ 1402380 w 1402380"/>
              <a:gd name="connsiteY3" fmla="*/ 2299405 h 2460955"/>
              <a:gd name="connsiteX4" fmla="*/ 1320376 w 1402380"/>
              <a:gd name="connsiteY4" fmla="*/ 2460955 h 2460955"/>
              <a:gd name="connsiteX5" fmla="*/ 0 w 1402380"/>
              <a:gd name="connsiteY5" fmla="*/ 2448545 h 2460955"/>
              <a:gd name="connsiteX6" fmla="*/ 0 w 1402380"/>
              <a:gd name="connsiteY6" fmla="*/ 0 h 2460955"/>
              <a:gd name="connsiteX0" fmla="*/ 0 w 1402380"/>
              <a:gd name="connsiteY0" fmla="*/ 0 h 2460955"/>
              <a:gd name="connsiteX1" fmla="*/ 1368152 w 1402380"/>
              <a:gd name="connsiteY1" fmla="*/ 0 h 2460955"/>
              <a:gd name="connsiteX2" fmla="*/ 1357050 w 1402380"/>
              <a:gd name="connsiteY2" fmla="*/ 1654131 h 2460955"/>
              <a:gd name="connsiteX3" fmla="*/ 1402380 w 1402380"/>
              <a:gd name="connsiteY3" fmla="*/ 2299405 h 2460955"/>
              <a:gd name="connsiteX4" fmla="*/ 1320376 w 1402380"/>
              <a:gd name="connsiteY4" fmla="*/ 2460955 h 2460955"/>
              <a:gd name="connsiteX5" fmla="*/ 0 w 1402380"/>
              <a:gd name="connsiteY5" fmla="*/ 2448545 h 2460955"/>
              <a:gd name="connsiteX6" fmla="*/ 0 w 1402380"/>
              <a:gd name="connsiteY6" fmla="*/ 0 h 2460955"/>
              <a:gd name="connsiteX0" fmla="*/ 0 w 1540194"/>
              <a:gd name="connsiteY0" fmla="*/ 0 h 2460955"/>
              <a:gd name="connsiteX1" fmla="*/ 1368152 w 1540194"/>
              <a:gd name="connsiteY1" fmla="*/ 0 h 2460955"/>
              <a:gd name="connsiteX2" fmla="*/ 1357050 w 1540194"/>
              <a:gd name="connsiteY2" fmla="*/ 1654131 h 2460955"/>
              <a:gd name="connsiteX3" fmla="*/ 1402380 w 1540194"/>
              <a:gd name="connsiteY3" fmla="*/ 2299405 h 2460955"/>
              <a:gd name="connsiteX4" fmla="*/ 1320376 w 1540194"/>
              <a:gd name="connsiteY4" fmla="*/ 2460955 h 2460955"/>
              <a:gd name="connsiteX5" fmla="*/ 0 w 1540194"/>
              <a:gd name="connsiteY5" fmla="*/ 2448545 h 2460955"/>
              <a:gd name="connsiteX6" fmla="*/ 0 w 1540194"/>
              <a:gd name="connsiteY6" fmla="*/ 0 h 2460955"/>
              <a:gd name="connsiteX0" fmla="*/ 0 w 1402396"/>
              <a:gd name="connsiteY0" fmla="*/ 0 h 2460955"/>
              <a:gd name="connsiteX1" fmla="*/ 1368152 w 1402396"/>
              <a:gd name="connsiteY1" fmla="*/ 0 h 2460955"/>
              <a:gd name="connsiteX2" fmla="*/ 1357050 w 1402396"/>
              <a:gd name="connsiteY2" fmla="*/ 1654131 h 2460955"/>
              <a:gd name="connsiteX3" fmla="*/ 1402380 w 1402396"/>
              <a:gd name="connsiteY3" fmla="*/ 2299405 h 2460955"/>
              <a:gd name="connsiteX4" fmla="*/ 1320376 w 1402396"/>
              <a:gd name="connsiteY4" fmla="*/ 2460955 h 2460955"/>
              <a:gd name="connsiteX5" fmla="*/ 0 w 1402396"/>
              <a:gd name="connsiteY5" fmla="*/ 2448545 h 2460955"/>
              <a:gd name="connsiteX6" fmla="*/ 0 w 1402396"/>
              <a:gd name="connsiteY6" fmla="*/ 0 h 2460955"/>
              <a:gd name="connsiteX0" fmla="*/ 0 w 1402396"/>
              <a:gd name="connsiteY0" fmla="*/ 0 h 2460955"/>
              <a:gd name="connsiteX1" fmla="*/ 1368152 w 1402396"/>
              <a:gd name="connsiteY1" fmla="*/ 0 h 2460955"/>
              <a:gd name="connsiteX2" fmla="*/ 1357050 w 1402396"/>
              <a:gd name="connsiteY2" fmla="*/ 1654131 h 2460955"/>
              <a:gd name="connsiteX3" fmla="*/ 1402380 w 1402396"/>
              <a:gd name="connsiteY3" fmla="*/ 2299405 h 2460955"/>
              <a:gd name="connsiteX4" fmla="*/ 1320376 w 1402396"/>
              <a:gd name="connsiteY4" fmla="*/ 2460955 h 2460955"/>
              <a:gd name="connsiteX5" fmla="*/ 0 w 1402396"/>
              <a:gd name="connsiteY5" fmla="*/ 2448545 h 2460955"/>
              <a:gd name="connsiteX6" fmla="*/ 0 w 1402396"/>
              <a:gd name="connsiteY6" fmla="*/ 0 h 2460955"/>
              <a:gd name="connsiteX0" fmla="*/ 0 w 1414618"/>
              <a:gd name="connsiteY0" fmla="*/ 0 h 2460955"/>
              <a:gd name="connsiteX1" fmla="*/ 1368152 w 1414618"/>
              <a:gd name="connsiteY1" fmla="*/ 0 h 2460955"/>
              <a:gd name="connsiteX2" fmla="*/ 1357050 w 1414618"/>
              <a:gd name="connsiteY2" fmla="*/ 1654131 h 2460955"/>
              <a:gd name="connsiteX3" fmla="*/ 1414605 w 1414618"/>
              <a:gd name="connsiteY3" fmla="*/ 1917998 h 2460955"/>
              <a:gd name="connsiteX4" fmla="*/ 1320376 w 1414618"/>
              <a:gd name="connsiteY4" fmla="*/ 2460955 h 2460955"/>
              <a:gd name="connsiteX5" fmla="*/ 0 w 1414618"/>
              <a:gd name="connsiteY5" fmla="*/ 2448545 h 2460955"/>
              <a:gd name="connsiteX6" fmla="*/ 0 w 1414618"/>
              <a:gd name="connsiteY6" fmla="*/ 0 h 2460955"/>
              <a:gd name="connsiteX0" fmla="*/ 0 w 1422733"/>
              <a:gd name="connsiteY0" fmla="*/ 0 h 2460955"/>
              <a:gd name="connsiteX1" fmla="*/ 1368152 w 1422733"/>
              <a:gd name="connsiteY1" fmla="*/ 0 h 2460955"/>
              <a:gd name="connsiteX2" fmla="*/ 1357050 w 1422733"/>
              <a:gd name="connsiteY2" fmla="*/ 1654131 h 2460955"/>
              <a:gd name="connsiteX3" fmla="*/ 1414605 w 1422733"/>
              <a:gd name="connsiteY3" fmla="*/ 1917998 h 2460955"/>
              <a:gd name="connsiteX4" fmla="*/ 1320376 w 1422733"/>
              <a:gd name="connsiteY4" fmla="*/ 2460955 h 2460955"/>
              <a:gd name="connsiteX5" fmla="*/ 0 w 1422733"/>
              <a:gd name="connsiteY5" fmla="*/ 2448545 h 2460955"/>
              <a:gd name="connsiteX6" fmla="*/ 0 w 1422733"/>
              <a:gd name="connsiteY6" fmla="*/ 0 h 2460955"/>
              <a:gd name="connsiteX0" fmla="*/ 0 w 1414618"/>
              <a:gd name="connsiteY0" fmla="*/ 0 h 2460955"/>
              <a:gd name="connsiteX1" fmla="*/ 1368152 w 1414618"/>
              <a:gd name="connsiteY1" fmla="*/ 0 h 2460955"/>
              <a:gd name="connsiteX2" fmla="*/ 1357050 w 1414618"/>
              <a:gd name="connsiteY2" fmla="*/ 1654131 h 2460955"/>
              <a:gd name="connsiteX3" fmla="*/ 1414605 w 1414618"/>
              <a:gd name="connsiteY3" fmla="*/ 1917998 h 2460955"/>
              <a:gd name="connsiteX4" fmla="*/ 1320376 w 1414618"/>
              <a:gd name="connsiteY4" fmla="*/ 2460955 h 2460955"/>
              <a:gd name="connsiteX5" fmla="*/ 0 w 1414618"/>
              <a:gd name="connsiteY5" fmla="*/ 2448545 h 2460955"/>
              <a:gd name="connsiteX6" fmla="*/ 0 w 1414618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5927 w 1368152"/>
              <a:gd name="connsiteY3" fmla="*/ 1837315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8372 w 1368152"/>
              <a:gd name="connsiteY3" fmla="*/ 1873989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8372 w 1368152"/>
              <a:gd name="connsiteY3" fmla="*/ 1873989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8372 w 1368152"/>
              <a:gd name="connsiteY3" fmla="*/ 1873989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68152"/>
              <a:gd name="connsiteY0" fmla="*/ 0 h 2460955"/>
              <a:gd name="connsiteX1" fmla="*/ 1368152 w 1368152"/>
              <a:gd name="connsiteY1" fmla="*/ 0 h 2460955"/>
              <a:gd name="connsiteX2" fmla="*/ 1357050 w 1368152"/>
              <a:gd name="connsiteY2" fmla="*/ 1654131 h 2460955"/>
              <a:gd name="connsiteX3" fmla="*/ 1358372 w 1368152"/>
              <a:gd name="connsiteY3" fmla="*/ 1873989 h 2460955"/>
              <a:gd name="connsiteX4" fmla="*/ 1320376 w 1368152"/>
              <a:gd name="connsiteY4" fmla="*/ 2460955 h 2460955"/>
              <a:gd name="connsiteX5" fmla="*/ 0 w 1368152"/>
              <a:gd name="connsiteY5" fmla="*/ 2448545 h 2460955"/>
              <a:gd name="connsiteX6" fmla="*/ 0 w 1368152"/>
              <a:gd name="connsiteY6" fmla="*/ 0 h 2460955"/>
              <a:gd name="connsiteX0" fmla="*/ 0 w 1358910"/>
              <a:gd name="connsiteY0" fmla="*/ 0 h 2460955"/>
              <a:gd name="connsiteX1" fmla="*/ 1355928 w 1358910"/>
              <a:gd name="connsiteY1" fmla="*/ 0 h 2460955"/>
              <a:gd name="connsiteX2" fmla="*/ 1357050 w 1358910"/>
              <a:gd name="connsiteY2" fmla="*/ 1654131 h 2460955"/>
              <a:gd name="connsiteX3" fmla="*/ 1358372 w 1358910"/>
              <a:gd name="connsiteY3" fmla="*/ 1873989 h 2460955"/>
              <a:gd name="connsiteX4" fmla="*/ 1320376 w 1358910"/>
              <a:gd name="connsiteY4" fmla="*/ 2460955 h 2460955"/>
              <a:gd name="connsiteX5" fmla="*/ 0 w 1358910"/>
              <a:gd name="connsiteY5" fmla="*/ 2448545 h 2460955"/>
              <a:gd name="connsiteX6" fmla="*/ 0 w 1358910"/>
              <a:gd name="connsiteY6" fmla="*/ 0 h 2460955"/>
              <a:gd name="connsiteX0" fmla="*/ 0 w 1427887"/>
              <a:gd name="connsiteY0" fmla="*/ 0 h 2460955"/>
              <a:gd name="connsiteX1" fmla="*/ 1355928 w 1427887"/>
              <a:gd name="connsiteY1" fmla="*/ 0 h 2460955"/>
              <a:gd name="connsiteX2" fmla="*/ 1357050 w 1427887"/>
              <a:gd name="connsiteY2" fmla="*/ 1654131 h 2460955"/>
              <a:gd name="connsiteX3" fmla="*/ 1358372 w 1427887"/>
              <a:gd name="connsiteY3" fmla="*/ 1873989 h 2460955"/>
              <a:gd name="connsiteX4" fmla="*/ 1352159 w 1427887"/>
              <a:gd name="connsiteY4" fmla="*/ 2221354 h 2460955"/>
              <a:gd name="connsiteX5" fmla="*/ 1320376 w 1427887"/>
              <a:gd name="connsiteY5" fmla="*/ 2460955 h 2460955"/>
              <a:gd name="connsiteX6" fmla="*/ 0 w 1427887"/>
              <a:gd name="connsiteY6" fmla="*/ 2448545 h 2460955"/>
              <a:gd name="connsiteX7" fmla="*/ 0 w 1427887"/>
              <a:gd name="connsiteY7" fmla="*/ 0 h 2460955"/>
              <a:gd name="connsiteX0" fmla="*/ 0 w 1427887"/>
              <a:gd name="connsiteY0" fmla="*/ 0 h 2460955"/>
              <a:gd name="connsiteX1" fmla="*/ 1355928 w 1427887"/>
              <a:gd name="connsiteY1" fmla="*/ 0 h 2460955"/>
              <a:gd name="connsiteX2" fmla="*/ 1357050 w 1427887"/>
              <a:gd name="connsiteY2" fmla="*/ 1654131 h 2460955"/>
              <a:gd name="connsiteX3" fmla="*/ 1358372 w 1427887"/>
              <a:gd name="connsiteY3" fmla="*/ 1873989 h 2460955"/>
              <a:gd name="connsiteX4" fmla="*/ 1352159 w 1427887"/>
              <a:gd name="connsiteY4" fmla="*/ 2221354 h 2460955"/>
              <a:gd name="connsiteX5" fmla="*/ 1320376 w 1427887"/>
              <a:gd name="connsiteY5" fmla="*/ 2460955 h 2460955"/>
              <a:gd name="connsiteX6" fmla="*/ 0 w 1427887"/>
              <a:gd name="connsiteY6" fmla="*/ 2448545 h 2460955"/>
              <a:gd name="connsiteX7" fmla="*/ 0 w 1427887"/>
              <a:gd name="connsiteY7" fmla="*/ 0 h 2460955"/>
              <a:gd name="connsiteX0" fmla="*/ 0 w 1427887"/>
              <a:gd name="connsiteY0" fmla="*/ 0 h 2460955"/>
              <a:gd name="connsiteX1" fmla="*/ 1355928 w 1427887"/>
              <a:gd name="connsiteY1" fmla="*/ 0 h 2460955"/>
              <a:gd name="connsiteX2" fmla="*/ 1357050 w 1427887"/>
              <a:gd name="connsiteY2" fmla="*/ 1654131 h 2460955"/>
              <a:gd name="connsiteX3" fmla="*/ 1358372 w 1427887"/>
              <a:gd name="connsiteY3" fmla="*/ 1873989 h 2460955"/>
              <a:gd name="connsiteX4" fmla="*/ 1352159 w 1427887"/>
              <a:gd name="connsiteY4" fmla="*/ 2221354 h 2460955"/>
              <a:gd name="connsiteX5" fmla="*/ 1320376 w 1427887"/>
              <a:gd name="connsiteY5" fmla="*/ 2460955 h 2460955"/>
              <a:gd name="connsiteX6" fmla="*/ 0 w 1427887"/>
              <a:gd name="connsiteY6" fmla="*/ 2448545 h 2460955"/>
              <a:gd name="connsiteX7" fmla="*/ 0 w 1427887"/>
              <a:gd name="connsiteY7" fmla="*/ 0 h 2460955"/>
              <a:gd name="connsiteX0" fmla="*/ 0 w 1358372"/>
              <a:gd name="connsiteY0" fmla="*/ 0 h 2460955"/>
              <a:gd name="connsiteX1" fmla="*/ 1355928 w 1358372"/>
              <a:gd name="connsiteY1" fmla="*/ 0 h 2460955"/>
              <a:gd name="connsiteX2" fmla="*/ 1357050 w 1358372"/>
              <a:gd name="connsiteY2" fmla="*/ 1654131 h 2460955"/>
              <a:gd name="connsiteX3" fmla="*/ 1358372 w 1358372"/>
              <a:gd name="connsiteY3" fmla="*/ 1873989 h 2460955"/>
              <a:gd name="connsiteX4" fmla="*/ 1352159 w 1358372"/>
              <a:gd name="connsiteY4" fmla="*/ 2221354 h 2460955"/>
              <a:gd name="connsiteX5" fmla="*/ 1320376 w 1358372"/>
              <a:gd name="connsiteY5" fmla="*/ 2460955 h 2460955"/>
              <a:gd name="connsiteX6" fmla="*/ 0 w 1358372"/>
              <a:gd name="connsiteY6" fmla="*/ 2448545 h 2460955"/>
              <a:gd name="connsiteX7" fmla="*/ 0 w 1358372"/>
              <a:gd name="connsiteY7" fmla="*/ 0 h 246095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58372"/>
              <a:gd name="connsiteY0" fmla="*/ 0 h 2448545"/>
              <a:gd name="connsiteX1" fmla="*/ 1355928 w 1358372"/>
              <a:gd name="connsiteY1" fmla="*/ 0 h 2448545"/>
              <a:gd name="connsiteX2" fmla="*/ 1357050 w 1358372"/>
              <a:gd name="connsiteY2" fmla="*/ 1654131 h 2448545"/>
              <a:gd name="connsiteX3" fmla="*/ 1358372 w 1358372"/>
              <a:gd name="connsiteY3" fmla="*/ 1873989 h 2448545"/>
              <a:gd name="connsiteX4" fmla="*/ 1352159 w 1358372"/>
              <a:gd name="connsiteY4" fmla="*/ 2221354 h 2448545"/>
              <a:gd name="connsiteX5" fmla="*/ 1264143 w 1358372"/>
              <a:gd name="connsiteY5" fmla="*/ 2414501 h 2448545"/>
              <a:gd name="connsiteX6" fmla="*/ 0 w 1358372"/>
              <a:gd name="connsiteY6" fmla="*/ 2448545 h 2448545"/>
              <a:gd name="connsiteX7" fmla="*/ 0 w 1358372"/>
              <a:gd name="connsiteY7" fmla="*/ 0 h 2448545"/>
              <a:gd name="connsiteX0" fmla="*/ 0 w 1360879"/>
              <a:gd name="connsiteY0" fmla="*/ 0 h 2448545"/>
              <a:gd name="connsiteX1" fmla="*/ 1355928 w 1360879"/>
              <a:gd name="connsiteY1" fmla="*/ 0 h 2448545"/>
              <a:gd name="connsiteX2" fmla="*/ 1357050 w 1360879"/>
              <a:gd name="connsiteY2" fmla="*/ 1654131 h 2448545"/>
              <a:gd name="connsiteX3" fmla="*/ 1358372 w 1360879"/>
              <a:gd name="connsiteY3" fmla="*/ 1873989 h 2448545"/>
              <a:gd name="connsiteX4" fmla="*/ 1359494 w 1360879"/>
              <a:gd name="connsiteY4" fmla="*/ 2218909 h 2448545"/>
              <a:gd name="connsiteX5" fmla="*/ 1264143 w 1360879"/>
              <a:gd name="connsiteY5" fmla="*/ 2414501 h 2448545"/>
              <a:gd name="connsiteX6" fmla="*/ 0 w 1360879"/>
              <a:gd name="connsiteY6" fmla="*/ 2448545 h 2448545"/>
              <a:gd name="connsiteX7" fmla="*/ 0 w 1360879"/>
              <a:gd name="connsiteY7" fmla="*/ 0 h 2448545"/>
              <a:gd name="connsiteX0" fmla="*/ 0 w 1360879"/>
              <a:gd name="connsiteY0" fmla="*/ 0 h 2448545"/>
              <a:gd name="connsiteX1" fmla="*/ 1355928 w 1360879"/>
              <a:gd name="connsiteY1" fmla="*/ 0 h 2448545"/>
              <a:gd name="connsiteX2" fmla="*/ 1357050 w 1360879"/>
              <a:gd name="connsiteY2" fmla="*/ 1654131 h 2448545"/>
              <a:gd name="connsiteX3" fmla="*/ 1358372 w 1360879"/>
              <a:gd name="connsiteY3" fmla="*/ 1873989 h 2448545"/>
              <a:gd name="connsiteX4" fmla="*/ 1359494 w 1360879"/>
              <a:gd name="connsiteY4" fmla="*/ 2218909 h 2448545"/>
              <a:gd name="connsiteX5" fmla="*/ 1264143 w 1360879"/>
              <a:gd name="connsiteY5" fmla="*/ 2414501 h 2448545"/>
              <a:gd name="connsiteX6" fmla="*/ 0 w 1360879"/>
              <a:gd name="connsiteY6" fmla="*/ 2448545 h 2448545"/>
              <a:gd name="connsiteX7" fmla="*/ 0 w 1360879"/>
              <a:gd name="connsiteY7" fmla="*/ 0 h 2448545"/>
              <a:gd name="connsiteX0" fmla="*/ 0 w 1359606"/>
              <a:gd name="connsiteY0" fmla="*/ 0 h 2448545"/>
              <a:gd name="connsiteX1" fmla="*/ 1355928 w 1359606"/>
              <a:gd name="connsiteY1" fmla="*/ 0 h 2448545"/>
              <a:gd name="connsiteX2" fmla="*/ 1357050 w 1359606"/>
              <a:gd name="connsiteY2" fmla="*/ 1654131 h 2448545"/>
              <a:gd name="connsiteX3" fmla="*/ 1358372 w 1359606"/>
              <a:gd name="connsiteY3" fmla="*/ 1873989 h 2448545"/>
              <a:gd name="connsiteX4" fmla="*/ 1359494 w 1359606"/>
              <a:gd name="connsiteY4" fmla="*/ 2218909 h 2448545"/>
              <a:gd name="connsiteX5" fmla="*/ 1264143 w 1359606"/>
              <a:gd name="connsiteY5" fmla="*/ 2414501 h 2448545"/>
              <a:gd name="connsiteX6" fmla="*/ 0 w 1359606"/>
              <a:gd name="connsiteY6" fmla="*/ 2448545 h 2448545"/>
              <a:gd name="connsiteX7" fmla="*/ 0 w 1359606"/>
              <a:gd name="connsiteY7" fmla="*/ 0 h 2448545"/>
              <a:gd name="connsiteX0" fmla="*/ 0 w 1359606"/>
              <a:gd name="connsiteY0" fmla="*/ 0 h 2448545"/>
              <a:gd name="connsiteX1" fmla="*/ 1355928 w 1359606"/>
              <a:gd name="connsiteY1" fmla="*/ 0 h 2448545"/>
              <a:gd name="connsiteX2" fmla="*/ 1357050 w 1359606"/>
              <a:gd name="connsiteY2" fmla="*/ 1654131 h 2448545"/>
              <a:gd name="connsiteX3" fmla="*/ 1358372 w 1359606"/>
              <a:gd name="connsiteY3" fmla="*/ 1873989 h 2448545"/>
              <a:gd name="connsiteX4" fmla="*/ 1359494 w 1359606"/>
              <a:gd name="connsiteY4" fmla="*/ 2218909 h 2448545"/>
              <a:gd name="connsiteX5" fmla="*/ 1264143 w 1359606"/>
              <a:gd name="connsiteY5" fmla="*/ 2414501 h 2448545"/>
              <a:gd name="connsiteX6" fmla="*/ 0 w 1359606"/>
              <a:gd name="connsiteY6" fmla="*/ 2448545 h 2448545"/>
              <a:gd name="connsiteX7" fmla="*/ 0 w 1359606"/>
              <a:gd name="connsiteY7" fmla="*/ 0 h 2448545"/>
              <a:gd name="connsiteX0" fmla="*/ 0 w 1359606"/>
              <a:gd name="connsiteY0" fmla="*/ 0 h 2448545"/>
              <a:gd name="connsiteX1" fmla="*/ 1355928 w 1359606"/>
              <a:gd name="connsiteY1" fmla="*/ 0 h 2448545"/>
              <a:gd name="connsiteX2" fmla="*/ 1357050 w 1359606"/>
              <a:gd name="connsiteY2" fmla="*/ 1654131 h 2448545"/>
              <a:gd name="connsiteX3" fmla="*/ 1358372 w 1359606"/>
              <a:gd name="connsiteY3" fmla="*/ 1873989 h 2448545"/>
              <a:gd name="connsiteX4" fmla="*/ 1359494 w 1359606"/>
              <a:gd name="connsiteY4" fmla="*/ 2218909 h 2448545"/>
              <a:gd name="connsiteX5" fmla="*/ 1264143 w 1359606"/>
              <a:gd name="connsiteY5" fmla="*/ 2414501 h 2448545"/>
              <a:gd name="connsiteX6" fmla="*/ 0 w 1359606"/>
              <a:gd name="connsiteY6" fmla="*/ 2448545 h 2448545"/>
              <a:gd name="connsiteX7" fmla="*/ 0 w 1359606"/>
              <a:gd name="connsiteY7" fmla="*/ 0 h 2448545"/>
              <a:gd name="connsiteX0" fmla="*/ 0 w 1359606"/>
              <a:gd name="connsiteY0" fmla="*/ 0 h 2414501"/>
              <a:gd name="connsiteX1" fmla="*/ 1355928 w 1359606"/>
              <a:gd name="connsiteY1" fmla="*/ 0 h 2414501"/>
              <a:gd name="connsiteX2" fmla="*/ 1357050 w 1359606"/>
              <a:gd name="connsiteY2" fmla="*/ 1654131 h 2414501"/>
              <a:gd name="connsiteX3" fmla="*/ 1358372 w 1359606"/>
              <a:gd name="connsiteY3" fmla="*/ 1873989 h 2414501"/>
              <a:gd name="connsiteX4" fmla="*/ 1359494 w 1359606"/>
              <a:gd name="connsiteY4" fmla="*/ 2218909 h 2414501"/>
              <a:gd name="connsiteX5" fmla="*/ 1264143 w 1359606"/>
              <a:gd name="connsiteY5" fmla="*/ 2414501 h 2414501"/>
              <a:gd name="connsiteX6" fmla="*/ 2444 w 1359606"/>
              <a:gd name="connsiteY6" fmla="*/ 2411872 h 2414501"/>
              <a:gd name="connsiteX7" fmla="*/ 0 w 1359606"/>
              <a:gd name="connsiteY7" fmla="*/ 0 h 2414501"/>
              <a:gd name="connsiteX0" fmla="*/ 0 w 1358372"/>
              <a:gd name="connsiteY0" fmla="*/ 0 h 2414501"/>
              <a:gd name="connsiteX1" fmla="*/ 1355928 w 1358372"/>
              <a:gd name="connsiteY1" fmla="*/ 0 h 2414501"/>
              <a:gd name="connsiteX2" fmla="*/ 1357050 w 1358372"/>
              <a:gd name="connsiteY2" fmla="*/ 1654131 h 2414501"/>
              <a:gd name="connsiteX3" fmla="*/ 1358372 w 1358372"/>
              <a:gd name="connsiteY3" fmla="*/ 1873989 h 2414501"/>
              <a:gd name="connsiteX4" fmla="*/ 1352351 w 1358372"/>
              <a:gd name="connsiteY4" fmla="*/ 2221290 h 2414501"/>
              <a:gd name="connsiteX5" fmla="*/ 1264143 w 1358372"/>
              <a:gd name="connsiteY5" fmla="*/ 2414501 h 2414501"/>
              <a:gd name="connsiteX6" fmla="*/ 2444 w 1358372"/>
              <a:gd name="connsiteY6" fmla="*/ 2411872 h 2414501"/>
              <a:gd name="connsiteX7" fmla="*/ 0 w 1358372"/>
              <a:gd name="connsiteY7" fmla="*/ 0 h 2414501"/>
              <a:gd name="connsiteX0" fmla="*/ 0 w 1357050"/>
              <a:gd name="connsiteY0" fmla="*/ 0 h 2414501"/>
              <a:gd name="connsiteX1" fmla="*/ 1355928 w 1357050"/>
              <a:gd name="connsiteY1" fmla="*/ 0 h 2414501"/>
              <a:gd name="connsiteX2" fmla="*/ 1357050 w 1357050"/>
              <a:gd name="connsiteY2" fmla="*/ 1654131 h 2414501"/>
              <a:gd name="connsiteX3" fmla="*/ 1355990 w 1357050"/>
              <a:gd name="connsiteY3" fmla="*/ 1869227 h 2414501"/>
              <a:gd name="connsiteX4" fmla="*/ 1352351 w 1357050"/>
              <a:gd name="connsiteY4" fmla="*/ 2221290 h 2414501"/>
              <a:gd name="connsiteX5" fmla="*/ 1264143 w 1357050"/>
              <a:gd name="connsiteY5" fmla="*/ 2414501 h 2414501"/>
              <a:gd name="connsiteX6" fmla="*/ 2444 w 1357050"/>
              <a:gd name="connsiteY6" fmla="*/ 2411872 h 2414501"/>
              <a:gd name="connsiteX7" fmla="*/ 0 w 1357050"/>
              <a:gd name="connsiteY7" fmla="*/ 0 h 2414501"/>
              <a:gd name="connsiteX0" fmla="*/ 0 w 1359590"/>
              <a:gd name="connsiteY0" fmla="*/ 0 h 2414501"/>
              <a:gd name="connsiteX1" fmla="*/ 1355928 w 1359590"/>
              <a:gd name="connsiteY1" fmla="*/ 0 h 2414501"/>
              <a:gd name="connsiteX2" fmla="*/ 1357050 w 1359590"/>
              <a:gd name="connsiteY2" fmla="*/ 1654131 h 2414501"/>
              <a:gd name="connsiteX3" fmla="*/ 1355990 w 1359590"/>
              <a:gd name="connsiteY3" fmla="*/ 1869227 h 2414501"/>
              <a:gd name="connsiteX4" fmla="*/ 1359495 w 1359590"/>
              <a:gd name="connsiteY4" fmla="*/ 2223672 h 2414501"/>
              <a:gd name="connsiteX5" fmla="*/ 1264143 w 1359590"/>
              <a:gd name="connsiteY5" fmla="*/ 2414501 h 2414501"/>
              <a:gd name="connsiteX6" fmla="*/ 2444 w 1359590"/>
              <a:gd name="connsiteY6" fmla="*/ 2411872 h 2414501"/>
              <a:gd name="connsiteX7" fmla="*/ 0 w 1359590"/>
              <a:gd name="connsiteY7" fmla="*/ 0 h 2414501"/>
              <a:gd name="connsiteX0" fmla="*/ 0 w 1359590"/>
              <a:gd name="connsiteY0" fmla="*/ 0 h 2414501"/>
              <a:gd name="connsiteX1" fmla="*/ 1355928 w 1359590"/>
              <a:gd name="connsiteY1" fmla="*/ 0 h 2414501"/>
              <a:gd name="connsiteX2" fmla="*/ 1357050 w 1359590"/>
              <a:gd name="connsiteY2" fmla="*/ 1654131 h 2414501"/>
              <a:gd name="connsiteX3" fmla="*/ 1355990 w 1359590"/>
              <a:gd name="connsiteY3" fmla="*/ 1869227 h 2414501"/>
              <a:gd name="connsiteX4" fmla="*/ 1359495 w 1359590"/>
              <a:gd name="connsiteY4" fmla="*/ 2223672 h 2414501"/>
              <a:gd name="connsiteX5" fmla="*/ 1264143 w 1359590"/>
              <a:gd name="connsiteY5" fmla="*/ 2414501 h 2414501"/>
              <a:gd name="connsiteX6" fmla="*/ 2444 w 1359590"/>
              <a:gd name="connsiteY6" fmla="*/ 2411872 h 2414501"/>
              <a:gd name="connsiteX7" fmla="*/ 0 w 1359590"/>
              <a:gd name="connsiteY7" fmla="*/ 0 h 2414501"/>
              <a:gd name="connsiteX0" fmla="*/ 0 w 1357050"/>
              <a:gd name="connsiteY0" fmla="*/ 0 h 2414501"/>
              <a:gd name="connsiteX1" fmla="*/ 1355928 w 1357050"/>
              <a:gd name="connsiteY1" fmla="*/ 0 h 2414501"/>
              <a:gd name="connsiteX2" fmla="*/ 1357050 w 1357050"/>
              <a:gd name="connsiteY2" fmla="*/ 1654131 h 2414501"/>
              <a:gd name="connsiteX3" fmla="*/ 1355990 w 1357050"/>
              <a:gd name="connsiteY3" fmla="*/ 1869227 h 2414501"/>
              <a:gd name="connsiteX4" fmla="*/ 1352351 w 1357050"/>
              <a:gd name="connsiteY4" fmla="*/ 2223672 h 2414501"/>
              <a:gd name="connsiteX5" fmla="*/ 1264143 w 1357050"/>
              <a:gd name="connsiteY5" fmla="*/ 2414501 h 2414501"/>
              <a:gd name="connsiteX6" fmla="*/ 2444 w 1357050"/>
              <a:gd name="connsiteY6" fmla="*/ 2411872 h 2414501"/>
              <a:gd name="connsiteX7" fmla="*/ 0 w 1357050"/>
              <a:gd name="connsiteY7" fmla="*/ 0 h 2414501"/>
              <a:gd name="connsiteX0" fmla="*/ 0 w 1357050"/>
              <a:gd name="connsiteY0" fmla="*/ 0 h 2414501"/>
              <a:gd name="connsiteX1" fmla="*/ 1355928 w 1357050"/>
              <a:gd name="connsiteY1" fmla="*/ 0 h 2414501"/>
              <a:gd name="connsiteX2" fmla="*/ 1357050 w 1357050"/>
              <a:gd name="connsiteY2" fmla="*/ 1654131 h 2414501"/>
              <a:gd name="connsiteX3" fmla="*/ 1355990 w 1357050"/>
              <a:gd name="connsiteY3" fmla="*/ 1869227 h 2414501"/>
              <a:gd name="connsiteX4" fmla="*/ 1352351 w 1357050"/>
              <a:gd name="connsiteY4" fmla="*/ 2223672 h 2414501"/>
              <a:gd name="connsiteX5" fmla="*/ 1264143 w 1357050"/>
              <a:gd name="connsiteY5" fmla="*/ 2414501 h 2414501"/>
              <a:gd name="connsiteX6" fmla="*/ 2444 w 1357050"/>
              <a:gd name="connsiteY6" fmla="*/ 2411872 h 2414501"/>
              <a:gd name="connsiteX7" fmla="*/ 0 w 1357050"/>
              <a:gd name="connsiteY7" fmla="*/ 0 h 2414501"/>
              <a:gd name="connsiteX0" fmla="*/ 0 w 1360690"/>
              <a:gd name="connsiteY0" fmla="*/ 0 h 2414501"/>
              <a:gd name="connsiteX1" fmla="*/ 1360690 w 1360690"/>
              <a:gd name="connsiteY1" fmla="*/ 4763 h 2414501"/>
              <a:gd name="connsiteX2" fmla="*/ 1357050 w 1360690"/>
              <a:gd name="connsiteY2" fmla="*/ 1654131 h 2414501"/>
              <a:gd name="connsiteX3" fmla="*/ 1355990 w 1360690"/>
              <a:gd name="connsiteY3" fmla="*/ 1869227 h 2414501"/>
              <a:gd name="connsiteX4" fmla="*/ 1352351 w 1360690"/>
              <a:gd name="connsiteY4" fmla="*/ 2223672 h 2414501"/>
              <a:gd name="connsiteX5" fmla="*/ 1264143 w 1360690"/>
              <a:gd name="connsiteY5" fmla="*/ 2414501 h 2414501"/>
              <a:gd name="connsiteX6" fmla="*/ 2444 w 1360690"/>
              <a:gd name="connsiteY6" fmla="*/ 2411872 h 2414501"/>
              <a:gd name="connsiteX7" fmla="*/ 0 w 1360690"/>
              <a:gd name="connsiteY7" fmla="*/ 0 h 2414501"/>
              <a:gd name="connsiteX0" fmla="*/ 0 w 1365453"/>
              <a:gd name="connsiteY0" fmla="*/ 0 h 2412120"/>
              <a:gd name="connsiteX1" fmla="*/ 1365453 w 1365453"/>
              <a:gd name="connsiteY1" fmla="*/ 2382 h 2412120"/>
              <a:gd name="connsiteX2" fmla="*/ 1361813 w 1365453"/>
              <a:gd name="connsiteY2" fmla="*/ 1651750 h 2412120"/>
              <a:gd name="connsiteX3" fmla="*/ 1360753 w 1365453"/>
              <a:gd name="connsiteY3" fmla="*/ 1866846 h 2412120"/>
              <a:gd name="connsiteX4" fmla="*/ 1357114 w 1365453"/>
              <a:gd name="connsiteY4" fmla="*/ 2221291 h 2412120"/>
              <a:gd name="connsiteX5" fmla="*/ 1268906 w 1365453"/>
              <a:gd name="connsiteY5" fmla="*/ 2412120 h 2412120"/>
              <a:gd name="connsiteX6" fmla="*/ 7207 w 1365453"/>
              <a:gd name="connsiteY6" fmla="*/ 2409491 h 2412120"/>
              <a:gd name="connsiteX7" fmla="*/ 0 w 1365453"/>
              <a:gd name="connsiteY7" fmla="*/ 0 h 2412120"/>
              <a:gd name="connsiteX0" fmla="*/ 0 w 1365453"/>
              <a:gd name="connsiteY0" fmla="*/ 2380 h 2409738"/>
              <a:gd name="connsiteX1" fmla="*/ 1365453 w 1365453"/>
              <a:gd name="connsiteY1" fmla="*/ 0 h 2409738"/>
              <a:gd name="connsiteX2" fmla="*/ 1361813 w 1365453"/>
              <a:gd name="connsiteY2" fmla="*/ 1649368 h 2409738"/>
              <a:gd name="connsiteX3" fmla="*/ 1360753 w 1365453"/>
              <a:gd name="connsiteY3" fmla="*/ 1864464 h 2409738"/>
              <a:gd name="connsiteX4" fmla="*/ 1357114 w 1365453"/>
              <a:gd name="connsiteY4" fmla="*/ 2218909 h 2409738"/>
              <a:gd name="connsiteX5" fmla="*/ 1268906 w 1365453"/>
              <a:gd name="connsiteY5" fmla="*/ 2409738 h 2409738"/>
              <a:gd name="connsiteX6" fmla="*/ 7207 w 1365453"/>
              <a:gd name="connsiteY6" fmla="*/ 2407109 h 2409738"/>
              <a:gd name="connsiteX7" fmla="*/ 0 w 1365453"/>
              <a:gd name="connsiteY7" fmla="*/ 2380 h 240973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68906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61763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57001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57001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7358"/>
              <a:gd name="connsiteX1" fmla="*/ 1367834 w 1367834"/>
              <a:gd name="connsiteY1" fmla="*/ 2382 h 2407358"/>
              <a:gd name="connsiteX2" fmla="*/ 1361813 w 1367834"/>
              <a:gd name="connsiteY2" fmla="*/ 1646988 h 2407358"/>
              <a:gd name="connsiteX3" fmla="*/ 1360753 w 1367834"/>
              <a:gd name="connsiteY3" fmla="*/ 1862084 h 2407358"/>
              <a:gd name="connsiteX4" fmla="*/ 1357114 w 1367834"/>
              <a:gd name="connsiteY4" fmla="*/ 2216529 h 2407358"/>
              <a:gd name="connsiteX5" fmla="*/ 1257001 w 1367834"/>
              <a:gd name="connsiteY5" fmla="*/ 2407358 h 2407358"/>
              <a:gd name="connsiteX6" fmla="*/ 7207 w 1367834"/>
              <a:gd name="connsiteY6" fmla="*/ 2404729 h 2407358"/>
              <a:gd name="connsiteX7" fmla="*/ 0 w 1367834"/>
              <a:gd name="connsiteY7" fmla="*/ 0 h 2407358"/>
              <a:gd name="connsiteX0" fmla="*/ 0 w 1367834"/>
              <a:gd name="connsiteY0" fmla="*/ 0 h 2404729"/>
              <a:gd name="connsiteX1" fmla="*/ 1367834 w 1367834"/>
              <a:gd name="connsiteY1" fmla="*/ 2382 h 2404729"/>
              <a:gd name="connsiteX2" fmla="*/ 1361813 w 1367834"/>
              <a:gd name="connsiteY2" fmla="*/ 1646988 h 2404729"/>
              <a:gd name="connsiteX3" fmla="*/ 1360753 w 1367834"/>
              <a:gd name="connsiteY3" fmla="*/ 1862084 h 2404729"/>
              <a:gd name="connsiteX4" fmla="*/ 1357114 w 1367834"/>
              <a:gd name="connsiteY4" fmla="*/ 2216529 h 2404729"/>
              <a:gd name="connsiteX5" fmla="*/ 1259382 w 1367834"/>
              <a:gd name="connsiteY5" fmla="*/ 2402595 h 2404729"/>
              <a:gd name="connsiteX6" fmla="*/ 7207 w 1367834"/>
              <a:gd name="connsiteY6" fmla="*/ 2404729 h 2404729"/>
              <a:gd name="connsiteX7" fmla="*/ 0 w 1367834"/>
              <a:gd name="connsiteY7" fmla="*/ 0 h 2404729"/>
              <a:gd name="connsiteX0" fmla="*/ 0 w 1367834"/>
              <a:gd name="connsiteY0" fmla="*/ 0 h 2404729"/>
              <a:gd name="connsiteX1" fmla="*/ 1367834 w 1367834"/>
              <a:gd name="connsiteY1" fmla="*/ 2382 h 2404729"/>
              <a:gd name="connsiteX2" fmla="*/ 1361813 w 1367834"/>
              <a:gd name="connsiteY2" fmla="*/ 1646988 h 2404729"/>
              <a:gd name="connsiteX3" fmla="*/ 1360753 w 1367834"/>
              <a:gd name="connsiteY3" fmla="*/ 1862084 h 2404729"/>
              <a:gd name="connsiteX4" fmla="*/ 1357114 w 1367834"/>
              <a:gd name="connsiteY4" fmla="*/ 2216529 h 2404729"/>
              <a:gd name="connsiteX5" fmla="*/ 1259382 w 1367834"/>
              <a:gd name="connsiteY5" fmla="*/ 2402595 h 2404729"/>
              <a:gd name="connsiteX6" fmla="*/ 7207 w 1367834"/>
              <a:gd name="connsiteY6" fmla="*/ 2404729 h 2404729"/>
              <a:gd name="connsiteX7" fmla="*/ 0 w 1367834"/>
              <a:gd name="connsiteY7" fmla="*/ 0 h 2404729"/>
              <a:gd name="connsiteX0" fmla="*/ 0 w 1367834"/>
              <a:gd name="connsiteY0" fmla="*/ 0 h 2404729"/>
              <a:gd name="connsiteX1" fmla="*/ 1367834 w 1367834"/>
              <a:gd name="connsiteY1" fmla="*/ 2382 h 2404729"/>
              <a:gd name="connsiteX2" fmla="*/ 1361813 w 1367834"/>
              <a:gd name="connsiteY2" fmla="*/ 1646988 h 2404729"/>
              <a:gd name="connsiteX3" fmla="*/ 1360753 w 1367834"/>
              <a:gd name="connsiteY3" fmla="*/ 1862084 h 2404729"/>
              <a:gd name="connsiteX4" fmla="*/ 1357114 w 1367834"/>
              <a:gd name="connsiteY4" fmla="*/ 2216529 h 2404729"/>
              <a:gd name="connsiteX5" fmla="*/ 1259382 w 1367834"/>
              <a:gd name="connsiteY5" fmla="*/ 2402595 h 2404729"/>
              <a:gd name="connsiteX6" fmla="*/ 7207 w 1367834"/>
              <a:gd name="connsiteY6" fmla="*/ 2404729 h 2404729"/>
              <a:gd name="connsiteX7" fmla="*/ 0 w 1367834"/>
              <a:gd name="connsiteY7" fmla="*/ 0 h 240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7834" h="2404729">
                <a:moveTo>
                  <a:pt x="0" y="0"/>
                </a:moveTo>
                <a:lnTo>
                  <a:pt x="1367834" y="2382"/>
                </a:lnTo>
                <a:cubicBezTo>
                  <a:pt x="1364133" y="553759"/>
                  <a:pt x="1361252" y="819922"/>
                  <a:pt x="1361813" y="1646988"/>
                </a:cubicBezTo>
                <a:cubicBezTo>
                  <a:pt x="1305206" y="1756947"/>
                  <a:pt x="1354753" y="1835933"/>
                  <a:pt x="1360753" y="1862084"/>
                </a:cubicBezTo>
                <a:cubicBezTo>
                  <a:pt x="1357302" y="1954112"/>
                  <a:pt x="1358557" y="2125972"/>
                  <a:pt x="1357114" y="2216529"/>
                </a:cubicBezTo>
                <a:cubicBezTo>
                  <a:pt x="1213674" y="2263204"/>
                  <a:pt x="1249774" y="2352569"/>
                  <a:pt x="1259382" y="2402595"/>
                </a:cubicBezTo>
                <a:lnTo>
                  <a:pt x="7207" y="2404729"/>
                </a:lnTo>
                <a:cubicBezTo>
                  <a:pt x="6392" y="1600772"/>
                  <a:pt x="815" y="803957"/>
                  <a:pt x="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10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ru-RU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0" y="1"/>
            <a:ext cx="9144000" cy="3048000"/>
          </a:xfrm>
          <a:custGeom>
            <a:avLst/>
            <a:gdLst>
              <a:gd name="connsiteX0" fmla="*/ 0 w 9144000"/>
              <a:gd name="connsiteY0" fmla="*/ 0 h 3048000"/>
              <a:gd name="connsiteX1" fmla="*/ 9144000 w 9144000"/>
              <a:gd name="connsiteY1" fmla="*/ 0 h 3048000"/>
              <a:gd name="connsiteX2" fmla="*/ 9144000 w 9144000"/>
              <a:gd name="connsiteY2" fmla="*/ 3048000 h 3048000"/>
              <a:gd name="connsiteX3" fmla="*/ 2783193 w 9144000"/>
              <a:gd name="connsiteY3" fmla="*/ 3048000 h 3048000"/>
              <a:gd name="connsiteX4" fmla="*/ 2783449 w 9144000"/>
              <a:gd name="connsiteY4" fmla="*/ 3036531 h 3048000"/>
              <a:gd name="connsiteX5" fmla="*/ 2784509 w 9144000"/>
              <a:gd name="connsiteY5" fmla="*/ 2821435 h 3048000"/>
              <a:gd name="connsiteX6" fmla="*/ 2790530 w 9144000"/>
              <a:gd name="connsiteY6" fmla="*/ 1176829 h 3048000"/>
              <a:gd name="connsiteX7" fmla="*/ 1422696 w 9144000"/>
              <a:gd name="connsiteY7" fmla="*/ 1174447 h 3048000"/>
              <a:gd name="connsiteX8" fmla="*/ 1426300 w 9144000"/>
              <a:gd name="connsiteY8" fmla="*/ 2376812 h 3048000"/>
              <a:gd name="connsiteX9" fmla="*/ 1428311 w 9144000"/>
              <a:gd name="connsiteY9" fmla="*/ 3048000 h 3048000"/>
              <a:gd name="connsiteX10" fmla="*/ 0 w 9144000"/>
              <a:gd name="connsiteY10" fmla="*/ 3048000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44000" h="3048000">
                <a:moveTo>
                  <a:pt x="0" y="0"/>
                </a:moveTo>
                <a:lnTo>
                  <a:pt x="9144000" y="0"/>
                </a:lnTo>
                <a:lnTo>
                  <a:pt x="9144000" y="3048000"/>
                </a:lnTo>
                <a:lnTo>
                  <a:pt x="2783193" y="3048000"/>
                </a:lnTo>
                <a:lnTo>
                  <a:pt x="2783449" y="3036531"/>
                </a:lnTo>
                <a:cubicBezTo>
                  <a:pt x="2777449" y="3010380"/>
                  <a:pt x="2727902" y="2931394"/>
                  <a:pt x="2784509" y="2821435"/>
                </a:cubicBezTo>
                <a:cubicBezTo>
                  <a:pt x="2783948" y="1994369"/>
                  <a:pt x="2786829" y="1728206"/>
                  <a:pt x="2790530" y="1176829"/>
                </a:cubicBezTo>
                <a:lnTo>
                  <a:pt x="1422696" y="1174447"/>
                </a:lnTo>
                <a:cubicBezTo>
                  <a:pt x="1423104" y="1576426"/>
                  <a:pt x="1424702" y="1976619"/>
                  <a:pt x="1426300" y="2376812"/>
                </a:cubicBezTo>
                <a:lnTo>
                  <a:pt x="1428311" y="3048000"/>
                </a:lnTo>
                <a:lnTo>
                  <a:pt x="0" y="304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20522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3048000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20494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995738" cy="5143500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1902155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 rot="20700000">
            <a:off x="6002420" y="1791116"/>
            <a:ext cx="1409168" cy="2488688"/>
          </a:xfrm>
          <a:custGeom>
            <a:avLst/>
            <a:gdLst>
              <a:gd name="connsiteX0" fmla="*/ 0 w 1727200"/>
              <a:gd name="connsiteY0" fmla="*/ 0 h 3024000"/>
              <a:gd name="connsiteX1" fmla="*/ 1727200 w 1727200"/>
              <a:gd name="connsiteY1" fmla="*/ 0 h 3024000"/>
              <a:gd name="connsiteX2" fmla="*/ 1727200 w 1727200"/>
              <a:gd name="connsiteY2" fmla="*/ 3024000 h 3024000"/>
              <a:gd name="connsiteX3" fmla="*/ 0 w 1727200"/>
              <a:gd name="connsiteY3" fmla="*/ 3024000 h 3024000"/>
              <a:gd name="connsiteX4" fmla="*/ 0 w 1727200"/>
              <a:gd name="connsiteY4" fmla="*/ 0 h 3024000"/>
              <a:gd name="connsiteX0" fmla="*/ 0 w 1727200"/>
              <a:gd name="connsiteY0" fmla="*/ 0 h 3024000"/>
              <a:gd name="connsiteX1" fmla="*/ 1727200 w 1727200"/>
              <a:gd name="connsiteY1" fmla="*/ 0 h 3024000"/>
              <a:gd name="connsiteX2" fmla="*/ 1727200 w 1727200"/>
              <a:gd name="connsiteY2" fmla="*/ 3024000 h 3024000"/>
              <a:gd name="connsiteX3" fmla="*/ 0 w 1727200"/>
              <a:gd name="connsiteY3" fmla="*/ 3024000 h 3024000"/>
              <a:gd name="connsiteX4" fmla="*/ 0 w 1727200"/>
              <a:gd name="connsiteY4" fmla="*/ 0 h 3024000"/>
              <a:gd name="connsiteX0" fmla="*/ 0 w 1727200"/>
              <a:gd name="connsiteY0" fmla="*/ 0 h 3024000"/>
              <a:gd name="connsiteX1" fmla="*/ 1727200 w 1727200"/>
              <a:gd name="connsiteY1" fmla="*/ 0 h 3024000"/>
              <a:gd name="connsiteX2" fmla="*/ 1701006 w 1727200"/>
              <a:gd name="connsiteY2" fmla="*/ 3009713 h 3024000"/>
              <a:gd name="connsiteX3" fmla="*/ 0 w 1727200"/>
              <a:gd name="connsiteY3" fmla="*/ 3024000 h 3024000"/>
              <a:gd name="connsiteX4" fmla="*/ 0 w 1727200"/>
              <a:gd name="connsiteY4" fmla="*/ 0 h 3024000"/>
              <a:gd name="connsiteX0" fmla="*/ 2381 w 1729581"/>
              <a:gd name="connsiteY0" fmla="*/ 0 h 3009713"/>
              <a:gd name="connsiteX1" fmla="*/ 1729581 w 1729581"/>
              <a:gd name="connsiteY1" fmla="*/ 0 h 3009713"/>
              <a:gd name="connsiteX2" fmla="*/ 1703387 w 1729581"/>
              <a:gd name="connsiteY2" fmla="*/ 3009713 h 3009713"/>
              <a:gd name="connsiteX3" fmla="*/ 0 w 1729581"/>
              <a:gd name="connsiteY3" fmla="*/ 3007331 h 3009713"/>
              <a:gd name="connsiteX4" fmla="*/ 2381 w 1729581"/>
              <a:gd name="connsiteY4" fmla="*/ 0 h 3009713"/>
              <a:gd name="connsiteX0" fmla="*/ 2381 w 1703388"/>
              <a:gd name="connsiteY0" fmla="*/ 0 h 3009713"/>
              <a:gd name="connsiteX1" fmla="*/ 1703388 w 1703388"/>
              <a:gd name="connsiteY1" fmla="*/ 2381 h 3009713"/>
              <a:gd name="connsiteX2" fmla="*/ 1703387 w 1703388"/>
              <a:gd name="connsiteY2" fmla="*/ 3009713 h 3009713"/>
              <a:gd name="connsiteX3" fmla="*/ 0 w 1703388"/>
              <a:gd name="connsiteY3" fmla="*/ 3007331 h 3009713"/>
              <a:gd name="connsiteX4" fmla="*/ 2381 w 1703388"/>
              <a:gd name="connsiteY4" fmla="*/ 0 h 3009713"/>
              <a:gd name="connsiteX0" fmla="*/ 2381 w 1703388"/>
              <a:gd name="connsiteY0" fmla="*/ 0 h 3009713"/>
              <a:gd name="connsiteX1" fmla="*/ 1703388 w 1703388"/>
              <a:gd name="connsiteY1" fmla="*/ 2381 h 3009713"/>
              <a:gd name="connsiteX2" fmla="*/ 1703387 w 1703388"/>
              <a:gd name="connsiteY2" fmla="*/ 3009713 h 3009713"/>
              <a:gd name="connsiteX3" fmla="*/ 0 w 1703388"/>
              <a:gd name="connsiteY3" fmla="*/ 3002568 h 3009713"/>
              <a:gd name="connsiteX4" fmla="*/ 2381 w 1703388"/>
              <a:gd name="connsiteY4" fmla="*/ 0 h 3009713"/>
              <a:gd name="connsiteX0" fmla="*/ 2381 w 1703388"/>
              <a:gd name="connsiteY0" fmla="*/ 0 h 3007332"/>
              <a:gd name="connsiteX1" fmla="*/ 1703388 w 1703388"/>
              <a:gd name="connsiteY1" fmla="*/ 2381 h 3007332"/>
              <a:gd name="connsiteX2" fmla="*/ 1703387 w 1703388"/>
              <a:gd name="connsiteY2" fmla="*/ 3007332 h 3007332"/>
              <a:gd name="connsiteX3" fmla="*/ 0 w 1703388"/>
              <a:gd name="connsiteY3" fmla="*/ 3002568 h 3007332"/>
              <a:gd name="connsiteX4" fmla="*/ 2381 w 1703388"/>
              <a:gd name="connsiteY4" fmla="*/ 0 h 3007332"/>
              <a:gd name="connsiteX0" fmla="*/ 2381 w 1703388"/>
              <a:gd name="connsiteY0" fmla="*/ 0 h 3007332"/>
              <a:gd name="connsiteX1" fmla="*/ 1703388 w 1703388"/>
              <a:gd name="connsiteY1" fmla="*/ 2381 h 3007332"/>
              <a:gd name="connsiteX2" fmla="*/ 1703387 w 1703388"/>
              <a:gd name="connsiteY2" fmla="*/ 3007332 h 3007332"/>
              <a:gd name="connsiteX3" fmla="*/ 0 w 1703388"/>
              <a:gd name="connsiteY3" fmla="*/ 3007330 h 3007332"/>
              <a:gd name="connsiteX4" fmla="*/ 2381 w 1703388"/>
              <a:gd name="connsiteY4" fmla="*/ 0 h 3007332"/>
              <a:gd name="connsiteX0" fmla="*/ 2381 w 1705093"/>
              <a:gd name="connsiteY0" fmla="*/ 3981 h 3011313"/>
              <a:gd name="connsiteX1" fmla="*/ 1705093 w 1705093"/>
              <a:gd name="connsiteY1" fmla="*/ 0 h 3011313"/>
              <a:gd name="connsiteX2" fmla="*/ 1703387 w 1705093"/>
              <a:gd name="connsiteY2" fmla="*/ 3011313 h 3011313"/>
              <a:gd name="connsiteX3" fmla="*/ 0 w 1705093"/>
              <a:gd name="connsiteY3" fmla="*/ 3011311 h 3011313"/>
              <a:gd name="connsiteX4" fmla="*/ 2381 w 1705093"/>
              <a:gd name="connsiteY4" fmla="*/ 3981 h 301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5093" h="3011313">
                <a:moveTo>
                  <a:pt x="2381" y="3981"/>
                </a:moveTo>
                <a:lnTo>
                  <a:pt x="1705093" y="0"/>
                </a:lnTo>
                <a:cubicBezTo>
                  <a:pt x="1705093" y="1002444"/>
                  <a:pt x="1703387" y="2008869"/>
                  <a:pt x="1703387" y="3011313"/>
                </a:cubicBezTo>
                <a:lnTo>
                  <a:pt x="0" y="3011311"/>
                </a:lnTo>
                <a:cubicBezTo>
                  <a:pt x="794" y="2008867"/>
                  <a:pt x="1587" y="1006425"/>
                  <a:pt x="2381" y="3981"/>
                </a:cubicBezTo>
                <a:close/>
              </a:path>
            </a:pathLst>
          </a:custGeom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1000"/>
            </a:lvl1pPr>
          </a:lstStyle>
          <a:p>
            <a:r>
              <a:rPr lang="en-US" dirty="0" smtClean="0"/>
              <a:t>Click icon to add picture</a:t>
            </a:r>
            <a:endParaRPr lang="ru-RU" dirty="0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1"/>
          </p:nvPr>
        </p:nvSpPr>
        <p:spPr>
          <a:xfrm rot="20700000">
            <a:off x="7440538" y="-68977"/>
            <a:ext cx="1407759" cy="2485398"/>
          </a:xfrm>
          <a:custGeom>
            <a:avLst/>
            <a:gdLst>
              <a:gd name="connsiteX0" fmla="*/ 0 w 1727200"/>
              <a:gd name="connsiteY0" fmla="*/ 0 h 3024000"/>
              <a:gd name="connsiteX1" fmla="*/ 1727200 w 1727200"/>
              <a:gd name="connsiteY1" fmla="*/ 0 h 3024000"/>
              <a:gd name="connsiteX2" fmla="*/ 1727200 w 1727200"/>
              <a:gd name="connsiteY2" fmla="*/ 3024000 h 3024000"/>
              <a:gd name="connsiteX3" fmla="*/ 0 w 1727200"/>
              <a:gd name="connsiteY3" fmla="*/ 3024000 h 3024000"/>
              <a:gd name="connsiteX4" fmla="*/ 0 w 1727200"/>
              <a:gd name="connsiteY4" fmla="*/ 0 h 3024000"/>
              <a:gd name="connsiteX0" fmla="*/ 0 w 1727200"/>
              <a:gd name="connsiteY0" fmla="*/ 0 h 3024000"/>
              <a:gd name="connsiteX1" fmla="*/ 1727200 w 1727200"/>
              <a:gd name="connsiteY1" fmla="*/ 0 h 3024000"/>
              <a:gd name="connsiteX2" fmla="*/ 1727200 w 1727200"/>
              <a:gd name="connsiteY2" fmla="*/ 3024000 h 3024000"/>
              <a:gd name="connsiteX3" fmla="*/ 0 w 1727200"/>
              <a:gd name="connsiteY3" fmla="*/ 3024000 h 3024000"/>
              <a:gd name="connsiteX4" fmla="*/ 0 w 1727200"/>
              <a:gd name="connsiteY4" fmla="*/ 0 h 3024000"/>
              <a:gd name="connsiteX0" fmla="*/ 0 w 1727200"/>
              <a:gd name="connsiteY0" fmla="*/ 0 h 3024000"/>
              <a:gd name="connsiteX1" fmla="*/ 1727200 w 1727200"/>
              <a:gd name="connsiteY1" fmla="*/ 0 h 3024000"/>
              <a:gd name="connsiteX2" fmla="*/ 1701006 w 1727200"/>
              <a:gd name="connsiteY2" fmla="*/ 3009713 h 3024000"/>
              <a:gd name="connsiteX3" fmla="*/ 0 w 1727200"/>
              <a:gd name="connsiteY3" fmla="*/ 3024000 h 3024000"/>
              <a:gd name="connsiteX4" fmla="*/ 0 w 1727200"/>
              <a:gd name="connsiteY4" fmla="*/ 0 h 3024000"/>
              <a:gd name="connsiteX0" fmla="*/ 2381 w 1729581"/>
              <a:gd name="connsiteY0" fmla="*/ 0 h 3009713"/>
              <a:gd name="connsiteX1" fmla="*/ 1729581 w 1729581"/>
              <a:gd name="connsiteY1" fmla="*/ 0 h 3009713"/>
              <a:gd name="connsiteX2" fmla="*/ 1703387 w 1729581"/>
              <a:gd name="connsiteY2" fmla="*/ 3009713 h 3009713"/>
              <a:gd name="connsiteX3" fmla="*/ 0 w 1729581"/>
              <a:gd name="connsiteY3" fmla="*/ 3007331 h 3009713"/>
              <a:gd name="connsiteX4" fmla="*/ 2381 w 1729581"/>
              <a:gd name="connsiteY4" fmla="*/ 0 h 3009713"/>
              <a:gd name="connsiteX0" fmla="*/ 2381 w 1703388"/>
              <a:gd name="connsiteY0" fmla="*/ 0 h 3009713"/>
              <a:gd name="connsiteX1" fmla="*/ 1703388 w 1703388"/>
              <a:gd name="connsiteY1" fmla="*/ 2381 h 3009713"/>
              <a:gd name="connsiteX2" fmla="*/ 1703387 w 1703388"/>
              <a:gd name="connsiteY2" fmla="*/ 3009713 h 3009713"/>
              <a:gd name="connsiteX3" fmla="*/ 0 w 1703388"/>
              <a:gd name="connsiteY3" fmla="*/ 3007331 h 3009713"/>
              <a:gd name="connsiteX4" fmla="*/ 2381 w 1703388"/>
              <a:gd name="connsiteY4" fmla="*/ 0 h 3009713"/>
              <a:gd name="connsiteX0" fmla="*/ 2381 w 1703388"/>
              <a:gd name="connsiteY0" fmla="*/ 0 h 3009713"/>
              <a:gd name="connsiteX1" fmla="*/ 1703388 w 1703388"/>
              <a:gd name="connsiteY1" fmla="*/ 2381 h 3009713"/>
              <a:gd name="connsiteX2" fmla="*/ 1703387 w 1703388"/>
              <a:gd name="connsiteY2" fmla="*/ 3009713 h 3009713"/>
              <a:gd name="connsiteX3" fmla="*/ 0 w 1703388"/>
              <a:gd name="connsiteY3" fmla="*/ 3002568 h 3009713"/>
              <a:gd name="connsiteX4" fmla="*/ 2381 w 1703388"/>
              <a:gd name="connsiteY4" fmla="*/ 0 h 3009713"/>
              <a:gd name="connsiteX0" fmla="*/ 2381 w 1703388"/>
              <a:gd name="connsiteY0" fmla="*/ 0 h 3007332"/>
              <a:gd name="connsiteX1" fmla="*/ 1703388 w 1703388"/>
              <a:gd name="connsiteY1" fmla="*/ 2381 h 3007332"/>
              <a:gd name="connsiteX2" fmla="*/ 1703387 w 1703388"/>
              <a:gd name="connsiteY2" fmla="*/ 3007332 h 3007332"/>
              <a:gd name="connsiteX3" fmla="*/ 0 w 1703388"/>
              <a:gd name="connsiteY3" fmla="*/ 3002568 h 3007332"/>
              <a:gd name="connsiteX4" fmla="*/ 2381 w 1703388"/>
              <a:gd name="connsiteY4" fmla="*/ 0 h 3007332"/>
              <a:gd name="connsiteX0" fmla="*/ 2381 w 1703388"/>
              <a:gd name="connsiteY0" fmla="*/ 0 h 3007332"/>
              <a:gd name="connsiteX1" fmla="*/ 1703388 w 1703388"/>
              <a:gd name="connsiteY1" fmla="*/ 2381 h 3007332"/>
              <a:gd name="connsiteX2" fmla="*/ 1703387 w 1703388"/>
              <a:gd name="connsiteY2" fmla="*/ 3007332 h 3007332"/>
              <a:gd name="connsiteX3" fmla="*/ 0 w 1703388"/>
              <a:gd name="connsiteY3" fmla="*/ 3007330 h 3007332"/>
              <a:gd name="connsiteX4" fmla="*/ 2381 w 1703388"/>
              <a:gd name="connsiteY4" fmla="*/ 0 h 300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3388" h="3007332">
                <a:moveTo>
                  <a:pt x="2381" y="0"/>
                </a:moveTo>
                <a:lnTo>
                  <a:pt x="1703388" y="2381"/>
                </a:lnTo>
                <a:cubicBezTo>
                  <a:pt x="1703388" y="1004825"/>
                  <a:pt x="1703387" y="2004888"/>
                  <a:pt x="1703387" y="3007332"/>
                </a:cubicBezTo>
                <a:lnTo>
                  <a:pt x="0" y="3007330"/>
                </a:lnTo>
                <a:cubicBezTo>
                  <a:pt x="794" y="2004886"/>
                  <a:pt x="1587" y="1002444"/>
                  <a:pt x="2381" y="0"/>
                </a:cubicBezTo>
                <a:close/>
              </a:path>
            </a:pathLst>
          </a:custGeom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  <a:endParaRPr lang="ru-RU" dirty="0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2"/>
          </p:nvPr>
        </p:nvSpPr>
        <p:spPr>
          <a:xfrm rot="20700000">
            <a:off x="8357280" y="3261929"/>
            <a:ext cx="1419277" cy="2491245"/>
          </a:xfrm>
          <a:custGeom>
            <a:avLst/>
            <a:gdLst>
              <a:gd name="connsiteX0" fmla="*/ 0 w 1727200"/>
              <a:gd name="connsiteY0" fmla="*/ 0 h 3024000"/>
              <a:gd name="connsiteX1" fmla="*/ 1727200 w 1727200"/>
              <a:gd name="connsiteY1" fmla="*/ 0 h 3024000"/>
              <a:gd name="connsiteX2" fmla="*/ 1727200 w 1727200"/>
              <a:gd name="connsiteY2" fmla="*/ 3024000 h 3024000"/>
              <a:gd name="connsiteX3" fmla="*/ 0 w 1727200"/>
              <a:gd name="connsiteY3" fmla="*/ 3024000 h 3024000"/>
              <a:gd name="connsiteX4" fmla="*/ 0 w 1727200"/>
              <a:gd name="connsiteY4" fmla="*/ 0 h 3024000"/>
              <a:gd name="connsiteX0" fmla="*/ 0 w 1727200"/>
              <a:gd name="connsiteY0" fmla="*/ 0 h 3024000"/>
              <a:gd name="connsiteX1" fmla="*/ 1727200 w 1727200"/>
              <a:gd name="connsiteY1" fmla="*/ 0 h 3024000"/>
              <a:gd name="connsiteX2" fmla="*/ 1727200 w 1727200"/>
              <a:gd name="connsiteY2" fmla="*/ 3024000 h 3024000"/>
              <a:gd name="connsiteX3" fmla="*/ 0 w 1727200"/>
              <a:gd name="connsiteY3" fmla="*/ 3024000 h 3024000"/>
              <a:gd name="connsiteX4" fmla="*/ 0 w 1727200"/>
              <a:gd name="connsiteY4" fmla="*/ 0 h 3024000"/>
              <a:gd name="connsiteX0" fmla="*/ 0 w 1727200"/>
              <a:gd name="connsiteY0" fmla="*/ 0 h 3024000"/>
              <a:gd name="connsiteX1" fmla="*/ 1727200 w 1727200"/>
              <a:gd name="connsiteY1" fmla="*/ 0 h 3024000"/>
              <a:gd name="connsiteX2" fmla="*/ 1701006 w 1727200"/>
              <a:gd name="connsiteY2" fmla="*/ 3009713 h 3024000"/>
              <a:gd name="connsiteX3" fmla="*/ 0 w 1727200"/>
              <a:gd name="connsiteY3" fmla="*/ 3024000 h 3024000"/>
              <a:gd name="connsiteX4" fmla="*/ 0 w 1727200"/>
              <a:gd name="connsiteY4" fmla="*/ 0 h 3024000"/>
              <a:gd name="connsiteX0" fmla="*/ 2381 w 1729581"/>
              <a:gd name="connsiteY0" fmla="*/ 0 h 3009713"/>
              <a:gd name="connsiteX1" fmla="*/ 1729581 w 1729581"/>
              <a:gd name="connsiteY1" fmla="*/ 0 h 3009713"/>
              <a:gd name="connsiteX2" fmla="*/ 1703387 w 1729581"/>
              <a:gd name="connsiteY2" fmla="*/ 3009713 h 3009713"/>
              <a:gd name="connsiteX3" fmla="*/ 0 w 1729581"/>
              <a:gd name="connsiteY3" fmla="*/ 3007331 h 3009713"/>
              <a:gd name="connsiteX4" fmla="*/ 2381 w 1729581"/>
              <a:gd name="connsiteY4" fmla="*/ 0 h 3009713"/>
              <a:gd name="connsiteX0" fmla="*/ 2381 w 1703388"/>
              <a:gd name="connsiteY0" fmla="*/ 0 h 3009713"/>
              <a:gd name="connsiteX1" fmla="*/ 1703388 w 1703388"/>
              <a:gd name="connsiteY1" fmla="*/ 2381 h 3009713"/>
              <a:gd name="connsiteX2" fmla="*/ 1703387 w 1703388"/>
              <a:gd name="connsiteY2" fmla="*/ 3009713 h 3009713"/>
              <a:gd name="connsiteX3" fmla="*/ 0 w 1703388"/>
              <a:gd name="connsiteY3" fmla="*/ 3007331 h 3009713"/>
              <a:gd name="connsiteX4" fmla="*/ 2381 w 1703388"/>
              <a:gd name="connsiteY4" fmla="*/ 0 h 3009713"/>
              <a:gd name="connsiteX0" fmla="*/ 2381 w 1703388"/>
              <a:gd name="connsiteY0" fmla="*/ 0 h 3009713"/>
              <a:gd name="connsiteX1" fmla="*/ 1703388 w 1703388"/>
              <a:gd name="connsiteY1" fmla="*/ 2381 h 3009713"/>
              <a:gd name="connsiteX2" fmla="*/ 1703387 w 1703388"/>
              <a:gd name="connsiteY2" fmla="*/ 3009713 h 3009713"/>
              <a:gd name="connsiteX3" fmla="*/ 0 w 1703388"/>
              <a:gd name="connsiteY3" fmla="*/ 3002568 h 3009713"/>
              <a:gd name="connsiteX4" fmla="*/ 2381 w 1703388"/>
              <a:gd name="connsiteY4" fmla="*/ 0 h 3009713"/>
              <a:gd name="connsiteX0" fmla="*/ 2381 w 1703388"/>
              <a:gd name="connsiteY0" fmla="*/ 0 h 3007332"/>
              <a:gd name="connsiteX1" fmla="*/ 1703388 w 1703388"/>
              <a:gd name="connsiteY1" fmla="*/ 2381 h 3007332"/>
              <a:gd name="connsiteX2" fmla="*/ 1703387 w 1703388"/>
              <a:gd name="connsiteY2" fmla="*/ 3007332 h 3007332"/>
              <a:gd name="connsiteX3" fmla="*/ 0 w 1703388"/>
              <a:gd name="connsiteY3" fmla="*/ 3002568 h 3007332"/>
              <a:gd name="connsiteX4" fmla="*/ 2381 w 1703388"/>
              <a:gd name="connsiteY4" fmla="*/ 0 h 3007332"/>
              <a:gd name="connsiteX0" fmla="*/ 2381 w 1703388"/>
              <a:gd name="connsiteY0" fmla="*/ 0 h 3007332"/>
              <a:gd name="connsiteX1" fmla="*/ 1703388 w 1703388"/>
              <a:gd name="connsiteY1" fmla="*/ 2381 h 3007332"/>
              <a:gd name="connsiteX2" fmla="*/ 1703387 w 1703388"/>
              <a:gd name="connsiteY2" fmla="*/ 3007332 h 3007332"/>
              <a:gd name="connsiteX3" fmla="*/ 0 w 1703388"/>
              <a:gd name="connsiteY3" fmla="*/ 3007330 h 3007332"/>
              <a:gd name="connsiteX4" fmla="*/ 2381 w 1703388"/>
              <a:gd name="connsiteY4" fmla="*/ 0 h 3007332"/>
              <a:gd name="connsiteX0" fmla="*/ 2381 w 1703387"/>
              <a:gd name="connsiteY0" fmla="*/ 12804 h 3020136"/>
              <a:gd name="connsiteX1" fmla="*/ 1702477 w 1703387"/>
              <a:gd name="connsiteY1" fmla="*/ 0 h 3020136"/>
              <a:gd name="connsiteX2" fmla="*/ 1703387 w 1703387"/>
              <a:gd name="connsiteY2" fmla="*/ 3020136 h 3020136"/>
              <a:gd name="connsiteX3" fmla="*/ 0 w 1703387"/>
              <a:gd name="connsiteY3" fmla="*/ 3020134 h 3020136"/>
              <a:gd name="connsiteX4" fmla="*/ 2381 w 1703387"/>
              <a:gd name="connsiteY4" fmla="*/ 12804 h 3020136"/>
              <a:gd name="connsiteX0" fmla="*/ 2381 w 1710527"/>
              <a:gd name="connsiteY0" fmla="*/ 5667 h 3012999"/>
              <a:gd name="connsiteX1" fmla="*/ 1710527 w 1710527"/>
              <a:gd name="connsiteY1" fmla="*/ 0 h 3012999"/>
              <a:gd name="connsiteX2" fmla="*/ 1703387 w 1710527"/>
              <a:gd name="connsiteY2" fmla="*/ 3012999 h 3012999"/>
              <a:gd name="connsiteX3" fmla="*/ 0 w 1710527"/>
              <a:gd name="connsiteY3" fmla="*/ 3012997 h 3012999"/>
              <a:gd name="connsiteX4" fmla="*/ 2381 w 1710527"/>
              <a:gd name="connsiteY4" fmla="*/ 5667 h 3012999"/>
              <a:gd name="connsiteX0" fmla="*/ 42 w 1719637"/>
              <a:gd name="connsiteY0" fmla="*/ -1 h 3020359"/>
              <a:gd name="connsiteX1" fmla="*/ 1719637 w 1719637"/>
              <a:gd name="connsiteY1" fmla="*/ 7360 h 3020359"/>
              <a:gd name="connsiteX2" fmla="*/ 1712497 w 1719637"/>
              <a:gd name="connsiteY2" fmla="*/ 3020359 h 3020359"/>
              <a:gd name="connsiteX3" fmla="*/ 9110 w 1719637"/>
              <a:gd name="connsiteY3" fmla="*/ 3020357 h 3020359"/>
              <a:gd name="connsiteX4" fmla="*/ 42 w 1719637"/>
              <a:gd name="connsiteY4" fmla="*/ -1 h 3020359"/>
              <a:gd name="connsiteX0" fmla="*/ 170 w 1719765"/>
              <a:gd name="connsiteY0" fmla="*/ 0 h 3033051"/>
              <a:gd name="connsiteX1" fmla="*/ 1719765 w 1719765"/>
              <a:gd name="connsiteY1" fmla="*/ 7361 h 3033051"/>
              <a:gd name="connsiteX2" fmla="*/ 1712625 w 1719765"/>
              <a:gd name="connsiteY2" fmla="*/ 3020360 h 3033051"/>
              <a:gd name="connsiteX3" fmla="*/ 858 w 1719765"/>
              <a:gd name="connsiteY3" fmla="*/ 3033051 h 3033051"/>
              <a:gd name="connsiteX4" fmla="*/ 170 w 1719765"/>
              <a:gd name="connsiteY4" fmla="*/ 0 h 3033051"/>
              <a:gd name="connsiteX0" fmla="*/ 73 w 1719668"/>
              <a:gd name="connsiteY0" fmla="*/ 0 h 3020361"/>
              <a:gd name="connsiteX1" fmla="*/ 1719668 w 1719668"/>
              <a:gd name="connsiteY1" fmla="*/ 7361 h 3020361"/>
              <a:gd name="connsiteX2" fmla="*/ 1712528 w 1719668"/>
              <a:gd name="connsiteY2" fmla="*/ 3020360 h 3020361"/>
              <a:gd name="connsiteX3" fmla="*/ 4496 w 1719668"/>
              <a:gd name="connsiteY3" fmla="*/ 3019110 h 3020361"/>
              <a:gd name="connsiteX4" fmla="*/ 73 w 1719668"/>
              <a:gd name="connsiteY4" fmla="*/ 0 h 3020361"/>
              <a:gd name="connsiteX0" fmla="*/ 73 w 1721821"/>
              <a:gd name="connsiteY0" fmla="*/ 0 h 3022849"/>
              <a:gd name="connsiteX1" fmla="*/ 1719668 w 1721821"/>
              <a:gd name="connsiteY1" fmla="*/ 7361 h 3022849"/>
              <a:gd name="connsiteX2" fmla="*/ 1721821 w 1721821"/>
              <a:gd name="connsiteY2" fmla="*/ 3022849 h 3022849"/>
              <a:gd name="connsiteX3" fmla="*/ 4496 w 1721821"/>
              <a:gd name="connsiteY3" fmla="*/ 3019110 h 3022849"/>
              <a:gd name="connsiteX4" fmla="*/ 73 w 1721821"/>
              <a:gd name="connsiteY4" fmla="*/ 0 h 3022849"/>
              <a:gd name="connsiteX0" fmla="*/ 73 w 1721821"/>
              <a:gd name="connsiteY0" fmla="*/ 0 h 3022849"/>
              <a:gd name="connsiteX1" fmla="*/ 1715021 w 1721821"/>
              <a:gd name="connsiteY1" fmla="*/ 6115 h 3022849"/>
              <a:gd name="connsiteX2" fmla="*/ 1721821 w 1721821"/>
              <a:gd name="connsiteY2" fmla="*/ 3022849 h 3022849"/>
              <a:gd name="connsiteX3" fmla="*/ 4496 w 1721821"/>
              <a:gd name="connsiteY3" fmla="*/ 3019110 h 3022849"/>
              <a:gd name="connsiteX4" fmla="*/ 73 w 1721821"/>
              <a:gd name="connsiteY4" fmla="*/ 0 h 3022849"/>
              <a:gd name="connsiteX0" fmla="*/ 2995 w 1717325"/>
              <a:gd name="connsiteY0" fmla="*/ 2327 h 3016734"/>
              <a:gd name="connsiteX1" fmla="*/ 1710525 w 1717325"/>
              <a:gd name="connsiteY1" fmla="*/ 0 h 3016734"/>
              <a:gd name="connsiteX2" fmla="*/ 1717325 w 1717325"/>
              <a:gd name="connsiteY2" fmla="*/ 3016734 h 3016734"/>
              <a:gd name="connsiteX3" fmla="*/ 0 w 1717325"/>
              <a:gd name="connsiteY3" fmla="*/ 3012995 h 3016734"/>
              <a:gd name="connsiteX4" fmla="*/ 2995 w 1717325"/>
              <a:gd name="connsiteY4" fmla="*/ 2327 h 3016734"/>
              <a:gd name="connsiteX0" fmla="*/ 2995 w 1717325"/>
              <a:gd name="connsiteY0" fmla="*/ 0 h 3014407"/>
              <a:gd name="connsiteX1" fmla="*/ 1712727 w 1717325"/>
              <a:gd name="connsiteY1" fmla="*/ 1490 h 3014407"/>
              <a:gd name="connsiteX2" fmla="*/ 1717325 w 1717325"/>
              <a:gd name="connsiteY2" fmla="*/ 3014407 h 3014407"/>
              <a:gd name="connsiteX3" fmla="*/ 0 w 1717325"/>
              <a:gd name="connsiteY3" fmla="*/ 3010668 h 3014407"/>
              <a:gd name="connsiteX4" fmla="*/ 2995 w 1717325"/>
              <a:gd name="connsiteY4" fmla="*/ 0 h 301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7325" h="3014407">
                <a:moveTo>
                  <a:pt x="2995" y="0"/>
                </a:moveTo>
                <a:lnTo>
                  <a:pt x="1712727" y="1490"/>
                </a:lnTo>
                <a:cubicBezTo>
                  <a:pt x="1712727" y="1003934"/>
                  <a:pt x="1717325" y="2011963"/>
                  <a:pt x="1717325" y="3014407"/>
                </a:cubicBezTo>
                <a:lnTo>
                  <a:pt x="0" y="3010668"/>
                </a:lnTo>
                <a:cubicBezTo>
                  <a:pt x="794" y="2008224"/>
                  <a:pt x="2201" y="1002444"/>
                  <a:pt x="2995" y="0"/>
                </a:cubicBezTo>
                <a:close/>
              </a:path>
            </a:pathLst>
          </a:custGeom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1200"/>
            </a:lvl1pPr>
          </a:lstStyle>
          <a:p>
            <a:r>
              <a:rPr lang="en-US" dirty="0" smtClean="0"/>
              <a:t>Click icon to add picture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33659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c" hidden="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6243" y="1612430"/>
            <a:ext cx="3051514" cy="2399480"/>
          </a:xfrm>
          <a:prstGeom prst="rect">
            <a:avLst/>
          </a:prstGeom>
        </p:spPr>
      </p:pic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3204527" y="2120820"/>
            <a:ext cx="2721431" cy="1531050"/>
          </a:xfrm>
          <a:custGeom>
            <a:avLst/>
            <a:gdLst>
              <a:gd name="connsiteX0" fmla="*/ 0 w 2700000"/>
              <a:gd name="connsiteY0" fmla="*/ 0 h 1512000"/>
              <a:gd name="connsiteX1" fmla="*/ 2700000 w 2700000"/>
              <a:gd name="connsiteY1" fmla="*/ 0 h 1512000"/>
              <a:gd name="connsiteX2" fmla="*/ 2700000 w 2700000"/>
              <a:gd name="connsiteY2" fmla="*/ 1512000 h 1512000"/>
              <a:gd name="connsiteX3" fmla="*/ 0 w 2700000"/>
              <a:gd name="connsiteY3" fmla="*/ 1512000 h 1512000"/>
              <a:gd name="connsiteX4" fmla="*/ 0 w 2700000"/>
              <a:gd name="connsiteY4" fmla="*/ 0 h 1512000"/>
              <a:gd name="connsiteX0" fmla="*/ 0 w 2709525"/>
              <a:gd name="connsiteY0" fmla="*/ 0 h 1512000"/>
              <a:gd name="connsiteX1" fmla="*/ 2709525 w 2709525"/>
              <a:gd name="connsiteY1" fmla="*/ 0 h 1512000"/>
              <a:gd name="connsiteX2" fmla="*/ 2700000 w 2709525"/>
              <a:gd name="connsiteY2" fmla="*/ 1512000 h 1512000"/>
              <a:gd name="connsiteX3" fmla="*/ 0 w 2709525"/>
              <a:gd name="connsiteY3" fmla="*/ 1512000 h 1512000"/>
              <a:gd name="connsiteX4" fmla="*/ 0 w 2709525"/>
              <a:gd name="connsiteY4" fmla="*/ 0 h 1512000"/>
              <a:gd name="connsiteX0" fmla="*/ 0 w 2709525"/>
              <a:gd name="connsiteY0" fmla="*/ 0 h 1512000"/>
              <a:gd name="connsiteX1" fmla="*/ 2709525 w 2709525"/>
              <a:gd name="connsiteY1" fmla="*/ 0 h 1512000"/>
              <a:gd name="connsiteX2" fmla="*/ 2707144 w 2709525"/>
              <a:gd name="connsiteY2" fmla="*/ 1512000 h 1512000"/>
              <a:gd name="connsiteX3" fmla="*/ 0 w 2709525"/>
              <a:gd name="connsiteY3" fmla="*/ 1512000 h 1512000"/>
              <a:gd name="connsiteX4" fmla="*/ 0 w 2709525"/>
              <a:gd name="connsiteY4" fmla="*/ 0 h 1512000"/>
              <a:gd name="connsiteX0" fmla="*/ 0 w 2709525"/>
              <a:gd name="connsiteY0" fmla="*/ 0 h 1523906"/>
              <a:gd name="connsiteX1" fmla="*/ 2709525 w 2709525"/>
              <a:gd name="connsiteY1" fmla="*/ 0 h 1523906"/>
              <a:gd name="connsiteX2" fmla="*/ 2707144 w 2709525"/>
              <a:gd name="connsiteY2" fmla="*/ 1523906 h 1523906"/>
              <a:gd name="connsiteX3" fmla="*/ 0 w 2709525"/>
              <a:gd name="connsiteY3" fmla="*/ 1512000 h 1523906"/>
              <a:gd name="connsiteX4" fmla="*/ 0 w 2709525"/>
              <a:gd name="connsiteY4" fmla="*/ 0 h 1523906"/>
              <a:gd name="connsiteX0" fmla="*/ 7143 w 2716668"/>
              <a:gd name="connsiteY0" fmla="*/ 0 h 1526288"/>
              <a:gd name="connsiteX1" fmla="*/ 2716668 w 2716668"/>
              <a:gd name="connsiteY1" fmla="*/ 0 h 1526288"/>
              <a:gd name="connsiteX2" fmla="*/ 2714287 w 2716668"/>
              <a:gd name="connsiteY2" fmla="*/ 1523906 h 1526288"/>
              <a:gd name="connsiteX3" fmla="*/ 0 w 2716668"/>
              <a:gd name="connsiteY3" fmla="*/ 1526288 h 1526288"/>
              <a:gd name="connsiteX4" fmla="*/ 7143 w 2716668"/>
              <a:gd name="connsiteY4" fmla="*/ 0 h 1526288"/>
              <a:gd name="connsiteX0" fmla="*/ 11906 w 2721431"/>
              <a:gd name="connsiteY0" fmla="*/ 0 h 1531050"/>
              <a:gd name="connsiteX1" fmla="*/ 2721431 w 2721431"/>
              <a:gd name="connsiteY1" fmla="*/ 0 h 1531050"/>
              <a:gd name="connsiteX2" fmla="*/ 2719050 w 2721431"/>
              <a:gd name="connsiteY2" fmla="*/ 1523906 h 1531050"/>
              <a:gd name="connsiteX3" fmla="*/ 0 w 2721431"/>
              <a:gd name="connsiteY3" fmla="*/ 1531050 h 1531050"/>
              <a:gd name="connsiteX4" fmla="*/ 11906 w 2721431"/>
              <a:gd name="connsiteY4" fmla="*/ 0 h 153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431" h="1531050">
                <a:moveTo>
                  <a:pt x="11906" y="0"/>
                </a:moveTo>
                <a:lnTo>
                  <a:pt x="2721431" y="0"/>
                </a:lnTo>
                <a:cubicBezTo>
                  <a:pt x="2720637" y="504000"/>
                  <a:pt x="2719844" y="1019906"/>
                  <a:pt x="2719050" y="1523906"/>
                </a:cubicBezTo>
                <a:lnTo>
                  <a:pt x="0" y="1531050"/>
                </a:lnTo>
                <a:cubicBezTo>
                  <a:pt x="3969" y="1020700"/>
                  <a:pt x="7937" y="510350"/>
                  <a:pt x="11906" y="0"/>
                </a:cubicBezTo>
                <a:close/>
              </a:path>
            </a:pathLst>
          </a:custGeom>
          <a:solidFill>
            <a:schemeClr val="bg1">
              <a:alpha val="76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496403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solidFill>
          <a:schemeClr val="bg1">
            <a:alpha val="98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0490" y="384784"/>
            <a:ext cx="6183021" cy="3864387"/>
          </a:xfrm>
          <a:prstGeom prst="rect">
            <a:avLst/>
          </a:prstGeom>
        </p:spPr>
      </p:pic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2944991" y="1203598"/>
            <a:ext cx="2813242" cy="1590151"/>
          </a:xfrm>
          <a:custGeom>
            <a:avLst/>
            <a:gdLst>
              <a:gd name="connsiteX0" fmla="*/ 0 w 2808287"/>
              <a:gd name="connsiteY0" fmla="*/ 0 h 1584325"/>
              <a:gd name="connsiteX1" fmla="*/ 2808287 w 2808287"/>
              <a:gd name="connsiteY1" fmla="*/ 0 h 1584325"/>
              <a:gd name="connsiteX2" fmla="*/ 2808287 w 2808287"/>
              <a:gd name="connsiteY2" fmla="*/ 1584325 h 1584325"/>
              <a:gd name="connsiteX3" fmla="*/ 0 w 2808287"/>
              <a:gd name="connsiteY3" fmla="*/ 1584325 h 1584325"/>
              <a:gd name="connsiteX4" fmla="*/ 0 w 2808287"/>
              <a:gd name="connsiteY4" fmla="*/ 0 h 1584325"/>
              <a:gd name="connsiteX0" fmla="*/ 0 w 2808287"/>
              <a:gd name="connsiteY0" fmla="*/ 0 h 1584325"/>
              <a:gd name="connsiteX1" fmla="*/ 2808287 w 2808287"/>
              <a:gd name="connsiteY1" fmla="*/ 0 h 1584325"/>
              <a:gd name="connsiteX2" fmla="*/ 2808287 w 2808287"/>
              <a:gd name="connsiteY2" fmla="*/ 679450 h 1584325"/>
              <a:gd name="connsiteX3" fmla="*/ 2808287 w 2808287"/>
              <a:gd name="connsiteY3" fmla="*/ 1584325 h 1584325"/>
              <a:gd name="connsiteX4" fmla="*/ 0 w 2808287"/>
              <a:gd name="connsiteY4" fmla="*/ 1584325 h 1584325"/>
              <a:gd name="connsiteX5" fmla="*/ 0 w 2808287"/>
              <a:gd name="connsiteY5" fmla="*/ 0 h 1584325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1587500 h 1587500"/>
              <a:gd name="connsiteX4" fmla="*/ 0 w 2808287"/>
              <a:gd name="connsiteY4" fmla="*/ 1584325 h 1587500"/>
              <a:gd name="connsiteX5" fmla="*/ 0 w 2808287"/>
              <a:gd name="connsiteY5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1587500 h 1587500"/>
              <a:gd name="connsiteX4" fmla="*/ 0 w 2808287"/>
              <a:gd name="connsiteY4" fmla="*/ 1584325 h 1587500"/>
              <a:gd name="connsiteX5" fmla="*/ 0 w 2808287"/>
              <a:gd name="connsiteY5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1587500 h 1587500"/>
              <a:gd name="connsiteX4" fmla="*/ 0 w 2808287"/>
              <a:gd name="connsiteY4" fmla="*/ 1584325 h 1587500"/>
              <a:gd name="connsiteX5" fmla="*/ 0 w 2808287"/>
              <a:gd name="connsiteY5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1587500 h 1587500"/>
              <a:gd name="connsiteX4" fmla="*/ 0 w 2808287"/>
              <a:gd name="connsiteY4" fmla="*/ 1584325 h 1587500"/>
              <a:gd name="connsiteX5" fmla="*/ 0 w 2808287"/>
              <a:gd name="connsiteY5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78087 w 2808287"/>
              <a:gd name="connsiteY3" fmla="*/ 114934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08287"/>
              <a:gd name="connsiteY0" fmla="*/ 0 h 1587500"/>
              <a:gd name="connsiteX1" fmla="*/ 2808287 w 2808287"/>
              <a:gd name="connsiteY1" fmla="*/ 0 h 1587500"/>
              <a:gd name="connsiteX2" fmla="*/ 2808287 w 2808287"/>
              <a:gd name="connsiteY2" fmla="*/ 679450 h 1587500"/>
              <a:gd name="connsiteX3" fmla="*/ 2484437 w 2808287"/>
              <a:gd name="connsiteY3" fmla="*/ 952499 h 1587500"/>
              <a:gd name="connsiteX4" fmla="*/ 2484437 w 2808287"/>
              <a:gd name="connsiteY4" fmla="*/ 1587500 h 1587500"/>
              <a:gd name="connsiteX5" fmla="*/ 0 w 2808287"/>
              <a:gd name="connsiteY5" fmla="*/ 1584325 h 1587500"/>
              <a:gd name="connsiteX6" fmla="*/ 0 w 2808287"/>
              <a:gd name="connsiteY6" fmla="*/ 0 h 1587500"/>
              <a:gd name="connsiteX0" fmla="*/ 0 w 2810668"/>
              <a:gd name="connsiteY0" fmla="*/ 0 h 1587500"/>
              <a:gd name="connsiteX1" fmla="*/ 2808287 w 2810668"/>
              <a:gd name="connsiteY1" fmla="*/ 0 h 1587500"/>
              <a:gd name="connsiteX2" fmla="*/ 2810668 w 2810668"/>
              <a:gd name="connsiteY2" fmla="*/ 684212 h 1587500"/>
              <a:gd name="connsiteX3" fmla="*/ 2484437 w 2810668"/>
              <a:gd name="connsiteY3" fmla="*/ 952499 h 1587500"/>
              <a:gd name="connsiteX4" fmla="*/ 2484437 w 2810668"/>
              <a:gd name="connsiteY4" fmla="*/ 1587500 h 1587500"/>
              <a:gd name="connsiteX5" fmla="*/ 0 w 2810668"/>
              <a:gd name="connsiteY5" fmla="*/ 1584325 h 1587500"/>
              <a:gd name="connsiteX6" fmla="*/ 0 w 2810668"/>
              <a:gd name="connsiteY6" fmla="*/ 0 h 1587500"/>
              <a:gd name="connsiteX0" fmla="*/ 0 w 2810668"/>
              <a:gd name="connsiteY0" fmla="*/ 0 h 1587500"/>
              <a:gd name="connsiteX1" fmla="*/ 2808287 w 2810668"/>
              <a:gd name="connsiteY1" fmla="*/ 0 h 1587500"/>
              <a:gd name="connsiteX2" fmla="*/ 2810668 w 2810668"/>
              <a:gd name="connsiteY2" fmla="*/ 684212 h 1587500"/>
              <a:gd name="connsiteX3" fmla="*/ 2484437 w 2810668"/>
              <a:gd name="connsiteY3" fmla="*/ 952499 h 1587500"/>
              <a:gd name="connsiteX4" fmla="*/ 2484437 w 2810668"/>
              <a:gd name="connsiteY4" fmla="*/ 1587500 h 1587500"/>
              <a:gd name="connsiteX5" fmla="*/ 0 w 2810668"/>
              <a:gd name="connsiteY5" fmla="*/ 1584325 h 1587500"/>
              <a:gd name="connsiteX6" fmla="*/ 0 w 2810668"/>
              <a:gd name="connsiteY6" fmla="*/ 0 h 1587500"/>
              <a:gd name="connsiteX0" fmla="*/ 0 w 2810668"/>
              <a:gd name="connsiteY0" fmla="*/ 0 h 1587500"/>
              <a:gd name="connsiteX1" fmla="*/ 2808287 w 2810668"/>
              <a:gd name="connsiteY1" fmla="*/ 0 h 1587500"/>
              <a:gd name="connsiteX2" fmla="*/ 2810668 w 2810668"/>
              <a:gd name="connsiteY2" fmla="*/ 672305 h 1587500"/>
              <a:gd name="connsiteX3" fmla="*/ 2484437 w 2810668"/>
              <a:gd name="connsiteY3" fmla="*/ 952499 h 1587500"/>
              <a:gd name="connsiteX4" fmla="*/ 2484437 w 2810668"/>
              <a:gd name="connsiteY4" fmla="*/ 1587500 h 1587500"/>
              <a:gd name="connsiteX5" fmla="*/ 0 w 2810668"/>
              <a:gd name="connsiteY5" fmla="*/ 1584325 h 1587500"/>
              <a:gd name="connsiteX6" fmla="*/ 0 w 2810668"/>
              <a:gd name="connsiteY6" fmla="*/ 0 h 1587500"/>
              <a:gd name="connsiteX0" fmla="*/ 0 w 2813049"/>
              <a:gd name="connsiteY0" fmla="*/ 0 h 1587500"/>
              <a:gd name="connsiteX1" fmla="*/ 2808287 w 2813049"/>
              <a:gd name="connsiteY1" fmla="*/ 0 h 1587500"/>
              <a:gd name="connsiteX2" fmla="*/ 2813049 w 2813049"/>
              <a:gd name="connsiteY2" fmla="*/ 674686 h 1587500"/>
              <a:gd name="connsiteX3" fmla="*/ 2484437 w 2813049"/>
              <a:gd name="connsiteY3" fmla="*/ 952499 h 1587500"/>
              <a:gd name="connsiteX4" fmla="*/ 2484437 w 2813049"/>
              <a:gd name="connsiteY4" fmla="*/ 1587500 h 1587500"/>
              <a:gd name="connsiteX5" fmla="*/ 0 w 2813049"/>
              <a:gd name="connsiteY5" fmla="*/ 1584325 h 1587500"/>
              <a:gd name="connsiteX6" fmla="*/ 0 w 2813049"/>
              <a:gd name="connsiteY6" fmla="*/ 0 h 1587500"/>
              <a:gd name="connsiteX0" fmla="*/ 0 w 2813049"/>
              <a:gd name="connsiteY0" fmla="*/ 0 h 1587500"/>
              <a:gd name="connsiteX1" fmla="*/ 2808287 w 2813049"/>
              <a:gd name="connsiteY1" fmla="*/ 0 h 1587500"/>
              <a:gd name="connsiteX2" fmla="*/ 2813049 w 2813049"/>
              <a:gd name="connsiteY2" fmla="*/ 674686 h 1587500"/>
              <a:gd name="connsiteX3" fmla="*/ 2484437 w 2813049"/>
              <a:gd name="connsiteY3" fmla="*/ 952499 h 1587500"/>
              <a:gd name="connsiteX4" fmla="*/ 2484437 w 2813049"/>
              <a:gd name="connsiteY4" fmla="*/ 1587500 h 1587500"/>
              <a:gd name="connsiteX5" fmla="*/ 0 w 2813049"/>
              <a:gd name="connsiteY5" fmla="*/ 1584325 h 1587500"/>
              <a:gd name="connsiteX6" fmla="*/ 0 w 2813049"/>
              <a:gd name="connsiteY6" fmla="*/ 0 h 1587500"/>
              <a:gd name="connsiteX0" fmla="*/ 0 w 2813049"/>
              <a:gd name="connsiteY0" fmla="*/ 0 h 1587500"/>
              <a:gd name="connsiteX1" fmla="*/ 2808287 w 2813049"/>
              <a:gd name="connsiteY1" fmla="*/ 0 h 1587500"/>
              <a:gd name="connsiteX2" fmla="*/ 2813049 w 2813049"/>
              <a:gd name="connsiteY2" fmla="*/ 674686 h 1587500"/>
              <a:gd name="connsiteX3" fmla="*/ 2484437 w 2813049"/>
              <a:gd name="connsiteY3" fmla="*/ 952499 h 1587500"/>
              <a:gd name="connsiteX4" fmla="*/ 2484437 w 2813049"/>
              <a:gd name="connsiteY4" fmla="*/ 1587500 h 1587500"/>
              <a:gd name="connsiteX5" fmla="*/ 120649 w 2813049"/>
              <a:gd name="connsiteY5" fmla="*/ 1585118 h 1587500"/>
              <a:gd name="connsiteX6" fmla="*/ 0 w 2813049"/>
              <a:gd name="connsiteY6" fmla="*/ 1584325 h 1587500"/>
              <a:gd name="connsiteX7" fmla="*/ 0 w 2813049"/>
              <a:gd name="connsiteY7" fmla="*/ 0 h 1587500"/>
              <a:gd name="connsiteX0" fmla="*/ 795 w 2813844"/>
              <a:gd name="connsiteY0" fmla="*/ 0 h 1587500"/>
              <a:gd name="connsiteX1" fmla="*/ 2809082 w 2813844"/>
              <a:gd name="connsiteY1" fmla="*/ 0 h 1587500"/>
              <a:gd name="connsiteX2" fmla="*/ 2813844 w 2813844"/>
              <a:gd name="connsiteY2" fmla="*/ 674686 h 1587500"/>
              <a:gd name="connsiteX3" fmla="*/ 2485232 w 2813844"/>
              <a:gd name="connsiteY3" fmla="*/ 952499 h 1587500"/>
              <a:gd name="connsiteX4" fmla="*/ 2485232 w 2813844"/>
              <a:gd name="connsiteY4" fmla="*/ 1587500 h 1587500"/>
              <a:gd name="connsiteX5" fmla="*/ 121444 w 2813844"/>
              <a:gd name="connsiteY5" fmla="*/ 1585118 h 1587500"/>
              <a:gd name="connsiteX6" fmla="*/ 795 w 2813844"/>
              <a:gd name="connsiteY6" fmla="*/ 1584325 h 1587500"/>
              <a:gd name="connsiteX7" fmla="*/ 0 w 2813844"/>
              <a:gd name="connsiteY7" fmla="*/ 1327943 h 1587500"/>
              <a:gd name="connsiteX8" fmla="*/ 795 w 2813844"/>
              <a:gd name="connsiteY8" fmla="*/ 0 h 1587500"/>
              <a:gd name="connsiteX0" fmla="*/ 795 w 2813844"/>
              <a:gd name="connsiteY0" fmla="*/ 0 h 1587500"/>
              <a:gd name="connsiteX1" fmla="*/ 2809082 w 2813844"/>
              <a:gd name="connsiteY1" fmla="*/ 0 h 1587500"/>
              <a:gd name="connsiteX2" fmla="*/ 2813844 w 2813844"/>
              <a:gd name="connsiteY2" fmla="*/ 674686 h 1587500"/>
              <a:gd name="connsiteX3" fmla="*/ 2485232 w 2813844"/>
              <a:gd name="connsiteY3" fmla="*/ 952499 h 1587500"/>
              <a:gd name="connsiteX4" fmla="*/ 2485232 w 2813844"/>
              <a:gd name="connsiteY4" fmla="*/ 1587500 h 1587500"/>
              <a:gd name="connsiteX5" fmla="*/ 121444 w 2813844"/>
              <a:gd name="connsiteY5" fmla="*/ 1585118 h 1587500"/>
              <a:gd name="connsiteX6" fmla="*/ 795 w 2813844"/>
              <a:gd name="connsiteY6" fmla="*/ 1584325 h 1587500"/>
              <a:gd name="connsiteX7" fmla="*/ 0 w 2813844"/>
              <a:gd name="connsiteY7" fmla="*/ 1327943 h 1587500"/>
              <a:gd name="connsiteX8" fmla="*/ 795 w 2813844"/>
              <a:gd name="connsiteY8" fmla="*/ 0 h 1587500"/>
              <a:gd name="connsiteX0" fmla="*/ 795 w 2813844"/>
              <a:gd name="connsiteY0" fmla="*/ 0 h 1587500"/>
              <a:gd name="connsiteX1" fmla="*/ 2809082 w 2813844"/>
              <a:gd name="connsiteY1" fmla="*/ 0 h 1587500"/>
              <a:gd name="connsiteX2" fmla="*/ 2813844 w 2813844"/>
              <a:gd name="connsiteY2" fmla="*/ 674686 h 1587500"/>
              <a:gd name="connsiteX3" fmla="*/ 2485232 w 2813844"/>
              <a:gd name="connsiteY3" fmla="*/ 952499 h 1587500"/>
              <a:gd name="connsiteX4" fmla="*/ 2485232 w 2813844"/>
              <a:gd name="connsiteY4" fmla="*/ 1587500 h 1587500"/>
              <a:gd name="connsiteX5" fmla="*/ 121444 w 2813844"/>
              <a:gd name="connsiteY5" fmla="*/ 1585118 h 1587500"/>
              <a:gd name="connsiteX6" fmla="*/ 0 w 2813844"/>
              <a:gd name="connsiteY6" fmla="*/ 1327943 h 1587500"/>
              <a:gd name="connsiteX7" fmla="*/ 795 w 2813844"/>
              <a:gd name="connsiteY7" fmla="*/ 0 h 1587500"/>
              <a:gd name="connsiteX0" fmla="*/ 795 w 2813844"/>
              <a:gd name="connsiteY0" fmla="*/ 0 h 1587500"/>
              <a:gd name="connsiteX1" fmla="*/ 2809082 w 2813844"/>
              <a:gd name="connsiteY1" fmla="*/ 0 h 1587500"/>
              <a:gd name="connsiteX2" fmla="*/ 2813844 w 2813844"/>
              <a:gd name="connsiteY2" fmla="*/ 674686 h 1587500"/>
              <a:gd name="connsiteX3" fmla="*/ 2485232 w 2813844"/>
              <a:gd name="connsiteY3" fmla="*/ 952499 h 1587500"/>
              <a:gd name="connsiteX4" fmla="*/ 2485232 w 2813844"/>
              <a:gd name="connsiteY4" fmla="*/ 1587500 h 1587500"/>
              <a:gd name="connsiteX5" fmla="*/ 121444 w 2813844"/>
              <a:gd name="connsiteY5" fmla="*/ 1585118 h 1587500"/>
              <a:gd name="connsiteX6" fmla="*/ 0 w 2813844"/>
              <a:gd name="connsiteY6" fmla="*/ 1327943 h 1587500"/>
              <a:gd name="connsiteX7" fmla="*/ 795 w 2813844"/>
              <a:gd name="connsiteY7" fmla="*/ 0 h 1587500"/>
              <a:gd name="connsiteX0" fmla="*/ 795 w 2813844"/>
              <a:gd name="connsiteY0" fmla="*/ 0 h 1587500"/>
              <a:gd name="connsiteX1" fmla="*/ 2809082 w 2813844"/>
              <a:gd name="connsiteY1" fmla="*/ 0 h 1587500"/>
              <a:gd name="connsiteX2" fmla="*/ 2813844 w 2813844"/>
              <a:gd name="connsiteY2" fmla="*/ 674686 h 1587500"/>
              <a:gd name="connsiteX3" fmla="*/ 2485232 w 2813844"/>
              <a:gd name="connsiteY3" fmla="*/ 952499 h 1587500"/>
              <a:gd name="connsiteX4" fmla="*/ 2485232 w 2813844"/>
              <a:gd name="connsiteY4" fmla="*/ 1587500 h 1587500"/>
              <a:gd name="connsiteX5" fmla="*/ 121444 w 2813844"/>
              <a:gd name="connsiteY5" fmla="*/ 1585118 h 1587500"/>
              <a:gd name="connsiteX6" fmla="*/ 0 w 2813844"/>
              <a:gd name="connsiteY6" fmla="*/ 1327943 h 1587500"/>
              <a:gd name="connsiteX7" fmla="*/ 795 w 2813844"/>
              <a:gd name="connsiteY7" fmla="*/ 0 h 1587500"/>
              <a:gd name="connsiteX0" fmla="*/ 795 w 2813844"/>
              <a:gd name="connsiteY0" fmla="*/ 0 h 1587500"/>
              <a:gd name="connsiteX1" fmla="*/ 2809082 w 2813844"/>
              <a:gd name="connsiteY1" fmla="*/ 0 h 1587500"/>
              <a:gd name="connsiteX2" fmla="*/ 2813844 w 2813844"/>
              <a:gd name="connsiteY2" fmla="*/ 674686 h 1587500"/>
              <a:gd name="connsiteX3" fmla="*/ 2485232 w 2813844"/>
              <a:gd name="connsiteY3" fmla="*/ 952499 h 1587500"/>
              <a:gd name="connsiteX4" fmla="*/ 2485232 w 2813844"/>
              <a:gd name="connsiteY4" fmla="*/ 1587500 h 1587500"/>
              <a:gd name="connsiteX5" fmla="*/ 121444 w 2813844"/>
              <a:gd name="connsiteY5" fmla="*/ 1585118 h 1587500"/>
              <a:gd name="connsiteX6" fmla="*/ 0 w 2813844"/>
              <a:gd name="connsiteY6" fmla="*/ 1327943 h 1587500"/>
              <a:gd name="connsiteX7" fmla="*/ 795 w 2813844"/>
              <a:gd name="connsiteY7" fmla="*/ 0 h 1587500"/>
              <a:gd name="connsiteX0" fmla="*/ 795 w 2813844"/>
              <a:gd name="connsiteY0" fmla="*/ 0 h 1587500"/>
              <a:gd name="connsiteX1" fmla="*/ 2809082 w 2813844"/>
              <a:gd name="connsiteY1" fmla="*/ 0 h 1587500"/>
              <a:gd name="connsiteX2" fmla="*/ 2813844 w 2813844"/>
              <a:gd name="connsiteY2" fmla="*/ 674686 h 1587500"/>
              <a:gd name="connsiteX3" fmla="*/ 2485232 w 2813844"/>
              <a:gd name="connsiteY3" fmla="*/ 952499 h 1587500"/>
              <a:gd name="connsiteX4" fmla="*/ 2485232 w 2813844"/>
              <a:gd name="connsiteY4" fmla="*/ 1587500 h 1587500"/>
              <a:gd name="connsiteX5" fmla="*/ 121444 w 2813844"/>
              <a:gd name="connsiteY5" fmla="*/ 1585118 h 1587500"/>
              <a:gd name="connsiteX6" fmla="*/ 0 w 2813844"/>
              <a:gd name="connsiteY6" fmla="*/ 1327943 h 1587500"/>
              <a:gd name="connsiteX7" fmla="*/ 795 w 2813844"/>
              <a:gd name="connsiteY7" fmla="*/ 0 h 1587500"/>
              <a:gd name="connsiteX0" fmla="*/ 795 w 2813844"/>
              <a:gd name="connsiteY0" fmla="*/ 0 h 1587500"/>
              <a:gd name="connsiteX1" fmla="*/ 2809082 w 2813844"/>
              <a:gd name="connsiteY1" fmla="*/ 0 h 1587500"/>
              <a:gd name="connsiteX2" fmla="*/ 2813844 w 2813844"/>
              <a:gd name="connsiteY2" fmla="*/ 674686 h 1587500"/>
              <a:gd name="connsiteX3" fmla="*/ 2485232 w 2813844"/>
              <a:gd name="connsiteY3" fmla="*/ 952499 h 1587500"/>
              <a:gd name="connsiteX4" fmla="*/ 2485232 w 2813844"/>
              <a:gd name="connsiteY4" fmla="*/ 1587500 h 1587500"/>
              <a:gd name="connsiteX5" fmla="*/ 121444 w 2813844"/>
              <a:gd name="connsiteY5" fmla="*/ 1585118 h 1587500"/>
              <a:gd name="connsiteX6" fmla="*/ 0 w 2813844"/>
              <a:gd name="connsiteY6" fmla="*/ 1327943 h 1587500"/>
              <a:gd name="connsiteX7" fmla="*/ 795 w 2813844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23825 w 2816225"/>
              <a:gd name="connsiteY5" fmla="*/ 1585118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23825 w 2816225"/>
              <a:gd name="connsiteY5" fmla="*/ 1585118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21443 w 2816225"/>
              <a:gd name="connsiteY5" fmla="*/ 1582736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3176 w 2816225"/>
              <a:gd name="connsiteY0" fmla="*/ 0 h 1587500"/>
              <a:gd name="connsiteX1" fmla="*/ 2811463 w 2816225"/>
              <a:gd name="connsiteY1" fmla="*/ 0 h 1587500"/>
              <a:gd name="connsiteX2" fmla="*/ 2816225 w 2816225"/>
              <a:gd name="connsiteY2" fmla="*/ 674686 h 1587500"/>
              <a:gd name="connsiteX3" fmla="*/ 2487613 w 2816225"/>
              <a:gd name="connsiteY3" fmla="*/ 952499 h 1587500"/>
              <a:gd name="connsiteX4" fmla="*/ 2487613 w 2816225"/>
              <a:gd name="connsiteY4" fmla="*/ 1587500 h 1587500"/>
              <a:gd name="connsiteX5" fmla="*/ 114300 w 2816225"/>
              <a:gd name="connsiteY5" fmla="*/ 1585117 h 1587500"/>
              <a:gd name="connsiteX6" fmla="*/ 0 w 2816225"/>
              <a:gd name="connsiteY6" fmla="*/ 1320799 h 1587500"/>
              <a:gd name="connsiteX7" fmla="*/ 3176 w 2816225"/>
              <a:gd name="connsiteY7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779 w 2813242"/>
              <a:gd name="connsiteY6" fmla="*/ 1327943 h 1587500"/>
              <a:gd name="connsiteX7" fmla="*/ 193 w 2813242"/>
              <a:gd name="connsiteY7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779 w 2813242"/>
              <a:gd name="connsiteY6" fmla="*/ 1323180 h 1587500"/>
              <a:gd name="connsiteX7" fmla="*/ 193 w 2813242"/>
              <a:gd name="connsiteY7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779 w 2813242"/>
              <a:gd name="connsiteY6" fmla="*/ 1323180 h 1587500"/>
              <a:gd name="connsiteX7" fmla="*/ 193 w 2813242"/>
              <a:gd name="connsiteY7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779 w 2813242"/>
              <a:gd name="connsiteY6" fmla="*/ 1323180 h 1587500"/>
              <a:gd name="connsiteX7" fmla="*/ 193 w 2813242"/>
              <a:gd name="connsiteY7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779 w 2813242"/>
              <a:gd name="connsiteY6" fmla="*/ 1323180 h 1587500"/>
              <a:gd name="connsiteX7" fmla="*/ 193 w 2813242"/>
              <a:gd name="connsiteY7" fmla="*/ 0 h 1587500"/>
              <a:gd name="connsiteX0" fmla="*/ 796 w 2813845"/>
              <a:gd name="connsiteY0" fmla="*/ 0 h 1587500"/>
              <a:gd name="connsiteX1" fmla="*/ 2809083 w 2813845"/>
              <a:gd name="connsiteY1" fmla="*/ 0 h 1587500"/>
              <a:gd name="connsiteX2" fmla="*/ 2813845 w 2813845"/>
              <a:gd name="connsiteY2" fmla="*/ 674686 h 1587500"/>
              <a:gd name="connsiteX3" fmla="*/ 2485233 w 2813845"/>
              <a:gd name="connsiteY3" fmla="*/ 952499 h 1587500"/>
              <a:gd name="connsiteX4" fmla="*/ 2485233 w 2813845"/>
              <a:gd name="connsiteY4" fmla="*/ 1587500 h 1587500"/>
              <a:gd name="connsiteX5" fmla="*/ 111920 w 2813845"/>
              <a:gd name="connsiteY5" fmla="*/ 1585117 h 1587500"/>
              <a:gd name="connsiteX6" fmla="*/ 0 w 2813845"/>
              <a:gd name="connsiteY6" fmla="*/ 1327943 h 1587500"/>
              <a:gd name="connsiteX7" fmla="*/ 796 w 2813845"/>
              <a:gd name="connsiteY7" fmla="*/ 0 h 1587500"/>
              <a:gd name="connsiteX0" fmla="*/ 796 w 2813845"/>
              <a:gd name="connsiteY0" fmla="*/ 0 h 1587500"/>
              <a:gd name="connsiteX1" fmla="*/ 2809083 w 2813845"/>
              <a:gd name="connsiteY1" fmla="*/ 0 h 1587500"/>
              <a:gd name="connsiteX2" fmla="*/ 2813845 w 2813845"/>
              <a:gd name="connsiteY2" fmla="*/ 674686 h 1587500"/>
              <a:gd name="connsiteX3" fmla="*/ 2485233 w 2813845"/>
              <a:gd name="connsiteY3" fmla="*/ 952499 h 1587500"/>
              <a:gd name="connsiteX4" fmla="*/ 2485233 w 2813845"/>
              <a:gd name="connsiteY4" fmla="*/ 1587500 h 1587500"/>
              <a:gd name="connsiteX5" fmla="*/ 111920 w 2813845"/>
              <a:gd name="connsiteY5" fmla="*/ 1585117 h 1587500"/>
              <a:gd name="connsiteX6" fmla="*/ 0 w 2813845"/>
              <a:gd name="connsiteY6" fmla="*/ 1327943 h 1587500"/>
              <a:gd name="connsiteX7" fmla="*/ 796 w 2813845"/>
              <a:gd name="connsiteY7" fmla="*/ 0 h 1587500"/>
              <a:gd name="connsiteX0" fmla="*/ 796 w 2813845"/>
              <a:gd name="connsiteY0" fmla="*/ 0 h 1587500"/>
              <a:gd name="connsiteX1" fmla="*/ 2809083 w 2813845"/>
              <a:gd name="connsiteY1" fmla="*/ 0 h 1587500"/>
              <a:gd name="connsiteX2" fmla="*/ 2813845 w 2813845"/>
              <a:gd name="connsiteY2" fmla="*/ 674686 h 1587500"/>
              <a:gd name="connsiteX3" fmla="*/ 2485233 w 2813845"/>
              <a:gd name="connsiteY3" fmla="*/ 952499 h 1587500"/>
              <a:gd name="connsiteX4" fmla="*/ 2485233 w 2813845"/>
              <a:gd name="connsiteY4" fmla="*/ 1587500 h 1587500"/>
              <a:gd name="connsiteX5" fmla="*/ 111920 w 2813845"/>
              <a:gd name="connsiteY5" fmla="*/ 1585117 h 1587500"/>
              <a:gd name="connsiteX6" fmla="*/ 0 w 2813845"/>
              <a:gd name="connsiteY6" fmla="*/ 1327943 h 1587500"/>
              <a:gd name="connsiteX7" fmla="*/ 796 w 2813845"/>
              <a:gd name="connsiteY7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779 w 2813242"/>
              <a:gd name="connsiteY6" fmla="*/ 1330324 h 1587500"/>
              <a:gd name="connsiteX7" fmla="*/ 193 w 2813242"/>
              <a:gd name="connsiteY7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779 w 2813242"/>
              <a:gd name="connsiteY6" fmla="*/ 1330324 h 1587500"/>
              <a:gd name="connsiteX7" fmla="*/ 193 w 2813242"/>
              <a:gd name="connsiteY7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779 w 2813242"/>
              <a:gd name="connsiteY6" fmla="*/ 1330324 h 1587500"/>
              <a:gd name="connsiteX7" fmla="*/ 193 w 2813242"/>
              <a:gd name="connsiteY7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779 w 2813242"/>
              <a:gd name="connsiteY6" fmla="*/ 1330324 h 1587500"/>
              <a:gd name="connsiteX7" fmla="*/ 193 w 2813242"/>
              <a:gd name="connsiteY7" fmla="*/ 0 h 1587500"/>
              <a:gd name="connsiteX0" fmla="*/ 62618 w 2875667"/>
              <a:gd name="connsiteY0" fmla="*/ 0 h 1587500"/>
              <a:gd name="connsiteX1" fmla="*/ 2870905 w 2875667"/>
              <a:gd name="connsiteY1" fmla="*/ 0 h 1587500"/>
              <a:gd name="connsiteX2" fmla="*/ 2875667 w 2875667"/>
              <a:gd name="connsiteY2" fmla="*/ 674686 h 1587500"/>
              <a:gd name="connsiteX3" fmla="*/ 2547055 w 2875667"/>
              <a:gd name="connsiteY3" fmla="*/ 952499 h 1587500"/>
              <a:gd name="connsiteX4" fmla="*/ 2547055 w 2875667"/>
              <a:gd name="connsiteY4" fmla="*/ 1587500 h 1587500"/>
              <a:gd name="connsiteX5" fmla="*/ 173742 w 2875667"/>
              <a:gd name="connsiteY5" fmla="*/ 1585117 h 1587500"/>
              <a:gd name="connsiteX6" fmla="*/ 167815 w 2875667"/>
              <a:gd name="connsiteY6" fmla="*/ 1372915 h 1587500"/>
              <a:gd name="connsiteX7" fmla="*/ 64204 w 2875667"/>
              <a:gd name="connsiteY7" fmla="*/ 1330324 h 1587500"/>
              <a:gd name="connsiteX8" fmla="*/ 62618 w 2875667"/>
              <a:gd name="connsiteY8" fmla="*/ 0 h 1587500"/>
              <a:gd name="connsiteX0" fmla="*/ 100886 w 2913935"/>
              <a:gd name="connsiteY0" fmla="*/ 0 h 1587500"/>
              <a:gd name="connsiteX1" fmla="*/ 2909173 w 2913935"/>
              <a:gd name="connsiteY1" fmla="*/ 0 h 1587500"/>
              <a:gd name="connsiteX2" fmla="*/ 2913935 w 2913935"/>
              <a:gd name="connsiteY2" fmla="*/ 674686 h 1587500"/>
              <a:gd name="connsiteX3" fmla="*/ 2585323 w 2913935"/>
              <a:gd name="connsiteY3" fmla="*/ 952499 h 1587500"/>
              <a:gd name="connsiteX4" fmla="*/ 2585323 w 2913935"/>
              <a:gd name="connsiteY4" fmla="*/ 1587500 h 1587500"/>
              <a:gd name="connsiteX5" fmla="*/ 212010 w 2913935"/>
              <a:gd name="connsiteY5" fmla="*/ 1585117 h 1587500"/>
              <a:gd name="connsiteX6" fmla="*/ 102472 w 2913935"/>
              <a:gd name="connsiteY6" fmla="*/ 1330324 h 1587500"/>
              <a:gd name="connsiteX7" fmla="*/ 100886 w 2913935"/>
              <a:gd name="connsiteY7" fmla="*/ 0 h 1587500"/>
              <a:gd name="connsiteX0" fmla="*/ 64429 w 2877478"/>
              <a:gd name="connsiteY0" fmla="*/ 0 h 1587500"/>
              <a:gd name="connsiteX1" fmla="*/ 2872716 w 2877478"/>
              <a:gd name="connsiteY1" fmla="*/ 0 h 1587500"/>
              <a:gd name="connsiteX2" fmla="*/ 2877478 w 2877478"/>
              <a:gd name="connsiteY2" fmla="*/ 674686 h 1587500"/>
              <a:gd name="connsiteX3" fmla="*/ 2548866 w 2877478"/>
              <a:gd name="connsiteY3" fmla="*/ 952499 h 1587500"/>
              <a:gd name="connsiteX4" fmla="*/ 2548866 w 2877478"/>
              <a:gd name="connsiteY4" fmla="*/ 1587500 h 1587500"/>
              <a:gd name="connsiteX5" fmla="*/ 175553 w 2877478"/>
              <a:gd name="connsiteY5" fmla="*/ 1585117 h 1587500"/>
              <a:gd name="connsiteX6" fmla="*/ 200584 w 2877478"/>
              <a:gd name="connsiteY6" fmla="*/ 1339577 h 1587500"/>
              <a:gd name="connsiteX7" fmla="*/ 66015 w 2877478"/>
              <a:gd name="connsiteY7" fmla="*/ 1330324 h 1587500"/>
              <a:gd name="connsiteX8" fmla="*/ 64429 w 2877478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36348 w 2813242"/>
              <a:gd name="connsiteY6" fmla="*/ 1339577 h 1587500"/>
              <a:gd name="connsiteX7" fmla="*/ 1779 w 2813242"/>
              <a:gd name="connsiteY7" fmla="*/ 1330324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00629 w 2813242"/>
              <a:gd name="connsiteY6" fmla="*/ 1358627 h 1587500"/>
              <a:gd name="connsiteX7" fmla="*/ 1779 w 2813242"/>
              <a:gd name="connsiteY7" fmla="*/ 1330324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00629 w 2813242"/>
              <a:gd name="connsiteY6" fmla="*/ 1358627 h 1587500"/>
              <a:gd name="connsiteX7" fmla="*/ 24428 w 2813242"/>
              <a:gd name="connsiteY7" fmla="*/ 1420540 h 1587500"/>
              <a:gd name="connsiteX8" fmla="*/ 1779 w 2813242"/>
              <a:gd name="connsiteY8" fmla="*/ 1330324 h 1587500"/>
              <a:gd name="connsiteX9" fmla="*/ 193 w 2813242"/>
              <a:gd name="connsiteY9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00629 w 2813242"/>
              <a:gd name="connsiteY6" fmla="*/ 1358627 h 1587500"/>
              <a:gd name="connsiteX7" fmla="*/ 24428 w 2813242"/>
              <a:gd name="connsiteY7" fmla="*/ 1420540 h 1587500"/>
              <a:gd name="connsiteX8" fmla="*/ 1779 w 2813242"/>
              <a:gd name="connsiteY8" fmla="*/ 1330324 h 1587500"/>
              <a:gd name="connsiteX9" fmla="*/ 193 w 2813242"/>
              <a:gd name="connsiteY9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00629 w 2813242"/>
              <a:gd name="connsiteY6" fmla="*/ 1358627 h 1587500"/>
              <a:gd name="connsiteX7" fmla="*/ 1779 w 2813242"/>
              <a:gd name="connsiteY7" fmla="*/ 1330324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00629 w 2813242"/>
              <a:gd name="connsiteY6" fmla="*/ 1358627 h 1587500"/>
              <a:gd name="connsiteX7" fmla="*/ 1779 w 2813242"/>
              <a:gd name="connsiteY7" fmla="*/ 1330324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93485 w 2813242"/>
              <a:gd name="connsiteY6" fmla="*/ 1361008 h 1587500"/>
              <a:gd name="connsiteX7" fmla="*/ 1779 w 2813242"/>
              <a:gd name="connsiteY7" fmla="*/ 1330324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93485 w 2813242"/>
              <a:gd name="connsiteY6" fmla="*/ 1361008 h 1587500"/>
              <a:gd name="connsiteX7" fmla="*/ 1779 w 2813242"/>
              <a:gd name="connsiteY7" fmla="*/ 1330324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93485 w 2813242"/>
              <a:gd name="connsiteY6" fmla="*/ 1361008 h 1587500"/>
              <a:gd name="connsiteX7" fmla="*/ 1779 w 2813242"/>
              <a:gd name="connsiteY7" fmla="*/ 1330324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93485 w 2813242"/>
              <a:gd name="connsiteY6" fmla="*/ 1361008 h 1587500"/>
              <a:gd name="connsiteX7" fmla="*/ 1779 w 2813242"/>
              <a:gd name="connsiteY7" fmla="*/ 1330324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93485 w 2813242"/>
              <a:gd name="connsiteY6" fmla="*/ 1361008 h 1587500"/>
              <a:gd name="connsiteX7" fmla="*/ 1779 w 2813242"/>
              <a:gd name="connsiteY7" fmla="*/ 1325561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98247 w 2813242"/>
              <a:gd name="connsiteY6" fmla="*/ 1370533 h 1587500"/>
              <a:gd name="connsiteX7" fmla="*/ 1779 w 2813242"/>
              <a:gd name="connsiteY7" fmla="*/ 1325561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98247 w 2813242"/>
              <a:gd name="connsiteY6" fmla="*/ 1370533 h 1587500"/>
              <a:gd name="connsiteX7" fmla="*/ 1779 w 2813242"/>
              <a:gd name="connsiteY7" fmla="*/ 1325561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03010 w 2813242"/>
              <a:gd name="connsiteY6" fmla="*/ 1363389 h 1587500"/>
              <a:gd name="connsiteX7" fmla="*/ 1779 w 2813242"/>
              <a:gd name="connsiteY7" fmla="*/ 1325561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00628 w 2813242"/>
              <a:gd name="connsiteY6" fmla="*/ 1353864 h 1587500"/>
              <a:gd name="connsiteX7" fmla="*/ 1779 w 2813242"/>
              <a:gd name="connsiteY7" fmla="*/ 1325561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84630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00628 w 2813242"/>
              <a:gd name="connsiteY6" fmla="*/ 1353864 h 1587500"/>
              <a:gd name="connsiteX7" fmla="*/ 1779 w 2813242"/>
              <a:gd name="connsiteY7" fmla="*/ 1323180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75752 w 2813242"/>
              <a:gd name="connsiteY3" fmla="*/ 952499 h 1587500"/>
              <a:gd name="connsiteX4" fmla="*/ 2484630 w 2813242"/>
              <a:gd name="connsiteY4" fmla="*/ 1587500 h 1587500"/>
              <a:gd name="connsiteX5" fmla="*/ 111317 w 2813242"/>
              <a:gd name="connsiteY5" fmla="*/ 1585117 h 1587500"/>
              <a:gd name="connsiteX6" fmla="*/ 100628 w 2813242"/>
              <a:gd name="connsiteY6" fmla="*/ 1353864 h 1587500"/>
              <a:gd name="connsiteX7" fmla="*/ 1779 w 2813242"/>
              <a:gd name="connsiteY7" fmla="*/ 1323180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75752 w 2813242"/>
              <a:gd name="connsiteY3" fmla="*/ 952499 h 1587500"/>
              <a:gd name="connsiteX4" fmla="*/ 2475752 w 2813242"/>
              <a:gd name="connsiteY4" fmla="*/ 1587500 h 1587500"/>
              <a:gd name="connsiteX5" fmla="*/ 111317 w 2813242"/>
              <a:gd name="connsiteY5" fmla="*/ 1585117 h 1587500"/>
              <a:gd name="connsiteX6" fmla="*/ 100628 w 2813242"/>
              <a:gd name="connsiteY6" fmla="*/ 1353864 h 1587500"/>
              <a:gd name="connsiteX7" fmla="*/ 1779 w 2813242"/>
              <a:gd name="connsiteY7" fmla="*/ 1323180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75752 w 2813242"/>
              <a:gd name="connsiteY3" fmla="*/ 952499 h 1587500"/>
              <a:gd name="connsiteX4" fmla="*/ 2475752 w 2813242"/>
              <a:gd name="connsiteY4" fmla="*/ 1587500 h 1587500"/>
              <a:gd name="connsiteX5" fmla="*/ 111317 w 2813242"/>
              <a:gd name="connsiteY5" fmla="*/ 1585117 h 1587500"/>
              <a:gd name="connsiteX6" fmla="*/ 100628 w 2813242"/>
              <a:gd name="connsiteY6" fmla="*/ 1353864 h 1587500"/>
              <a:gd name="connsiteX7" fmla="*/ 1779 w 2813242"/>
              <a:gd name="connsiteY7" fmla="*/ 1323180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75752 w 2813242"/>
              <a:gd name="connsiteY3" fmla="*/ 952499 h 1587500"/>
              <a:gd name="connsiteX4" fmla="*/ 2475752 w 2813242"/>
              <a:gd name="connsiteY4" fmla="*/ 1587500 h 1587500"/>
              <a:gd name="connsiteX5" fmla="*/ 111317 w 2813242"/>
              <a:gd name="connsiteY5" fmla="*/ 1585117 h 1587500"/>
              <a:gd name="connsiteX6" fmla="*/ 100628 w 2813242"/>
              <a:gd name="connsiteY6" fmla="*/ 1353864 h 1587500"/>
              <a:gd name="connsiteX7" fmla="*/ 1779 w 2813242"/>
              <a:gd name="connsiteY7" fmla="*/ 1323180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75752 w 2813242"/>
              <a:gd name="connsiteY3" fmla="*/ 952499 h 1587500"/>
              <a:gd name="connsiteX4" fmla="*/ 2475752 w 2813242"/>
              <a:gd name="connsiteY4" fmla="*/ 1587500 h 1587500"/>
              <a:gd name="connsiteX5" fmla="*/ 111317 w 2813242"/>
              <a:gd name="connsiteY5" fmla="*/ 1585117 h 1587500"/>
              <a:gd name="connsiteX6" fmla="*/ 100628 w 2813242"/>
              <a:gd name="connsiteY6" fmla="*/ 1353864 h 1587500"/>
              <a:gd name="connsiteX7" fmla="*/ 1779 w 2813242"/>
              <a:gd name="connsiteY7" fmla="*/ 1323180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475752 w 2813242"/>
              <a:gd name="connsiteY3" fmla="*/ 952499 h 1587500"/>
              <a:gd name="connsiteX4" fmla="*/ 2475752 w 2813242"/>
              <a:gd name="connsiteY4" fmla="*/ 1587500 h 1587500"/>
              <a:gd name="connsiteX5" fmla="*/ 111317 w 2813242"/>
              <a:gd name="connsiteY5" fmla="*/ 1585117 h 1587500"/>
              <a:gd name="connsiteX6" fmla="*/ 100628 w 2813242"/>
              <a:gd name="connsiteY6" fmla="*/ 1353864 h 1587500"/>
              <a:gd name="connsiteX7" fmla="*/ 1779 w 2813242"/>
              <a:gd name="connsiteY7" fmla="*/ 1323180 h 1587500"/>
              <a:gd name="connsiteX8" fmla="*/ 193 w 2813242"/>
              <a:gd name="connsiteY8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502406 w 2813242"/>
              <a:gd name="connsiteY3" fmla="*/ 698874 h 1587500"/>
              <a:gd name="connsiteX4" fmla="*/ 2475752 w 2813242"/>
              <a:gd name="connsiteY4" fmla="*/ 952499 h 1587500"/>
              <a:gd name="connsiteX5" fmla="*/ 2475752 w 2813242"/>
              <a:gd name="connsiteY5" fmla="*/ 1587500 h 1587500"/>
              <a:gd name="connsiteX6" fmla="*/ 111317 w 2813242"/>
              <a:gd name="connsiteY6" fmla="*/ 1585117 h 1587500"/>
              <a:gd name="connsiteX7" fmla="*/ 100628 w 2813242"/>
              <a:gd name="connsiteY7" fmla="*/ 1353864 h 1587500"/>
              <a:gd name="connsiteX8" fmla="*/ 1779 w 2813242"/>
              <a:gd name="connsiteY8" fmla="*/ 1323180 h 1587500"/>
              <a:gd name="connsiteX9" fmla="*/ 193 w 2813242"/>
              <a:gd name="connsiteY9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502406 w 2813242"/>
              <a:gd name="connsiteY3" fmla="*/ 698874 h 1587500"/>
              <a:gd name="connsiteX4" fmla="*/ 2475752 w 2813242"/>
              <a:gd name="connsiteY4" fmla="*/ 952499 h 1587500"/>
              <a:gd name="connsiteX5" fmla="*/ 2475752 w 2813242"/>
              <a:gd name="connsiteY5" fmla="*/ 1587500 h 1587500"/>
              <a:gd name="connsiteX6" fmla="*/ 111317 w 2813242"/>
              <a:gd name="connsiteY6" fmla="*/ 1585117 h 1587500"/>
              <a:gd name="connsiteX7" fmla="*/ 100628 w 2813242"/>
              <a:gd name="connsiteY7" fmla="*/ 1353864 h 1587500"/>
              <a:gd name="connsiteX8" fmla="*/ 1779 w 2813242"/>
              <a:gd name="connsiteY8" fmla="*/ 1323180 h 1587500"/>
              <a:gd name="connsiteX9" fmla="*/ 193 w 2813242"/>
              <a:gd name="connsiteY9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502406 w 2813242"/>
              <a:gd name="connsiteY3" fmla="*/ 698874 h 1587500"/>
              <a:gd name="connsiteX4" fmla="*/ 2475752 w 2813242"/>
              <a:gd name="connsiteY4" fmla="*/ 952499 h 1587500"/>
              <a:gd name="connsiteX5" fmla="*/ 2475752 w 2813242"/>
              <a:gd name="connsiteY5" fmla="*/ 1587500 h 1587500"/>
              <a:gd name="connsiteX6" fmla="*/ 111317 w 2813242"/>
              <a:gd name="connsiteY6" fmla="*/ 1585117 h 1587500"/>
              <a:gd name="connsiteX7" fmla="*/ 100628 w 2813242"/>
              <a:gd name="connsiteY7" fmla="*/ 1353864 h 1587500"/>
              <a:gd name="connsiteX8" fmla="*/ 1779 w 2813242"/>
              <a:gd name="connsiteY8" fmla="*/ 1323180 h 1587500"/>
              <a:gd name="connsiteX9" fmla="*/ 193 w 2813242"/>
              <a:gd name="connsiteY9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502406 w 2813242"/>
              <a:gd name="connsiteY3" fmla="*/ 698874 h 1587500"/>
              <a:gd name="connsiteX4" fmla="*/ 2475752 w 2813242"/>
              <a:gd name="connsiteY4" fmla="*/ 952499 h 1587500"/>
              <a:gd name="connsiteX5" fmla="*/ 2475752 w 2813242"/>
              <a:gd name="connsiteY5" fmla="*/ 1587500 h 1587500"/>
              <a:gd name="connsiteX6" fmla="*/ 111317 w 2813242"/>
              <a:gd name="connsiteY6" fmla="*/ 1585117 h 1587500"/>
              <a:gd name="connsiteX7" fmla="*/ 100628 w 2813242"/>
              <a:gd name="connsiteY7" fmla="*/ 1353864 h 1587500"/>
              <a:gd name="connsiteX8" fmla="*/ 1779 w 2813242"/>
              <a:gd name="connsiteY8" fmla="*/ 1323180 h 1587500"/>
              <a:gd name="connsiteX9" fmla="*/ 193 w 2813242"/>
              <a:gd name="connsiteY9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506740 w 2813242"/>
              <a:gd name="connsiteY3" fmla="*/ 681539 h 1587500"/>
              <a:gd name="connsiteX4" fmla="*/ 2475752 w 2813242"/>
              <a:gd name="connsiteY4" fmla="*/ 952499 h 1587500"/>
              <a:gd name="connsiteX5" fmla="*/ 2475752 w 2813242"/>
              <a:gd name="connsiteY5" fmla="*/ 1587500 h 1587500"/>
              <a:gd name="connsiteX6" fmla="*/ 111317 w 2813242"/>
              <a:gd name="connsiteY6" fmla="*/ 1585117 h 1587500"/>
              <a:gd name="connsiteX7" fmla="*/ 100628 w 2813242"/>
              <a:gd name="connsiteY7" fmla="*/ 1353864 h 1587500"/>
              <a:gd name="connsiteX8" fmla="*/ 1779 w 2813242"/>
              <a:gd name="connsiteY8" fmla="*/ 1323180 h 1587500"/>
              <a:gd name="connsiteX9" fmla="*/ 193 w 2813242"/>
              <a:gd name="connsiteY9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515407 w 2813242"/>
              <a:gd name="connsiteY3" fmla="*/ 672872 h 1587500"/>
              <a:gd name="connsiteX4" fmla="*/ 2475752 w 2813242"/>
              <a:gd name="connsiteY4" fmla="*/ 952499 h 1587500"/>
              <a:gd name="connsiteX5" fmla="*/ 2475752 w 2813242"/>
              <a:gd name="connsiteY5" fmla="*/ 1587500 h 1587500"/>
              <a:gd name="connsiteX6" fmla="*/ 111317 w 2813242"/>
              <a:gd name="connsiteY6" fmla="*/ 1585117 h 1587500"/>
              <a:gd name="connsiteX7" fmla="*/ 100628 w 2813242"/>
              <a:gd name="connsiteY7" fmla="*/ 1353864 h 1587500"/>
              <a:gd name="connsiteX8" fmla="*/ 1779 w 2813242"/>
              <a:gd name="connsiteY8" fmla="*/ 1323180 h 1587500"/>
              <a:gd name="connsiteX9" fmla="*/ 193 w 2813242"/>
              <a:gd name="connsiteY9" fmla="*/ 0 h 1587500"/>
              <a:gd name="connsiteX0" fmla="*/ 193 w 2813242"/>
              <a:gd name="connsiteY0" fmla="*/ 0 h 1587500"/>
              <a:gd name="connsiteX1" fmla="*/ 2808480 w 2813242"/>
              <a:gd name="connsiteY1" fmla="*/ 0 h 1587500"/>
              <a:gd name="connsiteX2" fmla="*/ 2813242 w 2813242"/>
              <a:gd name="connsiteY2" fmla="*/ 674686 h 1587500"/>
              <a:gd name="connsiteX3" fmla="*/ 2515407 w 2813242"/>
              <a:gd name="connsiteY3" fmla="*/ 672872 h 1587500"/>
              <a:gd name="connsiteX4" fmla="*/ 2475752 w 2813242"/>
              <a:gd name="connsiteY4" fmla="*/ 952499 h 1587500"/>
              <a:gd name="connsiteX5" fmla="*/ 2475752 w 2813242"/>
              <a:gd name="connsiteY5" fmla="*/ 1587500 h 1587500"/>
              <a:gd name="connsiteX6" fmla="*/ 111317 w 2813242"/>
              <a:gd name="connsiteY6" fmla="*/ 1585117 h 1587500"/>
              <a:gd name="connsiteX7" fmla="*/ 100628 w 2813242"/>
              <a:gd name="connsiteY7" fmla="*/ 1353864 h 1587500"/>
              <a:gd name="connsiteX8" fmla="*/ 1779 w 2813242"/>
              <a:gd name="connsiteY8" fmla="*/ 1323180 h 1587500"/>
              <a:gd name="connsiteX9" fmla="*/ 193 w 2813242"/>
              <a:gd name="connsiteY9" fmla="*/ 0 h 1587500"/>
              <a:gd name="connsiteX0" fmla="*/ 193 w 2813242"/>
              <a:gd name="connsiteY0" fmla="*/ 0 h 1590151"/>
              <a:gd name="connsiteX1" fmla="*/ 2808480 w 2813242"/>
              <a:gd name="connsiteY1" fmla="*/ 0 h 1590151"/>
              <a:gd name="connsiteX2" fmla="*/ 2813242 w 2813242"/>
              <a:gd name="connsiteY2" fmla="*/ 674686 h 1590151"/>
              <a:gd name="connsiteX3" fmla="*/ 2515407 w 2813242"/>
              <a:gd name="connsiteY3" fmla="*/ 672872 h 1590151"/>
              <a:gd name="connsiteX4" fmla="*/ 2475752 w 2813242"/>
              <a:gd name="connsiteY4" fmla="*/ 952499 h 1590151"/>
              <a:gd name="connsiteX5" fmla="*/ 2470451 w 2813242"/>
              <a:gd name="connsiteY5" fmla="*/ 1590151 h 1590151"/>
              <a:gd name="connsiteX6" fmla="*/ 111317 w 2813242"/>
              <a:gd name="connsiteY6" fmla="*/ 1585117 h 1590151"/>
              <a:gd name="connsiteX7" fmla="*/ 100628 w 2813242"/>
              <a:gd name="connsiteY7" fmla="*/ 1353864 h 1590151"/>
              <a:gd name="connsiteX8" fmla="*/ 1779 w 2813242"/>
              <a:gd name="connsiteY8" fmla="*/ 1323180 h 1590151"/>
              <a:gd name="connsiteX9" fmla="*/ 193 w 2813242"/>
              <a:gd name="connsiteY9" fmla="*/ 0 h 1590151"/>
              <a:gd name="connsiteX0" fmla="*/ 193 w 2813242"/>
              <a:gd name="connsiteY0" fmla="*/ 0 h 1590151"/>
              <a:gd name="connsiteX1" fmla="*/ 2808480 w 2813242"/>
              <a:gd name="connsiteY1" fmla="*/ 0 h 1590151"/>
              <a:gd name="connsiteX2" fmla="*/ 2813242 w 2813242"/>
              <a:gd name="connsiteY2" fmla="*/ 674686 h 1590151"/>
              <a:gd name="connsiteX3" fmla="*/ 2515407 w 2813242"/>
              <a:gd name="connsiteY3" fmla="*/ 672872 h 1590151"/>
              <a:gd name="connsiteX4" fmla="*/ 2467801 w 2813242"/>
              <a:gd name="connsiteY4" fmla="*/ 952499 h 1590151"/>
              <a:gd name="connsiteX5" fmla="*/ 2470451 w 2813242"/>
              <a:gd name="connsiteY5" fmla="*/ 1590151 h 1590151"/>
              <a:gd name="connsiteX6" fmla="*/ 111317 w 2813242"/>
              <a:gd name="connsiteY6" fmla="*/ 1585117 h 1590151"/>
              <a:gd name="connsiteX7" fmla="*/ 100628 w 2813242"/>
              <a:gd name="connsiteY7" fmla="*/ 1353864 h 1590151"/>
              <a:gd name="connsiteX8" fmla="*/ 1779 w 2813242"/>
              <a:gd name="connsiteY8" fmla="*/ 1323180 h 1590151"/>
              <a:gd name="connsiteX9" fmla="*/ 193 w 2813242"/>
              <a:gd name="connsiteY9" fmla="*/ 0 h 1590151"/>
              <a:gd name="connsiteX0" fmla="*/ 193 w 2813242"/>
              <a:gd name="connsiteY0" fmla="*/ 0 h 1590151"/>
              <a:gd name="connsiteX1" fmla="*/ 2808480 w 2813242"/>
              <a:gd name="connsiteY1" fmla="*/ 0 h 1590151"/>
              <a:gd name="connsiteX2" fmla="*/ 2813242 w 2813242"/>
              <a:gd name="connsiteY2" fmla="*/ 674686 h 1590151"/>
              <a:gd name="connsiteX3" fmla="*/ 2528659 w 2813242"/>
              <a:gd name="connsiteY3" fmla="*/ 675523 h 1590151"/>
              <a:gd name="connsiteX4" fmla="*/ 2467801 w 2813242"/>
              <a:gd name="connsiteY4" fmla="*/ 952499 h 1590151"/>
              <a:gd name="connsiteX5" fmla="*/ 2470451 w 2813242"/>
              <a:gd name="connsiteY5" fmla="*/ 1590151 h 1590151"/>
              <a:gd name="connsiteX6" fmla="*/ 111317 w 2813242"/>
              <a:gd name="connsiteY6" fmla="*/ 1585117 h 1590151"/>
              <a:gd name="connsiteX7" fmla="*/ 100628 w 2813242"/>
              <a:gd name="connsiteY7" fmla="*/ 1353864 h 1590151"/>
              <a:gd name="connsiteX8" fmla="*/ 1779 w 2813242"/>
              <a:gd name="connsiteY8" fmla="*/ 1323180 h 1590151"/>
              <a:gd name="connsiteX9" fmla="*/ 193 w 2813242"/>
              <a:gd name="connsiteY9" fmla="*/ 0 h 1590151"/>
              <a:gd name="connsiteX0" fmla="*/ 193 w 2813242"/>
              <a:gd name="connsiteY0" fmla="*/ 0 h 1590151"/>
              <a:gd name="connsiteX1" fmla="*/ 2808480 w 2813242"/>
              <a:gd name="connsiteY1" fmla="*/ 0 h 1590151"/>
              <a:gd name="connsiteX2" fmla="*/ 2813242 w 2813242"/>
              <a:gd name="connsiteY2" fmla="*/ 674686 h 1590151"/>
              <a:gd name="connsiteX3" fmla="*/ 2528659 w 2813242"/>
              <a:gd name="connsiteY3" fmla="*/ 675523 h 1590151"/>
              <a:gd name="connsiteX4" fmla="*/ 2467801 w 2813242"/>
              <a:gd name="connsiteY4" fmla="*/ 952499 h 1590151"/>
              <a:gd name="connsiteX5" fmla="*/ 2470451 w 2813242"/>
              <a:gd name="connsiteY5" fmla="*/ 1590151 h 1590151"/>
              <a:gd name="connsiteX6" fmla="*/ 111317 w 2813242"/>
              <a:gd name="connsiteY6" fmla="*/ 1585117 h 1590151"/>
              <a:gd name="connsiteX7" fmla="*/ 100628 w 2813242"/>
              <a:gd name="connsiteY7" fmla="*/ 1353864 h 1590151"/>
              <a:gd name="connsiteX8" fmla="*/ 1779 w 2813242"/>
              <a:gd name="connsiteY8" fmla="*/ 1323180 h 1590151"/>
              <a:gd name="connsiteX9" fmla="*/ 193 w 2813242"/>
              <a:gd name="connsiteY9" fmla="*/ 0 h 1590151"/>
              <a:gd name="connsiteX0" fmla="*/ 193 w 2813242"/>
              <a:gd name="connsiteY0" fmla="*/ 0 h 1590151"/>
              <a:gd name="connsiteX1" fmla="*/ 2808480 w 2813242"/>
              <a:gd name="connsiteY1" fmla="*/ 0 h 1590151"/>
              <a:gd name="connsiteX2" fmla="*/ 2813242 w 2813242"/>
              <a:gd name="connsiteY2" fmla="*/ 674686 h 1590151"/>
              <a:gd name="connsiteX3" fmla="*/ 2528659 w 2813242"/>
              <a:gd name="connsiteY3" fmla="*/ 675523 h 1590151"/>
              <a:gd name="connsiteX4" fmla="*/ 2467801 w 2813242"/>
              <a:gd name="connsiteY4" fmla="*/ 952499 h 1590151"/>
              <a:gd name="connsiteX5" fmla="*/ 2470451 w 2813242"/>
              <a:gd name="connsiteY5" fmla="*/ 1590151 h 1590151"/>
              <a:gd name="connsiteX6" fmla="*/ 111317 w 2813242"/>
              <a:gd name="connsiteY6" fmla="*/ 1585117 h 1590151"/>
              <a:gd name="connsiteX7" fmla="*/ 100628 w 2813242"/>
              <a:gd name="connsiteY7" fmla="*/ 1353864 h 1590151"/>
              <a:gd name="connsiteX8" fmla="*/ 1779 w 2813242"/>
              <a:gd name="connsiteY8" fmla="*/ 1323180 h 1590151"/>
              <a:gd name="connsiteX9" fmla="*/ 193 w 2813242"/>
              <a:gd name="connsiteY9" fmla="*/ 0 h 1590151"/>
              <a:gd name="connsiteX0" fmla="*/ 193 w 2813242"/>
              <a:gd name="connsiteY0" fmla="*/ 0 h 1590151"/>
              <a:gd name="connsiteX1" fmla="*/ 2808480 w 2813242"/>
              <a:gd name="connsiteY1" fmla="*/ 0 h 1590151"/>
              <a:gd name="connsiteX2" fmla="*/ 2813242 w 2813242"/>
              <a:gd name="connsiteY2" fmla="*/ 674686 h 1590151"/>
              <a:gd name="connsiteX3" fmla="*/ 2528659 w 2813242"/>
              <a:gd name="connsiteY3" fmla="*/ 675523 h 1590151"/>
              <a:gd name="connsiteX4" fmla="*/ 2467801 w 2813242"/>
              <a:gd name="connsiteY4" fmla="*/ 952499 h 1590151"/>
              <a:gd name="connsiteX5" fmla="*/ 2465150 w 2813242"/>
              <a:gd name="connsiteY5" fmla="*/ 1590151 h 1590151"/>
              <a:gd name="connsiteX6" fmla="*/ 111317 w 2813242"/>
              <a:gd name="connsiteY6" fmla="*/ 1585117 h 1590151"/>
              <a:gd name="connsiteX7" fmla="*/ 100628 w 2813242"/>
              <a:gd name="connsiteY7" fmla="*/ 1353864 h 1590151"/>
              <a:gd name="connsiteX8" fmla="*/ 1779 w 2813242"/>
              <a:gd name="connsiteY8" fmla="*/ 1323180 h 1590151"/>
              <a:gd name="connsiteX9" fmla="*/ 193 w 2813242"/>
              <a:gd name="connsiteY9" fmla="*/ 0 h 1590151"/>
              <a:gd name="connsiteX0" fmla="*/ 193 w 2813242"/>
              <a:gd name="connsiteY0" fmla="*/ 0 h 1590151"/>
              <a:gd name="connsiteX1" fmla="*/ 2808480 w 2813242"/>
              <a:gd name="connsiteY1" fmla="*/ 0 h 1590151"/>
              <a:gd name="connsiteX2" fmla="*/ 2813242 w 2813242"/>
              <a:gd name="connsiteY2" fmla="*/ 674686 h 1590151"/>
              <a:gd name="connsiteX3" fmla="*/ 2528659 w 2813242"/>
              <a:gd name="connsiteY3" fmla="*/ 675523 h 1590151"/>
              <a:gd name="connsiteX4" fmla="*/ 2467801 w 2813242"/>
              <a:gd name="connsiteY4" fmla="*/ 952499 h 1590151"/>
              <a:gd name="connsiteX5" fmla="*/ 2465150 w 2813242"/>
              <a:gd name="connsiteY5" fmla="*/ 1590151 h 1590151"/>
              <a:gd name="connsiteX6" fmla="*/ 111317 w 2813242"/>
              <a:gd name="connsiteY6" fmla="*/ 1585117 h 1590151"/>
              <a:gd name="connsiteX7" fmla="*/ 100628 w 2813242"/>
              <a:gd name="connsiteY7" fmla="*/ 1353864 h 1590151"/>
              <a:gd name="connsiteX8" fmla="*/ 1779 w 2813242"/>
              <a:gd name="connsiteY8" fmla="*/ 1323180 h 1590151"/>
              <a:gd name="connsiteX9" fmla="*/ 193 w 2813242"/>
              <a:gd name="connsiteY9" fmla="*/ 0 h 159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13242" h="1590151">
                <a:moveTo>
                  <a:pt x="193" y="0"/>
                </a:moveTo>
                <a:lnTo>
                  <a:pt x="2808480" y="0"/>
                </a:lnTo>
                <a:cubicBezTo>
                  <a:pt x="2810067" y="224895"/>
                  <a:pt x="2811655" y="449791"/>
                  <a:pt x="2813242" y="674686"/>
                </a:cubicBezTo>
                <a:lnTo>
                  <a:pt x="2528659" y="675523"/>
                </a:lnTo>
                <a:cubicBezTo>
                  <a:pt x="2443255" y="676768"/>
                  <a:pt x="2472243" y="804395"/>
                  <a:pt x="2467801" y="952499"/>
                </a:cubicBezTo>
                <a:cubicBezTo>
                  <a:pt x="2466213" y="1106222"/>
                  <a:pt x="2468590" y="1450980"/>
                  <a:pt x="2465150" y="1590151"/>
                </a:cubicBezTo>
                <a:lnTo>
                  <a:pt x="111317" y="1585117"/>
                </a:lnTo>
                <a:cubicBezTo>
                  <a:pt x="108080" y="1556497"/>
                  <a:pt x="114122" y="1362991"/>
                  <a:pt x="100628" y="1353864"/>
                </a:cubicBezTo>
                <a:cubicBezTo>
                  <a:pt x="72847" y="1316162"/>
                  <a:pt x="44711" y="1325781"/>
                  <a:pt x="1779" y="1323180"/>
                </a:cubicBezTo>
                <a:cubicBezTo>
                  <a:pt x="2838" y="882914"/>
                  <a:pt x="-866" y="440266"/>
                  <a:pt x="193" y="0"/>
                </a:cubicBezTo>
                <a:close/>
              </a:path>
            </a:pathLst>
          </a:custGeom>
          <a:solidFill>
            <a:schemeClr val="bg1">
              <a:lumMod val="85000"/>
              <a:alpha val="8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ru-RU" sz="1600" dirty="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2543373" y="2650050"/>
            <a:ext cx="491406" cy="867568"/>
          </a:xfrm>
          <a:custGeom>
            <a:avLst/>
            <a:gdLst>
              <a:gd name="connsiteX0" fmla="*/ 0 w 432048"/>
              <a:gd name="connsiteY0" fmla="*/ 0 h 865187"/>
              <a:gd name="connsiteX1" fmla="*/ 432048 w 432048"/>
              <a:gd name="connsiteY1" fmla="*/ 0 h 865187"/>
              <a:gd name="connsiteX2" fmla="*/ 432048 w 432048"/>
              <a:gd name="connsiteY2" fmla="*/ 865187 h 865187"/>
              <a:gd name="connsiteX3" fmla="*/ 0 w 432048"/>
              <a:gd name="connsiteY3" fmla="*/ 865187 h 865187"/>
              <a:gd name="connsiteX4" fmla="*/ 0 w 432048"/>
              <a:gd name="connsiteY4" fmla="*/ 0 h 865187"/>
              <a:gd name="connsiteX0" fmla="*/ 0 w 476163"/>
              <a:gd name="connsiteY0" fmla="*/ 0 h 865187"/>
              <a:gd name="connsiteX1" fmla="*/ 476163 w 476163"/>
              <a:gd name="connsiteY1" fmla="*/ 0 h 865187"/>
              <a:gd name="connsiteX2" fmla="*/ 432048 w 476163"/>
              <a:gd name="connsiteY2" fmla="*/ 865187 h 865187"/>
              <a:gd name="connsiteX3" fmla="*/ 0 w 476163"/>
              <a:gd name="connsiteY3" fmla="*/ 865187 h 865187"/>
              <a:gd name="connsiteX4" fmla="*/ 0 w 476163"/>
              <a:gd name="connsiteY4" fmla="*/ 0 h 865187"/>
              <a:gd name="connsiteX0" fmla="*/ 0 w 480174"/>
              <a:gd name="connsiteY0" fmla="*/ 0 h 865187"/>
              <a:gd name="connsiteX1" fmla="*/ 476163 w 480174"/>
              <a:gd name="connsiteY1" fmla="*/ 0 h 865187"/>
              <a:gd name="connsiteX2" fmla="*/ 480174 w 480174"/>
              <a:gd name="connsiteY2" fmla="*/ 865187 h 865187"/>
              <a:gd name="connsiteX3" fmla="*/ 0 w 480174"/>
              <a:gd name="connsiteY3" fmla="*/ 865187 h 865187"/>
              <a:gd name="connsiteX4" fmla="*/ 0 w 480174"/>
              <a:gd name="connsiteY4" fmla="*/ 0 h 865187"/>
              <a:gd name="connsiteX0" fmla="*/ 0 w 480174"/>
              <a:gd name="connsiteY0" fmla="*/ 0 h 865187"/>
              <a:gd name="connsiteX1" fmla="*/ 472152 w 480174"/>
              <a:gd name="connsiteY1" fmla="*/ 0 h 865187"/>
              <a:gd name="connsiteX2" fmla="*/ 480174 w 480174"/>
              <a:gd name="connsiteY2" fmla="*/ 865187 h 865187"/>
              <a:gd name="connsiteX3" fmla="*/ 0 w 480174"/>
              <a:gd name="connsiteY3" fmla="*/ 865187 h 865187"/>
              <a:gd name="connsiteX4" fmla="*/ 0 w 480174"/>
              <a:gd name="connsiteY4" fmla="*/ 0 h 865187"/>
              <a:gd name="connsiteX0" fmla="*/ 0 w 481677"/>
              <a:gd name="connsiteY0" fmla="*/ 2381 h 867568"/>
              <a:gd name="connsiteX1" fmla="*/ 481677 w 481677"/>
              <a:gd name="connsiteY1" fmla="*/ 0 h 867568"/>
              <a:gd name="connsiteX2" fmla="*/ 480174 w 481677"/>
              <a:gd name="connsiteY2" fmla="*/ 867568 h 867568"/>
              <a:gd name="connsiteX3" fmla="*/ 0 w 481677"/>
              <a:gd name="connsiteY3" fmla="*/ 867568 h 867568"/>
              <a:gd name="connsiteX4" fmla="*/ 0 w 481677"/>
              <a:gd name="connsiteY4" fmla="*/ 2381 h 867568"/>
              <a:gd name="connsiteX0" fmla="*/ 0 w 480174"/>
              <a:gd name="connsiteY0" fmla="*/ 2381 h 867568"/>
              <a:gd name="connsiteX1" fmla="*/ 476915 w 480174"/>
              <a:gd name="connsiteY1" fmla="*/ 0 h 867568"/>
              <a:gd name="connsiteX2" fmla="*/ 480174 w 480174"/>
              <a:gd name="connsiteY2" fmla="*/ 867568 h 867568"/>
              <a:gd name="connsiteX3" fmla="*/ 0 w 480174"/>
              <a:gd name="connsiteY3" fmla="*/ 867568 h 867568"/>
              <a:gd name="connsiteX4" fmla="*/ 0 w 480174"/>
              <a:gd name="connsiteY4" fmla="*/ 2381 h 867568"/>
              <a:gd name="connsiteX0" fmla="*/ 0 w 488897"/>
              <a:gd name="connsiteY0" fmla="*/ 2381 h 867568"/>
              <a:gd name="connsiteX1" fmla="*/ 488821 w 488897"/>
              <a:gd name="connsiteY1" fmla="*/ 0 h 867568"/>
              <a:gd name="connsiteX2" fmla="*/ 480174 w 488897"/>
              <a:gd name="connsiteY2" fmla="*/ 867568 h 867568"/>
              <a:gd name="connsiteX3" fmla="*/ 0 w 488897"/>
              <a:gd name="connsiteY3" fmla="*/ 867568 h 867568"/>
              <a:gd name="connsiteX4" fmla="*/ 0 w 488897"/>
              <a:gd name="connsiteY4" fmla="*/ 2381 h 867568"/>
              <a:gd name="connsiteX0" fmla="*/ 0 w 489699"/>
              <a:gd name="connsiteY0" fmla="*/ 2381 h 869949"/>
              <a:gd name="connsiteX1" fmla="*/ 488821 w 489699"/>
              <a:gd name="connsiteY1" fmla="*/ 0 h 869949"/>
              <a:gd name="connsiteX2" fmla="*/ 489699 w 489699"/>
              <a:gd name="connsiteY2" fmla="*/ 869949 h 869949"/>
              <a:gd name="connsiteX3" fmla="*/ 0 w 489699"/>
              <a:gd name="connsiteY3" fmla="*/ 867568 h 869949"/>
              <a:gd name="connsiteX4" fmla="*/ 0 w 489699"/>
              <a:gd name="connsiteY4" fmla="*/ 2381 h 869949"/>
              <a:gd name="connsiteX0" fmla="*/ 0 w 489699"/>
              <a:gd name="connsiteY0" fmla="*/ 7143 h 874711"/>
              <a:gd name="connsiteX1" fmla="*/ 484059 w 489699"/>
              <a:gd name="connsiteY1" fmla="*/ 0 h 874711"/>
              <a:gd name="connsiteX2" fmla="*/ 489699 w 489699"/>
              <a:gd name="connsiteY2" fmla="*/ 874711 h 874711"/>
              <a:gd name="connsiteX3" fmla="*/ 0 w 489699"/>
              <a:gd name="connsiteY3" fmla="*/ 872330 h 874711"/>
              <a:gd name="connsiteX4" fmla="*/ 0 w 489699"/>
              <a:gd name="connsiteY4" fmla="*/ 7143 h 874711"/>
              <a:gd name="connsiteX0" fmla="*/ 0 w 489699"/>
              <a:gd name="connsiteY0" fmla="*/ 0 h 867568"/>
              <a:gd name="connsiteX1" fmla="*/ 484059 w 489699"/>
              <a:gd name="connsiteY1" fmla="*/ 0 h 867568"/>
              <a:gd name="connsiteX2" fmla="*/ 489699 w 489699"/>
              <a:gd name="connsiteY2" fmla="*/ 867568 h 867568"/>
              <a:gd name="connsiteX3" fmla="*/ 0 w 489699"/>
              <a:gd name="connsiteY3" fmla="*/ 865187 h 867568"/>
              <a:gd name="connsiteX4" fmla="*/ 0 w 489699"/>
              <a:gd name="connsiteY4" fmla="*/ 0 h 867568"/>
              <a:gd name="connsiteX0" fmla="*/ 0 w 489699"/>
              <a:gd name="connsiteY0" fmla="*/ 0 h 867568"/>
              <a:gd name="connsiteX1" fmla="*/ 484059 w 489699"/>
              <a:gd name="connsiteY1" fmla="*/ 0 h 867568"/>
              <a:gd name="connsiteX2" fmla="*/ 489699 w 489699"/>
              <a:gd name="connsiteY2" fmla="*/ 867568 h 867568"/>
              <a:gd name="connsiteX3" fmla="*/ 0 w 489699"/>
              <a:gd name="connsiteY3" fmla="*/ 865187 h 867568"/>
              <a:gd name="connsiteX4" fmla="*/ 0 w 489699"/>
              <a:gd name="connsiteY4" fmla="*/ 0 h 867568"/>
              <a:gd name="connsiteX0" fmla="*/ 0 w 491406"/>
              <a:gd name="connsiteY0" fmla="*/ 0 h 867568"/>
              <a:gd name="connsiteX1" fmla="*/ 491203 w 491406"/>
              <a:gd name="connsiteY1" fmla="*/ 4763 h 867568"/>
              <a:gd name="connsiteX2" fmla="*/ 489699 w 491406"/>
              <a:gd name="connsiteY2" fmla="*/ 867568 h 867568"/>
              <a:gd name="connsiteX3" fmla="*/ 0 w 491406"/>
              <a:gd name="connsiteY3" fmla="*/ 865187 h 867568"/>
              <a:gd name="connsiteX4" fmla="*/ 0 w 491406"/>
              <a:gd name="connsiteY4" fmla="*/ 0 h 867568"/>
              <a:gd name="connsiteX0" fmla="*/ 0 w 491406"/>
              <a:gd name="connsiteY0" fmla="*/ 0 h 867568"/>
              <a:gd name="connsiteX1" fmla="*/ 491203 w 491406"/>
              <a:gd name="connsiteY1" fmla="*/ 0 h 867568"/>
              <a:gd name="connsiteX2" fmla="*/ 489699 w 491406"/>
              <a:gd name="connsiteY2" fmla="*/ 867568 h 867568"/>
              <a:gd name="connsiteX3" fmla="*/ 0 w 491406"/>
              <a:gd name="connsiteY3" fmla="*/ 865187 h 867568"/>
              <a:gd name="connsiteX4" fmla="*/ 0 w 491406"/>
              <a:gd name="connsiteY4" fmla="*/ 0 h 86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406" h="867568">
                <a:moveTo>
                  <a:pt x="0" y="0"/>
                </a:moveTo>
                <a:lnTo>
                  <a:pt x="491203" y="0"/>
                </a:lnTo>
                <a:cubicBezTo>
                  <a:pt x="492289" y="289189"/>
                  <a:pt x="488613" y="578379"/>
                  <a:pt x="489699" y="867568"/>
                </a:cubicBezTo>
                <a:lnTo>
                  <a:pt x="0" y="86518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8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5489676" y="2008733"/>
            <a:ext cx="1124743" cy="1482725"/>
          </a:xfrm>
          <a:custGeom>
            <a:avLst/>
            <a:gdLst>
              <a:gd name="connsiteX0" fmla="*/ 0 w 1079500"/>
              <a:gd name="connsiteY0" fmla="*/ 0 h 1439862"/>
              <a:gd name="connsiteX1" fmla="*/ 1079500 w 1079500"/>
              <a:gd name="connsiteY1" fmla="*/ 0 h 1439862"/>
              <a:gd name="connsiteX2" fmla="*/ 1079500 w 1079500"/>
              <a:gd name="connsiteY2" fmla="*/ 1439862 h 1439862"/>
              <a:gd name="connsiteX3" fmla="*/ 0 w 1079500"/>
              <a:gd name="connsiteY3" fmla="*/ 1439862 h 1439862"/>
              <a:gd name="connsiteX4" fmla="*/ 0 w 1079500"/>
              <a:gd name="connsiteY4" fmla="*/ 0 h 1439862"/>
              <a:gd name="connsiteX0" fmla="*/ 0 w 1124743"/>
              <a:gd name="connsiteY0" fmla="*/ 0 h 1482724"/>
              <a:gd name="connsiteX1" fmla="*/ 1079500 w 1124743"/>
              <a:gd name="connsiteY1" fmla="*/ 0 h 1482724"/>
              <a:gd name="connsiteX2" fmla="*/ 1124743 w 1124743"/>
              <a:gd name="connsiteY2" fmla="*/ 1482724 h 1482724"/>
              <a:gd name="connsiteX3" fmla="*/ 0 w 1124743"/>
              <a:gd name="connsiteY3" fmla="*/ 1439862 h 1482724"/>
              <a:gd name="connsiteX4" fmla="*/ 0 w 1124743"/>
              <a:gd name="connsiteY4" fmla="*/ 0 h 1482724"/>
              <a:gd name="connsiteX0" fmla="*/ 0 w 1124743"/>
              <a:gd name="connsiteY0" fmla="*/ 0 h 1482724"/>
              <a:gd name="connsiteX1" fmla="*/ 1122362 w 1124743"/>
              <a:gd name="connsiteY1" fmla="*/ 0 h 1482724"/>
              <a:gd name="connsiteX2" fmla="*/ 1124743 w 1124743"/>
              <a:gd name="connsiteY2" fmla="*/ 1482724 h 1482724"/>
              <a:gd name="connsiteX3" fmla="*/ 0 w 1124743"/>
              <a:gd name="connsiteY3" fmla="*/ 1439862 h 1482724"/>
              <a:gd name="connsiteX4" fmla="*/ 0 w 1124743"/>
              <a:gd name="connsiteY4" fmla="*/ 0 h 1482724"/>
              <a:gd name="connsiteX0" fmla="*/ 0 w 1124743"/>
              <a:gd name="connsiteY0" fmla="*/ 0 h 1482725"/>
              <a:gd name="connsiteX1" fmla="*/ 1122362 w 1124743"/>
              <a:gd name="connsiteY1" fmla="*/ 0 h 1482725"/>
              <a:gd name="connsiteX2" fmla="*/ 1124743 w 1124743"/>
              <a:gd name="connsiteY2" fmla="*/ 1482724 h 1482725"/>
              <a:gd name="connsiteX3" fmla="*/ 2381 w 1124743"/>
              <a:gd name="connsiteY3" fmla="*/ 1482725 h 1482725"/>
              <a:gd name="connsiteX4" fmla="*/ 0 w 1124743"/>
              <a:gd name="connsiteY4" fmla="*/ 0 h 148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743" h="1482725">
                <a:moveTo>
                  <a:pt x="0" y="0"/>
                </a:moveTo>
                <a:lnTo>
                  <a:pt x="1122362" y="0"/>
                </a:lnTo>
                <a:cubicBezTo>
                  <a:pt x="1123156" y="494241"/>
                  <a:pt x="1123949" y="988483"/>
                  <a:pt x="1124743" y="1482724"/>
                </a:cubicBezTo>
                <a:lnTo>
                  <a:pt x="2381" y="1482725"/>
                </a:lnTo>
                <a:cubicBezTo>
                  <a:pt x="1587" y="988483"/>
                  <a:pt x="794" y="494242"/>
                  <a:pt x="0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900"/>
            </a:lvl1pPr>
          </a:lstStyle>
          <a:p>
            <a:r>
              <a:rPr lang="en-US" dirty="0" smtClean="0"/>
              <a:t>Click icon to add picture</a:t>
            </a:r>
          </a:p>
          <a:p>
            <a:endParaRPr lang="en-US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7654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3772722" y="2000529"/>
            <a:ext cx="1828689" cy="2380046"/>
          </a:xfrm>
          <a:custGeom>
            <a:avLst/>
            <a:gdLst>
              <a:gd name="connsiteX0" fmla="*/ 0 w 1800225"/>
              <a:gd name="connsiteY0" fmla="*/ 0 h 2376488"/>
              <a:gd name="connsiteX1" fmla="*/ 1800225 w 1800225"/>
              <a:gd name="connsiteY1" fmla="*/ 0 h 2376488"/>
              <a:gd name="connsiteX2" fmla="*/ 1800225 w 1800225"/>
              <a:gd name="connsiteY2" fmla="*/ 2376488 h 2376488"/>
              <a:gd name="connsiteX3" fmla="*/ 0 w 1800225"/>
              <a:gd name="connsiteY3" fmla="*/ 2376488 h 2376488"/>
              <a:gd name="connsiteX4" fmla="*/ 0 w 1800225"/>
              <a:gd name="connsiteY4" fmla="*/ 0 h 2376488"/>
              <a:gd name="connsiteX0" fmla="*/ 0 w 1800225"/>
              <a:gd name="connsiteY0" fmla="*/ 0 h 2376488"/>
              <a:gd name="connsiteX1" fmla="*/ 1800225 w 1800225"/>
              <a:gd name="connsiteY1" fmla="*/ 0 h 2376488"/>
              <a:gd name="connsiteX2" fmla="*/ 1800225 w 1800225"/>
              <a:gd name="connsiteY2" fmla="*/ 2376488 h 2376488"/>
              <a:gd name="connsiteX3" fmla="*/ 0 w 1800225"/>
              <a:gd name="connsiteY3" fmla="*/ 2376488 h 2376488"/>
              <a:gd name="connsiteX4" fmla="*/ 0 w 1800225"/>
              <a:gd name="connsiteY4" fmla="*/ 0 h 2376488"/>
              <a:gd name="connsiteX0" fmla="*/ 0 w 1800225"/>
              <a:gd name="connsiteY0" fmla="*/ 0 h 2376488"/>
              <a:gd name="connsiteX1" fmla="*/ 1800225 w 1800225"/>
              <a:gd name="connsiteY1" fmla="*/ 0 h 2376488"/>
              <a:gd name="connsiteX2" fmla="*/ 1800225 w 1800225"/>
              <a:gd name="connsiteY2" fmla="*/ 2376488 h 2376488"/>
              <a:gd name="connsiteX3" fmla="*/ 0 w 1800225"/>
              <a:gd name="connsiteY3" fmla="*/ 2376488 h 2376488"/>
              <a:gd name="connsiteX4" fmla="*/ 0 w 1800225"/>
              <a:gd name="connsiteY4" fmla="*/ 0 h 2376488"/>
              <a:gd name="connsiteX0" fmla="*/ 0 w 1825131"/>
              <a:gd name="connsiteY0" fmla="*/ 0 h 2380046"/>
              <a:gd name="connsiteX1" fmla="*/ 1800225 w 1825131"/>
              <a:gd name="connsiteY1" fmla="*/ 0 h 2380046"/>
              <a:gd name="connsiteX2" fmla="*/ 1825131 w 1825131"/>
              <a:gd name="connsiteY2" fmla="*/ 2380046 h 2380046"/>
              <a:gd name="connsiteX3" fmla="*/ 0 w 1825131"/>
              <a:gd name="connsiteY3" fmla="*/ 2376488 h 2380046"/>
              <a:gd name="connsiteX4" fmla="*/ 0 w 1825131"/>
              <a:gd name="connsiteY4" fmla="*/ 0 h 2380046"/>
              <a:gd name="connsiteX0" fmla="*/ 0 w 1825131"/>
              <a:gd name="connsiteY0" fmla="*/ 3558 h 2383604"/>
              <a:gd name="connsiteX1" fmla="*/ 1821573 w 1825131"/>
              <a:gd name="connsiteY1" fmla="*/ 0 h 2383604"/>
              <a:gd name="connsiteX2" fmla="*/ 1825131 w 1825131"/>
              <a:gd name="connsiteY2" fmla="*/ 2383604 h 2383604"/>
              <a:gd name="connsiteX3" fmla="*/ 0 w 1825131"/>
              <a:gd name="connsiteY3" fmla="*/ 2380046 h 2383604"/>
              <a:gd name="connsiteX4" fmla="*/ 0 w 1825131"/>
              <a:gd name="connsiteY4" fmla="*/ 3558 h 2383604"/>
              <a:gd name="connsiteX0" fmla="*/ 0 w 1828689"/>
              <a:gd name="connsiteY0" fmla="*/ 3558 h 2380046"/>
              <a:gd name="connsiteX1" fmla="*/ 1821573 w 1828689"/>
              <a:gd name="connsiteY1" fmla="*/ 0 h 2380046"/>
              <a:gd name="connsiteX2" fmla="*/ 1828689 w 1828689"/>
              <a:gd name="connsiteY2" fmla="*/ 2380046 h 2380046"/>
              <a:gd name="connsiteX3" fmla="*/ 0 w 1828689"/>
              <a:gd name="connsiteY3" fmla="*/ 2380046 h 2380046"/>
              <a:gd name="connsiteX4" fmla="*/ 0 w 1828689"/>
              <a:gd name="connsiteY4" fmla="*/ 3558 h 2380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8689" h="2380046">
                <a:moveTo>
                  <a:pt x="0" y="3558"/>
                </a:moveTo>
                <a:lnTo>
                  <a:pt x="1821573" y="0"/>
                </a:lnTo>
                <a:lnTo>
                  <a:pt x="1828689" y="2380046"/>
                </a:lnTo>
                <a:lnTo>
                  <a:pt x="0" y="2380046"/>
                </a:lnTo>
                <a:lnTo>
                  <a:pt x="0" y="3558"/>
                </a:ln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33513" y="2691169"/>
            <a:ext cx="2346399" cy="1828800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9044664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3877" y="1059582"/>
            <a:ext cx="4396246" cy="2639428"/>
          </a:xfrm>
          <a:prstGeom prst="rect">
            <a:avLst/>
          </a:prstGeom>
        </p:spPr>
      </p:pic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2411413" y="1405233"/>
            <a:ext cx="4299397" cy="2228040"/>
          </a:xfrm>
          <a:custGeom>
            <a:avLst/>
            <a:gdLst>
              <a:gd name="connsiteX0" fmla="*/ 0 w 4320827"/>
              <a:gd name="connsiteY0" fmla="*/ 61755 h 2232645"/>
              <a:gd name="connsiteX1" fmla="*/ 61755 w 4320827"/>
              <a:gd name="connsiteY1" fmla="*/ 0 h 2232645"/>
              <a:gd name="connsiteX2" fmla="*/ 4259072 w 4320827"/>
              <a:gd name="connsiteY2" fmla="*/ 0 h 2232645"/>
              <a:gd name="connsiteX3" fmla="*/ 4320827 w 4320827"/>
              <a:gd name="connsiteY3" fmla="*/ 61755 h 2232645"/>
              <a:gd name="connsiteX4" fmla="*/ 4320827 w 4320827"/>
              <a:gd name="connsiteY4" fmla="*/ 2170890 h 2232645"/>
              <a:gd name="connsiteX5" fmla="*/ 4259072 w 4320827"/>
              <a:gd name="connsiteY5" fmla="*/ 2232645 h 2232645"/>
              <a:gd name="connsiteX6" fmla="*/ 61755 w 4320827"/>
              <a:gd name="connsiteY6" fmla="*/ 2232645 h 2232645"/>
              <a:gd name="connsiteX7" fmla="*/ 0 w 4320827"/>
              <a:gd name="connsiteY7" fmla="*/ 2170890 h 2232645"/>
              <a:gd name="connsiteX8" fmla="*/ 0 w 4320827"/>
              <a:gd name="connsiteY8" fmla="*/ 61755 h 2232645"/>
              <a:gd name="connsiteX0" fmla="*/ 0 w 4320827"/>
              <a:gd name="connsiteY0" fmla="*/ 178541 h 2349431"/>
              <a:gd name="connsiteX1" fmla="*/ 4259072 w 4320827"/>
              <a:gd name="connsiteY1" fmla="*/ 116786 h 2349431"/>
              <a:gd name="connsiteX2" fmla="*/ 4320827 w 4320827"/>
              <a:gd name="connsiteY2" fmla="*/ 178541 h 2349431"/>
              <a:gd name="connsiteX3" fmla="*/ 4320827 w 4320827"/>
              <a:gd name="connsiteY3" fmla="*/ 2287676 h 2349431"/>
              <a:gd name="connsiteX4" fmla="*/ 4259072 w 4320827"/>
              <a:gd name="connsiteY4" fmla="*/ 2349431 h 2349431"/>
              <a:gd name="connsiteX5" fmla="*/ 61755 w 4320827"/>
              <a:gd name="connsiteY5" fmla="*/ 2349431 h 2349431"/>
              <a:gd name="connsiteX6" fmla="*/ 0 w 4320827"/>
              <a:gd name="connsiteY6" fmla="*/ 2287676 h 2349431"/>
              <a:gd name="connsiteX7" fmla="*/ 0 w 4320827"/>
              <a:gd name="connsiteY7" fmla="*/ 178541 h 2349431"/>
              <a:gd name="connsiteX0" fmla="*/ 0 w 4320827"/>
              <a:gd name="connsiteY0" fmla="*/ 263642 h 2434532"/>
              <a:gd name="connsiteX1" fmla="*/ 4320827 w 4320827"/>
              <a:gd name="connsiteY1" fmla="*/ 263642 h 2434532"/>
              <a:gd name="connsiteX2" fmla="*/ 4320827 w 4320827"/>
              <a:gd name="connsiteY2" fmla="*/ 2372777 h 2434532"/>
              <a:gd name="connsiteX3" fmla="*/ 4259072 w 4320827"/>
              <a:gd name="connsiteY3" fmla="*/ 2434532 h 2434532"/>
              <a:gd name="connsiteX4" fmla="*/ 61755 w 4320827"/>
              <a:gd name="connsiteY4" fmla="*/ 2434532 h 2434532"/>
              <a:gd name="connsiteX5" fmla="*/ 0 w 4320827"/>
              <a:gd name="connsiteY5" fmla="*/ 2372777 h 2434532"/>
              <a:gd name="connsiteX6" fmla="*/ 0 w 4320827"/>
              <a:gd name="connsiteY6" fmla="*/ 263642 h 2434532"/>
              <a:gd name="connsiteX0" fmla="*/ 0 w 4320827"/>
              <a:gd name="connsiteY0" fmla="*/ 263642 h 2434532"/>
              <a:gd name="connsiteX1" fmla="*/ 4320827 w 4320827"/>
              <a:gd name="connsiteY1" fmla="*/ 263642 h 2434532"/>
              <a:gd name="connsiteX2" fmla="*/ 4320827 w 4320827"/>
              <a:gd name="connsiteY2" fmla="*/ 2372777 h 2434532"/>
              <a:gd name="connsiteX3" fmla="*/ 4259072 w 4320827"/>
              <a:gd name="connsiteY3" fmla="*/ 2434532 h 2434532"/>
              <a:gd name="connsiteX4" fmla="*/ 61755 w 4320827"/>
              <a:gd name="connsiteY4" fmla="*/ 2434532 h 2434532"/>
              <a:gd name="connsiteX5" fmla="*/ 0 w 4320827"/>
              <a:gd name="connsiteY5" fmla="*/ 2372777 h 2434532"/>
              <a:gd name="connsiteX6" fmla="*/ 0 w 4320827"/>
              <a:gd name="connsiteY6" fmla="*/ 263642 h 2434532"/>
              <a:gd name="connsiteX0" fmla="*/ 0 w 4320827"/>
              <a:gd name="connsiteY0" fmla="*/ 155740 h 2326630"/>
              <a:gd name="connsiteX1" fmla="*/ 4320827 w 4320827"/>
              <a:gd name="connsiteY1" fmla="*/ 155740 h 2326630"/>
              <a:gd name="connsiteX2" fmla="*/ 4320827 w 4320827"/>
              <a:gd name="connsiteY2" fmla="*/ 2264875 h 2326630"/>
              <a:gd name="connsiteX3" fmla="*/ 4259072 w 4320827"/>
              <a:gd name="connsiteY3" fmla="*/ 2326630 h 2326630"/>
              <a:gd name="connsiteX4" fmla="*/ 61755 w 4320827"/>
              <a:gd name="connsiteY4" fmla="*/ 2326630 h 2326630"/>
              <a:gd name="connsiteX5" fmla="*/ 0 w 4320827"/>
              <a:gd name="connsiteY5" fmla="*/ 2264875 h 2326630"/>
              <a:gd name="connsiteX6" fmla="*/ 0 w 4320827"/>
              <a:gd name="connsiteY6" fmla="*/ 155740 h 2326630"/>
              <a:gd name="connsiteX0" fmla="*/ 0 w 4320827"/>
              <a:gd name="connsiteY0" fmla="*/ 0 h 2170890"/>
              <a:gd name="connsiteX1" fmla="*/ 4320827 w 4320827"/>
              <a:gd name="connsiteY1" fmla="*/ 0 h 2170890"/>
              <a:gd name="connsiteX2" fmla="*/ 4320827 w 4320827"/>
              <a:gd name="connsiteY2" fmla="*/ 2109135 h 2170890"/>
              <a:gd name="connsiteX3" fmla="*/ 4259072 w 4320827"/>
              <a:gd name="connsiteY3" fmla="*/ 2170890 h 2170890"/>
              <a:gd name="connsiteX4" fmla="*/ 61755 w 4320827"/>
              <a:gd name="connsiteY4" fmla="*/ 2170890 h 2170890"/>
              <a:gd name="connsiteX5" fmla="*/ 0 w 4320827"/>
              <a:gd name="connsiteY5" fmla="*/ 2109135 h 2170890"/>
              <a:gd name="connsiteX6" fmla="*/ 0 w 4320827"/>
              <a:gd name="connsiteY6" fmla="*/ 0 h 2170890"/>
              <a:gd name="connsiteX0" fmla="*/ 0 w 4320827"/>
              <a:gd name="connsiteY0" fmla="*/ 0 h 2173271"/>
              <a:gd name="connsiteX1" fmla="*/ 4320827 w 4320827"/>
              <a:gd name="connsiteY1" fmla="*/ 0 h 2173271"/>
              <a:gd name="connsiteX2" fmla="*/ 4320827 w 4320827"/>
              <a:gd name="connsiteY2" fmla="*/ 2109135 h 2173271"/>
              <a:gd name="connsiteX3" fmla="*/ 4218591 w 4320827"/>
              <a:gd name="connsiteY3" fmla="*/ 2173271 h 2173271"/>
              <a:gd name="connsiteX4" fmla="*/ 61755 w 4320827"/>
              <a:gd name="connsiteY4" fmla="*/ 2170890 h 2173271"/>
              <a:gd name="connsiteX5" fmla="*/ 0 w 4320827"/>
              <a:gd name="connsiteY5" fmla="*/ 2109135 h 2173271"/>
              <a:gd name="connsiteX6" fmla="*/ 0 w 4320827"/>
              <a:gd name="connsiteY6" fmla="*/ 0 h 2173271"/>
              <a:gd name="connsiteX0" fmla="*/ 0 w 4320827"/>
              <a:gd name="connsiteY0" fmla="*/ 0 h 2173271"/>
              <a:gd name="connsiteX1" fmla="*/ 4320827 w 4320827"/>
              <a:gd name="connsiteY1" fmla="*/ 0 h 2173271"/>
              <a:gd name="connsiteX2" fmla="*/ 4297015 w 4320827"/>
              <a:gd name="connsiteY2" fmla="*/ 2109135 h 2173271"/>
              <a:gd name="connsiteX3" fmla="*/ 4218591 w 4320827"/>
              <a:gd name="connsiteY3" fmla="*/ 2173271 h 2173271"/>
              <a:gd name="connsiteX4" fmla="*/ 61755 w 4320827"/>
              <a:gd name="connsiteY4" fmla="*/ 2170890 h 2173271"/>
              <a:gd name="connsiteX5" fmla="*/ 0 w 4320827"/>
              <a:gd name="connsiteY5" fmla="*/ 2109135 h 2173271"/>
              <a:gd name="connsiteX6" fmla="*/ 0 w 4320827"/>
              <a:gd name="connsiteY6" fmla="*/ 0 h 2173271"/>
              <a:gd name="connsiteX0" fmla="*/ 0 w 4320827"/>
              <a:gd name="connsiteY0" fmla="*/ 0 h 2173271"/>
              <a:gd name="connsiteX1" fmla="*/ 4320827 w 4320827"/>
              <a:gd name="connsiteY1" fmla="*/ 0 h 2173271"/>
              <a:gd name="connsiteX2" fmla="*/ 4297015 w 4320827"/>
              <a:gd name="connsiteY2" fmla="*/ 2109135 h 2173271"/>
              <a:gd name="connsiteX3" fmla="*/ 4237641 w 4320827"/>
              <a:gd name="connsiteY3" fmla="*/ 2173271 h 2173271"/>
              <a:gd name="connsiteX4" fmla="*/ 61755 w 4320827"/>
              <a:gd name="connsiteY4" fmla="*/ 2170890 h 2173271"/>
              <a:gd name="connsiteX5" fmla="*/ 0 w 4320827"/>
              <a:gd name="connsiteY5" fmla="*/ 2109135 h 2173271"/>
              <a:gd name="connsiteX6" fmla="*/ 0 w 4320827"/>
              <a:gd name="connsiteY6" fmla="*/ 0 h 2173271"/>
              <a:gd name="connsiteX0" fmla="*/ 0 w 4297015"/>
              <a:gd name="connsiteY0" fmla="*/ 2381 h 2175652"/>
              <a:gd name="connsiteX1" fmla="*/ 4294634 w 4297015"/>
              <a:gd name="connsiteY1" fmla="*/ 0 h 2175652"/>
              <a:gd name="connsiteX2" fmla="*/ 4297015 w 4297015"/>
              <a:gd name="connsiteY2" fmla="*/ 2111516 h 2175652"/>
              <a:gd name="connsiteX3" fmla="*/ 4237641 w 4297015"/>
              <a:gd name="connsiteY3" fmla="*/ 2175652 h 2175652"/>
              <a:gd name="connsiteX4" fmla="*/ 61755 w 4297015"/>
              <a:gd name="connsiteY4" fmla="*/ 2173271 h 2175652"/>
              <a:gd name="connsiteX5" fmla="*/ 0 w 4297015"/>
              <a:gd name="connsiteY5" fmla="*/ 2111516 h 2175652"/>
              <a:gd name="connsiteX6" fmla="*/ 0 w 4297015"/>
              <a:gd name="connsiteY6" fmla="*/ 2381 h 2175652"/>
              <a:gd name="connsiteX0" fmla="*/ 0 w 4297015"/>
              <a:gd name="connsiteY0" fmla="*/ 52387 h 2225658"/>
              <a:gd name="connsiteX1" fmla="*/ 4292253 w 4297015"/>
              <a:gd name="connsiteY1" fmla="*/ 0 h 2225658"/>
              <a:gd name="connsiteX2" fmla="*/ 4297015 w 4297015"/>
              <a:gd name="connsiteY2" fmla="*/ 2161522 h 2225658"/>
              <a:gd name="connsiteX3" fmla="*/ 4237641 w 4297015"/>
              <a:gd name="connsiteY3" fmla="*/ 2225658 h 2225658"/>
              <a:gd name="connsiteX4" fmla="*/ 61755 w 4297015"/>
              <a:gd name="connsiteY4" fmla="*/ 2223277 h 2225658"/>
              <a:gd name="connsiteX5" fmla="*/ 0 w 4297015"/>
              <a:gd name="connsiteY5" fmla="*/ 2161522 h 2225658"/>
              <a:gd name="connsiteX6" fmla="*/ 0 w 4297015"/>
              <a:gd name="connsiteY6" fmla="*/ 52387 h 2225658"/>
              <a:gd name="connsiteX0" fmla="*/ 0 w 4297015"/>
              <a:gd name="connsiteY0" fmla="*/ 0 h 2225659"/>
              <a:gd name="connsiteX1" fmla="*/ 4292253 w 4297015"/>
              <a:gd name="connsiteY1" fmla="*/ 1 h 2225659"/>
              <a:gd name="connsiteX2" fmla="*/ 4297015 w 4297015"/>
              <a:gd name="connsiteY2" fmla="*/ 2161523 h 2225659"/>
              <a:gd name="connsiteX3" fmla="*/ 4237641 w 4297015"/>
              <a:gd name="connsiteY3" fmla="*/ 2225659 h 2225659"/>
              <a:gd name="connsiteX4" fmla="*/ 61755 w 4297015"/>
              <a:gd name="connsiteY4" fmla="*/ 2223278 h 2225659"/>
              <a:gd name="connsiteX5" fmla="*/ 0 w 4297015"/>
              <a:gd name="connsiteY5" fmla="*/ 2161523 h 2225659"/>
              <a:gd name="connsiteX6" fmla="*/ 0 w 4297015"/>
              <a:gd name="connsiteY6" fmla="*/ 0 h 2225659"/>
              <a:gd name="connsiteX0" fmla="*/ 0 w 4297015"/>
              <a:gd name="connsiteY0" fmla="*/ 0 h 2225659"/>
              <a:gd name="connsiteX1" fmla="*/ 4292253 w 4297015"/>
              <a:gd name="connsiteY1" fmla="*/ 1 h 2225659"/>
              <a:gd name="connsiteX2" fmla="*/ 4297015 w 4297015"/>
              <a:gd name="connsiteY2" fmla="*/ 2161523 h 2225659"/>
              <a:gd name="connsiteX3" fmla="*/ 4237641 w 4297015"/>
              <a:gd name="connsiteY3" fmla="*/ 2225659 h 2225659"/>
              <a:gd name="connsiteX4" fmla="*/ 51163 w 4297015"/>
              <a:gd name="connsiteY4" fmla="*/ 2223278 h 2225659"/>
              <a:gd name="connsiteX5" fmla="*/ 0 w 4297015"/>
              <a:gd name="connsiteY5" fmla="*/ 2161523 h 2225659"/>
              <a:gd name="connsiteX6" fmla="*/ 0 w 4297015"/>
              <a:gd name="connsiteY6" fmla="*/ 0 h 2225659"/>
              <a:gd name="connsiteX0" fmla="*/ 0 w 4297015"/>
              <a:gd name="connsiteY0" fmla="*/ 0 h 2225659"/>
              <a:gd name="connsiteX1" fmla="*/ 4292253 w 4297015"/>
              <a:gd name="connsiteY1" fmla="*/ 1 h 2225659"/>
              <a:gd name="connsiteX2" fmla="*/ 4297015 w 4297015"/>
              <a:gd name="connsiteY2" fmla="*/ 2161523 h 2225659"/>
              <a:gd name="connsiteX3" fmla="*/ 4237641 w 4297015"/>
              <a:gd name="connsiteY3" fmla="*/ 2225659 h 2225659"/>
              <a:gd name="connsiteX4" fmla="*/ 51163 w 4297015"/>
              <a:gd name="connsiteY4" fmla="*/ 2223278 h 2225659"/>
              <a:gd name="connsiteX5" fmla="*/ 2382 w 4297015"/>
              <a:gd name="connsiteY5" fmla="*/ 2178192 h 2225659"/>
              <a:gd name="connsiteX6" fmla="*/ 0 w 4297015"/>
              <a:gd name="connsiteY6" fmla="*/ 0 h 2225659"/>
              <a:gd name="connsiteX0" fmla="*/ 0 w 4297015"/>
              <a:gd name="connsiteY0" fmla="*/ 0 h 2228040"/>
              <a:gd name="connsiteX1" fmla="*/ 4292253 w 4297015"/>
              <a:gd name="connsiteY1" fmla="*/ 1 h 2228040"/>
              <a:gd name="connsiteX2" fmla="*/ 4297015 w 4297015"/>
              <a:gd name="connsiteY2" fmla="*/ 2161523 h 2228040"/>
              <a:gd name="connsiteX3" fmla="*/ 4237641 w 4297015"/>
              <a:gd name="connsiteY3" fmla="*/ 2225659 h 2228040"/>
              <a:gd name="connsiteX4" fmla="*/ 55925 w 4297015"/>
              <a:gd name="connsiteY4" fmla="*/ 2228040 h 2228040"/>
              <a:gd name="connsiteX5" fmla="*/ 2382 w 4297015"/>
              <a:gd name="connsiteY5" fmla="*/ 2178192 h 2228040"/>
              <a:gd name="connsiteX6" fmla="*/ 0 w 4297015"/>
              <a:gd name="connsiteY6" fmla="*/ 0 h 2228040"/>
              <a:gd name="connsiteX0" fmla="*/ 0 w 4297015"/>
              <a:gd name="connsiteY0" fmla="*/ 0 h 2228040"/>
              <a:gd name="connsiteX1" fmla="*/ 4292253 w 4297015"/>
              <a:gd name="connsiteY1" fmla="*/ 1 h 2228040"/>
              <a:gd name="connsiteX2" fmla="*/ 4297015 w 4297015"/>
              <a:gd name="connsiteY2" fmla="*/ 2161523 h 2228040"/>
              <a:gd name="connsiteX3" fmla="*/ 4244785 w 4297015"/>
              <a:gd name="connsiteY3" fmla="*/ 2225659 h 2228040"/>
              <a:gd name="connsiteX4" fmla="*/ 55925 w 4297015"/>
              <a:gd name="connsiteY4" fmla="*/ 2228040 h 2228040"/>
              <a:gd name="connsiteX5" fmla="*/ 2382 w 4297015"/>
              <a:gd name="connsiteY5" fmla="*/ 2178192 h 2228040"/>
              <a:gd name="connsiteX6" fmla="*/ 0 w 4297015"/>
              <a:gd name="connsiteY6" fmla="*/ 0 h 2228040"/>
              <a:gd name="connsiteX0" fmla="*/ 0 w 4299397"/>
              <a:gd name="connsiteY0" fmla="*/ 0 h 2228040"/>
              <a:gd name="connsiteX1" fmla="*/ 4292253 w 4299397"/>
              <a:gd name="connsiteY1" fmla="*/ 1 h 2228040"/>
              <a:gd name="connsiteX2" fmla="*/ 4299397 w 4299397"/>
              <a:gd name="connsiteY2" fmla="*/ 2168667 h 2228040"/>
              <a:gd name="connsiteX3" fmla="*/ 4244785 w 4299397"/>
              <a:gd name="connsiteY3" fmla="*/ 2225659 h 2228040"/>
              <a:gd name="connsiteX4" fmla="*/ 55925 w 4299397"/>
              <a:gd name="connsiteY4" fmla="*/ 2228040 h 2228040"/>
              <a:gd name="connsiteX5" fmla="*/ 2382 w 4299397"/>
              <a:gd name="connsiteY5" fmla="*/ 2178192 h 2228040"/>
              <a:gd name="connsiteX6" fmla="*/ 0 w 4299397"/>
              <a:gd name="connsiteY6" fmla="*/ 0 h 2228040"/>
              <a:gd name="connsiteX0" fmla="*/ 0 w 4299397"/>
              <a:gd name="connsiteY0" fmla="*/ 0 h 2228040"/>
              <a:gd name="connsiteX1" fmla="*/ 4297016 w 4299397"/>
              <a:gd name="connsiteY1" fmla="*/ 1 h 2228040"/>
              <a:gd name="connsiteX2" fmla="*/ 4299397 w 4299397"/>
              <a:gd name="connsiteY2" fmla="*/ 2168667 h 2228040"/>
              <a:gd name="connsiteX3" fmla="*/ 4244785 w 4299397"/>
              <a:gd name="connsiteY3" fmla="*/ 2225659 h 2228040"/>
              <a:gd name="connsiteX4" fmla="*/ 55925 w 4299397"/>
              <a:gd name="connsiteY4" fmla="*/ 2228040 h 2228040"/>
              <a:gd name="connsiteX5" fmla="*/ 2382 w 4299397"/>
              <a:gd name="connsiteY5" fmla="*/ 2178192 h 2228040"/>
              <a:gd name="connsiteX6" fmla="*/ 0 w 4299397"/>
              <a:gd name="connsiteY6" fmla="*/ 0 h 222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397" h="2228040">
                <a:moveTo>
                  <a:pt x="0" y="0"/>
                </a:moveTo>
                <a:lnTo>
                  <a:pt x="4297016" y="1"/>
                </a:lnTo>
                <a:cubicBezTo>
                  <a:pt x="4297810" y="703840"/>
                  <a:pt x="4298603" y="1464828"/>
                  <a:pt x="4299397" y="2168667"/>
                </a:cubicBezTo>
                <a:cubicBezTo>
                  <a:pt x="4299397" y="2202773"/>
                  <a:pt x="4278891" y="2225659"/>
                  <a:pt x="4244785" y="2225659"/>
                </a:cubicBezTo>
                <a:lnTo>
                  <a:pt x="55925" y="2228040"/>
                </a:lnTo>
                <a:cubicBezTo>
                  <a:pt x="21819" y="2228040"/>
                  <a:pt x="2382" y="2212298"/>
                  <a:pt x="2382" y="2178192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75000"/>
              <a:alpha val="47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181955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</p:spPr>
        <p:txBody>
          <a:bodyPr/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2450578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859338" y="0"/>
            <a:ext cx="4284662" cy="5143500"/>
          </a:xfrm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2031565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 flipH="1">
            <a:off x="0" y="0"/>
            <a:ext cx="6084168" cy="5152644"/>
          </a:xfrm>
          <a:custGeom>
            <a:avLst/>
            <a:gdLst>
              <a:gd name="connsiteX0" fmla="*/ 0 w 4284662"/>
              <a:gd name="connsiteY0" fmla="*/ 0 h 5143500"/>
              <a:gd name="connsiteX1" fmla="*/ 4284662 w 4284662"/>
              <a:gd name="connsiteY1" fmla="*/ 0 h 5143500"/>
              <a:gd name="connsiteX2" fmla="*/ 4284662 w 4284662"/>
              <a:gd name="connsiteY2" fmla="*/ 5143500 h 5143500"/>
              <a:gd name="connsiteX3" fmla="*/ 0 w 4284662"/>
              <a:gd name="connsiteY3" fmla="*/ 5143500 h 5143500"/>
              <a:gd name="connsiteX4" fmla="*/ 0 w 4284662"/>
              <a:gd name="connsiteY4" fmla="*/ 0 h 5143500"/>
              <a:gd name="connsiteX0" fmla="*/ 2167128 w 6451790"/>
              <a:gd name="connsiteY0" fmla="*/ 0 h 5152644"/>
              <a:gd name="connsiteX1" fmla="*/ 6451790 w 6451790"/>
              <a:gd name="connsiteY1" fmla="*/ 0 h 5152644"/>
              <a:gd name="connsiteX2" fmla="*/ 6451790 w 6451790"/>
              <a:gd name="connsiteY2" fmla="*/ 5143500 h 5152644"/>
              <a:gd name="connsiteX3" fmla="*/ 0 w 6451790"/>
              <a:gd name="connsiteY3" fmla="*/ 5152644 h 5152644"/>
              <a:gd name="connsiteX4" fmla="*/ 2167128 w 6451790"/>
              <a:gd name="connsiteY4" fmla="*/ 0 h 5152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51790" h="5152644">
                <a:moveTo>
                  <a:pt x="2167128" y="0"/>
                </a:moveTo>
                <a:lnTo>
                  <a:pt x="6451790" y="0"/>
                </a:lnTo>
                <a:lnTo>
                  <a:pt x="6451790" y="5143500"/>
                </a:lnTo>
                <a:lnTo>
                  <a:pt x="0" y="5152644"/>
                </a:lnTo>
                <a:lnTo>
                  <a:pt x="216712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marL="0" marR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000"/>
            </a:lvl1pPr>
          </a:lstStyle>
          <a:p>
            <a:pPr marL="0" marR="0" lvl="0" indent="0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78803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372225" y="0"/>
            <a:ext cx="2771775" cy="5143500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860153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2126238"/>
            <a:ext cx="9143999" cy="3037800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466990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219700" cy="5143500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342897" marR="0" indent="-342897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400"/>
            </a:lvl1pPr>
          </a:lstStyle>
          <a:p>
            <a:pPr marL="342897" marR="0" lvl="0" indent="-342897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05179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-155689" y="1503267"/>
            <a:ext cx="3324550" cy="1997764"/>
          </a:xfrm>
          <a:custGeom>
            <a:avLst/>
            <a:gdLst>
              <a:gd name="connsiteX0" fmla="*/ 0 w 3240088"/>
              <a:gd name="connsiteY0" fmla="*/ 0 h 2016125"/>
              <a:gd name="connsiteX1" fmla="*/ 3240088 w 3240088"/>
              <a:gd name="connsiteY1" fmla="*/ 0 h 2016125"/>
              <a:gd name="connsiteX2" fmla="*/ 3240088 w 3240088"/>
              <a:gd name="connsiteY2" fmla="*/ 2016125 h 2016125"/>
              <a:gd name="connsiteX3" fmla="*/ 0 w 3240088"/>
              <a:gd name="connsiteY3" fmla="*/ 2016125 h 2016125"/>
              <a:gd name="connsiteX4" fmla="*/ 0 w 3240088"/>
              <a:gd name="connsiteY4" fmla="*/ 0 h 2016125"/>
              <a:gd name="connsiteX0" fmla="*/ 14689 w 3240088"/>
              <a:gd name="connsiteY0" fmla="*/ 18362 h 2016125"/>
              <a:gd name="connsiteX1" fmla="*/ 3240088 w 3240088"/>
              <a:gd name="connsiteY1" fmla="*/ 0 h 2016125"/>
              <a:gd name="connsiteX2" fmla="*/ 3240088 w 3240088"/>
              <a:gd name="connsiteY2" fmla="*/ 2016125 h 2016125"/>
              <a:gd name="connsiteX3" fmla="*/ 0 w 3240088"/>
              <a:gd name="connsiteY3" fmla="*/ 2016125 h 2016125"/>
              <a:gd name="connsiteX4" fmla="*/ 14689 w 3240088"/>
              <a:gd name="connsiteY4" fmla="*/ 18362 h 2016125"/>
              <a:gd name="connsiteX0" fmla="*/ 14689 w 3240088"/>
              <a:gd name="connsiteY0" fmla="*/ 0 h 1997763"/>
              <a:gd name="connsiteX1" fmla="*/ 3232744 w 3240088"/>
              <a:gd name="connsiteY1" fmla="*/ 0 h 1997763"/>
              <a:gd name="connsiteX2" fmla="*/ 3240088 w 3240088"/>
              <a:gd name="connsiteY2" fmla="*/ 1997763 h 1997763"/>
              <a:gd name="connsiteX3" fmla="*/ 0 w 3240088"/>
              <a:gd name="connsiteY3" fmla="*/ 1997763 h 1997763"/>
              <a:gd name="connsiteX4" fmla="*/ 14689 w 3240088"/>
              <a:gd name="connsiteY4" fmla="*/ 0 h 1997763"/>
              <a:gd name="connsiteX0" fmla="*/ 14689 w 3240088"/>
              <a:gd name="connsiteY0" fmla="*/ 3672 h 2001435"/>
              <a:gd name="connsiteX1" fmla="*/ 3221727 w 3240088"/>
              <a:gd name="connsiteY1" fmla="*/ 0 h 2001435"/>
              <a:gd name="connsiteX2" fmla="*/ 3240088 w 3240088"/>
              <a:gd name="connsiteY2" fmla="*/ 2001435 h 2001435"/>
              <a:gd name="connsiteX3" fmla="*/ 0 w 3240088"/>
              <a:gd name="connsiteY3" fmla="*/ 2001435 h 2001435"/>
              <a:gd name="connsiteX4" fmla="*/ 14689 w 3240088"/>
              <a:gd name="connsiteY4" fmla="*/ 3672 h 2001435"/>
              <a:gd name="connsiteX0" fmla="*/ 14689 w 3276811"/>
              <a:gd name="connsiteY0" fmla="*/ 3672 h 2001435"/>
              <a:gd name="connsiteX1" fmla="*/ 3221727 w 3276811"/>
              <a:gd name="connsiteY1" fmla="*/ 0 h 2001435"/>
              <a:gd name="connsiteX2" fmla="*/ 3276811 w 3276811"/>
              <a:gd name="connsiteY2" fmla="*/ 1983074 h 2001435"/>
              <a:gd name="connsiteX3" fmla="*/ 0 w 3276811"/>
              <a:gd name="connsiteY3" fmla="*/ 2001435 h 2001435"/>
              <a:gd name="connsiteX4" fmla="*/ 14689 w 3276811"/>
              <a:gd name="connsiteY4" fmla="*/ 3672 h 2001435"/>
              <a:gd name="connsiteX0" fmla="*/ 58756 w 3320878"/>
              <a:gd name="connsiteY0" fmla="*/ 3672 h 2001435"/>
              <a:gd name="connsiteX1" fmla="*/ 3265794 w 3320878"/>
              <a:gd name="connsiteY1" fmla="*/ 0 h 2001435"/>
              <a:gd name="connsiteX2" fmla="*/ 3320878 w 3320878"/>
              <a:gd name="connsiteY2" fmla="*/ 1983074 h 2001435"/>
              <a:gd name="connsiteX3" fmla="*/ 0 w 3320878"/>
              <a:gd name="connsiteY3" fmla="*/ 2001435 h 2001435"/>
              <a:gd name="connsiteX4" fmla="*/ 58756 w 3320878"/>
              <a:gd name="connsiteY4" fmla="*/ 3672 h 2001435"/>
              <a:gd name="connsiteX0" fmla="*/ 62428 w 3324550"/>
              <a:gd name="connsiteY0" fmla="*/ 3672 h 1994091"/>
              <a:gd name="connsiteX1" fmla="*/ 3269466 w 3324550"/>
              <a:gd name="connsiteY1" fmla="*/ 0 h 1994091"/>
              <a:gd name="connsiteX2" fmla="*/ 3324550 w 3324550"/>
              <a:gd name="connsiteY2" fmla="*/ 1983074 h 1994091"/>
              <a:gd name="connsiteX3" fmla="*/ 0 w 3324550"/>
              <a:gd name="connsiteY3" fmla="*/ 1994091 h 1994091"/>
              <a:gd name="connsiteX4" fmla="*/ 62428 w 3324550"/>
              <a:gd name="connsiteY4" fmla="*/ 3672 h 1994091"/>
              <a:gd name="connsiteX0" fmla="*/ 58756 w 3324550"/>
              <a:gd name="connsiteY0" fmla="*/ 0 h 1997764"/>
              <a:gd name="connsiteX1" fmla="*/ 3269466 w 3324550"/>
              <a:gd name="connsiteY1" fmla="*/ 3673 h 1997764"/>
              <a:gd name="connsiteX2" fmla="*/ 3324550 w 3324550"/>
              <a:gd name="connsiteY2" fmla="*/ 1986747 h 1997764"/>
              <a:gd name="connsiteX3" fmla="*/ 0 w 3324550"/>
              <a:gd name="connsiteY3" fmla="*/ 1997764 h 1997764"/>
              <a:gd name="connsiteX4" fmla="*/ 58756 w 3324550"/>
              <a:gd name="connsiteY4" fmla="*/ 0 h 199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24550" h="1997764">
                <a:moveTo>
                  <a:pt x="58756" y="0"/>
                </a:moveTo>
                <a:lnTo>
                  <a:pt x="3269466" y="3673"/>
                </a:lnTo>
                <a:lnTo>
                  <a:pt x="3324550" y="1986747"/>
                </a:lnTo>
                <a:lnTo>
                  <a:pt x="0" y="1997764"/>
                </a:lnTo>
                <a:lnTo>
                  <a:pt x="5875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000"/>
            </a:lvl1pPr>
          </a:lstStyle>
          <a:p>
            <a:r>
              <a:rPr lang="en-US" dirty="0" smtClean="0"/>
              <a:t>Click icon to add picture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192960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954716"/>
            <a:ext cx="9144000" cy="2769161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342897" marR="0" indent="-342897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400"/>
            </a:lvl1pPr>
          </a:lstStyle>
          <a:p>
            <a:pPr marL="342897" marR="0" lvl="0" indent="-342897" algn="l" defTabSz="91439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dirty="0" smtClean="0"/>
              <a:t>Click icon to add picture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951346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hidden="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1365" y="339502"/>
            <a:ext cx="6440646" cy="3864387"/>
          </a:xfrm>
          <a:prstGeom prst="rect">
            <a:avLst/>
          </a:prstGeom>
        </p:spPr>
      </p:pic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2933083" y="1069921"/>
            <a:ext cx="3021753" cy="1826357"/>
          </a:xfrm>
          <a:custGeom>
            <a:avLst/>
            <a:gdLst>
              <a:gd name="connsiteX0" fmla="*/ 0 w 2952477"/>
              <a:gd name="connsiteY0" fmla="*/ 0 h 1800919"/>
              <a:gd name="connsiteX1" fmla="*/ 2952477 w 2952477"/>
              <a:gd name="connsiteY1" fmla="*/ 0 h 1800919"/>
              <a:gd name="connsiteX2" fmla="*/ 2952477 w 2952477"/>
              <a:gd name="connsiteY2" fmla="*/ 1800919 h 1800919"/>
              <a:gd name="connsiteX3" fmla="*/ 0 w 2952477"/>
              <a:gd name="connsiteY3" fmla="*/ 1800919 h 1800919"/>
              <a:gd name="connsiteX4" fmla="*/ 0 w 2952477"/>
              <a:gd name="connsiteY4" fmla="*/ 0 h 1800919"/>
              <a:gd name="connsiteX0" fmla="*/ 0 w 2952477"/>
              <a:gd name="connsiteY0" fmla="*/ 0 h 1800919"/>
              <a:gd name="connsiteX1" fmla="*/ 2914946 w 2952477"/>
              <a:gd name="connsiteY1" fmla="*/ 20471 h 1800919"/>
              <a:gd name="connsiteX2" fmla="*/ 2952477 w 2952477"/>
              <a:gd name="connsiteY2" fmla="*/ 1800919 h 1800919"/>
              <a:gd name="connsiteX3" fmla="*/ 0 w 2952477"/>
              <a:gd name="connsiteY3" fmla="*/ 1800919 h 1800919"/>
              <a:gd name="connsiteX4" fmla="*/ 0 w 2952477"/>
              <a:gd name="connsiteY4" fmla="*/ 0 h 1800919"/>
              <a:gd name="connsiteX0" fmla="*/ 0 w 2962713"/>
              <a:gd name="connsiteY0" fmla="*/ 0 h 1783859"/>
              <a:gd name="connsiteX1" fmla="*/ 2925182 w 2962713"/>
              <a:gd name="connsiteY1" fmla="*/ 3411 h 1783859"/>
              <a:gd name="connsiteX2" fmla="*/ 2962713 w 2962713"/>
              <a:gd name="connsiteY2" fmla="*/ 1783859 h 1783859"/>
              <a:gd name="connsiteX3" fmla="*/ 10236 w 2962713"/>
              <a:gd name="connsiteY3" fmla="*/ 1783859 h 1783859"/>
              <a:gd name="connsiteX4" fmla="*/ 0 w 2962713"/>
              <a:gd name="connsiteY4" fmla="*/ 0 h 1783859"/>
              <a:gd name="connsiteX0" fmla="*/ 0 w 2962713"/>
              <a:gd name="connsiteY0" fmla="*/ 10236 h 1794095"/>
              <a:gd name="connsiteX1" fmla="*/ 2928594 w 2962713"/>
              <a:gd name="connsiteY1" fmla="*/ 0 h 1794095"/>
              <a:gd name="connsiteX2" fmla="*/ 2962713 w 2962713"/>
              <a:gd name="connsiteY2" fmla="*/ 1794095 h 1794095"/>
              <a:gd name="connsiteX3" fmla="*/ 10236 w 2962713"/>
              <a:gd name="connsiteY3" fmla="*/ 1794095 h 1794095"/>
              <a:gd name="connsiteX4" fmla="*/ 0 w 2962713"/>
              <a:gd name="connsiteY4" fmla="*/ 10236 h 1794095"/>
              <a:gd name="connsiteX0" fmla="*/ 0 w 2983185"/>
              <a:gd name="connsiteY0" fmla="*/ 10236 h 1835039"/>
              <a:gd name="connsiteX1" fmla="*/ 2928594 w 2983185"/>
              <a:gd name="connsiteY1" fmla="*/ 0 h 1835039"/>
              <a:gd name="connsiteX2" fmla="*/ 2983185 w 2983185"/>
              <a:gd name="connsiteY2" fmla="*/ 1835039 h 1835039"/>
              <a:gd name="connsiteX3" fmla="*/ 10236 w 2983185"/>
              <a:gd name="connsiteY3" fmla="*/ 1794095 h 1835039"/>
              <a:gd name="connsiteX4" fmla="*/ 0 w 2983185"/>
              <a:gd name="connsiteY4" fmla="*/ 10236 h 1835039"/>
              <a:gd name="connsiteX0" fmla="*/ 44355 w 3027540"/>
              <a:gd name="connsiteY0" fmla="*/ 10236 h 1835039"/>
              <a:gd name="connsiteX1" fmla="*/ 2972949 w 3027540"/>
              <a:gd name="connsiteY1" fmla="*/ 0 h 1835039"/>
              <a:gd name="connsiteX2" fmla="*/ 3027540 w 3027540"/>
              <a:gd name="connsiteY2" fmla="*/ 1835039 h 1835039"/>
              <a:gd name="connsiteX3" fmla="*/ 0 w 3027540"/>
              <a:gd name="connsiteY3" fmla="*/ 1835038 h 1835039"/>
              <a:gd name="connsiteX4" fmla="*/ 44355 w 3027540"/>
              <a:gd name="connsiteY4" fmla="*/ 10236 h 1835039"/>
              <a:gd name="connsiteX0" fmla="*/ 44355 w 3027540"/>
              <a:gd name="connsiteY0" fmla="*/ 20472 h 1835039"/>
              <a:gd name="connsiteX1" fmla="*/ 2972949 w 3027540"/>
              <a:gd name="connsiteY1" fmla="*/ 0 h 1835039"/>
              <a:gd name="connsiteX2" fmla="*/ 3027540 w 3027540"/>
              <a:gd name="connsiteY2" fmla="*/ 1835039 h 1835039"/>
              <a:gd name="connsiteX3" fmla="*/ 0 w 3027540"/>
              <a:gd name="connsiteY3" fmla="*/ 1835038 h 1835039"/>
              <a:gd name="connsiteX4" fmla="*/ 44355 w 3027540"/>
              <a:gd name="connsiteY4" fmla="*/ 20472 h 1835039"/>
              <a:gd name="connsiteX0" fmla="*/ 44355 w 3027540"/>
              <a:gd name="connsiteY0" fmla="*/ 6003 h 1820570"/>
              <a:gd name="connsiteX1" fmla="*/ 2975842 w 3027540"/>
              <a:gd name="connsiteY1" fmla="*/ 0 h 1820570"/>
              <a:gd name="connsiteX2" fmla="*/ 3027540 w 3027540"/>
              <a:gd name="connsiteY2" fmla="*/ 1820570 h 1820570"/>
              <a:gd name="connsiteX3" fmla="*/ 0 w 3027540"/>
              <a:gd name="connsiteY3" fmla="*/ 1820569 h 1820570"/>
              <a:gd name="connsiteX4" fmla="*/ 44355 w 3027540"/>
              <a:gd name="connsiteY4" fmla="*/ 6003 h 1820570"/>
              <a:gd name="connsiteX0" fmla="*/ 50142 w 3027540"/>
              <a:gd name="connsiteY0" fmla="*/ 216 h 1820570"/>
              <a:gd name="connsiteX1" fmla="*/ 2975842 w 3027540"/>
              <a:gd name="connsiteY1" fmla="*/ 0 h 1820570"/>
              <a:gd name="connsiteX2" fmla="*/ 3027540 w 3027540"/>
              <a:gd name="connsiteY2" fmla="*/ 1820570 h 1820570"/>
              <a:gd name="connsiteX3" fmla="*/ 0 w 3027540"/>
              <a:gd name="connsiteY3" fmla="*/ 1820569 h 1820570"/>
              <a:gd name="connsiteX4" fmla="*/ 50142 w 3027540"/>
              <a:gd name="connsiteY4" fmla="*/ 216 h 1820570"/>
              <a:gd name="connsiteX0" fmla="*/ 50142 w 3021753"/>
              <a:gd name="connsiteY0" fmla="*/ 216 h 1826357"/>
              <a:gd name="connsiteX1" fmla="*/ 2975842 w 3021753"/>
              <a:gd name="connsiteY1" fmla="*/ 0 h 1826357"/>
              <a:gd name="connsiteX2" fmla="*/ 3021753 w 3021753"/>
              <a:gd name="connsiteY2" fmla="*/ 1826357 h 1826357"/>
              <a:gd name="connsiteX3" fmla="*/ 0 w 3021753"/>
              <a:gd name="connsiteY3" fmla="*/ 1820569 h 1826357"/>
              <a:gd name="connsiteX4" fmla="*/ 50142 w 3021753"/>
              <a:gd name="connsiteY4" fmla="*/ 216 h 182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1753" h="1826357">
                <a:moveTo>
                  <a:pt x="50142" y="216"/>
                </a:moveTo>
                <a:lnTo>
                  <a:pt x="2975842" y="0"/>
                </a:lnTo>
                <a:lnTo>
                  <a:pt x="3021753" y="1826357"/>
                </a:lnTo>
                <a:lnTo>
                  <a:pt x="0" y="1820569"/>
                </a:lnTo>
                <a:lnTo>
                  <a:pt x="50142" y="216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marL="0" indent="0">
              <a:buNone/>
              <a:defRPr sz="1000"/>
            </a:lvl1pPr>
          </a:lstStyle>
          <a:p>
            <a:r>
              <a:rPr lang="en-US" dirty="0" smtClean="0"/>
              <a:t>Click icon to add picture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83706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 vert="horz" lIns="91439" tIns="45720" rIns="91439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39" tIns="45720" rIns="91439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39" tIns="45720" rIns="91439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588894-5F1A-4BC3-A6DC-23ACD7D5AF72}" type="datetimeFigureOut">
              <a:rPr lang="ru-RU" smtClean="0"/>
              <a:t>26.04.2018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39" tIns="45720" rIns="91439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39" tIns="45720" rIns="91439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294B9B-C11C-4DDB-A9C7-AB4FE90D83B9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00346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92" r:id="rId2"/>
    <p:sldLayoutId id="2147483793" r:id="rId3"/>
    <p:sldLayoutId id="2147483772" r:id="rId4"/>
    <p:sldLayoutId id="2147483773" r:id="rId5"/>
    <p:sldLayoutId id="2147483774" r:id="rId6"/>
    <p:sldLayoutId id="2147483757" r:id="rId7"/>
    <p:sldLayoutId id="2147483775" r:id="rId8"/>
    <p:sldLayoutId id="2147483758" r:id="rId9"/>
    <p:sldLayoutId id="2147483776" r:id="rId10"/>
    <p:sldLayoutId id="2147483777" r:id="rId11"/>
    <p:sldLayoutId id="2147483778" r:id="rId12"/>
    <p:sldLayoutId id="2147483779" r:id="rId13"/>
    <p:sldLayoutId id="2147483780" r:id="rId14"/>
    <p:sldLayoutId id="2147483781" r:id="rId15"/>
    <p:sldLayoutId id="2147483782" r:id="rId16"/>
    <p:sldLayoutId id="2147483783" r:id="rId17"/>
    <p:sldLayoutId id="2147483784" r:id="rId18"/>
    <p:sldLayoutId id="2147483785" r:id="rId19"/>
    <p:sldLayoutId id="2147483786" r:id="rId20"/>
    <p:sldLayoutId id="2147483787" r:id="rId21"/>
    <p:sldLayoutId id="2147483788" r:id="rId22"/>
    <p:sldLayoutId id="2147483789" r:id="rId23"/>
    <p:sldLayoutId id="2147483790" r:id="rId24"/>
    <p:sldLayoutId id="2147483763" r:id="rId25"/>
    <p:sldLayoutId id="2147483759" r:id="rId26"/>
    <p:sldLayoutId id="2147483760" r:id="rId27"/>
    <p:sldLayoutId id="2147483761" r:id="rId28"/>
    <p:sldLayoutId id="2147483791" r:id="rId29"/>
    <p:sldLayoutId id="2147483762" r:id="rId30"/>
    <p:sldLayoutId id="2147483768" r:id="rId31"/>
    <p:sldLayoutId id="2147483769" r:id="rId32"/>
    <p:sldLayoutId id="2147483770" r:id="rId33"/>
    <p:sldLayoutId id="2147483764" r:id="rId34"/>
    <p:sldLayoutId id="2147483765" r:id="rId35"/>
    <p:sldLayoutId id="2147483766" r:id="rId36"/>
    <p:sldLayoutId id="2147483771" r:id="rId37"/>
  </p:sldLayoutIdLst>
  <p:timing>
    <p:tnLst>
      <p:par>
        <p:cTn id="1" dur="indefinite" restart="never" nodeType="tmRoot"/>
      </p:par>
    </p:tnLst>
  </p:timing>
  <p:txStyles>
    <p:titleStyle>
      <a:lvl1pPr algn="ctr" defTabSz="914393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97" indent="-342897" algn="l" defTabSz="914393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44" indent="-285748" algn="l" defTabSz="91439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90" indent="-228598" algn="l" defTabSz="914393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87" indent="-228598" algn="l" defTabSz="914393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83" indent="-228598" algn="l" defTabSz="914393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79" indent="-228598" algn="l" defTabSz="91439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75" indent="-228598" algn="l" defTabSz="91439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71" indent="-228598" algn="l" defTabSz="91439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67" indent="-228598" algn="l" defTabSz="914393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3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96" algn="l" defTabSz="9143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93" algn="l" defTabSz="9143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89" algn="l" defTabSz="9143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85" algn="l" defTabSz="9143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81" algn="l" defTabSz="9143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77" algn="l" defTabSz="9143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73" algn="l" defTabSz="9143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70" algn="l" defTabSz="9143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7" Type="http://schemas.microsoft.com/office/2007/relationships/hdphoto" Target="../media/hdphoto75.wdp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82.png"/><Relationship Id="rId5" Type="http://schemas.microsoft.com/office/2007/relationships/hdphoto" Target="../media/hdphoto74.wdp"/><Relationship Id="rId4" Type="http://schemas.openxmlformats.org/officeDocument/2006/relationships/image" Target="../media/image181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5.png"/><Relationship Id="rId3" Type="http://schemas.openxmlformats.org/officeDocument/2006/relationships/image" Target="../media/image183.png"/><Relationship Id="rId7" Type="http://schemas.openxmlformats.org/officeDocument/2006/relationships/image" Target="../media/image187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86.png"/><Relationship Id="rId5" Type="http://schemas.openxmlformats.org/officeDocument/2006/relationships/image" Target="../media/image185.png"/><Relationship Id="rId4" Type="http://schemas.openxmlformats.org/officeDocument/2006/relationships/image" Target="../media/image184.png"/><Relationship Id="rId9" Type="http://schemas.openxmlformats.org/officeDocument/2006/relationships/image" Target="../media/image150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2.png"/><Relationship Id="rId3" Type="http://schemas.openxmlformats.org/officeDocument/2006/relationships/image" Target="../media/image188.png"/><Relationship Id="rId7" Type="http://schemas.openxmlformats.org/officeDocument/2006/relationships/image" Target="../media/image191.png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90.png"/><Relationship Id="rId5" Type="http://schemas.openxmlformats.org/officeDocument/2006/relationships/image" Target="../media/image189.png"/><Relationship Id="rId4" Type="http://schemas.microsoft.com/office/2007/relationships/hdphoto" Target="../media/hdphoto76.wdp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5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8.png"/><Relationship Id="rId3" Type="http://schemas.openxmlformats.org/officeDocument/2006/relationships/image" Target="../media/image195.png"/><Relationship Id="rId7" Type="http://schemas.microsoft.com/office/2007/relationships/hdphoto" Target="../media/hdphoto78.wdp"/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97.png"/><Relationship Id="rId5" Type="http://schemas.microsoft.com/office/2007/relationships/hdphoto" Target="../media/hdphoto77.wdp"/><Relationship Id="rId4" Type="http://schemas.openxmlformats.org/officeDocument/2006/relationships/image" Target="../media/image196.png"/></Relationships>
</file>

<file path=ppt/slides/_rels/slide107.xml.rels><?xml version="1.0" encoding="UTF-8" standalone="yes"?>
<Relationships xmlns="http://schemas.openxmlformats.org/package/2006/relationships"><Relationship Id="rId3" Type="http://schemas.microsoft.com/office/2007/relationships/hdphoto" Target="../media/hdphoto79.wdp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02.png"/><Relationship Id="rId5" Type="http://schemas.openxmlformats.org/officeDocument/2006/relationships/image" Target="../media/image201.png"/><Relationship Id="rId4" Type="http://schemas.openxmlformats.org/officeDocument/2006/relationships/image" Target="../media/image200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8.png"/><Relationship Id="rId13" Type="http://schemas.openxmlformats.org/officeDocument/2006/relationships/image" Target="../media/image211.png"/><Relationship Id="rId3" Type="http://schemas.openxmlformats.org/officeDocument/2006/relationships/image" Target="../media/image204.png"/><Relationship Id="rId7" Type="http://schemas.microsoft.com/office/2007/relationships/hdphoto" Target="../media/hdphoto80.wdp"/><Relationship Id="rId12" Type="http://schemas.microsoft.com/office/2007/relationships/hdphoto" Target="../media/hdphoto82.wdp"/><Relationship Id="rId2" Type="http://schemas.openxmlformats.org/officeDocument/2006/relationships/image" Target="../media/image203.png"/><Relationship Id="rId16" Type="http://schemas.openxmlformats.org/officeDocument/2006/relationships/image" Target="../media/image214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07.png"/><Relationship Id="rId11" Type="http://schemas.openxmlformats.org/officeDocument/2006/relationships/image" Target="../media/image210.png"/><Relationship Id="rId5" Type="http://schemas.openxmlformats.org/officeDocument/2006/relationships/image" Target="../media/image206.png"/><Relationship Id="rId15" Type="http://schemas.openxmlformats.org/officeDocument/2006/relationships/image" Target="../media/image213.png"/><Relationship Id="rId10" Type="http://schemas.microsoft.com/office/2007/relationships/hdphoto" Target="../media/hdphoto81.wdp"/><Relationship Id="rId4" Type="http://schemas.openxmlformats.org/officeDocument/2006/relationships/image" Target="../media/image205.png"/><Relationship Id="rId9" Type="http://schemas.openxmlformats.org/officeDocument/2006/relationships/image" Target="../media/image209.png"/><Relationship Id="rId14" Type="http://schemas.openxmlformats.org/officeDocument/2006/relationships/image" Target="../media/image212.png"/></Relationships>
</file>

<file path=ppt/slides/_rels/slide109.xml.rels><?xml version="1.0" encoding="UTF-8" standalone="yes"?>
<Relationships xmlns="http://schemas.openxmlformats.org/package/2006/relationships"><Relationship Id="rId8" Type="http://schemas.microsoft.com/office/2007/relationships/hdphoto" Target="../media/hdphoto84.wdp"/><Relationship Id="rId3" Type="http://schemas.openxmlformats.org/officeDocument/2006/relationships/image" Target="../media/image216.png"/><Relationship Id="rId7" Type="http://schemas.openxmlformats.org/officeDocument/2006/relationships/image" Target="../media/image218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46.png"/><Relationship Id="rId5" Type="http://schemas.microsoft.com/office/2007/relationships/hdphoto" Target="../media/hdphoto83.wdp"/><Relationship Id="rId10" Type="http://schemas.microsoft.com/office/2007/relationships/hdphoto" Target="../media/hdphoto63.wdp"/><Relationship Id="rId4" Type="http://schemas.openxmlformats.org/officeDocument/2006/relationships/image" Target="../media/image217.png"/><Relationship Id="rId9" Type="http://schemas.openxmlformats.org/officeDocument/2006/relationships/image" Target="../media/image151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5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png"/><Relationship Id="rId3" Type="http://schemas.openxmlformats.org/officeDocument/2006/relationships/image" Target="../media/image219.png"/><Relationship Id="rId7" Type="http://schemas.openxmlformats.org/officeDocument/2006/relationships/image" Target="../media/image161.png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21.png"/><Relationship Id="rId11" Type="http://schemas.openxmlformats.org/officeDocument/2006/relationships/image" Target="../media/image224.png"/><Relationship Id="rId5" Type="http://schemas.microsoft.com/office/2007/relationships/hdphoto" Target="../media/hdphoto85.wdp"/><Relationship Id="rId10" Type="http://schemas.openxmlformats.org/officeDocument/2006/relationships/image" Target="../media/image223.png"/><Relationship Id="rId4" Type="http://schemas.openxmlformats.org/officeDocument/2006/relationships/image" Target="../media/image220.png"/><Relationship Id="rId9" Type="http://schemas.openxmlformats.org/officeDocument/2006/relationships/image" Target="../media/image162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7.png"/><Relationship Id="rId13" Type="http://schemas.microsoft.com/office/2007/relationships/diagramDrawing" Target="../diagrams/drawing1.xml"/><Relationship Id="rId3" Type="http://schemas.microsoft.com/office/2007/relationships/hdphoto" Target="../media/hdphoto86.wdp"/><Relationship Id="rId7" Type="http://schemas.microsoft.com/office/2007/relationships/hdphoto" Target="../media/hdphoto87.wdp"/><Relationship Id="rId12" Type="http://schemas.openxmlformats.org/officeDocument/2006/relationships/diagramColors" Target="../diagrams/colors1.xml"/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26.png"/><Relationship Id="rId11" Type="http://schemas.openxmlformats.org/officeDocument/2006/relationships/diagramQuickStyle" Target="../diagrams/quickStyle1.xml"/><Relationship Id="rId5" Type="http://schemas.microsoft.com/office/2007/relationships/hdphoto" Target="../media/hdphoto83.wdp"/><Relationship Id="rId10" Type="http://schemas.openxmlformats.org/officeDocument/2006/relationships/diagramLayout" Target="../diagrams/layout1.xml"/><Relationship Id="rId4" Type="http://schemas.openxmlformats.org/officeDocument/2006/relationships/image" Target="../media/image217.png"/><Relationship Id="rId9" Type="http://schemas.openxmlformats.org/officeDocument/2006/relationships/diagramData" Target="../diagrams/data1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1.png"/><Relationship Id="rId13" Type="http://schemas.openxmlformats.org/officeDocument/2006/relationships/image" Target="../media/image217.png"/><Relationship Id="rId18" Type="http://schemas.openxmlformats.org/officeDocument/2006/relationships/image" Target="../media/image233.png"/><Relationship Id="rId3" Type="http://schemas.microsoft.com/office/2007/relationships/hdphoto" Target="../media/hdphoto88.wdp"/><Relationship Id="rId21" Type="http://schemas.microsoft.com/office/2007/relationships/hdphoto" Target="../media/hdphoto71.wdp"/><Relationship Id="rId7" Type="http://schemas.microsoft.com/office/2007/relationships/hdphoto" Target="../media/hdphoto90.wdp"/><Relationship Id="rId12" Type="http://schemas.microsoft.com/office/2007/relationships/hdphoto" Target="../media/hdphoto86.wdp"/><Relationship Id="rId17" Type="http://schemas.openxmlformats.org/officeDocument/2006/relationships/image" Target="../media/image227.png"/><Relationship Id="rId2" Type="http://schemas.openxmlformats.org/officeDocument/2006/relationships/image" Target="../media/image228.png"/><Relationship Id="rId16" Type="http://schemas.microsoft.com/office/2007/relationships/hdphoto" Target="../media/hdphoto87.wdp"/><Relationship Id="rId20" Type="http://schemas.openxmlformats.org/officeDocument/2006/relationships/image" Target="../media/image95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30.png"/><Relationship Id="rId11" Type="http://schemas.openxmlformats.org/officeDocument/2006/relationships/image" Target="../media/image225.png"/><Relationship Id="rId5" Type="http://schemas.microsoft.com/office/2007/relationships/hdphoto" Target="../media/hdphoto89.wdp"/><Relationship Id="rId15" Type="http://schemas.openxmlformats.org/officeDocument/2006/relationships/image" Target="../media/image226.png"/><Relationship Id="rId23" Type="http://schemas.microsoft.com/office/2007/relationships/hdphoto" Target="../media/hdphoto72.wdp"/><Relationship Id="rId10" Type="http://schemas.microsoft.com/office/2007/relationships/hdphoto" Target="../media/hdphoto91.wdp"/><Relationship Id="rId19" Type="http://schemas.openxmlformats.org/officeDocument/2006/relationships/image" Target="../media/image234.png"/><Relationship Id="rId4" Type="http://schemas.openxmlformats.org/officeDocument/2006/relationships/image" Target="../media/image229.png"/><Relationship Id="rId9" Type="http://schemas.openxmlformats.org/officeDocument/2006/relationships/image" Target="../media/image232.png"/><Relationship Id="rId14" Type="http://schemas.microsoft.com/office/2007/relationships/hdphoto" Target="../media/hdphoto83.wdp"/><Relationship Id="rId22" Type="http://schemas.openxmlformats.org/officeDocument/2006/relationships/image" Target="../media/image97.png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3" Type="http://schemas.openxmlformats.org/officeDocument/2006/relationships/image" Target="../media/image37.png"/><Relationship Id="rId7" Type="http://schemas.openxmlformats.org/officeDocument/2006/relationships/image" Target="../media/image2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6.png"/><Relationship Id="rId11" Type="http://schemas.openxmlformats.org/officeDocument/2006/relationships/image" Target="../media/image239.png"/><Relationship Id="rId5" Type="http://schemas.openxmlformats.org/officeDocument/2006/relationships/image" Target="../media/image35.png"/><Relationship Id="rId10" Type="http://schemas.openxmlformats.org/officeDocument/2006/relationships/image" Target="../media/image238.png"/><Relationship Id="rId4" Type="http://schemas.openxmlformats.org/officeDocument/2006/relationships/image" Target="../media/image34.png"/><Relationship Id="rId9" Type="http://schemas.openxmlformats.org/officeDocument/2006/relationships/image" Target="../media/image237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diagramLayout" Target="../diagrams/layout2.xml"/><Relationship Id="rId7" Type="http://schemas.openxmlformats.org/officeDocument/2006/relationships/image" Target="../media/image33.png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5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Relationship Id="rId9" Type="http://schemas.openxmlformats.org/officeDocument/2006/relationships/image" Target="../media/image36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4.png"/><Relationship Id="rId13" Type="http://schemas.microsoft.com/office/2007/relationships/hdphoto" Target="../media/hdphoto95.wdp"/><Relationship Id="rId3" Type="http://schemas.openxmlformats.org/officeDocument/2006/relationships/image" Target="../media/image241.png"/><Relationship Id="rId7" Type="http://schemas.microsoft.com/office/2007/relationships/hdphoto" Target="../media/hdphoto93.wdp"/><Relationship Id="rId12" Type="http://schemas.openxmlformats.org/officeDocument/2006/relationships/image" Target="../media/image247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43.png"/><Relationship Id="rId11" Type="http://schemas.openxmlformats.org/officeDocument/2006/relationships/image" Target="../media/image246.png"/><Relationship Id="rId5" Type="http://schemas.microsoft.com/office/2007/relationships/hdphoto" Target="../media/hdphoto92.wdp"/><Relationship Id="rId10" Type="http://schemas.microsoft.com/office/2007/relationships/hdphoto" Target="../media/hdphoto94.wdp"/><Relationship Id="rId4" Type="http://schemas.openxmlformats.org/officeDocument/2006/relationships/image" Target="../media/image242.png"/><Relationship Id="rId9" Type="http://schemas.openxmlformats.org/officeDocument/2006/relationships/image" Target="../media/image245.png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8.png"/><Relationship Id="rId1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2.xml.rels><?xml version="1.0" encoding="UTF-8" standalone="yes"?>
<Relationships xmlns="http://schemas.openxmlformats.org/package/2006/relationships"><Relationship Id="rId3" Type="http://schemas.microsoft.com/office/2007/relationships/hdphoto" Target="../media/hdphoto96.wdp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25.xml"/><Relationship Id="rId5" Type="http://schemas.microsoft.com/office/2007/relationships/hdphoto" Target="../media/hdphoto58.wdp"/><Relationship Id="rId4" Type="http://schemas.openxmlformats.org/officeDocument/2006/relationships/image" Target="../media/image116.png"/></Relationships>
</file>

<file path=ppt/slides/_rels/slide123.xml.rels><?xml version="1.0" encoding="UTF-8" standalone="yes"?>
<Relationships xmlns="http://schemas.openxmlformats.org/package/2006/relationships"><Relationship Id="rId3" Type="http://schemas.microsoft.com/office/2007/relationships/hdphoto" Target="../media/hdphoto58.wdp"/><Relationship Id="rId7" Type="http://schemas.microsoft.com/office/2007/relationships/hdphoto" Target="../media/hdphoto98.wdp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51.png"/><Relationship Id="rId5" Type="http://schemas.microsoft.com/office/2007/relationships/hdphoto" Target="../media/hdphoto97.wdp"/><Relationship Id="rId4" Type="http://schemas.openxmlformats.org/officeDocument/2006/relationships/image" Target="../media/image250.png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25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25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25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8.png"/><Relationship Id="rId3" Type="http://schemas.openxmlformats.org/officeDocument/2006/relationships/image" Target="../media/image229.png"/><Relationship Id="rId7" Type="http://schemas.openxmlformats.org/officeDocument/2006/relationships/image" Target="../media/image257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56.png"/><Relationship Id="rId5" Type="http://schemas.openxmlformats.org/officeDocument/2006/relationships/image" Target="../media/image255.png"/><Relationship Id="rId4" Type="http://schemas.microsoft.com/office/2007/relationships/hdphoto" Target="../media/hdphoto89.wdp"/><Relationship Id="rId9" Type="http://schemas.microsoft.com/office/2007/relationships/hdphoto" Target="../media/hdphoto99.wdp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6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5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4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microsoft.com/office/2007/relationships/hdphoto" Target="../media/hdphoto2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5.xml"/><Relationship Id="rId6" Type="http://schemas.microsoft.com/office/2007/relationships/hdphoto" Target="../media/hdphoto3.wdp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microsoft.com/office/2007/relationships/hdphoto" Target="../media/hdphoto4.wdp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9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9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3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4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5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.png"/><Relationship Id="rId18" Type="http://schemas.microsoft.com/office/2007/relationships/hdphoto" Target="../media/hdphoto12.wdp"/><Relationship Id="rId26" Type="http://schemas.microsoft.com/office/2007/relationships/hdphoto" Target="../media/hdphoto16.wdp"/><Relationship Id="rId21" Type="http://schemas.openxmlformats.org/officeDocument/2006/relationships/image" Target="../media/image56.png"/><Relationship Id="rId34" Type="http://schemas.microsoft.com/office/2007/relationships/hdphoto" Target="../media/hdphoto20.wdp"/><Relationship Id="rId7" Type="http://schemas.openxmlformats.org/officeDocument/2006/relationships/image" Target="../media/image49.png"/><Relationship Id="rId12" Type="http://schemas.microsoft.com/office/2007/relationships/hdphoto" Target="../media/hdphoto9.wdp"/><Relationship Id="rId17" Type="http://schemas.openxmlformats.org/officeDocument/2006/relationships/image" Target="../media/image54.png"/><Relationship Id="rId25" Type="http://schemas.openxmlformats.org/officeDocument/2006/relationships/image" Target="../media/image58.png"/><Relationship Id="rId33" Type="http://schemas.openxmlformats.org/officeDocument/2006/relationships/image" Target="../media/image62.png"/><Relationship Id="rId38" Type="http://schemas.microsoft.com/office/2007/relationships/hdphoto" Target="../media/hdphoto22.wdp"/><Relationship Id="rId2" Type="http://schemas.openxmlformats.org/officeDocument/2006/relationships/notesSlide" Target="../notesSlides/notesSlide23.xml"/><Relationship Id="rId16" Type="http://schemas.microsoft.com/office/2007/relationships/hdphoto" Target="../media/hdphoto11.wdp"/><Relationship Id="rId20" Type="http://schemas.microsoft.com/office/2007/relationships/hdphoto" Target="../media/hdphoto13.wdp"/><Relationship Id="rId29" Type="http://schemas.openxmlformats.org/officeDocument/2006/relationships/image" Target="../media/image60.png"/><Relationship Id="rId1" Type="http://schemas.openxmlformats.org/officeDocument/2006/relationships/slideLayout" Target="../slideLayouts/slideLayout25.xml"/><Relationship Id="rId6" Type="http://schemas.microsoft.com/office/2007/relationships/hdphoto" Target="../media/hdphoto6.wdp"/><Relationship Id="rId11" Type="http://schemas.openxmlformats.org/officeDocument/2006/relationships/image" Target="../media/image51.png"/><Relationship Id="rId24" Type="http://schemas.microsoft.com/office/2007/relationships/hdphoto" Target="../media/hdphoto15.wdp"/><Relationship Id="rId32" Type="http://schemas.microsoft.com/office/2007/relationships/hdphoto" Target="../media/hdphoto19.wdp"/><Relationship Id="rId37" Type="http://schemas.openxmlformats.org/officeDocument/2006/relationships/image" Target="../media/image64.png"/><Relationship Id="rId5" Type="http://schemas.openxmlformats.org/officeDocument/2006/relationships/image" Target="../media/image48.png"/><Relationship Id="rId15" Type="http://schemas.openxmlformats.org/officeDocument/2006/relationships/image" Target="../media/image53.png"/><Relationship Id="rId23" Type="http://schemas.openxmlformats.org/officeDocument/2006/relationships/image" Target="../media/image57.png"/><Relationship Id="rId28" Type="http://schemas.microsoft.com/office/2007/relationships/hdphoto" Target="../media/hdphoto17.wdp"/><Relationship Id="rId36" Type="http://schemas.microsoft.com/office/2007/relationships/hdphoto" Target="../media/hdphoto21.wdp"/><Relationship Id="rId10" Type="http://schemas.microsoft.com/office/2007/relationships/hdphoto" Target="../media/hdphoto8.wdp"/><Relationship Id="rId19" Type="http://schemas.openxmlformats.org/officeDocument/2006/relationships/image" Target="../media/image55.png"/><Relationship Id="rId31" Type="http://schemas.openxmlformats.org/officeDocument/2006/relationships/image" Target="../media/image61.png"/><Relationship Id="rId4" Type="http://schemas.microsoft.com/office/2007/relationships/hdphoto" Target="../media/hdphoto5.wdp"/><Relationship Id="rId9" Type="http://schemas.openxmlformats.org/officeDocument/2006/relationships/image" Target="../media/image50.png"/><Relationship Id="rId14" Type="http://schemas.microsoft.com/office/2007/relationships/hdphoto" Target="../media/hdphoto10.wdp"/><Relationship Id="rId22" Type="http://schemas.microsoft.com/office/2007/relationships/hdphoto" Target="../media/hdphoto14.wdp"/><Relationship Id="rId27" Type="http://schemas.openxmlformats.org/officeDocument/2006/relationships/image" Target="../media/image59.png"/><Relationship Id="rId30" Type="http://schemas.microsoft.com/office/2007/relationships/hdphoto" Target="../media/hdphoto18.wdp"/><Relationship Id="rId35" Type="http://schemas.openxmlformats.org/officeDocument/2006/relationships/image" Target="../media/image63.png"/><Relationship Id="rId8" Type="http://schemas.microsoft.com/office/2007/relationships/hdphoto" Target="../media/hdphoto7.wdp"/><Relationship Id="rId3" Type="http://schemas.openxmlformats.org/officeDocument/2006/relationships/image" Target="../media/image47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65.png"/><Relationship Id="rId7" Type="http://schemas.openxmlformats.org/officeDocument/2006/relationships/image" Target="../media/image6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13" Type="http://schemas.openxmlformats.org/officeDocument/2006/relationships/image" Target="../media/image76.png"/><Relationship Id="rId18" Type="http://schemas.microsoft.com/office/2007/relationships/hdphoto" Target="../media/hdphoto30.wdp"/><Relationship Id="rId3" Type="http://schemas.openxmlformats.org/officeDocument/2006/relationships/image" Target="../media/image71.png"/><Relationship Id="rId21" Type="http://schemas.openxmlformats.org/officeDocument/2006/relationships/image" Target="../media/image80.png"/><Relationship Id="rId7" Type="http://schemas.openxmlformats.org/officeDocument/2006/relationships/image" Target="../media/image73.png"/><Relationship Id="rId12" Type="http://schemas.microsoft.com/office/2007/relationships/hdphoto" Target="../media/hdphoto27.wdp"/><Relationship Id="rId17" Type="http://schemas.openxmlformats.org/officeDocument/2006/relationships/image" Target="../media/image78.png"/><Relationship Id="rId2" Type="http://schemas.openxmlformats.org/officeDocument/2006/relationships/notesSlide" Target="../notesSlides/notesSlide25.xml"/><Relationship Id="rId16" Type="http://schemas.microsoft.com/office/2007/relationships/hdphoto" Target="../media/hdphoto29.wdp"/><Relationship Id="rId20" Type="http://schemas.microsoft.com/office/2007/relationships/hdphoto" Target="../media/hdphoto31.wdp"/><Relationship Id="rId1" Type="http://schemas.openxmlformats.org/officeDocument/2006/relationships/slideLayout" Target="../slideLayouts/slideLayout25.xml"/><Relationship Id="rId6" Type="http://schemas.microsoft.com/office/2007/relationships/hdphoto" Target="../media/hdphoto24.wdp"/><Relationship Id="rId11" Type="http://schemas.openxmlformats.org/officeDocument/2006/relationships/image" Target="../media/image75.png"/><Relationship Id="rId5" Type="http://schemas.openxmlformats.org/officeDocument/2006/relationships/image" Target="../media/image72.png"/><Relationship Id="rId15" Type="http://schemas.openxmlformats.org/officeDocument/2006/relationships/image" Target="../media/image77.png"/><Relationship Id="rId10" Type="http://schemas.microsoft.com/office/2007/relationships/hdphoto" Target="../media/hdphoto26.wdp"/><Relationship Id="rId19" Type="http://schemas.openxmlformats.org/officeDocument/2006/relationships/image" Target="../media/image79.png"/><Relationship Id="rId4" Type="http://schemas.microsoft.com/office/2007/relationships/hdphoto" Target="../media/hdphoto23.wdp"/><Relationship Id="rId9" Type="http://schemas.openxmlformats.org/officeDocument/2006/relationships/image" Target="../media/image74.png"/><Relationship Id="rId14" Type="http://schemas.microsoft.com/office/2007/relationships/hdphoto" Target="../media/hdphoto28.wdp"/><Relationship Id="rId22" Type="http://schemas.microsoft.com/office/2007/relationships/hdphoto" Target="../media/hdphoto32.wdp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33.wdp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8" Type="http://schemas.microsoft.com/office/2007/relationships/hdphoto" Target="../media/hdphoto36.wdp"/><Relationship Id="rId3" Type="http://schemas.openxmlformats.org/officeDocument/2006/relationships/image" Target="../media/image84.png"/><Relationship Id="rId7" Type="http://schemas.openxmlformats.org/officeDocument/2006/relationships/image" Target="../media/image86.png"/><Relationship Id="rId12" Type="http://schemas.microsoft.com/office/2007/relationships/hdphoto" Target="../media/hdphoto38.wdp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35.wdp"/><Relationship Id="rId11" Type="http://schemas.openxmlformats.org/officeDocument/2006/relationships/image" Target="../media/image88.png"/><Relationship Id="rId5" Type="http://schemas.openxmlformats.org/officeDocument/2006/relationships/image" Target="../media/image85.png"/><Relationship Id="rId10" Type="http://schemas.microsoft.com/office/2007/relationships/hdphoto" Target="../media/hdphoto37.wdp"/><Relationship Id="rId4" Type="http://schemas.microsoft.com/office/2007/relationships/hdphoto" Target="../media/hdphoto34.wdp"/><Relationship Id="rId9" Type="http://schemas.openxmlformats.org/officeDocument/2006/relationships/image" Target="../media/image87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.xml"/></Relationships>
</file>

<file path=ppt/slides/_rels/slide40.xml.rels><?xml version="1.0" encoding="UTF-8" standalone="yes"?>
<Relationships xmlns="http://schemas.openxmlformats.org/package/2006/relationships"><Relationship Id="rId8" Type="http://schemas.microsoft.com/office/2007/relationships/hdphoto" Target="../media/hdphoto41.wdp"/><Relationship Id="rId13" Type="http://schemas.openxmlformats.org/officeDocument/2006/relationships/image" Target="../media/image94.png"/><Relationship Id="rId18" Type="http://schemas.openxmlformats.org/officeDocument/2006/relationships/image" Target="../media/image97.png"/><Relationship Id="rId3" Type="http://schemas.openxmlformats.org/officeDocument/2006/relationships/image" Target="../media/image89.png"/><Relationship Id="rId7" Type="http://schemas.openxmlformats.org/officeDocument/2006/relationships/image" Target="../media/image91.png"/><Relationship Id="rId12" Type="http://schemas.microsoft.com/office/2007/relationships/hdphoto" Target="../media/hdphoto43.wdp"/><Relationship Id="rId17" Type="http://schemas.openxmlformats.org/officeDocument/2006/relationships/image" Target="../media/image96.png"/><Relationship Id="rId2" Type="http://schemas.openxmlformats.org/officeDocument/2006/relationships/notesSlide" Target="../notesSlides/notesSlide35.xml"/><Relationship Id="rId16" Type="http://schemas.microsoft.com/office/2007/relationships/hdphoto" Target="../media/hdphoto45.wdp"/><Relationship Id="rId1" Type="http://schemas.openxmlformats.org/officeDocument/2006/relationships/slideLayout" Target="../slideLayouts/slideLayout14.xml"/><Relationship Id="rId6" Type="http://schemas.microsoft.com/office/2007/relationships/hdphoto" Target="../media/hdphoto40.wdp"/><Relationship Id="rId11" Type="http://schemas.openxmlformats.org/officeDocument/2006/relationships/image" Target="../media/image93.png"/><Relationship Id="rId5" Type="http://schemas.openxmlformats.org/officeDocument/2006/relationships/image" Target="../media/image90.png"/><Relationship Id="rId15" Type="http://schemas.openxmlformats.org/officeDocument/2006/relationships/image" Target="../media/image95.png"/><Relationship Id="rId10" Type="http://schemas.microsoft.com/office/2007/relationships/hdphoto" Target="../media/hdphoto42.wdp"/><Relationship Id="rId19" Type="http://schemas.microsoft.com/office/2007/relationships/hdphoto" Target="../media/hdphoto46.wdp"/><Relationship Id="rId4" Type="http://schemas.microsoft.com/office/2007/relationships/hdphoto" Target="../media/hdphoto39.wdp"/><Relationship Id="rId9" Type="http://schemas.openxmlformats.org/officeDocument/2006/relationships/image" Target="../media/image92.png"/><Relationship Id="rId14" Type="http://schemas.microsoft.com/office/2007/relationships/hdphoto" Target="../media/hdphoto44.wdp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png"/><Relationship Id="rId3" Type="http://schemas.openxmlformats.org/officeDocument/2006/relationships/image" Target="../media/image98.png"/><Relationship Id="rId7" Type="http://schemas.openxmlformats.org/officeDocument/2006/relationships/image" Target="../media/image10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5.xml"/><Relationship Id="rId6" Type="http://schemas.microsoft.com/office/2007/relationships/hdphoto" Target="../media/hdphoto48.wdp"/><Relationship Id="rId5" Type="http://schemas.openxmlformats.org/officeDocument/2006/relationships/image" Target="../media/image99.png"/><Relationship Id="rId4" Type="http://schemas.microsoft.com/office/2007/relationships/hdphoto" Target="../media/hdphoto47.wdp"/><Relationship Id="rId9" Type="http://schemas.microsoft.com/office/2007/relationships/hdphoto" Target="../media/hdphoto49.wdp"/></Relationships>
</file>

<file path=ppt/slides/_rels/slide42.xml.rels><?xml version="1.0" encoding="UTF-8" standalone="yes"?>
<Relationships xmlns="http://schemas.openxmlformats.org/package/2006/relationships"><Relationship Id="rId8" Type="http://schemas.microsoft.com/office/2007/relationships/hdphoto" Target="../media/hdphoto52.wdp"/><Relationship Id="rId13" Type="http://schemas.openxmlformats.org/officeDocument/2006/relationships/image" Target="../media/image100.png"/><Relationship Id="rId3" Type="http://schemas.openxmlformats.org/officeDocument/2006/relationships/image" Target="../media/image102.png"/><Relationship Id="rId7" Type="http://schemas.openxmlformats.org/officeDocument/2006/relationships/image" Target="../media/image104.png"/><Relationship Id="rId12" Type="http://schemas.microsoft.com/office/2007/relationships/hdphoto" Target="../media/hdphoto48.wdp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6.xml"/><Relationship Id="rId6" Type="http://schemas.microsoft.com/office/2007/relationships/hdphoto" Target="../media/hdphoto51.wdp"/><Relationship Id="rId11" Type="http://schemas.openxmlformats.org/officeDocument/2006/relationships/image" Target="../media/image99.png"/><Relationship Id="rId5" Type="http://schemas.openxmlformats.org/officeDocument/2006/relationships/image" Target="../media/image103.png"/><Relationship Id="rId15" Type="http://schemas.microsoft.com/office/2007/relationships/hdphoto" Target="../media/hdphoto49.wdp"/><Relationship Id="rId10" Type="http://schemas.microsoft.com/office/2007/relationships/hdphoto" Target="../media/hdphoto47.wdp"/><Relationship Id="rId4" Type="http://schemas.microsoft.com/office/2007/relationships/hdphoto" Target="../media/hdphoto50.wdp"/><Relationship Id="rId9" Type="http://schemas.openxmlformats.org/officeDocument/2006/relationships/image" Target="../media/image98.png"/><Relationship Id="rId14" Type="http://schemas.openxmlformats.org/officeDocument/2006/relationships/image" Target="../media/image101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7" Type="http://schemas.microsoft.com/office/2007/relationships/hdphoto" Target="../media/hdphoto53.wdp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09.png"/><Relationship Id="rId5" Type="http://schemas.openxmlformats.org/officeDocument/2006/relationships/image" Target="../media/image108.png"/><Relationship Id="rId4" Type="http://schemas.openxmlformats.org/officeDocument/2006/relationships/image" Target="../media/image107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slides/_rels/slide47.xml.rels><?xml version="1.0" encoding="UTF-8" standalone="yes"?>
<Relationships xmlns="http://schemas.openxmlformats.org/package/2006/relationships"><Relationship Id="rId8" Type="http://schemas.microsoft.com/office/2007/relationships/hdphoto" Target="../media/hdphoto55.wdp"/><Relationship Id="rId13" Type="http://schemas.openxmlformats.org/officeDocument/2006/relationships/image" Target="../media/image116.png"/><Relationship Id="rId3" Type="http://schemas.openxmlformats.org/officeDocument/2006/relationships/image" Target="../media/image113.png"/><Relationship Id="rId7" Type="http://schemas.openxmlformats.org/officeDocument/2006/relationships/image" Target="../media/image108.png"/><Relationship Id="rId12" Type="http://schemas.microsoft.com/office/2007/relationships/hdphoto" Target="../media/hdphoto57.wdp"/><Relationship Id="rId17" Type="http://schemas.openxmlformats.org/officeDocument/2006/relationships/image" Target="../media/image119.jpeg"/><Relationship Id="rId2" Type="http://schemas.openxmlformats.org/officeDocument/2006/relationships/notesSlide" Target="../notesSlides/notesSlide41.xml"/><Relationship Id="rId16" Type="http://schemas.openxmlformats.org/officeDocument/2006/relationships/image" Target="../media/image118.jpeg"/><Relationship Id="rId1" Type="http://schemas.openxmlformats.org/officeDocument/2006/relationships/slideLayout" Target="../slideLayouts/slideLayout19.xml"/><Relationship Id="rId6" Type="http://schemas.microsoft.com/office/2007/relationships/hdphoto" Target="../media/hdphoto53.wdp"/><Relationship Id="rId11" Type="http://schemas.openxmlformats.org/officeDocument/2006/relationships/image" Target="../media/image115.png"/><Relationship Id="rId5" Type="http://schemas.openxmlformats.org/officeDocument/2006/relationships/image" Target="../media/image109.png"/><Relationship Id="rId15" Type="http://schemas.openxmlformats.org/officeDocument/2006/relationships/image" Target="../media/image117.jpeg"/><Relationship Id="rId10" Type="http://schemas.microsoft.com/office/2007/relationships/hdphoto" Target="../media/hdphoto56.wdp"/><Relationship Id="rId4" Type="http://schemas.microsoft.com/office/2007/relationships/hdphoto" Target="../media/hdphoto54.wdp"/><Relationship Id="rId9" Type="http://schemas.openxmlformats.org/officeDocument/2006/relationships/image" Target="../media/image114.png"/><Relationship Id="rId14" Type="http://schemas.microsoft.com/office/2007/relationships/hdphoto" Target="../media/hdphoto58.wdp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0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jpeg"/><Relationship Id="rId3" Type="http://schemas.openxmlformats.org/officeDocument/2006/relationships/image" Target="../media/image120.jpeg"/><Relationship Id="rId7" Type="http://schemas.openxmlformats.org/officeDocument/2006/relationships/image" Target="../media/image124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23.jpeg"/><Relationship Id="rId5" Type="http://schemas.openxmlformats.org/officeDocument/2006/relationships/image" Target="../media/image122.jpeg"/><Relationship Id="rId4" Type="http://schemas.openxmlformats.org/officeDocument/2006/relationships/image" Target="../media/image121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5.xml"/></Relationships>
</file>

<file path=ppt/slides/_rels/slide50.xml.rels><?xml version="1.0" encoding="UTF-8" standalone="yes"?>
<Relationships xmlns="http://schemas.openxmlformats.org/package/2006/relationships"><Relationship Id="rId8" Type="http://schemas.microsoft.com/office/2007/relationships/hdphoto" Target="../media/hdphoto61.wdp"/><Relationship Id="rId3" Type="http://schemas.openxmlformats.org/officeDocument/2006/relationships/image" Target="../media/image126.png"/><Relationship Id="rId7" Type="http://schemas.openxmlformats.org/officeDocument/2006/relationships/image" Target="../media/image128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2.xml"/><Relationship Id="rId6" Type="http://schemas.microsoft.com/office/2007/relationships/hdphoto" Target="../media/hdphoto60.wdp"/><Relationship Id="rId5" Type="http://schemas.openxmlformats.org/officeDocument/2006/relationships/image" Target="../media/image127.png"/><Relationship Id="rId10" Type="http://schemas.microsoft.com/office/2007/relationships/hdphoto" Target="../media/hdphoto62.wdp"/><Relationship Id="rId4" Type="http://schemas.microsoft.com/office/2007/relationships/hdphoto" Target="../media/hdphoto59.wdp"/><Relationship Id="rId9" Type="http://schemas.openxmlformats.org/officeDocument/2006/relationships/image" Target="../media/image129.png"/></Relationships>
</file>

<file path=ppt/slides/_rels/slide51.xml.rels><?xml version="1.0" encoding="UTF-8" standalone="yes"?>
<Relationships xmlns="http://schemas.openxmlformats.org/package/2006/relationships"><Relationship Id="rId8" Type="http://schemas.microsoft.com/office/2007/relationships/hdphoto" Target="../media/hdphoto61.wdp"/><Relationship Id="rId3" Type="http://schemas.openxmlformats.org/officeDocument/2006/relationships/image" Target="../media/image130.png"/><Relationship Id="rId7" Type="http://schemas.openxmlformats.org/officeDocument/2006/relationships/image" Target="../media/image13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3.xml"/><Relationship Id="rId6" Type="http://schemas.microsoft.com/office/2007/relationships/hdphoto" Target="../media/hdphoto60.wdp"/><Relationship Id="rId5" Type="http://schemas.openxmlformats.org/officeDocument/2006/relationships/image" Target="../media/image131.png"/><Relationship Id="rId4" Type="http://schemas.microsoft.com/office/2007/relationships/hdphoto" Target="../media/hdphoto59.wdp"/><Relationship Id="rId9" Type="http://schemas.openxmlformats.org/officeDocument/2006/relationships/image" Target="../media/image133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5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png"/><Relationship Id="rId3" Type="http://schemas.openxmlformats.org/officeDocument/2006/relationships/image" Target="../media/image136.png"/><Relationship Id="rId7" Type="http://schemas.openxmlformats.org/officeDocument/2006/relationships/image" Target="../media/image140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39.png"/><Relationship Id="rId5" Type="http://schemas.openxmlformats.org/officeDocument/2006/relationships/image" Target="../media/image138.png"/><Relationship Id="rId4" Type="http://schemas.openxmlformats.org/officeDocument/2006/relationships/image" Target="../media/image137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25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7" Type="http://schemas.openxmlformats.org/officeDocument/2006/relationships/image" Target="../media/image147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146.png"/><Relationship Id="rId5" Type="http://schemas.openxmlformats.org/officeDocument/2006/relationships/image" Target="../media/image145.png"/><Relationship Id="rId4" Type="http://schemas.openxmlformats.org/officeDocument/2006/relationships/image" Target="../media/image144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3" Type="http://schemas.openxmlformats.org/officeDocument/2006/relationships/image" Target="../media/image148.png"/><Relationship Id="rId7" Type="http://schemas.openxmlformats.org/officeDocument/2006/relationships/image" Target="../media/image150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49.png"/><Relationship Id="rId5" Type="http://schemas.openxmlformats.org/officeDocument/2006/relationships/image" Target="../media/image146.png"/><Relationship Id="rId10" Type="http://schemas.openxmlformats.org/officeDocument/2006/relationships/image" Target="../media/image152.png"/><Relationship Id="rId4" Type="http://schemas.openxmlformats.org/officeDocument/2006/relationships/image" Target="../media/image145.png"/><Relationship Id="rId9" Type="http://schemas.microsoft.com/office/2007/relationships/hdphoto" Target="../media/hdphoto63.wdp"/></Relationships>
</file>

<file path=ppt/slides/_rels/slide83.xml.rels><?xml version="1.0" encoding="UTF-8" standalone="yes"?>
<Relationships xmlns="http://schemas.openxmlformats.org/package/2006/relationships"><Relationship Id="rId8" Type="http://schemas.microsoft.com/office/2007/relationships/hdphoto" Target="../media/hdphoto65.wdp"/><Relationship Id="rId3" Type="http://schemas.openxmlformats.org/officeDocument/2006/relationships/image" Target="../media/image153.png"/><Relationship Id="rId7" Type="http://schemas.openxmlformats.org/officeDocument/2006/relationships/image" Target="../media/image154.png"/><Relationship Id="rId12" Type="http://schemas.microsoft.com/office/2007/relationships/hdphoto" Target="../media/hdphoto66.wdp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7.xml"/><Relationship Id="rId6" Type="http://schemas.microsoft.com/office/2007/relationships/hdphoto" Target="../media/hdphoto46.wdp"/><Relationship Id="rId11" Type="http://schemas.openxmlformats.org/officeDocument/2006/relationships/image" Target="../media/image155.png"/><Relationship Id="rId5" Type="http://schemas.openxmlformats.org/officeDocument/2006/relationships/image" Target="../media/image97.png"/><Relationship Id="rId10" Type="http://schemas.microsoft.com/office/2007/relationships/hdphoto" Target="../media/hdphoto45.wdp"/><Relationship Id="rId4" Type="http://schemas.microsoft.com/office/2007/relationships/hdphoto" Target="../media/hdphoto64.wdp"/><Relationship Id="rId9" Type="http://schemas.openxmlformats.org/officeDocument/2006/relationships/image" Target="../media/image95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55.png"/><Relationship Id="rId7" Type="http://schemas.openxmlformats.org/officeDocument/2006/relationships/image" Target="../media/image150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46.png"/><Relationship Id="rId5" Type="http://schemas.openxmlformats.org/officeDocument/2006/relationships/image" Target="../media/image145.png"/><Relationship Id="rId4" Type="http://schemas.microsoft.com/office/2007/relationships/hdphoto" Target="../media/hdphoto66.wdp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9.png"/><Relationship Id="rId5" Type="http://schemas.openxmlformats.org/officeDocument/2006/relationships/image" Target="../media/image158.png"/><Relationship Id="rId4" Type="http://schemas.openxmlformats.org/officeDocument/2006/relationships/image" Target="../media/image157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png"/><Relationship Id="rId3" Type="http://schemas.openxmlformats.org/officeDocument/2006/relationships/image" Target="../media/image1.png"/><Relationship Id="rId7" Type="http://schemas.openxmlformats.org/officeDocument/2006/relationships/image" Target="../media/image14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4.png"/><Relationship Id="rId5" Type="http://schemas.microsoft.com/office/2007/relationships/hdphoto" Target="../media/hdphoto67.wdp"/><Relationship Id="rId4" Type="http://schemas.openxmlformats.org/officeDocument/2006/relationships/image" Target="../media/image160.png"/><Relationship Id="rId9" Type="http://schemas.openxmlformats.org/officeDocument/2006/relationships/image" Target="../media/image147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png"/><Relationship Id="rId3" Type="http://schemas.openxmlformats.org/officeDocument/2006/relationships/image" Target="../media/image3.png"/><Relationship Id="rId7" Type="http://schemas.openxmlformats.org/officeDocument/2006/relationships/image" Target="../media/image16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45.png"/><Relationship Id="rId5" Type="http://schemas.openxmlformats.org/officeDocument/2006/relationships/image" Target="../media/image161.png"/><Relationship Id="rId4" Type="http://schemas.openxmlformats.org/officeDocument/2006/relationships/image" Target="../media/image144.png"/><Relationship Id="rId9" Type="http://schemas.openxmlformats.org/officeDocument/2006/relationships/image" Target="../media/image147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.png"/><Relationship Id="rId3" Type="http://schemas.openxmlformats.org/officeDocument/2006/relationships/image" Target="../media/image163.png"/><Relationship Id="rId7" Type="http://schemas.openxmlformats.org/officeDocument/2006/relationships/image" Target="../media/image166.png"/><Relationship Id="rId12" Type="http://schemas.openxmlformats.org/officeDocument/2006/relationships/image" Target="../media/image4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65.png"/><Relationship Id="rId11" Type="http://schemas.openxmlformats.org/officeDocument/2006/relationships/image" Target="../media/image147.png"/><Relationship Id="rId5" Type="http://schemas.openxmlformats.org/officeDocument/2006/relationships/image" Target="../media/image164.png"/><Relationship Id="rId10" Type="http://schemas.openxmlformats.org/officeDocument/2006/relationships/image" Target="../media/image146.png"/><Relationship Id="rId4" Type="http://schemas.microsoft.com/office/2007/relationships/hdphoto" Target="../media/hdphoto68.wdp"/><Relationship Id="rId9" Type="http://schemas.openxmlformats.org/officeDocument/2006/relationships/image" Target="../media/image144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53.png"/><Relationship Id="rId5" Type="http://schemas.openxmlformats.org/officeDocument/2006/relationships/image" Target="../media/image95.png"/><Relationship Id="rId4" Type="http://schemas.openxmlformats.org/officeDocument/2006/relationships/image" Target="../media/image97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5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71.png"/><Relationship Id="rId5" Type="http://schemas.openxmlformats.org/officeDocument/2006/relationships/image" Target="../media/image170.png"/><Relationship Id="rId4" Type="http://schemas.openxmlformats.org/officeDocument/2006/relationships/image" Target="../media/image169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3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173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4.xml"/><Relationship Id="rId6" Type="http://schemas.microsoft.com/office/2007/relationships/hdphoto" Target="../media/hdphoto70.wdp"/><Relationship Id="rId5" Type="http://schemas.openxmlformats.org/officeDocument/2006/relationships/image" Target="../media/image174.png"/><Relationship Id="rId4" Type="http://schemas.microsoft.com/office/2007/relationships/hdphoto" Target="../media/hdphoto69.wdp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5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7" Type="http://schemas.openxmlformats.org/officeDocument/2006/relationships/image" Target="../media/image178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5.xml"/><Relationship Id="rId6" Type="http://schemas.openxmlformats.org/officeDocument/2006/relationships/chart" Target="../charts/chart3.xml"/><Relationship Id="rId5" Type="http://schemas.openxmlformats.org/officeDocument/2006/relationships/image" Target="../media/image177.png"/><Relationship Id="rId4" Type="http://schemas.openxmlformats.org/officeDocument/2006/relationships/chart" Target="../charts/char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5.xml"/><Relationship Id="rId4" Type="http://schemas.openxmlformats.org/officeDocument/2006/relationships/chart" Target="../charts/chart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5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1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157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5.png"/><Relationship Id="rId13" Type="http://schemas.microsoft.com/office/2007/relationships/hdphoto" Target="../media/hdphoto73.wdp"/><Relationship Id="rId3" Type="http://schemas.openxmlformats.org/officeDocument/2006/relationships/image" Target="../media/image141.png"/><Relationship Id="rId7" Type="http://schemas.microsoft.com/office/2014/relationships/chartEx" Target="../charts/chartEx2.xml"/><Relationship Id="rId12" Type="http://schemas.openxmlformats.org/officeDocument/2006/relationships/image" Target="../media/image13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64.png"/><Relationship Id="rId11" Type="http://schemas.microsoft.com/office/2014/relationships/chartEx" Target="../charts/chartEx3.xml"/><Relationship Id="rId5" Type="http://schemas.microsoft.com/office/2014/relationships/chartEx" Target="../charts/chartEx1.xml"/><Relationship Id="rId10" Type="http://schemas.microsoft.com/office/2007/relationships/hdphoto" Target="../media/hdphoto72.wdp"/><Relationship Id="rId4" Type="http://schemas.microsoft.com/office/2007/relationships/hdphoto" Target="../media/hdphoto71.wdp"/><Relationship Id="rId9" Type="http://schemas.openxmlformats.org/officeDocument/2006/relationships/image" Target="../media/image17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5628D6">
                <a:lumMod val="84000"/>
                <a:lumOff val="16000"/>
              </a:srgbClr>
            </a:gs>
            <a:gs pos="100000">
              <a:srgbClr val="FC42FF"/>
            </a:gs>
          </a:gsLst>
          <a:lin ang="8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4000">
                <a:srgbClr val="2E56D6">
                  <a:alpha val="74000"/>
                </a:srgbClr>
              </a:gs>
              <a:gs pos="100000">
                <a:srgbClr val="E956F8">
                  <a:alpha val="85882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grpSp>
        <p:nvGrpSpPr>
          <p:cNvPr id="2" name="Group 1"/>
          <p:cNvGrpSpPr/>
          <p:nvPr/>
        </p:nvGrpSpPr>
        <p:grpSpPr>
          <a:xfrm>
            <a:off x="2837391" y="1341234"/>
            <a:ext cx="3469219" cy="2461033"/>
            <a:chOff x="2837391" y="1275605"/>
            <a:chExt cx="3469219" cy="2461033"/>
          </a:xfrm>
        </p:grpSpPr>
        <p:sp>
          <p:nvSpPr>
            <p:cNvPr id="3" name="TextBox 2"/>
            <p:cNvSpPr txBox="1"/>
            <p:nvPr/>
          </p:nvSpPr>
          <p:spPr>
            <a:xfrm>
              <a:off x="2837391" y="2604849"/>
              <a:ext cx="346921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spc="-150" dirty="0" smtClean="0">
                  <a:solidFill>
                    <a:schemeClr val="bg1"/>
                  </a:solidFill>
                  <a:latin typeface="Ubuntu" panose="020B0504030602030204" pitchFamily="34" charset="0"/>
                </a:rPr>
                <a:t>CASH BOND</a:t>
              </a:r>
              <a:endParaRPr lang="ru-RU" sz="4800" spc="-150" dirty="0">
                <a:solidFill>
                  <a:schemeClr val="bg1"/>
                </a:solidFill>
                <a:latin typeface="Ubuntu" panose="020B050403060203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891893" y="3336528"/>
              <a:ext cx="33602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Lato" panose="020F0502020204030203" pitchFamily="34" charset="0"/>
                </a:rPr>
                <a:t>Financial Services Company</a:t>
              </a:r>
              <a:endParaRPr lang="ru-RU" sz="2000" dirty="0">
                <a:solidFill>
                  <a:schemeClr val="bg1"/>
                </a:solidFill>
                <a:latin typeface="Ubuntu" panose="020B0504030602030204" pitchFamily="34" charset="0"/>
              </a:endParaRPr>
            </a:p>
          </p:txBody>
        </p:sp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73662" y="1275605"/>
              <a:ext cx="796677" cy="117598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085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"/>
          <p:cNvGrpSpPr/>
          <p:nvPr/>
        </p:nvGrpSpPr>
        <p:grpSpPr>
          <a:xfrm>
            <a:off x="503548" y="411510"/>
            <a:ext cx="8136904" cy="1261646"/>
            <a:chOff x="323528" y="3219822"/>
            <a:chExt cx="8136904" cy="1261646"/>
          </a:xfrm>
        </p:grpSpPr>
        <p:sp>
          <p:nvSpPr>
            <p:cNvPr id="13" name="text box"/>
            <p:cNvSpPr txBox="1"/>
            <p:nvPr/>
          </p:nvSpPr>
          <p:spPr>
            <a:xfrm>
              <a:off x="323528" y="3728377"/>
              <a:ext cx="8136904" cy="75309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commodo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consequat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Duis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aute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irure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in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repre</a:t>
              </a:r>
              <a:r>
                <a:rPr lang="uk-UA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henderit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voluptate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esse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cillum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eu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fugiat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nulla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pariatur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Excepteur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occaecat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cupidatat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non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proident</a:t>
              </a:r>
              <a:r>
                <a:rPr lang="uk-UA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" name="title"/>
            <p:cNvSpPr txBox="1"/>
            <p:nvPr/>
          </p:nvSpPr>
          <p:spPr>
            <a:xfrm>
              <a:off x="323528" y="3219822"/>
              <a:ext cx="247295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ABOUT US</a:t>
              </a:r>
              <a:endParaRPr lang="ru-RU" sz="26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7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/>
              </a:solidFill>
              <a:latin typeface="Ubuntu Light" panose="020B0304030602030204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05744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8" name="title"/>
          <p:cNvSpPr txBox="1"/>
          <p:nvPr/>
        </p:nvSpPr>
        <p:spPr>
          <a:xfrm>
            <a:off x="2543219" y="339502"/>
            <a:ext cx="405756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Countries Report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36759" y="3733959"/>
            <a:ext cx="9443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latin typeface="Montserrat SemiBold" panose="00000700000000000000" pitchFamily="2" charset="-52"/>
              </a:rPr>
              <a:t>JANUARY</a:t>
            </a:r>
            <a:endParaRPr lang="ru-RU" sz="1000" dirty="0">
              <a:latin typeface="Montserrat SemiBold" panose="00000700000000000000" pitchFamily="2" charset="-52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539552" y="1347614"/>
            <a:ext cx="2232248" cy="2294221"/>
            <a:chOff x="1187624" y="1193517"/>
            <a:chExt cx="2232248" cy="2294221"/>
          </a:xfrm>
        </p:grpSpPr>
        <p:grpSp>
          <p:nvGrpSpPr>
            <p:cNvPr id="10" name="Group 9"/>
            <p:cNvGrpSpPr/>
            <p:nvPr/>
          </p:nvGrpSpPr>
          <p:grpSpPr>
            <a:xfrm>
              <a:off x="1187624" y="1193517"/>
              <a:ext cx="2232248" cy="1212523"/>
              <a:chOff x="1187624" y="1193517"/>
              <a:chExt cx="2232248" cy="1212523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1187624" y="1655043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55%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1691680" y="1193517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78%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195736" y="2159819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33%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2771800" y="1752325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53%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1259632" y="1439738"/>
              <a:ext cx="2016224" cy="2048000"/>
              <a:chOff x="1259632" y="1439738"/>
              <a:chExt cx="2016224" cy="2048000"/>
            </a:xfrm>
          </p:grpSpPr>
          <p:sp>
            <p:nvSpPr>
              <p:cNvPr id="7" name="Rectangle 6"/>
              <p:cNvSpPr/>
              <p:nvPr/>
            </p:nvSpPr>
            <p:spPr>
              <a:xfrm>
                <a:off x="1259632" y="1903562"/>
                <a:ext cx="432048" cy="1584176"/>
              </a:xfrm>
              <a:prstGeom prst="rect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1787691" y="1439738"/>
                <a:ext cx="432048" cy="2048000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2315750" y="2427734"/>
                <a:ext cx="432048" cy="1060004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2843808" y="1995686"/>
                <a:ext cx="432048" cy="1492052"/>
              </a:xfrm>
              <a:prstGeom prst="rect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</p:grpSp>
      </p:grpSp>
      <p:sp>
        <p:nvSpPr>
          <p:cNvPr id="64" name="TextBox 63"/>
          <p:cNvSpPr txBox="1"/>
          <p:nvPr/>
        </p:nvSpPr>
        <p:spPr>
          <a:xfrm>
            <a:off x="4099813" y="3733959"/>
            <a:ext cx="9443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latin typeface="Montserrat SemiBold" panose="00000700000000000000" pitchFamily="2" charset="-52"/>
              </a:rPr>
              <a:t>FEBRUARY</a:t>
            </a:r>
            <a:endParaRPr lang="ru-RU" sz="1000" dirty="0">
              <a:latin typeface="Montserrat SemiBold" panose="00000700000000000000" pitchFamily="2" charset="-52"/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3455876" y="1347614"/>
            <a:ext cx="2232248" cy="2294221"/>
            <a:chOff x="1187624" y="1193517"/>
            <a:chExt cx="2232248" cy="2294221"/>
          </a:xfrm>
        </p:grpSpPr>
        <p:grpSp>
          <p:nvGrpSpPr>
            <p:cNvPr id="66" name="Group 65"/>
            <p:cNvGrpSpPr/>
            <p:nvPr/>
          </p:nvGrpSpPr>
          <p:grpSpPr>
            <a:xfrm>
              <a:off x="1187624" y="1193517"/>
              <a:ext cx="2232248" cy="1212523"/>
              <a:chOff x="1187624" y="1193517"/>
              <a:chExt cx="2232248" cy="1212523"/>
            </a:xfrm>
          </p:grpSpPr>
          <p:sp>
            <p:nvSpPr>
              <p:cNvPr id="72" name="TextBox 71"/>
              <p:cNvSpPr txBox="1"/>
              <p:nvPr/>
            </p:nvSpPr>
            <p:spPr>
              <a:xfrm>
                <a:off x="1187624" y="1655043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55%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1691680" y="1193517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78%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74" name="TextBox 73"/>
              <p:cNvSpPr txBox="1"/>
              <p:nvPr/>
            </p:nvSpPr>
            <p:spPr>
              <a:xfrm>
                <a:off x="2195736" y="2159819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33%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2771800" y="1752325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53%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</p:grpSp>
        <p:grpSp>
          <p:nvGrpSpPr>
            <p:cNvPr id="67" name="Group 66"/>
            <p:cNvGrpSpPr/>
            <p:nvPr/>
          </p:nvGrpSpPr>
          <p:grpSpPr>
            <a:xfrm>
              <a:off x="1259632" y="1439738"/>
              <a:ext cx="2016224" cy="2048000"/>
              <a:chOff x="1259632" y="1439738"/>
              <a:chExt cx="2016224" cy="2048000"/>
            </a:xfrm>
          </p:grpSpPr>
          <p:sp>
            <p:nvSpPr>
              <p:cNvPr id="68" name="Rectangle 67"/>
              <p:cNvSpPr/>
              <p:nvPr/>
            </p:nvSpPr>
            <p:spPr>
              <a:xfrm>
                <a:off x="1259632" y="1903562"/>
                <a:ext cx="432048" cy="1584176"/>
              </a:xfrm>
              <a:prstGeom prst="rect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1787691" y="1439738"/>
                <a:ext cx="432048" cy="2048000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2315750" y="2427734"/>
                <a:ext cx="432048" cy="1060004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71" name="Rectangle 70"/>
              <p:cNvSpPr/>
              <p:nvPr/>
            </p:nvSpPr>
            <p:spPr>
              <a:xfrm>
                <a:off x="2843808" y="1995686"/>
                <a:ext cx="432048" cy="1492052"/>
              </a:xfrm>
              <a:prstGeom prst="rect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</p:grpSp>
      </p:grpSp>
      <p:sp>
        <p:nvSpPr>
          <p:cNvPr id="76" name="TextBox 75"/>
          <p:cNvSpPr txBox="1"/>
          <p:nvPr/>
        </p:nvSpPr>
        <p:spPr>
          <a:xfrm>
            <a:off x="6944129" y="3733959"/>
            <a:ext cx="9443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latin typeface="Montserrat SemiBold" panose="00000700000000000000" pitchFamily="2" charset="-52"/>
              </a:rPr>
              <a:t>MARCH</a:t>
            </a:r>
            <a:endParaRPr lang="ru-RU" sz="1000" dirty="0">
              <a:latin typeface="Montserrat SemiBold" panose="00000700000000000000" pitchFamily="2" charset="-52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6300192" y="1347614"/>
            <a:ext cx="2232248" cy="2294221"/>
            <a:chOff x="1187624" y="1193517"/>
            <a:chExt cx="2232248" cy="2294221"/>
          </a:xfrm>
        </p:grpSpPr>
        <p:grpSp>
          <p:nvGrpSpPr>
            <p:cNvPr id="78" name="Group 77"/>
            <p:cNvGrpSpPr/>
            <p:nvPr/>
          </p:nvGrpSpPr>
          <p:grpSpPr>
            <a:xfrm>
              <a:off x="1187624" y="1193517"/>
              <a:ext cx="2232248" cy="1212523"/>
              <a:chOff x="1187624" y="1193517"/>
              <a:chExt cx="2232248" cy="1212523"/>
            </a:xfrm>
          </p:grpSpPr>
          <p:sp>
            <p:nvSpPr>
              <p:cNvPr id="84" name="TextBox 83"/>
              <p:cNvSpPr txBox="1"/>
              <p:nvPr/>
            </p:nvSpPr>
            <p:spPr>
              <a:xfrm>
                <a:off x="1187624" y="1655043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55%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1691680" y="1193517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78%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2195736" y="2159819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33%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771800" y="1752325"/>
                <a:ext cx="6480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53%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1259632" y="1439738"/>
              <a:ext cx="2016224" cy="2048000"/>
              <a:chOff x="1259632" y="1439738"/>
              <a:chExt cx="2016224" cy="2048000"/>
            </a:xfrm>
          </p:grpSpPr>
          <p:sp>
            <p:nvSpPr>
              <p:cNvPr id="80" name="Rectangle 79"/>
              <p:cNvSpPr/>
              <p:nvPr/>
            </p:nvSpPr>
            <p:spPr>
              <a:xfrm>
                <a:off x="1259632" y="1903562"/>
                <a:ext cx="432048" cy="1584176"/>
              </a:xfrm>
              <a:prstGeom prst="rect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1787691" y="1439738"/>
                <a:ext cx="432048" cy="2048000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2315750" y="2427734"/>
                <a:ext cx="432048" cy="1060004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2843808" y="1995686"/>
                <a:ext cx="432048" cy="1492052"/>
              </a:xfrm>
              <a:prstGeom prst="rect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</p:grpSp>
      </p:grpSp>
      <p:grpSp>
        <p:nvGrpSpPr>
          <p:cNvPr id="101" name="Group 100"/>
          <p:cNvGrpSpPr/>
          <p:nvPr/>
        </p:nvGrpSpPr>
        <p:grpSpPr>
          <a:xfrm>
            <a:off x="2663788" y="4443958"/>
            <a:ext cx="3816424" cy="395475"/>
            <a:chOff x="2627784" y="4408523"/>
            <a:chExt cx="3816424" cy="395475"/>
          </a:xfrm>
        </p:grpSpPr>
        <p:grpSp>
          <p:nvGrpSpPr>
            <p:cNvPr id="100" name="Group 99"/>
            <p:cNvGrpSpPr/>
            <p:nvPr/>
          </p:nvGrpSpPr>
          <p:grpSpPr>
            <a:xfrm>
              <a:off x="2627784" y="4408523"/>
              <a:ext cx="944374" cy="395475"/>
              <a:chOff x="2627784" y="4408523"/>
              <a:chExt cx="944374" cy="395475"/>
            </a:xfrm>
          </p:grpSpPr>
          <p:sp>
            <p:nvSpPr>
              <p:cNvPr id="88" name="Rectangle 87"/>
              <p:cNvSpPr/>
              <p:nvPr/>
            </p:nvSpPr>
            <p:spPr>
              <a:xfrm>
                <a:off x="2792721" y="4408523"/>
                <a:ext cx="614500" cy="141683"/>
              </a:xfrm>
              <a:prstGeom prst="rect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627784" y="4588554"/>
                <a:ext cx="94437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>
                    <a:latin typeface="Montserrat SemiBold" panose="00000700000000000000" pitchFamily="2" charset="-52"/>
                  </a:rPr>
                  <a:t>United States</a:t>
                </a:r>
                <a:endParaRPr lang="ru-RU" sz="800" dirty="0">
                  <a:latin typeface="Montserrat SemiBold" panose="00000700000000000000" pitchFamily="2" charset="-52"/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3585134" y="4408523"/>
              <a:ext cx="944374" cy="395475"/>
              <a:chOff x="3627626" y="4408523"/>
              <a:chExt cx="944374" cy="395475"/>
            </a:xfrm>
          </p:grpSpPr>
          <p:sp>
            <p:nvSpPr>
              <p:cNvPr id="91" name="Rectangle 90"/>
              <p:cNvSpPr/>
              <p:nvPr/>
            </p:nvSpPr>
            <p:spPr>
              <a:xfrm>
                <a:off x="3792563" y="4408523"/>
                <a:ext cx="614500" cy="141683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3627626" y="4588554"/>
                <a:ext cx="94437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>
                    <a:latin typeface="Montserrat SemiBold" panose="00000700000000000000" pitchFamily="2" charset="-52"/>
                  </a:rPr>
                  <a:t>Canada</a:t>
                </a:r>
                <a:endParaRPr lang="ru-RU" sz="800" dirty="0">
                  <a:latin typeface="Montserrat SemiBold" panose="00000700000000000000" pitchFamily="2" charset="-52"/>
                </a:endParaRPr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4542484" y="4408523"/>
              <a:ext cx="944374" cy="395475"/>
              <a:chOff x="4563730" y="4408523"/>
              <a:chExt cx="944374" cy="395475"/>
            </a:xfrm>
          </p:grpSpPr>
          <p:sp>
            <p:nvSpPr>
              <p:cNvPr id="93" name="Rectangle 92"/>
              <p:cNvSpPr/>
              <p:nvPr/>
            </p:nvSpPr>
            <p:spPr>
              <a:xfrm>
                <a:off x="4728667" y="4408523"/>
                <a:ext cx="614500" cy="141683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4563730" y="4588554"/>
                <a:ext cx="94437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>
                    <a:latin typeface="Montserrat SemiBold" panose="00000700000000000000" pitchFamily="2" charset="-52"/>
                  </a:rPr>
                  <a:t>Netherlands</a:t>
                </a:r>
                <a:endParaRPr lang="ru-RU" sz="800" dirty="0">
                  <a:latin typeface="Montserrat SemiBold" panose="00000700000000000000" pitchFamily="2" charset="-52"/>
                </a:endParaRPr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5499834" y="4408523"/>
              <a:ext cx="944374" cy="395475"/>
              <a:chOff x="5499834" y="4408523"/>
              <a:chExt cx="944374" cy="395475"/>
            </a:xfrm>
          </p:grpSpPr>
          <p:sp>
            <p:nvSpPr>
              <p:cNvPr id="95" name="Rectangle 94"/>
              <p:cNvSpPr/>
              <p:nvPr/>
            </p:nvSpPr>
            <p:spPr>
              <a:xfrm>
                <a:off x="5664771" y="4408523"/>
                <a:ext cx="614500" cy="141683"/>
              </a:xfrm>
              <a:prstGeom prst="rect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5499834" y="4588554"/>
                <a:ext cx="94437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>
                    <a:latin typeface="Montserrat SemiBold" panose="00000700000000000000" pitchFamily="2" charset="-52"/>
                  </a:rPr>
                  <a:t>France</a:t>
                </a:r>
                <a:endParaRPr lang="ru-RU" sz="800" dirty="0">
                  <a:latin typeface="Montserrat SemiBold" panose="00000700000000000000" pitchFamily="2" charset="-5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59726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8" name="title"/>
          <p:cNvSpPr txBox="1"/>
          <p:nvPr/>
        </p:nvSpPr>
        <p:spPr>
          <a:xfrm>
            <a:off x="2543219" y="339502"/>
            <a:ext cx="405756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Countries Report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76379" y="1131590"/>
            <a:ext cx="8100077" cy="1633017"/>
            <a:chOff x="541198" y="1136187"/>
            <a:chExt cx="8100077" cy="1800200"/>
          </a:xfrm>
        </p:grpSpPr>
        <p:sp>
          <p:nvSpPr>
            <p:cNvPr id="3" name="Isosceles Triangle 2"/>
            <p:cNvSpPr/>
            <p:nvPr/>
          </p:nvSpPr>
          <p:spPr>
            <a:xfrm>
              <a:off x="541198" y="1136187"/>
              <a:ext cx="2088232" cy="1800200"/>
            </a:xfrm>
            <a:custGeom>
              <a:avLst/>
              <a:gdLst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232" h="1800200">
                  <a:moveTo>
                    <a:pt x="0" y="1800200"/>
                  </a:moveTo>
                  <a:cubicBezTo>
                    <a:pt x="652839" y="1257798"/>
                    <a:pt x="778456" y="616542"/>
                    <a:pt x="1044116" y="0"/>
                  </a:cubicBezTo>
                  <a:cubicBezTo>
                    <a:pt x="1326252" y="633018"/>
                    <a:pt x="1534246" y="1373128"/>
                    <a:pt x="2088232" y="1800200"/>
                  </a:cubicBezTo>
                  <a:lnTo>
                    <a:pt x="0" y="1800200"/>
                  </a:lnTo>
                  <a:close/>
                </a:path>
              </a:pathLst>
            </a:custGeom>
            <a:solidFill>
              <a:schemeClr val="dk1">
                <a:alpha val="6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Isosceles Triangle 2"/>
            <p:cNvSpPr/>
            <p:nvPr/>
          </p:nvSpPr>
          <p:spPr>
            <a:xfrm>
              <a:off x="2952643" y="1136187"/>
              <a:ext cx="2088232" cy="1800200"/>
            </a:xfrm>
            <a:custGeom>
              <a:avLst/>
              <a:gdLst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232" h="1800200">
                  <a:moveTo>
                    <a:pt x="0" y="1800200"/>
                  </a:moveTo>
                  <a:cubicBezTo>
                    <a:pt x="652839" y="1257798"/>
                    <a:pt x="778456" y="616542"/>
                    <a:pt x="1044116" y="0"/>
                  </a:cubicBezTo>
                  <a:cubicBezTo>
                    <a:pt x="1326252" y="633018"/>
                    <a:pt x="1534246" y="1373128"/>
                    <a:pt x="2088232" y="1800200"/>
                  </a:cubicBezTo>
                  <a:lnTo>
                    <a:pt x="0" y="1800200"/>
                  </a:lnTo>
                  <a:close/>
                </a:path>
              </a:pathLst>
            </a:custGeom>
            <a:solidFill>
              <a:schemeClr val="dk1">
                <a:alpha val="4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Isosceles Triangle 2"/>
            <p:cNvSpPr/>
            <p:nvPr/>
          </p:nvSpPr>
          <p:spPr>
            <a:xfrm>
              <a:off x="6553043" y="1136187"/>
              <a:ext cx="2088232" cy="1800200"/>
            </a:xfrm>
            <a:custGeom>
              <a:avLst/>
              <a:gdLst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232" h="1800200">
                  <a:moveTo>
                    <a:pt x="0" y="1800200"/>
                  </a:moveTo>
                  <a:cubicBezTo>
                    <a:pt x="652839" y="1257798"/>
                    <a:pt x="778456" y="616542"/>
                    <a:pt x="1044116" y="0"/>
                  </a:cubicBezTo>
                  <a:cubicBezTo>
                    <a:pt x="1326252" y="633018"/>
                    <a:pt x="1534246" y="1373128"/>
                    <a:pt x="2088232" y="1800200"/>
                  </a:cubicBezTo>
                  <a:lnTo>
                    <a:pt x="0" y="1800200"/>
                  </a:lnTo>
                  <a:close/>
                </a:path>
              </a:pathLst>
            </a:custGeom>
            <a:solidFill>
              <a:srgbClr val="FEBD44">
                <a:alpha val="49000"/>
              </a:srgb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Isosceles Triangle 2"/>
            <p:cNvSpPr/>
            <p:nvPr/>
          </p:nvSpPr>
          <p:spPr>
            <a:xfrm>
              <a:off x="1800515" y="1496227"/>
              <a:ext cx="2088232" cy="1440160"/>
            </a:xfrm>
            <a:custGeom>
              <a:avLst/>
              <a:gdLst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232" h="1800200">
                  <a:moveTo>
                    <a:pt x="0" y="1800200"/>
                  </a:moveTo>
                  <a:cubicBezTo>
                    <a:pt x="652839" y="1257798"/>
                    <a:pt x="778456" y="616542"/>
                    <a:pt x="1044116" y="0"/>
                  </a:cubicBezTo>
                  <a:cubicBezTo>
                    <a:pt x="1326252" y="633018"/>
                    <a:pt x="1534246" y="1373128"/>
                    <a:pt x="2088232" y="1800200"/>
                  </a:cubicBezTo>
                  <a:lnTo>
                    <a:pt x="0" y="1800200"/>
                  </a:lnTo>
                  <a:close/>
                </a:path>
              </a:pathLst>
            </a:custGeom>
            <a:solidFill>
              <a:srgbClr val="EC5DB7">
                <a:alpha val="61000"/>
              </a:srgb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Isosceles Triangle 2"/>
            <p:cNvSpPr/>
            <p:nvPr/>
          </p:nvSpPr>
          <p:spPr>
            <a:xfrm>
              <a:off x="4211960" y="1496227"/>
              <a:ext cx="2088232" cy="1440160"/>
            </a:xfrm>
            <a:custGeom>
              <a:avLst/>
              <a:gdLst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232" h="1800200">
                  <a:moveTo>
                    <a:pt x="0" y="1800200"/>
                  </a:moveTo>
                  <a:cubicBezTo>
                    <a:pt x="652839" y="1257798"/>
                    <a:pt x="778456" y="616542"/>
                    <a:pt x="1044116" y="0"/>
                  </a:cubicBezTo>
                  <a:cubicBezTo>
                    <a:pt x="1326252" y="633018"/>
                    <a:pt x="1534246" y="1373128"/>
                    <a:pt x="2088232" y="1800200"/>
                  </a:cubicBezTo>
                  <a:lnTo>
                    <a:pt x="0" y="1800200"/>
                  </a:lnTo>
                  <a:close/>
                </a:path>
              </a:pathLst>
            </a:custGeom>
            <a:solidFill>
              <a:srgbClr val="986BF4">
                <a:alpha val="56000"/>
              </a:srgb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Isosceles Triangle 2"/>
            <p:cNvSpPr/>
            <p:nvPr/>
          </p:nvSpPr>
          <p:spPr>
            <a:xfrm>
              <a:off x="5365734" y="1721409"/>
              <a:ext cx="2088232" cy="1214978"/>
            </a:xfrm>
            <a:custGeom>
              <a:avLst/>
              <a:gdLst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  <a:gd name="connsiteX0" fmla="*/ 0 w 2088232"/>
                <a:gd name="connsiteY0" fmla="*/ 1800200 h 1800200"/>
                <a:gd name="connsiteX1" fmla="*/ 1044116 w 2088232"/>
                <a:gd name="connsiteY1" fmla="*/ 0 h 1800200"/>
                <a:gd name="connsiteX2" fmla="*/ 2088232 w 2088232"/>
                <a:gd name="connsiteY2" fmla="*/ 1800200 h 1800200"/>
                <a:gd name="connsiteX3" fmla="*/ 0 w 2088232"/>
                <a:gd name="connsiteY3" fmla="*/ 1800200 h 18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232" h="1800200">
                  <a:moveTo>
                    <a:pt x="0" y="1800200"/>
                  </a:moveTo>
                  <a:cubicBezTo>
                    <a:pt x="652839" y="1257798"/>
                    <a:pt x="778456" y="616542"/>
                    <a:pt x="1044116" y="0"/>
                  </a:cubicBezTo>
                  <a:cubicBezTo>
                    <a:pt x="1326252" y="633018"/>
                    <a:pt x="1534246" y="1373128"/>
                    <a:pt x="2088232" y="1800200"/>
                  </a:cubicBezTo>
                  <a:lnTo>
                    <a:pt x="0" y="1800200"/>
                  </a:lnTo>
                  <a:close/>
                </a:path>
              </a:pathLst>
            </a:custGeom>
            <a:solidFill>
              <a:schemeClr val="bg1">
                <a:lumMod val="65000"/>
                <a:alpha val="60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287355" y="2438767"/>
            <a:ext cx="6669844" cy="276999"/>
            <a:chOff x="1287355" y="2621606"/>
            <a:chExt cx="6669844" cy="276999"/>
          </a:xfrm>
        </p:grpSpPr>
        <p:sp>
          <p:nvSpPr>
            <p:cNvPr id="102" name="TextBox 101"/>
            <p:cNvSpPr txBox="1"/>
            <p:nvPr/>
          </p:nvSpPr>
          <p:spPr>
            <a:xfrm>
              <a:off x="1287355" y="2621606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uk-UA" sz="1200" dirty="0" smtClean="0">
                  <a:latin typeface="Montserrat SemiBold" panose="00000700000000000000" pitchFamily="2" charset="-52"/>
                </a:rPr>
                <a:t>97</a:t>
              </a:r>
              <a:r>
                <a:rPr lang="en-US" sz="1200" dirty="0" smtClean="0">
                  <a:latin typeface="Montserrat SemiBold" panose="00000700000000000000" pitchFamily="2" charset="-52"/>
                </a:rPr>
                <a:t>%</a:t>
              </a:r>
              <a:endParaRPr lang="ru-RU" sz="1200" dirty="0">
                <a:latin typeface="Montserrat SemiBold" panose="00000700000000000000" pitchFamily="2" charset="-52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2591780" y="2621606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uk-UA" sz="1200" dirty="0" smtClean="0">
                  <a:latin typeface="Montserrat SemiBold" panose="00000700000000000000" pitchFamily="2" charset="-52"/>
                </a:rPr>
                <a:t>67</a:t>
              </a:r>
              <a:r>
                <a:rPr lang="en-US" sz="1200" dirty="0" smtClean="0">
                  <a:latin typeface="Montserrat SemiBold" panose="00000700000000000000" pitchFamily="2" charset="-52"/>
                </a:rPr>
                <a:t>%</a:t>
              </a:r>
              <a:endParaRPr lang="ru-RU" sz="1200" dirty="0">
                <a:latin typeface="Montserrat SemiBold" panose="00000700000000000000" pitchFamily="2" charset="-52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3727140" y="2621606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uk-UA" sz="1200" dirty="0" smtClean="0">
                  <a:latin typeface="Montserrat SemiBold" panose="00000700000000000000" pitchFamily="2" charset="-52"/>
                </a:rPr>
                <a:t>97</a:t>
              </a:r>
              <a:r>
                <a:rPr lang="en-US" sz="1200" dirty="0" smtClean="0">
                  <a:latin typeface="Montserrat SemiBold" panose="00000700000000000000" pitchFamily="2" charset="-52"/>
                </a:rPr>
                <a:t>%</a:t>
              </a:r>
              <a:endParaRPr lang="ru-RU" sz="1200" dirty="0">
                <a:latin typeface="Montserrat SemiBold" panose="00000700000000000000" pitchFamily="2" charset="-52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30394" y="2621606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uk-UA" sz="1200" dirty="0" smtClean="0">
                  <a:latin typeface="Montserrat SemiBold" panose="00000700000000000000" pitchFamily="2" charset="-52"/>
                </a:rPr>
                <a:t>87</a:t>
              </a:r>
              <a:r>
                <a:rPr lang="en-US" sz="1200" dirty="0" smtClean="0">
                  <a:latin typeface="Montserrat SemiBold" panose="00000700000000000000" pitchFamily="2" charset="-52"/>
                </a:rPr>
                <a:t>%</a:t>
              </a:r>
              <a:endParaRPr lang="ru-RU" sz="1200" dirty="0">
                <a:latin typeface="Montserrat SemiBold" panose="00000700000000000000" pitchFamily="2" charset="-52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6104615" y="2621606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uk-UA" sz="1200" dirty="0" smtClean="0">
                  <a:latin typeface="Montserrat SemiBold" panose="00000700000000000000" pitchFamily="2" charset="-52"/>
                </a:rPr>
                <a:t>67</a:t>
              </a:r>
              <a:r>
                <a:rPr lang="en-US" sz="1200" dirty="0" smtClean="0">
                  <a:latin typeface="Montserrat SemiBold" panose="00000700000000000000" pitchFamily="2" charset="-52"/>
                </a:rPr>
                <a:t>%</a:t>
              </a:r>
              <a:endParaRPr lang="ru-RU" sz="1200" dirty="0">
                <a:latin typeface="Montserrat SemiBold" panose="00000700000000000000" pitchFamily="2" charset="-52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7309127" y="2621606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uk-UA" sz="1200" dirty="0" smtClean="0">
                  <a:latin typeface="Montserrat SemiBold" panose="00000700000000000000" pitchFamily="2" charset="-52"/>
                </a:rPr>
                <a:t>87</a:t>
              </a:r>
              <a:r>
                <a:rPr lang="en-US" sz="1200" dirty="0" smtClean="0">
                  <a:latin typeface="Montserrat SemiBold" panose="00000700000000000000" pitchFamily="2" charset="-52"/>
                </a:rPr>
                <a:t>%</a:t>
              </a:r>
              <a:endParaRPr lang="ru-RU" sz="1200" dirty="0">
                <a:latin typeface="Montserrat SemiBold" panose="00000700000000000000" pitchFamily="2" charset="-52"/>
              </a:endParaRPr>
            </a:p>
          </p:txBody>
        </p:sp>
      </p:grpSp>
      <p:grpSp>
        <p:nvGrpSpPr>
          <p:cNvPr id="46" name="2014"/>
          <p:cNvGrpSpPr/>
          <p:nvPr/>
        </p:nvGrpSpPr>
        <p:grpSpPr>
          <a:xfrm>
            <a:off x="6012160" y="3081571"/>
            <a:ext cx="2808312" cy="709732"/>
            <a:chOff x="6012160" y="3081571"/>
            <a:chExt cx="2808312" cy="709732"/>
          </a:xfrm>
        </p:grpSpPr>
        <p:grpSp>
          <p:nvGrpSpPr>
            <p:cNvPr id="44" name="Group 43"/>
            <p:cNvGrpSpPr/>
            <p:nvPr/>
          </p:nvGrpSpPr>
          <p:grpSpPr>
            <a:xfrm>
              <a:off x="6012160" y="3081571"/>
              <a:ext cx="709732" cy="709732"/>
              <a:chOff x="6012160" y="3075806"/>
              <a:chExt cx="709732" cy="709732"/>
            </a:xfrm>
          </p:grpSpPr>
          <p:sp>
            <p:nvSpPr>
              <p:cNvPr id="125" name="Oval 124"/>
              <p:cNvSpPr/>
              <p:nvPr/>
            </p:nvSpPr>
            <p:spPr>
              <a:xfrm>
                <a:off x="6012160" y="3075806"/>
                <a:ext cx="709732" cy="709732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200174" y="3263820"/>
                <a:ext cx="333705" cy="333705"/>
              </a:xfrm>
              <a:prstGeom prst="rect">
                <a:avLst/>
              </a:prstGeom>
            </p:spPr>
          </p:pic>
        </p:grpSp>
        <p:grpSp>
          <p:nvGrpSpPr>
            <p:cNvPr id="45" name="Group 44"/>
            <p:cNvGrpSpPr/>
            <p:nvPr/>
          </p:nvGrpSpPr>
          <p:grpSpPr>
            <a:xfrm>
              <a:off x="6781685" y="3106636"/>
              <a:ext cx="2038787" cy="659602"/>
              <a:chOff x="6781685" y="3137466"/>
              <a:chExt cx="2038787" cy="659602"/>
            </a:xfrm>
          </p:grpSpPr>
          <p:sp>
            <p:nvSpPr>
              <p:cNvPr id="127" name="text box"/>
              <p:cNvSpPr txBox="1"/>
              <p:nvPr/>
            </p:nvSpPr>
            <p:spPr>
              <a:xfrm>
                <a:off x="6781685" y="3311679"/>
                <a:ext cx="2038787" cy="485389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co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28" name="TextBox"/>
              <p:cNvSpPr txBox="1"/>
              <p:nvPr/>
            </p:nvSpPr>
            <p:spPr bwMode="auto">
              <a:xfrm>
                <a:off x="6781685" y="3137466"/>
                <a:ext cx="479618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cs typeface="Times New Roman" panose="02020603050405020304" pitchFamily="18" charset="0"/>
                  </a:rPr>
                  <a:t>2014</a:t>
                </a:r>
                <a:endParaRPr lang="uk-UA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43" name="2017"/>
          <p:cNvGrpSpPr/>
          <p:nvPr/>
        </p:nvGrpSpPr>
        <p:grpSpPr>
          <a:xfrm>
            <a:off x="6012160" y="3945667"/>
            <a:ext cx="2808312" cy="709732"/>
            <a:chOff x="6012160" y="4037596"/>
            <a:chExt cx="2808312" cy="709732"/>
          </a:xfrm>
        </p:grpSpPr>
        <p:grpSp>
          <p:nvGrpSpPr>
            <p:cNvPr id="42" name="Group 41"/>
            <p:cNvGrpSpPr/>
            <p:nvPr/>
          </p:nvGrpSpPr>
          <p:grpSpPr>
            <a:xfrm>
              <a:off x="6781685" y="4062661"/>
              <a:ext cx="2038787" cy="659602"/>
              <a:chOff x="6781685" y="4093491"/>
              <a:chExt cx="2038787" cy="659602"/>
            </a:xfrm>
          </p:grpSpPr>
          <p:sp>
            <p:nvSpPr>
              <p:cNvPr id="131" name="text box"/>
              <p:cNvSpPr txBox="1"/>
              <p:nvPr/>
            </p:nvSpPr>
            <p:spPr>
              <a:xfrm>
                <a:off x="6781685" y="4267704"/>
                <a:ext cx="2038787" cy="485389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co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32" name="TextBox"/>
              <p:cNvSpPr txBox="1"/>
              <p:nvPr/>
            </p:nvSpPr>
            <p:spPr bwMode="auto">
              <a:xfrm>
                <a:off x="6781685" y="4093491"/>
                <a:ext cx="479618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cs typeface="Times New Roman" panose="02020603050405020304" pitchFamily="18" charset="0"/>
                  </a:rPr>
                  <a:t>2017</a:t>
                </a:r>
                <a:endParaRPr lang="uk-UA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6012160" y="4037596"/>
              <a:ext cx="709732" cy="709732"/>
              <a:chOff x="6012160" y="4031831"/>
              <a:chExt cx="709732" cy="709732"/>
            </a:xfrm>
          </p:grpSpPr>
          <p:sp>
            <p:nvSpPr>
              <p:cNvPr id="129" name="Oval 128"/>
              <p:cNvSpPr/>
              <p:nvPr/>
            </p:nvSpPr>
            <p:spPr>
              <a:xfrm>
                <a:off x="6012160" y="4031831"/>
                <a:ext cx="709732" cy="709732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135" name="Picture 134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200174" y="4219845"/>
                <a:ext cx="333705" cy="333705"/>
              </a:xfrm>
              <a:prstGeom prst="rect">
                <a:avLst/>
              </a:prstGeom>
            </p:spPr>
          </p:pic>
        </p:grpSp>
      </p:grpSp>
      <p:grpSp>
        <p:nvGrpSpPr>
          <p:cNvPr id="39" name="2015"/>
          <p:cNvGrpSpPr/>
          <p:nvPr/>
        </p:nvGrpSpPr>
        <p:grpSpPr>
          <a:xfrm>
            <a:off x="395536" y="3939902"/>
            <a:ext cx="2808312" cy="709732"/>
            <a:chOff x="395536" y="4031831"/>
            <a:chExt cx="2808312" cy="709732"/>
          </a:xfrm>
        </p:grpSpPr>
        <p:grpSp>
          <p:nvGrpSpPr>
            <p:cNvPr id="37" name="Group 36"/>
            <p:cNvGrpSpPr/>
            <p:nvPr/>
          </p:nvGrpSpPr>
          <p:grpSpPr>
            <a:xfrm>
              <a:off x="395536" y="4031831"/>
              <a:ext cx="709732" cy="709732"/>
              <a:chOff x="395536" y="4031831"/>
              <a:chExt cx="709732" cy="709732"/>
            </a:xfrm>
          </p:grpSpPr>
          <p:sp>
            <p:nvSpPr>
              <p:cNvPr id="113" name="Oval 112"/>
              <p:cNvSpPr/>
              <p:nvPr/>
            </p:nvSpPr>
            <p:spPr>
              <a:xfrm>
                <a:off x="395536" y="4031831"/>
                <a:ext cx="709732" cy="709732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114" name="Picture 113"/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100000" contras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48511" y="4184806"/>
                <a:ext cx="403783" cy="403783"/>
              </a:xfrm>
              <a:prstGeom prst="rect">
                <a:avLst/>
              </a:prstGeom>
            </p:spPr>
          </p:pic>
        </p:grpSp>
        <p:grpSp>
          <p:nvGrpSpPr>
            <p:cNvPr id="38" name="Group 37"/>
            <p:cNvGrpSpPr/>
            <p:nvPr/>
          </p:nvGrpSpPr>
          <p:grpSpPr>
            <a:xfrm>
              <a:off x="1165061" y="4031831"/>
              <a:ext cx="2038787" cy="659602"/>
              <a:chOff x="1165061" y="4093491"/>
              <a:chExt cx="2038787" cy="659602"/>
            </a:xfrm>
          </p:grpSpPr>
          <p:sp>
            <p:nvSpPr>
              <p:cNvPr id="115" name="text box"/>
              <p:cNvSpPr txBox="1"/>
              <p:nvPr/>
            </p:nvSpPr>
            <p:spPr>
              <a:xfrm>
                <a:off x="1165061" y="4267704"/>
                <a:ext cx="2038787" cy="485389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co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16" name="TextBox"/>
              <p:cNvSpPr txBox="1"/>
              <p:nvPr/>
            </p:nvSpPr>
            <p:spPr bwMode="auto">
              <a:xfrm>
                <a:off x="1165061" y="4093491"/>
                <a:ext cx="479618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cs typeface="Times New Roman" panose="02020603050405020304" pitchFamily="18" charset="0"/>
                  </a:rPr>
                  <a:t>2015</a:t>
                </a:r>
                <a:endParaRPr lang="uk-UA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7" name="2016"/>
          <p:cNvGrpSpPr/>
          <p:nvPr/>
        </p:nvGrpSpPr>
        <p:grpSpPr>
          <a:xfrm>
            <a:off x="3167844" y="3945667"/>
            <a:ext cx="2808312" cy="709732"/>
            <a:chOff x="3167844" y="4037596"/>
            <a:chExt cx="2808312" cy="709732"/>
          </a:xfrm>
        </p:grpSpPr>
        <p:grpSp>
          <p:nvGrpSpPr>
            <p:cNvPr id="22" name="Group 21"/>
            <p:cNvGrpSpPr/>
            <p:nvPr/>
          </p:nvGrpSpPr>
          <p:grpSpPr>
            <a:xfrm>
              <a:off x="3937369" y="4062661"/>
              <a:ext cx="2038787" cy="659602"/>
              <a:chOff x="3937369" y="4093491"/>
              <a:chExt cx="2038787" cy="659602"/>
            </a:xfrm>
          </p:grpSpPr>
          <p:sp>
            <p:nvSpPr>
              <p:cNvPr id="123" name="text box"/>
              <p:cNvSpPr txBox="1"/>
              <p:nvPr/>
            </p:nvSpPr>
            <p:spPr>
              <a:xfrm>
                <a:off x="3937369" y="4267704"/>
                <a:ext cx="2038787" cy="485389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co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24" name="TextBox"/>
              <p:cNvSpPr txBox="1"/>
              <p:nvPr/>
            </p:nvSpPr>
            <p:spPr bwMode="auto">
              <a:xfrm>
                <a:off x="3937369" y="4093491"/>
                <a:ext cx="479618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cs typeface="Times New Roman" panose="02020603050405020304" pitchFamily="18" charset="0"/>
                  </a:rPr>
                  <a:t>2016</a:t>
                </a:r>
                <a:endParaRPr lang="uk-UA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3167844" y="4037596"/>
              <a:ext cx="709732" cy="709732"/>
              <a:chOff x="3167844" y="4031831"/>
              <a:chExt cx="709732" cy="709732"/>
            </a:xfrm>
          </p:grpSpPr>
          <p:sp>
            <p:nvSpPr>
              <p:cNvPr id="121" name="Oval 120"/>
              <p:cNvSpPr/>
              <p:nvPr/>
            </p:nvSpPr>
            <p:spPr>
              <a:xfrm>
                <a:off x="3167844" y="4031831"/>
                <a:ext cx="709732" cy="709732"/>
              </a:xfrm>
              <a:prstGeom prst="ellipse">
                <a:avLst/>
              </a:prstGeom>
              <a:solidFill>
                <a:srgbClr val="FEBD44">
                  <a:alpha val="8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134" name="Picture 5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rightnessContrast bright="100000" contras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23231" y="4172519"/>
                <a:ext cx="424151" cy="416070"/>
              </a:xfrm>
              <a:prstGeom prst="rect">
                <a:avLst/>
              </a:prstGeom>
            </p:spPr>
          </p:pic>
        </p:grpSp>
      </p:grpSp>
      <p:grpSp>
        <p:nvGrpSpPr>
          <p:cNvPr id="26" name="2013"/>
          <p:cNvGrpSpPr/>
          <p:nvPr/>
        </p:nvGrpSpPr>
        <p:grpSpPr>
          <a:xfrm>
            <a:off x="3167844" y="3081571"/>
            <a:ext cx="2808312" cy="709732"/>
            <a:chOff x="3167844" y="3081571"/>
            <a:chExt cx="2808312" cy="709732"/>
          </a:xfrm>
        </p:grpSpPr>
        <p:grpSp>
          <p:nvGrpSpPr>
            <p:cNvPr id="25" name="Group 24"/>
            <p:cNvGrpSpPr/>
            <p:nvPr/>
          </p:nvGrpSpPr>
          <p:grpSpPr>
            <a:xfrm>
              <a:off x="3937369" y="3106636"/>
              <a:ext cx="2038787" cy="659602"/>
              <a:chOff x="3937369" y="3137466"/>
              <a:chExt cx="2038787" cy="659602"/>
            </a:xfrm>
          </p:grpSpPr>
          <p:sp>
            <p:nvSpPr>
              <p:cNvPr id="119" name="text box"/>
              <p:cNvSpPr txBox="1"/>
              <p:nvPr/>
            </p:nvSpPr>
            <p:spPr>
              <a:xfrm>
                <a:off x="3937369" y="3311679"/>
                <a:ext cx="2038787" cy="485389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co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20" name="TextBox"/>
              <p:cNvSpPr txBox="1"/>
              <p:nvPr/>
            </p:nvSpPr>
            <p:spPr bwMode="auto">
              <a:xfrm>
                <a:off x="3937369" y="3137466"/>
                <a:ext cx="479618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cs typeface="Times New Roman" panose="02020603050405020304" pitchFamily="18" charset="0"/>
                  </a:rPr>
                  <a:t>2013</a:t>
                </a:r>
                <a:endParaRPr lang="uk-UA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3167844" y="3081571"/>
              <a:ext cx="709732" cy="709732"/>
              <a:chOff x="3167844" y="3075806"/>
              <a:chExt cx="709732" cy="709732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3167844" y="3075806"/>
                <a:ext cx="709732" cy="709732"/>
              </a:xfrm>
              <a:prstGeom prst="ellipse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133" name="Picture 5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rightnessContrast bright="100000" contras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23231" y="3222637"/>
                <a:ext cx="424151" cy="416070"/>
              </a:xfrm>
              <a:prstGeom prst="rect">
                <a:avLst/>
              </a:prstGeom>
            </p:spPr>
          </p:pic>
        </p:grpSp>
      </p:grpSp>
      <p:grpSp>
        <p:nvGrpSpPr>
          <p:cNvPr id="30" name="2012"/>
          <p:cNvGrpSpPr/>
          <p:nvPr/>
        </p:nvGrpSpPr>
        <p:grpSpPr>
          <a:xfrm>
            <a:off x="395536" y="3092792"/>
            <a:ext cx="2772308" cy="709732"/>
            <a:chOff x="395536" y="3092792"/>
            <a:chExt cx="2772308" cy="709732"/>
          </a:xfrm>
        </p:grpSpPr>
        <p:grpSp>
          <p:nvGrpSpPr>
            <p:cNvPr id="28" name="Group 27"/>
            <p:cNvGrpSpPr/>
            <p:nvPr/>
          </p:nvGrpSpPr>
          <p:grpSpPr>
            <a:xfrm>
              <a:off x="395536" y="3092792"/>
              <a:ext cx="709732" cy="709732"/>
              <a:chOff x="395536" y="3075806"/>
              <a:chExt cx="709732" cy="709732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395536" y="3075806"/>
                <a:ext cx="709732" cy="709732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6" name="Picture 5"/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100000" contras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48511" y="3228781"/>
                <a:ext cx="403783" cy="403783"/>
              </a:xfrm>
              <a:prstGeom prst="rect">
                <a:avLst/>
              </a:prstGeom>
            </p:spPr>
          </p:pic>
        </p:grpSp>
        <p:grpSp>
          <p:nvGrpSpPr>
            <p:cNvPr id="29" name="Group 28"/>
            <p:cNvGrpSpPr/>
            <p:nvPr/>
          </p:nvGrpSpPr>
          <p:grpSpPr>
            <a:xfrm>
              <a:off x="1165061" y="3106636"/>
              <a:ext cx="2002783" cy="653447"/>
              <a:chOff x="1165061" y="3137466"/>
              <a:chExt cx="2002783" cy="653447"/>
            </a:xfrm>
          </p:grpSpPr>
          <p:sp>
            <p:nvSpPr>
              <p:cNvPr id="109" name="text box"/>
              <p:cNvSpPr txBox="1"/>
              <p:nvPr/>
            </p:nvSpPr>
            <p:spPr>
              <a:xfrm>
                <a:off x="1165061" y="3311679"/>
                <a:ext cx="2002783" cy="479234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co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</a:t>
                </a:r>
                <a:r>
                  <a:rPr lang="uk-UA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10" name="TextBox"/>
              <p:cNvSpPr txBox="1"/>
              <p:nvPr/>
            </p:nvSpPr>
            <p:spPr bwMode="auto">
              <a:xfrm>
                <a:off x="1165061" y="3137466"/>
                <a:ext cx="479618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cs typeface="Times New Roman" panose="02020603050405020304" pitchFamily="18" charset="0"/>
                  </a:rPr>
                  <a:t>2012</a:t>
                </a:r>
                <a:endParaRPr lang="uk-UA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950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8" name="title"/>
          <p:cNvSpPr txBox="1"/>
          <p:nvPr/>
        </p:nvSpPr>
        <p:spPr>
          <a:xfrm>
            <a:off x="2543219" y="339502"/>
            <a:ext cx="405756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Comparison Chart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5536" y="1131590"/>
            <a:ext cx="3816424" cy="3168368"/>
            <a:chOff x="395536" y="1131590"/>
            <a:chExt cx="3816424" cy="3168368"/>
          </a:xfrm>
        </p:grpSpPr>
        <p:sp>
          <p:nvSpPr>
            <p:cNvPr id="25" name="text box"/>
            <p:cNvSpPr txBox="1"/>
            <p:nvPr/>
          </p:nvSpPr>
          <p:spPr>
            <a:xfrm>
              <a:off x="1494114" y="1740253"/>
              <a:ext cx="2717728" cy="484556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laborism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isi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8" name="text box"/>
            <p:cNvSpPr txBox="1"/>
            <p:nvPr/>
          </p:nvSpPr>
          <p:spPr>
            <a:xfrm>
              <a:off x="1331640" y="1131590"/>
              <a:ext cx="1512167" cy="76944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ctr">
              <a:spAutoFit/>
            </a:bodyPr>
            <a:lstStyle/>
            <a:p>
              <a:pPr algn="ctr"/>
              <a:r>
                <a:rPr lang="en-US" sz="4400" spc="-3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89%</a:t>
              </a:r>
              <a:endParaRPr lang="ru-RU" sz="4400" spc="-3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805705" y="2549056"/>
              <a:ext cx="3406137" cy="323165"/>
              <a:chOff x="6012160" y="2946186"/>
              <a:chExt cx="2214222" cy="323165"/>
            </a:xfrm>
          </p:grpSpPr>
          <p:sp>
            <p:nvSpPr>
              <p:cNvPr id="31" name="Rectangle 30"/>
              <p:cNvSpPr/>
              <p:nvPr/>
            </p:nvSpPr>
            <p:spPr>
              <a:xfrm>
                <a:off x="6012160" y="2981003"/>
                <a:ext cx="221422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6012160" y="2981003"/>
                <a:ext cx="1382066" cy="267388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text box"/>
              <p:cNvSpPr txBox="1"/>
              <p:nvPr/>
            </p:nvSpPr>
            <p:spPr>
              <a:xfrm>
                <a:off x="6026074" y="2946186"/>
                <a:ext cx="792167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54%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805705" y="2905990"/>
              <a:ext cx="3406137" cy="323165"/>
              <a:chOff x="6164560" y="3098586"/>
              <a:chExt cx="2214222" cy="323165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6164560" y="3133403"/>
                <a:ext cx="221422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6164560" y="3133403"/>
                <a:ext cx="950018" cy="267388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" name="text box"/>
              <p:cNvSpPr txBox="1"/>
              <p:nvPr/>
            </p:nvSpPr>
            <p:spPr>
              <a:xfrm>
                <a:off x="6178474" y="3098586"/>
                <a:ext cx="792167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35%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805705" y="3262924"/>
              <a:ext cx="3406137" cy="323165"/>
              <a:chOff x="6164560" y="3098586"/>
              <a:chExt cx="2214222" cy="323165"/>
            </a:xfrm>
          </p:grpSpPr>
          <p:sp>
            <p:nvSpPr>
              <p:cNvPr id="21" name="Rectangle 20"/>
              <p:cNvSpPr/>
              <p:nvPr/>
            </p:nvSpPr>
            <p:spPr>
              <a:xfrm>
                <a:off x="6164560" y="3133403"/>
                <a:ext cx="221422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6164560" y="3133403"/>
                <a:ext cx="1598090" cy="267388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text box"/>
              <p:cNvSpPr txBox="1"/>
              <p:nvPr/>
            </p:nvSpPr>
            <p:spPr>
              <a:xfrm>
                <a:off x="6178474" y="3098586"/>
                <a:ext cx="480409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65%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805703" y="3619858"/>
              <a:ext cx="3406257" cy="323165"/>
              <a:chOff x="6164481" y="3098586"/>
              <a:chExt cx="2214301" cy="323165"/>
            </a:xfrm>
          </p:grpSpPr>
          <p:sp>
            <p:nvSpPr>
              <p:cNvPr id="17" name="Rectangle 16"/>
              <p:cNvSpPr/>
              <p:nvPr/>
            </p:nvSpPr>
            <p:spPr>
              <a:xfrm>
                <a:off x="6164561" y="3133403"/>
                <a:ext cx="2214221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6164560" y="3133403"/>
                <a:ext cx="950018" cy="267388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text box"/>
              <p:cNvSpPr txBox="1"/>
              <p:nvPr/>
            </p:nvSpPr>
            <p:spPr>
              <a:xfrm>
                <a:off x="6164481" y="3098586"/>
                <a:ext cx="792167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35%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805703" y="3976793"/>
              <a:ext cx="3406257" cy="323165"/>
              <a:chOff x="6164481" y="3098586"/>
              <a:chExt cx="2214301" cy="323165"/>
            </a:xfrm>
          </p:grpSpPr>
          <p:sp>
            <p:nvSpPr>
              <p:cNvPr id="36" name="Rectangle 35"/>
              <p:cNvSpPr/>
              <p:nvPr/>
            </p:nvSpPr>
            <p:spPr>
              <a:xfrm>
                <a:off x="6164561" y="3133403"/>
                <a:ext cx="2214221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6164560" y="3133403"/>
                <a:ext cx="1726894" cy="267388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8" name="text box"/>
              <p:cNvSpPr txBox="1"/>
              <p:nvPr/>
            </p:nvSpPr>
            <p:spPr>
              <a:xfrm>
                <a:off x="6164481" y="3098586"/>
                <a:ext cx="792167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68%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sp>
          <p:nvSpPr>
            <p:cNvPr id="2" name="Oval 1"/>
            <p:cNvSpPr/>
            <p:nvPr/>
          </p:nvSpPr>
          <p:spPr>
            <a:xfrm>
              <a:off x="395536" y="1303726"/>
              <a:ext cx="903745" cy="9037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39" name="Picture 3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00000">
              <a:off x="405715" y="2601979"/>
              <a:ext cx="269005" cy="269005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2616" y="2971794"/>
              <a:ext cx="227925" cy="227925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0797" y="3322835"/>
              <a:ext cx="227925" cy="227925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720" y="4013366"/>
              <a:ext cx="222080" cy="222080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8498" y="3662325"/>
              <a:ext cx="244288" cy="244288"/>
            </a:xfrm>
            <a:prstGeom prst="rect">
              <a:avLst/>
            </a:prstGeom>
          </p:spPr>
        </p:pic>
      </p:grpSp>
      <p:grpSp>
        <p:nvGrpSpPr>
          <p:cNvPr id="108" name="Group 107"/>
          <p:cNvGrpSpPr/>
          <p:nvPr/>
        </p:nvGrpSpPr>
        <p:grpSpPr>
          <a:xfrm>
            <a:off x="4644128" y="1131590"/>
            <a:ext cx="3816424" cy="3168368"/>
            <a:chOff x="395536" y="1131590"/>
            <a:chExt cx="3816424" cy="3168368"/>
          </a:xfrm>
        </p:grpSpPr>
        <p:sp>
          <p:nvSpPr>
            <p:cNvPr id="109" name="text box"/>
            <p:cNvSpPr txBox="1"/>
            <p:nvPr/>
          </p:nvSpPr>
          <p:spPr>
            <a:xfrm>
              <a:off x="1494114" y="1740253"/>
              <a:ext cx="2717730" cy="479234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laborism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isi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110" name="text box"/>
            <p:cNvSpPr txBox="1"/>
            <p:nvPr/>
          </p:nvSpPr>
          <p:spPr>
            <a:xfrm>
              <a:off x="1331640" y="1131590"/>
              <a:ext cx="1512167" cy="76944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ctr">
              <a:spAutoFit/>
            </a:bodyPr>
            <a:lstStyle/>
            <a:p>
              <a:pPr algn="ctr"/>
              <a:r>
                <a:rPr lang="en-US" sz="4400" spc="-3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99%</a:t>
              </a:r>
              <a:endParaRPr lang="ru-RU" sz="4400" spc="-3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  <p:grpSp>
          <p:nvGrpSpPr>
            <p:cNvPr id="111" name="Group 110"/>
            <p:cNvGrpSpPr/>
            <p:nvPr/>
          </p:nvGrpSpPr>
          <p:grpSpPr>
            <a:xfrm>
              <a:off x="805705" y="2549056"/>
              <a:ext cx="3406141" cy="323165"/>
              <a:chOff x="6012158" y="2946186"/>
              <a:chExt cx="2214224" cy="323165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6012160" y="2981003"/>
                <a:ext cx="221422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6012159" y="2981003"/>
                <a:ext cx="1610624" cy="267388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text box"/>
              <p:cNvSpPr txBox="1"/>
              <p:nvPr/>
            </p:nvSpPr>
            <p:spPr>
              <a:xfrm>
                <a:off x="6012158" y="2946186"/>
                <a:ext cx="792167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66%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805705" y="2905990"/>
              <a:ext cx="3406141" cy="323165"/>
              <a:chOff x="6164558" y="3098586"/>
              <a:chExt cx="2214224" cy="323165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6164560" y="3133403"/>
                <a:ext cx="221422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6164559" y="3133403"/>
                <a:ext cx="1043968" cy="267388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4" name="text box"/>
              <p:cNvSpPr txBox="1"/>
              <p:nvPr/>
            </p:nvSpPr>
            <p:spPr>
              <a:xfrm>
                <a:off x="6164558" y="3098586"/>
                <a:ext cx="792167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44%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805705" y="3262924"/>
              <a:ext cx="3406139" cy="323165"/>
              <a:chOff x="6164559" y="3098586"/>
              <a:chExt cx="2214223" cy="323165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6164560" y="3133403"/>
                <a:ext cx="221422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6164560" y="3133403"/>
                <a:ext cx="2073790" cy="267388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1" name="text box"/>
              <p:cNvSpPr txBox="1"/>
              <p:nvPr/>
            </p:nvSpPr>
            <p:spPr>
              <a:xfrm>
                <a:off x="6164559" y="3098586"/>
                <a:ext cx="480409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97%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14" name="Group 113"/>
            <p:cNvGrpSpPr/>
            <p:nvPr/>
          </p:nvGrpSpPr>
          <p:grpSpPr>
            <a:xfrm>
              <a:off x="805703" y="3619858"/>
              <a:ext cx="3406257" cy="323165"/>
              <a:chOff x="6164481" y="3098586"/>
              <a:chExt cx="2214301" cy="323165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6164561" y="3133403"/>
                <a:ext cx="2214221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6164560" y="3133403"/>
                <a:ext cx="950018" cy="267388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8" name="text box"/>
              <p:cNvSpPr txBox="1"/>
              <p:nvPr/>
            </p:nvSpPr>
            <p:spPr>
              <a:xfrm>
                <a:off x="6164481" y="3098586"/>
                <a:ext cx="792167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38%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805703" y="3976793"/>
              <a:ext cx="3406257" cy="323165"/>
              <a:chOff x="6164481" y="3098586"/>
              <a:chExt cx="2214301" cy="323165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6164561" y="3133403"/>
                <a:ext cx="2214221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6164561" y="3133403"/>
                <a:ext cx="1324828" cy="267388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5" name="text box"/>
              <p:cNvSpPr txBox="1"/>
              <p:nvPr/>
            </p:nvSpPr>
            <p:spPr>
              <a:xfrm>
                <a:off x="6164481" y="3098586"/>
                <a:ext cx="792167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54%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sp>
          <p:nvSpPr>
            <p:cNvPr id="116" name="Oval 115"/>
            <p:cNvSpPr/>
            <p:nvPr/>
          </p:nvSpPr>
          <p:spPr>
            <a:xfrm>
              <a:off x="395536" y="1303726"/>
              <a:ext cx="903745" cy="9037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18" name="Picture 11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00000">
              <a:off x="405715" y="2601979"/>
              <a:ext cx="269005" cy="269005"/>
            </a:xfrm>
            <a:prstGeom prst="rect">
              <a:avLst/>
            </a:prstGeom>
          </p:spPr>
        </p:pic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2616" y="2971794"/>
              <a:ext cx="227925" cy="227925"/>
            </a:xfrm>
            <a:prstGeom prst="rect">
              <a:avLst/>
            </a:prstGeom>
          </p:spPr>
        </p:pic>
        <p:pic>
          <p:nvPicPr>
            <p:cNvPr id="120" name="Picture 11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0797" y="3322835"/>
              <a:ext cx="227925" cy="227925"/>
            </a:xfrm>
            <a:prstGeom prst="rect">
              <a:avLst/>
            </a:prstGeom>
          </p:spPr>
        </p:pic>
        <p:pic>
          <p:nvPicPr>
            <p:cNvPr id="121" name="Picture 120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720" y="4013366"/>
              <a:ext cx="222080" cy="222080"/>
            </a:xfrm>
            <a:prstGeom prst="rect">
              <a:avLst/>
            </a:prstGeom>
          </p:spPr>
        </p:pic>
        <p:pic>
          <p:nvPicPr>
            <p:cNvPr id="122" name="Picture 121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8498" y="3662325"/>
              <a:ext cx="244288" cy="244288"/>
            </a:xfrm>
            <a:prstGeom prst="rect">
              <a:avLst/>
            </a:prstGeom>
          </p:spPr>
        </p:pic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8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7767" y="1515749"/>
            <a:ext cx="470055" cy="47005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432" y="1501591"/>
            <a:ext cx="517060" cy="517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0801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3017283" y="351115"/>
            <a:ext cx="31094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Advertising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cxnSp>
        <p:nvCxnSpPr>
          <p:cNvPr id="19" name="Elbow Connector 18"/>
          <p:cNvCxnSpPr/>
          <p:nvPr/>
        </p:nvCxnSpPr>
        <p:spPr>
          <a:xfrm rot="5400000" flipH="1" flipV="1">
            <a:off x="2926715" y="2765171"/>
            <a:ext cx="366460" cy="1530800"/>
          </a:xfrm>
          <a:prstGeom prst="bentConnector3">
            <a:avLst>
              <a:gd name="adj1" fmla="val 59369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6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557178" y="1255173"/>
            <a:ext cx="8032048" cy="3044769"/>
            <a:chOff x="581153" y="1183165"/>
            <a:chExt cx="8032048" cy="3044769"/>
          </a:xfrm>
        </p:grpSpPr>
        <p:graphicFrame>
          <p:nvGraphicFramePr>
            <p:cNvPr id="5" name="Chart 4"/>
            <p:cNvGraphicFramePr/>
            <p:nvPr>
              <p:extLst>
                <p:ext uri="{D42A27DB-BD31-4B8C-83A1-F6EECF244321}">
                  <p14:modId xmlns:p14="http://schemas.microsoft.com/office/powerpoint/2010/main" val="2065126641"/>
                </p:ext>
              </p:extLst>
            </p:nvPr>
          </p:nvGraphicFramePr>
          <p:xfrm>
            <a:off x="2566243" y="1183165"/>
            <a:ext cx="4011514" cy="277717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36000" contrast="-52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27839" y="2127589"/>
              <a:ext cx="888323" cy="888323"/>
            </a:xfrm>
            <a:prstGeom prst="rect">
              <a:avLst/>
            </a:prstGeom>
          </p:spPr>
        </p:pic>
        <p:cxnSp>
          <p:nvCxnSpPr>
            <p:cNvPr id="36" name="Elbow Connector 35"/>
            <p:cNvCxnSpPr/>
            <p:nvPr/>
          </p:nvCxnSpPr>
          <p:spPr>
            <a:xfrm rot="16200000" flipH="1">
              <a:off x="5943489" y="2798319"/>
              <a:ext cx="366460" cy="1683880"/>
            </a:xfrm>
            <a:prstGeom prst="bentConnector3">
              <a:avLst>
                <a:gd name="adj1" fmla="val 59369"/>
              </a:avLst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sp>
          <p:nvSpPr>
            <p:cNvPr id="37" name="TextBox 36"/>
            <p:cNvSpPr txBox="1"/>
            <p:nvPr/>
          </p:nvSpPr>
          <p:spPr>
            <a:xfrm>
              <a:off x="581153" y="3458493"/>
              <a:ext cx="99418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21%</a:t>
              </a:r>
            </a:p>
            <a:p>
              <a:pPr algn="ctr"/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TV</a:t>
              </a:r>
              <a:r>
                <a:rPr lang="en-US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7619018" y="3458492"/>
              <a:ext cx="99418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95%</a:t>
              </a:r>
            </a:p>
            <a:p>
              <a:pPr algn="ctr"/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Search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581154" y="1192071"/>
              <a:ext cx="1474371" cy="769441"/>
              <a:chOff x="581154" y="1192071"/>
              <a:chExt cx="1474371" cy="769441"/>
            </a:xfrm>
          </p:grpSpPr>
          <p:sp>
            <p:nvSpPr>
              <p:cNvPr id="32" name="TextBox 31"/>
              <p:cNvSpPr txBox="1"/>
              <p:nvPr/>
            </p:nvSpPr>
            <p:spPr>
              <a:xfrm>
                <a:off x="581154" y="1192071"/>
                <a:ext cx="994182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3200" dirty="0" smtClean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76%</a:t>
                </a:r>
              </a:p>
              <a:p>
                <a:pPr algn="ctr"/>
                <a:r>
                  <a:rPr 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Apps</a:t>
                </a:r>
                <a:r>
                  <a:rPr lang="en-US" sz="12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Lato Black" panose="020F0A02020204030203" pitchFamily="34" charset="0"/>
                  </a:rPr>
                  <a:t> </a:t>
                </a:r>
                <a:endParaRPr lang="ru-RU" sz="12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pic>
            <p:nvPicPr>
              <p:cNvPr id="4" name="Picture 3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612884" y="1265013"/>
                <a:ext cx="442641" cy="442641"/>
              </a:xfrm>
              <a:prstGeom prst="rect">
                <a:avLst/>
              </a:prstGeom>
            </p:spPr>
          </p:pic>
        </p:grp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27000" y="3509887"/>
              <a:ext cx="414409" cy="414409"/>
            </a:xfrm>
            <a:prstGeom prst="rect">
              <a:avLst/>
            </a:prstGeom>
          </p:spPr>
        </p:pic>
        <p:cxnSp>
          <p:nvCxnSpPr>
            <p:cNvPr id="63" name="Elbow Connector 62"/>
            <p:cNvCxnSpPr/>
            <p:nvPr/>
          </p:nvCxnSpPr>
          <p:spPr>
            <a:xfrm rot="16200000" flipH="1">
              <a:off x="2809707" y="1098287"/>
              <a:ext cx="302859" cy="1391636"/>
            </a:xfrm>
            <a:prstGeom prst="bentConnector3">
              <a:avLst>
                <a:gd name="adj1" fmla="val 59369"/>
              </a:avLst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65" name="Elbow Connector 64"/>
            <p:cNvCxnSpPr/>
            <p:nvPr/>
          </p:nvCxnSpPr>
          <p:spPr>
            <a:xfrm rot="5400000" flipH="1" flipV="1">
              <a:off x="6020692" y="1059696"/>
              <a:ext cx="366460" cy="1391636"/>
            </a:xfrm>
            <a:prstGeom prst="bentConnector3">
              <a:avLst>
                <a:gd name="adj1" fmla="val 59369"/>
              </a:avLst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>
              <a:off x="7192553" y="1192071"/>
              <a:ext cx="1391792" cy="769441"/>
              <a:chOff x="7192553" y="1192071"/>
              <a:chExt cx="1391792" cy="769441"/>
            </a:xfrm>
          </p:grpSpPr>
          <p:sp>
            <p:nvSpPr>
              <p:cNvPr id="46" name="TextBox 45"/>
              <p:cNvSpPr txBox="1"/>
              <p:nvPr/>
            </p:nvSpPr>
            <p:spPr>
              <a:xfrm>
                <a:off x="7647871" y="1192071"/>
                <a:ext cx="936474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3200" spc="-150" dirty="0" smtClean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30%</a:t>
                </a:r>
              </a:p>
              <a:p>
                <a:pPr algn="ctr"/>
                <a:r>
                  <a:rPr lang="en-US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Magazine</a:t>
                </a:r>
                <a:r>
                  <a:rPr 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Lato Black" panose="020F0A02020204030203" pitchFamily="34" charset="0"/>
                  </a:rPr>
                  <a:t> </a:t>
                </a:r>
                <a:r>
                  <a:rPr lang="en-US" sz="12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Lato Black" panose="020F0A02020204030203" pitchFamily="34" charset="0"/>
                  </a:rPr>
                  <a:t> </a:t>
                </a:r>
                <a:endParaRPr lang="ru-RU" sz="12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pic>
            <p:nvPicPr>
              <p:cNvPr id="8" name="Picture 7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7192553" y="1308242"/>
                <a:ext cx="403783" cy="403783"/>
              </a:xfrm>
              <a:prstGeom prst="rect">
                <a:avLst/>
              </a:prstGeom>
            </p:spPr>
          </p:pic>
        </p:grpSp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47935" y="3593261"/>
              <a:ext cx="367075" cy="36707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21987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3017283" y="351115"/>
            <a:ext cx="31094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Sales Chart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978147" y="1059582"/>
            <a:ext cx="7187707" cy="3600644"/>
            <a:chOff x="768669" y="1059582"/>
            <a:chExt cx="7187707" cy="3600644"/>
          </a:xfrm>
        </p:grpSpPr>
        <p:grpSp>
          <p:nvGrpSpPr>
            <p:cNvPr id="26" name="Group 25"/>
            <p:cNvGrpSpPr/>
            <p:nvPr/>
          </p:nvGrpSpPr>
          <p:grpSpPr>
            <a:xfrm>
              <a:off x="768669" y="1059582"/>
              <a:ext cx="3227267" cy="3591709"/>
              <a:chOff x="395536" y="1155397"/>
              <a:chExt cx="3227267" cy="3591709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899604" y="2452728"/>
                <a:ext cx="785542" cy="1487174"/>
                <a:chOff x="899604" y="2452728"/>
                <a:chExt cx="785542" cy="1487174"/>
              </a:xfrm>
            </p:grpSpPr>
            <p:sp>
              <p:nvSpPr>
                <p:cNvPr id="23" name="Rounded Rectangle 22"/>
                <p:cNvSpPr/>
                <p:nvPr/>
              </p:nvSpPr>
              <p:spPr>
                <a:xfrm>
                  <a:off x="899604" y="382088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3" name="Rounded Rectangle 32"/>
                <p:cNvSpPr/>
                <p:nvPr/>
              </p:nvSpPr>
              <p:spPr>
                <a:xfrm>
                  <a:off x="899604" y="3668864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4" name="Rounded Rectangle 33"/>
                <p:cNvSpPr/>
                <p:nvPr/>
              </p:nvSpPr>
              <p:spPr>
                <a:xfrm>
                  <a:off x="899604" y="3516847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5" name="Rounded Rectangle 34"/>
                <p:cNvSpPr/>
                <p:nvPr/>
              </p:nvSpPr>
              <p:spPr>
                <a:xfrm>
                  <a:off x="899604" y="336483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8" name="Rounded Rectangle 37"/>
                <p:cNvSpPr/>
                <p:nvPr/>
              </p:nvSpPr>
              <p:spPr>
                <a:xfrm>
                  <a:off x="899604" y="3212813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9" name="Rounded Rectangle 38"/>
                <p:cNvSpPr/>
                <p:nvPr/>
              </p:nvSpPr>
              <p:spPr>
                <a:xfrm>
                  <a:off x="899604" y="3060796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0" name="Rounded Rectangle 39"/>
                <p:cNvSpPr/>
                <p:nvPr/>
              </p:nvSpPr>
              <p:spPr>
                <a:xfrm>
                  <a:off x="899604" y="2908779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1" name="Rounded Rectangle 40"/>
                <p:cNvSpPr/>
                <p:nvPr/>
              </p:nvSpPr>
              <p:spPr>
                <a:xfrm>
                  <a:off x="899604" y="2756762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2" name="Rounded Rectangle 41"/>
                <p:cNvSpPr/>
                <p:nvPr/>
              </p:nvSpPr>
              <p:spPr>
                <a:xfrm>
                  <a:off x="899604" y="2604745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3" name="Rounded Rectangle 42"/>
                <p:cNvSpPr/>
                <p:nvPr/>
              </p:nvSpPr>
              <p:spPr>
                <a:xfrm>
                  <a:off x="899604" y="2452728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schemeClr val="bg1">
                        <a:lumMod val="85000"/>
                      </a:schemeClr>
                    </a:solidFill>
                  </a:endParaRPr>
                </a:p>
              </p:txBody>
            </p:sp>
          </p:grpSp>
          <p:grpSp>
            <p:nvGrpSpPr>
              <p:cNvPr id="44" name="Group 43"/>
              <p:cNvGrpSpPr/>
              <p:nvPr/>
            </p:nvGrpSpPr>
            <p:grpSpPr>
              <a:xfrm>
                <a:off x="1842242" y="2452728"/>
                <a:ext cx="785542" cy="1487174"/>
                <a:chOff x="899604" y="2452728"/>
                <a:chExt cx="785542" cy="1487174"/>
              </a:xfrm>
            </p:grpSpPr>
            <p:sp>
              <p:nvSpPr>
                <p:cNvPr id="45" name="Rounded Rectangle 44"/>
                <p:cNvSpPr/>
                <p:nvPr/>
              </p:nvSpPr>
              <p:spPr>
                <a:xfrm>
                  <a:off x="899604" y="382088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Rounded Rectangle 46"/>
                <p:cNvSpPr/>
                <p:nvPr/>
              </p:nvSpPr>
              <p:spPr>
                <a:xfrm>
                  <a:off x="899604" y="3668864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8" name="Rounded Rectangle 47"/>
                <p:cNvSpPr/>
                <p:nvPr/>
              </p:nvSpPr>
              <p:spPr>
                <a:xfrm>
                  <a:off x="899604" y="3516847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9" name="Rounded Rectangle 48"/>
                <p:cNvSpPr/>
                <p:nvPr/>
              </p:nvSpPr>
              <p:spPr>
                <a:xfrm>
                  <a:off x="899604" y="336483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0" name="Rounded Rectangle 49"/>
                <p:cNvSpPr/>
                <p:nvPr/>
              </p:nvSpPr>
              <p:spPr>
                <a:xfrm>
                  <a:off x="899604" y="3212813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1" name="Rounded Rectangle 50"/>
                <p:cNvSpPr/>
                <p:nvPr/>
              </p:nvSpPr>
              <p:spPr>
                <a:xfrm>
                  <a:off x="899604" y="3060796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2" name="Rounded Rectangle 51"/>
                <p:cNvSpPr/>
                <p:nvPr/>
              </p:nvSpPr>
              <p:spPr>
                <a:xfrm>
                  <a:off x="899604" y="2908779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3" name="Rounded Rectangle 52"/>
                <p:cNvSpPr/>
                <p:nvPr/>
              </p:nvSpPr>
              <p:spPr>
                <a:xfrm>
                  <a:off x="899604" y="2756762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4" name="Rounded Rectangle 53"/>
                <p:cNvSpPr/>
                <p:nvPr/>
              </p:nvSpPr>
              <p:spPr>
                <a:xfrm>
                  <a:off x="899604" y="2604745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5" name="Rounded Rectangle 54"/>
                <p:cNvSpPr/>
                <p:nvPr/>
              </p:nvSpPr>
              <p:spPr>
                <a:xfrm>
                  <a:off x="899604" y="2452728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schemeClr val="bg1">
                        <a:lumMod val="85000"/>
                      </a:schemeClr>
                    </a:solidFill>
                  </a:endParaRPr>
                </a:p>
              </p:txBody>
            </p:sp>
          </p:grpSp>
          <p:grpSp>
            <p:nvGrpSpPr>
              <p:cNvPr id="56" name="Group 55"/>
              <p:cNvGrpSpPr/>
              <p:nvPr/>
            </p:nvGrpSpPr>
            <p:grpSpPr>
              <a:xfrm>
                <a:off x="2778346" y="2455174"/>
                <a:ext cx="785542" cy="1487174"/>
                <a:chOff x="899604" y="2452728"/>
                <a:chExt cx="785542" cy="1487174"/>
              </a:xfrm>
            </p:grpSpPr>
            <p:sp>
              <p:nvSpPr>
                <p:cNvPr id="57" name="Rounded Rectangle 56"/>
                <p:cNvSpPr/>
                <p:nvPr/>
              </p:nvSpPr>
              <p:spPr>
                <a:xfrm>
                  <a:off x="899604" y="382088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58" name="Rounded Rectangle 57"/>
                <p:cNvSpPr/>
                <p:nvPr/>
              </p:nvSpPr>
              <p:spPr>
                <a:xfrm>
                  <a:off x="899604" y="3668864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0" name="Rounded Rectangle 59"/>
                <p:cNvSpPr/>
                <p:nvPr/>
              </p:nvSpPr>
              <p:spPr>
                <a:xfrm>
                  <a:off x="899604" y="3516847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1" name="Rounded Rectangle 60"/>
                <p:cNvSpPr/>
                <p:nvPr/>
              </p:nvSpPr>
              <p:spPr>
                <a:xfrm>
                  <a:off x="899604" y="336483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2" name="Rounded Rectangle 61"/>
                <p:cNvSpPr/>
                <p:nvPr/>
              </p:nvSpPr>
              <p:spPr>
                <a:xfrm>
                  <a:off x="899604" y="3212813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6" name="Rounded Rectangle 65"/>
                <p:cNvSpPr/>
                <p:nvPr/>
              </p:nvSpPr>
              <p:spPr>
                <a:xfrm>
                  <a:off x="899604" y="3060796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7" name="Rounded Rectangle 66"/>
                <p:cNvSpPr/>
                <p:nvPr/>
              </p:nvSpPr>
              <p:spPr>
                <a:xfrm>
                  <a:off x="899604" y="2908779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8" name="Rounded Rectangle 67"/>
                <p:cNvSpPr/>
                <p:nvPr/>
              </p:nvSpPr>
              <p:spPr>
                <a:xfrm>
                  <a:off x="899604" y="2756762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9" name="Rounded Rectangle 68"/>
                <p:cNvSpPr/>
                <p:nvPr/>
              </p:nvSpPr>
              <p:spPr>
                <a:xfrm>
                  <a:off x="899604" y="2604745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70" name="Rounded Rectangle 69"/>
                <p:cNvSpPr/>
                <p:nvPr/>
              </p:nvSpPr>
              <p:spPr>
                <a:xfrm>
                  <a:off x="899604" y="2452728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schemeClr val="bg1">
                        <a:lumMod val="85000"/>
                      </a:schemeClr>
                    </a:solidFill>
                  </a:endParaRPr>
                </a:p>
              </p:txBody>
            </p:sp>
          </p:grpSp>
          <p:sp>
            <p:nvSpPr>
              <p:cNvPr id="71" name="TextBox 70"/>
              <p:cNvSpPr txBox="1"/>
              <p:nvPr/>
            </p:nvSpPr>
            <p:spPr>
              <a:xfrm>
                <a:off x="395536" y="2414225"/>
                <a:ext cx="64807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9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100</a:t>
                </a:r>
                <a:endParaRPr lang="ru-RU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395536" y="3802941"/>
                <a:ext cx="64807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9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0</a:t>
                </a:r>
                <a:endParaRPr lang="ru-RU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74" name="TextBox 73"/>
              <p:cNvSpPr txBox="1"/>
              <p:nvPr/>
            </p:nvSpPr>
            <p:spPr>
              <a:xfrm>
                <a:off x="1788230" y="4408552"/>
                <a:ext cx="83300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2016</a:t>
                </a:r>
                <a:endParaRPr lang="ru-RU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Black" panose="00000A00000000000000" pitchFamily="2" charset="-52"/>
                </a:endParaRPr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1073055" y="1155397"/>
                <a:ext cx="227480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7200" dirty="0" smtClean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46%</a:t>
                </a:r>
                <a:endParaRPr lang="ru-RU" sz="7200" dirty="0">
                  <a:solidFill>
                    <a:srgbClr val="986BF4"/>
                  </a:solidFill>
                  <a:latin typeface="Montserrat Black" panose="00000A00000000000000" pitchFamily="2" charset="-52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395536" y="3097397"/>
                <a:ext cx="64807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9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50</a:t>
                </a:r>
                <a:endParaRPr lang="ru-RU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808222" y="4004769"/>
                <a:ext cx="903373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1</a:t>
                </a:r>
                <a:r>
                  <a:rPr lang="en-US" sz="800" dirty="0" err="1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st</a:t>
                </a:r>
                <a:r>
                  <a:rPr lang="en-US" sz="8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 Quarter</a:t>
                </a:r>
                <a:endParaRPr lang="ru-RU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1763826" y="4004769"/>
                <a:ext cx="903373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2nd Quarter</a:t>
                </a:r>
                <a:endParaRPr lang="ru-RU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2719430" y="4004769"/>
                <a:ext cx="903373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3rd Quarter</a:t>
                </a:r>
                <a:endParaRPr lang="ru-RU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4729109" y="1059582"/>
              <a:ext cx="3227267" cy="3600644"/>
              <a:chOff x="4729109" y="1059582"/>
              <a:chExt cx="3227267" cy="3600644"/>
            </a:xfrm>
          </p:grpSpPr>
          <p:grpSp>
            <p:nvGrpSpPr>
              <p:cNvPr id="81" name="Group 80"/>
              <p:cNvGrpSpPr/>
              <p:nvPr/>
            </p:nvGrpSpPr>
            <p:grpSpPr>
              <a:xfrm>
                <a:off x="5233177" y="2356913"/>
                <a:ext cx="785542" cy="1487174"/>
                <a:chOff x="899604" y="2452728"/>
                <a:chExt cx="785542" cy="1487174"/>
              </a:xfrm>
            </p:grpSpPr>
            <p:sp>
              <p:nvSpPr>
                <p:cNvPr id="112" name="Rounded Rectangle 111"/>
                <p:cNvSpPr/>
                <p:nvPr/>
              </p:nvSpPr>
              <p:spPr>
                <a:xfrm>
                  <a:off x="899604" y="382088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3" name="Rounded Rectangle 112"/>
                <p:cNvSpPr/>
                <p:nvPr/>
              </p:nvSpPr>
              <p:spPr>
                <a:xfrm>
                  <a:off x="899604" y="3668864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4" name="Rounded Rectangle 113"/>
                <p:cNvSpPr/>
                <p:nvPr/>
              </p:nvSpPr>
              <p:spPr>
                <a:xfrm>
                  <a:off x="899604" y="3516847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5" name="Rounded Rectangle 114"/>
                <p:cNvSpPr/>
                <p:nvPr/>
              </p:nvSpPr>
              <p:spPr>
                <a:xfrm>
                  <a:off x="899604" y="336483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6" name="Rounded Rectangle 115"/>
                <p:cNvSpPr/>
                <p:nvPr/>
              </p:nvSpPr>
              <p:spPr>
                <a:xfrm>
                  <a:off x="899604" y="3212813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Rounded Rectangle 116"/>
                <p:cNvSpPr/>
                <p:nvPr/>
              </p:nvSpPr>
              <p:spPr>
                <a:xfrm>
                  <a:off x="899604" y="3060796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Rounded Rectangle 117"/>
                <p:cNvSpPr/>
                <p:nvPr/>
              </p:nvSpPr>
              <p:spPr>
                <a:xfrm>
                  <a:off x="899604" y="2908779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9" name="Rounded Rectangle 118"/>
                <p:cNvSpPr/>
                <p:nvPr/>
              </p:nvSpPr>
              <p:spPr>
                <a:xfrm>
                  <a:off x="899604" y="2756762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Rounded Rectangle 119"/>
                <p:cNvSpPr/>
                <p:nvPr/>
              </p:nvSpPr>
              <p:spPr>
                <a:xfrm>
                  <a:off x="899604" y="2604745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Rounded Rectangle 120"/>
                <p:cNvSpPr/>
                <p:nvPr/>
              </p:nvSpPr>
              <p:spPr>
                <a:xfrm>
                  <a:off x="899604" y="2452728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schemeClr val="bg1">
                        <a:lumMod val="85000"/>
                      </a:schemeClr>
                    </a:solidFill>
                  </a:endParaRPr>
                </a:p>
              </p:txBody>
            </p:sp>
          </p:grpSp>
          <p:grpSp>
            <p:nvGrpSpPr>
              <p:cNvPr id="82" name="Group 81"/>
              <p:cNvGrpSpPr/>
              <p:nvPr/>
            </p:nvGrpSpPr>
            <p:grpSpPr>
              <a:xfrm>
                <a:off x="6175815" y="2356913"/>
                <a:ext cx="785542" cy="1463429"/>
                <a:chOff x="899604" y="2452728"/>
                <a:chExt cx="785542" cy="1463429"/>
              </a:xfrm>
            </p:grpSpPr>
            <p:sp>
              <p:nvSpPr>
                <p:cNvPr id="102" name="Rounded Rectangle 101"/>
                <p:cNvSpPr/>
                <p:nvPr/>
              </p:nvSpPr>
              <p:spPr>
                <a:xfrm>
                  <a:off x="899604" y="3797135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3" name="Rounded Rectangle 102"/>
                <p:cNvSpPr/>
                <p:nvPr/>
              </p:nvSpPr>
              <p:spPr>
                <a:xfrm>
                  <a:off x="899604" y="3645119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4" name="Rounded Rectangle 103"/>
                <p:cNvSpPr/>
                <p:nvPr/>
              </p:nvSpPr>
              <p:spPr>
                <a:xfrm>
                  <a:off x="899604" y="3493102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5" name="Rounded Rectangle 104"/>
                <p:cNvSpPr/>
                <p:nvPr/>
              </p:nvSpPr>
              <p:spPr>
                <a:xfrm>
                  <a:off x="899604" y="336483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6" name="Rounded Rectangle 105"/>
                <p:cNvSpPr/>
                <p:nvPr/>
              </p:nvSpPr>
              <p:spPr>
                <a:xfrm>
                  <a:off x="899604" y="3212813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986BF4"/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7" name="Rounded Rectangle 106"/>
                <p:cNvSpPr/>
                <p:nvPr/>
              </p:nvSpPr>
              <p:spPr>
                <a:xfrm>
                  <a:off x="899604" y="3060796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8" name="Rounded Rectangle 107"/>
                <p:cNvSpPr/>
                <p:nvPr/>
              </p:nvSpPr>
              <p:spPr>
                <a:xfrm>
                  <a:off x="899604" y="2908779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9" name="Rounded Rectangle 108"/>
                <p:cNvSpPr/>
                <p:nvPr/>
              </p:nvSpPr>
              <p:spPr>
                <a:xfrm>
                  <a:off x="899604" y="2756762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0" name="Rounded Rectangle 109"/>
                <p:cNvSpPr/>
                <p:nvPr/>
              </p:nvSpPr>
              <p:spPr>
                <a:xfrm>
                  <a:off x="899604" y="2604745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1" name="Rounded Rectangle 110"/>
                <p:cNvSpPr/>
                <p:nvPr/>
              </p:nvSpPr>
              <p:spPr>
                <a:xfrm>
                  <a:off x="899604" y="2452728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schemeClr val="bg1">
                        <a:lumMod val="85000"/>
                      </a:schemeClr>
                    </a:solidFill>
                  </a:endParaRPr>
                </a:p>
              </p:txBody>
            </p:sp>
          </p:grpSp>
          <p:grpSp>
            <p:nvGrpSpPr>
              <p:cNvPr id="83" name="Group 82"/>
              <p:cNvGrpSpPr/>
              <p:nvPr/>
            </p:nvGrpSpPr>
            <p:grpSpPr>
              <a:xfrm>
                <a:off x="7111919" y="2359359"/>
                <a:ext cx="785542" cy="1487174"/>
                <a:chOff x="899604" y="2452728"/>
                <a:chExt cx="785542" cy="1487174"/>
              </a:xfrm>
            </p:grpSpPr>
            <p:sp>
              <p:nvSpPr>
                <p:cNvPr id="92" name="Rounded Rectangle 91"/>
                <p:cNvSpPr/>
                <p:nvPr/>
              </p:nvSpPr>
              <p:spPr>
                <a:xfrm>
                  <a:off x="899604" y="382088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3" name="Rounded Rectangle 92"/>
                <p:cNvSpPr/>
                <p:nvPr/>
              </p:nvSpPr>
              <p:spPr>
                <a:xfrm>
                  <a:off x="899604" y="3668864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4" name="Rounded Rectangle 93"/>
                <p:cNvSpPr/>
                <p:nvPr/>
              </p:nvSpPr>
              <p:spPr>
                <a:xfrm>
                  <a:off x="899604" y="3516847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5" name="Rounded Rectangle 94"/>
                <p:cNvSpPr/>
                <p:nvPr/>
              </p:nvSpPr>
              <p:spPr>
                <a:xfrm>
                  <a:off x="899604" y="3364830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6" name="Rounded Rectangle 95"/>
                <p:cNvSpPr/>
                <p:nvPr/>
              </p:nvSpPr>
              <p:spPr>
                <a:xfrm>
                  <a:off x="899604" y="3212813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7" name="Rounded Rectangle 96"/>
                <p:cNvSpPr/>
                <p:nvPr/>
              </p:nvSpPr>
              <p:spPr>
                <a:xfrm>
                  <a:off x="899604" y="3060796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8" name="Rounded Rectangle 97"/>
                <p:cNvSpPr/>
                <p:nvPr/>
              </p:nvSpPr>
              <p:spPr>
                <a:xfrm>
                  <a:off x="899604" y="2908779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99" name="Rounded Rectangle 98"/>
                <p:cNvSpPr/>
                <p:nvPr/>
              </p:nvSpPr>
              <p:spPr>
                <a:xfrm>
                  <a:off x="899604" y="2756762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0" name="Rounded Rectangle 99"/>
                <p:cNvSpPr/>
                <p:nvPr/>
              </p:nvSpPr>
              <p:spPr>
                <a:xfrm>
                  <a:off x="899604" y="2604745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01" name="Rounded Rectangle 100"/>
                <p:cNvSpPr/>
                <p:nvPr/>
              </p:nvSpPr>
              <p:spPr>
                <a:xfrm>
                  <a:off x="899604" y="2452728"/>
                  <a:ext cx="785542" cy="11902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schemeClr val="bg1">
                        <a:lumMod val="85000"/>
                      </a:schemeClr>
                    </a:solidFill>
                  </a:endParaRPr>
                </a:p>
              </p:txBody>
            </p:sp>
          </p:grpSp>
          <p:sp>
            <p:nvSpPr>
              <p:cNvPr id="84" name="TextBox 83"/>
              <p:cNvSpPr txBox="1"/>
              <p:nvPr/>
            </p:nvSpPr>
            <p:spPr>
              <a:xfrm>
                <a:off x="4729109" y="2318410"/>
                <a:ext cx="64807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9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100</a:t>
                </a:r>
                <a:endParaRPr lang="ru-RU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4729109" y="3670524"/>
                <a:ext cx="64807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9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0</a:t>
                </a:r>
                <a:endParaRPr lang="ru-RU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6199234" y="4321672"/>
                <a:ext cx="780776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2017</a:t>
                </a:r>
                <a:endParaRPr lang="ru-RU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Black" panose="00000A00000000000000" pitchFamily="2" charset="-52"/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406628" y="1059582"/>
                <a:ext cx="227480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7200" dirty="0" smtClean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76</a:t>
                </a:r>
                <a:r>
                  <a:rPr lang="en-US" sz="7200" dirty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%</a:t>
                </a:r>
                <a:endParaRPr lang="ru-RU" sz="7200" dirty="0">
                  <a:solidFill>
                    <a:srgbClr val="986BF4"/>
                  </a:solidFill>
                  <a:latin typeface="Montserrat Black" panose="00000A00000000000000" pitchFamily="2" charset="-52"/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4729109" y="3001582"/>
                <a:ext cx="64807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9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50</a:t>
                </a:r>
                <a:endParaRPr lang="ru-RU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-52"/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5141795" y="3908954"/>
                <a:ext cx="903373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sz="8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1</a:t>
                </a:r>
                <a:r>
                  <a:rPr lang="en-US" sz="800" dirty="0" err="1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st</a:t>
                </a:r>
                <a:r>
                  <a:rPr lang="en-US" sz="8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 Quarter</a:t>
                </a:r>
                <a:endParaRPr lang="ru-RU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6097399" y="3908954"/>
                <a:ext cx="903373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2nd Quarter</a:t>
                </a:r>
                <a:endParaRPr lang="ru-RU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7053003" y="3908954"/>
                <a:ext cx="903373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3rd Quarter</a:t>
                </a:r>
                <a:endParaRPr lang="ru-RU" sz="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3698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"/>
          <p:cNvSpPr txBox="1"/>
          <p:nvPr/>
        </p:nvSpPr>
        <p:spPr>
          <a:xfrm>
            <a:off x="2567284" y="2499742"/>
            <a:ext cx="4009432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INFOGRAPHICS</a:t>
            </a:r>
            <a:endParaRPr lang="ru-RU" sz="4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8632" y="1635646"/>
            <a:ext cx="606736" cy="606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0301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3017283" y="351115"/>
            <a:ext cx="31094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Demographics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4" name="Copyright"/>
          <p:cNvSpPr txBox="1"/>
          <p:nvPr/>
        </p:nvSpPr>
        <p:spPr>
          <a:xfrm>
            <a:off x="107504" y="4806262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79" name="Group 78"/>
          <p:cNvGrpSpPr/>
          <p:nvPr/>
        </p:nvGrpSpPr>
        <p:grpSpPr>
          <a:xfrm>
            <a:off x="6660232" y="1121441"/>
            <a:ext cx="2039589" cy="1191600"/>
            <a:chOff x="6674105" y="1901580"/>
            <a:chExt cx="2039589" cy="1191600"/>
          </a:xfrm>
        </p:grpSpPr>
        <p:sp>
          <p:nvSpPr>
            <p:cNvPr id="76" name="TextBox 75"/>
            <p:cNvSpPr txBox="1"/>
            <p:nvPr/>
          </p:nvSpPr>
          <p:spPr>
            <a:xfrm>
              <a:off x="7158460" y="1901580"/>
              <a:ext cx="155523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54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66%</a:t>
              </a:r>
              <a:endParaRPr lang="ru-RU" sz="5400" dirty="0">
                <a:solidFill>
                  <a:srgbClr val="986BF4"/>
                </a:solidFill>
              </a:endParaRPr>
            </a:p>
          </p:txBody>
        </p:sp>
        <p:sp>
          <p:nvSpPr>
            <p:cNvPr id="78" name="text box"/>
            <p:cNvSpPr txBox="1"/>
            <p:nvPr/>
          </p:nvSpPr>
          <p:spPr>
            <a:xfrm>
              <a:off x="6674105" y="2607791"/>
              <a:ext cx="2038787" cy="48538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co</a:t>
              </a:r>
              <a:r>
                <a:rPr lang="uk-UA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uk-UA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</a:t>
              </a:r>
              <a:endPara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394734" y="1129944"/>
            <a:ext cx="1945018" cy="1185445"/>
            <a:chOff x="6628208" y="1901580"/>
            <a:chExt cx="1945018" cy="1185445"/>
          </a:xfrm>
        </p:grpSpPr>
        <p:sp>
          <p:nvSpPr>
            <p:cNvPr id="81" name="TextBox 80"/>
            <p:cNvSpPr txBox="1"/>
            <p:nvPr/>
          </p:nvSpPr>
          <p:spPr>
            <a:xfrm>
              <a:off x="6628208" y="1901580"/>
              <a:ext cx="155523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5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34%</a:t>
              </a:r>
              <a:endParaRPr lang="ru-RU" sz="5400" dirty="0">
                <a:solidFill>
                  <a:srgbClr val="EC5DB7"/>
                </a:solidFill>
              </a:endParaRPr>
            </a:p>
          </p:txBody>
        </p:sp>
        <p:sp>
          <p:nvSpPr>
            <p:cNvPr id="82" name="text box"/>
            <p:cNvSpPr txBox="1"/>
            <p:nvPr/>
          </p:nvSpPr>
          <p:spPr>
            <a:xfrm>
              <a:off x="6674105" y="2607791"/>
              <a:ext cx="1899121" cy="479234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co</a:t>
              </a:r>
              <a:r>
                <a:rPr lang="uk-UA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uk-UA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</a:t>
              </a:r>
              <a:endPara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295110" y="1233564"/>
            <a:ext cx="4516946" cy="3194260"/>
            <a:chOff x="2295110" y="1233564"/>
            <a:chExt cx="4516946" cy="3194260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0397" y="1233564"/>
              <a:ext cx="364903" cy="877135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06635" y="1233564"/>
              <a:ext cx="364903" cy="877135"/>
            </a:xfrm>
            <a:prstGeom prst="rect">
              <a:avLst/>
            </a:prstGeom>
          </p:spPr>
        </p:pic>
        <p:pic>
          <p:nvPicPr>
            <p:cNvPr id="41" name="Picture 4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66496" y="1967843"/>
              <a:ext cx="364903" cy="877135"/>
            </a:xfrm>
            <a:prstGeom prst="rect">
              <a:avLst/>
            </a:prstGeom>
          </p:spPr>
        </p:pic>
        <p:pic>
          <p:nvPicPr>
            <p:cNvPr id="42" name="Picture 4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58336" y="1973891"/>
              <a:ext cx="364903" cy="877135"/>
            </a:xfrm>
            <a:prstGeom prst="rect">
              <a:avLst/>
            </a:prstGeom>
          </p:spPr>
        </p:pic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4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7014" y="2748756"/>
              <a:ext cx="364903" cy="877135"/>
            </a:xfrm>
            <a:prstGeom prst="rect">
              <a:avLst/>
            </a:prstGeom>
          </p:spPr>
        </p:pic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6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18854" y="2754804"/>
              <a:ext cx="364903" cy="877135"/>
            </a:xfrm>
            <a:prstGeom prst="rect">
              <a:avLst/>
            </a:prstGeom>
          </p:spPr>
        </p:pic>
        <p:pic>
          <p:nvPicPr>
            <p:cNvPr id="46" name="Picture 45"/>
            <p:cNvPicPr>
              <a:picLocks noChangeAspect="1"/>
            </p:cNvPicPr>
            <p:nvPr/>
          </p:nvPicPr>
          <p:blipFill>
            <a:blip r:embed="rId4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5110" y="3541777"/>
              <a:ext cx="364903" cy="877135"/>
            </a:xfrm>
            <a:prstGeom prst="rect">
              <a:avLst/>
            </a:prstGeom>
          </p:spPr>
        </p:pic>
        <p:pic>
          <p:nvPicPr>
            <p:cNvPr id="47" name="Picture 46"/>
            <p:cNvPicPr>
              <a:picLocks noChangeAspect="1"/>
            </p:cNvPicPr>
            <p:nvPr/>
          </p:nvPicPr>
          <p:blipFill>
            <a:blip r:embed="rId4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86950" y="3547825"/>
              <a:ext cx="364903" cy="877135"/>
            </a:xfrm>
            <a:prstGeom prst="rect">
              <a:avLst/>
            </a:prstGeom>
          </p:spPr>
        </p:pic>
        <p:pic>
          <p:nvPicPr>
            <p:cNvPr id="48" name="Picture 47"/>
            <p:cNvPicPr>
              <a:picLocks noChangeAspect="1"/>
            </p:cNvPicPr>
            <p:nvPr/>
          </p:nvPicPr>
          <p:blipFill>
            <a:blip r:embed="rId6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36494" y="3548244"/>
              <a:ext cx="364903" cy="877135"/>
            </a:xfrm>
            <a:prstGeom prst="rect">
              <a:avLst/>
            </a:prstGeom>
          </p:spPr>
        </p:pic>
        <p:pic>
          <p:nvPicPr>
            <p:cNvPr id="49" name="Picture 48"/>
            <p:cNvPicPr>
              <a:picLocks noChangeAspect="1"/>
            </p:cNvPicPr>
            <p:nvPr/>
          </p:nvPicPr>
          <p:blipFill>
            <a:blip r:embed="rId6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26978" y="3548244"/>
              <a:ext cx="364903" cy="877135"/>
            </a:xfrm>
            <a:prstGeom prst="rect">
              <a:avLst/>
            </a:prstGeom>
          </p:spPr>
        </p:pic>
        <p:pic>
          <p:nvPicPr>
            <p:cNvPr id="77" name="Picture 76"/>
            <p:cNvPicPr>
              <a:picLocks noChangeAspect="1"/>
            </p:cNvPicPr>
            <p:nvPr/>
          </p:nvPicPr>
          <p:blipFill>
            <a:blip r:embed="rId6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24600" y="2760852"/>
              <a:ext cx="364903" cy="877135"/>
            </a:xfrm>
            <a:prstGeom prst="rect">
              <a:avLst/>
            </a:prstGeom>
          </p:spPr>
        </p:pic>
        <p:pic>
          <p:nvPicPr>
            <p:cNvPr id="83" name="Picture 8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60876" y="1976904"/>
              <a:ext cx="364903" cy="877135"/>
            </a:xfrm>
            <a:prstGeom prst="rect">
              <a:avLst/>
            </a:prstGeom>
          </p:spPr>
        </p:pic>
        <p:pic>
          <p:nvPicPr>
            <p:cNvPr id="84" name="Picture 8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42" y="1973886"/>
              <a:ext cx="364903" cy="877135"/>
            </a:xfrm>
            <a:prstGeom prst="rect">
              <a:avLst/>
            </a:prstGeom>
          </p:spPr>
        </p:pic>
        <p:pic>
          <p:nvPicPr>
            <p:cNvPr id="85" name="Picture 8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2814" y="2760431"/>
              <a:ext cx="364903" cy="877135"/>
            </a:xfrm>
            <a:prstGeom prst="rect">
              <a:avLst/>
            </a:prstGeom>
          </p:spPr>
        </p:pic>
        <p:pic>
          <p:nvPicPr>
            <p:cNvPr id="86" name="Picture 8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34280" y="2757413"/>
              <a:ext cx="364903" cy="877135"/>
            </a:xfrm>
            <a:prstGeom prst="rect">
              <a:avLst/>
            </a:prstGeom>
          </p:spPr>
        </p:pic>
        <p:pic>
          <p:nvPicPr>
            <p:cNvPr id="87" name="Picture 8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02685" y="2757413"/>
              <a:ext cx="364903" cy="877135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7153" y="3545799"/>
              <a:ext cx="364903" cy="877135"/>
            </a:xfrm>
            <a:prstGeom prst="rect">
              <a:avLst/>
            </a:prstGeom>
          </p:spPr>
        </p:pic>
        <p:pic>
          <p:nvPicPr>
            <p:cNvPr id="97" name="Picture 96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42596" y="3548244"/>
              <a:ext cx="364903" cy="877135"/>
            </a:xfrm>
            <a:prstGeom prst="rect">
              <a:avLst/>
            </a:prstGeom>
          </p:spPr>
        </p:pic>
        <p:pic>
          <p:nvPicPr>
            <p:cNvPr id="98" name="Picture 97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2725" y="3548244"/>
              <a:ext cx="364903" cy="877135"/>
            </a:xfrm>
            <a:prstGeom prst="rect">
              <a:avLst/>
            </a:prstGeom>
          </p:spPr>
        </p:pic>
        <p:pic>
          <p:nvPicPr>
            <p:cNvPr id="99" name="Picture 98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79356" y="3550689"/>
              <a:ext cx="364903" cy="87713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4894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2606510" y="351115"/>
            <a:ext cx="393098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latin typeface="Montserrat ExtraBold" panose="00000900000000000000" pitchFamily="2" charset="-52"/>
              </a:rPr>
              <a:t>Consulting Process</a:t>
            </a:r>
            <a:endParaRPr lang="ru-RU" sz="2600" b="1" dirty="0"/>
          </a:p>
        </p:txBody>
      </p:sp>
      <p:sp>
        <p:nvSpPr>
          <p:cNvPr id="64" name="Copyright"/>
          <p:cNvSpPr txBox="1"/>
          <p:nvPr/>
        </p:nvSpPr>
        <p:spPr>
          <a:xfrm>
            <a:off x="107504" y="4806262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biLevel thresh="7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5264690" y="2332510"/>
            <a:ext cx="1419411" cy="239948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863804" y="928272"/>
            <a:ext cx="1419411" cy="2399481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708" y="928272"/>
            <a:ext cx="1419411" cy="2399481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2779" y="1429422"/>
            <a:ext cx="2374147" cy="1404000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3378717" y="2836027"/>
            <a:ext cx="2374147" cy="140400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6193827" y="2830251"/>
            <a:ext cx="2374147" cy="1404000"/>
          </a:xfrm>
          <a:prstGeom prst="rect">
            <a:avLst/>
          </a:prstGeom>
        </p:spPr>
      </p:pic>
      <p:sp>
        <p:nvSpPr>
          <p:cNvPr id="24" name="text box"/>
          <p:cNvSpPr txBox="1"/>
          <p:nvPr/>
        </p:nvSpPr>
        <p:spPr>
          <a:xfrm>
            <a:off x="1090770" y="1856169"/>
            <a:ext cx="1058606" cy="71558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admi</a:t>
            </a:r>
            <a:endParaRPr lang="ru-RU" sz="9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niam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on</a:t>
            </a:r>
            <a:endParaRPr lang="en-US" sz="9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unt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mollit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25" name="TextBox"/>
          <p:cNvSpPr txBox="1"/>
          <p:nvPr/>
        </p:nvSpPr>
        <p:spPr bwMode="auto">
          <a:xfrm>
            <a:off x="1090770" y="1631249"/>
            <a:ext cx="107805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2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STRATEGY 1</a:t>
            </a:r>
            <a:endParaRPr lang="uk-UA" sz="1200" dirty="0" smtClean="0">
              <a:solidFill>
                <a:schemeClr val="bg1"/>
              </a:solidFill>
              <a:latin typeface="Work Sans SemiBold" panose="00000700000000000000" pitchFamily="2" charset="0"/>
            </a:endParaRPr>
          </a:p>
        </p:txBody>
      </p:sp>
      <p:sp>
        <p:nvSpPr>
          <p:cNvPr id="26" name="text box"/>
          <p:cNvSpPr txBox="1"/>
          <p:nvPr/>
        </p:nvSpPr>
        <p:spPr>
          <a:xfrm>
            <a:off x="2583147" y="2207935"/>
            <a:ext cx="1173411" cy="50783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runt</a:t>
            </a:r>
          </a:p>
        </p:txBody>
      </p:sp>
      <p:sp>
        <p:nvSpPr>
          <p:cNvPr id="27" name="TextBox"/>
          <p:cNvSpPr txBox="1"/>
          <p:nvPr/>
        </p:nvSpPr>
        <p:spPr bwMode="auto">
          <a:xfrm>
            <a:off x="2630826" y="2006719"/>
            <a:ext cx="107805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STRATEGY 2</a:t>
            </a:r>
            <a:endParaRPr lang="uk-UA" sz="1200" dirty="0" smtClean="0">
              <a:solidFill>
                <a:schemeClr val="bg1"/>
              </a:solidFill>
              <a:latin typeface="Work Sans SemiBold" panose="00000700000000000000" pitchFamily="2" charset="0"/>
            </a:endParaRPr>
          </a:p>
        </p:txBody>
      </p:sp>
      <p:sp>
        <p:nvSpPr>
          <p:cNvPr id="30" name="text box"/>
          <p:cNvSpPr txBox="1"/>
          <p:nvPr/>
        </p:nvSpPr>
        <p:spPr>
          <a:xfrm>
            <a:off x="3878056" y="3156538"/>
            <a:ext cx="990103" cy="92333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strud</a:t>
            </a:r>
            <a:endParaRPr lang="en-US" sz="900" dirty="0" smtClean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endParaRPr lang="en-US" sz="900" dirty="0" smtClean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"/>
          <p:cNvSpPr txBox="1"/>
          <p:nvPr/>
        </p:nvSpPr>
        <p:spPr bwMode="auto">
          <a:xfrm>
            <a:off x="3884957" y="2929101"/>
            <a:ext cx="107805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2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STRATEGY 4</a:t>
            </a:r>
            <a:endParaRPr lang="uk-UA" sz="1200" dirty="0" smtClean="0">
              <a:solidFill>
                <a:schemeClr val="bg1"/>
              </a:solidFill>
              <a:latin typeface="Work Sans SemiBold" panose="00000700000000000000" pitchFamily="2" charset="0"/>
            </a:endParaRPr>
          </a:p>
        </p:txBody>
      </p:sp>
      <p:sp>
        <p:nvSpPr>
          <p:cNvPr id="32" name="text box"/>
          <p:cNvSpPr txBox="1"/>
          <p:nvPr/>
        </p:nvSpPr>
        <p:spPr>
          <a:xfrm>
            <a:off x="4179152" y="1784161"/>
            <a:ext cx="1120419" cy="71558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admini</a:t>
            </a:r>
            <a:endParaRPr lang="ru-RU" sz="9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r"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niam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endParaRPr lang="en-US" sz="9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r"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mollit</a:t>
            </a:r>
            <a:endParaRPr lang="en-US" sz="9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3" name="TextBox"/>
          <p:cNvSpPr txBox="1"/>
          <p:nvPr/>
        </p:nvSpPr>
        <p:spPr bwMode="auto">
          <a:xfrm>
            <a:off x="4221519" y="1568137"/>
            <a:ext cx="107805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r>
              <a:rPr lang="en-US" sz="12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STRATEGY 3</a:t>
            </a:r>
            <a:endParaRPr lang="uk-UA" sz="1200" dirty="0" smtClean="0">
              <a:solidFill>
                <a:schemeClr val="bg1"/>
              </a:solidFill>
              <a:latin typeface="Work Sans SemiBold" panose="00000700000000000000" pitchFamily="2" charset="0"/>
            </a:endParaRPr>
          </a:p>
        </p:txBody>
      </p:sp>
      <p:sp>
        <p:nvSpPr>
          <p:cNvPr id="34" name="text box"/>
          <p:cNvSpPr txBox="1"/>
          <p:nvPr/>
        </p:nvSpPr>
        <p:spPr>
          <a:xfrm>
            <a:off x="5387690" y="3609479"/>
            <a:ext cx="1173411" cy="50783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endParaRPr lang="en-US" sz="900" dirty="0" smtClean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"/>
          <p:cNvSpPr txBox="1"/>
          <p:nvPr/>
        </p:nvSpPr>
        <p:spPr bwMode="auto">
          <a:xfrm>
            <a:off x="5435369" y="3408263"/>
            <a:ext cx="107805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STRATEGY 5</a:t>
            </a:r>
            <a:endParaRPr lang="uk-UA" sz="1200" dirty="0" smtClean="0">
              <a:solidFill>
                <a:schemeClr val="bg1"/>
              </a:solidFill>
              <a:latin typeface="Work Sans SemiBold" panose="00000700000000000000" pitchFamily="2" charset="0"/>
            </a:endParaRPr>
          </a:p>
        </p:txBody>
      </p:sp>
      <p:sp>
        <p:nvSpPr>
          <p:cNvPr id="36" name="text box"/>
          <p:cNvSpPr txBox="1"/>
          <p:nvPr/>
        </p:nvSpPr>
        <p:spPr>
          <a:xfrm>
            <a:off x="7010339" y="3224321"/>
            <a:ext cx="1078052" cy="71558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admini</a:t>
            </a:r>
            <a:endParaRPr lang="ru-RU" sz="9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r"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niam</a:t>
            </a:r>
            <a:r>
              <a:rPr lang="ru-RU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endParaRPr lang="ru-RU" sz="900" dirty="0" smtClean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r">
              <a:lnSpc>
                <a:spcPct val="150000"/>
              </a:lnSpc>
            </a:pP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untmollit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</a:t>
            </a:r>
            <a:endParaRPr lang="en-US" sz="900" dirty="0" smtClean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7" name="TextBox"/>
          <p:cNvSpPr txBox="1"/>
          <p:nvPr/>
        </p:nvSpPr>
        <p:spPr bwMode="auto">
          <a:xfrm>
            <a:off x="7010339" y="3009497"/>
            <a:ext cx="107805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r>
              <a:rPr lang="en-US" sz="12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STRATEGY 6</a:t>
            </a:r>
            <a:endParaRPr lang="uk-UA" sz="1200" dirty="0" smtClean="0">
              <a:solidFill>
                <a:schemeClr val="bg1"/>
              </a:solidFill>
              <a:latin typeface="Work Sans SemiBold" panose="000007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2799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626816" y="572254"/>
            <a:ext cx="369970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Puzzle Infographic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9" name="Group 8" hidden="1"/>
          <p:cNvGrpSpPr/>
          <p:nvPr/>
        </p:nvGrpSpPr>
        <p:grpSpPr>
          <a:xfrm>
            <a:off x="4917935" y="856053"/>
            <a:ext cx="3470489" cy="3515897"/>
            <a:chOff x="4780972" y="814761"/>
            <a:chExt cx="3470489" cy="3515897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700000">
              <a:off x="4994633" y="1676540"/>
              <a:ext cx="1121721" cy="1549043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6916079" y="1942378"/>
              <a:ext cx="1121721" cy="1549043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>
              <a:off x="6078102" y="814761"/>
              <a:ext cx="1121721" cy="1549043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>
              <a:off x="5819494" y="2781615"/>
              <a:ext cx="1121721" cy="1549043"/>
            </a:xfrm>
            <a:prstGeom prst="rect">
              <a:avLst/>
            </a:prstGeom>
          </p:spPr>
        </p:pic>
      </p:grpSp>
      <p:sp>
        <p:nvSpPr>
          <p:cNvPr id="23" name="text box"/>
          <p:cNvSpPr txBox="1"/>
          <p:nvPr/>
        </p:nvSpPr>
        <p:spPr>
          <a:xfrm>
            <a:off x="626816" y="1524699"/>
            <a:ext cx="3888984" cy="75309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cididunt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sed.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 box"/>
          <p:cNvSpPr txBox="1"/>
          <p:nvPr/>
        </p:nvSpPr>
        <p:spPr>
          <a:xfrm>
            <a:off x="626816" y="1275606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LOREM IPSUM DOLOR </a:t>
            </a:r>
            <a:endParaRPr lang="ru-RU" sz="12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70" name="text box"/>
          <p:cNvSpPr txBox="1"/>
          <p:nvPr/>
        </p:nvSpPr>
        <p:spPr>
          <a:xfrm>
            <a:off x="1097895" y="2673955"/>
            <a:ext cx="3084606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sed.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1" name="TextBox"/>
          <p:cNvSpPr txBox="1"/>
          <p:nvPr/>
        </p:nvSpPr>
        <p:spPr bwMode="auto">
          <a:xfrm>
            <a:off x="1097896" y="2499742"/>
            <a:ext cx="78418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Strategy 1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79" name="text box"/>
          <p:cNvSpPr txBox="1"/>
          <p:nvPr/>
        </p:nvSpPr>
        <p:spPr>
          <a:xfrm>
            <a:off x="1097895" y="3211898"/>
            <a:ext cx="3084606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sed.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0" name="TextBox"/>
          <p:cNvSpPr txBox="1"/>
          <p:nvPr/>
        </p:nvSpPr>
        <p:spPr bwMode="auto">
          <a:xfrm>
            <a:off x="1097896" y="3037685"/>
            <a:ext cx="78418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Strategy </a:t>
            </a:r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2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3" name="text box"/>
          <p:cNvSpPr txBox="1"/>
          <p:nvPr/>
        </p:nvSpPr>
        <p:spPr>
          <a:xfrm>
            <a:off x="1097895" y="3715954"/>
            <a:ext cx="3084606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sed.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4" name="TextBox"/>
          <p:cNvSpPr txBox="1"/>
          <p:nvPr/>
        </p:nvSpPr>
        <p:spPr bwMode="auto">
          <a:xfrm>
            <a:off x="1097896" y="3541741"/>
            <a:ext cx="78418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Strategy </a:t>
            </a:r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3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7" name="text box"/>
          <p:cNvSpPr txBox="1"/>
          <p:nvPr/>
        </p:nvSpPr>
        <p:spPr>
          <a:xfrm>
            <a:off x="1097895" y="4220010"/>
            <a:ext cx="3084606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sed.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8" name="TextBox"/>
          <p:cNvSpPr txBox="1"/>
          <p:nvPr/>
        </p:nvSpPr>
        <p:spPr bwMode="auto">
          <a:xfrm>
            <a:off x="1097896" y="4045797"/>
            <a:ext cx="78418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Strategy </a:t>
            </a:r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4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9376" y="2541660"/>
            <a:ext cx="378516" cy="3785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7" name="Oval 76"/>
          <p:cNvSpPr/>
          <p:nvPr/>
        </p:nvSpPr>
        <p:spPr>
          <a:xfrm>
            <a:off x="699376" y="3079603"/>
            <a:ext cx="378516" cy="3785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1" name="Oval 80"/>
          <p:cNvSpPr/>
          <p:nvPr/>
        </p:nvSpPr>
        <p:spPr>
          <a:xfrm>
            <a:off x="699376" y="3583659"/>
            <a:ext cx="378516" cy="3785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5" name="Oval 84"/>
          <p:cNvSpPr/>
          <p:nvPr/>
        </p:nvSpPr>
        <p:spPr>
          <a:xfrm>
            <a:off x="699376" y="4087715"/>
            <a:ext cx="378516" cy="3785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594" y="2610919"/>
            <a:ext cx="222080" cy="22208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672" y="3151689"/>
            <a:ext cx="227925" cy="227925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977" y="3644260"/>
            <a:ext cx="257315" cy="257315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276" y="4151614"/>
            <a:ext cx="250717" cy="250717"/>
          </a:xfrm>
          <a:prstGeom prst="rect">
            <a:avLst/>
          </a:prstGeom>
        </p:spPr>
      </p:pic>
      <p:sp>
        <p:nvSpPr>
          <p:cNvPr id="32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Work Sans" panose="00000500000000000000" pitchFamily="2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Work Sans" panose="00000500000000000000" pitchFamily="2" charset="0"/>
                <a:ea typeface="Open Sans" panose="020B0606030504020204" pitchFamily="34" charset="0"/>
                <a:cs typeface="Open Sans" panose="020B0606030504020204" pitchFamily="34" charset="0"/>
              </a:rPr>
              <a:t>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4803880" y="750885"/>
            <a:ext cx="3712704" cy="3641730"/>
            <a:chOff x="4803880" y="750885"/>
            <a:chExt cx="3712704" cy="364173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97300" y="2931790"/>
              <a:ext cx="1496312" cy="1460825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3880" y="1841337"/>
              <a:ext cx="1496312" cy="1460825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21487" y="750885"/>
              <a:ext cx="1496312" cy="1460825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20272" y="1841337"/>
              <a:ext cx="1496312" cy="14608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64220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2606510" y="351115"/>
            <a:ext cx="393098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Puzzle Infographic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024251" y="1293377"/>
            <a:ext cx="3119005" cy="3127950"/>
            <a:chOff x="3024251" y="1293377"/>
            <a:chExt cx="3119005" cy="312795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24251" y="2852082"/>
              <a:ext cx="1962449" cy="1160535"/>
            </a:xfrm>
            <a:prstGeom prst="rect">
              <a:avLst/>
            </a:prstGeom>
          </p:spPr>
        </p:pic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V="1">
              <a:off x="4180807" y="1700799"/>
              <a:ext cx="1962449" cy="1160535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4176223" y="2852251"/>
              <a:ext cx="1971981" cy="1166172"/>
            </a:xfrm>
            <a:prstGeom prst="rect">
              <a:avLst/>
            </a:prstGeom>
          </p:spPr>
        </p:pic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3016416" y="1696282"/>
              <a:ext cx="1971981" cy="1166172"/>
            </a:xfrm>
            <a:prstGeom prst="rect">
              <a:avLst/>
            </a:prstGeom>
          </p:spPr>
        </p:pic>
      </p:grpSp>
      <p:sp>
        <p:nvSpPr>
          <p:cNvPr id="38" name="text box"/>
          <p:cNvSpPr txBox="1"/>
          <p:nvPr/>
        </p:nvSpPr>
        <p:spPr>
          <a:xfrm>
            <a:off x="6084168" y="3373017"/>
            <a:ext cx="2160240" cy="48538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cons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9" name="TextBox"/>
          <p:cNvSpPr txBox="1"/>
          <p:nvPr/>
        </p:nvSpPr>
        <p:spPr bwMode="auto">
          <a:xfrm>
            <a:off x="7460219" y="3198804"/>
            <a:ext cx="78418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Strategy </a:t>
            </a:r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4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43" name="text box"/>
          <p:cNvSpPr txBox="1"/>
          <p:nvPr/>
        </p:nvSpPr>
        <p:spPr>
          <a:xfrm>
            <a:off x="6099592" y="2083548"/>
            <a:ext cx="2160240" cy="48538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cons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"/>
          <p:cNvSpPr txBox="1"/>
          <p:nvPr/>
        </p:nvSpPr>
        <p:spPr bwMode="auto">
          <a:xfrm>
            <a:off x="7475643" y="1909335"/>
            <a:ext cx="78418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Strategy </a:t>
            </a:r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2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46" name="text box"/>
          <p:cNvSpPr txBox="1"/>
          <p:nvPr/>
        </p:nvSpPr>
        <p:spPr>
          <a:xfrm>
            <a:off x="755576" y="3382463"/>
            <a:ext cx="2160240" cy="479234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cons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"/>
          <p:cNvSpPr txBox="1"/>
          <p:nvPr/>
        </p:nvSpPr>
        <p:spPr bwMode="auto">
          <a:xfrm>
            <a:off x="755576" y="3208250"/>
            <a:ext cx="78418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Strategy 3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49" name="text box"/>
          <p:cNvSpPr txBox="1"/>
          <p:nvPr/>
        </p:nvSpPr>
        <p:spPr>
          <a:xfrm>
            <a:off x="771000" y="2005349"/>
            <a:ext cx="2160240" cy="48538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</a:t>
            </a:r>
            <a:r>
              <a:rPr lang="uk-UA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0" name="TextBox"/>
          <p:cNvSpPr txBox="1"/>
          <p:nvPr/>
        </p:nvSpPr>
        <p:spPr bwMode="auto">
          <a:xfrm>
            <a:off x="771000" y="1831136"/>
            <a:ext cx="78418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Strategy </a:t>
            </a:r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1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pic>
        <p:nvPicPr>
          <p:cNvPr id="52" name="Picture 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02" y="3454577"/>
            <a:ext cx="464545" cy="424151"/>
          </a:xfrm>
          <a:prstGeom prst="rect">
            <a:avLst/>
          </a:prstGeom>
        </p:spPr>
      </p:pic>
      <p:sp>
        <p:nvSpPr>
          <p:cNvPr id="26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6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9912" y="1815407"/>
            <a:ext cx="427323" cy="427323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7" cstate="print">
            <a:biLevel thresh="50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3953" y="3445025"/>
            <a:ext cx="427323" cy="42732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9" cstate="print">
            <a:biLevel thresh="50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922" y="1759379"/>
            <a:ext cx="517061" cy="517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3032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"/>
          <p:cNvGrpSpPr/>
          <p:nvPr/>
        </p:nvGrpSpPr>
        <p:grpSpPr>
          <a:xfrm>
            <a:off x="1007604" y="1317562"/>
            <a:ext cx="7128793" cy="2508377"/>
            <a:chOff x="1007604" y="1153654"/>
            <a:chExt cx="7128793" cy="2508377"/>
          </a:xfrm>
        </p:grpSpPr>
        <p:sp>
          <p:nvSpPr>
            <p:cNvPr id="13" name="text box 3"/>
            <p:cNvSpPr txBox="1"/>
            <p:nvPr/>
          </p:nvSpPr>
          <p:spPr>
            <a:xfrm>
              <a:off x="1007604" y="2415536"/>
              <a:ext cx="7128793" cy="124649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commodo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consequat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Duis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aute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irure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in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reprehenderit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voluptate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esse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cillum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eu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fugiat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nulla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pariatur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Excepteur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occaecat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cupidatat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non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proident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 culpa</a:t>
              </a:r>
              <a:r>
                <a:rPr lang="uk-UA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strud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ut.</a:t>
              </a:r>
              <a:endParaRPr lang="uk-UA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Duis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aute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irure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in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reprehenderit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voluptate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nulla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pariatur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" name="text box 2"/>
            <p:cNvSpPr txBox="1"/>
            <p:nvPr/>
          </p:nvSpPr>
          <p:spPr>
            <a:xfrm>
              <a:off x="1972685" y="1782730"/>
              <a:ext cx="5198630" cy="337080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AMET</a:t>
              </a:r>
              <a:r>
                <a:rPr lang="uk-UA" sz="1200" b="1" dirty="0">
                  <a:solidFill>
                    <a:schemeClr val="bg1"/>
                  </a:solidFill>
                  <a:latin typeface="Montserrat SemiBold" panose="00000700000000000000" pitchFamily="2" charset="-52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 LOREM </a:t>
              </a:r>
              <a:r>
                <a:rPr lang="en-US" sz="1200" b="1" dirty="0" smtClean="0">
                  <a:solidFill>
                    <a:schemeClr val="bg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endParaRPr lang="ru-RU" sz="1200" b="1" dirty="0">
                <a:solidFill>
                  <a:schemeClr val="bg1"/>
                </a:solidFill>
                <a:latin typeface="Montserrat SemiBold" panose="00000700000000000000" pitchFamily="2" charset="-52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" name="title"/>
            <p:cNvSpPr txBox="1"/>
            <p:nvPr/>
          </p:nvSpPr>
          <p:spPr>
            <a:xfrm>
              <a:off x="2735796" y="1153654"/>
              <a:ext cx="367240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 smtClean="0">
                  <a:solidFill>
                    <a:srgbClr val="EF6F67"/>
                  </a:solidFill>
                  <a:latin typeface="Lato Black" panose="020F0A02020204030203" pitchFamily="34" charset="0"/>
                </a:rPr>
                <a:t>ABOUT US</a:t>
              </a:r>
              <a:endParaRPr lang="ru-RU" sz="4000" b="1" dirty="0">
                <a:solidFill>
                  <a:srgbClr val="EF6F67"/>
                </a:solidFill>
              </a:endParaRPr>
            </a:p>
          </p:txBody>
        </p:sp>
      </p:grpSp>
      <p:sp>
        <p:nvSpPr>
          <p:cNvPr id="11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1212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1897067" y="351115"/>
            <a:ext cx="534986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Circular Divider Infographic</a:t>
            </a: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278096716"/>
              </p:ext>
            </p:extLst>
          </p:nvPr>
        </p:nvGraphicFramePr>
        <p:xfrm>
          <a:off x="1930214" y="1307394"/>
          <a:ext cx="4920208" cy="32243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0" name="Group 9"/>
          <p:cNvGrpSpPr/>
          <p:nvPr/>
        </p:nvGrpSpPr>
        <p:grpSpPr>
          <a:xfrm>
            <a:off x="2662127" y="1779662"/>
            <a:ext cx="3672407" cy="2232248"/>
            <a:chOff x="2267744" y="1851670"/>
            <a:chExt cx="3672407" cy="2232248"/>
          </a:xfrm>
        </p:grpSpPr>
        <p:cxnSp>
          <p:nvCxnSpPr>
            <p:cNvPr id="23" name="Straight Arrow Connector 22"/>
            <p:cNvCxnSpPr/>
            <p:nvPr/>
          </p:nvCxnSpPr>
          <p:spPr>
            <a:xfrm rot="5400000" flipH="1">
              <a:off x="2636169" y="2148088"/>
              <a:ext cx="0" cy="703309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/>
            <p:cNvCxnSpPr/>
            <p:nvPr/>
          </p:nvCxnSpPr>
          <p:spPr>
            <a:xfrm rot="16200000">
              <a:off x="5040052" y="1383618"/>
              <a:ext cx="0" cy="936104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/>
            <p:cNvCxnSpPr/>
            <p:nvPr/>
          </p:nvCxnSpPr>
          <p:spPr>
            <a:xfrm rot="16200000">
              <a:off x="5040052" y="3615866"/>
              <a:ext cx="0" cy="936104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/>
            <p:cNvCxnSpPr/>
            <p:nvPr/>
          </p:nvCxnSpPr>
          <p:spPr>
            <a:xfrm rot="5400000" flipH="1">
              <a:off x="3167844" y="1383618"/>
              <a:ext cx="0" cy="936104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/>
            <p:cNvCxnSpPr/>
            <p:nvPr/>
          </p:nvCxnSpPr>
          <p:spPr>
            <a:xfrm rot="5400000" flipH="1">
              <a:off x="3167844" y="3615866"/>
              <a:ext cx="0" cy="936104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/>
            <p:cNvCxnSpPr/>
            <p:nvPr/>
          </p:nvCxnSpPr>
          <p:spPr>
            <a:xfrm rot="5400000" flipH="1">
              <a:off x="2619399" y="3012184"/>
              <a:ext cx="0" cy="703309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/>
            <p:cNvCxnSpPr/>
            <p:nvPr/>
          </p:nvCxnSpPr>
          <p:spPr>
            <a:xfrm rot="16200000">
              <a:off x="5588497" y="2148088"/>
              <a:ext cx="0" cy="703309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/>
            <p:cNvCxnSpPr/>
            <p:nvPr/>
          </p:nvCxnSpPr>
          <p:spPr>
            <a:xfrm rot="16200000">
              <a:off x="5571727" y="3012184"/>
              <a:ext cx="0" cy="703309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4" name="text box"/>
          <p:cNvSpPr txBox="1"/>
          <p:nvPr/>
        </p:nvSpPr>
        <p:spPr>
          <a:xfrm>
            <a:off x="6445491" y="4106514"/>
            <a:ext cx="2031649" cy="46166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5" name="TextBox"/>
          <p:cNvSpPr txBox="1"/>
          <p:nvPr/>
        </p:nvSpPr>
        <p:spPr bwMode="auto">
          <a:xfrm>
            <a:off x="6445491" y="3932301"/>
            <a:ext cx="1034178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Example</a:t>
            </a:r>
            <a:r>
              <a:rPr lang="ru-RU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8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68" name="text box"/>
          <p:cNvSpPr txBox="1"/>
          <p:nvPr/>
        </p:nvSpPr>
        <p:spPr>
          <a:xfrm>
            <a:off x="6947333" y="3146749"/>
            <a:ext cx="2031649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9" name="TextBox"/>
          <p:cNvSpPr txBox="1"/>
          <p:nvPr/>
        </p:nvSpPr>
        <p:spPr bwMode="auto">
          <a:xfrm>
            <a:off x="6947333" y="2972536"/>
            <a:ext cx="1034178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Example</a:t>
            </a:r>
            <a:r>
              <a:rPr lang="ru-RU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7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pic>
        <p:nvPicPr>
          <p:cNvPr id="81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6043" y="3124861"/>
            <a:ext cx="311351" cy="311351"/>
          </a:xfrm>
          <a:prstGeom prst="rect">
            <a:avLst/>
          </a:prstGeom>
        </p:spPr>
      </p:pic>
      <p:sp>
        <p:nvSpPr>
          <p:cNvPr id="58" name="text box"/>
          <p:cNvSpPr txBox="1"/>
          <p:nvPr/>
        </p:nvSpPr>
        <p:spPr>
          <a:xfrm>
            <a:off x="6947333" y="2245712"/>
            <a:ext cx="2031649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"/>
          <p:cNvSpPr txBox="1"/>
          <p:nvPr/>
        </p:nvSpPr>
        <p:spPr bwMode="auto">
          <a:xfrm>
            <a:off x="6947333" y="2071499"/>
            <a:ext cx="1034178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Example</a:t>
            </a:r>
            <a:r>
              <a:rPr lang="ru-RU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6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5" name="text box"/>
          <p:cNvSpPr txBox="1"/>
          <p:nvPr/>
        </p:nvSpPr>
        <p:spPr>
          <a:xfrm>
            <a:off x="6388908" y="1305803"/>
            <a:ext cx="2031649" cy="441788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TextBox"/>
          <p:cNvSpPr txBox="1"/>
          <p:nvPr/>
        </p:nvSpPr>
        <p:spPr bwMode="auto">
          <a:xfrm>
            <a:off x="6388908" y="1131590"/>
            <a:ext cx="1034178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Example</a:t>
            </a:r>
            <a:r>
              <a:rPr lang="ru-RU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5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pic>
        <p:nvPicPr>
          <p:cNvPr id="79" name="Picture 1"/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00D0C1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7496" y="1305352"/>
            <a:ext cx="342486" cy="342486"/>
          </a:xfrm>
          <a:prstGeom prst="rect">
            <a:avLst/>
          </a:prstGeom>
        </p:spPr>
      </p:pic>
      <p:sp>
        <p:nvSpPr>
          <p:cNvPr id="22" name="text box"/>
          <p:cNvSpPr txBox="1"/>
          <p:nvPr/>
        </p:nvSpPr>
        <p:spPr>
          <a:xfrm>
            <a:off x="575042" y="4108568"/>
            <a:ext cx="2031649" cy="441788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r">
              <a:lnSpc>
                <a:spcPct val="150000"/>
              </a:lnSpc>
            </a:pP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TextBox"/>
          <p:cNvSpPr txBox="1"/>
          <p:nvPr/>
        </p:nvSpPr>
        <p:spPr bwMode="auto">
          <a:xfrm>
            <a:off x="1572513" y="3934355"/>
            <a:ext cx="1034178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Example</a:t>
            </a:r>
            <a:r>
              <a:rPr lang="ru-RU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4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8" name="text box"/>
          <p:cNvSpPr txBox="1"/>
          <p:nvPr/>
        </p:nvSpPr>
        <p:spPr>
          <a:xfrm>
            <a:off x="35496" y="3138074"/>
            <a:ext cx="2031649" cy="441788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r">
              <a:lnSpc>
                <a:spcPct val="150000"/>
              </a:lnSpc>
            </a:pP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9" name="TextBox"/>
          <p:cNvSpPr txBox="1"/>
          <p:nvPr/>
        </p:nvSpPr>
        <p:spPr bwMode="auto">
          <a:xfrm>
            <a:off x="1032972" y="2963861"/>
            <a:ext cx="1034178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Example</a:t>
            </a:r>
            <a:r>
              <a:rPr lang="ru-RU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3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2" name="text box"/>
          <p:cNvSpPr txBox="1"/>
          <p:nvPr/>
        </p:nvSpPr>
        <p:spPr>
          <a:xfrm>
            <a:off x="36639" y="2245712"/>
            <a:ext cx="2031649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r">
              <a:lnSpc>
                <a:spcPct val="150000"/>
              </a:lnSpc>
            </a:pP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3" name="TextBox"/>
          <p:cNvSpPr txBox="1"/>
          <p:nvPr/>
        </p:nvSpPr>
        <p:spPr bwMode="auto">
          <a:xfrm>
            <a:off x="1034115" y="2071499"/>
            <a:ext cx="1034178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Example</a:t>
            </a:r>
            <a:r>
              <a:rPr lang="ru-RU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2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29" name="text box"/>
          <p:cNvSpPr txBox="1"/>
          <p:nvPr/>
        </p:nvSpPr>
        <p:spPr>
          <a:xfrm>
            <a:off x="575037" y="1305803"/>
            <a:ext cx="2031649" cy="441788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r">
              <a:lnSpc>
                <a:spcPct val="150000"/>
              </a:lnSpc>
            </a:pP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"/>
          <p:cNvSpPr txBox="1"/>
          <p:nvPr/>
        </p:nvSpPr>
        <p:spPr bwMode="auto">
          <a:xfrm>
            <a:off x="1572513" y="1131590"/>
            <a:ext cx="1034178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Example</a:t>
            </a:r>
            <a:r>
              <a:rPr lang="ru-RU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1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1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6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2320" y="1305352"/>
            <a:ext cx="353159" cy="353159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7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2320" y="4163359"/>
            <a:ext cx="353159" cy="353159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8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6617" y="2200451"/>
            <a:ext cx="353159" cy="353159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9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933" y="3119690"/>
            <a:ext cx="353159" cy="353159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10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2160" y="4063132"/>
            <a:ext cx="353159" cy="35315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1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5139" y="2215179"/>
            <a:ext cx="353159" cy="353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151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2562283" y="351115"/>
            <a:ext cx="401943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Triangle Infographic</a:t>
            </a:r>
          </a:p>
        </p:txBody>
      </p:sp>
      <p:pic>
        <p:nvPicPr>
          <p:cNvPr id="51" name="Picture 8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02" y="1854709"/>
            <a:ext cx="479895" cy="457677"/>
          </a:xfrm>
          <a:prstGeom prst="rect">
            <a:avLst/>
          </a:prstGeom>
        </p:spPr>
      </p:pic>
      <p:pic>
        <p:nvPicPr>
          <p:cNvPr id="52" name="Picture 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02" y="3454577"/>
            <a:ext cx="464545" cy="424151"/>
          </a:xfrm>
          <a:prstGeom prst="rect">
            <a:avLst/>
          </a:prstGeom>
        </p:spPr>
      </p:pic>
      <p:pic>
        <p:nvPicPr>
          <p:cNvPr id="53" name="Picture 3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6296" y="3420150"/>
            <a:ext cx="511000" cy="466566"/>
          </a:xfrm>
          <a:prstGeom prst="rect">
            <a:avLst/>
          </a:prstGeom>
        </p:spPr>
      </p:pic>
      <p:pic>
        <p:nvPicPr>
          <p:cNvPr id="54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0421" y="3458618"/>
            <a:ext cx="424151" cy="416070"/>
          </a:xfrm>
          <a:prstGeom prst="rect">
            <a:avLst/>
          </a:prstGeom>
        </p:spPr>
      </p:pic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3397830304"/>
              </p:ext>
            </p:extLst>
          </p:nvPr>
        </p:nvGraphicFramePr>
        <p:xfrm>
          <a:off x="1524000" y="1165940"/>
          <a:ext cx="6096000" cy="33586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755575" y="1618929"/>
            <a:ext cx="7504257" cy="2267392"/>
            <a:chOff x="755575" y="1707654"/>
            <a:chExt cx="7504257" cy="2267392"/>
          </a:xfrm>
        </p:grpSpPr>
        <p:grpSp>
          <p:nvGrpSpPr>
            <p:cNvPr id="9" name="4"/>
            <p:cNvGrpSpPr/>
            <p:nvPr/>
          </p:nvGrpSpPr>
          <p:grpSpPr>
            <a:xfrm>
              <a:off x="5940150" y="3075806"/>
              <a:ext cx="2304259" cy="889794"/>
              <a:chOff x="6490829" y="1170795"/>
              <a:chExt cx="2041610" cy="889794"/>
            </a:xfrm>
          </p:grpSpPr>
          <p:sp>
            <p:nvSpPr>
              <p:cNvPr id="10" name="text box"/>
              <p:cNvSpPr txBox="1"/>
              <p:nvPr/>
            </p:nvSpPr>
            <p:spPr>
              <a:xfrm>
                <a:off x="6490829" y="1345008"/>
                <a:ext cx="2041606" cy="715581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,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consectetur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elit,sed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eiusmod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tempor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in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cididunt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labore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et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dolore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magna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liqua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1" name="TextBox"/>
              <p:cNvSpPr txBox="1"/>
              <p:nvPr/>
            </p:nvSpPr>
            <p:spPr bwMode="auto">
              <a:xfrm>
                <a:off x="7725432" y="1170795"/>
                <a:ext cx="807007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/>
                <a:r>
                  <a:rPr lang="en-US" sz="1000" dirty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EXAMPLE </a:t>
                </a:r>
                <a:r>
                  <a:rPr lang="en-US" sz="1000" dirty="0" smtClean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4</a:t>
                </a:r>
                <a:endParaRPr lang="en-US" sz="1000" dirty="0">
                  <a:solidFill>
                    <a:srgbClr val="986BF4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13" name="2"/>
            <p:cNvGrpSpPr/>
            <p:nvPr/>
          </p:nvGrpSpPr>
          <p:grpSpPr>
            <a:xfrm>
              <a:off x="5664572" y="1785853"/>
              <a:ext cx="2595260" cy="867351"/>
              <a:chOff x="6618433" y="1170795"/>
              <a:chExt cx="1914007" cy="867351"/>
            </a:xfrm>
          </p:grpSpPr>
          <p:sp>
            <p:nvSpPr>
              <p:cNvPr id="14" name="text box"/>
              <p:cNvSpPr txBox="1"/>
              <p:nvPr/>
            </p:nvSpPr>
            <p:spPr>
              <a:xfrm>
                <a:off x="6618433" y="1345008"/>
                <a:ext cx="1914007" cy="693138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,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consectetur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elit,sed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eiusmod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tempor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in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cididunt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labore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et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dolore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magna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liqua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5" name="TextBox"/>
              <p:cNvSpPr txBox="1"/>
              <p:nvPr/>
            </p:nvSpPr>
            <p:spPr bwMode="auto">
              <a:xfrm>
                <a:off x="7865433" y="1170795"/>
                <a:ext cx="667007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/>
                <a:r>
                  <a:rPr lang="en-US" sz="1000" dirty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EXAMPLE </a:t>
                </a:r>
                <a:r>
                  <a:rPr lang="en-US" sz="1000" dirty="0" smtClean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2</a:t>
                </a:r>
                <a:endParaRPr lang="en-US" sz="1000" dirty="0">
                  <a:solidFill>
                    <a:srgbClr val="986BF4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16" name="3"/>
            <p:cNvGrpSpPr/>
            <p:nvPr/>
          </p:nvGrpSpPr>
          <p:grpSpPr>
            <a:xfrm>
              <a:off x="755575" y="3085252"/>
              <a:ext cx="2248614" cy="889794"/>
              <a:chOff x="6618433" y="1170795"/>
              <a:chExt cx="1992308" cy="889794"/>
            </a:xfrm>
          </p:grpSpPr>
          <p:sp>
            <p:nvSpPr>
              <p:cNvPr id="17" name="text box"/>
              <p:cNvSpPr txBox="1"/>
              <p:nvPr/>
            </p:nvSpPr>
            <p:spPr>
              <a:xfrm>
                <a:off x="6618433" y="1345008"/>
                <a:ext cx="1992308" cy="715581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,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consectetur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elit,sed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eiusmod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tempor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in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cididunt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labore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et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dolore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magna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liqua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8" name="TextBox"/>
              <p:cNvSpPr txBox="1"/>
              <p:nvPr/>
            </p:nvSpPr>
            <p:spPr bwMode="auto">
              <a:xfrm>
                <a:off x="6618433" y="1170795"/>
                <a:ext cx="801326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EXAMPLE </a:t>
                </a:r>
                <a:r>
                  <a:rPr lang="en-US" sz="1000" dirty="0" smtClean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3</a:t>
                </a:r>
                <a:endParaRPr lang="en-US" sz="1000" dirty="0">
                  <a:solidFill>
                    <a:srgbClr val="986BF4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19" name="1"/>
            <p:cNvGrpSpPr/>
            <p:nvPr/>
          </p:nvGrpSpPr>
          <p:grpSpPr>
            <a:xfrm>
              <a:off x="770998" y="1707654"/>
              <a:ext cx="2432849" cy="861196"/>
              <a:chOff x="6618432" y="1170795"/>
              <a:chExt cx="2155543" cy="861196"/>
            </a:xfrm>
          </p:grpSpPr>
          <p:sp>
            <p:nvSpPr>
              <p:cNvPr id="20" name="text box"/>
              <p:cNvSpPr txBox="1"/>
              <p:nvPr/>
            </p:nvSpPr>
            <p:spPr>
              <a:xfrm>
                <a:off x="6618432" y="1345008"/>
                <a:ext cx="2155543" cy="686983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,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consectetur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elit,sed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eiusmod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tempor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in </a:t>
                </a:r>
                <a:r>
                  <a:rPr lang="en-US" sz="9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cididunt</a:t>
                </a:r>
                <a:r>
                  <a:rPr 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labore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et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dolore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magna </a:t>
                </a:r>
                <a:r>
                  <a:rPr lang="en-US" sz="9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liqua</a:t>
                </a:r>
                <a:r>
                  <a:rPr 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1" name="TextBox"/>
              <p:cNvSpPr txBox="1"/>
              <p:nvPr/>
            </p:nvSpPr>
            <p:spPr bwMode="auto">
              <a:xfrm>
                <a:off x="6618432" y="1170795"/>
                <a:ext cx="782862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 smtClean="0">
                    <a:solidFill>
                      <a:srgbClr val="986BF4"/>
                    </a:solidFill>
                    <a:latin typeface="Lato Black" panose="020F0A02020204030203" pitchFamily="34" charset="0"/>
                  </a:rPr>
                  <a:t>EXAMPLE 1</a:t>
                </a:r>
                <a:endParaRPr lang="ru-RU" sz="1000" dirty="0">
                  <a:solidFill>
                    <a:srgbClr val="986BF4"/>
                  </a:solidFill>
                  <a:latin typeface="Montserrat ExtraBold" panose="00000900000000000000" pitchFamily="2" charset="-52"/>
                </a:endParaRPr>
              </a:p>
            </p:txBody>
          </p:sp>
        </p:grpSp>
      </p:grpSp>
      <p:sp>
        <p:nvSpPr>
          <p:cNvPr id="23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9898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3062070" y="351115"/>
            <a:ext cx="301986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Social Media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932040" y="979186"/>
            <a:ext cx="3543583" cy="3680796"/>
            <a:chOff x="4957559" y="938367"/>
            <a:chExt cx="3543583" cy="3680796"/>
          </a:xfrm>
        </p:grpSpPr>
        <p:grpSp>
          <p:nvGrpSpPr>
            <p:cNvPr id="4" name="Group 3"/>
            <p:cNvGrpSpPr/>
            <p:nvPr/>
          </p:nvGrpSpPr>
          <p:grpSpPr>
            <a:xfrm>
              <a:off x="4957559" y="938367"/>
              <a:ext cx="3543583" cy="3680796"/>
              <a:chOff x="4800482" y="717583"/>
              <a:chExt cx="3543583" cy="3680796"/>
            </a:xfrm>
          </p:grpSpPr>
          <p:pic>
            <p:nvPicPr>
              <p:cNvPr id="3" name="Picture 2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rightnessContrast bright="20000" contrast="-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674316" y="1361883"/>
                <a:ext cx="1583525" cy="3036496"/>
              </a:xfrm>
              <a:prstGeom prst="rect">
                <a:avLst/>
              </a:prstGeom>
            </p:spPr>
          </p:pic>
          <p:sp>
            <p:nvSpPr>
              <p:cNvPr id="46" name="Oval 45"/>
              <p:cNvSpPr/>
              <p:nvPr/>
            </p:nvSpPr>
            <p:spPr>
              <a:xfrm>
                <a:off x="7676108" y="1479390"/>
                <a:ext cx="353778" cy="353778"/>
              </a:xfrm>
              <a:prstGeom prst="ellipse">
                <a:avLst/>
              </a:prstGeom>
              <a:solidFill>
                <a:srgbClr val="986BF4">
                  <a:alpha val="3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986BF4"/>
                  </a:solidFill>
                </a:endParaRPr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6689073" y="2046923"/>
                <a:ext cx="1054933" cy="1054933"/>
              </a:xfrm>
              <a:prstGeom prst="ellipse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00D0C1"/>
                  </a:solidFill>
                </a:endParaRPr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5135850" y="1599279"/>
                <a:ext cx="895288" cy="895288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5664572" y="729158"/>
                <a:ext cx="1420787" cy="1420787"/>
              </a:xfrm>
              <a:prstGeom prst="ellipse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6786573" y="1295186"/>
                <a:ext cx="931213" cy="931213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5171027" y="2601394"/>
                <a:ext cx="478116" cy="478116"/>
              </a:xfrm>
              <a:prstGeom prst="ellipse">
                <a:avLst/>
              </a:prstGeom>
              <a:solidFill>
                <a:srgbClr val="EC5DB7">
                  <a:alpha val="4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5755078" y="2778535"/>
                <a:ext cx="478116" cy="478116"/>
              </a:xfrm>
              <a:prstGeom prst="ellipse">
                <a:avLst/>
              </a:prstGeom>
              <a:solidFill>
                <a:srgbClr val="EC5DB7">
                  <a:alpha val="4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4800482" y="1982752"/>
                <a:ext cx="244887" cy="244887"/>
              </a:xfrm>
              <a:prstGeom prst="ellipse">
                <a:avLst/>
              </a:prstGeom>
              <a:solidFill>
                <a:srgbClr val="986BF4">
                  <a:alpha val="24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7722441" y="2088179"/>
                <a:ext cx="244887" cy="244887"/>
              </a:xfrm>
              <a:prstGeom prst="ellipse">
                <a:avLst/>
              </a:prstGeom>
              <a:solidFill>
                <a:srgbClr val="EC5DB7">
                  <a:alpha val="71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7711630" y="2764985"/>
                <a:ext cx="244887" cy="244887"/>
              </a:xfrm>
              <a:prstGeom prst="ellipse">
                <a:avLst/>
              </a:prstGeom>
              <a:solidFill>
                <a:srgbClr val="986BF4">
                  <a:alpha val="3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986BF4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5330052" y="1367505"/>
                <a:ext cx="244887" cy="244887"/>
              </a:xfrm>
              <a:prstGeom prst="ellipse">
                <a:avLst/>
              </a:prstGeom>
              <a:solidFill>
                <a:srgbClr val="986BF4">
                  <a:alpha val="21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5726917" y="2681224"/>
                <a:ext cx="244887" cy="244887"/>
              </a:xfrm>
              <a:prstGeom prst="ellipse">
                <a:avLst/>
              </a:prstGeom>
              <a:solidFill>
                <a:srgbClr val="986BF4">
                  <a:alpha val="3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5464673" y="2882392"/>
                <a:ext cx="244887" cy="244887"/>
              </a:xfrm>
              <a:prstGeom prst="ellipse">
                <a:avLst/>
              </a:prstGeom>
              <a:solidFill>
                <a:srgbClr val="986BF4">
                  <a:alpha val="24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7150959" y="983786"/>
                <a:ext cx="244887" cy="244887"/>
              </a:xfrm>
              <a:prstGeom prst="ellipse">
                <a:avLst/>
              </a:prstGeom>
              <a:solidFill>
                <a:srgbClr val="986BF4">
                  <a:alpha val="3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986BF4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4814396" y="2355833"/>
                <a:ext cx="373755" cy="373755"/>
              </a:xfrm>
              <a:prstGeom prst="ellipse">
                <a:avLst/>
              </a:prstGeom>
              <a:solidFill>
                <a:srgbClr val="986BF4">
                  <a:alpha val="46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7858337" y="2317636"/>
                <a:ext cx="373755" cy="373755"/>
              </a:xfrm>
              <a:prstGeom prst="ellipse">
                <a:avLst/>
              </a:prstGeom>
              <a:solidFill>
                <a:srgbClr val="EC5DB7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7452376" y="887680"/>
                <a:ext cx="340994" cy="340994"/>
              </a:xfrm>
              <a:prstGeom prst="ellipse">
                <a:avLst/>
              </a:prstGeom>
              <a:solidFill>
                <a:srgbClr val="EC5DB7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4907865" y="1403591"/>
                <a:ext cx="340994" cy="340994"/>
              </a:xfrm>
              <a:prstGeom prst="ellipse">
                <a:avLst/>
              </a:prstGeom>
              <a:solidFill>
                <a:srgbClr val="986BF4">
                  <a:alpha val="34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4950714" y="1912572"/>
                <a:ext cx="167323" cy="167323"/>
              </a:xfrm>
              <a:prstGeom prst="ellipse">
                <a:avLst/>
              </a:prstGeom>
              <a:solidFill>
                <a:srgbClr val="986BF4">
                  <a:alpha val="3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7975110" y="1901613"/>
                <a:ext cx="167323" cy="167323"/>
              </a:xfrm>
              <a:prstGeom prst="ellipse">
                <a:avLst/>
              </a:prstGeom>
              <a:solidFill>
                <a:srgbClr val="986BF4">
                  <a:alpha val="3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986BF4"/>
                  </a:solidFill>
                </a:endParaRPr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8099178" y="2046923"/>
                <a:ext cx="244887" cy="244887"/>
              </a:xfrm>
              <a:prstGeom prst="ellipse">
                <a:avLst/>
              </a:prstGeom>
              <a:solidFill>
                <a:srgbClr val="986BF4">
                  <a:alpha val="37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5415996" y="1083323"/>
                <a:ext cx="192046" cy="192046"/>
              </a:xfrm>
              <a:prstGeom prst="ellipse">
                <a:avLst/>
              </a:prstGeom>
              <a:solidFill>
                <a:srgbClr val="986BF4">
                  <a:alpha val="24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6949303" y="717583"/>
                <a:ext cx="244887" cy="244887"/>
              </a:xfrm>
              <a:prstGeom prst="ellipse">
                <a:avLst/>
              </a:prstGeom>
              <a:solidFill>
                <a:srgbClr val="986BF4">
                  <a:alpha val="3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986BF4"/>
                  </a:solidFill>
                </a:endParaRPr>
              </a:p>
            </p:txBody>
          </p:sp>
        </p:grpSp>
        <p:pic>
          <p:nvPicPr>
            <p:cNvPr id="56" name="Picture 5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1001" y="2590696"/>
              <a:ext cx="444161" cy="444161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05011" y="2064950"/>
              <a:ext cx="444161" cy="444161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46941" y="1810152"/>
              <a:ext cx="367075" cy="367075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61264" y="1327013"/>
              <a:ext cx="667410" cy="667410"/>
            </a:xfrm>
            <a:prstGeom prst="rect">
              <a:avLst/>
            </a:prstGeom>
          </p:spPr>
        </p:pic>
      </p:grpSp>
      <p:pic>
        <p:nvPicPr>
          <p:cNvPr id="51" name="Picture 8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02" y="1854709"/>
            <a:ext cx="479895" cy="457677"/>
          </a:xfrm>
          <a:prstGeom prst="rect">
            <a:avLst/>
          </a:prstGeom>
        </p:spPr>
      </p:pic>
      <p:pic>
        <p:nvPicPr>
          <p:cNvPr id="52" name="Picture 4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02" y="3454577"/>
            <a:ext cx="464545" cy="424151"/>
          </a:xfrm>
          <a:prstGeom prst="rect">
            <a:avLst/>
          </a:prstGeom>
        </p:spPr>
      </p:pic>
      <p:pic>
        <p:nvPicPr>
          <p:cNvPr id="53" name="Picture 3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6296" y="3420150"/>
            <a:ext cx="511000" cy="466566"/>
          </a:xfrm>
          <a:prstGeom prst="rect">
            <a:avLst/>
          </a:prstGeom>
        </p:spPr>
      </p:pic>
      <p:pic>
        <p:nvPicPr>
          <p:cNvPr id="54" name="Picture 5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0421" y="3458618"/>
            <a:ext cx="424151" cy="416070"/>
          </a:xfrm>
          <a:prstGeom prst="rect">
            <a:avLst/>
          </a:prstGeom>
        </p:spPr>
      </p:pic>
      <p:pic>
        <p:nvPicPr>
          <p:cNvPr id="13" name="Picture 8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02" y="1854709"/>
            <a:ext cx="479895" cy="457677"/>
          </a:xfrm>
          <a:prstGeom prst="rect">
            <a:avLst/>
          </a:prstGeom>
        </p:spPr>
      </p:pic>
      <p:pic>
        <p:nvPicPr>
          <p:cNvPr id="14" name="Picture 4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02" y="3454577"/>
            <a:ext cx="464545" cy="424151"/>
          </a:xfrm>
          <a:prstGeom prst="rect">
            <a:avLst/>
          </a:prstGeom>
        </p:spPr>
      </p:pic>
      <p:pic>
        <p:nvPicPr>
          <p:cNvPr id="16" name="Picture 5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0421" y="3458618"/>
            <a:ext cx="424151" cy="416070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878286" y="3802793"/>
            <a:ext cx="3386044" cy="782097"/>
            <a:chOff x="2266076" y="3802793"/>
            <a:chExt cx="3386044" cy="782097"/>
          </a:xfrm>
        </p:grpSpPr>
        <p:sp>
          <p:nvSpPr>
            <p:cNvPr id="58" name="TextBox 57"/>
            <p:cNvSpPr txBox="1"/>
            <p:nvPr/>
          </p:nvSpPr>
          <p:spPr>
            <a:xfrm>
              <a:off x="2494612" y="3802793"/>
              <a:ext cx="114666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60%</a:t>
              </a:r>
            </a:p>
            <a:p>
              <a:r>
                <a:rPr lang="en-US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Female Users 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387030" y="3815449"/>
              <a:ext cx="126509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40%</a:t>
              </a:r>
            </a:p>
            <a:p>
              <a:r>
                <a:rPr lang="en-US" sz="12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Female Users 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66076" y="3958095"/>
              <a:ext cx="275905" cy="551810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2079" y="3958095"/>
              <a:ext cx="275905" cy="551810"/>
            </a:xfrm>
            <a:prstGeom prst="rect">
              <a:avLst/>
            </a:prstGeom>
          </p:spPr>
        </p:pic>
      </p:grpSp>
      <p:grpSp>
        <p:nvGrpSpPr>
          <p:cNvPr id="9" name="Group 8"/>
          <p:cNvGrpSpPr/>
          <p:nvPr/>
        </p:nvGrpSpPr>
        <p:grpSpPr>
          <a:xfrm>
            <a:off x="1259632" y="2442095"/>
            <a:ext cx="2342924" cy="1137767"/>
            <a:chOff x="1337749" y="2659890"/>
            <a:chExt cx="2342924" cy="1137767"/>
          </a:xfrm>
        </p:grpSpPr>
        <p:sp>
          <p:nvSpPr>
            <p:cNvPr id="17" name="Oval 16"/>
            <p:cNvSpPr/>
            <p:nvPr/>
          </p:nvSpPr>
          <p:spPr>
            <a:xfrm>
              <a:off x="1403974" y="2778765"/>
              <a:ext cx="512279" cy="51227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20" cstate="print">
              <a:extLst>
                <a:ext uri="{BEBA8EAE-BF5A-486C-A8C5-ECC9F3942E4B}">
                  <a14:imgProps xmlns:a14="http://schemas.microsoft.com/office/drawing/2010/main">
                    <a14:imgLayer r:embed="rId21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34754" y="2909545"/>
              <a:ext cx="250719" cy="250719"/>
            </a:xfrm>
            <a:prstGeom prst="rect">
              <a:avLst/>
            </a:prstGeom>
          </p:spPr>
        </p:pic>
        <p:sp>
          <p:nvSpPr>
            <p:cNvPr id="19" name="Oval 18"/>
            <p:cNvSpPr/>
            <p:nvPr/>
          </p:nvSpPr>
          <p:spPr>
            <a:xfrm>
              <a:off x="3123810" y="2778765"/>
              <a:ext cx="512279" cy="51227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22" cstate="print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54590" y="2909545"/>
              <a:ext cx="250719" cy="250719"/>
            </a:xfrm>
            <a:prstGeom prst="rect">
              <a:avLst/>
            </a:prstGeom>
          </p:spPr>
        </p:pic>
        <p:sp>
          <p:nvSpPr>
            <p:cNvPr id="21" name="Oval 20"/>
            <p:cNvSpPr/>
            <p:nvPr/>
          </p:nvSpPr>
          <p:spPr>
            <a:xfrm>
              <a:off x="2139708" y="2659890"/>
              <a:ext cx="750028" cy="750028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642" y="2812824"/>
              <a:ext cx="444161" cy="444161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1337749" y="3489880"/>
              <a:ext cx="6447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Black" panose="020F0A02020204030203" pitchFamily="34" charset="0"/>
                </a:rPr>
                <a:t>345</a:t>
              </a:r>
              <a:r>
                <a:rPr lang="ru-RU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Montserrat SemiBold" panose="00000700000000000000" pitchFamily="2" charset="-52"/>
                </a:rPr>
                <a:t>К</a:t>
              </a:r>
              <a:endPara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284531" y="3489880"/>
              <a:ext cx="46038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Black" panose="020F0A02020204030203" pitchFamily="34" charset="0"/>
                </a:rPr>
                <a:t>2M</a:t>
              </a:r>
              <a:endPara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053578" y="3489880"/>
              <a:ext cx="6270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Black" panose="020F0A02020204030203" pitchFamily="34" charset="0"/>
                </a:rPr>
                <a:t>429</a:t>
              </a:r>
              <a:r>
                <a:rPr lang="ru-RU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Montserrat SemiBold" panose="00000700000000000000" pitchFamily="2" charset="-52"/>
                </a:rPr>
                <a:t>К</a:t>
              </a:r>
              <a:endPara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</p:grpSp>
      <p:sp>
        <p:nvSpPr>
          <p:cNvPr id="26" name="text box"/>
          <p:cNvSpPr txBox="1"/>
          <p:nvPr/>
        </p:nvSpPr>
        <p:spPr>
          <a:xfrm>
            <a:off x="626816" y="1308675"/>
            <a:ext cx="3637514" cy="78483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cididunt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sed.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text box"/>
          <p:cNvSpPr txBox="1"/>
          <p:nvPr/>
        </p:nvSpPr>
        <p:spPr>
          <a:xfrm>
            <a:off x="626816" y="1059582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LOREM IPSUM DOLOR </a:t>
            </a:r>
            <a:endParaRPr lang="ru-RU" sz="12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61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7900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1897067" y="351115"/>
            <a:ext cx="534986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Hierarchy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647564" y="1347614"/>
            <a:ext cx="7848872" cy="2736304"/>
            <a:chOff x="611560" y="1275606"/>
            <a:chExt cx="7848872" cy="2736304"/>
          </a:xfrm>
        </p:grpSpPr>
        <p:cxnSp>
          <p:nvCxnSpPr>
            <p:cNvPr id="4" name="Straight Connector 3"/>
            <p:cNvCxnSpPr>
              <a:stCxn id="2" idx="2"/>
            </p:cNvCxnSpPr>
            <p:nvPr/>
          </p:nvCxnSpPr>
          <p:spPr>
            <a:xfrm flipH="1">
              <a:off x="4567523" y="1779662"/>
              <a:ext cx="4477" cy="1708082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rot="16200000" flipH="1">
              <a:off x="4719923" y="326841"/>
              <a:ext cx="4477" cy="589676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H="1">
              <a:off x="1773780" y="3272984"/>
              <a:ext cx="4477" cy="307214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flipH="1">
              <a:off x="7663229" y="3272984"/>
              <a:ext cx="4477" cy="307214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rot="16200000" flipH="1">
              <a:off x="4322376" y="2296416"/>
              <a:ext cx="4477" cy="494771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Rectangle 1"/>
            <p:cNvSpPr/>
            <p:nvPr/>
          </p:nvSpPr>
          <p:spPr>
            <a:xfrm>
              <a:off x="3455876" y="1275606"/>
              <a:ext cx="2232248" cy="504056"/>
            </a:xfrm>
            <a:prstGeom prst="rect">
              <a:avLst/>
            </a:prstGeom>
            <a:solidFill>
              <a:srgbClr val="986BF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dirty="0" smtClean="0">
                  <a:latin typeface="Lato Black" panose="020F0A02020204030203" pitchFamily="34" charset="0"/>
                </a:rPr>
                <a:t>TITLE 1</a:t>
              </a:r>
              <a:endParaRPr lang="ru-RU" sz="1000" dirty="0">
                <a:latin typeface="Ubuntu Light" panose="020B0304030602030204" pitchFamily="34" charset="0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1897067" y="2283718"/>
              <a:ext cx="2232248" cy="504056"/>
            </a:xfrm>
            <a:prstGeom prst="rect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dirty="0" smtClean="0">
                  <a:latin typeface="Lato Black" panose="020F0A02020204030203" pitchFamily="34" charset="0"/>
                </a:rPr>
                <a:t>TITLE 2</a:t>
              </a:r>
              <a:endParaRPr lang="ru-RU" sz="1000" dirty="0">
                <a:latin typeface="Ubuntu Light" panose="020B0304030602030204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611560" y="3507854"/>
              <a:ext cx="2232248" cy="50405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dirty="0" smtClean="0">
                  <a:latin typeface="Lato Black" panose="020F0A02020204030203" pitchFamily="34" charset="0"/>
                </a:rPr>
                <a:t>TITLE 3</a:t>
              </a:r>
              <a:endParaRPr lang="ru-RU" sz="1000" dirty="0">
                <a:latin typeface="Ubuntu Light" panose="020B0304030602030204" pitchFamily="34" charset="0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51399" y="3507854"/>
              <a:ext cx="2232248" cy="504056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dirty="0" smtClean="0">
                  <a:latin typeface="Lato Black" panose="020F0A02020204030203" pitchFamily="34" charset="0"/>
                </a:rPr>
                <a:t>TITLE 4</a:t>
              </a:r>
              <a:endParaRPr lang="ru-RU" sz="1000" dirty="0">
                <a:latin typeface="Ubuntu Light" panose="020B0304030602030204" pitchFamily="34" charset="0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6228184" y="3507854"/>
              <a:ext cx="2232248" cy="50405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dirty="0" smtClean="0">
                  <a:latin typeface="Lato Black" panose="020F0A02020204030203" pitchFamily="34" charset="0"/>
                </a:rPr>
                <a:t>TITLE 5</a:t>
              </a:r>
              <a:endParaRPr lang="ru-RU" sz="1000" dirty="0">
                <a:latin typeface="Ubuntu Light" panose="020B0304030602030204" pitchFamily="34" charset="0"/>
              </a:endParaRPr>
            </a:p>
          </p:txBody>
        </p:sp>
      </p:grpSp>
      <p:sp>
        <p:nvSpPr>
          <p:cNvPr id="17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3018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1897067" y="351115"/>
            <a:ext cx="534986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Step By Step Consulting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697816" y="1419622"/>
            <a:ext cx="7748369" cy="1902900"/>
            <a:chOff x="697816" y="1702914"/>
            <a:chExt cx="7748369" cy="1902900"/>
          </a:xfrm>
        </p:grpSpPr>
        <p:grpSp>
          <p:nvGrpSpPr>
            <p:cNvPr id="9" name="Group 8"/>
            <p:cNvGrpSpPr/>
            <p:nvPr/>
          </p:nvGrpSpPr>
          <p:grpSpPr>
            <a:xfrm>
              <a:off x="697816" y="1702914"/>
              <a:ext cx="7748369" cy="1902900"/>
              <a:chOff x="904794" y="1702914"/>
              <a:chExt cx="7748369" cy="1902900"/>
            </a:xfrm>
          </p:grpSpPr>
          <p:sp>
            <p:nvSpPr>
              <p:cNvPr id="21" name="Chevron 20"/>
              <p:cNvSpPr/>
              <p:nvPr/>
            </p:nvSpPr>
            <p:spPr>
              <a:xfrm>
                <a:off x="2703260" y="1703859"/>
                <a:ext cx="2352971" cy="1901011"/>
              </a:xfrm>
              <a:prstGeom prst="chevron">
                <a:avLst>
                  <a:gd name="adj" fmla="val 33501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Chevron 27"/>
              <p:cNvSpPr/>
              <p:nvPr/>
            </p:nvSpPr>
            <p:spPr>
              <a:xfrm>
                <a:off x="4501726" y="1704803"/>
                <a:ext cx="2352971" cy="1901011"/>
              </a:xfrm>
              <a:prstGeom prst="chevron">
                <a:avLst>
                  <a:gd name="adj" fmla="val 33501"/>
                </a:avLst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Chevron 28"/>
              <p:cNvSpPr/>
              <p:nvPr/>
            </p:nvSpPr>
            <p:spPr>
              <a:xfrm>
                <a:off x="6300192" y="1703859"/>
                <a:ext cx="2352971" cy="1901011"/>
              </a:xfrm>
              <a:prstGeom prst="chevron">
                <a:avLst>
                  <a:gd name="adj" fmla="val 33501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Chevron 29"/>
              <p:cNvSpPr/>
              <p:nvPr/>
            </p:nvSpPr>
            <p:spPr>
              <a:xfrm>
                <a:off x="904794" y="1702914"/>
                <a:ext cx="2352971" cy="1901011"/>
              </a:xfrm>
              <a:prstGeom prst="chevron">
                <a:avLst>
                  <a:gd name="adj" fmla="val 33501"/>
                </a:avLst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1306794" y="2287989"/>
              <a:ext cx="1537014" cy="709476"/>
              <a:chOff x="1241634" y="2202814"/>
              <a:chExt cx="1537014" cy="709476"/>
            </a:xfrm>
          </p:grpSpPr>
          <p:sp>
            <p:nvSpPr>
              <p:cNvPr id="31" name="text box"/>
              <p:cNvSpPr txBox="1"/>
              <p:nvPr/>
            </p:nvSpPr>
            <p:spPr>
              <a:xfrm>
                <a:off x="1241634" y="2427734"/>
                <a:ext cx="1537014" cy="484556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enim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admi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ve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niam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onuis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unt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mollit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</a:p>
            </p:txBody>
          </p:sp>
          <p:sp>
            <p:nvSpPr>
              <p:cNvPr id="32" name="TextBox"/>
              <p:cNvSpPr txBox="1"/>
              <p:nvPr/>
            </p:nvSpPr>
            <p:spPr bwMode="auto">
              <a:xfrm>
                <a:off x="1421847" y="2202814"/>
                <a:ext cx="117658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sz="12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STEP 1</a:t>
                </a:r>
                <a:endParaRPr lang="uk-UA" sz="1200" dirty="0" smtClean="0">
                  <a:solidFill>
                    <a:schemeClr val="bg1"/>
                  </a:solidFill>
                  <a:latin typeface="Work Sans SemiBold" panose="00000700000000000000" pitchFamily="2" charset="0"/>
                </a:endParaRPr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3118287" y="2287989"/>
              <a:ext cx="1537014" cy="709476"/>
              <a:chOff x="1241634" y="2202814"/>
              <a:chExt cx="1537014" cy="709476"/>
            </a:xfrm>
          </p:grpSpPr>
          <p:sp>
            <p:nvSpPr>
              <p:cNvPr id="35" name="text box"/>
              <p:cNvSpPr txBox="1"/>
              <p:nvPr/>
            </p:nvSpPr>
            <p:spPr>
              <a:xfrm>
                <a:off x="1241634" y="2427734"/>
                <a:ext cx="1537014" cy="484556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enim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admi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ve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niam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onuis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unt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mollit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</a:p>
            </p:txBody>
          </p:sp>
          <p:sp>
            <p:nvSpPr>
              <p:cNvPr id="36" name="TextBox"/>
              <p:cNvSpPr txBox="1"/>
              <p:nvPr/>
            </p:nvSpPr>
            <p:spPr bwMode="auto">
              <a:xfrm>
                <a:off x="1421847" y="2202814"/>
                <a:ext cx="117658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STEP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2</a:t>
                </a:r>
                <a:endParaRPr lang="uk-UA" sz="1200" dirty="0">
                  <a:solidFill>
                    <a:schemeClr val="bg1"/>
                  </a:solidFill>
                  <a:latin typeface="Work Sans SemiBold" panose="00000700000000000000" pitchFamily="2" charset="0"/>
                </a:endParaRPr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4932040" y="2287989"/>
              <a:ext cx="1537014" cy="709476"/>
              <a:chOff x="1241634" y="2202814"/>
              <a:chExt cx="1537014" cy="709476"/>
            </a:xfrm>
          </p:grpSpPr>
          <p:sp>
            <p:nvSpPr>
              <p:cNvPr id="39" name="text box"/>
              <p:cNvSpPr txBox="1"/>
              <p:nvPr/>
            </p:nvSpPr>
            <p:spPr>
              <a:xfrm>
                <a:off x="1241634" y="2427734"/>
                <a:ext cx="1537014" cy="484556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enim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admi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ve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niam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onuis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unt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mollit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</a:p>
            </p:txBody>
          </p:sp>
          <p:sp>
            <p:nvSpPr>
              <p:cNvPr id="40" name="TextBox"/>
              <p:cNvSpPr txBox="1"/>
              <p:nvPr/>
            </p:nvSpPr>
            <p:spPr bwMode="auto">
              <a:xfrm>
                <a:off x="1421847" y="2202814"/>
                <a:ext cx="117658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STEP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3</a:t>
                </a:r>
                <a:endParaRPr lang="uk-UA" sz="1200" dirty="0">
                  <a:solidFill>
                    <a:schemeClr val="bg1"/>
                  </a:solidFill>
                  <a:latin typeface="Work Sans SemiBold" panose="00000700000000000000" pitchFamily="2" charset="0"/>
                </a:endParaRPr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6697206" y="2287989"/>
              <a:ext cx="1537014" cy="709476"/>
              <a:chOff x="1241634" y="2202814"/>
              <a:chExt cx="1537014" cy="709476"/>
            </a:xfrm>
          </p:grpSpPr>
          <p:sp>
            <p:nvSpPr>
              <p:cNvPr id="42" name="text box"/>
              <p:cNvSpPr txBox="1"/>
              <p:nvPr/>
            </p:nvSpPr>
            <p:spPr>
              <a:xfrm>
                <a:off x="1241634" y="2427734"/>
                <a:ext cx="1537014" cy="484556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enim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admi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ve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niam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onuis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unt</a:t>
                </a:r>
                <a:r>
                  <a:rPr lang="en-US" sz="900" dirty="0" smtClean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mollit</a:t>
                </a:r>
                <a:r>
                  <a:rPr lang="en-US" sz="900" dirty="0">
                    <a:solidFill>
                      <a:schemeClr val="bg1"/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</a:p>
            </p:txBody>
          </p:sp>
          <p:sp>
            <p:nvSpPr>
              <p:cNvPr id="43" name="TextBox"/>
              <p:cNvSpPr txBox="1"/>
              <p:nvPr/>
            </p:nvSpPr>
            <p:spPr bwMode="auto">
              <a:xfrm>
                <a:off x="1421847" y="2202814"/>
                <a:ext cx="117658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STEP 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4</a:t>
                </a:r>
                <a:endParaRPr lang="uk-UA" sz="1200" dirty="0">
                  <a:solidFill>
                    <a:schemeClr val="bg1"/>
                  </a:solidFill>
                  <a:latin typeface="Work Sans SemiBold" panose="00000700000000000000" pitchFamily="2" charset="0"/>
                </a:endParaRPr>
              </a:p>
            </p:txBody>
          </p:sp>
        </p:grpSp>
      </p:grpSp>
      <p:sp>
        <p:nvSpPr>
          <p:cNvPr id="44" name="TextBox 1"/>
          <p:cNvSpPr txBox="1"/>
          <p:nvPr/>
        </p:nvSpPr>
        <p:spPr>
          <a:xfrm>
            <a:off x="1620584" y="3723878"/>
            <a:ext cx="58134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OUR PRODUCT PROGRESS</a:t>
            </a:r>
            <a:endParaRPr lang="ru-RU" sz="12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45" name="TextBox 1"/>
          <p:cNvSpPr txBox="1"/>
          <p:nvPr/>
        </p:nvSpPr>
        <p:spPr>
          <a:xfrm>
            <a:off x="395537" y="3969299"/>
            <a:ext cx="8263503" cy="4845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se d 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didunt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ma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gna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officia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mollit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est </a:t>
            </a:r>
            <a:r>
              <a:rPr lang="fr-FR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</a:t>
            </a:r>
            <a:r>
              <a:rPr lang="fr-FR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unt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 culpa qui officia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mollit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est </a:t>
            </a:r>
            <a:r>
              <a:rPr lang="fr-FR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2855729" y="2207793"/>
            <a:ext cx="326558" cy="32655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Bahnschrift SemiBold" panose="020B0502040204020203" pitchFamily="34" charset="0"/>
              </a:rPr>
              <a:t>&gt;</a:t>
            </a:r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48" name="Oval 47"/>
          <p:cNvSpPr/>
          <p:nvPr/>
        </p:nvSpPr>
        <p:spPr>
          <a:xfrm>
            <a:off x="4685974" y="2207793"/>
            <a:ext cx="326558" cy="32655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Bahnschrift SemiBold" panose="020B0502040204020203" pitchFamily="34" charset="0"/>
              </a:rPr>
              <a:t>&gt;</a:t>
            </a:r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49" name="Oval 48"/>
          <p:cNvSpPr/>
          <p:nvPr/>
        </p:nvSpPr>
        <p:spPr>
          <a:xfrm>
            <a:off x="6484440" y="2207793"/>
            <a:ext cx="326558" cy="32655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1"/>
                </a:solidFill>
                <a:latin typeface="Bahnschrift SemiBold" panose="020B0502040204020203" pitchFamily="34" charset="0"/>
              </a:rPr>
              <a:t>&gt;</a:t>
            </a:r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37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3369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2" name="title"/>
          <p:cNvSpPr txBox="1"/>
          <p:nvPr/>
        </p:nvSpPr>
        <p:spPr>
          <a:xfrm>
            <a:off x="1897067" y="351115"/>
            <a:ext cx="534986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Our Services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33944" y="3382208"/>
            <a:ext cx="7604105" cy="1205766"/>
            <a:chOff x="612991" y="3146074"/>
            <a:chExt cx="7604105" cy="1205766"/>
          </a:xfrm>
        </p:grpSpPr>
        <p:sp>
          <p:nvSpPr>
            <p:cNvPr id="2" name="Cube 1"/>
            <p:cNvSpPr/>
            <p:nvPr/>
          </p:nvSpPr>
          <p:spPr>
            <a:xfrm>
              <a:off x="3708619" y="3147814"/>
              <a:ext cx="1412848" cy="792088"/>
            </a:xfrm>
            <a:prstGeom prst="cube">
              <a:avLst/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37" name="Cube 36"/>
            <p:cNvSpPr/>
            <p:nvPr/>
          </p:nvSpPr>
          <p:spPr>
            <a:xfrm>
              <a:off x="5256433" y="3559752"/>
              <a:ext cx="1412848" cy="792088"/>
            </a:xfrm>
            <a:prstGeom prst="cub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7" name="Cube 46"/>
            <p:cNvSpPr/>
            <p:nvPr/>
          </p:nvSpPr>
          <p:spPr>
            <a:xfrm>
              <a:off x="6804248" y="3146074"/>
              <a:ext cx="1412848" cy="792088"/>
            </a:xfrm>
            <a:prstGeom prst="cube">
              <a:avLst/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50" name="Cube 49"/>
            <p:cNvSpPr/>
            <p:nvPr/>
          </p:nvSpPr>
          <p:spPr>
            <a:xfrm>
              <a:off x="612991" y="3146074"/>
              <a:ext cx="1412848" cy="792088"/>
            </a:xfrm>
            <a:prstGeom prst="cube">
              <a:avLst/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51" name="Cube 50"/>
            <p:cNvSpPr/>
            <p:nvPr/>
          </p:nvSpPr>
          <p:spPr>
            <a:xfrm>
              <a:off x="2160805" y="3559752"/>
              <a:ext cx="1412848" cy="792088"/>
            </a:xfrm>
            <a:prstGeom prst="cub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4" name="Oval 3"/>
          <p:cNvSpPr/>
          <p:nvPr/>
        </p:nvSpPr>
        <p:spPr>
          <a:xfrm>
            <a:off x="1068973" y="1216245"/>
            <a:ext cx="792088" cy="792088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3" name="Straight Arrow Connector 12"/>
          <p:cNvCxnSpPr/>
          <p:nvPr/>
        </p:nvCxnSpPr>
        <p:spPr>
          <a:xfrm>
            <a:off x="1465018" y="2519852"/>
            <a:ext cx="0" cy="936104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"/>
          <p:cNvSpPr txBox="1"/>
          <p:nvPr/>
        </p:nvSpPr>
        <p:spPr>
          <a:xfrm>
            <a:off x="514356" y="2038077"/>
            <a:ext cx="1876126" cy="46166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4175956" y="1216245"/>
            <a:ext cx="792088" cy="792088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4572001" y="2516807"/>
            <a:ext cx="0" cy="936104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 box"/>
          <p:cNvSpPr txBox="1"/>
          <p:nvPr/>
        </p:nvSpPr>
        <p:spPr>
          <a:xfrm>
            <a:off x="3621339" y="2038077"/>
            <a:ext cx="1876126" cy="46166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7282939" y="1219290"/>
            <a:ext cx="792088" cy="792088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22" name="Straight Arrow Connector 21"/>
          <p:cNvCxnSpPr/>
          <p:nvPr/>
        </p:nvCxnSpPr>
        <p:spPr>
          <a:xfrm>
            <a:off x="7678984" y="2511130"/>
            <a:ext cx="0" cy="936104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box"/>
          <p:cNvSpPr txBox="1"/>
          <p:nvPr/>
        </p:nvSpPr>
        <p:spPr>
          <a:xfrm>
            <a:off x="6728322" y="2041122"/>
            <a:ext cx="1876126" cy="46166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5729447" y="1792309"/>
            <a:ext cx="792088" cy="792088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26" name="Straight Arrow Connector 25"/>
          <p:cNvCxnSpPr/>
          <p:nvPr/>
        </p:nvCxnSpPr>
        <p:spPr>
          <a:xfrm>
            <a:off x="6125491" y="3112648"/>
            <a:ext cx="0" cy="773640"/>
          </a:xfrm>
          <a:prstGeom prst="straightConnector1">
            <a:avLst/>
          </a:prstGeom>
          <a:ln>
            <a:solidFill>
              <a:srgbClr val="FEBD44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 box"/>
          <p:cNvSpPr txBox="1"/>
          <p:nvPr/>
        </p:nvSpPr>
        <p:spPr>
          <a:xfrm>
            <a:off x="5174830" y="2614141"/>
            <a:ext cx="1876126" cy="46166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2621063" y="1792309"/>
            <a:ext cx="792088" cy="792088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3017108" y="3117048"/>
            <a:ext cx="0" cy="773640"/>
          </a:xfrm>
          <a:prstGeom prst="straightConnector1">
            <a:avLst/>
          </a:prstGeom>
          <a:ln>
            <a:solidFill>
              <a:srgbClr val="FEBD44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 box"/>
          <p:cNvSpPr txBox="1"/>
          <p:nvPr/>
        </p:nvSpPr>
        <p:spPr>
          <a:xfrm>
            <a:off x="2066446" y="2614141"/>
            <a:ext cx="1876126" cy="46166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>
          <a:blip r:embed="rId2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464" y="1938676"/>
            <a:ext cx="470055" cy="470055"/>
          </a:xfrm>
          <a:prstGeom prst="rect">
            <a:avLst/>
          </a:prstGeom>
          <a:noFill/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3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3956" y="1380307"/>
            <a:ext cx="470055" cy="47005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4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9990" y="1377262"/>
            <a:ext cx="470055" cy="47005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2613" y="1952536"/>
            <a:ext cx="427323" cy="427323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6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3470" y="1353759"/>
            <a:ext cx="517060" cy="517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2136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Arrow Connector 17"/>
          <p:cNvCxnSpPr/>
          <p:nvPr/>
        </p:nvCxnSpPr>
        <p:spPr>
          <a:xfrm flipV="1">
            <a:off x="4572000" y="2569570"/>
            <a:ext cx="0" cy="165836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flipV="1">
            <a:off x="7678984" y="2563893"/>
            <a:ext cx="0" cy="165836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itle"/>
          <p:cNvSpPr txBox="1"/>
          <p:nvPr/>
        </p:nvSpPr>
        <p:spPr>
          <a:xfrm>
            <a:off x="1897067" y="351115"/>
            <a:ext cx="534986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OUR SERVICES</a:t>
            </a:r>
            <a:endParaRPr lang="en-US" sz="26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7316984" y="1147282"/>
            <a:ext cx="792088" cy="792088"/>
          </a:xfrm>
          <a:prstGeom prst="ellipse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3" name="text box"/>
          <p:cNvSpPr txBox="1"/>
          <p:nvPr/>
        </p:nvSpPr>
        <p:spPr>
          <a:xfrm>
            <a:off x="6773006" y="1969114"/>
            <a:ext cx="1903450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7446325" y="4013919"/>
            <a:ext cx="491824" cy="491824"/>
          </a:xfrm>
          <a:prstGeom prst="ellipse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49" name="Straight Arrow Connector 48"/>
          <p:cNvCxnSpPr/>
          <p:nvPr/>
        </p:nvCxnSpPr>
        <p:spPr>
          <a:xfrm flipV="1">
            <a:off x="6159536" y="3101009"/>
            <a:ext cx="0" cy="102971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/>
        </p:nvSpPr>
        <p:spPr>
          <a:xfrm>
            <a:off x="5763492" y="1720301"/>
            <a:ext cx="792088" cy="792088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7" name="text box"/>
          <p:cNvSpPr txBox="1"/>
          <p:nvPr/>
        </p:nvSpPr>
        <p:spPr>
          <a:xfrm>
            <a:off x="5219514" y="2542133"/>
            <a:ext cx="1903450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5913624" y="4013919"/>
            <a:ext cx="491824" cy="49182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7" name="Oval 16"/>
          <p:cNvSpPr/>
          <p:nvPr/>
        </p:nvSpPr>
        <p:spPr>
          <a:xfrm>
            <a:off x="4210001" y="1144237"/>
            <a:ext cx="792088" cy="792088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9" name="text box"/>
          <p:cNvSpPr txBox="1"/>
          <p:nvPr/>
        </p:nvSpPr>
        <p:spPr>
          <a:xfrm>
            <a:off x="3666023" y="1966069"/>
            <a:ext cx="1903450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4339341" y="4013919"/>
            <a:ext cx="491824" cy="491824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26" name="Straight Arrow Connector 25"/>
          <p:cNvCxnSpPr/>
          <p:nvPr/>
        </p:nvCxnSpPr>
        <p:spPr>
          <a:xfrm flipV="1">
            <a:off x="3051152" y="3101009"/>
            <a:ext cx="0" cy="102971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/>
          <p:cNvSpPr/>
          <p:nvPr/>
        </p:nvSpPr>
        <p:spPr>
          <a:xfrm>
            <a:off x="2655108" y="1720301"/>
            <a:ext cx="792088" cy="792088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1" name="text box"/>
          <p:cNvSpPr txBox="1"/>
          <p:nvPr/>
        </p:nvSpPr>
        <p:spPr>
          <a:xfrm>
            <a:off x="2111130" y="2542133"/>
            <a:ext cx="1903450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2805240" y="4013919"/>
            <a:ext cx="491824" cy="49182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40" name="Straight Arrow Connector 39"/>
          <p:cNvCxnSpPr/>
          <p:nvPr/>
        </p:nvCxnSpPr>
        <p:spPr>
          <a:xfrm flipV="1">
            <a:off x="1430972" y="2484915"/>
            <a:ext cx="0" cy="165836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/>
          <p:cNvSpPr/>
          <p:nvPr/>
        </p:nvSpPr>
        <p:spPr>
          <a:xfrm>
            <a:off x="1034928" y="1131590"/>
            <a:ext cx="792088" cy="792088"/>
          </a:xfrm>
          <a:prstGeom prst="ellipse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41" name="text box"/>
          <p:cNvSpPr txBox="1"/>
          <p:nvPr/>
        </p:nvSpPr>
        <p:spPr>
          <a:xfrm>
            <a:off x="490950" y="1953422"/>
            <a:ext cx="1903450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co</a:t>
            </a:r>
            <a:r>
              <a:rPr lang="uk-UA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1185060" y="4013919"/>
            <a:ext cx="491824" cy="491824"/>
          </a:xfrm>
          <a:prstGeom prst="ellipse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48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2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4244" y="1859728"/>
            <a:ext cx="470055" cy="470055"/>
          </a:xfrm>
          <a:prstGeom prst="rect">
            <a:avLst/>
          </a:prstGeom>
          <a:noFill/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8001" y="1308299"/>
            <a:ext cx="470055" cy="470055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4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2623" y="1292606"/>
            <a:ext cx="470055" cy="47005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7297" y="1875904"/>
            <a:ext cx="427323" cy="427323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6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5758" y="1271327"/>
            <a:ext cx="517060" cy="517060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354" y="4092098"/>
            <a:ext cx="321054" cy="321054"/>
          </a:xfrm>
          <a:prstGeom prst="rect">
            <a:avLst/>
          </a:prstGeom>
          <a:noFill/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8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7094" y="4110394"/>
            <a:ext cx="291867" cy="291867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1716" y="4111828"/>
            <a:ext cx="291867" cy="291867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>
          <a:blip r:embed="rId10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7241" y="4120880"/>
            <a:ext cx="265335" cy="265335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1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5420" y="4092099"/>
            <a:ext cx="321054" cy="3210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141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1897067" y="351115"/>
            <a:ext cx="534986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 Year in Review</a:t>
            </a:r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4210709567"/>
              </p:ext>
            </p:extLst>
          </p:nvPr>
        </p:nvGraphicFramePr>
        <p:xfrm>
          <a:off x="3588568" y="1037445"/>
          <a:ext cx="6096000" cy="36945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0" name="text box"/>
          <p:cNvSpPr txBox="1"/>
          <p:nvPr/>
        </p:nvSpPr>
        <p:spPr>
          <a:xfrm>
            <a:off x="626816" y="1308675"/>
            <a:ext cx="3888984" cy="75309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cididunt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sed.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 box"/>
          <p:cNvSpPr txBox="1"/>
          <p:nvPr/>
        </p:nvSpPr>
        <p:spPr>
          <a:xfrm>
            <a:off x="626816" y="1059582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OUR MAIN SERVICES</a:t>
            </a:r>
            <a:endParaRPr lang="ru-RU" sz="12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36" name="text box"/>
          <p:cNvSpPr txBox="1"/>
          <p:nvPr/>
        </p:nvSpPr>
        <p:spPr>
          <a:xfrm>
            <a:off x="1259632" y="3238489"/>
            <a:ext cx="2806472" cy="46166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uk-UA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llamco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7" name="TextBox"/>
          <p:cNvSpPr txBox="1"/>
          <p:nvPr/>
        </p:nvSpPr>
        <p:spPr bwMode="auto">
          <a:xfrm>
            <a:off x="1259633" y="3064276"/>
            <a:ext cx="716863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Service </a:t>
            </a:r>
            <a:r>
              <a:rPr lang="uk-UA" sz="1000" dirty="0" smtClean="0">
                <a:solidFill>
                  <a:srgbClr val="986BF4"/>
                </a:solidFill>
                <a:latin typeface="Work Sans SemiBold" panose="00000700000000000000" pitchFamily="2" charset="0"/>
              </a:rPr>
              <a:t>2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9" name="text box"/>
          <p:cNvSpPr txBox="1"/>
          <p:nvPr/>
        </p:nvSpPr>
        <p:spPr>
          <a:xfrm>
            <a:off x="1259632" y="4008135"/>
            <a:ext cx="2806472" cy="46166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uk-UA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llamco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"/>
          <p:cNvSpPr txBox="1"/>
          <p:nvPr/>
        </p:nvSpPr>
        <p:spPr bwMode="auto">
          <a:xfrm>
            <a:off x="1259633" y="3833922"/>
            <a:ext cx="716863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Service </a:t>
            </a:r>
            <a:r>
              <a:rPr lang="uk-UA" sz="1000" dirty="0" smtClean="0">
                <a:solidFill>
                  <a:srgbClr val="986BF4"/>
                </a:solidFill>
                <a:latin typeface="Work Sans SemiBold" panose="00000700000000000000" pitchFamily="2" charset="0"/>
              </a:rPr>
              <a:t>3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10" name="text box"/>
          <p:cNvSpPr txBox="1"/>
          <p:nvPr/>
        </p:nvSpPr>
        <p:spPr>
          <a:xfrm>
            <a:off x="1271370" y="2457931"/>
            <a:ext cx="2796574" cy="46166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llamco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"/>
          <p:cNvSpPr txBox="1"/>
          <p:nvPr/>
        </p:nvSpPr>
        <p:spPr bwMode="auto">
          <a:xfrm>
            <a:off x="1271371" y="2283718"/>
            <a:ext cx="715260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Service 1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20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7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067" y="2366235"/>
            <a:ext cx="470055" cy="470055"/>
          </a:xfrm>
          <a:prstGeom prst="rect">
            <a:avLst/>
          </a:prstGeom>
          <a:noFill/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433" y="3957032"/>
            <a:ext cx="427323" cy="42732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9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564" y="3138348"/>
            <a:ext cx="517060" cy="517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186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1897067" y="351115"/>
            <a:ext cx="534986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Male vs Female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3208715" y="1334064"/>
            <a:ext cx="2726570" cy="3028110"/>
            <a:chOff x="3141574" y="1334064"/>
            <a:chExt cx="2726570" cy="3028110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08403" y="1334064"/>
              <a:ext cx="1259741" cy="3028110"/>
            </a:xfrm>
            <a:prstGeom prst="rect">
              <a:avLst/>
            </a:prstGeom>
          </p:spPr>
        </p:pic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1574" y="1334064"/>
              <a:ext cx="1259741" cy="3028110"/>
            </a:xfrm>
            <a:prstGeom prst="rect">
              <a:avLst/>
            </a:prstGeom>
          </p:spPr>
        </p:pic>
      </p:grpSp>
      <p:grpSp>
        <p:nvGrpSpPr>
          <p:cNvPr id="51" name="1"/>
          <p:cNvGrpSpPr/>
          <p:nvPr/>
        </p:nvGrpSpPr>
        <p:grpSpPr>
          <a:xfrm>
            <a:off x="308758" y="1474046"/>
            <a:ext cx="3490568" cy="682044"/>
            <a:chOff x="367414" y="1491630"/>
            <a:chExt cx="3490568" cy="682044"/>
          </a:xfrm>
        </p:grpSpPr>
        <p:sp>
          <p:nvSpPr>
            <p:cNvPr id="7" name="text box"/>
            <p:cNvSpPr txBox="1"/>
            <p:nvPr/>
          </p:nvSpPr>
          <p:spPr>
            <a:xfrm>
              <a:off x="367414" y="1665843"/>
              <a:ext cx="1817043" cy="50783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uk-UA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" name="TextBox"/>
            <p:cNvSpPr txBox="1"/>
            <p:nvPr/>
          </p:nvSpPr>
          <p:spPr bwMode="auto">
            <a:xfrm>
              <a:off x="1150284" y="1491630"/>
              <a:ext cx="1034178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sz="10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TERM 1</a:t>
              </a:r>
              <a:endParaRPr lang="ru-RU" sz="10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cxnSp>
          <p:nvCxnSpPr>
            <p:cNvPr id="10" name="Straight Arrow Connector 9"/>
            <p:cNvCxnSpPr/>
            <p:nvPr/>
          </p:nvCxnSpPr>
          <p:spPr>
            <a:xfrm rot="5880000" flipV="1">
              <a:off x="3235005" y="1357199"/>
              <a:ext cx="0" cy="1245954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Oval 3"/>
            <p:cNvSpPr/>
            <p:nvPr/>
          </p:nvSpPr>
          <p:spPr>
            <a:xfrm>
              <a:off x="2219162" y="1543842"/>
              <a:ext cx="599894" cy="59989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3" name="Picture 12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5796"/>
            <a:stretch/>
          </p:blipFill>
          <p:spPr>
            <a:xfrm>
              <a:off x="2311905" y="1669316"/>
              <a:ext cx="414409" cy="348947"/>
            </a:xfrm>
            <a:prstGeom prst="rect">
              <a:avLst/>
            </a:prstGeom>
          </p:spPr>
        </p:pic>
      </p:grpSp>
      <p:grpSp>
        <p:nvGrpSpPr>
          <p:cNvPr id="50" name="1"/>
          <p:cNvGrpSpPr/>
          <p:nvPr/>
        </p:nvGrpSpPr>
        <p:grpSpPr>
          <a:xfrm>
            <a:off x="5205080" y="1485267"/>
            <a:ext cx="3615393" cy="653447"/>
            <a:chOff x="5263736" y="1491630"/>
            <a:chExt cx="3615393" cy="653447"/>
          </a:xfrm>
        </p:grpSpPr>
        <p:sp>
          <p:nvSpPr>
            <p:cNvPr id="14" name="text box"/>
            <p:cNvSpPr txBox="1"/>
            <p:nvPr/>
          </p:nvSpPr>
          <p:spPr>
            <a:xfrm>
              <a:off x="7049997" y="1665843"/>
              <a:ext cx="1829132" cy="479234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uk-UA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5" name="TextBox"/>
            <p:cNvSpPr txBox="1"/>
            <p:nvPr/>
          </p:nvSpPr>
          <p:spPr bwMode="auto">
            <a:xfrm>
              <a:off x="7049996" y="1491630"/>
              <a:ext cx="1034178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10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TERM 1</a:t>
              </a:r>
              <a:endParaRPr lang="ru-RU" sz="10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cxnSp>
          <p:nvCxnSpPr>
            <p:cNvPr id="16" name="Straight Arrow Connector 15"/>
            <p:cNvCxnSpPr/>
            <p:nvPr/>
          </p:nvCxnSpPr>
          <p:spPr>
            <a:xfrm rot="15720000" flipH="1" flipV="1">
              <a:off x="5886713" y="1357199"/>
              <a:ext cx="0" cy="1245954"/>
            </a:xfrm>
            <a:prstGeom prst="straightConnector1">
              <a:avLst/>
            </a:prstGeom>
            <a:ln>
              <a:solidFill>
                <a:schemeClr val="bg1">
                  <a:lumMod val="6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Oval 16"/>
            <p:cNvSpPr/>
            <p:nvPr/>
          </p:nvSpPr>
          <p:spPr>
            <a:xfrm flipH="1">
              <a:off x="6424631" y="1543842"/>
              <a:ext cx="599894" cy="59989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9" name="Picture 3"/>
            <p:cNvPicPr>
              <a:picLocks noChangeAspect="1"/>
            </p:cNvPicPr>
            <p:nvPr/>
          </p:nvPicPr>
          <p:blipFill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03628" y="1642727"/>
              <a:ext cx="464545" cy="424151"/>
            </a:xfrm>
            <a:prstGeom prst="rect">
              <a:avLst/>
            </a:prstGeom>
          </p:spPr>
        </p:pic>
      </p:grpSp>
      <p:grpSp>
        <p:nvGrpSpPr>
          <p:cNvPr id="52" name="2"/>
          <p:cNvGrpSpPr/>
          <p:nvPr/>
        </p:nvGrpSpPr>
        <p:grpSpPr>
          <a:xfrm>
            <a:off x="261246" y="2548401"/>
            <a:ext cx="3538080" cy="682044"/>
            <a:chOff x="319902" y="2571750"/>
            <a:chExt cx="3538080" cy="682044"/>
          </a:xfrm>
        </p:grpSpPr>
        <p:sp>
          <p:nvSpPr>
            <p:cNvPr id="20" name="text box"/>
            <p:cNvSpPr txBox="1"/>
            <p:nvPr/>
          </p:nvSpPr>
          <p:spPr>
            <a:xfrm>
              <a:off x="319902" y="2745963"/>
              <a:ext cx="1864555" cy="50783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uk-UA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1" name="TextBox"/>
            <p:cNvSpPr txBox="1"/>
            <p:nvPr/>
          </p:nvSpPr>
          <p:spPr bwMode="auto">
            <a:xfrm>
              <a:off x="1150284" y="2571750"/>
              <a:ext cx="1034178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sz="10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TERM 2</a:t>
              </a:r>
              <a:endParaRPr lang="ru-RU" sz="10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cxnSp>
          <p:nvCxnSpPr>
            <p:cNvPr id="22" name="Straight Arrow Connector 21"/>
            <p:cNvCxnSpPr/>
            <p:nvPr/>
          </p:nvCxnSpPr>
          <p:spPr>
            <a:xfrm rot="4500000" flipV="1">
              <a:off x="3235005" y="2110012"/>
              <a:ext cx="0" cy="1245954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/>
            <p:cNvSpPr/>
            <p:nvPr/>
          </p:nvSpPr>
          <p:spPr>
            <a:xfrm>
              <a:off x="2219162" y="2623962"/>
              <a:ext cx="599894" cy="59989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25" name="Picture 1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1394" y="2749508"/>
              <a:ext cx="349020" cy="318671"/>
            </a:xfrm>
            <a:prstGeom prst="rect">
              <a:avLst/>
            </a:prstGeom>
          </p:spPr>
        </p:pic>
      </p:grpSp>
      <p:grpSp>
        <p:nvGrpSpPr>
          <p:cNvPr id="49" name="2"/>
          <p:cNvGrpSpPr/>
          <p:nvPr/>
        </p:nvGrpSpPr>
        <p:grpSpPr>
          <a:xfrm>
            <a:off x="5284205" y="2559622"/>
            <a:ext cx="3536268" cy="682044"/>
            <a:chOff x="5342861" y="2560220"/>
            <a:chExt cx="3536268" cy="682044"/>
          </a:xfrm>
        </p:grpSpPr>
        <p:sp>
          <p:nvSpPr>
            <p:cNvPr id="31" name="text box"/>
            <p:cNvSpPr txBox="1"/>
            <p:nvPr/>
          </p:nvSpPr>
          <p:spPr>
            <a:xfrm>
              <a:off x="7072278" y="2734433"/>
              <a:ext cx="1806851" cy="50783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uk-UA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2" name="TextBox"/>
            <p:cNvSpPr txBox="1"/>
            <p:nvPr/>
          </p:nvSpPr>
          <p:spPr bwMode="auto">
            <a:xfrm>
              <a:off x="7072278" y="2560220"/>
              <a:ext cx="1034178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10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TERM 2</a:t>
              </a:r>
              <a:endParaRPr lang="ru-RU" sz="10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cxnSp>
          <p:nvCxnSpPr>
            <p:cNvPr id="36" name="Straight Arrow Connector 35"/>
            <p:cNvCxnSpPr/>
            <p:nvPr/>
          </p:nvCxnSpPr>
          <p:spPr>
            <a:xfrm rot="17100000" flipH="1" flipV="1">
              <a:off x="5965838" y="2075566"/>
              <a:ext cx="0" cy="1245954"/>
            </a:xfrm>
            <a:prstGeom prst="straightConnector1">
              <a:avLst/>
            </a:prstGeom>
            <a:ln>
              <a:solidFill>
                <a:schemeClr val="bg1">
                  <a:lumMod val="6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Oval 33"/>
            <p:cNvSpPr/>
            <p:nvPr/>
          </p:nvSpPr>
          <p:spPr>
            <a:xfrm flipH="1">
              <a:off x="6446913" y="2612432"/>
              <a:ext cx="599894" cy="59989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37" name="Picture 36"/>
            <p:cNvPicPr>
              <a:picLocks noChangeAspect="1"/>
            </p:cNvPicPr>
            <p:nvPr/>
          </p:nvPicPr>
          <p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69848" y="2745091"/>
              <a:ext cx="354025" cy="348741"/>
            </a:xfrm>
            <a:prstGeom prst="rect">
              <a:avLst/>
            </a:prstGeom>
          </p:spPr>
        </p:pic>
      </p:grpSp>
      <p:grpSp>
        <p:nvGrpSpPr>
          <p:cNvPr id="9" name="3"/>
          <p:cNvGrpSpPr/>
          <p:nvPr/>
        </p:nvGrpSpPr>
        <p:grpSpPr>
          <a:xfrm>
            <a:off x="276411" y="3653493"/>
            <a:ext cx="3414869" cy="700873"/>
            <a:chOff x="335067" y="3671077"/>
            <a:chExt cx="3414869" cy="700873"/>
          </a:xfrm>
        </p:grpSpPr>
        <p:sp>
          <p:nvSpPr>
            <p:cNvPr id="38" name="text box"/>
            <p:cNvSpPr txBox="1"/>
            <p:nvPr/>
          </p:nvSpPr>
          <p:spPr>
            <a:xfrm>
              <a:off x="335067" y="3864119"/>
              <a:ext cx="1864555" cy="50783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uk-UA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9" name="TextBox"/>
            <p:cNvSpPr txBox="1"/>
            <p:nvPr/>
          </p:nvSpPr>
          <p:spPr bwMode="auto">
            <a:xfrm>
              <a:off x="1165449" y="3689906"/>
              <a:ext cx="1034178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sz="10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TERM 3</a:t>
              </a:r>
              <a:endParaRPr lang="ru-RU" sz="10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cxnSp>
          <p:nvCxnSpPr>
            <p:cNvPr id="40" name="Straight Arrow Connector 39"/>
            <p:cNvCxnSpPr/>
            <p:nvPr/>
          </p:nvCxnSpPr>
          <p:spPr>
            <a:xfrm rot="3660000" flipV="1">
              <a:off x="3183594" y="3104734"/>
              <a:ext cx="0" cy="1132685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Oval 40"/>
            <p:cNvSpPr/>
            <p:nvPr/>
          </p:nvSpPr>
          <p:spPr>
            <a:xfrm>
              <a:off x="2234327" y="3742118"/>
              <a:ext cx="599894" cy="59989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42" name="Picture 8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62895" y="3870059"/>
              <a:ext cx="360552" cy="343859"/>
            </a:xfrm>
            <a:prstGeom prst="rect">
              <a:avLst/>
            </a:prstGeom>
          </p:spPr>
        </p:pic>
      </p:grpSp>
      <p:grpSp>
        <p:nvGrpSpPr>
          <p:cNvPr id="11" name="3"/>
          <p:cNvGrpSpPr/>
          <p:nvPr/>
        </p:nvGrpSpPr>
        <p:grpSpPr>
          <a:xfrm>
            <a:off x="5367734" y="3674128"/>
            <a:ext cx="3457316" cy="682044"/>
            <a:chOff x="5426390" y="3674786"/>
            <a:chExt cx="3457316" cy="682044"/>
          </a:xfrm>
        </p:grpSpPr>
        <p:sp>
          <p:nvSpPr>
            <p:cNvPr id="43" name="text box"/>
            <p:cNvSpPr txBox="1"/>
            <p:nvPr/>
          </p:nvSpPr>
          <p:spPr>
            <a:xfrm>
              <a:off x="7076855" y="3848999"/>
              <a:ext cx="1806851" cy="50783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uk-UA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4" name="TextBox"/>
            <p:cNvSpPr txBox="1"/>
            <p:nvPr/>
          </p:nvSpPr>
          <p:spPr bwMode="auto">
            <a:xfrm>
              <a:off x="7076855" y="3674786"/>
              <a:ext cx="1034178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10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TERM3</a:t>
              </a:r>
              <a:endParaRPr lang="ru-RU" sz="10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cxnSp>
          <p:nvCxnSpPr>
            <p:cNvPr id="45" name="Straight Arrow Connector 44"/>
            <p:cNvCxnSpPr/>
            <p:nvPr/>
          </p:nvCxnSpPr>
          <p:spPr>
            <a:xfrm rot="18060000" flipH="1" flipV="1">
              <a:off x="6180192" y="2960444"/>
              <a:ext cx="0" cy="1507604"/>
            </a:xfrm>
            <a:prstGeom prst="straightConnector1">
              <a:avLst/>
            </a:prstGeom>
            <a:ln>
              <a:solidFill>
                <a:schemeClr val="bg1">
                  <a:lumMod val="65000"/>
                </a:schemeClr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/>
            <p:cNvSpPr/>
            <p:nvPr/>
          </p:nvSpPr>
          <p:spPr>
            <a:xfrm flipH="1">
              <a:off x="6451490" y="3726998"/>
              <a:ext cx="599894" cy="59989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48" name="Picture 47"/>
            <p:cNvPicPr>
              <a:picLocks noChangeAspect="1"/>
            </p:cNvPicPr>
            <p:nvPr/>
          </p:nvPicPr>
          <p:blipFill>
            <a:blip r:embed="rId12" cstate="print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88224" y="3891145"/>
              <a:ext cx="330507" cy="323831"/>
            </a:xfrm>
            <a:prstGeom prst="rect">
              <a:avLst/>
            </a:prstGeom>
          </p:spPr>
        </p:pic>
      </p:grpSp>
      <p:sp>
        <p:nvSpPr>
          <p:cNvPr id="5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950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"/>
          <p:cNvSpPr txBox="1"/>
          <p:nvPr/>
        </p:nvSpPr>
        <p:spPr>
          <a:xfrm>
            <a:off x="3073032" y="2499742"/>
            <a:ext cx="2997937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spc="-1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TEXT SLIDES</a:t>
            </a:r>
            <a:endParaRPr lang="ru-RU" sz="4000" spc="-15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8632" y="1655232"/>
            <a:ext cx="606736" cy="606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258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"/>
          <p:cNvGrpSpPr/>
          <p:nvPr/>
        </p:nvGrpSpPr>
        <p:grpSpPr>
          <a:xfrm>
            <a:off x="5580112" y="951570"/>
            <a:ext cx="3240360" cy="3240360"/>
            <a:chOff x="6041187" y="900180"/>
            <a:chExt cx="3240360" cy="3240360"/>
          </a:xfrm>
        </p:grpSpPr>
        <p:sp>
          <p:nvSpPr>
            <p:cNvPr id="13" name="text box"/>
            <p:cNvSpPr txBox="1"/>
            <p:nvPr/>
          </p:nvSpPr>
          <p:spPr>
            <a:xfrm>
              <a:off x="6041187" y="1970715"/>
              <a:ext cx="3240360" cy="216982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" name="title"/>
            <p:cNvSpPr txBox="1"/>
            <p:nvPr/>
          </p:nvSpPr>
          <p:spPr>
            <a:xfrm>
              <a:off x="6041187" y="900180"/>
              <a:ext cx="3050076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600" b="1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About </a:t>
              </a:r>
            </a:p>
            <a:p>
              <a:r>
                <a:rPr lang="en-US" sz="2600" b="1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Our Company </a:t>
              </a:r>
              <a:endParaRPr lang="ru-RU" sz="2600" b="1" dirty="0">
                <a:solidFill>
                  <a:srgbClr val="986BF4"/>
                </a:solidFill>
              </a:endParaRPr>
            </a:p>
          </p:txBody>
        </p:sp>
      </p:grpSp>
      <p:sp>
        <p:nvSpPr>
          <p:cNvPr id="8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87655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"/>
          <p:cNvSpPr txBox="1"/>
          <p:nvPr/>
        </p:nvSpPr>
        <p:spPr>
          <a:xfrm>
            <a:off x="395537" y="1059582"/>
            <a:ext cx="8263503" cy="36240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aute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irure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reprehenderit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voluptate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esse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cillum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eu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fugiat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nulla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pariatur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Excepteur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sint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occaecat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cupidatat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non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Lorem 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aute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irure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reprehenderit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voluptate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esse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cillum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eu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fugiat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nulla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pariatur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Excepteur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sint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occaecat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cupidatat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non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aute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irure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reprehenderit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voluptate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esse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cillum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eu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fugiat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nulla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pariatur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Excepteur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sint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occaecat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cupidatat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non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Non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</a:p>
        </p:txBody>
      </p:sp>
      <p:sp>
        <p:nvSpPr>
          <p:cNvPr id="13" name="title"/>
          <p:cNvSpPr txBox="1"/>
          <p:nvPr/>
        </p:nvSpPr>
        <p:spPr>
          <a:xfrm>
            <a:off x="2673445" y="423124"/>
            <a:ext cx="3797111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Text In One Column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096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"/>
          <p:cNvSpPr txBox="1"/>
          <p:nvPr/>
        </p:nvSpPr>
        <p:spPr>
          <a:xfrm>
            <a:off x="2578607" y="423126"/>
            <a:ext cx="3986787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Text In Two Column</a:t>
            </a:r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" name="TextBox 1"/>
          <p:cNvSpPr txBox="1"/>
          <p:nvPr/>
        </p:nvSpPr>
        <p:spPr>
          <a:xfrm>
            <a:off x="395537" y="1059582"/>
            <a:ext cx="4032447" cy="36240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amet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consectetur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adipiscing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elit,sed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do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eiusmod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tempor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incididunt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magna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  <a:r>
              <a:rPr lang="ru-RU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proident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sunt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officia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deserunt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mollit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id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Work Sans Light" panose="00000400000000000000" pitchFamily="2" charset="0"/>
            </a:endParaRPr>
          </a:p>
          <a:p>
            <a:pPr algn="just">
              <a:lnSpc>
                <a:spcPct val="150000"/>
              </a:lnSpc>
            </a:pP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Work Sans Light" panose="00000400000000000000" pitchFamily="2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veniam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quis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nostrud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ullamco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laborisnisi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aliquip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ex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commodo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consequat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aute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irure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reprehenderit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voluptate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velit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esse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cillum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eu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fugiat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nulla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pariatur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Work Sans Light" panose="00000400000000000000" pitchFamily="2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Excepteur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sint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occaecat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cupidatat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non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proident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sunt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officia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deserunt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mollit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id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 Lorem 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ipsum dolor sit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amet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consectetur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adipiscing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elit,sed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do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eiusmod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tempor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incididunt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magna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aliqua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  <a:r>
              <a:rPr lang="ru-RU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proident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sunt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officia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deserunt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mollit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id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veniam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quis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nostrud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ullamco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laborisnisi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aliquip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ex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commodo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consequat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aute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irure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reprehenderit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voluptate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velit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esse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cillum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eu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fugiat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nulla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pariatur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Work Sans Light" panose="00000400000000000000" pitchFamily="2" charset="0"/>
            </a:endParaRPr>
          </a:p>
        </p:txBody>
      </p:sp>
      <p:sp>
        <p:nvSpPr>
          <p:cNvPr id="6" name="TextBox 1"/>
          <p:cNvSpPr txBox="1"/>
          <p:nvPr/>
        </p:nvSpPr>
        <p:spPr>
          <a:xfrm>
            <a:off x="4644009" y="1059582"/>
            <a:ext cx="3991102" cy="36240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amet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consectetur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adipiscing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elit,sed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do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eiusmod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tempor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incididunt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magna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  <a:r>
              <a:rPr lang="ru-RU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proident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sunt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officia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deserunt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mollit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id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Work Sans Light" panose="00000400000000000000" pitchFamily="2" charset="0"/>
            </a:endParaRPr>
          </a:p>
          <a:p>
            <a:pPr algn="just">
              <a:lnSpc>
                <a:spcPct val="150000"/>
              </a:lnSpc>
            </a:pP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Work Sans Light" panose="00000400000000000000" pitchFamily="2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veniam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quis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nostrud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ullamco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laborisnisi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aliquip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ex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commodo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consequat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aute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irure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reprehenderit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voluptate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velit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esse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cillum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eu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fugiat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nulla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pariatur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Excepteur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sint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occaecat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cupidatat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non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proident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sunt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officia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deserunt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mollit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id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Work Sans Light" panose="00000400000000000000" pitchFamily="2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Lorem 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ipsum dolor sit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amet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consectetur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adipiscing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elit,sed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do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eiusmod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tempor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incididunt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magna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Work Sans Light" panose="00000400000000000000" pitchFamily="2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proident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sunt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officia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deserunt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mollit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id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veniam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quis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nostrud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ullamco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laborisnisi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aliquip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ex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commodo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consequat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aute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irure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reprehenderit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voluptate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velit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esse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cillum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eu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Work Sans Light" panose="00000400000000000000" pitchFamily="2" charset="0"/>
              </a:rPr>
              <a:t>.</a:t>
            </a:r>
          </a:p>
        </p:txBody>
      </p:sp>
      <p:sp>
        <p:nvSpPr>
          <p:cNvPr id="10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5747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"/>
          <p:cNvSpPr txBox="1"/>
          <p:nvPr/>
        </p:nvSpPr>
        <p:spPr>
          <a:xfrm>
            <a:off x="2614611" y="423125"/>
            <a:ext cx="3914779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Text In Two Columns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" name="2"/>
          <p:cNvGrpSpPr/>
          <p:nvPr/>
        </p:nvGrpSpPr>
        <p:grpSpPr>
          <a:xfrm>
            <a:off x="4644009" y="1203598"/>
            <a:ext cx="4032447" cy="3412973"/>
            <a:chOff x="4644009" y="1131590"/>
            <a:chExt cx="4032447" cy="3412973"/>
          </a:xfrm>
        </p:grpSpPr>
        <p:sp>
          <p:nvSpPr>
            <p:cNvPr id="15" name="TextBox 1"/>
            <p:cNvSpPr txBox="1"/>
            <p:nvPr/>
          </p:nvSpPr>
          <p:spPr>
            <a:xfrm>
              <a:off x="4644009" y="1959240"/>
              <a:ext cx="4032447" cy="25853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elit,sed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magna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  <a:r>
                <a: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proident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culpa qui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officia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mollit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laborum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veniam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quis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nostrud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exercitation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ullamco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aliquip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commodo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consequat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aute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irure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dolor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reprehenderit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voluptate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esse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cillum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eu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fugiat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nulla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pariatur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Excepteur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sint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occaecat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cupidatat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non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proident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culpa qui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officia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mollit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laborum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 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elit,sed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magna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5112060" y="1131590"/>
              <a:ext cx="3096345" cy="623079"/>
              <a:chOff x="3421502" y="1228663"/>
              <a:chExt cx="3096345" cy="623079"/>
            </a:xfrm>
          </p:grpSpPr>
          <p:sp>
            <p:nvSpPr>
              <p:cNvPr id="17" name="text box"/>
              <p:cNvSpPr txBox="1"/>
              <p:nvPr/>
            </p:nvSpPr>
            <p:spPr>
              <a:xfrm>
                <a:off x="4021499" y="1402876"/>
                <a:ext cx="2496348" cy="441788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ametco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it-IT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sunt </a:t>
                </a:r>
                <a:r>
                  <a:rPr lang="it-IT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incu lpa </a:t>
                </a:r>
                <a:r>
                  <a:rPr lang="it-IT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qui officia </a:t>
                </a:r>
                <a:r>
                  <a:rPr lang="it-IT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deser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endParaRPr lang="ru-RU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8" name="TextBox"/>
              <p:cNvSpPr txBox="1"/>
              <p:nvPr/>
            </p:nvSpPr>
            <p:spPr bwMode="auto">
              <a:xfrm>
                <a:off x="4021498" y="1228663"/>
                <a:ext cx="554960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Title </a:t>
                </a:r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2</a:t>
                </a:r>
                <a:endPara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421502" y="1265187"/>
                <a:ext cx="586555" cy="586555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20" name="Picture 5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rightnessContrast bright="100000" contras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52106" y="1386535"/>
                <a:ext cx="350538" cy="343859"/>
              </a:xfrm>
              <a:prstGeom prst="rect">
                <a:avLst/>
              </a:prstGeom>
            </p:spPr>
          </p:pic>
        </p:grpSp>
      </p:grpSp>
      <p:grpSp>
        <p:nvGrpSpPr>
          <p:cNvPr id="4" name="1"/>
          <p:cNvGrpSpPr/>
          <p:nvPr/>
        </p:nvGrpSpPr>
        <p:grpSpPr>
          <a:xfrm>
            <a:off x="432026" y="1203598"/>
            <a:ext cx="4032447" cy="3384376"/>
            <a:chOff x="432026" y="1131590"/>
            <a:chExt cx="4032447" cy="3384376"/>
          </a:xfrm>
        </p:grpSpPr>
        <p:sp>
          <p:nvSpPr>
            <p:cNvPr id="5" name="TextBox 1"/>
            <p:cNvSpPr txBox="1"/>
            <p:nvPr/>
          </p:nvSpPr>
          <p:spPr>
            <a:xfrm>
              <a:off x="432026" y="1959240"/>
              <a:ext cx="4032447" cy="25567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elit,sed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magna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  <a:r>
                <a:rPr lang="ru-RU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proident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culpa qui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officia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mollit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laborum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veniam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quis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nostrud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exercitation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ullamco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aliquip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commodo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consequat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aute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irure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dolor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reprehenderit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voluptate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esse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cillum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eu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fugiat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nulla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pariatur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Excepteur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sint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occaecat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cupidatat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non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proident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culpa qui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officia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mollit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laborum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 Lorem 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elit,sed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magna </a:t>
              </a: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0" name="text box"/>
            <p:cNvSpPr txBox="1"/>
            <p:nvPr/>
          </p:nvSpPr>
          <p:spPr>
            <a:xfrm>
              <a:off x="1500074" y="1305803"/>
              <a:ext cx="2496348" cy="436210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8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ametco</a:t>
              </a:r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it-IT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sunt incu lpa qui officia deser </a:t>
              </a:r>
              <a:r>
                <a:rPr lang="en-US" sz="8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8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endParaRPr lang="ru-RU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TextBox"/>
            <p:cNvSpPr txBox="1"/>
            <p:nvPr/>
          </p:nvSpPr>
          <p:spPr bwMode="auto">
            <a:xfrm>
              <a:off x="1500073" y="1131590"/>
              <a:ext cx="554960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Title </a:t>
              </a:r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1</a:t>
              </a:r>
              <a:endPara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900077" y="1168114"/>
              <a:ext cx="586555" cy="586555"/>
            </a:xfrm>
            <a:prstGeom prst="ellipse">
              <a:avLst/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21" name="Picture 20"/>
            <p:cNvPicPr>
              <a:picLocks noChangeAspect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2111" y="1290148"/>
              <a:ext cx="342486" cy="342486"/>
            </a:xfrm>
            <a:prstGeom prst="rect">
              <a:avLst/>
            </a:prstGeom>
          </p:spPr>
        </p:pic>
      </p:grpSp>
      <p:sp>
        <p:nvSpPr>
          <p:cNvPr id="2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3333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"/>
          <p:cNvSpPr txBox="1"/>
          <p:nvPr/>
        </p:nvSpPr>
        <p:spPr>
          <a:xfrm>
            <a:off x="2571892" y="423125"/>
            <a:ext cx="4000217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Text In Tree Columns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43" name="3"/>
          <p:cNvGrpSpPr/>
          <p:nvPr/>
        </p:nvGrpSpPr>
        <p:grpSpPr>
          <a:xfrm>
            <a:off x="5963145" y="1192217"/>
            <a:ext cx="2671966" cy="3395757"/>
            <a:chOff x="5963145" y="1146830"/>
            <a:chExt cx="2671966" cy="3395757"/>
          </a:xfrm>
        </p:grpSpPr>
        <p:sp>
          <p:nvSpPr>
            <p:cNvPr id="28" name="TextBox 1"/>
            <p:cNvSpPr txBox="1"/>
            <p:nvPr/>
          </p:nvSpPr>
          <p:spPr>
            <a:xfrm>
              <a:off x="5963145" y="1985861"/>
              <a:ext cx="2671966" cy="25567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elit,sed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magna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  <a:r>
                <a: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proident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culpa qui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officia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mollit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laborum.Ut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veniam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quis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nostrud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exercitation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ullamco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aliquip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commodo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consequat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aute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irure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dolor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reprehenderit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voluptate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esse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cillum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eu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fugiat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nulla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pariatur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</p:txBody>
        </p:sp>
        <p:sp>
          <p:nvSpPr>
            <p:cNvPr id="34" name="text box"/>
            <p:cNvSpPr txBox="1"/>
            <p:nvPr/>
          </p:nvSpPr>
          <p:spPr>
            <a:xfrm>
              <a:off x="6809139" y="1321043"/>
              <a:ext cx="1704260" cy="436210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8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ametco</a:t>
              </a:r>
              <a:endPara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8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8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endParaRPr lang="ru-RU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5" name="TextBox"/>
            <p:cNvSpPr txBox="1"/>
            <p:nvPr/>
          </p:nvSpPr>
          <p:spPr bwMode="auto">
            <a:xfrm>
              <a:off x="6809138" y="1146830"/>
              <a:ext cx="617477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TITLE </a:t>
              </a:r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3</a:t>
              </a:r>
              <a:endPara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6209142" y="1183354"/>
              <a:ext cx="586555" cy="586555"/>
            </a:xfrm>
            <a:prstGeom prst="ellipse">
              <a:avLst/>
            </a:prstGeom>
            <a:solidFill>
              <a:srgbClr val="986B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38" name="Picture 37"/>
            <p:cNvPicPr>
              <a:picLocks noChangeAspect="1"/>
            </p:cNvPicPr>
            <p:nvPr/>
          </p:nvPicPr>
          <p:blipFill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31176" y="1305388"/>
              <a:ext cx="342486" cy="342486"/>
            </a:xfrm>
            <a:prstGeom prst="rect">
              <a:avLst/>
            </a:prstGeom>
          </p:spPr>
        </p:pic>
      </p:grpSp>
      <p:grpSp>
        <p:nvGrpSpPr>
          <p:cNvPr id="42" name="2"/>
          <p:cNvGrpSpPr/>
          <p:nvPr/>
        </p:nvGrpSpPr>
        <p:grpSpPr>
          <a:xfrm>
            <a:off x="3175505" y="1176977"/>
            <a:ext cx="2671966" cy="3410997"/>
            <a:chOff x="3175505" y="1131590"/>
            <a:chExt cx="2671966" cy="3410997"/>
          </a:xfrm>
        </p:grpSpPr>
        <p:sp>
          <p:nvSpPr>
            <p:cNvPr id="11" name="TextBox 1"/>
            <p:cNvSpPr txBox="1"/>
            <p:nvPr/>
          </p:nvSpPr>
          <p:spPr>
            <a:xfrm>
              <a:off x="3175505" y="1985861"/>
              <a:ext cx="2671966" cy="25567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elit,sed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magna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  <a:r>
                <a: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proident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culpa qui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officia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mollit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laborum.Ut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veniam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quis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nostrud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exercitation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ullamco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aliquip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commodo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consequat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aute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irure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dolor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reprehenderit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voluptate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esse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cillum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eu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fugiat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nulla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pariatur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</p:txBody>
        </p:sp>
        <p:sp>
          <p:nvSpPr>
            <p:cNvPr id="18" name="text box"/>
            <p:cNvSpPr txBox="1"/>
            <p:nvPr/>
          </p:nvSpPr>
          <p:spPr>
            <a:xfrm>
              <a:off x="4021499" y="1305803"/>
              <a:ext cx="1704260" cy="436210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8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ametco</a:t>
              </a:r>
              <a:endPara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8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8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endParaRPr lang="ru-RU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9" name="TextBox"/>
            <p:cNvSpPr txBox="1"/>
            <p:nvPr/>
          </p:nvSpPr>
          <p:spPr bwMode="auto">
            <a:xfrm>
              <a:off x="4021498" y="1131590"/>
              <a:ext cx="617477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TITLE 2</a:t>
              </a:r>
              <a:endPara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3421502" y="1168114"/>
              <a:ext cx="586555" cy="58655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39" name="Picture 38"/>
            <p:cNvPicPr>
              <a:picLocks noChangeAspect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3536" y="1290148"/>
              <a:ext cx="342486" cy="342486"/>
            </a:xfrm>
            <a:prstGeom prst="rect">
              <a:avLst/>
            </a:prstGeom>
          </p:spPr>
        </p:pic>
      </p:grpSp>
      <p:grpSp>
        <p:nvGrpSpPr>
          <p:cNvPr id="40" name="1"/>
          <p:cNvGrpSpPr/>
          <p:nvPr/>
        </p:nvGrpSpPr>
        <p:grpSpPr>
          <a:xfrm>
            <a:off x="387866" y="1192217"/>
            <a:ext cx="2671966" cy="3467765"/>
            <a:chOff x="387866" y="1146830"/>
            <a:chExt cx="2671966" cy="3467765"/>
          </a:xfrm>
        </p:grpSpPr>
        <p:sp>
          <p:nvSpPr>
            <p:cNvPr id="20" name="TextBox 1"/>
            <p:cNvSpPr txBox="1"/>
            <p:nvPr/>
          </p:nvSpPr>
          <p:spPr>
            <a:xfrm>
              <a:off x="387866" y="2057869"/>
              <a:ext cx="2671966" cy="25567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elit,sed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magna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  <a:r>
                <a: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proident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culpa qui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officia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mollit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laborum.Ut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veniam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quis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nostrud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exercitation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ullamco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aliquip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ex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commodo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consequat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Duis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aute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irure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dolor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reprehenderit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voluptate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esse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cillum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eu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fugiat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nulla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pariatur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1233859" y="1146830"/>
              <a:ext cx="1704261" cy="610423"/>
              <a:chOff x="3937369" y="3137466"/>
              <a:chExt cx="1704261" cy="610423"/>
            </a:xfrm>
          </p:grpSpPr>
          <p:sp>
            <p:nvSpPr>
              <p:cNvPr id="26" name="text box"/>
              <p:cNvSpPr txBox="1"/>
              <p:nvPr/>
            </p:nvSpPr>
            <p:spPr>
              <a:xfrm>
                <a:off x="3937370" y="3311679"/>
                <a:ext cx="1704260" cy="436210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ametco</a:t>
                </a:r>
                <a:endParaRPr lang="en-US" sz="8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endParaRPr lang="ru-RU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7" name="TextBox"/>
              <p:cNvSpPr txBox="1"/>
              <p:nvPr/>
            </p:nvSpPr>
            <p:spPr bwMode="auto">
              <a:xfrm>
                <a:off x="3937369" y="3137466"/>
                <a:ext cx="617477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TITLE </a:t>
                </a:r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1</a:t>
                </a:r>
                <a:endPara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endParaRPr>
              </a:p>
            </p:txBody>
          </p:sp>
        </p:grpSp>
        <p:sp>
          <p:nvSpPr>
            <p:cNvPr id="24" name="Oval 23"/>
            <p:cNvSpPr/>
            <p:nvPr/>
          </p:nvSpPr>
          <p:spPr>
            <a:xfrm>
              <a:off x="633863" y="1183354"/>
              <a:ext cx="586555" cy="586555"/>
            </a:xfrm>
            <a:prstGeom prst="ellipse">
              <a:avLst/>
            </a:prstGeom>
            <a:solidFill>
              <a:srgbClr val="986B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37" name="Picture 36"/>
            <p:cNvPicPr>
              <a:picLocks noChangeAspect="1"/>
            </p:cNvPicPr>
            <p:nvPr/>
          </p:nvPicPr>
          <p:blipFill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2525" y="1330199"/>
              <a:ext cx="342708" cy="338140"/>
            </a:xfrm>
            <a:prstGeom prst="rect">
              <a:avLst/>
            </a:prstGeom>
          </p:spPr>
        </p:pic>
      </p:grpSp>
      <p:sp>
        <p:nvSpPr>
          <p:cNvPr id="46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9856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"/>
          <p:cNvSpPr txBox="1"/>
          <p:nvPr/>
        </p:nvSpPr>
        <p:spPr>
          <a:xfrm>
            <a:off x="2673445" y="423124"/>
            <a:ext cx="3797111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Bullet Points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" name="TextBox 1"/>
          <p:cNvSpPr txBox="1"/>
          <p:nvPr/>
        </p:nvSpPr>
        <p:spPr>
          <a:xfrm>
            <a:off x="467544" y="1179929"/>
            <a:ext cx="8191496" cy="3984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</a:p>
          <a:p>
            <a:pPr algn="just">
              <a:lnSpc>
                <a:spcPct val="150000"/>
              </a:lnSpc>
            </a:pPr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</a:p>
          <a:p>
            <a:pPr algn="just">
              <a:lnSpc>
                <a:spcPct val="150000"/>
              </a:lnSpc>
            </a:pPr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 rot="2700000">
            <a:off x="405683" y="1334656"/>
            <a:ext cx="51715" cy="51715"/>
          </a:xfrm>
          <a:prstGeom prst="rect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 rot="2700000">
            <a:off x="405683" y="2255603"/>
            <a:ext cx="51715" cy="51715"/>
          </a:xfrm>
          <a:prstGeom prst="rect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 rot="2700000">
            <a:off x="405684" y="3157396"/>
            <a:ext cx="51715" cy="51715"/>
          </a:xfrm>
          <a:prstGeom prst="rect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 rot="2700000">
            <a:off x="405117" y="4055803"/>
            <a:ext cx="51715" cy="51715"/>
          </a:xfrm>
          <a:prstGeom prst="rect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sp>
        <p:nvSpPr>
          <p:cNvPr id="15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5736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"/>
          <p:cNvSpPr txBox="1"/>
          <p:nvPr/>
        </p:nvSpPr>
        <p:spPr>
          <a:xfrm>
            <a:off x="2038547" y="2522389"/>
            <a:ext cx="506690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4800" b="1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Any</a:t>
            </a:r>
            <a:r>
              <a:rPr lang="uk-UA" sz="4800" b="1" dirty="0" smtClean="0">
                <a:solidFill>
                  <a:srgbClr val="986BF4"/>
                </a:solidFill>
                <a:latin typeface="Montserrat ExtraBold" panose="00000900000000000000" pitchFamily="2" charset="-52"/>
              </a:rPr>
              <a:t> </a:t>
            </a:r>
            <a:r>
              <a:rPr lang="en-US" sz="4800" b="1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Questions</a:t>
            </a:r>
            <a:r>
              <a:rPr lang="ru-RU" sz="4800" b="1" dirty="0" smtClean="0">
                <a:solidFill>
                  <a:srgbClr val="986BF4"/>
                </a:solidFill>
                <a:latin typeface="Montserrat ExtraBold" panose="00000900000000000000" pitchFamily="2" charset="-52"/>
              </a:rPr>
              <a:t>?</a:t>
            </a:r>
            <a:endParaRPr lang="ru-RU" sz="4800" b="1" dirty="0">
              <a:solidFill>
                <a:srgbClr val="986BF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7849" y="995436"/>
            <a:ext cx="1468302" cy="1468302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2085648" y="3253645"/>
            <a:ext cx="4646591" cy="1065534"/>
            <a:chOff x="1873869" y="3397661"/>
            <a:chExt cx="4757450" cy="1065534"/>
          </a:xfrm>
        </p:grpSpPr>
        <p:sp>
          <p:nvSpPr>
            <p:cNvPr id="5" name="Rectangle 4"/>
            <p:cNvSpPr/>
            <p:nvPr/>
          </p:nvSpPr>
          <p:spPr>
            <a:xfrm>
              <a:off x="2059319" y="3628494"/>
              <a:ext cx="4572000" cy="528158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Lorem 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</a:t>
              </a:r>
              <a:r>
                <a:rPr lang="uk-UA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ectetur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mod cons</a:t>
              </a:r>
              <a:r>
                <a:rPr lang="uk-UA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endPara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873869" y="3397661"/>
              <a:ext cx="55507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spc="6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</a:rPr>
                <a:t>“</a:t>
              </a:r>
              <a:endParaRPr lang="ru-RU" sz="6000" spc="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 flipV="1">
              <a:off x="5672882" y="3447532"/>
              <a:ext cx="55507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spc="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" panose="020F0502020204030203" pitchFamily="34" charset="0"/>
                </a:rPr>
                <a:t>“</a:t>
              </a:r>
              <a:endParaRPr lang="ru-RU" sz="6000" spc="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6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1528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6" name="group"/>
          <p:cNvGrpSpPr/>
          <p:nvPr/>
        </p:nvGrpSpPr>
        <p:grpSpPr>
          <a:xfrm>
            <a:off x="-3472226" y="947358"/>
            <a:ext cx="9607541" cy="3248784"/>
            <a:chOff x="-3011151" y="891756"/>
            <a:chExt cx="9607541" cy="3248784"/>
          </a:xfrm>
        </p:grpSpPr>
        <p:sp>
          <p:nvSpPr>
            <p:cNvPr id="17" name="text box"/>
            <p:cNvSpPr txBox="1"/>
            <p:nvPr/>
          </p:nvSpPr>
          <p:spPr>
            <a:xfrm>
              <a:off x="856611" y="1970715"/>
              <a:ext cx="3240360" cy="216982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en-US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18" name="--------"/>
            <p:cNvCxnSpPr/>
            <p:nvPr/>
          </p:nvCxnSpPr>
          <p:spPr>
            <a:xfrm>
              <a:off x="-3011151" y="1779662"/>
              <a:ext cx="9607541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itle"/>
            <p:cNvSpPr txBox="1"/>
            <p:nvPr/>
          </p:nvSpPr>
          <p:spPr>
            <a:xfrm>
              <a:off x="856611" y="891756"/>
              <a:ext cx="305007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Left Title</a:t>
              </a:r>
              <a:endParaRPr lang="ru-RU" sz="40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4577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grpSp>
        <p:nvGrpSpPr>
          <p:cNvPr id="13" name="group"/>
          <p:cNvGrpSpPr/>
          <p:nvPr/>
        </p:nvGrpSpPr>
        <p:grpSpPr>
          <a:xfrm>
            <a:off x="1783678" y="1099758"/>
            <a:ext cx="11625125" cy="3248784"/>
            <a:chOff x="-2659371" y="891756"/>
            <a:chExt cx="11625125" cy="3248784"/>
          </a:xfrm>
        </p:grpSpPr>
        <p:sp>
          <p:nvSpPr>
            <p:cNvPr id="14" name="text box"/>
            <p:cNvSpPr txBox="1"/>
            <p:nvPr/>
          </p:nvSpPr>
          <p:spPr>
            <a:xfrm>
              <a:off x="856611" y="1970715"/>
              <a:ext cx="3240360" cy="216982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  <a:p>
              <a:pPr algn="r">
                <a:lnSpc>
                  <a:spcPct val="150000"/>
                </a:lnSpc>
              </a:pPr>
              <a:endParaRPr lang="en-US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r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15" name="--------"/>
            <p:cNvCxnSpPr/>
            <p:nvPr/>
          </p:nvCxnSpPr>
          <p:spPr>
            <a:xfrm>
              <a:off x="-2659371" y="1779662"/>
              <a:ext cx="11625125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itle"/>
            <p:cNvSpPr txBox="1"/>
            <p:nvPr/>
          </p:nvSpPr>
          <p:spPr>
            <a:xfrm>
              <a:off x="1046895" y="891756"/>
              <a:ext cx="305007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40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Right </a:t>
              </a:r>
              <a:r>
                <a:rPr lang="en-US" sz="40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Title</a:t>
              </a:r>
              <a:endParaRPr lang="ru-RU" sz="40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8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529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"/>
          <p:cNvSpPr txBox="1"/>
          <p:nvPr/>
        </p:nvSpPr>
        <p:spPr>
          <a:xfrm>
            <a:off x="2911770" y="2499742"/>
            <a:ext cx="3320461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spc="-1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QUOTATIONS</a:t>
            </a:r>
            <a:endParaRPr lang="ru-RU" sz="4000" spc="-15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8632" y="1676982"/>
            <a:ext cx="606736" cy="606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0556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5" name="Rectangle 14"/>
          <p:cNvSpPr/>
          <p:nvPr/>
        </p:nvSpPr>
        <p:spPr>
          <a:xfrm>
            <a:off x="104" y="-3071"/>
            <a:ext cx="9144000" cy="5143500"/>
          </a:xfrm>
          <a:prstGeom prst="rect">
            <a:avLst/>
          </a:prstGeom>
          <a:gradFill>
            <a:gsLst>
              <a:gs pos="4000">
                <a:srgbClr val="2E56D6">
                  <a:alpha val="77000"/>
                </a:srgbClr>
              </a:gs>
              <a:gs pos="100000">
                <a:srgbClr val="E956F8">
                  <a:alpha val="85882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6" name="Group 5"/>
          <p:cNvGrpSpPr/>
          <p:nvPr/>
        </p:nvGrpSpPr>
        <p:grpSpPr>
          <a:xfrm>
            <a:off x="1160433" y="1707653"/>
            <a:ext cx="6823134" cy="1728192"/>
            <a:chOff x="1122152" y="1728011"/>
            <a:chExt cx="6863271" cy="1905857"/>
          </a:xfrm>
          <a:noFill/>
        </p:grpSpPr>
        <p:sp>
          <p:nvSpPr>
            <p:cNvPr id="4" name="Rectangle 3"/>
            <p:cNvSpPr/>
            <p:nvPr/>
          </p:nvSpPr>
          <p:spPr>
            <a:xfrm>
              <a:off x="1511660" y="1728011"/>
              <a:ext cx="6156684" cy="190585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title"/>
            <p:cNvSpPr txBox="1"/>
            <p:nvPr/>
          </p:nvSpPr>
          <p:spPr>
            <a:xfrm>
              <a:off x="1122152" y="2019077"/>
              <a:ext cx="6863271" cy="1323728"/>
            </a:xfrm>
            <a:prstGeom prst="rect">
              <a:avLst/>
            </a:prstGeom>
            <a:grpFill/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Life is 10% </a:t>
              </a:r>
              <a:r>
                <a:rPr lang="en-US" sz="36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what</a:t>
              </a:r>
              <a:r>
                <a:rPr lang="ru-RU" sz="3600" b="1" dirty="0" smtClean="0">
                  <a:solidFill>
                    <a:schemeClr val="bg1"/>
                  </a:solidFill>
                  <a:latin typeface="Montserrat ExtraLight" panose="00000300000000000000" pitchFamily="2" charset="-52"/>
                </a:rPr>
                <a:t> </a:t>
              </a:r>
              <a:r>
                <a:rPr lang="en-US" sz="36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happens </a:t>
              </a:r>
              <a:r>
                <a:rPr lang="en-US" sz="36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to me and 90% of </a:t>
              </a:r>
              <a:r>
                <a:rPr lang="en-US" sz="36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how</a:t>
              </a:r>
              <a:r>
                <a:rPr lang="uk-UA" sz="3600" b="1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36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I </a:t>
              </a:r>
              <a:r>
                <a:rPr lang="en-US" sz="36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react to </a:t>
              </a:r>
              <a:r>
                <a:rPr lang="en-US" sz="36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it</a:t>
              </a:r>
              <a:endParaRPr lang="ru-RU" sz="3600" b="1" dirty="0">
                <a:solidFill>
                  <a:schemeClr val="bg1"/>
                </a:solidFill>
                <a:latin typeface="Montserrat ExtraLight" panose="00000300000000000000" pitchFamily="2" charset="-52"/>
              </a:endParaRPr>
            </a:p>
          </p:txBody>
        </p:sp>
      </p:grpSp>
      <p:sp>
        <p:nvSpPr>
          <p:cNvPr id="23" name="title"/>
          <p:cNvSpPr txBox="1"/>
          <p:nvPr/>
        </p:nvSpPr>
        <p:spPr>
          <a:xfrm>
            <a:off x="1619672" y="3462893"/>
            <a:ext cx="59046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bg1"/>
                </a:solidFill>
                <a:latin typeface="Ubuntu Light" panose="020B0304030602030204" pitchFamily="34" charset="0"/>
              </a:rPr>
              <a:t>CHARLES SWINDOLL</a:t>
            </a:r>
            <a:endParaRPr lang="ru-RU" sz="1000" b="1" dirty="0">
              <a:solidFill>
                <a:schemeClr val="bg1"/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79295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hape"/>
          <p:cNvSpPr/>
          <p:nvPr/>
        </p:nvSpPr>
        <p:spPr>
          <a:xfrm>
            <a:off x="0" y="2592288"/>
            <a:ext cx="9144000" cy="2551212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grpSp>
        <p:nvGrpSpPr>
          <p:cNvPr id="6" name="4"/>
          <p:cNvGrpSpPr/>
          <p:nvPr/>
        </p:nvGrpSpPr>
        <p:grpSpPr>
          <a:xfrm>
            <a:off x="7090879" y="2839164"/>
            <a:ext cx="1378904" cy="1321986"/>
            <a:chOff x="7090879" y="2571750"/>
            <a:chExt cx="1378904" cy="1321986"/>
          </a:xfrm>
        </p:grpSpPr>
        <p:sp>
          <p:nvSpPr>
            <p:cNvPr id="31" name="TextBox"/>
            <p:cNvSpPr txBox="1"/>
            <p:nvPr/>
          </p:nvSpPr>
          <p:spPr>
            <a:xfrm>
              <a:off x="7481210" y="2977957"/>
              <a:ext cx="59824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2018</a:t>
              </a:r>
              <a:endParaRPr lang="ru-RU" sz="1400" b="1" dirty="0">
                <a:solidFill>
                  <a:schemeClr val="bg1"/>
                </a:solidFill>
                <a:latin typeface="Montserrat Black" panose="00000A00000000000000" pitchFamily="2" charset="-52"/>
              </a:endParaRPr>
            </a:p>
          </p:txBody>
        </p:sp>
        <p:sp>
          <p:nvSpPr>
            <p:cNvPr id="39" name="TextBox"/>
            <p:cNvSpPr/>
            <p:nvPr/>
          </p:nvSpPr>
          <p:spPr>
            <a:xfrm>
              <a:off x="7090879" y="3339738"/>
              <a:ext cx="1378904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Best USA </a:t>
              </a:r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Consulting</a:t>
              </a:r>
            </a:p>
            <a:p>
              <a:pPr algn="ctr">
                <a:lnSpc>
                  <a:spcPct val="150000"/>
                </a:lnSpc>
              </a:pPr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Award</a:t>
              </a:r>
              <a:endParaRPr lang="ru-RU" sz="10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47" name="0"/>
            <p:cNvSpPr/>
            <p:nvPr/>
          </p:nvSpPr>
          <p:spPr>
            <a:xfrm>
              <a:off x="7740360" y="2571750"/>
              <a:ext cx="72000" cy="72000"/>
            </a:xfrm>
            <a:prstGeom prst="flowChartConnector">
              <a:avLst/>
            </a:prstGeom>
            <a:solidFill>
              <a:srgbClr val="FEBD44"/>
            </a:solidFill>
            <a:ln>
              <a:solidFill>
                <a:srgbClr val="FEBD44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solidFill>
                  <a:srgbClr val="FEBD44"/>
                </a:solidFill>
              </a:endParaRPr>
            </a:p>
          </p:txBody>
        </p:sp>
      </p:grpSp>
      <p:grpSp>
        <p:nvGrpSpPr>
          <p:cNvPr id="3" name="3"/>
          <p:cNvGrpSpPr/>
          <p:nvPr/>
        </p:nvGrpSpPr>
        <p:grpSpPr>
          <a:xfrm>
            <a:off x="4879204" y="2021081"/>
            <a:ext cx="1221809" cy="2140069"/>
            <a:chOff x="4879204" y="1753667"/>
            <a:chExt cx="1221809" cy="2140069"/>
          </a:xfrm>
        </p:grpSpPr>
        <p:sp>
          <p:nvSpPr>
            <p:cNvPr id="34" name="TextBox"/>
            <p:cNvSpPr/>
            <p:nvPr/>
          </p:nvSpPr>
          <p:spPr>
            <a:xfrm>
              <a:off x="4879204" y="3339738"/>
              <a:ext cx="1221809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1000 Agreements</a:t>
              </a:r>
            </a:p>
            <a:p>
              <a:pPr algn="ctr">
                <a:lnSpc>
                  <a:spcPct val="150000"/>
                </a:lnSpc>
              </a:pPr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Completed</a:t>
              </a:r>
              <a:endParaRPr lang="ru-RU" sz="10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26" name="TextBox"/>
            <p:cNvSpPr txBox="1"/>
            <p:nvPr/>
          </p:nvSpPr>
          <p:spPr>
            <a:xfrm>
              <a:off x="5191790" y="2977957"/>
              <a:ext cx="5966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2017</a:t>
              </a:r>
              <a:endParaRPr lang="ru-RU" sz="1400" b="1" dirty="0">
                <a:solidFill>
                  <a:schemeClr val="bg1"/>
                </a:solidFill>
                <a:latin typeface="Montserrat Black" panose="00000A00000000000000" pitchFamily="2" charset="-52"/>
              </a:endParaRPr>
            </a:p>
          </p:txBody>
        </p:sp>
        <p:sp>
          <p:nvSpPr>
            <p:cNvPr id="46" name="0"/>
            <p:cNvSpPr/>
            <p:nvPr/>
          </p:nvSpPr>
          <p:spPr>
            <a:xfrm>
              <a:off x="5436096" y="2571750"/>
              <a:ext cx="72000" cy="72000"/>
            </a:xfrm>
            <a:prstGeom prst="flowChartConnector">
              <a:avLst/>
            </a:prstGeom>
            <a:solidFill>
              <a:srgbClr val="FEBD44"/>
            </a:solidFill>
            <a:ln>
              <a:solidFill>
                <a:srgbClr val="FEBD44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032" name="Picture1" descr="C:\Users\Vitaliy\Desktop\иконки что использую\checklist-(1).png" hidden="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3295" y="1753667"/>
              <a:ext cx="437601" cy="5951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" name="2"/>
          <p:cNvGrpSpPr/>
          <p:nvPr/>
        </p:nvGrpSpPr>
        <p:grpSpPr>
          <a:xfrm>
            <a:off x="2687705" y="2839172"/>
            <a:ext cx="1451038" cy="1552810"/>
            <a:chOff x="2687705" y="2571758"/>
            <a:chExt cx="1451038" cy="1552810"/>
          </a:xfrm>
        </p:grpSpPr>
        <p:sp>
          <p:nvSpPr>
            <p:cNvPr id="19" name="0"/>
            <p:cNvSpPr/>
            <p:nvPr/>
          </p:nvSpPr>
          <p:spPr>
            <a:xfrm>
              <a:off x="3347872" y="2571758"/>
              <a:ext cx="72000" cy="72000"/>
            </a:xfrm>
            <a:prstGeom prst="flowChartConnector">
              <a:avLst/>
            </a:prstGeom>
            <a:solidFill>
              <a:srgbClr val="FEBD44"/>
            </a:solidFill>
            <a:ln>
              <a:solidFill>
                <a:srgbClr val="FEBD44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7" name="TextBox"/>
            <p:cNvSpPr/>
            <p:nvPr/>
          </p:nvSpPr>
          <p:spPr>
            <a:xfrm>
              <a:off x="2687705" y="3339738"/>
              <a:ext cx="1451038" cy="7848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Selling and Delivering</a:t>
              </a:r>
            </a:p>
            <a:p>
              <a:pPr algn="ctr">
                <a:lnSpc>
                  <a:spcPct val="150000"/>
                </a:lnSpc>
              </a:pPr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Products To People</a:t>
              </a:r>
            </a:p>
            <a:p>
              <a:pPr algn="ctr">
                <a:lnSpc>
                  <a:spcPct val="150000"/>
                </a:lnSpc>
              </a:pPr>
              <a:endParaRPr lang="ru-RU" sz="10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21" name="TextBox"/>
            <p:cNvSpPr txBox="1"/>
            <p:nvPr/>
          </p:nvSpPr>
          <p:spPr>
            <a:xfrm>
              <a:off x="3107909" y="2977957"/>
              <a:ext cx="5966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2016</a:t>
              </a:r>
              <a:endParaRPr lang="ru-RU" sz="1400" b="1" dirty="0">
                <a:solidFill>
                  <a:schemeClr val="bg1"/>
                </a:solidFill>
                <a:latin typeface="Montserrat Black" panose="00000A00000000000000" pitchFamily="2" charset="-52"/>
              </a:endParaRPr>
            </a:p>
          </p:txBody>
        </p:sp>
      </p:grpSp>
      <p:grpSp>
        <p:nvGrpSpPr>
          <p:cNvPr id="42" name="1"/>
          <p:cNvGrpSpPr/>
          <p:nvPr/>
        </p:nvGrpSpPr>
        <p:grpSpPr>
          <a:xfrm>
            <a:off x="854338" y="2839164"/>
            <a:ext cx="856325" cy="1014209"/>
            <a:chOff x="854338" y="2571750"/>
            <a:chExt cx="856325" cy="1014209"/>
          </a:xfrm>
        </p:grpSpPr>
        <p:sp>
          <p:nvSpPr>
            <p:cNvPr id="5" name="TextBox"/>
            <p:cNvSpPr txBox="1"/>
            <p:nvPr/>
          </p:nvSpPr>
          <p:spPr>
            <a:xfrm>
              <a:off x="981778" y="2977957"/>
              <a:ext cx="60144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2015</a:t>
              </a:r>
              <a:endParaRPr lang="ru-RU" sz="1400" b="1" dirty="0">
                <a:solidFill>
                  <a:schemeClr val="bg1"/>
                </a:solidFill>
                <a:latin typeface="Montserrat Black" panose="00000A00000000000000" pitchFamily="2" charset="-52"/>
              </a:endParaRPr>
            </a:p>
          </p:txBody>
        </p:sp>
        <p:sp>
          <p:nvSpPr>
            <p:cNvPr id="16" name="TextBox"/>
            <p:cNvSpPr txBox="1"/>
            <p:nvPr/>
          </p:nvSpPr>
          <p:spPr>
            <a:xfrm>
              <a:off x="854338" y="3339738"/>
              <a:ext cx="85632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Foundation</a:t>
              </a:r>
            </a:p>
          </p:txBody>
        </p:sp>
        <p:sp>
          <p:nvSpPr>
            <p:cNvPr id="48" name="0"/>
            <p:cNvSpPr/>
            <p:nvPr/>
          </p:nvSpPr>
          <p:spPr>
            <a:xfrm>
              <a:off x="1259632" y="2571750"/>
              <a:ext cx="72000" cy="72000"/>
            </a:xfrm>
            <a:prstGeom prst="flowChartConnector">
              <a:avLst/>
            </a:prstGeom>
            <a:solidFill>
              <a:srgbClr val="FEBD44"/>
            </a:solidFill>
            <a:ln>
              <a:solidFill>
                <a:srgbClr val="FEBD44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0" name="title"/>
          <p:cNvSpPr txBox="1"/>
          <p:nvPr/>
        </p:nvSpPr>
        <p:spPr>
          <a:xfrm>
            <a:off x="2717794" y="577592"/>
            <a:ext cx="370841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Company History 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0403" y="1666928"/>
            <a:ext cx="625643" cy="62564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679" y="1666928"/>
            <a:ext cx="625643" cy="625643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7287" y="1666928"/>
            <a:ext cx="625643" cy="62564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7510" y="1666928"/>
            <a:ext cx="625643" cy="625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47108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" name="Oval 1"/>
          <p:cNvSpPr/>
          <p:nvPr/>
        </p:nvSpPr>
        <p:spPr>
          <a:xfrm>
            <a:off x="2591780" y="591530"/>
            <a:ext cx="3960440" cy="3960440"/>
          </a:xfrm>
          <a:prstGeom prst="ellipse">
            <a:avLst/>
          </a:prstGeom>
          <a:solidFill>
            <a:schemeClr val="tx1">
              <a:lumMod val="95000"/>
              <a:lumOff val="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title"/>
          <p:cNvSpPr txBox="1"/>
          <p:nvPr/>
        </p:nvSpPr>
        <p:spPr>
          <a:xfrm>
            <a:off x="2771800" y="1663809"/>
            <a:ext cx="36004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Lato Black" panose="020F0A02020204030203" pitchFamily="34" charset="0"/>
              </a:rPr>
              <a:t>Remember no one </a:t>
            </a:r>
            <a:r>
              <a:rPr lang="en-US" sz="2800" b="1" dirty="0">
                <a:solidFill>
                  <a:srgbClr val="EC5DB7"/>
                </a:solidFill>
                <a:latin typeface="Lato Black" panose="020F0A02020204030203" pitchFamily="34" charset="0"/>
              </a:rPr>
              <a:t>can make you feel </a:t>
            </a:r>
            <a:r>
              <a:rPr lang="en-US" sz="2800" b="1" dirty="0">
                <a:solidFill>
                  <a:schemeClr val="bg1"/>
                </a:solidFill>
                <a:latin typeface="Lato Black" panose="020F0A02020204030203" pitchFamily="34" charset="0"/>
              </a:rPr>
              <a:t>inferior </a:t>
            </a:r>
            <a:r>
              <a:rPr lang="en-US" sz="2800" b="1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without</a:t>
            </a:r>
            <a:endParaRPr lang="uk-UA" sz="2800" b="1" dirty="0" smtClean="0">
              <a:solidFill>
                <a:schemeClr val="bg1"/>
              </a:solidFill>
              <a:latin typeface="Lato Black" panose="020F0A02020204030203" pitchFamily="34" charset="0"/>
            </a:endParaRPr>
          </a:p>
          <a:p>
            <a:pPr algn="ctr"/>
            <a:r>
              <a:rPr lang="en-US" sz="2800" b="1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your consent</a:t>
            </a:r>
            <a:endParaRPr lang="ru-RU" sz="2800" b="1" dirty="0">
              <a:solidFill>
                <a:srgbClr val="EC5DB7"/>
              </a:solidFill>
              <a:latin typeface="Montserrat Medium" panose="00000600000000000000" pitchFamily="2" charset="-52"/>
            </a:endParaRPr>
          </a:p>
        </p:txBody>
      </p:sp>
      <p:sp>
        <p:nvSpPr>
          <p:cNvPr id="23" name="title"/>
          <p:cNvSpPr txBox="1"/>
          <p:nvPr/>
        </p:nvSpPr>
        <p:spPr>
          <a:xfrm>
            <a:off x="1619672" y="3693681"/>
            <a:ext cx="59046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>
                    <a:lumMod val="95000"/>
                  </a:schemeClr>
                </a:solidFill>
                <a:latin typeface="Lato Light" panose="020F0302020204030203" pitchFamily="34" charset="0"/>
              </a:rPr>
              <a:t>Eleanor Roosevelt</a:t>
            </a:r>
            <a:endParaRPr lang="ru-RU" sz="1000" b="1" dirty="0">
              <a:solidFill>
                <a:schemeClr val="bg1">
                  <a:lumMod val="95000"/>
                </a:schemeClr>
              </a:solidFill>
              <a:latin typeface="Montserrat ExtraLight" panose="00000300000000000000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4216232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grpSp>
        <p:nvGrpSpPr>
          <p:cNvPr id="6" name="Group 5"/>
          <p:cNvGrpSpPr/>
          <p:nvPr/>
        </p:nvGrpSpPr>
        <p:grpSpPr>
          <a:xfrm>
            <a:off x="1223628" y="1897619"/>
            <a:ext cx="6696744" cy="1348263"/>
            <a:chOff x="1223628" y="1786920"/>
            <a:chExt cx="6696744" cy="1348263"/>
          </a:xfrm>
        </p:grpSpPr>
        <p:sp>
          <p:nvSpPr>
            <p:cNvPr id="22" name="title"/>
            <p:cNvSpPr txBox="1"/>
            <p:nvPr/>
          </p:nvSpPr>
          <p:spPr>
            <a:xfrm>
              <a:off x="1223628" y="1786920"/>
              <a:ext cx="669674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DO OR DO NOT</a:t>
              </a:r>
              <a:endParaRPr lang="ru-RU" sz="6000" b="1" dirty="0" smtClean="0">
                <a:solidFill>
                  <a:schemeClr val="bg1"/>
                </a:solidFill>
                <a:latin typeface="Montserrat ExtraLight" panose="00000300000000000000" pitchFamily="2" charset="-52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2923151" y="2735073"/>
              <a:ext cx="329769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spc="600" dirty="0" smtClean="0">
                  <a:solidFill>
                    <a:srgbClr val="FEBD44"/>
                  </a:solidFill>
                  <a:latin typeface="Ubuntu Light" panose="020B0304030602030204" pitchFamily="34" charset="0"/>
                </a:rPr>
                <a:t>THERE IS NO TRY</a:t>
              </a:r>
              <a:endParaRPr lang="en-US" sz="2000" spc="600" dirty="0">
                <a:solidFill>
                  <a:srgbClr val="FEBD44"/>
                </a:solidFill>
                <a:latin typeface="Ubuntu Light" panose="020B0304030602030204" pitchFamily="34" charset="0"/>
              </a:endParaRPr>
            </a:p>
          </p:txBody>
        </p:sp>
      </p:grpSp>
      <p:sp>
        <p:nvSpPr>
          <p:cNvPr id="23" name="title"/>
          <p:cNvSpPr txBox="1"/>
          <p:nvPr/>
        </p:nvSpPr>
        <p:spPr>
          <a:xfrm>
            <a:off x="1619672" y="4341753"/>
            <a:ext cx="59046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>
                    <a:lumMod val="95000"/>
                  </a:schemeClr>
                </a:solidFill>
                <a:latin typeface="Lato Light" panose="020F0302020204030203" pitchFamily="34" charset="0"/>
              </a:rPr>
              <a:t>Yoda</a:t>
            </a:r>
            <a:endParaRPr lang="ru-RU" sz="1000" b="1" dirty="0">
              <a:solidFill>
                <a:schemeClr val="bg1">
                  <a:lumMod val="95000"/>
                </a:schemeClr>
              </a:solidFill>
              <a:latin typeface="Montserrat ExtraLight" panose="00000300000000000000" pitchFamily="2" charset="-52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3995936" y="3867894"/>
            <a:ext cx="1152128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17486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5DB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03548" y="1764564"/>
            <a:ext cx="8136904" cy="1887306"/>
            <a:chOff x="503548" y="1851670"/>
            <a:chExt cx="8136904" cy="1887306"/>
          </a:xfrm>
        </p:grpSpPr>
        <p:sp>
          <p:nvSpPr>
            <p:cNvPr id="22" name="title"/>
            <p:cNvSpPr txBox="1"/>
            <p:nvPr/>
          </p:nvSpPr>
          <p:spPr>
            <a:xfrm>
              <a:off x="503548" y="1851670"/>
              <a:ext cx="8136904" cy="132343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What we achieve </a:t>
              </a:r>
              <a:r>
                <a:rPr lang="en-US" sz="40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inwardly</a:t>
              </a:r>
              <a:endParaRPr lang="ru-RU" sz="4000" b="1" dirty="0" smtClean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  <a:p>
              <a:pPr algn="ctr"/>
              <a:r>
                <a:rPr lang="en-US" sz="40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will </a:t>
              </a:r>
              <a:r>
                <a:rPr lang="en-US" sz="40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change outer reality</a:t>
              </a:r>
              <a:endParaRPr lang="ru-RU" sz="4000" b="1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23" name="title"/>
            <p:cNvSpPr txBox="1"/>
            <p:nvPr/>
          </p:nvSpPr>
          <p:spPr>
            <a:xfrm>
              <a:off x="3883905" y="3492755"/>
              <a:ext cx="1376191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b="1" spc="3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PLUTARCH</a:t>
              </a:r>
              <a:endParaRPr lang="ru-RU" sz="1000" b="1" spc="300" dirty="0">
                <a:solidFill>
                  <a:schemeClr val="bg1"/>
                </a:solidFill>
                <a:latin typeface="Montserrat ExtraLight" panose="00000300000000000000" pitchFamily="2" charset="-5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1513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1509632"/>
            <a:ext cx="6599616" cy="2124236"/>
          </a:xfrm>
          <a:prstGeom prst="rect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/>
          </a:p>
        </p:txBody>
      </p:sp>
      <p:sp>
        <p:nvSpPr>
          <p:cNvPr id="22" name="title"/>
          <p:cNvSpPr txBox="1"/>
          <p:nvPr/>
        </p:nvSpPr>
        <p:spPr>
          <a:xfrm>
            <a:off x="539552" y="1854572"/>
            <a:ext cx="590465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Lato Light" panose="020F0302020204030203" pitchFamily="34" charset="0"/>
              </a:rPr>
              <a:t>Everything has beauty, but not everyone can </a:t>
            </a:r>
            <a:r>
              <a:rPr lang="en-US" sz="3200" b="1" dirty="0" smtClean="0">
                <a:solidFill>
                  <a:schemeClr val="bg1"/>
                </a:solidFill>
                <a:latin typeface="Lato Light" panose="020F0302020204030203" pitchFamily="34" charset="0"/>
              </a:rPr>
              <a:t>see</a:t>
            </a:r>
            <a:endParaRPr lang="ru-RU" sz="3200" b="1" dirty="0">
              <a:solidFill>
                <a:schemeClr val="bg1"/>
              </a:solidFill>
              <a:latin typeface="Montserrat ExtraLight" panose="00000300000000000000" pitchFamily="2" charset="-52"/>
            </a:endParaRPr>
          </a:p>
        </p:txBody>
      </p:sp>
      <p:sp>
        <p:nvSpPr>
          <p:cNvPr id="23" name="title"/>
          <p:cNvSpPr txBox="1"/>
          <p:nvPr/>
        </p:nvSpPr>
        <p:spPr>
          <a:xfrm>
            <a:off x="539551" y="3039643"/>
            <a:ext cx="116820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b="1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CONFUCIUS</a:t>
            </a:r>
            <a:endParaRPr lang="ru-RU" sz="1000" b="1" dirty="0">
              <a:solidFill>
                <a:schemeClr val="bg1"/>
              </a:solidFill>
              <a:latin typeface="Montserrat ExtraLight" panose="00000300000000000000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4044400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"/>
          <p:cNvSpPr txBox="1"/>
          <p:nvPr/>
        </p:nvSpPr>
        <p:spPr>
          <a:xfrm>
            <a:off x="3213459" y="2499742"/>
            <a:ext cx="2717090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spc="-1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CONTACTS</a:t>
            </a:r>
            <a:endParaRPr lang="ru-RU" sz="4000" spc="-15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6210" y="1707654"/>
            <a:ext cx="551578" cy="5515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7195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" name="title"/>
          <p:cNvSpPr txBox="1"/>
          <p:nvPr/>
        </p:nvSpPr>
        <p:spPr>
          <a:xfrm>
            <a:off x="2421417" y="423124"/>
            <a:ext cx="4301167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Social Media Networks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 rot="2700000">
            <a:off x="3783185" y="1515423"/>
            <a:ext cx="1505622" cy="1505622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 rot="2700000">
            <a:off x="6678989" y="1515424"/>
            <a:ext cx="1505622" cy="1505622"/>
          </a:xfrm>
          <a:prstGeom prst="rect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 rot="2700000">
            <a:off x="5231088" y="2717899"/>
            <a:ext cx="1505622" cy="1505622"/>
          </a:xfrm>
          <a:prstGeom prst="rect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 rot="2700000">
            <a:off x="2377865" y="2717898"/>
            <a:ext cx="1505622" cy="1505622"/>
          </a:xfrm>
          <a:prstGeom prst="rect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8596" y="3111783"/>
            <a:ext cx="444161" cy="44416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8071" y="1860307"/>
            <a:ext cx="455850" cy="45585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6695" y="3075806"/>
            <a:ext cx="414409" cy="414409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3875" y="1860307"/>
            <a:ext cx="455850" cy="455850"/>
          </a:xfrm>
          <a:prstGeom prst="rect">
            <a:avLst/>
          </a:prstGeom>
        </p:spPr>
      </p:pic>
      <p:sp>
        <p:nvSpPr>
          <p:cNvPr id="53" name="TextBox"/>
          <p:cNvSpPr txBox="1"/>
          <p:nvPr/>
        </p:nvSpPr>
        <p:spPr bwMode="auto">
          <a:xfrm>
            <a:off x="3908593" y="2397537"/>
            <a:ext cx="1231466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7K FOLLOWERS</a:t>
            </a:r>
            <a:endParaRPr lang="ru-RU" sz="1000" dirty="0">
              <a:solidFill>
                <a:schemeClr val="bg1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4" name="TextBox"/>
          <p:cNvSpPr txBox="1"/>
          <p:nvPr/>
        </p:nvSpPr>
        <p:spPr bwMode="auto">
          <a:xfrm>
            <a:off x="6789949" y="2397537"/>
            <a:ext cx="1283702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60M FOLLOWERS</a:t>
            </a:r>
            <a:endParaRPr lang="ru-RU" sz="1000" dirty="0">
              <a:solidFill>
                <a:schemeClr val="bg1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5" name="TextBox"/>
          <p:cNvSpPr txBox="1"/>
          <p:nvPr/>
        </p:nvSpPr>
        <p:spPr bwMode="auto">
          <a:xfrm>
            <a:off x="2531319" y="3621673"/>
            <a:ext cx="1198714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2K FOLLOWERS</a:t>
            </a:r>
            <a:endParaRPr lang="ru-RU" sz="1000" dirty="0">
              <a:solidFill>
                <a:schemeClr val="bg1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6" name="TextBox"/>
          <p:cNvSpPr txBox="1"/>
          <p:nvPr/>
        </p:nvSpPr>
        <p:spPr bwMode="auto">
          <a:xfrm>
            <a:off x="5220072" y="3621673"/>
            <a:ext cx="1481454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500K FOLLOWERS</a:t>
            </a:r>
            <a:endParaRPr lang="ru-RU" sz="1000" dirty="0">
              <a:solidFill>
                <a:schemeClr val="bg1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4" name="Rectangle 33"/>
          <p:cNvSpPr/>
          <p:nvPr/>
        </p:nvSpPr>
        <p:spPr>
          <a:xfrm rot="2700000">
            <a:off x="959389" y="1516564"/>
            <a:ext cx="1505622" cy="1505622"/>
          </a:xfrm>
          <a:prstGeom prst="rect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2057" y="1837515"/>
            <a:ext cx="501435" cy="501435"/>
          </a:xfrm>
          <a:prstGeom prst="rect">
            <a:avLst/>
          </a:prstGeom>
        </p:spPr>
      </p:pic>
      <p:sp>
        <p:nvSpPr>
          <p:cNvPr id="52" name="TextBox"/>
          <p:cNvSpPr txBox="1"/>
          <p:nvPr/>
        </p:nvSpPr>
        <p:spPr bwMode="auto">
          <a:xfrm>
            <a:off x="755576" y="2397537"/>
            <a:ext cx="1226306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0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3K likes</a:t>
            </a:r>
            <a:endParaRPr lang="ru-RU" sz="1000" dirty="0">
              <a:solidFill>
                <a:schemeClr val="bg1"/>
              </a:solidFill>
              <a:latin typeface="Montserrat ExtraBold" panose="00000900000000000000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682103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" name="title"/>
          <p:cNvSpPr txBox="1"/>
          <p:nvPr/>
        </p:nvSpPr>
        <p:spPr>
          <a:xfrm>
            <a:off x="788385" y="586303"/>
            <a:ext cx="2670686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Contacts Us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827584" y="1421509"/>
            <a:ext cx="2592288" cy="2933600"/>
            <a:chOff x="467543" y="885369"/>
            <a:chExt cx="2304258" cy="2933600"/>
          </a:xfrm>
        </p:grpSpPr>
        <p:sp>
          <p:nvSpPr>
            <p:cNvPr id="19" name="text box"/>
            <p:cNvSpPr txBox="1"/>
            <p:nvPr/>
          </p:nvSpPr>
          <p:spPr>
            <a:xfrm>
              <a:off x="467545" y="1059582"/>
              <a:ext cx="2138635" cy="784830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Monday-Friday: 9am to 6pm</a:t>
              </a:r>
            </a:p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Saturday: 12pm to 4pm</a:t>
              </a:r>
            </a:p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Sunday: Closed</a:t>
              </a:r>
            </a:p>
          </p:txBody>
        </p:sp>
        <p:sp>
          <p:nvSpPr>
            <p:cNvPr id="20" name="TextBox"/>
            <p:cNvSpPr txBox="1"/>
            <p:nvPr/>
          </p:nvSpPr>
          <p:spPr bwMode="auto">
            <a:xfrm>
              <a:off x="467544" y="885369"/>
              <a:ext cx="1628272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BUSINESS HOURS: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21" name="text box"/>
            <p:cNvSpPr txBox="1"/>
            <p:nvPr/>
          </p:nvSpPr>
          <p:spPr>
            <a:xfrm>
              <a:off x="467544" y="2216209"/>
              <a:ext cx="2304256" cy="291426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123 Our Street, Washington, DC, USA</a:t>
              </a:r>
            </a:p>
          </p:txBody>
        </p:sp>
        <p:sp>
          <p:nvSpPr>
            <p:cNvPr id="22" name="TextBox"/>
            <p:cNvSpPr txBox="1"/>
            <p:nvPr/>
          </p:nvSpPr>
          <p:spPr bwMode="auto">
            <a:xfrm>
              <a:off x="467543" y="2041996"/>
              <a:ext cx="709882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ADDRESS: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23" name="text box"/>
            <p:cNvSpPr txBox="1"/>
            <p:nvPr/>
          </p:nvSpPr>
          <p:spPr>
            <a:xfrm>
              <a:off x="467545" y="2847732"/>
              <a:ext cx="2304256" cy="291426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rgbClr val="EC5DB7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www.cashbondslides.com </a:t>
              </a:r>
            </a:p>
          </p:txBody>
        </p:sp>
        <p:sp>
          <p:nvSpPr>
            <p:cNvPr id="24" name="TextBox"/>
            <p:cNvSpPr txBox="1"/>
            <p:nvPr/>
          </p:nvSpPr>
          <p:spPr bwMode="auto">
            <a:xfrm>
              <a:off x="467544" y="2673519"/>
              <a:ext cx="547444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EMAIL: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25" name="text box"/>
            <p:cNvSpPr txBox="1"/>
            <p:nvPr/>
          </p:nvSpPr>
          <p:spPr>
            <a:xfrm>
              <a:off x="467545" y="3495804"/>
              <a:ext cx="2304256" cy="32316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+1 917 123 12 12</a:t>
              </a:r>
            </a:p>
          </p:txBody>
        </p:sp>
        <p:sp>
          <p:nvSpPr>
            <p:cNvPr id="26" name="TextBox"/>
            <p:cNvSpPr txBox="1"/>
            <p:nvPr/>
          </p:nvSpPr>
          <p:spPr bwMode="auto">
            <a:xfrm>
              <a:off x="467544" y="3321591"/>
              <a:ext cx="594465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PHONE: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706863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4" name="title"/>
          <p:cNvSpPr txBox="1"/>
          <p:nvPr/>
        </p:nvSpPr>
        <p:spPr>
          <a:xfrm>
            <a:off x="6221794" y="586303"/>
            <a:ext cx="2670686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Contacts Us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260993" y="1421509"/>
            <a:ext cx="2592288" cy="2933600"/>
            <a:chOff x="467543" y="885369"/>
            <a:chExt cx="2304258" cy="2933600"/>
          </a:xfrm>
        </p:grpSpPr>
        <p:sp>
          <p:nvSpPr>
            <p:cNvPr id="16" name="text box"/>
            <p:cNvSpPr txBox="1"/>
            <p:nvPr/>
          </p:nvSpPr>
          <p:spPr>
            <a:xfrm>
              <a:off x="467545" y="1059582"/>
              <a:ext cx="2138635" cy="784830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Monday-Friday: 9am to 6pm</a:t>
              </a:r>
            </a:p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Saturday: 12pm to 4pm</a:t>
              </a:r>
            </a:p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Sunday: Closed</a:t>
              </a:r>
            </a:p>
          </p:txBody>
        </p:sp>
        <p:sp>
          <p:nvSpPr>
            <p:cNvPr id="17" name="TextBox"/>
            <p:cNvSpPr txBox="1"/>
            <p:nvPr/>
          </p:nvSpPr>
          <p:spPr bwMode="auto">
            <a:xfrm>
              <a:off x="467544" y="885369"/>
              <a:ext cx="1628272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BUSINESS HOURS: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8" name="text box"/>
            <p:cNvSpPr txBox="1"/>
            <p:nvPr/>
          </p:nvSpPr>
          <p:spPr>
            <a:xfrm>
              <a:off x="467544" y="2216209"/>
              <a:ext cx="2304256" cy="291426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123 Our Street, Washington, DC, USA</a:t>
              </a:r>
            </a:p>
          </p:txBody>
        </p:sp>
        <p:sp>
          <p:nvSpPr>
            <p:cNvPr id="27" name="TextBox"/>
            <p:cNvSpPr txBox="1"/>
            <p:nvPr/>
          </p:nvSpPr>
          <p:spPr bwMode="auto">
            <a:xfrm>
              <a:off x="467543" y="2041996"/>
              <a:ext cx="709882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ADDRESS: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28" name="text box"/>
            <p:cNvSpPr txBox="1"/>
            <p:nvPr/>
          </p:nvSpPr>
          <p:spPr>
            <a:xfrm>
              <a:off x="467545" y="2847732"/>
              <a:ext cx="2304256" cy="291426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rgbClr val="EC5DB7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www.cashbondslides.com </a:t>
              </a:r>
            </a:p>
          </p:txBody>
        </p:sp>
        <p:sp>
          <p:nvSpPr>
            <p:cNvPr id="29" name="TextBox"/>
            <p:cNvSpPr txBox="1"/>
            <p:nvPr/>
          </p:nvSpPr>
          <p:spPr bwMode="auto">
            <a:xfrm>
              <a:off x="467544" y="2673519"/>
              <a:ext cx="547444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EMAIL: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0" name="text box"/>
            <p:cNvSpPr txBox="1"/>
            <p:nvPr/>
          </p:nvSpPr>
          <p:spPr>
            <a:xfrm>
              <a:off x="467545" y="3495804"/>
              <a:ext cx="2304256" cy="32316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+1 917 123 12 12</a:t>
              </a:r>
            </a:p>
          </p:txBody>
        </p:sp>
        <p:sp>
          <p:nvSpPr>
            <p:cNvPr id="31" name="TextBox"/>
            <p:cNvSpPr txBox="1"/>
            <p:nvPr/>
          </p:nvSpPr>
          <p:spPr bwMode="auto">
            <a:xfrm>
              <a:off x="467544" y="3321591"/>
              <a:ext cx="594465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PHONE: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8415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0" name="title"/>
          <p:cNvSpPr txBox="1"/>
          <p:nvPr/>
        </p:nvSpPr>
        <p:spPr>
          <a:xfrm>
            <a:off x="1223628" y="2063919"/>
            <a:ext cx="66967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Thank You</a:t>
            </a:r>
            <a:endParaRPr lang="ru-RU" sz="6000" b="1" dirty="0">
              <a:solidFill>
                <a:schemeClr val="bg1"/>
              </a:solidFill>
              <a:latin typeface="Montserrat ExtraBold" panose="00000900000000000000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479462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"/>
          <p:cNvSpPr txBox="1"/>
          <p:nvPr/>
        </p:nvSpPr>
        <p:spPr>
          <a:xfrm>
            <a:off x="2216227" y="2499742"/>
            <a:ext cx="4711547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spc="-1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MARKETING SLIDES</a:t>
            </a:r>
            <a:endParaRPr lang="ru-RU" sz="4000" spc="-15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8632" y="1635646"/>
            <a:ext cx="606736" cy="606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6205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/>
          <p:cNvSpPr txBox="1"/>
          <p:nvPr/>
        </p:nvSpPr>
        <p:spPr>
          <a:xfrm>
            <a:off x="663470" y="4080143"/>
            <a:ext cx="7969461" cy="479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aliquip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aute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irure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in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reprehenderit</a:t>
            </a:r>
            <a:r>
              <a:rPr lang="uk-UA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63470" y="3723878"/>
            <a:ext cx="7969461" cy="336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CASH BOND FINANCIAL BUSINESS MODEL</a:t>
            </a:r>
            <a:endParaRPr lang="ru-RU" sz="12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9" name="TextBox"/>
          <p:cNvSpPr/>
          <p:nvPr/>
        </p:nvSpPr>
        <p:spPr bwMode="auto">
          <a:xfrm>
            <a:off x="683568" y="2235517"/>
            <a:ext cx="1461679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1" name="TextBox"/>
          <p:cNvSpPr txBox="1"/>
          <p:nvPr/>
        </p:nvSpPr>
        <p:spPr bwMode="auto">
          <a:xfrm>
            <a:off x="728963" y="1995686"/>
            <a:ext cx="13708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rgbClr val="EC5DB7"/>
                </a:solidFill>
                <a:latin typeface="Lato Black" panose="020F0A02020204030203" pitchFamily="34" charset="0"/>
              </a:rPr>
              <a:t>Process Automation</a:t>
            </a:r>
            <a:endParaRPr lang="ru-RU" sz="1000" dirty="0">
              <a:solidFill>
                <a:srgbClr val="EC5DB7"/>
              </a:solidFill>
              <a:latin typeface="Ubuntu" panose="020B0504030602030204" pitchFamily="34" charset="0"/>
            </a:endParaRPr>
          </a:p>
        </p:txBody>
      </p:sp>
      <p:sp>
        <p:nvSpPr>
          <p:cNvPr id="2" name="Flowchart: Connector 1"/>
          <p:cNvSpPr/>
          <p:nvPr/>
        </p:nvSpPr>
        <p:spPr>
          <a:xfrm>
            <a:off x="1045048" y="1098508"/>
            <a:ext cx="738719" cy="727790"/>
          </a:xfrm>
          <a:prstGeom prst="flowChartConnector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81" name="TextBox"/>
          <p:cNvSpPr/>
          <p:nvPr/>
        </p:nvSpPr>
        <p:spPr bwMode="auto">
          <a:xfrm>
            <a:off x="2267744" y="2235517"/>
            <a:ext cx="13300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82" name="TextBox"/>
          <p:cNvSpPr txBox="1"/>
          <p:nvPr/>
        </p:nvSpPr>
        <p:spPr bwMode="auto">
          <a:xfrm>
            <a:off x="2297015" y="1995686"/>
            <a:ext cx="12715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rgbClr val="EC5DB7"/>
                </a:solidFill>
                <a:latin typeface="Lato Black" panose="020F0A02020204030203" pitchFamily="34" charset="0"/>
              </a:rPr>
              <a:t>Digital Investment</a:t>
            </a:r>
            <a:endParaRPr lang="ru-RU" sz="1000" dirty="0">
              <a:solidFill>
                <a:srgbClr val="EC5DB7"/>
              </a:solidFill>
              <a:latin typeface="Ubuntu" panose="020B0504030602030204" pitchFamily="34" charset="0"/>
            </a:endParaRPr>
          </a:p>
        </p:txBody>
      </p:sp>
      <p:sp>
        <p:nvSpPr>
          <p:cNvPr id="83" name="Flowchart: Connector 82"/>
          <p:cNvSpPr/>
          <p:nvPr/>
        </p:nvSpPr>
        <p:spPr>
          <a:xfrm>
            <a:off x="2563407" y="1098508"/>
            <a:ext cx="738719" cy="727790"/>
          </a:xfrm>
          <a:prstGeom prst="flowChartConnector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title"/>
          <p:cNvSpPr txBox="1"/>
          <p:nvPr/>
        </p:nvSpPr>
        <p:spPr>
          <a:xfrm>
            <a:off x="3017283" y="351115"/>
            <a:ext cx="31094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Business Model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7624" y="1238037"/>
            <a:ext cx="444161" cy="44416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7860" y="1238037"/>
            <a:ext cx="444161" cy="444161"/>
          </a:xfrm>
          <a:prstGeom prst="rect">
            <a:avLst/>
          </a:prstGeom>
        </p:spPr>
      </p:pic>
      <p:sp>
        <p:nvSpPr>
          <p:cNvPr id="86" name="TextBox"/>
          <p:cNvSpPr/>
          <p:nvPr/>
        </p:nvSpPr>
        <p:spPr bwMode="auto">
          <a:xfrm>
            <a:off x="3882087" y="2235517"/>
            <a:ext cx="13300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87" name="TextBox"/>
          <p:cNvSpPr txBox="1"/>
          <p:nvPr/>
        </p:nvSpPr>
        <p:spPr bwMode="auto">
          <a:xfrm>
            <a:off x="3779912" y="1995686"/>
            <a:ext cx="153439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err="1">
                <a:solidFill>
                  <a:srgbClr val="EC5DB7"/>
                </a:solidFill>
                <a:latin typeface="Lato Black" panose="020F0A02020204030203" pitchFamily="34" charset="0"/>
              </a:rPr>
              <a:t>Blockchain</a:t>
            </a:r>
            <a:r>
              <a:rPr lang="en-US" sz="1000" dirty="0">
                <a:solidFill>
                  <a:srgbClr val="EC5DB7"/>
                </a:solidFill>
                <a:latin typeface="Lato Black" panose="020F0A02020204030203" pitchFamily="34" charset="0"/>
              </a:rPr>
              <a:t> Technology</a:t>
            </a:r>
            <a:endParaRPr lang="ru-RU" sz="1000" dirty="0">
              <a:solidFill>
                <a:srgbClr val="EC5DB7"/>
              </a:solidFill>
              <a:latin typeface="Ubuntu" panose="020B0504030602030204" pitchFamily="34" charset="0"/>
            </a:endParaRPr>
          </a:p>
        </p:txBody>
      </p:sp>
      <p:sp>
        <p:nvSpPr>
          <p:cNvPr id="88" name="Flowchart: Connector 87"/>
          <p:cNvSpPr/>
          <p:nvPr/>
        </p:nvSpPr>
        <p:spPr>
          <a:xfrm>
            <a:off x="4177750" y="1098508"/>
            <a:ext cx="738719" cy="727790"/>
          </a:xfrm>
          <a:prstGeom prst="flowChartConnector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7788" y="1258591"/>
            <a:ext cx="418642" cy="407625"/>
          </a:xfrm>
          <a:prstGeom prst="rect">
            <a:avLst/>
          </a:prstGeom>
        </p:spPr>
      </p:pic>
      <p:sp>
        <p:nvSpPr>
          <p:cNvPr id="95" name="TextBox"/>
          <p:cNvSpPr/>
          <p:nvPr/>
        </p:nvSpPr>
        <p:spPr bwMode="auto">
          <a:xfrm>
            <a:off x="5491110" y="2235517"/>
            <a:ext cx="13300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magna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96" name="TextBox"/>
          <p:cNvSpPr txBox="1"/>
          <p:nvPr/>
        </p:nvSpPr>
        <p:spPr bwMode="auto">
          <a:xfrm>
            <a:off x="5364088" y="1995686"/>
            <a:ext cx="15840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rgbClr val="EC5DB7"/>
                </a:solidFill>
                <a:latin typeface="Lato Black" panose="020F0A02020204030203" pitchFamily="34" charset="0"/>
              </a:rPr>
              <a:t>Biometric Technologies </a:t>
            </a:r>
            <a:endParaRPr lang="ru-RU" sz="1000" dirty="0">
              <a:solidFill>
                <a:srgbClr val="EC5DB7"/>
              </a:solidFill>
              <a:latin typeface="Ubuntu" panose="020B0504030602030204" pitchFamily="34" charset="0"/>
            </a:endParaRPr>
          </a:p>
        </p:txBody>
      </p:sp>
      <p:sp>
        <p:nvSpPr>
          <p:cNvPr id="98" name="Flowchart: Connector 97"/>
          <p:cNvSpPr/>
          <p:nvPr/>
        </p:nvSpPr>
        <p:spPr>
          <a:xfrm>
            <a:off x="5786773" y="1098508"/>
            <a:ext cx="738719" cy="727790"/>
          </a:xfrm>
          <a:prstGeom prst="flowChartConnector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5825" y="1248742"/>
            <a:ext cx="400615" cy="427323"/>
          </a:xfrm>
          <a:prstGeom prst="rect">
            <a:avLst/>
          </a:prstGeom>
        </p:spPr>
      </p:pic>
      <p:sp>
        <p:nvSpPr>
          <p:cNvPr id="103" name="TextBox"/>
          <p:cNvSpPr/>
          <p:nvPr/>
        </p:nvSpPr>
        <p:spPr bwMode="auto">
          <a:xfrm>
            <a:off x="7079787" y="2235517"/>
            <a:ext cx="1374948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magna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04" name="TextBox"/>
          <p:cNvSpPr txBox="1"/>
          <p:nvPr/>
        </p:nvSpPr>
        <p:spPr bwMode="auto">
          <a:xfrm>
            <a:off x="7096244" y="1995686"/>
            <a:ext cx="13420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rgbClr val="EC5DB7"/>
                </a:solidFill>
                <a:latin typeface="Lato Black" panose="020F0A02020204030203" pitchFamily="34" charset="0"/>
              </a:rPr>
              <a:t>Gamification Offers</a:t>
            </a:r>
            <a:endParaRPr lang="ru-RU" sz="1000" dirty="0">
              <a:solidFill>
                <a:srgbClr val="EC5DB7"/>
              </a:solidFill>
              <a:latin typeface="Ubuntu" panose="020B0504030602030204" pitchFamily="34" charset="0"/>
            </a:endParaRPr>
          </a:p>
        </p:txBody>
      </p:sp>
      <p:sp>
        <p:nvSpPr>
          <p:cNvPr id="105" name="Flowchart: Connector 104"/>
          <p:cNvSpPr/>
          <p:nvPr/>
        </p:nvSpPr>
        <p:spPr>
          <a:xfrm>
            <a:off x="7397902" y="1098508"/>
            <a:ext cx="738719" cy="727790"/>
          </a:xfrm>
          <a:prstGeom prst="flowChartConnector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9336" y="1234478"/>
            <a:ext cx="455850" cy="455850"/>
          </a:xfrm>
          <a:prstGeom prst="rect">
            <a:avLst/>
          </a:prstGeom>
        </p:spPr>
      </p:pic>
      <p:sp>
        <p:nvSpPr>
          <p:cNvPr id="31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2163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75000"/>
            </a:schemeClr>
          </a:solidFill>
        </p:spPr>
      </p:sp>
      <p:sp>
        <p:nvSpPr>
          <p:cNvPr id="15" name="Rectangle 14"/>
          <p:cNvSpPr/>
          <p:nvPr/>
        </p:nvSpPr>
        <p:spPr>
          <a:xfrm>
            <a:off x="0" y="954716"/>
            <a:ext cx="9144000" cy="2769161"/>
          </a:xfrm>
          <a:prstGeom prst="rect">
            <a:avLst/>
          </a:prstGeom>
          <a:gradFill>
            <a:gsLst>
              <a:gs pos="4000">
                <a:srgbClr val="2E56D6">
                  <a:alpha val="74000"/>
                </a:srgbClr>
              </a:gs>
              <a:gs pos="100000">
                <a:srgbClr val="E956F8">
                  <a:alpha val="85882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TextBox 25"/>
          <p:cNvSpPr txBox="1"/>
          <p:nvPr/>
        </p:nvSpPr>
        <p:spPr>
          <a:xfrm>
            <a:off x="674760" y="3947160"/>
            <a:ext cx="7794481" cy="6869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aliquip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aute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irure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reprehenderit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voluptate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esse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cillum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eu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fugiat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nulla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pariatur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cxnSp>
        <p:nvCxnSpPr>
          <p:cNvPr id="20" name="Straight Connector 1"/>
          <p:cNvCxnSpPr/>
          <p:nvPr/>
        </p:nvCxnSpPr>
        <p:spPr>
          <a:xfrm>
            <a:off x="3203848" y="1821605"/>
            <a:ext cx="0" cy="1141386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"/>
          <p:cNvCxnSpPr/>
          <p:nvPr/>
        </p:nvCxnSpPr>
        <p:spPr>
          <a:xfrm>
            <a:off x="5940152" y="1821605"/>
            <a:ext cx="0" cy="1141386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"/>
          <p:cNvSpPr/>
          <p:nvPr/>
        </p:nvSpPr>
        <p:spPr>
          <a:xfrm>
            <a:off x="6193005" y="2633279"/>
            <a:ext cx="2378212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</a:t>
            </a:r>
            <a:r>
              <a:rPr lang="uk-UA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</a:t>
            </a:r>
            <a:r>
              <a:rPr lang="en-US" sz="9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endParaRPr lang="ru-RU" sz="9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"/>
          <p:cNvSpPr txBox="1"/>
          <p:nvPr/>
        </p:nvSpPr>
        <p:spPr>
          <a:xfrm>
            <a:off x="6247121" y="2355726"/>
            <a:ext cx="22699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BLOCKCHAIN TECHNOLOGY</a:t>
            </a:r>
            <a:endParaRPr lang="ru-RU" sz="1200" dirty="0">
              <a:solidFill>
                <a:schemeClr val="bg1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13" name="TextBox"/>
          <p:cNvSpPr/>
          <p:nvPr/>
        </p:nvSpPr>
        <p:spPr>
          <a:xfrm>
            <a:off x="3382894" y="2633279"/>
            <a:ext cx="2378212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tem</a:t>
            </a:r>
            <a:r>
              <a:rPr lang="uk-UA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endParaRPr lang="ru-RU" sz="9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"/>
          <p:cNvSpPr txBox="1"/>
          <p:nvPr/>
        </p:nvSpPr>
        <p:spPr>
          <a:xfrm>
            <a:off x="3673902" y="2355726"/>
            <a:ext cx="179619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DIGITAL INVESTMENT</a:t>
            </a:r>
            <a:endParaRPr lang="ru-RU" sz="1200" dirty="0">
              <a:solidFill>
                <a:schemeClr val="bg1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9" name="TextBox"/>
          <p:cNvSpPr/>
          <p:nvPr/>
        </p:nvSpPr>
        <p:spPr>
          <a:xfrm>
            <a:off x="486588" y="2633279"/>
            <a:ext cx="2378212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tem</a:t>
            </a:r>
            <a:r>
              <a:rPr lang="uk-UA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</a:t>
            </a:r>
            <a:r>
              <a:rPr lang="en-US" sz="9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endParaRPr lang="ru-RU" sz="9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"/>
          <p:cNvSpPr txBox="1"/>
          <p:nvPr/>
        </p:nvSpPr>
        <p:spPr>
          <a:xfrm>
            <a:off x="699594" y="2355726"/>
            <a:ext cx="19522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PROCESS AUTOMATION</a:t>
            </a:r>
            <a:endParaRPr lang="ru-RU" sz="1200" dirty="0">
              <a:solidFill>
                <a:schemeClr val="bg1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6" name="title"/>
          <p:cNvSpPr txBox="1"/>
          <p:nvPr/>
        </p:nvSpPr>
        <p:spPr>
          <a:xfrm>
            <a:off x="3017282" y="279107"/>
            <a:ext cx="31094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Business Model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0546" y="1506373"/>
            <a:ext cx="650296" cy="65029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8295" y="1497816"/>
            <a:ext cx="667410" cy="66741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6826" y="1534017"/>
            <a:ext cx="650570" cy="639816"/>
          </a:xfrm>
          <a:prstGeom prst="rect">
            <a:avLst/>
          </a:prstGeom>
        </p:spPr>
      </p:pic>
      <p:sp>
        <p:nvSpPr>
          <p:cNvPr id="21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1888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"/>
          <p:cNvSpPr/>
          <p:nvPr/>
        </p:nvSpPr>
        <p:spPr bwMode="auto">
          <a:xfrm>
            <a:off x="5148064" y="4080143"/>
            <a:ext cx="3412615" cy="479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7" name="TextBox"/>
          <p:cNvSpPr txBox="1"/>
          <p:nvPr/>
        </p:nvSpPr>
        <p:spPr bwMode="auto">
          <a:xfrm>
            <a:off x="5148064" y="3920911"/>
            <a:ext cx="1486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Return On Investment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41" name="TextBox"/>
          <p:cNvSpPr/>
          <p:nvPr/>
        </p:nvSpPr>
        <p:spPr bwMode="auto">
          <a:xfrm>
            <a:off x="5148065" y="3216047"/>
            <a:ext cx="3412615" cy="479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</a:t>
            </a:r>
            <a:r>
              <a:rPr lang="uk-UA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magna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2" name="TextBox"/>
          <p:cNvSpPr txBox="1"/>
          <p:nvPr/>
        </p:nvSpPr>
        <p:spPr bwMode="auto">
          <a:xfrm>
            <a:off x="5148065" y="3056815"/>
            <a:ext cx="98937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Sustainability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6" name="TextBox"/>
          <p:cNvSpPr/>
          <p:nvPr/>
        </p:nvSpPr>
        <p:spPr bwMode="auto">
          <a:xfrm>
            <a:off x="5148065" y="2353261"/>
            <a:ext cx="3412615" cy="479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37" name="TextBox"/>
          <p:cNvSpPr txBox="1"/>
          <p:nvPr/>
        </p:nvSpPr>
        <p:spPr bwMode="auto">
          <a:xfrm>
            <a:off x="5148065" y="2194029"/>
            <a:ext cx="10278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Profit Margins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9" name="TextBox"/>
          <p:cNvSpPr/>
          <p:nvPr/>
        </p:nvSpPr>
        <p:spPr bwMode="auto">
          <a:xfrm>
            <a:off x="5148065" y="1505593"/>
            <a:ext cx="3412615" cy="479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et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1" name="TextBox"/>
          <p:cNvSpPr txBox="1"/>
          <p:nvPr/>
        </p:nvSpPr>
        <p:spPr bwMode="auto">
          <a:xfrm>
            <a:off x="5148065" y="1346361"/>
            <a:ext cx="117051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Revenue Growth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1" name="title2"/>
          <p:cNvSpPr txBox="1"/>
          <p:nvPr/>
        </p:nvSpPr>
        <p:spPr>
          <a:xfrm>
            <a:off x="4473554" y="771260"/>
            <a:ext cx="4199881" cy="31662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100" dirty="0" smtClean="0">
                <a:solidFill>
                  <a:srgbClr val="986BF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DEVELOP WORKABLE GOALS, OBJECTIVES AND ACTIONS</a:t>
            </a:r>
            <a:endParaRPr lang="ru-RU" sz="1100" dirty="0">
              <a:solidFill>
                <a:srgbClr val="986BF4"/>
              </a:solidFill>
              <a:latin typeface="Montserrat SemiBold" panose="00000700000000000000" pitchFamily="2" charset="-52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title"/>
          <p:cNvSpPr txBox="1"/>
          <p:nvPr/>
        </p:nvSpPr>
        <p:spPr>
          <a:xfrm>
            <a:off x="4427984" y="338249"/>
            <a:ext cx="429102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GOALS &amp; OBJECTIVES</a:t>
            </a:r>
            <a:endParaRPr lang="ru-RU" sz="2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4606001" y="4019415"/>
            <a:ext cx="470055" cy="470055"/>
            <a:chOff x="4526375" y="4065099"/>
            <a:chExt cx="470055" cy="470055"/>
          </a:xfrm>
        </p:grpSpPr>
        <p:sp>
          <p:nvSpPr>
            <p:cNvPr id="30" name="TextBox 29"/>
            <p:cNvSpPr txBox="1"/>
            <p:nvPr/>
          </p:nvSpPr>
          <p:spPr>
            <a:xfrm>
              <a:off x="4605353" y="4129485"/>
              <a:ext cx="32733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solidFill>
                    <a:srgbClr val="E956F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$</a:t>
              </a:r>
              <a:endParaRPr lang="ru-RU" sz="2000" dirty="0">
                <a:solidFill>
                  <a:srgbClr val="E956F8"/>
                </a:solidFill>
              </a:endParaRPr>
            </a:p>
          </p:txBody>
        </p:sp>
        <p:pic>
          <p:nvPicPr>
            <p:cNvPr id="12" name="Picture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9900000">
              <a:off x="4526375" y="4065099"/>
              <a:ext cx="470055" cy="470055"/>
            </a:xfrm>
            <a:prstGeom prst="rect">
              <a:avLst/>
            </a:prstGeom>
          </p:spPr>
        </p:pic>
      </p:grpSp>
      <p:pic>
        <p:nvPicPr>
          <p:cNvPr id="15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6001" y="3155319"/>
            <a:ext cx="470055" cy="470055"/>
          </a:xfrm>
          <a:prstGeom prst="rect">
            <a:avLst/>
          </a:prstGeom>
        </p:spPr>
      </p:pic>
      <p:pic>
        <p:nvPicPr>
          <p:cNvPr id="14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6001" y="2292533"/>
            <a:ext cx="470055" cy="470055"/>
          </a:xfrm>
          <a:prstGeom prst="rect">
            <a:avLst/>
          </a:prstGeom>
        </p:spPr>
      </p:pic>
      <p:pic>
        <p:nvPicPr>
          <p:cNvPr id="10" name="Picture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7367" y="1466231"/>
            <a:ext cx="427323" cy="427323"/>
          </a:xfrm>
          <a:prstGeom prst="rect">
            <a:avLst/>
          </a:prstGeom>
        </p:spPr>
      </p:pic>
      <p:sp>
        <p:nvSpPr>
          <p:cNvPr id="24" name="Copyright"/>
          <p:cNvSpPr txBox="1"/>
          <p:nvPr/>
        </p:nvSpPr>
        <p:spPr>
          <a:xfrm>
            <a:off x="107502" y="4803998"/>
            <a:ext cx="8928994" cy="231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06089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6" name="Rectangle 25"/>
          <p:cNvSpPr/>
          <p:nvPr/>
        </p:nvSpPr>
        <p:spPr>
          <a:xfrm>
            <a:off x="0" y="-1"/>
            <a:ext cx="9144000" cy="5143501"/>
          </a:xfrm>
          <a:prstGeom prst="rect">
            <a:avLst/>
          </a:prstGeom>
          <a:gradFill>
            <a:gsLst>
              <a:gs pos="4000">
                <a:srgbClr val="2E56D6">
                  <a:alpha val="74000"/>
                </a:srgbClr>
              </a:gs>
              <a:gs pos="100000">
                <a:srgbClr val="E956F8">
                  <a:alpha val="85882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1" name="title2"/>
          <p:cNvSpPr txBox="1"/>
          <p:nvPr/>
        </p:nvSpPr>
        <p:spPr>
          <a:xfrm>
            <a:off x="597506" y="2951418"/>
            <a:ext cx="5198630" cy="57054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solidFill>
                  <a:schemeClr val="bg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DEVELOP WORKABLE GOALS, OBJECTIVES</a:t>
            </a:r>
            <a:endParaRPr lang="uk-UA" sz="1100" dirty="0" smtClean="0">
              <a:solidFill>
                <a:schemeClr val="bg1"/>
              </a:solidFill>
              <a:latin typeface="Montserrat SemiBold" panose="00000700000000000000" pitchFamily="2" charset="-52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100" dirty="0" smtClean="0">
                <a:solidFill>
                  <a:schemeClr val="bg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AND ACTIONS</a:t>
            </a:r>
            <a:endParaRPr lang="ru-RU" sz="1100" dirty="0">
              <a:solidFill>
                <a:schemeClr val="bg1"/>
              </a:solidFill>
              <a:latin typeface="Montserrat SemiBold" panose="00000700000000000000" pitchFamily="2" charset="-52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title"/>
          <p:cNvSpPr txBox="1"/>
          <p:nvPr/>
        </p:nvSpPr>
        <p:spPr>
          <a:xfrm>
            <a:off x="597506" y="1522871"/>
            <a:ext cx="429102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Goals &amp; Objectives</a:t>
            </a:r>
            <a:endParaRPr lang="ru-RU" sz="4000" dirty="0">
              <a:solidFill>
                <a:schemeClr val="bg1"/>
              </a:solidFill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4994751" y="3794604"/>
            <a:ext cx="3412615" cy="692765"/>
            <a:chOff x="5047817" y="3456428"/>
            <a:chExt cx="3412615" cy="692765"/>
          </a:xfrm>
        </p:grpSpPr>
        <p:sp>
          <p:nvSpPr>
            <p:cNvPr id="46" name="TextBox"/>
            <p:cNvSpPr/>
            <p:nvPr/>
          </p:nvSpPr>
          <p:spPr bwMode="auto">
            <a:xfrm>
              <a:off x="5047817" y="3669959"/>
              <a:ext cx="3412615" cy="4792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47" name="TextBox"/>
            <p:cNvSpPr txBox="1"/>
            <p:nvPr/>
          </p:nvSpPr>
          <p:spPr bwMode="auto">
            <a:xfrm>
              <a:off x="5047817" y="3456428"/>
              <a:ext cx="145745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Return on Investment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994751" y="2797525"/>
            <a:ext cx="3412615" cy="681732"/>
            <a:chOff x="5047817" y="2603365"/>
            <a:chExt cx="3412615" cy="681732"/>
          </a:xfrm>
        </p:grpSpPr>
        <p:sp>
          <p:nvSpPr>
            <p:cNvPr id="41" name="TextBox"/>
            <p:cNvSpPr/>
            <p:nvPr/>
          </p:nvSpPr>
          <p:spPr bwMode="auto">
            <a:xfrm>
              <a:off x="5047817" y="2805863"/>
              <a:ext cx="3412615" cy="4792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42" name="TextBox"/>
            <p:cNvSpPr txBox="1"/>
            <p:nvPr/>
          </p:nvSpPr>
          <p:spPr bwMode="auto">
            <a:xfrm>
              <a:off x="5047817" y="2603365"/>
              <a:ext cx="115127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Sustainability</a:t>
              </a:r>
              <a:endParaRPr lang="ru-RU" sz="12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994750" y="1789413"/>
            <a:ext cx="3412615" cy="681732"/>
            <a:chOff x="5047816" y="1667261"/>
            <a:chExt cx="3412615" cy="681732"/>
          </a:xfrm>
        </p:grpSpPr>
        <p:sp>
          <p:nvSpPr>
            <p:cNvPr id="36" name="TextBox"/>
            <p:cNvSpPr/>
            <p:nvPr/>
          </p:nvSpPr>
          <p:spPr bwMode="auto">
            <a:xfrm>
              <a:off x="5047817" y="1869759"/>
              <a:ext cx="3412614" cy="4792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7" name="TextBox"/>
            <p:cNvSpPr txBox="1"/>
            <p:nvPr/>
          </p:nvSpPr>
          <p:spPr bwMode="auto">
            <a:xfrm>
              <a:off x="5047816" y="1667261"/>
              <a:ext cx="119936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Profit Margins</a:t>
              </a:r>
              <a:endParaRPr lang="ru-RU" sz="12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994750" y="771550"/>
            <a:ext cx="3412615" cy="709193"/>
            <a:chOff x="5047816" y="792132"/>
            <a:chExt cx="3412615" cy="709193"/>
          </a:xfrm>
        </p:grpSpPr>
        <p:sp>
          <p:nvSpPr>
            <p:cNvPr id="9" name="TextBox"/>
            <p:cNvSpPr/>
            <p:nvPr/>
          </p:nvSpPr>
          <p:spPr bwMode="auto">
            <a:xfrm>
              <a:off x="5047817" y="1022091"/>
              <a:ext cx="3412614" cy="4792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1" name="TextBox"/>
            <p:cNvSpPr txBox="1"/>
            <p:nvPr/>
          </p:nvSpPr>
          <p:spPr bwMode="auto">
            <a:xfrm>
              <a:off x="5047816" y="792132"/>
              <a:ext cx="13647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Revenue Growth</a:t>
              </a:r>
              <a:endParaRPr lang="ru-RU" sz="12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7517" y="843558"/>
            <a:ext cx="501435" cy="50143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2445" y="1811421"/>
            <a:ext cx="551578" cy="55157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7517" y="2859782"/>
            <a:ext cx="501435" cy="501435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>
            <a:off x="4430309" y="3832264"/>
            <a:ext cx="455850" cy="467678"/>
            <a:chOff x="4424338" y="3944342"/>
            <a:chExt cx="455850" cy="467678"/>
          </a:xfrm>
        </p:grpSpPr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9000000">
              <a:off x="4424338" y="3944342"/>
              <a:ext cx="455850" cy="455850"/>
            </a:xfrm>
            <a:prstGeom prst="rect">
              <a:avLst/>
            </a:prstGeom>
          </p:spPr>
        </p:pic>
        <p:sp>
          <p:nvSpPr>
            <p:cNvPr id="15" name="TextBox 14"/>
            <p:cNvSpPr txBox="1"/>
            <p:nvPr/>
          </p:nvSpPr>
          <p:spPr>
            <a:xfrm>
              <a:off x="4499992" y="4011910"/>
              <a:ext cx="32733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$</a:t>
              </a:r>
              <a:endParaRPr lang="ru-RU" sz="2000" dirty="0">
                <a:solidFill>
                  <a:schemeClr val="bg1"/>
                </a:solidFill>
              </a:endParaRPr>
            </a:p>
          </p:txBody>
        </p:sp>
      </p:grpSp>
      <p:sp>
        <p:nvSpPr>
          <p:cNvPr id="25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/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4341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058814" y="1213132"/>
            <a:ext cx="7120439" cy="3086810"/>
            <a:chOff x="683568" y="997108"/>
            <a:chExt cx="7120439" cy="3086810"/>
          </a:xfrm>
        </p:grpSpPr>
        <p:grpSp>
          <p:nvGrpSpPr>
            <p:cNvPr id="22" name="4"/>
            <p:cNvGrpSpPr/>
            <p:nvPr/>
          </p:nvGrpSpPr>
          <p:grpSpPr>
            <a:xfrm>
              <a:off x="6342328" y="997108"/>
              <a:ext cx="1461679" cy="3086810"/>
              <a:chOff x="6832679" y="997108"/>
              <a:chExt cx="1461679" cy="3086810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7014247" y="3813414"/>
                <a:ext cx="1098542" cy="270504"/>
              </a:xfrm>
              <a:prstGeom prst="rect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vert="horz" rtlCol="0" anchor="ctr" anchorCtr="1"/>
              <a:lstStyle/>
              <a:p>
                <a:pPr algn="ctr"/>
                <a:r>
                  <a:rPr lang="en-US" sz="700" spc="3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BUTTON</a:t>
                </a:r>
                <a:endParaRPr lang="ru-RU" sz="700" spc="300" dirty="0">
                  <a:solidFill>
                    <a:schemeClr val="bg1"/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57" name="TextBox"/>
              <p:cNvSpPr/>
              <p:nvPr/>
            </p:nvSpPr>
            <p:spPr bwMode="auto">
              <a:xfrm>
                <a:off x="6832679" y="2235517"/>
                <a:ext cx="1461679" cy="133882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,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consectetur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elit,sed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eiusmod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tempor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incididunt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labore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et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dolore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magna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58" name="TextBox"/>
              <p:cNvSpPr txBox="1"/>
              <p:nvPr/>
            </p:nvSpPr>
            <p:spPr bwMode="auto">
              <a:xfrm>
                <a:off x="7256383" y="1995686"/>
                <a:ext cx="614271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LOANS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7146943" y="997108"/>
                <a:ext cx="833150" cy="776594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</p:grpSp>
        <p:grpSp>
          <p:nvGrpSpPr>
            <p:cNvPr id="21" name="3"/>
            <p:cNvGrpSpPr/>
            <p:nvPr/>
          </p:nvGrpSpPr>
          <p:grpSpPr>
            <a:xfrm>
              <a:off x="4470120" y="997108"/>
              <a:ext cx="1461679" cy="3086810"/>
              <a:chOff x="4960471" y="997108"/>
              <a:chExt cx="1461679" cy="3086810"/>
            </a:xfrm>
          </p:grpSpPr>
          <p:sp>
            <p:nvSpPr>
              <p:cNvPr id="52" name="Rectangle 51"/>
              <p:cNvSpPr/>
              <p:nvPr/>
            </p:nvSpPr>
            <p:spPr>
              <a:xfrm>
                <a:off x="5142039" y="3813414"/>
                <a:ext cx="1098542" cy="270504"/>
              </a:xfrm>
              <a:prstGeom prst="rect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vert="horz" rtlCol="0" anchor="ctr" anchorCtr="1"/>
              <a:lstStyle/>
              <a:p>
                <a:pPr algn="ctr"/>
                <a:r>
                  <a:rPr lang="en-US" sz="700" spc="3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BUTTON</a:t>
                </a:r>
                <a:endParaRPr lang="ru-RU" sz="700" spc="300" dirty="0">
                  <a:solidFill>
                    <a:schemeClr val="bg1"/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53" name="TextBox"/>
              <p:cNvSpPr/>
              <p:nvPr/>
            </p:nvSpPr>
            <p:spPr bwMode="auto">
              <a:xfrm>
                <a:off x="4960471" y="2235517"/>
                <a:ext cx="1461679" cy="133882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,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consectetur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elit,sed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eiusmod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tempor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incididunt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labore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et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dolore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magna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54" name="TextBox"/>
              <p:cNvSpPr txBox="1"/>
              <p:nvPr/>
            </p:nvSpPr>
            <p:spPr bwMode="auto">
              <a:xfrm>
                <a:off x="5156548" y="1995686"/>
                <a:ext cx="1069525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INVESTMENTS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5274735" y="997108"/>
                <a:ext cx="833150" cy="776594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</p:grpSp>
        <p:grpSp>
          <p:nvGrpSpPr>
            <p:cNvPr id="20" name="2"/>
            <p:cNvGrpSpPr/>
            <p:nvPr/>
          </p:nvGrpSpPr>
          <p:grpSpPr>
            <a:xfrm>
              <a:off x="2538561" y="997108"/>
              <a:ext cx="1461679" cy="3086810"/>
              <a:chOff x="2800231" y="997108"/>
              <a:chExt cx="1461679" cy="3086810"/>
            </a:xfrm>
          </p:grpSpPr>
          <p:sp>
            <p:nvSpPr>
              <p:cNvPr id="48" name="Rectangle 47"/>
              <p:cNvSpPr/>
              <p:nvPr/>
            </p:nvSpPr>
            <p:spPr>
              <a:xfrm>
                <a:off x="2981799" y="3813414"/>
                <a:ext cx="1098542" cy="270504"/>
              </a:xfrm>
              <a:prstGeom prst="rect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vert="horz" rtlCol="0" anchor="ctr" anchorCtr="1"/>
              <a:lstStyle/>
              <a:p>
                <a:pPr algn="ctr"/>
                <a:r>
                  <a:rPr lang="en-US" sz="700" spc="3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BUTTON</a:t>
                </a:r>
                <a:endParaRPr lang="ru-RU" sz="700" spc="300" dirty="0">
                  <a:solidFill>
                    <a:schemeClr val="bg1"/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49" name="TextBox"/>
              <p:cNvSpPr/>
              <p:nvPr/>
            </p:nvSpPr>
            <p:spPr bwMode="auto">
              <a:xfrm>
                <a:off x="2800231" y="2235517"/>
                <a:ext cx="1461679" cy="133882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,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consectetur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elit,sed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eiusmod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tempor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incididunt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labore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et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dolore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magna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50" name="TextBox"/>
              <p:cNvSpPr txBox="1"/>
              <p:nvPr/>
            </p:nvSpPr>
            <p:spPr bwMode="auto">
              <a:xfrm>
                <a:off x="3141379" y="1995686"/>
                <a:ext cx="779381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BANKING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3114495" y="997108"/>
                <a:ext cx="833150" cy="776594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</p:grpSp>
        <p:grpSp>
          <p:nvGrpSpPr>
            <p:cNvPr id="19" name="1"/>
            <p:cNvGrpSpPr/>
            <p:nvPr/>
          </p:nvGrpSpPr>
          <p:grpSpPr>
            <a:xfrm>
              <a:off x="683568" y="997108"/>
              <a:ext cx="1461679" cy="3086810"/>
              <a:chOff x="683568" y="997108"/>
              <a:chExt cx="1461679" cy="3086810"/>
            </a:xfrm>
          </p:grpSpPr>
          <p:sp>
            <p:nvSpPr>
              <p:cNvPr id="13" name="Rectangle 12"/>
              <p:cNvSpPr/>
              <p:nvPr/>
            </p:nvSpPr>
            <p:spPr>
              <a:xfrm>
                <a:off x="865136" y="3813414"/>
                <a:ext cx="1098542" cy="270504"/>
              </a:xfrm>
              <a:prstGeom prst="rect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vert="horz" rtlCol="0" anchor="ctr" anchorCtr="1"/>
              <a:lstStyle/>
              <a:p>
                <a:pPr algn="ctr"/>
                <a:r>
                  <a:rPr lang="en-US" sz="700" spc="3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BUTTON</a:t>
                </a:r>
                <a:endParaRPr lang="ru-RU" sz="700" spc="300" dirty="0">
                  <a:solidFill>
                    <a:schemeClr val="bg1"/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9" name="TextBox"/>
              <p:cNvSpPr/>
              <p:nvPr/>
            </p:nvSpPr>
            <p:spPr bwMode="auto">
              <a:xfrm>
                <a:off x="683568" y="2235517"/>
                <a:ext cx="1461679" cy="133882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,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consectetur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adipiscing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elit,sed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do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eiusmod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tempor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incididunt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ut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labore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et </a:t>
                </a:r>
                <a:r>
                  <a:rPr lang="en-US" sz="9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dolore</a:t>
                </a:r>
                <a:r>
                  <a:rPr 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magna</a:t>
                </a:r>
                <a:endParaRPr lang="ru-RU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11" name="TextBox"/>
              <p:cNvSpPr txBox="1"/>
              <p:nvPr/>
            </p:nvSpPr>
            <p:spPr bwMode="auto">
              <a:xfrm>
                <a:off x="955788" y="1995686"/>
                <a:ext cx="917239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INSURANCE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997832" y="997108"/>
                <a:ext cx="833150" cy="776594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</p:grpSp>
      </p:grpSp>
      <p:sp>
        <p:nvSpPr>
          <p:cNvPr id="6" name="title"/>
          <p:cNvSpPr txBox="1"/>
          <p:nvPr/>
        </p:nvSpPr>
        <p:spPr>
          <a:xfrm>
            <a:off x="3258000" y="423123"/>
            <a:ext cx="262800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Our Services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5948" y="1266385"/>
            <a:ext cx="667410" cy="6674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2350" y="1324301"/>
            <a:ext cx="551579" cy="5515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0415" y="1324301"/>
            <a:ext cx="551579" cy="55157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9474" y="1296722"/>
            <a:ext cx="606736" cy="606736"/>
          </a:xfrm>
          <a:prstGeom prst="rect">
            <a:avLst/>
          </a:prstGeom>
        </p:spPr>
      </p:pic>
      <p:sp>
        <p:nvSpPr>
          <p:cNvPr id="30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8681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grpSp>
        <p:nvGrpSpPr>
          <p:cNvPr id="2" name="Group 1"/>
          <p:cNvGrpSpPr/>
          <p:nvPr/>
        </p:nvGrpSpPr>
        <p:grpSpPr>
          <a:xfrm>
            <a:off x="2837391" y="1341234"/>
            <a:ext cx="3469219" cy="2461033"/>
            <a:chOff x="2837391" y="1275605"/>
            <a:chExt cx="3469219" cy="2461033"/>
          </a:xfrm>
        </p:grpSpPr>
        <p:sp>
          <p:nvSpPr>
            <p:cNvPr id="3" name="TextBox 2"/>
            <p:cNvSpPr txBox="1"/>
            <p:nvPr/>
          </p:nvSpPr>
          <p:spPr>
            <a:xfrm>
              <a:off x="2837391" y="2604849"/>
              <a:ext cx="346921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spc="-150" dirty="0" smtClean="0">
                  <a:solidFill>
                    <a:schemeClr val="bg1"/>
                  </a:solidFill>
                  <a:latin typeface="Ubuntu" panose="020B0504030602030204" pitchFamily="34" charset="0"/>
                </a:rPr>
                <a:t>CASH BOND</a:t>
              </a:r>
              <a:endParaRPr lang="ru-RU" sz="4800" spc="-150" dirty="0">
                <a:solidFill>
                  <a:schemeClr val="bg1"/>
                </a:solidFill>
                <a:latin typeface="Ubuntu" panose="020B050403060203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891893" y="3336528"/>
              <a:ext cx="33602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C71FF"/>
                  </a:solidFill>
                  <a:latin typeface="Lato" panose="020F0502020204030203" pitchFamily="34" charset="0"/>
                </a:rPr>
                <a:t>Financial Services Company</a:t>
              </a:r>
              <a:endParaRPr lang="ru-RU" sz="2000" dirty="0">
                <a:solidFill>
                  <a:srgbClr val="FC71FF"/>
                </a:solidFill>
                <a:latin typeface="Ubuntu" panose="020B0504030602030204" pitchFamily="34" charset="0"/>
              </a:endParaRPr>
            </a:p>
          </p:txBody>
        </p:sp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rgbClr val="986BF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73662" y="1275605"/>
              <a:ext cx="796677" cy="1175981"/>
            </a:xfrm>
            <a:prstGeom prst="rect">
              <a:avLst/>
            </a:prstGeom>
            <a:noFill/>
          </p:spPr>
        </p:pic>
      </p:grpSp>
    </p:spTree>
    <p:extLst>
      <p:ext uri="{BB962C8B-B14F-4D97-AF65-F5344CB8AC3E}">
        <p14:creationId xmlns:p14="http://schemas.microsoft.com/office/powerpoint/2010/main" val="698570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75000"/>
            </a:schemeClr>
          </a:solidFill>
        </p:spPr>
      </p:sp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93" name="4"/>
          <p:cNvGrpSpPr/>
          <p:nvPr/>
        </p:nvGrpSpPr>
        <p:grpSpPr>
          <a:xfrm>
            <a:off x="6732241" y="1721131"/>
            <a:ext cx="1943161" cy="2648061"/>
            <a:chOff x="6876256" y="1721131"/>
            <a:chExt cx="1943161" cy="2648061"/>
          </a:xfrm>
        </p:grpSpPr>
        <p:sp>
          <p:nvSpPr>
            <p:cNvPr id="163" name="TextBox"/>
            <p:cNvSpPr/>
            <p:nvPr/>
          </p:nvSpPr>
          <p:spPr bwMode="auto">
            <a:xfrm>
              <a:off x="6876256" y="1952891"/>
              <a:ext cx="1512167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64" name="TextBox"/>
            <p:cNvSpPr txBox="1"/>
            <p:nvPr/>
          </p:nvSpPr>
          <p:spPr bwMode="auto">
            <a:xfrm>
              <a:off x="6876256" y="1721131"/>
              <a:ext cx="1358770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rgbClr val="FEBD44"/>
                  </a:solidFill>
                  <a:latin typeface="Lato Black" panose="020F0A02020204030203" pitchFamily="34" charset="0"/>
                </a:rPr>
                <a:t>Money Transfers</a:t>
              </a:r>
              <a:endParaRPr lang="ru-RU" sz="12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67" name="TextBox"/>
            <p:cNvSpPr/>
            <p:nvPr/>
          </p:nvSpPr>
          <p:spPr bwMode="auto">
            <a:xfrm>
              <a:off x="6876256" y="3653611"/>
              <a:ext cx="1512167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68" name="TextBox"/>
            <p:cNvSpPr txBox="1"/>
            <p:nvPr/>
          </p:nvSpPr>
          <p:spPr bwMode="auto">
            <a:xfrm>
              <a:off x="6876256" y="3421851"/>
              <a:ext cx="1943161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rgbClr val="FEBD44"/>
                  </a:solidFill>
                  <a:latin typeface="Lato Black" panose="020F0A02020204030203" pitchFamily="34" charset="0"/>
                </a:rPr>
                <a:t>Non-bank Check Cashing</a:t>
              </a:r>
              <a:endParaRPr lang="ru-RU" sz="12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92" name="3"/>
          <p:cNvGrpSpPr/>
          <p:nvPr/>
        </p:nvGrpSpPr>
        <p:grpSpPr>
          <a:xfrm>
            <a:off x="4716016" y="1721131"/>
            <a:ext cx="1512167" cy="2648061"/>
            <a:chOff x="4860031" y="1721131"/>
            <a:chExt cx="1512167" cy="2648061"/>
          </a:xfrm>
        </p:grpSpPr>
        <p:sp>
          <p:nvSpPr>
            <p:cNvPr id="154" name="TextBox"/>
            <p:cNvSpPr/>
            <p:nvPr/>
          </p:nvSpPr>
          <p:spPr bwMode="auto">
            <a:xfrm>
              <a:off x="4860031" y="1952891"/>
              <a:ext cx="1512167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55" name="TextBox"/>
            <p:cNvSpPr txBox="1"/>
            <p:nvPr/>
          </p:nvSpPr>
          <p:spPr bwMode="auto">
            <a:xfrm>
              <a:off x="4860031" y="1721131"/>
              <a:ext cx="989373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rgbClr val="FEBD44"/>
                  </a:solidFill>
                  <a:latin typeface="Lato Black" panose="020F0A02020204030203" pitchFamily="34" charset="0"/>
                </a:rPr>
                <a:t>Retirement</a:t>
              </a:r>
              <a:endParaRPr lang="ru-RU" sz="12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58" name="TextBox"/>
            <p:cNvSpPr/>
            <p:nvPr/>
          </p:nvSpPr>
          <p:spPr bwMode="auto">
            <a:xfrm>
              <a:off x="4860031" y="3653611"/>
              <a:ext cx="1512167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59" name="TextBox"/>
            <p:cNvSpPr txBox="1"/>
            <p:nvPr/>
          </p:nvSpPr>
          <p:spPr bwMode="auto">
            <a:xfrm>
              <a:off x="4860031" y="3421851"/>
              <a:ext cx="970137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rgbClr val="FEBD44"/>
                  </a:solidFill>
                  <a:latin typeface="Lato Black" panose="020F0A02020204030203" pitchFamily="34" charset="0"/>
                </a:rPr>
                <a:t>Real Estate</a:t>
              </a:r>
              <a:endParaRPr lang="ru-RU" sz="12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91" name="2"/>
          <p:cNvGrpSpPr/>
          <p:nvPr/>
        </p:nvGrpSpPr>
        <p:grpSpPr>
          <a:xfrm>
            <a:off x="2699792" y="1721131"/>
            <a:ext cx="1656184" cy="2648061"/>
            <a:chOff x="2843807" y="1721131"/>
            <a:chExt cx="1656184" cy="2648061"/>
          </a:xfrm>
        </p:grpSpPr>
        <p:sp>
          <p:nvSpPr>
            <p:cNvPr id="149" name="TextBox"/>
            <p:cNvSpPr/>
            <p:nvPr/>
          </p:nvSpPr>
          <p:spPr bwMode="auto">
            <a:xfrm>
              <a:off x="2843807" y="3653611"/>
              <a:ext cx="1656184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50" name="TextBox"/>
            <p:cNvSpPr txBox="1"/>
            <p:nvPr/>
          </p:nvSpPr>
          <p:spPr bwMode="auto">
            <a:xfrm>
              <a:off x="2843807" y="3421851"/>
              <a:ext cx="591957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rgbClr val="FEBD44"/>
                  </a:solidFill>
                  <a:latin typeface="Lato Black" panose="020F0A02020204030203" pitchFamily="34" charset="0"/>
                </a:rPr>
                <a:t>Loans</a:t>
              </a:r>
              <a:endParaRPr lang="ru-RU" sz="12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45" name="TextBox"/>
            <p:cNvSpPr/>
            <p:nvPr/>
          </p:nvSpPr>
          <p:spPr bwMode="auto">
            <a:xfrm>
              <a:off x="2843807" y="1952891"/>
              <a:ext cx="1656184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46" name="TextBox"/>
            <p:cNvSpPr txBox="1"/>
            <p:nvPr/>
          </p:nvSpPr>
          <p:spPr bwMode="auto">
            <a:xfrm>
              <a:off x="2843807" y="1721131"/>
              <a:ext cx="1048942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rgbClr val="FEBD44"/>
                  </a:solidFill>
                  <a:latin typeface="Lato Black" panose="020F0A02020204030203" pitchFamily="34" charset="0"/>
                </a:rPr>
                <a:t>Investments</a:t>
              </a:r>
              <a:endParaRPr lang="ru-RU" sz="12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7" name="1"/>
          <p:cNvGrpSpPr/>
          <p:nvPr/>
        </p:nvGrpSpPr>
        <p:grpSpPr>
          <a:xfrm>
            <a:off x="683568" y="1721131"/>
            <a:ext cx="1512166" cy="2648061"/>
            <a:chOff x="395536" y="1693660"/>
            <a:chExt cx="1584176" cy="2648061"/>
          </a:xfrm>
        </p:grpSpPr>
        <p:sp>
          <p:nvSpPr>
            <p:cNvPr id="141" name="TextBox"/>
            <p:cNvSpPr/>
            <p:nvPr/>
          </p:nvSpPr>
          <p:spPr bwMode="auto">
            <a:xfrm>
              <a:off x="395536" y="3626140"/>
              <a:ext cx="1584176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42" name="TextBox"/>
            <p:cNvSpPr txBox="1"/>
            <p:nvPr/>
          </p:nvSpPr>
          <p:spPr bwMode="auto">
            <a:xfrm>
              <a:off x="395536" y="3394380"/>
              <a:ext cx="796342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rgbClr val="FEBD44"/>
                  </a:solidFill>
                  <a:latin typeface="Lato Black" panose="020F0A02020204030203" pitchFamily="34" charset="0"/>
                </a:rPr>
                <a:t>Banking</a:t>
              </a:r>
              <a:endParaRPr lang="ru-RU" sz="12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9" name="TextBox"/>
            <p:cNvSpPr/>
            <p:nvPr/>
          </p:nvSpPr>
          <p:spPr bwMode="auto">
            <a:xfrm>
              <a:off x="395536" y="1925420"/>
              <a:ext cx="1584176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1" name="TextBox"/>
            <p:cNvSpPr txBox="1"/>
            <p:nvPr/>
          </p:nvSpPr>
          <p:spPr bwMode="auto">
            <a:xfrm>
              <a:off x="395536" y="1693660"/>
              <a:ext cx="917322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rgbClr val="FEBD44"/>
                  </a:solidFill>
                  <a:latin typeface="Lato Black" panose="020F0A02020204030203" pitchFamily="34" charset="0"/>
                </a:rPr>
                <a:t>Insurance</a:t>
              </a:r>
              <a:endParaRPr lang="ru-RU" sz="12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</p:grpSp>
      <p:sp>
        <p:nvSpPr>
          <p:cNvPr id="190" name="title"/>
          <p:cNvSpPr txBox="1"/>
          <p:nvPr/>
        </p:nvSpPr>
        <p:spPr>
          <a:xfrm>
            <a:off x="3258000" y="423123"/>
            <a:ext cx="262800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rgbClr val="FEBD44"/>
                </a:solidFill>
                <a:latin typeface="Lato Black" panose="020F0A02020204030203" pitchFamily="34" charset="0"/>
              </a:rPr>
              <a:t>What We Do</a:t>
            </a:r>
            <a:endParaRPr lang="ru-RU" sz="2600" b="1" dirty="0">
              <a:solidFill>
                <a:srgbClr val="FEBD44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5265" y="2917615"/>
            <a:ext cx="470055" cy="470055"/>
          </a:xfrm>
          <a:prstGeom prst="rect">
            <a:avLst/>
          </a:prstGeom>
          <a:noFill/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5265" y="1163173"/>
            <a:ext cx="470055" cy="47005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445" y="2938981"/>
            <a:ext cx="427323" cy="42732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784" y="1139670"/>
            <a:ext cx="517060" cy="51706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3903" y="1163173"/>
            <a:ext cx="470055" cy="4700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8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5020" y="2894112"/>
            <a:ext cx="517060" cy="51706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1163173"/>
            <a:ext cx="470055" cy="47005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917615"/>
            <a:ext cx="470055" cy="4700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3414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86B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" name="4"/>
          <p:cNvGrpSpPr/>
          <p:nvPr/>
        </p:nvGrpSpPr>
        <p:grpSpPr>
          <a:xfrm>
            <a:off x="6732241" y="1721131"/>
            <a:ext cx="1943161" cy="2648061"/>
            <a:chOff x="6876256" y="1721131"/>
            <a:chExt cx="1943161" cy="2648061"/>
          </a:xfrm>
        </p:grpSpPr>
        <p:sp>
          <p:nvSpPr>
            <p:cNvPr id="163" name="TextBox"/>
            <p:cNvSpPr/>
            <p:nvPr/>
          </p:nvSpPr>
          <p:spPr bwMode="auto">
            <a:xfrm>
              <a:off x="6876256" y="1952891"/>
              <a:ext cx="1512167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64" name="TextBox"/>
            <p:cNvSpPr txBox="1"/>
            <p:nvPr/>
          </p:nvSpPr>
          <p:spPr bwMode="auto">
            <a:xfrm>
              <a:off x="6876256" y="1721131"/>
              <a:ext cx="1358770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Money Transfers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67" name="TextBox"/>
            <p:cNvSpPr/>
            <p:nvPr/>
          </p:nvSpPr>
          <p:spPr bwMode="auto">
            <a:xfrm>
              <a:off x="6876256" y="3653611"/>
              <a:ext cx="1512167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68" name="TextBox"/>
            <p:cNvSpPr txBox="1"/>
            <p:nvPr/>
          </p:nvSpPr>
          <p:spPr bwMode="auto">
            <a:xfrm>
              <a:off x="6876256" y="3421851"/>
              <a:ext cx="1943161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Non-bank Check Cashing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92" name="3"/>
          <p:cNvGrpSpPr/>
          <p:nvPr/>
        </p:nvGrpSpPr>
        <p:grpSpPr>
          <a:xfrm>
            <a:off x="4716016" y="1721131"/>
            <a:ext cx="1512167" cy="2648061"/>
            <a:chOff x="4860031" y="1721131"/>
            <a:chExt cx="1512167" cy="2648061"/>
          </a:xfrm>
        </p:grpSpPr>
        <p:sp>
          <p:nvSpPr>
            <p:cNvPr id="154" name="TextBox"/>
            <p:cNvSpPr/>
            <p:nvPr/>
          </p:nvSpPr>
          <p:spPr bwMode="auto">
            <a:xfrm>
              <a:off x="4860031" y="1952891"/>
              <a:ext cx="1512167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55" name="TextBox"/>
            <p:cNvSpPr txBox="1"/>
            <p:nvPr/>
          </p:nvSpPr>
          <p:spPr bwMode="auto">
            <a:xfrm>
              <a:off x="4860031" y="1721131"/>
              <a:ext cx="989373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Retirement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58" name="TextBox"/>
            <p:cNvSpPr/>
            <p:nvPr/>
          </p:nvSpPr>
          <p:spPr bwMode="auto">
            <a:xfrm>
              <a:off x="4860031" y="3653611"/>
              <a:ext cx="1512167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59" name="TextBox"/>
            <p:cNvSpPr txBox="1"/>
            <p:nvPr/>
          </p:nvSpPr>
          <p:spPr bwMode="auto">
            <a:xfrm>
              <a:off x="4860031" y="3421851"/>
              <a:ext cx="970137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Real Estate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91" name="2"/>
          <p:cNvGrpSpPr/>
          <p:nvPr/>
        </p:nvGrpSpPr>
        <p:grpSpPr>
          <a:xfrm>
            <a:off x="2699792" y="1721131"/>
            <a:ext cx="1656184" cy="2648061"/>
            <a:chOff x="2843807" y="1721131"/>
            <a:chExt cx="1656184" cy="2648061"/>
          </a:xfrm>
        </p:grpSpPr>
        <p:sp>
          <p:nvSpPr>
            <p:cNvPr id="149" name="TextBox"/>
            <p:cNvSpPr/>
            <p:nvPr/>
          </p:nvSpPr>
          <p:spPr bwMode="auto">
            <a:xfrm>
              <a:off x="2843807" y="3653611"/>
              <a:ext cx="1656184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50" name="TextBox"/>
            <p:cNvSpPr txBox="1"/>
            <p:nvPr/>
          </p:nvSpPr>
          <p:spPr bwMode="auto">
            <a:xfrm>
              <a:off x="2843807" y="3421851"/>
              <a:ext cx="591957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Loans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45" name="TextBox"/>
            <p:cNvSpPr/>
            <p:nvPr/>
          </p:nvSpPr>
          <p:spPr bwMode="auto">
            <a:xfrm>
              <a:off x="2843807" y="1952891"/>
              <a:ext cx="1656184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46" name="TextBox"/>
            <p:cNvSpPr txBox="1"/>
            <p:nvPr/>
          </p:nvSpPr>
          <p:spPr bwMode="auto">
            <a:xfrm>
              <a:off x="2843807" y="1721131"/>
              <a:ext cx="1048942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Investments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7" name="1"/>
          <p:cNvGrpSpPr/>
          <p:nvPr/>
        </p:nvGrpSpPr>
        <p:grpSpPr>
          <a:xfrm>
            <a:off x="683568" y="1721131"/>
            <a:ext cx="1512166" cy="2648061"/>
            <a:chOff x="395536" y="1693660"/>
            <a:chExt cx="1584176" cy="2648061"/>
          </a:xfrm>
        </p:grpSpPr>
        <p:sp>
          <p:nvSpPr>
            <p:cNvPr id="141" name="TextBox"/>
            <p:cNvSpPr/>
            <p:nvPr/>
          </p:nvSpPr>
          <p:spPr bwMode="auto">
            <a:xfrm>
              <a:off x="395536" y="3626140"/>
              <a:ext cx="1584176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42" name="TextBox"/>
            <p:cNvSpPr txBox="1"/>
            <p:nvPr/>
          </p:nvSpPr>
          <p:spPr bwMode="auto">
            <a:xfrm>
              <a:off x="395536" y="3394380"/>
              <a:ext cx="796342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Banking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9" name="TextBox"/>
            <p:cNvSpPr/>
            <p:nvPr/>
          </p:nvSpPr>
          <p:spPr bwMode="auto">
            <a:xfrm>
              <a:off x="395536" y="1925420"/>
              <a:ext cx="1584176" cy="715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etconsec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tetur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ing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9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endParaRPr lang="ru-RU" sz="9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1" name="TextBox"/>
            <p:cNvSpPr txBox="1"/>
            <p:nvPr/>
          </p:nvSpPr>
          <p:spPr bwMode="auto">
            <a:xfrm>
              <a:off x="395536" y="1693660"/>
              <a:ext cx="917322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Insurance</a:t>
              </a:r>
              <a:endPara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</p:grpSp>
      <p:sp>
        <p:nvSpPr>
          <p:cNvPr id="190" name="title"/>
          <p:cNvSpPr txBox="1"/>
          <p:nvPr/>
        </p:nvSpPr>
        <p:spPr>
          <a:xfrm>
            <a:off x="3258000" y="423123"/>
            <a:ext cx="262800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bg1"/>
                </a:solidFill>
                <a:latin typeface="Lato Black" panose="020F0A02020204030203" pitchFamily="34" charset="0"/>
              </a:rPr>
              <a:t>What We Do</a:t>
            </a:r>
            <a:endParaRPr lang="ru-RU" sz="2600" b="1" dirty="0">
              <a:solidFill>
                <a:schemeClr val="bg1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5265" y="2917615"/>
            <a:ext cx="470055" cy="470055"/>
          </a:xfrm>
          <a:prstGeom prst="rect">
            <a:avLst/>
          </a:prstGeom>
          <a:noFill/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5265" y="1163173"/>
            <a:ext cx="470055" cy="47005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445" y="2938981"/>
            <a:ext cx="427323" cy="42732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784" y="1139670"/>
            <a:ext cx="517060" cy="51706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3903" y="1163173"/>
            <a:ext cx="470055" cy="4700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8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5020" y="2894112"/>
            <a:ext cx="517060" cy="51706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1163173"/>
            <a:ext cx="470055" cy="47005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917615"/>
            <a:ext cx="470055" cy="470055"/>
          </a:xfrm>
          <a:prstGeom prst="rect">
            <a:avLst/>
          </a:prstGeom>
        </p:spPr>
      </p:pic>
      <p:sp>
        <p:nvSpPr>
          <p:cNvPr id="32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/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4006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" name="Straight Connector 15"/>
          <p:cNvCxnSpPr/>
          <p:nvPr/>
        </p:nvCxnSpPr>
        <p:spPr>
          <a:xfrm>
            <a:off x="1544869" y="1367649"/>
            <a:ext cx="2235043" cy="58221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V="1">
            <a:off x="971600" y="2551715"/>
            <a:ext cx="2630970" cy="740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2192941" y="2859782"/>
            <a:ext cx="1683210" cy="93610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3779912" y="3105552"/>
            <a:ext cx="306488" cy="108719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 flipV="1">
            <a:off x="4878305" y="3105552"/>
            <a:ext cx="403347" cy="94862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flipH="1" flipV="1">
            <a:off x="5238345" y="2951825"/>
            <a:ext cx="2375485" cy="95006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flipH="1">
            <a:off x="5364088" y="1491630"/>
            <a:ext cx="1368152" cy="34238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51" idx="2"/>
          </p:cNvCxnSpPr>
          <p:nvPr/>
        </p:nvCxnSpPr>
        <p:spPr>
          <a:xfrm flipH="1" flipV="1">
            <a:off x="5541430" y="2074317"/>
            <a:ext cx="2314373" cy="12311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stCxn id="60" idx="1"/>
          </p:cNvCxnSpPr>
          <p:nvPr/>
        </p:nvCxnSpPr>
        <p:spPr>
          <a:xfrm flipH="1" flipV="1">
            <a:off x="5476610" y="2499744"/>
            <a:ext cx="894604" cy="25202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stCxn id="48" idx="3"/>
            <a:endCxn id="64" idx="1"/>
          </p:cNvCxnSpPr>
          <p:nvPr/>
        </p:nvCxnSpPr>
        <p:spPr>
          <a:xfrm>
            <a:off x="2368331" y="2270625"/>
            <a:ext cx="1121719" cy="4459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2109739" y="339502"/>
            <a:ext cx="492452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SERVICES &amp;</a:t>
            </a:r>
            <a:r>
              <a:rPr lang="ru-RU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rPr>
              <a:t> </a:t>
            </a:r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SOLUTIONS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27500" y="2984376"/>
            <a:ext cx="811510" cy="811510"/>
            <a:chOff x="931478" y="2778063"/>
            <a:chExt cx="811510" cy="811510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45" name="Oval 44"/>
            <p:cNvSpPr/>
            <p:nvPr/>
          </p:nvSpPr>
          <p:spPr>
            <a:xfrm>
              <a:off x="931478" y="2778063"/>
              <a:ext cx="811510" cy="811510"/>
            </a:xfrm>
            <a:prstGeom prst="ellipse">
              <a:avLst/>
            </a:prstGeom>
            <a:solidFill>
              <a:srgbClr val="E956F8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/>
            </a:p>
          </p:txBody>
        </p:sp>
        <p:sp>
          <p:nvSpPr>
            <p:cNvPr id="46" name="TextBox"/>
            <p:cNvSpPr txBox="1"/>
            <p:nvPr/>
          </p:nvSpPr>
          <p:spPr bwMode="auto">
            <a:xfrm>
              <a:off x="943536" y="2983763"/>
              <a:ext cx="787395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Corporate</a:t>
              </a:r>
              <a:endParaRPr lang="ru-RU" sz="10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Finance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475656" y="1779662"/>
            <a:ext cx="981927" cy="981927"/>
            <a:chOff x="2123728" y="1549111"/>
            <a:chExt cx="981927" cy="981927"/>
          </a:xfrm>
        </p:grpSpPr>
        <p:sp>
          <p:nvSpPr>
            <p:cNvPr id="47" name="Oval 46"/>
            <p:cNvSpPr/>
            <p:nvPr/>
          </p:nvSpPr>
          <p:spPr>
            <a:xfrm>
              <a:off x="2123728" y="1549111"/>
              <a:ext cx="981927" cy="981927"/>
            </a:xfrm>
            <a:prstGeom prst="ellipse">
              <a:avLst/>
            </a:prstGeom>
            <a:solidFill>
              <a:srgbClr val="456FF9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/>
            </a:p>
          </p:txBody>
        </p:sp>
        <p:sp>
          <p:nvSpPr>
            <p:cNvPr id="48" name="TextBox"/>
            <p:cNvSpPr txBox="1"/>
            <p:nvPr/>
          </p:nvSpPr>
          <p:spPr bwMode="auto">
            <a:xfrm>
              <a:off x="2212978" y="1840019"/>
              <a:ext cx="803425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Strategy </a:t>
              </a:r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&amp;</a:t>
              </a:r>
              <a:endParaRPr lang="ru-RU" sz="10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Marketing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855803" y="1751097"/>
            <a:ext cx="892661" cy="892661"/>
            <a:chOff x="7056955" y="1225320"/>
            <a:chExt cx="892661" cy="892661"/>
          </a:xfrm>
          <a:solidFill>
            <a:srgbClr val="EC5DB7"/>
          </a:solidFill>
        </p:grpSpPr>
        <p:sp>
          <p:nvSpPr>
            <p:cNvPr id="51" name="Oval 50"/>
            <p:cNvSpPr/>
            <p:nvPr/>
          </p:nvSpPr>
          <p:spPr>
            <a:xfrm>
              <a:off x="7056955" y="1225320"/>
              <a:ext cx="892661" cy="89266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/>
            </a:p>
          </p:txBody>
        </p:sp>
        <p:sp>
          <p:nvSpPr>
            <p:cNvPr id="52" name="TextBox"/>
            <p:cNvSpPr txBox="1"/>
            <p:nvPr/>
          </p:nvSpPr>
          <p:spPr bwMode="auto">
            <a:xfrm>
              <a:off x="7063902" y="1548540"/>
              <a:ext cx="878767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Operations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256434" y="3848472"/>
            <a:ext cx="811510" cy="811510"/>
            <a:chOff x="3040410" y="3435846"/>
            <a:chExt cx="811510" cy="811510"/>
          </a:xfrm>
        </p:grpSpPr>
        <p:sp>
          <p:nvSpPr>
            <p:cNvPr id="53" name="Oval 52"/>
            <p:cNvSpPr/>
            <p:nvPr/>
          </p:nvSpPr>
          <p:spPr>
            <a:xfrm>
              <a:off x="3040410" y="3435846"/>
              <a:ext cx="811510" cy="811510"/>
            </a:xfrm>
            <a:prstGeom prst="ellipse">
              <a:avLst/>
            </a:prstGeom>
            <a:solidFill>
              <a:srgbClr val="EF6F67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>
                <a:solidFill>
                  <a:schemeClr val="tx1"/>
                </a:solidFill>
              </a:endParaRPr>
            </a:p>
          </p:txBody>
        </p:sp>
        <p:sp>
          <p:nvSpPr>
            <p:cNvPr id="54" name="TextBox"/>
            <p:cNvSpPr txBox="1"/>
            <p:nvPr/>
          </p:nvSpPr>
          <p:spPr bwMode="auto">
            <a:xfrm>
              <a:off x="3094146" y="3641546"/>
              <a:ext cx="704039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Results</a:t>
              </a:r>
              <a:endParaRPr lang="ru-RU" sz="10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Delivery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573849" y="3534039"/>
            <a:ext cx="981927" cy="981927"/>
            <a:chOff x="1645857" y="3988999"/>
            <a:chExt cx="981927" cy="981927"/>
          </a:xfrm>
        </p:grpSpPr>
        <p:sp>
          <p:nvSpPr>
            <p:cNvPr id="55" name="Oval 54"/>
            <p:cNvSpPr/>
            <p:nvPr/>
          </p:nvSpPr>
          <p:spPr>
            <a:xfrm>
              <a:off x="1645857" y="3988999"/>
              <a:ext cx="981927" cy="981927"/>
            </a:xfrm>
            <a:prstGeom prst="ellipse">
              <a:avLst/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/>
            </a:p>
          </p:txBody>
        </p:sp>
        <p:sp>
          <p:nvSpPr>
            <p:cNvPr id="56" name="TextBox"/>
            <p:cNvSpPr txBox="1"/>
            <p:nvPr/>
          </p:nvSpPr>
          <p:spPr bwMode="auto">
            <a:xfrm>
              <a:off x="1663685" y="4356851"/>
              <a:ext cx="952505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Organization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932040" y="3867894"/>
            <a:ext cx="1080120" cy="1080120"/>
            <a:chOff x="5143557" y="3856439"/>
            <a:chExt cx="1080120" cy="1080120"/>
          </a:xfrm>
          <a:solidFill>
            <a:srgbClr val="FEBD44"/>
          </a:solidFill>
        </p:grpSpPr>
        <p:sp>
          <p:nvSpPr>
            <p:cNvPr id="57" name="Oval 56"/>
            <p:cNvSpPr/>
            <p:nvPr/>
          </p:nvSpPr>
          <p:spPr>
            <a:xfrm>
              <a:off x="5143557" y="3856439"/>
              <a:ext cx="1080120" cy="1080120"/>
            </a:xfrm>
            <a:prstGeom prst="ellipse">
              <a:avLst/>
            </a:prstGeom>
            <a:grpFill/>
            <a:ln>
              <a:solidFill>
                <a:srgbClr val="FEBD44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/>
            </a:p>
          </p:txBody>
        </p:sp>
        <p:sp>
          <p:nvSpPr>
            <p:cNvPr id="58" name="TextBox"/>
            <p:cNvSpPr txBox="1"/>
            <p:nvPr/>
          </p:nvSpPr>
          <p:spPr bwMode="auto">
            <a:xfrm>
              <a:off x="5203358" y="4196444"/>
              <a:ext cx="960519" cy="400110"/>
            </a:xfrm>
            <a:prstGeom prst="rect">
              <a:avLst/>
            </a:prstGeom>
            <a:grpFill/>
            <a:ln>
              <a:solidFill>
                <a:srgbClr val="FEBD44"/>
              </a:solidFill>
            </a:ln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Data</a:t>
              </a:r>
              <a:endParaRPr lang="ru-RU" sz="10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Management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7524328" y="3623305"/>
            <a:ext cx="892661" cy="892661"/>
            <a:chOff x="7690066" y="3385560"/>
            <a:chExt cx="892661" cy="892661"/>
          </a:xfrm>
          <a:solidFill>
            <a:srgbClr val="EC5DB7"/>
          </a:solidFill>
        </p:grpSpPr>
        <p:sp>
          <p:nvSpPr>
            <p:cNvPr id="61" name="Oval 60"/>
            <p:cNvSpPr/>
            <p:nvPr/>
          </p:nvSpPr>
          <p:spPr>
            <a:xfrm>
              <a:off x="7690066" y="3385560"/>
              <a:ext cx="892661" cy="892661"/>
            </a:xfrm>
            <a:prstGeom prst="ellipse">
              <a:avLst/>
            </a:prstGeom>
            <a:solidFill>
              <a:srgbClr val="EF6F67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/>
            </a:p>
          </p:txBody>
        </p:sp>
        <p:sp>
          <p:nvSpPr>
            <p:cNvPr id="62" name="TextBox"/>
            <p:cNvSpPr txBox="1"/>
            <p:nvPr/>
          </p:nvSpPr>
          <p:spPr bwMode="auto">
            <a:xfrm>
              <a:off x="7800407" y="3708780"/>
              <a:ext cx="671979" cy="2462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Security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300192" y="2211710"/>
            <a:ext cx="1080120" cy="1080120"/>
            <a:chOff x="6249179" y="2414414"/>
            <a:chExt cx="1080120" cy="1080120"/>
          </a:xfrm>
        </p:grpSpPr>
        <p:sp>
          <p:nvSpPr>
            <p:cNvPr id="59" name="Oval 58"/>
            <p:cNvSpPr/>
            <p:nvPr/>
          </p:nvSpPr>
          <p:spPr>
            <a:xfrm>
              <a:off x="6249179" y="2414414"/>
              <a:ext cx="1080120" cy="1080120"/>
            </a:xfrm>
            <a:prstGeom prst="ellipse">
              <a:avLst/>
            </a:prstGeom>
            <a:solidFill>
              <a:srgbClr val="456FF9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/>
            </a:p>
          </p:txBody>
        </p:sp>
        <p:sp>
          <p:nvSpPr>
            <p:cNvPr id="60" name="TextBox"/>
            <p:cNvSpPr txBox="1"/>
            <p:nvPr/>
          </p:nvSpPr>
          <p:spPr bwMode="auto">
            <a:xfrm>
              <a:off x="6320201" y="2754419"/>
              <a:ext cx="938077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Enterprise</a:t>
              </a:r>
              <a:endParaRPr lang="ru-RU" sz="10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Architecture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4" name="1"/>
          <p:cNvGrpSpPr/>
          <p:nvPr/>
        </p:nvGrpSpPr>
        <p:grpSpPr>
          <a:xfrm>
            <a:off x="539552" y="627534"/>
            <a:ext cx="1080120" cy="1080120"/>
            <a:chOff x="791580" y="1347614"/>
            <a:chExt cx="1080120" cy="1080120"/>
          </a:xfrm>
          <a:solidFill>
            <a:srgbClr val="EC5DB7"/>
          </a:solidFill>
        </p:grpSpPr>
        <p:sp>
          <p:nvSpPr>
            <p:cNvPr id="2" name="Oval 1"/>
            <p:cNvSpPr/>
            <p:nvPr/>
          </p:nvSpPr>
          <p:spPr>
            <a:xfrm>
              <a:off x="791580" y="1347614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>
                <a:solidFill>
                  <a:srgbClr val="FC71FF"/>
                </a:solidFill>
              </a:endParaRPr>
            </a:p>
          </p:txBody>
        </p:sp>
        <p:sp>
          <p:nvSpPr>
            <p:cNvPr id="11" name="TextBox"/>
            <p:cNvSpPr txBox="1"/>
            <p:nvPr/>
          </p:nvSpPr>
          <p:spPr bwMode="auto">
            <a:xfrm>
              <a:off x="945156" y="1687619"/>
              <a:ext cx="772969" cy="400110"/>
            </a:xfrm>
            <a:prstGeom prst="rect">
              <a:avLst/>
            </a:prstGeom>
            <a:grp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Advanced</a:t>
              </a:r>
              <a:endParaRPr lang="ru-RU" sz="10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Analytics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3" name="0"/>
          <p:cNvGrpSpPr/>
          <p:nvPr/>
        </p:nvGrpSpPr>
        <p:grpSpPr>
          <a:xfrm>
            <a:off x="3347864" y="1203598"/>
            <a:ext cx="2223233" cy="2223233"/>
            <a:chOff x="4073724" y="2391491"/>
            <a:chExt cx="2223233" cy="2223233"/>
          </a:xfrm>
          <a:solidFill>
            <a:schemeClr val="tx1"/>
          </a:solidFill>
        </p:grpSpPr>
        <p:sp>
          <p:nvSpPr>
            <p:cNvPr id="63" name="Oval 62"/>
            <p:cNvSpPr/>
            <p:nvPr/>
          </p:nvSpPr>
          <p:spPr>
            <a:xfrm>
              <a:off x="4073724" y="2391491"/>
              <a:ext cx="2223233" cy="222323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/>
            </a:p>
          </p:txBody>
        </p:sp>
        <p:sp>
          <p:nvSpPr>
            <p:cNvPr id="64" name="TextBox"/>
            <p:cNvSpPr txBox="1"/>
            <p:nvPr/>
          </p:nvSpPr>
          <p:spPr bwMode="auto">
            <a:xfrm>
              <a:off x="4215910" y="2902943"/>
              <a:ext cx="1938860" cy="120032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36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CASH</a:t>
              </a:r>
            </a:p>
            <a:p>
              <a:pPr algn="ctr"/>
              <a:r>
                <a:rPr lang="en-US" sz="36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BOND</a:t>
              </a:r>
              <a:endParaRPr lang="ru-RU" sz="36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660232" y="1036985"/>
            <a:ext cx="670669" cy="670669"/>
            <a:chOff x="7167951" y="1336316"/>
            <a:chExt cx="670669" cy="670669"/>
          </a:xfrm>
        </p:grpSpPr>
        <p:sp>
          <p:nvSpPr>
            <p:cNvPr id="76" name="Oval 75"/>
            <p:cNvSpPr/>
            <p:nvPr/>
          </p:nvSpPr>
          <p:spPr>
            <a:xfrm>
              <a:off x="7167951" y="1336316"/>
              <a:ext cx="670669" cy="670669"/>
            </a:xfrm>
            <a:prstGeom prst="ellipse">
              <a:avLst/>
            </a:prstGeom>
            <a:solidFill>
              <a:srgbClr val="FEBD44"/>
            </a:solidFill>
            <a:ln>
              <a:solidFill>
                <a:srgbClr val="FEBD44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 dirty="0"/>
            </a:p>
          </p:txBody>
        </p:sp>
        <p:sp>
          <p:nvSpPr>
            <p:cNvPr id="77" name="TextBox"/>
            <p:cNvSpPr txBox="1"/>
            <p:nvPr/>
          </p:nvSpPr>
          <p:spPr bwMode="auto">
            <a:xfrm>
              <a:off x="7186532" y="1471596"/>
              <a:ext cx="633507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Private</a:t>
              </a:r>
              <a:endParaRPr lang="ru-RU" sz="10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Equity</a:t>
              </a:r>
              <a:endParaRPr lang="ru-RU" sz="10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2889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611560" y="1414070"/>
            <a:ext cx="3370198" cy="3101896"/>
            <a:chOff x="841355" y="1347614"/>
            <a:chExt cx="3370198" cy="3101896"/>
          </a:xfrm>
        </p:grpSpPr>
        <p:sp>
          <p:nvSpPr>
            <p:cNvPr id="7" name="Oval 6"/>
            <p:cNvSpPr/>
            <p:nvPr/>
          </p:nvSpPr>
          <p:spPr>
            <a:xfrm>
              <a:off x="1289938" y="1671994"/>
              <a:ext cx="2473033" cy="2473033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" name="Hexagons"/>
            <p:cNvGrpSpPr/>
            <p:nvPr/>
          </p:nvGrpSpPr>
          <p:grpSpPr>
            <a:xfrm>
              <a:off x="841355" y="1347614"/>
              <a:ext cx="3370198" cy="3101896"/>
              <a:chOff x="841355" y="1347614"/>
              <a:chExt cx="3370198" cy="3101896"/>
            </a:xfrm>
          </p:grpSpPr>
          <p:sp>
            <p:nvSpPr>
              <p:cNvPr id="2" name="Hexagon 1"/>
              <p:cNvSpPr/>
              <p:nvPr/>
            </p:nvSpPr>
            <p:spPr>
              <a:xfrm>
                <a:off x="2063823" y="1347614"/>
                <a:ext cx="925262" cy="797640"/>
              </a:xfrm>
              <a:prstGeom prst="hexagon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Hexagon 44"/>
              <p:cNvSpPr/>
              <p:nvPr/>
            </p:nvSpPr>
            <p:spPr>
              <a:xfrm>
                <a:off x="841355" y="1999100"/>
                <a:ext cx="925262" cy="797640"/>
              </a:xfrm>
              <a:prstGeom prst="hexago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4" name="Hexagon 63"/>
              <p:cNvSpPr/>
              <p:nvPr/>
            </p:nvSpPr>
            <p:spPr>
              <a:xfrm>
                <a:off x="3271795" y="1999503"/>
                <a:ext cx="925262" cy="797640"/>
              </a:xfrm>
              <a:prstGeom prst="hexago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5" name="Hexagon 64"/>
              <p:cNvSpPr/>
              <p:nvPr/>
            </p:nvSpPr>
            <p:spPr>
              <a:xfrm>
                <a:off x="855851" y="3219822"/>
                <a:ext cx="925262" cy="797640"/>
              </a:xfrm>
              <a:prstGeom prst="hexagon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7" name="Hexagon 66"/>
              <p:cNvSpPr/>
              <p:nvPr/>
            </p:nvSpPr>
            <p:spPr>
              <a:xfrm>
                <a:off x="3286291" y="3219822"/>
                <a:ext cx="925262" cy="797640"/>
              </a:xfrm>
              <a:prstGeom prst="hexagon">
                <a:avLst/>
              </a:prstGeom>
              <a:solidFill>
                <a:srgbClr val="986BF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8" name="Hexagon 67"/>
              <p:cNvSpPr/>
              <p:nvPr/>
            </p:nvSpPr>
            <p:spPr>
              <a:xfrm>
                <a:off x="2063823" y="3651870"/>
                <a:ext cx="925262" cy="797640"/>
              </a:xfrm>
              <a:prstGeom prst="hexago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51" name="TextBox"/>
            <p:cNvSpPr txBox="1"/>
            <p:nvPr/>
          </p:nvSpPr>
          <p:spPr bwMode="auto">
            <a:xfrm>
              <a:off x="3389421" y="3433976"/>
              <a:ext cx="752129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9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Corporate</a:t>
              </a:r>
              <a:endParaRPr lang="ru-RU" sz="9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9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Finance</a:t>
              </a:r>
              <a:endParaRPr lang="ru-RU" sz="9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57" name="TextBox"/>
            <p:cNvSpPr txBox="1"/>
            <p:nvPr/>
          </p:nvSpPr>
          <p:spPr bwMode="auto">
            <a:xfrm>
              <a:off x="886618" y="3433976"/>
              <a:ext cx="864339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9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Enterprise</a:t>
              </a:r>
              <a:endParaRPr lang="ru-RU" sz="9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9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Architecture</a:t>
              </a:r>
              <a:endParaRPr lang="ru-RU" sz="9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60" name="TextBox"/>
            <p:cNvSpPr txBox="1"/>
            <p:nvPr/>
          </p:nvSpPr>
          <p:spPr bwMode="auto">
            <a:xfrm>
              <a:off x="985962" y="2282504"/>
              <a:ext cx="625492" cy="2308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900" dirty="0">
                  <a:solidFill>
                    <a:srgbClr val="EC5DB7"/>
                  </a:solidFill>
                  <a:latin typeface="Lato Black" panose="020F0A02020204030203" pitchFamily="34" charset="0"/>
                </a:rPr>
                <a:t>Security</a:t>
              </a:r>
              <a:endParaRPr lang="ru-RU" sz="900" dirty="0">
                <a:solidFill>
                  <a:srgbClr val="EC5DB7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63" name="TextBox"/>
            <p:cNvSpPr txBox="1"/>
            <p:nvPr/>
          </p:nvSpPr>
          <p:spPr bwMode="auto">
            <a:xfrm>
              <a:off x="3271795" y="2187819"/>
              <a:ext cx="920445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9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Data</a:t>
              </a:r>
              <a:endParaRPr lang="ru-RU" sz="900" dirty="0" smtClean="0">
                <a:solidFill>
                  <a:srgbClr val="EC5DB7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9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Management</a:t>
              </a:r>
              <a:endParaRPr lang="ru-RU" sz="900" dirty="0">
                <a:solidFill>
                  <a:srgbClr val="EC5DB7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54" name="TextBox"/>
            <p:cNvSpPr txBox="1"/>
            <p:nvPr/>
          </p:nvSpPr>
          <p:spPr bwMode="auto">
            <a:xfrm>
              <a:off x="2156802" y="3866024"/>
              <a:ext cx="739305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9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Advanced</a:t>
              </a:r>
              <a:endParaRPr lang="ru-RU" sz="900" dirty="0" smtClean="0">
                <a:solidFill>
                  <a:srgbClr val="EC5DB7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9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Analytics</a:t>
              </a:r>
              <a:endParaRPr lang="ru-RU" sz="900" dirty="0">
                <a:solidFill>
                  <a:srgbClr val="EC5DB7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48" name="TextBox"/>
            <p:cNvSpPr txBox="1"/>
            <p:nvPr/>
          </p:nvSpPr>
          <p:spPr bwMode="auto">
            <a:xfrm>
              <a:off x="2123940" y="1561768"/>
              <a:ext cx="805029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Strategy </a:t>
              </a:r>
              <a:r>
                <a:rPr lang="en-US" sz="9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&amp;</a:t>
              </a:r>
              <a:endParaRPr lang="ru-RU" sz="900" dirty="0" smtClean="0">
                <a:solidFill>
                  <a:schemeClr val="bg1"/>
                </a:solidFill>
                <a:latin typeface="Work Sans SemiBold" panose="00000700000000000000" pitchFamily="2" charset="0"/>
              </a:endParaRPr>
            </a:p>
            <a:p>
              <a:pPr algn="ctr"/>
              <a:r>
                <a:rPr lang="en-US" sz="900" dirty="0" err="1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Marketingt</a:t>
              </a:r>
              <a:endParaRPr lang="ru-RU" sz="9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84" name="TextBox"/>
          <p:cNvSpPr/>
          <p:nvPr/>
        </p:nvSpPr>
        <p:spPr bwMode="auto">
          <a:xfrm>
            <a:off x="5051398" y="4264809"/>
            <a:ext cx="3553050" cy="291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elied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83" name="TextBox"/>
          <p:cNvSpPr txBox="1"/>
          <p:nvPr/>
        </p:nvSpPr>
        <p:spPr bwMode="auto">
          <a:xfrm>
            <a:off x="5051398" y="4120794"/>
            <a:ext cx="252544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RETIREMENT</a:t>
            </a:r>
            <a:endParaRPr lang="ru-RU" sz="1000" dirty="0">
              <a:solidFill>
                <a:srgbClr val="EC5DB7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1" name="TextBox"/>
          <p:cNvSpPr txBox="1"/>
          <p:nvPr/>
        </p:nvSpPr>
        <p:spPr bwMode="auto">
          <a:xfrm>
            <a:off x="5051398" y="3422791"/>
            <a:ext cx="252544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LOANS</a:t>
            </a:r>
            <a:endParaRPr lang="ru-RU" sz="1000" dirty="0">
              <a:solidFill>
                <a:srgbClr val="EC5DB7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2" name="TextBox"/>
          <p:cNvSpPr/>
          <p:nvPr/>
        </p:nvSpPr>
        <p:spPr bwMode="auto">
          <a:xfrm>
            <a:off x="5051398" y="3566807"/>
            <a:ext cx="3553050" cy="291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79" name="TextBox"/>
          <p:cNvSpPr txBox="1"/>
          <p:nvPr/>
        </p:nvSpPr>
        <p:spPr bwMode="auto">
          <a:xfrm>
            <a:off x="5051398" y="2786765"/>
            <a:ext cx="252544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INVESTMENTS</a:t>
            </a:r>
            <a:endParaRPr lang="ru-RU" sz="1000" dirty="0">
              <a:solidFill>
                <a:srgbClr val="EC5DB7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0" name="TextBox"/>
          <p:cNvSpPr/>
          <p:nvPr/>
        </p:nvSpPr>
        <p:spPr bwMode="auto">
          <a:xfrm>
            <a:off x="5051398" y="2930781"/>
            <a:ext cx="3553050" cy="291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consed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77" name="TextBox"/>
          <p:cNvSpPr txBox="1"/>
          <p:nvPr/>
        </p:nvSpPr>
        <p:spPr bwMode="auto">
          <a:xfrm>
            <a:off x="5051398" y="2127656"/>
            <a:ext cx="252544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BANKING</a:t>
            </a:r>
            <a:endParaRPr lang="ru-RU" sz="1000" dirty="0">
              <a:solidFill>
                <a:srgbClr val="EC5DB7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78" name="TextBox"/>
          <p:cNvSpPr/>
          <p:nvPr/>
        </p:nvSpPr>
        <p:spPr bwMode="auto">
          <a:xfrm>
            <a:off x="5051398" y="2271672"/>
            <a:ext cx="3553050" cy="291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adiscing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elited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46" name="TextBox"/>
          <p:cNvSpPr txBox="1"/>
          <p:nvPr/>
        </p:nvSpPr>
        <p:spPr bwMode="auto">
          <a:xfrm>
            <a:off x="5051398" y="1491630"/>
            <a:ext cx="252544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INSURANCE</a:t>
            </a:r>
            <a:endParaRPr lang="ru-RU" sz="1000" dirty="0">
              <a:solidFill>
                <a:srgbClr val="EC5DB7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66" name="TextBox"/>
          <p:cNvSpPr/>
          <p:nvPr/>
        </p:nvSpPr>
        <p:spPr bwMode="auto">
          <a:xfrm>
            <a:off x="5051398" y="1635646"/>
            <a:ext cx="3553050" cy="291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94" name="title"/>
          <p:cNvSpPr txBox="1"/>
          <p:nvPr/>
        </p:nvSpPr>
        <p:spPr>
          <a:xfrm>
            <a:off x="3694403" y="345767"/>
            <a:ext cx="1755195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SERVICES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587270" y="896302"/>
            <a:ext cx="7969461" cy="2914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minimiam</a:t>
            </a:r>
            <a:r>
              <a: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3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2587" y="3442735"/>
            <a:ext cx="427323" cy="427323"/>
          </a:xfrm>
          <a:prstGeom prst="rect">
            <a:avLst/>
          </a:prstGeom>
          <a:noFill/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4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2587" y="2760752"/>
            <a:ext cx="427323" cy="42732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5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2011" y="2145795"/>
            <a:ext cx="388475" cy="388475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6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221" y="1494672"/>
            <a:ext cx="470055" cy="470055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7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2587" y="4139285"/>
            <a:ext cx="427323" cy="427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6759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995936" y="0"/>
            <a:ext cx="5148064" cy="51435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4" name="text box"/>
          <p:cNvSpPr txBox="1"/>
          <p:nvPr/>
        </p:nvSpPr>
        <p:spPr>
          <a:xfrm>
            <a:off x="539552" y="1134780"/>
            <a:ext cx="2952328" cy="3093154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dipiscing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uk-UA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just">
              <a:lnSpc>
                <a:spcPct val="150000"/>
              </a:lnSpc>
            </a:pPr>
            <a:endParaRPr lang="uk-UA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uis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isci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ng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r>
              <a:rPr lang="uk-UA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572000" y="1258742"/>
            <a:ext cx="4136339" cy="2825176"/>
            <a:chOff x="4656207" y="1203598"/>
            <a:chExt cx="4136339" cy="2825176"/>
          </a:xfrm>
        </p:grpSpPr>
        <p:sp>
          <p:nvSpPr>
            <p:cNvPr id="155" name="TextBox"/>
            <p:cNvSpPr txBox="1"/>
            <p:nvPr/>
          </p:nvSpPr>
          <p:spPr bwMode="auto">
            <a:xfrm>
              <a:off x="7601483" y="3751775"/>
              <a:ext cx="1129861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REAL ESTATE</a:t>
              </a:r>
              <a:endParaRPr lang="ru-RU" sz="12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42" name="TextBox"/>
            <p:cNvSpPr txBox="1"/>
            <p:nvPr/>
          </p:nvSpPr>
          <p:spPr bwMode="auto">
            <a:xfrm>
              <a:off x="4844335" y="3751774"/>
              <a:ext cx="691664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2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LOANS</a:t>
              </a:r>
              <a:endParaRPr lang="ru-RU" sz="12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34" name="TextBox"/>
            <p:cNvSpPr txBox="1"/>
            <p:nvPr/>
          </p:nvSpPr>
          <p:spPr bwMode="auto">
            <a:xfrm>
              <a:off x="6079305" y="3751774"/>
              <a:ext cx="113752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RETIREMENT</a:t>
              </a:r>
              <a:endParaRPr lang="ru-RU" sz="12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5140" y="3014297"/>
              <a:ext cx="470055" cy="470055"/>
            </a:xfrm>
            <a:prstGeom prst="rect">
              <a:avLst/>
            </a:prstGeom>
            <a:noFill/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13041" y="3014297"/>
              <a:ext cx="470055" cy="470055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07883" y="2990794"/>
              <a:ext cx="517060" cy="517060"/>
            </a:xfrm>
            <a:prstGeom prst="rect">
              <a:avLst/>
            </a:prstGeom>
          </p:spPr>
        </p:pic>
        <p:sp>
          <p:nvSpPr>
            <p:cNvPr id="33" name="TextBox 3"/>
            <p:cNvSpPr txBox="1"/>
            <p:nvPr/>
          </p:nvSpPr>
          <p:spPr bwMode="auto">
            <a:xfrm>
              <a:off x="7540280" y="1995686"/>
              <a:ext cx="1252266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2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INVESTMENTS</a:t>
              </a:r>
              <a:endParaRPr lang="ru-RU" sz="12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59" name="TextBox"/>
            <p:cNvSpPr txBox="1"/>
            <p:nvPr/>
          </p:nvSpPr>
          <p:spPr bwMode="auto">
            <a:xfrm>
              <a:off x="6196663" y="1995686"/>
              <a:ext cx="902811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2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BANKING</a:t>
              </a:r>
              <a:endParaRPr lang="ru-RU" sz="12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46" name="TextBox"/>
            <p:cNvSpPr txBox="1"/>
            <p:nvPr/>
          </p:nvSpPr>
          <p:spPr bwMode="auto">
            <a:xfrm>
              <a:off x="4656207" y="1995686"/>
              <a:ext cx="1067921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12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INSURANCE</a:t>
              </a:r>
              <a:endParaRPr lang="ru-RU" sz="1200" dirty="0">
                <a:solidFill>
                  <a:srgbClr val="986BF4"/>
                </a:solidFill>
                <a:latin typeface="Montserrat ExtraBold" panose="00000900000000000000" pitchFamily="2" charset="-52"/>
              </a:endParaRPr>
            </a:p>
          </p:txBody>
        </p:sp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6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31386" y="1227101"/>
              <a:ext cx="470055" cy="470055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7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407" y="1248467"/>
              <a:ext cx="427323" cy="427323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8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31637" y="1203598"/>
              <a:ext cx="517060" cy="5170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83893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54" name="TextBox"/>
          <p:cNvSpPr/>
          <p:nvPr/>
        </p:nvSpPr>
        <p:spPr bwMode="auto">
          <a:xfrm>
            <a:off x="1015037" y="1419969"/>
            <a:ext cx="1911844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cons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55" name="TextBox"/>
          <p:cNvSpPr txBox="1"/>
          <p:nvPr/>
        </p:nvSpPr>
        <p:spPr bwMode="auto">
          <a:xfrm>
            <a:off x="1015037" y="1188209"/>
            <a:ext cx="1405641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200" dirty="0">
                <a:solidFill>
                  <a:srgbClr val="986BF4"/>
                </a:solidFill>
                <a:latin typeface="Lato Black" panose="020F0A02020204030203" pitchFamily="34" charset="0"/>
              </a:rPr>
              <a:t>Accept Payments</a:t>
            </a:r>
            <a:endParaRPr lang="ru-RU" sz="12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6" name="TextBox"/>
          <p:cNvSpPr/>
          <p:nvPr/>
        </p:nvSpPr>
        <p:spPr bwMode="auto">
          <a:xfrm>
            <a:off x="1015038" y="3128977"/>
            <a:ext cx="1911844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cons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37" name="TextBox"/>
          <p:cNvSpPr txBox="1"/>
          <p:nvPr/>
        </p:nvSpPr>
        <p:spPr bwMode="auto">
          <a:xfrm>
            <a:off x="1015037" y="2897217"/>
            <a:ext cx="824521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200" dirty="0">
                <a:solidFill>
                  <a:srgbClr val="986BF4"/>
                </a:solidFill>
                <a:latin typeface="Lato Black" panose="020F0A02020204030203" pitchFamily="34" charset="0"/>
              </a:rPr>
              <a:t>Invoicing</a:t>
            </a:r>
            <a:endParaRPr lang="ru-RU" sz="12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76" name="TextBox"/>
          <p:cNvSpPr/>
          <p:nvPr/>
        </p:nvSpPr>
        <p:spPr bwMode="auto">
          <a:xfrm>
            <a:off x="3846167" y="1419969"/>
            <a:ext cx="1911844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</a:t>
            </a:r>
            <a:r>
              <a: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</a:t>
            </a:r>
            <a:r>
              <a: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</a:t>
            </a:r>
            <a:r>
              <a: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77" name="TextBox"/>
          <p:cNvSpPr txBox="1"/>
          <p:nvPr/>
        </p:nvSpPr>
        <p:spPr bwMode="auto">
          <a:xfrm>
            <a:off x="3846167" y="1188209"/>
            <a:ext cx="153920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200" dirty="0">
                <a:solidFill>
                  <a:srgbClr val="986BF4"/>
                </a:solidFill>
                <a:latin typeface="Lato Black" panose="020F0A02020204030203" pitchFamily="34" charset="0"/>
              </a:rPr>
              <a:t>Asset Management</a:t>
            </a:r>
            <a:endParaRPr lang="ru-RU" sz="12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79" name="TextBox"/>
          <p:cNvSpPr/>
          <p:nvPr/>
        </p:nvSpPr>
        <p:spPr bwMode="auto">
          <a:xfrm>
            <a:off x="3846167" y="3152438"/>
            <a:ext cx="1911844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cons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80" name="TextBox"/>
          <p:cNvSpPr txBox="1"/>
          <p:nvPr/>
        </p:nvSpPr>
        <p:spPr bwMode="auto">
          <a:xfrm>
            <a:off x="3846167" y="2920678"/>
            <a:ext cx="761234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200" dirty="0">
                <a:solidFill>
                  <a:srgbClr val="986BF4"/>
                </a:solidFill>
                <a:latin typeface="Lato Black" panose="020F0A02020204030203" pitchFamily="34" charset="0"/>
              </a:rPr>
              <a:t>Pay bills</a:t>
            </a:r>
            <a:endParaRPr lang="ru-RU" sz="12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3" name="TextBox"/>
          <p:cNvSpPr/>
          <p:nvPr/>
        </p:nvSpPr>
        <p:spPr bwMode="auto">
          <a:xfrm>
            <a:off x="6727604" y="1419969"/>
            <a:ext cx="1911844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cons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84" name="TextBox"/>
          <p:cNvSpPr txBox="1"/>
          <p:nvPr/>
        </p:nvSpPr>
        <p:spPr bwMode="auto">
          <a:xfrm>
            <a:off x="6727604" y="1188209"/>
            <a:ext cx="1135888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200" dirty="0">
                <a:solidFill>
                  <a:srgbClr val="986BF4"/>
                </a:solidFill>
                <a:latin typeface="Lato Black" panose="020F0A02020204030203" pitchFamily="34" charset="0"/>
              </a:rPr>
              <a:t>Advisor Tools</a:t>
            </a:r>
            <a:endParaRPr lang="ru-RU" sz="12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6" name="TextBox"/>
          <p:cNvSpPr/>
          <p:nvPr/>
        </p:nvSpPr>
        <p:spPr bwMode="auto">
          <a:xfrm>
            <a:off x="6727605" y="3152438"/>
            <a:ext cx="1911844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cons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</a:t>
            </a:r>
            <a:r>
              <a: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mod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87" name="TextBox"/>
          <p:cNvSpPr txBox="1"/>
          <p:nvPr/>
        </p:nvSpPr>
        <p:spPr bwMode="auto">
          <a:xfrm>
            <a:off x="6727604" y="2920678"/>
            <a:ext cx="699230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200" dirty="0">
                <a:solidFill>
                  <a:srgbClr val="986BF4"/>
                </a:solidFill>
                <a:latin typeface="Lato Black" panose="020F0A02020204030203" pitchFamily="34" charset="0"/>
              </a:rPr>
              <a:t>Quotes</a:t>
            </a:r>
            <a:endParaRPr lang="ru-RU" sz="12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2935129" y="423123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52" y="1277137"/>
            <a:ext cx="427323" cy="42732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1245093"/>
            <a:ext cx="427323" cy="42732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8184" y="1245092"/>
            <a:ext cx="427323" cy="42732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52" y="3008523"/>
            <a:ext cx="427323" cy="42732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3008523"/>
            <a:ext cx="427323" cy="42732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8184" y="3008523"/>
            <a:ext cx="427323" cy="427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0540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2" name="Rectangle 31"/>
          <p:cNvSpPr/>
          <p:nvPr/>
        </p:nvSpPr>
        <p:spPr>
          <a:xfrm>
            <a:off x="0" y="-1"/>
            <a:ext cx="9144000" cy="5143501"/>
          </a:xfrm>
          <a:prstGeom prst="rect">
            <a:avLst/>
          </a:prstGeom>
          <a:gradFill>
            <a:gsLst>
              <a:gs pos="4000">
                <a:srgbClr val="2E56D6">
                  <a:alpha val="74000"/>
                </a:srgbClr>
              </a:gs>
              <a:gs pos="100000">
                <a:srgbClr val="E956F8">
                  <a:alpha val="85882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/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2935129" y="423123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FEATURES</a:t>
            </a:r>
            <a:endParaRPr lang="ru-RU" sz="2600" b="1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23528" y="915566"/>
            <a:ext cx="6768752" cy="2651522"/>
            <a:chOff x="395536" y="861977"/>
            <a:chExt cx="6768752" cy="2651522"/>
          </a:xfrm>
        </p:grpSpPr>
        <p:sp>
          <p:nvSpPr>
            <p:cNvPr id="51" name="TextBox"/>
            <p:cNvSpPr txBox="1"/>
            <p:nvPr/>
          </p:nvSpPr>
          <p:spPr bwMode="auto">
            <a:xfrm>
              <a:off x="395536" y="2590169"/>
              <a:ext cx="989373" cy="92333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just"/>
              <a:r>
                <a:rPr lang="ru-RU" sz="5400" dirty="0" smtClean="0">
                  <a:solidFill>
                    <a:schemeClr val="bg1">
                      <a:alpha val="20000"/>
                    </a:schemeClr>
                  </a:solidFill>
                  <a:latin typeface="Lato Black" panose="020F0A02020204030203" pitchFamily="34" charset="0"/>
                </a:rPr>
                <a:t>04</a:t>
              </a:r>
              <a:endParaRPr lang="ru-RU" sz="5400" dirty="0">
                <a:solidFill>
                  <a:schemeClr val="bg1">
                    <a:alpha val="20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52" name="TextBox"/>
            <p:cNvSpPr txBox="1"/>
            <p:nvPr/>
          </p:nvSpPr>
          <p:spPr bwMode="auto">
            <a:xfrm>
              <a:off x="3294595" y="874751"/>
              <a:ext cx="989373" cy="92333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just"/>
              <a:r>
                <a:rPr lang="ru-RU" sz="5400" dirty="0" smtClean="0">
                  <a:solidFill>
                    <a:schemeClr val="bg1">
                      <a:alpha val="20000"/>
                    </a:schemeClr>
                  </a:solidFill>
                  <a:latin typeface="Lato Black" panose="020F0A02020204030203" pitchFamily="34" charset="0"/>
                </a:rPr>
                <a:t>02</a:t>
              </a:r>
              <a:endParaRPr lang="ru-RU" sz="5400" dirty="0">
                <a:solidFill>
                  <a:schemeClr val="bg1">
                    <a:alpha val="20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53" name="TextBox"/>
            <p:cNvSpPr txBox="1"/>
            <p:nvPr/>
          </p:nvSpPr>
          <p:spPr bwMode="auto">
            <a:xfrm>
              <a:off x="3294595" y="2590169"/>
              <a:ext cx="989373" cy="92333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just"/>
              <a:r>
                <a:rPr lang="ru-RU" sz="5400" dirty="0" smtClean="0">
                  <a:solidFill>
                    <a:schemeClr val="bg1">
                      <a:alpha val="20000"/>
                    </a:schemeClr>
                  </a:solidFill>
                  <a:latin typeface="Lato Black" panose="020F0A02020204030203" pitchFamily="34" charset="0"/>
                </a:rPr>
                <a:t>05</a:t>
              </a:r>
              <a:endParaRPr lang="ru-RU" sz="5400" dirty="0">
                <a:solidFill>
                  <a:schemeClr val="bg1">
                    <a:alpha val="20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54" name="TextBox"/>
            <p:cNvSpPr txBox="1"/>
            <p:nvPr/>
          </p:nvSpPr>
          <p:spPr bwMode="auto">
            <a:xfrm>
              <a:off x="6174915" y="874751"/>
              <a:ext cx="989373" cy="92333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just"/>
              <a:r>
                <a:rPr lang="ru-RU" sz="5400" dirty="0" smtClean="0">
                  <a:solidFill>
                    <a:schemeClr val="bg1">
                      <a:alpha val="20000"/>
                    </a:schemeClr>
                  </a:solidFill>
                  <a:latin typeface="Lato Black" panose="020F0A02020204030203" pitchFamily="34" charset="0"/>
                </a:rPr>
                <a:t>03</a:t>
              </a:r>
              <a:endParaRPr lang="ru-RU" sz="5400" dirty="0">
                <a:solidFill>
                  <a:schemeClr val="bg1">
                    <a:alpha val="20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55" name="TextBox"/>
            <p:cNvSpPr txBox="1"/>
            <p:nvPr/>
          </p:nvSpPr>
          <p:spPr bwMode="auto">
            <a:xfrm>
              <a:off x="6174915" y="2590169"/>
              <a:ext cx="989373" cy="92333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just"/>
              <a:r>
                <a:rPr lang="ru-RU" sz="5400" dirty="0" smtClean="0">
                  <a:solidFill>
                    <a:schemeClr val="bg1">
                      <a:alpha val="20000"/>
                    </a:schemeClr>
                  </a:solidFill>
                  <a:latin typeface="Lato Black" panose="020F0A02020204030203" pitchFamily="34" charset="0"/>
                </a:rPr>
                <a:t>06</a:t>
              </a:r>
              <a:endParaRPr lang="ru-RU" sz="5400" dirty="0">
                <a:solidFill>
                  <a:schemeClr val="bg1">
                    <a:alpha val="20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49" name="TextBox"/>
            <p:cNvSpPr txBox="1"/>
            <p:nvPr/>
          </p:nvSpPr>
          <p:spPr bwMode="auto">
            <a:xfrm>
              <a:off x="395536" y="861977"/>
              <a:ext cx="989373" cy="92333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just"/>
              <a:r>
                <a:rPr lang="ru-RU" sz="5400" dirty="0" smtClean="0">
                  <a:solidFill>
                    <a:schemeClr val="bg1">
                      <a:alpha val="20000"/>
                    </a:schemeClr>
                  </a:solidFill>
                  <a:latin typeface="Lato Black" panose="020F0A02020204030203" pitchFamily="34" charset="0"/>
                </a:rPr>
                <a:t>01</a:t>
              </a:r>
              <a:endParaRPr lang="ru-RU" sz="5400" dirty="0">
                <a:solidFill>
                  <a:schemeClr val="bg1">
                    <a:alpha val="20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015037" y="1188209"/>
            <a:ext cx="1911845" cy="3255749"/>
            <a:chOff x="1172828" y="1228151"/>
            <a:chExt cx="2103029" cy="3255749"/>
          </a:xfrm>
        </p:grpSpPr>
        <p:sp>
          <p:nvSpPr>
            <p:cNvPr id="31" name="TextBox"/>
            <p:cNvSpPr/>
            <p:nvPr/>
          </p:nvSpPr>
          <p:spPr bwMode="auto">
            <a:xfrm>
              <a:off x="1172828" y="1459911"/>
              <a:ext cx="2103028" cy="12464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cons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mod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3" name="TextBox"/>
            <p:cNvSpPr txBox="1"/>
            <p:nvPr/>
          </p:nvSpPr>
          <p:spPr bwMode="auto">
            <a:xfrm>
              <a:off x="1172828" y="1228151"/>
              <a:ext cx="1546205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Accept Payments</a:t>
              </a:r>
              <a:endParaRPr lang="ru-RU" sz="12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34" name="TextBox"/>
            <p:cNvSpPr/>
            <p:nvPr/>
          </p:nvSpPr>
          <p:spPr bwMode="auto">
            <a:xfrm>
              <a:off x="1172829" y="3237405"/>
              <a:ext cx="2103028" cy="12464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cons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mod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5" name="TextBox"/>
            <p:cNvSpPr txBox="1"/>
            <p:nvPr/>
          </p:nvSpPr>
          <p:spPr bwMode="auto">
            <a:xfrm>
              <a:off x="1172828" y="3005645"/>
              <a:ext cx="906973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Invoicing</a:t>
              </a:r>
              <a:endParaRPr lang="ru-RU" sz="12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3846167" y="1188209"/>
            <a:ext cx="1911844" cy="3255749"/>
            <a:chOff x="1172829" y="1145067"/>
            <a:chExt cx="2103028" cy="3255749"/>
          </a:xfrm>
        </p:grpSpPr>
        <p:sp>
          <p:nvSpPr>
            <p:cNvPr id="40" name="TextBox"/>
            <p:cNvSpPr/>
            <p:nvPr/>
          </p:nvSpPr>
          <p:spPr bwMode="auto">
            <a:xfrm>
              <a:off x="1172829" y="1376827"/>
              <a:ext cx="2103028" cy="12464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</a:t>
              </a:r>
              <a:r>
                <a:rPr lang="ru-RU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</a:t>
              </a:r>
              <a:r>
                <a:rPr lang="ru-RU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</a:t>
              </a:r>
              <a:r>
                <a:rPr lang="ru-RU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mod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41" name="TextBox"/>
            <p:cNvSpPr txBox="1"/>
            <p:nvPr/>
          </p:nvSpPr>
          <p:spPr bwMode="auto">
            <a:xfrm>
              <a:off x="1172829" y="1145067"/>
              <a:ext cx="1693124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Asset Management</a:t>
              </a:r>
              <a:endParaRPr lang="ru-RU" sz="12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42" name="TextBox"/>
            <p:cNvSpPr/>
            <p:nvPr/>
          </p:nvSpPr>
          <p:spPr bwMode="auto">
            <a:xfrm>
              <a:off x="1172829" y="3154321"/>
              <a:ext cx="2103028" cy="12464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cons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mod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43" name="TextBox"/>
            <p:cNvSpPr txBox="1"/>
            <p:nvPr/>
          </p:nvSpPr>
          <p:spPr bwMode="auto">
            <a:xfrm>
              <a:off x="1172829" y="2922561"/>
              <a:ext cx="837357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Pay bills</a:t>
              </a:r>
              <a:endParaRPr lang="ru-RU" sz="12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727604" y="1188209"/>
            <a:ext cx="1911845" cy="3255749"/>
            <a:chOff x="1172828" y="1145067"/>
            <a:chExt cx="2103029" cy="3255749"/>
          </a:xfrm>
        </p:grpSpPr>
        <p:sp>
          <p:nvSpPr>
            <p:cNvPr id="45" name="TextBox"/>
            <p:cNvSpPr/>
            <p:nvPr/>
          </p:nvSpPr>
          <p:spPr bwMode="auto">
            <a:xfrm>
              <a:off x="1172828" y="1376827"/>
              <a:ext cx="2103028" cy="12464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cons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mod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46" name="TextBox"/>
            <p:cNvSpPr txBox="1"/>
            <p:nvPr/>
          </p:nvSpPr>
          <p:spPr bwMode="auto">
            <a:xfrm>
              <a:off x="1172828" y="1145067"/>
              <a:ext cx="1249477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Advisor Tools</a:t>
              </a:r>
              <a:endParaRPr lang="ru-RU" sz="12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47" name="TextBox"/>
            <p:cNvSpPr/>
            <p:nvPr/>
          </p:nvSpPr>
          <p:spPr bwMode="auto">
            <a:xfrm>
              <a:off x="1172829" y="3154321"/>
              <a:ext cx="2103028" cy="12464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cons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</a:t>
              </a:r>
              <a:r>
                <a:rPr lang="ru-RU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mod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48" name="TextBox"/>
            <p:cNvSpPr txBox="1"/>
            <p:nvPr/>
          </p:nvSpPr>
          <p:spPr bwMode="auto">
            <a:xfrm>
              <a:off x="1172828" y="2922561"/>
              <a:ext cx="769153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Quotes</a:t>
              </a:r>
              <a:endParaRPr lang="ru-RU" sz="120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4859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283968" y="617750"/>
            <a:ext cx="4062532" cy="3970224"/>
            <a:chOff x="4663810" y="556709"/>
            <a:chExt cx="4062532" cy="3970224"/>
          </a:xfrm>
        </p:grpSpPr>
        <p:sp>
          <p:nvSpPr>
            <p:cNvPr id="85" name="Hexagon 84"/>
            <p:cNvSpPr/>
            <p:nvPr/>
          </p:nvSpPr>
          <p:spPr>
            <a:xfrm>
              <a:off x="4663810" y="1392984"/>
              <a:ext cx="794914" cy="685269"/>
            </a:xfrm>
            <a:prstGeom prst="hexagon">
              <a:avLst/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Hexagon 104"/>
            <p:cNvSpPr/>
            <p:nvPr/>
          </p:nvSpPr>
          <p:spPr>
            <a:xfrm>
              <a:off x="7295834" y="915086"/>
              <a:ext cx="1171887" cy="1010244"/>
            </a:xfrm>
            <a:prstGeom prst="hexagon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Hexagon 85"/>
            <p:cNvSpPr/>
            <p:nvPr/>
          </p:nvSpPr>
          <p:spPr>
            <a:xfrm>
              <a:off x="7244848" y="1844756"/>
              <a:ext cx="656954" cy="566338"/>
            </a:xfrm>
            <a:prstGeom prst="hexagon">
              <a:avLst/>
            </a:prstGeom>
            <a:solidFill>
              <a:srgbClr val="456FF9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Hexagon 87"/>
            <p:cNvSpPr/>
            <p:nvPr/>
          </p:nvSpPr>
          <p:spPr>
            <a:xfrm>
              <a:off x="5308434" y="1277701"/>
              <a:ext cx="1347303" cy="1161467"/>
            </a:xfrm>
            <a:prstGeom prst="hexagon">
              <a:avLst/>
            </a:prstGeom>
            <a:solidFill>
              <a:srgbClr val="986BF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Hexagon 90"/>
            <p:cNvSpPr/>
            <p:nvPr/>
          </p:nvSpPr>
          <p:spPr>
            <a:xfrm>
              <a:off x="4782457" y="2267899"/>
              <a:ext cx="589338" cy="508049"/>
            </a:xfrm>
            <a:prstGeom prst="hexagon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Hexagon 91"/>
            <p:cNvSpPr/>
            <p:nvPr/>
          </p:nvSpPr>
          <p:spPr>
            <a:xfrm>
              <a:off x="5337219" y="3240567"/>
              <a:ext cx="1280217" cy="1103633"/>
            </a:xfrm>
            <a:prstGeom prst="hexagon">
              <a:avLst/>
            </a:prstGeom>
            <a:solidFill>
              <a:srgbClr val="EF6F67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Hexagon 102"/>
            <p:cNvSpPr/>
            <p:nvPr/>
          </p:nvSpPr>
          <p:spPr>
            <a:xfrm>
              <a:off x="6508652" y="3075907"/>
              <a:ext cx="794914" cy="685269"/>
            </a:xfrm>
            <a:prstGeom prst="hexagon">
              <a:avLst/>
            </a:prstGeom>
            <a:solidFill>
              <a:srgbClr val="456FF9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Hexagon 100"/>
            <p:cNvSpPr/>
            <p:nvPr/>
          </p:nvSpPr>
          <p:spPr>
            <a:xfrm>
              <a:off x="7210673" y="556709"/>
              <a:ext cx="535762" cy="461863"/>
            </a:xfrm>
            <a:prstGeom prst="hexagon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Hexagon 97"/>
            <p:cNvSpPr/>
            <p:nvPr/>
          </p:nvSpPr>
          <p:spPr>
            <a:xfrm>
              <a:off x="7291250" y="2367517"/>
              <a:ext cx="1435092" cy="1237146"/>
            </a:xfrm>
            <a:prstGeom prst="hexagon">
              <a:avLst/>
            </a:prstGeom>
            <a:solidFill>
              <a:srgbClr val="EF6F67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Hexagon 103"/>
            <p:cNvSpPr/>
            <p:nvPr/>
          </p:nvSpPr>
          <p:spPr>
            <a:xfrm>
              <a:off x="6217875" y="881850"/>
              <a:ext cx="874405" cy="753796"/>
            </a:xfrm>
            <a:prstGeom prst="hexagon">
              <a:avLst/>
            </a:prstGeom>
            <a:solidFill>
              <a:srgbClr val="EF6F67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Hexagon 108"/>
            <p:cNvSpPr/>
            <p:nvPr/>
          </p:nvSpPr>
          <p:spPr>
            <a:xfrm>
              <a:off x="7102801" y="3521497"/>
              <a:ext cx="949135" cy="818217"/>
            </a:xfrm>
            <a:prstGeom prst="hexagon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Hexagon 105"/>
            <p:cNvSpPr/>
            <p:nvPr/>
          </p:nvSpPr>
          <p:spPr>
            <a:xfrm>
              <a:off x="4788879" y="2928614"/>
              <a:ext cx="862850" cy="743834"/>
            </a:xfrm>
            <a:prstGeom prst="hexagon">
              <a:avLst/>
            </a:prstGeom>
            <a:solidFill>
              <a:srgbClr val="456FF9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Hexagon 106"/>
            <p:cNvSpPr/>
            <p:nvPr/>
          </p:nvSpPr>
          <p:spPr>
            <a:xfrm>
              <a:off x="7848626" y="3415614"/>
              <a:ext cx="656954" cy="566338"/>
            </a:xfrm>
            <a:prstGeom prst="hexagon">
              <a:avLst/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08" name="Hexagon 107"/>
            <p:cNvSpPr/>
            <p:nvPr/>
          </p:nvSpPr>
          <p:spPr>
            <a:xfrm>
              <a:off x="6293515" y="3903961"/>
              <a:ext cx="722649" cy="622972"/>
            </a:xfrm>
            <a:prstGeom prst="hexagon">
              <a:avLst/>
            </a:prstGeom>
            <a:solidFill>
              <a:srgbClr val="986BF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Hexagon 110"/>
            <p:cNvSpPr/>
            <p:nvPr/>
          </p:nvSpPr>
          <p:spPr>
            <a:xfrm>
              <a:off x="5625722" y="2493794"/>
              <a:ext cx="784409" cy="676213"/>
            </a:xfrm>
            <a:prstGeom prst="hexagon">
              <a:avLst/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Hexagon 111"/>
            <p:cNvSpPr/>
            <p:nvPr/>
          </p:nvSpPr>
          <p:spPr>
            <a:xfrm>
              <a:off x="6334132" y="2138168"/>
              <a:ext cx="1011496" cy="871977"/>
            </a:xfrm>
            <a:prstGeom prst="hexagon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" name="Hexagon 112"/>
            <p:cNvSpPr/>
            <p:nvPr/>
          </p:nvSpPr>
          <p:spPr>
            <a:xfrm>
              <a:off x="6705975" y="1548698"/>
              <a:ext cx="589338" cy="508049"/>
            </a:xfrm>
            <a:prstGeom prst="hexagon">
              <a:avLst/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Hexagon 113"/>
            <p:cNvSpPr/>
            <p:nvPr/>
          </p:nvSpPr>
          <p:spPr>
            <a:xfrm>
              <a:off x="5278832" y="672394"/>
              <a:ext cx="648272" cy="558854"/>
            </a:xfrm>
            <a:prstGeom prst="hexagon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56" name="Picture 55"/>
            <p:cNvPicPr>
              <a:picLocks noChangeAspect="1"/>
            </p:cNvPicPr>
            <p:nvPr/>
          </p:nvPicPr>
          <p:blipFill rotWithShape="1">
            <a:blip r:embed="rId3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8107"/>
            <a:stretch/>
          </p:blipFill>
          <p:spPr>
            <a:xfrm>
              <a:off x="5780085" y="2677133"/>
              <a:ext cx="437790" cy="309925"/>
            </a:xfrm>
            <a:prstGeom prst="rect">
              <a:avLst/>
            </a:prstGeom>
          </p:spPr>
        </p:pic>
        <p:pic>
          <p:nvPicPr>
            <p:cNvPr id="28" name="Picture 27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6219"/>
            <a:stretch/>
          </p:blipFill>
          <p:spPr>
            <a:xfrm>
              <a:off x="7524328" y="2531872"/>
              <a:ext cx="915646" cy="803866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1635"/>
            <a:stretch/>
          </p:blipFill>
          <p:spPr>
            <a:xfrm>
              <a:off x="5666069" y="1589621"/>
              <a:ext cx="645684" cy="499137"/>
            </a:xfrm>
            <a:prstGeom prst="rect">
              <a:avLst/>
            </a:prstGeom>
          </p:spPr>
        </p:pic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9" cstate="print">
              <a:biLevel thresh="50000"/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5659"/>
            <a:stretch/>
          </p:blipFill>
          <p:spPr>
            <a:xfrm>
              <a:off x="7968535" y="3522617"/>
              <a:ext cx="434234" cy="375009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rightnessContrast bright="99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72466"/>
            <a:stretch/>
          </p:blipFill>
          <p:spPr>
            <a:xfrm>
              <a:off x="6413457" y="996692"/>
              <a:ext cx="463403" cy="499137"/>
            </a:xfrm>
            <a:prstGeom prst="rect">
              <a:avLst/>
            </a:prstGeom>
          </p:spPr>
        </p:pic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13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rightnessContrast bright="2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27837" y="4053068"/>
              <a:ext cx="576433" cy="324085"/>
            </a:xfrm>
            <a:prstGeom prst="rect">
              <a:avLst/>
            </a:prstGeom>
          </p:spPr>
        </p:pic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15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rightnessContrast bright="61000" contrast="29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370646" y="1990228"/>
              <a:ext cx="427338" cy="276850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17" cstate="print">
              <a:biLevel thresh="25000"/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saturation sat="0"/>
                      </a14:imgEffect>
                      <a14:imgEffect>
                        <a14:brightnessContrast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70832" y="3401508"/>
              <a:ext cx="773021" cy="798529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19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2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7705" y="1501382"/>
              <a:ext cx="407125" cy="46847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21" cstate="print">
              <a:biLevel thresh="25000"/>
              <a:extLst>
                <a:ext uri="{BEBA8EAE-BF5A-486C-A8C5-ECC9F3942E4B}">
                  <a14:imgProps xmlns:a14="http://schemas.microsoft.com/office/drawing/2010/main">
                    <a14:imgLayer r:embed="rId22">
                      <a14:imgEffect>
                        <a14:saturation sat="0"/>
                      </a14:imgEffect>
                      <a14:imgEffect>
                        <a14:brightnessContrast bright="4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24974" y="3211081"/>
              <a:ext cx="381011" cy="393582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3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24">
                      <a14:imgEffect>
                        <a14:brightnessContrast bright="8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88026" y="2364621"/>
              <a:ext cx="346374" cy="357802"/>
            </a:xfrm>
            <a:prstGeom prst="rect">
              <a:avLst/>
            </a:prstGeom>
          </p:spPr>
        </p:pic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25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26">
                      <a14:imgEffect>
                        <a14:sharpenSoften amount="-37000"/>
                      </a14:imgEffect>
                      <a14:imgEffect>
                        <a14:brightnessContrast bright="100000" contrast="-1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43161" y="2281726"/>
              <a:ext cx="581885" cy="601083"/>
            </a:xfrm>
            <a:prstGeom prst="rect">
              <a:avLst/>
            </a:prstGeom>
          </p:spPr>
        </p:pic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27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28">
                      <a14:imgEffect>
                        <a14:brightnessContrast bright="4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16984" y="3075486"/>
              <a:ext cx="419112" cy="43294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29" cstate="print">
              <a:grayscl/>
              <a:extLst>
                <a:ext uri="{BEBA8EAE-BF5A-486C-A8C5-ECC9F3942E4B}">
                  <a14:imgProps xmlns:a14="http://schemas.microsoft.com/office/drawing/2010/main">
                    <a14:imgLayer r:embed="rId30">
                      <a14:imgEffect>
                        <a14:brightnessContrast bright="10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27457" y="1623821"/>
              <a:ext cx="346374" cy="357802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1" cstate="print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2">
                      <a14:imgEffect>
                        <a14:saturation sat="0"/>
                      </a14:imgEffect>
                      <a14:imgEffect>
                        <a14:brightnessContrast brigh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25144" y="3671130"/>
              <a:ext cx="507125" cy="523857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33" cstate="print">
              <a:extLst>
                <a:ext uri="{BEBA8EAE-BF5A-486C-A8C5-ECC9F3942E4B}">
                  <a14:imgProps xmlns:a14="http://schemas.microsoft.com/office/drawing/2010/main">
                    <a14:imgLayer r:embed="rId34">
                      <a14:imgEffect>
                        <a14:brightnessContrast bright="100000" contrast="-22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81387" y="996692"/>
              <a:ext cx="734679" cy="758920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5" cstate="print">
              <a:extLst>
                <a:ext uri="{BEBA8EAE-BF5A-486C-A8C5-ECC9F3942E4B}">
                  <a14:imgProps xmlns:a14="http://schemas.microsoft.com/office/drawing/2010/main">
                    <a14:imgLayer r:embed="rId36">
                      <a14:imgEffect>
                        <a14:saturation sat="0"/>
                      </a14:imgEffect>
                      <a14:imgEffect>
                        <a14:brightnessContrast bright="98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2600000" flipV="1">
              <a:off x="5421698" y="778582"/>
              <a:ext cx="460254" cy="341953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37" cstate="print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8">
                      <a14:imgEffect>
                        <a14:saturation sat="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33081" y="679559"/>
              <a:ext cx="290946" cy="216163"/>
            </a:xfrm>
            <a:prstGeom prst="rect">
              <a:avLst/>
            </a:prstGeom>
          </p:spPr>
        </p:pic>
      </p:grpSp>
      <p:sp>
        <p:nvSpPr>
          <p:cNvPr id="21" name="title"/>
          <p:cNvSpPr txBox="1"/>
          <p:nvPr/>
        </p:nvSpPr>
        <p:spPr>
          <a:xfrm>
            <a:off x="323528" y="2325529"/>
            <a:ext cx="354834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OUR</a:t>
            </a:r>
            <a:r>
              <a:rPr lang="uk-UA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rPr>
              <a:t> </a:t>
            </a:r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PARTNERS 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4201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0" y="0"/>
            <a:ext cx="5148064" cy="51435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Rectangle 12"/>
          <p:cNvSpPr/>
          <p:nvPr/>
        </p:nvSpPr>
        <p:spPr>
          <a:xfrm>
            <a:off x="2428672" y="0"/>
            <a:ext cx="36000" cy="5184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3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24" y="4016829"/>
            <a:ext cx="1683023" cy="49913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6469" y="627534"/>
            <a:ext cx="1683023" cy="499137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0985" y="2360645"/>
            <a:ext cx="1683023" cy="49913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6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678" y="627534"/>
            <a:ext cx="1683023" cy="499137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7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678" y="2360645"/>
            <a:ext cx="1683023" cy="499137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8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6468" y="4016829"/>
            <a:ext cx="1683023" cy="499137"/>
          </a:xfrm>
          <a:prstGeom prst="rect">
            <a:avLst/>
          </a:prstGeom>
        </p:spPr>
      </p:pic>
      <p:grpSp>
        <p:nvGrpSpPr>
          <p:cNvPr id="18" name="group"/>
          <p:cNvGrpSpPr/>
          <p:nvPr/>
        </p:nvGrpSpPr>
        <p:grpSpPr>
          <a:xfrm>
            <a:off x="5652120" y="1287219"/>
            <a:ext cx="2952328" cy="2832703"/>
            <a:chOff x="6041187" y="1307837"/>
            <a:chExt cx="3240360" cy="2832703"/>
          </a:xfrm>
        </p:grpSpPr>
        <p:sp>
          <p:nvSpPr>
            <p:cNvPr id="19" name="text box"/>
            <p:cNvSpPr txBox="1"/>
            <p:nvPr/>
          </p:nvSpPr>
          <p:spPr>
            <a:xfrm>
              <a:off x="6041187" y="1970715"/>
              <a:ext cx="3240360" cy="216982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dipiscing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uis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uip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isci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ng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1" name="title"/>
            <p:cNvSpPr txBox="1"/>
            <p:nvPr/>
          </p:nvSpPr>
          <p:spPr>
            <a:xfrm>
              <a:off x="6041187" y="1307837"/>
              <a:ext cx="3050076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600" b="1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Our</a:t>
              </a:r>
              <a:r>
                <a:rPr lang="uk-UA" sz="2600" b="1" dirty="0" smtClean="0">
                  <a:solidFill>
                    <a:srgbClr val="986BF4"/>
                  </a:solidFill>
                  <a:latin typeface="Montserrat ExtraBold" panose="00000900000000000000" pitchFamily="2" charset="-52"/>
                </a:rPr>
                <a:t> </a:t>
              </a:r>
              <a:r>
                <a:rPr lang="en-US" sz="2600" b="1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Partners </a:t>
              </a:r>
              <a:endParaRPr lang="ru-RU" sz="2600" b="1" dirty="0">
                <a:solidFill>
                  <a:srgbClr val="986BF4"/>
                </a:solidFill>
              </a:endParaRPr>
            </a:p>
          </p:txBody>
        </p:sp>
      </p:grpSp>
      <p:sp>
        <p:nvSpPr>
          <p:cNvPr id="22" name="Rectangle 21"/>
          <p:cNvSpPr/>
          <p:nvPr/>
        </p:nvSpPr>
        <p:spPr>
          <a:xfrm rot="16200000">
            <a:off x="2581072" y="-1089538"/>
            <a:ext cx="36000" cy="570240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Rectangle 22"/>
          <p:cNvSpPr/>
          <p:nvPr/>
        </p:nvSpPr>
        <p:spPr>
          <a:xfrm rot="16200000">
            <a:off x="2537488" y="897854"/>
            <a:ext cx="36000" cy="518400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86331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6" name="title"/>
          <p:cNvSpPr txBox="1"/>
          <p:nvPr/>
        </p:nvSpPr>
        <p:spPr>
          <a:xfrm>
            <a:off x="3017283" y="423123"/>
            <a:ext cx="31094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Our Customers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27562" y="1105077"/>
            <a:ext cx="7288876" cy="3482897"/>
            <a:chOff x="883524" y="1105077"/>
            <a:chExt cx="7288876" cy="3482897"/>
          </a:xfrm>
        </p:grpSpPr>
        <p:grpSp>
          <p:nvGrpSpPr>
            <p:cNvPr id="22" name="1"/>
            <p:cNvGrpSpPr/>
            <p:nvPr/>
          </p:nvGrpSpPr>
          <p:grpSpPr>
            <a:xfrm>
              <a:off x="883524" y="1105077"/>
              <a:ext cx="1189715" cy="1520488"/>
              <a:chOff x="819550" y="1051262"/>
              <a:chExt cx="1189715" cy="1520488"/>
            </a:xfrm>
          </p:grpSpPr>
          <p:sp>
            <p:nvSpPr>
              <p:cNvPr id="11" name="TextBox"/>
              <p:cNvSpPr txBox="1"/>
              <p:nvPr/>
            </p:nvSpPr>
            <p:spPr bwMode="auto">
              <a:xfrm>
                <a:off x="1091242" y="2325529"/>
                <a:ext cx="646332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1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2" name="Flowchart: Connector 1"/>
              <p:cNvSpPr/>
              <p:nvPr/>
            </p:nvSpPr>
            <p:spPr>
              <a:xfrm>
                <a:off x="819550" y="105126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3" name="Picture 1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aturation sat="200000"/>
                        </a14:imgEffect>
                        <a14:imgEffect>
                          <a14:brightnessContrast bright="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72079" y="1231347"/>
                <a:ext cx="884657" cy="811945"/>
              </a:xfrm>
              <a:prstGeom prst="rect">
                <a:avLst/>
              </a:prstGeom>
            </p:spPr>
          </p:pic>
        </p:grpSp>
        <p:grpSp>
          <p:nvGrpSpPr>
            <p:cNvPr id="21" name="2"/>
            <p:cNvGrpSpPr/>
            <p:nvPr/>
          </p:nvGrpSpPr>
          <p:grpSpPr>
            <a:xfrm>
              <a:off x="2406306" y="1105077"/>
              <a:ext cx="1189715" cy="1520488"/>
              <a:chOff x="2259232" y="1051262"/>
              <a:chExt cx="1189715" cy="1520488"/>
            </a:xfrm>
          </p:grpSpPr>
          <p:sp>
            <p:nvSpPr>
              <p:cNvPr id="34" name="TextBox 2"/>
              <p:cNvSpPr txBox="1"/>
              <p:nvPr/>
            </p:nvSpPr>
            <p:spPr bwMode="auto">
              <a:xfrm>
                <a:off x="2526917" y="2325529"/>
                <a:ext cx="65434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</a:t>
                </a:r>
                <a:r>
                  <a:rPr lang="uk-UA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Work Sans ExtraBold" panose="00000900000000000000" pitchFamily="2" charset="0"/>
                  </a:rPr>
                  <a:t>2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35" name="Flowchart: Connector 2"/>
              <p:cNvSpPr/>
              <p:nvPr/>
            </p:nvSpPr>
            <p:spPr>
              <a:xfrm>
                <a:off x="2259232" y="105126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15" name="Picture 2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4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72676" y="1275606"/>
                <a:ext cx="804234" cy="738132"/>
              </a:xfrm>
              <a:prstGeom prst="rect">
                <a:avLst/>
              </a:prstGeom>
            </p:spPr>
          </p:pic>
        </p:grpSp>
        <p:grpSp>
          <p:nvGrpSpPr>
            <p:cNvPr id="20" name="3"/>
            <p:cNvGrpSpPr/>
            <p:nvPr/>
          </p:nvGrpSpPr>
          <p:grpSpPr>
            <a:xfrm>
              <a:off x="3929088" y="1105077"/>
              <a:ext cx="1189715" cy="1520488"/>
              <a:chOff x="3618528" y="1051262"/>
              <a:chExt cx="1189715" cy="1520488"/>
            </a:xfrm>
          </p:grpSpPr>
          <p:sp>
            <p:nvSpPr>
              <p:cNvPr id="37" name="TextBox 3"/>
              <p:cNvSpPr txBox="1"/>
              <p:nvPr/>
            </p:nvSpPr>
            <p:spPr bwMode="auto">
              <a:xfrm>
                <a:off x="3884610" y="2325529"/>
                <a:ext cx="657551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</a:t>
                </a:r>
                <a:r>
                  <a:rPr lang="uk-UA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Work Sans SemiBold" panose="00000700000000000000" pitchFamily="2" charset="0"/>
                  </a:rPr>
                  <a:t>3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38" name="Flowchart: Connector 3"/>
              <p:cNvSpPr/>
              <p:nvPr/>
            </p:nvSpPr>
            <p:spPr>
              <a:xfrm>
                <a:off x="3618528" y="105126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16" name="Picture 3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saturation sat="200000"/>
                        </a14:imgEffect>
                        <a14:imgEffect>
                          <a14:brightnessContrast bright="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849976" y="1275606"/>
                <a:ext cx="763470" cy="771550"/>
              </a:xfrm>
              <a:prstGeom prst="rect">
                <a:avLst/>
              </a:prstGeom>
            </p:spPr>
          </p:pic>
        </p:grpSp>
        <p:grpSp>
          <p:nvGrpSpPr>
            <p:cNvPr id="30" name="4"/>
            <p:cNvGrpSpPr/>
            <p:nvPr/>
          </p:nvGrpSpPr>
          <p:grpSpPr>
            <a:xfrm>
              <a:off x="5451870" y="1105077"/>
              <a:ext cx="1189715" cy="1520488"/>
              <a:chOff x="5387896" y="1051262"/>
              <a:chExt cx="1189715" cy="1520488"/>
            </a:xfrm>
          </p:grpSpPr>
          <p:sp>
            <p:nvSpPr>
              <p:cNvPr id="40" name="TextBox 4"/>
              <p:cNvSpPr txBox="1"/>
              <p:nvPr/>
            </p:nvSpPr>
            <p:spPr bwMode="auto">
              <a:xfrm>
                <a:off x="5651572" y="2325529"/>
                <a:ext cx="662362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</a:t>
                </a:r>
                <a:r>
                  <a:rPr lang="uk-UA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Work Sans ExtraBold" panose="00000900000000000000" pitchFamily="2" charset="0"/>
                  </a:rPr>
                  <a:t>4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41" name="Flowchart: Connector 4"/>
              <p:cNvSpPr/>
              <p:nvPr/>
            </p:nvSpPr>
            <p:spPr>
              <a:xfrm>
                <a:off x="5387896" y="105126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28" name="Picture4"/>
              <p:cNvPicPr>
                <a:picLocks noChangeAspect="1"/>
              </p:cNvPicPr>
              <p:nvPr/>
            </p:nvPicPr>
            <p:blipFill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saturation sat="200000"/>
                        </a14:imgEffect>
                        <a14:imgEffect>
                          <a14:brightnessContrast bright="20000" contrast="-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4108" y="1258897"/>
                <a:ext cx="830583" cy="771550"/>
              </a:xfrm>
              <a:prstGeom prst="rect">
                <a:avLst/>
              </a:prstGeom>
            </p:spPr>
          </p:pic>
        </p:grpSp>
        <p:grpSp>
          <p:nvGrpSpPr>
            <p:cNvPr id="18" name="5"/>
            <p:cNvGrpSpPr/>
            <p:nvPr/>
          </p:nvGrpSpPr>
          <p:grpSpPr>
            <a:xfrm>
              <a:off x="6974651" y="1105077"/>
              <a:ext cx="1189715" cy="1520488"/>
              <a:chOff x="6602776" y="1051262"/>
              <a:chExt cx="1189715" cy="1520488"/>
            </a:xfrm>
          </p:grpSpPr>
          <p:sp>
            <p:nvSpPr>
              <p:cNvPr id="43" name="TextBox 5"/>
              <p:cNvSpPr txBox="1"/>
              <p:nvPr/>
            </p:nvSpPr>
            <p:spPr bwMode="auto">
              <a:xfrm>
                <a:off x="6871262" y="2325529"/>
                <a:ext cx="65274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</a:t>
                </a:r>
                <a:r>
                  <a:rPr lang="uk-UA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Work Sans ExtraBold" panose="00000900000000000000" pitchFamily="2" charset="0"/>
                  </a:rPr>
                  <a:t>5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44" name="Flowchart: Connector 5"/>
              <p:cNvSpPr/>
              <p:nvPr/>
            </p:nvSpPr>
            <p:spPr>
              <a:xfrm>
                <a:off x="6602776" y="105126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10" name="Picture 5"/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saturation sat="200000"/>
                        </a14:imgEffect>
                        <a14:imgEffect>
                          <a14:brightnessContrast bright="4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11072" y="1190749"/>
                <a:ext cx="973123" cy="893140"/>
              </a:xfrm>
              <a:prstGeom prst="rect">
                <a:avLst/>
              </a:prstGeom>
            </p:spPr>
          </p:pic>
        </p:grpSp>
        <p:grpSp>
          <p:nvGrpSpPr>
            <p:cNvPr id="33" name="10"/>
            <p:cNvGrpSpPr/>
            <p:nvPr/>
          </p:nvGrpSpPr>
          <p:grpSpPr>
            <a:xfrm>
              <a:off x="6982685" y="2913597"/>
              <a:ext cx="1189715" cy="1520488"/>
              <a:chOff x="6918711" y="2859782"/>
              <a:chExt cx="1189715" cy="1520488"/>
            </a:xfrm>
          </p:grpSpPr>
          <p:sp>
            <p:nvSpPr>
              <p:cNvPr id="75" name="TextBox 10"/>
              <p:cNvSpPr txBox="1"/>
              <p:nvPr/>
            </p:nvSpPr>
            <p:spPr bwMode="auto">
              <a:xfrm>
                <a:off x="7154335" y="4134049"/>
                <a:ext cx="71846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</a:t>
                </a:r>
                <a:r>
                  <a:rPr lang="uk-UA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Work Sans ExtraBold" panose="00000900000000000000" pitchFamily="2" charset="0"/>
                  </a:rPr>
                  <a:t>10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76" name="Flowchart: Connector 10"/>
              <p:cNvSpPr/>
              <p:nvPr/>
            </p:nvSpPr>
            <p:spPr>
              <a:xfrm>
                <a:off x="6918711" y="285978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23" name="Picture 10"/>
              <p:cNvPicPr>
                <a:picLocks noChangeAspect="1"/>
              </p:cNvPicPr>
              <p:nvPr/>
            </p:nvPicPr>
            <p:blipFill>
              <a:blip r:embed="rId13" cstate="print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aturation sat="300000"/>
                        </a14:imgEffect>
                        <a14:imgEffect>
                          <a14:brightnessContrast bright="40000" contrast="-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8000000">
                <a:off x="7166536" y="3095135"/>
                <a:ext cx="694064" cy="701409"/>
              </a:xfrm>
              <a:prstGeom prst="rect">
                <a:avLst/>
              </a:prstGeom>
            </p:spPr>
          </p:pic>
        </p:grpSp>
        <p:grpSp>
          <p:nvGrpSpPr>
            <p:cNvPr id="46" name="9"/>
            <p:cNvGrpSpPr/>
            <p:nvPr/>
          </p:nvGrpSpPr>
          <p:grpSpPr>
            <a:xfrm>
              <a:off x="5459904" y="2913597"/>
              <a:ext cx="1189715" cy="1520488"/>
              <a:chOff x="5395930" y="2859782"/>
              <a:chExt cx="1189715" cy="1520488"/>
            </a:xfrm>
          </p:grpSpPr>
          <p:sp>
            <p:nvSpPr>
              <p:cNvPr id="71" name="TextBox 9"/>
              <p:cNvSpPr txBox="1"/>
              <p:nvPr/>
            </p:nvSpPr>
            <p:spPr bwMode="auto">
              <a:xfrm>
                <a:off x="5659606" y="4134049"/>
                <a:ext cx="662362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</a:t>
                </a:r>
                <a:r>
                  <a:rPr lang="uk-UA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Work Sans ExtraBold" panose="00000900000000000000" pitchFamily="2" charset="0"/>
                  </a:rPr>
                  <a:t>9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72" name="Flowchart: Connector 9"/>
              <p:cNvSpPr/>
              <p:nvPr/>
            </p:nvSpPr>
            <p:spPr>
              <a:xfrm>
                <a:off x="5395930" y="285978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31" name="Picture 9"/>
              <p:cNvPicPr>
                <a:picLocks noChangeAspect="1"/>
              </p:cNvPicPr>
              <p:nvPr/>
            </p:nvPicPr>
            <p:blipFill>
              <a:blip r:embed="rId15">
                <a:extLst>
                  <a:ext uri="{BEBA8EAE-BF5A-486C-A8C5-ECC9F3942E4B}">
                    <a14:imgProps xmlns:a14="http://schemas.microsoft.com/office/drawing/2010/main">
                      <a14:imgLayer r:embed="rId16">
                        <a14:imgEffect>
                          <a14:saturation sat="300000"/>
                        </a14:imgEffect>
                        <a14:imgEffect>
                          <a14:brightnessContrast bright="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70879" y="3021487"/>
                <a:ext cx="839817" cy="848705"/>
              </a:xfrm>
              <a:prstGeom prst="rect">
                <a:avLst/>
              </a:prstGeom>
            </p:spPr>
          </p:pic>
        </p:grpSp>
        <p:grpSp>
          <p:nvGrpSpPr>
            <p:cNvPr id="47" name="8"/>
            <p:cNvGrpSpPr/>
            <p:nvPr/>
          </p:nvGrpSpPr>
          <p:grpSpPr>
            <a:xfrm>
              <a:off x="3937122" y="2913597"/>
              <a:ext cx="1189715" cy="1520488"/>
              <a:chOff x="3873148" y="2859782"/>
              <a:chExt cx="1189715" cy="1520488"/>
            </a:xfrm>
          </p:grpSpPr>
          <p:sp>
            <p:nvSpPr>
              <p:cNvPr id="67" name="TextBox 8"/>
              <p:cNvSpPr txBox="1"/>
              <p:nvPr/>
            </p:nvSpPr>
            <p:spPr bwMode="auto">
              <a:xfrm>
                <a:off x="4139230" y="4134049"/>
                <a:ext cx="657551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</a:t>
                </a:r>
                <a:r>
                  <a:rPr lang="uk-UA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Work Sans SemiBold" panose="00000700000000000000" pitchFamily="2" charset="0"/>
                  </a:rPr>
                  <a:t>8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68" name="Flowchart: Connector 8"/>
              <p:cNvSpPr/>
              <p:nvPr/>
            </p:nvSpPr>
            <p:spPr>
              <a:xfrm>
                <a:off x="3873148" y="285978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14" name="Picture 8"/>
              <p:cNvPicPr>
                <a:picLocks noChangeAspect="1"/>
              </p:cNvPicPr>
              <p:nvPr/>
            </p:nvPicPr>
            <p:blipFill>
              <a:blip r:embed="rId17">
                <a:extLst>
                  <a:ext uri="{BEBA8EAE-BF5A-486C-A8C5-ECC9F3942E4B}">
                    <a14:imgProps xmlns:a14="http://schemas.microsoft.com/office/drawing/2010/main">
                      <a14:imgLayer r:embed="rId18">
                        <a14:imgEffect>
                          <a14:colorTemperature colorTemp="7200"/>
                        </a14:imgEffect>
                        <a14:imgEffect>
                          <a14:saturation sat="300000"/>
                        </a14:imgEffect>
                        <a14:imgEffect>
                          <a14:brightnessContrast bright="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048097" y="3021487"/>
                <a:ext cx="839817" cy="848705"/>
              </a:xfrm>
              <a:prstGeom prst="rect">
                <a:avLst/>
              </a:prstGeom>
            </p:spPr>
          </p:pic>
        </p:grpSp>
        <p:grpSp>
          <p:nvGrpSpPr>
            <p:cNvPr id="48" name="7"/>
            <p:cNvGrpSpPr/>
            <p:nvPr/>
          </p:nvGrpSpPr>
          <p:grpSpPr>
            <a:xfrm>
              <a:off x="2414340" y="2913597"/>
              <a:ext cx="1189715" cy="1520488"/>
              <a:chOff x="2350366" y="2859782"/>
              <a:chExt cx="1189715" cy="1520488"/>
            </a:xfrm>
          </p:grpSpPr>
          <p:sp>
            <p:nvSpPr>
              <p:cNvPr id="63" name="TextBox 7"/>
              <p:cNvSpPr txBox="1"/>
              <p:nvPr/>
            </p:nvSpPr>
            <p:spPr bwMode="auto">
              <a:xfrm>
                <a:off x="2615646" y="4134049"/>
                <a:ext cx="65915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</a:t>
                </a:r>
                <a:r>
                  <a:rPr lang="uk-UA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Work Sans ExtraBold" panose="00000900000000000000" pitchFamily="2" charset="0"/>
                  </a:rPr>
                  <a:t>7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64" name="Flowchart: Connector 7"/>
              <p:cNvSpPr/>
              <p:nvPr/>
            </p:nvSpPr>
            <p:spPr>
              <a:xfrm>
                <a:off x="2350366" y="285978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27" name="Picture 7"/>
              <p:cNvPicPr>
                <a:picLocks noChangeAspect="1"/>
              </p:cNvPicPr>
              <p:nvPr/>
            </p:nvPicPr>
            <p:blipFill>
              <a:blip r:embed="rId19">
                <a:extLst>
                  <a:ext uri="{BEBA8EAE-BF5A-486C-A8C5-ECC9F3942E4B}">
                    <a14:imgProps xmlns:a14="http://schemas.microsoft.com/office/drawing/2010/main">
                      <a14:imgLayer r:embed="rId20">
                        <a14:imgEffect>
                          <a14:saturation sat="400000"/>
                        </a14:imgEffect>
                        <a14:imgEffect>
                          <a14:brightnessContrast bright="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03124" y="2999062"/>
                <a:ext cx="884198" cy="893554"/>
              </a:xfrm>
              <a:prstGeom prst="rect">
                <a:avLst/>
              </a:prstGeom>
            </p:spPr>
          </p:pic>
        </p:grpSp>
        <p:grpSp>
          <p:nvGrpSpPr>
            <p:cNvPr id="49" name="6"/>
            <p:cNvGrpSpPr/>
            <p:nvPr/>
          </p:nvGrpSpPr>
          <p:grpSpPr>
            <a:xfrm>
              <a:off x="891558" y="2913597"/>
              <a:ext cx="1189715" cy="1674377"/>
              <a:chOff x="827584" y="2859782"/>
              <a:chExt cx="1189715" cy="1674377"/>
            </a:xfrm>
          </p:grpSpPr>
          <p:sp>
            <p:nvSpPr>
              <p:cNvPr id="59" name="TextBox 6"/>
              <p:cNvSpPr txBox="1"/>
              <p:nvPr/>
            </p:nvSpPr>
            <p:spPr bwMode="auto">
              <a:xfrm>
                <a:off x="1094467" y="4134049"/>
                <a:ext cx="65594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LOGO </a:t>
                </a:r>
                <a:r>
                  <a:rPr lang="uk-UA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Work Sans ExtraBold" panose="00000900000000000000" pitchFamily="2" charset="0"/>
                  </a:rPr>
                  <a:t>6</a:t>
                </a:r>
              </a:p>
              <a:p>
                <a:pPr algn="ctr"/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60" name="Flowchart: Connector 6"/>
              <p:cNvSpPr/>
              <p:nvPr/>
            </p:nvSpPr>
            <p:spPr>
              <a:xfrm>
                <a:off x="827584" y="2859782"/>
                <a:ext cx="1189715" cy="1172114"/>
              </a:xfrm>
              <a:prstGeom prst="flowChartConnector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pic>
            <p:nvPicPr>
              <p:cNvPr id="32" name="Picture 6"/>
              <p:cNvPicPr>
                <a:picLocks noChangeAspect="1"/>
              </p:cNvPicPr>
              <p:nvPr/>
            </p:nvPicPr>
            <p:blipFill>
              <a:blip r:embed="rId21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22">
                        <a14:imgEffect>
                          <a14:saturation sat="300000"/>
                        </a14:imgEffect>
                        <a14:imgEffect>
                          <a14:brightnessContrast brigh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02533" y="3021487"/>
                <a:ext cx="839817" cy="848705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50422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shape"/>
          <p:cNvSpPr/>
          <p:nvPr/>
        </p:nvSpPr>
        <p:spPr>
          <a:xfrm>
            <a:off x="0" y="3804039"/>
            <a:ext cx="9144000" cy="495903"/>
          </a:xfrm>
          <a:prstGeom prst="rect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9" tIns="45720" rIns="91439" bIns="45720" rtlCol="0" anchor="ctr"/>
          <a:lstStyle/>
          <a:p>
            <a:pPr algn="ctr"/>
            <a:endParaRPr lang="en-GB"/>
          </a:p>
        </p:txBody>
      </p:sp>
      <p:grpSp>
        <p:nvGrpSpPr>
          <p:cNvPr id="4" name="Group 3"/>
          <p:cNvGrpSpPr/>
          <p:nvPr/>
        </p:nvGrpSpPr>
        <p:grpSpPr>
          <a:xfrm>
            <a:off x="1031490" y="845299"/>
            <a:ext cx="7644966" cy="3598660"/>
            <a:chOff x="1031490" y="845299"/>
            <a:chExt cx="7644966" cy="3598660"/>
          </a:xfrm>
        </p:grpSpPr>
        <p:grpSp>
          <p:nvGrpSpPr>
            <p:cNvPr id="2" name="1"/>
            <p:cNvGrpSpPr/>
            <p:nvPr/>
          </p:nvGrpSpPr>
          <p:grpSpPr>
            <a:xfrm>
              <a:off x="1031490" y="2698302"/>
              <a:ext cx="2012684" cy="1734775"/>
              <a:chOff x="1031490" y="2698302"/>
              <a:chExt cx="2012684" cy="1734775"/>
            </a:xfrm>
          </p:grpSpPr>
          <p:sp>
            <p:nvSpPr>
              <p:cNvPr id="23" name="TextBox 22"/>
              <p:cNvSpPr txBox="1"/>
              <p:nvPr/>
            </p:nvSpPr>
            <p:spPr>
              <a:xfrm rot="18900000">
                <a:off x="1884545" y="2698302"/>
                <a:ext cx="1159629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About Us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 rot="2700000">
                <a:off x="842285" y="3905319"/>
                <a:ext cx="71696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01</a:t>
                </a:r>
                <a:endParaRPr lang="en-GB" sz="16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50" name="Freeform 35"/>
              <p:cNvSpPr/>
              <p:nvPr/>
            </p:nvSpPr>
            <p:spPr>
              <a:xfrm rot="2700000">
                <a:off x="1692451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62" name="Oval 21"/>
              <p:cNvSpPr/>
              <p:nvPr/>
            </p:nvSpPr>
            <p:spPr>
              <a:xfrm>
                <a:off x="1403648" y="3746192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" name="2"/>
            <p:cNvGrpSpPr/>
            <p:nvPr/>
          </p:nvGrpSpPr>
          <p:grpSpPr>
            <a:xfrm>
              <a:off x="1751570" y="2529122"/>
              <a:ext cx="2395530" cy="1903955"/>
              <a:chOff x="1751570" y="2529122"/>
              <a:chExt cx="2395530" cy="1903955"/>
            </a:xfrm>
          </p:grpSpPr>
          <p:sp>
            <p:nvSpPr>
              <p:cNvPr id="71" name="TextBox 70"/>
              <p:cNvSpPr txBox="1"/>
              <p:nvPr/>
            </p:nvSpPr>
            <p:spPr>
              <a:xfrm rot="18900000">
                <a:off x="2503793" y="2529122"/>
                <a:ext cx="1643307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Business Model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72" name="TextBox 71"/>
              <p:cNvSpPr txBox="1">
                <a:spLocks noChangeAspect="1"/>
              </p:cNvSpPr>
              <p:nvPr/>
            </p:nvSpPr>
            <p:spPr>
              <a:xfrm rot="2700000">
                <a:off x="1562365" y="3905319"/>
                <a:ext cx="71696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uk-UA" sz="1600" b="1" dirty="0">
                    <a:solidFill>
                      <a:schemeClr val="bg1"/>
                    </a:solidFill>
                    <a:latin typeface="+mj-lt"/>
                  </a:rPr>
                  <a:t>02</a:t>
                </a:r>
                <a:endParaRPr lang="en-GB" sz="16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74" name="Freeform 35"/>
              <p:cNvSpPr/>
              <p:nvPr/>
            </p:nvSpPr>
            <p:spPr>
              <a:xfrm rot="2700000">
                <a:off x="2389122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5" name="Oval 21"/>
              <p:cNvSpPr/>
              <p:nvPr/>
            </p:nvSpPr>
            <p:spPr>
              <a:xfrm>
                <a:off x="2080451" y="3750007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5" name="3"/>
            <p:cNvGrpSpPr/>
            <p:nvPr/>
          </p:nvGrpSpPr>
          <p:grpSpPr>
            <a:xfrm>
              <a:off x="2373357" y="2635994"/>
              <a:ext cx="2156447" cy="1797083"/>
              <a:chOff x="2373357" y="2635994"/>
              <a:chExt cx="2156447" cy="1797083"/>
            </a:xfrm>
          </p:grpSpPr>
          <p:sp>
            <p:nvSpPr>
              <p:cNvPr id="78" name="TextBox 77"/>
              <p:cNvSpPr txBox="1"/>
              <p:nvPr/>
            </p:nvSpPr>
            <p:spPr>
              <a:xfrm rot="18900000">
                <a:off x="3188778" y="2635994"/>
                <a:ext cx="1341026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Objectives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 rot="2700000">
                <a:off x="2184152" y="3905319"/>
                <a:ext cx="71696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uk-UA" sz="1600" b="1" dirty="0">
                    <a:solidFill>
                      <a:schemeClr val="bg1"/>
                    </a:solidFill>
                    <a:latin typeface="+mj-lt"/>
                  </a:rPr>
                  <a:t>03</a:t>
                </a:r>
                <a:endParaRPr lang="en-GB" sz="16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81" name="Freeform 35"/>
              <p:cNvSpPr/>
              <p:nvPr/>
            </p:nvSpPr>
            <p:spPr>
              <a:xfrm rot="2700000">
                <a:off x="3037194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82" name="Oval 21"/>
              <p:cNvSpPr/>
              <p:nvPr/>
            </p:nvSpPr>
            <p:spPr>
              <a:xfrm>
                <a:off x="2721168" y="3746192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" name="4"/>
            <p:cNvGrpSpPr/>
            <p:nvPr/>
          </p:nvGrpSpPr>
          <p:grpSpPr>
            <a:xfrm>
              <a:off x="3014897" y="2746685"/>
              <a:ext cx="1823741" cy="1697274"/>
              <a:chOff x="3014897" y="2746685"/>
              <a:chExt cx="1823741" cy="1697274"/>
            </a:xfrm>
          </p:grpSpPr>
          <p:sp>
            <p:nvSpPr>
              <p:cNvPr id="84" name="TextBox 83"/>
              <p:cNvSpPr txBox="1"/>
              <p:nvPr/>
            </p:nvSpPr>
            <p:spPr>
              <a:xfrm rot="18900000">
                <a:off x="3810692" y="2746685"/>
                <a:ext cx="1027946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Services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 rot="2700000">
                <a:off x="2810304" y="3931589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uk-UA" sz="1400" b="1" dirty="0">
                    <a:solidFill>
                      <a:schemeClr val="bg1"/>
                    </a:solidFill>
                    <a:latin typeface="Ubuntu" panose="020B0504030602030204" pitchFamily="34" charset="0"/>
                  </a:rPr>
                  <a:t>04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87" name="Freeform 35"/>
              <p:cNvSpPr/>
              <p:nvPr/>
            </p:nvSpPr>
            <p:spPr>
              <a:xfrm rot="2700000">
                <a:off x="3613258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 dirty="0">
                  <a:latin typeface="Ubuntu" panose="020B0504030602030204" pitchFamily="34" charset="0"/>
                </a:endParaRPr>
              </a:p>
            </p:txBody>
          </p:sp>
          <p:sp>
            <p:nvSpPr>
              <p:cNvPr id="88" name="Oval 21"/>
              <p:cNvSpPr/>
              <p:nvPr/>
            </p:nvSpPr>
            <p:spPr>
              <a:xfrm>
                <a:off x="3297232" y="3757073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>
                  <a:latin typeface="Ubuntu" panose="020B0504030602030204" pitchFamily="34" charset="0"/>
                </a:endParaRPr>
              </a:p>
            </p:txBody>
          </p:sp>
        </p:grpSp>
        <p:grpSp>
          <p:nvGrpSpPr>
            <p:cNvPr id="8" name="5"/>
            <p:cNvGrpSpPr/>
            <p:nvPr/>
          </p:nvGrpSpPr>
          <p:grpSpPr>
            <a:xfrm>
              <a:off x="3590961" y="2693640"/>
              <a:ext cx="1979501" cy="1750319"/>
              <a:chOff x="3590961" y="2693640"/>
              <a:chExt cx="1979501" cy="1750319"/>
            </a:xfrm>
          </p:grpSpPr>
          <p:sp>
            <p:nvSpPr>
              <p:cNvPr id="96" name="TextBox 95"/>
              <p:cNvSpPr txBox="1"/>
              <p:nvPr/>
            </p:nvSpPr>
            <p:spPr>
              <a:xfrm rot="18900000">
                <a:off x="4392482" y="2693640"/>
                <a:ext cx="1177980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Our Team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 rot="2700000">
                <a:off x="3386368" y="3931589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05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99" name="Freeform 35"/>
              <p:cNvSpPr/>
              <p:nvPr/>
            </p:nvSpPr>
            <p:spPr>
              <a:xfrm rot="2700000">
                <a:off x="4189322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 dirty="0">
                  <a:latin typeface="Ubuntu" panose="020B0504030602030204" pitchFamily="34" charset="0"/>
                </a:endParaRPr>
              </a:p>
            </p:txBody>
          </p:sp>
          <p:sp>
            <p:nvSpPr>
              <p:cNvPr id="100" name="Oval 21"/>
              <p:cNvSpPr/>
              <p:nvPr/>
            </p:nvSpPr>
            <p:spPr>
              <a:xfrm>
                <a:off x="3900994" y="3757073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>
                  <a:latin typeface="Ubuntu" panose="020B0504030602030204" pitchFamily="34" charset="0"/>
                </a:endParaRPr>
              </a:p>
            </p:txBody>
          </p:sp>
        </p:grpSp>
        <p:grpSp>
          <p:nvGrpSpPr>
            <p:cNvPr id="9" name="6"/>
            <p:cNvGrpSpPr/>
            <p:nvPr/>
          </p:nvGrpSpPr>
          <p:grpSpPr>
            <a:xfrm>
              <a:off x="4197572" y="2686794"/>
              <a:ext cx="1993289" cy="1757165"/>
              <a:chOff x="4197572" y="2686794"/>
              <a:chExt cx="1993289" cy="1757165"/>
            </a:xfrm>
          </p:grpSpPr>
          <p:sp>
            <p:nvSpPr>
              <p:cNvPr id="102" name="TextBox 101"/>
              <p:cNvSpPr txBox="1"/>
              <p:nvPr/>
            </p:nvSpPr>
            <p:spPr>
              <a:xfrm rot="18900000">
                <a:off x="4993518" y="2686794"/>
                <a:ext cx="1197343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Portfolio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 rot="2700000">
                <a:off x="3992979" y="3931589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06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05" name="Freeform 35"/>
              <p:cNvSpPr/>
              <p:nvPr/>
            </p:nvSpPr>
            <p:spPr>
              <a:xfrm rot="2700000">
                <a:off x="4837837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 dirty="0">
                  <a:latin typeface="Ubuntu" panose="020B0504030602030204" pitchFamily="34" charset="0"/>
                </a:endParaRPr>
              </a:p>
            </p:txBody>
          </p:sp>
          <p:sp>
            <p:nvSpPr>
              <p:cNvPr id="106" name="Oval 21"/>
              <p:cNvSpPr/>
              <p:nvPr/>
            </p:nvSpPr>
            <p:spPr>
              <a:xfrm>
                <a:off x="4504866" y="3757073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>
                  <a:latin typeface="Ubuntu" panose="020B0504030602030204" pitchFamily="34" charset="0"/>
                </a:endParaRPr>
              </a:p>
            </p:txBody>
          </p:sp>
        </p:grpSp>
        <p:grpSp>
          <p:nvGrpSpPr>
            <p:cNvPr id="12" name="7"/>
            <p:cNvGrpSpPr/>
            <p:nvPr/>
          </p:nvGrpSpPr>
          <p:grpSpPr>
            <a:xfrm>
              <a:off x="4795924" y="2736978"/>
              <a:ext cx="1872134" cy="1706981"/>
              <a:chOff x="4795924" y="2736978"/>
              <a:chExt cx="1872134" cy="1706981"/>
            </a:xfrm>
          </p:grpSpPr>
          <p:sp>
            <p:nvSpPr>
              <p:cNvPr id="108" name="TextBox 107"/>
              <p:cNvSpPr txBox="1"/>
              <p:nvPr/>
            </p:nvSpPr>
            <p:spPr>
              <a:xfrm rot="18900000">
                <a:off x="5612658" y="2736978"/>
                <a:ext cx="1055400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Awards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 rot="2700000">
                <a:off x="4591331" y="3931589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07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11" name="Freeform 35"/>
              <p:cNvSpPr/>
              <p:nvPr/>
            </p:nvSpPr>
            <p:spPr>
              <a:xfrm rot="2700000">
                <a:off x="5413458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 dirty="0">
                  <a:latin typeface="Ubuntu" panose="020B0504030602030204" pitchFamily="34" charset="0"/>
                </a:endParaRPr>
              </a:p>
            </p:txBody>
          </p:sp>
          <p:sp>
            <p:nvSpPr>
              <p:cNvPr id="112" name="Oval 21"/>
              <p:cNvSpPr/>
              <p:nvPr/>
            </p:nvSpPr>
            <p:spPr>
              <a:xfrm>
                <a:off x="5103218" y="3757073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>
                  <a:latin typeface="Ubuntu" panose="020B0504030602030204" pitchFamily="34" charset="0"/>
                </a:endParaRPr>
              </a:p>
            </p:txBody>
          </p:sp>
        </p:grpSp>
        <p:grpSp>
          <p:nvGrpSpPr>
            <p:cNvPr id="13" name="8"/>
            <p:cNvGrpSpPr/>
            <p:nvPr/>
          </p:nvGrpSpPr>
          <p:grpSpPr>
            <a:xfrm>
              <a:off x="5443083" y="2635994"/>
              <a:ext cx="2115930" cy="1807965"/>
              <a:chOff x="5443083" y="2635994"/>
              <a:chExt cx="2115930" cy="1807965"/>
            </a:xfrm>
          </p:grpSpPr>
          <p:sp>
            <p:nvSpPr>
              <p:cNvPr id="114" name="TextBox 113"/>
              <p:cNvSpPr txBox="1"/>
              <p:nvPr/>
            </p:nvSpPr>
            <p:spPr>
              <a:xfrm rot="18900000">
                <a:off x="6217987" y="2635994"/>
                <a:ext cx="1341026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Our clients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 rot="2700000">
                <a:off x="5238490" y="3931589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08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17" name="Freeform 35"/>
              <p:cNvSpPr/>
              <p:nvPr/>
            </p:nvSpPr>
            <p:spPr>
              <a:xfrm rot="2700000">
                <a:off x="6061530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 dirty="0">
                  <a:latin typeface="Ubuntu" panose="020B0504030602030204" pitchFamily="34" charset="0"/>
                </a:endParaRPr>
              </a:p>
            </p:txBody>
          </p:sp>
          <p:sp>
            <p:nvSpPr>
              <p:cNvPr id="118" name="Oval 21"/>
              <p:cNvSpPr/>
              <p:nvPr/>
            </p:nvSpPr>
            <p:spPr>
              <a:xfrm>
                <a:off x="5750377" y="3757073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>
                  <a:latin typeface="Ubuntu" panose="020B0504030602030204" pitchFamily="34" charset="0"/>
                </a:endParaRPr>
              </a:p>
            </p:txBody>
          </p:sp>
        </p:grpSp>
        <p:grpSp>
          <p:nvGrpSpPr>
            <p:cNvPr id="15" name="9"/>
            <p:cNvGrpSpPr/>
            <p:nvPr/>
          </p:nvGrpSpPr>
          <p:grpSpPr>
            <a:xfrm>
              <a:off x="6042383" y="2635994"/>
              <a:ext cx="2115930" cy="1807965"/>
              <a:chOff x="6042383" y="2635994"/>
              <a:chExt cx="2115930" cy="1807965"/>
            </a:xfrm>
          </p:grpSpPr>
          <p:sp>
            <p:nvSpPr>
              <p:cNvPr id="120" name="TextBox"/>
              <p:cNvSpPr txBox="1"/>
              <p:nvPr/>
            </p:nvSpPr>
            <p:spPr>
              <a:xfrm rot="18900000">
                <a:off x="6817287" y="2635994"/>
                <a:ext cx="1341026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Testimonials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21" name="TextBox"/>
              <p:cNvSpPr txBox="1"/>
              <p:nvPr/>
            </p:nvSpPr>
            <p:spPr>
              <a:xfrm rot="2700000">
                <a:off x="5837790" y="3931589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09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23" name="Freeform 35"/>
              <p:cNvSpPr/>
              <p:nvPr/>
            </p:nvSpPr>
            <p:spPr>
              <a:xfrm rot="2700000">
                <a:off x="6637594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 dirty="0">
                  <a:latin typeface="Ubuntu" panose="020B0504030602030204" pitchFamily="34" charset="0"/>
                </a:endParaRPr>
              </a:p>
            </p:txBody>
          </p:sp>
          <p:sp>
            <p:nvSpPr>
              <p:cNvPr id="124" name="Oval 21"/>
              <p:cNvSpPr/>
              <p:nvPr/>
            </p:nvSpPr>
            <p:spPr>
              <a:xfrm>
                <a:off x="6349677" y="3757073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>
                  <a:latin typeface="Ubuntu" panose="020B0504030602030204" pitchFamily="34" charset="0"/>
                </a:endParaRPr>
              </a:p>
            </p:txBody>
          </p:sp>
        </p:grpSp>
        <p:grpSp>
          <p:nvGrpSpPr>
            <p:cNvPr id="16" name="10"/>
            <p:cNvGrpSpPr/>
            <p:nvPr/>
          </p:nvGrpSpPr>
          <p:grpSpPr>
            <a:xfrm>
              <a:off x="6690455" y="2689812"/>
              <a:ext cx="1986001" cy="1754147"/>
              <a:chOff x="6690455" y="2689812"/>
              <a:chExt cx="1986001" cy="1754147"/>
            </a:xfrm>
          </p:grpSpPr>
          <p:sp>
            <p:nvSpPr>
              <p:cNvPr id="126" name="TextBox"/>
              <p:cNvSpPr txBox="1"/>
              <p:nvPr/>
            </p:nvSpPr>
            <p:spPr>
              <a:xfrm rot="18900000">
                <a:off x="7487651" y="2689812"/>
                <a:ext cx="1188805" cy="307777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Contacts</a:t>
                </a:r>
                <a:endParaRPr lang="en-GB" sz="1400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27" name="TextBox"/>
              <p:cNvSpPr txBox="1"/>
              <p:nvPr/>
            </p:nvSpPr>
            <p:spPr>
              <a:xfrm rot="2700000">
                <a:off x="6485862" y="3931589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10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  <p:sp>
            <p:nvSpPr>
              <p:cNvPr id="129" name="Freeform 35"/>
              <p:cNvSpPr/>
              <p:nvPr/>
            </p:nvSpPr>
            <p:spPr>
              <a:xfrm rot="2700000">
                <a:off x="7285666" y="3165649"/>
                <a:ext cx="45719" cy="972000"/>
              </a:xfrm>
              <a:custGeom>
                <a:avLst/>
                <a:gdLst>
                  <a:gd name="connsiteX0" fmla="*/ 0 w 0"/>
                  <a:gd name="connsiteY0" fmla="*/ 0 h 1333500"/>
                  <a:gd name="connsiteX1" fmla="*/ 0 w 0"/>
                  <a:gd name="connsiteY1" fmla="*/ 133350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333500">
                    <a:moveTo>
                      <a:pt x="0" y="0"/>
                    </a:moveTo>
                    <a:lnTo>
                      <a:pt x="0" y="1333500"/>
                    </a:lnTo>
                  </a:path>
                </a:pathLst>
              </a:custGeom>
              <a:solidFill>
                <a:srgbClr val="00FFCC"/>
              </a:solidFill>
              <a:ln w="254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 dirty="0">
                  <a:latin typeface="Ubuntu" panose="020B0504030602030204" pitchFamily="34" charset="0"/>
                </a:endParaRPr>
              </a:p>
            </p:txBody>
          </p:sp>
          <p:sp>
            <p:nvSpPr>
              <p:cNvPr id="130" name="Oval 21"/>
              <p:cNvSpPr/>
              <p:nvPr/>
            </p:nvSpPr>
            <p:spPr>
              <a:xfrm>
                <a:off x="6997749" y="3757073"/>
                <a:ext cx="167640" cy="167640"/>
              </a:xfrm>
              <a:prstGeom prst="ellipse">
                <a:avLst/>
              </a:prstGeom>
              <a:solidFill>
                <a:srgbClr val="FC71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400">
                  <a:latin typeface="Ubuntu" panose="020B0504030602030204" pitchFamily="34" charset="0"/>
                </a:endParaRPr>
              </a:p>
            </p:txBody>
          </p:sp>
        </p:grpSp>
        <p:sp>
          <p:nvSpPr>
            <p:cNvPr id="11" name="title"/>
            <p:cNvSpPr txBox="1"/>
            <p:nvPr/>
          </p:nvSpPr>
          <p:spPr>
            <a:xfrm>
              <a:off x="3512480" y="845299"/>
              <a:ext cx="2119040" cy="646331"/>
            </a:xfrm>
            <a:prstGeom prst="rect">
              <a:avLst/>
            </a:prstGeom>
            <a:noFill/>
          </p:spPr>
          <p:txBody>
            <a:bodyPr wrap="none" lIns="91439" tIns="45720" rIns="91439" bIns="45720" rtlCol="0" anchor="ctr">
              <a:spAutoFit/>
            </a:bodyPr>
            <a:lstStyle/>
            <a:p>
              <a:r>
                <a:rPr lang="en-US" sz="3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AGENDA</a:t>
              </a:r>
              <a:endParaRPr lang="ru-RU" sz="3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</p:grpSp>
      <p:sp>
        <p:nvSpPr>
          <p:cNvPr id="56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0227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9" name="3"/>
          <p:cNvGrpSpPr/>
          <p:nvPr/>
        </p:nvGrpSpPr>
        <p:grpSpPr>
          <a:xfrm>
            <a:off x="6012160" y="3272827"/>
            <a:ext cx="2304256" cy="1168373"/>
            <a:chOff x="6012160" y="3128811"/>
            <a:chExt cx="2304256" cy="1168373"/>
          </a:xfrm>
        </p:grpSpPr>
        <p:sp>
          <p:nvSpPr>
            <p:cNvPr id="14" name="TextBox 13"/>
            <p:cNvSpPr txBox="1"/>
            <p:nvPr/>
          </p:nvSpPr>
          <p:spPr>
            <a:xfrm>
              <a:off x="6641549" y="3128811"/>
              <a:ext cx="10454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JOHN ADAMS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012160" y="3581603"/>
              <a:ext cx="2304256" cy="7155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“Lorem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cons</a:t>
              </a:r>
            </a:p>
            <a:p>
              <a:pPr algn="ctr">
                <a:lnSpc>
                  <a:spcPct val="150000"/>
                </a:lnSpc>
              </a:pP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mod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” 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655175" y="3349030"/>
              <a:ext cx="971741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 smtClean="0">
                  <a:solidFill>
                    <a:srgbClr val="EC5DB7"/>
                  </a:solidFill>
                  <a:latin typeface="Ubuntu Light" panose="020B0304030602030204" pitchFamily="34" charset="0"/>
                </a:rPr>
                <a:t> Startup Owner</a:t>
              </a:r>
              <a:endParaRPr lang="ru-RU" sz="900" dirty="0">
                <a:solidFill>
                  <a:srgbClr val="EC5DB7"/>
                </a:solidFill>
                <a:latin typeface="Ubuntu Light" panose="020B0304030602030204" pitchFamily="34" charset="0"/>
              </a:endParaRPr>
            </a:p>
          </p:txBody>
        </p:sp>
      </p:grpSp>
      <p:grpSp>
        <p:nvGrpSpPr>
          <p:cNvPr id="18" name="2"/>
          <p:cNvGrpSpPr/>
          <p:nvPr/>
        </p:nvGrpSpPr>
        <p:grpSpPr>
          <a:xfrm>
            <a:off x="3419871" y="3272827"/>
            <a:ext cx="2304256" cy="1178696"/>
            <a:chOff x="3419871" y="3128811"/>
            <a:chExt cx="2304256" cy="1178696"/>
          </a:xfrm>
        </p:grpSpPr>
        <p:sp>
          <p:nvSpPr>
            <p:cNvPr id="12" name="TextBox 11"/>
            <p:cNvSpPr txBox="1"/>
            <p:nvPr/>
          </p:nvSpPr>
          <p:spPr>
            <a:xfrm>
              <a:off x="3853693" y="3128811"/>
              <a:ext cx="143661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MONICA DAVIDSON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419871" y="3591926"/>
              <a:ext cx="2304256" cy="7155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“Lorem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cons</a:t>
              </a:r>
            </a:p>
            <a:p>
              <a:pPr algn="ctr">
                <a:lnSpc>
                  <a:spcPct val="150000"/>
                </a:lnSpc>
              </a:pP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mod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” 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956286" y="3349030"/>
              <a:ext cx="123142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 smtClean="0">
                  <a:solidFill>
                    <a:srgbClr val="EC5DB7"/>
                  </a:solidFill>
                  <a:latin typeface="Ubuntu Light" panose="020B0304030602030204" pitchFamily="34" charset="0"/>
                </a:rPr>
                <a:t>Marketing Manager</a:t>
              </a:r>
              <a:endParaRPr lang="ru-RU" sz="900" dirty="0">
                <a:solidFill>
                  <a:srgbClr val="EC5DB7"/>
                </a:solidFill>
                <a:latin typeface="Ubuntu Light" panose="020B0304030602030204" pitchFamily="34" charset="0"/>
              </a:endParaRPr>
            </a:p>
          </p:txBody>
        </p:sp>
      </p:grpSp>
      <p:grpSp>
        <p:nvGrpSpPr>
          <p:cNvPr id="22" name="1"/>
          <p:cNvGrpSpPr/>
          <p:nvPr/>
        </p:nvGrpSpPr>
        <p:grpSpPr>
          <a:xfrm>
            <a:off x="755576" y="3272827"/>
            <a:ext cx="2304256" cy="1178696"/>
            <a:chOff x="755576" y="3128811"/>
            <a:chExt cx="2304256" cy="1178696"/>
          </a:xfrm>
        </p:grpSpPr>
        <p:sp>
          <p:nvSpPr>
            <p:cNvPr id="5" name="TextBox 4"/>
            <p:cNvSpPr txBox="1"/>
            <p:nvPr/>
          </p:nvSpPr>
          <p:spPr>
            <a:xfrm>
              <a:off x="1360920" y="3128811"/>
              <a:ext cx="109356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DAVID COLLIN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55576" y="3591926"/>
              <a:ext cx="2304256" cy="7155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“Lorem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cons</a:t>
              </a:r>
            </a:p>
            <a:p>
              <a:pPr algn="ctr">
                <a:lnSpc>
                  <a:spcPct val="150000"/>
                </a:lnSpc>
              </a:pP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sed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mod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” 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82936" y="3349030"/>
              <a:ext cx="64953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 smtClean="0">
                  <a:solidFill>
                    <a:srgbClr val="EC5DB7"/>
                  </a:solidFill>
                  <a:latin typeface="Ubuntu Light" panose="020B0304030602030204" pitchFamily="34" charset="0"/>
                </a:rPr>
                <a:t>Designer</a:t>
              </a:r>
              <a:endParaRPr lang="ru-RU" sz="900" dirty="0">
                <a:solidFill>
                  <a:srgbClr val="EC5DB7"/>
                </a:solidFill>
                <a:latin typeface="Ubuntu Light" panose="020B0304030602030204" pitchFamily="34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663470" y="937021"/>
            <a:ext cx="7969461" cy="47923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aliquip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aute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irure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in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reprehenderit</a:t>
            </a:r>
            <a:r>
              <a:rPr lang="uk-UA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60" name="title"/>
          <p:cNvSpPr txBox="1"/>
          <p:nvPr/>
        </p:nvSpPr>
        <p:spPr>
          <a:xfrm>
            <a:off x="1907704" y="411510"/>
            <a:ext cx="5328592" cy="492443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/>
            <a:r>
              <a:rPr lang="en-US" sz="2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TESTIMONIALS</a:t>
            </a:r>
            <a:endParaRPr lang="ru-RU" sz="26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567133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2935129" y="423123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Testimonials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225549" y="2787775"/>
            <a:ext cx="1834283" cy="1656183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EBD44"/>
              </a:solidFill>
            </a:endParaRPr>
          </a:p>
        </p:txBody>
      </p:sp>
      <p:grpSp>
        <p:nvGrpSpPr>
          <p:cNvPr id="15" name="1"/>
          <p:cNvGrpSpPr/>
          <p:nvPr/>
        </p:nvGrpSpPr>
        <p:grpSpPr>
          <a:xfrm>
            <a:off x="1331639" y="3003798"/>
            <a:ext cx="1603490" cy="1263045"/>
            <a:chOff x="1115614" y="3469026"/>
            <a:chExt cx="2016225" cy="1263045"/>
          </a:xfrm>
        </p:grpSpPr>
        <p:sp>
          <p:nvSpPr>
            <p:cNvPr id="33" name="TextBox 1"/>
            <p:cNvSpPr txBox="1"/>
            <p:nvPr/>
          </p:nvSpPr>
          <p:spPr>
            <a:xfrm>
              <a:off x="1115614" y="3901074"/>
              <a:ext cx="20162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“Lorem ipsum dolor sit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cons</a:t>
              </a:r>
              <a:r>
                <a:rPr lang="uk-UA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ec</a:t>
              </a:r>
              <a:r>
                <a:rPr lang="uk-UA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tetur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sed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eius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mod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in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cididunt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laboreet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” </a:t>
              </a:r>
            </a:p>
          </p:txBody>
        </p:sp>
        <p:sp>
          <p:nvSpPr>
            <p:cNvPr id="34" name="TextBox 1"/>
            <p:cNvSpPr txBox="1"/>
            <p:nvPr/>
          </p:nvSpPr>
          <p:spPr>
            <a:xfrm>
              <a:off x="1115614" y="3690067"/>
              <a:ext cx="75424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Work Sans Light" panose="00000400000000000000" pitchFamily="2" charset="0"/>
                </a:rPr>
                <a:t>Designer</a:t>
              </a:r>
            </a:p>
          </p:txBody>
        </p:sp>
        <p:sp>
          <p:nvSpPr>
            <p:cNvPr id="31" name="TextBox 1"/>
            <p:cNvSpPr txBox="1"/>
            <p:nvPr/>
          </p:nvSpPr>
          <p:spPr>
            <a:xfrm>
              <a:off x="1115614" y="3469026"/>
              <a:ext cx="136900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solidFill>
                    <a:srgbClr val="EC5DB7"/>
                  </a:solidFill>
                  <a:latin typeface="Lato Black" panose="020F0A02020204030203" pitchFamily="34" charset="0"/>
                </a:rPr>
                <a:t>DAVID COLLIN</a:t>
              </a:r>
            </a:p>
          </p:txBody>
        </p:sp>
      </p:grpSp>
      <p:sp>
        <p:nvSpPr>
          <p:cNvPr id="21" name="Rectangle 20"/>
          <p:cNvSpPr/>
          <p:nvPr/>
        </p:nvSpPr>
        <p:spPr>
          <a:xfrm>
            <a:off x="3707904" y="2787774"/>
            <a:ext cx="1834283" cy="1656183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EBD44"/>
              </a:solidFill>
            </a:endParaRPr>
          </a:p>
        </p:txBody>
      </p:sp>
      <p:grpSp>
        <p:nvGrpSpPr>
          <p:cNvPr id="22" name="2"/>
          <p:cNvGrpSpPr/>
          <p:nvPr/>
        </p:nvGrpSpPr>
        <p:grpSpPr>
          <a:xfrm>
            <a:off x="3813994" y="3003797"/>
            <a:ext cx="1603490" cy="1263046"/>
            <a:chOff x="1115614" y="3469026"/>
            <a:chExt cx="2016225" cy="1263046"/>
          </a:xfrm>
        </p:grpSpPr>
        <p:sp>
          <p:nvSpPr>
            <p:cNvPr id="23" name="TextBox 1"/>
            <p:cNvSpPr txBox="1"/>
            <p:nvPr/>
          </p:nvSpPr>
          <p:spPr>
            <a:xfrm>
              <a:off x="1115614" y="3901075"/>
              <a:ext cx="20162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“Lorem ipsum dolor sit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cons</a:t>
              </a:r>
              <a:r>
                <a:rPr lang="uk-UA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ec</a:t>
              </a:r>
              <a:r>
                <a:rPr lang="uk-UA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tetur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sed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eius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mod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in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cididunt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laboreet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” </a:t>
              </a:r>
            </a:p>
          </p:txBody>
        </p:sp>
        <p:sp>
          <p:nvSpPr>
            <p:cNvPr id="24" name="TextBox 1"/>
            <p:cNvSpPr txBox="1"/>
            <p:nvPr/>
          </p:nvSpPr>
          <p:spPr>
            <a:xfrm>
              <a:off x="1115614" y="3690067"/>
              <a:ext cx="136094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Marketing Manager</a:t>
              </a:r>
            </a:p>
          </p:txBody>
        </p:sp>
        <p:sp>
          <p:nvSpPr>
            <p:cNvPr id="25" name="TextBox 1"/>
            <p:cNvSpPr txBox="1"/>
            <p:nvPr/>
          </p:nvSpPr>
          <p:spPr>
            <a:xfrm>
              <a:off x="1115614" y="3469026"/>
              <a:ext cx="180639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MONICA DAVIDSON</a:t>
              </a:r>
              <a:endParaRPr lang="en-US" sz="1000" dirty="0">
                <a:solidFill>
                  <a:srgbClr val="EC5DB7"/>
                </a:solidFill>
                <a:latin typeface="Lato Black" panose="020F0A02020204030203" pitchFamily="34" charset="0"/>
              </a:endParaRPr>
            </a:p>
          </p:txBody>
        </p:sp>
      </p:grpSp>
      <p:sp>
        <p:nvSpPr>
          <p:cNvPr id="26" name="Rectangle 25"/>
          <p:cNvSpPr/>
          <p:nvPr/>
        </p:nvSpPr>
        <p:spPr>
          <a:xfrm>
            <a:off x="6194101" y="2787774"/>
            <a:ext cx="1834283" cy="1656183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EBD44"/>
              </a:solidFill>
            </a:endParaRPr>
          </a:p>
        </p:txBody>
      </p:sp>
      <p:grpSp>
        <p:nvGrpSpPr>
          <p:cNvPr id="27" name="3"/>
          <p:cNvGrpSpPr/>
          <p:nvPr/>
        </p:nvGrpSpPr>
        <p:grpSpPr>
          <a:xfrm>
            <a:off x="6300191" y="3003797"/>
            <a:ext cx="1603490" cy="1263046"/>
            <a:chOff x="1115614" y="3469026"/>
            <a:chExt cx="2016225" cy="1263046"/>
          </a:xfrm>
        </p:grpSpPr>
        <p:sp>
          <p:nvSpPr>
            <p:cNvPr id="28" name="TextBox 1"/>
            <p:cNvSpPr txBox="1"/>
            <p:nvPr/>
          </p:nvSpPr>
          <p:spPr>
            <a:xfrm>
              <a:off x="1115614" y="3901075"/>
              <a:ext cx="20162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“Lorem ipsum dolor sit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cons</a:t>
              </a:r>
              <a:r>
                <a:rPr lang="uk-UA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ec</a:t>
              </a:r>
              <a:r>
                <a:rPr lang="uk-UA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tetur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sed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do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eius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mod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in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cididunt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laboreet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” </a:t>
              </a:r>
            </a:p>
          </p:txBody>
        </p:sp>
        <p:sp>
          <p:nvSpPr>
            <p:cNvPr id="30" name="TextBox 1"/>
            <p:cNvSpPr txBox="1"/>
            <p:nvPr/>
          </p:nvSpPr>
          <p:spPr>
            <a:xfrm>
              <a:off x="1115614" y="3690067"/>
              <a:ext cx="111503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Startup Owner</a:t>
              </a:r>
            </a:p>
          </p:txBody>
        </p:sp>
        <p:sp>
          <p:nvSpPr>
            <p:cNvPr id="32" name="TextBox 1"/>
            <p:cNvSpPr txBox="1"/>
            <p:nvPr/>
          </p:nvSpPr>
          <p:spPr>
            <a:xfrm>
              <a:off x="1115614" y="3469026"/>
              <a:ext cx="129442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JOAN ADAMS</a:t>
              </a:r>
              <a:endParaRPr lang="en-US" sz="1000" dirty="0">
                <a:solidFill>
                  <a:srgbClr val="EC5DB7"/>
                </a:solidFill>
                <a:latin typeface="Lato Black" panose="020F0A02020204030203" pitchFamily="34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180404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75000"/>
            </a:schemeClr>
          </a:solidFill>
        </p:spPr>
      </p:sp>
      <p:sp>
        <p:nvSpPr>
          <p:cNvPr id="190" name="title"/>
          <p:cNvSpPr txBox="1"/>
          <p:nvPr/>
        </p:nvSpPr>
        <p:spPr>
          <a:xfrm>
            <a:off x="2313405" y="411510"/>
            <a:ext cx="4517191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>
                <a:solidFill>
                  <a:srgbClr val="FEBD44"/>
                </a:solidFill>
                <a:latin typeface="Lato Black" panose="020F0A02020204030203" pitchFamily="34" charset="0"/>
              </a:rPr>
              <a:t>What People Are Saying </a:t>
            </a:r>
            <a:endParaRPr lang="ru-RU" sz="2600" b="1" dirty="0">
              <a:solidFill>
                <a:srgbClr val="FEBD44"/>
              </a:solidFill>
            </a:endParaRPr>
          </a:p>
        </p:txBody>
      </p:sp>
      <p:grpSp>
        <p:nvGrpSpPr>
          <p:cNvPr id="20" name="1"/>
          <p:cNvGrpSpPr/>
          <p:nvPr/>
        </p:nvGrpSpPr>
        <p:grpSpPr>
          <a:xfrm>
            <a:off x="551892" y="1491630"/>
            <a:ext cx="2579948" cy="2386285"/>
            <a:chOff x="827584" y="1522840"/>
            <a:chExt cx="2579948" cy="2386285"/>
          </a:xfrm>
        </p:grpSpPr>
        <p:sp>
          <p:nvSpPr>
            <p:cNvPr id="34" name="TextBox 1"/>
            <p:cNvSpPr txBox="1"/>
            <p:nvPr/>
          </p:nvSpPr>
          <p:spPr>
            <a:xfrm>
              <a:off x="1115614" y="3693681"/>
              <a:ext cx="591829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Designer</a:t>
              </a:r>
              <a:endParaRPr lang="ru-RU" sz="8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1" name="TextBox 1"/>
            <p:cNvSpPr txBox="1"/>
            <p:nvPr/>
          </p:nvSpPr>
          <p:spPr>
            <a:xfrm>
              <a:off x="1115614" y="3474043"/>
              <a:ext cx="141417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>
                  <a:solidFill>
                    <a:srgbClr val="FEBD44"/>
                  </a:solidFill>
                  <a:latin typeface="Lato Black" panose="020F0A02020204030203" pitchFamily="34" charset="0"/>
                </a:rPr>
                <a:t>TINA ROBINSON</a:t>
              </a:r>
              <a:endParaRPr lang="ru-RU" sz="1200" dirty="0">
                <a:solidFill>
                  <a:srgbClr val="FEBD44"/>
                </a:solidFill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827584" y="1522840"/>
              <a:ext cx="2579948" cy="1676239"/>
              <a:chOff x="827584" y="1954888"/>
              <a:chExt cx="2579948" cy="1676239"/>
            </a:xfrm>
          </p:grpSpPr>
          <p:sp>
            <p:nvSpPr>
              <p:cNvPr id="33" name="TextBox 1"/>
              <p:cNvSpPr txBox="1"/>
              <p:nvPr/>
            </p:nvSpPr>
            <p:spPr>
              <a:xfrm>
                <a:off x="1115614" y="2410472"/>
                <a:ext cx="2291918" cy="12206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Lorem 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ipsum dolor sit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cons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ec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tetur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sed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do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eius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mod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incididunt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labore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et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dolore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sed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do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eius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mod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incididunt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labo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.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endParaRPr lang="en-US" sz="1000" dirty="0">
                  <a:solidFill>
                    <a:schemeClr val="bg1"/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827584" y="1954888"/>
                <a:ext cx="441146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6000" dirty="0">
                    <a:solidFill>
                      <a:srgbClr val="FEBD44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“</a:t>
                </a:r>
              </a:p>
            </p:txBody>
          </p:sp>
        </p:grpSp>
      </p:grpSp>
      <p:grpSp>
        <p:nvGrpSpPr>
          <p:cNvPr id="68" name="2"/>
          <p:cNvGrpSpPr/>
          <p:nvPr/>
        </p:nvGrpSpPr>
        <p:grpSpPr>
          <a:xfrm>
            <a:off x="3228528" y="1491630"/>
            <a:ext cx="2579948" cy="2386285"/>
            <a:chOff x="827584" y="1522840"/>
            <a:chExt cx="2579948" cy="2386285"/>
          </a:xfrm>
        </p:grpSpPr>
        <p:sp>
          <p:nvSpPr>
            <p:cNvPr id="69" name="TextBox 1"/>
            <p:cNvSpPr txBox="1"/>
            <p:nvPr/>
          </p:nvSpPr>
          <p:spPr>
            <a:xfrm>
              <a:off x="1115614" y="3693681"/>
              <a:ext cx="837089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Company CEO</a:t>
              </a:r>
              <a:endParaRPr lang="ru-RU" sz="8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70" name="TextBox 1"/>
            <p:cNvSpPr txBox="1"/>
            <p:nvPr/>
          </p:nvSpPr>
          <p:spPr>
            <a:xfrm>
              <a:off x="1115614" y="3474043"/>
              <a:ext cx="127631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>
                  <a:solidFill>
                    <a:srgbClr val="FEBD44"/>
                  </a:solidFill>
                  <a:latin typeface="Lato Black" panose="020F0A02020204030203" pitchFamily="34" charset="0"/>
                </a:rPr>
                <a:t>DAVID COLLIN</a:t>
              </a:r>
              <a:endParaRPr lang="ru-RU" sz="1200" dirty="0">
                <a:solidFill>
                  <a:srgbClr val="FEBD44"/>
                </a:solidFill>
              </a:endParaRPr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827584" y="1522840"/>
              <a:ext cx="2579948" cy="1676239"/>
              <a:chOff x="827584" y="1954888"/>
              <a:chExt cx="2579948" cy="1676239"/>
            </a:xfrm>
          </p:grpSpPr>
          <p:sp>
            <p:nvSpPr>
              <p:cNvPr id="72" name="TextBox 1"/>
              <p:cNvSpPr txBox="1"/>
              <p:nvPr/>
            </p:nvSpPr>
            <p:spPr>
              <a:xfrm>
                <a:off x="1115614" y="2410472"/>
                <a:ext cx="2291918" cy="12206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Lorem 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ipsum dolor sit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cons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ec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tetur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sed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do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eius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mod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incididunt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labore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et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dolore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sed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do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eius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mod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incididunt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labo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.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endParaRPr lang="en-US" sz="1000" dirty="0">
                  <a:solidFill>
                    <a:schemeClr val="bg1"/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827584" y="1954888"/>
                <a:ext cx="441146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6000" dirty="0">
                    <a:solidFill>
                      <a:srgbClr val="FEBD44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“</a:t>
                </a:r>
              </a:p>
            </p:txBody>
          </p:sp>
        </p:grpSp>
      </p:grpSp>
      <p:grpSp>
        <p:nvGrpSpPr>
          <p:cNvPr id="74" name="3"/>
          <p:cNvGrpSpPr/>
          <p:nvPr/>
        </p:nvGrpSpPr>
        <p:grpSpPr>
          <a:xfrm>
            <a:off x="5952492" y="1491630"/>
            <a:ext cx="2579948" cy="2386285"/>
            <a:chOff x="827584" y="1522840"/>
            <a:chExt cx="2579948" cy="2386285"/>
          </a:xfrm>
        </p:grpSpPr>
        <p:sp>
          <p:nvSpPr>
            <p:cNvPr id="89" name="TextBox 1"/>
            <p:cNvSpPr txBox="1"/>
            <p:nvPr/>
          </p:nvSpPr>
          <p:spPr>
            <a:xfrm>
              <a:off x="1115614" y="3693681"/>
              <a:ext cx="86273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Startup Owner</a:t>
              </a:r>
              <a:endParaRPr lang="ru-RU" sz="8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91" name="TextBox 1"/>
            <p:cNvSpPr txBox="1"/>
            <p:nvPr/>
          </p:nvSpPr>
          <p:spPr>
            <a:xfrm>
              <a:off x="1115614" y="3474043"/>
              <a:ext cx="122982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>
                  <a:solidFill>
                    <a:srgbClr val="FEBD44"/>
                  </a:solidFill>
                  <a:latin typeface="Lato Black" panose="020F0A02020204030203" pitchFamily="34" charset="0"/>
                </a:rPr>
                <a:t>JOHN ADAMS</a:t>
              </a:r>
              <a:endParaRPr lang="ru-RU" sz="1200" dirty="0">
                <a:solidFill>
                  <a:srgbClr val="FEBD44"/>
                </a:solidFill>
              </a:endParaRPr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827584" y="1522840"/>
              <a:ext cx="2579948" cy="1676239"/>
              <a:chOff x="827584" y="1954888"/>
              <a:chExt cx="2579948" cy="1676239"/>
            </a:xfrm>
          </p:grpSpPr>
          <p:sp>
            <p:nvSpPr>
              <p:cNvPr id="93" name="TextBox 1"/>
              <p:cNvSpPr txBox="1"/>
              <p:nvPr/>
            </p:nvSpPr>
            <p:spPr>
              <a:xfrm>
                <a:off x="1115614" y="2410472"/>
                <a:ext cx="2291918" cy="12206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Lorem 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ipsum dolor sit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cons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ec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tetur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sed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do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eius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mod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incididunt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labore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et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dolore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sed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do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eius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mod </a:t>
                </a:r>
                <a:r>
                  <a:rPr lang="en-US" sz="1000" dirty="0" err="1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incididunt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labo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.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endParaRPr lang="en-US" sz="1000" dirty="0">
                  <a:solidFill>
                    <a:schemeClr val="bg1"/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827584" y="1954888"/>
                <a:ext cx="441146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6000" dirty="0">
                    <a:solidFill>
                      <a:srgbClr val="FEBD44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“</a:t>
                </a:r>
              </a:p>
            </p:txBody>
          </p:sp>
        </p:grpSp>
      </p:grpSp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5618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4823990" y="1418956"/>
            <a:ext cx="1533386" cy="153338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Oval 25"/>
          <p:cNvSpPr/>
          <p:nvPr/>
        </p:nvSpPr>
        <p:spPr>
          <a:xfrm>
            <a:off x="6904912" y="1423609"/>
            <a:ext cx="1533386" cy="1533386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Oval 28"/>
          <p:cNvSpPr/>
          <p:nvPr/>
        </p:nvSpPr>
        <p:spPr>
          <a:xfrm>
            <a:off x="662145" y="1421768"/>
            <a:ext cx="1533386" cy="153338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Oval 31"/>
          <p:cNvSpPr/>
          <p:nvPr/>
        </p:nvSpPr>
        <p:spPr>
          <a:xfrm>
            <a:off x="2743067" y="1426421"/>
            <a:ext cx="1533386" cy="1533386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6900" y="1781866"/>
            <a:ext cx="807566" cy="807566"/>
          </a:xfrm>
          <a:prstGeom prst="rect">
            <a:avLst/>
          </a:prstGeom>
        </p:spPr>
      </p:pic>
      <p:sp>
        <p:nvSpPr>
          <p:cNvPr id="190" name="title"/>
          <p:cNvSpPr txBox="1"/>
          <p:nvPr/>
        </p:nvSpPr>
        <p:spPr>
          <a:xfrm>
            <a:off x="3762506" y="411510"/>
            <a:ext cx="1618988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Awards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3" name="TextBox 1"/>
          <p:cNvSpPr txBox="1"/>
          <p:nvPr/>
        </p:nvSpPr>
        <p:spPr>
          <a:xfrm>
            <a:off x="489473" y="3298905"/>
            <a:ext cx="1878731" cy="6869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Lorem 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ipsum dolor sit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cons</a:t>
            </a:r>
            <a:r>
              <a:rPr lang="uk-UA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ec</a:t>
            </a:r>
            <a:r>
              <a:rPr lang="uk-UA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tetur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idun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dipis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cing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sed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ius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mod.</a:t>
            </a: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31" name="TextBox 1"/>
          <p:cNvSpPr txBox="1"/>
          <p:nvPr/>
        </p:nvSpPr>
        <p:spPr>
          <a:xfrm>
            <a:off x="1090444" y="3119968"/>
            <a:ext cx="6767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Award 1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TextBox 1"/>
          <p:cNvSpPr txBox="1"/>
          <p:nvPr/>
        </p:nvSpPr>
        <p:spPr>
          <a:xfrm>
            <a:off x="2570395" y="3302819"/>
            <a:ext cx="1878731" cy="6869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Lorem 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ipsum dolor sit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cons</a:t>
            </a:r>
            <a:r>
              <a:rPr lang="uk-UA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ec</a:t>
            </a:r>
            <a:r>
              <a:rPr lang="uk-UA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tetur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idun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dipis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cing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sed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ius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mod.</a:t>
            </a: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8" name="TextBox 1"/>
          <p:cNvSpPr txBox="1"/>
          <p:nvPr/>
        </p:nvSpPr>
        <p:spPr>
          <a:xfrm>
            <a:off x="3171367" y="3123882"/>
            <a:ext cx="6767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Award </a:t>
            </a:r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2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5" name="TextBox 1"/>
          <p:cNvSpPr txBox="1"/>
          <p:nvPr/>
        </p:nvSpPr>
        <p:spPr>
          <a:xfrm>
            <a:off x="4651317" y="3302819"/>
            <a:ext cx="1878731" cy="6869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Lorem 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ipsum dolor sit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cons</a:t>
            </a:r>
            <a:r>
              <a:rPr lang="uk-UA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ec</a:t>
            </a:r>
            <a:r>
              <a:rPr lang="uk-UA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tetur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idun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dipis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cing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sed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ius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mod.</a:t>
            </a: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36" name="TextBox 1"/>
          <p:cNvSpPr txBox="1"/>
          <p:nvPr/>
        </p:nvSpPr>
        <p:spPr>
          <a:xfrm>
            <a:off x="5252289" y="3123882"/>
            <a:ext cx="6767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Award </a:t>
            </a:r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3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1"/>
          <p:cNvSpPr txBox="1"/>
          <p:nvPr/>
        </p:nvSpPr>
        <p:spPr>
          <a:xfrm>
            <a:off x="6732240" y="3309899"/>
            <a:ext cx="1878731" cy="6869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Lorem 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ipsum dolor sit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cons</a:t>
            </a:r>
            <a:r>
              <a:rPr lang="uk-UA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ec</a:t>
            </a:r>
            <a:r>
              <a:rPr lang="uk-UA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tetur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idun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dipis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cing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sed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ius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mod.</a:t>
            </a: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59" name="TextBox 1"/>
          <p:cNvSpPr txBox="1"/>
          <p:nvPr/>
        </p:nvSpPr>
        <p:spPr>
          <a:xfrm>
            <a:off x="7333211" y="3130962"/>
            <a:ext cx="6767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Award </a:t>
            </a:r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4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4" name="Copyright"/>
          <p:cNvSpPr txBox="1"/>
          <p:nvPr/>
        </p:nvSpPr>
        <p:spPr>
          <a:xfrm>
            <a:off x="179510" y="4838114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7822" y="1781866"/>
            <a:ext cx="807566" cy="807566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9487" y="1781866"/>
            <a:ext cx="807566" cy="807566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5055" y="1781866"/>
            <a:ext cx="807566" cy="8075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2458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79510" y="4838114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3195145" y="423123"/>
            <a:ext cx="2753710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Pricing Tables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5" name="A"/>
          <p:cNvGrpSpPr/>
          <p:nvPr/>
        </p:nvGrpSpPr>
        <p:grpSpPr>
          <a:xfrm>
            <a:off x="1097071" y="1491630"/>
            <a:ext cx="1981307" cy="3024336"/>
            <a:chOff x="1150533" y="1099691"/>
            <a:chExt cx="2126245" cy="3200251"/>
          </a:xfrm>
        </p:grpSpPr>
        <p:sp>
          <p:nvSpPr>
            <p:cNvPr id="6" name="Rectangle 5"/>
            <p:cNvSpPr/>
            <p:nvPr/>
          </p:nvSpPr>
          <p:spPr>
            <a:xfrm>
              <a:off x="1277551" y="1131590"/>
              <a:ext cx="1872208" cy="3012328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1524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ru-RU" dirty="0">
                <a:latin typeface="Montserrat Light" panose="00000400000000000000" pitchFamily="2" charset="-52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1277551" y="3996812"/>
              <a:ext cx="1872208" cy="303130"/>
            </a:xfrm>
            <a:prstGeom prst="rect">
              <a:avLst/>
            </a:prstGeom>
            <a:solidFill>
              <a:srgbClr val="986BF4"/>
            </a:solidFill>
            <a:ln w="152400">
              <a:solidFill>
                <a:srgbClr val="986BF4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ru-RU" dirty="0">
                <a:solidFill>
                  <a:srgbClr val="00EEDD"/>
                </a:solidFill>
                <a:latin typeface="Montserrat Light" panose="00000400000000000000" pitchFamily="2" charset="-52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662998" y="4025267"/>
              <a:ext cx="1101315" cy="260543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1000" b="1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LEARN MORE</a:t>
              </a:r>
              <a:endParaRPr lang="ru-RU" sz="1000" b="1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294861" y="2630400"/>
              <a:ext cx="1837588" cy="86678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da-DK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-  Lorem ipsum dolor</a:t>
              </a: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uk-UA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С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onsectetur</a:t>
              </a: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utaliquip</a:t>
              </a: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2" name="$"/>
            <p:cNvSpPr txBox="1"/>
            <p:nvPr/>
          </p:nvSpPr>
          <p:spPr>
            <a:xfrm>
              <a:off x="1556813" y="1719038"/>
              <a:ext cx="1321509" cy="83048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4500" dirty="0" smtClean="0">
                  <a:solidFill>
                    <a:srgbClr val="EC5DB7"/>
                  </a:solidFill>
                  <a:latin typeface="Montserrat Light" panose="00000400000000000000" pitchFamily="2" charset="-52"/>
                </a:rPr>
                <a:t>$99</a:t>
              </a:r>
              <a:endParaRPr lang="ru-RU" sz="4500" dirty="0">
                <a:solidFill>
                  <a:srgbClr val="EC5DB7"/>
                </a:solidFill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>
            <a:xfrm>
              <a:off x="1150533" y="1491630"/>
              <a:ext cx="2126245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1867709" y="1099691"/>
              <a:ext cx="691892" cy="35824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  <a:latin typeface="Lato Light" panose="020F0302020204030203" pitchFamily="34" charset="0"/>
                </a:rPr>
                <a:t>Basic</a:t>
              </a:r>
              <a:endParaRPr lang="ru-RU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B"/>
          <p:cNvGrpSpPr/>
          <p:nvPr/>
        </p:nvGrpSpPr>
        <p:grpSpPr>
          <a:xfrm>
            <a:off x="6065623" y="1491631"/>
            <a:ext cx="1981307" cy="3024335"/>
            <a:chOff x="1150533" y="1099692"/>
            <a:chExt cx="2126245" cy="3200250"/>
          </a:xfrm>
        </p:grpSpPr>
        <p:sp>
          <p:nvSpPr>
            <p:cNvPr id="25" name="Rectangle 24"/>
            <p:cNvSpPr/>
            <p:nvPr/>
          </p:nvSpPr>
          <p:spPr>
            <a:xfrm>
              <a:off x="1277551" y="1131590"/>
              <a:ext cx="1872208" cy="3012329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1524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ru-RU" dirty="0">
                <a:latin typeface="Montserrat Light" panose="00000400000000000000" pitchFamily="2" charset="-52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277551" y="3996812"/>
              <a:ext cx="1872208" cy="303130"/>
            </a:xfrm>
            <a:prstGeom prst="rect">
              <a:avLst/>
            </a:prstGeom>
            <a:solidFill>
              <a:srgbClr val="986BF4"/>
            </a:solidFill>
            <a:ln w="152400">
              <a:solidFill>
                <a:srgbClr val="986BF4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ru-RU" dirty="0">
                <a:solidFill>
                  <a:srgbClr val="00EEDD"/>
                </a:solidFill>
                <a:latin typeface="Montserrat Light" panose="00000400000000000000" pitchFamily="2" charset="-52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662998" y="4025267"/>
              <a:ext cx="1101315" cy="260543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10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LEARN MORE</a:t>
              </a:r>
              <a:endParaRPr lang="ru-RU" sz="1000" b="1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294860" y="2524481"/>
              <a:ext cx="1837589" cy="140415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da-DK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-  Lorem ipsum dolor</a:t>
              </a: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uk-UA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С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onsectetur</a:t>
              </a: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utaliquip</a:t>
              </a:r>
              <a:endParaRPr lang="en-US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mollit</a:t>
              </a:r>
              <a:endParaRPr lang="en-US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1" name="$"/>
            <p:cNvSpPr txBox="1"/>
            <p:nvPr/>
          </p:nvSpPr>
          <p:spPr>
            <a:xfrm>
              <a:off x="1457426" y="1681389"/>
              <a:ext cx="1512459" cy="830481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4500" dirty="0" smtClean="0">
                  <a:solidFill>
                    <a:srgbClr val="EC5DB7"/>
                  </a:solidFill>
                  <a:latin typeface="Montserrat Light" panose="00000400000000000000" pitchFamily="2" charset="-52"/>
                </a:rPr>
                <a:t>$319</a:t>
              </a:r>
              <a:endParaRPr lang="ru-RU" sz="4500" dirty="0">
                <a:solidFill>
                  <a:srgbClr val="EC5DB7"/>
                </a:solidFill>
              </a:endParaRPr>
            </a:p>
          </p:txBody>
        </p:sp>
        <p:cxnSp>
          <p:nvCxnSpPr>
            <p:cNvPr id="32" name="Straight Connector 31"/>
            <p:cNvCxnSpPr/>
            <p:nvPr/>
          </p:nvCxnSpPr>
          <p:spPr>
            <a:xfrm>
              <a:off x="1150533" y="1491630"/>
              <a:ext cx="2126245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/>
            <p:cNvSpPr txBox="1"/>
            <p:nvPr/>
          </p:nvSpPr>
          <p:spPr>
            <a:xfrm>
              <a:off x="1663858" y="1099692"/>
              <a:ext cx="1099594" cy="358247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  <a:latin typeface="Lato Light" panose="020F0302020204030203" pitchFamily="34" charset="0"/>
                </a:rPr>
                <a:t>Exclusive </a:t>
              </a:r>
              <a:endParaRPr lang="ru-RU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most popular"/>
          <p:cNvGrpSpPr/>
          <p:nvPr/>
        </p:nvGrpSpPr>
        <p:grpSpPr>
          <a:xfrm>
            <a:off x="3490333" y="1275606"/>
            <a:ext cx="2126245" cy="3180402"/>
            <a:chOff x="1150533" y="1119540"/>
            <a:chExt cx="2126245" cy="3180402"/>
          </a:xfrm>
          <a:solidFill>
            <a:srgbClr val="986BF4"/>
          </a:solidFill>
        </p:grpSpPr>
        <p:sp>
          <p:nvSpPr>
            <p:cNvPr id="16" name="Rectangle 15"/>
            <p:cNvSpPr/>
            <p:nvPr/>
          </p:nvSpPr>
          <p:spPr>
            <a:xfrm>
              <a:off x="1277551" y="1131590"/>
              <a:ext cx="1872208" cy="3012328"/>
            </a:xfrm>
            <a:prstGeom prst="rect">
              <a:avLst/>
            </a:prstGeom>
            <a:solidFill>
              <a:srgbClr val="986BF4"/>
            </a:solidFill>
            <a:ln w="152400">
              <a:solidFill>
                <a:srgbClr val="986BF4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ru-RU" dirty="0">
                <a:latin typeface="Montserrat Light" panose="00000400000000000000" pitchFamily="2" charset="-52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277551" y="3996812"/>
              <a:ext cx="1872208" cy="30313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1524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ru-RU" dirty="0">
                <a:solidFill>
                  <a:srgbClr val="00EEDD"/>
                </a:solidFill>
                <a:latin typeface="Montserrat Light" panose="00000400000000000000" pitchFamily="2" charset="-52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700534" y="4025267"/>
              <a:ext cx="1026243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 anchor="t">
              <a:spAutoFit/>
            </a:bodyPr>
            <a:lstStyle/>
            <a:p>
              <a:r>
                <a:rPr lang="en-US" sz="10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LEARN MORE</a:t>
              </a:r>
              <a:endParaRPr lang="ru-RU" sz="1000" b="1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314642" y="2502281"/>
              <a:ext cx="1712328" cy="136191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da-DK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-  Lorem </a:t>
              </a:r>
              <a:r>
                <a:rPr lang="da-DK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ipsum dolor</a:t>
              </a: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uk-UA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С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onsectetur</a:t>
              </a: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utaliquip</a:t>
              </a:r>
              <a:endParaRPr lang="en-US" sz="1100" dirty="0" smtClean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mollit</a:t>
              </a:r>
              <a:endParaRPr lang="en-US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21" name="$"/>
            <p:cNvSpPr txBox="1"/>
            <p:nvPr/>
          </p:nvSpPr>
          <p:spPr>
            <a:xfrm>
              <a:off x="1496151" y="1681389"/>
              <a:ext cx="1435008" cy="784830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4500" dirty="0" smtClean="0">
                  <a:solidFill>
                    <a:schemeClr val="bg1"/>
                  </a:solidFill>
                  <a:latin typeface="Montserrat Light" panose="00000400000000000000" pitchFamily="2" charset="-52"/>
                </a:rPr>
                <a:t>$199</a:t>
              </a:r>
              <a:endParaRPr lang="ru-RU" sz="4500" dirty="0">
                <a:solidFill>
                  <a:schemeClr val="bg1"/>
                </a:solidFill>
              </a:endParaRPr>
            </a:p>
          </p:txBody>
        </p:sp>
        <p:cxnSp>
          <p:nvCxnSpPr>
            <p:cNvPr id="22" name="Straight Connector 21"/>
            <p:cNvCxnSpPr/>
            <p:nvPr/>
          </p:nvCxnSpPr>
          <p:spPr>
            <a:xfrm>
              <a:off x="1150533" y="1491630"/>
              <a:ext cx="2126245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TextBox 22"/>
            <p:cNvSpPr txBox="1"/>
            <p:nvPr/>
          </p:nvSpPr>
          <p:spPr>
            <a:xfrm>
              <a:off x="1782223" y="1119540"/>
              <a:ext cx="862865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Popular</a:t>
              </a:r>
              <a:endParaRPr lang="ru-RU" sz="16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8125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79510" y="4838114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3195145" y="423123"/>
            <a:ext cx="2753710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Pricing Tables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4" name="3"/>
          <p:cNvGrpSpPr/>
          <p:nvPr/>
        </p:nvGrpSpPr>
        <p:grpSpPr>
          <a:xfrm>
            <a:off x="6110875" y="1275607"/>
            <a:ext cx="1917509" cy="3312367"/>
            <a:chOff x="6110875" y="1419623"/>
            <a:chExt cx="1917509" cy="3312367"/>
          </a:xfrm>
        </p:grpSpPr>
        <p:sp>
          <p:nvSpPr>
            <p:cNvPr id="30" name="Rounded Rectangle 29"/>
            <p:cNvSpPr/>
            <p:nvPr/>
          </p:nvSpPr>
          <p:spPr>
            <a:xfrm>
              <a:off x="6110875" y="1419623"/>
              <a:ext cx="1917509" cy="3312367"/>
            </a:xfrm>
            <a:prstGeom prst="roundRect">
              <a:avLst>
                <a:gd name="adj" fmla="val 4585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6385553" y="4111824"/>
              <a:ext cx="1368153" cy="404142"/>
            </a:xfrm>
            <a:prstGeom prst="roundRect">
              <a:avLst>
                <a:gd name="adj" fmla="val 50000"/>
              </a:avLst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607003" y="4198479"/>
              <a:ext cx="925253" cy="230832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9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LEARN MORE</a:t>
              </a:r>
              <a:endParaRPr lang="ru-RU" sz="900" b="1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213466" y="2794015"/>
              <a:ext cx="1712327" cy="136191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da-DK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-  Lorem ipsum dolor</a:t>
              </a:r>
              <a:endParaRPr lang="uk-UA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-  </a:t>
              </a:r>
              <a:r>
                <a:rPr lang="uk-UA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С</a:t>
              </a:r>
              <a:r>
                <a:rPr lang="en-US" sz="11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onsectetur</a:t>
              </a: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endParaRPr lang="uk-UA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utaliquip</a:t>
              </a:r>
              <a:endPara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mollit</a:t>
              </a:r>
              <a:endParaRPr lang="en-US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endParaRPr lang="uk-UA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1" name="$"/>
            <p:cNvSpPr txBox="1"/>
            <p:nvPr/>
          </p:nvSpPr>
          <p:spPr>
            <a:xfrm>
              <a:off x="6364949" y="2002944"/>
              <a:ext cx="1409360" cy="784830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4500" dirty="0" smtClean="0">
                  <a:solidFill>
                    <a:srgbClr val="EC5DB7"/>
                  </a:solidFill>
                  <a:latin typeface="Montserrat Light" panose="00000400000000000000" pitchFamily="2" charset="-52"/>
                </a:rPr>
                <a:t>$319</a:t>
              </a:r>
              <a:endParaRPr lang="ru-RU" sz="4500" dirty="0">
                <a:solidFill>
                  <a:srgbClr val="EC5DB7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6540895" y="1563638"/>
              <a:ext cx="1057469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1600" dirty="0">
                  <a:solidFill>
                    <a:srgbClr val="6666FF"/>
                  </a:solidFill>
                  <a:latin typeface="Lato" panose="020F0502020204030203" pitchFamily="34" charset="0"/>
                </a:rPr>
                <a:t>Exclusive </a:t>
              </a:r>
              <a:endParaRPr lang="ru-RU" sz="1600" dirty="0">
                <a:solidFill>
                  <a:srgbClr val="6666FF"/>
                </a:solidFill>
              </a:endParaRPr>
            </a:p>
          </p:txBody>
        </p:sp>
      </p:grpSp>
      <p:grpSp>
        <p:nvGrpSpPr>
          <p:cNvPr id="17" name="2"/>
          <p:cNvGrpSpPr/>
          <p:nvPr/>
        </p:nvGrpSpPr>
        <p:grpSpPr>
          <a:xfrm>
            <a:off x="1101277" y="1275607"/>
            <a:ext cx="1917509" cy="3312367"/>
            <a:chOff x="1101277" y="1419622"/>
            <a:chExt cx="1917509" cy="3312367"/>
          </a:xfrm>
        </p:grpSpPr>
        <p:sp>
          <p:nvSpPr>
            <p:cNvPr id="43" name="Rounded Rectangle 42"/>
            <p:cNvSpPr/>
            <p:nvPr/>
          </p:nvSpPr>
          <p:spPr>
            <a:xfrm>
              <a:off x="1101277" y="1419622"/>
              <a:ext cx="1917509" cy="3312367"/>
            </a:xfrm>
            <a:prstGeom prst="roundRect">
              <a:avLst>
                <a:gd name="adj" fmla="val 4585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1375955" y="4112569"/>
              <a:ext cx="1368153" cy="404142"/>
            </a:xfrm>
            <a:prstGeom prst="roundRect">
              <a:avLst>
                <a:gd name="adj" fmla="val 50000"/>
              </a:avLst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597405" y="4199224"/>
              <a:ext cx="925253" cy="230832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900" b="1" dirty="0">
                  <a:solidFill>
                    <a:schemeClr val="bg1"/>
                  </a:solidFill>
                  <a:latin typeface="Lato Black" panose="020F0A02020204030203" pitchFamily="34" charset="0"/>
                </a:rPr>
                <a:t>LEARN MORE</a:t>
              </a:r>
              <a:endParaRPr lang="ru-RU" sz="900" b="1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122189" y="2852250"/>
              <a:ext cx="1712327" cy="85408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da-DK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-  Lorem ipsum dolor</a:t>
              </a:r>
              <a:endParaRPr lang="uk-UA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-  </a:t>
              </a:r>
              <a:r>
                <a:rPr lang="uk-UA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С</a:t>
              </a:r>
              <a:r>
                <a:rPr lang="en-US" sz="11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onsectetur</a:t>
              </a: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endParaRPr lang="uk-UA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11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 Light" panose="020B0304030602030204" pitchFamily="34" charset="0"/>
                </a:rPr>
                <a:t>utaliquip</a:t>
              </a:r>
              <a:endParaRPr lang="uk-UA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2" name="$"/>
            <p:cNvSpPr txBox="1"/>
            <p:nvPr/>
          </p:nvSpPr>
          <p:spPr>
            <a:xfrm>
              <a:off x="1467302" y="2002944"/>
              <a:ext cx="1231427" cy="78483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4500" dirty="0" smtClean="0">
                  <a:solidFill>
                    <a:srgbClr val="EC5DB7"/>
                  </a:solidFill>
                  <a:latin typeface="Montserrat Light" panose="00000400000000000000" pitchFamily="2" charset="-52"/>
                </a:rPr>
                <a:t>$99</a:t>
              </a:r>
              <a:endParaRPr lang="ru-RU" sz="4500" dirty="0">
                <a:solidFill>
                  <a:srgbClr val="EC5DB7"/>
                </a:solidFill>
              </a:endParaRPr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1706581" y="1573986"/>
              <a:ext cx="660758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600" dirty="0">
                  <a:solidFill>
                    <a:srgbClr val="6666FF"/>
                  </a:solidFill>
                  <a:latin typeface="Lato" panose="020F0502020204030203" pitchFamily="34" charset="0"/>
                </a:rPr>
                <a:t>Basic</a:t>
              </a:r>
              <a:endParaRPr lang="ru-RU" sz="1600" dirty="0">
                <a:solidFill>
                  <a:srgbClr val="6666FF"/>
                </a:solidFill>
              </a:endParaRPr>
            </a:p>
          </p:txBody>
        </p:sp>
      </p:grpSp>
      <p:grpSp>
        <p:nvGrpSpPr>
          <p:cNvPr id="20" name="1"/>
          <p:cNvGrpSpPr/>
          <p:nvPr/>
        </p:nvGrpSpPr>
        <p:grpSpPr>
          <a:xfrm>
            <a:off x="3545455" y="1275607"/>
            <a:ext cx="2016000" cy="3312367"/>
            <a:chOff x="3545455" y="1203598"/>
            <a:chExt cx="2016000" cy="3312367"/>
          </a:xfrm>
        </p:grpSpPr>
        <p:sp>
          <p:nvSpPr>
            <p:cNvPr id="3" name="Rounded Rectangle 2"/>
            <p:cNvSpPr/>
            <p:nvPr/>
          </p:nvSpPr>
          <p:spPr>
            <a:xfrm>
              <a:off x="3545455" y="1203598"/>
              <a:ext cx="2016000" cy="3312367"/>
            </a:xfrm>
            <a:prstGeom prst="roundRect">
              <a:avLst>
                <a:gd name="adj" fmla="val 4585"/>
              </a:avLst>
            </a:prstGeom>
            <a:solidFill>
              <a:srgbClr val="EC5DB7"/>
            </a:solidFill>
            <a:ln w="12700">
              <a:solidFill>
                <a:srgbClr val="EC5DB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3881312" y="3897996"/>
              <a:ext cx="1368153" cy="40414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102762" y="3984651"/>
              <a:ext cx="925253" cy="230832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900" b="1" dirty="0">
                  <a:solidFill>
                    <a:srgbClr val="6666FF"/>
                  </a:solidFill>
                  <a:latin typeface="Lato Black" panose="020F0A02020204030203" pitchFamily="34" charset="0"/>
                </a:rPr>
                <a:t>LEARN MORE</a:t>
              </a:r>
              <a:endParaRPr lang="ru-RU" sz="900" b="1" dirty="0">
                <a:solidFill>
                  <a:srgbClr val="6666FF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654442" y="2577991"/>
              <a:ext cx="1712328" cy="136191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da-DK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-  Lorem </a:t>
              </a:r>
              <a:r>
                <a:rPr lang="da-DK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ipsum dolor</a:t>
              </a: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uk-UA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С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onsectetur</a:t>
              </a:r>
              <a:r>
                <a:rPr lang="en-US" sz="11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Laborisnisi</a:t>
              </a: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utaliquip</a:t>
              </a:r>
              <a:endParaRPr lang="en-US" sz="1100" dirty="0" smtClean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-  </a:t>
              </a:r>
              <a:r>
                <a:rPr lang="en-US" sz="11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Deserunt</a:t>
              </a:r>
              <a:r>
                <a:rPr lang="en-US" sz="11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mollit</a:t>
              </a:r>
              <a:endParaRPr lang="en-US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  <a:p>
              <a:pPr algn="ctr">
                <a:lnSpc>
                  <a:spcPct val="150000"/>
                </a:lnSpc>
              </a:pPr>
              <a:endParaRPr lang="uk-UA" sz="11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21" name="$"/>
            <p:cNvSpPr txBox="1"/>
            <p:nvPr/>
          </p:nvSpPr>
          <p:spPr>
            <a:xfrm>
              <a:off x="3835951" y="1765447"/>
              <a:ext cx="1435008" cy="784830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4500" dirty="0" smtClean="0">
                  <a:solidFill>
                    <a:schemeClr val="bg1"/>
                  </a:solidFill>
                  <a:latin typeface="Montserrat Light" panose="00000400000000000000" pitchFamily="2" charset="-52"/>
                </a:rPr>
                <a:t>$199</a:t>
              </a:r>
              <a:endParaRPr lang="ru-RU" sz="4500" dirty="0">
                <a:solidFill>
                  <a:schemeClr val="bg1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109199" y="1369100"/>
              <a:ext cx="888513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Lato" panose="020F0502020204030203" pitchFamily="34" charset="0"/>
                </a:rPr>
                <a:t>Popular</a:t>
              </a:r>
              <a:endParaRPr lang="ru-RU" sz="16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1451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79510" y="4829618"/>
            <a:ext cx="8928994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0" name="title"/>
          <p:cNvSpPr txBox="1"/>
          <p:nvPr/>
        </p:nvSpPr>
        <p:spPr>
          <a:xfrm>
            <a:off x="2739196" y="423123"/>
            <a:ext cx="3665609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Features </a:t>
            </a:r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Tables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265711"/>
              </p:ext>
            </p:extLst>
          </p:nvPr>
        </p:nvGraphicFramePr>
        <p:xfrm>
          <a:off x="990000" y="1257090"/>
          <a:ext cx="7164000" cy="3024000"/>
        </p:xfrm>
        <a:graphic>
          <a:graphicData uri="http://schemas.openxmlformats.org/drawingml/2006/table">
            <a:tbl>
              <a:tblPr firstRow="1" bandRow="1">
                <a:tableStyleId>{D27102A9-8310-4765-A935-A1911B00CA55}</a:tableStyleId>
              </a:tblPr>
              <a:tblGrid>
                <a:gridCol w="2219097">
                  <a:extLst>
                    <a:ext uri="{9D8B030D-6E8A-4147-A177-3AD203B41FA5}">
                      <a16:colId xmlns:a16="http://schemas.microsoft.com/office/drawing/2014/main" val="4148185451"/>
                    </a:ext>
                  </a:extLst>
                </a:gridCol>
                <a:gridCol w="1648301">
                  <a:extLst>
                    <a:ext uri="{9D8B030D-6E8A-4147-A177-3AD203B41FA5}">
                      <a16:colId xmlns:a16="http://schemas.microsoft.com/office/drawing/2014/main" val="1964428010"/>
                    </a:ext>
                  </a:extLst>
                </a:gridCol>
                <a:gridCol w="1648301">
                  <a:extLst>
                    <a:ext uri="{9D8B030D-6E8A-4147-A177-3AD203B41FA5}">
                      <a16:colId xmlns:a16="http://schemas.microsoft.com/office/drawing/2014/main" val="1339075521"/>
                    </a:ext>
                  </a:extLst>
                </a:gridCol>
                <a:gridCol w="1648301">
                  <a:extLst>
                    <a:ext uri="{9D8B030D-6E8A-4147-A177-3AD203B41FA5}">
                      <a16:colId xmlns:a16="http://schemas.microsoft.com/office/drawing/2014/main" val="471950117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393" rtl="0" eaLnBrk="1" latinLnBrk="0" hangingPunct="1"/>
                      <a:endParaRPr lang="ru-RU" sz="1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393" rtl="0" eaLnBrk="1" latinLnBrk="0" hangingPunct="1"/>
                      <a:endParaRPr lang="ru-RU" sz="1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811206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5919155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8681722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4421139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26360629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6BF4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485151"/>
                  </a:ext>
                </a:extLst>
              </a:tr>
            </a:tbl>
          </a:graphicData>
        </a:graphic>
      </p:graphicFrame>
      <p:grpSp>
        <p:nvGrpSpPr>
          <p:cNvPr id="6" name="Group 5"/>
          <p:cNvGrpSpPr/>
          <p:nvPr/>
        </p:nvGrpSpPr>
        <p:grpSpPr>
          <a:xfrm>
            <a:off x="1331640" y="1427287"/>
            <a:ext cx="6057945" cy="2944663"/>
            <a:chOff x="1331640" y="1286639"/>
            <a:chExt cx="6057945" cy="2944663"/>
          </a:xfrm>
        </p:grpSpPr>
        <p:sp>
          <p:nvSpPr>
            <p:cNvPr id="10" name="TextBox 9"/>
            <p:cNvSpPr txBox="1"/>
            <p:nvPr/>
          </p:nvSpPr>
          <p:spPr>
            <a:xfrm>
              <a:off x="1409000" y="1286639"/>
              <a:ext cx="852028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 smtClean="0">
                  <a:solidFill>
                    <a:srgbClr val="FC71FF"/>
                  </a:solidFill>
                  <a:latin typeface="Lato Black" panose="020F0A02020204030203" pitchFamily="34" charset="0"/>
                </a:rPr>
                <a:t>FEATURE</a:t>
              </a:r>
              <a:endParaRPr lang="ru-RU" sz="1200" dirty="0">
                <a:solidFill>
                  <a:srgbClr val="FC71FF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419872" y="1286639"/>
              <a:ext cx="633507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 smtClean="0">
                  <a:solidFill>
                    <a:srgbClr val="FC71FF"/>
                  </a:solidFill>
                  <a:latin typeface="Lato Black" panose="020F0A02020204030203" pitchFamily="34" charset="0"/>
                </a:rPr>
                <a:t>BASIC</a:t>
              </a:r>
              <a:endParaRPr lang="ru-RU" sz="1200" dirty="0">
                <a:solidFill>
                  <a:srgbClr val="FC71FF"/>
                </a:solidFill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788024" y="1286639"/>
              <a:ext cx="912429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 smtClean="0">
                  <a:solidFill>
                    <a:srgbClr val="FC71FF"/>
                  </a:solidFill>
                  <a:latin typeface="Lato Black" panose="020F0A02020204030203" pitchFamily="34" charset="0"/>
                </a:rPr>
                <a:t>POPULAR</a:t>
              </a:r>
              <a:endParaRPr lang="ru-RU" sz="1200" dirty="0">
                <a:solidFill>
                  <a:srgbClr val="FC71FF"/>
                </a:solidFill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384886" y="1286639"/>
              <a:ext cx="1004699" cy="276999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sz="1200" dirty="0" smtClean="0">
                  <a:solidFill>
                    <a:srgbClr val="FC71FF"/>
                  </a:solidFill>
                  <a:latin typeface="Lato Black" panose="020F0A02020204030203" pitchFamily="34" charset="0"/>
                </a:rPr>
                <a:t>EXCLUSIVE</a:t>
              </a:r>
              <a:endParaRPr lang="ru-RU" sz="1200" dirty="0">
                <a:solidFill>
                  <a:srgbClr val="FC71FF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331640" y="1942055"/>
              <a:ext cx="1074333" cy="228924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en-US" sz="1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" panose="020B0504030602030204" pitchFamily="34" charset="0"/>
                </a:rPr>
                <a:t>Feature 1</a:t>
              </a:r>
            </a:p>
            <a:p>
              <a:pPr algn="ctr">
                <a:lnSpc>
                  <a:spcPct val="200000"/>
                </a:lnSpc>
              </a:pPr>
              <a:r>
                <a:rPr 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" panose="020B0504030602030204" pitchFamily="34" charset="0"/>
                </a:rPr>
                <a:t>Feature </a:t>
              </a:r>
              <a:r>
                <a:rPr lang="en-US" sz="1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" panose="020B0504030602030204" pitchFamily="34" charset="0"/>
                </a:rPr>
                <a:t>2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" panose="020B0504030602030204" pitchFamily="34" charset="0"/>
              </a:endParaRPr>
            </a:p>
            <a:p>
              <a:pPr algn="ctr">
                <a:lnSpc>
                  <a:spcPct val="200000"/>
                </a:lnSpc>
              </a:pPr>
              <a:r>
                <a:rPr 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" panose="020B0504030602030204" pitchFamily="34" charset="0"/>
                </a:rPr>
                <a:t>Feature </a:t>
              </a:r>
              <a:r>
                <a:rPr lang="en-US" sz="1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" panose="020B0504030602030204" pitchFamily="34" charset="0"/>
                </a:rPr>
                <a:t>3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" panose="020B0504030602030204" pitchFamily="34" charset="0"/>
              </a:endParaRPr>
            </a:p>
            <a:p>
              <a:pPr algn="ctr">
                <a:lnSpc>
                  <a:spcPct val="200000"/>
                </a:lnSpc>
              </a:pPr>
              <a:r>
                <a:rPr 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" panose="020B0504030602030204" pitchFamily="34" charset="0"/>
                </a:rPr>
                <a:t>Feature </a:t>
              </a:r>
              <a:r>
                <a:rPr lang="en-US" sz="1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" panose="020B0504030602030204" pitchFamily="34" charset="0"/>
                </a:rPr>
                <a:t>4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" panose="020B0504030602030204" pitchFamily="34" charset="0"/>
              </a:endParaRPr>
            </a:p>
            <a:p>
              <a:pPr algn="ctr">
                <a:lnSpc>
                  <a:spcPct val="200000"/>
                </a:lnSpc>
              </a:pPr>
              <a:r>
                <a:rPr 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" panose="020B0504030602030204" pitchFamily="34" charset="0"/>
                </a:rPr>
                <a:t>Feature </a:t>
              </a:r>
              <a:r>
                <a:rPr lang="en-US" sz="16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buntu" panose="020B0504030602030204" pitchFamily="34" charset="0"/>
                </a:rPr>
                <a:t>5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" panose="020B0504030602030204" pitchFamily="34" charset="0"/>
              </a:endParaRPr>
            </a:p>
            <a:p>
              <a:pPr algn="ctr">
                <a:lnSpc>
                  <a:spcPct val="200000"/>
                </a:lnSpc>
              </a:pPr>
              <a:endParaRPr lang="ru-RU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" panose="020B0504030602030204" pitchFamily="34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6783011" y="1851670"/>
              <a:ext cx="165253" cy="2096925"/>
              <a:chOff x="7561552" y="1779662"/>
              <a:chExt cx="165253" cy="2096925"/>
            </a:xfrm>
          </p:grpSpPr>
          <p:pic>
            <p:nvPicPr>
              <p:cNvPr id="24" name="Picture 23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61552" y="1779662"/>
                <a:ext cx="165253" cy="139547"/>
              </a:xfrm>
              <a:prstGeom prst="rect">
                <a:avLst/>
              </a:prstGeom>
            </p:spPr>
          </p:pic>
          <p:pic>
            <p:nvPicPr>
              <p:cNvPr id="25" name="Picture 24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61552" y="2275843"/>
                <a:ext cx="165253" cy="139547"/>
              </a:xfrm>
              <a:prstGeom prst="rect">
                <a:avLst/>
              </a:prstGeom>
            </p:spPr>
          </p:pic>
          <p:pic>
            <p:nvPicPr>
              <p:cNvPr id="28" name="Picture 27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61552" y="2764523"/>
                <a:ext cx="165253" cy="139547"/>
              </a:xfrm>
              <a:prstGeom prst="rect">
                <a:avLst/>
              </a:prstGeom>
            </p:spPr>
          </p:pic>
          <p:pic>
            <p:nvPicPr>
              <p:cNvPr id="30" name="Picture 29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61552" y="3240859"/>
                <a:ext cx="165253" cy="139547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61552" y="3737040"/>
                <a:ext cx="165253" cy="139547"/>
              </a:xfrm>
              <a:prstGeom prst="rect">
                <a:avLst/>
              </a:prstGeom>
            </p:spPr>
          </p:pic>
        </p:grpSp>
        <p:grpSp>
          <p:nvGrpSpPr>
            <p:cNvPr id="4" name="Group 3"/>
            <p:cNvGrpSpPr/>
            <p:nvPr/>
          </p:nvGrpSpPr>
          <p:grpSpPr>
            <a:xfrm>
              <a:off x="5126827" y="1851670"/>
              <a:ext cx="165253" cy="1124408"/>
              <a:chOff x="6935411" y="2004070"/>
              <a:chExt cx="165253" cy="1124408"/>
            </a:xfrm>
          </p:grpSpPr>
          <p:pic>
            <p:nvPicPr>
              <p:cNvPr id="32" name="Picture 31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35411" y="2004070"/>
                <a:ext cx="165253" cy="13954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35411" y="2500251"/>
                <a:ext cx="165253" cy="139547"/>
              </a:xfrm>
              <a:prstGeom prst="rect">
                <a:avLst/>
              </a:prstGeom>
            </p:spPr>
          </p:pic>
          <p:pic>
            <p:nvPicPr>
              <p:cNvPr id="38" name="Picture 37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35411" y="2988931"/>
                <a:ext cx="165253" cy="139547"/>
              </a:xfrm>
              <a:prstGeom prst="rect">
                <a:avLst/>
              </a:prstGeom>
            </p:spPr>
          </p:pic>
        </p:grpSp>
        <p:grpSp>
          <p:nvGrpSpPr>
            <p:cNvPr id="41" name="Group 40"/>
            <p:cNvGrpSpPr/>
            <p:nvPr/>
          </p:nvGrpSpPr>
          <p:grpSpPr>
            <a:xfrm>
              <a:off x="3686667" y="1851670"/>
              <a:ext cx="165253" cy="635728"/>
              <a:chOff x="6935411" y="2004070"/>
              <a:chExt cx="165253" cy="635728"/>
            </a:xfrm>
          </p:grpSpPr>
          <p:pic>
            <p:nvPicPr>
              <p:cNvPr id="42" name="Picture 41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35411" y="2004070"/>
                <a:ext cx="165253" cy="139547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>
              <a:blip r:embed="rId3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35411" y="2500251"/>
                <a:ext cx="165253" cy="139547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757283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"/>
          <p:cNvSpPr txBox="1"/>
          <p:nvPr/>
        </p:nvSpPr>
        <p:spPr>
          <a:xfrm>
            <a:off x="3216504" y="2499742"/>
            <a:ext cx="2710999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spc="-1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OUR TEAM</a:t>
            </a:r>
            <a:endParaRPr lang="ru-RU" sz="4000" spc="-15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9516" y="1564495"/>
            <a:ext cx="684974" cy="684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879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2935129" y="423123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Meet The Squad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431541" y="2810775"/>
            <a:ext cx="8280919" cy="1633183"/>
            <a:chOff x="323528" y="2810775"/>
            <a:chExt cx="8280919" cy="1633183"/>
          </a:xfrm>
        </p:grpSpPr>
        <p:grpSp>
          <p:nvGrpSpPr>
            <p:cNvPr id="21" name="1"/>
            <p:cNvGrpSpPr/>
            <p:nvPr/>
          </p:nvGrpSpPr>
          <p:grpSpPr>
            <a:xfrm>
              <a:off x="323528" y="2810775"/>
              <a:ext cx="1584176" cy="1633179"/>
              <a:chOff x="323528" y="2810775"/>
              <a:chExt cx="1584176" cy="1633179"/>
            </a:xfrm>
          </p:grpSpPr>
          <p:sp>
            <p:nvSpPr>
              <p:cNvPr id="33" name="TextBox 1"/>
              <p:cNvSpPr txBox="1"/>
              <p:nvPr/>
            </p:nvSpPr>
            <p:spPr>
              <a:xfrm>
                <a:off x="323528" y="3243625"/>
                <a:ext cx="1584176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consectetur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se d 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eiusmod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inci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didunt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labore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et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dolore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ma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gna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aliqua.Ut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enim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ad minim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venia</a:t>
                </a:r>
                <a:endPara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34" name="TextBox 1"/>
              <p:cNvSpPr txBox="1"/>
              <p:nvPr/>
            </p:nvSpPr>
            <p:spPr>
              <a:xfrm>
                <a:off x="642708" y="3004378"/>
                <a:ext cx="94581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>
                    <a:solidFill>
                      <a:srgbClr val="986BF4"/>
                    </a:solidFill>
                    <a:latin typeface="Ubuntu Light" panose="020B0304030602030204" pitchFamily="34" charset="0"/>
                  </a:rPr>
                  <a:t>COO</a:t>
                </a:r>
                <a:endParaRPr lang="ru-RU" sz="800" dirty="0">
                  <a:solidFill>
                    <a:srgbClr val="986BF4"/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31" name="TextBox 1"/>
              <p:cNvSpPr txBox="1"/>
              <p:nvPr/>
            </p:nvSpPr>
            <p:spPr>
              <a:xfrm>
                <a:off x="503462" y="2810775"/>
                <a:ext cx="1224308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Brad Lewis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grpSp>
          <p:nvGrpSpPr>
            <p:cNvPr id="19" name="2"/>
            <p:cNvGrpSpPr/>
            <p:nvPr/>
          </p:nvGrpSpPr>
          <p:grpSpPr>
            <a:xfrm>
              <a:off x="1997714" y="2810775"/>
              <a:ext cx="1584176" cy="1633178"/>
              <a:chOff x="2051720" y="2810775"/>
              <a:chExt cx="1584176" cy="1633178"/>
            </a:xfrm>
          </p:grpSpPr>
          <p:sp>
            <p:nvSpPr>
              <p:cNvPr id="89" name="TextBox 1"/>
              <p:cNvSpPr txBox="1"/>
              <p:nvPr/>
            </p:nvSpPr>
            <p:spPr>
              <a:xfrm>
                <a:off x="2051720" y="3243624"/>
                <a:ext cx="1584176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consectetur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se d 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eiusmod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inci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didunt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labore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et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dolore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ma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gna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aliqua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.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enim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ad minim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venia</a:t>
                </a:r>
                <a:endPara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90" name="TextBox 1"/>
              <p:cNvSpPr txBox="1"/>
              <p:nvPr/>
            </p:nvSpPr>
            <p:spPr>
              <a:xfrm>
                <a:off x="2301278" y="3004378"/>
                <a:ext cx="1085060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>
                    <a:solidFill>
                      <a:srgbClr val="986BF4"/>
                    </a:solidFill>
                    <a:latin typeface="Ubuntu Light" panose="020B0304030602030204" pitchFamily="34" charset="0"/>
                  </a:rPr>
                  <a:t>Partner Manager</a:t>
                </a:r>
                <a:endParaRPr lang="ru-RU" sz="800" dirty="0">
                  <a:solidFill>
                    <a:srgbClr val="986BF4"/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91" name="TextBox 1"/>
              <p:cNvSpPr txBox="1"/>
              <p:nvPr/>
            </p:nvSpPr>
            <p:spPr>
              <a:xfrm>
                <a:off x="2231654" y="2810775"/>
                <a:ext cx="1224308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Abigail Brown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grpSp>
          <p:nvGrpSpPr>
            <p:cNvPr id="16" name="5"/>
            <p:cNvGrpSpPr/>
            <p:nvPr/>
          </p:nvGrpSpPr>
          <p:grpSpPr>
            <a:xfrm>
              <a:off x="7020272" y="2810775"/>
              <a:ext cx="1584175" cy="1633179"/>
              <a:chOff x="7020272" y="2810775"/>
              <a:chExt cx="1584175" cy="1633179"/>
            </a:xfrm>
          </p:grpSpPr>
          <p:sp>
            <p:nvSpPr>
              <p:cNvPr id="104" name="TextBox 1"/>
              <p:cNvSpPr txBox="1"/>
              <p:nvPr/>
            </p:nvSpPr>
            <p:spPr>
              <a:xfrm>
                <a:off x="7020272" y="3243625"/>
                <a:ext cx="1584175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consectetur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se d 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eiusmod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inci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didunt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labore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et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dolore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ma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gna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aliqua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.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enim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ad minim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venia</a:t>
                </a:r>
                <a:endPara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105" name="TextBox 1"/>
              <p:cNvSpPr txBox="1"/>
              <p:nvPr/>
            </p:nvSpPr>
            <p:spPr>
              <a:xfrm>
                <a:off x="7143858" y="3004378"/>
                <a:ext cx="133700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>
                    <a:solidFill>
                      <a:srgbClr val="986BF4"/>
                    </a:solidFill>
                    <a:latin typeface="Ubuntu Light" panose="020B0304030602030204" pitchFamily="34" charset="0"/>
                  </a:rPr>
                  <a:t>Chief Customer Officer </a:t>
                </a:r>
                <a:endParaRPr lang="ru-RU" sz="800" dirty="0">
                  <a:solidFill>
                    <a:srgbClr val="986BF4"/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106" name="TextBox 1"/>
              <p:cNvSpPr txBox="1"/>
              <p:nvPr/>
            </p:nvSpPr>
            <p:spPr>
              <a:xfrm>
                <a:off x="7110239" y="2810775"/>
                <a:ext cx="1404241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Ethan Lawrence</a:t>
                </a:r>
                <a:endParaRPr 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17" name="4"/>
            <p:cNvGrpSpPr/>
            <p:nvPr/>
          </p:nvGrpSpPr>
          <p:grpSpPr>
            <a:xfrm>
              <a:off x="5346087" y="2810775"/>
              <a:ext cx="1584176" cy="1633179"/>
              <a:chOff x="5364088" y="2810775"/>
              <a:chExt cx="1584176" cy="1633179"/>
            </a:xfrm>
          </p:grpSpPr>
          <p:sp>
            <p:nvSpPr>
              <p:cNvPr id="99" name="TextBox 1"/>
              <p:cNvSpPr txBox="1"/>
              <p:nvPr/>
            </p:nvSpPr>
            <p:spPr>
              <a:xfrm>
                <a:off x="5364088" y="3243625"/>
                <a:ext cx="1584176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consectetur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se d 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eiusmod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inci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didunt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labore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et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dolore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ma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gna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aliqua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.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enim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ad minim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venia</a:t>
                </a:r>
                <a:endPara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100" name="TextBox 1"/>
              <p:cNvSpPr txBox="1"/>
              <p:nvPr/>
            </p:nvSpPr>
            <p:spPr>
              <a:xfrm>
                <a:off x="5568039" y="3004378"/>
                <a:ext cx="117627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>
                    <a:solidFill>
                      <a:srgbClr val="986BF4"/>
                    </a:solidFill>
                    <a:latin typeface="Ubuntu Light" panose="020B0304030602030204" pitchFamily="34" charset="0"/>
                  </a:rPr>
                  <a:t>Managing Director</a:t>
                </a:r>
                <a:endParaRPr lang="ru-RU" sz="800" dirty="0">
                  <a:solidFill>
                    <a:srgbClr val="986BF4"/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101" name="TextBox 1"/>
              <p:cNvSpPr txBox="1"/>
              <p:nvPr/>
            </p:nvSpPr>
            <p:spPr>
              <a:xfrm>
                <a:off x="5454055" y="2810775"/>
                <a:ext cx="140424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Olivia Williams 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grpSp>
          <p:nvGrpSpPr>
            <p:cNvPr id="18" name="3"/>
            <p:cNvGrpSpPr/>
            <p:nvPr/>
          </p:nvGrpSpPr>
          <p:grpSpPr>
            <a:xfrm>
              <a:off x="3671900" y="2810775"/>
              <a:ext cx="1584177" cy="1633183"/>
              <a:chOff x="3707903" y="2810775"/>
              <a:chExt cx="1584177" cy="1633183"/>
            </a:xfrm>
          </p:grpSpPr>
          <p:sp>
            <p:nvSpPr>
              <p:cNvPr id="94" name="TextBox 1"/>
              <p:cNvSpPr txBox="1"/>
              <p:nvPr/>
            </p:nvSpPr>
            <p:spPr>
              <a:xfrm>
                <a:off x="3707903" y="3243628"/>
                <a:ext cx="1584177" cy="1200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consectetur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adipiscing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elit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, se d 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eiusmod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tempor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inci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didunt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labore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et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dolore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ma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gna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aliqua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.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Ut</a:t>
                </a:r>
                <a:r>
                  <a:rPr lang="en-US" sz="8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enim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 ad minim </a:t>
                </a:r>
                <a:r>
                  <a:rPr lang="en-US" sz="800" dirty="0" err="1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</a:rPr>
                  <a:t>venia</a:t>
                </a:r>
                <a:endPara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95" name="TextBox 1"/>
              <p:cNvSpPr txBox="1"/>
              <p:nvPr/>
            </p:nvSpPr>
            <p:spPr>
              <a:xfrm>
                <a:off x="3957460" y="3004378"/>
                <a:ext cx="1085062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800" dirty="0">
                    <a:solidFill>
                      <a:srgbClr val="986BF4"/>
                    </a:solidFill>
                    <a:latin typeface="Ubuntu Light" panose="020B0304030602030204" pitchFamily="34" charset="0"/>
                  </a:rPr>
                  <a:t>CEO/Director</a:t>
                </a:r>
                <a:endParaRPr lang="ru-RU" sz="800" dirty="0">
                  <a:solidFill>
                    <a:srgbClr val="986BF4"/>
                  </a:solidFill>
                  <a:latin typeface="Ubuntu Light" panose="020B0304030602030204" pitchFamily="34" charset="0"/>
                </a:endParaRPr>
              </a:p>
            </p:txBody>
          </p:sp>
          <p:sp>
            <p:nvSpPr>
              <p:cNvPr id="96" name="TextBox 1"/>
              <p:cNvSpPr txBox="1"/>
              <p:nvPr/>
            </p:nvSpPr>
            <p:spPr>
              <a:xfrm>
                <a:off x="3912783" y="2810775"/>
                <a:ext cx="1174417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Jerry Davidson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</p:grpSp>
      <p:pic>
        <p:nvPicPr>
          <p:cNvPr id="10" name="Picture Placeholder 9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1730" b="11730"/>
          <a:stretch>
            <a:fillRect/>
          </a:stretch>
        </p:blipFill>
        <p:spPr/>
      </p:pic>
      <p:pic>
        <p:nvPicPr>
          <p:cNvPr id="20" name="Picture Placeholder 19"/>
          <p:cNvPicPr>
            <a:picLocks noGrp="1" noChangeAspect="1"/>
          </p:cNvPicPr>
          <p:nvPr>
            <p:ph type="pic" sz="quarter" idx="13"/>
          </p:nvPr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9755" b="9755"/>
          <a:stretch>
            <a:fillRect/>
          </a:stretch>
        </p:blipFill>
        <p:spPr/>
      </p:pic>
      <p:pic>
        <p:nvPicPr>
          <p:cNvPr id="22" name="Picture Placeholder 21"/>
          <p:cNvPicPr>
            <a:picLocks noGrp="1" noChangeAspect="1"/>
          </p:cNvPicPr>
          <p:nvPr>
            <p:ph type="pic" sz="quarter" idx="14"/>
          </p:nvPr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2631" b="12631"/>
          <a:stretch>
            <a:fillRect/>
          </a:stretch>
        </p:blipFill>
        <p:spPr/>
      </p:pic>
      <p:pic>
        <p:nvPicPr>
          <p:cNvPr id="13" name="Picture Placeholder 12"/>
          <p:cNvPicPr>
            <a:picLocks noGrp="1" noChangeAspect="1"/>
          </p:cNvPicPr>
          <p:nvPr>
            <p:ph type="pic" sz="quarter" idx="12"/>
          </p:nvPr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1346" b="11346"/>
          <a:stretch>
            <a:fillRect/>
          </a:stretch>
        </p:blipFill>
        <p:spPr/>
      </p:pic>
      <p:pic>
        <p:nvPicPr>
          <p:cNvPr id="15" name="Picture Placeholder 14"/>
          <p:cNvPicPr>
            <a:picLocks noGrp="1" noChangeAspect="1"/>
          </p:cNvPicPr>
          <p:nvPr>
            <p:ph type="pic" sz="quarter" idx="10"/>
          </p:nvPr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3014" b="13014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04911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2935129" y="423123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>
                <a:solidFill>
                  <a:srgbClr val="FEBD44"/>
                </a:solidFill>
                <a:latin typeface="Lato Black" panose="020F0A02020204030203" pitchFamily="34" charset="0"/>
              </a:rPr>
              <a:t>Meet The Squad</a:t>
            </a:r>
            <a:endParaRPr lang="ru-RU" sz="2600" b="1" dirty="0">
              <a:solidFill>
                <a:srgbClr val="FEBD44"/>
              </a:solidFill>
            </a:endParaRPr>
          </a:p>
        </p:txBody>
      </p:sp>
      <p:grpSp>
        <p:nvGrpSpPr>
          <p:cNvPr id="21" name="1"/>
          <p:cNvGrpSpPr/>
          <p:nvPr/>
        </p:nvGrpSpPr>
        <p:grpSpPr>
          <a:xfrm>
            <a:off x="755577" y="2810775"/>
            <a:ext cx="1584176" cy="1633179"/>
            <a:chOff x="323528" y="2810775"/>
            <a:chExt cx="1584176" cy="1633179"/>
          </a:xfrm>
        </p:grpSpPr>
        <p:sp>
          <p:nvSpPr>
            <p:cNvPr id="33" name="TextBox 1"/>
            <p:cNvSpPr txBox="1"/>
            <p:nvPr/>
          </p:nvSpPr>
          <p:spPr>
            <a:xfrm>
              <a:off x="323528" y="3243625"/>
              <a:ext cx="15841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, se d 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do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inci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didunt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ma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gna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venia</a:t>
              </a:r>
              <a:endParaRPr lang="en-US" sz="8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4" name="TextBox 1"/>
            <p:cNvSpPr txBox="1"/>
            <p:nvPr/>
          </p:nvSpPr>
          <p:spPr>
            <a:xfrm>
              <a:off x="642708" y="3004378"/>
              <a:ext cx="94581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solidFill>
                    <a:srgbClr val="FEBD44"/>
                  </a:solidFill>
                  <a:latin typeface="Ubuntu Light" panose="020B0304030602030204" pitchFamily="34" charset="0"/>
                </a:rPr>
                <a:t>COO</a:t>
              </a:r>
            </a:p>
          </p:txBody>
        </p:sp>
        <p:sp>
          <p:nvSpPr>
            <p:cNvPr id="31" name="TextBox 1"/>
            <p:cNvSpPr txBox="1"/>
            <p:nvPr/>
          </p:nvSpPr>
          <p:spPr>
            <a:xfrm>
              <a:off x="503462" y="2810775"/>
              <a:ext cx="1224308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ADAM JOHNSON</a:t>
              </a:r>
              <a:endParaRPr lang="ru-RU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9" name="2"/>
          <p:cNvGrpSpPr/>
          <p:nvPr/>
        </p:nvGrpSpPr>
        <p:grpSpPr>
          <a:xfrm>
            <a:off x="2771801" y="2810775"/>
            <a:ext cx="1584176" cy="1633178"/>
            <a:chOff x="2051720" y="2810775"/>
            <a:chExt cx="1584176" cy="1633178"/>
          </a:xfrm>
        </p:grpSpPr>
        <p:sp>
          <p:nvSpPr>
            <p:cNvPr id="89" name="TextBox 1"/>
            <p:cNvSpPr txBox="1"/>
            <p:nvPr/>
          </p:nvSpPr>
          <p:spPr>
            <a:xfrm>
              <a:off x="2051720" y="3243624"/>
              <a:ext cx="15841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, se d 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do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inci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didunt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ma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gna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venia</a:t>
              </a:r>
              <a:endParaRPr lang="en-US" sz="8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90" name="TextBox 1"/>
            <p:cNvSpPr txBox="1"/>
            <p:nvPr/>
          </p:nvSpPr>
          <p:spPr>
            <a:xfrm>
              <a:off x="2301278" y="3004378"/>
              <a:ext cx="108506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solidFill>
                    <a:srgbClr val="FEBD44"/>
                  </a:solidFill>
                  <a:latin typeface="Ubuntu Light" panose="020B0304030602030204" pitchFamily="34" charset="0"/>
                </a:rPr>
                <a:t>Partner Manager</a:t>
              </a:r>
            </a:p>
          </p:txBody>
        </p:sp>
        <p:sp>
          <p:nvSpPr>
            <p:cNvPr id="91" name="TextBox 1"/>
            <p:cNvSpPr txBox="1"/>
            <p:nvPr/>
          </p:nvSpPr>
          <p:spPr>
            <a:xfrm>
              <a:off x="2231654" y="2810775"/>
              <a:ext cx="1224308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ABIGAIL BROWN</a:t>
              </a:r>
              <a:endParaRPr lang="ru-RU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4"/>
          <p:cNvGrpSpPr/>
          <p:nvPr/>
        </p:nvGrpSpPr>
        <p:grpSpPr>
          <a:xfrm>
            <a:off x="4788024" y="2810775"/>
            <a:ext cx="1584175" cy="1633179"/>
            <a:chOff x="7020272" y="2810775"/>
            <a:chExt cx="1584175" cy="1633179"/>
          </a:xfrm>
        </p:grpSpPr>
        <p:sp>
          <p:nvSpPr>
            <p:cNvPr id="104" name="TextBox 1"/>
            <p:cNvSpPr txBox="1"/>
            <p:nvPr/>
          </p:nvSpPr>
          <p:spPr>
            <a:xfrm>
              <a:off x="7020272" y="3243625"/>
              <a:ext cx="158417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, se d 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do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inci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didunt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ma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gna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venia</a:t>
              </a:r>
              <a:endParaRPr lang="en-US" sz="8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05" name="TextBox 1"/>
            <p:cNvSpPr txBox="1"/>
            <p:nvPr/>
          </p:nvSpPr>
          <p:spPr>
            <a:xfrm>
              <a:off x="7143858" y="3004378"/>
              <a:ext cx="133700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solidFill>
                    <a:srgbClr val="FEBD44"/>
                  </a:solidFill>
                  <a:latin typeface="Ubuntu Light" panose="020B0304030602030204" pitchFamily="34" charset="0"/>
                </a:rPr>
                <a:t>Chief Customer Officer </a:t>
              </a:r>
            </a:p>
          </p:txBody>
        </p:sp>
        <p:sp>
          <p:nvSpPr>
            <p:cNvPr id="106" name="TextBox 1"/>
            <p:cNvSpPr txBox="1"/>
            <p:nvPr/>
          </p:nvSpPr>
          <p:spPr>
            <a:xfrm>
              <a:off x="7110239" y="2810775"/>
              <a:ext cx="1404241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ETHAN LAWRENCE</a:t>
              </a:r>
              <a:endParaRPr lang="en-US" sz="1000" dirty="0">
                <a:solidFill>
                  <a:schemeClr val="bg1"/>
                </a:solidFill>
                <a:latin typeface="Lato Black" panose="020F0A02020204030203" pitchFamily="34" charset="0"/>
              </a:endParaRPr>
            </a:p>
          </p:txBody>
        </p:sp>
      </p:grpSp>
      <p:grpSp>
        <p:nvGrpSpPr>
          <p:cNvPr id="30" name="3"/>
          <p:cNvGrpSpPr/>
          <p:nvPr/>
        </p:nvGrpSpPr>
        <p:grpSpPr>
          <a:xfrm>
            <a:off x="6804249" y="2810774"/>
            <a:ext cx="1584176" cy="1633179"/>
            <a:chOff x="5364088" y="2810775"/>
            <a:chExt cx="1584176" cy="1633179"/>
          </a:xfrm>
        </p:grpSpPr>
        <p:sp>
          <p:nvSpPr>
            <p:cNvPr id="32" name="TextBox 1"/>
            <p:cNvSpPr txBox="1"/>
            <p:nvPr/>
          </p:nvSpPr>
          <p:spPr>
            <a:xfrm>
              <a:off x="5364088" y="3243625"/>
              <a:ext cx="15841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, se d 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do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inci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didunt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ma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gna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800" dirty="0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800" dirty="0">
                  <a:solidFill>
                    <a:schemeClr val="bg1"/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800" dirty="0" err="1" smtClean="0">
                  <a:solidFill>
                    <a:schemeClr val="bg1"/>
                  </a:solidFill>
                  <a:latin typeface="Ubuntu Light" panose="020B0304030602030204" pitchFamily="34" charset="0"/>
                </a:rPr>
                <a:t>venia</a:t>
              </a:r>
              <a:endParaRPr lang="en-US" sz="800" dirty="0">
                <a:solidFill>
                  <a:schemeClr val="bg1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5" name="TextBox 1"/>
            <p:cNvSpPr txBox="1"/>
            <p:nvPr/>
          </p:nvSpPr>
          <p:spPr>
            <a:xfrm>
              <a:off x="5568039" y="3004378"/>
              <a:ext cx="117627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solidFill>
                    <a:srgbClr val="FEBD44"/>
                  </a:solidFill>
                  <a:latin typeface="Ubuntu Light" panose="020B0304030602030204" pitchFamily="34" charset="0"/>
                </a:rPr>
                <a:t>Managing Director</a:t>
              </a:r>
              <a:endParaRPr lang="ru-RU" sz="800" dirty="0">
                <a:solidFill>
                  <a:srgbClr val="FEBD44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6" name="TextBox 1"/>
            <p:cNvSpPr txBox="1"/>
            <p:nvPr/>
          </p:nvSpPr>
          <p:spPr>
            <a:xfrm>
              <a:off x="5454055" y="2810775"/>
              <a:ext cx="1404242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OLIVIA WILLIAMS </a:t>
              </a:r>
              <a:endParaRPr lang="ru-RU" sz="1000" dirty="0">
                <a:solidFill>
                  <a:schemeClr val="bg1"/>
                </a:solidFill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445714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shape"/>
          <p:cNvSpPr/>
          <p:nvPr/>
        </p:nvSpPr>
        <p:spPr>
          <a:xfrm rot="16200000">
            <a:off x="2383150" y="2548889"/>
            <a:ext cx="5143501" cy="45719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9" tIns="45720" rIns="91439" bIns="45720" rtlCol="0" anchor="ctr"/>
          <a:lstStyle/>
          <a:p>
            <a:pPr algn="ctr"/>
            <a:endParaRPr lang="en-GB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3" name="TextBox"/>
          <p:cNvSpPr txBox="1"/>
          <p:nvPr/>
        </p:nvSpPr>
        <p:spPr>
          <a:xfrm>
            <a:off x="5243740" y="451640"/>
            <a:ext cx="1164213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About Us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47" name="TextBox"/>
          <p:cNvSpPr txBox="1"/>
          <p:nvPr/>
        </p:nvSpPr>
        <p:spPr>
          <a:xfrm>
            <a:off x="4283968" y="451640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01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62" name="Oval 21" hidden="1"/>
          <p:cNvSpPr/>
          <p:nvPr/>
        </p:nvSpPr>
        <p:spPr>
          <a:xfrm rot="2700000">
            <a:off x="4865580" y="546212"/>
            <a:ext cx="167640" cy="167640"/>
          </a:xfrm>
          <a:prstGeom prst="ellipse">
            <a:avLst/>
          </a:prstGeom>
          <a:solidFill>
            <a:srgbClr val="FC71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4" name="TextBox"/>
          <p:cNvSpPr txBox="1"/>
          <p:nvPr/>
        </p:nvSpPr>
        <p:spPr>
          <a:xfrm>
            <a:off x="5243740" y="886285"/>
            <a:ext cx="1704524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Business Model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131" name="TextBox"/>
          <p:cNvSpPr txBox="1"/>
          <p:nvPr/>
        </p:nvSpPr>
        <p:spPr>
          <a:xfrm>
            <a:off x="4283968" y="907979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0</a:t>
            </a:r>
            <a:r>
              <a:rPr lang="ru-RU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Ubuntu" panose="020B0504030602030204" pitchFamily="34" charset="0"/>
              </a:rPr>
              <a:t>2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145" name="TextBox"/>
          <p:cNvSpPr txBox="1"/>
          <p:nvPr/>
        </p:nvSpPr>
        <p:spPr>
          <a:xfrm>
            <a:off x="5243740" y="1329180"/>
            <a:ext cx="1164213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Objectives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146" name="TextBox"/>
          <p:cNvSpPr txBox="1"/>
          <p:nvPr/>
        </p:nvSpPr>
        <p:spPr>
          <a:xfrm>
            <a:off x="4283968" y="1329180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Ubuntu" panose="020B0504030602030204" pitchFamily="34" charset="0"/>
              </a:rPr>
              <a:t>03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170" name="TextBox"/>
          <p:cNvSpPr txBox="1"/>
          <p:nvPr/>
        </p:nvSpPr>
        <p:spPr>
          <a:xfrm>
            <a:off x="5243740" y="1782714"/>
            <a:ext cx="962159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Services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171" name="TextBox"/>
          <p:cNvSpPr txBox="1"/>
          <p:nvPr/>
        </p:nvSpPr>
        <p:spPr>
          <a:xfrm>
            <a:off x="4283968" y="1782714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0</a:t>
            </a:r>
            <a:r>
              <a:rPr lang="ru-RU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Ubuntu" panose="020B0504030602030204" pitchFamily="34" charset="0"/>
              </a:rPr>
              <a:t>4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201" name="TextBox"/>
          <p:cNvSpPr txBox="1"/>
          <p:nvPr/>
        </p:nvSpPr>
        <p:spPr>
          <a:xfrm>
            <a:off x="5243740" y="2214762"/>
            <a:ext cx="1058375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Our Team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202" name="TextBox"/>
          <p:cNvSpPr txBox="1"/>
          <p:nvPr/>
        </p:nvSpPr>
        <p:spPr>
          <a:xfrm>
            <a:off x="4283968" y="2214762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Ubuntu" panose="020B0504030602030204" pitchFamily="34" charset="0"/>
              </a:rPr>
              <a:t>05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223" name="TextBox"/>
          <p:cNvSpPr txBox="1"/>
          <p:nvPr/>
        </p:nvSpPr>
        <p:spPr>
          <a:xfrm>
            <a:off x="5243740" y="2625324"/>
            <a:ext cx="962159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Portfolio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224" name="TextBox"/>
          <p:cNvSpPr txBox="1"/>
          <p:nvPr/>
        </p:nvSpPr>
        <p:spPr>
          <a:xfrm>
            <a:off x="4283968" y="2625324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06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219" name="TextBox"/>
          <p:cNvSpPr txBox="1"/>
          <p:nvPr/>
        </p:nvSpPr>
        <p:spPr>
          <a:xfrm>
            <a:off x="5243740" y="3057372"/>
            <a:ext cx="962159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Awards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4283968" y="3057372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07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215" name="TextBox"/>
          <p:cNvSpPr txBox="1"/>
          <p:nvPr/>
        </p:nvSpPr>
        <p:spPr>
          <a:xfrm>
            <a:off x="5243740" y="3510906"/>
            <a:ext cx="1164213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Our Clients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4283968" y="3510906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08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211" name="TextBox"/>
          <p:cNvSpPr txBox="1"/>
          <p:nvPr/>
        </p:nvSpPr>
        <p:spPr>
          <a:xfrm>
            <a:off x="5243740" y="3942954"/>
            <a:ext cx="1424650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Testimonials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4283968" y="3942954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09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258" name="TextBox"/>
          <p:cNvSpPr txBox="1"/>
          <p:nvPr/>
        </p:nvSpPr>
        <p:spPr>
          <a:xfrm>
            <a:off x="5243740" y="4364155"/>
            <a:ext cx="1164213" cy="307777"/>
          </a:xfrm>
          <a:prstGeom prst="rect">
            <a:avLst/>
          </a:prstGeom>
          <a:solidFill>
            <a:srgbClr val="986BF4"/>
          </a:solidFill>
          <a:ln w="127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Lato Black" panose="020F0A02020204030203" pitchFamily="34" charset="0"/>
              </a:rPr>
              <a:t>Contacts</a:t>
            </a:r>
            <a:endParaRPr lang="en-GB" sz="140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4283968" y="4364155"/>
            <a:ext cx="7169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10</a:t>
            </a:r>
            <a:endParaRPr lang="en-GB" sz="1400" b="1" dirty="0">
              <a:solidFill>
                <a:schemeClr val="tx1">
                  <a:lumMod val="85000"/>
                  <a:lumOff val="1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11" name="title"/>
          <p:cNvSpPr txBox="1"/>
          <p:nvPr/>
        </p:nvSpPr>
        <p:spPr>
          <a:xfrm>
            <a:off x="1331640" y="2325529"/>
            <a:ext cx="1966831" cy="492443"/>
          </a:xfrm>
          <a:prstGeom prst="rect">
            <a:avLst/>
          </a:prstGeom>
          <a:noFill/>
        </p:spPr>
        <p:txBody>
          <a:bodyPr wrap="square" lIns="91439" tIns="45720" rIns="91439" bIns="45720" rtlCol="0" anchor="ctr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AGENDA</a:t>
            </a:r>
          </a:p>
        </p:txBody>
      </p:sp>
      <p:sp>
        <p:nvSpPr>
          <p:cNvPr id="27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6156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" name="Picture Placeholder 152"/>
          <p:cNvPicPr>
            <a:picLocks noGrp="1" noChangeAspect="1"/>
          </p:cNvPicPr>
          <p:nvPr>
            <p:ph type="pic" sz="quarter" idx="16"/>
          </p:nvPr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1161" b="11161"/>
          <a:stretch>
            <a:fillRect/>
          </a:stretch>
        </p:blipFill>
        <p:spPr/>
      </p:pic>
      <p:pic>
        <p:nvPicPr>
          <p:cNvPr id="39" name="Picture Placeholder 38"/>
          <p:cNvPicPr>
            <a:picLocks noGrp="1" noChangeAspect="1"/>
          </p:cNvPicPr>
          <p:nvPr>
            <p:ph type="pic" sz="quarter" idx="10"/>
          </p:nvPr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3328" b="13328"/>
          <a:stretch>
            <a:fillRect/>
          </a:stretch>
        </p:blipFill>
        <p:spPr/>
      </p:pic>
      <p:pic>
        <p:nvPicPr>
          <p:cNvPr id="44" name="Picture Placeholder 43"/>
          <p:cNvPicPr>
            <a:picLocks noGrp="1" noChangeAspect="1"/>
          </p:cNvPicPr>
          <p:nvPr>
            <p:ph type="pic" sz="quarter" idx="15"/>
          </p:nvPr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922" b="14922"/>
          <a:stretch>
            <a:fillRect/>
          </a:stretch>
        </p:blipFill>
        <p:spPr/>
      </p:pic>
      <p:pic>
        <p:nvPicPr>
          <p:cNvPr id="144" name="Picture Placeholder 143"/>
          <p:cNvPicPr>
            <a:picLocks noGrp="1" noChangeAspect="1"/>
          </p:cNvPicPr>
          <p:nvPr>
            <p:ph type="pic" sz="quarter" idx="11"/>
          </p:nvPr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3657" b="13657"/>
          <a:stretch>
            <a:fillRect/>
          </a:stretch>
        </p:blipFill>
        <p:spPr/>
      </p:pic>
      <p:pic>
        <p:nvPicPr>
          <p:cNvPr id="148" name="Picture Placeholder 147"/>
          <p:cNvPicPr>
            <a:picLocks noGrp="1" noChangeAspect="1"/>
          </p:cNvPicPr>
          <p:nvPr>
            <p:ph type="pic" sz="quarter" idx="14"/>
          </p:nvPr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1782" b="11782"/>
          <a:stretch>
            <a:fillRect/>
          </a:stretch>
        </p:blipFill>
        <p:spPr/>
      </p:pic>
      <p:pic>
        <p:nvPicPr>
          <p:cNvPr id="149" name="Picture Placeholder 148"/>
          <p:cNvPicPr>
            <a:picLocks noGrp="1" noChangeAspect="1"/>
          </p:cNvPicPr>
          <p:nvPr>
            <p:ph type="pic" sz="quarter" idx="12"/>
          </p:nvPr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470" b="14470"/>
          <a:stretch>
            <a:fillRect/>
          </a:stretch>
        </p:blipFill>
        <p:spPr/>
      </p:pic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2935129" y="423123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Meet The Squad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56" name="social"/>
          <p:cNvGrpSpPr/>
          <p:nvPr/>
        </p:nvGrpSpPr>
        <p:grpSpPr>
          <a:xfrm>
            <a:off x="2557071" y="2004750"/>
            <a:ext cx="434039" cy="434039"/>
            <a:chOff x="2555776" y="2004750"/>
            <a:chExt cx="434039" cy="434039"/>
          </a:xfrm>
        </p:grpSpPr>
        <p:sp>
          <p:nvSpPr>
            <p:cNvPr id="6" name="Oval 5"/>
            <p:cNvSpPr/>
            <p:nvPr/>
          </p:nvSpPr>
          <p:spPr>
            <a:xfrm>
              <a:off x="2555776" y="2004750"/>
              <a:ext cx="434039" cy="43403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60" name="Picture 159"/>
            <p:cNvPicPr>
              <a:picLocks noChangeAspect="1"/>
            </p:cNvPicPr>
            <p:nvPr/>
          </p:nvPicPr>
          <p:blipFill>
            <a:blip r:embed="rId15" cstate="print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58832" y="2107806"/>
              <a:ext cx="227926" cy="227926"/>
            </a:xfrm>
            <a:prstGeom prst="rect">
              <a:avLst/>
            </a:prstGeom>
          </p:spPr>
        </p:pic>
      </p:grpSp>
      <p:grpSp>
        <p:nvGrpSpPr>
          <p:cNvPr id="155" name="social"/>
          <p:cNvGrpSpPr/>
          <p:nvPr/>
        </p:nvGrpSpPr>
        <p:grpSpPr>
          <a:xfrm>
            <a:off x="4927459" y="2000218"/>
            <a:ext cx="434039" cy="434039"/>
            <a:chOff x="4927459" y="2000218"/>
            <a:chExt cx="434039" cy="434039"/>
          </a:xfrm>
        </p:grpSpPr>
        <p:sp>
          <p:nvSpPr>
            <p:cNvPr id="85" name="Oval 84"/>
            <p:cNvSpPr/>
            <p:nvPr/>
          </p:nvSpPr>
          <p:spPr>
            <a:xfrm>
              <a:off x="4927459" y="2000218"/>
              <a:ext cx="434039" cy="43403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54" name="Picture 153"/>
            <p:cNvPicPr>
              <a:picLocks noChangeAspect="1"/>
            </p:cNvPicPr>
            <p:nvPr/>
          </p:nvPicPr>
          <p:blipFill>
            <a:blip r:embed="rId17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26964" y="2108946"/>
              <a:ext cx="235028" cy="235028"/>
            </a:xfrm>
            <a:prstGeom prst="rect">
              <a:avLst/>
            </a:prstGeom>
          </p:spPr>
        </p:pic>
      </p:grpSp>
      <p:grpSp>
        <p:nvGrpSpPr>
          <p:cNvPr id="161" name="social"/>
          <p:cNvGrpSpPr/>
          <p:nvPr/>
        </p:nvGrpSpPr>
        <p:grpSpPr>
          <a:xfrm>
            <a:off x="7236296" y="1995686"/>
            <a:ext cx="434039" cy="434039"/>
            <a:chOff x="7236296" y="1995686"/>
            <a:chExt cx="434039" cy="434039"/>
          </a:xfrm>
        </p:grpSpPr>
        <p:sp>
          <p:nvSpPr>
            <p:cNvPr id="88" name="Oval 87"/>
            <p:cNvSpPr/>
            <p:nvPr/>
          </p:nvSpPr>
          <p:spPr>
            <a:xfrm>
              <a:off x="7236296" y="1995686"/>
              <a:ext cx="434039" cy="43403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65" name="Picture 164"/>
            <p:cNvPicPr>
              <a:picLocks noChangeAspect="1"/>
            </p:cNvPicPr>
            <p:nvPr/>
          </p:nvPicPr>
          <p:blipFill>
            <a:blip r:embed="rId18" cstate="print"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27956" y="2087346"/>
              <a:ext cx="250719" cy="250719"/>
            </a:xfrm>
            <a:prstGeom prst="rect">
              <a:avLst/>
            </a:prstGeom>
          </p:spPr>
        </p:pic>
      </p:grpSp>
      <p:grpSp>
        <p:nvGrpSpPr>
          <p:cNvPr id="7" name="01"/>
          <p:cNvGrpSpPr/>
          <p:nvPr/>
        </p:nvGrpSpPr>
        <p:grpSpPr>
          <a:xfrm>
            <a:off x="1547664" y="2499739"/>
            <a:ext cx="1346738" cy="355980"/>
            <a:chOff x="933519" y="2810775"/>
            <a:chExt cx="1224308" cy="323618"/>
          </a:xfrm>
        </p:grpSpPr>
        <p:sp>
          <p:nvSpPr>
            <p:cNvPr id="34" name="TextBox 1"/>
            <p:cNvSpPr txBox="1"/>
            <p:nvPr/>
          </p:nvSpPr>
          <p:spPr>
            <a:xfrm>
              <a:off x="1072765" y="2938535"/>
              <a:ext cx="945816" cy="1958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 smtClean="0">
                  <a:solidFill>
                    <a:srgbClr val="EC5DB7"/>
                  </a:solidFill>
                  <a:latin typeface="Ubuntu Light" panose="020B0304030602030204" pitchFamily="34" charset="0"/>
                </a:rPr>
                <a:t>CEO/Director</a:t>
              </a:r>
              <a:endParaRPr lang="ru-RU" sz="800" dirty="0">
                <a:solidFill>
                  <a:srgbClr val="EC5DB7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31" name="TextBox 1"/>
            <p:cNvSpPr txBox="1"/>
            <p:nvPr/>
          </p:nvSpPr>
          <p:spPr>
            <a:xfrm>
              <a:off x="933519" y="2810775"/>
              <a:ext cx="1224308" cy="2238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JERRY DAVIDSON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95" name="01"/>
          <p:cNvGrpSpPr/>
          <p:nvPr/>
        </p:nvGrpSpPr>
        <p:grpSpPr>
          <a:xfrm>
            <a:off x="3898631" y="2501124"/>
            <a:ext cx="1346738" cy="355980"/>
            <a:chOff x="976738" y="2810775"/>
            <a:chExt cx="1224308" cy="323618"/>
          </a:xfrm>
        </p:grpSpPr>
        <p:sp>
          <p:nvSpPr>
            <p:cNvPr id="96" name="TextBox 1"/>
            <p:cNvSpPr txBox="1"/>
            <p:nvPr/>
          </p:nvSpPr>
          <p:spPr>
            <a:xfrm>
              <a:off x="1003143" y="2938535"/>
              <a:ext cx="1171500" cy="1958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solidFill>
                    <a:srgbClr val="EC5DB7"/>
                  </a:solidFill>
                  <a:latin typeface="Ubuntu Light" panose="020B0304030602030204" pitchFamily="34" charset="0"/>
                </a:rPr>
                <a:t>Managing Director</a:t>
              </a:r>
              <a:endParaRPr lang="ru-RU" sz="800" dirty="0">
                <a:solidFill>
                  <a:srgbClr val="EC5DB7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97" name="TextBox 1"/>
            <p:cNvSpPr txBox="1"/>
            <p:nvPr/>
          </p:nvSpPr>
          <p:spPr>
            <a:xfrm>
              <a:off x="976738" y="2810775"/>
              <a:ext cx="1224308" cy="2238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OLIVIA WILLIAMS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98" name="01"/>
          <p:cNvGrpSpPr/>
          <p:nvPr/>
        </p:nvGrpSpPr>
        <p:grpSpPr>
          <a:xfrm>
            <a:off x="6177590" y="2499739"/>
            <a:ext cx="1346738" cy="355980"/>
            <a:chOff x="918557" y="2810775"/>
            <a:chExt cx="1224308" cy="323618"/>
          </a:xfrm>
        </p:grpSpPr>
        <p:sp>
          <p:nvSpPr>
            <p:cNvPr id="99" name="TextBox 1"/>
            <p:cNvSpPr txBox="1"/>
            <p:nvPr/>
          </p:nvSpPr>
          <p:spPr>
            <a:xfrm>
              <a:off x="943235" y="2938535"/>
              <a:ext cx="1174953" cy="1958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solidFill>
                    <a:srgbClr val="EC5DB7"/>
                  </a:solidFill>
                  <a:latin typeface="Ubuntu Light" panose="020B0304030602030204" pitchFamily="34" charset="0"/>
                </a:rPr>
                <a:t>Chief Customer Officer </a:t>
              </a:r>
              <a:endParaRPr lang="ru-RU" sz="800" dirty="0">
                <a:solidFill>
                  <a:srgbClr val="EC5DB7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00" name="TextBox 1"/>
            <p:cNvSpPr txBox="1"/>
            <p:nvPr/>
          </p:nvSpPr>
          <p:spPr>
            <a:xfrm>
              <a:off x="918557" y="2810775"/>
              <a:ext cx="1224308" cy="2238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ETHAN LAWRENCE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19" name="01"/>
          <p:cNvGrpSpPr/>
          <p:nvPr/>
        </p:nvGrpSpPr>
        <p:grpSpPr>
          <a:xfrm>
            <a:off x="1547664" y="4353081"/>
            <a:ext cx="1346738" cy="355978"/>
            <a:chOff x="933519" y="2810777"/>
            <a:chExt cx="1224308" cy="323616"/>
          </a:xfrm>
        </p:grpSpPr>
        <p:sp>
          <p:nvSpPr>
            <p:cNvPr id="120" name="TextBox 1"/>
            <p:cNvSpPr txBox="1"/>
            <p:nvPr/>
          </p:nvSpPr>
          <p:spPr>
            <a:xfrm>
              <a:off x="1072765" y="2938535"/>
              <a:ext cx="945816" cy="1958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solidFill>
                    <a:srgbClr val="EC5DB7"/>
                  </a:solidFill>
                  <a:latin typeface="Ubuntu Light" panose="020B0304030602030204" pitchFamily="34" charset="0"/>
                </a:rPr>
                <a:t>Partner Manager</a:t>
              </a:r>
              <a:endParaRPr lang="ru-RU" sz="800" dirty="0">
                <a:solidFill>
                  <a:srgbClr val="EC5DB7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21" name="TextBox 1"/>
            <p:cNvSpPr txBox="1"/>
            <p:nvPr/>
          </p:nvSpPr>
          <p:spPr>
            <a:xfrm>
              <a:off x="933519" y="2810777"/>
              <a:ext cx="1224308" cy="2238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ABIGAIL BROWN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22" name="01"/>
          <p:cNvGrpSpPr/>
          <p:nvPr/>
        </p:nvGrpSpPr>
        <p:grpSpPr>
          <a:xfrm>
            <a:off x="3898631" y="4354462"/>
            <a:ext cx="1346738" cy="355980"/>
            <a:chOff x="933519" y="2810775"/>
            <a:chExt cx="1224308" cy="323618"/>
          </a:xfrm>
        </p:grpSpPr>
        <p:sp>
          <p:nvSpPr>
            <p:cNvPr id="123" name="TextBox 1"/>
            <p:cNvSpPr txBox="1"/>
            <p:nvPr/>
          </p:nvSpPr>
          <p:spPr>
            <a:xfrm>
              <a:off x="949179" y="2938535"/>
              <a:ext cx="1192988" cy="1958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solidFill>
                    <a:srgbClr val="EC5DB7"/>
                  </a:solidFill>
                  <a:latin typeface="Ubuntu Light" panose="020B0304030602030204" pitchFamily="34" charset="0"/>
                </a:rPr>
                <a:t>Chief Accounting Officer</a:t>
              </a:r>
              <a:endParaRPr lang="ru-RU" sz="800" dirty="0">
                <a:solidFill>
                  <a:srgbClr val="EC5DB7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24" name="TextBox 1"/>
            <p:cNvSpPr txBox="1"/>
            <p:nvPr/>
          </p:nvSpPr>
          <p:spPr>
            <a:xfrm>
              <a:off x="933519" y="2810775"/>
              <a:ext cx="1224308" cy="2238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LIAM NORRIS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25" name="01"/>
          <p:cNvGrpSpPr/>
          <p:nvPr/>
        </p:nvGrpSpPr>
        <p:grpSpPr>
          <a:xfrm>
            <a:off x="6221341" y="4353077"/>
            <a:ext cx="1346738" cy="355980"/>
            <a:chOff x="933519" y="2810775"/>
            <a:chExt cx="1224308" cy="323618"/>
          </a:xfrm>
        </p:grpSpPr>
        <p:sp>
          <p:nvSpPr>
            <p:cNvPr id="126" name="TextBox 1"/>
            <p:cNvSpPr txBox="1"/>
            <p:nvPr/>
          </p:nvSpPr>
          <p:spPr>
            <a:xfrm>
              <a:off x="1072765" y="2938535"/>
              <a:ext cx="945816" cy="1958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solidFill>
                    <a:srgbClr val="EC5DB7"/>
                  </a:solidFill>
                  <a:latin typeface="Ubuntu Light" panose="020B0304030602030204" pitchFamily="34" charset="0"/>
                </a:rPr>
                <a:t>COO</a:t>
              </a:r>
              <a:endParaRPr lang="ru-RU" sz="800" dirty="0">
                <a:solidFill>
                  <a:srgbClr val="EC5DB7"/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127" name="TextBox 1"/>
            <p:cNvSpPr txBox="1"/>
            <p:nvPr/>
          </p:nvSpPr>
          <p:spPr>
            <a:xfrm>
              <a:off x="933519" y="2810775"/>
              <a:ext cx="1224308" cy="2238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BRAD LEWIS</a:t>
              </a:r>
              <a:endParaRPr lang="ru-RU" sz="1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57" name="social"/>
          <p:cNvGrpSpPr/>
          <p:nvPr/>
        </p:nvGrpSpPr>
        <p:grpSpPr>
          <a:xfrm>
            <a:off x="7236295" y="3876957"/>
            <a:ext cx="434039" cy="434039"/>
            <a:chOff x="4927459" y="2000218"/>
            <a:chExt cx="434039" cy="434039"/>
          </a:xfrm>
        </p:grpSpPr>
        <p:sp>
          <p:nvSpPr>
            <p:cNvPr id="158" name="Oval 157"/>
            <p:cNvSpPr/>
            <p:nvPr/>
          </p:nvSpPr>
          <p:spPr>
            <a:xfrm>
              <a:off x="4927459" y="2000218"/>
              <a:ext cx="434039" cy="43403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59" name="Picture 158"/>
            <p:cNvPicPr>
              <a:picLocks noChangeAspect="1"/>
            </p:cNvPicPr>
            <p:nvPr/>
          </p:nvPicPr>
          <p:blipFill>
            <a:blip r:embed="rId17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26964" y="2108946"/>
              <a:ext cx="235028" cy="235028"/>
            </a:xfrm>
            <a:prstGeom prst="rect">
              <a:avLst/>
            </a:prstGeom>
          </p:spPr>
        </p:pic>
      </p:grpSp>
      <p:grpSp>
        <p:nvGrpSpPr>
          <p:cNvPr id="162" name="social"/>
          <p:cNvGrpSpPr/>
          <p:nvPr/>
        </p:nvGrpSpPr>
        <p:grpSpPr>
          <a:xfrm>
            <a:off x="4927459" y="3880168"/>
            <a:ext cx="434039" cy="434039"/>
            <a:chOff x="2555776" y="2004750"/>
            <a:chExt cx="434039" cy="434039"/>
          </a:xfrm>
        </p:grpSpPr>
        <p:sp>
          <p:nvSpPr>
            <p:cNvPr id="163" name="Oval 162"/>
            <p:cNvSpPr/>
            <p:nvPr/>
          </p:nvSpPr>
          <p:spPr>
            <a:xfrm>
              <a:off x="2555776" y="2004750"/>
              <a:ext cx="434039" cy="43403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64" name="Picture 163"/>
            <p:cNvPicPr>
              <a:picLocks noChangeAspect="1"/>
            </p:cNvPicPr>
            <p:nvPr/>
          </p:nvPicPr>
          <p:blipFill>
            <a:blip r:embed="rId15" cstate="print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58832" y="2107806"/>
              <a:ext cx="227926" cy="227926"/>
            </a:xfrm>
            <a:prstGeom prst="rect">
              <a:avLst/>
            </a:prstGeom>
          </p:spPr>
        </p:pic>
      </p:grpSp>
      <p:grpSp>
        <p:nvGrpSpPr>
          <p:cNvPr id="167" name="social"/>
          <p:cNvGrpSpPr/>
          <p:nvPr/>
        </p:nvGrpSpPr>
        <p:grpSpPr>
          <a:xfrm>
            <a:off x="2557071" y="3878563"/>
            <a:ext cx="434039" cy="434039"/>
            <a:chOff x="7236296" y="1995686"/>
            <a:chExt cx="434039" cy="434039"/>
          </a:xfrm>
        </p:grpSpPr>
        <p:sp>
          <p:nvSpPr>
            <p:cNvPr id="168" name="Oval 167"/>
            <p:cNvSpPr/>
            <p:nvPr/>
          </p:nvSpPr>
          <p:spPr>
            <a:xfrm>
              <a:off x="7236296" y="1995686"/>
              <a:ext cx="434039" cy="43403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69" name="Picture 168"/>
            <p:cNvPicPr>
              <a:picLocks noChangeAspect="1"/>
            </p:cNvPicPr>
            <p:nvPr/>
          </p:nvPicPr>
          <p:blipFill>
            <a:blip r:embed="rId18" cstate="print"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27956" y="2087346"/>
              <a:ext cx="250719" cy="25071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20522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4644008" y="627534"/>
            <a:ext cx="401265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Lead consultant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711550" y="3051772"/>
            <a:ext cx="3567737" cy="1289081"/>
            <a:chOff x="5323810" y="2722829"/>
            <a:chExt cx="3567737" cy="1289081"/>
          </a:xfrm>
        </p:grpSpPr>
        <p:cxnSp>
          <p:nvCxnSpPr>
            <p:cNvPr id="3" name="Straight Connector 2"/>
            <p:cNvCxnSpPr/>
            <p:nvPr/>
          </p:nvCxnSpPr>
          <p:spPr>
            <a:xfrm>
              <a:off x="6084168" y="2999181"/>
              <a:ext cx="2420735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5397303" y="2999181"/>
              <a:ext cx="2420737" cy="0"/>
            </a:xfrm>
            <a:prstGeom prst="line">
              <a:avLst/>
            </a:prstGeom>
            <a:ln w="76200">
              <a:solidFill>
                <a:srgbClr val="EC5DB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%"/>
            <p:cNvSpPr txBox="1"/>
            <p:nvPr/>
          </p:nvSpPr>
          <p:spPr>
            <a:xfrm>
              <a:off x="8504903" y="2891459"/>
              <a:ext cx="38664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75%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25" name="TextBox"/>
            <p:cNvSpPr txBox="1"/>
            <p:nvPr/>
          </p:nvSpPr>
          <p:spPr>
            <a:xfrm>
              <a:off x="5323810" y="2722829"/>
              <a:ext cx="81304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COMPUTERS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  <p:cxnSp>
          <p:nvCxnSpPr>
            <p:cNvPr id="47" name="Straight Connector 46"/>
            <p:cNvCxnSpPr/>
            <p:nvPr/>
          </p:nvCxnSpPr>
          <p:spPr>
            <a:xfrm>
              <a:off x="6084168" y="3472140"/>
              <a:ext cx="2420735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5397303" y="3472140"/>
              <a:ext cx="2662811" cy="0"/>
            </a:xfrm>
            <a:prstGeom prst="line">
              <a:avLst/>
            </a:prstGeom>
            <a:ln w="762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%"/>
            <p:cNvSpPr txBox="1"/>
            <p:nvPr/>
          </p:nvSpPr>
          <p:spPr>
            <a:xfrm>
              <a:off x="8497820" y="3364418"/>
              <a:ext cx="38664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80%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51" name="TextBox"/>
            <p:cNvSpPr txBox="1"/>
            <p:nvPr/>
          </p:nvSpPr>
          <p:spPr>
            <a:xfrm>
              <a:off x="5323810" y="3195788"/>
              <a:ext cx="832279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PHOTOSHOP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  <p:cxnSp>
          <p:nvCxnSpPr>
            <p:cNvPr id="53" name="Straight Connector 52"/>
            <p:cNvCxnSpPr/>
            <p:nvPr/>
          </p:nvCxnSpPr>
          <p:spPr>
            <a:xfrm>
              <a:off x="6084168" y="3904188"/>
              <a:ext cx="2420735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5397303" y="3904188"/>
              <a:ext cx="2200670" cy="0"/>
            </a:xfrm>
            <a:prstGeom prst="line">
              <a:avLst/>
            </a:prstGeom>
            <a:ln w="76200">
              <a:solidFill>
                <a:srgbClr val="986BF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%"/>
            <p:cNvSpPr txBox="1"/>
            <p:nvPr/>
          </p:nvSpPr>
          <p:spPr>
            <a:xfrm>
              <a:off x="8497820" y="3796466"/>
              <a:ext cx="38664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66%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56" name="TextBox"/>
            <p:cNvSpPr txBox="1"/>
            <p:nvPr/>
          </p:nvSpPr>
          <p:spPr>
            <a:xfrm>
              <a:off x="5323810" y="3627836"/>
              <a:ext cx="906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SOCIAL MEDIA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</a:endParaRPr>
            </a:p>
          </p:txBody>
        </p:sp>
      </p:grpSp>
      <p:sp>
        <p:nvSpPr>
          <p:cNvPr id="49" name="TextBox 1"/>
          <p:cNvSpPr txBox="1"/>
          <p:nvPr/>
        </p:nvSpPr>
        <p:spPr>
          <a:xfrm>
            <a:off x="4644008" y="1543804"/>
            <a:ext cx="3642624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uk-UA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exercitation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endParaRPr lang="ru-RU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ru-RU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</a:p>
        </p:txBody>
      </p:sp>
      <p:sp>
        <p:nvSpPr>
          <p:cNvPr id="6" name="MORE ABOUT"/>
          <p:cNvSpPr txBox="1"/>
          <p:nvPr/>
        </p:nvSpPr>
        <p:spPr>
          <a:xfrm>
            <a:off x="4644008" y="1275606"/>
            <a:ext cx="26784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MORE ABOUT LEAD CONSULTANT</a:t>
            </a:r>
            <a:endParaRPr lang="ru-RU" sz="12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grpSp>
        <p:nvGrpSpPr>
          <p:cNvPr id="40" name="name"/>
          <p:cNvGrpSpPr/>
          <p:nvPr/>
        </p:nvGrpSpPr>
        <p:grpSpPr>
          <a:xfrm>
            <a:off x="1810275" y="609630"/>
            <a:ext cx="1346739" cy="449952"/>
            <a:chOff x="2951735" y="2810775"/>
            <a:chExt cx="1224308" cy="409047"/>
          </a:xfrm>
        </p:grpSpPr>
        <p:sp>
          <p:nvSpPr>
            <p:cNvPr id="42" name="TextBox 1"/>
            <p:cNvSpPr txBox="1"/>
            <p:nvPr/>
          </p:nvSpPr>
          <p:spPr>
            <a:xfrm>
              <a:off x="3021359" y="3004378"/>
              <a:ext cx="108506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" dirty="0">
                  <a:latin typeface="Work Sans Light" panose="00000400000000000000" pitchFamily="2" charset="0"/>
                </a:rPr>
                <a:t>Lead Consultant</a:t>
              </a:r>
              <a:endParaRPr lang="ru-RU" sz="800" dirty="0"/>
            </a:p>
          </p:txBody>
        </p:sp>
        <p:sp>
          <p:nvSpPr>
            <p:cNvPr id="43" name="TextBox 1"/>
            <p:cNvSpPr txBox="1"/>
            <p:nvPr/>
          </p:nvSpPr>
          <p:spPr>
            <a:xfrm>
              <a:off x="2951735" y="2810775"/>
              <a:ext cx="1224308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 dirty="0" smtClean="0">
                  <a:latin typeface="Work Sans SemiBold" panose="00000700000000000000" pitchFamily="2" charset="0"/>
                </a:rPr>
                <a:t>Abigail Brown</a:t>
              </a:r>
              <a:endParaRPr lang="ru-RU" sz="1000" dirty="0"/>
            </a:p>
          </p:txBody>
        </p:sp>
      </p:grpSp>
      <p:grpSp>
        <p:nvGrpSpPr>
          <p:cNvPr id="2" name="icons"/>
          <p:cNvGrpSpPr/>
          <p:nvPr/>
        </p:nvGrpSpPr>
        <p:grpSpPr>
          <a:xfrm>
            <a:off x="1547541" y="4239455"/>
            <a:ext cx="1872207" cy="348519"/>
            <a:chOff x="1619672" y="4239455"/>
            <a:chExt cx="1872207" cy="348519"/>
          </a:xfrm>
        </p:grpSpPr>
        <p:sp>
          <p:nvSpPr>
            <p:cNvPr id="35" name="Oval 34"/>
            <p:cNvSpPr/>
            <p:nvPr/>
          </p:nvSpPr>
          <p:spPr>
            <a:xfrm>
              <a:off x="3143360" y="4239455"/>
              <a:ext cx="348519" cy="34851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Oval 27"/>
            <p:cNvSpPr/>
            <p:nvPr/>
          </p:nvSpPr>
          <p:spPr>
            <a:xfrm>
              <a:off x="2639307" y="4239455"/>
              <a:ext cx="348519" cy="34851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Oval 30"/>
            <p:cNvSpPr/>
            <p:nvPr/>
          </p:nvSpPr>
          <p:spPr>
            <a:xfrm>
              <a:off x="2135250" y="4239455"/>
              <a:ext cx="348519" cy="34851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Oval 32"/>
            <p:cNvSpPr/>
            <p:nvPr/>
          </p:nvSpPr>
          <p:spPr>
            <a:xfrm>
              <a:off x="1619672" y="4239455"/>
              <a:ext cx="348519" cy="348519"/>
            </a:xfrm>
            <a:prstGeom prst="ellipse">
              <a:avLst/>
            </a:prstGeom>
            <a:solidFill>
              <a:srgbClr val="EC5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38" name="Picture 37"/>
            <p:cNvPicPr>
              <a:picLocks noChangeAspect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39781" y="4335876"/>
              <a:ext cx="155676" cy="155676"/>
            </a:xfrm>
            <a:prstGeom prst="rect">
              <a:avLst/>
            </a:prstGeom>
          </p:spPr>
        </p:pic>
        <p:pic>
          <p:nvPicPr>
            <p:cNvPr id="39" name="Picture 38"/>
            <p:cNvPicPr>
              <a:picLocks noChangeAspect="1"/>
            </p:cNvPicPr>
            <p:nvPr/>
          </p:nvPicPr>
          <p:blipFill>
            <a:blip r:embed="rId5" cstate="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35728" y="4335876"/>
              <a:ext cx="155676" cy="155676"/>
            </a:xfrm>
            <a:prstGeom prst="rect">
              <a:avLst/>
            </a:prstGeom>
          </p:spPr>
        </p:pic>
        <p:pic>
          <p:nvPicPr>
            <p:cNvPr id="41" name="Picture 40"/>
            <p:cNvPicPr>
              <a:picLocks noChangeAspect="1"/>
            </p:cNvPicPr>
            <p:nvPr/>
          </p:nvPicPr>
          <p:blipFill>
            <a:blip r:embed="rId7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9245" y="4333451"/>
              <a:ext cx="160527" cy="160527"/>
            </a:xfrm>
            <a:prstGeom prst="rect">
              <a:avLst/>
            </a:prstGeom>
          </p:spPr>
        </p:pic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6093" y="4335876"/>
              <a:ext cx="155676" cy="155676"/>
            </a:xfrm>
            <a:prstGeom prst="rect">
              <a:avLst/>
            </a:prstGeom>
          </p:spPr>
        </p:pic>
      </p:grp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70842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" y="0"/>
            <a:ext cx="2169557" cy="51435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" name="Group 9"/>
          <p:cNvGrpSpPr/>
          <p:nvPr/>
        </p:nvGrpSpPr>
        <p:grpSpPr>
          <a:xfrm>
            <a:off x="752795" y="771550"/>
            <a:ext cx="663964" cy="3672408"/>
            <a:chOff x="755158" y="915566"/>
            <a:chExt cx="663964" cy="3672408"/>
          </a:xfrm>
        </p:grpSpPr>
        <p:pic>
          <p:nvPicPr>
            <p:cNvPr id="36" name="Picture 35"/>
            <p:cNvPicPr>
              <a:picLocks noChangeAspect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1409" y="915566"/>
              <a:ext cx="606737" cy="606737"/>
            </a:xfrm>
            <a:prstGeom prst="rect">
              <a:avLst/>
            </a:prstGeom>
          </p:spPr>
        </p:pic>
        <p:sp>
          <p:nvSpPr>
            <p:cNvPr id="85" name="TextBox 2"/>
            <p:cNvSpPr txBox="1"/>
            <p:nvPr/>
          </p:nvSpPr>
          <p:spPr>
            <a:xfrm>
              <a:off x="755158" y="1513994"/>
              <a:ext cx="6639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uk-UA" sz="1400" dirty="0" smtClean="0">
                  <a:solidFill>
                    <a:srgbClr val="FEBD44"/>
                  </a:solidFill>
                  <a:latin typeface="Montserrat ExtraBold" panose="00000900000000000000" pitchFamily="2" charset="-52"/>
                </a:rPr>
                <a:t>100%</a:t>
              </a:r>
              <a:endParaRPr lang="ru-RU" sz="14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5" cstate="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988" y="3666211"/>
              <a:ext cx="551579" cy="551579"/>
            </a:xfrm>
            <a:prstGeom prst="rect">
              <a:avLst/>
            </a:prstGeom>
          </p:spPr>
        </p:pic>
        <p:sp>
          <p:nvSpPr>
            <p:cNvPr id="48" name="TextBox 2"/>
            <p:cNvSpPr txBox="1"/>
            <p:nvPr/>
          </p:nvSpPr>
          <p:spPr>
            <a:xfrm>
              <a:off x="755158" y="4280197"/>
              <a:ext cx="6639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uk-UA" sz="1400" dirty="0" smtClean="0">
                  <a:solidFill>
                    <a:srgbClr val="FEBD44"/>
                  </a:solidFill>
                  <a:latin typeface="Montserrat ExtraBold" panose="00000900000000000000" pitchFamily="2" charset="-52"/>
                </a:rPr>
                <a:t>100%</a:t>
              </a:r>
              <a:endParaRPr lang="ru-RU" sz="14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988" y="2181811"/>
              <a:ext cx="551579" cy="551579"/>
            </a:xfrm>
            <a:prstGeom prst="rect">
              <a:avLst/>
            </a:prstGeom>
          </p:spPr>
        </p:pic>
        <p:sp>
          <p:nvSpPr>
            <p:cNvPr id="47" name="TextBox 2"/>
            <p:cNvSpPr txBox="1"/>
            <p:nvPr/>
          </p:nvSpPr>
          <p:spPr>
            <a:xfrm>
              <a:off x="755158" y="2822652"/>
              <a:ext cx="6639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uk-UA" sz="1400" dirty="0" smtClean="0">
                  <a:solidFill>
                    <a:srgbClr val="FEBD44"/>
                  </a:solidFill>
                  <a:latin typeface="Montserrat ExtraBold" panose="00000900000000000000" pitchFamily="2" charset="-52"/>
                </a:rPr>
                <a:t>100%</a:t>
              </a:r>
              <a:endParaRPr lang="ru-RU" sz="1400" dirty="0">
                <a:solidFill>
                  <a:srgbClr val="FEBD44"/>
                </a:solidFill>
                <a:latin typeface="Montserrat ExtraBold" panose="00000900000000000000" pitchFamily="2" charset="-52"/>
              </a:endParaRPr>
            </a:p>
          </p:txBody>
        </p:sp>
      </p:grpSp>
      <p:sp>
        <p:nvSpPr>
          <p:cNvPr id="28" name="Oval 27"/>
          <p:cNvSpPr/>
          <p:nvPr/>
        </p:nvSpPr>
        <p:spPr>
          <a:xfrm>
            <a:off x="6301112" y="4186123"/>
            <a:ext cx="288032" cy="288032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Oval 30"/>
          <p:cNvSpPr/>
          <p:nvPr/>
        </p:nvSpPr>
        <p:spPr>
          <a:xfrm>
            <a:off x="5941072" y="4186123"/>
            <a:ext cx="288032" cy="288032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Oval 32"/>
          <p:cNvSpPr/>
          <p:nvPr/>
        </p:nvSpPr>
        <p:spPr>
          <a:xfrm>
            <a:off x="5581032" y="4186123"/>
            <a:ext cx="288032" cy="288032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Oval 34"/>
          <p:cNvSpPr/>
          <p:nvPr/>
        </p:nvSpPr>
        <p:spPr>
          <a:xfrm>
            <a:off x="6661152" y="4186123"/>
            <a:ext cx="288032" cy="288032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7330" y="4252301"/>
            <a:ext cx="155676" cy="155676"/>
          </a:xfrm>
          <a:prstGeom prst="rect">
            <a:avLst/>
          </a:prstGeom>
        </p:spPr>
      </p:pic>
      <p:sp>
        <p:nvSpPr>
          <p:cNvPr id="49" name="TextBox 1"/>
          <p:cNvSpPr txBox="1"/>
          <p:nvPr/>
        </p:nvSpPr>
        <p:spPr>
          <a:xfrm>
            <a:off x="5455891" y="1821122"/>
            <a:ext cx="3039487" cy="19620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incididunt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magna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veniam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quis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nostrud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exercitation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ullamco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laborisnisi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aliquip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ex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Duis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aute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irure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reprehenderit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in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voluptate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velit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esse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cillum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eu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fugiat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nulla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pariatur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Excepteur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sint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occaecat</a:t>
            </a:r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Ubuntu Light" panose="020B0304030602030204" pitchFamily="34" charset="0"/>
              </a:rPr>
              <a:t>cupidatat</a:t>
            </a:r>
            <a:endParaRPr lang="en-US" sz="900" dirty="0">
              <a:solidFill>
                <a:schemeClr val="tx1">
                  <a:lumMod val="65000"/>
                  <a:lumOff val="3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6" name="MORE ABOUT"/>
          <p:cNvSpPr txBox="1"/>
          <p:nvPr/>
        </p:nvSpPr>
        <p:spPr>
          <a:xfrm>
            <a:off x="5455891" y="1514799"/>
            <a:ext cx="22109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More About Lead Consultant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5455891" y="669345"/>
            <a:ext cx="401265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Lead Consultant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7290" y="4252301"/>
            <a:ext cx="155676" cy="155676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13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4824" y="4249876"/>
            <a:ext cx="160527" cy="16052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7210" y="4252301"/>
            <a:ext cx="155676" cy="155676"/>
          </a:xfrm>
          <a:prstGeom prst="rect">
            <a:avLst/>
          </a:prstGeom>
        </p:spPr>
      </p:pic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990709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Rectangle 8"/>
          <p:cNvSpPr/>
          <p:nvPr/>
        </p:nvSpPr>
        <p:spPr>
          <a:xfrm>
            <a:off x="0" y="-1"/>
            <a:ext cx="9144000" cy="5143501"/>
          </a:xfrm>
          <a:prstGeom prst="rect">
            <a:avLst/>
          </a:prstGeom>
          <a:gradFill>
            <a:gsLst>
              <a:gs pos="4000">
                <a:srgbClr val="2E56D6">
                  <a:alpha val="74000"/>
                </a:srgbClr>
              </a:gs>
              <a:gs pos="100000">
                <a:srgbClr val="E956F8">
                  <a:alpha val="85882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5" name="Group 4"/>
          <p:cNvGrpSpPr/>
          <p:nvPr/>
        </p:nvGrpSpPr>
        <p:grpSpPr>
          <a:xfrm>
            <a:off x="1760088" y="1845585"/>
            <a:ext cx="5623825" cy="1734277"/>
            <a:chOff x="1760088" y="1695004"/>
            <a:chExt cx="5623825" cy="1734277"/>
          </a:xfrm>
        </p:grpSpPr>
        <p:sp>
          <p:nvSpPr>
            <p:cNvPr id="190" name="title"/>
            <p:cNvSpPr txBox="1"/>
            <p:nvPr/>
          </p:nvSpPr>
          <p:spPr>
            <a:xfrm>
              <a:off x="1760088" y="1695004"/>
              <a:ext cx="5623825" cy="17342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4800" b="1" dirty="0" smtClean="0">
                  <a:solidFill>
                    <a:schemeClr val="bg1"/>
                  </a:solidFill>
                  <a:effectLst>
                    <a:outerShdw blurRad="190500" dist="63500" dir="5400000" algn="t" rotWithShape="0">
                      <a:prstClr val="black">
                        <a:alpha val="30000"/>
                      </a:prstClr>
                    </a:outerShdw>
                  </a:effectLst>
                  <a:latin typeface="Lato Black" panose="020F0A02020204030203" pitchFamily="34" charset="0"/>
                </a:rPr>
                <a:t>TAKE YOUR</a:t>
              </a:r>
              <a:r>
                <a:rPr lang="ru-RU" sz="4800" b="1" dirty="0" smtClean="0">
                  <a:solidFill>
                    <a:schemeClr val="bg1"/>
                  </a:solidFill>
                  <a:effectLst>
                    <a:outerShdw blurRad="190500" dist="63500" dir="5400000" algn="t" rotWithShape="0">
                      <a:prstClr val="black">
                        <a:alpha val="30000"/>
                      </a:prstClr>
                    </a:outerShdw>
                  </a:effectLst>
                  <a:latin typeface="Montserrat ExtraBold" panose="00000900000000000000" pitchFamily="2" charset="-52"/>
                </a:rPr>
                <a:t> </a:t>
              </a:r>
              <a:r>
                <a:rPr lang="en-US" sz="4800" b="1" dirty="0" smtClean="0">
                  <a:solidFill>
                    <a:schemeClr val="bg1"/>
                  </a:solidFill>
                  <a:effectLst>
                    <a:outerShdw blurRad="190500" dist="63500" dir="5400000" algn="t" rotWithShape="0">
                      <a:prstClr val="black">
                        <a:alpha val="30000"/>
                      </a:prstClr>
                    </a:outerShdw>
                  </a:effectLst>
                  <a:latin typeface="Lato Black" panose="020F0A02020204030203" pitchFamily="34" charset="0"/>
                </a:rPr>
                <a:t>TIME!</a:t>
              </a:r>
              <a:endParaRPr lang="ru-RU" sz="4800" b="1" dirty="0" smtClean="0">
                <a:solidFill>
                  <a:schemeClr val="bg1"/>
                </a:solidFill>
                <a:effectLst>
                  <a:outerShdw blurRad="190500" dist="63500" dir="5400000" algn="t" rotWithShape="0">
                    <a:prstClr val="black">
                      <a:alpha val="30000"/>
                    </a:prstClr>
                  </a:outerShdw>
                </a:effectLst>
                <a:latin typeface="Montserrat ExtraBold" panose="00000900000000000000" pitchFamily="2" charset="-52"/>
              </a:endParaRPr>
            </a:p>
            <a:p>
              <a:pPr algn="ctr"/>
              <a:endParaRPr lang="ru-RU" sz="4800" b="1" dirty="0" smtClean="0">
                <a:solidFill>
                  <a:schemeClr val="bg1"/>
                </a:solidFill>
                <a:effectLst>
                  <a:outerShdw blurRad="190500" dist="63500" dir="5400000" algn="t" rotWithShape="0">
                    <a:prstClr val="black">
                      <a:alpha val="30000"/>
                    </a:prstClr>
                  </a:outerShdw>
                </a:effectLst>
                <a:latin typeface="Montserrat ExtraBold" panose="00000900000000000000" pitchFamily="2" charset="-52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79712" y="2678737"/>
              <a:ext cx="5184576" cy="4690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Lato Light" panose="020F0302020204030203" pitchFamily="34" charset="0"/>
                </a:rPr>
                <a:t>We</a:t>
              </a:r>
              <a:r>
                <a:rPr lang="ru-RU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Montserrat Light" panose="00000400000000000000" pitchFamily="2" charset="-52"/>
                </a:rPr>
                <a:t> </a:t>
              </a: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Lato Light" panose="020F0302020204030203" pitchFamily="34" charset="0"/>
                </a:rPr>
                <a:t>Will Be Back In</a:t>
              </a:r>
              <a:r>
                <a:rPr lang="ru-RU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Montserrat Light" panose="00000400000000000000" pitchFamily="2" charset="-52"/>
                </a:rPr>
                <a:t> </a:t>
              </a: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Lato Light" panose="020F0302020204030203" pitchFamily="34" charset="0"/>
                </a:rPr>
                <a:t>30 Minutes</a:t>
              </a:r>
              <a:endParaRPr lang="ru-RU" sz="2400" b="1" dirty="0" smtClean="0">
                <a:solidFill>
                  <a:schemeClr val="bg1"/>
                </a:solidFill>
                <a:effectLst>
                  <a:outerShdw blurRad="127000" dist="63500" dir="5400000" algn="t" rotWithShape="0">
                    <a:prstClr val="black">
                      <a:alpha val="25000"/>
                    </a:prstClr>
                  </a:outerShdw>
                </a:effectLst>
                <a:latin typeface="Montserrat Light" panose="00000400000000000000" pitchFamily="2" charset="-52"/>
              </a:endParaRPr>
            </a:p>
            <a:p>
              <a:pPr algn="ctr"/>
              <a:endParaRPr lang="ru-RU" sz="2400" dirty="0">
                <a:effectLst>
                  <a:outerShdw blurRad="127000" dist="63500" dir="5400000" algn="t" rotWithShape="0">
                    <a:prstClr val="black">
                      <a:alpha val="25000"/>
                    </a:prst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0619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"/>
          <p:cNvSpPr txBox="1"/>
          <p:nvPr/>
        </p:nvSpPr>
        <p:spPr>
          <a:xfrm>
            <a:off x="3026224" y="2499742"/>
            <a:ext cx="3091552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PORTFOLIO</a:t>
            </a:r>
            <a:endParaRPr lang="ru-RU" sz="4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8632" y="1676982"/>
            <a:ext cx="606736" cy="606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12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9" name="TextBox 1"/>
          <p:cNvSpPr txBox="1"/>
          <p:nvPr/>
        </p:nvSpPr>
        <p:spPr>
          <a:xfrm>
            <a:off x="4499993" y="2862245"/>
            <a:ext cx="403244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se d 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didunt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ma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gna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officia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mollit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est </a:t>
            </a:r>
            <a:r>
              <a:rPr lang="fr-FR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</a:t>
            </a:r>
            <a:r>
              <a:rPr lang="fr-FR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unt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 culpa qui officia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mollit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est </a:t>
            </a:r>
            <a:r>
              <a:rPr lang="fr-FR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fr-FR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Duis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aute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irure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dolor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reprehenderit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voluptate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esse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cillum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eu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fugiat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nulla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pariatur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Excepteur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sint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occaecat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cupidatat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non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proident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officia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est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90" name="title"/>
          <p:cNvSpPr txBox="1"/>
          <p:nvPr/>
        </p:nvSpPr>
        <p:spPr>
          <a:xfrm>
            <a:off x="539552" y="2844466"/>
            <a:ext cx="345638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6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Lato Black" panose="020F0A02020204030203" pitchFamily="34" charset="0"/>
              </a:rPr>
              <a:t>PORTFOLIO 1</a:t>
            </a:r>
            <a:endParaRPr lang="ru-RU" sz="26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3170311" y="3714951"/>
            <a:ext cx="609601" cy="609600"/>
          </a:xfrm>
          <a:prstGeom prst="ellips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Oval 31"/>
          <p:cNvSpPr/>
          <p:nvPr/>
        </p:nvSpPr>
        <p:spPr>
          <a:xfrm>
            <a:off x="2339752" y="3714951"/>
            <a:ext cx="609600" cy="609601"/>
          </a:xfrm>
          <a:prstGeom prst="ellips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Oval 39"/>
          <p:cNvSpPr/>
          <p:nvPr/>
        </p:nvSpPr>
        <p:spPr>
          <a:xfrm>
            <a:off x="1495018" y="3714951"/>
            <a:ext cx="609601" cy="609601"/>
          </a:xfrm>
          <a:prstGeom prst="ellips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Oval 43"/>
          <p:cNvSpPr/>
          <p:nvPr/>
        </p:nvSpPr>
        <p:spPr>
          <a:xfrm>
            <a:off x="658958" y="3714951"/>
            <a:ext cx="609600" cy="609601"/>
          </a:xfrm>
          <a:prstGeom prst="ellips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3485" y="3812546"/>
            <a:ext cx="414409" cy="414410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553" y="3812547"/>
            <a:ext cx="414409" cy="414409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6743" y="3843549"/>
            <a:ext cx="376735" cy="376735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354" y="3841836"/>
            <a:ext cx="342486" cy="342486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984129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"/>
          <p:cNvSpPr txBox="1"/>
          <p:nvPr/>
        </p:nvSpPr>
        <p:spPr>
          <a:xfrm>
            <a:off x="395536" y="2660200"/>
            <a:ext cx="252028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b="1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BEST OF OUR WORKS:</a:t>
            </a:r>
            <a:endParaRPr lang="ru-RU" sz="1200" b="1" dirty="0">
              <a:solidFill>
                <a:srgbClr val="986BF4"/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395536" y="1044774"/>
            <a:ext cx="3649280" cy="1238944"/>
            <a:chOff x="395536" y="972766"/>
            <a:chExt cx="3649280" cy="1238944"/>
          </a:xfrm>
        </p:grpSpPr>
        <p:sp>
          <p:nvSpPr>
            <p:cNvPr id="9" name="TextBox"/>
            <p:cNvSpPr/>
            <p:nvPr/>
          </p:nvSpPr>
          <p:spPr bwMode="auto">
            <a:xfrm>
              <a:off x="395536" y="1288380"/>
              <a:ext cx="3096344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Lorem ipsum dolor sit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amet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consectetur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adipiscing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elit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, se d do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eiusmod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tempor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inci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didunt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et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dolore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ma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gna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aliqua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Ut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enim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ad minim </a:t>
              </a:r>
              <a:r>
                <a:rPr lang="en-US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venia</a:t>
              </a:r>
              <a:r>
                <a:rPr 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</a:t>
              </a:r>
              <a:r>
                <a:rPr lang="fr-FR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unt</a:t>
              </a:r>
              <a:r>
                <a:rPr lang="fr-F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in culpa qui officia </a:t>
              </a:r>
              <a:r>
                <a:rPr lang="fr-FR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deserunt</a:t>
              </a:r>
              <a:r>
                <a:rPr lang="fr-F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mollit </a:t>
              </a:r>
              <a:r>
                <a:rPr lang="fr-FR" sz="9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anim</a:t>
              </a:r>
              <a:r>
                <a:rPr lang="fr-F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 id est </a:t>
              </a:r>
              <a:r>
                <a:rPr lang="fr-FR" sz="9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laborum</a:t>
              </a:r>
              <a:r>
                <a:rPr lang="fr-FR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</a:rPr>
                <a:t>.</a:t>
              </a:r>
              <a:endPara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endParaRPr>
            </a:p>
          </p:txBody>
        </p:sp>
        <p:sp>
          <p:nvSpPr>
            <p:cNvPr id="51" name="title2"/>
            <p:cNvSpPr txBox="1"/>
            <p:nvPr/>
          </p:nvSpPr>
          <p:spPr>
            <a:xfrm>
              <a:off x="395536" y="972766"/>
              <a:ext cx="3649280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r>
                <a:rPr lang="en-US" sz="1200" dirty="0">
                  <a:solidFill>
                    <a:srgbClr val="986BF4"/>
                  </a:solidFill>
                  <a:latin typeface="Lato Black" panose="020F0A02020204030203" pitchFamily="34" charset="0"/>
                </a:rPr>
                <a:t>ANALYSIS &amp; DATA MANAGEMENT </a:t>
              </a:r>
              <a:endParaRPr lang="ru-RU" sz="1200" dirty="0">
                <a:solidFill>
                  <a:srgbClr val="986BF4"/>
                </a:solidFill>
                <a:latin typeface="Ubuntu Light" panose="020B0304030602030204" pitchFamily="34" charset="0"/>
              </a:endParaRPr>
            </a:p>
          </p:txBody>
        </p:sp>
      </p:grpSp>
      <p:sp>
        <p:nvSpPr>
          <p:cNvPr id="6" name="title"/>
          <p:cNvSpPr txBox="1"/>
          <p:nvPr/>
        </p:nvSpPr>
        <p:spPr>
          <a:xfrm>
            <a:off x="395536" y="423123"/>
            <a:ext cx="220278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Portfolio </a:t>
            </a:r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2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9" name="Copyright"/>
          <p:cNvSpPr txBox="1"/>
          <p:nvPr/>
        </p:nvSpPr>
        <p:spPr>
          <a:xfrm>
            <a:off x="107503" y="4803998"/>
            <a:ext cx="8928994" cy="231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583" y="3045874"/>
            <a:ext cx="342486" cy="34248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150" y="4117824"/>
            <a:ext cx="311352" cy="311352"/>
          </a:xfrm>
          <a:prstGeom prst="rect">
            <a:avLst/>
          </a:prstGeom>
        </p:spPr>
      </p:pic>
      <p:sp>
        <p:nvSpPr>
          <p:cNvPr id="45" name="TextBox"/>
          <p:cNvSpPr/>
          <p:nvPr/>
        </p:nvSpPr>
        <p:spPr bwMode="auto">
          <a:xfrm>
            <a:off x="899592" y="2966523"/>
            <a:ext cx="2520280" cy="479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se d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8" name="TextBox"/>
          <p:cNvSpPr/>
          <p:nvPr/>
        </p:nvSpPr>
        <p:spPr bwMode="auto">
          <a:xfrm>
            <a:off x="899592" y="3509488"/>
            <a:ext cx="2520280" cy="479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9" name="TextBox"/>
          <p:cNvSpPr/>
          <p:nvPr/>
        </p:nvSpPr>
        <p:spPr bwMode="auto">
          <a:xfrm>
            <a:off x="899592" y="4008135"/>
            <a:ext cx="2520280" cy="479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se d do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598" y="3620852"/>
            <a:ext cx="283046" cy="283046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907050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9" name="TextBox"/>
          <p:cNvSpPr/>
          <p:nvPr/>
        </p:nvSpPr>
        <p:spPr bwMode="auto">
          <a:xfrm>
            <a:off x="5330705" y="1281993"/>
            <a:ext cx="304176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se d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didunt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ma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gna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venia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officia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mollit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uk-UA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ipsum dolor sit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52" name="title"/>
          <p:cNvSpPr txBox="1"/>
          <p:nvPr/>
        </p:nvSpPr>
        <p:spPr>
          <a:xfrm>
            <a:off x="5330705" y="633921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Portfolio </a:t>
            </a:r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3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6" name="Oval 45"/>
          <p:cNvSpPr/>
          <p:nvPr/>
        </p:nvSpPr>
        <p:spPr>
          <a:xfrm>
            <a:off x="7660346" y="3579337"/>
            <a:ext cx="609601" cy="609601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6580226" y="3581466"/>
            <a:ext cx="609601" cy="609601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5452387" y="3579338"/>
            <a:ext cx="609601" cy="609601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7660346" y="2533414"/>
            <a:ext cx="609601" cy="609601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6580226" y="2535543"/>
            <a:ext cx="609601" cy="609601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5452387" y="2533415"/>
            <a:ext cx="609601" cy="609601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986BF4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5944" y="2666972"/>
            <a:ext cx="342486" cy="34248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3783" y="3704562"/>
            <a:ext cx="342486" cy="342486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96658" y="2651975"/>
            <a:ext cx="376735" cy="37673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3903" y="3712894"/>
            <a:ext cx="342486" cy="342486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5944" y="3712895"/>
            <a:ext cx="342486" cy="342486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6779" y="2649847"/>
            <a:ext cx="376735" cy="376735"/>
          </a:xfrm>
          <a:prstGeom prst="rect">
            <a:avLst/>
          </a:prstGeom>
        </p:spPr>
      </p:pic>
      <p:sp>
        <p:nvSpPr>
          <p:cNvPr id="62" name="TextBox"/>
          <p:cNvSpPr txBox="1"/>
          <p:nvPr/>
        </p:nvSpPr>
        <p:spPr bwMode="auto">
          <a:xfrm>
            <a:off x="7556220" y="4263358"/>
            <a:ext cx="817852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 Example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6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61" name="TextBox"/>
          <p:cNvSpPr txBox="1"/>
          <p:nvPr/>
        </p:nvSpPr>
        <p:spPr bwMode="auto">
          <a:xfrm>
            <a:off x="6477703" y="4263358"/>
            <a:ext cx="814647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 Example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5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60" name="TextBox"/>
          <p:cNvSpPr txBox="1"/>
          <p:nvPr/>
        </p:nvSpPr>
        <p:spPr bwMode="auto">
          <a:xfrm>
            <a:off x="5346658" y="4263358"/>
            <a:ext cx="82105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 Example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4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9" name="TextBox"/>
          <p:cNvSpPr txBox="1"/>
          <p:nvPr/>
        </p:nvSpPr>
        <p:spPr bwMode="auto">
          <a:xfrm>
            <a:off x="7557823" y="3189747"/>
            <a:ext cx="814647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 Example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3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8" name="TextBox"/>
          <p:cNvSpPr txBox="1"/>
          <p:nvPr/>
        </p:nvSpPr>
        <p:spPr bwMode="auto">
          <a:xfrm>
            <a:off x="6477703" y="3189747"/>
            <a:ext cx="814647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 Example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2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6" name="TextBox"/>
          <p:cNvSpPr txBox="1"/>
          <p:nvPr/>
        </p:nvSpPr>
        <p:spPr bwMode="auto">
          <a:xfrm>
            <a:off x="5350665" y="3189747"/>
            <a:ext cx="813044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 Example 1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pic>
        <p:nvPicPr>
          <p:cNvPr id="24" name="Picture Placeholder 23"/>
          <p:cNvPicPr>
            <a:picLocks noGrp="1" noChangeAspect="1"/>
          </p:cNvPicPr>
          <p:nvPr>
            <p:ph type="pic" sz="quarter" idx="10"/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27" r="13927"/>
          <a:stretch>
            <a:fillRect/>
          </a:stretch>
        </p:blipFill>
        <p:spPr/>
      </p:pic>
      <p:pic>
        <p:nvPicPr>
          <p:cNvPr id="26" name="Picture Placeholder 25"/>
          <p:cNvPicPr>
            <a:picLocks noGrp="1" noChangeAspect="1"/>
          </p:cNvPicPr>
          <p:nvPr>
            <p:ph type="pic" sz="quarter" idx="11"/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02" r="16702"/>
          <a:stretch>
            <a:fillRect/>
          </a:stretch>
        </p:blipFill>
        <p:spPr/>
      </p:pic>
      <p:pic>
        <p:nvPicPr>
          <p:cNvPr id="23" name="Picture Placeholder 22"/>
          <p:cNvPicPr>
            <a:picLocks noGrp="1" noChangeAspect="1"/>
          </p:cNvPicPr>
          <p:nvPr>
            <p:ph type="pic" sz="quarter" idx="12"/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48" r="1664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045137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/>
          <p:cNvSpPr txBox="1"/>
          <p:nvPr/>
        </p:nvSpPr>
        <p:spPr>
          <a:xfrm>
            <a:off x="3049195" y="232877"/>
            <a:ext cx="304561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PORTFOLIO 4</a:t>
            </a:r>
            <a:endParaRPr lang="ru-RU" sz="2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673747" y="2142968"/>
            <a:ext cx="2331087" cy="288032"/>
          </a:xfrm>
          <a:prstGeom prst="rect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3394581" y="2142968"/>
            <a:ext cx="2336938" cy="288032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6127806" y="2142968"/>
            <a:ext cx="2332626" cy="288032"/>
          </a:xfrm>
          <a:prstGeom prst="rect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669434" y="4231250"/>
            <a:ext cx="2335400" cy="288032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3394580" y="4220433"/>
            <a:ext cx="2331087" cy="288032"/>
          </a:xfrm>
          <a:prstGeom prst="rect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6123492" y="4214226"/>
            <a:ext cx="2331087" cy="288032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9" name="TextBox"/>
          <p:cNvSpPr/>
          <p:nvPr/>
        </p:nvSpPr>
        <p:spPr bwMode="auto">
          <a:xfrm>
            <a:off x="577298" y="2423128"/>
            <a:ext cx="2160240" cy="27148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onsect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03" name="TextBox"/>
          <p:cNvSpPr/>
          <p:nvPr/>
        </p:nvSpPr>
        <p:spPr bwMode="auto">
          <a:xfrm>
            <a:off x="3310660" y="2428628"/>
            <a:ext cx="2160240" cy="27148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onsect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05" name="TextBox"/>
          <p:cNvSpPr/>
          <p:nvPr/>
        </p:nvSpPr>
        <p:spPr bwMode="auto">
          <a:xfrm>
            <a:off x="6045511" y="2429982"/>
            <a:ext cx="2160240" cy="27148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onsect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13" name="TextBox"/>
          <p:cNvSpPr/>
          <p:nvPr/>
        </p:nvSpPr>
        <p:spPr bwMode="auto">
          <a:xfrm>
            <a:off x="589915" y="4535238"/>
            <a:ext cx="2160239" cy="27148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onsect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11" name="TextBox"/>
          <p:cNvSpPr/>
          <p:nvPr/>
        </p:nvSpPr>
        <p:spPr bwMode="auto">
          <a:xfrm>
            <a:off x="3305153" y="4518214"/>
            <a:ext cx="2160240" cy="27148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onsect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07" name="TextBox"/>
          <p:cNvSpPr/>
          <p:nvPr/>
        </p:nvSpPr>
        <p:spPr bwMode="auto">
          <a:xfrm>
            <a:off x="6045511" y="4518214"/>
            <a:ext cx="2160240" cy="27148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onsect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02" name="TextBox 1"/>
          <p:cNvSpPr txBox="1"/>
          <p:nvPr/>
        </p:nvSpPr>
        <p:spPr>
          <a:xfrm>
            <a:off x="736097" y="2163874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PROJECT 1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04" name="TextBox 1"/>
          <p:cNvSpPr txBox="1"/>
          <p:nvPr/>
        </p:nvSpPr>
        <p:spPr>
          <a:xfrm>
            <a:off x="3453165" y="2163874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EBD44"/>
                </a:solidFill>
                <a:latin typeface="Lato Black" panose="020F0A02020204030203" pitchFamily="34" charset="0"/>
              </a:rPr>
              <a:t>PROJECT 2</a:t>
            </a:r>
            <a:endParaRPr lang="ru-RU" sz="1000" dirty="0">
              <a:solidFill>
                <a:srgbClr val="FEBD44"/>
              </a:solidFill>
            </a:endParaRPr>
          </a:p>
        </p:txBody>
      </p:sp>
      <p:sp>
        <p:nvSpPr>
          <p:cNvPr id="106" name="TextBox 1"/>
          <p:cNvSpPr txBox="1"/>
          <p:nvPr/>
        </p:nvSpPr>
        <p:spPr>
          <a:xfrm>
            <a:off x="6213372" y="2163874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PROJECT 3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14" name="TextBox 1"/>
          <p:cNvSpPr txBox="1"/>
          <p:nvPr/>
        </p:nvSpPr>
        <p:spPr>
          <a:xfrm>
            <a:off x="708846" y="4252156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EBD44"/>
                </a:solidFill>
                <a:latin typeface="Lato Black" panose="020F0A02020204030203" pitchFamily="34" charset="0"/>
              </a:rPr>
              <a:t>PROJECT 4</a:t>
            </a:r>
            <a:endParaRPr lang="ru-RU" sz="1000" dirty="0">
              <a:solidFill>
                <a:srgbClr val="FEBD44"/>
              </a:solidFill>
            </a:endParaRPr>
          </a:p>
        </p:txBody>
      </p:sp>
      <p:sp>
        <p:nvSpPr>
          <p:cNvPr id="112" name="TextBox 1"/>
          <p:cNvSpPr txBox="1"/>
          <p:nvPr/>
        </p:nvSpPr>
        <p:spPr>
          <a:xfrm>
            <a:off x="3458849" y="4235132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PROJECT 5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08" name="TextBox 1"/>
          <p:cNvSpPr txBox="1"/>
          <p:nvPr/>
        </p:nvSpPr>
        <p:spPr>
          <a:xfrm>
            <a:off x="6187865" y="4235132"/>
            <a:ext cx="90441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>
                <a:solidFill>
                  <a:srgbClr val="FEBD44"/>
                </a:solidFill>
                <a:latin typeface="Lato Black" panose="020F0A02020204030203" pitchFamily="34" charset="0"/>
              </a:rPr>
              <a:t>PROJECT 6</a:t>
            </a:r>
            <a:endParaRPr lang="ru-RU" sz="1000" dirty="0">
              <a:solidFill>
                <a:srgbClr val="FEBD44"/>
              </a:solidFill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449950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36" name="title"/>
          <p:cNvSpPr txBox="1"/>
          <p:nvPr/>
        </p:nvSpPr>
        <p:spPr>
          <a:xfrm>
            <a:off x="2935129" y="423123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PORTFOLIO 5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775884" y="1284523"/>
            <a:ext cx="7592233" cy="2954914"/>
            <a:chOff x="424965" y="1752310"/>
            <a:chExt cx="8351456" cy="3250405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3" cstate="print">
              <a:duotone>
                <a:prstClr val="black"/>
                <a:schemeClr val="accent5">
                  <a:lumMod val="40000"/>
                  <a:lumOff val="6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4965" y="3363838"/>
              <a:ext cx="2820615" cy="1638877"/>
            </a:xfrm>
            <a:prstGeom prst="rect">
              <a:avLst/>
            </a:prstGeom>
          </p:spPr>
        </p:pic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4" cstate="print">
              <a:duotone>
                <a:prstClr val="black"/>
                <a:schemeClr val="accent5">
                  <a:lumMod val="40000"/>
                  <a:lumOff val="6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55805" y="3363838"/>
              <a:ext cx="2820616" cy="1638877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5" cstate="print">
              <a:duotone>
                <a:prstClr val="black"/>
                <a:schemeClr val="accent5">
                  <a:lumMod val="40000"/>
                  <a:lumOff val="6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55805" y="1752310"/>
              <a:ext cx="2820616" cy="1638877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6" cstate="print">
              <a:duotone>
                <a:prstClr val="black"/>
                <a:schemeClr val="accent5">
                  <a:lumMod val="40000"/>
                  <a:lumOff val="6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4965" y="1752311"/>
              <a:ext cx="2820615" cy="163887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7" cstate="print">
              <a:duotone>
                <a:prstClr val="black"/>
                <a:schemeClr val="accent5">
                  <a:lumMod val="40000"/>
                  <a:lumOff val="6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5189" y="3363838"/>
              <a:ext cx="2820616" cy="1638877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8" cstate="print">
              <a:duotone>
                <a:prstClr val="black"/>
                <a:schemeClr val="accent5">
                  <a:lumMod val="40000"/>
                  <a:lumOff val="6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5189" y="1752312"/>
              <a:ext cx="2820616" cy="1638877"/>
            </a:xfrm>
            <a:prstGeom prst="rect">
              <a:avLst/>
            </a:prstGeom>
          </p:spPr>
        </p:pic>
      </p:grp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12636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"/>
          <p:cNvGrpSpPr/>
          <p:nvPr/>
        </p:nvGrpSpPr>
        <p:grpSpPr>
          <a:xfrm>
            <a:off x="2428944" y="483518"/>
            <a:ext cx="990928" cy="4036018"/>
            <a:chOff x="2446126" y="551955"/>
            <a:chExt cx="1549810" cy="4083691"/>
          </a:xfrm>
        </p:grpSpPr>
        <p:cxnSp>
          <p:nvCxnSpPr>
            <p:cNvPr id="9" name="_"/>
            <p:cNvCxnSpPr/>
            <p:nvPr/>
          </p:nvCxnSpPr>
          <p:spPr>
            <a:xfrm flipV="1">
              <a:off x="2455989" y="551955"/>
              <a:ext cx="1467939" cy="492002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_"/>
            <p:cNvCxnSpPr/>
            <p:nvPr/>
          </p:nvCxnSpPr>
          <p:spPr>
            <a:xfrm flipH="1" flipV="1">
              <a:off x="2490355" y="1043957"/>
              <a:ext cx="1467939" cy="492002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_"/>
            <p:cNvCxnSpPr>
              <a:stCxn id="94" idx="1"/>
              <a:endCxn id="135" idx="3"/>
            </p:cNvCxnSpPr>
            <p:nvPr/>
          </p:nvCxnSpPr>
          <p:spPr>
            <a:xfrm flipH="1">
              <a:off x="2644491" y="1537975"/>
              <a:ext cx="1238825" cy="394259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_"/>
            <p:cNvCxnSpPr/>
            <p:nvPr/>
          </p:nvCxnSpPr>
          <p:spPr>
            <a:xfrm>
              <a:off x="2446126" y="1911624"/>
              <a:ext cx="1467939" cy="492002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_"/>
            <p:cNvCxnSpPr/>
            <p:nvPr/>
          </p:nvCxnSpPr>
          <p:spPr>
            <a:xfrm flipV="1">
              <a:off x="2493631" y="2427734"/>
              <a:ext cx="1467939" cy="492002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_"/>
            <p:cNvCxnSpPr/>
            <p:nvPr/>
          </p:nvCxnSpPr>
          <p:spPr>
            <a:xfrm flipH="1" flipV="1">
              <a:off x="2527997" y="2919736"/>
              <a:ext cx="1467939" cy="492002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_"/>
            <p:cNvCxnSpPr/>
            <p:nvPr/>
          </p:nvCxnSpPr>
          <p:spPr>
            <a:xfrm flipH="1">
              <a:off x="2521410" y="3367409"/>
              <a:ext cx="1440161" cy="425681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_"/>
            <p:cNvCxnSpPr/>
            <p:nvPr/>
          </p:nvCxnSpPr>
          <p:spPr>
            <a:xfrm>
              <a:off x="2446126" y="3757731"/>
              <a:ext cx="1505582" cy="521673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_"/>
            <p:cNvCxnSpPr/>
            <p:nvPr/>
          </p:nvCxnSpPr>
          <p:spPr>
            <a:xfrm flipH="1">
              <a:off x="2446126" y="4299942"/>
              <a:ext cx="1477804" cy="335704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"/>
          <p:cNvGrpSpPr/>
          <p:nvPr/>
        </p:nvGrpSpPr>
        <p:grpSpPr>
          <a:xfrm>
            <a:off x="395536" y="339502"/>
            <a:ext cx="4896544" cy="4317908"/>
            <a:chOff x="395536" y="411530"/>
            <a:chExt cx="4896544" cy="4317908"/>
          </a:xfrm>
        </p:grpSpPr>
        <p:sp>
          <p:nvSpPr>
            <p:cNvPr id="23" name="TextBox"/>
            <p:cNvSpPr txBox="1"/>
            <p:nvPr/>
          </p:nvSpPr>
          <p:spPr>
            <a:xfrm>
              <a:off x="3347864" y="437643"/>
              <a:ext cx="1227253" cy="31257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About Us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9" name="TextBox"/>
            <p:cNvSpPr txBox="1"/>
            <p:nvPr/>
          </p:nvSpPr>
          <p:spPr>
            <a:xfrm>
              <a:off x="755577" y="843559"/>
              <a:ext cx="1800200" cy="31257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  Business Model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4" name="TextBox"/>
            <p:cNvSpPr txBox="1"/>
            <p:nvPr/>
          </p:nvSpPr>
          <p:spPr>
            <a:xfrm>
              <a:off x="3347864" y="1373767"/>
              <a:ext cx="1370918" cy="31257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Objectives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35" name="TextBox"/>
            <p:cNvSpPr txBox="1"/>
            <p:nvPr/>
          </p:nvSpPr>
          <p:spPr>
            <a:xfrm>
              <a:off x="1440624" y="1763423"/>
              <a:ext cx="1115152" cy="31257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   Services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40" name="TextBox"/>
            <p:cNvSpPr txBox="1"/>
            <p:nvPr/>
          </p:nvSpPr>
          <p:spPr>
            <a:xfrm>
              <a:off x="1186066" y="2677442"/>
              <a:ext cx="1369711" cy="307777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     Portfolio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45" name="TextBox"/>
            <p:cNvSpPr txBox="1"/>
            <p:nvPr/>
          </p:nvSpPr>
          <p:spPr>
            <a:xfrm>
              <a:off x="3347864" y="2251239"/>
              <a:ext cx="1331174" cy="31257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Our Team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50" name="TextBox"/>
            <p:cNvSpPr txBox="1"/>
            <p:nvPr/>
          </p:nvSpPr>
          <p:spPr>
            <a:xfrm>
              <a:off x="3347864" y="3171103"/>
              <a:ext cx="1112034" cy="31257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Awards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55" name="TextBox"/>
            <p:cNvSpPr txBox="1"/>
            <p:nvPr/>
          </p:nvSpPr>
          <p:spPr>
            <a:xfrm>
              <a:off x="1186066" y="3536518"/>
              <a:ext cx="1369711" cy="31257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   Our Clients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65" name="TextBox"/>
            <p:cNvSpPr txBox="1"/>
            <p:nvPr/>
          </p:nvSpPr>
          <p:spPr>
            <a:xfrm>
              <a:off x="3347864" y="4082004"/>
              <a:ext cx="1512168" cy="31257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Testimonials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60" name="TextBox"/>
            <p:cNvSpPr txBox="1"/>
            <p:nvPr/>
          </p:nvSpPr>
          <p:spPr>
            <a:xfrm>
              <a:off x="1330082" y="4395551"/>
              <a:ext cx="1225695" cy="31257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txBody>
            <a:bodyPr wrap="square" lIns="91439" tIns="45720" rIns="91439" bIns="4572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" panose="020F0502020204030203" pitchFamily="34" charset="0"/>
                </a:rPr>
                <a:t>  Contacts</a:t>
              </a:r>
              <a:endParaRPr lang="en-GB" sz="14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grpSp>
          <p:nvGrpSpPr>
            <p:cNvPr id="71" name="group"/>
            <p:cNvGrpSpPr/>
            <p:nvPr/>
          </p:nvGrpSpPr>
          <p:grpSpPr>
            <a:xfrm>
              <a:off x="395536" y="806448"/>
              <a:ext cx="716964" cy="360000"/>
              <a:chOff x="4846080" y="398345"/>
              <a:chExt cx="716963" cy="360000"/>
            </a:xfrm>
          </p:grpSpPr>
          <p:sp>
            <p:nvSpPr>
              <p:cNvPr id="72" name="Oval 21"/>
              <p:cNvSpPr/>
              <p:nvPr/>
            </p:nvSpPr>
            <p:spPr>
              <a:xfrm rot="2700000">
                <a:off x="5024561" y="398345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4846080" y="424457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02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74" name="group"/>
            <p:cNvGrpSpPr/>
            <p:nvPr/>
          </p:nvGrpSpPr>
          <p:grpSpPr>
            <a:xfrm>
              <a:off x="4431101" y="1347654"/>
              <a:ext cx="716963" cy="360000"/>
              <a:chOff x="4990096" y="398345"/>
              <a:chExt cx="716963" cy="360000"/>
            </a:xfrm>
          </p:grpSpPr>
          <p:sp>
            <p:nvSpPr>
              <p:cNvPr id="75" name="Oval 21"/>
              <p:cNvSpPr/>
              <p:nvPr/>
            </p:nvSpPr>
            <p:spPr>
              <a:xfrm rot="2700000">
                <a:off x="5168577" y="398345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4990096" y="424457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03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7" name="group"/>
            <p:cNvGrpSpPr/>
            <p:nvPr/>
          </p:nvGrpSpPr>
          <p:grpSpPr>
            <a:xfrm>
              <a:off x="4283968" y="411530"/>
              <a:ext cx="716963" cy="360000"/>
              <a:chOff x="4846080" y="398345"/>
              <a:chExt cx="716963" cy="360000"/>
            </a:xfrm>
          </p:grpSpPr>
          <p:sp>
            <p:nvSpPr>
              <p:cNvPr id="62" name="Oval 21"/>
              <p:cNvSpPr/>
              <p:nvPr/>
            </p:nvSpPr>
            <p:spPr>
              <a:xfrm rot="2700000">
                <a:off x="5024561" y="398345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4846080" y="424457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01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78" name="group"/>
            <p:cNvGrpSpPr/>
            <p:nvPr/>
          </p:nvGrpSpPr>
          <p:grpSpPr>
            <a:xfrm>
              <a:off x="4359093" y="2223394"/>
              <a:ext cx="716963" cy="360000"/>
              <a:chOff x="4918088" y="398345"/>
              <a:chExt cx="716963" cy="360000"/>
            </a:xfrm>
          </p:grpSpPr>
          <p:sp>
            <p:nvSpPr>
              <p:cNvPr id="79" name="Oval 21"/>
              <p:cNvSpPr/>
              <p:nvPr/>
            </p:nvSpPr>
            <p:spPr>
              <a:xfrm rot="2700000">
                <a:off x="5096569" y="398345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TextBox 79"/>
              <p:cNvSpPr txBox="1"/>
              <p:nvPr/>
            </p:nvSpPr>
            <p:spPr>
              <a:xfrm>
                <a:off x="4918088" y="424457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05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81" name="group"/>
            <p:cNvGrpSpPr/>
            <p:nvPr/>
          </p:nvGrpSpPr>
          <p:grpSpPr>
            <a:xfrm>
              <a:off x="4143070" y="3144990"/>
              <a:ext cx="716963" cy="360000"/>
              <a:chOff x="4846112" y="398345"/>
              <a:chExt cx="716963" cy="360000"/>
            </a:xfrm>
          </p:grpSpPr>
          <p:sp>
            <p:nvSpPr>
              <p:cNvPr id="82" name="Oval 21"/>
              <p:cNvSpPr/>
              <p:nvPr/>
            </p:nvSpPr>
            <p:spPr>
              <a:xfrm rot="2700000">
                <a:off x="5024561" y="398345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4846112" y="424457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07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84" name="group"/>
            <p:cNvGrpSpPr/>
            <p:nvPr/>
          </p:nvGrpSpPr>
          <p:grpSpPr>
            <a:xfrm>
              <a:off x="4575117" y="4055891"/>
              <a:ext cx="716963" cy="360000"/>
              <a:chOff x="4846080" y="398345"/>
              <a:chExt cx="716963" cy="360000"/>
            </a:xfrm>
          </p:grpSpPr>
          <p:sp>
            <p:nvSpPr>
              <p:cNvPr id="85" name="Oval 21"/>
              <p:cNvSpPr/>
              <p:nvPr/>
            </p:nvSpPr>
            <p:spPr>
              <a:xfrm rot="2700000">
                <a:off x="5024561" y="398345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latin typeface="Work Sans" panose="00000500000000000000" pitchFamily="2" charset="0"/>
                </a:endParaRPr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4846080" y="424457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09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87" name="group"/>
            <p:cNvGrpSpPr/>
            <p:nvPr/>
          </p:nvGrpSpPr>
          <p:grpSpPr>
            <a:xfrm>
              <a:off x="1046724" y="1737310"/>
              <a:ext cx="716964" cy="360000"/>
              <a:chOff x="4846080" y="398345"/>
              <a:chExt cx="716963" cy="360000"/>
            </a:xfrm>
          </p:grpSpPr>
          <p:sp>
            <p:nvSpPr>
              <p:cNvPr id="88" name="Oval 21"/>
              <p:cNvSpPr/>
              <p:nvPr/>
            </p:nvSpPr>
            <p:spPr>
              <a:xfrm rot="2700000">
                <a:off x="5024561" y="398345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4846080" y="424457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04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95" name="group"/>
            <p:cNvGrpSpPr/>
            <p:nvPr/>
          </p:nvGrpSpPr>
          <p:grpSpPr>
            <a:xfrm>
              <a:off x="899592" y="2651329"/>
              <a:ext cx="716964" cy="360000"/>
              <a:chOff x="4770956" y="398345"/>
              <a:chExt cx="716963" cy="360000"/>
            </a:xfrm>
          </p:grpSpPr>
          <p:sp>
            <p:nvSpPr>
              <p:cNvPr id="96" name="Oval 21"/>
              <p:cNvSpPr/>
              <p:nvPr/>
            </p:nvSpPr>
            <p:spPr>
              <a:xfrm rot="2700000">
                <a:off x="4949438" y="398345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4770956" y="424457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06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98" name="group"/>
            <p:cNvGrpSpPr/>
            <p:nvPr/>
          </p:nvGrpSpPr>
          <p:grpSpPr>
            <a:xfrm>
              <a:off x="827584" y="3510405"/>
              <a:ext cx="716964" cy="360000"/>
              <a:chOff x="4846080" y="328848"/>
              <a:chExt cx="716963" cy="360000"/>
            </a:xfrm>
          </p:grpSpPr>
          <p:sp>
            <p:nvSpPr>
              <p:cNvPr id="99" name="Oval 21"/>
              <p:cNvSpPr/>
              <p:nvPr/>
            </p:nvSpPr>
            <p:spPr>
              <a:xfrm rot="2700000">
                <a:off x="5024561" y="328848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4846080" y="354960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08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  <p:grpSp>
          <p:nvGrpSpPr>
            <p:cNvPr id="101" name="group"/>
            <p:cNvGrpSpPr/>
            <p:nvPr/>
          </p:nvGrpSpPr>
          <p:grpSpPr>
            <a:xfrm>
              <a:off x="974716" y="4369438"/>
              <a:ext cx="716964" cy="360000"/>
              <a:chOff x="4846080" y="323825"/>
              <a:chExt cx="716963" cy="360000"/>
            </a:xfrm>
          </p:grpSpPr>
          <p:sp>
            <p:nvSpPr>
              <p:cNvPr id="102" name="Oval 21"/>
              <p:cNvSpPr/>
              <p:nvPr/>
            </p:nvSpPr>
            <p:spPr>
              <a:xfrm rot="2700000">
                <a:off x="5024561" y="323825"/>
                <a:ext cx="360000" cy="360000"/>
              </a:xfrm>
              <a:prstGeom prst="ellipse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4846080" y="349937"/>
                <a:ext cx="7169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10</a:t>
                </a:r>
                <a:endParaRPr lang="en-GB" sz="1400" b="1" dirty="0">
                  <a:solidFill>
                    <a:schemeClr val="bg1"/>
                  </a:solidFill>
                  <a:latin typeface="Lato Black" panose="020F0A02020204030203" pitchFamily="34" charset="0"/>
                </a:endParaRPr>
              </a:p>
            </p:txBody>
          </p:sp>
        </p:grpSp>
      </p:grpSp>
      <p:sp>
        <p:nvSpPr>
          <p:cNvPr id="11" name="AGENDA"/>
          <p:cNvSpPr txBox="1"/>
          <p:nvPr/>
        </p:nvSpPr>
        <p:spPr>
          <a:xfrm>
            <a:off x="6012160" y="2325529"/>
            <a:ext cx="1580111" cy="492443"/>
          </a:xfrm>
          <a:prstGeom prst="rect">
            <a:avLst/>
          </a:prstGeom>
          <a:noFill/>
        </p:spPr>
        <p:txBody>
          <a:bodyPr wrap="none" lIns="91439" tIns="45720" rIns="91439" bIns="45720" rtlCol="0" anchor="ctr">
            <a:spAutoFit/>
          </a:bodyPr>
          <a:lstStyle/>
          <a:p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AGENDA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9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5653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36" name="title"/>
          <p:cNvSpPr txBox="1"/>
          <p:nvPr/>
        </p:nvSpPr>
        <p:spPr>
          <a:xfrm>
            <a:off x="2935129" y="423123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PORTFOLIO 6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8" name="Rectangle 47"/>
          <p:cNvSpPr/>
          <p:nvPr/>
        </p:nvSpPr>
        <p:spPr>
          <a:xfrm>
            <a:off x="2761715" y="2850265"/>
            <a:ext cx="1814110" cy="1802764"/>
          </a:xfrm>
          <a:prstGeom prst="rect">
            <a:avLst/>
          </a:prstGeom>
          <a:gradFill>
            <a:gsLst>
              <a:gs pos="4000">
                <a:srgbClr val="456FF9">
                  <a:alpha val="50000"/>
                </a:srgbClr>
              </a:gs>
              <a:gs pos="100000">
                <a:srgbClr val="E956F8">
                  <a:alpha val="50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9" name="Rectangle 48"/>
          <p:cNvSpPr/>
          <p:nvPr/>
        </p:nvSpPr>
        <p:spPr>
          <a:xfrm>
            <a:off x="6373655" y="2852506"/>
            <a:ext cx="1803874" cy="1802764"/>
          </a:xfrm>
          <a:prstGeom prst="rect">
            <a:avLst/>
          </a:prstGeom>
          <a:gradFill>
            <a:gsLst>
              <a:gs pos="4000">
                <a:srgbClr val="456FF9">
                  <a:alpha val="50000"/>
                </a:srgbClr>
              </a:gs>
              <a:gs pos="100000">
                <a:srgbClr val="E956F8">
                  <a:alpha val="50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Rectangle 43"/>
          <p:cNvSpPr/>
          <p:nvPr/>
        </p:nvSpPr>
        <p:spPr>
          <a:xfrm>
            <a:off x="965477" y="1057341"/>
            <a:ext cx="1805019" cy="1802764"/>
          </a:xfrm>
          <a:prstGeom prst="rect">
            <a:avLst/>
          </a:prstGeom>
          <a:gradFill>
            <a:gsLst>
              <a:gs pos="4000">
                <a:srgbClr val="456FF9">
                  <a:alpha val="50000"/>
                </a:srgbClr>
              </a:gs>
              <a:gs pos="100000">
                <a:srgbClr val="E956F8">
                  <a:alpha val="50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5" name="Rectangle 44"/>
          <p:cNvSpPr/>
          <p:nvPr/>
        </p:nvSpPr>
        <p:spPr>
          <a:xfrm>
            <a:off x="4568327" y="1059582"/>
            <a:ext cx="1807428" cy="1802764"/>
          </a:xfrm>
          <a:prstGeom prst="rect">
            <a:avLst/>
          </a:prstGeom>
          <a:gradFill>
            <a:gsLst>
              <a:gs pos="4000">
                <a:srgbClr val="456FF9">
                  <a:alpha val="50000"/>
                </a:srgbClr>
              </a:gs>
              <a:gs pos="100000">
                <a:srgbClr val="E956F8">
                  <a:alpha val="50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43" name="Group 42"/>
          <p:cNvGrpSpPr/>
          <p:nvPr/>
        </p:nvGrpSpPr>
        <p:grpSpPr>
          <a:xfrm>
            <a:off x="966470" y="1059582"/>
            <a:ext cx="7211059" cy="3598967"/>
            <a:chOff x="966470" y="1115476"/>
            <a:chExt cx="7211059" cy="3598967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6" name="Rectangle 15"/>
            <p:cNvSpPr/>
            <p:nvPr/>
          </p:nvSpPr>
          <p:spPr>
            <a:xfrm>
              <a:off x="2769235" y="1115476"/>
              <a:ext cx="1801771" cy="18027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966470" y="2911679"/>
              <a:ext cx="1802764" cy="18027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571999" y="2911679"/>
              <a:ext cx="1802764" cy="18027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374765" y="1115476"/>
              <a:ext cx="1802764" cy="18027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40" name="4"/>
            <p:cNvGrpSpPr/>
            <p:nvPr/>
          </p:nvGrpSpPr>
          <p:grpSpPr>
            <a:xfrm>
              <a:off x="4686249" y="3752952"/>
              <a:ext cx="1574264" cy="666597"/>
              <a:chOff x="4664726" y="3921377"/>
              <a:chExt cx="1574264" cy="666597"/>
            </a:xfrm>
            <a:grpFill/>
          </p:grpSpPr>
          <p:sp>
            <p:nvSpPr>
              <p:cNvPr id="28" name="TextBox 27"/>
              <p:cNvSpPr txBox="1"/>
              <p:nvPr/>
            </p:nvSpPr>
            <p:spPr>
              <a:xfrm>
                <a:off x="5023696" y="3921377"/>
                <a:ext cx="856325" cy="246221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r>
                  <a:rPr lang="en-US" sz="1000" dirty="0" smtClean="0">
                    <a:solidFill>
                      <a:srgbClr val="FEBD44"/>
                    </a:solidFill>
                    <a:latin typeface="Lato Black" panose="020F0A02020204030203" pitchFamily="34" charset="0"/>
                  </a:rPr>
                  <a:t>PROJECT </a:t>
                </a:r>
                <a:r>
                  <a:rPr lang="uk-UA" sz="1000" dirty="0" smtClean="0">
                    <a:solidFill>
                      <a:srgbClr val="FEBD44"/>
                    </a:solidFill>
                    <a:latin typeface="Montserrat ExtraBold" panose="00000900000000000000" pitchFamily="2" charset="-52"/>
                  </a:rPr>
                  <a:t>4</a:t>
                </a:r>
                <a:endParaRPr lang="ru-RU" sz="1000" dirty="0">
                  <a:solidFill>
                    <a:srgbClr val="FEBD44"/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38" name="TextBox"/>
              <p:cNvSpPr/>
              <p:nvPr/>
            </p:nvSpPr>
            <p:spPr bwMode="auto">
              <a:xfrm>
                <a:off x="4664726" y="4187864"/>
                <a:ext cx="1574264" cy="400110"/>
              </a:xfrm>
              <a:prstGeom prst="rect">
                <a:avLst/>
              </a:prstGeom>
              <a:grpFill/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Lorem ipsum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dolorsit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onsect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quiofficia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endParaRPr lang="en-US" sz="1000" dirty="0">
                  <a:solidFill>
                    <a:schemeClr val="bg1"/>
                  </a:solidFill>
                  <a:latin typeface="Ubuntu Light" panose="020B0304030602030204" pitchFamily="34" charset="0"/>
                </a:endParaRPr>
              </a:p>
            </p:txBody>
          </p:sp>
        </p:grpSp>
        <p:grpSp>
          <p:nvGrpSpPr>
            <p:cNvPr id="34" name="3"/>
            <p:cNvGrpSpPr/>
            <p:nvPr/>
          </p:nvGrpSpPr>
          <p:grpSpPr>
            <a:xfrm>
              <a:off x="1080720" y="3200993"/>
              <a:ext cx="1574264" cy="1224136"/>
              <a:chOff x="1053520" y="3363838"/>
              <a:chExt cx="1574264" cy="1224136"/>
            </a:xfrm>
            <a:grpFill/>
          </p:grpSpPr>
          <p:pic>
            <p:nvPicPr>
              <p:cNvPr id="23" name="Picture 22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100000" contras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4863" y="3363838"/>
                <a:ext cx="551579" cy="551579"/>
              </a:xfrm>
              <a:prstGeom prst="rect">
                <a:avLst/>
              </a:prstGeom>
              <a:grpFill/>
            </p:spPr>
          </p:pic>
          <p:sp>
            <p:nvSpPr>
              <p:cNvPr id="18" name="TextBox 17"/>
              <p:cNvSpPr txBox="1"/>
              <p:nvPr/>
            </p:nvSpPr>
            <p:spPr>
              <a:xfrm>
                <a:off x="1418902" y="3938471"/>
                <a:ext cx="843501" cy="246221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r>
                  <a:rPr lang="en-US" sz="1000" dirty="0" smtClean="0">
                    <a:solidFill>
                      <a:srgbClr val="FEBD44"/>
                    </a:solidFill>
                    <a:latin typeface="Lato Black" panose="020F0A02020204030203" pitchFamily="34" charset="0"/>
                  </a:rPr>
                  <a:t>PROJECT </a:t>
                </a:r>
                <a:r>
                  <a:rPr lang="uk-UA" sz="1000" dirty="0" smtClean="0">
                    <a:solidFill>
                      <a:srgbClr val="FEBD44"/>
                    </a:solidFill>
                    <a:latin typeface="Montserrat ExtraBold" panose="00000900000000000000" pitchFamily="2" charset="-52"/>
                  </a:rPr>
                  <a:t>3</a:t>
                </a:r>
                <a:endParaRPr lang="ru-RU" sz="1000" dirty="0">
                  <a:solidFill>
                    <a:srgbClr val="FEBD44"/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39" name="TextBox"/>
              <p:cNvSpPr/>
              <p:nvPr/>
            </p:nvSpPr>
            <p:spPr bwMode="auto">
              <a:xfrm>
                <a:off x="1053520" y="4187864"/>
                <a:ext cx="1574264" cy="400110"/>
              </a:xfrm>
              <a:prstGeom prst="rect">
                <a:avLst/>
              </a:prstGeom>
              <a:grpFill/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Lorem ipsum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dolorsit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onsect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quiofficia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endParaRPr lang="en-US" sz="1000" dirty="0">
                  <a:solidFill>
                    <a:schemeClr val="bg1"/>
                  </a:solidFill>
                  <a:latin typeface="Ubuntu Light" panose="020B0304030602030204" pitchFamily="34" charset="0"/>
                </a:endParaRPr>
              </a:p>
            </p:txBody>
          </p:sp>
        </p:grpSp>
        <p:grpSp>
          <p:nvGrpSpPr>
            <p:cNvPr id="41" name="2"/>
            <p:cNvGrpSpPr/>
            <p:nvPr/>
          </p:nvGrpSpPr>
          <p:grpSpPr>
            <a:xfrm>
              <a:off x="6489015" y="1416041"/>
              <a:ext cx="1574264" cy="1201634"/>
              <a:chOff x="6516216" y="1444694"/>
              <a:chExt cx="1574264" cy="1201634"/>
            </a:xfrm>
            <a:grpFill/>
          </p:grpSpPr>
          <p:sp>
            <p:nvSpPr>
              <p:cNvPr id="30" name="TextBox 29"/>
              <p:cNvSpPr txBox="1"/>
              <p:nvPr/>
            </p:nvSpPr>
            <p:spPr>
              <a:xfrm>
                <a:off x="6881598" y="1993705"/>
                <a:ext cx="843501" cy="246221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r>
                  <a:rPr lang="en-US" sz="1000" dirty="0" smtClean="0">
                    <a:solidFill>
                      <a:srgbClr val="FEBD44"/>
                    </a:solidFill>
                    <a:latin typeface="Lato Black" panose="020F0A02020204030203" pitchFamily="34" charset="0"/>
                  </a:rPr>
                  <a:t>PROJECT </a:t>
                </a:r>
                <a:r>
                  <a:rPr lang="uk-UA" sz="1000" dirty="0" smtClean="0">
                    <a:solidFill>
                      <a:srgbClr val="FEBD44"/>
                    </a:solidFill>
                    <a:latin typeface="Montserrat ExtraBold" panose="00000900000000000000" pitchFamily="2" charset="-52"/>
                  </a:rPr>
                  <a:t>2</a:t>
                </a:r>
                <a:endParaRPr lang="ru-RU" sz="1000" dirty="0">
                  <a:solidFill>
                    <a:srgbClr val="FEBD44"/>
                  </a:solidFill>
                  <a:latin typeface="Montserrat ExtraBold" panose="00000900000000000000" pitchFamily="2" charset="-52"/>
                </a:endParaRPr>
              </a:p>
            </p:txBody>
          </p:sp>
          <p:pic>
            <p:nvPicPr>
              <p:cNvPr id="31" name="Picture 30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100000" contras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52631" y="1444694"/>
                <a:ext cx="501435" cy="501435"/>
              </a:xfrm>
              <a:prstGeom prst="rect">
                <a:avLst/>
              </a:prstGeom>
              <a:grpFill/>
            </p:spPr>
          </p:pic>
          <p:sp>
            <p:nvSpPr>
              <p:cNvPr id="37" name="TextBox"/>
              <p:cNvSpPr/>
              <p:nvPr/>
            </p:nvSpPr>
            <p:spPr bwMode="auto">
              <a:xfrm>
                <a:off x="6516216" y="2246218"/>
                <a:ext cx="1574264" cy="40011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Lorem ipsum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dolorsit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onsect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quiofficia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endParaRPr lang="en-US" sz="1000" dirty="0">
                  <a:solidFill>
                    <a:schemeClr val="bg1"/>
                  </a:solidFill>
                  <a:latin typeface="Ubuntu Light" panose="020B0304030602030204" pitchFamily="34" charset="0"/>
                </a:endParaRPr>
              </a:p>
            </p:txBody>
          </p:sp>
        </p:grpSp>
        <p:grpSp>
          <p:nvGrpSpPr>
            <p:cNvPr id="42" name="1"/>
            <p:cNvGrpSpPr/>
            <p:nvPr/>
          </p:nvGrpSpPr>
          <p:grpSpPr>
            <a:xfrm>
              <a:off x="2882988" y="1404790"/>
              <a:ext cx="1574264" cy="1224136"/>
              <a:chOff x="2853223" y="1419622"/>
              <a:chExt cx="1574264" cy="1224136"/>
            </a:xfrm>
            <a:grpFill/>
          </p:grpSpPr>
          <p:pic>
            <p:nvPicPr>
              <p:cNvPr id="24" name="Picture 23"/>
              <p:cNvPicPr>
                <a:picLocks noChangeAspect="1"/>
              </p:cNvPicPr>
              <p:nvPr/>
            </p:nvPicPr>
            <p:blipFill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rightnessContrast bright="100000" contras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64566" y="1419622"/>
                <a:ext cx="551579" cy="551579"/>
              </a:xfrm>
              <a:prstGeom prst="rect">
                <a:avLst/>
              </a:prstGeom>
              <a:grpFill/>
            </p:spPr>
          </p:pic>
          <p:sp>
            <p:nvSpPr>
              <p:cNvPr id="27" name="TextBox 26"/>
              <p:cNvSpPr txBox="1"/>
              <p:nvPr/>
            </p:nvSpPr>
            <p:spPr>
              <a:xfrm>
                <a:off x="3231429" y="2008873"/>
                <a:ext cx="817853" cy="246221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r>
                  <a:rPr lang="en-US" sz="1000" dirty="0" smtClean="0">
                    <a:solidFill>
                      <a:srgbClr val="FEBD44"/>
                    </a:solidFill>
                    <a:latin typeface="Lato Black" panose="020F0A02020204030203" pitchFamily="34" charset="0"/>
                  </a:rPr>
                  <a:t>PROJECT </a:t>
                </a:r>
                <a:r>
                  <a:rPr lang="uk-UA" sz="1000" dirty="0" smtClean="0">
                    <a:solidFill>
                      <a:srgbClr val="FEBD44"/>
                    </a:solidFill>
                    <a:latin typeface="Montserrat ExtraBold" panose="00000900000000000000" pitchFamily="2" charset="-52"/>
                  </a:rPr>
                  <a:t>1</a:t>
                </a:r>
                <a:endParaRPr lang="ru-RU" sz="1000" dirty="0">
                  <a:solidFill>
                    <a:srgbClr val="FEBD44"/>
                  </a:solidFill>
                  <a:latin typeface="Montserrat ExtraBold" panose="00000900000000000000" pitchFamily="2" charset="-52"/>
                </a:endParaRPr>
              </a:p>
            </p:txBody>
          </p:sp>
          <p:sp>
            <p:nvSpPr>
              <p:cNvPr id="35" name="TextBox"/>
              <p:cNvSpPr/>
              <p:nvPr/>
            </p:nvSpPr>
            <p:spPr bwMode="auto">
              <a:xfrm>
                <a:off x="2853223" y="2243648"/>
                <a:ext cx="1574264" cy="400110"/>
              </a:xfrm>
              <a:prstGeom prst="rect">
                <a:avLst/>
              </a:prstGeom>
              <a:grpFill/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Lorem ipsum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dolorsit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amet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onsect</a:t>
                </a:r>
                <a:r>
                  <a:rPr lang="uk-UA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r>
                  <a:rPr lang="en-US" sz="1000" dirty="0" err="1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quiofficia</a:t>
                </a:r>
                <a:r>
                  <a:rPr lang="en-US" sz="1000" dirty="0" smtClean="0">
                    <a:solidFill>
                      <a:schemeClr val="bg1"/>
                    </a:solidFill>
                    <a:latin typeface="Ubuntu Light" panose="020B0304030602030204" pitchFamily="34" charset="0"/>
                  </a:rPr>
                  <a:t> </a:t>
                </a:r>
                <a:endParaRPr lang="en-US" sz="1000" dirty="0">
                  <a:solidFill>
                    <a:schemeClr val="bg1"/>
                  </a:solidFill>
                  <a:latin typeface="Ubuntu Light" panose="020B0304030602030204" pitchFamily="34" charset="0"/>
                </a:endParaRPr>
              </a:p>
            </p:txBody>
          </p:sp>
        </p:grpSp>
      </p:grpSp>
      <p:pic>
        <p:nvPicPr>
          <p:cNvPr id="33" name="Picture 3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1555" y="3140417"/>
            <a:ext cx="501435" cy="5014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529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502138" y="3579862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PROJECT 4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43" name="TextBox"/>
          <p:cNvSpPr/>
          <p:nvPr/>
        </p:nvSpPr>
        <p:spPr bwMode="auto">
          <a:xfrm>
            <a:off x="6204897" y="3763360"/>
            <a:ext cx="1434776" cy="71558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</a:t>
            </a:r>
          </a:p>
          <a:p>
            <a:pPr algn="ctr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sit am et,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sed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945030" y="3588358"/>
            <a:ext cx="84350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PROJECT </a:t>
            </a:r>
            <a:r>
              <a:rPr lang="uk-UA" sz="1000" dirty="0" smtClean="0">
                <a:solidFill>
                  <a:srgbClr val="986BF4"/>
                </a:solidFill>
                <a:latin typeface="Montserrat ExtraBold" panose="00000900000000000000" pitchFamily="2" charset="-52"/>
              </a:rPr>
              <a:t>3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41" name="TextBox"/>
          <p:cNvSpPr/>
          <p:nvPr/>
        </p:nvSpPr>
        <p:spPr bwMode="auto">
          <a:xfrm>
            <a:off x="4649392" y="3771856"/>
            <a:ext cx="1434776" cy="71558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</a:t>
            </a:r>
          </a:p>
          <a:p>
            <a:pPr algn="ctr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sit am et,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sed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362457" y="3588358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PROJECT 2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9" name="TextBox"/>
          <p:cNvSpPr/>
          <p:nvPr/>
        </p:nvSpPr>
        <p:spPr bwMode="auto">
          <a:xfrm>
            <a:off x="3065216" y="3771856"/>
            <a:ext cx="1434776" cy="71558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</a:t>
            </a:r>
          </a:p>
          <a:p>
            <a:pPr algn="ctr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sit am et,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sed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778281" y="3588358"/>
            <a:ext cx="8402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PROJECT 1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29" name="TextBox"/>
          <p:cNvSpPr/>
          <p:nvPr/>
        </p:nvSpPr>
        <p:spPr bwMode="auto">
          <a:xfrm>
            <a:off x="1481040" y="3771856"/>
            <a:ext cx="1434776" cy="71558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</a:t>
            </a:r>
          </a:p>
          <a:p>
            <a:pPr algn="ctr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sit am et,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sed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8" name="TextBox 1"/>
          <p:cNvSpPr txBox="1"/>
          <p:nvPr/>
        </p:nvSpPr>
        <p:spPr>
          <a:xfrm>
            <a:off x="431540" y="987574"/>
            <a:ext cx="8280920" cy="479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elit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, se d 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inci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didunt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et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dolore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ma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gna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aliqua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enim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ad minim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ve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nia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in culpa qui officia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mollit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est </a:t>
            </a:r>
            <a:r>
              <a:rPr lang="fr-FR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r>
              <a:rPr lang="ru-RU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S</a:t>
            </a:r>
            <a:r>
              <a:rPr lang="fr-FR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unt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in culpa qui officia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deserunt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mollit </a:t>
            </a:r>
            <a:r>
              <a:rPr lang="fr-FR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anim</a:t>
            </a:r>
            <a:r>
              <a:rPr lang="fr-F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id est </a:t>
            </a:r>
            <a:r>
              <a:rPr lang="fr-FR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laborum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adipisci</a:t>
            </a:r>
            <a:r>
              <a:rPr lang="fr-FR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</a:rPr>
              <a:t>.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" name="title"/>
          <p:cNvSpPr txBox="1"/>
          <p:nvPr/>
        </p:nvSpPr>
        <p:spPr>
          <a:xfrm>
            <a:off x="2935129" y="423123"/>
            <a:ext cx="327374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Portfolio 7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99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2639" y="2956275"/>
            <a:ext cx="551579" cy="551579"/>
          </a:xfrm>
          <a:prstGeom prst="rect">
            <a:avLst/>
          </a:prstGeom>
          <a:noFill/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1568" y="2981347"/>
            <a:ext cx="501435" cy="501435"/>
          </a:xfrm>
          <a:prstGeom prst="rect">
            <a:avLst/>
          </a:prstGeom>
          <a:noFill/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6815" y="2956275"/>
            <a:ext cx="551579" cy="551579"/>
          </a:xfrm>
          <a:prstGeom prst="rect">
            <a:avLst/>
          </a:prstGeom>
          <a:noFill/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9878" y="3014658"/>
            <a:ext cx="455850" cy="455850"/>
          </a:xfrm>
          <a:prstGeom prst="rect">
            <a:avLst/>
          </a:prstGeom>
        </p:spPr>
      </p:pic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981604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grpSp>
        <p:nvGrpSpPr>
          <p:cNvPr id="11" name="Group 10"/>
          <p:cNvGrpSpPr/>
          <p:nvPr/>
        </p:nvGrpSpPr>
        <p:grpSpPr>
          <a:xfrm>
            <a:off x="678246" y="1550869"/>
            <a:ext cx="7787510" cy="2138638"/>
            <a:chOff x="481667" y="1526001"/>
            <a:chExt cx="7787510" cy="2138638"/>
          </a:xfrm>
        </p:grpSpPr>
        <p:grpSp>
          <p:nvGrpSpPr>
            <p:cNvPr id="42" name="3"/>
            <p:cNvGrpSpPr/>
            <p:nvPr/>
          </p:nvGrpSpPr>
          <p:grpSpPr>
            <a:xfrm>
              <a:off x="6173126" y="1526001"/>
              <a:ext cx="2096051" cy="2138638"/>
              <a:chOff x="3340045" y="1526001"/>
              <a:chExt cx="2096051" cy="2138638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3340045" y="1526001"/>
                <a:ext cx="2096051" cy="2138638"/>
              </a:xfrm>
              <a:prstGeom prst="rect">
                <a:avLst/>
              </a:prstGeom>
              <a:solidFill>
                <a:srgbClr val="FEBD44">
                  <a:alpha val="85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6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456FF9"/>
                  </a:solidFill>
                </a:endParaRPr>
              </a:p>
            </p:txBody>
          </p:sp>
          <p:grpSp>
            <p:nvGrpSpPr>
              <p:cNvPr id="44" name="Group 43"/>
              <p:cNvGrpSpPr/>
              <p:nvPr/>
            </p:nvGrpSpPr>
            <p:grpSpPr>
              <a:xfrm>
                <a:off x="3451966" y="2163272"/>
                <a:ext cx="1872208" cy="861146"/>
                <a:chOff x="3451966" y="2091251"/>
                <a:chExt cx="1872208" cy="861146"/>
              </a:xfrm>
            </p:grpSpPr>
            <p:sp>
              <p:nvSpPr>
                <p:cNvPr id="45" name="TextBox"/>
                <p:cNvSpPr/>
                <p:nvPr/>
              </p:nvSpPr>
              <p:spPr bwMode="auto">
                <a:xfrm>
                  <a:off x="3451966" y="2430138"/>
                  <a:ext cx="1872208" cy="522259"/>
                </a:xfrm>
                <a:prstGeom prst="rect">
                  <a:avLst/>
                </a:prstGeom>
              </p:spPr>
              <p:txBody>
                <a:bodyPr wrap="square" anchor="ctr">
                  <a:spAutoFit/>
                </a:bodyPr>
                <a:lstStyle/>
                <a:p>
                  <a:pPr algn="ctr">
                    <a:lnSpc>
                      <a:spcPct val="150000"/>
                    </a:lnSpc>
                  </a:pP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Lorem ipsum dolor </a:t>
                  </a:r>
                  <a:r>
                    <a:rPr lang="en-US" sz="1000" dirty="0" err="1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sitmet</a:t>
                  </a: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, </a:t>
                  </a:r>
                  <a:r>
                    <a:rPr lang="en-US" sz="1000" dirty="0" err="1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consectetur</a:t>
                  </a: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 </a:t>
                  </a:r>
                  <a:r>
                    <a:rPr lang="en-US" sz="1000" dirty="0" err="1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adipiscing</a:t>
                  </a: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 </a:t>
                  </a:r>
                  <a:r>
                    <a:rPr lang="en-US" sz="1000" dirty="0" err="1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elit</a:t>
                  </a:r>
                  <a:endPara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Ubuntu Light" panose="020B0304030602030204" pitchFamily="34" charset="0"/>
                  </a:endParaRPr>
                </a:p>
              </p:txBody>
            </p:sp>
            <p:sp>
              <p:nvSpPr>
                <p:cNvPr id="46" name="TextBox 1"/>
                <p:cNvSpPr txBox="1"/>
                <p:nvPr/>
              </p:nvSpPr>
              <p:spPr>
                <a:xfrm>
                  <a:off x="3924642" y="2091251"/>
                  <a:ext cx="926857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400" dirty="0" smtClean="0">
                      <a:solidFill>
                        <a:schemeClr val="bg1"/>
                      </a:solidFill>
                      <a:latin typeface="Lato Black" panose="020F0A02020204030203" pitchFamily="34" charset="0"/>
                    </a:rPr>
                    <a:t>Project </a:t>
                  </a:r>
                  <a:r>
                    <a:rPr lang="uk-UA" sz="1400" dirty="0" smtClean="0">
                      <a:solidFill>
                        <a:schemeClr val="bg1"/>
                      </a:solidFill>
                      <a:latin typeface="Work Sans ExtraBold" panose="00000900000000000000" pitchFamily="2" charset="0"/>
                    </a:rPr>
                    <a:t>3</a:t>
                  </a:r>
                  <a:endParaRPr lang="ru-RU" sz="1400" dirty="0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2"/>
            <p:cNvGrpSpPr/>
            <p:nvPr/>
          </p:nvGrpSpPr>
          <p:grpSpPr>
            <a:xfrm>
              <a:off x="3340045" y="1526001"/>
              <a:ext cx="2096051" cy="2138638"/>
              <a:chOff x="3340045" y="1526001"/>
              <a:chExt cx="2096051" cy="2138638"/>
            </a:xfrm>
          </p:grpSpPr>
          <p:sp>
            <p:nvSpPr>
              <p:cNvPr id="37" name="Rectangle 36"/>
              <p:cNvSpPr/>
              <p:nvPr/>
            </p:nvSpPr>
            <p:spPr>
              <a:xfrm>
                <a:off x="3340045" y="1526001"/>
                <a:ext cx="2096051" cy="2138638"/>
              </a:xfrm>
              <a:prstGeom prst="rect">
                <a:avLst/>
              </a:prstGeom>
              <a:solidFill>
                <a:srgbClr val="FEBD44">
                  <a:alpha val="85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6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456FF9"/>
                  </a:solidFill>
                </a:endParaRPr>
              </a:p>
            </p:txBody>
          </p:sp>
          <p:grpSp>
            <p:nvGrpSpPr>
              <p:cNvPr id="7" name="Group 6"/>
              <p:cNvGrpSpPr/>
              <p:nvPr/>
            </p:nvGrpSpPr>
            <p:grpSpPr>
              <a:xfrm>
                <a:off x="3451966" y="2163272"/>
                <a:ext cx="1872208" cy="861146"/>
                <a:chOff x="3451966" y="2091251"/>
                <a:chExt cx="1872208" cy="861146"/>
              </a:xfrm>
            </p:grpSpPr>
            <p:sp>
              <p:nvSpPr>
                <p:cNvPr id="103" name="TextBox"/>
                <p:cNvSpPr/>
                <p:nvPr/>
              </p:nvSpPr>
              <p:spPr bwMode="auto">
                <a:xfrm>
                  <a:off x="3451966" y="2430138"/>
                  <a:ext cx="1872208" cy="522259"/>
                </a:xfrm>
                <a:prstGeom prst="rect">
                  <a:avLst/>
                </a:prstGeom>
              </p:spPr>
              <p:txBody>
                <a:bodyPr wrap="square" anchor="ctr">
                  <a:spAutoFit/>
                </a:bodyPr>
                <a:lstStyle/>
                <a:p>
                  <a:pPr algn="ctr">
                    <a:lnSpc>
                      <a:spcPct val="150000"/>
                    </a:lnSpc>
                  </a:pP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Lorem ipsum dolor </a:t>
                  </a:r>
                  <a:r>
                    <a:rPr lang="en-US" sz="1000" dirty="0" err="1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sitmet</a:t>
                  </a: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, </a:t>
                  </a:r>
                  <a:r>
                    <a:rPr lang="en-US" sz="1000" dirty="0" err="1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consectetur</a:t>
                  </a: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 </a:t>
                  </a:r>
                  <a:r>
                    <a:rPr lang="en-US" sz="1000" dirty="0" err="1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adipiscing</a:t>
                  </a: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 </a:t>
                  </a:r>
                  <a:r>
                    <a:rPr lang="en-US" sz="1000" dirty="0" err="1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elit</a:t>
                  </a:r>
                  <a:endPara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Ubuntu Light" panose="020B0304030602030204" pitchFamily="34" charset="0"/>
                  </a:endParaRPr>
                </a:p>
              </p:txBody>
            </p:sp>
            <p:sp>
              <p:nvSpPr>
                <p:cNvPr id="104" name="TextBox 1"/>
                <p:cNvSpPr txBox="1"/>
                <p:nvPr/>
              </p:nvSpPr>
              <p:spPr>
                <a:xfrm>
                  <a:off x="3924642" y="2091251"/>
                  <a:ext cx="926857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400" dirty="0" smtClean="0">
                      <a:solidFill>
                        <a:schemeClr val="bg1"/>
                      </a:solidFill>
                      <a:latin typeface="Lato Black" panose="020F0A02020204030203" pitchFamily="34" charset="0"/>
                    </a:rPr>
                    <a:t>Project </a:t>
                  </a:r>
                  <a:r>
                    <a:rPr lang="uk-UA" sz="1400" dirty="0" smtClean="0">
                      <a:solidFill>
                        <a:schemeClr val="bg1"/>
                      </a:solidFill>
                      <a:latin typeface="Work Sans ExtraBold" panose="00000900000000000000" pitchFamily="2" charset="0"/>
                    </a:rPr>
                    <a:t>2</a:t>
                  </a:r>
                  <a:endParaRPr lang="ru-RU" sz="1400" dirty="0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7" name="1"/>
            <p:cNvGrpSpPr/>
            <p:nvPr/>
          </p:nvGrpSpPr>
          <p:grpSpPr>
            <a:xfrm>
              <a:off x="481667" y="1526001"/>
              <a:ext cx="2096051" cy="2138638"/>
              <a:chOff x="3340045" y="1526001"/>
              <a:chExt cx="2096051" cy="2138638"/>
            </a:xfrm>
          </p:grpSpPr>
          <p:sp>
            <p:nvSpPr>
              <p:cNvPr id="48" name="Rectangle 47"/>
              <p:cNvSpPr/>
              <p:nvPr/>
            </p:nvSpPr>
            <p:spPr>
              <a:xfrm>
                <a:off x="3340045" y="1526001"/>
                <a:ext cx="2096051" cy="2138638"/>
              </a:xfrm>
              <a:prstGeom prst="rect">
                <a:avLst/>
              </a:prstGeom>
              <a:solidFill>
                <a:srgbClr val="FEBD44">
                  <a:alpha val="85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6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456FF9"/>
                  </a:solidFill>
                </a:endParaRPr>
              </a:p>
            </p:txBody>
          </p:sp>
          <p:grpSp>
            <p:nvGrpSpPr>
              <p:cNvPr id="49" name="Group 48"/>
              <p:cNvGrpSpPr/>
              <p:nvPr/>
            </p:nvGrpSpPr>
            <p:grpSpPr>
              <a:xfrm>
                <a:off x="3451966" y="2163272"/>
                <a:ext cx="1872208" cy="861146"/>
                <a:chOff x="3451966" y="2091251"/>
                <a:chExt cx="1872208" cy="861146"/>
              </a:xfrm>
            </p:grpSpPr>
            <p:sp>
              <p:nvSpPr>
                <p:cNvPr id="50" name="TextBox"/>
                <p:cNvSpPr/>
                <p:nvPr/>
              </p:nvSpPr>
              <p:spPr bwMode="auto">
                <a:xfrm>
                  <a:off x="3451966" y="2430138"/>
                  <a:ext cx="1872208" cy="522259"/>
                </a:xfrm>
                <a:prstGeom prst="rect">
                  <a:avLst/>
                </a:prstGeom>
              </p:spPr>
              <p:txBody>
                <a:bodyPr wrap="square" anchor="ctr">
                  <a:spAutoFit/>
                </a:bodyPr>
                <a:lstStyle/>
                <a:p>
                  <a:pPr algn="ctr">
                    <a:lnSpc>
                      <a:spcPct val="150000"/>
                    </a:lnSpc>
                  </a:pP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Lorem ipsum dolor </a:t>
                  </a:r>
                  <a:r>
                    <a:rPr lang="en-US" sz="1000" dirty="0" err="1" smtClean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sitmet</a:t>
                  </a: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, </a:t>
                  </a:r>
                  <a:r>
                    <a:rPr lang="en-US" sz="1000" dirty="0" err="1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consectetur</a:t>
                  </a: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 </a:t>
                  </a:r>
                  <a:r>
                    <a:rPr lang="en-US" sz="1000" dirty="0" err="1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adipiscing</a:t>
                  </a:r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 </a:t>
                  </a:r>
                  <a:r>
                    <a:rPr lang="en-US" sz="1000" dirty="0" err="1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Ubuntu Light" panose="020B0304030602030204" pitchFamily="34" charset="0"/>
                    </a:rPr>
                    <a:t>elit</a:t>
                  </a:r>
                  <a:endPara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Ubuntu Light" panose="020B0304030602030204" pitchFamily="34" charset="0"/>
                  </a:endParaRPr>
                </a:p>
              </p:txBody>
            </p:sp>
            <p:sp>
              <p:nvSpPr>
                <p:cNvPr id="51" name="TextBox 1"/>
                <p:cNvSpPr txBox="1"/>
                <p:nvPr/>
              </p:nvSpPr>
              <p:spPr>
                <a:xfrm>
                  <a:off x="3926245" y="2091251"/>
                  <a:ext cx="923651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400" dirty="0" smtClean="0">
                      <a:solidFill>
                        <a:schemeClr val="bg1"/>
                      </a:solidFill>
                      <a:latin typeface="Lato Black" panose="020F0A02020204030203" pitchFamily="34" charset="0"/>
                    </a:rPr>
                    <a:t>Project 1</a:t>
                  </a:r>
                  <a:endParaRPr lang="ru-RU" sz="1400" dirty="0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9" name="title"/>
          <p:cNvSpPr txBox="1"/>
          <p:nvPr/>
        </p:nvSpPr>
        <p:spPr>
          <a:xfrm>
            <a:off x="3470606" y="423123"/>
            <a:ext cx="220278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Portfolio 8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399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Rectangle 7"/>
          <p:cNvSpPr/>
          <p:nvPr/>
        </p:nvSpPr>
        <p:spPr>
          <a:xfrm>
            <a:off x="0" y="-1"/>
            <a:ext cx="9144000" cy="5143501"/>
          </a:xfrm>
          <a:prstGeom prst="rect">
            <a:avLst/>
          </a:prstGeom>
          <a:gradFill>
            <a:gsLst>
              <a:gs pos="4000">
                <a:srgbClr val="2E56D6">
                  <a:alpha val="70000"/>
                </a:srgbClr>
              </a:gs>
              <a:gs pos="100000">
                <a:srgbClr val="E956F8">
                  <a:alpha val="85882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760088" y="1845585"/>
            <a:ext cx="5623825" cy="1734277"/>
            <a:chOff x="1760088" y="1695004"/>
            <a:chExt cx="5623825" cy="1734277"/>
          </a:xfrm>
        </p:grpSpPr>
        <p:sp>
          <p:nvSpPr>
            <p:cNvPr id="12" name="title"/>
            <p:cNvSpPr txBox="1"/>
            <p:nvPr/>
          </p:nvSpPr>
          <p:spPr>
            <a:xfrm>
              <a:off x="1760088" y="1695004"/>
              <a:ext cx="5623825" cy="17342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4800" b="1" dirty="0" smtClean="0">
                  <a:solidFill>
                    <a:schemeClr val="bg1"/>
                  </a:solidFill>
                  <a:effectLst>
                    <a:outerShdw blurRad="190500" dist="63500" dir="5400000" algn="t" rotWithShape="0">
                      <a:prstClr val="black">
                        <a:alpha val="30000"/>
                      </a:prstClr>
                    </a:outerShdw>
                  </a:effectLst>
                  <a:latin typeface="Lato Black" panose="020F0A02020204030203" pitchFamily="34" charset="0"/>
                </a:rPr>
                <a:t>TAKE YOUR</a:t>
              </a:r>
              <a:r>
                <a:rPr lang="ru-RU" sz="4800" b="1" dirty="0" smtClean="0">
                  <a:solidFill>
                    <a:schemeClr val="bg1"/>
                  </a:solidFill>
                  <a:effectLst>
                    <a:outerShdw blurRad="190500" dist="63500" dir="5400000" algn="t" rotWithShape="0">
                      <a:prstClr val="black">
                        <a:alpha val="30000"/>
                      </a:prstClr>
                    </a:outerShdw>
                  </a:effectLst>
                  <a:latin typeface="Montserrat ExtraBold" panose="00000900000000000000" pitchFamily="2" charset="-52"/>
                </a:rPr>
                <a:t> </a:t>
              </a:r>
              <a:r>
                <a:rPr lang="en-US" sz="4800" b="1" dirty="0" smtClean="0">
                  <a:solidFill>
                    <a:schemeClr val="bg1"/>
                  </a:solidFill>
                  <a:effectLst>
                    <a:outerShdw blurRad="190500" dist="63500" dir="5400000" algn="t" rotWithShape="0">
                      <a:prstClr val="black">
                        <a:alpha val="30000"/>
                      </a:prstClr>
                    </a:outerShdw>
                  </a:effectLst>
                  <a:latin typeface="Lato Black" panose="020F0A02020204030203" pitchFamily="34" charset="0"/>
                </a:rPr>
                <a:t>TIME!</a:t>
              </a:r>
              <a:endParaRPr lang="ru-RU" sz="4800" b="1" dirty="0" smtClean="0">
                <a:solidFill>
                  <a:schemeClr val="bg1"/>
                </a:solidFill>
                <a:effectLst>
                  <a:outerShdw blurRad="190500" dist="63500" dir="5400000" algn="t" rotWithShape="0">
                    <a:prstClr val="black">
                      <a:alpha val="30000"/>
                    </a:prstClr>
                  </a:outerShdw>
                </a:effectLst>
                <a:latin typeface="Montserrat ExtraBold" panose="00000900000000000000" pitchFamily="2" charset="-52"/>
              </a:endParaRPr>
            </a:p>
            <a:p>
              <a:pPr algn="ctr"/>
              <a:endParaRPr lang="ru-RU" sz="4800" b="1" dirty="0" smtClean="0">
                <a:solidFill>
                  <a:schemeClr val="bg1"/>
                </a:solidFill>
                <a:effectLst>
                  <a:outerShdw blurRad="190500" dist="63500" dir="5400000" algn="t" rotWithShape="0">
                    <a:prstClr val="black">
                      <a:alpha val="30000"/>
                    </a:prstClr>
                  </a:outerShdw>
                </a:effectLst>
                <a:latin typeface="Montserrat ExtraBold" panose="00000900000000000000" pitchFamily="2" charset="-52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979712" y="2678737"/>
              <a:ext cx="5184576" cy="4690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Lato Light" panose="020F0302020204030203" pitchFamily="34" charset="0"/>
                </a:rPr>
                <a:t>We</a:t>
              </a:r>
              <a:r>
                <a:rPr lang="ru-RU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Montserrat Light" panose="00000400000000000000" pitchFamily="2" charset="-52"/>
                </a:rPr>
                <a:t> </a:t>
              </a: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Lato Light" panose="020F0302020204030203" pitchFamily="34" charset="0"/>
                </a:rPr>
                <a:t>Will Be Back In</a:t>
              </a:r>
              <a:r>
                <a:rPr lang="ru-RU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Montserrat Light" panose="00000400000000000000" pitchFamily="2" charset="-52"/>
                </a:rPr>
                <a:t> </a:t>
              </a:r>
              <a:r>
                <a:rPr lang="en-US" sz="2400" b="1" dirty="0" smtClean="0">
                  <a:solidFill>
                    <a:schemeClr val="bg1"/>
                  </a:solidFill>
                  <a:effectLst>
                    <a:outerShdw blurRad="127000" dist="63500" dir="5400000" algn="t" rotWithShape="0">
                      <a:prstClr val="black">
                        <a:alpha val="25000"/>
                      </a:prstClr>
                    </a:outerShdw>
                  </a:effectLst>
                  <a:latin typeface="Lato Light" panose="020F0302020204030203" pitchFamily="34" charset="0"/>
                </a:rPr>
                <a:t>30 Minutes</a:t>
              </a:r>
              <a:endParaRPr lang="ru-RU" sz="2400" b="1" dirty="0" smtClean="0">
                <a:solidFill>
                  <a:schemeClr val="bg1"/>
                </a:solidFill>
                <a:effectLst>
                  <a:outerShdw blurRad="127000" dist="63500" dir="5400000" algn="t" rotWithShape="0">
                    <a:prstClr val="black">
                      <a:alpha val="25000"/>
                    </a:prstClr>
                  </a:outerShdw>
                </a:effectLst>
                <a:latin typeface="Montserrat Light" panose="00000400000000000000" pitchFamily="2" charset="-52"/>
              </a:endParaRPr>
            </a:p>
            <a:p>
              <a:pPr algn="ctr"/>
              <a:endParaRPr lang="ru-RU" sz="2400" dirty="0">
                <a:effectLst>
                  <a:outerShdw blurRad="127000" dist="63500" dir="5400000" algn="t" rotWithShape="0">
                    <a:prstClr val="black">
                      <a:alpha val="25000"/>
                    </a:prst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8070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"/>
          <p:cNvSpPr txBox="1"/>
          <p:nvPr/>
        </p:nvSpPr>
        <p:spPr>
          <a:xfrm>
            <a:off x="3747896" y="2499742"/>
            <a:ext cx="1648208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MAPS</a:t>
            </a:r>
            <a:endParaRPr lang="ru-RU" sz="4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13" name="Picture 12" hidden="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8631" y="1676982"/>
            <a:ext cx="606736" cy="60673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8295" y="1563638"/>
            <a:ext cx="667410" cy="667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66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map"/>
          <p:cNvGrpSpPr/>
          <p:nvPr/>
        </p:nvGrpSpPr>
        <p:grpSpPr>
          <a:xfrm>
            <a:off x="4425765" y="1300384"/>
            <a:ext cx="3962659" cy="2542732"/>
            <a:chOff x="5157992" y="1665629"/>
            <a:chExt cx="2936367" cy="1919171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  <a:effectLst/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379188" y="1665629"/>
              <a:ext cx="365958" cy="271518"/>
            </a:xfrm>
            <a:custGeom>
              <a:avLst/>
              <a:gdLst>
                <a:gd name="T0" fmla="*/ 228 w 257"/>
                <a:gd name="T1" fmla="*/ 167 h 190"/>
                <a:gd name="T2" fmla="*/ 227 w 257"/>
                <a:gd name="T3" fmla="*/ 190 h 190"/>
                <a:gd name="T4" fmla="*/ 150 w 257"/>
                <a:gd name="T5" fmla="*/ 172 h 190"/>
                <a:gd name="T6" fmla="*/ 141 w 257"/>
                <a:gd name="T7" fmla="*/ 172 h 190"/>
                <a:gd name="T8" fmla="*/ 108 w 257"/>
                <a:gd name="T9" fmla="*/ 174 h 190"/>
                <a:gd name="T10" fmla="*/ 102 w 257"/>
                <a:gd name="T11" fmla="*/ 173 h 190"/>
                <a:gd name="T12" fmla="*/ 97 w 257"/>
                <a:gd name="T13" fmla="*/ 174 h 190"/>
                <a:gd name="T14" fmla="*/ 94 w 257"/>
                <a:gd name="T15" fmla="*/ 172 h 190"/>
                <a:gd name="T16" fmla="*/ 86 w 257"/>
                <a:gd name="T17" fmla="*/ 171 h 190"/>
                <a:gd name="T18" fmla="*/ 85 w 257"/>
                <a:gd name="T19" fmla="*/ 168 h 190"/>
                <a:gd name="T20" fmla="*/ 73 w 257"/>
                <a:gd name="T21" fmla="*/ 165 h 190"/>
                <a:gd name="T22" fmla="*/ 66 w 257"/>
                <a:gd name="T23" fmla="*/ 162 h 190"/>
                <a:gd name="T24" fmla="*/ 51 w 257"/>
                <a:gd name="T25" fmla="*/ 165 h 190"/>
                <a:gd name="T26" fmla="*/ 33 w 257"/>
                <a:gd name="T27" fmla="*/ 156 h 190"/>
                <a:gd name="T28" fmla="*/ 29 w 257"/>
                <a:gd name="T29" fmla="*/ 128 h 190"/>
                <a:gd name="T30" fmla="*/ 20 w 257"/>
                <a:gd name="T31" fmla="*/ 126 h 190"/>
                <a:gd name="T32" fmla="*/ 10 w 257"/>
                <a:gd name="T33" fmla="*/ 120 h 190"/>
                <a:gd name="T34" fmla="*/ 0 w 257"/>
                <a:gd name="T35" fmla="*/ 116 h 190"/>
                <a:gd name="T36" fmla="*/ 3 w 257"/>
                <a:gd name="T37" fmla="*/ 103 h 190"/>
                <a:gd name="T38" fmla="*/ 5 w 257"/>
                <a:gd name="T39" fmla="*/ 105 h 190"/>
                <a:gd name="T40" fmla="*/ 7 w 257"/>
                <a:gd name="T41" fmla="*/ 105 h 190"/>
                <a:gd name="T42" fmla="*/ 11 w 257"/>
                <a:gd name="T43" fmla="*/ 99 h 190"/>
                <a:gd name="T44" fmla="*/ 9 w 257"/>
                <a:gd name="T45" fmla="*/ 96 h 190"/>
                <a:gd name="T46" fmla="*/ 7 w 257"/>
                <a:gd name="T47" fmla="*/ 88 h 190"/>
                <a:gd name="T48" fmla="*/ 16 w 257"/>
                <a:gd name="T49" fmla="*/ 85 h 190"/>
                <a:gd name="T50" fmla="*/ 8 w 257"/>
                <a:gd name="T51" fmla="*/ 78 h 190"/>
                <a:gd name="T52" fmla="*/ 6 w 257"/>
                <a:gd name="T53" fmla="*/ 60 h 190"/>
                <a:gd name="T54" fmla="*/ 8 w 257"/>
                <a:gd name="T55" fmla="*/ 41 h 190"/>
                <a:gd name="T56" fmla="*/ 3 w 257"/>
                <a:gd name="T57" fmla="*/ 23 h 190"/>
                <a:gd name="T58" fmla="*/ 10 w 257"/>
                <a:gd name="T59" fmla="*/ 10 h 190"/>
                <a:gd name="T60" fmla="*/ 33 w 257"/>
                <a:gd name="T61" fmla="*/ 30 h 190"/>
                <a:gd name="T62" fmla="*/ 49 w 257"/>
                <a:gd name="T63" fmla="*/ 36 h 190"/>
                <a:gd name="T64" fmla="*/ 55 w 257"/>
                <a:gd name="T65" fmla="*/ 36 h 190"/>
                <a:gd name="T66" fmla="*/ 65 w 257"/>
                <a:gd name="T67" fmla="*/ 42 h 190"/>
                <a:gd name="T68" fmla="*/ 63 w 257"/>
                <a:gd name="T69" fmla="*/ 56 h 190"/>
                <a:gd name="T70" fmla="*/ 48 w 257"/>
                <a:gd name="T71" fmla="*/ 69 h 190"/>
                <a:gd name="T72" fmla="*/ 48 w 257"/>
                <a:gd name="T73" fmla="*/ 74 h 190"/>
                <a:gd name="T74" fmla="*/ 55 w 257"/>
                <a:gd name="T75" fmla="*/ 66 h 190"/>
                <a:gd name="T76" fmla="*/ 70 w 257"/>
                <a:gd name="T77" fmla="*/ 57 h 190"/>
                <a:gd name="T78" fmla="*/ 66 w 257"/>
                <a:gd name="T79" fmla="*/ 64 h 190"/>
                <a:gd name="T80" fmla="*/ 52 w 257"/>
                <a:gd name="T81" fmla="*/ 80 h 190"/>
                <a:gd name="T82" fmla="*/ 46 w 257"/>
                <a:gd name="T83" fmla="*/ 91 h 190"/>
                <a:gd name="T84" fmla="*/ 55 w 257"/>
                <a:gd name="T85" fmla="*/ 87 h 190"/>
                <a:gd name="T86" fmla="*/ 65 w 257"/>
                <a:gd name="T87" fmla="*/ 82 h 190"/>
                <a:gd name="T88" fmla="*/ 71 w 257"/>
                <a:gd name="T89" fmla="*/ 68 h 190"/>
                <a:gd name="T90" fmla="*/ 80 w 257"/>
                <a:gd name="T91" fmla="*/ 54 h 190"/>
                <a:gd name="T92" fmla="*/ 78 w 257"/>
                <a:gd name="T93" fmla="*/ 42 h 190"/>
                <a:gd name="T94" fmla="*/ 75 w 257"/>
                <a:gd name="T95" fmla="*/ 35 h 190"/>
                <a:gd name="T96" fmla="*/ 74 w 257"/>
                <a:gd name="T97" fmla="*/ 46 h 190"/>
                <a:gd name="T98" fmla="*/ 76 w 257"/>
                <a:gd name="T99" fmla="*/ 54 h 190"/>
                <a:gd name="T100" fmla="*/ 72 w 257"/>
                <a:gd name="T101" fmla="*/ 51 h 190"/>
                <a:gd name="T102" fmla="*/ 68 w 257"/>
                <a:gd name="T103" fmla="*/ 41 h 190"/>
                <a:gd name="T104" fmla="*/ 73 w 257"/>
                <a:gd name="T105" fmla="*/ 32 h 190"/>
                <a:gd name="T106" fmla="*/ 74 w 257"/>
                <a:gd name="T107" fmla="*/ 24 h 190"/>
                <a:gd name="T108" fmla="*/ 80 w 257"/>
                <a:gd name="T109" fmla="*/ 30 h 190"/>
                <a:gd name="T110" fmla="*/ 79 w 257"/>
                <a:gd name="T111" fmla="*/ 15 h 190"/>
                <a:gd name="T112" fmla="*/ 77 w 257"/>
                <a:gd name="T113" fmla="*/ 11 h 190"/>
                <a:gd name="T114" fmla="*/ 145 w 257"/>
                <a:gd name="T115" fmla="*/ 19 h 190"/>
                <a:gd name="T116" fmla="*/ 246 w 257"/>
                <a:gd name="T117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0">
                  <a:moveTo>
                    <a:pt x="257" y="47"/>
                  </a:moveTo>
                  <a:cubicBezTo>
                    <a:pt x="257" y="47"/>
                    <a:pt x="233" y="161"/>
                    <a:pt x="228" y="167"/>
                  </a:cubicBezTo>
                  <a:cubicBezTo>
                    <a:pt x="224" y="174"/>
                    <a:pt x="229" y="172"/>
                    <a:pt x="229" y="179"/>
                  </a:cubicBezTo>
                  <a:cubicBezTo>
                    <a:pt x="229" y="185"/>
                    <a:pt x="227" y="190"/>
                    <a:pt x="227" y="190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6" y="149"/>
                    <a:pt x="35" y="140"/>
                  </a:cubicBezTo>
                  <a:cubicBezTo>
                    <a:pt x="34" y="130"/>
                    <a:pt x="29" y="128"/>
                    <a:pt x="29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0"/>
                    <a:pt x="15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33" y="16"/>
                    <a:pt x="145" y="19"/>
                  </a:cubicBezTo>
                  <a:cubicBezTo>
                    <a:pt x="156" y="22"/>
                    <a:pt x="230" y="42"/>
                    <a:pt x="235" y="43"/>
                  </a:cubicBezTo>
                  <a:cubicBezTo>
                    <a:pt x="240" y="45"/>
                    <a:pt x="246" y="45"/>
                    <a:pt x="246" y="45"/>
                  </a:cubicBezTo>
                  <a:lnTo>
                    <a:pt x="257" y="4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925595" y="2621841"/>
              <a:ext cx="384509" cy="394627"/>
            </a:xfrm>
            <a:custGeom>
              <a:avLst/>
              <a:gdLst>
                <a:gd name="T0" fmla="*/ 34 w 228"/>
                <a:gd name="T1" fmla="*/ 0 h 234"/>
                <a:gd name="T2" fmla="*/ 228 w 228"/>
                <a:gd name="T3" fmla="*/ 23 h 234"/>
                <a:gd name="T4" fmla="*/ 227 w 228"/>
                <a:gd name="T5" fmla="*/ 44 h 234"/>
                <a:gd name="T6" fmla="*/ 224 w 228"/>
                <a:gd name="T7" fmla="*/ 44 h 234"/>
                <a:gd name="T8" fmla="*/ 210 w 228"/>
                <a:gd name="T9" fmla="*/ 226 h 234"/>
                <a:gd name="T10" fmla="*/ 91 w 228"/>
                <a:gd name="T11" fmla="*/ 215 h 234"/>
                <a:gd name="T12" fmla="*/ 90 w 228"/>
                <a:gd name="T13" fmla="*/ 224 h 234"/>
                <a:gd name="T14" fmla="*/ 32 w 228"/>
                <a:gd name="T15" fmla="*/ 218 h 234"/>
                <a:gd name="T16" fmla="*/ 29 w 228"/>
                <a:gd name="T17" fmla="*/ 234 h 234"/>
                <a:gd name="T18" fmla="*/ 0 w 228"/>
                <a:gd name="T19" fmla="*/ 230 h 234"/>
                <a:gd name="T20" fmla="*/ 34 w 22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34">
                  <a:moveTo>
                    <a:pt x="34" y="0"/>
                  </a:moveTo>
                  <a:lnTo>
                    <a:pt x="228" y="23"/>
                  </a:lnTo>
                  <a:lnTo>
                    <a:pt x="227" y="44"/>
                  </a:lnTo>
                  <a:lnTo>
                    <a:pt x="224" y="44"/>
                  </a:lnTo>
                  <a:lnTo>
                    <a:pt x="210" y="226"/>
                  </a:lnTo>
                  <a:lnTo>
                    <a:pt x="91" y="215"/>
                  </a:lnTo>
                  <a:lnTo>
                    <a:pt x="90" y="224"/>
                  </a:lnTo>
                  <a:lnTo>
                    <a:pt x="32" y="218"/>
                  </a:lnTo>
                  <a:lnTo>
                    <a:pt x="29" y="234"/>
                  </a:lnTo>
                  <a:lnTo>
                    <a:pt x="0" y="2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6068941" y="2696045"/>
              <a:ext cx="762272" cy="752153"/>
            </a:xfrm>
            <a:custGeom>
              <a:avLst/>
              <a:gdLst>
                <a:gd name="T0" fmla="*/ 450 w 452"/>
                <a:gd name="T1" fmla="*/ 234 h 446"/>
                <a:gd name="T2" fmla="*/ 446 w 452"/>
                <a:gd name="T3" fmla="*/ 215 h 446"/>
                <a:gd name="T4" fmla="*/ 435 w 452"/>
                <a:gd name="T5" fmla="*/ 131 h 446"/>
                <a:gd name="T6" fmla="*/ 417 w 452"/>
                <a:gd name="T7" fmla="*/ 128 h 446"/>
                <a:gd name="T8" fmla="*/ 398 w 452"/>
                <a:gd name="T9" fmla="*/ 117 h 446"/>
                <a:gd name="T10" fmla="*/ 378 w 452"/>
                <a:gd name="T11" fmla="*/ 116 h 446"/>
                <a:gd name="T12" fmla="*/ 365 w 452"/>
                <a:gd name="T13" fmla="*/ 118 h 446"/>
                <a:gd name="T14" fmla="*/ 352 w 452"/>
                <a:gd name="T15" fmla="*/ 122 h 446"/>
                <a:gd name="T16" fmla="*/ 332 w 452"/>
                <a:gd name="T17" fmla="*/ 118 h 446"/>
                <a:gd name="T18" fmla="*/ 325 w 452"/>
                <a:gd name="T19" fmla="*/ 116 h 446"/>
                <a:gd name="T20" fmla="*/ 310 w 452"/>
                <a:gd name="T21" fmla="*/ 112 h 446"/>
                <a:gd name="T22" fmla="*/ 301 w 452"/>
                <a:gd name="T23" fmla="*/ 111 h 446"/>
                <a:gd name="T24" fmla="*/ 284 w 452"/>
                <a:gd name="T25" fmla="*/ 107 h 446"/>
                <a:gd name="T26" fmla="*/ 269 w 452"/>
                <a:gd name="T27" fmla="*/ 101 h 446"/>
                <a:gd name="T28" fmla="*/ 253 w 452"/>
                <a:gd name="T29" fmla="*/ 93 h 446"/>
                <a:gd name="T30" fmla="*/ 242 w 452"/>
                <a:gd name="T31" fmla="*/ 90 h 446"/>
                <a:gd name="T32" fmla="*/ 125 w 452"/>
                <a:gd name="T33" fmla="*/ 182 h 446"/>
                <a:gd name="T34" fmla="*/ 2 w 452"/>
                <a:gd name="T35" fmla="*/ 183 h 446"/>
                <a:gd name="T36" fmla="*/ 13 w 452"/>
                <a:gd name="T37" fmla="*/ 197 h 446"/>
                <a:gd name="T38" fmla="*/ 22 w 452"/>
                <a:gd name="T39" fmla="*/ 205 h 446"/>
                <a:gd name="T40" fmla="*/ 41 w 452"/>
                <a:gd name="T41" fmla="*/ 224 h 446"/>
                <a:gd name="T42" fmla="*/ 55 w 452"/>
                <a:gd name="T43" fmla="*/ 238 h 446"/>
                <a:gd name="T44" fmla="*/ 59 w 452"/>
                <a:gd name="T45" fmla="*/ 259 h 446"/>
                <a:gd name="T46" fmla="*/ 66 w 452"/>
                <a:gd name="T47" fmla="*/ 278 h 446"/>
                <a:gd name="T48" fmla="*/ 74 w 452"/>
                <a:gd name="T49" fmla="*/ 286 h 446"/>
                <a:gd name="T50" fmla="*/ 88 w 452"/>
                <a:gd name="T51" fmla="*/ 296 h 446"/>
                <a:gd name="T52" fmla="*/ 109 w 452"/>
                <a:gd name="T53" fmla="*/ 307 h 446"/>
                <a:gd name="T54" fmla="*/ 120 w 452"/>
                <a:gd name="T55" fmla="*/ 298 h 446"/>
                <a:gd name="T56" fmla="*/ 127 w 452"/>
                <a:gd name="T57" fmla="*/ 283 h 446"/>
                <a:gd name="T58" fmla="*/ 148 w 452"/>
                <a:gd name="T59" fmla="*/ 275 h 446"/>
                <a:gd name="T60" fmla="*/ 170 w 452"/>
                <a:gd name="T61" fmla="*/ 279 h 446"/>
                <a:gd name="T62" fmla="*/ 183 w 452"/>
                <a:gd name="T63" fmla="*/ 292 h 446"/>
                <a:gd name="T64" fmla="*/ 200 w 452"/>
                <a:gd name="T65" fmla="*/ 320 h 446"/>
                <a:gd name="T66" fmla="*/ 210 w 452"/>
                <a:gd name="T67" fmla="*/ 343 h 446"/>
                <a:gd name="T68" fmla="*/ 235 w 452"/>
                <a:gd name="T69" fmla="*/ 372 h 446"/>
                <a:gd name="T70" fmla="*/ 237 w 452"/>
                <a:gd name="T71" fmla="*/ 388 h 446"/>
                <a:gd name="T72" fmla="*/ 249 w 452"/>
                <a:gd name="T73" fmla="*/ 416 h 446"/>
                <a:gd name="T74" fmla="*/ 273 w 452"/>
                <a:gd name="T75" fmla="*/ 427 h 446"/>
                <a:gd name="T76" fmla="*/ 291 w 452"/>
                <a:gd name="T77" fmla="*/ 438 h 446"/>
                <a:gd name="T78" fmla="*/ 305 w 452"/>
                <a:gd name="T79" fmla="*/ 442 h 446"/>
                <a:gd name="T80" fmla="*/ 321 w 452"/>
                <a:gd name="T81" fmla="*/ 441 h 446"/>
                <a:gd name="T82" fmla="*/ 317 w 452"/>
                <a:gd name="T83" fmla="*/ 425 h 446"/>
                <a:gd name="T84" fmla="*/ 308 w 452"/>
                <a:gd name="T85" fmla="*/ 404 h 446"/>
                <a:gd name="T86" fmla="*/ 318 w 452"/>
                <a:gd name="T87" fmla="*/ 370 h 446"/>
                <a:gd name="T88" fmla="*/ 311 w 452"/>
                <a:gd name="T89" fmla="*/ 361 h 446"/>
                <a:gd name="T90" fmla="*/ 326 w 452"/>
                <a:gd name="T91" fmla="*/ 355 h 446"/>
                <a:gd name="T92" fmla="*/ 324 w 452"/>
                <a:gd name="T93" fmla="*/ 350 h 446"/>
                <a:gd name="T94" fmla="*/ 338 w 452"/>
                <a:gd name="T95" fmla="*/ 350 h 446"/>
                <a:gd name="T96" fmla="*/ 336 w 452"/>
                <a:gd name="T97" fmla="*/ 345 h 446"/>
                <a:gd name="T98" fmla="*/ 347 w 452"/>
                <a:gd name="T99" fmla="*/ 342 h 446"/>
                <a:gd name="T100" fmla="*/ 346 w 452"/>
                <a:gd name="T101" fmla="*/ 331 h 446"/>
                <a:gd name="T102" fmla="*/ 357 w 452"/>
                <a:gd name="T103" fmla="*/ 329 h 446"/>
                <a:gd name="T104" fmla="*/ 367 w 452"/>
                <a:gd name="T105" fmla="*/ 329 h 446"/>
                <a:gd name="T106" fmla="*/ 395 w 452"/>
                <a:gd name="T107" fmla="*/ 314 h 446"/>
                <a:gd name="T108" fmla="*/ 403 w 452"/>
                <a:gd name="T109" fmla="*/ 305 h 446"/>
                <a:gd name="T110" fmla="*/ 403 w 452"/>
                <a:gd name="T111" fmla="*/ 296 h 446"/>
                <a:gd name="T112" fmla="*/ 410 w 452"/>
                <a:gd name="T113" fmla="*/ 286 h 446"/>
                <a:gd name="T114" fmla="*/ 412 w 452"/>
                <a:gd name="T115" fmla="*/ 299 h 446"/>
                <a:gd name="T116" fmla="*/ 439 w 452"/>
                <a:gd name="T117" fmla="*/ 288 h 446"/>
                <a:gd name="T118" fmla="*/ 447 w 452"/>
                <a:gd name="T119" fmla="*/ 26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446">
                  <a:moveTo>
                    <a:pt x="446" y="253"/>
                  </a:moveTo>
                  <a:lnTo>
                    <a:pt x="448" y="245"/>
                  </a:lnTo>
                  <a:lnTo>
                    <a:pt x="452" y="240"/>
                  </a:lnTo>
                  <a:lnTo>
                    <a:pt x="450" y="234"/>
                  </a:lnTo>
                  <a:lnTo>
                    <a:pt x="448" y="226"/>
                  </a:lnTo>
                  <a:lnTo>
                    <a:pt x="447" y="223"/>
                  </a:lnTo>
                  <a:lnTo>
                    <a:pt x="447" y="217"/>
                  </a:lnTo>
                  <a:lnTo>
                    <a:pt x="446" y="215"/>
                  </a:lnTo>
                  <a:lnTo>
                    <a:pt x="442" y="206"/>
                  </a:lnTo>
                  <a:lnTo>
                    <a:pt x="442" y="204"/>
                  </a:lnTo>
                  <a:lnTo>
                    <a:pt x="435" y="198"/>
                  </a:lnTo>
                  <a:lnTo>
                    <a:pt x="435" y="131"/>
                  </a:lnTo>
                  <a:lnTo>
                    <a:pt x="425" y="130"/>
                  </a:lnTo>
                  <a:lnTo>
                    <a:pt x="423" y="132"/>
                  </a:lnTo>
                  <a:lnTo>
                    <a:pt x="420" y="131"/>
                  </a:lnTo>
                  <a:lnTo>
                    <a:pt x="417" y="128"/>
                  </a:lnTo>
                  <a:lnTo>
                    <a:pt x="413" y="126"/>
                  </a:lnTo>
                  <a:lnTo>
                    <a:pt x="408" y="126"/>
                  </a:lnTo>
                  <a:lnTo>
                    <a:pt x="402" y="122"/>
                  </a:lnTo>
                  <a:lnTo>
                    <a:pt x="398" y="117"/>
                  </a:lnTo>
                  <a:lnTo>
                    <a:pt x="393" y="116"/>
                  </a:lnTo>
                  <a:lnTo>
                    <a:pt x="385" y="118"/>
                  </a:lnTo>
                  <a:lnTo>
                    <a:pt x="383" y="117"/>
                  </a:lnTo>
                  <a:lnTo>
                    <a:pt x="378" y="116"/>
                  </a:lnTo>
                  <a:lnTo>
                    <a:pt x="374" y="119"/>
                  </a:lnTo>
                  <a:lnTo>
                    <a:pt x="372" y="120"/>
                  </a:lnTo>
                  <a:lnTo>
                    <a:pt x="369" y="118"/>
                  </a:lnTo>
                  <a:lnTo>
                    <a:pt x="365" y="118"/>
                  </a:lnTo>
                  <a:lnTo>
                    <a:pt x="363" y="121"/>
                  </a:lnTo>
                  <a:lnTo>
                    <a:pt x="358" y="124"/>
                  </a:lnTo>
                  <a:lnTo>
                    <a:pt x="354" y="125"/>
                  </a:lnTo>
                  <a:lnTo>
                    <a:pt x="352" y="122"/>
                  </a:lnTo>
                  <a:lnTo>
                    <a:pt x="349" y="119"/>
                  </a:lnTo>
                  <a:lnTo>
                    <a:pt x="341" y="120"/>
                  </a:lnTo>
                  <a:lnTo>
                    <a:pt x="336" y="117"/>
                  </a:lnTo>
                  <a:lnTo>
                    <a:pt x="332" y="118"/>
                  </a:lnTo>
                  <a:lnTo>
                    <a:pt x="330" y="122"/>
                  </a:lnTo>
                  <a:lnTo>
                    <a:pt x="328" y="123"/>
                  </a:lnTo>
                  <a:lnTo>
                    <a:pt x="327" y="118"/>
                  </a:lnTo>
                  <a:lnTo>
                    <a:pt x="325" y="116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2" y="112"/>
                  </a:lnTo>
                  <a:lnTo>
                    <a:pt x="310" y="112"/>
                  </a:lnTo>
                  <a:lnTo>
                    <a:pt x="308" y="115"/>
                  </a:lnTo>
                  <a:lnTo>
                    <a:pt x="305" y="117"/>
                  </a:lnTo>
                  <a:lnTo>
                    <a:pt x="302" y="116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5" y="105"/>
                  </a:lnTo>
                  <a:lnTo>
                    <a:pt x="287" y="105"/>
                  </a:lnTo>
                  <a:lnTo>
                    <a:pt x="284" y="107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75" y="105"/>
                  </a:lnTo>
                  <a:lnTo>
                    <a:pt x="269" y="101"/>
                  </a:lnTo>
                  <a:lnTo>
                    <a:pt x="261" y="101"/>
                  </a:lnTo>
                  <a:lnTo>
                    <a:pt x="259" y="94"/>
                  </a:lnTo>
                  <a:lnTo>
                    <a:pt x="255" y="92"/>
                  </a:lnTo>
                  <a:lnTo>
                    <a:pt x="253" y="93"/>
                  </a:lnTo>
                  <a:lnTo>
                    <a:pt x="250" y="92"/>
                  </a:lnTo>
                  <a:lnTo>
                    <a:pt x="247" y="93"/>
                  </a:lnTo>
                  <a:lnTo>
                    <a:pt x="244" y="93"/>
                  </a:lnTo>
                  <a:lnTo>
                    <a:pt x="242" y="90"/>
                  </a:lnTo>
                  <a:lnTo>
                    <a:pt x="235" y="83"/>
                  </a:lnTo>
                  <a:lnTo>
                    <a:pt x="239" y="6"/>
                  </a:lnTo>
                  <a:lnTo>
                    <a:pt x="139" y="0"/>
                  </a:lnTo>
                  <a:lnTo>
                    <a:pt x="125" y="182"/>
                  </a:lnTo>
                  <a:lnTo>
                    <a:pt x="6" y="171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7" y="186"/>
                  </a:lnTo>
                  <a:lnTo>
                    <a:pt x="10" y="190"/>
                  </a:lnTo>
                  <a:lnTo>
                    <a:pt x="11" y="193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8" y="200"/>
                  </a:lnTo>
                  <a:lnTo>
                    <a:pt x="21" y="202"/>
                  </a:lnTo>
                  <a:lnTo>
                    <a:pt x="22" y="205"/>
                  </a:lnTo>
                  <a:lnTo>
                    <a:pt x="26" y="210"/>
                  </a:lnTo>
                  <a:lnTo>
                    <a:pt x="30" y="213"/>
                  </a:lnTo>
                  <a:lnTo>
                    <a:pt x="38" y="224"/>
                  </a:lnTo>
                  <a:lnTo>
                    <a:pt x="41" y="224"/>
                  </a:lnTo>
                  <a:lnTo>
                    <a:pt x="44" y="227"/>
                  </a:lnTo>
                  <a:lnTo>
                    <a:pt x="48" y="230"/>
                  </a:lnTo>
                  <a:lnTo>
                    <a:pt x="53" y="234"/>
                  </a:lnTo>
                  <a:lnTo>
                    <a:pt x="55" y="238"/>
                  </a:lnTo>
                  <a:lnTo>
                    <a:pt x="55" y="245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9" y="259"/>
                  </a:lnTo>
                  <a:lnTo>
                    <a:pt x="59" y="264"/>
                  </a:lnTo>
                  <a:lnTo>
                    <a:pt x="60" y="270"/>
                  </a:lnTo>
                  <a:lnTo>
                    <a:pt x="65" y="275"/>
                  </a:lnTo>
                  <a:lnTo>
                    <a:pt x="66" y="278"/>
                  </a:lnTo>
                  <a:lnTo>
                    <a:pt x="67" y="279"/>
                  </a:lnTo>
                  <a:lnTo>
                    <a:pt x="69" y="281"/>
                  </a:lnTo>
                  <a:lnTo>
                    <a:pt x="71" y="283"/>
                  </a:lnTo>
                  <a:lnTo>
                    <a:pt x="74" y="286"/>
                  </a:lnTo>
                  <a:lnTo>
                    <a:pt x="78" y="289"/>
                  </a:lnTo>
                  <a:lnTo>
                    <a:pt x="81" y="292"/>
                  </a:lnTo>
                  <a:lnTo>
                    <a:pt x="84" y="293"/>
                  </a:lnTo>
                  <a:lnTo>
                    <a:pt x="88" y="296"/>
                  </a:lnTo>
                  <a:lnTo>
                    <a:pt x="94" y="299"/>
                  </a:lnTo>
                  <a:lnTo>
                    <a:pt x="101" y="304"/>
                  </a:lnTo>
                  <a:lnTo>
                    <a:pt x="104" y="305"/>
                  </a:lnTo>
                  <a:lnTo>
                    <a:pt x="109" y="307"/>
                  </a:lnTo>
                  <a:lnTo>
                    <a:pt x="113" y="307"/>
                  </a:lnTo>
                  <a:lnTo>
                    <a:pt x="115" y="303"/>
                  </a:lnTo>
                  <a:lnTo>
                    <a:pt x="118" y="300"/>
                  </a:lnTo>
                  <a:lnTo>
                    <a:pt x="120" y="298"/>
                  </a:lnTo>
                  <a:lnTo>
                    <a:pt x="123" y="297"/>
                  </a:lnTo>
                  <a:lnTo>
                    <a:pt x="123" y="292"/>
                  </a:lnTo>
                  <a:lnTo>
                    <a:pt x="125" y="288"/>
                  </a:lnTo>
                  <a:lnTo>
                    <a:pt x="127" y="283"/>
                  </a:lnTo>
                  <a:lnTo>
                    <a:pt x="132" y="277"/>
                  </a:lnTo>
                  <a:lnTo>
                    <a:pt x="139" y="276"/>
                  </a:lnTo>
                  <a:lnTo>
                    <a:pt x="143" y="275"/>
                  </a:lnTo>
                  <a:lnTo>
                    <a:pt x="148" y="275"/>
                  </a:lnTo>
                  <a:lnTo>
                    <a:pt x="153" y="277"/>
                  </a:lnTo>
                  <a:lnTo>
                    <a:pt x="159" y="278"/>
                  </a:lnTo>
                  <a:lnTo>
                    <a:pt x="162" y="278"/>
                  </a:lnTo>
                  <a:lnTo>
                    <a:pt x="170" y="279"/>
                  </a:lnTo>
                  <a:lnTo>
                    <a:pt x="173" y="281"/>
                  </a:lnTo>
                  <a:lnTo>
                    <a:pt x="176" y="287"/>
                  </a:lnTo>
                  <a:lnTo>
                    <a:pt x="178" y="287"/>
                  </a:lnTo>
                  <a:lnTo>
                    <a:pt x="183" y="292"/>
                  </a:lnTo>
                  <a:lnTo>
                    <a:pt x="187" y="294"/>
                  </a:lnTo>
                  <a:lnTo>
                    <a:pt x="190" y="300"/>
                  </a:lnTo>
                  <a:lnTo>
                    <a:pt x="196" y="308"/>
                  </a:lnTo>
                  <a:lnTo>
                    <a:pt x="200" y="320"/>
                  </a:lnTo>
                  <a:lnTo>
                    <a:pt x="203" y="324"/>
                  </a:lnTo>
                  <a:lnTo>
                    <a:pt x="207" y="332"/>
                  </a:lnTo>
                  <a:lnTo>
                    <a:pt x="207" y="335"/>
                  </a:lnTo>
                  <a:lnTo>
                    <a:pt x="210" y="343"/>
                  </a:lnTo>
                  <a:lnTo>
                    <a:pt x="218" y="350"/>
                  </a:lnTo>
                  <a:lnTo>
                    <a:pt x="220" y="358"/>
                  </a:lnTo>
                  <a:lnTo>
                    <a:pt x="230" y="370"/>
                  </a:lnTo>
                  <a:lnTo>
                    <a:pt x="235" y="372"/>
                  </a:lnTo>
                  <a:lnTo>
                    <a:pt x="234" y="381"/>
                  </a:lnTo>
                  <a:lnTo>
                    <a:pt x="232" y="383"/>
                  </a:lnTo>
                  <a:lnTo>
                    <a:pt x="234" y="385"/>
                  </a:lnTo>
                  <a:lnTo>
                    <a:pt x="237" y="388"/>
                  </a:lnTo>
                  <a:lnTo>
                    <a:pt x="237" y="394"/>
                  </a:lnTo>
                  <a:lnTo>
                    <a:pt x="243" y="405"/>
                  </a:lnTo>
                  <a:lnTo>
                    <a:pt x="246" y="411"/>
                  </a:lnTo>
                  <a:lnTo>
                    <a:pt x="249" y="416"/>
                  </a:lnTo>
                  <a:lnTo>
                    <a:pt x="251" y="421"/>
                  </a:lnTo>
                  <a:lnTo>
                    <a:pt x="259" y="422"/>
                  </a:lnTo>
                  <a:lnTo>
                    <a:pt x="264" y="427"/>
                  </a:lnTo>
                  <a:lnTo>
                    <a:pt x="273" y="427"/>
                  </a:lnTo>
                  <a:lnTo>
                    <a:pt x="280" y="434"/>
                  </a:lnTo>
                  <a:lnTo>
                    <a:pt x="284" y="434"/>
                  </a:lnTo>
                  <a:lnTo>
                    <a:pt x="286" y="437"/>
                  </a:lnTo>
                  <a:lnTo>
                    <a:pt x="291" y="438"/>
                  </a:lnTo>
                  <a:lnTo>
                    <a:pt x="292" y="436"/>
                  </a:lnTo>
                  <a:lnTo>
                    <a:pt x="302" y="438"/>
                  </a:lnTo>
                  <a:lnTo>
                    <a:pt x="302" y="439"/>
                  </a:lnTo>
                  <a:lnTo>
                    <a:pt x="305" y="442"/>
                  </a:lnTo>
                  <a:lnTo>
                    <a:pt x="310" y="446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21" y="441"/>
                  </a:lnTo>
                  <a:lnTo>
                    <a:pt x="319" y="436"/>
                  </a:lnTo>
                  <a:lnTo>
                    <a:pt x="319" y="433"/>
                  </a:lnTo>
                  <a:lnTo>
                    <a:pt x="318" y="429"/>
                  </a:lnTo>
                  <a:lnTo>
                    <a:pt x="317" y="425"/>
                  </a:lnTo>
                  <a:lnTo>
                    <a:pt x="314" y="423"/>
                  </a:lnTo>
                  <a:lnTo>
                    <a:pt x="312" y="417"/>
                  </a:lnTo>
                  <a:lnTo>
                    <a:pt x="311" y="411"/>
                  </a:lnTo>
                  <a:lnTo>
                    <a:pt x="308" y="404"/>
                  </a:lnTo>
                  <a:lnTo>
                    <a:pt x="308" y="398"/>
                  </a:lnTo>
                  <a:lnTo>
                    <a:pt x="311" y="389"/>
                  </a:lnTo>
                  <a:lnTo>
                    <a:pt x="314" y="380"/>
                  </a:lnTo>
                  <a:lnTo>
                    <a:pt x="318" y="370"/>
                  </a:lnTo>
                  <a:lnTo>
                    <a:pt x="317" y="368"/>
                  </a:lnTo>
                  <a:lnTo>
                    <a:pt x="314" y="366"/>
                  </a:lnTo>
                  <a:lnTo>
                    <a:pt x="311" y="363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22" y="361"/>
                  </a:lnTo>
                  <a:lnTo>
                    <a:pt x="323" y="361"/>
                  </a:lnTo>
                  <a:lnTo>
                    <a:pt x="326" y="355"/>
                  </a:lnTo>
                  <a:lnTo>
                    <a:pt x="323" y="355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8" y="350"/>
                  </a:lnTo>
                  <a:lnTo>
                    <a:pt x="333" y="350"/>
                  </a:lnTo>
                  <a:lnTo>
                    <a:pt x="335" y="351"/>
                  </a:lnTo>
                  <a:lnTo>
                    <a:pt x="338" y="350"/>
                  </a:lnTo>
                  <a:lnTo>
                    <a:pt x="343" y="346"/>
                  </a:lnTo>
                  <a:lnTo>
                    <a:pt x="341" y="346"/>
                  </a:lnTo>
                  <a:lnTo>
                    <a:pt x="337" y="349"/>
                  </a:lnTo>
                  <a:lnTo>
                    <a:pt x="336" y="345"/>
                  </a:lnTo>
                  <a:lnTo>
                    <a:pt x="338" y="339"/>
                  </a:lnTo>
                  <a:lnTo>
                    <a:pt x="340" y="341"/>
                  </a:lnTo>
                  <a:lnTo>
                    <a:pt x="342" y="342"/>
                  </a:lnTo>
                  <a:lnTo>
                    <a:pt x="347" y="342"/>
                  </a:lnTo>
                  <a:lnTo>
                    <a:pt x="349" y="340"/>
                  </a:lnTo>
                  <a:lnTo>
                    <a:pt x="348" y="336"/>
                  </a:lnTo>
                  <a:lnTo>
                    <a:pt x="345" y="332"/>
                  </a:lnTo>
                  <a:lnTo>
                    <a:pt x="346" y="331"/>
                  </a:lnTo>
                  <a:lnTo>
                    <a:pt x="349" y="331"/>
                  </a:lnTo>
                  <a:lnTo>
                    <a:pt x="352" y="329"/>
                  </a:lnTo>
                  <a:lnTo>
                    <a:pt x="354" y="331"/>
                  </a:lnTo>
                  <a:lnTo>
                    <a:pt x="357" y="329"/>
                  </a:lnTo>
                  <a:lnTo>
                    <a:pt x="358" y="331"/>
                  </a:lnTo>
                  <a:lnTo>
                    <a:pt x="361" y="333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4" y="327"/>
                  </a:lnTo>
                  <a:lnTo>
                    <a:pt x="381" y="326"/>
                  </a:lnTo>
                  <a:lnTo>
                    <a:pt x="392" y="320"/>
                  </a:lnTo>
                  <a:lnTo>
                    <a:pt x="395" y="314"/>
                  </a:lnTo>
                  <a:lnTo>
                    <a:pt x="396" y="309"/>
                  </a:lnTo>
                  <a:lnTo>
                    <a:pt x="399" y="307"/>
                  </a:lnTo>
                  <a:lnTo>
                    <a:pt x="402" y="306"/>
                  </a:lnTo>
                  <a:lnTo>
                    <a:pt x="403" y="305"/>
                  </a:lnTo>
                  <a:lnTo>
                    <a:pt x="406" y="303"/>
                  </a:lnTo>
                  <a:lnTo>
                    <a:pt x="405" y="300"/>
                  </a:lnTo>
                  <a:lnTo>
                    <a:pt x="404" y="297"/>
                  </a:lnTo>
                  <a:lnTo>
                    <a:pt x="403" y="296"/>
                  </a:lnTo>
                  <a:lnTo>
                    <a:pt x="402" y="294"/>
                  </a:lnTo>
                  <a:lnTo>
                    <a:pt x="403" y="291"/>
                  </a:lnTo>
                  <a:lnTo>
                    <a:pt x="407" y="288"/>
                  </a:lnTo>
                  <a:lnTo>
                    <a:pt x="410" y="286"/>
                  </a:lnTo>
                  <a:lnTo>
                    <a:pt x="412" y="286"/>
                  </a:lnTo>
                  <a:lnTo>
                    <a:pt x="412" y="289"/>
                  </a:lnTo>
                  <a:lnTo>
                    <a:pt x="412" y="293"/>
                  </a:lnTo>
                  <a:lnTo>
                    <a:pt x="412" y="299"/>
                  </a:lnTo>
                  <a:lnTo>
                    <a:pt x="413" y="300"/>
                  </a:lnTo>
                  <a:lnTo>
                    <a:pt x="419" y="295"/>
                  </a:lnTo>
                  <a:lnTo>
                    <a:pt x="424" y="294"/>
                  </a:lnTo>
                  <a:lnTo>
                    <a:pt x="439" y="288"/>
                  </a:lnTo>
                  <a:lnTo>
                    <a:pt x="441" y="287"/>
                  </a:lnTo>
                  <a:lnTo>
                    <a:pt x="444" y="282"/>
                  </a:lnTo>
                  <a:lnTo>
                    <a:pt x="447" y="272"/>
                  </a:lnTo>
                  <a:lnTo>
                    <a:pt x="447" y="268"/>
                  </a:lnTo>
                  <a:lnTo>
                    <a:pt x="444" y="261"/>
                  </a:lnTo>
                  <a:lnTo>
                    <a:pt x="446" y="256"/>
                  </a:lnTo>
                  <a:lnTo>
                    <a:pt x="446" y="253"/>
                  </a:lnTo>
                  <a:close/>
                </a:path>
              </a:pathLst>
            </a:custGeom>
            <a:solidFill>
              <a:srgbClr val="FEBD44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613602" y="2574620"/>
              <a:ext cx="369330" cy="435102"/>
            </a:xfrm>
            <a:custGeom>
              <a:avLst/>
              <a:gdLst>
                <a:gd name="T0" fmla="*/ 73 w 259"/>
                <a:gd name="T1" fmla="*/ 0 h 304"/>
                <a:gd name="T2" fmla="*/ 68 w 259"/>
                <a:gd name="T3" fmla="*/ 25 h 304"/>
                <a:gd name="T4" fmla="*/ 62 w 259"/>
                <a:gd name="T5" fmla="*/ 43 h 304"/>
                <a:gd name="T6" fmla="*/ 59 w 259"/>
                <a:gd name="T7" fmla="*/ 45 h 304"/>
                <a:gd name="T8" fmla="*/ 56 w 259"/>
                <a:gd name="T9" fmla="*/ 43 h 304"/>
                <a:gd name="T10" fmla="*/ 51 w 259"/>
                <a:gd name="T11" fmla="*/ 39 h 304"/>
                <a:gd name="T12" fmla="*/ 47 w 259"/>
                <a:gd name="T13" fmla="*/ 41 h 304"/>
                <a:gd name="T14" fmla="*/ 45 w 259"/>
                <a:gd name="T15" fmla="*/ 37 h 304"/>
                <a:gd name="T16" fmla="*/ 38 w 259"/>
                <a:gd name="T17" fmla="*/ 39 h 304"/>
                <a:gd name="T18" fmla="*/ 35 w 259"/>
                <a:gd name="T19" fmla="*/ 42 h 304"/>
                <a:gd name="T20" fmla="*/ 35 w 259"/>
                <a:gd name="T21" fmla="*/ 53 h 304"/>
                <a:gd name="T22" fmla="*/ 35 w 259"/>
                <a:gd name="T23" fmla="*/ 67 h 304"/>
                <a:gd name="T24" fmla="*/ 35 w 259"/>
                <a:gd name="T25" fmla="*/ 80 h 304"/>
                <a:gd name="T26" fmla="*/ 34 w 259"/>
                <a:gd name="T27" fmla="*/ 84 h 304"/>
                <a:gd name="T28" fmla="*/ 31 w 259"/>
                <a:gd name="T29" fmla="*/ 89 h 304"/>
                <a:gd name="T30" fmla="*/ 30 w 259"/>
                <a:gd name="T31" fmla="*/ 94 h 304"/>
                <a:gd name="T32" fmla="*/ 30 w 259"/>
                <a:gd name="T33" fmla="*/ 101 h 304"/>
                <a:gd name="T34" fmla="*/ 34 w 259"/>
                <a:gd name="T35" fmla="*/ 110 h 304"/>
                <a:gd name="T36" fmla="*/ 35 w 259"/>
                <a:gd name="T37" fmla="*/ 119 h 304"/>
                <a:gd name="T38" fmla="*/ 37 w 259"/>
                <a:gd name="T39" fmla="*/ 122 h 304"/>
                <a:gd name="T40" fmla="*/ 42 w 259"/>
                <a:gd name="T41" fmla="*/ 128 h 304"/>
                <a:gd name="T42" fmla="*/ 39 w 259"/>
                <a:gd name="T43" fmla="*/ 130 h 304"/>
                <a:gd name="T44" fmla="*/ 34 w 259"/>
                <a:gd name="T45" fmla="*/ 134 h 304"/>
                <a:gd name="T46" fmla="*/ 24 w 259"/>
                <a:gd name="T47" fmla="*/ 141 h 304"/>
                <a:gd name="T48" fmla="*/ 21 w 259"/>
                <a:gd name="T49" fmla="*/ 154 h 304"/>
                <a:gd name="T50" fmla="*/ 17 w 259"/>
                <a:gd name="T51" fmla="*/ 162 h 304"/>
                <a:gd name="T52" fmla="*/ 13 w 259"/>
                <a:gd name="T53" fmla="*/ 166 h 304"/>
                <a:gd name="T54" fmla="*/ 11 w 259"/>
                <a:gd name="T55" fmla="*/ 167 h 304"/>
                <a:gd name="T56" fmla="*/ 9 w 259"/>
                <a:gd name="T57" fmla="*/ 171 h 304"/>
                <a:gd name="T58" fmla="*/ 10 w 259"/>
                <a:gd name="T59" fmla="*/ 178 h 304"/>
                <a:gd name="T60" fmla="*/ 9 w 259"/>
                <a:gd name="T61" fmla="*/ 183 h 304"/>
                <a:gd name="T62" fmla="*/ 15 w 259"/>
                <a:gd name="T63" fmla="*/ 188 h 304"/>
                <a:gd name="T64" fmla="*/ 13 w 259"/>
                <a:gd name="T65" fmla="*/ 192 h 304"/>
                <a:gd name="T66" fmla="*/ 5 w 259"/>
                <a:gd name="T67" fmla="*/ 196 h 304"/>
                <a:gd name="T68" fmla="*/ 3 w 259"/>
                <a:gd name="T69" fmla="*/ 200 h 304"/>
                <a:gd name="T70" fmla="*/ 0 w 259"/>
                <a:gd name="T71" fmla="*/ 206 h 304"/>
                <a:gd name="T72" fmla="*/ 139 w 259"/>
                <a:gd name="T73" fmla="*/ 291 h 304"/>
                <a:gd name="T74" fmla="*/ 182 w 259"/>
                <a:gd name="T75" fmla="*/ 299 h 304"/>
                <a:gd name="T76" fmla="*/ 218 w 259"/>
                <a:gd name="T77" fmla="*/ 304 h 304"/>
                <a:gd name="T78" fmla="*/ 219 w 259"/>
                <a:gd name="T79" fmla="*/ 304 h 304"/>
                <a:gd name="T80" fmla="*/ 259 w 259"/>
                <a:gd name="T81" fmla="*/ 33 h 304"/>
                <a:gd name="T82" fmla="*/ 73 w 259"/>
                <a:gd name="T8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304">
                  <a:moveTo>
                    <a:pt x="73" y="0"/>
                  </a:moveTo>
                  <a:cubicBezTo>
                    <a:pt x="73" y="0"/>
                    <a:pt x="69" y="19"/>
                    <a:pt x="68" y="25"/>
                  </a:cubicBezTo>
                  <a:cubicBezTo>
                    <a:pt x="66" y="29"/>
                    <a:pt x="62" y="43"/>
                    <a:pt x="62" y="43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5" y="196"/>
                    <a:pt x="5" y="196"/>
                    <a:pt x="5" y="196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9" y="291"/>
                    <a:pt x="139" y="291"/>
                    <a:pt x="139" y="29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218" y="304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59" y="33"/>
                    <a:pt x="259" y="33"/>
                    <a:pt x="259" y="3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5239212" y="2105790"/>
              <a:ext cx="433415" cy="750467"/>
            </a:xfrm>
            <a:custGeom>
              <a:avLst/>
              <a:gdLst>
                <a:gd name="T0" fmla="*/ 229 w 257"/>
                <a:gd name="T1" fmla="*/ 433 h 445"/>
                <a:gd name="T2" fmla="*/ 231 w 257"/>
                <a:gd name="T3" fmla="*/ 420 h 445"/>
                <a:gd name="T4" fmla="*/ 239 w 257"/>
                <a:gd name="T5" fmla="*/ 409 h 445"/>
                <a:gd name="T6" fmla="*/ 255 w 257"/>
                <a:gd name="T7" fmla="*/ 388 h 445"/>
                <a:gd name="T8" fmla="*/ 251 w 257"/>
                <a:gd name="T9" fmla="*/ 379 h 445"/>
                <a:gd name="T10" fmla="*/ 247 w 257"/>
                <a:gd name="T11" fmla="*/ 358 h 445"/>
                <a:gd name="T12" fmla="*/ 118 w 257"/>
                <a:gd name="T13" fmla="*/ 158 h 445"/>
                <a:gd name="T14" fmla="*/ 113 w 257"/>
                <a:gd name="T15" fmla="*/ 153 h 445"/>
                <a:gd name="T16" fmla="*/ 117 w 257"/>
                <a:gd name="T17" fmla="*/ 146 h 445"/>
                <a:gd name="T18" fmla="*/ 26 w 257"/>
                <a:gd name="T19" fmla="*/ 0 h 445"/>
                <a:gd name="T20" fmla="*/ 23 w 257"/>
                <a:gd name="T21" fmla="*/ 9 h 445"/>
                <a:gd name="T22" fmla="*/ 22 w 257"/>
                <a:gd name="T23" fmla="*/ 25 h 445"/>
                <a:gd name="T24" fmla="*/ 17 w 257"/>
                <a:gd name="T25" fmla="*/ 34 h 445"/>
                <a:gd name="T26" fmla="*/ 7 w 257"/>
                <a:gd name="T27" fmla="*/ 50 h 445"/>
                <a:gd name="T28" fmla="*/ 0 w 257"/>
                <a:gd name="T29" fmla="*/ 62 h 445"/>
                <a:gd name="T30" fmla="*/ 3 w 257"/>
                <a:gd name="T31" fmla="*/ 75 h 445"/>
                <a:gd name="T32" fmla="*/ 9 w 257"/>
                <a:gd name="T33" fmla="*/ 90 h 445"/>
                <a:gd name="T34" fmla="*/ 5 w 257"/>
                <a:gd name="T35" fmla="*/ 110 h 445"/>
                <a:gd name="T36" fmla="*/ 2 w 257"/>
                <a:gd name="T37" fmla="*/ 122 h 445"/>
                <a:gd name="T38" fmla="*/ 11 w 257"/>
                <a:gd name="T39" fmla="*/ 145 h 445"/>
                <a:gd name="T40" fmla="*/ 17 w 257"/>
                <a:gd name="T41" fmla="*/ 161 h 445"/>
                <a:gd name="T42" fmla="*/ 14 w 257"/>
                <a:gd name="T43" fmla="*/ 169 h 445"/>
                <a:gd name="T44" fmla="*/ 23 w 257"/>
                <a:gd name="T45" fmla="*/ 176 h 445"/>
                <a:gd name="T46" fmla="*/ 29 w 257"/>
                <a:gd name="T47" fmla="*/ 175 h 445"/>
                <a:gd name="T48" fmla="*/ 37 w 257"/>
                <a:gd name="T49" fmla="*/ 172 h 445"/>
                <a:gd name="T50" fmla="*/ 51 w 257"/>
                <a:gd name="T51" fmla="*/ 177 h 445"/>
                <a:gd name="T52" fmla="*/ 49 w 257"/>
                <a:gd name="T53" fmla="*/ 179 h 445"/>
                <a:gd name="T54" fmla="*/ 40 w 257"/>
                <a:gd name="T55" fmla="*/ 176 h 445"/>
                <a:gd name="T56" fmla="*/ 33 w 257"/>
                <a:gd name="T57" fmla="*/ 175 h 445"/>
                <a:gd name="T58" fmla="*/ 35 w 257"/>
                <a:gd name="T59" fmla="*/ 187 h 445"/>
                <a:gd name="T60" fmla="*/ 30 w 257"/>
                <a:gd name="T61" fmla="*/ 192 h 445"/>
                <a:gd name="T62" fmla="*/ 29 w 257"/>
                <a:gd name="T63" fmla="*/ 185 h 445"/>
                <a:gd name="T64" fmla="*/ 24 w 257"/>
                <a:gd name="T65" fmla="*/ 187 h 445"/>
                <a:gd name="T66" fmla="*/ 23 w 257"/>
                <a:gd name="T67" fmla="*/ 204 h 445"/>
                <a:gd name="T68" fmla="*/ 30 w 257"/>
                <a:gd name="T69" fmla="*/ 217 h 445"/>
                <a:gd name="T70" fmla="*/ 35 w 257"/>
                <a:gd name="T71" fmla="*/ 229 h 445"/>
                <a:gd name="T72" fmla="*/ 28 w 257"/>
                <a:gd name="T73" fmla="*/ 234 h 445"/>
                <a:gd name="T74" fmla="*/ 34 w 257"/>
                <a:gd name="T75" fmla="*/ 255 h 445"/>
                <a:gd name="T76" fmla="*/ 42 w 257"/>
                <a:gd name="T77" fmla="*/ 275 h 445"/>
                <a:gd name="T78" fmla="*/ 50 w 257"/>
                <a:gd name="T79" fmla="*/ 288 h 445"/>
                <a:gd name="T80" fmla="*/ 50 w 257"/>
                <a:gd name="T81" fmla="*/ 298 h 445"/>
                <a:gd name="T82" fmla="*/ 53 w 257"/>
                <a:gd name="T83" fmla="*/ 307 h 445"/>
                <a:gd name="T84" fmla="*/ 50 w 257"/>
                <a:gd name="T85" fmla="*/ 327 h 445"/>
                <a:gd name="T86" fmla="*/ 73 w 257"/>
                <a:gd name="T87" fmla="*/ 339 h 445"/>
                <a:gd name="T88" fmla="*/ 91 w 257"/>
                <a:gd name="T89" fmla="*/ 355 h 445"/>
                <a:gd name="T90" fmla="*/ 112 w 257"/>
                <a:gd name="T91" fmla="*/ 374 h 445"/>
                <a:gd name="T92" fmla="*/ 128 w 257"/>
                <a:gd name="T93" fmla="*/ 388 h 445"/>
                <a:gd name="T94" fmla="*/ 143 w 257"/>
                <a:gd name="T95" fmla="*/ 414 h 445"/>
                <a:gd name="T96" fmla="*/ 143 w 257"/>
                <a:gd name="T97" fmla="*/ 434 h 445"/>
                <a:gd name="T98" fmla="*/ 226 w 257"/>
                <a:gd name="T99" fmla="*/ 44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445">
                  <a:moveTo>
                    <a:pt x="233" y="441"/>
                  </a:moveTo>
                  <a:lnTo>
                    <a:pt x="234" y="438"/>
                  </a:lnTo>
                  <a:lnTo>
                    <a:pt x="229" y="433"/>
                  </a:lnTo>
                  <a:lnTo>
                    <a:pt x="230" y="429"/>
                  </a:lnTo>
                  <a:lnTo>
                    <a:pt x="229" y="423"/>
                  </a:lnTo>
                  <a:lnTo>
                    <a:pt x="231" y="420"/>
                  </a:lnTo>
                  <a:lnTo>
                    <a:pt x="233" y="419"/>
                  </a:lnTo>
                  <a:lnTo>
                    <a:pt x="236" y="416"/>
                  </a:lnTo>
                  <a:lnTo>
                    <a:pt x="239" y="409"/>
                  </a:lnTo>
                  <a:lnTo>
                    <a:pt x="242" y="398"/>
                  </a:lnTo>
                  <a:lnTo>
                    <a:pt x="250" y="392"/>
                  </a:lnTo>
                  <a:lnTo>
                    <a:pt x="255" y="388"/>
                  </a:lnTo>
                  <a:lnTo>
                    <a:pt x="257" y="387"/>
                  </a:lnTo>
                  <a:lnTo>
                    <a:pt x="253" y="382"/>
                  </a:lnTo>
                  <a:lnTo>
                    <a:pt x="251" y="379"/>
                  </a:lnTo>
                  <a:lnTo>
                    <a:pt x="250" y="372"/>
                  </a:lnTo>
                  <a:lnTo>
                    <a:pt x="247" y="364"/>
                  </a:lnTo>
                  <a:lnTo>
                    <a:pt x="247" y="358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118" y="158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3"/>
                  </a:lnTo>
                  <a:lnTo>
                    <a:pt x="112" y="150"/>
                  </a:lnTo>
                  <a:lnTo>
                    <a:pt x="113" y="147"/>
                  </a:lnTo>
                  <a:lnTo>
                    <a:pt x="117" y="146"/>
                  </a:lnTo>
                  <a:lnTo>
                    <a:pt x="119" y="145"/>
                  </a:lnTo>
                  <a:lnTo>
                    <a:pt x="148" y="3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21"/>
                  </a:lnTo>
                  <a:lnTo>
                    <a:pt x="22" y="25"/>
                  </a:lnTo>
                  <a:lnTo>
                    <a:pt x="19" y="30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40"/>
                  </a:lnTo>
                  <a:lnTo>
                    <a:pt x="13" y="45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7" y="81"/>
                  </a:lnTo>
                  <a:lnTo>
                    <a:pt x="8" y="85"/>
                  </a:lnTo>
                  <a:lnTo>
                    <a:pt x="9" y="90"/>
                  </a:lnTo>
                  <a:lnTo>
                    <a:pt x="9" y="98"/>
                  </a:lnTo>
                  <a:lnTo>
                    <a:pt x="6" y="104"/>
                  </a:lnTo>
                  <a:lnTo>
                    <a:pt x="5" y="110"/>
                  </a:lnTo>
                  <a:lnTo>
                    <a:pt x="5" y="117"/>
                  </a:lnTo>
                  <a:lnTo>
                    <a:pt x="4" y="120"/>
                  </a:lnTo>
                  <a:lnTo>
                    <a:pt x="2" y="122"/>
                  </a:lnTo>
                  <a:lnTo>
                    <a:pt x="3" y="126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5" y="153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16" y="164"/>
                  </a:lnTo>
                  <a:lnTo>
                    <a:pt x="14" y="166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2"/>
                  </a:lnTo>
                  <a:lnTo>
                    <a:pt x="23" y="176"/>
                  </a:lnTo>
                  <a:lnTo>
                    <a:pt x="24" y="178"/>
                  </a:lnTo>
                  <a:lnTo>
                    <a:pt x="27" y="179"/>
                  </a:lnTo>
                  <a:lnTo>
                    <a:pt x="29" y="175"/>
                  </a:lnTo>
                  <a:lnTo>
                    <a:pt x="29" y="170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8"/>
                  </a:lnTo>
                  <a:lnTo>
                    <a:pt x="51" y="180"/>
                  </a:lnTo>
                  <a:lnTo>
                    <a:pt x="49" y="179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0" y="176"/>
                  </a:lnTo>
                  <a:lnTo>
                    <a:pt x="38" y="175"/>
                  </a:lnTo>
                  <a:lnTo>
                    <a:pt x="35" y="174"/>
                  </a:lnTo>
                  <a:lnTo>
                    <a:pt x="33" y="175"/>
                  </a:lnTo>
                  <a:lnTo>
                    <a:pt x="33" y="177"/>
                  </a:lnTo>
                  <a:lnTo>
                    <a:pt x="33" y="184"/>
                  </a:lnTo>
                  <a:lnTo>
                    <a:pt x="35" y="187"/>
                  </a:lnTo>
                  <a:lnTo>
                    <a:pt x="34" y="194"/>
                  </a:lnTo>
                  <a:lnTo>
                    <a:pt x="33" y="194"/>
                  </a:lnTo>
                  <a:lnTo>
                    <a:pt x="30" y="192"/>
                  </a:lnTo>
                  <a:lnTo>
                    <a:pt x="29" y="190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8" y="184"/>
                  </a:lnTo>
                  <a:lnTo>
                    <a:pt x="25" y="183"/>
                  </a:lnTo>
                  <a:lnTo>
                    <a:pt x="24" y="187"/>
                  </a:lnTo>
                  <a:lnTo>
                    <a:pt x="23" y="189"/>
                  </a:lnTo>
                  <a:lnTo>
                    <a:pt x="23" y="195"/>
                  </a:lnTo>
                  <a:lnTo>
                    <a:pt x="23" y="204"/>
                  </a:lnTo>
                  <a:lnTo>
                    <a:pt x="23" y="209"/>
                  </a:lnTo>
                  <a:lnTo>
                    <a:pt x="26" y="214"/>
                  </a:lnTo>
                  <a:lnTo>
                    <a:pt x="30" y="217"/>
                  </a:lnTo>
                  <a:lnTo>
                    <a:pt x="34" y="220"/>
                  </a:lnTo>
                  <a:lnTo>
                    <a:pt x="35" y="225"/>
                  </a:lnTo>
                  <a:lnTo>
                    <a:pt x="35" y="229"/>
                  </a:lnTo>
                  <a:lnTo>
                    <a:pt x="34" y="233"/>
                  </a:lnTo>
                  <a:lnTo>
                    <a:pt x="31" y="234"/>
                  </a:lnTo>
                  <a:lnTo>
                    <a:pt x="28" y="234"/>
                  </a:lnTo>
                  <a:lnTo>
                    <a:pt x="28" y="244"/>
                  </a:lnTo>
                  <a:lnTo>
                    <a:pt x="29" y="247"/>
                  </a:lnTo>
                  <a:lnTo>
                    <a:pt x="34" y="255"/>
                  </a:lnTo>
                  <a:lnTo>
                    <a:pt x="35" y="261"/>
                  </a:lnTo>
                  <a:lnTo>
                    <a:pt x="40" y="268"/>
                  </a:lnTo>
                  <a:lnTo>
                    <a:pt x="42" y="275"/>
                  </a:lnTo>
                  <a:lnTo>
                    <a:pt x="45" y="280"/>
                  </a:lnTo>
                  <a:lnTo>
                    <a:pt x="48" y="287"/>
                  </a:lnTo>
                  <a:lnTo>
                    <a:pt x="50" y="288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2" y="300"/>
                  </a:lnTo>
                  <a:lnTo>
                    <a:pt x="53" y="303"/>
                  </a:lnTo>
                  <a:lnTo>
                    <a:pt x="53" y="307"/>
                  </a:lnTo>
                  <a:lnTo>
                    <a:pt x="52" y="316"/>
                  </a:lnTo>
                  <a:lnTo>
                    <a:pt x="51" y="322"/>
                  </a:lnTo>
                  <a:lnTo>
                    <a:pt x="50" y="327"/>
                  </a:lnTo>
                  <a:lnTo>
                    <a:pt x="59" y="332"/>
                  </a:lnTo>
                  <a:lnTo>
                    <a:pt x="67" y="335"/>
                  </a:lnTo>
                  <a:lnTo>
                    <a:pt x="73" y="339"/>
                  </a:lnTo>
                  <a:lnTo>
                    <a:pt x="82" y="342"/>
                  </a:lnTo>
                  <a:lnTo>
                    <a:pt x="85" y="345"/>
                  </a:lnTo>
                  <a:lnTo>
                    <a:pt x="91" y="355"/>
                  </a:lnTo>
                  <a:lnTo>
                    <a:pt x="99" y="362"/>
                  </a:lnTo>
                  <a:lnTo>
                    <a:pt x="111" y="365"/>
                  </a:lnTo>
                  <a:lnTo>
                    <a:pt x="112" y="374"/>
                  </a:lnTo>
                  <a:lnTo>
                    <a:pt x="114" y="378"/>
                  </a:lnTo>
                  <a:lnTo>
                    <a:pt x="121" y="380"/>
                  </a:lnTo>
                  <a:lnTo>
                    <a:pt x="128" y="388"/>
                  </a:lnTo>
                  <a:lnTo>
                    <a:pt x="136" y="400"/>
                  </a:lnTo>
                  <a:lnTo>
                    <a:pt x="140" y="405"/>
                  </a:lnTo>
                  <a:lnTo>
                    <a:pt x="143" y="414"/>
                  </a:lnTo>
                  <a:lnTo>
                    <a:pt x="140" y="422"/>
                  </a:lnTo>
                  <a:lnTo>
                    <a:pt x="140" y="427"/>
                  </a:lnTo>
                  <a:lnTo>
                    <a:pt x="143" y="434"/>
                  </a:lnTo>
                  <a:lnTo>
                    <a:pt x="147" y="435"/>
                  </a:lnTo>
                  <a:lnTo>
                    <a:pt x="225" y="445"/>
                  </a:lnTo>
                  <a:lnTo>
                    <a:pt x="226" y="444"/>
                  </a:lnTo>
                  <a:lnTo>
                    <a:pt x="233" y="441"/>
                  </a:lnTo>
                  <a:close/>
                </a:path>
              </a:pathLst>
            </a:custGeom>
            <a:solidFill>
              <a:srgbClr val="FEBD44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6303358" y="2660630"/>
              <a:ext cx="473890" cy="254654"/>
            </a:xfrm>
            <a:custGeom>
              <a:avLst/>
              <a:gdLst>
                <a:gd name="T0" fmla="*/ 0 w 332"/>
                <a:gd name="T1" fmla="*/ 25 h 178"/>
                <a:gd name="T2" fmla="*/ 0 w 332"/>
                <a:gd name="T3" fmla="*/ 28 h 178"/>
                <a:gd name="T4" fmla="*/ 0 w 332"/>
                <a:gd name="T5" fmla="*/ 25 h 178"/>
                <a:gd name="T6" fmla="*/ 118 w 332"/>
                <a:gd name="T7" fmla="*/ 32 h 178"/>
                <a:gd name="T8" fmla="*/ 113 w 332"/>
                <a:gd name="T9" fmla="*/ 123 h 178"/>
                <a:gd name="T10" fmla="*/ 121 w 332"/>
                <a:gd name="T11" fmla="*/ 131 h 178"/>
                <a:gd name="T12" fmla="*/ 124 w 332"/>
                <a:gd name="T13" fmla="*/ 134 h 178"/>
                <a:gd name="T14" fmla="*/ 127 w 332"/>
                <a:gd name="T15" fmla="*/ 134 h 178"/>
                <a:gd name="T16" fmla="*/ 131 w 332"/>
                <a:gd name="T17" fmla="*/ 133 h 178"/>
                <a:gd name="T18" fmla="*/ 134 w 332"/>
                <a:gd name="T19" fmla="*/ 134 h 178"/>
                <a:gd name="T20" fmla="*/ 137 w 332"/>
                <a:gd name="T21" fmla="*/ 133 h 178"/>
                <a:gd name="T22" fmla="*/ 141 w 332"/>
                <a:gd name="T23" fmla="*/ 135 h 178"/>
                <a:gd name="T24" fmla="*/ 144 w 332"/>
                <a:gd name="T25" fmla="*/ 144 h 178"/>
                <a:gd name="T26" fmla="*/ 153 w 332"/>
                <a:gd name="T27" fmla="*/ 144 h 178"/>
                <a:gd name="T28" fmla="*/ 160 w 332"/>
                <a:gd name="T29" fmla="*/ 148 h 178"/>
                <a:gd name="T30" fmla="*/ 166 w 332"/>
                <a:gd name="T31" fmla="*/ 147 h 178"/>
                <a:gd name="T32" fmla="*/ 167 w 332"/>
                <a:gd name="T33" fmla="*/ 147 h 178"/>
                <a:gd name="T34" fmla="*/ 171 w 332"/>
                <a:gd name="T35" fmla="*/ 151 h 178"/>
                <a:gd name="T36" fmla="*/ 175 w 332"/>
                <a:gd name="T37" fmla="*/ 148 h 178"/>
                <a:gd name="T38" fmla="*/ 184 w 332"/>
                <a:gd name="T39" fmla="*/ 149 h 178"/>
                <a:gd name="T40" fmla="*/ 188 w 332"/>
                <a:gd name="T41" fmla="*/ 156 h 178"/>
                <a:gd name="T42" fmla="*/ 191 w 332"/>
                <a:gd name="T43" fmla="*/ 156 h 178"/>
                <a:gd name="T44" fmla="*/ 192 w 332"/>
                <a:gd name="T45" fmla="*/ 162 h 178"/>
                <a:gd name="T46" fmla="*/ 196 w 332"/>
                <a:gd name="T47" fmla="*/ 163 h 178"/>
                <a:gd name="T48" fmla="*/ 200 w 332"/>
                <a:gd name="T49" fmla="*/ 160 h 178"/>
                <a:gd name="T50" fmla="*/ 202 w 332"/>
                <a:gd name="T51" fmla="*/ 157 h 178"/>
                <a:gd name="T52" fmla="*/ 204 w 332"/>
                <a:gd name="T53" fmla="*/ 157 h 178"/>
                <a:gd name="T54" fmla="*/ 211 w 332"/>
                <a:gd name="T55" fmla="*/ 162 h 178"/>
                <a:gd name="T56" fmla="*/ 213 w 332"/>
                <a:gd name="T57" fmla="*/ 166 h 178"/>
                <a:gd name="T58" fmla="*/ 220 w 332"/>
                <a:gd name="T59" fmla="*/ 162 h 178"/>
                <a:gd name="T60" fmla="*/ 222 w 332"/>
                <a:gd name="T61" fmla="*/ 164 h 178"/>
                <a:gd name="T62" fmla="*/ 223 w 332"/>
                <a:gd name="T63" fmla="*/ 170 h 178"/>
                <a:gd name="T64" fmla="*/ 225 w 332"/>
                <a:gd name="T65" fmla="*/ 169 h 178"/>
                <a:gd name="T66" fmla="*/ 228 w 332"/>
                <a:gd name="T67" fmla="*/ 164 h 178"/>
                <a:gd name="T68" fmla="*/ 233 w 332"/>
                <a:gd name="T69" fmla="*/ 163 h 178"/>
                <a:gd name="T70" fmla="*/ 239 w 332"/>
                <a:gd name="T71" fmla="*/ 166 h 178"/>
                <a:gd name="T72" fmla="*/ 248 w 332"/>
                <a:gd name="T73" fmla="*/ 165 h 178"/>
                <a:gd name="T74" fmla="*/ 252 w 332"/>
                <a:gd name="T75" fmla="*/ 169 h 178"/>
                <a:gd name="T76" fmla="*/ 254 w 332"/>
                <a:gd name="T77" fmla="*/ 172 h 178"/>
                <a:gd name="T78" fmla="*/ 259 w 332"/>
                <a:gd name="T79" fmla="*/ 171 h 178"/>
                <a:gd name="T80" fmla="*/ 264 w 332"/>
                <a:gd name="T81" fmla="*/ 167 h 178"/>
                <a:gd name="T82" fmla="*/ 267 w 332"/>
                <a:gd name="T83" fmla="*/ 164 h 178"/>
                <a:gd name="T84" fmla="*/ 271 w 332"/>
                <a:gd name="T85" fmla="*/ 164 h 178"/>
                <a:gd name="T86" fmla="*/ 275 w 332"/>
                <a:gd name="T87" fmla="*/ 166 h 178"/>
                <a:gd name="T88" fmla="*/ 278 w 332"/>
                <a:gd name="T89" fmla="*/ 165 h 178"/>
                <a:gd name="T90" fmla="*/ 282 w 332"/>
                <a:gd name="T91" fmla="*/ 162 h 178"/>
                <a:gd name="T92" fmla="*/ 288 w 332"/>
                <a:gd name="T93" fmla="*/ 163 h 178"/>
                <a:gd name="T94" fmla="*/ 291 w 332"/>
                <a:gd name="T95" fmla="*/ 164 h 178"/>
                <a:gd name="T96" fmla="*/ 300 w 332"/>
                <a:gd name="T97" fmla="*/ 161 h 178"/>
                <a:gd name="T98" fmla="*/ 306 w 332"/>
                <a:gd name="T99" fmla="*/ 163 h 178"/>
                <a:gd name="T100" fmla="*/ 311 w 332"/>
                <a:gd name="T101" fmla="*/ 168 h 178"/>
                <a:gd name="T102" fmla="*/ 318 w 332"/>
                <a:gd name="T103" fmla="*/ 173 h 178"/>
                <a:gd name="T104" fmla="*/ 324 w 332"/>
                <a:gd name="T105" fmla="*/ 173 h 178"/>
                <a:gd name="T106" fmla="*/ 328 w 332"/>
                <a:gd name="T107" fmla="*/ 176 h 178"/>
                <a:gd name="T108" fmla="*/ 331 w 332"/>
                <a:gd name="T109" fmla="*/ 178 h 178"/>
                <a:gd name="T110" fmla="*/ 332 w 332"/>
                <a:gd name="T111" fmla="*/ 88 h 178"/>
                <a:gd name="T112" fmla="*/ 324 w 332"/>
                <a:gd name="T113" fmla="*/ 37 h 178"/>
                <a:gd name="T114" fmla="*/ 324 w 332"/>
                <a:gd name="T115" fmla="*/ 12 h 178"/>
                <a:gd name="T116" fmla="*/ 175 w 332"/>
                <a:gd name="T117" fmla="*/ 9 h 178"/>
                <a:gd name="T118" fmla="*/ 4 w 332"/>
                <a:gd name="T119" fmla="*/ 0 h 178"/>
                <a:gd name="T120" fmla="*/ 3 w 332"/>
                <a:gd name="T121" fmla="*/ 25 h 178"/>
                <a:gd name="T122" fmla="*/ 0 w 332"/>
                <a:gd name="T123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78">
                  <a:moveTo>
                    <a:pt x="0" y="25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6" y="147"/>
                    <a:pt x="166" y="147"/>
                    <a:pt x="166" y="147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71" y="151"/>
                    <a:pt x="171" y="151"/>
                    <a:pt x="171" y="151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22" y="164"/>
                    <a:pt x="222" y="164"/>
                    <a:pt x="222" y="164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9" y="171"/>
                    <a:pt x="259" y="171"/>
                    <a:pt x="259" y="171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8" y="163"/>
                    <a:pt x="288" y="163"/>
                    <a:pt x="288" y="163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4" y="173"/>
                    <a:pt x="324" y="173"/>
                    <a:pt x="324" y="173"/>
                  </a:cubicBezTo>
                  <a:cubicBezTo>
                    <a:pt x="328" y="176"/>
                    <a:pt x="328" y="176"/>
                    <a:pt x="328" y="176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4" y="12"/>
                    <a:pt x="211" y="10"/>
                    <a:pt x="175" y="9"/>
                  </a:cubicBezTo>
                  <a:cubicBezTo>
                    <a:pt x="131" y="7"/>
                    <a:pt x="4" y="0"/>
                    <a:pt x="4" y="0"/>
                  </a:cubicBezTo>
                  <a:cubicBezTo>
                    <a:pt x="3" y="25"/>
                    <a:pt x="3" y="25"/>
                    <a:pt x="3" y="25"/>
                  </a:cubicBezTo>
                  <a:lnTo>
                    <a:pt x="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6364070" y="2454884"/>
              <a:ext cx="401373" cy="222611"/>
            </a:xfrm>
            <a:custGeom>
              <a:avLst/>
              <a:gdLst>
                <a:gd name="T0" fmla="*/ 282 w 282"/>
                <a:gd name="T1" fmla="*/ 156 h 156"/>
                <a:gd name="T2" fmla="*/ 282 w 282"/>
                <a:gd name="T3" fmla="*/ 52 h 156"/>
                <a:gd name="T4" fmla="*/ 276 w 282"/>
                <a:gd name="T5" fmla="*/ 49 h 156"/>
                <a:gd name="T6" fmla="*/ 273 w 282"/>
                <a:gd name="T7" fmla="*/ 47 h 156"/>
                <a:gd name="T8" fmla="*/ 271 w 282"/>
                <a:gd name="T9" fmla="*/ 41 h 156"/>
                <a:gd name="T10" fmla="*/ 265 w 282"/>
                <a:gd name="T11" fmla="*/ 35 h 156"/>
                <a:gd name="T12" fmla="*/ 268 w 282"/>
                <a:gd name="T13" fmla="*/ 30 h 156"/>
                <a:gd name="T14" fmla="*/ 271 w 282"/>
                <a:gd name="T15" fmla="*/ 24 h 156"/>
                <a:gd name="T16" fmla="*/ 271 w 282"/>
                <a:gd name="T17" fmla="*/ 19 h 156"/>
                <a:gd name="T18" fmla="*/ 269 w 282"/>
                <a:gd name="T19" fmla="*/ 19 h 156"/>
                <a:gd name="T20" fmla="*/ 260 w 282"/>
                <a:gd name="T21" fmla="*/ 19 h 156"/>
                <a:gd name="T22" fmla="*/ 258 w 282"/>
                <a:gd name="T23" fmla="*/ 15 h 156"/>
                <a:gd name="T24" fmla="*/ 254 w 282"/>
                <a:gd name="T25" fmla="*/ 9 h 156"/>
                <a:gd name="T26" fmla="*/ 165 w 282"/>
                <a:gd name="T27" fmla="*/ 6 h 156"/>
                <a:gd name="T28" fmla="*/ 10 w 282"/>
                <a:gd name="T29" fmla="*/ 0 h 156"/>
                <a:gd name="T30" fmla="*/ 0 w 282"/>
                <a:gd name="T31" fmla="*/ 146 h 156"/>
                <a:gd name="T32" fmla="*/ 133 w 282"/>
                <a:gd name="T33" fmla="*/ 153 h 156"/>
                <a:gd name="T34" fmla="*/ 282 w 282"/>
                <a:gd name="T3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156">
                  <a:moveTo>
                    <a:pt x="282" y="156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19"/>
                    <a:pt x="271" y="19"/>
                    <a:pt x="271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187" y="7"/>
                    <a:pt x="165" y="6"/>
                  </a:cubicBezTo>
                  <a:cubicBezTo>
                    <a:pt x="126" y="5"/>
                    <a:pt x="10" y="0"/>
                    <a:pt x="1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1" y="148"/>
                    <a:pt x="104" y="151"/>
                    <a:pt x="133" y="153"/>
                  </a:cubicBezTo>
                  <a:cubicBezTo>
                    <a:pt x="169" y="154"/>
                    <a:pt x="282" y="156"/>
                    <a:pt x="282" y="15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6279748" y="2242392"/>
              <a:ext cx="446907" cy="225984"/>
            </a:xfrm>
            <a:custGeom>
              <a:avLst/>
              <a:gdLst>
                <a:gd name="T0" fmla="*/ 313 w 313"/>
                <a:gd name="T1" fmla="*/ 158 h 158"/>
                <a:gd name="T2" fmla="*/ 313 w 313"/>
                <a:gd name="T3" fmla="*/ 158 h 158"/>
                <a:gd name="T4" fmla="*/ 313 w 313"/>
                <a:gd name="T5" fmla="*/ 158 h 158"/>
                <a:gd name="T6" fmla="*/ 311 w 313"/>
                <a:gd name="T7" fmla="*/ 154 h 158"/>
                <a:gd name="T8" fmla="*/ 310 w 313"/>
                <a:gd name="T9" fmla="*/ 148 h 158"/>
                <a:gd name="T10" fmla="*/ 304 w 313"/>
                <a:gd name="T11" fmla="*/ 146 h 158"/>
                <a:gd name="T12" fmla="*/ 304 w 313"/>
                <a:gd name="T13" fmla="*/ 145 h 158"/>
                <a:gd name="T14" fmla="*/ 302 w 313"/>
                <a:gd name="T15" fmla="*/ 142 h 158"/>
                <a:gd name="T16" fmla="*/ 304 w 313"/>
                <a:gd name="T17" fmla="*/ 140 h 158"/>
                <a:gd name="T18" fmla="*/ 303 w 313"/>
                <a:gd name="T19" fmla="*/ 135 h 158"/>
                <a:gd name="T20" fmla="*/ 300 w 313"/>
                <a:gd name="T21" fmla="*/ 133 h 158"/>
                <a:gd name="T22" fmla="*/ 299 w 313"/>
                <a:gd name="T23" fmla="*/ 130 h 158"/>
                <a:gd name="T24" fmla="*/ 297 w 313"/>
                <a:gd name="T25" fmla="*/ 123 h 158"/>
                <a:gd name="T26" fmla="*/ 297 w 313"/>
                <a:gd name="T27" fmla="*/ 113 h 158"/>
                <a:gd name="T28" fmla="*/ 296 w 313"/>
                <a:gd name="T29" fmla="*/ 111 h 158"/>
                <a:gd name="T30" fmla="*/ 294 w 313"/>
                <a:gd name="T31" fmla="*/ 108 h 158"/>
                <a:gd name="T32" fmla="*/ 295 w 313"/>
                <a:gd name="T33" fmla="*/ 104 h 158"/>
                <a:gd name="T34" fmla="*/ 295 w 313"/>
                <a:gd name="T35" fmla="*/ 94 h 158"/>
                <a:gd name="T36" fmla="*/ 293 w 313"/>
                <a:gd name="T37" fmla="*/ 87 h 158"/>
                <a:gd name="T38" fmla="*/ 291 w 313"/>
                <a:gd name="T39" fmla="*/ 85 h 158"/>
                <a:gd name="T40" fmla="*/ 289 w 313"/>
                <a:gd name="T41" fmla="*/ 85 h 158"/>
                <a:gd name="T42" fmla="*/ 288 w 313"/>
                <a:gd name="T43" fmla="*/ 83 h 158"/>
                <a:gd name="T44" fmla="*/ 287 w 313"/>
                <a:gd name="T45" fmla="*/ 78 h 158"/>
                <a:gd name="T46" fmla="*/ 286 w 313"/>
                <a:gd name="T47" fmla="*/ 74 h 158"/>
                <a:gd name="T48" fmla="*/ 289 w 313"/>
                <a:gd name="T49" fmla="*/ 73 h 158"/>
                <a:gd name="T50" fmla="*/ 289 w 313"/>
                <a:gd name="T51" fmla="*/ 72 h 158"/>
                <a:gd name="T52" fmla="*/ 288 w 313"/>
                <a:gd name="T53" fmla="*/ 71 h 158"/>
                <a:gd name="T54" fmla="*/ 287 w 313"/>
                <a:gd name="T55" fmla="*/ 68 h 158"/>
                <a:gd name="T56" fmla="*/ 285 w 313"/>
                <a:gd name="T57" fmla="*/ 65 h 158"/>
                <a:gd name="T58" fmla="*/ 283 w 313"/>
                <a:gd name="T59" fmla="*/ 60 h 158"/>
                <a:gd name="T60" fmla="*/ 281 w 313"/>
                <a:gd name="T61" fmla="*/ 54 h 158"/>
                <a:gd name="T62" fmla="*/ 278 w 313"/>
                <a:gd name="T63" fmla="*/ 49 h 158"/>
                <a:gd name="T64" fmla="*/ 275 w 313"/>
                <a:gd name="T65" fmla="*/ 40 h 158"/>
                <a:gd name="T66" fmla="*/ 272 w 313"/>
                <a:gd name="T67" fmla="*/ 36 h 158"/>
                <a:gd name="T68" fmla="*/ 271 w 313"/>
                <a:gd name="T69" fmla="*/ 35 h 158"/>
                <a:gd name="T70" fmla="*/ 267 w 313"/>
                <a:gd name="T71" fmla="*/ 32 h 158"/>
                <a:gd name="T72" fmla="*/ 260 w 313"/>
                <a:gd name="T73" fmla="*/ 27 h 158"/>
                <a:gd name="T74" fmla="*/ 255 w 313"/>
                <a:gd name="T75" fmla="*/ 25 h 158"/>
                <a:gd name="T76" fmla="*/ 250 w 313"/>
                <a:gd name="T77" fmla="*/ 23 h 158"/>
                <a:gd name="T78" fmla="*/ 246 w 313"/>
                <a:gd name="T79" fmla="*/ 19 h 158"/>
                <a:gd name="T80" fmla="*/ 239 w 313"/>
                <a:gd name="T81" fmla="*/ 18 h 158"/>
                <a:gd name="T82" fmla="*/ 230 w 313"/>
                <a:gd name="T83" fmla="*/ 19 h 158"/>
                <a:gd name="T84" fmla="*/ 227 w 313"/>
                <a:gd name="T85" fmla="*/ 19 h 158"/>
                <a:gd name="T86" fmla="*/ 224 w 313"/>
                <a:gd name="T87" fmla="*/ 20 h 158"/>
                <a:gd name="T88" fmla="*/ 222 w 313"/>
                <a:gd name="T89" fmla="*/ 22 h 158"/>
                <a:gd name="T90" fmla="*/ 219 w 313"/>
                <a:gd name="T91" fmla="*/ 21 h 158"/>
                <a:gd name="T92" fmla="*/ 216 w 313"/>
                <a:gd name="T93" fmla="*/ 19 h 158"/>
                <a:gd name="T94" fmla="*/ 210 w 313"/>
                <a:gd name="T95" fmla="*/ 16 h 158"/>
                <a:gd name="T96" fmla="*/ 202 w 313"/>
                <a:gd name="T97" fmla="*/ 12 h 158"/>
                <a:gd name="T98" fmla="*/ 10 w 313"/>
                <a:gd name="T99" fmla="*/ 0 h 158"/>
                <a:gd name="T100" fmla="*/ 0 w 313"/>
                <a:gd name="T101" fmla="*/ 95 h 158"/>
                <a:gd name="T102" fmla="*/ 73 w 313"/>
                <a:gd name="T103" fmla="*/ 102 h 158"/>
                <a:gd name="T104" fmla="*/ 69 w 313"/>
                <a:gd name="T105" fmla="*/ 149 h 158"/>
                <a:gd name="T106" fmla="*/ 69 w 313"/>
                <a:gd name="T107" fmla="*/ 149 h 158"/>
                <a:gd name="T108" fmla="*/ 224 w 313"/>
                <a:gd name="T109" fmla="*/ 155 h 158"/>
                <a:gd name="T110" fmla="*/ 313 w 313"/>
                <a:gd name="T1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158">
                  <a:moveTo>
                    <a:pt x="313" y="158"/>
                  </a:moveTo>
                  <a:cubicBezTo>
                    <a:pt x="313" y="158"/>
                    <a:pt x="313" y="158"/>
                    <a:pt x="313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8"/>
                    <a:pt x="305" y="147"/>
                    <a:pt x="304" y="146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4" y="108"/>
                    <a:pt x="294" y="108"/>
                    <a:pt x="294" y="108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0" y="19"/>
                    <a:pt x="230" y="19"/>
                    <a:pt x="230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75" y="149"/>
                    <a:pt x="186" y="154"/>
                    <a:pt x="224" y="155"/>
                  </a:cubicBezTo>
                  <a:cubicBezTo>
                    <a:pt x="246" y="156"/>
                    <a:pt x="313" y="158"/>
                    <a:pt x="313" y="15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6293239" y="2040019"/>
              <a:ext cx="384509" cy="256340"/>
            </a:xfrm>
            <a:custGeom>
              <a:avLst/>
              <a:gdLst>
                <a:gd name="T0" fmla="*/ 200 w 269"/>
                <a:gd name="T1" fmla="*/ 158 h 180"/>
                <a:gd name="T2" fmla="*/ 206 w 269"/>
                <a:gd name="T3" fmla="*/ 161 h 180"/>
                <a:gd name="T4" fmla="*/ 209 w 269"/>
                <a:gd name="T5" fmla="*/ 163 h 180"/>
                <a:gd name="T6" fmla="*/ 212 w 269"/>
                <a:gd name="T7" fmla="*/ 164 h 180"/>
                <a:gd name="T8" fmla="*/ 214 w 269"/>
                <a:gd name="T9" fmla="*/ 162 h 180"/>
                <a:gd name="T10" fmla="*/ 217 w 269"/>
                <a:gd name="T11" fmla="*/ 161 h 180"/>
                <a:gd name="T12" fmla="*/ 220 w 269"/>
                <a:gd name="T13" fmla="*/ 161 h 180"/>
                <a:gd name="T14" fmla="*/ 229 w 269"/>
                <a:gd name="T15" fmla="*/ 160 h 180"/>
                <a:gd name="T16" fmla="*/ 236 w 269"/>
                <a:gd name="T17" fmla="*/ 161 h 180"/>
                <a:gd name="T18" fmla="*/ 240 w 269"/>
                <a:gd name="T19" fmla="*/ 165 h 180"/>
                <a:gd name="T20" fmla="*/ 245 w 269"/>
                <a:gd name="T21" fmla="*/ 167 h 180"/>
                <a:gd name="T22" fmla="*/ 250 w 269"/>
                <a:gd name="T23" fmla="*/ 169 h 180"/>
                <a:gd name="T24" fmla="*/ 257 w 269"/>
                <a:gd name="T25" fmla="*/ 174 h 180"/>
                <a:gd name="T26" fmla="*/ 261 w 269"/>
                <a:gd name="T27" fmla="*/ 177 h 180"/>
                <a:gd name="T28" fmla="*/ 262 w 269"/>
                <a:gd name="T29" fmla="*/ 178 h 180"/>
                <a:gd name="T30" fmla="*/ 263 w 269"/>
                <a:gd name="T31" fmla="*/ 180 h 180"/>
                <a:gd name="T32" fmla="*/ 263 w 269"/>
                <a:gd name="T33" fmla="*/ 180 h 180"/>
                <a:gd name="T34" fmla="*/ 263 w 269"/>
                <a:gd name="T35" fmla="*/ 177 h 180"/>
                <a:gd name="T36" fmla="*/ 263 w 269"/>
                <a:gd name="T37" fmla="*/ 173 h 180"/>
                <a:gd name="T38" fmla="*/ 259 w 269"/>
                <a:gd name="T39" fmla="*/ 170 h 180"/>
                <a:gd name="T40" fmla="*/ 259 w 269"/>
                <a:gd name="T41" fmla="*/ 167 h 180"/>
                <a:gd name="T42" fmla="*/ 260 w 269"/>
                <a:gd name="T43" fmla="*/ 164 h 180"/>
                <a:gd name="T44" fmla="*/ 263 w 269"/>
                <a:gd name="T45" fmla="*/ 163 h 180"/>
                <a:gd name="T46" fmla="*/ 263 w 269"/>
                <a:gd name="T47" fmla="*/ 156 h 180"/>
                <a:gd name="T48" fmla="*/ 264 w 269"/>
                <a:gd name="T49" fmla="*/ 153 h 180"/>
                <a:gd name="T50" fmla="*/ 266 w 269"/>
                <a:gd name="T51" fmla="*/ 152 h 180"/>
                <a:gd name="T52" fmla="*/ 266 w 269"/>
                <a:gd name="T53" fmla="*/ 148 h 180"/>
                <a:gd name="T54" fmla="*/ 264 w 269"/>
                <a:gd name="T55" fmla="*/ 143 h 180"/>
                <a:gd name="T56" fmla="*/ 262 w 269"/>
                <a:gd name="T57" fmla="*/ 142 h 180"/>
                <a:gd name="T58" fmla="*/ 263 w 269"/>
                <a:gd name="T59" fmla="*/ 137 h 180"/>
                <a:gd name="T60" fmla="*/ 263 w 269"/>
                <a:gd name="T61" fmla="*/ 134 h 180"/>
                <a:gd name="T62" fmla="*/ 266 w 269"/>
                <a:gd name="T63" fmla="*/ 134 h 180"/>
                <a:gd name="T64" fmla="*/ 269 w 269"/>
                <a:gd name="T65" fmla="*/ 47 h 180"/>
                <a:gd name="T66" fmla="*/ 266 w 269"/>
                <a:gd name="T67" fmla="*/ 44 h 180"/>
                <a:gd name="T68" fmla="*/ 264 w 269"/>
                <a:gd name="T69" fmla="*/ 41 h 180"/>
                <a:gd name="T70" fmla="*/ 259 w 269"/>
                <a:gd name="T71" fmla="*/ 39 h 180"/>
                <a:gd name="T72" fmla="*/ 258 w 269"/>
                <a:gd name="T73" fmla="*/ 36 h 180"/>
                <a:gd name="T74" fmla="*/ 255 w 269"/>
                <a:gd name="T75" fmla="*/ 33 h 180"/>
                <a:gd name="T76" fmla="*/ 254 w 269"/>
                <a:gd name="T77" fmla="*/ 31 h 180"/>
                <a:gd name="T78" fmla="*/ 254 w 269"/>
                <a:gd name="T79" fmla="*/ 29 h 180"/>
                <a:gd name="T80" fmla="*/ 254 w 269"/>
                <a:gd name="T81" fmla="*/ 27 h 180"/>
                <a:gd name="T82" fmla="*/ 257 w 269"/>
                <a:gd name="T83" fmla="*/ 24 h 180"/>
                <a:gd name="T84" fmla="*/ 260 w 269"/>
                <a:gd name="T85" fmla="*/ 21 h 180"/>
                <a:gd name="T86" fmla="*/ 264 w 269"/>
                <a:gd name="T87" fmla="*/ 17 h 180"/>
                <a:gd name="T88" fmla="*/ 263 w 269"/>
                <a:gd name="T89" fmla="*/ 15 h 180"/>
                <a:gd name="T90" fmla="*/ 263 w 269"/>
                <a:gd name="T91" fmla="*/ 14 h 180"/>
                <a:gd name="T92" fmla="*/ 136 w 269"/>
                <a:gd name="T93" fmla="*/ 8 h 180"/>
                <a:gd name="T94" fmla="*/ 14 w 269"/>
                <a:gd name="T95" fmla="*/ 0 h 180"/>
                <a:gd name="T96" fmla="*/ 0 w 269"/>
                <a:gd name="T97" fmla="*/ 142 h 180"/>
                <a:gd name="T98" fmla="*/ 192 w 269"/>
                <a:gd name="T99" fmla="*/ 154 h 180"/>
                <a:gd name="T100" fmla="*/ 200 w 269"/>
                <a:gd name="T101" fmla="*/ 15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180">
                  <a:moveTo>
                    <a:pt x="200" y="158"/>
                  </a:moveTo>
                  <a:cubicBezTo>
                    <a:pt x="206" y="161"/>
                    <a:pt x="206" y="161"/>
                    <a:pt x="206" y="161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0" y="161"/>
                    <a:pt x="220" y="161"/>
                    <a:pt x="220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61" y="177"/>
                    <a:pt x="261" y="177"/>
                    <a:pt x="261" y="17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60" y="164"/>
                    <a:pt x="260" y="164"/>
                    <a:pt x="260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67" y="10"/>
                    <a:pt x="136" y="8"/>
                  </a:cubicBezTo>
                  <a:cubicBezTo>
                    <a:pt x="105" y="6"/>
                    <a:pt x="14" y="0"/>
                    <a:pt x="14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00" y="15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5922222" y="2058569"/>
              <a:ext cx="386195" cy="318738"/>
            </a:xfrm>
            <a:custGeom>
              <a:avLst/>
              <a:gdLst>
                <a:gd name="T0" fmla="*/ 229 w 229"/>
                <a:gd name="T1" fmla="*/ 27 h 189"/>
                <a:gd name="T2" fmla="*/ 228 w 229"/>
                <a:gd name="T3" fmla="*/ 27 h 189"/>
                <a:gd name="T4" fmla="*/ 28 w 229"/>
                <a:gd name="T5" fmla="*/ 0 h 189"/>
                <a:gd name="T6" fmla="*/ 24 w 229"/>
                <a:gd name="T7" fmla="*/ 23 h 189"/>
                <a:gd name="T8" fmla="*/ 7 w 229"/>
                <a:gd name="T9" fmla="*/ 122 h 189"/>
                <a:gd name="T10" fmla="*/ 0 w 229"/>
                <a:gd name="T11" fmla="*/ 162 h 189"/>
                <a:gd name="T12" fmla="*/ 61 w 229"/>
                <a:gd name="T13" fmla="*/ 172 h 189"/>
                <a:gd name="T14" fmla="*/ 212 w 229"/>
                <a:gd name="T15" fmla="*/ 189 h 189"/>
                <a:gd name="T16" fmla="*/ 220 w 229"/>
                <a:gd name="T17" fmla="*/ 109 h 189"/>
                <a:gd name="T18" fmla="*/ 229 w 229"/>
                <a:gd name="T1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89">
                  <a:moveTo>
                    <a:pt x="229" y="27"/>
                  </a:moveTo>
                  <a:lnTo>
                    <a:pt x="228" y="27"/>
                  </a:lnTo>
                  <a:lnTo>
                    <a:pt x="28" y="0"/>
                  </a:lnTo>
                  <a:lnTo>
                    <a:pt x="24" y="23"/>
                  </a:lnTo>
                  <a:lnTo>
                    <a:pt x="7" y="122"/>
                  </a:lnTo>
                  <a:lnTo>
                    <a:pt x="0" y="162"/>
                  </a:lnTo>
                  <a:lnTo>
                    <a:pt x="61" y="172"/>
                  </a:lnTo>
                  <a:lnTo>
                    <a:pt x="212" y="189"/>
                  </a:lnTo>
                  <a:lnTo>
                    <a:pt x="220" y="109"/>
                  </a:lnTo>
                  <a:lnTo>
                    <a:pt x="229" y="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6313477" y="1829213"/>
              <a:ext cx="359212" cy="231044"/>
            </a:xfrm>
            <a:custGeom>
              <a:avLst/>
              <a:gdLst>
                <a:gd name="T0" fmla="*/ 249 w 251"/>
                <a:gd name="T1" fmla="*/ 161 h 162"/>
                <a:gd name="T2" fmla="*/ 249 w 251"/>
                <a:gd name="T3" fmla="*/ 162 h 162"/>
                <a:gd name="T4" fmla="*/ 249 w 251"/>
                <a:gd name="T5" fmla="*/ 162 h 162"/>
                <a:gd name="T6" fmla="*/ 251 w 251"/>
                <a:gd name="T7" fmla="*/ 160 h 162"/>
                <a:gd name="T8" fmla="*/ 251 w 251"/>
                <a:gd name="T9" fmla="*/ 155 h 162"/>
                <a:gd name="T10" fmla="*/ 251 w 251"/>
                <a:gd name="T11" fmla="*/ 150 h 162"/>
                <a:gd name="T12" fmla="*/ 250 w 251"/>
                <a:gd name="T13" fmla="*/ 144 h 162"/>
                <a:gd name="T14" fmla="*/ 248 w 251"/>
                <a:gd name="T15" fmla="*/ 141 h 162"/>
                <a:gd name="T16" fmla="*/ 245 w 251"/>
                <a:gd name="T17" fmla="*/ 138 h 162"/>
                <a:gd name="T18" fmla="*/ 245 w 251"/>
                <a:gd name="T19" fmla="*/ 131 h 162"/>
                <a:gd name="T20" fmla="*/ 244 w 251"/>
                <a:gd name="T21" fmla="*/ 129 h 162"/>
                <a:gd name="T22" fmla="*/ 242 w 251"/>
                <a:gd name="T23" fmla="*/ 126 h 162"/>
                <a:gd name="T24" fmla="*/ 242 w 251"/>
                <a:gd name="T25" fmla="*/ 117 h 162"/>
                <a:gd name="T26" fmla="*/ 242 w 251"/>
                <a:gd name="T27" fmla="*/ 103 h 162"/>
                <a:gd name="T28" fmla="*/ 241 w 251"/>
                <a:gd name="T29" fmla="*/ 86 h 162"/>
                <a:gd name="T30" fmla="*/ 241 w 251"/>
                <a:gd name="T31" fmla="*/ 77 h 162"/>
                <a:gd name="T32" fmla="*/ 237 w 251"/>
                <a:gd name="T33" fmla="*/ 70 h 162"/>
                <a:gd name="T34" fmla="*/ 234 w 251"/>
                <a:gd name="T35" fmla="*/ 60 h 162"/>
                <a:gd name="T36" fmla="*/ 232 w 251"/>
                <a:gd name="T37" fmla="*/ 54 h 162"/>
                <a:gd name="T38" fmla="*/ 234 w 251"/>
                <a:gd name="T39" fmla="*/ 47 h 162"/>
                <a:gd name="T40" fmla="*/ 233 w 251"/>
                <a:gd name="T41" fmla="*/ 41 h 162"/>
                <a:gd name="T42" fmla="*/ 232 w 251"/>
                <a:gd name="T43" fmla="*/ 39 h 162"/>
                <a:gd name="T44" fmla="*/ 232 w 251"/>
                <a:gd name="T45" fmla="*/ 34 h 162"/>
                <a:gd name="T46" fmla="*/ 232 w 251"/>
                <a:gd name="T47" fmla="*/ 33 h 162"/>
                <a:gd name="T48" fmla="*/ 234 w 251"/>
                <a:gd name="T49" fmla="*/ 31 h 162"/>
                <a:gd name="T50" fmla="*/ 235 w 251"/>
                <a:gd name="T51" fmla="*/ 29 h 162"/>
                <a:gd name="T52" fmla="*/ 235 w 251"/>
                <a:gd name="T53" fmla="*/ 25 h 162"/>
                <a:gd name="T54" fmla="*/ 232 w 251"/>
                <a:gd name="T55" fmla="*/ 22 h 162"/>
                <a:gd name="T56" fmla="*/ 232 w 251"/>
                <a:gd name="T57" fmla="*/ 21 h 162"/>
                <a:gd name="T58" fmla="*/ 231 w 251"/>
                <a:gd name="T59" fmla="*/ 18 h 162"/>
                <a:gd name="T60" fmla="*/ 230 w 251"/>
                <a:gd name="T61" fmla="*/ 13 h 162"/>
                <a:gd name="T62" fmla="*/ 97 w 251"/>
                <a:gd name="T63" fmla="*/ 7 h 162"/>
                <a:gd name="T64" fmla="*/ 14 w 251"/>
                <a:gd name="T65" fmla="*/ 0 h 162"/>
                <a:gd name="T66" fmla="*/ 0 w 251"/>
                <a:gd name="T67" fmla="*/ 147 h 162"/>
                <a:gd name="T68" fmla="*/ 122 w 251"/>
                <a:gd name="T69" fmla="*/ 155 h 162"/>
                <a:gd name="T70" fmla="*/ 249 w 251"/>
                <a:gd name="T7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162">
                  <a:moveTo>
                    <a:pt x="249" y="161"/>
                  </a:moveTo>
                  <a:cubicBezTo>
                    <a:pt x="249" y="162"/>
                    <a:pt x="249" y="162"/>
                    <a:pt x="249" y="162"/>
                  </a:cubicBezTo>
                  <a:cubicBezTo>
                    <a:pt x="249" y="162"/>
                    <a:pt x="249" y="162"/>
                    <a:pt x="249" y="162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6"/>
                    <a:pt x="242" y="126"/>
                    <a:pt x="242" y="12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30" y="13"/>
                    <a:pt x="130" y="9"/>
                    <a:pt x="97" y="7"/>
                  </a:cubicBezTo>
                  <a:cubicBezTo>
                    <a:pt x="76" y="6"/>
                    <a:pt x="14" y="0"/>
                    <a:pt x="14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91" y="153"/>
                    <a:pt x="122" y="155"/>
                  </a:cubicBezTo>
                  <a:cubicBezTo>
                    <a:pt x="153" y="157"/>
                    <a:pt x="249" y="161"/>
                    <a:pt x="249" y="16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5982934" y="2348638"/>
              <a:ext cx="401373" cy="315365"/>
            </a:xfrm>
            <a:custGeom>
              <a:avLst/>
              <a:gdLst>
                <a:gd name="T0" fmla="*/ 267 w 281"/>
                <a:gd name="T1" fmla="*/ 221 h 221"/>
                <a:gd name="T2" fmla="*/ 277 w 281"/>
                <a:gd name="T3" fmla="*/ 75 h 221"/>
                <a:gd name="T4" fmla="*/ 277 w 281"/>
                <a:gd name="T5" fmla="*/ 75 h 221"/>
                <a:gd name="T6" fmla="*/ 277 w 281"/>
                <a:gd name="T7" fmla="*/ 75 h 221"/>
                <a:gd name="T8" fmla="*/ 281 w 281"/>
                <a:gd name="T9" fmla="*/ 28 h 221"/>
                <a:gd name="T10" fmla="*/ 208 w 281"/>
                <a:gd name="T11" fmla="*/ 21 h 221"/>
                <a:gd name="T12" fmla="*/ 30 w 281"/>
                <a:gd name="T13" fmla="*/ 0 h 221"/>
                <a:gd name="T14" fmla="*/ 0 w 281"/>
                <a:gd name="T15" fmla="*/ 192 h 221"/>
                <a:gd name="T16" fmla="*/ 229 w 281"/>
                <a:gd name="T17" fmla="*/ 219 h 221"/>
                <a:gd name="T18" fmla="*/ 267 w 281"/>
                <a:gd name="T1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21">
                  <a:moveTo>
                    <a:pt x="267" y="221"/>
                  </a:move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229" y="219"/>
                    <a:pt x="229" y="219"/>
                    <a:pt x="229" y="219"/>
                  </a:cubicBezTo>
                  <a:cubicBezTo>
                    <a:pt x="229" y="219"/>
                    <a:pt x="245" y="220"/>
                    <a:pt x="267" y="2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5716476" y="2235646"/>
              <a:ext cx="308619" cy="386196"/>
            </a:xfrm>
            <a:custGeom>
              <a:avLst/>
              <a:gdLst>
                <a:gd name="T0" fmla="*/ 183 w 183"/>
                <a:gd name="T1" fmla="*/ 67 h 229"/>
                <a:gd name="T2" fmla="*/ 122 w 183"/>
                <a:gd name="T3" fmla="*/ 57 h 229"/>
                <a:gd name="T4" fmla="*/ 129 w 183"/>
                <a:gd name="T5" fmla="*/ 17 h 229"/>
                <a:gd name="T6" fmla="*/ 39 w 183"/>
                <a:gd name="T7" fmla="*/ 0 h 229"/>
                <a:gd name="T8" fmla="*/ 0 w 183"/>
                <a:gd name="T9" fmla="*/ 201 h 229"/>
                <a:gd name="T10" fmla="*/ 158 w 183"/>
                <a:gd name="T11" fmla="*/ 229 h 229"/>
                <a:gd name="T12" fmla="*/ 183 w 183"/>
                <a:gd name="T13" fmla="*/ 6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229">
                  <a:moveTo>
                    <a:pt x="183" y="67"/>
                  </a:moveTo>
                  <a:lnTo>
                    <a:pt x="122" y="57"/>
                  </a:lnTo>
                  <a:lnTo>
                    <a:pt x="129" y="17"/>
                  </a:lnTo>
                  <a:lnTo>
                    <a:pt x="39" y="0"/>
                  </a:lnTo>
                  <a:lnTo>
                    <a:pt x="0" y="201"/>
                  </a:lnTo>
                  <a:lnTo>
                    <a:pt x="158" y="229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5428094" y="2164816"/>
              <a:ext cx="354153" cy="536288"/>
            </a:xfrm>
            <a:custGeom>
              <a:avLst/>
              <a:gdLst>
                <a:gd name="T0" fmla="*/ 5 w 248"/>
                <a:gd name="T1" fmla="*/ 131 h 375"/>
                <a:gd name="T2" fmla="*/ 1 w 248"/>
                <a:gd name="T3" fmla="*/ 132 h 375"/>
                <a:gd name="T4" fmla="*/ 0 w 248"/>
                <a:gd name="T5" fmla="*/ 135 h 375"/>
                <a:gd name="T6" fmla="*/ 1 w 248"/>
                <a:gd name="T7" fmla="*/ 139 h 375"/>
                <a:gd name="T8" fmla="*/ 2 w 248"/>
                <a:gd name="T9" fmla="*/ 142 h 375"/>
                <a:gd name="T10" fmla="*/ 3 w 248"/>
                <a:gd name="T11" fmla="*/ 143 h 375"/>
                <a:gd name="T12" fmla="*/ 7 w 248"/>
                <a:gd name="T13" fmla="*/ 145 h 375"/>
                <a:gd name="T14" fmla="*/ 160 w 248"/>
                <a:gd name="T15" fmla="*/ 375 h 375"/>
                <a:gd name="T16" fmla="*/ 163 w 248"/>
                <a:gd name="T17" fmla="*/ 371 h 375"/>
                <a:gd name="T18" fmla="*/ 164 w 248"/>
                <a:gd name="T19" fmla="*/ 367 h 375"/>
                <a:gd name="T20" fmla="*/ 164 w 248"/>
                <a:gd name="T21" fmla="*/ 354 h 375"/>
                <a:gd name="T22" fmla="*/ 164 w 248"/>
                <a:gd name="T23" fmla="*/ 340 h 375"/>
                <a:gd name="T24" fmla="*/ 164 w 248"/>
                <a:gd name="T25" fmla="*/ 329 h 375"/>
                <a:gd name="T26" fmla="*/ 167 w 248"/>
                <a:gd name="T27" fmla="*/ 326 h 375"/>
                <a:gd name="T28" fmla="*/ 174 w 248"/>
                <a:gd name="T29" fmla="*/ 324 h 375"/>
                <a:gd name="T30" fmla="*/ 176 w 248"/>
                <a:gd name="T31" fmla="*/ 328 h 375"/>
                <a:gd name="T32" fmla="*/ 180 w 248"/>
                <a:gd name="T33" fmla="*/ 326 h 375"/>
                <a:gd name="T34" fmla="*/ 185 w 248"/>
                <a:gd name="T35" fmla="*/ 330 h 375"/>
                <a:gd name="T36" fmla="*/ 188 w 248"/>
                <a:gd name="T37" fmla="*/ 332 h 375"/>
                <a:gd name="T38" fmla="*/ 191 w 248"/>
                <a:gd name="T39" fmla="*/ 330 h 375"/>
                <a:gd name="T40" fmla="*/ 197 w 248"/>
                <a:gd name="T41" fmla="*/ 312 h 375"/>
                <a:gd name="T42" fmla="*/ 202 w 248"/>
                <a:gd name="T43" fmla="*/ 287 h 375"/>
                <a:gd name="T44" fmla="*/ 248 w 248"/>
                <a:gd name="T45" fmla="*/ 49 h 375"/>
                <a:gd name="T46" fmla="*/ 134 w 248"/>
                <a:gd name="T47" fmla="*/ 24 h 375"/>
                <a:gd name="T48" fmla="*/ 42 w 248"/>
                <a:gd name="T49" fmla="*/ 0 h 375"/>
                <a:gd name="T50" fmla="*/ 8 w 248"/>
                <a:gd name="T51" fmla="*/ 130 h 375"/>
                <a:gd name="T52" fmla="*/ 5 w 248"/>
                <a:gd name="T53" fmla="*/ 1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375">
                  <a:moveTo>
                    <a:pt x="5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4" y="329"/>
                    <a:pt x="164" y="329"/>
                    <a:pt x="164" y="329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74" y="324"/>
                    <a:pt x="174" y="324"/>
                    <a:pt x="174" y="324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5" y="316"/>
                    <a:pt x="197" y="312"/>
                  </a:cubicBezTo>
                  <a:cubicBezTo>
                    <a:pt x="198" y="306"/>
                    <a:pt x="202" y="287"/>
                    <a:pt x="202" y="287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8" y="49"/>
                    <a:pt x="163" y="31"/>
                    <a:pt x="134" y="24"/>
                  </a:cubicBezTo>
                  <a:cubicBezTo>
                    <a:pt x="111" y="19"/>
                    <a:pt x="42" y="0"/>
                    <a:pt x="42" y="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5" y="13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5278001" y="1830900"/>
              <a:ext cx="440161" cy="372704"/>
            </a:xfrm>
            <a:custGeom>
              <a:avLst/>
              <a:gdLst>
                <a:gd name="T0" fmla="*/ 269 w 308"/>
                <a:gd name="T1" fmla="*/ 182 h 261"/>
                <a:gd name="T2" fmla="*/ 270 w 308"/>
                <a:gd name="T3" fmla="*/ 175 h 261"/>
                <a:gd name="T4" fmla="*/ 275 w 308"/>
                <a:gd name="T5" fmla="*/ 171 h 261"/>
                <a:gd name="T6" fmla="*/ 276 w 308"/>
                <a:gd name="T7" fmla="*/ 159 h 261"/>
                <a:gd name="T8" fmla="*/ 274 w 308"/>
                <a:gd name="T9" fmla="*/ 154 h 261"/>
                <a:gd name="T10" fmla="*/ 271 w 308"/>
                <a:gd name="T11" fmla="*/ 153 h 261"/>
                <a:gd name="T12" fmla="*/ 270 w 308"/>
                <a:gd name="T13" fmla="*/ 145 h 261"/>
                <a:gd name="T14" fmla="*/ 277 w 308"/>
                <a:gd name="T15" fmla="*/ 137 h 261"/>
                <a:gd name="T16" fmla="*/ 288 w 308"/>
                <a:gd name="T17" fmla="*/ 125 h 261"/>
                <a:gd name="T18" fmla="*/ 291 w 308"/>
                <a:gd name="T19" fmla="*/ 120 h 261"/>
                <a:gd name="T20" fmla="*/ 297 w 308"/>
                <a:gd name="T21" fmla="*/ 111 h 261"/>
                <a:gd name="T22" fmla="*/ 304 w 308"/>
                <a:gd name="T23" fmla="*/ 104 h 261"/>
                <a:gd name="T24" fmla="*/ 308 w 308"/>
                <a:gd name="T25" fmla="*/ 98 h 261"/>
                <a:gd name="T26" fmla="*/ 307 w 308"/>
                <a:gd name="T27" fmla="*/ 90 h 261"/>
                <a:gd name="T28" fmla="*/ 300 w 308"/>
                <a:gd name="T29" fmla="*/ 83 h 261"/>
                <a:gd name="T30" fmla="*/ 297 w 308"/>
                <a:gd name="T31" fmla="*/ 74 h 261"/>
                <a:gd name="T32" fmla="*/ 220 w 308"/>
                <a:gd name="T33" fmla="*/ 56 h 261"/>
                <a:gd name="T34" fmla="*/ 211 w 308"/>
                <a:gd name="T35" fmla="*/ 56 h 261"/>
                <a:gd name="T36" fmla="*/ 178 w 308"/>
                <a:gd name="T37" fmla="*/ 58 h 261"/>
                <a:gd name="T38" fmla="*/ 172 w 308"/>
                <a:gd name="T39" fmla="*/ 57 h 261"/>
                <a:gd name="T40" fmla="*/ 167 w 308"/>
                <a:gd name="T41" fmla="*/ 58 h 261"/>
                <a:gd name="T42" fmla="*/ 164 w 308"/>
                <a:gd name="T43" fmla="*/ 56 h 261"/>
                <a:gd name="T44" fmla="*/ 156 w 308"/>
                <a:gd name="T45" fmla="*/ 55 h 261"/>
                <a:gd name="T46" fmla="*/ 155 w 308"/>
                <a:gd name="T47" fmla="*/ 52 h 261"/>
                <a:gd name="T48" fmla="*/ 143 w 308"/>
                <a:gd name="T49" fmla="*/ 49 h 261"/>
                <a:gd name="T50" fmla="*/ 136 w 308"/>
                <a:gd name="T51" fmla="*/ 46 h 261"/>
                <a:gd name="T52" fmla="*/ 121 w 308"/>
                <a:gd name="T53" fmla="*/ 49 h 261"/>
                <a:gd name="T54" fmla="*/ 103 w 308"/>
                <a:gd name="T55" fmla="*/ 40 h 261"/>
                <a:gd name="T56" fmla="*/ 99 w 308"/>
                <a:gd name="T57" fmla="*/ 12 h 261"/>
                <a:gd name="T58" fmla="*/ 90 w 308"/>
                <a:gd name="T59" fmla="*/ 10 h 261"/>
                <a:gd name="T60" fmla="*/ 80 w 308"/>
                <a:gd name="T61" fmla="*/ 4 h 261"/>
                <a:gd name="T62" fmla="*/ 70 w 308"/>
                <a:gd name="T63" fmla="*/ 0 h 261"/>
                <a:gd name="T64" fmla="*/ 68 w 308"/>
                <a:gd name="T65" fmla="*/ 13 h 261"/>
                <a:gd name="T66" fmla="*/ 64 w 308"/>
                <a:gd name="T67" fmla="*/ 28 h 261"/>
                <a:gd name="T68" fmla="*/ 60 w 308"/>
                <a:gd name="T69" fmla="*/ 38 h 261"/>
                <a:gd name="T70" fmla="*/ 55 w 308"/>
                <a:gd name="T71" fmla="*/ 50 h 261"/>
                <a:gd name="T72" fmla="*/ 47 w 308"/>
                <a:gd name="T73" fmla="*/ 67 h 261"/>
                <a:gd name="T74" fmla="*/ 35 w 308"/>
                <a:gd name="T75" fmla="*/ 98 h 261"/>
                <a:gd name="T76" fmla="*/ 24 w 308"/>
                <a:gd name="T77" fmla="*/ 120 h 261"/>
                <a:gd name="T78" fmla="*/ 18 w 308"/>
                <a:gd name="T79" fmla="*/ 130 h 261"/>
                <a:gd name="T80" fmla="*/ 14 w 308"/>
                <a:gd name="T81" fmla="*/ 136 h 261"/>
                <a:gd name="T82" fmla="*/ 5 w 308"/>
                <a:gd name="T83" fmla="*/ 148 h 261"/>
                <a:gd name="T84" fmla="*/ 5 w 308"/>
                <a:gd name="T85" fmla="*/ 160 h 261"/>
                <a:gd name="T86" fmla="*/ 5 w 308"/>
                <a:gd name="T87" fmla="*/ 164 h 261"/>
                <a:gd name="T88" fmla="*/ 3 w 308"/>
                <a:gd name="T89" fmla="*/ 169 h 261"/>
                <a:gd name="T90" fmla="*/ 1 w 308"/>
                <a:gd name="T91" fmla="*/ 174 h 261"/>
                <a:gd name="T92" fmla="*/ 0 w 308"/>
                <a:gd name="T93" fmla="*/ 187 h 261"/>
                <a:gd name="T94" fmla="*/ 3 w 308"/>
                <a:gd name="T95" fmla="*/ 193 h 261"/>
                <a:gd name="T96" fmla="*/ 239 w 308"/>
                <a:gd name="T97" fmla="*/ 2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261">
                  <a:moveTo>
                    <a:pt x="251" y="261"/>
                  </a:moveTo>
                  <a:cubicBezTo>
                    <a:pt x="269" y="182"/>
                    <a:pt x="269" y="182"/>
                    <a:pt x="269" y="182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5"/>
                    <a:pt x="270" y="175"/>
                    <a:pt x="270" y="175"/>
                  </a:cubicBezTo>
                  <a:cubicBezTo>
                    <a:pt x="275" y="173"/>
                    <a:pt x="275" y="173"/>
                    <a:pt x="275" y="173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1" y="153"/>
                    <a:pt x="271" y="153"/>
                    <a:pt x="271" y="153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91" y="120"/>
                    <a:pt x="291" y="120"/>
                    <a:pt x="291" y="120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7" y="111"/>
                    <a:pt x="297" y="111"/>
                    <a:pt x="297" y="111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6" y="33"/>
                    <a:pt x="105" y="24"/>
                  </a:cubicBezTo>
                  <a:cubicBezTo>
                    <a:pt x="104" y="14"/>
                    <a:pt x="99" y="12"/>
                    <a:pt x="99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4"/>
                    <a:pt x="85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216" y="253"/>
                    <a:pt x="239" y="258"/>
                  </a:cubicBezTo>
                  <a:cubicBezTo>
                    <a:pt x="242" y="259"/>
                    <a:pt x="246" y="260"/>
                    <a:pt x="251" y="26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5637212" y="1731400"/>
              <a:ext cx="325483" cy="532915"/>
            </a:xfrm>
            <a:custGeom>
              <a:avLst/>
              <a:gdLst>
                <a:gd name="T0" fmla="*/ 46 w 228"/>
                <a:gd name="T1" fmla="*/ 143 h 373"/>
                <a:gd name="T2" fmla="*/ 49 w 228"/>
                <a:gd name="T3" fmla="*/ 152 h 373"/>
                <a:gd name="T4" fmla="*/ 56 w 228"/>
                <a:gd name="T5" fmla="*/ 159 h 373"/>
                <a:gd name="T6" fmla="*/ 57 w 228"/>
                <a:gd name="T7" fmla="*/ 167 h 373"/>
                <a:gd name="T8" fmla="*/ 53 w 228"/>
                <a:gd name="T9" fmla="*/ 173 h 373"/>
                <a:gd name="T10" fmla="*/ 46 w 228"/>
                <a:gd name="T11" fmla="*/ 180 h 373"/>
                <a:gd name="T12" fmla="*/ 40 w 228"/>
                <a:gd name="T13" fmla="*/ 189 h 373"/>
                <a:gd name="T14" fmla="*/ 37 w 228"/>
                <a:gd name="T15" fmla="*/ 194 h 373"/>
                <a:gd name="T16" fmla="*/ 26 w 228"/>
                <a:gd name="T17" fmla="*/ 206 h 373"/>
                <a:gd name="T18" fmla="*/ 19 w 228"/>
                <a:gd name="T19" fmla="*/ 214 h 373"/>
                <a:gd name="T20" fmla="*/ 20 w 228"/>
                <a:gd name="T21" fmla="*/ 222 h 373"/>
                <a:gd name="T22" fmla="*/ 23 w 228"/>
                <a:gd name="T23" fmla="*/ 223 h 373"/>
                <a:gd name="T24" fmla="*/ 25 w 228"/>
                <a:gd name="T25" fmla="*/ 228 h 373"/>
                <a:gd name="T26" fmla="*/ 24 w 228"/>
                <a:gd name="T27" fmla="*/ 240 h 373"/>
                <a:gd name="T28" fmla="*/ 19 w 228"/>
                <a:gd name="T29" fmla="*/ 244 h 373"/>
                <a:gd name="T30" fmla="*/ 18 w 228"/>
                <a:gd name="T31" fmla="*/ 251 h 373"/>
                <a:gd name="T32" fmla="*/ 102 w 228"/>
                <a:gd name="T33" fmla="*/ 352 h 373"/>
                <a:gd name="T34" fmla="*/ 228 w 228"/>
                <a:gd name="T35" fmla="*/ 256 h 373"/>
                <a:gd name="T36" fmla="*/ 224 w 228"/>
                <a:gd name="T37" fmla="*/ 252 h 373"/>
                <a:gd name="T38" fmla="*/ 223 w 228"/>
                <a:gd name="T39" fmla="*/ 247 h 373"/>
                <a:gd name="T40" fmla="*/ 218 w 228"/>
                <a:gd name="T41" fmla="*/ 241 h 373"/>
                <a:gd name="T42" fmla="*/ 213 w 228"/>
                <a:gd name="T43" fmla="*/ 246 h 373"/>
                <a:gd name="T44" fmla="*/ 202 w 228"/>
                <a:gd name="T45" fmla="*/ 248 h 373"/>
                <a:gd name="T46" fmla="*/ 189 w 228"/>
                <a:gd name="T47" fmla="*/ 245 h 373"/>
                <a:gd name="T48" fmla="*/ 184 w 228"/>
                <a:gd name="T49" fmla="*/ 247 h 373"/>
                <a:gd name="T50" fmla="*/ 179 w 228"/>
                <a:gd name="T51" fmla="*/ 247 h 373"/>
                <a:gd name="T52" fmla="*/ 171 w 228"/>
                <a:gd name="T53" fmla="*/ 244 h 373"/>
                <a:gd name="T54" fmla="*/ 168 w 228"/>
                <a:gd name="T55" fmla="*/ 247 h 373"/>
                <a:gd name="T56" fmla="*/ 164 w 228"/>
                <a:gd name="T57" fmla="*/ 249 h 373"/>
                <a:gd name="T58" fmla="*/ 162 w 228"/>
                <a:gd name="T59" fmla="*/ 242 h 373"/>
                <a:gd name="T60" fmla="*/ 160 w 228"/>
                <a:gd name="T61" fmla="*/ 232 h 373"/>
                <a:gd name="T62" fmla="*/ 156 w 228"/>
                <a:gd name="T63" fmla="*/ 226 h 373"/>
                <a:gd name="T64" fmla="*/ 149 w 228"/>
                <a:gd name="T65" fmla="*/ 220 h 373"/>
                <a:gd name="T66" fmla="*/ 149 w 228"/>
                <a:gd name="T67" fmla="*/ 213 h 373"/>
                <a:gd name="T68" fmla="*/ 145 w 228"/>
                <a:gd name="T69" fmla="*/ 204 h 373"/>
                <a:gd name="T70" fmla="*/ 145 w 228"/>
                <a:gd name="T71" fmla="*/ 195 h 373"/>
                <a:gd name="T72" fmla="*/ 142 w 228"/>
                <a:gd name="T73" fmla="*/ 183 h 373"/>
                <a:gd name="T74" fmla="*/ 139 w 228"/>
                <a:gd name="T75" fmla="*/ 179 h 373"/>
                <a:gd name="T76" fmla="*/ 133 w 228"/>
                <a:gd name="T77" fmla="*/ 182 h 373"/>
                <a:gd name="T78" fmla="*/ 127 w 228"/>
                <a:gd name="T79" fmla="*/ 186 h 373"/>
                <a:gd name="T80" fmla="*/ 125 w 228"/>
                <a:gd name="T81" fmla="*/ 183 h 373"/>
                <a:gd name="T82" fmla="*/ 119 w 228"/>
                <a:gd name="T83" fmla="*/ 179 h 373"/>
                <a:gd name="T84" fmla="*/ 125 w 228"/>
                <a:gd name="T85" fmla="*/ 168 h 373"/>
                <a:gd name="T86" fmla="*/ 129 w 228"/>
                <a:gd name="T87" fmla="*/ 166 h 373"/>
                <a:gd name="T88" fmla="*/ 128 w 228"/>
                <a:gd name="T89" fmla="*/ 154 h 373"/>
                <a:gd name="T90" fmla="*/ 134 w 228"/>
                <a:gd name="T91" fmla="*/ 141 h 373"/>
                <a:gd name="T92" fmla="*/ 137 w 228"/>
                <a:gd name="T93" fmla="*/ 131 h 373"/>
                <a:gd name="T94" fmla="*/ 128 w 228"/>
                <a:gd name="T95" fmla="*/ 128 h 373"/>
                <a:gd name="T96" fmla="*/ 123 w 228"/>
                <a:gd name="T97" fmla="*/ 118 h 373"/>
                <a:gd name="T98" fmla="*/ 119 w 228"/>
                <a:gd name="T99" fmla="*/ 106 h 373"/>
                <a:gd name="T100" fmla="*/ 109 w 228"/>
                <a:gd name="T101" fmla="*/ 93 h 373"/>
                <a:gd name="T102" fmla="*/ 104 w 228"/>
                <a:gd name="T103" fmla="*/ 82 h 373"/>
                <a:gd name="T104" fmla="*/ 101 w 228"/>
                <a:gd name="T105" fmla="*/ 76 h 373"/>
                <a:gd name="T106" fmla="*/ 101 w 228"/>
                <a:gd name="T107" fmla="*/ 69 h 373"/>
                <a:gd name="T108" fmla="*/ 97 w 228"/>
                <a:gd name="T109" fmla="*/ 62 h 373"/>
                <a:gd name="T110" fmla="*/ 98 w 228"/>
                <a:gd name="T111" fmla="*/ 48 h 373"/>
                <a:gd name="T112" fmla="*/ 104 w 228"/>
                <a:gd name="T113" fmla="*/ 25 h 373"/>
                <a:gd name="T114" fmla="*/ 108 w 228"/>
                <a:gd name="T115" fmla="*/ 8 h 373"/>
                <a:gd name="T116" fmla="*/ 47 w 228"/>
                <a:gd name="T117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373">
                  <a:moveTo>
                    <a:pt x="48" y="132"/>
                  </a:moveTo>
                  <a:cubicBezTo>
                    <a:pt x="48" y="138"/>
                    <a:pt x="46" y="143"/>
                    <a:pt x="46" y="143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5" y="338"/>
                    <a:pt x="102" y="352"/>
                    <a:pt x="102" y="352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8" y="247"/>
                    <a:pt x="168" y="247"/>
                    <a:pt x="168" y="247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0" y="232"/>
                    <a:pt x="160" y="232"/>
                    <a:pt x="160" y="23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6" y="226"/>
                    <a:pt x="156" y="226"/>
                    <a:pt x="156" y="226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195"/>
                    <a:pt x="145" y="195"/>
                    <a:pt x="145" y="195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2" y="183"/>
                    <a:pt x="142" y="183"/>
                    <a:pt x="142" y="18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52" y="114"/>
                    <a:pt x="47" y="120"/>
                  </a:cubicBezTo>
                  <a:cubicBezTo>
                    <a:pt x="43" y="127"/>
                    <a:pt x="48" y="125"/>
                    <a:pt x="48" y="13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5775501" y="1743205"/>
              <a:ext cx="558212" cy="360899"/>
            </a:xfrm>
            <a:custGeom>
              <a:avLst/>
              <a:gdLst>
                <a:gd name="T0" fmla="*/ 184 w 391"/>
                <a:gd name="T1" fmla="*/ 33 h 252"/>
                <a:gd name="T2" fmla="*/ 9 w 391"/>
                <a:gd name="T3" fmla="*/ 10 h 252"/>
                <a:gd name="T4" fmla="*/ 4 w 391"/>
                <a:gd name="T5" fmla="*/ 28 h 252"/>
                <a:gd name="T6" fmla="*/ 0 w 391"/>
                <a:gd name="T7" fmla="*/ 51 h 252"/>
                <a:gd name="T8" fmla="*/ 2 w 391"/>
                <a:gd name="T9" fmla="*/ 56 h 252"/>
                <a:gd name="T10" fmla="*/ 4 w 391"/>
                <a:gd name="T11" fmla="*/ 64 h 252"/>
                <a:gd name="T12" fmla="*/ 7 w 391"/>
                <a:gd name="T13" fmla="*/ 71 h 252"/>
                <a:gd name="T14" fmla="*/ 11 w 391"/>
                <a:gd name="T15" fmla="*/ 80 h 252"/>
                <a:gd name="T16" fmla="*/ 17 w 391"/>
                <a:gd name="T17" fmla="*/ 93 h 252"/>
                <a:gd name="T18" fmla="*/ 25 w 391"/>
                <a:gd name="T19" fmla="*/ 103 h 252"/>
                <a:gd name="T20" fmla="*/ 28 w 391"/>
                <a:gd name="T21" fmla="*/ 116 h 252"/>
                <a:gd name="T22" fmla="*/ 31 w 391"/>
                <a:gd name="T23" fmla="*/ 121 h 252"/>
                <a:gd name="T24" fmla="*/ 40 w 391"/>
                <a:gd name="T25" fmla="*/ 127 h 252"/>
                <a:gd name="T26" fmla="*/ 34 w 391"/>
                <a:gd name="T27" fmla="*/ 139 h 252"/>
                <a:gd name="T28" fmla="*/ 30 w 391"/>
                <a:gd name="T29" fmla="*/ 152 h 252"/>
                <a:gd name="T30" fmla="*/ 31 w 391"/>
                <a:gd name="T31" fmla="*/ 160 h 252"/>
                <a:gd name="T32" fmla="*/ 25 w 391"/>
                <a:gd name="T33" fmla="*/ 164 h 252"/>
                <a:gd name="T34" fmla="*/ 24 w 391"/>
                <a:gd name="T35" fmla="*/ 173 h 252"/>
                <a:gd name="T36" fmla="*/ 28 w 391"/>
                <a:gd name="T37" fmla="*/ 178 h 252"/>
                <a:gd name="T38" fmla="*/ 33 w 391"/>
                <a:gd name="T39" fmla="*/ 175 h 252"/>
                <a:gd name="T40" fmla="*/ 38 w 391"/>
                <a:gd name="T41" fmla="*/ 174 h 252"/>
                <a:gd name="T42" fmla="*/ 44 w 391"/>
                <a:gd name="T43" fmla="*/ 171 h 252"/>
                <a:gd name="T44" fmla="*/ 47 w 391"/>
                <a:gd name="T45" fmla="*/ 179 h 252"/>
                <a:gd name="T46" fmla="*/ 48 w 391"/>
                <a:gd name="T47" fmla="*/ 193 h 252"/>
                <a:gd name="T48" fmla="*/ 52 w 391"/>
                <a:gd name="T49" fmla="*/ 200 h 252"/>
                <a:gd name="T50" fmla="*/ 52 w 391"/>
                <a:gd name="T51" fmla="*/ 210 h 252"/>
                <a:gd name="T52" fmla="*/ 54 w 391"/>
                <a:gd name="T53" fmla="*/ 215 h 252"/>
                <a:gd name="T54" fmla="*/ 63 w 391"/>
                <a:gd name="T55" fmla="*/ 218 h 252"/>
                <a:gd name="T56" fmla="*/ 65 w 391"/>
                <a:gd name="T57" fmla="*/ 230 h 252"/>
                <a:gd name="T58" fmla="*/ 65 w 391"/>
                <a:gd name="T59" fmla="*/ 237 h 252"/>
                <a:gd name="T60" fmla="*/ 71 w 391"/>
                <a:gd name="T61" fmla="*/ 241 h 252"/>
                <a:gd name="T62" fmla="*/ 72 w 391"/>
                <a:gd name="T63" fmla="*/ 236 h 252"/>
                <a:gd name="T64" fmla="*/ 77 w 391"/>
                <a:gd name="T65" fmla="*/ 236 h 252"/>
                <a:gd name="T66" fmla="*/ 87 w 391"/>
                <a:gd name="T67" fmla="*/ 241 h 252"/>
                <a:gd name="T68" fmla="*/ 88 w 391"/>
                <a:gd name="T69" fmla="*/ 237 h 252"/>
                <a:gd name="T70" fmla="*/ 100 w 391"/>
                <a:gd name="T71" fmla="*/ 238 h 252"/>
                <a:gd name="T72" fmla="*/ 115 w 391"/>
                <a:gd name="T73" fmla="*/ 241 h 252"/>
                <a:gd name="T74" fmla="*/ 117 w 391"/>
                <a:gd name="T75" fmla="*/ 233 h 252"/>
                <a:gd name="T76" fmla="*/ 124 w 391"/>
                <a:gd name="T77" fmla="*/ 236 h 252"/>
                <a:gd name="T78" fmla="*/ 127 w 391"/>
                <a:gd name="T79" fmla="*/ 243 h 252"/>
                <a:gd name="T80" fmla="*/ 129 w 391"/>
                <a:gd name="T81" fmla="*/ 246 h 252"/>
                <a:gd name="T82" fmla="*/ 136 w 391"/>
                <a:gd name="T83" fmla="*/ 221 h 252"/>
                <a:gd name="T84" fmla="*/ 373 w 391"/>
                <a:gd name="T85" fmla="*/ 252 h 252"/>
                <a:gd name="T86" fmla="*/ 391 w 391"/>
                <a:gd name="T87" fmla="*/ 6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" h="252">
                  <a:moveTo>
                    <a:pt x="391" y="60"/>
                  </a:moveTo>
                  <a:cubicBezTo>
                    <a:pt x="391" y="60"/>
                    <a:pt x="243" y="42"/>
                    <a:pt x="184" y="33"/>
                  </a:cubicBezTo>
                  <a:cubicBezTo>
                    <a:pt x="112" y="22"/>
                    <a:pt x="11" y="0"/>
                    <a:pt x="1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15" y="241"/>
                    <a:pt x="115" y="241"/>
                    <a:pt x="115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7" y="207"/>
                    <a:pt x="377" y="207"/>
                    <a:pt x="377" y="207"/>
                  </a:cubicBezTo>
                  <a:lnTo>
                    <a:pt x="391" y="6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7897045" y="1787053"/>
              <a:ext cx="197314" cy="315365"/>
            </a:xfrm>
            <a:custGeom>
              <a:avLst/>
              <a:gdLst>
                <a:gd name="T0" fmla="*/ 34 w 117"/>
                <a:gd name="T1" fmla="*/ 182 h 187"/>
                <a:gd name="T2" fmla="*/ 34 w 117"/>
                <a:gd name="T3" fmla="*/ 176 h 187"/>
                <a:gd name="T4" fmla="*/ 37 w 117"/>
                <a:gd name="T5" fmla="*/ 171 h 187"/>
                <a:gd name="T6" fmla="*/ 40 w 117"/>
                <a:gd name="T7" fmla="*/ 166 h 187"/>
                <a:gd name="T8" fmla="*/ 44 w 117"/>
                <a:gd name="T9" fmla="*/ 161 h 187"/>
                <a:gd name="T10" fmla="*/ 40 w 117"/>
                <a:gd name="T11" fmla="*/ 159 h 187"/>
                <a:gd name="T12" fmla="*/ 42 w 117"/>
                <a:gd name="T13" fmla="*/ 155 h 187"/>
                <a:gd name="T14" fmla="*/ 45 w 117"/>
                <a:gd name="T15" fmla="*/ 155 h 187"/>
                <a:gd name="T16" fmla="*/ 48 w 117"/>
                <a:gd name="T17" fmla="*/ 150 h 187"/>
                <a:gd name="T18" fmla="*/ 52 w 117"/>
                <a:gd name="T19" fmla="*/ 153 h 187"/>
                <a:gd name="T20" fmla="*/ 51 w 117"/>
                <a:gd name="T21" fmla="*/ 149 h 187"/>
                <a:gd name="T22" fmla="*/ 56 w 117"/>
                <a:gd name="T23" fmla="*/ 148 h 187"/>
                <a:gd name="T24" fmla="*/ 59 w 117"/>
                <a:gd name="T25" fmla="*/ 139 h 187"/>
                <a:gd name="T26" fmla="*/ 67 w 117"/>
                <a:gd name="T27" fmla="*/ 141 h 187"/>
                <a:gd name="T28" fmla="*/ 68 w 117"/>
                <a:gd name="T29" fmla="*/ 132 h 187"/>
                <a:gd name="T30" fmla="*/ 68 w 117"/>
                <a:gd name="T31" fmla="*/ 123 h 187"/>
                <a:gd name="T32" fmla="*/ 69 w 117"/>
                <a:gd name="T33" fmla="*/ 116 h 187"/>
                <a:gd name="T34" fmla="*/ 79 w 117"/>
                <a:gd name="T35" fmla="*/ 122 h 187"/>
                <a:gd name="T36" fmla="*/ 81 w 117"/>
                <a:gd name="T37" fmla="*/ 115 h 187"/>
                <a:gd name="T38" fmla="*/ 84 w 117"/>
                <a:gd name="T39" fmla="*/ 122 h 187"/>
                <a:gd name="T40" fmla="*/ 88 w 117"/>
                <a:gd name="T41" fmla="*/ 116 h 187"/>
                <a:gd name="T42" fmla="*/ 87 w 117"/>
                <a:gd name="T43" fmla="*/ 111 h 187"/>
                <a:gd name="T44" fmla="*/ 95 w 117"/>
                <a:gd name="T45" fmla="*/ 115 h 187"/>
                <a:gd name="T46" fmla="*/ 97 w 117"/>
                <a:gd name="T47" fmla="*/ 111 h 187"/>
                <a:gd name="T48" fmla="*/ 103 w 117"/>
                <a:gd name="T49" fmla="*/ 105 h 187"/>
                <a:gd name="T50" fmla="*/ 106 w 117"/>
                <a:gd name="T51" fmla="*/ 101 h 187"/>
                <a:gd name="T52" fmla="*/ 114 w 117"/>
                <a:gd name="T53" fmla="*/ 97 h 187"/>
                <a:gd name="T54" fmla="*/ 116 w 117"/>
                <a:gd name="T55" fmla="*/ 88 h 187"/>
                <a:gd name="T56" fmla="*/ 112 w 117"/>
                <a:gd name="T57" fmla="*/ 86 h 187"/>
                <a:gd name="T58" fmla="*/ 112 w 117"/>
                <a:gd name="T59" fmla="*/ 82 h 187"/>
                <a:gd name="T60" fmla="*/ 104 w 117"/>
                <a:gd name="T61" fmla="*/ 77 h 187"/>
                <a:gd name="T62" fmla="*/ 101 w 117"/>
                <a:gd name="T63" fmla="*/ 64 h 187"/>
                <a:gd name="T64" fmla="*/ 95 w 117"/>
                <a:gd name="T65" fmla="*/ 63 h 187"/>
                <a:gd name="T66" fmla="*/ 84 w 117"/>
                <a:gd name="T67" fmla="*/ 56 h 187"/>
                <a:gd name="T68" fmla="*/ 77 w 117"/>
                <a:gd name="T69" fmla="*/ 31 h 187"/>
                <a:gd name="T70" fmla="*/ 71 w 117"/>
                <a:gd name="T71" fmla="*/ 11 h 187"/>
                <a:gd name="T72" fmla="*/ 53 w 117"/>
                <a:gd name="T73" fmla="*/ 3 h 187"/>
                <a:gd name="T74" fmla="*/ 42 w 117"/>
                <a:gd name="T75" fmla="*/ 11 h 187"/>
                <a:gd name="T76" fmla="*/ 30 w 117"/>
                <a:gd name="T77" fmla="*/ 5 h 187"/>
                <a:gd name="T78" fmla="*/ 22 w 117"/>
                <a:gd name="T79" fmla="*/ 22 h 187"/>
                <a:gd name="T80" fmla="*/ 13 w 117"/>
                <a:gd name="T81" fmla="*/ 54 h 187"/>
                <a:gd name="T82" fmla="*/ 15 w 117"/>
                <a:gd name="T83" fmla="*/ 71 h 187"/>
                <a:gd name="T84" fmla="*/ 12 w 117"/>
                <a:gd name="T85" fmla="*/ 82 h 187"/>
                <a:gd name="T86" fmla="*/ 7 w 117"/>
                <a:gd name="T87" fmla="*/ 95 h 187"/>
                <a:gd name="T88" fmla="*/ 0 w 117"/>
                <a:gd name="T89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187">
                  <a:moveTo>
                    <a:pt x="33" y="187"/>
                  </a:moveTo>
                  <a:lnTo>
                    <a:pt x="33" y="185"/>
                  </a:lnTo>
                  <a:lnTo>
                    <a:pt x="34" y="182"/>
                  </a:lnTo>
                  <a:lnTo>
                    <a:pt x="34" y="181"/>
                  </a:lnTo>
                  <a:lnTo>
                    <a:pt x="34" y="178"/>
                  </a:lnTo>
                  <a:lnTo>
                    <a:pt x="34" y="176"/>
                  </a:lnTo>
                  <a:lnTo>
                    <a:pt x="35" y="174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8" y="169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4" y="166"/>
                  </a:lnTo>
                  <a:lnTo>
                    <a:pt x="44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50"/>
                  </a:lnTo>
                  <a:lnTo>
                    <a:pt x="50" y="152"/>
                  </a:lnTo>
                  <a:lnTo>
                    <a:pt x="51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9"/>
                  </a:lnTo>
                  <a:lnTo>
                    <a:pt x="50" y="147"/>
                  </a:lnTo>
                  <a:lnTo>
                    <a:pt x="54" y="147"/>
                  </a:lnTo>
                  <a:lnTo>
                    <a:pt x="56" y="148"/>
                  </a:lnTo>
                  <a:lnTo>
                    <a:pt x="59" y="147"/>
                  </a:lnTo>
                  <a:lnTo>
                    <a:pt x="60" y="14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4" y="142"/>
                  </a:lnTo>
                  <a:lnTo>
                    <a:pt x="67" y="141"/>
                  </a:lnTo>
                  <a:lnTo>
                    <a:pt x="68" y="139"/>
                  </a:lnTo>
                  <a:lnTo>
                    <a:pt x="69" y="135"/>
                  </a:lnTo>
                  <a:lnTo>
                    <a:pt x="68" y="132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73" y="120"/>
                  </a:lnTo>
                  <a:lnTo>
                    <a:pt x="74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7" y="111"/>
                  </a:lnTo>
                  <a:lnTo>
                    <a:pt x="90" y="114"/>
                  </a:lnTo>
                  <a:lnTo>
                    <a:pt x="93" y="116"/>
                  </a:lnTo>
                  <a:lnTo>
                    <a:pt x="95" y="115"/>
                  </a:lnTo>
                  <a:lnTo>
                    <a:pt x="94" y="111"/>
                  </a:lnTo>
                  <a:lnTo>
                    <a:pt x="95" y="111"/>
                  </a:lnTo>
                  <a:lnTo>
                    <a:pt x="97" y="11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03" y="105"/>
                  </a:lnTo>
                  <a:lnTo>
                    <a:pt x="104" y="104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7" y="100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6" y="95"/>
                  </a:lnTo>
                  <a:lnTo>
                    <a:pt x="117" y="89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4" y="84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0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3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7" y="62"/>
                  </a:lnTo>
                  <a:lnTo>
                    <a:pt x="95" y="63"/>
                  </a:lnTo>
                  <a:lnTo>
                    <a:pt x="91" y="63"/>
                  </a:lnTo>
                  <a:lnTo>
                    <a:pt x="87" y="61"/>
                  </a:lnTo>
                  <a:lnTo>
                    <a:pt x="84" y="56"/>
                  </a:lnTo>
                  <a:lnTo>
                    <a:pt x="83" y="49"/>
                  </a:lnTo>
                  <a:lnTo>
                    <a:pt x="79" y="40"/>
                  </a:lnTo>
                  <a:lnTo>
                    <a:pt x="77" y="31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71" y="11"/>
                  </a:lnTo>
                  <a:lnTo>
                    <a:pt x="69" y="8"/>
                  </a:lnTo>
                  <a:lnTo>
                    <a:pt x="56" y="0"/>
                  </a:lnTo>
                  <a:lnTo>
                    <a:pt x="53" y="3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42" y="11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2" y="22"/>
                  </a:lnTo>
                  <a:lnTo>
                    <a:pt x="20" y="33"/>
                  </a:lnTo>
                  <a:lnTo>
                    <a:pt x="15" y="45"/>
                  </a:lnTo>
                  <a:lnTo>
                    <a:pt x="13" y="54"/>
                  </a:lnTo>
                  <a:lnTo>
                    <a:pt x="12" y="64"/>
                  </a:lnTo>
                  <a:lnTo>
                    <a:pt x="13" y="69"/>
                  </a:lnTo>
                  <a:lnTo>
                    <a:pt x="15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2" y="82"/>
                  </a:lnTo>
                  <a:lnTo>
                    <a:pt x="10" y="87"/>
                  </a:lnTo>
                  <a:lnTo>
                    <a:pt x="10" y="94"/>
                  </a:lnTo>
                  <a:lnTo>
                    <a:pt x="7" y="95"/>
                  </a:lnTo>
                  <a:lnTo>
                    <a:pt x="7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23" y="178"/>
                  </a:lnTo>
                  <a:lnTo>
                    <a:pt x="33" y="18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7517596" y="2002918"/>
              <a:ext cx="408119" cy="300187"/>
            </a:xfrm>
            <a:custGeom>
              <a:avLst/>
              <a:gdLst>
                <a:gd name="T0" fmla="*/ 10 w 242"/>
                <a:gd name="T1" fmla="*/ 136 h 178"/>
                <a:gd name="T2" fmla="*/ 16 w 242"/>
                <a:gd name="T3" fmla="*/ 129 h 178"/>
                <a:gd name="T4" fmla="*/ 22 w 242"/>
                <a:gd name="T5" fmla="*/ 124 h 178"/>
                <a:gd name="T6" fmla="*/ 22 w 242"/>
                <a:gd name="T7" fmla="*/ 119 h 178"/>
                <a:gd name="T8" fmla="*/ 14 w 242"/>
                <a:gd name="T9" fmla="*/ 102 h 178"/>
                <a:gd name="T10" fmla="*/ 31 w 242"/>
                <a:gd name="T11" fmla="*/ 96 h 178"/>
                <a:gd name="T12" fmla="*/ 47 w 242"/>
                <a:gd name="T13" fmla="*/ 96 h 178"/>
                <a:gd name="T14" fmla="*/ 56 w 242"/>
                <a:gd name="T15" fmla="*/ 96 h 178"/>
                <a:gd name="T16" fmla="*/ 67 w 242"/>
                <a:gd name="T17" fmla="*/ 93 h 178"/>
                <a:gd name="T18" fmla="*/ 83 w 242"/>
                <a:gd name="T19" fmla="*/ 83 h 178"/>
                <a:gd name="T20" fmla="*/ 93 w 242"/>
                <a:gd name="T21" fmla="*/ 77 h 178"/>
                <a:gd name="T22" fmla="*/ 93 w 242"/>
                <a:gd name="T23" fmla="*/ 71 h 178"/>
                <a:gd name="T24" fmla="*/ 93 w 242"/>
                <a:gd name="T25" fmla="*/ 63 h 178"/>
                <a:gd name="T26" fmla="*/ 89 w 242"/>
                <a:gd name="T27" fmla="*/ 61 h 178"/>
                <a:gd name="T28" fmla="*/ 85 w 242"/>
                <a:gd name="T29" fmla="*/ 55 h 178"/>
                <a:gd name="T30" fmla="*/ 98 w 242"/>
                <a:gd name="T31" fmla="*/ 44 h 178"/>
                <a:gd name="T32" fmla="*/ 102 w 242"/>
                <a:gd name="T33" fmla="*/ 33 h 178"/>
                <a:gd name="T34" fmla="*/ 116 w 242"/>
                <a:gd name="T35" fmla="*/ 15 h 178"/>
                <a:gd name="T36" fmla="*/ 130 w 242"/>
                <a:gd name="T37" fmla="*/ 8 h 178"/>
                <a:gd name="T38" fmla="*/ 147 w 242"/>
                <a:gd name="T39" fmla="*/ 2 h 178"/>
                <a:gd name="T40" fmla="*/ 163 w 242"/>
                <a:gd name="T41" fmla="*/ 5 h 178"/>
                <a:gd name="T42" fmla="*/ 165 w 242"/>
                <a:gd name="T43" fmla="*/ 16 h 178"/>
                <a:gd name="T44" fmla="*/ 171 w 242"/>
                <a:gd name="T45" fmla="*/ 24 h 178"/>
                <a:gd name="T46" fmla="*/ 171 w 242"/>
                <a:gd name="T47" fmla="*/ 34 h 178"/>
                <a:gd name="T48" fmla="*/ 174 w 242"/>
                <a:gd name="T49" fmla="*/ 48 h 178"/>
                <a:gd name="T50" fmla="*/ 181 w 242"/>
                <a:gd name="T51" fmla="*/ 59 h 178"/>
                <a:gd name="T52" fmla="*/ 184 w 242"/>
                <a:gd name="T53" fmla="*/ 79 h 178"/>
                <a:gd name="T54" fmla="*/ 188 w 242"/>
                <a:gd name="T55" fmla="*/ 89 h 178"/>
                <a:gd name="T56" fmla="*/ 188 w 242"/>
                <a:gd name="T57" fmla="*/ 120 h 178"/>
                <a:gd name="T58" fmla="*/ 192 w 242"/>
                <a:gd name="T59" fmla="*/ 146 h 178"/>
                <a:gd name="T60" fmla="*/ 192 w 242"/>
                <a:gd name="T61" fmla="*/ 158 h 178"/>
                <a:gd name="T62" fmla="*/ 186 w 242"/>
                <a:gd name="T63" fmla="*/ 171 h 178"/>
                <a:gd name="T64" fmla="*/ 198 w 242"/>
                <a:gd name="T65" fmla="*/ 166 h 178"/>
                <a:gd name="T66" fmla="*/ 206 w 242"/>
                <a:gd name="T67" fmla="*/ 160 h 178"/>
                <a:gd name="T68" fmla="*/ 217 w 242"/>
                <a:gd name="T69" fmla="*/ 158 h 178"/>
                <a:gd name="T70" fmla="*/ 225 w 242"/>
                <a:gd name="T71" fmla="*/ 153 h 178"/>
                <a:gd name="T72" fmla="*/ 225 w 242"/>
                <a:gd name="T73" fmla="*/ 157 h 178"/>
                <a:gd name="T74" fmla="*/ 233 w 242"/>
                <a:gd name="T75" fmla="*/ 151 h 178"/>
                <a:gd name="T76" fmla="*/ 240 w 242"/>
                <a:gd name="T77" fmla="*/ 149 h 178"/>
                <a:gd name="T78" fmla="*/ 233 w 242"/>
                <a:gd name="T79" fmla="*/ 157 h 178"/>
                <a:gd name="T80" fmla="*/ 219 w 242"/>
                <a:gd name="T81" fmla="*/ 166 h 178"/>
                <a:gd name="T82" fmla="*/ 206 w 242"/>
                <a:gd name="T83" fmla="*/ 173 h 178"/>
                <a:gd name="T84" fmla="*/ 189 w 242"/>
                <a:gd name="T85" fmla="*/ 178 h 178"/>
                <a:gd name="T86" fmla="*/ 182 w 242"/>
                <a:gd name="T87" fmla="*/ 171 h 178"/>
                <a:gd name="T88" fmla="*/ 180 w 242"/>
                <a:gd name="T89" fmla="*/ 165 h 178"/>
                <a:gd name="T90" fmla="*/ 155 w 242"/>
                <a:gd name="T91" fmla="*/ 158 h 178"/>
                <a:gd name="T92" fmla="*/ 154 w 242"/>
                <a:gd name="T93" fmla="*/ 151 h 178"/>
                <a:gd name="T94" fmla="*/ 148 w 242"/>
                <a:gd name="T95" fmla="*/ 150 h 178"/>
                <a:gd name="T96" fmla="*/ 140 w 242"/>
                <a:gd name="T97" fmla="*/ 138 h 178"/>
                <a:gd name="T98" fmla="*/ 2 w 242"/>
                <a:gd name="T99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178">
                  <a:moveTo>
                    <a:pt x="0" y="146"/>
                  </a:moveTo>
                  <a:lnTo>
                    <a:pt x="10" y="136"/>
                  </a:lnTo>
                  <a:lnTo>
                    <a:pt x="12" y="133"/>
                  </a:lnTo>
                  <a:lnTo>
                    <a:pt x="16" y="129"/>
                  </a:lnTo>
                  <a:lnTo>
                    <a:pt x="18" y="127"/>
                  </a:lnTo>
                  <a:lnTo>
                    <a:pt x="22" y="124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7" y="109"/>
                  </a:lnTo>
                  <a:lnTo>
                    <a:pt x="14" y="102"/>
                  </a:lnTo>
                  <a:lnTo>
                    <a:pt x="18" y="99"/>
                  </a:lnTo>
                  <a:lnTo>
                    <a:pt x="31" y="96"/>
                  </a:lnTo>
                  <a:lnTo>
                    <a:pt x="38" y="96"/>
                  </a:lnTo>
                  <a:lnTo>
                    <a:pt x="47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77" y="90"/>
                  </a:lnTo>
                  <a:lnTo>
                    <a:pt x="83" y="83"/>
                  </a:lnTo>
                  <a:lnTo>
                    <a:pt x="89" y="80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4" y="59"/>
                  </a:lnTo>
                  <a:lnTo>
                    <a:pt x="89" y="61"/>
                  </a:lnTo>
                  <a:lnTo>
                    <a:pt x="87" y="59"/>
                  </a:lnTo>
                  <a:lnTo>
                    <a:pt x="85" y="55"/>
                  </a:lnTo>
                  <a:lnTo>
                    <a:pt x="90" y="51"/>
                  </a:lnTo>
                  <a:lnTo>
                    <a:pt x="98" y="44"/>
                  </a:lnTo>
                  <a:lnTo>
                    <a:pt x="101" y="38"/>
                  </a:lnTo>
                  <a:lnTo>
                    <a:pt x="102" y="33"/>
                  </a:lnTo>
                  <a:lnTo>
                    <a:pt x="110" y="23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0" y="8"/>
                  </a:lnTo>
                  <a:lnTo>
                    <a:pt x="141" y="5"/>
                  </a:lnTo>
                  <a:lnTo>
                    <a:pt x="147" y="2"/>
                  </a:lnTo>
                  <a:lnTo>
                    <a:pt x="163" y="0"/>
                  </a:lnTo>
                  <a:lnTo>
                    <a:pt x="163" y="5"/>
                  </a:lnTo>
                  <a:lnTo>
                    <a:pt x="163" y="11"/>
                  </a:lnTo>
                  <a:lnTo>
                    <a:pt x="165" y="16"/>
                  </a:lnTo>
                  <a:lnTo>
                    <a:pt x="168" y="23"/>
                  </a:lnTo>
                  <a:lnTo>
                    <a:pt x="171" y="24"/>
                  </a:lnTo>
                  <a:lnTo>
                    <a:pt x="174" y="32"/>
                  </a:lnTo>
                  <a:lnTo>
                    <a:pt x="171" y="34"/>
                  </a:lnTo>
                  <a:lnTo>
                    <a:pt x="170" y="41"/>
                  </a:lnTo>
                  <a:lnTo>
                    <a:pt x="174" y="48"/>
                  </a:lnTo>
                  <a:lnTo>
                    <a:pt x="177" y="56"/>
                  </a:lnTo>
                  <a:lnTo>
                    <a:pt x="181" y="59"/>
                  </a:lnTo>
                  <a:lnTo>
                    <a:pt x="182" y="70"/>
                  </a:lnTo>
                  <a:lnTo>
                    <a:pt x="184" y="79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102"/>
                  </a:lnTo>
                  <a:lnTo>
                    <a:pt x="188" y="120"/>
                  </a:lnTo>
                  <a:lnTo>
                    <a:pt x="192" y="139"/>
                  </a:lnTo>
                  <a:lnTo>
                    <a:pt x="192" y="146"/>
                  </a:lnTo>
                  <a:lnTo>
                    <a:pt x="196" y="152"/>
                  </a:lnTo>
                  <a:lnTo>
                    <a:pt x="192" y="158"/>
                  </a:lnTo>
                  <a:lnTo>
                    <a:pt x="193" y="161"/>
                  </a:lnTo>
                  <a:lnTo>
                    <a:pt x="186" y="171"/>
                  </a:lnTo>
                  <a:lnTo>
                    <a:pt x="193" y="168"/>
                  </a:lnTo>
                  <a:lnTo>
                    <a:pt x="198" y="166"/>
                  </a:lnTo>
                  <a:lnTo>
                    <a:pt x="204" y="162"/>
                  </a:lnTo>
                  <a:lnTo>
                    <a:pt x="206" y="160"/>
                  </a:lnTo>
                  <a:lnTo>
                    <a:pt x="212" y="159"/>
                  </a:lnTo>
                  <a:lnTo>
                    <a:pt x="217" y="158"/>
                  </a:lnTo>
                  <a:lnTo>
                    <a:pt x="219" y="156"/>
                  </a:lnTo>
                  <a:lnTo>
                    <a:pt x="225" y="153"/>
                  </a:lnTo>
                  <a:lnTo>
                    <a:pt x="230" y="147"/>
                  </a:lnTo>
                  <a:lnTo>
                    <a:pt x="225" y="157"/>
                  </a:lnTo>
                  <a:lnTo>
                    <a:pt x="230" y="155"/>
                  </a:lnTo>
                  <a:lnTo>
                    <a:pt x="233" y="151"/>
                  </a:lnTo>
                  <a:lnTo>
                    <a:pt x="236" y="150"/>
                  </a:lnTo>
                  <a:lnTo>
                    <a:pt x="240" y="149"/>
                  </a:lnTo>
                  <a:lnTo>
                    <a:pt x="242" y="149"/>
                  </a:lnTo>
                  <a:lnTo>
                    <a:pt x="233" y="157"/>
                  </a:lnTo>
                  <a:lnTo>
                    <a:pt x="225" y="163"/>
                  </a:lnTo>
                  <a:lnTo>
                    <a:pt x="219" y="166"/>
                  </a:lnTo>
                  <a:lnTo>
                    <a:pt x="214" y="171"/>
                  </a:lnTo>
                  <a:lnTo>
                    <a:pt x="206" y="173"/>
                  </a:lnTo>
                  <a:lnTo>
                    <a:pt x="197" y="176"/>
                  </a:lnTo>
                  <a:lnTo>
                    <a:pt x="189" y="178"/>
                  </a:lnTo>
                  <a:lnTo>
                    <a:pt x="184" y="175"/>
                  </a:lnTo>
                  <a:lnTo>
                    <a:pt x="182" y="171"/>
                  </a:lnTo>
                  <a:lnTo>
                    <a:pt x="182" y="167"/>
                  </a:lnTo>
                  <a:lnTo>
                    <a:pt x="180" y="165"/>
                  </a:lnTo>
                  <a:lnTo>
                    <a:pt x="167" y="161"/>
                  </a:lnTo>
                  <a:lnTo>
                    <a:pt x="155" y="158"/>
                  </a:lnTo>
                  <a:lnTo>
                    <a:pt x="157" y="153"/>
                  </a:lnTo>
                  <a:lnTo>
                    <a:pt x="154" y="151"/>
                  </a:lnTo>
                  <a:lnTo>
                    <a:pt x="151" y="151"/>
                  </a:lnTo>
                  <a:lnTo>
                    <a:pt x="148" y="150"/>
                  </a:lnTo>
                  <a:lnTo>
                    <a:pt x="144" y="143"/>
                  </a:lnTo>
                  <a:lnTo>
                    <a:pt x="140" y="138"/>
                  </a:lnTo>
                  <a:lnTo>
                    <a:pt x="132" y="133"/>
                  </a:lnTo>
                  <a:lnTo>
                    <a:pt x="2" y="15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EF6F67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7792486" y="1982680"/>
              <a:ext cx="94441" cy="170331"/>
            </a:xfrm>
            <a:custGeom>
              <a:avLst/>
              <a:gdLst>
                <a:gd name="T0" fmla="*/ 0 w 56"/>
                <a:gd name="T1" fmla="*/ 23 h 101"/>
                <a:gd name="T2" fmla="*/ 2 w 56"/>
                <a:gd name="T3" fmla="*/ 28 h 101"/>
                <a:gd name="T4" fmla="*/ 5 w 56"/>
                <a:gd name="T5" fmla="*/ 35 h 101"/>
                <a:gd name="T6" fmla="*/ 8 w 56"/>
                <a:gd name="T7" fmla="*/ 36 h 101"/>
                <a:gd name="T8" fmla="*/ 11 w 56"/>
                <a:gd name="T9" fmla="*/ 44 h 101"/>
                <a:gd name="T10" fmla="*/ 8 w 56"/>
                <a:gd name="T11" fmla="*/ 46 h 101"/>
                <a:gd name="T12" fmla="*/ 7 w 56"/>
                <a:gd name="T13" fmla="*/ 53 h 101"/>
                <a:gd name="T14" fmla="*/ 11 w 56"/>
                <a:gd name="T15" fmla="*/ 60 h 101"/>
                <a:gd name="T16" fmla="*/ 14 w 56"/>
                <a:gd name="T17" fmla="*/ 68 h 101"/>
                <a:gd name="T18" fmla="*/ 18 w 56"/>
                <a:gd name="T19" fmla="*/ 71 h 101"/>
                <a:gd name="T20" fmla="*/ 19 w 56"/>
                <a:gd name="T21" fmla="*/ 82 h 101"/>
                <a:gd name="T22" fmla="*/ 21 w 56"/>
                <a:gd name="T23" fmla="*/ 91 h 101"/>
                <a:gd name="T24" fmla="*/ 25 w 56"/>
                <a:gd name="T25" fmla="*/ 100 h 101"/>
                <a:gd name="T26" fmla="*/ 25 w 56"/>
                <a:gd name="T27" fmla="*/ 101 h 101"/>
                <a:gd name="T28" fmla="*/ 47 w 56"/>
                <a:gd name="T29" fmla="*/ 98 h 101"/>
                <a:gd name="T30" fmla="*/ 45 w 56"/>
                <a:gd name="T31" fmla="*/ 91 h 101"/>
                <a:gd name="T32" fmla="*/ 46 w 56"/>
                <a:gd name="T33" fmla="*/ 82 h 101"/>
                <a:gd name="T34" fmla="*/ 45 w 56"/>
                <a:gd name="T35" fmla="*/ 71 h 101"/>
                <a:gd name="T36" fmla="*/ 44 w 56"/>
                <a:gd name="T37" fmla="*/ 60 h 101"/>
                <a:gd name="T38" fmla="*/ 47 w 56"/>
                <a:gd name="T39" fmla="*/ 45 h 101"/>
                <a:gd name="T40" fmla="*/ 47 w 56"/>
                <a:gd name="T41" fmla="*/ 32 h 101"/>
                <a:gd name="T42" fmla="*/ 56 w 56"/>
                <a:gd name="T43" fmla="*/ 25 h 101"/>
                <a:gd name="T44" fmla="*/ 56 w 56"/>
                <a:gd name="T45" fmla="*/ 21 h 101"/>
                <a:gd name="T46" fmla="*/ 53 w 56"/>
                <a:gd name="T47" fmla="*/ 17 h 101"/>
                <a:gd name="T48" fmla="*/ 53 w 56"/>
                <a:gd name="T49" fmla="*/ 12 h 101"/>
                <a:gd name="T50" fmla="*/ 53 w 56"/>
                <a:gd name="T51" fmla="*/ 4 h 101"/>
                <a:gd name="T52" fmla="*/ 50 w 56"/>
                <a:gd name="T53" fmla="*/ 0 h 101"/>
                <a:gd name="T54" fmla="*/ 43 w 56"/>
                <a:gd name="T55" fmla="*/ 2 h 101"/>
                <a:gd name="T56" fmla="*/ 36 w 56"/>
                <a:gd name="T57" fmla="*/ 4 h 101"/>
                <a:gd name="T58" fmla="*/ 22 w 56"/>
                <a:gd name="T59" fmla="*/ 6 h 101"/>
                <a:gd name="T60" fmla="*/ 15 w 56"/>
                <a:gd name="T61" fmla="*/ 8 h 101"/>
                <a:gd name="T62" fmla="*/ 5 w 56"/>
                <a:gd name="T63" fmla="*/ 12 h 101"/>
                <a:gd name="T64" fmla="*/ 0 w 56"/>
                <a:gd name="T65" fmla="*/ 12 h 101"/>
                <a:gd name="T66" fmla="*/ 0 w 56"/>
                <a:gd name="T67" fmla="*/ 17 h 101"/>
                <a:gd name="T68" fmla="*/ 0 w 56"/>
                <a:gd name="T6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01">
                  <a:moveTo>
                    <a:pt x="0" y="23"/>
                  </a:moveTo>
                  <a:lnTo>
                    <a:pt x="2" y="28"/>
                  </a:lnTo>
                  <a:lnTo>
                    <a:pt x="5" y="35"/>
                  </a:lnTo>
                  <a:lnTo>
                    <a:pt x="8" y="36"/>
                  </a:lnTo>
                  <a:lnTo>
                    <a:pt x="11" y="44"/>
                  </a:lnTo>
                  <a:lnTo>
                    <a:pt x="8" y="46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4" y="68"/>
                  </a:lnTo>
                  <a:lnTo>
                    <a:pt x="18" y="71"/>
                  </a:lnTo>
                  <a:lnTo>
                    <a:pt x="19" y="82"/>
                  </a:lnTo>
                  <a:lnTo>
                    <a:pt x="21" y="9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47" y="98"/>
                  </a:lnTo>
                  <a:lnTo>
                    <a:pt x="45" y="91"/>
                  </a:lnTo>
                  <a:lnTo>
                    <a:pt x="46" y="82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7" y="45"/>
                  </a:lnTo>
                  <a:lnTo>
                    <a:pt x="47" y="32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3" y="12"/>
                  </a:lnTo>
                  <a:lnTo>
                    <a:pt x="53" y="4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22" y="6"/>
                  </a:lnTo>
                  <a:lnTo>
                    <a:pt x="15" y="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7866689" y="1960756"/>
              <a:ext cx="84322" cy="187195"/>
            </a:xfrm>
            <a:custGeom>
              <a:avLst/>
              <a:gdLst>
                <a:gd name="T0" fmla="*/ 18 w 50"/>
                <a:gd name="T1" fmla="*/ 0 h 111"/>
                <a:gd name="T2" fmla="*/ 14 w 50"/>
                <a:gd name="T3" fmla="*/ 1 h 111"/>
                <a:gd name="T4" fmla="*/ 9 w 50"/>
                <a:gd name="T5" fmla="*/ 1 h 111"/>
                <a:gd name="T6" fmla="*/ 9 w 50"/>
                <a:gd name="T7" fmla="*/ 6 h 111"/>
                <a:gd name="T8" fmla="*/ 8 w 50"/>
                <a:gd name="T9" fmla="*/ 9 h 111"/>
                <a:gd name="T10" fmla="*/ 6 w 50"/>
                <a:gd name="T11" fmla="*/ 13 h 111"/>
                <a:gd name="T12" fmla="*/ 9 w 50"/>
                <a:gd name="T13" fmla="*/ 17 h 111"/>
                <a:gd name="T14" fmla="*/ 9 w 50"/>
                <a:gd name="T15" fmla="*/ 25 h 111"/>
                <a:gd name="T16" fmla="*/ 9 w 50"/>
                <a:gd name="T17" fmla="*/ 30 h 111"/>
                <a:gd name="T18" fmla="*/ 12 w 50"/>
                <a:gd name="T19" fmla="*/ 34 h 111"/>
                <a:gd name="T20" fmla="*/ 12 w 50"/>
                <a:gd name="T21" fmla="*/ 38 h 111"/>
                <a:gd name="T22" fmla="*/ 3 w 50"/>
                <a:gd name="T23" fmla="*/ 45 h 111"/>
                <a:gd name="T24" fmla="*/ 3 w 50"/>
                <a:gd name="T25" fmla="*/ 58 h 111"/>
                <a:gd name="T26" fmla="*/ 0 w 50"/>
                <a:gd name="T27" fmla="*/ 73 h 111"/>
                <a:gd name="T28" fmla="*/ 1 w 50"/>
                <a:gd name="T29" fmla="*/ 84 h 111"/>
                <a:gd name="T30" fmla="*/ 2 w 50"/>
                <a:gd name="T31" fmla="*/ 95 h 111"/>
                <a:gd name="T32" fmla="*/ 1 w 50"/>
                <a:gd name="T33" fmla="*/ 104 h 111"/>
                <a:gd name="T34" fmla="*/ 3 w 50"/>
                <a:gd name="T35" fmla="*/ 111 h 111"/>
                <a:gd name="T36" fmla="*/ 40 w 50"/>
                <a:gd name="T37" fmla="*/ 102 h 111"/>
                <a:gd name="T38" fmla="*/ 41 w 50"/>
                <a:gd name="T39" fmla="*/ 97 h 111"/>
                <a:gd name="T40" fmla="*/ 49 w 50"/>
                <a:gd name="T41" fmla="*/ 94 h 111"/>
                <a:gd name="T42" fmla="*/ 48 w 50"/>
                <a:gd name="T43" fmla="*/ 91 h 111"/>
                <a:gd name="T44" fmla="*/ 50 w 50"/>
                <a:gd name="T45" fmla="*/ 83 h 111"/>
                <a:gd name="T46" fmla="*/ 50 w 50"/>
                <a:gd name="T47" fmla="*/ 83 h 111"/>
                <a:gd name="T48" fmla="*/ 41 w 50"/>
                <a:gd name="T49" fmla="*/ 75 h 111"/>
                <a:gd name="T50" fmla="*/ 18 w 50"/>
                <a:gd name="T5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1">
                  <a:moveTo>
                    <a:pt x="18" y="0"/>
                  </a:moveTo>
                  <a:lnTo>
                    <a:pt x="14" y="1"/>
                  </a:lnTo>
                  <a:lnTo>
                    <a:pt x="9" y="1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3" y="45"/>
                  </a:lnTo>
                  <a:lnTo>
                    <a:pt x="3" y="58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2" y="95"/>
                  </a:lnTo>
                  <a:lnTo>
                    <a:pt x="1" y="104"/>
                  </a:lnTo>
                  <a:lnTo>
                    <a:pt x="3" y="111"/>
                  </a:lnTo>
                  <a:lnTo>
                    <a:pt x="40" y="102"/>
                  </a:lnTo>
                  <a:lnTo>
                    <a:pt x="4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1" y="75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7834648" y="2188426"/>
              <a:ext cx="94441" cy="86009"/>
            </a:xfrm>
            <a:custGeom>
              <a:avLst/>
              <a:gdLst>
                <a:gd name="T0" fmla="*/ 4 w 56"/>
                <a:gd name="T1" fmla="*/ 29 h 51"/>
                <a:gd name="T2" fmla="*/ 4 w 56"/>
                <a:gd name="T3" fmla="*/ 36 h 51"/>
                <a:gd name="T4" fmla="*/ 8 w 56"/>
                <a:gd name="T5" fmla="*/ 42 h 51"/>
                <a:gd name="T6" fmla="*/ 4 w 56"/>
                <a:gd name="T7" fmla="*/ 48 h 51"/>
                <a:gd name="T8" fmla="*/ 5 w 56"/>
                <a:gd name="T9" fmla="*/ 51 h 51"/>
                <a:gd name="T10" fmla="*/ 9 w 56"/>
                <a:gd name="T11" fmla="*/ 50 h 51"/>
                <a:gd name="T12" fmla="*/ 13 w 56"/>
                <a:gd name="T13" fmla="*/ 45 h 51"/>
                <a:gd name="T14" fmla="*/ 15 w 56"/>
                <a:gd name="T15" fmla="*/ 44 h 51"/>
                <a:gd name="T16" fmla="*/ 20 w 56"/>
                <a:gd name="T17" fmla="*/ 39 h 51"/>
                <a:gd name="T18" fmla="*/ 25 w 56"/>
                <a:gd name="T19" fmla="*/ 36 h 51"/>
                <a:gd name="T20" fmla="*/ 33 w 56"/>
                <a:gd name="T21" fmla="*/ 36 h 51"/>
                <a:gd name="T22" fmla="*/ 37 w 56"/>
                <a:gd name="T23" fmla="*/ 34 h 51"/>
                <a:gd name="T24" fmla="*/ 39 w 56"/>
                <a:gd name="T25" fmla="*/ 32 h 51"/>
                <a:gd name="T26" fmla="*/ 44 w 56"/>
                <a:gd name="T27" fmla="*/ 30 h 51"/>
                <a:gd name="T28" fmla="*/ 49 w 56"/>
                <a:gd name="T29" fmla="*/ 28 h 51"/>
                <a:gd name="T30" fmla="*/ 55 w 56"/>
                <a:gd name="T31" fmla="*/ 28 h 51"/>
                <a:gd name="T32" fmla="*/ 56 w 56"/>
                <a:gd name="T33" fmla="*/ 26 h 51"/>
                <a:gd name="T34" fmla="*/ 50 w 56"/>
                <a:gd name="T35" fmla="*/ 0 h 51"/>
                <a:gd name="T36" fmla="*/ 24 w 56"/>
                <a:gd name="T37" fmla="*/ 5 h 51"/>
                <a:gd name="T38" fmla="*/ 0 w 56"/>
                <a:gd name="T39" fmla="*/ 9 h 51"/>
                <a:gd name="T40" fmla="*/ 0 w 56"/>
                <a:gd name="T41" fmla="*/ 10 h 51"/>
                <a:gd name="T42" fmla="*/ 4 w 56"/>
                <a:gd name="T43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1">
                  <a:moveTo>
                    <a:pt x="4" y="29"/>
                  </a:moveTo>
                  <a:lnTo>
                    <a:pt x="4" y="36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3" y="45"/>
                  </a:lnTo>
                  <a:lnTo>
                    <a:pt x="15" y="44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3" y="36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4" y="30"/>
                  </a:lnTo>
                  <a:lnTo>
                    <a:pt x="49" y="28"/>
                  </a:lnTo>
                  <a:lnTo>
                    <a:pt x="55" y="28"/>
                  </a:lnTo>
                  <a:lnTo>
                    <a:pt x="56" y="26"/>
                  </a:lnTo>
                  <a:lnTo>
                    <a:pt x="50" y="0"/>
                  </a:lnTo>
                  <a:lnTo>
                    <a:pt x="2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2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7918970" y="2179993"/>
              <a:ext cx="40475" cy="52280"/>
            </a:xfrm>
            <a:custGeom>
              <a:avLst/>
              <a:gdLst>
                <a:gd name="T0" fmla="*/ 23 w 24"/>
                <a:gd name="T1" fmla="*/ 15 h 31"/>
                <a:gd name="T2" fmla="*/ 21 w 24"/>
                <a:gd name="T3" fmla="*/ 13 h 31"/>
                <a:gd name="T4" fmla="*/ 21 w 24"/>
                <a:gd name="T5" fmla="*/ 12 h 31"/>
                <a:gd name="T6" fmla="*/ 18 w 24"/>
                <a:gd name="T7" fmla="*/ 11 h 31"/>
                <a:gd name="T8" fmla="*/ 16 w 24"/>
                <a:gd name="T9" fmla="*/ 10 h 31"/>
                <a:gd name="T10" fmla="*/ 16 w 24"/>
                <a:gd name="T11" fmla="*/ 7 h 31"/>
                <a:gd name="T12" fmla="*/ 13 w 24"/>
                <a:gd name="T13" fmla="*/ 5 h 31"/>
                <a:gd name="T14" fmla="*/ 10 w 24"/>
                <a:gd name="T15" fmla="*/ 0 h 31"/>
                <a:gd name="T16" fmla="*/ 0 w 24"/>
                <a:gd name="T17" fmla="*/ 5 h 31"/>
                <a:gd name="T18" fmla="*/ 6 w 24"/>
                <a:gd name="T19" fmla="*/ 31 h 31"/>
                <a:gd name="T20" fmla="*/ 8 w 24"/>
                <a:gd name="T21" fmla="*/ 29 h 31"/>
                <a:gd name="T22" fmla="*/ 10 w 24"/>
                <a:gd name="T23" fmla="*/ 28 h 31"/>
                <a:gd name="T24" fmla="*/ 14 w 24"/>
                <a:gd name="T25" fmla="*/ 26 h 31"/>
                <a:gd name="T26" fmla="*/ 14 w 24"/>
                <a:gd name="T27" fmla="*/ 23 h 31"/>
                <a:gd name="T28" fmla="*/ 14 w 24"/>
                <a:gd name="T29" fmla="*/ 22 h 31"/>
                <a:gd name="T30" fmla="*/ 14 w 24"/>
                <a:gd name="T31" fmla="*/ 20 h 31"/>
                <a:gd name="T32" fmla="*/ 14 w 24"/>
                <a:gd name="T33" fmla="*/ 17 h 31"/>
                <a:gd name="T34" fmla="*/ 14 w 24"/>
                <a:gd name="T35" fmla="*/ 15 h 31"/>
                <a:gd name="T36" fmla="*/ 14 w 24"/>
                <a:gd name="T37" fmla="*/ 14 h 31"/>
                <a:gd name="T38" fmla="*/ 15 w 24"/>
                <a:gd name="T39" fmla="*/ 13 h 31"/>
                <a:gd name="T40" fmla="*/ 16 w 24"/>
                <a:gd name="T41" fmla="*/ 13 h 31"/>
                <a:gd name="T42" fmla="*/ 19 w 24"/>
                <a:gd name="T43" fmla="*/ 14 h 31"/>
                <a:gd name="T44" fmla="*/ 19 w 24"/>
                <a:gd name="T45" fmla="*/ 16 h 31"/>
                <a:gd name="T46" fmla="*/ 21 w 24"/>
                <a:gd name="T47" fmla="*/ 20 h 31"/>
                <a:gd name="T48" fmla="*/ 21 w 24"/>
                <a:gd name="T49" fmla="*/ 21 h 31"/>
                <a:gd name="T50" fmla="*/ 22 w 24"/>
                <a:gd name="T51" fmla="*/ 22 h 31"/>
                <a:gd name="T52" fmla="*/ 24 w 24"/>
                <a:gd name="T53" fmla="*/ 21 h 31"/>
                <a:gd name="T54" fmla="*/ 24 w 24"/>
                <a:gd name="T55" fmla="*/ 20 h 31"/>
                <a:gd name="T56" fmla="*/ 24 w 24"/>
                <a:gd name="T57" fmla="*/ 19 h 31"/>
                <a:gd name="T58" fmla="*/ 23 w 24"/>
                <a:gd name="T5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lnTo>
                    <a:pt x="21" y="13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7834648" y="2119281"/>
              <a:ext cx="183822" cy="92755"/>
            </a:xfrm>
            <a:custGeom>
              <a:avLst/>
              <a:gdLst>
                <a:gd name="T0" fmla="*/ 105 w 109"/>
                <a:gd name="T1" fmla="*/ 32 h 55"/>
                <a:gd name="T2" fmla="*/ 101 w 109"/>
                <a:gd name="T3" fmla="*/ 29 h 55"/>
                <a:gd name="T4" fmla="*/ 97 w 109"/>
                <a:gd name="T5" fmla="*/ 25 h 55"/>
                <a:gd name="T6" fmla="*/ 97 w 109"/>
                <a:gd name="T7" fmla="*/ 29 h 55"/>
                <a:gd name="T8" fmla="*/ 102 w 109"/>
                <a:gd name="T9" fmla="*/ 35 h 55"/>
                <a:gd name="T10" fmla="*/ 95 w 109"/>
                <a:gd name="T11" fmla="*/ 36 h 55"/>
                <a:gd name="T12" fmla="*/ 88 w 109"/>
                <a:gd name="T13" fmla="*/ 37 h 55"/>
                <a:gd name="T14" fmla="*/ 85 w 109"/>
                <a:gd name="T15" fmla="*/ 35 h 55"/>
                <a:gd name="T16" fmla="*/ 81 w 109"/>
                <a:gd name="T17" fmla="*/ 32 h 55"/>
                <a:gd name="T18" fmla="*/ 81 w 109"/>
                <a:gd name="T19" fmla="*/ 27 h 55"/>
                <a:gd name="T20" fmla="*/ 73 w 109"/>
                <a:gd name="T21" fmla="*/ 22 h 55"/>
                <a:gd name="T22" fmla="*/ 69 w 109"/>
                <a:gd name="T23" fmla="*/ 22 h 55"/>
                <a:gd name="T24" fmla="*/ 68 w 109"/>
                <a:gd name="T25" fmla="*/ 16 h 55"/>
                <a:gd name="T26" fmla="*/ 71 w 109"/>
                <a:gd name="T27" fmla="*/ 13 h 55"/>
                <a:gd name="T28" fmla="*/ 77 w 109"/>
                <a:gd name="T29" fmla="*/ 9 h 55"/>
                <a:gd name="T30" fmla="*/ 76 w 109"/>
                <a:gd name="T31" fmla="*/ 6 h 55"/>
                <a:gd name="T32" fmla="*/ 71 w 109"/>
                <a:gd name="T33" fmla="*/ 6 h 55"/>
                <a:gd name="T34" fmla="*/ 68 w 109"/>
                <a:gd name="T35" fmla="*/ 0 h 55"/>
                <a:gd name="T36" fmla="*/ 59 w 109"/>
                <a:gd name="T37" fmla="*/ 8 h 55"/>
                <a:gd name="T38" fmla="*/ 0 w 109"/>
                <a:gd name="T39" fmla="*/ 20 h 55"/>
                <a:gd name="T40" fmla="*/ 0 w 109"/>
                <a:gd name="T41" fmla="*/ 50 h 55"/>
                <a:gd name="T42" fmla="*/ 50 w 109"/>
                <a:gd name="T43" fmla="*/ 41 h 55"/>
                <a:gd name="T44" fmla="*/ 63 w 109"/>
                <a:gd name="T45" fmla="*/ 41 h 55"/>
                <a:gd name="T46" fmla="*/ 66 w 109"/>
                <a:gd name="T47" fmla="*/ 46 h 55"/>
                <a:gd name="T48" fmla="*/ 71 w 109"/>
                <a:gd name="T49" fmla="*/ 48 h 55"/>
                <a:gd name="T50" fmla="*/ 73 w 109"/>
                <a:gd name="T51" fmla="*/ 51 h 55"/>
                <a:gd name="T52" fmla="*/ 74 w 109"/>
                <a:gd name="T53" fmla="*/ 55 h 55"/>
                <a:gd name="T54" fmla="*/ 77 w 109"/>
                <a:gd name="T55" fmla="*/ 55 h 55"/>
                <a:gd name="T56" fmla="*/ 79 w 109"/>
                <a:gd name="T57" fmla="*/ 49 h 55"/>
                <a:gd name="T58" fmla="*/ 82 w 109"/>
                <a:gd name="T59" fmla="*/ 45 h 55"/>
                <a:gd name="T60" fmla="*/ 86 w 109"/>
                <a:gd name="T61" fmla="*/ 46 h 55"/>
                <a:gd name="T62" fmla="*/ 87 w 109"/>
                <a:gd name="T63" fmla="*/ 51 h 55"/>
                <a:gd name="T64" fmla="*/ 92 w 109"/>
                <a:gd name="T65" fmla="*/ 47 h 55"/>
                <a:gd name="T66" fmla="*/ 94 w 109"/>
                <a:gd name="T67" fmla="*/ 45 h 55"/>
                <a:gd name="T68" fmla="*/ 101 w 109"/>
                <a:gd name="T69" fmla="*/ 43 h 55"/>
                <a:gd name="T70" fmla="*/ 106 w 109"/>
                <a:gd name="T71" fmla="*/ 40 h 55"/>
                <a:gd name="T72" fmla="*/ 109 w 109"/>
                <a:gd name="T7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5">
                  <a:moveTo>
                    <a:pt x="107" y="35"/>
                  </a:moveTo>
                  <a:lnTo>
                    <a:pt x="105" y="32"/>
                  </a:lnTo>
                  <a:lnTo>
                    <a:pt x="104" y="31"/>
                  </a:lnTo>
                  <a:lnTo>
                    <a:pt x="101" y="29"/>
                  </a:lnTo>
                  <a:lnTo>
                    <a:pt x="98" y="27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7" y="29"/>
                  </a:lnTo>
                  <a:lnTo>
                    <a:pt x="100" y="32"/>
                  </a:lnTo>
                  <a:lnTo>
                    <a:pt x="102" y="35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89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5" y="35"/>
                  </a:lnTo>
                  <a:lnTo>
                    <a:pt x="82" y="33"/>
                  </a:lnTo>
                  <a:lnTo>
                    <a:pt x="81" y="32"/>
                  </a:lnTo>
                  <a:lnTo>
                    <a:pt x="82" y="30"/>
                  </a:lnTo>
                  <a:lnTo>
                    <a:pt x="81" y="27"/>
                  </a:lnTo>
                  <a:lnTo>
                    <a:pt x="77" y="24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6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9" y="8"/>
                  </a:lnTo>
                  <a:lnTo>
                    <a:pt x="22" y="17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24" y="46"/>
                  </a:lnTo>
                  <a:lnTo>
                    <a:pt x="50" y="41"/>
                  </a:lnTo>
                  <a:lnTo>
                    <a:pt x="60" y="36"/>
                  </a:lnTo>
                  <a:lnTo>
                    <a:pt x="63" y="41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8" y="47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9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5" y="43"/>
                  </a:lnTo>
                  <a:lnTo>
                    <a:pt x="86" y="46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3" y="41"/>
                  </a:lnTo>
                  <a:lnTo>
                    <a:pt x="106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07" y="3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7976309" y="2205290"/>
              <a:ext cx="16864" cy="11806"/>
            </a:xfrm>
            <a:custGeom>
              <a:avLst/>
              <a:gdLst>
                <a:gd name="T0" fmla="*/ 3 w 12"/>
                <a:gd name="T1" fmla="*/ 9 h 9"/>
                <a:gd name="T2" fmla="*/ 7 w 12"/>
                <a:gd name="T3" fmla="*/ 9 h 9"/>
                <a:gd name="T4" fmla="*/ 10 w 12"/>
                <a:gd name="T5" fmla="*/ 6 h 9"/>
                <a:gd name="T6" fmla="*/ 12 w 12"/>
                <a:gd name="T7" fmla="*/ 4 h 9"/>
                <a:gd name="T8" fmla="*/ 8 w 12"/>
                <a:gd name="T9" fmla="*/ 2 h 9"/>
                <a:gd name="T10" fmla="*/ 4 w 12"/>
                <a:gd name="T11" fmla="*/ 1 h 9"/>
                <a:gd name="T12" fmla="*/ 0 w 12"/>
                <a:gd name="T13" fmla="*/ 7 h 9"/>
                <a:gd name="T14" fmla="*/ 3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5" y="0"/>
                    <a:pt x="4" y="1"/>
                  </a:cubicBezTo>
                  <a:cubicBezTo>
                    <a:pt x="4" y="2"/>
                    <a:pt x="0" y="7"/>
                    <a:pt x="0" y="7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7763817" y="2269376"/>
              <a:ext cx="70830" cy="158525"/>
            </a:xfrm>
            <a:custGeom>
              <a:avLst/>
              <a:gdLst>
                <a:gd name="T0" fmla="*/ 36 w 42"/>
                <a:gd name="T1" fmla="*/ 13 h 94"/>
                <a:gd name="T2" fmla="*/ 36 w 42"/>
                <a:gd name="T3" fmla="*/ 9 h 94"/>
                <a:gd name="T4" fmla="*/ 34 w 42"/>
                <a:gd name="T5" fmla="*/ 7 h 94"/>
                <a:gd name="T6" fmla="*/ 21 w 42"/>
                <a:gd name="T7" fmla="*/ 3 h 94"/>
                <a:gd name="T8" fmla="*/ 9 w 42"/>
                <a:gd name="T9" fmla="*/ 0 h 94"/>
                <a:gd name="T10" fmla="*/ 8 w 42"/>
                <a:gd name="T11" fmla="*/ 3 h 94"/>
                <a:gd name="T12" fmla="*/ 6 w 42"/>
                <a:gd name="T13" fmla="*/ 7 h 94"/>
                <a:gd name="T14" fmla="*/ 3 w 42"/>
                <a:gd name="T15" fmla="*/ 9 h 94"/>
                <a:gd name="T16" fmla="*/ 2 w 42"/>
                <a:gd name="T17" fmla="*/ 14 h 94"/>
                <a:gd name="T18" fmla="*/ 3 w 42"/>
                <a:gd name="T19" fmla="*/ 20 h 94"/>
                <a:gd name="T20" fmla="*/ 3 w 42"/>
                <a:gd name="T21" fmla="*/ 25 h 94"/>
                <a:gd name="T22" fmla="*/ 2 w 42"/>
                <a:gd name="T23" fmla="*/ 30 h 94"/>
                <a:gd name="T24" fmla="*/ 5 w 42"/>
                <a:gd name="T25" fmla="*/ 32 h 94"/>
                <a:gd name="T26" fmla="*/ 9 w 42"/>
                <a:gd name="T27" fmla="*/ 34 h 94"/>
                <a:gd name="T28" fmla="*/ 11 w 42"/>
                <a:gd name="T29" fmla="*/ 38 h 94"/>
                <a:gd name="T30" fmla="*/ 15 w 42"/>
                <a:gd name="T31" fmla="*/ 42 h 94"/>
                <a:gd name="T32" fmla="*/ 20 w 42"/>
                <a:gd name="T33" fmla="*/ 46 h 94"/>
                <a:gd name="T34" fmla="*/ 20 w 42"/>
                <a:gd name="T35" fmla="*/ 47 h 94"/>
                <a:gd name="T36" fmla="*/ 18 w 42"/>
                <a:gd name="T37" fmla="*/ 53 h 94"/>
                <a:gd name="T38" fmla="*/ 10 w 42"/>
                <a:gd name="T39" fmla="*/ 58 h 94"/>
                <a:gd name="T40" fmla="*/ 3 w 42"/>
                <a:gd name="T41" fmla="*/ 64 h 94"/>
                <a:gd name="T42" fmla="*/ 2 w 42"/>
                <a:gd name="T43" fmla="*/ 67 h 94"/>
                <a:gd name="T44" fmla="*/ 0 w 42"/>
                <a:gd name="T45" fmla="*/ 72 h 94"/>
                <a:gd name="T46" fmla="*/ 1 w 42"/>
                <a:gd name="T47" fmla="*/ 75 h 94"/>
                <a:gd name="T48" fmla="*/ 3 w 42"/>
                <a:gd name="T49" fmla="*/ 79 h 94"/>
                <a:gd name="T50" fmla="*/ 8 w 42"/>
                <a:gd name="T51" fmla="*/ 83 h 94"/>
                <a:gd name="T52" fmla="*/ 12 w 42"/>
                <a:gd name="T53" fmla="*/ 85 h 94"/>
                <a:gd name="T54" fmla="*/ 15 w 42"/>
                <a:gd name="T55" fmla="*/ 86 h 94"/>
                <a:gd name="T56" fmla="*/ 20 w 42"/>
                <a:gd name="T57" fmla="*/ 86 h 94"/>
                <a:gd name="T58" fmla="*/ 24 w 42"/>
                <a:gd name="T59" fmla="*/ 86 h 94"/>
                <a:gd name="T60" fmla="*/ 25 w 42"/>
                <a:gd name="T61" fmla="*/ 86 h 94"/>
                <a:gd name="T62" fmla="*/ 24 w 42"/>
                <a:gd name="T63" fmla="*/ 90 h 94"/>
                <a:gd name="T64" fmla="*/ 24 w 42"/>
                <a:gd name="T65" fmla="*/ 93 h 94"/>
                <a:gd name="T66" fmla="*/ 25 w 42"/>
                <a:gd name="T67" fmla="*/ 94 h 94"/>
                <a:gd name="T68" fmla="*/ 26 w 42"/>
                <a:gd name="T69" fmla="*/ 94 h 94"/>
                <a:gd name="T70" fmla="*/ 27 w 42"/>
                <a:gd name="T71" fmla="*/ 87 h 94"/>
                <a:gd name="T72" fmla="*/ 28 w 42"/>
                <a:gd name="T73" fmla="*/ 86 h 94"/>
                <a:gd name="T74" fmla="*/ 31 w 42"/>
                <a:gd name="T75" fmla="*/ 82 h 94"/>
                <a:gd name="T76" fmla="*/ 36 w 42"/>
                <a:gd name="T77" fmla="*/ 78 h 94"/>
                <a:gd name="T78" fmla="*/ 36 w 42"/>
                <a:gd name="T79" fmla="*/ 69 h 94"/>
                <a:gd name="T80" fmla="*/ 36 w 42"/>
                <a:gd name="T81" fmla="*/ 65 h 94"/>
                <a:gd name="T82" fmla="*/ 40 w 42"/>
                <a:gd name="T83" fmla="*/ 61 h 94"/>
                <a:gd name="T84" fmla="*/ 41 w 42"/>
                <a:gd name="T85" fmla="*/ 53 h 94"/>
                <a:gd name="T86" fmla="*/ 42 w 42"/>
                <a:gd name="T87" fmla="*/ 48 h 94"/>
                <a:gd name="T88" fmla="*/ 42 w 42"/>
                <a:gd name="T89" fmla="*/ 40 h 94"/>
                <a:gd name="T90" fmla="*/ 42 w 42"/>
                <a:gd name="T91" fmla="*/ 36 h 94"/>
                <a:gd name="T92" fmla="*/ 40 w 42"/>
                <a:gd name="T93" fmla="*/ 30 h 94"/>
                <a:gd name="T94" fmla="*/ 36 w 42"/>
                <a:gd name="T95" fmla="*/ 30 h 94"/>
                <a:gd name="T96" fmla="*/ 34 w 42"/>
                <a:gd name="T97" fmla="*/ 30 h 94"/>
                <a:gd name="T98" fmla="*/ 35 w 42"/>
                <a:gd name="T99" fmla="*/ 25 h 94"/>
                <a:gd name="T100" fmla="*/ 37 w 42"/>
                <a:gd name="T101" fmla="*/ 20 h 94"/>
                <a:gd name="T102" fmla="*/ 39 w 42"/>
                <a:gd name="T103" fmla="*/ 18 h 94"/>
                <a:gd name="T104" fmla="*/ 38 w 42"/>
                <a:gd name="T105" fmla="*/ 17 h 94"/>
                <a:gd name="T106" fmla="*/ 36 w 42"/>
                <a:gd name="T107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94">
                  <a:moveTo>
                    <a:pt x="36" y="13"/>
                  </a:moveTo>
                  <a:lnTo>
                    <a:pt x="36" y="9"/>
                  </a:lnTo>
                  <a:lnTo>
                    <a:pt x="34" y="7"/>
                  </a:lnTo>
                  <a:lnTo>
                    <a:pt x="21" y="3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2" y="14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1" y="38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0" y="58"/>
                  </a:lnTo>
                  <a:lnTo>
                    <a:pt x="3" y="64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8" y="83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7" y="87"/>
                  </a:lnTo>
                  <a:lnTo>
                    <a:pt x="28" y="86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61"/>
                  </a:lnTo>
                  <a:lnTo>
                    <a:pt x="41" y="53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5" y="25"/>
                  </a:lnTo>
                  <a:lnTo>
                    <a:pt x="37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7750326" y="2378994"/>
              <a:ext cx="55652" cy="91068"/>
            </a:xfrm>
            <a:custGeom>
              <a:avLst/>
              <a:gdLst>
                <a:gd name="T0" fmla="*/ 9 w 33"/>
                <a:gd name="T1" fmla="*/ 10 h 54"/>
                <a:gd name="T2" fmla="*/ 8 w 33"/>
                <a:gd name="T3" fmla="*/ 7 h 54"/>
                <a:gd name="T4" fmla="*/ 10 w 33"/>
                <a:gd name="T5" fmla="*/ 2 h 54"/>
                <a:gd name="T6" fmla="*/ 11 w 33"/>
                <a:gd name="T7" fmla="*/ 1 h 54"/>
                <a:gd name="T8" fmla="*/ 9 w 33"/>
                <a:gd name="T9" fmla="*/ 0 h 54"/>
                <a:gd name="T10" fmla="*/ 6 w 33"/>
                <a:gd name="T11" fmla="*/ 0 h 54"/>
                <a:gd name="T12" fmla="*/ 5 w 33"/>
                <a:gd name="T13" fmla="*/ 0 h 54"/>
                <a:gd name="T14" fmla="*/ 2 w 33"/>
                <a:gd name="T15" fmla="*/ 2 h 54"/>
                <a:gd name="T16" fmla="*/ 0 w 33"/>
                <a:gd name="T17" fmla="*/ 5 h 54"/>
                <a:gd name="T18" fmla="*/ 12 w 33"/>
                <a:gd name="T19" fmla="*/ 54 h 54"/>
                <a:gd name="T20" fmla="*/ 33 w 33"/>
                <a:gd name="T21" fmla="*/ 51 h 54"/>
                <a:gd name="T22" fmla="*/ 32 w 33"/>
                <a:gd name="T23" fmla="*/ 43 h 54"/>
                <a:gd name="T24" fmla="*/ 29 w 33"/>
                <a:gd name="T25" fmla="*/ 40 h 54"/>
                <a:gd name="T26" fmla="*/ 28 w 33"/>
                <a:gd name="T27" fmla="*/ 38 h 54"/>
                <a:gd name="T28" fmla="*/ 26 w 33"/>
                <a:gd name="T29" fmla="*/ 37 h 54"/>
                <a:gd name="T30" fmla="*/ 23 w 33"/>
                <a:gd name="T31" fmla="*/ 34 h 54"/>
                <a:gd name="T32" fmla="*/ 20 w 33"/>
                <a:gd name="T33" fmla="*/ 32 h 54"/>
                <a:gd name="T34" fmla="*/ 18 w 33"/>
                <a:gd name="T35" fmla="*/ 28 h 54"/>
                <a:gd name="T36" fmla="*/ 16 w 33"/>
                <a:gd name="T37" fmla="*/ 24 h 54"/>
                <a:gd name="T38" fmla="*/ 14 w 33"/>
                <a:gd name="T39" fmla="*/ 20 h 54"/>
                <a:gd name="T40" fmla="*/ 16 w 33"/>
                <a:gd name="T41" fmla="*/ 17 h 54"/>
                <a:gd name="T42" fmla="*/ 11 w 33"/>
                <a:gd name="T43" fmla="*/ 14 h 54"/>
                <a:gd name="T44" fmla="*/ 9 w 33"/>
                <a:gd name="T45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9" y="10"/>
                  </a:moveTo>
                  <a:lnTo>
                    <a:pt x="8" y="7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4"/>
                  </a:lnTo>
                  <a:lnTo>
                    <a:pt x="33" y="51"/>
                  </a:lnTo>
                  <a:lnTo>
                    <a:pt x="32" y="43"/>
                  </a:lnTo>
                  <a:lnTo>
                    <a:pt x="29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3" y="34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9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7480495" y="2227213"/>
              <a:ext cx="317051" cy="205746"/>
            </a:xfrm>
            <a:custGeom>
              <a:avLst/>
              <a:gdLst>
                <a:gd name="T0" fmla="*/ 165 w 188"/>
                <a:gd name="T1" fmla="*/ 90 h 122"/>
                <a:gd name="T2" fmla="*/ 166 w 188"/>
                <a:gd name="T3" fmla="*/ 90 h 122"/>
                <a:gd name="T4" fmla="*/ 169 w 188"/>
                <a:gd name="T5" fmla="*/ 90 h 122"/>
                <a:gd name="T6" fmla="*/ 171 w 188"/>
                <a:gd name="T7" fmla="*/ 91 h 122"/>
                <a:gd name="T8" fmla="*/ 171 w 188"/>
                <a:gd name="T9" fmla="*/ 89 h 122"/>
                <a:gd name="T10" fmla="*/ 178 w 188"/>
                <a:gd name="T11" fmla="*/ 83 h 122"/>
                <a:gd name="T12" fmla="*/ 186 w 188"/>
                <a:gd name="T13" fmla="*/ 78 h 122"/>
                <a:gd name="T14" fmla="*/ 188 w 188"/>
                <a:gd name="T15" fmla="*/ 72 h 122"/>
                <a:gd name="T16" fmla="*/ 188 w 188"/>
                <a:gd name="T17" fmla="*/ 71 h 122"/>
                <a:gd name="T18" fmla="*/ 183 w 188"/>
                <a:gd name="T19" fmla="*/ 67 h 122"/>
                <a:gd name="T20" fmla="*/ 179 w 188"/>
                <a:gd name="T21" fmla="*/ 63 h 122"/>
                <a:gd name="T22" fmla="*/ 177 w 188"/>
                <a:gd name="T23" fmla="*/ 59 h 122"/>
                <a:gd name="T24" fmla="*/ 173 w 188"/>
                <a:gd name="T25" fmla="*/ 57 h 122"/>
                <a:gd name="T26" fmla="*/ 170 w 188"/>
                <a:gd name="T27" fmla="*/ 55 h 122"/>
                <a:gd name="T28" fmla="*/ 171 w 188"/>
                <a:gd name="T29" fmla="*/ 50 h 122"/>
                <a:gd name="T30" fmla="*/ 171 w 188"/>
                <a:gd name="T31" fmla="*/ 45 h 122"/>
                <a:gd name="T32" fmla="*/ 170 w 188"/>
                <a:gd name="T33" fmla="*/ 39 h 122"/>
                <a:gd name="T34" fmla="*/ 171 w 188"/>
                <a:gd name="T35" fmla="*/ 34 h 122"/>
                <a:gd name="T36" fmla="*/ 174 w 188"/>
                <a:gd name="T37" fmla="*/ 32 h 122"/>
                <a:gd name="T38" fmla="*/ 176 w 188"/>
                <a:gd name="T39" fmla="*/ 28 h 122"/>
                <a:gd name="T40" fmla="*/ 177 w 188"/>
                <a:gd name="T41" fmla="*/ 25 h 122"/>
                <a:gd name="T42" fmla="*/ 179 w 188"/>
                <a:gd name="T43" fmla="*/ 20 h 122"/>
                <a:gd name="T44" fmla="*/ 176 w 188"/>
                <a:gd name="T45" fmla="*/ 18 h 122"/>
                <a:gd name="T46" fmla="*/ 173 w 188"/>
                <a:gd name="T47" fmla="*/ 18 h 122"/>
                <a:gd name="T48" fmla="*/ 170 w 188"/>
                <a:gd name="T49" fmla="*/ 17 h 122"/>
                <a:gd name="T50" fmla="*/ 166 w 188"/>
                <a:gd name="T51" fmla="*/ 10 h 122"/>
                <a:gd name="T52" fmla="*/ 162 w 188"/>
                <a:gd name="T53" fmla="*/ 5 h 122"/>
                <a:gd name="T54" fmla="*/ 154 w 188"/>
                <a:gd name="T55" fmla="*/ 0 h 122"/>
                <a:gd name="T56" fmla="*/ 24 w 188"/>
                <a:gd name="T57" fmla="*/ 23 h 122"/>
                <a:gd name="T58" fmla="*/ 22 w 188"/>
                <a:gd name="T59" fmla="*/ 13 h 122"/>
                <a:gd name="T60" fmla="*/ 16 w 188"/>
                <a:gd name="T61" fmla="*/ 17 h 122"/>
                <a:gd name="T62" fmla="*/ 11 w 188"/>
                <a:gd name="T63" fmla="*/ 21 h 122"/>
                <a:gd name="T64" fmla="*/ 6 w 188"/>
                <a:gd name="T65" fmla="*/ 24 h 122"/>
                <a:gd name="T66" fmla="*/ 0 w 188"/>
                <a:gd name="T67" fmla="*/ 28 h 122"/>
                <a:gd name="T68" fmla="*/ 16 w 188"/>
                <a:gd name="T69" fmla="*/ 122 h 122"/>
                <a:gd name="T70" fmla="*/ 160 w 188"/>
                <a:gd name="T71" fmla="*/ 95 h 122"/>
                <a:gd name="T72" fmla="*/ 162 w 188"/>
                <a:gd name="T73" fmla="*/ 92 h 122"/>
                <a:gd name="T74" fmla="*/ 165 w 188"/>
                <a:gd name="T75" fmla="*/ 9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22">
                  <a:moveTo>
                    <a:pt x="165" y="90"/>
                  </a:moveTo>
                  <a:lnTo>
                    <a:pt x="166" y="90"/>
                  </a:lnTo>
                  <a:lnTo>
                    <a:pt x="169" y="90"/>
                  </a:lnTo>
                  <a:lnTo>
                    <a:pt x="171" y="91"/>
                  </a:lnTo>
                  <a:lnTo>
                    <a:pt x="171" y="89"/>
                  </a:lnTo>
                  <a:lnTo>
                    <a:pt x="178" y="83"/>
                  </a:lnTo>
                  <a:lnTo>
                    <a:pt x="186" y="78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3" y="67"/>
                  </a:lnTo>
                  <a:lnTo>
                    <a:pt x="179" y="63"/>
                  </a:lnTo>
                  <a:lnTo>
                    <a:pt x="177" y="59"/>
                  </a:lnTo>
                  <a:lnTo>
                    <a:pt x="173" y="57"/>
                  </a:lnTo>
                  <a:lnTo>
                    <a:pt x="170" y="55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0" y="39"/>
                  </a:lnTo>
                  <a:lnTo>
                    <a:pt x="171" y="34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7" y="25"/>
                  </a:lnTo>
                  <a:lnTo>
                    <a:pt x="179" y="20"/>
                  </a:lnTo>
                  <a:lnTo>
                    <a:pt x="176" y="18"/>
                  </a:lnTo>
                  <a:lnTo>
                    <a:pt x="173" y="18"/>
                  </a:lnTo>
                  <a:lnTo>
                    <a:pt x="170" y="17"/>
                  </a:lnTo>
                  <a:lnTo>
                    <a:pt x="166" y="10"/>
                  </a:lnTo>
                  <a:lnTo>
                    <a:pt x="162" y="5"/>
                  </a:lnTo>
                  <a:lnTo>
                    <a:pt x="154" y="0"/>
                  </a:lnTo>
                  <a:lnTo>
                    <a:pt x="24" y="23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1"/>
                  </a:lnTo>
                  <a:lnTo>
                    <a:pt x="6" y="24"/>
                  </a:lnTo>
                  <a:lnTo>
                    <a:pt x="0" y="28"/>
                  </a:lnTo>
                  <a:lnTo>
                    <a:pt x="16" y="122"/>
                  </a:lnTo>
                  <a:lnTo>
                    <a:pt x="160" y="95"/>
                  </a:lnTo>
                  <a:lnTo>
                    <a:pt x="162" y="92"/>
                  </a:lnTo>
                  <a:lnTo>
                    <a:pt x="165" y="9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7183681" y="3051885"/>
              <a:ext cx="490754" cy="384509"/>
            </a:xfrm>
            <a:custGeom>
              <a:avLst/>
              <a:gdLst>
                <a:gd name="T0" fmla="*/ 200 w 291"/>
                <a:gd name="T1" fmla="*/ 0 h 228"/>
                <a:gd name="T2" fmla="*/ 211 w 291"/>
                <a:gd name="T3" fmla="*/ 10 h 228"/>
                <a:gd name="T4" fmla="*/ 223 w 291"/>
                <a:gd name="T5" fmla="*/ 30 h 228"/>
                <a:gd name="T6" fmla="*/ 241 w 291"/>
                <a:gd name="T7" fmla="*/ 62 h 228"/>
                <a:gd name="T8" fmla="*/ 259 w 291"/>
                <a:gd name="T9" fmla="*/ 84 h 228"/>
                <a:gd name="T10" fmla="*/ 256 w 291"/>
                <a:gd name="T11" fmla="*/ 86 h 228"/>
                <a:gd name="T12" fmla="*/ 268 w 291"/>
                <a:gd name="T13" fmla="*/ 116 h 228"/>
                <a:gd name="T14" fmla="*/ 286 w 291"/>
                <a:gd name="T15" fmla="*/ 144 h 228"/>
                <a:gd name="T16" fmla="*/ 291 w 291"/>
                <a:gd name="T17" fmla="*/ 176 h 228"/>
                <a:gd name="T18" fmla="*/ 288 w 291"/>
                <a:gd name="T19" fmla="*/ 196 h 228"/>
                <a:gd name="T20" fmla="*/ 287 w 291"/>
                <a:gd name="T21" fmla="*/ 211 h 228"/>
                <a:gd name="T22" fmla="*/ 280 w 291"/>
                <a:gd name="T23" fmla="*/ 227 h 228"/>
                <a:gd name="T24" fmla="*/ 281 w 291"/>
                <a:gd name="T25" fmla="*/ 222 h 228"/>
                <a:gd name="T26" fmla="*/ 274 w 291"/>
                <a:gd name="T27" fmla="*/ 221 h 228"/>
                <a:gd name="T28" fmla="*/ 264 w 291"/>
                <a:gd name="T29" fmla="*/ 222 h 228"/>
                <a:gd name="T30" fmla="*/ 255 w 291"/>
                <a:gd name="T31" fmla="*/ 222 h 228"/>
                <a:gd name="T32" fmla="*/ 255 w 291"/>
                <a:gd name="T33" fmla="*/ 217 h 228"/>
                <a:gd name="T34" fmla="*/ 263 w 291"/>
                <a:gd name="T35" fmla="*/ 216 h 228"/>
                <a:gd name="T36" fmla="*/ 253 w 291"/>
                <a:gd name="T37" fmla="*/ 212 h 228"/>
                <a:gd name="T38" fmla="*/ 245 w 291"/>
                <a:gd name="T39" fmla="*/ 200 h 228"/>
                <a:gd name="T40" fmla="*/ 233 w 291"/>
                <a:gd name="T41" fmla="*/ 193 h 228"/>
                <a:gd name="T42" fmla="*/ 223 w 291"/>
                <a:gd name="T43" fmla="*/ 177 h 228"/>
                <a:gd name="T44" fmla="*/ 216 w 291"/>
                <a:gd name="T45" fmla="*/ 169 h 228"/>
                <a:gd name="T46" fmla="*/ 215 w 291"/>
                <a:gd name="T47" fmla="*/ 161 h 228"/>
                <a:gd name="T48" fmla="*/ 209 w 291"/>
                <a:gd name="T49" fmla="*/ 158 h 228"/>
                <a:gd name="T50" fmla="*/ 205 w 291"/>
                <a:gd name="T51" fmla="*/ 161 h 228"/>
                <a:gd name="T52" fmla="*/ 194 w 291"/>
                <a:gd name="T53" fmla="*/ 147 h 228"/>
                <a:gd name="T54" fmla="*/ 192 w 291"/>
                <a:gd name="T55" fmla="*/ 140 h 228"/>
                <a:gd name="T56" fmla="*/ 194 w 291"/>
                <a:gd name="T57" fmla="*/ 130 h 228"/>
                <a:gd name="T58" fmla="*/ 194 w 291"/>
                <a:gd name="T59" fmla="*/ 121 h 228"/>
                <a:gd name="T60" fmla="*/ 191 w 291"/>
                <a:gd name="T61" fmla="*/ 122 h 228"/>
                <a:gd name="T62" fmla="*/ 187 w 291"/>
                <a:gd name="T63" fmla="*/ 119 h 228"/>
                <a:gd name="T64" fmla="*/ 189 w 291"/>
                <a:gd name="T65" fmla="*/ 127 h 228"/>
                <a:gd name="T66" fmla="*/ 186 w 291"/>
                <a:gd name="T67" fmla="*/ 129 h 228"/>
                <a:gd name="T68" fmla="*/ 180 w 291"/>
                <a:gd name="T69" fmla="*/ 120 h 228"/>
                <a:gd name="T70" fmla="*/ 182 w 291"/>
                <a:gd name="T71" fmla="*/ 106 h 228"/>
                <a:gd name="T72" fmla="*/ 182 w 291"/>
                <a:gd name="T73" fmla="*/ 86 h 228"/>
                <a:gd name="T74" fmla="*/ 174 w 291"/>
                <a:gd name="T75" fmla="*/ 72 h 228"/>
                <a:gd name="T76" fmla="*/ 163 w 291"/>
                <a:gd name="T77" fmla="*/ 67 h 228"/>
                <a:gd name="T78" fmla="*/ 152 w 291"/>
                <a:gd name="T79" fmla="*/ 60 h 228"/>
                <a:gd name="T80" fmla="*/ 143 w 291"/>
                <a:gd name="T81" fmla="*/ 48 h 228"/>
                <a:gd name="T82" fmla="*/ 130 w 291"/>
                <a:gd name="T83" fmla="*/ 39 h 228"/>
                <a:gd name="T84" fmla="*/ 117 w 291"/>
                <a:gd name="T85" fmla="*/ 39 h 228"/>
                <a:gd name="T86" fmla="*/ 116 w 291"/>
                <a:gd name="T87" fmla="*/ 47 h 228"/>
                <a:gd name="T88" fmla="*/ 107 w 291"/>
                <a:gd name="T89" fmla="*/ 49 h 228"/>
                <a:gd name="T90" fmla="*/ 83 w 291"/>
                <a:gd name="T91" fmla="*/ 59 h 228"/>
                <a:gd name="T92" fmla="*/ 77 w 291"/>
                <a:gd name="T93" fmla="*/ 49 h 228"/>
                <a:gd name="T94" fmla="*/ 77 w 291"/>
                <a:gd name="T95" fmla="*/ 43 h 228"/>
                <a:gd name="T96" fmla="*/ 72 w 291"/>
                <a:gd name="T97" fmla="*/ 39 h 228"/>
                <a:gd name="T98" fmla="*/ 72 w 291"/>
                <a:gd name="T99" fmla="*/ 35 h 228"/>
                <a:gd name="T100" fmla="*/ 69 w 291"/>
                <a:gd name="T101" fmla="*/ 38 h 228"/>
                <a:gd name="T102" fmla="*/ 64 w 291"/>
                <a:gd name="T103" fmla="*/ 39 h 228"/>
                <a:gd name="T104" fmla="*/ 65 w 291"/>
                <a:gd name="T105" fmla="*/ 43 h 228"/>
                <a:gd name="T106" fmla="*/ 53 w 291"/>
                <a:gd name="T107" fmla="*/ 37 h 228"/>
                <a:gd name="T108" fmla="*/ 39 w 291"/>
                <a:gd name="T109" fmla="*/ 33 h 228"/>
                <a:gd name="T110" fmla="*/ 19 w 291"/>
                <a:gd name="T111" fmla="*/ 35 h 228"/>
                <a:gd name="T112" fmla="*/ 7 w 291"/>
                <a:gd name="T113" fmla="*/ 32 h 228"/>
                <a:gd name="T114" fmla="*/ 0 w 291"/>
                <a:gd name="T115" fmla="*/ 20 h 228"/>
                <a:gd name="T116" fmla="*/ 10 w 291"/>
                <a:gd name="T117" fmla="*/ 14 h 228"/>
                <a:gd name="T118" fmla="*/ 98 w 291"/>
                <a:gd name="T119" fmla="*/ 16 h 228"/>
                <a:gd name="T120" fmla="*/ 197 w 291"/>
                <a:gd name="T121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228">
                  <a:moveTo>
                    <a:pt x="194" y="0"/>
                  </a:moveTo>
                  <a:lnTo>
                    <a:pt x="194" y="0"/>
                  </a:lnTo>
                  <a:lnTo>
                    <a:pt x="200" y="0"/>
                  </a:lnTo>
                  <a:lnTo>
                    <a:pt x="209" y="2"/>
                  </a:lnTo>
                  <a:lnTo>
                    <a:pt x="210" y="7"/>
                  </a:lnTo>
                  <a:lnTo>
                    <a:pt x="211" y="10"/>
                  </a:lnTo>
                  <a:lnTo>
                    <a:pt x="215" y="12"/>
                  </a:lnTo>
                  <a:lnTo>
                    <a:pt x="218" y="17"/>
                  </a:lnTo>
                  <a:lnTo>
                    <a:pt x="223" y="30"/>
                  </a:lnTo>
                  <a:lnTo>
                    <a:pt x="229" y="40"/>
                  </a:lnTo>
                  <a:lnTo>
                    <a:pt x="237" y="55"/>
                  </a:lnTo>
                  <a:lnTo>
                    <a:pt x="241" y="62"/>
                  </a:lnTo>
                  <a:lnTo>
                    <a:pt x="251" y="77"/>
                  </a:lnTo>
                  <a:lnTo>
                    <a:pt x="256" y="81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96"/>
                  </a:lnTo>
                  <a:lnTo>
                    <a:pt x="256" y="86"/>
                  </a:lnTo>
                  <a:lnTo>
                    <a:pt x="255" y="96"/>
                  </a:lnTo>
                  <a:lnTo>
                    <a:pt x="261" y="106"/>
                  </a:lnTo>
                  <a:lnTo>
                    <a:pt x="268" y="116"/>
                  </a:lnTo>
                  <a:lnTo>
                    <a:pt x="275" y="129"/>
                  </a:lnTo>
                  <a:lnTo>
                    <a:pt x="280" y="137"/>
                  </a:lnTo>
                  <a:lnTo>
                    <a:pt x="286" y="144"/>
                  </a:lnTo>
                  <a:lnTo>
                    <a:pt x="289" y="153"/>
                  </a:lnTo>
                  <a:lnTo>
                    <a:pt x="291" y="168"/>
                  </a:lnTo>
                  <a:lnTo>
                    <a:pt x="291" y="176"/>
                  </a:lnTo>
                  <a:lnTo>
                    <a:pt x="291" y="185"/>
                  </a:lnTo>
                  <a:lnTo>
                    <a:pt x="291" y="193"/>
                  </a:lnTo>
                  <a:lnTo>
                    <a:pt x="288" y="196"/>
                  </a:lnTo>
                  <a:lnTo>
                    <a:pt x="286" y="200"/>
                  </a:lnTo>
                  <a:lnTo>
                    <a:pt x="286" y="205"/>
                  </a:lnTo>
                  <a:lnTo>
                    <a:pt x="287" y="211"/>
                  </a:lnTo>
                  <a:lnTo>
                    <a:pt x="286" y="218"/>
                  </a:lnTo>
                  <a:lnTo>
                    <a:pt x="283" y="225"/>
                  </a:lnTo>
                  <a:lnTo>
                    <a:pt x="280" y="227"/>
                  </a:lnTo>
                  <a:lnTo>
                    <a:pt x="277" y="228"/>
                  </a:lnTo>
                  <a:lnTo>
                    <a:pt x="279" y="224"/>
                  </a:lnTo>
                  <a:lnTo>
                    <a:pt x="281" y="222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74" y="221"/>
                  </a:lnTo>
                  <a:lnTo>
                    <a:pt x="270" y="222"/>
                  </a:lnTo>
                  <a:lnTo>
                    <a:pt x="267" y="221"/>
                  </a:lnTo>
                  <a:lnTo>
                    <a:pt x="264" y="222"/>
                  </a:lnTo>
                  <a:lnTo>
                    <a:pt x="261" y="224"/>
                  </a:lnTo>
                  <a:lnTo>
                    <a:pt x="259" y="223"/>
                  </a:lnTo>
                  <a:lnTo>
                    <a:pt x="255" y="222"/>
                  </a:lnTo>
                  <a:lnTo>
                    <a:pt x="253" y="219"/>
                  </a:lnTo>
                  <a:lnTo>
                    <a:pt x="254" y="217"/>
                  </a:lnTo>
                  <a:lnTo>
                    <a:pt x="255" y="217"/>
                  </a:lnTo>
                  <a:lnTo>
                    <a:pt x="262" y="218"/>
                  </a:lnTo>
                  <a:lnTo>
                    <a:pt x="264" y="217"/>
                  </a:lnTo>
                  <a:lnTo>
                    <a:pt x="263" y="216"/>
                  </a:lnTo>
                  <a:lnTo>
                    <a:pt x="260" y="214"/>
                  </a:lnTo>
                  <a:lnTo>
                    <a:pt x="256" y="215"/>
                  </a:lnTo>
                  <a:lnTo>
                    <a:pt x="253" y="212"/>
                  </a:lnTo>
                  <a:lnTo>
                    <a:pt x="250" y="207"/>
                  </a:lnTo>
                  <a:lnTo>
                    <a:pt x="246" y="203"/>
                  </a:lnTo>
                  <a:lnTo>
                    <a:pt x="245" y="200"/>
                  </a:lnTo>
                  <a:lnTo>
                    <a:pt x="242" y="196"/>
                  </a:lnTo>
                  <a:lnTo>
                    <a:pt x="237" y="195"/>
                  </a:lnTo>
                  <a:lnTo>
                    <a:pt x="233" y="193"/>
                  </a:lnTo>
                  <a:lnTo>
                    <a:pt x="229" y="192"/>
                  </a:lnTo>
                  <a:lnTo>
                    <a:pt x="225" y="181"/>
                  </a:lnTo>
                  <a:lnTo>
                    <a:pt x="223" y="177"/>
                  </a:lnTo>
                  <a:lnTo>
                    <a:pt x="220" y="174"/>
                  </a:lnTo>
                  <a:lnTo>
                    <a:pt x="219" y="172"/>
                  </a:lnTo>
                  <a:lnTo>
                    <a:pt x="216" y="169"/>
                  </a:lnTo>
                  <a:lnTo>
                    <a:pt x="213" y="167"/>
                  </a:lnTo>
                  <a:lnTo>
                    <a:pt x="214" y="163"/>
                  </a:lnTo>
                  <a:lnTo>
                    <a:pt x="215" y="161"/>
                  </a:lnTo>
                  <a:lnTo>
                    <a:pt x="212" y="155"/>
                  </a:lnTo>
                  <a:lnTo>
                    <a:pt x="209" y="156"/>
                  </a:lnTo>
                  <a:lnTo>
                    <a:pt x="209" y="158"/>
                  </a:lnTo>
                  <a:lnTo>
                    <a:pt x="209" y="163"/>
                  </a:lnTo>
                  <a:lnTo>
                    <a:pt x="207" y="163"/>
                  </a:lnTo>
                  <a:lnTo>
                    <a:pt x="205" y="161"/>
                  </a:lnTo>
                  <a:lnTo>
                    <a:pt x="202" y="158"/>
                  </a:lnTo>
                  <a:lnTo>
                    <a:pt x="197" y="150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92" y="133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6" y="124"/>
                  </a:lnTo>
                  <a:lnTo>
                    <a:pt x="194" y="121"/>
                  </a:lnTo>
                  <a:lnTo>
                    <a:pt x="193" y="125"/>
                  </a:lnTo>
                  <a:lnTo>
                    <a:pt x="191" y="124"/>
                  </a:lnTo>
                  <a:lnTo>
                    <a:pt x="191" y="122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7" y="119"/>
                  </a:lnTo>
                  <a:lnTo>
                    <a:pt x="188" y="121"/>
                  </a:lnTo>
                  <a:lnTo>
                    <a:pt x="189" y="124"/>
                  </a:lnTo>
                  <a:lnTo>
                    <a:pt x="189" y="127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1" y="122"/>
                  </a:lnTo>
                  <a:lnTo>
                    <a:pt x="180" y="120"/>
                  </a:lnTo>
                  <a:lnTo>
                    <a:pt x="180" y="116"/>
                  </a:lnTo>
                  <a:lnTo>
                    <a:pt x="180" y="110"/>
                  </a:lnTo>
                  <a:lnTo>
                    <a:pt x="182" y="106"/>
                  </a:lnTo>
                  <a:lnTo>
                    <a:pt x="183" y="98"/>
                  </a:lnTo>
                  <a:lnTo>
                    <a:pt x="183" y="93"/>
                  </a:lnTo>
                  <a:lnTo>
                    <a:pt x="182" y="86"/>
                  </a:lnTo>
                  <a:lnTo>
                    <a:pt x="180" y="79"/>
                  </a:lnTo>
                  <a:lnTo>
                    <a:pt x="177" y="77"/>
                  </a:lnTo>
                  <a:lnTo>
                    <a:pt x="174" y="72"/>
                  </a:lnTo>
                  <a:lnTo>
                    <a:pt x="168" y="71"/>
                  </a:lnTo>
                  <a:lnTo>
                    <a:pt x="165" y="71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6" y="61"/>
                  </a:lnTo>
                  <a:lnTo>
                    <a:pt x="152" y="60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3" y="48"/>
                  </a:lnTo>
                  <a:lnTo>
                    <a:pt x="138" y="44"/>
                  </a:lnTo>
                  <a:lnTo>
                    <a:pt x="134" y="42"/>
                  </a:lnTo>
                  <a:lnTo>
                    <a:pt x="130" y="39"/>
                  </a:lnTo>
                  <a:lnTo>
                    <a:pt x="127" y="38"/>
                  </a:lnTo>
                  <a:lnTo>
                    <a:pt x="122" y="38"/>
                  </a:lnTo>
                  <a:lnTo>
                    <a:pt x="117" y="39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12" y="45"/>
                  </a:lnTo>
                  <a:lnTo>
                    <a:pt x="107" y="49"/>
                  </a:lnTo>
                  <a:lnTo>
                    <a:pt x="101" y="54"/>
                  </a:lnTo>
                  <a:lnTo>
                    <a:pt x="94" y="56"/>
                  </a:lnTo>
                  <a:lnTo>
                    <a:pt x="83" y="59"/>
                  </a:lnTo>
                  <a:lnTo>
                    <a:pt x="83" y="53"/>
                  </a:lnTo>
                  <a:lnTo>
                    <a:pt x="80" y="50"/>
                  </a:lnTo>
                  <a:lnTo>
                    <a:pt x="77" y="49"/>
                  </a:lnTo>
                  <a:lnTo>
                    <a:pt x="72" y="46"/>
                  </a:lnTo>
                  <a:lnTo>
                    <a:pt x="76" y="44"/>
                  </a:lnTo>
                  <a:lnTo>
                    <a:pt x="77" y="43"/>
                  </a:lnTo>
                  <a:lnTo>
                    <a:pt x="70" y="42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2" y="36"/>
                  </a:lnTo>
                  <a:lnTo>
                    <a:pt x="64" y="39"/>
                  </a:lnTo>
                  <a:lnTo>
                    <a:pt x="65" y="39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4" y="37"/>
                  </a:lnTo>
                  <a:lnTo>
                    <a:pt x="41" y="35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6" y="27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10" y="14"/>
                  </a:lnTo>
                  <a:lnTo>
                    <a:pt x="18" y="12"/>
                  </a:lnTo>
                  <a:lnTo>
                    <a:pt x="93" y="6"/>
                  </a:lnTo>
                  <a:lnTo>
                    <a:pt x="98" y="16"/>
                  </a:lnTo>
                  <a:lnTo>
                    <a:pt x="189" y="11"/>
                  </a:lnTo>
                  <a:lnTo>
                    <a:pt x="190" y="19"/>
                  </a:lnTo>
                  <a:lnTo>
                    <a:pt x="197" y="1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EBD44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6802545" y="2950697"/>
              <a:ext cx="306933" cy="271518"/>
            </a:xfrm>
            <a:custGeom>
              <a:avLst/>
              <a:gdLst>
                <a:gd name="T0" fmla="*/ 176 w 182"/>
                <a:gd name="T1" fmla="*/ 147 h 161"/>
                <a:gd name="T2" fmla="*/ 171 w 182"/>
                <a:gd name="T3" fmla="*/ 146 h 161"/>
                <a:gd name="T4" fmla="*/ 160 w 182"/>
                <a:gd name="T5" fmla="*/ 139 h 161"/>
                <a:gd name="T6" fmla="*/ 152 w 182"/>
                <a:gd name="T7" fmla="*/ 134 h 161"/>
                <a:gd name="T8" fmla="*/ 155 w 182"/>
                <a:gd name="T9" fmla="*/ 130 h 161"/>
                <a:gd name="T10" fmla="*/ 166 w 182"/>
                <a:gd name="T11" fmla="*/ 128 h 161"/>
                <a:gd name="T12" fmla="*/ 162 w 182"/>
                <a:gd name="T13" fmla="*/ 118 h 161"/>
                <a:gd name="T14" fmla="*/ 148 w 182"/>
                <a:gd name="T15" fmla="*/ 122 h 161"/>
                <a:gd name="T16" fmla="*/ 148 w 182"/>
                <a:gd name="T17" fmla="*/ 119 h 161"/>
                <a:gd name="T18" fmla="*/ 154 w 182"/>
                <a:gd name="T19" fmla="*/ 114 h 161"/>
                <a:gd name="T20" fmla="*/ 150 w 182"/>
                <a:gd name="T21" fmla="*/ 99 h 161"/>
                <a:gd name="T22" fmla="*/ 84 w 182"/>
                <a:gd name="T23" fmla="*/ 82 h 161"/>
                <a:gd name="T24" fmla="*/ 84 w 182"/>
                <a:gd name="T25" fmla="*/ 73 h 161"/>
                <a:gd name="T26" fmla="*/ 87 w 182"/>
                <a:gd name="T27" fmla="*/ 64 h 161"/>
                <a:gd name="T28" fmla="*/ 90 w 182"/>
                <a:gd name="T29" fmla="*/ 58 h 161"/>
                <a:gd name="T30" fmla="*/ 97 w 182"/>
                <a:gd name="T31" fmla="*/ 43 h 161"/>
                <a:gd name="T32" fmla="*/ 99 w 182"/>
                <a:gd name="T33" fmla="*/ 37 h 161"/>
                <a:gd name="T34" fmla="*/ 102 w 182"/>
                <a:gd name="T35" fmla="*/ 23 h 161"/>
                <a:gd name="T36" fmla="*/ 98 w 182"/>
                <a:gd name="T37" fmla="*/ 14 h 161"/>
                <a:gd name="T38" fmla="*/ 94 w 182"/>
                <a:gd name="T39" fmla="*/ 9 h 161"/>
                <a:gd name="T40" fmla="*/ 97 w 182"/>
                <a:gd name="T41" fmla="*/ 2 h 161"/>
                <a:gd name="T42" fmla="*/ 0 w 182"/>
                <a:gd name="T43" fmla="*/ 47 h 161"/>
                <a:gd name="T44" fmla="*/ 11 w 182"/>
                <a:gd name="T45" fmla="*/ 64 h 161"/>
                <a:gd name="T46" fmla="*/ 13 w 182"/>
                <a:gd name="T47" fmla="*/ 75 h 161"/>
                <a:gd name="T48" fmla="*/ 13 w 182"/>
                <a:gd name="T49" fmla="*/ 94 h 161"/>
                <a:gd name="T50" fmla="*/ 9 w 182"/>
                <a:gd name="T51" fmla="*/ 110 h 161"/>
                <a:gd name="T52" fmla="*/ 9 w 182"/>
                <a:gd name="T53" fmla="*/ 131 h 161"/>
                <a:gd name="T54" fmla="*/ 15 w 182"/>
                <a:gd name="T55" fmla="*/ 136 h 161"/>
                <a:gd name="T56" fmla="*/ 25 w 182"/>
                <a:gd name="T57" fmla="*/ 134 h 161"/>
                <a:gd name="T58" fmla="*/ 44 w 182"/>
                <a:gd name="T59" fmla="*/ 139 h 161"/>
                <a:gd name="T60" fmla="*/ 72 w 182"/>
                <a:gd name="T61" fmla="*/ 142 h 161"/>
                <a:gd name="T62" fmla="*/ 78 w 182"/>
                <a:gd name="T63" fmla="*/ 138 h 161"/>
                <a:gd name="T64" fmla="*/ 70 w 182"/>
                <a:gd name="T65" fmla="*/ 137 h 161"/>
                <a:gd name="T66" fmla="*/ 77 w 182"/>
                <a:gd name="T67" fmla="*/ 132 h 161"/>
                <a:gd name="T68" fmla="*/ 97 w 182"/>
                <a:gd name="T69" fmla="*/ 142 h 161"/>
                <a:gd name="T70" fmla="*/ 98 w 182"/>
                <a:gd name="T71" fmla="*/ 150 h 161"/>
                <a:gd name="T72" fmla="*/ 111 w 182"/>
                <a:gd name="T73" fmla="*/ 155 h 161"/>
                <a:gd name="T74" fmla="*/ 121 w 182"/>
                <a:gd name="T75" fmla="*/ 154 h 161"/>
                <a:gd name="T76" fmla="*/ 132 w 182"/>
                <a:gd name="T77" fmla="*/ 150 h 161"/>
                <a:gd name="T78" fmla="*/ 142 w 182"/>
                <a:gd name="T79" fmla="*/ 153 h 161"/>
                <a:gd name="T80" fmla="*/ 142 w 182"/>
                <a:gd name="T81" fmla="*/ 141 h 161"/>
                <a:gd name="T82" fmla="*/ 150 w 182"/>
                <a:gd name="T83" fmla="*/ 147 h 161"/>
                <a:gd name="T84" fmla="*/ 168 w 182"/>
                <a:gd name="T85" fmla="*/ 154 h 161"/>
                <a:gd name="T86" fmla="*/ 169 w 182"/>
                <a:gd name="T87" fmla="*/ 161 h 161"/>
                <a:gd name="T88" fmla="*/ 176 w 182"/>
                <a:gd name="T89" fmla="*/ 158 h 161"/>
                <a:gd name="T90" fmla="*/ 181 w 182"/>
                <a:gd name="T9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61">
                  <a:moveTo>
                    <a:pt x="181" y="149"/>
                  </a:moveTo>
                  <a:lnTo>
                    <a:pt x="179" y="149"/>
                  </a:lnTo>
                  <a:lnTo>
                    <a:pt x="176" y="147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1" y="146"/>
                  </a:lnTo>
                  <a:lnTo>
                    <a:pt x="166" y="143"/>
                  </a:lnTo>
                  <a:lnTo>
                    <a:pt x="165" y="143"/>
                  </a:lnTo>
                  <a:lnTo>
                    <a:pt x="160" y="139"/>
                  </a:lnTo>
                  <a:lnTo>
                    <a:pt x="158" y="137"/>
                  </a:lnTo>
                  <a:lnTo>
                    <a:pt x="155" y="136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5" y="130"/>
                  </a:lnTo>
                  <a:lnTo>
                    <a:pt x="160" y="130"/>
                  </a:lnTo>
                  <a:lnTo>
                    <a:pt x="161" y="128"/>
                  </a:lnTo>
                  <a:lnTo>
                    <a:pt x="166" y="128"/>
                  </a:lnTo>
                  <a:lnTo>
                    <a:pt x="168" y="126"/>
                  </a:lnTo>
                  <a:lnTo>
                    <a:pt x="165" y="121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51" y="121"/>
                  </a:lnTo>
                  <a:lnTo>
                    <a:pt x="148" y="122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4" y="116"/>
                  </a:lnTo>
                  <a:lnTo>
                    <a:pt x="154" y="114"/>
                  </a:lnTo>
                  <a:lnTo>
                    <a:pt x="154" y="110"/>
                  </a:lnTo>
                  <a:lnTo>
                    <a:pt x="153" y="103"/>
                  </a:lnTo>
                  <a:lnTo>
                    <a:pt x="150" y="99"/>
                  </a:lnTo>
                  <a:lnTo>
                    <a:pt x="148" y="95"/>
                  </a:lnTo>
                  <a:lnTo>
                    <a:pt x="149" y="79"/>
                  </a:lnTo>
                  <a:lnTo>
                    <a:pt x="84" y="82"/>
                  </a:lnTo>
                  <a:lnTo>
                    <a:pt x="83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7" y="71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90" y="58"/>
                  </a:lnTo>
                  <a:lnTo>
                    <a:pt x="91" y="51"/>
                  </a:lnTo>
                  <a:lnTo>
                    <a:pt x="93" y="49"/>
                  </a:lnTo>
                  <a:lnTo>
                    <a:pt x="97" y="43"/>
                  </a:lnTo>
                  <a:lnTo>
                    <a:pt x="98" y="41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102" y="34"/>
                  </a:lnTo>
                  <a:lnTo>
                    <a:pt x="103" y="26"/>
                  </a:lnTo>
                  <a:lnTo>
                    <a:pt x="102" y="23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0" y="3"/>
                  </a:lnTo>
                  <a:lnTo>
                    <a:pt x="0" y="47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11" y="64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3" y="75"/>
                  </a:lnTo>
                  <a:lnTo>
                    <a:pt x="15" y="83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2" y="121"/>
                  </a:lnTo>
                  <a:lnTo>
                    <a:pt x="9" y="131"/>
                  </a:lnTo>
                  <a:lnTo>
                    <a:pt x="6" y="136"/>
                  </a:lnTo>
                  <a:lnTo>
                    <a:pt x="10" y="136"/>
                  </a:lnTo>
                  <a:lnTo>
                    <a:pt x="15" y="136"/>
                  </a:lnTo>
                  <a:lnTo>
                    <a:pt x="18" y="134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34" y="136"/>
                  </a:lnTo>
                  <a:lnTo>
                    <a:pt x="39" y="137"/>
                  </a:lnTo>
                  <a:lnTo>
                    <a:pt x="44" y="139"/>
                  </a:lnTo>
                  <a:lnTo>
                    <a:pt x="51" y="142"/>
                  </a:lnTo>
                  <a:lnTo>
                    <a:pt x="64" y="142"/>
                  </a:lnTo>
                  <a:lnTo>
                    <a:pt x="72" y="142"/>
                  </a:lnTo>
                  <a:lnTo>
                    <a:pt x="79" y="142"/>
                  </a:lnTo>
                  <a:lnTo>
                    <a:pt x="80" y="141"/>
                  </a:lnTo>
                  <a:lnTo>
                    <a:pt x="78" y="138"/>
                  </a:lnTo>
                  <a:lnTo>
                    <a:pt x="73" y="138"/>
                  </a:lnTo>
                  <a:lnTo>
                    <a:pt x="72" y="138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2" y="132"/>
                  </a:lnTo>
                  <a:lnTo>
                    <a:pt x="77" y="132"/>
                  </a:lnTo>
                  <a:lnTo>
                    <a:pt x="84" y="135"/>
                  </a:lnTo>
                  <a:lnTo>
                    <a:pt x="91" y="141"/>
                  </a:lnTo>
                  <a:lnTo>
                    <a:pt x="97" y="142"/>
                  </a:lnTo>
                  <a:lnTo>
                    <a:pt x="101" y="140"/>
                  </a:lnTo>
                  <a:lnTo>
                    <a:pt x="100" y="144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6" y="155"/>
                  </a:lnTo>
                  <a:lnTo>
                    <a:pt x="111" y="155"/>
                  </a:lnTo>
                  <a:lnTo>
                    <a:pt x="115" y="158"/>
                  </a:lnTo>
                  <a:lnTo>
                    <a:pt x="119" y="158"/>
                  </a:lnTo>
                  <a:lnTo>
                    <a:pt x="121" y="154"/>
                  </a:lnTo>
                  <a:lnTo>
                    <a:pt x="125" y="150"/>
                  </a:lnTo>
                  <a:lnTo>
                    <a:pt x="128" y="149"/>
                  </a:lnTo>
                  <a:lnTo>
                    <a:pt x="132" y="150"/>
                  </a:lnTo>
                  <a:lnTo>
                    <a:pt x="136" y="155"/>
                  </a:lnTo>
                  <a:lnTo>
                    <a:pt x="140" y="155"/>
                  </a:lnTo>
                  <a:lnTo>
                    <a:pt x="142" y="153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0" y="143"/>
                  </a:lnTo>
                  <a:lnTo>
                    <a:pt x="150" y="147"/>
                  </a:lnTo>
                  <a:lnTo>
                    <a:pt x="158" y="148"/>
                  </a:lnTo>
                  <a:lnTo>
                    <a:pt x="165" y="151"/>
                  </a:lnTo>
                  <a:lnTo>
                    <a:pt x="168" y="154"/>
                  </a:lnTo>
                  <a:lnTo>
                    <a:pt x="166" y="157"/>
                  </a:lnTo>
                  <a:lnTo>
                    <a:pt x="165" y="161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3" y="156"/>
                  </a:lnTo>
                  <a:lnTo>
                    <a:pt x="176" y="158"/>
                  </a:lnTo>
                  <a:lnTo>
                    <a:pt x="176" y="160"/>
                  </a:lnTo>
                  <a:lnTo>
                    <a:pt x="178" y="157"/>
                  </a:lnTo>
                  <a:lnTo>
                    <a:pt x="181" y="154"/>
                  </a:lnTo>
                  <a:lnTo>
                    <a:pt x="182" y="153"/>
                  </a:lnTo>
                  <a:lnTo>
                    <a:pt x="181" y="14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6765443" y="2707850"/>
              <a:ext cx="274890" cy="247908"/>
            </a:xfrm>
            <a:custGeom>
              <a:avLst/>
              <a:gdLst>
                <a:gd name="T0" fmla="*/ 6 w 163"/>
                <a:gd name="T1" fmla="*/ 123 h 147"/>
                <a:gd name="T2" fmla="*/ 4 w 163"/>
                <a:gd name="T3" fmla="*/ 121 h 147"/>
                <a:gd name="T4" fmla="*/ 7 w 163"/>
                <a:gd name="T5" fmla="*/ 124 h 147"/>
                <a:gd name="T6" fmla="*/ 10 w 163"/>
                <a:gd name="T7" fmla="*/ 125 h 147"/>
                <a:gd name="T8" fmla="*/ 12 w 163"/>
                <a:gd name="T9" fmla="*/ 123 h 147"/>
                <a:gd name="T10" fmla="*/ 22 w 163"/>
                <a:gd name="T11" fmla="*/ 124 h 147"/>
                <a:gd name="T12" fmla="*/ 22 w 163"/>
                <a:gd name="T13" fmla="*/ 147 h 147"/>
                <a:gd name="T14" fmla="*/ 116 w 163"/>
                <a:gd name="T15" fmla="*/ 144 h 147"/>
                <a:gd name="T16" fmla="*/ 117 w 163"/>
                <a:gd name="T17" fmla="*/ 144 h 147"/>
                <a:gd name="T18" fmla="*/ 119 w 163"/>
                <a:gd name="T19" fmla="*/ 139 h 147"/>
                <a:gd name="T20" fmla="*/ 120 w 163"/>
                <a:gd name="T21" fmla="*/ 136 h 147"/>
                <a:gd name="T22" fmla="*/ 119 w 163"/>
                <a:gd name="T23" fmla="*/ 133 h 147"/>
                <a:gd name="T24" fmla="*/ 119 w 163"/>
                <a:gd name="T25" fmla="*/ 127 h 147"/>
                <a:gd name="T26" fmla="*/ 119 w 163"/>
                <a:gd name="T27" fmla="*/ 125 h 147"/>
                <a:gd name="T28" fmla="*/ 117 w 163"/>
                <a:gd name="T29" fmla="*/ 122 h 147"/>
                <a:gd name="T30" fmla="*/ 116 w 163"/>
                <a:gd name="T31" fmla="*/ 121 h 147"/>
                <a:gd name="T32" fmla="*/ 116 w 163"/>
                <a:gd name="T33" fmla="*/ 119 h 147"/>
                <a:gd name="T34" fmla="*/ 117 w 163"/>
                <a:gd name="T35" fmla="*/ 117 h 147"/>
                <a:gd name="T36" fmla="*/ 116 w 163"/>
                <a:gd name="T37" fmla="*/ 116 h 147"/>
                <a:gd name="T38" fmla="*/ 118 w 163"/>
                <a:gd name="T39" fmla="*/ 113 h 147"/>
                <a:gd name="T40" fmla="*/ 121 w 163"/>
                <a:gd name="T41" fmla="*/ 109 h 147"/>
                <a:gd name="T42" fmla="*/ 122 w 163"/>
                <a:gd name="T43" fmla="*/ 109 h 147"/>
                <a:gd name="T44" fmla="*/ 121 w 163"/>
                <a:gd name="T45" fmla="*/ 107 h 147"/>
                <a:gd name="T46" fmla="*/ 123 w 163"/>
                <a:gd name="T47" fmla="*/ 103 h 147"/>
                <a:gd name="T48" fmla="*/ 125 w 163"/>
                <a:gd name="T49" fmla="*/ 100 h 147"/>
                <a:gd name="T50" fmla="*/ 123 w 163"/>
                <a:gd name="T51" fmla="*/ 99 h 147"/>
                <a:gd name="T52" fmla="*/ 124 w 163"/>
                <a:gd name="T53" fmla="*/ 95 h 147"/>
                <a:gd name="T54" fmla="*/ 127 w 163"/>
                <a:gd name="T55" fmla="*/ 92 h 147"/>
                <a:gd name="T56" fmla="*/ 132 w 163"/>
                <a:gd name="T57" fmla="*/ 86 h 147"/>
                <a:gd name="T58" fmla="*/ 135 w 163"/>
                <a:gd name="T59" fmla="*/ 81 h 147"/>
                <a:gd name="T60" fmla="*/ 135 w 163"/>
                <a:gd name="T61" fmla="*/ 77 h 147"/>
                <a:gd name="T62" fmla="*/ 137 w 163"/>
                <a:gd name="T63" fmla="*/ 72 h 147"/>
                <a:gd name="T64" fmla="*/ 138 w 163"/>
                <a:gd name="T65" fmla="*/ 72 h 147"/>
                <a:gd name="T66" fmla="*/ 140 w 163"/>
                <a:gd name="T67" fmla="*/ 70 h 147"/>
                <a:gd name="T68" fmla="*/ 141 w 163"/>
                <a:gd name="T69" fmla="*/ 67 h 147"/>
                <a:gd name="T70" fmla="*/ 143 w 163"/>
                <a:gd name="T71" fmla="*/ 65 h 147"/>
                <a:gd name="T72" fmla="*/ 147 w 163"/>
                <a:gd name="T73" fmla="*/ 63 h 147"/>
                <a:gd name="T74" fmla="*/ 146 w 163"/>
                <a:gd name="T75" fmla="*/ 60 h 147"/>
                <a:gd name="T76" fmla="*/ 148 w 163"/>
                <a:gd name="T77" fmla="*/ 58 h 147"/>
                <a:gd name="T78" fmla="*/ 150 w 163"/>
                <a:gd name="T79" fmla="*/ 54 h 147"/>
                <a:gd name="T80" fmla="*/ 150 w 163"/>
                <a:gd name="T81" fmla="*/ 48 h 147"/>
                <a:gd name="T82" fmla="*/ 150 w 163"/>
                <a:gd name="T83" fmla="*/ 43 h 147"/>
                <a:gd name="T84" fmla="*/ 153 w 163"/>
                <a:gd name="T85" fmla="*/ 39 h 147"/>
                <a:gd name="T86" fmla="*/ 156 w 163"/>
                <a:gd name="T87" fmla="*/ 37 h 147"/>
                <a:gd name="T88" fmla="*/ 156 w 163"/>
                <a:gd name="T89" fmla="*/ 35 h 147"/>
                <a:gd name="T90" fmla="*/ 157 w 163"/>
                <a:gd name="T91" fmla="*/ 33 h 147"/>
                <a:gd name="T92" fmla="*/ 157 w 163"/>
                <a:gd name="T93" fmla="*/ 29 h 147"/>
                <a:gd name="T94" fmla="*/ 160 w 163"/>
                <a:gd name="T95" fmla="*/ 28 h 147"/>
                <a:gd name="T96" fmla="*/ 161 w 163"/>
                <a:gd name="T97" fmla="*/ 26 h 147"/>
                <a:gd name="T98" fmla="*/ 162 w 163"/>
                <a:gd name="T99" fmla="*/ 24 h 147"/>
                <a:gd name="T100" fmla="*/ 163 w 163"/>
                <a:gd name="T101" fmla="*/ 22 h 147"/>
                <a:gd name="T102" fmla="*/ 163 w 163"/>
                <a:gd name="T103" fmla="*/ 19 h 147"/>
                <a:gd name="T104" fmla="*/ 138 w 163"/>
                <a:gd name="T105" fmla="*/ 20 h 147"/>
                <a:gd name="T106" fmla="*/ 148 w 163"/>
                <a:gd name="T107" fmla="*/ 5 h 147"/>
                <a:gd name="T108" fmla="*/ 147 w 163"/>
                <a:gd name="T109" fmla="*/ 0 h 147"/>
                <a:gd name="T110" fmla="*/ 0 w 163"/>
                <a:gd name="T111" fmla="*/ 4 h 147"/>
                <a:gd name="T112" fmla="*/ 7 w 163"/>
                <a:gd name="T113" fmla="*/ 47 h 147"/>
                <a:gd name="T114" fmla="*/ 6 w 163"/>
                <a:gd name="T115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147">
                  <a:moveTo>
                    <a:pt x="6" y="123"/>
                  </a:moveTo>
                  <a:lnTo>
                    <a:pt x="4" y="121"/>
                  </a:lnTo>
                  <a:lnTo>
                    <a:pt x="7" y="124"/>
                  </a:lnTo>
                  <a:lnTo>
                    <a:pt x="10" y="125"/>
                  </a:lnTo>
                  <a:lnTo>
                    <a:pt x="12" y="123"/>
                  </a:lnTo>
                  <a:lnTo>
                    <a:pt x="22" y="124"/>
                  </a:lnTo>
                  <a:lnTo>
                    <a:pt x="22" y="147"/>
                  </a:lnTo>
                  <a:lnTo>
                    <a:pt x="116" y="144"/>
                  </a:lnTo>
                  <a:lnTo>
                    <a:pt x="117" y="144"/>
                  </a:lnTo>
                  <a:lnTo>
                    <a:pt x="119" y="139"/>
                  </a:lnTo>
                  <a:lnTo>
                    <a:pt x="120" y="136"/>
                  </a:lnTo>
                  <a:lnTo>
                    <a:pt x="119" y="133"/>
                  </a:lnTo>
                  <a:lnTo>
                    <a:pt x="119" y="127"/>
                  </a:lnTo>
                  <a:lnTo>
                    <a:pt x="119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7" y="117"/>
                  </a:lnTo>
                  <a:lnTo>
                    <a:pt x="116" y="116"/>
                  </a:lnTo>
                  <a:lnTo>
                    <a:pt x="118" y="113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1" y="107"/>
                  </a:lnTo>
                  <a:lnTo>
                    <a:pt x="123" y="103"/>
                  </a:lnTo>
                  <a:lnTo>
                    <a:pt x="125" y="100"/>
                  </a:lnTo>
                  <a:lnTo>
                    <a:pt x="123" y="99"/>
                  </a:lnTo>
                  <a:lnTo>
                    <a:pt x="124" y="95"/>
                  </a:lnTo>
                  <a:lnTo>
                    <a:pt x="127" y="92"/>
                  </a:lnTo>
                  <a:lnTo>
                    <a:pt x="132" y="86"/>
                  </a:lnTo>
                  <a:lnTo>
                    <a:pt x="135" y="81"/>
                  </a:lnTo>
                  <a:lnTo>
                    <a:pt x="135" y="77"/>
                  </a:lnTo>
                  <a:lnTo>
                    <a:pt x="137" y="72"/>
                  </a:lnTo>
                  <a:lnTo>
                    <a:pt x="138" y="72"/>
                  </a:lnTo>
                  <a:lnTo>
                    <a:pt x="140" y="70"/>
                  </a:lnTo>
                  <a:lnTo>
                    <a:pt x="141" y="67"/>
                  </a:lnTo>
                  <a:lnTo>
                    <a:pt x="143" y="65"/>
                  </a:lnTo>
                  <a:lnTo>
                    <a:pt x="147" y="63"/>
                  </a:lnTo>
                  <a:lnTo>
                    <a:pt x="146" y="60"/>
                  </a:lnTo>
                  <a:lnTo>
                    <a:pt x="148" y="58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3"/>
                  </a:lnTo>
                  <a:lnTo>
                    <a:pt x="153" y="39"/>
                  </a:lnTo>
                  <a:lnTo>
                    <a:pt x="156" y="37"/>
                  </a:lnTo>
                  <a:lnTo>
                    <a:pt x="156" y="35"/>
                  </a:lnTo>
                  <a:lnTo>
                    <a:pt x="157" y="33"/>
                  </a:lnTo>
                  <a:lnTo>
                    <a:pt x="157" y="29"/>
                  </a:lnTo>
                  <a:lnTo>
                    <a:pt x="160" y="28"/>
                  </a:lnTo>
                  <a:lnTo>
                    <a:pt x="161" y="26"/>
                  </a:lnTo>
                  <a:lnTo>
                    <a:pt x="162" y="24"/>
                  </a:lnTo>
                  <a:lnTo>
                    <a:pt x="163" y="22"/>
                  </a:lnTo>
                  <a:lnTo>
                    <a:pt x="163" y="19"/>
                  </a:lnTo>
                  <a:lnTo>
                    <a:pt x="138" y="20"/>
                  </a:lnTo>
                  <a:lnTo>
                    <a:pt x="148" y="5"/>
                  </a:lnTo>
                  <a:lnTo>
                    <a:pt x="147" y="0"/>
                  </a:lnTo>
                  <a:lnTo>
                    <a:pt x="0" y="4"/>
                  </a:lnTo>
                  <a:lnTo>
                    <a:pt x="7" y="47"/>
                  </a:lnTo>
                  <a:lnTo>
                    <a:pt x="6" y="12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7011664" y="2657257"/>
              <a:ext cx="465458" cy="151779"/>
            </a:xfrm>
            <a:custGeom>
              <a:avLst/>
              <a:gdLst>
                <a:gd name="T0" fmla="*/ 193 w 326"/>
                <a:gd name="T1" fmla="*/ 14 h 107"/>
                <a:gd name="T2" fmla="*/ 83 w 326"/>
                <a:gd name="T3" fmla="*/ 21 h 107"/>
                <a:gd name="T4" fmla="*/ 85 w 326"/>
                <a:gd name="T5" fmla="*/ 31 h 107"/>
                <a:gd name="T6" fmla="*/ 26 w 326"/>
                <a:gd name="T7" fmla="*/ 32 h 107"/>
                <a:gd name="T8" fmla="*/ 24 w 326"/>
                <a:gd name="T9" fmla="*/ 33 h 107"/>
                <a:gd name="T10" fmla="*/ 24 w 326"/>
                <a:gd name="T11" fmla="*/ 36 h 107"/>
                <a:gd name="T12" fmla="*/ 24 w 326"/>
                <a:gd name="T13" fmla="*/ 39 h 107"/>
                <a:gd name="T14" fmla="*/ 23 w 326"/>
                <a:gd name="T15" fmla="*/ 42 h 107"/>
                <a:gd name="T16" fmla="*/ 21 w 326"/>
                <a:gd name="T17" fmla="*/ 43 h 107"/>
                <a:gd name="T18" fmla="*/ 20 w 326"/>
                <a:gd name="T19" fmla="*/ 45 h 107"/>
                <a:gd name="T20" fmla="*/ 21 w 326"/>
                <a:gd name="T21" fmla="*/ 46 h 107"/>
                <a:gd name="T22" fmla="*/ 23 w 326"/>
                <a:gd name="T23" fmla="*/ 50 h 107"/>
                <a:gd name="T24" fmla="*/ 22 w 326"/>
                <a:gd name="T25" fmla="*/ 52 h 107"/>
                <a:gd name="T26" fmla="*/ 20 w 326"/>
                <a:gd name="T27" fmla="*/ 55 h 107"/>
                <a:gd name="T28" fmla="*/ 19 w 326"/>
                <a:gd name="T29" fmla="*/ 58 h 107"/>
                <a:gd name="T30" fmla="*/ 20 w 326"/>
                <a:gd name="T31" fmla="*/ 58 h 107"/>
                <a:gd name="T32" fmla="*/ 20 w 326"/>
                <a:gd name="T33" fmla="*/ 62 h 107"/>
                <a:gd name="T34" fmla="*/ 19 w 326"/>
                <a:gd name="T35" fmla="*/ 64 h 107"/>
                <a:gd name="T36" fmla="*/ 18 w 326"/>
                <a:gd name="T37" fmla="*/ 66 h 107"/>
                <a:gd name="T38" fmla="*/ 16 w 326"/>
                <a:gd name="T39" fmla="*/ 69 h 107"/>
                <a:gd name="T40" fmla="*/ 13 w 326"/>
                <a:gd name="T41" fmla="*/ 70 h 107"/>
                <a:gd name="T42" fmla="*/ 13 w 326"/>
                <a:gd name="T43" fmla="*/ 75 h 107"/>
                <a:gd name="T44" fmla="*/ 12 w 326"/>
                <a:gd name="T45" fmla="*/ 77 h 107"/>
                <a:gd name="T46" fmla="*/ 12 w 326"/>
                <a:gd name="T47" fmla="*/ 79 h 107"/>
                <a:gd name="T48" fmla="*/ 8 w 326"/>
                <a:gd name="T49" fmla="*/ 82 h 107"/>
                <a:gd name="T50" fmla="*/ 5 w 326"/>
                <a:gd name="T51" fmla="*/ 87 h 107"/>
                <a:gd name="T52" fmla="*/ 5 w 326"/>
                <a:gd name="T53" fmla="*/ 92 h 107"/>
                <a:gd name="T54" fmla="*/ 5 w 326"/>
                <a:gd name="T55" fmla="*/ 99 h 107"/>
                <a:gd name="T56" fmla="*/ 2 w 326"/>
                <a:gd name="T57" fmla="*/ 104 h 107"/>
                <a:gd name="T58" fmla="*/ 0 w 326"/>
                <a:gd name="T59" fmla="*/ 107 h 107"/>
                <a:gd name="T60" fmla="*/ 0 w 326"/>
                <a:gd name="T61" fmla="*/ 107 h 107"/>
                <a:gd name="T62" fmla="*/ 232 w 326"/>
                <a:gd name="T63" fmla="*/ 89 h 107"/>
                <a:gd name="T64" fmla="*/ 232 w 326"/>
                <a:gd name="T65" fmla="*/ 89 h 107"/>
                <a:gd name="T66" fmla="*/ 232 w 326"/>
                <a:gd name="T67" fmla="*/ 88 h 107"/>
                <a:gd name="T68" fmla="*/ 233 w 326"/>
                <a:gd name="T69" fmla="*/ 82 h 107"/>
                <a:gd name="T70" fmla="*/ 233 w 326"/>
                <a:gd name="T71" fmla="*/ 79 h 107"/>
                <a:gd name="T72" fmla="*/ 237 w 326"/>
                <a:gd name="T73" fmla="*/ 75 h 107"/>
                <a:gd name="T74" fmla="*/ 240 w 326"/>
                <a:gd name="T75" fmla="*/ 75 h 107"/>
                <a:gd name="T76" fmla="*/ 244 w 326"/>
                <a:gd name="T77" fmla="*/ 72 h 107"/>
                <a:gd name="T78" fmla="*/ 243 w 326"/>
                <a:gd name="T79" fmla="*/ 68 h 107"/>
                <a:gd name="T80" fmla="*/ 246 w 326"/>
                <a:gd name="T81" fmla="*/ 64 h 107"/>
                <a:gd name="T82" fmla="*/ 280 w 326"/>
                <a:gd name="T83" fmla="*/ 44 h 107"/>
                <a:gd name="T84" fmla="*/ 285 w 326"/>
                <a:gd name="T85" fmla="*/ 41 h 107"/>
                <a:gd name="T86" fmla="*/ 287 w 326"/>
                <a:gd name="T87" fmla="*/ 37 h 107"/>
                <a:gd name="T88" fmla="*/ 291 w 326"/>
                <a:gd name="T89" fmla="*/ 31 h 107"/>
                <a:gd name="T90" fmla="*/ 294 w 326"/>
                <a:gd name="T91" fmla="*/ 31 h 107"/>
                <a:gd name="T92" fmla="*/ 297 w 326"/>
                <a:gd name="T93" fmla="*/ 35 h 107"/>
                <a:gd name="T94" fmla="*/ 301 w 326"/>
                <a:gd name="T95" fmla="*/ 31 h 107"/>
                <a:gd name="T96" fmla="*/ 306 w 326"/>
                <a:gd name="T97" fmla="*/ 25 h 107"/>
                <a:gd name="T98" fmla="*/ 317 w 326"/>
                <a:gd name="T99" fmla="*/ 23 h 107"/>
                <a:gd name="T100" fmla="*/ 318 w 326"/>
                <a:gd name="T101" fmla="*/ 19 h 107"/>
                <a:gd name="T102" fmla="*/ 321 w 326"/>
                <a:gd name="T103" fmla="*/ 14 h 107"/>
                <a:gd name="T104" fmla="*/ 325 w 326"/>
                <a:gd name="T105" fmla="*/ 12 h 107"/>
                <a:gd name="T106" fmla="*/ 326 w 326"/>
                <a:gd name="T107" fmla="*/ 12 h 107"/>
                <a:gd name="T108" fmla="*/ 326 w 326"/>
                <a:gd name="T109" fmla="*/ 0 h 107"/>
                <a:gd name="T110" fmla="*/ 193 w 326"/>
                <a:gd name="T111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07">
                  <a:moveTo>
                    <a:pt x="193" y="14"/>
                  </a:moveTo>
                  <a:cubicBezTo>
                    <a:pt x="83" y="21"/>
                    <a:pt x="83" y="21"/>
                    <a:pt x="83" y="2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3" y="49"/>
                    <a:pt x="23" y="50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7" y="37"/>
                    <a:pt x="287" y="37"/>
                    <a:pt x="287" y="37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5" y="12"/>
                    <a:pt x="325" y="12"/>
                    <a:pt x="325" y="12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193" y="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7342207" y="2606663"/>
              <a:ext cx="465458" cy="205746"/>
            </a:xfrm>
            <a:custGeom>
              <a:avLst/>
              <a:gdLst>
                <a:gd name="T0" fmla="*/ 320 w 326"/>
                <a:gd name="T1" fmla="*/ 28 h 144"/>
                <a:gd name="T2" fmla="*/ 315 w 326"/>
                <a:gd name="T3" fmla="*/ 38 h 144"/>
                <a:gd name="T4" fmla="*/ 311 w 326"/>
                <a:gd name="T5" fmla="*/ 32 h 144"/>
                <a:gd name="T6" fmla="*/ 300 w 326"/>
                <a:gd name="T7" fmla="*/ 30 h 144"/>
                <a:gd name="T8" fmla="*/ 289 w 326"/>
                <a:gd name="T9" fmla="*/ 35 h 144"/>
                <a:gd name="T10" fmla="*/ 285 w 326"/>
                <a:gd name="T11" fmla="*/ 32 h 144"/>
                <a:gd name="T12" fmla="*/ 282 w 326"/>
                <a:gd name="T13" fmla="*/ 25 h 144"/>
                <a:gd name="T14" fmla="*/ 281 w 326"/>
                <a:gd name="T15" fmla="*/ 18 h 144"/>
                <a:gd name="T16" fmla="*/ 284 w 326"/>
                <a:gd name="T17" fmla="*/ 20 h 144"/>
                <a:gd name="T18" fmla="*/ 290 w 326"/>
                <a:gd name="T19" fmla="*/ 29 h 144"/>
                <a:gd name="T20" fmla="*/ 295 w 326"/>
                <a:gd name="T21" fmla="*/ 26 h 144"/>
                <a:gd name="T22" fmla="*/ 305 w 326"/>
                <a:gd name="T23" fmla="*/ 22 h 144"/>
                <a:gd name="T24" fmla="*/ 306 w 326"/>
                <a:gd name="T25" fmla="*/ 16 h 144"/>
                <a:gd name="T26" fmla="*/ 303 w 326"/>
                <a:gd name="T27" fmla="*/ 12 h 144"/>
                <a:gd name="T28" fmla="*/ 312 w 326"/>
                <a:gd name="T29" fmla="*/ 14 h 144"/>
                <a:gd name="T30" fmla="*/ 308 w 326"/>
                <a:gd name="T31" fmla="*/ 4 h 144"/>
                <a:gd name="T32" fmla="*/ 155 w 326"/>
                <a:gd name="T33" fmla="*/ 28 h 144"/>
                <a:gd name="T34" fmla="*/ 93 w 326"/>
                <a:gd name="T35" fmla="*/ 47 h 144"/>
                <a:gd name="T36" fmla="*/ 85 w 326"/>
                <a:gd name="T37" fmla="*/ 58 h 144"/>
                <a:gd name="T38" fmla="*/ 65 w 326"/>
                <a:gd name="T39" fmla="*/ 70 h 144"/>
                <a:gd name="T40" fmla="*/ 55 w 326"/>
                <a:gd name="T41" fmla="*/ 72 h 144"/>
                <a:gd name="T42" fmla="*/ 14 w 326"/>
                <a:gd name="T43" fmla="*/ 99 h 144"/>
                <a:gd name="T44" fmla="*/ 8 w 326"/>
                <a:gd name="T45" fmla="*/ 110 h 144"/>
                <a:gd name="T46" fmla="*/ 1 w 326"/>
                <a:gd name="T47" fmla="*/ 117 h 144"/>
                <a:gd name="T48" fmla="*/ 0 w 326"/>
                <a:gd name="T49" fmla="*/ 124 h 144"/>
                <a:gd name="T50" fmla="*/ 83 w 326"/>
                <a:gd name="T51" fmla="*/ 104 h 144"/>
                <a:gd name="T52" fmla="*/ 108 w 326"/>
                <a:gd name="T53" fmla="*/ 105 h 144"/>
                <a:gd name="T54" fmla="*/ 123 w 326"/>
                <a:gd name="T55" fmla="*/ 100 h 144"/>
                <a:gd name="T56" fmla="*/ 142 w 326"/>
                <a:gd name="T57" fmla="*/ 114 h 144"/>
                <a:gd name="T58" fmla="*/ 243 w 326"/>
                <a:gd name="T59" fmla="*/ 140 h 144"/>
                <a:gd name="T60" fmla="*/ 256 w 326"/>
                <a:gd name="T61" fmla="*/ 136 h 144"/>
                <a:gd name="T62" fmla="*/ 263 w 326"/>
                <a:gd name="T63" fmla="*/ 117 h 144"/>
                <a:gd name="T64" fmla="*/ 271 w 326"/>
                <a:gd name="T65" fmla="*/ 106 h 144"/>
                <a:gd name="T66" fmla="*/ 270 w 326"/>
                <a:gd name="T67" fmla="*/ 100 h 144"/>
                <a:gd name="T68" fmla="*/ 272 w 326"/>
                <a:gd name="T69" fmla="*/ 97 h 144"/>
                <a:gd name="T70" fmla="*/ 278 w 326"/>
                <a:gd name="T71" fmla="*/ 100 h 144"/>
                <a:gd name="T72" fmla="*/ 281 w 326"/>
                <a:gd name="T73" fmla="*/ 95 h 144"/>
                <a:gd name="T74" fmla="*/ 285 w 326"/>
                <a:gd name="T75" fmla="*/ 95 h 144"/>
                <a:gd name="T76" fmla="*/ 296 w 326"/>
                <a:gd name="T77" fmla="*/ 91 h 144"/>
                <a:gd name="T78" fmla="*/ 301 w 326"/>
                <a:gd name="T79" fmla="*/ 87 h 144"/>
                <a:gd name="T80" fmla="*/ 308 w 326"/>
                <a:gd name="T81" fmla="*/ 81 h 144"/>
                <a:gd name="T82" fmla="*/ 308 w 326"/>
                <a:gd name="T83" fmla="*/ 75 h 144"/>
                <a:gd name="T84" fmla="*/ 301 w 326"/>
                <a:gd name="T85" fmla="*/ 78 h 144"/>
                <a:gd name="T86" fmla="*/ 291 w 326"/>
                <a:gd name="T87" fmla="*/ 83 h 144"/>
                <a:gd name="T88" fmla="*/ 283 w 326"/>
                <a:gd name="T89" fmla="*/ 77 h 144"/>
                <a:gd name="T90" fmla="*/ 288 w 326"/>
                <a:gd name="T91" fmla="*/ 77 h 144"/>
                <a:gd name="T92" fmla="*/ 296 w 326"/>
                <a:gd name="T93" fmla="*/ 73 h 144"/>
                <a:gd name="T94" fmla="*/ 297 w 326"/>
                <a:gd name="T95" fmla="*/ 68 h 144"/>
                <a:gd name="T96" fmla="*/ 296 w 326"/>
                <a:gd name="T97" fmla="*/ 64 h 144"/>
                <a:gd name="T98" fmla="*/ 280 w 326"/>
                <a:gd name="T99" fmla="*/ 58 h 144"/>
                <a:gd name="T100" fmla="*/ 290 w 326"/>
                <a:gd name="T101" fmla="*/ 57 h 144"/>
                <a:gd name="T102" fmla="*/ 294 w 326"/>
                <a:gd name="T103" fmla="*/ 55 h 144"/>
                <a:gd name="T104" fmla="*/ 294 w 326"/>
                <a:gd name="T105" fmla="*/ 51 h 144"/>
                <a:gd name="T106" fmla="*/ 300 w 326"/>
                <a:gd name="T107" fmla="*/ 58 h 144"/>
                <a:gd name="T108" fmla="*/ 306 w 326"/>
                <a:gd name="T109" fmla="*/ 58 h 144"/>
                <a:gd name="T110" fmla="*/ 317 w 326"/>
                <a:gd name="T111" fmla="*/ 57 h 144"/>
                <a:gd name="T112" fmla="*/ 319 w 326"/>
                <a:gd name="T113" fmla="*/ 48 h 144"/>
                <a:gd name="T114" fmla="*/ 322 w 326"/>
                <a:gd name="T115" fmla="*/ 42 h 144"/>
                <a:gd name="T116" fmla="*/ 325 w 326"/>
                <a:gd name="T117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144">
                  <a:moveTo>
                    <a:pt x="324" y="34"/>
                  </a:moveTo>
                  <a:cubicBezTo>
                    <a:pt x="322" y="31"/>
                    <a:pt x="322" y="31"/>
                    <a:pt x="322" y="31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2"/>
                    <a:pt x="311" y="32"/>
                    <a:pt x="311" y="32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5"/>
                    <a:pt x="282" y="25"/>
                    <a:pt x="282" y="25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4" y="26"/>
                    <a:pt x="294" y="26"/>
                    <a:pt x="294" y="26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7" y="18"/>
                    <a:pt x="306" y="17"/>
                    <a:pt x="306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2"/>
                    <a:pt x="304" y="12"/>
                    <a:pt x="304" y="12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12" y="14"/>
                    <a:pt x="312" y="14"/>
                    <a:pt x="312" y="14"/>
                  </a:cubicBezTo>
                  <a:cubicBezTo>
                    <a:pt x="312" y="11"/>
                    <a:pt x="312" y="11"/>
                    <a:pt x="312" y="11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8" y="4"/>
                    <a:pt x="308" y="4"/>
                    <a:pt x="308" y="4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218" y="18"/>
                    <a:pt x="218" y="18"/>
                    <a:pt x="218" y="1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70" y="100"/>
                    <a:pt x="270" y="100"/>
                    <a:pt x="270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8" y="100"/>
                    <a:pt x="278" y="100"/>
                    <a:pt x="278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1"/>
                    <a:pt x="294" y="91"/>
                    <a:pt x="294" y="91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77"/>
                    <a:pt x="309" y="74"/>
                    <a:pt x="308" y="75"/>
                  </a:cubicBezTo>
                  <a:cubicBezTo>
                    <a:pt x="307" y="75"/>
                    <a:pt x="304" y="76"/>
                    <a:pt x="304" y="76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4" y="83"/>
                    <a:pt x="294" y="83"/>
                    <a:pt x="294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6" y="75"/>
                    <a:pt x="296" y="75"/>
                    <a:pt x="296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2" y="52"/>
                    <a:pt x="292" y="52"/>
                    <a:pt x="292" y="52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2"/>
                    <a:pt x="320" y="42"/>
                    <a:pt x="320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7"/>
                    <a:pt x="326" y="37"/>
                    <a:pt x="326" y="37"/>
                  </a:cubicBezTo>
                  <a:lnTo>
                    <a:pt x="324" y="3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7274749" y="2775308"/>
              <a:ext cx="286695" cy="308620"/>
            </a:xfrm>
            <a:custGeom>
              <a:avLst/>
              <a:gdLst>
                <a:gd name="T0" fmla="*/ 196 w 201"/>
                <a:gd name="T1" fmla="*/ 127 h 216"/>
                <a:gd name="T2" fmla="*/ 195 w 201"/>
                <a:gd name="T3" fmla="*/ 120 h 216"/>
                <a:gd name="T4" fmla="*/ 191 w 201"/>
                <a:gd name="T5" fmla="*/ 115 h 216"/>
                <a:gd name="T6" fmla="*/ 190 w 201"/>
                <a:gd name="T7" fmla="*/ 110 h 216"/>
                <a:gd name="T8" fmla="*/ 187 w 201"/>
                <a:gd name="T9" fmla="*/ 107 h 216"/>
                <a:gd name="T10" fmla="*/ 183 w 201"/>
                <a:gd name="T11" fmla="*/ 106 h 216"/>
                <a:gd name="T12" fmla="*/ 181 w 201"/>
                <a:gd name="T13" fmla="*/ 101 h 216"/>
                <a:gd name="T14" fmla="*/ 179 w 201"/>
                <a:gd name="T15" fmla="*/ 96 h 216"/>
                <a:gd name="T16" fmla="*/ 174 w 201"/>
                <a:gd name="T17" fmla="*/ 89 h 216"/>
                <a:gd name="T18" fmla="*/ 168 w 201"/>
                <a:gd name="T19" fmla="*/ 84 h 216"/>
                <a:gd name="T20" fmla="*/ 158 w 201"/>
                <a:gd name="T21" fmla="*/ 78 h 216"/>
                <a:gd name="T22" fmla="*/ 147 w 201"/>
                <a:gd name="T23" fmla="*/ 63 h 216"/>
                <a:gd name="T24" fmla="*/ 126 w 201"/>
                <a:gd name="T25" fmla="*/ 46 h 216"/>
                <a:gd name="T26" fmla="*/ 116 w 201"/>
                <a:gd name="T27" fmla="*/ 35 h 216"/>
                <a:gd name="T28" fmla="*/ 111 w 201"/>
                <a:gd name="T29" fmla="*/ 27 h 216"/>
                <a:gd name="T30" fmla="*/ 96 w 201"/>
                <a:gd name="T31" fmla="*/ 19 h 216"/>
                <a:gd name="T32" fmla="*/ 92 w 201"/>
                <a:gd name="T33" fmla="*/ 14 h 216"/>
                <a:gd name="T34" fmla="*/ 97 w 201"/>
                <a:gd name="T35" fmla="*/ 8 h 216"/>
                <a:gd name="T36" fmla="*/ 103 w 201"/>
                <a:gd name="T37" fmla="*/ 4 h 216"/>
                <a:gd name="T38" fmla="*/ 104 w 201"/>
                <a:gd name="T39" fmla="*/ 0 h 216"/>
                <a:gd name="T40" fmla="*/ 48 w 201"/>
                <a:gd name="T41" fmla="*/ 6 h 216"/>
                <a:gd name="T42" fmla="*/ 0 w 201"/>
                <a:gd name="T43" fmla="*/ 10 h 216"/>
                <a:gd name="T44" fmla="*/ 11 w 201"/>
                <a:gd name="T45" fmla="*/ 58 h 216"/>
                <a:gd name="T46" fmla="*/ 25 w 201"/>
                <a:gd name="T47" fmla="*/ 107 h 216"/>
                <a:gd name="T48" fmla="*/ 38 w 201"/>
                <a:gd name="T49" fmla="*/ 128 h 216"/>
                <a:gd name="T50" fmla="*/ 39 w 201"/>
                <a:gd name="T51" fmla="*/ 137 h 216"/>
                <a:gd name="T52" fmla="*/ 40 w 201"/>
                <a:gd name="T53" fmla="*/ 144 h 216"/>
                <a:gd name="T54" fmla="*/ 39 w 201"/>
                <a:gd name="T55" fmla="*/ 150 h 216"/>
                <a:gd name="T56" fmla="*/ 35 w 201"/>
                <a:gd name="T57" fmla="*/ 157 h 216"/>
                <a:gd name="T58" fmla="*/ 37 w 201"/>
                <a:gd name="T59" fmla="*/ 172 h 216"/>
                <a:gd name="T60" fmla="*/ 40 w 201"/>
                <a:gd name="T61" fmla="*/ 182 h 216"/>
                <a:gd name="T62" fmla="*/ 37 w 201"/>
                <a:gd name="T63" fmla="*/ 186 h 216"/>
                <a:gd name="T64" fmla="*/ 41 w 201"/>
                <a:gd name="T65" fmla="*/ 193 h 216"/>
                <a:gd name="T66" fmla="*/ 46 w 201"/>
                <a:gd name="T67" fmla="*/ 201 h 216"/>
                <a:gd name="T68" fmla="*/ 160 w 201"/>
                <a:gd name="T69" fmla="*/ 207 h 216"/>
                <a:gd name="T70" fmla="*/ 169 w 201"/>
                <a:gd name="T71" fmla="*/ 216 h 216"/>
                <a:gd name="T72" fmla="*/ 166 w 201"/>
                <a:gd name="T73" fmla="*/ 193 h 216"/>
                <a:gd name="T74" fmla="*/ 183 w 201"/>
                <a:gd name="T75" fmla="*/ 196 h 216"/>
                <a:gd name="T76" fmla="*/ 185 w 201"/>
                <a:gd name="T77" fmla="*/ 189 h 216"/>
                <a:gd name="T78" fmla="*/ 182 w 201"/>
                <a:gd name="T79" fmla="*/ 187 h 216"/>
                <a:gd name="T80" fmla="*/ 180 w 201"/>
                <a:gd name="T81" fmla="*/ 183 h 216"/>
                <a:gd name="T82" fmla="*/ 185 w 201"/>
                <a:gd name="T83" fmla="*/ 183 h 216"/>
                <a:gd name="T84" fmla="*/ 183 w 201"/>
                <a:gd name="T85" fmla="*/ 177 h 216"/>
                <a:gd name="T86" fmla="*/ 188 w 201"/>
                <a:gd name="T87" fmla="*/ 174 h 216"/>
                <a:gd name="T88" fmla="*/ 187 w 201"/>
                <a:gd name="T89" fmla="*/ 168 h 216"/>
                <a:gd name="T90" fmla="*/ 188 w 201"/>
                <a:gd name="T91" fmla="*/ 165 h 216"/>
                <a:gd name="T92" fmla="*/ 189 w 201"/>
                <a:gd name="T93" fmla="*/ 161 h 216"/>
                <a:gd name="T94" fmla="*/ 189 w 201"/>
                <a:gd name="T95" fmla="*/ 151 h 216"/>
                <a:gd name="T96" fmla="*/ 194 w 201"/>
                <a:gd name="T97" fmla="*/ 152 h 216"/>
                <a:gd name="T98" fmla="*/ 193 w 201"/>
                <a:gd name="T99" fmla="*/ 149 h 216"/>
                <a:gd name="T100" fmla="*/ 189 w 201"/>
                <a:gd name="T101" fmla="*/ 144 h 216"/>
                <a:gd name="T102" fmla="*/ 196 w 201"/>
                <a:gd name="T103" fmla="*/ 144 h 216"/>
                <a:gd name="T104" fmla="*/ 193 w 201"/>
                <a:gd name="T105" fmla="*/ 141 h 216"/>
                <a:gd name="T106" fmla="*/ 192 w 201"/>
                <a:gd name="T107" fmla="*/ 137 h 216"/>
                <a:gd name="T108" fmla="*/ 197 w 201"/>
                <a:gd name="T109" fmla="*/ 138 h 216"/>
                <a:gd name="T110" fmla="*/ 199 w 201"/>
                <a:gd name="T111" fmla="*/ 134 h 216"/>
                <a:gd name="T112" fmla="*/ 201 w 201"/>
                <a:gd name="T113" fmla="*/ 130 h 216"/>
                <a:gd name="T114" fmla="*/ 198 w 201"/>
                <a:gd name="T115" fmla="*/ 12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216">
                  <a:moveTo>
                    <a:pt x="198" y="128"/>
                  </a:moveTo>
                  <a:cubicBezTo>
                    <a:pt x="196" y="127"/>
                    <a:pt x="196" y="127"/>
                    <a:pt x="196" y="127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5" y="189"/>
                    <a:pt x="185" y="189"/>
                  </a:cubicBezTo>
                  <a:cubicBezTo>
                    <a:pt x="185" y="188"/>
                    <a:pt x="184" y="188"/>
                    <a:pt x="184" y="188"/>
                  </a:cubicBezTo>
                  <a:cubicBezTo>
                    <a:pt x="184" y="188"/>
                    <a:pt x="183" y="187"/>
                    <a:pt x="182" y="187"/>
                  </a:cubicBezTo>
                  <a:cubicBezTo>
                    <a:pt x="181" y="186"/>
                    <a:pt x="181" y="185"/>
                    <a:pt x="180" y="184"/>
                  </a:cubicBezTo>
                  <a:cubicBezTo>
                    <a:pt x="179" y="183"/>
                    <a:pt x="180" y="183"/>
                    <a:pt x="180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5" y="183"/>
                    <a:pt x="184" y="181"/>
                    <a:pt x="184" y="179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7"/>
                    <a:pt x="187" y="167"/>
                  </a:cubicBezTo>
                  <a:cubicBezTo>
                    <a:pt x="187" y="166"/>
                    <a:pt x="188" y="166"/>
                    <a:pt x="188" y="165"/>
                  </a:cubicBezTo>
                  <a:cubicBezTo>
                    <a:pt x="188" y="165"/>
                    <a:pt x="189" y="164"/>
                    <a:pt x="189" y="164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91" y="151"/>
                    <a:pt x="192" y="151"/>
                  </a:cubicBezTo>
                  <a:cubicBezTo>
                    <a:pt x="192" y="151"/>
                    <a:pt x="194" y="152"/>
                    <a:pt x="194" y="152"/>
                  </a:cubicBezTo>
                  <a:cubicBezTo>
                    <a:pt x="194" y="152"/>
                    <a:pt x="195" y="151"/>
                    <a:pt x="195" y="150"/>
                  </a:cubicBezTo>
                  <a:cubicBezTo>
                    <a:pt x="195" y="150"/>
                    <a:pt x="195" y="150"/>
                    <a:pt x="193" y="149"/>
                  </a:cubicBezTo>
                  <a:cubicBezTo>
                    <a:pt x="192" y="148"/>
                    <a:pt x="190" y="147"/>
                    <a:pt x="190" y="147"/>
                  </a:cubicBezTo>
                  <a:cubicBezTo>
                    <a:pt x="190" y="146"/>
                    <a:pt x="189" y="144"/>
                    <a:pt x="189" y="144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3" y="141"/>
                    <a:pt x="193" y="141"/>
                  </a:cubicBezTo>
                  <a:cubicBezTo>
                    <a:pt x="193" y="141"/>
                    <a:pt x="191" y="139"/>
                    <a:pt x="191" y="139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0" y="129"/>
                    <a:pt x="200" y="129"/>
                    <a:pt x="200" y="129"/>
                  </a:cubicBezTo>
                  <a:lnTo>
                    <a:pt x="198" y="12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solidFill>
                  <a:schemeClr val="accent6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7369190" y="2432960"/>
              <a:ext cx="418238" cy="234416"/>
            </a:xfrm>
            <a:custGeom>
              <a:avLst/>
              <a:gdLst>
                <a:gd name="T0" fmla="*/ 169 w 248"/>
                <a:gd name="T1" fmla="*/ 118 h 139"/>
                <a:gd name="T2" fmla="*/ 248 w 248"/>
                <a:gd name="T3" fmla="*/ 101 h 139"/>
                <a:gd name="T4" fmla="*/ 246 w 248"/>
                <a:gd name="T5" fmla="*/ 93 h 139"/>
                <a:gd name="T6" fmla="*/ 239 w 248"/>
                <a:gd name="T7" fmla="*/ 86 h 139"/>
                <a:gd name="T8" fmla="*/ 232 w 248"/>
                <a:gd name="T9" fmla="*/ 83 h 139"/>
                <a:gd name="T10" fmla="*/ 228 w 248"/>
                <a:gd name="T11" fmla="*/ 78 h 139"/>
                <a:gd name="T12" fmla="*/ 224 w 248"/>
                <a:gd name="T13" fmla="*/ 72 h 139"/>
                <a:gd name="T14" fmla="*/ 226 w 248"/>
                <a:gd name="T15" fmla="*/ 68 h 139"/>
                <a:gd name="T16" fmla="*/ 228 w 248"/>
                <a:gd name="T17" fmla="*/ 67 h 139"/>
                <a:gd name="T18" fmla="*/ 224 w 248"/>
                <a:gd name="T19" fmla="*/ 63 h 139"/>
                <a:gd name="T20" fmla="*/ 211 w 248"/>
                <a:gd name="T21" fmla="*/ 54 h 139"/>
                <a:gd name="T22" fmla="*/ 215 w 248"/>
                <a:gd name="T23" fmla="*/ 55 h 139"/>
                <a:gd name="T24" fmla="*/ 221 w 248"/>
                <a:gd name="T25" fmla="*/ 59 h 139"/>
                <a:gd name="T26" fmla="*/ 225 w 248"/>
                <a:gd name="T27" fmla="*/ 56 h 139"/>
                <a:gd name="T28" fmla="*/ 225 w 248"/>
                <a:gd name="T29" fmla="*/ 48 h 139"/>
                <a:gd name="T30" fmla="*/ 215 w 248"/>
                <a:gd name="T31" fmla="*/ 45 h 139"/>
                <a:gd name="T32" fmla="*/ 211 w 248"/>
                <a:gd name="T33" fmla="*/ 41 h 139"/>
                <a:gd name="T34" fmla="*/ 207 w 248"/>
                <a:gd name="T35" fmla="*/ 43 h 139"/>
                <a:gd name="T36" fmla="*/ 199 w 248"/>
                <a:gd name="T37" fmla="*/ 37 h 139"/>
                <a:gd name="T38" fmla="*/ 193 w 248"/>
                <a:gd name="T39" fmla="*/ 37 h 139"/>
                <a:gd name="T40" fmla="*/ 188 w 248"/>
                <a:gd name="T41" fmla="*/ 36 h 139"/>
                <a:gd name="T42" fmla="*/ 191 w 248"/>
                <a:gd name="T43" fmla="*/ 24 h 139"/>
                <a:gd name="T44" fmla="*/ 192 w 248"/>
                <a:gd name="T45" fmla="*/ 17 h 139"/>
                <a:gd name="T46" fmla="*/ 183 w 248"/>
                <a:gd name="T47" fmla="*/ 10 h 139"/>
                <a:gd name="T48" fmla="*/ 171 w 248"/>
                <a:gd name="T49" fmla="*/ 5 h 139"/>
                <a:gd name="T50" fmla="*/ 166 w 248"/>
                <a:gd name="T51" fmla="*/ 8 h 139"/>
                <a:gd name="T52" fmla="*/ 151 w 248"/>
                <a:gd name="T53" fmla="*/ 0 h 139"/>
                <a:gd name="T54" fmla="*/ 149 w 248"/>
                <a:gd name="T55" fmla="*/ 15 h 139"/>
                <a:gd name="T56" fmla="*/ 144 w 248"/>
                <a:gd name="T57" fmla="*/ 21 h 139"/>
                <a:gd name="T58" fmla="*/ 138 w 248"/>
                <a:gd name="T59" fmla="*/ 28 h 139"/>
                <a:gd name="T60" fmla="*/ 134 w 248"/>
                <a:gd name="T61" fmla="*/ 28 h 139"/>
                <a:gd name="T62" fmla="*/ 131 w 248"/>
                <a:gd name="T63" fmla="*/ 36 h 139"/>
                <a:gd name="T64" fmla="*/ 127 w 248"/>
                <a:gd name="T65" fmla="*/ 46 h 139"/>
                <a:gd name="T66" fmla="*/ 120 w 248"/>
                <a:gd name="T67" fmla="*/ 43 h 139"/>
                <a:gd name="T68" fmla="*/ 115 w 248"/>
                <a:gd name="T69" fmla="*/ 48 h 139"/>
                <a:gd name="T70" fmla="*/ 109 w 248"/>
                <a:gd name="T71" fmla="*/ 68 h 139"/>
                <a:gd name="T72" fmla="*/ 103 w 248"/>
                <a:gd name="T73" fmla="*/ 78 h 139"/>
                <a:gd name="T74" fmla="*/ 100 w 248"/>
                <a:gd name="T75" fmla="*/ 89 h 139"/>
                <a:gd name="T76" fmla="*/ 82 w 248"/>
                <a:gd name="T77" fmla="*/ 101 h 139"/>
                <a:gd name="T78" fmla="*/ 69 w 248"/>
                <a:gd name="T79" fmla="*/ 100 h 139"/>
                <a:gd name="T80" fmla="*/ 61 w 248"/>
                <a:gd name="T81" fmla="*/ 107 h 139"/>
                <a:gd name="T82" fmla="*/ 50 w 248"/>
                <a:gd name="T83" fmla="*/ 100 h 139"/>
                <a:gd name="T84" fmla="*/ 46 w 248"/>
                <a:gd name="T85" fmla="*/ 97 h 139"/>
                <a:gd name="T86" fmla="*/ 43 w 248"/>
                <a:gd name="T87" fmla="*/ 103 h 139"/>
                <a:gd name="T88" fmla="*/ 28 w 248"/>
                <a:gd name="T89" fmla="*/ 113 h 139"/>
                <a:gd name="T90" fmla="*/ 22 w 248"/>
                <a:gd name="T91" fmla="*/ 127 h 139"/>
                <a:gd name="T92" fmla="*/ 15 w 248"/>
                <a:gd name="T93" fmla="*/ 130 h 139"/>
                <a:gd name="T94" fmla="*/ 6 w 248"/>
                <a:gd name="T95" fmla="*/ 136 h 139"/>
                <a:gd name="T96" fmla="*/ 64 w 248"/>
                <a:gd name="T97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139">
                  <a:moveTo>
                    <a:pt x="116" y="127"/>
                  </a:moveTo>
                  <a:lnTo>
                    <a:pt x="169" y="118"/>
                  </a:lnTo>
                  <a:lnTo>
                    <a:pt x="243" y="103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6" y="93"/>
                  </a:lnTo>
                  <a:lnTo>
                    <a:pt x="243" y="89"/>
                  </a:lnTo>
                  <a:lnTo>
                    <a:pt x="239" y="86"/>
                  </a:lnTo>
                  <a:lnTo>
                    <a:pt x="237" y="86"/>
                  </a:lnTo>
                  <a:lnTo>
                    <a:pt x="232" y="83"/>
                  </a:lnTo>
                  <a:lnTo>
                    <a:pt x="231" y="80"/>
                  </a:lnTo>
                  <a:lnTo>
                    <a:pt x="228" y="78"/>
                  </a:lnTo>
                  <a:lnTo>
                    <a:pt x="226" y="74"/>
                  </a:lnTo>
                  <a:lnTo>
                    <a:pt x="224" y="72"/>
                  </a:lnTo>
                  <a:lnTo>
                    <a:pt x="224" y="70"/>
                  </a:lnTo>
                  <a:lnTo>
                    <a:pt x="226" y="68"/>
                  </a:lnTo>
                  <a:lnTo>
                    <a:pt x="230" y="70"/>
                  </a:lnTo>
                  <a:lnTo>
                    <a:pt x="228" y="67"/>
                  </a:lnTo>
                  <a:lnTo>
                    <a:pt x="226" y="64"/>
                  </a:lnTo>
                  <a:lnTo>
                    <a:pt x="224" y="63"/>
                  </a:lnTo>
                  <a:lnTo>
                    <a:pt x="215" y="60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1" y="59"/>
                  </a:lnTo>
                  <a:lnTo>
                    <a:pt x="227" y="60"/>
                  </a:lnTo>
                  <a:lnTo>
                    <a:pt x="225" y="56"/>
                  </a:lnTo>
                  <a:lnTo>
                    <a:pt x="225" y="51"/>
                  </a:lnTo>
                  <a:lnTo>
                    <a:pt x="225" y="48"/>
                  </a:lnTo>
                  <a:lnTo>
                    <a:pt x="221" y="49"/>
                  </a:lnTo>
                  <a:lnTo>
                    <a:pt x="215" y="45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10" y="43"/>
                  </a:lnTo>
                  <a:lnTo>
                    <a:pt x="207" y="43"/>
                  </a:lnTo>
                  <a:lnTo>
                    <a:pt x="203" y="39"/>
                  </a:lnTo>
                  <a:lnTo>
                    <a:pt x="199" y="37"/>
                  </a:lnTo>
                  <a:lnTo>
                    <a:pt x="195" y="36"/>
                  </a:lnTo>
                  <a:lnTo>
                    <a:pt x="193" y="37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3" y="21"/>
                  </a:lnTo>
                  <a:lnTo>
                    <a:pt x="192" y="17"/>
                  </a:lnTo>
                  <a:lnTo>
                    <a:pt x="188" y="14"/>
                  </a:lnTo>
                  <a:lnTo>
                    <a:pt x="183" y="10"/>
                  </a:lnTo>
                  <a:lnTo>
                    <a:pt x="173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0" y="5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49" y="15"/>
                  </a:lnTo>
                  <a:lnTo>
                    <a:pt x="147" y="18"/>
                  </a:lnTo>
                  <a:lnTo>
                    <a:pt x="144" y="21"/>
                  </a:lnTo>
                  <a:lnTo>
                    <a:pt x="139" y="30"/>
                  </a:lnTo>
                  <a:lnTo>
                    <a:pt x="138" y="28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28" y="44"/>
                  </a:lnTo>
                  <a:lnTo>
                    <a:pt x="127" y="46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16" y="41"/>
                  </a:lnTo>
                  <a:lnTo>
                    <a:pt x="115" y="48"/>
                  </a:lnTo>
                  <a:lnTo>
                    <a:pt x="112" y="60"/>
                  </a:lnTo>
                  <a:lnTo>
                    <a:pt x="109" y="68"/>
                  </a:lnTo>
                  <a:lnTo>
                    <a:pt x="104" y="73"/>
                  </a:lnTo>
                  <a:lnTo>
                    <a:pt x="103" y="78"/>
                  </a:lnTo>
                  <a:lnTo>
                    <a:pt x="104" y="86"/>
                  </a:lnTo>
                  <a:lnTo>
                    <a:pt x="100" y="89"/>
                  </a:lnTo>
                  <a:lnTo>
                    <a:pt x="89" y="95"/>
                  </a:lnTo>
                  <a:lnTo>
                    <a:pt x="82" y="101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56" y="105"/>
                  </a:lnTo>
                  <a:lnTo>
                    <a:pt x="50" y="100"/>
                  </a:lnTo>
                  <a:lnTo>
                    <a:pt x="49" y="97"/>
                  </a:lnTo>
                  <a:lnTo>
                    <a:pt x="46" y="97"/>
                  </a:lnTo>
                  <a:lnTo>
                    <a:pt x="45" y="99"/>
                  </a:lnTo>
                  <a:lnTo>
                    <a:pt x="43" y="103"/>
                  </a:lnTo>
                  <a:lnTo>
                    <a:pt x="39" y="109"/>
                  </a:lnTo>
                  <a:lnTo>
                    <a:pt x="28" y="113"/>
                  </a:lnTo>
                  <a:lnTo>
                    <a:pt x="25" y="118"/>
                  </a:lnTo>
                  <a:lnTo>
                    <a:pt x="22" y="127"/>
                  </a:lnTo>
                  <a:lnTo>
                    <a:pt x="18" y="128"/>
                  </a:lnTo>
                  <a:lnTo>
                    <a:pt x="15" y="130"/>
                  </a:lnTo>
                  <a:lnTo>
                    <a:pt x="10" y="133"/>
                  </a:lnTo>
                  <a:lnTo>
                    <a:pt x="6" y="136"/>
                  </a:lnTo>
                  <a:lnTo>
                    <a:pt x="0" y="139"/>
                  </a:lnTo>
                  <a:lnTo>
                    <a:pt x="64" y="133"/>
                  </a:lnTo>
                  <a:lnTo>
                    <a:pt x="116" y="1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7406291" y="2750011"/>
              <a:ext cx="269831" cy="209119"/>
            </a:xfrm>
            <a:custGeom>
              <a:avLst/>
              <a:gdLst>
                <a:gd name="T0" fmla="*/ 94 w 189"/>
                <a:gd name="T1" fmla="*/ 4 h 147"/>
                <a:gd name="T2" fmla="*/ 79 w 189"/>
                <a:gd name="T3" fmla="*/ 0 h 147"/>
                <a:gd name="T4" fmla="*/ 67 w 189"/>
                <a:gd name="T5" fmla="*/ 4 h 147"/>
                <a:gd name="T6" fmla="*/ 58 w 189"/>
                <a:gd name="T7" fmla="*/ 6 h 147"/>
                <a:gd name="T8" fmla="*/ 39 w 189"/>
                <a:gd name="T9" fmla="*/ 4 h 147"/>
                <a:gd name="T10" fmla="*/ 26 w 189"/>
                <a:gd name="T11" fmla="*/ 7 h 147"/>
                <a:gd name="T12" fmla="*/ 12 w 189"/>
                <a:gd name="T13" fmla="*/ 18 h 147"/>
                <a:gd name="T14" fmla="*/ 11 w 189"/>
                <a:gd name="T15" fmla="*/ 22 h 147"/>
                <a:gd name="T16" fmla="*/ 5 w 189"/>
                <a:gd name="T17" fmla="*/ 26 h 147"/>
                <a:gd name="T18" fmla="*/ 0 w 189"/>
                <a:gd name="T19" fmla="*/ 32 h 147"/>
                <a:gd name="T20" fmla="*/ 4 w 189"/>
                <a:gd name="T21" fmla="*/ 37 h 147"/>
                <a:gd name="T22" fmla="*/ 19 w 189"/>
                <a:gd name="T23" fmla="*/ 45 h 147"/>
                <a:gd name="T24" fmla="*/ 24 w 189"/>
                <a:gd name="T25" fmla="*/ 53 h 147"/>
                <a:gd name="T26" fmla="*/ 34 w 189"/>
                <a:gd name="T27" fmla="*/ 64 h 147"/>
                <a:gd name="T28" fmla="*/ 55 w 189"/>
                <a:gd name="T29" fmla="*/ 81 h 147"/>
                <a:gd name="T30" fmla="*/ 66 w 189"/>
                <a:gd name="T31" fmla="*/ 96 h 147"/>
                <a:gd name="T32" fmla="*/ 76 w 189"/>
                <a:gd name="T33" fmla="*/ 102 h 147"/>
                <a:gd name="T34" fmla="*/ 82 w 189"/>
                <a:gd name="T35" fmla="*/ 107 h 147"/>
                <a:gd name="T36" fmla="*/ 87 w 189"/>
                <a:gd name="T37" fmla="*/ 114 h 147"/>
                <a:gd name="T38" fmla="*/ 89 w 189"/>
                <a:gd name="T39" fmla="*/ 119 h 147"/>
                <a:gd name="T40" fmla="*/ 91 w 189"/>
                <a:gd name="T41" fmla="*/ 124 h 147"/>
                <a:gd name="T42" fmla="*/ 95 w 189"/>
                <a:gd name="T43" fmla="*/ 125 h 147"/>
                <a:gd name="T44" fmla="*/ 98 w 189"/>
                <a:gd name="T45" fmla="*/ 128 h 147"/>
                <a:gd name="T46" fmla="*/ 99 w 189"/>
                <a:gd name="T47" fmla="*/ 133 h 147"/>
                <a:gd name="T48" fmla="*/ 103 w 189"/>
                <a:gd name="T49" fmla="*/ 138 h 147"/>
                <a:gd name="T50" fmla="*/ 104 w 189"/>
                <a:gd name="T51" fmla="*/ 145 h 147"/>
                <a:gd name="T52" fmla="*/ 108 w 189"/>
                <a:gd name="T53" fmla="*/ 147 h 147"/>
                <a:gd name="T54" fmla="*/ 110 w 189"/>
                <a:gd name="T55" fmla="*/ 140 h 147"/>
                <a:gd name="T56" fmla="*/ 116 w 189"/>
                <a:gd name="T57" fmla="*/ 140 h 147"/>
                <a:gd name="T58" fmla="*/ 117 w 189"/>
                <a:gd name="T59" fmla="*/ 137 h 147"/>
                <a:gd name="T60" fmla="*/ 112 w 189"/>
                <a:gd name="T61" fmla="*/ 136 h 147"/>
                <a:gd name="T62" fmla="*/ 110 w 189"/>
                <a:gd name="T63" fmla="*/ 133 h 147"/>
                <a:gd name="T64" fmla="*/ 115 w 189"/>
                <a:gd name="T65" fmla="*/ 132 h 147"/>
                <a:gd name="T66" fmla="*/ 119 w 189"/>
                <a:gd name="T67" fmla="*/ 135 h 147"/>
                <a:gd name="T68" fmla="*/ 124 w 189"/>
                <a:gd name="T69" fmla="*/ 128 h 147"/>
                <a:gd name="T70" fmla="*/ 123 w 189"/>
                <a:gd name="T71" fmla="*/ 123 h 147"/>
                <a:gd name="T72" fmla="*/ 130 w 189"/>
                <a:gd name="T73" fmla="*/ 123 h 147"/>
                <a:gd name="T74" fmla="*/ 135 w 189"/>
                <a:gd name="T75" fmla="*/ 119 h 147"/>
                <a:gd name="T76" fmla="*/ 131 w 189"/>
                <a:gd name="T77" fmla="*/ 118 h 147"/>
                <a:gd name="T78" fmla="*/ 129 w 189"/>
                <a:gd name="T79" fmla="*/ 115 h 147"/>
                <a:gd name="T80" fmla="*/ 133 w 189"/>
                <a:gd name="T81" fmla="*/ 115 h 147"/>
                <a:gd name="T82" fmla="*/ 138 w 189"/>
                <a:gd name="T83" fmla="*/ 117 h 147"/>
                <a:gd name="T84" fmla="*/ 145 w 189"/>
                <a:gd name="T85" fmla="*/ 110 h 147"/>
                <a:gd name="T86" fmla="*/ 141 w 189"/>
                <a:gd name="T87" fmla="*/ 105 h 147"/>
                <a:gd name="T88" fmla="*/ 143 w 189"/>
                <a:gd name="T89" fmla="*/ 103 h 147"/>
                <a:gd name="T90" fmla="*/ 149 w 189"/>
                <a:gd name="T91" fmla="*/ 103 h 147"/>
                <a:gd name="T92" fmla="*/ 155 w 189"/>
                <a:gd name="T93" fmla="*/ 93 h 147"/>
                <a:gd name="T94" fmla="*/ 164 w 189"/>
                <a:gd name="T95" fmla="*/ 89 h 147"/>
                <a:gd name="T96" fmla="*/ 169 w 189"/>
                <a:gd name="T97" fmla="*/ 81 h 147"/>
                <a:gd name="T98" fmla="*/ 165 w 189"/>
                <a:gd name="T99" fmla="*/ 75 h 147"/>
                <a:gd name="T100" fmla="*/ 169 w 189"/>
                <a:gd name="T101" fmla="*/ 75 h 147"/>
                <a:gd name="T102" fmla="*/ 170 w 189"/>
                <a:gd name="T103" fmla="*/ 70 h 147"/>
                <a:gd name="T104" fmla="*/ 175 w 189"/>
                <a:gd name="T105" fmla="*/ 60 h 147"/>
                <a:gd name="T106" fmla="*/ 178 w 189"/>
                <a:gd name="T107" fmla="*/ 54 h 147"/>
                <a:gd name="T108" fmla="*/ 187 w 189"/>
                <a:gd name="T109" fmla="*/ 46 h 147"/>
                <a:gd name="T110" fmla="*/ 138 w 189"/>
                <a:gd name="T111" fmla="*/ 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47">
                  <a:moveTo>
                    <a:pt x="98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8" y="139"/>
                    <a:pt x="118" y="139"/>
                  </a:cubicBezTo>
                  <a:cubicBezTo>
                    <a:pt x="118" y="138"/>
                    <a:pt x="117" y="137"/>
                    <a:pt x="117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2" y="136"/>
                    <a:pt x="112" y="136"/>
                  </a:cubicBezTo>
                  <a:cubicBezTo>
                    <a:pt x="111" y="136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4" y="89"/>
                    <a:pt x="164" y="89"/>
                    <a:pt x="164" y="89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38" y="6"/>
                    <a:pt x="138" y="6"/>
                    <a:pt x="138" y="6"/>
                  </a:cubicBezTo>
                  <a:lnTo>
                    <a:pt x="98" y="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7128028" y="2788799"/>
              <a:ext cx="212492" cy="340661"/>
            </a:xfrm>
            <a:custGeom>
              <a:avLst/>
              <a:gdLst>
                <a:gd name="T0" fmla="*/ 39 w 126"/>
                <a:gd name="T1" fmla="*/ 183 h 202"/>
                <a:gd name="T2" fmla="*/ 33 w 126"/>
                <a:gd name="T3" fmla="*/ 176 h 202"/>
                <a:gd name="T4" fmla="*/ 36 w 126"/>
                <a:gd name="T5" fmla="*/ 172 h 202"/>
                <a:gd name="T6" fmla="*/ 51 w 126"/>
                <a:gd name="T7" fmla="*/ 168 h 202"/>
                <a:gd name="T8" fmla="*/ 125 w 126"/>
                <a:gd name="T9" fmla="*/ 161 h 202"/>
                <a:gd name="T10" fmla="*/ 120 w 126"/>
                <a:gd name="T11" fmla="*/ 153 h 202"/>
                <a:gd name="T12" fmla="*/ 119 w 126"/>
                <a:gd name="T13" fmla="*/ 148 h 202"/>
                <a:gd name="T14" fmla="*/ 120 w 126"/>
                <a:gd name="T15" fmla="*/ 141 h 202"/>
                <a:gd name="T16" fmla="*/ 116 w 126"/>
                <a:gd name="T17" fmla="*/ 130 h 202"/>
                <a:gd name="T18" fmla="*/ 119 w 126"/>
                <a:gd name="T19" fmla="*/ 123 h 202"/>
                <a:gd name="T20" fmla="*/ 116 w 126"/>
                <a:gd name="T21" fmla="*/ 117 h 202"/>
                <a:gd name="T22" fmla="*/ 122 w 126"/>
                <a:gd name="T23" fmla="*/ 110 h 202"/>
                <a:gd name="T24" fmla="*/ 119 w 126"/>
                <a:gd name="T25" fmla="*/ 104 h 202"/>
                <a:gd name="T26" fmla="*/ 115 w 126"/>
                <a:gd name="T27" fmla="*/ 95 h 202"/>
                <a:gd name="T28" fmla="*/ 106 w 126"/>
                <a:gd name="T29" fmla="*/ 75 h 202"/>
                <a:gd name="T30" fmla="*/ 89 w 126"/>
                <a:gd name="T31" fmla="*/ 12 h 202"/>
                <a:gd name="T32" fmla="*/ 94 w 126"/>
                <a:gd name="T33" fmla="*/ 0 h 202"/>
                <a:gd name="T34" fmla="*/ 1 w 126"/>
                <a:gd name="T35" fmla="*/ 7 h 202"/>
                <a:gd name="T36" fmla="*/ 0 w 126"/>
                <a:gd name="T37" fmla="*/ 106 h 202"/>
                <a:gd name="T38" fmla="*/ 6 w 126"/>
                <a:gd name="T39" fmla="*/ 196 h 202"/>
                <a:gd name="T40" fmla="*/ 11 w 126"/>
                <a:gd name="T41" fmla="*/ 197 h 202"/>
                <a:gd name="T42" fmla="*/ 16 w 126"/>
                <a:gd name="T43" fmla="*/ 195 h 202"/>
                <a:gd name="T44" fmla="*/ 16 w 126"/>
                <a:gd name="T45" fmla="*/ 187 h 202"/>
                <a:gd name="T46" fmla="*/ 21 w 126"/>
                <a:gd name="T47" fmla="*/ 184 h 202"/>
                <a:gd name="T48" fmla="*/ 22 w 126"/>
                <a:gd name="T49" fmla="*/ 189 h 202"/>
                <a:gd name="T50" fmla="*/ 22 w 126"/>
                <a:gd name="T51" fmla="*/ 193 h 202"/>
                <a:gd name="T52" fmla="*/ 25 w 126"/>
                <a:gd name="T53" fmla="*/ 195 h 202"/>
                <a:gd name="T54" fmla="*/ 27 w 126"/>
                <a:gd name="T55" fmla="*/ 199 h 202"/>
                <a:gd name="T56" fmla="*/ 25 w 126"/>
                <a:gd name="T57" fmla="*/ 202 h 202"/>
                <a:gd name="T58" fmla="*/ 31 w 126"/>
                <a:gd name="T59" fmla="*/ 200 h 202"/>
                <a:gd name="T60" fmla="*/ 38 w 126"/>
                <a:gd name="T61" fmla="*/ 197 h 202"/>
                <a:gd name="T62" fmla="*/ 43 w 126"/>
                <a:gd name="T63" fmla="*/ 196 h 202"/>
                <a:gd name="T64" fmla="*/ 44 w 126"/>
                <a:gd name="T65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202">
                  <a:moveTo>
                    <a:pt x="40" y="188"/>
                  </a:moveTo>
                  <a:lnTo>
                    <a:pt x="39" y="183"/>
                  </a:lnTo>
                  <a:lnTo>
                    <a:pt x="35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6" y="172"/>
                  </a:lnTo>
                  <a:lnTo>
                    <a:pt x="43" y="170"/>
                  </a:lnTo>
                  <a:lnTo>
                    <a:pt x="51" y="168"/>
                  </a:lnTo>
                  <a:lnTo>
                    <a:pt x="126" y="162"/>
                  </a:lnTo>
                  <a:lnTo>
                    <a:pt x="125" y="161"/>
                  </a:lnTo>
                  <a:lnTo>
                    <a:pt x="121" y="156"/>
                  </a:lnTo>
                  <a:lnTo>
                    <a:pt x="120" y="153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6"/>
                  </a:lnTo>
                  <a:lnTo>
                    <a:pt x="120" y="141"/>
                  </a:lnTo>
                  <a:lnTo>
                    <a:pt x="118" y="138"/>
                  </a:lnTo>
                  <a:lnTo>
                    <a:pt x="116" y="130"/>
                  </a:lnTo>
                  <a:lnTo>
                    <a:pt x="116" y="125"/>
                  </a:lnTo>
                  <a:lnTo>
                    <a:pt x="119" y="123"/>
                  </a:lnTo>
                  <a:lnTo>
                    <a:pt x="120" y="119"/>
                  </a:lnTo>
                  <a:lnTo>
                    <a:pt x="116" y="117"/>
                  </a:lnTo>
                  <a:lnTo>
                    <a:pt x="121" y="114"/>
                  </a:lnTo>
                  <a:lnTo>
                    <a:pt x="122" y="110"/>
                  </a:lnTo>
                  <a:lnTo>
                    <a:pt x="120" y="108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5" y="95"/>
                  </a:lnTo>
                  <a:lnTo>
                    <a:pt x="108" y="83"/>
                  </a:lnTo>
                  <a:lnTo>
                    <a:pt x="106" y="75"/>
                  </a:lnTo>
                  <a:lnTo>
                    <a:pt x="96" y="41"/>
                  </a:lnTo>
                  <a:lnTo>
                    <a:pt x="89" y="12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0" y="106"/>
                  </a:lnTo>
                  <a:lnTo>
                    <a:pt x="0" y="155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11" y="197"/>
                  </a:lnTo>
                  <a:lnTo>
                    <a:pt x="15" y="198"/>
                  </a:lnTo>
                  <a:lnTo>
                    <a:pt x="16" y="195"/>
                  </a:lnTo>
                  <a:lnTo>
                    <a:pt x="15" y="191"/>
                  </a:lnTo>
                  <a:lnTo>
                    <a:pt x="16" y="187"/>
                  </a:lnTo>
                  <a:lnTo>
                    <a:pt x="18" y="185"/>
                  </a:lnTo>
                  <a:lnTo>
                    <a:pt x="21" y="184"/>
                  </a:lnTo>
                  <a:lnTo>
                    <a:pt x="22" y="186"/>
                  </a:lnTo>
                  <a:lnTo>
                    <a:pt x="22" y="189"/>
                  </a:lnTo>
                  <a:lnTo>
                    <a:pt x="21" y="191"/>
                  </a:lnTo>
                  <a:lnTo>
                    <a:pt x="22" y="193"/>
                  </a:lnTo>
                  <a:lnTo>
                    <a:pt x="23" y="194"/>
                  </a:lnTo>
                  <a:lnTo>
                    <a:pt x="25" y="195"/>
                  </a:lnTo>
                  <a:lnTo>
                    <a:pt x="27" y="197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6" y="199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0" y="18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6942519" y="2800604"/>
              <a:ext cx="195628" cy="342348"/>
            </a:xfrm>
            <a:custGeom>
              <a:avLst/>
              <a:gdLst>
                <a:gd name="T0" fmla="*/ 110 w 116"/>
                <a:gd name="T1" fmla="*/ 99 h 203"/>
                <a:gd name="T2" fmla="*/ 111 w 116"/>
                <a:gd name="T3" fmla="*/ 0 h 203"/>
                <a:gd name="T4" fmla="*/ 41 w 116"/>
                <a:gd name="T5" fmla="*/ 5 h 203"/>
                <a:gd name="T6" fmla="*/ 38 w 116"/>
                <a:gd name="T7" fmla="*/ 10 h 203"/>
                <a:gd name="T8" fmla="*/ 35 w 116"/>
                <a:gd name="T9" fmla="*/ 15 h 203"/>
                <a:gd name="T10" fmla="*/ 32 w 116"/>
                <a:gd name="T11" fmla="*/ 17 h 203"/>
                <a:gd name="T12" fmla="*/ 30 w 116"/>
                <a:gd name="T13" fmla="*/ 26 h 203"/>
                <a:gd name="T14" fmla="*/ 22 w 116"/>
                <a:gd name="T15" fmla="*/ 37 h 203"/>
                <a:gd name="T16" fmla="*/ 18 w 116"/>
                <a:gd name="T17" fmla="*/ 44 h 203"/>
                <a:gd name="T18" fmla="*/ 18 w 116"/>
                <a:gd name="T19" fmla="*/ 48 h 203"/>
                <a:gd name="T20" fmla="*/ 17 w 116"/>
                <a:gd name="T21" fmla="*/ 54 h 203"/>
                <a:gd name="T22" fmla="*/ 13 w 116"/>
                <a:gd name="T23" fmla="*/ 58 h 203"/>
                <a:gd name="T24" fmla="*/ 12 w 116"/>
                <a:gd name="T25" fmla="*/ 62 h 203"/>
                <a:gd name="T26" fmla="*/ 11 w 116"/>
                <a:gd name="T27" fmla="*/ 66 h 203"/>
                <a:gd name="T28" fmla="*/ 14 w 116"/>
                <a:gd name="T29" fmla="*/ 70 h 203"/>
                <a:gd name="T30" fmla="*/ 14 w 116"/>
                <a:gd name="T31" fmla="*/ 78 h 203"/>
                <a:gd name="T32" fmla="*/ 14 w 116"/>
                <a:gd name="T33" fmla="*/ 84 h 203"/>
                <a:gd name="T34" fmla="*/ 11 w 116"/>
                <a:gd name="T35" fmla="*/ 89 h 203"/>
                <a:gd name="T36" fmla="*/ 15 w 116"/>
                <a:gd name="T37" fmla="*/ 94 h 203"/>
                <a:gd name="T38" fmla="*/ 11 w 116"/>
                <a:gd name="T39" fmla="*/ 98 h 203"/>
                <a:gd name="T40" fmla="*/ 15 w 116"/>
                <a:gd name="T41" fmla="*/ 102 h 203"/>
                <a:gd name="T42" fmla="*/ 16 w 116"/>
                <a:gd name="T43" fmla="*/ 108 h 203"/>
                <a:gd name="T44" fmla="*/ 19 w 116"/>
                <a:gd name="T45" fmla="*/ 112 h 203"/>
                <a:gd name="T46" fmla="*/ 19 w 116"/>
                <a:gd name="T47" fmla="*/ 123 h 203"/>
                <a:gd name="T48" fmla="*/ 15 w 116"/>
                <a:gd name="T49" fmla="*/ 126 h 203"/>
                <a:gd name="T50" fmla="*/ 14 w 116"/>
                <a:gd name="T51" fmla="*/ 132 h 203"/>
                <a:gd name="T52" fmla="*/ 8 w 116"/>
                <a:gd name="T53" fmla="*/ 140 h 203"/>
                <a:gd name="T54" fmla="*/ 6 w 116"/>
                <a:gd name="T55" fmla="*/ 149 h 203"/>
                <a:gd name="T56" fmla="*/ 4 w 116"/>
                <a:gd name="T57" fmla="*/ 153 h 203"/>
                <a:gd name="T58" fmla="*/ 4 w 116"/>
                <a:gd name="T59" fmla="*/ 160 h 203"/>
                <a:gd name="T60" fmla="*/ 0 w 116"/>
                <a:gd name="T61" fmla="*/ 164 h 203"/>
                <a:gd name="T62" fmla="*/ 1 w 116"/>
                <a:gd name="T63" fmla="*/ 171 h 203"/>
                <a:gd name="T64" fmla="*/ 65 w 116"/>
                <a:gd name="T65" fmla="*/ 184 h 203"/>
                <a:gd name="T66" fmla="*/ 70 w 116"/>
                <a:gd name="T67" fmla="*/ 192 h 203"/>
                <a:gd name="T68" fmla="*/ 71 w 116"/>
                <a:gd name="T69" fmla="*/ 203 h 203"/>
                <a:gd name="T70" fmla="*/ 72 w 116"/>
                <a:gd name="T71" fmla="*/ 203 h 203"/>
                <a:gd name="T72" fmla="*/ 79 w 116"/>
                <a:gd name="T73" fmla="*/ 199 h 203"/>
                <a:gd name="T74" fmla="*/ 82 w 116"/>
                <a:gd name="T75" fmla="*/ 193 h 203"/>
                <a:gd name="T76" fmla="*/ 89 w 116"/>
                <a:gd name="T77" fmla="*/ 193 h 203"/>
                <a:gd name="T78" fmla="*/ 98 w 116"/>
                <a:gd name="T79" fmla="*/ 190 h 203"/>
                <a:gd name="T80" fmla="*/ 104 w 116"/>
                <a:gd name="T81" fmla="*/ 190 h 203"/>
                <a:gd name="T82" fmla="*/ 109 w 116"/>
                <a:gd name="T83" fmla="*/ 190 h 203"/>
                <a:gd name="T84" fmla="*/ 115 w 116"/>
                <a:gd name="T85" fmla="*/ 190 h 203"/>
                <a:gd name="T86" fmla="*/ 116 w 116"/>
                <a:gd name="T87" fmla="*/ 189 h 203"/>
                <a:gd name="T88" fmla="*/ 110 w 116"/>
                <a:gd name="T89" fmla="*/ 1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203">
                  <a:moveTo>
                    <a:pt x="110" y="148"/>
                  </a:moveTo>
                  <a:lnTo>
                    <a:pt x="110" y="99"/>
                  </a:lnTo>
                  <a:lnTo>
                    <a:pt x="111" y="7"/>
                  </a:lnTo>
                  <a:lnTo>
                    <a:pt x="11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27" y="31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3" y="58"/>
                  </a:lnTo>
                  <a:lnTo>
                    <a:pt x="11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5" y="81"/>
                  </a:lnTo>
                  <a:lnTo>
                    <a:pt x="14" y="84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5" y="96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0" y="115"/>
                  </a:lnTo>
                  <a:lnTo>
                    <a:pt x="19" y="123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4" y="132"/>
                  </a:lnTo>
                  <a:lnTo>
                    <a:pt x="10" y="138"/>
                  </a:lnTo>
                  <a:lnTo>
                    <a:pt x="8" y="140"/>
                  </a:lnTo>
                  <a:lnTo>
                    <a:pt x="7" y="147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66" y="168"/>
                  </a:lnTo>
                  <a:lnTo>
                    <a:pt x="65" y="184"/>
                  </a:lnTo>
                  <a:lnTo>
                    <a:pt x="67" y="188"/>
                  </a:lnTo>
                  <a:lnTo>
                    <a:pt x="70" y="192"/>
                  </a:lnTo>
                  <a:lnTo>
                    <a:pt x="71" y="199"/>
                  </a:lnTo>
                  <a:lnTo>
                    <a:pt x="71" y="203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7" y="200"/>
                  </a:lnTo>
                  <a:lnTo>
                    <a:pt x="79" y="199"/>
                  </a:lnTo>
                  <a:lnTo>
                    <a:pt x="82" y="197"/>
                  </a:lnTo>
                  <a:lnTo>
                    <a:pt x="82" y="193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3" y="192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3" y="192"/>
                  </a:lnTo>
                  <a:lnTo>
                    <a:pt x="115" y="190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0" y="14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7559758" y="2387426"/>
              <a:ext cx="242848" cy="177077"/>
            </a:xfrm>
            <a:custGeom>
              <a:avLst/>
              <a:gdLst>
                <a:gd name="T0" fmla="*/ 0 w 170"/>
                <a:gd name="T1" fmla="*/ 24 h 123"/>
                <a:gd name="T2" fmla="*/ 3 w 170"/>
                <a:gd name="T3" fmla="*/ 44 h 123"/>
                <a:gd name="T4" fmla="*/ 16 w 170"/>
                <a:gd name="T5" fmla="*/ 33 h 123"/>
                <a:gd name="T6" fmla="*/ 28 w 170"/>
                <a:gd name="T7" fmla="*/ 25 h 123"/>
                <a:gd name="T8" fmla="*/ 31 w 170"/>
                <a:gd name="T9" fmla="*/ 27 h 123"/>
                <a:gd name="T10" fmla="*/ 41 w 170"/>
                <a:gd name="T11" fmla="*/ 22 h 123"/>
                <a:gd name="T12" fmla="*/ 63 w 170"/>
                <a:gd name="T13" fmla="*/ 22 h 123"/>
                <a:gd name="T14" fmla="*/ 70 w 170"/>
                <a:gd name="T15" fmla="*/ 36 h 123"/>
                <a:gd name="T16" fmla="*/ 83 w 170"/>
                <a:gd name="T17" fmla="*/ 43 h 123"/>
                <a:gd name="T18" fmla="*/ 93 w 170"/>
                <a:gd name="T19" fmla="*/ 51 h 123"/>
                <a:gd name="T20" fmla="*/ 92 w 170"/>
                <a:gd name="T21" fmla="*/ 60 h 123"/>
                <a:gd name="T22" fmla="*/ 89 w 170"/>
                <a:gd name="T23" fmla="*/ 74 h 123"/>
                <a:gd name="T24" fmla="*/ 94 w 170"/>
                <a:gd name="T25" fmla="*/ 75 h 123"/>
                <a:gd name="T26" fmla="*/ 101 w 170"/>
                <a:gd name="T27" fmla="*/ 75 h 123"/>
                <a:gd name="T28" fmla="*/ 106 w 170"/>
                <a:gd name="T29" fmla="*/ 75 h 123"/>
                <a:gd name="T30" fmla="*/ 122 w 170"/>
                <a:gd name="T31" fmla="*/ 78 h 123"/>
                <a:gd name="T32" fmla="*/ 129 w 170"/>
                <a:gd name="T33" fmla="*/ 79 h 123"/>
                <a:gd name="T34" fmla="*/ 124 w 170"/>
                <a:gd name="T35" fmla="*/ 72 h 123"/>
                <a:gd name="T36" fmla="*/ 124 w 170"/>
                <a:gd name="T37" fmla="*/ 68 h 123"/>
                <a:gd name="T38" fmla="*/ 116 w 170"/>
                <a:gd name="T39" fmla="*/ 57 h 123"/>
                <a:gd name="T40" fmla="*/ 115 w 170"/>
                <a:gd name="T41" fmla="*/ 43 h 123"/>
                <a:gd name="T42" fmla="*/ 113 w 170"/>
                <a:gd name="T43" fmla="*/ 31 h 123"/>
                <a:gd name="T44" fmla="*/ 115 w 170"/>
                <a:gd name="T45" fmla="*/ 28 h 123"/>
                <a:gd name="T46" fmla="*/ 124 w 170"/>
                <a:gd name="T47" fmla="*/ 18 h 123"/>
                <a:gd name="T48" fmla="*/ 129 w 170"/>
                <a:gd name="T49" fmla="*/ 13 h 123"/>
                <a:gd name="T50" fmla="*/ 125 w 170"/>
                <a:gd name="T51" fmla="*/ 21 h 123"/>
                <a:gd name="T52" fmla="*/ 123 w 170"/>
                <a:gd name="T53" fmla="*/ 31 h 123"/>
                <a:gd name="T54" fmla="*/ 122 w 170"/>
                <a:gd name="T55" fmla="*/ 36 h 123"/>
                <a:gd name="T56" fmla="*/ 126 w 170"/>
                <a:gd name="T57" fmla="*/ 41 h 123"/>
                <a:gd name="T58" fmla="*/ 131 w 170"/>
                <a:gd name="T59" fmla="*/ 46 h 123"/>
                <a:gd name="T60" fmla="*/ 134 w 170"/>
                <a:gd name="T61" fmla="*/ 51 h 123"/>
                <a:gd name="T62" fmla="*/ 130 w 170"/>
                <a:gd name="T63" fmla="*/ 57 h 123"/>
                <a:gd name="T64" fmla="*/ 128 w 170"/>
                <a:gd name="T65" fmla="*/ 61 h 123"/>
                <a:gd name="T66" fmla="*/ 129 w 170"/>
                <a:gd name="T67" fmla="*/ 65 h 123"/>
                <a:gd name="T68" fmla="*/ 139 w 170"/>
                <a:gd name="T69" fmla="*/ 66 h 123"/>
                <a:gd name="T70" fmla="*/ 146 w 170"/>
                <a:gd name="T71" fmla="*/ 75 h 123"/>
                <a:gd name="T72" fmla="*/ 147 w 170"/>
                <a:gd name="T73" fmla="*/ 81 h 123"/>
                <a:gd name="T74" fmla="*/ 152 w 170"/>
                <a:gd name="T75" fmla="*/ 89 h 123"/>
                <a:gd name="T76" fmla="*/ 148 w 170"/>
                <a:gd name="T77" fmla="*/ 104 h 123"/>
                <a:gd name="T78" fmla="*/ 149 w 170"/>
                <a:gd name="T79" fmla="*/ 120 h 123"/>
                <a:gd name="T80" fmla="*/ 153 w 170"/>
                <a:gd name="T81" fmla="*/ 116 h 123"/>
                <a:gd name="T82" fmla="*/ 157 w 170"/>
                <a:gd name="T83" fmla="*/ 102 h 123"/>
                <a:gd name="T84" fmla="*/ 157 w 170"/>
                <a:gd name="T85" fmla="*/ 97 h 123"/>
                <a:gd name="T86" fmla="*/ 163 w 170"/>
                <a:gd name="T87" fmla="*/ 91 h 123"/>
                <a:gd name="T88" fmla="*/ 163 w 170"/>
                <a:gd name="T89" fmla="*/ 79 h 123"/>
                <a:gd name="T90" fmla="*/ 167 w 170"/>
                <a:gd name="T91" fmla="*/ 71 h 123"/>
                <a:gd name="T92" fmla="*/ 167 w 170"/>
                <a:gd name="T93" fmla="*/ 77 h 123"/>
                <a:gd name="T94" fmla="*/ 168 w 170"/>
                <a:gd name="T95" fmla="*/ 82 h 123"/>
                <a:gd name="T96" fmla="*/ 170 w 170"/>
                <a:gd name="T97" fmla="*/ 68 h 123"/>
                <a:gd name="T98" fmla="*/ 169 w 170"/>
                <a:gd name="T99" fmla="*/ 54 h 123"/>
                <a:gd name="T100" fmla="*/ 134 w 170"/>
                <a:gd name="T10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" h="123">
                  <a:moveTo>
                    <a:pt x="134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8" y="74"/>
                    <a:pt x="168" y="74"/>
                    <a:pt x="168" y="74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5" y="80"/>
                    <a:pt x="165" y="80"/>
                  </a:cubicBezTo>
                  <a:cubicBezTo>
                    <a:pt x="166" y="81"/>
                    <a:pt x="168" y="82"/>
                    <a:pt x="168" y="82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48" y="57"/>
                    <a:pt x="148" y="57"/>
                    <a:pt x="148" y="57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7411350" y="2367189"/>
              <a:ext cx="249594" cy="246221"/>
            </a:xfrm>
            <a:custGeom>
              <a:avLst/>
              <a:gdLst>
                <a:gd name="T0" fmla="*/ 24 w 148"/>
                <a:gd name="T1" fmla="*/ 136 h 146"/>
                <a:gd name="T2" fmla="*/ 31 w 148"/>
                <a:gd name="T3" fmla="*/ 144 h 146"/>
                <a:gd name="T4" fmla="*/ 38 w 148"/>
                <a:gd name="T5" fmla="*/ 146 h 146"/>
                <a:gd name="T6" fmla="*/ 48 w 148"/>
                <a:gd name="T7" fmla="*/ 142 h 146"/>
                <a:gd name="T8" fmla="*/ 64 w 148"/>
                <a:gd name="T9" fmla="*/ 134 h 146"/>
                <a:gd name="T10" fmla="*/ 79 w 148"/>
                <a:gd name="T11" fmla="*/ 125 h 146"/>
                <a:gd name="T12" fmla="*/ 79 w 148"/>
                <a:gd name="T13" fmla="*/ 112 h 146"/>
                <a:gd name="T14" fmla="*/ 87 w 148"/>
                <a:gd name="T15" fmla="*/ 99 h 146"/>
                <a:gd name="T16" fmla="*/ 91 w 148"/>
                <a:gd name="T17" fmla="*/ 80 h 146"/>
                <a:gd name="T18" fmla="*/ 100 w 148"/>
                <a:gd name="T19" fmla="*/ 84 h 146"/>
                <a:gd name="T20" fmla="*/ 103 w 148"/>
                <a:gd name="T21" fmla="*/ 83 h 146"/>
                <a:gd name="T22" fmla="*/ 108 w 148"/>
                <a:gd name="T23" fmla="*/ 71 h 146"/>
                <a:gd name="T24" fmla="*/ 110 w 148"/>
                <a:gd name="T25" fmla="*/ 67 h 146"/>
                <a:gd name="T26" fmla="*/ 114 w 148"/>
                <a:gd name="T27" fmla="*/ 69 h 146"/>
                <a:gd name="T28" fmla="*/ 122 w 148"/>
                <a:gd name="T29" fmla="*/ 57 h 146"/>
                <a:gd name="T30" fmla="*/ 126 w 148"/>
                <a:gd name="T31" fmla="*/ 47 h 146"/>
                <a:gd name="T32" fmla="*/ 135 w 148"/>
                <a:gd name="T33" fmla="*/ 44 h 146"/>
                <a:gd name="T34" fmla="*/ 143 w 148"/>
                <a:gd name="T35" fmla="*/ 47 h 146"/>
                <a:gd name="T36" fmla="*/ 148 w 148"/>
                <a:gd name="T37" fmla="*/ 43 h 146"/>
                <a:gd name="T38" fmla="*/ 145 w 148"/>
                <a:gd name="T39" fmla="*/ 36 h 146"/>
                <a:gd name="T40" fmla="*/ 130 w 148"/>
                <a:gd name="T41" fmla="*/ 28 h 146"/>
                <a:gd name="T42" fmla="*/ 120 w 148"/>
                <a:gd name="T43" fmla="*/ 31 h 146"/>
                <a:gd name="T44" fmla="*/ 113 w 148"/>
                <a:gd name="T45" fmla="*/ 34 h 146"/>
                <a:gd name="T46" fmla="*/ 107 w 148"/>
                <a:gd name="T47" fmla="*/ 40 h 146"/>
                <a:gd name="T48" fmla="*/ 94 w 148"/>
                <a:gd name="T49" fmla="*/ 50 h 146"/>
                <a:gd name="T50" fmla="*/ 88 w 148"/>
                <a:gd name="T51" fmla="*/ 33 h 146"/>
                <a:gd name="T52" fmla="*/ 51 w 148"/>
                <a:gd name="T53" fmla="*/ 0 h 146"/>
                <a:gd name="T54" fmla="*/ 47 w 148"/>
                <a:gd name="T55" fmla="*/ 3 h 146"/>
                <a:gd name="T56" fmla="*/ 48 w 148"/>
                <a:gd name="T57" fmla="*/ 7 h 146"/>
                <a:gd name="T58" fmla="*/ 48 w 148"/>
                <a:gd name="T59" fmla="*/ 19 h 146"/>
                <a:gd name="T60" fmla="*/ 47 w 148"/>
                <a:gd name="T61" fmla="*/ 28 h 146"/>
                <a:gd name="T62" fmla="*/ 46 w 148"/>
                <a:gd name="T63" fmla="*/ 39 h 146"/>
                <a:gd name="T64" fmla="*/ 36 w 148"/>
                <a:gd name="T65" fmla="*/ 51 h 146"/>
                <a:gd name="T66" fmla="*/ 28 w 148"/>
                <a:gd name="T67" fmla="*/ 55 h 146"/>
                <a:gd name="T68" fmla="*/ 21 w 148"/>
                <a:gd name="T69" fmla="*/ 65 h 146"/>
                <a:gd name="T70" fmla="*/ 19 w 148"/>
                <a:gd name="T71" fmla="*/ 76 h 146"/>
                <a:gd name="T72" fmla="*/ 12 w 148"/>
                <a:gd name="T73" fmla="*/ 76 h 146"/>
                <a:gd name="T74" fmla="*/ 9 w 148"/>
                <a:gd name="T75" fmla="*/ 91 h 146"/>
                <a:gd name="T76" fmla="*/ 3 w 148"/>
                <a:gd name="T77" fmla="*/ 98 h 146"/>
                <a:gd name="T78" fmla="*/ 3 w 148"/>
                <a:gd name="T79" fmla="*/ 114 h 146"/>
                <a:gd name="T80" fmla="*/ 10 w 148"/>
                <a:gd name="T81" fmla="*/ 127 h 146"/>
                <a:gd name="T82" fmla="*/ 19 w 148"/>
                <a:gd name="T83" fmla="*/ 138 h 146"/>
                <a:gd name="T84" fmla="*/ 21 w 148"/>
                <a:gd name="T85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46">
                  <a:moveTo>
                    <a:pt x="21" y="136"/>
                  </a:moveTo>
                  <a:lnTo>
                    <a:pt x="24" y="136"/>
                  </a:lnTo>
                  <a:lnTo>
                    <a:pt x="25" y="139"/>
                  </a:lnTo>
                  <a:lnTo>
                    <a:pt x="31" y="144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4" y="139"/>
                  </a:lnTo>
                  <a:lnTo>
                    <a:pt x="48" y="142"/>
                  </a:lnTo>
                  <a:lnTo>
                    <a:pt x="57" y="140"/>
                  </a:lnTo>
                  <a:lnTo>
                    <a:pt x="64" y="134"/>
                  </a:lnTo>
                  <a:lnTo>
                    <a:pt x="75" y="128"/>
                  </a:lnTo>
                  <a:lnTo>
                    <a:pt x="79" y="125"/>
                  </a:lnTo>
                  <a:lnTo>
                    <a:pt x="78" y="117"/>
                  </a:lnTo>
                  <a:lnTo>
                    <a:pt x="79" y="112"/>
                  </a:lnTo>
                  <a:lnTo>
                    <a:pt x="84" y="107"/>
                  </a:lnTo>
                  <a:lnTo>
                    <a:pt x="87" y="9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5" y="82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3"/>
                  </a:lnTo>
                  <a:lnTo>
                    <a:pt x="106" y="75"/>
                  </a:lnTo>
                  <a:lnTo>
                    <a:pt x="108" y="71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3" y="67"/>
                  </a:lnTo>
                  <a:lnTo>
                    <a:pt x="114" y="69"/>
                  </a:lnTo>
                  <a:lnTo>
                    <a:pt x="119" y="60"/>
                  </a:lnTo>
                  <a:lnTo>
                    <a:pt x="122" y="57"/>
                  </a:lnTo>
                  <a:lnTo>
                    <a:pt x="124" y="54"/>
                  </a:lnTo>
                  <a:lnTo>
                    <a:pt x="126" y="47"/>
                  </a:lnTo>
                  <a:lnTo>
                    <a:pt x="126" y="39"/>
                  </a:lnTo>
                  <a:lnTo>
                    <a:pt x="135" y="44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4"/>
                  </a:lnTo>
                  <a:lnTo>
                    <a:pt x="148" y="43"/>
                  </a:lnTo>
                  <a:lnTo>
                    <a:pt x="147" y="43"/>
                  </a:lnTo>
                  <a:lnTo>
                    <a:pt x="145" y="36"/>
                  </a:lnTo>
                  <a:lnTo>
                    <a:pt x="141" y="31"/>
                  </a:lnTo>
                  <a:lnTo>
                    <a:pt x="130" y="28"/>
                  </a:lnTo>
                  <a:lnTo>
                    <a:pt x="123" y="31"/>
                  </a:lnTo>
                  <a:lnTo>
                    <a:pt x="120" y="31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2" y="34"/>
                  </a:lnTo>
                  <a:lnTo>
                    <a:pt x="107" y="40"/>
                  </a:lnTo>
                  <a:lnTo>
                    <a:pt x="102" y="4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88" y="33"/>
                  </a:lnTo>
                  <a:lnTo>
                    <a:pt x="57" y="3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47" y="22"/>
                  </a:lnTo>
                  <a:lnTo>
                    <a:pt x="47" y="28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4"/>
                  </a:lnTo>
                  <a:lnTo>
                    <a:pt x="36" y="51"/>
                  </a:lnTo>
                  <a:lnTo>
                    <a:pt x="33" y="55"/>
                  </a:lnTo>
                  <a:lnTo>
                    <a:pt x="28" y="55"/>
                  </a:lnTo>
                  <a:lnTo>
                    <a:pt x="24" y="61"/>
                  </a:lnTo>
                  <a:lnTo>
                    <a:pt x="21" y="6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2" y="76"/>
                  </a:lnTo>
                  <a:lnTo>
                    <a:pt x="9" y="87"/>
                  </a:lnTo>
                  <a:lnTo>
                    <a:pt x="9" y="91"/>
                  </a:lnTo>
                  <a:lnTo>
                    <a:pt x="7" y="94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3" y="114"/>
                  </a:lnTo>
                  <a:lnTo>
                    <a:pt x="5" y="120"/>
                  </a:lnTo>
                  <a:lnTo>
                    <a:pt x="10" y="127"/>
                  </a:lnTo>
                  <a:lnTo>
                    <a:pt x="15" y="132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7045393" y="2498731"/>
              <a:ext cx="398000" cy="205746"/>
            </a:xfrm>
            <a:custGeom>
              <a:avLst/>
              <a:gdLst>
                <a:gd name="T0" fmla="*/ 207 w 236"/>
                <a:gd name="T1" fmla="*/ 91 h 122"/>
                <a:gd name="T2" fmla="*/ 214 w 236"/>
                <a:gd name="T3" fmla="*/ 88 h 122"/>
                <a:gd name="T4" fmla="*/ 220 w 236"/>
                <a:gd name="T5" fmla="*/ 74 h 122"/>
                <a:gd name="T6" fmla="*/ 235 w 236"/>
                <a:gd name="T7" fmla="*/ 64 h 122"/>
                <a:gd name="T8" fmla="*/ 232 w 236"/>
                <a:gd name="T9" fmla="*/ 54 h 122"/>
                <a:gd name="T10" fmla="*/ 222 w 236"/>
                <a:gd name="T11" fmla="*/ 42 h 122"/>
                <a:gd name="T12" fmla="*/ 217 w 236"/>
                <a:gd name="T13" fmla="*/ 23 h 122"/>
                <a:gd name="T14" fmla="*/ 215 w 236"/>
                <a:gd name="T15" fmla="*/ 22 h 122"/>
                <a:gd name="T16" fmla="*/ 207 w 236"/>
                <a:gd name="T17" fmla="*/ 13 h 122"/>
                <a:gd name="T18" fmla="*/ 203 w 236"/>
                <a:gd name="T19" fmla="*/ 11 h 122"/>
                <a:gd name="T20" fmla="*/ 199 w 236"/>
                <a:gd name="T21" fmla="*/ 15 h 122"/>
                <a:gd name="T22" fmla="*/ 192 w 236"/>
                <a:gd name="T23" fmla="*/ 17 h 122"/>
                <a:gd name="T24" fmla="*/ 184 w 236"/>
                <a:gd name="T25" fmla="*/ 13 h 122"/>
                <a:gd name="T26" fmla="*/ 181 w 236"/>
                <a:gd name="T27" fmla="*/ 16 h 122"/>
                <a:gd name="T28" fmla="*/ 178 w 236"/>
                <a:gd name="T29" fmla="*/ 18 h 122"/>
                <a:gd name="T30" fmla="*/ 174 w 236"/>
                <a:gd name="T31" fmla="*/ 15 h 122"/>
                <a:gd name="T32" fmla="*/ 166 w 236"/>
                <a:gd name="T33" fmla="*/ 13 h 122"/>
                <a:gd name="T34" fmla="*/ 163 w 236"/>
                <a:gd name="T35" fmla="*/ 7 h 122"/>
                <a:gd name="T36" fmla="*/ 154 w 236"/>
                <a:gd name="T37" fmla="*/ 0 h 122"/>
                <a:gd name="T38" fmla="*/ 148 w 236"/>
                <a:gd name="T39" fmla="*/ 3 h 122"/>
                <a:gd name="T40" fmla="*/ 141 w 236"/>
                <a:gd name="T41" fmla="*/ 2 h 122"/>
                <a:gd name="T42" fmla="*/ 144 w 236"/>
                <a:gd name="T43" fmla="*/ 7 h 122"/>
                <a:gd name="T44" fmla="*/ 144 w 236"/>
                <a:gd name="T45" fmla="*/ 15 h 122"/>
                <a:gd name="T46" fmla="*/ 138 w 236"/>
                <a:gd name="T47" fmla="*/ 17 h 122"/>
                <a:gd name="T48" fmla="*/ 126 w 236"/>
                <a:gd name="T49" fmla="*/ 20 h 122"/>
                <a:gd name="T50" fmla="*/ 125 w 236"/>
                <a:gd name="T51" fmla="*/ 23 h 122"/>
                <a:gd name="T52" fmla="*/ 124 w 236"/>
                <a:gd name="T53" fmla="*/ 29 h 122"/>
                <a:gd name="T54" fmla="*/ 120 w 236"/>
                <a:gd name="T55" fmla="*/ 37 h 122"/>
                <a:gd name="T56" fmla="*/ 115 w 236"/>
                <a:gd name="T57" fmla="*/ 39 h 122"/>
                <a:gd name="T58" fmla="*/ 112 w 236"/>
                <a:gd name="T59" fmla="*/ 47 h 122"/>
                <a:gd name="T60" fmla="*/ 104 w 236"/>
                <a:gd name="T61" fmla="*/ 52 h 122"/>
                <a:gd name="T62" fmla="*/ 100 w 236"/>
                <a:gd name="T63" fmla="*/ 48 h 122"/>
                <a:gd name="T64" fmla="*/ 97 w 236"/>
                <a:gd name="T65" fmla="*/ 44 h 122"/>
                <a:gd name="T66" fmla="*/ 93 w 236"/>
                <a:gd name="T67" fmla="*/ 51 h 122"/>
                <a:gd name="T68" fmla="*/ 92 w 236"/>
                <a:gd name="T69" fmla="*/ 58 h 122"/>
                <a:gd name="T70" fmla="*/ 86 w 236"/>
                <a:gd name="T71" fmla="*/ 55 h 122"/>
                <a:gd name="T72" fmla="*/ 80 w 236"/>
                <a:gd name="T73" fmla="*/ 56 h 122"/>
                <a:gd name="T74" fmla="*/ 76 w 236"/>
                <a:gd name="T75" fmla="*/ 61 h 122"/>
                <a:gd name="T76" fmla="*/ 71 w 236"/>
                <a:gd name="T77" fmla="*/ 60 h 122"/>
                <a:gd name="T78" fmla="*/ 63 w 236"/>
                <a:gd name="T79" fmla="*/ 57 h 122"/>
                <a:gd name="T80" fmla="*/ 57 w 236"/>
                <a:gd name="T81" fmla="*/ 61 h 122"/>
                <a:gd name="T82" fmla="*/ 49 w 236"/>
                <a:gd name="T83" fmla="*/ 66 h 122"/>
                <a:gd name="T84" fmla="*/ 43 w 236"/>
                <a:gd name="T85" fmla="*/ 67 h 122"/>
                <a:gd name="T86" fmla="*/ 43 w 236"/>
                <a:gd name="T87" fmla="*/ 72 h 122"/>
                <a:gd name="T88" fmla="*/ 44 w 236"/>
                <a:gd name="T89" fmla="*/ 78 h 122"/>
                <a:gd name="T90" fmla="*/ 36 w 236"/>
                <a:gd name="T91" fmla="*/ 81 h 122"/>
                <a:gd name="T92" fmla="*/ 33 w 236"/>
                <a:gd name="T93" fmla="*/ 88 h 122"/>
                <a:gd name="T94" fmla="*/ 33 w 236"/>
                <a:gd name="T95" fmla="*/ 94 h 122"/>
                <a:gd name="T96" fmla="*/ 27 w 236"/>
                <a:gd name="T97" fmla="*/ 94 h 122"/>
                <a:gd name="T98" fmla="*/ 19 w 236"/>
                <a:gd name="T99" fmla="*/ 89 h 122"/>
                <a:gd name="T100" fmla="*/ 14 w 236"/>
                <a:gd name="T101" fmla="*/ 93 h 122"/>
                <a:gd name="T102" fmla="*/ 10 w 236"/>
                <a:gd name="T103" fmla="*/ 97 h 122"/>
                <a:gd name="T104" fmla="*/ 14 w 236"/>
                <a:gd name="T105" fmla="*/ 102 h 122"/>
                <a:gd name="T106" fmla="*/ 14 w 236"/>
                <a:gd name="T107" fmla="*/ 107 h 122"/>
                <a:gd name="T108" fmla="*/ 12 w 236"/>
                <a:gd name="T109" fmla="*/ 115 h 122"/>
                <a:gd name="T110" fmla="*/ 7 w 236"/>
                <a:gd name="T111" fmla="*/ 116 h 122"/>
                <a:gd name="T112" fmla="*/ 5 w 236"/>
                <a:gd name="T113" fmla="*/ 117 h 122"/>
                <a:gd name="T114" fmla="*/ 0 w 236"/>
                <a:gd name="T115" fmla="*/ 117 h 122"/>
                <a:gd name="T116" fmla="*/ 0 w 236"/>
                <a:gd name="T117" fmla="*/ 121 h 122"/>
                <a:gd name="T118" fmla="*/ 2 w 236"/>
                <a:gd name="T119" fmla="*/ 121 h 122"/>
                <a:gd name="T120" fmla="*/ 50 w 236"/>
                <a:gd name="T121" fmla="*/ 111 h 122"/>
                <a:gd name="T122" fmla="*/ 192 w 236"/>
                <a:gd name="T123" fmla="*/ 100 h 122"/>
                <a:gd name="T124" fmla="*/ 202 w 236"/>
                <a:gd name="T125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122">
                  <a:moveTo>
                    <a:pt x="202" y="94"/>
                  </a:moveTo>
                  <a:lnTo>
                    <a:pt x="207" y="91"/>
                  </a:lnTo>
                  <a:lnTo>
                    <a:pt x="210" y="89"/>
                  </a:lnTo>
                  <a:lnTo>
                    <a:pt x="214" y="88"/>
                  </a:lnTo>
                  <a:lnTo>
                    <a:pt x="217" y="79"/>
                  </a:lnTo>
                  <a:lnTo>
                    <a:pt x="220" y="74"/>
                  </a:lnTo>
                  <a:lnTo>
                    <a:pt x="231" y="70"/>
                  </a:lnTo>
                  <a:lnTo>
                    <a:pt x="235" y="64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49"/>
                  </a:lnTo>
                  <a:lnTo>
                    <a:pt x="222" y="42"/>
                  </a:lnTo>
                  <a:lnTo>
                    <a:pt x="220" y="36"/>
                  </a:lnTo>
                  <a:lnTo>
                    <a:pt x="217" y="23"/>
                  </a:lnTo>
                  <a:lnTo>
                    <a:pt x="218" y="22"/>
                  </a:lnTo>
                  <a:lnTo>
                    <a:pt x="215" y="22"/>
                  </a:lnTo>
                  <a:lnTo>
                    <a:pt x="211" y="18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3" y="11"/>
                  </a:lnTo>
                  <a:lnTo>
                    <a:pt x="201" y="12"/>
                  </a:lnTo>
                  <a:lnTo>
                    <a:pt x="199" y="15"/>
                  </a:lnTo>
                  <a:lnTo>
                    <a:pt x="198" y="16"/>
                  </a:lnTo>
                  <a:lnTo>
                    <a:pt x="192" y="17"/>
                  </a:lnTo>
                  <a:lnTo>
                    <a:pt x="187" y="15"/>
                  </a:lnTo>
                  <a:lnTo>
                    <a:pt x="184" y="13"/>
                  </a:lnTo>
                  <a:lnTo>
                    <a:pt x="183" y="14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78" y="18"/>
                  </a:lnTo>
                  <a:lnTo>
                    <a:pt x="176" y="16"/>
                  </a:lnTo>
                  <a:lnTo>
                    <a:pt x="174" y="15"/>
                  </a:lnTo>
                  <a:lnTo>
                    <a:pt x="171" y="14"/>
                  </a:lnTo>
                  <a:lnTo>
                    <a:pt x="166" y="13"/>
                  </a:lnTo>
                  <a:lnTo>
                    <a:pt x="165" y="11"/>
                  </a:lnTo>
                  <a:lnTo>
                    <a:pt x="163" y="7"/>
                  </a:lnTo>
                  <a:lnTo>
                    <a:pt x="159" y="4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48" y="3"/>
                  </a:lnTo>
                  <a:lnTo>
                    <a:pt x="143" y="1"/>
                  </a:lnTo>
                  <a:lnTo>
                    <a:pt x="141" y="2"/>
                  </a:lnTo>
                  <a:lnTo>
                    <a:pt x="142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5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34" y="19"/>
                  </a:lnTo>
                  <a:lnTo>
                    <a:pt x="126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4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20" y="37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0" y="51"/>
                  </a:lnTo>
                  <a:lnTo>
                    <a:pt x="104" y="52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4"/>
                  </a:lnTo>
                  <a:lnTo>
                    <a:pt x="97" y="44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8" y="57"/>
                  </a:lnTo>
                  <a:lnTo>
                    <a:pt x="86" y="55"/>
                  </a:lnTo>
                  <a:lnTo>
                    <a:pt x="82" y="55"/>
                  </a:lnTo>
                  <a:lnTo>
                    <a:pt x="80" y="56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5" y="62"/>
                  </a:lnTo>
                  <a:lnTo>
                    <a:pt x="71" y="60"/>
                  </a:lnTo>
                  <a:lnTo>
                    <a:pt x="68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49" y="61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3" y="67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3" y="75"/>
                  </a:lnTo>
                  <a:lnTo>
                    <a:pt x="44" y="78"/>
                  </a:lnTo>
                  <a:lnTo>
                    <a:pt x="42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5" y="93"/>
                  </a:lnTo>
                  <a:lnTo>
                    <a:pt x="33" y="94"/>
                  </a:lnTo>
                  <a:lnTo>
                    <a:pt x="30" y="94"/>
                  </a:lnTo>
                  <a:lnTo>
                    <a:pt x="27" y="94"/>
                  </a:lnTo>
                  <a:lnTo>
                    <a:pt x="23" y="91"/>
                  </a:lnTo>
                  <a:lnTo>
                    <a:pt x="19" y="89"/>
                  </a:lnTo>
                  <a:lnTo>
                    <a:pt x="17" y="90"/>
                  </a:lnTo>
                  <a:lnTo>
                    <a:pt x="14" y="93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10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2"/>
                  </a:lnTo>
                  <a:lnTo>
                    <a:pt x="12" y="115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2" y="121"/>
                  </a:lnTo>
                  <a:lnTo>
                    <a:pt x="52" y="120"/>
                  </a:lnTo>
                  <a:lnTo>
                    <a:pt x="50" y="111"/>
                  </a:lnTo>
                  <a:lnTo>
                    <a:pt x="143" y="105"/>
                  </a:lnTo>
                  <a:lnTo>
                    <a:pt x="192" y="100"/>
                  </a:lnTo>
                  <a:lnTo>
                    <a:pt x="198" y="97"/>
                  </a:lnTo>
                  <a:lnTo>
                    <a:pt x="202" y="9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6706417" y="2426214"/>
              <a:ext cx="362585" cy="315365"/>
            </a:xfrm>
            <a:custGeom>
              <a:avLst/>
              <a:gdLst>
                <a:gd name="T0" fmla="*/ 238 w 254"/>
                <a:gd name="T1" fmla="*/ 190 h 221"/>
                <a:gd name="T2" fmla="*/ 242 w 254"/>
                <a:gd name="T3" fmla="*/ 189 h 221"/>
                <a:gd name="T4" fmla="*/ 244 w 254"/>
                <a:gd name="T5" fmla="*/ 188 h 221"/>
                <a:gd name="T6" fmla="*/ 249 w 254"/>
                <a:gd name="T7" fmla="*/ 187 h 221"/>
                <a:gd name="T8" fmla="*/ 254 w 254"/>
                <a:gd name="T9" fmla="*/ 183 h 221"/>
                <a:gd name="T10" fmla="*/ 254 w 254"/>
                <a:gd name="T11" fmla="*/ 173 h 221"/>
                <a:gd name="T12" fmla="*/ 250 w 254"/>
                <a:gd name="T13" fmla="*/ 168 h 221"/>
                <a:gd name="T14" fmla="*/ 251 w 254"/>
                <a:gd name="T15" fmla="*/ 161 h 221"/>
                <a:gd name="T16" fmla="*/ 243 w 254"/>
                <a:gd name="T17" fmla="*/ 166 h 221"/>
                <a:gd name="T18" fmla="*/ 238 w 254"/>
                <a:gd name="T19" fmla="*/ 156 h 221"/>
                <a:gd name="T20" fmla="*/ 240 w 254"/>
                <a:gd name="T21" fmla="*/ 146 h 221"/>
                <a:gd name="T22" fmla="*/ 232 w 254"/>
                <a:gd name="T23" fmla="*/ 131 h 221"/>
                <a:gd name="T24" fmla="*/ 216 w 254"/>
                <a:gd name="T25" fmla="*/ 124 h 221"/>
                <a:gd name="T26" fmla="*/ 202 w 254"/>
                <a:gd name="T27" fmla="*/ 112 h 221"/>
                <a:gd name="T28" fmla="*/ 204 w 254"/>
                <a:gd name="T29" fmla="*/ 100 h 221"/>
                <a:gd name="T30" fmla="*/ 206 w 254"/>
                <a:gd name="T31" fmla="*/ 91 h 221"/>
                <a:gd name="T32" fmla="*/ 206 w 254"/>
                <a:gd name="T33" fmla="*/ 80 h 221"/>
                <a:gd name="T34" fmla="*/ 196 w 254"/>
                <a:gd name="T35" fmla="*/ 76 h 221"/>
                <a:gd name="T36" fmla="*/ 191 w 254"/>
                <a:gd name="T37" fmla="*/ 81 h 221"/>
                <a:gd name="T38" fmla="*/ 186 w 254"/>
                <a:gd name="T39" fmla="*/ 67 h 221"/>
                <a:gd name="T40" fmla="*/ 163 w 254"/>
                <a:gd name="T41" fmla="*/ 45 h 221"/>
                <a:gd name="T42" fmla="*/ 156 w 254"/>
                <a:gd name="T43" fmla="*/ 22 h 221"/>
                <a:gd name="T44" fmla="*/ 158 w 254"/>
                <a:gd name="T45" fmla="*/ 10 h 221"/>
                <a:gd name="T46" fmla="*/ 0 w 254"/>
                <a:gd name="T47" fmla="*/ 2 h 221"/>
                <a:gd name="T48" fmla="*/ 4 w 254"/>
                <a:gd name="T49" fmla="*/ 6 h 221"/>
                <a:gd name="T50" fmla="*/ 3 w 254"/>
                <a:gd name="T51" fmla="*/ 13 h 221"/>
                <a:gd name="T52" fmla="*/ 5 w 254"/>
                <a:gd name="T53" fmla="*/ 17 h 221"/>
                <a:gd name="T54" fmla="*/ 12 w 254"/>
                <a:gd name="T55" fmla="*/ 25 h 221"/>
                <a:gd name="T56" fmla="*/ 14 w 254"/>
                <a:gd name="T57" fmla="*/ 29 h 221"/>
                <a:gd name="T58" fmla="*/ 20 w 254"/>
                <a:gd name="T59" fmla="*/ 39 h 221"/>
                <a:gd name="T60" fmla="*/ 31 w 254"/>
                <a:gd name="T61" fmla="*/ 39 h 221"/>
                <a:gd name="T62" fmla="*/ 28 w 254"/>
                <a:gd name="T63" fmla="*/ 50 h 221"/>
                <a:gd name="T64" fmla="*/ 31 w 254"/>
                <a:gd name="T65" fmla="*/ 61 h 221"/>
                <a:gd name="T66" fmla="*/ 36 w 254"/>
                <a:gd name="T67" fmla="*/ 69 h 221"/>
                <a:gd name="T68" fmla="*/ 42 w 254"/>
                <a:gd name="T69" fmla="*/ 176 h 221"/>
                <a:gd name="T70" fmla="*/ 215 w 254"/>
                <a:gd name="T71" fmla="*/ 197 h 221"/>
                <a:gd name="T72" fmla="*/ 205 w 254"/>
                <a:gd name="T73" fmla="*/ 221 h 221"/>
                <a:gd name="T74" fmla="*/ 234 w 254"/>
                <a:gd name="T75" fmla="*/ 216 h 221"/>
                <a:gd name="T76" fmla="*/ 237 w 254"/>
                <a:gd name="T77" fmla="*/ 211 h 221"/>
                <a:gd name="T78" fmla="*/ 234 w 254"/>
                <a:gd name="T79" fmla="*/ 206 h 221"/>
                <a:gd name="T80" fmla="*/ 237 w 254"/>
                <a:gd name="T81" fmla="*/ 203 h 221"/>
                <a:gd name="T82" fmla="*/ 238 w 254"/>
                <a:gd name="T83" fmla="*/ 197 h 221"/>
                <a:gd name="T84" fmla="*/ 238 w 254"/>
                <a:gd name="T85" fmla="*/ 1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221">
                  <a:moveTo>
                    <a:pt x="238" y="193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6" y="187"/>
                    <a:pt x="246" y="187"/>
                    <a:pt x="246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1" y="161"/>
                    <a:pt x="251" y="161"/>
                    <a:pt x="251" y="161"/>
                  </a:cubicBezTo>
                  <a:cubicBezTo>
                    <a:pt x="246" y="161"/>
                    <a:pt x="246" y="161"/>
                    <a:pt x="246" y="161"/>
                  </a:cubicBezTo>
                  <a:cubicBezTo>
                    <a:pt x="243" y="166"/>
                    <a:pt x="243" y="166"/>
                    <a:pt x="243" y="166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5" y="17"/>
                  </a:cubicBezTo>
                  <a:cubicBezTo>
                    <a:pt x="6" y="18"/>
                    <a:pt x="11" y="19"/>
                    <a:pt x="11" y="1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4" y="216"/>
                    <a:pt x="234" y="216"/>
                    <a:pt x="234" y="216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13"/>
                    <a:pt x="238" y="212"/>
                    <a:pt x="237" y="211"/>
                  </a:cubicBezTo>
                  <a:cubicBezTo>
                    <a:pt x="237" y="210"/>
                    <a:pt x="235" y="207"/>
                    <a:pt x="235" y="207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5" y="204"/>
                    <a:pt x="235" y="204"/>
                    <a:pt x="235" y="204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4"/>
                    <a:pt x="238" y="194"/>
                    <a:pt x="238" y="194"/>
                  </a:cubicBezTo>
                  <a:lnTo>
                    <a:pt x="238" y="19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6642332" y="1820781"/>
              <a:ext cx="350780" cy="408119"/>
            </a:xfrm>
            <a:custGeom>
              <a:avLst/>
              <a:gdLst>
                <a:gd name="T0" fmla="*/ 139 w 208"/>
                <a:gd name="T1" fmla="*/ 135 h 242"/>
                <a:gd name="T2" fmla="*/ 144 w 208"/>
                <a:gd name="T3" fmla="*/ 107 h 242"/>
                <a:gd name="T4" fmla="*/ 169 w 208"/>
                <a:gd name="T5" fmla="*/ 80 h 242"/>
                <a:gd name="T6" fmla="*/ 208 w 208"/>
                <a:gd name="T7" fmla="*/ 55 h 242"/>
                <a:gd name="T8" fmla="*/ 183 w 208"/>
                <a:gd name="T9" fmla="*/ 52 h 242"/>
                <a:gd name="T10" fmla="*/ 166 w 208"/>
                <a:gd name="T11" fmla="*/ 52 h 242"/>
                <a:gd name="T12" fmla="*/ 154 w 208"/>
                <a:gd name="T13" fmla="*/ 55 h 242"/>
                <a:gd name="T14" fmla="*/ 147 w 208"/>
                <a:gd name="T15" fmla="*/ 48 h 242"/>
                <a:gd name="T16" fmla="*/ 133 w 208"/>
                <a:gd name="T17" fmla="*/ 45 h 242"/>
                <a:gd name="T18" fmla="*/ 128 w 208"/>
                <a:gd name="T19" fmla="*/ 42 h 242"/>
                <a:gd name="T20" fmla="*/ 114 w 208"/>
                <a:gd name="T21" fmla="*/ 36 h 242"/>
                <a:gd name="T22" fmla="*/ 123 w 208"/>
                <a:gd name="T23" fmla="*/ 36 h 242"/>
                <a:gd name="T24" fmla="*/ 114 w 208"/>
                <a:gd name="T25" fmla="*/ 35 h 242"/>
                <a:gd name="T26" fmla="*/ 105 w 208"/>
                <a:gd name="T27" fmla="*/ 35 h 242"/>
                <a:gd name="T28" fmla="*/ 97 w 208"/>
                <a:gd name="T29" fmla="*/ 39 h 242"/>
                <a:gd name="T30" fmla="*/ 87 w 208"/>
                <a:gd name="T31" fmla="*/ 34 h 242"/>
                <a:gd name="T32" fmla="*/ 80 w 208"/>
                <a:gd name="T33" fmla="*/ 34 h 242"/>
                <a:gd name="T34" fmla="*/ 68 w 208"/>
                <a:gd name="T35" fmla="*/ 24 h 242"/>
                <a:gd name="T36" fmla="*/ 66 w 208"/>
                <a:gd name="T37" fmla="*/ 20 h 242"/>
                <a:gd name="T38" fmla="*/ 58 w 208"/>
                <a:gd name="T39" fmla="*/ 20 h 242"/>
                <a:gd name="T40" fmla="*/ 54 w 208"/>
                <a:gd name="T41" fmla="*/ 16 h 242"/>
                <a:gd name="T42" fmla="*/ 58 w 208"/>
                <a:gd name="T43" fmla="*/ 8 h 242"/>
                <a:gd name="T44" fmla="*/ 60 w 208"/>
                <a:gd name="T45" fmla="*/ 2 h 242"/>
                <a:gd name="T46" fmla="*/ 56 w 208"/>
                <a:gd name="T47" fmla="*/ 0 h 242"/>
                <a:gd name="T48" fmla="*/ 54 w 208"/>
                <a:gd name="T49" fmla="*/ 12 h 242"/>
                <a:gd name="T50" fmla="*/ 0 w 208"/>
                <a:gd name="T51" fmla="*/ 16 h 242"/>
                <a:gd name="T52" fmla="*/ 1 w 208"/>
                <a:gd name="T53" fmla="*/ 23 h 242"/>
                <a:gd name="T54" fmla="*/ 4 w 208"/>
                <a:gd name="T55" fmla="*/ 26 h 242"/>
                <a:gd name="T56" fmla="*/ 3 w 208"/>
                <a:gd name="T57" fmla="*/ 31 h 242"/>
                <a:gd name="T58" fmla="*/ 1 w 208"/>
                <a:gd name="T59" fmla="*/ 34 h 242"/>
                <a:gd name="T60" fmla="*/ 2 w 208"/>
                <a:gd name="T61" fmla="*/ 40 h 242"/>
                <a:gd name="T62" fmla="*/ 1 w 208"/>
                <a:gd name="T63" fmla="*/ 51 h 242"/>
                <a:gd name="T64" fmla="*/ 6 w 208"/>
                <a:gd name="T65" fmla="*/ 64 h 242"/>
                <a:gd name="T66" fmla="*/ 9 w 208"/>
                <a:gd name="T67" fmla="*/ 78 h 242"/>
                <a:gd name="T68" fmla="*/ 10 w 208"/>
                <a:gd name="T69" fmla="*/ 104 h 242"/>
                <a:gd name="T70" fmla="*/ 12 w 208"/>
                <a:gd name="T71" fmla="*/ 114 h 242"/>
                <a:gd name="T72" fmla="*/ 12 w 208"/>
                <a:gd name="T73" fmla="*/ 122 h 242"/>
                <a:gd name="T74" fmla="*/ 17 w 208"/>
                <a:gd name="T75" fmla="*/ 127 h 242"/>
                <a:gd name="T76" fmla="*/ 18 w 208"/>
                <a:gd name="T77" fmla="*/ 136 h 242"/>
                <a:gd name="T78" fmla="*/ 16 w 208"/>
                <a:gd name="T79" fmla="*/ 142 h 242"/>
                <a:gd name="T80" fmla="*/ 17 w 208"/>
                <a:gd name="T81" fmla="*/ 144 h 242"/>
                <a:gd name="T82" fmla="*/ 11 w 208"/>
                <a:gd name="T83" fmla="*/ 150 h 242"/>
                <a:gd name="T84" fmla="*/ 8 w 208"/>
                <a:gd name="T85" fmla="*/ 154 h 242"/>
                <a:gd name="T86" fmla="*/ 9 w 208"/>
                <a:gd name="T87" fmla="*/ 158 h 242"/>
                <a:gd name="T88" fmla="*/ 12 w 208"/>
                <a:gd name="T89" fmla="*/ 163 h 242"/>
                <a:gd name="T90" fmla="*/ 18 w 208"/>
                <a:gd name="T91" fmla="*/ 167 h 242"/>
                <a:gd name="T92" fmla="*/ 18 w 208"/>
                <a:gd name="T93" fmla="*/ 242 h 242"/>
                <a:gd name="T94" fmla="*/ 173 w 208"/>
                <a:gd name="T95" fmla="*/ 233 h 242"/>
                <a:gd name="T96" fmla="*/ 166 w 208"/>
                <a:gd name="T97" fmla="*/ 220 h 242"/>
                <a:gd name="T98" fmla="*/ 157 w 208"/>
                <a:gd name="T99" fmla="*/ 213 h 242"/>
                <a:gd name="T100" fmla="*/ 138 w 208"/>
                <a:gd name="T101" fmla="*/ 197 h 242"/>
                <a:gd name="T102" fmla="*/ 125 w 208"/>
                <a:gd name="T103" fmla="*/ 189 h 242"/>
                <a:gd name="T104" fmla="*/ 128 w 208"/>
                <a:gd name="T105" fmla="*/ 159 h 242"/>
                <a:gd name="T106" fmla="*/ 122 w 208"/>
                <a:gd name="T107" fmla="*/ 154 h 242"/>
                <a:gd name="T108" fmla="*/ 128 w 208"/>
                <a:gd name="T109" fmla="*/ 14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42">
                  <a:moveTo>
                    <a:pt x="128" y="141"/>
                  </a:moveTo>
                  <a:lnTo>
                    <a:pt x="139" y="135"/>
                  </a:lnTo>
                  <a:lnTo>
                    <a:pt x="139" y="111"/>
                  </a:lnTo>
                  <a:lnTo>
                    <a:pt x="144" y="107"/>
                  </a:lnTo>
                  <a:lnTo>
                    <a:pt x="161" y="91"/>
                  </a:lnTo>
                  <a:lnTo>
                    <a:pt x="169" y="80"/>
                  </a:lnTo>
                  <a:lnTo>
                    <a:pt x="185" y="69"/>
                  </a:lnTo>
                  <a:lnTo>
                    <a:pt x="208" y="55"/>
                  </a:lnTo>
                  <a:lnTo>
                    <a:pt x="200" y="53"/>
                  </a:lnTo>
                  <a:lnTo>
                    <a:pt x="183" y="52"/>
                  </a:lnTo>
                  <a:lnTo>
                    <a:pt x="169" y="49"/>
                  </a:lnTo>
                  <a:lnTo>
                    <a:pt x="166" y="52"/>
                  </a:lnTo>
                  <a:lnTo>
                    <a:pt x="162" y="55"/>
                  </a:lnTo>
                  <a:lnTo>
                    <a:pt x="154" y="55"/>
                  </a:lnTo>
                  <a:lnTo>
                    <a:pt x="151" y="51"/>
                  </a:lnTo>
                  <a:lnTo>
                    <a:pt x="147" y="48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29" y="43"/>
                  </a:lnTo>
                  <a:lnTo>
                    <a:pt x="128" y="42"/>
                  </a:lnTo>
                  <a:lnTo>
                    <a:pt x="119" y="41"/>
                  </a:lnTo>
                  <a:lnTo>
                    <a:pt x="114" y="36"/>
                  </a:lnTo>
                  <a:lnTo>
                    <a:pt x="120" y="39"/>
                  </a:lnTo>
                  <a:lnTo>
                    <a:pt x="123" y="36"/>
                  </a:lnTo>
                  <a:lnTo>
                    <a:pt x="119" y="35"/>
                  </a:lnTo>
                  <a:lnTo>
                    <a:pt x="114" y="35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100" y="35"/>
                  </a:lnTo>
                  <a:lnTo>
                    <a:pt x="97" y="39"/>
                  </a:lnTo>
                  <a:lnTo>
                    <a:pt x="93" y="39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3" y="3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16"/>
                  </a:lnTo>
                  <a:lnTo>
                    <a:pt x="57" y="12"/>
                  </a:lnTo>
                  <a:lnTo>
                    <a:pt x="58" y="8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6" y="64"/>
                  </a:lnTo>
                  <a:lnTo>
                    <a:pt x="9" y="70"/>
                  </a:lnTo>
                  <a:lnTo>
                    <a:pt x="9" y="78"/>
                  </a:lnTo>
                  <a:lnTo>
                    <a:pt x="10" y="92"/>
                  </a:lnTo>
                  <a:lnTo>
                    <a:pt x="10" y="104"/>
                  </a:lnTo>
                  <a:lnTo>
                    <a:pt x="10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22"/>
                  </a:lnTo>
                  <a:lnTo>
                    <a:pt x="15" y="124"/>
                  </a:lnTo>
                  <a:lnTo>
                    <a:pt x="17" y="127"/>
                  </a:lnTo>
                  <a:lnTo>
                    <a:pt x="18" y="132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4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8" y="156"/>
                  </a:lnTo>
                  <a:lnTo>
                    <a:pt x="9" y="158"/>
                  </a:lnTo>
                  <a:lnTo>
                    <a:pt x="12" y="160"/>
                  </a:lnTo>
                  <a:lnTo>
                    <a:pt x="12" y="163"/>
                  </a:lnTo>
                  <a:lnTo>
                    <a:pt x="17" y="164"/>
                  </a:lnTo>
                  <a:lnTo>
                    <a:pt x="18" y="167"/>
                  </a:lnTo>
                  <a:lnTo>
                    <a:pt x="21" y="169"/>
                  </a:lnTo>
                  <a:lnTo>
                    <a:pt x="18" y="242"/>
                  </a:lnTo>
                  <a:lnTo>
                    <a:pt x="172" y="239"/>
                  </a:lnTo>
                  <a:lnTo>
                    <a:pt x="173" y="233"/>
                  </a:lnTo>
                  <a:lnTo>
                    <a:pt x="172" y="227"/>
                  </a:lnTo>
                  <a:lnTo>
                    <a:pt x="166" y="220"/>
                  </a:lnTo>
                  <a:lnTo>
                    <a:pt x="160" y="216"/>
                  </a:lnTo>
                  <a:lnTo>
                    <a:pt x="157" y="213"/>
                  </a:lnTo>
                  <a:lnTo>
                    <a:pt x="150" y="204"/>
                  </a:lnTo>
                  <a:lnTo>
                    <a:pt x="138" y="197"/>
                  </a:lnTo>
                  <a:lnTo>
                    <a:pt x="130" y="193"/>
                  </a:lnTo>
                  <a:lnTo>
                    <a:pt x="125" y="189"/>
                  </a:lnTo>
                  <a:lnTo>
                    <a:pt x="126" y="174"/>
                  </a:lnTo>
                  <a:lnTo>
                    <a:pt x="128" y="159"/>
                  </a:lnTo>
                  <a:lnTo>
                    <a:pt x="126" y="159"/>
                  </a:lnTo>
                  <a:lnTo>
                    <a:pt x="122" y="154"/>
                  </a:lnTo>
                  <a:lnTo>
                    <a:pt x="126" y="145"/>
                  </a:lnTo>
                  <a:lnTo>
                    <a:pt x="128" y="1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4" name="Line 48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5" name="Line 49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6964444" y="1940519"/>
              <a:ext cx="409805" cy="386196"/>
            </a:xfrm>
            <a:custGeom>
              <a:avLst/>
              <a:gdLst>
                <a:gd name="T0" fmla="*/ 12 w 287"/>
                <a:gd name="T1" fmla="*/ 44 h 270"/>
                <a:gd name="T2" fmla="*/ 29 w 287"/>
                <a:gd name="T3" fmla="*/ 36 h 270"/>
                <a:gd name="T4" fmla="*/ 52 w 287"/>
                <a:gd name="T5" fmla="*/ 17 h 270"/>
                <a:gd name="T6" fmla="*/ 77 w 287"/>
                <a:gd name="T7" fmla="*/ 0 h 270"/>
                <a:gd name="T8" fmla="*/ 75 w 287"/>
                <a:gd name="T9" fmla="*/ 6 h 270"/>
                <a:gd name="T10" fmla="*/ 65 w 287"/>
                <a:gd name="T11" fmla="*/ 19 h 270"/>
                <a:gd name="T12" fmla="*/ 67 w 287"/>
                <a:gd name="T13" fmla="*/ 29 h 270"/>
                <a:gd name="T14" fmla="*/ 77 w 287"/>
                <a:gd name="T15" fmla="*/ 28 h 270"/>
                <a:gd name="T16" fmla="*/ 111 w 287"/>
                <a:gd name="T17" fmla="*/ 45 h 270"/>
                <a:gd name="T18" fmla="*/ 135 w 287"/>
                <a:gd name="T19" fmla="*/ 39 h 270"/>
                <a:gd name="T20" fmla="*/ 169 w 287"/>
                <a:gd name="T21" fmla="*/ 28 h 270"/>
                <a:gd name="T22" fmla="*/ 198 w 287"/>
                <a:gd name="T23" fmla="*/ 38 h 270"/>
                <a:gd name="T24" fmla="*/ 217 w 287"/>
                <a:gd name="T25" fmla="*/ 55 h 270"/>
                <a:gd name="T26" fmla="*/ 232 w 287"/>
                <a:gd name="T27" fmla="*/ 56 h 270"/>
                <a:gd name="T28" fmla="*/ 219 w 287"/>
                <a:gd name="T29" fmla="*/ 62 h 270"/>
                <a:gd name="T30" fmla="*/ 193 w 287"/>
                <a:gd name="T31" fmla="*/ 64 h 270"/>
                <a:gd name="T32" fmla="*/ 201 w 287"/>
                <a:gd name="T33" fmla="*/ 74 h 270"/>
                <a:gd name="T34" fmla="*/ 204 w 287"/>
                <a:gd name="T35" fmla="*/ 75 h 270"/>
                <a:gd name="T36" fmla="*/ 234 w 287"/>
                <a:gd name="T37" fmla="*/ 88 h 270"/>
                <a:gd name="T38" fmla="*/ 246 w 287"/>
                <a:gd name="T39" fmla="*/ 109 h 270"/>
                <a:gd name="T40" fmla="*/ 245 w 287"/>
                <a:gd name="T41" fmla="*/ 141 h 270"/>
                <a:gd name="T42" fmla="*/ 233 w 287"/>
                <a:gd name="T43" fmla="*/ 168 h 270"/>
                <a:gd name="T44" fmla="*/ 246 w 287"/>
                <a:gd name="T45" fmla="*/ 166 h 270"/>
                <a:gd name="T46" fmla="*/ 255 w 287"/>
                <a:gd name="T47" fmla="*/ 153 h 270"/>
                <a:gd name="T48" fmla="*/ 275 w 287"/>
                <a:gd name="T49" fmla="*/ 154 h 270"/>
                <a:gd name="T50" fmla="*/ 287 w 287"/>
                <a:gd name="T51" fmla="*/ 197 h 270"/>
                <a:gd name="T52" fmla="*/ 275 w 287"/>
                <a:gd name="T53" fmla="*/ 220 h 270"/>
                <a:gd name="T54" fmla="*/ 266 w 287"/>
                <a:gd name="T55" fmla="*/ 249 h 270"/>
                <a:gd name="T56" fmla="*/ 141 w 287"/>
                <a:gd name="T57" fmla="*/ 270 h 270"/>
                <a:gd name="T58" fmla="*/ 158 w 287"/>
                <a:gd name="T59" fmla="*/ 235 h 270"/>
                <a:gd name="T60" fmla="*/ 145 w 287"/>
                <a:gd name="T61" fmla="*/ 191 h 270"/>
                <a:gd name="T62" fmla="*/ 144 w 287"/>
                <a:gd name="T63" fmla="*/ 165 h 270"/>
                <a:gd name="T64" fmla="*/ 148 w 287"/>
                <a:gd name="T65" fmla="*/ 147 h 270"/>
                <a:gd name="T66" fmla="*/ 153 w 287"/>
                <a:gd name="T67" fmla="*/ 122 h 270"/>
                <a:gd name="T68" fmla="*/ 166 w 287"/>
                <a:gd name="T69" fmla="*/ 106 h 270"/>
                <a:gd name="T70" fmla="*/ 169 w 287"/>
                <a:gd name="T71" fmla="*/ 122 h 270"/>
                <a:gd name="T72" fmla="*/ 175 w 287"/>
                <a:gd name="T73" fmla="*/ 111 h 270"/>
                <a:gd name="T74" fmla="*/ 180 w 287"/>
                <a:gd name="T75" fmla="*/ 94 h 270"/>
                <a:gd name="T76" fmla="*/ 184 w 287"/>
                <a:gd name="T77" fmla="*/ 81 h 270"/>
                <a:gd name="T78" fmla="*/ 189 w 287"/>
                <a:gd name="T79" fmla="*/ 74 h 270"/>
                <a:gd name="T80" fmla="*/ 187 w 287"/>
                <a:gd name="T81" fmla="*/ 65 h 270"/>
                <a:gd name="T82" fmla="*/ 159 w 287"/>
                <a:gd name="T83" fmla="*/ 68 h 270"/>
                <a:gd name="T84" fmla="*/ 129 w 287"/>
                <a:gd name="T85" fmla="*/ 85 h 270"/>
                <a:gd name="T86" fmla="*/ 127 w 287"/>
                <a:gd name="T87" fmla="*/ 76 h 270"/>
                <a:gd name="T88" fmla="*/ 118 w 287"/>
                <a:gd name="T89" fmla="*/ 75 h 270"/>
                <a:gd name="T90" fmla="*/ 107 w 287"/>
                <a:gd name="T91" fmla="*/ 101 h 270"/>
                <a:gd name="T92" fmla="*/ 95 w 287"/>
                <a:gd name="T93" fmla="*/ 100 h 270"/>
                <a:gd name="T94" fmla="*/ 84 w 287"/>
                <a:gd name="T95" fmla="*/ 81 h 270"/>
                <a:gd name="T96" fmla="*/ 58 w 287"/>
                <a:gd name="T97" fmla="*/ 74 h 270"/>
                <a:gd name="T98" fmla="*/ 29 w 287"/>
                <a:gd name="T99" fmla="*/ 65 h 270"/>
                <a:gd name="T100" fmla="*/ 9 w 287"/>
                <a:gd name="T101" fmla="*/ 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" h="270">
                  <a:moveTo>
                    <a:pt x="0" y="51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8" y="14"/>
                    <a:pt x="68" y="15"/>
                  </a:cubicBezTo>
                  <a:cubicBezTo>
                    <a:pt x="68" y="16"/>
                    <a:pt x="65" y="23"/>
                    <a:pt x="65" y="23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6" y="54"/>
                    <a:pt x="217" y="55"/>
                  </a:cubicBezTo>
                  <a:cubicBezTo>
                    <a:pt x="218" y="56"/>
                    <a:pt x="219" y="58"/>
                    <a:pt x="219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6" y="57"/>
                    <a:pt x="226" y="57"/>
                  </a:cubicBezTo>
                  <a:cubicBezTo>
                    <a:pt x="226" y="56"/>
                    <a:pt x="230" y="54"/>
                    <a:pt x="230" y="54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4" y="57"/>
                    <a:pt x="232" y="58"/>
                  </a:cubicBezTo>
                  <a:cubicBezTo>
                    <a:pt x="231" y="58"/>
                    <a:pt x="230" y="60"/>
                    <a:pt x="229" y="60"/>
                  </a:cubicBezTo>
                  <a:cubicBezTo>
                    <a:pt x="227" y="60"/>
                    <a:pt x="225" y="60"/>
                    <a:pt x="225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69"/>
                    <a:pt x="194" y="71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2"/>
                    <a:pt x="200" y="70"/>
                    <a:pt x="201" y="70"/>
                  </a:cubicBezTo>
                  <a:cubicBezTo>
                    <a:pt x="202" y="70"/>
                    <a:pt x="206" y="72"/>
                    <a:pt x="206" y="72"/>
                  </a:cubicBezTo>
                  <a:cubicBezTo>
                    <a:pt x="206" y="72"/>
                    <a:pt x="205" y="74"/>
                    <a:pt x="205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6"/>
                    <a:pt x="210" y="77"/>
                    <a:pt x="210" y="77"/>
                  </a:cubicBezTo>
                  <a:cubicBezTo>
                    <a:pt x="211" y="77"/>
                    <a:pt x="214" y="79"/>
                    <a:pt x="214" y="79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103"/>
                    <a:pt x="244" y="103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4" y="105"/>
                    <a:pt x="246" y="109"/>
                    <a:pt x="246" y="109"/>
                  </a:cubicBezTo>
                  <a:cubicBezTo>
                    <a:pt x="245" y="110"/>
                    <a:pt x="247" y="113"/>
                    <a:pt x="247" y="113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7"/>
                    <a:pt x="240" y="151"/>
                    <a:pt x="239" y="152"/>
                  </a:cubicBezTo>
                  <a:cubicBezTo>
                    <a:pt x="239" y="152"/>
                    <a:pt x="235" y="155"/>
                    <a:pt x="235" y="156"/>
                  </a:cubicBezTo>
                  <a:cubicBezTo>
                    <a:pt x="235" y="156"/>
                    <a:pt x="233" y="160"/>
                    <a:pt x="233" y="160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2" y="170"/>
                    <a:pt x="242" y="170"/>
                    <a:pt x="242" y="170"/>
                  </a:cubicBezTo>
                  <a:cubicBezTo>
                    <a:pt x="242" y="170"/>
                    <a:pt x="244" y="169"/>
                    <a:pt x="244" y="168"/>
                  </a:cubicBezTo>
                  <a:cubicBezTo>
                    <a:pt x="245" y="168"/>
                    <a:pt x="246" y="166"/>
                    <a:pt x="246" y="166"/>
                  </a:cubicBezTo>
                  <a:cubicBezTo>
                    <a:pt x="246" y="166"/>
                    <a:pt x="249" y="164"/>
                    <a:pt x="249" y="164"/>
                  </a:cubicBezTo>
                  <a:cubicBezTo>
                    <a:pt x="249" y="164"/>
                    <a:pt x="249" y="161"/>
                    <a:pt x="249" y="161"/>
                  </a:cubicBezTo>
                  <a:cubicBezTo>
                    <a:pt x="249" y="161"/>
                    <a:pt x="250" y="157"/>
                    <a:pt x="250" y="157"/>
                  </a:cubicBezTo>
                  <a:cubicBezTo>
                    <a:pt x="250" y="157"/>
                    <a:pt x="252" y="156"/>
                    <a:pt x="252" y="156"/>
                  </a:cubicBezTo>
                  <a:cubicBezTo>
                    <a:pt x="252" y="155"/>
                    <a:pt x="255" y="153"/>
                    <a:pt x="255" y="153"/>
                  </a:cubicBezTo>
                  <a:cubicBezTo>
                    <a:pt x="255" y="153"/>
                    <a:pt x="259" y="150"/>
                    <a:pt x="259" y="150"/>
                  </a:cubicBezTo>
                  <a:cubicBezTo>
                    <a:pt x="260" y="150"/>
                    <a:pt x="262" y="147"/>
                    <a:pt x="262" y="147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9" y="162"/>
                    <a:pt x="279" y="162"/>
                    <a:pt x="279" y="162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6" y="193"/>
                    <a:pt x="286" y="193"/>
                    <a:pt x="286" y="193"/>
                  </a:cubicBezTo>
                  <a:cubicBezTo>
                    <a:pt x="286" y="193"/>
                    <a:pt x="287" y="196"/>
                    <a:pt x="287" y="197"/>
                  </a:cubicBezTo>
                  <a:cubicBezTo>
                    <a:pt x="287" y="198"/>
                    <a:pt x="287" y="213"/>
                    <a:pt x="287" y="213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8" y="213"/>
                    <a:pt x="278" y="213"/>
                    <a:pt x="278" y="213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13" y="267"/>
                    <a:pt x="213" y="267"/>
                    <a:pt x="213" y="267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141" y="270"/>
                    <a:pt x="141" y="270"/>
                    <a:pt x="141" y="270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6" y="177"/>
                    <a:pt x="146" y="177"/>
                    <a:pt x="146" y="177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2"/>
                    <a:pt x="169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2" y="121"/>
                    <a:pt x="172" y="121"/>
                  </a:cubicBezTo>
                  <a:cubicBezTo>
                    <a:pt x="172" y="120"/>
                    <a:pt x="173" y="117"/>
                    <a:pt x="173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9" y="74"/>
                  </a:cubicBezTo>
                  <a:cubicBezTo>
                    <a:pt x="189" y="74"/>
                    <a:pt x="193" y="73"/>
                    <a:pt x="193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6848079" y="1986053"/>
              <a:ext cx="286695" cy="305247"/>
            </a:xfrm>
            <a:custGeom>
              <a:avLst/>
              <a:gdLst>
                <a:gd name="T0" fmla="*/ 175 w 201"/>
                <a:gd name="T1" fmla="*/ 65 h 213"/>
                <a:gd name="T2" fmla="*/ 172 w 201"/>
                <a:gd name="T3" fmla="*/ 53 h 213"/>
                <a:gd name="T4" fmla="*/ 157 w 201"/>
                <a:gd name="T5" fmla="*/ 44 h 213"/>
                <a:gd name="T6" fmla="*/ 140 w 201"/>
                <a:gd name="T7" fmla="*/ 42 h 213"/>
                <a:gd name="T8" fmla="*/ 125 w 201"/>
                <a:gd name="T9" fmla="*/ 36 h 213"/>
                <a:gd name="T10" fmla="*/ 103 w 201"/>
                <a:gd name="T11" fmla="*/ 30 h 213"/>
                <a:gd name="T12" fmla="*/ 93 w 201"/>
                <a:gd name="T13" fmla="*/ 27 h 213"/>
                <a:gd name="T14" fmla="*/ 82 w 201"/>
                <a:gd name="T15" fmla="*/ 20 h 213"/>
                <a:gd name="T16" fmla="*/ 78 w 201"/>
                <a:gd name="T17" fmla="*/ 18 h 213"/>
                <a:gd name="T18" fmla="*/ 70 w 201"/>
                <a:gd name="T19" fmla="*/ 17 h 213"/>
                <a:gd name="T20" fmla="*/ 67 w 201"/>
                <a:gd name="T21" fmla="*/ 15 h 213"/>
                <a:gd name="T22" fmla="*/ 70 w 201"/>
                <a:gd name="T23" fmla="*/ 2 h 213"/>
                <a:gd name="T24" fmla="*/ 61 w 201"/>
                <a:gd name="T25" fmla="*/ 3 h 213"/>
                <a:gd name="T26" fmla="*/ 47 w 201"/>
                <a:gd name="T27" fmla="*/ 9 h 213"/>
                <a:gd name="T28" fmla="*/ 33 w 201"/>
                <a:gd name="T29" fmla="*/ 16 h 213"/>
                <a:gd name="T30" fmla="*/ 21 w 201"/>
                <a:gd name="T31" fmla="*/ 15 h 213"/>
                <a:gd name="T32" fmla="*/ 5 w 201"/>
                <a:gd name="T33" fmla="*/ 55 h 213"/>
                <a:gd name="T34" fmla="*/ 7 w 201"/>
                <a:gd name="T35" fmla="*/ 72 h 213"/>
                <a:gd name="T36" fmla="*/ 10 w 201"/>
                <a:gd name="T37" fmla="*/ 112 h 213"/>
                <a:gd name="T38" fmla="*/ 42 w 201"/>
                <a:gd name="T39" fmla="*/ 135 h 213"/>
                <a:gd name="T40" fmla="*/ 60 w 201"/>
                <a:gd name="T41" fmla="*/ 152 h 213"/>
                <a:gd name="T42" fmla="*/ 63 w 201"/>
                <a:gd name="T43" fmla="*/ 173 h 213"/>
                <a:gd name="T44" fmla="*/ 65 w 201"/>
                <a:gd name="T45" fmla="*/ 187 h 213"/>
                <a:gd name="T46" fmla="*/ 67 w 201"/>
                <a:gd name="T47" fmla="*/ 203 h 213"/>
                <a:gd name="T48" fmla="*/ 82 w 201"/>
                <a:gd name="T49" fmla="*/ 209 h 213"/>
                <a:gd name="T50" fmla="*/ 184 w 201"/>
                <a:gd name="T51" fmla="*/ 195 h 213"/>
                <a:gd name="T52" fmla="*/ 178 w 201"/>
                <a:gd name="T53" fmla="*/ 172 h 213"/>
                <a:gd name="T54" fmla="*/ 182 w 201"/>
                <a:gd name="T55" fmla="*/ 155 h 213"/>
                <a:gd name="T56" fmla="*/ 182 w 201"/>
                <a:gd name="T57" fmla="*/ 140 h 213"/>
                <a:gd name="T58" fmla="*/ 184 w 201"/>
                <a:gd name="T59" fmla="*/ 131 h 213"/>
                <a:gd name="T60" fmla="*/ 186 w 201"/>
                <a:gd name="T61" fmla="*/ 121 h 213"/>
                <a:gd name="T62" fmla="*/ 188 w 201"/>
                <a:gd name="T63" fmla="*/ 105 h 213"/>
                <a:gd name="T64" fmla="*/ 197 w 201"/>
                <a:gd name="T65" fmla="*/ 85 h 213"/>
                <a:gd name="T66" fmla="*/ 201 w 201"/>
                <a:gd name="T67" fmla="*/ 79 h 213"/>
                <a:gd name="T68" fmla="*/ 201 w 201"/>
                <a:gd name="T69" fmla="*/ 73 h 213"/>
                <a:gd name="T70" fmla="*/ 194 w 201"/>
                <a:gd name="T71" fmla="*/ 79 h 213"/>
                <a:gd name="T72" fmla="*/ 187 w 201"/>
                <a:gd name="T73" fmla="*/ 92 h 213"/>
                <a:gd name="T74" fmla="*/ 177 w 201"/>
                <a:gd name="T75" fmla="*/ 101 h 213"/>
                <a:gd name="T76" fmla="*/ 168 w 201"/>
                <a:gd name="T77" fmla="*/ 107 h 213"/>
                <a:gd name="T78" fmla="*/ 174 w 201"/>
                <a:gd name="T79" fmla="*/ 93 h 213"/>
                <a:gd name="T80" fmla="*/ 179 w 201"/>
                <a:gd name="T81" fmla="*/ 87 h 213"/>
                <a:gd name="T82" fmla="*/ 180 w 201"/>
                <a:gd name="T83" fmla="*/ 7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213">
                  <a:moveTo>
                    <a:pt x="178" y="69"/>
                  </a:moveTo>
                  <a:cubicBezTo>
                    <a:pt x="177" y="68"/>
                    <a:pt x="177" y="68"/>
                    <a:pt x="177" y="68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6" y="207"/>
                    <a:pt x="77" y="207"/>
                  </a:cubicBezTo>
                  <a:cubicBezTo>
                    <a:pt x="78" y="207"/>
                    <a:pt x="82" y="209"/>
                    <a:pt x="82" y="209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197" y="82"/>
                    <a:pt x="197" y="82"/>
                    <a:pt x="197" y="82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6"/>
                    <a:pt x="179" y="76"/>
                    <a:pt x="179" y="76"/>
                  </a:cubicBezTo>
                  <a:lnTo>
                    <a:pt x="178" y="6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7268003" y="2274434"/>
              <a:ext cx="229357" cy="263085"/>
            </a:xfrm>
            <a:custGeom>
              <a:avLst/>
              <a:gdLst>
                <a:gd name="T0" fmla="*/ 114 w 136"/>
                <a:gd name="T1" fmla="*/ 8 h 156"/>
                <a:gd name="T2" fmla="*/ 101 w 136"/>
                <a:gd name="T3" fmla="*/ 17 h 156"/>
                <a:gd name="T4" fmla="*/ 93 w 136"/>
                <a:gd name="T5" fmla="*/ 22 h 156"/>
                <a:gd name="T6" fmla="*/ 88 w 136"/>
                <a:gd name="T7" fmla="*/ 27 h 156"/>
                <a:gd name="T8" fmla="*/ 82 w 136"/>
                <a:gd name="T9" fmla="*/ 27 h 156"/>
                <a:gd name="T10" fmla="*/ 74 w 136"/>
                <a:gd name="T11" fmla="*/ 33 h 156"/>
                <a:gd name="T12" fmla="*/ 69 w 136"/>
                <a:gd name="T13" fmla="*/ 33 h 156"/>
                <a:gd name="T14" fmla="*/ 65 w 136"/>
                <a:gd name="T15" fmla="*/ 31 h 156"/>
                <a:gd name="T16" fmla="*/ 60 w 136"/>
                <a:gd name="T17" fmla="*/ 29 h 156"/>
                <a:gd name="T18" fmla="*/ 55 w 136"/>
                <a:gd name="T19" fmla="*/ 27 h 156"/>
                <a:gd name="T20" fmla="*/ 47 w 136"/>
                <a:gd name="T21" fmla="*/ 23 h 156"/>
                <a:gd name="T22" fmla="*/ 0 w 136"/>
                <a:gd name="T23" fmla="*/ 28 h 156"/>
                <a:gd name="T24" fmla="*/ 16 w 136"/>
                <a:gd name="T25" fmla="*/ 136 h 156"/>
                <a:gd name="T26" fmla="*/ 22 w 136"/>
                <a:gd name="T27" fmla="*/ 133 h 156"/>
                <a:gd name="T28" fmla="*/ 31 w 136"/>
                <a:gd name="T29" fmla="*/ 140 h 156"/>
                <a:gd name="T30" fmla="*/ 34 w 136"/>
                <a:gd name="T31" fmla="*/ 146 h 156"/>
                <a:gd name="T32" fmla="*/ 42 w 136"/>
                <a:gd name="T33" fmla="*/ 148 h 156"/>
                <a:gd name="T34" fmla="*/ 46 w 136"/>
                <a:gd name="T35" fmla="*/ 151 h 156"/>
                <a:gd name="T36" fmla="*/ 49 w 136"/>
                <a:gd name="T37" fmla="*/ 149 h 156"/>
                <a:gd name="T38" fmla="*/ 52 w 136"/>
                <a:gd name="T39" fmla="*/ 146 h 156"/>
                <a:gd name="T40" fmla="*/ 60 w 136"/>
                <a:gd name="T41" fmla="*/ 150 h 156"/>
                <a:gd name="T42" fmla="*/ 67 w 136"/>
                <a:gd name="T43" fmla="*/ 148 h 156"/>
                <a:gd name="T44" fmla="*/ 71 w 136"/>
                <a:gd name="T45" fmla="*/ 144 h 156"/>
                <a:gd name="T46" fmla="*/ 75 w 136"/>
                <a:gd name="T47" fmla="*/ 146 h 156"/>
                <a:gd name="T48" fmla="*/ 83 w 136"/>
                <a:gd name="T49" fmla="*/ 155 h 156"/>
                <a:gd name="T50" fmla="*/ 85 w 136"/>
                <a:gd name="T51" fmla="*/ 156 h 156"/>
                <a:gd name="T52" fmla="*/ 92 w 136"/>
                <a:gd name="T53" fmla="*/ 149 h 156"/>
                <a:gd name="T54" fmla="*/ 94 w 136"/>
                <a:gd name="T55" fmla="*/ 142 h 156"/>
                <a:gd name="T56" fmla="*/ 100 w 136"/>
                <a:gd name="T57" fmla="*/ 128 h 156"/>
                <a:gd name="T58" fmla="*/ 105 w 136"/>
                <a:gd name="T59" fmla="*/ 130 h 156"/>
                <a:gd name="T60" fmla="*/ 109 w 136"/>
                <a:gd name="T61" fmla="*/ 116 h 156"/>
                <a:gd name="T62" fmla="*/ 118 w 136"/>
                <a:gd name="T63" fmla="*/ 110 h 156"/>
                <a:gd name="T64" fmla="*/ 129 w 136"/>
                <a:gd name="T65" fmla="*/ 99 h 156"/>
                <a:gd name="T66" fmla="*/ 131 w 136"/>
                <a:gd name="T67" fmla="*/ 91 h 156"/>
                <a:gd name="T68" fmla="*/ 132 w 136"/>
                <a:gd name="T69" fmla="*/ 77 h 156"/>
                <a:gd name="T70" fmla="*/ 133 w 136"/>
                <a:gd name="T71" fmla="*/ 70 h 156"/>
                <a:gd name="T72" fmla="*/ 133 w 136"/>
                <a:gd name="T73" fmla="*/ 61 h 156"/>
                <a:gd name="T74" fmla="*/ 133 w 136"/>
                <a:gd name="T75" fmla="*/ 55 h 156"/>
                <a:gd name="T76" fmla="*/ 126 w 136"/>
                <a:gd name="T7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56">
                  <a:moveTo>
                    <a:pt x="121" y="5"/>
                  </a:moveTo>
                  <a:lnTo>
                    <a:pt x="114" y="8"/>
                  </a:lnTo>
                  <a:lnTo>
                    <a:pt x="108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3" y="22"/>
                  </a:lnTo>
                  <a:lnTo>
                    <a:pt x="91" y="24"/>
                  </a:lnTo>
                  <a:lnTo>
                    <a:pt x="88" y="27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78" y="29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5" y="31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5" y="27"/>
                  </a:lnTo>
                  <a:lnTo>
                    <a:pt x="51" y="24"/>
                  </a:lnTo>
                  <a:lnTo>
                    <a:pt x="47" y="23"/>
                  </a:lnTo>
                  <a:lnTo>
                    <a:pt x="39" y="22"/>
                  </a:lnTo>
                  <a:lnTo>
                    <a:pt x="0" y="28"/>
                  </a:lnTo>
                  <a:lnTo>
                    <a:pt x="11" y="134"/>
                  </a:lnTo>
                  <a:lnTo>
                    <a:pt x="16" y="136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7" y="137"/>
                  </a:lnTo>
                  <a:lnTo>
                    <a:pt x="31" y="140"/>
                  </a:lnTo>
                  <a:lnTo>
                    <a:pt x="33" y="144"/>
                  </a:lnTo>
                  <a:lnTo>
                    <a:pt x="34" y="146"/>
                  </a:lnTo>
                  <a:lnTo>
                    <a:pt x="39" y="147"/>
                  </a:lnTo>
                  <a:lnTo>
                    <a:pt x="42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1" y="147"/>
                  </a:lnTo>
                  <a:lnTo>
                    <a:pt x="52" y="146"/>
                  </a:lnTo>
                  <a:lnTo>
                    <a:pt x="55" y="148"/>
                  </a:lnTo>
                  <a:lnTo>
                    <a:pt x="60" y="150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9" y="145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5" y="146"/>
                  </a:lnTo>
                  <a:lnTo>
                    <a:pt x="79" y="151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5" y="156"/>
                  </a:lnTo>
                  <a:lnTo>
                    <a:pt x="88" y="153"/>
                  </a:lnTo>
                  <a:lnTo>
                    <a:pt x="92" y="149"/>
                  </a:lnTo>
                  <a:lnTo>
                    <a:pt x="94" y="146"/>
                  </a:lnTo>
                  <a:lnTo>
                    <a:pt x="94" y="142"/>
                  </a:lnTo>
                  <a:lnTo>
                    <a:pt x="97" y="131"/>
                  </a:lnTo>
                  <a:lnTo>
                    <a:pt x="100" y="128"/>
                  </a:lnTo>
                  <a:lnTo>
                    <a:pt x="104" y="131"/>
                  </a:lnTo>
                  <a:lnTo>
                    <a:pt x="105" y="130"/>
                  </a:lnTo>
                  <a:lnTo>
                    <a:pt x="106" y="120"/>
                  </a:lnTo>
                  <a:lnTo>
                    <a:pt x="109" y="116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21" y="106"/>
                  </a:lnTo>
                  <a:lnTo>
                    <a:pt x="129" y="99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2" y="83"/>
                  </a:lnTo>
                  <a:lnTo>
                    <a:pt x="132" y="77"/>
                  </a:lnTo>
                  <a:lnTo>
                    <a:pt x="133" y="74"/>
                  </a:lnTo>
                  <a:lnTo>
                    <a:pt x="133" y="70"/>
                  </a:lnTo>
                  <a:lnTo>
                    <a:pt x="133" y="62"/>
                  </a:lnTo>
                  <a:lnTo>
                    <a:pt x="133" y="61"/>
                  </a:lnTo>
                  <a:lnTo>
                    <a:pt x="132" y="58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26" y="0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7119596" y="2319969"/>
              <a:ext cx="168644" cy="290068"/>
            </a:xfrm>
            <a:custGeom>
              <a:avLst/>
              <a:gdLst>
                <a:gd name="T0" fmla="*/ 5 w 100"/>
                <a:gd name="T1" fmla="*/ 167 h 172"/>
                <a:gd name="T2" fmla="*/ 16 w 100"/>
                <a:gd name="T3" fmla="*/ 163 h 172"/>
                <a:gd name="T4" fmla="*/ 24 w 100"/>
                <a:gd name="T5" fmla="*/ 163 h 172"/>
                <a:gd name="T6" fmla="*/ 31 w 100"/>
                <a:gd name="T7" fmla="*/ 168 h 172"/>
                <a:gd name="T8" fmla="*/ 32 w 100"/>
                <a:gd name="T9" fmla="*/ 163 h 172"/>
                <a:gd name="T10" fmla="*/ 38 w 100"/>
                <a:gd name="T11" fmla="*/ 161 h 172"/>
                <a:gd name="T12" fmla="*/ 44 w 100"/>
                <a:gd name="T13" fmla="*/ 163 h 172"/>
                <a:gd name="T14" fmla="*/ 49 w 100"/>
                <a:gd name="T15" fmla="*/ 161 h 172"/>
                <a:gd name="T16" fmla="*/ 52 w 100"/>
                <a:gd name="T17" fmla="*/ 154 h 172"/>
                <a:gd name="T18" fmla="*/ 55 w 100"/>
                <a:gd name="T19" fmla="*/ 150 h 172"/>
                <a:gd name="T20" fmla="*/ 59 w 100"/>
                <a:gd name="T21" fmla="*/ 157 h 172"/>
                <a:gd name="T22" fmla="*/ 66 w 100"/>
                <a:gd name="T23" fmla="*/ 157 h 172"/>
                <a:gd name="T24" fmla="*/ 68 w 100"/>
                <a:gd name="T25" fmla="*/ 150 h 172"/>
                <a:gd name="T26" fmla="*/ 74 w 100"/>
                <a:gd name="T27" fmla="*/ 145 h 172"/>
                <a:gd name="T28" fmla="*/ 78 w 100"/>
                <a:gd name="T29" fmla="*/ 139 h 172"/>
                <a:gd name="T30" fmla="*/ 80 w 100"/>
                <a:gd name="T31" fmla="*/ 131 h 172"/>
                <a:gd name="T32" fmla="*/ 81 w 100"/>
                <a:gd name="T33" fmla="*/ 127 h 172"/>
                <a:gd name="T34" fmla="*/ 90 w 100"/>
                <a:gd name="T35" fmla="*/ 125 h 172"/>
                <a:gd name="T36" fmla="*/ 98 w 100"/>
                <a:gd name="T37" fmla="*/ 123 h 172"/>
                <a:gd name="T38" fmla="*/ 99 w 100"/>
                <a:gd name="T39" fmla="*/ 115 h 172"/>
                <a:gd name="T40" fmla="*/ 98 w 100"/>
                <a:gd name="T41" fmla="*/ 112 h 172"/>
                <a:gd name="T42" fmla="*/ 99 w 100"/>
                <a:gd name="T43" fmla="*/ 107 h 172"/>
                <a:gd name="T44" fmla="*/ 88 w 100"/>
                <a:gd name="T45" fmla="*/ 0 h 172"/>
                <a:gd name="T46" fmla="*/ 27 w 100"/>
                <a:gd name="T47" fmla="*/ 5 h 172"/>
                <a:gd name="T48" fmla="*/ 16 w 100"/>
                <a:gd name="T49" fmla="*/ 12 h 172"/>
                <a:gd name="T50" fmla="*/ 8 w 100"/>
                <a:gd name="T51" fmla="*/ 12 h 172"/>
                <a:gd name="T52" fmla="*/ 10 w 100"/>
                <a:gd name="T53" fmla="*/ 106 h 172"/>
                <a:gd name="T54" fmla="*/ 10 w 100"/>
                <a:gd name="T55" fmla="*/ 113 h 172"/>
                <a:gd name="T56" fmla="*/ 15 w 100"/>
                <a:gd name="T57" fmla="*/ 124 h 172"/>
                <a:gd name="T58" fmla="*/ 16 w 100"/>
                <a:gd name="T59" fmla="*/ 134 h 172"/>
                <a:gd name="T60" fmla="*/ 11 w 100"/>
                <a:gd name="T61" fmla="*/ 140 h 172"/>
                <a:gd name="T62" fmla="*/ 8 w 100"/>
                <a:gd name="T63" fmla="*/ 147 h 172"/>
                <a:gd name="T64" fmla="*/ 4 w 100"/>
                <a:gd name="T65" fmla="*/ 156 h 172"/>
                <a:gd name="T66" fmla="*/ 0 w 100"/>
                <a:gd name="T67" fmla="*/ 161 h 172"/>
                <a:gd name="T68" fmla="*/ 1 w 100"/>
                <a:gd name="T69" fmla="*/ 171 h 172"/>
                <a:gd name="T70" fmla="*/ 2 w 100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2">
                  <a:moveTo>
                    <a:pt x="5" y="172"/>
                  </a:moveTo>
                  <a:lnTo>
                    <a:pt x="5" y="167"/>
                  </a:lnTo>
                  <a:lnTo>
                    <a:pt x="13" y="167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4" y="163"/>
                  </a:lnTo>
                  <a:lnTo>
                    <a:pt x="27" y="166"/>
                  </a:lnTo>
                  <a:lnTo>
                    <a:pt x="31" y="168"/>
                  </a:lnTo>
                  <a:lnTo>
                    <a:pt x="32" y="167"/>
                  </a:lnTo>
                  <a:lnTo>
                    <a:pt x="32" y="163"/>
                  </a:lnTo>
                  <a:lnTo>
                    <a:pt x="36" y="162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8" y="164"/>
                  </a:lnTo>
                  <a:lnTo>
                    <a:pt x="49" y="161"/>
                  </a:lnTo>
                  <a:lnTo>
                    <a:pt x="49" y="157"/>
                  </a:lnTo>
                  <a:lnTo>
                    <a:pt x="52" y="154"/>
                  </a:lnTo>
                  <a:lnTo>
                    <a:pt x="53" y="150"/>
                  </a:lnTo>
                  <a:lnTo>
                    <a:pt x="55" y="150"/>
                  </a:lnTo>
                  <a:lnTo>
                    <a:pt x="56" y="154"/>
                  </a:lnTo>
                  <a:lnTo>
                    <a:pt x="59" y="157"/>
                  </a:lnTo>
                  <a:lnTo>
                    <a:pt x="60" y="158"/>
                  </a:lnTo>
                  <a:lnTo>
                    <a:pt x="66" y="157"/>
                  </a:lnTo>
                  <a:lnTo>
                    <a:pt x="68" y="153"/>
                  </a:lnTo>
                  <a:lnTo>
                    <a:pt x="68" y="150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6" y="143"/>
                  </a:lnTo>
                  <a:lnTo>
                    <a:pt x="78" y="139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2" y="126"/>
                  </a:lnTo>
                  <a:lnTo>
                    <a:pt x="90" y="125"/>
                  </a:lnTo>
                  <a:lnTo>
                    <a:pt x="94" y="123"/>
                  </a:lnTo>
                  <a:lnTo>
                    <a:pt x="98" y="123"/>
                  </a:lnTo>
                  <a:lnTo>
                    <a:pt x="100" y="121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98" y="112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11" y="103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6" y="130"/>
                  </a:lnTo>
                  <a:lnTo>
                    <a:pt x="16" y="134"/>
                  </a:lnTo>
                  <a:lnTo>
                    <a:pt x="13" y="136"/>
                  </a:lnTo>
                  <a:lnTo>
                    <a:pt x="11" y="140"/>
                  </a:lnTo>
                  <a:lnTo>
                    <a:pt x="10" y="145"/>
                  </a:lnTo>
                  <a:lnTo>
                    <a:pt x="8" y="147"/>
                  </a:lnTo>
                  <a:lnTo>
                    <a:pt x="5" y="150"/>
                  </a:lnTo>
                  <a:lnTo>
                    <a:pt x="4" y="156"/>
                  </a:lnTo>
                  <a:lnTo>
                    <a:pt x="2" y="157"/>
                  </a:lnTo>
                  <a:lnTo>
                    <a:pt x="0" y="161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5" y="17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6929028" y="2282867"/>
              <a:ext cx="217551" cy="381136"/>
            </a:xfrm>
            <a:custGeom>
              <a:avLst/>
              <a:gdLst>
                <a:gd name="T0" fmla="*/ 88 w 129"/>
                <a:gd name="T1" fmla="*/ 217 h 226"/>
                <a:gd name="T2" fmla="*/ 96 w 129"/>
                <a:gd name="T3" fmla="*/ 222 h 226"/>
                <a:gd name="T4" fmla="*/ 102 w 129"/>
                <a:gd name="T5" fmla="*/ 222 h 226"/>
                <a:gd name="T6" fmla="*/ 102 w 129"/>
                <a:gd name="T7" fmla="*/ 216 h 226"/>
                <a:gd name="T8" fmla="*/ 105 w 129"/>
                <a:gd name="T9" fmla="*/ 209 h 226"/>
                <a:gd name="T10" fmla="*/ 113 w 129"/>
                <a:gd name="T11" fmla="*/ 206 h 226"/>
                <a:gd name="T12" fmla="*/ 112 w 129"/>
                <a:gd name="T13" fmla="*/ 200 h 226"/>
                <a:gd name="T14" fmla="*/ 112 w 129"/>
                <a:gd name="T15" fmla="*/ 195 h 226"/>
                <a:gd name="T16" fmla="*/ 115 w 129"/>
                <a:gd name="T17" fmla="*/ 194 h 226"/>
                <a:gd name="T18" fmla="*/ 113 w 129"/>
                <a:gd name="T19" fmla="*/ 189 h 226"/>
                <a:gd name="T20" fmla="*/ 115 w 129"/>
                <a:gd name="T21" fmla="*/ 179 h 226"/>
                <a:gd name="T22" fmla="*/ 118 w 129"/>
                <a:gd name="T23" fmla="*/ 172 h 226"/>
                <a:gd name="T24" fmla="*/ 123 w 129"/>
                <a:gd name="T25" fmla="*/ 167 h 226"/>
                <a:gd name="T26" fmla="*/ 126 w 129"/>
                <a:gd name="T27" fmla="*/ 158 h 226"/>
                <a:gd name="T28" fmla="*/ 129 w 129"/>
                <a:gd name="T29" fmla="*/ 152 h 226"/>
                <a:gd name="T30" fmla="*/ 124 w 129"/>
                <a:gd name="T31" fmla="*/ 139 h 226"/>
                <a:gd name="T32" fmla="*/ 123 w 129"/>
                <a:gd name="T33" fmla="*/ 131 h 226"/>
                <a:gd name="T34" fmla="*/ 124 w 129"/>
                <a:gd name="T35" fmla="*/ 125 h 226"/>
                <a:gd name="T36" fmla="*/ 122 w 129"/>
                <a:gd name="T37" fmla="*/ 34 h 226"/>
                <a:gd name="T38" fmla="*/ 116 w 129"/>
                <a:gd name="T39" fmla="*/ 26 h 226"/>
                <a:gd name="T40" fmla="*/ 113 w 129"/>
                <a:gd name="T41" fmla="*/ 17 h 226"/>
                <a:gd name="T42" fmla="*/ 107 w 129"/>
                <a:gd name="T43" fmla="*/ 3 h 226"/>
                <a:gd name="T44" fmla="*/ 24 w 129"/>
                <a:gd name="T45" fmla="*/ 5 h 226"/>
                <a:gd name="T46" fmla="*/ 22 w 129"/>
                <a:gd name="T47" fmla="*/ 3 h 226"/>
                <a:gd name="T48" fmla="*/ 21 w 129"/>
                <a:gd name="T49" fmla="*/ 8 h 226"/>
                <a:gd name="T50" fmla="*/ 28 w 129"/>
                <a:gd name="T51" fmla="*/ 14 h 226"/>
                <a:gd name="T52" fmla="*/ 38 w 129"/>
                <a:gd name="T53" fmla="*/ 23 h 226"/>
                <a:gd name="T54" fmla="*/ 36 w 129"/>
                <a:gd name="T55" fmla="*/ 32 h 226"/>
                <a:gd name="T56" fmla="*/ 31 w 129"/>
                <a:gd name="T57" fmla="*/ 43 h 226"/>
                <a:gd name="T58" fmla="*/ 27 w 129"/>
                <a:gd name="T59" fmla="*/ 47 h 226"/>
                <a:gd name="T60" fmla="*/ 15 w 129"/>
                <a:gd name="T61" fmla="*/ 50 h 226"/>
                <a:gd name="T62" fmla="*/ 12 w 129"/>
                <a:gd name="T63" fmla="*/ 55 h 226"/>
                <a:gd name="T64" fmla="*/ 15 w 129"/>
                <a:gd name="T65" fmla="*/ 65 h 226"/>
                <a:gd name="T66" fmla="*/ 13 w 129"/>
                <a:gd name="T67" fmla="*/ 70 h 226"/>
                <a:gd name="T68" fmla="*/ 11 w 129"/>
                <a:gd name="T69" fmla="*/ 77 h 226"/>
                <a:gd name="T70" fmla="*/ 2 w 129"/>
                <a:gd name="T71" fmla="*/ 86 h 226"/>
                <a:gd name="T72" fmla="*/ 0 w 129"/>
                <a:gd name="T73" fmla="*/ 95 h 226"/>
                <a:gd name="T74" fmla="*/ 0 w 129"/>
                <a:gd name="T75" fmla="*/ 113 h 226"/>
                <a:gd name="T76" fmla="*/ 21 w 129"/>
                <a:gd name="T77" fmla="*/ 136 h 226"/>
                <a:gd name="T78" fmla="*/ 25 w 129"/>
                <a:gd name="T79" fmla="*/ 150 h 226"/>
                <a:gd name="T80" fmla="*/ 31 w 129"/>
                <a:gd name="T81" fmla="*/ 151 h 226"/>
                <a:gd name="T82" fmla="*/ 39 w 129"/>
                <a:gd name="T83" fmla="*/ 150 h 226"/>
                <a:gd name="T84" fmla="*/ 45 w 129"/>
                <a:gd name="T85" fmla="*/ 156 h 226"/>
                <a:gd name="T86" fmla="*/ 41 w 129"/>
                <a:gd name="T87" fmla="*/ 167 h 226"/>
                <a:gd name="T88" fmla="*/ 39 w 129"/>
                <a:gd name="T89" fmla="*/ 175 h 226"/>
                <a:gd name="T90" fmla="*/ 44 w 129"/>
                <a:gd name="T91" fmla="*/ 185 h 226"/>
                <a:gd name="T92" fmla="*/ 53 w 129"/>
                <a:gd name="T93" fmla="*/ 189 h 226"/>
                <a:gd name="T94" fmla="*/ 68 w 129"/>
                <a:gd name="T95" fmla="*/ 200 h 226"/>
                <a:gd name="T96" fmla="*/ 70 w 129"/>
                <a:gd name="T97" fmla="*/ 214 h 226"/>
                <a:gd name="T98" fmla="*/ 74 w 129"/>
                <a:gd name="T99" fmla="*/ 222 h 226"/>
                <a:gd name="T100" fmla="*/ 76 w 129"/>
                <a:gd name="T101" fmla="*/ 222 h 226"/>
                <a:gd name="T102" fmla="*/ 83 w 129"/>
                <a:gd name="T103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226">
                  <a:moveTo>
                    <a:pt x="86" y="218"/>
                  </a:moveTo>
                  <a:lnTo>
                    <a:pt x="88" y="217"/>
                  </a:lnTo>
                  <a:lnTo>
                    <a:pt x="92" y="219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2" y="222"/>
                  </a:lnTo>
                  <a:lnTo>
                    <a:pt x="104" y="221"/>
                  </a:lnTo>
                  <a:lnTo>
                    <a:pt x="102" y="216"/>
                  </a:lnTo>
                  <a:lnTo>
                    <a:pt x="102" y="211"/>
                  </a:lnTo>
                  <a:lnTo>
                    <a:pt x="105" y="209"/>
                  </a:lnTo>
                  <a:lnTo>
                    <a:pt x="111" y="207"/>
                  </a:lnTo>
                  <a:lnTo>
                    <a:pt x="113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195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13" y="183"/>
                  </a:lnTo>
                  <a:lnTo>
                    <a:pt x="115" y="179"/>
                  </a:lnTo>
                  <a:lnTo>
                    <a:pt x="117" y="178"/>
                  </a:lnTo>
                  <a:lnTo>
                    <a:pt x="118" y="172"/>
                  </a:lnTo>
                  <a:lnTo>
                    <a:pt x="121" y="169"/>
                  </a:lnTo>
                  <a:lnTo>
                    <a:pt x="123" y="167"/>
                  </a:lnTo>
                  <a:lnTo>
                    <a:pt x="124" y="162"/>
                  </a:lnTo>
                  <a:lnTo>
                    <a:pt x="126" y="158"/>
                  </a:lnTo>
                  <a:lnTo>
                    <a:pt x="129" y="156"/>
                  </a:lnTo>
                  <a:lnTo>
                    <a:pt x="129" y="152"/>
                  </a:lnTo>
                  <a:lnTo>
                    <a:pt x="128" y="146"/>
                  </a:lnTo>
                  <a:lnTo>
                    <a:pt x="124" y="139"/>
                  </a:lnTo>
                  <a:lnTo>
                    <a:pt x="123" y="135"/>
                  </a:lnTo>
                  <a:lnTo>
                    <a:pt x="123" y="131"/>
                  </a:lnTo>
                  <a:lnTo>
                    <a:pt x="123" y="128"/>
                  </a:lnTo>
                  <a:lnTo>
                    <a:pt x="124" y="125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18" y="31"/>
                  </a:lnTo>
                  <a:lnTo>
                    <a:pt x="116" y="26"/>
                  </a:lnTo>
                  <a:lnTo>
                    <a:pt x="114" y="23"/>
                  </a:lnTo>
                  <a:lnTo>
                    <a:pt x="113" y="17"/>
                  </a:lnTo>
                  <a:lnTo>
                    <a:pt x="109" y="1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3" y="18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1" y="50"/>
                  </a:lnTo>
                  <a:lnTo>
                    <a:pt x="15" y="50"/>
                  </a:lnTo>
                  <a:lnTo>
                    <a:pt x="12" y="51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3" y="7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6" y="123"/>
                  </a:lnTo>
                  <a:lnTo>
                    <a:pt x="21" y="136"/>
                  </a:lnTo>
                  <a:lnTo>
                    <a:pt x="25" y="142"/>
                  </a:lnTo>
                  <a:lnTo>
                    <a:pt x="25" y="150"/>
                  </a:lnTo>
                  <a:lnTo>
                    <a:pt x="30" y="154"/>
                  </a:lnTo>
                  <a:lnTo>
                    <a:pt x="31" y="151"/>
                  </a:lnTo>
                  <a:lnTo>
                    <a:pt x="34" y="150"/>
                  </a:lnTo>
                  <a:lnTo>
                    <a:pt x="39" y="150"/>
                  </a:lnTo>
                  <a:lnTo>
                    <a:pt x="42" y="153"/>
                  </a:lnTo>
                  <a:lnTo>
                    <a:pt x="45" y="156"/>
                  </a:lnTo>
                  <a:lnTo>
                    <a:pt x="42" y="162"/>
                  </a:lnTo>
                  <a:lnTo>
                    <a:pt x="41" y="167"/>
                  </a:lnTo>
                  <a:lnTo>
                    <a:pt x="41" y="170"/>
                  </a:lnTo>
                  <a:lnTo>
                    <a:pt x="39" y="175"/>
                  </a:lnTo>
                  <a:lnTo>
                    <a:pt x="39" y="180"/>
                  </a:lnTo>
                  <a:lnTo>
                    <a:pt x="44" y="185"/>
                  </a:lnTo>
                  <a:lnTo>
                    <a:pt x="51" y="190"/>
                  </a:lnTo>
                  <a:lnTo>
                    <a:pt x="53" y="189"/>
                  </a:lnTo>
                  <a:lnTo>
                    <a:pt x="64" y="196"/>
                  </a:lnTo>
                  <a:lnTo>
                    <a:pt x="68" y="200"/>
                  </a:lnTo>
                  <a:lnTo>
                    <a:pt x="71" y="209"/>
                  </a:lnTo>
                  <a:lnTo>
                    <a:pt x="70" y="214"/>
                  </a:lnTo>
                  <a:lnTo>
                    <a:pt x="69" y="217"/>
                  </a:lnTo>
                  <a:lnTo>
                    <a:pt x="74" y="222"/>
                  </a:lnTo>
                  <a:lnTo>
                    <a:pt x="74" y="226"/>
                  </a:lnTo>
                  <a:lnTo>
                    <a:pt x="76" y="222"/>
                  </a:lnTo>
                  <a:lnTo>
                    <a:pt x="80" y="222"/>
                  </a:lnTo>
                  <a:lnTo>
                    <a:pt x="83" y="221"/>
                  </a:lnTo>
                  <a:lnTo>
                    <a:pt x="86" y="2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6662570" y="2198544"/>
              <a:ext cx="330543" cy="242848"/>
            </a:xfrm>
            <a:custGeom>
              <a:avLst/>
              <a:gdLst>
                <a:gd name="T0" fmla="*/ 196 w 231"/>
                <a:gd name="T1" fmla="*/ 154 h 170"/>
                <a:gd name="T2" fmla="*/ 201 w 231"/>
                <a:gd name="T3" fmla="*/ 150 h 170"/>
                <a:gd name="T4" fmla="*/ 206 w 231"/>
                <a:gd name="T5" fmla="*/ 139 h 170"/>
                <a:gd name="T6" fmla="*/ 200 w 231"/>
                <a:gd name="T7" fmla="*/ 128 h 170"/>
                <a:gd name="T8" fmla="*/ 200 w 231"/>
                <a:gd name="T9" fmla="*/ 120 h 170"/>
                <a:gd name="T10" fmla="*/ 211 w 231"/>
                <a:gd name="T11" fmla="*/ 118 h 170"/>
                <a:gd name="T12" fmla="*/ 220 w 231"/>
                <a:gd name="T13" fmla="*/ 113 h 170"/>
                <a:gd name="T14" fmla="*/ 226 w 231"/>
                <a:gd name="T15" fmla="*/ 101 h 170"/>
                <a:gd name="T16" fmla="*/ 231 w 231"/>
                <a:gd name="T17" fmla="*/ 90 h 170"/>
                <a:gd name="T18" fmla="*/ 225 w 231"/>
                <a:gd name="T19" fmla="*/ 81 h 170"/>
                <a:gd name="T20" fmla="*/ 215 w 231"/>
                <a:gd name="T21" fmla="*/ 72 h 170"/>
                <a:gd name="T22" fmla="*/ 211 w 231"/>
                <a:gd name="T23" fmla="*/ 66 h 170"/>
                <a:gd name="T24" fmla="*/ 214 w 231"/>
                <a:gd name="T25" fmla="*/ 65 h 170"/>
                <a:gd name="T26" fmla="*/ 206 w 231"/>
                <a:gd name="T27" fmla="*/ 59 h 170"/>
                <a:gd name="T28" fmla="*/ 196 w 231"/>
                <a:gd name="T29" fmla="*/ 55 h 170"/>
                <a:gd name="T30" fmla="*/ 194 w 231"/>
                <a:gd name="T31" fmla="*/ 45 h 170"/>
                <a:gd name="T32" fmla="*/ 194 w 231"/>
                <a:gd name="T33" fmla="*/ 35 h 170"/>
                <a:gd name="T34" fmla="*/ 192 w 231"/>
                <a:gd name="T35" fmla="*/ 25 h 170"/>
                <a:gd name="T36" fmla="*/ 7 w 231"/>
                <a:gd name="T37" fmla="*/ 22 h 170"/>
                <a:gd name="T38" fmla="*/ 8 w 231"/>
                <a:gd name="T39" fmla="*/ 0 h 170"/>
                <a:gd name="T40" fmla="*/ 4 w 231"/>
                <a:gd name="T41" fmla="*/ 23 h 170"/>
                <a:gd name="T42" fmla="*/ 3 w 231"/>
                <a:gd name="T43" fmla="*/ 31 h 170"/>
                <a:gd name="T44" fmla="*/ 7 w 231"/>
                <a:gd name="T45" fmla="*/ 37 h 170"/>
                <a:gd name="T46" fmla="*/ 5 w 231"/>
                <a:gd name="T47" fmla="*/ 42 h 170"/>
                <a:gd name="T48" fmla="*/ 4 w 231"/>
                <a:gd name="T49" fmla="*/ 52 h 170"/>
                <a:gd name="T50" fmla="*/ 0 w 231"/>
                <a:gd name="T51" fmla="*/ 56 h 170"/>
                <a:gd name="T52" fmla="*/ 4 w 231"/>
                <a:gd name="T53" fmla="*/ 62 h 170"/>
                <a:gd name="T54" fmla="*/ 4 w 231"/>
                <a:gd name="T55" fmla="*/ 69 h 170"/>
                <a:gd name="T56" fmla="*/ 6 w 231"/>
                <a:gd name="T57" fmla="*/ 71 h 170"/>
                <a:gd name="T58" fmla="*/ 12 w 231"/>
                <a:gd name="T59" fmla="*/ 85 h 170"/>
                <a:gd name="T60" fmla="*/ 16 w 231"/>
                <a:gd name="T61" fmla="*/ 96 h 170"/>
                <a:gd name="T62" fmla="*/ 19 w 231"/>
                <a:gd name="T63" fmla="*/ 102 h 170"/>
                <a:gd name="T64" fmla="*/ 20 w 231"/>
                <a:gd name="T65" fmla="*/ 104 h 170"/>
                <a:gd name="T66" fmla="*/ 18 w 231"/>
                <a:gd name="T67" fmla="*/ 109 h 170"/>
                <a:gd name="T68" fmla="*/ 20 w 231"/>
                <a:gd name="T69" fmla="*/ 116 h 170"/>
                <a:gd name="T70" fmla="*/ 24 w 231"/>
                <a:gd name="T71" fmla="*/ 118 h 170"/>
                <a:gd name="T72" fmla="*/ 26 w 231"/>
                <a:gd name="T73" fmla="*/ 135 h 170"/>
                <a:gd name="T74" fmla="*/ 27 w 231"/>
                <a:gd name="T75" fmla="*/ 142 h 170"/>
                <a:gd name="T76" fmla="*/ 28 w 231"/>
                <a:gd name="T77" fmla="*/ 154 h 170"/>
                <a:gd name="T78" fmla="*/ 30 w 231"/>
                <a:gd name="T79" fmla="*/ 162 h 170"/>
                <a:gd name="T80" fmla="*/ 188 w 231"/>
                <a:gd name="T81" fmla="*/ 170 h 170"/>
                <a:gd name="T82" fmla="*/ 189 w 231"/>
                <a:gd name="T83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70">
                  <a:moveTo>
                    <a:pt x="189" y="161"/>
                  </a:moveTo>
                  <a:cubicBezTo>
                    <a:pt x="196" y="154"/>
                    <a:pt x="196" y="154"/>
                    <a:pt x="196" y="154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1" y="90"/>
                    <a:pt x="231" y="90"/>
                    <a:pt x="231" y="90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07" y="59"/>
                    <a:pt x="206" y="59"/>
                  </a:cubicBezTo>
                  <a:cubicBezTo>
                    <a:pt x="205" y="59"/>
                    <a:pt x="201" y="55"/>
                    <a:pt x="201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90" y="168"/>
                    <a:pt x="190" y="168"/>
                    <a:pt x="190" y="168"/>
                  </a:cubicBezTo>
                  <a:lnTo>
                    <a:pt x="189" y="16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5157992" y="3013096"/>
              <a:ext cx="735560" cy="571704"/>
            </a:xfrm>
            <a:custGeom>
              <a:avLst/>
              <a:gdLst>
                <a:gd name="connsiteX0" fmla="*/ 302516 w 770887"/>
                <a:gd name="connsiteY0" fmla="*/ 482511 h 599162"/>
                <a:gd name="connsiteX1" fmla="*/ 307819 w 770887"/>
                <a:gd name="connsiteY1" fmla="*/ 487813 h 599162"/>
                <a:gd name="connsiteX2" fmla="*/ 318423 w 770887"/>
                <a:gd name="connsiteY2" fmla="*/ 494883 h 599162"/>
                <a:gd name="connsiteX3" fmla="*/ 311354 w 770887"/>
                <a:gd name="connsiteY3" fmla="*/ 496651 h 599162"/>
                <a:gd name="connsiteX4" fmla="*/ 307819 w 770887"/>
                <a:gd name="connsiteY4" fmla="*/ 496651 h 599162"/>
                <a:gd name="connsiteX5" fmla="*/ 300749 w 770887"/>
                <a:gd name="connsiteY5" fmla="*/ 501953 h 599162"/>
                <a:gd name="connsiteX6" fmla="*/ 300749 w 770887"/>
                <a:gd name="connsiteY6" fmla="*/ 503720 h 599162"/>
                <a:gd name="connsiteX7" fmla="*/ 300749 w 770887"/>
                <a:gd name="connsiteY7" fmla="*/ 509023 h 599162"/>
                <a:gd name="connsiteX8" fmla="*/ 304284 w 770887"/>
                <a:gd name="connsiteY8" fmla="*/ 509023 h 599162"/>
                <a:gd name="connsiteX9" fmla="*/ 311354 w 770887"/>
                <a:gd name="connsiteY9" fmla="*/ 517860 h 599162"/>
                <a:gd name="connsiteX10" fmla="*/ 311354 w 770887"/>
                <a:gd name="connsiteY10" fmla="*/ 521395 h 599162"/>
                <a:gd name="connsiteX11" fmla="*/ 306051 w 770887"/>
                <a:gd name="connsiteY11" fmla="*/ 523162 h 599162"/>
                <a:gd name="connsiteX12" fmla="*/ 302516 w 770887"/>
                <a:gd name="connsiteY12" fmla="*/ 523162 h 599162"/>
                <a:gd name="connsiteX13" fmla="*/ 298982 w 770887"/>
                <a:gd name="connsiteY13" fmla="*/ 524930 h 599162"/>
                <a:gd name="connsiteX14" fmla="*/ 297214 w 770887"/>
                <a:gd name="connsiteY14" fmla="*/ 524930 h 599162"/>
                <a:gd name="connsiteX15" fmla="*/ 291912 w 770887"/>
                <a:gd name="connsiteY15" fmla="*/ 528465 h 599162"/>
                <a:gd name="connsiteX16" fmla="*/ 291912 w 770887"/>
                <a:gd name="connsiteY16" fmla="*/ 533767 h 599162"/>
                <a:gd name="connsiteX17" fmla="*/ 291912 w 770887"/>
                <a:gd name="connsiteY17" fmla="*/ 535534 h 599162"/>
                <a:gd name="connsiteX18" fmla="*/ 288377 w 770887"/>
                <a:gd name="connsiteY18" fmla="*/ 540837 h 599162"/>
                <a:gd name="connsiteX19" fmla="*/ 283075 w 770887"/>
                <a:gd name="connsiteY19" fmla="*/ 531999 h 599162"/>
                <a:gd name="connsiteX20" fmla="*/ 283075 w 770887"/>
                <a:gd name="connsiteY20" fmla="*/ 533767 h 599162"/>
                <a:gd name="connsiteX21" fmla="*/ 281307 w 770887"/>
                <a:gd name="connsiteY21" fmla="*/ 537302 h 599162"/>
                <a:gd name="connsiteX22" fmla="*/ 276005 w 770887"/>
                <a:gd name="connsiteY22" fmla="*/ 542604 h 599162"/>
                <a:gd name="connsiteX23" fmla="*/ 272470 w 770887"/>
                <a:gd name="connsiteY23" fmla="*/ 549674 h 599162"/>
                <a:gd name="connsiteX24" fmla="*/ 272470 w 770887"/>
                <a:gd name="connsiteY24" fmla="*/ 551441 h 599162"/>
                <a:gd name="connsiteX25" fmla="*/ 272470 w 770887"/>
                <a:gd name="connsiteY25" fmla="*/ 558511 h 599162"/>
                <a:gd name="connsiteX26" fmla="*/ 256563 w 770887"/>
                <a:gd name="connsiteY26" fmla="*/ 558511 h 599162"/>
                <a:gd name="connsiteX27" fmla="*/ 268935 w 770887"/>
                <a:gd name="connsiteY27" fmla="*/ 554976 h 599162"/>
                <a:gd name="connsiteX28" fmla="*/ 270703 w 770887"/>
                <a:gd name="connsiteY28" fmla="*/ 551441 h 599162"/>
                <a:gd name="connsiteX29" fmla="*/ 272470 w 770887"/>
                <a:gd name="connsiteY29" fmla="*/ 547906 h 599162"/>
                <a:gd name="connsiteX30" fmla="*/ 270703 w 770887"/>
                <a:gd name="connsiteY30" fmla="*/ 542604 h 599162"/>
                <a:gd name="connsiteX31" fmla="*/ 267168 w 770887"/>
                <a:gd name="connsiteY31" fmla="*/ 540837 h 599162"/>
                <a:gd name="connsiteX32" fmla="*/ 265400 w 770887"/>
                <a:gd name="connsiteY32" fmla="*/ 540837 h 599162"/>
                <a:gd name="connsiteX33" fmla="*/ 261866 w 770887"/>
                <a:gd name="connsiteY33" fmla="*/ 537302 h 599162"/>
                <a:gd name="connsiteX34" fmla="*/ 261866 w 770887"/>
                <a:gd name="connsiteY34" fmla="*/ 535534 h 599162"/>
                <a:gd name="connsiteX35" fmla="*/ 260098 w 770887"/>
                <a:gd name="connsiteY35" fmla="*/ 524930 h 599162"/>
                <a:gd name="connsiteX36" fmla="*/ 263633 w 770887"/>
                <a:gd name="connsiteY36" fmla="*/ 521395 h 599162"/>
                <a:gd name="connsiteX37" fmla="*/ 265400 w 770887"/>
                <a:gd name="connsiteY37" fmla="*/ 517860 h 599162"/>
                <a:gd name="connsiteX38" fmla="*/ 270703 w 770887"/>
                <a:gd name="connsiteY38" fmla="*/ 514325 h 599162"/>
                <a:gd name="connsiteX39" fmla="*/ 272470 w 770887"/>
                <a:gd name="connsiteY39" fmla="*/ 516093 h 599162"/>
                <a:gd name="connsiteX40" fmla="*/ 277772 w 770887"/>
                <a:gd name="connsiteY40" fmla="*/ 521395 h 599162"/>
                <a:gd name="connsiteX41" fmla="*/ 281307 w 770887"/>
                <a:gd name="connsiteY41" fmla="*/ 528465 h 599162"/>
                <a:gd name="connsiteX42" fmla="*/ 281307 w 770887"/>
                <a:gd name="connsiteY42" fmla="*/ 521395 h 599162"/>
                <a:gd name="connsiteX43" fmla="*/ 279540 w 770887"/>
                <a:gd name="connsiteY43" fmla="*/ 514325 h 599162"/>
                <a:gd name="connsiteX44" fmla="*/ 276005 w 770887"/>
                <a:gd name="connsiteY44" fmla="*/ 509023 h 599162"/>
                <a:gd name="connsiteX45" fmla="*/ 281307 w 770887"/>
                <a:gd name="connsiteY45" fmla="*/ 507255 h 599162"/>
                <a:gd name="connsiteX46" fmla="*/ 288377 w 770887"/>
                <a:gd name="connsiteY46" fmla="*/ 510790 h 599162"/>
                <a:gd name="connsiteX47" fmla="*/ 291912 w 770887"/>
                <a:gd name="connsiteY47" fmla="*/ 510790 h 599162"/>
                <a:gd name="connsiteX48" fmla="*/ 291912 w 770887"/>
                <a:gd name="connsiteY48" fmla="*/ 507255 h 599162"/>
                <a:gd name="connsiteX49" fmla="*/ 291912 w 770887"/>
                <a:gd name="connsiteY49" fmla="*/ 505488 h 599162"/>
                <a:gd name="connsiteX50" fmla="*/ 291912 w 770887"/>
                <a:gd name="connsiteY50" fmla="*/ 501953 h 599162"/>
                <a:gd name="connsiteX51" fmla="*/ 291912 w 770887"/>
                <a:gd name="connsiteY51" fmla="*/ 496651 h 599162"/>
                <a:gd name="connsiteX52" fmla="*/ 290144 w 770887"/>
                <a:gd name="connsiteY52" fmla="*/ 493116 h 599162"/>
                <a:gd name="connsiteX53" fmla="*/ 297214 w 770887"/>
                <a:gd name="connsiteY53" fmla="*/ 487813 h 599162"/>
                <a:gd name="connsiteX54" fmla="*/ 55075 w 770887"/>
                <a:gd name="connsiteY54" fmla="*/ 374697 h 599162"/>
                <a:gd name="connsiteX55" fmla="*/ 58610 w 770887"/>
                <a:gd name="connsiteY55" fmla="*/ 374697 h 599162"/>
                <a:gd name="connsiteX56" fmla="*/ 63912 w 770887"/>
                <a:gd name="connsiteY56" fmla="*/ 385302 h 599162"/>
                <a:gd name="connsiteX57" fmla="*/ 63912 w 770887"/>
                <a:gd name="connsiteY57" fmla="*/ 390604 h 599162"/>
                <a:gd name="connsiteX58" fmla="*/ 60377 w 770887"/>
                <a:gd name="connsiteY58" fmla="*/ 395906 h 599162"/>
                <a:gd name="connsiteX59" fmla="*/ 56842 w 770887"/>
                <a:gd name="connsiteY59" fmla="*/ 395906 h 599162"/>
                <a:gd name="connsiteX60" fmla="*/ 51540 w 770887"/>
                <a:gd name="connsiteY60" fmla="*/ 395906 h 599162"/>
                <a:gd name="connsiteX61" fmla="*/ 44470 w 770887"/>
                <a:gd name="connsiteY61" fmla="*/ 390604 h 599162"/>
                <a:gd name="connsiteX62" fmla="*/ 35633 w 770887"/>
                <a:gd name="connsiteY62" fmla="*/ 383534 h 599162"/>
                <a:gd name="connsiteX63" fmla="*/ 44470 w 770887"/>
                <a:gd name="connsiteY63" fmla="*/ 378232 h 599162"/>
                <a:gd name="connsiteX64" fmla="*/ 49773 w 770887"/>
                <a:gd name="connsiteY64" fmla="*/ 378232 h 599162"/>
                <a:gd name="connsiteX65" fmla="*/ 4447 w 770887"/>
                <a:gd name="connsiteY65" fmla="*/ 224465 h 599162"/>
                <a:gd name="connsiteX66" fmla="*/ 5929 w 770887"/>
                <a:gd name="connsiteY66" fmla="*/ 230488 h 599162"/>
                <a:gd name="connsiteX67" fmla="*/ 8894 w 770887"/>
                <a:gd name="connsiteY67" fmla="*/ 233499 h 599162"/>
                <a:gd name="connsiteX68" fmla="*/ 16306 w 770887"/>
                <a:gd name="connsiteY68" fmla="*/ 235005 h 599162"/>
                <a:gd name="connsiteX69" fmla="*/ 23717 w 770887"/>
                <a:gd name="connsiteY69" fmla="*/ 235005 h 599162"/>
                <a:gd name="connsiteX70" fmla="*/ 28164 w 770887"/>
                <a:gd name="connsiteY70" fmla="*/ 238016 h 599162"/>
                <a:gd name="connsiteX71" fmla="*/ 28164 w 770887"/>
                <a:gd name="connsiteY71" fmla="*/ 242533 h 599162"/>
                <a:gd name="connsiteX72" fmla="*/ 31129 w 770887"/>
                <a:gd name="connsiteY72" fmla="*/ 245544 h 599162"/>
                <a:gd name="connsiteX73" fmla="*/ 37058 w 770887"/>
                <a:gd name="connsiteY73" fmla="*/ 251566 h 599162"/>
                <a:gd name="connsiteX74" fmla="*/ 44470 w 770887"/>
                <a:gd name="connsiteY74" fmla="*/ 262106 h 599162"/>
                <a:gd name="connsiteX75" fmla="*/ 40023 w 770887"/>
                <a:gd name="connsiteY75" fmla="*/ 262106 h 599162"/>
                <a:gd name="connsiteX76" fmla="*/ 31129 w 770887"/>
                <a:gd name="connsiteY76" fmla="*/ 262106 h 599162"/>
                <a:gd name="connsiteX77" fmla="*/ 29647 w 770887"/>
                <a:gd name="connsiteY77" fmla="*/ 265117 h 599162"/>
                <a:gd name="connsiteX78" fmla="*/ 23717 w 770887"/>
                <a:gd name="connsiteY78" fmla="*/ 259095 h 599162"/>
                <a:gd name="connsiteX79" fmla="*/ 20753 w 770887"/>
                <a:gd name="connsiteY79" fmla="*/ 250061 h 599162"/>
                <a:gd name="connsiteX80" fmla="*/ 19270 w 770887"/>
                <a:gd name="connsiteY80" fmla="*/ 247050 h 599162"/>
                <a:gd name="connsiteX81" fmla="*/ 16306 w 770887"/>
                <a:gd name="connsiteY81" fmla="*/ 244038 h 599162"/>
                <a:gd name="connsiteX82" fmla="*/ 14823 w 770887"/>
                <a:gd name="connsiteY82" fmla="*/ 244038 h 599162"/>
                <a:gd name="connsiteX83" fmla="*/ 13341 w 770887"/>
                <a:gd name="connsiteY83" fmla="*/ 244038 h 599162"/>
                <a:gd name="connsiteX84" fmla="*/ 10376 w 770887"/>
                <a:gd name="connsiteY84" fmla="*/ 244038 h 599162"/>
                <a:gd name="connsiteX85" fmla="*/ 8894 w 770887"/>
                <a:gd name="connsiteY85" fmla="*/ 244038 h 599162"/>
                <a:gd name="connsiteX86" fmla="*/ 4447 w 770887"/>
                <a:gd name="connsiteY86" fmla="*/ 244038 h 599162"/>
                <a:gd name="connsiteX87" fmla="*/ 2964 w 770887"/>
                <a:gd name="connsiteY87" fmla="*/ 242533 h 599162"/>
                <a:gd name="connsiteX88" fmla="*/ 1482 w 770887"/>
                <a:gd name="connsiteY88" fmla="*/ 239521 h 599162"/>
                <a:gd name="connsiteX89" fmla="*/ 0 w 770887"/>
                <a:gd name="connsiteY89" fmla="*/ 235005 h 599162"/>
                <a:gd name="connsiteX90" fmla="*/ 0 w 770887"/>
                <a:gd name="connsiteY90" fmla="*/ 230488 h 599162"/>
                <a:gd name="connsiteX91" fmla="*/ 4447 w 770887"/>
                <a:gd name="connsiteY91" fmla="*/ 224465 h 599162"/>
                <a:gd name="connsiteX92" fmla="*/ 277183 w 770887"/>
                <a:gd name="connsiteY92" fmla="*/ 0 h 599162"/>
                <a:gd name="connsiteX93" fmla="*/ 283168 w 770887"/>
                <a:gd name="connsiteY93" fmla="*/ 5977 h 599162"/>
                <a:gd name="connsiteX94" fmla="*/ 286160 w 770887"/>
                <a:gd name="connsiteY94" fmla="*/ 10459 h 599162"/>
                <a:gd name="connsiteX95" fmla="*/ 283168 w 770887"/>
                <a:gd name="connsiteY95" fmla="*/ 10459 h 599162"/>
                <a:gd name="connsiteX96" fmla="*/ 283168 w 770887"/>
                <a:gd name="connsiteY96" fmla="*/ 14942 h 599162"/>
                <a:gd name="connsiteX97" fmla="*/ 287656 w 770887"/>
                <a:gd name="connsiteY97" fmla="*/ 17930 h 599162"/>
                <a:gd name="connsiteX98" fmla="*/ 293640 w 770887"/>
                <a:gd name="connsiteY98" fmla="*/ 17930 h 599162"/>
                <a:gd name="connsiteX99" fmla="*/ 293640 w 770887"/>
                <a:gd name="connsiteY99" fmla="*/ 13447 h 599162"/>
                <a:gd name="connsiteX100" fmla="*/ 296632 w 770887"/>
                <a:gd name="connsiteY100" fmla="*/ 10459 h 599162"/>
                <a:gd name="connsiteX101" fmla="*/ 299624 w 770887"/>
                <a:gd name="connsiteY101" fmla="*/ 13447 h 599162"/>
                <a:gd name="connsiteX102" fmla="*/ 304113 w 770887"/>
                <a:gd name="connsiteY102" fmla="*/ 19424 h 599162"/>
                <a:gd name="connsiteX103" fmla="*/ 313089 w 770887"/>
                <a:gd name="connsiteY103" fmla="*/ 17930 h 599162"/>
                <a:gd name="connsiteX104" fmla="*/ 325058 w 770887"/>
                <a:gd name="connsiteY104" fmla="*/ 20918 h 599162"/>
                <a:gd name="connsiteX105" fmla="*/ 325058 w 770887"/>
                <a:gd name="connsiteY105" fmla="*/ 25401 h 599162"/>
                <a:gd name="connsiteX106" fmla="*/ 328050 w 770887"/>
                <a:gd name="connsiteY106" fmla="*/ 31377 h 599162"/>
                <a:gd name="connsiteX107" fmla="*/ 335530 w 770887"/>
                <a:gd name="connsiteY107" fmla="*/ 37354 h 599162"/>
                <a:gd name="connsiteX108" fmla="*/ 351987 w 770887"/>
                <a:gd name="connsiteY108" fmla="*/ 37354 h 599162"/>
                <a:gd name="connsiteX109" fmla="*/ 356475 w 770887"/>
                <a:gd name="connsiteY109" fmla="*/ 37354 h 599162"/>
                <a:gd name="connsiteX110" fmla="*/ 360963 w 770887"/>
                <a:gd name="connsiteY110" fmla="*/ 34366 h 599162"/>
                <a:gd name="connsiteX111" fmla="*/ 366948 w 770887"/>
                <a:gd name="connsiteY111" fmla="*/ 34366 h 599162"/>
                <a:gd name="connsiteX112" fmla="*/ 374428 w 770887"/>
                <a:gd name="connsiteY112" fmla="*/ 38848 h 599162"/>
                <a:gd name="connsiteX113" fmla="*/ 375924 w 770887"/>
                <a:gd name="connsiteY113" fmla="*/ 43331 h 599162"/>
                <a:gd name="connsiteX114" fmla="*/ 375924 w 770887"/>
                <a:gd name="connsiteY114" fmla="*/ 47813 h 599162"/>
                <a:gd name="connsiteX115" fmla="*/ 375924 w 770887"/>
                <a:gd name="connsiteY115" fmla="*/ 48560 h 599162"/>
                <a:gd name="connsiteX116" fmla="*/ 375924 w 770887"/>
                <a:gd name="connsiteY116" fmla="*/ 50802 h 599162"/>
                <a:gd name="connsiteX117" fmla="*/ 383404 w 770887"/>
                <a:gd name="connsiteY117" fmla="*/ 46319 h 599162"/>
                <a:gd name="connsiteX118" fmla="*/ 392381 w 770887"/>
                <a:gd name="connsiteY118" fmla="*/ 43331 h 599162"/>
                <a:gd name="connsiteX119" fmla="*/ 398365 w 770887"/>
                <a:gd name="connsiteY119" fmla="*/ 43331 h 599162"/>
                <a:gd name="connsiteX120" fmla="*/ 410334 w 770887"/>
                <a:gd name="connsiteY120" fmla="*/ 47813 h 599162"/>
                <a:gd name="connsiteX121" fmla="*/ 420806 w 770887"/>
                <a:gd name="connsiteY121" fmla="*/ 50802 h 599162"/>
                <a:gd name="connsiteX122" fmla="*/ 432775 w 770887"/>
                <a:gd name="connsiteY122" fmla="*/ 47813 h 599162"/>
                <a:gd name="connsiteX123" fmla="*/ 438759 w 770887"/>
                <a:gd name="connsiteY123" fmla="*/ 43331 h 599162"/>
                <a:gd name="connsiteX124" fmla="*/ 444743 w 770887"/>
                <a:gd name="connsiteY124" fmla="*/ 43331 h 599162"/>
                <a:gd name="connsiteX125" fmla="*/ 447736 w 770887"/>
                <a:gd name="connsiteY125" fmla="*/ 43331 h 599162"/>
                <a:gd name="connsiteX126" fmla="*/ 455216 w 770887"/>
                <a:gd name="connsiteY126" fmla="*/ 50802 h 599162"/>
                <a:gd name="connsiteX127" fmla="*/ 462696 w 770887"/>
                <a:gd name="connsiteY127" fmla="*/ 56778 h 599162"/>
                <a:gd name="connsiteX128" fmla="*/ 476161 w 770887"/>
                <a:gd name="connsiteY128" fmla="*/ 58272 h 599162"/>
                <a:gd name="connsiteX129" fmla="*/ 482145 w 770887"/>
                <a:gd name="connsiteY129" fmla="*/ 110568 h 599162"/>
                <a:gd name="connsiteX130" fmla="*/ 500098 w 770887"/>
                <a:gd name="connsiteY130" fmla="*/ 242056 h 599162"/>
                <a:gd name="connsiteX131" fmla="*/ 521043 w 770887"/>
                <a:gd name="connsiteY131" fmla="*/ 400438 h 599162"/>
                <a:gd name="connsiteX132" fmla="*/ 525531 w 770887"/>
                <a:gd name="connsiteY132" fmla="*/ 409403 h 599162"/>
                <a:gd name="connsiteX133" fmla="*/ 540492 w 770887"/>
                <a:gd name="connsiteY133" fmla="*/ 409403 h 599162"/>
                <a:gd name="connsiteX134" fmla="*/ 543484 w 770887"/>
                <a:gd name="connsiteY134" fmla="*/ 400438 h 599162"/>
                <a:gd name="connsiteX135" fmla="*/ 555453 w 770887"/>
                <a:gd name="connsiteY135" fmla="*/ 400438 h 599162"/>
                <a:gd name="connsiteX136" fmla="*/ 555453 w 770887"/>
                <a:gd name="connsiteY136" fmla="*/ 404920 h 599162"/>
                <a:gd name="connsiteX137" fmla="*/ 559941 w 770887"/>
                <a:gd name="connsiteY137" fmla="*/ 410897 h 599162"/>
                <a:gd name="connsiteX138" fmla="*/ 579390 w 770887"/>
                <a:gd name="connsiteY138" fmla="*/ 424344 h 599162"/>
                <a:gd name="connsiteX139" fmla="*/ 595847 w 770887"/>
                <a:gd name="connsiteY139" fmla="*/ 442274 h 599162"/>
                <a:gd name="connsiteX140" fmla="*/ 604823 w 770887"/>
                <a:gd name="connsiteY140" fmla="*/ 434803 h 599162"/>
                <a:gd name="connsiteX141" fmla="*/ 610807 w 770887"/>
                <a:gd name="connsiteY141" fmla="*/ 419862 h 599162"/>
                <a:gd name="connsiteX142" fmla="*/ 618288 w 770887"/>
                <a:gd name="connsiteY142" fmla="*/ 412391 h 599162"/>
                <a:gd name="connsiteX143" fmla="*/ 625768 w 770887"/>
                <a:gd name="connsiteY143" fmla="*/ 407908 h 599162"/>
                <a:gd name="connsiteX144" fmla="*/ 639233 w 770887"/>
                <a:gd name="connsiteY144" fmla="*/ 413885 h 599162"/>
                <a:gd name="connsiteX145" fmla="*/ 655690 w 770887"/>
                <a:gd name="connsiteY145" fmla="*/ 425838 h 599162"/>
                <a:gd name="connsiteX146" fmla="*/ 672146 w 770887"/>
                <a:gd name="connsiteY146" fmla="*/ 442274 h 599162"/>
                <a:gd name="connsiteX147" fmla="*/ 684115 w 770887"/>
                <a:gd name="connsiteY147" fmla="*/ 455722 h 599162"/>
                <a:gd name="connsiteX148" fmla="*/ 708052 w 770887"/>
                <a:gd name="connsiteY148" fmla="*/ 479629 h 599162"/>
                <a:gd name="connsiteX149" fmla="*/ 723013 w 770887"/>
                <a:gd name="connsiteY149" fmla="*/ 500547 h 599162"/>
                <a:gd name="connsiteX150" fmla="*/ 731989 w 770887"/>
                <a:gd name="connsiteY150" fmla="*/ 502041 h 599162"/>
                <a:gd name="connsiteX151" fmla="*/ 742462 w 770887"/>
                <a:gd name="connsiteY151" fmla="*/ 503535 h 599162"/>
                <a:gd name="connsiteX152" fmla="*/ 760415 w 770887"/>
                <a:gd name="connsiteY152" fmla="*/ 509512 h 599162"/>
                <a:gd name="connsiteX153" fmla="*/ 767895 w 770887"/>
                <a:gd name="connsiteY153" fmla="*/ 513994 h 599162"/>
                <a:gd name="connsiteX154" fmla="*/ 767895 w 770887"/>
                <a:gd name="connsiteY154" fmla="*/ 519971 h 599162"/>
                <a:gd name="connsiteX155" fmla="*/ 770887 w 770887"/>
                <a:gd name="connsiteY155" fmla="*/ 533419 h 599162"/>
                <a:gd name="connsiteX156" fmla="*/ 770887 w 770887"/>
                <a:gd name="connsiteY156" fmla="*/ 539395 h 599162"/>
                <a:gd name="connsiteX157" fmla="*/ 770887 w 770887"/>
                <a:gd name="connsiteY157" fmla="*/ 545372 h 599162"/>
                <a:gd name="connsiteX158" fmla="*/ 770887 w 770887"/>
                <a:gd name="connsiteY158" fmla="*/ 558820 h 599162"/>
                <a:gd name="connsiteX159" fmla="*/ 764903 w 770887"/>
                <a:gd name="connsiteY159" fmla="*/ 563302 h 599162"/>
                <a:gd name="connsiteX160" fmla="*/ 760415 w 770887"/>
                <a:gd name="connsiteY160" fmla="*/ 557325 h 599162"/>
                <a:gd name="connsiteX161" fmla="*/ 755926 w 770887"/>
                <a:gd name="connsiteY161" fmla="*/ 549855 h 599162"/>
                <a:gd name="connsiteX162" fmla="*/ 751438 w 770887"/>
                <a:gd name="connsiteY162" fmla="*/ 552843 h 599162"/>
                <a:gd name="connsiteX163" fmla="*/ 755926 w 770887"/>
                <a:gd name="connsiteY163" fmla="*/ 560314 h 599162"/>
                <a:gd name="connsiteX164" fmla="*/ 752934 w 770887"/>
                <a:gd name="connsiteY164" fmla="*/ 561808 h 599162"/>
                <a:gd name="connsiteX165" fmla="*/ 748446 w 770887"/>
                <a:gd name="connsiteY165" fmla="*/ 558820 h 599162"/>
                <a:gd name="connsiteX166" fmla="*/ 739470 w 770887"/>
                <a:gd name="connsiteY166" fmla="*/ 555831 h 599162"/>
                <a:gd name="connsiteX167" fmla="*/ 739470 w 770887"/>
                <a:gd name="connsiteY167" fmla="*/ 549855 h 599162"/>
                <a:gd name="connsiteX168" fmla="*/ 736478 w 770887"/>
                <a:gd name="connsiteY168" fmla="*/ 542384 h 599162"/>
                <a:gd name="connsiteX169" fmla="*/ 731989 w 770887"/>
                <a:gd name="connsiteY169" fmla="*/ 539395 h 599162"/>
                <a:gd name="connsiteX170" fmla="*/ 728997 w 770887"/>
                <a:gd name="connsiteY170" fmla="*/ 533419 h 599162"/>
                <a:gd name="connsiteX171" fmla="*/ 717029 w 770887"/>
                <a:gd name="connsiteY171" fmla="*/ 524454 h 599162"/>
                <a:gd name="connsiteX172" fmla="*/ 706556 w 770887"/>
                <a:gd name="connsiteY172" fmla="*/ 525948 h 599162"/>
                <a:gd name="connsiteX173" fmla="*/ 709548 w 770887"/>
                <a:gd name="connsiteY173" fmla="*/ 530430 h 599162"/>
                <a:gd name="connsiteX174" fmla="*/ 712540 w 770887"/>
                <a:gd name="connsiteY174" fmla="*/ 533419 h 599162"/>
                <a:gd name="connsiteX175" fmla="*/ 723013 w 770887"/>
                <a:gd name="connsiteY175" fmla="*/ 539395 h 599162"/>
                <a:gd name="connsiteX176" fmla="*/ 728997 w 770887"/>
                <a:gd name="connsiteY176" fmla="*/ 545372 h 599162"/>
                <a:gd name="connsiteX177" fmla="*/ 728997 w 770887"/>
                <a:gd name="connsiteY177" fmla="*/ 549855 h 599162"/>
                <a:gd name="connsiteX178" fmla="*/ 733485 w 770887"/>
                <a:gd name="connsiteY178" fmla="*/ 554337 h 599162"/>
                <a:gd name="connsiteX179" fmla="*/ 736478 w 770887"/>
                <a:gd name="connsiteY179" fmla="*/ 558820 h 599162"/>
                <a:gd name="connsiteX180" fmla="*/ 739470 w 770887"/>
                <a:gd name="connsiteY180" fmla="*/ 569279 h 599162"/>
                <a:gd name="connsiteX181" fmla="*/ 739470 w 770887"/>
                <a:gd name="connsiteY181" fmla="*/ 572267 h 599162"/>
                <a:gd name="connsiteX182" fmla="*/ 734981 w 770887"/>
                <a:gd name="connsiteY182" fmla="*/ 573761 h 599162"/>
                <a:gd name="connsiteX183" fmla="*/ 731989 w 770887"/>
                <a:gd name="connsiteY183" fmla="*/ 566290 h 599162"/>
                <a:gd name="connsiteX184" fmla="*/ 731989 w 770887"/>
                <a:gd name="connsiteY184" fmla="*/ 573761 h 599162"/>
                <a:gd name="connsiteX185" fmla="*/ 728997 w 770887"/>
                <a:gd name="connsiteY185" fmla="*/ 579738 h 599162"/>
                <a:gd name="connsiteX186" fmla="*/ 724509 w 770887"/>
                <a:gd name="connsiteY186" fmla="*/ 578244 h 599162"/>
                <a:gd name="connsiteX187" fmla="*/ 717029 w 770887"/>
                <a:gd name="connsiteY187" fmla="*/ 570773 h 599162"/>
                <a:gd name="connsiteX188" fmla="*/ 709548 w 770887"/>
                <a:gd name="connsiteY188" fmla="*/ 561808 h 599162"/>
                <a:gd name="connsiteX189" fmla="*/ 703564 w 770887"/>
                <a:gd name="connsiteY189" fmla="*/ 564796 h 599162"/>
                <a:gd name="connsiteX190" fmla="*/ 699076 w 770887"/>
                <a:gd name="connsiteY190" fmla="*/ 564796 h 599162"/>
                <a:gd name="connsiteX191" fmla="*/ 702068 w 770887"/>
                <a:gd name="connsiteY191" fmla="*/ 555831 h 599162"/>
                <a:gd name="connsiteX192" fmla="*/ 709548 w 770887"/>
                <a:gd name="connsiteY192" fmla="*/ 554337 h 599162"/>
                <a:gd name="connsiteX193" fmla="*/ 706556 w 770887"/>
                <a:gd name="connsiteY193" fmla="*/ 545372 h 599162"/>
                <a:gd name="connsiteX194" fmla="*/ 697580 w 770887"/>
                <a:gd name="connsiteY194" fmla="*/ 549855 h 599162"/>
                <a:gd name="connsiteX195" fmla="*/ 700572 w 770887"/>
                <a:gd name="connsiteY195" fmla="*/ 540890 h 599162"/>
                <a:gd name="connsiteX196" fmla="*/ 696084 w 770887"/>
                <a:gd name="connsiteY196" fmla="*/ 534913 h 599162"/>
                <a:gd name="connsiteX197" fmla="*/ 694588 w 770887"/>
                <a:gd name="connsiteY197" fmla="*/ 530430 h 599162"/>
                <a:gd name="connsiteX198" fmla="*/ 694588 w 770887"/>
                <a:gd name="connsiteY198" fmla="*/ 525948 h 599162"/>
                <a:gd name="connsiteX199" fmla="*/ 700572 w 770887"/>
                <a:gd name="connsiteY199" fmla="*/ 516983 h 599162"/>
                <a:gd name="connsiteX200" fmla="*/ 693091 w 770887"/>
                <a:gd name="connsiteY200" fmla="*/ 516983 h 599162"/>
                <a:gd name="connsiteX201" fmla="*/ 690099 w 770887"/>
                <a:gd name="connsiteY201" fmla="*/ 519971 h 599162"/>
                <a:gd name="connsiteX202" fmla="*/ 690099 w 770887"/>
                <a:gd name="connsiteY202" fmla="*/ 522959 h 599162"/>
                <a:gd name="connsiteX203" fmla="*/ 690099 w 770887"/>
                <a:gd name="connsiteY203" fmla="*/ 531925 h 599162"/>
                <a:gd name="connsiteX204" fmla="*/ 685611 w 770887"/>
                <a:gd name="connsiteY204" fmla="*/ 534913 h 599162"/>
                <a:gd name="connsiteX205" fmla="*/ 682619 w 770887"/>
                <a:gd name="connsiteY205" fmla="*/ 537901 h 599162"/>
                <a:gd name="connsiteX206" fmla="*/ 682619 w 770887"/>
                <a:gd name="connsiteY206" fmla="*/ 533419 h 599162"/>
                <a:gd name="connsiteX207" fmla="*/ 681123 w 770887"/>
                <a:gd name="connsiteY207" fmla="*/ 527442 h 599162"/>
                <a:gd name="connsiteX208" fmla="*/ 679627 w 770887"/>
                <a:gd name="connsiteY208" fmla="*/ 519971 h 599162"/>
                <a:gd name="connsiteX209" fmla="*/ 678131 w 770887"/>
                <a:gd name="connsiteY209" fmla="*/ 515489 h 599162"/>
                <a:gd name="connsiteX210" fmla="*/ 676635 w 770887"/>
                <a:gd name="connsiteY210" fmla="*/ 511006 h 599162"/>
                <a:gd name="connsiteX211" fmla="*/ 676635 w 770887"/>
                <a:gd name="connsiteY211" fmla="*/ 506524 h 599162"/>
                <a:gd name="connsiteX212" fmla="*/ 681123 w 770887"/>
                <a:gd name="connsiteY212" fmla="*/ 503535 h 599162"/>
                <a:gd name="connsiteX213" fmla="*/ 684115 w 770887"/>
                <a:gd name="connsiteY213" fmla="*/ 499053 h 599162"/>
                <a:gd name="connsiteX214" fmla="*/ 690099 w 770887"/>
                <a:gd name="connsiteY214" fmla="*/ 493076 h 599162"/>
                <a:gd name="connsiteX215" fmla="*/ 684115 w 770887"/>
                <a:gd name="connsiteY215" fmla="*/ 482617 h 599162"/>
                <a:gd name="connsiteX216" fmla="*/ 681123 w 770887"/>
                <a:gd name="connsiteY216" fmla="*/ 484111 h 599162"/>
                <a:gd name="connsiteX217" fmla="*/ 678131 w 770887"/>
                <a:gd name="connsiteY217" fmla="*/ 491582 h 599162"/>
                <a:gd name="connsiteX218" fmla="*/ 672146 w 770887"/>
                <a:gd name="connsiteY218" fmla="*/ 499053 h 599162"/>
                <a:gd name="connsiteX219" fmla="*/ 667658 w 770887"/>
                <a:gd name="connsiteY219" fmla="*/ 502041 h 599162"/>
                <a:gd name="connsiteX220" fmla="*/ 666162 w 770887"/>
                <a:gd name="connsiteY220" fmla="*/ 505029 h 599162"/>
                <a:gd name="connsiteX221" fmla="*/ 669154 w 770887"/>
                <a:gd name="connsiteY221" fmla="*/ 516983 h 599162"/>
                <a:gd name="connsiteX222" fmla="*/ 675139 w 770887"/>
                <a:gd name="connsiteY222" fmla="*/ 533419 h 599162"/>
                <a:gd name="connsiteX223" fmla="*/ 669154 w 770887"/>
                <a:gd name="connsiteY223" fmla="*/ 531925 h 599162"/>
                <a:gd name="connsiteX224" fmla="*/ 660178 w 770887"/>
                <a:gd name="connsiteY224" fmla="*/ 513994 h 599162"/>
                <a:gd name="connsiteX225" fmla="*/ 649705 w 770887"/>
                <a:gd name="connsiteY225" fmla="*/ 499053 h 599162"/>
                <a:gd name="connsiteX226" fmla="*/ 646713 w 770887"/>
                <a:gd name="connsiteY226" fmla="*/ 508018 h 599162"/>
                <a:gd name="connsiteX227" fmla="*/ 643721 w 770887"/>
                <a:gd name="connsiteY227" fmla="*/ 506524 h 599162"/>
                <a:gd name="connsiteX228" fmla="*/ 639233 w 770887"/>
                <a:gd name="connsiteY228" fmla="*/ 496064 h 599162"/>
                <a:gd name="connsiteX229" fmla="*/ 633249 w 770887"/>
                <a:gd name="connsiteY229" fmla="*/ 491582 h 599162"/>
                <a:gd name="connsiteX230" fmla="*/ 618288 w 770887"/>
                <a:gd name="connsiteY230" fmla="*/ 475146 h 599162"/>
                <a:gd name="connsiteX231" fmla="*/ 618288 w 770887"/>
                <a:gd name="connsiteY231" fmla="*/ 464687 h 599162"/>
                <a:gd name="connsiteX232" fmla="*/ 615296 w 770887"/>
                <a:gd name="connsiteY232" fmla="*/ 470664 h 599162"/>
                <a:gd name="connsiteX233" fmla="*/ 607815 w 770887"/>
                <a:gd name="connsiteY233" fmla="*/ 467675 h 599162"/>
                <a:gd name="connsiteX234" fmla="*/ 591358 w 770887"/>
                <a:gd name="connsiteY234" fmla="*/ 452734 h 599162"/>
                <a:gd name="connsiteX235" fmla="*/ 580886 w 770887"/>
                <a:gd name="connsiteY235" fmla="*/ 440780 h 599162"/>
                <a:gd name="connsiteX236" fmla="*/ 574902 w 770887"/>
                <a:gd name="connsiteY236" fmla="*/ 442274 h 599162"/>
                <a:gd name="connsiteX237" fmla="*/ 561437 w 770887"/>
                <a:gd name="connsiteY237" fmla="*/ 439286 h 599162"/>
                <a:gd name="connsiteX238" fmla="*/ 552461 w 770887"/>
                <a:gd name="connsiteY238" fmla="*/ 430321 h 599162"/>
                <a:gd name="connsiteX239" fmla="*/ 552461 w 770887"/>
                <a:gd name="connsiteY239" fmla="*/ 419862 h 599162"/>
                <a:gd name="connsiteX240" fmla="*/ 547972 w 770887"/>
                <a:gd name="connsiteY240" fmla="*/ 422850 h 599162"/>
                <a:gd name="connsiteX241" fmla="*/ 530020 w 770887"/>
                <a:gd name="connsiteY241" fmla="*/ 422850 h 599162"/>
                <a:gd name="connsiteX242" fmla="*/ 521043 w 770887"/>
                <a:gd name="connsiteY242" fmla="*/ 421356 h 599162"/>
                <a:gd name="connsiteX243" fmla="*/ 510571 w 770887"/>
                <a:gd name="connsiteY243" fmla="*/ 418368 h 599162"/>
                <a:gd name="connsiteX244" fmla="*/ 491122 w 770887"/>
                <a:gd name="connsiteY244" fmla="*/ 416873 h 599162"/>
                <a:gd name="connsiteX245" fmla="*/ 471673 w 770887"/>
                <a:gd name="connsiteY245" fmla="*/ 421356 h 599162"/>
                <a:gd name="connsiteX246" fmla="*/ 458208 w 770887"/>
                <a:gd name="connsiteY246" fmla="*/ 424344 h 599162"/>
                <a:gd name="connsiteX247" fmla="*/ 461200 w 770887"/>
                <a:gd name="connsiteY247" fmla="*/ 412391 h 599162"/>
                <a:gd name="connsiteX248" fmla="*/ 456712 w 770887"/>
                <a:gd name="connsiteY248" fmla="*/ 415379 h 599162"/>
                <a:gd name="connsiteX249" fmla="*/ 449232 w 770887"/>
                <a:gd name="connsiteY249" fmla="*/ 410897 h 599162"/>
                <a:gd name="connsiteX250" fmla="*/ 443247 w 770887"/>
                <a:gd name="connsiteY250" fmla="*/ 407908 h 599162"/>
                <a:gd name="connsiteX251" fmla="*/ 437263 w 770887"/>
                <a:gd name="connsiteY251" fmla="*/ 407908 h 599162"/>
                <a:gd name="connsiteX252" fmla="*/ 432775 w 770887"/>
                <a:gd name="connsiteY252" fmla="*/ 407908 h 599162"/>
                <a:gd name="connsiteX253" fmla="*/ 425294 w 770887"/>
                <a:gd name="connsiteY253" fmla="*/ 412391 h 599162"/>
                <a:gd name="connsiteX254" fmla="*/ 419310 w 770887"/>
                <a:gd name="connsiteY254" fmla="*/ 415379 h 599162"/>
                <a:gd name="connsiteX255" fmla="*/ 413326 w 770887"/>
                <a:gd name="connsiteY255" fmla="*/ 422850 h 599162"/>
                <a:gd name="connsiteX256" fmla="*/ 410334 w 770887"/>
                <a:gd name="connsiteY256" fmla="*/ 425838 h 599162"/>
                <a:gd name="connsiteX257" fmla="*/ 402853 w 770887"/>
                <a:gd name="connsiteY257" fmla="*/ 424344 h 599162"/>
                <a:gd name="connsiteX258" fmla="*/ 410334 w 770887"/>
                <a:gd name="connsiteY258" fmla="*/ 418368 h 599162"/>
                <a:gd name="connsiteX259" fmla="*/ 419310 w 770887"/>
                <a:gd name="connsiteY259" fmla="*/ 409403 h 599162"/>
                <a:gd name="connsiteX260" fmla="*/ 425294 w 770887"/>
                <a:gd name="connsiteY260" fmla="*/ 403426 h 599162"/>
                <a:gd name="connsiteX261" fmla="*/ 429783 w 770887"/>
                <a:gd name="connsiteY261" fmla="*/ 397449 h 599162"/>
                <a:gd name="connsiteX262" fmla="*/ 426791 w 770887"/>
                <a:gd name="connsiteY262" fmla="*/ 397449 h 599162"/>
                <a:gd name="connsiteX263" fmla="*/ 420806 w 770887"/>
                <a:gd name="connsiteY263" fmla="*/ 394461 h 599162"/>
                <a:gd name="connsiteX264" fmla="*/ 420806 w 770887"/>
                <a:gd name="connsiteY264" fmla="*/ 384002 h 599162"/>
                <a:gd name="connsiteX265" fmla="*/ 414822 w 770887"/>
                <a:gd name="connsiteY265" fmla="*/ 388484 h 599162"/>
                <a:gd name="connsiteX266" fmla="*/ 413326 w 770887"/>
                <a:gd name="connsiteY266" fmla="*/ 389978 h 599162"/>
                <a:gd name="connsiteX267" fmla="*/ 402853 w 770887"/>
                <a:gd name="connsiteY267" fmla="*/ 389978 h 599162"/>
                <a:gd name="connsiteX268" fmla="*/ 393877 w 770887"/>
                <a:gd name="connsiteY268" fmla="*/ 388484 h 599162"/>
                <a:gd name="connsiteX269" fmla="*/ 389389 w 770887"/>
                <a:gd name="connsiteY269" fmla="*/ 392967 h 599162"/>
                <a:gd name="connsiteX270" fmla="*/ 386397 w 770887"/>
                <a:gd name="connsiteY270" fmla="*/ 401932 h 599162"/>
                <a:gd name="connsiteX271" fmla="*/ 392381 w 770887"/>
                <a:gd name="connsiteY271" fmla="*/ 409403 h 599162"/>
                <a:gd name="connsiteX272" fmla="*/ 389389 w 770887"/>
                <a:gd name="connsiteY272" fmla="*/ 421356 h 599162"/>
                <a:gd name="connsiteX273" fmla="*/ 381908 w 770887"/>
                <a:gd name="connsiteY273" fmla="*/ 428827 h 599162"/>
                <a:gd name="connsiteX274" fmla="*/ 374428 w 770887"/>
                <a:gd name="connsiteY274" fmla="*/ 428827 h 599162"/>
                <a:gd name="connsiteX275" fmla="*/ 365452 w 770887"/>
                <a:gd name="connsiteY275" fmla="*/ 428827 h 599162"/>
                <a:gd name="connsiteX276" fmla="*/ 362459 w 770887"/>
                <a:gd name="connsiteY276" fmla="*/ 439286 h 599162"/>
                <a:gd name="connsiteX277" fmla="*/ 350491 w 770887"/>
                <a:gd name="connsiteY277" fmla="*/ 443769 h 599162"/>
                <a:gd name="connsiteX278" fmla="*/ 348995 w 770887"/>
                <a:gd name="connsiteY278" fmla="*/ 446757 h 599162"/>
                <a:gd name="connsiteX279" fmla="*/ 338522 w 770887"/>
                <a:gd name="connsiteY279" fmla="*/ 454228 h 599162"/>
                <a:gd name="connsiteX280" fmla="*/ 328050 w 770887"/>
                <a:gd name="connsiteY280" fmla="*/ 457216 h 599162"/>
                <a:gd name="connsiteX281" fmla="*/ 322065 w 770887"/>
                <a:gd name="connsiteY281" fmla="*/ 458710 h 599162"/>
                <a:gd name="connsiteX282" fmla="*/ 319073 w 770887"/>
                <a:gd name="connsiteY282" fmla="*/ 454228 h 599162"/>
                <a:gd name="connsiteX283" fmla="*/ 317577 w 770887"/>
                <a:gd name="connsiteY283" fmla="*/ 451239 h 599162"/>
                <a:gd name="connsiteX284" fmla="*/ 325058 w 770887"/>
                <a:gd name="connsiteY284" fmla="*/ 448251 h 599162"/>
                <a:gd name="connsiteX285" fmla="*/ 331042 w 770887"/>
                <a:gd name="connsiteY285" fmla="*/ 440780 h 599162"/>
                <a:gd name="connsiteX286" fmla="*/ 323561 w 770887"/>
                <a:gd name="connsiteY286" fmla="*/ 440780 h 599162"/>
                <a:gd name="connsiteX287" fmla="*/ 320569 w 770887"/>
                <a:gd name="connsiteY287" fmla="*/ 436298 h 599162"/>
                <a:gd name="connsiteX288" fmla="*/ 328050 w 770887"/>
                <a:gd name="connsiteY288" fmla="*/ 425838 h 599162"/>
                <a:gd name="connsiteX289" fmla="*/ 331042 w 770887"/>
                <a:gd name="connsiteY289" fmla="*/ 415379 h 599162"/>
                <a:gd name="connsiteX290" fmla="*/ 335530 w 770887"/>
                <a:gd name="connsiteY290" fmla="*/ 400438 h 599162"/>
                <a:gd name="connsiteX291" fmla="*/ 343010 w 770887"/>
                <a:gd name="connsiteY291" fmla="*/ 391473 h 599162"/>
                <a:gd name="connsiteX292" fmla="*/ 369940 w 770887"/>
                <a:gd name="connsiteY292" fmla="*/ 394461 h 599162"/>
                <a:gd name="connsiteX293" fmla="*/ 365452 w 770887"/>
                <a:gd name="connsiteY293" fmla="*/ 388484 h 599162"/>
                <a:gd name="connsiteX294" fmla="*/ 357971 w 770887"/>
                <a:gd name="connsiteY294" fmla="*/ 386990 h 599162"/>
                <a:gd name="connsiteX295" fmla="*/ 344507 w 770887"/>
                <a:gd name="connsiteY295" fmla="*/ 381013 h 599162"/>
                <a:gd name="connsiteX296" fmla="*/ 334034 w 770887"/>
                <a:gd name="connsiteY296" fmla="*/ 385496 h 599162"/>
                <a:gd name="connsiteX297" fmla="*/ 325058 w 770887"/>
                <a:gd name="connsiteY297" fmla="*/ 392967 h 599162"/>
                <a:gd name="connsiteX298" fmla="*/ 316081 w 770887"/>
                <a:gd name="connsiteY298" fmla="*/ 400438 h 599162"/>
                <a:gd name="connsiteX299" fmla="*/ 311593 w 770887"/>
                <a:gd name="connsiteY299" fmla="*/ 409403 h 599162"/>
                <a:gd name="connsiteX300" fmla="*/ 310097 w 770887"/>
                <a:gd name="connsiteY300" fmla="*/ 416873 h 599162"/>
                <a:gd name="connsiteX301" fmla="*/ 304113 w 770887"/>
                <a:gd name="connsiteY301" fmla="*/ 416873 h 599162"/>
                <a:gd name="connsiteX302" fmla="*/ 304113 w 770887"/>
                <a:gd name="connsiteY302" fmla="*/ 419862 h 599162"/>
                <a:gd name="connsiteX303" fmla="*/ 307105 w 770887"/>
                <a:gd name="connsiteY303" fmla="*/ 425838 h 599162"/>
                <a:gd name="connsiteX304" fmla="*/ 305609 w 770887"/>
                <a:gd name="connsiteY304" fmla="*/ 430321 h 599162"/>
                <a:gd name="connsiteX305" fmla="*/ 301120 w 770887"/>
                <a:gd name="connsiteY305" fmla="*/ 434803 h 599162"/>
                <a:gd name="connsiteX306" fmla="*/ 290648 w 770887"/>
                <a:gd name="connsiteY306" fmla="*/ 440780 h 599162"/>
                <a:gd name="connsiteX307" fmla="*/ 284664 w 770887"/>
                <a:gd name="connsiteY307" fmla="*/ 445263 h 599162"/>
                <a:gd name="connsiteX308" fmla="*/ 277183 w 770887"/>
                <a:gd name="connsiteY308" fmla="*/ 452734 h 599162"/>
                <a:gd name="connsiteX309" fmla="*/ 275687 w 770887"/>
                <a:gd name="connsiteY309" fmla="*/ 460204 h 599162"/>
                <a:gd name="connsiteX310" fmla="*/ 286160 w 770887"/>
                <a:gd name="connsiteY310" fmla="*/ 463193 h 599162"/>
                <a:gd name="connsiteX311" fmla="*/ 287656 w 770887"/>
                <a:gd name="connsiteY311" fmla="*/ 473652 h 599162"/>
                <a:gd name="connsiteX312" fmla="*/ 283168 w 770887"/>
                <a:gd name="connsiteY312" fmla="*/ 479629 h 599162"/>
                <a:gd name="connsiteX313" fmla="*/ 275687 w 770887"/>
                <a:gd name="connsiteY313" fmla="*/ 484111 h 599162"/>
                <a:gd name="connsiteX314" fmla="*/ 266711 w 770887"/>
                <a:gd name="connsiteY314" fmla="*/ 496064 h 599162"/>
                <a:gd name="connsiteX315" fmla="*/ 253246 w 770887"/>
                <a:gd name="connsiteY315" fmla="*/ 505029 h 599162"/>
                <a:gd name="connsiteX316" fmla="*/ 226317 w 770887"/>
                <a:gd name="connsiteY316" fmla="*/ 518477 h 599162"/>
                <a:gd name="connsiteX317" fmla="*/ 224821 w 770887"/>
                <a:gd name="connsiteY317" fmla="*/ 530430 h 599162"/>
                <a:gd name="connsiteX318" fmla="*/ 214348 w 770887"/>
                <a:gd name="connsiteY318" fmla="*/ 534913 h 599162"/>
                <a:gd name="connsiteX319" fmla="*/ 203876 w 770887"/>
                <a:gd name="connsiteY319" fmla="*/ 540890 h 599162"/>
                <a:gd name="connsiteX320" fmla="*/ 190411 w 770887"/>
                <a:gd name="connsiteY320" fmla="*/ 545372 h 599162"/>
                <a:gd name="connsiteX321" fmla="*/ 185923 w 770887"/>
                <a:gd name="connsiteY321" fmla="*/ 548360 h 599162"/>
                <a:gd name="connsiteX322" fmla="*/ 179939 w 770887"/>
                <a:gd name="connsiteY322" fmla="*/ 552843 h 599162"/>
                <a:gd name="connsiteX323" fmla="*/ 175450 w 770887"/>
                <a:gd name="connsiteY323" fmla="*/ 557325 h 599162"/>
                <a:gd name="connsiteX324" fmla="*/ 172458 w 770887"/>
                <a:gd name="connsiteY324" fmla="*/ 566290 h 599162"/>
                <a:gd name="connsiteX325" fmla="*/ 164978 w 770887"/>
                <a:gd name="connsiteY325" fmla="*/ 567785 h 599162"/>
                <a:gd name="connsiteX326" fmla="*/ 154505 w 770887"/>
                <a:gd name="connsiteY326" fmla="*/ 570773 h 599162"/>
                <a:gd name="connsiteX327" fmla="*/ 147025 w 770887"/>
                <a:gd name="connsiteY327" fmla="*/ 570773 h 599162"/>
                <a:gd name="connsiteX328" fmla="*/ 139545 w 770887"/>
                <a:gd name="connsiteY328" fmla="*/ 573761 h 599162"/>
                <a:gd name="connsiteX329" fmla="*/ 129072 w 770887"/>
                <a:gd name="connsiteY329" fmla="*/ 579738 h 599162"/>
                <a:gd name="connsiteX330" fmla="*/ 132064 w 770887"/>
                <a:gd name="connsiteY330" fmla="*/ 587209 h 599162"/>
                <a:gd name="connsiteX331" fmla="*/ 129072 w 770887"/>
                <a:gd name="connsiteY331" fmla="*/ 588703 h 599162"/>
                <a:gd name="connsiteX332" fmla="*/ 121592 w 770887"/>
                <a:gd name="connsiteY332" fmla="*/ 584220 h 599162"/>
                <a:gd name="connsiteX333" fmla="*/ 114111 w 770887"/>
                <a:gd name="connsiteY333" fmla="*/ 581232 h 599162"/>
                <a:gd name="connsiteX334" fmla="*/ 108127 w 770887"/>
                <a:gd name="connsiteY334" fmla="*/ 572267 h 599162"/>
                <a:gd name="connsiteX335" fmla="*/ 106631 w 770887"/>
                <a:gd name="connsiteY335" fmla="*/ 575255 h 599162"/>
                <a:gd name="connsiteX336" fmla="*/ 106631 w 770887"/>
                <a:gd name="connsiteY336" fmla="*/ 587209 h 599162"/>
                <a:gd name="connsiteX337" fmla="*/ 97655 w 770887"/>
                <a:gd name="connsiteY337" fmla="*/ 587209 h 599162"/>
                <a:gd name="connsiteX338" fmla="*/ 97655 w 770887"/>
                <a:gd name="connsiteY338" fmla="*/ 591691 h 599162"/>
                <a:gd name="connsiteX339" fmla="*/ 88678 w 770887"/>
                <a:gd name="connsiteY339" fmla="*/ 591691 h 599162"/>
                <a:gd name="connsiteX340" fmla="*/ 88678 w 770887"/>
                <a:gd name="connsiteY340" fmla="*/ 590197 h 599162"/>
                <a:gd name="connsiteX341" fmla="*/ 84190 w 770887"/>
                <a:gd name="connsiteY341" fmla="*/ 588703 h 599162"/>
                <a:gd name="connsiteX342" fmla="*/ 78206 w 770887"/>
                <a:gd name="connsiteY342" fmla="*/ 588703 h 599162"/>
                <a:gd name="connsiteX343" fmla="*/ 70725 w 770887"/>
                <a:gd name="connsiteY343" fmla="*/ 590197 h 599162"/>
                <a:gd name="connsiteX344" fmla="*/ 61749 w 770887"/>
                <a:gd name="connsiteY344" fmla="*/ 599162 h 599162"/>
                <a:gd name="connsiteX345" fmla="*/ 45292 w 770887"/>
                <a:gd name="connsiteY345" fmla="*/ 599162 h 599162"/>
                <a:gd name="connsiteX346" fmla="*/ 30331 w 770887"/>
                <a:gd name="connsiteY346" fmla="*/ 599162 h 599162"/>
                <a:gd name="connsiteX347" fmla="*/ 30331 w 770887"/>
                <a:gd name="connsiteY347" fmla="*/ 593185 h 599162"/>
                <a:gd name="connsiteX348" fmla="*/ 40804 w 770887"/>
                <a:gd name="connsiteY348" fmla="*/ 581232 h 599162"/>
                <a:gd name="connsiteX349" fmla="*/ 58757 w 770887"/>
                <a:gd name="connsiteY349" fmla="*/ 581232 h 599162"/>
                <a:gd name="connsiteX350" fmla="*/ 66237 w 770887"/>
                <a:gd name="connsiteY350" fmla="*/ 581232 h 599162"/>
                <a:gd name="connsiteX351" fmla="*/ 73717 w 770887"/>
                <a:gd name="connsiteY351" fmla="*/ 576750 h 599162"/>
                <a:gd name="connsiteX352" fmla="*/ 84190 w 770887"/>
                <a:gd name="connsiteY352" fmla="*/ 573761 h 599162"/>
                <a:gd name="connsiteX353" fmla="*/ 88678 w 770887"/>
                <a:gd name="connsiteY353" fmla="*/ 570773 h 599162"/>
                <a:gd name="connsiteX354" fmla="*/ 93166 w 770887"/>
                <a:gd name="connsiteY354" fmla="*/ 563302 h 599162"/>
                <a:gd name="connsiteX355" fmla="*/ 102143 w 770887"/>
                <a:gd name="connsiteY355" fmla="*/ 558820 h 599162"/>
                <a:gd name="connsiteX356" fmla="*/ 115607 w 770887"/>
                <a:gd name="connsiteY356" fmla="*/ 557325 h 599162"/>
                <a:gd name="connsiteX357" fmla="*/ 123088 w 770887"/>
                <a:gd name="connsiteY357" fmla="*/ 557325 h 599162"/>
                <a:gd name="connsiteX358" fmla="*/ 129072 w 770887"/>
                <a:gd name="connsiteY358" fmla="*/ 563302 h 599162"/>
                <a:gd name="connsiteX359" fmla="*/ 135056 w 770887"/>
                <a:gd name="connsiteY359" fmla="*/ 558820 h 599162"/>
                <a:gd name="connsiteX360" fmla="*/ 141041 w 770887"/>
                <a:gd name="connsiteY360" fmla="*/ 549855 h 599162"/>
                <a:gd name="connsiteX361" fmla="*/ 148521 w 770887"/>
                <a:gd name="connsiteY361" fmla="*/ 542384 h 599162"/>
                <a:gd name="connsiteX362" fmla="*/ 156001 w 770887"/>
                <a:gd name="connsiteY362" fmla="*/ 537901 h 599162"/>
                <a:gd name="connsiteX363" fmla="*/ 170962 w 770887"/>
                <a:gd name="connsiteY363" fmla="*/ 534913 h 599162"/>
                <a:gd name="connsiteX364" fmla="*/ 176946 w 770887"/>
                <a:gd name="connsiteY364" fmla="*/ 528936 h 599162"/>
                <a:gd name="connsiteX365" fmla="*/ 184427 w 770887"/>
                <a:gd name="connsiteY365" fmla="*/ 521465 h 599162"/>
                <a:gd name="connsiteX366" fmla="*/ 193403 w 770887"/>
                <a:gd name="connsiteY366" fmla="*/ 513994 h 599162"/>
                <a:gd name="connsiteX367" fmla="*/ 200884 w 770887"/>
                <a:gd name="connsiteY367" fmla="*/ 509512 h 599162"/>
                <a:gd name="connsiteX368" fmla="*/ 203876 w 770887"/>
                <a:gd name="connsiteY368" fmla="*/ 500547 h 599162"/>
                <a:gd name="connsiteX369" fmla="*/ 205372 w 770887"/>
                <a:gd name="connsiteY369" fmla="*/ 487099 h 599162"/>
                <a:gd name="connsiteX370" fmla="*/ 208364 w 770887"/>
                <a:gd name="connsiteY370" fmla="*/ 478134 h 599162"/>
                <a:gd name="connsiteX371" fmla="*/ 209860 w 770887"/>
                <a:gd name="connsiteY371" fmla="*/ 475146 h 599162"/>
                <a:gd name="connsiteX372" fmla="*/ 217340 w 770887"/>
                <a:gd name="connsiteY372" fmla="*/ 464687 h 599162"/>
                <a:gd name="connsiteX373" fmla="*/ 212852 w 770887"/>
                <a:gd name="connsiteY373" fmla="*/ 464687 h 599162"/>
                <a:gd name="connsiteX374" fmla="*/ 205372 w 770887"/>
                <a:gd name="connsiteY374" fmla="*/ 466181 h 599162"/>
                <a:gd name="connsiteX375" fmla="*/ 200884 w 770887"/>
                <a:gd name="connsiteY375" fmla="*/ 466181 h 599162"/>
                <a:gd name="connsiteX376" fmla="*/ 193403 w 770887"/>
                <a:gd name="connsiteY376" fmla="*/ 464687 h 599162"/>
                <a:gd name="connsiteX377" fmla="*/ 190411 w 770887"/>
                <a:gd name="connsiteY377" fmla="*/ 461699 h 599162"/>
                <a:gd name="connsiteX378" fmla="*/ 197891 w 770887"/>
                <a:gd name="connsiteY378" fmla="*/ 454228 h 599162"/>
                <a:gd name="connsiteX379" fmla="*/ 190411 w 770887"/>
                <a:gd name="connsiteY379" fmla="*/ 455722 h 599162"/>
                <a:gd name="connsiteX380" fmla="*/ 185923 w 770887"/>
                <a:gd name="connsiteY380" fmla="*/ 460204 h 599162"/>
                <a:gd name="connsiteX381" fmla="*/ 182931 w 770887"/>
                <a:gd name="connsiteY381" fmla="*/ 470664 h 599162"/>
                <a:gd name="connsiteX382" fmla="*/ 178442 w 770887"/>
                <a:gd name="connsiteY382" fmla="*/ 475146 h 599162"/>
                <a:gd name="connsiteX383" fmla="*/ 176946 w 770887"/>
                <a:gd name="connsiteY383" fmla="*/ 470664 h 599162"/>
                <a:gd name="connsiteX384" fmla="*/ 172458 w 770887"/>
                <a:gd name="connsiteY384" fmla="*/ 464687 h 599162"/>
                <a:gd name="connsiteX385" fmla="*/ 164978 w 770887"/>
                <a:gd name="connsiteY385" fmla="*/ 457216 h 599162"/>
                <a:gd name="connsiteX386" fmla="*/ 153009 w 770887"/>
                <a:gd name="connsiteY386" fmla="*/ 449745 h 599162"/>
                <a:gd name="connsiteX387" fmla="*/ 150017 w 770887"/>
                <a:gd name="connsiteY387" fmla="*/ 449745 h 599162"/>
                <a:gd name="connsiteX388" fmla="*/ 139545 w 770887"/>
                <a:gd name="connsiteY388" fmla="*/ 457216 h 599162"/>
                <a:gd name="connsiteX389" fmla="*/ 133560 w 770887"/>
                <a:gd name="connsiteY389" fmla="*/ 457216 h 599162"/>
                <a:gd name="connsiteX390" fmla="*/ 124584 w 770887"/>
                <a:gd name="connsiteY390" fmla="*/ 457216 h 599162"/>
                <a:gd name="connsiteX391" fmla="*/ 126080 w 770887"/>
                <a:gd name="connsiteY391" fmla="*/ 437792 h 599162"/>
                <a:gd name="connsiteX392" fmla="*/ 127576 w 770887"/>
                <a:gd name="connsiteY392" fmla="*/ 431815 h 599162"/>
                <a:gd name="connsiteX393" fmla="*/ 132064 w 770887"/>
                <a:gd name="connsiteY393" fmla="*/ 425838 h 599162"/>
                <a:gd name="connsiteX394" fmla="*/ 132064 w 770887"/>
                <a:gd name="connsiteY394" fmla="*/ 418368 h 599162"/>
                <a:gd name="connsiteX395" fmla="*/ 130568 w 770887"/>
                <a:gd name="connsiteY395" fmla="*/ 406414 h 599162"/>
                <a:gd name="connsiteX396" fmla="*/ 127576 w 770887"/>
                <a:gd name="connsiteY396" fmla="*/ 394461 h 599162"/>
                <a:gd name="connsiteX397" fmla="*/ 124584 w 770887"/>
                <a:gd name="connsiteY397" fmla="*/ 397449 h 599162"/>
                <a:gd name="connsiteX398" fmla="*/ 118600 w 770887"/>
                <a:gd name="connsiteY398" fmla="*/ 403426 h 599162"/>
                <a:gd name="connsiteX399" fmla="*/ 114111 w 770887"/>
                <a:gd name="connsiteY399" fmla="*/ 406414 h 599162"/>
                <a:gd name="connsiteX400" fmla="*/ 109623 w 770887"/>
                <a:gd name="connsiteY400" fmla="*/ 406414 h 599162"/>
                <a:gd name="connsiteX401" fmla="*/ 105135 w 770887"/>
                <a:gd name="connsiteY401" fmla="*/ 401932 h 599162"/>
                <a:gd name="connsiteX402" fmla="*/ 102143 w 770887"/>
                <a:gd name="connsiteY402" fmla="*/ 401932 h 599162"/>
                <a:gd name="connsiteX403" fmla="*/ 96158 w 770887"/>
                <a:gd name="connsiteY403" fmla="*/ 398943 h 599162"/>
                <a:gd name="connsiteX404" fmla="*/ 91670 w 770887"/>
                <a:gd name="connsiteY404" fmla="*/ 394461 h 599162"/>
                <a:gd name="connsiteX405" fmla="*/ 87182 w 770887"/>
                <a:gd name="connsiteY405" fmla="*/ 391473 h 599162"/>
                <a:gd name="connsiteX406" fmla="*/ 82694 w 770887"/>
                <a:gd name="connsiteY406" fmla="*/ 386990 h 599162"/>
                <a:gd name="connsiteX407" fmla="*/ 81198 w 770887"/>
                <a:gd name="connsiteY407" fmla="*/ 382508 h 599162"/>
                <a:gd name="connsiteX408" fmla="*/ 79702 w 770887"/>
                <a:gd name="connsiteY408" fmla="*/ 372048 h 599162"/>
                <a:gd name="connsiteX409" fmla="*/ 85686 w 770887"/>
                <a:gd name="connsiteY409" fmla="*/ 367566 h 599162"/>
                <a:gd name="connsiteX410" fmla="*/ 91670 w 770887"/>
                <a:gd name="connsiteY410" fmla="*/ 367566 h 599162"/>
                <a:gd name="connsiteX411" fmla="*/ 99151 w 770887"/>
                <a:gd name="connsiteY411" fmla="*/ 367566 h 599162"/>
                <a:gd name="connsiteX412" fmla="*/ 106631 w 770887"/>
                <a:gd name="connsiteY412" fmla="*/ 372048 h 599162"/>
                <a:gd name="connsiteX413" fmla="*/ 109623 w 770887"/>
                <a:gd name="connsiteY413" fmla="*/ 364578 h 599162"/>
                <a:gd name="connsiteX414" fmla="*/ 105135 w 770887"/>
                <a:gd name="connsiteY414" fmla="*/ 360095 h 599162"/>
                <a:gd name="connsiteX415" fmla="*/ 103639 w 770887"/>
                <a:gd name="connsiteY415" fmla="*/ 360095 h 599162"/>
                <a:gd name="connsiteX416" fmla="*/ 96158 w 770887"/>
                <a:gd name="connsiteY416" fmla="*/ 360095 h 599162"/>
                <a:gd name="connsiteX417" fmla="*/ 91670 w 770887"/>
                <a:gd name="connsiteY417" fmla="*/ 360095 h 599162"/>
                <a:gd name="connsiteX418" fmla="*/ 82694 w 770887"/>
                <a:gd name="connsiteY418" fmla="*/ 354118 h 599162"/>
                <a:gd name="connsiteX419" fmla="*/ 79702 w 770887"/>
                <a:gd name="connsiteY419" fmla="*/ 348142 h 599162"/>
                <a:gd name="connsiteX420" fmla="*/ 76710 w 770887"/>
                <a:gd name="connsiteY420" fmla="*/ 340671 h 599162"/>
                <a:gd name="connsiteX421" fmla="*/ 73717 w 770887"/>
                <a:gd name="connsiteY421" fmla="*/ 333200 h 599162"/>
                <a:gd name="connsiteX422" fmla="*/ 73717 w 770887"/>
                <a:gd name="connsiteY422" fmla="*/ 330212 h 599162"/>
                <a:gd name="connsiteX423" fmla="*/ 76710 w 770887"/>
                <a:gd name="connsiteY423" fmla="*/ 327223 h 599162"/>
                <a:gd name="connsiteX424" fmla="*/ 81198 w 770887"/>
                <a:gd name="connsiteY424" fmla="*/ 319752 h 599162"/>
                <a:gd name="connsiteX425" fmla="*/ 88678 w 770887"/>
                <a:gd name="connsiteY425" fmla="*/ 310787 h 599162"/>
                <a:gd name="connsiteX426" fmla="*/ 97655 w 770887"/>
                <a:gd name="connsiteY426" fmla="*/ 304811 h 599162"/>
                <a:gd name="connsiteX427" fmla="*/ 103639 w 770887"/>
                <a:gd name="connsiteY427" fmla="*/ 297340 h 599162"/>
                <a:gd name="connsiteX428" fmla="*/ 105135 w 770887"/>
                <a:gd name="connsiteY428" fmla="*/ 289869 h 599162"/>
                <a:gd name="connsiteX429" fmla="*/ 112615 w 770887"/>
                <a:gd name="connsiteY429" fmla="*/ 282398 h 599162"/>
                <a:gd name="connsiteX430" fmla="*/ 118600 w 770887"/>
                <a:gd name="connsiteY430" fmla="*/ 280904 h 599162"/>
                <a:gd name="connsiteX431" fmla="*/ 123088 w 770887"/>
                <a:gd name="connsiteY431" fmla="*/ 283892 h 599162"/>
                <a:gd name="connsiteX432" fmla="*/ 127576 w 770887"/>
                <a:gd name="connsiteY432" fmla="*/ 289869 h 599162"/>
                <a:gd name="connsiteX433" fmla="*/ 130568 w 770887"/>
                <a:gd name="connsiteY433" fmla="*/ 289869 h 599162"/>
                <a:gd name="connsiteX434" fmla="*/ 136552 w 770887"/>
                <a:gd name="connsiteY434" fmla="*/ 289869 h 599162"/>
                <a:gd name="connsiteX435" fmla="*/ 139545 w 770887"/>
                <a:gd name="connsiteY435" fmla="*/ 289869 h 599162"/>
                <a:gd name="connsiteX436" fmla="*/ 144033 w 770887"/>
                <a:gd name="connsiteY436" fmla="*/ 283892 h 599162"/>
                <a:gd name="connsiteX437" fmla="*/ 148521 w 770887"/>
                <a:gd name="connsiteY437" fmla="*/ 283892 h 599162"/>
                <a:gd name="connsiteX438" fmla="*/ 150017 w 770887"/>
                <a:gd name="connsiteY438" fmla="*/ 280904 h 599162"/>
                <a:gd name="connsiteX439" fmla="*/ 153009 w 770887"/>
                <a:gd name="connsiteY439" fmla="*/ 276422 h 599162"/>
                <a:gd name="connsiteX440" fmla="*/ 154505 w 770887"/>
                <a:gd name="connsiteY440" fmla="*/ 280904 h 599162"/>
                <a:gd name="connsiteX441" fmla="*/ 158994 w 770887"/>
                <a:gd name="connsiteY441" fmla="*/ 280904 h 599162"/>
                <a:gd name="connsiteX442" fmla="*/ 161986 w 770887"/>
                <a:gd name="connsiteY442" fmla="*/ 280904 h 599162"/>
                <a:gd name="connsiteX443" fmla="*/ 167970 w 770887"/>
                <a:gd name="connsiteY443" fmla="*/ 280904 h 599162"/>
                <a:gd name="connsiteX444" fmla="*/ 172458 w 770887"/>
                <a:gd name="connsiteY444" fmla="*/ 276422 h 599162"/>
                <a:gd name="connsiteX445" fmla="*/ 176946 w 770887"/>
                <a:gd name="connsiteY445" fmla="*/ 276422 h 599162"/>
                <a:gd name="connsiteX446" fmla="*/ 178442 w 770887"/>
                <a:gd name="connsiteY446" fmla="*/ 265962 h 599162"/>
                <a:gd name="connsiteX447" fmla="*/ 175450 w 770887"/>
                <a:gd name="connsiteY447" fmla="*/ 258491 h 599162"/>
                <a:gd name="connsiteX448" fmla="*/ 172458 w 770887"/>
                <a:gd name="connsiteY448" fmla="*/ 246538 h 599162"/>
                <a:gd name="connsiteX449" fmla="*/ 178442 w 770887"/>
                <a:gd name="connsiteY449" fmla="*/ 246538 h 599162"/>
                <a:gd name="connsiteX450" fmla="*/ 184427 w 770887"/>
                <a:gd name="connsiteY450" fmla="*/ 240561 h 599162"/>
                <a:gd name="connsiteX451" fmla="*/ 182931 w 770887"/>
                <a:gd name="connsiteY451" fmla="*/ 231596 h 599162"/>
                <a:gd name="connsiteX452" fmla="*/ 173954 w 770887"/>
                <a:gd name="connsiteY452" fmla="*/ 230102 h 599162"/>
                <a:gd name="connsiteX453" fmla="*/ 169466 w 770887"/>
                <a:gd name="connsiteY453" fmla="*/ 230102 h 599162"/>
                <a:gd name="connsiteX454" fmla="*/ 164978 w 770887"/>
                <a:gd name="connsiteY454" fmla="*/ 231596 h 599162"/>
                <a:gd name="connsiteX455" fmla="*/ 160490 w 770887"/>
                <a:gd name="connsiteY455" fmla="*/ 234585 h 599162"/>
                <a:gd name="connsiteX456" fmla="*/ 157497 w 770887"/>
                <a:gd name="connsiteY456" fmla="*/ 240561 h 599162"/>
                <a:gd name="connsiteX457" fmla="*/ 153009 w 770887"/>
                <a:gd name="connsiteY457" fmla="*/ 240561 h 599162"/>
                <a:gd name="connsiteX458" fmla="*/ 148521 w 770887"/>
                <a:gd name="connsiteY458" fmla="*/ 231596 h 599162"/>
                <a:gd name="connsiteX459" fmla="*/ 136552 w 770887"/>
                <a:gd name="connsiteY459" fmla="*/ 231596 h 599162"/>
                <a:gd name="connsiteX460" fmla="*/ 123088 w 770887"/>
                <a:gd name="connsiteY460" fmla="*/ 231596 h 599162"/>
                <a:gd name="connsiteX461" fmla="*/ 112615 w 770887"/>
                <a:gd name="connsiteY461" fmla="*/ 228608 h 599162"/>
                <a:gd name="connsiteX462" fmla="*/ 102143 w 770887"/>
                <a:gd name="connsiteY462" fmla="*/ 224125 h 599162"/>
                <a:gd name="connsiteX463" fmla="*/ 96158 w 770887"/>
                <a:gd name="connsiteY463" fmla="*/ 216654 h 599162"/>
                <a:gd name="connsiteX464" fmla="*/ 94662 w 770887"/>
                <a:gd name="connsiteY464" fmla="*/ 201713 h 599162"/>
                <a:gd name="connsiteX465" fmla="*/ 102143 w 770887"/>
                <a:gd name="connsiteY465" fmla="*/ 198724 h 599162"/>
                <a:gd name="connsiteX466" fmla="*/ 106631 w 770887"/>
                <a:gd name="connsiteY466" fmla="*/ 195736 h 599162"/>
                <a:gd name="connsiteX467" fmla="*/ 96158 w 770887"/>
                <a:gd name="connsiteY467" fmla="*/ 191254 h 599162"/>
                <a:gd name="connsiteX468" fmla="*/ 90174 w 770887"/>
                <a:gd name="connsiteY468" fmla="*/ 186771 h 599162"/>
                <a:gd name="connsiteX469" fmla="*/ 82694 w 770887"/>
                <a:gd name="connsiteY469" fmla="*/ 180794 h 599162"/>
                <a:gd name="connsiteX470" fmla="*/ 81198 w 770887"/>
                <a:gd name="connsiteY470" fmla="*/ 177806 h 599162"/>
                <a:gd name="connsiteX471" fmla="*/ 87182 w 770887"/>
                <a:gd name="connsiteY471" fmla="*/ 173324 h 599162"/>
                <a:gd name="connsiteX472" fmla="*/ 91670 w 770887"/>
                <a:gd name="connsiteY472" fmla="*/ 173324 h 599162"/>
                <a:gd name="connsiteX473" fmla="*/ 100647 w 770887"/>
                <a:gd name="connsiteY473" fmla="*/ 171829 h 599162"/>
                <a:gd name="connsiteX474" fmla="*/ 112615 w 770887"/>
                <a:gd name="connsiteY474" fmla="*/ 164359 h 599162"/>
                <a:gd name="connsiteX475" fmla="*/ 114111 w 770887"/>
                <a:gd name="connsiteY475" fmla="*/ 167347 h 599162"/>
                <a:gd name="connsiteX476" fmla="*/ 121592 w 770887"/>
                <a:gd name="connsiteY476" fmla="*/ 164359 h 599162"/>
                <a:gd name="connsiteX477" fmla="*/ 121592 w 770887"/>
                <a:gd name="connsiteY477" fmla="*/ 162864 h 599162"/>
                <a:gd name="connsiteX478" fmla="*/ 126080 w 770887"/>
                <a:gd name="connsiteY478" fmla="*/ 161370 h 599162"/>
                <a:gd name="connsiteX479" fmla="*/ 135056 w 770887"/>
                <a:gd name="connsiteY479" fmla="*/ 159876 h 599162"/>
                <a:gd name="connsiteX480" fmla="*/ 145529 w 770887"/>
                <a:gd name="connsiteY480" fmla="*/ 159876 h 599162"/>
                <a:gd name="connsiteX481" fmla="*/ 150017 w 770887"/>
                <a:gd name="connsiteY481" fmla="*/ 162864 h 599162"/>
                <a:gd name="connsiteX482" fmla="*/ 147025 w 770887"/>
                <a:gd name="connsiteY482" fmla="*/ 170335 h 599162"/>
                <a:gd name="connsiteX483" fmla="*/ 147025 w 770887"/>
                <a:gd name="connsiteY483" fmla="*/ 173324 h 599162"/>
                <a:gd name="connsiteX484" fmla="*/ 151513 w 770887"/>
                <a:gd name="connsiteY484" fmla="*/ 176312 h 599162"/>
                <a:gd name="connsiteX485" fmla="*/ 156001 w 770887"/>
                <a:gd name="connsiteY485" fmla="*/ 180794 h 599162"/>
                <a:gd name="connsiteX486" fmla="*/ 164978 w 770887"/>
                <a:gd name="connsiteY486" fmla="*/ 180794 h 599162"/>
                <a:gd name="connsiteX487" fmla="*/ 176946 w 770887"/>
                <a:gd name="connsiteY487" fmla="*/ 183783 h 599162"/>
                <a:gd name="connsiteX488" fmla="*/ 185923 w 770887"/>
                <a:gd name="connsiteY488" fmla="*/ 179300 h 599162"/>
                <a:gd name="connsiteX489" fmla="*/ 191907 w 770887"/>
                <a:gd name="connsiteY489" fmla="*/ 173324 h 599162"/>
                <a:gd name="connsiteX490" fmla="*/ 199387 w 770887"/>
                <a:gd name="connsiteY490" fmla="*/ 168841 h 599162"/>
                <a:gd name="connsiteX491" fmla="*/ 191907 w 770887"/>
                <a:gd name="connsiteY491" fmla="*/ 165853 h 599162"/>
                <a:gd name="connsiteX492" fmla="*/ 185923 w 770887"/>
                <a:gd name="connsiteY492" fmla="*/ 162864 h 599162"/>
                <a:gd name="connsiteX493" fmla="*/ 181435 w 770887"/>
                <a:gd name="connsiteY493" fmla="*/ 159876 h 599162"/>
                <a:gd name="connsiteX494" fmla="*/ 181435 w 770887"/>
                <a:gd name="connsiteY494" fmla="*/ 153899 h 599162"/>
                <a:gd name="connsiteX495" fmla="*/ 179939 w 770887"/>
                <a:gd name="connsiteY495" fmla="*/ 146428 h 599162"/>
                <a:gd name="connsiteX496" fmla="*/ 157497 w 770887"/>
                <a:gd name="connsiteY496" fmla="*/ 140452 h 599162"/>
                <a:gd name="connsiteX497" fmla="*/ 157497 w 770887"/>
                <a:gd name="connsiteY497" fmla="*/ 118039 h 599162"/>
                <a:gd name="connsiteX498" fmla="*/ 147025 w 770887"/>
                <a:gd name="connsiteY498" fmla="*/ 107580 h 599162"/>
                <a:gd name="connsiteX499" fmla="*/ 126080 w 770887"/>
                <a:gd name="connsiteY499" fmla="*/ 85168 h 599162"/>
                <a:gd name="connsiteX500" fmla="*/ 129072 w 770887"/>
                <a:gd name="connsiteY500" fmla="*/ 85168 h 599162"/>
                <a:gd name="connsiteX501" fmla="*/ 129072 w 770887"/>
                <a:gd name="connsiteY501" fmla="*/ 80685 h 599162"/>
                <a:gd name="connsiteX502" fmla="*/ 136552 w 770887"/>
                <a:gd name="connsiteY502" fmla="*/ 80685 h 599162"/>
                <a:gd name="connsiteX503" fmla="*/ 136552 w 770887"/>
                <a:gd name="connsiteY503" fmla="*/ 74708 h 599162"/>
                <a:gd name="connsiteX504" fmla="*/ 138048 w 770887"/>
                <a:gd name="connsiteY504" fmla="*/ 67238 h 599162"/>
                <a:gd name="connsiteX505" fmla="*/ 142537 w 770887"/>
                <a:gd name="connsiteY505" fmla="*/ 67238 h 599162"/>
                <a:gd name="connsiteX506" fmla="*/ 147025 w 770887"/>
                <a:gd name="connsiteY506" fmla="*/ 70226 h 599162"/>
                <a:gd name="connsiteX507" fmla="*/ 154505 w 770887"/>
                <a:gd name="connsiteY507" fmla="*/ 70226 h 599162"/>
                <a:gd name="connsiteX508" fmla="*/ 157497 w 770887"/>
                <a:gd name="connsiteY508" fmla="*/ 70226 h 599162"/>
                <a:gd name="connsiteX509" fmla="*/ 164978 w 770887"/>
                <a:gd name="connsiteY509" fmla="*/ 70226 h 599162"/>
                <a:gd name="connsiteX510" fmla="*/ 178442 w 770887"/>
                <a:gd name="connsiteY510" fmla="*/ 65743 h 599162"/>
                <a:gd name="connsiteX511" fmla="*/ 182931 w 770887"/>
                <a:gd name="connsiteY511" fmla="*/ 61261 h 599162"/>
                <a:gd name="connsiteX512" fmla="*/ 187419 w 770887"/>
                <a:gd name="connsiteY512" fmla="*/ 53790 h 599162"/>
                <a:gd name="connsiteX513" fmla="*/ 187419 w 770887"/>
                <a:gd name="connsiteY513" fmla="*/ 41837 h 599162"/>
                <a:gd name="connsiteX514" fmla="*/ 191907 w 770887"/>
                <a:gd name="connsiteY514" fmla="*/ 41837 h 599162"/>
                <a:gd name="connsiteX515" fmla="*/ 196395 w 770887"/>
                <a:gd name="connsiteY515" fmla="*/ 37354 h 599162"/>
                <a:gd name="connsiteX516" fmla="*/ 205372 w 770887"/>
                <a:gd name="connsiteY516" fmla="*/ 29883 h 599162"/>
                <a:gd name="connsiteX517" fmla="*/ 221829 w 770887"/>
                <a:gd name="connsiteY517" fmla="*/ 26895 h 599162"/>
                <a:gd name="connsiteX518" fmla="*/ 227813 w 770887"/>
                <a:gd name="connsiteY518" fmla="*/ 19424 h 599162"/>
                <a:gd name="connsiteX519" fmla="*/ 233797 w 770887"/>
                <a:gd name="connsiteY519" fmla="*/ 16436 h 599162"/>
                <a:gd name="connsiteX520" fmla="*/ 238285 w 770887"/>
                <a:gd name="connsiteY520" fmla="*/ 11953 h 599162"/>
                <a:gd name="connsiteX521" fmla="*/ 262223 w 770887"/>
                <a:gd name="connsiteY521" fmla="*/ 13447 h 599162"/>
                <a:gd name="connsiteX522" fmla="*/ 265215 w 770887"/>
                <a:gd name="connsiteY522" fmla="*/ 5977 h 599162"/>
                <a:gd name="connsiteX523" fmla="*/ 277183 w 770887"/>
                <a:gd name="connsiteY523" fmla="*/ 0 h 5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</a:cxnLst>
              <a:rect l="l" t="t" r="r" b="b"/>
              <a:pathLst>
                <a:path w="770887" h="599162">
                  <a:moveTo>
                    <a:pt x="302516" y="482511"/>
                  </a:moveTo>
                  <a:lnTo>
                    <a:pt x="307819" y="487813"/>
                  </a:lnTo>
                  <a:lnTo>
                    <a:pt x="318423" y="494883"/>
                  </a:lnTo>
                  <a:lnTo>
                    <a:pt x="311354" y="496651"/>
                  </a:lnTo>
                  <a:lnTo>
                    <a:pt x="307819" y="496651"/>
                  </a:lnTo>
                  <a:lnTo>
                    <a:pt x="300749" y="501953"/>
                  </a:lnTo>
                  <a:lnTo>
                    <a:pt x="300749" y="503720"/>
                  </a:lnTo>
                  <a:lnTo>
                    <a:pt x="300749" y="509023"/>
                  </a:lnTo>
                  <a:lnTo>
                    <a:pt x="304284" y="509023"/>
                  </a:lnTo>
                  <a:lnTo>
                    <a:pt x="311354" y="517860"/>
                  </a:lnTo>
                  <a:lnTo>
                    <a:pt x="311354" y="521395"/>
                  </a:lnTo>
                  <a:lnTo>
                    <a:pt x="306051" y="523162"/>
                  </a:lnTo>
                  <a:lnTo>
                    <a:pt x="302516" y="523162"/>
                  </a:lnTo>
                  <a:lnTo>
                    <a:pt x="298982" y="524930"/>
                  </a:lnTo>
                  <a:lnTo>
                    <a:pt x="297214" y="524930"/>
                  </a:lnTo>
                  <a:lnTo>
                    <a:pt x="291912" y="528465"/>
                  </a:lnTo>
                  <a:lnTo>
                    <a:pt x="291912" y="533767"/>
                  </a:lnTo>
                  <a:lnTo>
                    <a:pt x="291912" y="535534"/>
                  </a:lnTo>
                  <a:lnTo>
                    <a:pt x="288377" y="540837"/>
                  </a:lnTo>
                  <a:lnTo>
                    <a:pt x="283075" y="531999"/>
                  </a:lnTo>
                  <a:lnTo>
                    <a:pt x="283075" y="533767"/>
                  </a:lnTo>
                  <a:lnTo>
                    <a:pt x="281307" y="537302"/>
                  </a:lnTo>
                  <a:lnTo>
                    <a:pt x="276005" y="542604"/>
                  </a:lnTo>
                  <a:lnTo>
                    <a:pt x="272470" y="549674"/>
                  </a:lnTo>
                  <a:lnTo>
                    <a:pt x="272470" y="551441"/>
                  </a:lnTo>
                  <a:lnTo>
                    <a:pt x="272470" y="558511"/>
                  </a:lnTo>
                  <a:lnTo>
                    <a:pt x="256563" y="558511"/>
                  </a:lnTo>
                  <a:lnTo>
                    <a:pt x="268935" y="554976"/>
                  </a:lnTo>
                  <a:lnTo>
                    <a:pt x="270703" y="551441"/>
                  </a:lnTo>
                  <a:lnTo>
                    <a:pt x="272470" y="547906"/>
                  </a:lnTo>
                  <a:lnTo>
                    <a:pt x="270703" y="542604"/>
                  </a:lnTo>
                  <a:lnTo>
                    <a:pt x="267168" y="540837"/>
                  </a:lnTo>
                  <a:lnTo>
                    <a:pt x="265400" y="540837"/>
                  </a:lnTo>
                  <a:lnTo>
                    <a:pt x="261866" y="537302"/>
                  </a:lnTo>
                  <a:lnTo>
                    <a:pt x="261866" y="535534"/>
                  </a:lnTo>
                  <a:lnTo>
                    <a:pt x="260098" y="524930"/>
                  </a:lnTo>
                  <a:lnTo>
                    <a:pt x="263633" y="521395"/>
                  </a:lnTo>
                  <a:lnTo>
                    <a:pt x="265400" y="517860"/>
                  </a:lnTo>
                  <a:lnTo>
                    <a:pt x="270703" y="514325"/>
                  </a:lnTo>
                  <a:lnTo>
                    <a:pt x="272470" y="516093"/>
                  </a:lnTo>
                  <a:lnTo>
                    <a:pt x="277772" y="521395"/>
                  </a:lnTo>
                  <a:lnTo>
                    <a:pt x="281307" y="528465"/>
                  </a:lnTo>
                  <a:lnTo>
                    <a:pt x="281307" y="521395"/>
                  </a:lnTo>
                  <a:lnTo>
                    <a:pt x="279540" y="514325"/>
                  </a:lnTo>
                  <a:lnTo>
                    <a:pt x="276005" y="509023"/>
                  </a:lnTo>
                  <a:lnTo>
                    <a:pt x="281307" y="507255"/>
                  </a:lnTo>
                  <a:lnTo>
                    <a:pt x="288377" y="510790"/>
                  </a:lnTo>
                  <a:lnTo>
                    <a:pt x="291912" y="510790"/>
                  </a:lnTo>
                  <a:lnTo>
                    <a:pt x="291912" y="507255"/>
                  </a:lnTo>
                  <a:lnTo>
                    <a:pt x="291912" y="505488"/>
                  </a:lnTo>
                  <a:lnTo>
                    <a:pt x="291912" y="501953"/>
                  </a:lnTo>
                  <a:lnTo>
                    <a:pt x="291912" y="496651"/>
                  </a:lnTo>
                  <a:lnTo>
                    <a:pt x="290144" y="493116"/>
                  </a:lnTo>
                  <a:lnTo>
                    <a:pt x="297214" y="487813"/>
                  </a:lnTo>
                  <a:close/>
                  <a:moveTo>
                    <a:pt x="55075" y="374697"/>
                  </a:moveTo>
                  <a:lnTo>
                    <a:pt x="58610" y="374697"/>
                  </a:lnTo>
                  <a:lnTo>
                    <a:pt x="63912" y="385302"/>
                  </a:lnTo>
                  <a:lnTo>
                    <a:pt x="63912" y="390604"/>
                  </a:lnTo>
                  <a:lnTo>
                    <a:pt x="60377" y="395906"/>
                  </a:lnTo>
                  <a:lnTo>
                    <a:pt x="56842" y="395906"/>
                  </a:lnTo>
                  <a:lnTo>
                    <a:pt x="51540" y="395906"/>
                  </a:lnTo>
                  <a:lnTo>
                    <a:pt x="44470" y="390604"/>
                  </a:lnTo>
                  <a:lnTo>
                    <a:pt x="35633" y="383534"/>
                  </a:lnTo>
                  <a:lnTo>
                    <a:pt x="44470" y="378232"/>
                  </a:lnTo>
                  <a:lnTo>
                    <a:pt x="49773" y="378232"/>
                  </a:lnTo>
                  <a:close/>
                  <a:moveTo>
                    <a:pt x="4447" y="224465"/>
                  </a:moveTo>
                  <a:cubicBezTo>
                    <a:pt x="4447" y="224465"/>
                    <a:pt x="4447" y="224465"/>
                    <a:pt x="5929" y="230488"/>
                  </a:cubicBezTo>
                  <a:cubicBezTo>
                    <a:pt x="5929" y="230488"/>
                    <a:pt x="5929" y="230488"/>
                    <a:pt x="8894" y="233499"/>
                  </a:cubicBezTo>
                  <a:cubicBezTo>
                    <a:pt x="8894" y="233499"/>
                    <a:pt x="8894" y="233499"/>
                    <a:pt x="16306" y="235005"/>
                  </a:cubicBezTo>
                  <a:cubicBezTo>
                    <a:pt x="16306" y="235005"/>
                    <a:pt x="16306" y="235005"/>
                    <a:pt x="23717" y="235005"/>
                  </a:cubicBezTo>
                  <a:cubicBezTo>
                    <a:pt x="23717" y="235005"/>
                    <a:pt x="23717" y="235005"/>
                    <a:pt x="28164" y="238016"/>
                  </a:cubicBezTo>
                  <a:cubicBezTo>
                    <a:pt x="28164" y="238016"/>
                    <a:pt x="28164" y="238016"/>
                    <a:pt x="28164" y="242533"/>
                  </a:cubicBezTo>
                  <a:cubicBezTo>
                    <a:pt x="28164" y="242533"/>
                    <a:pt x="28164" y="242533"/>
                    <a:pt x="31129" y="245544"/>
                  </a:cubicBezTo>
                  <a:cubicBezTo>
                    <a:pt x="31129" y="245544"/>
                    <a:pt x="31129" y="245544"/>
                    <a:pt x="37058" y="251566"/>
                  </a:cubicBezTo>
                  <a:cubicBezTo>
                    <a:pt x="37058" y="251566"/>
                    <a:pt x="37058" y="251566"/>
                    <a:pt x="44470" y="262106"/>
                  </a:cubicBezTo>
                  <a:cubicBezTo>
                    <a:pt x="44470" y="262106"/>
                    <a:pt x="44470" y="262106"/>
                    <a:pt x="40023" y="262106"/>
                  </a:cubicBezTo>
                  <a:cubicBezTo>
                    <a:pt x="40023" y="262106"/>
                    <a:pt x="40023" y="262106"/>
                    <a:pt x="31129" y="262106"/>
                  </a:cubicBezTo>
                  <a:lnTo>
                    <a:pt x="29647" y="265117"/>
                  </a:lnTo>
                  <a:cubicBezTo>
                    <a:pt x="29647" y="265117"/>
                    <a:pt x="29647" y="265117"/>
                    <a:pt x="23717" y="259095"/>
                  </a:cubicBezTo>
                  <a:cubicBezTo>
                    <a:pt x="23717" y="259095"/>
                    <a:pt x="23717" y="259095"/>
                    <a:pt x="20753" y="250061"/>
                  </a:cubicBezTo>
                  <a:cubicBezTo>
                    <a:pt x="20753" y="250061"/>
                    <a:pt x="20753" y="250061"/>
                    <a:pt x="19270" y="247050"/>
                  </a:cubicBezTo>
                  <a:cubicBezTo>
                    <a:pt x="19270" y="247050"/>
                    <a:pt x="19270" y="247050"/>
                    <a:pt x="16306" y="244038"/>
                  </a:cubicBezTo>
                  <a:cubicBezTo>
                    <a:pt x="16306" y="244038"/>
                    <a:pt x="16306" y="244038"/>
                    <a:pt x="14823" y="244038"/>
                  </a:cubicBezTo>
                  <a:cubicBezTo>
                    <a:pt x="14823" y="244038"/>
                    <a:pt x="14823" y="244038"/>
                    <a:pt x="13341" y="244038"/>
                  </a:cubicBezTo>
                  <a:cubicBezTo>
                    <a:pt x="13341" y="244038"/>
                    <a:pt x="10376" y="244038"/>
                    <a:pt x="10376" y="244038"/>
                  </a:cubicBezTo>
                  <a:cubicBezTo>
                    <a:pt x="8894" y="242533"/>
                    <a:pt x="8894" y="244038"/>
                    <a:pt x="8894" y="244038"/>
                  </a:cubicBezTo>
                  <a:cubicBezTo>
                    <a:pt x="8894" y="244038"/>
                    <a:pt x="8894" y="244038"/>
                    <a:pt x="4447" y="244038"/>
                  </a:cubicBezTo>
                  <a:cubicBezTo>
                    <a:pt x="-1483" y="242533"/>
                    <a:pt x="2964" y="242533"/>
                    <a:pt x="2964" y="242533"/>
                  </a:cubicBezTo>
                  <a:cubicBezTo>
                    <a:pt x="1482" y="241027"/>
                    <a:pt x="1482" y="241027"/>
                    <a:pt x="1482" y="239521"/>
                  </a:cubicBezTo>
                  <a:cubicBezTo>
                    <a:pt x="1482" y="239521"/>
                    <a:pt x="0" y="236510"/>
                    <a:pt x="0" y="235005"/>
                  </a:cubicBezTo>
                  <a:cubicBezTo>
                    <a:pt x="0" y="235005"/>
                    <a:pt x="0" y="230488"/>
                    <a:pt x="0" y="230488"/>
                  </a:cubicBezTo>
                  <a:cubicBezTo>
                    <a:pt x="0" y="230488"/>
                    <a:pt x="0" y="230488"/>
                    <a:pt x="4447" y="224465"/>
                  </a:cubicBezTo>
                  <a:close/>
                  <a:moveTo>
                    <a:pt x="277183" y="0"/>
                  </a:moveTo>
                  <a:cubicBezTo>
                    <a:pt x="277183" y="0"/>
                    <a:pt x="277183" y="0"/>
                    <a:pt x="283168" y="5977"/>
                  </a:cubicBezTo>
                  <a:cubicBezTo>
                    <a:pt x="283168" y="5977"/>
                    <a:pt x="283168" y="5977"/>
                    <a:pt x="286160" y="10459"/>
                  </a:cubicBezTo>
                  <a:cubicBezTo>
                    <a:pt x="286160" y="10459"/>
                    <a:pt x="286160" y="10459"/>
                    <a:pt x="283168" y="10459"/>
                  </a:cubicBezTo>
                  <a:cubicBezTo>
                    <a:pt x="283168" y="10459"/>
                    <a:pt x="283168" y="10459"/>
                    <a:pt x="283168" y="14942"/>
                  </a:cubicBezTo>
                  <a:cubicBezTo>
                    <a:pt x="283168" y="14942"/>
                    <a:pt x="283168" y="14942"/>
                    <a:pt x="287656" y="17930"/>
                  </a:cubicBezTo>
                  <a:cubicBezTo>
                    <a:pt x="287656" y="17930"/>
                    <a:pt x="287656" y="17930"/>
                    <a:pt x="293640" y="17930"/>
                  </a:cubicBezTo>
                  <a:cubicBezTo>
                    <a:pt x="293640" y="17930"/>
                    <a:pt x="293640" y="17930"/>
                    <a:pt x="293640" y="13447"/>
                  </a:cubicBezTo>
                  <a:cubicBezTo>
                    <a:pt x="293640" y="13447"/>
                    <a:pt x="293640" y="13447"/>
                    <a:pt x="296632" y="10459"/>
                  </a:cubicBezTo>
                  <a:cubicBezTo>
                    <a:pt x="296632" y="10459"/>
                    <a:pt x="296632" y="10459"/>
                    <a:pt x="299624" y="13447"/>
                  </a:cubicBezTo>
                  <a:cubicBezTo>
                    <a:pt x="299624" y="13447"/>
                    <a:pt x="299624" y="13447"/>
                    <a:pt x="304113" y="19424"/>
                  </a:cubicBezTo>
                  <a:cubicBezTo>
                    <a:pt x="304113" y="19424"/>
                    <a:pt x="304113" y="19424"/>
                    <a:pt x="313089" y="17930"/>
                  </a:cubicBezTo>
                  <a:cubicBezTo>
                    <a:pt x="313089" y="17930"/>
                    <a:pt x="313089" y="17930"/>
                    <a:pt x="325058" y="20918"/>
                  </a:cubicBezTo>
                  <a:cubicBezTo>
                    <a:pt x="325058" y="20918"/>
                    <a:pt x="325058" y="20918"/>
                    <a:pt x="325058" y="25401"/>
                  </a:cubicBezTo>
                  <a:cubicBezTo>
                    <a:pt x="325058" y="25401"/>
                    <a:pt x="325058" y="25401"/>
                    <a:pt x="328050" y="31377"/>
                  </a:cubicBezTo>
                  <a:cubicBezTo>
                    <a:pt x="328050" y="31377"/>
                    <a:pt x="328050" y="31377"/>
                    <a:pt x="335530" y="37354"/>
                  </a:cubicBezTo>
                  <a:cubicBezTo>
                    <a:pt x="335530" y="37354"/>
                    <a:pt x="335530" y="37354"/>
                    <a:pt x="351987" y="37354"/>
                  </a:cubicBezTo>
                  <a:cubicBezTo>
                    <a:pt x="351987" y="37354"/>
                    <a:pt x="351987" y="37354"/>
                    <a:pt x="356475" y="37354"/>
                  </a:cubicBezTo>
                  <a:cubicBezTo>
                    <a:pt x="356475" y="37354"/>
                    <a:pt x="356475" y="37354"/>
                    <a:pt x="360963" y="34366"/>
                  </a:cubicBezTo>
                  <a:cubicBezTo>
                    <a:pt x="360963" y="34366"/>
                    <a:pt x="360963" y="34366"/>
                    <a:pt x="366948" y="34366"/>
                  </a:cubicBezTo>
                  <a:cubicBezTo>
                    <a:pt x="366948" y="34366"/>
                    <a:pt x="366948" y="34366"/>
                    <a:pt x="374428" y="38848"/>
                  </a:cubicBezTo>
                  <a:cubicBezTo>
                    <a:pt x="374428" y="38848"/>
                    <a:pt x="374428" y="38848"/>
                    <a:pt x="375924" y="43331"/>
                  </a:cubicBezTo>
                  <a:cubicBezTo>
                    <a:pt x="375924" y="43331"/>
                    <a:pt x="375924" y="43331"/>
                    <a:pt x="375924" y="47813"/>
                  </a:cubicBezTo>
                  <a:cubicBezTo>
                    <a:pt x="375924" y="47813"/>
                    <a:pt x="375924" y="47813"/>
                    <a:pt x="375924" y="48560"/>
                  </a:cubicBezTo>
                  <a:lnTo>
                    <a:pt x="375924" y="50802"/>
                  </a:lnTo>
                  <a:cubicBezTo>
                    <a:pt x="375924" y="50802"/>
                    <a:pt x="375924" y="50802"/>
                    <a:pt x="383404" y="46319"/>
                  </a:cubicBezTo>
                  <a:cubicBezTo>
                    <a:pt x="383404" y="46319"/>
                    <a:pt x="383404" y="46319"/>
                    <a:pt x="392381" y="43331"/>
                  </a:cubicBezTo>
                  <a:cubicBezTo>
                    <a:pt x="392381" y="43331"/>
                    <a:pt x="392381" y="43331"/>
                    <a:pt x="398365" y="43331"/>
                  </a:cubicBezTo>
                  <a:cubicBezTo>
                    <a:pt x="398365" y="43331"/>
                    <a:pt x="398365" y="43331"/>
                    <a:pt x="410334" y="47813"/>
                  </a:cubicBezTo>
                  <a:cubicBezTo>
                    <a:pt x="410334" y="47813"/>
                    <a:pt x="410334" y="47813"/>
                    <a:pt x="420806" y="50802"/>
                  </a:cubicBezTo>
                  <a:cubicBezTo>
                    <a:pt x="420806" y="50802"/>
                    <a:pt x="420806" y="50802"/>
                    <a:pt x="432775" y="47813"/>
                  </a:cubicBezTo>
                  <a:cubicBezTo>
                    <a:pt x="432775" y="47813"/>
                    <a:pt x="432775" y="47813"/>
                    <a:pt x="438759" y="43331"/>
                  </a:cubicBezTo>
                  <a:cubicBezTo>
                    <a:pt x="438759" y="43331"/>
                    <a:pt x="438759" y="43331"/>
                    <a:pt x="444743" y="43331"/>
                  </a:cubicBezTo>
                  <a:cubicBezTo>
                    <a:pt x="444743" y="43331"/>
                    <a:pt x="444743" y="43331"/>
                    <a:pt x="447736" y="43331"/>
                  </a:cubicBezTo>
                  <a:cubicBezTo>
                    <a:pt x="447736" y="43331"/>
                    <a:pt x="447736" y="43331"/>
                    <a:pt x="455216" y="50802"/>
                  </a:cubicBezTo>
                  <a:cubicBezTo>
                    <a:pt x="455216" y="50802"/>
                    <a:pt x="455216" y="50802"/>
                    <a:pt x="462696" y="56778"/>
                  </a:cubicBezTo>
                  <a:cubicBezTo>
                    <a:pt x="462696" y="56778"/>
                    <a:pt x="462696" y="56778"/>
                    <a:pt x="476161" y="58272"/>
                  </a:cubicBezTo>
                  <a:lnTo>
                    <a:pt x="482145" y="110568"/>
                  </a:lnTo>
                  <a:cubicBezTo>
                    <a:pt x="482145" y="110568"/>
                    <a:pt x="482145" y="110568"/>
                    <a:pt x="500098" y="242056"/>
                  </a:cubicBezTo>
                  <a:cubicBezTo>
                    <a:pt x="500098" y="242056"/>
                    <a:pt x="500098" y="242056"/>
                    <a:pt x="521043" y="400438"/>
                  </a:cubicBezTo>
                  <a:cubicBezTo>
                    <a:pt x="521043" y="400438"/>
                    <a:pt x="521043" y="400438"/>
                    <a:pt x="525531" y="409403"/>
                  </a:cubicBezTo>
                  <a:cubicBezTo>
                    <a:pt x="525531" y="409403"/>
                    <a:pt x="525531" y="409403"/>
                    <a:pt x="540492" y="409403"/>
                  </a:cubicBezTo>
                  <a:cubicBezTo>
                    <a:pt x="540492" y="409403"/>
                    <a:pt x="540492" y="409403"/>
                    <a:pt x="543484" y="400438"/>
                  </a:cubicBezTo>
                  <a:cubicBezTo>
                    <a:pt x="543484" y="400438"/>
                    <a:pt x="543484" y="400438"/>
                    <a:pt x="555453" y="400438"/>
                  </a:cubicBezTo>
                  <a:cubicBezTo>
                    <a:pt x="555453" y="400438"/>
                    <a:pt x="555453" y="400438"/>
                    <a:pt x="555453" y="404920"/>
                  </a:cubicBezTo>
                  <a:cubicBezTo>
                    <a:pt x="555453" y="404920"/>
                    <a:pt x="555453" y="404920"/>
                    <a:pt x="559941" y="410897"/>
                  </a:cubicBezTo>
                  <a:cubicBezTo>
                    <a:pt x="559941" y="410897"/>
                    <a:pt x="559941" y="410897"/>
                    <a:pt x="579390" y="424344"/>
                  </a:cubicBezTo>
                  <a:cubicBezTo>
                    <a:pt x="579390" y="424344"/>
                    <a:pt x="579390" y="424344"/>
                    <a:pt x="595847" y="442274"/>
                  </a:cubicBezTo>
                  <a:cubicBezTo>
                    <a:pt x="595847" y="442274"/>
                    <a:pt x="595847" y="442274"/>
                    <a:pt x="604823" y="434803"/>
                  </a:cubicBezTo>
                  <a:cubicBezTo>
                    <a:pt x="604823" y="434803"/>
                    <a:pt x="604823" y="434803"/>
                    <a:pt x="610807" y="419862"/>
                  </a:cubicBezTo>
                  <a:cubicBezTo>
                    <a:pt x="610807" y="419862"/>
                    <a:pt x="610807" y="419862"/>
                    <a:pt x="618288" y="412391"/>
                  </a:cubicBezTo>
                  <a:cubicBezTo>
                    <a:pt x="618288" y="412391"/>
                    <a:pt x="618288" y="412391"/>
                    <a:pt x="625768" y="407908"/>
                  </a:cubicBezTo>
                  <a:cubicBezTo>
                    <a:pt x="625768" y="407908"/>
                    <a:pt x="625768" y="407908"/>
                    <a:pt x="639233" y="413885"/>
                  </a:cubicBezTo>
                  <a:cubicBezTo>
                    <a:pt x="639233" y="413885"/>
                    <a:pt x="639233" y="413885"/>
                    <a:pt x="655690" y="425838"/>
                  </a:cubicBezTo>
                  <a:cubicBezTo>
                    <a:pt x="655690" y="425838"/>
                    <a:pt x="655690" y="425838"/>
                    <a:pt x="672146" y="442274"/>
                  </a:cubicBezTo>
                  <a:cubicBezTo>
                    <a:pt x="672146" y="442274"/>
                    <a:pt x="672146" y="442274"/>
                    <a:pt x="684115" y="455722"/>
                  </a:cubicBezTo>
                  <a:cubicBezTo>
                    <a:pt x="684115" y="455722"/>
                    <a:pt x="684115" y="455722"/>
                    <a:pt x="708052" y="479629"/>
                  </a:cubicBezTo>
                  <a:cubicBezTo>
                    <a:pt x="708052" y="479629"/>
                    <a:pt x="708052" y="479629"/>
                    <a:pt x="723013" y="500547"/>
                  </a:cubicBezTo>
                  <a:cubicBezTo>
                    <a:pt x="723013" y="500547"/>
                    <a:pt x="723013" y="500547"/>
                    <a:pt x="731989" y="502041"/>
                  </a:cubicBezTo>
                  <a:cubicBezTo>
                    <a:pt x="731989" y="502041"/>
                    <a:pt x="731989" y="502041"/>
                    <a:pt x="742462" y="503535"/>
                  </a:cubicBezTo>
                  <a:cubicBezTo>
                    <a:pt x="742462" y="503535"/>
                    <a:pt x="742462" y="503535"/>
                    <a:pt x="760415" y="509512"/>
                  </a:cubicBezTo>
                  <a:cubicBezTo>
                    <a:pt x="760415" y="509512"/>
                    <a:pt x="760415" y="509512"/>
                    <a:pt x="767895" y="513994"/>
                  </a:cubicBezTo>
                  <a:cubicBezTo>
                    <a:pt x="767895" y="513994"/>
                    <a:pt x="767895" y="513994"/>
                    <a:pt x="767895" y="519971"/>
                  </a:cubicBezTo>
                  <a:cubicBezTo>
                    <a:pt x="767895" y="519971"/>
                    <a:pt x="767895" y="519971"/>
                    <a:pt x="770887" y="533419"/>
                  </a:cubicBezTo>
                  <a:cubicBezTo>
                    <a:pt x="770887" y="533419"/>
                    <a:pt x="770887" y="533419"/>
                    <a:pt x="770887" y="539395"/>
                  </a:cubicBezTo>
                  <a:cubicBezTo>
                    <a:pt x="770887" y="539395"/>
                    <a:pt x="770887" y="539395"/>
                    <a:pt x="770887" y="545372"/>
                  </a:cubicBezTo>
                  <a:cubicBezTo>
                    <a:pt x="770887" y="545372"/>
                    <a:pt x="770887" y="545372"/>
                    <a:pt x="770887" y="558820"/>
                  </a:cubicBezTo>
                  <a:cubicBezTo>
                    <a:pt x="770887" y="558820"/>
                    <a:pt x="770887" y="558820"/>
                    <a:pt x="764903" y="563302"/>
                  </a:cubicBezTo>
                  <a:cubicBezTo>
                    <a:pt x="764903" y="563302"/>
                    <a:pt x="764903" y="563302"/>
                    <a:pt x="760415" y="557325"/>
                  </a:cubicBezTo>
                  <a:cubicBezTo>
                    <a:pt x="760415" y="557325"/>
                    <a:pt x="760415" y="557325"/>
                    <a:pt x="755926" y="549855"/>
                  </a:cubicBezTo>
                  <a:cubicBezTo>
                    <a:pt x="755926" y="549855"/>
                    <a:pt x="755926" y="549855"/>
                    <a:pt x="751438" y="552843"/>
                  </a:cubicBezTo>
                  <a:cubicBezTo>
                    <a:pt x="751438" y="552843"/>
                    <a:pt x="751438" y="552843"/>
                    <a:pt x="755926" y="560314"/>
                  </a:cubicBezTo>
                  <a:cubicBezTo>
                    <a:pt x="755926" y="560314"/>
                    <a:pt x="755926" y="560314"/>
                    <a:pt x="752934" y="561808"/>
                  </a:cubicBezTo>
                  <a:cubicBezTo>
                    <a:pt x="752934" y="561808"/>
                    <a:pt x="752934" y="561808"/>
                    <a:pt x="748446" y="558820"/>
                  </a:cubicBezTo>
                  <a:cubicBezTo>
                    <a:pt x="748446" y="558820"/>
                    <a:pt x="748446" y="558820"/>
                    <a:pt x="739470" y="555831"/>
                  </a:cubicBezTo>
                  <a:cubicBezTo>
                    <a:pt x="739470" y="555831"/>
                    <a:pt x="739470" y="555831"/>
                    <a:pt x="739470" y="549855"/>
                  </a:cubicBezTo>
                  <a:cubicBezTo>
                    <a:pt x="739470" y="549855"/>
                    <a:pt x="739470" y="549855"/>
                    <a:pt x="736478" y="542384"/>
                  </a:cubicBezTo>
                  <a:cubicBezTo>
                    <a:pt x="736478" y="542384"/>
                    <a:pt x="736478" y="542384"/>
                    <a:pt x="731989" y="539395"/>
                  </a:cubicBezTo>
                  <a:cubicBezTo>
                    <a:pt x="731989" y="539395"/>
                    <a:pt x="731989" y="539395"/>
                    <a:pt x="728997" y="533419"/>
                  </a:cubicBezTo>
                  <a:cubicBezTo>
                    <a:pt x="728997" y="533419"/>
                    <a:pt x="728997" y="533419"/>
                    <a:pt x="717029" y="524454"/>
                  </a:cubicBezTo>
                  <a:cubicBezTo>
                    <a:pt x="717029" y="524454"/>
                    <a:pt x="717029" y="524454"/>
                    <a:pt x="706556" y="525948"/>
                  </a:cubicBezTo>
                  <a:cubicBezTo>
                    <a:pt x="706556" y="525948"/>
                    <a:pt x="706556" y="525948"/>
                    <a:pt x="709548" y="530430"/>
                  </a:cubicBezTo>
                  <a:cubicBezTo>
                    <a:pt x="709548" y="530430"/>
                    <a:pt x="709548" y="530430"/>
                    <a:pt x="712540" y="533419"/>
                  </a:cubicBezTo>
                  <a:cubicBezTo>
                    <a:pt x="712540" y="533419"/>
                    <a:pt x="712540" y="533419"/>
                    <a:pt x="723013" y="539395"/>
                  </a:cubicBezTo>
                  <a:cubicBezTo>
                    <a:pt x="723013" y="539395"/>
                    <a:pt x="723013" y="539395"/>
                    <a:pt x="728997" y="545372"/>
                  </a:cubicBezTo>
                  <a:cubicBezTo>
                    <a:pt x="728997" y="545372"/>
                    <a:pt x="728997" y="545372"/>
                    <a:pt x="728997" y="549855"/>
                  </a:cubicBezTo>
                  <a:cubicBezTo>
                    <a:pt x="728997" y="549855"/>
                    <a:pt x="728997" y="549855"/>
                    <a:pt x="733485" y="554337"/>
                  </a:cubicBezTo>
                  <a:cubicBezTo>
                    <a:pt x="733485" y="554337"/>
                    <a:pt x="733485" y="554337"/>
                    <a:pt x="736478" y="558820"/>
                  </a:cubicBezTo>
                  <a:cubicBezTo>
                    <a:pt x="736478" y="558820"/>
                    <a:pt x="736478" y="558820"/>
                    <a:pt x="739470" y="569279"/>
                  </a:cubicBezTo>
                  <a:cubicBezTo>
                    <a:pt x="739470" y="569279"/>
                    <a:pt x="739470" y="569279"/>
                    <a:pt x="739470" y="572267"/>
                  </a:cubicBezTo>
                  <a:cubicBezTo>
                    <a:pt x="739470" y="572267"/>
                    <a:pt x="739470" y="572267"/>
                    <a:pt x="734981" y="573761"/>
                  </a:cubicBezTo>
                  <a:cubicBezTo>
                    <a:pt x="734981" y="573761"/>
                    <a:pt x="734981" y="573761"/>
                    <a:pt x="731989" y="566290"/>
                  </a:cubicBezTo>
                  <a:cubicBezTo>
                    <a:pt x="731989" y="566290"/>
                    <a:pt x="731989" y="566290"/>
                    <a:pt x="731989" y="573761"/>
                  </a:cubicBezTo>
                  <a:cubicBezTo>
                    <a:pt x="731989" y="573761"/>
                    <a:pt x="731989" y="573761"/>
                    <a:pt x="728997" y="579738"/>
                  </a:cubicBezTo>
                  <a:cubicBezTo>
                    <a:pt x="728997" y="579738"/>
                    <a:pt x="728997" y="579738"/>
                    <a:pt x="724509" y="578244"/>
                  </a:cubicBezTo>
                  <a:cubicBezTo>
                    <a:pt x="724509" y="578244"/>
                    <a:pt x="724509" y="578244"/>
                    <a:pt x="717029" y="570773"/>
                  </a:cubicBezTo>
                  <a:cubicBezTo>
                    <a:pt x="717029" y="570773"/>
                    <a:pt x="717029" y="570773"/>
                    <a:pt x="709548" y="561808"/>
                  </a:cubicBezTo>
                  <a:cubicBezTo>
                    <a:pt x="709548" y="561808"/>
                    <a:pt x="709548" y="561808"/>
                    <a:pt x="703564" y="564796"/>
                  </a:cubicBezTo>
                  <a:cubicBezTo>
                    <a:pt x="703564" y="564796"/>
                    <a:pt x="703564" y="564796"/>
                    <a:pt x="699076" y="564796"/>
                  </a:cubicBezTo>
                  <a:cubicBezTo>
                    <a:pt x="699076" y="564796"/>
                    <a:pt x="699076" y="564796"/>
                    <a:pt x="702068" y="555831"/>
                  </a:cubicBezTo>
                  <a:cubicBezTo>
                    <a:pt x="702068" y="555831"/>
                    <a:pt x="702068" y="555831"/>
                    <a:pt x="709548" y="554337"/>
                  </a:cubicBezTo>
                  <a:cubicBezTo>
                    <a:pt x="709548" y="554337"/>
                    <a:pt x="709548" y="554337"/>
                    <a:pt x="706556" y="545372"/>
                  </a:cubicBezTo>
                  <a:cubicBezTo>
                    <a:pt x="706556" y="545372"/>
                    <a:pt x="706556" y="545372"/>
                    <a:pt x="697580" y="549855"/>
                  </a:cubicBezTo>
                  <a:cubicBezTo>
                    <a:pt x="697580" y="549855"/>
                    <a:pt x="697580" y="549855"/>
                    <a:pt x="700572" y="540890"/>
                  </a:cubicBezTo>
                  <a:cubicBezTo>
                    <a:pt x="700572" y="540890"/>
                    <a:pt x="700572" y="540890"/>
                    <a:pt x="696084" y="534913"/>
                  </a:cubicBezTo>
                  <a:cubicBezTo>
                    <a:pt x="696084" y="534913"/>
                    <a:pt x="696084" y="534913"/>
                    <a:pt x="694588" y="530430"/>
                  </a:cubicBezTo>
                  <a:cubicBezTo>
                    <a:pt x="694588" y="530430"/>
                    <a:pt x="694588" y="530430"/>
                    <a:pt x="694588" y="525948"/>
                  </a:cubicBezTo>
                  <a:cubicBezTo>
                    <a:pt x="694588" y="525948"/>
                    <a:pt x="694588" y="525948"/>
                    <a:pt x="700572" y="516983"/>
                  </a:cubicBezTo>
                  <a:cubicBezTo>
                    <a:pt x="700572" y="516983"/>
                    <a:pt x="700572" y="516983"/>
                    <a:pt x="693091" y="516983"/>
                  </a:cubicBezTo>
                  <a:cubicBezTo>
                    <a:pt x="693091" y="516983"/>
                    <a:pt x="693091" y="516983"/>
                    <a:pt x="690099" y="519971"/>
                  </a:cubicBezTo>
                  <a:cubicBezTo>
                    <a:pt x="690099" y="519971"/>
                    <a:pt x="690099" y="519971"/>
                    <a:pt x="690099" y="522959"/>
                  </a:cubicBezTo>
                  <a:cubicBezTo>
                    <a:pt x="690099" y="522959"/>
                    <a:pt x="690099" y="522959"/>
                    <a:pt x="690099" y="531925"/>
                  </a:cubicBezTo>
                  <a:cubicBezTo>
                    <a:pt x="690099" y="531925"/>
                    <a:pt x="690099" y="531925"/>
                    <a:pt x="685611" y="534913"/>
                  </a:cubicBezTo>
                  <a:cubicBezTo>
                    <a:pt x="685611" y="534913"/>
                    <a:pt x="685611" y="534913"/>
                    <a:pt x="682619" y="537901"/>
                  </a:cubicBezTo>
                  <a:cubicBezTo>
                    <a:pt x="682619" y="537901"/>
                    <a:pt x="682619" y="534913"/>
                    <a:pt x="682619" y="533419"/>
                  </a:cubicBezTo>
                  <a:cubicBezTo>
                    <a:pt x="682619" y="531925"/>
                    <a:pt x="681123" y="527442"/>
                    <a:pt x="681123" y="527442"/>
                  </a:cubicBezTo>
                  <a:cubicBezTo>
                    <a:pt x="681123" y="527442"/>
                    <a:pt x="679627" y="522959"/>
                    <a:pt x="679627" y="519971"/>
                  </a:cubicBezTo>
                  <a:cubicBezTo>
                    <a:pt x="679627" y="518477"/>
                    <a:pt x="678131" y="515489"/>
                    <a:pt x="678131" y="515489"/>
                  </a:cubicBezTo>
                  <a:cubicBezTo>
                    <a:pt x="678131" y="515489"/>
                    <a:pt x="676635" y="512500"/>
                    <a:pt x="676635" y="511006"/>
                  </a:cubicBezTo>
                  <a:cubicBezTo>
                    <a:pt x="676635" y="508018"/>
                    <a:pt x="676635" y="506524"/>
                    <a:pt x="676635" y="506524"/>
                  </a:cubicBezTo>
                  <a:cubicBezTo>
                    <a:pt x="676635" y="506524"/>
                    <a:pt x="678131" y="503535"/>
                    <a:pt x="681123" y="503535"/>
                  </a:cubicBezTo>
                  <a:cubicBezTo>
                    <a:pt x="682619" y="502041"/>
                    <a:pt x="684115" y="499053"/>
                    <a:pt x="684115" y="499053"/>
                  </a:cubicBezTo>
                  <a:cubicBezTo>
                    <a:pt x="684115" y="499053"/>
                    <a:pt x="684115" y="499053"/>
                    <a:pt x="690099" y="493076"/>
                  </a:cubicBezTo>
                  <a:cubicBezTo>
                    <a:pt x="690099" y="493076"/>
                    <a:pt x="690099" y="493076"/>
                    <a:pt x="684115" y="482617"/>
                  </a:cubicBezTo>
                  <a:cubicBezTo>
                    <a:pt x="684115" y="482617"/>
                    <a:pt x="684115" y="482617"/>
                    <a:pt x="681123" y="484111"/>
                  </a:cubicBezTo>
                  <a:cubicBezTo>
                    <a:pt x="681123" y="484111"/>
                    <a:pt x="681123" y="484111"/>
                    <a:pt x="678131" y="491582"/>
                  </a:cubicBezTo>
                  <a:cubicBezTo>
                    <a:pt x="678131" y="491582"/>
                    <a:pt x="678131" y="491582"/>
                    <a:pt x="672146" y="499053"/>
                  </a:cubicBezTo>
                  <a:cubicBezTo>
                    <a:pt x="672146" y="499053"/>
                    <a:pt x="672146" y="499053"/>
                    <a:pt x="667658" y="502041"/>
                  </a:cubicBezTo>
                  <a:cubicBezTo>
                    <a:pt x="667658" y="502041"/>
                    <a:pt x="667658" y="502041"/>
                    <a:pt x="666162" y="505029"/>
                  </a:cubicBezTo>
                  <a:cubicBezTo>
                    <a:pt x="666162" y="505029"/>
                    <a:pt x="666162" y="505029"/>
                    <a:pt x="669154" y="516983"/>
                  </a:cubicBezTo>
                  <a:cubicBezTo>
                    <a:pt x="669154" y="516983"/>
                    <a:pt x="669154" y="516983"/>
                    <a:pt x="675139" y="533419"/>
                  </a:cubicBezTo>
                  <a:cubicBezTo>
                    <a:pt x="675139" y="533419"/>
                    <a:pt x="675139" y="533419"/>
                    <a:pt x="669154" y="531925"/>
                  </a:cubicBezTo>
                  <a:cubicBezTo>
                    <a:pt x="669154" y="531925"/>
                    <a:pt x="669154" y="531925"/>
                    <a:pt x="660178" y="513994"/>
                  </a:cubicBezTo>
                  <a:cubicBezTo>
                    <a:pt x="660178" y="513994"/>
                    <a:pt x="660178" y="513994"/>
                    <a:pt x="649705" y="499053"/>
                  </a:cubicBezTo>
                  <a:cubicBezTo>
                    <a:pt x="649705" y="499053"/>
                    <a:pt x="649705" y="499053"/>
                    <a:pt x="646713" y="508018"/>
                  </a:cubicBezTo>
                  <a:cubicBezTo>
                    <a:pt x="646713" y="508018"/>
                    <a:pt x="646713" y="508018"/>
                    <a:pt x="643721" y="506524"/>
                  </a:cubicBezTo>
                  <a:cubicBezTo>
                    <a:pt x="643721" y="506524"/>
                    <a:pt x="643721" y="506524"/>
                    <a:pt x="639233" y="496064"/>
                  </a:cubicBezTo>
                  <a:cubicBezTo>
                    <a:pt x="639233" y="496064"/>
                    <a:pt x="639233" y="496064"/>
                    <a:pt x="633249" y="491582"/>
                  </a:cubicBezTo>
                  <a:cubicBezTo>
                    <a:pt x="633249" y="491582"/>
                    <a:pt x="633249" y="491582"/>
                    <a:pt x="618288" y="475146"/>
                  </a:cubicBezTo>
                  <a:cubicBezTo>
                    <a:pt x="618288" y="475146"/>
                    <a:pt x="618288" y="475146"/>
                    <a:pt x="618288" y="464687"/>
                  </a:cubicBezTo>
                  <a:cubicBezTo>
                    <a:pt x="618288" y="464687"/>
                    <a:pt x="618288" y="464687"/>
                    <a:pt x="615296" y="470664"/>
                  </a:cubicBezTo>
                  <a:cubicBezTo>
                    <a:pt x="615296" y="470664"/>
                    <a:pt x="615296" y="470664"/>
                    <a:pt x="607815" y="467675"/>
                  </a:cubicBezTo>
                  <a:cubicBezTo>
                    <a:pt x="607815" y="467675"/>
                    <a:pt x="607815" y="467675"/>
                    <a:pt x="591358" y="452734"/>
                  </a:cubicBezTo>
                  <a:cubicBezTo>
                    <a:pt x="591358" y="452734"/>
                    <a:pt x="591358" y="452734"/>
                    <a:pt x="580886" y="440780"/>
                  </a:cubicBezTo>
                  <a:cubicBezTo>
                    <a:pt x="580886" y="440780"/>
                    <a:pt x="580886" y="440780"/>
                    <a:pt x="574902" y="442274"/>
                  </a:cubicBezTo>
                  <a:cubicBezTo>
                    <a:pt x="574902" y="442274"/>
                    <a:pt x="574902" y="442274"/>
                    <a:pt x="561437" y="439286"/>
                  </a:cubicBezTo>
                  <a:cubicBezTo>
                    <a:pt x="561437" y="439286"/>
                    <a:pt x="561437" y="439286"/>
                    <a:pt x="552461" y="430321"/>
                  </a:cubicBezTo>
                  <a:cubicBezTo>
                    <a:pt x="552461" y="430321"/>
                    <a:pt x="552461" y="430321"/>
                    <a:pt x="552461" y="419862"/>
                  </a:cubicBezTo>
                  <a:cubicBezTo>
                    <a:pt x="552461" y="419862"/>
                    <a:pt x="552461" y="419862"/>
                    <a:pt x="547972" y="422850"/>
                  </a:cubicBezTo>
                  <a:cubicBezTo>
                    <a:pt x="547972" y="422850"/>
                    <a:pt x="547972" y="422850"/>
                    <a:pt x="530020" y="422850"/>
                  </a:cubicBezTo>
                  <a:cubicBezTo>
                    <a:pt x="530020" y="422850"/>
                    <a:pt x="530020" y="422850"/>
                    <a:pt x="521043" y="421356"/>
                  </a:cubicBezTo>
                  <a:cubicBezTo>
                    <a:pt x="521043" y="421356"/>
                    <a:pt x="521043" y="421356"/>
                    <a:pt x="510571" y="418368"/>
                  </a:cubicBezTo>
                  <a:cubicBezTo>
                    <a:pt x="510571" y="418368"/>
                    <a:pt x="510571" y="418368"/>
                    <a:pt x="491122" y="416873"/>
                  </a:cubicBezTo>
                  <a:cubicBezTo>
                    <a:pt x="491122" y="416873"/>
                    <a:pt x="491122" y="416873"/>
                    <a:pt x="471673" y="421356"/>
                  </a:cubicBezTo>
                  <a:cubicBezTo>
                    <a:pt x="471673" y="421356"/>
                    <a:pt x="471673" y="421356"/>
                    <a:pt x="458208" y="424344"/>
                  </a:cubicBezTo>
                  <a:cubicBezTo>
                    <a:pt x="458208" y="424344"/>
                    <a:pt x="458208" y="424344"/>
                    <a:pt x="461200" y="412391"/>
                  </a:cubicBezTo>
                  <a:cubicBezTo>
                    <a:pt x="461200" y="412391"/>
                    <a:pt x="461200" y="412391"/>
                    <a:pt x="456712" y="415379"/>
                  </a:cubicBezTo>
                  <a:cubicBezTo>
                    <a:pt x="456712" y="415379"/>
                    <a:pt x="456712" y="415379"/>
                    <a:pt x="449232" y="410897"/>
                  </a:cubicBezTo>
                  <a:cubicBezTo>
                    <a:pt x="449232" y="410897"/>
                    <a:pt x="449232" y="410897"/>
                    <a:pt x="443247" y="407908"/>
                  </a:cubicBezTo>
                  <a:cubicBezTo>
                    <a:pt x="443247" y="407908"/>
                    <a:pt x="443247" y="407908"/>
                    <a:pt x="437263" y="407908"/>
                  </a:cubicBezTo>
                  <a:cubicBezTo>
                    <a:pt x="437263" y="407908"/>
                    <a:pt x="437263" y="407908"/>
                    <a:pt x="432775" y="407908"/>
                  </a:cubicBezTo>
                  <a:cubicBezTo>
                    <a:pt x="432775" y="407908"/>
                    <a:pt x="432775" y="407908"/>
                    <a:pt x="425294" y="412391"/>
                  </a:cubicBezTo>
                  <a:cubicBezTo>
                    <a:pt x="425294" y="412391"/>
                    <a:pt x="425294" y="412391"/>
                    <a:pt x="419310" y="415379"/>
                  </a:cubicBezTo>
                  <a:cubicBezTo>
                    <a:pt x="419310" y="415379"/>
                    <a:pt x="419310" y="415379"/>
                    <a:pt x="413326" y="422850"/>
                  </a:cubicBezTo>
                  <a:cubicBezTo>
                    <a:pt x="413326" y="422850"/>
                    <a:pt x="413326" y="422850"/>
                    <a:pt x="410334" y="425838"/>
                  </a:cubicBezTo>
                  <a:cubicBezTo>
                    <a:pt x="410334" y="425838"/>
                    <a:pt x="410334" y="425838"/>
                    <a:pt x="402853" y="424344"/>
                  </a:cubicBezTo>
                  <a:cubicBezTo>
                    <a:pt x="402853" y="424344"/>
                    <a:pt x="402853" y="424344"/>
                    <a:pt x="410334" y="418368"/>
                  </a:cubicBezTo>
                  <a:cubicBezTo>
                    <a:pt x="410334" y="418368"/>
                    <a:pt x="410334" y="418368"/>
                    <a:pt x="419310" y="409403"/>
                  </a:cubicBezTo>
                  <a:cubicBezTo>
                    <a:pt x="419310" y="409403"/>
                    <a:pt x="419310" y="409403"/>
                    <a:pt x="425294" y="403426"/>
                  </a:cubicBezTo>
                  <a:cubicBezTo>
                    <a:pt x="425294" y="403426"/>
                    <a:pt x="425294" y="403426"/>
                    <a:pt x="429783" y="397449"/>
                  </a:cubicBezTo>
                  <a:cubicBezTo>
                    <a:pt x="429783" y="397449"/>
                    <a:pt x="429783" y="397449"/>
                    <a:pt x="426791" y="397449"/>
                  </a:cubicBezTo>
                  <a:cubicBezTo>
                    <a:pt x="426791" y="397449"/>
                    <a:pt x="426791" y="397449"/>
                    <a:pt x="420806" y="394461"/>
                  </a:cubicBezTo>
                  <a:cubicBezTo>
                    <a:pt x="420806" y="394461"/>
                    <a:pt x="420806" y="394461"/>
                    <a:pt x="420806" y="384002"/>
                  </a:cubicBezTo>
                  <a:cubicBezTo>
                    <a:pt x="420806" y="384002"/>
                    <a:pt x="420806" y="384002"/>
                    <a:pt x="414822" y="388484"/>
                  </a:cubicBezTo>
                  <a:cubicBezTo>
                    <a:pt x="414822" y="388484"/>
                    <a:pt x="414822" y="388484"/>
                    <a:pt x="413326" y="389978"/>
                  </a:cubicBezTo>
                  <a:cubicBezTo>
                    <a:pt x="413326" y="389978"/>
                    <a:pt x="413326" y="389978"/>
                    <a:pt x="402853" y="389978"/>
                  </a:cubicBezTo>
                  <a:cubicBezTo>
                    <a:pt x="402853" y="389978"/>
                    <a:pt x="402853" y="389978"/>
                    <a:pt x="393877" y="388484"/>
                  </a:cubicBezTo>
                  <a:cubicBezTo>
                    <a:pt x="393877" y="388484"/>
                    <a:pt x="393877" y="388484"/>
                    <a:pt x="389389" y="392967"/>
                  </a:cubicBezTo>
                  <a:cubicBezTo>
                    <a:pt x="389389" y="392967"/>
                    <a:pt x="389389" y="392967"/>
                    <a:pt x="386397" y="401932"/>
                  </a:cubicBezTo>
                  <a:cubicBezTo>
                    <a:pt x="386397" y="401932"/>
                    <a:pt x="386397" y="401932"/>
                    <a:pt x="392381" y="409403"/>
                  </a:cubicBezTo>
                  <a:cubicBezTo>
                    <a:pt x="392381" y="409403"/>
                    <a:pt x="392381" y="409403"/>
                    <a:pt x="389389" y="421356"/>
                  </a:cubicBezTo>
                  <a:cubicBezTo>
                    <a:pt x="389389" y="421356"/>
                    <a:pt x="389389" y="421356"/>
                    <a:pt x="381908" y="428827"/>
                  </a:cubicBezTo>
                  <a:cubicBezTo>
                    <a:pt x="381908" y="428827"/>
                    <a:pt x="381908" y="428827"/>
                    <a:pt x="374428" y="428827"/>
                  </a:cubicBezTo>
                  <a:cubicBezTo>
                    <a:pt x="374428" y="428827"/>
                    <a:pt x="374428" y="428827"/>
                    <a:pt x="365452" y="428827"/>
                  </a:cubicBezTo>
                  <a:cubicBezTo>
                    <a:pt x="365452" y="428827"/>
                    <a:pt x="365452" y="428827"/>
                    <a:pt x="362459" y="439286"/>
                  </a:cubicBezTo>
                  <a:cubicBezTo>
                    <a:pt x="362459" y="439286"/>
                    <a:pt x="362459" y="439286"/>
                    <a:pt x="350491" y="443769"/>
                  </a:cubicBezTo>
                  <a:cubicBezTo>
                    <a:pt x="350491" y="443769"/>
                    <a:pt x="350491" y="443769"/>
                    <a:pt x="348995" y="446757"/>
                  </a:cubicBezTo>
                  <a:cubicBezTo>
                    <a:pt x="348995" y="446757"/>
                    <a:pt x="348995" y="446757"/>
                    <a:pt x="338522" y="454228"/>
                  </a:cubicBezTo>
                  <a:cubicBezTo>
                    <a:pt x="338522" y="454228"/>
                    <a:pt x="338522" y="454228"/>
                    <a:pt x="328050" y="457216"/>
                  </a:cubicBezTo>
                  <a:cubicBezTo>
                    <a:pt x="328050" y="457216"/>
                    <a:pt x="328050" y="457216"/>
                    <a:pt x="322065" y="458710"/>
                  </a:cubicBezTo>
                  <a:cubicBezTo>
                    <a:pt x="322065" y="458710"/>
                    <a:pt x="322065" y="458710"/>
                    <a:pt x="319073" y="454228"/>
                  </a:cubicBezTo>
                  <a:cubicBezTo>
                    <a:pt x="319073" y="454228"/>
                    <a:pt x="319073" y="454228"/>
                    <a:pt x="317577" y="451239"/>
                  </a:cubicBezTo>
                  <a:cubicBezTo>
                    <a:pt x="317577" y="451239"/>
                    <a:pt x="317577" y="451239"/>
                    <a:pt x="325058" y="448251"/>
                  </a:cubicBezTo>
                  <a:cubicBezTo>
                    <a:pt x="325058" y="448251"/>
                    <a:pt x="325058" y="448251"/>
                    <a:pt x="331042" y="440780"/>
                  </a:cubicBezTo>
                  <a:cubicBezTo>
                    <a:pt x="331042" y="440780"/>
                    <a:pt x="331042" y="440780"/>
                    <a:pt x="323561" y="440780"/>
                  </a:cubicBezTo>
                  <a:cubicBezTo>
                    <a:pt x="323561" y="440780"/>
                    <a:pt x="323561" y="440780"/>
                    <a:pt x="320569" y="436298"/>
                  </a:cubicBezTo>
                  <a:cubicBezTo>
                    <a:pt x="320569" y="436298"/>
                    <a:pt x="320569" y="436298"/>
                    <a:pt x="328050" y="425838"/>
                  </a:cubicBezTo>
                  <a:cubicBezTo>
                    <a:pt x="328050" y="425838"/>
                    <a:pt x="328050" y="425838"/>
                    <a:pt x="331042" y="415379"/>
                  </a:cubicBezTo>
                  <a:cubicBezTo>
                    <a:pt x="331042" y="415379"/>
                    <a:pt x="331042" y="415379"/>
                    <a:pt x="335530" y="400438"/>
                  </a:cubicBezTo>
                  <a:cubicBezTo>
                    <a:pt x="335530" y="400438"/>
                    <a:pt x="335530" y="400438"/>
                    <a:pt x="343010" y="391473"/>
                  </a:cubicBezTo>
                  <a:cubicBezTo>
                    <a:pt x="343010" y="391473"/>
                    <a:pt x="343010" y="391473"/>
                    <a:pt x="369940" y="394461"/>
                  </a:cubicBezTo>
                  <a:cubicBezTo>
                    <a:pt x="369940" y="394461"/>
                    <a:pt x="369940" y="394461"/>
                    <a:pt x="365452" y="388484"/>
                  </a:cubicBezTo>
                  <a:cubicBezTo>
                    <a:pt x="365452" y="388484"/>
                    <a:pt x="365452" y="388484"/>
                    <a:pt x="357971" y="386990"/>
                  </a:cubicBezTo>
                  <a:cubicBezTo>
                    <a:pt x="357971" y="386990"/>
                    <a:pt x="357971" y="386990"/>
                    <a:pt x="344507" y="381013"/>
                  </a:cubicBezTo>
                  <a:cubicBezTo>
                    <a:pt x="344507" y="381013"/>
                    <a:pt x="344507" y="381013"/>
                    <a:pt x="334034" y="385496"/>
                  </a:cubicBezTo>
                  <a:cubicBezTo>
                    <a:pt x="334034" y="385496"/>
                    <a:pt x="334034" y="385496"/>
                    <a:pt x="325058" y="392967"/>
                  </a:cubicBezTo>
                  <a:cubicBezTo>
                    <a:pt x="325058" y="392967"/>
                    <a:pt x="325058" y="392967"/>
                    <a:pt x="316081" y="400438"/>
                  </a:cubicBezTo>
                  <a:cubicBezTo>
                    <a:pt x="316081" y="400438"/>
                    <a:pt x="316081" y="400438"/>
                    <a:pt x="311593" y="409403"/>
                  </a:cubicBezTo>
                  <a:cubicBezTo>
                    <a:pt x="311593" y="409403"/>
                    <a:pt x="311593" y="409403"/>
                    <a:pt x="310097" y="416873"/>
                  </a:cubicBezTo>
                  <a:cubicBezTo>
                    <a:pt x="310097" y="416873"/>
                    <a:pt x="310097" y="416873"/>
                    <a:pt x="304113" y="416873"/>
                  </a:cubicBezTo>
                  <a:cubicBezTo>
                    <a:pt x="304113" y="416873"/>
                    <a:pt x="304113" y="416873"/>
                    <a:pt x="304113" y="419862"/>
                  </a:cubicBezTo>
                  <a:cubicBezTo>
                    <a:pt x="304113" y="419862"/>
                    <a:pt x="304113" y="419862"/>
                    <a:pt x="307105" y="425838"/>
                  </a:cubicBezTo>
                  <a:cubicBezTo>
                    <a:pt x="307105" y="425838"/>
                    <a:pt x="307105" y="425838"/>
                    <a:pt x="305609" y="430321"/>
                  </a:cubicBezTo>
                  <a:cubicBezTo>
                    <a:pt x="305609" y="430321"/>
                    <a:pt x="305609" y="430321"/>
                    <a:pt x="301120" y="434803"/>
                  </a:cubicBezTo>
                  <a:cubicBezTo>
                    <a:pt x="301120" y="434803"/>
                    <a:pt x="301120" y="434803"/>
                    <a:pt x="290648" y="440780"/>
                  </a:cubicBezTo>
                  <a:cubicBezTo>
                    <a:pt x="290648" y="440780"/>
                    <a:pt x="290648" y="440780"/>
                    <a:pt x="284664" y="445263"/>
                  </a:cubicBezTo>
                  <a:cubicBezTo>
                    <a:pt x="284664" y="445263"/>
                    <a:pt x="284664" y="445263"/>
                    <a:pt x="277183" y="452734"/>
                  </a:cubicBezTo>
                  <a:cubicBezTo>
                    <a:pt x="277183" y="452734"/>
                    <a:pt x="277183" y="452734"/>
                    <a:pt x="275687" y="460204"/>
                  </a:cubicBezTo>
                  <a:cubicBezTo>
                    <a:pt x="275687" y="460204"/>
                    <a:pt x="275687" y="460204"/>
                    <a:pt x="286160" y="463193"/>
                  </a:cubicBezTo>
                  <a:cubicBezTo>
                    <a:pt x="286160" y="463193"/>
                    <a:pt x="286160" y="463193"/>
                    <a:pt x="287656" y="473652"/>
                  </a:cubicBezTo>
                  <a:cubicBezTo>
                    <a:pt x="287656" y="473652"/>
                    <a:pt x="287656" y="473652"/>
                    <a:pt x="283168" y="479629"/>
                  </a:cubicBezTo>
                  <a:cubicBezTo>
                    <a:pt x="283168" y="479629"/>
                    <a:pt x="283168" y="479629"/>
                    <a:pt x="275687" y="484111"/>
                  </a:cubicBezTo>
                  <a:cubicBezTo>
                    <a:pt x="275687" y="484111"/>
                    <a:pt x="275687" y="484111"/>
                    <a:pt x="266711" y="496064"/>
                  </a:cubicBezTo>
                  <a:cubicBezTo>
                    <a:pt x="266711" y="496064"/>
                    <a:pt x="266711" y="496064"/>
                    <a:pt x="253246" y="505029"/>
                  </a:cubicBezTo>
                  <a:cubicBezTo>
                    <a:pt x="253246" y="505029"/>
                    <a:pt x="253246" y="505029"/>
                    <a:pt x="226317" y="518477"/>
                  </a:cubicBezTo>
                  <a:cubicBezTo>
                    <a:pt x="226317" y="518477"/>
                    <a:pt x="226317" y="518477"/>
                    <a:pt x="224821" y="530430"/>
                  </a:cubicBezTo>
                  <a:cubicBezTo>
                    <a:pt x="224821" y="530430"/>
                    <a:pt x="224821" y="530430"/>
                    <a:pt x="214348" y="534913"/>
                  </a:cubicBezTo>
                  <a:cubicBezTo>
                    <a:pt x="214348" y="534913"/>
                    <a:pt x="214348" y="534913"/>
                    <a:pt x="203876" y="540890"/>
                  </a:cubicBezTo>
                  <a:cubicBezTo>
                    <a:pt x="203876" y="540890"/>
                    <a:pt x="203876" y="540890"/>
                    <a:pt x="190411" y="545372"/>
                  </a:cubicBezTo>
                  <a:cubicBezTo>
                    <a:pt x="190411" y="545372"/>
                    <a:pt x="190411" y="545372"/>
                    <a:pt x="185923" y="548360"/>
                  </a:cubicBezTo>
                  <a:cubicBezTo>
                    <a:pt x="185923" y="548360"/>
                    <a:pt x="185923" y="548360"/>
                    <a:pt x="179939" y="552843"/>
                  </a:cubicBezTo>
                  <a:cubicBezTo>
                    <a:pt x="179939" y="552843"/>
                    <a:pt x="179939" y="552843"/>
                    <a:pt x="175450" y="557325"/>
                  </a:cubicBezTo>
                  <a:cubicBezTo>
                    <a:pt x="175450" y="557325"/>
                    <a:pt x="175450" y="557325"/>
                    <a:pt x="172458" y="566290"/>
                  </a:cubicBezTo>
                  <a:cubicBezTo>
                    <a:pt x="172458" y="566290"/>
                    <a:pt x="172458" y="566290"/>
                    <a:pt x="164978" y="567785"/>
                  </a:cubicBezTo>
                  <a:cubicBezTo>
                    <a:pt x="164978" y="567785"/>
                    <a:pt x="164978" y="567785"/>
                    <a:pt x="154505" y="570773"/>
                  </a:cubicBezTo>
                  <a:cubicBezTo>
                    <a:pt x="154505" y="570773"/>
                    <a:pt x="154505" y="570773"/>
                    <a:pt x="147025" y="570773"/>
                  </a:cubicBezTo>
                  <a:cubicBezTo>
                    <a:pt x="147025" y="570773"/>
                    <a:pt x="147025" y="570773"/>
                    <a:pt x="139545" y="573761"/>
                  </a:cubicBezTo>
                  <a:cubicBezTo>
                    <a:pt x="139545" y="573761"/>
                    <a:pt x="139545" y="573761"/>
                    <a:pt x="129072" y="579738"/>
                  </a:cubicBezTo>
                  <a:cubicBezTo>
                    <a:pt x="129072" y="579738"/>
                    <a:pt x="129072" y="579738"/>
                    <a:pt x="132064" y="587209"/>
                  </a:cubicBezTo>
                  <a:cubicBezTo>
                    <a:pt x="132064" y="587209"/>
                    <a:pt x="132064" y="587209"/>
                    <a:pt x="129072" y="588703"/>
                  </a:cubicBezTo>
                  <a:cubicBezTo>
                    <a:pt x="129072" y="588703"/>
                    <a:pt x="129072" y="588703"/>
                    <a:pt x="121592" y="584220"/>
                  </a:cubicBezTo>
                  <a:cubicBezTo>
                    <a:pt x="121592" y="584220"/>
                    <a:pt x="121592" y="584220"/>
                    <a:pt x="114111" y="581232"/>
                  </a:cubicBezTo>
                  <a:cubicBezTo>
                    <a:pt x="114111" y="581232"/>
                    <a:pt x="114111" y="581232"/>
                    <a:pt x="108127" y="572267"/>
                  </a:cubicBezTo>
                  <a:cubicBezTo>
                    <a:pt x="108127" y="572267"/>
                    <a:pt x="108127" y="572267"/>
                    <a:pt x="106631" y="575255"/>
                  </a:cubicBezTo>
                  <a:cubicBezTo>
                    <a:pt x="106631" y="575255"/>
                    <a:pt x="106631" y="575255"/>
                    <a:pt x="106631" y="587209"/>
                  </a:cubicBezTo>
                  <a:cubicBezTo>
                    <a:pt x="106631" y="587209"/>
                    <a:pt x="106631" y="587209"/>
                    <a:pt x="97655" y="587209"/>
                  </a:cubicBezTo>
                  <a:cubicBezTo>
                    <a:pt x="97655" y="587209"/>
                    <a:pt x="97655" y="587209"/>
                    <a:pt x="97655" y="591691"/>
                  </a:cubicBezTo>
                  <a:cubicBezTo>
                    <a:pt x="97655" y="591691"/>
                    <a:pt x="97655" y="591691"/>
                    <a:pt x="88678" y="591691"/>
                  </a:cubicBezTo>
                  <a:cubicBezTo>
                    <a:pt x="88678" y="591691"/>
                    <a:pt x="88678" y="591691"/>
                    <a:pt x="88678" y="590197"/>
                  </a:cubicBezTo>
                  <a:cubicBezTo>
                    <a:pt x="88678" y="588703"/>
                    <a:pt x="84190" y="588703"/>
                    <a:pt x="84190" y="588703"/>
                  </a:cubicBezTo>
                  <a:cubicBezTo>
                    <a:pt x="84190" y="588703"/>
                    <a:pt x="84190" y="588703"/>
                    <a:pt x="78206" y="588703"/>
                  </a:cubicBezTo>
                  <a:cubicBezTo>
                    <a:pt x="78206" y="588703"/>
                    <a:pt x="78206" y="588703"/>
                    <a:pt x="70725" y="590197"/>
                  </a:cubicBezTo>
                  <a:cubicBezTo>
                    <a:pt x="70725" y="590197"/>
                    <a:pt x="70725" y="590197"/>
                    <a:pt x="61749" y="599162"/>
                  </a:cubicBezTo>
                  <a:cubicBezTo>
                    <a:pt x="61749" y="599162"/>
                    <a:pt x="61749" y="599162"/>
                    <a:pt x="45292" y="599162"/>
                  </a:cubicBezTo>
                  <a:cubicBezTo>
                    <a:pt x="45292" y="599162"/>
                    <a:pt x="45292" y="599162"/>
                    <a:pt x="30331" y="599162"/>
                  </a:cubicBezTo>
                  <a:cubicBezTo>
                    <a:pt x="30331" y="599162"/>
                    <a:pt x="30331" y="599162"/>
                    <a:pt x="30331" y="593185"/>
                  </a:cubicBezTo>
                  <a:cubicBezTo>
                    <a:pt x="30331" y="593185"/>
                    <a:pt x="30331" y="593185"/>
                    <a:pt x="40804" y="581232"/>
                  </a:cubicBezTo>
                  <a:cubicBezTo>
                    <a:pt x="40804" y="581232"/>
                    <a:pt x="40804" y="581232"/>
                    <a:pt x="58757" y="581232"/>
                  </a:cubicBezTo>
                  <a:cubicBezTo>
                    <a:pt x="58757" y="581232"/>
                    <a:pt x="58757" y="581232"/>
                    <a:pt x="66237" y="581232"/>
                  </a:cubicBezTo>
                  <a:cubicBezTo>
                    <a:pt x="66237" y="581232"/>
                    <a:pt x="66237" y="581232"/>
                    <a:pt x="73717" y="576750"/>
                  </a:cubicBezTo>
                  <a:cubicBezTo>
                    <a:pt x="73717" y="576750"/>
                    <a:pt x="73717" y="576750"/>
                    <a:pt x="84190" y="573761"/>
                  </a:cubicBezTo>
                  <a:cubicBezTo>
                    <a:pt x="84190" y="573761"/>
                    <a:pt x="84190" y="573761"/>
                    <a:pt x="88678" y="570773"/>
                  </a:cubicBezTo>
                  <a:cubicBezTo>
                    <a:pt x="88678" y="570773"/>
                    <a:pt x="88678" y="570773"/>
                    <a:pt x="93166" y="563302"/>
                  </a:cubicBezTo>
                  <a:cubicBezTo>
                    <a:pt x="93166" y="563302"/>
                    <a:pt x="93166" y="563302"/>
                    <a:pt x="102143" y="558820"/>
                  </a:cubicBezTo>
                  <a:cubicBezTo>
                    <a:pt x="102143" y="558820"/>
                    <a:pt x="102143" y="558820"/>
                    <a:pt x="115607" y="557325"/>
                  </a:cubicBezTo>
                  <a:cubicBezTo>
                    <a:pt x="115607" y="557325"/>
                    <a:pt x="115607" y="557325"/>
                    <a:pt x="123088" y="557325"/>
                  </a:cubicBezTo>
                  <a:cubicBezTo>
                    <a:pt x="123088" y="557325"/>
                    <a:pt x="123088" y="557325"/>
                    <a:pt x="129072" y="563302"/>
                  </a:cubicBezTo>
                  <a:cubicBezTo>
                    <a:pt x="129072" y="563302"/>
                    <a:pt x="129072" y="563302"/>
                    <a:pt x="135056" y="558820"/>
                  </a:cubicBezTo>
                  <a:cubicBezTo>
                    <a:pt x="135056" y="558820"/>
                    <a:pt x="135056" y="558820"/>
                    <a:pt x="141041" y="549855"/>
                  </a:cubicBezTo>
                  <a:cubicBezTo>
                    <a:pt x="141041" y="549855"/>
                    <a:pt x="141041" y="549855"/>
                    <a:pt x="148521" y="542384"/>
                  </a:cubicBezTo>
                  <a:cubicBezTo>
                    <a:pt x="148521" y="542384"/>
                    <a:pt x="148521" y="542384"/>
                    <a:pt x="156001" y="537901"/>
                  </a:cubicBezTo>
                  <a:cubicBezTo>
                    <a:pt x="156001" y="537901"/>
                    <a:pt x="156001" y="537901"/>
                    <a:pt x="170962" y="534913"/>
                  </a:cubicBezTo>
                  <a:cubicBezTo>
                    <a:pt x="170962" y="534913"/>
                    <a:pt x="170962" y="534913"/>
                    <a:pt x="176946" y="528936"/>
                  </a:cubicBezTo>
                  <a:cubicBezTo>
                    <a:pt x="176946" y="528936"/>
                    <a:pt x="176946" y="528936"/>
                    <a:pt x="184427" y="521465"/>
                  </a:cubicBezTo>
                  <a:cubicBezTo>
                    <a:pt x="184427" y="521465"/>
                    <a:pt x="184427" y="521465"/>
                    <a:pt x="193403" y="513994"/>
                  </a:cubicBezTo>
                  <a:cubicBezTo>
                    <a:pt x="193403" y="513994"/>
                    <a:pt x="193403" y="513994"/>
                    <a:pt x="200884" y="509512"/>
                  </a:cubicBezTo>
                  <a:cubicBezTo>
                    <a:pt x="200884" y="509512"/>
                    <a:pt x="200884" y="509512"/>
                    <a:pt x="203876" y="500547"/>
                  </a:cubicBezTo>
                  <a:cubicBezTo>
                    <a:pt x="203876" y="500547"/>
                    <a:pt x="203876" y="500547"/>
                    <a:pt x="205372" y="487099"/>
                  </a:cubicBezTo>
                  <a:cubicBezTo>
                    <a:pt x="205372" y="487099"/>
                    <a:pt x="205372" y="487099"/>
                    <a:pt x="208364" y="478134"/>
                  </a:cubicBezTo>
                  <a:cubicBezTo>
                    <a:pt x="208364" y="478134"/>
                    <a:pt x="208364" y="478134"/>
                    <a:pt x="209860" y="475146"/>
                  </a:cubicBezTo>
                  <a:cubicBezTo>
                    <a:pt x="209860" y="475146"/>
                    <a:pt x="209860" y="475146"/>
                    <a:pt x="217340" y="464687"/>
                  </a:cubicBezTo>
                  <a:cubicBezTo>
                    <a:pt x="217340" y="464687"/>
                    <a:pt x="217340" y="464687"/>
                    <a:pt x="212852" y="464687"/>
                  </a:cubicBezTo>
                  <a:cubicBezTo>
                    <a:pt x="212852" y="464687"/>
                    <a:pt x="212852" y="464687"/>
                    <a:pt x="205372" y="466181"/>
                  </a:cubicBezTo>
                  <a:cubicBezTo>
                    <a:pt x="205372" y="466181"/>
                    <a:pt x="205372" y="466181"/>
                    <a:pt x="200884" y="466181"/>
                  </a:cubicBezTo>
                  <a:cubicBezTo>
                    <a:pt x="200884" y="466181"/>
                    <a:pt x="200884" y="466181"/>
                    <a:pt x="193403" y="464687"/>
                  </a:cubicBezTo>
                  <a:cubicBezTo>
                    <a:pt x="193403" y="464687"/>
                    <a:pt x="193403" y="464687"/>
                    <a:pt x="190411" y="461699"/>
                  </a:cubicBezTo>
                  <a:cubicBezTo>
                    <a:pt x="190411" y="461699"/>
                    <a:pt x="190411" y="461699"/>
                    <a:pt x="197891" y="454228"/>
                  </a:cubicBezTo>
                  <a:cubicBezTo>
                    <a:pt x="197891" y="454228"/>
                    <a:pt x="197891" y="454228"/>
                    <a:pt x="190411" y="455722"/>
                  </a:cubicBezTo>
                  <a:cubicBezTo>
                    <a:pt x="190411" y="455722"/>
                    <a:pt x="190411" y="455722"/>
                    <a:pt x="185923" y="460204"/>
                  </a:cubicBezTo>
                  <a:cubicBezTo>
                    <a:pt x="185923" y="460204"/>
                    <a:pt x="185923" y="460204"/>
                    <a:pt x="182931" y="470664"/>
                  </a:cubicBezTo>
                  <a:cubicBezTo>
                    <a:pt x="182931" y="470664"/>
                    <a:pt x="182931" y="470664"/>
                    <a:pt x="178442" y="475146"/>
                  </a:cubicBezTo>
                  <a:cubicBezTo>
                    <a:pt x="178442" y="475146"/>
                    <a:pt x="178442" y="475146"/>
                    <a:pt x="176946" y="470664"/>
                  </a:cubicBezTo>
                  <a:cubicBezTo>
                    <a:pt x="176946" y="470664"/>
                    <a:pt x="176946" y="470664"/>
                    <a:pt x="172458" y="464687"/>
                  </a:cubicBezTo>
                  <a:cubicBezTo>
                    <a:pt x="172458" y="464687"/>
                    <a:pt x="172458" y="464687"/>
                    <a:pt x="164978" y="457216"/>
                  </a:cubicBezTo>
                  <a:cubicBezTo>
                    <a:pt x="164978" y="457216"/>
                    <a:pt x="164978" y="457216"/>
                    <a:pt x="153009" y="449745"/>
                  </a:cubicBezTo>
                  <a:cubicBezTo>
                    <a:pt x="153009" y="449745"/>
                    <a:pt x="153009" y="449745"/>
                    <a:pt x="150017" y="449745"/>
                  </a:cubicBezTo>
                  <a:cubicBezTo>
                    <a:pt x="150017" y="449745"/>
                    <a:pt x="150017" y="449745"/>
                    <a:pt x="139545" y="457216"/>
                  </a:cubicBezTo>
                  <a:cubicBezTo>
                    <a:pt x="139545" y="457216"/>
                    <a:pt x="139545" y="457216"/>
                    <a:pt x="133560" y="457216"/>
                  </a:cubicBezTo>
                  <a:cubicBezTo>
                    <a:pt x="133560" y="457216"/>
                    <a:pt x="133560" y="457216"/>
                    <a:pt x="124584" y="457216"/>
                  </a:cubicBezTo>
                  <a:cubicBezTo>
                    <a:pt x="124584" y="457216"/>
                    <a:pt x="124584" y="457216"/>
                    <a:pt x="126080" y="437792"/>
                  </a:cubicBezTo>
                  <a:cubicBezTo>
                    <a:pt x="126080" y="437792"/>
                    <a:pt x="126080" y="437792"/>
                    <a:pt x="127576" y="431815"/>
                  </a:cubicBezTo>
                  <a:cubicBezTo>
                    <a:pt x="127576" y="431815"/>
                    <a:pt x="127576" y="431815"/>
                    <a:pt x="132064" y="425838"/>
                  </a:cubicBezTo>
                  <a:cubicBezTo>
                    <a:pt x="132064" y="425838"/>
                    <a:pt x="132064" y="425838"/>
                    <a:pt x="132064" y="418368"/>
                  </a:cubicBezTo>
                  <a:cubicBezTo>
                    <a:pt x="132064" y="418368"/>
                    <a:pt x="132064" y="418368"/>
                    <a:pt x="130568" y="406414"/>
                  </a:cubicBezTo>
                  <a:cubicBezTo>
                    <a:pt x="130568" y="406414"/>
                    <a:pt x="130568" y="406414"/>
                    <a:pt x="127576" y="394461"/>
                  </a:cubicBezTo>
                  <a:cubicBezTo>
                    <a:pt x="127576" y="394461"/>
                    <a:pt x="127576" y="394461"/>
                    <a:pt x="124584" y="397449"/>
                  </a:cubicBezTo>
                  <a:cubicBezTo>
                    <a:pt x="124584" y="397449"/>
                    <a:pt x="124584" y="397449"/>
                    <a:pt x="118600" y="403426"/>
                  </a:cubicBezTo>
                  <a:cubicBezTo>
                    <a:pt x="118600" y="403426"/>
                    <a:pt x="118600" y="403426"/>
                    <a:pt x="114111" y="406414"/>
                  </a:cubicBezTo>
                  <a:cubicBezTo>
                    <a:pt x="114111" y="406414"/>
                    <a:pt x="114111" y="406414"/>
                    <a:pt x="109623" y="406414"/>
                  </a:cubicBezTo>
                  <a:cubicBezTo>
                    <a:pt x="109623" y="406414"/>
                    <a:pt x="109623" y="406414"/>
                    <a:pt x="105135" y="401932"/>
                  </a:cubicBezTo>
                  <a:cubicBezTo>
                    <a:pt x="105135" y="401932"/>
                    <a:pt x="105135" y="401932"/>
                    <a:pt x="102143" y="401932"/>
                  </a:cubicBezTo>
                  <a:cubicBezTo>
                    <a:pt x="102143" y="401932"/>
                    <a:pt x="102143" y="401932"/>
                    <a:pt x="96158" y="398943"/>
                  </a:cubicBezTo>
                  <a:cubicBezTo>
                    <a:pt x="96158" y="398943"/>
                    <a:pt x="96158" y="398943"/>
                    <a:pt x="91670" y="394461"/>
                  </a:cubicBezTo>
                  <a:cubicBezTo>
                    <a:pt x="91670" y="394461"/>
                    <a:pt x="91670" y="394461"/>
                    <a:pt x="87182" y="391473"/>
                  </a:cubicBezTo>
                  <a:cubicBezTo>
                    <a:pt x="87182" y="391473"/>
                    <a:pt x="87182" y="391473"/>
                    <a:pt x="82694" y="386990"/>
                  </a:cubicBezTo>
                  <a:cubicBezTo>
                    <a:pt x="82694" y="386990"/>
                    <a:pt x="82694" y="386990"/>
                    <a:pt x="81198" y="382508"/>
                  </a:cubicBezTo>
                  <a:cubicBezTo>
                    <a:pt x="81198" y="382508"/>
                    <a:pt x="81198" y="382508"/>
                    <a:pt x="79702" y="372048"/>
                  </a:cubicBezTo>
                  <a:cubicBezTo>
                    <a:pt x="79702" y="372048"/>
                    <a:pt x="79702" y="372048"/>
                    <a:pt x="85686" y="367566"/>
                  </a:cubicBezTo>
                  <a:cubicBezTo>
                    <a:pt x="85686" y="367566"/>
                    <a:pt x="85686" y="367566"/>
                    <a:pt x="91670" y="367566"/>
                  </a:cubicBezTo>
                  <a:cubicBezTo>
                    <a:pt x="91670" y="367566"/>
                    <a:pt x="91670" y="367566"/>
                    <a:pt x="99151" y="367566"/>
                  </a:cubicBezTo>
                  <a:cubicBezTo>
                    <a:pt x="99151" y="367566"/>
                    <a:pt x="99151" y="367566"/>
                    <a:pt x="106631" y="372048"/>
                  </a:cubicBezTo>
                  <a:cubicBezTo>
                    <a:pt x="106631" y="372048"/>
                    <a:pt x="106631" y="372048"/>
                    <a:pt x="109623" y="364578"/>
                  </a:cubicBezTo>
                  <a:cubicBezTo>
                    <a:pt x="109623" y="364578"/>
                    <a:pt x="109623" y="364578"/>
                    <a:pt x="105135" y="360095"/>
                  </a:cubicBezTo>
                  <a:cubicBezTo>
                    <a:pt x="105135" y="360095"/>
                    <a:pt x="105135" y="360095"/>
                    <a:pt x="103639" y="360095"/>
                  </a:cubicBezTo>
                  <a:cubicBezTo>
                    <a:pt x="103639" y="360095"/>
                    <a:pt x="103639" y="360095"/>
                    <a:pt x="96158" y="360095"/>
                  </a:cubicBezTo>
                  <a:cubicBezTo>
                    <a:pt x="96158" y="360095"/>
                    <a:pt x="96158" y="360095"/>
                    <a:pt x="91670" y="360095"/>
                  </a:cubicBezTo>
                  <a:cubicBezTo>
                    <a:pt x="91670" y="360095"/>
                    <a:pt x="91670" y="360095"/>
                    <a:pt x="82694" y="354118"/>
                  </a:cubicBezTo>
                  <a:cubicBezTo>
                    <a:pt x="82694" y="354118"/>
                    <a:pt x="82694" y="354118"/>
                    <a:pt x="79702" y="348142"/>
                  </a:cubicBezTo>
                  <a:cubicBezTo>
                    <a:pt x="79702" y="348142"/>
                    <a:pt x="79702" y="348142"/>
                    <a:pt x="76710" y="340671"/>
                  </a:cubicBezTo>
                  <a:cubicBezTo>
                    <a:pt x="76710" y="340671"/>
                    <a:pt x="76710" y="340671"/>
                    <a:pt x="73717" y="333200"/>
                  </a:cubicBezTo>
                  <a:cubicBezTo>
                    <a:pt x="73717" y="333200"/>
                    <a:pt x="73717" y="333200"/>
                    <a:pt x="73717" y="330212"/>
                  </a:cubicBezTo>
                  <a:cubicBezTo>
                    <a:pt x="73717" y="330212"/>
                    <a:pt x="73717" y="330212"/>
                    <a:pt x="76710" y="327223"/>
                  </a:cubicBezTo>
                  <a:cubicBezTo>
                    <a:pt x="76710" y="327223"/>
                    <a:pt x="76710" y="327223"/>
                    <a:pt x="81198" y="319752"/>
                  </a:cubicBezTo>
                  <a:cubicBezTo>
                    <a:pt x="81198" y="319752"/>
                    <a:pt x="81198" y="319752"/>
                    <a:pt x="88678" y="310787"/>
                  </a:cubicBezTo>
                  <a:cubicBezTo>
                    <a:pt x="88678" y="310787"/>
                    <a:pt x="88678" y="310787"/>
                    <a:pt x="97655" y="304811"/>
                  </a:cubicBezTo>
                  <a:cubicBezTo>
                    <a:pt x="97655" y="304811"/>
                    <a:pt x="97655" y="304811"/>
                    <a:pt x="103639" y="297340"/>
                  </a:cubicBezTo>
                  <a:cubicBezTo>
                    <a:pt x="103639" y="297340"/>
                    <a:pt x="103639" y="297340"/>
                    <a:pt x="105135" y="289869"/>
                  </a:cubicBezTo>
                  <a:cubicBezTo>
                    <a:pt x="105135" y="289869"/>
                    <a:pt x="105135" y="289869"/>
                    <a:pt x="112615" y="282398"/>
                  </a:cubicBezTo>
                  <a:cubicBezTo>
                    <a:pt x="112615" y="282398"/>
                    <a:pt x="112615" y="282398"/>
                    <a:pt x="118600" y="280904"/>
                  </a:cubicBezTo>
                  <a:cubicBezTo>
                    <a:pt x="118600" y="280904"/>
                    <a:pt x="118600" y="280904"/>
                    <a:pt x="123088" y="283892"/>
                  </a:cubicBezTo>
                  <a:cubicBezTo>
                    <a:pt x="123088" y="283892"/>
                    <a:pt x="123088" y="283892"/>
                    <a:pt x="127576" y="289869"/>
                  </a:cubicBezTo>
                  <a:cubicBezTo>
                    <a:pt x="127576" y="289869"/>
                    <a:pt x="127576" y="289869"/>
                    <a:pt x="130568" y="289869"/>
                  </a:cubicBezTo>
                  <a:cubicBezTo>
                    <a:pt x="130568" y="289869"/>
                    <a:pt x="130568" y="289869"/>
                    <a:pt x="136552" y="289869"/>
                  </a:cubicBezTo>
                  <a:cubicBezTo>
                    <a:pt x="136552" y="289869"/>
                    <a:pt x="136552" y="289869"/>
                    <a:pt x="139545" y="289869"/>
                  </a:cubicBezTo>
                  <a:cubicBezTo>
                    <a:pt x="139545" y="289869"/>
                    <a:pt x="139545" y="289869"/>
                    <a:pt x="144033" y="283892"/>
                  </a:cubicBezTo>
                  <a:cubicBezTo>
                    <a:pt x="144033" y="283892"/>
                    <a:pt x="144033" y="283892"/>
                    <a:pt x="148521" y="283892"/>
                  </a:cubicBezTo>
                  <a:cubicBezTo>
                    <a:pt x="148521" y="283892"/>
                    <a:pt x="148521" y="283892"/>
                    <a:pt x="150017" y="280904"/>
                  </a:cubicBezTo>
                  <a:cubicBezTo>
                    <a:pt x="150017" y="280904"/>
                    <a:pt x="150017" y="280904"/>
                    <a:pt x="153009" y="276422"/>
                  </a:cubicBezTo>
                  <a:cubicBezTo>
                    <a:pt x="153009" y="276422"/>
                    <a:pt x="153009" y="276422"/>
                    <a:pt x="154505" y="280904"/>
                  </a:cubicBezTo>
                  <a:cubicBezTo>
                    <a:pt x="154505" y="280904"/>
                    <a:pt x="154505" y="280904"/>
                    <a:pt x="158994" y="280904"/>
                  </a:cubicBezTo>
                  <a:cubicBezTo>
                    <a:pt x="158994" y="280904"/>
                    <a:pt x="158994" y="280904"/>
                    <a:pt x="161986" y="280904"/>
                  </a:cubicBezTo>
                  <a:cubicBezTo>
                    <a:pt x="161986" y="280904"/>
                    <a:pt x="161986" y="280904"/>
                    <a:pt x="167970" y="280904"/>
                  </a:cubicBezTo>
                  <a:cubicBezTo>
                    <a:pt x="167970" y="280904"/>
                    <a:pt x="167970" y="280904"/>
                    <a:pt x="172458" y="276422"/>
                  </a:cubicBezTo>
                  <a:cubicBezTo>
                    <a:pt x="172458" y="276422"/>
                    <a:pt x="172458" y="276422"/>
                    <a:pt x="176946" y="276422"/>
                  </a:cubicBezTo>
                  <a:cubicBezTo>
                    <a:pt x="176946" y="276422"/>
                    <a:pt x="176946" y="276422"/>
                    <a:pt x="178442" y="265962"/>
                  </a:cubicBezTo>
                  <a:cubicBezTo>
                    <a:pt x="178442" y="265962"/>
                    <a:pt x="178442" y="265962"/>
                    <a:pt x="175450" y="258491"/>
                  </a:cubicBezTo>
                  <a:cubicBezTo>
                    <a:pt x="175450" y="258491"/>
                    <a:pt x="175450" y="258491"/>
                    <a:pt x="172458" y="246538"/>
                  </a:cubicBezTo>
                  <a:cubicBezTo>
                    <a:pt x="172458" y="246538"/>
                    <a:pt x="172458" y="246538"/>
                    <a:pt x="178442" y="246538"/>
                  </a:cubicBezTo>
                  <a:cubicBezTo>
                    <a:pt x="178442" y="246538"/>
                    <a:pt x="178442" y="246538"/>
                    <a:pt x="184427" y="240561"/>
                  </a:cubicBezTo>
                  <a:cubicBezTo>
                    <a:pt x="184427" y="240561"/>
                    <a:pt x="184427" y="240561"/>
                    <a:pt x="182931" y="231596"/>
                  </a:cubicBezTo>
                  <a:cubicBezTo>
                    <a:pt x="182931" y="231596"/>
                    <a:pt x="182931" y="231596"/>
                    <a:pt x="173954" y="230102"/>
                  </a:cubicBezTo>
                  <a:cubicBezTo>
                    <a:pt x="173954" y="230102"/>
                    <a:pt x="173954" y="230102"/>
                    <a:pt x="169466" y="230102"/>
                  </a:cubicBezTo>
                  <a:cubicBezTo>
                    <a:pt x="169466" y="230102"/>
                    <a:pt x="169466" y="230102"/>
                    <a:pt x="164978" y="231596"/>
                  </a:cubicBezTo>
                  <a:cubicBezTo>
                    <a:pt x="164978" y="231596"/>
                    <a:pt x="164978" y="231596"/>
                    <a:pt x="160490" y="234585"/>
                  </a:cubicBezTo>
                  <a:cubicBezTo>
                    <a:pt x="160490" y="234585"/>
                    <a:pt x="160490" y="234585"/>
                    <a:pt x="157497" y="240561"/>
                  </a:cubicBezTo>
                  <a:cubicBezTo>
                    <a:pt x="157497" y="240561"/>
                    <a:pt x="157497" y="240561"/>
                    <a:pt x="153009" y="240561"/>
                  </a:cubicBezTo>
                  <a:cubicBezTo>
                    <a:pt x="153009" y="240561"/>
                    <a:pt x="153009" y="240561"/>
                    <a:pt x="148521" y="231596"/>
                  </a:cubicBezTo>
                  <a:cubicBezTo>
                    <a:pt x="148521" y="231596"/>
                    <a:pt x="148521" y="231596"/>
                    <a:pt x="136552" y="231596"/>
                  </a:cubicBezTo>
                  <a:cubicBezTo>
                    <a:pt x="136552" y="231596"/>
                    <a:pt x="136552" y="231596"/>
                    <a:pt x="123088" y="231596"/>
                  </a:cubicBezTo>
                  <a:cubicBezTo>
                    <a:pt x="123088" y="231596"/>
                    <a:pt x="123088" y="231596"/>
                    <a:pt x="112615" y="228608"/>
                  </a:cubicBezTo>
                  <a:cubicBezTo>
                    <a:pt x="112615" y="228608"/>
                    <a:pt x="112615" y="228608"/>
                    <a:pt x="102143" y="224125"/>
                  </a:cubicBezTo>
                  <a:cubicBezTo>
                    <a:pt x="102143" y="224125"/>
                    <a:pt x="102143" y="224125"/>
                    <a:pt x="96158" y="216654"/>
                  </a:cubicBezTo>
                  <a:cubicBezTo>
                    <a:pt x="96158" y="216654"/>
                    <a:pt x="96158" y="216654"/>
                    <a:pt x="94662" y="201713"/>
                  </a:cubicBezTo>
                  <a:cubicBezTo>
                    <a:pt x="94662" y="201713"/>
                    <a:pt x="94662" y="201713"/>
                    <a:pt x="102143" y="198724"/>
                  </a:cubicBezTo>
                  <a:cubicBezTo>
                    <a:pt x="102143" y="198724"/>
                    <a:pt x="102143" y="198724"/>
                    <a:pt x="106631" y="195736"/>
                  </a:cubicBezTo>
                  <a:cubicBezTo>
                    <a:pt x="106631" y="195736"/>
                    <a:pt x="106631" y="195736"/>
                    <a:pt x="96158" y="191254"/>
                  </a:cubicBezTo>
                  <a:cubicBezTo>
                    <a:pt x="96158" y="191254"/>
                    <a:pt x="96158" y="191254"/>
                    <a:pt x="90174" y="186771"/>
                  </a:cubicBezTo>
                  <a:cubicBezTo>
                    <a:pt x="90174" y="186771"/>
                    <a:pt x="90174" y="186771"/>
                    <a:pt x="82694" y="180794"/>
                  </a:cubicBezTo>
                  <a:cubicBezTo>
                    <a:pt x="82694" y="180794"/>
                    <a:pt x="82694" y="180794"/>
                    <a:pt x="81198" y="177806"/>
                  </a:cubicBezTo>
                  <a:cubicBezTo>
                    <a:pt x="81198" y="177806"/>
                    <a:pt x="81198" y="177806"/>
                    <a:pt x="87182" y="173324"/>
                  </a:cubicBezTo>
                  <a:cubicBezTo>
                    <a:pt x="87182" y="173324"/>
                    <a:pt x="87182" y="173324"/>
                    <a:pt x="91670" y="173324"/>
                  </a:cubicBezTo>
                  <a:cubicBezTo>
                    <a:pt x="91670" y="173324"/>
                    <a:pt x="91670" y="173324"/>
                    <a:pt x="100647" y="171829"/>
                  </a:cubicBezTo>
                  <a:cubicBezTo>
                    <a:pt x="100647" y="171829"/>
                    <a:pt x="100647" y="171829"/>
                    <a:pt x="112615" y="164359"/>
                  </a:cubicBezTo>
                  <a:cubicBezTo>
                    <a:pt x="112615" y="164359"/>
                    <a:pt x="112615" y="164359"/>
                    <a:pt x="114111" y="167347"/>
                  </a:cubicBezTo>
                  <a:cubicBezTo>
                    <a:pt x="114111" y="167347"/>
                    <a:pt x="114111" y="167347"/>
                    <a:pt x="121592" y="164359"/>
                  </a:cubicBezTo>
                  <a:cubicBezTo>
                    <a:pt x="121592" y="164359"/>
                    <a:pt x="121592" y="164359"/>
                    <a:pt x="121592" y="162864"/>
                  </a:cubicBezTo>
                  <a:cubicBezTo>
                    <a:pt x="121592" y="162864"/>
                    <a:pt x="121592" y="162864"/>
                    <a:pt x="126080" y="161370"/>
                  </a:cubicBezTo>
                  <a:cubicBezTo>
                    <a:pt x="126080" y="161370"/>
                    <a:pt x="126080" y="161370"/>
                    <a:pt x="135056" y="159876"/>
                  </a:cubicBezTo>
                  <a:cubicBezTo>
                    <a:pt x="135056" y="159876"/>
                    <a:pt x="135056" y="159876"/>
                    <a:pt x="145529" y="159876"/>
                  </a:cubicBezTo>
                  <a:cubicBezTo>
                    <a:pt x="145529" y="159876"/>
                    <a:pt x="145529" y="159876"/>
                    <a:pt x="150017" y="162864"/>
                  </a:cubicBezTo>
                  <a:cubicBezTo>
                    <a:pt x="150017" y="162864"/>
                    <a:pt x="150017" y="162864"/>
                    <a:pt x="147025" y="170335"/>
                  </a:cubicBezTo>
                  <a:cubicBezTo>
                    <a:pt x="147025" y="170335"/>
                    <a:pt x="147025" y="170335"/>
                    <a:pt x="147025" y="173324"/>
                  </a:cubicBezTo>
                  <a:cubicBezTo>
                    <a:pt x="147025" y="173324"/>
                    <a:pt x="147025" y="173324"/>
                    <a:pt x="151513" y="176312"/>
                  </a:cubicBezTo>
                  <a:cubicBezTo>
                    <a:pt x="151513" y="176312"/>
                    <a:pt x="151513" y="176312"/>
                    <a:pt x="156001" y="180794"/>
                  </a:cubicBezTo>
                  <a:cubicBezTo>
                    <a:pt x="156001" y="180794"/>
                    <a:pt x="156001" y="180794"/>
                    <a:pt x="164978" y="180794"/>
                  </a:cubicBezTo>
                  <a:cubicBezTo>
                    <a:pt x="164978" y="180794"/>
                    <a:pt x="164978" y="180794"/>
                    <a:pt x="176946" y="183783"/>
                  </a:cubicBezTo>
                  <a:cubicBezTo>
                    <a:pt x="176946" y="183783"/>
                    <a:pt x="176946" y="183783"/>
                    <a:pt x="185923" y="179300"/>
                  </a:cubicBezTo>
                  <a:cubicBezTo>
                    <a:pt x="185923" y="179300"/>
                    <a:pt x="185923" y="179300"/>
                    <a:pt x="191907" y="173324"/>
                  </a:cubicBezTo>
                  <a:cubicBezTo>
                    <a:pt x="191907" y="173324"/>
                    <a:pt x="191907" y="173324"/>
                    <a:pt x="199387" y="168841"/>
                  </a:cubicBezTo>
                  <a:cubicBezTo>
                    <a:pt x="199387" y="168841"/>
                    <a:pt x="193403" y="165853"/>
                    <a:pt x="191907" y="165853"/>
                  </a:cubicBezTo>
                  <a:cubicBezTo>
                    <a:pt x="188915" y="165853"/>
                    <a:pt x="185923" y="162864"/>
                    <a:pt x="185923" y="162864"/>
                  </a:cubicBezTo>
                  <a:cubicBezTo>
                    <a:pt x="185923" y="162864"/>
                    <a:pt x="185923" y="162864"/>
                    <a:pt x="181435" y="159876"/>
                  </a:cubicBezTo>
                  <a:cubicBezTo>
                    <a:pt x="181435" y="159876"/>
                    <a:pt x="181435" y="159876"/>
                    <a:pt x="181435" y="153899"/>
                  </a:cubicBezTo>
                  <a:cubicBezTo>
                    <a:pt x="181435" y="153899"/>
                    <a:pt x="181435" y="153899"/>
                    <a:pt x="179939" y="146428"/>
                  </a:cubicBezTo>
                  <a:cubicBezTo>
                    <a:pt x="179939" y="146428"/>
                    <a:pt x="179939" y="146428"/>
                    <a:pt x="157497" y="140452"/>
                  </a:cubicBezTo>
                  <a:cubicBezTo>
                    <a:pt x="157497" y="140452"/>
                    <a:pt x="157497" y="140452"/>
                    <a:pt x="157497" y="118039"/>
                  </a:cubicBezTo>
                  <a:cubicBezTo>
                    <a:pt x="157497" y="118039"/>
                    <a:pt x="157497" y="118039"/>
                    <a:pt x="147025" y="107580"/>
                  </a:cubicBezTo>
                  <a:cubicBezTo>
                    <a:pt x="147025" y="107580"/>
                    <a:pt x="147025" y="107580"/>
                    <a:pt x="126080" y="85168"/>
                  </a:cubicBezTo>
                  <a:cubicBezTo>
                    <a:pt x="126080" y="85168"/>
                    <a:pt x="126080" y="85168"/>
                    <a:pt x="129072" y="85168"/>
                  </a:cubicBezTo>
                  <a:cubicBezTo>
                    <a:pt x="129072" y="85168"/>
                    <a:pt x="129072" y="85168"/>
                    <a:pt x="129072" y="80685"/>
                  </a:cubicBezTo>
                  <a:cubicBezTo>
                    <a:pt x="129072" y="80685"/>
                    <a:pt x="129072" y="80685"/>
                    <a:pt x="136552" y="80685"/>
                  </a:cubicBezTo>
                  <a:cubicBezTo>
                    <a:pt x="136552" y="80685"/>
                    <a:pt x="136552" y="80685"/>
                    <a:pt x="136552" y="74708"/>
                  </a:cubicBezTo>
                  <a:cubicBezTo>
                    <a:pt x="136552" y="74708"/>
                    <a:pt x="136552" y="74708"/>
                    <a:pt x="138048" y="67238"/>
                  </a:cubicBezTo>
                  <a:cubicBezTo>
                    <a:pt x="138048" y="67238"/>
                    <a:pt x="138048" y="67238"/>
                    <a:pt x="142537" y="67238"/>
                  </a:cubicBezTo>
                  <a:cubicBezTo>
                    <a:pt x="142537" y="67238"/>
                    <a:pt x="142537" y="67238"/>
                    <a:pt x="147025" y="70226"/>
                  </a:cubicBezTo>
                  <a:cubicBezTo>
                    <a:pt x="147025" y="70226"/>
                    <a:pt x="147025" y="70226"/>
                    <a:pt x="154505" y="70226"/>
                  </a:cubicBezTo>
                  <a:cubicBezTo>
                    <a:pt x="154505" y="70226"/>
                    <a:pt x="154505" y="70226"/>
                    <a:pt x="157497" y="70226"/>
                  </a:cubicBezTo>
                  <a:cubicBezTo>
                    <a:pt x="157497" y="70226"/>
                    <a:pt x="157497" y="70226"/>
                    <a:pt x="164978" y="70226"/>
                  </a:cubicBezTo>
                  <a:cubicBezTo>
                    <a:pt x="164978" y="70226"/>
                    <a:pt x="164978" y="70226"/>
                    <a:pt x="178442" y="65743"/>
                  </a:cubicBezTo>
                  <a:cubicBezTo>
                    <a:pt x="178442" y="65743"/>
                    <a:pt x="178442" y="65743"/>
                    <a:pt x="182931" y="61261"/>
                  </a:cubicBezTo>
                  <a:cubicBezTo>
                    <a:pt x="182931" y="61261"/>
                    <a:pt x="182931" y="61261"/>
                    <a:pt x="187419" y="53790"/>
                  </a:cubicBezTo>
                  <a:cubicBezTo>
                    <a:pt x="187419" y="53790"/>
                    <a:pt x="187419" y="53790"/>
                    <a:pt x="187419" y="41837"/>
                  </a:cubicBezTo>
                  <a:cubicBezTo>
                    <a:pt x="187419" y="41837"/>
                    <a:pt x="187419" y="41837"/>
                    <a:pt x="191907" y="41837"/>
                  </a:cubicBezTo>
                  <a:cubicBezTo>
                    <a:pt x="191907" y="41837"/>
                    <a:pt x="191907" y="41837"/>
                    <a:pt x="196395" y="37354"/>
                  </a:cubicBezTo>
                  <a:cubicBezTo>
                    <a:pt x="196395" y="37354"/>
                    <a:pt x="196395" y="37354"/>
                    <a:pt x="205372" y="29883"/>
                  </a:cubicBezTo>
                  <a:cubicBezTo>
                    <a:pt x="205372" y="29883"/>
                    <a:pt x="205372" y="29883"/>
                    <a:pt x="221829" y="26895"/>
                  </a:cubicBezTo>
                  <a:cubicBezTo>
                    <a:pt x="221829" y="26895"/>
                    <a:pt x="221829" y="26895"/>
                    <a:pt x="227813" y="19424"/>
                  </a:cubicBezTo>
                  <a:cubicBezTo>
                    <a:pt x="227813" y="19424"/>
                    <a:pt x="227813" y="19424"/>
                    <a:pt x="233797" y="16436"/>
                  </a:cubicBezTo>
                  <a:cubicBezTo>
                    <a:pt x="233797" y="16436"/>
                    <a:pt x="233797" y="16436"/>
                    <a:pt x="238285" y="11953"/>
                  </a:cubicBezTo>
                  <a:cubicBezTo>
                    <a:pt x="238285" y="11953"/>
                    <a:pt x="238285" y="11953"/>
                    <a:pt x="262223" y="13447"/>
                  </a:cubicBezTo>
                  <a:cubicBezTo>
                    <a:pt x="262223" y="13447"/>
                    <a:pt x="262223" y="13447"/>
                    <a:pt x="265215" y="5977"/>
                  </a:cubicBezTo>
                  <a:cubicBezTo>
                    <a:pt x="265215" y="5977"/>
                    <a:pt x="265215" y="5977"/>
                    <a:pt x="277183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5957637" y="3282926"/>
              <a:ext cx="448593" cy="285010"/>
            </a:xfrm>
            <a:custGeom>
              <a:avLst/>
              <a:gdLst>
                <a:gd name="connsiteX0" fmla="*/ 373837 w 470138"/>
                <a:gd name="connsiteY0" fmla="*/ 178512 h 298698"/>
                <a:gd name="connsiteX1" fmla="*/ 376847 w 470138"/>
                <a:gd name="connsiteY1" fmla="*/ 178512 h 298698"/>
                <a:gd name="connsiteX2" fmla="*/ 382865 w 470138"/>
                <a:gd name="connsiteY2" fmla="*/ 178512 h 298698"/>
                <a:gd name="connsiteX3" fmla="*/ 391894 w 470138"/>
                <a:gd name="connsiteY3" fmla="*/ 184447 h 298698"/>
                <a:gd name="connsiteX4" fmla="*/ 399417 w 470138"/>
                <a:gd name="connsiteY4" fmla="*/ 191866 h 298698"/>
                <a:gd name="connsiteX5" fmla="*/ 405436 w 470138"/>
                <a:gd name="connsiteY5" fmla="*/ 193350 h 298698"/>
                <a:gd name="connsiteX6" fmla="*/ 409950 w 470138"/>
                <a:gd name="connsiteY6" fmla="*/ 193350 h 298698"/>
                <a:gd name="connsiteX7" fmla="*/ 417474 w 470138"/>
                <a:gd name="connsiteY7" fmla="*/ 193350 h 298698"/>
                <a:gd name="connsiteX8" fmla="*/ 432521 w 470138"/>
                <a:gd name="connsiteY8" fmla="*/ 199285 h 298698"/>
                <a:gd name="connsiteX9" fmla="*/ 441549 w 470138"/>
                <a:gd name="connsiteY9" fmla="*/ 206704 h 298698"/>
                <a:gd name="connsiteX10" fmla="*/ 441549 w 470138"/>
                <a:gd name="connsiteY10" fmla="*/ 212639 h 298698"/>
                <a:gd name="connsiteX11" fmla="*/ 444558 w 470138"/>
                <a:gd name="connsiteY11" fmla="*/ 225993 h 298698"/>
                <a:gd name="connsiteX12" fmla="*/ 449072 w 470138"/>
                <a:gd name="connsiteY12" fmla="*/ 225993 h 298698"/>
                <a:gd name="connsiteX13" fmla="*/ 452082 w 470138"/>
                <a:gd name="connsiteY13" fmla="*/ 225993 h 298698"/>
                <a:gd name="connsiteX14" fmla="*/ 452082 w 470138"/>
                <a:gd name="connsiteY14" fmla="*/ 234896 h 298698"/>
                <a:gd name="connsiteX15" fmla="*/ 456596 w 470138"/>
                <a:gd name="connsiteY15" fmla="*/ 234896 h 298698"/>
                <a:gd name="connsiteX16" fmla="*/ 462615 w 470138"/>
                <a:gd name="connsiteY16" fmla="*/ 240831 h 298698"/>
                <a:gd name="connsiteX17" fmla="*/ 470138 w 470138"/>
                <a:gd name="connsiteY17" fmla="*/ 240831 h 298698"/>
                <a:gd name="connsiteX18" fmla="*/ 462615 w 470138"/>
                <a:gd name="connsiteY18" fmla="*/ 251217 h 298698"/>
                <a:gd name="connsiteX19" fmla="*/ 456596 w 470138"/>
                <a:gd name="connsiteY19" fmla="*/ 254185 h 298698"/>
                <a:gd name="connsiteX20" fmla="*/ 449072 w 470138"/>
                <a:gd name="connsiteY20" fmla="*/ 267539 h 298698"/>
                <a:gd name="connsiteX21" fmla="*/ 440044 w 470138"/>
                <a:gd name="connsiteY21" fmla="*/ 270506 h 298698"/>
                <a:gd name="connsiteX22" fmla="*/ 421988 w 470138"/>
                <a:gd name="connsiteY22" fmla="*/ 270506 h 298698"/>
                <a:gd name="connsiteX23" fmla="*/ 418978 w 470138"/>
                <a:gd name="connsiteY23" fmla="*/ 274958 h 298698"/>
                <a:gd name="connsiteX24" fmla="*/ 406941 w 470138"/>
                <a:gd name="connsiteY24" fmla="*/ 274958 h 298698"/>
                <a:gd name="connsiteX25" fmla="*/ 403931 w 470138"/>
                <a:gd name="connsiteY25" fmla="*/ 285344 h 298698"/>
                <a:gd name="connsiteX26" fmla="*/ 402427 w 470138"/>
                <a:gd name="connsiteY26" fmla="*/ 292763 h 298698"/>
                <a:gd name="connsiteX27" fmla="*/ 399417 w 470138"/>
                <a:gd name="connsiteY27" fmla="*/ 295731 h 298698"/>
                <a:gd name="connsiteX28" fmla="*/ 396408 w 470138"/>
                <a:gd name="connsiteY28" fmla="*/ 298698 h 298698"/>
                <a:gd name="connsiteX29" fmla="*/ 391894 w 470138"/>
                <a:gd name="connsiteY29" fmla="*/ 298698 h 298698"/>
                <a:gd name="connsiteX30" fmla="*/ 387380 w 470138"/>
                <a:gd name="connsiteY30" fmla="*/ 291279 h 298698"/>
                <a:gd name="connsiteX31" fmla="*/ 376847 w 470138"/>
                <a:gd name="connsiteY31" fmla="*/ 286828 h 298698"/>
                <a:gd name="connsiteX32" fmla="*/ 370828 w 470138"/>
                <a:gd name="connsiteY32" fmla="*/ 280893 h 298698"/>
                <a:gd name="connsiteX33" fmla="*/ 370828 w 470138"/>
                <a:gd name="connsiteY33" fmla="*/ 277925 h 298698"/>
                <a:gd name="connsiteX34" fmla="*/ 370828 w 470138"/>
                <a:gd name="connsiteY34" fmla="*/ 273474 h 298698"/>
                <a:gd name="connsiteX35" fmla="*/ 370828 w 470138"/>
                <a:gd name="connsiteY35" fmla="*/ 267539 h 298698"/>
                <a:gd name="connsiteX36" fmla="*/ 370828 w 470138"/>
                <a:gd name="connsiteY36" fmla="*/ 264571 h 298698"/>
                <a:gd name="connsiteX37" fmla="*/ 370828 w 470138"/>
                <a:gd name="connsiteY37" fmla="*/ 252701 h 298698"/>
                <a:gd name="connsiteX38" fmla="*/ 370828 w 470138"/>
                <a:gd name="connsiteY38" fmla="*/ 249733 h 298698"/>
                <a:gd name="connsiteX39" fmla="*/ 370828 w 470138"/>
                <a:gd name="connsiteY39" fmla="*/ 242315 h 298698"/>
                <a:gd name="connsiteX40" fmla="*/ 363304 w 470138"/>
                <a:gd name="connsiteY40" fmla="*/ 231928 h 298698"/>
                <a:gd name="connsiteX41" fmla="*/ 358790 w 470138"/>
                <a:gd name="connsiteY41" fmla="*/ 227477 h 298698"/>
                <a:gd name="connsiteX42" fmla="*/ 358790 w 470138"/>
                <a:gd name="connsiteY42" fmla="*/ 223025 h 298698"/>
                <a:gd name="connsiteX43" fmla="*/ 358790 w 470138"/>
                <a:gd name="connsiteY43" fmla="*/ 220058 h 298698"/>
                <a:gd name="connsiteX44" fmla="*/ 363304 w 470138"/>
                <a:gd name="connsiteY44" fmla="*/ 214123 h 298698"/>
                <a:gd name="connsiteX45" fmla="*/ 370828 w 470138"/>
                <a:gd name="connsiteY45" fmla="*/ 212639 h 298698"/>
                <a:gd name="connsiteX46" fmla="*/ 376847 w 470138"/>
                <a:gd name="connsiteY46" fmla="*/ 206704 h 298698"/>
                <a:gd name="connsiteX47" fmla="*/ 376847 w 470138"/>
                <a:gd name="connsiteY47" fmla="*/ 199285 h 298698"/>
                <a:gd name="connsiteX48" fmla="*/ 373837 w 470138"/>
                <a:gd name="connsiteY48" fmla="*/ 185931 h 298698"/>
                <a:gd name="connsiteX49" fmla="*/ 373837 w 470138"/>
                <a:gd name="connsiteY49" fmla="*/ 182963 h 298698"/>
                <a:gd name="connsiteX50" fmla="*/ 373837 w 470138"/>
                <a:gd name="connsiteY50" fmla="*/ 178512 h 298698"/>
                <a:gd name="connsiteX51" fmla="*/ 275720 w 470138"/>
                <a:gd name="connsiteY51" fmla="*/ 116651 h 298698"/>
                <a:gd name="connsiteX52" fmla="*/ 281022 w 470138"/>
                <a:gd name="connsiteY52" fmla="*/ 116651 h 298698"/>
                <a:gd name="connsiteX53" fmla="*/ 284556 w 470138"/>
                <a:gd name="connsiteY53" fmla="*/ 116651 h 298698"/>
                <a:gd name="connsiteX54" fmla="*/ 288091 w 470138"/>
                <a:gd name="connsiteY54" fmla="*/ 120186 h 298698"/>
                <a:gd name="connsiteX55" fmla="*/ 291626 w 470138"/>
                <a:gd name="connsiteY55" fmla="*/ 125488 h 298698"/>
                <a:gd name="connsiteX56" fmla="*/ 291626 w 470138"/>
                <a:gd name="connsiteY56" fmla="*/ 130790 h 298698"/>
                <a:gd name="connsiteX57" fmla="*/ 284556 w 470138"/>
                <a:gd name="connsiteY57" fmla="*/ 134325 h 298698"/>
                <a:gd name="connsiteX58" fmla="*/ 281022 w 470138"/>
                <a:gd name="connsiteY58" fmla="*/ 130790 h 298698"/>
                <a:gd name="connsiteX59" fmla="*/ 281022 w 470138"/>
                <a:gd name="connsiteY59" fmla="*/ 125488 h 298698"/>
                <a:gd name="connsiteX60" fmla="*/ 275720 w 470138"/>
                <a:gd name="connsiteY60" fmla="*/ 121953 h 298698"/>
                <a:gd name="connsiteX61" fmla="*/ 275720 w 470138"/>
                <a:gd name="connsiteY61" fmla="*/ 120186 h 298698"/>
                <a:gd name="connsiteX62" fmla="*/ 309302 w 470138"/>
                <a:gd name="connsiteY62" fmla="*/ 107814 h 298698"/>
                <a:gd name="connsiteX63" fmla="*/ 314604 w 470138"/>
                <a:gd name="connsiteY63" fmla="*/ 107814 h 298698"/>
                <a:gd name="connsiteX64" fmla="*/ 319906 w 470138"/>
                <a:gd name="connsiteY64" fmla="*/ 113116 h 298698"/>
                <a:gd name="connsiteX65" fmla="*/ 323441 w 470138"/>
                <a:gd name="connsiteY65" fmla="*/ 116651 h 298698"/>
                <a:gd name="connsiteX66" fmla="*/ 330511 w 470138"/>
                <a:gd name="connsiteY66" fmla="*/ 120186 h 298698"/>
                <a:gd name="connsiteX67" fmla="*/ 330511 w 470138"/>
                <a:gd name="connsiteY67" fmla="*/ 116651 h 298698"/>
                <a:gd name="connsiteX68" fmla="*/ 339348 w 470138"/>
                <a:gd name="connsiteY68" fmla="*/ 116651 h 298698"/>
                <a:gd name="connsiteX69" fmla="*/ 344650 w 470138"/>
                <a:gd name="connsiteY69" fmla="*/ 116651 h 298698"/>
                <a:gd name="connsiteX70" fmla="*/ 351720 w 470138"/>
                <a:gd name="connsiteY70" fmla="*/ 121954 h 298698"/>
                <a:gd name="connsiteX71" fmla="*/ 364092 w 470138"/>
                <a:gd name="connsiteY71" fmla="*/ 130791 h 298698"/>
                <a:gd name="connsiteX72" fmla="*/ 364092 w 470138"/>
                <a:gd name="connsiteY72" fmla="*/ 139628 h 298698"/>
                <a:gd name="connsiteX73" fmla="*/ 358789 w 470138"/>
                <a:gd name="connsiteY73" fmla="*/ 144930 h 298698"/>
                <a:gd name="connsiteX74" fmla="*/ 353487 w 470138"/>
                <a:gd name="connsiteY74" fmla="*/ 144930 h 298698"/>
                <a:gd name="connsiteX75" fmla="*/ 348185 w 470138"/>
                <a:gd name="connsiteY75" fmla="*/ 144930 h 298698"/>
                <a:gd name="connsiteX76" fmla="*/ 348185 w 470138"/>
                <a:gd name="connsiteY76" fmla="*/ 146698 h 298698"/>
                <a:gd name="connsiteX77" fmla="*/ 335813 w 470138"/>
                <a:gd name="connsiteY77" fmla="*/ 146698 h 298698"/>
                <a:gd name="connsiteX78" fmla="*/ 330511 w 470138"/>
                <a:gd name="connsiteY78" fmla="*/ 146698 h 298698"/>
                <a:gd name="connsiteX79" fmla="*/ 328743 w 470138"/>
                <a:gd name="connsiteY79" fmla="*/ 146698 h 298698"/>
                <a:gd name="connsiteX80" fmla="*/ 325209 w 470138"/>
                <a:gd name="connsiteY80" fmla="*/ 141396 h 298698"/>
                <a:gd name="connsiteX81" fmla="*/ 323441 w 470138"/>
                <a:gd name="connsiteY81" fmla="*/ 134326 h 298698"/>
                <a:gd name="connsiteX82" fmla="*/ 325209 w 470138"/>
                <a:gd name="connsiteY82" fmla="*/ 127256 h 298698"/>
                <a:gd name="connsiteX83" fmla="*/ 316371 w 470138"/>
                <a:gd name="connsiteY83" fmla="*/ 127256 h 298698"/>
                <a:gd name="connsiteX84" fmla="*/ 309302 w 470138"/>
                <a:gd name="connsiteY84" fmla="*/ 125488 h 298698"/>
                <a:gd name="connsiteX85" fmla="*/ 309302 w 470138"/>
                <a:gd name="connsiteY85" fmla="*/ 120186 h 298698"/>
                <a:gd name="connsiteX86" fmla="*/ 309302 w 470138"/>
                <a:gd name="connsiteY86" fmla="*/ 116651 h 298698"/>
                <a:gd name="connsiteX87" fmla="*/ 309302 w 470138"/>
                <a:gd name="connsiteY87" fmla="*/ 111349 h 298698"/>
                <a:gd name="connsiteX88" fmla="*/ 258045 w 470138"/>
                <a:gd name="connsiteY88" fmla="*/ 93675 h 298698"/>
                <a:gd name="connsiteX89" fmla="*/ 261580 w 470138"/>
                <a:gd name="connsiteY89" fmla="*/ 93675 h 298698"/>
                <a:gd name="connsiteX90" fmla="*/ 272184 w 470138"/>
                <a:gd name="connsiteY90" fmla="*/ 93675 h 298698"/>
                <a:gd name="connsiteX91" fmla="*/ 281021 w 470138"/>
                <a:gd name="connsiteY91" fmla="*/ 93675 h 298698"/>
                <a:gd name="connsiteX92" fmla="*/ 282788 w 470138"/>
                <a:gd name="connsiteY92" fmla="*/ 100745 h 298698"/>
                <a:gd name="connsiteX93" fmla="*/ 302230 w 470138"/>
                <a:gd name="connsiteY93" fmla="*/ 100745 h 298698"/>
                <a:gd name="connsiteX94" fmla="*/ 293393 w 470138"/>
                <a:gd name="connsiteY94" fmla="*/ 106047 h 298698"/>
                <a:gd name="connsiteX95" fmla="*/ 291625 w 470138"/>
                <a:gd name="connsiteY95" fmla="*/ 107815 h 298698"/>
                <a:gd name="connsiteX96" fmla="*/ 291625 w 470138"/>
                <a:gd name="connsiteY96" fmla="*/ 104280 h 298698"/>
                <a:gd name="connsiteX97" fmla="*/ 286323 w 470138"/>
                <a:gd name="connsiteY97" fmla="*/ 104280 h 298698"/>
                <a:gd name="connsiteX98" fmla="*/ 282788 w 470138"/>
                <a:gd name="connsiteY98" fmla="*/ 104280 h 298698"/>
                <a:gd name="connsiteX99" fmla="*/ 277486 w 470138"/>
                <a:gd name="connsiteY99" fmla="*/ 104280 h 298698"/>
                <a:gd name="connsiteX100" fmla="*/ 273951 w 470138"/>
                <a:gd name="connsiteY100" fmla="*/ 104280 h 298698"/>
                <a:gd name="connsiteX101" fmla="*/ 270417 w 470138"/>
                <a:gd name="connsiteY101" fmla="*/ 104280 h 298698"/>
                <a:gd name="connsiteX102" fmla="*/ 265114 w 470138"/>
                <a:gd name="connsiteY102" fmla="*/ 104280 h 298698"/>
                <a:gd name="connsiteX103" fmla="*/ 258045 w 470138"/>
                <a:gd name="connsiteY103" fmla="*/ 102512 h 298698"/>
                <a:gd name="connsiteX104" fmla="*/ 258045 w 470138"/>
                <a:gd name="connsiteY104" fmla="*/ 100745 h 298698"/>
                <a:gd name="connsiteX105" fmla="*/ 258045 w 470138"/>
                <a:gd name="connsiteY105" fmla="*/ 97210 h 298698"/>
                <a:gd name="connsiteX106" fmla="*/ 187348 w 470138"/>
                <a:gd name="connsiteY106" fmla="*/ 51256 h 298698"/>
                <a:gd name="connsiteX107" fmla="*/ 194417 w 470138"/>
                <a:gd name="connsiteY107" fmla="*/ 51256 h 298698"/>
                <a:gd name="connsiteX108" fmla="*/ 197952 w 470138"/>
                <a:gd name="connsiteY108" fmla="*/ 51256 h 298698"/>
                <a:gd name="connsiteX109" fmla="*/ 201487 w 470138"/>
                <a:gd name="connsiteY109" fmla="*/ 53023 h 298698"/>
                <a:gd name="connsiteX110" fmla="*/ 203254 w 470138"/>
                <a:gd name="connsiteY110" fmla="*/ 56558 h 298698"/>
                <a:gd name="connsiteX111" fmla="*/ 208557 w 470138"/>
                <a:gd name="connsiteY111" fmla="*/ 65395 h 298698"/>
                <a:gd name="connsiteX112" fmla="*/ 213859 w 470138"/>
                <a:gd name="connsiteY112" fmla="*/ 65395 h 298698"/>
                <a:gd name="connsiteX113" fmla="*/ 217394 w 470138"/>
                <a:gd name="connsiteY113" fmla="*/ 74233 h 298698"/>
                <a:gd name="connsiteX114" fmla="*/ 217394 w 470138"/>
                <a:gd name="connsiteY114" fmla="*/ 81303 h 298698"/>
                <a:gd name="connsiteX115" fmla="*/ 217394 w 470138"/>
                <a:gd name="connsiteY115" fmla="*/ 86605 h 298698"/>
                <a:gd name="connsiteX116" fmla="*/ 212092 w 470138"/>
                <a:gd name="connsiteY116" fmla="*/ 86605 h 298698"/>
                <a:gd name="connsiteX117" fmla="*/ 206789 w 470138"/>
                <a:gd name="connsiteY117" fmla="*/ 81303 h 298698"/>
                <a:gd name="connsiteX118" fmla="*/ 203254 w 470138"/>
                <a:gd name="connsiteY118" fmla="*/ 77768 h 298698"/>
                <a:gd name="connsiteX119" fmla="*/ 194417 w 470138"/>
                <a:gd name="connsiteY119" fmla="*/ 81303 h 298698"/>
                <a:gd name="connsiteX120" fmla="*/ 187348 w 470138"/>
                <a:gd name="connsiteY120" fmla="*/ 83070 h 298698"/>
                <a:gd name="connsiteX121" fmla="*/ 182046 w 470138"/>
                <a:gd name="connsiteY121" fmla="*/ 79535 h 298698"/>
                <a:gd name="connsiteX122" fmla="*/ 178511 w 470138"/>
                <a:gd name="connsiteY122" fmla="*/ 74233 h 298698"/>
                <a:gd name="connsiteX123" fmla="*/ 169674 w 470138"/>
                <a:gd name="connsiteY123" fmla="*/ 68930 h 298698"/>
                <a:gd name="connsiteX124" fmla="*/ 169674 w 470138"/>
                <a:gd name="connsiteY124" fmla="*/ 63628 h 298698"/>
                <a:gd name="connsiteX125" fmla="*/ 169674 w 470138"/>
                <a:gd name="connsiteY125" fmla="*/ 56558 h 298698"/>
                <a:gd name="connsiteX126" fmla="*/ 174976 w 470138"/>
                <a:gd name="connsiteY126" fmla="*/ 56558 h 298698"/>
                <a:gd name="connsiteX127" fmla="*/ 180278 w 470138"/>
                <a:gd name="connsiteY127" fmla="*/ 56558 h 298698"/>
                <a:gd name="connsiteX128" fmla="*/ 180278 w 470138"/>
                <a:gd name="connsiteY128" fmla="*/ 53023 h 298698"/>
                <a:gd name="connsiteX129" fmla="*/ 12372 w 470138"/>
                <a:gd name="connsiteY129" fmla="*/ 15908 h 298698"/>
                <a:gd name="connsiteX130" fmla="*/ 12372 w 470138"/>
                <a:gd name="connsiteY130" fmla="*/ 21210 h 298698"/>
                <a:gd name="connsiteX131" fmla="*/ 12372 w 470138"/>
                <a:gd name="connsiteY131" fmla="*/ 24745 h 298698"/>
                <a:gd name="connsiteX132" fmla="*/ 8837 w 470138"/>
                <a:gd name="connsiteY132" fmla="*/ 28280 h 298698"/>
                <a:gd name="connsiteX133" fmla="*/ 7069 w 470138"/>
                <a:gd name="connsiteY133" fmla="*/ 31815 h 298698"/>
                <a:gd name="connsiteX134" fmla="*/ 7069 w 470138"/>
                <a:gd name="connsiteY134" fmla="*/ 38885 h 298698"/>
                <a:gd name="connsiteX135" fmla="*/ 0 w 470138"/>
                <a:gd name="connsiteY135" fmla="*/ 35350 h 298698"/>
                <a:gd name="connsiteX136" fmla="*/ 0 w 470138"/>
                <a:gd name="connsiteY136" fmla="*/ 31815 h 298698"/>
                <a:gd name="connsiteX137" fmla="*/ 0 w 470138"/>
                <a:gd name="connsiteY137" fmla="*/ 28280 h 298698"/>
                <a:gd name="connsiteX138" fmla="*/ 7069 w 470138"/>
                <a:gd name="connsiteY138" fmla="*/ 21210 h 298698"/>
                <a:gd name="connsiteX139" fmla="*/ 58325 w 470138"/>
                <a:gd name="connsiteY139" fmla="*/ 0 h 298698"/>
                <a:gd name="connsiteX140" fmla="*/ 63627 w 470138"/>
                <a:gd name="connsiteY140" fmla="*/ 0 h 298698"/>
                <a:gd name="connsiteX141" fmla="*/ 77767 w 470138"/>
                <a:gd name="connsiteY141" fmla="*/ 0 h 298698"/>
                <a:gd name="connsiteX142" fmla="*/ 83069 w 470138"/>
                <a:gd name="connsiteY142" fmla="*/ 0 h 298698"/>
                <a:gd name="connsiteX143" fmla="*/ 88372 w 470138"/>
                <a:gd name="connsiteY143" fmla="*/ 8837 h 298698"/>
                <a:gd name="connsiteX144" fmla="*/ 88372 w 470138"/>
                <a:gd name="connsiteY144" fmla="*/ 10604 h 298698"/>
                <a:gd name="connsiteX145" fmla="*/ 88372 w 470138"/>
                <a:gd name="connsiteY145" fmla="*/ 15907 h 298698"/>
                <a:gd name="connsiteX146" fmla="*/ 86604 w 470138"/>
                <a:gd name="connsiteY146" fmla="*/ 21209 h 298698"/>
                <a:gd name="connsiteX147" fmla="*/ 86604 w 470138"/>
                <a:gd name="connsiteY147" fmla="*/ 22977 h 298698"/>
                <a:gd name="connsiteX148" fmla="*/ 81302 w 470138"/>
                <a:gd name="connsiteY148" fmla="*/ 28279 h 298698"/>
                <a:gd name="connsiteX149" fmla="*/ 77767 w 470138"/>
                <a:gd name="connsiteY149" fmla="*/ 28279 h 298698"/>
                <a:gd name="connsiteX150" fmla="*/ 72465 w 470138"/>
                <a:gd name="connsiteY150" fmla="*/ 28279 h 298698"/>
                <a:gd name="connsiteX151" fmla="*/ 68930 w 470138"/>
                <a:gd name="connsiteY151" fmla="*/ 28279 h 298698"/>
                <a:gd name="connsiteX152" fmla="*/ 60092 w 470138"/>
                <a:gd name="connsiteY152" fmla="*/ 22977 h 298698"/>
                <a:gd name="connsiteX153" fmla="*/ 58325 w 470138"/>
                <a:gd name="connsiteY153" fmla="*/ 22977 h 298698"/>
                <a:gd name="connsiteX154" fmla="*/ 49488 w 470138"/>
                <a:gd name="connsiteY154" fmla="*/ 15907 h 298698"/>
                <a:gd name="connsiteX155" fmla="*/ 49488 w 470138"/>
                <a:gd name="connsiteY155" fmla="*/ 7070 h 298698"/>
                <a:gd name="connsiteX156" fmla="*/ 49488 w 470138"/>
                <a:gd name="connsiteY156" fmla="*/ 3535 h 29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470138" h="298698">
                  <a:moveTo>
                    <a:pt x="373837" y="178512"/>
                  </a:moveTo>
                  <a:cubicBezTo>
                    <a:pt x="376847" y="178512"/>
                    <a:pt x="376847" y="178512"/>
                    <a:pt x="376847" y="178512"/>
                  </a:cubicBezTo>
                  <a:cubicBezTo>
                    <a:pt x="382865" y="178512"/>
                    <a:pt x="382865" y="178512"/>
                    <a:pt x="382865" y="178512"/>
                  </a:cubicBezTo>
                  <a:cubicBezTo>
                    <a:pt x="391894" y="184447"/>
                    <a:pt x="391894" y="184447"/>
                    <a:pt x="391894" y="184447"/>
                  </a:cubicBezTo>
                  <a:cubicBezTo>
                    <a:pt x="399417" y="191866"/>
                    <a:pt x="399417" y="191866"/>
                    <a:pt x="399417" y="191866"/>
                  </a:cubicBezTo>
                  <a:cubicBezTo>
                    <a:pt x="399417" y="191866"/>
                    <a:pt x="403931" y="193350"/>
                    <a:pt x="405436" y="193350"/>
                  </a:cubicBezTo>
                  <a:cubicBezTo>
                    <a:pt x="406941" y="193350"/>
                    <a:pt x="408445" y="193350"/>
                    <a:pt x="409950" y="193350"/>
                  </a:cubicBezTo>
                  <a:cubicBezTo>
                    <a:pt x="411455" y="193350"/>
                    <a:pt x="417474" y="193350"/>
                    <a:pt x="417474" y="193350"/>
                  </a:cubicBezTo>
                  <a:cubicBezTo>
                    <a:pt x="432521" y="199285"/>
                    <a:pt x="432521" y="199285"/>
                    <a:pt x="432521" y="199285"/>
                  </a:cubicBezTo>
                  <a:cubicBezTo>
                    <a:pt x="441549" y="206704"/>
                    <a:pt x="441549" y="206704"/>
                    <a:pt x="441549" y="206704"/>
                  </a:cubicBezTo>
                  <a:cubicBezTo>
                    <a:pt x="441549" y="212639"/>
                    <a:pt x="441549" y="212639"/>
                    <a:pt x="441549" y="212639"/>
                  </a:cubicBezTo>
                  <a:cubicBezTo>
                    <a:pt x="444558" y="225993"/>
                    <a:pt x="444558" y="225993"/>
                    <a:pt x="444558" y="225993"/>
                  </a:cubicBezTo>
                  <a:cubicBezTo>
                    <a:pt x="449072" y="225993"/>
                    <a:pt x="449072" y="225993"/>
                    <a:pt x="449072" y="225993"/>
                  </a:cubicBezTo>
                  <a:cubicBezTo>
                    <a:pt x="452082" y="225993"/>
                    <a:pt x="452082" y="225993"/>
                    <a:pt x="452082" y="225993"/>
                  </a:cubicBezTo>
                  <a:cubicBezTo>
                    <a:pt x="452082" y="234896"/>
                    <a:pt x="452082" y="234896"/>
                    <a:pt x="452082" y="234896"/>
                  </a:cubicBezTo>
                  <a:cubicBezTo>
                    <a:pt x="456596" y="234896"/>
                    <a:pt x="456596" y="234896"/>
                    <a:pt x="456596" y="234896"/>
                  </a:cubicBezTo>
                  <a:cubicBezTo>
                    <a:pt x="462615" y="240831"/>
                    <a:pt x="462615" y="240831"/>
                    <a:pt x="462615" y="240831"/>
                  </a:cubicBezTo>
                  <a:cubicBezTo>
                    <a:pt x="470138" y="240831"/>
                    <a:pt x="470138" y="240831"/>
                    <a:pt x="470138" y="240831"/>
                  </a:cubicBezTo>
                  <a:cubicBezTo>
                    <a:pt x="462615" y="251217"/>
                    <a:pt x="462615" y="251217"/>
                    <a:pt x="462615" y="251217"/>
                  </a:cubicBezTo>
                  <a:cubicBezTo>
                    <a:pt x="456596" y="254185"/>
                    <a:pt x="456596" y="254185"/>
                    <a:pt x="456596" y="254185"/>
                  </a:cubicBezTo>
                  <a:cubicBezTo>
                    <a:pt x="449072" y="267539"/>
                    <a:pt x="449072" y="267539"/>
                    <a:pt x="449072" y="267539"/>
                  </a:cubicBezTo>
                  <a:cubicBezTo>
                    <a:pt x="440044" y="270506"/>
                    <a:pt x="440044" y="270506"/>
                    <a:pt x="440044" y="270506"/>
                  </a:cubicBezTo>
                  <a:cubicBezTo>
                    <a:pt x="421988" y="270506"/>
                    <a:pt x="421988" y="270506"/>
                    <a:pt x="421988" y="270506"/>
                  </a:cubicBezTo>
                  <a:cubicBezTo>
                    <a:pt x="418978" y="274958"/>
                    <a:pt x="418978" y="274958"/>
                    <a:pt x="418978" y="274958"/>
                  </a:cubicBezTo>
                  <a:cubicBezTo>
                    <a:pt x="406941" y="274958"/>
                    <a:pt x="406941" y="274958"/>
                    <a:pt x="406941" y="274958"/>
                  </a:cubicBezTo>
                  <a:cubicBezTo>
                    <a:pt x="403931" y="285344"/>
                    <a:pt x="403931" y="285344"/>
                    <a:pt x="403931" y="285344"/>
                  </a:cubicBezTo>
                  <a:cubicBezTo>
                    <a:pt x="402427" y="292763"/>
                    <a:pt x="402427" y="292763"/>
                    <a:pt x="402427" y="292763"/>
                  </a:cubicBezTo>
                  <a:cubicBezTo>
                    <a:pt x="399417" y="295731"/>
                    <a:pt x="399417" y="295731"/>
                    <a:pt x="399417" y="295731"/>
                  </a:cubicBezTo>
                  <a:cubicBezTo>
                    <a:pt x="396408" y="298698"/>
                    <a:pt x="396408" y="298698"/>
                    <a:pt x="396408" y="298698"/>
                  </a:cubicBezTo>
                  <a:cubicBezTo>
                    <a:pt x="391894" y="298698"/>
                    <a:pt x="391894" y="298698"/>
                    <a:pt x="391894" y="298698"/>
                  </a:cubicBezTo>
                  <a:cubicBezTo>
                    <a:pt x="387380" y="291279"/>
                    <a:pt x="387380" y="291279"/>
                    <a:pt x="387380" y="291279"/>
                  </a:cubicBezTo>
                  <a:cubicBezTo>
                    <a:pt x="376847" y="286828"/>
                    <a:pt x="376847" y="286828"/>
                    <a:pt x="376847" y="286828"/>
                  </a:cubicBezTo>
                  <a:cubicBezTo>
                    <a:pt x="370828" y="280893"/>
                    <a:pt x="370828" y="280893"/>
                    <a:pt x="370828" y="280893"/>
                  </a:cubicBezTo>
                  <a:cubicBezTo>
                    <a:pt x="370828" y="277925"/>
                    <a:pt x="370828" y="277925"/>
                    <a:pt x="370828" y="277925"/>
                  </a:cubicBezTo>
                  <a:cubicBezTo>
                    <a:pt x="370828" y="273474"/>
                    <a:pt x="370828" y="273474"/>
                    <a:pt x="370828" y="273474"/>
                  </a:cubicBezTo>
                  <a:cubicBezTo>
                    <a:pt x="370828" y="267539"/>
                    <a:pt x="370828" y="267539"/>
                    <a:pt x="370828" y="267539"/>
                  </a:cubicBezTo>
                  <a:cubicBezTo>
                    <a:pt x="370828" y="264571"/>
                    <a:pt x="370828" y="264571"/>
                    <a:pt x="370828" y="264571"/>
                  </a:cubicBezTo>
                  <a:cubicBezTo>
                    <a:pt x="370828" y="252701"/>
                    <a:pt x="370828" y="252701"/>
                    <a:pt x="370828" y="252701"/>
                  </a:cubicBezTo>
                  <a:cubicBezTo>
                    <a:pt x="370828" y="249733"/>
                    <a:pt x="370828" y="249733"/>
                    <a:pt x="370828" y="249733"/>
                  </a:cubicBezTo>
                  <a:cubicBezTo>
                    <a:pt x="370828" y="242315"/>
                    <a:pt x="370828" y="242315"/>
                    <a:pt x="370828" y="242315"/>
                  </a:cubicBezTo>
                  <a:cubicBezTo>
                    <a:pt x="363304" y="231928"/>
                    <a:pt x="363304" y="231928"/>
                    <a:pt x="363304" y="231928"/>
                  </a:cubicBezTo>
                  <a:cubicBezTo>
                    <a:pt x="358790" y="227477"/>
                    <a:pt x="358790" y="227477"/>
                    <a:pt x="358790" y="227477"/>
                  </a:cubicBezTo>
                  <a:cubicBezTo>
                    <a:pt x="358790" y="223025"/>
                    <a:pt x="358790" y="223025"/>
                    <a:pt x="358790" y="223025"/>
                  </a:cubicBezTo>
                  <a:cubicBezTo>
                    <a:pt x="358790" y="220058"/>
                    <a:pt x="358790" y="220058"/>
                    <a:pt x="358790" y="220058"/>
                  </a:cubicBezTo>
                  <a:cubicBezTo>
                    <a:pt x="363304" y="214123"/>
                    <a:pt x="363304" y="214123"/>
                    <a:pt x="363304" y="214123"/>
                  </a:cubicBezTo>
                  <a:cubicBezTo>
                    <a:pt x="370828" y="212639"/>
                    <a:pt x="370828" y="212639"/>
                    <a:pt x="370828" y="212639"/>
                  </a:cubicBezTo>
                  <a:cubicBezTo>
                    <a:pt x="376847" y="206704"/>
                    <a:pt x="376847" y="206704"/>
                    <a:pt x="376847" y="206704"/>
                  </a:cubicBezTo>
                  <a:lnTo>
                    <a:pt x="376847" y="199285"/>
                  </a:lnTo>
                  <a:cubicBezTo>
                    <a:pt x="373837" y="185931"/>
                    <a:pt x="373837" y="185931"/>
                    <a:pt x="373837" y="185931"/>
                  </a:cubicBezTo>
                  <a:cubicBezTo>
                    <a:pt x="373837" y="182963"/>
                    <a:pt x="373837" y="182963"/>
                    <a:pt x="373837" y="182963"/>
                  </a:cubicBezTo>
                  <a:cubicBezTo>
                    <a:pt x="373837" y="178512"/>
                    <a:pt x="373837" y="178512"/>
                    <a:pt x="373837" y="178512"/>
                  </a:cubicBezTo>
                  <a:close/>
                  <a:moveTo>
                    <a:pt x="275720" y="116651"/>
                  </a:moveTo>
                  <a:lnTo>
                    <a:pt x="281022" y="116651"/>
                  </a:lnTo>
                  <a:lnTo>
                    <a:pt x="284556" y="116651"/>
                  </a:lnTo>
                  <a:lnTo>
                    <a:pt x="288091" y="120186"/>
                  </a:lnTo>
                  <a:lnTo>
                    <a:pt x="291626" y="125488"/>
                  </a:lnTo>
                  <a:lnTo>
                    <a:pt x="291626" y="130790"/>
                  </a:lnTo>
                  <a:lnTo>
                    <a:pt x="284556" y="134325"/>
                  </a:lnTo>
                  <a:lnTo>
                    <a:pt x="281022" y="130790"/>
                  </a:lnTo>
                  <a:lnTo>
                    <a:pt x="281022" y="125488"/>
                  </a:lnTo>
                  <a:lnTo>
                    <a:pt x="275720" y="121953"/>
                  </a:lnTo>
                  <a:lnTo>
                    <a:pt x="275720" y="120186"/>
                  </a:lnTo>
                  <a:close/>
                  <a:moveTo>
                    <a:pt x="309302" y="107814"/>
                  </a:moveTo>
                  <a:lnTo>
                    <a:pt x="314604" y="107814"/>
                  </a:lnTo>
                  <a:lnTo>
                    <a:pt x="319906" y="113116"/>
                  </a:lnTo>
                  <a:lnTo>
                    <a:pt x="323441" y="116651"/>
                  </a:lnTo>
                  <a:lnTo>
                    <a:pt x="330511" y="120186"/>
                  </a:lnTo>
                  <a:lnTo>
                    <a:pt x="330511" y="116651"/>
                  </a:lnTo>
                  <a:lnTo>
                    <a:pt x="339348" y="116651"/>
                  </a:lnTo>
                  <a:lnTo>
                    <a:pt x="344650" y="116651"/>
                  </a:lnTo>
                  <a:lnTo>
                    <a:pt x="351720" y="121954"/>
                  </a:lnTo>
                  <a:lnTo>
                    <a:pt x="364092" y="130791"/>
                  </a:lnTo>
                  <a:lnTo>
                    <a:pt x="364092" y="139628"/>
                  </a:lnTo>
                  <a:lnTo>
                    <a:pt x="358789" y="144930"/>
                  </a:lnTo>
                  <a:lnTo>
                    <a:pt x="353487" y="144930"/>
                  </a:lnTo>
                  <a:lnTo>
                    <a:pt x="348185" y="144930"/>
                  </a:lnTo>
                  <a:lnTo>
                    <a:pt x="348185" y="146698"/>
                  </a:lnTo>
                  <a:lnTo>
                    <a:pt x="335813" y="146698"/>
                  </a:lnTo>
                  <a:lnTo>
                    <a:pt x="330511" y="146698"/>
                  </a:lnTo>
                  <a:lnTo>
                    <a:pt x="328743" y="146698"/>
                  </a:lnTo>
                  <a:lnTo>
                    <a:pt x="325209" y="141396"/>
                  </a:lnTo>
                  <a:lnTo>
                    <a:pt x="323441" y="134326"/>
                  </a:lnTo>
                  <a:lnTo>
                    <a:pt x="325209" y="127256"/>
                  </a:lnTo>
                  <a:lnTo>
                    <a:pt x="316371" y="127256"/>
                  </a:lnTo>
                  <a:lnTo>
                    <a:pt x="309302" y="125488"/>
                  </a:lnTo>
                  <a:lnTo>
                    <a:pt x="309302" y="120186"/>
                  </a:lnTo>
                  <a:lnTo>
                    <a:pt x="309302" y="116651"/>
                  </a:lnTo>
                  <a:lnTo>
                    <a:pt x="309302" y="111349"/>
                  </a:lnTo>
                  <a:close/>
                  <a:moveTo>
                    <a:pt x="258045" y="93675"/>
                  </a:moveTo>
                  <a:lnTo>
                    <a:pt x="261580" y="93675"/>
                  </a:lnTo>
                  <a:lnTo>
                    <a:pt x="272184" y="93675"/>
                  </a:lnTo>
                  <a:lnTo>
                    <a:pt x="281021" y="93675"/>
                  </a:lnTo>
                  <a:lnTo>
                    <a:pt x="282788" y="100745"/>
                  </a:lnTo>
                  <a:lnTo>
                    <a:pt x="302230" y="100745"/>
                  </a:lnTo>
                  <a:lnTo>
                    <a:pt x="293393" y="106047"/>
                  </a:lnTo>
                  <a:lnTo>
                    <a:pt x="291625" y="107815"/>
                  </a:lnTo>
                  <a:lnTo>
                    <a:pt x="291625" y="104280"/>
                  </a:lnTo>
                  <a:lnTo>
                    <a:pt x="286323" y="104280"/>
                  </a:lnTo>
                  <a:lnTo>
                    <a:pt x="282788" y="104280"/>
                  </a:lnTo>
                  <a:lnTo>
                    <a:pt x="277486" y="104280"/>
                  </a:lnTo>
                  <a:lnTo>
                    <a:pt x="273951" y="104280"/>
                  </a:lnTo>
                  <a:lnTo>
                    <a:pt x="270417" y="104280"/>
                  </a:lnTo>
                  <a:lnTo>
                    <a:pt x="265114" y="104280"/>
                  </a:lnTo>
                  <a:lnTo>
                    <a:pt x="258045" y="102512"/>
                  </a:lnTo>
                  <a:lnTo>
                    <a:pt x="258045" y="100745"/>
                  </a:lnTo>
                  <a:lnTo>
                    <a:pt x="258045" y="97210"/>
                  </a:lnTo>
                  <a:close/>
                  <a:moveTo>
                    <a:pt x="187348" y="51256"/>
                  </a:moveTo>
                  <a:lnTo>
                    <a:pt x="194417" y="51256"/>
                  </a:lnTo>
                  <a:lnTo>
                    <a:pt x="197952" y="51256"/>
                  </a:lnTo>
                  <a:lnTo>
                    <a:pt x="201487" y="53023"/>
                  </a:lnTo>
                  <a:lnTo>
                    <a:pt x="203254" y="56558"/>
                  </a:lnTo>
                  <a:lnTo>
                    <a:pt x="208557" y="65395"/>
                  </a:lnTo>
                  <a:lnTo>
                    <a:pt x="213859" y="65395"/>
                  </a:lnTo>
                  <a:lnTo>
                    <a:pt x="217394" y="74233"/>
                  </a:lnTo>
                  <a:lnTo>
                    <a:pt x="217394" y="81303"/>
                  </a:lnTo>
                  <a:lnTo>
                    <a:pt x="217394" y="86605"/>
                  </a:lnTo>
                  <a:lnTo>
                    <a:pt x="212092" y="86605"/>
                  </a:lnTo>
                  <a:lnTo>
                    <a:pt x="206789" y="81303"/>
                  </a:lnTo>
                  <a:lnTo>
                    <a:pt x="203254" y="77768"/>
                  </a:lnTo>
                  <a:lnTo>
                    <a:pt x="194417" y="81303"/>
                  </a:lnTo>
                  <a:lnTo>
                    <a:pt x="187348" y="83070"/>
                  </a:lnTo>
                  <a:lnTo>
                    <a:pt x="182046" y="79535"/>
                  </a:lnTo>
                  <a:lnTo>
                    <a:pt x="178511" y="74233"/>
                  </a:lnTo>
                  <a:lnTo>
                    <a:pt x="169674" y="68930"/>
                  </a:lnTo>
                  <a:lnTo>
                    <a:pt x="169674" y="63628"/>
                  </a:lnTo>
                  <a:lnTo>
                    <a:pt x="169674" y="56558"/>
                  </a:lnTo>
                  <a:lnTo>
                    <a:pt x="174976" y="56558"/>
                  </a:lnTo>
                  <a:lnTo>
                    <a:pt x="180278" y="56558"/>
                  </a:lnTo>
                  <a:lnTo>
                    <a:pt x="180278" y="53023"/>
                  </a:lnTo>
                  <a:close/>
                  <a:moveTo>
                    <a:pt x="12372" y="15908"/>
                  </a:moveTo>
                  <a:lnTo>
                    <a:pt x="12372" y="21210"/>
                  </a:lnTo>
                  <a:lnTo>
                    <a:pt x="12372" y="24745"/>
                  </a:lnTo>
                  <a:lnTo>
                    <a:pt x="8837" y="28280"/>
                  </a:lnTo>
                  <a:lnTo>
                    <a:pt x="7069" y="31815"/>
                  </a:lnTo>
                  <a:lnTo>
                    <a:pt x="7069" y="38885"/>
                  </a:lnTo>
                  <a:lnTo>
                    <a:pt x="0" y="35350"/>
                  </a:lnTo>
                  <a:lnTo>
                    <a:pt x="0" y="31815"/>
                  </a:lnTo>
                  <a:lnTo>
                    <a:pt x="0" y="28280"/>
                  </a:lnTo>
                  <a:lnTo>
                    <a:pt x="7069" y="21210"/>
                  </a:lnTo>
                  <a:close/>
                  <a:moveTo>
                    <a:pt x="58325" y="0"/>
                  </a:moveTo>
                  <a:lnTo>
                    <a:pt x="63627" y="0"/>
                  </a:lnTo>
                  <a:lnTo>
                    <a:pt x="77767" y="0"/>
                  </a:lnTo>
                  <a:lnTo>
                    <a:pt x="83069" y="0"/>
                  </a:lnTo>
                  <a:lnTo>
                    <a:pt x="88372" y="8837"/>
                  </a:lnTo>
                  <a:lnTo>
                    <a:pt x="88372" y="10604"/>
                  </a:lnTo>
                  <a:lnTo>
                    <a:pt x="88372" y="15907"/>
                  </a:lnTo>
                  <a:lnTo>
                    <a:pt x="86604" y="21209"/>
                  </a:lnTo>
                  <a:lnTo>
                    <a:pt x="86604" y="22977"/>
                  </a:lnTo>
                  <a:lnTo>
                    <a:pt x="81302" y="28279"/>
                  </a:lnTo>
                  <a:lnTo>
                    <a:pt x="77767" y="28279"/>
                  </a:lnTo>
                  <a:lnTo>
                    <a:pt x="72465" y="28279"/>
                  </a:lnTo>
                  <a:lnTo>
                    <a:pt x="68930" y="28279"/>
                  </a:lnTo>
                  <a:lnTo>
                    <a:pt x="60092" y="22977"/>
                  </a:lnTo>
                  <a:lnTo>
                    <a:pt x="58325" y="22977"/>
                  </a:lnTo>
                  <a:lnTo>
                    <a:pt x="49488" y="15907"/>
                  </a:lnTo>
                  <a:lnTo>
                    <a:pt x="49488" y="7070"/>
                  </a:lnTo>
                  <a:lnTo>
                    <a:pt x="49488" y="353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</p:grpSp>
      <p:grpSp>
        <p:nvGrpSpPr>
          <p:cNvPr id="124" name="group"/>
          <p:cNvGrpSpPr/>
          <p:nvPr/>
        </p:nvGrpSpPr>
        <p:grpSpPr>
          <a:xfrm>
            <a:off x="618102" y="1391530"/>
            <a:ext cx="3573613" cy="2360440"/>
            <a:chOff x="6041186" y="324116"/>
            <a:chExt cx="3930976" cy="2360440"/>
          </a:xfrm>
        </p:grpSpPr>
        <p:sp>
          <p:nvSpPr>
            <p:cNvPr id="125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7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United States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60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4823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map"/>
          <p:cNvGrpSpPr/>
          <p:nvPr/>
        </p:nvGrpSpPr>
        <p:grpSpPr>
          <a:xfrm>
            <a:off x="2436077" y="818354"/>
            <a:ext cx="5801730" cy="3722815"/>
            <a:chOff x="5157992" y="1665629"/>
            <a:chExt cx="2936367" cy="1919171"/>
          </a:xfrm>
          <a:gradFill>
            <a:gsLst>
              <a:gs pos="20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  <a:effectLst/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379188" y="1665629"/>
              <a:ext cx="365958" cy="271518"/>
            </a:xfrm>
            <a:custGeom>
              <a:avLst/>
              <a:gdLst>
                <a:gd name="T0" fmla="*/ 228 w 257"/>
                <a:gd name="T1" fmla="*/ 167 h 190"/>
                <a:gd name="T2" fmla="*/ 227 w 257"/>
                <a:gd name="T3" fmla="*/ 190 h 190"/>
                <a:gd name="T4" fmla="*/ 150 w 257"/>
                <a:gd name="T5" fmla="*/ 172 h 190"/>
                <a:gd name="T6" fmla="*/ 141 w 257"/>
                <a:gd name="T7" fmla="*/ 172 h 190"/>
                <a:gd name="T8" fmla="*/ 108 w 257"/>
                <a:gd name="T9" fmla="*/ 174 h 190"/>
                <a:gd name="T10" fmla="*/ 102 w 257"/>
                <a:gd name="T11" fmla="*/ 173 h 190"/>
                <a:gd name="T12" fmla="*/ 97 w 257"/>
                <a:gd name="T13" fmla="*/ 174 h 190"/>
                <a:gd name="T14" fmla="*/ 94 w 257"/>
                <a:gd name="T15" fmla="*/ 172 h 190"/>
                <a:gd name="T16" fmla="*/ 86 w 257"/>
                <a:gd name="T17" fmla="*/ 171 h 190"/>
                <a:gd name="T18" fmla="*/ 85 w 257"/>
                <a:gd name="T19" fmla="*/ 168 h 190"/>
                <a:gd name="T20" fmla="*/ 73 w 257"/>
                <a:gd name="T21" fmla="*/ 165 h 190"/>
                <a:gd name="T22" fmla="*/ 66 w 257"/>
                <a:gd name="T23" fmla="*/ 162 h 190"/>
                <a:gd name="T24" fmla="*/ 51 w 257"/>
                <a:gd name="T25" fmla="*/ 165 h 190"/>
                <a:gd name="T26" fmla="*/ 33 w 257"/>
                <a:gd name="T27" fmla="*/ 156 h 190"/>
                <a:gd name="T28" fmla="*/ 29 w 257"/>
                <a:gd name="T29" fmla="*/ 128 h 190"/>
                <a:gd name="T30" fmla="*/ 20 w 257"/>
                <a:gd name="T31" fmla="*/ 126 h 190"/>
                <a:gd name="T32" fmla="*/ 10 w 257"/>
                <a:gd name="T33" fmla="*/ 120 h 190"/>
                <a:gd name="T34" fmla="*/ 0 w 257"/>
                <a:gd name="T35" fmla="*/ 116 h 190"/>
                <a:gd name="T36" fmla="*/ 3 w 257"/>
                <a:gd name="T37" fmla="*/ 103 h 190"/>
                <a:gd name="T38" fmla="*/ 5 w 257"/>
                <a:gd name="T39" fmla="*/ 105 h 190"/>
                <a:gd name="T40" fmla="*/ 7 w 257"/>
                <a:gd name="T41" fmla="*/ 105 h 190"/>
                <a:gd name="T42" fmla="*/ 11 w 257"/>
                <a:gd name="T43" fmla="*/ 99 h 190"/>
                <a:gd name="T44" fmla="*/ 9 w 257"/>
                <a:gd name="T45" fmla="*/ 96 h 190"/>
                <a:gd name="T46" fmla="*/ 7 w 257"/>
                <a:gd name="T47" fmla="*/ 88 h 190"/>
                <a:gd name="T48" fmla="*/ 16 w 257"/>
                <a:gd name="T49" fmla="*/ 85 h 190"/>
                <a:gd name="T50" fmla="*/ 8 w 257"/>
                <a:gd name="T51" fmla="*/ 78 h 190"/>
                <a:gd name="T52" fmla="*/ 6 w 257"/>
                <a:gd name="T53" fmla="*/ 60 h 190"/>
                <a:gd name="T54" fmla="*/ 8 w 257"/>
                <a:gd name="T55" fmla="*/ 41 h 190"/>
                <a:gd name="T56" fmla="*/ 3 w 257"/>
                <a:gd name="T57" fmla="*/ 23 h 190"/>
                <a:gd name="T58" fmla="*/ 10 w 257"/>
                <a:gd name="T59" fmla="*/ 10 h 190"/>
                <a:gd name="T60" fmla="*/ 33 w 257"/>
                <a:gd name="T61" fmla="*/ 30 h 190"/>
                <a:gd name="T62" fmla="*/ 49 w 257"/>
                <a:gd name="T63" fmla="*/ 36 h 190"/>
                <a:gd name="T64" fmla="*/ 55 w 257"/>
                <a:gd name="T65" fmla="*/ 36 h 190"/>
                <a:gd name="T66" fmla="*/ 65 w 257"/>
                <a:gd name="T67" fmla="*/ 42 h 190"/>
                <a:gd name="T68" fmla="*/ 63 w 257"/>
                <a:gd name="T69" fmla="*/ 56 h 190"/>
                <a:gd name="T70" fmla="*/ 48 w 257"/>
                <a:gd name="T71" fmla="*/ 69 h 190"/>
                <a:gd name="T72" fmla="*/ 48 w 257"/>
                <a:gd name="T73" fmla="*/ 74 h 190"/>
                <a:gd name="T74" fmla="*/ 55 w 257"/>
                <a:gd name="T75" fmla="*/ 66 h 190"/>
                <a:gd name="T76" fmla="*/ 70 w 257"/>
                <a:gd name="T77" fmla="*/ 57 h 190"/>
                <a:gd name="T78" fmla="*/ 66 w 257"/>
                <a:gd name="T79" fmla="*/ 64 h 190"/>
                <a:gd name="T80" fmla="*/ 52 w 257"/>
                <a:gd name="T81" fmla="*/ 80 h 190"/>
                <a:gd name="T82" fmla="*/ 46 w 257"/>
                <a:gd name="T83" fmla="*/ 91 h 190"/>
                <a:gd name="T84" fmla="*/ 55 w 257"/>
                <a:gd name="T85" fmla="*/ 87 h 190"/>
                <a:gd name="T86" fmla="*/ 65 w 257"/>
                <a:gd name="T87" fmla="*/ 82 h 190"/>
                <a:gd name="T88" fmla="*/ 71 w 257"/>
                <a:gd name="T89" fmla="*/ 68 h 190"/>
                <a:gd name="T90" fmla="*/ 80 w 257"/>
                <a:gd name="T91" fmla="*/ 54 h 190"/>
                <a:gd name="T92" fmla="*/ 78 w 257"/>
                <a:gd name="T93" fmla="*/ 42 h 190"/>
                <a:gd name="T94" fmla="*/ 75 w 257"/>
                <a:gd name="T95" fmla="*/ 35 h 190"/>
                <a:gd name="T96" fmla="*/ 74 w 257"/>
                <a:gd name="T97" fmla="*/ 46 h 190"/>
                <a:gd name="T98" fmla="*/ 76 w 257"/>
                <a:gd name="T99" fmla="*/ 54 h 190"/>
                <a:gd name="T100" fmla="*/ 72 w 257"/>
                <a:gd name="T101" fmla="*/ 51 h 190"/>
                <a:gd name="T102" fmla="*/ 68 w 257"/>
                <a:gd name="T103" fmla="*/ 41 h 190"/>
                <a:gd name="T104" fmla="*/ 73 w 257"/>
                <a:gd name="T105" fmla="*/ 32 h 190"/>
                <a:gd name="T106" fmla="*/ 74 w 257"/>
                <a:gd name="T107" fmla="*/ 24 h 190"/>
                <a:gd name="T108" fmla="*/ 80 w 257"/>
                <a:gd name="T109" fmla="*/ 30 h 190"/>
                <a:gd name="T110" fmla="*/ 79 w 257"/>
                <a:gd name="T111" fmla="*/ 15 h 190"/>
                <a:gd name="T112" fmla="*/ 77 w 257"/>
                <a:gd name="T113" fmla="*/ 11 h 190"/>
                <a:gd name="T114" fmla="*/ 145 w 257"/>
                <a:gd name="T115" fmla="*/ 19 h 190"/>
                <a:gd name="T116" fmla="*/ 246 w 257"/>
                <a:gd name="T117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0">
                  <a:moveTo>
                    <a:pt x="257" y="47"/>
                  </a:moveTo>
                  <a:cubicBezTo>
                    <a:pt x="257" y="47"/>
                    <a:pt x="233" y="161"/>
                    <a:pt x="228" y="167"/>
                  </a:cubicBezTo>
                  <a:cubicBezTo>
                    <a:pt x="224" y="174"/>
                    <a:pt x="229" y="172"/>
                    <a:pt x="229" y="179"/>
                  </a:cubicBezTo>
                  <a:cubicBezTo>
                    <a:pt x="229" y="185"/>
                    <a:pt x="227" y="190"/>
                    <a:pt x="227" y="190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6" y="149"/>
                    <a:pt x="35" y="140"/>
                  </a:cubicBezTo>
                  <a:cubicBezTo>
                    <a:pt x="34" y="130"/>
                    <a:pt x="29" y="128"/>
                    <a:pt x="29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0"/>
                    <a:pt x="15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33" y="16"/>
                    <a:pt x="145" y="19"/>
                  </a:cubicBezTo>
                  <a:cubicBezTo>
                    <a:pt x="156" y="22"/>
                    <a:pt x="230" y="42"/>
                    <a:pt x="235" y="43"/>
                  </a:cubicBezTo>
                  <a:cubicBezTo>
                    <a:pt x="240" y="45"/>
                    <a:pt x="246" y="45"/>
                    <a:pt x="246" y="45"/>
                  </a:cubicBezTo>
                  <a:lnTo>
                    <a:pt x="257" y="4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925595" y="2621841"/>
              <a:ext cx="384509" cy="394627"/>
            </a:xfrm>
            <a:custGeom>
              <a:avLst/>
              <a:gdLst>
                <a:gd name="T0" fmla="*/ 34 w 228"/>
                <a:gd name="T1" fmla="*/ 0 h 234"/>
                <a:gd name="T2" fmla="*/ 228 w 228"/>
                <a:gd name="T3" fmla="*/ 23 h 234"/>
                <a:gd name="T4" fmla="*/ 227 w 228"/>
                <a:gd name="T5" fmla="*/ 44 h 234"/>
                <a:gd name="T6" fmla="*/ 224 w 228"/>
                <a:gd name="T7" fmla="*/ 44 h 234"/>
                <a:gd name="T8" fmla="*/ 210 w 228"/>
                <a:gd name="T9" fmla="*/ 226 h 234"/>
                <a:gd name="T10" fmla="*/ 91 w 228"/>
                <a:gd name="T11" fmla="*/ 215 h 234"/>
                <a:gd name="T12" fmla="*/ 90 w 228"/>
                <a:gd name="T13" fmla="*/ 224 h 234"/>
                <a:gd name="T14" fmla="*/ 32 w 228"/>
                <a:gd name="T15" fmla="*/ 218 h 234"/>
                <a:gd name="T16" fmla="*/ 29 w 228"/>
                <a:gd name="T17" fmla="*/ 234 h 234"/>
                <a:gd name="T18" fmla="*/ 0 w 228"/>
                <a:gd name="T19" fmla="*/ 230 h 234"/>
                <a:gd name="T20" fmla="*/ 34 w 22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34">
                  <a:moveTo>
                    <a:pt x="34" y="0"/>
                  </a:moveTo>
                  <a:lnTo>
                    <a:pt x="228" y="23"/>
                  </a:lnTo>
                  <a:lnTo>
                    <a:pt x="227" y="44"/>
                  </a:lnTo>
                  <a:lnTo>
                    <a:pt x="224" y="44"/>
                  </a:lnTo>
                  <a:lnTo>
                    <a:pt x="210" y="226"/>
                  </a:lnTo>
                  <a:lnTo>
                    <a:pt x="91" y="215"/>
                  </a:lnTo>
                  <a:lnTo>
                    <a:pt x="90" y="224"/>
                  </a:lnTo>
                  <a:lnTo>
                    <a:pt x="32" y="218"/>
                  </a:lnTo>
                  <a:lnTo>
                    <a:pt x="29" y="234"/>
                  </a:lnTo>
                  <a:lnTo>
                    <a:pt x="0" y="2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6068941" y="2696045"/>
              <a:ext cx="762272" cy="752153"/>
            </a:xfrm>
            <a:custGeom>
              <a:avLst/>
              <a:gdLst>
                <a:gd name="T0" fmla="*/ 450 w 452"/>
                <a:gd name="T1" fmla="*/ 234 h 446"/>
                <a:gd name="T2" fmla="*/ 446 w 452"/>
                <a:gd name="T3" fmla="*/ 215 h 446"/>
                <a:gd name="T4" fmla="*/ 435 w 452"/>
                <a:gd name="T5" fmla="*/ 131 h 446"/>
                <a:gd name="T6" fmla="*/ 417 w 452"/>
                <a:gd name="T7" fmla="*/ 128 h 446"/>
                <a:gd name="T8" fmla="*/ 398 w 452"/>
                <a:gd name="T9" fmla="*/ 117 h 446"/>
                <a:gd name="T10" fmla="*/ 378 w 452"/>
                <a:gd name="T11" fmla="*/ 116 h 446"/>
                <a:gd name="T12" fmla="*/ 365 w 452"/>
                <a:gd name="T13" fmla="*/ 118 h 446"/>
                <a:gd name="T14" fmla="*/ 352 w 452"/>
                <a:gd name="T15" fmla="*/ 122 h 446"/>
                <a:gd name="T16" fmla="*/ 332 w 452"/>
                <a:gd name="T17" fmla="*/ 118 h 446"/>
                <a:gd name="T18" fmla="*/ 325 w 452"/>
                <a:gd name="T19" fmla="*/ 116 h 446"/>
                <a:gd name="T20" fmla="*/ 310 w 452"/>
                <a:gd name="T21" fmla="*/ 112 h 446"/>
                <a:gd name="T22" fmla="*/ 301 w 452"/>
                <a:gd name="T23" fmla="*/ 111 h 446"/>
                <a:gd name="T24" fmla="*/ 284 w 452"/>
                <a:gd name="T25" fmla="*/ 107 h 446"/>
                <a:gd name="T26" fmla="*/ 269 w 452"/>
                <a:gd name="T27" fmla="*/ 101 h 446"/>
                <a:gd name="T28" fmla="*/ 253 w 452"/>
                <a:gd name="T29" fmla="*/ 93 h 446"/>
                <a:gd name="T30" fmla="*/ 242 w 452"/>
                <a:gd name="T31" fmla="*/ 90 h 446"/>
                <a:gd name="T32" fmla="*/ 125 w 452"/>
                <a:gd name="T33" fmla="*/ 182 h 446"/>
                <a:gd name="T34" fmla="*/ 2 w 452"/>
                <a:gd name="T35" fmla="*/ 183 h 446"/>
                <a:gd name="T36" fmla="*/ 13 w 452"/>
                <a:gd name="T37" fmla="*/ 197 h 446"/>
                <a:gd name="T38" fmla="*/ 22 w 452"/>
                <a:gd name="T39" fmla="*/ 205 h 446"/>
                <a:gd name="T40" fmla="*/ 41 w 452"/>
                <a:gd name="T41" fmla="*/ 224 h 446"/>
                <a:gd name="T42" fmla="*/ 55 w 452"/>
                <a:gd name="T43" fmla="*/ 238 h 446"/>
                <a:gd name="T44" fmla="*/ 59 w 452"/>
                <a:gd name="T45" fmla="*/ 259 h 446"/>
                <a:gd name="T46" fmla="*/ 66 w 452"/>
                <a:gd name="T47" fmla="*/ 278 h 446"/>
                <a:gd name="T48" fmla="*/ 74 w 452"/>
                <a:gd name="T49" fmla="*/ 286 h 446"/>
                <a:gd name="T50" fmla="*/ 88 w 452"/>
                <a:gd name="T51" fmla="*/ 296 h 446"/>
                <a:gd name="T52" fmla="*/ 109 w 452"/>
                <a:gd name="T53" fmla="*/ 307 h 446"/>
                <a:gd name="T54" fmla="*/ 120 w 452"/>
                <a:gd name="T55" fmla="*/ 298 h 446"/>
                <a:gd name="T56" fmla="*/ 127 w 452"/>
                <a:gd name="T57" fmla="*/ 283 h 446"/>
                <a:gd name="T58" fmla="*/ 148 w 452"/>
                <a:gd name="T59" fmla="*/ 275 h 446"/>
                <a:gd name="T60" fmla="*/ 170 w 452"/>
                <a:gd name="T61" fmla="*/ 279 h 446"/>
                <a:gd name="T62" fmla="*/ 183 w 452"/>
                <a:gd name="T63" fmla="*/ 292 h 446"/>
                <a:gd name="T64" fmla="*/ 200 w 452"/>
                <a:gd name="T65" fmla="*/ 320 h 446"/>
                <a:gd name="T66" fmla="*/ 210 w 452"/>
                <a:gd name="T67" fmla="*/ 343 h 446"/>
                <a:gd name="T68" fmla="*/ 235 w 452"/>
                <a:gd name="T69" fmla="*/ 372 h 446"/>
                <a:gd name="T70" fmla="*/ 237 w 452"/>
                <a:gd name="T71" fmla="*/ 388 h 446"/>
                <a:gd name="T72" fmla="*/ 249 w 452"/>
                <a:gd name="T73" fmla="*/ 416 h 446"/>
                <a:gd name="T74" fmla="*/ 273 w 452"/>
                <a:gd name="T75" fmla="*/ 427 h 446"/>
                <a:gd name="T76" fmla="*/ 291 w 452"/>
                <a:gd name="T77" fmla="*/ 438 h 446"/>
                <a:gd name="T78" fmla="*/ 305 w 452"/>
                <a:gd name="T79" fmla="*/ 442 h 446"/>
                <a:gd name="T80" fmla="*/ 321 w 452"/>
                <a:gd name="T81" fmla="*/ 441 h 446"/>
                <a:gd name="T82" fmla="*/ 317 w 452"/>
                <a:gd name="T83" fmla="*/ 425 h 446"/>
                <a:gd name="T84" fmla="*/ 308 w 452"/>
                <a:gd name="T85" fmla="*/ 404 h 446"/>
                <a:gd name="T86" fmla="*/ 318 w 452"/>
                <a:gd name="T87" fmla="*/ 370 h 446"/>
                <a:gd name="T88" fmla="*/ 311 w 452"/>
                <a:gd name="T89" fmla="*/ 361 h 446"/>
                <a:gd name="T90" fmla="*/ 326 w 452"/>
                <a:gd name="T91" fmla="*/ 355 h 446"/>
                <a:gd name="T92" fmla="*/ 324 w 452"/>
                <a:gd name="T93" fmla="*/ 350 h 446"/>
                <a:gd name="T94" fmla="*/ 338 w 452"/>
                <a:gd name="T95" fmla="*/ 350 h 446"/>
                <a:gd name="T96" fmla="*/ 336 w 452"/>
                <a:gd name="T97" fmla="*/ 345 h 446"/>
                <a:gd name="T98" fmla="*/ 347 w 452"/>
                <a:gd name="T99" fmla="*/ 342 h 446"/>
                <a:gd name="T100" fmla="*/ 346 w 452"/>
                <a:gd name="T101" fmla="*/ 331 h 446"/>
                <a:gd name="T102" fmla="*/ 357 w 452"/>
                <a:gd name="T103" fmla="*/ 329 h 446"/>
                <a:gd name="T104" fmla="*/ 367 w 452"/>
                <a:gd name="T105" fmla="*/ 329 h 446"/>
                <a:gd name="T106" fmla="*/ 395 w 452"/>
                <a:gd name="T107" fmla="*/ 314 h 446"/>
                <a:gd name="T108" fmla="*/ 403 w 452"/>
                <a:gd name="T109" fmla="*/ 305 h 446"/>
                <a:gd name="T110" fmla="*/ 403 w 452"/>
                <a:gd name="T111" fmla="*/ 296 h 446"/>
                <a:gd name="T112" fmla="*/ 410 w 452"/>
                <a:gd name="T113" fmla="*/ 286 h 446"/>
                <a:gd name="T114" fmla="*/ 412 w 452"/>
                <a:gd name="T115" fmla="*/ 299 h 446"/>
                <a:gd name="T116" fmla="*/ 439 w 452"/>
                <a:gd name="T117" fmla="*/ 288 h 446"/>
                <a:gd name="T118" fmla="*/ 447 w 452"/>
                <a:gd name="T119" fmla="*/ 26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446">
                  <a:moveTo>
                    <a:pt x="446" y="253"/>
                  </a:moveTo>
                  <a:lnTo>
                    <a:pt x="448" y="245"/>
                  </a:lnTo>
                  <a:lnTo>
                    <a:pt x="452" y="240"/>
                  </a:lnTo>
                  <a:lnTo>
                    <a:pt x="450" y="234"/>
                  </a:lnTo>
                  <a:lnTo>
                    <a:pt x="448" y="226"/>
                  </a:lnTo>
                  <a:lnTo>
                    <a:pt x="447" y="223"/>
                  </a:lnTo>
                  <a:lnTo>
                    <a:pt x="447" y="217"/>
                  </a:lnTo>
                  <a:lnTo>
                    <a:pt x="446" y="215"/>
                  </a:lnTo>
                  <a:lnTo>
                    <a:pt x="442" y="206"/>
                  </a:lnTo>
                  <a:lnTo>
                    <a:pt x="442" y="204"/>
                  </a:lnTo>
                  <a:lnTo>
                    <a:pt x="435" y="198"/>
                  </a:lnTo>
                  <a:lnTo>
                    <a:pt x="435" y="131"/>
                  </a:lnTo>
                  <a:lnTo>
                    <a:pt x="425" y="130"/>
                  </a:lnTo>
                  <a:lnTo>
                    <a:pt x="423" y="132"/>
                  </a:lnTo>
                  <a:lnTo>
                    <a:pt x="420" y="131"/>
                  </a:lnTo>
                  <a:lnTo>
                    <a:pt x="417" y="128"/>
                  </a:lnTo>
                  <a:lnTo>
                    <a:pt x="413" y="126"/>
                  </a:lnTo>
                  <a:lnTo>
                    <a:pt x="408" y="126"/>
                  </a:lnTo>
                  <a:lnTo>
                    <a:pt x="402" y="122"/>
                  </a:lnTo>
                  <a:lnTo>
                    <a:pt x="398" y="117"/>
                  </a:lnTo>
                  <a:lnTo>
                    <a:pt x="393" y="116"/>
                  </a:lnTo>
                  <a:lnTo>
                    <a:pt x="385" y="118"/>
                  </a:lnTo>
                  <a:lnTo>
                    <a:pt x="383" y="117"/>
                  </a:lnTo>
                  <a:lnTo>
                    <a:pt x="378" y="116"/>
                  </a:lnTo>
                  <a:lnTo>
                    <a:pt x="374" y="119"/>
                  </a:lnTo>
                  <a:lnTo>
                    <a:pt x="372" y="120"/>
                  </a:lnTo>
                  <a:lnTo>
                    <a:pt x="369" y="118"/>
                  </a:lnTo>
                  <a:lnTo>
                    <a:pt x="365" y="118"/>
                  </a:lnTo>
                  <a:lnTo>
                    <a:pt x="363" y="121"/>
                  </a:lnTo>
                  <a:lnTo>
                    <a:pt x="358" y="124"/>
                  </a:lnTo>
                  <a:lnTo>
                    <a:pt x="354" y="125"/>
                  </a:lnTo>
                  <a:lnTo>
                    <a:pt x="352" y="122"/>
                  </a:lnTo>
                  <a:lnTo>
                    <a:pt x="349" y="119"/>
                  </a:lnTo>
                  <a:lnTo>
                    <a:pt x="341" y="120"/>
                  </a:lnTo>
                  <a:lnTo>
                    <a:pt x="336" y="117"/>
                  </a:lnTo>
                  <a:lnTo>
                    <a:pt x="332" y="118"/>
                  </a:lnTo>
                  <a:lnTo>
                    <a:pt x="330" y="122"/>
                  </a:lnTo>
                  <a:lnTo>
                    <a:pt x="328" y="123"/>
                  </a:lnTo>
                  <a:lnTo>
                    <a:pt x="327" y="118"/>
                  </a:lnTo>
                  <a:lnTo>
                    <a:pt x="325" y="116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2" y="112"/>
                  </a:lnTo>
                  <a:lnTo>
                    <a:pt x="310" y="112"/>
                  </a:lnTo>
                  <a:lnTo>
                    <a:pt x="308" y="115"/>
                  </a:lnTo>
                  <a:lnTo>
                    <a:pt x="305" y="117"/>
                  </a:lnTo>
                  <a:lnTo>
                    <a:pt x="302" y="116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5" y="105"/>
                  </a:lnTo>
                  <a:lnTo>
                    <a:pt x="287" y="105"/>
                  </a:lnTo>
                  <a:lnTo>
                    <a:pt x="284" y="107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75" y="105"/>
                  </a:lnTo>
                  <a:lnTo>
                    <a:pt x="269" y="101"/>
                  </a:lnTo>
                  <a:lnTo>
                    <a:pt x="261" y="101"/>
                  </a:lnTo>
                  <a:lnTo>
                    <a:pt x="259" y="94"/>
                  </a:lnTo>
                  <a:lnTo>
                    <a:pt x="255" y="92"/>
                  </a:lnTo>
                  <a:lnTo>
                    <a:pt x="253" y="93"/>
                  </a:lnTo>
                  <a:lnTo>
                    <a:pt x="250" y="92"/>
                  </a:lnTo>
                  <a:lnTo>
                    <a:pt x="247" y="93"/>
                  </a:lnTo>
                  <a:lnTo>
                    <a:pt x="244" y="93"/>
                  </a:lnTo>
                  <a:lnTo>
                    <a:pt x="242" y="90"/>
                  </a:lnTo>
                  <a:lnTo>
                    <a:pt x="235" y="83"/>
                  </a:lnTo>
                  <a:lnTo>
                    <a:pt x="239" y="6"/>
                  </a:lnTo>
                  <a:lnTo>
                    <a:pt x="139" y="0"/>
                  </a:lnTo>
                  <a:lnTo>
                    <a:pt x="125" y="182"/>
                  </a:lnTo>
                  <a:lnTo>
                    <a:pt x="6" y="171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7" y="186"/>
                  </a:lnTo>
                  <a:lnTo>
                    <a:pt x="10" y="190"/>
                  </a:lnTo>
                  <a:lnTo>
                    <a:pt x="11" y="193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8" y="200"/>
                  </a:lnTo>
                  <a:lnTo>
                    <a:pt x="21" y="202"/>
                  </a:lnTo>
                  <a:lnTo>
                    <a:pt x="22" y="205"/>
                  </a:lnTo>
                  <a:lnTo>
                    <a:pt x="26" y="210"/>
                  </a:lnTo>
                  <a:lnTo>
                    <a:pt x="30" y="213"/>
                  </a:lnTo>
                  <a:lnTo>
                    <a:pt x="38" y="224"/>
                  </a:lnTo>
                  <a:lnTo>
                    <a:pt x="41" y="224"/>
                  </a:lnTo>
                  <a:lnTo>
                    <a:pt x="44" y="227"/>
                  </a:lnTo>
                  <a:lnTo>
                    <a:pt x="48" y="230"/>
                  </a:lnTo>
                  <a:lnTo>
                    <a:pt x="53" y="234"/>
                  </a:lnTo>
                  <a:lnTo>
                    <a:pt x="55" y="238"/>
                  </a:lnTo>
                  <a:lnTo>
                    <a:pt x="55" y="245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9" y="259"/>
                  </a:lnTo>
                  <a:lnTo>
                    <a:pt x="59" y="264"/>
                  </a:lnTo>
                  <a:lnTo>
                    <a:pt x="60" y="270"/>
                  </a:lnTo>
                  <a:lnTo>
                    <a:pt x="65" y="275"/>
                  </a:lnTo>
                  <a:lnTo>
                    <a:pt x="66" y="278"/>
                  </a:lnTo>
                  <a:lnTo>
                    <a:pt x="67" y="279"/>
                  </a:lnTo>
                  <a:lnTo>
                    <a:pt x="69" y="281"/>
                  </a:lnTo>
                  <a:lnTo>
                    <a:pt x="71" y="283"/>
                  </a:lnTo>
                  <a:lnTo>
                    <a:pt x="74" y="286"/>
                  </a:lnTo>
                  <a:lnTo>
                    <a:pt x="78" y="289"/>
                  </a:lnTo>
                  <a:lnTo>
                    <a:pt x="81" y="292"/>
                  </a:lnTo>
                  <a:lnTo>
                    <a:pt x="84" y="293"/>
                  </a:lnTo>
                  <a:lnTo>
                    <a:pt x="88" y="296"/>
                  </a:lnTo>
                  <a:lnTo>
                    <a:pt x="94" y="299"/>
                  </a:lnTo>
                  <a:lnTo>
                    <a:pt x="101" y="304"/>
                  </a:lnTo>
                  <a:lnTo>
                    <a:pt x="104" y="305"/>
                  </a:lnTo>
                  <a:lnTo>
                    <a:pt x="109" y="307"/>
                  </a:lnTo>
                  <a:lnTo>
                    <a:pt x="113" y="307"/>
                  </a:lnTo>
                  <a:lnTo>
                    <a:pt x="115" y="303"/>
                  </a:lnTo>
                  <a:lnTo>
                    <a:pt x="118" y="300"/>
                  </a:lnTo>
                  <a:lnTo>
                    <a:pt x="120" y="298"/>
                  </a:lnTo>
                  <a:lnTo>
                    <a:pt x="123" y="297"/>
                  </a:lnTo>
                  <a:lnTo>
                    <a:pt x="123" y="292"/>
                  </a:lnTo>
                  <a:lnTo>
                    <a:pt x="125" y="288"/>
                  </a:lnTo>
                  <a:lnTo>
                    <a:pt x="127" y="283"/>
                  </a:lnTo>
                  <a:lnTo>
                    <a:pt x="132" y="277"/>
                  </a:lnTo>
                  <a:lnTo>
                    <a:pt x="139" y="276"/>
                  </a:lnTo>
                  <a:lnTo>
                    <a:pt x="143" y="275"/>
                  </a:lnTo>
                  <a:lnTo>
                    <a:pt x="148" y="275"/>
                  </a:lnTo>
                  <a:lnTo>
                    <a:pt x="153" y="277"/>
                  </a:lnTo>
                  <a:lnTo>
                    <a:pt x="159" y="278"/>
                  </a:lnTo>
                  <a:lnTo>
                    <a:pt x="162" y="278"/>
                  </a:lnTo>
                  <a:lnTo>
                    <a:pt x="170" y="279"/>
                  </a:lnTo>
                  <a:lnTo>
                    <a:pt x="173" y="281"/>
                  </a:lnTo>
                  <a:lnTo>
                    <a:pt x="176" y="287"/>
                  </a:lnTo>
                  <a:lnTo>
                    <a:pt x="178" y="287"/>
                  </a:lnTo>
                  <a:lnTo>
                    <a:pt x="183" y="292"/>
                  </a:lnTo>
                  <a:lnTo>
                    <a:pt x="187" y="294"/>
                  </a:lnTo>
                  <a:lnTo>
                    <a:pt x="190" y="300"/>
                  </a:lnTo>
                  <a:lnTo>
                    <a:pt x="196" y="308"/>
                  </a:lnTo>
                  <a:lnTo>
                    <a:pt x="200" y="320"/>
                  </a:lnTo>
                  <a:lnTo>
                    <a:pt x="203" y="324"/>
                  </a:lnTo>
                  <a:lnTo>
                    <a:pt x="207" y="332"/>
                  </a:lnTo>
                  <a:lnTo>
                    <a:pt x="207" y="335"/>
                  </a:lnTo>
                  <a:lnTo>
                    <a:pt x="210" y="343"/>
                  </a:lnTo>
                  <a:lnTo>
                    <a:pt x="218" y="350"/>
                  </a:lnTo>
                  <a:lnTo>
                    <a:pt x="220" y="358"/>
                  </a:lnTo>
                  <a:lnTo>
                    <a:pt x="230" y="370"/>
                  </a:lnTo>
                  <a:lnTo>
                    <a:pt x="235" y="372"/>
                  </a:lnTo>
                  <a:lnTo>
                    <a:pt x="234" y="381"/>
                  </a:lnTo>
                  <a:lnTo>
                    <a:pt x="232" y="383"/>
                  </a:lnTo>
                  <a:lnTo>
                    <a:pt x="234" y="385"/>
                  </a:lnTo>
                  <a:lnTo>
                    <a:pt x="237" y="388"/>
                  </a:lnTo>
                  <a:lnTo>
                    <a:pt x="237" y="394"/>
                  </a:lnTo>
                  <a:lnTo>
                    <a:pt x="243" y="405"/>
                  </a:lnTo>
                  <a:lnTo>
                    <a:pt x="246" y="411"/>
                  </a:lnTo>
                  <a:lnTo>
                    <a:pt x="249" y="416"/>
                  </a:lnTo>
                  <a:lnTo>
                    <a:pt x="251" y="421"/>
                  </a:lnTo>
                  <a:lnTo>
                    <a:pt x="259" y="422"/>
                  </a:lnTo>
                  <a:lnTo>
                    <a:pt x="264" y="427"/>
                  </a:lnTo>
                  <a:lnTo>
                    <a:pt x="273" y="427"/>
                  </a:lnTo>
                  <a:lnTo>
                    <a:pt x="280" y="434"/>
                  </a:lnTo>
                  <a:lnTo>
                    <a:pt x="284" y="434"/>
                  </a:lnTo>
                  <a:lnTo>
                    <a:pt x="286" y="437"/>
                  </a:lnTo>
                  <a:lnTo>
                    <a:pt x="291" y="438"/>
                  </a:lnTo>
                  <a:lnTo>
                    <a:pt x="292" y="436"/>
                  </a:lnTo>
                  <a:lnTo>
                    <a:pt x="302" y="438"/>
                  </a:lnTo>
                  <a:lnTo>
                    <a:pt x="302" y="439"/>
                  </a:lnTo>
                  <a:lnTo>
                    <a:pt x="305" y="442"/>
                  </a:lnTo>
                  <a:lnTo>
                    <a:pt x="310" y="446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21" y="441"/>
                  </a:lnTo>
                  <a:lnTo>
                    <a:pt x="319" y="436"/>
                  </a:lnTo>
                  <a:lnTo>
                    <a:pt x="319" y="433"/>
                  </a:lnTo>
                  <a:lnTo>
                    <a:pt x="318" y="429"/>
                  </a:lnTo>
                  <a:lnTo>
                    <a:pt x="317" y="425"/>
                  </a:lnTo>
                  <a:lnTo>
                    <a:pt x="314" y="423"/>
                  </a:lnTo>
                  <a:lnTo>
                    <a:pt x="312" y="417"/>
                  </a:lnTo>
                  <a:lnTo>
                    <a:pt x="311" y="411"/>
                  </a:lnTo>
                  <a:lnTo>
                    <a:pt x="308" y="404"/>
                  </a:lnTo>
                  <a:lnTo>
                    <a:pt x="308" y="398"/>
                  </a:lnTo>
                  <a:lnTo>
                    <a:pt x="311" y="389"/>
                  </a:lnTo>
                  <a:lnTo>
                    <a:pt x="314" y="380"/>
                  </a:lnTo>
                  <a:lnTo>
                    <a:pt x="318" y="370"/>
                  </a:lnTo>
                  <a:lnTo>
                    <a:pt x="317" y="368"/>
                  </a:lnTo>
                  <a:lnTo>
                    <a:pt x="314" y="366"/>
                  </a:lnTo>
                  <a:lnTo>
                    <a:pt x="311" y="363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22" y="361"/>
                  </a:lnTo>
                  <a:lnTo>
                    <a:pt x="323" y="361"/>
                  </a:lnTo>
                  <a:lnTo>
                    <a:pt x="326" y="355"/>
                  </a:lnTo>
                  <a:lnTo>
                    <a:pt x="323" y="355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8" y="350"/>
                  </a:lnTo>
                  <a:lnTo>
                    <a:pt x="333" y="350"/>
                  </a:lnTo>
                  <a:lnTo>
                    <a:pt x="335" y="351"/>
                  </a:lnTo>
                  <a:lnTo>
                    <a:pt x="338" y="350"/>
                  </a:lnTo>
                  <a:lnTo>
                    <a:pt x="343" y="346"/>
                  </a:lnTo>
                  <a:lnTo>
                    <a:pt x="341" y="346"/>
                  </a:lnTo>
                  <a:lnTo>
                    <a:pt x="337" y="349"/>
                  </a:lnTo>
                  <a:lnTo>
                    <a:pt x="336" y="345"/>
                  </a:lnTo>
                  <a:lnTo>
                    <a:pt x="338" y="339"/>
                  </a:lnTo>
                  <a:lnTo>
                    <a:pt x="340" y="341"/>
                  </a:lnTo>
                  <a:lnTo>
                    <a:pt x="342" y="342"/>
                  </a:lnTo>
                  <a:lnTo>
                    <a:pt x="347" y="342"/>
                  </a:lnTo>
                  <a:lnTo>
                    <a:pt x="349" y="340"/>
                  </a:lnTo>
                  <a:lnTo>
                    <a:pt x="348" y="336"/>
                  </a:lnTo>
                  <a:lnTo>
                    <a:pt x="345" y="332"/>
                  </a:lnTo>
                  <a:lnTo>
                    <a:pt x="346" y="331"/>
                  </a:lnTo>
                  <a:lnTo>
                    <a:pt x="349" y="331"/>
                  </a:lnTo>
                  <a:lnTo>
                    <a:pt x="352" y="329"/>
                  </a:lnTo>
                  <a:lnTo>
                    <a:pt x="354" y="331"/>
                  </a:lnTo>
                  <a:lnTo>
                    <a:pt x="357" y="329"/>
                  </a:lnTo>
                  <a:lnTo>
                    <a:pt x="358" y="331"/>
                  </a:lnTo>
                  <a:lnTo>
                    <a:pt x="361" y="333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4" y="327"/>
                  </a:lnTo>
                  <a:lnTo>
                    <a:pt x="381" y="326"/>
                  </a:lnTo>
                  <a:lnTo>
                    <a:pt x="392" y="320"/>
                  </a:lnTo>
                  <a:lnTo>
                    <a:pt x="395" y="314"/>
                  </a:lnTo>
                  <a:lnTo>
                    <a:pt x="396" y="309"/>
                  </a:lnTo>
                  <a:lnTo>
                    <a:pt x="399" y="307"/>
                  </a:lnTo>
                  <a:lnTo>
                    <a:pt x="402" y="306"/>
                  </a:lnTo>
                  <a:lnTo>
                    <a:pt x="403" y="305"/>
                  </a:lnTo>
                  <a:lnTo>
                    <a:pt x="406" y="303"/>
                  </a:lnTo>
                  <a:lnTo>
                    <a:pt x="405" y="300"/>
                  </a:lnTo>
                  <a:lnTo>
                    <a:pt x="404" y="297"/>
                  </a:lnTo>
                  <a:lnTo>
                    <a:pt x="403" y="296"/>
                  </a:lnTo>
                  <a:lnTo>
                    <a:pt x="402" y="294"/>
                  </a:lnTo>
                  <a:lnTo>
                    <a:pt x="403" y="291"/>
                  </a:lnTo>
                  <a:lnTo>
                    <a:pt x="407" y="288"/>
                  </a:lnTo>
                  <a:lnTo>
                    <a:pt x="410" y="286"/>
                  </a:lnTo>
                  <a:lnTo>
                    <a:pt x="412" y="286"/>
                  </a:lnTo>
                  <a:lnTo>
                    <a:pt x="412" y="289"/>
                  </a:lnTo>
                  <a:lnTo>
                    <a:pt x="412" y="293"/>
                  </a:lnTo>
                  <a:lnTo>
                    <a:pt x="412" y="299"/>
                  </a:lnTo>
                  <a:lnTo>
                    <a:pt x="413" y="300"/>
                  </a:lnTo>
                  <a:lnTo>
                    <a:pt x="419" y="295"/>
                  </a:lnTo>
                  <a:lnTo>
                    <a:pt x="424" y="294"/>
                  </a:lnTo>
                  <a:lnTo>
                    <a:pt x="439" y="288"/>
                  </a:lnTo>
                  <a:lnTo>
                    <a:pt x="441" y="287"/>
                  </a:lnTo>
                  <a:lnTo>
                    <a:pt x="444" y="282"/>
                  </a:lnTo>
                  <a:lnTo>
                    <a:pt x="447" y="272"/>
                  </a:lnTo>
                  <a:lnTo>
                    <a:pt x="447" y="268"/>
                  </a:lnTo>
                  <a:lnTo>
                    <a:pt x="444" y="261"/>
                  </a:lnTo>
                  <a:lnTo>
                    <a:pt x="446" y="256"/>
                  </a:lnTo>
                  <a:lnTo>
                    <a:pt x="446" y="25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613602" y="2574620"/>
              <a:ext cx="369330" cy="435102"/>
            </a:xfrm>
            <a:custGeom>
              <a:avLst/>
              <a:gdLst>
                <a:gd name="T0" fmla="*/ 73 w 259"/>
                <a:gd name="T1" fmla="*/ 0 h 304"/>
                <a:gd name="T2" fmla="*/ 68 w 259"/>
                <a:gd name="T3" fmla="*/ 25 h 304"/>
                <a:gd name="T4" fmla="*/ 62 w 259"/>
                <a:gd name="T5" fmla="*/ 43 h 304"/>
                <a:gd name="T6" fmla="*/ 59 w 259"/>
                <a:gd name="T7" fmla="*/ 45 h 304"/>
                <a:gd name="T8" fmla="*/ 56 w 259"/>
                <a:gd name="T9" fmla="*/ 43 h 304"/>
                <a:gd name="T10" fmla="*/ 51 w 259"/>
                <a:gd name="T11" fmla="*/ 39 h 304"/>
                <a:gd name="T12" fmla="*/ 47 w 259"/>
                <a:gd name="T13" fmla="*/ 41 h 304"/>
                <a:gd name="T14" fmla="*/ 45 w 259"/>
                <a:gd name="T15" fmla="*/ 37 h 304"/>
                <a:gd name="T16" fmla="*/ 38 w 259"/>
                <a:gd name="T17" fmla="*/ 39 h 304"/>
                <a:gd name="T18" fmla="*/ 35 w 259"/>
                <a:gd name="T19" fmla="*/ 42 h 304"/>
                <a:gd name="T20" fmla="*/ 35 w 259"/>
                <a:gd name="T21" fmla="*/ 53 h 304"/>
                <a:gd name="T22" fmla="*/ 35 w 259"/>
                <a:gd name="T23" fmla="*/ 67 h 304"/>
                <a:gd name="T24" fmla="*/ 35 w 259"/>
                <a:gd name="T25" fmla="*/ 80 h 304"/>
                <a:gd name="T26" fmla="*/ 34 w 259"/>
                <a:gd name="T27" fmla="*/ 84 h 304"/>
                <a:gd name="T28" fmla="*/ 31 w 259"/>
                <a:gd name="T29" fmla="*/ 89 h 304"/>
                <a:gd name="T30" fmla="*/ 30 w 259"/>
                <a:gd name="T31" fmla="*/ 94 h 304"/>
                <a:gd name="T32" fmla="*/ 30 w 259"/>
                <a:gd name="T33" fmla="*/ 101 h 304"/>
                <a:gd name="T34" fmla="*/ 34 w 259"/>
                <a:gd name="T35" fmla="*/ 110 h 304"/>
                <a:gd name="T36" fmla="*/ 35 w 259"/>
                <a:gd name="T37" fmla="*/ 119 h 304"/>
                <a:gd name="T38" fmla="*/ 37 w 259"/>
                <a:gd name="T39" fmla="*/ 122 h 304"/>
                <a:gd name="T40" fmla="*/ 42 w 259"/>
                <a:gd name="T41" fmla="*/ 128 h 304"/>
                <a:gd name="T42" fmla="*/ 39 w 259"/>
                <a:gd name="T43" fmla="*/ 130 h 304"/>
                <a:gd name="T44" fmla="*/ 34 w 259"/>
                <a:gd name="T45" fmla="*/ 134 h 304"/>
                <a:gd name="T46" fmla="*/ 24 w 259"/>
                <a:gd name="T47" fmla="*/ 141 h 304"/>
                <a:gd name="T48" fmla="*/ 21 w 259"/>
                <a:gd name="T49" fmla="*/ 154 h 304"/>
                <a:gd name="T50" fmla="*/ 17 w 259"/>
                <a:gd name="T51" fmla="*/ 162 h 304"/>
                <a:gd name="T52" fmla="*/ 13 w 259"/>
                <a:gd name="T53" fmla="*/ 166 h 304"/>
                <a:gd name="T54" fmla="*/ 11 w 259"/>
                <a:gd name="T55" fmla="*/ 167 h 304"/>
                <a:gd name="T56" fmla="*/ 9 w 259"/>
                <a:gd name="T57" fmla="*/ 171 h 304"/>
                <a:gd name="T58" fmla="*/ 10 w 259"/>
                <a:gd name="T59" fmla="*/ 178 h 304"/>
                <a:gd name="T60" fmla="*/ 9 w 259"/>
                <a:gd name="T61" fmla="*/ 183 h 304"/>
                <a:gd name="T62" fmla="*/ 15 w 259"/>
                <a:gd name="T63" fmla="*/ 188 h 304"/>
                <a:gd name="T64" fmla="*/ 13 w 259"/>
                <a:gd name="T65" fmla="*/ 192 h 304"/>
                <a:gd name="T66" fmla="*/ 5 w 259"/>
                <a:gd name="T67" fmla="*/ 196 h 304"/>
                <a:gd name="T68" fmla="*/ 3 w 259"/>
                <a:gd name="T69" fmla="*/ 200 h 304"/>
                <a:gd name="T70" fmla="*/ 0 w 259"/>
                <a:gd name="T71" fmla="*/ 206 h 304"/>
                <a:gd name="T72" fmla="*/ 139 w 259"/>
                <a:gd name="T73" fmla="*/ 291 h 304"/>
                <a:gd name="T74" fmla="*/ 182 w 259"/>
                <a:gd name="T75" fmla="*/ 299 h 304"/>
                <a:gd name="T76" fmla="*/ 218 w 259"/>
                <a:gd name="T77" fmla="*/ 304 h 304"/>
                <a:gd name="T78" fmla="*/ 219 w 259"/>
                <a:gd name="T79" fmla="*/ 304 h 304"/>
                <a:gd name="T80" fmla="*/ 259 w 259"/>
                <a:gd name="T81" fmla="*/ 33 h 304"/>
                <a:gd name="T82" fmla="*/ 73 w 259"/>
                <a:gd name="T8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304">
                  <a:moveTo>
                    <a:pt x="73" y="0"/>
                  </a:moveTo>
                  <a:cubicBezTo>
                    <a:pt x="73" y="0"/>
                    <a:pt x="69" y="19"/>
                    <a:pt x="68" y="25"/>
                  </a:cubicBezTo>
                  <a:cubicBezTo>
                    <a:pt x="66" y="29"/>
                    <a:pt x="62" y="43"/>
                    <a:pt x="62" y="43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5" y="196"/>
                    <a:pt x="5" y="196"/>
                    <a:pt x="5" y="196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9" y="291"/>
                    <a:pt x="139" y="291"/>
                    <a:pt x="139" y="29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218" y="304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59" y="33"/>
                    <a:pt x="259" y="33"/>
                    <a:pt x="259" y="3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5239212" y="2105790"/>
              <a:ext cx="433415" cy="750467"/>
            </a:xfrm>
            <a:custGeom>
              <a:avLst/>
              <a:gdLst>
                <a:gd name="T0" fmla="*/ 229 w 257"/>
                <a:gd name="T1" fmla="*/ 433 h 445"/>
                <a:gd name="T2" fmla="*/ 231 w 257"/>
                <a:gd name="T3" fmla="*/ 420 h 445"/>
                <a:gd name="T4" fmla="*/ 239 w 257"/>
                <a:gd name="T5" fmla="*/ 409 h 445"/>
                <a:gd name="T6" fmla="*/ 255 w 257"/>
                <a:gd name="T7" fmla="*/ 388 h 445"/>
                <a:gd name="T8" fmla="*/ 251 w 257"/>
                <a:gd name="T9" fmla="*/ 379 h 445"/>
                <a:gd name="T10" fmla="*/ 247 w 257"/>
                <a:gd name="T11" fmla="*/ 358 h 445"/>
                <a:gd name="T12" fmla="*/ 118 w 257"/>
                <a:gd name="T13" fmla="*/ 158 h 445"/>
                <a:gd name="T14" fmla="*/ 113 w 257"/>
                <a:gd name="T15" fmla="*/ 153 h 445"/>
                <a:gd name="T16" fmla="*/ 117 w 257"/>
                <a:gd name="T17" fmla="*/ 146 h 445"/>
                <a:gd name="T18" fmla="*/ 26 w 257"/>
                <a:gd name="T19" fmla="*/ 0 h 445"/>
                <a:gd name="T20" fmla="*/ 23 w 257"/>
                <a:gd name="T21" fmla="*/ 9 h 445"/>
                <a:gd name="T22" fmla="*/ 22 w 257"/>
                <a:gd name="T23" fmla="*/ 25 h 445"/>
                <a:gd name="T24" fmla="*/ 17 w 257"/>
                <a:gd name="T25" fmla="*/ 34 h 445"/>
                <a:gd name="T26" fmla="*/ 7 w 257"/>
                <a:gd name="T27" fmla="*/ 50 h 445"/>
                <a:gd name="T28" fmla="*/ 0 w 257"/>
                <a:gd name="T29" fmla="*/ 62 h 445"/>
                <a:gd name="T30" fmla="*/ 3 w 257"/>
                <a:gd name="T31" fmla="*/ 75 h 445"/>
                <a:gd name="T32" fmla="*/ 9 w 257"/>
                <a:gd name="T33" fmla="*/ 90 h 445"/>
                <a:gd name="T34" fmla="*/ 5 w 257"/>
                <a:gd name="T35" fmla="*/ 110 h 445"/>
                <a:gd name="T36" fmla="*/ 2 w 257"/>
                <a:gd name="T37" fmla="*/ 122 h 445"/>
                <a:gd name="T38" fmla="*/ 11 w 257"/>
                <a:gd name="T39" fmla="*/ 145 h 445"/>
                <a:gd name="T40" fmla="*/ 17 w 257"/>
                <a:gd name="T41" fmla="*/ 161 h 445"/>
                <a:gd name="T42" fmla="*/ 14 w 257"/>
                <a:gd name="T43" fmla="*/ 169 h 445"/>
                <a:gd name="T44" fmla="*/ 23 w 257"/>
                <a:gd name="T45" fmla="*/ 176 h 445"/>
                <a:gd name="T46" fmla="*/ 29 w 257"/>
                <a:gd name="T47" fmla="*/ 175 h 445"/>
                <a:gd name="T48" fmla="*/ 37 w 257"/>
                <a:gd name="T49" fmla="*/ 172 h 445"/>
                <a:gd name="T50" fmla="*/ 51 w 257"/>
                <a:gd name="T51" fmla="*/ 177 h 445"/>
                <a:gd name="T52" fmla="*/ 49 w 257"/>
                <a:gd name="T53" fmla="*/ 179 h 445"/>
                <a:gd name="T54" fmla="*/ 40 w 257"/>
                <a:gd name="T55" fmla="*/ 176 h 445"/>
                <a:gd name="T56" fmla="*/ 33 w 257"/>
                <a:gd name="T57" fmla="*/ 175 h 445"/>
                <a:gd name="T58" fmla="*/ 35 w 257"/>
                <a:gd name="T59" fmla="*/ 187 h 445"/>
                <a:gd name="T60" fmla="*/ 30 w 257"/>
                <a:gd name="T61" fmla="*/ 192 h 445"/>
                <a:gd name="T62" fmla="*/ 29 w 257"/>
                <a:gd name="T63" fmla="*/ 185 h 445"/>
                <a:gd name="T64" fmla="*/ 24 w 257"/>
                <a:gd name="T65" fmla="*/ 187 h 445"/>
                <a:gd name="T66" fmla="*/ 23 w 257"/>
                <a:gd name="T67" fmla="*/ 204 h 445"/>
                <a:gd name="T68" fmla="*/ 30 w 257"/>
                <a:gd name="T69" fmla="*/ 217 h 445"/>
                <a:gd name="T70" fmla="*/ 35 w 257"/>
                <a:gd name="T71" fmla="*/ 229 h 445"/>
                <a:gd name="T72" fmla="*/ 28 w 257"/>
                <a:gd name="T73" fmla="*/ 234 h 445"/>
                <a:gd name="T74" fmla="*/ 34 w 257"/>
                <a:gd name="T75" fmla="*/ 255 h 445"/>
                <a:gd name="T76" fmla="*/ 42 w 257"/>
                <a:gd name="T77" fmla="*/ 275 h 445"/>
                <a:gd name="T78" fmla="*/ 50 w 257"/>
                <a:gd name="T79" fmla="*/ 288 h 445"/>
                <a:gd name="T80" fmla="*/ 50 w 257"/>
                <a:gd name="T81" fmla="*/ 298 h 445"/>
                <a:gd name="T82" fmla="*/ 53 w 257"/>
                <a:gd name="T83" fmla="*/ 307 h 445"/>
                <a:gd name="T84" fmla="*/ 50 w 257"/>
                <a:gd name="T85" fmla="*/ 327 h 445"/>
                <a:gd name="T86" fmla="*/ 73 w 257"/>
                <a:gd name="T87" fmla="*/ 339 h 445"/>
                <a:gd name="T88" fmla="*/ 91 w 257"/>
                <a:gd name="T89" fmla="*/ 355 h 445"/>
                <a:gd name="T90" fmla="*/ 112 w 257"/>
                <a:gd name="T91" fmla="*/ 374 h 445"/>
                <a:gd name="T92" fmla="*/ 128 w 257"/>
                <a:gd name="T93" fmla="*/ 388 h 445"/>
                <a:gd name="T94" fmla="*/ 143 w 257"/>
                <a:gd name="T95" fmla="*/ 414 h 445"/>
                <a:gd name="T96" fmla="*/ 143 w 257"/>
                <a:gd name="T97" fmla="*/ 434 h 445"/>
                <a:gd name="T98" fmla="*/ 226 w 257"/>
                <a:gd name="T99" fmla="*/ 44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445">
                  <a:moveTo>
                    <a:pt x="233" y="441"/>
                  </a:moveTo>
                  <a:lnTo>
                    <a:pt x="234" y="438"/>
                  </a:lnTo>
                  <a:lnTo>
                    <a:pt x="229" y="433"/>
                  </a:lnTo>
                  <a:lnTo>
                    <a:pt x="230" y="429"/>
                  </a:lnTo>
                  <a:lnTo>
                    <a:pt x="229" y="423"/>
                  </a:lnTo>
                  <a:lnTo>
                    <a:pt x="231" y="420"/>
                  </a:lnTo>
                  <a:lnTo>
                    <a:pt x="233" y="419"/>
                  </a:lnTo>
                  <a:lnTo>
                    <a:pt x="236" y="416"/>
                  </a:lnTo>
                  <a:lnTo>
                    <a:pt x="239" y="409"/>
                  </a:lnTo>
                  <a:lnTo>
                    <a:pt x="242" y="398"/>
                  </a:lnTo>
                  <a:lnTo>
                    <a:pt x="250" y="392"/>
                  </a:lnTo>
                  <a:lnTo>
                    <a:pt x="255" y="388"/>
                  </a:lnTo>
                  <a:lnTo>
                    <a:pt x="257" y="387"/>
                  </a:lnTo>
                  <a:lnTo>
                    <a:pt x="253" y="382"/>
                  </a:lnTo>
                  <a:lnTo>
                    <a:pt x="251" y="379"/>
                  </a:lnTo>
                  <a:lnTo>
                    <a:pt x="250" y="372"/>
                  </a:lnTo>
                  <a:lnTo>
                    <a:pt x="247" y="364"/>
                  </a:lnTo>
                  <a:lnTo>
                    <a:pt x="247" y="358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118" y="158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3"/>
                  </a:lnTo>
                  <a:lnTo>
                    <a:pt x="112" y="150"/>
                  </a:lnTo>
                  <a:lnTo>
                    <a:pt x="113" y="147"/>
                  </a:lnTo>
                  <a:lnTo>
                    <a:pt x="117" y="146"/>
                  </a:lnTo>
                  <a:lnTo>
                    <a:pt x="119" y="145"/>
                  </a:lnTo>
                  <a:lnTo>
                    <a:pt x="148" y="3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21"/>
                  </a:lnTo>
                  <a:lnTo>
                    <a:pt x="22" y="25"/>
                  </a:lnTo>
                  <a:lnTo>
                    <a:pt x="19" y="30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40"/>
                  </a:lnTo>
                  <a:lnTo>
                    <a:pt x="13" y="45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7" y="81"/>
                  </a:lnTo>
                  <a:lnTo>
                    <a:pt x="8" y="85"/>
                  </a:lnTo>
                  <a:lnTo>
                    <a:pt x="9" y="90"/>
                  </a:lnTo>
                  <a:lnTo>
                    <a:pt x="9" y="98"/>
                  </a:lnTo>
                  <a:lnTo>
                    <a:pt x="6" y="104"/>
                  </a:lnTo>
                  <a:lnTo>
                    <a:pt x="5" y="110"/>
                  </a:lnTo>
                  <a:lnTo>
                    <a:pt x="5" y="117"/>
                  </a:lnTo>
                  <a:lnTo>
                    <a:pt x="4" y="120"/>
                  </a:lnTo>
                  <a:lnTo>
                    <a:pt x="2" y="122"/>
                  </a:lnTo>
                  <a:lnTo>
                    <a:pt x="3" y="126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5" y="153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16" y="164"/>
                  </a:lnTo>
                  <a:lnTo>
                    <a:pt x="14" y="166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2"/>
                  </a:lnTo>
                  <a:lnTo>
                    <a:pt x="23" y="176"/>
                  </a:lnTo>
                  <a:lnTo>
                    <a:pt x="24" y="178"/>
                  </a:lnTo>
                  <a:lnTo>
                    <a:pt x="27" y="179"/>
                  </a:lnTo>
                  <a:lnTo>
                    <a:pt x="29" y="175"/>
                  </a:lnTo>
                  <a:lnTo>
                    <a:pt x="29" y="170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8"/>
                  </a:lnTo>
                  <a:lnTo>
                    <a:pt x="51" y="180"/>
                  </a:lnTo>
                  <a:lnTo>
                    <a:pt x="49" y="179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0" y="176"/>
                  </a:lnTo>
                  <a:lnTo>
                    <a:pt x="38" y="175"/>
                  </a:lnTo>
                  <a:lnTo>
                    <a:pt x="35" y="174"/>
                  </a:lnTo>
                  <a:lnTo>
                    <a:pt x="33" y="175"/>
                  </a:lnTo>
                  <a:lnTo>
                    <a:pt x="33" y="177"/>
                  </a:lnTo>
                  <a:lnTo>
                    <a:pt x="33" y="184"/>
                  </a:lnTo>
                  <a:lnTo>
                    <a:pt x="35" y="187"/>
                  </a:lnTo>
                  <a:lnTo>
                    <a:pt x="34" y="194"/>
                  </a:lnTo>
                  <a:lnTo>
                    <a:pt x="33" y="194"/>
                  </a:lnTo>
                  <a:lnTo>
                    <a:pt x="30" y="192"/>
                  </a:lnTo>
                  <a:lnTo>
                    <a:pt x="29" y="190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8" y="184"/>
                  </a:lnTo>
                  <a:lnTo>
                    <a:pt x="25" y="183"/>
                  </a:lnTo>
                  <a:lnTo>
                    <a:pt x="24" y="187"/>
                  </a:lnTo>
                  <a:lnTo>
                    <a:pt x="23" y="189"/>
                  </a:lnTo>
                  <a:lnTo>
                    <a:pt x="23" y="195"/>
                  </a:lnTo>
                  <a:lnTo>
                    <a:pt x="23" y="204"/>
                  </a:lnTo>
                  <a:lnTo>
                    <a:pt x="23" y="209"/>
                  </a:lnTo>
                  <a:lnTo>
                    <a:pt x="26" y="214"/>
                  </a:lnTo>
                  <a:lnTo>
                    <a:pt x="30" y="217"/>
                  </a:lnTo>
                  <a:lnTo>
                    <a:pt x="34" y="220"/>
                  </a:lnTo>
                  <a:lnTo>
                    <a:pt x="35" y="225"/>
                  </a:lnTo>
                  <a:lnTo>
                    <a:pt x="35" y="229"/>
                  </a:lnTo>
                  <a:lnTo>
                    <a:pt x="34" y="233"/>
                  </a:lnTo>
                  <a:lnTo>
                    <a:pt x="31" y="234"/>
                  </a:lnTo>
                  <a:lnTo>
                    <a:pt x="28" y="234"/>
                  </a:lnTo>
                  <a:lnTo>
                    <a:pt x="28" y="244"/>
                  </a:lnTo>
                  <a:lnTo>
                    <a:pt x="29" y="247"/>
                  </a:lnTo>
                  <a:lnTo>
                    <a:pt x="34" y="255"/>
                  </a:lnTo>
                  <a:lnTo>
                    <a:pt x="35" y="261"/>
                  </a:lnTo>
                  <a:lnTo>
                    <a:pt x="40" y="268"/>
                  </a:lnTo>
                  <a:lnTo>
                    <a:pt x="42" y="275"/>
                  </a:lnTo>
                  <a:lnTo>
                    <a:pt x="45" y="280"/>
                  </a:lnTo>
                  <a:lnTo>
                    <a:pt x="48" y="287"/>
                  </a:lnTo>
                  <a:lnTo>
                    <a:pt x="50" y="288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2" y="300"/>
                  </a:lnTo>
                  <a:lnTo>
                    <a:pt x="53" y="303"/>
                  </a:lnTo>
                  <a:lnTo>
                    <a:pt x="53" y="307"/>
                  </a:lnTo>
                  <a:lnTo>
                    <a:pt x="52" y="316"/>
                  </a:lnTo>
                  <a:lnTo>
                    <a:pt x="51" y="322"/>
                  </a:lnTo>
                  <a:lnTo>
                    <a:pt x="50" y="327"/>
                  </a:lnTo>
                  <a:lnTo>
                    <a:pt x="59" y="332"/>
                  </a:lnTo>
                  <a:lnTo>
                    <a:pt x="67" y="335"/>
                  </a:lnTo>
                  <a:lnTo>
                    <a:pt x="73" y="339"/>
                  </a:lnTo>
                  <a:lnTo>
                    <a:pt x="82" y="342"/>
                  </a:lnTo>
                  <a:lnTo>
                    <a:pt x="85" y="345"/>
                  </a:lnTo>
                  <a:lnTo>
                    <a:pt x="91" y="355"/>
                  </a:lnTo>
                  <a:lnTo>
                    <a:pt x="99" y="362"/>
                  </a:lnTo>
                  <a:lnTo>
                    <a:pt x="111" y="365"/>
                  </a:lnTo>
                  <a:lnTo>
                    <a:pt x="112" y="374"/>
                  </a:lnTo>
                  <a:lnTo>
                    <a:pt x="114" y="378"/>
                  </a:lnTo>
                  <a:lnTo>
                    <a:pt x="121" y="380"/>
                  </a:lnTo>
                  <a:lnTo>
                    <a:pt x="128" y="388"/>
                  </a:lnTo>
                  <a:lnTo>
                    <a:pt x="136" y="400"/>
                  </a:lnTo>
                  <a:lnTo>
                    <a:pt x="140" y="405"/>
                  </a:lnTo>
                  <a:lnTo>
                    <a:pt x="143" y="414"/>
                  </a:lnTo>
                  <a:lnTo>
                    <a:pt x="140" y="422"/>
                  </a:lnTo>
                  <a:lnTo>
                    <a:pt x="140" y="427"/>
                  </a:lnTo>
                  <a:lnTo>
                    <a:pt x="143" y="434"/>
                  </a:lnTo>
                  <a:lnTo>
                    <a:pt x="147" y="435"/>
                  </a:lnTo>
                  <a:lnTo>
                    <a:pt x="225" y="445"/>
                  </a:lnTo>
                  <a:lnTo>
                    <a:pt x="226" y="444"/>
                  </a:lnTo>
                  <a:lnTo>
                    <a:pt x="233" y="4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6303358" y="2660630"/>
              <a:ext cx="473890" cy="254654"/>
            </a:xfrm>
            <a:custGeom>
              <a:avLst/>
              <a:gdLst>
                <a:gd name="T0" fmla="*/ 0 w 332"/>
                <a:gd name="T1" fmla="*/ 25 h 178"/>
                <a:gd name="T2" fmla="*/ 0 w 332"/>
                <a:gd name="T3" fmla="*/ 28 h 178"/>
                <a:gd name="T4" fmla="*/ 0 w 332"/>
                <a:gd name="T5" fmla="*/ 25 h 178"/>
                <a:gd name="T6" fmla="*/ 118 w 332"/>
                <a:gd name="T7" fmla="*/ 32 h 178"/>
                <a:gd name="T8" fmla="*/ 113 w 332"/>
                <a:gd name="T9" fmla="*/ 123 h 178"/>
                <a:gd name="T10" fmla="*/ 121 w 332"/>
                <a:gd name="T11" fmla="*/ 131 h 178"/>
                <a:gd name="T12" fmla="*/ 124 w 332"/>
                <a:gd name="T13" fmla="*/ 134 h 178"/>
                <a:gd name="T14" fmla="*/ 127 w 332"/>
                <a:gd name="T15" fmla="*/ 134 h 178"/>
                <a:gd name="T16" fmla="*/ 131 w 332"/>
                <a:gd name="T17" fmla="*/ 133 h 178"/>
                <a:gd name="T18" fmla="*/ 134 w 332"/>
                <a:gd name="T19" fmla="*/ 134 h 178"/>
                <a:gd name="T20" fmla="*/ 137 w 332"/>
                <a:gd name="T21" fmla="*/ 133 h 178"/>
                <a:gd name="T22" fmla="*/ 141 w 332"/>
                <a:gd name="T23" fmla="*/ 135 h 178"/>
                <a:gd name="T24" fmla="*/ 144 w 332"/>
                <a:gd name="T25" fmla="*/ 144 h 178"/>
                <a:gd name="T26" fmla="*/ 153 w 332"/>
                <a:gd name="T27" fmla="*/ 144 h 178"/>
                <a:gd name="T28" fmla="*/ 160 w 332"/>
                <a:gd name="T29" fmla="*/ 148 h 178"/>
                <a:gd name="T30" fmla="*/ 166 w 332"/>
                <a:gd name="T31" fmla="*/ 147 h 178"/>
                <a:gd name="T32" fmla="*/ 167 w 332"/>
                <a:gd name="T33" fmla="*/ 147 h 178"/>
                <a:gd name="T34" fmla="*/ 171 w 332"/>
                <a:gd name="T35" fmla="*/ 151 h 178"/>
                <a:gd name="T36" fmla="*/ 175 w 332"/>
                <a:gd name="T37" fmla="*/ 148 h 178"/>
                <a:gd name="T38" fmla="*/ 184 w 332"/>
                <a:gd name="T39" fmla="*/ 149 h 178"/>
                <a:gd name="T40" fmla="*/ 188 w 332"/>
                <a:gd name="T41" fmla="*/ 156 h 178"/>
                <a:gd name="T42" fmla="*/ 191 w 332"/>
                <a:gd name="T43" fmla="*/ 156 h 178"/>
                <a:gd name="T44" fmla="*/ 192 w 332"/>
                <a:gd name="T45" fmla="*/ 162 h 178"/>
                <a:gd name="T46" fmla="*/ 196 w 332"/>
                <a:gd name="T47" fmla="*/ 163 h 178"/>
                <a:gd name="T48" fmla="*/ 200 w 332"/>
                <a:gd name="T49" fmla="*/ 160 h 178"/>
                <a:gd name="T50" fmla="*/ 202 w 332"/>
                <a:gd name="T51" fmla="*/ 157 h 178"/>
                <a:gd name="T52" fmla="*/ 204 w 332"/>
                <a:gd name="T53" fmla="*/ 157 h 178"/>
                <a:gd name="T54" fmla="*/ 211 w 332"/>
                <a:gd name="T55" fmla="*/ 162 h 178"/>
                <a:gd name="T56" fmla="*/ 213 w 332"/>
                <a:gd name="T57" fmla="*/ 166 h 178"/>
                <a:gd name="T58" fmla="*/ 220 w 332"/>
                <a:gd name="T59" fmla="*/ 162 h 178"/>
                <a:gd name="T60" fmla="*/ 222 w 332"/>
                <a:gd name="T61" fmla="*/ 164 h 178"/>
                <a:gd name="T62" fmla="*/ 223 w 332"/>
                <a:gd name="T63" fmla="*/ 170 h 178"/>
                <a:gd name="T64" fmla="*/ 225 w 332"/>
                <a:gd name="T65" fmla="*/ 169 h 178"/>
                <a:gd name="T66" fmla="*/ 228 w 332"/>
                <a:gd name="T67" fmla="*/ 164 h 178"/>
                <a:gd name="T68" fmla="*/ 233 w 332"/>
                <a:gd name="T69" fmla="*/ 163 h 178"/>
                <a:gd name="T70" fmla="*/ 239 w 332"/>
                <a:gd name="T71" fmla="*/ 166 h 178"/>
                <a:gd name="T72" fmla="*/ 248 w 332"/>
                <a:gd name="T73" fmla="*/ 165 h 178"/>
                <a:gd name="T74" fmla="*/ 252 w 332"/>
                <a:gd name="T75" fmla="*/ 169 h 178"/>
                <a:gd name="T76" fmla="*/ 254 w 332"/>
                <a:gd name="T77" fmla="*/ 172 h 178"/>
                <a:gd name="T78" fmla="*/ 259 w 332"/>
                <a:gd name="T79" fmla="*/ 171 h 178"/>
                <a:gd name="T80" fmla="*/ 264 w 332"/>
                <a:gd name="T81" fmla="*/ 167 h 178"/>
                <a:gd name="T82" fmla="*/ 267 w 332"/>
                <a:gd name="T83" fmla="*/ 164 h 178"/>
                <a:gd name="T84" fmla="*/ 271 w 332"/>
                <a:gd name="T85" fmla="*/ 164 h 178"/>
                <a:gd name="T86" fmla="*/ 275 w 332"/>
                <a:gd name="T87" fmla="*/ 166 h 178"/>
                <a:gd name="T88" fmla="*/ 278 w 332"/>
                <a:gd name="T89" fmla="*/ 165 h 178"/>
                <a:gd name="T90" fmla="*/ 282 w 332"/>
                <a:gd name="T91" fmla="*/ 162 h 178"/>
                <a:gd name="T92" fmla="*/ 288 w 332"/>
                <a:gd name="T93" fmla="*/ 163 h 178"/>
                <a:gd name="T94" fmla="*/ 291 w 332"/>
                <a:gd name="T95" fmla="*/ 164 h 178"/>
                <a:gd name="T96" fmla="*/ 300 w 332"/>
                <a:gd name="T97" fmla="*/ 161 h 178"/>
                <a:gd name="T98" fmla="*/ 306 w 332"/>
                <a:gd name="T99" fmla="*/ 163 h 178"/>
                <a:gd name="T100" fmla="*/ 311 w 332"/>
                <a:gd name="T101" fmla="*/ 168 h 178"/>
                <a:gd name="T102" fmla="*/ 318 w 332"/>
                <a:gd name="T103" fmla="*/ 173 h 178"/>
                <a:gd name="T104" fmla="*/ 324 w 332"/>
                <a:gd name="T105" fmla="*/ 173 h 178"/>
                <a:gd name="T106" fmla="*/ 328 w 332"/>
                <a:gd name="T107" fmla="*/ 176 h 178"/>
                <a:gd name="T108" fmla="*/ 331 w 332"/>
                <a:gd name="T109" fmla="*/ 178 h 178"/>
                <a:gd name="T110" fmla="*/ 332 w 332"/>
                <a:gd name="T111" fmla="*/ 88 h 178"/>
                <a:gd name="T112" fmla="*/ 324 w 332"/>
                <a:gd name="T113" fmla="*/ 37 h 178"/>
                <a:gd name="T114" fmla="*/ 324 w 332"/>
                <a:gd name="T115" fmla="*/ 12 h 178"/>
                <a:gd name="T116" fmla="*/ 175 w 332"/>
                <a:gd name="T117" fmla="*/ 9 h 178"/>
                <a:gd name="T118" fmla="*/ 4 w 332"/>
                <a:gd name="T119" fmla="*/ 0 h 178"/>
                <a:gd name="T120" fmla="*/ 3 w 332"/>
                <a:gd name="T121" fmla="*/ 25 h 178"/>
                <a:gd name="T122" fmla="*/ 0 w 332"/>
                <a:gd name="T123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78">
                  <a:moveTo>
                    <a:pt x="0" y="25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6" y="147"/>
                    <a:pt x="166" y="147"/>
                    <a:pt x="166" y="147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71" y="151"/>
                    <a:pt x="171" y="151"/>
                    <a:pt x="171" y="151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22" y="164"/>
                    <a:pt x="222" y="164"/>
                    <a:pt x="222" y="164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9" y="171"/>
                    <a:pt x="259" y="171"/>
                    <a:pt x="259" y="171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8" y="163"/>
                    <a:pt x="288" y="163"/>
                    <a:pt x="288" y="163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4" y="173"/>
                    <a:pt x="324" y="173"/>
                    <a:pt x="324" y="173"/>
                  </a:cubicBezTo>
                  <a:cubicBezTo>
                    <a:pt x="328" y="176"/>
                    <a:pt x="328" y="176"/>
                    <a:pt x="328" y="176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4" y="12"/>
                    <a:pt x="211" y="10"/>
                    <a:pt x="175" y="9"/>
                  </a:cubicBezTo>
                  <a:cubicBezTo>
                    <a:pt x="131" y="7"/>
                    <a:pt x="4" y="0"/>
                    <a:pt x="4" y="0"/>
                  </a:cubicBezTo>
                  <a:cubicBezTo>
                    <a:pt x="3" y="25"/>
                    <a:pt x="3" y="25"/>
                    <a:pt x="3" y="25"/>
                  </a:cubicBezTo>
                  <a:lnTo>
                    <a:pt x="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6364070" y="2454884"/>
              <a:ext cx="401373" cy="222611"/>
            </a:xfrm>
            <a:custGeom>
              <a:avLst/>
              <a:gdLst>
                <a:gd name="T0" fmla="*/ 282 w 282"/>
                <a:gd name="T1" fmla="*/ 156 h 156"/>
                <a:gd name="T2" fmla="*/ 282 w 282"/>
                <a:gd name="T3" fmla="*/ 52 h 156"/>
                <a:gd name="T4" fmla="*/ 276 w 282"/>
                <a:gd name="T5" fmla="*/ 49 h 156"/>
                <a:gd name="T6" fmla="*/ 273 w 282"/>
                <a:gd name="T7" fmla="*/ 47 h 156"/>
                <a:gd name="T8" fmla="*/ 271 w 282"/>
                <a:gd name="T9" fmla="*/ 41 h 156"/>
                <a:gd name="T10" fmla="*/ 265 w 282"/>
                <a:gd name="T11" fmla="*/ 35 h 156"/>
                <a:gd name="T12" fmla="*/ 268 w 282"/>
                <a:gd name="T13" fmla="*/ 30 h 156"/>
                <a:gd name="T14" fmla="*/ 271 w 282"/>
                <a:gd name="T15" fmla="*/ 24 h 156"/>
                <a:gd name="T16" fmla="*/ 271 w 282"/>
                <a:gd name="T17" fmla="*/ 19 h 156"/>
                <a:gd name="T18" fmla="*/ 269 w 282"/>
                <a:gd name="T19" fmla="*/ 19 h 156"/>
                <a:gd name="T20" fmla="*/ 260 w 282"/>
                <a:gd name="T21" fmla="*/ 19 h 156"/>
                <a:gd name="T22" fmla="*/ 258 w 282"/>
                <a:gd name="T23" fmla="*/ 15 h 156"/>
                <a:gd name="T24" fmla="*/ 254 w 282"/>
                <a:gd name="T25" fmla="*/ 9 h 156"/>
                <a:gd name="T26" fmla="*/ 165 w 282"/>
                <a:gd name="T27" fmla="*/ 6 h 156"/>
                <a:gd name="T28" fmla="*/ 10 w 282"/>
                <a:gd name="T29" fmla="*/ 0 h 156"/>
                <a:gd name="T30" fmla="*/ 0 w 282"/>
                <a:gd name="T31" fmla="*/ 146 h 156"/>
                <a:gd name="T32" fmla="*/ 133 w 282"/>
                <a:gd name="T33" fmla="*/ 153 h 156"/>
                <a:gd name="T34" fmla="*/ 282 w 282"/>
                <a:gd name="T3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156">
                  <a:moveTo>
                    <a:pt x="282" y="156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19"/>
                    <a:pt x="271" y="19"/>
                    <a:pt x="271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187" y="7"/>
                    <a:pt x="165" y="6"/>
                  </a:cubicBezTo>
                  <a:cubicBezTo>
                    <a:pt x="126" y="5"/>
                    <a:pt x="10" y="0"/>
                    <a:pt x="1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1" y="148"/>
                    <a:pt x="104" y="151"/>
                    <a:pt x="133" y="153"/>
                  </a:cubicBezTo>
                  <a:cubicBezTo>
                    <a:pt x="169" y="154"/>
                    <a:pt x="282" y="156"/>
                    <a:pt x="282" y="15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6279748" y="2242392"/>
              <a:ext cx="446907" cy="225984"/>
            </a:xfrm>
            <a:custGeom>
              <a:avLst/>
              <a:gdLst>
                <a:gd name="T0" fmla="*/ 313 w 313"/>
                <a:gd name="T1" fmla="*/ 158 h 158"/>
                <a:gd name="T2" fmla="*/ 313 w 313"/>
                <a:gd name="T3" fmla="*/ 158 h 158"/>
                <a:gd name="T4" fmla="*/ 313 w 313"/>
                <a:gd name="T5" fmla="*/ 158 h 158"/>
                <a:gd name="T6" fmla="*/ 311 w 313"/>
                <a:gd name="T7" fmla="*/ 154 h 158"/>
                <a:gd name="T8" fmla="*/ 310 w 313"/>
                <a:gd name="T9" fmla="*/ 148 h 158"/>
                <a:gd name="T10" fmla="*/ 304 w 313"/>
                <a:gd name="T11" fmla="*/ 146 h 158"/>
                <a:gd name="T12" fmla="*/ 304 w 313"/>
                <a:gd name="T13" fmla="*/ 145 h 158"/>
                <a:gd name="T14" fmla="*/ 302 w 313"/>
                <a:gd name="T15" fmla="*/ 142 h 158"/>
                <a:gd name="T16" fmla="*/ 304 w 313"/>
                <a:gd name="T17" fmla="*/ 140 h 158"/>
                <a:gd name="T18" fmla="*/ 303 w 313"/>
                <a:gd name="T19" fmla="*/ 135 h 158"/>
                <a:gd name="T20" fmla="*/ 300 w 313"/>
                <a:gd name="T21" fmla="*/ 133 h 158"/>
                <a:gd name="T22" fmla="*/ 299 w 313"/>
                <a:gd name="T23" fmla="*/ 130 h 158"/>
                <a:gd name="T24" fmla="*/ 297 w 313"/>
                <a:gd name="T25" fmla="*/ 123 h 158"/>
                <a:gd name="T26" fmla="*/ 297 w 313"/>
                <a:gd name="T27" fmla="*/ 113 h 158"/>
                <a:gd name="T28" fmla="*/ 296 w 313"/>
                <a:gd name="T29" fmla="*/ 111 h 158"/>
                <a:gd name="T30" fmla="*/ 294 w 313"/>
                <a:gd name="T31" fmla="*/ 108 h 158"/>
                <a:gd name="T32" fmla="*/ 295 w 313"/>
                <a:gd name="T33" fmla="*/ 104 h 158"/>
                <a:gd name="T34" fmla="*/ 295 w 313"/>
                <a:gd name="T35" fmla="*/ 94 h 158"/>
                <a:gd name="T36" fmla="*/ 293 w 313"/>
                <a:gd name="T37" fmla="*/ 87 h 158"/>
                <a:gd name="T38" fmla="*/ 291 w 313"/>
                <a:gd name="T39" fmla="*/ 85 h 158"/>
                <a:gd name="T40" fmla="*/ 289 w 313"/>
                <a:gd name="T41" fmla="*/ 85 h 158"/>
                <a:gd name="T42" fmla="*/ 288 w 313"/>
                <a:gd name="T43" fmla="*/ 83 h 158"/>
                <a:gd name="T44" fmla="*/ 287 w 313"/>
                <a:gd name="T45" fmla="*/ 78 h 158"/>
                <a:gd name="T46" fmla="*/ 286 w 313"/>
                <a:gd name="T47" fmla="*/ 74 h 158"/>
                <a:gd name="T48" fmla="*/ 289 w 313"/>
                <a:gd name="T49" fmla="*/ 73 h 158"/>
                <a:gd name="T50" fmla="*/ 289 w 313"/>
                <a:gd name="T51" fmla="*/ 72 h 158"/>
                <a:gd name="T52" fmla="*/ 288 w 313"/>
                <a:gd name="T53" fmla="*/ 71 h 158"/>
                <a:gd name="T54" fmla="*/ 287 w 313"/>
                <a:gd name="T55" fmla="*/ 68 h 158"/>
                <a:gd name="T56" fmla="*/ 285 w 313"/>
                <a:gd name="T57" fmla="*/ 65 h 158"/>
                <a:gd name="T58" fmla="*/ 283 w 313"/>
                <a:gd name="T59" fmla="*/ 60 h 158"/>
                <a:gd name="T60" fmla="*/ 281 w 313"/>
                <a:gd name="T61" fmla="*/ 54 h 158"/>
                <a:gd name="T62" fmla="*/ 278 w 313"/>
                <a:gd name="T63" fmla="*/ 49 h 158"/>
                <a:gd name="T64" fmla="*/ 275 w 313"/>
                <a:gd name="T65" fmla="*/ 40 h 158"/>
                <a:gd name="T66" fmla="*/ 272 w 313"/>
                <a:gd name="T67" fmla="*/ 36 h 158"/>
                <a:gd name="T68" fmla="*/ 271 w 313"/>
                <a:gd name="T69" fmla="*/ 35 h 158"/>
                <a:gd name="T70" fmla="*/ 267 w 313"/>
                <a:gd name="T71" fmla="*/ 32 h 158"/>
                <a:gd name="T72" fmla="*/ 260 w 313"/>
                <a:gd name="T73" fmla="*/ 27 h 158"/>
                <a:gd name="T74" fmla="*/ 255 w 313"/>
                <a:gd name="T75" fmla="*/ 25 h 158"/>
                <a:gd name="T76" fmla="*/ 250 w 313"/>
                <a:gd name="T77" fmla="*/ 23 h 158"/>
                <a:gd name="T78" fmla="*/ 246 w 313"/>
                <a:gd name="T79" fmla="*/ 19 h 158"/>
                <a:gd name="T80" fmla="*/ 239 w 313"/>
                <a:gd name="T81" fmla="*/ 18 h 158"/>
                <a:gd name="T82" fmla="*/ 230 w 313"/>
                <a:gd name="T83" fmla="*/ 19 h 158"/>
                <a:gd name="T84" fmla="*/ 227 w 313"/>
                <a:gd name="T85" fmla="*/ 19 h 158"/>
                <a:gd name="T86" fmla="*/ 224 w 313"/>
                <a:gd name="T87" fmla="*/ 20 h 158"/>
                <a:gd name="T88" fmla="*/ 222 w 313"/>
                <a:gd name="T89" fmla="*/ 22 h 158"/>
                <a:gd name="T90" fmla="*/ 219 w 313"/>
                <a:gd name="T91" fmla="*/ 21 h 158"/>
                <a:gd name="T92" fmla="*/ 216 w 313"/>
                <a:gd name="T93" fmla="*/ 19 h 158"/>
                <a:gd name="T94" fmla="*/ 210 w 313"/>
                <a:gd name="T95" fmla="*/ 16 h 158"/>
                <a:gd name="T96" fmla="*/ 202 w 313"/>
                <a:gd name="T97" fmla="*/ 12 h 158"/>
                <a:gd name="T98" fmla="*/ 10 w 313"/>
                <a:gd name="T99" fmla="*/ 0 h 158"/>
                <a:gd name="T100" fmla="*/ 0 w 313"/>
                <a:gd name="T101" fmla="*/ 95 h 158"/>
                <a:gd name="T102" fmla="*/ 73 w 313"/>
                <a:gd name="T103" fmla="*/ 102 h 158"/>
                <a:gd name="T104" fmla="*/ 69 w 313"/>
                <a:gd name="T105" fmla="*/ 149 h 158"/>
                <a:gd name="T106" fmla="*/ 69 w 313"/>
                <a:gd name="T107" fmla="*/ 149 h 158"/>
                <a:gd name="T108" fmla="*/ 224 w 313"/>
                <a:gd name="T109" fmla="*/ 155 h 158"/>
                <a:gd name="T110" fmla="*/ 313 w 313"/>
                <a:gd name="T1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158">
                  <a:moveTo>
                    <a:pt x="313" y="158"/>
                  </a:moveTo>
                  <a:cubicBezTo>
                    <a:pt x="313" y="158"/>
                    <a:pt x="313" y="158"/>
                    <a:pt x="313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8"/>
                    <a:pt x="305" y="147"/>
                    <a:pt x="304" y="146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4" y="108"/>
                    <a:pt x="294" y="108"/>
                    <a:pt x="294" y="108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0" y="19"/>
                    <a:pt x="230" y="19"/>
                    <a:pt x="230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75" y="149"/>
                    <a:pt x="186" y="154"/>
                    <a:pt x="224" y="155"/>
                  </a:cubicBezTo>
                  <a:cubicBezTo>
                    <a:pt x="246" y="156"/>
                    <a:pt x="313" y="158"/>
                    <a:pt x="313" y="15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6293239" y="2040019"/>
              <a:ext cx="384509" cy="256340"/>
            </a:xfrm>
            <a:custGeom>
              <a:avLst/>
              <a:gdLst>
                <a:gd name="T0" fmla="*/ 200 w 269"/>
                <a:gd name="T1" fmla="*/ 158 h 180"/>
                <a:gd name="T2" fmla="*/ 206 w 269"/>
                <a:gd name="T3" fmla="*/ 161 h 180"/>
                <a:gd name="T4" fmla="*/ 209 w 269"/>
                <a:gd name="T5" fmla="*/ 163 h 180"/>
                <a:gd name="T6" fmla="*/ 212 w 269"/>
                <a:gd name="T7" fmla="*/ 164 h 180"/>
                <a:gd name="T8" fmla="*/ 214 w 269"/>
                <a:gd name="T9" fmla="*/ 162 h 180"/>
                <a:gd name="T10" fmla="*/ 217 w 269"/>
                <a:gd name="T11" fmla="*/ 161 h 180"/>
                <a:gd name="T12" fmla="*/ 220 w 269"/>
                <a:gd name="T13" fmla="*/ 161 h 180"/>
                <a:gd name="T14" fmla="*/ 229 w 269"/>
                <a:gd name="T15" fmla="*/ 160 h 180"/>
                <a:gd name="T16" fmla="*/ 236 w 269"/>
                <a:gd name="T17" fmla="*/ 161 h 180"/>
                <a:gd name="T18" fmla="*/ 240 w 269"/>
                <a:gd name="T19" fmla="*/ 165 h 180"/>
                <a:gd name="T20" fmla="*/ 245 w 269"/>
                <a:gd name="T21" fmla="*/ 167 h 180"/>
                <a:gd name="T22" fmla="*/ 250 w 269"/>
                <a:gd name="T23" fmla="*/ 169 h 180"/>
                <a:gd name="T24" fmla="*/ 257 w 269"/>
                <a:gd name="T25" fmla="*/ 174 h 180"/>
                <a:gd name="T26" fmla="*/ 261 w 269"/>
                <a:gd name="T27" fmla="*/ 177 h 180"/>
                <a:gd name="T28" fmla="*/ 262 w 269"/>
                <a:gd name="T29" fmla="*/ 178 h 180"/>
                <a:gd name="T30" fmla="*/ 263 w 269"/>
                <a:gd name="T31" fmla="*/ 180 h 180"/>
                <a:gd name="T32" fmla="*/ 263 w 269"/>
                <a:gd name="T33" fmla="*/ 180 h 180"/>
                <a:gd name="T34" fmla="*/ 263 w 269"/>
                <a:gd name="T35" fmla="*/ 177 h 180"/>
                <a:gd name="T36" fmla="*/ 263 w 269"/>
                <a:gd name="T37" fmla="*/ 173 h 180"/>
                <a:gd name="T38" fmla="*/ 259 w 269"/>
                <a:gd name="T39" fmla="*/ 170 h 180"/>
                <a:gd name="T40" fmla="*/ 259 w 269"/>
                <a:gd name="T41" fmla="*/ 167 h 180"/>
                <a:gd name="T42" fmla="*/ 260 w 269"/>
                <a:gd name="T43" fmla="*/ 164 h 180"/>
                <a:gd name="T44" fmla="*/ 263 w 269"/>
                <a:gd name="T45" fmla="*/ 163 h 180"/>
                <a:gd name="T46" fmla="*/ 263 w 269"/>
                <a:gd name="T47" fmla="*/ 156 h 180"/>
                <a:gd name="T48" fmla="*/ 264 w 269"/>
                <a:gd name="T49" fmla="*/ 153 h 180"/>
                <a:gd name="T50" fmla="*/ 266 w 269"/>
                <a:gd name="T51" fmla="*/ 152 h 180"/>
                <a:gd name="T52" fmla="*/ 266 w 269"/>
                <a:gd name="T53" fmla="*/ 148 h 180"/>
                <a:gd name="T54" fmla="*/ 264 w 269"/>
                <a:gd name="T55" fmla="*/ 143 h 180"/>
                <a:gd name="T56" fmla="*/ 262 w 269"/>
                <a:gd name="T57" fmla="*/ 142 h 180"/>
                <a:gd name="T58" fmla="*/ 263 w 269"/>
                <a:gd name="T59" fmla="*/ 137 h 180"/>
                <a:gd name="T60" fmla="*/ 263 w 269"/>
                <a:gd name="T61" fmla="*/ 134 h 180"/>
                <a:gd name="T62" fmla="*/ 266 w 269"/>
                <a:gd name="T63" fmla="*/ 134 h 180"/>
                <a:gd name="T64" fmla="*/ 269 w 269"/>
                <a:gd name="T65" fmla="*/ 47 h 180"/>
                <a:gd name="T66" fmla="*/ 266 w 269"/>
                <a:gd name="T67" fmla="*/ 44 h 180"/>
                <a:gd name="T68" fmla="*/ 264 w 269"/>
                <a:gd name="T69" fmla="*/ 41 h 180"/>
                <a:gd name="T70" fmla="*/ 259 w 269"/>
                <a:gd name="T71" fmla="*/ 39 h 180"/>
                <a:gd name="T72" fmla="*/ 258 w 269"/>
                <a:gd name="T73" fmla="*/ 36 h 180"/>
                <a:gd name="T74" fmla="*/ 255 w 269"/>
                <a:gd name="T75" fmla="*/ 33 h 180"/>
                <a:gd name="T76" fmla="*/ 254 w 269"/>
                <a:gd name="T77" fmla="*/ 31 h 180"/>
                <a:gd name="T78" fmla="*/ 254 w 269"/>
                <a:gd name="T79" fmla="*/ 29 h 180"/>
                <a:gd name="T80" fmla="*/ 254 w 269"/>
                <a:gd name="T81" fmla="*/ 27 h 180"/>
                <a:gd name="T82" fmla="*/ 257 w 269"/>
                <a:gd name="T83" fmla="*/ 24 h 180"/>
                <a:gd name="T84" fmla="*/ 260 w 269"/>
                <a:gd name="T85" fmla="*/ 21 h 180"/>
                <a:gd name="T86" fmla="*/ 264 w 269"/>
                <a:gd name="T87" fmla="*/ 17 h 180"/>
                <a:gd name="T88" fmla="*/ 263 w 269"/>
                <a:gd name="T89" fmla="*/ 15 h 180"/>
                <a:gd name="T90" fmla="*/ 263 w 269"/>
                <a:gd name="T91" fmla="*/ 14 h 180"/>
                <a:gd name="T92" fmla="*/ 136 w 269"/>
                <a:gd name="T93" fmla="*/ 8 h 180"/>
                <a:gd name="T94" fmla="*/ 14 w 269"/>
                <a:gd name="T95" fmla="*/ 0 h 180"/>
                <a:gd name="T96" fmla="*/ 0 w 269"/>
                <a:gd name="T97" fmla="*/ 142 h 180"/>
                <a:gd name="T98" fmla="*/ 192 w 269"/>
                <a:gd name="T99" fmla="*/ 154 h 180"/>
                <a:gd name="T100" fmla="*/ 200 w 269"/>
                <a:gd name="T101" fmla="*/ 15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180">
                  <a:moveTo>
                    <a:pt x="200" y="158"/>
                  </a:moveTo>
                  <a:cubicBezTo>
                    <a:pt x="206" y="161"/>
                    <a:pt x="206" y="161"/>
                    <a:pt x="206" y="161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0" y="161"/>
                    <a:pt x="220" y="161"/>
                    <a:pt x="220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61" y="177"/>
                    <a:pt x="261" y="177"/>
                    <a:pt x="261" y="17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60" y="164"/>
                    <a:pt x="260" y="164"/>
                    <a:pt x="260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67" y="10"/>
                    <a:pt x="136" y="8"/>
                  </a:cubicBezTo>
                  <a:cubicBezTo>
                    <a:pt x="105" y="6"/>
                    <a:pt x="14" y="0"/>
                    <a:pt x="14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00" y="15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5922222" y="2058569"/>
              <a:ext cx="386195" cy="318738"/>
            </a:xfrm>
            <a:custGeom>
              <a:avLst/>
              <a:gdLst>
                <a:gd name="T0" fmla="*/ 229 w 229"/>
                <a:gd name="T1" fmla="*/ 27 h 189"/>
                <a:gd name="T2" fmla="*/ 228 w 229"/>
                <a:gd name="T3" fmla="*/ 27 h 189"/>
                <a:gd name="T4" fmla="*/ 28 w 229"/>
                <a:gd name="T5" fmla="*/ 0 h 189"/>
                <a:gd name="T6" fmla="*/ 24 w 229"/>
                <a:gd name="T7" fmla="*/ 23 h 189"/>
                <a:gd name="T8" fmla="*/ 7 w 229"/>
                <a:gd name="T9" fmla="*/ 122 h 189"/>
                <a:gd name="T10" fmla="*/ 0 w 229"/>
                <a:gd name="T11" fmla="*/ 162 h 189"/>
                <a:gd name="T12" fmla="*/ 61 w 229"/>
                <a:gd name="T13" fmla="*/ 172 h 189"/>
                <a:gd name="T14" fmla="*/ 212 w 229"/>
                <a:gd name="T15" fmla="*/ 189 h 189"/>
                <a:gd name="T16" fmla="*/ 220 w 229"/>
                <a:gd name="T17" fmla="*/ 109 h 189"/>
                <a:gd name="T18" fmla="*/ 229 w 229"/>
                <a:gd name="T1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89">
                  <a:moveTo>
                    <a:pt x="229" y="27"/>
                  </a:moveTo>
                  <a:lnTo>
                    <a:pt x="228" y="27"/>
                  </a:lnTo>
                  <a:lnTo>
                    <a:pt x="28" y="0"/>
                  </a:lnTo>
                  <a:lnTo>
                    <a:pt x="24" y="23"/>
                  </a:lnTo>
                  <a:lnTo>
                    <a:pt x="7" y="122"/>
                  </a:lnTo>
                  <a:lnTo>
                    <a:pt x="0" y="162"/>
                  </a:lnTo>
                  <a:lnTo>
                    <a:pt x="61" y="172"/>
                  </a:lnTo>
                  <a:lnTo>
                    <a:pt x="212" y="189"/>
                  </a:lnTo>
                  <a:lnTo>
                    <a:pt x="220" y="109"/>
                  </a:lnTo>
                  <a:lnTo>
                    <a:pt x="229" y="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6313477" y="1829213"/>
              <a:ext cx="359212" cy="231044"/>
            </a:xfrm>
            <a:custGeom>
              <a:avLst/>
              <a:gdLst>
                <a:gd name="T0" fmla="*/ 249 w 251"/>
                <a:gd name="T1" fmla="*/ 161 h 162"/>
                <a:gd name="T2" fmla="*/ 249 w 251"/>
                <a:gd name="T3" fmla="*/ 162 h 162"/>
                <a:gd name="T4" fmla="*/ 249 w 251"/>
                <a:gd name="T5" fmla="*/ 162 h 162"/>
                <a:gd name="T6" fmla="*/ 251 w 251"/>
                <a:gd name="T7" fmla="*/ 160 h 162"/>
                <a:gd name="T8" fmla="*/ 251 w 251"/>
                <a:gd name="T9" fmla="*/ 155 h 162"/>
                <a:gd name="T10" fmla="*/ 251 w 251"/>
                <a:gd name="T11" fmla="*/ 150 h 162"/>
                <a:gd name="T12" fmla="*/ 250 w 251"/>
                <a:gd name="T13" fmla="*/ 144 h 162"/>
                <a:gd name="T14" fmla="*/ 248 w 251"/>
                <a:gd name="T15" fmla="*/ 141 h 162"/>
                <a:gd name="T16" fmla="*/ 245 w 251"/>
                <a:gd name="T17" fmla="*/ 138 h 162"/>
                <a:gd name="T18" fmla="*/ 245 w 251"/>
                <a:gd name="T19" fmla="*/ 131 h 162"/>
                <a:gd name="T20" fmla="*/ 244 w 251"/>
                <a:gd name="T21" fmla="*/ 129 h 162"/>
                <a:gd name="T22" fmla="*/ 242 w 251"/>
                <a:gd name="T23" fmla="*/ 126 h 162"/>
                <a:gd name="T24" fmla="*/ 242 w 251"/>
                <a:gd name="T25" fmla="*/ 117 h 162"/>
                <a:gd name="T26" fmla="*/ 242 w 251"/>
                <a:gd name="T27" fmla="*/ 103 h 162"/>
                <a:gd name="T28" fmla="*/ 241 w 251"/>
                <a:gd name="T29" fmla="*/ 86 h 162"/>
                <a:gd name="T30" fmla="*/ 241 w 251"/>
                <a:gd name="T31" fmla="*/ 77 h 162"/>
                <a:gd name="T32" fmla="*/ 237 w 251"/>
                <a:gd name="T33" fmla="*/ 70 h 162"/>
                <a:gd name="T34" fmla="*/ 234 w 251"/>
                <a:gd name="T35" fmla="*/ 60 h 162"/>
                <a:gd name="T36" fmla="*/ 232 w 251"/>
                <a:gd name="T37" fmla="*/ 54 h 162"/>
                <a:gd name="T38" fmla="*/ 234 w 251"/>
                <a:gd name="T39" fmla="*/ 47 h 162"/>
                <a:gd name="T40" fmla="*/ 233 w 251"/>
                <a:gd name="T41" fmla="*/ 41 h 162"/>
                <a:gd name="T42" fmla="*/ 232 w 251"/>
                <a:gd name="T43" fmla="*/ 39 h 162"/>
                <a:gd name="T44" fmla="*/ 232 w 251"/>
                <a:gd name="T45" fmla="*/ 34 h 162"/>
                <a:gd name="T46" fmla="*/ 232 w 251"/>
                <a:gd name="T47" fmla="*/ 33 h 162"/>
                <a:gd name="T48" fmla="*/ 234 w 251"/>
                <a:gd name="T49" fmla="*/ 31 h 162"/>
                <a:gd name="T50" fmla="*/ 235 w 251"/>
                <a:gd name="T51" fmla="*/ 29 h 162"/>
                <a:gd name="T52" fmla="*/ 235 w 251"/>
                <a:gd name="T53" fmla="*/ 25 h 162"/>
                <a:gd name="T54" fmla="*/ 232 w 251"/>
                <a:gd name="T55" fmla="*/ 22 h 162"/>
                <a:gd name="T56" fmla="*/ 232 w 251"/>
                <a:gd name="T57" fmla="*/ 21 h 162"/>
                <a:gd name="T58" fmla="*/ 231 w 251"/>
                <a:gd name="T59" fmla="*/ 18 h 162"/>
                <a:gd name="T60" fmla="*/ 230 w 251"/>
                <a:gd name="T61" fmla="*/ 13 h 162"/>
                <a:gd name="T62" fmla="*/ 97 w 251"/>
                <a:gd name="T63" fmla="*/ 7 h 162"/>
                <a:gd name="T64" fmla="*/ 14 w 251"/>
                <a:gd name="T65" fmla="*/ 0 h 162"/>
                <a:gd name="T66" fmla="*/ 0 w 251"/>
                <a:gd name="T67" fmla="*/ 147 h 162"/>
                <a:gd name="T68" fmla="*/ 122 w 251"/>
                <a:gd name="T69" fmla="*/ 155 h 162"/>
                <a:gd name="T70" fmla="*/ 249 w 251"/>
                <a:gd name="T7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162">
                  <a:moveTo>
                    <a:pt x="249" y="161"/>
                  </a:moveTo>
                  <a:cubicBezTo>
                    <a:pt x="249" y="162"/>
                    <a:pt x="249" y="162"/>
                    <a:pt x="249" y="162"/>
                  </a:cubicBezTo>
                  <a:cubicBezTo>
                    <a:pt x="249" y="162"/>
                    <a:pt x="249" y="162"/>
                    <a:pt x="249" y="162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6"/>
                    <a:pt x="242" y="126"/>
                    <a:pt x="242" y="12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30" y="13"/>
                    <a:pt x="130" y="9"/>
                    <a:pt x="97" y="7"/>
                  </a:cubicBezTo>
                  <a:cubicBezTo>
                    <a:pt x="76" y="6"/>
                    <a:pt x="14" y="0"/>
                    <a:pt x="14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91" y="153"/>
                    <a:pt x="122" y="155"/>
                  </a:cubicBezTo>
                  <a:cubicBezTo>
                    <a:pt x="153" y="157"/>
                    <a:pt x="249" y="161"/>
                    <a:pt x="249" y="16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5982934" y="2348638"/>
              <a:ext cx="401373" cy="315365"/>
            </a:xfrm>
            <a:custGeom>
              <a:avLst/>
              <a:gdLst>
                <a:gd name="T0" fmla="*/ 267 w 281"/>
                <a:gd name="T1" fmla="*/ 221 h 221"/>
                <a:gd name="T2" fmla="*/ 277 w 281"/>
                <a:gd name="T3" fmla="*/ 75 h 221"/>
                <a:gd name="T4" fmla="*/ 277 w 281"/>
                <a:gd name="T5" fmla="*/ 75 h 221"/>
                <a:gd name="T6" fmla="*/ 277 w 281"/>
                <a:gd name="T7" fmla="*/ 75 h 221"/>
                <a:gd name="T8" fmla="*/ 281 w 281"/>
                <a:gd name="T9" fmla="*/ 28 h 221"/>
                <a:gd name="T10" fmla="*/ 208 w 281"/>
                <a:gd name="T11" fmla="*/ 21 h 221"/>
                <a:gd name="T12" fmla="*/ 30 w 281"/>
                <a:gd name="T13" fmla="*/ 0 h 221"/>
                <a:gd name="T14" fmla="*/ 0 w 281"/>
                <a:gd name="T15" fmla="*/ 192 h 221"/>
                <a:gd name="T16" fmla="*/ 229 w 281"/>
                <a:gd name="T17" fmla="*/ 219 h 221"/>
                <a:gd name="T18" fmla="*/ 267 w 281"/>
                <a:gd name="T1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21">
                  <a:moveTo>
                    <a:pt x="267" y="221"/>
                  </a:move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229" y="219"/>
                    <a:pt x="229" y="219"/>
                    <a:pt x="229" y="219"/>
                  </a:cubicBezTo>
                  <a:cubicBezTo>
                    <a:pt x="229" y="219"/>
                    <a:pt x="245" y="220"/>
                    <a:pt x="267" y="2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5716476" y="2235646"/>
              <a:ext cx="308619" cy="386196"/>
            </a:xfrm>
            <a:custGeom>
              <a:avLst/>
              <a:gdLst>
                <a:gd name="T0" fmla="*/ 183 w 183"/>
                <a:gd name="T1" fmla="*/ 67 h 229"/>
                <a:gd name="T2" fmla="*/ 122 w 183"/>
                <a:gd name="T3" fmla="*/ 57 h 229"/>
                <a:gd name="T4" fmla="*/ 129 w 183"/>
                <a:gd name="T5" fmla="*/ 17 h 229"/>
                <a:gd name="T6" fmla="*/ 39 w 183"/>
                <a:gd name="T7" fmla="*/ 0 h 229"/>
                <a:gd name="T8" fmla="*/ 0 w 183"/>
                <a:gd name="T9" fmla="*/ 201 h 229"/>
                <a:gd name="T10" fmla="*/ 158 w 183"/>
                <a:gd name="T11" fmla="*/ 229 h 229"/>
                <a:gd name="T12" fmla="*/ 183 w 183"/>
                <a:gd name="T13" fmla="*/ 6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229">
                  <a:moveTo>
                    <a:pt x="183" y="67"/>
                  </a:moveTo>
                  <a:lnTo>
                    <a:pt x="122" y="57"/>
                  </a:lnTo>
                  <a:lnTo>
                    <a:pt x="129" y="17"/>
                  </a:lnTo>
                  <a:lnTo>
                    <a:pt x="39" y="0"/>
                  </a:lnTo>
                  <a:lnTo>
                    <a:pt x="0" y="201"/>
                  </a:lnTo>
                  <a:lnTo>
                    <a:pt x="158" y="229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5428094" y="2164816"/>
              <a:ext cx="354153" cy="536288"/>
            </a:xfrm>
            <a:custGeom>
              <a:avLst/>
              <a:gdLst>
                <a:gd name="T0" fmla="*/ 5 w 248"/>
                <a:gd name="T1" fmla="*/ 131 h 375"/>
                <a:gd name="T2" fmla="*/ 1 w 248"/>
                <a:gd name="T3" fmla="*/ 132 h 375"/>
                <a:gd name="T4" fmla="*/ 0 w 248"/>
                <a:gd name="T5" fmla="*/ 135 h 375"/>
                <a:gd name="T6" fmla="*/ 1 w 248"/>
                <a:gd name="T7" fmla="*/ 139 h 375"/>
                <a:gd name="T8" fmla="*/ 2 w 248"/>
                <a:gd name="T9" fmla="*/ 142 h 375"/>
                <a:gd name="T10" fmla="*/ 3 w 248"/>
                <a:gd name="T11" fmla="*/ 143 h 375"/>
                <a:gd name="T12" fmla="*/ 7 w 248"/>
                <a:gd name="T13" fmla="*/ 145 h 375"/>
                <a:gd name="T14" fmla="*/ 160 w 248"/>
                <a:gd name="T15" fmla="*/ 375 h 375"/>
                <a:gd name="T16" fmla="*/ 163 w 248"/>
                <a:gd name="T17" fmla="*/ 371 h 375"/>
                <a:gd name="T18" fmla="*/ 164 w 248"/>
                <a:gd name="T19" fmla="*/ 367 h 375"/>
                <a:gd name="T20" fmla="*/ 164 w 248"/>
                <a:gd name="T21" fmla="*/ 354 h 375"/>
                <a:gd name="T22" fmla="*/ 164 w 248"/>
                <a:gd name="T23" fmla="*/ 340 h 375"/>
                <a:gd name="T24" fmla="*/ 164 w 248"/>
                <a:gd name="T25" fmla="*/ 329 h 375"/>
                <a:gd name="T26" fmla="*/ 167 w 248"/>
                <a:gd name="T27" fmla="*/ 326 h 375"/>
                <a:gd name="T28" fmla="*/ 174 w 248"/>
                <a:gd name="T29" fmla="*/ 324 h 375"/>
                <a:gd name="T30" fmla="*/ 176 w 248"/>
                <a:gd name="T31" fmla="*/ 328 h 375"/>
                <a:gd name="T32" fmla="*/ 180 w 248"/>
                <a:gd name="T33" fmla="*/ 326 h 375"/>
                <a:gd name="T34" fmla="*/ 185 w 248"/>
                <a:gd name="T35" fmla="*/ 330 h 375"/>
                <a:gd name="T36" fmla="*/ 188 w 248"/>
                <a:gd name="T37" fmla="*/ 332 h 375"/>
                <a:gd name="T38" fmla="*/ 191 w 248"/>
                <a:gd name="T39" fmla="*/ 330 h 375"/>
                <a:gd name="T40" fmla="*/ 197 w 248"/>
                <a:gd name="T41" fmla="*/ 312 h 375"/>
                <a:gd name="T42" fmla="*/ 202 w 248"/>
                <a:gd name="T43" fmla="*/ 287 h 375"/>
                <a:gd name="T44" fmla="*/ 248 w 248"/>
                <a:gd name="T45" fmla="*/ 49 h 375"/>
                <a:gd name="T46" fmla="*/ 134 w 248"/>
                <a:gd name="T47" fmla="*/ 24 h 375"/>
                <a:gd name="T48" fmla="*/ 42 w 248"/>
                <a:gd name="T49" fmla="*/ 0 h 375"/>
                <a:gd name="T50" fmla="*/ 8 w 248"/>
                <a:gd name="T51" fmla="*/ 130 h 375"/>
                <a:gd name="T52" fmla="*/ 5 w 248"/>
                <a:gd name="T53" fmla="*/ 1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375">
                  <a:moveTo>
                    <a:pt x="5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4" y="329"/>
                    <a:pt x="164" y="329"/>
                    <a:pt x="164" y="329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74" y="324"/>
                    <a:pt x="174" y="324"/>
                    <a:pt x="174" y="324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5" y="316"/>
                    <a:pt x="197" y="312"/>
                  </a:cubicBezTo>
                  <a:cubicBezTo>
                    <a:pt x="198" y="306"/>
                    <a:pt x="202" y="287"/>
                    <a:pt x="202" y="287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8" y="49"/>
                    <a:pt x="163" y="31"/>
                    <a:pt x="134" y="24"/>
                  </a:cubicBezTo>
                  <a:cubicBezTo>
                    <a:pt x="111" y="19"/>
                    <a:pt x="42" y="0"/>
                    <a:pt x="42" y="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5" y="13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5278001" y="1830900"/>
              <a:ext cx="440161" cy="372704"/>
            </a:xfrm>
            <a:custGeom>
              <a:avLst/>
              <a:gdLst>
                <a:gd name="T0" fmla="*/ 269 w 308"/>
                <a:gd name="T1" fmla="*/ 182 h 261"/>
                <a:gd name="T2" fmla="*/ 270 w 308"/>
                <a:gd name="T3" fmla="*/ 175 h 261"/>
                <a:gd name="T4" fmla="*/ 275 w 308"/>
                <a:gd name="T5" fmla="*/ 171 h 261"/>
                <a:gd name="T6" fmla="*/ 276 w 308"/>
                <a:gd name="T7" fmla="*/ 159 h 261"/>
                <a:gd name="T8" fmla="*/ 274 w 308"/>
                <a:gd name="T9" fmla="*/ 154 h 261"/>
                <a:gd name="T10" fmla="*/ 271 w 308"/>
                <a:gd name="T11" fmla="*/ 153 h 261"/>
                <a:gd name="T12" fmla="*/ 270 w 308"/>
                <a:gd name="T13" fmla="*/ 145 h 261"/>
                <a:gd name="T14" fmla="*/ 277 w 308"/>
                <a:gd name="T15" fmla="*/ 137 h 261"/>
                <a:gd name="T16" fmla="*/ 288 w 308"/>
                <a:gd name="T17" fmla="*/ 125 h 261"/>
                <a:gd name="T18" fmla="*/ 291 w 308"/>
                <a:gd name="T19" fmla="*/ 120 h 261"/>
                <a:gd name="T20" fmla="*/ 297 w 308"/>
                <a:gd name="T21" fmla="*/ 111 h 261"/>
                <a:gd name="T22" fmla="*/ 304 w 308"/>
                <a:gd name="T23" fmla="*/ 104 h 261"/>
                <a:gd name="T24" fmla="*/ 308 w 308"/>
                <a:gd name="T25" fmla="*/ 98 h 261"/>
                <a:gd name="T26" fmla="*/ 307 w 308"/>
                <a:gd name="T27" fmla="*/ 90 h 261"/>
                <a:gd name="T28" fmla="*/ 300 w 308"/>
                <a:gd name="T29" fmla="*/ 83 h 261"/>
                <a:gd name="T30" fmla="*/ 297 w 308"/>
                <a:gd name="T31" fmla="*/ 74 h 261"/>
                <a:gd name="T32" fmla="*/ 220 w 308"/>
                <a:gd name="T33" fmla="*/ 56 h 261"/>
                <a:gd name="T34" fmla="*/ 211 w 308"/>
                <a:gd name="T35" fmla="*/ 56 h 261"/>
                <a:gd name="T36" fmla="*/ 178 w 308"/>
                <a:gd name="T37" fmla="*/ 58 h 261"/>
                <a:gd name="T38" fmla="*/ 172 w 308"/>
                <a:gd name="T39" fmla="*/ 57 h 261"/>
                <a:gd name="T40" fmla="*/ 167 w 308"/>
                <a:gd name="T41" fmla="*/ 58 h 261"/>
                <a:gd name="T42" fmla="*/ 164 w 308"/>
                <a:gd name="T43" fmla="*/ 56 h 261"/>
                <a:gd name="T44" fmla="*/ 156 w 308"/>
                <a:gd name="T45" fmla="*/ 55 h 261"/>
                <a:gd name="T46" fmla="*/ 155 w 308"/>
                <a:gd name="T47" fmla="*/ 52 h 261"/>
                <a:gd name="T48" fmla="*/ 143 w 308"/>
                <a:gd name="T49" fmla="*/ 49 h 261"/>
                <a:gd name="T50" fmla="*/ 136 w 308"/>
                <a:gd name="T51" fmla="*/ 46 h 261"/>
                <a:gd name="T52" fmla="*/ 121 w 308"/>
                <a:gd name="T53" fmla="*/ 49 h 261"/>
                <a:gd name="T54" fmla="*/ 103 w 308"/>
                <a:gd name="T55" fmla="*/ 40 h 261"/>
                <a:gd name="T56" fmla="*/ 99 w 308"/>
                <a:gd name="T57" fmla="*/ 12 h 261"/>
                <a:gd name="T58" fmla="*/ 90 w 308"/>
                <a:gd name="T59" fmla="*/ 10 h 261"/>
                <a:gd name="T60" fmla="*/ 80 w 308"/>
                <a:gd name="T61" fmla="*/ 4 h 261"/>
                <a:gd name="T62" fmla="*/ 70 w 308"/>
                <a:gd name="T63" fmla="*/ 0 h 261"/>
                <a:gd name="T64" fmla="*/ 68 w 308"/>
                <a:gd name="T65" fmla="*/ 13 h 261"/>
                <a:gd name="T66" fmla="*/ 64 w 308"/>
                <a:gd name="T67" fmla="*/ 28 h 261"/>
                <a:gd name="T68" fmla="*/ 60 w 308"/>
                <a:gd name="T69" fmla="*/ 38 h 261"/>
                <a:gd name="T70" fmla="*/ 55 w 308"/>
                <a:gd name="T71" fmla="*/ 50 h 261"/>
                <a:gd name="T72" fmla="*/ 47 w 308"/>
                <a:gd name="T73" fmla="*/ 67 h 261"/>
                <a:gd name="T74" fmla="*/ 35 w 308"/>
                <a:gd name="T75" fmla="*/ 98 h 261"/>
                <a:gd name="T76" fmla="*/ 24 w 308"/>
                <a:gd name="T77" fmla="*/ 120 h 261"/>
                <a:gd name="T78" fmla="*/ 18 w 308"/>
                <a:gd name="T79" fmla="*/ 130 h 261"/>
                <a:gd name="T80" fmla="*/ 14 w 308"/>
                <a:gd name="T81" fmla="*/ 136 h 261"/>
                <a:gd name="T82" fmla="*/ 5 w 308"/>
                <a:gd name="T83" fmla="*/ 148 h 261"/>
                <a:gd name="T84" fmla="*/ 5 w 308"/>
                <a:gd name="T85" fmla="*/ 160 h 261"/>
                <a:gd name="T86" fmla="*/ 5 w 308"/>
                <a:gd name="T87" fmla="*/ 164 h 261"/>
                <a:gd name="T88" fmla="*/ 3 w 308"/>
                <a:gd name="T89" fmla="*/ 169 h 261"/>
                <a:gd name="T90" fmla="*/ 1 w 308"/>
                <a:gd name="T91" fmla="*/ 174 h 261"/>
                <a:gd name="T92" fmla="*/ 0 w 308"/>
                <a:gd name="T93" fmla="*/ 187 h 261"/>
                <a:gd name="T94" fmla="*/ 3 w 308"/>
                <a:gd name="T95" fmla="*/ 193 h 261"/>
                <a:gd name="T96" fmla="*/ 239 w 308"/>
                <a:gd name="T97" fmla="*/ 2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261">
                  <a:moveTo>
                    <a:pt x="251" y="261"/>
                  </a:moveTo>
                  <a:cubicBezTo>
                    <a:pt x="269" y="182"/>
                    <a:pt x="269" y="182"/>
                    <a:pt x="269" y="182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5"/>
                    <a:pt x="270" y="175"/>
                    <a:pt x="270" y="175"/>
                  </a:cubicBezTo>
                  <a:cubicBezTo>
                    <a:pt x="275" y="173"/>
                    <a:pt x="275" y="173"/>
                    <a:pt x="275" y="173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1" y="153"/>
                    <a:pt x="271" y="153"/>
                    <a:pt x="271" y="153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91" y="120"/>
                    <a:pt x="291" y="120"/>
                    <a:pt x="291" y="120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7" y="111"/>
                    <a:pt x="297" y="111"/>
                    <a:pt x="297" y="111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6" y="33"/>
                    <a:pt x="105" y="24"/>
                  </a:cubicBezTo>
                  <a:cubicBezTo>
                    <a:pt x="104" y="14"/>
                    <a:pt x="99" y="12"/>
                    <a:pt x="99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4"/>
                    <a:pt x="85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216" y="253"/>
                    <a:pt x="239" y="258"/>
                  </a:cubicBezTo>
                  <a:cubicBezTo>
                    <a:pt x="242" y="259"/>
                    <a:pt x="246" y="260"/>
                    <a:pt x="251" y="26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5637212" y="1731400"/>
              <a:ext cx="325483" cy="532915"/>
            </a:xfrm>
            <a:custGeom>
              <a:avLst/>
              <a:gdLst>
                <a:gd name="T0" fmla="*/ 46 w 228"/>
                <a:gd name="T1" fmla="*/ 143 h 373"/>
                <a:gd name="T2" fmla="*/ 49 w 228"/>
                <a:gd name="T3" fmla="*/ 152 h 373"/>
                <a:gd name="T4" fmla="*/ 56 w 228"/>
                <a:gd name="T5" fmla="*/ 159 h 373"/>
                <a:gd name="T6" fmla="*/ 57 w 228"/>
                <a:gd name="T7" fmla="*/ 167 h 373"/>
                <a:gd name="T8" fmla="*/ 53 w 228"/>
                <a:gd name="T9" fmla="*/ 173 h 373"/>
                <a:gd name="T10" fmla="*/ 46 w 228"/>
                <a:gd name="T11" fmla="*/ 180 h 373"/>
                <a:gd name="T12" fmla="*/ 40 w 228"/>
                <a:gd name="T13" fmla="*/ 189 h 373"/>
                <a:gd name="T14" fmla="*/ 37 w 228"/>
                <a:gd name="T15" fmla="*/ 194 h 373"/>
                <a:gd name="T16" fmla="*/ 26 w 228"/>
                <a:gd name="T17" fmla="*/ 206 h 373"/>
                <a:gd name="T18" fmla="*/ 19 w 228"/>
                <a:gd name="T19" fmla="*/ 214 h 373"/>
                <a:gd name="T20" fmla="*/ 20 w 228"/>
                <a:gd name="T21" fmla="*/ 222 h 373"/>
                <a:gd name="T22" fmla="*/ 23 w 228"/>
                <a:gd name="T23" fmla="*/ 223 h 373"/>
                <a:gd name="T24" fmla="*/ 25 w 228"/>
                <a:gd name="T25" fmla="*/ 228 h 373"/>
                <a:gd name="T26" fmla="*/ 24 w 228"/>
                <a:gd name="T27" fmla="*/ 240 h 373"/>
                <a:gd name="T28" fmla="*/ 19 w 228"/>
                <a:gd name="T29" fmla="*/ 244 h 373"/>
                <a:gd name="T30" fmla="*/ 18 w 228"/>
                <a:gd name="T31" fmla="*/ 251 h 373"/>
                <a:gd name="T32" fmla="*/ 102 w 228"/>
                <a:gd name="T33" fmla="*/ 352 h 373"/>
                <a:gd name="T34" fmla="*/ 228 w 228"/>
                <a:gd name="T35" fmla="*/ 256 h 373"/>
                <a:gd name="T36" fmla="*/ 224 w 228"/>
                <a:gd name="T37" fmla="*/ 252 h 373"/>
                <a:gd name="T38" fmla="*/ 223 w 228"/>
                <a:gd name="T39" fmla="*/ 247 h 373"/>
                <a:gd name="T40" fmla="*/ 218 w 228"/>
                <a:gd name="T41" fmla="*/ 241 h 373"/>
                <a:gd name="T42" fmla="*/ 213 w 228"/>
                <a:gd name="T43" fmla="*/ 246 h 373"/>
                <a:gd name="T44" fmla="*/ 202 w 228"/>
                <a:gd name="T45" fmla="*/ 248 h 373"/>
                <a:gd name="T46" fmla="*/ 189 w 228"/>
                <a:gd name="T47" fmla="*/ 245 h 373"/>
                <a:gd name="T48" fmla="*/ 184 w 228"/>
                <a:gd name="T49" fmla="*/ 247 h 373"/>
                <a:gd name="T50" fmla="*/ 179 w 228"/>
                <a:gd name="T51" fmla="*/ 247 h 373"/>
                <a:gd name="T52" fmla="*/ 171 w 228"/>
                <a:gd name="T53" fmla="*/ 244 h 373"/>
                <a:gd name="T54" fmla="*/ 168 w 228"/>
                <a:gd name="T55" fmla="*/ 247 h 373"/>
                <a:gd name="T56" fmla="*/ 164 w 228"/>
                <a:gd name="T57" fmla="*/ 249 h 373"/>
                <a:gd name="T58" fmla="*/ 162 w 228"/>
                <a:gd name="T59" fmla="*/ 242 h 373"/>
                <a:gd name="T60" fmla="*/ 160 w 228"/>
                <a:gd name="T61" fmla="*/ 232 h 373"/>
                <a:gd name="T62" fmla="*/ 156 w 228"/>
                <a:gd name="T63" fmla="*/ 226 h 373"/>
                <a:gd name="T64" fmla="*/ 149 w 228"/>
                <a:gd name="T65" fmla="*/ 220 h 373"/>
                <a:gd name="T66" fmla="*/ 149 w 228"/>
                <a:gd name="T67" fmla="*/ 213 h 373"/>
                <a:gd name="T68" fmla="*/ 145 w 228"/>
                <a:gd name="T69" fmla="*/ 204 h 373"/>
                <a:gd name="T70" fmla="*/ 145 w 228"/>
                <a:gd name="T71" fmla="*/ 195 h 373"/>
                <a:gd name="T72" fmla="*/ 142 w 228"/>
                <a:gd name="T73" fmla="*/ 183 h 373"/>
                <a:gd name="T74" fmla="*/ 139 w 228"/>
                <a:gd name="T75" fmla="*/ 179 h 373"/>
                <a:gd name="T76" fmla="*/ 133 w 228"/>
                <a:gd name="T77" fmla="*/ 182 h 373"/>
                <a:gd name="T78" fmla="*/ 127 w 228"/>
                <a:gd name="T79" fmla="*/ 186 h 373"/>
                <a:gd name="T80" fmla="*/ 125 w 228"/>
                <a:gd name="T81" fmla="*/ 183 h 373"/>
                <a:gd name="T82" fmla="*/ 119 w 228"/>
                <a:gd name="T83" fmla="*/ 179 h 373"/>
                <a:gd name="T84" fmla="*/ 125 w 228"/>
                <a:gd name="T85" fmla="*/ 168 h 373"/>
                <a:gd name="T86" fmla="*/ 129 w 228"/>
                <a:gd name="T87" fmla="*/ 166 h 373"/>
                <a:gd name="T88" fmla="*/ 128 w 228"/>
                <a:gd name="T89" fmla="*/ 154 h 373"/>
                <a:gd name="T90" fmla="*/ 134 w 228"/>
                <a:gd name="T91" fmla="*/ 141 h 373"/>
                <a:gd name="T92" fmla="*/ 137 w 228"/>
                <a:gd name="T93" fmla="*/ 131 h 373"/>
                <a:gd name="T94" fmla="*/ 128 w 228"/>
                <a:gd name="T95" fmla="*/ 128 h 373"/>
                <a:gd name="T96" fmla="*/ 123 w 228"/>
                <a:gd name="T97" fmla="*/ 118 h 373"/>
                <a:gd name="T98" fmla="*/ 119 w 228"/>
                <a:gd name="T99" fmla="*/ 106 h 373"/>
                <a:gd name="T100" fmla="*/ 109 w 228"/>
                <a:gd name="T101" fmla="*/ 93 h 373"/>
                <a:gd name="T102" fmla="*/ 104 w 228"/>
                <a:gd name="T103" fmla="*/ 82 h 373"/>
                <a:gd name="T104" fmla="*/ 101 w 228"/>
                <a:gd name="T105" fmla="*/ 76 h 373"/>
                <a:gd name="T106" fmla="*/ 101 w 228"/>
                <a:gd name="T107" fmla="*/ 69 h 373"/>
                <a:gd name="T108" fmla="*/ 97 w 228"/>
                <a:gd name="T109" fmla="*/ 62 h 373"/>
                <a:gd name="T110" fmla="*/ 98 w 228"/>
                <a:gd name="T111" fmla="*/ 48 h 373"/>
                <a:gd name="T112" fmla="*/ 104 w 228"/>
                <a:gd name="T113" fmla="*/ 25 h 373"/>
                <a:gd name="T114" fmla="*/ 108 w 228"/>
                <a:gd name="T115" fmla="*/ 8 h 373"/>
                <a:gd name="T116" fmla="*/ 47 w 228"/>
                <a:gd name="T117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373">
                  <a:moveTo>
                    <a:pt x="48" y="132"/>
                  </a:moveTo>
                  <a:cubicBezTo>
                    <a:pt x="48" y="138"/>
                    <a:pt x="46" y="143"/>
                    <a:pt x="46" y="143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5" y="338"/>
                    <a:pt x="102" y="352"/>
                    <a:pt x="102" y="352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8" y="247"/>
                    <a:pt x="168" y="247"/>
                    <a:pt x="168" y="247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0" y="232"/>
                    <a:pt x="160" y="232"/>
                    <a:pt x="160" y="23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6" y="226"/>
                    <a:pt x="156" y="226"/>
                    <a:pt x="156" y="226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195"/>
                    <a:pt x="145" y="195"/>
                    <a:pt x="145" y="195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2" y="183"/>
                    <a:pt x="142" y="183"/>
                    <a:pt x="142" y="18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52" y="114"/>
                    <a:pt x="47" y="120"/>
                  </a:cubicBezTo>
                  <a:cubicBezTo>
                    <a:pt x="43" y="127"/>
                    <a:pt x="48" y="125"/>
                    <a:pt x="48" y="13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5775501" y="1743205"/>
              <a:ext cx="558212" cy="360899"/>
            </a:xfrm>
            <a:custGeom>
              <a:avLst/>
              <a:gdLst>
                <a:gd name="T0" fmla="*/ 184 w 391"/>
                <a:gd name="T1" fmla="*/ 33 h 252"/>
                <a:gd name="T2" fmla="*/ 9 w 391"/>
                <a:gd name="T3" fmla="*/ 10 h 252"/>
                <a:gd name="T4" fmla="*/ 4 w 391"/>
                <a:gd name="T5" fmla="*/ 28 h 252"/>
                <a:gd name="T6" fmla="*/ 0 w 391"/>
                <a:gd name="T7" fmla="*/ 51 h 252"/>
                <a:gd name="T8" fmla="*/ 2 w 391"/>
                <a:gd name="T9" fmla="*/ 56 h 252"/>
                <a:gd name="T10" fmla="*/ 4 w 391"/>
                <a:gd name="T11" fmla="*/ 64 h 252"/>
                <a:gd name="T12" fmla="*/ 7 w 391"/>
                <a:gd name="T13" fmla="*/ 71 h 252"/>
                <a:gd name="T14" fmla="*/ 11 w 391"/>
                <a:gd name="T15" fmla="*/ 80 h 252"/>
                <a:gd name="T16" fmla="*/ 17 w 391"/>
                <a:gd name="T17" fmla="*/ 93 h 252"/>
                <a:gd name="T18" fmla="*/ 25 w 391"/>
                <a:gd name="T19" fmla="*/ 103 h 252"/>
                <a:gd name="T20" fmla="*/ 28 w 391"/>
                <a:gd name="T21" fmla="*/ 116 h 252"/>
                <a:gd name="T22" fmla="*/ 31 w 391"/>
                <a:gd name="T23" fmla="*/ 121 h 252"/>
                <a:gd name="T24" fmla="*/ 40 w 391"/>
                <a:gd name="T25" fmla="*/ 127 h 252"/>
                <a:gd name="T26" fmla="*/ 34 w 391"/>
                <a:gd name="T27" fmla="*/ 139 h 252"/>
                <a:gd name="T28" fmla="*/ 30 w 391"/>
                <a:gd name="T29" fmla="*/ 152 h 252"/>
                <a:gd name="T30" fmla="*/ 31 w 391"/>
                <a:gd name="T31" fmla="*/ 160 h 252"/>
                <a:gd name="T32" fmla="*/ 25 w 391"/>
                <a:gd name="T33" fmla="*/ 164 h 252"/>
                <a:gd name="T34" fmla="*/ 24 w 391"/>
                <a:gd name="T35" fmla="*/ 173 h 252"/>
                <a:gd name="T36" fmla="*/ 28 w 391"/>
                <a:gd name="T37" fmla="*/ 178 h 252"/>
                <a:gd name="T38" fmla="*/ 33 w 391"/>
                <a:gd name="T39" fmla="*/ 175 h 252"/>
                <a:gd name="T40" fmla="*/ 38 w 391"/>
                <a:gd name="T41" fmla="*/ 174 h 252"/>
                <a:gd name="T42" fmla="*/ 44 w 391"/>
                <a:gd name="T43" fmla="*/ 171 h 252"/>
                <a:gd name="T44" fmla="*/ 47 w 391"/>
                <a:gd name="T45" fmla="*/ 179 h 252"/>
                <a:gd name="T46" fmla="*/ 48 w 391"/>
                <a:gd name="T47" fmla="*/ 193 h 252"/>
                <a:gd name="T48" fmla="*/ 52 w 391"/>
                <a:gd name="T49" fmla="*/ 200 h 252"/>
                <a:gd name="T50" fmla="*/ 52 w 391"/>
                <a:gd name="T51" fmla="*/ 210 h 252"/>
                <a:gd name="T52" fmla="*/ 54 w 391"/>
                <a:gd name="T53" fmla="*/ 215 h 252"/>
                <a:gd name="T54" fmla="*/ 63 w 391"/>
                <a:gd name="T55" fmla="*/ 218 h 252"/>
                <a:gd name="T56" fmla="*/ 65 w 391"/>
                <a:gd name="T57" fmla="*/ 230 h 252"/>
                <a:gd name="T58" fmla="*/ 65 w 391"/>
                <a:gd name="T59" fmla="*/ 237 h 252"/>
                <a:gd name="T60" fmla="*/ 71 w 391"/>
                <a:gd name="T61" fmla="*/ 241 h 252"/>
                <a:gd name="T62" fmla="*/ 72 w 391"/>
                <a:gd name="T63" fmla="*/ 236 h 252"/>
                <a:gd name="T64" fmla="*/ 77 w 391"/>
                <a:gd name="T65" fmla="*/ 236 h 252"/>
                <a:gd name="T66" fmla="*/ 87 w 391"/>
                <a:gd name="T67" fmla="*/ 241 h 252"/>
                <a:gd name="T68" fmla="*/ 88 w 391"/>
                <a:gd name="T69" fmla="*/ 237 h 252"/>
                <a:gd name="T70" fmla="*/ 100 w 391"/>
                <a:gd name="T71" fmla="*/ 238 h 252"/>
                <a:gd name="T72" fmla="*/ 115 w 391"/>
                <a:gd name="T73" fmla="*/ 241 h 252"/>
                <a:gd name="T74" fmla="*/ 117 w 391"/>
                <a:gd name="T75" fmla="*/ 233 h 252"/>
                <a:gd name="T76" fmla="*/ 124 w 391"/>
                <a:gd name="T77" fmla="*/ 236 h 252"/>
                <a:gd name="T78" fmla="*/ 127 w 391"/>
                <a:gd name="T79" fmla="*/ 243 h 252"/>
                <a:gd name="T80" fmla="*/ 129 w 391"/>
                <a:gd name="T81" fmla="*/ 246 h 252"/>
                <a:gd name="T82" fmla="*/ 136 w 391"/>
                <a:gd name="T83" fmla="*/ 221 h 252"/>
                <a:gd name="T84" fmla="*/ 373 w 391"/>
                <a:gd name="T85" fmla="*/ 252 h 252"/>
                <a:gd name="T86" fmla="*/ 391 w 391"/>
                <a:gd name="T87" fmla="*/ 6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" h="252">
                  <a:moveTo>
                    <a:pt x="391" y="60"/>
                  </a:moveTo>
                  <a:cubicBezTo>
                    <a:pt x="391" y="60"/>
                    <a:pt x="243" y="42"/>
                    <a:pt x="184" y="33"/>
                  </a:cubicBezTo>
                  <a:cubicBezTo>
                    <a:pt x="112" y="22"/>
                    <a:pt x="11" y="0"/>
                    <a:pt x="1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15" y="241"/>
                    <a:pt x="115" y="241"/>
                    <a:pt x="115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7" y="207"/>
                    <a:pt x="377" y="207"/>
                    <a:pt x="377" y="207"/>
                  </a:cubicBezTo>
                  <a:lnTo>
                    <a:pt x="391" y="6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7897045" y="1787053"/>
              <a:ext cx="197314" cy="315365"/>
            </a:xfrm>
            <a:custGeom>
              <a:avLst/>
              <a:gdLst>
                <a:gd name="T0" fmla="*/ 34 w 117"/>
                <a:gd name="T1" fmla="*/ 182 h 187"/>
                <a:gd name="T2" fmla="*/ 34 w 117"/>
                <a:gd name="T3" fmla="*/ 176 h 187"/>
                <a:gd name="T4" fmla="*/ 37 w 117"/>
                <a:gd name="T5" fmla="*/ 171 h 187"/>
                <a:gd name="T6" fmla="*/ 40 w 117"/>
                <a:gd name="T7" fmla="*/ 166 h 187"/>
                <a:gd name="T8" fmla="*/ 44 w 117"/>
                <a:gd name="T9" fmla="*/ 161 h 187"/>
                <a:gd name="T10" fmla="*/ 40 w 117"/>
                <a:gd name="T11" fmla="*/ 159 h 187"/>
                <a:gd name="T12" fmla="*/ 42 w 117"/>
                <a:gd name="T13" fmla="*/ 155 h 187"/>
                <a:gd name="T14" fmla="*/ 45 w 117"/>
                <a:gd name="T15" fmla="*/ 155 h 187"/>
                <a:gd name="T16" fmla="*/ 48 w 117"/>
                <a:gd name="T17" fmla="*/ 150 h 187"/>
                <a:gd name="T18" fmla="*/ 52 w 117"/>
                <a:gd name="T19" fmla="*/ 153 h 187"/>
                <a:gd name="T20" fmla="*/ 51 w 117"/>
                <a:gd name="T21" fmla="*/ 149 h 187"/>
                <a:gd name="T22" fmla="*/ 56 w 117"/>
                <a:gd name="T23" fmla="*/ 148 h 187"/>
                <a:gd name="T24" fmla="*/ 59 w 117"/>
                <a:gd name="T25" fmla="*/ 139 h 187"/>
                <a:gd name="T26" fmla="*/ 67 w 117"/>
                <a:gd name="T27" fmla="*/ 141 h 187"/>
                <a:gd name="T28" fmla="*/ 68 w 117"/>
                <a:gd name="T29" fmla="*/ 132 h 187"/>
                <a:gd name="T30" fmla="*/ 68 w 117"/>
                <a:gd name="T31" fmla="*/ 123 h 187"/>
                <a:gd name="T32" fmla="*/ 69 w 117"/>
                <a:gd name="T33" fmla="*/ 116 h 187"/>
                <a:gd name="T34" fmla="*/ 79 w 117"/>
                <a:gd name="T35" fmla="*/ 122 h 187"/>
                <a:gd name="T36" fmla="*/ 81 w 117"/>
                <a:gd name="T37" fmla="*/ 115 h 187"/>
                <a:gd name="T38" fmla="*/ 84 w 117"/>
                <a:gd name="T39" fmla="*/ 122 h 187"/>
                <a:gd name="T40" fmla="*/ 88 w 117"/>
                <a:gd name="T41" fmla="*/ 116 h 187"/>
                <a:gd name="T42" fmla="*/ 87 w 117"/>
                <a:gd name="T43" fmla="*/ 111 h 187"/>
                <a:gd name="T44" fmla="*/ 95 w 117"/>
                <a:gd name="T45" fmla="*/ 115 h 187"/>
                <a:gd name="T46" fmla="*/ 97 w 117"/>
                <a:gd name="T47" fmla="*/ 111 h 187"/>
                <a:gd name="T48" fmla="*/ 103 w 117"/>
                <a:gd name="T49" fmla="*/ 105 h 187"/>
                <a:gd name="T50" fmla="*/ 106 w 117"/>
                <a:gd name="T51" fmla="*/ 101 h 187"/>
                <a:gd name="T52" fmla="*/ 114 w 117"/>
                <a:gd name="T53" fmla="*/ 97 h 187"/>
                <a:gd name="T54" fmla="*/ 116 w 117"/>
                <a:gd name="T55" fmla="*/ 88 h 187"/>
                <a:gd name="T56" fmla="*/ 112 w 117"/>
                <a:gd name="T57" fmla="*/ 86 h 187"/>
                <a:gd name="T58" fmla="*/ 112 w 117"/>
                <a:gd name="T59" fmla="*/ 82 h 187"/>
                <a:gd name="T60" fmla="*/ 104 w 117"/>
                <a:gd name="T61" fmla="*/ 77 h 187"/>
                <a:gd name="T62" fmla="*/ 101 w 117"/>
                <a:gd name="T63" fmla="*/ 64 h 187"/>
                <a:gd name="T64" fmla="*/ 95 w 117"/>
                <a:gd name="T65" fmla="*/ 63 h 187"/>
                <a:gd name="T66" fmla="*/ 84 w 117"/>
                <a:gd name="T67" fmla="*/ 56 h 187"/>
                <a:gd name="T68" fmla="*/ 77 w 117"/>
                <a:gd name="T69" fmla="*/ 31 h 187"/>
                <a:gd name="T70" fmla="*/ 71 w 117"/>
                <a:gd name="T71" fmla="*/ 11 h 187"/>
                <a:gd name="T72" fmla="*/ 53 w 117"/>
                <a:gd name="T73" fmla="*/ 3 h 187"/>
                <a:gd name="T74" fmla="*/ 42 w 117"/>
                <a:gd name="T75" fmla="*/ 11 h 187"/>
                <a:gd name="T76" fmla="*/ 30 w 117"/>
                <a:gd name="T77" fmla="*/ 5 h 187"/>
                <a:gd name="T78" fmla="*/ 22 w 117"/>
                <a:gd name="T79" fmla="*/ 22 h 187"/>
                <a:gd name="T80" fmla="*/ 13 w 117"/>
                <a:gd name="T81" fmla="*/ 54 h 187"/>
                <a:gd name="T82" fmla="*/ 15 w 117"/>
                <a:gd name="T83" fmla="*/ 71 h 187"/>
                <a:gd name="T84" fmla="*/ 12 w 117"/>
                <a:gd name="T85" fmla="*/ 82 h 187"/>
                <a:gd name="T86" fmla="*/ 7 w 117"/>
                <a:gd name="T87" fmla="*/ 95 h 187"/>
                <a:gd name="T88" fmla="*/ 0 w 117"/>
                <a:gd name="T89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187">
                  <a:moveTo>
                    <a:pt x="33" y="187"/>
                  </a:moveTo>
                  <a:lnTo>
                    <a:pt x="33" y="185"/>
                  </a:lnTo>
                  <a:lnTo>
                    <a:pt x="34" y="182"/>
                  </a:lnTo>
                  <a:lnTo>
                    <a:pt x="34" y="181"/>
                  </a:lnTo>
                  <a:lnTo>
                    <a:pt x="34" y="178"/>
                  </a:lnTo>
                  <a:lnTo>
                    <a:pt x="34" y="176"/>
                  </a:lnTo>
                  <a:lnTo>
                    <a:pt x="35" y="174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8" y="169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4" y="166"/>
                  </a:lnTo>
                  <a:lnTo>
                    <a:pt x="44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50"/>
                  </a:lnTo>
                  <a:lnTo>
                    <a:pt x="50" y="152"/>
                  </a:lnTo>
                  <a:lnTo>
                    <a:pt x="51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9"/>
                  </a:lnTo>
                  <a:lnTo>
                    <a:pt x="50" y="147"/>
                  </a:lnTo>
                  <a:lnTo>
                    <a:pt x="54" y="147"/>
                  </a:lnTo>
                  <a:lnTo>
                    <a:pt x="56" y="148"/>
                  </a:lnTo>
                  <a:lnTo>
                    <a:pt x="59" y="147"/>
                  </a:lnTo>
                  <a:lnTo>
                    <a:pt x="60" y="14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4" y="142"/>
                  </a:lnTo>
                  <a:lnTo>
                    <a:pt x="67" y="141"/>
                  </a:lnTo>
                  <a:lnTo>
                    <a:pt x="68" y="139"/>
                  </a:lnTo>
                  <a:lnTo>
                    <a:pt x="69" y="135"/>
                  </a:lnTo>
                  <a:lnTo>
                    <a:pt x="68" y="132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73" y="120"/>
                  </a:lnTo>
                  <a:lnTo>
                    <a:pt x="74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7" y="111"/>
                  </a:lnTo>
                  <a:lnTo>
                    <a:pt x="90" y="114"/>
                  </a:lnTo>
                  <a:lnTo>
                    <a:pt x="93" y="116"/>
                  </a:lnTo>
                  <a:lnTo>
                    <a:pt x="95" y="115"/>
                  </a:lnTo>
                  <a:lnTo>
                    <a:pt x="94" y="111"/>
                  </a:lnTo>
                  <a:lnTo>
                    <a:pt x="95" y="111"/>
                  </a:lnTo>
                  <a:lnTo>
                    <a:pt x="97" y="11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03" y="105"/>
                  </a:lnTo>
                  <a:lnTo>
                    <a:pt x="104" y="104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7" y="100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6" y="95"/>
                  </a:lnTo>
                  <a:lnTo>
                    <a:pt x="117" y="89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4" y="84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0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3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7" y="62"/>
                  </a:lnTo>
                  <a:lnTo>
                    <a:pt x="95" y="63"/>
                  </a:lnTo>
                  <a:lnTo>
                    <a:pt x="91" y="63"/>
                  </a:lnTo>
                  <a:lnTo>
                    <a:pt x="87" y="61"/>
                  </a:lnTo>
                  <a:lnTo>
                    <a:pt x="84" y="56"/>
                  </a:lnTo>
                  <a:lnTo>
                    <a:pt x="83" y="49"/>
                  </a:lnTo>
                  <a:lnTo>
                    <a:pt x="79" y="40"/>
                  </a:lnTo>
                  <a:lnTo>
                    <a:pt x="77" y="31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71" y="11"/>
                  </a:lnTo>
                  <a:lnTo>
                    <a:pt x="69" y="8"/>
                  </a:lnTo>
                  <a:lnTo>
                    <a:pt x="56" y="0"/>
                  </a:lnTo>
                  <a:lnTo>
                    <a:pt x="53" y="3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42" y="11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2" y="22"/>
                  </a:lnTo>
                  <a:lnTo>
                    <a:pt x="20" y="33"/>
                  </a:lnTo>
                  <a:lnTo>
                    <a:pt x="15" y="45"/>
                  </a:lnTo>
                  <a:lnTo>
                    <a:pt x="13" y="54"/>
                  </a:lnTo>
                  <a:lnTo>
                    <a:pt x="12" y="64"/>
                  </a:lnTo>
                  <a:lnTo>
                    <a:pt x="13" y="69"/>
                  </a:lnTo>
                  <a:lnTo>
                    <a:pt x="15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2" y="82"/>
                  </a:lnTo>
                  <a:lnTo>
                    <a:pt x="10" y="87"/>
                  </a:lnTo>
                  <a:lnTo>
                    <a:pt x="10" y="94"/>
                  </a:lnTo>
                  <a:lnTo>
                    <a:pt x="7" y="95"/>
                  </a:lnTo>
                  <a:lnTo>
                    <a:pt x="7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23" y="178"/>
                  </a:lnTo>
                  <a:lnTo>
                    <a:pt x="33" y="18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7517596" y="2002918"/>
              <a:ext cx="408119" cy="300187"/>
            </a:xfrm>
            <a:custGeom>
              <a:avLst/>
              <a:gdLst>
                <a:gd name="T0" fmla="*/ 10 w 242"/>
                <a:gd name="T1" fmla="*/ 136 h 178"/>
                <a:gd name="T2" fmla="*/ 16 w 242"/>
                <a:gd name="T3" fmla="*/ 129 h 178"/>
                <a:gd name="T4" fmla="*/ 22 w 242"/>
                <a:gd name="T5" fmla="*/ 124 h 178"/>
                <a:gd name="T6" fmla="*/ 22 w 242"/>
                <a:gd name="T7" fmla="*/ 119 h 178"/>
                <a:gd name="T8" fmla="*/ 14 w 242"/>
                <a:gd name="T9" fmla="*/ 102 h 178"/>
                <a:gd name="T10" fmla="*/ 31 w 242"/>
                <a:gd name="T11" fmla="*/ 96 h 178"/>
                <a:gd name="T12" fmla="*/ 47 w 242"/>
                <a:gd name="T13" fmla="*/ 96 h 178"/>
                <a:gd name="T14" fmla="*/ 56 w 242"/>
                <a:gd name="T15" fmla="*/ 96 h 178"/>
                <a:gd name="T16" fmla="*/ 67 w 242"/>
                <a:gd name="T17" fmla="*/ 93 h 178"/>
                <a:gd name="T18" fmla="*/ 83 w 242"/>
                <a:gd name="T19" fmla="*/ 83 h 178"/>
                <a:gd name="T20" fmla="*/ 93 w 242"/>
                <a:gd name="T21" fmla="*/ 77 h 178"/>
                <a:gd name="T22" fmla="*/ 93 w 242"/>
                <a:gd name="T23" fmla="*/ 71 h 178"/>
                <a:gd name="T24" fmla="*/ 93 w 242"/>
                <a:gd name="T25" fmla="*/ 63 h 178"/>
                <a:gd name="T26" fmla="*/ 89 w 242"/>
                <a:gd name="T27" fmla="*/ 61 h 178"/>
                <a:gd name="T28" fmla="*/ 85 w 242"/>
                <a:gd name="T29" fmla="*/ 55 h 178"/>
                <a:gd name="T30" fmla="*/ 98 w 242"/>
                <a:gd name="T31" fmla="*/ 44 h 178"/>
                <a:gd name="T32" fmla="*/ 102 w 242"/>
                <a:gd name="T33" fmla="*/ 33 h 178"/>
                <a:gd name="T34" fmla="*/ 116 w 242"/>
                <a:gd name="T35" fmla="*/ 15 h 178"/>
                <a:gd name="T36" fmla="*/ 130 w 242"/>
                <a:gd name="T37" fmla="*/ 8 h 178"/>
                <a:gd name="T38" fmla="*/ 147 w 242"/>
                <a:gd name="T39" fmla="*/ 2 h 178"/>
                <a:gd name="T40" fmla="*/ 163 w 242"/>
                <a:gd name="T41" fmla="*/ 5 h 178"/>
                <a:gd name="T42" fmla="*/ 165 w 242"/>
                <a:gd name="T43" fmla="*/ 16 h 178"/>
                <a:gd name="T44" fmla="*/ 171 w 242"/>
                <a:gd name="T45" fmla="*/ 24 h 178"/>
                <a:gd name="T46" fmla="*/ 171 w 242"/>
                <a:gd name="T47" fmla="*/ 34 h 178"/>
                <a:gd name="T48" fmla="*/ 174 w 242"/>
                <a:gd name="T49" fmla="*/ 48 h 178"/>
                <a:gd name="T50" fmla="*/ 181 w 242"/>
                <a:gd name="T51" fmla="*/ 59 h 178"/>
                <a:gd name="T52" fmla="*/ 184 w 242"/>
                <a:gd name="T53" fmla="*/ 79 h 178"/>
                <a:gd name="T54" fmla="*/ 188 w 242"/>
                <a:gd name="T55" fmla="*/ 89 h 178"/>
                <a:gd name="T56" fmla="*/ 188 w 242"/>
                <a:gd name="T57" fmla="*/ 120 h 178"/>
                <a:gd name="T58" fmla="*/ 192 w 242"/>
                <a:gd name="T59" fmla="*/ 146 h 178"/>
                <a:gd name="T60" fmla="*/ 192 w 242"/>
                <a:gd name="T61" fmla="*/ 158 h 178"/>
                <a:gd name="T62" fmla="*/ 186 w 242"/>
                <a:gd name="T63" fmla="*/ 171 h 178"/>
                <a:gd name="T64" fmla="*/ 198 w 242"/>
                <a:gd name="T65" fmla="*/ 166 h 178"/>
                <a:gd name="T66" fmla="*/ 206 w 242"/>
                <a:gd name="T67" fmla="*/ 160 h 178"/>
                <a:gd name="T68" fmla="*/ 217 w 242"/>
                <a:gd name="T69" fmla="*/ 158 h 178"/>
                <a:gd name="T70" fmla="*/ 225 w 242"/>
                <a:gd name="T71" fmla="*/ 153 h 178"/>
                <a:gd name="T72" fmla="*/ 225 w 242"/>
                <a:gd name="T73" fmla="*/ 157 h 178"/>
                <a:gd name="T74" fmla="*/ 233 w 242"/>
                <a:gd name="T75" fmla="*/ 151 h 178"/>
                <a:gd name="T76" fmla="*/ 240 w 242"/>
                <a:gd name="T77" fmla="*/ 149 h 178"/>
                <a:gd name="T78" fmla="*/ 233 w 242"/>
                <a:gd name="T79" fmla="*/ 157 h 178"/>
                <a:gd name="T80" fmla="*/ 219 w 242"/>
                <a:gd name="T81" fmla="*/ 166 h 178"/>
                <a:gd name="T82" fmla="*/ 206 w 242"/>
                <a:gd name="T83" fmla="*/ 173 h 178"/>
                <a:gd name="T84" fmla="*/ 189 w 242"/>
                <a:gd name="T85" fmla="*/ 178 h 178"/>
                <a:gd name="T86" fmla="*/ 182 w 242"/>
                <a:gd name="T87" fmla="*/ 171 h 178"/>
                <a:gd name="T88" fmla="*/ 180 w 242"/>
                <a:gd name="T89" fmla="*/ 165 h 178"/>
                <a:gd name="T90" fmla="*/ 155 w 242"/>
                <a:gd name="T91" fmla="*/ 158 h 178"/>
                <a:gd name="T92" fmla="*/ 154 w 242"/>
                <a:gd name="T93" fmla="*/ 151 h 178"/>
                <a:gd name="T94" fmla="*/ 148 w 242"/>
                <a:gd name="T95" fmla="*/ 150 h 178"/>
                <a:gd name="T96" fmla="*/ 140 w 242"/>
                <a:gd name="T97" fmla="*/ 138 h 178"/>
                <a:gd name="T98" fmla="*/ 2 w 242"/>
                <a:gd name="T99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178">
                  <a:moveTo>
                    <a:pt x="0" y="146"/>
                  </a:moveTo>
                  <a:lnTo>
                    <a:pt x="10" y="136"/>
                  </a:lnTo>
                  <a:lnTo>
                    <a:pt x="12" y="133"/>
                  </a:lnTo>
                  <a:lnTo>
                    <a:pt x="16" y="129"/>
                  </a:lnTo>
                  <a:lnTo>
                    <a:pt x="18" y="127"/>
                  </a:lnTo>
                  <a:lnTo>
                    <a:pt x="22" y="124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7" y="109"/>
                  </a:lnTo>
                  <a:lnTo>
                    <a:pt x="14" y="102"/>
                  </a:lnTo>
                  <a:lnTo>
                    <a:pt x="18" y="99"/>
                  </a:lnTo>
                  <a:lnTo>
                    <a:pt x="31" y="96"/>
                  </a:lnTo>
                  <a:lnTo>
                    <a:pt x="38" y="96"/>
                  </a:lnTo>
                  <a:lnTo>
                    <a:pt x="47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77" y="90"/>
                  </a:lnTo>
                  <a:lnTo>
                    <a:pt x="83" y="83"/>
                  </a:lnTo>
                  <a:lnTo>
                    <a:pt x="89" y="80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4" y="59"/>
                  </a:lnTo>
                  <a:lnTo>
                    <a:pt x="89" y="61"/>
                  </a:lnTo>
                  <a:lnTo>
                    <a:pt x="87" y="59"/>
                  </a:lnTo>
                  <a:lnTo>
                    <a:pt x="85" y="55"/>
                  </a:lnTo>
                  <a:lnTo>
                    <a:pt x="90" y="51"/>
                  </a:lnTo>
                  <a:lnTo>
                    <a:pt x="98" y="44"/>
                  </a:lnTo>
                  <a:lnTo>
                    <a:pt x="101" y="38"/>
                  </a:lnTo>
                  <a:lnTo>
                    <a:pt x="102" y="33"/>
                  </a:lnTo>
                  <a:lnTo>
                    <a:pt x="110" y="23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0" y="8"/>
                  </a:lnTo>
                  <a:lnTo>
                    <a:pt x="141" y="5"/>
                  </a:lnTo>
                  <a:lnTo>
                    <a:pt x="147" y="2"/>
                  </a:lnTo>
                  <a:lnTo>
                    <a:pt x="163" y="0"/>
                  </a:lnTo>
                  <a:lnTo>
                    <a:pt x="163" y="5"/>
                  </a:lnTo>
                  <a:lnTo>
                    <a:pt x="163" y="11"/>
                  </a:lnTo>
                  <a:lnTo>
                    <a:pt x="165" y="16"/>
                  </a:lnTo>
                  <a:lnTo>
                    <a:pt x="168" y="23"/>
                  </a:lnTo>
                  <a:lnTo>
                    <a:pt x="171" y="24"/>
                  </a:lnTo>
                  <a:lnTo>
                    <a:pt x="174" y="32"/>
                  </a:lnTo>
                  <a:lnTo>
                    <a:pt x="171" y="34"/>
                  </a:lnTo>
                  <a:lnTo>
                    <a:pt x="170" y="41"/>
                  </a:lnTo>
                  <a:lnTo>
                    <a:pt x="174" y="48"/>
                  </a:lnTo>
                  <a:lnTo>
                    <a:pt x="177" y="56"/>
                  </a:lnTo>
                  <a:lnTo>
                    <a:pt x="181" y="59"/>
                  </a:lnTo>
                  <a:lnTo>
                    <a:pt x="182" y="70"/>
                  </a:lnTo>
                  <a:lnTo>
                    <a:pt x="184" y="79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102"/>
                  </a:lnTo>
                  <a:lnTo>
                    <a:pt x="188" y="120"/>
                  </a:lnTo>
                  <a:lnTo>
                    <a:pt x="192" y="139"/>
                  </a:lnTo>
                  <a:lnTo>
                    <a:pt x="192" y="146"/>
                  </a:lnTo>
                  <a:lnTo>
                    <a:pt x="196" y="152"/>
                  </a:lnTo>
                  <a:lnTo>
                    <a:pt x="192" y="158"/>
                  </a:lnTo>
                  <a:lnTo>
                    <a:pt x="193" y="161"/>
                  </a:lnTo>
                  <a:lnTo>
                    <a:pt x="186" y="171"/>
                  </a:lnTo>
                  <a:lnTo>
                    <a:pt x="193" y="168"/>
                  </a:lnTo>
                  <a:lnTo>
                    <a:pt x="198" y="166"/>
                  </a:lnTo>
                  <a:lnTo>
                    <a:pt x="204" y="162"/>
                  </a:lnTo>
                  <a:lnTo>
                    <a:pt x="206" y="160"/>
                  </a:lnTo>
                  <a:lnTo>
                    <a:pt x="212" y="159"/>
                  </a:lnTo>
                  <a:lnTo>
                    <a:pt x="217" y="158"/>
                  </a:lnTo>
                  <a:lnTo>
                    <a:pt x="219" y="156"/>
                  </a:lnTo>
                  <a:lnTo>
                    <a:pt x="225" y="153"/>
                  </a:lnTo>
                  <a:lnTo>
                    <a:pt x="230" y="147"/>
                  </a:lnTo>
                  <a:lnTo>
                    <a:pt x="225" y="157"/>
                  </a:lnTo>
                  <a:lnTo>
                    <a:pt x="230" y="155"/>
                  </a:lnTo>
                  <a:lnTo>
                    <a:pt x="233" y="151"/>
                  </a:lnTo>
                  <a:lnTo>
                    <a:pt x="236" y="150"/>
                  </a:lnTo>
                  <a:lnTo>
                    <a:pt x="240" y="149"/>
                  </a:lnTo>
                  <a:lnTo>
                    <a:pt x="242" y="149"/>
                  </a:lnTo>
                  <a:lnTo>
                    <a:pt x="233" y="157"/>
                  </a:lnTo>
                  <a:lnTo>
                    <a:pt x="225" y="163"/>
                  </a:lnTo>
                  <a:lnTo>
                    <a:pt x="219" y="166"/>
                  </a:lnTo>
                  <a:lnTo>
                    <a:pt x="214" y="171"/>
                  </a:lnTo>
                  <a:lnTo>
                    <a:pt x="206" y="173"/>
                  </a:lnTo>
                  <a:lnTo>
                    <a:pt x="197" y="176"/>
                  </a:lnTo>
                  <a:lnTo>
                    <a:pt x="189" y="178"/>
                  </a:lnTo>
                  <a:lnTo>
                    <a:pt x="184" y="175"/>
                  </a:lnTo>
                  <a:lnTo>
                    <a:pt x="182" y="171"/>
                  </a:lnTo>
                  <a:lnTo>
                    <a:pt x="182" y="167"/>
                  </a:lnTo>
                  <a:lnTo>
                    <a:pt x="180" y="165"/>
                  </a:lnTo>
                  <a:lnTo>
                    <a:pt x="167" y="161"/>
                  </a:lnTo>
                  <a:lnTo>
                    <a:pt x="155" y="158"/>
                  </a:lnTo>
                  <a:lnTo>
                    <a:pt x="157" y="153"/>
                  </a:lnTo>
                  <a:lnTo>
                    <a:pt x="154" y="151"/>
                  </a:lnTo>
                  <a:lnTo>
                    <a:pt x="151" y="151"/>
                  </a:lnTo>
                  <a:lnTo>
                    <a:pt x="148" y="150"/>
                  </a:lnTo>
                  <a:lnTo>
                    <a:pt x="144" y="143"/>
                  </a:lnTo>
                  <a:lnTo>
                    <a:pt x="140" y="138"/>
                  </a:lnTo>
                  <a:lnTo>
                    <a:pt x="132" y="133"/>
                  </a:lnTo>
                  <a:lnTo>
                    <a:pt x="2" y="156"/>
                  </a:lnTo>
                  <a:lnTo>
                    <a:pt x="0" y="1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7792486" y="1982680"/>
              <a:ext cx="94441" cy="170331"/>
            </a:xfrm>
            <a:custGeom>
              <a:avLst/>
              <a:gdLst>
                <a:gd name="T0" fmla="*/ 0 w 56"/>
                <a:gd name="T1" fmla="*/ 23 h 101"/>
                <a:gd name="T2" fmla="*/ 2 w 56"/>
                <a:gd name="T3" fmla="*/ 28 h 101"/>
                <a:gd name="T4" fmla="*/ 5 w 56"/>
                <a:gd name="T5" fmla="*/ 35 h 101"/>
                <a:gd name="T6" fmla="*/ 8 w 56"/>
                <a:gd name="T7" fmla="*/ 36 h 101"/>
                <a:gd name="T8" fmla="*/ 11 w 56"/>
                <a:gd name="T9" fmla="*/ 44 h 101"/>
                <a:gd name="T10" fmla="*/ 8 w 56"/>
                <a:gd name="T11" fmla="*/ 46 h 101"/>
                <a:gd name="T12" fmla="*/ 7 w 56"/>
                <a:gd name="T13" fmla="*/ 53 h 101"/>
                <a:gd name="T14" fmla="*/ 11 w 56"/>
                <a:gd name="T15" fmla="*/ 60 h 101"/>
                <a:gd name="T16" fmla="*/ 14 w 56"/>
                <a:gd name="T17" fmla="*/ 68 h 101"/>
                <a:gd name="T18" fmla="*/ 18 w 56"/>
                <a:gd name="T19" fmla="*/ 71 h 101"/>
                <a:gd name="T20" fmla="*/ 19 w 56"/>
                <a:gd name="T21" fmla="*/ 82 h 101"/>
                <a:gd name="T22" fmla="*/ 21 w 56"/>
                <a:gd name="T23" fmla="*/ 91 h 101"/>
                <a:gd name="T24" fmla="*/ 25 w 56"/>
                <a:gd name="T25" fmla="*/ 100 h 101"/>
                <a:gd name="T26" fmla="*/ 25 w 56"/>
                <a:gd name="T27" fmla="*/ 101 h 101"/>
                <a:gd name="T28" fmla="*/ 47 w 56"/>
                <a:gd name="T29" fmla="*/ 98 h 101"/>
                <a:gd name="T30" fmla="*/ 45 w 56"/>
                <a:gd name="T31" fmla="*/ 91 h 101"/>
                <a:gd name="T32" fmla="*/ 46 w 56"/>
                <a:gd name="T33" fmla="*/ 82 h 101"/>
                <a:gd name="T34" fmla="*/ 45 w 56"/>
                <a:gd name="T35" fmla="*/ 71 h 101"/>
                <a:gd name="T36" fmla="*/ 44 w 56"/>
                <a:gd name="T37" fmla="*/ 60 h 101"/>
                <a:gd name="T38" fmla="*/ 47 w 56"/>
                <a:gd name="T39" fmla="*/ 45 h 101"/>
                <a:gd name="T40" fmla="*/ 47 w 56"/>
                <a:gd name="T41" fmla="*/ 32 h 101"/>
                <a:gd name="T42" fmla="*/ 56 w 56"/>
                <a:gd name="T43" fmla="*/ 25 h 101"/>
                <a:gd name="T44" fmla="*/ 56 w 56"/>
                <a:gd name="T45" fmla="*/ 21 h 101"/>
                <a:gd name="T46" fmla="*/ 53 w 56"/>
                <a:gd name="T47" fmla="*/ 17 h 101"/>
                <a:gd name="T48" fmla="*/ 53 w 56"/>
                <a:gd name="T49" fmla="*/ 12 h 101"/>
                <a:gd name="T50" fmla="*/ 53 w 56"/>
                <a:gd name="T51" fmla="*/ 4 h 101"/>
                <a:gd name="T52" fmla="*/ 50 w 56"/>
                <a:gd name="T53" fmla="*/ 0 h 101"/>
                <a:gd name="T54" fmla="*/ 43 w 56"/>
                <a:gd name="T55" fmla="*/ 2 h 101"/>
                <a:gd name="T56" fmla="*/ 36 w 56"/>
                <a:gd name="T57" fmla="*/ 4 h 101"/>
                <a:gd name="T58" fmla="*/ 22 w 56"/>
                <a:gd name="T59" fmla="*/ 6 h 101"/>
                <a:gd name="T60" fmla="*/ 15 w 56"/>
                <a:gd name="T61" fmla="*/ 8 h 101"/>
                <a:gd name="T62" fmla="*/ 5 w 56"/>
                <a:gd name="T63" fmla="*/ 12 h 101"/>
                <a:gd name="T64" fmla="*/ 0 w 56"/>
                <a:gd name="T65" fmla="*/ 12 h 101"/>
                <a:gd name="T66" fmla="*/ 0 w 56"/>
                <a:gd name="T67" fmla="*/ 17 h 101"/>
                <a:gd name="T68" fmla="*/ 0 w 56"/>
                <a:gd name="T6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01">
                  <a:moveTo>
                    <a:pt x="0" y="23"/>
                  </a:moveTo>
                  <a:lnTo>
                    <a:pt x="2" y="28"/>
                  </a:lnTo>
                  <a:lnTo>
                    <a:pt x="5" y="35"/>
                  </a:lnTo>
                  <a:lnTo>
                    <a:pt x="8" y="36"/>
                  </a:lnTo>
                  <a:lnTo>
                    <a:pt x="11" y="44"/>
                  </a:lnTo>
                  <a:lnTo>
                    <a:pt x="8" y="46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4" y="68"/>
                  </a:lnTo>
                  <a:lnTo>
                    <a:pt x="18" y="71"/>
                  </a:lnTo>
                  <a:lnTo>
                    <a:pt x="19" y="82"/>
                  </a:lnTo>
                  <a:lnTo>
                    <a:pt x="21" y="9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47" y="98"/>
                  </a:lnTo>
                  <a:lnTo>
                    <a:pt x="45" y="91"/>
                  </a:lnTo>
                  <a:lnTo>
                    <a:pt x="46" y="82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7" y="45"/>
                  </a:lnTo>
                  <a:lnTo>
                    <a:pt x="47" y="32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3" y="12"/>
                  </a:lnTo>
                  <a:lnTo>
                    <a:pt x="53" y="4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22" y="6"/>
                  </a:lnTo>
                  <a:lnTo>
                    <a:pt x="15" y="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7866689" y="1960756"/>
              <a:ext cx="84322" cy="187195"/>
            </a:xfrm>
            <a:custGeom>
              <a:avLst/>
              <a:gdLst>
                <a:gd name="T0" fmla="*/ 18 w 50"/>
                <a:gd name="T1" fmla="*/ 0 h 111"/>
                <a:gd name="T2" fmla="*/ 14 w 50"/>
                <a:gd name="T3" fmla="*/ 1 h 111"/>
                <a:gd name="T4" fmla="*/ 9 w 50"/>
                <a:gd name="T5" fmla="*/ 1 h 111"/>
                <a:gd name="T6" fmla="*/ 9 w 50"/>
                <a:gd name="T7" fmla="*/ 6 h 111"/>
                <a:gd name="T8" fmla="*/ 8 w 50"/>
                <a:gd name="T9" fmla="*/ 9 h 111"/>
                <a:gd name="T10" fmla="*/ 6 w 50"/>
                <a:gd name="T11" fmla="*/ 13 h 111"/>
                <a:gd name="T12" fmla="*/ 9 w 50"/>
                <a:gd name="T13" fmla="*/ 17 h 111"/>
                <a:gd name="T14" fmla="*/ 9 w 50"/>
                <a:gd name="T15" fmla="*/ 25 h 111"/>
                <a:gd name="T16" fmla="*/ 9 w 50"/>
                <a:gd name="T17" fmla="*/ 30 h 111"/>
                <a:gd name="T18" fmla="*/ 12 w 50"/>
                <a:gd name="T19" fmla="*/ 34 h 111"/>
                <a:gd name="T20" fmla="*/ 12 w 50"/>
                <a:gd name="T21" fmla="*/ 38 h 111"/>
                <a:gd name="T22" fmla="*/ 3 w 50"/>
                <a:gd name="T23" fmla="*/ 45 h 111"/>
                <a:gd name="T24" fmla="*/ 3 w 50"/>
                <a:gd name="T25" fmla="*/ 58 h 111"/>
                <a:gd name="T26" fmla="*/ 0 w 50"/>
                <a:gd name="T27" fmla="*/ 73 h 111"/>
                <a:gd name="T28" fmla="*/ 1 w 50"/>
                <a:gd name="T29" fmla="*/ 84 h 111"/>
                <a:gd name="T30" fmla="*/ 2 w 50"/>
                <a:gd name="T31" fmla="*/ 95 h 111"/>
                <a:gd name="T32" fmla="*/ 1 w 50"/>
                <a:gd name="T33" fmla="*/ 104 h 111"/>
                <a:gd name="T34" fmla="*/ 3 w 50"/>
                <a:gd name="T35" fmla="*/ 111 h 111"/>
                <a:gd name="T36" fmla="*/ 40 w 50"/>
                <a:gd name="T37" fmla="*/ 102 h 111"/>
                <a:gd name="T38" fmla="*/ 41 w 50"/>
                <a:gd name="T39" fmla="*/ 97 h 111"/>
                <a:gd name="T40" fmla="*/ 49 w 50"/>
                <a:gd name="T41" fmla="*/ 94 h 111"/>
                <a:gd name="T42" fmla="*/ 48 w 50"/>
                <a:gd name="T43" fmla="*/ 91 h 111"/>
                <a:gd name="T44" fmla="*/ 50 w 50"/>
                <a:gd name="T45" fmla="*/ 83 h 111"/>
                <a:gd name="T46" fmla="*/ 50 w 50"/>
                <a:gd name="T47" fmla="*/ 83 h 111"/>
                <a:gd name="T48" fmla="*/ 41 w 50"/>
                <a:gd name="T49" fmla="*/ 75 h 111"/>
                <a:gd name="T50" fmla="*/ 18 w 50"/>
                <a:gd name="T5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1">
                  <a:moveTo>
                    <a:pt x="18" y="0"/>
                  </a:moveTo>
                  <a:lnTo>
                    <a:pt x="14" y="1"/>
                  </a:lnTo>
                  <a:lnTo>
                    <a:pt x="9" y="1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3" y="45"/>
                  </a:lnTo>
                  <a:lnTo>
                    <a:pt x="3" y="58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2" y="95"/>
                  </a:lnTo>
                  <a:lnTo>
                    <a:pt x="1" y="104"/>
                  </a:lnTo>
                  <a:lnTo>
                    <a:pt x="3" y="111"/>
                  </a:lnTo>
                  <a:lnTo>
                    <a:pt x="40" y="102"/>
                  </a:lnTo>
                  <a:lnTo>
                    <a:pt x="4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1" y="75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7834648" y="2188426"/>
              <a:ext cx="94441" cy="86009"/>
            </a:xfrm>
            <a:custGeom>
              <a:avLst/>
              <a:gdLst>
                <a:gd name="T0" fmla="*/ 4 w 56"/>
                <a:gd name="T1" fmla="*/ 29 h 51"/>
                <a:gd name="T2" fmla="*/ 4 w 56"/>
                <a:gd name="T3" fmla="*/ 36 h 51"/>
                <a:gd name="T4" fmla="*/ 8 w 56"/>
                <a:gd name="T5" fmla="*/ 42 h 51"/>
                <a:gd name="T6" fmla="*/ 4 w 56"/>
                <a:gd name="T7" fmla="*/ 48 h 51"/>
                <a:gd name="T8" fmla="*/ 5 w 56"/>
                <a:gd name="T9" fmla="*/ 51 h 51"/>
                <a:gd name="T10" fmla="*/ 9 w 56"/>
                <a:gd name="T11" fmla="*/ 50 h 51"/>
                <a:gd name="T12" fmla="*/ 13 w 56"/>
                <a:gd name="T13" fmla="*/ 45 h 51"/>
                <a:gd name="T14" fmla="*/ 15 w 56"/>
                <a:gd name="T15" fmla="*/ 44 h 51"/>
                <a:gd name="T16" fmla="*/ 20 w 56"/>
                <a:gd name="T17" fmla="*/ 39 h 51"/>
                <a:gd name="T18" fmla="*/ 25 w 56"/>
                <a:gd name="T19" fmla="*/ 36 h 51"/>
                <a:gd name="T20" fmla="*/ 33 w 56"/>
                <a:gd name="T21" fmla="*/ 36 h 51"/>
                <a:gd name="T22" fmla="*/ 37 w 56"/>
                <a:gd name="T23" fmla="*/ 34 h 51"/>
                <a:gd name="T24" fmla="*/ 39 w 56"/>
                <a:gd name="T25" fmla="*/ 32 h 51"/>
                <a:gd name="T26" fmla="*/ 44 w 56"/>
                <a:gd name="T27" fmla="*/ 30 h 51"/>
                <a:gd name="T28" fmla="*/ 49 w 56"/>
                <a:gd name="T29" fmla="*/ 28 h 51"/>
                <a:gd name="T30" fmla="*/ 55 w 56"/>
                <a:gd name="T31" fmla="*/ 28 h 51"/>
                <a:gd name="T32" fmla="*/ 56 w 56"/>
                <a:gd name="T33" fmla="*/ 26 h 51"/>
                <a:gd name="T34" fmla="*/ 50 w 56"/>
                <a:gd name="T35" fmla="*/ 0 h 51"/>
                <a:gd name="T36" fmla="*/ 24 w 56"/>
                <a:gd name="T37" fmla="*/ 5 h 51"/>
                <a:gd name="T38" fmla="*/ 0 w 56"/>
                <a:gd name="T39" fmla="*/ 9 h 51"/>
                <a:gd name="T40" fmla="*/ 0 w 56"/>
                <a:gd name="T41" fmla="*/ 10 h 51"/>
                <a:gd name="T42" fmla="*/ 4 w 56"/>
                <a:gd name="T43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1">
                  <a:moveTo>
                    <a:pt x="4" y="29"/>
                  </a:moveTo>
                  <a:lnTo>
                    <a:pt x="4" y="36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3" y="45"/>
                  </a:lnTo>
                  <a:lnTo>
                    <a:pt x="15" y="44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3" y="36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4" y="30"/>
                  </a:lnTo>
                  <a:lnTo>
                    <a:pt x="49" y="28"/>
                  </a:lnTo>
                  <a:lnTo>
                    <a:pt x="55" y="28"/>
                  </a:lnTo>
                  <a:lnTo>
                    <a:pt x="56" y="26"/>
                  </a:lnTo>
                  <a:lnTo>
                    <a:pt x="50" y="0"/>
                  </a:lnTo>
                  <a:lnTo>
                    <a:pt x="2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2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7918970" y="2179993"/>
              <a:ext cx="40475" cy="52280"/>
            </a:xfrm>
            <a:custGeom>
              <a:avLst/>
              <a:gdLst>
                <a:gd name="T0" fmla="*/ 23 w 24"/>
                <a:gd name="T1" fmla="*/ 15 h 31"/>
                <a:gd name="T2" fmla="*/ 21 w 24"/>
                <a:gd name="T3" fmla="*/ 13 h 31"/>
                <a:gd name="T4" fmla="*/ 21 w 24"/>
                <a:gd name="T5" fmla="*/ 12 h 31"/>
                <a:gd name="T6" fmla="*/ 18 w 24"/>
                <a:gd name="T7" fmla="*/ 11 h 31"/>
                <a:gd name="T8" fmla="*/ 16 w 24"/>
                <a:gd name="T9" fmla="*/ 10 h 31"/>
                <a:gd name="T10" fmla="*/ 16 w 24"/>
                <a:gd name="T11" fmla="*/ 7 h 31"/>
                <a:gd name="T12" fmla="*/ 13 w 24"/>
                <a:gd name="T13" fmla="*/ 5 h 31"/>
                <a:gd name="T14" fmla="*/ 10 w 24"/>
                <a:gd name="T15" fmla="*/ 0 h 31"/>
                <a:gd name="T16" fmla="*/ 0 w 24"/>
                <a:gd name="T17" fmla="*/ 5 h 31"/>
                <a:gd name="T18" fmla="*/ 6 w 24"/>
                <a:gd name="T19" fmla="*/ 31 h 31"/>
                <a:gd name="T20" fmla="*/ 8 w 24"/>
                <a:gd name="T21" fmla="*/ 29 h 31"/>
                <a:gd name="T22" fmla="*/ 10 w 24"/>
                <a:gd name="T23" fmla="*/ 28 h 31"/>
                <a:gd name="T24" fmla="*/ 14 w 24"/>
                <a:gd name="T25" fmla="*/ 26 h 31"/>
                <a:gd name="T26" fmla="*/ 14 w 24"/>
                <a:gd name="T27" fmla="*/ 23 h 31"/>
                <a:gd name="T28" fmla="*/ 14 w 24"/>
                <a:gd name="T29" fmla="*/ 22 h 31"/>
                <a:gd name="T30" fmla="*/ 14 w 24"/>
                <a:gd name="T31" fmla="*/ 20 h 31"/>
                <a:gd name="T32" fmla="*/ 14 w 24"/>
                <a:gd name="T33" fmla="*/ 17 h 31"/>
                <a:gd name="T34" fmla="*/ 14 w 24"/>
                <a:gd name="T35" fmla="*/ 15 h 31"/>
                <a:gd name="T36" fmla="*/ 14 w 24"/>
                <a:gd name="T37" fmla="*/ 14 h 31"/>
                <a:gd name="T38" fmla="*/ 15 w 24"/>
                <a:gd name="T39" fmla="*/ 13 h 31"/>
                <a:gd name="T40" fmla="*/ 16 w 24"/>
                <a:gd name="T41" fmla="*/ 13 h 31"/>
                <a:gd name="T42" fmla="*/ 19 w 24"/>
                <a:gd name="T43" fmla="*/ 14 h 31"/>
                <a:gd name="T44" fmla="*/ 19 w 24"/>
                <a:gd name="T45" fmla="*/ 16 h 31"/>
                <a:gd name="T46" fmla="*/ 21 w 24"/>
                <a:gd name="T47" fmla="*/ 20 h 31"/>
                <a:gd name="T48" fmla="*/ 21 w 24"/>
                <a:gd name="T49" fmla="*/ 21 h 31"/>
                <a:gd name="T50" fmla="*/ 22 w 24"/>
                <a:gd name="T51" fmla="*/ 22 h 31"/>
                <a:gd name="T52" fmla="*/ 24 w 24"/>
                <a:gd name="T53" fmla="*/ 21 h 31"/>
                <a:gd name="T54" fmla="*/ 24 w 24"/>
                <a:gd name="T55" fmla="*/ 20 h 31"/>
                <a:gd name="T56" fmla="*/ 24 w 24"/>
                <a:gd name="T57" fmla="*/ 19 h 31"/>
                <a:gd name="T58" fmla="*/ 23 w 24"/>
                <a:gd name="T5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lnTo>
                    <a:pt x="21" y="13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7834648" y="2119281"/>
              <a:ext cx="183822" cy="92755"/>
            </a:xfrm>
            <a:custGeom>
              <a:avLst/>
              <a:gdLst>
                <a:gd name="T0" fmla="*/ 105 w 109"/>
                <a:gd name="T1" fmla="*/ 32 h 55"/>
                <a:gd name="T2" fmla="*/ 101 w 109"/>
                <a:gd name="T3" fmla="*/ 29 h 55"/>
                <a:gd name="T4" fmla="*/ 97 w 109"/>
                <a:gd name="T5" fmla="*/ 25 h 55"/>
                <a:gd name="T6" fmla="*/ 97 w 109"/>
                <a:gd name="T7" fmla="*/ 29 h 55"/>
                <a:gd name="T8" fmla="*/ 102 w 109"/>
                <a:gd name="T9" fmla="*/ 35 h 55"/>
                <a:gd name="T10" fmla="*/ 95 w 109"/>
                <a:gd name="T11" fmla="*/ 36 h 55"/>
                <a:gd name="T12" fmla="*/ 88 w 109"/>
                <a:gd name="T13" fmla="*/ 37 h 55"/>
                <a:gd name="T14" fmla="*/ 85 w 109"/>
                <a:gd name="T15" fmla="*/ 35 h 55"/>
                <a:gd name="T16" fmla="*/ 81 w 109"/>
                <a:gd name="T17" fmla="*/ 32 h 55"/>
                <a:gd name="T18" fmla="*/ 81 w 109"/>
                <a:gd name="T19" fmla="*/ 27 h 55"/>
                <a:gd name="T20" fmla="*/ 73 w 109"/>
                <a:gd name="T21" fmla="*/ 22 h 55"/>
                <a:gd name="T22" fmla="*/ 69 w 109"/>
                <a:gd name="T23" fmla="*/ 22 h 55"/>
                <a:gd name="T24" fmla="*/ 68 w 109"/>
                <a:gd name="T25" fmla="*/ 16 h 55"/>
                <a:gd name="T26" fmla="*/ 71 w 109"/>
                <a:gd name="T27" fmla="*/ 13 h 55"/>
                <a:gd name="T28" fmla="*/ 77 w 109"/>
                <a:gd name="T29" fmla="*/ 9 h 55"/>
                <a:gd name="T30" fmla="*/ 76 w 109"/>
                <a:gd name="T31" fmla="*/ 6 h 55"/>
                <a:gd name="T32" fmla="*/ 71 w 109"/>
                <a:gd name="T33" fmla="*/ 6 h 55"/>
                <a:gd name="T34" fmla="*/ 68 w 109"/>
                <a:gd name="T35" fmla="*/ 0 h 55"/>
                <a:gd name="T36" fmla="*/ 59 w 109"/>
                <a:gd name="T37" fmla="*/ 8 h 55"/>
                <a:gd name="T38" fmla="*/ 0 w 109"/>
                <a:gd name="T39" fmla="*/ 20 h 55"/>
                <a:gd name="T40" fmla="*/ 0 w 109"/>
                <a:gd name="T41" fmla="*/ 50 h 55"/>
                <a:gd name="T42" fmla="*/ 50 w 109"/>
                <a:gd name="T43" fmla="*/ 41 h 55"/>
                <a:gd name="T44" fmla="*/ 63 w 109"/>
                <a:gd name="T45" fmla="*/ 41 h 55"/>
                <a:gd name="T46" fmla="*/ 66 w 109"/>
                <a:gd name="T47" fmla="*/ 46 h 55"/>
                <a:gd name="T48" fmla="*/ 71 w 109"/>
                <a:gd name="T49" fmla="*/ 48 h 55"/>
                <a:gd name="T50" fmla="*/ 73 w 109"/>
                <a:gd name="T51" fmla="*/ 51 h 55"/>
                <a:gd name="T52" fmla="*/ 74 w 109"/>
                <a:gd name="T53" fmla="*/ 55 h 55"/>
                <a:gd name="T54" fmla="*/ 77 w 109"/>
                <a:gd name="T55" fmla="*/ 55 h 55"/>
                <a:gd name="T56" fmla="*/ 79 w 109"/>
                <a:gd name="T57" fmla="*/ 49 h 55"/>
                <a:gd name="T58" fmla="*/ 82 w 109"/>
                <a:gd name="T59" fmla="*/ 45 h 55"/>
                <a:gd name="T60" fmla="*/ 86 w 109"/>
                <a:gd name="T61" fmla="*/ 46 h 55"/>
                <a:gd name="T62" fmla="*/ 87 w 109"/>
                <a:gd name="T63" fmla="*/ 51 h 55"/>
                <a:gd name="T64" fmla="*/ 92 w 109"/>
                <a:gd name="T65" fmla="*/ 47 h 55"/>
                <a:gd name="T66" fmla="*/ 94 w 109"/>
                <a:gd name="T67" fmla="*/ 45 h 55"/>
                <a:gd name="T68" fmla="*/ 101 w 109"/>
                <a:gd name="T69" fmla="*/ 43 h 55"/>
                <a:gd name="T70" fmla="*/ 106 w 109"/>
                <a:gd name="T71" fmla="*/ 40 h 55"/>
                <a:gd name="T72" fmla="*/ 109 w 109"/>
                <a:gd name="T7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5">
                  <a:moveTo>
                    <a:pt x="107" y="35"/>
                  </a:moveTo>
                  <a:lnTo>
                    <a:pt x="105" y="32"/>
                  </a:lnTo>
                  <a:lnTo>
                    <a:pt x="104" y="31"/>
                  </a:lnTo>
                  <a:lnTo>
                    <a:pt x="101" y="29"/>
                  </a:lnTo>
                  <a:lnTo>
                    <a:pt x="98" y="27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7" y="29"/>
                  </a:lnTo>
                  <a:lnTo>
                    <a:pt x="100" y="32"/>
                  </a:lnTo>
                  <a:lnTo>
                    <a:pt x="102" y="35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89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5" y="35"/>
                  </a:lnTo>
                  <a:lnTo>
                    <a:pt x="82" y="33"/>
                  </a:lnTo>
                  <a:lnTo>
                    <a:pt x="81" y="32"/>
                  </a:lnTo>
                  <a:lnTo>
                    <a:pt x="82" y="30"/>
                  </a:lnTo>
                  <a:lnTo>
                    <a:pt x="81" y="27"/>
                  </a:lnTo>
                  <a:lnTo>
                    <a:pt x="77" y="24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6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9" y="8"/>
                  </a:lnTo>
                  <a:lnTo>
                    <a:pt x="22" y="17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24" y="46"/>
                  </a:lnTo>
                  <a:lnTo>
                    <a:pt x="50" y="41"/>
                  </a:lnTo>
                  <a:lnTo>
                    <a:pt x="60" y="36"/>
                  </a:lnTo>
                  <a:lnTo>
                    <a:pt x="63" y="41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8" y="47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9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5" y="43"/>
                  </a:lnTo>
                  <a:lnTo>
                    <a:pt x="86" y="46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3" y="41"/>
                  </a:lnTo>
                  <a:lnTo>
                    <a:pt x="106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07" y="3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7976309" y="2205290"/>
              <a:ext cx="16864" cy="11806"/>
            </a:xfrm>
            <a:custGeom>
              <a:avLst/>
              <a:gdLst>
                <a:gd name="T0" fmla="*/ 3 w 12"/>
                <a:gd name="T1" fmla="*/ 9 h 9"/>
                <a:gd name="T2" fmla="*/ 7 w 12"/>
                <a:gd name="T3" fmla="*/ 9 h 9"/>
                <a:gd name="T4" fmla="*/ 10 w 12"/>
                <a:gd name="T5" fmla="*/ 6 h 9"/>
                <a:gd name="T6" fmla="*/ 12 w 12"/>
                <a:gd name="T7" fmla="*/ 4 h 9"/>
                <a:gd name="T8" fmla="*/ 8 w 12"/>
                <a:gd name="T9" fmla="*/ 2 h 9"/>
                <a:gd name="T10" fmla="*/ 4 w 12"/>
                <a:gd name="T11" fmla="*/ 1 h 9"/>
                <a:gd name="T12" fmla="*/ 0 w 12"/>
                <a:gd name="T13" fmla="*/ 7 h 9"/>
                <a:gd name="T14" fmla="*/ 3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5" y="0"/>
                    <a:pt x="4" y="1"/>
                  </a:cubicBezTo>
                  <a:cubicBezTo>
                    <a:pt x="4" y="2"/>
                    <a:pt x="0" y="7"/>
                    <a:pt x="0" y="7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7763817" y="2269376"/>
              <a:ext cx="70830" cy="158525"/>
            </a:xfrm>
            <a:custGeom>
              <a:avLst/>
              <a:gdLst>
                <a:gd name="T0" fmla="*/ 36 w 42"/>
                <a:gd name="T1" fmla="*/ 13 h 94"/>
                <a:gd name="T2" fmla="*/ 36 w 42"/>
                <a:gd name="T3" fmla="*/ 9 h 94"/>
                <a:gd name="T4" fmla="*/ 34 w 42"/>
                <a:gd name="T5" fmla="*/ 7 h 94"/>
                <a:gd name="T6" fmla="*/ 21 w 42"/>
                <a:gd name="T7" fmla="*/ 3 h 94"/>
                <a:gd name="T8" fmla="*/ 9 w 42"/>
                <a:gd name="T9" fmla="*/ 0 h 94"/>
                <a:gd name="T10" fmla="*/ 8 w 42"/>
                <a:gd name="T11" fmla="*/ 3 h 94"/>
                <a:gd name="T12" fmla="*/ 6 w 42"/>
                <a:gd name="T13" fmla="*/ 7 h 94"/>
                <a:gd name="T14" fmla="*/ 3 w 42"/>
                <a:gd name="T15" fmla="*/ 9 h 94"/>
                <a:gd name="T16" fmla="*/ 2 w 42"/>
                <a:gd name="T17" fmla="*/ 14 h 94"/>
                <a:gd name="T18" fmla="*/ 3 w 42"/>
                <a:gd name="T19" fmla="*/ 20 h 94"/>
                <a:gd name="T20" fmla="*/ 3 w 42"/>
                <a:gd name="T21" fmla="*/ 25 h 94"/>
                <a:gd name="T22" fmla="*/ 2 w 42"/>
                <a:gd name="T23" fmla="*/ 30 h 94"/>
                <a:gd name="T24" fmla="*/ 5 w 42"/>
                <a:gd name="T25" fmla="*/ 32 h 94"/>
                <a:gd name="T26" fmla="*/ 9 w 42"/>
                <a:gd name="T27" fmla="*/ 34 h 94"/>
                <a:gd name="T28" fmla="*/ 11 w 42"/>
                <a:gd name="T29" fmla="*/ 38 h 94"/>
                <a:gd name="T30" fmla="*/ 15 w 42"/>
                <a:gd name="T31" fmla="*/ 42 h 94"/>
                <a:gd name="T32" fmla="*/ 20 w 42"/>
                <a:gd name="T33" fmla="*/ 46 h 94"/>
                <a:gd name="T34" fmla="*/ 20 w 42"/>
                <a:gd name="T35" fmla="*/ 47 h 94"/>
                <a:gd name="T36" fmla="*/ 18 w 42"/>
                <a:gd name="T37" fmla="*/ 53 h 94"/>
                <a:gd name="T38" fmla="*/ 10 w 42"/>
                <a:gd name="T39" fmla="*/ 58 h 94"/>
                <a:gd name="T40" fmla="*/ 3 w 42"/>
                <a:gd name="T41" fmla="*/ 64 h 94"/>
                <a:gd name="T42" fmla="*/ 2 w 42"/>
                <a:gd name="T43" fmla="*/ 67 h 94"/>
                <a:gd name="T44" fmla="*/ 0 w 42"/>
                <a:gd name="T45" fmla="*/ 72 h 94"/>
                <a:gd name="T46" fmla="*/ 1 w 42"/>
                <a:gd name="T47" fmla="*/ 75 h 94"/>
                <a:gd name="T48" fmla="*/ 3 w 42"/>
                <a:gd name="T49" fmla="*/ 79 h 94"/>
                <a:gd name="T50" fmla="*/ 8 w 42"/>
                <a:gd name="T51" fmla="*/ 83 h 94"/>
                <a:gd name="T52" fmla="*/ 12 w 42"/>
                <a:gd name="T53" fmla="*/ 85 h 94"/>
                <a:gd name="T54" fmla="*/ 15 w 42"/>
                <a:gd name="T55" fmla="*/ 86 h 94"/>
                <a:gd name="T56" fmla="*/ 20 w 42"/>
                <a:gd name="T57" fmla="*/ 86 h 94"/>
                <a:gd name="T58" fmla="*/ 24 w 42"/>
                <a:gd name="T59" fmla="*/ 86 h 94"/>
                <a:gd name="T60" fmla="*/ 25 w 42"/>
                <a:gd name="T61" fmla="*/ 86 h 94"/>
                <a:gd name="T62" fmla="*/ 24 w 42"/>
                <a:gd name="T63" fmla="*/ 90 h 94"/>
                <a:gd name="T64" fmla="*/ 24 w 42"/>
                <a:gd name="T65" fmla="*/ 93 h 94"/>
                <a:gd name="T66" fmla="*/ 25 w 42"/>
                <a:gd name="T67" fmla="*/ 94 h 94"/>
                <a:gd name="T68" fmla="*/ 26 w 42"/>
                <a:gd name="T69" fmla="*/ 94 h 94"/>
                <a:gd name="T70" fmla="*/ 27 w 42"/>
                <a:gd name="T71" fmla="*/ 87 h 94"/>
                <a:gd name="T72" fmla="*/ 28 w 42"/>
                <a:gd name="T73" fmla="*/ 86 h 94"/>
                <a:gd name="T74" fmla="*/ 31 w 42"/>
                <a:gd name="T75" fmla="*/ 82 h 94"/>
                <a:gd name="T76" fmla="*/ 36 w 42"/>
                <a:gd name="T77" fmla="*/ 78 h 94"/>
                <a:gd name="T78" fmla="*/ 36 w 42"/>
                <a:gd name="T79" fmla="*/ 69 h 94"/>
                <a:gd name="T80" fmla="*/ 36 w 42"/>
                <a:gd name="T81" fmla="*/ 65 h 94"/>
                <a:gd name="T82" fmla="*/ 40 w 42"/>
                <a:gd name="T83" fmla="*/ 61 h 94"/>
                <a:gd name="T84" fmla="*/ 41 w 42"/>
                <a:gd name="T85" fmla="*/ 53 h 94"/>
                <a:gd name="T86" fmla="*/ 42 w 42"/>
                <a:gd name="T87" fmla="*/ 48 h 94"/>
                <a:gd name="T88" fmla="*/ 42 w 42"/>
                <a:gd name="T89" fmla="*/ 40 h 94"/>
                <a:gd name="T90" fmla="*/ 42 w 42"/>
                <a:gd name="T91" fmla="*/ 36 h 94"/>
                <a:gd name="T92" fmla="*/ 40 w 42"/>
                <a:gd name="T93" fmla="*/ 30 h 94"/>
                <a:gd name="T94" fmla="*/ 36 w 42"/>
                <a:gd name="T95" fmla="*/ 30 h 94"/>
                <a:gd name="T96" fmla="*/ 34 w 42"/>
                <a:gd name="T97" fmla="*/ 30 h 94"/>
                <a:gd name="T98" fmla="*/ 35 w 42"/>
                <a:gd name="T99" fmla="*/ 25 h 94"/>
                <a:gd name="T100" fmla="*/ 37 w 42"/>
                <a:gd name="T101" fmla="*/ 20 h 94"/>
                <a:gd name="T102" fmla="*/ 39 w 42"/>
                <a:gd name="T103" fmla="*/ 18 h 94"/>
                <a:gd name="T104" fmla="*/ 38 w 42"/>
                <a:gd name="T105" fmla="*/ 17 h 94"/>
                <a:gd name="T106" fmla="*/ 36 w 42"/>
                <a:gd name="T107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94">
                  <a:moveTo>
                    <a:pt x="36" y="13"/>
                  </a:moveTo>
                  <a:lnTo>
                    <a:pt x="36" y="9"/>
                  </a:lnTo>
                  <a:lnTo>
                    <a:pt x="34" y="7"/>
                  </a:lnTo>
                  <a:lnTo>
                    <a:pt x="21" y="3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2" y="14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1" y="38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0" y="58"/>
                  </a:lnTo>
                  <a:lnTo>
                    <a:pt x="3" y="64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8" y="83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7" y="87"/>
                  </a:lnTo>
                  <a:lnTo>
                    <a:pt x="28" y="86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61"/>
                  </a:lnTo>
                  <a:lnTo>
                    <a:pt x="41" y="53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5" y="25"/>
                  </a:lnTo>
                  <a:lnTo>
                    <a:pt x="37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7750326" y="2378994"/>
              <a:ext cx="55652" cy="91068"/>
            </a:xfrm>
            <a:custGeom>
              <a:avLst/>
              <a:gdLst>
                <a:gd name="T0" fmla="*/ 9 w 33"/>
                <a:gd name="T1" fmla="*/ 10 h 54"/>
                <a:gd name="T2" fmla="*/ 8 w 33"/>
                <a:gd name="T3" fmla="*/ 7 h 54"/>
                <a:gd name="T4" fmla="*/ 10 w 33"/>
                <a:gd name="T5" fmla="*/ 2 h 54"/>
                <a:gd name="T6" fmla="*/ 11 w 33"/>
                <a:gd name="T7" fmla="*/ 1 h 54"/>
                <a:gd name="T8" fmla="*/ 9 w 33"/>
                <a:gd name="T9" fmla="*/ 0 h 54"/>
                <a:gd name="T10" fmla="*/ 6 w 33"/>
                <a:gd name="T11" fmla="*/ 0 h 54"/>
                <a:gd name="T12" fmla="*/ 5 w 33"/>
                <a:gd name="T13" fmla="*/ 0 h 54"/>
                <a:gd name="T14" fmla="*/ 2 w 33"/>
                <a:gd name="T15" fmla="*/ 2 h 54"/>
                <a:gd name="T16" fmla="*/ 0 w 33"/>
                <a:gd name="T17" fmla="*/ 5 h 54"/>
                <a:gd name="T18" fmla="*/ 12 w 33"/>
                <a:gd name="T19" fmla="*/ 54 h 54"/>
                <a:gd name="T20" fmla="*/ 33 w 33"/>
                <a:gd name="T21" fmla="*/ 51 h 54"/>
                <a:gd name="T22" fmla="*/ 32 w 33"/>
                <a:gd name="T23" fmla="*/ 43 h 54"/>
                <a:gd name="T24" fmla="*/ 29 w 33"/>
                <a:gd name="T25" fmla="*/ 40 h 54"/>
                <a:gd name="T26" fmla="*/ 28 w 33"/>
                <a:gd name="T27" fmla="*/ 38 h 54"/>
                <a:gd name="T28" fmla="*/ 26 w 33"/>
                <a:gd name="T29" fmla="*/ 37 h 54"/>
                <a:gd name="T30" fmla="*/ 23 w 33"/>
                <a:gd name="T31" fmla="*/ 34 h 54"/>
                <a:gd name="T32" fmla="*/ 20 w 33"/>
                <a:gd name="T33" fmla="*/ 32 h 54"/>
                <a:gd name="T34" fmla="*/ 18 w 33"/>
                <a:gd name="T35" fmla="*/ 28 h 54"/>
                <a:gd name="T36" fmla="*/ 16 w 33"/>
                <a:gd name="T37" fmla="*/ 24 h 54"/>
                <a:gd name="T38" fmla="*/ 14 w 33"/>
                <a:gd name="T39" fmla="*/ 20 h 54"/>
                <a:gd name="T40" fmla="*/ 16 w 33"/>
                <a:gd name="T41" fmla="*/ 17 h 54"/>
                <a:gd name="T42" fmla="*/ 11 w 33"/>
                <a:gd name="T43" fmla="*/ 14 h 54"/>
                <a:gd name="T44" fmla="*/ 9 w 33"/>
                <a:gd name="T45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9" y="10"/>
                  </a:moveTo>
                  <a:lnTo>
                    <a:pt x="8" y="7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4"/>
                  </a:lnTo>
                  <a:lnTo>
                    <a:pt x="33" y="51"/>
                  </a:lnTo>
                  <a:lnTo>
                    <a:pt x="32" y="43"/>
                  </a:lnTo>
                  <a:lnTo>
                    <a:pt x="29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3" y="34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9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7480495" y="2227213"/>
              <a:ext cx="317051" cy="205746"/>
            </a:xfrm>
            <a:custGeom>
              <a:avLst/>
              <a:gdLst>
                <a:gd name="T0" fmla="*/ 165 w 188"/>
                <a:gd name="T1" fmla="*/ 90 h 122"/>
                <a:gd name="T2" fmla="*/ 166 w 188"/>
                <a:gd name="T3" fmla="*/ 90 h 122"/>
                <a:gd name="T4" fmla="*/ 169 w 188"/>
                <a:gd name="T5" fmla="*/ 90 h 122"/>
                <a:gd name="T6" fmla="*/ 171 w 188"/>
                <a:gd name="T7" fmla="*/ 91 h 122"/>
                <a:gd name="T8" fmla="*/ 171 w 188"/>
                <a:gd name="T9" fmla="*/ 89 h 122"/>
                <a:gd name="T10" fmla="*/ 178 w 188"/>
                <a:gd name="T11" fmla="*/ 83 h 122"/>
                <a:gd name="T12" fmla="*/ 186 w 188"/>
                <a:gd name="T13" fmla="*/ 78 h 122"/>
                <a:gd name="T14" fmla="*/ 188 w 188"/>
                <a:gd name="T15" fmla="*/ 72 h 122"/>
                <a:gd name="T16" fmla="*/ 188 w 188"/>
                <a:gd name="T17" fmla="*/ 71 h 122"/>
                <a:gd name="T18" fmla="*/ 183 w 188"/>
                <a:gd name="T19" fmla="*/ 67 h 122"/>
                <a:gd name="T20" fmla="*/ 179 w 188"/>
                <a:gd name="T21" fmla="*/ 63 h 122"/>
                <a:gd name="T22" fmla="*/ 177 w 188"/>
                <a:gd name="T23" fmla="*/ 59 h 122"/>
                <a:gd name="T24" fmla="*/ 173 w 188"/>
                <a:gd name="T25" fmla="*/ 57 h 122"/>
                <a:gd name="T26" fmla="*/ 170 w 188"/>
                <a:gd name="T27" fmla="*/ 55 h 122"/>
                <a:gd name="T28" fmla="*/ 171 w 188"/>
                <a:gd name="T29" fmla="*/ 50 h 122"/>
                <a:gd name="T30" fmla="*/ 171 w 188"/>
                <a:gd name="T31" fmla="*/ 45 h 122"/>
                <a:gd name="T32" fmla="*/ 170 w 188"/>
                <a:gd name="T33" fmla="*/ 39 h 122"/>
                <a:gd name="T34" fmla="*/ 171 w 188"/>
                <a:gd name="T35" fmla="*/ 34 h 122"/>
                <a:gd name="T36" fmla="*/ 174 w 188"/>
                <a:gd name="T37" fmla="*/ 32 h 122"/>
                <a:gd name="T38" fmla="*/ 176 w 188"/>
                <a:gd name="T39" fmla="*/ 28 h 122"/>
                <a:gd name="T40" fmla="*/ 177 w 188"/>
                <a:gd name="T41" fmla="*/ 25 h 122"/>
                <a:gd name="T42" fmla="*/ 179 w 188"/>
                <a:gd name="T43" fmla="*/ 20 h 122"/>
                <a:gd name="T44" fmla="*/ 176 w 188"/>
                <a:gd name="T45" fmla="*/ 18 h 122"/>
                <a:gd name="T46" fmla="*/ 173 w 188"/>
                <a:gd name="T47" fmla="*/ 18 h 122"/>
                <a:gd name="T48" fmla="*/ 170 w 188"/>
                <a:gd name="T49" fmla="*/ 17 h 122"/>
                <a:gd name="T50" fmla="*/ 166 w 188"/>
                <a:gd name="T51" fmla="*/ 10 h 122"/>
                <a:gd name="T52" fmla="*/ 162 w 188"/>
                <a:gd name="T53" fmla="*/ 5 h 122"/>
                <a:gd name="T54" fmla="*/ 154 w 188"/>
                <a:gd name="T55" fmla="*/ 0 h 122"/>
                <a:gd name="T56" fmla="*/ 24 w 188"/>
                <a:gd name="T57" fmla="*/ 23 h 122"/>
                <a:gd name="T58" fmla="*/ 22 w 188"/>
                <a:gd name="T59" fmla="*/ 13 h 122"/>
                <a:gd name="T60" fmla="*/ 16 w 188"/>
                <a:gd name="T61" fmla="*/ 17 h 122"/>
                <a:gd name="T62" fmla="*/ 11 w 188"/>
                <a:gd name="T63" fmla="*/ 21 h 122"/>
                <a:gd name="T64" fmla="*/ 6 w 188"/>
                <a:gd name="T65" fmla="*/ 24 h 122"/>
                <a:gd name="T66" fmla="*/ 0 w 188"/>
                <a:gd name="T67" fmla="*/ 28 h 122"/>
                <a:gd name="T68" fmla="*/ 16 w 188"/>
                <a:gd name="T69" fmla="*/ 122 h 122"/>
                <a:gd name="T70" fmla="*/ 160 w 188"/>
                <a:gd name="T71" fmla="*/ 95 h 122"/>
                <a:gd name="T72" fmla="*/ 162 w 188"/>
                <a:gd name="T73" fmla="*/ 92 h 122"/>
                <a:gd name="T74" fmla="*/ 165 w 188"/>
                <a:gd name="T75" fmla="*/ 9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22">
                  <a:moveTo>
                    <a:pt x="165" y="90"/>
                  </a:moveTo>
                  <a:lnTo>
                    <a:pt x="166" y="90"/>
                  </a:lnTo>
                  <a:lnTo>
                    <a:pt x="169" y="90"/>
                  </a:lnTo>
                  <a:lnTo>
                    <a:pt x="171" y="91"/>
                  </a:lnTo>
                  <a:lnTo>
                    <a:pt x="171" y="89"/>
                  </a:lnTo>
                  <a:lnTo>
                    <a:pt x="178" y="83"/>
                  </a:lnTo>
                  <a:lnTo>
                    <a:pt x="186" y="78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3" y="67"/>
                  </a:lnTo>
                  <a:lnTo>
                    <a:pt x="179" y="63"/>
                  </a:lnTo>
                  <a:lnTo>
                    <a:pt x="177" y="59"/>
                  </a:lnTo>
                  <a:lnTo>
                    <a:pt x="173" y="57"/>
                  </a:lnTo>
                  <a:lnTo>
                    <a:pt x="170" y="55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0" y="39"/>
                  </a:lnTo>
                  <a:lnTo>
                    <a:pt x="171" y="34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7" y="25"/>
                  </a:lnTo>
                  <a:lnTo>
                    <a:pt x="179" y="20"/>
                  </a:lnTo>
                  <a:lnTo>
                    <a:pt x="176" y="18"/>
                  </a:lnTo>
                  <a:lnTo>
                    <a:pt x="173" y="18"/>
                  </a:lnTo>
                  <a:lnTo>
                    <a:pt x="170" y="17"/>
                  </a:lnTo>
                  <a:lnTo>
                    <a:pt x="166" y="10"/>
                  </a:lnTo>
                  <a:lnTo>
                    <a:pt x="162" y="5"/>
                  </a:lnTo>
                  <a:lnTo>
                    <a:pt x="154" y="0"/>
                  </a:lnTo>
                  <a:lnTo>
                    <a:pt x="24" y="23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1"/>
                  </a:lnTo>
                  <a:lnTo>
                    <a:pt x="6" y="24"/>
                  </a:lnTo>
                  <a:lnTo>
                    <a:pt x="0" y="28"/>
                  </a:lnTo>
                  <a:lnTo>
                    <a:pt x="16" y="122"/>
                  </a:lnTo>
                  <a:lnTo>
                    <a:pt x="160" y="95"/>
                  </a:lnTo>
                  <a:lnTo>
                    <a:pt x="162" y="92"/>
                  </a:lnTo>
                  <a:lnTo>
                    <a:pt x="165" y="90"/>
                  </a:lnTo>
                  <a:close/>
                </a:path>
              </a:pathLst>
            </a:custGeom>
            <a:solidFill>
              <a:srgbClr val="FEBD44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7183681" y="3051885"/>
              <a:ext cx="490754" cy="384509"/>
            </a:xfrm>
            <a:custGeom>
              <a:avLst/>
              <a:gdLst>
                <a:gd name="T0" fmla="*/ 200 w 291"/>
                <a:gd name="T1" fmla="*/ 0 h 228"/>
                <a:gd name="T2" fmla="*/ 211 w 291"/>
                <a:gd name="T3" fmla="*/ 10 h 228"/>
                <a:gd name="T4" fmla="*/ 223 w 291"/>
                <a:gd name="T5" fmla="*/ 30 h 228"/>
                <a:gd name="T6" fmla="*/ 241 w 291"/>
                <a:gd name="T7" fmla="*/ 62 h 228"/>
                <a:gd name="T8" fmla="*/ 259 w 291"/>
                <a:gd name="T9" fmla="*/ 84 h 228"/>
                <a:gd name="T10" fmla="*/ 256 w 291"/>
                <a:gd name="T11" fmla="*/ 86 h 228"/>
                <a:gd name="T12" fmla="*/ 268 w 291"/>
                <a:gd name="T13" fmla="*/ 116 h 228"/>
                <a:gd name="T14" fmla="*/ 286 w 291"/>
                <a:gd name="T15" fmla="*/ 144 h 228"/>
                <a:gd name="T16" fmla="*/ 291 w 291"/>
                <a:gd name="T17" fmla="*/ 176 h 228"/>
                <a:gd name="T18" fmla="*/ 288 w 291"/>
                <a:gd name="T19" fmla="*/ 196 h 228"/>
                <a:gd name="T20" fmla="*/ 287 w 291"/>
                <a:gd name="T21" fmla="*/ 211 h 228"/>
                <a:gd name="T22" fmla="*/ 280 w 291"/>
                <a:gd name="T23" fmla="*/ 227 h 228"/>
                <a:gd name="T24" fmla="*/ 281 w 291"/>
                <a:gd name="T25" fmla="*/ 222 h 228"/>
                <a:gd name="T26" fmla="*/ 274 w 291"/>
                <a:gd name="T27" fmla="*/ 221 h 228"/>
                <a:gd name="T28" fmla="*/ 264 w 291"/>
                <a:gd name="T29" fmla="*/ 222 h 228"/>
                <a:gd name="T30" fmla="*/ 255 w 291"/>
                <a:gd name="T31" fmla="*/ 222 h 228"/>
                <a:gd name="T32" fmla="*/ 255 w 291"/>
                <a:gd name="T33" fmla="*/ 217 h 228"/>
                <a:gd name="T34" fmla="*/ 263 w 291"/>
                <a:gd name="T35" fmla="*/ 216 h 228"/>
                <a:gd name="T36" fmla="*/ 253 w 291"/>
                <a:gd name="T37" fmla="*/ 212 h 228"/>
                <a:gd name="T38" fmla="*/ 245 w 291"/>
                <a:gd name="T39" fmla="*/ 200 h 228"/>
                <a:gd name="T40" fmla="*/ 233 w 291"/>
                <a:gd name="T41" fmla="*/ 193 h 228"/>
                <a:gd name="T42" fmla="*/ 223 w 291"/>
                <a:gd name="T43" fmla="*/ 177 h 228"/>
                <a:gd name="T44" fmla="*/ 216 w 291"/>
                <a:gd name="T45" fmla="*/ 169 h 228"/>
                <a:gd name="T46" fmla="*/ 215 w 291"/>
                <a:gd name="T47" fmla="*/ 161 h 228"/>
                <a:gd name="T48" fmla="*/ 209 w 291"/>
                <a:gd name="T49" fmla="*/ 158 h 228"/>
                <a:gd name="T50" fmla="*/ 205 w 291"/>
                <a:gd name="T51" fmla="*/ 161 h 228"/>
                <a:gd name="T52" fmla="*/ 194 w 291"/>
                <a:gd name="T53" fmla="*/ 147 h 228"/>
                <a:gd name="T54" fmla="*/ 192 w 291"/>
                <a:gd name="T55" fmla="*/ 140 h 228"/>
                <a:gd name="T56" fmla="*/ 194 w 291"/>
                <a:gd name="T57" fmla="*/ 130 h 228"/>
                <a:gd name="T58" fmla="*/ 194 w 291"/>
                <a:gd name="T59" fmla="*/ 121 h 228"/>
                <a:gd name="T60" fmla="*/ 191 w 291"/>
                <a:gd name="T61" fmla="*/ 122 h 228"/>
                <a:gd name="T62" fmla="*/ 187 w 291"/>
                <a:gd name="T63" fmla="*/ 119 h 228"/>
                <a:gd name="T64" fmla="*/ 189 w 291"/>
                <a:gd name="T65" fmla="*/ 127 h 228"/>
                <a:gd name="T66" fmla="*/ 186 w 291"/>
                <a:gd name="T67" fmla="*/ 129 h 228"/>
                <a:gd name="T68" fmla="*/ 180 w 291"/>
                <a:gd name="T69" fmla="*/ 120 h 228"/>
                <a:gd name="T70" fmla="*/ 182 w 291"/>
                <a:gd name="T71" fmla="*/ 106 h 228"/>
                <a:gd name="T72" fmla="*/ 182 w 291"/>
                <a:gd name="T73" fmla="*/ 86 h 228"/>
                <a:gd name="T74" fmla="*/ 174 w 291"/>
                <a:gd name="T75" fmla="*/ 72 h 228"/>
                <a:gd name="T76" fmla="*/ 163 w 291"/>
                <a:gd name="T77" fmla="*/ 67 h 228"/>
                <a:gd name="T78" fmla="*/ 152 w 291"/>
                <a:gd name="T79" fmla="*/ 60 h 228"/>
                <a:gd name="T80" fmla="*/ 143 w 291"/>
                <a:gd name="T81" fmla="*/ 48 h 228"/>
                <a:gd name="T82" fmla="*/ 130 w 291"/>
                <a:gd name="T83" fmla="*/ 39 h 228"/>
                <a:gd name="T84" fmla="*/ 117 w 291"/>
                <a:gd name="T85" fmla="*/ 39 h 228"/>
                <a:gd name="T86" fmla="*/ 116 w 291"/>
                <a:gd name="T87" fmla="*/ 47 h 228"/>
                <a:gd name="T88" fmla="*/ 107 w 291"/>
                <a:gd name="T89" fmla="*/ 49 h 228"/>
                <a:gd name="T90" fmla="*/ 83 w 291"/>
                <a:gd name="T91" fmla="*/ 59 h 228"/>
                <a:gd name="T92" fmla="*/ 77 w 291"/>
                <a:gd name="T93" fmla="*/ 49 h 228"/>
                <a:gd name="T94" fmla="*/ 77 w 291"/>
                <a:gd name="T95" fmla="*/ 43 h 228"/>
                <a:gd name="T96" fmla="*/ 72 w 291"/>
                <a:gd name="T97" fmla="*/ 39 h 228"/>
                <a:gd name="T98" fmla="*/ 72 w 291"/>
                <a:gd name="T99" fmla="*/ 35 h 228"/>
                <a:gd name="T100" fmla="*/ 69 w 291"/>
                <a:gd name="T101" fmla="*/ 38 h 228"/>
                <a:gd name="T102" fmla="*/ 64 w 291"/>
                <a:gd name="T103" fmla="*/ 39 h 228"/>
                <a:gd name="T104" fmla="*/ 65 w 291"/>
                <a:gd name="T105" fmla="*/ 43 h 228"/>
                <a:gd name="T106" fmla="*/ 53 w 291"/>
                <a:gd name="T107" fmla="*/ 37 h 228"/>
                <a:gd name="T108" fmla="*/ 39 w 291"/>
                <a:gd name="T109" fmla="*/ 33 h 228"/>
                <a:gd name="T110" fmla="*/ 19 w 291"/>
                <a:gd name="T111" fmla="*/ 35 h 228"/>
                <a:gd name="T112" fmla="*/ 7 w 291"/>
                <a:gd name="T113" fmla="*/ 32 h 228"/>
                <a:gd name="T114" fmla="*/ 0 w 291"/>
                <a:gd name="T115" fmla="*/ 20 h 228"/>
                <a:gd name="T116" fmla="*/ 10 w 291"/>
                <a:gd name="T117" fmla="*/ 14 h 228"/>
                <a:gd name="T118" fmla="*/ 98 w 291"/>
                <a:gd name="T119" fmla="*/ 16 h 228"/>
                <a:gd name="T120" fmla="*/ 197 w 291"/>
                <a:gd name="T121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228">
                  <a:moveTo>
                    <a:pt x="194" y="0"/>
                  </a:moveTo>
                  <a:lnTo>
                    <a:pt x="194" y="0"/>
                  </a:lnTo>
                  <a:lnTo>
                    <a:pt x="200" y="0"/>
                  </a:lnTo>
                  <a:lnTo>
                    <a:pt x="209" y="2"/>
                  </a:lnTo>
                  <a:lnTo>
                    <a:pt x="210" y="7"/>
                  </a:lnTo>
                  <a:lnTo>
                    <a:pt x="211" y="10"/>
                  </a:lnTo>
                  <a:lnTo>
                    <a:pt x="215" y="12"/>
                  </a:lnTo>
                  <a:lnTo>
                    <a:pt x="218" y="17"/>
                  </a:lnTo>
                  <a:lnTo>
                    <a:pt x="223" y="30"/>
                  </a:lnTo>
                  <a:lnTo>
                    <a:pt x="229" y="40"/>
                  </a:lnTo>
                  <a:lnTo>
                    <a:pt x="237" y="55"/>
                  </a:lnTo>
                  <a:lnTo>
                    <a:pt x="241" y="62"/>
                  </a:lnTo>
                  <a:lnTo>
                    <a:pt x="251" y="77"/>
                  </a:lnTo>
                  <a:lnTo>
                    <a:pt x="256" y="81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96"/>
                  </a:lnTo>
                  <a:lnTo>
                    <a:pt x="256" y="86"/>
                  </a:lnTo>
                  <a:lnTo>
                    <a:pt x="255" y="96"/>
                  </a:lnTo>
                  <a:lnTo>
                    <a:pt x="261" y="106"/>
                  </a:lnTo>
                  <a:lnTo>
                    <a:pt x="268" y="116"/>
                  </a:lnTo>
                  <a:lnTo>
                    <a:pt x="275" y="129"/>
                  </a:lnTo>
                  <a:lnTo>
                    <a:pt x="280" y="137"/>
                  </a:lnTo>
                  <a:lnTo>
                    <a:pt x="286" y="144"/>
                  </a:lnTo>
                  <a:lnTo>
                    <a:pt x="289" y="153"/>
                  </a:lnTo>
                  <a:lnTo>
                    <a:pt x="291" y="168"/>
                  </a:lnTo>
                  <a:lnTo>
                    <a:pt x="291" y="176"/>
                  </a:lnTo>
                  <a:lnTo>
                    <a:pt x="291" y="185"/>
                  </a:lnTo>
                  <a:lnTo>
                    <a:pt x="291" y="193"/>
                  </a:lnTo>
                  <a:lnTo>
                    <a:pt x="288" y="196"/>
                  </a:lnTo>
                  <a:lnTo>
                    <a:pt x="286" y="200"/>
                  </a:lnTo>
                  <a:lnTo>
                    <a:pt x="286" y="205"/>
                  </a:lnTo>
                  <a:lnTo>
                    <a:pt x="287" y="211"/>
                  </a:lnTo>
                  <a:lnTo>
                    <a:pt x="286" y="218"/>
                  </a:lnTo>
                  <a:lnTo>
                    <a:pt x="283" y="225"/>
                  </a:lnTo>
                  <a:lnTo>
                    <a:pt x="280" y="227"/>
                  </a:lnTo>
                  <a:lnTo>
                    <a:pt x="277" y="228"/>
                  </a:lnTo>
                  <a:lnTo>
                    <a:pt x="279" y="224"/>
                  </a:lnTo>
                  <a:lnTo>
                    <a:pt x="281" y="222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74" y="221"/>
                  </a:lnTo>
                  <a:lnTo>
                    <a:pt x="270" y="222"/>
                  </a:lnTo>
                  <a:lnTo>
                    <a:pt x="267" y="221"/>
                  </a:lnTo>
                  <a:lnTo>
                    <a:pt x="264" y="222"/>
                  </a:lnTo>
                  <a:lnTo>
                    <a:pt x="261" y="224"/>
                  </a:lnTo>
                  <a:lnTo>
                    <a:pt x="259" y="223"/>
                  </a:lnTo>
                  <a:lnTo>
                    <a:pt x="255" y="222"/>
                  </a:lnTo>
                  <a:lnTo>
                    <a:pt x="253" y="219"/>
                  </a:lnTo>
                  <a:lnTo>
                    <a:pt x="254" y="217"/>
                  </a:lnTo>
                  <a:lnTo>
                    <a:pt x="255" y="217"/>
                  </a:lnTo>
                  <a:lnTo>
                    <a:pt x="262" y="218"/>
                  </a:lnTo>
                  <a:lnTo>
                    <a:pt x="264" y="217"/>
                  </a:lnTo>
                  <a:lnTo>
                    <a:pt x="263" y="216"/>
                  </a:lnTo>
                  <a:lnTo>
                    <a:pt x="260" y="214"/>
                  </a:lnTo>
                  <a:lnTo>
                    <a:pt x="256" y="215"/>
                  </a:lnTo>
                  <a:lnTo>
                    <a:pt x="253" y="212"/>
                  </a:lnTo>
                  <a:lnTo>
                    <a:pt x="250" y="207"/>
                  </a:lnTo>
                  <a:lnTo>
                    <a:pt x="246" y="203"/>
                  </a:lnTo>
                  <a:lnTo>
                    <a:pt x="245" y="200"/>
                  </a:lnTo>
                  <a:lnTo>
                    <a:pt x="242" y="196"/>
                  </a:lnTo>
                  <a:lnTo>
                    <a:pt x="237" y="195"/>
                  </a:lnTo>
                  <a:lnTo>
                    <a:pt x="233" y="193"/>
                  </a:lnTo>
                  <a:lnTo>
                    <a:pt x="229" y="192"/>
                  </a:lnTo>
                  <a:lnTo>
                    <a:pt x="225" y="181"/>
                  </a:lnTo>
                  <a:lnTo>
                    <a:pt x="223" y="177"/>
                  </a:lnTo>
                  <a:lnTo>
                    <a:pt x="220" y="174"/>
                  </a:lnTo>
                  <a:lnTo>
                    <a:pt x="219" y="172"/>
                  </a:lnTo>
                  <a:lnTo>
                    <a:pt x="216" y="169"/>
                  </a:lnTo>
                  <a:lnTo>
                    <a:pt x="213" y="167"/>
                  </a:lnTo>
                  <a:lnTo>
                    <a:pt x="214" y="163"/>
                  </a:lnTo>
                  <a:lnTo>
                    <a:pt x="215" y="161"/>
                  </a:lnTo>
                  <a:lnTo>
                    <a:pt x="212" y="155"/>
                  </a:lnTo>
                  <a:lnTo>
                    <a:pt x="209" y="156"/>
                  </a:lnTo>
                  <a:lnTo>
                    <a:pt x="209" y="158"/>
                  </a:lnTo>
                  <a:lnTo>
                    <a:pt x="209" y="163"/>
                  </a:lnTo>
                  <a:lnTo>
                    <a:pt x="207" y="163"/>
                  </a:lnTo>
                  <a:lnTo>
                    <a:pt x="205" y="161"/>
                  </a:lnTo>
                  <a:lnTo>
                    <a:pt x="202" y="158"/>
                  </a:lnTo>
                  <a:lnTo>
                    <a:pt x="197" y="150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92" y="133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6" y="124"/>
                  </a:lnTo>
                  <a:lnTo>
                    <a:pt x="194" y="121"/>
                  </a:lnTo>
                  <a:lnTo>
                    <a:pt x="193" y="125"/>
                  </a:lnTo>
                  <a:lnTo>
                    <a:pt x="191" y="124"/>
                  </a:lnTo>
                  <a:lnTo>
                    <a:pt x="191" y="122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7" y="119"/>
                  </a:lnTo>
                  <a:lnTo>
                    <a:pt x="188" y="121"/>
                  </a:lnTo>
                  <a:lnTo>
                    <a:pt x="189" y="124"/>
                  </a:lnTo>
                  <a:lnTo>
                    <a:pt x="189" y="127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1" y="122"/>
                  </a:lnTo>
                  <a:lnTo>
                    <a:pt x="180" y="120"/>
                  </a:lnTo>
                  <a:lnTo>
                    <a:pt x="180" y="116"/>
                  </a:lnTo>
                  <a:lnTo>
                    <a:pt x="180" y="110"/>
                  </a:lnTo>
                  <a:lnTo>
                    <a:pt x="182" y="106"/>
                  </a:lnTo>
                  <a:lnTo>
                    <a:pt x="183" y="98"/>
                  </a:lnTo>
                  <a:lnTo>
                    <a:pt x="183" y="93"/>
                  </a:lnTo>
                  <a:lnTo>
                    <a:pt x="182" y="86"/>
                  </a:lnTo>
                  <a:lnTo>
                    <a:pt x="180" y="79"/>
                  </a:lnTo>
                  <a:lnTo>
                    <a:pt x="177" y="77"/>
                  </a:lnTo>
                  <a:lnTo>
                    <a:pt x="174" y="72"/>
                  </a:lnTo>
                  <a:lnTo>
                    <a:pt x="168" y="71"/>
                  </a:lnTo>
                  <a:lnTo>
                    <a:pt x="165" y="71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6" y="61"/>
                  </a:lnTo>
                  <a:lnTo>
                    <a:pt x="152" y="60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3" y="48"/>
                  </a:lnTo>
                  <a:lnTo>
                    <a:pt x="138" y="44"/>
                  </a:lnTo>
                  <a:lnTo>
                    <a:pt x="134" y="42"/>
                  </a:lnTo>
                  <a:lnTo>
                    <a:pt x="130" y="39"/>
                  </a:lnTo>
                  <a:lnTo>
                    <a:pt x="127" y="38"/>
                  </a:lnTo>
                  <a:lnTo>
                    <a:pt x="122" y="38"/>
                  </a:lnTo>
                  <a:lnTo>
                    <a:pt x="117" y="39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12" y="45"/>
                  </a:lnTo>
                  <a:lnTo>
                    <a:pt x="107" y="49"/>
                  </a:lnTo>
                  <a:lnTo>
                    <a:pt x="101" y="54"/>
                  </a:lnTo>
                  <a:lnTo>
                    <a:pt x="94" y="56"/>
                  </a:lnTo>
                  <a:lnTo>
                    <a:pt x="83" y="59"/>
                  </a:lnTo>
                  <a:lnTo>
                    <a:pt x="83" y="53"/>
                  </a:lnTo>
                  <a:lnTo>
                    <a:pt x="80" y="50"/>
                  </a:lnTo>
                  <a:lnTo>
                    <a:pt x="77" y="49"/>
                  </a:lnTo>
                  <a:lnTo>
                    <a:pt x="72" y="46"/>
                  </a:lnTo>
                  <a:lnTo>
                    <a:pt x="76" y="44"/>
                  </a:lnTo>
                  <a:lnTo>
                    <a:pt x="77" y="43"/>
                  </a:lnTo>
                  <a:lnTo>
                    <a:pt x="70" y="42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2" y="36"/>
                  </a:lnTo>
                  <a:lnTo>
                    <a:pt x="64" y="39"/>
                  </a:lnTo>
                  <a:lnTo>
                    <a:pt x="65" y="39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4" y="37"/>
                  </a:lnTo>
                  <a:lnTo>
                    <a:pt x="41" y="35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6" y="27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10" y="14"/>
                  </a:lnTo>
                  <a:lnTo>
                    <a:pt x="18" y="12"/>
                  </a:lnTo>
                  <a:lnTo>
                    <a:pt x="93" y="6"/>
                  </a:lnTo>
                  <a:lnTo>
                    <a:pt x="98" y="16"/>
                  </a:lnTo>
                  <a:lnTo>
                    <a:pt x="189" y="11"/>
                  </a:lnTo>
                  <a:lnTo>
                    <a:pt x="190" y="19"/>
                  </a:lnTo>
                  <a:lnTo>
                    <a:pt x="197" y="19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6802545" y="2950697"/>
              <a:ext cx="306933" cy="271518"/>
            </a:xfrm>
            <a:custGeom>
              <a:avLst/>
              <a:gdLst>
                <a:gd name="T0" fmla="*/ 176 w 182"/>
                <a:gd name="T1" fmla="*/ 147 h 161"/>
                <a:gd name="T2" fmla="*/ 171 w 182"/>
                <a:gd name="T3" fmla="*/ 146 h 161"/>
                <a:gd name="T4" fmla="*/ 160 w 182"/>
                <a:gd name="T5" fmla="*/ 139 h 161"/>
                <a:gd name="T6" fmla="*/ 152 w 182"/>
                <a:gd name="T7" fmla="*/ 134 h 161"/>
                <a:gd name="T8" fmla="*/ 155 w 182"/>
                <a:gd name="T9" fmla="*/ 130 h 161"/>
                <a:gd name="T10" fmla="*/ 166 w 182"/>
                <a:gd name="T11" fmla="*/ 128 h 161"/>
                <a:gd name="T12" fmla="*/ 162 w 182"/>
                <a:gd name="T13" fmla="*/ 118 h 161"/>
                <a:gd name="T14" fmla="*/ 148 w 182"/>
                <a:gd name="T15" fmla="*/ 122 h 161"/>
                <a:gd name="T16" fmla="*/ 148 w 182"/>
                <a:gd name="T17" fmla="*/ 119 h 161"/>
                <a:gd name="T18" fmla="*/ 154 w 182"/>
                <a:gd name="T19" fmla="*/ 114 h 161"/>
                <a:gd name="T20" fmla="*/ 150 w 182"/>
                <a:gd name="T21" fmla="*/ 99 h 161"/>
                <a:gd name="T22" fmla="*/ 84 w 182"/>
                <a:gd name="T23" fmla="*/ 82 h 161"/>
                <a:gd name="T24" fmla="*/ 84 w 182"/>
                <a:gd name="T25" fmla="*/ 73 h 161"/>
                <a:gd name="T26" fmla="*/ 87 w 182"/>
                <a:gd name="T27" fmla="*/ 64 h 161"/>
                <a:gd name="T28" fmla="*/ 90 w 182"/>
                <a:gd name="T29" fmla="*/ 58 h 161"/>
                <a:gd name="T30" fmla="*/ 97 w 182"/>
                <a:gd name="T31" fmla="*/ 43 h 161"/>
                <a:gd name="T32" fmla="*/ 99 w 182"/>
                <a:gd name="T33" fmla="*/ 37 h 161"/>
                <a:gd name="T34" fmla="*/ 102 w 182"/>
                <a:gd name="T35" fmla="*/ 23 h 161"/>
                <a:gd name="T36" fmla="*/ 98 w 182"/>
                <a:gd name="T37" fmla="*/ 14 h 161"/>
                <a:gd name="T38" fmla="*/ 94 w 182"/>
                <a:gd name="T39" fmla="*/ 9 h 161"/>
                <a:gd name="T40" fmla="*/ 97 w 182"/>
                <a:gd name="T41" fmla="*/ 2 h 161"/>
                <a:gd name="T42" fmla="*/ 0 w 182"/>
                <a:gd name="T43" fmla="*/ 47 h 161"/>
                <a:gd name="T44" fmla="*/ 11 w 182"/>
                <a:gd name="T45" fmla="*/ 64 h 161"/>
                <a:gd name="T46" fmla="*/ 13 w 182"/>
                <a:gd name="T47" fmla="*/ 75 h 161"/>
                <a:gd name="T48" fmla="*/ 13 w 182"/>
                <a:gd name="T49" fmla="*/ 94 h 161"/>
                <a:gd name="T50" fmla="*/ 9 w 182"/>
                <a:gd name="T51" fmla="*/ 110 h 161"/>
                <a:gd name="T52" fmla="*/ 9 w 182"/>
                <a:gd name="T53" fmla="*/ 131 h 161"/>
                <a:gd name="T54" fmla="*/ 15 w 182"/>
                <a:gd name="T55" fmla="*/ 136 h 161"/>
                <a:gd name="T56" fmla="*/ 25 w 182"/>
                <a:gd name="T57" fmla="*/ 134 h 161"/>
                <a:gd name="T58" fmla="*/ 44 w 182"/>
                <a:gd name="T59" fmla="*/ 139 h 161"/>
                <a:gd name="T60" fmla="*/ 72 w 182"/>
                <a:gd name="T61" fmla="*/ 142 h 161"/>
                <a:gd name="T62" fmla="*/ 78 w 182"/>
                <a:gd name="T63" fmla="*/ 138 h 161"/>
                <a:gd name="T64" fmla="*/ 70 w 182"/>
                <a:gd name="T65" fmla="*/ 137 h 161"/>
                <a:gd name="T66" fmla="*/ 77 w 182"/>
                <a:gd name="T67" fmla="*/ 132 h 161"/>
                <a:gd name="T68" fmla="*/ 97 w 182"/>
                <a:gd name="T69" fmla="*/ 142 h 161"/>
                <a:gd name="T70" fmla="*/ 98 w 182"/>
                <a:gd name="T71" fmla="*/ 150 h 161"/>
                <a:gd name="T72" fmla="*/ 111 w 182"/>
                <a:gd name="T73" fmla="*/ 155 h 161"/>
                <a:gd name="T74" fmla="*/ 121 w 182"/>
                <a:gd name="T75" fmla="*/ 154 h 161"/>
                <a:gd name="T76" fmla="*/ 132 w 182"/>
                <a:gd name="T77" fmla="*/ 150 h 161"/>
                <a:gd name="T78" fmla="*/ 142 w 182"/>
                <a:gd name="T79" fmla="*/ 153 h 161"/>
                <a:gd name="T80" fmla="*/ 142 w 182"/>
                <a:gd name="T81" fmla="*/ 141 h 161"/>
                <a:gd name="T82" fmla="*/ 150 w 182"/>
                <a:gd name="T83" fmla="*/ 147 h 161"/>
                <a:gd name="T84" fmla="*/ 168 w 182"/>
                <a:gd name="T85" fmla="*/ 154 h 161"/>
                <a:gd name="T86" fmla="*/ 169 w 182"/>
                <a:gd name="T87" fmla="*/ 161 h 161"/>
                <a:gd name="T88" fmla="*/ 176 w 182"/>
                <a:gd name="T89" fmla="*/ 158 h 161"/>
                <a:gd name="T90" fmla="*/ 181 w 182"/>
                <a:gd name="T9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61">
                  <a:moveTo>
                    <a:pt x="181" y="149"/>
                  </a:moveTo>
                  <a:lnTo>
                    <a:pt x="179" y="149"/>
                  </a:lnTo>
                  <a:lnTo>
                    <a:pt x="176" y="147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1" y="146"/>
                  </a:lnTo>
                  <a:lnTo>
                    <a:pt x="166" y="143"/>
                  </a:lnTo>
                  <a:lnTo>
                    <a:pt x="165" y="143"/>
                  </a:lnTo>
                  <a:lnTo>
                    <a:pt x="160" y="139"/>
                  </a:lnTo>
                  <a:lnTo>
                    <a:pt x="158" y="137"/>
                  </a:lnTo>
                  <a:lnTo>
                    <a:pt x="155" y="136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5" y="130"/>
                  </a:lnTo>
                  <a:lnTo>
                    <a:pt x="160" y="130"/>
                  </a:lnTo>
                  <a:lnTo>
                    <a:pt x="161" y="128"/>
                  </a:lnTo>
                  <a:lnTo>
                    <a:pt x="166" y="128"/>
                  </a:lnTo>
                  <a:lnTo>
                    <a:pt x="168" y="126"/>
                  </a:lnTo>
                  <a:lnTo>
                    <a:pt x="165" y="121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51" y="121"/>
                  </a:lnTo>
                  <a:lnTo>
                    <a:pt x="148" y="122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4" y="116"/>
                  </a:lnTo>
                  <a:lnTo>
                    <a:pt x="154" y="114"/>
                  </a:lnTo>
                  <a:lnTo>
                    <a:pt x="154" y="110"/>
                  </a:lnTo>
                  <a:lnTo>
                    <a:pt x="153" y="103"/>
                  </a:lnTo>
                  <a:lnTo>
                    <a:pt x="150" y="99"/>
                  </a:lnTo>
                  <a:lnTo>
                    <a:pt x="148" y="95"/>
                  </a:lnTo>
                  <a:lnTo>
                    <a:pt x="149" y="79"/>
                  </a:lnTo>
                  <a:lnTo>
                    <a:pt x="84" y="82"/>
                  </a:lnTo>
                  <a:lnTo>
                    <a:pt x="83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7" y="71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90" y="58"/>
                  </a:lnTo>
                  <a:lnTo>
                    <a:pt x="91" y="51"/>
                  </a:lnTo>
                  <a:lnTo>
                    <a:pt x="93" y="49"/>
                  </a:lnTo>
                  <a:lnTo>
                    <a:pt x="97" y="43"/>
                  </a:lnTo>
                  <a:lnTo>
                    <a:pt x="98" y="41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102" y="34"/>
                  </a:lnTo>
                  <a:lnTo>
                    <a:pt x="103" y="26"/>
                  </a:lnTo>
                  <a:lnTo>
                    <a:pt x="102" y="23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0" y="3"/>
                  </a:lnTo>
                  <a:lnTo>
                    <a:pt x="0" y="47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11" y="64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3" y="75"/>
                  </a:lnTo>
                  <a:lnTo>
                    <a:pt x="15" y="83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2" y="121"/>
                  </a:lnTo>
                  <a:lnTo>
                    <a:pt x="9" y="131"/>
                  </a:lnTo>
                  <a:lnTo>
                    <a:pt x="6" y="136"/>
                  </a:lnTo>
                  <a:lnTo>
                    <a:pt x="10" y="136"/>
                  </a:lnTo>
                  <a:lnTo>
                    <a:pt x="15" y="136"/>
                  </a:lnTo>
                  <a:lnTo>
                    <a:pt x="18" y="134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34" y="136"/>
                  </a:lnTo>
                  <a:lnTo>
                    <a:pt x="39" y="137"/>
                  </a:lnTo>
                  <a:lnTo>
                    <a:pt x="44" y="139"/>
                  </a:lnTo>
                  <a:lnTo>
                    <a:pt x="51" y="142"/>
                  </a:lnTo>
                  <a:lnTo>
                    <a:pt x="64" y="142"/>
                  </a:lnTo>
                  <a:lnTo>
                    <a:pt x="72" y="142"/>
                  </a:lnTo>
                  <a:lnTo>
                    <a:pt x="79" y="142"/>
                  </a:lnTo>
                  <a:lnTo>
                    <a:pt x="80" y="141"/>
                  </a:lnTo>
                  <a:lnTo>
                    <a:pt x="78" y="138"/>
                  </a:lnTo>
                  <a:lnTo>
                    <a:pt x="73" y="138"/>
                  </a:lnTo>
                  <a:lnTo>
                    <a:pt x="72" y="138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2" y="132"/>
                  </a:lnTo>
                  <a:lnTo>
                    <a:pt x="77" y="132"/>
                  </a:lnTo>
                  <a:lnTo>
                    <a:pt x="84" y="135"/>
                  </a:lnTo>
                  <a:lnTo>
                    <a:pt x="91" y="141"/>
                  </a:lnTo>
                  <a:lnTo>
                    <a:pt x="97" y="142"/>
                  </a:lnTo>
                  <a:lnTo>
                    <a:pt x="101" y="140"/>
                  </a:lnTo>
                  <a:lnTo>
                    <a:pt x="100" y="144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6" y="155"/>
                  </a:lnTo>
                  <a:lnTo>
                    <a:pt x="111" y="155"/>
                  </a:lnTo>
                  <a:lnTo>
                    <a:pt x="115" y="158"/>
                  </a:lnTo>
                  <a:lnTo>
                    <a:pt x="119" y="158"/>
                  </a:lnTo>
                  <a:lnTo>
                    <a:pt x="121" y="154"/>
                  </a:lnTo>
                  <a:lnTo>
                    <a:pt x="125" y="150"/>
                  </a:lnTo>
                  <a:lnTo>
                    <a:pt x="128" y="149"/>
                  </a:lnTo>
                  <a:lnTo>
                    <a:pt x="132" y="150"/>
                  </a:lnTo>
                  <a:lnTo>
                    <a:pt x="136" y="155"/>
                  </a:lnTo>
                  <a:lnTo>
                    <a:pt x="140" y="155"/>
                  </a:lnTo>
                  <a:lnTo>
                    <a:pt x="142" y="153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0" y="143"/>
                  </a:lnTo>
                  <a:lnTo>
                    <a:pt x="150" y="147"/>
                  </a:lnTo>
                  <a:lnTo>
                    <a:pt x="158" y="148"/>
                  </a:lnTo>
                  <a:lnTo>
                    <a:pt x="165" y="151"/>
                  </a:lnTo>
                  <a:lnTo>
                    <a:pt x="168" y="154"/>
                  </a:lnTo>
                  <a:lnTo>
                    <a:pt x="166" y="157"/>
                  </a:lnTo>
                  <a:lnTo>
                    <a:pt x="165" y="161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3" y="156"/>
                  </a:lnTo>
                  <a:lnTo>
                    <a:pt x="176" y="158"/>
                  </a:lnTo>
                  <a:lnTo>
                    <a:pt x="176" y="160"/>
                  </a:lnTo>
                  <a:lnTo>
                    <a:pt x="178" y="157"/>
                  </a:lnTo>
                  <a:lnTo>
                    <a:pt x="181" y="154"/>
                  </a:lnTo>
                  <a:lnTo>
                    <a:pt x="182" y="153"/>
                  </a:lnTo>
                  <a:lnTo>
                    <a:pt x="181" y="14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6765443" y="2707850"/>
              <a:ext cx="274890" cy="247908"/>
            </a:xfrm>
            <a:custGeom>
              <a:avLst/>
              <a:gdLst>
                <a:gd name="T0" fmla="*/ 6 w 163"/>
                <a:gd name="T1" fmla="*/ 123 h 147"/>
                <a:gd name="T2" fmla="*/ 4 w 163"/>
                <a:gd name="T3" fmla="*/ 121 h 147"/>
                <a:gd name="T4" fmla="*/ 7 w 163"/>
                <a:gd name="T5" fmla="*/ 124 h 147"/>
                <a:gd name="T6" fmla="*/ 10 w 163"/>
                <a:gd name="T7" fmla="*/ 125 h 147"/>
                <a:gd name="T8" fmla="*/ 12 w 163"/>
                <a:gd name="T9" fmla="*/ 123 h 147"/>
                <a:gd name="T10" fmla="*/ 22 w 163"/>
                <a:gd name="T11" fmla="*/ 124 h 147"/>
                <a:gd name="T12" fmla="*/ 22 w 163"/>
                <a:gd name="T13" fmla="*/ 147 h 147"/>
                <a:gd name="T14" fmla="*/ 116 w 163"/>
                <a:gd name="T15" fmla="*/ 144 h 147"/>
                <a:gd name="T16" fmla="*/ 117 w 163"/>
                <a:gd name="T17" fmla="*/ 144 h 147"/>
                <a:gd name="T18" fmla="*/ 119 w 163"/>
                <a:gd name="T19" fmla="*/ 139 h 147"/>
                <a:gd name="T20" fmla="*/ 120 w 163"/>
                <a:gd name="T21" fmla="*/ 136 h 147"/>
                <a:gd name="T22" fmla="*/ 119 w 163"/>
                <a:gd name="T23" fmla="*/ 133 h 147"/>
                <a:gd name="T24" fmla="*/ 119 w 163"/>
                <a:gd name="T25" fmla="*/ 127 h 147"/>
                <a:gd name="T26" fmla="*/ 119 w 163"/>
                <a:gd name="T27" fmla="*/ 125 h 147"/>
                <a:gd name="T28" fmla="*/ 117 w 163"/>
                <a:gd name="T29" fmla="*/ 122 h 147"/>
                <a:gd name="T30" fmla="*/ 116 w 163"/>
                <a:gd name="T31" fmla="*/ 121 h 147"/>
                <a:gd name="T32" fmla="*/ 116 w 163"/>
                <a:gd name="T33" fmla="*/ 119 h 147"/>
                <a:gd name="T34" fmla="*/ 117 w 163"/>
                <a:gd name="T35" fmla="*/ 117 h 147"/>
                <a:gd name="T36" fmla="*/ 116 w 163"/>
                <a:gd name="T37" fmla="*/ 116 h 147"/>
                <a:gd name="T38" fmla="*/ 118 w 163"/>
                <a:gd name="T39" fmla="*/ 113 h 147"/>
                <a:gd name="T40" fmla="*/ 121 w 163"/>
                <a:gd name="T41" fmla="*/ 109 h 147"/>
                <a:gd name="T42" fmla="*/ 122 w 163"/>
                <a:gd name="T43" fmla="*/ 109 h 147"/>
                <a:gd name="T44" fmla="*/ 121 w 163"/>
                <a:gd name="T45" fmla="*/ 107 h 147"/>
                <a:gd name="T46" fmla="*/ 123 w 163"/>
                <a:gd name="T47" fmla="*/ 103 h 147"/>
                <a:gd name="T48" fmla="*/ 125 w 163"/>
                <a:gd name="T49" fmla="*/ 100 h 147"/>
                <a:gd name="T50" fmla="*/ 123 w 163"/>
                <a:gd name="T51" fmla="*/ 99 h 147"/>
                <a:gd name="T52" fmla="*/ 124 w 163"/>
                <a:gd name="T53" fmla="*/ 95 h 147"/>
                <a:gd name="T54" fmla="*/ 127 w 163"/>
                <a:gd name="T55" fmla="*/ 92 h 147"/>
                <a:gd name="T56" fmla="*/ 132 w 163"/>
                <a:gd name="T57" fmla="*/ 86 h 147"/>
                <a:gd name="T58" fmla="*/ 135 w 163"/>
                <a:gd name="T59" fmla="*/ 81 h 147"/>
                <a:gd name="T60" fmla="*/ 135 w 163"/>
                <a:gd name="T61" fmla="*/ 77 h 147"/>
                <a:gd name="T62" fmla="*/ 137 w 163"/>
                <a:gd name="T63" fmla="*/ 72 h 147"/>
                <a:gd name="T64" fmla="*/ 138 w 163"/>
                <a:gd name="T65" fmla="*/ 72 h 147"/>
                <a:gd name="T66" fmla="*/ 140 w 163"/>
                <a:gd name="T67" fmla="*/ 70 h 147"/>
                <a:gd name="T68" fmla="*/ 141 w 163"/>
                <a:gd name="T69" fmla="*/ 67 h 147"/>
                <a:gd name="T70" fmla="*/ 143 w 163"/>
                <a:gd name="T71" fmla="*/ 65 h 147"/>
                <a:gd name="T72" fmla="*/ 147 w 163"/>
                <a:gd name="T73" fmla="*/ 63 h 147"/>
                <a:gd name="T74" fmla="*/ 146 w 163"/>
                <a:gd name="T75" fmla="*/ 60 h 147"/>
                <a:gd name="T76" fmla="*/ 148 w 163"/>
                <a:gd name="T77" fmla="*/ 58 h 147"/>
                <a:gd name="T78" fmla="*/ 150 w 163"/>
                <a:gd name="T79" fmla="*/ 54 h 147"/>
                <a:gd name="T80" fmla="*/ 150 w 163"/>
                <a:gd name="T81" fmla="*/ 48 h 147"/>
                <a:gd name="T82" fmla="*/ 150 w 163"/>
                <a:gd name="T83" fmla="*/ 43 h 147"/>
                <a:gd name="T84" fmla="*/ 153 w 163"/>
                <a:gd name="T85" fmla="*/ 39 h 147"/>
                <a:gd name="T86" fmla="*/ 156 w 163"/>
                <a:gd name="T87" fmla="*/ 37 h 147"/>
                <a:gd name="T88" fmla="*/ 156 w 163"/>
                <a:gd name="T89" fmla="*/ 35 h 147"/>
                <a:gd name="T90" fmla="*/ 157 w 163"/>
                <a:gd name="T91" fmla="*/ 33 h 147"/>
                <a:gd name="T92" fmla="*/ 157 w 163"/>
                <a:gd name="T93" fmla="*/ 29 h 147"/>
                <a:gd name="T94" fmla="*/ 160 w 163"/>
                <a:gd name="T95" fmla="*/ 28 h 147"/>
                <a:gd name="T96" fmla="*/ 161 w 163"/>
                <a:gd name="T97" fmla="*/ 26 h 147"/>
                <a:gd name="T98" fmla="*/ 162 w 163"/>
                <a:gd name="T99" fmla="*/ 24 h 147"/>
                <a:gd name="T100" fmla="*/ 163 w 163"/>
                <a:gd name="T101" fmla="*/ 22 h 147"/>
                <a:gd name="T102" fmla="*/ 163 w 163"/>
                <a:gd name="T103" fmla="*/ 19 h 147"/>
                <a:gd name="T104" fmla="*/ 138 w 163"/>
                <a:gd name="T105" fmla="*/ 20 h 147"/>
                <a:gd name="T106" fmla="*/ 148 w 163"/>
                <a:gd name="T107" fmla="*/ 5 h 147"/>
                <a:gd name="T108" fmla="*/ 147 w 163"/>
                <a:gd name="T109" fmla="*/ 0 h 147"/>
                <a:gd name="T110" fmla="*/ 0 w 163"/>
                <a:gd name="T111" fmla="*/ 4 h 147"/>
                <a:gd name="T112" fmla="*/ 7 w 163"/>
                <a:gd name="T113" fmla="*/ 47 h 147"/>
                <a:gd name="T114" fmla="*/ 6 w 163"/>
                <a:gd name="T115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147">
                  <a:moveTo>
                    <a:pt x="6" y="123"/>
                  </a:moveTo>
                  <a:lnTo>
                    <a:pt x="4" y="121"/>
                  </a:lnTo>
                  <a:lnTo>
                    <a:pt x="7" y="124"/>
                  </a:lnTo>
                  <a:lnTo>
                    <a:pt x="10" y="125"/>
                  </a:lnTo>
                  <a:lnTo>
                    <a:pt x="12" y="123"/>
                  </a:lnTo>
                  <a:lnTo>
                    <a:pt x="22" y="124"/>
                  </a:lnTo>
                  <a:lnTo>
                    <a:pt x="22" y="147"/>
                  </a:lnTo>
                  <a:lnTo>
                    <a:pt x="116" y="144"/>
                  </a:lnTo>
                  <a:lnTo>
                    <a:pt x="117" y="144"/>
                  </a:lnTo>
                  <a:lnTo>
                    <a:pt x="119" y="139"/>
                  </a:lnTo>
                  <a:lnTo>
                    <a:pt x="120" y="136"/>
                  </a:lnTo>
                  <a:lnTo>
                    <a:pt x="119" y="133"/>
                  </a:lnTo>
                  <a:lnTo>
                    <a:pt x="119" y="127"/>
                  </a:lnTo>
                  <a:lnTo>
                    <a:pt x="119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7" y="117"/>
                  </a:lnTo>
                  <a:lnTo>
                    <a:pt x="116" y="116"/>
                  </a:lnTo>
                  <a:lnTo>
                    <a:pt x="118" y="113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1" y="107"/>
                  </a:lnTo>
                  <a:lnTo>
                    <a:pt x="123" y="103"/>
                  </a:lnTo>
                  <a:lnTo>
                    <a:pt x="125" y="100"/>
                  </a:lnTo>
                  <a:lnTo>
                    <a:pt x="123" y="99"/>
                  </a:lnTo>
                  <a:lnTo>
                    <a:pt x="124" y="95"/>
                  </a:lnTo>
                  <a:lnTo>
                    <a:pt x="127" y="92"/>
                  </a:lnTo>
                  <a:lnTo>
                    <a:pt x="132" y="86"/>
                  </a:lnTo>
                  <a:lnTo>
                    <a:pt x="135" y="81"/>
                  </a:lnTo>
                  <a:lnTo>
                    <a:pt x="135" y="77"/>
                  </a:lnTo>
                  <a:lnTo>
                    <a:pt x="137" y="72"/>
                  </a:lnTo>
                  <a:lnTo>
                    <a:pt x="138" y="72"/>
                  </a:lnTo>
                  <a:lnTo>
                    <a:pt x="140" y="70"/>
                  </a:lnTo>
                  <a:lnTo>
                    <a:pt x="141" y="67"/>
                  </a:lnTo>
                  <a:lnTo>
                    <a:pt x="143" y="65"/>
                  </a:lnTo>
                  <a:lnTo>
                    <a:pt x="147" y="63"/>
                  </a:lnTo>
                  <a:lnTo>
                    <a:pt x="146" y="60"/>
                  </a:lnTo>
                  <a:lnTo>
                    <a:pt x="148" y="58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3"/>
                  </a:lnTo>
                  <a:lnTo>
                    <a:pt x="153" y="39"/>
                  </a:lnTo>
                  <a:lnTo>
                    <a:pt x="156" y="37"/>
                  </a:lnTo>
                  <a:lnTo>
                    <a:pt x="156" y="35"/>
                  </a:lnTo>
                  <a:lnTo>
                    <a:pt x="157" y="33"/>
                  </a:lnTo>
                  <a:lnTo>
                    <a:pt x="157" y="29"/>
                  </a:lnTo>
                  <a:lnTo>
                    <a:pt x="160" y="28"/>
                  </a:lnTo>
                  <a:lnTo>
                    <a:pt x="161" y="26"/>
                  </a:lnTo>
                  <a:lnTo>
                    <a:pt x="162" y="24"/>
                  </a:lnTo>
                  <a:lnTo>
                    <a:pt x="163" y="22"/>
                  </a:lnTo>
                  <a:lnTo>
                    <a:pt x="163" y="19"/>
                  </a:lnTo>
                  <a:lnTo>
                    <a:pt x="138" y="20"/>
                  </a:lnTo>
                  <a:lnTo>
                    <a:pt x="148" y="5"/>
                  </a:lnTo>
                  <a:lnTo>
                    <a:pt x="147" y="0"/>
                  </a:lnTo>
                  <a:lnTo>
                    <a:pt x="0" y="4"/>
                  </a:lnTo>
                  <a:lnTo>
                    <a:pt x="7" y="47"/>
                  </a:lnTo>
                  <a:lnTo>
                    <a:pt x="6" y="12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7011664" y="2657257"/>
              <a:ext cx="465458" cy="151779"/>
            </a:xfrm>
            <a:custGeom>
              <a:avLst/>
              <a:gdLst>
                <a:gd name="T0" fmla="*/ 193 w 326"/>
                <a:gd name="T1" fmla="*/ 14 h 107"/>
                <a:gd name="T2" fmla="*/ 83 w 326"/>
                <a:gd name="T3" fmla="*/ 21 h 107"/>
                <a:gd name="T4" fmla="*/ 85 w 326"/>
                <a:gd name="T5" fmla="*/ 31 h 107"/>
                <a:gd name="T6" fmla="*/ 26 w 326"/>
                <a:gd name="T7" fmla="*/ 32 h 107"/>
                <a:gd name="T8" fmla="*/ 24 w 326"/>
                <a:gd name="T9" fmla="*/ 33 h 107"/>
                <a:gd name="T10" fmla="*/ 24 w 326"/>
                <a:gd name="T11" fmla="*/ 36 h 107"/>
                <a:gd name="T12" fmla="*/ 24 w 326"/>
                <a:gd name="T13" fmla="*/ 39 h 107"/>
                <a:gd name="T14" fmla="*/ 23 w 326"/>
                <a:gd name="T15" fmla="*/ 42 h 107"/>
                <a:gd name="T16" fmla="*/ 21 w 326"/>
                <a:gd name="T17" fmla="*/ 43 h 107"/>
                <a:gd name="T18" fmla="*/ 20 w 326"/>
                <a:gd name="T19" fmla="*/ 45 h 107"/>
                <a:gd name="T20" fmla="*/ 21 w 326"/>
                <a:gd name="T21" fmla="*/ 46 h 107"/>
                <a:gd name="T22" fmla="*/ 23 w 326"/>
                <a:gd name="T23" fmla="*/ 50 h 107"/>
                <a:gd name="T24" fmla="*/ 22 w 326"/>
                <a:gd name="T25" fmla="*/ 52 h 107"/>
                <a:gd name="T26" fmla="*/ 20 w 326"/>
                <a:gd name="T27" fmla="*/ 55 h 107"/>
                <a:gd name="T28" fmla="*/ 19 w 326"/>
                <a:gd name="T29" fmla="*/ 58 h 107"/>
                <a:gd name="T30" fmla="*/ 20 w 326"/>
                <a:gd name="T31" fmla="*/ 58 h 107"/>
                <a:gd name="T32" fmla="*/ 20 w 326"/>
                <a:gd name="T33" fmla="*/ 62 h 107"/>
                <a:gd name="T34" fmla="*/ 19 w 326"/>
                <a:gd name="T35" fmla="*/ 64 h 107"/>
                <a:gd name="T36" fmla="*/ 18 w 326"/>
                <a:gd name="T37" fmla="*/ 66 h 107"/>
                <a:gd name="T38" fmla="*/ 16 w 326"/>
                <a:gd name="T39" fmla="*/ 69 h 107"/>
                <a:gd name="T40" fmla="*/ 13 w 326"/>
                <a:gd name="T41" fmla="*/ 70 h 107"/>
                <a:gd name="T42" fmla="*/ 13 w 326"/>
                <a:gd name="T43" fmla="*/ 75 h 107"/>
                <a:gd name="T44" fmla="*/ 12 w 326"/>
                <a:gd name="T45" fmla="*/ 77 h 107"/>
                <a:gd name="T46" fmla="*/ 12 w 326"/>
                <a:gd name="T47" fmla="*/ 79 h 107"/>
                <a:gd name="T48" fmla="*/ 8 w 326"/>
                <a:gd name="T49" fmla="*/ 82 h 107"/>
                <a:gd name="T50" fmla="*/ 5 w 326"/>
                <a:gd name="T51" fmla="*/ 87 h 107"/>
                <a:gd name="T52" fmla="*/ 5 w 326"/>
                <a:gd name="T53" fmla="*/ 92 h 107"/>
                <a:gd name="T54" fmla="*/ 5 w 326"/>
                <a:gd name="T55" fmla="*/ 99 h 107"/>
                <a:gd name="T56" fmla="*/ 2 w 326"/>
                <a:gd name="T57" fmla="*/ 104 h 107"/>
                <a:gd name="T58" fmla="*/ 0 w 326"/>
                <a:gd name="T59" fmla="*/ 107 h 107"/>
                <a:gd name="T60" fmla="*/ 0 w 326"/>
                <a:gd name="T61" fmla="*/ 107 h 107"/>
                <a:gd name="T62" fmla="*/ 232 w 326"/>
                <a:gd name="T63" fmla="*/ 89 h 107"/>
                <a:gd name="T64" fmla="*/ 232 w 326"/>
                <a:gd name="T65" fmla="*/ 89 h 107"/>
                <a:gd name="T66" fmla="*/ 232 w 326"/>
                <a:gd name="T67" fmla="*/ 88 h 107"/>
                <a:gd name="T68" fmla="*/ 233 w 326"/>
                <a:gd name="T69" fmla="*/ 82 h 107"/>
                <a:gd name="T70" fmla="*/ 233 w 326"/>
                <a:gd name="T71" fmla="*/ 79 h 107"/>
                <a:gd name="T72" fmla="*/ 237 w 326"/>
                <a:gd name="T73" fmla="*/ 75 h 107"/>
                <a:gd name="T74" fmla="*/ 240 w 326"/>
                <a:gd name="T75" fmla="*/ 75 h 107"/>
                <a:gd name="T76" fmla="*/ 244 w 326"/>
                <a:gd name="T77" fmla="*/ 72 h 107"/>
                <a:gd name="T78" fmla="*/ 243 w 326"/>
                <a:gd name="T79" fmla="*/ 68 h 107"/>
                <a:gd name="T80" fmla="*/ 246 w 326"/>
                <a:gd name="T81" fmla="*/ 64 h 107"/>
                <a:gd name="T82" fmla="*/ 280 w 326"/>
                <a:gd name="T83" fmla="*/ 44 h 107"/>
                <a:gd name="T84" fmla="*/ 285 w 326"/>
                <a:gd name="T85" fmla="*/ 41 h 107"/>
                <a:gd name="T86" fmla="*/ 287 w 326"/>
                <a:gd name="T87" fmla="*/ 37 h 107"/>
                <a:gd name="T88" fmla="*/ 291 w 326"/>
                <a:gd name="T89" fmla="*/ 31 h 107"/>
                <a:gd name="T90" fmla="*/ 294 w 326"/>
                <a:gd name="T91" fmla="*/ 31 h 107"/>
                <a:gd name="T92" fmla="*/ 297 w 326"/>
                <a:gd name="T93" fmla="*/ 35 h 107"/>
                <a:gd name="T94" fmla="*/ 301 w 326"/>
                <a:gd name="T95" fmla="*/ 31 h 107"/>
                <a:gd name="T96" fmla="*/ 306 w 326"/>
                <a:gd name="T97" fmla="*/ 25 h 107"/>
                <a:gd name="T98" fmla="*/ 317 w 326"/>
                <a:gd name="T99" fmla="*/ 23 h 107"/>
                <a:gd name="T100" fmla="*/ 318 w 326"/>
                <a:gd name="T101" fmla="*/ 19 h 107"/>
                <a:gd name="T102" fmla="*/ 321 w 326"/>
                <a:gd name="T103" fmla="*/ 14 h 107"/>
                <a:gd name="T104" fmla="*/ 325 w 326"/>
                <a:gd name="T105" fmla="*/ 12 h 107"/>
                <a:gd name="T106" fmla="*/ 326 w 326"/>
                <a:gd name="T107" fmla="*/ 12 h 107"/>
                <a:gd name="T108" fmla="*/ 326 w 326"/>
                <a:gd name="T109" fmla="*/ 0 h 107"/>
                <a:gd name="T110" fmla="*/ 193 w 326"/>
                <a:gd name="T111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07">
                  <a:moveTo>
                    <a:pt x="193" y="14"/>
                  </a:moveTo>
                  <a:cubicBezTo>
                    <a:pt x="83" y="21"/>
                    <a:pt x="83" y="21"/>
                    <a:pt x="83" y="2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3" y="49"/>
                    <a:pt x="23" y="50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7" y="37"/>
                    <a:pt x="287" y="37"/>
                    <a:pt x="287" y="37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5" y="12"/>
                    <a:pt x="325" y="12"/>
                    <a:pt x="325" y="12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193" y="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7342207" y="2606663"/>
              <a:ext cx="465458" cy="205746"/>
            </a:xfrm>
            <a:custGeom>
              <a:avLst/>
              <a:gdLst>
                <a:gd name="T0" fmla="*/ 320 w 326"/>
                <a:gd name="T1" fmla="*/ 28 h 144"/>
                <a:gd name="T2" fmla="*/ 315 w 326"/>
                <a:gd name="T3" fmla="*/ 38 h 144"/>
                <a:gd name="T4" fmla="*/ 311 w 326"/>
                <a:gd name="T5" fmla="*/ 32 h 144"/>
                <a:gd name="T6" fmla="*/ 300 w 326"/>
                <a:gd name="T7" fmla="*/ 30 h 144"/>
                <a:gd name="T8" fmla="*/ 289 w 326"/>
                <a:gd name="T9" fmla="*/ 35 h 144"/>
                <a:gd name="T10" fmla="*/ 285 w 326"/>
                <a:gd name="T11" fmla="*/ 32 h 144"/>
                <a:gd name="T12" fmla="*/ 282 w 326"/>
                <a:gd name="T13" fmla="*/ 25 h 144"/>
                <a:gd name="T14" fmla="*/ 281 w 326"/>
                <a:gd name="T15" fmla="*/ 18 h 144"/>
                <a:gd name="T16" fmla="*/ 284 w 326"/>
                <a:gd name="T17" fmla="*/ 20 h 144"/>
                <a:gd name="T18" fmla="*/ 290 w 326"/>
                <a:gd name="T19" fmla="*/ 29 h 144"/>
                <a:gd name="T20" fmla="*/ 295 w 326"/>
                <a:gd name="T21" fmla="*/ 26 h 144"/>
                <a:gd name="T22" fmla="*/ 305 w 326"/>
                <a:gd name="T23" fmla="*/ 22 h 144"/>
                <a:gd name="T24" fmla="*/ 306 w 326"/>
                <a:gd name="T25" fmla="*/ 16 h 144"/>
                <a:gd name="T26" fmla="*/ 303 w 326"/>
                <a:gd name="T27" fmla="*/ 12 h 144"/>
                <a:gd name="T28" fmla="*/ 312 w 326"/>
                <a:gd name="T29" fmla="*/ 14 h 144"/>
                <a:gd name="T30" fmla="*/ 308 w 326"/>
                <a:gd name="T31" fmla="*/ 4 h 144"/>
                <a:gd name="T32" fmla="*/ 155 w 326"/>
                <a:gd name="T33" fmla="*/ 28 h 144"/>
                <a:gd name="T34" fmla="*/ 93 w 326"/>
                <a:gd name="T35" fmla="*/ 47 h 144"/>
                <a:gd name="T36" fmla="*/ 85 w 326"/>
                <a:gd name="T37" fmla="*/ 58 h 144"/>
                <a:gd name="T38" fmla="*/ 65 w 326"/>
                <a:gd name="T39" fmla="*/ 70 h 144"/>
                <a:gd name="T40" fmla="*/ 55 w 326"/>
                <a:gd name="T41" fmla="*/ 72 h 144"/>
                <a:gd name="T42" fmla="*/ 14 w 326"/>
                <a:gd name="T43" fmla="*/ 99 h 144"/>
                <a:gd name="T44" fmla="*/ 8 w 326"/>
                <a:gd name="T45" fmla="*/ 110 h 144"/>
                <a:gd name="T46" fmla="*/ 1 w 326"/>
                <a:gd name="T47" fmla="*/ 117 h 144"/>
                <a:gd name="T48" fmla="*/ 0 w 326"/>
                <a:gd name="T49" fmla="*/ 124 h 144"/>
                <a:gd name="T50" fmla="*/ 83 w 326"/>
                <a:gd name="T51" fmla="*/ 104 h 144"/>
                <a:gd name="T52" fmla="*/ 108 w 326"/>
                <a:gd name="T53" fmla="*/ 105 h 144"/>
                <a:gd name="T54" fmla="*/ 123 w 326"/>
                <a:gd name="T55" fmla="*/ 100 h 144"/>
                <a:gd name="T56" fmla="*/ 142 w 326"/>
                <a:gd name="T57" fmla="*/ 114 h 144"/>
                <a:gd name="T58" fmla="*/ 243 w 326"/>
                <a:gd name="T59" fmla="*/ 140 h 144"/>
                <a:gd name="T60" fmla="*/ 256 w 326"/>
                <a:gd name="T61" fmla="*/ 136 h 144"/>
                <a:gd name="T62" fmla="*/ 263 w 326"/>
                <a:gd name="T63" fmla="*/ 117 h 144"/>
                <a:gd name="T64" fmla="*/ 271 w 326"/>
                <a:gd name="T65" fmla="*/ 106 h 144"/>
                <a:gd name="T66" fmla="*/ 270 w 326"/>
                <a:gd name="T67" fmla="*/ 100 h 144"/>
                <a:gd name="T68" fmla="*/ 272 w 326"/>
                <a:gd name="T69" fmla="*/ 97 h 144"/>
                <a:gd name="T70" fmla="*/ 278 w 326"/>
                <a:gd name="T71" fmla="*/ 100 h 144"/>
                <a:gd name="T72" fmla="*/ 281 w 326"/>
                <a:gd name="T73" fmla="*/ 95 h 144"/>
                <a:gd name="T74" fmla="*/ 285 w 326"/>
                <a:gd name="T75" fmla="*/ 95 h 144"/>
                <a:gd name="T76" fmla="*/ 296 w 326"/>
                <a:gd name="T77" fmla="*/ 91 h 144"/>
                <a:gd name="T78" fmla="*/ 301 w 326"/>
                <a:gd name="T79" fmla="*/ 87 h 144"/>
                <a:gd name="T80" fmla="*/ 308 w 326"/>
                <a:gd name="T81" fmla="*/ 81 h 144"/>
                <a:gd name="T82" fmla="*/ 308 w 326"/>
                <a:gd name="T83" fmla="*/ 75 h 144"/>
                <a:gd name="T84" fmla="*/ 301 w 326"/>
                <a:gd name="T85" fmla="*/ 78 h 144"/>
                <a:gd name="T86" fmla="*/ 291 w 326"/>
                <a:gd name="T87" fmla="*/ 83 h 144"/>
                <a:gd name="T88" fmla="*/ 283 w 326"/>
                <a:gd name="T89" fmla="*/ 77 h 144"/>
                <a:gd name="T90" fmla="*/ 288 w 326"/>
                <a:gd name="T91" fmla="*/ 77 h 144"/>
                <a:gd name="T92" fmla="*/ 296 w 326"/>
                <a:gd name="T93" fmla="*/ 73 h 144"/>
                <a:gd name="T94" fmla="*/ 297 w 326"/>
                <a:gd name="T95" fmla="*/ 68 h 144"/>
                <a:gd name="T96" fmla="*/ 296 w 326"/>
                <a:gd name="T97" fmla="*/ 64 h 144"/>
                <a:gd name="T98" fmla="*/ 280 w 326"/>
                <a:gd name="T99" fmla="*/ 58 h 144"/>
                <a:gd name="T100" fmla="*/ 290 w 326"/>
                <a:gd name="T101" fmla="*/ 57 h 144"/>
                <a:gd name="T102" fmla="*/ 294 w 326"/>
                <a:gd name="T103" fmla="*/ 55 h 144"/>
                <a:gd name="T104" fmla="*/ 294 w 326"/>
                <a:gd name="T105" fmla="*/ 51 h 144"/>
                <a:gd name="T106" fmla="*/ 300 w 326"/>
                <a:gd name="T107" fmla="*/ 58 h 144"/>
                <a:gd name="T108" fmla="*/ 306 w 326"/>
                <a:gd name="T109" fmla="*/ 58 h 144"/>
                <a:gd name="T110" fmla="*/ 317 w 326"/>
                <a:gd name="T111" fmla="*/ 57 h 144"/>
                <a:gd name="T112" fmla="*/ 319 w 326"/>
                <a:gd name="T113" fmla="*/ 48 h 144"/>
                <a:gd name="T114" fmla="*/ 322 w 326"/>
                <a:gd name="T115" fmla="*/ 42 h 144"/>
                <a:gd name="T116" fmla="*/ 325 w 326"/>
                <a:gd name="T117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144">
                  <a:moveTo>
                    <a:pt x="324" y="34"/>
                  </a:moveTo>
                  <a:cubicBezTo>
                    <a:pt x="322" y="31"/>
                    <a:pt x="322" y="31"/>
                    <a:pt x="322" y="31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2"/>
                    <a:pt x="311" y="32"/>
                    <a:pt x="311" y="32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5"/>
                    <a:pt x="282" y="25"/>
                    <a:pt x="282" y="25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4" y="26"/>
                    <a:pt x="294" y="26"/>
                    <a:pt x="294" y="26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7" y="18"/>
                    <a:pt x="306" y="17"/>
                    <a:pt x="306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2"/>
                    <a:pt x="304" y="12"/>
                    <a:pt x="304" y="12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12" y="14"/>
                    <a:pt x="312" y="14"/>
                    <a:pt x="312" y="14"/>
                  </a:cubicBezTo>
                  <a:cubicBezTo>
                    <a:pt x="312" y="11"/>
                    <a:pt x="312" y="11"/>
                    <a:pt x="312" y="11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8" y="4"/>
                    <a:pt x="308" y="4"/>
                    <a:pt x="308" y="4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218" y="18"/>
                    <a:pt x="218" y="18"/>
                    <a:pt x="218" y="1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70" y="100"/>
                    <a:pt x="270" y="100"/>
                    <a:pt x="270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8" y="100"/>
                    <a:pt x="278" y="100"/>
                    <a:pt x="278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1"/>
                    <a:pt x="294" y="91"/>
                    <a:pt x="294" y="91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77"/>
                    <a:pt x="309" y="74"/>
                    <a:pt x="308" y="75"/>
                  </a:cubicBezTo>
                  <a:cubicBezTo>
                    <a:pt x="307" y="75"/>
                    <a:pt x="304" y="76"/>
                    <a:pt x="304" y="76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4" y="83"/>
                    <a:pt x="294" y="83"/>
                    <a:pt x="294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6" y="75"/>
                    <a:pt x="296" y="75"/>
                    <a:pt x="296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2" y="52"/>
                    <a:pt x="292" y="52"/>
                    <a:pt x="292" y="52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2"/>
                    <a:pt x="320" y="42"/>
                    <a:pt x="320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7"/>
                    <a:pt x="326" y="37"/>
                    <a:pt x="326" y="37"/>
                  </a:cubicBezTo>
                  <a:lnTo>
                    <a:pt x="324" y="3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7274749" y="2775308"/>
              <a:ext cx="286695" cy="308620"/>
            </a:xfrm>
            <a:custGeom>
              <a:avLst/>
              <a:gdLst>
                <a:gd name="T0" fmla="*/ 196 w 201"/>
                <a:gd name="T1" fmla="*/ 127 h 216"/>
                <a:gd name="T2" fmla="*/ 195 w 201"/>
                <a:gd name="T3" fmla="*/ 120 h 216"/>
                <a:gd name="T4" fmla="*/ 191 w 201"/>
                <a:gd name="T5" fmla="*/ 115 h 216"/>
                <a:gd name="T6" fmla="*/ 190 w 201"/>
                <a:gd name="T7" fmla="*/ 110 h 216"/>
                <a:gd name="T8" fmla="*/ 187 w 201"/>
                <a:gd name="T9" fmla="*/ 107 h 216"/>
                <a:gd name="T10" fmla="*/ 183 w 201"/>
                <a:gd name="T11" fmla="*/ 106 h 216"/>
                <a:gd name="T12" fmla="*/ 181 w 201"/>
                <a:gd name="T13" fmla="*/ 101 h 216"/>
                <a:gd name="T14" fmla="*/ 179 w 201"/>
                <a:gd name="T15" fmla="*/ 96 h 216"/>
                <a:gd name="T16" fmla="*/ 174 w 201"/>
                <a:gd name="T17" fmla="*/ 89 h 216"/>
                <a:gd name="T18" fmla="*/ 168 w 201"/>
                <a:gd name="T19" fmla="*/ 84 h 216"/>
                <a:gd name="T20" fmla="*/ 158 w 201"/>
                <a:gd name="T21" fmla="*/ 78 h 216"/>
                <a:gd name="T22" fmla="*/ 147 w 201"/>
                <a:gd name="T23" fmla="*/ 63 h 216"/>
                <a:gd name="T24" fmla="*/ 126 w 201"/>
                <a:gd name="T25" fmla="*/ 46 h 216"/>
                <a:gd name="T26" fmla="*/ 116 w 201"/>
                <a:gd name="T27" fmla="*/ 35 h 216"/>
                <a:gd name="T28" fmla="*/ 111 w 201"/>
                <a:gd name="T29" fmla="*/ 27 h 216"/>
                <a:gd name="T30" fmla="*/ 96 w 201"/>
                <a:gd name="T31" fmla="*/ 19 h 216"/>
                <a:gd name="T32" fmla="*/ 92 w 201"/>
                <a:gd name="T33" fmla="*/ 14 h 216"/>
                <a:gd name="T34" fmla="*/ 97 w 201"/>
                <a:gd name="T35" fmla="*/ 8 h 216"/>
                <a:gd name="T36" fmla="*/ 103 w 201"/>
                <a:gd name="T37" fmla="*/ 4 h 216"/>
                <a:gd name="T38" fmla="*/ 104 w 201"/>
                <a:gd name="T39" fmla="*/ 0 h 216"/>
                <a:gd name="T40" fmla="*/ 48 w 201"/>
                <a:gd name="T41" fmla="*/ 6 h 216"/>
                <a:gd name="T42" fmla="*/ 0 w 201"/>
                <a:gd name="T43" fmla="*/ 10 h 216"/>
                <a:gd name="T44" fmla="*/ 11 w 201"/>
                <a:gd name="T45" fmla="*/ 58 h 216"/>
                <a:gd name="T46" fmla="*/ 25 w 201"/>
                <a:gd name="T47" fmla="*/ 107 h 216"/>
                <a:gd name="T48" fmla="*/ 38 w 201"/>
                <a:gd name="T49" fmla="*/ 128 h 216"/>
                <a:gd name="T50" fmla="*/ 39 w 201"/>
                <a:gd name="T51" fmla="*/ 137 h 216"/>
                <a:gd name="T52" fmla="*/ 40 w 201"/>
                <a:gd name="T53" fmla="*/ 144 h 216"/>
                <a:gd name="T54" fmla="*/ 39 w 201"/>
                <a:gd name="T55" fmla="*/ 150 h 216"/>
                <a:gd name="T56" fmla="*/ 35 w 201"/>
                <a:gd name="T57" fmla="*/ 157 h 216"/>
                <a:gd name="T58" fmla="*/ 37 w 201"/>
                <a:gd name="T59" fmla="*/ 172 h 216"/>
                <a:gd name="T60" fmla="*/ 40 w 201"/>
                <a:gd name="T61" fmla="*/ 182 h 216"/>
                <a:gd name="T62" fmla="*/ 37 w 201"/>
                <a:gd name="T63" fmla="*/ 186 h 216"/>
                <a:gd name="T64" fmla="*/ 41 w 201"/>
                <a:gd name="T65" fmla="*/ 193 h 216"/>
                <a:gd name="T66" fmla="*/ 46 w 201"/>
                <a:gd name="T67" fmla="*/ 201 h 216"/>
                <a:gd name="T68" fmla="*/ 160 w 201"/>
                <a:gd name="T69" fmla="*/ 207 h 216"/>
                <a:gd name="T70" fmla="*/ 169 w 201"/>
                <a:gd name="T71" fmla="*/ 216 h 216"/>
                <a:gd name="T72" fmla="*/ 166 w 201"/>
                <a:gd name="T73" fmla="*/ 193 h 216"/>
                <a:gd name="T74" fmla="*/ 183 w 201"/>
                <a:gd name="T75" fmla="*/ 196 h 216"/>
                <a:gd name="T76" fmla="*/ 185 w 201"/>
                <a:gd name="T77" fmla="*/ 189 h 216"/>
                <a:gd name="T78" fmla="*/ 182 w 201"/>
                <a:gd name="T79" fmla="*/ 187 h 216"/>
                <a:gd name="T80" fmla="*/ 180 w 201"/>
                <a:gd name="T81" fmla="*/ 183 h 216"/>
                <a:gd name="T82" fmla="*/ 185 w 201"/>
                <a:gd name="T83" fmla="*/ 183 h 216"/>
                <a:gd name="T84" fmla="*/ 183 w 201"/>
                <a:gd name="T85" fmla="*/ 177 h 216"/>
                <a:gd name="T86" fmla="*/ 188 w 201"/>
                <a:gd name="T87" fmla="*/ 174 h 216"/>
                <a:gd name="T88" fmla="*/ 187 w 201"/>
                <a:gd name="T89" fmla="*/ 168 h 216"/>
                <a:gd name="T90" fmla="*/ 188 w 201"/>
                <a:gd name="T91" fmla="*/ 165 h 216"/>
                <a:gd name="T92" fmla="*/ 189 w 201"/>
                <a:gd name="T93" fmla="*/ 161 h 216"/>
                <a:gd name="T94" fmla="*/ 189 w 201"/>
                <a:gd name="T95" fmla="*/ 151 h 216"/>
                <a:gd name="T96" fmla="*/ 194 w 201"/>
                <a:gd name="T97" fmla="*/ 152 h 216"/>
                <a:gd name="T98" fmla="*/ 193 w 201"/>
                <a:gd name="T99" fmla="*/ 149 h 216"/>
                <a:gd name="T100" fmla="*/ 189 w 201"/>
                <a:gd name="T101" fmla="*/ 144 h 216"/>
                <a:gd name="T102" fmla="*/ 196 w 201"/>
                <a:gd name="T103" fmla="*/ 144 h 216"/>
                <a:gd name="T104" fmla="*/ 193 w 201"/>
                <a:gd name="T105" fmla="*/ 141 h 216"/>
                <a:gd name="T106" fmla="*/ 192 w 201"/>
                <a:gd name="T107" fmla="*/ 137 h 216"/>
                <a:gd name="T108" fmla="*/ 197 w 201"/>
                <a:gd name="T109" fmla="*/ 138 h 216"/>
                <a:gd name="T110" fmla="*/ 199 w 201"/>
                <a:gd name="T111" fmla="*/ 134 h 216"/>
                <a:gd name="T112" fmla="*/ 201 w 201"/>
                <a:gd name="T113" fmla="*/ 130 h 216"/>
                <a:gd name="T114" fmla="*/ 198 w 201"/>
                <a:gd name="T115" fmla="*/ 12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216">
                  <a:moveTo>
                    <a:pt x="198" y="128"/>
                  </a:moveTo>
                  <a:cubicBezTo>
                    <a:pt x="196" y="127"/>
                    <a:pt x="196" y="127"/>
                    <a:pt x="196" y="127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5" y="189"/>
                    <a:pt x="185" y="189"/>
                  </a:cubicBezTo>
                  <a:cubicBezTo>
                    <a:pt x="185" y="188"/>
                    <a:pt x="184" y="188"/>
                    <a:pt x="184" y="188"/>
                  </a:cubicBezTo>
                  <a:cubicBezTo>
                    <a:pt x="184" y="188"/>
                    <a:pt x="183" y="187"/>
                    <a:pt x="182" y="187"/>
                  </a:cubicBezTo>
                  <a:cubicBezTo>
                    <a:pt x="181" y="186"/>
                    <a:pt x="181" y="185"/>
                    <a:pt x="180" y="184"/>
                  </a:cubicBezTo>
                  <a:cubicBezTo>
                    <a:pt x="179" y="183"/>
                    <a:pt x="180" y="183"/>
                    <a:pt x="180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5" y="183"/>
                    <a:pt x="184" y="181"/>
                    <a:pt x="184" y="179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7"/>
                    <a:pt x="187" y="167"/>
                  </a:cubicBezTo>
                  <a:cubicBezTo>
                    <a:pt x="187" y="166"/>
                    <a:pt x="188" y="166"/>
                    <a:pt x="188" y="165"/>
                  </a:cubicBezTo>
                  <a:cubicBezTo>
                    <a:pt x="188" y="165"/>
                    <a:pt x="189" y="164"/>
                    <a:pt x="189" y="164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91" y="151"/>
                    <a:pt x="192" y="151"/>
                  </a:cubicBezTo>
                  <a:cubicBezTo>
                    <a:pt x="192" y="151"/>
                    <a:pt x="194" y="152"/>
                    <a:pt x="194" y="152"/>
                  </a:cubicBezTo>
                  <a:cubicBezTo>
                    <a:pt x="194" y="152"/>
                    <a:pt x="195" y="151"/>
                    <a:pt x="195" y="150"/>
                  </a:cubicBezTo>
                  <a:cubicBezTo>
                    <a:pt x="195" y="150"/>
                    <a:pt x="195" y="150"/>
                    <a:pt x="193" y="149"/>
                  </a:cubicBezTo>
                  <a:cubicBezTo>
                    <a:pt x="192" y="148"/>
                    <a:pt x="190" y="147"/>
                    <a:pt x="190" y="147"/>
                  </a:cubicBezTo>
                  <a:cubicBezTo>
                    <a:pt x="190" y="146"/>
                    <a:pt x="189" y="144"/>
                    <a:pt x="189" y="144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3" y="141"/>
                    <a:pt x="193" y="141"/>
                  </a:cubicBezTo>
                  <a:cubicBezTo>
                    <a:pt x="193" y="141"/>
                    <a:pt x="191" y="139"/>
                    <a:pt x="191" y="139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0" y="129"/>
                    <a:pt x="200" y="129"/>
                    <a:pt x="200" y="129"/>
                  </a:cubicBezTo>
                  <a:lnTo>
                    <a:pt x="198" y="12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solidFill>
                  <a:schemeClr val="accent6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7369190" y="2432960"/>
              <a:ext cx="418238" cy="234416"/>
            </a:xfrm>
            <a:custGeom>
              <a:avLst/>
              <a:gdLst>
                <a:gd name="T0" fmla="*/ 169 w 248"/>
                <a:gd name="T1" fmla="*/ 118 h 139"/>
                <a:gd name="T2" fmla="*/ 248 w 248"/>
                <a:gd name="T3" fmla="*/ 101 h 139"/>
                <a:gd name="T4" fmla="*/ 246 w 248"/>
                <a:gd name="T5" fmla="*/ 93 h 139"/>
                <a:gd name="T6" fmla="*/ 239 w 248"/>
                <a:gd name="T7" fmla="*/ 86 h 139"/>
                <a:gd name="T8" fmla="*/ 232 w 248"/>
                <a:gd name="T9" fmla="*/ 83 h 139"/>
                <a:gd name="T10" fmla="*/ 228 w 248"/>
                <a:gd name="T11" fmla="*/ 78 h 139"/>
                <a:gd name="T12" fmla="*/ 224 w 248"/>
                <a:gd name="T13" fmla="*/ 72 h 139"/>
                <a:gd name="T14" fmla="*/ 226 w 248"/>
                <a:gd name="T15" fmla="*/ 68 h 139"/>
                <a:gd name="T16" fmla="*/ 228 w 248"/>
                <a:gd name="T17" fmla="*/ 67 h 139"/>
                <a:gd name="T18" fmla="*/ 224 w 248"/>
                <a:gd name="T19" fmla="*/ 63 h 139"/>
                <a:gd name="T20" fmla="*/ 211 w 248"/>
                <a:gd name="T21" fmla="*/ 54 h 139"/>
                <a:gd name="T22" fmla="*/ 215 w 248"/>
                <a:gd name="T23" fmla="*/ 55 h 139"/>
                <a:gd name="T24" fmla="*/ 221 w 248"/>
                <a:gd name="T25" fmla="*/ 59 h 139"/>
                <a:gd name="T26" fmla="*/ 225 w 248"/>
                <a:gd name="T27" fmla="*/ 56 h 139"/>
                <a:gd name="T28" fmla="*/ 225 w 248"/>
                <a:gd name="T29" fmla="*/ 48 h 139"/>
                <a:gd name="T30" fmla="*/ 215 w 248"/>
                <a:gd name="T31" fmla="*/ 45 h 139"/>
                <a:gd name="T32" fmla="*/ 211 w 248"/>
                <a:gd name="T33" fmla="*/ 41 h 139"/>
                <a:gd name="T34" fmla="*/ 207 w 248"/>
                <a:gd name="T35" fmla="*/ 43 h 139"/>
                <a:gd name="T36" fmla="*/ 199 w 248"/>
                <a:gd name="T37" fmla="*/ 37 h 139"/>
                <a:gd name="T38" fmla="*/ 193 w 248"/>
                <a:gd name="T39" fmla="*/ 37 h 139"/>
                <a:gd name="T40" fmla="*/ 188 w 248"/>
                <a:gd name="T41" fmla="*/ 36 h 139"/>
                <a:gd name="T42" fmla="*/ 191 w 248"/>
                <a:gd name="T43" fmla="*/ 24 h 139"/>
                <a:gd name="T44" fmla="*/ 192 w 248"/>
                <a:gd name="T45" fmla="*/ 17 h 139"/>
                <a:gd name="T46" fmla="*/ 183 w 248"/>
                <a:gd name="T47" fmla="*/ 10 h 139"/>
                <a:gd name="T48" fmla="*/ 171 w 248"/>
                <a:gd name="T49" fmla="*/ 5 h 139"/>
                <a:gd name="T50" fmla="*/ 166 w 248"/>
                <a:gd name="T51" fmla="*/ 8 h 139"/>
                <a:gd name="T52" fmla="*/ 151 w 248"/>
                <a:gd name="T53" fmla="*/ 0 h 139"/>
                <a:gd name="T54" fmla="*/ 149 w 248"/>
                <a:gd name="T55" fmla="*/ 15 h 139"/>
                <a:gd name="T56" fmla="*/ 144 w 248"/>
                <a:gd name="T57" fmla="*/ 21 h 139"/>
                <a:gd name="T58" fmla="*/ 138 w 248"/>
                <a:gd name="T59" fmla="*/ 28 h 139"/>
                <a:gd name="T60" fmla="*/ 134 w 248"/>
                <a:gd name="T61" fmla="*/ 28 h 139"/>
                <a:gd name="T62" fmla="*/ 131 w 248"/>
                <a:gd name="T63" fmla="*/ 36 h 139"/>
                <a:gd name="T64" fmla="*/ 127 w 248"/>
                <a:gd name="T65" fmla="*/ 46 h 139"/>
                <a:gd name="T66" fmla="*/ 120 w 248"/>
                <a:gd name="T67" fmla="*/ 43 h 139"/>
                <a:gd name="T68" fmla="*/ 115 w 248"/>
                <a:gd name="T69" fmla="*/ 48 h 139"/>
                <a:gd name="T70" fmla="*/ 109 w 248"/>
                <a:gd name="T71" fmla="*/ 68 h 139"/>
                <a:gd name="T72" fmla="*/ 103 w 248"/>
                <a:gd name="T73" fmla="*/ 78 h 139"/>
                <a:gd name="T74" fmla="*/ 100 w 248"/>
                <a:gd name="T75" fmla="*/ 89 h 139"/>
                <a:gd name="T76" fmla="*/ 82 w 248"/>
                <a:gd name="T77" fmla="*/ 101 h 139"/>
                <a:gd name="T78" fmla="*/ 69 w 248"/>
                <a:gd name="T79" fmla="*/ 100 h 139"/>
                <a:gd name="T80" fmla="*/ 61 w 248"/>
                <a:gd name="T81" fmla="*/ 107 h 139"/>
                <a:gd name="T82" fmla="*/ 50 w 248"/>
                <a:gd name="T83" fmla="*/ 100 h 139"/>
                <a:gd name="T84" fmla="*/ 46 w 248"/>
                <a:gd name="T85" fmla="*/ 97 h 139"/>
                <a:gd name="T86" fmla="*/ 43 w 248"/>
                <a:gd name="T87" fmla="*/ 103 h 139"/>
                <a:gd name="T88" fmla="*/ 28 w 248"/>
                <a:gd name="T89" fmla="*/ 113 h 139"/>
                <a:gd name="T90" fmla="*/ 22 w 248"/>
                <a:gd name="T91" fmla="*/ 127 h 139"/>
                <a:gd name="T92" fmla="*/ 15 w 248"/>
                <a:gd name="T93" fmla="*/ 130 h 139"/>
                <a:gd name="T94" fmla="*/ 6 w 248"/>
                <a:gd name="T95" fmla="*/ 136 h 139"/>
                <a:gd name="T96" fmla="*/ 64 w 248"/>
                <a:gd name="T97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139">
                  <a:moveTo>
                    <a:pt x="116" y="127"/>
                  </a:moveTo>
                  <a:lnTo>
                    <a:pt x="169" y="118"/>
                  </a:lnTo>
                  <a:lnTo>
                    <a:pt x="243" y="103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6" y="93"/>
                  </a:lnTo>
                  <a:lnTo>
                    <a:pt x="243" y="89"/>
                  </a:lnTo>
                  <a:lnTo>
                    <a:pt x="239" y="86"/>
                  </a:lnTo>
                  <a:lnTo>
                    <a:pt x="237" y="86"/>
                  </a:lnTo>
                  <a:lnTo>
                    <a:pt x="232" y="83"/>
                  </a:lnTo>
                  <a:lnTo>
                    <a:pt x="231" y="80"/>
                  </a:lnTo>
                  <a:lnTo>
                    <a:pt x="228" y="78"/>
                  </a:lnTo>
                  <a:lnTo>
                    <a:pt x="226" y="74"/>
                  </a:lnTo>
                  <a:lnTo>
                    <a:pt x="224" y="72"/>
                  </a:lnTo>
                  <a:lnTo>
                    <a:pt x="224" y="70"/>
                  </a:lnTo>
                  <a:lnTo>
                    <a:pt x="226" y="68"/>
                  </a:lnTo>
                  <a:lnTo>
                    <a:pt x="230" y="70"/>
                  </a:lnTo>
                  <a:lnTo>
                    <a:pt x="228" y="67"/>
                  </a:lnTo>
                  <a:lnTo>
                    <a:pt x="226" y="64"/>
                  </a:lnTo>
                  <a:lnTo>
                    <a:pt x="224" y="63"/>
                  </a:lnTo>
                  <a:lnTo>
                    <a:pt x="215" y="60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1" y="59"/>
                  </a:lnTo>
                  <a:lnTo>
                    <a:pt x="227" y="60"/>
                  </a:lnTo>
                  <a:lnTo>
                    <a:pt x="225" y="56"/>
                  </a:lnTo>
                  <a:lnTo>
                    <a:pt x="225" y="51"/>
                  </a:lnTo>
                  <a:lnTo>
                    <a:pt x="225" y="48"/>
                  </a:lnTo>
                  <a:lnTo>
                    <a:pt x="221" y="49"/>
                  </a:lnTo>
                  <a:lnTo>
                    <a:pt x="215" y="45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10" y="43"/>
                  </a:lnTo>
                  <a:lnTo>
                    <a:pt x="207" y="43"/>
                  </a:lnTo>
                  <a:lnTo>
                    <a:pt x="203" y="39"/>
                  </a:lnTo>
                  <a:lnTo>
                    <a:pt x="199" y="37"/>
                  </a:lnTo>
                  <a:lnTo>
                    <a:pt x="195" y="36"/>
                  </a:lnTo>
                  <a:lnTo>
                    <a:pt x="193" y="37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3" y="21"/>
                  </a:lnTo>
                  <a:lnTo>
                    <a:pt x="192" y="17"/>
                  </a:lnTo>
                  <a:lnTo>
                    <a:pt x="188" y="14"/>
                  </a:lnTo>
                  <a:lnTo>
                    <a:pt x="183" y="10"/>
                  </a:lnTo>
                  <a:lnTo>
                    <a:pt x="173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0" y="5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49" y="15"/>
                  </a:lnTo>
                  <a:lnTo>
                    <a:pt x="147" y="18"/>
                  </a:lnTo>
                  <a:lnTo>
                    <a:pt x="144" y="21"/>
                  </a:lnTo>
                  <a:lnTo>
                    <a:pt x="139" y="30"/>
                  </a:lnTo>
                  <a:lnTo>
                    <a:pt x="138" y="28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28" y="44"/>
                  </a:lnTo>
                  <a:lnTo>
                    <a:pt x="127" y="46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16" y="41"/>
                  </a:lnTo>
                  <a:lnTo>
                    <a:pt x="115" y="48"/>
                  </a:lnTo>
                  <a:lnTo>
                    <a:pt x="112" y="60"/>
                  </a:lnTo>
                  <a:lnTo>
                    <a:pt x="109" y="68"/>
                  </a:lnTo>
                  <a:lnTo>
                    <a:pt x="104" y="73"/>
                  </a:lnTo>
                  <a:lnTo>
                    <a:pt x="103" y="78"/>
                  </a:lnTo>
                  <a:lnTo>
                    <a:pt x="104" y="86"/>
                  </a:lnTo>
                  <a:lnTo>
                    <a:pt x="100" y="89"/>
                  </a:lnTo>
                  <a:lnTo>
                    <a:pt x="89" y="95"/>
                  </a:lnTo>
                  <a:lnTo>
                    <a:pt x="82" y="101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56" y="105"/>
                  </a:lnTo>
                  <a:lnTo>
                    <a:pt x="50" y="100"/>
                  </a:lnTo>
                  <a:lnTo>
                    <a:pt x="49" y="97"/>
                  </a:lnTo>
                  <a:lnTo>
                    <a:pt x="46" y="97"/>
                  </a:lnTo>
                  <a:lnTo>
                    <a:pt x="45" y="99"/>
                  </a:lnTo>
                  <a:lnTo>
                    <a:pt x="43" y="103"/>
                  </a:lnTo>
                  <a:lnTo>
                    <a:pt x="39" y="109"/>
                  </a:lnTo>
                  <a:lnTo>
                    <a:pt x="28" y="113"/>
                  </a:lnTo>
                  <a:lnTo>
                    <a:pt x="25" y="118"/>
                  </a:lnTo>
                  <a:lnTo>
                    <a:pt x="22" y="127"/>
                  </a:lnTo>
                  <a:lnTo>
                    <a:pt x="18" y="128"/>
                  </a:lnTo>
                  <a:lnTo>
                    <a:pt x="15" y="130"/>
                  </a:lnTo>
                  <a:lnTo>
                    <a:pt x="10" y="133"/>
                  </a:lnTo>
                  <a:lnTo>
                    <a:pt x="6" y="136"/>
                  </a:lnTo>
                  <a:lnTo>
                    <a:pt x="0" y="139"/>
                  </a:lnTo>
                  <a:lnTo>
                    <a:pt x="64" y="133"/>
                  </a:lnTo>
                  <a:lnTo>
                    <a:pt x="116" y="1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7406291" y="2750011"/>
              <a:ext cx="269831" cy="209119"/>
            </a:xfrm>
            <a:custGeom>
              <a:avLst/>
              <a:gdLst>
                <a:gd name="T0" fmla="*/ 94 w 189"/>
                <a:gd name="T1" fmla="*/ 4 h 147"/>
                <a:gd name="T2" fmla="*/ 79 w 189"/>
                <a:gd name="T3" fmla="*/ 0 h 147"/>
                <a:gd name="T4" fmla="*/ 67 w 189"/>
                <a:gd name="T5" fmla="*/ 4 h 147"/>
                <a:gd name="T6" fmla="*/ 58 w 189"/>
                <a:gd name="T7" fmla="*/ 6 h 147"/>
                <a:gd name="T8" fmla="*/ 39 w 189"/>
                <a:gd name="T9" fmla="*/ 4 h 147"/>
                <a:gd name="T10" fmla="*/ 26 w 189"/>
                <a:gd name="T11" fmla="*/ 7 h 147"/>
                <a:gd name="T12" fmla="*/ 12 w 189"/>
                <a:gd name="T13" fmla="*/ 18 h 147"/>
                <a:gd name="T14" fmla="*/ 11 w 189"/>
                <a:gd name="T15" fmla="*/ 22 h 147"/>
                <a:gd name="T16" fmla="*/ 5 w 189"/>
                <a:gd name="T17" fmla="*/ 26 h 147"/>
                <a:gd name="T18" fmla="*/ 0 w 189"/>
                <a:gd name="T19" fmla="*/ 32 h 147"/>
                <a:gd name="T20" fmla="*/ 4 w 189"/>
                <a:gd name="T21" fmla="*/ 37 h 147"/>
                <a:gd name="T22" fmla="*/ 19 w 189"/>
                <a:gd name="T23" fmla="*/ 45 h 147"/>
                <a:gd name="T24" fmla="*/ 24 w 189"/>
                <a:gd name="T25" fmla="*/ 53 h 147"/>
                <a:gd name="T26" fmla="*/ 34 w 189"/>
                <a:gd name="T27" fmla="*/ 64 h 147"/>
                <a:gd name="T28" fmla="*/ 55 w 189"/>
                <a:gd name="T29" fmla="*/ 81 h 147"/>
                <a:gd name="T30" fmla="*/ 66 w 189"/>
                <a:gd name="T31" fmla="*/ 96 h 147"/>
                <a:gd name="T32" fmla="*/ 76 w 189"/>
                <a:gd name="T33" fmla="*/ 102 h 147"/>
                <a:gd name="T34" fmla="*/ 82 w 189"/>
                <a:gd name="T35" fmla="*/ 107 h 147"/>
                <a:gd name="T36" fmla="*/ 87 w 189"/>
                <a:gd name="T37" fmla="*/ 114 h 147"/>
                <a:gd name="T38" fmla="*/ 89 w 189"/>
                <a:gd name="T39" fmla="*/ 119 h 147"/>
                <a:gd name="T40" fmla="*/ 91 w 189"/>
                <a:gd name="T41" fmla="*/ 124 h 147"/>
                <a:gd name="T42" fmla="*/ 95 w 189"/>
                <a:gd name="T43" fmla="*/ 125 h 147"/>
                <a:gd name="T44" fmla="*/ 98 w 189"/>
                <a:gd name="T45" fmla="*/ 128 h 147"/>
                <a:gd name="T46" fmla="*/ 99 w 189"/>
                <a:gd name="T47" fmla="*/ 133 h 147"/>
                <a:gd name="T48" fmla="*/ 103 w 189"/>
                <a:gd name="T49" fmla="*/ 138 h 147"/>
                <a:gd name="T50" fmla="*/ 104 w 189"/>
                <a:gd name="T51" fmla="*/ 145 h 147"/>
                <a:gd name="T52" fmla="*/ 108 w 189"/>
                <a:gd name="T53" fmla="*/ 147 h 147"/>
                <a:gd name="T54" fmla="*/ 110 w 189"/>
                <a:gd name="T55" fmla="*/ 140 h 147"/>
                <a:gd name="T56" fmla="*/ 116 w 189"/>
                <a:gd name="T57" fmla="*/ 140 h 147"/>
                <a:gd name="T58" fmla="*/ 117 w 189"/>
                <a:gd name="T59" fmla="*/ 137 h 147"/>
                <a:gd name="T60" fmla="*/ 112 w 189"/>
                <a:gd name="T61" fmla="*/ 136 h 147"/>
                <a:gd name="T62" fmla="*/ 110 w 189"/>
                <a:gd name="T63" fmla="*/ 133 h 147"/>
                <a:gd name="T64" fmla="*/ 115 w 189"/>
                <a:gd name="T65" fmla="*/ 132 h 147"/>
                <a:gd name="T66" fmla="*/ 119 w 189"/>
                <a:gd name="T67" fmla="*/ 135 h 147"/>
                <a:gd name="T68" fmla="*/ 124 w 189"/>
                <a:gd name="T69" fmla="*/ 128 h 147"/>
                <a:gd name="T70" fmla="*/ 123 w 189"/>
                <a:gd name="T71" fmla="*/ 123 h 147"/>
                <a:gd name="T72" fmla="*/ 130 w 189"/>
                <a:gd name="T73" fmla="*/ 123 h 147"/>
                <a:gd name="T74" fmla="*/ 135 w 189"/>
                <a:gd name="T75" fmla="*/ 119 h 147"/>
                <a:gd name="T76" fmla="*/ 131 w 189"/>
                <a:gd name="T77" fmla="*/ 118 h 147"/>
                <a:gd name="T78" fmla="*/ 129 w 189"/>
                <a:gd name="T79" fmla="*/ 115 h 147"/>
                <a:gd name="T80" fmla="*/ 133 w 189"/>
                <a:gd name="T81" fmla="*/ 115 h 147"/>
                <a:gd name="T82" fmla="*/ 138 w 189"/>
                <a:gd name="T83" fmla="*/ 117 h 147"/>
                <a:gd name="T84" fmla="*/ 145 w 189"/>
                <a:gd name="T85" fmla="*/ 110 h 147"/>
                <a:gd name="T86" fmla="*/ 141 w 189"/>
                <a:gd name="T87" fmla="*/ 105 h 147"/>
                <a:gd name="T88" fmla="*/ 143 w 189"/>
                <a:gd name="T89" fmla="*/ 103 h 147"/>
                <a:gd name="T90" fmla="*/ 149 w 189"/>
                <a:gd name="T91" fmla="*/ 103 h 147"/>
                <a:gd name="T92" fmla="*/ 155 w 189"/>
                <a:gd name="T93" fmla="*/ 93 h 147"/>
                <a:gd name="T94" fmla="*/ 164 w 189"/>
                <a:gd name="T95" fmla="*/ 89 h 147"/>
                <a:gd name="T96" fmla="*/ 169 w 189"/>
                <a:gd name="T97" fmla="*/ 81 h 147"/>
                <a:gd name="T98" fmla="*/ 165 w 189"/>
                <a:gd name="T99" fmla="*/ 75 h 147"/>
                <a:gd name="T100" fmla="*/ 169 w 189"/>
                <a:gd name="T101" fmla="*/ 75 h 147"/>
                <a:gd name="T102" fmla="*/ 170 w 189"/>
                <a:gd name="T103" fmla="*/ 70 h 147"/>
                <a:gd name="T104" fmla="*/ 175 w 189"/>
                <a:gd name="T105" fmla="*/ 60 h 147"/>
                <a:gd name="T106" fmla="*/ 178 w 189"/>
                <a:gd name="T107" fmla="*/ 54 h 147"/>
                <a:gd name="T108" fmla="*/ 187 w 189"/>
                <a:gd name="T109" fmla="*/ 46 h 147"/>
                <a:gd name="T110" fmla="*/ 138 w 189"/>
                <a:gd name="T111" fmla="*/ 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47">
                  <a:moveTo>
                    <a:pt x="98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8" y="139"/>
                    <a:pt x="118" y="139"/>
                  </a:cubicBezTo>
                  <a:cubicBezTo>
                    <a:pt x="118" y="138"/>
                    <a:pt x="117" y="137"/>
                    <a:pt x="117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2" y="136"/>
                    <a:pt x="112" y="136"/>
                  </a:cubicBezTo>
                  <a:cubicBezTo>
                    <a:pt x="111" y="136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4" y="89"/>
                    <a:pt x="164" y="89"/>
                    <a:pt x="164" y="89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38" y="6"/>
                    <a:pt x="138" y="6"/>
                    <a:pt x="138" y="6"/>
                  </a:cubicBezTo>
                  <a:lnTo>
                    <a:pt x="98" y="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7128028" y="2788799"/>
              <a:ext cx="212492" cy="340661"/>
            </a:xfrm>
            <a:custGeom>
              <a:avLst/>
              <a:gdLst>
                <a:gd name="T0" fmla="*/ 39 w 126"/>
                <a:gd name="T1" fmla="*/ 183 h 202"/>
                <a:gd name="T2" fmla="*/ 33 w 126"/>
                <a:gd name="T3" fmla="*/ 176 h 202"/>
                <a:gd name="T4" fmla="*/ 36 w 126"/>
                <a:gd name="T5" fmla="*/ 172 h 202"/>
                <a:gd name="T6" fmla="*/ 51 w 126"/>
                <a:gd name="T7" fmla="*/ 168 h 202"/>
                <a:gd name="T8" fmla="*/ 125 w 126"/>
                <a:gd name="T9" fmla="*/ 161 h 202"/>
                <a:gd name="T10" fmla="*/ 120 w 126"/>
                <a:gd name="T11" fmla="*/ 153 h 202"/>
                <a:gd name="T12" fmla="*/ 119 w 126"/>
                <a:gd name="T13" fmla="*/ 148 h 202"/>
                <a:gd name="T14" fmla="*/ 120 w 126"/>
                <a:gd name="T15" fmla="*/ 141 h 202"/>
                <a:gd name="T16" fmla="*/ 116 w 126"/>
                <a:gd name="T17" fmla="*/ 130 h 202"/>
                <a:gd name="T18" fmla="*/ 119 w 126"/>
                <a:gd name="T19" fmla="*/ 123 h 202"/>
                <a:gd name="T20" fmla="*/ 116 w 126"/>
                <a:gd name="T21" fmla="*/ 117 h 202"/>
                <a:gd name="T22" fmla="*/ 122 w 126"/>
                <a:gd name="T23" fmla="*/ 110 h 202"/>
                <a:gd name="T24" fmla="*/ 119 w 126"/>
                <a:gd name="T25" fmla="*/ 104 h 202"/>
                <a:gd name="T26" fmla="*/ 115 w 126"/>
                <a:gd name="T27" fmla="*/ 95 h 202"/>
                <a:gd name="T28" fmla="*/ 106 w 126"/>
                <a:gd name="T29" fmla="*/ 75 h 202"/>
                <a:gd name="T30" fmla="*/ 89 w 126"/>
                <a:gd name="T31" fmla="*/ 12 h 202"/>
                <a:gd name="T32" fmla="*/ 94 w 126"/>
                <a:gd name="T33" fmla="*/ 0 h 202"/>
                <a:gd name="T34" fmla="*/ 1 w 126"/>
                <a:gd name="T35" fmla="*/ 7 h 202"/>
                <a:gd name="T36" fmla="*/ 0 w 126"/>
                <a:gd name="T37" fmla="*/ 106 h 202"/>
                <a:gd name="T38" fmla="*/ 6 w 126"/>
                <a:gd name="T39" fmla="*/ 196 h 202"/>
                <a:gd name="T40" fmla="*/ 11 w 126"/>
                <a:gd name="T41" fmla="*/ 197 h 202"/>
                <a:gd name="T42" fmla="*/ 16 w 126"/>
                <a:gd name="T43" fmla="*/ 195 h 202"/>
                <a:gd name="T44" fmla="*/ 16 w 126"/>
                <a:gd name="T45" fmla="*/ 187 h 202"/>
                <a:gd name="T46" fmla="*/ 21 w 126"/>
                <a:gd name="T47" fmla="*/ 184 h 202"/>
                <a:gd name="T48" fmla="*/ 22 w 126"/>
                <a:gd name="T49" fmla="*/ 189 h 202"/>
                <a:gd name="T50" fmla="*/ 22 w 126"/>
                <a:gd name="T51" fmla="*/ 193 h 202"/>
                <a:gd name="T52" fmla="*/ 25 w 126"/>
                <a:gd name="T53" fmla="*/ 195 h 202"/>
                <a:gd name="T54" fmla="*/ 27 w 126"/>
                <a:gd name="T55" fmla="*/ 199 h 202"/>
                <a:gd name="T56" fmla="*/ 25 w 126"/>
                <a:gd name="T57" fmla="*/ 202 h 202"/>
                <a:gd name="T58" fmla="*/ 31 w 126"/>
                <a:gd name="T59" fmla="*/ 200 h 202"/>
                <a:gd name="T60" fmla="*/ 38 w 126"/>
                <a:gd name="T61" fmla="*/ 197 h 202"/>
                <a:gd name="T62" fmla="*/ 43 w 126"/>
                <a:gd name="T63" fmla="*/ 196 h 202"/>
                <a:gd name="T64" fmla="*/ 44 w 126"/>
                <a:gd name="T65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202">
                  <a:moveTo>
                    <a:pt x="40" y="188"/>
                  </a:moveTo>
                  <a:lnTo>
                    <a:pt x="39" y="183"/>
                  </a:lnTo>
                  <a:lnTo>
                    <a:pt x="35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6" y="172"/>
                  </a:lnTo>
                  <a:lnTo>
                    <a:pt x="43" y="170"/>
                  </a:lnTo>
                  <a:lnTo>
                    <a:pt x="51" y="168"/>
                  </a:lnTo>
                  <a:lnTo>
                    <a:pt x="126" y="162"/>
                  </a:lnTo>
                  <a:lnTo>
                    <a:pt x="125" y="161"/>
                  </a:lnTo>
                  <a:lnTo>
                    <a:pt x="121" y="156"/>
                  </a:lnTo>
                  <a:lnTo>
                    <a:pt x="120" y="153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6"/>
                  </a:lnTo>
                  <a:lnTo>
                    <a:pt x="120" y="141"/>
                  </a:lnTo>
                  <a:lnTo>
                    <a:pt x="118" y="138"/>
                  </a:lnTo>
                  <a:lnTo>
                    <a:pt x="116" y="130"/>
                  </a:lnTo>
                  <a:lnTo>
                    <a:pt x="116" y="125"/>
                  </a:lnTo>
                  <a:lnTo>
                    <a:pt x="119" y="123"/>
                  </a:lnTo>
                  <a:lnTo>
                    <a:pt x="120" y="119"/>
                  </a:lnTo>
                  <a:lnTo>
                    <a:pt x="116" y="117"/>
                  </a:lnTo>
                  <a:lnTo>
                    <a:pt x="121" y="114"/>
                  </a:lnTo>
                  <a:lnTo>
                    <a:pt x="122" y="110"/>
                  </a:lnTo>
                  <a:lnTo>
                    <a:pt x="120" y="108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5" y="95"/>
                  </a:lnTo>
                  <a:lnTo>
                    <a:pt x="108" y="83"/>
                  </a:lnTo>
                  <a:lnTo>
                    <a:pt x="106" y="75"/>
                  </a:lnTo>
                  <a:lnTo>
                    <a:pt x="96" y="41"/>
                  </a:lnTo>
                  <a:lnTo>
                    <a:pt x="89" y="12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0" y="106"/>
                  </a:lnTo>
                  <a:lnTo>
                    <a:pt x="0" y="155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11" y="197"/>
                  </a:lnTo>
                  <a:lnTo>
                    <a:pt x="15" y="198"/>
                  </a:lnTo>
                  <a:lnTo>
                    <a:pt x="16" y="195"/>
                  </a:lnTo>
                  <a:lnTo>
                    <a:pt x="15" y="191"/>
                  </a:lnTo>
                  <a:lnTo>
                    <a:pt x="16" y="187"/>
                  </a:lnTo>
                  <a:lnTo>
                    <a:pt x="18" y="185"/>
                  </a:lnTo>
                  <a:lnTo>
                    <a:pt x="21" y="184"/>
                  </a:lnTo>
                  <a:lnTo>
                    <a:pt x="22" y="186"/>
                  </a:lnTo>
                  <a:lnTo>
                    <a:pt x="22" y="189"/>
                  </a:lnTo>
                  <a:lnTo>
                    <a:pt x="21" y="191"/>
                  </a:lnTo>
                  <a:lnTo>
                    <a:pt x="22" y="193"/>
                  </a:lnTo>
                  <a:lnTo>
                    <a:pt x="23" y="194"/>
                  </a:lnTo>
                  <a:lnTo>
                    <a:pt x="25" y="195"/>
                  </a:lnTo>
                  <a:lnTo>
                    <a:pt x="27" y="197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6" y="199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0" y="18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6942519" y="2800604"/>
              <a:ext cx="195628" cy="342348"/>
            </a:xfrm>
            <a:custGeom>
              <a:avLst/>
              <a:gdLst>
                <a:gd name="T0" fmla="*/ 110 w 116"/>
                <a:gd name="T1" fmla="*/ 99 h 203"/>
                <a:gd name="T2" fmla="*/ 111 w 116"/>
                <a:gd name="T3" fmla="*/ 0 h 203"/>
                <a:gd name="T4" fmla="*/ 41 w 116"/>
                <a:gd name="T5" fmla="*/ 5 h 203"/>
                <a:gd name="T6" fmla="*/ 38 w 116"/>
                <a:gd name="T7" fmla="*/ 10 h 203"/>
                <a:gd name="T8" fmla="*/ 35 w 116"/>
                <a:gd name="T9" fmla="*/ 15 h 203"/>
                <a:gd name="T10" fmla="*/ 32 w 116"/>
                <a:gd name="T11" fmla="*/ 17 h 203"/>
                <a:gd name="T12" fmla="*/ 30 w 116"/>
                <a:gd name="T13" fmla="*/ 26 h 203"/>
                <a:gd name="T14" fmla="*/ 22 w 116"/>
                <a:gd name="T15" fmla="*/ 37 h 203"/>
                <a:gd name="T16" fmla="*/ 18 w 116"/>
                <a:gd name="T17" fmla="*/ 44 h 203"/>
                <a:gd name="T18" fmla="*/ 18 w 116"/>
                <a:gd name="T19" fmla="*/ 48 h 203"/>
                <a:gd name="T20" fmla="*/ 17 w 116"/>
                <a:gd name="T21" fmla="*/ 54 h 203"/>
                <a:gd name="T22" fmla="*/ 13 w 116"/>
                <a:gd name="T23" fmla="*/ 58 h 203"/>
                <a:gd name="T24" fmla="*/ 12 w 116"/>
                <a:gd name="T25" fmla="*/ 62 h 203"/>
                <a:gd name="T26" fmla="*/ 11 w 116"/>
                <a:gd name="T27" fmla="*/ 66 h 203"/>
                <a:gd name="T28" fmla="*/ 14 w 116"/>
                <a:gd name="T29" fmla="*/ 70 h 203"/>
                <a:gd name="T30" fmla="*/ 14 w 116"/>
                <a:gd name="T31" fmla="*/ 78 h 203"/>
                <a:gd name="T32" fmla="*/ 14 w 116"/>
                <a:gd name="T33" fmla="*/ 84 h 203"/>
                <a:gd name="T34" fmla="*/ 11 w 116"/>
                <a:gd name="T35" fmla="*/ 89 h 203"/>
                <a:gd name="T36" fmla="*/ 15 w 116"/>
                <a:gd name="T37" fmla="*/ 94 h 203"/>
                <a:gd name="T38" fmla="*/ 11 w 116"/>
                <a:gd name="T39" fmla="*/ 98 h 203"/>
                <a:gd name="T40" fmla="*/ 15 w 116"/>
                <a:gd name="T41" fmla="*/ 102 h 203"/>
                <a:gd name="T42" fmla="*/ 16 w 116"/>
                <a:gd name="T43" fmla="*/ 108 h 203"/>
                <a:gd name="T44" fmla="*/ 19 w 116"/>
                <a:gd name="T45" fmla="*/ 112 h 203"/>
                <a:gd name="T46" fmla="*/ 19 w 116"/>
                <a:gd name="T47" fmla="*/ 123 h 203"/>
                <a:gd name="T48" fmla="*/ 15 w 116"/>
                <a:gd name="T49" fmla="*/ 126 h 203"/>
                <a:gd name="T50" fmla="*/ 14 w 116"/>
                <a:gd name="T51" fmla="*/ 132 h 203"/>
                <a:gd name="T52" fmla="*/ 8 w 116"/>
                <a:gd name="T53" fmla="*/ 140 h 203"/>
                <a:gd name="T54" fmla="*/ 6 w 116"/>
                <a:gd name="T55" fmla="*/ 149 h 203"/>
                <a:gd name="T56" fmla="*/ 4 w 116"/>
                <a:gd name="T57" fmla="*/ 153 h 203"/>
                <a:gd name="T58" fmla="*/ 4 w 116"/>
                <a:gd name="T59" fmla="*/ 160 h 203"/>
                <a:gd name="T60" fmla="*/ 0 w 116"/>
                <a:gd name="T61" fmla="*/ 164 h 203"/>
                <a:gd name="T62" fmla="*/ 1 w 116"/>
                <a:gd name="T63" fmla="*/ 171 h 203"/>
                <a:gd name="T64" fmla="*/ 65 w 116"/>
                <a:gd name="T65" fmla="*/ 184 h 203"/>
                <a:gd name="T66" fmla="*/ 70 w 116"/>
                <a:gd name="T67" fmla="*/ 192 h 203"/>
                <a:gd name="T68" fmla="*/ 71 w 116"/>
                <a:gd name="T69" fmla="*/ 203 h 203"/>
                <a:gd name="T70" fmla="*/ 72 w 116"/>
                <a:gd name="T71" fmla="*/ 203 h 203"/>
                <a:gd name="T72" fmla="*/ 79 w 116"/>
                <a:gd name="T73" fmla="*/ 199 h 203"/>
                <a:gd name="T74" fmla="*/ 82 w 116"/>
                <a:gd name="T75" fmla="*/ 193 h 203"/>
                <a:gd name="T76" fmla="*/ 89 w 116"/>
                <a:gd name="T77" fmla="*/ 193 h 203"/>
                <a:gd name="T78" fmla="*/ 98 w 116"/>
                <a:gd name="T79" fmla="*/ 190 h 203"/>
                <a:gd name="T80" fmla="*/ 104 w 116"/>
                <a:gd name="T81" fmla="*/ 190 h 203"/>
                <a:gd name="T82" fmla="*/ 109 w 116"/>
                <a:gd name="T83" fmla="*/ 190 h 203"/>
                <a:gd name="T84" fmla="*/ 115 w 116"/>
                <a:gd name="T85" fmla="*/ 190 h 203"/>
                <a:gd name="T86" fmla="*/ 116 w 116"/>
                <a:gd name="T87" fmla="*/ 189 h 203"/>
                <a:gd name="T88" fmla="*/ 110 w 116"/>
                <a:gd name="T89" fmla="*/ 1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203">
                  <a:moveTo>
                    <a:pt x="110" y="148"/>
                  </a:moveTo>
                  <a:lnTo>
                    <a:pt x="110" y="99"/>
                  </a:lnTo>
                  <a:lnTo>
                    <a:pt x="111" y="7"/>
                  </a:lnTo>
                  <a:lnTo>
                    <a:pt x="11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27" y="31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3" y="58"/>
                  </a:lnTo>
                  <a:lnTo>
                    <a:pt x="11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5" y="81"/>
                  </a:lnTo>
                  <a:lnTo>
                    <a:pt x="14" y="84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5" y="96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0" y="115"/>
                  </a:lnTo>
                  <a:lnTo>
                    <a:pt x="19" y="123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4" y="132"/>
                  </a:lnTo>
                  <a:lnTo>
                    <a:pt x="10" y="138"/>
                  </a:lnTo>
                  <a:lnTo>
                    <a:pt x="8" y="140"/>
                  </a:lnTo>
                  <a:lnTo>
                    <a:pt x="7" y="147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66" y="168"/>
                  </a:lnTo>
                  <a:lnTo>
                    <a:pt x="65" y="184"/>
                  </a:lnTo>
                  <a:lnTo>
                    <a:pt x="67" y="188"/>
                  </a:lnTo>
                  <a:lnTo>
                    <a:pt x="70" y="192"/>
                  </a:lnTo>
                  <a:lnTo>
                    <a:pt x="71" y="199"/>
                  </a:lnTo>
                  <a:lnTo>
                    <a:pt x="71" y="203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7" y="200"/>
                  </a:lnTo>
                  <a:lnTo>
                    <a:pt x="79" y="199"/>
                  </a:lnTo>
                  <a:lnTo>
                    <a:pt x="82" y="197"/>
                  </a:lnTo>
                  <a:lnTo>
                    <a:pt x="82" y="193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3" y="192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3" y="192"/>
                  </a:lnTo>
                  <a:lnTo>
                    <a:pt x="115" y="190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0" y="14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7559758" y="2387426"/>
              <a:ext cx="242848" cy="177077"/>
            </a:xfrm>
            <a:custGeom>
              <a:avLst/>
              <a:gdLst>
                <a:gd name="T0" fmla="*/ 0 w 170"/>
                <a:gd name="T1" fmla="*/ 24 h 123"/>
                <a:gd name="T2" fmla="*/ 3 w 170"/>
                <a:gd name="T3" fmla="*/ 44 h 123"/>
                <a:gd name="T4" fmla="*/ 16 w 170"/>
                <a:gd name="T5" fmla="*/ 33 h 123"/>
                <a:gd name="T6" fmla="*/ 28 w 170"/>
                <a:gd name="T7" fmla="*/ 25 h 123"/>
                <a:gd name="T8" fmla="*/ 31 w 170"/>
                <a:gd name="T9" fmla="*/ 27 h 123"/>
                <a:gd name="T10" fmla="*/ 41 w 170"/>
                <a:gd name="T11" fmla="*/ 22 h 123"/>
                <a:gd name="T12" fmla="*/ 63 w 170"/>
                <a:gd name="T13" fmla="*/ 22 h 123"/>
                <a:gd name="T14" fmla="*/ 70 w 170"/>
                <a:gd name="T15" fmla="*/ 36 h 123"/>
                <a:gd name="T16" fmla="*/ 83 w 170"/>
                <a:gd name="T17" fmla="*/ 43 h 123"/>
                <a:gd name="T18" fmla="*/ 93 w 170"/>
                <a:gd name="T19" fmla="*/ 51 h 123"/>
                <a:gd name="T20" fmla="*/ 92 w 170"/>
                <a:gd name="T21" fmla="*/ 60 h 123"/>
                <a:gd name="T22" fmla="*/ 89 w 170"/>
                <a:gd name="T23" fmla="*/ 74 h 123"/>
                <a:gd name="T24" fmla="*/ 94 w 170"/>
                <a:gd name="T25" fmla="*/ 75 h 123"/>
                <a:gd name="T26" fmla="*/ 101 w 170"/>
                <a:gd name="T27" fmla="*/ 75 h 123"/>
                <a:gd name="T28" fmla="*/ 106 w 170"/>
                <a:gd name="T29" fmla="*/ 75 h 123"/>
                <a:gd name="T30" fmla="*/ 122 w 170"/>
                <a:gd name="T31" fmla="*/ 78 h 123"/>
                <a:gd name="T32" fmla="*/ 129 w 170"/>
                <a:gd name="T33" fmla="*/ 79 h 123"/>
                <a:gd name="T34" fmla="*/ 124 w 170"/>
                <a:gd name="T35" fmla="*/ 72 h 123"/>
                <a:gd name="T36" fmla="*/ 124 w 170"/>
                <a:gd name="T37" fmla="*/ 68 h 123"/>
                <a:gd name="T38" fmla="*/ 116 w 170"/>
                <a:gd name="T39" fmla="*/ 57 h 123"/>
                <a:gd name="T40" fmla="*/ 115 w 170"/>
                <a:gd name="T41" fmla="*/ 43 h 123"/>
                <a:gd name="T42" fmla="*/ 113 w 170"/>
                <a:gd name="T43" fmla="*/ 31 h 123"/>
                <a:gd name="T44" fmla="*/ 115 w 170"/>
                <a:gd name="T45" fmla="*/ 28 h 123"/>
                <a:gd name="T46" fmla="*/ 124 w 170"/>
                <a:gd name="T47" fmla="*/ 18 h 123"/>
                <a:gd name="T48" fmla="*/ 129 w 170"/>
                <a:gd name="T49" fmla="*/ 13 h 123"/>
                <a:gd name="T50" fmla="*/ 125 w 170"/>
                <a:gd name="T51" fmla="*/ 21 h 123"/>
                <a:gd name="T52" fmla="*/ 123 w 170"/>
                <a:gd name="T53" fmla="*/ 31 h 123"/>
                <a:gd name="T54" fmla="*/ 122 w 170"/>
                <a:gd name="T55" fmla="*/ 36 h 123"/>
                <a:gd name="T56" fmla="*/ 126 w 170"/>
                <a:gd name="T57" fmla="*/ 41 h 123"/>
                <a:gd name="T58" fmla="*/ 131 w 170"/>
                <a:gd name="T59" fmla="*/ 46 h 123"/>
                <a:gd name="T60" fmla="*/ 134 w 170"/>
                <a:gd name="T61" fmla="*/ 51 h 123"/>
                <a:gd name="T62" fmla="*/ 130 w 170"/>
                <a:gd name="T63" fmla="*/ 57 h 123"/>
                <a:gd name="T64" fmla="*/ 128 w 170"/>
                <a:gd name="T65" fmla="*/ 61 h 123"/>
                <a:gd name="T66" fmla="*/ 129 w 170"/>
                <a:gd name="T67" fmla="*/ 65 h 123"/>
                <a:gd name="T68" fmla="*/ 139 w 170"/>
                <a:gd name="T69" fmla="*/ 66 h 123"/>
                <a:gd name="T70" fmla="*/ 146 w 170"/>
                <a:gd name="T71" fmla="*/ 75 h 123"/>
                <a:gd name="T72" fmla="*/ 147 w 170"/>
                <a:gd name="T73" fmla="*/ 81 h 123"/>
                <a:gd name="T74" fmla="*/ 152 w 170"/>
                <a:gd name="T75" fmla="*/ 89 h 123"/>
                <a:gd name="T76" fmla="*/ 148 w 170"/>
                <a:gd name="T77" fmla="*/ 104 h 123"/>
                <a:gd name="T78" fmla="*/ 149 w 170"/>
                <a:gd name="T79" fmla="*/ 120 h 123"/>
                <a:gd name="T80" fmla="*/ 153 w 170"/>
                <a:gd name="T81" fmla="*/ 116 h 123"/>
                <a:gd name="T82" fmla="*/ 157 w 170"/>
                <a:gd name="T83" fmla="*/ 102 h 123"/>
                <a:gd name="T84" fmla="*/ 157 w 170"/>
                <a:gd name="T85" fmla="*/ 97 h 123"/>
                <a:gd name="T86" fmla="*/ 163 w 170"/>
                <a:gd name="T87" fmla="*/ 91 h 123"/>
                <a:gd name="T88" fmla="*/ 163 w 170"/>
                <a:gd name="T89" fmla="*/ 79 h 123"/>
                <a:gd name="T90" fmla="*/ 167 w 170"/>
                <a:gd name="T91" fmla="*/ 71 h 123"/>
                <a:gd name="T92" fmla="*/ 167 w 170"/>
                <a:gd name="T93" fmla="*/ 77 h 123"/>
                <a:gd name="T94" fmla="*/ 168 w 170"/>
                <a:gd name="T95" fmla="*/ 82 h 123"/>
                <a:gd name="T96" fmla="*/ 170 w 170"/>
                <a:gd name="T97" fmla="*/ 68 h 123"/>
                <a:gd name="T98" fmla="*/ 169 w 170"/>
                <a:gd name="T99" fmla="*/ 54 h 123"/>
                <a:gd name="T100" fmla="*/ 134 w 170"/>
                <a:gd name="T10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" h="123">
                  <a:moveTo>
                    <a:pt x="134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8" y="74"/>
                    <a:pt x="168" y="74"/>
                    <a:pt x="168" y="74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5" y="80"/>
                    <a:pt x="165" y="80"/>
                  </a:cubicBezTo>
                  <a:cubicBezTo>
                    <a:pt x="166" y="81"/>
                    <a:pt x="168" y="82"/>
                    <a:pt x="168" y="82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48" y="57"/>
                    <a:pt x="148" y="57"/>
                    <a:pt x="148" y="57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7411350" y="2367189"/>
              <a:ext cx="249594" cy="246221"/>
            </a:xfrm>
            <a:custGeom>
              <a:avLst/>
              <a:gdLst>
                <a:gd name="T0" fmla="*/ 24 w 148"/>
                <a:gd name="T1" fmla="*/ 136 h 146"/>
                <a:gd name="T2" fmla="*/ 31 w 148"/>
                <a:gd name="T3" fmla="*/ 144 h 146"/>
                <a:gd name="T4" fmla="*/ 38 w 148"/>
                <a:gd name="T5" fmla="*/ 146 h 146"/>
                <a:gd name="T6" fmla="*/ 48 w 148"/>
                <a:gd name="T7" fmla="*/ 142 h 146"/>
                <a:gd name="T8" fmla="*/ 64 w 148"/>
                <a:gd name="T9" fmla="*/ 134 h 146"/>
                <a:gd name="T10" fmla="*/ 79 w 148"/>
                <a:gd name="T11" fmla="*/ 125 h 146"/>
                <a:gd name="T12" fmla="*/ 79 w 148"/>
                <a:gd name="T13" fmla="*/ 112 h 146"/>
                <a:gd name="T14" fmla="*/ 87 w 148"/>
                <a:gd name="T15" fmla="*/ 99 h 146"/>
                <a:gd name="T16" fmla="*/ 91 w 148"/>
                <a:gd name="T17" fmla="*/ 80 h 146"/>
                <a:gd name="T18" fmla="*/ 100 w 148"/>
                <a:gd name="T19" fmla="*/ 84 h 146"/>
                <a:gd name="T20" fmla="*/ 103 w 148"/>
                <a:gd name="T21" fmla="*/ 83 h 146"/>
                <a:gd name="T22" fmla="*/ 108 w 148"/>
                <a:gd name="T23" fmla="*/ 71 h 146"/>
                <a:gd name="T24" fmla="*/ 110 w 148"/>
                <a:gd name="T25" fmla="*/ 67 h 146"/>
                <a:gd name="T26" fmla="*/ 114 w 148"/>
                <a:gd name="T27" fmla="*/ 69 h 146"/>
                <a:gd name="T28" fmla="*/ 122 w 148"/>
                <a:gd name="T29" fmla="*/ 57 h 146"/>
                <a:gd name="T30" fmla="*/ 126 w 148"/>
                <a:gd name="T31" fmla="*/ 47 h 146"/>
                <a:gd name="T32" fmla="*/ 135 w 148"/>
                <a:gd name="T33" fmla="*/ 44 h 146"/>
                <a:gd name="T34" fmla="*/ 143 w 148"/>
                <a:gd name="T35" fmla="*/ 47 h 146"/>
                <a:gd name="T36" fmla="*/ 148 w 148"/>
                <a:gd name="T37" fmla="*/ 43 h 146"/>
                <a:gd name="T38" fmla="*/ 145 w 148"/>
                <a:gd name="T39" fmla="*/ 36 h 146"/>
                <a:gd name="T40" fmla="*/ 130 w 148"/>
                <a:gd name="T41" fmla="*/ 28 h 146"/>
                <a:gd name="T42" fmla="*/ 120 w 148"/>
                <a:gd name="T43" fmla="*/ 31 h 146"/>
                <a:gd name="T44" fmla="*/ 113 w 148"/>
                <a:gd name="T45" fmla="*/ 34 h 146"/>
                <a:gd name="T46" fmla="*/ 107 w 148"/>
                <a:gd name="T47" fmla="*/ 40 h 146"/>
                <a:gd name="T48" fmla="*/ 94 w 148"/>
                <a:gd name="T49" fmla="*/ 50 h 146"/>
                <a:gd name="T50" fmla="*/ 88 w 148"/>
                <a:gd name="T51" fmla="*/ 33 h 146"/>
                <a:gd name="T52" fmla="*/ 51 w 148"/>
                <a:gd name="T53" fmla="*/ 0 h 146"/>
                <a:gd name="T54" fmla="*/ 47 w 148"/>
                <a:gd name="T55" fmla="*/ 3 h 146"/>
                <a:gd name="T56" fmla="*/ 48 w 148"/>
                <a:gd name="T57" fmla="*/ 7 h 146"/>
                <a:gd name="T58" fmla="*/ 48 w 148"/>
                <a:gd name="T59" fmla="*/ 19 h 146"/>
                <a:gd name="T60" fmla="*/ 47 w 148"/>
                <a:gd name="T61" fmla="*/ 28 h 146"/>
                <a:gd name="T62" fmla="*/ 46 w 148"/>
                <a:gd name="T63" fmla="*/ 39 h 146"/>
                <a:gd name="T64" fmla="*/ 36 w 148"/>
                <a:gd name="T65" fmla="*/ 51 h 146"/>
                <a:gd name="T66" fmla="*/ 28 w 148"/>
                <a:gd name="T67" fmla="*/ 55 h 146"/>
                <a:gd name="T68" fmla="*/ 21 w 148"/>
                <a:gd name="T69" fmla="*/ 65 h 146"/>
                <a:gd name="T70" fmla="*/ 19 w 148"/>
                <a:gd name="T71" fmla="*/ 76 h 146"/>
                <a:gd name="T72" fmla="*/ 12 w 148"/>
                <a:gd name="T73" fmla="*/ 76 h 146"/>
                <a:gd name="T74" fmla="*/ 9 w 148"/>
                <a:gd name="T75" fmla="*/ 91 h 146"/>
                <a:gd name="T76" fmla="*/ 3 w 148"/>
                <a:gd name="T77" fmla="*/ 98 h 146"/>
                <a:gd name="T78" fmla="*/ 3 w 148"/>
                <a:gd name="T79" fmla="*/ 114 h 146"/>
                <a:gd name="T80" fmla="*/ 10 w 148"/>
                <a:gd name="T81" fmla="*/ 127 h 146"/>
                <a:gd name="T82" fmla="*/ 19 w 148"/>
                <a:gd name="T83" fmla="*/ 138 h 146"/>
                <a:gd name="T84" fmla="*/ 21 w 148"/>
                <a:gd name="T85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46">
                  <a:moveTo>
                    <a:pt x="21" y="136"/>
                  </a:moveTo>
                  <a:lnTo>
                    <a:pt x="24" y="136"/>
                  </a:lnTo>
                  <a:lnTo>
                    <a:pt x="25" y="139"/>
                  </a:lnTo>
                  <a:lnTo>
                    <a:pt x="31" y="144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4" y="139"/>
                  </a:lnTo>
                  <a:lnTo>
                    <a:pt x="48" y="142"/>
                  </a:lnTo>
                  <a:lnTo>
                    <a:pt x="57" y="140"/>
                  </a:lnTo>
                  <a:lnTo>
                    <a:pt x="64" y="134"/>
                  </a:lnTo>
                  <a:lnTo>
                    <a:pt x="75" y="128"/>
                  </a:lnTo>
                  <a:lnTo>
                    <a:pt x="79" y="125"/>
                  </a:lnTo>
                  <a:lnTo>
                    <a:pt x="78" y="117"/>
                  </a:lnTo>
                  <a:lnTo>
                    <a:pt x="79" y="112"/>
                  </a:lnTo>
                  <a:lnTo>
                    <a:pt x="84" y="107"/>
                  </a:lnTo>
                  <a:lnTo>
                    <a:pt x="87" y="9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5" y="82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3"/>
                  </a:lnTo>
                  <a:lnTo>
                    <a:pt x="106" y="75"/>
                  </a:lnTo>
                  <a:lnTo>
                    <a:pt x="108" y="71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3" y="67"/>
                  </a:lnTo>
                  <a:lnTo>
                    <a:pt x="114" y="69"/>
                  </a:lnTo>
                  <a:lnTo>
                    <a:pt x="119" y="60"/>
                  </a:lnTo>
                  <a:lnTo>
                    <a:pt x="122" y="57"/>
                  </a:lnTo>
                  <a:lnTo>
                    <a:pt x="124" y="54"/>
                  </a:lnTo>
                  <a:lnTo>
                    <a:pt x="126" y="47"/>
                  </a:lnTo>
                  <a:lnTo>
                    <a:pt x="126" y="39"/>
                  </a:lnTo>
                  <a:lnTo>
                    <a:pt x="135" y="44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4"/>
                  </a:lnTo>
                  <a:lnTo>
                    <a:pt x="148" y="43"/>
                  </a:lnTo>
                  <a:lnTo>
                    <a:pt x="147" y="43"/>
                  </a:lnTo>
                  <a:lnTo>
                    <a:pt x="145" y="36"/>
                  </a:lnTo>
                  <a:lnTo>
                    <a:pt x="141" y="31"/>
                  </a:lnTo>
                  <a:lnTo>
                    <a:pt x="130" y="28"/>
                  </a:lnTo>
                  <a:lnTo>
                    <a:pt x="123" y="31"/>
                  </a:lnTo>
                  <a:lnTo>
                    <a:pt x="120" y="31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2" y="34"/>
                  </a:lnTo>
                  <a:lnTo>
                    <a:pt x="107" y="40"/>
                  </a:lnTo>
                  <a:lnTo>
                    <a:pt x="102" y="4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88" y="33"/>
                  </a:lnTo>
                  <a:lnTo>
                    <a:pt x="57" y="3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47" y="22"/>
                  </a:lnTo>
                  <a:lnTo>
                    <a:pt x="47" y="28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4"/>
                  </a:lnTo>
                  <a:lnTo>
                    <a:pt x="36" y="51"/>
                  </a:lnTo>
                  <a:lnTo>
                    <a:pt x="33" y="55"/>
                  </a:lnTo>
                  <a:lnTo>
                    <a:pt x="28" y="55"/>
                  </a:lnTo>
                  <a:lnTo>
                    <a:pt x="24" y="61"/>
                  </a:lnTo>
                  <a:lnTo>
                    <a:pt x="21" y="6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2" y="76"/>
                  </a:lnTo>
                  <a:lnTo>
                    <a:pt x="9" y="87"/>
                  </a:lnTo>
                  <a:lnTo>
                    <a:pt x="9" y="91"/>
                  </a:lnTo>
                  <a:lnTo>
                    <a:pt x="7" y="94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3" y="114"/>
                  </a:lnTo>
                  <a:lnTo>
                    <a:pt x="5" y="120"/>
                  </a:lnTo>
                  <a:lnTo>
                    <a:pt x="10" y="127"/>
                  </a:lnTo>
                  <a:lnTo>
                    <a:pt x="15" y="132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7045393" y="2498731"/>
              <a:ext cx="398000" cy="205746"/>
            </a:xfrm>
            <a:custGeom>
              <a:avLst/>
              <a:gdLst>
                <a:gd name="T0" fmla="*/ 207 w 236"/>
                <a:gd name="T1" fmla="*/ 91 h 122"/>
                <a:gd name="T2" fmla="*/ 214 w 236"/>
                <a:gd name="T3" fmla="*/ 88 h 122"/>
                <a:gd name="T4" fmla="*/ 220 w 236"/>
                <a:gd name="T5" fmla="*/ 74 h 122"/>
                <a:gd name="T6" fmla="*/ 235 w 236"/>
                <a:gd name="T7" fmla="*/ 64 h 122"/>
                <a:gd name="T8" fmla="*/ 232 w 236"/>
                <a:gd name="T9" fmla="*/ 54 h 122"/>
                <a:gd name="T10" fmla="*/ 222 w 236"/>
                <a:gd name="T11" fmla="*/ 42 h 122"/>
                <a:gd name="T12" fmla="*/ 217 w 236"/>
                <a:gd name="T13" fmla="*/ 23 h 122"/>
                <a:gd name="T14" fmla="*/ 215 w 236"/>
                <a:gd name="T15" fmla="*/ 22 h 122"/>
                <a:gd name="T16" fmla="*/ 207 w 236"/>
                <a:gd name="T17" fmla="*/ 13 h 122"/>
                <a:gd name="T18" fmla="*/ 203 w 236"/>
                <a:gd name="T19" fmla="*/ 11 h 122"/>
                <a:gd name="T20" fmla="*/ 199 w 236"/>
                <a:gd name="T21" fmla="*/ 15 h 122"/>
                <a:gd name="T22" fmla="*/ 192 w 236"/>
                <a:gd name="T23" fmla="*/ 17 h 122"/>
                <a:gd name="T24" fmla="*/ 184 w 236"/>
                <a:gd name="T25" fmla="*/ 13 h 122"/>
                <a:gd name="T26" fmla="*/ 181 w 236"/>
                <a:gd name="T27" fmla="*/ 16 h 122"/>
                <a:gd name="T28" fmla="*/ 178 w 236"/>
                <a:gd name="T29" fmla="*/ 18 h 122"/>
                <a:gd name="T30" fmla="*/ 174 w 236"/>
                <a:gd name="T31" fmla="*/ 15 h 122"/>
                <a:gd name="T32" fmla="*/ 166 w 236"/>
                <a:gd name="T33" fmla="*/ 13 h 122"/>
                <a:gd name="T34" fmla="*/ 163 w 236"/>
                <a:gd name="T35" fmla="*/ 7 h 122"/>
                <a:gd name="T36" fmla="*/ 154 w 236"/>
                <a:gd name="T37" fmla="*/ 0 h 122"/>
                <a:gd name="T38" fmla="*/ 148 w 236"/>
                <a:gd name="T39" fmla="*/ 3 h 122"/>
                <a:gd name="T40" fmla="*/ 141 w 236"/>
                <a:gd name="T41" fmla="*/ 2 h 122"/>
                <a:gd name="T42" fmla="*/ 144 w 236"/>
                <a:gd name="T43" fmla="*/ 7 h 122"/>
                <a:gd name="T44" fmla="*/ 144 w 236"/>
                <a:gd name="T45" fmla="*/ 15 h 122"/>
                <a:gd name="T46" fmla="*/ 138 w 236"/>
                <a:gd name="T47" fmla="*/ 17 h 122"/>
                <a:gd name="T48" fmla="*/ 126 w 236"/>
                <a:gd name="T49" fmla="*/ 20 h 122"/>
                <a:gd name="T50" fmla="*/ 125 w 236"/>
                <a:gd name="T51" fmla="*/ 23 h 122"/>
                <a:gd name="T52" fmla="*/ 124 w 236"/>
                <a:gd name="T53" fmla="*/ 29 h 122"/>
                <a:gd name="T54" fmla="*/ 120 w 236"/>
                <a:gd name="T55" fmla="*/ 37 h 122"/>
                <a:gd name="T56" fmla="*/ 115 w 236"/>
                <a:gd name="T57" fmla="*/ 39 h 122"/>
                <a:gd name="T58" fmla="*/ 112 w 236"/>
                <a:gd name="T59" fmla="*/ 47 h 122"/>
                <a:gd name="T60" fmla="*/ 104 w 236"/>
                <a:gd name="T61" fmla="*/ 52 h 122"/>
                <a:gd name="T62" fmla="*/ 100 w 236"/>
                <a:gd name="T63" fmla="*/ 48 h 122"/>
                <a:gd name="T64" fmla="*/ 97 w 236"/>
                <a:gd name="T65" fmla="*/ 44 h 122"/>
                <a:gd name="T66" fmla="*/ 93 w 236"/>
                <a:gd name="T67" fmla="*/ 51 h 122"/>
                <a:gd name="T68" fmla="*/ 92 w 236"/>
                <a:gd name="T69" fmla="*/ 58 h 122"/>
                <a:gd name="T70" fmla="*/ 86 w 236"/>
                <a:gd name="T71" fmla="*/ 55 h 122"/>
                <a:gd name="T72" fmla="*/ 80 w 236"/>
                <a:gd name="T73" fmla="*/ 56 h 122"/>
                <a:gd name="T74" fmla="*/ 76 w 236"/>
                <a:gd name="T75" fmla="*/ 61 h 122"/>
                <a:gd name="T76" fmla="*/ 71 w 236"/>
                <a:gd name="T77" fmla="*/ 60 h 122"/>
                <a:gd name="T78" fmla="*/ 63 w 236"/>
                <a:gd name="T79" fmla="*/ 57 h 122"/>
                <a:gd name="T80" fmla="*/ 57 w 236"/>
                <a:gd name="T81" fmla="*/ 61 h 122"/>
                <a:gd name="T82" fmla="*/ 49 w 236"/>
                <a:gd name="T83" fmla="*/ 66 h 122"/>
                <a:gd name="T84" fmla="*/ 43 w 236"/>
                <a:gd name="T85" fmla="*/ 67 h 122"/>
                <a:gd name="T86" fmla="*/ 43 w 236"/>
                <a:gd name="T87" fmla="*/ 72 h 122"/>
                <a:gd name="T88" fmla="*/ 44 w 236"/>
                <a:gd name="T89" fmla="*/ 78 h 122"/>
                <a:gd name="T90" fmla="*/ 36 w 236"/>
                <a:gd name="T91" fmla="*/ 81 h 122"/>
                <a:gd name="T92" fmla="*/ 33 w 236"/>
                <a:gd name="T93" fmla="*/ 88 h 122"/>
                <a:gd name="T94" fmla="*/ 33 w 236"/>
                <a:gd name="T95" fmla="*/ 94 h 122"/>
                <a:gd name="T96" fmla="*/ 27 w 236"/>
                <a:gd name="T97" fmla="*/ 94 h 122"/>
                <a:gd name="T98" fmla="*/ 19 w 236"/>
                <a:gd name="T99" fmla="*/ 89 h 122"/>
                <a:gd name="T100" fmla="*/ 14 w 236"/>
                <a:gd name="T101" fmla="*/ 93 h 122"/>
                <a:gd name="T102" fmla="*/ 10 w 236"/>
                <a:gd name="T103" fmla="*/ 97 h 122"/>
                <a:gd name="T104" fmla="*/ 14 w 236"/>
                <a:gd name="T105" fmla="*/ 102 h 122"/>
                <a:gd name="T106" fmla="*/ 14 w 236"/>
                <a:gd name="T107" fmla="*/ 107 h 122"/>
                <a:gd name="T108" fmla="*/ 12 w 236"/>
                <a:gd name="T109" fmla="*/ 115 h 122"/>
                <a:gd name="T110" fmla="*/ 7 w 236"/>
                <a:gd name="T111" fmla="*/ 116 h 122"/>
                <a:gd name="T112" fmla="*/ 5 w 236"/>
                <a:gd name="T113" fmla="*/ 117 h 122"/>
                <a:gd name="T114" fmla="*/ 0 w 236"/>
                <a:gd name="T115" fmla="*/ 117 h 122"/>
                <a:gd name="T116" fmla="*/ 0 w 236"/>
                <a:gd name="T117" fmla="*/ 121 h 122"/>
                <a:gd name="T118" fmla="*/ 2 w 236"/>
                <a:gd name="T119" fmla="*/ 121 h 122"/>
                <a:gd name="T120" fmla="*/ 50 w 236"/>
                <a:gd name="T121" fmla="*/ 111 h 122"/>
                <a:gd name="T122" fmla="*/ 192 w 236"/>
                <a:gd name="T123" fmla="*/ 100 h 122"/>
                <a:gd name="T124" fmla="*/ 202 w 236"/>
                <a:gd name="T125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122">
                  <a:moveTo>
                    <a:pt x="202" y="94"/>
                  </a:moveTo>
                  <a:lnTo>
                    <a:pt x="207" y="91"/>
                  </a:lnTo>
                  <a:lnTo>
                    <a:pt x="210" y="89"/>
                  </a:lnTo>
                  <a:lnTo>
                    <a:pt x="214" y="88"/>
                  </a:lnTo>
                  <a:lnTo>
                    <a:pt x="217" y="79"/>
                  </a:lnTo>
                  <a:lnTo>
                    <a:pt x="220" y="74"/>
                  </a:lnTo>
                  <a:lnTo>
                    <a:pt x="231" y="70"/>
                  </a:lnTo>
                  <a:lnTo>
                    <a:pt x="235" y="64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49"/>
                  </a:lnTo>
                  <a:lnTo>
                    <a:pt x="222" y="42"/>
                  </a:lnTo>
                  <a:lnTo>
                    <a:pt x="220" y="36"/>
                  </a:lnTo>
                  <a:lnTo>
                    <a:pt x="217" y="23"/>
                  </a:lnTo>
                  <a:lnTo>
                    <a:pt x="218" y="22"/>
                  </a:lnTo>
                  <a:lnTo>
                    <a:pt x="215" y="22"/>
                  </a:lnTo>
                  <a:lnTo>
                    <a:pt x="211" y="18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3" y="11"/>
                  </a:lnTo>
                  <a:lnTo>
                    <a:pt x="201" y="12"/>
                  </a:lnTo>
                  <a:lnTo>
                    <a:pt x="199" y="15"/>
                  </a:lnTo>
                  <a:lnTo>
                    <a:pt x="198" y="16"/>
                  </a:lnTo>
                  <a:lnTo>
                    <a:pt x="192" y="17"/>
                  </a:lnTo>
                  <a:lnTo>
                    <a:pt x="187" y="15"/>
                  </a:lnTo>
                  <a:lnTo>
                    <a:pt x="184" y="13"/>
                  </a:lnTo>
                  <a:lnTo>
                    <a:pt x="183" y="14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78" y="18"/>
                  </a:lnTo>
                  <a:lnTo>
                    <a:pt x="176" y="16"/>
                  </a:lnTo>
                  <a:lnTo>
                    <a:pt x="174" y="15"/>
                  </a:lnTo>
                  <a:lnTo>
                    <a:pt x="171" y="14"/>
                  </a:lnTo>
                  <a:lnTo>
                    <a:pt x="166" y="13"/>
                  </a:lnTo>
                  <a:lnTo>
                    <a:pt x="165" y="11"/>
                  </a:lnTo>
                  <a:lnTo>
                    <a:pt x="163" y="7"/>
                  </a:lnTo>
                  <a:lnTo>
                    <a:pt x="159" y="4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48" y="3"/>
                  </a:lnTo>
                  <a:lnTo>
                    <a:pt x="143" y="1"/>
                  </a:lnTo>
                  <a:lnTo>
                    <a:pt x="141" y="2"/>
                  </a:lnTo>
                  <a:lnTo>
                    <a:pt x="142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5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34" y="19"/>
                  </a:lnTo>
                  <a:lnTo>
                    <a:pt x="126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4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20" y="37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0" y="51"/>
                  </a:lnTo>
                  <a:lnTo>
                    <a:pt x="104" y="52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4"/>
                  </a:lnTo>
                  <a:lnTo>
                    <a:pt x="97" y="44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8" y="57"/>
                  </a:lnTo>
                  <a:lnTo>
                    <a:pt x="86" y="55"/>
                  </a:lnTo>
                  <a:lnTo>
                    <a:pt x="82" y="55"/>
                  </a:lnTo>
                  <a:lnTo>
                    <a:pt x="80" y="56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5" y="62"/>
                  </a:lnTo>
                  <a:lnTo>
                    <a:pt x="71" y="60"/>
                  </a:lnTo>
                  <a:lnTo>
                    <a:pt x="68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49" y="61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3" y="67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3" y="75"/>
                  </a:lnTo>
                  <a:lnTo>
                    <a:pt x="44" y="78"/>
                  </a:lnTo>
                  <a:lnTo>
                    <a:pt x="42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5" y="93"/>
                  </a:lnTo>
                  <a:lnTo>
                    <a:pt x="33" y="94"/>
                  </a:lnTo>
                  <a:lnTo>
                    <a:pt x="30" y="94"/>
                  </a:lnTo>
                  <a:lnTo>
                    <a:pt x="27" y="94"/>
                  </a:lnTo>
                  <a:lnTo>
                    <a:pt x="23" y="91"/>
                  </a:lnTo>
                  <a:lnTo>
                    <a:pt x="19" y="89"/>
                  </a:lnTo>
                  <a:lnTo>
                    <a:pt x="17" y="90"/>
                  </a:lnTo>
                  <a:lnTo>
                    <a:pt x="14" y="93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10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2"/>
                  </a:lnTo>
                  <a:lnTo>
                    <a:pt x="12" y="115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2" y="121"/>
                  </a:lnTo>
                  <a:lnTo>
                    <a:pt x="52" y="120"/>
                  </a:lnTo>
                  <a:lnTo>
                    <a:pt x="50" y="111"/>
                  </a:lnTo>
                  <a:lnTo>
                    <a:pt x="143" y="105"/>
                  </a:lnTo>
                  <a:lnTo>
                    <a:pt x="192" y="100"/>
                  </a:lnTo>
                  <a:lnTo>
                    <a:pt x="198" y="97"/>
                  </a:lnTo>
                  <a:lnTo>
                    <a:pt x="202" y="9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6706417" y="2426214"/>
              <a:ext cx="362585" cy="315365"/>
            </a:xfrm>
            <a:custGeom>
              <a:avLst/>
              <a:gdLst>
                <a:gd name="T0" fmla="*/ 238 w 254"/>
                <a:gd name="T1" fmla="*/ 190 h 221"/>
                <a:gd name="T2" fmla="*/ 242 w 254"/>
                <a:gd name="T3" fmla="*/ 189 h 221"/>
                <a:gd name="T4" fmla="*/ 244 w 254"/>
                <a:gd name="T5" fmla="*/ 188 h 221"/>
                <a:gd name="T6" fmla="*/ 249 w 254"/>
                <a:gd name="T7" fmla="*/ 187 h 221"/>
                <a:gd name="T8" fmla="*/ 254 w 254"/>
                <a:gd name="T9" fmla="*/ 183 h 221"/>
                <a:gd name="T10" fmla="*/ 254 w 254"/>
                <a:gd name="T11" fmla="*/ 173 h 221"/>
                <a:gd name="T12" fmla="*/ 250 w 254"/>
                <a:gd name="T13" fmla="*/ 168 h 221"/>
                <a:gd name="T14" fmla="*/ 251 w 254"/>
                <a:gd name="T15" fmla="*/ 161 h 221"/>
                <a:gd name="T16" fmla="*/ 243 w 254"/>
                <a:gd name="T17" fmla="*/ 166 h 221"/>
                <a:gd name="T18" fmla="*/ 238 w 254"/>
                <a:gd name="T19" fmla="*/ 156 h 221"/>
                <a:gd name="T20" fmla="*/ 240 w 254"/>
                <a:gd name="T21" fmla="*/ 146 h 221"/>
                <a:gd name="T22" fmla="*/ 232 w 254"/>
                <a:gd name="T23" fmla="*/ 131 h 221"/>
                <a:gd name="T24" fmla="*/ 216 w 254"/>
                <a:gd name="T25" fmla="*/ 124 h 221"/>
                <a:gd name="T26" fmla="*/ 202 w 254"/>
                <a:gd name="T27" fmla="*/ 112 h 221"/>
                <a:gd name="T28" fmla="*/ 204 w 254"/>
                <a:gd name="T29" fmla="*/ 100 h 221"/>
                <a:gd name="T30" fmla="*/ 206 w 254"/>
                <a:gd name="T31" fmla="*/ 91 h 221"/>
                <a:gd name="T32" fmla="*/ 206 w 254"/>
                <a:gd name="T33" fmla="*/ 80 h 221"/>
                <a:gd name="T34" fmla="*/ 196 w 254"/>
                <a:gd name="T35" fmla="*/ 76 h 221"/>
                <a:gd name="T36" fmla="*/ 191 w 254"/>
                <a:gd name="T37" fmla="*/ 81 h 221"/>
                <a:gd name="T38" fmla="*/ 186 w 254"/>
                <a:gd name="T39" fmla="*/ 67 h 221"/>
                <a:gd name="T40" fmla="*/ 163 w 254"/>
                <a:gd name="T41" fmla="*/ 45 h 221"/>
                <a:gd name="T42" fmla="*/ 156 w 254"/>
                <a:gd name="T43" fmla="*/ 22 h 221"/>
                <a:gd name="T44" fmla="*/ 158 w 254"/>
                <a:gd name="T45" fmla="*/ 10 h 221"/>
                <a:gd name="T46" fmla="*/ 0 w 254"/>
                <a:gd name="T47" fmla="*/ 2 h 221"/>
                <a:gd name="T48" fmla="*/ 4 w 254"/>
                <a:gd name="T49" fmla="*/ 6 h 221"/>
                <a:gd name="T50" fmla="*/ 3 w 254"/>
                <a:gd name="T51" fmla="*/ 13 h 221"/>
                <a:gd name="T52" fmla="*/ 5 w 254"/>
                <a:gd name="T53" fmla="*/ 17 h 221"/>
                <a:gd name="T54" fmla="*/ 12 w 254"/>
                <a:gd name="T55" fmla="*/ 25 h 221"/>
                <a:gd name="T56" fmla="*/ 14 w 254"/>
                <a:gd name="T57" fmla="*/ 29 h 221"/>
                <a:gd name="T58" fmla="*/ 20 w 254"/>
                <a:gd name="T59" fmla="*/ 39 h 221"/>
                <a:gd name="T60" fmla="*/ 31 w 254"/>
                <a:gd name="T61" fmla="*/ 39 h 221"/>
                <a:gd name="T62" fmla="*/ 28 w 254"/>
                <a:gd name="T63" fmla="*/ 50 h 221"/>
                <a:gd name="T64" fmla="*/ 31 w 254"/>
                <a:gd name="T65" fmla="*/ 61 h 221"/>
                <a:gd name="T66" fmla="*/ 36 w 254"/>
                <a:gd name="T67" fmla="*/ 69 h 221"/>
                <a:gd name="T68" fmla="*/ 42 w 254"/>
                <a:gd name="T69" fmla="*/ 176 h 221"/>
                <a:gd name="T70" fmla="*/ 215 w 254"/>
                <a:gd name="T71" fmla="*/ 197 h 221"/>
                <a:gd name="T72" fmla="*/ 205 w 254"/>
                <a:gd name="T73" fmla="*/ 221 h 221"/>
                <a:gd name="T74" fmla="*/ 234 w 254"/>
                <a:gd name="T75" fmla="*/ 216 h 221"/>
                <a:gd name="T76" fmla="*/ 237 w 254"/>
                <a:gd name="T77" fmla="*/ 211 h 221"/>
                <a:gd name="T78" fmla="*/ 234 w 254"/>
                <a:gd name="T79" fmla="*/ 206 h 221"/>
                <a:gd name="T80" fmla="*/ 237 w 254"/>
                <a:gd name="T81" fmla="*/ 203 h 221"/>
                <a:gd name="T82" fmla="*/ 238 w 254"/>
                <a:gd name="T83" fmla="*/ 197 h 221"/>
                <a:gd name="T84" fmla="*/ 238 w 254"/>
                <a:gd name="T85" fmla="*/ 1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221">
                  <a:moveTo>
                    <a:pt x="238" y="193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6" y="187"/>
                    <a:pt x="246" y="187"/>
                    <a:pt x="246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1" y="161"/>
                    <a:pt x="251" y="161"/>
                    <a:pt x="251" y="161"/>
                  </a:cubicBezTo>
                  <a:cubicBezTo>
                    <a:pt x="246" y="161"/>
                    <a:pt x="246" y="161"/>
                    <a:pt x="246" y="161"/>
                  </a:cubicBezTo>
                  <a:cubicBezTo>
                    <a:pt x="243" y="166"/>
                    <a:pt x="243" y="166"/>
                    <a:pt x="243" y="166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5" y="17"/>
                  </a:cubicBezTo>
                  <a:cubicBezTo>
                    <a:pt x="6" y="18"/>
                    <a:pt x="11" y="19"/>
                    <a:pt x="11" y="1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4" y="216"/>
                    <a:pt x="234" y="216"/>
                    <a:pt x="234" y="216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13"/>
                    <a:pt x="238" y="212"/>
                    <a:pt x="237" y="211"/>
                  </a:cubicBezTo>
                  <a:cubicBezTo>
                    <a:pt x="237" y="210"/>
                    <a:pt x="235" y="207"/>
                    <a:pt x="235" y="207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5" y="204"/>
                    <a:pt x="235" y="204"/>
                    <a:pt x="235" y="204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4"/>
                    <a:pt x="238" y="194"/>
                    <a:pt x="238" y="194"/>
                  </a:cubicBezTo>
                  <a:lnTo>
                    <a:pt x="238" y="19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6642332" y="1820781"/>
              <a:ext cx="350780" cy="408119"/>
            </a:xfrm>
            <a:custGeom>
              <a:avLst/>
              <a:gdLst>
                <a:gd name="T0" fmla="*/ 139 w 208"/>
                <a:gd name="T1" fmla="*/ 135 h 242"/>
                <a:gd name="T2" fmla="*/ 144 w 208"/>
                <a:gd name="T3" fmla="*/ 107 h 242"/>
                <a:gd name="T4" fmla="*/ 169 w 208"/>
                <a:gd name="T5" fmla="*/ 80 h 242"/>
                <a:gd name="T6" fmla="*/ 208 w 208"/>
                <a:gd name="T7" fmla="*/ 55 h 242"/>
                <a:gd name="T8" fmla="*/ 183 w 208"/>
                <a:gd name="T9" fmla="*/ 52 h 242"/>
                <a:gd name="T10" fmla="*/ 166 w 208"/>
                <a:gd name="T11" fmla="*/ 52 h 242"/>
                <a:gd name="T12" fmla="*/ 154 w 208"/>
                <a:gd name="T13" fmla="*/ 55 h 242"/>
                <a:gd name="T14" fmla="*/ 147 w 208"/>
                <a:gd name="T15" fmla="*/ 48 h 242"/>
                <a:gd name="T16" fmla="*/ 133 w 208"/>
                <a:gd name="T17" fmla="*/ 45 h 242"/>
                <a:gd name="T18" fmla="*/ 128 w 208"/>
                <a:gd name="T19" fmla="*/ 42 h 242"/>
                <a:gd name="T20" fmla="*/ 114 w 208"/>
                <a:gd name="T21" fmla="*/ 36 h 242"/>
                <a:gd name="T22" fmla="*/ 123 w 208"/>
                <a:gd name="T23" fmla="*/ 36 h 242"/>
                <a:gd name="T24" fmla="*/ 114 w 208"/>
                <a:gd name="T25" fmla="*/ 35 h 242"/>
                <a:gd name="T26" fmla="*/ 105 w 208"/>
                <a:gd name="T27" fmla="*/ 35 h 242"/>
                <a:gd name="T28" fmla="*/ 97 w 208"/>
                <a:gd name="T29" fmla="*/ 39 h 242"/>
                <a:gd name="T30" fmla="*/ 87 w 208"/>
                <a:gd name="T31" fmla="*/ 34 h 242"/>
                <a:gd name="T32" fmla="*/ 80 w 208"/>
                <a:gd name="T33" fmla="*/ 34 h 242"/>
                <a:gd name="T34" fmla="*/ 68 w 208"/>
                <a:gd name="T35" fmla="*/ 24 h 242"/>
                <a:gd name="T36" fmla="*/ 66 w 208"/>
                <a:gd name="T37" fmla="*/ 20 h 242"/>
                <a:gd name="T38" fmla="*/ 58 w 208"/>
                <a:gd name="T39" fmla="*/ 20 h 242"/>
                <a:gd name="T40" fmla="*/ 54 w 208"/>
                <a:gd name="T41" fmla="*/ 16 h 242"/>
                <a:gd name="T42" fmla="*/ 58 w 208"/>
                <a:gd name="T43" fmla="*/ 8 h 242"/>
                <a:gd name="T44" fmla="*/ 60 w 208"/>
                <a:gd name="T45" fmla="*/ 2 h 242"/>
                <a:gd name="T46" fmla="*/ 56 w 208"/>
                <a:gd name="T47" fmla="*/ 0 h 242"/>
                <a:gd name="T48" fmla="*/ 54 w 208"/>
                <a:gd name="T49" fmla="*/ 12 h 242"/>
                <a:gd name="T50" fmla="*/ 0 w 208"/>
                <a:gd name="T51" fmla="*/ 16 h 242"/>
                <a:gd name="T52" fmla="*/ 1 w 208"/>
                <a:gd name="T53" fmla="*/ 23 h 242"/>
                <a:gd name="T54" fmla="*/ 4 w 208"/>
                <a:gd name="T55" fmla="*/ 26 h 242"/>
                <a:gd name="T56" fmla="*/ 3 w 208"/>
                <a:gd name="T57" fmla="*/ 31 h 242"/>
                <a:gd name="T58" fmla="*/ 1 w 208"/>
                <a:gd name="T59" fmla="*/ 34 h 242"/>
                <a:gd name="T60" fmla="*/ 2 w 208"/>
                <a:gd name="T61" fmla="*/ 40 h 242"/>
                <a:gd name="T62" fmla="*/ 1 w 208"/>
                <a:gd name="T63" fmla="*/ 51 h 242"/>
                <a:gd name="T64" fmla="*/ 6 w 208"/>
                <a:gd name="T65" fmla="*/ 64 h 242"/>
                <a:gd name="T66" fmla="*/ 9 w 208"/>
                <a:gd name="T67" fmla="*/ 78 h 242"/>
                <a:gd name="T68" fmla="*/ 10 w 208"/>
                <a:gd name="T69" fmla="*/ 104 h 242"/>
                <a:gd name="T70" fmla="*/ 12 w 208"/>
                <a:gd name="T71" fmla="*/ 114 h 242"/>
                <a:gd name="T72" fmla="*/ 12 w 208"/>
                <a:gd name="T73" fmla="*/ 122 h 242"/>
                <a:gd name="T74" fmla="*/ 17 w 208"/>
                <a:gd name="T75" fmla="*/ 127 h 242"/>
                <a:gd name="T76" fmla="*/ 18 w 208"/>
                <a:gd name="T77" fmla="*/ 136 h 242"/>
                <a:gd name="T78" fmla="*/ 16 w 208"/>
                <a:gd name="T79" fmla="*/ 142 h 242"/>
                <a:gd name="T80" fmla="*/ 17 w 208"/>
                <a:gd name="T81" fmla="*/ 144 h 242"/>
                <a:gd name="T82" fmla="*/ 11 w 208"/>
                <a:gd name="T83" fmla="*/ 150 h 242"/>
                <a:gd name="T84" fmla="*/ 8 w 208"/>
                <a:gd name="T85" fmla="*/ 154 h 242"/>
                <a:gd name="T86" fmla="*/ 9 w 208"/>
                <a:gd name="T87" fmla="*/ 158 h 242"/>
                <a:gd name="T88" fmla="*/ 12 w 208"/>
                <a:gd name="T89" fmla="*/ 163 h 242"/>
                <a:gd name="T90" fmla="*/ 18 w 208"/>
                <a:gd name="T91" fmla="*/ 167 h 242"/>
                <a:gd name="T92" fmla="*/ 18 w 208"/>
                <a:gd name="T93" fmla="*/ 242 h 242"/>
                <a:gd name="T94" fmla="*/ 173 w 208"/>
                <a:gd name="T95" fmla="*/ 233 h 242"/>
                <a:gd name="T96" fmla="*/ 166 w 208"/>
                <a:gd name="T97" fmla="*/ 220 h 242"/>
                <a:gd name="T98" fmla="*/ 157 w 208"/>
                <a:gd name="T99" fmla="*/ 213 h 242"/>
                <a:gd name="T100" fmla="*/ 138 w 208"/>
                <a:gd name="T101" fmla="*/ 197 h 242"/>
                <a:gd name="T102" fmla="*/ 125 w 208"/>
                <a:gd name="T103" fmla="*/ 189 h 242"/>
                <a:gd name="T104" fmla="*/ 128 w 208"/>
                <a:gd name="T105" fmla="*/ 159 h 242"/>
                <a:gd name="T106" fmla="*/ 122 w 208"/>
                <a:gd name="T107" fmla="*/ 154 h 242"/>
                <a:gd name="T108" fmla="*/ 128 w 208"/>
                <a:gd name="T109" fmla="*/ 14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42">
                  <a:moveTo>
                    <a:pt x="128" y="141"/>
                  </a:moveTo>
                  <a:lnTo>
                    <a:pt x="139" y="135"/>
                  </a:lnTo>
                  <a:lnTo>
                    <a:pt x="139" y="111"/>
                  </a:lnTo>
                  <a:lnTo>
                    <a:pt x="144" y="107"/>
                  </a:lnTo>
                  <a:lnTo>
                    <a:pt x="161" y="91"/>
                  </a:lnTo>
                  <a:lnTo>
                    <a:pt x="169" y="80"/>
                  </a:lnTo>
                  <a:lnTo>
                    <a:pt x="185" y="69"/>
                  </a:lnTo>
                  <a:lnTo>
                    <a:pt x="208" y="55"/>
                  </a:lnTo>
                  <a:lnTo>
                    <a:pt x="200" y="53"/>
                  </a:lnTo>
                  <a:lnTo>
                    <a:pt x="183" y="52"/>
                  </a:lnTo>
                  <a:lnTo>
                    <a:pt x="169" y="49"/>
                  </a:lnTo>
                  <a:lnTo>
                    <a:pt x="166" y="52"/>
                  </a:lnTo>
                  <a:lnTo>
                    <a:pt x="162" y="55"/>
                  </a:lnTo>
                  <a:lnTo>
                    <a:pt x="154" y="55"/>
                  </a:lnTo>
                  <a:lnTo>
                    <a:pt x="151" y="51"/>
                  </a:lnTo>
                  <a:lnTo>
                    <a:pt x="147" y="48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29" y="43"/>
                  </a:lnTo>
                  <a:lnTo>
                    <a:pt x="128" y="42"/>
                  </a:lnTo>
                  <a:lnTo>
                    <a:pt x="119" y="41"/>
                  </a:lnTo>
                  <a:lnTo>
                    <a:pt x="114" y="36"/>
                  </a:lnTo>
                  <a:lnTo>
                    <a:pt x="120" y="39"/>
                  </a:lnTo>
                  <a:lnTo>
                    <a:pt x="123" y="36"/>
                  </a:lnTo>
                  <a:lnTo>
                    <a:pt x="119" y="35"/>
                  </a:lnTo>
                  <a:lnTo>
                    <a:pt x="114" y="35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100" y="35"/>
                  </a:lnTo>
                  <a:lnTo>
                    <a:pt x="97" y="39"/>
                  </a:lnTo>
                  <a:lnTo>
                    <a:pt x="93" y="39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3" y="3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16"/>
                  </a:lnTo>
                  <a:lnTo>
                    <a:pt x="57" y="12"/>
                  </a:lnTo>
                  <a:lnTo>
                    <a:pt x="58" y="8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6" y="64"/>
                  </a:lnTo>
                  <a:lnTo>
                    <a:pt x="9" y="70"/>
                  </a:lnTo>
                  <a:lnTo>
                    <a:pt x="9" y="78"/>
                  </a:lnTo>
                  <a:lnTo>
                    <a:pt x="10" y="92"/>
                  </a:lnTo>
                  <a:lnTo>
                    <a:pt x="10" y="104"/>
                  </a:lnTo>
                  <a:lnTo>
                    <a:pt x="10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22"/>
                  </a:lnTo>
                  <a:lnTo>
                    <a:pt x="15" y="124"/>
                  </a:lnTo>
                  <a:lnTo>
                    <a:pt x="17" y="127"/>
                  </a:lnTo>
                  <a:lnTo>
                    <a:pt x="18" y="132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4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8" y="156"/>
                  </a:lnTo>
                  <a:lnTo>
                    <a:pt x="9" y="158"/>
                  </a:lnTo>
                  <a:lnTo>
                    <a:pt x="12" y="160"/>
                  </a:lnTo>
                  <a:lnTo>
                    <a:pt x="12" y="163"/>
                  </a:lnTo>
                  <a:lnTo>
                    <a:pt x="17" y="164"/>
                  </a:lnTo>
                  <a:lnTo>
                    <a:pt x="18" y="167"/>
                  </a:lnTo>
                  <a:lnTo>
                    <a:pt x="21" y="169"/>
                  </a:lnTo>
                  <a:lnTo>
                    <a:pt x="18" y="242"/>
                  </a:lnTo>
                  <a:lnTo>
                    <a:pt x="172" y="239"/>
                  </a:lnTo>
                  <a:lnTo>
                    <a:pt x="173" y="233"/>
                  </a:lnTo>
                  <a:lnTo>
                    <a:pt x="172" y="227"/>
                  </a:lnTo>
                  <a:lnTo>
                    <a:pt x="166" y="220"/>
                  </a:lnTo>
                  <a:lnTo>
                    <a:pt x="160" y="216"/>
                  </a:lnTo>
                  <a:lnTo>
                    <a:pt x="157" y="213"/>
                  </a:lnTo>
                  <a:lnTo>
                    <a:pt x="150" y="204"/>
                  </a:lnTo>
                  <a:lnTo>
                    <a:pt x="138" y="197"/>
                  </a:lnTo>
                  <a:lnTo>
                    <a:pt x="130" y="193"/>
                  </a:lnTo>
                  <a:lnTo>
                    <a:pt x="125" y="189"/>
                  </a:lnTo>
                  <a:lnTo>
                    <a:pt x="126" y="174"/>
                  </a:lnTo>
                  <a:lnTo>
                    <a:pt x="128" y="159"/>
                  </a:lnTo>
                  <a:lnTo>
                    <a:pt x="126" y="159"/>
                  </a:lnTo>
                  <a:lnTo>
                    <a:pt x="122" y="154"/>
                  </a:lnTo>
                  <a:lnTo>
                    <a:pt x="126" y="145"/>
                  </a:lnTo>
                  <a:lnTo>
                    <a:pt x="128" y="1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4" name="Line 48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5" name="Line 49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6964444" y="1940519"/>
              <a:ext cx="409805" cy="386196"/>
            </a:xfrm>
            <a:custGeom>
              <a:avLst/>
              <a:gdLst>
                <a:gd name="T0" fmla="*/ 12 w 287"/>
                <a:gd name="T1" fmla="*/ 44 h 270"/>
                <a:gd name="T2" fmla="*/ 29 w 287"/>
                <a:gd name="T3" fmla="*/ 36 h 270"/>
                <a:gd name="T4" fmla="*/ 52 w 287"/>
                <a:gd name="T5" fmla="*/ 17 h 270"/>
                <a:gd name="T6" fmla="*/ 77 w 287"/>
                <a:gd name="T7" fmla="*/ 0 h 270"/>
                <a:gd name="T8" fmla="*/ 75 w 287"/>
                <a:gd name="T9" fmla="*/ 6 h 270"/>
                <a:gd name="T10" fmla="*/ 65 w 287"/>
                <a:gd name="T11" fmla="*/ 19 h 270"/>
                <a:gd name="T12" fmla="*/ 67 w 287"/>
                <a:gd name="T13" fmla="*/ 29 h 270"/>
                <a:gd name="T14" fmla="*/ 77 w 287"/>
                <a:gd name="T15" fmla="*/ 28 h 270"/>
                <a:gd name="T16" fmla="*/ 111 w 287"/>
                <a:gd name="T17" fmla="*/ 45 h 270"/>
                <a:gd name="T18" fmla="*/ 135 w 287"/>
                <a:gd name="T19" fmla="*/ 39 h 270"/>
                <a:gd name="T20" fmla="*/ 169 w 287"/>
                <a:gd name="T21" fmla="*/ 28 h 270"/>
                <a:gd name="T22" fmla="*/ 198 w 287"/>
                <a:gd name="T23" fmla="*/ 38 h 270"/>
                <a:gd name="T24" fmla="*/ 217 w 287"/>
                <a:gd name="T25" fmla="*/ 55 h 270"/>
                <a:gd name="T26" fmla="*/ 232 w 287"/>
                <a:gd name="T27" fmla="*/ 56 h 270"/>
                <a:gd name="T28" fmla="*/ 219 w 287"/>
                <a:gd name="T29" fmla="*/ 62 h 270"/>
                <a:gd name="T30" fmla="*/ 193 w 287"/>
                <a:gd name="T31" fmla="*/ 64 h 270"/>
                <a:gd name="T32" fmla="*/ 201 w 287"/>
                <a:gd name="T33" fmla="*/ 74 h 270"/>
                <a:gd name="T34" fmla="*/ 204 w 287"/>
                <a:gd name="T35" fmla="*/ 75 h 270"/>
                <a:gd name="T36" fmla="*/ 234 w 287"/>
                <a:gd name="T37" fmla="*/ 88 h 270"/>
                <a:gd name="T38" fmla="*/ 246 w 287"/>
                <a:gd name="T39" fmla="*/ 109 h 270"/>
                <a:gd name="T40" fmla="*/ 245 w 287"/>
                <a:gd name="T41" fmla="*/ 141 h 270"/>
                <a:gd name="T42" fmla="*/ 233 w 287"/>
                <a:gd name="T43" fmla="*/ 168 h 270"/>
                <a:gd name="T44" fmla="*/ 246 w 287"/>
                <a:gd name="T45" fmla="*/ 166 h 270"/>
                <a:gd name="T46" fmla="*/ 255 w 287"/>
                <a:gd name="T47" fmla="*/ 153 h 270"/>
                <a:gd name="T48" fmla="*/ 275 w 287"/>
                <a:gd name="T49" fmla="*/ 154 h 270"/>
                <a:gd name="T50" fmla="*/ 287 w 287"/>
                <a:gd name="T51" fmla="*/ 197 h 270"/>
                <a:gd name="T52" fmla="*/ 275 w 287"/>
                <a:gd name="T53" fmla="*/ 220 h 270"/>
                <a:gd name="T54" fmla="*/ 266 w 287"/>
                <a:gd name="T55" fmla="*/ 249 h 270"/>
                <a:gd name="T56" fmla="*/ 141 w 287"/>
                <a:gd name="T57" fmla="*/ 270 h 270"/>
                <a:gd name="T58" fmla="*/ 158 w 287"/>
                <a:gd name="T59" fmla="*/ 235 h 270"/>
                <a:gd name="T60" fmla="*/ 145 w 287"/>
                <a:gd name="T61" fmla="*/ 191 h 270"/>
                <a:gd name="T62" fmla="*/ 144 w 287"/>
                <a:gd name="T63" fmla="*/ 165 h 270"/>
                <a:gd name="T64" fmla="*/ 148 w 287"/>
                <a:gd name="T65" fmla="*/ 147 h 270"/>
                <a:gd name="T66" fmla="*/ 153 w 287"/>
                <a:gd name="T67" fmla="*/ 122 h 270"/>
                <a:gd name="T68" fmla="*/ 166 w 287"/>
                <a:gd name="T69" fmla="*/ 106 h 270"/>
                <a:gd name="T70" fmla="*/ 169 w 287"/>
                <a:gd name="T71" fmla="*/ 122 h 270"/>
                <a:gd name="T72" fmla="*/ 175 w 287"/>
                <a:gd name="T73" fmla="*/ 111 h 270"/>
                <a:gd name="T74" fmla="*/ 180 w 287"/>
                <a:gd name="T75" fmla="*/ 94 h 270"/>
                <a:gd name="T76" fmla="*/ 184 w 287"/>
                <a:gd name="T77" fmla="*/ 81 h 270"/>
                <a:gd name="T78" fmla="*/ 189 w 287"/>
                <a:gd name="T79" fmla="*/ 74 h 270"/>
                <a:gd name="T80" fmla="*/ 187 w 287"/>
                <a:gd name="T81" fmla="*/ 65 h 270"/>
                <a:gd name="T82" fmla="*/ 159 w 287"/>
                <a:gd name="T83" fmla="*/ 68 h 270"/>
                <a:gd name="T84" fmla="*/ 129 w 287"/>
                <a:gd name="T85" fmla="*/ 85 h 270"/>
                <a:gd name="T86" fmla="*/ 127 w 287"/>
                <a:gd name="T87" fmla="*/ 76 h 270"/>
                <a:gd name="T88" fmla="*/ 118 w 287"/>
                <a:gd name="T89" fmla="*/ 75 h 270"/>
                <a:gd name="T90" fmla="*/ 107 w 287"/>
                <a:gd name="T91" fmla="*/ 101 h 270"/>
                <a:gd name="T92" fmla="*/ 95 w 287"/>
                <a:gd name="T93" fmla="*/ 100 h 270"/>
                <a:gd name="T94" fmla="*/ 84 w 287"/>
                <a:gd name="T95" fmla="*/ 81 h 270"/>
                <a:gd name="T96" fmla="*/ 58 w 287"/>
                <a:gd name="T97" fmla="*/ 74 h 270"/>
                <a:gd name="T98" fmla="*/ 29 w 287"/>
                <a:gd name="T99" fmla="*/ 65 h 270"/>
                <a:gd name="T100" fmla="*/ 9 w 287"/>
                <a:gd name="T101" fmla="*/ 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" h="270">
                  <a:moveTo>
                    <a:pt x="0" y="51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8" y="14"/>
                    <a:pt x="68" y="15"/>
                  </a:cubicBezTo>
                  <a:cubicBezTo>
                    <a:pt x="68" y="16"/>
                    <a:pt x="65" y="23"/>
                    <a:pt x="65" y="23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6" y="54"/>
                    <a:pt x="217" y="55"/>
                  </a:cubicBezTo>
                  <a:cubicBezTo>
                    <a:pt x="218" y="56"/>
                    <a:pt x="219" y="58"/>
                    <a:pt x="219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6" y="57"/>
                    <a:pt x="226" y="57"/>
                  </a:cubicBezTo>
                  <a:cubicBezTo>
                    <a:pt x="226" y="56"/>
                    <a:pt x="230" y="54"/>
                    <a:pt x="230" y="54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4" y="57"/>
                    <a:pt x="232" y="58"/>
                  </a:cubicBezTo>
                  <a:cubicBezTo>
                    <a:pt x="231" y="58"/>
                    <a:pt x="230" y="60"/>
                    <a:pt x="229" y="60"/>
                  </a:cubicBezTo>
                  <a:cubicBezTo>
                    <a:pt x="227" y="60"/>
                    <a:pt x="225" y="60"/>
                    <a:pt x="225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69"/>
                    <a:pt x="194" y="71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2"/>
                    <a:pt x="200" y="70"/>
                    <a:pt x="201" y="70"/>
                  </a:cubicBezTo>
                  <a:cubicBezTo>
                    <a:pt x="202" y="70"/>
                    <a:pt x="206" y="72"/>
                    <a:pt x="206" y="72"/>
                  </a:cubicBezTo>
                  <a:cubicBezTo>
                    <a:pt x="206" y="72"/>
                    <a:pt x="205" y="74"/>
                    <a:pt x="205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6"/>
                    <a:pt x="210" y="77"/>
                    <a:pt x="210" y="77"/>
                  </a:cubicBezTo>
                  <a:cubicBezTo>
                    <a:pt x="211" y="77"/>
                    <a:pt x="214" y="79"/>
                    <a:pt x="214" y="79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103"/>
                    <a:pt x="244" y="103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4" y="105"/>
                    <a:pt x="246" y="109"/>
                    <a:pt x="246" y="109"/>
                  </a:cubicBezTo>
                  <a:cubicBezTo>
                    <a:pt x="245" y="110"/>
                    <a:pt x="247" y="113"/>
                    <a:pt x="247" y="113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7"/>
                    <a:pt x="240" y="151"/>
                    <a:pt x="239" y="152"/>
                  </a:cubicBezTo>
                  <a:cubicBezTo>
                    <a:pt x="239" y="152"/>
                    <a:pt x="235" y="155"/>
                    <a:pt x="235" y="156"/>
                  </a:cubicBezTo>
                  <a:cubicBezTo>
                    <a:pt x="235" y="156"/>
                    <a:pt x="233" y="160"/>
                    <a:pt x="233" y="160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2" y="170"/>
                    <a:pt x="242" y="170"/>
                    <a:pt x="242" y="170"/>
                  </a:cubicBezTo>
                  <a:cubicBezTo>
                    <a:pt x="242" y="170"/>
                    <a:pt x="244" y="169"/>
                    <a:pt x="244" y="168"/>
                  </a:cubicBezTo>
                  <a:cubicBezTo>
                    <a:pt x="245" y="168"/>
                    <a:pt x="246" y="166"/>
                    <a:pt x="246" y="166"/>
                  </a:cubicBezTo>
                  <a:cubicBezTo>
                    <a:pt x="246" y="166"/>
                    <a:pt x="249" y="164"/>
                    <a:pt x="249" y="164"/>
                  </a:cubicBezTo>
                  <a:cubicBezTo>
                    <a:pt x="249" y="164"/>
                    <a:pt x="249" y="161"/>
                    <a:pt x="249" y="161"/>
                  </a:cubicBezTo>
                  <a:cubicBezTo>
                    <a:pt x="249" y="161"/>
                    <a:pt x="250" y="157"/>
                    <a:pt x="250" y="157"/>
                  </a:cubicBezTo>
                  <a:cubicBezTo>
                    <a:pt x="250" y="157"/>
                    <a:pt x="252" y="156"/>
                    <a:pt x="252" y="156"/>
                  </a:cubicBezTo>
                  <a:cubicBezTo>
                    <a:pt x="252" y="155"/>
                    <a:pt x="255" y="153"/>
                    <a:pt x="255" y="153"/>
                  </a:cubicBezTo>
                  <a:cubicBezTo>
                    <a:pt x="255" y="153"/>
                    <a:pt x="259" y="150"/>
                    <a:pt x="259" y="150"/>
                  </a:cubicBezTo>
                  <a:cubicBezTo>
                    <a:pt x="260" y="150"/>
                    <a:pt x="262" y="147"/>
                    <a:pt x="262" y="147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9" y="162"/>
                    <a:pt x="279" y="162"/>
                    <a:pt x="279" y="162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6" y="193"/>
                    <a:pt x="286" y="193"/>
                    <a:pt x="286" y="193"/>
                  </a:cubicBezTo>
                  <a:cubicBezTo>
                    <a:pt x="286" y="193"/>
                    <a:pt x="287" y="196"/>
                    <a:pt x="287" y="197"/>
                  </a:cubicBezTo>
                  <a:cubicBezTo>
                    <a:pt x="287" y="198"/>
                    <a:pt x="287" y="213"/>
                    <a:pt x="287" y="213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8" y="213"/>
                    <a:pt x="278" y="213"/>
                    <a:pt x="278" y="213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13" y="267"/>
                    <a:pt x="213" y="267"/>
                    <a:pt x="213" y="267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141" y="270"/>
                    <a:pt x="141" y="270"/>
                    <a:pt x="141" y="270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6" y="177"/>
                    <a:pt x="146" y="177"/>
                    <a:pt x="146" y="177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2"/>
                    <a:pt x="169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2" y="121"/>
                    <a:pt x="172" y="121"/>
                  </a:cubicBezTo>
                  <a:cubicBezTo>
                    <a:pt x="172" y="120"/>
                    <a:pt x="173" y="117"/>
                    <a:pt x="173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9" y="74"/>
                  </a:cubicBezTo>
                  <a:cubicBezTo>
                    <a:pt x="189" y="74"/>
                    <a:pt x="193" y="73"/>
                    <a:pt x="193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6848079" y="1986053"/>
              <a:ext cx="286695" cy="305247"/>
            </a:xfrm>
            <a:custGeom>
              <a:avLst/>
              <a:gdLst>
                <a:gd name="T0" fmla="*/ 175 w 201"/>
                <a:gd name="T1" fmla="*/ 65 h 213"/>
                <a:gd name="T2" fmla="*/ 172 w 201"/>
                <a:gd name="T3" fmla="*/ 53 h 213"/>
                <a:gd name="T4" fmla="*/ 157 w 201"/>
                <a:gd name="T5" fmla="*/ 44 h 213"/>
                <a:gd name="T6" fmla="*/ 140 w 201"/>
                <a:gd name="T7" fmla="*/ 42 h 213"/>
                <a:gd name="T8" fmla="*/ 125 w 201"/>
                <a:gd name="T9" fmla="*/ 36 h 213"/>
                <a:gd name="T10" fmla="*/ 103 w 201"/>
                <a:gd name="T11" fmla="*/ 30 h 213"/>
                <a:gd name="T12" fmla="*/ 93 w 201"/>
                <a:gd name="T13" fmla="*/ 27 h 213"/>
                <a:gd name="T14" fmla="*/ 82 w 201"/>
                <a:gd name="T15" fmla="*/ 20 h 213"/>
                <a:gd name="T16" fmla="*/ 78 w 201"/>
                <a:gd name="T17" fmla="*/ 18 h 213"/>
                <a:gd name="T18" fmla="*/ 70 w 201"/>
                <a:gd name="T19" fmla="*/ 17 h 213"/>
                <a:gd name="T20" fmla="*/ 67 w 201"/>
                <a:gd name="T21" fmla="*/ 15 h 213"/>
                <a:gd name="T22" fmla="*/ 70 w 201"/>
                <a:gd name="T23" fmla="*/ 2 h 213"/>
                <a:gd name="T24" fmla="*/ 61 w 201"/>
                <a:gd name="T25" fmla="*/ 3 h 213"/>
                <a:gd name="T26" fmla="*/ 47 w 201"/>
                <a:gd name="T27" fmla="*/ 9 h 213"/>
                <a:gd name="T28" fmla="*/ 33 w 201"/>
                <a:gd name="T29" fmla="*/ 16 h 213"/>
                <a:gd name="T30" fmla="*/ 21 w 201"/>
                <a:gd name="T31" fmla="*/ 15 h 213"/>
                <a:gd name="T32" fmla="*/ 5 w 201"/>
                <a:gd name="T33" fmla="*/ 55 h 213"/>
                <a:gd name="T34" fmla="*/ 7 w 201"/>
                <a:gd name="T35" fmla="*/ 72 h 213"/>
                <a:gd name="T36" fmla="*/ 10 w 201"/>
                <a:gd name="T37" fmla="*/ 112 h 213"/>
                <a:gd name="T38" fmla="*/ 42 w 201"/>
                <a:gd name="T39" fmla="*/ 135 h 213"/>
                <a:gd name="T40" fmla="*/ 60 w 201"/>
                <a:gd name="T41" fmla="*/ 152 h 213"/>
                <a:gd name="T42" fmla="*/ 63 w 201"/>
                <a:gd name="T43" fmla="*/ 173 h 213"/>
                <a:gd name="T44" fmla="*/ 65 w 201"/>
                <a:gd name="T45" fmla="*/ 187 h 213"/>
                <a:gd name="T46" fmla="*/ 67 w 201"/>
                <a:gd name="T47" fmla="*/ 203 h 213"/>
                <a:gd name="T48" fmla="*/ 82 w 201"/>
                <a:gd name="T49" fmla="*/ 209 h 213"/>
                <a:gd name="T50" fmla="*/ 184 w 201"/>
                <a:gd name="T51" fmla="*/ 195 h 213"/>
                <a:gd name="T52" fmla="*/ 178 w 201"/>
                <a:gd name="T53" fmla="*/ 172 h 213"/>
                <a:gd name="T54" fmla="*/ 182 w 201"/>
                <a:gd name="T55" fmla="*/ 155 h 213"/>
                <a:gd name="T56" fmla="*/ 182 w 201"/>
                <a:gd name="T57" fmla="*/ 140 h 213"/>
                <a:gd name="T58" fmla="*/ 184 w 201"/>
                <a:gd name="T59" fmla="*/ 131 h 213"/>
                <a:gd name="T60" fmla="*/ 186 w 201"/>
                <a:gd name="T61" fmla="*/ 121 h 213"/>
                <a:gd name="T62" fmla="*/ 188 w 201"/>
                <a:gd name="T63" fmla="*/ 105 h 213"/>
                <a:gd name="T64" fmla="*/ 197 w 201"/>
                <a:gd name="T65" fmla="*/ 85 h 213"/>
                <a:gd name="T66" fmla="*/ 201 w 201"/>
                <a:gd name="T67" fmla="*/ 79 h 213"/>
                <a:gd name="T68" fmla="*/ 201 w 201"/>
                <a:gd name="T69" fmla="*/ 73 h 213"/>
                <a:gd name="T70" fmla="*/ 194 w 201"/>
                <a:gd name="T71" fmla="*/ 79 h 213"/>
                <a:gd name="T72" fmla="*/ 187 w 201"/>
                <a:gd name="T73" fmla="*/ 92 h 213"/>
                <a:gd name="T74" fmla="*/ 177 w 201"/>
                <a:gd name="T75" fmla="*/ 101 h 213"/>
                <a:gd name="T76" fmla="*/ 168 w 201"/>
                <a:gd name="T77" fmla="*/ 107 h 213"/>
                <a:gd name="T78" fmla="*/ 174 w 201"/>
                <a:gd name="T79" fmla="*/ 93 h 213"/>
                <a:gd name="T80" fmla="*/ 179 w 201"/>
                <a:gd name="T81" fmla="*/ 87 h 213"/>
                <a:gd name="T82" fmla="*/ 180 w 201"/>
                <a:gd name="T83" fmla="*/ 7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213">
                  <a:moveTo>
                    <a:pt x="178" y="69"/>
                  </a:moveTo>
                  <a:cubicBezTo>
                    <a:pt x="177" y="68"/>
                    <a:pt x="177" y="68"/>
                    <a:pt x="177" y="68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6" y="207"/>
                    <a:pt x="77" y="207"/>
                  </a:cubicBezTo>
                  <a:cubicBezTo>
                    <a:pt x="78" y="207"/>
                    <a:pt x="82" y="209"/>
                    <a:pt x="82" y="209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197" y="82"/>
                    <a:pt x="197" y="82"/>
                    <a:pt x="197" y="82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6"/>
                    <a:pt x="179" y="76"/>
                    <a:pt x="179" y="76"/>
                  </a:cubicBezTo>
                  <a:lnTo>
                    <a:pt x="178" y="6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7268003" y="2274434"/>
              <a:ext cx="229357" cy="263085"/>
            </a:xfrm>
            <a:custGeom>
              <a:avLst/>
              <a:gdLst>
                <a:gd name="T0" fmla="*/ 114 w 136"/>
                <a:gd name="T1" fmla="*/ 8 h 156"/>
                <a:gd name="T2" fmla="*/ 101 w 136"/>
                <a:gd name="T3" fmla="*/ 17 h 156"/>
                <a:gd name="T4" fmla="*/ 93 w 136"/>
                <a:gd name="T5" fmla="*/ 22 h 156"/>
                <a:gd name="T6" fmla="*/ 88 w 136"/>
                <a:gd name="T7" fmla="*/ 27 h 156"/>
                <a:gd name="T8" fmla="*/ 82 w 136"/>
                <a:gd name="T9" fmla="*/ 27 h 156"/>
                <a:gd name="T10" fmla="*/ 74 w 136"/>
                <a:gd name="T11" fmla="*/ 33 h 156"/>
                <a:gd name="T12" fmla="*/ 69 w 136"/>
                <a:gd name="T13" fmla="*/ 33 h 156"/>
                <a:gd name="T14" fmla="*/ 65 w 136"/>
                <a:gd name="T15" fmla="*/ 31 h 156"/>
                <a:gd name="T16" fmla="*/ 60 w 136"/>
                <a:gd name="T17" fmla="*/ 29 h 156"/>
                <a:gd name="T18" fmla="*/ 55 w 136"/>
                <a:gd name="T19" fmla="*/ 27 h 156"/>
                <a:gd name="T20" fmla="*/ 47 w 136"/>
                <a:gd name="T21" fmla="*/ 23 h 156"/>
                <a:gd name="T22" fmla="*/ 0 w 136"/>
                <a:gd name="T23" fmla="*/ 28 h 156"/>
                <a:gd name="T24" fmla="*/ 16 w 136"/>
                <a:gd name="T25" fmla="*/ 136 h 156"/>
                <a:gd name="T26" fmla="*/ 22 w 136"/>
                <a:gd name="T27" fmla="*/ 133 h 156"/>
                <a:gd name="T28" fmla="*/ 31 w 136"/>
                <a:gd name="T29" fmla="*/ 140 h 156"/>
                <a:gd name="T30" fmla="*/ 34 w 136"/>
                <a:gd name="T31" fmla="*/ 146 h 156"/>
                <a:gd name="T32" fmla="*/ 42 w 136"/>
                <a:gd name="T33" fmla="*/ 148 h 156"/>
                <a:gd name="T34" fmla="*/ 46 w 136"/>
                <a:gd name="T35" fmla="*/ 151 h 156"/>
                <a:gd name="T36" fmla="*/ 49 w 136"/>
                <a:gd name="T37" fmla="*/ 149 h 156"/>
                <a:gd name="T38" fmla="*/ 52 w 136"/>
                <a:gd name="T39" fmla="*/ 146 h 156"/>
                <a:gd name="T40" fmla="*/ 60 w 136"/>
                <a:gd name="T41" fmla="*/ 150 h 156"/>
                <a:gd name="T42" fmla="*/ 67 w 136"/>
                <a:gd name="T43" fmla="*/ 148 h 156"/>
                <a:gd name="T44" fmla="*/ 71 w 136"/>
                <a:gd name="T45" fmla="*/ 144 h 156"/>
                <a:gd name="T46" fmla="*/ 75 w 136"/>
                <a:gd name="T47" fmla="*/ 146 h 156"/>
                <a:gd name="T48" fmla="*/ 83 w 136"/>
                <a:gd name="T49" fmla="*/ 155 h 156"/>
                <a:gd name="T50" fmla="*/ 85 w 136"/>
                <a:gd name="T51" fmla="*/ 156 h 156"/>
                <a:gd name="T52" fmla="*/ 92 w 136"/>
                <a:gd name="T53" fmla="*/ 149 h 156"/>
                <a:gd name="T54" fmla="*/ 94 w 136"/>
                <a:gd name="T55" fmla="*/ 142 h 156"/>
                <a:gd name="T56" fmla="*/ 100 w 136"/>
                <a:gd name="T57" fmla="*/ 128 h 156"/>
                <a:gd name="T58" fmla="*/ 105 w 136"/>
                <a:gd name="T59" fmla="*/ 130 h 156"/>
                <a:gd name="T60" fmla="*/ 109 w 136"/>
                <a:gd name="T61" fmla="*/ 116 h 156"/>
                <a:gd name="T62" fmla="*/ 118 w 136"/>
                <a:gd name="T63" fmla="*/ 110 h 156"/>
                <a:gd name="T64" fmla="*/ 129 w 136"/>
                <a:gd name="T65" fmla="*/ 99 h 156"/>
                <a:gd name="T66" fmla="*/ 131 w 136"/>
                <a:gd name="T67" fmla="*/ 91 h 156"/>
                <a:gd name="T68" fmla="*/ 132 w 136"/>
                <a:gd name="T69" fmla="*/ 77 h 156"/>
                <a:gd name="T70" fmla="*/ 133 w 136"/>
                <a:gd name="T71" fmla="*/ 70 h 156"/>
                <a:gd name="T72" fmla="*/ 133 w 136"/>
                <a:gd name="T73" fmla="*/ 61 h 156"/>
                <a:gd name="T74" fmla="*/ 133 w 136"/>
                <a:gd name="T75" fmla="*/ 55 h 156"/>
                <a:gd name="T76" fmla="*/ 126 w 136"/>
                <a:gd name="T7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56">
                  <a:moveTo>
                    <a:pt x="121" y="5"/>
                  </a:moveTo>
                  <a:lnTo>
                    <a:pt x="114" y="8"/>
                  </a:lnTo>
                  <a:lnTo>
                    <a:pt x="108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3" y="22"/>
                  </a:lnTo>
                  <a:lnTo>
                    <a:pt x="91" y="24"/>
                  </a:lnTo>
                  <a:lnTo>
                    <a:pt x="88" y="27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78" y="29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5" y="31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5" y="27"/>
                  </a:lnTo>
                  <a:lnTo>
                    <a:pt x="51" y="24"/>
                  </a:lnTo>
                  <a:lnTo>
                    <a:pt x="47" y="23"/>
                  </a:lnTo>
                  <a:lnTo>
                    <a:pt x="39" y="22"/>
                  </a:lnTo>
                  <a:lnTo>
                    <a:pt x="0" y="28"/>
                  </a:lnTo>
                  <a:lnTo>
                    <a:pt x="11" y="134"/>
                  </a:lnTo>
                  <a:lnTo>
                    <a:pt x="16" y="136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7" y="137"/>
                  </a:lnTo>
                  <a:lnTo>
                    <a:pt x="31" y="140"/>
                  </a:lnTo>
                  <a:lnTo>
                    <a:pt x="33" y="144"/>
                  </a:lnTo>
                  <a:lnTo>
                    <a:pt x="34" y="146"/>
                  </a:lnTo>
                  <a:lnTo>
                    <a:pt x="39" y="147"/>
                  </a:lnTo>
                  <a:lnTo>
                    <a:pt x="42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1" y="147"/>
                  </a:lnTo>
                  <a:lnTo>
                    <a:pt x="52" y="146"/>
                  </a:lnTo>
                  <a:lnTo>
                    <a:pt x="55" y="148"/>
                  </a:lnTo>
                  <a:lnTo>
                    <a:pt x="60" y="150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9" y="145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5" y="146"/>
                  </a:lnTo>
                  <a:lnTo>
                    <a:pt x="79" y="151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5" y="156"/>
                  </a:lnTo>
                  <a:lnTo>
                    <a:pt x="88" y="153"/>
                  </a:lnTo>
                  <a:lnTo>
                    <a:pt x="92" y="149"/>
                  </a:lnTo>
                  <a:lnTo>
                    <a:pt x="94" y="146"/>
                  </a:lnTo>
                  <a:lnTo>
                    <a:pt x="94" y="142"/>
                  </a:lnTo>
                  <a:lnTo>
                    <a:pt x="97" y="131"/>
                  </a:lnTo>
                  <a:lnTo>
                    <a:pt x="100" y="128"/>
                  </a:lnTo>
                  <a:lnTo>
                    <a:pt x="104" y="131"/>
                  </a:lnTo>
                  <a:lnTo>
                    <a:pt x="105" y="130"/>
                  </a:lnTo>
                  <a:lnTo>
                    <a:pt x="106" y="120"/>
                  </a:lnTo>
                  <a:lnTo>
                    <a:pt x="109" y="116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21" y="106"/>
                  </a:lnTo>
                  <a:lnTo>
                    <a:pt x="129" y="99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2" y="83"/>
                  </a:lnTo>
                  <a:lnTo>
                    <a:pt x="132" y="77"/>
                  </a:lnTo>
                  <a:lnTo>
                    <a:pt x="133" y="74"/>
                  </a:lnTo>
                  <a:lnTo>
                    <a:pt x="133" y="70"/>
                  </a:lnTo>
                  <a:lnTo>
                    <a:pt x="133" y="62"/>
                  </a:lnTo>
                  <a:lnTo>
                    <a:pt x="133" y="61"/>
                  </a:lnTo>
                  <a:lnTo>
                    <a:pt x="132" y="58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26" y="0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7119596" y="2319969"/>
              <a:ext cx="168644" cy="290068"/>
            </a:xfrm>
            <a:custGeom>
              <a:avLst/>
              <a:gdLst>
                <a:gd name="T0" fmla="*/ 5 w 100"/>
                <a:gd name="T1" fmla="*/ 167 h 172"/>
                <a:gd name="T2" fmla="*/ 16 w 100"/>
                <a:gd name="T3" fmla="*/ 163 h 172"/>
                <a:gd name="T4" fmla="*/ 24 w 100"/>
                <a:gd name="T5" fmla="*/ 163 h 172"/>
                <a:gd name="T6" fmla="*/ 31 w 100"/>
                <a:gd name="T7" fmla="*/ 168 h 172"/>
                <a:gd name="T8" fmla="*/ 32 w 100"/>
                <a:gd name="T9" fmla="*/ 163 h 172"/>
                <a:gd name="T10" fmla="*/ 38 w 100"/>
                <a:gd name="T11" fmla="*/ 161 h 172"/>
                <a:gd name="T12" fmla="*/ 44 w 100"/>
                <a:gd name="T13" fmla="*/ 163 h 172"/>
                <a:gd name="T14" fmla="*/ 49 w 100"/>
                <a:gd name="T15" fmla="*/ 161 h 172"/>
                <a:gd name="T16" fmla="*/ 52 w 100"/>
                <a:gd name="T17" fmla="*/ 154 h 172"/>
                <a:gd name="T18" fmla="*/ 55 w 100"/>
                <a:gd name="T19" fmla="*/ 150 h 172"/>
                <a:gd name="T20" fmla="*/ 59 w 100"/>
                <a:gd name="T21" fmla="*/ 157 h 172"/>
                <a:gd name="T22" fmla="*/ 66 w 100"/>
                <a:gd name="T23" fmla="*/ 157 h 172"/>
                <a:gd name="T24" fmla="*/ 68 w 100"/>
                <a:gd name="T25" fmla="*/ 150 h 172"/>
                <a:gd name="T26" fmla="*/ 74 w 100"/>
                <a:gd name="T27" fmla="*/ 145 h 172"/>
                <a:gd name="T28" fmla="*/ 78 w 100"/>
                <a:gd name="T29" fmla="*/ 139 h 172"/>
                <a:gd name="T30" fmla="*/ 80 w 100"/>
                <a:gd name="T31" fmla="*/ 131 h 172"/>
                <a:gd name="T32" fmla="*/ 81 w 100"/>
                <a:gd name="T33" fmla="*/ 127 h 172"/>
                <a:gd name="T34" fmla="*/ 90 w 100"/>
                <a:gd name="T35" fmla="*/ 125 h 172"/>
                <a:gd name="T36" fmla="*/ 98 w 100"/>
                <a:gd name="T37" fmla="*/ 123 h 172"/>
                <a:gd name="T38" fmla="*/ 99 w 100"/>
                <a:gd name="T39" fmla="*/ 115 h 172"/>
                <a:gd name="T40" fmla="*/ 98 w 100"/>
                <a:gd name="T41" fmla="*/ 112 h 172"/>
                <a:gd name="T42" fmla="*/ 99 w 100"/>
                <a:gd name="T43" fmla="*/ 107 h 172"/>
                <a:gd name="T44" fmla="*/ 88 w 100"/>
                <a:gd name="T45" fmla="*/ 0 h 172"/>
                <a:gd name="T46" fmla="*/ 27 w 100"/>
                <a:gd name="T47" fmla="*/ 5 h 172"/>
                <a:gd name="T48" fmla="*/ 16 w 100"/>
                <a:gd name="T49" fmla="*/ 12 h 172"/>
                <a:gd name="T50" fmla="*/ 8 w 100"/>
                <a:gd name="T51" fmla="*/ 12 h 172"/>
                <a:gd name="T52" fmla="*/ 10 w 100"/>
                <a:gd name="T53" fmla="*/ 106 h 172"/>
                <a:gd name="T54" fmla="*/ 10 w 100"/>
                <a:gd name="T55" fmla="*/ 113 h 172"/>
                <a:gd name="T56" fmla="*/ 15 w 100"/>
                <a:gd name="T57" fmla="*/ 124 h 172"/>
                <a:gd name="T58" fmla="*/ 16 w 100"/>
                <a:gd name="T59" fmla="*/ 134 h 172"/>
                <a:gd name="T60" fmla="*/ 11 w 100"/>
                <a:gd name="T61" fmla="*/ 140 h 172"/>
                <a:gd name="T62" fmla="*/ 8 w 100"/>
                <a:gd name="T63" fmla="*/ 147 h 172"/>
                <a:gd name="T64" fmla="*/ 4 w 100"/>
                <a:gd name="T65" fmla="*/ 156 h 172"/>
                <a:gd name="T66" fmla="*/ 0 w 100"/>
                <a:gd name="T67" fmla="*/ 161 h 172"/>
                <a:gd name="T68" fmla="*/ 1 w 100"/>
                <a:gd name="T69" fmla="*/ 171 h 172"/>
                <a:gd name="T70" fmla="*/ 2 w 100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2">
                  <a:moveTo>
                    <a:pt x="5" y="172"/>
                  </a:moveTo>
                  <a:lnTo>
                    <a:pt x="5" y="167"/>
                  </a:lnTo>
                  <a:lnTo>
                    <a:pt x="13" y="167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4" y="163"/>
                  </a:lnTo>
                  <a:lnTo>
                    <a:pt x="27" y="166"/>
                  </a:lnTo>
                  <a:lnTo>
                    <a:pt x="31" y="168"/>
                  </a:lnTo>
                  <a:lnTo>
                    <a:pt x="32" y="167"/>
                  </a:lnTo>
                  <a:lnTo>
                    <a:pt x="32" y="163"/>
                  </a:lnTo>
                  <a:lnTo>
                    <a:pt x="36" y="162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8" y="164"/>
                  </a:lnTo>
                  <a:lnTo>
                    <a:pt x="49" y="161"/>
                  </a:lnTo>
                  <a:lnTo>
                    <a:pt x="49" y="157"/>
                  </a:lnTo>
                  <a:lnTo>
                    <a:pt x="52" y="154"/>
                  </a:lnTo>
                  <a:lnTo>
                    <a:pt x="53" y="150"/>
                  </a:lnTo>
                  <a:lnTo>
                    <a:pt x="55" y="150"/>
                  </a:lnTo>
                  <a:lnTo>
                    <a:pt x="56" y="154"/>
                  </a:lnTo>
                  <a:lnTo>
                    <a:pt x="59" y="157"/>
                  </a:lnTo>
                  <a:lnTo>
                    <a:pt x="60" y="158"/>
                  </a:lnTo>
                  <a:lnTo>
                    <a:pt x="66" y="157"/>
                  </a:lnTo>
                  <a:lnTo>
                    <a:pt x="68" y="153"/>
                  </a:lnTo>
                  <a:lnTo>
                    <a:pt x="68" y="150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6" y="143"/>
                  </a:lnTo>
                  <a:lnTo>
                    <a:pt x="78" y="139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2" y="126"/>
                  </a:lnTo>
                  <a:lnTo>
                    <a:pt x="90" y="125"/>
                  </a:lnTo>
                  <a:lnTo>
                    <a:pt x="94" y="123"/>
                  </a:lnTo>
                  <a:lnTo>
                    <a:pt x="98" y="123"/>
                  </a:lnTo>
                  <a:lnTo>
                    <a:pt x="100" y="121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98" y="112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11" y="103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6" y="130"/>
                  </a:lnTo>
                  <a:lnTo>
                    <a:pt x="16" y="134"/>
                  </a:lnTo>
                  <a:lnTo>
                    <a:pt x="13" y="136"/>
                  </a:lnTo>
                  <a:lnTo>
                    <a:pt x="11" y="140"/>
                  </a:lnTo>
                  <a:lnTo>
                    <a:pt x="10" y="145"/>
                  </a:lnTo>
                  <a:lnTo>
                    <a:pt x="8" y="147"/>
                  </a:lnTo>
                  <a:lnTo>
                    <a:pt x="5" y="150"/>
                  </a:lnTo>
                  <a:lnTo>
                    <a:pt x="4" y="156"/>
                  </a:lnTo>
                  <a:lnTo>
                    <a:pt x="2" y="157"/>
                  </a:lnTo>
                  <a:lnTo>
                    <a:pt x="0" y="161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5" y="17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6929028" y="2282867"/>
              <a:ext cx="217551" cy="381136"/>
            </a:xfrm>
            <a:custGeom>
              <a:avLst/>
              <a:gdLst>
                <a:gd name="T0" fmla="*/ 88 w 129"/>
                <a:gd name="T1" fmla="*/ 217 h 226"/>
                <a:gd name="T2" fmla="*/ 96 w 129"/>
                <a:gd name="T3" fmla="*/ 222 h 226"/>
                <a:gd name="T4" fmla="*/ 102 w 129"/>
                <a:gd name="T5" fmla="*/ 222 h 226"/>
                <a:gd name="T6" fmla="*/ 102 w 129"/>
                <a:gd name="T7" fmla="*/ 216 h 226"/>
                <a:gd name="T8" fmla="*/ 105 w 129"/>
                <a:gd name="T9" fmla="*/ 209 h 226"/>
                <a:gd name="T10" fmla="*/ 113 w 129"/>
                <a:gd name="T11" fmla="*/ 206 h 226"/>
                <a:gd name="T12" fmla="*/ 112 w 129"/>
                <a:gd name="T13" fmla="*/ 200 h 226"/>
                <a:gd name="T14" fmla="*/ 112 w 129"/>
                <a:gd name="T15" fmla="*/ 195 h 226"/>
                <a:gd name="T16" fmla="*/ 115 w 129"/>
                <a:gd name="T17" fmla="*/ 194 h 226"/>
                <a:gd name="T18" fmla="*/ 113 w 129"/>
                <a:gd name="T19" fmla="*/ 189 h 226"/>
                <a:gd name="T20" fmla="*/ 115 w 129"/>
                <a:gd name="T21" fmla="*/ 179 h 226"/>
                <a:gd name="T22" fmla="*/ 118 w 129"/>
                <a:gd name="T23" fmla="*/ 172 h 226"/>
                <a:gd name="T24" fmla="*/ 123 w 129"/>
                <a:gd name="T25" fmla="*/ 167 h 226"/>
                <a:gd name="T26" fmla="*/ 126 w 129"/>
                <a:gd name="T27" fmla="*/ 158 h 226"/>
                <a:gd name="T28" fmla="*/ 129 w 129"/>
                <a:gd name="T29" fmla="*/ 152 h 226"/>
                <a:gd name="T30" fmla="*/ 124 w 129"/>
                <a:gd name="T31" fmla="*/ 139 h 226"/>
                <a:gd name="T32" fmla="*/ 123 w 129"/>
                <a:gd name="T33" fmla="*/ 131 h 226"/>
                <a:gd name="T34" fmla="*/ 124 w 129"/>
                <a:gd name="T35" fmla="*/ 125 h 226"/>
                <a:gd name="T36" fmla="*/ 122 w 129"/>
                <a:gd name="T37" fmla="*/ 34 h 226"/>
                <a:gd name="T38" fmla="*/ 116 w 129"/>
                <a:gd name="T39" fmla="*/ 26 h 226"/>
                <a:gd name="T40" fmla="*/ 113 w 129"/>
                <a:gd name="T41" fmla="*/ 17 h 226"/>
                <a:gd name="T42" fmla="*/ 107 w 129"/>
                <a:gd name="T43" fmla="*/ 3 h 226"/>
                <a:gd name="T44" fmla="*/ 24 w 129"/>
                <a:gd name="T45" fmla="*/ 5 h 226"/>
                <a:gd name="T46" fmla="*/ 22 w 129"/>
                <a:gd name="T47" fmla="*/ 3 h 226"/>
                <a:gd name="T48" fmla="*/ 21 w 129"/>
                <a:gd name="T49" fmla="*/ 8 h 226"/>
                <a:gd name="T50" fmla="*/ 28 w 129"/>
                <a:gd name="T51" fmla="*/ 14 h 226"/>
                <a:gd name="T52" fmla="*/ 38 w 129"/>
                <a:gd name="T53" fmla="*/ 23 h 226"/>
                <a:gd name="T54" fmla="*/ 36 w 129"/>
                <a:gd name="T55" fmla="*/ 32 h 226"/>
                <a:gd name="T56" fmla="*/ 31 w 129"/>
                <a:gd name="T57" fmla="*/ 43 h 226"/>
                <a:gd name="T58" fmla="*/ 27 w 129"/>
                <a:gd name="T59" fmla="*/ 47 h 226"/>
                <a:gd name="T60" fmla="*/ 15 w 129"/>
                <a:gd name="T61" fmla="*/ 50 h 226"/>
                <a:gd name="T62" fmla="*/ 12 w 129"/>
                <a:gd name="T63" fmla="*/ 55 h 226"/>
                <a:gd name="T64" fmla="*/ 15 w 129"/>
                <a:gd name="T65" fmla="*/ 65 h 226"/>
                <a:gd name="T66" fmla="*/ 13 w 129"/>
                <a:gd name="T67" fmla="*/ 70 h 226"/>
                <a:gd name="T68" fmla="*/ 11 w 129"/>
                <a:gd name="T69" fmla="*/ 77 h 226"/>
                <a:gd name="T70" fmla="*/ 2 w 129"/>
                <a:gd name="T71" fmla="*/ 86 h 226"/>
                <a:gd name="T72" fmla="*/ 0 w 129"/>
                <a:gd name="T73" fmla="*/ 95 h 226"/>
                <a:gd name="T74" fmla="*/ 0 w 129"/>
                <a:gd name="T75" fmla="*/ 113 h 226"/>
                <a:gd name="T76" fmla="*/ 21 w 129"/>
                <a:gd name="T77" fmla="*/ 136 h 226"/>
                <a:gd name="T78" fmla="*/ 25 w 129"/>
                <a:gd name="T79" fmla="*/ 150 h 226"/>
                <a:gd name="T80" fmla="*/ 31 w 129"/>
                <a:gd name="T81" fmla="*/ 151 h 226"/>
                <a:gd name="T82" fmla="*/ 39 w 129"/>
                <a:gd name="T83" fmla="*/ 150 h 226"/>
                <a:gd name="T84" fmla="*/ 45 w 129"/>
                <a:gd name="T85" fmla="*/ 156 h 226"/>
                <a:gd name="T86" fmla="*/ 41 w 129"/>
                <a:gd name="T87" fmla="*/ 167 h 226"/>
                <a:gd name="T88" fmla="*/ 39 w 129"/>
                <a:gd name="T89" fmla="*/ 175 h 226"/>
                <a:gd name="T90" fmla="*/ 44 w 129"/>
                <a:gd name="T91" fmla="*/ 185 h 226"/>
                <a:gd name="T92" fmla="*/ 53 w 129"/>
                <a:gd name="T93" fmla="*/ 189 h 226"/>
                <a:gd name="T94" fmla="*/ 68 w 129"/>
                <a:gd name="T95" fmla="*/ 200 h 226"/>
                <a:gd name="T96" fmla="*/ 70 w 129"/>
                <a:gd name="T97" fmla="*/ 214 h 226"/>
                <a:gd name="T98" fmla="*/ 74 w 129"/>
                <a:gd name="T99" fmla="*/ 222 h 226"/>
                <a:gd name="T100" fmla="*/ 76 w 129"/>
                <a:gd name="T101" fmla="*/ 222 h 226"/>
                <a:gd name="T102" fmla="*/ 83 w 129"/>
                <a:gd name="T103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226">
                  <a:moveTo>
                    <a:pt x="86" y="218"/>
                  </a:moveTo>
                  <a:lnTo>
                    <a:pt x="88" y="217"/>
                  </a:lnTo>
                  <a:lnTo>
                    <a:pt x="92" y="219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2" y="222"/>
                  </a:lnTo>
                  <a:lnTo>
                    <a:pt x="104" y="221"/>
                  </a:lnTo>
                  <a:lnTo>
                    <a:pt x="102" y="216"/>
                  </a:lnTo>
                  <a:lnTo>
                    <a:pt x="102" y="211"/>
                  </a:lnTo>
                  <a:lnTo>
                    <a:pt x="105" y="209"/>
                  </a:lnTo>
                  <a:lnTo>
                    <a:pt x="111" y="207"/>
                  </a:lnTo>
                  <a:lnTo>
                    <a:pt x="113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195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13" y="183"/>
                  </a:lnTo>
                  <a:lnTo>
                    <a:pt x="115" y="179"/>
                  </a:lnTo>
                  <a:lnTo>
                    <a:pt x="117" y="178"/>
                  </a:lnTo>
                  <a:lnTo>
                    <a:pt x="118" y="172"/>
                  </a:lnTo>
                  <a:lnTo>
                    <a:pt x="121" y="169"/>
                  </a:lnTo>
                  <a:lnTo>
                    <a:pt x="123" y="167"/>
                  </a:lnTo>
                  <a:lnTo>
                    <a:pt x="124" y="162"/>
                  </a:lnTo>
                  <a:lnTo>
                    <a:pt x="126" y="158"/>
                  </a:lnTo>
                  <a:lnTo>
                    <a:pt x="129" y="156"/>
                  </a:lnTo>
                  <a:lnTo>
                    <a:pt x="129" y="152"/>
                  </a:lnTo>
                  <a:lnTo>
                    <a:pt x="128" y="146"/>
                  </a:lnTo>
                  <a:lnTo>
                    <a:pt x="124" y="139"/>
                  </a:lnTo>
                  <a:lnTo>
                    <a:pt x="123" y="135"/>
                  </a:lnTo>
                  <a:lnTo>
                    <a:pt x="123" y="131"/>
                  </a:lnTo>
                  <a:lnTo>
                    <a:pt x="123" y="128"/>
                  </a:lnTo>
                  <a:lnTo>
                    <a:pt x="124" y="125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18" y="31"/>
                  </a:lnTo>
                  <a:lnTo>
                    <a:pt x="116" y="26"/>
                  </a:lnTo>
                  <a:lnTo>
                    <a:pt x="114" y="23"/>
                  </a:lnTo>
                  <a:lnTo>
                    <a:pt x="113" y="17"/>
                  </a:lnTo>
                  <a:lnTo>
                    <a:pt x="109" y="1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3" y="18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1" y="50"/>
                  </a:lnTo>
                  <a:lnTo>
                    <a:pt x="15" y="50"/>
                  </a:lnTo>
                  <a:lnTo>
                    <a:pt x="12" y="51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3" y="7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6" y="123"/>
                  </a:lnTo>
                  <a:lnTo>
                    <a:pt x="21" y="136"/>
                  </a:lnTo>
                  <a:lnTo>
                    <a:pt x="25" y="142"/>
                  </a:lnTo>
                  <a:lnTo>
                    <a:pt x="25" y="150"/>
                  </a:lnTo>
                  <a:lnTo>
                    <a:pt x="30" y="154"/>
                  </a:lnTo>
                  <a:lnTo>
                    <a:pt x="31" y="151"/>
                  </a:lnTo>
                  <a:lnTo>
                    <a:pt x="34" y="150"/>
                  </a:lnTo>
                  <a:lnTo>
                    <a:pt x="39" y="150"/>
                  </a:lnTo>
                  <a:lnTo>
                    <a:pt x="42" y="153"/>
                  </a:lnTo>
                  <a:lnTo>
                    <a:pt x="45" y="156"/>
                  </a:lnTo>
                  <a:lnTo>
                    <a:pt x="42" y="162"/>
                  </a:lnTo>
                  <a:lnTo>
                    <a:pt x="41" y="167"/>
                  </a:lnTo>
                  <a:lnTo>
                    <a:pt x="41" y="170"/>
                  </a:lnTo>
                  <a:lnTo>
                    <a:pt x="39" y="175"/>
                  </a:lnTo>
                  <a:lnTo>
                    <a:pt x="39" y="180"/>
                  </a:lnTo>
                  <a:lnTo>
                    <a:pt x="44" y="185"/>
                  </a:lnTo>
                  <a:lnTo>
                    <a:pt x="51" y="190"/>
                  </a:lnTo>
                  <a:lnTo>
                    <a:pt x="53" y="189"/>
                  </a:lnTo>
                  <a:lnTo>
                    <a:pt x="64" y="196"/>
                  </a:lnTo>
                  <a:lnTo>
                    <a:pt x="68" y="200"/>
                  </a:lnTo>
                  <a:lnTo>
                    <a:pt x="71" y="209"/>
                  </a:lnTo>
                  <a:lnTo>
                    <a:pt x="70" y="214"/>
                  </a:lnTo>
                  <a:lnTo>
                    <a:pt x="69" y="217"/>
                  </a:lnTo>
                  <a:lnTo>
                    <a:pt x="74" y="222"/>
                  </a:lnTo>
                  <a:lnTo>
                    <a:pt x="74" y="226"/>
                  </a:lnTo>
                  <a:lnTo>
                    <a:pt x="76" y="222"/>
                  </a:lnTo>
                  <a:lnTo>
                    <a:pt x="80" y="222"/>
                  </a:lnTo>
                  <a:lnTo>
                    <a:pt x="83" y="221"/>
                  </a:lnTo>
                  <a:lnTo>
                    <a:pt x="86" y="2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6662570" y="2198544"/>
              <a:ext cx="330543" cy="242848"/>
            </a:xfrm>
            <a:custGeom>
              <a:avLst/>
              <a:gdLst>
                <a:gd name="T0" fmla="*/ 196 w 231"/>
                <a:gd name="T1" fmla="*/ 154 h 170"/>
                <a:gd name="T2" fmla="*/ 201 w 231"/>
                <a:gd name="T3" fmla="*/ 150 h 170"/>
                <a:gd name="T4" fmla="*/ 206 w 231"/>
                <a:gd name="T5" fmla="*/ 139 h 170"/>
                <a:gd name="T6" fmla="*/ 200 w 231"/>
                <a:gd name="T7" fmla="*/ 128 h 170"/>
                <a:gd name="T8" fmla="*/ 200 w 231"/>
                <a:gd name="T9" fmla="*/ 120 h 170"/>
                <a:gd name="T10" fmla="*/ 211 w 231"/>
                <a:gd name="T11" fmla="*/ 118 h 170"/>
                <a:gd name="T12" fmla="*/ 220 w 231"/>
                <a:gd name="T13" fmla="*/ 113 h 170"/>
                <a:gd name="T14" fmla="*/ 226 w 231"/>
                <a:gd name="T15" fmla="*/ 101 h 170"/>
                <a:gd name="T16" fmla="*/ 231 w 231"/>
                <a:gd name="T17" fmla="*/ 90 h 170"/>
                <a:gd name="T18" fmla="*/ 225 w 231"/>
                <a:gd name="T19" fmla="*/ 81 h 170"/>
                <a:gd name="T20" fmla="*/ 215 w 231"/>
                <a:gd name="T21" fmla="*/ 72 h 170"/>
                <a:gd name="T22" fmla="*/ 211 w 231"/>
                <a:gd name="T23" fmla="*/ 66 h 170"/>
                <a:gd name="T24" fmla="*/ 214 w 231"/>
                <a:gd name="T25" fmla="*/ 65 h 170"/>
                <a:gd name="T26" fmla="*/ 206 w 231"/>
                <a:gd name="T27" fmla="*/ 59 h 170"/>
                <a:gd name="T28" fmla="*/ 196 w 231"/>
                <a:gd name="T29" fmla="*/ 55 h 170"/>
                <a:gd name="T30" fmla="*/ 194 w 231"/>
                <a:gd name="T31" fmla="*/ 45 h 170"/>
                <a:gd name="T32" fmla="*/ 194 w 231"/>
                <a:gd name="T33" fmla="*/ 35 h 170"/>
                <a:gd name="T34" fmla="*/ 192 w 231"/>
                <a:gd name="T35" fmla="*/ 25 h 170"/>
                <a:gd name="T36" fmla="*/ 7 w 231"/>
                <a:gd name="T37" fmla="*/ 22 h 170"/>
                <a:gd name="T38" fmla="*/ 8 w 231"/>
                <a:gd name="T39" fmla="*/ 0 h 170"/>
                <a:gd name="T40" fmla="*/ 4 w 231"/>
                <a:gd name="T41" fmla="*/ 23 h 170"/>
                <a:gd name="T42" fmla="*/ 3 w 231"/>
                <a:gd name="T43" fmla="*/ 31 h 170"/>
                <a:gd name="T44" fmla="*/ 7 w 231"/>
                <a:gd name="T45" fmla="*/ 37 h 170"/>
                <a:gd name="T46" fmla="*/ 5 w 231"/>
                <a:gd name="T47" fmla="*/ 42 h 170"/>
                <a:gd name="T48" fmla="*/ 4 w 231"/>
                <a:gd name="T49" fmla="*/ 52 h 170"/>
                <a:gd name="T50" fmla="*/ 0 w 231"/>
                <a:gd name="T51" fmla="*/ 56 h 170"/>
                <a:gd name="T52" fmla="*/ 4 w 231"/>
                <a:gd name="T53" fmla="*/ 62 h 170"/>
                <a:gd name="T54" fmla="*/ 4 w 231"/>
                <a:gd name="T55" fmla="*/ 69 h 170"/>
                <a:gd name="T56" fmla="*/ 6 w 231"/>
                <a:gd name="T57" fmla="*/ 71 h 170"/>
                <a:gd name="T58" fmla="*/ 12 w 231"/>
                <a:gd name="T59" fmla="*/ 85 h 170"/>
                <a:gd name="T60" fmla="*/ 16 w 231"/>
                <a:gd name="T61" fmla="*/ 96 h 170"/>
                <a:gd name="T62" fmla="*/ 19 w 231"/>
                <a:gd name="T63" fmla="*/ 102 h 170"/>
                <a:gd name="T64" fmla="*/ 20 w 231"/>
                <a:gd name="T65" fmla="*/ 104 h 170"/>
                <a:gd name="T66" fmla="*/ 18 w 231"/>
                <a:gd name="T67" fmla="*/ 109 h 170"/>
                <a:gd name="T68" fmla="*/ 20 w 231"/>
                <a:gd name="T69" fmla="*/ 116 h 170"/>
                <a:gd name="T70" fmla="*/ 24 w 231"/>
                <a:gd name="T71" fmla="*/ 118 h 170"/>
                <a:gd name="T72" fmla="*/ 26 w 231"/>
                <a:gd name="T73" fmla="*/ 135 h 170"/>
                <a:gd name="T74" fmla="*/ 27 w 231"/>
                <a:gd name="T75" fmla="*/ 142 h 170"/>
                <a:gd name="T76" fmla="*/ 28 w 231"/>
                <a:gd name="T77" fmla="*/ 154 h 170"/>
                <a:gd name="T78" fmla="*/ 30 w 231"/>
                <a:gd name="T79" fmla="*/ 162 h 170"/>
                <a:gd name="T80" fmla="*/ 188 w 231"/>
                <a:gd name="T81" fmla="*/ 170 h 170"/>
                <a:gd name="T82" fmla="*/ 189 w 231"/>
                <a:gd name="T83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70">
                  <a:moveTo>
                    <a:pt x="189" y="161"/>
                  </a:moveTo>
                  <a:cubicBezTo>
                    <a:pt x="196" y="154"/>
                    <a:pt x="196" y="154"/>
                    <a:pt x="196" y="154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1" y="90"/>
                    <a:pt x="231" y="90"/>
                    <a:pt x="231" y="90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07" y="59"/>
                    <a:pt x="206" y="59"/>
                  </a:cubicBezTo>
                  <a:cubicBezTo>
                    <a:pt x="205" y="59"/>
                    <a:pt x="201" y="55"/>
                    <a:pt x="201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90" y="168"/>
                    <a:pt x="190" y="168"/>
                    <a:pt x="190" y="168"/>
                  </a:cubicBezTo>
                  <a:lnTo>
                    <a:pt x="189" y="16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5157992" y="3013096"/>
              <a:ext cx="735560" cy="571704"/>
            </a:xfrm>
            <a:custGeom>
              <a:avLst/>
              <a:gdLst>
                <a:gd name="connsiteX0" fmla="*/ 302516 w 770887"/>
                <a:gd name="connsiteY0" fmla="*/ 482511 h 599162"/>
                <a:gd name="connsiteX1" fmla="*/ 307819 w 770887"/>
                <a:gd name="connsiteY1" fmla="*/ 487813 h 599162"/>
                <a:gd name="connsiteX2" fmla="*/ 318423 w 770887"/>
                <a:gd name="connsiteY2" fmla="*/ 494883 h 599162"/>
                <a:gd name="connsiteX3" fmla="*/ 311354 w 770887"/>
                <a:gd name="connsiteY3" fmla="*/ 496651 h 599162"/>
                <a:gd name="connsiteX4" fmla="*/ 307819 w 770887"/>
                <a:gd name="connsiteY4" fmla="*/ 496651 h 599162"/>
                <a:gd name="connsiteX5" fmla="*/ 300749 w 770887"/>
                <a:gd name="connsiteY5" fmla="*/ 501953 h 599162"/>
                <a:gd name="connsiteX6" fmla="*/ 300749 w 770887"/>
                <a:gd name="connsiteY6" fmla="*/ 503720 h 599162"/>
                <a:gd name="connsiteX7" fmla="*/ 300749 w 770887"/>
                <a:gd name="connsiteY7" fmla="*/ 509023 h 599162"/>
                <a:gd name="connsiteX8" fmla="*/ 304284 w 770887"/>
                <a:gd name="connsiteY8" fmla="*/ 509023 h 599162"/>
                <a:gd name="connsiteX9" fmla="*/ 311354 w 770887"/>
                <a:gd name="connsiteY9" fmla="*/ 517860 h 599162"/>
                <a:gd name="connsiteX10" fmla="*/ 311354 w 770887"/>
                <a:gd name="connsiteY10" fmla="*/ 521395 h 599162"/>
                <a:gd name="connsiteX11" fmla="*/ 306051 w 770887"/>
                <a:gd name="connsiteY11" fmla="*/ 523162 h 599162"/>
                <a:gd name="connsiteX12" fmla="*/ 302516 w 770887"/>
                <a:gd name="connsiteY12" fmla="*/ 523162 h 599162"/>
                <a:gd name="connsiteX13" fmla="*/ 298982 w 770887"/>
                <a:gd name="connsiteY13" fmla="*/ 524930 h 599162"/>
                <a:gd name="connsiteX14" fmla="*/ 297214 w 770887"/>
                <a:gd name="connsiteY14" fmla="*/ 524930 h 599162"/>
                <a:gd name="connsiteX15" fmla="*/ 291912 w 770887"/>
                <a:gd name="connsiteY15" fmla="*/ 528465 h 599162"/>
                <a:gd name="connsiteX16" fmla="*/ 291912 w 770887"/>
                <a:gd name="connsiteY16" fmla="*/ 533767 h 599162"/>
                <a:gd name="connsiteX17" fmla="*/ 291912 w 770887"/>
                <a:gd name="connsiteY17" fmla="*/ 535534 h 599162"/>
                <a:gd name="connsiteX18" fmla="*/ 288377 w 770887"/>
                <a:gd name="connsiteY18" fmla="*/ 540837 h 599162"/>
                <a:gd name="connsiteX19" fmla="*/ 283075 w 770887"/>
                <a:gd name="connsiteY19" fmla="*/ 531999 h 599162"/>
                <a:gd name="connsiteX20" fmla="*/ 283075 w 770887"/>
                <a:gd name="connsiteY20" fmla="*/ 533767 h 599162"/>
                <a:gd name="connsiteX21" fmla="*/ 281307 w 770887"/>
                <a:gd name="connsiteY21" fmla="*/ 537302 h 599162"/>
                <a:gd name="connsiteX22" fmla="*/ 276005 w 770887"/>
                <a:gd name="connsiteY22" fmla="*/ 542604 h 599162"/>
                <a:gd name="connsiteX23" fmla="*/ 272470 w 770887"/>
                <a:gd name="connsiteY23" fmla="*/ 549674 h 599162"/>
                <a:gd name="connsiteX24" fmla="*/ 272470 w 770887"/>
                <a:gd name="connsiteY24" fmla="*/ 551441 h 599162"/>
                <a:gd name="connsiteX25" fmla="*/ 272470 w 770887"/>
                <a:gd name="connsiteY25" fmla="*/ 558511 h 599162"/>
                <a:gd name="connsiteX26" fmla="*/ 256563 w 770887"/>
                <a:gd name="connsiteY26" fmla="*/ 558511 h 599162"/>
                <a:gd name="connsiteX27" fmla="*/ 268935 w 770887"/>
                <a:gd name="connsiteY27" fmla="*/ 554976 h 599162"/>
                <a:gd name="connsiteX28" fmla="*/ 270703 w 770887"/>
                <a:gd name="connsiteY28" fmla="*/ 551441 h 599162"/>
                <a:gd name="connsiteX29" fmla="*/ 272470 w 770887"/>
                <a:gd name="connsiteY29" fmla="*/ 547906 h 599162"/>
                <a:gd name="connsiteX30" fmla="*/ 270703 w 770887"/>
                <a:gd name="connsiteY30" fmla="*/ 542604 h 599162"/>
                <a:gd name="connsiteX31" fmla="*/ 267168 w 770887"/>
                <a:gd name="connsiteY31" fmla="*/ 540837 h 599162"/>
                <a:gd name="connsiteX32" fmla="*/ 265400 w 770887"/>
                <a:gd name="connsiteY32" fmla="*/ 540837 h 599162"/>
                <a:gd name="connsiteX33" fmla="*/ 261866 w 770887"/>
                <a:gd name="connsiteY33" fmla="*/ 537302 h 599162"/>
                <a:gd name="connsiteX34" fmla="*/ 261866 w 770887"/>
                <a:gd name="connsiteY34" fmla="*/ 535534 h 599162"/>
                <a:gd name="connsiteX35" fmla="*/ 260098 w 770887"/>
                <a:gd name="connsiteY35" fmla="*/ 524930 h 599162"/>
                <a:gd name="connsiteX36" fmla="*/ 263633 w 770887"/>
                <a:gd name="connsiteY36" fmla="*/ 521395 h 599162"/>
                <a:gd name="connsiteX37" fmla="*/ 265400 w 770887"/>
                <a:gd name="connsiteY37" fmla="*/ 517860 h 599162"/>
                <a:gd name="connsiteX38" fmla="*/ 270703 w 770887"/>
                <a:gd name="connsiteY38" fmla="*/ 514325 h 599162"/>
                <a:gd name="connsiteX39" fmla="*/ 272470 w 770887"/>
                <a:gd name="connsiteY39" fmla="*/ 516093 h 599162"/>
                <a:gd name="connsiteX40" fmla="*/ 277772 w 770887"/>
                <a:gd name="connsiteY40" fmla="*/ 521395 h 599162"/>
                <a:gd name="connsiteX41" fmla="*/ 281307 w 770887"/>
                <a:gd name="connsiteY41" fmla="*/ 528465 h 599162"/>
                <a:gd name="connsiteX42" fmla="*/ 281307 w 770887"/>
                <a:gd name="connsiteY42" fmla="*/ 521395 h 599162"/>
                <a:gd name="connsiteX43" fmla="*/ 279540 w 770887"/>
                <a:gd name="connsiteY43" fmla="*/ 514325 h 599162"/>
                <a:gd name="connsiteX44" fmla="*/ 276005 w 770887"/>
                <a:gd name="connsiteY44" fmla="*/ 509023 h 599162"/>
                <a:gd name="connsiteX45" fmla="*/ 281307 w 770887"/>
                <a:gd name="connsiteY45" fmla="*/ 507255 h 599162"/>
                <a:gd name="connsiteX46" fmla="*/ 288377 w 770887"/>
                <a:gd name="connsiteY46" fmla="*/ 510790 h 599162"/>
                <a:gd name="connsiteX47" fmla="*/ 291912 w 770887"/>
                <a:gd name="connsiteY47" fmla="*/ 510790 h 599162"/>
                <a:gd name="connsiteX48" fmla="*/ 291912 w 770887"/>
                <a:gd name="connsiteY48" fmla="*/ 507255 h 599162"/>
                <a:gd name="connsiteX49" fmla="*/ 291912 w 770887"/>
                <a:gd name="connsiteY49" fmla="*/ 505488 h 599162"/>
                <a:gd name="connsiteX50" fmla="*/ 291912 w 770887"/>
                <a:gd name="connsiteY50" fmla="*/ 501953 h 599162"/>
                <a:gd name="connsiteX51" fmla="*/ 291912 w 770887"/>
                <a:gd name="connsiteY51" fmla="*/ 496651 h 599162"/>
                <a:gd name="connsiteX52" fmla="*/ 290144 w 770887"/>
                <a:gd name="connsiteY52" fmla="*/ 493116 h 599162"/>
                <a:gd name="connsiteX53" fmla="*/ 297214 w 770887"/>
                <a:gd name="connsiteY53" fmla="*/ 487813 h 599162"/>
                <a:gd name="connsiteX54" fmla="*/ 55075 w 770887"/>
                <a:gd name="connsiteY54" fmla="*/ 374697 h 599162"/>
                <a:gd name="connsiteX55" fmla="*/ 58610 w 770887"/>
                <a:gd name="connsiteY55" fmla="*/ 374697 h 599162"/>
                <a:gd name="connsiteX56" fmla="*/ 63912 w 770887"/>
                <a:gd name="connsiteY56" fmla="*/ 385302 h 599162"/>
                <a:gd name="connsiteX57" fmla="*/ 63912 w 770887"/>
                <a:gd name="connsiteY57" fmla="*/ 390604 h 599162"/>
                <a:gd name="connsiteX58" fmla="*/ 60377 w 770887"/>
                <a:gd name="connsiteY58" fmla="*/ 395906 h 599162"/>
                <a:gd name="connsiteX59" fmla="*/ 56842 w 770887"/>
                <a:gd name="connsiteY59" fmla="*/ 395906 h 599162"/>
                <a:gd name="connsiteX60" fmla="*/ 51540 w 770887"/>
                <a:gd name="connsiteY60" fmla="*/ 395906 h 599162"/>
                <a:gd name="connsiteX61" fmla="*/ 44470 w 770887"/>
                <a:gd name="connsiteY61" fmla="*/ 390604 h 599162"/>
                <a:gd name="connsiteX62" fmla="*/ 35633 w 770887"/>
                <a:gd name="connsiteY62" fmla="*/ 383534 h 599162"/>
                <a:gd name="connsiteX63" fmla="*/ 44470 w 770887"/>
                <a:gd name="connsiteY63" fmla="*/ 378232 h 599162"/>
                <a:gd name="connsiteX64" fmla="*/ 49773 w 770887"/>
                <a:gd name="connsiteY64" fmla="*/ 378232 h 599162"/>
                <a:gd name="connsiteX65" fmla="*/ 4447 w 770887"/>
                <a:gd name="connsiteY65" fmla="*/ 224465 h 599162"/>
                <a:gd name="connsiteX66" fmla="*/ 5929 w 770887"/>
                <a:gd name="connsiteY66" fmla="*/ 230488 h 599162"/>
                <a:gd name="connsiteX67" fmla="*/ 8894 w 770887"/>
                <a:gd name="connsiteY67" fmla="*/ 233499 h 599162"/>
                <a:gd name="connsiteX68" fmla="*/ 16306 w 770887"/>
                <a:gd name="connsiteY68" fmla="*/ 235005 h 599162"/>
                <a:gd name="connsiteX69" fmla="*/ 23717 w 770887"/>
                <a:gd name="connsiteY69" fmla="*/ 235005 h 599162"/>
                <a:gd name="connsiteX70" fmla="*/ 28164 w 770887"/>
                <a:gd name="connsiteY70" fmla="*/ 238016 h 599162"/>
                <a:gd name="connsiteX71" fmla="*/ 28164 w 770887"/>
                <a:gd name="connsiteY71" fmla="*/ 242533 h 599162"/>
                <a:gd name="connsiteX72" fmla="*/ 31129 w 770887"/>
                <a:gd name="connsiteY72" fmla="*/ 245544 h 599162"/>
                <a:gd name="connsiteX73" fmla="*/ 37058 w 770887"/>
                <a:gd name="connsiteY73" fmla="*/ 251566 h 599162"/>
                <a:gd name="connsiteX74" fmla="*/ 44470 w 770887"/>
                <a:gd name="connsiteY74" fmla="*/ 262106 h 599162"/>
                <a:gd name="connsiteX75" fmla="*/ 40023 w 770887"/>
                <a:gd name="connsiteY75" fmla="*/ 262106 h 599162"/>
                <a:gd name="connsiteX76" fmla="*/ 31129 w 770887"/>
                <a:gd name="connsiteY76" fmla="*/ 262106 h 599162"/>
                <a:gd name="connsiteX77" fmla="*/ 29647 w 770887"/>
                <a:gd name="connsiteY77" fmla="*/ 265117 h 599162"/>
                <a:gd name="connsiteX78" fmla="*/ 23717 w 770887"/>
                <a:gd name="connsiteY78" fmla="*/ 259095 h 599162"/>
                <a:gd name="connsiteX79" fmla="*/ 20753 w 770887"/>
                <a:gd name="connsiteY79" fmla="*/ 250061 h 599162"/>
                <a:gd name="connsiteX80" fmla="*/ 19270 w 770887"/>
                <a:gd name="connsiteY80" fmla="*/ 247050 h 599162"/>
                <a:gd name="connsiteX81" fmla="*/ 16306 w 770887"/>
                <a:gd name="connsiteY81" fmla="*/ 244038 h 599162"/>
                <a:gd name="connsiteX82" fmla="*/ 14823 w 770887"/>
                <a:gd name="connsiteY82" fmla="*/ 244038 h 599162"/>
                <a:gd name="connsiteX83" fmla="*/ 13341 w 770887"/>
                <a:gd name="connsiteY83" fmla="*/ 244038 h 599162"/>
                <a:gd name="connsiteX84" fmla="*/ 10376 w 770887"/>
                <a:gd name="connsiteY84" fmla="*/ 244038 h 599162"/>
                <a:gd name="connsiteX85" fmla="*/ 8894 w 770887"/>
                <a:gd name="connsiteY85" fmla="*/ 244038 h 599162"/>
                <a:gd name="connsiteX86" fmla="*/ 4447 w 770887"/>
                <a:gd name="connsiteY86" fmla="*/ 244038 h 599162"/>
                <a:gd name="connsiteX87" fmla="*/ 2964 w 770887"/>
                <a:gd name="connsiteY87" fmla="*/ 242533 h 599162"/>
                <a:gd name="connsiteX88" fmla="*/ 1482 w 770887"/>
                <a:gd name="connsiteY88" fmla="*/ 239521 h 599162"/>
                <a:gd name="connsiteX89" fmla="*/ 0 w 770887"/>
                <a:gd name="connsiteY89" fmla="*/ 235005 h 599162"/>
                <a:gd name="connsiteX90" fmla="*/ 0 w 770887"/>
                <a:gd name="connsiteY90" fmla="*/ 230488 h 599162"/>
                <a:gd name="connsiteX91" fmla="*/ 4447 w 770887"/>
                <a:gd name="connsiteY91" fmla="*/ 224465 h 599162"/>
                <a:gd name="connsiteX92" fmla="*/ 277183 w 770887"/>
                <a:gd name="connsiteY92" fmla="*/ 0 h 599162"/>
                <a:gd name="connsiteX93" fmla="*/ 283168 w 770887"/>
                <a:gd name="connsiteY93" fmla="*/ 5977 h 599162"/>
                <a:gd name="connsiteX94" fmla="*/ 286160 w 770887"/>
                <a:gd name="connsiteY94" fmla="*/ 10459 h 599162"/>
                <a:gd name="connsiteX95" fmla="*/ 283168 w 770887"/>
                <a:gd name="connsiteY95" fmla="*/ 10459 h 599162"/>
                <a:gd name="connsiteX96" fmla="*/ 283168 w 770887"/>
                <a:gd name="connsiteY96" fmla="*/ 14942 h 599162"/>
                <a:gd name="connsiteX97" fmla="*/ 287656 w 770887"/>
                <a:gd name="connsiteY97" fmla="*/ 17930 h 599162"/>
                <a:gd name="connsiteX98" fmla="*/ 293640 w 770887"/>
                <a:gd name="connsiteY98" fmla="*/ 17930 h 599162"/>
                <a:gd name="connsiteX99" fmla="*/ 293640 w 770887"/>
                <a:gd name="connsiteY99" fmla="*/ 13447 h 599162"/>
                <a:gd name="connsiteX100" fmla="*/ 296632 w 770887"/>
                <a:gd name="connsiteY100" fmla="*/ 10459 h 599162"/>
                <a:gd name="connsiteX101" fmla="*/ 299624 w 770887"/>
                <a:gd name="connsiteY101" fmla="*/ 13447 h 599162"/>
                <a:gd name="connsiteX102" fmla="*/ 304113 w 770887"/>
                <a:gd name="connsiteY102" fmla="*/ 19424 h 599162"/>
                <a:gd name="connsiteX103" fmla="*/ 313089 w 770887"/>
                <a:gd name="connsiteY103" fmla="*/ 17930 h 599162"/>
                <a:gd name="connsiteX104" fmla="*/ 325058 w 770887"/>
                <a:gd name="connsiteY104" fmla="*/ 20918 h 599162"/>
                <a:gd name="connsiteX105" fmla="*/ 325058 w 770887"/>
                <a:gd name="connsiteY105" fmla="*/ 25401 h 599162"/>
                <a:gd name="connsiteX106" fmla="*/ 328050 w 770887"/>
                <a:gd name="connsiteY106" fmla="*/ 31377 h 599162"/>
                <a:gd name="connsiteX107" fmla="*/ 335530 w 770887"/>
                <a:gd name="connsiteY107" fmla="*/ 37354 h 599162"/>
                <a:gd name="connsiteX108" fmla="*/ 351987 w 770887"/>
                <a:gd name="connsiteY108" fmla="*/ 37354 h 599162"/>
                <a:gd name="connsiteX109" fmla="*/ 356475 w 770887"/>
                <a:gd name="connsiteY109" fmla="*/ 37354 h 599162"/>
                <a:gd name="connsiteX110" fmla="*/ 360963 w 770887"/>
                <a:gd name="connsiteY110" fmla="*/ 34366 h 599162"/>
                <a:gd name="connsiteX111" fmla="*/ 366948 w 770887"/>
                <a:gd name="connsiteY111" fmla="*/ 34366 h 599162"/>
                <a:gd name="connsiteX112" fmla="*/ 374428 w 770887"/>
                <a:gd name="connsiteY112" fmla="*/ 38848 h 599162"/>
                <a:gd name="connsiteX113" fmla="*/ 375924 w 770887"/>
                <a:gd name="connsiteY113" fmla="*/ 43331 h 599162"/>
                <a:gd name="connsiteX114" fmla="*/ 375924 w 770887"/>
                <a:gd name="connsiteY114" fmla="*/ 47813 h 599162"/>
                <a:gd name="connsiteX115" fmla="*/ 375924 w 770887"/>
                <a:gd name="connsiteY115" fmla="*/ 48560 h 599162"/>
                <a:gd name="connsiteX116" fmla="*/ 375924 w 770887"/>
                <a:gd name="connsiteY116" fmla="*/ 50802 h 599162"/>
                <a:gd name="connsiteX117" fmla="*/ 383404 w 770887"/>
                <a:gd name="connsiteY117" fmla="*/ 46319 h 599162"/>
                <a:gd name="connsiteX118" fmla="*/ 392381 w 770887"/>
                <a:gd name="connsiteY118" fmla="*/ 43331 h 599162"/>
                <a:gd name="connsiteX119" fmla="*/ 398365 w 770887"/>
                <a:gd name="connsiteY119" fmla="*/ 43331 h 599162"/>
                <a:gd name="connsiteX120" fmla="*/ 410334 w 770887"/>
                <a:gd name="connsiteY120" fmla="*/ 47813 h 599162"/>
                <a:gd name="connsiteX121" fmla="*/ 420806 w 770887"/>
                <a:gd name="connsiteY121" fmla="*/ 50802 h 599162"/>
                <a:gd name="connsiteX122" fmla="*/ 432775 w 770887"/>
                <a:gd name="connsiteY122" fmla="*/ 47813 h 599162"/>
                <a:gd name="connsiteX123" fmla="*/ 438759 w 770887"/>
                <a:gd name="connsiteY123" fmla="*/ 43331 h 599162"/>
                <a:gd name="connsiteX124" fmla="*/ 444743 w 770887"/>
                <a:gd name="connsiteY124" fmla="*/ 43331 h 599162"/>
                <a:gd name="connsiteX125" fmla="*/ 447736 w 770887"/>
                <a:gd name="connsiteY125" fmla="*/ 43331 h 599162"/>
                <a:gd name="connsiteX126" fmla="*/ 455216 w 770887"/>
                <a:gd name="connsiteY126" fmla="*/ 50802 h 599162"/>
                <a:gd name="connsiteX127" fmla="*/ 462696 w 770887"/>
                <a:gd name="connsiteY127" fmla="*/ 56778 h 599162"/>
                <a:gd name="connsiteX128" fmla="*/ 476161 w 770887"/>
                <a:gd name="connsiteY128" fmla="*/ 58272 h 599162"/>
                <a:gd name="connsiteX129" fmla="*/ 482145 w 770887"/>
                <a:gd name="connsiteY129" fmla="*/ 110568 h 599162"/>
                <a:gd name="connsiteX130" fmla="*/ 500098 w 770887"/>
                <a:gd name="connsiteY130" fmla="*/ 242056 h 599162"/>
                <a:gd name="connsiteX131" fmla="*/ 521043 w 770887"/>
                <a:gd name="connsiteY131" fmla="*/ 400438 h 599162"/>
                <a:gd name="connsiteX132" fmla="*/ 525531 w 770887"/>
                <a:gd name="connsiteY132" fmla="*/ 409403 h 599162"/>
                <a:gd name="connsiteX133" fmla="*/ 540492 w 770887"/>
                <a:gd name="connsiteY133" fmla="*/ 409403 h 599162"/>
                <a:gd name="connsiteX134" fmla="*/ 543484 w 770887"/>
                <a:gd name="connsiteY134" fmla="*/ 400438 h 599162"/>
                <a:gd name="connsiteX135" fmla="*/ 555453 w 770887"/>
                <a:gd name="connsiteY135" fmla="*/ 400438 h 599162"/>
                <a:gd name="connsiteX136" fmla="*/ 555453 w 770887"/>
                <a:gd name="connsiteY136" fmla="*/ 404920 h 599162"/>
                <a:gd name="connsiteX137" fmla="*/ 559941 w 770887"/>
                <a:gd name="connsiteY137" fmla="*/ 410897 h 599162"/>
                <a:gd name="connsiteX138" fmla="*/ 579390 w 770887"/>
                <a:gd name="connsiteY138" fmla="*/ 424344 h 599162"/>
                <a:gd name="connsiteX139" fmla="*/ 595847 w 770887"/>
                <a:gd name="connsiteY139" fmla="*/ 442274 h 599162"/>
                <a:gd name="connsiteX140" fmla="*/ 604823 w 770887"/>
                <a:gd name="connsiteY140" fmla="*/ 434803 h 599162"/>
                <a:gd name="connsiteX141" fmla="*/ 610807 w 770887"/>
                <a:gd name="connsiteY141" fmla="*/ 419862 h 599162"/>
                <a:gd name="connsiteX142" fmla="*/ 618288 w 770887"/>
                <a:gd name="connsiteY142" fmla="*/ 412391 h 599162"/>
                <a:gd name="connsiteX143" fmla="*/ 625768 w 770887"/>
                <a:gd name="connsiteY143" fmla="*/ 407908 h 599162"/>
                <a:gd name="connsiteX144" fmla="*/ 639233 w 770887"/>
                <a:gd name="connsiteY144" fmla="*/ 413885 h 599162"/>
                <a:gd name="connsiteX145" fmla="*/ 655690 w 770887"/>
                <a:gd name="connsiteY145" fmla="*/ 425838 h 599162"/>
                <a:gd name="connsiteX146" fmla="*/ 672146 w 770887"/>
                <a:gd name="connsiteY146" fmla="*/ 442274 h 599162"/>
                <a:gd name="connsiteX147" fmla="*/ 684115 w 770887"/>
                <a:gd name="connsiteY147" fmla="*/ 455722 h 599162"/>
                <a:gd name="connsiteX148" fmla="*/ 708052 w 770887"/>
                <a:gd name="connsiteY148" fmla="*/ 479629 h 599162"/>
                <a:gd name="connsiteX149" fmla="*/ 723013 w 770887"/>
                <a:gd name="connsiteY149" fmla="*/ 500547 h 599162"/>
                <a:gd name="connsiteX150" fmla="*/ 731989 w 770887"/>
                <a:gd name="connsiteY150" fmla="*/ 502041 h 599162"/>
                <a:gd name="connsiteX151" fmla="*/ 742462 w 770887"/>
                <a:gd name="connsiteY151" fmla="*/ 503535 h 599162"/>
                <a:gd name="connsiteX152" fmla="*/ 760415 w 770887"/>
                <a:gd name="connsiteY152" fmla="*/ 509512 h 599162"/>
                <a:gd name="connsiteX153" fmla="*/ 767895 w 770887"/>
                <a:gd name="connsiteY153" fmla="*/ 513994 h 599162"/>
                <a:gd name="connsiteX154" fmla="*/ 767895 w 770887"/>
                <a:gd name="connsiteY154" fmla="*/ 519971 h 599162"/>
                <a:gd name="connsiteX155" fmla="*/ 770887 w 770887"/>
                <a:gd name="connsiteY155" fmla="*/ 533419 h 599162"/>
                <a:gd name="connsiteX156" fmla="*/ 770887 w 770887"/>
                <a:gd name="connsiteY156" fmla="*/ 539395 h 599162"/>
                <a:gd name="connsiteX157" fmla="*/ 770887 w 770887"/>
                <a:gd name="connsiteY157" fmla="*/ 545372 h 599162"/>
                <a:gd name="connsiteX158" fmla="*/ 770887 w 770887"/>
                <a:gd name="connsiteY158" fmla="*/ 558820 h 599162"/>
                <a:gd name="connsiteX159" fmla="*/ 764903 w 770887"/>
                <a:gd name="connsiteY159" fmla="*/ 563302 h 599162"/>
                <a:gd name="connsiteX160" fmla="*/ 760415 w 770887"/>
                <a:gd name="connsiteY160" fmla="*/ 557325 h 599162"/>
                <a:gd name="connsiteX161" fmla="*/ 755926 w 770887"/>
                <a:gd name="connsiteY161" fmla="*/ 549855 h 599162"/>
                <a:gd name="connsiteX162" fmla="*/ 751438 w 770887"/>
                <a:gd name="connsiteY162" fmla="*/ 552843 h 599162"/>
                <a:gd name="connsiteX163" fmla="*/ 755926 w 770887"/>
                <a:gd name="connsiteY163" fmla="*/ 560314 h 599162"/>
                <a:gd name="connsiteX164" fmla="*/ 752934 w 770887"/>
                <a:gd name="connsiteY164" fmla="*/ 561808 h 599162"/>
                <a:gd name="connsiteX165" fmla="*/ 748446 w 770887"/>
                <a:gd name="connsiteY165" fmla="*/ 558820 h 599162"/>
                <a:gd name="connsiteX166" fmla="*/ 739470 w 770887"/>
                <a:gd name="connsiteY166" fmla="*/ 555831 h 599162"/>
                <a:gd name="connsiteX167" fmla="*/ 739470 w 770887"/>
                <a:gd name="connsiteY167" fmla="*/ 549855 h 599162"/>
                <a:gd name="connsiteX168" fmla="*/ 736478 w 770887"/>
                <a:gd name="connsiteY168" fmla="*/ 542384 h 599162"/>
                <a:gd name="connsiteX169" fmla="*/ 731989 w 770887"/>
                <a:gd name="connsiteY169" fmla="*/ 539395 h 599162"/>
                <a:gd name="connsiteX170" fmla="*/ 728997 w 770887"/>
                <a:gd name="connsiteY170" fmla="*/ 533419 h 599162"/>
                <a:gd name="connsiteX171" fmla="*/ 717029 w 770887"/>
                <a:gd name="connsiteY171" fmla="*/ 524454 h 599162"/>
                <a:gd name="connsiteX172" fmla="*/ 706556 w 770887"/>
                <a:gd name="connsiteY172" fmla="*/ 525948 h 599162"/>
                <a:gd name="connsiteX173" fmla="*/ 709548 w 770887"/>
                <a:gd name="connsiteY173" fmla="*/ 530430 h 599162"/>
                <a:gd name="connsiteX174" fmla="*/ 712540 w 770887"/>
                <a:gd name="connsiteY174" fmla="*/ 533419 h 599162"/>
                <a:gd name="connsiteX175" fmla="*/ 723013 w 770887"/>
                <a:gd name="connsiteY175" fmla="*/ 539395 h 599162"/>
                <a:gd name="connsiteX176" fmla="*/ 728997 w 770887"/>
                <a:gd name="connsiteY176" fmla="*/ 545372 h 599162"/>
                <a:gd name="connsiteX177" fmla="*/ 728997 w 770887"/>
                <a:gd name="connsiteY177" fmla="*/ 549855 h 599162"/>
                <a:gd name="connsiteX178" fmla="*/ 733485 w 770887"/>
                <a:gd name="connsiteY178" fmla="*/ 554337 h 599162"/>
                <a:gd name="connsiteX179" fmla="*/ 736478 w 770887"/>
                <a:gd name="connsiteY179" fmla="*/ 558820 h 599162"/>
                <a:gd name="connsiteX180" fmla="*/ 739470 w 770887"/>
                <a:gd name="connsiteY180" fmla="*/ 569279 h 599162"/>
                <a:gd name="connsiteX181" fmla="*/ 739470 w 770887"/>
                <a:gd name="connsiteY181" fmla="*/ 572267 h 599162"/>
                <a:gd name="connsiteX182" fmla="*/ 734981 w 770887"/>
                <a:gd name="connsiteY182" fmla="*/ 573761 h 599162"/>
                <a:gd name="connsiteX183" fmla="*/ 731989 w 770887"/>
                <a:gd name="connsiteY183" fmla="*/ 566290 h 599162"/>
                <a:gd name="connsiteX184" fmla="*/ 731989 w 770887"/>
                <a:gd name="connsiteY184" fmla="*/ 573761 h 599162"/>
                <a:gd name="connsiteX185" fmla="*/ 728997 w 770887"/>
                <a:gd name="connsiteY185" fmla="*/ 579738 h 599162"/>
                <a:gd name="connsiteX186" fmla="*/ 724509 w 770887"/>
                <a:gd name="connsiteY186" fmla="*/ 578244 h 599162"/>
                <a:gd name="connsiteX187" fmla="*/ 717029 w 770887"/>
                <a:gd name="connsiteY187" fmla="*/ 570773 h 599162"/>
                <a:gd name="connsiteX188" fmla="*/ 709548 w 770887"/>
                <a:gd name="connsiteY188" fmla="*/ 561808 h 599162"/>
                <a:gd name="connsiteX189" fmla="*/ 703564 w 770887"/>
                <a:gd name="connsiteY189" fmla="*/ 564796 h 599162"/>
                <a:gd name="connsiteX190" fmla="*/ 699076 w 770887"/>
                <a:gd name="connsiteY190" fmla="*/ 564796 h 599162"/>
                <a:gd name="connsiteX191" fmla="*/ 702068 w 770887"/>
                <a:gd name="connsiteY191" fmla="*/ 555831 h 599162"/>
                <a:gd name="connsiteX192" fmla="*/ 709548 w 770887"/>
                <a:gd name="connsiteY192" fmla="*/ 554337 h 599162"/>
                <a:gd name="connsiteX193" fmla="*/ 706556 w 770887"/>
                <a:gd name="connsiteY193" fmla="*/ 545372 h 599162"/>
                <a:gd name="connsiteX194" fmla="*/ 697580 w 770887"/>
                <a:gd name="connsiteY194" fmla="*/ 549855 h 599162"/>
                <a:gd name="connsiteX195" fmla="*/ 700572 w 770887"/>
                <a:gd name="connsiteY195" fmla="*/ 540890 h 599162"/>
                <a:gd name="connsiteX196" fmla="*/ 696084 w 770887"/>
                <a:gd name="connsiteY196" fmla="*/ 534913 h 599162"/>
                <a:gd name="connsiteX197" fmla="*/ 694588 w 770887"/>
                <a:gd name="connsiteY197" fmla="*/ 530430 h 599162"/>
                <a:gd name="connsiteX198" fmla="*/ 694588 w 770887"/>
                <a:gd name="connsiteY198" fmla="*/ 525948 h 599162"/>
                <a:gd name="connsiteX199" fmla="*/ 700572 w 770887"/>
                <a:gd name="connsiteY199" fmla="*/ 516983 h 599162"/>
                <a:gd name="connsiteX200" fmla="*/ 693091 w 770887"/>
                <a:gd name="connsiteY200" fmla="*/ 516983 h 599162"/>
                <a:gd name="connsiteX201" fmla="*/ 690099 w 770887"/>
                <a:gd name="connsiteY201" fmla="*/ 519971 h 599162"/>
                <a:gd name="connsiteX202" fmla="*/ 690099 w 770887"/>
                <a:gd name="connsiteY202" fmla="*/ 522959 h 599162"/>
                <a:gd name="connsiteX203" fmla="*/ 690099 w 770887"/>
                <a:gd name="connsiteY203" fmla="*/ 531925 h 599162"/>
                <a:gd name="connsiteX204" fmla="*/ 685611 w 770887"/>
                <a:gd name="connsiteY204" fmla="*/ 534913 h 599162"/>
                <a:gd name="connsiteX205" fmla="*/ 682619 w 770887"/>
                <a:gd name="connsiteY205" fmla="*/ 537901 h 599162"/>
                <a:gd name="connsiteX206" fmla="*/ 682619 w 770887"/>
                <a:gd name="connsiteY206" fmla="*/ 533419 h 599162"/>
                <a:gd name="connsiteX207" fmla="*/ 681123 w 770887"/>
                <a:gd name="connsiteY207" fmla="*/ 527442 h 599162"/>
                <a:gd name="connsiteX208" fmla="*/ 679627 w 770887"/>
                <a:gd name="connsiteY208" fmla="*/ 519971 h 599162"/>
                <a:gd name="connsiteX209" fmla="*/ 678131 w 770887"/>
                <a:gd name="connsiteY209" fmla="*/ 515489 h 599162"/>
                <a:gd name="connsiteX210" fmla="*/ 676635 w 770887"/>
                <a:gd name="connsiteY210" fmla="*/ 511006 h 599162"/>
                <a:gd name="connsiteX211" fmla="*/ 676635 w 770887"/>
                <a:gd name="connsiteY211" fmla="*/ 506524 h 599162"/>
                <a:gd name="connsiteX212" fmla="*/ 681123 w 770887"/>
                <a:gd name="connsiteY212" fmla="*/ 503535 h 599162"/>
                <a:gd name="connsiteX213" fmla="*/ 684115 w 770887"/>
                <a:gd name="connsiteY213" fmla="*/ 499053 h 599162"/>
                <a:gd name="connsiteX214" fmla="*/ 690099 w 770887"/>
                <a:gd name="connsiteY214" fmla="*/ 493076 h 599162"/>
                <a:gd name="connsiteX215" fmla="*/ 684115 w 770887"/>
                <a:gd name="connsiteY215" fmla="*/ 482617 h 599162"/>
                <a:gd name="connsiteX216" fmla="*/ 681123 w 770887"/>
                <a:gd name="connsiteY216" fmla="*/ 484111 h 599162"/>
                <a:gd name="connsiteX217" fmla="*/ 678131 w 770887"/>
                <a:gd name="connsiteY217" fmla="*/ 491582 h 599162"/>
                <a:gd name="connsiteX218" fmla="*/ 672146 w 770887"/>
                <a:gd name="connsiteY218" fmla="*/ 499053 h 599162"/>
                <a:gd name="connsiteX219" fmla="*/ 667658 w 770887"/>
                <a:gd name="connsiteY219" fmla="*/ 502041 h 599162"/>
                <a:gd name="connsiteX220" fmla="*/ 666162 w 770887"/>
                <a:gd name="connsiteY220" fmla="*/ 505029 h 599162"/>
                <a:gd name="connsiteX221" fmla="*/ 669154 w 770887"/>
                <a:gd name="connsiteY221" fmla="*/ 516983 h 599162"/>
                <a:gd name="connsiteX222" fmla="*/ 675139 w 770887"/>
                <a:gd name="connsiteY222" fmla="*/ 533419 h 599162"/>
                <a:gd name="connsiteX223" fmla="*/ 669154 w 770887"/>
                <a:gd name="connsiteY223" fmla="*/ 531925 h 599162"/>
                <a:gd name="connsiteX224" fmla="*/ 660178 w 770887"/>
                <a:gd name="connsiteY224" fmla="*/ 513994 h 599162"/>
                <a:gd name="connsiteX225" fmla="*/ 649705 w 770887"/>
                <a:gd name="connsiteY225" fmla="*/ 499053 h 599162"/>
                <a:gd name="connsiteX226" fmla="*/ 646713 w 770887"/>
                <a:gd name="connsiteY226" fmla="*/ 508018 h 599162"/>
                <a:gd name="connsiteX227" fmla="*/ 643721 w 770887"/>
                <a:gd name="connsiteY227" fmla="*/ 506524 h 599162"/>
                <a:gd name="connsiteX228" fmla="*/ 639233 w 770887"/>
                <a:gd name="connsiteY228" fmla="*/ 496064 h 599162"/>
                <a:gd name="connsiteX229" fmla="*/ 633249 w 770887"/>
                <a:gd name="connsiteY229" fmla="*/ 491582 h 599162"/>
                <a:gd name="connsiteX230" fmla="*/ 618288 w 770887"/>
                <a:gd name="connsiteY230" fmla="*/ 475146 h 599162"/>
                <a:gd name="connsiteX231" fmla="*/ 618288 w 770887"/>
                <a:gd name="connsiteY231" fmla="*/ 464687 h 599162"/>
                <a:gd name="connsiteX232" fmla="*/ 615296 w 770887"/>
                <a:gd name="connsiteY232" fmla="*/ 470664 h 599162"/>
                <a:gd name="connsiteX233" fmla="*/ 607815 w 770887"/>
                <a:gd name="connsiteY233" fmla="*/ 467675 h 599162"/>
                <a:gd name="connsiteX234" fmla="*/ 591358 w 770887"/>
                <a:gd name="connsiteY234" fmla="*/ 452734 h 599162"/>
                <a:gd name="connsiteX235" fmla="*/ 580886 w 770887"/>
                <a:gd name="connsiteY235" fmla="*/ 440780 h 599162"/>
                <a:gd name="connsiteX236" fmla="*/ 574902 w 770887"/>
                <a:gd name="connsiteY236" fmla="*/ 442274 h 599162"/>
                <a:gd name="connsiteX237" fmla="*/ 561437 w 770887"/>
                <a:gd name="connsiteY237" fmla="*/ 439286 h 599162"/>
                <a:gd name="connsiteX238" fmla="*/ 552461 w 770887"/>
                <a:gd name="connsiteY238" fmla="*/ 430321 h 599162"/>
                <a:gd name="connsiteX239" fmla="*/ 552461 w 770887"/>
                <a:gd name="connsiteY239" fmla="*/ 419862 h 599162"/>
                <a:gd name="connsiteX240" fmla="*/ 547972 w 770887"/>
                <a:gd name="connsiteY240" fmla="*/ 422850 h 599162"/>
                <a:gd name="connsiteX241" fmla="*/ 530020 w 770887"/>
                <a:gd name="connsiteY241" fmla="*/ 422850 h 599162"/>
                <a:gd name="connsiteX242" fmla="*/ 521043 w 770887"/>
                <a:gd name="connsiteY242" fmla="*/ 421356 h 599162"/>
                <a:gd name="connsiteX243" fmla="*/ 510571 w 770887"/>
                <a:gd name="connsiteY243" fmla="*/ 418368 h 599162"/>
                <a:gd name="connsiteX244" fmla="*/ 491122 w 770887"/>
                <a:gd name="connsiteY244" fmla="*/ 416873 h 599162"/>
                <a:gd name="connsiteX245" fmla="*/ 471673 w 770887"/>
                <a:gd name="connsiteY245" fmla="*/ 421356 h 599162"/>
                <a:gd name="connsiteX246" fmla="*/ 458208 w 770887"/>
                <a:gd name="connsiteY246" fmla="*/ 424344 h 599162"/>
                <a:gd name="connsiteX247" fmla="*/ 461200 w 770887"/>
                <a:gd name="connsiteY247" fmla="*/ 412391 h 599162"/>
                <a:gd name="connsiteX248" fmla="*/ 456712 w 770887"/>
                <a:gd name="connsiteY248" fmla="*/ 415379 h 599162"/>
                <a:gd name="connsiteX249" fmla="*/ 449232 w 770887"/>
                <a:gd name="connsiteY249" fmla="*/ 410897 h 599162"/>
                <a:gd name="connsiteX250" fmla="*/ 443247 w 770887"/>
                <a:gd name="connsiteY250" fmla="*/ 407908 h 599162"/>
                <a:gd name="connsiteX251" fmla="*/ 437263 w 770887"/>
                <a:gd name="connsiteY251" fmla="*/ 407908 h 599162"/>
                <a:gd name="connsiteX252" fmla="*/ 432775 w 770887"/>
                <a:gd name="connsiteY252" fmla="*/ 407908 h 599162"/>
                <a:gd name="connsiteX253" fmla="*/ 425294 w 770887"/>
                <a:gd name="connsiteY253" fmla="*/ 412391 h 599162"/>
                <a:gd name="connsiteX254" fmla="*/ 419310 w 770887"/>
                <a:gd name="connsiteY254" fmla="*/ 415379 h 599162"/>
                <a:gd name="connsiteX255" fmla="*/ 413326 w 770887"/>
                <a:gd name="connsiteY255" fmla="*/ 422850 h 599162"/>
                <a:gd name="connsiteX256" fmla="*/ 410334 w 770887"/>
                <a:gd name="connsiteY256" fmla="*/ 425838 h 599162"/>
                <a:gd name="connsiteX257" fmla="*/ 402853 w 770887"/>
                <a:gd name="connsiteY257" fmla="*/ 424344 h 599162"/>
                <a:gd name="connsiteX258" fmla="*/ 410334 w 770887"/>
                <a:gd name="connsiteY258" fmla="*/ 418368 h 599162"/>
                <a:gd name="connsiteX259" fmla="*/ 419310 w 770887"/>
                <a:gd name="connsiteY259" fmla="*/ 409403 h 599162"/>
                <a:gd name="connsiteX260" fmla="*/ 425294 w 770887"/>
                <a:gd name="connsiteY260" fmla="*/ 403426 h 599162"/>
                <a:gd name="connsiteX261" fmla="*/ 429783 w 770887"/>
                <a:gd name="connsiteY261" fmla="*/ 397449 h 599162"/>
                <a:gd name="connsiteX262" fmla="*/ 426791 w 770887"/>
                <a:gd name="connsiteY262" fmla="*/ 397449 h 599162"/>
                <a:gd name="connsiteX263" fmla="*/ 420806 w 770887"/>
                <a:gd name="connsiteY263" fmla="*/ 394461 h 599162"/>
                <a:gd name="connsiteX264" fmla="*/ 420806 w 770887"/>
                <a:gd name="connsiteY264" fmla="*/ 384002 h 599162"/>
                <a:gd name="connsiteX265" fmla="*/ 414822 w 770887"/>
                <a:gd name="connsiteY265" fmla="*/ 388484 h 599162"/>
                <a:gd name="connsiteX266" fmla="*/ 413326 w 770887"/>
                <a:gd name="connsiteY266" fmla="*/ 389978 h 599162"/>
                <a:gd name="connsiteX267" fmla="*/ 402853 w 770887"/>
                <a:gd name="connsiteY267" fmla="*/ 389978 h 599162"/>
                <a:gd name="connsiteX268" fmla="*/ 393877 w 770887"/>
                <a:gd name="connsiteY268" fmla="*/ 388484 h 599162"/>
                <a:gd name="connsiteX269" fmla="*/ 389389 w 770887"/>
                <a:gd name="connsiteY269" fmla="*/ 392967 h 599162"/>
                <a:gd name="connsiteX270" fmla="*/ 386397 w 770887"/>
                <a:gd name="connsiteY270" fmla="*/ 401932 h 599162"/>
                <a:gd name="connsiteX271" fmla="*/ 392381 w 770887"/>
                <a:gd name="connsiteY271" fmla="*/ 409403 h 599162"/>
                <a:gd name="connsiteX272" fmla="*/ 389389 w 770887"/>
                <a:gd name="connsiteY272" fmla="*/ 421356 h 599162"/>
                <a:gd name="connsiteX273" fmla="*/ 381908 w 770887"/>
                <a:gd name="connsiteY273" fmla="*/ 428827 h 599162"/>
                <a:gd name="connsiteX274" fmla="*/ 374428 w 770887"/>
                <a:gd name="connsiteY274" fmla="*/ 428827 h 599162"/>
                <a:gd name="connsiteX275" fmla="*/ 365452 w 770887"/>
                <a:gd name="connsiteY275" fmla="*/ 428827 h 599162"/>
                <a:gd name="connsiteX276" fmla="*/ 362459 w 770887"/>
                <a:gd name="connsiteY276" fmla="*/ 439286 h 599162"/>
                <a:gd name="connsiteX277" fmla="*/ 350491 w 770887"/>
                <a:gd name="connsiteY277" fmla="*/ 443769 h 599162"/>
                <a:gd name="connsiteX278" fmla="*/ 348995 w 770887"/>
                <a:gd name="connsiteY278" fmla="*/ 446757 h 599162"/>
                <a:gd name="connsiteX279" fmla="*/ 338522 w 770887"/>
                <a:gd name="connsiteY279" fmla="*/ 454228 h 599162"/>
                <a:gd name="connsiteX280" fmla="*/ 328050 w 770887"/>
                <a:gd name="connsiteY280" fmla="*/ 457216 h 599162"/>
                <a:gd name="connsiteX281" fmla="*/ 322065 w 770887"/>
                <a:gd name="connsiteY281" fmla="*/ 458710 h 599162"/>
                <a:gd name="connsiteX282" fmla="*/ 319073 w 770887"/>
                <a:gd name="connsiteY282" fmla="*/ 454228 h 599162"/>
                <a:gd name="connsiteX283" fmla="*/ 317577 w 770887"/>
                <a:gd name="connsiteY283" fmla="*/ 451239 h 599162"/>
                <a:gd name="connsiteX284" fmla="*/ 325058 w 770887"/>
                <a:gd name="connsiteY284" fmla="*/ 448251 h 599162"/>
                <a:gd name="connsiteX285" fmla="*/ 331042 w 770887"/>
                <a:gd name="connsiteY285" fmla="*/ 440780 h 599162"/>
                <a:gd name="connsiteX286" fmla="*/ 323561 w 770887"/>
                <a:gd name="connsiteY286" fmla="*/ 440780 h 599162"/>
                <a:gd name="connsiteX287" fmla="*/ 320569 w 770887"/>
                <a:gd name="connsiteY287" fmla="*/ 436298 h 599162"/>
                <a:gd name="connsiteX288" fmla="*/ 328050 w 770887"/>
                <a:gd name="connsiteY288" fmla="*/ 425838 h 599162"/>
                <a:gd name="connsiteX289" fmla="*/ 331042 w 770887"/>
                <a:gd name="connsiteY289" fmla="*/ 415379 h 599162"/>
                <a:gd name="connsiteX290" fmla="*/ 335530 w 770887"/>
                <a:gd name="connsiteY290" fmla="*/ 400438 h 599162"/>
                <a:gd name="connsiteX291" fmla="*/ 343010 w 770887"/>
                <a:gd name="connsiteY291" fmla="*/ 391473 h 599162"/>
                <a:gd name="connsiteX292" fmla="*/ 369940 w 770887"/>
                <a:gd name="connsiteY292" fmla="*/ 394461 h 599162"/>
                <a:gd name="connsiteX293" fmla="*/ 365452 w 770887"/>
                <a:gd name="connsiteY293" fmla="*/ 388484 h 599162"/>
                <a:gd name="connsiteX294" fmla="*/ 357971 w 770887"/>
                <a:gd name="connsiteY294" fmla="*/ 386990 h 599162"/>
                <a:gd name="connsiteX295" fmla="*/ 344507 w 770887"/>
                <a:gd name="connsiteY295" fmla="*/ 381013 h 599162"/>
                <a:gd name="connsiteX296" fmla="*/ 334034 w 770887"/>
                <a:gd name="connsiteY296" fmla="*/ 385496 h 599162"/>
                <a:gd name="connsiteX297" fmla="*/ 325058 w 770887"/>
                <a:gd name="connsiteY297" fmla="*/ 392967 h 599162"/>
                <a:gd name="connsiteX298" fmla="*/ 316081 w 770887"/>
                <a:gd name="connsiteY298" fmla="*/ 400438 h 599162"/>
                <a:gd name="connsiteX299" fmla="*/ 311593 w 770887"/>
                <a:gd name="connsiteY299" fmla="*/ 409403 h 599162"/>
                <a:gd name="connsiteX300" fmla="*/ 310097 w 770887"/>
                <a:gd name="connsiteY300" fmla="*/ 416873 h 599162"/>
                <a:gd name="connsiteX301" fmla="*/ 304113 w 770887"/>
                <a:gd name="connsiteY301" fmla="*/ 416873 h 599162"/>
                <a:gd name="connsiteX302" fmla="*/ 304113 w 770887"/>
                <a:gd name="connsiteY302" fmla="*/ 419862 h 599162"/>
                <a:gd name="connsiteX303" fmla="*/ 307105 w 770887"/>
                <a:gd name="connsiteY303" fmla="*/ 425838 h 599162"/>
                <a:gd name="connsiteX304" fmla="*/ 305609 w 770887"/>
                <a:gd name="connsiteY304" fmla="*/ 430321 h 599162"/>
                <a:gd name="connsiteX305" fmla="*/ 301120 w 770887"/>
                <a:gd name="connsiteY305" fmla="*/ 434803 h 599162"/>
                <a:gd name="connsiteX306" fmla="*/ 290648 w 770887"/>
                <a:gd name="connsiteY306" fmla="*/ 440780 h 599162"/>
                <a:gd name="connsiteX307" fmla="*/ 284664 w 770887"/>
                <a:gd name="connsiteY307" fmla="*/ 445263 h 599162"/>
                <a:gd name="connsiteX308" fmla="*/ 277183 w 770887"/>
                <a:gd name="connsiteY308" fmla="*/ 452734 h 599162"/>
                <a:gd name="connsiteX309" fmla="*/ 275687 w 770887"/>
                <a:gd name="connsiteY309" fmla="*/ 460204 h 599162"/>
                <a:gd name="connsiteX310" fmla="*/ 286160 w 770887"/>
                <a:gd name="connsiteY310" fmla="*/ 463193 h 599162"/>
                <a:gd name="connsiteX311" fmla="*/ 287656 w 770887"/>
                <a:gd name="connsiteY311" fmla="*/ 473652 h 599162"/>
                <a:gd name="connsiteX312" fmla="*/ 283168 w 770887"/>
                <a:gd name="connsiteY312" fmla="*/ 479629 h 599162"/>
                <a:gd name="connsiteX313" fmla="*/ 275687 w 770887"/>
                <a:gd name="connsiteY313" fmla="*/ 484111 h 599162"/>
                <a:gd name="connsiteX314" fmla="*/ 266711 w 770887"/>
                <a:gd name="connsiteY314" fmla="*/ 496064 h 599162"/>
                <a:gd name="connsiteX315" fmla="*/ 253246 w 770887"/>
                <a:gd name="connsiteY315" fmla="*/ 505029 h 599162"/>
                <a:gd name="connsiteX316" fmla="*/ 226317 w 770887"/>
                <a:gd name="connsiteY316" fmla="*/ 518477 h 599162"/>
                <a:gd name="connsiteX317" fmla="*/ 224821 w 770887"/>
                <a:gd name="connsiteY317" fmla="*/ 530430 h 599162"/>
                <a:gd name="connsiteX318" fmla="*/ 214348 w 770887"/>
                <a:gd name="connsiteY318" fmla="*/ 534913 h 599162"/>
                <a:gd name="connsiteX319" fmla="*/ 203876 w 770887"/>
                <a:gd name="connsiteY319" fmla="*/ 540890 h 599162"/>
                <a:gd name="connsiteX320" fmla="*/ 190411 w 770887"/>
                <a:gd name="connsiteY320" fmla="*/ 545372 h 599162"/>
                <a:gd name="connsiteX321" fmla="*/ 185923 w 770887"/>
                <a:gd name="connsiteY321" fmla="*/ 548360 h 599162"/>
                <a:gd name="connsiteX322" fmla="*/ 179939 w 770887"/>
                <a:gd name="connsiteY322" fmla="*/ 552843 h 599162"/>
                <a:gd name="connsiteX323" fmla="*/ 175450 w 770887"/>
                <a:gd name="connsiteY323" fmla="*/ 557325 h 599162"/>
                <a:gd name="connsiteX324" fmla="*/ 172458 w 770887"/>
                <a:gd name="connsiteY324" fmla="*/ 566290 h 599162"/>
                <a:gd name="connsiteX325" fmla="*/ 164978 w 770887"/>
                <a:gd name="connsiteY325" fmla="*/ 567785 h 599162"/>
                <a:gd name="connsiteX326" fmla="*/ 154505 w 770887"/>
                <a:gd name="connsiteY326" fmla="*/ 570773 h 599162"/>
                <a:gd name="connsiteX327" fmla="*/ 147025 w 770887"/>
                <a:gd name="connsiteY327" fmla="*/ 570773 h 599162"/>
                <a:gd name="connsiteX328" fmla="*/ 139545 w 770887"/>
                <a:gd name="connsiteY328" fmla="*/ 573761 h 599162"/>
                <a:gd name="connsiteX329" fmla="*/ 129072 w 770887"/>
                <a:gd name="connsiteY329" fmla="*/ 579738 h 599162"/>
                <a:gd name="connsiteX330" fmla="*/ 132064 w 770887"/>
                <a:gd name="connsiteY330" fmla="*/ 587209 h 599162"/>
                <a:gd name="connsiteX331" fmla="*/ 129072 w 770887"/>
                <a:gd name="connsiteY331" fmla="*/ 588703 h 599162"/>
                <a:gd name="connsiteX332" fmla="*/ 121592 w 770887"/>
                <a:gd name="connsiteY332" fmla="*/ 584220 h 599162"/>
                <a:gd name="connsiteX333" fmla="*/ 114111 w 770887"/>
                <a:gd name="connsiteY333" fmla="*/ 581232 h 599162"/>
                <a:gd name="connsiteX334" fmla="*/ 108127 w 770887"/>
                <a:gd name="connsiteY334" fmla="*/ 572267 h 599162"/>
                <a:gd name="connsiteX335" fmla="*/ 106631 w 770887"/>
                <a:gd name="connsiteY335" fmla="*/ 575255 h 599162"/>
                <a:gd name="connsiteX336" fmla="*/ 106631 w 770887"/>
                <a:gd name="connsiteY336" fmla="*/ 587209 h 599162"/>
                <a:gd name="connsiteX337" fmla="*/ 97655 w 770887"/>
                <a:gd name="connsiteY337" fmla="*/ 587209 h 599162"/>
                <a:gd name="connsiteX338" fmla="*/ 97655 w 770887"/>
                <a:gd name="connsiteY338" fmla="*/ 591691 h 599162"/>
                <a:gd name="connsiteX339" fmla="*/ 88678 w 770887"/>
                <a:gd name="connsiteY339" fmla="*/ 591691 h 599162"/>
                <a:gd name="connsiteX340" fmla="*/ 88678 w 770887"/>
                <a:gd name="connsiteY340" fmla="*/ 590197 h 599162"/>
                <a:gd name="connsiteX341" fmla="*/ 84190 w 770887"/>
                <a:gd name="connsiteY341" fmla="*/ 588703 h 599162"/>
                <a:gd name="connsiteX342" fmla="*/ 78206 w 770887"/>
                <a:gd name="connsiteY342" fmla="*/ 588703 h 599162"/>
                <a:gd name="connsiteX343" fmla="*/ 70725 w 770887"/>
                <a:gd name="connsiteY343" fmla="*/ 590197 h 599162"/>
                <a:gd name="connsiteX344" fmla="*/ 61749 w 770887"/>
                <a:gd name="connsiteY344" fmla="*/ 599162 h 599162"/>
                <a:gd name="connsiteX345" fmla="*/ 45292 w 770887"/>
                <a:gd name="connsiteY345" fmla="*/ 599162 h 599162"/>
                <a:gd name="connsiteX346" fmla="*/ 30331 w 770887"/>
                <a:gd name="connsiteY346" fmla="*/ 599162 h 599162"/>
                <a:gd name="connsiteX347" fmla="*/ 30331 w 770887"/>
                <a:gd name="connsiteY347" fmla="*/ 593185 h 599162"/>
                <a:gd name="connsiteX348" fmla="*/ 40804 w 770887"/>
                <a:gd name="connsiteY348" fmla="*/ 581232 h 599162"/>
                <a:gd name="connsiteX349" fmla="*/ 58757 w 770887"/>
                <a:gd name="connsiteY349" fmla="*/ 581232 h 599162"/>
                <a:gd name="connsiteX350" fmla="*/ 66237 w 770887"/>
                <a:gd name="connsiteY350" fmla="*/ 581232 h 599162"/>
                <a:gd name="connsiteX351" fmla="*/ 73717 w 770887"/>
                <a:gd name="connsiteY351" fmla="*/ 576750 h 599162"/>
                <a:gd name="connsiteX352" fmla="*/ 84190 w 770887"/>
                <a:gd name="connsiteY352" fmla="*/ 573761 h 599162"/>
                <a:gd name="connsiteX353" fmla="*/ 88678 w 770887"/>
                <a:gd name="connsiteY353" fmla="*/ 570773 h 599162"/>
                <a:gd name="connsiteX354" fmla="*/ 93166 w 770887"/>
                <a:gd name="connsiteY354" fmla="*/ 563302 h 599162"/>
                <a:gd name="connsiteX355" fmla="*/ 102143 w 770887"/>
                <a:gd name="connsiteY355" fmla="*/ 558820 h 599162"/>
                <a:gd name="connsiteX356" fmla="*/ 115607 w 770887"/>
                <a:gd name="connsiteY356" fmla="*/ 557325 h 599162"/>
                <a:gd name="connsiteX357" fmla="*/ 123088 w 770887"/>
                <a:gd name="connsiteY357" fmla="*/ 557325 h 599162"/>
                <a:gd name="connsiteX358" fmla="*/ 129072 w 770887"/>
                <a:gd name="connsiteY358" fmla="*/ 563302 h 599162"/>
                <a:gd name="connsiteX359" fmla="*/ 135056 w 770887"/>
                <a:gd name="connsiteY359" fmla="*/ 558820 h 599162"/>
                <a:gd name="connsiteX360" fmla="*/ 141041 w 770887"/>
                <a:gd name="connsiteY360" fmla="*/ 549855 h 599162"/>
                <a:gd name="connsiteX361" fmla="*/ 148521 w 770887"/>
                <a:gd name="connsiteY361" fmla="*/ 542384 h 599162"/>
                <a:gd name="connsiteX362" fmla="*/ 156001 w 770887"/>
                <a:gd name="connsiteY362" fmla="*/ 537901 h 599162"/>
                <a:gd name="connsiteX363" fmla="*/ 170962 w 770887"/>
                <a:gd name="connsiteY363" fmla="*/ 534913 h 599162"/>
                <a:gd name="connsiteX364" fmla="*/ 176946 w 770887"/>
                <a:gd name="connsiteY364" fmla="*/ 528936 h 599162"/>
                <a:gd name="connsiteX365" fmla="*/ 184427 w 770887"/>
                <a:gd name="connsiteY365" fmla="*/ 521465 h 599162"/>
                <a:gd name="connsiteX366" fmla="*/ 193403 w 770887"/>
                <a:gd name="connsiteY366" fmla="*/ 513994 h 599162"/>
                <a:gd name="connsiteX367" fmla="*/ 200884 w 770887"/>
                <a:gd name="connsiteY367" fmla="*/ 509512 h 599162"/>
                <a:gd name="connsiteX368" fmla="*/ 203876 w 770887"/>
                <a:gd name="connsiteY368" fmla="*/ 500547 h 599162"/>
                <a:gd name="connsiteX369" fmla="*/ 205372 w 770887"/>
                <a:gd name="connsiteY369" fmla="*/ 487099 h 599162"/>
                <a:gd name="connsiteX370" fmla="*/ 208364 w 770887"/>
                <a:gd name="connsiteY370" fmla="*/ 478134 h 599162"/>
                <a:gd name="connsiteX371" fmla="*/ 209860 w 770887"/>
                <a:gd name="connsiteY371" fmla="*/ 475146 h 599162"/>
                <a:gd name="connsiteX372" fmla="*/ 217340 w 770887"/>
                <a:gd name="connsiteY372" fmla="*/ 464687 h 599162"/>
                <a:gd name="connsiteX373" fmla="*/ 212852 w 770887"/>
                <a:gd name="connsiteY373" fmla="*/ 464687 h 599162"/>
                <a:gd name="connsiteX374" fmla="*/ 205372 w 770887"/>
                <a:gd name="connsiteY374" fmla="*/ 466181 h 599162"/>
                <a:gd name="connsiteX375" fmla="*/ 200884 w 770887"/>
                <a:gd name="connsiteY375" fmla="*/ 466181 h 599162"/>
                <a:gd name="connsiteX376" fmla="*/ 193403 w 770887"/>
                <a:gd name="connsiteY376" fmla="*/ 464687 h 599162"/>
                <a:gd name="connsiteX377" fmla="*/ 190411 w 770887"/>
                <a:gd name="connsiteY377" fmla="*/ 461699 h 599162"/>
                <a:gd name="connsiteX378" fmla="*/ 197891 w 770887"/>
                <a:gd name="connsiteY378" fmla="*/ 454228 h 599162"/>
                <a:gd name="connsiteX379" fmla="*/ 190411 w 770887"/>
                <a:gd name="connsiteY379" fmla="*/ 455722 h 599162"/>
                <a:gd name="connsiteX380" fmla="*/ 185923 w 770887"/>
                <a:gd name="connsiteY380" fmla="*/ 460204 h 599162"/>
                <a:gd name="connsiteX381" fmla="*/ 182931 w 770887"/>
                <a:gd name="connsiteY381" fmla="*/ 470664 h 599162"/>
                <a:gd name="connsiteX382" fmla="*/ 178442 w 770887"/>
                <a:gd name="connsiteY382" fmla="*/ 475146 h 599162"/>
                <a:gd name="connsiteX383" fmla="*/ 176946 w 770887"/>
                <a:gd name="connsiteY383" fmla="*/ 470664 h 599162"/>
                <a:gd name="connsiteX384" fmla="*/ 172458 w 770887"/>
                <a:gd name="connsiteY384" fmla="*/ 464687 h 599162"/>
                <a:gd name="connsiteX385" fmla="*/ 164978 w 770887"/>
                <a:gd name="connsiteY385" fmla="*/ 457216 h 599162"/>
                <a:gd name="connsiteX386" fmla="*/ 153009 w 770887"/>
                <a:gd name="connsiteY386" fmla="*/ 449745 h 599162"/>
                <a:gd name="connsiteX387" fmla="*/ 150017 w 770887"/>
                <a:gd name="connsiteY387" fmla="*/ 449745 h 599162"/>
                <a:gd name="connsiteX388" fmla="*/ 139545 w 770887"/>
                <a:gd name="connsiteY388" fmla="*/ 457216 h 599162"/>
                <a:gd name="connsiteX389" fmla="*/ 133560 w 770887"/>
                <a:gd name="connsiteY389" fmla="*/ 457216 h 599162"/>
                <a:gd name="connsiteX390" fmla="*/ 124584 w 770887"/>
                <a:gd name="connsiteY390" fmla="*/ 457216 h 599162"/>
                <a:gd name="connsiteX391" fmla="*/ 126080 w 770887"/>
                <a:gd name="connsiteY391" fmla="*/ 437792 h 599162"/>
                <a:gd name="connsiteX392" fmla="*/ 127576 w 770887"/>
                <a:gd name="connsiteY392" fmla="*/ 431815 h 599162"/>
                <a:gd name="connsiteX393" fmla="*/ 132064 w 770887"/>
                <a:gd name="connsiteY393" fmla="*/ 425838 h 599162"/>
                <a:gd name="connsiteX394" fmla="*/ 132064 w 770887"/>
                <a:gd name="connsiteY394" fmla="*/ 418368 h 599162"/>
                <a:gd name="connsiteX395" fmla="*/ 130568 w 770887"/>
                <a:gd name="connsiteY395" fmla="*/ 406414 h 599162"/>
                <a:gd name="connsiteX396" fmla="*/ 127576 w 770887"/>
                <a:gd name="connsiteY396" fmla="*/ 394461 h 599162"/>
                <a:gd name="connsiteX397" fmla="*/ 124584 w 770887"/>
                <a:gd name="connsiteY397" fmla="*/ 397449 h 599162"/>
                <a:gd name="connsiteX398" fmla="*/ 118600 w 770887"/>
                <a:gd name="connsiteY398" fmla="*/ 403426 h 599162"/>
                <a:gd name="connsiteX399" fmla="*/ 114111 w 770887"/>
                <a:gd name="connsiteY399" fmla="*/ 406414 h 599162"/>
                <a:gd name="connsiteX400" fmla="*/ 109623 w 770887"/>
                <a:gd name="connsiteY400" fmla="*/ 406414 h 599162"/>
                <a:gd name="connsiteX401" fmla="*/ 105135 w 770887"/>
                <a:gd name="connsiteY401" fmla="*/ 401932 h 599162"/>
                <a:gd name="connsiteX402" fmla="*/ 102143 w 770887"/>
                <a:gd name="connsiteY402" fmla="*/ 401932 h 599162"/>
                <a:gd name="connsiteX403" fmla="*/ 96158 w 770887"/>
                <a:gd name="connsiteY403" fmla="*/ 398943 h 599162"/>
                <a:gd name="connsiteX404" fmla="*/ 91670 w 770887"/>
                <a:gd name="connsiteY404" fmla="*/ 394461 h 599162"/>
                <a:gd name="connsiteX405" fmla="*/ 87182 w 770887"/>
                <a:gd name="connsiteY405" fmla="*/ 391473 h 599162"/>
                <a:gd name="connsiteX406" fmla="*/ 82694 w 770887"/>
                <a:gd name="connsiteY406" fmla="*/ 386990 h 599162"/>
                <a:gd name="connsiteX407" fmla="*/ 81198 w 770887"/>
                <a:gd name="connsiteY407" fmla="*/ 382508 h 599162"/>
                <a:gd name="connsiteX408" fmla="*/ 79702 w 770887"/>
                <a:gd name="connsiteY408" fmla="*/ 372048 h 599162"/>
                <a:gd name="connsiteX409" fmla="*/ 85686 w 770887"/>
                <a:gd name="connsiteY409" fmla="*/ 367566 h 599162"/>
                <a:gd name="connsiteX410" fmla="*/ 91670 w 770887"/>
                <a:gd name="connsiteY410" fmla="*/ 367566 h 599162"/>
                <a:gd name="connsiteX411" fmla="*/ 99151 w 770887"/>
                <a:gd name="connsiteY411" fmla="*/ 367566 h 599162"/>
                <a:gd name="connsiteX412" fmla="*/ 106631 w 770887"/>
                <a:gd name="connsiteY412" fmla="*/ 372048 h 599162"/>
                <a:gd name="connsiteX413" fmla="*/ 109623 w 770887"/>
                <a:gd name="connsiteY413" fmla="*/ 364578 h 599162"/>
                <a:gd name="connsiteX414" fmla="*/ 105135 w 770887"/>
                <a:gd name="connsiteY414" fmla="*/ 360095 h 599162"/>
                <a:gd name="connsiteX415" fmla="*/ 103639 w 770887"/>
                <a:gd name="connsiteY415" fmla="*/ 360095 h 599162"/>
                <a:gd name="connsiteX416" fmla="*/ 96158 w 770887"/>
                <a:gd name="connsiteY416" fmla="*/ 360095 h 599162"/>
                <a:gd name="connsiteX417" fmla="*/ 91670 w 770887"/>
                <a:gd name="connsiteY417" fmla="*/ 360095 h 599162"/>
                <a:gd name="connsiteX418" fmla="*/ 82694 w 770887"/>
                <a:gd name="connsiteY418" fmla="*/ 354118 h 599162"/>
                <a:gd name="connsiteX419" fmla="*/ 79702 w 770887"/>
                <a:gd name="connsiteY419" fmla="*/ 348142 h 599162"/>
                <a:gd name="connsiteX420" fmla="*/ 76710 w 770887"/>
                <a:gd name="connsiteY420" fmla="*/ 340671 h 599162"/>
                <a:gd name="connsiteX421" fmla="*/ 73717 w 770887"/>
                <a:gd name="connsiteY421" fmla="*/ 333200 h 599162"/>
                <a:gd name="connsiteX422" fmla="*/ 73717 w 770887"/>
                <a:gd name="connsiteY422" fmla="*/ 330212 h 599162"/>
                <a:gd name="connsiteX423" fmla="*/ 76710 w 770887"/>
                <a:gd name="connsiteY423" fmla="*/ 327223 h 599162"/>
                <a:gd name="connsiteX424" fmla="*/ 81198 w 770887"/>
                <a:gd name="connsiteY424" fmla="*/ 319752 h 599162"/>
                <a:gd name="connsiteX425" fmla="*/ 88678 w 770887"/>
                <a:gd name="connsiteY425" fmla="*/ 310787 h 599162"/>
                <a:gd name="connsiteX426" fmla="*/ 97655 w 770887"/>
                <a:gd name="connsiteY426" fmla="*/ 304811 h 599162"/>
                <a:gd name="connsiteX427" fmla="*/ 103639 w 770887"/>
                <a:gd name="connsiteY427" fmla="*/ 297340 h 599162"/>
                <a:gd name="connsiteX428" fmla="*/ 105135 w 770887"/>
                <a:gd name="connsiteY428" fmla="*/ 289869 h 599162"/>
                <a:gd name="connsiteX429" fmla="*/ 112615 w 770887"/>
                <a:gd name="connsiteY429" fmla="*/ 282398 h 599162"/>
                <a:gd name="connsiteX430" fmla="*/ 118600 w 770887"/>
                <a:gd name="connsiteY430" fmla="*/ 280904 h 599162"/>
                <a:gd name="connsiteX431" fmla="*/ 123088 w 770887"/>
                <a:gd name="connsiteY431" fmla="*/ 283892 h 599162"/>
                <a:gd name="connsiteX432" fmla="*/ 127576 w 770887"/>
                <a:gd name="connsiteY432" fmla="*/ 289869 h 599162"/>
                <a:gd name="connsiteX433" fmla="*/ 130568 w 770887"/>
                <a:gd name="connsiteY433" fmla="*/ 289869 h 599162"/>
                <a:gd name="connsiteX434" fmla="*/ 136552 w 770887"/>
                <a:gd name="connsiteY434" fmla="*/ 289869 h 599162"/>
                <a:gd name="connsiteX435" fmla="*/ 139545 w 770887"/>
                <a:gd name="connsiteY435" fmla="*/ 289869 h 599162"/>
                <a:gd name="connsiteX436" fmla="*/ 144033 w 770887"/>
                <a:gd name="connsiteY436" fmla="*/ 283892 h 599162"/>
                <a:gd name="connsiteX437" fmla="*/ 148521 w 770887"/>
                <a:gd name="connsiteY437" fmla="*/ 283892 h 599162"/>
                <a:gd name="connsiteX438" fmla="*/ 150017 w 770887"/>
                <a:gd name="connsiteY438" fmla="*/ 280904 h 599162"/>
                <a:gd name="connsiteX439" fmla="*/ 153009 w 770887"/>
                <a:gd name="connsiteY439" fmla="*/ 276422 h 599162"/>
                <a:gd name="connsiteX440" fmla="*/ 154505 w 770887"/>
                <a:gd name="connsiteY440" fmla="*/ 280904 h 599162"/>
                <a:gd name="connsiteX441" fmla="*/ 158994 w 770887"/>
                <a:gd name="connsiteY441" fmla="*/ 280904 h 599162"/>
                <a:gd name="connsiteX442" fmla="*/ 161986 w 770887"/>
                <a:gd name="connsiteY442" fmla="*/ 280904 h 599162"/>
                <a:gd name="connsiteX443" fmla="*/ 167970 w 770887"/>
                <a:gd name="connsiteY443" fmla="*/ 280904 h 599162"/>
                <a:gd name="connsiteX444" fmla="*/ 172458 w 770887"/>
                <a:gd name="connsiteY444" fmla="*/ 276422 h 599162"/>
                <a:gd name="connsiteX445" fmla="*/ 176946 w 770887"/>
                <a:gd name="connsiteY445" fmla="*/ 276422 h 599162"/>
                <a:gd name="connsiteX446" fmla="*/ 178442 w 770887"/>
                <a:gd name="connsiteY446" fmla="*/ 265962 h 599162"/>
                <a:gd name="connsiteX447" fmla="*/ 175450 w 770887"/>
                <a:gd name="connsiteY447" fmla="*/ 258491 h 599162"/>
                <a:gd name="connsiteX448" fmla="*/ 172458 w 770887"/>
                <a:gd name="connsiteY448" fmla="*/ 246538 h 599162"/>
                <a:gd name="connsiteX449" fmla="*/ 178442 w 770887"/>
                <a:gd name="connsiteY449" fmla="*/ 246538 h 599162"/>
                <a:gd name="connsiteX450" fmla="*/ 184427 w 770887"/>
                <a:gd name="connsiteY450" fmla="*/ 240561 h 599162"/>
                <a:gd name="connsiteX451" fmla="*/ 182931 w 770887"/>
                <a:gd name="connsiteY451" fmla="*/ 231596 h 599162"/>
                <a:gd name="connsiteX452" fmla="*/ 173954 w 770887"/>
                <a:gd name="connsiteY452" fmla="*/ 230102 h 599162"/>
                <a:gd name="connsiteX453" fmla="*/ 169466 w 770887"/>
                <a:gd name="connsiteY453" fmla="*/ 230102 h 599162"/>
                <a:gd name="connsiteX454" fmla="*/ 164978 w 770887"/>
                <a:gd name="connsiteY454" fmla="*/ 231596 h 599162"/>
                <a:gd name="connsiteX455" fmla="*/ 160490 w 770887"/>
                <a:gd name="connsiteY455" fmla="*/ 234585 h 599162"/>
                <a:gd name="connsiteX456" fmla="*/ 157497 w 770887"/>
                <a:gd name="connsiteY456" fmla="*/ 240561 h 599162"/>
                <a:gd name="connsiteX457" fmla="*/ 153009 w 770887"/>
                <a:gd name="connsiteY457" fmla="*/ 240561 h 599162"/>
                <a:gd name="connsiteX458" fmla="*/ 148521 w 770887"/>
                <a:gd name="connsiteY458" fmla="*/ 231596 h 599162"/>
                <a:gd name="connsiteX459" fmla="*/ 136552 w 770887"/>
                <a:gd name="connsiteY459" fmla="*/ 231596 h 599162"/>
                <a:gd name="connsiteX460" fmla="*/ 123088 w 770887"/>
                <a:gd name="connsiteY460" fmla="*/ 231596 h 599162"/>
                <a:gd name="connsiteX461" fmla="*/ 112615 w 770887"/>
                <a:gd name="connsiteY461" fmla="*/ 228608 h 599162"/>
                <a:gd name="connsiteX462" fmla="*/ 102143 w 770887"/>
                <a:gd name="connsiteY462" fmla="*/ 224125 h 599162"/>
                <a:gd name="connsiteX463" fmla="*/ 96158 w 770887"/>
                <a:gd name="connsiteY463" fmla="*/ 216654 h 599162"/>
                <a:gd name="connsiteX464" fmla="*/ 94662 w 770887"/>
                <a:gd name="connsiteY464" fmla="*/ 201713 h 599162"/>
                <a:gd name="connsiteX465" fmla="*/ 102143 w 770887"/>
                <a:gd name="connsiteY465" fmla="*/ 198724 h 599162"/>
                <a:gd name="connsiteX466" fmla="*/ 106631 w 770887"/>
                <a:gd name="connsiteY466" fmla="*/ 195736 h 599162"/>
                <a:gd name="connsiteX467" fmla="*/ 96158 w 770887"/>
                <a:gd name="connsiteY467" fmla="*/ 191254 h 599162"/>
                <a:gd name="connsiteX468" fmla="*/ 90174 w 770887"/>
                <a:gd name="connsiteY468" fmla="*/ 186771 h 599162"/>
                <a:gd name="connsiteX469" fmla="*/ 82694 w 770887"/>
                <a:gd name="connsiteY469" fmla="*/ 180794 h 599162"/>
                <a:gd name="connsiteX470" fmla="*/ 81198 w 770887"/>
                <a:gd name="connsiteY470" fmla="*/ 177806 h 599162"/>
                <a:gd name="connsiteX471" fmla="*/ 87182 w 770887"/>
                <a:gd name="connsiteY471" fmla="*/ 173324 h 599162"/>
                <a:gd name="connsiteX472" fmla="*/ 91670 w 770887"/>
                <a:gd name="connsiteY472" fmla="*/ 173324 h 599162"/>
                <a:gd name="connsiteX473" fmla="*/ 100647 w 770887"/>
                <a:gd name="connsiteY473" fmla="*/ 171829 h 599162"/>
                <a:gd name="connsiteX474" fmla="*/ 112615 w 770887"/>
                <a:gd name="connsiteY474" fmla="*/ 164359 h 599162"/>
                <a:gd name="connsiteX475" fmla="*/ 114111 w 770887"/>
                <a:gd name="connsiteY475" fmla="*/ 167347 h 599162"/>
                <a:gd name="connsiteX476" fmla="*/ 121592 w 770887"/>
                <a:gd name="connsiteY476" fmla="*/ 164359 h 599162"/>
                <a:gd name="connsiteX477" fmla="*/ 121592 w 770887"/>
                <a:gd name="connsiteY477" fmla="*/ 162864 h 599162"/>
                <a:gd name="connsiteX478" fmla="*/ 126080 w 770887"/>
                <a:gd name="connsiteY478" fmla="*/ 161370 h 599162"/>
                <a:gd name="connsiteX479" fmla="*/ 135056 w 770887"/>
                <a:gd name="connsiteY479" fmla="*/ 159876 h 599162"/>
                <a:gd name="connsiteX480" fmla="*/ 145529 w 770887"/>
                <a:gd name="connsiteY480" fmla="*/ 159876 h 599162"/>
                <a:gd name="connsiteX481" fmla="*/ 150017 w 770887"/>
                <a:gd name="connsiteY481" fmla="*/ 162864 h 599162"/>
                <a:gd name="connsiteX482" fmla="*/ 147025 w 770887"/>
                <a:gd name="connsiteY482" fmla="*/ 170335 h 599162"/>
                <a:gd name="connsiteX483" fmla="*/ 147025 w 770887"/>
                <a:gd name="connsiteY483" fmla="*/ 173324 h 599162"/>
                <a:gd name="connsiteX484" fmla="*/ 151513 w 770887"/>
                <a:gd name="connsiteY484" fmla="*/ 176312 h 599162"/>
                <a:gd name="connsiteX485" fmla="*/ 156001 w 770887"/>
                <a:gd name="connsiteY485" fmla="*/ 180794 h 599162"/>
                <a:gd name="connsiteX486" fmla="*/ 164978 w 770887"/>
                <a:gd name="connsiteY486" fmla="*/ 180794 h 599162"/>
                <a:gd name="connsiteX487" fmla="*/ 176946 w 770887"/>
                <a:gd name="connsiteY487" fmla="*/ 183783 h 599162"/>
                <a:gd name="connsiteX488" fmla="*/ 185923 w 770887"/>
                <a:gd name="connsiteY488" fmla="*/ 179300 h 599162"/>
                <a:gd name="connsiteX489" fmla="*/ 191907 w 770887"/>
                <a:gd name="connsiteY489" fmla="*/ 173324 h 599162"/>
                <a:gd name="connsiteX490" fmla="*/ 199387 w 770887"/>
                <a:gd name="connsiteY490" fmla="*/ 168841 h 599162"/>
                <a:gd name="connsiteX491" fmla="*/ 191907 w 770887"/>
                <a:gd name="connsiteY491" fmla="*/ 165853 h 599162"/>
                <a:gd name="connsiteX492" fmla="*/ 185923 w 770887"/>
                <a:gd name="connsiteY492" fmla="*/ 162864 h 599162"/>
                <a:gd name="connsiteX493" fmla="*/ 181435 w 770887"/>
                <a:gd name="connsiteY493" fmla="*/ 159876 h 599162"/>
                <a:gd name="connsiteX494" fmla="*/ 181435 w 770887"/>
                <a:gd name="connsiteY494" fmla="*/ 153899 h 599162"/>
                <a:gd name="connsiteX495" fmla="*/ 179939 w 770887"/>
                <a:gd name="connsiteY495" fmla="*/ 146428 h 599162"/>
                <a:gd name="connsiteX496" fmla="*/ 157497 w 770887"/>
                <a:gd name="connsiteY496" fmla="*/ 140452 h 599162"/>
                <a:gd name="connsiteX497" fmla="*/ 157497 w 770887"/>
                <a:gd name="connsiteY497" fmla="*/ 118039 h 599162"/>
                <a:gd name="connsiteX498" fmla="*/ 147025 w 770887"/>
                <a:gd name="connsiteY498" fmla="*/ 107580 h 599162"/>
                <a:gd name="connsiteX499" fmla="*/ 126080 w 770887"/>
                <a:gd name="connsiteY499" fmla="*/ 85168 h 599162"/>
                <a:gd name="connsiteX500" fmla="*/ 129072 w 770887"/>
                <a:gd name="connsiteY500" fmla="*/ 85168 h 599162"/>
                <a:gd name="connsiteX501" fmla="*/ 129072 w 770887"/>
                <a:gd name="connsiteY501" fmla="*/ 80685 h 599162"/>
                <a:gd name="connsiteX502" fmla="*/ 136552 w 770887"/>
                <a:gd name="connsiteY502" fmla="*/ 80685 h 599162"/>
                <a:gd name="connsiteX503" fmla="*/ 136552 w 770887"/>
                <a:gd name="connsiteY503" fmla="*/ 74708 h 599162"/>
                <a:gd name="connsiteX504" fmla="*/ 138048 w 770887"/>
                <a:gd name="connsiteY504" fmla="*/ 67238 h 599162"/>
                <a:gd name="connsiteX505" fmla="*/ 142537 w 770887"/>
                <a:gd name="connsiteY505" fmla="*/ 67238 h 599162"/>
                <a:gd name="connsiteX506" fmla="*/ 147025 w 770887"/>
                <a:gd name="connsiteY506" fmla="*/ 70226 h 599162"/>
                <a:gd name="connsiteX507" fmla="*/ 154505 w 770887"/>
                <a:gd name="connsiteY507" fmla="*/ 70226 h 599162"/>
                <a:gd name="connsiteX508" fmla="*/ 157497 w 770887"/>
                <a:gd name="connsiteY508" fmla="*/ 70226 h 599162"/>
                <a:gd name="connsiteX509" fmla="*/ 164978 w 770887"/>
                <a:gd name="connsiteY509" fmla="*/ 70226 h 599162"/>
                <a:gd name="connsiteX510" fmla="*/ 178442 w 770887"/>
                <a:gd name="connsiteY510" fmla="*/ 65743 h 599162"/>
                <a:gd name="connsiteX511" fmla="*/ 182931 w 770887"/>
                <a:gd name="connsiteY511" fmla="*/ 61261 h 599162"/>
                <a:gd name="connsiteX512" fmla="*/ 187419 w 770887"/>
                <a:gd name="connsiteY512" fmla="*/ 53790 h 599162"/>
                <a:gd name="connsiteX513" fmla="*/ 187419 w 770887"/>
                <a:gd name="connsiteY513" fmla="*/ 41837 h 599162"/>
                <a:gd name="connsiteX514" fmla="*/ 191907 w 770887"/>
                <a:gd name="connsiteY514" fmla="*/ 41837 h 599162"/>
                <a:gd name="connsiteX515" fmla="*/ 196395 w 770887"/>
                <a:gd name="connsiteY515" fmla="*/ 37354 h 599162"/>
                <a:gd name="connsiteX516" fmla="*/ 205372 w 770887"/>
                <a:gd name="connsiteY516" fmla="*/ 29883 h 599162"/>
                <a:gd name="connsiteX517" fmla="*/ 221829 w 770887"/>
                <a:gd name="connsiteY517" fmla="*/ 26895 h 599162"/>
                <a:gd name="connsiteX518" fmla="*/ 227813 w 770887"/>
                <a:gd name="connsiteY518" fmla="*/ 19424 h 599162"/>
                <a:gd name="connsiteX519" fmla="*/ 233797 w 770887"/>
                <a:gd name="connsiteY519" fmla="*/ 16436 h 599162"/>
                <a:gd name="connsiteX520" fmla="*/ 238285 w 770887"/>
                <a:gd name="connsiteY520" fmla="*/ 11953 h 599162"/>
                <a:gd name="connsiteX521" fmla="*/ 262223 w 770887"/>
                <a:gd name="connsiteY521" fmla="*/ 13447 h 599162"/>
                <a:gd name="connsiteX522" fmla="*/ 265215 w 770887"/>
                <a:gd name="connsiteY522" fmla="*/ 5977 h 599162"/>
                <a:gd name="connsiteX523" fmla="*/ 277183 w 770887"/>
                <a:gd name="connsiteY523" fmla="*/ 0 h 5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</a:cxnLst>
              <a:rect l="l" t="t" r="r" b="b"/>
              <a:pathLst>
                <a:path w="770887" h="599162">
                  <a:moveTo>
                    <a:pt x="302516" y="482511"/>
                  </a:moveTo>
                  <a:lnTo>
                    <a:pt x="307819" y="487813"/>
                  </a:lnTo>
                  <a:lnTo>
                    <a:pt x="318423" y="494883"/>
                  </a:lnTo>
                  <a:lnTo>
                    <a:pt x="311354" y="496651"/>
                  </a:lnTo>
                  <a:lnTo>
                    <a:pt x="307819" y="496651"/>
                  </a:lnTo>
                  <a:lnTo>
                    <a:pt x="300749" y="501953"/>
                  </a:lnTo>
                  <a:lnTo>
                    <a:pt x="300749" y="503720"/>
                  </a:lnTo>
                  <a:lnTo>
                    <a:pt x="300749" y="509023"/>
                  </a:lnTo>
                  <a:lnTo>
                    <a:pt x="304284" y="509023"/>
                  </a:lnTo>
                  <a:lnTo>
                    <a:pt x="311354" y="517860"/>
                  </a:lnTo>
                  <a:lnTo>
                    <a:pt x="311354" y="521395"/>
                  </a:lnTo>
                  <a:lnTo>
                    <a:pt x="306051" y="523162"/>
                  </a:lnTo>
                  <a:lnTo>
                    <a:pt x="302516" y="523162"/>
                  </a:lnTo>
                  <a:lnTo>
                    <a:pt x="298982" y="524930"/>
                  </a:lnTo>
                  <a:lnTo>
                    <a:pt x="297214" y="524930"/>
                  </a:lnTo>
                  <a:lnTo>
                    <a:pt x="291912" y="528465"/>
                  </a:lnTo>
                  <a:lnTo>
                    <a:pt x="291912" y="533767"/>
                  </a:lnTo>
                  <a:lnTo>
                    <a:pt x="291912" y="535534"/>
                  </a:lnTo>
                  <a:lnTo>
                    <a:pt x="288377" y="540837"/>
                  </a:lnTo>
                  <a:lnTo>
                    <a:pt x="283075" y="531999"/>
                  </a:lnTo>
                  <a:lnTo>
                    <a:pt x="283075" y="533767"/>
                  </a:lnTo>
                  <a:lnTo>
                    <a:pt x="281307" y="537302"/>
                  </a:lnTo>
                  <a:lnTo>
                    <a:pt x="276005" y="542604"/>
                  </a:lnTo>
                  <a:lnTo>
                    <a:pt x="272470" y="549674"/>
                  </a:lnTo>
                  <a:lnTo>
                    <a:pt x="272470" y="551441"/>
                  </a:lnTo>
                  <a:lnTo>
                    <a:pt x="272470" y="558511"/>
                  </a:lnTo>
                  <a:lnTo>
                    <a:pt x="256563" y="558511"/>
                  </a:lnTo>
                  <a:lnTo>
                    <a:pt x="268935" y="554976"/>
                  </a:lnTo>
                  <a:lnTo>
                    <a:pt x="270703" y="551441"/>
                  </a:lnTo>
                  <a:lnTo>
                    <a:pt x="272470" y="547906"/>
                  </a:lnTo>
                  <a:lnTo>
                    <a:pt x="270703" y="542604"/>
                  </a:lnTo>
                  <a:lnTo>
                    <a:pt x="267168" y="540837"/>
                  </a:lnTo>
                  <a:lnTo>
                    <a:pt x="265400" y="540837"/>
                  </a:lnTo>
                  <a:lnTo>
                    <a:pt x="261866" y="537302"/>
                  </a:lnTo>
                  <a:lnTo>
                    <a:pt x="261866" y="535534"/>
                  </a:lnTo>
                  <a:lnTo>
                    <a:pt x="260098" y="524930"/>
                  </a:lnTo>
                  <a:lnTo>
                    <a:pt x="263633" y="521395"/>
                  </a:lnTo>
                  <a:lnTo>
                    <a:pt x="265400" y="517860"/>
                  </a:lnTo>
                  <a:lnTo>
                    <a:pt x="270703" y="514325"/>
                  </a:lnTo>
                  <a:lnTo>
                    <a:pt x="272470" y="516093"/>
                  </a:lnTo>
                  <a:lnTo>
                    <a:pt x="277772" y="521395"/>
                  </a:lnTo>
                  <a:lnTo>
                    <a:pt x="281307" y="528465"/>
                  </a:lnTo>
                  <a:lnTo>
                    <a:pt x="281307" y="521395"/>
                  </a:lnTo>
                  <a:lnTo>
                    <a:pt x="279540" y="514325"/>
                  </a:lnTo>
                  <a:lnTo>
                    <a:pt x="276005" y="509023"/>
                  </a:lnTo>
                  <a:lnTo>
                    <a:pt x="281307" y="507255"/>
                  </a:lnTo>
                  <a:lnTo>
                    <a:pt x="288377" y="510790"/>
                  </a:lnTo>
                  <a:lnTo>
                    <a:pt x="291912" y="510790"/>
                  </a:lnTo>
                  <a:lnTo>
                    <a:pt x="291912" y="507255"/>
                  </a:lnTo>
                  <a:lnTo>
                    <a:pt x="291912" y="505488"/>
                  </a:lnTo>
                  <a:lnTo>
                    <a:pt x="291912" y="501953"/>
                  </a:lnTo>
                  <a:lnTo>
                    <a:pt x="291912" y="496651"/>
                  </a:lnTo>
                  <a:lnTo>
                    <a:pt x="290144" y="493116"/>
                  </a:lnTo>
                  <a:lnTo>
                    <a:pt x="297214" y="487813"/>
                  </a:lnTo>
                  <a:close/>
                  <a:moveTo>
                    <a:pt x="55075" y="374697"/>
                  </a:moveTo>
                  <a:lnTo>
                    <a:pt x="58610" y="374697"/>
                  </a:lnTo>
                  <a:lnTo>
                    <a:pt x="63912" y="385302"/>
                  </a:lnTo>
                  <a:lnTo>
                    <a:pt x="63912" y="390604"/>
                  </a:lnTo>
                  <a:lnTo>
                    <a:pt x="60377" y="395906"/>
                  </a:lnTo>
                  <a:lnTo>
                    <a:pt x="56842" y="395906"/>
                  </a:lnTo>
                  <a:lnTo>
                    <a:pt x="51540" y="395906"/>
                  </a:lnTo>
                  <a:lnTo>
                    <a:pt x="44470" y="390604"/>
                  </a:lnTo>
                  <a:lnTo>
                    <a:pt x="35633" y="383534"/>
                  </a:lnTo>
                  <a:lnTo>
                    <a:pt x="44470" y="378232"/>
                  </a:lnTo>
                  <a:lnTo>
                    <a:pt x="49773" y="378232"/>
                  </a:lnTo>
                  <a:close/>
                  <a:moveTo>
                    <a:pt x="4447" y="224465"/>
                  </a:moveTo>
                  <a:cubicBezTo>
                    <a:pt x="4447" y="224465"/>
                    <a:pt x="4447" y="224465"/>
                    <a:pt x="5929" y="230488"/>
                  </a:cubicBezTo>
                  <a:cubicBezTo>
                    <a:pt x="5929" y="230488"/>
                    <a:pt x="5929" y="230488"/>
                    <a:pt x="8894" y="233499"/>
                  </a:cubicBezTo>
                  <a:cubicBezTo>
                    <a:pt x="8894" y="233499"/>
                    <a:pt x="8894" y="233499"/>
                    <a:pt x="16306" y="235005"/>
                  </a:cubicBezTo>
                  <a:cubicBezTo>
                    <a:pt x="16306" y="235005"/>
                    <a:pt x="16306" y="235005"/>
                    <a:pt x="23717" y="235005"/>
                  </a:cubicBezTo>
                  <a:cubicBezTo>
                    <a:pt x="23717" y="235005"/>
                    <a:pt x="23717" y="235005"/>
                    <a:pt x="28164" y="238016"/>
                  </a:cubicBezTo>
                  <a:cubicBezTo>
                    <a:pt x="28164" y="238016"/>
                    <a:pt x="28164" y="238016"/>
                    <a:pt x="28164" y="242533"/>
                  </a:cubicBezTo>
                  <a:cubicBezTo>
                    <a:pt x="28164" y="242533"/>
                    <a:pt x="28164" y="242533"/>
                    <a:pt x="31129" y="245544"/>
                  </a:cubicBezTo>
                  <a:cubicBezTo>
                    <a:pt x="31129" y="245544"/>
                    <a:pt x="31129" y="245544"/>
                    <a:pt x="37058" y="251566"/>
                  </a:cubicBezTo>
                  <a:cubicBezTo>
                    <a:pt x="37058" y="251566"/>
                    <a:pt x="37058" y="251566"/>
                    <a:pt x="44470" y="262106"/>
                  </a:cubicBezTo>
                  <a:cubicBezTo>
                    <a:pt x="44470" y="262106"/>
                    <a:pt x="44470" y="262106"/>
                    <a:pt x="40023" y="262106"/>
                  </a:cubicBezTo>
                  <a:cubicBezTo>
                    <a:pt x="40023" y="262106"/>
                    <a:pt x="40023" y="262106"/>
                    <a:pt x="31129" y="262106"/>
                  </a:cubicBezTo>
                  <a:lnTo>
                    <a:pt x="29647" y="265117"/>
                  </a:lnTo>
                  <a:cubicBezTo>
                    <a:pt x="29647" y="265117"/>
                    <a:pt x="29647" y="265117"/>
                    <a:pt x="23717" y="259095"/>
                  </a:cubicBezTo>
                  <a:cubicBezTo>
                    <a:pt x="23717" y="259095"/>
                    <a:pt x="23717" y="259095"/>
                    <a:pt x="20753" y="250061"/>
                  </a:cubicBezTo>
                  <a:cubicBezTo>
                    <a:pt x="20753" y="250061"/>
                    <a:pt x="20753" y="250061"/>
                    <a:pt x="19270" y="247050"/>
                  </a:cubicBezTo>
                  <a:cubicBezTo>
                    <a:pt x="19270" y="247050"/>
                    <a:pt x="19270" y="247050"/>
                    <a:pt x="16306" y="244038"/>
                  </a:cubicBezTo>
                  <a:cubicBezTo>
                    <a:pt x="16306" y="244038"/>
                    <a:pt x="16306" y="244038"/>
                    <a:pt x="14823" y="244038"/>
                  </a:cubicBezTo>
                  <a:cubicBezTo>
                    <a:pt x="14823" y="244038"/>
                    <a:pt x="14823" y="244038"/>
                    <a:pt x="13341" y="244038"/>
                  </a:cubicBezTo>
                  <a:cubicBezTo>
                    <a:pt x="13341" y="244038"/>
                    <a:pt x="10376" y="244038"/>
                    <a:pt x="10376" y="244038"/>
                  </a:cubicBezTo>
                  <a:cubicBezTo>
                    <a:pt x="8894" y="242533"/>
                    <a:pt x="8894" y="244038"/>
                    <a:pt x="8894" y="244038"/>
                  </a:cubicBezTo>
                  <a:cubicBezTo>
                    <a:pt x="8894" y="244038"/>
                    <a:pt x="8894" y="244038"/>
                    <a:pt x="4447" y="244038"/>
                  </a:cubicBezTo>
                  <a:cubicBezTo>
                    <a:pt x="-1483" y="242533"/>
                    <a:pt x="2964" y="242533"/>
                    <a:pt x="2964" y="242533"/>
                  </a:cubicBezTo>
                  <a:cubicBezTo>
                    <a:pt x="1482" y="241027"/>
                    <a:pt x="1482" y="241027"/>
                    <a:pt x="1482" y="239521"/>
                  </a:cubicBezTo>
                  <a:cubicBezTo>
                    <a:pt x="1482" y="239521"/>
                    <a:pt x="0" y="236510"/>
                    <a:pt x="0" y="235005"/>
                  </a:cubicBezTo>
                  <a:cubicBezTo>
                    <a:pt x="0" y="235005"/>
                    <a:pt x="0" y="230488"/>
                    <a:pt x="0" y="230488"/>
                  </a:cubicBezTo>
                  <a:cubicBezTo>
                    <a:pt x="0" y="230488"/>
                    <a:pt x="0" y="230488"/>
                    <a:pt x="4447" y="224465"/>
                  </a:cubicBezTo>
                  <a:close/>
                  <a:moveTo>
                    <a:pt x="277183" y="0"/>
                  </a:moveTo>
                  <a:cubicBezTo>
                    <a:pt x="277183" y="0"/>
                    <a:pt x="277183" y="0"/>
                    <a:pt x="283168" y="5977"/>
                  </a:cubicBezTo>
                  <a:cubicBezTo>
                    <a:pt x="283168" y="5977"/>
                    <a:pt x="283168" y="5977"/>
                    <a:pt x="286160" y="10459"/>
                  </a:cubicBezTo>
                  <a:cubicBezTo>
                    <a:pt x="286160" y="10459"/>
                    <a:pt x="286160" y="10459"/>
                    <a:pt x="283168" y="10459"/>
                  </a:cubicBezTo>
                  <a:cubicBezTo>
                    <a:pt x="283168" y="10459"/>
                    <a:pt x="283168" y="10459"/>
                    <a:pt x="283168" y="14942"/>
                  </a:cubicBezTo>
                  <a:cubicBezTo>
                    <a:pt x="283168" y="14942"/>
                    <a:pt x="283168" y="14942"/>
                    <a:pt x="287656" y="17930"/>
                  </a:cubicBezTo>
                  <a:cubicBezTo>
                    <a:pt x="287656" y="17930"/>
                    <a:pt x="287656" y="17930"/>
                    <a:pt x="293640" y="17930"/>
                  </a:cubicBezTo>
                  <a:cubicBezTo>
                    <a:pt x="293640" y="17930"/>
                    <a:pt x="293640" y="17930"/>
                    <a:pt x="293640" y="13447"/>
                  </a:cubicBezTo>
                  <a:cubicBezTo>
                    <a:pt x="293640" y="13447"/>
                    <a:pt x="293640" y="13447"/>
                    <a:pt x="296632" y="10459"/>
                  </a:cubicBezTo>
                  <a:cubicBezTo>
                    <a:pt x="296632" y="10459"/>
                    <a:pt x="296632" y="10459"/>
                    <a:pt x="299624" y="13447"/>
                  </a:cubicBezTo>
                  <a:cubicBezTo>
                    <a:pt x="299624" y="13447"/>
                    <a:pt x="299624" y="13447"/>
                    <a:pt x="304113" y="19424"/>
                  </a:cubicBezTo>
                  <a:cubicBezTo>
                    <a:pt x="304113" y="19424"/>
                    <a:pt x="304113" y="19424"/>
                    <a:pt x="313089" y="17930"/>
                  </a:cubicBezTo>
                  <a:cubicBezTo>
                    <a:pt x="313089" y="17930"/>
                    <a:pt x="313089" y="17930"/>
                    <a:pt x="325058" y="20918"/>
                  </a:cubicBezTo>
                  <a:cubicBezTo>
                    <a:pt x="325058" y="20918"/>
                    <a:pt x="325058" y="20918"/>
                    <a:pt x="325058" y="25401"/>
                  </a:cubicBezTo>
                  <a:cubicBezTo>
                    <a:pt x="325058" y="25401"/>
                    <a:pt x="325058" y="25401"/>
                    <a:pt x="328050" y="31377"/>
                  </a:cubicBezTo>
                  <a:cubicBezTo>
                    <a:pt x="328050" y="31377"/>
                    <a:pt x="328050" y="31377"/>
                    <a:pt x="335530" y="37354"/>
                  </a:cubicBezTo>
                  <a:cubicBezTo>
                    <a:pt x="335530" y="37354"/>
                    <a:pt x="335530" y="37354"/>
                    <a:pt x="351987" y="37354"/>
                  </a:cubicBezTo>
                  <a:cubicBezTo>
                    <a:pt x="351987" y="37354"/>
                    <a:pt x="351987" y="37354"/>
                    <a:pt x="356475" y="37354"/>
                  </a:cubicBezTo>
                  <a:cubicBezTo>
                    <a:pt x="356475" y="37354"/>
                    <a:pt x="356475" y="37354"/>
                    <a:pt x="360963" y="34366"/>
                  </a:cubicBezTo>
                  <a:cubicBezTo>
                    <a:pt x="360963" y="34366"/>
                    <a:pt x="360963" y="34366"/>
                    <a:pt x="366948" y="34366"/>
                  </a:cubicBezTo>
                  <a:cubicBezTo>
                    <a:pt x="366948" y="34366"/>
                    <a:pt x="366948" y="34366"/>
                    <a:pt x="374428" y="38848"/>
                  </a:cubicBezTo>
                  <a:cubicBezTo>
                    <a:pt x="374428" y="38848"/>
                    <a:pt x="374428" y="38848"/>
                    <a:pt x="375924" y="43331"/>
                  </a:cubicBezTo>
                  <a:cubicBezTo>
                    <a:pt x="375924" y="43331"/>
                    <a:pt x="375924" y="43331"/>
                    <a:pt x="375924" y="47813"/>
                  </a:cubicBezTo>
                  <a:cubicBezTo>
                    <a:pt x="375924" y="47813"/>
                    <a:pt x="375924" y="47813"/>
                    <a:pt x="375924" y="48560"/>
                  </a:cubicBezTo>
                  <a:lnTo>
                    <a:pt x="375924" y="50802"/>
                  </a:lnTo>
                  <a:cubicBezTo>
                    <a:pt x="375924" y="50802"/>
                    <a:pt x="375924" y="50802"/>
                    <a:pt x="383404" y="46319"/>
                  </a:cubicBezTo>
                  <a:cubicBezTo>
                    <a:pt x="383404" y="46319"/>
                    <a:pt x="383404" y="46319"/>
                    <a:pt x="392381" y="43331"/>
                  </a:cubicBezTo>
                  <a:cubicBezTo>
                    <a:pt x="392381" y="43331"/>
                    <a:pt x="392381" y="43331"/>
                    <a:pt x="398365" y="43331"/>
                  </a:cubicBezTo>
                  <a:cubicBezTo>
                    <a:pt x="398365" y="43331"/>
                    <a:pt x="398365" y="43331"/>
                    <a:pt x="410334" y="47813"/>
                  </a:cubicBezTo>
                  <a:cubicBezTo>
                    <a:pt x="410334" y="47813"/>
                    <a:pt x="410334" y="47813"/>
                    <a:pt x="420806" y="50802"/>
                  </a:cubicBezTo>
                  <a:cubicBezTo>
                    <a:pt x="420806" y="50802"/>
                    <a:pt x="420806" y="50802"/>
                    <a:pt x="432775" y="47813"/>
                  </a:cubicBezTo>
                  <a:cubicBezTo>
                    <a:pt x="432775" y="47813"/>
                    <a:pt x="432775" y="47813"/>
                    <a:pt x="438759" y="43331"/>
                  </a:cubicBezTo>
                  <a:cubicBezTo>
                    <a:pt x="438759" y="43331"/>
                    <a:pt x="438759" y="43331"/>
                    <a:pt x="444743" y="43331"/>
                  </a:cubicBezTo>
                  <a:cubicBezTo>
                    <a:pt x="444743" y="43331"/>
                    <a:pt x="444743" y="43331"/>
                    <a:pt x="447736" y="43331"/>
                  </a:cubicBezTo>
                  <a:cubicBezTo>
                    <a:pt x="447736" y="43331"/>
                    <a:pt x="447736" y="43331"/>
                    <a:pt x="455216" y="50802"/>
                  </a:cubicBezTo>
                  <a:cubicBezTo>
                    <a:pt x="455216" y="50802"/>
                    <a:pt x="455216" y="50802"/>
                    <a:pt x="462696" y="56778"/>
                  </a:cubicBezTo>
                  <a:cubicBezTo>
                    <a:pt x="462696" y="56778"/>
                    <a:pt x="462696" y="56778"/>
                    <a:pt x="476161" y="58272"/>
                  </a:cubicBezTo>
                  <a:lnTo>
                    <a:pt x="482145" y="110568"/>
                  </a:lnTo>
                  <a:cubicBezTo>
                    <a:pt x="482145" y="110568"/>
                    <a:pt x="482145" y="110568"/>
                    <a:pt x="500098" y="242056"/>
                  </a:cubicBezTo>
                  <a:cubicBezTo>
                    <a:pt x="500098" y="242056"/>
                    <a:pt x="500098" y="242056"/>
                    <a:pt x="521043" y="400438"/>
                  </a:cubicBezTo>
                  <a:cubicBezTo>
                    <a:pt x="521043" y="400438"/>
                    <a:pt x="521043" y="400438"/>
                    <a:pt x="525531" y="409403"/>
                  </a:cubicBezTo>
                  <a:cubicBezTo>
                    <a:pt x="525531" y="409403"/>
                    <a:pt x="525531" y="409403"/>
                    <a:pt x="540492" y="409403"/>
                  </a:cubicBezTo>
                  <a:cubicBezTo>
                    <a:pt x="540492" y="409403"/>
                    <a:pt x="540492" y="409403"/>
                    <a:pt x="543484" y="400438"/>
                  </a:cubicBezTo>
                  <a:cubicBezTo>
                    <a:pt x="543484" y="400438"/>
                    <a:pt x="543484" y="400438"/>
                    <a:pt x="555453" y="400438"/>
                  </a:cubicBezTo>
                  <a:cubicBezTo>
                    <a:pt x="555453" y="400438"/>
                    <a:pt x="555453" y="400438"/>
                    <a:pt x="555453" y="404920"/>
                  </a:cubicBezTo>
                  <a:cubicBezTo>
                    <a:pt x="555453" y="404920"/>
                    <a:pt x="555453" y="404920"/>
                    <a:pt x="559941" y="410897"/>
                  </a:cubicBezTo>
                  <a:cubicBezTo>
                    <a:pt x="559941" y="410897"/>
                    <a:pt x="559941" y="410897"/>
                    <a:pt x="579390" y="424344"/>
                  </a:cubicBezTo>
                  <a:cubicBezTo>
                    <a:pt x="579390" y="424344"/>
                    <a:pt x="579390" y="424344"/>
                    <a:pt x="595847" y="442274"/>
                  </a:cubicBezTo>
                  <a:cubicBezTo>
                    <a:pt x="595847" y="442274"/>
                    <a:pt x="595847" y="442274"/>
                    <a:pt x="604823" y="434803"/>
                  </a:cubicBezTo>
                  <a:cubicBezTo>
                    <a:pt x="604823" y="434803"/>
                    <a:pt x="604823" y="434803"/>
                    <a:pt x="610807" y="419862"/>
                  </a:cubicBezTo>
                  <a:cubicBezTo>
                    <a:pt x="610807" y="419862"/>
                    <a:pt x="610807" y="419862"/>
                    <a:pt x="618288" y="412391"/>
                  </a:cubicBezTo>
                  <a:cubicBezTo>
                    <a:pt x="618288" y="412391"/>
                    <a:pt x="618288" y="412391"/>
                    <a:pt x="625768" y="407908"/>
                  </a:cubicBezTo>
                  <a:cubicBezTo>
                    <a:pt x="625768" y="407908"/>
                    <a:pt x="625768" y="407908"/>
                    <a:pt x="639233" y="413885"/>
                  </a:cubicBezTo>
                  <a:cubicBezTo>
                    <a:pt x="639233" y="413885"/>
                    <a:pt x="639233" y="413885"/>
                    <a:pt x="655690" y="425838"/>
                  </a:cubicBezTo>
                  <a:cubicBezTo>
                    <a:pt x="655690" y="425838"/>
                    <a:pt x="655690" y="425838"/>
                    <a:pt x="672146" y="442274"/>
                  </a:cubicBezTo>
                  <a:cubicBezTo>
                    <a:pt x="672146" y="442274"/>
                    <a:pt x="672146" y="442274"/>
                    <a:pt x="684115" y="455722"/>
                  </a:cubicBezTo>
                  <a:cubicBezTo>
                    <a:pt x="684115" y="455722"/>
                    <a:pt x="684115" y="455722"/>
                    <a:pt x="708052" y="479629"/>
                  </a:cubicBezTo>
                  <a:cubicBezTo>
                    <a:pt x="708052" y="479629"/>
                    <a:pt x="708052" y="479629"/>
                    <a:pt x="723013" y="500547"/>
                  </a:cubicBezTo>
                  <a:cubicBezTo>
                    <a:pt x="723013" y="500547"/>
                    <a:pt x="723013" y="500547"/>
                    <a:pt x="731989" y="502041"/>
                  </a:cubicBezTo>
                  <a:cubicBezTo>
                    <a:pt x="731989" y="502041"/>
                    <a:pt x="731989" y="502041"/>
                    <a:pt x="742462" y="503535"/>
                  </a:cubicBezTo>
                  <a:cubicBezTo>
                    <a:pt x="742462" y="503535"/>
                    <a:pt x="742462" y="503535"/>
                    <a:pt x="760415" y="509512"/>
                  </a:cubicBezTo>
                  <a:cubicBezTo>
                    <a:pt x="760415" y="509512"/>
                    <a:pt x="760415" y="509512"/>
                    <a:pt x="767895" y="513994"/>
                  </a:cubicBezTo>
                  <a:cubicBezTo>
                    <a:pt x="767895" y="513994"/>
                    <a:pt x="767895" y="513994"/>
                    <a:pt x="767895" y="519971"/>
                  </a:cubicBezTo>
                  <a:cubicBezTo>
                    <a:pt x="767895" y="519971"/>
                    <a:pt x="767895" y="519971"/>
                    <a:pt x="770887" y="533419"/>
                  </a:cubicBezTo>
                  <a:cubicBezTo>
                    <a:pt x="770887" y="533419"/>
                    <a:pt x="770887" y="533419"/>
                    <a:pt x="770887" y="539395"/>
                  </a:cubicBezTo>
                  <a:cubicBezTo>
                    <a:pt x="770887" y="539395"/>
                    <a:pt x="770887" y="539395"/>
                    <a:pt x="770887" y="545372"/>
                  </a:cubicBezTo>
                  <a:cubicBezTo>
                    <a:pt x="770887" y="545372"/>
                    <a:pt x="770887" y="545372"/>
                    <a:pt x="770887" y="558820"/>
                  </a:cubicBezTo>
                  <a:cubicBezTo>
                    <a:pt x="770887" y="558820"/>
                    <a:pt x="770887" y="558820"/>
                    <a:pt x="764903" y="563302"/>
                  </a:cubicBezTo>
                  <a:cubicBezTo>
                    <a:pt x="764903" y="563302"/>
                    <a:pt x="764903" y="563302"/>
                    <a:pt x="760415" y="557325"/>
                  </a:cubicBezTo>
                  <a:cubicBezTo>
                    <a:pt x="760415" y="557325"/>
                    <a:pt x="760415" y="557325"/>
                    <a:pt x="755926" y="549855"/>
                  </a:cubicBezTo>
                  <a:cubicBezTo>
                    <a:pt x="755926" y="549855"/>
                    <a:pt x="755926" y="549855"/>
                    <a:pt x="751438" y="552843"/>
                  </a:cubicBezTo>
                  <a:cubicBezTo>
                    <a:pt x="751438" y="552843"/>
                    <a:pt x="751438" y="552843"/>
                    <a:pt x="755926" y="560314"/>
                  </a:cubicBezTo>
                  <a:cubicBezTo>
                    <a:pt x="755926" y="560314"/>
                    <a:pt x="755926" y="560314"/>
                    <a:pt x="752934" y="561808"/>
                  </a:cubicBezTo>
                  <a:cubicBezTo>
                    <a:pt x="752934" y="561808"/>
                    <a:pt x="752934" y="561808"/>
                    <a:pt x="748446" y="558820"/>
                  </a:cubicBezTo>
                  <a:cubicBezTo>
                    <a:pt x="748446" y="558820"/>
                    <a:pt x="748446" y="558820"/>
                    <a:pt x="739470" y="555831"/>
                  </a:cubicBezTo>
                  <a:cubicBezTo>
                    <a:pt x="739470" y="555831"/>
                    <a:pt x="739470" y="555831"/>
                    <a:pt x="739470" y="549855"/>
                  </a:cubicBezTo>
                  <a:cubicBezTo>
                    <a:pt x="739470" y="549855"/>
                    <a:pt x="739470" y="549855"/>
                    <a:pt x="736478" y="542384"/>
                  </a:cubicBezTo>
                  <a:cubicBezTo>
                    <a:pt x="736478" y="542384"/>
                    <a:pt x="736478" y="542384"/>
                    <a:pt x="731989" y="539395"/>
                  </a:cubicBezTo>
                  <a:cubicBezTo>
                    <a:pt x="731989" y="539395"/>
                    <a:pt x="731989" y="539395"/>
                    <a:pt x="728997" y="533419"/>
                  </a:cubicBezTo>
                  <a:cubicBezTo>
                    <a:pt x="728997" y="533419"/>
                    <a:pt x="728997" y="533419"/>
                    <a:pt x="717029" y="524454"/>
                  </a:cubicBezTo>
                  <a:cubicBezTo>
                    <a:pt x="717029" y="524454"/>
                    <a:pt x="717029" y="524454"/>
                    <a:pt x="706556" y="525948"/>
                  </a:cubicBezTo>
                  <a:cubicBezTo>
                    <a:pt x="706556" y="525948"/>
                    <a:pt x="706556" y="525948"/>
                    <a:pt x="709548" y="530430"/>
                  </a:cubicBezTo>
                  <a:cubicBezTo>
                    <a:pt x="709548" y="530430"/>
                    <a:pt x="709548" y="530430"/>
                    <a:pt x="712540" y="533419"/>
                  </a:cubicBezTo>
                  <a:cubicBezTo>
                    <a:pt x="712540" y="533419"/>
                    <a:pt x="712540" y="533419"/>
                    <a:pt x="723013" y="539395"/>
                  </a:cubicBezTo>
                  <a:cubicBezTo>
                    <a:pt x="723013" y="539395"/>
                    <a:pt x="723013" y="539395"/>
                    <a:pt x="728997" y="545372"/>
                  </a:cubicBezTo>
                  <a:cubicBezTo>
                    <a:pt x="728997" y="545372"/>
                    <a:pt x="728997" y="545372"/>
                    <a:pt x="728997" y="549855"/>
                  </a:cubicBezTo>
                  <a:cubicBezTo>
                    <a:pt x="728997" y="549855"/>
                    <a:pt x="728997" y="549855"/>
                    <a:pt x="733485" y="554337"/>
                  </a:cubicBezTo>
                  <a:cubicBezTo>
                    <a:pt x="733485" y="554337"/>
                    <a:pt x="733485" y="554337"/>
                    <a:pt x="736478" y="558820"/>
                  </a:cubicBezTo>
                  <a:cubicBezTo>
                    <a:pt x="736478" y="558820"/>
                    <a:pt x="736478" y="558820"/>
                    <a:pt x="739470" y="569279"/>
                  </a:cubicBezTo>
                  <a:cubicBezTo>
                    <a:pt x="739470" y="569279"/>
                    <a:pt x="739470" y="569279"/>
                    <a:pt x="739470" y="572267"/>
                  </a:cubicBezTo>
                  <a:cubicBezTo>
                    <a:pt x="739470" y="572267"/>
                    <a:pt x="739470" y="572267"/>
                    <a:pt x="734981" y="573761"/>
                  </a:cubicBezTo>
                  <a:cubicBezTo>
                    <a:pt x="734981" y="573761"/>
                    <a:pt x="734981" y="573761"/>
                    <a:pt x="731989" y="566290"/>
                  </a:cubicBezTo>
                  <a:cubicBezTo>
                    <a:pt x="731989" y="566290"/>
                    <a:pt x="731989" y="566290"/>
                    <a:pt x="731989" y="573761"/>
                  </a:cubicBezTo>
                  <a:cubicBezTo>
                    <a:pt x="731989" y="573761"/>
                    <a:pt x="731989" y="573761"/>
                    <a:pt x="728997" y="579738"/>
                  </a:cubicBezTo>
                  <a:cubicBezTo>
                    <a:pt x="728997" y="579738"/>
                    <a:pt x="728997" y="579738"/>
                    <a:pt x="724509" y="578244"/>
                  </a:cubicBezTo>
                  <a:cubicBezTo>
                    <a:pt x="724509" y="578244"/>
                    <a:pt x="724509" y="578244"/>
                    <a:pt x="717029" y="570773"/>
                  </a:cubicBezTo>
                  <a:cubicBezTo>
                    <a:pt x="717029" y="570773"/>
                    <a:pt x="717029" y="570773"/>
                    <a:pt x="709548" y="561808"/>
                  </a:cubicBezTo>
                  <a:cubicBezTo>
                    <a:pt x="709548" y="561808"/>
                    <a:pt x="709548" y="561808"/>
                    <a:pt x="703564" y="564796"/>
                  </a:cubicBezTo>
                  <a:cubicBezTo>
                    <a:pt x="703564" y="564796"/>
                    <a:pt x="703564" y="564796"/>
                    <a:pt x="699076" y="564796"/>
                  </a:cubicBezTo>
                  <a:cubicBezTo>
                    <a:pt x="699076" y="564796"/>
                    <a:pt x="699076" y="564796"/>
                    <a:pt x="702068" y="555831"/>
                  </a:cubicBezTo>
                  <a:cubicBezTo>
                    <a:pt x="702068" y="555831"/>
                    <a:pt x="702068" y="555831"/>
                    <a:pt x="709548" y="554337"/>
                  </a:cubicBezTo>
                  <a:cubicBezTo>
                    <a:pt x="709548" y="554337"/>
                    <a:pt x="709548" y="554337"/>
                    <a:pt x="706556" y="545372"/>
                  </a:cubicBezTo>
                  <a:cubicBezTo>
                    <a:pt x="706556" y="545372"/>
                    <a:pt x="706556" y="545372"/>
                    <a:pt x="697580" y="549855"/>
                  </a:cubicBezTo>
                  <a:cubicBezTo>
                    <a:pt x="697580" y="549855"/>
                    <a:pt x="697580" y="549855"/>
                    <a:pt x="700572" y="540890"/>
                  </a:cubicBezTo>
                  <a:cubicBezTo>
                    <a:pt x="700572" y="540890"/>
                    <a:pt x="700572" y="540890"/>
                    <a:pt x="696084" y="534913"/>
                  </a:cubicBezTo>
                  <a:cubicBezTo>
                    <a:pt x="696084" y="534913"/>
                    <a:pt x="696084" y="534913"/>
                    <a:pt x="694588" y="530430"/>
                  </a:cubicBezTo>
                  <a:cubicBezTo>
                    <a:pt x="694588" y="530430"/>
                    <a:pt x="694588" y="530430"/>
                    <a:pt x="694588" y="525948"/>
                  </a:cubicBezTo>
                  <a:cubicBezTo>
                    <a:pt x="694588" y="525948"/>
                    <a:pt x="694588" y="525948"/>
                    <a:pt x="700572" y="516983"/>
                  </a:cubicBezTo>
                  <a:cubicBezTo>
                    <a:pt x="700572" y="516983"/>
                    <a:pt x="700572" y="516983"/>
                    <a:pt x="693091" y="516983"/>
                  </a:cubicBezTo>
                  <a:cubicBezTo>
                    <a:pt x="693091" y="516983"/>
                    <a:pt x="693091" y="516983"/>
                    <a:pt x="690099" y="519971"/>
                  </a:cubicBezTo>
                  <a:cubicBezTo>
                    <a:pt x="690099" y="519971"/>
                    <a:pt x="690099" y="519971"/>
                    <a:pt x="690099" y="522959"/>
                  </a:cubicBezTo>
                  <a:cubicBezTo>
                    <a:pt x="690099" y="522959"/>
                    <a:pt x="690099" y="522959"/>
                    <a:pt x="690099" y="531925"/>
                  </a:cubicBezTo>
                  <a:cubicBezTo>
                    <a:pt x="690099" y="531925"/>
                    <a:pt x="690099" y="531925"/>
                    <a:pt x="685611" y="534913"/>
                  </a:cubicBezTo>
                  <a:cubicBezTo>
                    <a:pt x="685611" y="534913"/>
                    <a:pt x="685611" y="534913"/>
                    <a:pt x="682619" y="537901"/>
                  </a:cubicBezTo>
                  <a:cubicBezTo>
                    <a:pt x="682619" y="537901"/>
                    <a:pt x="682619" y="534913"/>
                    <a:pt x="682619" y="533419"/>
                  </a:cubicBezTo>
                  <a:cubicBezTo>
                    <a:pt x="682619" y="531925"/>
                    <a:pt x="681123" y="527442"/>
                    <a:pt x="681123" y="527442"/>
                  </a:cubicBezTo>
                  <a:cubicBezTo>
                    <a:pt x="681123" y="527442"/>
                    <a:pt x="679627" y="522959"/>
                    <a:pt x="679627" y="519971"/>
                  </a:cubicBezTo>
                  <a:cubicBezTo>
                    <a:pt x="679627" y="518477"/>
                    <a:pt x="678131" y="515489"/>
                    <a:pt x="678131" y="515489"/>
                  </a:cubicBezTo>
                  <a:cubicBezTo>
                    <a:pt x="678131" y="515489"/>
                    <a:pt x="676635" y="512500"/>
                    <a:pt x="676635" y="511006"/>
                  </a:cubicBezTo>
                  <a:cubicBezTo>
                    <a:pt x="676635" y="508018"/>
                    <a:pt x="676635" y="506524"/>
                    <a:pt x="676635" y="506524"/>
                  </a:cubicBezTo>
                  <a:cubicBezTo>
                    <a:pt x="676635" y="506524"/>
                    <a:pt x="678131" y="503535"/>
                    <a:pt x="681123" y="503535"/>
                  </a:cubicBezTo>
                  <a:cubicBezTo>
                    <a:pt x="682619" y="502041"/>
                    <a:pt x="684115" y="499053"/>
                    <a:pt x="684115" y="499053"/>
                  </a:cubicBezTo>
                  <a:cubicBezTo>
                    <a:pt x="684115" y="499053"/>
                    <a:pt x="684115" y="499053"/>
                    <a:pt x="690099" y="493076"/>
                  </a:cubicBezTo>
                  <a:cubicBezTo>
                    <a:pt x="690099" y="493076"/>
                    <a:pt x="690099" y="493076"/>
                    <a:pt x="684115" y="482617"/>
                  </a:cubicBezTo>
                  <a:cubicBezTo>
                    <a:pt x="684115" y="482617"/>
                    <a:pt x="684115" y="482617"/>
                    <a:pt x="681123" y="484111"/>
                  </a:cubicBezTo>
                  <a:cubicBezTo>
                    <a:pt x="681123" y="484111"/>
                    <a:pt x="681123" y="484111"/>
                    <a:pt x="678131" y="491582"/>
                  </a:cubicBezTo>
                  <a:cubicBezTo>
                    <a:pt x="678131" y="491582"/>
                    <a:pt x="678131" y="491582"/>
                    <a:pt x="672146" y="499053"/>
                  </a:cubicBezTo>
                  <a:cubicBezTo>
                    <a:pt x="672146" y="499053"/>
                    <a:pt x="672146" y="499053"/>
                    <a:pt x="667658" y="502041"/>
                  </a:cubicBezTo>
                  <a:cubicBezTo>
                    <a:pt x="667658" y="502041"/>
                    <a:pt x="667658" y="502041"/>
                    <a:pt x="666162" y="505029"/>
                  </a:cubicBezTo>
                  <a:cubicBezTo>
                    <a:pt x="666162" y="505029"/>
                    <a:pt x="666162" y="505029"/>
                    <a:pt x="669154" y="516983"/>
                  </a:cubicBezTo>
                  <a:cubicBezTo>
                    <a:pt x="669154" y="516983"/>
                    <a:pt x="669154" y="516983"/>
                    <a:pt x="675139" y="533419"/>
                  </a:cubicBezTo>
                  <a:cubicBezTo>
                    <a:pt x="675139" y="533419"/>
                    <a:pt x="675139" y="533419"/>
                    <a:pt x="669154" y="531925"/>
                  </a:cubicBezTo>
                  <a:cubicBezTo>
                    <a:pt x="669154" y="531925"/>
                    <a:pt x="669154" y="531925"/>
                    <a:pt x="660178" y="513994"/>
                  </a:cubicBezTo>
                  <a:cubicBezTo>
                    <a:pt x="660178" y="513994"/>
                    <a:pt x="660178" y="513994"/>
                    <a:pt x="649705" y="499053"/>
                  </a:cubicBezTo>
                  <a:cubicBezTo>
                    <a:pt x="649705" y="499053"/>
                    <a:pt x="649705" y="499053"/>
                    <a:pt x="646713" y="508018"/>
                  </a:cubicBezTo>
                  <a:cubicBezTo>
                    <a:pt x="646713" y="508018"/>
                    <a:pt x="646713" y="508018"/>
                    <a:pt x="643721" y="506524"/>
                  </a:cubicBezTo>
                  <a:cubicBezTo>
                    <a:pt x="643721" y="506524"/>
                    <a:pt x="643721" y="506524"/>
                    <a:pt x="639233" y="496064"/>
                  </a:cubicBezTo>
                  <a:cubicBezTo>
                    <a:pt x="639233" y="496064"/>
                    <a:pt x="639233" y="496064"/>
                    <a:pt x="633249" y="491582"/>
                  </a:cubicBezTo>
                  <a:cubicBezTo>
                    <a:pt x="633249" y="491582"/>
                    <a:pt x="633249" y="491582"/>
                    <a:pt x="618288" y="475146"/>
                  </a:cubicBezTo>
                  <a:cubicBezTo>
                    <a:pt x="618288" y="475146"/>
                    <a:pt x="618288" y="475146"/>
                    <a:pt x="618288" y="464687"/>
                  </a:cubicBezTo>
                  <a:cubicBezTo>
                    <a:pt x="618288" y="464687"/>
                    <a:pt x="618288" y="464687"/>
                    <a:pt x="615296" y="470664"/>
                  </a:cubicBezTo>
                  <a:cubicBezTo>
                    <a:pt x="615296" y="470664"/>
                    <a:pt x="615296" y="470664"/>
                    <a:pt x="607815" y="467675"/>
                  </a:cubicBezTo>
                  <a:cubicBezTo>
                    <a:pt x="607815" y="467675"/>
                    <a:pt x="607815" y="467675"/>
                    <a:pt x="591358" y="452734"/>
                  </a:cubicBezTo>
                  <a:cubicBezTo>
                    <a:pt x="591358" y="452734"/>
                    <a:pt x="591358" y="452734"/>
                    <a:pt x="580886" y="440780"/>
                  </a:cubicBezTo>
                  <a:cubicBezTo>
                    <a:pt x="580886" y="440780"/>
                    <a:pt x="580886" y="440780"/>
                    <a:pt x="574902" y="442274"/>
                  </a:cubicBezTo>
                  <a:cubicBezTo>
                    <a:pt x="574902" y="442274"/>
                    <a:pt x="574902" y="442274"/>
                    <a:pt x="561437" y="439286"/>
                  </a:cubicBezTo>
                  <a:cubicBezTo>
                    <a:pt x="561437" y="439286"/>
                    <a:pt x="561437" y="439286"/>
                    <a:pt x="552461" y="430321"/>
                  </a:cubicBezTo>
                  <a:cubicBezTo>
                    <a:pt x="552461" y="430321"/>
                    <a:pt x="552461" y="430321"/>
                    <a:pt x="552461" y="419862"/>
                  </a:cubicBezTo>
                  <a:cubicBezTo>
                    <a:pt x="552461" y="419862"/>
                    <a:pt x="552461" y="419862"/>
                    <a:pt x="547972" y="422850"/>
                  </a:cubicBezTo>
                  <a:cubicBezTo>
                    <a:pt x="547972" y="422850"/>
                    <a:pt x="547972" y="422850"/>
                    <a:pt x="530020" y="422850"/>
                  </a:cubicBezTo>
                  <a:cubicBezTo>
                    <a:pt x="530020" y="422850"/>
                    <a:pt x="530020" y="422850"/>
                    <a:pt x="521043" y="421356"/>
                  </a:cubicBezTo>
                  <a:cubicBezTo>
                    <a:pt x="521043" y="421356"/>
                    <a:pt x="521043" y="421356"/>
                    <a:pt x="510571" y="418368"/>
                  </a:cubicBezTo>
                  <a:cubicBezTo>
                    <a:pt x="510571" y="418368"/>
                    <a:pt x="510571" y="418368"/>
                    <a:pt x="491122" y="416873"/>
                  </a:cubicBezTo>
                  <a:cubicBezTo>
                    <a:pt x="491122" y="416873"/>
                    <a:pt x="491122" y="416873"/>
                    <a:pt x="471673" y="421356"/>
                  </a:cubicBezTo>
                  <a:cubicBezTo>
                    <a:pt x="471673" y="421356"/>
                    <a:pt x="471673" y="421356"/>
                    <a:pt x="458208" y="424344"/>
                  </a:cubicBezTo>
                  <a:cubicBezTo>
                    <a:pt x="458208" y="424344"/>
                    <a:pt x="458208" y="424344"/>
                    <a:pt x="461200" y="412391"/>
                  </a:cubicBezTo>
                  <a:cubicBezTo>
                    <a:pt x="461200" y="412391"/>
                    <a:pt x="461200" y="412391"/>
                    <a:pt x="456712" y="415379"/>
                  </a:cubicBezTo>
                  <a:cubicBezTo>
                    <a:pt x="456712" y="415379"/>
                    <a:pt x="456712" y="415379"/>
                    <a:pt x="449232" y="410897"/>
                  </a:cubicBezTo>
                  <a:cubicBezTo>
                    <a:pt x="449232" y="410897"/>
                    <a:pt x="449232" y="410897"/>
                    <a:pt x="443247" y="407908"/>
                  </a:cubicBezTo>
                  <a:cubicBezTo>
                    <a:pt x="443247" y="407908"/>
                    <a:pt x="443247" y="407908"/>
                    <a:pt x="437263" y="407908"/>
                  </a:cubicBezTo>
                  <a:cubicBezTo>
                    <a:pt x="437263" y="407908"/>
                    <a:pt x="437263" y="407908"/>
                    <a:pt x="432775" y="407908"/>
                  </a:cubicBezTo>
                  <a:cubicBezTo>
                    <a:pt x="432775" y="407908"/>
                    <a:pt x="432775" y="407908"/>
                    <a:pt x="425294" y="412391"/>
                  </a:cubicBezTo>
                  <a:cubicBezTo>
                    <a:pt x="425294" y="412391"/>
                    <a:pt x="425294" y="412391"/>
                    <a:pt x="419310" y="415379"/>
                  </a:cubicBezTo>
                  <a:cubicBezTo>
                    <a:pt x="419310" y="415379"/>
                    <a:pt x="419310" y="415379"/>
                    <a:pt x="413326" y="422850"/>
                  </a:cubicBezTo>
                  <a:cubicBezTo>
                    <a:pt x="413326" y="422850"/>
                    <a:pt x="413326" y="422850"/>
                    <a:pt x="410334" y="425838"/>
                  </a:cubicBezTo>
                  <a:cubicBezTo>
                    <a:pt x="410334" y="425838"/>
                    <a:pt x="410334" y="425838"/>
                    <a:pt x="402853" y="424344"/>
                  </a:cubicBezTo>
                  <a:cubicBezTo>
                    <a:pt x="402853" y="424344"/>
                    <a:pt x="402853" y="424344"/>
                    <a:pt x="410334" y="418368"/>
                  </a:cubicBezTo>
                  <a:cubicBezTo>
                    <a:pt x="410334" y="418368"/>
                    <a:pt x="410334" y="418368"/>
                    <a:pt x="419310" y="409403"/>
                  </a:cubicBezTo>
                  <a:cubicBezTo>
                    <a:pt x="419310" y="409403"/>
                    <a:pt x="419310" y="409403"/>
                    <a:pt x="425294" y="403426"/>
                  </a:cubicBezTo>
                  <a:cubicBezTo>
                    <a:pt x="425294" y="403426"/>
                    <a:pt x="425294" y="403426"/>
                    <a:pt x="429783" y="397449"/>
                  </a:cubicBezTo>
                  <a:cubicBezTo>
                    <a:pt x="429783" y="397449"/>
                    <a:pt x="429783" y="397449"/>
                    <a:pt x="426791" y="397449"/>
                  </a:cubicBezTo>
                  <a:cubicBezTo>
                    <a:pt x="426791" y="397449"/>
                    <a:pt x="426791" y="397449"/>
                    <a:pt x="420806" y="394461"/>
                  </a:cubicBezTo>
                  <a:cubicBezTo>
                    <a:pt x="420806" y="394461"/>
                    <a:pt x="420806" y="394461"/>
                    <a:pt x="420806" y="384002"/>
                  </a:cubicBezTo>
                  <a:cubicBezTo>
                    <a:pt x="420806" y="384002"/>
                    <a:pt x="420806" y="384002"/>
                    <a:pt x="414822" y="388484"/>
                  </a:cubicBezTo>
                  <a:cubicBezTo>
                    <a:pt x="414822" y="388484"/>
                    <a:pt x="414822" y="388484"/>
                    <a:pt x="413326" y="389978"/>
                  </a:cubicBezTo>
                  <a:cubicBezTo>
                    <a:pt x="413326" y="389978"/>
                    <a:pt x="413326" y="389978"/>
                    <a:pt x="402853" y="389978"/>
                  </a:cubicBezTo>
                  <a:cubicBezTo>
                    <a:pt x="402853" y="389978"/>
                    <a:pt x="402853" y="389978"/>
                    <a:pt x="393877" y="388484"/>
                  </a:cubicBezTo>
                  <a:cubicBezTo>
                    <a:pt x="393877" y="388484"/>
                    <a:pt x="393877" y="388484"/>
                    <a:pt x="389389" y="392967"/>
                  </a:cubicBezTo>
                  <a:cubicBezTo>
                    <a:pt x="389389" y="392967"/>
                    <a:pt x="389389" y="392967"/>
                    <a:pt x="386397" y="401932"/>
                  </a:cubicBezTo>
                  <a:cubicBezTo>
                    <a:pt x="386397" y="401932"/>
                    <a:pt x="386397" y="401932"/>
                    <a:pt x="392381" y="409403"/>
                  </a:cubicBezTo>
                  <a:cubicBezTo>
                    <a:pt x="392381" y="409403"/>
                    <a:pt x="392381" y="409403"/>
                    <a:pt x="389389" y="421356"/>
                  </a:cubicBezTo>
                  <a:cubicBezTo>
                    <a:pt x="389389" y="421356"/>
                    <a:pt x="389389" y="421356"/>
                    <a:pt x="381908" y="428827"/>
                  </a:cubicBezTo>
                  <a:cubicBezTo>
                    <a:pt x="381908" y="428827"/>
                    <a:pt x="381908" y="428827"/>
                    <a:pt x="374428" y="428827"/>
                  </a:cubicBezTo>
                  <a:cubicBezTo>
                    <a:pt x="374428" y="428827"/>
                    <a:pt x="374428" y="428827"/>
                    <a:pt x="365452" y="428827"/>
                  </a:cubicBezTo>
                  <a:cubicBezTo>
                    <a:pt x="365452" y="428827"/>
                    <a:pt x="365452" y="428827"/>
                    <a:pt x="362459" y="439286"/>
                  </a:cubicBezTo>
                  <a:cubicBezTo>
                    <a:pt x="362459" y="439286"/>
                    <a:pt x="362459" y="439286"/>
                    <a:pt x="350491" y="443769"/>
                  </a:cubicBezTo>
                  <a:cubicBezTo>
                    <a:pt x="350491" y="443769"/>
                    <a:pt x="350491" y="443769"/>
                    <a:pt x="348995" y="446757"/>
                  </a:cubicBezTo>
                  <a:cubicBezTo>
                    <a:pt x="348995" y="446757"/>
                    <a:pt x="348995" y="446757"/>
                    <a:pt x="338522" y="454228"/>
                  </a:cubicBezTo>
                  <a:cubicBezTo>
                    <a:pt x="338522" y="454228"/>
                    <a:pt x="338522" y="454228"/>
                    <a:pt x="328050" y="457216"/>
                  </a:cubicBezTo>
                  <a:cubicBezTo>
                    <a:pt x="328050" y="457216"/>
                    <a:pt x="328050" y="457216"/>
                    <a:pt x="322065" y="458710"/>
                  </a:cubicBezTo>
                  <a:cubicBezTo>
                    <a:pt x="322065" y="458710"/>
                    <a:pt x="322065" y="458710"/>
                    <a:pt x="319073" y="454228"/>
                  </a:cubicBezTo>
                  <a:cubicBezTo>
                    <a:pt x="319073" y="454228"/>
                    <a:pt x="319073" y="454228"/>
                    <a:pt x="317577" y="451239"/>
                  </a:cubicBezTo>
                  <a:cubicBezTo>
                    <a:pt x="317577" y="451239"/>
                    <a:pt x="317577" y="451239"/>
                    <a:pt x="325058" y="448251"/>
                  </a:cubicBezTo>
                  <a:cubicBezTo>
                    <a:pt x="325058" y="448251"/>
                    <a:pt x="325058" y="448251"/>
                    <a:pt x="331042" y="440780"/>
                  </a:cubicBezTo>
                  <a:cubicBezTo>
                    <a:pt x="331042" y="440780"/>
                    <a:pt x="331042" y="440780"/>
                    <a:pt x="323561" y="440780"/>
                  </a:cubicBezTo>
                  <a:cubicBezTo>
                    <a:pt x="323561" y="440780"/>
                    <a:pt x="323561" y="440780"/>
                    <a:pt x="320569" y="436298"/>
                  </a:cubicBezTo>
                  <a:cubicBezTo>
                    <a:pt x="320569" y="436298"/>
                    <a:pt x="320569" y="436298"/>
                    <a:pt x="328050" y="425838"/>
                  </a:cubicBezTo>
                  <a:cubicBezTo>
                    <a:pt x="328050" y="425838"/>
                    <a:pt x="328050" y="425838"/>
                    <a:pt x="331042" y="415379"/>
                  </a:cubicBezTo>
                  <a:cubicBezTo>
                    <a:pt x="331042" y="415379"/>
                    <a:pt x="331042" y="415379"/>
                    <a:pt x="335530" y="400438"/>
                  </a:cubicBezTo>
                  <a:cubicBezTo>
                    <a:pt x="335530" y="400438"/>
                    <a:pt x="335530" y="400438"/>
                    <a:pt x="343010" y="391473"/>
                  </a:cubicBezTo>
                  <a:cubicBezTo>
                    <a:pt x="343010" y="391473"/>
                    <a:pt x="343010" y="391473"/>
                    <a:pt x="369940" y="394461"/>
                  </a:cubicBezTo>
                  <a:cubicBezTo>
                    <a:pt x="369940" y="394461"/>
                    <a:pt x="369940" y="394461"/>
                    <a:pt x="365452" y="388484"/>
                  </a:cubicBezTo>
                  <a:cubicBezTo>
                    <a:pt x="365452" y="388484"/>
                    <a:pt x="365452" y="388484"/>
                    <a:pt x="357971" y="386990"/>
                  </a:cubicBezTo>
                  <a:cubicBezTo>
                    <a:pt x="357971" y="386990"/>
                    <a:pt x="357971" y="386990"/>
                    <a:pt x="344507" y="381013"/>
                  </a:cubicBezTo>
                  <a:cubicBezTo>
                    <a:pt x="344507" y="381013"/>
                    <a:pt x="344507" y="381013"/>
                    <a:pt x="334034" y="385496"/>
                  </a:cubicBezTo>
                  <a:cubicBezTo>
                    <a:pt x="334034" y="385496"/>
                    <a:pt x="334034" y="385496"/>
                    <a:pt x="325058" y="392967"/>
                  </a:cubicBezTo>
                  <a:cubicBezTo>
                    <a:pt x="325058" y="392967"/>
                    <a:pt x="325058" y="392967"/>
                    <a:pt x="316081" y="400438"/>
                  </a:cubicBezTo>
                  <a:cubicBezTo>
                    <a:pt x="316081" y="400438"/>
                    <a:pt x="316081" y="400438"/>
                    <a:pt x="311593" y="409403"/>
                  </a:cubicBezTo>
                  <a:cubicBezTo>
                    <a:pt x="311593" y="409403"/>
                    <a:pt x="311593" y="409403"/>
                    <a:pt x="310097" y="416873"/>
                  </a:cubicBezTo>
                  <a:cubicBezTo>
                    <a:pt x="310097" y="416873"/>
                    <a:pt x="310097" y="416873"/>
                    <a:pt x="304113" y="416873"/>
                  </a:cubicBezTo>
                  <a:cubicBezTo>
                    <a:pt x="304113" y="416873"/>
                    <a:pt x="304113" y="416873"/>
                    <a:pt x="304113" y="419862"/>
                  </a:cubicBezTo>
                  <a:cubicBezTo>
                    <a:pt x="304113" y="419862"/>
                    <a:pt x="304113" y="419862"/>
                    <a:pt x="307105" y="425838"/>
                  </a:cubicBezTo>
                  <a:cubicBezTo>
                    <a:pt x="307105" y="425838"/>
                    <a:pt x="307105" y="425838"/>
                    <a:pt x="305609" y="430321"/>
                  </a:cubicBezTo>
                  <a:cubicBezTo>
                    <a:pt x="305609" y="430321"/>
                    <a:pt x="305609" y="430321"/>
                    <a:pt x="301120" y="434803"/>
                  </a:cubicBezTo>
                  <a:cubicBezTo>
                    <a:pt x="301120" y="434803"/>
                    <a:pt x="301120" y="434803"/>
                    <a:pt x="290648" y="440780"/>
                  </a:cubicBezTo>
                  <a:cubicBezTo>
                    <a:pt x="290648" y="440780"/>
                    <a:pt x="290648" y="440780"/>
                    <a:pt x="284664" y="445263"/>
                  </a:cubicBezTo>
                  <a:cubicBezTo>
                    <a:pt x="284664" y="445263"/>
                    <a:pt x="284664" y="445263"/>
                    <a:pt x="277183" y="452734"/>
                  </a:cubicBezTo>
                  <a:cubicBezTo>
                    <a:pt x="277183" y="452734"/>
                    <a:pt x="277183" y="452734"/>
                    <a:pt x="275687" y="460204"/>
                  </a:cubicBezTo>
                  <a:cubicBezTo>
                    <a:pt x="275687" y="460204"/>
                    <a:pt x="275687" y="460204"/>
                    <a:pt x="286160" y="463193"/>
                  </a:cubicBezTo>
                  <a:cubicBezTo>
                    <a:pt x="286160" y="463193"/>
                    <a:pt x="286160" y="463193"/>
                    <a:pt x="287656" y="473652"/>
                  </a:cubicBezTo>
                  <a:cubicBezTo>
                    <a:pt x="287656" y="473652"/>
                    <a:pt x="287656" y="473652"/>
                    <a:pt x="283168" y="479629"/>
                  </a:cubicBezTo>
                  <a:cubicBezTo>
                    <a:pt x="283168" y="479629"/>
                    <a:pt x="283168" y="479629"/>
                    <a:pt x="275687" y="484111"/>
                  </a:cubicBezTo>
                  <a:cubicBezTo>
                    <a:pt x="275687" y="484111"/>
                    <a:pt x="275687" y="484111"/>
                    <a:pt x="266711" y="496064"/>
                  </a:cubicBezTo>
                  <a:cubicBezTo>
                    <a:pt x="266711" y="496064"/>
                    <a:pt x="266711" y="496064"/>
                    <a:pt x="253246" y="505029"/>
                  </a:cubicBezTo>
                  <a:cubicBezTo>
                    <a:pt x="253246" y="505029"/>
                    <a:pt x="253246" y="505029"/>
                    <a:pt x="226317" y="518477"/>
                  </a:cubicBezTo>
                  <a:cubicBezTo>
                    <a:pt x="226317" y="518477"/>
                    <a:pt x="226317" y="518477"/>
                    <a:pt x="224821" y="530430"/>
                  </a:cubicBezTo>
                  <a:cubicBezTo>
                    <a:pt x="224821" y="530430"/>
                    <a:pt x="224821" y="530430"/>
                    <a:pt x="214348" y="534913"/>
                  </a:cubicBezTo>
                  <a:cubicBezTo>
                    <a:pt x="214348" y="534913"/>
                    <a:pt x="214348" y="534913"/>
                    <a:pt x="203876" y="540890"/>
                  </a:cubicBezTo>
                  <a:cubicBezTo>
                    <a:pt x="203876" y="540890"/>
                    <a:pt x="203876" y="540890"/>
                    <a:pt x="190411" y="545372"/>
                  </a:cubicBezTo>
                  <a:cubicBezTo>
                    <a:pt x="190411" y="545372"/>
                    <a:pt x="190411" y="545372"/>
                    <a:pt x="185923" y="548360"/>
                  </a:cubicBezTo>
                  <a:cubicBezTo>
                    <a:pt x="185923" y="548360"/>
                    <a:pt x="185923" y="548360"/>
                    <a:pt x="179939" y="552843"/>
                  </a:cubicBezTo>
                  <a:cubicBezTo>
                    <a:pt x="179939" y="552843"/>
                    <a:pt x="179939" y="552843"/>
                    <a:pt x="175450" y="557325"/>
                  </a:cubicBezTo>
                  <a:cubicBezTo>
                    <a:pt x="175450" y="557325"/>
                    <a:pt x="175450" y="557325"/>
                    <a:pt x="172458" y="566290"/>
                  </a:cubicBezTo>
                  <a:cubicBezTo>
                    <a:pt x="172458" y="566290"/>
                    <a:pt x="172458" y="566290"/>
                    <a:pt x="164978" y="567785"/>
                  </a:cubicBezTo>
                  <a:cubicBezTo>
                    <a:pt x="164978" y="567785"/>
                    <a:pt x="164978" y="567785"/>
                    <a:pt x="154505" y="570773"/>
                  </a:cubicBezTo>
                  <a:cubicBezTo>
                    <a:pt x="154505" y="570773"/>
                    <a:pt x="154505" y="570773"/>
                    <a:pt x="147025" y="570773"/>
                  </a:cubicBezTo>
                  <a:cubicBezTo>
                    <a:pt x="147025" y="570773"/>
                    <a:pt x="147025" y="570773"/>
                    <a:pt x="139545" y="573761"/>
                  </a:cubicBezTo>
                  <a:cubicBezTo>
                    <a:pt x="139545" y="573761"/>
                    <a:pt x="139545" y="573761"/>
                    <a:pt x="129072" y="579738"/>
                  </a:cubicBezTo>
                  <a:cubicBezTo>
                    <a:pt x="129072" y="579738"/>
                    <a:pt x="129072" y="579738"/>
                    <a:pt x="132064" y="587209"/>
                  </a:cubicBezTo>
                  <a:cubicBezTo>
                    <a:pt x="132064" y="587209"/>
                    <a:pt x="132064" y="587209"/>
                    <a:pt x="129072" y="588703"/>
                  </a:cubicBezTo>
                  <a:cubicBezTo>
                    <a:pt x="129072" y="588703"/>
                    <a:pt x="129072" y="588703"/>
                    <a:pt x="121592" y="584220"/>
                  </a:cubicBezTo>
                  <a:cubicBezTo>
                    <a:pt x="121592" y="584220"/>
                    <a:pt x="121592" y="584220"/>
                    <a:pt x="114111" y="581232"/>
                  </a:cubicBezTo>
                  <a:cubicBezTo>
                    <a:pt x="114111" y="581232"/>
                    <a:pt x="114111" y="581232"/>
                    <a:pt x="108127" y="572267"/>
                  </a:cubicBezTo>
                  <a:cubicBezTo>
                    <a:pt x="108127" y="572267"/>
                    <a:pt x="108127" y="572267"/>
                    <a:pt x="106631" y="575255"/>
                  </a:cubicBezTo>
                  <a:cubicBezTo>
                    <a:pt x="106631" y="575255"/>
                    <a:pt x="106631" y="575255"/>
                    <a:pt x="106631" y="587209"/>
                  </a:cubicBezTo>
                  <a:cubicBezTo>
                    <a:pt x="106631" y="587209"/>
                    <a:pt x="106631" y="587209"/>
                    <a:pt x="97655" y="587209"/>
                  </a:cubicBezTo>
                  <a:cubicBezTo>
                    <a:pt x="97655" y="587209"/>
                    <a:pt x="97655" y="587209"/>
                    <a:pt x="97655" y="591691"/>
                  </a:cubicBezTo>
                  <a:cubicBezTo>
                    <a:pt x="97655" y="591691"/>
                    <a:pt x="97655" y="591691"/>
                    <a:pt x="88678" y="591691"/>
                  </a:cubicBezTo>
                  <a:cubicBezTo>
                    <a:pt x="88678" y="591691"/>
                    <a:pt x="88678" y="591691"/>
                    <a:pt x="88678" y="590197"/>
                  </a:cubicBezTo>
                  <a:cubicBezTo>
                    <a:pt x="88678" y="588703"/>
                    <a:pt x="84190" y="588703"/>
                    <a:pt x="84190" y="588703"/>
                  </a:cubicBezTo>
                  <a:cubicBezTo>
                    <a:pt x="84190" y="588703"/>
                    <a:pt x="84190" y="588703"/>
                    <a:pt x="78206" y="588703"/>
                  </a:cubicBezTo>
                  <a:cubicBezTo>
                    <a:pt x="78206" y="588703"/>
                    <a:pt x="78206" y="588703"/>
                    <a:pt x="70725" y="590197"/>
                  </a:cubicBezTo>
                  <a:cubicBezTo>
                    <a:pt x="70725" y="590197"/>
                    <a:pt x="70725" y="590197"/>
                    <a:pt x="61749" y="599162"/>
                  </a:cubicBezTo>
                  <a:cubicBezTo>
                    <a:pt x="61749" y="599162"/>
                    <a:pt x="61749" y="599162"/>
                    <a:pt x="45292" y="599162"/>
                  </a:cubicBezTo>
                  <a:cubicBezTo>
                    <a:pt x="45292" y="599162"/>
                    <a:pt x="45292" y="599162"/>
                    <a:pt x="30331" y="599162"/>
                  </a:cubicBezTo>
                  <a:cubicBezTo>
                    <a:pt x="30331" y="599162"/>
                    <a:pt x="30331" y="599162"/>
                    <a:pt x="30331" y="593185"/>
                  </a:cubicBezTo>
                  <a:cubicBezTo>
                    <a:pt x="30331" y="593185"/>
                    <a:pt x="30331" y="593185"/>
                    <a:pt x="40804" y="581232"/>
                  </a:cubicBezTo>
                  <a:cubicBezTo>
                    <a:pt x="40804" y="581232"/>
                    <a:pt x="40804" y="581232"/>
                    <a:pt x="58757" y="581232"/>
                  </a:cubicBezTo>
                  <a:cubicBezTo>
                    <a:pt x="58757" y="581232"/>
                    <a:pt x="58757" y="581232"/>
                    <a:pt x="66237" y="581232"/>
                  </a:cubicBezTo>
                  <a:cubicBezTo>
                    <a:pt x="66237" y="581232"/>
                    <a:pt x="66237" y="581232"/>
                    <a:pt x="73717" y="576750"/>
                  </a:cubicBezTo>
                  <a:cubicBezTo>
                    <a:pt x="73717" y="576750"/>
                    <a:pt x="73717" y="576750"/>
                    <a:pt x="84190" y="573761"/>
                  </a:cubicBezTo>
                  <a:cubicBezTo>
                    <a:pt x="84190" y="573761"/>
                    <a:pt x="84190" y="573761"/>
                    <a:pt x="88678" y="570773"/>
                  </a:cubicBezTo>
                  <a:cubicBezTo>
                    <a:pt x="88678" y="570773"/>
                    <a:pt x="88678" y="570773"/>
                    <a:pt x="93166" y="563302"/>
                  </a:cubicBezTo>
                  <a:cubicBezTo>
                    <a:pt x="93166" y="563302"/>
                    <a:pt x="93166" y="563302"/>
                    <a:pt x="102143" y="558820"/>
                  </a:cubicBezTo>
                  <a:cubicBezTo>
                    <a:pt x="102143" y="558820"/>
                    <a:pt x="102143" y="558820"/>
                    <a:pt x="115607" y="557325"/>
                  </a:cubicBezTo>
                  <a:cubicBezTo>
                    <a:pt x="115607" y="557325"/>
                    <a:pt x="115607" y="557325"/>
                    <a:pt x="123088" y="557325"/>
                  </a:cubicBezTo>
                  <a:cubicBezTo>
                    <a:pt x="123088" y="557325"/>
                    <a:pt x="123088" y="557325"/>
                    <a:pt x="129072" y="563302"/>
                  </a:cubicBezTo>
                  <a:cubicBezTo>
                    <a:pt x="129072" y="563302"/>
                    <a:pt x="129072" y="563302"/>
                    <a:pt x="135056" y="558820"/>
                  </a:cubicBezTo>
                  <a:cubicBezTo>
                    <a:pt x="135056" y="558820"/>
                    <a:pt x="135056" y="558820"/>
                    <a:pt x="141041" y="549855"/>
                  </a:cubicBezTo>
                  <a:cubicBezTo>
                    <a:pt x="141041" y="549855"/>
                    <a:pt x="141041" y="549855"/>
                    <a:pt x="148521" y="542384"/>
                  </a:cubicBezTo>
                  <a:cubicBezTo>
                    <a:pt x="148521" y="542384"/>
                    <a:pt x="148521" y="542384"/>
                    <a:pt x="156001" y="537901"/>
                  </a:cubicBezTo>
                  <a:cubicBezTo>
                    <a:pt x="156001" y="537901"/>
                    <a:pt x="156001" y="537901"/>
                    <a:pt x="170962" y="534913"/>
                  </a:cubicBezTo>
                  <a:cubicBezTo>
                    <a:pt x="170962" y="534913"/>
                    <a:pt x="170962" y="534913"/>
                    <a:pt x="176946" y="528936"/>
                  </a:cubicBezTo>
                  <a:cubicBezTo>
                    <a:pt x="176946" y="528936"/>
                    <a:pt x="176946" y="528936"/>
                    <a:pt x="184427" y="521465"/>
                  </a:cubicBezTo>
                  <a:cubicBezTo>
                    <a:pt x="184427" y="521465"/>
                    <a:pt x="184427" y="521465"/>
                    <a:pt x="193403" y="513994"/>
                  </a:cubicBezTo>
                  <a:cubicBezTo>
                    <a:pt x="193403" y="513994"/>
                    <a:pt x="193403" y="513994"/>
                    <a:pt x="200884" y="509512"/>
                  </a:cubicBezTo>
                  <a:cubicBezTo>
                    <a:pt x="200884" y="509512"/>
                    <a:pt x="200884" y="509512"/>
                    <a:pt x="203876" y="500547"/>
                  </a:cubicBezTo>
                  <a:cubicBezTo>
                    <a:pt x="203876" y="500547"/>
                    <a:pt x="203876" y="500547"/>
                    <a:pt x="205372" y="487099"/>
                  </a:cubicBezTo>
                  <a:cubicBezTo>
                    <a:pt x="205372" y="487099"/>
                    <a:pt x="205372" y="487099"/>
                    <a:pt x="208364" y="478134"/>
                  </a:cubicBezTo>
                  <a:cubicBezTo>
                    <a:pt x="208364" y="478134"/>
                    <a:pt x="208364" y="478134"/>
                    <a:pt x="209860" y="475146"/>
                  </a:cubicBezTo>
                  <a:cubicBezTo>
                    <a:pt x="209860" y="475146"/>
                    <a:pt x="209860" y="475146"/>
                    <a:pt x="217340" y="464687"/>
                  </a:cubicBezTo>
                  <a:cubicBezTo>
                    <a:pt x="217340" y="464687"/>
                    <a:pt x="217340" y="464687"/>
                    <a:pt x="212852" y="464687"/>
                  </a:cubicBezTo>
                  <a:cubicBezTo>
                    <a:pt x="212852" y="464687"/>
                    <a:pt x="212852" y="464687"/>
                    <a:pt x="205372" y="466181"/>
                  </a:cubicBezTo>
                  <a:cubicBezTo>
                    <a:pt x="205372" y="466181"/>
                    <a:pt x="205372" y="466181"/>
                    <a:pt x="200884" y="466181"/>
                  </a:cubicBezTo>
                  <a:cubicBezTo>
                    <a:pt x="200884" y="466181"/>
                    <a:pt x="200884" y="466181"/>
                    <a:pt x="193403" y="464687"/>
                  </a:cubicBezTo>
                  <a:cubicBezTo>
                    <a:pt x="193403" y="464687"/>
                    <a:pt x="193403" y="464687"/>
                    <a:pt x="190411" y="461699"/>
                  </a:cubicBezTo>
                  <a:cubicBezTo>
                    <a:pt x="190411" y="461699"/>
                    <a:pt x="190411" y="461699"/>
                    <a:pt x="197891" y="454228"/>
                  </a:cubicBezTo>
                  <a:cubicBezTo>
                    <a:pt x="197891" y="454228"/>
                    <a:pt x="197891" y="454228"/>
                    <a:pt x="190411" y="455722"/>
                  </a:cubicBezTo>
                  <a:cubicBezTo>
                    <a:pt x="190411" y="455722"/>
                    <a:pt x="190411" y="455722"/>
                    <a:pt x="185923" y="460204"/>
                  </a:cubicBezTo>
                  <a:cubicBezTo>
                    <a:pt x="185923" y="460204"/>
                    <a:pt x="185923" y="460204"/>
                    <a:pt x="182931" y="470664"/>
                  </a:cubicBezTo>
                  <a:cubicBezTo>
                    <a:pt x="182931" y="470664"/>
                    <a:pt x="182931" y="470664"/>
                    <a:pt x="178442" y="475146"/>
                  </a:cubicBezTo>
                  <a:cubicBezTo>
                    <a:pt x="178442" y="475146"/>
                    <a:pt x="178442" y="475146"/>
                    <a:pt x="176946" y="470664"/>
                  </a:cubicBezTo>
                  <a:cubicBezTo>
                    <a:pt x="176946" y="470664"/>
                    <a:pt x="176946" y="470664"/>
                    <a:pt x="172458" y="464687"/>
                  </a:cubicBezTo>
                  <a:cubicBezTo>
                    <a:pt x="172458" y="464687"/>
                    <a:pt x="172458" y="464687"/>
                    <a:pt x="164978" y="457216"/>
                  </a:cubicBezTo>
                  <a:cubicBezTo>
                    <a:pt x="164978" y="457216"/>
                    <a:pt x="164978" y="457216"/>
                    <a:pt x="153009" y="449745"/>
                  </a:cubicBezTo>
                  <a:cubicBezTo>
                    <a:pt x="153009" y="449745"/>
                    <a:pt x="153009" y="449745"/>
                    <a:pt x="150017" y="449745"/>
                  </a:cubicBezTo>
                  <a:cubicBezTo>
                    <a:pt x="150017" y="449745"/>
                    <a:pt x="150017" y="449745"/>
                    <a:pt x="139545" y="457216"/>
                  </a:cubicBezTo>
                  <a:cubicBezTo>
                    <a:pt x="139545" y="457216"/>
                    <a:pt x="139545" y="457216"/>
                    <a:pt x="133560" y="457216"/>
                  </a:cubicBezTo>
                  <a:cubicBezTo>
                    <a:pt x="133560" y="457216"/>
                    <a:pt x="133560" y="457216"/>
                    <a:pt x="124584" y="457216"/>
                  </a:cubicBezTo>
                  <a:cubicBezTo>
                    <a:pt x="124584" y="457216"/>
                    <a:pt x="124584" y="457216"/>
                    <a:pt x="126080" y="437792"/>
                  </a:cubicBezTo>
                  <a:cubicBezTo>
                    <a:pt x="126080" y="437792"/>
                    <a:pt x="126080" y="437792"/>
                    <a:pt x="127576" y="431815"/>
                  </a:cubicBezTo>
                  <a:cubicBezTo>
                    <a:pt x="127576" y="431815"/>
                    <a:pt x="127576" y="431815"/>
                    <a:pt x="132064" y="425838"/>
                  </a:cubicBezTo>
                  <a:cubicBezTo>
                    <a:pt x="132064" y="425838"/>
                    <a:pt x="132064" y="425838"/>
                    <a:pt x="132064" y="418368"/>
                  </a:cubicBezTo>
                  <a:cubicBezTo>
                    <a:pt x="132064" y="418368"/>
                    <a:pt x="132064" y="418368"/>
                    <a:pt x="130568" y="406414"/>
                  </a:cubicBezTo>
                  <a:cubicBezTo>
                    <a:pt x="130568" y="406414"/>
                    <a:pt x="130568" y="406414"/>
                    <a:pt x="127576" y="394461"/>
                  </a:cubicBezTo>
                  <a:cubicBezTo>
                    <a:pt x="127576" y="394461"/>
                    <a:pt x="127576" y="394461"/>
                    <a:pt x="124584" y="397449"/>
                  </a:cubicBezTo>
                  <a:cubicBezTo>
                    <a:pt x="124584" y="397449"/>
                    <a:pt x="124584" y="397449"/>
                    <a:pt x="118600" y="403426"/>
                  </a:cubicBezTo>
                  <a:cubicBezTo>
                    <a:pt x="118600" y="403426"/>
                    <a:pt x="118600" y="403426"/>
                    <a:pt x="114111" y="406414"/>
                  </a:cubicBezTo>
                  <a:cubicBezTo>
                    <a:pt x="114111" y="406414"/>
                    <a:pt x="114111" y="406414"/>
                    <a:pt x="109623" y="406414"/>
                  </a:cubicBezTo>
                  <a:cubicBezTo>
                    <a:pt x="109623" y="406414"/>
                    <a:pt x="109623" y="406414"/>
                    <a:pt x="105135" y="401932"/>
                  </a:cubicBezTo>
                  <a:cubicBezTo>
                    <a:pt x="105135" y="401932"/>
                    <a:pt x="105135" y="401932"/>
                    <a:pt x="102143" y="401932"/>
                  </a:cubicBezTo>
                  <a:cubicBezTo>
                    <a:pt x="102143" y="401932"/>
                    <a:pt x="102143" y="401932"/>
                    <a:pt x="96158" y="398943"/>
                  </a:cubicBezTo>
                  <a:cubicBezTo>
                    <a:pt x="96158" y="398943"/>
                    <a:pt x="96158" y="398943"/>
                    <a:pt x="91670" y="394461"/>
                  </a:cubicBezTo>
                  <a:cubicBezTo>
                    <a:pt x="91670" y="394461"/>
                    <a:pt x="91670" y="394461"/>
                    <a:pt x="87182" y="391473"/>
                  </a:cubicBezTo>
                  <a:cubicBezTo>
                    <a:pt x="87182" y="391473"/>
                    <a:pt x="87182" y="391473"/>
                    <a:pt x="82694" y="386990"/>
                  </a:cubicBezTo>
                  <a:cubicBezTo>
                    <a:pt x="82694" y="386990"/>
                    <a:pt x="82694" y="386990"/>
                    <a:pt x="81198" y="382508"/>
                  </a:cubicBezTo>
                  <a:cubicBezTo>
                    <a:pt x="81198" y="382508"/>
                    <a:pt x="81198" y="382508"/>
                    <a:pt x="79702" y="372048"/>
                  </a:cubicBezTo>
                  <a:cubicBezTo>
                    <a:pt x="79702" y="372048"/>
                    <a:pt x="79702" y="372048"/>
                    <a:pt x="85686" y="367566"/>
                  </a:cubicBezTo>
                  <a:cubicBezTo>
                    <a:pt x="85686" y="367566"/>
                    <a:pt x="85686" y="367566"/>
                    <a:pt x="91670" y="367566"/>
                  </a:cubicBezTo>
                  <a:cubicBezTo>
                    <a:pt x="91670" y="367566"/>
                    <a:pt x="91670" y="367566"/>
                    <a:pt x="99151" y="367566"/>
                  </a:cubicBezTo>
                  <a:cubicBezTo>
                    <a:pt x="99151" y="367566"/>
                    <a:pt x="99151" y="367566"/>
                    <a:pt x="106631" y="372048"/>
                  </a:cubicBezTo>
                  <a:cubicBezTo>
                    <a:pt x="106631" y="372048"/>
                    <a:pt x="106631" y="372048"/>
                    <a:pt x="109623" y="364578"/>
                  </a:cubicBezTo>
                  <a:cubicBezTo>
                    <a:pt x="109623" y="364578"/>
                    <a:pt x="109623" y="364578"/>
                    <a:pt x="105135" y="360095"/>
                  </a:cubicBezTo>
                  <a:cubicBezTo>
                    <a:pt x="105135" y="360095"/>
                    <a:pt x="105135" y="360095"/>
                    <a:pt x="103639" y="360095"/>
                  </a:cubicBezTo>
                  <a:cubicBezTo>
                    <a:pt x="103639" y="360095"/>
                    <a:pt x="103639" y="360095"/>
                    <a:pt x="96158" y="360095"/>
                  </a:cubicBezTo>
                  <a:cubicBezTo>
                    <a:pt x="96158" y="360095"/>
                    <a:pt x="96158" y="360095"/>
                    <a:pt x="91670" y="360095"/>
                  </a:cubicBezTo>
                  <a:cubicBezTo>
                    <a:pt x="91670" y="360095"/>
                    <a:pt x="91670" y="360095"/>
                    <a:pt x="82694" y="354118"/>
                  </a:cubicBezTo>
                  <a:cubicBezTo>
                    <a:pt x="82694" y="354118"/>
                    <a:pt x="82694" y="354118"/>
                    <a:pt x="79702" y="348142"/>
                  </a:cubicBezTo>
                  <a:cubicBezTo>
                    <a:pt x="79702" y="348142"/>
                    <a:pt x="79702" y="348142"/>
                    <a:pt x="76710" y="340671"/>
                  </a:cubicBezTo>
                  <a:cubicBezTo>
                    <a:pt x="76710" y="340671"/>
                    <a:pt x="76710" y="340671"/>
                    <a:pt x="73717" y="333200"/>
                  </a:cubicBezTo>
                  <a:cubicBezTo>
                    <a:pt x="73717" y="333200"/>
                    <a:pt x="73717" y="333200"/>
                    <a:pt x="73717" y="330212"/>
                  </a:cubicBezTo>
                  <a:cubicBezTo>
                    <a:pt x="73717" y="330212"/>
                    <a:pt x="73717" y="330212"/>
                    <a:pt x="76710" y="327223"/>
                  </a:cubicBezTo>
                  <a:cubicBezTo>
                    <a:pt x="76710" y="327223"/>
                    <a:pt x="76710" y="327223"/>
                    <a:pt x="81198" y="319752"/>
                  </a:cubicBezTo>
                  <a:cubicBezTo>
                    <a:pt x="81198" y="319752"/>
                    <a:pt x="81198" y="319752"/>
                    <a:pt x="88678" y="310787"/>
                  </a:cubicBezTo>
                  <a:cubicBezTo>
                    <a:pt x="88678" y="310787"/>
                    <a:pt x="88678" y="310787"/>
                    <a:pt x="97655" y="304811"/>
                  </a:cubicBezTo>
                  <a:cubicBezTo>
                    <a:pt x="97655" y="304811"/>
                    <a:pt x="97655" y="304811"/>
                    <a:pt x="103639" y="297340"/>
                  </a:cubicBezTo>
                  <a:cubicBezTo>
                    <a:pt x="103639" y="297340"/>
                    <a:pt x="103639" y="297340"/>
                    <a:pt x="105135" y="289869"/>
                  </a:cubicBezTo>
                  <a:cubicBezTo>
                    <a:pt x="105135" y="289869"/>
                    <a:pt x="105135" y="289869"/>
                    <a:pt x="112615" y="282398"/>
                  </a:cubicBezTo>
                  <a:cubicBezTo>
                    <a:pt x="112615" y="282398"/>
                    <a:pt x="112615" y="282398"/>
                    <a:pt x="118600" y="280904"/>
                  </a:cubicBezTo>
                  <a:cubicBezTo>
                    <a:pt x="118600" y="280904"/>
                    <a:pt x="118600" y="280904"/>
                    <a:pt x="123088" y="283892"/>
                  </a:cubicBezTo>
                  <a:cubicBezTo>
                    <a:pt x="123088" y="283892"/>
                    <a:pt x="123088" y="283892"/>
                    <a:pt x="127576" y="289869"/>
                  </a:cubicBezTo>
                  <a:cubicBezTo>
                    <a:pt x="127576" y="289869"/>
                    <a:pt x="127576" y="289869"/>
                    <a:pt x="130568" y="289869"/>
                  </a:cubicBezTo>
                  <a:cubicBezTo>
                    <a:pt x="130568" y="289869"/>
                    <a:pt x="130568" y="289869"/>
                    <a:pt x="136552" y="289869"/>
                  </a:cubicBezTo>
                  <a:cubicBezTo>
                    <a:pt x="136552" y="289869"/>
                    <a:pt x="136552" y="289869"/>
                    <a:pt x="139545" y="289869"/>
                  </a:cubicBezTo>
                  <a:cubicBezTo>
                    <a:pt x="139545" y="289869"/>
                    <a:pt x="139545" y="289869"/>
                    <a:pt x="144033" y="283892"/>
                  </a:cubicBezTo>
                  <a:cubicBezTo>
                    <a:pt x="144033" y="283892"/>
                    <a:pt x="144033" y="283892"/>
                    <a:pt x="148521" y="283892"/>
                  </a:cubicBezTo>
                  <a:cubicBezTo>
                    <a:pt x="148521" y="283892"/>
                    <a:pt x="148521" y="283892"/>
                    <a:pt x="150017" y="280904"/>
                  </a:cubicBezTo>
                  <a:cubicBezTo>
                    <a:pt x="150017" y="280904"/>
                    <a:pt x="150017" y="280904"/>
                    <a:pt x="153009" y="276422"/>
                  </a:cubicBezTo>
                  <a:cubicBezTo>
                    <a:pt x="153009" y="276422"/>
                    <a:pt x="153009" y="276422"/>
                    <a:pt x="154505" y="280904"/>
                  </a:cubicBezTo>
                  <a:cubicBezTo>
                    <a:pt x="154505" y="280904"/>
                    <a:pt x="154505" y="280904"/>
                    <a:pt x="158994" y="280904"/>
                  </a:cubicBezTo>
                  <a:cubicBezTo>
                    <a:pt x="158994" y="280904"/>
                    <a:pt x="158994" y="280904"/>
                    <a:pt x="161986" y="280904"/>
                  </a:cubicBezTo>
                  <a:cubicBezTo>
                    <a:pt x="161986" y="280904"/>
                    <a:pt x="161986" y="280904"/>
                    <a:pt x="167970" y="280904"/>
                  </a:cubicBezTo>
                  <a:cubicBezTo>
                    <a:pt x="167970" y="280904"/>
                    <a:pt x="167970" y="280904"/>
                    <a:pt x="172458" y="276422"/>
                  </a:cubicBezTo>
                  <a:cubicBezTo>
                    <a:pt x="172458" y="276422"/>
                    <a:pt x="172458" y="276422"/>
                    <a:pt x="176946" y="276422"/>
                  </a:cubicBezTo>
                  <a:cubicBezTo>
                    <a:pt x="176946" y="276422"/>
                    <a:pt x="176946" y="276422"/>
                    <a:pt x="178442" y="265962"/>
                  </a:cubicBezTo>
                  <a:cubicBezTo>
                    <a:pt x="178442" y="265962"/>
                    <a:pt x="178442" y="265962"/>
                    <a:pt x="175450" y="258491"/>
                  </a:cubicBezTo>
                  <a:cubicBezTo>
                    <a:pt x="175450" y="258491"/>
                    <a:pt x="175450" y="258491"/>
                    <a:pt x="172458" y="246538"/>
                  </a:cubicBezTo>
                  <a:cubicBezTo>
                    <a:pt x="172458" y="246538"/>
                    <a:pt x="172458" y="246538"/>
                    <a:pt x="178442" y="246538"/>
                  </a:cubicBezTo>
                  <a:cubicBezTo>
                    <a:pt x="178442" y="246538"/>
                    <a:pt x="178442" y="246538"/>
                    <a:pt x="184427" y="240561"/>
                  </a:cubicBezTo>
                  <a:cubicBezTo>
                    <a:pt x="184427" y="240561"/>
                    <a:pt x="184427" y="240561"/>
                    <a:pt x="182931" y="231596"/>
                  </a:cubicBezTo>
                  <a:cubicBezTo>
                    <a:pt x="182931" y="231596"/>
                    <a:pt x="182931" y="231596"/>
                    <a:pt x="173954" y="230102"/>
                  </a:cubicBezTo>
                  <a:cubicBezTo>
                    <a:pt x="173954" y="230102"/>
                    <a:pt x="173954" y="230102"/>
                    <a:pt x="169466" y="230102"/>
                  </a:cubicBezTo>
                  <a:cubicBezTo>
                    <a:pt x="169466" y="230102"/>
                    <a:pt x="169466" y="230102"/>
                    <a:pt x="164978" y="231596"/>
                  </a:cubicBezTo>
                  <a:cubicBezTo>
                    <a:pt x="164978" y="231596"/>
                    <a:pt x="164978" y="231596"/>
                    <a:pt x="160490" y="234585"/>
                  </a:cubicBezTo>
                  <a:cubicBezTo>
                    <a:pt x="160490" y="234585"/>
                    <a:pt x="160490" y="234585"/>
                    <a:pt x="157497" y="240561"/>
                  </a:cubicBezTo>
                  <a:cubicBezTo>
                    <a:pt x="157497" y="240561"/>
                    <a:pt x="157497" y="240561"/>
                    <a:pt x="153009" y="240561"/>
                  </a:cubicBezTo>
                  <a:cubicBezTo>
                    <a:pt x="153009" y="240561"/>
                    <a:pt x="153009" y="240561"/>
                    <a:pt x="148521" y="231596"/>
                  </a:cubicBezTo>
                  <a:cubicBezTo>
                    <a:pt x="148521" y="231596"/>
                    <a:pt x="148521" y="231596"/>
                    <a:pt x="136552" y="231596"/>
                  </a:cubicBezTo>
                  <a:cubicBezTo>
                    <a:pt x="136552" y="231596"/>
                    <a:pt x="136552" y="231596"/>
                    <a:pt x="123088" y="231596"/>
                  </a:cubicBezTo>
                  <a:cubicBezTo>
                    <a:pt x="123088" y="231596"/>
                    <a:pt x="123088" y="231596"/>
                    <a:pt x="112615" y="228608"/>
                  </a:cubicBezTo>
                  <a:cubicBezTo>
                    <a:pt x="112615" y="228608"/>
                    <a:pt x="112615" y="228608"/>
                    <a:pt x="102143" y="224125"/>
                  </a:cubicBezTo>
                  <a:cubicBezTo>
                    <a:pt x="102143" y="224125"/>
                    <a:pt x="102143" y="224125"/>
                    <a:pt x="96158" y="216654"/>
                  </a:cubicBezTo>
                  <a:cubicBezTo>
                    <a:pt x="96158" y="216654"/>
                    <a:pt x="96158" y="216654"/>
                    <a:pt x="94662" y="201713"/>
                  </a:cubicBezTo>
                  <a:cubicBezTo>
                    <a:pt x="94662" y="201713"/>
                    <a:pt x="94662" y="201713"/>
                    <a:pt x="102143" y="198724"/>
                  </a:cubicBezTo>
                  <a:cubicBezTo>
                    <a:pt x="102143" y="198724"/>
                    <a:pt x="102143" y="198724"/>
                    <a:pt x="106631" y="195736"/>
                  </a:cubicBezTo>
                  <a:cubicBezTo>
                    <a:pt x="106631" y="195736"/>
                    <a:pt x="106631" y="195736"/>
                    <a:pt x="96158" y="191254"/>
                  </a:cubicBezTo>
                  <a:cubicBezTo>
                    <a:pt x="96158" y="191254"/>
                    <a:pt x="96158" y="191254"/>
                    <a:pt x="90174" y="186771"/>
                  </a:cubicBezTo>
                  <a:cubicBezTo>
                    <a:pt x="90174" y="186771"/>
                    <a:pt x="90174" y="186771"/>
                    <a:pt x="82694" y="180794"/>
                  </a:cubicBezTo>
                  <a:cubicBezTo>
                    <a:pt x="82694" y="180794"/>
                    <a:pt x="82694" y="180794"/>
                    <a:pt x="81198" y="177806"/>
                  </a:cubicBezTo>
                  <a:cubicBezTo>
                    <a:pt x="81198" y="177806"/>
                    <a:pt x="81198" y="177806"/>
                    <a:pt x="87182" y="173324"/>
                  </a:cubicBezTo>
                  <a:cubicBezTo>
                    <a:pt x="87182" y="173324"/>
                    <a:pt x="87182" y="173324"/>
                    <a:pt x="91670" y="173324"/>
                  </a:cubicBezTo>
                  <a:cubicBezTo>
                    <a:pt x="91670" y="173324"/>
                    <a:pt x="91670" y="173324"/>
                    <a:pt x="100647" y="171829"/>
                  </a:cubicBezTo>
                  <a:cubicBezTo>
                    <a:pt x="100647" y="171829"/>
                    <a:pt x="100647" y="171829"/>
                    <a:pt x="112615" y="164359"/>
                  </a:cubicBezTo>
                  <a:cubicBezTo>
                    <a:pt x="112615" y="164359"/>
                    <a:pt x="112615" y="164359"/>
                    <a:pt x="114111" y="167347"/>
                  </a:cubicBezTo>
                  <a:cubicBezTo>
                    <a:pt x="114111" y="167347"/>
                    <a:pt x="114111" y="167347"/>
                    <a:pt x="121592" y="164359"/>
                  </a:cubicBezTo>
                  <a:cubicBezTo>
                    <a:pt x="121592" y="164359"/>
                    <a:pt x="121592" y="164359"/>
                    <a:pt x="121592" y="162864"/>
                  </a:cubicBezTo>
                  <a:cubicBezTo>
                    <a:pt x="121592" y="162864"/>
                    <a:pt x="121592" y="162864"/>
                    <a:pt x="126080" y="161370"/>
                  </a:cubicBezTo>
                  <a:cubicBezTo>
                    <a:pt x="126080" y="161370"/>
                    <a:pt x="126080" y="161370"/>
                    <a:pt x="135056" y="159876"/>
                  </a:cubicBezTo>
                  <a:cubicBezTo>
                    <a:pt x="135056" y="159876"/>
                    <a:pt x="135056" y="159876"/>
                    <a:pt x="145529" y="159876"/>
                  </a:cubicBezTo>
                  <a:cubicBezTo>
                    <a:pt x="145529" y="159876"/>
                    <a:pt x="145529" y="159876"/>
                    <a:pt x="150017" y="162864"/>
                  </a:cubicBezTo>
                  <a:cubicBezTo>
                    <a:pt x="150017" y="162864"/>
                    <a:pt x="150017" y="162864"/>
                    <a:pt x="147025" y="170335"/>
                  </a:cubicBezTo>
                  <a:cubicBezTo>
                    <a:pt x="147025" y="170335"/>
                    <a:pt x="147025" y="170335"/>
                    <a:pt x="147025" y="173324"/>
                  </a:cubicBezTo>
                  <a:cubicBezTo>
                    <a:pt x="147025" y="173324"/>
                    <a:pt x="147025" y="173324"/>
                    <a:pt x="151513" y="176312"/>
                  </a:cubicBezTo>
                  <a:cubicBezTo>
                    <a:pt x="151513" y="176312"/>
                    <a:pt x="151513" y="176312"/>
                    <a:pt x="156001" y="180794"/>
                  </a:cubicBezTo>
                  <a:cubicBezTo>
                    <a:pt x="156001" y="180794"/>
                    <a:pt x="156001" y="180794"/>
                    <a:pt x="164978" y="180794"/>
                  </a:cubicBezTo>
                  <a:cubicBezTo>
                    <a:pt x="164978" y="180794"/>
                    <a:pt x="164978" y="180794"/>
                    <a:pt x="176946" y="183783"/>
                  </a:cubicBezTo>
                  <a:cubicBezTo>
                    <a:pt x="176946" y="183783"/>
                    <a:pt x="176946" y="183783"/>
                    <a:pt x="185923" y="179300"/>
                  </a:cubicBezTo>
                  <a:cubicBezTo>
                    <a:pt x="185923" y="179300"/>
                    <a:pt x="185923" y="179300"/>
                    <a:pt x="191907" y="173324"/>
                  </a:cubicBezTo>
                  <a:cubicBezTo>
                    <a:pt x="191907" y="173324"/>
                    <a:pt x="191907" y="173324"/>
                    <a:pt x="199387" y="168841"/>
                  </a:cubicBezTo>
                  <a:cubicBezTo>
                    <a:pt x="199387" y="168841"/>
                    <a:pt x="193403" y="165853"/>
                    <a:pt x="191907" y="165853"/>
                  </a:cubicBezTo>
                  <a:cubicBezTo>
                    <a:pt x="188915" y="165853"/>
                    <a:pt x="185923" y="162864"/>
                    <a:pt x="185923" y="162864"/>
                  </a:cubicBezTo>
                  <a:cubicBezTo>
                    <a:pt x="185923" y="162864"/>
                    <a:pt x="185923" y="162864"/>
                    <a:pt x="181435" y="159876"/>
                  </a:cubicBezTo>
                  <a:cubicBezTo>
                    <a:pt x="181435" y="159876"/>
                    <a:pt x="181435" y="159876"/>
                    <a:pt x="181435" y="153899"/>
                  </a:cubicBezTo>
                  <a:cubicBezTo>
                    <a:pt x="181435" y="153899"/>
                    <a:pt x="181435" y="153899"/>
                    <a:pt x="179939" y="146428"/>
                  </a:cubicBezTo>
                  <a:cubicBezTo>
                    <a:pt x="179939" y="146428"/>
                    <a:pt x="179939" y="146428"/>
                    <a:pt x="157497" y="140452"/>
                  </a:cubicBezTo>
                  <a:cubicBezTo>
                    <a:pt x="157497" y="140452"/>
                    <a:pt x="157497" y="140452"/>
                    <a:pt x="157497" y="118039"/>
                  </a:cubicBezTo>
                  <a:cubicBezTo>
                    <a:pt x="157497" y="118039"/>
                    <a:pt x="157497" y="118039"/>
                    <a:pt x="147025" y="107580"/>
                  </a:cubicBezTo>
                  <a:cubicBezTo>
                    <a:pt x="147025" y="107580"/>
                    <a:pt x="147025" y="107580"/>
                    <a:pt x="126080" y="85168"/>
                  </a:cubicBezTo>
                  <a:cubicBezTo>
                    <a:pt x="126080" y="85168"/>
                    <a:pt x="126080" y="85168"/>
                    <a:pt x="129072" y="85168"/>
                  </a:cubicBezTo>
                  <a:cubicBezTo>
                    <a:pt x="129072" y="85168"/>
                    <a:pt x="129072" y="85168"/>
                    <a:pt x="129072" y="80685"/>
                  </a:cubicBezTo>
                  <a:cubicBezTo>
                    <a:pt x="129072" y="80685"/>
                    <a:pt x="129072" y="80685"/>
                    <a:pt x="136552" y="80685"/>
                  </a:cubicBezTo>
                  <a:cubicBezTo>
                    <a:pt x="136552" y="80685"/>
                    <a:pt x="136552" y="80685"/>
                    <a:pt x="136552" y="74708"/>
                  </a:cubicBezTo>
                  <a:cubicBezTo>
                    <a:pt x="136552" y="74708"/>
                    <a:pt x="136552" y="74708"/>
                    <a:pt x="138048" y="67238"/>
                  </a:cubicBezTo>
                  <a:cubicBezTo>
                    <a:pt x="138048" y="67238"/>
                    <a:pt x="138048" y="67238"/>
                    <a:pt x="142537" y="67238"/>
                  </a:cubicBezTo>
                  <a:cubicBezTo>
                    <a:pt x="142537" y="67238"/>
                    <a:pt x="142537" y="67238"/>
                    <a:pt x="147025" y="70226"/>
                  </a:cubicBezTo>
                  <a:cubicBezTo>
                    <a:pt x="147025" y="70226"/>
                    <a:pt x="147025" y="70226"/>
                    <a:pt x="154505" y="70226"/>
                  </a:cubicBezTo>
                  <a:cubicBezTo>
                    <a:pt x="154505" y="70226"/>
                    <a:pt x="154505" y="70226"/>
                    <a:pt x="157497" y="70226"/>
                  </a:cubicBezTo>
                  <a:cubicBezTo>
                    <a:pt x="157497" y="70226"/>
                    <a:pt x="157497" y="70226"/>
                    <a:pt x="164978" y="70226"/>
                  </a:cubicBezTo>
                  <a:cubicBezTo>
                    <a:pt x="164978" y="70226"/>
                    <a:pt x="164978" y="70226"/>
                    <a:pt x="178442" y="65743"/>
                  </a:cubicBezTo>
                  <a:cubicBezTo>
                    <a:pt x="178442" y="65743"/>
                    <a:pt x="178442" y="65743"/>
                    <a:pt x="182931" y="61261"/>
                  </a:cubicBezTo>
                  <a:cubicBezTo>
                    <a:pt x="182931" y="61261"/>
                    <a:pt x="182931" y="61261"/>
                    <a:pt x="187419" y="53790"/>
                  </a:cubicBezTo>
                  <a:cubicBezTo>
                    <a:pt x="187419" y="53790"/>
                    <a:pt x="187419" y="53790"/>
                    <a:pt x="187419" y="41837"/>
                  </a:cubicBezTo>
                  <a:cubicBezTo>
                    <a:pt x="187419" y="41837"/>
                    <a:pt x="187419" y="41837"/>
                    <a:pt x="191907" y="41837"/>
                  </a:cubicBezTo>
                  <a:cubicBezTo>
                    <a:pt x="191907" y="41837"/>
                    <a:pt x="191907" y="41837"/>
                    <a:pt x="196395" y="37354"/>
                  </a:cubicBezTo>
                  <a:cubicBezTo>
                    <a:pt x="196395" y="37354"/>
                    <a:pt x="196395" y="37354"/>
                    <a:pt x="205372" y="29883"/>
                  </a:cubicBezTo>
                  <a:cubicBezTo>
                    <a:pt x="205372" y="29883"/>
                    <a:pt x="205372" y="29883"/>
                    <a:pt x="221829" y="26895"/>
                  </a:cubicBezTo>
                  <a:cubicBezTo>
                    <a:pt x="221829" y="26895"/>
                    <a:pt x="221829" y="26895"/>
                    <a:pt x="227813" y="19424"/>
                  </a:cubicBezTo>
                  <a:cubicBezTo>
                    <a:pt x="227813" y="19424"/>
                    <a:pt x="227813" y="19424"/>
                    <a:pt x="233797" y="16436"/>
                  </a:cubicBezTo>
                  <a:cubicBezTo>
                    <a:pt x="233797" y="16436"/>
                    <a:pt x="233797" y="16436"/>
                    <a:pt x="238285" y="11953"/>
                  </a:cubicBezTo>
                  <a:cubicBezTo>
                    <a:pt x="238285" y="11953"/>
                    <a:pt x="238285" y="11953"/>
                    <a:pt x="262223" y="13447"/>
                  </a:cubicBezTo>
                  <a:cubicBezTo>
                    <a:pt x="262223" y="13447"/>
                    <a:pt x="262223" y="13447"/>
                    <a:pt x="265215" y="5977"/>
                  </a:cubicBezTo>
                  <a:cubicBezTo>
                    <a:pt x="265215" y="5977"/>
                    <a:pt x="265215" y="5977"/>
                    <a:pt x="277183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5957637" y="3282926"/>
              <a:ext cx="448593" cy="285010"/>
            </a:xfrm>
            <a:custGeom>
              <a:avLst/>
              <a:gdLst>
                <a:gd name="connsiteX0" fmla="*/ 373837 w 470138"/>
                <a:gd name="connsiteY0" fmla="*/ 178512 h 298698"/>
                <a:gd name="connsiteX1" fmla="*/ 376847 w 470138"/>
                <a:gd name="connsiteY1" fmla="*/ 178512 h 298698"/>
                <a:gd name="connsiteX2" fmla="*/ 382865 w 470138"/>
                <a:gd name="connsiteY2" fmla="*/ 178512 h 298698"/>
                <a:gd name="connsiteX3" fmla="*/ 391894 w 470138"/>
                <a:gd name="connsiteY3" fmla="*/ 184447 h 298698"/>
                <a:gd name="connsiteX4" fmla="*/ 399417 w 470138"/>
                <a:gd name="connsiteY4" fmla="*/ 191866 h 298698"/>
                <a:gd name="connsiteX5" fmla="*/ 405436 w 470138"/>
                <a:gd name="connsiteY5" fmla="*/ 193350 h 298698"/>
                <a:gd name="connsiteX6" fmla="*/ 409950 w 470138"/>
                <a:gd name="connsiteY6" fmla="*/ 193350 h 298698"/>
                <a:gd name="connsiteX7" fmla="*/ 417474 w 470138"/>
                <a:gd name="connsiteY7" fmla="*/ 193350 h 298698"/>
                <a:gd name="connsiteX8" fmla="*/ 432521 w 470138"/>
                <a:gd name="connsiteY8" fmla="*/ 199285 h 298698"/>
                <a:gd name="connsiteX9" fmla="*/ 441549 w 470138"/>
                <a:gd name="connsiteY9" fmla="*/ 206704 h 298698"/>
                <a:gd name="connsiteX10" fmla="*/ 441549 w 470138"/>
                <a:gd name="connsiteY10" fmla="*/ 212639 h 298698"/>
                <a:gd name="connsiteX11" fmla="*/ 444558 w 470138"/>
                <a:gd name="connsiteY11" fmla="*/ 225993 h 298698"/>
                <a:gd name="connsiteX12" fmla="*/ 449072 w 470138"/>
                <a:gd name="connsiteY12" fmla="*/ 225993 h 298698"/>
                <a:gd name="connsiteX13" fmla="*/ 452082 w 470138"/>
                <a:gd name="connsiteY13" fmla="*/ 225993 h 298698"/>
                <a:gd name="connsiteX14" fmla="*/ 452082 w 470138"/>
                <a:gd name="connsiteY14" fmla="*/ 234896 h 298698"/>
                <a:gd name="connsiteX15" fmla="*/ 456596 w 470138"/>
                <a:gd name="connsiteY15" fmla="*/ 234896 h 298698"/>
                <a:gd name="connsiteX16" fmla="*/ 462615 w 470138"/>
                <a:gd name="connsiteY16" fmla="*/ 240831 h 298698"/>
                <a:gd name="connsiteX17" fmla="*/ 470138 w 470138"/>
                <a:gd name="connsiteY17" fmla="*/ 240831 h 298698"/>
                <a:gd name="connsiteX18" fmla="*/ 462615 w 470138"/>
                <a:gd name="connsiteY18" fmla="*/ 251217 h 298698"/>
                <a:gd name="connsiteX19" fmla="*/ 456596 w 470138"/>
                <a:gd name="connsiteY19" fmla="*/ 254185 h 298698"/>
                <a:gd name="connsiteX20" fmla="*/ 449072 w 470138"/>
                <a:gd name="connsiteY20" fmla="*/ 267539 h 298698"/>
                <a:gd name="connsiteX21" fmla="*/ 440044 w 470138"/>
                <a:gd name="connsiteY21" fmla="*/ 270506 h 298698"/>
                <a:gd name="connsiteX22" fmla="*/ 421988 w 470138"/>
                <a:gd name="connsiteY22" fmla="*/ 270506 h 298698"/>
                <a:gd name="connsiteX23" fmla="*/ 418978 w 470138"/>
                <a:gd name="connsiteY23" fmla="*/ 274958 h 298698"/>
                <a:gd name="connsiteX24" fmla="*/ 406941 w 470138"/>
                <a:gd name="connsiteY24" fmla="*/ 274958 h 298698"/>
                <a:gd name="connsiteX25" fmla="*/ 403931 w 470138"/>
                <a:gd name="connsiteY25" fmla="*/ 285344 h 298698"/>
                <a:gd name="connsiteX26" fmla="*/ 402427 w 470138"/>
                <a:gd name="connsiteY26" fmla="*/ 292763 h 298698"/>
                <a:gd name="connsiteX27" fmla="*/ 399417 w 470138"/>
                <a:gd name="connsiteY27" fmla="*/ 295731 h 298698"/>
                <a:gd name="connsiteX28" fmla="*/ 396408 w 470138"/>
                <a:gd name="connsiteY28" fmla="*/ 298698 h 298698"/>
                <a:gd name="connsiteX29" fmla="*/ 391894 w 470138"/>
                <a:gd name="connsiteY29" fmla="*/ 298698 h 298698"/>
                <a:gd name="connsiteX30" fmla="*/ 387380 w 470138"/>
                <a:gd name="connsiteY30" fmla="*/ 291279 h 298698"/>
                <a:gd name="connsiteX31" fmla="*/ 376847 w 470138"/>
                <a:gd name="connsiteY31" fmla="*/ 286828 h 298698"/>
                <a:gd name="connsiteX32" fmla="*/ 370828 w 470138"/>
                <a:gd name="connsiteY32" fmla="*/ 280893 h 298698"/>
                <a:gd name="connsiteX33" fmla="*/ 370828 w 470138"/>
                <a:gd name="connsiteY33" fmla="*/ 277925 h 298698"/>
                <a:gd name="connsiteX34" fmla="*/ 370828 w 470138"/>
                <a:gd name="connsiteY34" fmla="*/ 273474 h 298698"/>
                <a:gd name="connsiteX35" fmla="*/ 370828 w 470138"/>
                <a:gd name="connsiteY35" fmla="*/ 267539 h 298698"/>
                <a:gd name="connsiteX36" fmla="*/ 370828 w 470138"/>
                <a:gd name="connsiteY36" fmla="*/ 264571 h 298698"/>
                <a:gd name="connsiteX37" fmla="*/ 370828 w 470138"/>
                <a:gd name="connsiteY37" fmla="*/ 252701 h 298698"/>
                <a:gd name="connsiteX38" fmla="*/ 370828 w 470138"/>
                <a:gd name="connsiteY38" fmla="*/ 249733 h 298698"/>
                <a:gd name="connsiteX39" fmla="*/ 370828 w 470138"/>
                <a:gd name="connsiteY39" fmla="*/ 242315 h 298698"/>
                <a:gd name="connsiteX40" fmla="*/ 363304 w 470138"/>
                <a:gd name="connsiteY40" fmla="*/ 231928 h 298698"/>
                <a:gd name="connsiteX41" fmla="*/ 358790 w 470138"/>
                <a:gd name="connsiteY41" fmla="*/ 227477 h 298698"/>
                <a:gd name="connsiteX42" fmla="*/ 358790 w 470138"/>
                <a:gd name="connsiteY42" fmla="*/ 223025 h 298698"/>
                <a:gd name="connsiteX43" fmla="*/ 358790 w 470138"/>
                <a:gd name="connsiteY43" fmla="*/ 220058 h 298698"/>
                <a:gd name="connsiteX44" fmla="*/ 363304 w 470138"/>
                <a:gd name="connsiteY44" fmla="*/ 214123 h 298698"/>
                <a:gd name="connsiteX45" fmla="*/ 370828 w 470138"/>
                <a:gd name="connsiteY45" fmla="*/ 212639 h 298698"/>
                <a:gd name="connsiteX46" fmla="*/ 376847 w 470138"/>
                <a:gd name="connsiteY46" fmla="*/ 206704 h 298698"/>
                <a:gd name="connsiteX47" fmla="*/ 376847 w 470138"/>
                <a:gd name="connsiteY47" fmla="*/ 199285 h 298698"/>
                <a:gd name="connsiteX48" fmla="*/ 373837 w 470138"/>
                <a:gd name="connsiteY48" fmla="*/ 185931 h 298698"/>
                <a:gd name="connsiteX49" fmla="*/ 373837 w 470138"/>
                <a:gd name="connsiteY49" fmla="*/ 182963 h 298698"/>
                <a:gd name="connsiteX50" fmla="*/ 373837 w 470138"/>
                <a:gd name="connsiteY50" fmla="*/ 178512 h 298698"/>
                <a:gd name="connsiteX51" fmla="*/ 275720 w 470138"/>
                <a:gd name="connsiteY51" fmla="*/ 116651 h 298698"/>
                <a:gd name="connsiteX52" fmla="*/ 281022 w 470138"/>
                <a:gd name="connsiteY52" fmla="*/ 116651 h 298698"/>
                <a:gd name="connsiteX53" fmla="*/ 284556 w 470138"/>
                <a:gd name="connsiteY53" fmla="*/ 116651 h 298698"/>
                <a:gd name="connsiteX54" fmla="*/ 288091 w 470138"/>
                <a:gd name="connsiteY54" fmla="*/ 120186 h 298698"/>
                <a:gd name="connsiteX55" fmla="*/ 291626 w 470138"/>
                <a:gd name="connsiteY55" fmla="*/ 125488 h 298698"/>
                <a:gd name="connsiteX56" fmla="*/ 291626 w 470138"/>
                <a:gd name="connsiteY56" fmla="*/ 130790 h 298698"/>
                <a:gd name="connsiteX57" fmla="*/ 284556 w 470138"/>
                <a:gd name="connsiteY57" fmla="*/ 134325 h 298698"/>
                <a:gd name="connsiteX58" fmla="*/ 281022 w 470138"/>
                <a:gd name="connsiteY58" fmla="*/ 130790 h 298698"/>
                <a:gd name="connsiteX59" fmla="*/ 281022 w 470138"/>
                <a:gd name="connsiteY59" fmla="*/ 125488 h 298698"/>
                <a:gd name="connsiteX60" fmla="*/ 275720 w 470138"/>
                <a:gd name="connsiteY60" fmla="*/ 121953 h 298698"/>
                <a:gd name="connsiteX61" fmla="*/ 275720 w 470138"/>
                <a:gd name="connsiteY61" fmla="*/ 120186 h 298698"/>
                <a:gd name="connsiteX62" fmla="*/ 309302 w 470138"/>
                <a:gd name="connsiteY62" fmla="*/ 107814 h 298698"/>
                <a:gd name="connsiteX63" fmla="*/ 314604 w 470138"/>
                <a:gd name="connsiteY63" fmla="*/ 107814 h 298698"/>
                <a:gd name="connsiteX64" fmla="*/ 319906 w 470138"/>
                <a:gd name="connsiteY64" fmla="*/ 113116 h 298698"/>
                <a:gd name="connsiteX65" fmla="*/ 323441 w 470138"/>
                <a:gd name="connsiteY65" fmla="*/ 116651 h 298698"/>
                <a:gd name="connsiteX66" fmla="*/ 330511 w 470138"/>
                <a:gd name="connsiteY66" fmla="*/ 120186 h 298698"/>
                <a:gd name="connsiteX67" fmla="*/ 330511 w 470138"/>
                <a:gd name="connsiteY67" fmla="*/ 116651 h 298698"/>
                <a:gd name="connsiteX68" fmla="*/ 339348 w 470138"/>
                <a:gd name="connsiteY68" fmla="*/ 116651 h 298698"/>
                <a:gd name="connsiteX69" fmla="*/ 344650 w 470138"/>
                <a:gd name="connsiteY69" fmla="*/ 116651 h 298698"/>
                <a:gd name="connsiteX70" fmla="*/ 351720 w 470138"/>
                <a:gd name="connsiteY70" fmla="*/ 121954 h 298698"/>
                <a:gd name="connsiteX71" fmla="*/ 364092 w 470138"/>
                <a:gd name="connsiteY71" fmla="*/ 130791 h 298698"/>
                <a:gd name="connsiteX72" fmla="*/ 364092 w 470138"/>
                <a:gd name="connsiteY72" fmla="*/ 139628 h 298698"/>
                <a:gd name="connsiteX73" fmla="*/ 358789 w 470138"/>
                <a:gd name="connsiteY73" fmla="*/ 144930 h 298698"/>
                <a:gd name="connsiteX74" fmla="*/ 353487 w 470138"/>
                <a:gd name="connsiteY74" fmla="*/ 144930 h 298698"/>
                <a:gd name="connsiteX75" fmla="*/ 348185 w 470138"/>
                <a:gd name="connsiteY75" fmla="*/ 144930 h 298698"/>
                <a:gd name="connsiteX76" fmla="*/ 348185 w 470138"/>
                <a:gd name="connsiteY76" fmla="*/ 146698 h 298698"/>
                <a:gd name="connsiteX77" fmla="*/ 335813 w 470138"/>
                <a:gd name="connsiteY77" fmla="*/ 146698 h 298698"/>
                <a:gd name="connsiteX78" fmla="*/ 330511 w 470138"/>
                <a:gd name="connsiteY78" fmla="*/ 146698 h 298698"/>
                <a:gd name="connsiteX79" fmla="*/ 328743 w 470138"/>
                <a:gd name="connsiteY79" fmla="*/ 146698 h 298698"/>
                <a:gd name="connsiteX80" fmla="*/ 325209 w 470138"/>
                <a:gd name="connsiteY80" fmla="*/ 141396 h 298698"/>
                <a:gd name="connsiteX81" fmla="*/ 323441 w 470138"/>
                <a:gd name="connsiteY81" fmla="*/ 134326 h 298698"/>
                <a:gd name="connsiteX82" fmla="*/ 325209 w 470138"/>
                <a:gd name="connsiteY82" fmla="*/ 127256 h 298698"/>
                <a:gd name="connsiteX83" fmla="*/ 316371 w 470138"/>
                <a:gd name="connsiteY83" fmla="*/ 127256 h 298698"/>
                <a:gd name="connsiteX84" fmla="*/ 309302 w 470138"/>
                <a:gd name="connsiteY84" fmla="*/ 125488 h 298698"/>
                <a:gd name="connsiteX85" fmla="*/ 309302 w 470138"/>
                <a:gd name="connsiteY85" fmla="*/ 120186 h 298698"/>
                <a:gd name="connsiteX86" fmla="*/ 309302 w 470138"/>
                <a:gd name="connsiteY86" fmla="*/ 116651 h 298698"/>
                <a:gd name="connsiteX87" fmla="*/ 309302 w 470138"/>
                <a:gd name="connsiteY87" fmla="*/ 111349 h 298698"/>
                <a:gd name="connsiteX88" fmla="*/ 258045 w 470138"/>
                <a:gd name="connsiteY88" fmla="*/ 93675 h 298698"/>
                <a:gd name="connsiteX89" fmla="*/ 261580 w 470138"/>
                <a:gd name="connsiteY89" fmla="*/ 93675 h 298698"/>
                <a:gd name="connsiteX90" fmla="*/ 272184 w 470138"/>
                <a:gd name="connsiteY90" fmla="*/ 93675 h 298698"/>
                <a:gd name="connsiteX91" fmla="*/ 281021 w 470138"/>
                <a:gd name="connsiteY91" fmla="*/ 93675 h 298698"/>
                <a:gd name="connsiteX92" fmla="*/ 282788 w 470138"/>
                <a:gd name="connsiteY92" fmla="*/ 100745 h 298698"/>
                <a:gd name="connsiteX93" fmla="*/ 302230 w 470138"/>
                <a:gd name="connsiteY93" fmla="*/ 100745 h 298698"/>
                <a:gd name="connsiteX94" fmla="*/ 293393 w 470138"/>
                <a:gd name="connsiteY94" fmla="*/ 106047 h 298698"/>
                <a:gd name="connsiteX95" fmla="*/ 291625 w 470138"/>
                <a:gd name="connsiteY95" fmla="*/ 107815 h 298698"/>
                <a:gd name="connsiteX96" fmla="*/ 291625 w 470138"/>
                <a:gd name="connsiteY96" fmla="*/ 104280 h 298698"/>
                <a:gd name="connsiteX97" fmla="*/ 286323 w 470138"/>
                <a:gd name="connsiteY97" fmla="*/ 104280 h 298698"/>
                <a:gd name="connsiteX98" fmla="*/ 282788 w 470138"/>
                <a:gd name="connsiteY98" fmla="*/ 104280 h 298698"/>
                <a:gd name="connsiteX99" fmla="*/ 277486 w 470138"/>
                <a:gd name="connsiteY99" fmla="*/ 104280 h 298698"/>
                <a:gd name="connsiteX100" fmla="*/ 273951 w 470138"/>
                <a:gd name="connsiteY100" fmla="*/ 104280 h 298698"/>
                <a:gd name="connsiteX101" fmla="*/ 270417 w 470138"/>
                <a:gd name="connsiteY101" fmla="*/ 104280 h 298698"/>
                <a:gd name="connsiteX102" fmla="*/ 265114 w 470138"/>
                <a:gd name="connsiteY102" fmla="*/ 104280 h 298698"/>
                <a:gd name="connsiteX103" fmla="*/ 258045 w 470138"/>
                <a:gd name="connsiteY103" fmla="*/ 102512 h 298698"/>
                <a:gd name="connsiteX104" fmla="*/ 258045 w 470138"/>
                <a:gd name="connsiteY104" fmla="*/ 100745 h 298698"/>
                <a:gd name="connsiteX105" fmla="*/ 258045 w 470138"/>
                <a:gd name="connsiteY105" fmla="*/ 97210 h 298698"/>
                <a:gd name="connsiteX106" fmla="*/ 187348 w 470138"/>
                <a:gd name="connsiteY106" fmla="*/ 51256 h 298698"/>
                <a:gd name="connsiteX107" fmla="*/ 194417 w 470138"/>
                <a:gd name="connsiteY107" fmla="*/ 51256 h 298698"/>
                <a:gd name="connsiteX108" fmla="*/ 197952 w 470138"/>
                <a:gd name="connsiteY108" fmla="*/ 51256 h 298698"/>
                <a:gd name="connsiteX109" fmla="*/ 201487 w 470138"/>
                <a:gd name="connsiteY109" fmla="*/ 53023 h 298698"/>
                <a:gd name="connsiteX110" fmla="*/ 203254 w 470138"/>
                <a:gd name="connsiteY110" fmla="*/ 56558 h 298698"/>
                <a:gd name="connsiteX111" fmla="*/ 208557 w 470138"/>
                <a:gd name="connsiteY111" fmla="*/ 65395 h 298698"/>
                <a:gd name="connsiteX112" fmla="*/ 213859 w 470138"/>
                <a:gd name="connsiteY112" fmla="*/ 65395 h 298698"/>
                <a:gd name="connsiteX113" fmla="*/ 217394 w 470138"/>
                <a:gd name="connsiteY113" fmla="*/ 74233 h 298698"/>
                <a:gd name="connsiteX114" fmla="*/ 217394 w 470138"/>
                <a:gd name="connsiteY114" fmla="*/ 81303 h 298698"/>
                <a:gd name="connsiteX115" fmla="*/ 217394 w 470138"/>
                <a:gd name="connsiteY115" fmla="*/ 86605 h 298698"/>
                <a:gd name="connsiteX116" fmla="*/ 212092 w 470138"/>
                <a:gd name="connsiteY116" fmla="*/ 86605 h 298698"/>
                <a:gd name="connsiteX117" fmla="*/ 206789 w 470138"/>
                <a:gd name="connsiteY117" fmla="*/ 81303 h 298698"/>
                <a:gd name="connsiteX118" fmla="*/ 203254 w 470138"/>
                <a:gd name="connsiteY118" fmla="*/ 77768 h 298698"/>
                <a:gd name="connsiteX119" fmla="*/ 194417 w 470138"/>
                <a:gd name="connsiteY119" fmla="*/ 81303 h 298698"/>
                <a:gd name="connsiteX120" fmla="*/ 187348 w 470138"/>
                <a:gd name="connsiteY120" fmla="*/ 83070 h 298698"/>
                <a:gd name="connsiteX121" fmla="*/ 182046 w 470138"/>
                <a:gd name="connsiteY121" fmla="*/ 79535 h 298698"/>
                <a:gd name="connsiteX122" fmla="*/ 178511 w 470138"/>
                <a:gd name="connsiteY122" fmla="*/ 74233 h 298698"/>
                <a:gd name="connsiteX123" fmla="*/ 169674 w 470138"/>
                <a:gd name="connsiteY123" fmla="*/ 68930 h 298698"/>
                <a:gd name="connsiteX124" fmla="*/ 169674 w 470138"/>
                <a:gd name="connsiteY124" fmla="*/ 63628 h 298698"/>
                <a:gd name="connsiteX125" fmla="*/ 169674 w 470138"/>
                <a:gd name="connsiteY125" fmla="*/ 56558 h 298698"/>
                <a:gd name="connsiteX126" fmla="*/ 174976 w 470138"/>
                <a:gd name="connsiteY126" fmla="*/ 56558 h 298698"/>
                <a:gd name="connsiteX127" fmla="*/ 180278 w 470138"/>
                <a:gd name="connsiteY127" fmla="*/ 56558 h 298698"/>
                <a:gd name="connsiteX128" fmla="*/ 180278 w 470138"/>
                <a:gd name="connsiteY128" fmla="*/ 53023 h 298698"/>
                <a:gd name="connsiteX129" fmla="*/ 12372 w 470138"/>
                <a:gd name="connsiteY129" fmla="*/ 15908 h 298698"/>
                <a:gd name="connsiteX130" fmla="*/ 12372 w 470138"/>
                <a:gd name="connsiteY130" fmla="*/ 21210 h 298698"/>
                <a:gd name="connsiteX131" fmla="*/ 12372 w 470138"/>
                <a:gd name="connsiteY131" fmla="*/ 24745 h 298698"/>
                <a:gd name="connsiteX132" fmla="*/ 8837 w 470138"/>
                <a:gd name="connsiteY132" fmla="*/ 28280 h 298698"/>
                <a:gd name="connsiteX133" fmla="*/ 7069 w 470138"/>
                <a:gd name="connsiteY133" fmla="*/ 31815 h 298698"/>
                <a:gd name="connsiteX134" fmla="*/ 7069 w 470138"/>
                <a:gd name="connsiteY134" fmla="*/ 38885 h 298698"/>
                <a:gd name="connsiteX135" fmla="*/ 0 w 470138"/>
                <a:gd name="connsiteY135" fmla="*/ 35350 h 298698"/>
                <a:gd name="connsiteX136" fmla="*/ 0 w 470138"/>
                <a:gd name="connsiteY136" fmla="*/ 31815 h 298698"/>
                <a:gd name="connsiteX137" fmla="*/ 0 w 470138"/>
                <a:gd name="connsiteY137" fmla="*/ 28280 h 298698"/>
                <a:gd name="connsiteX138" fmla="*/ 7069 w 470138"/>
                <a:gd name="connsiteY138" fmla="*/ 21210 h 298698"/>
                <a:gd name="connsiteX139" fmla="*/ 58325 w 470138"/>
                <a:gd name="connsiteY139" fmla="*/ 0 h 298698"/>
                <a:gd name="connsiteX140" fmla="*/ 63627 w 470138"/>
                <a:gd name="connsiteY140" fmla="*/ 0 h 298698"/>
                <a:gd name="connsiteX141" fmla="*/ 77767 w 470138"/>
                <a:gd name="connsiteY141" fmla="*/ 0 h 298698"/>
                <a:gd name="connsiteX142" fmla="*/ 83069 w 470138"/>
                <a:gd name="connsiteY142" fmla="*/ 0 h 298698"/>
                <a:gd name="connsiteX143" fmla="*/ 88372 w 470138"/>
                <a:gd name="connsiteY143" fmla="*/ 8837 h 298698"/>
                <a:gd name="connsiteX144" fmla="*/ 88372 w 470138"/>
                <a:gd name="connsiteY144" fmla="*/ 10604 h 298698"/>
                <a:gd name="connsiteX145" fmla="*/ 88372 w 470138"/>
                <a:gd name="connsiteY145" fmla="*/ 15907 h 298698"/>
                <a:gd name="connsiteX146" fmla="*/ 86604 w 470138"/>
                <a:gd name="connsiteY146" fmla="*/ 21209 h 298698"/>
                <a:gd name="connsiteX147" fmla="*/ 86604 w 470138"/>
                <a:gd name="connsiteY147" fmla="*/ 22977 h 298698"/>
                <a:gd name="connsiteX148" fmla="*/ 81302 w 470138"/>
                <a:gd name="connsiteY148" fmla="*/ 28279 h 298698"/>
                <a:gd name="connsiteX149" fmla="*/ 77767 w 470138"/>
                <a:gd name="connsiteY149" fmla="*/ 28279 h 298698"/>
                <a:gd name="connsiteX150" fmla="*/ 72465 w 470138"/>
                <a:gd name="connsiteY150" fmla="*/ 28279 h 298698"/>
                <a:gd name="connsiteX151" fmla="*/ 68930 w 470138"/>
                <a:gd name="connsiteY151" fmla="*/ 28279 h 298698"/>
                <a:gd name="connsiteX152" fmla="*/ 60092 w 470138"/>
                <a:gd name="connsiteY152" fmla="*/ 22977 h 298698"/>
                <a:gd name="connsiteX153" fmla="*/ 58325 w 470138"/>
                <a:gd name="connsiteY153" fmla="*/ 22977 h 298698"/>
                <a:gd name="connsiteX154" fmla="*/ 49488 w 470138"/>
                <a:gd name="connsiteY154" fmla="*/ 15907 h 298698"/>
                <a:gd name="connsiteX155" fmla="*/ 49488 w 470138"/>
                <a:gd name="connsiteY155" fmla="*/ 7070 h 298698"/>
                <a:gd name="connsiteX156" fmla="*/ 49488 w 470138"/>
                <a:gd name="connsiteY156" fmla="*/ 3535 h 29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470138" h="298698">
                  <a:moveTo>
                    <a:pt x="373837" y="178512"/>
                  </a:moveTo>
                  <a:cubicBezTo>
                    <a:pt x="376847" y="178512"/>
                    <a:pt x="376847" y="178512"/>
                    <a:pt x="376847" y="178512"/>
                  </a:cubicBezTo>
                  <a:cubicBezTo>
                    <a:pt x="382865" y="178512"/>
                    <a:pt x="382865" y="178512"/>
                    <a:pt x="382865" y="178512"/>
                  </a:cubicBezTo>
                  <a:cubicBezTo>
                    <a:pt x="391894" y="184447"/>
                    <a:pt x="391894" y="184447"/>
                    <a:pt x="391894" y="184447"/>
                  </a:cubicBezTo>
                  <a:cubicBezTo>
                    <a:pt x="399417" y="191866"/>
                    <a:pt x="399417" y="191866"/>
                    <a:pt x="399417" y="191866"/>
                  </a:cubicBezTo>
                  <a:cubicBezTo>
                    <a:pt x="399417" y="191866"/>
                    <a:pt x="403931" y="193350"/>
                    <a:pt x="405436" y="193350"/>
                  </a:cubicBezTo>
                  <a:cubicBezTo>
                    <a:pt x="406941" y="193350"/>
                    <a:pt x="408445" y="193350"/>
                    <a:pt x="409950" y="193350"/>
                  </a:cubicBezTo>
                  <a:cubicBezTo>
                    <a:pt x="411455" y="193350"/>
                    <a:pt x="417474" y="193350"/>
                    <a:pt x="417474" y="193350"/>
                  </a:cubicBezTo>
                  <a:cubicBezTo>
                    <a:pt x="432521" y="199285"/>
                    <a:pt x="432521" y="199285"/>
                    <a:pt x="432521" y="199285"/>
                  </a:cubicBezTo>
                  <a:cubicBezTo>
                    <a:pt x="441549" y="206704"/>
                    <a:pt x="441549" y="206704"/>
                    <a:pt x="441549" y="206704"/>
                  </a:cubicBezTo>
                  <a:cubicBezTo>
                    <a:pt x="441549" y="212639"/>
                    <a:pt x="441549" y="212639"/>
                    <a:pt x="441549" y="212639"/>
                  </a:cubicBezTo>
                  <a:cubicBezTo>
                    <a:pt x="444558" y="225993"/>
                    <a:pt x="444558" y="225993"/>
                    <a:pt x="444558" y="225993"/>
                  </a:cubicBezTo>
                  <a:cubicBezTo>
                    <a:pt x="449072" y="225993"/>
                    <a:pt x="449072" y="225993"/>
                    <a:pt x="449072" y="225993"/>
                  </a:cubicBezTo>
                  <a:cubicBezTo>
                    <a:pt x="452082" y="225993"/>
                    <a:pt x="452082" y="225993"/>
                    <a:pt x="452082" y="225993"/>
                  </a:cubicBezTo>
                  <a:cubicBezTo>
                    <a:pt x="452082" y="234896"/>
                    <a:pt x="452082" y="234896"/>
                    <a:pt x="452082" y="234896"/>
                  </a:cubicBezTo>
                  <a:cubicBezTo>
                    <a:pt x="456596" y="234896"/>
                    <a:pt x="456596" y="234896"/>
                    <a:pt x="456596" y="234896"/>
                  </a:cubicBezTo>
                  <a:cubicBezTo>
                    <a:pt x="462615" y="240831"/>
                    <a:pt x="462615" y="240831"/>
                    <a:pt x="462615" y="240831"/>
                  </a:cubicBezTo>
                  <a:cubicBezTo>
                    <a:pt x="470138" y="240831"/>
                    <a:pt x="470138" y="240831"/>
                    <a:pt x="470138" y="240831"/>
                  </a:cubicBezTo>
                  <a:cubicBezTo>
                    <a:pt x="462615" y="251217"/>
                    <a:pt x="462615" y="251217"/>
                    <a:pt x="462615" y="251217"/>
                  </a:cubicBezTo>
                  <a:cubicBezTo>
                    <a:pt x="456596" y="254185"/>
                    <a:pt x="456596" y="254185"/>
                    <a:pt x="456596" y="254185"/>
                  </a:cubicBezTo>
                  <a:cubicBezTo>
                    <a:pt x="449072" y="267539"/>
                    <a:pt x="449072" y="267539"/>
                    <a:pt x="449072" y="267539"/>
                  </a:cubicBezTo>
                  <a:cubicBezTo>
                    <a:pt x="440044" y="270506"/>
                    <a:pt x="440044" y="270506"/>
                    <a:pt x="440044" y="270506"/>
                  </a:cubicBezTo>
                  <a:cubicBezTo>
                    <a:pt x="421988" y="270506"/>
                    <a:pt x="421988" y="270506"/>
                    <a:pt x="421988" y="270506"/>
                  </a:cubicBezTo>
                  <a:cubicBezTo>
                    <a:pt x="418978" y="274958"/>
                    <a:pt x="418978" y="274958"/>
                    <a:pt x="418978" y="274958"/>
                  </a:cubicBezTo>
                  <a:cubicBezTo>
                    <a:pt x="406941" y="274958"/>
                    <a:pt x="406941" y="274958"/>
                    <a:pt x="406941" y="274958"/>
                  </a:cubicBezTo>
                  <a:cubicBezTo>
                    <a:pt x="403931" y="285344"/>
                    <a:pt x="403931" y="285344"/>
                    <a:pt x="403931" y="285344"/>
                  </a:cubicBezTo>
                  <a:cubicBezTo>
                    <a:pt x="402427" y="292763"/>
                    <a:pt x="402427" y="292763"/>
                    <a:pt x="402427" y="292763"/>
                  </a:cubicBezTo>
                  <a:cubicBezTo>
                    <a:pt x="399417" y="295731"/>
                    <a:pt x="399417" y="295731"/>
                    <a:pt x="399417" y="295731"/>
                  </a:cubicBezTo>
                  <a:cubicBezTo>
                    <a:pt x="396408" y="298698"/>
                    <a:pt x="396408" y="298698"/>
                    <a:pt x="396408" y="298698"/>
                  </a:cubicBezTo>
                  <a:cubicBezTo>
                    <a:pt x="391894" y="298698"/>
                    <a:pt x="391894" y="298698"/>
                    <a:pt x="391894" y="298698"/>
                  </a:cubicBezTo>
                  <a:cubicBezTo>
                    <a:pt x="387380" y="291279"/>
                    <a:pt x="387380" y="291279"/>
                    <a:pt x="387380" y="291279"/>
                  </a:cubicBezTo>
                  <a:cubicBezTo>
                    <a:pt x="376847" y="286828"/>
                    <a:pt x="376847" y="286828"/>
                    <a:pt x="376847" y="286828"/>
                  </a:cubicBezTo>
                  <a:cubicBezTo>
                    <a:pt x="370828" y="280893"/>
                    <a:pt x="370828" y="280893"/>
                    <a:pt x="370828" y="280893"/>
                  </a:cubicBezTo>
                  <a:cubicBezTo>
                    <a:pt x="370828" y="277925"/>
                    <a:pt x="370828" y="277925"/>
                    <a:pt x="370828" y="277925"/>
                  </a:cubicBezTo>
                  <a:cubicBezTo>
                    <a:pt x="370828" y="273474"/>
                    <a:pt x="370828" y="273474"/>
                    <a:pt x="370828" y="273474"/>
                  </a:cubicBezTo>
                  <a:cubicBezTo>
                    <a:pt x="370828" y="267539"/>
                    <a:pt x="370828" y="267539"/>
                    <a:pt x="370828" y="267539"/>
                  </a:cubicBezTo>
                  <a:cubicBezTo>
                    <a:pt x="370828" y="264571"/>
                    <a:pt x="370828" y="264571"/>
                    <a:pt x="370828" y="264571"/>
                  </a:cubicBezTo>
                  <a:cubicBezTo>
                    <a:pt x="370828" y="252701"/>
                    <a:pt x="370828" y="252701"/>
                    <a:pt x="370828" y="252701"/>
                  </a:cubicBezTo>
                  <a:cubicBezTo>
                    <a:pt x="370828" y="249733"/>
                    <a:pt x="370828" y="249733"/>
                    <a:pt x="370828" y="249733"/>
                  </a:cubicBezTo>
                  <a:cubicBezTo>
                    <a:pt x="370828" y="242315"/>
                    <a:pt x="370828" y="242315"/>
                    <a:pt x="370828" y="242315"/>
                  </a:cubicBezTo>
                  <a:cubicBezTo>
                    <a:pt x="363304" y="231928"/>
                    <a:pt x="363304" y="231928"/>
                    <a:pt x="363304" y="231928"/>
                  </a:cubicBezTo>
                  <a:cubicBezTo>
                    <a:pt x="358790" y="227477"/>
                    <a:pt x="358790" y="227477"/>
                    <a:pt x="358790" y="227477"/>
                  </a:cubicBezTo>
                  <a:cubicBezTo>
                    <a:pt x="358790" y="223025"/>
                    <a:pt x="358790" y="223025"/>
                    <a:pt x="358790" y="223025"/>
                  </a:cubicBezTo>
                  <a:cubicBezTo>
                    <a:pt x="358790" y="220058"/>
                    <a:pt x="358790" y="220058"/>
                    <a:pt x="358790" y="220058"/>
                  </a:cubicBezTo>
                  <a:cubicBezTo>
                    <a:pt x="363304" y="214123"/>
                    <a:pt x="363304" y="214123"/>
                    <a:pt x="363304" y="214123"/>
                  </a:cubicBezTo>
                  <a:cubicBezTo>
                    <a:pt x="370828" y="212639"/>
                    <a:pt x="370828" y="212639"/>
                    <a:pt x="370828" y="212639"/>
                  </a:cubicBezTo>
                  <a:cubicBezTo>
                    <a:pt x="376847" y="206704"/>
                    <a:pt x="376847" y="206704"/>
                    <a:pt x="376847" y="206704"/>
                  </a:cubicBezTo>
                  <a:lnTo>
                    <a:pt x="376847" y="199285"/>
                  </a:lnTo>
                  <a:cubicBezTo>
                    <a:pt x="373837" y="185931"/>
                    <a:pt x="373837" y="185931"/>
                    <a:pt x="373837" y="185931"/>
                  </a:cubicBezTo>
                  <a:cubicBezTo>
                    <a:pt x="373837" y="182963"/>
                    <a:pt x="373837" y="182963"/>
                    <a:pt x="373837" y="182963"/>
                  </a:cubicBezTo>
                  <a:cubicBezTo>
                    <a:pt x="373837" y="178512"/>
                    <a:pt x="373837" y="178512"/>
                    <a:pt x="373837" y="178512"/>
                  </a:cubicBezTo>
                  <a:close/>
                  <a:moveTo>
                    <a:pt x="275720" y="116651"/>
                  </a:moveTo>
                  <a:lnTo>
                    <a:pt x="281022" y="116651"/>
                  </a:lnTo>
                  <a:lnTo>
                    <a:pt x="284556" y="116651"/>
                  </a:lnTo>
                  <a:lnTo>
                    <a:pt x="288091" y="120186"/>
                  </a:lnTo>
                  <a:lnTo>
                    <a:pt x="291626" y="125488"/>
                  </a:lnTo>
                  <a:lnTo>
                    <a:pt x="291626" y="130790"/>
                  </a:lnTo>
                  <a:lnTo>
                    <a:pt x="284556" y="134325"/>
                  </a:lnTo>
                  <a:lnTo>
                    <a:pt x="281022" y="130790"/>
                  </a:lnTo>
                  <a:lnTo>
                    <a:pt x="281022" y="125488"/>
                  </a:lnTo>
                  <a:lnTo>
                    <a:pt x="275720" y="121953"/>
                  </a:lnTo>
                  <a:lnTo>
                    <a:pt x="275720" y="120186"/>
                  </a:lnTo>
                  <a:close/>
                  <a:moveTo>
                    <a:pt x="309302" y="107814"/>
                  </a:moveTo>
                  <a:lnTo>
                    <a:pt x="314604" y="107814"/>
                  </a:lnTo>
                  <a:lnTo>
                    <a:pt x="319906" y="113116"/>
                  </a:lnTo>
                  <a:lnTo>
                    <a:pt x="323441" y="116651"/>
                  </a:lnTo>
                  <a:lnTo>
                    <a:pt x="330511" y="120186"/>
                  </a:lnTo>
                  <a:lnTo>
                    <a:pt x="330511" y="116651"/>
                  </a:lnTo>
                  <a:lnTo>
                    <a:pt x="339348" y="116651"/>
                  </a:lnTo>
                  <a:lnTo>
                    <a:pt x="344650" y="116651"/>
                  </a:lnTo>
                  <a:lnTo>
                    <a:pt x="351720" y="121954"/>
                  </a:lnTo>
                  <a:lnTo>
                    <a:pt x="364092" y="130791"/>
                  </a:lnTo>
                  <a:lnTo>
                    <a:pt x="364092" y="139628"/>
                  </a:lnTo>
                  <a:lnTo>
                    <a:pt x="358789" y="144930"/>
                  </a:lnTo>
                  <a:lnTo>
                    <a:pt x="353487" y="144930"/>
                  </a:lnTo>
                  <a:lnTo>
                    <a:pt x="348185" y="144930"/>
                  </a:lnTo>
                  <a:lnTo>
                    <a:pt x="348185" y="146698"/>
                  </a:lnTo>
                  <a:lnTo>
                    <a:pt x="335813" y="146698"/>
                  </a:lnTo>
                  <a:lnTo>
                    <a:pt x="330511" y="146698"/>
                  </a:lnTo>
                  <a:lnTo>
                    <a:pt x="328743" y="146698"/>
                  </a:lnTo>
                  <a:lnTo>
                    <a:pt x="325209" y="141396"/>
                  </a:lnTo>
                  <a:lnTo>
                    <a:pt x="323441" y="134326"/>
                  </a:lnTo>
                  <a:lnTo>
                    <a:pt x="325209" y="127256"/>
                  </a:lnTo>
                  <a:lnTo>
                    <a:pt x="316371" y="127256"/>
                  </a:lnTo>
                  <a:lnTo>
                    <a:pt x="309302" y="125488"/>
                  </a:lnTo>
                  <a:lnTo>
                    <a:pt x="309302" y="120186"/>
                  </a:lnTo>
                  <a:lnTo>
                    <a:pt x="309302" y="116651"/>
                  </a:lnTo>
                  <a:lnTo>
                    <a:pt x="309302" y="111349"/>
                  </a:lnTo>
                  <a:close/>
                  <a:moveTo>
                    <a:pt x="258045" y="93675"/>
                  </a:moveTo>
                  <a:lnTo>
                    <a:pt x="261580" y="93675"/>
                  </a:lnTo>
                  <a:lnTo>
                    <a:pt x="272184" y="93675"/>
                  </a:lnTo>
                  <a:lnTo>
                    <a:pt x="281021" y="93675"/>
                  </a:lnTo>
                  <a:lnTo>
                    <a:pt x="282788" y="100745"/>
                  </a:lnTo>
                  <a:lnTo>
                    <a:pt x="302230" y="100745"/>
                  </a:lnTo>
                  <a:lnTo>
                    <a:pt x="293393" y="106047"/>
                  </a:lnTo>
                  <a:lnTo>
                    <a:pt x="291625" y="107815"/>
                  </a:lnTo>
                  <a:lnTo>
                    <a:pt x="291625" y="104280"/>
                  </a:lnTo>
                  <a:lnTo>
                    <a:pt x="286323" y="104280"/>
                  </a:lnTo>
                  <a:lnTo>
                    <a:pt x="282788" y="104280"/>
                  </a:lnTo>
                  <a:lnTo>
                    <a:pt x="277486" y="104280"/>
                  </a:lnTo>
                  <a:lnTo>
                    <a:pt x="273951" y="104280"/>
                  </a:lnTo>
                  <a:lnTo>
                    <a:pt x="270417" y="104280"/>
                  </a:lnTo>
                  <a:lnTo>
                    <a:pt x="265114" y="104280"/>
                  </a:lnTo>
                  <a:lnTo>
                    <a:pt x="258045" y="102512"/>
                  </a:lnTo>
                  <a:lnTo>
                    <a:pt x="258045" y="100745"/>
                  </a:lnTo>
                  <a:lnTo>
                    <a:pt x="258045" y="97210"/>
                  </a:lnTo>
                  <a:close/>
                  <a:moveTo>
                    <a:pt x="187348" y="51256"/>
                  </a:moveTo>
                  <a:lnTo>
                    <a:pt x="194417" y="51256"/>
                  </a:lnTo>
                  <a:lnTo>
                    <a:pt x="197952" y="51256"/>
                  </a:lnTo>
                  <a:lnTo>
                    <a:pt x="201487" y="53023"/>
                  </a:lnTo>
                  <a:lnTo>
                    <a:pt x="203254" y="56558"/>
                  </a:lnTo>
                  <a:lnTo>
                    <a:pt x="208557" y="65395"/>
                  </a:lnTo>
                  <a:lnTo>
                    <a:pt x="213859" y="65395"/>
                  </a:lnTo>
                  <a:lnTo>
                    <a:pt x="217394" y="74233"/>
                  </a:lnTo>
                  <a:lnTo>
                    <a:pt x="217394" y="81303"/>
                  </a:lnTo>
                  <a:lnTo>
                    <a:pt x="217394" y="86605"/>
                  </a:lnTo>
                  <a:lnTo>
                    <a:pt x="212092" y="86605"/>
                  </a:lnTo>
                  <a:lnTo>
                    <a:pt x="206789" y="81303"/>
                  </a:lnTo>
                  <a:lnTo>
                    <a:pt x="203254" y="77768"/>
                  </a:lnTo>
                  <a:lnTo>
                    <a:pt x="194417" y="81303"/>
                  </a:lnTo>
                  <a:lnTo>
                    <a:pt x="187348" y="83070"/>
                  </a:lnTo>
                  <a:lnTo>
                    <a:pt x="182046" y="79535"/>
                  </a:lnTo>
                  <a:lnTo>
                    <a:pt x="178511" y="74233"/>
                  </a:lnTo>
                  <a:lnTo>
                    <a:pt x="169674" y="68930"/>
                  </a:lnTo>
                  <a:lnTo>
                    <a:pt x="169674" y="63628"/>
                  </a:lnTo>
                  <a:lnTo>
                    <a:pt x="169674" y="56558"/>
                  </a:lnTo>
                  <a:lnTo>
                    <a:pt x="174976" y="56558"/>
                  </a:lnTo>
                  <a:lnTo>
                    <a:pt x="180278" y="56558"/>
                  </a:lnTo>
                  <a:lnTo>
                    <a:pt x="180278" y="53023"/>
                  </a:lnTo>
                  <a:close/>
                  <a:moveTo>
                    <a:pt x="12372" y="15908"/>
                  </a:moveTo>
                  <a:lnTo>
                    <a:pt x="12372" y="21210"/>
                  </a:lnTo>
                  <a:lnTo>
                    <a:pt x="12372" y="24745"/>
                  </a:lnTo>
                  <a:lnTo>
                    <a:pt x="8837" y="28280"/>
                  </a:lnTo>
                  <a:lnTo>
                    <a:pt x="7069" y="31815"/>
                  </a:lnTo>
                  <a:lnTo>
                    <a:pt x="7069" y="38885"/>
                  </a:lnTo>
                  <a:lnTo>
                    <a:pt x="0" y="35350"/>
                  </a:lnTo>
                  <a:lnTo>
                    <a:pt x="0" y="31815"/>
                  </a:lnTo>
                  <a:lnTo>
                    <a:pt x="0" y="28280"/>
                  </a:lnTo>
                  <a:lnTo>
                    <a:pt x="7069" y="21210"/>
                  </a:lnTo>
                  <a:close/>
                  <a:moveTo>
                    <a:pt x="58325" y="0"/>
                  </a:moveTo>
                  <a:lnTo>
                    <a:pt x="63627" y="0"/>
                  </a:lnTo>
                  <a:lnTo>
                    <a:pt x="77767" y="0"/>
                  </a:lnTo>
                  <a:lnTo>
                    <a:pt x="83069" y="0"/>
                  </a:lnTo>
                  <a:lnTo>
                    <a:pt x="88372" y="8837"/>
                  </a:lnTo>
                  <a:lnTo>
                    <a:pt x="88372" y="10604"/>
                  </a:lnTo>
                  <a:lnTo>
                    <a:pt x="88372" y="15907"/>
                  </a:lnTo>
                  <a:lnTo>
                    <a:pt x="86604" y="21209"/>
                  </a:lnTo>
                  <a:lnTo>
                    <a:pt x="86604" y="22977"/>
                  </a:lnTo>
                  <a:lnTo>
                    <a:pt x="81302" y="28279"/>
                  </a:lnTo>
                  <a:lnTo>
                    <a:pt x="77767" y="28279"/>
                  </a:lnTo>
                  <a:lnTo>
                    <a:pt x="72465" y="28279"/>
                  </a:lnTo>
                  <a:lnTo>
                    <a:pt x="68930" y="28279"/>
                  </a:lnTo>
                  <a:lnTo>
                    <a:pt x="60092" y="22977"/>
                  </a:lnTo>
                  <a:lnTo>
                    <a:pt x="58325" y="22977"/>
                  </a:lnTo>
                  <a:lnTo>
                    <a:pt x="49488" y="15907"/>
                  </a:lnTo>
                  <a:lnTo>
                    <a:pt x="49488" y="7070"/>
                  </a:lnTo>
                  <a:lnTo>
                    <a:pt x="49488" y="353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4050">
                <a:latin typeface="Franklin Gothic Book" panose="020B0503020102020204" pitchFamily="34" charset="0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2411760" y="123478"/>
            <a:ext cx="2808312" cy="4896544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1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68" name="group"/>
          <p:cNvGrpSpPr/>
          <p:nvPr/>
        </p:nvGrpSpPr>
        <p:grpSpPr>
          <a:xfrm>
            <a:off x="611560" y="1391530"/>
            <a:ext cx="3888539" cy="2129607"/>
            <a:chOff x="6041186" y="324116"/>
            <a:chExt cx="4277395" cy="2129607"/>
          </a:xfrm>
        </p:grpSpPr>
        <p:sp>
          <p:nvSpPr>
            <p:cNvPr id="69" name="text box"/>
            <p:cNvSpPr txBox="1"/>
            <p:nvPr/>
          </p:nvSpPr>
          <p:spPr>
            <a:xfrm>
              <a:off x="6041186" y="1207228"/>
              <a:ext cx="4047876" cy="124649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8" name="title"/>
            <p:cNvSpPr txBox="1"/>
            <p:nvPr/>
          </p:nvSpPr>
          <p:spPr>
            <a:xfrm>
              <a:off x="6041186" y="324116"/>
              <a:ext cx="427739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East Coast USA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0883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map"/>
          <p:cNvGrpSpPr/>
          <p:nvPr/>
        </p:nvGrpSpPr>
        <p:grpSpPr>
          <a:xfrm>
            <a:off x="3973384" y="1502889"/>
            <a:ext cx="4559056" cy="2292997"/>
            <a:chOff x="3843493" y="3719573"/>
            <a:chExt cx="16665586" cy="8244170"/>
          </a:xfrm>
          <a:gradFill>
            <a:gsLst>
              <a:gs pos="20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  <a:effectLst/>
        </p:grpSpPr>
        <p:sp>
          <p:nvSpPr>
            <p:cNvPr id="61" name="Freeform 781"/>
            <p:cNvSpPr>
              <a:spLocks/>
            </p:cNvSpPr>
            <p:nvPr/>
          </p:nvSpPr>
          <p:spPr bwMode="auto">
            <a:xfrm>
              <a:off x="9818009" y="3757801"/>
              <a:ext cx="85988" cy="38227"/>
            </a:xfrm>
            <a:custGeom>
              <a:avLst/>
              <a:gdLst>
                <a:gd name="T0" fmla="*/ 4 w 9"/>
                <a:gd name="T1" fmla="*/ 3 h 4"/>
                <a:gd name="T2" fmla="*/ 1 w 9"/>
                <a:gd name="T3" fmla="*/ 2 h 4"/>
                <a:gd name="T4" fmla="*/ 5 w 9"/>
                <a:gd name="T5" fmla="*/ 2 h 4"/>
                <a:gd name="T6" fmla="*/ 0 w 9"/>
                <a:gd name="T7" fmla="*/ 0 h 4"/>
                <a:gd name="T8" fmla="*/ 9 w 9"/>
                <a:gd name="T9" fmla="*/ 2 h 4"/>
                <a:gd name="T10" fmla="*/ 5 w 9"/>
                <a:gd name="T11" fmla="*/ 2 h 4"/>
                <a:gd name="T12" fmla="*/ 4 w 9"/>
                <a:gd name="T13" fmla="*/ 3 h 4"/>
                <a:gd name="T14" fmla="*/ 4 w 9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1" y="1"/>
                    <a:pt x="8" y="0"/>
                    <a:pt x="9" y="2"/>
                  </a:cubicBezTo>
                  <a:cubicBezTo>
                    <a:pt x="9" y="2"/>
                    <a:pt x="6" y="2"/>
                    <a:pt x="5" y="2"/>
                  </a:cubicBezTo>
                  <a:cubicBezTo>
                    <a:pt x="5" y="2"/>
                    <a:pt x="7" y="4"/>
                    <a:pt x="4" y="3"/>
                  </a:cubicBezTo>
                  <a:cubicBezTo>
                    <a:pt x="3" y="3"/>
                    <a:pt x="6" y="4"/>
                    <a:pt x="4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62" name="Freeform 403"/>
            <p:cNvSpPr>
              <a:spLocks/>
            </p:cNvSpPr>
            <p:nvPr/>
          </p:nvSpPr>
          <p:spPr bwMode="auto">
            <a:xfrm>
              <a:off x="16859404" y="9558664"/>
              <a:ext cx="1904457" cy="1423933"/>
            </a:xfrm>
            <a:custGeom>
              <a:avLst/>
              <a:gdLst>
                <a:gd name="T0" fmla="*/ 96 w 204"/>
                <a:gd name="T1" fmla="*/ 3 h 152"/>
                <a:gd name="T2" fmla="*/ 97 w 204"/>
                <a:gd name="T3" fmla="*/ 7 h 152"/>
                <a:gd name="T4" fmla="*/ 86 w 204"/>
                <a:gd name="T5" fmla="*/ 13 h 152"/>
                <a:gd name="T6" fmla="*/ 76 w 204"/>
                <a:gd name="T7" fmla="*/ 24 h 152"/>
                <a:gd name="T8" fmla="*/ 71 w 204"/>
                <a:gd name="T9" fmla="*/ 15 h 152"/>
                <a:gd name="T10" fmla="*/ 65 w 204"/>
                <a:gd name="T11" fmla="*/ 19 h 152"/>
                <a:gd name="T12" fmla="*/ 62 w 204"/>
                <a:gd name="T13" fmla="*/ 22 h 152"/>
                <a:gd name="T14" fmla="*/ 59 w 204"/>
                <a:gd name="T15" fmla="*/ 26 h 152"/>
                <a:gd name="T16" fmla="*/ 55 w 204"/>
                <a:gd name="T17" fmla="*/ 33 h 152"/>
                <a:gd name="T18" fmla="*/ 51 w 204"/>
                <a:gd name="T19" fmla="*/ 30 h 152"/>
                <a:gd name="T20" fmla="*/ 47 w 204"/>
                <a:gd name="T21" fmla="*/ 38 h 152"/>
                <a:gd name="T22" fmla="*/ 24 w 204"/>
                <a:gd name="T23" fmla="*/ 50 h 152"/>
                <a:gd name="T24" fmla="*/ 7 w 204"/>
                <a:gd name="T25" fmla="*/ 60 h 152"/>
                <a:gd name="T26" fmla="*/ 3 w 204"/>
                <a:gd name="T27" fmla="*/ 68 h 152"/>
                <a:gd name="T28" fmla="*/ 4 w 204"/>
                <a:gd name="T29" fmla="*/ 82 h 152"/>
                <a:gd name="T30" fmla="*/ 7 w 204"/>
                <a:gd name="T31" fmla="*/ 91 h 152"/>
                <a:gd name="T32" fmla="*/ 13 w 204"/>
                <a:gd name="T33" fmla="*/ 106 h 152"/>
                <a:gd name="T34" fmla="*/ 11 w 204"/>
                <a:gd name="T35" fmla="*/ 121 h 152"/>
                <a:gd name="T36" fmla="*/ 30 w 204"/>
                <a:gd name="T37" fmla="*/ 125 h 152"/>
                <a:gd name="T38" fmla="*/ 54 w 204"/>
                <a:gd name="T39" fmla="*/ 121 h 152"/>
                <a:gd name="T40" fmla="*/ 73 w 204"/>
                <a:gd name="T41" fmla="*/ 112 h 152"/>
                <a:gd name="T42" fmla="*/ 96 w 204"/>
                <a:gd name="T43" fmla="*/ 111 h 152"/>
                <a:gd name="T44" fmla="*/ 111 w 204"/>
                <a:gd name="T45" fmla="*/ 121 h 152"/>
                <a:gd name="T46" fmla="*/ 116 w 204"/>
                <a:gd name="T47" fmla="*/ 125 h 152"/>
                <a:gd name="T48" fmla="*/ 125 w 204"/>
                <a:gd name="T49" fmla="*/ 120 h 152"/>
                <a:gd name="T50" fmla="*/ 122 w 204"/>
                <a:gd name="T51" fmla="*/ 129 h 152"/>
                <a:gd name="T52" fmla="*/ 131 w 204"/>
                <a:gd name="T53" fmla="*/ 132 h 152"/>
                <a:gd name="T54" fmla="*/ 145 w 204"/>
                <a:gd name="T55" fmla="*/ 147 h 152"/>
                <a:gd name="T56" fmla="*/ 161 w 204"/>
                <a:gd name="T57" fmla="*/ 145 h 152"/>
                <a:gd name="T58" fmla="*/ 165 w 204"/>
                <a:gd name="T59" fmla="*/ 149 h 152"/>
                <a:gd name="T60" fmla="*/ 174 w 204"/>
                <a:gd name="T61" fmla="*/ 145 h 152"/>
                <a:gd name="T62" fmla="*/ 194 w 204"/>
                <a:gd name="T63" fmla="*/ 118 h 152"/>
                <a:gd name="T64" fmla="*/ 200 w 204"/>
                <a:gd name="T65" fmla="*/ 108 h 152"/>
                <a:gd name="T66" fmla="*/ 202 w 204"/>
                <a:gd name="T67" fmla="*/ 96 h 152"/>
                <a:gd name="T68" fmla="*/ 201 w 204"/>
                <a:gd name="T69" fmla="*/ 83 h 152"/>
                <a:gd name="T70" fmla="*/ 196 w 204"/>
                <a:gd name="T71" fmla="*/ 70 h 152"/>
                <a:gd name="T72" fmla="*/ 184 w 204"/>
                <a:gd name="T73" fmla="*/ 59 h 152"/>
                <a:gd name="T74" fmla="*/ 180 w 204"/>
                <a:gd name="T75" fmla="*/ 50 h 152"/>
                <a:gd name="T76" fmla="*/ 166 w 204"/>
                <a:gd name="T77" fmla="*/ 36 h 152"/>
                <a:gd name="T78" fmla="*/ 161 w 204"/>
                <a:gd name="T79" fmla="*/ 20 h 152"/>
                <a:gd name="T80" fmla="*/ 152 w 204"/>
                <a:gd name="T81" fmla="*/ 8 h 152"/>
                <a:gd name="T82" fmla="*/ 145 w 204"/>
                <a:gd name="T83" fmla="*/ 6 h 152"/>
                <a:gd name="T84" fmla="*/ 143 w 204"/>
                <a:gd name="T85" fmla="*/ 16 h 152"/>
                <a:gd name="T86" fmla="*/ 130 w 204"/>
                <a:gd name="T87" fmla="*/ 31 h 152"/>
                <a:gd name="T88" fmla="*/ 115 w 204"/>
                <a:gd name="T89" fmla="*/ 17 h 152"/>
                <a:gd name="T90" fmla="*/ 118 w 204"/>
                <a:gd name="T91" fmla="*/ 11 h 152"/>
                <a:gd name="T92" fmla="*/ 117 w 204"/>
                <a:gd name="T93" fmla="*/ 8 h 152"/>
                <a:gd name="T94" fmla="*/ 109 w 204"/>
                <a:gd name="T95" fmla="*/ 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52">
                  <a:moveTo>
                    <a:pt x="101" y="4"/>
                  </a:moveTo>
                  <a:cubicBezTo>
                    <a:pt x="99" y="4"/>
                    <a:pt x="98" y="2"/>
                    <a:pt x="96" y="2"/>
                  </a:cubicBezTo>
                  <a:cubicBezTo>
                    <a:pt x="95" y="1"/>
                    <a:pt x="95" y="2"/>
                    <a:pt x="96" y="3"/>
                  </a:cubicBezTo>
                  <a:cubicBezTo>
                    <a:pt x="96" y="4"/>
                    <a:pt x="98" y="3"/>
                    <a:pt x="98" y="3"/>
                  </a:cubicBezTo>
                  <a:cubicBezTo>
                    <a:pt x="99" y="4"/>
                    <a:pt x="98" y="6"/>
                    <a:pt x="99" y="6"/>
                  </a:cubicBezTo>
                  <a:cubicBezTo>
                    <a:pt x="99" y="7"/>
                    <a:pt x="98" y="7"/>
                    <a:pt x="97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2" y="7"/>
                    <a:pt x="92" y="8"/>
                    <a:pt x="90" y="8"/>
                  </a:cubicBezTo>
                  <a:cubicBezTo>
                    <a:pt x="87" y="9"/>
                    <a:pt x="88" y="12"/>
                    <a:pt x="86" y="13"/>
                  </a:cubicBezTo>
                  <a:cubicBezTo>
                    <a:pt x="84" y="15"/>
                    <a:pt x="83" y="18"/>
                    <a:pt x="84" y="20"/>
                  </a:cubicBezTo>
                  <a:cubicBezTo>
                    <a:pt x="86" y="23"/>
                    <a:pt x="81" y="21"/>
                    <a:pt x="80" y="21"/>
                  </a:cubicBezTo>
                  <a:cubicBezTo>
                    <a:pt x="79" y="21"/>
                    <a:pt x="76" y="24"/>
                    <a:pt x="76" y="24"/>
                  </a:cubicBezTo>
                  <a:cubicBezTo>
                    <a:pt x="76" y="24"/>
                    <a:pt x="75" y="19"/>
                    <a:pt x="74" y="18"/>
                  </a:cubicBezTo>
                  <a:cubicBezTo>
                    <a:pt x="74" y="17"/>
                    <a:pt x="73" y="17"/>
                    <a:pt x="72" y="17"/>
                  </a:cubicBezTo>
                  <a:cubicBezTo>
                    <a:pt x="71" y="16"/>
                    <a:pt x="71" y="16"/>
                    <a:pt x="71" y="15"/>
                  </a:cubicBezTo>
                  <a:cubicBezTo>
                    <a:pt x="70" y="14"/>
                    <a:pt x="70" y="16"/>
                    <a:pt x="70" y="17"/>
                  </a:cubicBezTo>
                  <a:cubicBezTo>
                    <a:pt x="69" y="17"/>
                    <a:pt x="68" y="17"/>
                    <a:pt x="68" y="16"/>
                  </a:cubicBezTo>
                  <a:cubicBezTo>
                    <a:pt x="66" y="16"/>
                    <a:pt x="67" y="20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8"/>
                    <a:pt x="62" y="22"/>
                    <a:pt x="62" y="22"/>
                  </a:cubicBezTo>
                  <a:cubicBezTo>
                    <a:pt x="62" y="22"/>
                    <a:pt x="60" y="22"/>
                    <a:pt x="60" y="22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0" y="25"/>
                    <a:pt x="59" y="23"/>
                    <a:pt x="59" y="26"/>
                  </a:cubicBezTo>
                  <a:cubicBezTo>
                    <a:pt x="59" y="27"/>
                    <a:pt x="60" y="27"/>
                    <a:pt x="60" y="28"/>
                  </a:cubicBezTo>
                  <a:cubicBezTo>
                    <a:pt x="60" y="30"/>
                    <a:pt x="53" y="26"/>
                    <a:pt x="53" y="29"/>
                  </a:cubicBezTo>
                  <a:cubicBezTo>
                    <a:pt x="53" y="30"/>
                    <a:pt x="57" y="32"/>
                    <a:pt x="55" y="33"/>
                  </a:cubicBezTo>
                  <a:cubicBezTo>
                    <a:pt x="54" y="33"/>
                    <a:pt x="54" y="32"/>
                    <a:pt x="54" y="33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1" y="33"/>
                    <a:pt x="52" y="31"/>
                    <a:pt x="51" y="30"/>
                  </a:cubicBezTo>
                  <a:cubicBezTo>
                    <a:pt x="50" y="28"/>
                    <a:pt x="48" y="32"/>
                    <a:pt x="47" y="33"/>
                  </a:cubicBezTo>
                  <a:cubicBezTo>
                    <a:pt x="47" y="34"/>
                    <a:pt x="46" y="35"/>
                    <a:pt x="46" y="36"/>
                  </a:cubicBezTo>
                  <a:cubicBezTo>
                    <a:pt x="46" y="36"/>
                    <a:pt x="47" y="37"/>
                    <a:pt x="47" y="38"/>
                  </a:cubicBezTo>
                  <a:cubicBezTo>
                    <a:pt x="47" y="38"/>
                    <a:pt x="45" y="40"/>
                    <a:pt x="44" y="41"/>
                  </a:cubicBezTo>
                  <a:cubicBezTo>
                    <a:pt x="41" y="44"/>
                    <a:pt x="38" y="46"/>
                    <a:pt x="34" y="47"/>
                  </a:cubicBezTo>
                  <a:cubicBezTo>
                    <a:pt x="31" y="47"/>
                    <a:pt x="28" y="49"/>
                    <a:pt x="24" y="50"/>
                  </a:cubicBezTo>
                  <a:cubicBezTo>
                    <a:pt x="21" y="51"/>
                    <a:pt x="18" y="51"/>
                    <a:pt x="15" y="53"/>
                  </a:cubicBezTo>
                  <a:cubicBezTo>
                    <a:pt x="13" y="55"/>
                    <a:pt x="12" y="55"/>
                    <a:pt x="10" y="56"/>
                  </a:cubicBezTo>
                  <a:cubicBezTo>
                    <a:pt x="9" y="57"/>
                    <a:pt x="7" y="60"/>
                    <a:pt x="7" y="60"/>
                  </a:cubicBezTo>
                  <a:cubicBezTo>
                    <a:pt x="6" y="60"/>
                    <a:pt x="7" y="57"/>
                    <a:pt x="7" y="56"/>
                  </a:cubicBezTo>
                  <a:cubicBezTo>
                    <a:pt x="5" y="56"/>
                    <a:pt x="4" y="61"/>
                    <a:pt x="4" y="61"/>
                  </a:cubicBezTo>
                  <a:cubicBezTo>
                    <a:pt x="5" y="64"/>
                    <a:pt x="3" y="65"/>
                    <a:pt x="3" y="68"/>
                  </a:cubicBezTo>
                  <a:cubicBezTo>
                    <a:pt x="3" y="69"/>
                    <a:pt x="8" y="80"/>
                    <a:pt x="6" y="81"/>
                  </a:cubicBezTo>
                  <a:cubicBezTo>
                    <a:pt x="6" y="81"/>
                    <a:pt x="3" y="77"/>
                    <a:pt x="3" y="77"/>
                  </a:cubicBezTo>
                  <a:cubicBezTo>
                    <a:pt x="3" y="78"/>
                    <a:pt x="6" y="81"/>
                    <a:pt x="4" y="82"/>
                  </a:cubicBezTo>
                  <a:cubicBezTo>
                    <a:pt x="2" y="82"/>
                    <a:pt x="2" y="77"/>
                    <a:pt x="0" y="77"/>
                  </a:cubicBezTo>
                  <a:cubicBezTo>
                    <a:pt x="0" y="77"/>
                    <a:pt x="6" y="85"/>
                    <a:pt x="6" y="86"/>
                  </a:cubicBezTo>
                  <a:cubicBezTo>
                    <a:pt x="7" y="87"/>
                    <a:pt x="6" y="89"/>
                    <a:pt x="7" y="91"/>
                  </a:cubicBezTo>
                  <a:cubicBezTo>
                    <a:pt x="8" y="93"/>
                    <a:pt x="9" y="94"/>
                    <a:pt x="10" y="96"/>
                  </a:cubicBezTo>
                  <a:cubicBezTo>
                    <a:pt x="11" y="97"/>
                    <a:pt x="11" y="100"/>
                    <a:pt x="11" y="101"/>
                  </a:cubicBezTo>
                  <a:cubicBezTo>
                    <a:pt x="11" y="103"/>
                    <a:pt x="12" y="105"/>
                    <a:pt x="13" y="106"/>
                  </a:cubicBezTo>
                  <a:cubicBezTo>
                    <a:pt x="14" y="109"/>
                    <a:pt x="14" y="110"/>
                    <a:pt x="14" y="113"/>
                  </a:cubicBezTo>
                  <a:cubicBezTo>
                    <a:pt x="14" y="114"/>
                    <a:pt x="14" y="119"/>
                    <a:pt x="14" y="119"/>
                  </a:cubicBezTo>
                  <a:cubicBezTo>
                    <a:pt x="13" y="120"/>
                    <a:pt x="12" y="120"/>
                    <a:pt x="11" y="121"/>
                  </a:cubicBezTo>
                  <a:cubicBezTo>
                    <a:pt x="10" y="124"/>
                    <a:pt x="12" y="124"/>
                    <a:pt x="13" y="125"/>
                  </a:cubicBezTo>
                  <a:cubicBezTo>
                    <a:pt x="17" y="127"/>
                    <a:pt x="20" y="129"/>
                    <a:pt x="25" y="128"/>
                  </a:cubicBezTo>
                  <a:cubicBezTo>
                    <a:pt x="27" y="127"/>
                    <a:pt x="29" y="126"/>
                    <a:pt x="30" y="125"/>
                  </a:cubicBezTo>
                  <a:cubicBezTo>
                    <a:pt x="33" y="124"/>
                    <a:pt x="32" y="125"/>
                    <a:pt x="33" y="123"/>
                  </a:cubicBezTo>
                  <a:cubicBezTo>
                    <a:pt x="35" y="121"/>
                    <a:pt x="42" y="121"/>
                    <a:pt x="44" y="122"/>
                  </a:cubicBezTo>
                  <a:cubicBezTo>
                    <a:pt x="47" y="122"/>
                    <a:pt x="52" y="124"/>
                    <a:pt x="54" y="121"/>
                  </a:cubicBezTo>
                  <a:cubicBezTo>
                    <a:pt x="55" y="120"/>
                    <a:pt x="55" y="118"/>
                    <a:pt x="57" y="117"/>
                  </a:cubicBezTo>
                  <a:cubicBezTo>
                    <a:pt x="59" y="116"/>
                    <a:pt x="61" y="115"/>
                    <a:pt x="63" y="114"/>
                  </a:cubicBezTo>
                  <a:cubicBezTo>
                    <a:pt x="66" y="112"/>
                    <a:pt x="70" y="114"/>
                    <a:pt x="73" y="112"/>
                  </a:cubicBezTo>
                  <a:cubicBezTo>
                    <a:pt x="78" y="110"/>
                    <a:pt x="82" y="110"/>
                    <a:pt x="88" y="109"/>
                  </a:cubicBezTo>
                  <a:cubicBezTo>
                    <a:pt x="89" y="109"/>
                    <a:pt x="90" y="108"/>
                    <a:pt x="92" y="108"/>
                  </a:cubicBezTo>
                  <a:cubicBezTo>
                    <a:pt x="93" y="109"/>
                    <a:pt x="95" y="110"/>
                    <a:pt x="96" y="111"/>
                  </a:cubicBezTo>
                  <a:cubicBezTo>
                    <a:pt x="97" y="111"/>
                    <a:pt x="107" y="113"/>
                    <a:pt x="107" y="114"/>
                  </a:cubicBezTo>
                  <a:cubicBezTo>
                    <a:pt x="106" y="115"/>
                    <a:pt x="105" y="118"/>
                    <a:pt x="107" y="117"/>
                  </a:cubicBezTo>
                  <a:cubicBezTo>
                    <a:pt x="108" y="117"/>
                    <a:pt x="110" y="120"/>
                    <a:pt x="111" y="121"/>
                  </a:cubicBezTo>
                  <a:cubicBezTo>
                    <a:pt x="112" y="122"/>
                    <a:pt x="112" y="123"/>
                    <a:pt x="112" y="125"/>
                  </a:cubicBezTo>
                  <a:cubicBezTo>
                    <a:pt x="113" y="126"/>
                    <a:pt x="115" y="128"/>
                    <a:pt x="115" y="128"/>
                  </a:cubicBezTo>
                  <a:cubicBezTo>
                    <a:pt x="115" y="127"/>
                    <a:pt x="114" y="126"/>
                    <a:pt x="116" y="125"/>
                  </a:cubicBezTo>
                  <a:cubicBezTo>
                    <a:pt x="117" y="124"/>
                    <a:pt x="118" y="123"/>
                    <a:pt x="120" y="122"/>
                  </a:cubicBezTo>
                  <a:cubicBezTo>
                    <a:pt x="121" y="121"/>
                    <a:pt x="126" y="116"/>
                    <a:pt x="125" y="115"/>
                  </a:cubicBezTo>
                  <a:cubicBezTo>
                    <a:pt x="126" y="117"/>
                    <a:pt x="125" y="118"/>
                    <a:pt x="125" y="120"/>
                  </a:cubicBezTo>
                  <a:cubicBezTo>
                    <a:pt x="126" y="121"/>
                    <a:pt x="124" y="122"/>
                    <a:pt x="124" y="122"/>
                  </a:cubicBezTo>
                  <a:cubicBezTo>
                    <a:pt x="123" y="124"/>
                    <a:pt x="123" y="125"/>
                    <a:pt x="123" y="126"/>
                  </a:cubicBezTo>
                  <a:cubicBezTo>
                    <a:pt x="123" y="128"/>
                    <a:pt x="119" y="129"/>
                    <a:pt x="122" y="129"/>
                  </a:cubicBezTo>
                  <a:cubicBezTo>
                    <a:pt x="126" y="129"/>
                    <a:pt x="124" y="125"/>
                    <a:pt x="125" y="123"/>
                  </a:cubicBezTo>
                  <a:cubicBezTo>
                    <a:pt x="125" y="123"/>
                    <a:pt x="129" y="127"/>
                    <a:pt x="128" y="129"/>
                  </a:cubicBezTo>
                  <a:cubicBezTo>
                    <a:pt x="125" y="133"/>
                    <a:pt x="129" y="130"/>
                    <a:pt x="131" y="132"/>
                  </a:cubicBezTo>
                  <a:cubicBezTo>
                    <a:pt x="134" y="135"/>
                    <a:pt x="134" y="136"/>
                    <a:pt x="134" y="139"/>
                  </a:cubicBezTo>
                  <a:cubicBezTo>
                    <a:pt x="133" y="142"/>
                    <a:pt x="137" y="145"/>
                    <a:pt x="139" y="145"/>
                  </a:cubicBezTo>
                  <a:cubicBezTo>
                    <a:pt x="141" y="146"/>
                    <a:pt x="143" y="147"/>
                    <a:pt x="145" y="147"/>
                  </a:cubicBezTo>
                  <a:cubicBezTo>
                    <a:pt x="147" y="147"/>
                    <a:pt x="151" y="152"/>
                    <a:pt x="153" y="151"/>
                  </a:cubicBezTo>
                  <a:cubicBezTo>
                    <a:pt x="155" y="150"/>
                    <a:pt x="157" y="149"/>
                    <a:pt x="158" y="147"/>
                  </a:cubicBezTo>
                  <a:cubicBezTo>
                    <a:pt x="158" y="147"/>
                    <a:pt x="160" y="144"/>
                    <a:pt x="161" y="145"/>
                  </a:cubicBezTo>
                  <a:cubicBezTo>
                    <a:pt x="161" y="146"/>
                    <a:pt x="159" y="147"/>
                    <a:pt x="160" y="148"/>
                  </a:cubicBezTo>
                  <a:cubicBezTo>
                    <a:pt x="161" y="149"/>
                    <a:pt x="161" y="146"/>
                    <a:pt x="162" y="146"/>
                  </a:cubicBezTo>
                  <a:cubicBezTo>
                    <a:pt x="162" y="146"/>
                    <a:pt x="164" y="149"/>
                    <a:pt x="165" y="149"/>
                  </a:cubicBezTo>
                  <a:cubicBezTo>
                    <a:pt x="165" y="150"/>
                    <a:pt x="167" y="152"/>
                    <a:pt x="168" y="152"/>
                  </a:cubicBezTo>
                  <a:cubicBezTo>
                    <a:pt x="167" y="152"/>
                    <a:pt x="170" y="149"/>
                    <a:pt x="170" y="149"/>
                  </a:cubicBezTo>
                  <a:cubicBezTo>
                    <a:pt x="172" y="148"/>
                    <a:pt x="173" y="146"/>
                    <a:pt x="174" y="145"/>
                  </a:cubicBezTo>
                  <a:cubicBezTo>
                    <a:pt x="177" y="144"/>
                    <a:pt x="185" y="146"/>
                    <a:pt x="185" y="142"/>
                  </a:cubicBezTo>
                  <a:cubicBezTo>
                    <a:pt x="186" y="137"/>
                    <a:pt x="187" y="134"/>
                    <a:pt x="188" y="130"/>
                  </a:cubicBezTo>
                  <a:cubicBezTo>
                    <a:pt x="190" y="126"/>
                    <a:pt x="191" y="122"/>
                    <a:pt x="194" y="118"/>
                  </a:cubicBezTo>
                  <a:cubicBezTo>
                    <a:pt x="195" y="117"/>
                    <a:pt x="197" y="116"/>
                    <a:pt x="198" y="114"/>
                  </a:cubicBezTo>
                  <a:cubicBezTo>
                    <a:pt x="198" y="113"/>
                    <a:pt x="198" y="113"/>
                    <a:pt x="198" y="112"/>
                  </a:cubicBezTo>
                  <a:cubicBezTo>
                    <a:pt x="199" y="111"/>
                    <a:pt x="200" y="110"/>
                    <a:pt x="200" y="108"/>
                  </a:cubicBezTo>
                  <a:cubicBezTo>
                    <a:pt x="201" y="106"/>
                    <a:pt x="200" y="104"/>
                    <a:pt x="201" y="102"/>
                  </a:cubicBezTo>
                  <a:cubicBezTo>
                    <a:pt x="201" y="101"/>
                    <a:pt x="202" y="100"/>
                    <a:pt x="202" y="99"/>
                  </a:cubicBezTo>
                  <a:cubicBezTo>
                    <a:pt x="203" y="98"/>
                    <a:pt x="201" y="97"/>
                    <a:pt x="202" y="96"/>
                  </a:cubicBezTo>
                  <a:cubicBezTo>
                    <a:pt x="203" y="95"/>
                    <a:pt x="204" y="92"/>
                    <a:pt x="203" y="91"/>
                  </a:cubicBezTo>
                  <a:cubicBezTo>
                    <a:pt x="203" y="89"/>
                    <a:pt x="202" y="88"/>
                    <a:pt x="202" y="87"/>
                  </a:cubicBezTo>
                  <a:cubicBezTo>
                    <a:pt x="201" y="86"/>
                    <a:pt x="201" y="84"/>
                    <a:pt x="201" y="83"/>
                  </a:cubicBezTo>
                  <a:cubicBezTo>
                    <a:pt x="200" y="79"/>
                    <a:pt x="203" y="77"/>
                    <a:pt x="202" y="73"/>
                  </a:cubicBezTo>
                  <a:cubicBezTo>
                    <a:pt x="202" y="74"/>
                    <a:pt x="201" y="76"/>
                    <a:pt x="200" y="76"/>
                  </a:cubicBezTo>
                  <a:cubicBezTo>
                    <a:pt x="198" y="76"/>
                    <a:pt x="197" y="72"/>
                    <a:pt x="196" y="70"/>
                  </a:cubicBezTo>
                  <a:cubicBezTo>
                    <a:pt x="194" y="67"/>
                    <a:pt x="190" y="67"/>
                    <a:pt x="190" y="62"/>
                  </a:cubicBezTo>
                  <a:cubicBezTo>
                    <a:pt x="189" y="60"/>
                    <a:pt x="188" y="60"/>
                    <a:pt x="187" y="59"/>
                  </a:cubicBezTo>
                  <a:cubicBezTo>
                    <a:pt x="185" y="58"/>
                    <a:pt x="185" y="61"/>
                    <a:pt x="184" y="59"/>
                  </a:cubicBezTo>
                  <a:cubicBezTo>
                    <a:pt x="184" y="56"/>
                    <a:pt x="183" y="55"/>
                    <a:pt x="181" y="53"/>
                  </a:cubicBezTo>
                  <a:cubicBezTo>
                    <a:pt x="181" y="53"/>
                    <a:pt x="180" y="52"/>
                    <a:pt x="180" y="51"/>
                  </a:cubicBezTo>
                  <a:cubicBezTo>
                    <a:pt x="179" y="51"/>
                    <a:pt x="180" y="49"/>
                    <a:pt x="180" y="50"/>
                  </a:cubicBezTo>
                  <a:cubicBezTo>
                    <a:pt x="178" y="48"/>
                    <a:pt x="176" y="47"/>
                    <a:pt x="174" y="46"/>
                  </a:cubicBezTo>
                  <a:cubicBezTo>
                    <a:pt x="172" y="44"/>
                    <a:pt x="169" y="45"/>
                    <a:pt x="168" y="43"/>
                  </a:cubicBezTo>
                  <a:cubicBezTo>
                    <a:pt x="166" y="41"/>
                    <a:pt x="167" y="37"/>
                    <a:pt x="166" y="36"/>
                  </a:cubicBezTo>
                  <a:cubicBezTo>
                    <a:pt x="166" y="34"/>
                    <a:pt x="166" y="32"/>
                    <a:pt x="165" y="31"/>
                  </a:cubicBezTo>
                  <a:cubicBezTo>
                    <a:pt x="164" y="30"/>
                    <a:pt x="163" y="30"/>
                    <a:pt x="163" y="28"/>
                  </a:cubicBezTo>
                  <a:cubicBezTo>
                    <a:pt x="163" y="26"/>
                    <a:pt x="163" y="23"/>
                    <a:pt x="161" y="20"/>
                  </a:cubicBezTo>
                  <a:cubicBezTo>
                    <a:pt x="160" y="20"/>
                    <a:pt x="158" y="17"/>
                    <a:pt x="158" y="18"/>
                  </a:cubicBezTo>
                  <a:cubicBezTo>
                    <a:pt x="156" y="18"/>
                    <a:pt x="156" y="19"/>
                    <a:pt x="155" y="17"/>
                  </a:cubicBezTo>
                  <a:cubicBezTo>
                    <a:pt x="153" y="15"/>
                    <a:pt x="154" y="11"/>
                    <a:pt x="152" y="8"/>
                  </a:cubicBezTo>
                  <a:cubicBezTo>
                    <a:pt x="152" y="7"/>
                    <a:pt x="148" y="0"/>
                    <a:pt x="148" y="0"/>
                  </a:cubicBezTo>
                  <a:cubicBezTo>
                    <a:pt x="147" y="0"/>
                    <a:pt x="147" y="2"/>
                    <a:pt x="147" y="3"/>
                  </a:cubicBezTo>
                  <a:cubicBezTo>
                    <a:pt x="147" y="4"/>
                    <a:pt x="146" y="5"/>
                    <a:pt x="145" y="6"/>
                  </a:cubicBezTo>
                  <a:cubicBezTo>
                    <a:pt x="145" y="6"/>
                    <a:pt x="143" y="8"/>
                    <a:pt x="144" y="9"/>
                  </a:cubicBezTo>
                  <a:cubicBezTo>
                    <a:pt x="144" y="9"/>
                    <a:pt x="146" y="9"/>
                    <a:pt x="145" y="10"/>
                  </a:cubicBezTo>
                  <a:cubicBezTo>
                    <a:pt x="144" y="10"/>
                    <a:pt x="143" y="15"/>
                    <a:pt x="143" y="16"/>
                  </a:cubicBezTo>
                  <a:cubicBezTo>
                    <a:pt x="144" y="18"/>
                    <a:pt x="144" y="20"/>
                    <a:pt x="144" y="22"/>
                  </a:cubicBezTo>
                  <a:cubicBezTo>
                    <a:pt x="143" y="26"/>
                    <a:pt x="143" y="36"/>
                    <a:pt x="137" y="36"/>
                  </a:cubicBezTo>
                  <a:cubicBezTo>
                    <a:pt x="133" y="36"/>
                    <a:pt x="133" y="32"/>
                    <a:pt x="130" y="31"/>
                  </a:cubicBezTo>
                  <a:cubicBezTo>
                    <a:pt x="128" y="30"/>
                    <a:pt x="126" y="30"/>
                    <a:pt x="124" y="28"/>
                  </a:cubicBezTo>
                  <a:cubicBezTo>
                    <a:pt x="123" y="27"/>
                    <a:pt x="112" y="21"/>
                    <a:pt x="113" y="20"/>
                  </a:cubicBezTo>
                  <a:cubicBezTo>
                    <a:pt x="113" y="19"/>
                    <a:pt x="114" y="18"/>
                    <a:pt x="115" y="17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6" y="14"/>
                    <a:pt x="116" y="13"/>
                  </a:cubicBezTo>
                  <a:cubicBezTo>
                    <a:pt x="117" y="12"/>
                    <a:pt x="117" y="12"/>
                    <a:pt x="118" y="11"/>
                  </a:cubicBezTo>
                  <a:cubicBezTo>
                    <a:pt x="118" y="10"/>
                    <a:pt x="120" y="9"/>
                    <a:pt x="121" y="8"/>
                  </a:cubicBezTo>
                  <a:cubicBezTo>
                    <a:pt x="121" y="7"/>
                    <a:pt x="119" y="5"/>
                    <a:pt x="118" y="6"/>
                  </a:cubicBezTo>
                  <a:cubicBezTo>
                    <a:pt x="118" y="6"/>
                    <a:pt x="117" y="8"/>
                    <a:pt x="117" y="8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5"/>
                    <a:pt x="113" y="7"/>
                    <a:pt x="112" y="7"/>
                  </a:cubicBezTo>
                  <a:cubicBezTo>
                    <a:pt x="111" y="8"/>
                    <a:pt x="110" y="7"/>
                    <a:pt x="109" y="7"/>
                  </a:cubicBezTo>
                  <a:cubicBezTo>
                    <a:pt x="107" y="6"/>
                    <a:pt x="104" y="5"/>
                    <a:pt x="101" y="4"/>
                  </a:cubicBezTo>
                  <a:cubicBezTo>
                    <a:pt x="99" y="4"/>
                    <a:pt x="103" y="5"/>
                    <a:pt x="101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63" name="Freeform 404"/>
            <p:cNvSpPr>
              <a:spLocks/>
            </p:cNvSpPr>
            <p:nvPr/>
          </p:nvSpPr>
          <p:spPr bwMode="auto">
            <a:xfrm>
              <a:off x="11416734" y="5927150"/>
              <a:ext cx="372609" cy="563838"/>
            </a:xfrm>
            <a:custGeom>
              <a:avLst/>
              <a:gdLst>
                <a:gd name="T0" fmla="*/ 7 w 40"/>
                <a:gd name="T1" fmla="*/ 0 h 60"/>
                <a:gd name="T2" fmla="*/ 4 w 40"/>
                <a:gd name="T3" fmla="*/ 3 h 60"/>
                <a:gd name="T4" fmla="*/ 2 w 40"/>
                <a:gd name="T5" fmla="*/ 8 h 60"/>
                <a:gd name="T6" fmla="*/ 5 w 40"/>
                <a:gd name="T7" fmla="*/ 14 h 60"/>
                <a:gd name="T8" fmla="*/ 3 w 40"/>
                <a:gd name="T9" fmla="*/ 18 h 60"/>
                <a:gd name="T10" fmla="*/ 3 w 40"/>
                <a:gd name="T11" fmla="*/ 19 h 60"/>
                <a:gd name="T12" fmla="*/ 2 w 40"/>
                <a:gd name="T13" fmla="*/ 23 h 60"/>
                <a:gd name="T14" fmla="*/ 5 w 40"/>
                <a:gd name="T15" fmla="*/ 23 h 60"/>
                <a:gd name="T16" fmla="*/ 7 w 40"/>
                <a:gd name="T17" fmla="*/ 19 h 60"/>
                <a:gd name="T18" fmla="*/ 7 w 40"/>
                <a:gd name="T19" fmla="*/ 23 h 60"/>
                <a:gd name="T20" fmla="*/ 11 w 40"/>
                <a:gd name="T21" fmla="*/ 27 h 60"/>
                <a:gd name="T22" fmla="*/ 14 w 40"/>
                <a:gd name="T23" fmla="*/ 30 h 60"/>
                <a:gd name="T24" fmla="*/ 16 w 40"/>
                <a:gd name="T25" fmla="*/ 36 h 60"/>
                <a:gd name="T26" fmla="*/ 8 w 40"/>
                <a:gd name="T27" fmla="*/ 39 h 60"/>
                <a:gd name="T28" fmla="*/ 9 w 40"/>
                <a:gd name="T29" fmla="*/ 42 h 60"/>
                <a:gd name="T30" fmla="*/ 5 w 40"/>
                <a:gd name="T31" fmla="*/ 47 h 60"/>
                <a:gd name="T32" fmla="*/ 9 w 40"/>
                <a:gd name="T33" fmla="*/ 48 h 60"/>
                <a:gd name="T34" fmla="*/ 18 w 40"/>
                <a:gd name="T35" fmla="*/ 48 h 60"/>
                <a:gd name="T36" fmla="*/ 10 w 40"/>
                <a:gd name="T37" fmla="*/ 52 h 60"/>
                <a:gd name="T38" fmla="*/ 7 w 40"/>
                <a:gd name="T39" fmla="*/ 55 h 60"/>
                <a:gd name="T40" fmla="*/ 3 w 40"/>
                <a:gd name="T41" fmla="*/ 59 h 60"/>
                <a:gd name="T42" fmla="*/ 5 w 40"/>
                <a:gd name="T43" fmla="*/ 60 h 60"/>
                <a:gd name="T44" fmla="*/ 12 w 40"/>
                <a:gd name="T45" fmla="*/ 57 h 60"/>
                <a:gd name="T46" fmla="*/ 19 w 40"/>
                <a:gd name="T47" fmla="*/ 55 h 60"/>
                <a:gd name="T48" fmla="*/ 27 w 40"/>
                <a:gd name="T49" fmla="*/ 54 h 60"/>
                <a:gd name="T50" fmla="*/ 38 w 40"/>
                <a:gd name="T51" fmla="*/ 51 h 60"/>
                <a:gd name="T52" fmla="*/ 38 w 40"/>
                <a:gd name="T53" fmla="*/ 46 h 60"/>
                <a:gd name="T54" fmla="*/ 32 w 40"/>
                <a:gd name="T55" fmla="*/ 41 h 60"/>
                <a:gd name="T56" fmla="*/ 31 w 40"/>
                <a:gd name="T57" fmla="*/ 36 h 60"/>
                <a:gd name="T58" fmla="*/ 30 w 40"/>
                <a:gd name="T59" fmla="*/ 34 h 60"/>
                <a:gd name="T60" fmla="*/ 23 w 40"/>
                <a:gd name="T61" fmla="*/ 25 h 60"/>
                <a:gd name="T62" fmla="*/ 12 w 40"/>
                <a:gd name="T63" fmla="*/ 18 h 60"/>
                <a:gd name="T64" fmla="*/ 14 w 40"/>
                <a:gd name="T65" fmla="*/ 16 h 60"/>
                <a:gd name="T66" fmla="*/ 21 w 40"/>
                <a:gd name="T67" fmla="*/ 8 h 60"/>
                <a:gd name="T68" fmla="*/ 9 w 40"/>
                <a:gd name="T69" fmla="*/ 7 h 60"/>
                <a:gd name="T70" fmla="*/ 9 w 40"/>
                <a:gd name="T71" fmla="*/ 6 h 60"/>
                <a:gd name="T72" fmla="*/ 15 w 40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60">
                  <a:moveTo>
                    <a:pt x="15" y="0"/>
                  </a:moveTo>
                  <a:cubicBezTo>
                    <a:pt x="12" y="0"/>
                    <a:pt x="10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6" y="3"/>
                    <a:pt x="5" y="2"/>
                    <a:pt x="4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4" y="6"/>
                    <a:pt x="1" y="5"/>
                    <a:pt x="2" y="8"/>
                  </a:cubicBezTo>
                  <a:cubicBezTo>
                    <a:pt x="4" y="10"/>
                    <a:pt x="3" y="11"/>
                    <a:pt x="2" y="13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5"/>
                    <a:pt x="3" y="18"/>
                    <a:pt x="3" y="18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1" y="20"/>
                    <a:pt x="2" y="18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2"/>
                    <a:pt x="4" y="22"/>
                  </a:cubicBezTo>
                  <a:cubicBezTo>
                    <a:pt x="4" y="21"/>
                    <a:pt x="5" y="23"/>
                    <a:pt x="5" y="23"/>
                  </a:cubicBezTo>
                  <a:cubicBezTo>
                    <a:pt x="6" y="23"/>
                    <a:pt x="5" y="19"/>
                    <a:pt x="4" y="19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6" y="21"/>
                    <a:pt x="7" y="22"/>
                    <a:pt x="7" y="23"/>
                  </a:cubicBezTo>
                  <a:cubicBezTo>
                    <a:pt x="7" y="24"/>
                    <a:pt x="4" y="27"/>
                    <a:pt x="7" y="27"/>
                  </a:cubicBezTo>
                  <a:cubicBezTo>
                    <a:pt x="7" y="27"/>
                    <a:pt x="10" y="27"/>
                    <a:pt x="11" y="27"/>
                  </a:cubicBezTo>
                  <a:cubicBezTo>
                    <a:pt x="12" y="26"/>
                    <a:pt x="15" y="26"/>
                    <a:pt x="15" y="26"/>
                  </a:cubicBezTo>
                  <a:cubicBezTo>
                    <a:pt x="14" y="28"/>
                    <a:pt x="13" y="28"/>
                    <a:pt x="14" y="30"/>
                  </a:cubicBezTo>
                  <a:cubicBezTo>
                    <a:pt x="15" y="33"/>
                    <a:pt x="15" y="31"/>
                    <a:pt x="16" y="32"/>
                  </a:cubicBezTo>
                  <a:cubicBezTo>
                    <a:pt x="16" y="33"/>
                    <a:pt x="15" y="35"/>
                    <a:pt x="16" y="36"/>
                  </a:cubicBezTo>
                  <a:cubicBezTo>
                    <a:pt x="17" y="38"/>
                    <a:pt x="14" y="38"/>
                    <a:pt x="13" y="38"/>
                  </a:cubicBezTo>
                  <a:cubicBezTo>
                    <a:pt x="11" y="39"/>
                    <a:pt x="10" y="37"/>
                    <a:pt x="8" y="39"/>
                  </a:cubicBezTo>
                  <a:cubicBezTo>
                    <a:pt x="7" y="41"/>
                    <a:pt x="12" y="40"/>
                    <a:pt x="11" y="41"/>
                  </a:cubicBezTo>
                  <a:cubicBezTo>
                    <a:pt x="11" y="41"/>
                    <a:pt x="9" y="42"/>
                    <a:pt x="9" y="42"/>
                  </a:cubicBezTo>
                  <a:cubicBezTo>
                    <a:pt x="9" y="43"/>
                    <a:pt x="10" y="43"/>
                    <a:pt x="9" y="44"/>
                  </a:cubicBezTo>
                  <a:cubicBezTo>
                    <a:pt x="8" y="45"/>
                    <a:pt x="7" y="46"/>
                    <a:pt x="5" y="47"/>
                  </a:cubicBezTo>
                  <a:cubicBezTo>
                    <a:pt x="4" y="48"/>
                    <a:pt x="6" y="49"/>
                    <a:pt x="6" y="49"/>
                  </a:cubicBezTo>
                  <a:cubicBezTo>
                    <a:pt x="7" y="49"/>
                    <a:pt x="9" y="48"/>
                    <a:pt x="9" y="48"/>
                  </a:cubicBezTo>
                  <a:cubicBezTo>
                    <a:pt x="9" y="49"/>
                    <a:pt x="12" y="49"/>
                    <a:pt x="13" y="50"/>
                  </a:cubicBezTo>
                  <a:cubicBezTo>
                    <a:pt x="15" y="50"/>
                    <a:pt x="17" y="48"/>
                    <a:pt x="18" y="48"/>
                  </a:cubicBezTo>
                  <a:cubicBezTo>
                    <a:pt x="18" y="48"/>
                    <a:pt x="16" y="53"/>
                    <a:pt x="13" y="52"/>
                  </a:cubicBezTo>
                  <a:cubicBezTo>
                    <a:pt x="12" y="51"/>
                    <a:pt x="11" y="52"/>
                    <a:pt x="10" y="52"/>
                  </a:cubicBezTo>
                  <a:cubicBezTo>
                    <a:pt x="8" y="52"/>
                    <a:pt x="9" y="51"/>
                    <a:pt x="8" y="51"/>
                  </a:cubicBezTo>
                  <a:cubicBezTo>
                    <a:pt x="8" y="51"/>
                    <a:pt x="8" y="54"/>
                    <a:pt x="7" y="55"/>
                  </a:cubicBezTo>
                  <a:cubicBezTo>
                    <a:pt x="7" y="55"/>
                    <a:pt x="6" y="56"/>
                    <a:pt x="5" y="57"/>
                  </a:cubicBezTo>
                  <a:cubicBezTo>
                    <a:pt x="5" y="57"/>
                    <a:pt x="3" y="58"/>
                    <a:pt x="3" y="59"/>
                  </a:cubicBezTo>
                  <a:cubicBezTo>
                    <a:pt x="3" y="59"/>
                    <a:pt x="5" y="59"/>
                    <a:pt x="5" y="59"/>
                  </a:cubicBezTo>
                  <a:cubicBezTo>
                    <a:pt x="5" y="59"/>
                    <a:pt x="4" y="59"/>
                    <a:pt x="5" y="60"/>
                  </a:cubicBezTo>
                  <a:cubicBezTo>
                    <a:pt x="5" y="60"/>
                    <a:pt x="7" y="57"/>
                    <a:pt x="8" y="57"/>
                  </a:cubicBezTo>
                  <a:cubicBezTo>
                    <a:pt x="9" y="57"/>
                    <a:pt x="11" y="58"/>
                    <a:pt x="12" y="57"/>
                  </a:cubicBezTo>
                  <a:cubicBezTo>
                    <a:pt x="14" y="57"/>
                    <a:pt x="13" y="55"/>
                    <a:pt x="15" y="55"/>
                  </a:cubicBezTo>
                  <a:cubicBezTo>
                    <a:pt x="16" y="54"/>
                    <a:pt x="17" y="55"/>
                    <a:pt x="19" y="55"/>
                  </a:cubicBezTo>
                  <a:cubicBezTo>
                    <a:pt x="20" y="56"/>
                    <a:pt x="21" y="54"/>
                    <a:pt x="23" y="55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2" y="54"/>
                    <a:pt x="34" y="54"/>
                  </a:cubicBezTo>
                  <a:cubicBezTo>
                    <a:pt x="34" y="54"/>
                    <a:pt x="38" y="51"/>
                    <a:pt x="38" y="51"/>
                  </a:cubicBezTo>
                  <a:cubicBezTo>
                    <a:pt x="37" y="50"/>
                    <a:pt x="33" y="51"/>
                    <a:pt x="33" y="50"/>
                  </a:cubicBezTo>
                  <a:cubicBezTo>
                    <a:pt x="33" y="49"/>
                    <a:pt x="37" y="46"/>
                    <a:pt x="38" y="46"/>
                  </a:cubicBezTo>
                  <a:cubicBezTo>
                    <a:pt x="39" y="44"/>
                    <a:pt x="40" y="40"/>
                    <a:pt x="36" y="40"/>
                  </a:cubicBezTo>
                  <a:cubicBezTo>
                    <a:pt x="35" y="40"/>
                    <a:pt x="33" y="41"/>
                    <a:pt x="32" y="41"/>
                  </a:cubicBezTo>
                  <a:cubicBezTo>
                    <a:pt x="30" y="40"/>
                    <a:pt x="32" y="40"/>
                    <a:pt x="32" y="39"/>
                  </a:cubicBezTo>
                  <a:cubicBezTo>
                    <a:pt x="32" y="38"/>
                    <a:pt x="32" y="37"/>
                    <a:pt x="31" y="36"/>
                  </a:cubicBezTo>
                  <a:cubicBezTo>
                    <a:pt x="31" y="36"/>
                    <a:pt x="27" y="35"/>
                    <a:pt x="28" y="34"/>
                  </a:cubicBezTo>
                  <a:cubicBezTo>
                    <a:pt x="28" y="34"/>
                    <a:pt x="30" y="35"/>
                    <a:pt x="30" y="34"/>
                  </a:cubicBezTo>
                  <a:cubicBezTo>
                    <a:pt x="31" y="33"/>
                    <a:pt x="30" y="32"/>
                    <a:pt x="29" y="31"/>
                  </a:cubicBezTo>
                  <a:cubicBezTo>
                    <a:pt x="26" y="29"/>
                    <a:pt x="25" y="29"/>
                    <a:pt x="23" y="25"/>
                  </a:cubicBezTo>
                  <a:cubicBezTo>
                    <a:pt x="22" y="23"/>
                    <a:pt x="21" y="21"/>
                    <a:pt x="18" y="19"/>
                  </a:cubicBezTo>
                  <a:cubicBezTo>
                    <a:pt x="17" y="18"/>
                    <a:pt x="13" y="20"/>
                    <a:pt x="12" y="18"/>
                  </a:cubicBezTo>
                  <a:cubicBezTo>
                    <a:pt x="12" y="18"/>
                    <a:pt x="18" y="17"/>
                    <a:pt x="17" y="16"/>
                  </a:cubicBezTo>
                  <a:cubicBezTo>
                    <a:pt x="17" y="16"/>
                    <a:pt x="15" y="17"/>
                    <a:pt x="14" y="16"/>
                  </a:cubicBezTo>
                  <a:cubicBezTo>
                    <a:pt x="14" y="16"/>
                    <a:pt x="18" y="15"/>
                    <a:pt x="18" y="15"/>
                  </a:cubicBezTo>
                  <a:cubicBezTo>
                    <a:pt x="19" y="14"/>
                    <a:pt x="22" y="9"/>
                    <a:pt x="21" y="8"/>
                  </a:cubicBezTo>
                  <a:cubicBezTo>
                    <a:pt x="20" y="6"/>
                    <a:pt x="17" y="6"/>
                    <a:pt x="15" y="6"/>
                  </a:cubicBezTo>
                  <a:cubicBezTo>
                    <a:pt x="14" y="7"/>
                    <a:pt x="9" y="7"/>
                    <a:pt x="9" y="7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1" y="6"/>
                    <a:pt x="9" y="5"/>
                    <a:pt x="9" y="6"/>
                  </a:cubicBezTo>
                  <a:cubicBezTo>
                    <a:pt x="9" y="5"/>
                    <a:pt x="18" y="1"/>
                    <a:pt x="15" y="0"/>
                  </a:cubicBezTo>
                  <a:cubicBezTo>
                    <a:pt x="14" y="0"/>
                    <a:pt x="17" y="1"/>
                    <a:pt x="15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64" name="Freeform 405"/>
            <p:cNvSpPr>
              <a:spLocks/>
            </p:cNvSpPr>
            <p:nvPr/>
          </p:nvSpPr>
          <p:spPr bwMode="auto">
            <a:xfrm>
              <a:off x="10566415" y="5337830"/>
              <a:ext cx="503185" cy="245288"/>
            </a:xfrm>
            <a:custGeom>
              <a:avLst/>
              <a:gdLst>
                <a:gd name="T0" fmla="*/ 53 w 54"/>
                <a:gd name="T1" fmla="*/ 10 h 26"/>
                <a:gd name="T2" fmla="*/ 49 w 54"/>
                <a:gd name="T3" fmla="*/ 9 h 26"/>
                <a:gd name="T4" fmla="*/ 50 w 54"/>
                <a:gd name="T5" fmla="*/ 8 h 26"/>
                <a:gd name="T6" fmla="*/ 48 w 54"/>
                <a:gd name="T7" fmla="*/ 7 h 26"/>
                <a:gd name="T8" fmla="*/ 49 w 54"/>
                <a:gd name="T9" fmla="*/ 6 h 26"/>
                <a:gd name="T10" fmla="*/ 46 w 54"/>
                <a:gd name="T11" fmla="*/ 5 h 26"/>
                <a:gd name="T12" fmla="*/ 48 w 54"/>
                <a:gd name="T13" fmla="*/ 3 h 26"/>
                <a:gd name="T14" fmla="*/ 43 w 54"/>
                <a:gd name="T15" fmla="*/ 3 h 26"/>
                <a:gd name="T16" fmla="*/ 39 w 54"/>
                <a:gd name="T17" fmla="*/ 1 h 26"/>
                <a:gd name="T18" fmla="*/ 39 w 54"/>
                <a:gd name="T19" fmla="*/ 4 h 26"/>
                <a:gd name="T20" fmla="*/ 36 w 54"/>
                <a:gd name="T21" fmla="*/ 5 h 26"/>
                <a:gd name="T22" fmla="*/ 32 w 54"/>
                <a:gd name="T23" fmla="*/ 5 h 26"/>
                <a:gd name="T24" fmla="*/ 32 w 54"/>
                <a:gd name="T25" fmla="*/ 9 h 26"/>
                <a:gd name="T26" fmla="*/ 26 w 54"/>
                <a:gd name="T27" fmla="*/ 5 h 26"/>
                <a:gd name="T28" fmla="*/ 25 w 54"/>
                <a:gd name="T29" fmla="*/ 8 h 26"/>
                <a:gd name="T30" fmla="*/ 21 w 54"/>
                <a:gd name="T31" fmla="*/ 5 h 26"/>
                <a:gd name="T32" fmla="*/ 21 w 54"/>
                <a:gd name="T33" fmla="*/ 9 h 26"/>
                <a:gd name="T34" fmla="*/ 19 w 54"/>
                <a:gd name="T35" fmla="*/ 9 h 26"/>
                <a:gd name="T36" fmla="*/ 17 w 54"/>
                <a:gd name="T37" fmla="*/ 12 h 26"/>
                <a:gd name="T38" fmla="*/ 14 w 54"/>
                <a:gd name="T39" fmla="*/ 8 h 26"/>
                <a:gd name="T40" fmla="*/ 16 w 54"/>
                <a:gd name="T41" fmla="*/ 8 h 26"/>
                <a:gd name="T42" fmla="*/ 14 w 54"/>
                <a:gd name="T43" fmla="*/ 5 h 26"/>
                <a:gd name="T44" fmla="*/ 7 w 54"/>
                <a:gd name="T45" fmla="*/ 2 h 26"/>
                <a:gd name="T46" fmla="*/ 9 w 54"/>
                <a:gd name="T47" fmla="*/ 4 h 26"/>
                <a:gd name="T48" fmla="*/ 8 w 54"/>
                <a:gd name="T49" fmla="*/ 4 h 26"/>
                <a:gd name="T50" fmla="*/ 10 w 54"/>
                <a:gd name="T51" fmla="*/ 8 h 26"/>
                <a:gd name="T52" fmla="*/ 5 w 54"/>
                <a:gd name="T53" fmla="*/ 6 h 26"/>
                <a:gd name="T54" fmla="*/ 3 w 54"/>
                <a:gd name="T55" fmla="*/ 6 h 26"/>
                <a:gd name="T56" fmla="*/ 5 w 54"/>
                <a:gd name="T57" fmla="*/ 7 h 26"/>
                <a:gd name="T58" fmla="*/ 5 w 54"/>
                <a:gd name="T59" fmla="*/ 8 h 26"/>
                <a:gd name="T60" fmla="*/ 2 w 54"/>
                <a:gd name="T61" fmla="*/ 7 h 26"/>
                <a:gd name="T62" fmla="*/ 1 w 54"/>
                <a:gd name="T63" fmla="*/ 9 h 26"/>
                <a:gd name="T64" fmla="*/ 8 w 54"/>
                <a:gd name="T65" fmla="*/ 10 h 26"/>
                <a:gd name="T66" fmla="*/ 13 w 54"/>
                <a:gd name="T67" fmla="*/ 11 h 26"/>
                <a:gd name="T68" fmla="*/ 11 w 54"/>
                <a:gd name="T69" fmla="*/ 12 h 26"/>
                <a:gd name="T70" fmla="*/ 12 w 54"/>
                <a:gd name="T71" fmla="*/ 13 h 26"/>
                <a:gd name="T72" fmla="*/ 8 w 54"/>
                <a:gd name="T73" fmla="*/ 14 h 26"/>
                <a:gd name="T74" fmla="*/ 3 w 54"/>
                <a:gd name="T75" fmla="*/ 15 h 26"/>
                <a:gd name="T76" fmla="*/ 10 w 54"/>
                <a:gd name="T77" fmla="*/ 16 h 26"/>
                <a:gd name="T78" fmla="*/ 12 w 54"/>
                <a:gd name="T79" fmla="*/ 18 h 26"/>
                <a:gd name="T80" fmla="*/ 15 w 54"/>
                <a:gd name="T81" fmla="*/ 17 h 26"/>
                <a:gd name="T82" fmla="*/ 13 w 54"/>
                <a:gd name="T83" fmla="*/ 18 h 26"/>
                <a:gd name="T84" fmla="*/ 15 w 54"/>
                <a:gd name="T85" fmla="*/ 18 h 26"/>
                <a:gd name="T86" fmla="*/ 10 w 54"/>
                <a:gd name="T87" fmla="*/ 23 h 26"/>
                <a:gd name="T88" fmla="*/ 15 w 54"/>
                <a:gd name="T89" fmla="*/ 23 h 26"/>
                <a:gd name="T90" fmla="*/ 21 w 54"/>
                <a:gd name="T91" fmla="*/ 24 h 26"/>
                <a:gd name="T92" fmla="*/ 20 w 54"/>
                <a:gd name="T93" fmla="*/ 24 h 26"/>
                <a:gd name="T94" fmla="*/ 22 w 54"/>
                <a:gd name="T95" fmla="*/ 25 h 26"/>
                <a:gd name="T96" fmla="*/ 29 w 54"/>
                <a:gd name="T97" fmla="*/ 26 h 26"/>
                <a:gd name="T98" fmla="*/ 33 w 54"/>
                <a:gd name="T99" fmla="*/ 25 h 26"/>
                <a:gd name="T100" fmla="*/ 39 w 54"/>
                <a:gd name="T101" fmla="*/ 23 h 26"/>
                <a:gd name="T102" fmla="*/ 46 w 54"/>
                <a:gd name="T103" fmla="*/ 19 h 26"/>
                <a:gd name="T104" fmla="*/ 52 w 54"/>
                <a:gd name="T105" fmla="*/ 16 h 26"/>
                <a:gd name="T106" fmla="*/ 52 w 54"/>
                <a:gd name="T107" fmla="*/ 14 h 26"/>
                <a:gd name="T108" fmla="*/ 54 w 54"/>
                <a:gd name="T109" fmla="*/ 13 h 26"/>
                <a:gd name="T110" fmla="*/ 52 w 54"/>
                <a:gd name="T111" fmla="*/ 12 h 26"/>
                <a:gd name="T112" fmla="*/ 53 w 54"/>
                <a:gd name="T113" fmla="*/ 10 h 26"/>
                <a:gd name="T114" fmla="*/ 53 w 54"/>
                <a:gd name="T1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6">
                  <a:moveTo>
                    <a:pt x="53" y="10"/>
                  </a:moveTo>
                  <a:cubicBezTo>
                    <a:pt x="53" y="10"/>
                    <a:pt x="49" y="9"/>
                    <a:pt x="49" y="9"/>
                  </a:cubicBezTo>
                  <a:cubicBezTo>
                    <a:pt x="49" y="9"/>
                    <a:pt x="50" y="8"/>
                    <a:pt x="50" y="8"/>
                  </a:cubicBezTo>
                  <a:cubicBezTo>
                    <a:pt x="49" y="8"/>
                    <a:pt x="47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8" y="5"/>
                    <a:pt x="46" y="5"/>
                    <a:pt x="46" y="5"/>
                  </a:cubicBezTo>
                  <a:cubicBezTo>
                    <a:pt x="46" y="4"/>
                    <a:pt x="48" y="3"/>
                    <a:pt x="48" y="3"/>
                  </a:cubicBezTo>
                  <a:cubicBezTo>
                    <a:pt x="48" y="3"/>
                    <a:pt x="44" y="4"/>
                    <a:pt x="43" y="3"/>
                  </a:cubicBezTo>
                  <a:cubicBezTo>
                    <a:pt x="42" y="2"/>
                    <a:pt x="41" y="1"/>
                    <a:pt x="39" y="1"/>
                  </a:cubicBezTo>
                  <a:cubicBezTo>
                    <a:pt x="38" y="1"/>
                    <a:pt x="40" y="3"/>
                    <a:pt x="39" y="4"/>
                  </a:cubicBezTo>
                  <a:cubicBezTo>
                    <a:pt x="38" y="5"/>
                    <a:pt x="37" y="4"/>
                    <a:pt x="36" y="5"/>
                  </a:cubicBezTo>
                  <a:cubicBezTo>
                    <a:pt x="35" y="6"/>
                    <a:pt x="34" y="5"/>
                    <a:pt x="32" y="5"/>
                  </a:cubicBezTo>
                  <a:cubicBezTo>
                    <a:pt x="30" y="4"/>
                    <a:pt x="33" y="8"/>
                    <a:pt x="32" y="9"/>
                  </a:cubicBezTo>
                  <a:cubicBezTo>
                    <a:pt x="32" y="9"/>
                    <a:pt x="28" y="2"/>
                    <a:pt x="26" y="5"/>
                  </a:cubicBezTo>
                  <a:cubicBezTo>
                    <a:pt x="25" y="5"/>
                    <a:pt x="26" y="7"/>
                    <a:pt x="25" y="8"/>
                  </a:cubicBezTo>
                  <a:cubicBezTo>
                    <a:pt x="25" y="9"/>
                    <a:pt x="22" y="5"/>
                    <a:pt x="21" y="5"/>
                  </a:cubicBezTo>
                  <a:cubicBezTo>
                    <a:pt x="20" y="5"/>
                    <a:pt x="23" y="9"/>
                    <a:pt x="21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7" y="11"/>
                    <a:pt x="17" y="12"/>
                  </a:cubicBezTo>
                  <a:cubicBezTo>
                    <a:pt x="17" y="11"/>
                    <a:pt x="14" y="9"/>
                    <a:pt x="14" y="8"/>
                  </a:cubicBezTo>
                  <a:cubicBezTo>
                    <a:pt x="14" y="8"/>
                    <a:pt x="16" y="8"/>
                    <a:pt x="16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3" y="5"/>
                    <a:pt x="8" y="0"/>
                    <a:pt x="7" y="2"/>
                  </a:cubicBezTo>
                  <a:cubicBezTo>
                    <a:pt x="7" y="3"/>
                    <a:pt x="10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10" y="3"/>
                    <a:pt x="11" y="7"/>
                    <a:pt x="10" y="8"/>
                  </a:cubicBezTo>
                  <a:cubicBezTo>
                    <a:pt x="10" y="8"/>
                    <a:pt x="2" y="1"/>
                    <a:pt x="5" y="6"/>
                  </a:cubicBezTo>
                  <a:cubicBezTo>
                    <a:pt x="5" y="6"/>
                    <a:pt x="3" y="6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3" y="7"/>
                    <a:pt x="2" y="7"/>
                  </a:cubicBezTo>
                  <a:cubicBezTo>
                    <a:pt x="3" y="7"/>
                    <a:pt x="0" y="10"/>
                    <a:pt x="1" y="9"/>
                  </a:cubicBezTo>
                  <a:cubicBezTo>
                    <a:pt x="0" y="11"/>
                    <a:pt x="8" y="10"/>
                    <a:pt x="8" y="10"/>
                  </a:cubicBezTo>
                  <a:cubicBezTo>
                    <a:pt x="9" y="10"/>
                    <a:pt x="13" y="11"/>
                    <a:pt x="13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1" y="14"/>
                    <a:pt x="9" y="14"/>
                    <a:pt x="8" y="14"/>
                  </a:cubicBezTo>
                  <a:cubicBezTo>
                    <a:pt x="8" y="14"/>
                    <a:pt x="2" y="15"/>
                    <a:pt x="3" y="15"/>
                  </a:cubicBezTo>
                  <a:cubicBezTo>
                    <a:pt x="5" y="16"/>
                    <a:pt x="8" y="15"/>
                    <a:pt x="10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4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9"/>
                    <a:pt x="15" y="18"/>
                    <a:pt x="15" y="18"/>
                  </a:cubicBezTo>
                  <a:cubicBezTo>
                    <a:pt x="16" y="19"/>
                    <a:pt x="8" y="23"/>
                    <a:pt x="10" y="23"/>
                  </a:cubicBezTo>
                  <a:cubicBezTo>
                    <a:pt x="12" y="24"/>
                    <a:pt x="14" y="23"/>
                    <a:pt x="15" y="23"/>
                  </a:cubicBezTo>
                  <a:cubicBezTo>
                    <a:pt x="17" y="23"/>
                    <a:pt x="19" y="23"/>
                    <a:pt x="21" y="24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4" y="26"/>
                    <a:pt x="27" y="26"/>
                    <a:pt x="29" y="26"/>
                  </a:cubicBezTo>
                  <a:cubicBezTo>
                    <a:pt x="31" y="26"/>
                    <a:pt x="31" y="25"/>
                    <a:pt x="33" y="25"/>
                  </a:cubicBezTo>
                  <a:cubicBezTo>
                    <a:pt x="35" y="24"/>
                    <a:pt x="37" y="24"/>
                    <a:pt x="39" y="23"/>
                  </a:cubicBezTo>
                  <a:cubicBezTo>
                    <a:pt x="42" y="21"/>
                    <a:pt x="43" y="20"/>
                    <a:pt x="46" y="19"/>
                  </a:cubicBezTo>
                  <a:cubicBezTo>
                    <a:pt x="48" y="19"/>
                    <a:pt x="49" y="16"/>
                    <a:pt x="52" y="16"/>
                  </a:cubicBezTo>
                  <a:cubicBezTo>
                    <a:pt x="52" y="15"/>
                    <a:pt x="53" y="15"/>
                    <a:pt x="52" y="14"/>
                  </a:cubicBezTo>
                  <a:cubicBezTo>
                    <a:pt x="51" y="13"/>
                    <a:pt x="53" y="13"/>
                    <a:pt x="54" y="13"/>
                  </a:cubicBezTo>
                  <a:cubicBezTo>
                    <a:pt x="54" y="13"/>
                    <a:pt x="52" y="12"/>
                    <a:pt x="52" y="12"/>
                  </a:cubicBezTo>
                  <a:cubicBezTo>
                    <a:pt x="52" y="11"/>
                    <a:pt x="54" y="10"/>
                    <a:pt x="53" y="10"/>
                  </a:cubicBezTo>
                  <a:cubicBezTo>
                    <a:pt x="51" y="9"/>
                    <a:pt x="54" y="10"/>
                    <a:pt x="53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65" name="Freeform 406"/>
            <p:cNvSpPr>
              <a:spLocks/>
            </p:cNvSpPr>
            <p:nvPr/>
          </p:nvSpPr>
          <p:spPr bwMode="auto">
            <a:xfrm>
              <a:off x="14085519" y="4439505"/>
              <a:ext cx="840762" cy="579770"/>
            </a:xfrm>
            <a:custGeom>
              <a:avLst/>
              <a:gdLst>
                <a:gd name="T0" fmla="*/ 77 w 90"/>
                <a:gd name="T1" fmla="*/ 2 h 62"/>
                <a:gd name="T2" fmla="*/ 66 w 90"/>
                <a:gd name="T3" fmla="*/ 6 h 62"/>
                <a:gd name="T4" fmla="*/ 51 w 90"/>
                <a:gd name="T5" fmla="*/ 8 h 62"/>
                <a:gd name="T6" fmla="*/ 48 w 90"/>
                <a:gd name="T7" fmla="*/ 9 h 62"/>
                <a:gd name="T8" fmla="*/ 39 w 90"/>
                <a:gd name="T9" fmla="*/ 11 h 62"/>
                <a:gd name="T10" fmla="*/ 32 w 90"/>
                <a:gd name="T11" fmla="*/ 14 h 62"/>
                <a:gd name="T12" fmla="*/ 26 w 90"/>
                <a:gd name="T13" fmla="*/ 19 h 62"/>
                <a:gd name="T14" fmla="*/ 26 w 90"/>
                <a:gd name="T15" fmla="*/ 21 h 62"/>
                <a:gd name="T16" fmla="*/ 27 w 90"/>
                <a:gd name="T17" fmla="*/ 23 h 62"/>
                <a:gd name="T18" fmla="*/ 23 w 90"/>
                <a:gd name="T19" fmla="*/ 25 h 62"/>
                <a:gd name="T20" fmla="*/ 21 w 90"/>
                <a:gd name="T21" fmla="*/ 28 h 62"/>
                <a:gd name="T22" fmla="*/ 21 w 90"/>
                <a:gd name="T23" fmla="*/ 29 h 62"/>
                <a:gd name="T24" fmla="*/ 14 w 90"/>
                <a:gd name="T25" fmla="*/ 31 h 62"/>
                <a:gd name="T26" fmla="*/ 19 w 90"/>
                <a:gd name="T27" fmla="*/ 34 h 62"/>
                <a:gd name="T28" fmla="*/ 9 w 90"/>
                <a:gd name="T29" fmla="*/ 38 h 62"/>
                <a:gd name="T30" fmla="*/ 6 w 90"/>
                <a:gd name="T31" fmla="*/ 41 h 62"/>
                <a:gd name="T32" fmla="*/ 5 w 90"/>
                <a:gd name="T33" fmla="*/ 47 h 62"/>
                <a:gd name="T34" fmla="*/ 4 w 90"/>
                <a:gd name="T35" fmla="*/ 53 h 62"/>
                <a:gd name="T36" fmla="*/ 12 w 90"/>
                <a:gd name="T37" fmla="*/ 55 h 62"/>
                <a:gd name="T38" fmla="*/ 12 w 90"/>
                <a:gd name="T39" fmla="*/ 56 h 62"/>
                <a:gd name="T40" fmla="*/ 16 w 90"/>
                <a:gd name="T41" fmla="*/ 62 h 62"/>
                <a:gd name="T42" fmla="*/ 26 w 90"/>
                <a:gd name="T43" fmla="*/ 61 h 62"/>
                <a:gd name="T44" fmla="*/ 26 w 90"/>
                <a:gd name="T45" fmla="*/ 59 h 62"/>
                <a:gd name="T46" fmla="*/ 20 w 90"/>
                <a:gd name="T47" fmla="*/ 48 h 62"/>
                <a:gd name="T48" fmla="*/ 20 w 90"/>
                <a:gd name="T49" fmla="*/ 42 h 62"/>
                <a:gd name="T50" fmla="*/ 22 w 90"/>
                <a:gd name="T51" fmla="*/ 40 h 62"/>
                <a:gd name="T52" fmla="*/ 21 w 90"/>
                <a:gd name="T53" fmla="*/ 36 h 62"/>
                <a:gd name="T54" fmla="*/ 27 w 90"/>
                <a:gd name="T55" fmla="*/ 34 h 62"/>
                <a:gd name="T56" fmla="*/ 27 w 90"/>
                <a:gd name="T57" fmla="*/ 32 h 62"/>
                <a:gd name="T58" fmla="*/ 32 w 90"/>
                <a:gd name="T59" fmla="*/ 31 h 62"/>
                <a:gd name="T60" fmla="*/ 35 w 90"/>
                <a:gd name="T61" fmla="*/ 29 h 62"/>
                <a:gd name="T62" fmla="*/ 35 w 90"/>
                <a:gd name="T63" fmla="*/ 26 h 62"/>
                <a:gd name="T64" fmla="*/ 42 w 90"/>
                <a:gd name="T65" fmla="*/ 24 h 62"/>
                <a:gd name="T66" fmla="*/ 45 w 90"/>
                <a:gd name="T67" fmla="*/ 22 h 62"/>
                <a:gd name="T68" fmla="*/ 58 w 90"/>
                <a:gd name="T69" fmla="*/ 15 h 62"/>
                <a:gd name="T70" fmla="*/ 81 w 90"/>
                <a:gd name="T71" fmla="*/ 8 h 62"/>
                <a:gd name="T72" fmla="*/ 84 w 90"/>
                <a:gd name="T7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62">
                  <a:moveTo>
                    <a:pt x="84" y="1"/>
                  </a:moveTo>
                  <a:cubicBezTo>
                    <a:pt x="81" y="1"/>
                    <a:pt x="80" y="0"/>
                    <a:pt x="77" y="2"/>
                  </a:cubicBezTo>
                  <a:cubicBezTo>
                    <a:pt x="76" y="2"/>
                    <a:pt x="72" y="3"/>
                    <a:pt x="73" y="4"/>
                  </a:cubicBezTo>
                  <a:cubicBezTo>
                    <a:pt x="72" y="4"/>
                    <a:pt x="68" y="6"/>
                    <a:pt x="66" y="6"/>
                  </a:cubicBezTo>
                  <a:cubicBezTo>
                    <a:pt x="64" y="6"/>
                    <a:pt x="61" y="7"/>
                    <a:pt x="59" y="8"/>
                  </a:cubicBezTo>
                  <a:cubicBezTo>
                    <a:pt x="56" y="8"/>
                    <a:pt x="54" y="8"/>
                    <a:pt x="51" y="8"/>
                  </a:cubicBezTo>
                  <a:cubicBezTo>
                    <a:pt x="51" y="8"/>
                    <a:pt x="45" y="8"/>
                    <a:pt x="46" y="9"/>
                  </a:cubicBezTo>
                  <a:cubicBezTo>
                    <a:pt x="46" y="9"/>
                    <a:pt x="48" y="9"/>
                    <a:pt x="48" y="9"/>
                  </a:cubicBezTo>
                  <a:cubicBezTo>
                    <a:pt x="47" y="10"/>
                    <a:pt x="45" y="10"/>
                    <a:pt x="44" y="11"/>
                  </a:cubicBezTo>
                  <a:cubicBezTo>
                    <a:pt x="43" y="11"/>
                    <a:pt x="41" y="11"/>
                    <a:pt x="39" y="11"/>
                  </a:cubicBezTo>
                  <a:cubicBezTo>
                    <a:pt x="38" y="11"/>
                    <a:pt x="38" y="11"/>
                    <a:pt x="36" y="12"/>
                  </a:cubicBezTo>
                  <a:cubicBezTo>
                    <a:pt x="35" y="15"/>
                    <a:pt x="34" y="14"/>
                    <a:pt x="32" y="14"/>
                  </a:cubicBezTo>
                  <a:cubicBezTo>
                    <a:pt x="30" y="15"/>
                    <a:pt x="31" y="17"/>
                    <a:pt x="28" y="17"/>
                  </a:cubicBezTo>
                  <a:cubicBezTo>
                    <a:pt x="26" y="17"/>
                    <a:pt x="27" y="19"/>
                    <a:pt x="26" y="19"/>
                  </a:cubicBezTo>
                  <a:cubicBezTo>
                    <a:pt x="25" y="20"/>
                    <a:pt x="22" y="18"/>
                    <a:pt x="23" y="19"/>
                  </a:cubicBezTo>
                  <a:cubicBezTo>
                    <a:pt x="23" y="20"/>
                    <a:pt x="26" y="21"/>
                    <a:pt x="26" y="21"/>
                  </a:cubicBezTo>
                  <a:cubicBezTo>
                    <a:pt x="26" y="21"/>
                    <a:pt x="22" y="22"/>
                    <a:pt x="22" y="22"/>
                  </a:cubicBezTo>
                  <a:cubicBezTo>
                    <a:pt x="22" y="23"/>
                    <a:pt x="27" y="23"/>
                    <a:pt x="27" y="23"/>
                  </a:cubicBezTo>
                  <a:cubicBezTo>
                    <a:pt x="27" y="24"/>
                    <a:pt x="20" y="24"/>
                    <a:pt x="21" y="25"/>
                  </a:cubicBezTo>
                  <a:cubicBezTo>
                    <a:pt x="21" y="24"/>
                    <a:pt x="23" y="25"/>
                    <a:pt x="23" y="25"/>
                  </a:cubicBezTo>
                  <a:cubicBezTo>
                    <a:pt x="21" y="26"/>
                    <a:pt x="20" y="25"/>
                    <a:pt x="20" y="26"/>
                  </a:cubicBezTo>
                  <a:cubicBezTo>
                    <a:pt x="19" y="27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20" y="29"/>
                    <a:pt x="21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2" y="32"/>
                    <a:pt x="12" y="33"/>
                    <a:pt x="14" y="33"/>
                  </a:cubicBezTo>
                  <a:cubicBezTo>
                    <a:pt x="15" y="33"/>
                    <a:pt x="18" y="34"/>
                    <a:pt x="19" y="34"/>
                  </a:cubicBezTo>
                  <a:cubicBezTo>
                    <a:pt x="17" y="35"/>
                    <a:pt x="15" y="33"/>
                    <a:pt x="15" y="36"/>
                  </a:cubicBezTo>
                  <a:cubicBezTo>
                    <a:pt x="15" y="37"/>
                    <a:pt x="10" y="37"/>
                    <a:pt x="9" y="38"/>
                  </a:cubicBezTo>
                  <a:cubicBezTo>
                    <a:pt x="8" y="39"/>
                    <a:pt x="9" y="39"/>
                    <a:pt x="9" y="40"/>
                  </a:cubicBezTo>
                  <a:cubicBezTo>
                    <a:pt x="9" y="40"/>
                    <a:pt x="6" y="41"/>
                    <a:pt x="6" y="41"/>
                  </a:cubicBezTo>
                  <a:cubicBezTo>
                    <a:pt x="2" y="42"/>
                    <a:pt x="7" y="42"/>
                    <a:pt x="7" y="43"/>
                  </a:cubicBezTo>
                  <a:cubicBezTo>
                    <a:pt x="8" y="44"/>
                    <a:pt x="5" y="47"/>
                    <a:pt x="5" y="47"/>
                  </a:cubicBezTo>
                  <a:cubicBezTo>
                    <a:pt x="3" y="49"/>
                    <a:pt x="0" y="47"/>
                    <a:pt x="0" y="51"/>
                  </a:cubicBezTo>
                  <a:cubicBezTo>
                    <a:pt x="0" y="55"/>
                    <a:pt x="2" y="53"/>
                    <a:pt x="4" y="53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9" y="54"/>
                    <a:pt x="11" y="56"/>
                    <a:pt x="12" y="55"/>
                  </a:cubicBezTo>
                  <a:cubicBezTo>
                    <a:pt x="12" y="55"/>
                    <a:pt x="10" y="55"/>
                    <a:pt x="10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0" y="60"/>
                    <a:pt x="10" y="60"/>
                  </a:cubicBezTo>
                  <a:cubicBezTo>
                    <a:pt x="12" y="61"/>
                    <a:pt x="14" y="61"/>
                    <a:pt x="16" y="62"/>
                  </a:cubicBezTo>
                  <a:cubicBezTo>
                    <a:pt x="19" y="62"/>
                    <a:pt x="20" y="62"/>
                    <a:pt x="23" y="62"/>
                  </a:cubicBezTo>
                  <a:cubicBezTo>
                    <a:pt x="24" y="61"/>
                    <a:pt x="25" y="61"/>
                    <a:pt x="26" y="61"/>
                  </a:cubicBezTo>
                  <a:cubicBezTo>
                    <a:pt x="27" y="62"/>
                    <a:pt x="28" y="62"/>
                    <a:pt x="30" y="62"/>
                  </a:cubicBezTo>
                  <a:cubicBezTo>
                    <a:pt x="31" y="62"/>
                    <a:pt x="27" y="59"/>
                    <a:pt x="26" y="59"/>
                  </a:cubicBezTo>
                  <a:cubicBezTo>
                    <a:pt x="24" y="57"/>
                    <a:pt x="23" y="55"/>
                    <a:pt x="22" y="53"/>
                  </a:cubicBezTo>
                  <a:cubicBezTo>
                    <a:pt x="20" y="51"/>
                    <a:pt x="21" y="50"/>
                    <a:pt x="20" y="48"/>
                  </a:cubicBezTo>
                  <a:cubicBezTo>
                    <a:pt x="19" y="45"/>
                    <a:pt x="18" y="45"/>
                    <a:pt x="20" y="43"/>
                  </a:cubicBezTo>
                  <a:cubicBezTo>
                    <a:pt x="21" y="43"/>
                    <a:pt x="20" y="43"/>
                    <a:pt x="20" y="42"/>
                  </a:cubicBezTo>
                  <a:cubicBezTo>
                    <a:pt x="21" y="41"/>
                    <a:pt x="24" y="42"/>
                    <a:pt x="24" y="41"/>
                  </a:cubicBezTo>
                  <a:cubicBezTo>
                    <a:pt x="24" y="41"/>
                    <a:pt x="22" y="40"/>
                    <a:pt x="22" y="40"/>
                  </a:cubicBezTo>
                  <a:cubicBezTo>
                    <a:pt x="23" y="39"/>
                    <a:pt x="26" y="40"/>
                    <a:pt x="26" y="39"/>
                  </a:cubicBezTo>
                  <a:cubicBezTo>
                    <a:pt x="26" y="38"/>
                    <a:pt x="21" y="37"/>
                    <a:pt x="21" y="36"/>
                  </a:cubicBezTo>
                  <a:cubicBezTo>
                    <a:pt x="21" y="36"/>
                    <a:pt x="29" y="37"/>
                    <a:pt x="29" y="37"/>
                  </a:cubicBezTo>
                  <a:cubicBezTo>
                    <a:pt x="29" y="36"/>
                    <a:pt x="27" y="35"/>
                    <a:pt x="27" y="34"/>
                  </a:cubicBezTo>
                  <a:cubicBezTo>
                    <a:pt x="27" y="33"/>
                    <a:pt x="30" y="35"/>
                    <a:pt x="31" y="34"/>
                  </a:cubicBezTo>
                  <a:cubicBezTo>
                    <a:pt x="31" y="33"/>
                    <a:pt x="27" y="31"/>
                    <a:pt x="27" y="32"/>
                  </a:cubicBezTo>
                  <a:cubicBezTo>
                    <a:pt x="27" y="31"/>
                    <a:pt x="31" y="33"/>
                    <a:pt x="32" y="32"/>
                  </a:cubicBezTo>
                  <a:cubicBezTo>
                    <a:pt x="32" y="32"/>
                    <a:pt x="33" y="31"/>
                    <a:pt x="32" y="31"/>
                  </a:cubicBezTo>
                  <a:cubicBezTo>
                    <a:pt x="32" y="31"/>
                    <a:pt x="30" y="29"/>
                    <a:pt x="30" y="29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35" y="28"/>
                    <a:pt x="37" y="27"/>
                    <a:pt x="37" y="27"/>
                  </a:cubicBezTo>
                  <a:cubicBezTo>
                    <a:pt x="37" y="26"/>
                    <a:pt x="35" y="26"/>
                    <a:pt x="35" y="26"/>
                  </a:cubicBezTo>
                  <a:cubicBezTo>
                    <a:pt x="36" y="26"/>
                    <a:pt x="39" y="26"/>
                    <a:pt x="39" y="24"/>
                  </a:cubicBezTo>
                  <a:cubicBezTo>
                    <a:pt x="39" y="22"/>
                    <a:pt x="41" y="25"/>
                    <a:pt x="42" y="24"/>
                  </a:cubicBezTo>
                  <a:cubicBezTo>
                    <a:pt x="42" y="24"/>
                    <a:pt x="41" y="23"/>
                    <a:pt x="41" y="23"/>
                  </a:cubicBezTo>
                  <a:cubicBezTo>
                    <a:pt x="42" y="22"/>
                    <a:pt x="45" y="23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9" y="18"/>
                    <a:pt x="53" y="16"/>
                    <a:pt x="58" y="15"/>
                  </a:cubicBezTo>
                  <a:cubicBezTo>
                    <a:pt x="61" y="14"/>
                    <a:pt x="65" y="13"/>
                    <a:pt x="68" y="12"/>
                  </a:cubicBezTo>
                  <a:cubicBezTo>
                    <a:pt x="73" y="11"/>
                    <a:pt x="77" y="10"/>
                    <a:pt x="81" y="8"/>
                  </a:cubicBezTo>
                  <a:cubicBezTo>
                    <a:pt x="83" y="8"/>
                    <a:pt x="86" y="6"/>
                    <a:pt x="88" y="4"/>
                  </a:cubicBezTo>
                  <a:cubicBezTo>
                    <a:pt x="90" y="2"/>
                    <a:pt x="86" y="1"/>
                    <a:pt x="84" y="1"/>
                  </a:cubicBezTo>
                  <a:cubicBezTo>
                    <a:pt x="82" y="1"/>
                    <a:pt x="86" y="1"/>
                    <a:pt x="84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66" name="Freeform 407"/>
            <p:cNvSpPr>
              <a:spLocks/>
            </p:cNvSpPr>
            <p:nvPr/>
          </p:nvSpPr>
          <p:spPr bwMode="auto">
            <a:xfrm>
              <a:off x="16241569" y="4197405"/>
              <a:ext cx="299364" cy="149721"/>
            </a:xfrm>
            <a:custGeom>
              <a:avLst/>
              <a:gdLst>
                <a:gd name="T0" fmla="*/ 16 w 32"/>
                <a:gd name="T1" fmla="*/ 6 h 16"/>
                <a:gd name="T2" fmla="*/ 19 w 32"/>
                <a:gd name="T3" fmla="*/ 1 h 16"/>
                <a:gd name="T4" fmla="*/ 16 w 32"/>
                <a:gd name="T5" fmla="*/ 0 h 16"/>
                <a:gd name="T6" fmla="*/ 15 w 32"/>
                <a:gd name="T7" fmla="*/ 2 h 16"/>
                <a:gd name="T8" fmla="*/ 10 w 32"/>
                <a:gd name="T9" fmla="*/ 2 h 16"/>
                <a:gd name="T10" fmla="*/ 9 w 32"/>
                <a:gd name="T11" fmla="*/ 4 h 16"/>
                <a:gd name="T12" fmla="*/ 12 w 32"/>
                <a:gd name="T13" fmla="*/ 4 h 16"/>
                <a:gd name="T14" fmla="*/ 10 w 32"/>
                <a:gd name="T15" fmla="*/ 8 h 16"/>
                <a:gd name="T16" fmla="*/ 5 w 32"/>
                <a:gd name="T17" fmla="*/ 10 h 16"/>
                <a:gd name="T18" fmla="*/ 1 w 32"/>
                <a:gd name="T19" fmla="*/ 15 h 16"/>
                <a:gd name="T20" fmla="*/ 8 w 32"/>
                <a:gd name="T21" fmla="*/ 15 h 16"/>
                <a:gd name="T22" fmla="*/ 17 w 32"/>
                <a:gd name="T23" fmla="*/ 14 h 16"/>
                <a:gd name="T24" fmla="*/ 28 w 32"/>
                <a:gd name="T25" fmla="*/ 12 h 16"/>
                <a:gd name="T26" fmla="*/ 29 w 32"/>
                <a:gd name="T27" fmla="*/ 7 h 16"/>
                <a:gd name="T28" fmla="*/ 22 w 32"/>
                <a:gd name="T29" fmla="*/ 3 h 16"/>
                <a:gd name="T30" fmla="*/ 16 w 32"/>
                <a:gd name="T31" fmla="*/ 6 h 16"/>
                <a:gd name="T32" fmla="*/ 16 w 32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6">
                  <a:moveTo>
                    <a:pt x="16" y="6"/>
                  </a:moveTo>
                  <a:cubicBezTo>
                    <a:pt x="16" y="6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5" y="2"/>
                    <a:pt x="15" y="2"/>
                  </a:cubicBezTo>
                  <a:cubicBezTo>
                    <a:pt x="13" y="2"/>
                    <a:pt x="12" y="0"/>
                    <a:pt x="10" y="2"/>
                  </a:cubicBezTo>
                  <a:cubicBezTo>
                    <a:pt x="10" y="2"/>
                    <a:pt x="8" y="3"/>
                    <a:pt x="9" y="4"/>
                  </a:cubicBezTo>
                  <a:cubicBezTo>
                    <a:pt x="10" y="4"/>
                    <a:pt x="11" y="5"/>
                    <a:pt x="12" y="4"/>
                  </a:cubicBezTo>
                  <a:cubicBezTo>
                    <a:pt x="10" y="5"/>
                    <a:pt x="5" y="6"/>
                    <a:pt x="10" y="8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1"/>
                    <a:pt x="0" y="15"/>
                    <a:pt x="1" y="15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1" y="13"/>
                    <a:pt x="14" y="13"/>
                    <a:pt x="17" y="14"/>
                  </a:cubicBezTo>
                  <a:cubicBezTo>
                    <a:pt x="21" y="14"/>
                    <a:pt x="24" y="13"/>
                    <a:pt x="28" y="12"/>
                  </a:cubicBezTo>
                  <a:cubicBezTo>
                    <a:pt x="30" y="11"/>
                    <a:pt x="32" y="8"/>
                    <a:pt x="29" y="7"/>
                  </a:cubicBezTo>
                  <a:cubicBezTo>
                    <a:pt x="27" y="6"/>
                    <a:pt x="24" y="2"/>
                    <a:pt x="22" y="3"/>
                  </a:cubicBezTo>
                  <a:cubicBezTo>
                    <a:pt x="20" y="3"/>
                    <a:pt x="18" y="6"/>
                    <a:pt x="16" y="6"/>
                  </a:cubicBezTo>
                  <a:cubicBezTo>
                    <a:pt x="15" y="6"/>
                    <a:pt x="17" y="6"/>
                    <a:pt x="16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67" name="Freeform 408"/>
            <p:cNvSpPr>
              <a:spLocks/>
            </p:cNvSpPr>
            <p:nvPr/>
          </p:nvSpPr>
          <p:spPr bwMode="auto">
            <a:xfrm>
              <a:off x="15999532" y="4111396"/>
              <a:ext cx="280255" cy="149721"/>
            </a:xfrm>
            <a:custGeom>
              <a:avLst/>
              <a:gdLst>
                <a:gd name="T0" fmla="*/ 26 w 30"/>
                <a:gd name="T1" fmla="*/ 10 h 16"/>
                <a:gd name="T2" fmla="*/ 28 w 30"/>
                <a:gd name="T3" fmla="*/ 7 h 16"/>
                <a:gd name="T4" fmla="*/ 29 w 30"/>
                <a:gd name="T5" fmla="*/ 5 h 16"/>
                <a:gd name="T6" fmla="*/ 26 w 30"/>
                <a:gd name="T7" fmla="*/ 3 h 16"/>
                <a:gd name="T8" fmla="*/ 22 w 30"/>
                <a:gd name="T9" fmla="*/ 3 h 16"/>
                <a:gd name="T10" fmla="*/ 17 w 30"/>
                <a:gd name="T11" fmla="*/ 4 h 16"/>
                <a:gd name="T12" fmla="*/ 18 w 30"/>
                <a:gd name="T13" fmla="*/ 1 h 16"/>
                <a:gd name="T14" fmla="*/ 12 w 30"/>
                <a:gd name="T15" fmla="*/ 1 h 16"/>
                <a:gd name="T16" fmla="*/ 5 w 30"/>
                <a:gd name="T17" fmla="*/ 4 h 16"/>
                <a:gd name="T18" fmla="*/ 7 w 30"/>
                <a:gd name="T19" fmla="*/ 4 h 16"/>
                <a:gd name="T20" fmla="*/ 0 w 30"/>
                <a:gd name="T21" fmla="*/ 8 h 16"/>
                <a:gd name="T22" fmla="*/ 4 w 30"/>
                <a:gd name="T23" fmla="*/ 9 h 16"/>
                <a:gd name="T24" fmla="*/ 7 w 30"/>
                <a:gd name="T25" fmla="*/ 12 h 16"/>
                <a:gd name="T26" fmla="*/ 12 w 30"/>
                <a:gd name="T27" fmla="*/ 13 h 16"/>
                <a:gd name="T28" fmla="*/ 19 w 30"/>
                <a:gd name="T29" fmla="*/ 16 h 16"/>
                <a:gd name="T30" fmla="*/ 28 w 30"/>
                <a:gd name="T31" fmla="*/ 15 h 16"/>
                <a:gd name="T32" fmla="*/ 26 w 30"/>
                <a:gd name="T33" fmla="*/ 10 h 16"/>
                <a:gd name="T34" fmla="*/ 26 w 30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6">
                  <a:moveTo>
                    <a:pt x="26" y="10"/>
                  </a:moveTo>
                  <a:cubicBezTo>
                    <a:pt x="29" y="11"/>
                    <a:pt x="27" y="9"/>
                    <a:pt x="28" y="7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3"/>
                    <a:pt x="17" y="4"/>
                    <a:pt x="17" y="4"/>
                  </a:cubicBezTo>
                  <a:cubicBezTo>
                    <a:pt x="17" y="4"/>
                    <a:pt x="21" y="2"/>
                    <a:pt x="18" y="1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1" y="1"/>
                    <a:pt x="6" y="2"/>
                    <a:pt x="5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0" y="7"/>
                    <a:pt x="0" y="8"/>
                  </a:cubicBezTo>
                  <a:cubicBezTo>
                    <a:pt x="0" y="8"/>
                    <a:pt x="4" y="9"/>
                    <a:pt x="4" y="9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9" y="13"/>
                    <a:pt x="10" y="13"/>
                    <a:pt x="12" y="13"/>
                  </a:cubicBezTo>
                  <a:cubicBezTo>
                    <a:pt x="14" y="14"/>
                    <a:pt x="17" y="16"/>
                    <a:pt x="19" y="16"/>
                  </a:cubicBezTo>
                  <a:cubicBezTo>
                    <a:pt x="22" y="16"/>
                    <a:pt x="25" y="16"/>
                    <a:pt x="28" y="15"/>
                  </a:cubicBezTo>
                  <a:cubicBezTo>
                    <a:pt x="30" y="15"/>
                    <a:pt x="26" y="10"/>
                    <a:pt x="26" y="10"/>
                  </a:cubicBezTo>
                  <a:cubicBezTo>
                    <a:pt x="27" y="10"/>
                    <a:pt x="25" y="10"/>
                    <a:pt x="26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68" name="Freeform 409"/>
            <p:cNvSpPr>
              <a:spLocks/>
            </p:cNvSpPr>
            <p:nvPr/>
          </p:nvSpPr>
          <p:spPr bwMode="auto">
            <a:xfrm>
              <a:off x="15916729" y="4120951"/>
              <a:ext cx="140127" cy="47784"/>
            </a:xfrm>
            <a:custGeom>
              <a:avLst/>
              <a:gdLst>
                <a:gd name="T0" fmla="*/ 9 w 15"/>
                <a:gd name="T1" fmla="*/ 1 h 5"/>
                <a:gd name="T2" fmla="*/ 4 w 15"/>
                <a:gd name="T3" fmla="*/ 1 h 5"/>
                <a:gd name="T4" fmla="*/ 0 w 15"/>
                <a:gd name="T5" fmla="*/ 1 h 5"/>
                <a:gd name="T6" fmla="*/ 1 w 15"/>
                <a:gd name="T7" fmla="*/ 3 h 5"/>
                <a:gd name="T8" fmla="*/ 6 w 15"/>
                <a:gd name="T9" fmla="*/ 5 h 5"/>
                <a:gd name="T10" fmla="*/ 9 w 15"/>
                <a:gd name="T11" fmla="*/ 1 h 5"/>
                <a:gd name="T12" fmla="*/ 9 w 1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9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4" y="5"/>
                    <a:pt x="6" y="5"/>
                  </a:cubicBezTo>
                  <a:cubicBezTo>
                    <a:pt x="8" y="5"/>
                    <a:pt x="15" y="2"/>
                    <a:pt x="9" y="1"/>
                  </a:cubicBezTo>
                  <a:cubicBezTo>
                    <a:pt x="8" y="1"/>
                    <a:pt x="10" y="2"/>
                    <a:pt x="9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69" name="Freeform 410"/>
            <p:cNvSpPr>
              <a:spLocks/>
            </p:cNvSpPr>
            <p:nvPr/>
          </p:nvSpPr>
          <p:spPr bwMode="auto">
            <a:xfrm>
              <a:off x="15942205" y="3990346"/>
              <a:ext cx="235667" cy="149721"/>
            </a:xfrm>
            <a:custGeom>
              <a:avLst/>
              <a:gdLst>
                <a:gd name="T0" fmla="*/ 7 w 25"/>
                <a:gd name="T1" fmla="*/ 15 h 16"/>
                <a:gd name="T2" fmla="*/ 3 w 25"/>
                <a:gd name="T3" fmla="*/ 13 h 16"/>
                <a:gd name="T4" fmla="*/ 4 w 25"/>
                <a:gd name="T5" fmla="*/ 12 h 16"/>
                <a:gd name="T6" fmla="*/ 0 w 25"/>
                <a:gd name="T7" fmla="*/ 12 h 16"/>
                <a:gd name="T8" fmla="*/ 3 w 25"/>
                <a:gd name="T9" fmla="*/ 11 h 16"/>
                <a:gd name="T10" fmla="*/ 2 w 25"/>
                <a:gd name="T11" fmla="*/ 10 h 16"/>
                <a:gd name="T12" fmla="*/ 6 w 25"/>
                <a:gd name="T13" fmla="*/ 6 h 16"/>
                <a:gd name="T14" fmla="*/ 5 w 25"/>
                <a:gd name="T15" fmla="*/ 6 h 16"/>
                <a:gd name="T16" fmla="*/ 11 w 25"/>
                <a:gd name="T17" fmla="*/ 3 h 16"/>
                <a:gd name="T18" fmla="*/ 18 w 25"/>
                <a:gd name="T19" fmla="*/ 0 h 16"/>
                <a:gd name="T20" fmla="*/ 20 w 25"/>
                <a:gd name="T21" fmla="*/ 4 h 16"/>
                <a:gd name="T22" fmla="*/ 25 w 25"/>
                <a:gd name="T23" fmla="*/ 7 h 16"/>
                <a:gd name="T24" fmla="*/ 21 w 25"/>
                <a:gd name="T25" fmla="*/ 9 h 16"/>
                <a:gd name="T26" fmla="*/ 23 w 25"/>
                <a:gd name="T27" fmla="*/ 12 h 16"/>
                <a:gd name="T28" fmla="*/ 19 w 25"/>
                <a:gd name="T29" fmla="*/ 13 h 16"/>
                <a:gd name="T30" fmla="*/ 7 w 25"/>
                <a:gd name="T31" fmla="*/ 15 h 16"/>
                <a:gd name="T32" fmla="*/ 7 w 25"/>
                <a:gd name="T3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6">
                  <a:moveTo>
                    <a:pt x="7" y="15"/>
                  </a:moveTo>
                  <a:cubicBezTo>
                    <a:pt x="6" y="14"/>
                    <a:pt x="4" y="14"/>
                    <a:pt x="3" y="13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2"/>
                    <a:pt x="0" y="13"/>
                    <a:pt x="0" y="12"/>
                  </a:cubicBezTo>
                  <a:cubicBezTo>
                    <a:pt x="0" y="10"/>
                    <a:pt x="3" y="11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4"/>
                    <a:pt x="9" y="4"/>
                    <a:pt x="11" y="3"/>
                  </a:cubicBezTo>
                  <a:cubicBezTo>
                    <a:pt x="13" y="2"/>
                    <a:pt x="16" y="1"/>
                    <a:pt x="18" y="0"/>
                  </a:cubicBezTo>
                  <a:cubicBezTo>
                    <a:pt x="18" y="0"/>
                    <a:pt x="19" y="3"/>
                    <a:pt x="20" y="4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8"/>
                    <a:pt x="20" y="7"/>
                    <a:pt x="21" y="9"/>
                  </a:cubicBezTo>
                  <a:cubicBezTo>
                    <a:pt x="21" y="9"/>
                    <a:pt x="23" y="10"/>
                    <a:pt x="23" y="12"/>
                  </a:cubicBezTo>
                  <a:cubicBezTo>
                    <a:pt x="22" y="12"/>
                    <a:pt x="20" y="12"/>
                    <a:pt x="19" y="13"/>
                  </a:cubicBezTo>
                  <a:cubicBezTo>
                    <a:pt x="16" y="14"/>
                    <a:pt x="10" y="16"/>
                    <a:pt x="7" y="15"/>
                  </a:cubicBezTo>
                  <a:cubicBezTo>
                    <a:pt x="6" y="14"/>
                    <a:pt x="9" y="16"/>
                    <a:pt x="7" y="1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8" name="Freeform 411"/>
            <p:cNvSpPr>
              <a:spLocks/>
            </p:cNvSpPr>
            <p:nvPr/>
          </p:nvSpPr>
          <p:spPr bwMode="auto">
            <a:xfrm>
              <a:off x="18426281" y="4579669"/>
              <a:ext cx="235667" cy="76452"/>
            </a:xfrm>
            <a:custGeom>
              <a:avLst/>
              <a:gdLst>
                <a:gd name="T0" fmla="*/ 5 w 25"/>
                <a:gd name="T1" fmla="*/ 3 h 8"/>
                <a:gd name="T2" fmla="*/ 3 w 25"/>
                <a:gd name="T3" fmla="*/ 1 h 8"/>
                <a:gd name="T4" fmla="*/ 1 w 25"/>
                <a:gd name="T5" fmla="*/ 2 h 8"/>
                <a:gd name="T6" fmla="*/ 2 w 25"/>
                <a:gd name="T7" fmla="*/ 4 h 8"/>
                <a:gd name="T8" fmla="*/ 5 w 25"/>
                <a:gd name="T9" fmla="*/ 6 h 8"/>
                <a:gd name="T10" fmla="*/ 16 w 25"/>
                <a:gd name="T11" fmla="*/ 8 h 8"/>
                <a:gd name="T12" fmla="*/ 24 w 25"/>
                <a:gd name="T13" fmla="*/ 5 h 8"/>
                <a:gd name="T14" fmla="*/ 23 w 25"/>
                <a:gd name="T15" fmla="*/ 6 h 8"/>
                <a:gd name="T16" fmla="*/ 20 w 25"/>
                <a:gd name="T17" fmla="*/ 4 h 8"/>
                <a:gd name="T18" fmla="*/ 15 w 25"/>
                <a:gd name="T19" fmla="*/ 4 h 8"/>
                <a:gd name="T20" fmla="*/ 10 w 25"/>
                <a:gd name="T21" fmla="*/ 2 h 8"/>
                <a:gd name="T22" fmla="*/ 5 w 2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5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0"/>
                    <a:pt x="1" y="2"/>
                    <a:pt x="1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9" y="7"/>
                    <a:pt x="12" y="8"/>
                    <a:pt x="16" y="8"/>
                  </a:cubicBezTo>
                  <a:cubicBezTo>
                    <a:pt x="17" y="8"/>
                    <a:pt x="25" y="7"/>
                    <a:pt x="24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9" y="4"/>
                    <a:pt x="17" y="3"/>
                    <a:pt x="15" y="4"/>
                  </a:cubicBezTo>
                  <a:cubicBezTo>
                    <a:pt x="14" y="4"/>
                    <a:pt x="12" y="2"/>
                    <a:pt x="10" y="2"/>
                  </a:cubicBezTo>
                  <a:cubicBezTo>
                    <a:pt x="8" y="2"/>
                    <a:pt x="7" y="3"/>
                    <a:pt x="5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29" name="Freeform 412"/>
            <p:cNvSpPr>
              <a:spLocks/>
            </p:cNvSpPr>
            <p:nvPr/>
          </p:nvSpPr>
          <p:spPr bwMode="auto">
            <a:xfrm>
              <a:off x="18126917" y="4729388"/>
              <a:ext cx="197452" cy="76452"/>
            </a:xfrm>
            <a:custGeom>
              <a:avLst/>
              <a:gdLst>
                <a:gd name="T0" fmla="*/ 2 w 21"/>
                <a:gd name="T1" fmla="*/ 6 h 8"/>
                <a:gd name="T2" fmla="*/ 8 w 21"/>
                <a:gd name="T3" fmla="*/ 6 h 8"/>
                <a:gd name="T4" fmla="*/ 14 w 21"/>
                <a:gd name="T5" fmla="*/ 8 h 8"/>
                <a:gd name="T6" fmla="*/ 19 w 21"/>
                <a:gd name="T7" fmla="*/ 7 h 8"/>
                <a:gd name="T8" fmla="*/ 17 w 21"/>
                <a:gd name="T9" fmla="*/ 4 h 8"/>
                <a:gd name="T10" fmla="*/ 7 w 21"/>
                <a:gd name="T11" fmla="*/ 2 h 8"/>
                <a:gd name="T12" fmla="*/ 4 w 21"/>
                <a:gd name="T13" fmla="*/ 5 h 8"/>
                <a:gd name="T14" fmla="*/ 2 w 21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2" y="6"/>
                  </a:moveTo>
                  <a:cubicBezTo>
                    <a:pt x="5" y="6"/>
                    <a:pt x="6" y="6"/>
                    <a:pt x="8" y="6"/>
                  </a:cubicBezTo>
                  <a:cubicBezTo>
                    <a:pt x="10" y="7"/>
                    <a:pt x="12" y="7"/>
                    <a:pt x="14" y="8"/>
                  </a:cubicBezTo>
                  <a:cubicBezTo>
                    <a:pt x="16" y="8"/>
                    <a:pt x="18" y="8"/>
                    <a:pt x="19" y="7"/>
                  </a:cubicBezTo>
                  <a:cubicBezTo>
                    <a:pt x="21" y="6"/>
                    <a:pt x="18" y="5"/>
                    <a:pt x="17" y="4"/>
                  </a:cubicBezTo>
                  <a:cubicBezTo>
                    <a:pt x="14" y="2"/>
                    <a:pt x="11" y="0"/>
                    <a:pt x="7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0" y="6"/>
                    <a:pt x="2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0" name="Freeform 413"/>
            <p:cNvSpPr>
              <a:spLocks/>
            </p:cNvSpPr>
            <p:nvPr/>
          </p:nvSpPr>
          <p:spPr bwMode="auto">
            <a:xfrm>
              <a:off x="18136473" y="4694350"/>
              <a:ext cx="76432" cy="44597"/>
            </a:xfrm>
            <a:custGeom>
              <a:avLst/>
              <a:gdLst>
                <a:gd name="T0" fmla="*/ 3 w 8"/>
                <a:gd name="T1" fmla="*/ 5 h 5"/>
                <a:gd name="T2" fmla="*/ 4 w 8"/>
                <a:gd name="T3" fmla="*/ 1 h 5"/>
                <a:gd name="T4" fmla="*/ 3 w 8"/>
                <a:gd name="T5" fmla="*/ 5 h 5"/>
                <a:gd name="T6" fmla="*/ 3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0" y="5"/>
                    <a:pt x="1" y="0"/>
                    <a:pt x="4" y="1"/>
                  </a:cubicBezTo>
                  <a:cubicBezTo>
                    <a:pt x="8" y="2"/>
                    <a:pt x="6" y="4"/>
                    <a:pt x="3" y="5"/>
                  </a:cubicBezTo>
                  <a:cubicBezTo>
                    <a:pt x="1" y="5"/>
                    <a:pt x="5" y="5"/>
                    <a:pt x="3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1" name="Freeform 414"/>
            <p:cNvSpPr>
              <a:spLocks/>
            </p:cNvSpPr>
            <p:nvPr/>
          </p:nvSpPr>
          <p:spPr bwMode="auto">
            <a:xfrm>
              <a:off x="17932648" y="4560557"/>
              <a:ext cx="28661" cy="47784"/>
            </a:xfrm>
            <a:custGeom>
              <a:avLst/>
              <a:gdLst>
                <a:gd name="T0" fmla="*/ 1 w 3"/>
                <a:gd name="T1" fmla="*/ 3 h 5"/>
                <a:gd name="T2" fmla="*/ 3 w 3"/>
                <a:gd name="T3" fmla="*/ 1 h 5"/>
                <a:gd name="T4" fmla="*/ 1 w 3"/>
                <a:gd name="T5" fmla="*/ 5 h 5"/>
                <a:gd name="T6" fmla="*/ 1 w 3"/>
                <a:gd name="T7" fmla="*/ 3 h 5"/>
                <a:gd name="T8" fmla="*/ 1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3" y="2"/>
                    <a:pt x="2" y="5"/>
                    <a:pt x="1" y="5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2" name="Freeform 415"/>
            <p:cNvSpPr>
              <a:spLocks/>
            </p:cNvSpPr>
            <p:nvPr/>
          </p:nvSpPr>
          <p:spPr bwMode="auto">
            <a:xfrm>
              <a:off x="17932648" y="4700718"/>
              <a:ext cx="38217" cy="47784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1" y="0"/>
                    <a:pt x="0" y="1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3" name="Freeform 416"/>
            <p:cNvSpPr>
              <a:spLocks/>
            </p:cNvSpPr>
            <p:nvPr/>
          </p:nvSpPr>
          <p:spPr bwMode="auto">
            <a:xfrm>
              <a:off x="17996343" y="4525517"/>
              <a:ext cx="394904" cy="149721"/>
            </a:xfrm>
            <a:custGeom>
              <a:avLst/>
              <a:gdLst>
                <a:gd name="T0" fmla="*/ 34 w 42"/>
                <a:gd name="T1" fmla="*/ 4 h 16"/>
                <a:gd name="T2" fmla="*/ 29 w 42"/>
                <a:gd name="T3" fmla="*/ 3 h 16"/>
                <a:gd name="T4" fmla="*/ 23 w 42"/>
                <a:gd name="T5" fmla="*/ 0 h 16"/>
                <a:gd name="T6" fmla="*/ 22 w 42"/>
                <a:gd name="T7" fmla="*/ 2 h 16"/>
                <a:gd name="T8" fmla="*/ 20 w 42"/>
                <a:gd name="T9" fmla="*/ 6 h 16"/>
                <a:gd name="T10" fmla="*/ 11 w 42"/>
                <a:gd name="T11" fmla="*/ 1 h 16"/>
                <a:gd name="T12" fmla="*/ 4 w 42"/>
                <a:gd name="T13" fmla="*/ 3 h 16"/>
                <a:gd name="T14" fmla="*/ 2 w 42"/>
                <a:gd name="T15" fmla="*/ 6 h 16"/>
                <a:gd name="T16" fmla="*/ 1 w 42"/>
                <a:gd name="T17" fmla="*/ 10 h 16"/>
                <a:gd name="T18" fmla="*/ 9 w 42"/>
                <a:gd name="T19" fmla="*/ 14 h 16"/>
                <a:gd name="T20" fmla="*/ 13 w 42"/>
                <a:gd name="T21" fmla="*/ 15 h 16"/>
                <a:gd name="T22" fmla="*/ 15 w 42"/>
                <a:gd name="T23" fmla="*/ 13 h 16"/>
                <a:gd name="T24" fmla="*/ 16 w 42"/>
                <a:gd name="T25" fmla="*/ 14 h 16"/>
                <a:gd name="T26" fmla="*/ 18 w 42"/>
                <a:gd name="T27" fmla="*/ 14 h 16"/>
                <a:gd name="T28" fmla="*/ 25 w 42"/>
                <a:gd name="T29" fmla="*/ 12 h 16"/>
                <a:gd name="T30" fmla="*/ 28 w 42"/>
                <a:gd name="T31" fmla="*/ 14 h 16"/>
                <a:gd name="T32" fmla="*/ 34 w 42"/>
                <a:gd name="T33" fmla="*/ 13 h 16"/>
                <a:gd name="T34" fmla="*/ 33 w 42"/>
                <a:gd name="T35" fmla="*/ 12 h 16"/>
                <a:gd name="T36" fmla="*/ 37 w 42"/>
                <a:gd name="T37" fmla="*/ 12 h 16"/>
                <a:gd name="T38" fmla="*/ 39 w 42"/>
                <a:gd name="T39" fmla="*/ 11 h 16"/>
                <a:gd name="T40" fmla="*/ 40 w 42"/>
                <a:gd name="T41" fmla="*/ 9 h 16"/>
                <a:gd name="T42" fmla="*/ 39 w 42"/>
                <a:gd name="T43" fmla="*/ 9 h 16"/>
                <a:gd name="T44" fmla="*/ 42 w 42"/>
                <a:gd name="T45" fmla="*/ 6 h 16"/>
                <a:gd name="T46" fmla="*/ 34 w 42"/>
                <a:gd name="T47" fmla="*/ 4 h 16"/>
                <a:gd name="T48" fmla="*/ 34 w 42"/>
                <a:gd name="T4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6">
                  <a:moveTo>
                    <a:pt x="34" y="4"/>
                  </a:moveTo>
                  <a:cubicBezTo>
                    <a:pt x="32" y="3"/>
                    <a:pt x="31" y="4"/>
                    <a:pt x="29" y="3"/>
                  </a:cubicBezTo>
                  <a:cubicBezTo>
                    <a:pt x="29" y="3"/>
                    <a:pt x="24" y="0"/>
                    <a:pt x="23" y="0"/>
                  </a:cubicBezTo>
                  <a:cubicBezTo>
                    <a:pt x="23" y="0"/>
                    <a:pt x="24" y="1"/>
                    <a:pt x="22" y="2"/>
                  </a:cubicBezTo>
                  <a:cubicBezTo>
                    <a:pt x="20" y="2"/>
                    <a:pt x="22" y="5"/>
                    <a:pt x="20" y="6"/>
                  </a:cubicBezTo>
                  <a:cubicBezTo>
                    <a:pt x="19" y="6"/>
                    <a:pt x="12" y="1"/>
                    <a:pt x="11" y="1"/>
                  </a:cubicBezTo>
                  <a:cubicBezTo>
                    <a:pt x="9" y="0"/>
                    <a:pt x="4" y="1"/>
                    <a:pt x="4" y="3"/>
                  </a:cubicBezTo>
                  <a:cubicBezTo>
                    <a:pt x="4" y="5"/>
                    <a:pt x="0" y="4"/>
                    <a:pt x="2" y="6"/>
                  </a:cubicBezTo>
                  <a:cubicBezTo>
                    <a:pt x="3" y="7"/>
                    <a:pt x="0" y="9"/>
                    <a:pt x="1" y="10"/>
                  </a:cubicBezTo>
                  <a:cubicBezTo>
                    <a:pt x="3" y="12"/>
                    <a:pt x="6" y="13"/>
                    <a:pt x="9" y="14"/>
                  </a:cubicBezTo>
                  <a:cubicBezTo>
                    <a:pt x="10" y="15"/>
                    <a:pt x="12" y="16"/>
                    <a:pt x="13" y="15"/>
                  </a:cubicBezTo>
                  <a:cubicBezTo>
                    <a:pt x="14" y="15"/>
                    <a:pt x="14" y="12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0" y="13"/>
                    <a:pt x="22" y="13"/>
                    <a:pt x="25" y="12"/>
                  </a:cubicBezTo>
                  <a:cubicBezTo>
                    <a:pt x="27" y="12"/>
                    <a:pt x="27" y="14"/>
                    <a:pt x="28" y="14"/>
                  </a:cubicBezTo>
                  <a:cubicBezTo>
                    <a:pt x="29" y="14"/>
                    <a:pt x="34" y="13"/>
                    <a:pt x="34" y="13"/>
                  </a:cubicBezTo>
                  <a:cubicBezTo>
                    <a:pt x="34" y="13"/>
                    <a:pt x="33" y="12"/>
                    <a:pt x="33" y="12"/>
                  </a:cubicBezTo>
                  <a:cubicBezTo>
                    <a:pt x="33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1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42" y="7"/>
                    <a:pt x="42" y="6"/>
                  </a:cubicBezTo>
                  <a:cubicBezTo>
                    <a:pt x="41" y="5"/>
                    <a:pt x="36" y="4"/>
                    <a:pt x="34" y="4"/>
                  </a:cubicBezTo>
                  <a:cubicBezTo>
                    <a:pt x="32" y="3"/>
                    <a:pt x="36" y="4"/>
                    <a:pt x="34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4" name="Freeform 417"/>
            <p:cNvSpPr>
              <a:spLocks/>
            </p:cNvSpPr>
            <p:nvPr/>
          </p:nvSpPr>
          <p:spPr bwMode="auto">
            <a:xfrm>
              <a:off x="18222461" y="4570114"/>
              <a:ext cx="73247" cy="76452"/>
            </a:xfrm>
            <a:custGeom>
              <a:avLst/>
              <a:gdLst>
                <a:gd name="T0" fmla="*/ 7 w 8"/>
                <a:gd name="T1" fmla="*/ 6 h 8"/>
                <a:gd name="T2" fmla="*/ 4 w 8"/>
                <a:gd name="T3" fmla="*/ 0 h 8"/>
                <a:gd name="T4" fmla="*/ 6 w 8"/>
                <a:gd name="T5" fmla="*/ 2 h 8"/>
                <a:gd name="T6" fmla="*/ 7 w 8"/>
                <a:gd name="T7" fmla="*/ 6 h 8"/>
                <a:gd name="T8" fmla="*/ 7 w 8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0" y="1"/>
                    <a:pt x="4" y="0"/>
                  </a:cubicBezTo>
                  <a:cubicBezTo>
                    <a:pt x="5" y="0"/>
                    <a:pt x="8" y="0"/>
                    <a:pt x="6" y="2"/>
                  </a:cubicBezTo>
                  <a:cubicBezTo>
                    <a:pt x="3" y="4"/>
                    <a:pt x="7" y="4"/>
                    <a:pt x="7" y="6"/>
                  </a:cubicBezTo>
                  <a:cubicBezTo>
                    <a:pt x="6" y="8"/>
                    <a:pt x="7" y="5"/>
                    <a:pt x="7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5" name="Freeform 418"/>
            <p:cNvSpPr>
              <a:spLocks/>
            </p:cNvSpPr>
            <p:nvPr/>
          </p:nvSpPr>
          <p:spPr bwMode="auto">
            <a:xfrm>
              <a:off x="19445388" y="5076610"/>
              <a:ext cx="101908" cy="57337"/>
            </a:xfrm>
            <a:custGeom>
              <a:avLst/>
              <a:gdLst>
                <a:gd name="T0" fmla="*/ 3 w 11"/>
                <a:gd name="T1" fmla="*/ 4 h 6"/>
                <a:gd name="T2" fmla="*/ 1 w 11"/>
                <a:gd name="T3" fmla="*/ 1 h 6"/>
                <a:gd name="T4" fmla="*/ 6 w 11"/>
                <a:gd name="T5" fmla="*/ 1 h 6"/>
                <a:gd name="T6" fmla="*/ 3 w 11"/>
                <a:gd name="T7" fmla="*/ 4 h 6"/>
                <a:gd name="T8" fmla="*/ 3 w 1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1" y="3"/>
                    <a:pt x="0" y="3"/>
                    <a:pt x="1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1" y="2"/>
                    <a:pt x="6" y="6"/>
                    <a:pt x="3" y="4"/>
                  </a:cubicBezTo>
                  <a:cubicBezTo>
                    <a:pt x="2" y="3"/>
                    <a:pt x="4" y="5"/>
                    <a:pt x="3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6" name="Freeform 419"/>
            <p:cNvSpPr>
              <a:spLocks/>
            </p:cNvSpPr>
            <p:nvPr/>
          </p:nvSpPr>
          <p:spPr bwMode="auto">
            <a:xfrm>
              <a:off x="19247934" y="5898482"/>
              <a:ext cx="57323" cy="47784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1 h 5"/>
                <a:gd name="T4" fmla="*/ 2 w 6"/>
                <a:gd name="T5" fmla="*/ 1 h 5"/>
                <a:gd name="T6" fmla="*/ 1 w 6"/>
                <a:gd name="T7" fmla="*/ 3 h 5"/>
                <a:gd name="T8" fmla="*/ 0 w 6"/>
                <a:gd name="T9" fmla="*/ 4 h 5"/>
                <a:gd name="T10" fmla="*/ 5 w 6"/>
                <a:gd name="T11" fmla="*/ 2 h 5"/>
                <a:gd name="T12" fmla="*/ 5 w 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0" y="5"/>
                    <a:pt x="0" y="4"/>
                  </a:cubicBezTo>
                  <a:cubicBezTo>
                    <a:pt x="0" y="4"/>
                    <a:pt x="5" y="2"/>
                    <a:pt x="5" y="2"/>
                  </a:cubicBezTo>
                  <a:cubicBezTo>
                    <a:pt x="6" y="2"/>
                    <a:pt x="3" y="3"/>
                    <a:pt x="5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7" name="Freeform 420"/>
            <p:cNvSpPr>
              <a:spLocks/>
            </p:cNvSpPr>
            <p:nvPr/>
          </p:nvSpPr>
          <p:spPr bwMode="auto">
            <a:xfrm>
              <a:off x="18005897" y="6172440"/>
              <a:ext cx="47769" cy="25485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1" y="3"/>
                    <a:pt x="0" y="1"/>
                    <a:pt x="3" y="0"/>
                  </a:cubicBezTo>
                  <a:cubicBezTo>
                    <a:pt x="5" y="0"/>
                    <a:pt x="4" y="3"/>
                    <a:pt x="3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8" name="Freeform 421"/>
            <p:cNvSpPr>
              <a:spLocks/>
            </p:cNvSpPr>
            <p:nvPr/>
          </p:nvSpPr>
          <p:spPr bwMode="auto">
            <a:xfrm>
              <a:off x="18846660" y="6452765"/>
              <a:ext cx="47769" cy="44597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4 w 5"/>
                <a:gd name="T5" fmla="*/ 3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1"/>
                    <a:pt x="0" y="5"/>
                    <a:pt x="1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39" name="Freeform 422"/>
            <p:cNvSpPr>
              <a:spLocks/>
            </p:cNvSpPr>
            <p:nvPr/>
          </p:nvSpPr>
          <p:spPr bwMode="auto">
            <a:xfrm>
              <a:off x="18818000" y="6526030"/>
              <a:ext cx="19110" cy="955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40" name="Freeform 423"/>
            <p:cNvSpPr>
              <a:spLocks/>
            </p:cNvSpPr>
            <p:nvPr/>
          </p:nvSpPr>
          <p:spPr bwMode="auto">
            <a:xfrm>
              <a:off x="18687429" y="6675751"/>
              <a:ext cx="28661" cy="955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41" name="Freeform 424"/>
            <p:cNvSpPr>
              <a:spLocks/>
            </p:cNvSpPr>
            <p:nvPr/>
          </p:nvSpPr>
          <p:spPr bwMode="auto">
            <a:xfrm>
              <a:off x="18575961" y="6723536"/>
              <a:ext cx="66878" cy="38227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7" y="0"/>
                    <a:pt x="6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42" name="Freeform 425"/>
            <p:cNvSpPr>
              <a:spLocks/>
            </p:cNvSpPr>
            <p:nvPr/>
          </p:nvSpPr>
          <p:spPr bwMode="auto">
            <a:xfrm>
              <a:off x="18502714" y="6761761"/>
              <a:ext cx="54139" cy="35042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5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0" y="2"/>
                    <a:pt x="1" y="3"/>
                  </a:cubicBezTo>
                  <a:cubicBezTo>
                    <a:pt x="2" y="4"/>
                    <a:pt x="5" y="0"/>
                    <a:pt x="5" y="0"/>
                  </a:cubicBezTo>
                  <a:cubicBezTo>
                    <a:pt x="5" y="0"/>
                    <a:pt x="6" y="0"/>
                    <a:pt x="5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43" name="Freeform 426"/>
            <p:cNvSpPr>
              <a:spLocks/>
            </p:cNvSpPr>
            <p:nvPr/>
          </p:nvSpPr>
          <p:spPr bwMode="auto">
            <a:xfrm>
              <a:off x="18454943" y="6790430"/>
              <a:ext cx="47769" cy="44597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4 h 5"/>
                <a:gd name="T4" fmla="*/ 4 w 5"/>
                <a:gd name="T5" fmla="*/ 0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0" y="4"/>
                    <a:pt x="0" y="4"/>
                  </a:cubicBezTo>
                  <a:cubicBezTo>
                    <a:pt x="2" y="5"/>
                    <a:pt x="4" y="0"/>
                    <a:pt x="4" y="0"/>
                  </a:cubicBezTo>
                  <a:cubicBezTo>
                    <a:pt x="4" y="0"/>
                    <a:pt x="5" y="0"/>
                    <a:pt x="4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44" name="Freeform 427"/>
            <p:cNvSpPr>
              <a:spLocks/>
            </p:cNvSpPr>
            <p:nvPr/>
          </p:nvSpPr>
          <p:spPr bwMode="auto">
            <a:xfrm>
              <a:off x="18445387" y="6854142"/>
              <a:ext cx="9554" cy="955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45" name="Freeform 428"/>
            <p:cNvSpPr>
              <a:spLocks/>
            </p:cNvSpPr>
            <p:nvPr/>
          </p:nvSpPr>
          <p:spPr bwMode="auto">
            <a:xfrm>
              <a:off x="18397618" y="6815915"/>
              <a:ext cx="47769" cy="38227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4"/>
                    <a:pt x="4" y="1"/>
                    <a:pt x="4" y="1"/>
                  </a:cubicBezTo>
                  <a:cubicBezTo>
                    <a:pt x="3" y="1"/>
                    <a:pt x="5" y="0"/>
                    <a:pt x="4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46" name="Freeform 429"/>
            <p:cNvSpPr>
              <a:spLocks/>
            </p:cNvSpPr>
            <p:nvPr/>
          </p:nvSpPr>
          <p:spPr bwMode="auto">
            <a:xfrm>
              <a:off x="18053666" y="7163139"/>
              <a:ext cx="19110" cy="28670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3"/>
                    <a:pt x="1" y="3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grpSp>
          <p:nvGrpSpPr>
            <p:cNvPr id="147" name="Group 146"/>
            <p:cNvGrpSpPr/>
            <p:nvPr/>
          </p:nvGrpSpPr>
          <p:grpSpPr>
            <a:xfrm>
              <a:off x="17709722" y="6761761"/>
              <a:ext cx="697448" cy="662592"/>
              <a:chOff x="5961121" y="2686387"/>
              <a:chExt cx="288233" cy="273757"/>
            </a:xfrm>
            <a:grpFill/>
          </p:grpSpPr>
          <p:sp>
            <p:nvSpPr>
              <p:cNvPr id="508" name="Freeform 430"/>
              <p:cNvSpPr>
                <a:spLocks/>
              </p:cNvSpPr>
              <p:nvPr/>
            </p:nvSpPr>
            <p:spPr bwMode="auto">
              <a:xfrm>
                <a:off x="6130902" y="2686387"/>
                <a:ext cx="118452" cy="100026"/>
              </a:xfrm>
              <a:custGeom>
                <a:avLst/>
                <a:gdLst>
                  <a:gd name="T0" fmla="*/ 28 w 31"/>
                  <a:gd name="T1" fmla="*/ 10 h 26"/>
                  <a:gd name="T2" fmla="*/ 29 w 31"/>
                  <a:gd name="T3" fmla="*/ 7 h 26"/>
                  <a:gd name="T4" fmla="*/ 27 w 31"/>
                  <a:gd name="T5" fmla="*/ 10 h 26"/>
                  <a:gd name="T6" fmla="*/ 20 w 31"/>
                  <a:gd name="T7" fmla="*/ 8 h 26"/>
                  <a:gd name="T8" fmla="*/ 11 w 31"/>
                  <a:gd name="T9" fmla="*/ 1 h 26"/>
                  <a:gd name="T10" fmla="*/ 11 w 31"/>
                  <a:gd name="T11" fmla="*/ 5 h 26"/>
                  <a:gd name="T12" fmla="*/ 9 w 31"/>
                  <a:gd name="T13" fmla="*/ 11 h 26"/>
                  <a:gd name="T14" fmla="*/ 7 w 31"/>
                  <a:gd name="T15" fmla="*/ 14 h 26"/>
                  <a:gd name="T16" fmla="*/ 4 w 31"/>
                  <a:gd name="T17" fmla="*/ 14 h 26"/>
                  <a:gd name="T18" fmla="*/ 5 w 31"/>
                  <a:gd name="T19" fmla="*/ 16 h 26"/>
                  <a:gd name="T20" fmla="*/ 1 w 31"/>
                  <a:gd name="T21" fmla="*/ 18 h 26"/>
                  <a:gd name="T22" fmla="*/ 2 w 31"/>
                  <a:gd name="T23" fmla="*/ 23 h 26"/>
                  <a:gd name="T24" fmla="*/ 4 w 31"/>
                  <a:gd name="T25" fmla="*/ 25 h 26"/>
                  <a:gd name="T26" fmla="*/ 6 w 31"/>
                  <a:gd name="T27" fmla="*/ 23 h 26"/>
                  <a:gd name="T28" fmla="*/ 7 w 31"/>
                  <a:gd name="T29" fmla="*/ 23 h 26"/>
                  <a:gd name="T30" fmla="*/ 4 w 31"/>
                  <a:gd name="T31" fmla="*/ 20 h 26"/>
                  <a:gd name="T32" fmla="*/ 7 w 31"/>
                  <a:gd name="T33" fmla="*/ 19 h 26"/>
                  <a:gd name="T34" fmla="*/ 12 w 31"/>
                  <a:gd name="T35" fmla="*/ 18 h 26"/>
                  <a:gd name="T36" fmla="*/ 17 w 31"/>
                  <a:gd name="T37" fmla="*/ 21 h 26"/>
                  <a:gd name="T38" fmla="*/ 21 w 31"/>
                  <a:gd name="T39" fmla="*/ 16 h 26"/>
                  <a:gd name="T40" fmla="*/ 31 w 31"/>
                  <a:gd name="T41" fmla="*/ 14 h 26"/>
                  <a:gd name="T42" fmla="*/ 29 w 31"/>
                  <a:gd name="T43" fmla="*/ 12 h 26"/>
                  <a:gd name="T44" fmla="*/ 28 w 31"/>
                  <a:gd name="T45" fmla="*/ 10 h 26"/>
                  <a:gd name="T46" fmla="*/ 28 w 31"/>
                  <a:gd name="T4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6">
                    <a:moveTo>
                      <a:pt x="28" y="10"/>
                    </a:moveTo>
                    <a:cubicBezTo>
                      <a:pt x="28" y="10"/>
                      <a:pt x="29" y="8"/>
                      <a:pt x="29" y="7"/>
                    </a:cubicBezTo>
                    <a:cubicBezTo>
                      <a:pt x="29" y="8"/>
                      <a:pt x="27" y="10"/>
                      <a:pt x="27" y="10"/>
                    </a:cubicBezTo>
                    <a:cubicBezTo>
                      <a:pt x="25" y="10"/>
                      <a:pt x="21" y="9"/>
                      <a:pt x="20" y="8"/>
                    </a:cubicBezTo>
                    <a:cubicBezTo>
                      <a:pt x="17" y="7"/>
                      <a:pt x="15" y="2"/>
                      <a:pt x="11" y="1"/>
                    </a:cubicBezTo>
                    <a:cubicBezTo>
                      <a:pt x="9" y="0"/>
                      <a:pt x="10" y="4"/>
                      <a:pt x="11" y="5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8" y="12"/>
                      <a:pt x="10" y="15"/>
                      <a:pt x="7" y="14"/>
                    </a:cubicBezTo>
                    <a:cubicBezTo>
                      <a:pt x="7" y="14"/>
                      <a:pt x="5" y="13"/>
                      <a:pt x="4" y="14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5" y="16"/>
                      <a:pt x="2" y="18"/>
                      <a:pt x="1" y="18"/>
                    </a:cubicBezTo>
                    <a:cubicBezTo>
                      <a:pt x="0" y="20"/>
                      <a:pt x="3" y="21"/>
                      <a:pt x="2" y="23"/>
                    </a:cubicBezTo>
                    <a:cubicBezTo>
                      <a:pt x="1" y="24"/>
                      <a:pt x="3" y="26"/>
                      <a:pt x="4" y="25"/>
                    </a:cubicBezTo>
                    <a:cubicBezTo>
                      <a:pt x="5" y="24"/>
                      <a:pt x="5" y="23"/>
                      <a:pt x="6" y="23"/>
                    </a:cubicBezTo>
                    <a:cubicBezTo>
                      <a:pt x="6" y="23"/>
                      <a:pt x="7" y="24"/>
                      <a:pt x="7" y="23"/>
                    </a:cubicBezTo>
                    <a:cubicBezTo>
                      <a:pt x="7" y="22"/>
                      <a:pt x="5" y="21"/>
                      <a:pt x="4" y="20"/>
                    </a:cubicBezTo>
                    <a:cubicBezTo>
                      <a:pt x="3" y="18"/>
                      <a:pt x="7" y="19"/>
                      <a:pt x="7" y="19"/>
                    </a:cubicBezTo>
                    <a:cubicBezTo>
                      <a:pt x="9" y="19"/>
                      <a:pt x="10" y="17"/>
                      <a:pt x="12" y="18"/>
                    </a:cubicBezTo>
                    <a:cubicBezTo>
                      <a:pt x="14" y="19"/>
                      <a:pt x="15" y="20"/>
                      <a:pt x="17" y="21"/>
                    </a:cubicBezTo>
                    <a:cubicBezTo>
                      <a:pt x="20" y="23"/>
                      <a:pt x="19" y="17"/>
                      <a:pt x="21" y="16"/>
                    </a:cubicBezTo>
                    <a:cubicBezTo>
                      <a:pt x="21" y="16"/>
                      <a:pt x="31" y="16"/>
                      <a:pt x="31" y="14"/>
                    </a:cubicBezTo>
                    <a:cubicBezTo>
                      <a:pt x="30" y="13"/>
                      <a:pt x="27" y="15"/>
                      <a:pt x="29" y="12"/>
                    </a:cubicBezTo>
                    <a:cubicBezTo>
                      <a:pt x="30" y="11"/>
                      <a:pt x="27" y="12"/>
                      <a:pt x="28" y="10"/>
                    </a:cubicBezTo>
                    <a:cubicBezTo>
                      <a:pt x="29" y="7"/>
                      <a:pt x="28" y="11"/>
                      <a:pt x="28" y="10"/>
                    </a:cubicBezTo>
                    <a:close/>
                  </a:path>
                </a:pathLst>
              </a:custGeom>
              <a:grpFill/>
              <a:ln w="4763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2742651">
                  <a:defRPr/>
                </a:pPr>
                <a:endParaRPr lang="id-ID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509" name="Freeform 431"/>
              <p:cNvSpPr>
                <a:spLocks/>
              </p:cNvSpPr>
              <p:nvPr/>
            </p:nvSpPr>
            <p:spPr bwMode="auto">
              <a:xfrm>
                <a:off x="5961121" y="2778517"/>
                <a:ext cx="215847" cy="181627"/>
              </a:xfrm>
              <a:custGeom>
                <a:avLst/>
                <a:gdLst>
                  <a:gd name="T0" fmla="*/ 52 w 56"/>
                  <a:gd name="T1" fmla="*/ 1 h 47"/>
                  <a:gd name="T2" fmla="*/ 51 w 56"/>
                  <a:gd name="T3" fmla="*/ 1 h 47"/>
                  <a:gd name="T4" fmla="*/ 52 w 56"/>
                  <a:gd name="T5" fmla="*/ 3 h 47"/>
                  <a:gd name="T6" fmla="*/ 49 w 56"/>
                  <a:gd name="T7" fmla="*/ 3 h 47"/>
                  <a:gd name="T8" fmla="*/ 47 w 56"/>
                  <a:gd name="T9" fmla="*/ 5 h 47"/>
                  <a:gd name="T10" fmla="*/ 45 w 56"/>
                  <a:gd name="T11" fmla="*/ 6 h 47"/>
                  <a:gd name="T12" fmla="*/ 46 w 56"/>
                  <a:gd name="T13" fmla="*/ 7 h 47"/>
                  <a:gd name="T14" fmla="*/ 46 w 56"/>
                  <a:gd name="T15" fmla="*/ 10 h 47"/>
                  <a:gd name="T16" fmla="*/ 46 w 56"/>
                  <a:gd name="T17" fmla="*/ 13 h 47"/>
                  <a:gd name="T18" fmla="*/ 41 w 56"/>
                  <a:gd name="T19" fmla="*/ 22 h 47"/>
                  <a:gd name="T20" fmla="*/ 36 w 56"/>
                  <a:gd name="T21" fmla="*/ 27 h 47"/>
                  <a:gd name="T22" fmla="*/ 31 w 56"/>
                  <a:gd name="T23" fmla="*/ 27 h 47"/>
                  <a:gd name="T24" fmla="*/ 32 w 56"/>
                  <a:gd name="T25" fmla="*/ 24 h 47"/>
                  <a:gd name="T26" fmla="*/ 30 w 56"/>
                  <a:gd name="T27" fmla="*/ 25 h 47"/>
                  <a:gd name="T28" fmla="*/ 29 w 56"/>
                  <a:gd name="T29" fmla="*/ 27 h 47"/>
                  <a:gd name="T30" fmla="*/ 25 w 56"/>
                  <a:gd name="T31" fmla="*/ 33 h 47"/>
                  <a:gd name="T32" fmla="*/ 25 w 56"/>
                  <a:gd name="T33" fmla="*/ 34 h 47"/>
                  <a:gd name="T34" fmla="*/ 23 w 56"/>
                  <a:gd name="T35" fmla="*/ 36 h 47"/>
                  <a:gd name="T36" fmla="*/ 21 w 56"/>
                  <a:gd name="T37" fmla="*/ 35 h 47"/>
                  <a:gd name="T38" fmla="*/ 17 w 56"/>
                  <a:gd name="T39" fmla="*/ 35 h 47"/>
                  <a:gd name="T40" fmla="*/ 9 w 56"/>
                  <a:gd name="T41" fmla="*/ 36 h 47"/>
                  <a:gd name="T42" fmla="*/ 2 w 56"/>
                  <a:gd name="T43" fmla="*/ 42 h 47"/>
                  <a:gd name="T44" fmla="*/ 1 w 56"/>
                  <a:gd name="T45" fmla="*/ 44 h 47"/>
                  <a:gd name="T46" fmla="*/ 3 w 56"/>
                  <a:gd name="T47" fmla="*/ 43 h 47"/>
                  <a:gd name="T48" fmla="*/ 5 w 56"/>
                  <a:gd name="T49" fmla="*/ 44 h 47"/>
                  <a:gd name="T50" fmla="*/ 22 w 56"/>
                  <a:gd name="T51" fmla="*/ 40 h 47"/>
                  <a:gd name="T52" fmla="*/ 21 w 56"/>
                  <a:gd name="T53" fmla="*/ 43 h 47"/>
                  <a:gd name="T54" fmla="*/ 24 w 56"/>
                  <a:gd name="T55" fmla="*/ 47 h 47"/>
                  <a:gd name="T56" fmla="*/ 27 w 56"/>
                  <a:gd name="T57" fmla="*/ 44 h 47"/>
                  <a:gd name="T58" fmla="*/ 30 w 56"/>
                  <a:gd name="T59" fmla="*/ 43 h 47"/>
                  <a:gd name="T60" fmla="*/ 31 w 56"/>
                  <a:gd name="T61" fmla="*/ 40 h 47"/>
                  <a:gd name="T62" fmla="*/ 38 w 56"/>
                  <a:gd name="T63" fmla="*/ 39 h 47"/>
                  <a:gd name="T64" fmla="*/ 41 w 56"/>
                  <a:gd name="T65" fmla="*/ 40 h 47"/>
                  <a:gd name="T66" fmla="*/ 43 w 56"/>
                  <a:gd name="T67" fmla="*/ 37 h 47"/>
                  <a:gd name="T68" fmla="*/ 45 w 56"/>
                  <a:gd name="T69" fmla="*/ 35 h 47"/>
                  <a:gd name="T70" fmla="*/ 46 w 56"/>
                  <a:gd name="T71" fmla="*/ 38 h 47"/>
                  <a:gd name="T72" fmla="*/ 48 w 56"/>
                  <a:gd name="T73" fmla="*/ 37 h 47"/>
                  <a:gd name="T74" fmla="*/ 49 w 56"/>
                  <a:gd name="T75" fmla="*/ 35 h 47"/>
                  <a:gd name="T76" fmla="*/ 49 w 56"/>
                  <a:gd name="T77" fmla="*/ 32 h 47"/>
                  <a:gd name="T78" fmla="*/ 51 w 56"/>
                  <a:gd name="T79" fmla="*/ 26 h 47"/>
                  <a:gd name="T80" fmla="*/ 51 w 56"/>
                  <a:gd name="T81" fmla="*/ 19 h 47"/>
                  <a:gd name="T82" fmla="*/ 53 w 56"/>
                  <a:gd name="T83" fmla="*/ 19 h 47"/>
                  <a:gd name="T84" fmla="*/ 55 w 56"/>
                  <a:gd name="T85" fmla="*/ 17 h 47"/>
                  <a:gd name="T86" fmla="*/ 55 w 56"/>
                  <a:gd name="T87" fmla="*/ 9 h 47"/>
                  <a:gd name="T88" fmla="*/ 52 w 56"/>
                  <a:gd name="T89" fmla="*/ 1 h 47"/>
                  <a:gd name="T90" fmla="*/ 52 w 56"/>
                  <a:gd name="T9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7">
                    <a:moveTo>
                      <a:pt x="52" y="1"/>
                    </a:moveTo>
                    <a:cubicBezTo>
                      <a:pt x="51" y="1"/>
                      <a:pt x="51" y="0"/>
                      <a:pt x="51" y="1"/>
                    </a:cubicBezTo>
                    <a:cubicBezTo>
                      <a:pt x="49" y="2"/>
                      <a:pt x="51" y="2"/>
                      <a:pt x="52" y="3"/>
                    </a:cubicBezTo>
                    <a:cubicBezTo>
                      <a:pt x="53" y="4"/>
                      <a:pt x="50" y="5"/>
                      <a:pt x="49" y="3"/>
                    </a:cubicBezTo>
                    <a:cubicBezTo>
                      <a:pt x="48" y="1"/>
                      <a:pt x="47" y="4"/>
                      <a:pt x="47" y="5"/>
                    </a:cubicBezTo>
                    <a:cubicBezTo>
                      <a:pt x="46" y="5"/>
                      <a:pt x="45" y="6"/>
                      <a:pt x="45" y="6"/>
                    </a:cubicBezTo>
                    <a:cubicBezTo>
                      <a:pt x="45" y="8"/>
                      <a:pt x="46" y="7"/>
                      <a:pt x="46" y="7"/>
                    </a:cubicBezTo>
                    <a:cubicBezTo>
                      <a:pt x="46" y="8"/>
                      <a:pt x="46" y="9"/>
                      <a:pt x="46" y="10"/>
                    </a:cubicBezTo>
                    <a:cubicBezTo>
                      <a:pt x="46" y="11"/>
                      <a:pt x="47" y="11"/>
                      <a:pt x="46" y="13"/>
                    </a:cubicBezTo>
                    <a:cubicBezTo>
                      <a:pt x="44" y="16"/>
                      <a:pt x="43" y="19"/>
                      <a:pt x="41" y="22"/>
                    </a:cubicBezTo>
                    <a:cubicBezTo>
                      <a:pt x="40" y="23"/>
                      <a:pt x="37" y="27"/>
                      <a:pt x="36" y="27"/>
                    </a:cubicBezTo>
                    <a:cubicBezTo>
                      <a:pt x="34" y="27"/>
                      <a:pt x="32" y="28"/>
                      <a:pt x="31" y="27"/>
                    </a:cubicBezTo>
                    <a:cubicBezTo>
                      <a:pt x="30" y="26"/>
                      <a:pt x="32" y="25"/>
                      <a:pt x="32" y="24"/>
                    </a:cubicBezTo>
                    <a:cubicBezTo>
                      <a:pt x="33" y="23"/>
                      <a:pt x="30" y="25"/>
                      <a:pt x="30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30"/>
                      <a:pt x="26" y="31"/>
                      <a:pt x="25" y="33"/>
                    </a:cubicBezTo>
                    <a:cubicBezTo>
                      <a:pt x="25" y="33"/>
                      <a:pt x="25" y="34"/>
                      <a:pt x="25" y="34"/>
                    </a:cubicBezTo>
                    <a:cubicBezTo>
                      <a:pt x="25" y="35"/>
                      <a:pt x="23" y="36"/>
                      <a:pt x="23" y="36"/>
                    </a:cubicBezTo>
                    <a:cubicBezTo>
                      <a:pt x="22" y="36"/>
                      <a:pt x="23" y="35"/>
                      <a:pt x="21" y="35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4" y="36"/>
                      <a:pt x="12" y="35"/>
                      <a:pt x="9" y="36"/>
                    </a:cubicBezTo>
                    <a:cubicBezTo>
                      <a:pt x="7" y="38"/>
                      <a:pt x="4" y="40"/>
                      <a:pt x="2" y="42"/>
                    </a:cubicBezTo>
                    <a:cubicBezTo>
                      <a:pt x="0" y="42"/>
                      <a:pt x="0" y="45"/>
                      <a:pt x="1" y="44"/>
                    </a:cubicBezTo>
                    <a:cubicBezTo>
                      <a:pt x="2" y="44"/>
                      <a:pt x="2" y="43"/>
                      <a:pt x="3" y="43"/>
                    </a:cubicBezTo>
                    <a:cubicBezTo>
                      <a:pt x="4" y="44"/>
                      <a:pt x="5" y="45"/>
                      <a:pt x="5" y="44"/>
                    </a:cubicBezTo>
                    <a:cubicBezTo>
                      <a:pt x="10" y="43"/>
                      <a:pt x="17" y="39"/>
                      <a:pt x="22" y="40"/>
                    </a:cubicBezTo>
                    <a:cubicBezTo>
                      <a:pt x="23" y="41"/>
                      <a:pt x="21" y="43"/>
                      <a:pt x="21" y="43"/>
                    </a:cubicBezTo>
                    <a:cubicBezTo>
                      <a:pt x="22" y="44"/>
                      <a:pt x="23" y="47"/>
                      <a:pt x="24" y="47"/>
                    </a:cubicBezTo>
                    <a:cubicBezTo>
                      <a:pt x="25" y="46"/>
                      <a:pt x="26" y="45"/>
                      <a:pt x="27" y="44"/>
                    </a:cubicBezTo>
                    <a:cubicBezTo>
                      <a:pt x="28" y="42"/>
                      <a:pt x="28" y="43"/>
                      <a:pt x="30" y="43"/>
                    </a:cubicBezTo>
                    <a:cubicBezTo>
                      <a:pt x="29" y="43"/>
                      <a:pt x="28" y="35"/>
                      <a:pt x="31" y="40"/>
                    </a:cubicBezTo>
                    <a:cubicBezTo>
                      <a:pt x="32" y="42"/>
                      <a:pt x="37" y="40"/>
                      <a:pt x="38" y="39"/>
                    </a:cubicBezTo>
                    <a:cubicBezTo>
                      <a:pt x="40" y="36"/>
                      <a:pt x="40" y="42"/>
                      <a:pt x="41" y="40"/>
                    </a:cubicBezTo>
                    <a:cubicBezTo>
                      <a:pt x="41" y="39"/>
                      <a:pt x="42" y="37"/>
                      <a:pt x="43" y="37"/>
                    </a:cubicBezTo>
                    <a:cubicBezTo>
                      <a:pt x="44" y="36"/>
                      <a:pt x="44" y="37"/>
                      <a:pt x="45" y="35"/>
                    </a:cubicBezTo>
                    <a:cubicBezTo>
                      <a:pt x="45" y="35"/>
                      <a:pt x="45" y="39"/>
                      <a:pt x="46" y="38"/>
                    </a:cubicBezTo>
                    <a:cubicBezTo>
                      <a:pt x="46" y="38"/>
                      <a:pt x="47" y="38"/>
                      <a:pt x="48" y="37"/>
                    </a:cubicBezTo>
                    <a:cubicBezTo>
                      <a:pt x="49" y="37"/>
                      <a:pt x="48" y="36"/>
                      <a:pt x="49" y="35"/>
                    </a:cubicBezTo>
                    <a:cubicBezTo>
                      <a:pt x="51" y="34"/>
                      <a:pt x="51" y="34"/>
                      <a:pt x="49" y="32"/>
                    </a:cubicBezTo>
                    <a:cubicBezTo>
                      <a:pt x="48" y="31"/>
                      <a:pt x="51" y="28"/>
                      <a:pt x="51" y="26"/>
                    </a:cubicBezTo>
                    <a:cubicBezTo>
                      <a:pt x="52" y="24"/>
                      <a:pt x="50" y="21"/>
                      <a:pt x="51" y="19"/>
                    </a:cubicBezTo>
                    <a:cubicBezTo>
                      <a:pt x="52" y="18"/>
                      <a:pt x="52" y="19"/>
                      <a:pt x="53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6" y="14"/>
                      <a:pt x="56" y="11"/>
                      <a:pt x="55" y="9"/>
                    </a:cubicBezTo>
                    <a:cubicBezTo>
                      <a:pt x="55" y="8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grpFill/>
              <a:ln w="4763" cap="flat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defTabSz="2742651">
                  <a:defRPr/>
                </a:pPr>
                <a:endParaRPr lang="id-ID" sz="4050">
                  <a:latin typeface="Franklin Gothic Book" panose="020B0503020102020204" pitchFamily="34" charset="0"/>
                </a:endParaRPr>
              </a:p>
            </p:txBody>
          </p:sp>
        </p:grpSp>
        <p:sp>
          <p:nvSpPr>
            <p:cNvPr id="148" name="Freeform 432"/>
            <p:cNvSpPr>
              <a:spLocks/>
            </p:cNvSpPr>
            <p:nvPr/>
          </p:nvSpPr>
          <p:spPr bwMode="auto">
            <a:xfrm>
              <a:off x="17884877" y="7370198"/>
              <a:ext cx="19110" cy="2548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49" name="Freeform 433"/>
            <p:cNvSpPr>
              <a:spLocks/>
            </p:cNvSpPr>
            <p:nvPr/>
          </p:nvSpPr>
          <p:spPr bwMode="auto">
            <a:xfrm>
              <a:off x="17773413" y="7370198"/>
              <a:ext cx="121018" cy="92379"/>
            </a:xfrm>
            <a:custGeom>
              <a:avLst/>
              <a:gdLst>
                <a:gd name="T0" fmla="*/ 11 w 13"/>
                <a:gd name="T1" fmla="*/ 2 h 10"/>
                <a:gd name="T2" fmla="*/ 7 w 13"/>
                <a:gd name="T3" fmla="*/ 2 h 10"/>
                <a:gd name="T4" fmla="*/ 5 w 13"/>
                <a:gd name="T5" fmla="*/ 3 h 10"/>
                <a:gd name="T6" fmla="*/ 3 w 13"/>
                <a:gd name="T7" fmla="*/ 4 h 10"/>
                <a:gd name="T8" fmla="*/ 0 w 13"/>
                <a:gd name="T9" fmla="*/ 6 h 10"/>
                <a:gd name="T10" fmla="*/ 3 w 13"/>
                <a:gd name="T11" fmla="*/ 9 h 10"/>
                <a:gd name="T12" fmla="*/ 6 w 13"/>
                <a:gd name="T13" fmla="*/ 6 h 10"/>
                <a:gd name="T14" fmla="*/ 10 w 13"/>
                <a:gd name="T15" fmla="*/ 6 h 10"/>
                <a:gd name="T16" fmla="*/ 11 w 13"/>
                <a:gd name="T17" fmla="*/ 2 h 10"/>
                <a:gd name="T18" fmla="*/ 11 w 13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9" y="2"/>
                    <a:pt x="9" y="0"/>
                    <a:pt x="7" y="2"/>
                  </a:cubicBezTo>
                  <a:cubicBezTo>
                    <a:pt x="6" y="2"/>
                    <a:pt x="5" y="4"/>
                    <a:pt x="5" y="3"/>
                  </a:cubicBezTo>
                  <a:cubicBezTo>
                    <a:pt x="4" y="2"/>
                    <a:pt x="3" y="4"/>
                    <a:pt x="3" y="4"/>
                  </a:cubicBezTo>
                  <a:cubicBezTo>
                    <a:pt x="2" y="6"/>
                    <a:pt x="1" y="5"/>
                    <a:pt x="0" y="6"/>
                  </a:cubicBezTo>
                  <a:cubicBezTo>
                    <a:pt x="0" y="5"/>
                    <a:pt x="2" y="9"/>
                    <a:pt x="3" y="9"/>
                  </a:cubicBezTo>
                  <a:cubicBezTo>
                    <a:pt x="3" y="10"/>
                    <a:pt x="5" y="6"/>
                    <a:pt x="6" y="6"/>
                  </a:cubicBezTo>
                  <a:cubicBezTo>
                    <a:pt x="7" y="6"/>
                    <a:pt x="9" y="7"/>
                    <a:pt x="10" y="6"/>
                  </a:cubicBezTo>
                  <a:cubicBezTo>
                    <a:pt x="11" y="6"/>
                    <a:pt x="13" y="3"/>
                    <a:pt x="11" y="2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0" name="Freeform 434"/>
            <p:cNvSpPr>
              <a:spLocks/>
            </p:cNvSpPr>
            <p:nvPr/>
          </p:nvSpPr>
          <p:spPr bwMode="auto">
            <a:xfrm>
              <a:off x="17652393" y="7405240"/>
              <a:ext cx="101908" cy="149721"/>
            </a:xfrm>
            <a:custGeom>
              <a:avLst/>
              <a:gdLst>
                <a:gd name="T0" fmla="*/ 7 w 11"/>
                <a:gd name="T1" fmla="*/ 0 h 16"/>
                <a:gd name="T2" fmla="*/ 2 w 11"/>
                <a:gd name="T3" fmla="*/ 2 h 16"/>
                <a:gd name="T4" fmla="*/ 0 w 11"/>
                <a:gd name="T5" fmla="*/ 6 h 16"/>
                <a:gd name="T6" fmla="*/ 2 w 11"/>
                <a:gd name="T7" fmla="*/ 6 h 16"/>
                <a:gd name="T8" fmla="*/ 3 w 11"/>
                <a:gd name="T9" fmla="*/ 4 h 16"/>
                <a:gd name="T10" fmla="*/ 4 w 11"/>
                <a:gd name="T11" fmla="*/ 5 h 16"/>
                <a:gd name="T12" fmla="*/ 3 w 11"/>
                <a:gd name="T13" fmla="*/ 10 h 16"/>
                <a:gd name="T14" fmla="*/ 3 w 11"/>
                <a:gd name="T15" fmla="*/ 11 h 16"/>
                <a:gd name="T16" fmla="*/ 3 w 11"/>
                <a:gd name="T17" fmla="*/ 13 h 16"/>
                <a:gd name="T18" fmla="*/ 5 w 11"/>
                <a:gd name="T19" fmla="*/ 12 h 16"/>
                <a:gd name="T20" fmla="*/ 6 w 11"/>
                <a:gd name="T21" fmla="*/ 15 h 16"/>
                <a:gd name="T22" fmla="*/ 8 w 11"/>
                <a:gd name="T23" fmla="*/ 12 h 16"/>
                <a:gd name="T24" fmla="*/ 11 w 11"/>
                <a:gd name="T25" fmla="*/ 7 h 16"/>
                <a:gd name="T26" fmla="*/ 10 w 11"/>
                <a:gd name="T27" fmla="*/ 2 h 16"/>
                <a:gd name="T28" fmla="*/ 7 w 11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5"/>
                    <a:pt x="3" y="5"/>
                    <a:pt x="2" y="6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6"/>
                    <a:pt x="5" y="12"/>
                    <a:pt x="5" y="12"/>
                  </a:cubicBezTo>
                  <a:cubicBezTo>
                    <a:pt x="5" y="12"/>
                    <a:pt x="5" y="15"/>
                    <a:pt x="6" y="15"/>
                  </a:cubicBezTo>
                  <a:cubicBezTo>
                    <a:pt x="6" y="16"/>
                    <a:pt x="8" y="13"/>
                    <a:pt x="8" y="12"/>
                  </a:cubicBezTo>
                  <a:cubicBezTo>
                    <a:pt x="10" y="10"/>
                    <a:pt x="10" y="8"/>
                    <a:pt x="11" y="7"/>
                  </a:cubicBezTo>
                  <a:cubicBezTo>
                    <a:pt x="11" y="5"/>
                    <a:pt x="10" y="4"/>
                    <a:pt x="10" y="2"/>
                  </a:cubicBezTo>
                  <a:cubicBezTo>
                    <a:pt x="10" y="0"/>
                    <a:pt x="7" y="2"/>
                    <a:pt x="7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1" name="Freeform 435"/>
            <p:cNvSpPr>
              <a:spLocks/>
            </p:cNvSpPr>
            <p:nvPr/>
          </p:nvSpPr>
          <p:spPr bwMode="auto">
            <a:xfrm>
              <a:off x="17550485" y="7771579"/>
              <a:ext cx="35034" cy="2867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4" y="0"/>
                    <a:pt x="4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2" name="Freeform 436"/>
            <p:cNvSpPr>
              <a:spLocks/>
            </p:cNvSpPr>
            <p:nvPr/>
          </p:nvSpPr>
          <p:spPr bwMode="auto">
            <a:xfrm>
              <a:off x="17633286" y="7679197"/>
              <a:ext cx="19110" cy="1592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3" name="Freeform 437"/>
            <p:cNvSpPr>
              <a:spLocks/>
            </p:cNvSpPr>
            <p:nvPr/>
          </p:nvSpPr>
          <p:spPr bwMode="auto">
            <a:xfrm>
              <a:off x="17381694" y="7873515"/>
              <a:ext cx="19110" cy="95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4" name="Freeform 438"/>
            <p:cNvSpPr>
              <a:spLocks/>
            </p:cNvSpPr>
            <p:nvPr/>
          </p:nvSpPr>
          <p:spPr bwMode="auto">
            <a:xfrm>
              <a:off x="17203354" y="7838473"/>
              <a:ext cx="111464" cy="156091"/>
            </a:xfrm>
            <a:custGeom>
              <a:avLst/>
              <a:gdLst>
                <a:gd name="T0" fmla="*/ 8 w 12"/>
                <a:gd name="T1" fmla="*/ 1 h 17"/>
                <a:gd name="T2" fmla="*/ 0 w 12"/>
                <a:gd name="T3" fmla="*/ 8 h 17"/>
                <a:gd name="T4" fmla="*/ 1 w 12"/>
                <a:gd name="T5" fmla="*/ 14 h 17"/>
                <a:gd name="T6" fmla="*/ 3 w 12"/>
                <a:gd name="T7" fmla="*/ 17 h 17"/>
                <a:gd name="T8" fmla="*/ 8 w 12"/>
                <a:gd name="T9" fmla="*/ 1 h 17"/>
                <a:gd name="T10" fmla="*/ 8 w 12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5" y="0"/>
                    <a:pt x="1" y="6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1" y="14"/>
                    <a:pt x="3" y="17"/>
                    <a:pt x="3" y="17"/>
                  </a:cubicBezTo>
                  <a:cubicBezTo>
                    <a:pt x="4" y="15"/>
                    <a:pt x="12" y="2"/>
                    <a:pt x="8" y="1"/>
                  </a:cubicBezTo>
                  <a:cubicBezTo>
                    <a:pt x="7" y="1"/>
                    <a:pt x="9" y="1"/>
                    <a:pt x="8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5" name="Freeform 439"/>
            <p:cNvSpPr>
              <a:spLocks/>
            </p:cNvSpPr>
            <p:nvPr/>
          </p:nvSpPr>
          <p:spPr bwMode="auto">
            <a:xfrm>
              <a:off x="16652398" y="8099688"/>
              <a:ext cx="130574" cy="92379"/>
            </a:xfrm>
            <a:custGeom>
              <a:avLst/>
              <a:gdLst>
                <a:gd name="T0" fmla="*/ 13 w 14"/>
                <a:gd name="T1" fmla="*/ 1 h 10"/>
                <a:gd name="T2" fmla="*/ 9 w 14"/>
                <a:gd name="T3" fmla="*/ 0 h 10"/>
                <a:gd name="T4" fmla="*/ 4 w 14"/>
                <a:gd name="T5" fmla="*/ 2 h 10"/>
                <a:gd name="T6" fmla="*/ 4 w 14"/>
                <a:gd name="T7" fmla="*/ 9 h 10"/>
                <a:gd name="T8" fmla="*/ 11 w 14"/>
                <a:gd name="T9" fmla="*/ 6 h 10"/>
                <a:gd name="T10" fmla="*/ 13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4"/>
                    <a:pt x="0" y="7"/>
                    <a:pt x="4" y="9"/>
                  </a:cubicBezTo>
                  <a:cubicBezTo>
                    <a:pt x="6" y="10"/>
                    <a:pt x="10" y="8"/>
                    <a:pt x="11" y="6"/>
                  </a:cubicBezTo>
                  <a:cubicBezTo>
                    <a:pt x="11" y="5"/>
                    <a:pt x="14" y="1"/>
                    <a:pt x="13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6" name="Freeform 440"/>
            <p:cNvSpPr>
              <a:spLocks/>
            </p:cNvSpPr>
            <p:nvPr/>
          </p:nvSpPr>
          <p:spPr bwMode="auto">
            <a:xfrm>
              <a:off x="17184244" y="8163398"/>
              <a:ext cx="187896" cy="264400"/>
            </a:xfrm>
            <a:custGeom>
              <a:avLst/>
              <a:gdLst>
                <a:gd name="T0" fmla="*/ 12 w 20"/>
                <a:gd name="T1" fmla="*/ 2 h 28"/>
                <a:gd name="T2" fmla="*/ 9 w 20"/>
                <a:gd name="T3" fmla="*/ 2 h 28"/>
                <a:gd name="T4" fmla="*/ 4 w 20"/>
                <a:gd name="T5" fmla="*/ 3 h 28"/>
                <a:gd name="T6" fmla="*/ 3 w 20"/>
                <a:gd name="T7" fmla="*/ 11 h 28"/>
                <a:gd name="T8" fmla="*/ 3 w 20"/>
                <a:gd name="T9" fmla="*/ 13 h 28"/>
                <a:gd name="T10" fmla="*/ 0 w 20"/>
                <a:gd name="T11" fmla="*/ 13 h 28"/>
                <a:gd name="T12" fmla="*/ 3 w 20"/>
                <a:gd name="T13" fmla="*/ 22 h 28"/>
                <a:gd name="T14" fmla="*/ 5 w 20"/>
                <a:gd name="T15" fmla="*/ 20 h 28"/>
                <a:gd name="T16" fmla="*/ 7 w 20"/>
                <a:gd name="T17" fmla="*/ 22 h 28"/>
                <a:gd name="T18" fmla="*/ 4 w 20"/>
                <a:gd name="T19" fmla="*/ 23 h 28"/>
                <a:gd name="T20" fmla="*/ 8 w 20"/>
                <a:gd name="T21" fmla="*/ 26 h 28"/>
                <a:gd name="T22" fmla="*/ 11 w 20"/>
                <a:gd name="T23" fmla="*/ 25 h 28"/>
                <a:gd name="T24" fmla="*/ 15 w 20"/>
                <a:gd name="T25" fmla="*/ 28 h 28"/>
                <a:gd name="T26" fmla="*/ 14 w 20"/>
                <a:gd name="T27" fmla="*/ 25 h 28"/>
                <a:gd name="T28" fmla="*/ 17 w 20"/>
                <a:gd name="T29" fmla="*/ 24 h 28"/>
                <a:gd name="T30" fmla="*/ 10 w 20"/>
                <a:gd name="T31" fmla="*/ 22 h 28"/>
                <a:gd name="T32" fmla="*/ 9 w 20"/>
                <a:gd name="T33" fmla="*/ 16 h 28"/>
                <a:gd name="T34" fmla="*/ 12 w 20"/>
                <a:gd name="T35" fmla="*/ 12 h 28"/>
                <a:gd name="T36" fmla="*/ 13 w 20"/>
                <a:gd name="T37" fmla="*/ 7 h 28"/>
                <a:gd name="T38" fmla="*/ 12 w 20"/>
                <a:gd name="T39" fmla="*/ 2 h 28"/>
                <a:gd name="T40" fmla="*/ 12 w 20"/>
                <a:gd name="T4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8">
                  <a:moveTo>
                    <a:pt x="12" y="2"/>
                  </a:moveTo>
                  <a:cubicBezTo>
                    <a:pt x="10" y="1"/>
                    <a:pt x="11" y="5"/>
                    <a:pt x="9" y="2"/>
                  </a:cubicBezTo>
                  <a:cubicBezTo>
                    <a:pt x="8" y="0"/>
                    <a:pt x="4" y="1"/>
                    <a:pt x="4" y="3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2" y="22"/>
                    <a:pt x="3" y="22"/>
                  </a:cubicBezTo>
                  <a:cubicBezTo>
                    <a:pt x="3" y="22"/>
                    <a:pt x="4" y="19"/>
                    <a:pt x="5" y="20"/>
                  </a:cubicBezTo>
                  <a:cubicBezTo>
                    <a:pt x="5" y="20"/>
                    <a:pt x="7" y="21"/>
                    <a:pt x="7" y="22"/>
                  </a:cubicBezTo>
                  <a:cubicBezTo>
                    <a:pt x="7" y="23"/>
                    <a:pt x="4" y="21"/>
                    <a:pt x="4" y="23"/>
                  </a:cubicBezTo>
                  <a:cubicBezTo>
                    <a:pt x="4" y="25"/>
                    <a:pt x="6" y="27"/>
                    <a:pt x="8" y="26"/>
                  </a:cubicBezTo>
                  <a:cubicBezTo>
                    <a:pt x="9" y="26"/>
                    <a:pt x="10" y="24"/>
                    <a:pt x="11" y="25"/>
                  </a:cubicBezTo>
                  <a:cubicBezTo>
                    <a:pt x="11" y="25"/>
                    <a:pt x="15" y="28"/>
                    <a:pt x="15" y="28"/>
                  </a:cubicBezTo>
                  <a:cubicBezTo>
                    <a:pt x="16" y="27"/>
                    <a:pt x="13" y="26"/>
                    <a:pt x="14" y="25"/>
                  </a:cubicBezTo>
                  <a:cubicBezTo>
                    <a:pt x="13" y="26"/>
                    <a:pt x="20" y="28"/>
                    <a:pt x="17" y="24"/>
                  </a:cubicBezTo>
                  <a:cubicBezTo>
                    <a:pt x="15" y="22"/>
                    <a:pt x="11" y="25"/>
                    <a:pt x="10" y="22"/>
                  </a:cubicBezTo>
                  <a:cubicBezTo>
                    <a:pt x="9" y="20"/>
                    <a:pt x="9" y="19"/>
                    <a:pt x="9" y="16"/>
                  </a:cubicBezTo>
                  <a:cubicBezTo>
                    <a:pt x="9" y="14"/>
                    <a:pt x="11" y="14"/>
                    <a:pt x="12" y="12"/>
                  </a:cubicBezTo>
                  <a:cubicBezTo>
                    <a:pt x="14" y="10"/>
                    <a:pt x="14" y="9"/>
                    <a:pt x="13" y="7"/>
                  </a:cubicBezTo>
                  <a:cubicBezTo>
                    <a:pt x="13" y="7"/>
                    <a:pt x="13" y="2"/>
                    <a:pt x="12" y="2"/>
                  </a:cubicBezTo>
                  <a:cubicBezTo>
                    <a:pt x="11" y="2"/>
                    <a:pt x="13" y="2"/>
                    <a:pt x="12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7" name="Freeform 441"/>
            <p:cNvSpPr>
              <a:spLocks/>
            </p:cNvSpPr>
            <p:nvPr/>
          </p:nvSpPr>
          <p:spPr bwMode="auto">
            <a:xfrm>
              <a:off x="17343479" y="8389571"/>
              <a:ext cx="57323" cy="73269"/>
            </a:xfrm>
            <a:custGeom>
              <a:avLst/>
              <a:gdLst>
                <a:gd name="T0" fmla="*/ 3 w 6"/>
                <a:gd name="T1" fmla="*/ 1 h 8"/>
                <a:gd name="T2" fmla="*/ 1 w 6"/>
                <a:gd name="T3" fmla="*/ 1 h 8"/>
                <a:gd name="T4" fmla="*/ 0 w 6"/>
                <a:gd name="T5" fmla="*/ 3 h 8"/>
                <a:gd name="T6" fmla="*/ 2 w 6"/>
                <a:gd name="T7" fmla="*/ 6 h 8"/>
                <a:gd name="T8" fmla="*/ 5 w 6"/>
                <a:gd name="T9" fmla="*/ 7 h 8"/>
                <a:gd name="T10" fmla="*/ 4 w 6"/>
                <a:gd name="T11" fmla="*/ 4 h 8"/>
                <a:gd name="T12" fmla="*/ 3 w 6"/>
                <a:gd name="T13" fmla="*/ 1 h 8"/>
                <a:gd name="T14" fmla="*/ 3 w 6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2" y="6"/>
                    <a:pt x="6" y="8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2" y="4"/>
                    <a:pt x="2" y="1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8" name="Freeform 442"/>
            <p:cNvSpPr>
              <a:spLocks/>
            </p:cNvSpPr>
            <p:nvPr/>
          </p:nvSpPr>
          <p:spPr bwMode="auto">
            <a:xfrm>
              <a:off x="17381694" y="8453281"/>
              <a:ext cx="92357" cy="124236"/>
            </a:xfrm>
            <a:custGeom>
              <a:avLst/>
              <a:gdLst>
                <a:gd name="T0" fmla="*/ 4 w 10"/>
                <a:gd name="T1" fmla="*/ 0 h 13"/>
                <a:gd name="T2" fmla="*/ 2 w 10"/>
                <a:gd name="T3" fmla="*/ 1 h 13"/>
                <a:gd name="T4" fmla="*/ 4 w 10"/>
                <a:gd name="T5" fmla="*/ 4 h 13"/>
                <a:gd name="T6" fmla="*/ 4 w 10"/>
                <a:gd name="T7" fmla="*/ 9 h 13"/>
                <a:gd name="T8" fmla="*/ 5 w 10"/>
                <a:gd name="T9" fmla="*/ 13 h 13"/>
                <a:gd name="T10" fmla="*/ 5 w 10"/>
                <a:gd name="T11" fmla="*/ 11 h 13"/>
                <a:gd name="T12" fmla="*/ 9 w 10"/>
                <a:gd name="T13" fmla="*/ 8 h 13"/>
                <a:gd name="T14" fmla="*/ 8 w 10"/>
                <a:gd name="T15" fmla="*/ 6 h 13"/>
                <a:gd name="T16" fmla="*/ 9 w 10"/>
                <a:gd name="T17" fmla="*/ 5 h 13"/>
                <a:gd name="T18" fmla="*/ 7 w 10"/>
                <a:gd name="T19" fmla="*/ 1 h 13"/>
                <a:gd name="T20" fmla="*/ 4 w 10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3" y="0"/>
                    <a:pt x="4" y="0"/>
                    <a:pt x="2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5" y="6"/>
                    <a:pt x="0" y="7"/>
                    <a:pt x="4" y="9"/>
                  </a:cubicBezTo>
                  <a:cubicBezTo>
                    <a:pt x="5" y="10"/>
                    <a:pt x="3" y="12"/>
                    <a:pt x="5" y="13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3" y="5"/>
                    <a:pt x="9" y="10"/>
                    <a:pt x="9" y="8"/>
                  </a:cubicBezTo>
                  <a:cubicBezTo>
                    <a:pt x="9" y="7"/>
                    <a:pt x="7" y="6"/>
                    <a:pt x="8" y="6"/>
                  </a:cubicBezTo>
                  <a:cubicBezTo>
                    <a:pt x="8" y="5"/>
                    <a:pt x="10" y="6"/>
                    <a:pt x="9" y="5"/>
                  </a:cubicBezTo>
                  <a:cubicBezTo>
                    <a:pt x="8" y="4"/>
                    <a:pt x="6" y="3"/>
                    <a:pt x="7" y="1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59" name="Freeform 443"/>
            <p:cNvSpPr>
              <a:spLocks/>
            </p:cNvSpPr>
            <p:nvPr/>
          </p:nvSpPr>
          <p:spPr bwMode="auto">
            <a:xfrm>
              <a:off x="17212904" y="8399128"/>
              <a:ext cx="57323" cy="73269"/>
            </a:xfrm>
            <a:custGeom>
              <a:avLst/>
              <a:gdLst>
                <a:gd name="T0" fmla="*/ 6 w 6"/>
                <a:gd name="T1" fmla="*/ 5 h 8"/>
                <a:gd name="T2" fmla="*/ 0 w 6"/>
                <a:gd name="T3" fmla="*/ 2 h 8"/>
                <a:gd name="T4" fmla="*/ 3 w 6"/>
                <a:gd name="T5" fmla="*/ 6 h 8"/>
                <a:gd name="T6" fmla="*/ 6 w 6"/>
                <a:gd name="T7" fmla="*/ 5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3" y="0"/>
                    <a:pt x="0" y="2"/>
                  </a:cubicBezTo>
                  <a:cubicBezTo>
                    <a:pt x="0" y="2"/>
                    <a:pt x="3" y="5"/>
                    <a:pt x="3" y="6"/>
                  </a:cubicBezTo>
                  <a:cubicBezTo>
                    <a:pt x="3" y="8"/>
                    <a:pt x="6" y="8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0" name="Freeform 444"/>
            <p:cNvSpPr>
              <a:spLocks/>
            </p:cNvSpPr>
            <p:nvPr/>
          </p:nvSpPr>
          <p:spPr bwMode="auto">
            <a:xfrm>
              <a:off x="17279786" y="8472395"/>
              <a:ext cx="82803" cy="95567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2 h 10"/>
                <a:gd name="T4" fmla="*/ 2 w 9"/>
                <a:gd name="T5" fmla="*/ 4 h 10"/>
                <a:gd name="T6" fmla="*/ 1 w 9"/>
                <a:gd name="T7" fmla="*/ 9 h 10"/>
                <a:gd name="T8" fmla="*/ 6 w 9"/>
                <a:gd name="T9" fmla="*/ 6 h 10"/>
                <a:gd name="T10" fmla="*/ 3 w 9"/>
                <a:gd name="T11" fmla="*/ 2 h 10"/>
                <a:gd name="T12" fmla="*/ 3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3" y="5"/>
                    <a:pt x="0" y="8"/>
                    <a:pt x="1" y="9"/>
                  </a:cubicBezTo>
                  <a:cubicBezTo>
                    <a:pt x="1" y="10"/>
                    <a:pt x="5" y="6"/>
                    <a:pt x="6" y="6"/>
                  </a:cubicBezTo>
                  <a:cubicBezTo>
                    <a:pt x="9" y="6"/>
                    <a:pt x="3" y="2"/>
                    <a:pt x="3" y="2"/>
                  </a:cubicBezTo>
                  <a:cubicBezTo>
                    <a:pt x="1" y="0"/>
                    <a:pt x="3" y="2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1" name="Freeform 445"/>
            <p:cNvSpPr>
              <a:spLocks/>
            </p:cNvSpPr>
            <p:nvPr/>
          </p:nvSpPr>
          <p:spPr bwMode="auto">
            <a:xfrm>
              <a:off x="17298894" y="8529733"/>
              <a:ext cx="63695" cy="101937"/>
            </a:xfrm>
            <a:custGeom>
              <a:avLst/>
              <a:gdLst>
                <a:gd name="T0" fmla="*/ 6 w 7"/>
                <a:gd name="T1" fmla="*/ 1 h 11"/>
                <a:gd name="T2" fmla="*/ 3 w 7"/>
                <a:gd name="T3" fmla="*/ 5 h 11"/>
                <a:gd name="T4" fmla="*/ 3 w 7"/>
                <a:gd name="T5" fmla="*/ 9 h 11"/>
                <a:gd name="T6" fmla="*/ 5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3" y="1"/>
                    <a:pt x="4" y="4"/>
                    <a:pt x="3" y="5"/>
                  </a:cubicBezTo>
                  <a:cubicBezTo>
                    <a:pt x="0" y="7"/>
                    <a:pt x="1" y="7"/>
                    <a:pt x="3" y="9"/>
                  </a:cubicBezTo>
                  <a:cubicBezTo>
                    <a:pt x="6" y="11"/>
                    <a:pt x="4" y="8"/>
                    <a:pt x="5" y="6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5" y="1"/>
                    <a:pt x="6" y="0"/>
                    <a:pt x="6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2" name="Freeform 446"/>
            <p:cNvSpPr>
              <a:spLocks/>
            </p:cNvSpPr>
            <p:nvPr/>
          </p:nvSpPr>
          <p:spPr bwMode="auto">
            <a:xfrm>
              <a:off x="17353031" y="8520178"/>
              <a:ext cx="38217" cy="73269"/>
            </a:xfrm>
            <a:custGeom>
              <a:avLst/>
              <a:gdLst>
                <a:gd name="T0" fmla="*/ 3 w 4"/>
                <a:gd name="T1" fmla="*/ 1 h 8"/>
                <a:gd name="T2" fmla="*/ 0 w 4"/>
                <a:gd name="T3" fmla="*/ 8 h 8"/>
                <a:gd name="T4" fmla="*/ 3 w 4"/>
                <a:gd name="T5" fmla="*/ 5 h 8"/>
                <a:gd name="T6" fmla="*/ 3 w 4"/>
                <a:gd name="T7" fmla="*/ 1 h 8"/>
                <a:gd name="T8" fmla="*/ 3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1"/>
                    <a:pt x="0" y="7"/>
                    <a:pt x="0" y="8"/>
                  </a:cubicBezTo>
                  <a:cubicBezTo>
                    <a:pt x="0" y="8"/>
                    <a:pt x="2" y="6"/>
                    <a:pt x="3" y="5"/>
                  </a:cubicBezTo>
                  <a:cubicBezTo>
                    <a:pt x="3" y="5"/>
                    <a:pt x="4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3" name="Freeform 447"/>
            <p:cNvSpPr>
              <a:spLocks/>
            </p:cNvSpPr>
            <p:nvPr/>
          </p:nvSpPr>
          <p:spPr bwMode="auto">
            <a:xfrm>
              <a:off x="17372141" y="8567962"/>
              <a:ext cx="57323" cy="35042"/>
            </a:xfrm>
            <a:custGeom>
              <a:avLst/>
              <a:gdLst>
                <a:gd name="T0" fmla="*/ 1 w 6"/>
                <a:gd name="T1" fmla="*/ 1 h 4"/>
                <a:gd name="T2" fmla="*/ 3 w 6"/>
                <a:gd name="T3" fmla="*/ 3 h 4"/>
                <a:gd name="T4" fmla="*/ 1 w 6"/>
                <a:gd name="T5" fmla="*/ 1 h 4"/>
                <a:gd name="T6" fmla="*/ 1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6" y="3"/>
                    <a:pt x="2" y="0"/>
                    <a:pt x="1" y="1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4" name="Freeform 448"/>
            <p:cNvSpPr>
              <a:spLocks/>
            </p:cNvSpPr>
            <p:nvPr/>
          </p:nvSpPr>
          <p:spPr bwMode="auto">
            <a:xfrm>
              <a:off x="17372141" y="8593447"/>
              <a:ext cx="130574" cy="197505"/>
            </a:xfrm>
            <a:custGeom>
              <a:avLst/>
              <a:gdLst>
                <a:gd name="T0" fmla="*/ 10 w 14"/>
                <a:gd name="T1" fmla="*/ 0 h 21"/>
                <a:gd name="T2" fmla="*/ 9 w 14"/>
                <a:gd name="T3" fmla="*/ 2 h 21"/>
                <a:gd name="T4" fmla="*/ 7 w 14"/>
                <a:gd name="T5" fmla="*/ 4 h 21"/>
                <a:gd name="T6" fmla="*/ 3 w 14"/>
                <a:gd name="T7" fmla="*/ 6 h 21"/>
                <a:gd name="T8" fmla="*/ 2 w 14"/>
                <a:gd name="T9" fmla="*/ 11 h 21"/>
                <a:gd name="T10" fmla="*/ 2 w 14"/>
                <a:gd name="T11" fmla="*/ 14 h 21"/>
                <a:gd name="T12" fmla="*/ 3 w 14"/>
                <a:gd name="T13" fmla="*/ 18 h 21"/>
                <a:gd name="T14" fmla="*/ 8 w 14"/>
                <a:gd name="T15" fmla="*/ 19 h 21"/>
                <a:gd name="T16" fmla="*/ 8 w 14"/>
                <a:gd name="T17" fmla="*/ 16 h 21"/>
                <a:gd name="T18" fmla="*/ 10 w 14"/>
                <a:gd name="T19" fmla="*/ 12 h 21"/>
                <a:gd name="T20" fmla="*/ 12 w 14"/>
                <a:gd name="T21" fmla="*/ 17 h 21"/>
                <a:gd name="T22" fmla="*/ 13 w 14"/>
                <a:gd name="T23" fmla="*/ 14 h 21"/>
                <a:gd name="T24" fmla="*/ 13 w 14"/>
                <a:gd name="T25" fmla="*/ 10 h 21"/>
                <a:gd name="T26" fmla="*/ 10 w 14"/>
                <a:gd name="T27" fmla="*/ 0 h 21"/>
                <a:gd name="T28" fmla="*/ 10 w 14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9"/>
                    <a:pt x="0" y="9"/>
                    <a:pt x="2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1" y="21"/>
                    <a:pt x="9" y="18"/>
                    <a:pt x="8" y="16"/>
                  </a:cubicBezTo>
                  <a:cubicBezTo>
                    <a:pt x="8" y="16"/>
                    <a:pt x="8" y="12"/>
                    <a:pt x="10" y="12"/>
                  </a:cubicBezTo>
                  <a:cubicBezTo>
                    <a:pt x="11" y="12"/>
                    <a:pt x="11" y="17"/>
                    <a:pt x="12" y="17"/>
                  </a:cubicBezTo>
                  <a:cubicBezTo>
                    <a:pt x="12" y="17"/>
                    <a:pt x="13" y="14"/>
                    <a:pt x="13" y="14"/>
                  </a:cubicBezTo>
                  <a:cubicBezTo>
                    <a:pt x="14" y="12"/>
                    <a:pt x="14" y="11"/>
                    <a:pt x="13" y="10"/>
                  </a:cubicBezTo>
                  <a:cubicBezTo>
                    <a:pt x="13" y="7"/>
                    <a:pt x="13" y="1"/>
                    <a:pt x="10" y="0"/>
                  </a:cubicBezTo>
                  <a:cubicBezTo>
                    <a:pt x="9" y="0"/>
                    <a:pt x="10" y="1"/>
                    <a:pt x="1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5" name="Freeform 449"/>
            <p:cNvSpPr>
              <a:spLocks/>
            </p:cNvSpPr>
            <p:nvPr/>
          </p:nvSpPr>
          <p:spPr bwMode="auto">
            <a:xfrm>
              <a:off x="17289338" y="8631672"/>
              <a:ext cx="111464" cy="95567"/>
            </a:xfrm>
            <a:custGeom>
              <a:avLst/>
              <a:gdLst>
                <a:gd name="T0" fmla="*/ 8 w 12"/>
                <a:gd name="T1" fmla="*/ 1 h 10"/>
                <a:gd name="T2" fmla="*/ 2 w 12"/>
                <a:gd name="T3" fmla="*/ 4 h 10"/>
                <a:gd name="T4" fmla="*/ 0 w 12"/>
                <a:gd name="T5" fmla="*/ 10 h 10"/>
                <a:gd name="T6" fmla="*/ 2 w 12"/>
                <a:gd name="T7" fmla="*/ 6 h 10"/>
                <a:gd name="T8" fmla="*/ 4 w 12"/>
                <a:gd name="T9" fmla="*/ 6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5 h 10"/>
                <a:gd name="T16" fmla="*/ 8 w 12"/>
                <a:gd name="T17" fmla="*/ 1 h 10"/>
                <a:gd name="T18" fmla="*/ 8 w 12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0">
                  <a:moveTo>
                    <a:pt x="8" y="1"/>
                  </a:moveTo>
                  <a:cubicBezTo>
                    <a:pt x="6" y="0"/>
                    <a:pt x="5" y="4"/>
                    <a:pt x="2" y="4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4" y="5"/>
                    <a:pt x="4" y="6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7" y="8"/>
                    <a:pt x="8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9" y="3"/>
                    <a:pt x="11" y="2"/>
                    <a:pt x="8" y="1"/>
                  </a:cubicBezTo>
                  <a:cubicBezTo>
                    <a:pt x="7" y="1"/>
                    <a:pt x="12" y="3"/>
                    <a:pt x="8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6" name="Freeform 450"/>
            <p:cNvSpPr>
              <a:spLocks/>
            </p:cNvSpPr>
            <p:nvPr/>
          </p:nvSpPr>
          <p:spPr bwMode="auto">
            <a:xfrm>
              <a:off x="17063224" y="8539292"/>
              <a:ext cx="111464" cy="111494"/>
            </a:xfrm>
            <a:custGeom>
              <a:avLst/>
              <a:gdLst>
                <a:gd name="T0" fmla="*/ 11 w 12"/>
                <a:gd name="T1" fmla="*/ 0 h 12"/>
                <a:gd name="T2" fmla="*/ 6 w 12"/>
                <a:gd name="T3" fmla="*/ 6 h 12"/>
                <a:gd name="T4" fmla="*/ 0 w 12"/>
                <a:gd name="T5" fmla="*/ 12 h 12"/>
                <a:gd name="T6" fmla="*/ 4 w 12"/>
                <a:gd name="T7" fmla="*/ 10 h 12"/>
                <a:gd name="T8" fmla="*/ 8 w 12"/>
                <a:gd name="T9" fmla="*/ 7 h 12"/>
                <a:gd name="T10" fmla="*/ 10 w 12"/>
                <a:gd name="T11" fmla="*/ 3 h 12"/>
                <a:gd name="T12" fmla="*/ 11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7" y="4"/>
                    <a:pt x="6" y="6"/>
                  </a:cubicBezTo>
                  <a:cubicBezTo>
                    <a:pt x="5" y="7"/>
                    <a:pt x="0" y="10"/>
                    <a:pt x="0" y="12"/>
                  </a:cubicBezTo>
                  <a:cubicBezTo>
                    <a:pt x="0" y="12"/>
                    <a:pt x="3" y="11"/>
                    <a:pt x="4" y="10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2" y="0"/>
                    <a:pt x="1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7" name="Freeform 451"/>
            <p:cNvSpPr>
              <a:spLocks/>
            </p:cNvSpPr>
            <p:nvPr/>
          </p:nvSpPr>
          <p:spPr bwMode="auto">
            <a:xfrm>
              <a:off x="17391250" y="8399128"/>
              <a:ext cx="19110" cy="95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8" name="Freeform 452"/>
            <p:cNvSpPr>
              <a:spLocks/>
            </p:cNvSpPr>
            <p:nvPr/>
          </p:nvSpPr>
          <p:spPr bwMode="auto">
            <a:xfrm>
              <a:off x="16037745" y="8781393"/>
              <a:ext cx="522293" cy="544728"/>
            </a:xfrm>
            <a:custGeom>
              <a:avLst/>
              <a:gdLst>
                <a:gd name="T0" fmla="*/ 12 w 56"/>
                <a:gd name="T1" fmla="*/ 3 h 58"/>
                <a:gd name="T2" fmla="*/ 4 w 56"/>
                <a:gd name="T3" fmla="*/ 2 h 58"/>
                <a:gd name="T4" fmla="*/ 2 w 56"/>
                <a:gd name="T5" fmla="*/ 3 h 58"/>
                <a:gd name="T6" fmla="*/ 6 w 56"/>
                <a:gd name="T7" fmla="*/ 9 h 58"/>
                <a:gd name="T8" fmla="*/ 11 w 56"/>
                <a:gd name="T9" fmla="*/ 13 h 58"/>
                <a:gd name="T10" fmla="*/ 13 w 56"/>
                <a:gd name="T11" fmla="*/ 17 h 58"/>
                <a:gd name="T12" fmla="*/ 17 w 56"/>
                <a:gd name="T13" fmla="*/ 19 h 58"/>
                <a:gd name="T14" fmla="*/ 20 w 56"/>
                <a:gd name="T15" fmla="*/ 26 h 58"/>
                <a:gd name="T16" fmla="*/ 22 w 56"/>
                <a:gd name="T17" fmla="*/ 28 h 58"/>
                <a:gd name="T18" fmla="*/ 26 w 56"/>
                <a:gd name="T19" fmla="*/ 33 h 58"/>
                <a:gd name="T20" fmla="*/ 30 w 56"/>
                <a:gd name="T21" fmla="*/ 42 h 58"/>
                <a:gd name="T22" fmla="*/ 41 w 56"/>
                <a:gd name="T23" fmla="*/ 52 h 58"/>
                <a:gd name="T24" fmla="*/ 46 w 56"/>
                <a:gd name="T25" fmla="*/ 57 h 58"/>
                <a:gd name="T26" fmla="*/ 54 w 56"/>
                <a:gd name="T27" fmla="*/ 57 h 58"/>
                <a:gd name="T28" fmla="*/ 54 w 56"/>
                <a:gd name="T29" fmla="*/ 46 h 58"/>
                <a:gd name="T30" fmla="*/ 55 w 56"/>
                <a:gd name="T31" fmla="*/ 44 h 58"/>
                <a:gd name="T32" fmla="*/ 52 w 56"/>
                <a:gd name="T33" fmla="*/ 41 h 58"/>
                <a:gd name="T34" fmla="*/ 50 w 56"/>
                <a:gd name="T35" fmla="*/ 40 h 58"/>
                <a:gd name="T36" fmla="*/ 48 w 56"/>
                <a:gd name="T37" fmla="*/ 42 h 58"/>
                <a:gd name="T38" fmla="*/ 48 w 56"/>
                <a:gd name="T39" fmla="*/ 38 h 58"/>
                <a:gd name="T40" fmla="*/ 47 w 56"/>
                <a:gd name="T41" fmla="*/ 36 h 58"/>
                <a:gd name="T42" fmla="*/ 44 w 56"/>
                <a:gd name="T43" fmla="*/ 34 h 58"/>
                <a:gd name="T44" fmla="*/ 42 w 56"/>
                <a:gd name="T45" fmla="*/ 30 h 58"/>
                <a:gd name="T46" fmla="*/ 42 w 56"/>
                <a:gd name="T47" fmla="*/ 29 h 58"/>
                <a:gd name="T48" fmla="*/ 43 w 56"/>
                <a:gd name="T49" fmla="*/ 28 h 58"/>
                <a:gd name="T50" fmla="*/ 38 w 56"/>
                <a:gd name="T51" fmla="*/ 27 h 58"/>
                <a:gd name="T52" fmla="*/ 38 w 56"/>
                <a:gd name="T53" fmla="*/ 25 h 58"/>
                <a:gd name="T54" fmla="*/ 36 w 56"/>
                <a:gd name="T55" fmla="*/ 24 h 58"/>
                <a:gd name="T56" fmla="*/ 37 w 56"/>
                <a:gd name="T57" fmla="*/ 23 h 58"/>
                <a:gd name="T58" fmla="*/ 35 w 56"/>
                <a:gd name="T59" fmla="*/ 22 h 58"/>
                <a:gd name="T60" fmla="*/ 34 w 56"/>
                <a:gd name="T61" fmla="*/ 21 h 58"/>
                <a:gd name="T62" fmla="*/ 31 w 56"/>
                <a:gd name="T63" fmla="*/ 19 h 58"/>
                <a:gd name="T64" fmla="*/ 30 w 56"/>
                <a:gd name="T65" fmla="*/ 19 h 58"/>
                <a:gd name="T66" fmla="*/ 25 w 56"/>
                <a:gd name="T67" fmla="*/ 16 h 58"/>
                <a:gd name="T68" fmla="*/ 21 w 56"/>
                <a:gd name="T69" fmla="*/ 11 h 58"/>
                <a:gd name="T70" fmla="*/ 16 w 56"/>
                <a:gd name="T71" fmla="*/ 7 h 58"/>
                <a:gd name="T72" fmla="*/ 12 w 56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58">
                  <a:moveTo>
                    <a:pt x="12" y="3"/>
                  </a:moveTo>
                  <a:cubicBezTo>
                    <a:pt x="9" y="3"/>
                    <a:pt x="7" y="3"/>
                    <a:pt x="4" y="2"/>
                  </a:cubicBez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4" y="8"/>
                    <a:pt x="6" y="9"/>
                  </a:cubicBezTo>
                  <a:cubicBezTo>
                    <a:pt x="8" y="10"/>
                    <a:pt x="10" y="11"/>
                    <a:pt x="11" y="13"/>
                  </a:cubicBezTo>
                  <a:cubicBezTo>
                    <a:pt x="12" y="14"/>
                    <a:pt x="12" y="16"/>
                    <a:pt x="13" y="17"/>
                  </a:cubicBezTo>
                  <a:cubicBezTo>
                    <a:pt x="15" y="18"/>
                    <a:pt x="16" y="18"/>
                    <a:pt x="17" y="19"/>
                  </a:cubicBezTo>
                  <a:cubicBezTo>
                    <a:pt x="19" y="21"/>
                    <a:pt x="19" y="24"/>
                    <a:pt x="20" y="26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4" y="30"/>
                    <a:pt x="25" y="31"/>
                    <a:pt x="26" y="33"/>
                  </a:cubicBezTo>
                  <a:cubicBezTo>
                    <a:pt x="28" y="36"/>
                    <a:pt x="28" y="39"/>
                    <a:pt x="30" y="42"/>
                  </a:cubicBezTo>
                  <a:cubicBezTo>
                    <a:pt x="34" y="45"/>
                    <a:pt x="37" y="49"/>
                    <a:pt x="41" y="52"/>
                  </a:cubicBezTo>
                  <a:cubicBezTo>
                    <a:pt x="43" y="54"/>
                    <a:pt x="44" y="55"/>
                    <a:pt x="46" y="57"/>
                  </a:cubicBezTo>
                  <a:cubicBezTo>
                    <a:pt x="47" y="57"/>
                    <a:pt x="53" y="58"/>
                    <a:pt x="54" y="57"/>
                  </a:cubicBezTo>
                  <a:cubicBezTo>
                    <a:pt x="55" y="56"/>
                    <a:pt x="53" y="48"/>
                    <a:pt x="54" y="46"/>
                  </a:cubicBezTo>
                  <a:cubicBezTo>
                    <a:pt x="54" y="45"/>
                    <a:pt x="56" y="45"/>
                    <a:pt x="55" y="44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1"/>
                    <a:pt x="51" y="40"/>
                    <a:pt x="50" y="40"/>
                  </a:cubicBezTo>
                  <a:cubicBezTo>
                    <a:pt x="49" y="40"/>
                    <a:pt x="49" y="42"/>
                    <a:pt x="48" y="42"/>
                  </a:cubicBezTo>
                  <a:cubicBezTo>
                    <a:pt x="49" y="42"/>
                    <a:pt x="48" y="38"/>
                    <a:pt x="48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5" y="34"/>
                    <a:pt x="44" y="34"/>
                  </a:cubicBezTo>
                  <a:cubicBezTo>
                    <a:pt x="43" y="33"/>
                    <a:pt x="41" y="32"/>
                    <a:pt x="42" y="30"/>
                  </a:cubicBezTo>
                  <a:cubicBezTo>
                    <a:pt x="42" y="30"/>
                    <a:pt x="41" y="29"/>
                    <a:pt x="42" y="29"/>
                  </a:cubicBezTo>
                  <a:cubicBezTo>
                    <a:pt x="42" y="28"/>
                    <a:pt x="43" y="29"/>
                    <a:pt x="43" y="28"/>
                  </a:cubicBezTo>
                  <a:cubicBezTo>
                    <a:pt x="44" y="26"/>
                    <a:pt x="38" y="26"/>
                    <a:pt x="38" y="27"/>
                  </a:cubicBezTo>
                  <a:cubicBezTo>
                    <a:pt x="38" y="26"/>
                    <a:pt x="42" y="25"/>
                    <a:pt x="38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5" y="22"/>
                    <a:pt x="35" y="22"/>
                  </a:cubicBezTo>
                  <a:cubicBezTo>
                    <a:pt x="35" y="22"/>
                    <a:pt x="36" y="21"/>
                    <a:pt x="34" y="21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28" y="15"/>
                    <a:pt x="30" y="19"/>
                    <a:pt x="30" y="19"/>
                  </a:cubicBezTo>
                  <a:cubicBezTo>
                    <a:pt x="29" y="19"/>
                    <a:pt x="26" y="16"/>
                    <a:pt x="25" y="16"/>
                  </a:cubicBezTo>
                  <a:cubicBezTo>
                    <a:pt x="24" y="14"/>
                    <a:pt x="23" y="12"/>
                    <a:pt x="21" y="11"/>
                  </a:cubicBezTo>
                  <a:cubicBezTo>
                    <a:pt x="19" y="10"/>
                    <a:pt x="18" y="9"/>
                    <a:pt x="16" y="7"/>
                  </a:cubicBezTo>
                  <a:cubicBezTo>
                    <a:pt x="15" y="6"/>
                    <a:pt x="14" y="3"/>
                    <a:pt x="12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69" name="Freeform 453"/>
            <p:cNvSpPr>
              <a:spLocks/>
            </p:cNvSpPr>
            <p:nvPr/>
          </p:nvSpPr>
          <p:spPr bwMode="auto">
            <a:xfrm>
              <a:off x="16130101" y="8978898"/>
              <a:ext cx="47769" cy="47784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0" name="Freeform 454"/>
            <p:cNvSpPr>
              <a:spLocks/>
            </p:cNvSpPr>
            <p:nvPr/>
          </p:nvSpPr>
          <p:spPr bwMode="auto">
            <a:xfrm>
              <a:off x="16196984" y="9090392"/>
              <a:ext cx="44586" cy="47784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0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3" y="5"/>
                    <a:pt x="4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1" name="Freeform 455"/>
            <p:cNvSpPr>
              <a:spLocks/>
            </p:cNvSpPr>
            <p:nvPr/>
          </p:nvSpPr>
          <p:spPr bwMode="auto">
            <a:xfrm>
              <a:off x="16512269" y="9119060"/>
              <a:ext cx="66878" cy="66897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3 h 7"/>
                <a:gd name="T4" fmla="*/ 0 w 7"/>
                <a:gd name="T5" fmla="*/ 1 h 7"/>
                <a:gd name="T6" fmla="*/ 1 w 7"/>
                <a:gd name="T7" fmla="*/ 3 h 7"/>
                <a:gd name="T8" fmla="*/ 3 w 7"/>
                <a:gd name="T9" fmla="*/ 5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5"/>
                    <a:pt x="5" y="5"/>
                    <a:pt x="5" y="3"/>
                  </a:cubicBezTo>
                  <a:cubicBezTo>
                    <a:pt x="5" y="1"/>
                    <a:pt x="2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2" y="4"/>
                    <a:pt x="3" y="5"/>
                  </a:cubicBezTo>
                  <a:cubicBezTo>
                    <a:pt x="3" y="6"/>
                    <a:pt x="7" y="7"/>
                    <a:pt x="7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2" name="Freeform 456"/>
            <p:cNvSpPr>
              <a:spLocks/>
            </p:cNvSpPr>
            <p:nvPr/>
          </p:nvSpPr>
          <p:spPr bwMode="auto">
            <a:xfrm>
              <a:off x="16617364" y="9166844"/>
              <a:ext cx="35034" cy="35042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0 h 4"/>
                <a:gd name="T4" fmla="*/ 2 w 4"/>
                <a:gd name="T5" fmla="*/ 3 h 4"/>
                <a:gd name="T6" fmla="*/ 2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4" y="0"/>
                    <a:pt x="4" y="3"/>
                    <a:pt x="2" y="3"/>
                  </a:cubicBezTo>
                  <a:cubicBezTo>
                    <a:pt x="1" y="4"/>
                    <a:pt x="3" y="3"/>
                    <a:pt x="2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3" name="Freeform 457"/>
            <p:cNvSpPr>
              <a:spLocks/>
            </p:cNvSpPr>
            <p:nvPr/>
          </p:nvSpPr>
          <p:spPr bwMode="auto">
            <a:xfrm>
              <a:off x="16521822" y="9326120"/>
              <a:ext cx="429938" cy="140162"/>
            </a:xfrm>
            <a:custGeom>
              <a:avLst/>
              <a:gdLst>
                <a:gd name="T0" fmla="*/ 9 w 46"/>
                <a:gd name="T1" fmla="*/ 0 h 15"/>
                <a:gd name="T2" fmla="*/ 3 w 46"/>
                <a:gd name="T3" fmla="*/ 0 h 15"/>
                <a:gd name="T4" fmla="*/ 0 w 46"/>
                <a:gd name="T5" fmla="*/ 4 h 15"/>
                <a:gd name="T6" fmla="*/ 5 w 46"/>
                <a:gd name="T7" fmla="*/ 6 h 15"/>
                <a:gd name="T8" fmla="*/ 11 w 46"/>
                <a:gd name="T9" fmla="*/ 9 h 15"/>
                <a:gd name="T10" fmla="*/ 15 w 46"/>
                <a:gd name="T11" fmla="*/ 9 h 15"/>
                <a:gd name="T12" fmla="*/ 24 w 46"/>
                <a:gd name="T13" fmla="*/ 11 h 15"/>
                <a:gd name="T14" fmla="*/ 40 w 46"/>
                <a:gd name="T15" fmla="*/ 13 h 15"/>
                <a:gd name="T16" fmla="*/ 45 w 46"/>
                <a:gd name="T17" fmla="*/ 13 h 15"/>
                <a:gd name="T18" fmla="*/ 43 w 46"/>
                <a:gd name="T19" fmla="*/ 9 h 15"/>
                <a:gd name="T20" fmla="*/ 41 w 46"/>
                <a:gd name="T21" fmla="*/ 9 h 15"/>
                <a:gd name="T22" fmla="*/ 37 w 46"/>
                <a:gd name="T23" fmla="*/ 9 h 15"/>
                <a:gd name="T24" fmla="*/ 35 w 46"/>
                <a:gd name="T25" fmla="*/ 6 h 15"/>
                <a:gd name="T26" fmla="*/ 32 w 46"/>
                <a:gd name="T27" fmla="*/ 4 h 15"/>
                <a:gd name="T28" fmla="*/ 27 w 46"/>
                <a:gd name="T29" fmla="*/ 3 h 15"/>
                <a:gd name="T30" fmla="*/ 25 w 46"/>
                <a:gd name="T31" fmla="*/ 4 h 15"/>
                <a:gd name="T32" fmla="*/ 21 w 46"/>
                <a:gd name="T33" fmla="*/ 5 h 15"/>
                <a:gd name="T34" fmla="*/ 15 w 46"/>
                <a:gd name="T35" fmla="*/ 3 h 15"/>
                <a:gd name="T36" fmla="*/ 11 w 46"/>
                <a:gd name="T37" fmla="*/ 2 h 15"/>
                <a:gd name="T38" fmla="*/ 9 w 46"/>
                <a:gd name="T39" fmla="*/ 0 h 15"/>
                <a:gd name="T40" fmla="*/ 9 w 46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5">
                  <a:moveTo>
                    <a:pt x="9" y="0"/>
                  </a:moveTo>
                  <a:cubicBezTo>
                    <a:pt x="7" y="1"/>
                    <a:pt x="6" y="0"/>
                    <a:pt x="3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5"/>
                    <a:pt x="4" y="4"/>
                    <a:pt x="5" y="6"/>
                  </a:cubicBezTo>
                  <a:cubicBezTo>
                    <a:pt x="6" y="8"/>
                    <a:pt x="9" y="8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8" y="9"/>
                    <a:pt x="21" y="10"/>
                    <a:pt x="24" y="11"/>
                  </a:cubicBezTo>
                  <a:cubicBezTo>
                    <a:pt x="29" y="12"/>
                    <a:pt x="35" y="11"/>
                    <a:pt x="40" y="13"/>
                  </a:cubicBezTo>
                  <a:cubicBezTo>
                    <a:pt x="41" y="13"/>
                    <a:pt x="44" y="15"/>
                    <a:pt x="45" y="13"/>
                  </a:cubicBezTo>
                  <a:cubicBezTo>
                    <a:pt x="46" y="13"/>
                    <a:pt x="44" y="9"/>
                    <a:pt x="43" y="9"/>
                  </a:cubicBezTo>
                  <a:cubicBezTo>
                    <a:pt x="42" y="8"/>
                    <a:pt x="42" y="9"/>
                    <a:pt x="41" y="9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5" y="5"/>
                    <a:pt x="33" y="5"/>
                    <a:pt x="32" y="4"/>
                  </a:cubicBezTo>
                  <a:cubicBezTo>
                    <a:pt x="31" y="4"/>
                    <a:pt x="28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19" y="5"/>
                    <a:pt x="17" y="4"/>
                    <a:pt x="15" y="3"/>
                  </a:cubicBezTo>
                  <a:cubicBezTo>
                    <a:pt x="14" y="2"/>
                    <a:pt x="12" y="2"/>
                    <a:pt x="11" y="2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8" y="1"/>
                    <a:pt x="10" y="0"/>
                    <a:pt x="9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4" name="Freeform 458"/>
            <p:cNvSpPr>
              <a:spLocks/>
            </p:cNvSpPr>
            <p:nvPr/>
          </p:nvSpPr>
          <p:spPr bwMode="auto">
            <a:xfrm>
              <a:off x="16840294" y="9361160"/>
              <a:ext cx="73247" cy="28670"/>
            </a:xfrm>
            <a:custGeom>
              <a:avLst/>
              <a:gdLst>
                <a:gd name="T0" fmla="*/ 3 w 8"/>
                <a:gd name="T1" fmla="*/ 3 h 3"/>
                <a:gd name="T2" fmla="*/ 8 w 8"/>
                <a:gd name="T3" fmla="*/ 1 h 3"/>
                <a:gd name="T4" fmla="*/ 3 w 8"/>
                <a:gd name="T5" fmla="*/ 3 h 3"/>
                <a:gd name="T6" fmla="*/ 3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0" y="2"/>
                    <a:pt x="7" y="0"/>
                    <a:pt x="8" y="1"/>
                  </a:cubicBezTo>
                  <a:cubicBezTo>
                    <a:pt x="8" y="2"/>
                    <a:pt x="4" y="3"/>
                    <a:pt x="3" y="3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5" name="Freeform 459"/>
            <p:cNvSpPr>
              <a:spLocks/>
            </p:cNvSpPr>
            <p:nvPr/>
          </p:nvSpPr>
          <p:spPr bwMode="auto">
            <a:xfrm>
              <a:off x="16942205" y="9428057"/>
              <a:ext cx="57323" cy="38227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1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3" y="4"/>
                    <a:pt x="3" y="4"/>
                  </a:cubicBezTo>
                  <a:cubicBezTo>
                    <a:pt x="5" y="4"/>
                    <a:pt x="6" y="0"/>
                    <a:pt x="3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6" name="Freeform 460"/>
            <p:cNvSpPr>
              <a:spLocks/>
            </p:cNvSpPr>
            <p:nvPr/>
          </p:nvSpPr>
          <p:spPr bwMode="auto">
            <a:xfrm>
              <a:off x="16999529" y="9437610"/>
              <a:ext cx="44586" cy="28670"/>
            </a:xfrm>
            <a:custGeom>
              <a:avLst/>
              <a:gdLst>
                <a:gd name="T0" fmla="*/ 4 w 5"/>
                <a:gd name="T1" fmla="*/ 1 h 3"/>
                <a:gd name="T2" fmla="*/ 2 w 5"/>
                <a:gd name="T3" fmla="*/ 0 h 3"/>
                <a:gd name="T4" fmla="*/ 1 w 5"/>
                <a:gd name="T5" fmla="*/ 2 h 3"/>
                <a:gd name="T6" fmla="*/ 2 w 5"/>
                <a:gd name="T7" fmla="*/ 2 h 3"/>
                <a:gd name="T8" fmla="*/ 4 w 5"/>
                <a:gd name="T9" fmla="*/ 1 h 3"/>
                <a:gd name="T10" fmla="*/ 4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0" y="2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  <a:cubicBezTo>
                    <a:pt x="3" y="2"/>
                    <a:pt x="5" y="2"/>
                    <a:pt x="4" y="1"/>
                  </a:cubicBezTo>
                  <a:cubicBezTo>
                    <a:pt x="4" y="1"/>
                    <a:pt x="5" y="2"/>
                    <a:pt x="4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7" name="Freeform 461"/>
            <p:cNvSpPr>
              <a:spLocks/>
            </p:cNvSpPr>
            <p:nvPr/>
          </p:nvSpPr>
          <p:spPr bwMode="auto">
            <a:xfrm>
              <a:off x="17034559" y="9437610"/>
              <a:ext cx="66878" cy="38227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4 h 4"/>
                <a:gd name="T4" fmla="*/ 6 w 7"/>
                <a:gd name="T5" fmla="*/ 3 h 4"/>
                <a:gd name="T6" fmla="*/ 5 w 7"/>
                <a:gd name="T7" fmla="*/ 1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5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8" name="Freeform 462"/>
            <p:cNvSpPr>
              <a:spLocks/>
            </p:cNvSpPr>
            <p:nvPr/>
          </p:nvSpPr>
          <p:spPr bwMode="auto">
            <a:xfrm>
              <a:off x="17082330" y="9428057"/>
              <a:ext cx="76432" cy="47784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2 w 8"/>
                <a:gd name="T5" fmla="*/ 2 h 5"/>
                <a:gd name="T6" fmla="*/ 2 w 8"/>
                <a:gd name="T7" fmla="*/ 3 h 5"/>
                <a:gd name="T8" fmla="*/ 7 w 8"/>
                <a:gd name="T9" fmla="*/ 4 h 5"/>
                <a:gd name="T10" fmla="*/ 7 w 8"/>
                <a:gd name="T11" fmla="*/ 1 h 5"/>
                <a:gd name="T12" fmla="*/ 1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6" y="5"/>
                    <a:pt x="7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79" name="Freeform 463"/>
            <p:cNvSpPr>
              <a:spLocks/>
            </p:cNvSpPr>
            <p:nvPr/>
          </p:nvSpPr>
          <p:spPr bwMode="auto">
            <a:xfrm>
              <a:off x="17184244" y="9437610"/>
              <a:ext cx="114649" cy="38227"/>
            </a:xfrm>
            <a:custGeom>
              <a:avLst/>
              <a:gdLst>
                <a:gd name="T0" fmla="*/ 2 w 12"/>
                <a:gd name="T1" fmla="*/ 0 h 4"/>
                <a:gd name="T2" fmla="*/ 0 w 12"/>
                <a:gd name="T3" fmla="*/ 2 h 4"/>
                <a:gd name="T4" fmla="*/ 12 w 12"/>
                <a:gd name="T5" fmla="*/ 2 h 4"/>
                <a:gd name="T6" fmla="*/ 9 w 12"/>
                <a:gd name="T7" fmla="*/ 2 h 4"/>
                <a:gd name="T8" fmla="*/ 2 w 12"/>
                <a:gd name="T9" fmla="*/ 0 h 4"/>
                <a:gd name="T10" fmla="*/ 2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1" y="4"/>
                    <a:pt x="12" y="2"/>
                  </a:cubicBezTo>
                  <a:cubicBezTo>
                    <a:pt x="12" y="1"/>
                    <a:pt x="9" y="2"/>
                    <a:pt x="9" y="2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0" name="Freeform 464"/>
            <p:cNvSpPr>
              <a:spLocks/>
            </p:cNvSpPr>
            <p:nvPr/>
          </p:nvSpPr>
          <p:spPr bwMode="auto">
            <a:xfrm>
              <a:off x="17149212" y="9491767"/>
              <a:ext cx="101908" cy="57337"/>
            </a:xfrm>
            <a:custGeom>
              <a:avLst/>
              <a:gdLst>
                <a:gd name="T0" fmla="*/ 0 w 11"/>
                <a:gd name="T1" fmla="*/ 0 h 6"/>
                <a:gd name="T2" fmla="*/ 8 w 11"/>
                <a:gd name="T3" fmla="*/ 4 h 6"/>
                <a:gd name="T4" fmla="*/ 0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0"/>
                    <a:pt x="7" y="6"/>
                    <a:pt x="8" y="4"/>
                  </a:cubicBezTo>
                  <a:cubicBezTo>
                    <a:pt x="11" y="1"/>
                    <a:pt x="1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1" name="Freeform 465"/>
            <p:cNvSpPr>
              <a:spLocks/>
            </p:cNvSpPr>
            <p:nvPr/>
          </p:nvSpPr>
          <p:spPr bwMode="auto">
            <a:xfrm>
              <a:off x="17474051" y="9192327"/>
              <a:ext cx="57323" cy="38227"/>
            </a:xfrm>
            <a:custGeom>
              <a:avLst/>
              <a:gdLst>
                <a:gd name="T0" fmla="*/ 3 w 6"/>
                <a:gd name="T1" fmla="*/ 3 h 4"/>
                <a:gd name="T2" fmla="*/ 4 w 6"/>
                <a:gd name="T3" fmla="*/ 0 h 4"/>
                <a:gd name="T4" fmla="*/ 3 w 6"/>
                <a:gd name="T5" fmla="*/ 3 h 4"/>
                <a:gd name="T6" fmla="*/ 3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5" y="3"/>
                    <a:pt x="3" y="3"/>
                  </a:cubicBezTo>
                  <a:cubicBezTo>
                    <a:pt x="2" y="4"/>
                    <a:pt x="5" y="3"/>
                    <a:pt x="3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2" name="Freeform 466"/>
            <p:cNvSpPr>
              <a:spLocks/>
            </p:cNvSpPr>
            <p:nvPr/>
          </p:nvSpPr>
          <p:spPr bwMode="auto">
            <a:xfrm>
              <a:off x="17569595" y="9185959"/>
              <a:ext cx="140127" cy="44597"/>
            </a:xfrm>
            <a:custGeom>
              <a:avLst/>
              <a:gdLst>
                <a:gd name="T0" fmla="*/ 2 w 15"/>
                <a:gd name="T1" fmla="*/ 3 h 5"/>
                <a:gd name="T2" fmla="*/ 1 w 15"/>
                <a:gd name="T3" fmla="*/ 1 h 5"/>
                <a:gd name="T4" fmla="*/ 5 w 15"/>
                <a:gd name="T5" fmla="*/ 0 h 5"/>
                <a:gd name="T6" fmla="*/ 13 w 15"/>
                <a:gd name="T7" fmla="*/ 2 h 5"/>
                <a:gd name="T8" fmla="*/ 15 w 15"/>
                <a:gd name="T9" fmla="*/ 5 h 5"/>
                <a:gd name="T10" fmla="*/ 11 w 15"/>
                <a:gd name="T11" fmla="*/ 3 h 5"/>
                <a:gd name="T12" fmla="*/ 2 w 15"/>
                <a:gd name="T13" fmla="*/ 3 h 5"/>
                <a:gd name="T14" fmla="*/ 2 w 1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">
                  <a:moveTo>
                    <a:pt x="2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4" y="5"/>
                    <a:pt x="11" y="3"/>
                    <a:pt x="11" y="3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1" y="3"/>
                    <a:pt x="3" y="3"/>
                    <a:pt x="2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3" name="Freeform 467"/>
            <p:cNvSpPr>
              <a:spLocks/>
            </p:cNvSpPr>
            <p:nvPr/>
          </p:nvSpPr>
          <p:spPr bwMode="auto">
            <a:xfrm>
              <a:off x="17139657" y="8969339"/>
              <a:ext cx="299364" cy="337667"/>
            </a:xfrm>
            <a:custGeom>
              <a:avLst/>
              <a:gdLst>
                <a:gd name="T0" fmla="*/ 13 w 32"/>
                <a:gd name="T1" fmla="*/ 32 h 36"/>
                <a:gd name="T2" fmla="*/ 14 w 32"/>
                <a:gd name="T3" fmla="*/ 30 h 36"/>
                <a:gd name="T4" fmla="*/ 11 w 32"/>
                <a:gd name="T5" fmla="*/ 28 h 36"/>
                <a:gd name="T6" fmla="*/ 12 w 32"/>
                <a:gd name="T7" fmla="*/ 23 h 36"/>
                <a:gd name="T8" fmla="*/ 8 w 32"/>
                <a:gd name="T9" fmla="*/ 23 h 36"/>
                <a:gd name="T10" fmla="*/ 8 w 32"/>
                <a:gd name="T11" fmla="*/ 29 h 36"/>
                <a:gd name="T12" fmla="*/ 8 w 32"/>
                <a:gd name="T13" fmla="*/ 30 h 36"/>
                <a:gd name="T14" fmla="*/ 7 w 32"/>
                <a:gd name="T15" fmla="*/ 34 h 36"/>
                <a:gd name="T16" fmla="*/ 4 w 32"/>
                <a:gd name="T17" fmla="*/ 36 h 36"/>
                <a:gd name="T18" fmla="*/ 4 w 32"/>
                <a:gd name="T19" fmla="*/ 31 h 36"/>
                <a:gd name="T20" fmla="*/ 2 w 32"/>
                <a:gd name="T21" fmla="*/ 26 h 36"/>
                <a:gd name="T22" fmla="*/ 1 w 32"/>
                <a:gd name="T23" fmla="*/ 21 h 36"/>
                <a:gd name="T24" fmla="*/ 3 w 32"/>
                <a:gd name="T25" fmla="*/ 14 h 36"/>
                <a:gd name="T26" fmla="*/ 9 w 32"/>
                <a:gd name="T27" fmla="*/ 5 h 36"/>
                <a:gd name="T28" fmla="*/ 11 w 32"/>
                <a:gd name="T29" fmla="*/ 2 h 36"/>
                <a:gd name="T30" fmla="*/ 18 w 32"/>
                <a:gd name="T31" fmla="*/ 4 h 36"/>
                <a:gd name="T32" fmla="*/ 25 w 32"/>
                <a:gd name="T33" fmla="*/ 4 h 36"/>
                <a:gd name="T34" fmla="*/ 32 w 32"/>
                <a:gd name="T35" fmla="*/ 1 h 36"/>
                <a:gd name="T36" fmla="*/ 29 w 32"/>
                <a:gd name="T37" fmla="*/ 6 h 36"/>
                <a:gd name="T38" fmla="*/ 23 w 32"/>
                <a:gd name="T39" fmla="*/ 7 h 36"/>
                <a:gd name="T40" fmla="*/ 10 w 32"/>
                <a:gd name="T41" fmla="*/ 7 h 36"/>
                <a:gd name="T42" fmla="*/ 6 w 32"/>
                <a:gd name="T43" fmla="*/ 10 h 36"/>
                <a:gd name="T44" fmla="*/ 10 w 32"/>
                <a:gd name="T45" fmla="*/ 15 h 36"/>
                <a:gd name="T46" fmla="*/ 13 w 32"/>
                <a:gd name="T47" fmla="*/ 14 h 36"/>
                <a:gd name="T48" fmla="*/ 20 w 32"/>
                <a:gd name="T49" fmla="*/ 13 h 36"/>
                <a:gd name="T50" fmla="*/ 17 w 32"/>
                <a:gd name="T51" fmla="*/ 16 h 36"/>
                <a:gd name="T52" fmla="*/ 13 w 32"/>
                <a:gd name="T53" fmla="*/ 17 h 36"/>
                <a:gd name="T54" fmla="*/ 14 w 32"/>
                <a:gd name="T55" fmla="*/ 20 h 36"/>
                <a:gd name="T56" fmla="*/ 18 w 32"/>
                <a:gd name="T57" fmla="*/ 25 h 36"/>
                <a:gd name="T58" fmla="*/ 19 w 32"/>
                <a:gd name="T59" fmla="*/ 28 h 36"/>
                <a:gd name="T60" fmla="*/ 22 w 32"/>
                <a:gd name="T61" fmla="*/ 30 h 36"/>
                <a:gd name="T62" fmla="*/ 13 w 32"/>
                <a:gd name="T63" fmla="*/ 32 h 36"/>
                <a:gd name="T64" fmla="*/ 13 w 32"/>
                <a:gd name="T6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6">
                  <a:moveTo>
                    <a:pt x="13" y="32"/>
                  </a:move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2" y="28"/>
                    <a:pt x="11" y="28"/>
                  </a:cubicBezTo>
                  <a:cubicBezTo>
                    <a:pt x="10" y="26"/>
                    <a:pt x="12" y="25"/>
                    <a:pt x="12" y="23"/>
                  </a:cubicBezTo>
                  <a:cubicBezTo>
                    <a:pt x="12" y="22"/>
                    <a:pt x="8" y="22"/>
                    <a:pt x="8" y="23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ubicBezTo>
                    <a:pt x="6" y="36"/>
                    <a:pt x="7" y="36"/>
                    <a:pt x="4" y="36"/>
                  </a:cubicBezTo>
                  <a:cubicBezTo>
                    <a:pt x="1" y="36"/>
                    <a:pt x="4" y="32"/>
                    <a:pt x="4" y="31"/>
                  </a:cubicBezTo>
                  <a:cubicBezTo>
                    <a:pt x="5" y="30"/>
                    <a:pt x="4" y="27"/>
                    <a:pt x="2" y="26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2" y="19"/>
                    <a:pt x="2" y="16"/>
                    <a:pt x="3" y="14"/>
                  </a:cubicBezTo>
                  <a:cubicBezTo>
                    <a:pt x="5" y="11"/>
                    <a:pt x="4" y="5"/>
                    <a:pt x="9" y="5"/>
                  </a:cubicBezTo>
                  <a:cubicBezTo>
                    <a:pt x="10" y="5"/>
                    <a:pt x="9" y="2"/>
                    <a:pt x="11" y="2"/>
                  </a:cubicBezTo>
                  <a:cubicBezTo>
                    <a:pt x="14" y="3"/>
                    <a:pt x="16" y="4"/>
                    <a:pt x="18" y="4"/>
                  </a:cubicBezTo>
                  <a:cubicBezTo>
                    <a:pt x="20" y="4"/>
                    <a:pt x="23" y="5"/>
                    <a:pt x="25" y="4"/>
                  </a:cubicBezTo>
                  <a:cubicBezTo>
                    <a:pt x="26" y="4"/>
                    <a:pt x="32" y="0"/>
                    <a:pt x="32" y="1"/>
                  </a:cubicBezTo>
                  <a:cubicBezTo>
                    <a:pt x="32" y="2"/>
                    <a:pt x="29" y="5"/>
                    <a:pt x="29" y="6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18" y="6"/>
                    <a:pt x="14" y="7"/>
                    <a:pt x="10" y="7"/>
                  </a:cubicBezTo>
                  <a:cubicBezTo>
                    <a:pt x="7" y="6"/>
                    <a:pt x="6" y="7"/>
                    <a:pt x="6" y="10"/>
                  </a:cubicBezTo>
                  <a:cubicBezTo>
                    <a:pt x="6" y="13"/>
                    <a:pt x="9" y="13"/>
                    <a:pt x="10" y="15"/>
                  </a:cubicBezTo>
                  <a:cubicBezTo>
                    <a:pt x="11" y="17"/>
                    <a:pt x="12" y="15"/>
                    <a:pt x="13" y="14"/>
                  </a:cubicBezTo>
                  <a:cubicBezTo>
                    <a:pt x="13" y="13"/>
                    <a:pt x="20" y="12"/>
                    <a:pt x="20" y="13"/>
                  </a:cubicBezTo>
                  <a:cubicBezTo>
                    <a:pt x="21" y="13"/>
                    <a:pt x="18" y="16"/>
                    <a:pt x="17" y="16"/>
                  </a:cubicBezTo>
                  <a:cubicBezTo>
                    <a:pt x="15" y="18"/>
                    <a:pt x="15" y="18"/>
                    <a:pt x="13" y="17"/>
                  </a:cubicBezTo>
                  <a:cubicBezTo>
                    <a:pt x="13" y="17"/>
                    <a:pt x="14" y="20"/>
                    <a:pt x="14" y="20"/>
                  </a:cubicBezTo>
                  <a:cubicBezTo>
                    <a:pt x="15" y="21"/>
                    <a:pt x="18" y="23"/>
                    <a:pt x="18" y="25"/>
                  </a:cubicBezTo>
                  <a:cubicBezTo>
                    <a:pt x="18" y="26"/>
                    <a:pt x="18" y="27"/>
                    <a:pt x="19" y="28"/>
                  </a:cubicBezTo>
                  <a:cubicBezTo>
                    <a:pt x="19" y="28"/>
                    <a:pt x="21" y="30"/>
                    <a:pt x="22" y="30"/>
                  </a:cubicBezTo>
                  <a:cubicBezTo>
                    <a:pt x="20" y="31"/>
                    <a:pt x="15" y="33"/>
                    <a:pt x="13" y="32"/>
                  </a:cubicBezTo>
                  <a:cubicBezTo>
                    <a:pt x="13" y="31"/>
                    <a:pt x="14" y="33"/>
                    <a:pt x="13" y="3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4" name="Freeform 468"/>
            <p:cNvSpPr>
              <a:spLocks/>
            </p:cNvSpPr>
            <p:nvPr/>
          </p:nvSpPr>
          <p:spPr bwMode="auto">
            <a:xfrm>
              <a:off x="17540929" y="8950224"/>
              <a:ext cx="73247" cy="140162"/>
            </a:xfrm>
            <a:custGeom>
              <a:avLst/>
              <a:gdLst>
                <a:gd name="T0" fmla="*/ 3 w 8"/>
                <a:gd name="T1" fmla="*/ 2 h 15"/>
                <a:gd name="T2" fmla="*/ 3 w 8"/>
                <a:gd name="T3" fmla="*/ 0 h 15"/>
                <a:gd name="T4" fmla="*/ 0 w 8"/>
                <a:gd name="T5" fmla="*/ 4 h 15"/>
                <a:gd name="T6" fmla="*/ 1 w 8"/>
                <a:gd name="T7" fmla="*/ 8 h 15"/>
                <a:gd name="T8" fmla="*/ 2 w 8"/>
                <a:gd name="T9" fmla="*/ 12 h 15"/>
                <a:gd name="T10" fmla="*/ 5 w 8"/>
                <a:gd name="T11" fmla="*/ 15 h 15"/>
                <a:gd name="T12" fmla="*/ 4 w 8"/>
                <a:gd name="T13" fmla="*/ 13 h 15"/>
                <a:gd name="T14" fmla="*/ 3 w 8"/>
                <a:gd name="T15" fmla="*/ 9 h 15"/>
                <a:gd name="T16" fmla="*/ 7 w 8"/>
                <a:gd name="T17" fmla="*/ 9 h 15"/>
                <a:gd name="T18" fmla="*/ 5 w 8"/>
                <a:gd name="T19" fmla="*/ 7 h 15"/>
                <a:gd name="T20" fmla="*/ 6 w 8"/>
                <a:gd name="T21" fmla="*/ 5 h 15"/>
                <a:gd name="T22" fmla="*/ 2 w 8"/>
                <a:gd name="T23" fmla="*/ 6 h 15"/>
                <a:gd name="T24" fmla="*/ 3 w 8"/>
                <a:gd name="T25" fmla="*/ 2 h 15"/>
                <a:gd name="T26" fmla="*/ 3 w 8"/>
                <a:gd name="T2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5" y="15"/>
                    <a:pt x="5" y="15"/>
                  </a:cubicBezTo>
                  <a:cubicBezTo>
                    <a:pt x="5" y="15"/>
                    <a:pt x="4" y="13"/>
                    <a:pt x="4" y="13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7" y="9"/>
                    <a:pt x="7" y="9"/>
                  </a:cubicBezTo>
                  <a:cubicBezTo>
                    <a:pt x="8" y="9"/>
                    <a:pt x="6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1"/>
                    <a:pt x="3" y="6"/>
                    <a:pt x="2" y="6"/>
                  </a:cubicBezTo>
                  <a:cubicBezTo>
                    <a:pt x="2" y="6"/>
                    <a:pt x="4" y="3"/>
                    <a:pt x="3" y="2"/>
                  </a:cubicBezTo>
                  <a:cubicBezTo>
                    <a:pt x="3" y="1"/>
                    <a:pt x="4" y="3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5" name="Freeform 469"/>
            <p:cNvSpPr>
              <a:spLocks/>
            </p:cNvSpPr>
            <p:nvPr/>
          </p:nvSpPr>
          <p:spPr bwMode="auto">
            <a:xfrm>
              <a:off x="17579148" y="8931114"/>
              <a:ext cx="25476" cy="1911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2" y="2"/>
                    <a:pt x="1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6" name="Freeform 470"/>
            <p:cNvSpPr>
              <a:spLocks/>
            </p:cNvSpPr>
            <p:nvPr/>
          </p:nvSpPr>
          <p:spPr bwMode="auto">
            <a:xfrm>
              <a:off x="17681059" y="9052163"/>
              <a:ext cx="44586" cy="19115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0" y="0"/>
                    <a:pt x="0" y="1"/>
                  </a:cubicBezTo>
                  <a:cubicBezTo>
                    <a:pt x="0" y="1"/>
                    <a:pt x="5" y="2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7" name="Freeform 471"/>
            <p:cNvSpPr>
              <a:spLocks/>
            </p:cNvSpPr>
            <p:nvPr/>
          </p:nvSpPr>
          <p:spPr bwMode="auto">
            <a:xfrm>
              <a:off x="17690614" y="9061718"/>
              <a:ext cx="175159" cy="105124"/>
            </a:xfrm>
            <a:custGeom>
              <a:avLst/>
              <a:gdLst>
                <a:gd name="T0" fmla="*/ 10 w 19"/>
                <a:gd name="T1" fmla="*/ 1 h 11"/>
                <a:gd name="T2" fmla="*/ 4 w 19"/>
                <a:gd name="T3" fmla="*/ 3 h 11"/>
                <a:gd name="T4" fmla="*/ 3 w 19"/>
                <a:gd name="T5" fmla="*/ 4 h 11"/>
                <a:gd name="T6" fmla="*/ 1 w 19"/>
                <a:gd name="T7" fmla="*/ 3 h 11"/>
                <a:gd name="T8" fmla="*/ 3 w 19"/>
                <a:gd name="T9" fmla="*/ 6 h 11"/>
                <a:gd name="T10" fmla="*/ 6 w 19"/>
                <a:gd name="T11" fmla="*/ 7 h 11"/>
                <a:gd name="T12" fmla="*/ 9 w 19"/>
                <a:gd name="T13" fmla="*/ 10 h 11"/>
                <a:gd name="T14" fmla="*/ 14 w 19"/>
                <a:gd name="T15" fmla="*/ 10 h 11"/>
                <a:gd name="T16" fmla="*/ 18 w 19"/>
                <a:gd name="T17" fmla="*/ 5 h 11"/>
                <a:gd name="T18" fmla="*/ 15 w 19"/>
                <a:gd name="T19" fmla="*/ 2 h 11"/>
                <a:gd name="T20" fmla="*/ 10 w 19"/>
                <a:gd name="T21" fmla="*/ 1 h 11"/>
                <a:gd name="T22" fmla="*/ 10 w 19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1">
                  <a:moveTo>
                    <a:pt x="10" y="1"/>
                  </a:moveTo>
                  <a:cubicBezTo>
                    <a:pt x="9" y="0"/>
                    <a:pt x="5" y="2"/>
                    <a:pt x="4" y="3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5"/>
                    <a:pt x="2" y="3"/>
                    <a:pt x="1" y="3"/>
                  </a:cubicBezTo>
                  <a:cubicBezTo>
                    <a:pt x="0" y="3"/>
                    <a:pt x="2" y="6"/>
                    <a:pt x="3" y="6"/>
                  </a:cubicBezTo>
                  <a:cubicBezTo>
                    <a:pt x="3" y="7"/>
                    <a:pt x="5" y="7"/>
                    <a:pt x="6" y="7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10" y="11"/>
                    <a:pt x="13" y="10"/>
                    <a:pt x="14" y="10"/>
                  </a:cubicBezTo>
                  <a:cubicBezTo>
                    <a:pt x="18" y="10"/>
                    <a:pt x="19" y="8"/>
                    <a:pt x="18" y="5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10" y="1"/>
                    <a:pt x="11" y="1"/>
                    <a:pt x="10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8" name="Freeform 472"/>
            <p:cNvSpPr>
              <a:spLocks/>
            </p:cNvSpPr>
            <p:nvPr/>
          </p:nvSpPr>
          <p:spPr bwMode="auto">
            <a:xfrm>
              <a:off x="18521821" y="9240111"/>
              <a:ext cx="194267" cy="111494"/>
            </a:xfrm>
            <a:custGeom>
              <a:avLst/>
              <a:gdLst>
                <a:gd name="T0" fmla="*/ 0 w 21"/>
                <a:gd name="T1" fmla="*/ 8 h 12"/>
                <a:gd name="T2" fmla="*/ 6 w 21"/>
                <a:gd name="T3" fmla="*/ 8 h 12"/>
                <a:gd name="T4" fmla="*/ 9 w 21"/>
                <a:gd name="T5" fmla="*/ 7 h 12"/>
                <a:gd name="T6" fmla="*/ 13 w 21"/>
                <a:gd name="T7" fmla="*/ 7 h 12"/>
                <a:gd name="T8" fmla="*/ 14 w 21"/>
                <a:gd name="T9" fmla="*/ 5 h 12"/>
                <a:gd name="T10" fmla="*/ 17 w 21"/>
                <a:gd name="T11" fmla="*/ 3 h 12"/>
                <a:gd name="T12" fmla="*/ 20 w 21"/>
                <a:gd name="T13" fmla="*/ 4 h 12"/>
                <a:gd name="T14" fmla="*/ 18 w 21"/>
                <a:gd name="T15" fmla="*/ 7 h 12"/>
                <a:gd name="T16" fmla="*/ 11 w 21"/>
                <a:gd name="T17" fmla="*/ 11 h 12"/>
                <a:gd name="T18" fmla="*/ 0 w 21"/>
                <a:gd name="T19" fmla="*/ 8 h 12"/>
                <a:gd name="T20" fmla="*/ 0 w 21"/>
                <a:gd name="T2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1" y="7"/>
                    <a:pt x="5" y="8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10" y="8"/>
                    <a:pt x="12" y="8"/>
                    <a:pt x="13" y="7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5"/>
                    <a:pt x="17" y="5"/>
                    <a:pt x="17" y="3"/>
                  </a:cubicBezTo>
                  <a:cubicBezTo>
                    <a:pt x="17" y="0"/>
                    <a:pt x="21" y="2"/>
                    <a:pt x="20" y="4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5" y="8"/>
                    <a:pt x="14" y="10"/>
                    <a:pt x="11" y="11"/>
                  </a:cubicBezTo>
                  <a:cubicBezTo>
                    <a:pt x="9" y="12"/>
                    <a:pt x="0" y="11"/>
                    <a:pt x="0" y="8"/>
                  </a:cubicBezTo>
                  <a:cubicBezTo>
                    <a:pt x="0" y="7"/>
                    <a:pt x="0" y="10"/>
                    <a:pt x="0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89" name="Freeform 473"/>
            <p:cNvSpPr>
              <a:spLocks/>
            </p:cNvSpPr>
            <p:nvPr/>
          </p:nvSpPr>
          <p:spPr bwMode="auto">
            <a:xfrm>
              <a:off x="18802078" y="9297449"/>
              <a:ext cx="82803" cy="101937"/>
            </a:xfrm>
            <a:custGeom>
              <a:avLst/>
              <a:gdLst>
                <a:gd name="T0" fmla="*/ 1 w 9"/>
                <a:gd name="T1" fmla="*/ 0 h 11"/>
                <a:gd name="T2" fmla="*/ 8 w 9"/>
                <a:gd name="T3" fmla="*/ 8 h 11"/>
                <a:gd name="T4" fmla="*/ 5 w 9"/>
                <a:gd name="T5" fmla="*/ 4 h 11"/>
                <a:gd name="T6" fmla="*/ 1 w 9"/>
                <a:gd name="T7" fmla="*/ 0 h 11"/>
                <a:gd name="T8" fmla="*/ 1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5" y="11"/>
                    <a:pt x="8" y="8"/>
                  </a:cubicBezTo>
                  <a:cubicBezTo>
                    <a:pt x="9" y="6"/>
                    <a:pt x="6" y="4"/>
                    <a:pt x="5" y="4"/>
                  </a:cubicBezTo>
                  <a:cubicBezTo>
                    <a:pt x="4" y="3"/>
                    <a:pt x="1" y="0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0" name="Freeform 474"/>
            <p:cNvSpPr>
              <a:spLocks/>
            </p:cNvSpPr>
            <p:nvPr/>
          </p:nvSpPr>
          <p:spPr bwMode="auto">
            <a:xfrm>
              <a:off x="19044114" y="9485399"/>
              <a:ext cx="54139" cy="54152"/>
            </a:xfrm>
            <a:custGeom>
              <a:avLst/>
              <a:gdLst>
                <a:gd name="T0" fmla="*/ 6 w 6"/>
                <a:gd name="T1" fmla="*/ 4 h 6"/>
                <a:gd name="T2" fmla="*/ 1 w 6"/>
                <a:gd name="T3" fmla="*/ 2 h 6"/>
                <a:gd name="T4" fmla="*/ 6 w 6"/>
                <a:gd name="T5" fmla="*/ 4 h 6"/>
                <a:gd name="T6" fmla="*/ 6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2"/>
                    <a:pt x="0" y="0"/>
                    <a:pt x="1" y="2"/>
                  </a:cubicBezTo>
                  <a:cubicBezTo>
                    <a:pt x="1" y="3"/>
                    <a:pt x="6" y="5"/>
                    <a:pt x="6" y="4"/>
                  </a:cubicBezTo>
                  <a:cubicBezTo>
                    <a:pt x="6" y="3"/>
                    <a:pt x="6" y="6"/>
                    <a:pt x="6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1" name="Freeform 475"/>
            <p:cNvSpPr>
              <a:spLocks/>
            </p:cNvSpPr>
            <p:nvPr/>
          </p:nvSpPr>
          <p:spPr bwMode="auto">
            <a:xfrm>
              <a:off x="18986789" y="9399387"/>
              <a:ext cx="85988" cy="57337"/>
            </a:xfrm>
            <a:custGeom>
              <a:avLst/>
              <a:gdLst>
                <a:gd name="T0" fmla="*/ 8 w 9"/>
                <a:gd name="T1" fmla="*/ 6 h 6"/>
                <a:gd name="T2" fmla="*/ 0 w 9"/>
                <a:gd name="T3" fmla="*/ 1 h 6"/>
                <a:gd name="T4" fmla="*/ 3 w 9"/>
                <a:gd name="T5" fmla="*/ 4 h 6"/>
                <a:gd name="T6" fmla="*/ 8 w 9"/>
                <a:gd name="T7" fmla="*/ 6 h 6"/>
                <a:gd name="T8" fmla="*/ 8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6" y="5"/>
                    <a:pt x="3" y="0"/>
                    <a:pt x="0" y="1"/>
                  </a:cubicBezTo>
                  <a:cubicBezTo>
                    <a:pt x="0" y="2"/>
                    <a:pt x="3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9" y="6"/>
                    <a:pt x="6" y="5"/>
                    <a:pt x="8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2" name="Freeform 476"/>
            <p:cNvSpPr>
              <a:spLocks/>
            </p:cNvSpPr>
            <p:nvPr/>
          </p:nvSpPr>
          <p:spPr bwMode="auto">
            <a:xfrm>
              <a:off x="18903986" y="9361160"/>
              <a:ext cx="38217" cy="47784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0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2"/>
                    <a:pt x="0" y="0"/>
                    <a:pt x="0" y="0"/>
                  </a:cubicBezTo>
                  <a:cubicBezTo>
                    <a:pt x="0" y="1"/>
                    <a:pt x="4" y="5"/>
                    <a:pt x="4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3" name="Freeform 477"/>
            <p:cNvSpPr>
              <a:spLocks/>
            </p:cNvSpPr>
            <p:nvPr/>
          </p:nvSpPr>
          <p:spPr bwMode="auto">
            <a:xfrm>
              <a:off x="19247934" y="10017380"/>
              <a:ext cx="149679" cy="111494"/>
            </a:xfrm>
            <a:custGeom>
              <a:avLst/>
              <a:gdLst>
                <a:gd name="T0" fmla="*/ 15 w 16"/>
                <a:gd name="T1" fmla="*/ 11 h 12"/>
                <a:gd name="T2" fmla="*/ 2 w 16"/>
                <a:gd name="T3" fmla="*/ 0 h 12"/>
                <a:gd name="T4" fmla="*/ 15 w 1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1"/>
                  </a:moveTo>
                  <a:cubicBezTo>
                    <a:pt x="16" y="12"/>
                    <a:pt x="3" y="0"/>
                    <a:pt x="2" y="0"/>
                  </a:cubicBezTo>
                  <a:cubicBezTo>
                    <a:pt x="0" y="0"/>
                    <a:pt x="7" y="9"/>
                    <a:pt x="15" y="1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4" name="Freeform 481"/>
            <p:cNvSpPr>
              <a:spLocks/>
            </p:cNvSpPr>
            <p:nvPr/>
          </p:nvSpPr>
          <p:spPr bwMode="auto">
            <a:xfrm>
              <a:off x="19416725" y="11412647"/>
              <a:ext cx="19110" cy="19115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5" name="Freeform 483"/>
            <p:cNvSpPr>
              <a:spLocks/>
            </p:cNvSpPr>
            <p:nvPr/>
          </p:nvSpPr>
          <p:spPr bwMode="auto">
            <a:xfrm>
              <a:off x="18483604" y="11017641"/>
              <a:ext cx="28661" cy="47784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0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5"/>
                    <a:pt x="0" y="1"/>
                    <a:pt x="1" y="0"/>
                  </a:cubicBezTo>
                  <a:cubicBezTo>
                    <a:pt x="2" y="0"/>
                    <a:pt x="3" y="1"/>
                    <a:pt x="3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6" name="Freeform 484"/>
            <p:cNvSpPr>
              <a:spLocks/>
            </p:cNvSpPr>
            <p:nvPr/>
          </p:nvSpPr>
          <p:spPr bwMode="auto">
            <a:xfrm>
              <a:off x="18295708" y="11017641"/>
              <a:ext cx="19110" cy="1911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7" name="Freeform 485"/>
            <p:cNvSpPr>
              <a:spLocks/>
            </p:cNvSpPr>
            <p:nvPr/>
          </p:nvSpPr>
          <p:spPr bwMode="auto">
            <a:xfrm>
              <a:off x="15384881" y="8593447"/>
              <a:ext cx="101908" cy="168834"/>
            </a:xfrm>
            <a:custGeom>
              <a:avLst/>
              <a:gdLst>
                <a:gd name="T0" fmla="*/ 2 w 11"/>
                <a:gd name="T1" fmla="*/ 0 h 18"/>
                <a:gd name="T2" fmla="*/ 1 w 11"/>
                <a:gd name="T3" fmla="*/ 0 h 18"/>
                <a:gd name="T4" fmla="*/ 1 w 11"/>
                <a:gd name="T5" fmla="*/ 3 h 18"/>
                <a:gd name="T6" fmla="*/ 0 w 11"/>
                <a:gd name="T7" fmla="*/ 8 h 18"/>
                <a:gd name="T8" fmla="*/ 4 w 11"/>
                <a:gd name="T9" fmla="*/ 18 h 18"/>
                <a:gd name="T10" fmla="*/ 9 w 11"/>
                <a:gd name="T11" fmla="*/ 15 h 18"/>
                <a:gd name="T12" fmla="*/ 9 w 11"/>
                <a:gd name="T13" fmla="*/ 8 h 18"/>
                <a:gd name="T14" fmla="*/ 2 w 11"/>
                <a:gd name="T15" fmla="*/ 0 h 18"/>
                <a:gd name="T16" fmla="*/ 2 w 1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1"/>
                    <a:pt x="0" y="18"/>
                    <a:pt x="4" y="18"/>
                  </a:cubicBezTo>
                  <a:cubicBezTo>
                    <a:pt x="6" y="18"/>
                    <a:pt x="9" y="17"/>
                    <a:pt x="9" y="15"/>
                  </a:cubicBezTo>
                  <a:cubicBezTo>
                    <a:pt x="11" y="13"/>
                    <a:pt x="9" y="10"/>
                    <a:pt x="9" y="8"/>
                  </a:cubicBezTo>
                  <a:cubicBezTo>
                    <a:pt x="7" y="6"/>
                    <a:pt x="5" y="0"/>
                    <a:pt x="2" y="0"/>
                  </a:cubicBezTo>
                  <a:cubicBezTo>
                    <a:pt x="1" y="0"/>
                    <a:pt x="3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8" name="Freeform 486"/>
            <p:cNvSpPr>
              <a:spLocks/>
            </p:cNvSpPr>
            <p:nvPr/>
          </p:nvSpPr>
          <p:spPr bwMode="auto">
            <a:xfrm>
              <a:off x="13665139" y="9606448"/>
              <a:ext cx="337578" cy="653032"/>
            </a:xfrm>
            <a:custGeom>
              <a:avLst/>
              <a:gdLst>
                <a:gd name="T0" fmla="*/ 31 w 36"/>
                <a:gd name="T1" fmla="*/ 2 h 70"/>
                <a:gd name="T2" fmla="*/ 29 w 36"/>
                <a:gd name="T3" fmla="*/ 0 h 70"/>
                <a:gd name="T4" fmla="*/ 28 w 36"/>
                <a:gd name="T5" fmla="*/ 3 h 70"/>
                <a:gd name="T6" fmla="*/ 26 w 36"/>
                <a:gd name="T7" fmla="*/ 8 h 70"/>
                <a:gd name="T8" fmla="*/ 23 w 36"/>
                <a:gd name="T9" fmla="*/ 8 h 70"/>
                <a:gd name="T10" fmla="*/ 23 w 36"/>
                <a:gd name="T11" fmla="*/ 10 h 70"/>
                <a:gd name="T12" fmla="*/ 22 w 36"/>
                <a:gd name="T13" fmla="*/ 12 h 70"/>
                <a:gd name="T14" fmla="*/ 23 w 36"/>
                <a:gd name="T15" fmla="*/ 13 h 70"/>
                <a:gd name="T16" fmla="*/ 21 w 36"/>
                <a:gd name="T17" fmla="*/ 14 h 70"/>
                <a:gd name="T18" fmla="*/ 19 w 36"/>
                <a:gd name="T19" fmla="*/ 16 h 70"/>
                <a:gd name="T20" fmla="*/ 15 w 36"/>
                <a:gd name="T21" fmla="*/ 18 h 70"/>
                <a:gd name="T22" fmla="*/ 15 w 36"/>
                <a:gd name="T23" fmla="*/ 19 h 70"/>
                <a:gd name="T24" fmla="*/ 13 w 36"/>
                <a:gd name="T25" fmla="*/ 19 h 70"/>
                <a:gd name="T26" fmla="*/ 8 w 36"/>
                <a:gd name="T27" fmla="*/ 21 h 70"/>
                <a:gd name="T28" fmla="*/ 6 w 36"/>
                <a:gd name="T29" fmla="*/ 21 h 70"/>
                <a:gd name="T30" fmla="*/ 4 w 36"/>
                <a:gd name="T31" fmla="*/ 27 h 70"/>
                <a:gd name="T32" fmla="*/ 4 w 36"/>
                <a:gd name="T33" fmla="*/ 44 h 70"/>
                <a:gd name="T34" fmla="*/ 0 w 36"/>
                <a:gd name="T35" fmla="*/ 51 h 70"/>
                <a:gd name="T36" fmla="*/ 0 w 36"/>
                <a:gd name="T37" fmla="*/ 55 h 70"/>
                <a:gd name="T38" fmla="*/ 2 w 36"/>
                <a:gd name="T39" fmla="*/ 59 h 70"/>
                <a:gd name="T40" fmla="*/ 5 w 36"/>
                <a:gd name="T41" fmla="*/ 68 h 70"/>
                <a:gd name="T42" fmla="*/ 16 w 36"/>
                <a:gd name="T43" fmla="*/ 68 h 70"/>
                <a:gd name="T44" fmla="*/ 24 w 36"/>
                <a:gd name="T45" fmla="*/ 50 h 70"/>
                <a:gd name="T46" fmla="*/ 31 w 36"/>
                <a:gd name="T47" fmla="*/ 30 h 70"/>
                <a:gd name="T48" fmla="*/ 32 w 36"/>
                <a:gd name="T49" fmla="*/ 23 h 70"/>
                <a:gd name="T50" fmla="*/ 34 w 36"/>
                <a:gd name="T51" fmla="*/ 19 h 70"/>
                <a:gd name="T52" fmla="*/ 36 w 36"/>
                <a:gd name="T53" fmla="*/ 17 h 70"/>
                <a:gd name="T54" fmla="*/ 35 w 36"/>
                <a:gd name="T55" fmla="*/ 11 h 70"/>
                <a:gd name="T56" fmla="*/ 31 w 36"/>
                <a:gd name="T57" fmla="*/ 2 h 70"/>
                <a:gd name="T58" fmla="*/ 31 w 36"/>
                <a:gd name="T5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70">
                  <a:moveTo>
                    <a:pt x="31" y="2"/>
                  </a:moveTo>
                  <a:cubicBezTo>
                    <a:pt x="31" y="2"/>
                    <a:pt x="30" y="0"/>
                    <a:pt x="29" y="0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7" y="5"/>
                    <a:pt x="27" y="6"/>
                    <a:pt x="26" y="8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3" y="8"/>
                    <a:pt x="24" y="9"/>
                    <a:pt x="23" y="10"/>
                  </a:cubicBezTo>
                  <a:cubicBezTo>
                    <a:pt x="23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2" y="13"/>
                    <a:pt x="21" y="14"/>
                  </a:cubicBezTo>
                  <a:cubicBezTo>
                    <a:pt x="20" y="14"/>
                    <a:pt x="20" y="15"/>
                    <a:pt x="19" y="16"/>
                  </a:cubicBezTo>
                  <a:cubicBezTo>
                    <a:pt x="18" y="17"/>
                    <a:pt x="17" y="17"/>
                    <a:pt x="15" y="18"/>
                  </a:cubicBezTo>
                  <a:cubicBezTo>
                    <a:pt x="14" y="18"/>
                    <a:pt x="16" y="19"/>
                    <a:pt x="15" y="19"/>
                  </a:cubicBezTo>
                  <a:cubicBezTo>
                    <a:pt x="15" y="20"/>
                    <a:pt x="13" y="18"/>
                    <a:pt x="13" y="19"/>
                  </a:cubicBezTo>
                  <a:cubicBezTo>
                    <a:pt x="11" y="20"/>
                    <a:pt x="10" y="20"/>
                    <a:pt x="8" y="21"/>
                  </a:cubicBezTo>
                  <a:cubicBezTo>
                    <a:pt x="7" y="21"/>
                    <a:pt x="6" y="20"/>
                    <a:pt x="6" y="21"/>
                  </a:cubicBezTo>
                  <a:cubicBezTo>
                    <a:pt x="5" y="23"/>
                    <a:pt x="5" y="25"/>
                    <a:pt x="4" y="27"/>
                  </a:cubicBezTo>
                  <a:cubicBezTo>
                    <a:pt x="3" y="32"/>
                    <a:pt x="8" y="39"/>
                    <a:pt x="4" y="44"/>
                  </a:cubicBezTo>
                  <a:cubicBezTo>
                    <a:pt x="3" y="46"/>
                    <a:pt x="1" y="48"/>
                    <a:pt x="0" y="51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1" y="56"/>
                    <a:pt x="3" y="57"/>
                    <a:pt x="2" y="59"/>
                  </a:cubicBezTo>
                  <a:cubicBezTo>
                    <a:pt x="1" y="62"/>
                    <a:pt x="2" y="66"/>
                    <a:pt x="5" y="68"/>
                  </a:cubicBezTo>
                  <a:cubicBezTo>
                    <a:pt x="8" y="70"/>
                    <a:pt x="11" y="70"/>
                    <a:pt x="16" y="68"/>
                  </a:cubicBezTo>
                  <a:cubicBezTo>
                    <a:pt x="21" y="66"/>
                    <a:pt x="22" y="55"/>
                    <a:pt x="24" y="50"/>
                  </a:cubicBezTo>
                  <a:cubicBezTo>
                    <a:pt x="26" y="43"/>
                    <a:pt x="29" y="37"/>
                    <a:pt x="31" y="30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1" y="14"/>
                    <a:pt x="34" y="19"/>
                  </a:cubicBezTo>
                  <a:cubicBezTo>
                    <a:pt x="35" y="20"/>
                    <a:pt x="35" y="18"/>
                    <a:pt x="36" y="17"/>
                  </a:cubicBezTo>
                  <a:cubicBezTo>
                    <a:pt x="36" y="15"/>
                    <a:pt x="35" y="13"/>
                    <a:pt x="35" y="11"/>
                  </a:cubicBezTo>
                  <a:cubicBezTo>
                    <a:pt x="34" y="9"/>
                    <a:pt x="33" y="4"/>
                    <a:pt x="31" y="2"/>
                  </a:cubicBezTo>
                  <a:cubicBezTo>
                    <a:pt x="30" y="1"/>
                    <a:pt x="32" y="2"/>
                    <a:pt x="31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199" name="Freeform 487"/>
            <p:cNvSpPr>
              <a:spLocks/>
            </p:cNvSpPr>
            <p:nvPr/>
          </p:nvSpPr>
          <p:spPr bwMode="auto">
            <a:xfrm>
              <a:off x="14413545" y="5028828"/>
              <a:ext cx="101908" cy="76452"/>
            </a:xfrm>
            <a:custGeom>
              <a:avLst/>
              <a:gdLst>
                <a:gd name="T0" fmla="*/ 9 w 11"/>
                <a:gd name="T1" fmla="*/ 7 h 8"/>
                <a:gd name="T2" fmla="*/ 8 w 11"/>
                <a:gd name="T3" fmla="*/ 4 h 8"/>
                <a:gd name="T4" fmla="*/ 3 w 11"/>
                <a:gd name="T5" fmla="*/ 0 h 8"/>
                <a:gd name="T6" fmla="*/ 1 w 11"/>
                <a:gd name="T7" fmla="*/ 2 h 8"/>
                <a:gd name="T8" fmla="*/ 3 w 11"/>
                <a:gd name="T9" fmla="*/ 5 h 8"/>
                <a:gd name="T10" fmla="*/ 9 w 11"/>
                <a:gd name="T11" fmla="*/ 7 h 8"/>
                <a:gd name="T12" fmla="*/ 9 w 11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7"/>
                  </a:moveTo>
                  <a:cubicBezTo>
                    <a:pt x="11" y="8"/>
                    <a:pt x="9" y="5"/>
                    <a:pt x="8" y="4"/>
                  </a:cubicBezTo>
                  <a:cubicBezTo>
                    <a:pt x="7" y="3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6"/>
                    <a:pt x="7" y="7"/>
                    <a:pt x="9" y="7"/>
                  </a:cubicBezTo>
                  <a:cubicBezTo>
                    <a:pt x="10" y="7"/>
                    <a:pt x="7" y="7"/>
                    <a:pt x="9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0" name="Freeform 488"/>
            <p:cNvSpPr>
              <a:spLocks/>
            </p:cNvSpPr>
            <p:nvPr/>
          </p:nvSpPr>
          <p:spPr bwMode="auto">
            <a:xfrm>
              <a:off x="13926284" y="5086170"/>
              <a:ext cx="101908" cy="92379"/>
            </a:xfrm>
            <a:custGeom>
              <a:avLst/>
              <a:gdLst>
                <a:gd name="T0" fmla="*/ 10 w 11"/>
                <a:gd name="T1" fmla="*/ 6 h 10"/>
                <a:gd name="T2" fmla="*/ 6 w 11"/>
                <a:gd name="T3" fmla="*/ 10 h 10"/>
                <a:gd name="T4" fmla="*/ 0 w 11"/>
                <a:gd name="T5" fmla="*/ 6 h 10"/>
                <a:gd name="T6" fmla="*/ 10 w 11"/>
                <a:gd name="T7" fmla="*/ 6 h 10"/>
                <a:gd name="T8" fmla="*/ 1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cubicBezTo>
                    <a:pt x="10" y="8"/>
                    <a:pt x="7" y="9"/>
                    <a:pt x="6" y="10"/>
                  </a:cubicBezTo>
                  <a:cubicBezTo>
                    <a:pt x="4" y="10"/>
                    <a:pt x="0" y="9"/>
                    <a:pt x="0" y="6"/>
                  </a:cubicBezTo>
                  <a:cubicBezTo>
                    <a:pt x="1" y="0"/>
                    <a:pt x="11" y="6"/>
                    <a:pt x="10" y="6"/>
                  </a:cubicBezTo>
                  <a:cubicBezTo>
                    <a:pt x="10" y="7"/>
                    <a:pt x="11" y="5"/>
                    <a:pt x="10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1" name="Freeform 489"/>
            <p:cNvSpPr>
              <a:spLocks/>
            </p:cNvSpPr>
            <p:nvPr/>
          </p:nvSpPr>
          <p:spPr bwMode="auto">
            <a:xfrm>
              <a:off x="14945391" y="4767615"/>
              <a:ext cx="82803" cy="47784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1 w 9"/>
                <a:gd name="T5" fmla="*/ 1 h 5"/>
                <a:gd name="T6" fmla="*/ 6 w 9"/>
                <a:gd name="T7" fmla="*/ 1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7" y="4"/>
                    <a:pt x="6" y="4"/>
                    <a:pt x="4" y="5"/>
                  </a:cubicBezTo>
                  <a:cubicBezTo>
                    <a:pt x="2" y="5"/>
                    <a:pt x="0" y="3"/>
                    <a:pt x="1" y="1"/>
                  </a:cubicBezTo>
                  <a:cubicBezTo>
                    <a:pt x="1" y="0"/>
                    <a:pt x="5" y="0"/>
                    <a:pt x="6" y="1"/>
                  </a:cubicBezTo>
                  <a:cubicBezTo>
                    <a:pt x="7" y="1"/>
                    <a:pt x="8" y="3"/>
                    <a:pt x="9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2" name="Freeform 490"/>
            <p:cNvSpPr>
              <a:spLocks/>
            </p:cNvSpPr>
            <p:nvPr/>
          </p:nvSpPr>
          <p:spPr bwMode="auto">
            <a:xfrm>
              <a:off x="16811631" y="4675234"/>
              <a:ext cx="92357" cy="44597"/>
            </a:xfrm>
            <a:custGeom>
              <a:avLst/>
              <a:gdLst>
                <a:gd name="T0" fmla="*/ 6 w 10"/>
                <a:gd name="T1" fmla="*/ 5 h 5"/>
                <a:gd name="T2" fmla="*/ 1 w 10"/>
                <a:gd name="T3" fmla="*/ 4 h 5"/>
                <a:gd name="T4" fmla="*/ 4 w 10"/>
                <a:gd name="T5" fmla="*/ 1 h 5"/>
                <a:gd name="T6" fmla="*/ 9 w 10"/>
                <a:gd name="T7" fmla="*/ 1 h 5"/>
                <a:gd name="T8" fmla="*/ 6 w 10"/>
                <a:gd name="T9" fmla="*/ 5 h 5"/>
                <a:gd name="T10" fmla="*/ 6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6" y="5"/>
                  </a:moveTo>
                  <a:cubicBezTo>
                    <a:pt x="4" y="5"/>
                    <a:pt x="2" y="4"/>
                    <a:pt x="1" y="4"/>
                  </a:cubicBezTo>
                  <a:cubicBezTo>
                    <a:pt x="0" y="3"/>
                    <a:pt x="3" y="1"/>
                    <a:pt x="4" y="1"/>
                  </a:cubicBezTo>
                  <a:cubicBezTo>
                    <a:pt x="5" y="0"/>
                    <a:pt x="8" y="0"/>
                    <a:pt x="9" y="1"/>
                  </a:cubicBezTo>
                  <a:cubicBezTo>
                    <a:pt x="10" y="2"/>
                    <a:pt x="7" y="5"/>
                    <a:pt x="6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3" name="Freeform 491"/>
            <p:cNvSpPr>
              <a:spLocks/>
            </p:cNvSpPr>
            <p:nvPr/>
          </p:nvSpPr>
          <p:spPr bwMode="auto">
            <a:xfrm>
              <a:off x="15868958" y="3999902"/>
              <a:ext cx="57323" cy="19115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2"/>
                    <a:pt x="0" y="2"/>
                    <a:pt x="0" y="1"/>
                  </a:cubicBezTo>
                  <a:cubicBezTo>
                    <a:pt x="0" y="0"/>
                    <a:pt x="6" y="0"/>
                    <a:pt x="6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4" name="Freeform 492"/>
            <p:cNvSpPr>
              <a:spLocks/>
            </p:cNvSpPr>
            <p:nvPr/>
          </p:nvSpPr>
          <p:spPr bwMode="auto">
            <a:xfrm>
              <a:off x="15346668" y="4805844"/>
              <a:ext cx="54139" cy="38227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1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0" y="3"/>
                    <a:pt x="2" y="1"/>
                  </a:cubicBezTo>
                  <a:cubicBezTo>
                    <a:pt x="5" y="0"/>
                    <a:pt x="6" y="4"/>
                    <a:pt x="5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5" name="Freeform 493"/>
            <p:cNvSpPr>
              <a:spLocks/>
            </p:cNvSpPr>
            <p:nvPr/>
          </p:nvSpPr>
          <p:spPr bwMode="auto">
            <a:xfrm>
              <a:off x="12098259" y="6892369"/>
              <a:ext cx="54139" cy="101937"/>
            </a:xfrm>
            <a:custGeom>
              <a:avLst/>
              <a:gdLst>
                <a:gd name="T0" fmla="*/ 5 w 6"/>
                <a:gd name="T1" fmla="*/ 1 h 11"/>
                <a:gd name="T2" fmla="*/ 5 w 6"/>
                <a:gd name="T3" fmla="*/ 7 h 11"/>
                <a:gd name="T4" fmla="*/ 3 w 6"/>
                <a:gd name="T5" fmla="*/ 10 h 11"/>
                <a:gd name="T6" fmla="*/ 1 w 6"/>
                <a:gd name="T7" fmla="*/ 4 h 11"/>
                <a:gd name="T8" fmla="*/ 5 w 6"/>
                <a:gd name="T9" fmla="*/ 1 h 11"/>
                <a:gd name="T10" fmla="*/ 5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"/>
                  </a:moveTo>
                  <a:cubicBezTo>
                    <a:pt x="5" y="3"/>
                    <a:pt x="6" y="5"/>
                    <a:pt x="5" y="7"/>
                  </a:cubicBezTo>
                  <a:cubicBezTo>
                    <a:pt x="4" y="8"/>
                    <a:pt x="5" y="11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5" y="2"/>
                    <a:pt x="5" y="0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6" name="Freeform 494"/>
            <p:cNvSpPr>
              <a:spLocks/>
            </p:cNvSpPr>
            <p:nvPr/>
          </p:nvSpPr>
          <p:spPr bwMode="auto">
            <a:xfrm>
              <a:off x="12079152" y="6984751"/>
              <a:ext cx="82803" cy="140162"/>
            </a:xfrm>
            <a:custGeom>
              <a:avLst/>
              <a:gdLst>
                <a:gd name="T0" fmla="*/ 7 w 9"/>
                <a:gd name="T1" fmla="*/ 3 h 15"/>
                <a:gd name="T2" fmla="*/ 5 w 9"/>
                <a:gd name="T3" fmla="*/ 2 h 15"/>
                <a:gd name="T4" fmla="*/ 0 w 9"/>
                <a:gd name="T5" fmla="*/ 2 h 15"/>
                <a:gd name="T6" fmla="*/ 1 w 9"/>
                <a:gd name="T7" fmla="*/ 8 h 15"/>
                <a:gd name="T8" fmla="*/ 2 w 9"/>
                <a:gd name="T9" fmla="*/ 13 h 15"/>
                <a:gd name="T10" fmla="*/ 4 w 9"/>
                <a:gd name="T11" fmla="*/ 14 h 15"/>
                <a:gd name="T12" fmla="*/ 8 w 9"/>
                <a:gd name="T13" fmla="*/ 10 h 15"/>
                <a:gd name="T14" fmla="*/ 7 w 9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3"/>
                    <a:pt x="7" y="0"/>
                    <a:pt x="5" y="2"/>
                  </a:cubicBezTo>
                  <a:cubicBezTo>
                    <a:pt x="2" y="4"/>
                    <a:pt x="3" y="4"/>
                    <a:pt x="0" y="2"/>
                  </a:cubicBezTo>
                  <a:cubicBezTo>
                    <a:pt x="0" y="2"/>
                    <a:pt x="1" y="8"/>
                    <a:pt x="1" y="8"/>
                  </a:cubicBezTo>
                  <a:cubicBezTo>
                    <a:pt x="2" y="10"/>
                    <a:pt x="2" y="11"/>
                    <a:pt x="2" y="13"/>
                  </a:cubicBezTo>
                  <a:cubicBezTo>
                    <a:pt x="2" y="14"/>
                    <a:pt x="2" y="15"/>
                    <a:pt x="4" y="14"/>
                  </a:cubicBezTo>
                  <a:cubicBezTo>
                    <a:pt x="6" y="13"/>
                    <a:pt x="8" y="13"/>
                    <a:pt x="8" y="10"/>
                  </a:cubicBezTo>
                  <a:cubicBezTo>
                    <a:pt x="8" y="9"/>
                    <a:pt x="9" y="3"/>
                    <a:pt x="7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7" name="Freeform 495"/>
            <p:cNvSpPr>
              <a:spLocks/>
            </p:cNvSpPr>
            <p:nvPr/>
          </p:nvSpPr>
          <p:spPr bwMode="auto">
            <a:xfrm>
              <a:off x="12273420" y="7153584"/>
              <a:ext cx="149679" cy="92379"/>
            </a:xfrm>
            <a:custGeom>
              <a:avLst/>
              <a:gdLst>
                <a:gd name="T0" fmla="*/ 5 w 16"/>
                <a:gd name="T1" fmla="*/ 1 h 10"/>
                <a:gd name="T2" fmla="*/ 0 w 16"/>
                <a:gd name="T3" fmla="*/ 2 h 10"/>
                <a:gd name="T4" fmla="*/ 3 w 16"/>
                <a:gd name="T5" fmla="*/ 5 h 10"/>
                <a:gd name="T6" fmla="*/ 8 w 16"/>
                <a:gd name="T7" fmla="*/ 7 h 10"/>
                <a:gd name="T8" fmla="*/ 14 w 16"/>
                <a:gd name="T9" fmla="*/ 8 h 10"/>
                <a:gd name="T10" fmla="*/ 13 w 16"/>
                <a:gd name="T11" fmla="*/ 4 h 10"/>
                <a:gd name="T12" fmla="*/ 15 w 16"/>
                <a:gd name="T13" fmla="*/ 1 h 10"/>
                <a:gd name="T14" fmla="*/ 11 w 16"/>
                <a:gd name="T15" fmla="*/ 1 h 10"/>
                <a:gd name="T16" fmla="*/ 5 w 16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5" y="1"/>
                  </a:moveTo>
                  <a:cubicBezTo>
                    <a:pt x="4" y="1"/>
                    <a:pt x="1" y="1"/>
                    <a:pt x="0" y="2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10" y="8"/>
                    <a:pt x="12" y="10"/>
                    <a:pt x="14" y="8"/>
                  </a:cubicBezTo>
                  <a:cubicBezTo>
                    <a:pt x="16" y="7"/>
                    <a:pt x="12" y="6"/>
                    <a:pt x="13" y="4"/>
                  </a:cubicBezTo>
                  <a:cubicBezTo>
                    <a:pt x="13" y="4"/>
                    <a:pt x="16" y="2"/>
                    <a:pt x="15" y="1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9" y="2"/>
                    <a:pt x="7" y="1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8" name="Freeform 496"/>
            <p:cNvSpPr>
              <a:spLocks/>
            </p:cNvSpPr>
            <p:nvPr/>
          </p:nvSpPr>
          <p:spPr bwMode="auto">
            <a:xfrm>
              <a:off x="13161952" y="7284191"/>
              <a:ext cx="121018" cy="66897"/>
            </a:xfrm>
            <a:custGeom>
              <a:avLst/>
              <a:gdLst>
                <a:gd name="T0" fmla="*/ 12 w 13"/>
                <a:gd name="T1" fmla="*/ 1 h 7"/>
                <a:gd name="T2" fmla="*/ 10 w 13"/>
                <a:gd name="T3" fmla="*/ 2 h 7"/>
                <a:gd name="T4" fmla="*/ 10 w 13"/>
                <a:gd name="T5" fmla="*/ 5 h 7"/>
                <a:gd name="T6" fmla="*/ 6 w 13"/>
                <a:gd name="T7" fmla="*/ 6 h 7"/>
                <a:gd name="T8" fmla="*/ 2 w 13"/>
                <a:gd name="T9" fmla="*/ 6 h 7"/>
                <a:gd name="T10" fmla="*/ 5 w 13"/>
                <a:gd name="T11" fmla="*/ 3 h 7"/>
                <a:gd name="T12" fmla="*/ 12 w 13"/>
                <a:gd name="T13" fmla="*/ 1 h 7"/>
                <a:gd name="T14" fmla="*/ 12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1"/>
                  </a:moveTo>
                  <a:cubicBezTo>
                    <a:pt x="12" y="1"/>
                    <a:pt x="10" y="2"/>
                    <a:pt x="10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4" y="3"/>
                    <a:pt x="5" y="3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3" y="0"/>
                    <a:pt x="11" y="2"/>
                    <a:pt x="1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09" name="Freeform 497"/>
            <p:cNvSpPr>
              <a:spLocks/>
            </p:cNvSpPr>
            <p:nvPr/>
          </p:nvSpPr>
          <p:spPr bwMode="auto">
            <a:xfrm>
              <a:off x="12760681" y="7293746"/>
              <a:ext cx="140127" cy="38227"/>
            </a:xfrm>
            <a:custGeom>
              <a:avLst/>
              <a:gdLst>
                <a:gd name="T0" fmla="*/ 8 w 15"/>
                <a:gd name="T1" fmla="*/ 4 h 4"/>
                <a:gd name="T2" fmla="*/ 1 w 15"/>
                <a:gd name="T3" fmla="*/ 1 h 4"/>
                <a:gd name="T4" fmla="*/ 7 w 15"/>
                <a:gd name="T5" fmla="*/ 1 h 4"/>
                <a:gd name="T6" fmla="*/ 15 w 15"/>
                <a:gd name="T7" fmla="*/ 2 h 4"/>
                <a:gd name="T8" fmla="*/ 13 w 15"/>
                <a:gd name="T9" fmla="*/ 3 h 4"/>
                <a:gd name="T10" fmla="*/ 8 w 15"/>
                <a:gd name="T11" fmla="*/ 4 h 4"/>
                <a:gd name="T12" fmla="*/ 8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8" y="4"/>
                  </a:moveTo>
                  <a:cubicBezTo>
                    <a:pt x="7" y="4"/>
                    <a:pt x="0" y="2"/>
                    <a:pt x="1" y="1"/>
                  </a:cubicBezTo>
                  <a:cubicBezTo>
                    <a:pt x="1" y="0"/>
                    <a:pt x="7" y="1"/>
                    <a:pt x="7" y="1"/>
                  </a:cubicBezTo>
                  <a:cubicBezTo>
                    <a:pt x="10" y="2"/>
                    <a:pt x="12" y="2"/>
                    <a:pt x="15" y="2"/>
                  </a:cubicBezTo>
                  <a:cubicBezTo>
                    <a:pt x="15" y="2"/>
                    <a:pt x="13" y="3"/>
                    <a:pt x="13" y="3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9" y="4"/>
                    <a:pt x="8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0" name="Freeform 498"/>
            <p:cNvSpPr>
              <a:spLocks/>
            </p:cNvSpPr>
            <p:nvPr/>
          </p:nvSpPr>
          <p:spPr bwMode="auto">
            <a:xfrm>
              <a:off x="12693803" y="5917595"/>
              <a:ext cx="66878" cy="66897"/>
            </a:xfrm>
            <a:custGeom>
              <a:avLst/>
              <a:gdLst>
                <a:gd name="T0" fmla="*/ 1 w 7"/>
                <a:gd name="T1" fmla="*/ 4 h 7"/>
                <a:gd name="T2" fmla="*/ 1 w 7"/>
                <a:gd name="T3" fmla="*/ 1 h 7"/>
                <a:gd name="T4" fmla="*/ 7 w 7"/>
                <a:gd name="T5" fmla="*/ 1 h 7"/>
                <a:gd name="T6" fmla="*/ 1 w 7"/>
                <a:gd name="T7" fmla="*/ 4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1"/>
                    <a:pt x="7" y="0"/>
                    <a:pt x="7" y="1"/>
                  </a:cubicBezTo>
                  <a:cubicBezTo>
                    <a:pt x="7" y="2"/>
                    <a:pt x="2" y="6"/>
                    <a:pt x="1" y="4"/>
                  </a:cubicBezTo>
                  <a:cubicBezTo>
                    <a:pt x="1" y="1"/>
                    <a:pt x="2" y="7"/>
                    <a:pt x="1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1" name="Freeform 499"/>
            <p:cNvSpPr>
              <a:spLocks/>
            </p:cNvSpPr>
            <p:nvPr/>
          </p:nvSpPr>
          <p:spPr bwMode="auto">
            <a:xfrm>
              <a:off x="12703356" y="5892110"/>
              <a:ext cx="47769" cy="25485"/>
            </a:xfrm>
            <a:custGeom>
              <a:avLst/>
              <a:gdLst>
                <a:gd name="T0" fmla="*/ 3 w 5"/>
                <a:gd name="T1" fmla="*/ 2 h 3"/>
                <a:gd name="T2" fmla="*/ 0 w 5"/>
                <a:gd name="T3" fmla="*/ 1 h 3"/>
                <a:gd name="T4" fmla="*/ 4 w 5"/>
                <a:gd name="T5" fmla="*/ 1 h 3"/>
                <a:gd name="T6" fmla="*/ 3 w 5"/>
                <a:gd name="T7" fmla="*/ 2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4" y="0"/>
                    <a:pt x="4" y="1"/>
                  </a:cubicBezTo>
                  <a:cubicBezTo>
                    <a:pt x="5" y="2"/>
                    <a:pt x="4" y="3"/>
                    <a:pt x="3" y="2"/>
                  </a:cubicBezTo>
                  <a:cubicBezTo>
                    <a:pt x="1" y="2"/>
                    <a:pt x="5" y="3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2" name="Freeform 500"/>
            <p:cNvSpPr>
              <a:spLocks/>
            </p:cNvSpPr>
            <p:nvPr/>
          </p:nvSpPr>
          <p:spPr bwMode="auto">
            <a:xfrm>
              <a:off x="12509088" y="5955820"/>
              <a:ext cx="54139" cy="92379"/>
            </a:xfrm>
            <a:custGeom>
              <a:avLst/>
              <a:gdLst>
                <a:gd name="T0" fmla="*/ 6 w 6"/>
                <a:gd name="T1" fmla="*/ 2 h 10"/>
                <a:gd name="T2" fmla="*/ 3 w 6"/>
                <a:gd name="T3" fmla="*/ 9 h 10"/>
                <a:gd name="T4" fmla="*/ 6 w 6"/>
                <a:gd name="T5" fmla="*/ 2 h 10"/>
                <a:gd name="T6" fmla="*/ 6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0"/>
                    <a:pt x="0" y="10"/>
                    <a:pt x="3" y="9"/>
                  </a:cubicBezTo>
                  <a:cubicBezTo>
                    <a:pt x="4" y="9"/>
                    <a:pt x="6" y="3"/>
                    <a:pt x="6" y="2"/>
                  </a:cubicBezTo>
                  <a:cubicBezTo>
                    <a:pt x="6" y="1"/>
                    <a:pt x="6" y="3"/>
                    <a:pt x="6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3" name="Freeform 501"/>
            <p:cNvSpPr>
              <a:spLocks/>
            </p:cNvSpPr>
            <p:nvPr/>
          </p:nvSpPr>
          <p:spPr bwMode="auto">
            <a:xfrm>
              <a:off x="12591894" y="5796544"/>
              <a:ext cx="38217" cy="38227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0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4"/>
                    <a:pt x="4" y="2"/>
                    <a:pt x="3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4" name="Freeform 502"/>
            <p:cNvSpPr>
              <a:spLocks/>
            </p:cNvSpPr>
            <p:nvPr/>
          </p:nvSpPr>
          <p:spPr bwMode="auto">
            <a:xfrm>
              <a:off x="12219279" y="6086426"/>
              <a:ext cx="54139" cy="86009"/>
            </a:xfrm>
            <a:custGeom>
              <a:avLst/>
              <a:gdLst>
                <a:gd name="T0" fmla="*/ 6 w 6"/>
                <a:gd name="T1" fmla="*/ 2 h 9"/>
                <a:gd name="T2" fmla="*/ 6 w 6"/>
                <a:gd name="T3" fmla="*/ 4 h 9"/>
                <a:gd name="T4" fmla="*/ 5 w 6"/>
                <a:gd name="T5" fmla="*/ 9 h 9"/>
                <a:gd name="T6" fmla="*/ 0 w 6"/>
                <a:gd name="T7" fmla="*/ 3 h 9"/>
                <a:gd name="T8" fmla="*/ 3 w 6"/>
                <a:gd name="T9" fmla="*/ 3 h 9"/>
                <a:gd name="T10" fmla="*/ 6 w 6"/>
                <a:gd name="T11" fmla="*/ 2 h 9"/>
                <a:gd name="T12" fmla="*/ 6 w 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cubicBezTo>
                    <a:pt x="6" y="1"/>
                    <a:pt x="6" y="4"/>
                    <a:pt x="6" y="4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9"/>
                    <a:pt x="0" y="5"/>
                    <a:pt x="0" y="3"/>
                  </a:cubicBezTo>
                  <a:cubicBezTo>
                    <a:pt x="0" y="3"/>
                    <a:pt x="2" y="2"/>
                    <a:pt x="3" y="3"/>
                  </a:cubicBezTo>
                  <a:cubicBezTo>
                    <a:pt x="4" y="4"/>
                    <a:pt x="5" y="4"/>
                    <a:pt x="6" y="2"/>
                  </a:cubicBezTo>
                  <a:cubicBezTo>
                    <a:pt x="6" y="0"/>
                    <a:pt x="6" y="3"/>
                    <a:pt x="6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5" name="Freeform 503"/>
            <p:cNvSpPr>
              <a:spLocks/>
            </p:cNvSpPr>
            <p:nvPr/>
          </p:nvSpPr>
          <p:spPr bwMode="auto">
            <a:xfrm>
              <a:off x="12152404" y="6105541"/>
              <a:ext cx="76432" cy="76452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4 h 8"/>
                <a:gd name="T4" fmla="*/ 6 w 8"/>
                <a:gd name="T5" fmla="*/ 7 h 8"/>
                <a:gd name="T6" fmla="*/ 6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0" y="5"/>
                    <a:pt x="1" y="4"/>
                  </a:cubicBezTo>
                  <a:cubicBezTo>
                    <a:pt x="3" y="0"/>
                    <a:pt x="8" y="5"/>
                    <a:pt x="6" y="7"/>
                  </a:cubicBezTo>
                  <a:cubicBezTo>
                    <a:pt x="5" y="8"/>
                    <a:pt x="7" y="6"/>
                    <a:pt x="6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6" name="Freeform 504"/>
            <p:cNvSpPr>
              <a:spLocks/>
            </p:cNvSpPr>
            <p:nvPr/>
          </p:nvSpPr>
          <p:spPr bwMode="auto">
            <a:xfrm>
              <a:off x="11818006" y="7070758"/>
              <a:ext cx="44586" cy="35042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2 h 4"/>
                <a:gd name="T6" fmla="*/ 4 w 5"/>
                <a:gd name="T7" fmla="*/ 0 h 4"/>
                <a:gd name="T8" fmla="*/ 4 w 5"/>
                <a:gd name="T9" fmla="*/ 2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4" y="4"/>
                    <a:pt x="3" y="3"/>
                  </a:cubicBezTo>
                  <a:cubicBezTo>
                    <a:pt x="3" y="3"/>
                    <a:pt x="0" y="2"/>
                    <a:pt x="0" y="2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3" y="2"/>
                    <a:pt x="4" y="2"/>
                  </a:cubicBezTo>
                  <a:cubicBezTo>
                    <a:pt x="5" y="1"/>
                    <a:pt x="3" y="2"/>
                    <a:pt x="4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7" name="Freeform 505"/>
            <p:cNvSpPr>
              <a:spLocks/>
            </p:cNvSpPr>
            <p:nvPr/>
          </p:nvSpPr>
          <p:spPr bwMode="auto">
            <a:xfrm>
              <a:off x="11359405" y="5927150"/>
              <a:ext cx="57323" cy="57337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5 h 6"/>
                <a:gd name="T4" fmla="*/ 1 w 6"/>
                <a:gd name="T5" fmla="*/ 5 h 6"/>
                <a:gd name="T6" fmla="*/ 5 w 6"/>
                <a:gd name="T7" fmla="*/ 1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5" y="0"/>
                    <a:pt x="5" y="1"/>
                  </a:cubicBezTo>
                  <a:cubicBezTo>
                    <a:pt x="6" y="2"/>
                    <a:pt x="5" y="0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8" name="Freeform 506"/>
            <p:cNvSpPr>
              <a:spLocks/>
            </p:cNvSpPr>
            <p:nvPr/>
          </p:nvSpPr>
          <p:spPr bwMode="auto">
            <a:xfrm>
              <a:off x="11388072" y="5994047"/>
              <a:ext cx="28661" cy="28670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3" y="3"/>
                    <a:pt x="3" y="0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19" name="Freeform 507"/>
            <p:cNvSpPr>
              <a:spLocks/>
            </p:cNvSpPr>
            <p:nvPr/>
          </p:nvSpPr>
          <p:spPr bwMode="auto">
            <a:xfrm>
              <a:off x="11416734" y="6022719"/>
              <a:ext cx="15924" cy="95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0" name="Freeform 508"/>
            <p:cNvSpPr>
              <a:spLocks/>
            </p:cNvSpPr>
            <p:nvPr/>
          </p:nvSpPr>
          <p:spPr bwMode="auto">
            <a:xfrm>
              <a:off x="11416734" y="6048204"/>
              <a:ext cx="9554" cy="1911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1" name="Freeform 509"/>
            <p:cNvSpPr>
              <a:spLocks/>
            </p:cNvSpPr>
            <p:nvPr/>
          </p:nvSpPr>
          <p:spPr bwMode="auto">
            <a:xfrm>
              <a:off x="11416734" y="6067314"/>
              <a:ext cx="15924" cy="955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2" name="Freeform 510"/>
            <p:cNvSpPr>
              <a:spLocks/>
            </p:cNvSpPr>
            <p:nvPr/>
          </p:nvSpPr>
          <p:spPr bwMode="auto">
            <a:xfrm>
              <a:off x="11489981" y="6207476"/>
              <a:ext cx="9554" cy="1911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3" name="Freeform 511"/>
            <p:cNvSpPr>
              <a:spLocks/>
            </p:cNvSpPr>
            <p:nvPr/>
          </p:nvSpPr>
          <p:spPr bwMode="auto">
            <a:xfrm>
              <a:off x="11630110" y="5786988"/>
              <a:ext cx="19110" cy="38227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1 h 4"/>
                <a:gd name="T4" fmla="*/ 1 w 2"/>
                <a:gd name="T5" fmla="*/ 4 h 4"/>
                <a:gd name="T6" fmla="*/ 1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2" y="4"/>
                    <a:pt x="1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4" name="Freeform 512"/>
            <p:cNvSpPr>
              <a:spLocks/>
            </p:cNvSpPr>
            <p:nvPr/>
          </p:nvSpPr>
          <p:spPr bwMode="auto">
            <a:xfrm>
              <a:off x="8260684" y="11747129"/>
              <a:ext cx="111464" cy="57337"/>
            </a:xfrm>
            <a:custGeom>
              <a:avLst/>
              <a:gdLst>
                <a:gd name="T0" fmla="*/ 10 w 12"/>
                <a:gd name="T1" fmla="*/ 3 h 6"/>
                <a:gd name="T2" fmla="*/ 8 w 12"/>
                <a:gd name="T3" fmla="*/ 2 h 6"/>
                <a:gd name="T4" fmla="*/ 5 w 12"/>
                <a:gd name="T5" fmla="*/ 2 h 6"/>
                <a:gd name="T6" fmla="*/ 3 w 12"/>
                <a:gd name="T7" fmla="*/ 1 h 6"/>
                <a:gd name="T8" fmla="*/ 0 w 12"/>
                <a:gd name="T9" fmla="*/ 3 h 6"/>
                <a:gd name="T10" fmla="*/ 2 w 12"/>
                <a:gd name="T11" fmla="*/ 5 h 6"/>
                <a:gd name="T12" fmla="*/ 6 w 12"/>
                <a:gd name="T13" fmla="*/ 5 h 6"/>
                <a:gd name="T14" fmla="*/ 11 w 12"/>
                <a:gd name="T15" fmla="*/ 3 h 6"/>
                <a:gd name="T16" fmla="*/ 10 w 12"/>
                <a:gd name="T17" fmla="*/ 3 h 6"/>
                <a:gd name="T18" fmla="*/ 10 w 1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0" y="3"/>
                  </a:move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3"/>
                    <a:pt x="2" y="5"/>
                    <a:pt x="2" y="5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7" y="5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2" y="2"/>
                    <a:pt x="10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5" name="Freeform 513"/>
            <p:cNvSpPr>
              <a:spLocks/>
            </p:cNvSpPr>
            <p:nvPr/>
          </p:nvSpPr>
          <p:spPr bwMode="auto">
            <a:xfrm>
              <a:off x="8251130" y="11804467"/>
              <a:ext cx="82803" cy="57337"/>
            </a:xfrm>
            <a:custGeom>
              <a:avLst/>
              <a:gdLst>
                <a:gd name="T0" fmla="*/ 7 w 9"/>
                <a:gd name="T1" fmla="*/ 3 h 6"/>
                <a:gd name="T2" fmla="*/ 0 w 9"/>
                <a:gd name="T3" fmla="*/ 1 h 6"/>
                <a:gd name="T4" fmla="*/ 2 w 9"/>
                <a:gd name="T5" fmla="*/ 2 h 6"/>
                <a:gd name="T6" fmla="*/ 1 w 9"/>
                <a:gd name="T7" fmla="*/ 5 h 6"/>
                <a:gd name="T8" fmla="*/ 3 w 9"/>
                <a:gd name="T9" fmla="*/ 5 h 6"/>
                <a:gd name="T10" fmla="*/ 4 w 9"/>
                <a:gd name="T11" fmla="*/ 5 h 6"/>
                <a:gd name="T12" fmla="*/ 7 w 9"/>
                <a:gd name="T13" fmla="*/ 3 h 6"/>
                <a:gd name="T14" fmla="*/ 7 w 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7" y="3"/>
                  </a:moveTo>
                  <a:cubicBezTo>
                    <a:pt x="7" y="2"/>
                    <a:pt x="0" y="0"/>
                    <a:pt x="0" y="1"/>
                  </a:cubicBez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1" y="6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5" y="6"/>
                    <a:pt x="9" y="4"/>
                    <a:pt x="7" y="3"/>
                  </a:cubicBezTo>
                  <a:cubicBezTo>
                    <a:pt x="6" y="2"/>
                    <a:pt x="8" y="3"/>
                    <a:pt x="7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6" name="Freeform 514"/>
            <p:cNvSpPr>
              <a:spLocks/>
            </p:cNvSpPr>
            <p:nvPr/>
          </p:nvSpPr>
          <p:spPr bwMode="auto">
            <a:xfrm>
              <a:off x="8241578" y="11731200"/>
              <a:ext cx="73247" cy="44597"/>
            </a:xfrm>
            <a:custGeom>
              <a:avLst/>
              <a:gdLst>
                <a:gd name="T0" fmla="*/ 6 w 8"/>
                <a:gd name="T1" fmla="*/ 0 h 5"/>
                <a:gd name="T2" fmla="*/ 3 w 8"/>
                <a:gd name="T3" fmla="*/ 1 h 5"/>
                <a:gd name="T4" fmla="*/ 0 w 8"/>
                <a:gd name="T5" fmla="*/ 1 h 5"/>
                <a:gd name="T6" fmla="*/ 0 w 8"/>
                <a:gd name="T7" fmla="*/ 3 h 5"/>
                <a:gd name="T8" fmla="*/ 5 w 8"/>
                <a:gd name="T9" fmla="*/ 2 h 5"/>
                <a:gd name="T10" fmla="*/ 6 w 8"/>
                <a:gd name="T11" fmla="*/ 0 h 5"/>
                <a:gd name="T12" fmla="*/ 6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0" y="4"/>
                    <a:pt x="0" y="3"/>
                  </a:cubicBezTo>
                  <a:cubicBezTo>
                    <a:pt x="1" y="5"/>
                    <a:pt x="4" y="3"/>
                    <a:pt x="5" y="2"/>
                  </a:cubicBezTo>
                  <a:cubicBezTo>
                    <a:pt x="6" y="2"/>
                    <a:pt x="8" y="0"/>
                    <a:pt x="6" y="0"/>
                  </a:cubicBezTo>
                  <a:cubicBezTo>
                    <a:pt x="5" y="0"/>
                    <a:pt x="8" y="0"/>
                    <a:pt x="6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7" name="Freeform 515"/>
            <p:cNvSpPr>
              <a:spLocks/>
            </p:cNvSpPr>
            <p:nvPr/>
          </p:nvSpPr>
          <p:spPr bwMode="auto">
            <a:xfrm>
              <a:off x="8203361" y="11766242"/>
              <a:ext cx="76432" cy="47784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1 h 5"/>
                <a:gd name="T4" fmla="*/ 7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3"/>
                    <a:pt x="0" y="0"/>
                    <a:pt x="1" y="1"/>
                  </a:cubicBezTo>
                  <a:cubicBezTo>
                    <a:pt x="2" y="2"/>
                    <a:pt x="8" y="5"/>
                    <a:pt x="7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8" name="Freeform 516"/>
            <p:cNvSpPr>
              <a:spLocks/>
            </p:cNvSpPr>
            <p:nvPr/>
          </p:nvSpPr>
          <p:spPr bwMode="auto">
            <a:xfrm>
              <a:off x="8184251" y="11702528"/>
              <a:ext cx="28661" cy="28670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1 h 3"/>
                <a:gd name="T4" fmla="*/ 2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3" y="0"/>
                    <a:pt x="2" y="2"/>
                  </a:cubicBezTo>
                  <a:cubicBezTo>
                    <a:pt x="2" y="3"/>
                    <a:pt x="2" y="1"/>
                    <a:pt x="2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29" name="Freeform 517"/>
            <p:cNvSpPr>
              <a:spLocks/>
            </p:cNvSpPr>
            <p:nvPr/>
          </p:nvSpPr>
          <p:spPr bwMode="auto">
            <a:xfrm>
              <a:off x="8184251" y="11626076"/>
              <a:ext cx="66878" cy="66897"/>
            </a:xfrm>
            <a:custGeom>
              <a:avLst/>
              <a:gdLst>
                <a:gd name="T0" fmla="*/ 5 w 7"/>
                <a:gd name="T1" fmla="*/ 2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1 h 7"/>
                <a:gd name="T8" fmla="*/ 2 w 7"/>
                <a:gd name="T9" fmla="*/ 4 h 7"/>
                <a:gd name="T10" fmla="*/ 0 w 7"/>
                <a:gd name="T11" fmla="*/ 6 h 7"/>
                <a:gd name="T12" fmla="*/ 3 w 7"/>
                <a:gd name="T13" fmla="*/ 5 h 7"/>
                <a:gd name="T14" fmla="*/ 4 w 7"/>
                <a:gd name="T15" fmla="*/ 2 h 7"/>
                <a:gd name="T16" fmla="*/ 4 w 7"/>
                <a:gd name="T17" fmla="*/ 4 h 7"/>
                <a:gd name="T18" fmla="*/ 6 w 7"/>
                <a:gd name="T19" fmla="*/ 2 h 7"/>
                <a:gd name="T20" fmla="*/ 5 w 7"/>
                <a:gd name="T21" fmla="*/ 2 h 7"/>
                <a:gd name="T22" fmla="*/ 5 w 7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1" y="0"/>
                    <a:pt x="2" y="1"/>
                  </a:cubicBezTo>
                  <a:cubicBezTo>
                    <a:pt x="4" y="3"/>
                    <a:pt x="1" y="2"/>
                    <a:pt x="0" y="1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6"/>
                    <a:pt x="1" y="5"/>
                    <a:pt x="0" y="6"/>
                  </a:cubicBezTo>
                  <a:cubicBezTo>
                    <a:pt x="0" y="7"/>
                    <a:pt x="4" y="6"/>
                    <a:pt x="3" y="5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7" y="2"/>
                    <a:pt x="5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0" name="Freeform 518"/>
            <p:cNvSpPr>
              <a:spLocks/>
            </p:cNvSpPr>
            <p:nvPr/>
          </p:nvSpPr>
          <p:spPr bwMode="auto">
            <a:xfrm>
              <a:off x="8174698" y="11505027"/>
              <a:ext cx="47769" cy="101937"/>
            </a:xfrm>
            <a:custGeom>
              <a:avLst/>
              <a:gdLst>
                <a:gd name="T0" fmla="*/ 5 w 5"/>
                <a:gd name="T1" fmla="*/ 7 h 11"/>
                <a:gd name="T2" fmla="*/ 2 w 5"/>
                <a:gd name="T3" fmla="*/ 2 h 11"/>
                <a:gd name="T4" fmla="*/ 1 w 5"/>
                <a:gd name="T5" fmla="*/ 6 h 11"/>
                <a:gd name="T6" fmla="*/ 0 w 5"/>
                <a:gd name="T7" fmla="*/ 9 h 11"/>
                <a:gd name="T8" fmla="*/ 2 w 5"/>
                <a:gd name="T9" fmla="*/ 7 h 11"/>
                <a:gd name="T10" fmla="*/ 5 w 5"/>
                <a:gd name="T11" fmla="*/ 7 h 11"/>
                <a:gd name="T12" fmla="*/ 5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5" y="7"/>
                  </a:moveTo>
                  <a:cubicBezTo>
                    <a:pt x="5" y="6"/>
                    <a:pt x="4" y="0"/>
                    <a:pt x="2" y="2"/>
                  </a:cubicBezTo>
                  <a:cubicBezTo>
                    <a:pt x="2" y="3"/>
                    <a:pt x="3" y="6"/>
                    <a:pt x="1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1" y="9"/>
                    <a:pt x="2" y="7"/>
                    <a:pt x="2" y="7"/>
                  </a:cubicBezTo>
                  <a:cubicBezTo>
                    <a:pt x="1" y="7"/>
                    <a:pt x="5" y="11"/>
                    <a:pt x="5" y="7"/>
                  </a:cubicBezTo>
                  <a:cubicBezTo>
                    <a:pt x="5" y="6"/>
                    <a:pt x="5" y="8"/>
                    <a:pt x="5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1" name="Freeform 519"/>
            <p:cNvSpPr>
              <a:spLocks/>
            </p:cNvSpPr>
            <p:nvPr/>
          </p:nvSpPr>
          <p:spPr bwMode="auto">
            <a:xfrm>
              <a:off x="8165144" y="11587851"/>
              <a:ext cx="28661" cy="57337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6 h 6"/>
                <a:gd name="T4" fmla="*/ 3 w 3"/>
                <a:gd name="T5" fmla="*/ 2 h 6"/>
                <a:gd name="T6" fmla="*/ 3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0" y="5"/>
                    <a:pt x="3" y="3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2" name="Freeform 520"/>
            <p:cNvSpPr>
              <a:spLocks/>
            </p:cNvSpPr>
            <p:nvPr/>
          </p:nvSpPr>
          <p:spPr bwMode="auto">
            <a:xfrm>
              <a:off x="8165144" y="11466800"/>
              <a:ext cx="47769" cy="66897"/>
            </a:xfrm>
            <a:custGeom>
              <a:avLst/>
              <a:gdLst>
                <a:gd name="T0" fmla="*/ 4 w 5"/>
                <a:gd name="T1" fmla="*/ 2 h 7"/>
                <a:gd name="T2" fmla="*/ 3 w 5"/>
                <a:gd name="T3" fmla="*/ 0 h 7"/>
                <a:gd name="T4" fmla="*/ 2 w 5"/>
                <a:gd name="T5" fmla="*/ 3 h 7"/>
                <a:gd name="T6" fmla="*/ 1 w 5"/>
                <a:gd name="T7" fmla="*/ 2 h 7"/>
                <a:gd name="T8" fmla="*/ 0 w 5"/>
                <a:gd name="T9" fmla="*/ 5 h 7"/>
                <a:gd name="T10" fmla="*/ 2 w 5"/>
                <a:gd name="T11" fmla="*/ 7 h 7"/>
                <a:gd name="T12" fmla="*/ 5 w 5"/>
                <a:gd name="T13" fmla="*/ 5 h 7"/>
                <a:gd name="T14" fmla="*/ 4 w 5"/>
                <a:gd name="T15" fmla="*/ 2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3" y="3"/>
                    <a:pt x="3" y="0"/>
                    <a:pt x="3" y="0"/>
                  </a:cubicBez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0" y="5"/>
                    <a:pt x="0" y="5"/>
                  </a:cubicBezTo>
                  <a:cubicBezTo>
                    <a:pt x="0" y="4"/>
                    <a:pt x="4" y="5"/>
                    <a:pt x="2" y="7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5" y="4"/>
                    <a:pt x="4" y="1"/>
                    <a:pt x="4" y="2"/>
                  </a:cubicBezTo>
                  <a:cubicBezTo>
                    <a:pt x="3" y="3"/>
                    <a:pt x="4" y="1"/>
                    <a:pt x="4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3" name="Freeform 521"/>
            <p:cNvSpPr>
              <a:spLocks/>
            </p:cNvSpPr>
            <p:nvPr/>
          </p:nvSpPr>
          <p:spPr bwMode="auto">
            <a:xfrm>
              <a:off x="8212917" y="11282039"/>
              <a:ext cx="47769" cy="44597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0 h 5"/>
                <a:gd name="T4" fmla="*/ 0 w 5"/>
                <a:gd name="T5" fmla="*/ 0 h 5"/>
                <a:gd name="T6" fmla="*/ 2 w 5"/>
                <a:gd name="T7" fmla="*/ 1 h 5"/>
                <a:gd name="T8" fmla="*/ 3 w 5"/>
                <a:gd name="T9" fmla="*/ 4 h 5"/>
                <a:gd name="T10" fmla="*/ 3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2"/>
                    <a:pt x="2" y="2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3" y="4"/>
                    <a:pt x="3" y="4"/>
                  </a:cubicBezTo>
                  <a:cubicBezTo>
                    <a:pt x="4" y="3"/>
                    <a:pt x="2" y="5"/>
                    <a:pt x="3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4" name="Freeform 522"/>
            <p:cNvSpPr>
              <a:spLocks/>
            </p:cNvSpPr>
            <p:nvPr/>
          </p:nvSpPr>
          <p:spPr bwMode="auto">
            <a:xfrm>
              <a:off x="8222471" y="11113207"/>
              <a:ext cx="57323" cy="101937"/>
            </a:xfrm>
            <a:custGeom>
              <a:avLst/>
              <a:gdLst>
                <a:gd name="T0" fmla="*/ 3 w 6"/>
                <a:gd name="T1" fmla="*/ 10 h 11"/>
                <a:gd name="T2" fmla="*/ 0 w 6"/>
                <a:gd name="T3" fmla="*/ 9 h 11"/>
                <a:gd name="T4" fmla="*/ 1 w 6"/>
                <a:gd name="T5" fmla="*/ 2 h 11"/>
                <a:gd name="T6" fmla="*/ 4 w 6"/>
                <a:gd name="T7" fmla="*/ 3 h 11"/>
                <a:gd name="T8" fmla="*/ 3 w 6"/>
                <a:gd name="T9" fmla="*/ 10 h 11"/>
                <a:gd name="T10" fmla="*/ 3 w 6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0"/>
                  </a:moveTo>
                  <a:cubicBezTo>
                    <a:pt x="1" y="11"/>
                    <a:pt x="0" y="11"/>
                    <a:pt x="0" y="9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1" y="0"/>
                    <a:pt x="5" y="0"/>
                    <a:pt x="4" y="3"/>
                  </a:cubicBezTo>
                  <a:cubicBezTo>
                    <a:pt x="4" y="5"/>
                    <a:pt x="6" y="8"/>
                    <a:pt x="3" y="10"/>
                  </a:cubicBezTo>
                  <a:cubicBezTo>
                    <a:pt x="2" y="10"/>
                    <a:pt x="4" y="9"/>
                    <a:pt x="3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5" name="Freeform 523"/>
            <p:cNvSpPr>
              <a:spLocks/>
            </p:cNvSpPr>
            <p:nvPr/>
          </p:nvSpPr>
          <p:spPr bwMode="auto">
            <a:xfrm>
              <a:off x="8410367" y="8462838"/>
              <a:ext cx="44586" cy="3822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1 h 4"/>
                <a:gd name="T4" fmla="*/ 3 w 5"/>
                <a:gd name="T5" fmla="*/ 3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5" y="2"/>
                    <a:pt x="3" y="3"/>
                  </a:cubicBezTo>
                  <a:cubicBezTo>
                    <a:pt x="2" y="4"/>
                    <a:pt x="5" y="2"/>
                    <a:pt x="3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6" name="Freeform 524"/>
            <p:cNvSpPr>
              <a:spLocks/>
            </p:cNvSpPr>
            <p:nvPr/>
          </p:nvSpPr>
          <p:spPr bwMode="auto">
            <a:xfrm>
              <a:off x="8811640" y="8520178"/>
              <a:ext cx="54139" cy="73269"/>
            </a:xfrm>
            <a:custGeom>
              <a:avLst/>
              <a:gdLst>
                <a:gd name="T0" fmla="*/ 1 w 6"/>
                <a:gd name="T1" fmla="*/ 5 h 8"/>
                <a:gd name="T2" fmla="*/ 2 w 6"/>
                <a:gd name="T3" fmla="*/ 4 h 8"/>
                <a:gd name="T4" fmla="*/ 4 w 6"/>
                <a:gd name="T5" fmla="*/ 2 h 8"/>
                <a:gd name="T6" fmla="*/ 1 w 6"/>
                <a:gd name="T7" fmla="*/ 5 h 8"/>
                <a:gd name="T8" fmla="*/ 1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5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3" y="0"/>
                    <a:pt x="4" y="2"/>
                  </a:cubicBezTo>
                  <a:cubicBezTo>
                    <a:pt x="6" y="4"/>
                    <a:pt x="2" y="8"/>
                    <a:pt x="1" y="5"/>
                  </a:cubicBezTo>
                  <a:cubicBezTo>
                    <a:pt x="0" y="4"/>
                    <a:pt x="1" y="6"/>
                    <a:pt x="1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7" name="Freeform 525"/>
            <p:cNvSpPr>
              <a:spLocks/>
            </p:cNvSpPr>
            <p:nvPr/>
          </p:nvSpPr>
          <p:spPr bwMode="auto">
            <a:xfrm>
              <a:off x="9324380" y="9026678"/>
              <a:ext cx="130574" cy="121049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3 h 13"/>
                <a:gd name="T4" fmla="*/ 6 w 14"/>
                <a:gd name="T5" fmla="*/ 1 h 13"/>
                <a:gd name="T6" fmla="*/ 2 w 14"/>
                <a:gd name="T7" fmla="*/ 1 h 13"/>
                <a:gd name="T8" fmla="*/ 1 w 14"/>
                <a:gd name="T9" fmla="*/ 2 h 13"/>
                <a:gd name="T10" fmla="*/ 2 w 14"/>
                <a:gd name="T11" fmla="*/ 4 h 13"/>
                <a:gd name="T12" fmla="*/ 1 w 14"/>
                <a:gd name="T13" fmla="*/ 7 h 13"/>
                <a:gd name="T14" fmla="*/ 2 w 14"/>
                <a:gd name="T15" fmla="*/ 10 h 13"/>
                <a:gd name="T16" fmla="*/ 4 w 14"/>
                <a:gd name="T17" fmla="*/ 10 h 13"/>
                <a:gd name="T18" fmla="*/ 7 w 14"/>
                <a:gd name="T19" fmla="*/ 12 h 13"/>
                <a:gd name="T20" fmla="*/ 10 w 14"/>
                <a:gd name="T21" fmla="*/ 10 h 13"/>
                <a:gd name="T22" fmla="*/ 12 w 14"/>
                <a:gd name="T23" fmla="*/ 4 h 13"/>
                <a:gd name="T24" fmla="*/ 12 w 14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3"/>
                    <a:pt x="11" y="3"/>
                    <a:pt x="10" y="3"/>
                  </a:cubicBezTo>
                  <a:cubicBezTo>
                    <a:pt x="8" y="2"/>
                    <a:pt x="8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4"/>
                    <a:pt x="1" y="3"/>
                    <a:pt x="2" y="4"/>
                  </a:cubicBezTo>
                  <a:cubicBezTo>
                    <a:pt x="2" y="4"/>
                    <a:pt x="1" y="7"/>
                    <a:pt x="1" y="7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3"/>
                    <a:pt x="8" y="11"/>
                    <a:pt x="10" y="10"/>
                  </a:cubicBezTo>
                  <a:cubicBezTo>
                    <a:pt x="12" y="8"/>
                    <a:pt x="14" y="7"/>
                    <a:pt x="12" y="4"/>
                  </a:cubicBezTo>
                  <a:cubicBezTo>
                    <a:pt x="12" y="2"/>
                    <a:pt x="14" y="8"/>
                    <a:pt x="12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8" name="Freeform 526"/>
            <p:cNvSpPr>
              <a:spLocks/>
            </p:cNvSpPr>
            <p:nvPr/>
          </p:nvSpPr>
          <p:spPr bwMode="auto">
            <a:xfrm>
              <a:off x="8560048" y="8163398"/>
              <a:ext cx="92357" cy="38227"/>
            </a:xfrm>
            <a:custGeom>
              <a:avLst/>
              <a:gdLst>
                <a:gd name="T0" fmla="*/ 9 w 10"/>
                <a:gd name="T1" fmla="*/ 2 h 4"/>
                <a:gd name="T2" fmla="*/ 4 w 10"/>
                <a:gd name="T3" fmla="*/ 0 h 4"/>
                <a:gd name="T4" fmla="*/ 1 w 10"/>
                <a:gd name="T5" fmla="*/ 3 h 4"/>
                <a:gd name="T6" fmla="*/ 9 w 10"/>
                <a:gd name="T7" fmla="*/ 2 h 4"/>
                <a:gd name="T8" fmla="*/ 9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4"/>
                    <a:pt x="9" y="2"/>
                    <a:pt x="9" y="2"/>
                  </a:cubicBezTo>
                  <a:cubicBezTo>
                    <a:pt x="6" y="1"/>
                    <a:pt x="10" y="3"/>
                    <a:pt x="9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39" name="Freeform 527"/>
            <p:cNvSpPr>
              <a:spLocks/>
            </p:cNvSpPr>
            <p:nvPr/>
          </p:nvSpPr>
          <p:spPr bwMode="auto">
            <a:xfrm>
              <a:off x="8034570" y="8153841"/>
              <a:ext cx="105096" cy="47784"/>
            </a:xfrm>
            <a:custGeom>
              <a:avLst/>
              <a:gdLst>
                <a:gd name="T0" fmla="*/ 10 w 11"/>
                <a:gd name="T1" fmla="*/ 4 h 5"/>
                <a:gd name="T2" fmla="*/ 0 w 11"/>
                <a:gd name="T3" fmla="*/ 2 h 5"/>
                <a:gd name="T4" fmla="*/ 5 w 11"/>
                <a:gd name="T5" fmla="*/ 5 h 5"/>
                <a:gd name="T6" fmla="*/ 10 w 11"/>
                <a:gd name="T7" fmla="*/ 4 h 5"/>
                <a:gd name="T8" fmla="*/ 10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1"/>
                    <a:pt x="2" y="0"/>
                    <a:pt x="0" y="2"/>
                  </a:cubicBezTo>
                  <a:cubicBezTo>
                    <a:pt x="0" y="2"/>
                    <a:pt x="4" y="5"/>
                    <a:pt x="5" y="5"/>
                  </a:cubicBezTo>
                  <a:cubicBezTo>
                    <a:pt x="6" y="5"/>
                    <a:pt x="11" y="4"/>
                    <a:pt x="10" y="4"/>
                  </a:cubicBezTo>
                  <a:cubicBezTo>
                    <a:pt x="10" y="3"/>
                    <a:pt x="11" y="5"/>
                    <a:pt x="10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0" name="Freeform 528"/>
            <p:cNvSpPr>
              <a:spLocks/>
            </p:cNvSpPr>
            <p:nvPr/>
          </p:nvSpPr>
          <p:spPr bwMode="auto">
            <a:xfrm>
              <a:off x="7747949" y="7940412"/>
              <a:ext cx="484075" cy="168834"/>
            </a:xfrm>
            <a:custGeom>
              <a:avLst/>
              <a:gdLst>
                <a:gd name="T0" fmla="*/ 52 w 52"/>
                <a:gd name="T1" fmla="*/ 16 h 18"/>
                <a:gd name="T2" fmla="*/ 41 w 52"/>
                <a:gd name="T3" fmla="*/ 17 h 18"/>
                <a:gd name="T4" fmla="*/ 35 w 52"/>
                <a:gd name="T5" fmla="*/ 17 h 18"/>
                <a:gd name="T6" fmla="*/ 37 w 52"/>
                <a:gd name="T7" fmla="*/ 14 h 18"/>
                <a:gd name="T8" fmla="*/ 32 w 52"/>
                <a:gd name="T9" fmla="*/ 11 h 18"/>
                <a:gd name="T10" fmla="*/ 28 w 52"/>
                <a:gd name="T11" fmla="*/ 8 h 18"/>
                <a:gd name="T12" fmla="*/ 20 w 52"/>
                <a:gd name="T13" fmla="*/ 5 h 18"/>
                <a:gd name="T14" fmla="*/ 14 w 52"/>
                <a:gd name="T15" fmla="*/ 5 h 18"/>
                <a:gd name="T16" fmla="*/ 16 w 52"/>
                <a:gd name="T17" fmla="*/ 3 h 18"/>
                <a:gd name="T18" fmla="*/ 8 w 52"/>
                <a:gd name="T19" fmla="*/ 3 h 18"/>
                <a:gd name="T20" fmla="*/ 0 w 52"/>
                <a:gd name="T21" fmla="*/ 6 h 18"/>
                <a:gd name="T22" fmla="*/ 6 w 52"/>
                <a:gd name="T23" fmla="*/ 2 h 18"/>
                <a:gd name="T24" fmla="*/ 16 w 52"/>
                <a:gd name="T25" fmla="*/ 0 h 18"/>
                <a:gd name="T26" fmla="*/ 24 w 52"/>
                <a:gd name="T27" fmla="*/ 1 h 18"/>
                <a:gd name="T28" fmla="*/ 31 w 52"/>
                <a:gd name="T29" fmla="*/ 4 h 18"/>
                <a:gd name="T30" fmla="*/ 32 w 52"/>
                <a:gd name="T31" fmla="*/ 4 h 18"/>
                <a:gd name="T32" fmla="*/ 34 w 52"/>
                <a:gd name="T33" fmla="*/ 5 h 18"/>
                <a:gd name="T34" fmla="*/ 38 w 52"/>
                <a:gd name="T35" fmla="*/ 8 h 18"/>
                <a:gd name="T36" fmla="*/ 45 w 52"/>
                <a:gd name="T37" fmla="*/ 11 h 18"/>
                <a:gd name="T38" fmla="*/ 52 w 5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52" y="16"/>
                  </a:moveTo>
                  <a:cubicBezTo>
                    <a:pt x="52" y="17"/>
                    <a:pt x="42" y="17"/>
                    <a:pt x="41" y="17"/>
                  </a:cubicBezTo>
                  <a:cubicBezTo>
                    <a:pt x="39" y="17"/>
                    <a:pt x="37" y="18"/>
                    <a:pt x="35" y="17"/>
                  </a:cubicBezTo>
                  <a:cubicBezTo>
                    <a:pt x="34" y="16"/>
                    <a:pt x="41" y="15"/>
                    <a:pt x="37" y="14"/>
                  </a:cubicBezTo>
                  <a:cubicBezTo>
                    <a:pt x="35" y="13"/>
                    <a:pt x="33" y="13"/>
                    <a:pt x="32" y="11"/>
                  </a:cubicBezTo>
                  <a:cubicBezTo>
                    <a:pt x="30" y="9"/>
                    <a:pt x="31" y="8"/>
                    <a:pt x="28" y="8"/>
                  </a:cubicBezTo>
                  <a:cubicBezTo>
                    <a:pt x="24" y="9"/>
                    <a:pt x="23" y="6"/>
                    <a:pt x="20" y="5"/>
                  </a:cubicBezTo>
                  <a:cubicBezTo>
                    <a:pt x="19" y="5"/>
                    <a:pt x="15" y="6"/>
                    <a:pt x="14" y="5"/>
                  </a:cubicBezTo>
                  <a:cubicBezTo>
                    <a:pt x="14" y="4"/>
                    <a:pt x="16" y="4"/>
                    <a:pt x="16" y="3"/>
                  </a:cubicBezTo>
                  <a:cubicBezTo>
                    <a:pt x="16" y="2"/>
                    <a:pt x="9" y="3"/>
                    <a:pt x="8" y="3"/>
                  </a:cubicBezTo>
                  <a:cubicBezTo>
                    <a:pt x="8" y="4"/>
                    <a:pt x="0" y="7"/>
                    <a:pt x="0" y="6"/>
                  </a:cubicBezTo>
                  <a:cubicBezTo>
                    <a:pt x="0" y="4"/>
                    <a:pt x="4" y="2"/>
                    <a:pt x="6" y="2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8" y="0"/>
                    <a:pt x="22" y="0"/>
                    <a:pt x="24" y="1"/>
                  </a:cubicBezTo>
                  <a:cubicBezTo>
                    <a:pt x="26" y="2"/>
                    <a:pt x="28" y="4"/>
                    <a:pt x="31" y="4"/>
                  </a:cubicBezTo>
                  <a:cubicBezTo>
                    <a:pt x="31" y="4"/>
                    <a:pt x="31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5" y="6"/>
                    <a:pt x="37" y="7"/>
                    <a:pt x="38" y="8"/>
                  </a:cubicBezTo>
                  <a:cubicBezTo>
                    <a:pt x="40" y="9"/>
                    <a:pt x="44" y="9"/>
                    <a:pt x="45" y="11"/>
                  </a:cubicBezTo>
                  <a:cubicBezTo>
                    <a:pt x="47" y="13"/>
                    <a:pt x="52" y="13"/>
                    <a:pt x="52" y="1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1" name="Freeform 529"/>
            <p:cNvSpPr>
              <a:spLocks/>
            </p:cNvSpPr>
            <p:nvPr/>
          </p:nvSpPr>
          <p:spPr bwMode="auto">
            <a:xfrm>
              <a:off x="8034570" y="7838473"/>
              <a:ext cx="38217" cy="35042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0 h 4"/>
                <a:gd name="T4" fmla="*/ 2 w 4"/>
                <a:gd name="T5" fmla="*/ 4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1" y="1"/>
                    <a:pt x="1" y="0"/>
                  </a:cubicBezTo>
                  <a:cubicBezTo>
                    <a:pt x="2" y="0"/>
                    <a:pt x="4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2" name="Freeform 530"/>
            <p:cNvSpPr>
              <a:spLocks/>
            </p:cNvSpPr>
            <p:nvPr/>
          </p:nvSpPr>
          <p:spPr bwMode="auto">
            <a:xfrm>
              <a:off x="8270239" y="8032792"/>
              <a:ext cx="19110" cy="19115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2"/>
                    <a:pt x="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3" name="Freeform 531"/>
            <p:cNvSpPr>
              <a:spLocks/>
            </p:cNvSpPr>
            <p:nvPr/>
          </p:nvSpPr>
          <p:spPr bwMode="auto">
            <a:xfrm>
              <a:off x="8830749" y="6656641"/>
              <a:ext cx="54139" cy="95567"/>
            </a:xfrm>
            <a:custGeom>
              <a:avLst/>
              <a:gdLst>
                <a:gd name="T0" fmla="*/ 3 w 6"/>
                <a:gd name="T1" fmla="*/ 8 h 10"/>
                <a:gd name="T2" fmla="*/ 0 w 6"/>
                <a:gd name="T3" fmla="*/ 7 h 10"/>
                <a:gd name="T4" fmla="*/ 4 w 6"/>
                <a:gd name="T5" fmla="*/ 2 h 10"/>
                <a:gd name="T6" fmla="*/ 6 w 6"/>
                <a:gd name="T7" fmla="*/ 4 h 10"/>
                <a:gd name="T8" fmla="*/ 3 w 6"/>
                <a:gd name="T9" fmla="*/ 8 h 10"/>
                <a:gd name="T10" fmla="*/ 3 w 6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3" y="8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0"/>
                    <a:pt x="6" y="3"/>
                    <a:pt x="6" y="4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2" y="10"/>
                    <a:pt x="3" y="8"/>
                    <a:pt x="3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4" name="Freeform 532"/>
            <p:cNvSpPr>
              <a:spLocks/>
            </p:cNvSpPr>
            <p:nvPr/>
          </p:nvSpPr>
          <p:spPr bwMode="auto">
            <a:xfrm>
              <a:off x="8856225" y="6704423"/>
              <a:ext cx="66878" cy="38227"/>
            </a:xfrm>
            <a:custGeom>
              <a:avLst/>
              <a:gdLst>
                <a:gd name="T0" fmla="*/ 3 w 7"/>
                <a:gd name="T1" fmla="*/ 4 h 4"/>
                <a:gd name="T2" fmla="*/ 5 w 7"/>
                <a:gd name="T3" fmla="*/ 1 h 4"/>
                <a:gd name="T4" fmla="*/ 3 w 7"/>
                <a:gd name="T5" fmla="*/ 4 h 4"/>
                <a:gd name="T6" fmla="*/ 3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3" y="0"/>
                    <a:pt x="5" y="1"/>
                  </a:cubicBezTo>
                  <a:cubicBezTo>
                    <a:pt x="7" y="1"/>
                    <a:pt x="4" y="4"/>
                    <a:pt x="3" y="4"/>
                  </a:cubicBezTo>
                  <a:cubicBezTo>
                    <a:pt x="2" y="4"/>
                    <a:pt x="4" y="4"/>
                    <a:pt x="3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5" name="Freeform 533"/>
            <p:cNvSpPr>
              <a:spLocks/>
            </p:cNvSpPr>
            <p:nvPr/>
          </p:nvSpPr>
          <p:spPr bwMode="auto">
            <a:xfrm>
              <a:off x="8671510" y="6666196"/>
              <a:ext cx="140127" cy="66897"/>
            </a:xfrm>
            <a:custGeom>
              <a:avLst/>
              <a:gdLst>
                <a:gd name="T0" fmla="*/ 11 w 15"/>
                <a:gd name="T1" fmla="*/ 6 h 7"/>
                <a:gd name="T2" fmla="*/ 10 w 15"/>
                <a:gd name="T3" fmla="*/ 5 h 7"/>
                <a:gd name="T4" fmla="*/ 7 w 15"/>
                <a:gd name="T5" fmla="*/ 5 h 7"/>
                <a:gd name="T6" fmla="*/ 3 w 15"/>
                <a:gd name="T7" fmla="*/ 0 h 7"/>
                <a:gd name="T8" fmla="*/ 6 w 15"/>
                <a:gd name="T9" fmla="*/ 2 h 7"/>
                <a:gd name="T10" fmla="*/ 8 w 15"/>
                <a:gd name="T11" fmla="*/ 3 h 7"/>
                <a:gd name="T12" fmla="*/ 15 w 15"/>
                <a:gd name="T13" fmla="*/ 3 h 7"/>
                <a:gd name="T14" fmla="*/ 11 w 15"/>
                <a:gd name="T15" fmla="*/ 6 h 7"/>
                <a:gd name="T16" fmla="*/ 11 w 1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1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4"/>
                    <a:pt x="0" y="1"/>
                    <a:pt x="3" y="0"/>
                  </a:cubicBezTo>
                  <a:cubicBezTo>
                    <a:pt x="4" y="0"/>
                    <a:pt x="5" y="2"/>
                    <a:pt x="6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9" y="4"/>
                    <a:pt x="13" y="2"/>
                    <a:pt x="15" y="3"/>
                  </a:cubicBezTo>
                  <a:cubicBezTo>
                    <a:pt x="14" y="3"/>
                    <a:pt x="12" y="6"/>
                    <a:pt x="11" y="6"/>
                  </a:cubicBezTo>
                  <a:cubicBezTo>
                    <a:pt x="9" y="7"/>
                    <a:pt x="12" y="6"/>
                    <a:pt x="11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6" name="Freeform 534"/>
            <p:cNvSpPr>
              <a:spLocks/>
            </p:cNvSpPr>
            <p:nvPr/>
          </p:nvSpPr>
          <p:spPr bwMode="auto">
            <a:xfrm>
              <a:off x="8700177" y="6481433"/>
              <a:ext cx="146494" cy="73269"/>
            </a:xfrm>
            <a:custGeom>
              <a:avLst/>
              <a:gdLst>
                <a:gd name="T0" fmla="*/ 13 w 16"/>
                <a:gd name="T1" fmla="*/ 6 h 8"/>
                <a:gd name="T2" fmla="*/ 0 w 16"/>
                <a:gd name="T3" fmla="*/ 2 h 8"/>
                <a:gd name="T4" fmla="*/ 13 w 16"/>
                <a:gd name="T5" fmla="*/ 6 h 8"/>
                <a:gd name="T6" fmla="*/ 13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3" y="6"/>
                  </a:moveTo>
                  <a:cubicBezTo>
                    <a:pt x="11" y="8"/>
                    <a:pt x="1" y="4"/>
                    <a:pt x="0" y="2"/>
                  </a:cubicBezTo>
                  <a:cubicBezTo>
                    <a:pt x="0" y="0"/>
                    <a:pt x="16" y="4"/>
                    <a:pt x="13" y="6"/>
                  </a:cubicBezTo>
                  <a:cubicBezTo>
                    <a:pt x="12" y="7"/>
                    <a:pt x="14" y="5"/>
                    <a:pt x="13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7" name="Freeform 535"/>
            <p:cNvSpPr>
              <a:spLocks/>
            </p:cNvSpPr>
            <p:nvPr/>
          </p:nvSpPr>
          <p:spPr bwMode="auto">
            <a:xfrm>
              <a:off x="8932659" y="6385868"/>
              <a:ext cx="299364" cy="289883"/>
            </a:xfrm>
            <a:custGeom>
              <a:avLst/>
              <a:gdLst>
                <a:gd name="T0" fmla="*/ 19 w 32"/>
                <a:gd name="T1" fmla="*/ 1 h 31"/>
                <a:gd name="T2" fmla="*/ 17 w 32"/>
                <a:gd name="T3" fmla="*/ 0 h 31"/>
                <a:gd name="T4" fmla="*/ 14 w 32"/>
                <a:gd name="T5" fmla="*/ 2 h 31"/>
                <a:gd name="T6" fmla="*/ 11 w 32"/>
                <a:gd name="T7" fmla="*/ 5 h 31"/>
                <a:gd name="T8" fmla="*/ 9 w 32"/>
                <a:gd name="T9" fmla="*/ 7 h 31"/>
                <a:gd name="T10" fmla="*/ 7 w 32"/>
                <a:gd name="T11" fmla="*/ 13 h 31"/>
                <a:gd name="T12" fmla="*/ 5 w 32"/>
                <a:gd name="T13" fmla="*/ 17 h 31"/>
                <a:gd name="T14" fmla="*/ 2 w 32"/>
                <a:gd name="T15" fmla="*/ 19 h 31"/>
                <a:gd name="T16" fmla="*/ 4 w 32"/>
                <a:gd name="T17" fmla="*/ 21 h 31"/>
                <a:gd name="T18" fmla="*/ 0 w 32"/>
                <a:gd name="T19" fmla="*/ 25 h 31"/>
                <a:gd name="T20" fmla="*/ 4 w 32"/>
                <a:gd name="T21" fmla="*/ 25 h 31"/>
                <a:gd name="T22" fmla="*/ 10 w 32"/>
                <a:gd name="T23" fmla="*/ 26 h 31"/>
                <a:gd name="T24" fmla="*/ 19 w 32"/>
                <a:gd name="T25" fmla="*/ 27 h 31"/>
                <a:gd name="T26" fmla="*/ 22 w 32"/>
                <a:gd name="T27" fmla="*/ 26 h 31"/>
                <a:gd name="T28" fmla="*/ 19 w 32"/>
                <a:gd name="T29" fmla="*/ 30 h 31"/>
                <a:gd name="T30" fmla="*/ 22 w 32"/>
                <a:gd name="T31" fmla="*/ 28 h 31"/>
                <a:gd name="T32" fmla="*/ 27 w 32"/>
                <a:gd name="T33" fmla="*/ 26 h 31"/>
                <a:gd name="T34" fmla="*/ 32 w 32"/>
                <a:gd name="T35" fmla="*/ 20 h 31"/>
                <a:gd name="T36" fmla="*/ 29 w 32"/>
                <a:gd name="T37" fmla="*/ 20 h 31"/>
                <a:gd name="T38" fmla="*/ 26 w 32"/>
                <a:gd name="T39" fmla="*/ 18 h 31"/>
                <a:gd name="T40" fmla="*/ 29 w 32"/>
                <a:gd name="T41" fmla="*/ 15 h 31"/>
                <a:gd name="T42" fmla="*/ 26 w 32"/>
                <a:gd name="T43" fmla="*/ 15 h 31"/>
                <a:gd name="T44" fmla="*/ 24 w 32"/>
                <a:gd name="T45" fmla="*/ 13 h 31"/>
                <a:gd name="T46" fmla="*/ 21 w 32"/>
                <a:gd name="T47" fmla="*/ 16 h 31"/>
                <a:gd name="T48" fmla="*/ 18 w 32"/>
                <a:gd name="T49" fmla="*/ 13 h 31"/>
                <a:gd name="T50" fmla="*/ 19 w 32"/>
                <a:gd name="T51" fmla="*/ 11 h 31"/>
                <a:gd name="T52" fmla="*/ 16 w 32"/>
                <a:gd name="T53" fmla="*/ 9 h 31"/>
                <a:gd name="T54" fmla="*/ 14 w 32"/>
                <a:gd name="T55" fmla="*/ 12 h 31"/>
                <a:gd name="T56" fmla="*/ 16 w 32"/>
                <a:gd name="T57" fmla="*/ 7 h 31"/>
                <a:gd name="T58" fmla="*/ 18 w 32"/>
                <a:gd name="T59" fmla="*/ 4 h 31"/>
                <a:gd name="T60" fmla="*/ 18 w 32"/>
                <a:gd name="T61" fmla="*/ 2 h 31"/>
                <a:gd name="T62" fmla="*/ 19 w 32"/>
                <a:gd name="T63" fmla="*/ 1 h 31"/>
                <a:gd name="T64" fmla="*/ 19 w 32"/>
                <a:gd name="T6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20" y="0"/>
                    <a:pt x="17" y="0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2" y="4"/>
                    <a:pt x="11" y="5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4" y="18"/>
                    <a:pt x="2" y="19"/>
                    <a:pt x="2" y="19"/>
                  </a:cubicBezTo>
                  <a:cubicBezTo>
                    <a:pt x="2" y="20"/>
                    <a:pt x="4" y="20"/>
                    <a:pt x="4" y="21"/>
                  </a:cubicBezTo>
                  <a:cubicBezTo>
                    <a:pt x="4" y="22"/>
                    <a:pt x="0" y="24"/>
                    <a:pt x="0" y="25"/>
                  </a:cubicBezTo>
                  <a:cubicBezTo>
                    <a:pt x="0" y="27"/>
                    <a:pt x="3" y="26"/>
                    <a:pt x="4" y="25"/>
                  </a:cubicBezTo>
                  <a:cubicBezTo>
                    <a:pt x="6" y="25"/>
                    <a:pt x="8" y="26"/>
                    <a:pt x="10" y="26"/>
                  </a:cubicBezTo>
                  <a:cubicBezTo>
                    <a:pt x="13" y="27"/>
                    <a:pt x="16" y="26"/>
                    <a:pt x="19" y="27"/>
                  </a:cubicBezTo>
                  <a:cubicBezTo>
                    <a:pt x="19" y="27"/>
                    <a:pt x="22" y="25"/>
                    <a:pt x="22" y="26"/>
                  </a:cubicBezTo>
                  <a:cubicBezTo>
                    <a:pt x="22" y="27"/>
                    <a:pt x="19" y="30"/>
                    <a:pt x="19" y="30"/>
                  </a:cubicBezTo>
                  <a:cubicBezTo>
                    <a:pt x="20" y="31"/>
                    <a:pt x="22" y="28"/>
                    <a:pt x="22" y="28"/>
                  </a:cubicBezTo>
                  <a:cubicBezTo>
                    <a:pt x="24" y="27"/>
                    <a:pt x="26" y="27"/>
                    <a:pt x="27" y="26"/>
                  </a:cubicBezTo>
                  <a:cubicBezTo>
                    <a:pt x="27" y="25"/>
                    <a:pt x="32" y="20"/>
                    <a:pt x="32" y="20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9" y="20"/>
                    <a:pt x="26" y="18"/>
                    <a:pt x="26" y="18"/>
                  </a:cubicBezTo>
                  <a:cubicBezTo>
                    <a:pt x="26" y="17"/>
                    <a:pt x="30" y="16"/>
                    <a:pt x="29" y="15"/>
                  </a:cubicBezTo>
                  <a:cubicBezTo>
                    <a:pt x="29" y="14"/>
                    <a:pt x="27" y="15"/>
                    <a:pt x="26" y="15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3"/>
                    <a:pt x="21" y="16"/>
                    <a:pt x="21" y="16"/>
                  </a:cubicBezTo>
                  <a:cubicBezTo>
                    <a:pt x="20" y="14"/>
                    <a:pt x="20" y="14"/>
                    <a:pt x="18" y="13"/>
                  </a:cubicBezTo>
                  <a:cubicBezTo>
                    <a:pt x="16" y="12"/>
                    <a:pt x="19" y="12"/>
                    <a:pt x="19" y="11"/>
                  </a:cubicBezTo>
                  <a:cubicBezTo>
                    <a:pt x="19" y="11"/>
                    <a:pt x="17" y="9"/>
                    <a:pt x="16" y="9"/>
                  </a:cubicBezTo>
                  <a:cubicBezTo>
                    <a:pt x="16" y="10"/>
                    <a:pt x="14" y="13"/>
                    <a:pt x="14" y="12"/>
                  </a:cubicBezTo>
                  <a:cubicBezTo>
                    <a:pt x="12" y="11"/>
                    <a:pt x="15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0" y="0"/>
                    <a:pt x="19" y="1"/>
                    <a:pt x="19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8" name="Freeform 536"/>
            <p:cNvSpPr>
              <a:spLocks/>
            </p:cNvSpPr>
            <p:nvPr/>
          </p:nvSpPr>
          <p:spPr bwMode="auto">
            <a:xfrm>
              <a:off x="9174699" y="6592927"/>
              <a:ext cx="76432" cy="92379"/>
            </a:xfrm>
            <a:custGeom>
              <a:avLst/>
              <a:gdLst>
                <a:gd name="T0" fmla="*/ 6 w 8"/>
                <a:gd name="T1" fmla="*/ 1 h 10"/>
                <a:gd name="T2" fmla="*/ 1 w 8"/>
                <a:gd name="T3" fmla="*/ 9 h 10"/>
                <a:gd name="T4" fmla="*/ 4 w 8"/>
                <a:gd name="T5" fmla="*/ 7 h 10"/>
                <a:gd name="T6" fmla="*/ 3 w 8"/>
                <a:gd name="T7" fmla="*/ 10 h 10"/>
                <a:gd name="T8" fmla="*/ 6 w 8"/>
                <a:gd name="T9" fmla="*/ 8 h 10"/>
                <a:gd name="T10" fmla="*/ 8 w 8"/>
                <a:gd name="T11" fmla="*/ 4 h 10"/>
                <a:gd name="T12" fmla="*/ 5 w 8"/>
                <a:gd name="T13" fmla="*/ 4 h 10"/>
                <a:gd name="T14" fmla="*/ 6 w 8"/>
                <a:gd name="T15" fmla="*/ 1 h 10"/>
                <a:gd name="T16" fmla="*/ 6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6" y="1"/>
                  </a:moveTo>
                  <a:cubicBezTo>
                    <a:pt x="5" y="2"/>
                    <a:pt x="0" y="6"/>
                    <a:pt x="1" y="9"/>
                  </a:cubicBezTo>
                  <a:cubicBezTo>
                    <a:pt x="1" y="9"/>
                    <a:pt x="3" y="6"/>
                    <a:pt x="4" y="7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8" y="2"/>
                    <a:pt x="6" y="4"/>
                    <a:pt x="5" y="4"/>
                  </a:cubicBezTo>
                  <a:cubicBezTo>
                    <a:pt x="6" y="4"/>
                    <a:pt x="6" y="0"/>
                    <a:pt x="6" y="1"/>
                  </a:cubicBezTo>
                  <a:cubicBezTo>
                    <a:pt x="5" y="1"/>
                    <a:pt x="7" y="0"/>
                    <a:pt x="6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49" name="Freeform 537"/>
            <p:cNvSpPr>
              <a:spLocks/>
            </p:cNvSpPr>
            <p:nvPr/>
          </p:nvSpPr>
          <p:spPr bwMode="auto">
            <a:xfrm>
              <a:off x="8652408" y="5694605"/>
              <a:ext cx="28661" cy="54152"/>
            </a:xfrm>
            <a:custGeom>
              <a:avLst/>
              <a:gdLst>
                <a:gd name="T0" fmla="*/ 3 w 3"/>
                <a:gd name="T1" fmla="*/ 4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2 h 6"/>
                <a:gd name="T8" fmla="*/ 3 w 3"/>
                <a:gd name="T9" fmla="*/ 4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3" y="6"/>
                    <a:pt x="3" y="4"/>
                  </a:cubicBezTo>
                  <a:cubicBezTo>
                    <a:pt x="3" y="3"/>
                    <a:pt x="3" y="6"/>
                    <a:pt x="3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0" name="Freeform 538"/>
            <p:cNvSpPr>
              <a:spLocks/>
            </p:cNvSpPr>
            <p:nvPr/>
          </p:nvSpPr>
          <p:spPr bwMode="auto">
            <a:xfrm>
              <a:off x="8512281" y="5786988"/>
              <a:ext cx="28661" cy="28670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1" name="Freeform 539"/>
            <p:cNvSpPr>
              <a:spLocks/>
            </p:cNvSpPr>
            <p:nvPr/>
          </p:nvSpPr>
          <p:spPr bwMode="auto">
            <a:xfrm>
              <a:off x="7868967" y="6283934"/>
              <a:ext cx="63695" cy="38227"/>
            </a:xfrm>
            <a:custGeom>
              <a:avLst/>
              <a:gdLst>
                <a:gd name="T0" fmla="*/ 7 w 7"/>
                <a:gd name="T1" fmla="*/ 3 h 4"/>
                <a:gd name="T2" fmla="*/ 1 w 7"/>
                <a:gd name="T3" fmla="*/ 1 h 4"/>
                <a:gd name="T4" fmla="*/ 7 w 7"/>
                <a:gd name="T5" fmla="*/ 3 h 4"/>
                <a:gd name="T6" fmla="*/ 7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0"/>
                    <a:pt x="3" y="0"/>
                    <a:pt x="1" y="1"/>
                  </a:cubicBezTo>
                  <a:cubicBezTo>
                    <a:pt x="0" y="1"/>
                    <a:pt x="7" y="4"/>
                    <a:pt x="7" y="3"/>
                  </a:cubicBezTo>
                  <a:cubicBezTo>
                    <a:pt x="7" y="0"/>
                    <a:pt x="7" y="4"/>
                    <a:pt x="7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2" name="Freeform 540"/>
            <p:cNvSpPr>
              <a:spLocks/>
            </p:cNvSpPr>
            <p:nvPr/>
          </p:nvSpPr>
          <p:spPr bwMode="auto">
            <a:xfrm>
              <a:off x="7970875" y="6057761"/>
              <a:ext cx="57323" cy="57337"/>
            </a:xfrm>
            <a:custGeom>
              <a:avLst/>
              <a:gdLst>
                <a:gd name="T0" fmla="*/ 3 w 6"/>
                <a:gd name="T1" fmla="*/ 5 h 6"/>
                <a:gd name="T2" fmla="*/ 0 w 6"/>
                <a:gd name="T3" fmla="*/ 3 h 6"/>
                <a:gd name="T4" fmla="*/ 4 w 6"/>
                <a:gd name="T5" fmla="*/ 2 h 6"/>
                <a:gd name="T6" fmla="*/ 3 w 6"/>
                <a:gd name="T7" fmla="*/ 5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ubicBezTo>
                    <a:pt x="6" y="3"/>
                    <a:pt x="5" y="6"/>
                    <a:pt x="3" y="5"/>
                  </a:cubicBezTo>
                  <a:cubicBezTo>
                    <a:pt x="2" y="4"/>
                    <a:pt x="4" y="6"/>
                    <a:pt x="3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3" name="Freeform 541"/>
            <p:cNvSpPr>
              <a:spLocks/>
            </p:cNvSpPr>
            <p:nvPr/>
          </p:nvSpPr>
          <p:spPr bwMode="auto">
            <a:xfrm>
              <a:off x="7942216" y="5656378"/>
              <a:ext cx="57323" cy="66897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1 h 7"/>
                <a:gd name="T4" fmla="*/ 3 w 6"/>
                <a:gd name="T5" fmla="*/ 6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7"/>
                    <a:pt x="1" y="0"/>
                    <a:pt x="4" y="1"/>
                  </a:cubicBezTo>
                  <a:cubicBezTo>
                    <a:pt x="6" y="1"/>
                    <a:pt x="5" y="6"/>
                    <a:pt x="3" y="6"/>
                  </a:cubicBezTo>
                  <a:cubicBezTo>
                    <a:pt x="2" y="6"/>
                    <a:pt x="6" y="6"/>
                    <a:pt x="3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4" name="Freeform 542"/>
            <p:cNvSpPr>
              <a:spLocks/>
            </p:cNvSpPr>
            <p:nvPr/>
          </p:nvSpPr>
          <p:spPr bwMode="auto">
            <a:xfrm>
              <a:off x="7782979" y="5618153"/>
              <a:ext cx="111464" cy="57337"/>
            </a:xfrm>
            <a:custGeom>
              <a:avLst/>
              <a:gdLst>
                <a:gd name="T0" fmla="*/ 4 w 12"/>
                <a:gd name="T1" fmla="*/ 6 h 6"/>
                <a:gd name="T2" fmla="*/ 1 w 12"/>
                <a:gd name="T3" fmla="*/ 3 h 6"/>
                <a:gd name="T4" fmla="*/ 8 w 12"/>
                <a:gd name="T5" fmla="*/ 0 h 6"/>
                <a:gd name="T6" fmla="*/ 4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4" y="6"/>
                  </a:moveTo>
                  <a:cubicBezTo>
                    <a:pt x="2" y="6"/>
                    <a:pt x="0" y="5"/>
                    <a:pt x="1" y="3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12" y="0"/>
                    <a:pt x="6" y="6"/>
                    <a:pt x="4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5" name="Freeform 543"/>
            <p:cNvSpPr>
              <a:spLocks/>
            </p:cNvSpPr>
            <p:nvPr/>
          </p:nvSpPr>
          <p:spPr bwMode="auto">
            <a:xfrm>
              <a:off x="8018646" y="5583111"/>
              <a:ext cx="63695" cy="25485"/>
            </a:xfrm>
            <a:custGeom>
              <a:avLst/>
              <a:gdLst>
                <a:gd name="T0" fmla="*/ 5 w 7"/>
                <a:gd name="T1" fmla="*/ 3 h 3"/>
                <a:gd name="T2" fmla="*/ 3 w 7"/>
                <a:gd name="T3" fmla="*/ 0 h 3"/>
                <a:gd name="T4" fmla="*/ 7 w 7"/>
                <a:gd name="T5" fmla="*/ 1 h 3"/>
                <a:gd name="T6" fmla="*/ 5 w 7"/>
                <a:gd name="T7" fmla="*/ 3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0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4" y="3"/>
                    <a:pt x="7" y="3"/>
                    <a:pt x="5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6" name="Freeform 544"/>
            <p:cNvSpPr>
              <a:spLocks/>
            </p:cNvSpPr>
            <p:nvPr/>
          </p:nvSpPr>
          <p:spPr bwMode="auto">
            <a:xfrm>
              <a:off x="7623742" y="5395167"/>
              <a:ext cx="318472" cy="222990"/>
            </a:xfrm>
            <a:custGeom>
              <a:avLst/>
              <a:gdLst>
                <a:gd name="T0" fmla="*/ 31 w 34"/>
                <a:gd name="T1" fmla="*/ 21 h 24"/>
                <a:gd name="T2" fmla="*/ 25 w 34"/>
                <a:gd name="T3" fmla="*/ 18 h 24"/>
                <a:gd name="T4" fmla="*/ 24 w 34"/>
                <a:gd name="T5" fmla="*/ 16 h 24"/>
                <a:gd name="T6" fmla="*/ 22 w 34"/>
                <a:gd name="T7" fmla="*/ 17 h 24"/>
                <a:gd name="T8" fmla="*/ 18 w 34"/>
                <a:gd name="T9" fmla="*/ 16 h 24"/>
                <a:gd name="T10" fmla="*/ 16 w 34"/>
                <a:gd name="T11" fmla="*/ 19 h 24"/>
                <a:gd name="T12" fmla="*/ 11 w 34"/>
                <a:gd name="T13" fmla="*/ 23 h 24"/>
                <a:gd name="T14" fmla="*/ 8 w 34"/>
                <a:gd name="T15" fmla="*/ 19 h 24"/>
                <a:gd name="T16" fmla="*/ 2 w 34"/>
                <a:gd name="T17" fmla="*/ 19 h 24"/>
                <a:gd name="T18" fmla="*/ 4 w 34"/>
                <a:gd name="T19" fmla="*/ 16 h 24"/>
                <a:gd name="T20" fmla="*/ 5 w 34"/>
                <a:gd name="T21" fmla="*/ 10 h 24"/>
                <a:gd name="T22" fmla="*/ 6 w 34"/>
                <a:gd name="T23" fmla="*/ 3 h 24"/>
                <a:gd name="T24" fmla="*/ 11 w 34"/>
                <a:gd name="T25" fmla="*/ 3 h 24"/>
                <a:gd name="T26" fmla="*/ 12 w 34"/>
                <a:gd name="T27" fmla="*/ 5 h 24"/>
                <a:gd name="T28" fmla="*/ 14 w 34"/>
                <a:gd name="T29" fmla="*/ 4 h 24"/>
                <a:gd name="T30" fmla="*/ 17 w 34"/>
                <a:gd name="T31" fmla="*/ 6 h 24"/>
                <a:gd name="T32" fmla="*/ 20 w 34"/>
                <a:gd name="T33" fmla="*/ 7 h 24"/>
                <a:gd name="T34" fmla="*/ 25 w 34"/>
                <a:gd name="T35" fmla="*/ 10 h 24"/>
                <a:gd name="T36" fmla="*/ 28 w 34"/>
                <a:gd name="T37" fmla="*/ 15 h 24"/>
                <a:gd name="T38" fmla="*/ 30 w 34"/>
                <a:gd name="T39" fmla="*/ 15 h 24"/>
                <a:gd name="T40" fmla="*/ 33 w 34"/>
                <a:gd name="T41" fmla="*/ 17 h 24"/>
                <a:gd name="T42" fmla="*/ 34 w 34"/>
                <a:gd name="T43" fmla="*/ 18 h 24"/>
                <a:gd name="T44" fmla="*/ 31 w 34"/>
                <a:gd name="T45" fmla="*/ 21 h 24"/>
                <a:gd name="T46" fmla="*/ 31 w 34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4">
                  <a:moveTo>
                    <a:pt x="31" y="21"/>
                  </a:moveTo>
                  <a:cubicBezTo>
                    <a:pt x="30" y="20"/>
                    <a:pt x="27" y="19"/>
                    <a:pt x="25" y="18"/>
                  </a:cubicBezTo>
                  <a:cubicBezTo>
                    <a:pt x="24" y="18"/>
                    <a:pt x="25" y="17"/>
                    <a:pt x="24" y="16"/>
                  </a:cubicBezTo>
                  <a:cubicBezTo>
                    <a:pt x="24" y="16"/>
                    <a:pt x="22" y="17"/>
                    <a:pt x="22" y="17"/>
                  </a:cubicBezTo>
                  <a:cubicBezTo>
                    <a:pt x="20" y="17"/>
                    <a:pt x="20" y="15"/>
                    <a:pt x="18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8" y="24"/>
                    <a:pt x="10" y="20"/>
                    <a:pt x="8" y="19"/>
                  </a:cubicBezTo>
                  <a:cubicBezTo>
                    <a:pt x="8" y="18"/>
                    <a:pt x="3" y="19"/>
                    <a:pt x="2" y="19"/>
                  </a:cubicBezTo>
                  <a:cubicBezTo>
                    <a:pt x="0" y="19"/>
                    <a:pt x="4" y="16"/>
                    <a:pt x="4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5" y="5"/>
                    <a:pt x="6" y="3"/>
                  </a:cubicBezTo>
                  <a:cubicBezTo>
                    <a:pt x="7" y="0"/>
                    <a:pt x="10" y="0"/>
                    <a:pt x="11" y="3"/>
                  </a:cubicBezTo>
                  <a:cubicBezTo>
                    <a:pt x="11" y="4"/>
                    <a:pt x="11" y="6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1" y="8"/>
                    <a:pt x="23" y="9"/>
                    <a:pt x="25" y="10"/>
                  </a:cubicBezTo>
                  <a:cubicBezTo>
                    <a:pt x="28" y="11"/>
                    <a:pt x="28" y="12"/>
                    <a:pt x="28" y="15"/>
                  </a:cubicBezTo>
                  <a:cubicBezTo>
                    <a:pt x="28" y="16"/>
                    <a:pt x="30" y="16"/>
                    <a:pt x="30" y="15"/>
                  </a:cubicBezTo>
                  <a:cubicBezTo>
                    <a:pt x="32" y="15"/>
                    <a:pt x="32" y="16"/>
                    <a:pt x="33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1"/>
                    <a:pt x="31" y="21"/>
                  </a:cubicBezTo>
                  <a:cubicBezTo>
                    <a:pt x="30" y="20"/>
                    <a:pt x="33" y="21"/>
                    <a:pt x="31" y="2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7" name="Freeform 545"/>
            <p:cNvSpPr>
              <a:spLocks/>
            </p:cNvSpPr>
            <p:nvPr/>
          </p:nvSpPr>
          <p:spPr bwMode="auto">
            <a:xfrm>
              <a:off x="7747949" y="5376050"/>
              <a:ext cx="63695" cy="47784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0 h 5"/>
                <a:gd name="T4" fmla="*/ 5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5"/>
                    <a:pt x="0" y="0"/>
                    <a:pt x="1" y="0"/>
                  </a:cubicBezTo>
                  <a:cubicBezTo>
                    <a:pt x="2" y="1"/>
                    <a:pt x="7" y="3"/>
                    <a:pt x="5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8" name="Freeform 546"/>
            <p:cNvSpPr>
              <a:spLocks/>
            </p:cNvSpPr>
            <p:nvPr/>
          </p:nvSpPr>
          <p:spPr bwMode="auto">
            <a:xfrm>
              <a:off x="7728837" y="5385608"/>
              <a:ext cx="35034" cy="47784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1" y="0"/>
                    <a:pt x="4" y="3"/>
                    <a:pt x="3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59" name="Freeform 547"/>
            <p:cNvSpPr>
              <a:spLocks/>
            </p:cNvSpPr>
            <p:nvPr/>
          </p:nvSpPr>
          <p:spPr bwMode="auto">
            <a:xfrm>
              <a:off x="7642851" y="5207221"/>
              <a:ext cx="28661" cy="57337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2 h 6"/>
                <a:gd name="T4" fmla="*/ 1 w 3"/>
                <a:gd name="T5" fmla="*/ 1 h 6"/>
                <a:gd name="T6" fmla="*/ 1 w 3"/>
                <a:gd name="T7" fmla="*/ 4 h 6"/>
                <a:gd name="T8" fmla="*/ 3 w 3"/>
                <a:gd name="T9" fmla="*/ 5 h 6"/>
                <a:gd name="T10" fmla="*/ 3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3" y="4"/>
                    <a:pt x="2" y="6"/>
                    <a:pt x="3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0" name="Freeform 548"/>
            <p:cNvSpPr>
              <a:spLocks/>
            </p:cNvSpPr>
            <p:nvPr/>
          </p:nvSpPr>
          <p:spPr bwMode="auto">
            <a:xfrm>
              <a:off x="7502724" y="4719835"/>
              <a:ext cx="1343947" cy="984329"/>
            </a:xfrm>
            <a:custGeom>
              <a:avLst/>
              <a:gdLst>
                <a:gd name="T0" fmla="*/ 63 w 144"/>
                <a:gd name="T1" fmla="*/ 86 h 105"/>
                <a:gd name="T2" fmla="*/ 81 w 144"/>
                <a:gd name="T3" fmla="*/ 76 h 105"/>
                <a:gd name="T4" fmla="*/ 91 w 144"/>
                <a:gd name="T5" fmla="*/ 67 h 105"/>
                <a:gd name="T6" fmla="*/ 103 w 144"/>
                <a:gd name="T7" fmla="*/ 68 h 105"/>
                <a:gd name="T8" fmla="*/ 87 w 144"/>
                <a:gd name="T9" fmla="*/ 66 h 105"/>
                <a:gd name="T10" fmla="*/ 80 w 144"/>
                <a:gd name="T11" fmla="*/ 48 h 105"/>
                <a:gd name="T12" fmla="*/ 67 w 144"/>
                <a:gd name="T13" fmla="*/ 49 h 105"/>
                <a:gd name="T14" fmla="*/ 64 w 144"/>
                <a:gd name="T15" fmla="*/ 40 h 105"/>
                <a:gd name="T16" fmla="*/ 54 w 144"/>
                <a:gd name="T17" fmla="*/ 32 h 105"/>
                <a:gd name="T18" fmla="*/ 53 w 144"/>
                <a:gd name="T19" fmla="*/ 38 h 105"/>
                <a:gd name="T20" fmla="*/ 52 w 144"/>
                <a:gd name="T21" fmla="*/ 39 h 105"/>
                <a:gd name="T22" fmla="*/ 37 w 144"/>
                <a:gd name="T23" fmla="*/ 38 h 105"/>
                <a:gd name="T24" fmla="*/ 5 w 144"/>
                <a:gd name="T25" fmla="*/ 32 h 105"/>
                <a:gd name="T26" fmla="*/ 8 w 144"/>
                <a:gd name="T27" fmla="*/ 26 h 105"/>
                <a:gd name="T28" fmla="*/ 16 w 144"/>
                <a:gd name="T29" fmla="*/ 2 h 105"/>
                <a:gd name="T30" fmla="*/ 18 w 144"/>
                <a:gd name="T31" fmla="*/ 18 h 105"/>
                <a:gd name="T32" fmla="*/ 26 w 144"/>
                <a:gd name="T33" fmla="*/ 29 h 105"/>
                <a:gd name="T34" fmla="*/ 20 w 144"/>
                <a:gd name="T35" fmla="*/ 19 h 105"/>
                <a:gd name="T36" fmla="*/ 22 w 144"/>
                <a:gd name="T37" fmla="*/ 13 h 105"/>
                <a:gd name="T38" fmla="*/ 25 w 144"/>
                <a:gd name="T39" fmla="*/ 7 h 105"/>
                <a:gd name="T40" fmla="*/ 34 w 144"/>
                <a:gd name="T41" fmla="*/ 3 h 105"/>
                <a:gd name="T42" fmla="*/ 43 w 144"/>
                <a:gd name="T43" fmla="*/ 16 h 105"/>
                <a:gd name="T44" fmla="*/ 52 w 144"/>
                <a:gd name="T45" fmla="*/ 16 h 105"/>
                <a:gd name="T46" fmla="*/ 54 w 144"/>
                <a:gd name="T47" fmla="*/ 15 h 105"/>
                <a:gd name="T48" fmla="*/ 66 w 144"/>
                <a:gd name="T49" fmla="*/ 13 h 105"/>
                <a:gd name="T50" fmla="*/ 70 w 144"/>
                <a:gd name="T51" fmla="*/ 21 h 105"/>
                <a:gd name="T52" fmla="*/ 76 w 144"/>
                <a:gd name="T53" fmla="*/ 22 h 105"/>
                <a:gd name="T54" fmla="*/ 81 w 144"/>
                <a:gd name="T55" fmla="*/ 23 h 105"/>
                <a:gd name="T56" fmla="*/ 86 w 144"/>
                <a:gd name="T57" fmla="*/ 23 h 105"/>
                <a:gd name="T58" fmla="*/ 92 w 144"/>
                <a:gd name="T59" fmla="*/ 28 h 105"/>
                <a:gd name="T60" fmla="*/ 94 w 144"/>
                <a:gd name="T61" fmla="*/ 31 h 105"/>
                <a:gd name="T62" fmla="*/ 100 w 144"/>
                <a:gd name="T63" fmla="*/ 29 h 105"/>
                <a:gd name="T64" fmla="*/ 99 w 144"/>
                <a:gd name="T65" fmla="*/ 38 h 105"/>
                <a:gd name="T66" fmla="*/ 104 w 144"/>
                <a:gd name="T67" fmla="*/ 38 h 105"/>
                <a:gd name="T68" fmla="*/ 109 w 144"/>
                <a:gd name="T69" fmla="*/ 40 h 105"/>
                <a:gd name="T70" fmla="*/ 106 w 144"/>
                <a:gd name="T71" fmla="*/ 45 h 105"/>
                <a:gd name="T72" fmla="*/ 118 w 144"/>
                <a:gd name="T73" fmla="*/ 54 h 105"/>
                <a:gd name="T74" fmla="*/ 124 w 144"/>
                <a:gd name="T75" fmla="*/ 55 h 105"/>
                <a:gd name="T76" fmla="*/ 128 w 144"/>
                <a:gd name="T77" fmla="*/ 60 h 105"/>
                <a:gd name="T78" fmla="*/ 141 w 144"/>
                <a:gd name="T79" fmla="*/ 64 h 105"/>
                <a:gd name="T80" fmla="*/ 139 w 144"/>
                <a:gd name="T81" fmla="*/ 69 h 105"/>
                <a:gd name="T82" fmla="*/ 133 w 144"/>
                <a:gd name="T83" fmla="*/ 73 h 105"/>
                <a:gd name="T84" fmla="*/ 128 w 144"/>
                <a:gd name="T85" fmla="*/ 77 h 105"/>
                <a:gd name="T86" fmla="*/ 125 w 144"/>
                <a:gd name="T87" fmla="*/ 74 h 105"/>
                <a:gd name="T88" fmla="*/ 120 w 144"/>
                <a:gd name="T89" fmla="*/ 72 h 105"/>
                <a:gd name="T90" fmla="*/ 113 w 144"/>
                <a:gd name="T91" fmla="*/ 67 h 105"/>
                <a:gd name="T92" fmla="*/ 108 w 144"/>
                <a:gd name="T93" fmla="*/ 70 h 105"/>
                <a:gd name="T94" fmla="*/ 118 w 144"/>
                <a:gd name="T95" fmla="*/ 80 h 105"/>
                <a:gd name="T96" fmla="*/ 123 w 144"/>
                <a:gd name="T97" fmla="*/ 82 h 105"/>
                <a:gd name="T98" fmla="*/ 128 w 144"/>
                <a:gd name="T99" fmla="*/ 93 h 105"/>
                <a:gd name="T100" fmla="*/ 126 w 144"/>
                <a:gd name="T101" fmla="*/ 95 h 105"/>
                <a:gd name="T102" fmla="*/ 118 w 144"/>
                <a:gd name="T103" fmla="*/ 96 h 105"/>
                <a:gd name="T104" fmla="*/ 110 w 144"/>
                <a:gd name="T105" fmla="*/ 93 h 105"/>
                <a:gd name="T106" fmla="*/ 109 w 144"/>
                <a:gd name="T107" fmla="*/ 94 h 105"/>
                <a:gd name="T108" fmla="*/ 103 w 144"/>
                <a:gd name="T109" fmla="*/ 99 h 105"/>
                <a:gd name="T110" fmla="*/ 91 w 144"/>
                <a:gd name="T111" fmla="*/ 90 h 105"/>
                <a:gd name="T112" fmla="*/ 77 w 144"/>
                <a:gd name="T113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05">
                  <a:moveTo>
                    <a:pt x="77" y="83"/>
                  </a:moveTo>
                  <a:cubicBezTo>
                    <a:pt x="76" y="86"/>
                    <a:pt x="74" y="83"/>
                    <a:pt x="71" y="84"/>
                  </a:cubicBezTo>
                  <a:cubicBezTo>
                    <a:pt x="70" y="84"/>
                    <a:pt x="69" y="85"/>
                    <a:pt x="68" y="86"/>
                  </a:cubicBezTo>
                  <a:cubicBezTo>
                    <a:pt x="66" y="87"/>
                    <a:pt x="65" y="86"/>
                    <a:pt x="63" y="86"/>
                  </a:cubicBezTo>
                  <a:cubicBezTo>
                    <a:pt x="60" y="85"/>
                    <a:pt x="56" y="83"/>
                    <a:pt x="60" y="80"/>
                  </a:cubicBezTo>
                  <a:cubicBezTo>
                    <a:pt x="62" y="78"/>
                    <a:pt x="62" y="76"/>
                    <a:pt x="65" y="76"/>
                  </a:cubicBezTo>
                  <a:cubicBezTo>
                    <a:pt x="68" y="77"/>
                    <a:pt x="71" y="78"/>
                    <a:pt x="75" y="77"/>
                  </a:cubicBezTo>
                  <a:cubicBezTo>
                    <a:pt x="77" y="77"/>
                    <a:pt x="79" y="76"/>
                    <a:pt x="81" y="76"/>
                  </a:cubicBezTo>
                  <a:cubicBezTo>
                    <a:pt x="82" y="76"/>
                    <a:pt x="81" y="75"/>
                    <a:pt x="81" y="74"/>
                  </a:cubicBezTo>
                  <a:cubicBezTo>
                    <a:pt x="78" y="72"/>
                    <a:pt x="77" y="71"/>
                    <a:pt x="80" y="69"/>
                  </a:cubicBezTo>
                  <a:cubicBezTo>
                    <a:pt x="82" y="66"/>
                    <a:pt x="84" y="66"/>
                    <a:pt x="87" y="66"/>
                  </a:cubicBezTo>
                  <a:cubicBezTo>
                    <a:pt x="88" y="66"/>
                    <a:pt x="90" y="66"/>
                    <a:pt x="91" y="67"/>
                  </a:cubicBezTo>
                  <a:cubicBezTo>
                    <a:pt x="93" y="68"/>
                    <a:pt x="93" y="69"/>
                    <a:pt x="93" y="71"/>
                  </a:cubicBezTo>
                  <a:cubicBezTo>
                    <a:pt x="94" y="73"/>
                    <a:pt x="95" y="70"/>
                    <a:pt x="96" y="70"/>
                  </a:cubicBezTo>
                  <a:cubicBezTo>
                    <a:pt x="96" y="69"/>
                    <a:pt x="99" y="70"/>
                    <a:pt x="99" y="70"/>
                  </a:cubicBezTo>
                  <a:cubicBezTo>
                    <a:pt x="100" y="70"/>
                    <a:pt x="103" y="70"/>
                    <a:pt x="103" y="68"/>
                  </a:cubicBezTo>
                  <a:cubicBezTo>
                    <a:pt x="103" y="67"/>
                    <a:pt x="100" y="66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3" y="65"/>
                    <a:pt x="93" y="66"/>
                  </a:cubicBezTo>
                  <a:cubicBezTo>
                    <a:pt x="92" y="67"/>
                    <a:pt x="88" y="66"/>
                    <a:pt x="87" y="66"/>
                  </a:cubicBezTo>
                  <a:cubicBezTo>
                    <a:pt x="81" y="65"/>
                    <a:pt x="89" y="63"/>
                    <a:pt x="88" y="61"/>
                  </a:cubicBezTo>
                  <a:cubicBezTo>
                    <a:pt x="87" y="58"/>
                    <a:pt x="86" y="54"/>
                    <a:pt x="84" y="52"/>
                  </a:cubicBezTo>
                  <a:cubicBezTo>
                    <a:pt x="83" y="52"/>
                    <a:pt x="81" y="53"/>
                    <a:pt x="81" y="52"/>
                  </a:cubicBezTo>
                  <a:cubicBezTo>
                    <a:pt x="81" y="51"/>
                    <a:pt x="81" y="49"/>
                    <a:pt x="80" y="48"/>
                  </a:cubicBezTo>
                  <a:cubicBezTo>
                    <a:pt x="79" y="47"/>
                    <a:pt x="78" y="53"/>
                    <a:pt x="79" y="53"/>
                  </a:cubicBezTo>
                  <a:cubicBezTo>
                    <a:pt x="78" y="53"/>
                    <a:pt x="75" y="46"/>
                    <a:pt x="75" y="46"/>
                  </a:cubicBezTo>
                  <a:cubicBezTo>
                    <a:pt x="73" y="46"/>
                    <a:pt x="72" y="47"/>
                    <a:pt x="71" y="48"/>
                  </a:cubicBezTo>
                  <a:cubicBezTo>
                    <a:pt x="70" y="48"/>
                    <a:pt x="67" y="50"/>
                    <a:pt x="67" y="49"/>
                  </a:cubicBezTo>
                  <a:cubicBezTo>
                    <a:pt x="67" y="46"/>
                    <a:pt x="66" y="46"/>
                    <a:pt x="69" y="46"/>
                  </a:cubicBezTo>
                  <a:cubicBezTo>
                    <a:pt x="70" y="46"/>
                    <a:pt x="71" y="45"/>
                    <a:pt x="71" y="44"/>
                  </a:cubicBezTo>
                  <a:cubicBezTo>
                    <a:pt x="72" y="43"/>
                    <a:pt x="69" y="43"/>
                    <a:pt x="69" y="43"/>
                  </a:cubicBezTo>
                  <a:cubicBezTo>
                    <a:pt x="68" y="42"/>
                    <a:pt x="64" y="40"/>
                    <a:pt x="64" y="40"/>
                  </a:cubicBezTo>
                  <a:cubicBezTo>
                    <a:pt x="64" y="37"/>
                    <a:pt x="63" y="39"/>
                    <a:pt x="62" y="39"/>
                  </a:cubicBezTo>
                  <a:cubicBezTo>
                    <a:pt x="61" y="39"/>
                    <a:pt x="62" y="34"/>
                    <a:pt x="60" y="35"/>
                  </a:cubicBezTo>
                  <a:cubicBezTo>
                    <a:pt x="59" y="35"/>
                    <a:pt x="59" y="36"/>
                    <a:pt x="57" y="34"/>
                  </a:cubicBezTo>
                  <a:cubicBezTo>
                    <a:pt x="56" y="34"/>
                    <a:pt x="55" y="32"/>
                    <a:pt x="54" y="32"/>
                  </a:cubicBezTo>
                  <a:cubicBezTo>
                    <a:pt x="54" y="32"/>
                    <a:pt x="55" y="33"/>
                    <a:pt x="55" y="33"/>
                  </a:cubicBezTo>
                  <a:cubicBezTo>
                    <a:pt x="55" y="33"/>
                    <a:pt x="52" y="33"/>
                    <a:pt x="52" y="34"/>
                  </a:cubicBezTo>
                  <a:cubicBezTo>
                    <a:pt x="53" y="35"/>
                    <a:pt x="55" y="34"/>
                    <a:pt x="56" y="36"/>
                  </a:cubicBezTo>
                  <a:cubicBezTo>
                    <a:pt x="56" y="38"/>
                    <a:pt x="54" y="38"/>
                    <a:pt x="53" y="38"/>
                  </a:cubicBezTo>
                  <a:cubicBezTo>
                    <a:pt x="51" y="39"/>
                    <a:pt x="46" y="35"/>
                    <a:pt x="44" y="37"/>
                  </a:cubicBezTo>
                  <a:cubicBezTo>
                    <a:pt x="43" y="37"/>
                    <a:pt x="45" y="38"/>
                    <a:pt x="46" y="39"/>
                  </a:cubicBezTo>
                  <a:cubicBezTo>
                    <a:pt x="46" y="40"/>
                    <a:pt x="47" y="39"/>
                    <a:pt x="48" y="39"/>
                  </a:cubicBezTo>
                  <a:cubicBezTo>
                    <a:pt x="49" y="39"/>
                    <a:pt x="52" y="38"/>
                    <a:pt x="52" y="39"/>
                  </a:cubicBezTo>
                  <a:cubicBezTo>
                    <a:pt x="52" y="40"/>
                    <a:pt x="51" y="41"/>
                    <a:pt x="50" y="42"/>
                  </a:cubicBezTo>
                  <a:cubicBezTo>
                    <a:pt x="50" y="42"/>
                    <a:pt x="39" y="35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2" y="39"/>
                    <a:pt x="37" y="38"/>
                    <a:pt x="37" y="38"/>
                  </a:cubicBezTo>
                  <a:cubicBezTo>
                    <a:pt x="34" y="36"/>
                    <a:pt x="30" y="38"/>
                    <a:pt x="27" y="37"/>
                  </a:cubicBezTo>
                  <a:cubicBezTo>
                    <a:pt x="23" y="36"/>
                    <a:pt x="20" y="37"/>
                    <a:pt x="17" y="34"/>
                  </a:cubicBezTo>
                  <a:cubicBezTo>
                    <a:pt x="14" y="32"/>
                    <a:pt x="12" y="35"/>
                    <a:pt x="9" y="34"/>
                  </a:cubicBezTo>
                  <a:cubicBezTo>
                    <a:pt x="8" y="33"/>
                    <a:pt x="6" y="33"/>
                    <a:pt x="5" y="32"/>
                  </a:cubicBezTo>
                  <a:cubicBezTo>
                    <a:pt x="5" y="31"/>
                    <a:pt x="2" y="28"/>
                    <a:pt x="4" y="28"/>
                  </a:cubicBezTo>
                  <a:cubicBezTo>
                    <a:pt x="7" y="28"/>
                    <a:pt x="11" y="31"/>
                    <a:pt x="14" y="29"/>
                  </a:cubicBezTo>
                  <a:cubicBezTo>
                    <a:pt x="15" y="28"/>
                    <a:pt x="13" y="27"/>
                    <a:pt x="13" y="27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5" y="26"/>
                    <a:pt x="0" y="26"/>
                    <a:pt x="0" y="23"/>
                  </a:cubicBezTo>
                  <a:cubicBezTo>
                    <a:pt x="0" y="19"/>
                    <a:pt x="0" y="16"/>
                    <a:pt x="2" y="12"/>
                  </a:cubicBezTo>
                  <a:cubicBezTo>
                    <a:pt x="3" y="9"/>
                    <a:pt x="6" y="7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8" y="2"/>
                    <a:pt x="24" y="0"/>
                    <a:pt x="25" y="3"/>
                  </a:cubicBezTo>
                  <a:cubicBezTo>
                    <a:pt x="25" y="2"/>
                    <a:pt x="20" y="7"/>
                    <a:pt x="19" y="7"/>
                  </a:cubicBezTo>
                  <a:cubicBezTo>
                    <a:pt x="17" y="9"/>
                    <a:pt x="15" y="11"/>
                    <a:pt x="17" y="13"/>
                  </a:cubicBezTo>
                  <a:cubicBezTo>
                    <a:pt x="19" y="15"/>
                    <a:pt x="17" y="16"/>
                    <a:pt x="18" y="18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3"/>
                    <a:pt x="24" y="24"/>
                    <a:pt x="25" y="25"/>
                  </a:cubicBezTo>
                  <a:cubicBezTo>
                    <a:pt x="26" y="26"/>
                    <a:pt x="22" y="26"/>
                    <a:pt x="22" y="27"/>
                  </a:cubicBezTo>
                  <a:cubicBezTo>
                    <a:pt x="22" y="26"/>
                    <a:pt x="26" y="29"/>
                    <a:pt x="26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5"/>
                    <a:pt x="28" y="24"/>
                    <a:pt x="27" y="23"/>
                  </a:cubicBezTo>
                  <a:cubicBezTo>
                    <a:pt x="26" y="22"/>
                    <a:pt x="22" y="21"/>
                    <a:pt x="21" y="20"/>
                  </a:cubicBezTo>
                  <a:cubicBezTo>
                    <a:pt x="20" y="20"/>
                    <a:pt x="19" y="19"/>
                    <a:pt x="20" y="19"/>
                  </a:cubicBezTo>
                  <a:cubicBezTo>
                    <a:pt x="22" y="19"/>
                    <a:pt x="22" y="18"/>
                    <a:pt x="23" y="17"/>
                  </a:cubicBezTo>
                  <a:cubicBezTo>
                    <a:pt x="25" y="16"/>
                    <a:pt x="28" y="18"/>
                    <a:pt x="29" y="19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4"/>
                    <a:pt x="22" y="15"/>
                    <a:pt x="22" y="13"/>
                  </a:cubicBezTo>
                  <a:cubicBezTo>
                    <a:pt x="20" y="7"/>
                    <a:pt x="29" y="12"/>
                    <a:pt x="29" y="12"/>
                  </a:cubicBezTo>
                  <a:cubicBezTo>
                    <a:pt x="29" y="11"/>
                    <a:pt x="23" y="9"/>
                    <a:pt x="23" y="9"/>
                  </a:cubicBezTo>
                  <a:cubicBezTo>
                    <a:pt x="23" y="8"/>
                    <a:pt x="28" y="9"/>
                    <a:pt x="28" y="9"/>
                  </a:cubicBezTo>
                  <a:cubicBezTo>
                    <a:pt x="28" y="8"/>
                    <a:pt x="25" y="7"/>
                    <a:pt x="25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7" y="7"/>
                    <a:pt x="27" y="6"/>
                    <a:pt x="28" y="6"/>
                  </a:cubicBezTo>
                  <a:cubicBezTo>
                    <a:pt x="30" y="5"/>
                    <a:pt x="30" y="6"/>
                    <a:pt x="32" y="6"/>
                  </a:cubicBezTo>
                  <a:cubicBezTo>
                    <a:pt x="29" y="5"/>
                    <a:pt x="33" y="3"/>
                    <a:pt x="34" y="3"/>
                  </a:cubicBezTo>
                  <a:cubicBezTo>
                    <a:pt x="36" y="2"/>
                    <a:pt x="42" y="2"/>
                    <a:pt x="43" y="4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5" y="8"/>
                    <a:pt x="46" y="9"/>
                    <a:pt x="47" y="10"/>
                  </a:cubicBezTo>
                  <a:cubicBezTo>
                    <a:pt x="48" y="12"/>
                    <a:pt x="43" y="16"/>
                    <a:pt x="43" y="16"/>
                  </a:cubicBezTo>
                  <a:cubicBezTo>
                    <a:pt x="44" y="17"/>
                    <a:pt x="46" y="14"/>
                    <a:pt x="47" y="14"/>
                  </a:cubicBezTo>
                  <a:cubicBezTo>
                    <a:pt x="47" y="14"/>
                    <a:pt x="45" y="20"/>
                    <a:pt x="46" y="19"/>
                  </a:cubicBezTo>
                  <a:cubicBezTo>
                    <a:pt x="47" y="19"/>
                    <a:pt x="47" y="17"/>
                    <a:pt x="48" y="17"/>
                  </a:cubicBezTo>
                  <a:cubicBezTo>
                    <a:pt x="50" y="17"/>
                    <a:pt x="50" y="18"/>
                    <a:pt x="52" y="16"/>
                  </a:cubicBezTo>
                  <a:cubicBezTo>
                    <a:pt x="53" y="15"/>
                    <a:pt x="53" y="16"/>
                    <a:pt x="54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20"/>
                    <a:pt x="59" y="21"/>
                    <a:pt x="60" y="21"/>
                  </a:cubicBezTo>
                  <a:cubicBezTo>
                    <a:pt x="60" y="21"/>
                    <a:pt x="55" y="16"/>
                    <a:pt x="54" y="15"/>
                  </a:cubicBezTo>
                  <a:cubicBezTo>
                    <a:pt x="54" y="15"/>
                    <a:pt x="63" y="18"/>
                    <a:pt x="63" y="17"/>
                  </a:cubicBezTo>
                  <a:cubicBezTo>
                    <a:pt x="63" y="17"/>
                    <a:pt x="57" y="16"/>
                    <a:pt x="57" y="14"/>
                  </a:cubicBezTo>
                  <a:cubicBezTo>
                    <a:pt x="57" y="13"/>
                    <a:pt x="60" y="12"/>
                    <a:pt x="61" y="12"/>
                  </a:cubicBezTo>
                  <a:cubicBezTo>
                    <a:pt x="63" y="11"/>
                    <a:pt x="64" y="12"/>
                    <a:pt x="66" y="13"/>
                  </a:cubicBezTo>
                  <a:cubicBezTo>
                    <a:pt x="69" y="14"/>
                    <a:pt x="73" y="13"/>
                    <a:pt x="74" y="17"/>
                  </a:cubicBezTo>
                  <a:cubicBezTo>
                    <a:pt x="74" y="17"/>
                    <a:pt x="67" y="17"/>
                    <a:pt x="68" y="20"/>
                  </a:cubicBezTo>
                  <a:cubicBezTo>
                    <a:pt x="68" y="19"/>
                    <a:pt x="71" y="18"/>
                    <a:pt x="71" y="18"/>
                  </a:cubicBezTo>
                  <a:cubicBezTo>
                    <a:pt x="73" y="18"/>
                    <a:pt x="70" y="20"/>
                    <a:pt x="70" y="21"/>
                  </a:cubicBezTo>
                  <a:cubicBezTo>
                    <a:pt x="70" y="21"/>
                    <a:pt x="73" y="19"/>
                    <a:pt x="73" y="19"/>
                  </a:cubicBezTo>
                  <a:cubicBezTo>
                    <a:pt x="73" y="18"/>
                    <a:pt x="77" y="18"/>
                    <a:pt x="78" y="19"/>
                  </a:cubicBezTo>
                  <a:cubicBezTo>
                    <a:pt x="82" y="19"/>
                    <a:pt x="73" y="22"/>
                    <a:pt x="74" y="23"/>
                  </a:cubicBezTo>
                  <a:cubicBezTo>
                    <a:pt x="74" y="23"/>
                    <a:pt x="76" y="21"/>
                    <a:pt x="76" y="22"/>
                  </a:cubicBezTo>
                  <a:cubicBezTo>
                    <a:pt x="76" y="23"/>
                    <a:pt x="74" y="25"/>
                    <a:pt x="75" y="26"/>
                  </a:cubicBezTo>
                  <a:cubicBezTo>
                    <a:pt x="74" y="25"/>
                    <a:pt x="78" y="21"/>
                    <a:pt x="79" y="22"/>
                  </a:cubicBezTo>
                  <a:cubicBezTo>
                    <a:pt x="79" y="24"/>
                    <a:pt x="78" y="26"/>
                    <a:pt x="79" y="27"/>
                  </a:cubicBezTo>
                  <a:cubicBezTo>
                    <a:pt x="79" y="27"/>
                    <a:pt x="79" y="23"/>
                    <a:pt x="81" y="23"/>
                  </a:cubicBezTo>
                  <a:cubicBezTo>
                    <a:pt x="83" y="24"/>
                    <a:pt x="80" y="27"/>
                    <a:pt x="81" y="28"/>
                  </a:cubicBezTo>
                  <a:cubicBezTo>
                    <a:pt x="81" y="28"/>
                    <a:pt x="82" y="25"/>
                    <a:pt x="83" y="25"/>
                  </a:cubicBezTo>
                  <a:cubicBezTo>
                    <a:pt x="83" y="25"/>
                    <a:pt x="82" y="28"/>
                    <a:pt x="83" y="28"/>
                  </a:cubicBezTo>
                  <a:cubicBezTo>
                    <a:pt x="82" y="28"/>
                    <a:pt x="85" y="24"/>
                    <a:pt x="86" y="23"/>
                  </a:cubicBezTo>
                  <a:cubicBezTo>
                    <a:pt x="87" y="22"/>
                    <a:pt x="90" y="23"/>
                    <a:pt x="91" y="24"/>
                  </a:cubicBezTo>
                  <a:cubicBezTo>
                    <a:pt x="93" y="25"/>
                    <a:pt x="94" y="27"/>
                    <a:pt x="91" y="27"/>
                  </a:cubicBezTo>
                  <a:cubicBezTo>
                    <a:pt x="90" y="27"/>
                    <a:pt x="86" y="27"/>
                    <a:pt x="86" y="30"/>
                  </a:cubicBezTo>
                  <a:cubicBezTo>
                    <a:pt x="86" y="29"/>
                    <a:pt x="92" y="27"/>
                    <a:pt x="92" y="28"/>
                  </a:cubicBezTo>
                  <a:cubicBezTo>
                    <a:pt x="92" y="28"/>
                    <a:pt x="88" y="30"/>
                    <a:pt x="88" y="31"/>
                  </a:cubicBezTo>
                  <a:cubicBezTo>
                    <a:pt x="88" y="30"/>
                    <a:pt x="92" y="30"/>
                    <a:pt x="92" y="30"/>
                  </a:cubicBezTo>
                  <a:cubicBezTo>
                    <a:pt x="93" y="29"/>
                    <a:pt x="95" y="26"/>
                    <a:pt x="96" y="27"/>
                  </a:cubicBezTo>
                  <a:cubicBezTo>
                    <a:pt x="97" y="29"/>
                    <a:pt x="96" y="31"/>
                    <a:pt x="94" y="31"/>
                  </a:cubicBezTo>
                  <a:cubicBezTo>
                    <a:pt x="93" y="32"/>
                    <a:pt x="92" y="33"/>
                    <a:pt x="91" y="34"/>
                  </a:cubicBezTo>
                  <a:cubicBezTo>
                    <a:pt x="91" y="34"/>
                    <a:pt x="93" y="32"/>
                    <a:pt x="94" y="32"/>
                  </a:cubicBezTo>
                  <a:cubicBezTo>
                    <a:pt x="94" y="32"/>
                    <a:pt x="93" y="36"/>
                    <a:pt x="93" y="36"/>
                  </a:cubicBezTo>
                  <a:cubicBezTo>
                    <a:pt x="92" y="34"/>
                    <a:pt x="99" y="27"/>
                    <a:pt x="100" y="29"/>
                  </a:cubicBezTo>
                  <a:cubicBezTo>
                    <a:pt x="101" y="30"/>
                    <a:pt x="99" y="31"/>
                    <a:pt x="98" y="31"/>
                  </a:cubicBezTo>
                  <a:cubicBezTo>
                    <a:pt x="99" y="31"/>
                    <a:pt x="102" y="31"/>
                    <a:pt x="103" y="31"/>
                  </a:cubicBezTo>
                  <a:cubicBezTo>
                    <a:pt x="104" y="31"/>
                    <a:pt x="106" y="31"/>
                    <a:pt x="107" y="32"/>
                  </a:cubicBezTo>
                  <a:cubicBezTo>
                    <a:pt x="108" y="35"/>
                    <a:pt x="98" y="35"/>
                    <a:pt x="99" y="38"/>
                  </a:cubicBezTo>
                  <a:cubicBezTo>
                    <a:pt x="99" y="38"/>
                    <a:pt x="102" y="35"/>
                    <a:pt x="103" y="35"/>
                  </a:cubicBezTo>
                  <a:cubicBezTo>
                    <a:pt x="104" y="35"/>
                    <a:pt x="106" y="35"/>
                    <a:pt x="106" y="36"/>
                  </a:cubicBezTo>
                  <a:cubicBezTo>
                    <a:pt x="107" y="37"/>
                    <a:pt x="101" y="39"/>
                    <a:pt x="101" y="39"/>
                  </a:cubicBezTo>
                  <a:cubicBezTo>
                    <a:pt x="101" y="39"/>
                    <a:pt x="104" y="38"/>
                    <a:pt x="104" y="38"/>
                  </a:cubicBezTo>
                  <a:cubicBezTo>
                    <a:pt x="105" y="38"/>
                    <a:pt x="107" y="37"/>
                    <a:pt x="108" y="36"/>
                  </a:cubicBezTo>
                  <a:cubicBezTo>
                    <a:pt x="109" y="36"/>
                    <a:pt x="108" y="35"/>
                    <a:pt x="109" y="34"/>
                  </a:cubicBezTo>
                  <a:cubicBezTo>
                    <a:pt x="110" y="34"/>
                    <a:pt x="112" y="36"/>
                    <a:pt x="112" y="37"/>
                  </a:cubicBezTo>
                  <a:cubicBezTo>
                    <a:pt x="116" y="40"/>
                    <a:pt x="112" y="39"/>
                    <a:pt x="109" y="40"/>
                  </a:cubicBezTo>
                  <a:cubicBezTo>
                    <a:pt x="109" y="40"/>
                    <a:pt x="102" y="42"/>
                    <a:pt x="102" y="41"/>
                  </a:cubicBezTo>
                  <a:cubicBezTo>
                    <a:pt x="102" y="42"/>
                    <a:pt x="118" y="42"/>
                    <a:pt x="117" y="44"/>
                  </a:cubicBezTo>
                  <a:cubicBezTo>
                    <a:pt x="116" y="45"/>
                    <a:pt x="111" y="45"/>
                    <a:pt x="110" y="44"/>
                  </a:cubicBezTo>
                  <a:cubicBezTo>
                    <a:pt x="110" y="44"/>
                    <a:pt x="106" y="45"/>
                    <a:pt x="106" y="45"/>
                  </a:cubicBezTo>
                  <a:cubicBezTo>
                    <a:pt x="107" y="46"/>
                    <a:pt x="110" y="45"/>
                    <a:pt x="110" y="46"/>
                  </a:cubicBezTo>
                  <a:cubicBezTo>
                    <a:pt x="111" y="46"/>
                    <a:pt x="107" y="47"/>
                    <a:pt x="107" y="48"/>
                  </a:cubicBezTo>
                  <a:cubicBezTo>
                    <a:pt x="107" y="50"/>
                    <a:pt x="111" y="51"/>
                    <a:pt x="112" y="51"/>
                  </a:cubicBezTo>
                  <a:cubicBezTo>
                    <a:pt x="114" y="52"/>
                    <a:pt x="117" y="52"/>
                    <a:pt x="118" y="54"/>
                  </a:cubicBezTo>
                  <a:cubicBezTo>
                    <a:pt x="119" y="55"/>
                    <a:pt x="119" y="56"/>
                    <a:pt x="120" y="56"/>
                  </a:cubicBezTo>
                  <a:cubicBezTo>
                    <a:pt x="120" y="56"/>
                    <a:pt x="122" y="55"/>
                    <a:pt x="122" y="55"/>
                  </a:cubicBezTo>
                  <a:cubicBezTo>
                    <a:pt x="122" y="55"/>
                    <a:pt x="122" y="57"/>
                    <a:pt x="123" y="57"/>
                  </a:cubicBezTo>
                  <a:cubicBezTo>
                    <a:pt x="123" y="57"/>
                    <a:pt x="123" y="55"/>
                    <a:pt x="124" y="55"/>
                  </a:cubicBezTo>
                  <a:cubicBezTo>
                    <a:pt x="124" y="55"/>
                    <a:pt x="124" y="57"/>
                    <a:pt x="124" y="57"/>
                  </a:cubicBezTo>
                  <a:cubicBezTo>
                    <a:pt x="124" y="58"/>
                    <a:pt x="126" y="57"/>
                    <a:pt x="127" y="57"/>
                  </a:cubicBezTo>
                  <a:cubicBezTo>
                    <a:pt x="127" y="57"/>
                    <a:pt x="129" y="58"/>
                    <a:pt x="129" y="59"/>
                  </a:cubicBezTo>
                  <a:cubicBezTo>
                    <a:pt x="129" y="60"/>
                    <a:pt x="128" y="59"/>
                    <a:pt x="128" y="60"/>
                  </a:cubicBezTo>
                  <a:cubicBezTo>
                    <a:pt x="129" y="59"/>
                    <a:pt x="138" y="62"/>
                    <a:pt x="138" y="62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9" y="63"/>
                    <a:pt x="139" y="63"/>
                  </a:cubicBezTo>
                  <a:cubicBezTo>
                    <a:pt x="140" y="62"/>
                    <a:pt x="140" y="63"/>
                    <a:pt x="141" y="64"/>
                  </a:cubicBezTo>
                  <a:cubicBezTo>
                    <a:pt x="142" y="64"/>
                    <a:pt x="144" y="66"/>
                    <a:pt x="143" y="67"/>
                  </a:cubicBezTo>
                  <a:cubicBezTo>
                    <a:pt x="143" y="67"/>
                    <a:pt x="141" y="67"/>
                    <a:pt x="141" y="67"/>
                  </a:cubicBezTo>
                  <a:cubicBezTo>
                    <a:pt x="141" y="68"/>
                    <a:pt x="143" y="68"/>
                    <a:pt x="142" y="69"/>
                  </a:cubicBezTo>
                  <a:cubicBezTo>
                    <a:pt x="142" y="69"/>
                    <a:pt x="139" y="69"/>
                    <a:pt x="139" y="69"/>
                  </a:cubicBezTo>
                  <a:cubicBezTo>
                    <a:pt x="137" y="70"/>
                    <a:pt x="139" y="70"/>
                    <a:pt x="139" y="71"/>
                  </a:cubicBezTo>
                  <a:cubicBezTo>
                    <a:pt x="140" y="73"/>
                    <a:pt x="136" y="71"/>
                    <a:pt x="135" y="71"/>
                  </a:cubicBezTo>
                  <a:cubicBezTo>
                    <a:pt x="136" y="72"/>
                    <a:pt x="138" y="73"/>
                    <a:pt x="137" y="74"/>
                  </a:cubicBezTo>
                  <a:cubicBezTo>
                    <a:pt x="136" y="74"/>
                    <a:pt x="132" y="74"/>
                    <a:pt x="133" y="73"/>
                  </a:cubicBezTo>
                  <a:cubicBezTo>
                    <a:pt x="132" y="74"/>
                    <a:pt x="135" y="76"/>
                    <a:pt x="134" y="77"/>
                  </a:cubicBezTo>
                  <a:cubicBezTo>
                    <a:pt x="133" y="77"/>
                    <a:pt x="133" y="75"/>
                    <a:pt x="132" y="76"/>
                  </a:cubicBezTo>
                  <a:cubicBezTo>
                    <a:pt x="131" y="77"/>
                    <a:pt x="135" y="82"/>
                    <a:pt x="131" y="79"/>
                  </a:cubicBezTo>
                  <a:cubicBezTo>
                    <a:pt x="131" y="79"/>
                    <a:pt x="128" y="77"/>
                    <a:pt x="128" y="77"/>
                  </a:cubicBezTo>
                  <a:cubicBezTo>
                    <a:pt x="127" y="78"/>
                    <a:pt x="127" y="79"/>
                    <a:pt x="126" y="79"/>
                  </a:cubicBezTo>
                  <a:cubicBezTo>
                    <a:pt x="126" y="78"/>
                    <a:pt x="127" y="77"/>
                    <a:pt x="127" y="76"/>
                  </a:cubicBezTo>
                  <a:cubicBezTo>
                    <a:pt x="127" y="77"/>
                    <a:pt x="125" y="77"/>
                    <a:pt x="125" y="77"/>
                  </a:cubicBezTo>
                  <a:cubicBezTo>
                    <a:pt x="124" y="76"/>
                    <a:pt x="126" y="75"/>
                    <a:pt x="125" y="74"/>
                  </a:cubicBezTo>
                  <a:cubicBezTo>
                    <a:pt x="125" y="74"/>
                    <a:pt x="123" y="75"/>
                    <a:pt x="123" y="75"/>
                  </a:cubicBezTo>
                  <a:cubicBezTo>
                    <a:pt x="122" y="74"/>
                    <a:pt x="123" y="72"/>
                    <a:pt x="123" y="72"/>
                  </a:cubicBezTo>
                  <a:cubicBezTo>
                    <a:pt x="124" y="72"/>
                    <a:pt x="128" y="70"/>
                    <a:pt x="127" y="70"/>
                  </a:cubicBezTo>
                  <a:cubicBezTo>
                    <a:pt x="126" y="69"/>
                    <a:pt x="122" y="73"/>
                    <a:pt x="120" y="72"/>
                  </a:cubicBezTo>
                  <a:cubicBezTo>
                    <a:pt x="120" y="72"/>
                    <a:pt x="123" y="69"/>
                    <a:pt x="122" y="69"/>
                  </a:cubicBezTo>
                  <a:cubicBezTo>
                    <a:pt x="121" y="69"/>
                    <a:pt x="120" y="71"/>
                    <a:pt x="119" y="70"/>
                  </a:cubicBezTo>
                  <a:cubicBezTo>
                    <a:pt x="118" y="69"/>
                    <a:pt x="117" y="69"/>
                    <a:pt x="116" y="68"/>
                  </a:cubicBezTo>
                  <a:cubicBezTo>
                    <a:pt x="115" y="67"/>
                    <a:pt x="114" y="66"/>
                    <a:pt x="113" y="67"/>
                  </a:cubicBezTo>
                  <a:cubicBezTo>
                    <a:pt x="113" y="68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2" y="70"/>
                    <a:pt x="116" y="72"/>
                    <a:pt x="112" y="72"/>
                  </a:cubicBezTo>
                  <a:cubicBezTo>
                    <a:pt x="111" y="72"/>
                    <a:pt x="107" y="71"/>
                    <a:pt x="108" y="70"/>
                  </a:cubicBezTo>
                  <a:cubicBezTo>
                    <a:pt x="107" y="72"/>
                    <a:pt x="111" y="74"/>
                    <a:pt x="112" y="75"/>
                  </a:cubicBezTo>
                  <a:cubicBezTo>
                    <a:pt x="114" y="75"/>
                    <a:pt x="114" y="78"/>
                    <a:pt x="115" y="79"/>
                  </a:cubicBezTo>
                  <a:cubicBezTo>
                    <a:pt x="116" y="80"/>
                    <a:pt x="116" y="81"/>
                    <a:pt x="117" y="81"/>
                  </a:cubicBezTo>
                  <a:cubicBezTo>
                    <a:pt x="118" y="81"/>
                    <a:pt x="117" y="80"/>
                    <a:pt x="118" y="80"/>
                  </a:cubicBezTo>
                  <a:cubicBezTo>
                    <a:pt x="118" y="80"/>
                    <a:pt x="119" y="81"/>
                    <a:pt x="119" y="82"/>
                  </a:cubicBezTo>
                  <a:cubicBezTo>
                    <a:pt x="120" y="83"/>
                    <a:pt x="120" y="82"/>
                    <a:pt x="121" y="81"/>
                  </a:cubicBezTo>
                  <a:cubicBezTo>
                    <a:pt x="122" y="81"/>
                    <a:pt x="121" y="85"/>
                    <a:pt x="122" y="84"/>
                  </a:cubicBezTo>
                  <a:cubicBezTo>
                    <a:pt x="123" y="84"/>
                    <a:pt x="122" y="83"/>
                    <a:pt x="123" y="82"/>
                  </a:cubicBezTo>
                  <a:cubicBezTo>
                    <a:pt x="123" y="82"/>
                    <a:pt x="123" y="84"/>
                    <a:pt x="123" y="85"/>
                  </a:cubicBezTo>
                  <a:cubicBezTo>
                    <a:pt x="123" y="86"/>
                    <a:pt x="123" y="86"/>
                    <a:pt x="124" y="87"/>
                  </a:cubicBezTo>
                  <a:cubicBezTo>
                    <a:pt x="125" y="87"/>
                    <a:pt x="126" y="88"/>
                    <a:pt x="126" y="89"/>
                  </a:cubicBezTo>
                  <a:cubicBezTo>
                    <a:pt x="127" y="89"/>
                    <a:pt x="128" y="93"/>
                    <a:pt x="128" y="93"/>
                  </a:cubicBezTo>
                  <a:cubicBezTo>
                    <a:pt x="127" y="92"/>
                    <a:pt x="127" y="91"/>
                    <a:pt x="127" y="91"/>
                  </a:cubicBezTo>
                  <a:cubicBezTo>
                    <a:pt x="126" y="91"/>
                    <a:pt x="127" y="95"/>
                    <a:pt x="127" y="95"/>
                  </a:cubicBezTo>
                  <a:cubicBezTo>
                    <a:pt x="127" y="95"/>
                    <a:pt x="125" y="91"/>
                    <a:pt x="124" y="90"/>
                  </a:cubicBezTo>
                  <a:cubicBezTo>
                    <a:pt x="124" y="90"/>
                    <a:pt x="125" y="94"/>
                    <a:pt x="126" y="95"/>
                  </a:cubicBezTo>
                  <a:cubicBezTo>
                    <a:pt x="126" y="98"/>
                    <a:pt x="124" y="95"/>
                    <a:pt x="124" y="96"/>
                  </a:cubicBezTo>
                  <a:cubicBezTo>
                    <a:pt x="123" y="97"/>
                    <a:pt x="128" y="99"/>
                    <a:pt x="128" y="100"/>
                  </a:cubicBezTo>
                  <a:cubicBezTo>
                    <a:pt x="128" y="101"/>
                    <a:pt x="119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6" y="93"/>
                    <a:pt x="115" y="93"/>
                  </a:cubicBezTo>
                  <a:cubicBezTo>
                    <a:pt x="115" y="93"/>
                    <a:pt x="116" y="95"/>
                    <a:pt x="116" y="95"/>
                  </a:cubicBezTo>
                  <a:cubicBezTo>
                    <a:pt x="115" y="96"/>
                    <a:pt x="113" y="92"/>
                    <a:pt x="112" y="91"/>
                  </a:cubicBezTo>
                  <a:cubicBezTo>
                    <a:pt x="111" y="90"/>
                    <a:pt x="111" y="92"/>
                    <a:pt x="110" y="93"/>
                  </a:cubicBezTo>
                  <a:cubicBezTo>
                    <a:pt x="110" y="94"/>
                    <a:pt x="108" y="90"/>
                    <a:pt x="108" y="90"/>
                  </a:cubicBezTo>
                  <a:cubicBezTo>
                    <a:pt x="108" y="90"/>
                    <a:pt x="105" y="90"/>
                    <a:pt x="105" y="90"/>
                  </a:cubicBezTo>
                  <a:cubicBezTo>
                    <a:pt x="105" y="91"/>
                    <a:pt x="106" y="92"/>
                    <a:pt x="107" y="92"/>
                  </a:cubicBezTo>
                  <a:cubicBezTo>
                    <a:pt x="108" y="93"/>
                    <a:pt x="108" y="93"/>
                    <a:pt x="109" y="94"/>
                  </a:cubicBezTo>
                  <a:cubicBezTo>
                    <a:pt x="110" y="95"/>
                    <a:pt x="112" y="96"/>
                    <a:pt x="114" y="97"/>
                  </a:cubicBezTo>
                  <a:cubicBezTo>
                    <a:pt x="116" y="99"/>
                    <a:pt x="117" y="100"/>
                    <a:pt x="118" y="102"/>
                  </a:cubicBezTo>
                  <a:cubicBezTo>
                    <a:pt x="120" y="105"/>
                    <a:pt x="120" y="105"/>
                    <a:pt x="117" y="104"/>
                  </a:cubicBezTo>
                  <a:cubicBezTo>
                    <a:pt x="113" y="102"/>
                    <a:pt x="106" y="103"/>
                    <a:pt x="103" y="99"/>
                  </a:cubicBezTo>
                  <a:cubicBezTo>
                    <a:pt x="102" y="97"/>
                    <a:pt x="99" y="99"/>
                    <a:pt x="97" y="97"/>
                  </a:cubicBezTo>
                  <a:cubicBezTo>
                    <a:pt x="96" y="96"/>
                    <a:pt x="90" y="94"/>
                    <a:pt x="90" y="93"/>
                  </a:cubicBezTo>
                  <a:cubicBezTo>
                    <a:pt x="90" y="92"/>
                    <a:pt x="93" y="93"/>
                    <a:pt x="93" y="92"/>
                  </a:cubicBezTo>
                  <a:cubicBezTo>
                    <a:pt x="94" y="91"/>
                    <a:pt x="91" y="90"/>
                    <a:pt x="91" y="90"/>
                  </a:cubicBezTo>
                  <a:cubicBezTo>
                    <a:pt x="88" y="89"/>
                    <a:pt x="86" y="87"/>
                    <a:pt x="84" y="86"/>
                  </a:cubicBezTo>
                  <a:cubicBezTo>
                    <a:pt x="83" y="85"/>
                    <a:pt x="84" y="84"/>
                    <a:pt x="82" y="84"/>
                  </a:cubicBezTo>
                  <a:cubicBezTo>
                    <a:pt x="82" y="83"/>
                    <a:pt x="77" y="83"/>
                    <a:pt x="77" y="83"/>
                  </a:cubicBezTo>
                  <a:cubicBezTo>
                    <a:pt x="77" y="84"/>
                    <a:pt x="78" y="82"/>
                    <a:pt x="77" y="8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1" name="Freeform 549"/>
            <p:cNvSpPr>
              <a:spLocks/>
            </p:cNvSpPr>
            <p:nvPr/>
          </p:nvSpPr>
          <p:spPr bwMode="auto">
            <a:xfrm>
              <a:off x="8372150" y="5637270"/>
              <a:ext cx="57323" cy="19115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2"/>
                    <a:pt x="0" y="0"/>
                    <a:pt x="1" y="0"/>
                  </a:cubicBezTo>
                  <a:cubicBezTo>
                    <a:pt x="3" y="0"/>
                    <a:pt x="6" y="0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2" name="Freeform 550"/>
            <p:cNvSpPr>
              <a:spLocks/>
            </p:cNvSpPr>
            <p:nvPr/>
          </p:nvSpPr>
          <p:spPr bwMode="auto">
            <a:xfrm>
              <a:off x="8203361" y="5226336"/>
              <a:ext cx="76432" cy="19115"/>
            </a:xfrm>
            <a:custGeom>
              <a:avLst/>
              <a:gdLst>
                <a:gd name="T0" fmla="*/ 7 w 8"/>
                <a:gd name="T1" fmla="*/ 1 h 2"/>
                <a:gd name="T2" fmla="*/ 2 w 8"/>
                <a:gd name="T3" fmla="*/ 2 h 2"/>
                <a:gd name="T4" fmla="*/ 3 w 8"/>
                <a:gd name="T5" fmla="*/ 0 h 2"/>
                <a:gd name="T6" fmla="*/ 7 w 8"/>
                <a:gd name="T7" fmla="*/ 1 h 2"/>
                <a:gd name="T8" fmla="*/ 7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7" y="1"/>
                  </a:moveTo>
                  <a:cubicBezTo>
                    <a:pt x="8" y="2"/>
                    <a:pt x="3" y="2"/>
                    <a:pt x="2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7" y="0"/>
                    <a:pt x="7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3" name="Freeform 551"/>
            <p:cNvSpPr>
              <a:spLocks/>
            </p:cNvSpPr>
            <p:nvPr/>
          </p:nvSpPr>
          <p:spPr bwMode="auto">
            <a:xfrm>
              <a:off x="8091897" y="5207221"/>
              <a:ext cx="111464" cy="92379"/>
            </a:xfrm>
            <a:custGeom>
              <a:avLst/>
              <a:gdLst>
                <a:gd name="T0" fmla="*/ 10 w 12"/>
                <a:gd name="T1" fmla="*/ 7 h 10"/>
                <a:gd name="T2" fmla="*/ 3 w 12"/>
                <a:gd name="T3" fmla="*/ 9 h 10"/>
                <a:gd name="T4" fmla="*/ 2 w 12"/>
                <a:gd name="T5" fmla="*/ 2 h 10"/>
                <a:gd name="T6" fmla="*/ 9 w 12"/>
                <a:gd name="T7" fmla="*/ 0 h 10"/>
                <a:gd name="T8" fmla="*/ 10 w 12"/>
                <a:gd name="T9" fmla="*/ 7 h 10"/>
                <a:gd name="T10" fmla="*/ 10 w 12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0" y="7"/>
                  </a:moveTo>
                  <a:cubicBezTo>
                    <a:pt x="8" y="8"/>
                    <a:pt x="6" y="10"/>
                    <a:pt x="3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0"/>
                    <a:pt x="7" y="0"/>
                    <a:pt x="9" y="0"/>
                  </a:cubicBezTo>
                  <a:cubicBezTo>
                    <a:pt x="11" y="0"/>
                    <a:pt x="12" y="5"/>
                    <a:pt x="10" y="7"/>
                  </a:cubicBezTo>
                  <a:cubicBezTo>
                    <a:pt x="9" y="8"/>
                    <a:pt x="12" y="6"/>
                    <a:pt x="10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4" name="Freeform 552"/>
            <p:cNvSpPr>
              <a:spLocks/>
            </p:cNvSpPr>
            <p:nvPr/>
          </p:nvSpPr>
          <p:spPr bwMode="auto">
            <a:xfrm>
              <a:off x="7989985" y="5124397"/>
              <a:ext cx="63695" cy="35042"/>
            </a:xfrm>
            <a:custGeom>
              <a:avLst/>
              <a:gdLst>
                <a:gd name="T0" fmla="*/ 1 w 7"/>
                <a:gd name="T1" fmla="*/ 4 h 4"/>
                <a:gd name="T2" fmla="*/ 5 w 7"/>
                <a:gd name="T3" fmla="*/ 0 h 4"/>
                <a:gd name="T4" fmla="*/ 1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0" y="4"/>
                    <a:pt x="4" y="0"/>
                    <a:pt x="5" y="0"/>
                  </a:cubicBezTo>
                  <a:cubicBezTo>
                    <a:pt x="7" y="1"/>
                    <a:pt x="3" y="4"/>
                    <a:pt x="1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5" name="Freeform 553"/>
            <p:cNvSpPr>
              <a:spLocks/>
            </p:cNvSpPr>
            <p:nvPr/>
          </p:nvSpPr>
          <p:spPr bwMode="auto">
            <a:xfrm>
              <a:off x="8082343" y="5114837"/>
              <a:ext cx="57323" cy="28670"/>
            </a:xfrm>
            <a:custGeom>
              <a:avLst/>
              <a:gdLst>
                <a:gd name="T0" fmla="*/ 2 w 6"/>
                <a:gd name="T1" fmla="*/ 3 h 3"/>
                <a:gd name="T2" fmla="*/ 2 w 6"/>
                <a:gd name="T3" fmla="*/ 1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0" y="1"/>
                    <a:pt x="2" y="1"/>
                  </a:cubicBezTo>
                  <a:cubicBezTo>
                    <a:pt x="3" y="0"/>
                    <a:pt x="6" y="3"/>
                    <a:pt x="2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6" name="Freeform 554"/>
            <p:cNvSpPr>
              <a:spLocks/>
            </p:cNvSpPr>
            <p:nvPr/>
          </p:nvSpPr>
          <p:spPr bwMode="auto">
            <a:xfrm>
              <a:off x="8028202" y="5095727"/>
              <a:ext cx="44586" cy="19115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5" y="1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7" name="Freeform 555"/>
            <p:cNvSpPr>
              <a:spLocks/>
            </p:cNvSpPr>
            <p:nvPr/>
          </p:nvSpPr>
          <p:spPr bwMode="auto">
            <a:xfrm>
              <a:off x="7913552" y="4738945"/>
              <a:ext cx="245223" cy="105124"/>
            </a:xfrm>
            <a:custGeom>
              <a:avLst/>
              <a:gdLst>
                <a:gd name="T0" fmla="*/ 25 w 26"/>
                <a:gd name="T1" fmla="*/ 9 h 11"/>
                <a:gd name="T2" fmla="*/ 18 w 26"/>
                <a:gd name="T3" fmla="*/ 8 h 11"/>
                <a:gd name="T4" fmla="*/ 10 w 26"/>
                <a:gd name="T5" fmla="*/ 10 h 11"/>
                <a:gd name="T6" fmla="*/ 3 w 26"/>
                <a:gd name="T7" fmla="*/ 6 h 11"/>
                <a:gd name="T8" fmla="*/ 2 w 26"/>
                <a:gd name="T9" fmla="*/ 1 h 11"/>
                <a:gd name="T10" fmla="*/ 8 w 26"/>
                <a:gd name="T11" fmla="*/ 2 h 11"/>
                <a:gd name="T12" fmla="*/ 17 w 26"/>
                <a:gd name="T13" fmla="*/ 2 h 11"/>
                <a:gd name="T14" fmla="*/ 22 w 26"/>
                <a:gd name="T15" fmla="*/ 5 h 11"/>
                <a:gd name="T16" fmla="*/ 25 w 26"/>
                <a:gd name="T17" fmla="*/ 9 h 11"/>
                <a:gd name="T18" fmla="*/ 25 w 26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25" y="9"/>
                  </a:moveTo>
                  <a:cubicBezTo>
                    <a:pt x="22" y="9"/>
                    <a:pt x="20" y="8"/>
                    <a:pt x="18" y="8"/>
                  </a:cubicBezTo>
                  <a:cubicBezTo>
                    <a:pt x="15" y="8"/>
                    <a:pt x="13" y="10"/>
                    <a:pt x="10" y="10"/>
                  </a:cubicBezTo>
                  <a:cubicBezTo>
                    <a:pt x="7" y="11"/>
                    <a:pt x="6" y="7"/>
                    <a:pt x="3" y="6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3" y="0"/>
                    <a:pt x="7" y="2"/>
                    <a:pt x="8" y="2"/>
                  </a:cubicBezTo>
                  <a:cubicBezTo>
                    <a:pt x="11" y="3"/>
                    <a:pt x="14" y="1"/>
                    <a:pt x="17" y="2"/>
                  </a:cubicBezTo>
                  <a:cubicBezTo>
                    <a:pt x="19" y="2"/>
                    <a:pt x="20" y="4"/>
                    <a:pt x="22" y="5"/>
                  </a:cubicBezTo>
                  <a:cubicBezTo>
                    <a:pt x="22" y="6"/>
                    <a:pt x="25" y="9"/>
                    <a:pt x="25" y="9"/>
                  </a:cubicBezTo>
                  <a:cubicBezTo>
                    <a:pt x="23" y="9"/>
                    <a:pt x="26" y="9"/>
                    <a:pt x="25" y="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8" name="Freeform 556"/>
            <p:cNvSpPr>
              <a:spLocks/>
            </p:cNvSpPr>
            <p:nvPr/>
          </p:nvSpPr>
          <p:spPr bwMode="auto">
            <a:xfrm>
              <a:off x="5709733" y="6433653"/>
              <a:ext cx="270699" cy="178393"/>
            </a:xfrm>
            <a:custGeom>
              <a:avLst/>
              <a:gdLst>
                <a:gd name="T0" fmla="*/ 27 w 29"/>
                <a:gd name="T1" fmla="*/ 16 h 19"/>
                <a:gd name="T2" fmla="*/ 24 w 29"/>
                <a:gd name="T3" fmla="*/ 12 h 19"/>
                <a:gd name="T4" fmla="*/ 19 w 29"/>
                <a:gd name="T5" fmla="*/ 10 h 19"/>
                <a:gd name="T6" fmla="*/ 14 w 29"/>
                <a:gd name="T7" fmla="*/ 3 h 19"/>
                <a:gd name="T8" fmla="*/ 8 w 29"/>
                <a:gd name="T9" fmla="*/ 2 h 19"/>
                <a:gd name="T10" fmla="*/ 2 w 29"/>
                <a:gd name="T11" fmla="*/ 0 h 19"/>
                <a:gd name="T12" fmla="*/ 3 w 29"/>
                <a:gd name="T13" fmla="*/ 2 h 19"/>
                <a:gd name="T14" fmla="*/ 5 w 29"/>
                <a:gd name="T15" fmla="*/ 3 h 19"/>
                <a:gd name="T16" fmla="*/ 6 w 29"/>
                <a:gd name="T17" fmla="*/ 4 h 19"/>
                <a:gd name="T18" fmla="*/ 4 w 29"/>
                <a:gd name="T19" fmla="*/ 2 h 19"/>
                <a:gd name="T20" fmla="*/ 4 w 29"/>
                <a:gd name="T21" fmla="*/ 4 h 19"/>
                <a:gd name="T22" fmla="*/ 7 w 29"/>
                <a:gd name="T23" fmla="*/ 6 h 19"/>
                <a:gd name="T24" fmla="*/ 12 w 29"/>
                <a:gd name="T25" fmla="*/ 9 h 19"/>
                <a:gd name="T26" fmla="*/ 10 w 29"/>
                <a:gd name="T27" fmla="*/ 10 h 19"/>
                <a:gd name="T28" fmla="*/ 14 w 29"/>
                <a:gd name="T29" fmla="*/ 10 h 19"/>
                <a:gd name="T30" fmla="*/ 14 w 29"/>
                <a:gd name="T31" fmla="*/ 12 h 19"/>
                <a:gd name="T32" fmla="*/ 19 w 29"/>
                <a:gd name="T33" fmla="*/ 12 h 19"/>
                <a:gd name="T34" fmla="*/ 27 w 29"/>
                <a:gd name="T35" fmla="*/ 16 h 19"/>
                <a:gd name="T36" fmla="*/ 27 w 29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">
                  <a:moveTo>
                    <a:pt x="27" y="16"/>
                  </a:moveTo>
                  <a:cubicBezTo>
                    <a:pt x="26" y="15"/>
                    <a:pt x="25" y="13"/>
                    <a:pt x="24" y="12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7" y="8"/>
                    <a:pt x="17" y="4"/>
                    <a:pt x="14" y="3"/>
                  </a:cubicBezTo>
                  <a:cubicBezTo>
                    <a:pt x="13" y="3"/>
                    <a:pt x="10" y="3"/>
                    <a:pt x="8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1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4"/>
                    <a:pt x="4" y="4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7" y="6"/>
                    <a:pt x="12" y="9"/>
                    <a:pt x="12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10" y="10"/>
                    <a:pt x="14" y="10"/>
                    <a:pt x="14" y="10"/>
                  </a:cubicBezTo>
                  <a:cubicBezTo>
                    <a:pt x="16" y="11"/>
                    <a:pt x="14" y="12"/>
                    <a:pt x="14" y="12"/>
                  </a:cubicBezTo>
                  <a:cubicBezTo>
                    <a:pt x="15" y="13"/>
                    <a:pt x="18" y="12"/>
                    <a:pt x="19" y="12"/>
                  </a:cubicBezTo>
                  <a:cubicBezTo>
                    <a:pt x="14" y="13"/>
                    <a:pt x="29" y="19"/>
                    <a:pt x="27" y="16"/>
                  </a:cubicBezTo>
                  <a:cubicBezTo>
                    <a:pt x="26" y="15"/>
                    <a:pt x="28" y="18"/>
                    <a:pt x="27" y="1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69" name="Freeform 557"/>
            <p:cNvSpPr>
              <a:spLocks/>
            </p:cNvSpPr>
            <p:nvPr/>
          </p:nvSpPr>
          <p:spPr bwMode="auto">
            <a:xfrm>
              <a:off x="5496359" y="6226592"/>
              <a:ext cx="121018" cy="130609"/>
            </a:xfrm>
            <a:custGeom>
              <a:avLst/>
              <a:gdLst>
                <a:gd name="T0" fmla="*/ 11 w 13"/>
                <a:gd name="T1" fmla="*/ 14 h 14"/>
                <a:gd name="T2" fmla="*/ 11 w 13"/>
                <a:gd name="T3" fmla="*/ 14 h 14"/>
                <a:gd name="T4" fmla="*/ 8 w 13"/>
                <a:gd name="T5" fmla="*/ 11 h 14"/>
                <a:gd name="T6" fmla="*/ 7 w 13"/>
                <a:gd name="T7" fmla="*/ 7 h 14"/>
                <a:gd name="T8" fmla="*/ 6 w 13"/>
                <a:gd name="T9" fmla="*/ 5 h 14"/>
                <a:gd name="T10" fmla="*/ 7 w 13"/>
                <a:gd name="T11" fmla="*/ 2 h 14"/>
                <a:gd name="T12" fmla="*/ 4 w 13"/>
                <a:gd name="T13" fmla="*/ 4 h 14"/>
                <a:gd name="T14" fmla="*/ 6 w 13"/>
                <a:gd name="T15" fmla="*/ 1 h 14"/>
                <a:gd name="T16" fmla="*/ 1 w 13"/>
                <a:gd name="T17" fmla="*/ 0 h 14"/>
                <a:gd name="T18" fmla="*/ 3 w 13"/>
                <a:gd name="T19" fmla="*/ 6 h 14"/>
                <a:gd name="T20" fmla="*/ 11 w 13"/>
                <a:gd name="T21" fmla="*/ 14 h 14"/>
                <a:gd name="T22" fmla="*/ 11 w 13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9" y="11"/>
                    <a:pt x="8" y="11"/>
                  </a:cubicBezTo>
                  <a:cubicBezTo>
                    <a:pt x="7" y="9"/>
                    <a:pt x="8" y="8"/>
                    <a:pt x="7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9" y="0"/>
                    <a:pt x="3" y="3"/>
                    <a:pt x="4" y="4"/>
                  </a:cubicBezTo>
                  <a:cubicBezTo>
                    <a:pt x="3" y="3"/>
                    <a:pt x="6" y="1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1"/>
                    <a:pt x="2" y="5"/>
                    <a:pt x="3" y="6"/>
                  </a:cubicBezTo>
                  <a:cubicBezTo>
                    <a:pt x="5" y="8"/>
                    <a:pt x="8" y="13"/>
                    <a:pt x="11" y="14"/>
                  </a:cubicBezTo>
                  <a:cubicBezTo>
                    <a:pt x="13" y="14"/>
                    <a:pt x="8" y="13"/>
                    <a:pt x="11" y="1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0" name="Freeform 558"/>
            <p:cNvSpPr>
              <a:spLocks/>
            </p:cNvSpPr>
            <p:nvPr/>
          </p:nvSpPr>
          <p:spPr bwMode="auto">
            <a:xfrm>
              <a:off x="5505914" y="6076871"/>
              <a:ext cx="38217" cy="38227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3 w 4"/>
                <a:gd name="T5" fmla="*/ 3 h 4"/>
                <a:gd name="T6" fmla="*/ 3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2"/>
                    <a:pt x="0" y="2"/>
                    <a:pt x="2" y="1"/>
                  </a:cubicBezTo>
                  <a:cubicBezTo>
                    <a:pt x="3" y="0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4"/>
                    <a:pt x="3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1" name="Freeform 559"/>
            <p:cNvSpPr>
              <a:spLocks/>
            </p:cNvSpPr>
            <p:nvPr/>
          </p:nvSpPr>
          <p:spPr bwMode="auto">
            <a:xfrm>
              <a:off x="5458141" y="6032276"/>
              <a:ext cx="57323" cy="54152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1 h 6"/>
                <a:gd name="T4" fmla="*/ 1 w 6"/>
                <a:gd name="T5" fmla="*/ 3 h 6"/>
                <a:gd name="T6" fmla="*/ 1 w 6"/>
                <a:gd name="T7" fmla="*/ 6 h 6"/>
                <a:gd name="T8" fmla="*/ 5 w 6"/>
                <a:gd name="T9" fmla="*/ 5 h 6"/>
                <a:gd name="T10" fmla="*/ 3 w 6"/>
                <a:gd name="T11" fmla="*/ 3 h 6"/>
                <a:gd name="T12" fmla="*/ 5 w 6"/>
                <a:gd name="T13" fmla="*/ 2 h 6"/>
                <a:gd name="T14" fmla="*/ 5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4" y="2"/>
                    <a:pt x="1" y="0"/>
                    <a:pt x="0" y="1"/>
                  </a:cubicBezTo>
                  <a:cubicBezTo>
                    <a:pt x="1" y="0"/>
                    <a:pt x="2" y="4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5"/>
                    <a:pt x="5" y="4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4" y="4"/>
                    <a:pt x="6" y="2"/>
                    <a:pt x="5" y="2"/>
                  </a:cubicBezTo>
                  <a:cubicBezTo>
                    <a:pt x="4" y="2"/>
                    <a:pt x="6" y="2"/>
                    <a:pt x="5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2" name="Freeform 560"/>
            <p:cNvSpPr>
              <a:spLocks/>
            </p:cNvSpPr>
            <p:nvPr/>
          </p:nvSpPr>
          <p:spPr bwMode="auto">
            <a:xfrm>
              <a:off x="5432663" y="6048204"/>
              <a:ext cx="35034" cy="57337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2 h 6"/>
                <a:gd name="T4" fmla="*/ 2 w 4"/>
                <a:gd name="T5" fmla="*/ 5 h 6"/>
                <a:gd name="T6" fmla="*/ 3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0"/>
                    <a:pt x="2" y="1"/>
                    <a:pt x="2" y="2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3" name="Freeform 561"/>
            <p:cNvSpPr>
              <a:spLocks/>
            </p:cNvSpPr>
            <p:nvPr/>
          </p:nvSpPr>
          <p:spPr bwMode="auto">
            <a:xfrm>
              <a:off x="5375339" y="5994047"/>
              <a:ext cx="47769" cy="101937"/>
            </a:xfrm>
            <a:custGeom>
              <a:avLst/>
              <a:gdLst>
                <a:gd name="T0" fmla="*/ 4 w 5"/>
                <a:gd name="T1" fmla="*/ 10 h 11"/>
                <a:gd name="T2" fmla="*/ 2 w 5"/>
                <a:gd name="T3" fmla="*/ 6 h 11"/>
                <a:gd name="T4" fmla="*/ 1 w 5"/>
                <a:gd name="T5" fmla="*/ 3 h 11"/>
                <a:gd name="T6" fmla="*/ 5 w 5"/>
                <a:gd name="T7" fmla="*/ 5 h 11"/>
                <a:gd name="T8" fmla="*/ 4 w 5"/>
                <a:gd name="T9" fmla="*/ 10 h 11"/>
                <a:gd name="T10" fmla="*/ 4 w 5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0"/>
                  </a:moveTo>
                  <a:cubicBezTo>
                    <a:pt x="4" y="9"/>
                    <a:pt x="2" y="6"/>
                    <a:pt x="2" y="6"/>
                  </a:cubicBezTo>
                  <a:cubicBezTo>
                    <a:pt x="4" y="4"/>
                    <a:pt x="0" y="4"/>
                    <a:pt x="1" y="3"/>
                  </a:cubicBezTo>
                  <a:cubicBezTo>
                    <a:pt x="2" y="0"/>
                    <a:pt x="5" y="5"/>
                    <a:pt x="5" y="5"/>
                  </a:cubicBezTo>
                  <a:cubicBezTo>
                    <a:pt x="5" y="6"/>
                    <a:pt x="5" y="11"/>
                    <a:pt x="4" y="10"/>
                  </a:cubicBezTo>
                  <a:cubicBezTo>
                    <a:pt x="4" y="9"/>
                    <a:pt x="5" y="11"/>
                    <a:pt x="4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4" name="Freeform 562"/>
            <p:cNvSpPr>
              <a:spLocks/>
            </p:cNvSpPr>
            <p:nvPr/>
          </p:nvSpPr>
          <p:spPr bwMode="auto">
            <a:xfrm>
              <a:off x="5337122" y="5955820"/>
              <a:ext cx="66878" cy="66897"/>
            </a:xfrm>
            <a:custGeom>
              <a:avLst/>
              <a:gdLst>
                <a:gd name="T0" fmla="*/ 4 w 7"/>
                <a:gd name="T1" fmla="*/ 6 h 7"/>
                <a:gd name="T2" fmla="*/ 2 w 7"/>
                <a:gd name="T3" fmla="*/ 3 h 7"/>
                <a:gd name="T4" fmla="*/ 0 w 7"/>
                <a:gd name="T5" fmla="*/ 2 h 7"/>
                <a:gd name="T6" fmla="*/ 5 w 7"/>
                <a:gd name="T7" fmla="*/ 1 h 7"/>
                <a:gd name="T8" fmla="*/ 4 w 7"/>
                <a:gd name="T9" fmla="*/ 3 h 7"/>
                <a:gd name="T10" fmla="*/ 7 w 7"/>
                <a:gd name="T11" fmla="*/ 4 h 7"/>
                <a:gd name="T12" fmla="*/ 5 w 7"/>
                <a:gd name="T13" fmla="*/ 5 h 7"/>
                <a:gd name="T14" fmla="*/ 4 w 7"/>
                <a:gd name="T15" fmla="*/ 6 h 7"/>
                <a:gd name="T16" fmla="*/ 4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2" y="4"/>
                    <a:pt x="1" y="4"/>
                    <a:pt x="2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4" y="0"/>
                    <a:pt x="5" y="1"/>
                  </a:cubicBezTo>
                  <a:cubicBezTo>
                    <a:pt x="5" y="1"/>
                    <a:pt x="3" y="2"/>
                    <a:pt x="4" y="3"/>
                  </a:cubicBezTo>
                  <a:cubicBezTo>
                    <a:pt x="5" y="3"/>
                    <a:pt x="7" y="4"/>
                    <a:pt x="7" y="4"/>
                  </a:cubicBezTo>
                  <a:cubicBezTo>
                    <a:pt x="7" y="5"/>
                    <a:pt x="5" y="5"/>
                    <a:pt x="5" y="5"/>
                  </a:cubicBezTo>
                  <a:cubicBezTo>
                    <a:pt x="4" y="5"/>
                    <a:pt x="5" y="7"/>
                    <a:pt x="4" y="6"/>
                  </a:cubicBezTo>
                  <a:cubicBezTo>
                    <a:pt x="2" y="5"/>
                    <a:pt x="4" y="6"/>
                    <a:pt x="4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5" name="Freeform 563"/>
            <p:cNvSpPr>
              <a:spLocks/>
            </p:cNvSpPr>
            <p:nvPr/>
          </p:nvSpPr>
          <p:spPr bwMode="auto">
            <a:xfrm>
              <a:off x="5404000" y="5955820"/>
              <a:ext cx="63695" cy="86009"/>
            </a:xfrm>
            <a:custGeom>
              <a:avLst/>
              <a:gdLst>
                <a:gd name="T0" fmla="*/ 3 w 7"/>
                <a:gd name="T1" fmla="*/ 8 h 9"/>
                <a:gd name="T2" fmla="*/ 4 w 7"/>
                <a:gd name="T3" fmla="*/ 6 h 9"/>
                <a:gd name="T4" fmla="*/ 2 w 7"/>
                <a:gd name="T5" fmla="*/ 4 h 9"/>
                <a:gd name="T6" fmla="*/ 3 w 7"/>
                <a:gd name="T7" fmla="*/ 1 h 9"/>
                <a:gd name="T8" fmla="*/ 6 w 7"/>
                <a:gd name="T9" fmla="*/ 5 h 9"/>
                <a:gd name="T10" fmla="*/ 3 w 7"/>
                <a:gd name="T11" fmla="*/ 8 h 9"/>
                <a:gd name="T12" fmla="*/ 3 w 7"/>
                <a:gd name="T13" fmla="*/ 8 h 9"/>
                <a:gd name="T14" fmla="*/ 3 w 7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7"/>
                    <a:pt x="5" y="7"/>
                    <a:pt x="4" y="6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3" y="3"/>
                    <a:pt x="0" y="0"/>
                    <a:pt x="3" y="1"/>
                  </a:cubicBezTo>
                  <a:cubicBezTo>
                    <a:pt x="6" y="2"/>
                    <a:pt x="6" y="3"/>
                    <a:pt x="6" y="5"/>
                  </a:cubicBezTo>
                  <a:cubicBezTo>
                    <a:pt x="7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2" y="9"/>
                    <a:pt x="3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6" name="Freeform 564"/>
            <p:cNvSpPr>
              <a:spLocks/>
            </p:cNvSpPr>
            <p:nvPr/>
          </p:nvSpPr>
          <p:spPr bwMode="auto">
            <a:xfrm>
              <a:off x="5384891" y="5974934"/>
              <a:ext cx="28661" cy="955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7" name="Freeform 565"/>
            <p:cNvSpPr>
              <a:spLocks/>
            </p:cNvSpPr>
            <p:nvPr/>
          </p:nvSpPr>
          <p:spPr bwMode="auto">
            <a:xfrm>
              <a:off x="4486805" y="5984492"/>
              <a:ext cx="124201" cy="63712"/>
            </a:xfrm>
            <a:custGeom>
              <a:avLst/>
              <a:gdLst>
                <a:gd name="T0" fmla="*/ 10 w 13"/>
                <a:gd name="T1" fmla="*/ 1 h 7"/>
                <a:gd name="T2" fmla="*/ 7 w 13"/>
                <a:gd name="T3" fmla="*/ 1 h 7"/>
                <a:gd name="T4" fmla="*/ 5 w 13"/>
                <a:gd name="T5" fmla="*/ 1 h 7"/>
                <a:gd name="T6" fmla="*/ 5 w 13"/>
                <a:gd name="T7" fmla="*/ 4 h 7"/>
                <a:gd name="T8" fmla="*/ 1 w 13"/>
                <a:gd name="T9" fmla="*/ 3 h 7"/>
                <a:gd name="T10" fmla="*/ 1 w 13"/>
                <a:gd name="T11" fmla="*/ 6 h 7"/>
                <a:gd name="T12" fmla="*/ 11 w 13"/>
                <a:gd name="T13" fmla="*/ 4 h 7"/>
                <a:gd name="T14" fmla="*/ 9 w 13"/>
                <a:gd name="T15" fmla="*/ 3 h 7"/>
                <a:gd name="T16" fmla="*/ 12 w 13"/>
                <a:gd name="T17" fmla="*/ 3 h 7"/>
                <a:gd name="T18" fmla="*/ 10 w 13"/>
                <a:gd name="T19" fmla="*/ 1 h 7"/>
                <a:gd name="T20" fmla="*/ 10 w 13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2"/>
                    <a:pt x="4" y="4"/>
                    <a:pt x="5" y="4"/>
                  </a:cubicBezTo>
                  <a:cubicBezTo>
                    <a:pt x="4" y="4"/>
                    <a:pt x="2" y="1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7"/>
                    <a:pt x="10" y="5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9" y="1"/>
                    <a:pt x="11" y="0"/>
                    <a:pt x="10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8" name="Freeform 566"/>
            <p:cNvSpPr>
              <a:spLocks/>
            </p:cNvSpPr>
            <p:nvPr/>
          </p:nvSpPr>
          <p:spPr bwMode="auto">
            <a:xfrm>
              <a:off x="4534574" y="5927150"/>
              <a:ext cx="76432" cy="66897"/>
            </a:xfrm>
            <a:custGeom>
              <a:avLst/>
              <a:gdLst>
                <a:gd name="T0" fmla="*/ 2 w 8"/>
                <a:gd name="T1" fmla="*/ 6 h 7"/>
                <a:gd name="T2" fmla="*/ 5 w 8"/>
                <a:gd name="T3" fmla="*/ 4 h 7"/>
                <a:gd name="T4" fmla="*/ 8 w 8"/>
                <a:gd name="T5" fmla="*/ 4 h 7"/>
                <a:gd name="T6" fmla="*/ 5 w 8"/>
                <a:gd name="T7" fmla="*/ 2 h 7"/>
                <a:gd name="T8" fmla="*/ 2 w 8"/>
                <a:gd name="T9" fmla="*/ 6 h 7"/>
                <a:gd name="T10" fmla="*/ 2 w 8"/>
                <a:gd name="T11" fmla="*/ 6 h 7"/>
                <a:gd name="T12" fmla="*/ 2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4"/>
                    <a:pt x="7" y="0"/>
                    <a:pt x="5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0" y="7"/>
                    <a:pt x="2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79" name="Freeform 567"/>
            <p:cNvSpPr>
              <a:spLocks/>
            </p:cNvSpPr>
            <p:nvPr/>
          </p:nvSpPr>
          <p:spPr bwMode="auto">
            <a:xfrm>
              <a:off x="4002728" y="6181993"/>
              <a:ext cx="92357" cy="35042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1 h 4"/>
                <a:gd name="T4" fmla="*/ 6 w 10"/>
                <a:gd name="T5" fmla="*/ 0 h 4"/>
                <a:gd name="T6" fmla="*/ 2 w 10"/>
                <a:gd name="T7" fmla="*/ 2 h 4"/>
                <a:gd name="T8" fmla="*/ 3 w 10"/>
                <a:gd name="T9" fmla="*/ 4 h 4"/>
                <a:gd name="T10" fmla="*/ 9 w 10"/>
                <a:gd name="T11" fmla="*/ 2 h 4"/>
                <a:gd name="T12" fmla="*/ 9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2"/>
                    <a:pt x="8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7" y="1"/>
                    <a:pt x="9" y="2"/>
                  </a:cubicBezTo>
                  <a:cubicBezTo>
                    <a:pt x="10" y="2"/>
                    <a:pt x="7" y="1"/>
                    <a:pt x="9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0" name="Freeform 568"/>
            <p:cNvSpPr>
              <a:spLocks/>
            </p:cNvSpPr>
            <p:nvPr/>
          </p:nvSpPr>
          <p:spPr bwMode="auto">
            <a:xfrm>
              <a:off x="3891262" y="6236147"/>
              <a:ext cx="54139" cy="47784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2 h 5"/>
                <a:gd name="T4" fmla="*/ 3 w 6"/>
                <a:gd name="T5" fmla="*/ 4 h 5"/>
                <a:gd name="T6" fmla="*/ 0 w 6"/>
                <a:gd name="T7" fmla="*/ 5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0" y="5"/>
                    <a:pt x="6" y="5"/>
                    <a:pt x="6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1" name="Freeform 569"/>
            <p:cNvSpPr>
              <a:spLocks/>
            </p:cNvSpPr>
            <p:nvPr/>
          </p:nvSpPr>
          <p:spPr bwMode="auto">
            <a:xfrm>
              <a:off x="7066419" y="5076610"/>
              <a:ext cx="194267" cy="121049"/>
            </a:xfrm>
            <a:custGeom>
              <a:avLst/>
              <a:gdLst>
                <a:gd name="T0" fmla="*/ 19 w 21"/>
                <a:gd name="T1" fmla="*/ 9 h 13"/>
                <a:gd name="T2" fmla="*/ 18 w 21"/>
                <a:gd name="T3" fmla="*/ 7 h 13"/>
                <a:gd name="T4" fmla="*/ 14 w 21"/>
                <a:gd name="T5" fmla="*/ 4 h 13"/>
                <a:gd name="T6" fmla="*/ 8 w 21"/>
                <a:gd name="T7" fmla="*/ 1 h 13"/>
                <a:gd name="T8" fmla="*/ 5 w 21"/>
                <a:gd name="T9" fmla="*/ 6 h 13"/>
                <a:gd name="T10" fmla="*/ 0 w 21"/>
                <a:gd name="T11" fmla="*/ 8 h 13"/>
                <a:gd name="T12" fmla="*/ 7 w 21"/>
                <a:gd name="T13" fmla="*/ 11 h 13"/>
                <a:gd name="T14" fmla="*/ 15 w 21"/>
                <a:gd name="T15" fmla="*/ 12 h 13"/>
                <a:gd name="T16" fmla="*/ 20 w 21"/>
                <a:gd name="T17" fmla="*/ 9 h 13"/>
                <a:gd name="T18" fmla="*/ 19 w 21"/>
                <a:gd name="T19" fmla="*/ 9 h 13"/>
                <a:gd name="T20" fmla="*/ 19 w 21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5" y="10"/>
                    <a:pt x="19" y="8"/>
                    <a:pt x="18" y="7"/>
                  </a:cubicBezTo>
                  <a:cubicBezTo>
                    <a:pt x="17" y="7"/>
                    <a:pt x="15" y="4"/>
                    <a:pt x="14" y="4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0"/>
                    <a:pt x="6" y="5"/>
                    <a:pt x="5" y="6"/>
                  </a:cubicBezTo>
                  <a:cubicBezTo>
                    <a:pt x="4" y="6"/>
                    <a:pt x="0" y="6"/>
                    <a:pt x="0" y="8"/>
                  </a:cubicBezTo>
                  <a:cubicBezTo>
                    <a:pt x="1" y="10"/>
                    <a:pt x="6" y="11"/>
                    <a:pt x="7" y="11"/>
                  </a:cubicBezTo>
                  <a:cubicBezTo>
                    <a:pt x="9" y="12"/>
                    <a:pt x="13" y="13"/>
                    <a:pt x="15" y="12"/>
                  </a:cubicBezTo>
                  <a:cubicBezTo>
                    <a:pt x="15" y="12"/>
                    <a:pt x="20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10"/>
                    <a:pt x="21" y="9"/>
                    <a:pt x="19" y="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2" name="Freeform 570"/>
            <p:cNvSpPr>
              <a:spLocks/>
            </p:cNvSpPr>
            <p:nvPr/>
          </p:nvSpPr>
          <p:spPr bwMode="auto">
            <a:xfrm>
              <a:off x="6999541" y="5133952"/>
              <a:ext cx="47769" cy="35042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1 h 4"/>
                <a:gd name="T4" fmla="*/ 2 w 5"/>
                <a:gd name="T5" fmla="*/ 4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4"/>
                    <a:pt x="4" y="0"/>
                    <a:pt x="4" y="1"/>
                  </a:cubicBezTo>
                  <a:cubicBezTo>
                    <a:pt x="5" y="1"/>
                    <a:pt x="3" y="4"/>
                    <a:pt x="2" y="4"/>
                  </a:cubicBezTo>
                  <a:cubicBezTo>
                    <a:pt x="1" y="4"/>
                    <a:pt x="4" y="4"/>
                    <a:pt x="2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3" name="Freeform 571"/>
            <p:cNvSpPr>
              <a:spLocks/>
            </p:cNvSpPr>
            <p:nvPr/>
          </p:nvSpPr>
          <p:spPr bwMode="auto">
            <a:xfrm>
              <a:off x="6942216" y="5168992"/>
              <a:ext cx="19110" cy="1911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2"/>
                    <a:pt x="1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4" name="Freeform 572"/>
            <p:cNvSpPr>
              <a:spLocks/>
            </p:cNvSpPr>
            <p:nvPr/>
          </p:nvSpPr>
          <p:spPr bwMode="auto">
            <a:xfrm>
              <a:off x="6139667" y="4777172"/>
              <a:ext cx="859872" cy="420491"/>
            </a:xfrm>
            <a:custGeom>
              <a:avLst/>
              <a:gdLst>
                <a:gd name="T0" fmla="*/ 76 w 92"/>
                <a:gd name="T1" fmla="*/ 41 h 45"/>
                <a:gd name="T2" fmla="*/ 71 w 92"/>
                <a:gd name="T3" fmla="*/ 39 h 45"/>
                <a:gd name="T4" fmla="*/ 61 w 92"/>
                <a:gd name="T5" fmla="*/ 38 h 45"/>
                <a:gd name="T6" fmla="*/ 45 w 92"/>
                <a:gd name="T7" fmla="*/ 43 h 45"/>
                <a:gd name="T8" fmla="*/ 29 w 92"/>
                <a:gd name="T9" fmla="*/ 41 h 45"/>
                <a:gd name="T10" fmla="*/ 21 w 92"/>
                <a:gd name="T11" fmla="*/ 38 h 45"/>
                <a:gd name="T12" fmla="*/ 10 w 92"/>
                <a:gd name="T13" fmla="*/ 31 h 45"/>
                <a:gd name="T14" fmla="*/ 40 w 92"/>
                <a:gd name="T15" fmla="*/ 29 h 45"/>
                <a:gd name="T16" fmla="*/ 9 w 92"/>
                <a:gd name="T17" fmla="*/ 26 h 45"/>
                <a:gd name="T18" fmla="*/ 16 w 92"/>
                <a:gd name="T19" fmla="*/ 19 h 45"/>
                <a:gd name="T20" fmla="*/ 14 w 92"/>
                <a:gd name="T21" fmla="*/ 18 h 45"/>
                <a:gd name="T22" fmla="*/ 7 w 92"/>
                <a:gd name="T23" fmla="*/ 17 h 45"/>
                <a:gd name="T24" fmla="*/ 4 w 92"/>
                <a:gd name="T25" fmla="*/ 11 h 45"/>
                <a:gd name="T26" fmla="*/ 8 w 92"/>
                <a:gd name="T27" fmla="*/ 7 h 45"/>
                <a:gd name="T28" fmla="*/ 24 w 92"/>
                <a:gd name="T29" fmla="*/ 1 h 45"/>
                <a:gd name="T30" fmla="*/ 29 w 92"/>
                <a:gd name="T31" fmla="*/ 7 h 45"/>
                <a:gd name="T32" fmla="*/ 39 w 92"/>
                <a:gd name="T33" fmla="*/ 6 h 45"/>
                <a:gd name="T34" fmla="*/ 43 w 92"/>
                <a:gd name="T35" fmla="*/ 8 h 45"/>
                <a:gd name="T36" fmla="*/ 47 w 92"/>
                <a:gd name="T37" fmla="*/ 9 h 45"/>
                <a:gd name="T38" fmla="*/ 43 w 92"/>
                <a:gd name="T39" fmla="*/ 4 h 45"/>
                <a:gd name="T40" fmla="*/ 54 w 92"/>
                <a:gd name="T41" fmla="*/ 10 h 45"/>
                <a:gd name="T42" fmla="*/ 60 w 92"/>
                <a:gd name="T43" fmla="*/ 14 h 45"/>
                <a:gd name="T44" fmla="*/ 59 w 92"/>
                <a:gd name="T45" fmla="*/ 1 h 45"/>
                <a:gd name="T46" fmla="*/ 69 w 92"/>
                <a:gd name="T47" fmla="*/ 6 h 45"/>
                <a:gd name="T48" fmla="*/ 74 w 92"/>
                <a:gd name="T49" fmla="*/ 19 h 45"/>
                <a:gd name="T50" fmla="*/ 82 w 92"/>
                <a:gd name="T51" fmla="*/ 26 h 45"/>
                <a:gd name="T52" fmla="*/ 92 w 92"/>
                <a:gd name="T53" fmla="*/ 33 h 45"/>
                <a:gd name="T54" fmla="*/ 83 w 92"/>
                <a:gd name="T55" fmla="*/ 35 h 45"/>
                <a:gd name="T56" fmla="*/ 81 w 92"/>
                <a:gd name="T57" fmla="*/ 36 h 45"/>
                <a:gd name="T58" fmla="*/ 85 w 92"/>
                <a:gd name="T59" fmla="*/ 36 h 45"/>
                <a:gd name="T60" fmla="*/ 89 w 92"/>
                <a:gd name="T61" fmla="*/ 39 h 45"/>
                <a:gd name="T62" fmla="*/ 83 w 92"/>
                <a:gd name="T63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5">
                  <a:moveTo>
                    <a:pt x="83" y="41"/>
                  </a:moveTo>
                  <a:cubicBezTo>
                    <a:pt x="81" y="41"/>
                    <a:pt x="79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0"/>
                    <a:pt x="71" y="39"/>
                  </a:cubicBezTo>
                  <a:cubicBezTo>
                    <a:pt x="70" y="39"/>
                    <a:pt x="66" y="40"/>
                    <a:pt x="65" y="38"/>
                  </a:cubicBezTo>
                  <a:cubicBezTo>
                    <a:pt x="65" y="35"/>
                    <a:pt x="63" y="37"/>
                    <a:pt x="61" y="38"/>
                  </a:cubicBezTo>
                  <a:cubicBezTo>
                    <a:pt x="58" y="40"/>
                    <a:pt x="56" y="39"/>
                    <a:pt x="54" y="40"/>
                  </a:cubicBezTo>
                  <a:cubicBezTo>
                    <a:pt x="51" y="41"/>
                    <a:pt x="48" y="42"/>
                    <a:pt x="45" y="43"/>
                  </a:cubicBezTo>
                  <a:cubicBezTo>
                    <a:pt x="41" y="43"/>
                    <a:pt x="35" y="45"/>
                    <a:pt x="31" y="43"/>
                  </a:cubicBezTo>
                  <a:cubicBezTo>
                    <a:pt x="31" y="43"/>
                    <a:pt x="29" y="42"/>
                    <a:pt x="29" y="41"/>
                  </a:cubicBezTo>
                  <a:cubicBezTo>
                    <a:pt x="29" y="40"/>
                    <a:pt x="29" y="38"/>
                    <a:pt x="27" y="38"/>
                  </a:cubicBezTo>
                  <a:cubicBezTo>
                    <a:pt x="25" y="38"/>
                    <a:pt x="23" y="38"/>
                    <a:pt x="21" y="38"/>
                  </a:cubicBezTo>
                  <a:cubicBezTo>
                    <a:pt x="19" y="38"/>
                    <a:pt x="17" y="38"/>
                    <a:pt x="15" y="36"/>
                  </a:cubicBezTo>
                  <a:cubicBezTo>
                    <a:pt x="14" y="36"/>
                    <a:pt x="9" y="32"/>
                    <a:pt x="10" y="31"/>
                  </a:cubicBezTo>
                  <a:cubicBezTo>
                    <a:pt x="16" y="28"/>
                    <a:pt x="23" y="29"/>
                    <a:pt x="28" y="29"/>
                  </a:cubicBezTo>
                  <a:cubicBezTo>
                    <a:pt x="29" y="29"/>
                    <a:pt x="40" y="29"/>
                    <a:pt x="40" y="29"/>
                  </a:cubicBezTo>
                  <a:cubicBezTo>
                    <a:pt x="40" y="27"/>
                    <a:pt x="26" y="25"/>
                    <a:pt x="25" y="25"/>
                  </a:cubicBezTo>
                  <a:cubicBezTo>
                    <a:pt x="20" y="25"/>
                    <a:pt x="14" y="28"/>
                    <a:pt x="9" y="26"/>
                  </a:cubicBezTo>
                  <a:cubicBezTo>
                    <a:pt x="7" y="25"/>
                    <a:pt x="3" y="23"/>
                    <a:pt x="7" y="21"/>
                  </a:cubicBezTo>
                  <a:cubicBezTo>
                    <a:pt x="10" y="20"/>
                    <a:pt x="13" y="19"/>
                    <a:pt x="16" y="19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19" y="19"/>
                    <a:pt x="16" y="18"/>
                    <a:pt x="14" y="18"/>
                  </a:cubicBezTo>
                  <a:cubicBezTo>
                    <a:pt x="13" y="18"/>
                    <a:pt x="7" y="19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0" y="17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8" y="10"/>
                    <a:pt x="4" y="10"/>
                    <a:pt x="4" y="9"/>
                  </a:cubicBezTo>
                  <a:cubicBezTo>
                    <a:pt x="4" y="9"/>
                    <a:pt x="7" y="7"/>
                    <a:pt x="8" y="7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7" y="2"/>
                    <a:pt x="20" y="1"/>
                    <a:pt x="24" y="1"/>
                  </a:cubicBezTo>
                  <a:cubicBezTo>
                    <a:pt x="29" y="1"/>
                    <a:pt x="24" y="7"/>
                    <a:pt x="24" y="7"/>
                  </a:cubicBezTo>
                  <a:cubicBezTo>
                    <a:pt x="26" y="8"/>
                    <a:pt x="28" y="8"/>
                    <a:pt x="29" y="7"/>
                  </a:cubicBezTo>
                  <a:cubicBezTo>
                    <a:pt x="30" y="7"/>
                    <a:pt x="30" y="4"/>
                    <a:pt x="31" y="4"/>
                  </a:cubicBezTo>
                  <a:cubicBezTo>
                    <a:pt x="33" y="4"/>
                    <a:pt x="37" y="4"/>
                    <a:pt x="39" y="6"/>
                  </a:cubicBezTo>
                  <a:cubicBezTo>
                    <a:pt x="42" y="8"/>
                    <a:pt x="35" y="11"/>
                    <a:pt x="40" y="10"/>
                  </a:cubicBezTo>
                  <a:cubicBezTo>
                    <a:pt x="41" y="10"/>
                    <a:pt x="42" y="9"/>
                    <a:pt x="43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7" y="6"/>
                    <a:pt x="44" y="4"/>
                    <a:pt x="43" y="4"/>
                  </a:cubicBezTo>
                  <a:cubicBezTo>
                    <a:pt x="45" y="3"/>
                    <a:pt x="49" y="5"/>
                    <a:pt x="50" y="6"/>
                  </a:cubicBezTo>
                  <a:cubicBezTo>
                    <a:pt x="53" y="7"/>
                    <a:pt x="53" y="8"/>
                    <a:pt x="54" y="10"/>
                  </a:cubicBezTo>
                  <a:cubicBezTo>
                    <a:pt x="54" y="11"/>
                    <a:pt x="54" y="16"/>
                    <a:pt x="56" y="16"/>
                  </a:cubicBezTo>
                  <a:cubicBezTo>
                    <a:pt x="57" y="16"/>
                    <a:pt x="61" y="16"/>
                    <a:pt x="60" y="14"/>
                  </a:cubicBezTo>
                  <a:cubicBezTo>
                    <a:pt x="59" y="10"/>
                    <a:pt x="57" y="7"/>
                    <a:pt x="56" y="3"/>
                  </a:cubicBezTo>
                  <a:cubicBezTo>
                    <a:pt x="55" y="0"/>
                    <a:pt x="58" y="1"/>
                    <a:pt x="59" y="1"/>
                  </a:cubicBezTo>
                  <a:cubicBezTo>
                    <a:pt x="62" y="2"/>
                    <a:pt x="62" y="0"/>
                    <a:pt x="64" y="1"/>
                  </a:cubicBezTo>
                  <a:cubicBezTo>
                    <a:pt x="66" y="3"/>
                    <a:pt x="69" y="4"/>
                    <a:pt x="69" y="6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4" y="16"/>
                    <a:pt x="75" y="17"/>
                    <a:pt x="74" y="19"/>
                  </a:cubicBezTo>
                  <a:cubicBezTo>
                    <a:pt x="73" y="22"/>
                    <a:pt x="76" y="25"/>
                    <a:pt x="78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7"/>
                    <a:pt x="84" y="28"/>
                    <a:pt x="85" y="28"/>
                  </a:cubicBezTo>
                  <a:cubicBezTo>
                    <a:pt x="88" y="29"/>
                    <a:pt x="92" y="29"/>
                    <a:pt x="92" y="33"/>
                  </a:cubicBezTo>
                  <a:cubicBezTo>
                    <a:pt x="92" y="35"/>
                    <a:pt x="83" y="32"/>
                    <a:pt x="83" y="32"/>
                  </a:cubicBezTo>
                  <a:cubicBezTo>
                    <a:pt x="83" y="33"/>
                    <a:pt x="83" y="34"/>
                    <a:pt x="83" y="35"/>
                  </a:cubicBezTo>
                  <a:cubicBezTo>
                    <a:pt x="83" y="35"/>
                    <a:pt x="80" y="35"/>
                    <a:pt x="80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1" y="38"/>
                    <a:pt x="85" y="36"/>
                    <a:pt x="85" y="36"/>
                  </a:cubicBezTo>
                  <a:cubicBezTo>
                    <a:pt x="87" y="36"/>
                    <a:pt x="86" y="37"/>
                    <a:pt x="86" y="38"/>
                  </a:cubicBezTo>
                  <a:cubicBezTo>
                    <a:pt x="86" y="38"/>
                    <a:pt x="88" y="38"/>
                    <a:pt x="89" y="39"/>
                  </a:cubicBezTo>
                  <a:cubicBezTo>
                    <a:pt x="89" y="39"/>
                    <a:pt x="83" y="41"/>
                    <a:pt x="83" y="41"/>
                  </a:cubicBezTo>
                  <a:cubicBezTo>
                    <a:pt x="81" y="41"/>
                    <a:pt x="86" y="41"/>
                    <a:pt x="83" y="4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5" name="Freeform 573"/>
            <p:cNvSpPr>
              <a:spLocks/>
            </p:cNvSpPr>
            <p:nvPr/>
          </p:nvSpPr>
          <p:spPr bwMode="auto">
            <a:xfrm>
              <a:off x="6709732" y="4738945"/>
              <a:ext cx="130574" cy="86009"/>
            </a:xfrm>
            <a:custGeom>
              <a:avLst/>
              <a:gdLst>
                <a:gd name="T0" fmla="*/ 9 w 14"/>
                <a:gd name="T1" fmla="*/ 8 h 9"/>
                <a:gd name="T2" fmla="*/ 5 w 14"/>
                <a:gd name="T3" fmla="*/ 5 h 9"/>
                <a:gd name="T4" fmla="*/ 0 w 14"/>
                <a:gd name="T5" fmla="*/ 3 h 9"/>
                <a:gd name="T6" fmla="*/ 4 w 14"/>
                <a:gd name="T7" fmla="*/ 0 h 9"/>
                <a:gd name="T8" fmla="*/ 10 w 14"/>
                <a:gd name="T9" fmla="*/ 1 h 9"/>
                <a:gd name="T10" fmla="*/ 12 w 14"/>
                <a:gd name="T11" fmla="*/ 4 h 9"/>
                <a:gd name="T12" fmla="*/ 9 w 14"/>
                <a:gd name="T13" fmla="*/ 8 h 9"/>
                <a:gd name="T14" fmla="*/ 9 w 14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9" y="8"/>
                  </a:moveTo>
                  <a:cubicBezTo>
                    <a:pt x="7" y="8"/>
                    <a:pt x="6" y="5"/>
                    <a:pt x="5" y="5"/>
                  </a:cubicBezTo>
                  <a:cubicBezTo>
                    <a:pt x="4" y="4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2"/>
                    <a:pt x="14" y="2"/>
                    <a:pt x="12" y="4"/>
                  </a:cubicBezTo>
                  <a:cubicBezTo>
                    <a:pt x="11" y="5"/>
                    <a:pt x="10" y="9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6" name="Freeform 574"/>
            <p:cNvSpPr>
              <a:spLocks/>
            </p:cNvSpPr>
            <p:nvPr/>
          </p:nvSpPr>
          <p:spPr bwMode="auto">
            <a:xfrm>
              <a:off x="6916738" y="4700718"/>
              <a:ext cx="296177" cy="273957"/>
            </a:xfrm>
            <a:custGeom>
              <a:avLst/>
              <a:gdLst>
                <a:gd name="T0" fmla="*/ 18 w 32"/>
                <a:gd name="T1" fmla="*/ 27 h 29"/>
                <a:gd name="T2" fmla="*/ 10 w 32"/>
                <a:gd name="T3" fmla="*/ 19 h 29"/>
                <a:gd name="T4" fmla="*/ 1 w 32"/>
                <a:gd name="T5" fmla="*/ 15 h 29"/>
                <a:gd name="T6" fmla="*/ 0 w 32"/>
                <a:gd name="T7" fmla="*/ 13 h 29"/>
                <a:gd name="T8" fmla="*/ 4 w 32"/>
                <a:gd name="T9" fmla="*/ 12 h 29"/>
                <a:gd name="T10" fmla="*/ 11 w 32"/>
                <a:gd name="T11" fmla="*/ 14 h 29"/>
                <a:gd name="T12" fmla="*/ 11 w 32"/>
                <a:gd name="T13" fmla="*/ 12 h 29"/>
                <a:gd name="T14" fmla="*/ 13 w 32"/>
                <a:gd name="T15" fmla="*/ 11 h 29"/>
                <a:gd name="T16" fmla="*/ 7 w 32"/>
                <a:gd name="T17" fmla="*/ 8 h 29"/>
                <a:gd name="T18" fmla="*/ 7 w 32"/>
                <a:gd name="T19" fmla="*/ 6 h 29"/>
                <a:gd name="T20" fmla="*/ 10 w 32"/>
                <a:gd name="T21" fmla="*/ 7 h 29"/>
                <a:gd name="T22" fmla="*/ 11 w 32"/>
                <a:gd name="T23" fmla="*/ 5 h 29"/>
                <a:gd name="T24" fmla="*/ 8 w 32"/>
                <a:gd name="T25" fmla="*/ 4 h 29"/>
                <a:gd name="T26" fmla="*/ 10 w 32"/>
                <a:gd name="T27" fmla="*/ 3 h 29"/>
                <a:gd name="T28" fmla="*/ 14 w 32"/>
                <a:gd name="T29" fmla="*/ 4 h 29"/>
                <a:gd name="T30" fmla="*/ 13 w 32"/>
                <a:gd name="T31" fmla="*/ 3 h 29"/>
                <a:gd name="T32" fmla="*/ 19 w 32"/>
                <a:gd name="T33" fmla="*/ 5 h 29"/>
                <a:gd name="T34" fmla="*/ 18 w 32"/>
                <a:gd name="T35" fmla="*/ 3 h 29"/>
                <a:gd name="T36" fmla="*/ 19 w 32"/>
                <a:gd name="T37" fmla="*/ 3 h 29"/>
                <a:gd name="T38" fmla="*/ 17 w 32"/>
                <a:gd name="T39" fmla="*/ 2 h 29"/>
                <a:gd name="T40" fmla="*/ 25 w 32"/>
                <a:gd name="T41" fmla="*/ 1 h 29"/>
                <a:gd name="T42" fmla="*/ 23 w 32"/>
                <a:gd name="T43" fmla="*/ 3 h 29"/>
                <a:gd name="T44" fmla="*/ 28 w 32"/>
                <a:gd name="T45" fmla="*/ 4 h 29"/>
                <a:gd name="T46" fmla="*/ 27 w 32"/>
                <a:gd name="T47" fmla="*/ 7 h 29"/>
                <a:gd name="T48" fmla="*/ 26 w 32"/>
                <a:gd name="T49" fmla="*/ 8 h 29"/>
                <a:gd name="T50" fmla="*/ 23 w 32"/>
                <a:gd name="T51" fmla="*/ 10 h 29"/>
                <a:gd name="T52" fmla="*/ 21 w 32"/>
                <a:gd name="T53" fmla="*/ 13 h 29"/>
                <a:gd name="T54" fmla="*/ 24 w 32"/>
                <a:gd name="T55" fmla="*/ 11 h 29"/>
                <a:gd name="T56" fmla="*/ 26 w 32"/>
                <a:gd name="T57" fmla="*/ 13 h 29"/>
                <a:gd name="T58" fmla="*/ 29 w 32"/>
                <a:gd name="T59" fmla="*/ 13 h 29"/>
                <a:gd name="T60" fmla="*/ 28 w 32"/>
                <a:gd name="T61" fmla="*/ 10 h 29"/>
                <a:gd name="T62" fmla="*/ 30 w 32"/>
                <a:gd name="T63" fmla="*/ 11 h 29"/>
                <a:gd name="T64" fmla="*/ 30 w 32"/>
                <a:gd name="T65" fmla="*/ 14 h 29"/>
                <a:gd name="T66" fmla="*/ 31 w 32"/>
                <a:gd name="T67" fmla="*/ 17 h 29"/>
                <a:gd name="T68" fmla="*/ 28 w 32"/>
                <a:gd name="T69" fmla="*/ 23 h 29"/>
                <a:gd name="T70" fmla="*/ 22 w 32"/>
                <a:gd name="T71" fmla="*/ 23 h 29"/>
                <a:gd name="T72" fmla="*/ 21 w 32"/>
                <a:gd name="T73" fmla="*/ 23 h 29"/>
                <a:gd name="T74" fmla="*/ 23 w 32"/>
                <a:gd name="T75" fmla="*/ 26 h 29"/>
                <a:gd name="T76" fmla="*/ 18 w 32"/>
                <a:gd name="T77" fmla="*/ 27 h 29"/>
                <a:gd name="T78" fmla="*/ 18 w 32"/>
                <a:gd name="T7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8" y="27"/>
                  </a:moveTo>
                  <a:cubicBezTo>
                    <a:pt x="15" y="25"/>
                    <a:pt x="13" y="21"/>
                    <a:pt x="10" y="19"/>
                  </a:cubicBezTo>
                  <a:cubicBezTo>
                    <a:pt x="7" y="18"/>
                    <a:pt x="4" y="16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0"/>
                    <a:pt x="2" y="11"/>
                    <a:pt x="4" y="12"/>
                  </a:cubicBezTo>
                  <a:cubicBezTo>
                    <a:pt x="6" y="13"/>
                    <a:pt x="8" y="15"/>
                    <a:pt x="11" y="14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1"/>
                    <a:pt x="13" y="12"/>
                    <a:pt x="13" y="11"/>
                  </a:cubicBezTo>
                  <a:cubicBezTo>
                    <a:pt x="14" y="10"/>
                    <a:pt x="7" y="8"/>
                    <a:pt x="7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9" y="5"/>
                    <a:pt x="9" y="6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8" y="4"/>
                    <a:pt x="8" y="4"/>
                  </a:cubicBezTo>
                  <a:cubicBezTo>
                    <a:pt x="8" y="4"/>
                    <a:pt x="10" y="3"/>
                    <a:pt x="10" y="3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4" y="2"/>
                    <a:pt x="18" y="5"/>
                    <a:pt x="19" y="5"/>
                  </a:cubicBezTo>
                  <a:cubicBezTo>
                    <a:pt x="20" y="4"/>
                    <a:pt x="18" y="4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7" y="3"/>
                    <a:pt x="17" y="2"/>
                  </a:cubicBezTo>
                  <a:cubicBezTo>
                    <a:pt x="17" y="2"/>
                    <a:pt x="24" y="0"/>
                    <a:pt x="25" y="1"/>
                  </a:cubicBezTo>
                  <a:cubicBezTo>
                    <a:pt x="26" y="1"/>
                    <a:pt x="23" y="2"/>
                    <a:pt x="23" y="3"/>
                  </a:cubicBezTo>
                  <a:cubicBezTo>
                    <a:pt x="24" y="4"/>
                    <a:pt x="27" y="3"/>
                    <a:pt x="28" y="4"/>
                  </a:cubicBezTo>
                  <a:cubicBezTo>
                    <a:pt x="28" y="5"/>
                    <a:pt x="24" y="7"/>
                    <a:pt x="27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5" y="8"/>
                    <a:pt x="24" y="8"/>
                    <a:pt x="23" y="10"/>
                  </a:cubicBezTo>
                  <a:cubicBezTo>
                    <a:pt x="23" y="10"/>
                    <a:pt x="21" y="13"/>
                    <a:pt x="21" y="13"/>
                  </a:cubicBezTo>
                  <a:cubicBezTo>
                    <a:pt x="22" y="13"/>
                    <a:pt x="23" y="11"/>
                    <a:pt x="24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7" y="13"/>
                    <a:pt x="30" y="17"/>
                    <a:pt x="29" y="13"/>
                  </a:cubicBezTo>
                  <a:cubicBezTo>
                    <a:pt x="29" y="12"/>
                    <a:pt x="27" y="11"/>
                    <a:pt x="28" y="10"/>
                  </a:cubicBezTo>
                  <a:cubicBezTo>
                    <a:pt x="29" y="10"/>
                    <a:pt x="30" y="10"/>
                    <a:pt x="30" y="11"/>
                  </a:cubicBezTo>
                  <a:cubicBezTo>
                    <a:pt x="30" y="12"/>
                    <a:pt x="29" y="13"/>
                    <a:pt x="30" y="14"/>
                  </a:cubicBezTo>
                  <a:cubicBezTo>
                    <a:pt x="31" y="15"/>
                    <a:pt x="32" y="16"/>
                    <a:pt x="31" y="17"/>
                  </a:cubicBezTo>
                  <a:cubicBezTo>
                    <a:pt x="29" y="19"/>
                    <a:pt x="32" y="22"/>
                    <a:pt x="28" y="23"/>
                  </a:cubicBezTo>
                  <a:cubicBezTo>
                    <a:pt x="28" y="23"/>
                    <a:pt x="21" y="25"/>
                    <a:pt x="22" y="23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3" y="28"/>
                    <a:pt x="19" y="27"/>
                    <a:pt x="18" y="27"/>
                  </a:cubicBezTo>
                  <a:cubicBezTo>
                    <a:pt x="17" y="26"/>
                    <a:pt x="22" y="29"/>
                    <a:pt x="18" y="2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7" name="Freeform 575"/>
            <p:cNvSpPr>
              <a:spLocks/>
            </p:cNvSpPr>
            <p:nvPr/>
          </p:nvSpPr>
          <p:spPr bwMode="auto">
            <a:xfrm>
              <a:off x="7232025" y="4700718"/>
              <a:ext cx="261145" cy="207058"/>
            </a:xfrm>
            <a:custGeom>
              <a:avLst/>
              <a:gdLst>
                <a:gd name="T0" fmla="*/ 7 w 28"/>
                <a:gd name="T1" fmla="*/ 22 h 22"/>
                <a:gd name="T2" fmla="*/ 3 w 28"/>
                <a:gd name="T3" fmla="*/ 19 h 22"/>
                <a:gd name="T4" fmla="*/ 1 w 28"/>
                <a:gd name="T5" fmla="*/ 11 h 22"/>
                <a:gd name="T6" fmla="*/ 1 w 28"/>
                <a:gd name="T7" fmla="*/ 4 h 22"/>
                <a:gd name="T8" fmla="*/ 6 w 28"/>
                <a:gd name="T9" fmla="*/ 4 h 22"/>
                <a:gd name="T10" fmla="*/ 5 w 28"/>
                <a:gd name="T11" fmla="*/ 1 h 22"/>
                <a:gd name="T12" fmla="*/ 16 w 28"/>
                <a:gd name="T13" fmla="*/ 2 h 22"/>
                <a:gd name="T14" fmla="*/ 25 w 28"/>
                <a:gd name="T15" fmla="*/ 3 h 22"/>
                <a:gd name="T16" fmla="*/ 23 w 28"/>
                <a:gd name="T17" fmla="*/ 8 h 22"/>
                <a:gd name="T18" fmla="*/ 19 w 28"/>
                <a:gd name="T19" fmla="*/ 13 h 22"/>
                <a:gd name="T20" fmla="*/ 12 w 28"/>
                <a:gd name="T21" fmla="*/ 13 h 22"/>
                <a:gd name="T22" fmla="*/ 10 w 28"/>
                <a:gd name="T23" fmla="*/ 14 h 22"/>
                <a:gd name="T24" fmla="*/ 11 w 28"/>
                <a:gd name="T25" fmla="*/ 17 h 22"/>
                <a:gd name="T26" fmla="*/ 7 w 28"/>
                <a:gd name="T27" fmla="*/ 22 h 22"/>
                <a:gd name="T28" fmla="*/ 7 w 28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2">
                  <a:moveTo>
                    <a:pt x="7" y="22"/>
                  </a:moveTo>
                  <a:cubicBezTo>
                    <a:pt x="5" y="21"/>
                    <a:pt x="3" y="21"/>
                    <a:pt x="3" y="19"/>
                  </a:cubicBezTo>
                  <a:cubicBezTo>
                    <a:pt x="3" y="16"/>
                    <a:pt x="0" y="14"/>
                    <a:pt x="1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4"/>
                    <a:pt x="6" y="5"/>
                    <a:pt x="6" y="4"/>
                  </a:cubicBezTo>
                  <a:cubicBezTo>
                    <a:pt x="6" y="3"/>
                    <a:pt x="0" y="3"/>
                    <a:pt x="5" y="1"/>
                  </a:cubicBezTo>
                  <a:cubicBezTo>
                    <a:pt x="9" y="0"/>
                    <a:pt x="12" y="1"/>
                    <a:pt x="16" y="2"/>
                  </a:cubicBezTo>
                  <a:cubicBezTo>
                    <a:pt x="19" y="2"/>
                    <a:pt x="22" y="2"/>
                    <a:pt x="25" y="3"/>
                  </a:cubicBezTo>
                  <a:cubicBezTo>
                    <a:pt x="28" y="4"/>
                    <a:pt x="25" y="6"/>
                    <a:pt x="23" y="8"/>
                  </a:cubicBezTo>
                  <a:cubicBezTo>
                    <a:pt x="22" y="10"/>
                    <a:pt x="21" y="12"/>
                    <a:pt x="19" y="13"/>
                  </a:cubicBezTo>
                  <a:cubicBezTo>
                    <a:pt x="18" y="15"/>
                    <a:pt x="14" y="13"/>
                    <a:pt x="12" y="13"/>
                  </a:cubicBezTo>
                  <a:cubicBezTo>
                    <a:pt x="12" y="13"/>
                    <a:pt x="9" y="13"/>
                    <a:pt x="10" y="14"/>
                  </a:cubicBezTo>
                  <a:cubicBezTo>
                    <a:pt x="10" y="15"/>
                    <a:pt x="12" y="15"/>
                    <a:pt x="11" y="17"/>
                  </a:cubicBezTo>
                  <a:cubicBezTo>
                    <a:pt x="10" y="17"/>
                    <a:pt x="8" y="22"/>
                    <a:pt x="7" y="22"/>
                  </a:cubicBezTo>
                  <a:cubicBezTo>
                    <a:pt x="5" y="21"/>
                    <a:pt x="8" y="22"/>
                    <a:pt x="7" y="2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8" name="Freeform 576"/>
            <p:cNvSpPr>
              <a:spLocks/>
            </p:cNvSpPr>
            <p:nvPr/>
          </p:nvSpPr>
          <p:spPr bwMode="auto">
            <a:xfrm>
              <a:off x="5833938" y="4675234"/>
              <a:ext cx="503185" cy="308997"/>
            </a:xfrm>
            <a:custGeom>
              <a:avLst/>
              <a:gdLst>
                <a:gd name="T0" fmla="*/ 52 w 54"/>
                <a:gd name="T1" fmla="*/ 10 h 33"/>
                <a:gd name="T2" fmla="*/ 45 w 54"/>
                <a:gd name="T3" fmla="*/ 4 h 33"/>
                <a:gd name="T4" fmla="*/ 41 w 54"/>
                <a:gd name="T5" fmla="*/ 3 h 33"/>
                <a:gd name="T6" fmla="*/ 35 w 54"/>
                <a:gd name="T7" fmla="*/ 4 h 33"/>
                <a:gd name="T8" fmla="*/ 32 w 54"/>
                <a:gd name="T9" fmla="*/ 3 h 33"/>
                <a:gd name="T10" fmla="*/ 27 w 54"/>
                <a:gd name="T11" fmla="*/ 1 h 33"/>
                <a:gd name="T12" fmla="*/ 20 w 54"/>
                <a:gd name="T13" fmla="*/ 0 h 33"/>
                <a:gd name="T14" fmla="*/ 11 w 54"/>
                <a:gd name="T15" fmla="*/ 1 h 33"/>
                <a:gd name="T16" fmla="*/ 8 w 54"/>
                <a:gd name="T17" fmla="*/ 3 h 33"/>
                <a:gd name="T18" fmla="*/ 7 w 54"/>
                <a:gd name="T19" fmla="*/ 11 h 33"/>
                <a:gd name="T20" fmla="*/ 7 w 54"/>
                <a:gd name="T21" fmla="*/ 15 h 33"/>
                <a:gd name="T22" fmla="*/ 4 w 54"/>
                <a:gd name="T23" fmla="*/ 18 h 33"/>
                <a:gd name="T24" fmla="*/ 0 w 54"/>
                <a:gd name="T25" fmla="*/ 24 h 33"/>
                <a:gd name="T26" fmla="*/ 7 w 54"/>
                <a:gd name="T27" fmla="*/ 26 h 33"/>
                <a:gd name="T28" fmla="*/ 15 w 54"/>
                <a:gd name="T29" fmla="*/ 32 h 33"/>
                <a:gd name="T30" fmla="*/ 19 w 54"/>
                <a:gd name="T31" fmla="*/ 30 h 33"/>
                <a:gd name="T32" fmla="*/ 25 w 54"/>
                <a:gd name="T33" fmla="*/ 29 h 33"/>
                <a:gd name="T34" fmla="*/ 28 w 54"/>
                <a:gd name="T35" fmla="*/ 26 h 33"/>
                <a:gd name="T36" fmla="*/ 31 w 54"/>
                <a:gd name="T37" fmla="*/ 21 h 33"/>
                <a:gd name="T38" fmla="*/ 37 w 54"/>
                <a:gd name="T39" fmla="*/ 17 h 33"/>
                <a:gd name="T40" fmla="*/ 46 w 54"/>
                <a:gd name="T41" fmla="*/ 13 h 33"/>
                <a:gd name="T42" fmla="*/ 52 w 54"/>
                <a:gd name="T43" fmla="*/ 10 h 33"/>
                <a:gd name="T44" fmla="*/ 52 w 54"/>
                <a:gd name="T4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3">
                  <a:moveTo>
                    <a:pt x="52" y="10"/>
                  </a:moveTo>
                  <a:cubicBezTo>
                    <a:pt x="50" y="8"/>
                    <a:pt x="48" y="6"/>
                    <a:pt x="45" y="4"/>
                  </a:cubicBezTo>
                  <a:cubicBezTo>
                    <a:pt x="44" y="4"/>
                    <a:pt x="42" y="3"/>
                    <a:pt x="41" y="3"/>
                  </a:cubicBezTo>
                  <a:cubicBezTo>
                    <a:pt x="38" y="2"/>
                    <a:pt x="37" y="3"/>
                    <a:pt x="35" y="4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5" y="1"/>
                    <a:pt x="22" y="0"/>
                    <a:pt x="20" y="0"/>
                  </a:cubicBezTo>
                  <a:cubicBezTo>
                    <a:pt x="17" y="0"/>
                    <a:pt x="14" y="1"/>
                    <a:pt x="11" y="1"/>
                  </a:cubicBezTo>
                  <a:cubicBezTo>
                    <a:pt x="9" y="2"/>
                    <a:pt x="6" y="1"/>
                    <a:pt x="8" y="3"/>
                  </a:cubicBezTo>
                  <a:cubicBezTo>
                    <a:pt x="10" y="7"/>
                    <a:pt x="10" y="8"/>
                    <a:pt x="7" y="11"/>
                  </a:cubicBezTo>
                  <a:cubicBezTo>
                    <a:pt x="5" y="13"/>
                    <a:pt x="7" y="14"/>
                    <a:pt x="7" y="15"/>
                  </a:cubicBezTo>
                  <a:cubicBezTo>
                    <a:pt x="6" y="16"/>
                    <a:pt x="4" y="16"/>
                    <a:pt x="4" y="18"/>
                  </a:cubicBezTo>
                  <a:cubicBezTo>
                    <a:pt x="3" y="20"/>
                    <a:pt x="1" y="22"/>
                    <a:pt x="0" y="24"/>
                  </a:cubicBezTo>
                  <a:cubicBezTo>
                    <a:pt x="0" y="25"/>
                    <a:pt x="6" y="26"/>
                    <a:pt x="7" y="26"/>
                  </a:cubicBezTo>
                  <a:cubicBezTo>
                    <a:pt x="10" y="28"/>
                    <a:pt x="12" y="32"/>
                    <a:pt x="15" y="32"/>
                  </a:cubicBezTo>
                  <a:cubicBezTo>
                    <a:pt x="16" y="33"/>
                    <a:pt x="18" y="31"/>
                    <a:pt x="19" y="30"/>
                  </a:cubicBezTo>
                  <a:cubicBezTo>
                    <a:pt x="21" y="29"/>
                    <a:pt x="23" y="30"/>
                    <a:pt x="25" y="29"/>
                  </a:cubicBezTo>
                  <a:cubicBezTo>
                    <a:pt x="27" y="29"/>
                    <a:pt x="27" y="28"/>
                    <a:pt x="28" y="26"/>
                  </a:cubicBezTo>
                  <a:cubicBezTo>
                    <a:pt x="28" y="24"/>
                    <a:pt x="28" y="23"/>
                    <a:pt x="31" y="21"/>
                  </a:cubicBezTo>
                  <a:cubicBezTo>
                    <a:pt x="33" y="20"/>
                    <a:pt x="34" y="18"/>
                    <a:pt x="37" y="17"/>
                  </a:cubicBezTo>
                  <a:cubicBezTo>
                    <a:pt x="40" y="15"/>
                    <a:pt x="43" y="14"/>
                    <a:pt x="46" y="13"/>
                  </a:cubicBezTo>
                  <a:cubicBezTo>
                    <a:pt x="46" y="13"/>
                    <a:pt x="53" y="10"/>
                    <a:pt x="52" y="10"/>
                  </a:cubicBezTo>
                  <a:cubicBezTo>
                    <a:pt x="51" y="9"/>
                    <a:pt x="54" y="11"/>
                    <a:pt x="52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89" name="Freeform 577"/>
            <p:cNvSpPr>
              <a:spLocks/>
            </p:cNvSpPr>
            <p:nvPr/>
          </p:nvSpPr>
          <p:spPr bwMode="auto">
            <a:xfrm>
              <a:off x="6811643" y="4589224"/>
              <a:ext cx="66878" cy="38227"/>
            </a:xfrm>
            <a:custGeom>
              <a:avLst/>
              <a:gdLst>
                <a:gd name="T0" fmla="*/ 4 w 7"/>
                <a:gd name="T1" fmla="*/ 4 h 4"/>
                <a:gd name="T2" fmla="*/ 1 w 7"/>
                <a:gd name="T3" fmla="*/ 3 h 4"/>
                <a:gd name="T4" fmla="*/ 3 w 7"/>
                <a:gd name="T5" fmla="*/ 0 h 4"/>
                <a:gd name="T6" fmla="*/ 4 w 7"/>
                <a:gd name="T7" fmla="*/ 4 h 4"/>
                <a:gd name="T8" fmla="*/ 4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6" y="0"/>
                    <a:pt x="7" y="4"/>
                    <a:pt x="4" y="4"/>
                  </a:cubicBezTo>
                  <a:cubicBezTo>
                    <a:pt x="1" y="3"/>
                    <a:pt x="6" y="4"/>
                    <a:pt x="4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0" name="Freeform 578"/>
            <p:cNvSpPr>
              <a:spLocks/>
            </p:cNvSpPr>
            <p:nvPr/>
          </p:nvSpPr>
          <p:spPr bwMode="auto">
            <a:xfrm>
              <a:off x="6235211" y="4420393"/>
              <a:ext cx="560508" cy="264400"/>
            </a:xfrm>
            <a:custGeom>
              <a:avLst/>
              <a:gdLst>
                <a:gd name="T0" fmla="*/ 50 w 60"/>
                <a:gd name="T1" fmla="*/ 22 h 28"/>
                <a:gd name="T2" fmla="*/ 48 w 60"/>
                <a:gd name="T3" fmla="*/ 21 h 28"/>
                <a:gd name="T4" fmla="*/ 46 w 60"/>
                <a:gd name="T5" fmla="*/ 23 h 28"/>
                <a:gd name="T6" fmla="*/ 43 w 60"/>
                <a:gd name="T7" fmla="*/ 22 h 28"/>
                <a:gd name="T8" fmla="*/ 40 w 60"/>
                <a:gd name="T9" fmla="*/ 23 h 28"/>
                <a:gd name="T10" fmla="*/ 24 w 60"/>
                <a:gd name="T11" fmla="*/ 27 h 28"/>
                <a:gd name="T12" fmla="*/ 19 w 60"/>
                <a:gd name="T13" fmla="*/ 28 h 28"/>
                <a:gd name="T14" fmla="*/ 17 w 60"/>
                <a:gd name="T15" fmla="*/ 24 h 28"/>
                <a:gd name="T16" fmla="*/ 24 w 60"/>
                <a:gd name="T17" fmla="*/ 22 h 28"/>
                <a:gd name="T18" fmla="*/ 29 w 60"/>
                <a:gd name="T19" fmla="*/ 22 h 28"/>
                <a:gd name="T20" fmla="*/ 31 w 60"/>
                <a:gd name="T21" fmla="*/ 20 h 28"/>
                <a:gd name="T22" fmla="*/ 24 w 60"/>
                <a:gd name="T23" fmla="*/ 20 h 28"/>
                <a:gd name="T24" fmla="*/ 19 w 60"/>
                <a:gd name="T25" fmla="*/ 21 h 28"/>
                <a:gd name="T26" fmla="*/ 19 w 60"/>
                <a:gd name="T27" fmla="*/ 19 h 28"/>
                <a:gd name="T28" fmla="*/ 12 w 60"/>
                <a:gd name="T29" fmla="*/ 21 h 28"/>
                <a:gd name="T30" fmla="*/ 11 w 60"/>
                <a:gd name="T31" fmla="*/ 22 h 28"/>
                <a:gd name="T32" fmla="*/ 9 w 60"/>
                <a:gd name="T33" fmla="*/ 23 h 28"/>
                <a:gd name="T34" fmla="*/ 5 w 60"/>
                <a:gd name="T35" fmla="*/ 21 h 28"/>
                <a:gd name="T36" fmla="*/ 0 w 60"/>
                <a:gd name="T37" fmla="*/ 20 h 28"/>
                <a:gd name="T38" fmla="*/ 4 w 60"/>
                <a:gd name="T39" fmla="*/ 18 h 28"/>
                <a:gd name="T40" fmla="*/ 9 w 60"/>
                <a:gd name="T41" fmla="*/ 17 h 28"/>
                <a:gd name="T42" fmla="*/ 11 w 60"/>
                <a:gd name="T43" fmla="*/ 16 h 28"/>
                <a:gd name="T44" fmla="*/ 5 w 60"/>
                <a:gd name="T45" fmla="*/ 16 h 28"/>
                <a:gd name="T46" fmla="*/ 4 w 60"/>
                <a:gd name="T47" fmla="*/ 14 h 28"/>
                <a:gd name="T48" fmla="*/ 12 w 60"/>
                <a:gd name="T49" fmla="*/ 13 h 28"/>
                <a:gd name="T50" fmla="*/ 4 w 60"/>
                <a:gd name="T51" fmla="*/ 12 h 28"/>
                <a:gd name="T52" fmla="*/ 13 w 60"/>
                <a:gd name="T53" fmla="*/ 10 h 28"/>
                <a:gd name="T54" fmla="*/ 9 w 60"/>
                <a:gd name="T55" fmla="*/ 8 h 28"/>
                <a:gd name="T56" fmla="*/ 14 w 60"/>
                <a:gd name="T57" fmla="*/ 6 h 28"/>
                <a:gd name="T58" fmla="*/ 17 w 60"/>
                <a:gd name="T59" fmla="*/ 10 h 28"/>
                <a:gd name="T60" fmla="*/ 25 w 60"/>
                <a:gd name="T61" fmla="*/ 11 h 28"/>
                <a:gd name="T62" fmla="*/ 29 w 60"/>
                <a:gd name="T63" fmla="*/ 14 h 28"/>
                <a:gd name="T64" fmla="*/ 32 w 60"/>
                <a:gd name="T65" fmla="*/ 17 h 28"/>
                <a:gd name="T66" fmla="*/ 39 w 60"/>
                <a:gd name="T67" fmla="*/ 16 h 28"/>
                <a:gd name="T68" fmla="*/ 37 w 60"/>
                <a:gd name="T69" fmla="*/ 13 h 28"/>
                <a:gd name="T70" fmla="*/ 38 w 60"/>
                <a:gd name="T71" fmla="*/ 9 h 28"/>
                <a:gd name="T72" fmla="*/ 36 w 60"/>
                <a:gd name="T73" fmla="*/ 8 h 28"/>
                <a:gd name="T74" fmla="*/ 38 w 60"/>
                <a:gd name="T75" fmla="*/ 5 h 28"/>
                <a:gd name="T76" fmla="*/ 43 w 60"/>
                <a:gd name="T77" fmla="*/ 3 h 28"/>
                <a:gd name="T78" fmla="*/ 44 w 60"/>
                <a:gd name="T79" fmla="*/ 7 h 28"/>
                <a:gd name="T80" fmla="*/ 45 w 60"/>
                <a:gd name="T81" fmla="*/ 9 h 28"/>
                <a:gd name="T82" fmla="*/ 44 w 60"/>
                <a:gd name="T83" fmla="*/ 10 h 28"/>
                <a:gd name="T84" fmla="*/ 47 w 60"/>
                <a:gd name="T85" fmla="*/ 11 h 28"/>
                <a:gd name="T86" fmla="*/ 51 w 60"/>
                <a:gd name="T87" fmla="*/ 14 h 28"/>
                <a:gd name="T88" fmla="*/ 53 w 60"/>
                <a:gd name="T89" fmla="*/ 13 h 28"/>
                <a:gd name="T90" fmla="*/ 57 w 60"/>
                <a:gd name="T91" fmla="*/ 12 h 28"/>
                <a:gd name="T92" fmla="*/ 59 w 60"/>
                <a:gd name="T93" fmla="*/ 15 h 28"/>
                <a:gd name="T94" fmla="*/ 58 w 60"/>
                <a:gd name="T95" fmla="*/ 20 h 28"/>
                <a:gd name="T96" fmla="*/ 50 w 60"/>
                <a:gd name="T97" fmla="*/ 22 h 28"/>
                <a:gd name="T98" fmla="*/ 50 w 60"/>
                <a:gd name="T9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28">
                  <a:moveTo>
                    <a:pt x="50" y="22"/>
                  </a:moveTo>
                  <a:cubicBezTo>
                    <a:pt x="49" y="22"/>
                    <a:pt x="49" y="21"/>
                    <a:pt x="48" y="21"/>
                  </a:cubicBezTo>
                  <a:cubicBezTo>
                    <a:pt x="48" y="21"/>
                    <a:pt x="46" y="22"/>
                    <a:pt x="46" y="23"/>
                  </a:cubicBezTo>
                  <a:cubicBezTo>
                    <a:pt x="45" y="23"/>
                    <a:pt x="44" y="23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5" y="25"/>
                    <a:pt x="30" y="26"/>
                    <a:pt x="24" y="27"/>
                  </a:cubicBezTo>
                  <a:cubicBezTo>
                    <a:pt x="23" y="27"/>
                    <a:pt x="20" y="28"/>
                    <a:pt x="19" y="28"/>
                  </a:cubicBezTo>
                  <a:cubicBezTo>
                    <a:pt x="17" y="27"/>
                    <a:pt x="13" y="26"/>
                    <a:pt x="17" y="24"/>
                  </a:cubicBezTo>
                  <a:cubicBezTo>
                    <a:pt x="19" y="24"/>
                    <a:pt x="22" y="22"/>
                    <a:pt x="24" y="22"/>
                  </a:cubicBezTo>
                  <a:cubicBezTo>
                    <a:pt x="26" y="22"/>
                    <a:pt x="28" y="22"/>
                    <a:pt x="29" y="22"/>
                  </a:cubicBezTo>
                  <a:cubicBezTo>
                    <a:pt x="29" y="22"/>
                    <a:pt x="32" y="20"/>
                    <a:pt x="31" y="20"/>
                  </a:cubicBezTo>
                  <a:cubicBezTo>
                    <a:pt x="30" y="19"/>
                    <a:pt x="25" y="20"/>
                    <a:pt x="24" y="20"/>
                  </a:cubicBezTo>
                  <a:cubicBezTo>
                    <a:pt x="22" y="21"/>
                    <a:pt x="21" y="21"/>
                    <a:pt x="19" y="21"/>
                  </a:cubicBezTo>
                  <a:cubicBezTo>
                    <a:pt x="17" y="21"/>
                    <a:pt x="19" y="20"/>
                    <a:pt x="19" y="19"/>
                  </a:cubicBezTo>
                  <a:cubicBezTo>
                    <a:pt x="19" y="16"/>
                    <a:pt x="13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3"/>
                    <a:pt x="6" y="21"/>
                    <a:pt x="5" y="21"/>
                  </a:cubicBezTo>
                  <a:cubicBezTo>
                    <a:pt x="4" y="21"/>
                    <a:pt x="0" y="22"/>
                    <a:pt x="0" y="20"/>
                  </a:cubicBezTo>
                  <a:cubicBezTo>
                    <a:pt x="0" y="18"/>
                    <a:pt x="2" y="19"/>
                    <a:pt x="4" y="18"/>
                  </a:cubicBezTo>
                  <a:cubicBezTo>
                    <a:pt x="6" y="18"/>
                    <a:pt x="8" y="18"/>
                    <a:pt x="9" y="17"/>
                  </a:cubicBezTo>
                  <a:cubicBezTo>
                    <a:pt x="9" y="17"/>
                    <a:pt x="12" y="16"/>
                    <a:pt x="11" y="16"/>
                  </a:cubicBezTo>
                  <a:cubicBezTo>
                    <a:pt x="9" y="15"/>
                    <a:pt x="6" y="16"/>
                    <a:pt x="5" y="16"/>
                  </a:cubicBezTo>
                  <a:cubicBezTo>
                    <a:pt x="2" y="16"/>
                    <a:pt x="0" y="14"/>
                    <a:pt x="4" y="14"/>
                  </a:cubicBezTo>
                  <a:cubicBezTo>
                    <a:pt x="6" y="14"/>
                    <a:pt x="10" y="13"/>
                    <a:pt x="12" y="13"/>
                  </a:cubicBezTo>
                  <a:cubicBezTo>
                    <a:pt x="11" y="13"/>
                    <a:pt x="4" y="14"/>
                    <a:pt x="4" y="12"/>
                  </a:cubicBezTo>
                  <a:cubicBezTo>
                    <a:pt x="3" y="10"/>
                    <a:pt x="12" y="11"/>
                    <a:pt x="13" y="10"/>
                  </a:cubicBezTo>
                  <a:cubicBezTo>
                    <a:pt x="13" y="10"/>
                    <a:pt x="9" y="9"/>
                    <a:pt x="9" y="8"/>
                  </a:cubicBezTo>
                  <a:cubicBezTo>
                    <a:pt x="8" y="7"/>
                    <a:pt x="14" y="6"/>
                    <a:pt x="14" y="6"/>
                  </a:cubicBezTo>
                  <a:cubicBezTo>
                    <a:pt x="17" y="6"/>
                    <a:pt x="15" y="10"/>
                    <a:pt x="17" y="10"/>
                  </a:cubicBezTo>
                  <a:cubicBezTo>
                    <a:pt x="20" y="10"/>
                    <a:pt x="22" y="10"/>
                    <a:pt x="25" y="11"/>
                  </a:cubicBezTo>
                  <a:cubicBezTo>
                    <a:pt x="26" y="12"/>
                    <a:pt x="28" y="13"/>
                    <a:pt x="29" y="14"/>
                  </a:cubicBezTo>
                  <a:cubicBezTo>
                    <a:pt x="31" y="16"/>
                    <a:pt x="30" y="17"/>
                    <a:pt x="32" y="17"/>
                  </a:cubicBezTo>
                  <a:cubicBezTo>
                    <a:pt x="35" y="17"/>
                    <a:pt x="37" y="17"/>
                    <a:pt x="39" y="16"/>
                  </a:cubicBezTo>
                  <a:cubicBezTo>
                    <a:pt x="43" y="15"/>
                    <a:pt x="37" y="14"/>
                    <a:pt x="37" y="13"/>
                  </a:cubicBezTo>
                  <a:cubicBezTo>
                    <a:pt x="37" y="13"/>
                    <a:pt x="45" y="12"/>
                    <a:pt x="38" y="9"/>
                  </a:cubicBezTo>
                  <a:cubicBezTo>
                    <a:pt x="37" y="9"/>
                    <a:pt x="35" y="9"/>
                    <a:pt x="36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3" y="0"/>
                    <a:pt x="43" y="3"/>
                  </a:cubicBezTo>
                  <a:cubicBezTo>
                    <a:pt x="43" y="4"/>
                    <a:pt x="44" y="5"/>
                    <a:pt x="44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6" y="10"/>
                    <a:pt x="44" y="9"/>
                    <a:pt x="44" y="10"/>
                  </a:cubicBezTo>
                  <a:cubicBezTo>
                    <a:pt x="44" y="12"/>
                    <a:pt x="47" y="10"/>
                    <a:pt x="47" y="11"/>
                  </a:cubicBezTo>
                  <a:cubicBezTo>
                    <a:pt x="47" y="13"/>
                    <a:pt x="50" y="14"/>
                    <a:pt x="51" y="14"/>
                  </a:cubicBezTo>
                  <a:cubicBezTo>
                    <a:pt x="53" y="14"/>
                    <a:pt x="53" y="15"/>
                    <a:pt x="53" y="13"/>
                  </a:cubicBezTo>
                  <a:cubicBezTo>
                    <a:pt x="53" y="11"/>
                    <a:pt x="55" y="11"/>
                    <a:pt x="57" y="12"/>
                  </a:cubicBezTo>
                  <a:cubicBezTo>
                    <a:pt x="58" y="12"/>
                    <a:pt x="60" y="14"/>
                    <a:pt x="59" y="15"/>
                  </a:cubicBezTo>
                  <a:cubicBezTo>
                    <a:pt x="59" y="16"/>
                    <a:pt x="58" y="19"/>
                    <a:pt x="58" y="20"/>
                  </a:cubicBezTo>
                  <a:cubicBezTo>
                    <a:pt x="57" y="21"/>
                    <a:pt x="51" y="22"/>
                    <a:pt x="50" y="22"/>
                  </a:cubicBezTo>
                  <a:cubicBezTo>
                    <a:pt x="48" y="21"/>
                    <a:pt x="51" y="22"/>
                    <a:pt x="50" y="2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1" name="Freeform 579"/>
            <p:cNvSpPr>
              <a:spLocks/>
            </p:cNvSpPr>
            <p:nvPr/>
          </p:nvSpPr>
          <p:spPr bwMode="auto">
            <a:xfrm>
              <a:off x="6139667" y="4525517"/>
              <a:ext cx="95542" cy="63712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5 h 7"/>
                <a:gd name="T4" fmla="*/ 6 w 10"/>
                <a:gd name="T5" fmla="*/ 5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8" y="1"/>
                    <a:pt x="0" y="5"/>
                    <a:pt x="0" y="5"/>
                  </a:cubicBezTo>
                  <a:cubicBezTo>
                    <a:pt x="2" y="6"/>
                    <a:pt x="5" y="7"/>
                    <a:pt x="6" y="5"/>
                  </a:cubicBezTo>
                  <a:cubicBezTo>
                    <a:pt x="7" y="4"/>
                    <a:pt x="9" y="0"/>
                    <a:pt x="9" y="1"/>
                  </a:cubicBezTo>
                  <a:cubicBezTo>
                    <a:pt x="7" y="1"/>
                    <a:pt x="10" y="0"/>
                    <a:pt x="9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2" name="Freeform 580"/>
            <p:cNvSpPr>
              <a:spLocks/>
            </p:cNvSpPr>
            <p:nvPr/>
          </p:nvSpPr>
          <p:spPr bwMode="auto">
            <a:xfrm>
              <a:off x="5974063" y="4385353"/>
              <a:ext cx="343950" cy="159278"/>
            </a:xfrm>
            <a:custGeom>
              <a:avLst/>
              <a:gdLst>
                <a:gd name="T0" fmla="*/ 30 w 37"/>
                <a:gd name="T1" fmla="*/ 12 h 17"/>
                <a:gd name="T2" fmla="*/ 27 w 37"/>
                <a:gd name="T3" fmla="*/ 13 h 17"/>
                <a:gd name="T4" fmla="*/ 26 w 37"/>
                <a:gd name="T5" fmla="*/ 10 h 17"/>
                <a:gd name="T6" fmla="*/ 23 w 37"/>
                <a:gd name="T7" fmla="*/ 8 h 17"/>
                <a:gd name="T8" fmla="*/ 22 w 37"/>
                <a:gd name="T9" fmla="*/ 10 h 17"/>
                <a:gd name="T10" fmla="*/ 21 w 37"/>
                <a:gd name="T11" fmla="*/ 9 h 17"/>
                <a:gd name="T12" fmla="*/ 20 w 37"/>
                <a:gd name="T13" fmla="*/ 13 h 17"/>
                <a:gd name="T14" fmla="*/ 17 w 37"/>
                <a:gd name="T15" fmla="*/ 14 h 17"/>
                <a:gd name="T16" fmla="*/ 16 w 37"/>
                <a:gd name="T17" fmla="*/ 16 h 17"/>
                <a:gd name="T18" fmla="*/ 12 w 37"/>
                <a:gd name="T19" fmla="*/ 17 h 17"/>
                <a:gd name="T20" fmla="*/ 10 w 37"/>
                <a:gd name="T21" fmla="*/ 15 h 17"/>
                <a:gd name="T22" fmla="*/ 5 w 37"/>
                <a:gd name="T23" fmla="*/ 16 h 17"/>
                <a:gd name="T24" fmla="*/ 1 w 37"/>
                <a:gd name="T25" fmla="*/ 17 h 17"/>
                <a:gd name="T26" fmla="*/ 2 w 37"/>
                <a:gd name="T27" fmla="*/ 13 h 17"/>
                <a:gd name="T28" fmla="*/ 0 w 37"/>
                <a:gd name="T29" fmla="*/ 14 h 17"/>
                <a:gd name="T30" fmla="*/ 6 w 37"/>
                <a:gd name="T31" fmla="*/ 12 h 17"/>
                <a:gd name="T32" fmla="*/ 9 w 37"/>
                <a:gd name="T33" fmla="*/ 10 h 17"/>
                <a:gd name="T34" fmla="*/ 13 w 37"/>
                <a:gd name="T35" fmla="*/ 7 h 17"/>
                <a:gd name="T36" fmla="*/ 18 w 37"/>
                <a:gd name="T37" fmla="*/ 3 h 17"/>
                <a:gd name="T38" fmla="*/ 24 w 37"/>
                <a:gd name="T39" fmla="*/ 3 h 17"/>
                <a:gd name="T40" fmla="*/ 30 w 37"/>
                <a:gd name="T41" fmla="*/ 3 h 17"/>
                <a:gd name="T42" fmla="*/ 32 w 37"/>
                <a:gd name="T43" fmla="*/ 0 h 17"/>
                <a:gd name="T44" fmla="*/ 36 w 37"/>
                <a:gd name="T45" fmla="*/ 2 h 17"/>
                <a:gd name="T46" fmla="*/ 34 w 37"/>
                <a:gd name="T47" fmla="*/ 4 h 17"/>
                <a:gd name="T48" fmla="*/ 34 w 37"/>
                <a:gd name="T49" fmla="*/ 7 h 17"/>
                <a:gd name="T50" fmla="*/ 35 w 37"/>
                <a:gd name="T51" fmla="*/ 9 h 17"/>
                <a:gd name="T52" fmla="*/ 31 w 37"/>
                <a:gd name="T53" fmla="*/ 10 h 17"/>
                <a:gd name="T54" fmla="*/ 30 w 37"/>
                <a:gd name="T55" fmla="*/ 12 h 17"/>
                <a:gd name="T56" fmla="*/ 30 w 37"/>
                <a:gd name="T5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7">
                  <a:moveTo>
                    <a:pt x="30" y="12"/>
                  </a:moveTo>
                  <a:cubicBezTo>
                    <a:pt x="29" y="13"/>
                    <a:pt x="27" y="13"/>
                    <a:pt x="27" y="13"/>
                  </a:cubicBezTo>
                  <a:cubicBezTo>
                    <a:pt x="24" y="13"/>
                    <a:pt x="25" y="11"/>
                    <a:pt x="26" y="10"/>
                  </a:cubicBezTo>
                  <a:cubicBezTo>
                    <a:pt x="27" y="8"/>
                    <a:pt x="24" y="7"/>
                    <a:pt x="23" y="8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9" y="15"/>
                    <a:pt x="18" y="13"/>
                    <a:pt x="17" y="14"/>
                  </a:cubicBezTo>
                  <a:cubicBezTo>
                    <a:pt x="16" y="14"/>
                    <a:pt x="17" y="16"/>
                    <a:pt x="16" y="16"/>
                  </a:cubicBezTo>
                  <a:cubicBezTo>
                    <a:pt x="16" y="17"/>
                    <a:pt x="13" y="17"/>
                    <a:pt x="12" y="17"/>
                  </a:cubicBezTo>
                  <a:cubicBezTo>
                    <a:pt x="11" y="16"/>
                    <a:pt x="11" y="14"/>
                    <a:pt x="10" y="15"/>
                  </a:cubicBezTo>
                  <a:cubicBezTo>
                    <a:pt x="8" y="16"/>
                    <a:pt x="7" y="16"/>
                    <a:pt x="5" y="16"/>
                  </a:cubicBezTo>
                  <a:cubicBezTo>
                    <a:pt x="4" y="16"/>
                    <a:pt x="2" y="17"/>
                    <a:pt x="1" y="17"/>
                  </a:cubicBezTo>
                  <a:cubicBezTo>
                    <a:pt x="0" y="17"/>
                    <a:pt x="3" y="14"/>
                    <a:pt x="2" y="13"/>
                  </a:cubicBezTo>
                  <a:cubicBezTo>
                    <a:pt x="2" y="13"/>
                    <a:pt x="1" y="14"/>
                    <a:pt x="0" y="14"/>
                  </a:cubicBezTo>
                  <a:cubicBezTo>
                    <a:pt x="0" y="13"/>
                    <a:pt x="5" y="12"/>
                    <a:pt x="6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5" y="5"/>
                    <a:pt x="16" y="3"/>
                    <a:pt x="18" y="3"/>
                  </a:cubicBezTo>
                  <a:cubicBezTo>
                    <a:pt x="20" y="2"/>
                    <a:pt x="22" y="2"/>
                    <a:pt x="24" y="3"/>
                  </a:cubicBezTo>
                  <a:cubicBezTo>
                    <a:pt x="26" y="3"/>
                    <a:pt x="29" y="4"/>
                    <a:pt x="30" y="3"/>
                  </a:cubicBezTo>
                  <a:cubicBezTo>
                    <a:pt x="31" y="2"/>
                    <a:pt x="30" y="0"/>
                    <a:pt x="32" y="0"/>
                  </a:cubicBezTo>
                  <a:cubicBezTo>
                    <a:pt x="32" y="0"/>
                    <a:pt x="36" y="1"/>
                    <a:pt x="36" y="2"/>
                  </a:cubicBezTo>
                  <a:cubicBezTo>
                    <a:pt x="37" y="2"/>
                    <a:pt x="34" y="3"/>
                    <a:pt x="34" y="4"/>
                  </a:cubicBezTo>
                  <a:cubicBezTo>
                    <a:pt x="34" y="5"/>
                    <a:pt x="37" y="6"/>
                    <a:pt x="34" y="7"/>
                  </a:cubicBezTo>
                  <a:cubicBezTo>
                    <a:pt x="33" y="8"/>
                    <a:pt x="36" y="9"/>
                    <a:pt x="35" y="9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31" y="11"/>
                    <a:pt x="30" y="1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3" name="Freeform 581"/>
            <p:cNvSpPr>
              <a:spLocks/>
            </p:cNvSpPr>
            <p:nvPr/>
          </p:nvSpPr>
          <p:spPr bwMode="auto">
            <a:xfrm>
              <a:off x="6346675" y="4449058"/>
              <a:ext cx="73247" cy="19115"/>
            </a:xfrm>
            <a:custGeom>
              <a:avLst/>
              <a:gdLst>
                <a:gd name="T0" fmla="*/ 6 w 8"/>
                <a:gd name="T1" fmla="*/ 2 h 2"/>
                <a:gd name="T2" fmla="*/ 3 w 8"/>
                <a:gd name="T3" fmla="*/ 0 h 2"/>
                <a:gd name="T4" fmla="*/ 6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4" y="2"/>
                    <a:pt x="0" y="1"/>
                    <a:pt x="3" y="0"/>
                  </a:cubicBezTo>
                  <a:cubicBezTo>
                    <a:pt x="5" y="0"/>
                    <a:pt x="8" y="2"/>
                    <a:pt x="6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4" name="Freeform 582"/>
            <p:cNvSpPr>
              <a:spLocks/>
            </p:cNvSpPr>
            <p:nvPr/>
          </p:nvSpPr>
          <p:spPr bwMode="auto">
            <a:xfrm>
              <a:off x="6410370" y="4318458"/>
              <a:ext cx="197452" cy="92379"/>
            </a:xfrm>
            <a:custGeom>
              <a:avLst/>
              <a:gdLst>
                <a:gd name="T0" fmla="*/ 7 w 21"/>
                <a:gd name="T1" fmla="*/ 9 h 10"/>
                <a:gd name="T2" fmla="*/ 2 w 21"/>
                <a:gd name="T3" fmla="*/ 4 h 10"/>
                <a:gd name="T4" fmla="*/ 9 w 21"/>
                <a:gd name="T5" fmla="*/ 2 h 10"/>
                <a:gd name="T6" fmla="*/ 17 w 21"/>
                <a:gd name="T7" fmla="*/ 0 h 10"/>
                <a:gd name="T8" fmla="*/ 19 w 21"/>
                <a:gd name="T9" fmla="*/ 2 h 10"/>
                <a:gd name="T10" fmla="*/ 14 w 21"/>
                <a:gd name="T11" fmla="*/ 4 h 10"/>
                <a:gd name="T12" fmla="*/ 15 w 21"/>
                <a:gd name="T13" fmla="*/ 7 h 10"/>
                <a:gd name="T14" fmla="*/ 7 w 21"/>
                <a:gd name="T15" fmla="*/ 9 h 10"/>
                <a:gd name="T16" fmla="*/ 7 w 21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7" y="9"/>
                  </a:moveTo>
                  <a:cubicBezTo>
                    <a:pt x="6" y="9"/>
                    <a:pt x="0" y="6"/>
                    <a:pt x="2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1"/>
                    <a:pt x="15" y="0"/>
                    <a:pt x="17" y="0"/>
                  </a:cubicBezTo>
                  <a:cubicBezTo>
                    <a:pt x="18" y="0"/>
                    <a:pt x="21" y="1"/>
                    <a:pt x="19" y="2"/>
                  </a:cubicBezTo>
                  <a:cubicBezTo>
                    <a:pt x="18" y="3"/>
                    <a:pt x="15" y="2"/>
                    <a:pt x="14" y="4"/>
                  </a:cubicBezTo>
                  <a:cubicBezTo>
                    <a:pt x="14" y="4"/>
                    <a:pt x="19" y="6"/>
                    <a:pt x="15" y="7"/>
                  </a:cubicBezTo>
                  <a:cubicBezTo>
                    <a:pt x="13" y="8"/>
                    <a:pt x="10" y="10"/>
                    <a:pt x="7" y="9"/>
                  </a:cubicBezTo>
                  <a:cubicBezTo>
                    <a:pt x="5" y="9"/>
                    <a:pt x="9" y="10"/>
                    <a:pt x="7" y="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5" name="Freeform 583"/>
            <p:cNvSpPr>
              <a:spLocks/>
            </p:cNvSpPr>
            <p:nvPr/>
          </p:nvSpPr>
          <p:spPr bwMode="auto">
            <a:xfrm>
              <a:off x="6327565" y="4337569"/>
              <a:ext cx="73247" cy="38227"/>
            </a:xfrm>
            <a:custGeom>
              <a:avLst/>
              <a:gdLst>
                <a:gd name="T0" fmla="*/ 6 w 8"/>
                <a:gd name="T1" fmla="*/ 4 h 4"/>
                <a:gd name="T2" fmla="*/ 3 w 8"/>
                <a:gd name="T3" fmla="*/ 0 h 4"/>
                <a:gd name="T4" fmla="*/ 6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4" y="4"/>
                    <a:pt x="0" y="0"/>
                    <a:pt x="3" y="0"/>
                  </a:cubicBezTo>
                  <a:cubicBezTo>
                    <a:pt x="6" y="0"/>
                    <a:pt x="8" y="3"/>
                    <a:pt x="6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6" name="Freeform 584"/>
            <p:cNvSpPr>
              <a:spLocks/>
            </p:cNvSpPr>
            <p:nvPr/>
          </p:nvSpPr>
          <p:spPr bwMode="auto">
            <a:xfrm>
              <a:off x="6429478" y="4251559"/>
              <a:ext cx="197452" cy="66897"/>
            </a:xfrm>
            <a:custGeom>
              <a:avLst/>
              <a:gdLst>
                <a:gd name="T0" fmla="*/ 1 w 21"/>
                <a:gd name="T1" fmla="*/ 5 h 7"/>
                <a:gd name="T2" fmla="*/ 4 w 21"/>
                <a:gd name="T3" fmla="*/ 4 h 7"/>
                <a:gd name="T4" fmla="*/ 9 w 21"/>
                <a:gd name="T5" fmla="*/ 1 h 7"/>
                <a:gd name="T6" fmla="*/ 18 w 21"/>
                <a:gd name="T7" fmla="*/ 3 h 7"/>
                <a:gd name="T8" fmla="*/ 11 w 21"/>
                <a:gd name="T9" fmla="*/ 6 h 7"/>
                <a:gd name="T10" fmla="*/ 6 w 21"/>
                <a:gd name="T11" fmla="*/ 6 h 7"/>
                <a:gd name="T12" fmla="*/ 1 w 21"/>
                <a:gd name="T13" fmla="*/ 5 h 7"/>
                <a:gd name="T14" fmla="*/ 1 w 2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1" y="5"/>
                  </a:moveTo>
                  <a:cubicBezTo>
                    <a:pt x="0" y="5"/>
                    <a:pt x="3" y="4"/>
                    <a:pt x="4" y="4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1" y="6"/>
                    <a:pt x="12" y="6"/>
                    <a:pt x="11" y="6"/>
                  </a:cubicBezTo>
                  <a:cubicBezTo>
                    <a:pt x="9" y="6"/>
                    <a:pt x="8" y="7"/>
                    <a:pt x="6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7" name="Freeform 585"/>
            <p:cNvSpPr>
              <a:spLocks/>
            </p:cNvSpPr>
            <p:nvPr/>
          </p:nvSpPr>
          <p:spPr bwMode="auto">
            <a:xfrm>
              <a:off x="6907183" y="4449058"/>
              <a:ext cx="261145" cy="178393"/>
            </a:xfrm>
            <a:custGeom>
              <a:avLst/>
              <a:gdLst>
                <a:gd name="T0" fmla="*/ 22 w 28"/>
                <a:gd name="T1" fmla="*/ 19 h 19"/>
                <a:gd name="T2" fmla="*/ 15 w 28"/>
                <a:gd name="T3" fmla="*/ 19 h 19"/>
                <a:gd name="T4" fmla="*/ 15 w 28"/>
                <a:gd name="T5" fmla="*/ 17 h 19"/>
                <a:gd name="T6" fmla="*/ 12 w 28"/>
                <a:gd name="T7" fmla="*/ 15 h 19"/>
                <a:gd name="T8" fmla="*/ 17 w 28"/>
                <a:gd name="T9" fmla="*/ 13 h 19"/>
                <a:gd name="T10" fmla="*/ 16 w 28"/>
                <a:gd name="T11" fmla="*/ 12 h 19"/>
                <a:gd name="T12" fmla="*/ 9 w 28"/>
                <a:gd name="T13" fmla="*/ 13 h 19"/>
                <a:gd name="T14" fmla="*/ 2 w 28"/>
                <a:gd name="T15" fmla="*/ 13 h 19"/>
                <a:gd name="T16" fmla="*/ 1 w 28"/>
                <a:gd name="T17" fmla="*/ 12 h 19"/>
                <a:gd name="T18" fmla="*/ 7 w 28"/>
                <a:gd name="T19" fmla="*/ 10 h 19"/>
                <a:gd name="T20" fmla="*/ 4 w 28"/>
                <a:gd name="T21" fmla="*/ 8 h 19"/>
                <a:gd name="T22" fmla="*/ 7 w 28"/>
                <a:gd name="T23" fmla="*/ 6 h 19"/>
                <a:gd name="T24" fmla="*/ 3 w 28"/>
                <a:gd name="T25" fmla="*/ 6 h 19"/>
                <a:gd name="T26" fmla="*/ 7 w 28"/>
                <a:gd name="T27" fmla="*/ 4 h 19"/>
                <a:gd name="T28" fmla="*/ 13 w 28"/>
                <a:gd name="T29" fmla="*/ 8 h 19"/>
                <a:gd name="T30" fmla="*/ 16 w 28"/>
                <a:gd name="T31" fmla="*/ 9 h 19"/>
                <a:gd name="T32" fmla="*/ 13 w 28"/>
                <a:gd name="T33" fmla="*/ 7 h 19"/>
                <a:gd name="T34" fmla="*/ 14 w 28"/>
                <a:gd name="T35" fmla="*/ 5 h 19"/>
                <a:gd name="T36" fmla="*/ 11 w 28"/>
                <a:gd name="T37" fmla="*/ 4 h 19"/>
                <a:gd name="T38" fmla="*/ 11 w 28"/>
                <a:gd name="T39" fmla="*/ 2 h 19"/>
                <a:gd name="T40" fmla="*/ 7 w 28"/>
                <a:gd name="T41" fmla="*/ 3 h 19"/>
                <a:gd name="T42" fmla="*/ 13 w 28"/>
                <a:gd name="T43" fmla="*/ 1 h 19"/>
                <a:gd name="T44" fmla="*/ 12 w 28"/>
                <a:gd name="T45" fmla="*/ 2 h 19"/>
                <a:gd name="T46" fmla="*/ 15 w 28"/>
                <a:gd name="T47" fmla="*/ 3 h 19"/>
                <a:gd name="T48" fmla="*/ 21 w 28"/>
                <a:gd name="T49" fmla="*/ 2 h 19"/>
                <a:gd name="T50" fmla="*/ 26 w 28"/>
                <a:gd name="T51" fmla="*/ 8 h 19"/>
                <a:gd name="T52" fmla="*/ 27 w 28"/>
                <a:gd name="T53" fmla="*/ 12 h 19"/>
                <a:gd name="T54" fmla="*/ 26 w 28"/>
                <a:gd name="T55" fmla="*/ 14 h 19"/>
                <a:gd name="T56" fmla="*/ 26 w 28"/>
                <a:gd name="T57" fmla="*/ 17 h 19"/>
                <a:gd name="T58" fmla="*/ 22 w 28"/>
                <a:gd name="T5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9">
                  <a:moveTo>
                    <a:pt x="22" y="19"/>
                  </a:moveTo>
                  <a:cubicBezTo>
                    <a:pt x="20" y="19"/>
                    <a:pt x="17" y="19"/>
                    <a:pt x="15" y="19"/>
                  </a:cubicBezTo>
                  <a:cubicBezTo>
                    <a:pt x="12" y="19"/>
                    <a:pt x="15" y="18"/>
                    <a:pt x="15" y="17"/>
                  </a:cubicBezTo>
                  <a:cubicBezTo>
                    <a:pt x="16" y="16"/>
                    <a:pt x="11" y="16"/>
                    <a:pt x="12" y="15"/>
                  </a:cubicBezTo>
                  <a:cubicBezTo>
                    <a:pt x="13" y="14"/>
                    <a:pt x="15" y="13"/>
                    <a:pt x="17" y="13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1"/>
                    <a:pt x="12" y="12"/>
                    <a:pt x="9" y="13"/>
                  </a:cubicBezTo>
                  <a:cubicBezTo>
                    <a:pt x="7" y="13"/>
                    <a:pt x="5" y="13"/>
                    <a:pt x="2" y="13"/>
                  </a:cubicBezTo>
                  <a:cubicBezTo>
                    <a:pt x="2" y="14"/>
                    <a:pt x="0" y="14"/>
                    <a:pt x="1" y="12"/>
                  </a:cubicBezTo>
                  <a:cubicBezTo>
                    <a:pt x="3" y="10"/>
                    <a:pt x="5" y="11"/>
                    <a:pt x="7" y="10"/>
                  </a:cubicBezTo>
                  <a:cubicBezTo>
                    <a:pt x="11" y="9"/>
                    <a:pt x="4" y="9"/>
                    <a:pt x="4" y="8"/>
                  </a:cubicBezTo>
                  <a:cubicBezTo>
                    <a:pt x="3" y="8"/>
                    <a:pt x="7" y="6"/>
                    <a:pt x="7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1" y="7"/>
                    <a:pt x="13" y="8"/>
                  </a:cubicBezTo>
                  <a:cubicBezTo>
                    <a:pt x="14" y="8"/>
                    <a:pt x="15" y="10"/>
                    <a:pt x="16" y="9"/>
                  </a:cubicBezTo>
                  <a:cubicBezTo>
                    <a:pt x="19" y="7"/>
                    <a:pt x="13" y="7"/>
                    <a:pt x="13" y="7"/>
                  </a:cubicBezTo>
                  <a:cubicBezTo>
                    <a:pt x="14" y="7"/>
                    <a:pt x="18" y="6"/>
                    <a:pt x="14" y="5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9" y="3"/>
                    <a:pt x="11" y="3"/>
                    <a:pt x="11" y="2"/>
                  </a:cubicBezTo>
                  <a:cubicBezTo>
                    <a:pt x="10" y="2"/>
                    <a:pt x="7" y="3"/>
                    <a:pt x="7" y="3"/>
                  </a:cubicBezTo>
                  <a:cubicBezTo>
                    <a:pt x="6" y="2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1" y="3"/>
                    <a:pt x="14" y="3"/>
                    <a:pt x="15" y="3"/>
                  </a:cubicBezTo>
                  <a:cubicBezTo>
                    <a:pt x="18" y="4"/>
                    <a:pt x="19" y="4"/>
                    <a:pt x="21" y="2"/>
                  </a:cubicBezTo>
                  <a:cubicBezTo>
                    <a:pt x="24" y="0"/>
                    <a:pt x="27" y="6"/>
                    <a:pt x="26" y="8"/>
                  </a:cubicBezTo>
                  <a:cubicBezTo>
                    <a:pt x="26" y="10"/>
                    <a:pt x="26" y="11"/>
                    <a:pt x="27" y="12"/>
                  </a:cubicBezTo>
                  <a:cubicBezTo>
                    <a:pt x="28" y="14"/>
                    <a:pt x="28" y="15"/>
                    <a:pt x="26" y="14"/>
                  </a:cubicBezTo>
                  <a:cubicBezTo>
                    <a:pt x="24" y="12"/>
                    <a:pt x="25" y="16"/>
                    <a:pt x="26" y="17"/>
                  </a:cubicBezTo>
                  <a:cubicBezTo>
                    <a:pt x="27" y="18"/>
                    <a:pt x="23" y="19"/>
                    <a:pt x="22" y="1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8" name="Freeform 586"/>
            <p:cNvSpPr>
              <a:spLocks/>
            </p:cNvSpPr>
            <p:nvPr/>
          </p:nvSpPr>
          <p:spPr bwMode="auto">
            <a:xfrm>
              <a:off x="6878521" y="4535072"/>
              <a:ext cx="82803" cy="25485"/>
            </a:xfrm>
            <a:custGeom>
              <a:avLst/>
              <a:gdLst>
                <a:gd name="T0" fmla="*/ 1 w 9"/>
                <a:gd name="T1" fmla="*/ 3 h 3"/>
                <a:gd name="T2" fmla="*/ 7 w 9"/>
                <a:gd name="T3" fmla="*/ 0 h 3"/>
                <a:gd name="T4" fmla="*/ 1 w 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9" y="0"/>
                    <a:pt x="7" y="0"/>
                  </a:cubicBezTo>
                  <a:cubicBezTo>
                    <a:pt x="4" y="0"/>
                    <a:pt x="0" y="3"/>
                    <a:pt x="1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299" name="Freeform 587"/>
            <p:cNvSpPr>
              <a:spLocks/>
            </p:cNvSpPr>
            <p:nvPr/>
          </p:nvSpPr>
          <p:spPr bwMode="auto">
            <a:xfrm>
              <a:off x="6859414" y="4525517"/>
              <a:ext cx="76432" cy="19115"/>
            </a:xfrm>
            <a:custGeom>
              <a:avLst/>
              <a:gdLst>
                <a:gd name="T0" fmla="*/ 1 w 8"/>
                <a:gd name="T1" fmla="*/ 2 h 2"/>
                <a:gd name="T2" fmla="*/ 6 w 8"/>
                <a:gd name="T3" fmla="*/ 0 h 2"/>
                <a:gd name="T4" fmla="*/ 1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0" y="2"/>
                    <a:pt x="4" y="0"/>
                    <a:pt x="6" y="0"/>
                  </a:cubicBezTo>
                  <a:cubicBezTo>
                    <a:pt x="8" y="0"/>
                    <a:pt x="4" y="2"/>
                    <a:pt x="1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0" name="Freeform 588"/>
            <p:cNvSpPr>
              <a:spLocks/>
            </p:cNvSpPr>
            <p:nvPr/>
          </p:nvSpPr>
          <p:spPr bwMode="auto">
            <a:xfrm>
              <a:off x="6821196" y="4496845"/>
              <a:ext cx="95542" cy="47784"/>
            </a:xfrm>
            <a:custGeom>
              <a:avLst/>
              <a:gdLst>
                <a:gd name="T0" fmla="*/ 2 w 10"/>
                <a:gd name="T1" fmla="*/ 3 h 5"/>
                <a:gd name="T2" fmla="*/ 10 w 10"/>
                <a:gd name="T3" fmla="*/ 1 h 5"/>
                <a:gd name="T4" fmla="*/ 2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0" y="2"/>
                    <a:pt x="10" y="0"/>
                    <a:pt x="10" y="1"/>
                  </a:cubicBezTo>
                  <a:cubicBezTo>
                    <a:pt x="10" y="2"/>
                    <a:pt x="6" y="5"/>
                    <a:pt x="2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1" name="Freeform 589"/>
            <p:cNvSpPr>
              <a:spLocks/>
            </p:cNvSpPr>
            <p:nvPr/>
          </p:nvSpPr>
          <p:spPr bwMode="auto">
            <a:xfrm>
              <a:off x="6830750" y="4458620"/>
              <a:ext cx="66878" cy="47784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1 h 5"/>
                <a:gd name="T4" fmla="*/ 4 w 7"/>
                <a:gd name="T5" fmla="*/ 2 h 5"/>
                <a:gd name="T6" fmla="*/ 7 w 7"/>
                <a:gd name="T7" fmla="*/ 4 h 5"/>
                <a:gd name="T8" fmla="*/ 1 w 7"/>
                <a:gd name="T9" fmla="*/ 5 h 5"/>
                <a:gd name="T10" fmla="*/ 1 w 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7" y="3"/>
                    <a:pt x="7" y="4"/>
                  </a:cubicBezTo>
                  <a:cubicBezTo>
                    <a:pt x="7" y="4"/>
                    <a:pt x="2" y="5"/>
                    <a:pt x="1" y="5"/>
                  </a:cubicBezTo>
                  <a:cubicBezTo>
                    <a:pt x="0" y="4"/>
                    <a:pt x="4" y="5"/>
                    <a:pt x="1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2" name="Freeform 590"/>
            <p:cNvSpPr>
              <a:spLocks/>
            </p:cNvSpPr>
            <p:nvPr/>
          </p:nvSpPr>
          <p:spPr bwMode="auto">
            <a:xfrm>
              <a:off x="6738396" y="4347124"/>
              <a:ext cx="111464" cy="82826"/>
            </a:xfrm>
            <a:custGeom>
              <a:avLst/>
              <a:gdLst>
                <a:gd name="T0" fmla="*/ 8 w 12"/>
                <a:gd name="T1" fmla="*/ 8 h 9"/>
                <a:gd name="T2" fmla="*/ 3 w 12"/>
                <a:gd name="T3" fmla="*/ 1 h 9"/>
                <a:gd name="T4" fmla="*/ 8 w 12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cubicBezTo>
                    <a:pt x="6" y="9"/>
                    <a:pt x="0" y="0"/>
                    <a:pt x="3" y="1"/>
                  </a:cubicBezTo>
                  <a:cubicBezTo>
                    <a:pt x="6" y="3"/>
                    <a:pt x="12" y="8"/>
                    <a:pt x="8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3" name="Freeform 591"/>
            <p:cNvSpPr>
              <a:spLocks/>
            </p:cNvSpPr>
            <p:nvPr/>
          </p:nvSpPr>
          <p:spPr bwMode="auto">
            <a:xfrm>
              <a:off x="6916738" y="4337569"/>
              <a:ext cx="82803" cy="28670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2 h 3"/>
                <a:gd name="T4" fmla="*/ 2 w 9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5" y="0"/>
                    <a:pt x="9" y="2"/>
                    <a:pt x="8" y="2"/>
                  </a:cubicBezTo>
                  <a:cubicBezTo>
                    <a:pt x="3" y="3"/>
                    <a:pt x="0" y="2"/>
                    <a:pt x="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4" name="Freeform 592"/>
            <p:cNvSpPr>
              <a:spLocks/>
            </p:cNvSpPr>
            <p:nvPr/>
          </p:nvSpPr>
          <p:spPr bwMode="auto">
            <a:xfrm>
              <a:off x="6757501" y="4187848"/>
              <a:ext cx="334394" cy="178393"/>
            </a:xfrm>
            <a:custGeom>
              <a:avLst/>
              <a:gdLst>
                <a:gd name="T0" fmla="*/ 28 w 36"/>
                <a:gd name="T1" fmla="*/ 17 h 19"/>
                <a:gd name="T2" fmla="*/ 27 w 36"/>
                <a:gd name="T3" fmla="*/ 15 h 19"/>
                <a:gd name="T4" fmla="*/ 22 w 36"/>
                <a:gd name="T5" fmla="*/ 13 h 19"/>
                <a:gd name="T6" fmla="*/ 14 w 36"/>
                <a:gd name="T7" fmla="*/ 14 h 19"/>
                <a:gd name="T8" fmla="*/ 18 w 36"/>
                <a:gd name="T9" fmla="*/ 12 h 19"/>
                <a:gd name="T10" fmla="*/ 8 w 36"/>
                <a:gd name="T11" fmla="*/ 12 h 19"/>
                <a:gd name="T12" fmla="*/ 13 w 36"/>
                <a:gd name="T13" fmla="*/ 10 h 19"/>
                <a:gd name="T14" fmla="*/ 12 w 36"/>
                <a:gd name="T15" fmla="*/ 9 h 19"/>
                <a:gd name="T16" fmla="*/ 13 w 36"/>
                <a:gd name="T17" fmla="*/ 8 h 19"/>
                <a:gd name="T18" fmla="*/ 11 w 36"/>
                <a:gd name="T19" fmla="*/ 8 h 19"/>
                <a:gd name="T20" fmla="*/ 10 w 36"/>
                <a:gd name="T21" fmla="*/ 6 h 19"/>
                <a:gd name="T22" fmla="*/ 6 w 36"/>
                <a:gd name="T23" fmla="*/ 6 h 19"/>
                <a:gd name="T24" fmla="*/ 3 w 36"/>
                <a:gd name="T25" fmla="*/ 5 h 19"/>
                <a:gd name="T26" fmla="*/ 9 w 36"/>
                <a:gd name="T27" fmla="*/ 2 h 19"/>
                <a:gd name="T28" fmla="*/ 16 w 36"/>
                <a:gd name="T29" fmla="*/ 1 h 19"/>
                <a:gd name="T30" fmla="*/ 18 w 36"/>
                <a:gd name="T31" fmla="*/ 5 h 19"/>
                <a:gd name="T32" fmla="*/ 22 w 36"/>
                <a:gd name="T33" fmla="*/ 4 h 19"/>
                <a:gd name="T34" fmla="*/ 25 w 36"/>
                <a:gd name="T35" fmla="*/ 7 h 19"/>
                <a:gd name="T36" fmla="*/ 30 w 36"/>
                <a:gd name="T37" fmla="*/ 7 h 19"/>
                <a:gd name="T38" fmla="*/ 33 w 36"/>
                <a:gd name="T39" fmla="*/ 12 h 19"/>
                <a:gd name="T40" fmla="*/ 34 w 36"/>
                <a:gd name="T41" fmla="*/ 16 h 19"/>
                <a:gd name="T42" fmla="*/ 28 w 36"/>
                <a:gd name="T43" fmla="*/ 17 h 19"/>
                <a:gd name="T44" fmla="*/ 28 w 36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19">
                  <a:moveTo>
                    <a:pt x="28" y="17"/>
                  </a:moveTo>
                  <a:cubicBezTo>
                    <a:pt x="27" y="17"/>
                    <a:pt x="27" y="16"/>
                    <a:pt x="27" y="15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1" y="13"/>
                    <a:pt x="14" y="15"/>
                    <a:pt x="14" y="14"/>
                  </a:cubicBezTo>
                  <a:cubicBezTo>
                    <a:pt x="14" y="14"/>
                    <a:pt x="18" y="12"/>
                    <a:pt x="18" y="12"/>
                  </a:cubicBezTo>
                  <a:cubicBezTo>
                    <a:pt x="15" y="11"/>
                    <a:pt x="11" y="14"/>
                    <a:pt x="8" y="12"/>
                  </a:cubicBezTo>
                  <a:cubicBezTo>
                    <a:pt x="2" y="9"/>
                    <a:pt x="13" y="10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1" y="8"/>
                    <a:pt x="11" y="8"/>
                  </a:cubicBezTo>
                  <a:cubicBezTo>
                    <a:pt x="10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0" y="0"/>
                    <a:pt x="7" y="2"/>
                    <a:pt x="9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9" y="2"/>
                    <a:pt x="14" y="7"/>
                    <a:pt x="18" y="5"/>
                  </a:cubicBezTo>
                  <a:cubicBezTo>
                    <a:pt x="19" y="5"/>
                    <a:pt x="21" y="3"/>
                    <a:pt x="22" y="4"/>
                  </a:cubicBezTo>
                  <a:cubicBezTo>
                    <a:pt x="23" y="5"/>
                    <a:pt x="24" y="7"/>
                    <a:pt x="25" y="7"/>
                  </a:cubicBezTo>
                  <a:cubicBezTo>
                    <a:pt x="26" y="7"/>
                    <a:pt x="29" y="6"/>
                    <a:pt x="30" y="7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4" y="14"/>
                    <a:pt x="36" y="15"/>
                    <a:pt x="34" y="16"/>
                  </a:cubicBezTo>
                  <a:cubicBezTo>
                    <a:pt x="33" y="18"/>
                    <a:pt x="30" y="18"/>
                    <a:pt x="28" y="17"/>
                  </a:cubicBezTo>
                  <a:cubicBezTo>
                    <a:pt x="27" y="16"/>
                    <a:pt x="31" y="19"/>
                    <a:pt x="28" y="1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5" name="Freeform 593"/>
            <p:cNvSpPr>
              <a:spLocks/>
            </p:cNvSpPr>
            <p:nvPr/>
          </p:nvSpPr>
          <p:spPr bwMode="auto">
            <a:xfrm>
              <a:off x="7018649" y="4101838"/>
              <a:ext cx="101908" cy="47784"/>
            </a:xfrm>
            <a:custGeom>
              <a:avLst/>
              <a:gdLst>
                <a:gd name="T0" fmla="*/ 8 w 11"/>
                <a:gd name="T1" fmla="*/ 5 h 5"/>
                <a:gd name="T2" fmla="*/ 4 w 11"/>
                <a:gd name="T3" fmla="*/ 4 h 5"/>
                <a:gd name="T4" fmla="*/ 2 w 11"/>
                <a:gd name="T5" fmla="*/ 3 h 5"/>
                <a:gd name="T6" fmla="*/ 7 w 11"/>
                <a:gd name="T7" fmla="*/ 2 h 5"/>
                <a:gd name="T8" fmla="*/ 8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8" y="5"/>
                  </a:moveTo>
                  <a:cubicBezTo>
                    <a:pt x="6" y="5"/>
                    <a:pt x="6" y="4"/>
                    <a:pt x="4" y="4"/>
                  </a:cubicBezTo>
                  <a:cubicBezTo>
                    <a:pt x="4" y="4"/>
                    <a:pt x="0" y="4"/>
                    <a:pt x="2" y="3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9" y="3"/>
                    <a:pt x="11" y="5"/>
                    <a:pt x="8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6" name="Freeform 594"/>
            <p:cNvSpPr>
              <a:spLocks/>
            </p:cNvSpPr>
            <p:nvPr/>
          </p:nvSpPr>
          <p:spPr bwMode="auto">
            <a:xfrm>
              <a:off x="7101451" y="4251559"/>
              <a:ext cx="187896" cy="105124"/>
            </a:xfrm>
            <a:custGeom>
              <a:avLst/>
              <a:gdLst>
                <a:gd name="T0" fmla="*/ 8 w 20"/>
                <a:gd name="T1" fmla="*/ 7 h 11"/>
                <a:gd name="T2" fmla="*/ 3 w 20"/>
                <a:gd name="T3" fmla="*/ 5 h 11"/>
                <a:gd name="T4" fmla="*/ 4 w 20"/>
                <a:gd name="T5" fmla="*/ 3 h 11"/>
                <a:gd name="T6" fmla="*/ 1 w 20"/>
                <a:gd name="T7" fmla="*/ 1 h 11"/>
                <a:gd name="T8" fmla="*/ 6 w 20"/>
                <a:gd name="T9" fmla="*/ 1 h 11"/>
                <a:gd name="T10" fmla="*/ 12 w 20"/>
                <a:gd name="T11" fmla="*/ 3 h 11"/>
                <a:gd name="T12" fmla="*/ 16 w 20"/>
                <a:gd name="T13" fmla="*/ 3 h 11"/>
                <a:gd name="T14" fmla="*/ 19 w 20"/>
                <a:gd name="T15" fmla="*/ 4 h 11"/>
                <a:gd name="T16" fmla="*/ 18 w 20"/>
                <a:gd name="T17" fmla="*/ 8 h 11"/>
                <a:gd name="T18" fmla="*/ 15 w 20"/>
                <a:gd name="T19" fmla="*/ 10 h 11"/>
                <a:gd name="T20" fmla="*/ 9 w 20"/>
                <a:gd name="T21" fmla="*/ 11 h 11"/>
                <a:gd name="T22" fmla="*/ 4 w 20"/>
                <a:gd name="T23" fmla="*/ 8 h 11"/>
                <a:gd name="T24" fmla="*/ 8 w 20"/>
                <a:gd name="T25" fmla="*/ 7 h 11"/>
                <a:gd name="T26" fmla="*/ 8 w 20"/>
                <a:gd name="T2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1">
                  <a:moveTo>
                    <a:pt x="8" y="7"/>
                  </a:moveTo>
                  <a:cubicBezTo>
                    <a:pt x="6" y="7"/>
                    <a:pt x="4" y="6"/>
                    <a:pt x="3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1" y="0"/>
                    <a:pt x="6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20" y="4"/>
                    <a:pt x="19" y="4"/>
                  </a:cubicBezTo>
                  <a:cubicBezTo>
                    <a:pt x="17" y="6"/>
                    <a:pt x="16" y="5"/>
                    <a:pt x="18" y="8"/>
                  </a:cubicBezTo>
                  <a:cubicBezTo>
                    <a:pt x="19" y="9"/>
                    <a:pt x="16" y="9"/>
                    <a:pt x="15" y="10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8" y="10"/>
                    <a:pt x="4" y="9"/>
                    <a:pt x="4" y="8"/>
                  </a:cubicBezTo>
                  <a:cubicBezTo>
                    <a:pt x="4" y="8"/>
                    <a:pt x="10" y="7"/>
                    <a:pt x="8" y="7"/>
                  </a:cubicBezTo>
                  <a:cubicBezTo>
                    <a:pt x="5" y="6"/>
                    <a:pt x="10" y="7"/>
                    <a:pt x="8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7" name="Freeform 595"/>
            <p:cNvSpPr>
              <a:spLocks/>
            </p:cNvSpPr>
            <p:nvPr/>
          </p:nvSpPr>
          <p:spPr bwMode="auto">
            <a:xfrm>
              <a:off x="7206547" y="4347124"/>
              <a:ext cx="165604" cy="47784"/>
            </a:xfrm>
            <a:custGeom>
              <a:avLst/>
              <a:gdLst>
                <a:gd name="T0" fmla="*/ 14 w 18"/>
                <a:gd name="T1" fmla="*/ 5 h 5"/>
                <a:gd name="T2" fmla="*/ 16 w 18"/>
                <a:gd name="T3" fmla="*/ 2 h 5"/>
                <a:gd name="T4" fmla="*/ 13 w 18"/>
                <a:gd name="T5" fmla="*/ 1 h 5"/>
                <a:gd name="T6" fmla="*/ 3 w 18"/>
                <a:gd name="T7" fmla="*/ 1 h 5"/>
                <a:gd name="T8" fmla="*/ 4 w 18"/>
                <a:gd name="T9" fmla="*/ 4 h 5"/>
                <a:gd name="T10" fmla="*/ 14 w 18"/>
                <a:gd name="T11" fmla="*/ 5 h 5"/>
                <a:gd name="T12" fmla="*/ 14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4" y="5"/>
                  </a:moveTo>
                  <a:cubicBezTo>
                    <a:pt x="14" y="4"/>
                    <a:pt x="18" y="2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0" y="1"/>
                    <a:pt x="6" y="0"/>
                    <a:pt x="3" y="1"/>
                  </a:cubicBezTo>
                  <a:cubicBezTo>
                    <a:pt x="0" y="1"/>
                    <a:pt x="1" y="4"/>
                    <a:pt x="4" y="4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6" y="4"/>
                    <a:pt x="12" y="5"/>
                    <a:pt x="14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8" name="Freeform 596"/>
            <p:cNvSpPr>
              <a:spLocks/>
            </p:cNvSpPr>
            <p:nvPr/>
          </p:nvSpPr>
          <p:spPr bwMode="auto">
            <a:xfrm>
              <a:off x="7196995" y="4560557"/>
              <a:ext cx="156050" cy="105124"/>
            </a:xfrm>
            <a:custGeom>
              <a:avLst/>
              <a:gdLst>
                <a:gd name="T0" fmla="*/ 7 w 17"/>
                <a:gd name="T1" fmla="*/ 1 h 11"/>
                <a:gd name="T2" fmla="*/ 1 w 17"/>
                <a:gd name="T3" fmla="*/ 6 h 11"/>
                <a:gd name="T4" fmla="*/ 10 w 17"/>
                <a:gd name="T5" fmla="*/ 10 h 11"/>
                <a:gd name="T6" fmla="*/ 15 w 17"/>
                <a:gd name="T7" fmla="*/ 10 h 11"/>
                <a:gd name="T8" fmla="*/ 15 w 17"/>
                <a:gd name="T9" fmla="*/ 8 h 11"/>
                <a:gd name="T10" fmla="*/ 16 w 17"/>
                <a:gd name="T11" fmla="*/ 6 h 11"/>
                <a:gd name="T12" fmla="*/ 7 w 17"/>
                <a:gd name="T13" fmla="*/ 1 h 11"/>
                <a:gd name="T14" fmla="*/ 7 w 17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7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8" y="10"/>
                    <a:pt x="10" y="10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7" y="4"/>
                    <a:pt x="9" y="1"/>
                    <a:pt x="7" y="1"/>
                  </a:cubicBezTo>
                  <a:cubicBezTo>
                    <a:pt x="5" y="0"/>
                    <a:pt x="8" y="1"/>
                    <a:pt x="7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09" name="Freeform 597"/>
            <p:cNvSpPr>
              <a:spLocks/>
            </p:cNvSpPr>
            <p:nvPr/>
          </p:nvSpPr>
          <p:spPr bwMode="auto">
            <a:xfrm>
              <a:off x="7270242" y="4535072"/>
              <a:ext cx="38217" cy="25485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1 h 3"/>
                <a:gd name="T4" fmla="*/ 3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4" y="2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0" name="Freeform 598"/>
            <p:cNvSpPr>
              <a:spLocks/>
            </p:cNvSpPr>
            <p:nvPr/>
          </p:nvSpPr>
          <p:spPr bwMode="auto">
            <a:xfrm>
              <a:off x="7439031" y="4366236"/>
              <a:ext cx="82803" cy="54152"/>
            </a:xfrm>
            <a:custGeom>
              <a:avLst/>
              <a:gdLst>
                <a:gd name="T0" fmla="*/ 1 w 9"/>
                <a:gd name="T1" fmla="*/ 5 h 6"/>
                <a:gd name="T2" fmla="*/ 1 w 9"/>
                <a:gd name="T3" fmla="*/ 1 h 6"/>
                <a:gd name="T4" fmla="*/ 5 w 9"/>
                <a:gd name="T5" fmla="*/ 1 h 6"/>
                <a:gd name="T6" fmla="*/ 9 w 9"/>
                <a:gd name="T7" fmla="*/ 3 h 6"/>
                <a:gd name="T8" fmla="*/ 5 w 9"/>
                <a:gd name="T9" fmla="*/ 5 h 6"/>
                <a:gd name="T10" fmla="*/ 1 w 9"/>
                <a:gd name="T11" fmla="*/ 5 h 6"/>
                <a:gd name="T12" fmla="*/ 1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1" y="5"/>
                    <a:pt x="2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9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3" y="6"/>
                    <a:pt x="3" y="6"/>
                    <a:pt x="1" y="5"/>
                  </a:cubicBezTo>
                  <a:cubicBezTo>
                    <a:pt x="0" y="4"/>
                    <a:pt x="2" y="6"/>
                    <a:pt x="1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1" name="Freeform 599"/>
            <p:cNvSpPr>
              <a:spLocks/>
            </p:cNvSpPr>
            <p:nvPr/>
          </p:nvSpPr>
          <p:spPr bwMode="auto">
            <a:xfrm>
              <a:off x="7483616" y="4449058"/>
              <a:ext cx="28661" cy="38227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2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0"/>
                    <a:pt x="0" y="3"/>
                    <a:pt x="1" y="3"/>
                  </a:cubicBezTo>
                  <a:cubicBezTo>
                    <a:pt x="2" y="4"/>
                    <a:pt x="3" y="2"/>
                    <a:pt x="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2" name="Freeform 600"/>
            <p:cNvSpPr>
              <a:spLocks/>
            </p:cNvSpPr>
            <p:nvPr/>
          </p:nvSpPr>
          <p:spPr bwMode="auto">
            <a:xfrm>
              <a:off x="7177884" y="4420393"/>
              <a:ext cx="831211" cy="254845"/>
            </a:xfrm>
            <a:custGeom>
              <a:avLst/>
              <a:gdLst>
                <a:gd name="T0" fmla="*/ 17 w 89"/>
                <a:gd name="T1" fmla="*/ 7 h 27"/>
                <a:gd name="T2" fmla="*/ 19 w 89"/>
                <a:gd name="T3" fmla="*/ 4 h 27"/>
                <a:gd name="T4" fmla="*/ 15 w 89"/>
                <a:gd name="T5" fmla="*/ 2 h 27"/>
                <a:gd name="T6" fmla="*/ 12 w 89"/>
                <a:gd name="T7" fmla="*/ 2 h 27"/>
                <a:gd name="T8" fmla="*/ 4 w 89"/>
                <a:gd name="T9" fmla="*/ 1 h 27"/>
                <a:gd name="T10" fmla="*/ 4 w 89"/>
                <a:gd name="T11" fmla="*/ 3 h 27"/>
                <a:gd name="T12" fmla="*/ 0 w 89"/>
                <a:gd name="T13" fmla="*/ 4 h 27"/>
                <a:gd name="T14" fmla="*/ 5 w 89"/>
                <a:gd name="T15" fmla="*/ 5 h 27"/>
                <a:gd name="T16" fmla="*/ 7 w 89"/>
                <a:gd name="T17" fmla="*/ 6 h 27"/>
                <a:gd name="T18" fmla="*/ 6 w 89"/>
                <a:gd name="T19" fmla="*/ 7 h 27"/>
                <a:gd name="T20" fmla="*/ 24 w 89"/>
                <a:gd name="T21" fmla="*/ 13 h 27"/>
                <a:gd name="T22" fmla="*/ 25 w 89"/>
                <a:gd name="T23" fmla="*/ 16 h 27"/>
                <a:gd name="T24" fmla="*/ 24 w 89"/>
                <a:gd name="T25" fmla="*/ 21 h 27"/>
                <a:gd name="T26" fmla="*/ 27 w 89"/>
                <a:gd name="T27" fmla="*/ 25 h 27"/>
                <a:gd name="T28" fmla="*/ 30 w 89"/>
                <a:gd name="T29" fmla="*/ 24 h 27"/>
                <a:gd name="T30" fmla="*/ 33 w 89"/>
                <a:gd name="T31" fmla="*/ 26 h 27"/>
                <a:gd name="T32" fmla="*/ 38 w 89"/>
                <a:gd name="T33" fmla="*/ 26 h 27"/>
                <a:gd name="T34" fmla="*/ 42 w 89"/>
                <a:gd name="T35" fmla="*/ 23 h 27"/>
                <a:gd name="T36" fmla="*/ 45 w 89"/>
                <a:gd name="T37" fmla="*/ 26 h 27"/>
                <a:gd name="T38" fmla="*/ 52 w 89"/>
                <a:gd name="T39" fmla="*/ 27 h 27"/>
                <a:gd name="T40" fmla="*/ 62 w 89"/>
                <a:gd name="T41" fmla="*/ 27 h 27"/>
                <a:gd name="T42" fmla="*/ 65 w 89"/>
                <a:gd name="T43" fmla="*/ 27 h 27"/>
                <a:gd name="T44" fmla="*/ 67 w 89"/>
                <a:gd name="T45" fmla="*/ 24 h 27"/>
                <a:gd name="T46" fmla="*/ 70 w 89"/>
                <a:gd name="T47" fmla="*/ 25 h 27"/>
                <a:gd name="T48" fmla="*/ 76 w 89"/>
                <a:gd name="T49" fmla="*/ 27 h 27"/>
                <a:gd name="T50" fmla="*/ 82 w 89"/>
                <a:gd name="T51" fmla="*/ 26 h 27"/>
                <a:gd name="T52" fmla="*/ 85 w 89"/>
                <a:gd name="T53" fmla="*/ 24 h 27"/>
                <a:gd name="T54" fmla="*/ 85 w 89"/>
                <a:gd name="T55" fmla="*/ 22 h 27"/>
                <a:gd name="T56" fmla="*/ 82 w 89"/>
                <a:gd name="T57" fmla="*/ 22 h 27"/>
                <a:gd name="T58" fmla="*/ 85 w 89"/>
                <a:gd name="T59" fmla="*/ 17 h 27"/>
                <a:gd name="T60" fmla="*/ 80 w 89"/>
                <a:gd name="T61" fmla="*/ 16 h 27"/>
                <a:gd name="T62" fmla="*/ 78 w 89"/>
                <a:gd name="T63" fmla="*/ 14 h 27"/>
                <a:gd name="T64" fmla="*/ 70 w 89"/>
                <a:gd name="T65" fmla="*/ 14 h 27"/>
                <a:gd name="T66" fmla="*/ 65 w 89"/>
                <a:gd name="T67" fmla="*/ 14 h 27"/>
                <a:gd name="T68" fmla="*/ 55 w 89"/>
                <a:gd name="T69" fmla="*/ 17 h 27"/>
                <a:gd name="T70" fmla="*/ 56 w 89"/>
                <a:gd name="T71" fmla="*/ 18 h 27"/>
                <a:gd name="T72" fmla="*/ 52 w 89"/>
                <a:gd name="T73" fmla="*/ 18 h 27"/>
                <a:gd name="T74" fmla="*/ 49 w 89"/>
                <a:gd name="T75" fmla="*/ 16 h 27"/>
                <a:gd name="T76" fmla="*/ 46 w 89"/>
                <a:gd name="T77" fmla="*/ 17 h 27"/>
                <a:gd name="T78" fmla="*/ 42 w 89"/>
                <a:gd name="T79" fmla="*/ 16 h 27"/>
                <a:gd name="T80" fmla="*/ 41 w 89"/>
                <a:gd name="T81" fmla="*/ 18 h 27"/>
                <a:gd name="T82" fmla="*/ 38 w 89"/>
                <a:gd name="T83" fmla="*/ 16 h 27"/>
                <a:gd name="T84" fmla="*/ 39 w 89"/>
                <a:gd name="T85" fmla="*/ 14 h 27"/>
                <a:gd name="T86" fmla="*/ 34 w 89"/>
                <a:gd name="T87" fmla="*/ 12 h 27"/>
                <a:gd name="T88" fmla="*/ 30 w 89"/>
                <a:gd name="T89" fmla="*/ 13 h 27"/>
                <a:gd name="T90" fmla="*/ 32 w 89"/>
                <a:gd name="T91" fmla="*/ 12 h 27"/>
                <a:gd name="T92" fmla="*/ 28 w 89"/>
                <a:gd name="T93" fmla="*/ 9 h 27"/>
                <a:gd name="T94" fmla="*/ 38 w 89"/>
                <a:gd name="T95" fmla="*/ 10 h 27"/>
                <a:gd name="T96" fmla="*/ 33 w 89"/>
                <a:gd name="T97" fmla="*/ 7 h 27"/>
                <a:gd name="T98" fmla="*/ 28 w 89"/>
                <a:gd name="T99" fmla="*/ 7 h 27"/>
                <a:gd name="T100" fmla="*/ 32 w 89"/>
                <a:gd name="T101" fmla="*/ 6 h 27"/>
                <a:gd name="T102" fmla="*/ 27 w 89"/>
                <a:gd name="T103" fmla="*/ 5 h 27"/>
                <a:gd name="T104" fmla="*/ 17 w 89"/>
                <a:gd name="T105" fmla="*/ 7 h 27"/>
                <a:gd name="T106" fmla="*/ 17 w 89"/>
                <a:gd name="T10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27">
                  <a:moveTo>
                    <a:pt x="17" y="7"/>
                  </a:moveTo>
                  <a:cubicBezTo>
                    <a:pt x="18" y="7"/>
                    <a:pt x="20" y="5"/>
                    <a:pt x="19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0" y="2"/>
                    <a:pt x="3" y="2"/>
                    <a:pt x="4" y="3"/>
                  </a:cubicBezTo>
                  <a:cubicBezTo>
                    <a:pt x="4" y="3"/>
                    <a:pt x="0" y="3"/>
                    <a:pt x="0" y="4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5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12" y="11"/>
                    <a:pt x="21" y="5"/>
                    <a:pt x="24" y="13"/>
                  </a:cubicBezTo>
                  <a:cubicBezTo>
                    <a:pt x="24" y="14"/>
                    <a:pt x="26" y="15"/>
                    <a:pt x="25" y="16"/>
                  </a:cubicBezTo>
                  <a:cubicBezTo>
                    <a:pt x="24" y="18"/>
                    <a:pt x="23" y="19"/>
                    <a:pt x="24" y="21"/>
                  </a:cubicBezTo>
                  <a:cubicBezTo>
                    <a:pt x="24" y="21"/>
                    <a:pt x="26" y="25"/>
                    <a:pt x="27" y="25"/>
                  </a:cubicBezTo>
                  <a:cubicBezTo>
                    <a:pt x="28" y="26"/>
                    <a:pt x="30" y="23"/>
                    <a:pt x="30" y="24"/>
                  </a:cubicBezTo>
                  <a:cubicBezTo>
                    <a:pt x="31" y="24"/>
                    <a:pt x="32" y="26"/>
                    <a:pt x="33" y="26"/>
                  </a:cubicBezTo>
                  <a:cubicBezTo>
                    <a:pt x="35" y="27"/>
                    <a:pt x="37" y="26"/>
                    <a:pt x="38" y="26"/>
                  </a:cubicBezTo>
                  <a:cubicBezTo>
                    <a:pt x="39" y="25"/>
                    <a:pt x="41" y="23"/>
                    <a:pt x="42" y="23"/>
                  </a:cubicBezTo>
                  <a:cubicBezTo>
                    <a:pt x="42" y="23"/>
                    <a:pt x="44" y="26"/>
                    <a:pt x="45" y="26"/>
                  </a:cubicBezTo>
                  <a:cubicBezTo>
                    <a:pt x="47" y="27"/>
                    <a:pt x="50" y="27"/>
                    <a:pt x="52" y="27"/>
                  </a:cubicBezTo>
                  <a:cubicBezTo>
                    <a:pt x="56" y="27"/>
                    <a:pt x="59" y="27"/>
                    <a:pt x="62" y="27"/>
                  </a:cubicBezTo>
                  <a:cubicBezTo>
                    <a:pt x="63" y="27"/>
                    <a:pt x="64" y="27"/>
                    <a:pt x="65" y="27"/>
                  </a:cubicBezTo>
                  <a:cubicBezTo>
                    <a:pt x="67" y="26"/>
                    <a:pt x="66" y="24"/>
                    <a:pt x="67" y="24"/>
                  </a:cubicBezTo>
                  <a:cubicBezTo>
                    <a:pt x="68" y="23"/>
                    <a:pt x="69" y="24"/>
                    <a:pt x="70" y="25"/>
                  </a:cubicBezTo>
                  <a:cubicBezTo>
                    <a:pt x="71" y="26"/>
                    <a:pt x="74" y="27"/>
                    <a:pt x="76" y="27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4" y="26"/>
                    <a:pt x="83" y="24"/>
                    <a:pt x="85" y="24"/>
                  </a:cubicBezTo>
                  <a:cubicBezTo>
                    <a:pt x="86" y="24"/>
                    <a:pt x="87" y="21"/>
                    <a:pt x="85" y="22"/>
                  </a:cubicBezTo>
                  <a:cubicBezTo>
                    <a:pt x="85" y="22"/>
                    <a:pt x="83" y="22"/>
                    <a:pt x="82" y="22"/>
                  </a:cubicBezTo>
                  <a:cubicBezTo>
                    <a:pt x="82" y="22"/>
                    <a:pt x="89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8" y="16"/>
                    <a:pt x="80" y="14"/>
                    <a:pt x="78" y="14"/>
                  </a:cubicBezTo>
                  <a:cubicBezTo>
                    <a:pt x="75" y="14"/>
                    <a:pt x="73" y="14"/>
                    <a:pt x="70" y="14"/>
                  </a:cubicBezTo>
                  <a:cubicBezTo>
                    <a:pt x="68" y="14"/>
                    <a:pt x="67" y="13"/>
                    <a:pt x="65" y="14"/>
                  </a:cubicBezTo>
                  <a:cubicBezTo>
                    <a:pt x="64" y="14"/>
                    <a:pt x="55" y="16"/>
                    <a:pt x="55" y="17"/>
                  </a:cubicBezTo>
                  <a:cubicBezTo>
                    <a:pt x="55" y="17"/>
                    <a:pt x="56" y="17"/>
                    <a:pt x="56" y="18"/>
                  </a:cubicBezTo>
                  <a:cubicBezTo>
                    <a:pt x="56" y="18"/>
                    <a:pt x="53" y="18"/>
                    <a:pt x="52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6"/>
                    <a:pt x="47" y="17"/>
                    <a:pt x="46" y="17"/>
                  </a:cubicBezTo>
                  <a:cubicBezTo>
                    <a:pt x="45" y="17"/>
                    <a:pt x="43" y="16"/>
                    <a:pt x="42" y="16"/>
                  </a:cubicBezTo>
                  <a:cubicBezTo>
                    <a:pt x="41" y="16"/>
                    <a:pt x="42" y="18"/>
                    <a:pt x="41" y="18"/>
                  </a:cubicBezTo>
                  <a:cubicBezTo>
                    <a:pt x="40" y="18"/>
                    <a:pt x="39" y="16"/>
                    <a:pt x="38" y="16"/>
                  </a:cubicBezTo>
                  <a:cubicBezTo>
                    <a:pt x="35" y="16"/>
                    <a:pt x="39" y="15"/>
                    <a:pt x="39" y="14"/>
                  </a:cubicBezTo>
                  <a:cubicBezTo>
                    <a:pt x="39" y="13"/>
                    <a:pt x="35" y="12"/>
                    <a:pt x="34" y="12"/>
                  </a:cubicBezTo>
                  <a:cubicBezTo>
                    <a:pt x="34" y="12"/>
                    <a:pt x="30" y="13"/>
                    <a:pt x="30" y="13"/>
                  </a:cubicBezTo>
                  <a:cubicBezTo>
                    <a:pt x="30" y="12"/>
                    <a:pt x="32" y="12"/>
                    <a:pt x="32" y="12"/>
                  </a:cubicBezTo>
                  <a:cubicBezTo>
                    <a:pt x="32" y="11"/>
                    <a:pt x="27" y="10"/>
                    <a:pt x="28" y="9"/>
                  </a:cubicBezTo>
                  <a:cubicBezTo>
                    <a:pt x="28" y="9"/>
                    <a:pt x="38" y="10"/>
                    <a:pt x="38" y="10"/>
                  </a:cubicBezTo>
                  <a:cubicBezTo>
                    <a:pt x="38" y="9"/>
                    <a:pt x="34" y="8"/>
                    <a:pt x="33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5"/>
                    <a:pt x="27" y="5"/>
                    <a:pt x="27" y="5"/>
                  </a:cubicBezTo>
                  <a:cubicBezTo>
                    <a:pt x="23" y="5"/>
                    <a:pt x="21" y="6"/>
                    <a:pt x="17" y="7"/>
                  </a:cubicBezTo>
                  <a:cubicBezTo>
                    <a:pt x="17" y="7"/>
                    <a:pt x="18" y="7"/>
                    <a:pt x="17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3" name="Freeform 601"/>
            <p:cNvSpPr>
              <a:spLocks/>
            </p:cNvSpPr>
            <p:nvPr/>
          </p:nvSpPr>
          <p:spPr bwMode="auto">
            <a:xfrm>
              <a:off x="7196995" y="3980789"/>
              <a:ext cx="550956" cy="347224"/>
            </a:xfrm>
            <a:custGeom>
              <a:avLst/>
              <a:gdLst>
                <a:gd name="T0" fmla="*/ 55 w 59"/>
                <a:gd name="T1" fmla="*/ 21 h 37"/>
                <a:gd name="T2" fmla="*/ 46 w 59"/>
                <a:gd name="T3" fmla="*/ 20 h 37"/>
                <a:gd name="T4" fmla="*/ 46 w 59"/>
                <a:gd name="T5" fmla="*/ 18 h 37"/>
                <a:gd name="T6" fmla="*/ 44 w 59"/>
                <a:gd name="T7" fmla="*/ 15 h 37"/>
                <a:gd name="T8" fmla="*/ 44 w 59"/>
                <a:gd name="T9" fmla="*/ 11 h 37"/>
                <a:gd name="T10" fmla="*/ 43 w 59"/>
                <a:gd name="T11" fmla="*/ 15 h 37"/>
                <a:gd name="T12" fmla="*/ 35 w 59"/>
                <a:gd name="T13" fmla="*/ 10 h 37"/>
                <a:gd name="T14" fmla="*/ 24 w 59"/>
                <a:gd name="T15" fmla="*/ 2 h 37"/>
                <a:gd name="T16" fmla="*/ 12 w 59"/>
                <a:gd name="T17" fmla="*/ 1 h 37"/>
                <a:gd name="T18" fmla="*/ 12 w 59"/>
                <a:gd name="T19" fmla="*/ 3 h 37"/>
                <a:gd name="T20" fmla="*/ 6 w 59"/>
                <a:gd name="T21" fmla="*/ 5 h 37"/>
                <a:gd name="T22" fmla="*/ 11 w 59"/>
                <a:gd name="T23" fmla="*/ 9 h 37"/>
                <a:gd name="T24" fmla="*/ 6 w 59"/>
                <a:gd name="T25" fmla="*/ 9 h 37"/>
                <a:gd name="T26" fmla="*/ 5 w 59"/>
                <a:gd name="T27" fmla="*/ 11 h 37"/>
                <a:gd name="T28" fmla="*/ 6 w 59"/>
                <a:gd name="T29" fmla="*/ 14 h 37"/>
                <a:gd name="T30" fmla="*/ 10 w 59"/>
                <a:gd name="T31" fmla="*/ 14 h 37"/>
                <a:gd name="T32" fmla="*/ 0 w 59"/>
                <a:gd name="T33" fmla="*/ 15 h 37"/>
                <a:gd name="T34" fmla="*/ 7 w 59"/>
                <a:gd name="T35" fmla="*/ 20 h 37"/>
                <a:gd name="T36" fmla="*/ 8 w 59"/>
                <a:gd name="T37" fmla="*/ 23 h 37"/>
                <a:gd name="T38" fmla="*/ 14 w 59"/>
                <a:gd name="T39" fmla="*/ 23 h 37"/>
                <a:gd name="T40" fmla="*/ 26 w 59"/>
                <a:gd name="T41" fmla="*/ 23 h 37"/>
                <a:gd name="T42" fmla="*/ 28 w 59"/>
                <a:gd name="T43" fmla="*/ 24 h 37"/>
                <a:gd name="T44" fmla="*/ 16 w 59"/>
                <a:gd name="T45" fmla="*/ 25 h 37"/>
                <a:gd name="T46" fmla="*/ 16 w 59"/>
                <a:gd name="T47" fmla="*/ 30 h 37"/>
                <a:gd name="T48" fmla="*/ 19 w 59"/>
                <a:gd name="T49" fmla="*/ 33 h 37"/>
                <a:gd name="T50" fmla="*/ 32 w 59"/>
                <a:gd name="T51" fmla="*/ 35 h 37"/>
                <a:gd name="T52" fmla="*/ 34 w 59"/>
                <a:gd name="T53" fmla="*/ 36 h 37"/>
                <a:gd name="T54" fmla="*/ 40 w 59"/>
                <a:gd name="T55" fmla="*/ 35 h 37"/>
                <a:gd name="T56" fmla="*/ 41 w 59"/>
                <a:gd name="T57" fmla="*/ 35 h 37"/>
                <a:gd name="T58" fmla="*/ 41 w 59"/>
                <a:gd name="T59" fmla="*/ 29 h 37"/>
                <a:gd name="T60" fmla="*/ 46 w 59"/>
                <a:gd name="T61" fmla="*/ 30 h 37"/>
                <a:gd name="T62" fmla="*/ 51 w 59"/>
                <a:gd name="T63" fmla="*/ 28 h 37"/>
                <a:gd name="T64" fmla="*/ 54 w 59"/>
                <a:gd name="T65" fmla="*/ 26 h 37"/>
                <a:gd name="T66" fmla="*/ 58 w 59"/>
                <a:gd name="T6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7">
                  <a:moveTo>
                    <a:pt x="58" y="24"/>
                  </a:moveTo>
                  <a:cubicBezTo>
                    <a:pt x="58" y="22"/>
                    <a:pt x="56" y="22"/>
                    <a:pt x="55" y="21"/>
                  </a:cubicBezTo>
                  <a:cubicBezTo>
                    <a:pt x="54" y="20"/>
                    <a:pt x="53" y="22"/>
                    <a:pt x="52" y="21"/>
                  </a:cubicBezTo>
                  <a:cubicBezTo>
                    <a:pt x="50" y="19"/>
                    <a:pt x="48" y="21"/>
                    <a:pt x="46" y="20"/>
                  </a:cubicBezTo>
                  <a:cubicBezTo>
                    <a:pt x="46" y="20"/>
                    <a:pt x="48" y="19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5"/>
                    <a:pt x="44" y="16"/>
                    <a:pt x="44" y="15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3"/>
                    <a:pt x="44" y="12"/>
                    <a:pt x="44" y="11"/>
                  </a:cubicBezTo>
                  <a:cubicBezTo>
                    <a:pt x="43" y="10"/>
                    <a:pt x="38" y="11"/>
                    <a:pt x="38" y="11"/>
                  </a:cubicBezTo>
                  <a:cubicBezTo>
                    <a:pt x="38" y="12"/>
                    <a:pt x="43" y="14"/>
                    <a:pt x="43" y="15"/>
                  </a:cubicBezTo>
                  <a:cubicBezTo>
                    <a:pt x="42" y="16"/>
                    <a:pt x="39" y="14"/>
                    <a:pt x="38" y="13"/>
                  </a:cubicBezTo>
                  <a:cubicBezTo>
                    <a:pt x="36" y="12"/>
                    <a:pt x="39" y="10"/>
                    <a:pt x="35" y="10"/>
                  </a:cubicBezTo>
                  <a:cubicBezTo>
                    <a:pt x="33" y="10"/>
                    <a:pt x="30" y="10"/>
                    <a:pt x="29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1" y="1"/>
                    <a:pt x="18" y="0"/>
                    <a:pt x="16" y="0"/>
                  </a:cubicBezTo>
                  <a:cubicBezTo>
                    <a:pt x="15" y="0"/>
                    <a:pt x="10" y="0"/>
                    <a:pt x="12" y="1"/>
                  </a:cubicBezTo>
                  <a:cubicBezTo>
                    <a:pt x="13" y="1"/>
                    <a:pt x="17" y="2"/>
                    <a:pt x="17" y="2"/>
                  </a:cubicBezTo>
                  <a:cubicBezTo>
                    <a:pt x="17" y="4"/>
                    <a:pt x="13" y="3"/>
                    <a:pt x="12" y="3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3" y="5"/>
                    <a:pt x="7" y="2"/>
                    <a:pt x="6" y="5"/>
                  </a:cubicBezTo>
                  <a:cubicBezTo>
                    <a:pt x="6" y="5"/>
                    <a:pt x="11" y="7"/>
                    <a:pt x="12" y="7"/>
                  </a:cubicBezTo>
                  <a:cubicBezTo>
                    <a:pt x="10" y="6"/>
                    <a:pt x="11" y="9"/>
                    <a:pt x="11" y="9"/>
                  </a:cubicBezTo>
                  <a:cubicBezTo>
                    <a:pt x="11" y="10"/>
                    <a:pt x="4" y="7"/>
                    <a:pt x="3" y="8"/>
                  </a:cubicBezTo>
                  <a:cubicBezTo>
                    <a:pt x="3" y="7"/>
                    <a:pt x="6" y="8"/>
                    <a:pt x="6" y="9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6" y="12"/>
                    <a:pt x="2" y="12"/>
                    <a:pt x="1" y="12"/>
                  </a:cubicBezTo>
                  <a:cubicBezTo>
                    <a:pt x="2" y="12"/>
                    <a:pt x="4" y="13"/>
                    <a:pt x="6" y="14"/>
                  </a:cubicBezTo>
                  <a:cubicBezTo>
                    <a:pt x="8" y="14"/>
                    <a:pt x="10" y="13"/>
                    <a:pt x="12" y="13"/>
                  </a:cubicBezTo>
                  <a:cubicBezTo>
                    <a:pt x="12" y="13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6"/>
                    <a:pt x="0" y="15"/>
                    <a:pt x="0" y="15"/>
                  </a:cubicBezTo>
                  <a:cubicBezTo>
                    <a:pt x="0" y="15"/>
                    <a:pt x="2" y="18"/>
                    <a:pt x="2" y="18"/>
                  </a:cubicBezTo>
                  <a:cubicBezTo>
                    <a:pt x="3" y="19"/>
                    <a:pt x="7" y="21"/>
                    <a:pt x="7" y="20"/>
                  </a:cubicBezTo>
                  <a:cubicBezTo>
                    <a:pt x="7" y="21"/>
                    <a:pt x="5" y="20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2"/>
                    <a:pt x="19" y="21"/>
                    <a:pt x="21" y="22"/>
                  </a:cubicBezTo>
                  <a:cubicBezTo>
                    <a:pt x="23" y="23"/>
                    <a:pt x="24" y="23"/>
                    <a:pt x="26" y="23"/>
                  </a:cubicBezTo>
                  <a:cubicBezTo>
                    <a:pt x="25" y="23"/>
                    <a:pt x="23" y="23"/>
                    <a:pt x="21" y="23"/>
                  </a:cubicBezTo>
                  <a:cubicBezTo>
                    <a:pt x="23" y="23"/>
                    <a:pt x="27" y="23"/>
                    <a:pt x="28" y="24"/>
                  </a:cubicBezTo>
                  <a:cubicBezTo>
                    <a:pt x="28" y="24"/>
                    <a:pt x="23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6" y="26"/>
                    <a:pt x="12" y="27"/>
                    <a:pt x="13" y="27"/>
                  </a:cubicBezTo>
                  <a:cubicBezTo>
                    <a:pt x="14" y="28"/>
                    <a:pt x="15" y="28"/>
                    <a:pt x="16" y="30"/>
                  </a:cubicBezTo>
                  <a:cubicBezTo>
                    <a:pt x="16" y="32"/>
                    <a:pt x="22" y="30"/>
                    <a:pt x="23" y="32"/>
                  </a:cubicBezTo>
                  <a:cubicBezTo>
                    <a:pt x="23" y="32"/>
                    <a:pt x="19" y="32"/>
                    <a:pt x="19" y="33"/>
                  </a:cubicBezTo>
                  <a:cubicBezTo>
                    <a:pt x="20" y="34"/>
                    <a:pt x="25" y="36"/>
                    <a:pt x="26" y="36"/>
                  </a:cubicBezTo>
                  <a:cubicBezTo>
                    <a:pt x="26" y="36"/>
                    <a:pt x="32" y="36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3"/>
                    <a:pt x="35" y="36"/>
                    <a:pt x="34" y="36"/>
                  </a:cubicBezTo>
                  <a:cubicBezTo>
                    <a:pt x="35" y="36"/>
                    <a:pt x="33" y="33"/>
                    <a:pt x="33" y="32"/>
                  </a:cubicBezTo>
                  <a:cubicBezTo>
                    <a:pt x="35" y="31"/>
                    <a:pt x="37" y="37"/>
                    <a:pt x="40" y="35"/>
                  </a:cubicBezTo>
                  <a:cubicBezTo>
                    <a:pt x="41" y="34"/>
                    <a:pt x="39" y="32"/>
                    <a:pt x="40" y="32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2" y="35"/>
                    <a:pt x="43" y="31"/>
                    <a:pt x="42" y="31"/>
                  </a:cubicBezTo>
                  <a:cubicBezTo>
                    <a:pt x="42" y="30"/>
                    <a:pt x="42" y="29"/>
                    <a:pt x="41" y="29"/>
                  </a:cubicBezTo>
                  <a:cubicBezTo>
                    <a:pt x="41" y="28"/>
                    <a:pt x="42" y="26"/>
                    <a:pt x="43" y="27"/>
                  </a:cubicBezTo>
                  <a:cubicBezTo>
                    <a:pt x="44" y="28"/>
                    <a:pt x="43" y="32"/>
                    <a:pt x="46" y="30"/>
                  </a:cubicBezTo>
                  <a:cubicBezTo>
                    <a:pt x="47" y="29"/>
                    <a:pt x="50" y="25"/>
                    <a:pt x="52" y="27"/>
                  </a:cubicBezTo>
                  <a:cubicBezTo>
                    <a:pt x="53" y="27"/>
                    <a:pt x="51" y="28"/>
                    <a:pt x="51" y="28"/>
                  </a:cubicBezTo>
                  <a:cubicBezTo>
                    <a:pt x="51" y="28"/>
                    <a:pt x="56" y="27"/>
                    <a:pt x="56" y="27"/>
                  </a:cubicBezTo>
                  <a:cubicBezTo>
                    <a:pt x="56" y="27"/>
                    <a:pt x="54" y="27"/>
                    <a:pt x="54" y="26"/>
                  </a:cubicBezTo>
                  <a:cubicBezTo>
                    <a:pt x="54" y="25"/>
                    <a:pt x="59" y="25"/>
                    <a:pt x="58" y="24"/>
                  </a:cubicBezTo>
                  <a:cubicBezTo>
                    <a:pt x="58" y="22"/>
                    <a:pt x="58" y="25"/>
                    <a:pt x="58" y="2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4" name="Freeform 602"/>
            <p:cNvSpPr>
              <a:spLocks/>
            </p:cNvSpPr>
            <p:nvPr/>
          </p:nvSpPr>
          <p:spPr bwMode="auto">
            <a:xfrm>
              <a:off x="7419921" y="3767358"/>
              <a:ext cx="1455413" cy="758156"/>
            </a:xfrm>
            <a:custGeom>
              <a:avLst/>
              <a:gdLst>
                <a:gd name="T0" fmla="*/ 15 w 156"/>
                <a:gd name="T1" fmla="*/ 77 h 81"/>
                <a:gd name="T2" fmla="*/ 27 w 156"/>
                <a:gd name="T3" fmla="*/ 76 h 81"/>
                <a:gd name="T4" fmla="*/ 37 w 156"/>
                <a:gd name="T5" fmla="*/ 78 h 81"/>
                <a:gd name="T6" fmla="*/ 48 w 156"/>
                <a:gd name="T7" fmla="*/ 77 h 81"/>
                <a:gd name="T8" fmla="*/ 65 w 156"/>
                <a:gd name="T9" fmla="*/ 76 h 81"/>
                <a:gd name="T10" fmla="*/ 59 w 156"/>
                <a:gd name="T11" fmla="*/ 70 h 81"/>
                <a:gd name="T12" fmla="*/ 50 w 156"/>
                <a:gd name="T13" fmla="*/ 65 h 81"/>
                <a:gd name="T14" fmla="*/ 73 w 156"/>
                <a:gd name="T15" fmla="*/ 61 h 81"/>
                <a:gd name="T16" fmla="*/ 76 w 156"/>
                <a:gd name="T17" fmla="*/ 55 h 81"/>
                <a:gd name="T18" fmla="*/ 71 w 156"/>
                <a:gd name="T19" fmla="*/ 50 h 81"/>
                <a:gd name="T20" fmla="*/ 72 w 156"/>
                <a:gd name="T21" fmla="*/ 48 h 81"/>
                <a:gd name="T22" fmla="*/ 78 w 156"/>
                <a:gd name="T23" fmla="*/ 45 h 81"/>
                <a:gd name="T24" fmla="*/ 90 w 156"/>
                <a:gd name="T25" fmla="*/ 44 h 81"/>
                <a:gd name="T26" fmla="*/ 105 w 156"/>
                <a:gd name="T27" fmla="*/ 37 h 81"/>
                <a:gd name="T28" fmla="*/ 105 w 156"/>
                <a:gd name="T29" fmla="*/ 32 h 81"/>
                <a:gd name="T30" fmla="*/ 136 w 156"/>
                <a:gd name="T31" fmla="*/ 21 h 81"/>
                <a:gd name="T32" fmla="*/ 115 w 156"/>
                <a:gd name="T33" fmla="*/ 23 h 81"/>
                <a:gd name="T34" fmla="*/ 134 w 156"/>
                <a:gd name="T35" fmla="*/ 18 h 81"/>
                <a:gd name="T36" fmla="*/ 146 w 156"/>
                <a:gd name="T37" fmla="*/ 10 h 81"/>
                <a:gd name="T38" fmla="*/ 133 w 156"/>
                <a:gd name="T39" fmla="*/ 5 h 81"/>
                <a:gd name="T40" fmla="*/ 121 w 156"/>
                <a:gd name="T41" fmla="*/ 5 h 81"/>
                <a:gd name="T42" fmla="*/ 100 w 156"/>
                <a:gd name="T43" fmla="*/ 2 h 81"/>
                <a:gd name="T44" fmla="*/ 91 w 156"/>
                <a:gd name="T45" fmla="*/ 5 h 81"/>
                <a:gd name="T46" fmla="*/ 80 w 156"/>
                <a:gd name="T47" fmla="*/ 8 h 81"/>
                <a:gd name="T48" fmla="*/ 58 w 156"/>
                <a:gd name="T49" fmla="*/ 4 h 81"/>
                <a:gd name="T50" fmla="*/ 52 w 156"/>
                <a:gd name="T51" fmla="*/ 5 h 81"/>
                <a:gd name="T52" fmla="*/ 46 w 156"/>
                <a:gd name="T53" fmla="*/ 10 h 81"/>
                <a:gd name="T54" fmla="*/ 45 w 156"/>
                <a:gd name="T55" fmla="*/ 12 h 81"/>
                <a:gd name="T56" fmla="*/ 31 w 156"/>
                <a:gd name="T57" fmla="*/ 10 h 81"/>
                <a:gd name="T58" fmla="*/ 34 w 156"/>
                <a:gd name="T59" fmla="*/ 16 h 81"/>
                <a:gd name="T60" fmla="*/ 23 w 156"/>
                <a:gd name="T61" fmla="*/ 16 h 81"/>
                <a:gd name="T62" fmla="*/ 5 w 156"/>
                <a:gd name="T63" fmla="*/ 17 h 81"/>
                <a:gd name="T64" fmla="*/ 11 w 156"/>
                <a:gd name="T65" fmla="*/ 21 h 81"/>
                <a:gd name="T66" fmla="*/ 13 w 156"/>
                <a:gd name="T67" fmla="*/ 26 h 81"/>
                <a:gd name="T68" fmla="*/ 23 w 156"/>
                <a:gd name="T69" fmla="*/ 27 h 81"/>
                <a:gd name="T70" fmla="*/ 20 w 156"/>
                <a:gd name="T71" fmla="*/ 31 h 81"/>
                <a:gd name="T72" fmla="*/ 26 w 156"/>
                <a:gd name="T73" fmla="*/ 30 h 81"/>
                <a:gd name="T74" fmla="*/ 42 w 156"/>
                <a:gd name="T75" fmla="*/ 30 h 81"/>
                <a:gd name="T76" fmla="*/ 52 w 156"/>
                <a:gd name="T77" fmla="*/ 31 h 81"/>
                <a:gd name="T78" fmla="*/ 73 w 156"/>
                <a:gd name="T79" fmla="*/ 21 h 81"/>
                <a:gd name="T80" fmla="*/ 60 w 156"/>
                <a:gd name="T81" fmla="*/ 31 h 81"/>
                <a:gd name="T82" fmla="*/ 44 w 156"/>
                <a:gd name="T83" fmla="*/ 35 h 81"/>
                <a:gd name="T84" fmla="*/ 58 w 156"/>
                <a:gd name="T85" fmla="*/ 42 h 81"/>
                <a:gd name="T86" fmla="*/ 32 w 156"/>
                <a:gd name="T87" fmla="*/ 39 h 81"/>
                <a:gd name="T88" fmla="*/ 42 w 156"/>
                <a:gd name="T89" fmla="*/ 50 h 81"/>
                <a:gd name="T90" fmla="*/ 44 w 156"/>
                <a:gd name="T91" fmla="*/ 52 h 81"/>
                <a:gd name="T92" fmla="*/ 30 w 156"/>
                <a:gd name="T93" fmla="*/ 52 h 81"/>
                <a:gd name="T94" fmla="*/ 27 w 156"/>
                <a:gd name="T95" fmla="*/ 59 h 81"/>
                <a:gd name="T96" fmla="*/ 36 w 156"/>
                <a:gd name="T97" fmla="*/ 57 h 81"/>
                <a:gd name="T98" fmla="*/ 34 w 156"/>
                <a:gd name="T99" fmla="*/ 60 h 81"/>
                <a:gd name="T100" fmla="*/ 37 w 156"/>
                <a:gd name="T101" fmla="*/ 65 h 81"/>
                <a:gd name="T102" fmla="*/ 38 w 156"/>
                <a:gd name="T103" fmla="*/ 68 h 81"/>
                <a:gd name="T104" fmla="*/ 19 w 156"/>
                <a:gd name="T10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" h="81">
                  <a:moveTo>
                    <a:pt x="26" y="70"/>
                  </a:moveTo>
                  <a:cubicBezTo>
                    <a:pt x="22" y="70"/>
                    <a:pt x="17" y="70"/>
                    <a:pt x="13" y="71"/>
                  </a:cubicBezTo>
                  <a:cubicBezTo>
                    <a:pt x="11" y="72"/>
                    <a:pt x="11" y="75"/>
                    <a:pt x="12" y="76"/>
                  </a:cubicBezTo>
                  <a:cubicBezTo>
                    <a:pt x="13" y="77"/>
                    <a:pt x="15" y="78"/>
                    <a:pt x="15" y="77"/>
                  </a:cubicBezTo>
                  <a:cubicBezTo>
                    <a:pt x="17" y="77"/>
                    <a:pt x="16" y="76"/>
                    <a:pt x="17" y="75"/>
                  </a:cubicBezTo>
                  <a:cubicBezTo>
                    <a:pt x="17" y="75"/>
                    <a:pt x="17" y="78"/>
                    <a:pt x="17" y="78"/>
                  </a:cubicBezTo>
                  <a:cubicBezTo>
                    <a:pt x="19" y="78"/>
                    <a:pt x="22" y="78"/>
                    <a:pt x="24" y="78"/>
                  </a:cubicBezTo>
                  <a:cubicBezTo>
                    <a:pt x="26" y="78"/>
                    <a:pt x="26" y="76"/>
                    <a:pt x="27" y="76"/>
                  </a:cubicBezTo>
                  <a:cubicBezTo>
                    <a:pt x="29" y="76"/>
                    <a:pt x="27" y="78"/>
                    <a:pt x="27" y="78"/>
                  </a:cubicBezTo>
                  <a:cubicBezTo>
                    <a:pt x="27" y="78"/>
                    <a:pt x="37" y="79"/>
                    <a:pt x="37" y="78"/>
                  </a:cubicBezTo>
                  <a:cubicBezTo>
                    <a:pt x="37" y="78"/>
                    <a:pt x="35" y="77"/>
                    <a:pt x="34" y="76"/>
                  </a:cubicBezTo>
                  <a:cubicBezTo>
                    <a:pt x="34" y="76"/>
                    <a:pt x="38" y="77"/>
                    <a:pt x="37" y="78"/>
                  </a:cubicBezTo>
                  <a:cubicBezTo>
                    <a:pt x="38" y="77"/>
                    <a:pt x="37" y="76"/>
                    <a:pt x="38" y="76"/>
                  </a:cubicBezTo>
                  <a:cubicBezTo>
                    <a:pt x="38" y="76"/>
                    <a:pt x="40" y="77"/>
                    <a:pt x="41" y="77"/>
                  </a:cubicBezTo>
                  <a:cubicBezTo>
                    <a:pt x="43" y="79"/>
                    <a:pt x="41" y="76"/>
                    <a:pt x="42" y="75"/>
                  </a:cubicBezTo>
                  <a:cubicBezTo>
                    <a:pt x="42" y="75"/>
                    <a:pt x="48" y="78"/>
                    <a:pt x="48" y="77"/>
                  </a:cubicBezTo>
                  <a:cubicBezTo>
                    <a:pt x="48" y="76"/>
                    <a:pt x="46" y="76"/>
                    <a:pt x="46" y="75"/>
                  </a:cubicBezTo>
                  <a:cubicBezTo>
                    <a:pt x="46" y="75"/>
                    <a:pt x="53" y="76"/>
                    <a:pt x="53" y="76"/>
                  </a:cubicBezTo>
                  <a:cubicBezTo>
                    <a:pt x="57" y="76"/>
                    <a:pt x="52" y="79"/>
                    <a:pt x="52" y="80"/>
                  </a:cubicBezTo>
                  <a:cubicBezTo>
                    <a:pt x="52" y="81"/>
                    <a:pt x="64" y="76"/>
                    <a:pt x="65" y="76"/>
                  </a:cubicBezTo>
                  <a:cubicBezTo>
                    <a:pt x="67" y="76"/>
                    <a:pt x="72" y="73"/>
                    <a:pt x="68" y="72"/>
                  </a:cubicBezTo>
                  <a:cubicBezTo>
                    <a:pt x="66" y="71"/>
                    <a:pt x="63" y="73"/>
                    <a:pt x="61" y="72"/>
                  </a:cubicBezTo>
                  <a:cubicBezTo>
                    <a:pt x="61" y="72"/>
                    <a:pt x="63" y="70"/>
                    <a:pt x="63" y="70"/>
                  </a:cubicBezTo>
                  <a:cubicBezTo>
                    <a:pt x="63" y="69"/>
                    <a:pt x="60" y="70"/>
                    <a:pt x="59" y="70"/>
                  </a:cubicBezTo>
                  <a:cubicBezTo>
                    <a:pt x="57" y="70"/>
                    <a:pt x="56" y="68"/>
                    <a:pt x="54" y="68"/>
                  </a:cubicBezTo>
                  <a:cubicBezTo>
                    <a:pt x="53" y="69"/>
                    <a:pt x="50" y="70"/>
                    <a:pt x="48" y="69"/>
                  </a:cubicBezTo>
                  <a:cubicBezTo>
                    <a:pt x="49" y="69"/>
                    <a:pt x="50" y="69"/>
                    <a:pt x="51" y="69"/>
                  </a:cubicBezTo>
                  <a:cubicBezTo>
                    <a:pt x="52" y="68"/>
                    <a:pt x="50" y="66"/>
                    <a:pt x="50" y="65"/>
                  </a:cubicBezTo>
                  <a:cubicBezTo>
                    <a:pt x="50" y="67"/>
                    <a:pt x="59" y="68"/>
                    <a:pt x="60" y="68"/>
                  </a:cubicBezTo>
                  <a:cubicBezTo>
                    <a:pt x="61" y="68"/>
                    <a:pt x="63" y="68"/>
                    <a:pt x="65" y="68"/>
                  </a:cubicBezTo>
                  <a:cubicBezTo>
                    <a:pt x="67" y="68"/>
                    <a:pt x="69" y="65"/>
                    <a:pt x="68" y="64"/>
                  </a:cubicBezTo>
                  <a:cubicBezTo>
                    <a:pt x="65" y="61"/>
                    <a:pt x="71" y="61"/>
                    <a:pt x="73" y="61"/>
                  </a:cubicBezTo>
                  <a:cubicBezTo>
                    <a:pt x="74" y="61"/>
                    <a:pt x="79" y="61"/>
                    <a:pt x="80" y="60"/>
                  </a:cubicBezTo>
                  <a:cubicBezTo>
                    <a:pt x="80" y="60"/>
                    <a:pt x="75" y="58"/>
                    <a:pt x="75" y="58"/>
                  </a:cubicBezTo>
                  <a:cubicBezTo>
                    <a:pt x="77" y="57"/>
                    <a:pt x="81" y="59"/>
                    <a:pt x="82" y="57"/>
                  </a:cubicBezTo>
                  <a:cubicBezTo>
                    <a:pt x="83" y="56"/>
                    <a:pt x="77" y="55"/>
                    <a:pt x="76" y="55"/>
                  </a:cubicBezTo>
                  <a:cubicBezTo>
                    <a:pt x="77" y="55"/>
                    <a:pt x="84" y="54"/>
                    <a:pt x="85" y="53"/>
                  </a:cubicBezTo>
                  <a:cubicBezTo>
                    <a:pt x="87" y="52"/>
                    <a:pt x="77" y="50"/>
                    <a:pt x="77" y="51"/>
                  </a:cubicBezTo>
                  <a:cubicBezTo>
                    <a:pt x="77" y="50"/>
                    <a:pt x="79" y="50"/>
                    <a:pt x="79" y="50"/>
                  </a:cubicBezTo>
                  <a:cubicBezTo>
                    <a:pt x="79" y="49"/>
                    <a:pt x="72" y="50"/>
                    <a:pt x="71" y="50"/>
                  </a:cubicBezTo>
                  <a:cubicBezTo>
                    <a:pt x="69" y="50"/>
                    <a:pt x="68" y="51"/>
                    <a:pt x="66" y="52"/>
                  </a:cubicBezTo>
                  <a:cubicBezTo>
                    <a:pt x="67" y="52"/>
                    <a:pt x="70" y="49"/>
                    <a:pt x="68" y="49"/>
                  </a:cubicBezTo>
                  <a:cubicBezTo>
                    <a:pt x="68" y="49"/>
                    <a:pt x="64" y="49"/>
                    <a:pt x="64" y="48"/>
                  </a:cubicBezTo>
                  <a:cubicBezTo>
                    <a:pt x="64" y="48"/>
                    <a:pt x="71" y="48"/>
                    <a:pt x="72" y="48"/>
                  </a:cubicBezTo>
                  <a:cubicBezTo>
                    <a:pt x="71" y="48"/>
                    <a:pt x="68" y="47"/>
                    <a:pt x="68" y="47"/>
                  </a:cubicBezTo>
                  <a:cubicBezTo>
                    <a:pt x="69" y="46"/>
                    <a:pt x="72" y="48"/>
                    <a:pt x="74" y="47"/>
                  </a:cubicBezTo>
                  <a:cubicBezTo>
                    <a:pt x="73" y="47"/>
                    <a:pt x="69" y="46"/>
                    <a:pt x="69" y="46"/>
                  </a:cubicBezTo>
                  <a:cubicBezTo>
                    <a:pt x="69" y="45"/>
                    <a:pt x="77" y="46"/>
                    <a:pt x="78" y="45"/>
                  </a:cubicBezTo>
                  <a:cubicBezTo>
                    <a:pt x="78" y="45"/>
                    <a:pt x="75" y="44"/>
                    <a:pt x="75" y="44"/>
                  </a:cubicBezTo>
                  <a:cubicBezTo>
                    <a:pt x="74" y="44"/>
                    <a:pt x="77" y="44"/>
                    <a:pt x="77" y="44"/>
                  </a:cubicBezTo>
                  <a:cubicBezTo>
                    <a:pt x="79" y="45"/>
                    <a:pt x="80" y="46"/>
                    <a:pt x="82" y="46"/>
                  </a:cubicBezTo>
                  <a:cubicBezTo>
                    <a:pt x="84" y="46"/>
                    <a:pt x="87" y="45"/>
                    <a:pt x="90" y="44"/>
                  </a:cubicBezTo>
                  <a:cubicBezTo>
                    <a:pt x="98" y="43"/>
                    <a:pt x="85" y="42"/>
                    <a:pt x="84" y="40"/>
                  </a:cubicBezTo>
                  <a:cubicBezTo>
                    <a:pt x="84" y="39"/>
                    <a:pt x="93" y="40"/>
                    <a:pt x="94" y="41"/>
                  </a:cubicBezTo>
                  <a:cubicBezTo>
                    <a:pt x="96" y="42"/>
                    <a:pt x="97" y="42"/>
                    <a:pt x="100" y="41"/>
                  </a:cubicBezTo>
                  <a:cubicBezTo>
                    <a:pt x="101" y="41"/>
                    <a:pt x="106" y="39"/>
                    <a:pt x="105" y="37"/>
                  </a:cubicBezTo>
                  <a:cubicBezTo>
                    <a:pt x="105" y="36"/>
                    <a:pt x="94" y="41"/>
                    <a:pt x="97" y="36"/>
                  </a:cubicBezTo>
                  <a:cubicBezTo>
                    <a:pt x="96" y="37"/>
                    <a:pt x="101" y="37"/>
                    <a:pt x="101" y="37"/>
                  </a:cubicBezTo>
                  <a:cubicBezTo>
                    <a:pt x="104" y="37"/>
                    <a:pt x="106" y="36"/>
                    <a:pt x="108" y="36"/>
                  </a:cubicBezTo>
                  <a:cubicBezTo>
                    <a:pt x="108" y="35"/>
                    <a:pt x="105" y="32"/>
                    <a:pt x="105" y="32"/>
                  </a:cubicBezTo>
                  <a:cubicBezTo>
                    <a:pt x="106" y="32"/>
                    <a:pt x="107" y="33"/>
                    <a:pt x="107" y="34"/>
                  </a:cubicBezTo>
                  <a:cubicBezTo>
                    <a:pt x="108" y="35"/>
                    <a:pt x="110" y="34"/>
                    <a:pt x="111" y="34"/>
                  </a:cubicBezTo>
                  <a:cubicBezTo>
                    <a:pt x="114" y="32"/>
                    <a:pt x="116" y="30"/>
                    <a:pt x="119" y="29"/>
                  </a:cubicBezTo>
                  <a:cubicBezTo>
                    <a:pt x="121" y="28"/>
                    <a:pt x="136" y="22"/>
                    <a:pt x="136" y="21"/>
                  </a:cubicBezTo>
                  <a:cubicBezTo>
                    <a:pt x="136" y="20"/>
                    <a:pt x="123" y="23"/>
                    <a:pt x="122" y="23"/>
                  </a:cubicBezTo>
                  <a:cubicBezTo>
                    <a:pt x="119" y="24"/>
                    <a:pt x="116" y="24"/>
                    <a:pt x="112" y="25"/>
                  </a:cubicBezTo>
                  <a:cubicBezTo>
                    <a:pt x="112" y="25"/>
                    <a:pt x="108" y="25"/>
                    <a:pt x="108" y="25"/>
                  </a:cubicBezTo>
                  <a:cubicBezTo>
                    <a:pt x="108" y="24"/>
                    <a:pt x="114" y="24"/>
                    <a:pt x="115" y="23"/>
                  </a:cubicBezTo>
                  <a:cubicBezTo>
                    <a:pt x="116" y="23"/>
                    <a:pt x="123" y="22"/>
                    <a:pt x="123" y="21"/>
                  </a:cubicBezTo>
                  <a:cubicBezTo>
                    <a:pt x="123" y="22"/>
                    <a:pt x="113" y="20"/>
                    <a:pt x="114" y="19"/>
                  </a:cubicBezTo>
                  <a:cubicBezTo>
                    <a:pt x="114" y="19"/>
                    <a:pt x="126" y="20"/>
                    <a:pt x="127" y="19"/>
                  </a:cubicBezTo>
                  <a:cubicBezTo>
                    <a:pt x="129" y="19"/>
                    <a:pt x="132" y="18"/>
                    <a:pt x="134" y="18"/>
                  </a:cubicBezTo>
                  <a:cubicBezTo>
                    <a:pt x="135" y="18"/>
                    <a:pt x="137" y="18"/>
                    <a:pt x="138" y="18"/>
                  </a:cubicBezTo>
                  <a:cubicBezTo>
                    <a:pt x="142" y="17"/>
                    <a:pt x="146" y="16"/>
                    <a:pt x="149" y="15"/>
                  </a:cubicBezTo>
                  <a:cubicBezTo>
                    <a:pt x="149" y="15"/>
                    <a:pt x="156" y="11"/>
                    <a:pt x="153" y="10"/>
                  </a:cubicBezTo>
                  <a:cubicBezTo>
                    <a:pt x="151" y="10"/>
                    <a:pt x="148" y="10"/>
                    <a:pt x="146" y="10"/>
                  </a:cubicBezTo>
                  <a:cubicBezTo>
                    <a:pt x="145" y="9"/>
                    <a:pt x="143" y="10"/>
                    <a:pt x="143" y="9"/>
                  </a:cubicBezTo>
                  <a:cubicBezTo>
                    <a:pt x="143" y="7"/>
                    <a:pt x="141" y="7"/>
                    <a:pt x="141" y="5"/>
                  </a:cubicBezTo>
                  <a:cubicBezTo>
                    <a:pt x="141" y="5"/>
                    <a:pt x="137" y="6"/>
                    <a:pt x="136" y="6"/>
                  </a:cubicBezTo>
                  <a:cubicBezTo>
                    <a:pt x="135" y="5"/>
                    <a:pt x="134" y="3"/>
                    <a:pt x="133" y="5"/>
                  </a:cubicBezTo>
                  <a:cubicBezTo>
                    <a:pt x="133" y="5"/>
                    <a:pt x="127" y="6"/>
                    <a:pt x="126" y="6"/>
                  </a:cubicBezTo>
                  <a:cubicBezTo>
                    <a:pt x="124" y="7"/>
                    <a:pt x="122" y="7"/>
                    <a:pt x="120" y="7"/>
                  </a:cubicBezTo>
                  <a:cubicBezTo>
                    <a:pt x="120" y="7"/>
                    <a:pt x="116" y="7"/>
                    <a:pt x="116" y="7"/>
                  </a:cubicBezTo>
                  <a:cubicBezTo>
                    <a:pt x="116" y="6"/>
                    <a:pt x="120" y="6"/>
                    <a:pt x="121" y="5"/>
                  </a:cubicBezTo>
                  <a:cubicBezTo>
                    <a:pt x="123" y="5"/>
                    <a:pt x="125" y="4"/>
                    <a:pt x="126" y="3"/>
                  </a:cubicBezTo>
                  <a:cubicBezTo>
                    <a:pt x="124" y="6"/>
                    <a:pt x="103" y="0"/>
                    <a:pt x="102" y="2"/>
                  </a:cubicBezTo>
                  <a:cubicBezTo>
                    <a:pt x="102" y="3"/>
                    <a:pt x="104" y="3"/>
                    <a:pt x="105" y="4"/>
                  </a:cubicBezTo>
                  <a:cubicBezTo>
                    <a:pt x="105" y="5"/>
                    <a:pt x="100" y="2"/>
                    <a:pt x="100" y="2"/>
                  </a:cubicBezTo>
                  <a:cubicBezTo>
                    <a:pt x="98" y="1"/>
                    <a:pt x="95" y="2"/>
                    <a:pt x="94" y="2"/>
                  </a:cubicBezTo>
                  <a:cubicBezTo>
                    <a:pt x="93" y="2"/>
                    <a:pt x="90" y="2"/>
                    <a:pt x="91" y="3"/>
                  </a:cubicBezTo>
                  <a:cubicBezTo>
                    <a:pt x="92" y="4"/>
                    <a:pt x="94" y="7"/>
                    <a:pt x="95" y="6"/>
                  </a:cubicBezTo>
                  <a:cubicBezTo>
                    <a:pt x="95" y="7"/>
                    <a:pt x="91" y="6"/>
                    <a:pt x="91" y="5"/>
                  </a:cubicBezTo>
                  <a:cubicBezTo>
                    <a:pt x="88" y="5"/>
                    <a:pt x="87" y="2"/>
                    <a:pt x="85" y="2"/>
                  </a:cubicBezTo>
                  <a:cubicBezTo>
                    <a:pt x="81" y="2"/>
                    <a:pt x="78" y="2"/>
                    <a:pt x="75" y="2"/>
                  </a:cubicBezTo>
                  <a:cubicBezTo>
                    <a:pt x="70" y="3"/>
                    <a:pt x="73" y="4"/>
                    <a:pt x="76" y="5"/>
                  </a:cubicBezTo>
                  <a:cubicBezTo>
                    <a:pt x="77" y="6"/>
                    <a:pt x="79" y="7"/>
                    <a:pt x="80" y="8"/>
                  </a:cubicBezTo>
                  <a:cubicBezTo>
                    <a:pt x="80" y="8"/>
                    <a:pt x="77" y="10"/>
                    <a:pt x="77" y="10"/>
                  </a:cubicBezTo>
                  <a:cubicBezTo>
                    <a:pt x="76" y="10"/>
                    <a:pt x="78" y="9"/>
                    <a:pt x="78" y="9"/>
                  </a:cubicBezTo>
                  <a:cubicBezTo>
                    <a:pt x="78" y="8"/>
                    <a:pt x="71" y="4"/>
                    <a:pt x="70" y="4"/>
                  </a:cubicBezTo>
                  <a:cubicBezTo>
                    <a:pt x="66" y="4"/>
                    <a:pt x="62" y="3"/>
                    <a:pt x="58" y="4"/>
                  </a:cubicBezTo>
                  <a:cubicBezTo>
                    <a:pt x="58" y="4"/>
                    <a:pt x="60" y="6"/>
                    <a:pt x="61" y="6"/>
                  </a:cubicBezTo>
                  <a:cubicBezTo>
                    <a:pt x="62" y="6"/>
                    <a:pt x="64" y="7"/>
                    <a:pt x="66" y="6"/>
                  </a:cubicBezTo>
                  <a:cubicBezTo>
                    <a:pt x="64" y="7"/>
                    <a:pt x="61" y="8"/>
                    <a:pt x="59" y="7"/>
                  </a:cubicBezTo>
                  <a:cubicBezTo>
                    <a:pt x="58" y="7"/>
                    <a:pt x="51" y="4"/>
                    <a:pt x="52" y="5"/>
                  </a:cubicBezTo>
                  <a:cubicBezTo>
                    <a:pt x="52" y="4"/>
                    <a:pt x="57" y="10"/>
                    <a:pt x="53" y="9"/>
                  </a:cubicBezTo>
                  <a:cubicBezTo>
                    <a:pt x="52" y="8"/>
                    <a:pt x="49" y="7"/>
                    <a:pt x="47" y="8"/>
                  </a:cubicBezTo>
                  <a:cubicBezTo>
                    <a:pt x="48" y="8"/>
                    <a:pt x="51" y="9"/>
                    <a:pt x="51" y="9"/>
                  </a:cubicBezTo>
                  <a:cubicBezTo>
                    <a:pt x="50" y="10"/>
                    <a:pt x="46" y="8"/>
                    <a:pt x="46" y="10"/>
                  </a:cubicBezTo>
                  <a:cubicBezTo>
                    <a:pt x="46" y="11"/>
                    <a:pt x="50" y="12"/>
                    <a:pt x="51" y="13"/>
                  </a:cubicBezTo>
                  <a:cubicBezTo>
                    <a:pt x="54" y="13"/>
                    <a:pt x="61" y="14"/>
                    <a:pt x="61" y="17"/>
                  </a:cubicBezTo>
                  <a:cubicBezTo>
                    <a:pt x="61" y="16"/>
                    <a:pt x="54" y="15"/>
                    <a:pt x="52" y="14"/>
                  </a:cubicBezTo>
                  <a:cubicBezTo>
                    <a:pt x="50" y="14"/>
                    <a:pt x="47" y="11"/>
                    <a:pt x="45" y="12"/>
                  </a:cubicBezTo>
                  <a:cubicBezTo>
                    <a:pt x="45" y="12"/>
                    <a:pt x="48" y="14"/>
                    <a:pt x="48" y="14"/>
                  </a:cubicBezTo>
                  <a:cubicBezTo>
                    <a:pt x="48" y="14"/>
                    <a:pt x="45" y="15"/>
                    <a:pt x="45" y="14"/>
                  </a:cubicBezTo>
                  <a:cubicBezTo>
                    <a:pt x="43" y="13"/>
                    <a:pt x="42" y="12"/>
                    <a:pt x="40" y="11"/>
                  </a:cubicBezTo>
                  <a:cubicBezTo>
                    <a:pt x="39" y="10"/>
                    <a:pt x="31" y="10"/>
                    <a:pt x="31" y="10"/>
                  </a:cubicBezTo>
                  <a:cubicBezTo>
                    <a:pt x="31" y="11"/>
                    <a:pt x="34" y="11"/>
                    <a:pt x="31" y="12"/>
                  </a:cubicBezTo>
                  <a:cubicBezTo>
                    <a:pt x="30" y="12"/>
                    <a:pt x="25" y="14"/>
                    <a:pt x="25" y="14"/>
                  </a:cubicBezTo>
                  <a:cubicBezTo>
                    <a:pt x="26" y="14"/>
                    <a:pt x="29" y="13"/>
                    <a:pt x="29" y="13"/>
                  </a:cubicBezTo>
                  <a:cubicBezTo>
                    <a:pt x="30" y="14"/>
                    <a:pt x="34" y="16"/>
                    <a:pt x="34" y="16"/>
                  </a:cubicBezTo>
                  <a:cubicBezTo>
                    <a:pt x="34" y="16"/>
                    <a:pt x="31" y="15"/>
                    <a:pt x="31" y="16"/>
                  </a:cubicBezTo>
                  <a:cubicBezTo>
                    <a:pt x="31" y="16"/>
                    <a:pt x="32" y="19"/>
                    <a:pt x="30" y="17"/>
                  </a:cubicBezTo>
                  <a:cubicBezTo>
                    <a:pt x="29" y="16"/>
                    <a:pt x="28" y="14"/>
                    <a:pt x="26" y="15"/>
                  </a:cubicBezTo>
                  <a:cubicBezTo>
                    <a:pt x="25" y="15"/>
                    <a:pt x="24" y="17"/>
                    <a:pt x="23" y="16"/>
                  </a:cubicBezTo>
                  <a:cubicBezTo>
                    <a:pt x="22" y="15"/>
                    <a:pt x="21" y="14"/>
                    <a:pt x="19" y="14"/>
                  </a:cubicBezTo>
                  <a:cubicBezTo>
                    <a:pt x="18" y="14"/>
                    <a:pt x="15" y="15"/>
                    <a:pt x="14" y="16"/>
                  </a:cubicBezTo>
                  <a:cubicBezTo>
                    <a:pt x="12" y="17"/>
                    <a:pt x="13" y="18"/>
                    <a:pt x="10" y="17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4" y="18"/>
                    <a:pt x="0" y="18"/>
                    <a:pt x="0" y="19"/>
                  </a:cubicBezTo>
                  <a:cubicBezTo>
                    <a:pt x="0" y="21"/>
                    <a:pt x="9" y="19"/>
                    <a:pt x="9" y="20"/>
                  </a:cubicBezTo>
                  <a:cubicBezTo>
                    <a:pt x="9" y="21"/>
                    <a:pt x="6" y="21"/>
                    <a:pt x="5" y="22"/>
                  </a:cubicBezTo>
                  <a:cubicBezTo>
                    <a:pt x="5" y="21"/>
                    <a:pt x="10" y="21"/>
                    <a:pt x="11" y="21"/>
                  </a:cubicBezTo>
                  <a:cubicBezTo>
                    <a:pt x="12" y="21"/>
                    <a:pt x="17" y="21"/>
                    <a:pt x="17" y="21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2"/>
                    <a:pt x="11" y="22"/>
                    <a:pt x="9" y="24"/>
                  </a:cubicBezTo>
                  <a:cubicBezTo>
                    <a:pt x="5" y="26"/>
                    <a:pt x="12" y="26"/>
                    <a:pt x="13" y="26"/>
                  </a:cubicBezTo>
                  <a:cubicBezTo>
                    <a:pt x="17" y="27"/>
                    <a:pt x="20" y="27"/>
                    <a:pt x="24" y="26"/>
                  </a:cubicBezTo>
                  <a:cubicBezTo>
                    <a:pt x="26" y="25"/>
                    <a:pt x="31" y="22"/>
                    <a:pt x="34" y="24"/>
                  </a:cubicBezTo>
                  <a:cubicBezTo>
                    <a:pt x="34" y="24"/>
                    <a:pt x="29" y="26"/>
                    <a:pt x="29" y="26"/>
                  </a:cubicBezTo>
                  <a:cubicBezTo>
                    <a:pt x="27" y="26"/>
                    <a:pt x="25" y="26"/>
                    <a:pt x="23" y="27"/>
                  </a:cubicBezTo>
                  <a:cubicBezTo>
                    <a:pt x="22" y="27"/>
                    <a:pt x="20" y="27"/>
                    <a:pt x="18" y="27"/>
                  </a:cubicBezTo>
                  <a:cubicBezTo>
                    <a:pt x="16" y="28"/>
                    <a:pt x="14" y="27"/>
                    <a:pt x="12" y="28"/>
                  </a:cubicBezTo>
                  <a:cubicBezTo>
                    <a:pt x="13" y="28"/>
                    <a:pt x="16" y="29"/>
                    <a:pt x="16" y="29"/>
                  </a:cubicBezTo>
                  <a:cubicBezTo>
                    <a:pt x="17" y="30"/>
                    <a:pt x="18" y="31"/>
                    <a:pt x="20" y="31"/>
                  </a:cubicBezTo>
                  <a:cubicBezTo>
                    <a:pt x="24" y="31"/>
                    <a:pt x="26" y="28"/>
                    <a:pt x="30" y="27"/>
                  </a:cubicBezTo>
                  <a:cubicBezTo>
                    <a:pt x="31" y="27"/>
                    <a:pt x="44" y="26"/>
                    <a:pt x="44" y="25"/>
                  </a:cubicBezTo>
                  <a:cubicBezTo>
                    <a:pt x="44" y="26"/>
                    <a:pt x="38" y="26"/>
                    <a:pt x="37" y="26"/>
                  </a:cubicBezTo>
                  <a:cubicBezTo>
                    <a:pt x="34" y="27"/>
                    <a:pt x="29" y="28"/>
                    <a:pt x="26" y="30"/>
                  </a:cubicBezTo>
                  <a:cubicBezTo>
                    <a:pt x="23" y="33"/>
                    <a:pt x="32" y="32"/>
                    <a:pt x="33" y="32"/>
                  </a:cubicBezTo>
                  <a:cubicBezTo>
                    <a:pt x="35" y="32"/>
                    <a:pt x="37" y="33"/>
                    <a:pt x="39" y="31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9"/>
                    <a:pt x="42" y="29"/>
                    <a:pt x="42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3" y="30"/>
                    <a:pt x="48" y="28"/>
                    <a:pt x="50" y="29"/>
                  </a:cubicBezTo>
                  <a:cubicBezTo>
                    <a:pt x="49" y="28"/>
                    <a:pt x="44" y="32"/>
                    <a:pt x="43" y="32"/>
                  </a:cubicBezTo>
                  <a:cubicBezTo>
                    <a:pt x="44" y="33"/>
                    <a:pt x="50" y="31"/>
                    <a:pt x="52" y="31"/>
                  </a:cubicBezTo>
                  <a:cubicBezTo>
                    <a:pt x="55" y="31"/>
                    <a:pt x="58" y="30"/>
                    <a:pt x="61" y="28"/>
                  </a:cubicBezTo>
                  <a:cubicBezTo>
                    <a:pt x="62" y="27"/>
                    <a:pt x="62" y="25"/>
                    <a:pt x="62" y="25"/>
                  </a:cubicBezTo>
                  <a:cubicBezTo>
                    <a:pt x="64" y="25"/>
                    <a:pt x="64" y="25"/>
                    <a:pt x="65" y="24"/>
                  </a:cubicBezTo>
                  <a:cubicBezTo>
                    <a:pt x="66" y="24"/>
                    <a:pt x="73" y="20"/>
                    <a:pt x="73" y="21"/>
                  </a:cubicBezTo>
                  <a:cubicBezTo>
                    <a:pt x="73" y="21"/>
                    <a:pt x="69" y="24"/>
                    <a:pt x="69" y="24"/>
                  </a:cubicBezTo>
                  <a:cubicBezTo>
                    <a:pt x="68" y="25"/>
                    <a:pt x="64" y="27"/>
                    <a:pt x="64" y="28"/>
                  </a:cubicBezTo>
                  <a:cubicBezTo>
                    <a:pt x="64" y="29"/>
                    <a:pt x="75" y="28"/>
                    <a:pt x="75" y="29"/>
                  </a:cubicBezTo>
                  <a:cubicBezTo>
                    <a:pt x="75" y="28"/>
                    <a:pt x="60" y="32"/>
                    <a:pt x="60" y="31"/>
                  </a:cubicBezTo>
                  <a:cubicBezTo>
                    <a:pt x="60" y="31"/>
                    <a:pt x="69" y="32"/>
                    <a:pt x="68" y="32"/>
                  </a:cubicBezTo>
                  <a:cubicBezTo>
                    <a:pt x="68" y="33"/>
                    <a:pt x="64" y="33"/>
                    <a:pt x="63" y="33"/>
                  </a:cubicBezTo>
                  <a:cubicBezTo>
                    <a:pt x="61" y="33"/>
                    <a:pt x="58" y="33"/>
                    <a:pt x="56" y="34"/>
                  </a:cubicBezTo>
                  <a:cubicBezTo>
                    <a:pt x="52" y="34"/>
                    <a:pt x="48" y="34"/>
                    <a:pt x="44" y="35"/>
                  </a:cubicBezTo>
                  <a:cubicBezTo>
                    <a:pt x="43" y="35"/>
                    <a:pt x="43" y="36"/>
                    <a:pt x="45" y="36"/>
                  </a:cubicBezTo>
                  <a:cubicBezTo>
                    <a:pt x="46" y="37"/>
                    <a:pt x="49" y="38"/>
                    <a:pt x="50" y="39"/>
                  </a:cubicBezTo>
                  <a:cubicBezTo>
                    <a:pt x="52" y="41"/>
                    <a:pt x="50" y="43"/>
                    <a:pt x="53" y="43"/>
                  </a:cubicBezTo>
                  <a:cubicBezTo>
                    <a:pt x="54" y="42"/>
                    <a:pt x="57" y="43"/>
                    <a:pt x="58" y="42"/>
                  </a:cubicBezTo>
                  <a:cubicBezTo>
                    <a:pt x="49" y="47"/>
                    <a:pt x="44" y="36"/>
                    <a:pt x="37" y="36"/>
                  </a:cubicBezTo>
                  <a:cubicBezTo>
                    <a:pt x="35" y="36"/>
                    <a:pt x="26" y="34"/>
                    <a:pt x="26" y="36"/>
                  </a:cubicBezTo>
                  <a:cubicBezTo>
                    <a:pt x="26" y="36"/>
                    <a:pt x="25" y="38"/>
                    <a:pt x="25" y="38"/>
                  </a:cubicBezTo>
                  <a:cubicBezTo>
                    <a:pt x="26" y="38"/>
                    <a:pt x="32" y="38"/>
                    <a:pt x="32" y="39"/>
                  </a:cubicBezTo>
                  <a:cubicBezTo>
                    <a:pt x="32" y="39"/>
                    <a:pt x="26" y="39"/>
                    <a:pt x="26" y="41"/>
                  </a:cubicBezTo>
                  <a:cubicBezTo>
                    <a:pt x="26" y="42"/>
                    <a:pt x="32" y="42"/>
                    <a:pt x="34" y="43"/>
                  </a:cubicBezTo>
                  <a:cubicBezTo>
                    <a:pt x="35" y="44"/>
                    <a:pt x="36" y="45"/>
                    <a:pt x="37" y="46"/>
                  </a:cubicBezTo>
                  <a:cubicBezTo>
                    <a:pt x="38" y="48"/>
                    <a:pt x="40" y="49"/>
                    <a:pt x="42" y="50"/>
                  </a:cubicBezTo>
                  <a:cubicBezTo>
                    <a:pt x="44" y="51"/>
                    <a:pt x="45" y="51"/>
                    <a:pt x="47" y="50"/>
                  </a:cubicBezTo>
                  <a:cubicBezTo>
                    <a:pt x="48" y="50"/>
                    <a:pt x="50" y="49"/>
                    <a:pt x="51" y="50"/>
                  </a:cubicBezTo>
                  <a:cubicBezTo>
                    <a:pt x="51" y="50"/>
                    <a:pt x="50" y="52"/>
                    <a:pt x="50" y="52"/>
                  </a:cubicBezTo>
                  <a:cubicBezTo>
                    <a:pt x="48" y="52"/>
                    <a:pt x="45" y="51"/>
                    <a:pt x="44" y="52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48" y="55"/>
                    <a:pt x="43" y="53"/>
                    <a:pt x="43" y="53"/>
                  </a:cubicBezTo>
                  <a:cubicBezTo>
                    <a:pt x="40" y="51"/>
                    <a:pt x="38" y="51"/>
                    <a:pt x="35" y="51"/>
                  </a:cubicBezTo>
                  <a:cubicBezTo>
                    <a:pt x="33" y="51"/>
                    <a:pt x="32" y="51"/>
                    <a:pt x="30" y="52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5" y="54"/>
                    <a:pt x="25" y="55"/>
                    <a:pt x="23" y="55"/>
                  </a:cubicBezTo>
                  <a:cubicBezTo>
                    <a:pt x="22" y="56"/>
                    <a:pt x="21" y="59"/>
                    <a:pt x="23" y="59"/>
                  </a:cubicBezTo>
                  <a:cubicBezTo>
                    <a:pt x="25" y="59"/>
                    <a:pt x="27" y="58"/>
                    <a:pt x="27" y="59"/>
                  </a:cubicBezTo>
                  <a:cubicBezTo>
                    <a:pt x="28" y="61"/>
                    <a:pt x="32" y="60"/>
                    <a:pt x="32" y="59"/>
                  </a:cubicBezTo>
                  <a:cubicBezTo>
                    <a:pt x="33" y="59"/>
                    <a:pt x="35" y="56"/>
                    <a:pt x="35" y="55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7"/>
                    <a:pt x="35" y="58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9"/>
                    <a:pt x="33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1" y="60"/>
                    <a:pt x="30" y="61"/>
                  </a:cubicBezTo>
                  <a:cubicBezTo>
                    <a:pt x="31" y="61"/>
                    <a:pt x="35" y="61"/>
                    <a:pt x="36" y="62"/>
                  </a:cubicBezTo>
                  <a:cubicBezTo>
                    <a:pt x="36" y="62"/>
                    <a:pt x="31" y="65"/>
                    <a:pt x="32" y="65"/>
                  </a:cubicBezTo>
                  <a:cubicBezTo>
                    <a:pt x="32" y="66"/>
                    <a:pt x="37" y="65"/>
                    <a:pt x="37" y="65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6"/>
                    <a:pt x="41" y="65"/>
                    <a:pt x="42" y="64"/>
                  </a:cubicBezTo>
                  <a:cubicBezTo>
                    <a:pt x="42" y="64"/>
                    <a:pt x="46" y="59"/>
                    <a:pt x="47" y="60"/>
                  </a:cubicBezTo>
                  <a:cubicBezTo>
                    <a:pt x="48" y="61"/>
                    <a:pt x="40" y="67"/>
                    <a:pt x="38" y="68"/>
                  </a:cubicBezTo>
                  <a:cubicBezTo>
                    <a:pt x="35" y="68"/>
                    <a:pt x="33" y="68"/>
                    <a:pt x="30" y="66"/>
                  </a:cubicBezTo>
                  <a:cubicBezTo>
                    <a:pt x="28" y="65"/>
                    <a:pt x="28" y="63"/>
                    <a:pt x="26" y="63"/>
                  </a:cubicBezTo>
                  <a:cubicBezTo>
                    <a:pt x="24" y="62"/>
                    <a:pt x="22" y="62"/>
                    <a:pt x="20" y="62"/>
                  </a:cubicBezTo>
                  <a:cubicBezTo>
                    <a:pt x="17" y="62"/>
                    <a:pt x="17" y="63"/>
                    <a:pt x="19" y="65"/>
                  </a:cubicBezTo>
                  <a:cubicBezTo>
                    <a:pt x="20" y="66"/>
                    <a:pt x="20" y="67"/>
                    <a:pt x="22" y="67"/>
                  </a:cubicBezTo>
                  <a:cubicBezTo>
                    <a:pt x="25" y="67"/>
                    <a:pt x="22" y="67"/>
                    <a:pt x="22" y="68"/>
                  </a:cubicBezTo>
                  <a:cubicBezTo>
                    <a:pt x="22" y="68"/>
                    <a:pt x="26" y="70"/>
                    <a:pt x="26" y="7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5" name="Freeform 604"/>
            <p:cNvSpPr>
              <a:spLocks/>
            </p:cNvSpPr>
            <p:nvPr/>
          </p:nvSpPr>
          <p:spPr bwMode="auto">
            <a:xfrm>
              <a:off x="8101451" y="4187848"/>
              <a:ext cx="130574" cy="47784"/>
            </a:xfrm>
            <a:custGeom>
              <a:avLst/>
              <a:gdLst>
                <a:gd name="T0" fmla="*/ 13 w 14"/>
                <a:gd name="T1" fmla="*/ 4 h 5"/>
                <a:gd name="T2" fmla="*/ 11 w 14"/>
                <a:gd name="T3" fmla="*/ 2 h 5"/>
                <a:gd name="T4" fmla="*/ 8 w 14"/>
                <a:gd name="T5" fmla="*/ 2 h 5"/>
                <a:gd name="T6" fmla="*/ 1 w 14"/>
                <a:gd name="T7" fmla="*/ 1 h 5"/>
                <a:gd name="T8" fmla="*/ 2 w 14"/>
                <a:gd name="T9" fmla="*/ 2 h 5"/>
                <a:gd name="T10" fmla="*/ 0 w 14"/>
                <a:gd name="T11" fmla="*/ 3 h 5"/>
                <a:gd name="T12" fmla="*/ 3 w 14"/>
                <a:gd name="T13" fmla="*/ 3 h 5"/>
                <a:gd name="T14" fmla="*/ 8 w 14"/>
                <a:gd name="T15" fmla="*/ 4 h 5"/>
                <a:gd name="T16" fmla="*/ 13 w 14"/>
                <a:gd name="T17" fmla="*/ 4 h 5"/>
                <a:gd name="T18" fmla="*/ 13 w 1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13" y="4"/>
                  </a:moveTo>
                  <a:cubicBezTo>
                    <a:pt x="12" y="3"/>
                    <a:pt x="13" y="3"/>
                    <a:pt x="11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2"/>
                    <a:pt x="2" y="2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3"/>
                    <a:pt x="14" y="5"/>
                    <a:pt x="13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6" name="Freeform 605"/>
            <p:cNvSpPr>
              <a:spLocks/>
            </p:cNvSpPr>
            <p:nvPr/>
          </p:nvSpPr>
          <p:spPr bwMode="auto">
            <a:xfrm>
              <a:off x="7738393" y="4226072"/>
              <a:ext cx="54141" cy="19115"/>
            </a:xfrm>
            <a:custGeom>
              <a:avLst/>
              <a:gdLst>
                <a:gd name="T0" fmla="*/ 5 w 6"/>
                <a:gd name="T1" fmla="*/ 1 h 2"/>
                <a:gd name="T2" fmla="*/ 2 w 6"/>
                <a:gd name="T3" fmla="*/ 0 h 2"/>
                <a:gd name="T4" fmla="*/ 5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2"/>
                    <a:pt x="0" y="0"/>
                    <a:pt x="2" y="0"/>
                  </a:cubicBezTo>
                  <a:cubicBezTo>
                    <a:pt x="3" y="0"/>
                    <a:pt x="6" y="1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7" name="Freeform 606"/>
            <p:cNvSpPr>
              <a:spLocks/>
            </p:cNvSpPr>
            <p:nvPr/>
          </p:nvSpPr>
          <p:spPr bwMode="auto">
            <a:xfrm>
              <a:off x="7980431" y="4515957"/>
              <a:ext cx="54141" cy="28672"/>
            </a:xfrm>
            <a:custGeom>
              <a:avLst/>
              <a:gdLst>
                <a:gd name="T0" fmla="*/ 4 w 6"/>
                <a:gd name="T1" fmla="*/ 1 h 3"/>
                <a:gd name="T2" fmla="*/ 1 w 6"/>
                <a:gd name="T3" fmla="*/ 2 h 3"/>
                <a:gd name="T4" fmla="*/ 4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2" y="3"/>
                    <a:pt x="6" y="1"/>
                    <a:pt x="4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8" name="Freeform 607"/>
            <p:cNvSpPr>
              <a:spLocks/>
            </p:cNvSpPr>
            <p:nvPr/>
          </p:nvSpPr>
          <p:spPr bwMode="auto">
            <a:xfrm>
              <a:off x="4805273" y="5815656"/>
              <a:ext cx="47769" cy="38227"/>
            </a:xfrm>
            <a:custGeom>
              <a:avLst/>
              <a:gdLst>
                <a:gd name="T0" fmla="*/ 4 w 5"/>
                <a:gd name="T1" fmla="*/ 1 h 4"/>
                <a:gd name="T2" fmla="*/ 1 w 5"/>
                <a:gd name="T3" fmla="*/ 4 h 4"/>
                <a:gd name="T4" fmla="*/ 4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0"/>
                    <a:pt x="0" y="4"/>
                    <a:pt x="1" y="4"/>
                  </a:cubicBezTo>
                  <a:cubicBezTo>
                    <a:pt x="1" y="4"/>
                    <a:pt x="5" y="1"/>
                    <a:pt x="4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19" name="Freeform 608"/>
            <p:cNvSpPr>
              <a:spLocks/>
            </p:cNvSpPr>
            <p:nvPr/>
          </p:nvSpPr>
          <p:spPr bwMode="auto">
            <a:xfrm>
              <a:off x="4872156" y="5806099"/>
              <a:ext cx="9556" cy="955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0" name="Freeform 609"/>
            <p:cNvSpPr>
              <a:spLocks/>
            </p:cNvSpPr>
            <p:nvPr/>
          </p:nvSpPr>
          <p:spPr bwMode="auto">
            <a:xfrm>
              <a:off x="3919925" y="5815656"/>
              <a:ext cx="63695" cy="57337"/>
            </a:xfrm>
            <a:custGeom>
              <a:avLst/>
              <a:gdLst>
                <a:gd name="T0" fmla="*/ 5 w 7"/>
                <a:gd name="T1" fmla="*/ 2 h 6"/>
                <a:gd name="T2" fmla="*/ 1 w 7"/>
                <a:gd name="T3" fmla="*/ 2 h 6"/>
                <a:gd name="T4" fmla="*/ 5 w 7"/>
                <a:gd name="T5" fmla="*/ 2 h 6"/>
                <a:gd name="T6" fmla="*/ 5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2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3"/>
                    <a:pt x="4" y="5"/>
                    <a:pt x="5" y="2"/>
                  </a:cubicBezTo>
                  <a:cubicBezTo>
                    <a:pt x="6" y="1"/>
                    <a:pt x="3" y="6"/>
                    <a:pt x="5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1" name="Freeform 610"/>
            <p:cNvSpPr>
              <a:spLocks/>
            </p:cNvSpPr>
            <p:nvPr/>
          </p:nvSpPr>
          <p:spPr bwMode="auto">
            <a:xfrm>
              <a:off x="17661947" y="9138170"/>
              <a:ext cx="19110" cy="955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2" name="Freeform 611"/>
            <p:cNvSpPr>
              <a:spLocks/>
            </p:cNvSpPr>
            <p:nvPr/>
          </p:nvSpPr>
          <p:spPr bwMode="auto">
            <a:xfrm>
              <a:off x="17540929" y="9119056"/>
              <a:ext cx="19110" cy="1911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3" name="Freeform 612"/>
            <p:cNvSpPr>
              <a:spLocks/>
            </p:cNvSpPr>
            <p:nvPr/>
          </p:nvSpPr>
          <p:spPr bwMode="auto">
            <a:xfrm>
              <a:off x="17961312" y="10785093"/>
              <a:ext cx="63695" cy="47784"/>
            </a:xfrm>
            <a:custGeom>
              <a:avLst/>
              <a:gdLst>
                <a:gd name="T0" fmla="*/ 6 w 7"/>
                <a:gd name="T1" fmla="*/ 2 h 5"/>
                <a:gd name="T2" fmla="*/ 1 w 7"/>
                <a:gd name="T3" fmla="*/ 2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0"/>
                    <a:pt x="0" y="1"/>
                    <a:pt x="1" y="2"/>
                  </a:cubicBezTo>
                  <a:cubicBezTo>
                    <a:pt x="1" y="3"/>
                    <a:pt x="5" y="5"/>
                    <a:pt x="6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4" name="Rectangle 613"/>
            <p:cNvSpPr>
              <a:spLocks noChangeArrowheads="1"/>
            </p:cNvSpPr>
            <p:nvPr/>
          </p:nvSpPr>
          <p:spPr bwMode="auto">
            <a:xfrm>
              <a:off x="12451765" y="5197664"/>
              <a:ext cx="3187" cy="3187"/>
            </a:xfrm>
            <a:prstGeom prst="rect">
              <a:avLst/>
            </a:pr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5" name="Freeform 614"/>
            <p:cNvSpPr>
              <a:spLocks/>
            </p:cNvSpPr>
            <p:nvPr/>
          </p:nvSpPr>
          <p:spPr bwMode="auto">
            <a:xfrm>
              <a:off x="9257500" y="10504768"/>
              <a:ext cx="95542" cy="82826"/>
            </a:xfrm>
            <a:custGeom>
              <a:avLst/>
              <a:gdLst>
                <a:gd name="T0" fmla="*/ 4 w 10"/>
                <a:gd name="T1" fmla="*/ 4 h 9"/>
                <a:gd name="T2" fmla="*/ 0 w 10"/>
                <a:gd name="T3" fmla="*/ 8 h 9"/>
                <a:gd name="T4" fmla="*/ 2 w 10"/>
                <a:gd name="T5" fmla="*/ 8 h 9"/>
                <a:gd name="T6" fmla="*/ 5 w 10"/>
                <a:gd name="T7" fmla="*/ 5 h 9"/>
                <a:gd name="T8" fmla="*/ 8 w 10"/>
                <a:gd name="T9" fmla="*/ 0 h 9"/>
                <a:gd name="T10" fmla="*/ 4 w 10"/>
                <a:gd name="T11" fmla="*/ 4 h 9"/>
                <a:gd name="T12" fmla="*/ 4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4" y="5"/>
                    <a:pt x="1" y="7"/>
                    <a:pt x="0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10" y="0"/>
                    <a:pt x="8" y="0"/>
                  </a:cubicBezTo>
                  <a:cubicBezTo>
                    <a:pt x="7" y="0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6" name="Freeform 615"/>
            <p:cNvSpPr>
              <a:spLocks/>
            </p:cNvSpPr>
            <p:nvPr/>
          </p:nvSpPr>
          <p:spPr bwMode="auto">
            <a:xfrm>
              <a:off x="7821198" y="6733093"/>
              <a:ext cx="66878" cy="28672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0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0"/>
                    <a:pt x="0" y="0"/>
                    <a:pt x="1" y="0"/>
                  </a:cubicBezTo>
                  <a:cubicBezTo>
                    <a:pt x="2" y="0"/>
                    <a:pt x="6" y="3"/>
                    <a:pt x="7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7" name="Freeform 616"/>
            <p:cNvSpPr>
              <a:spLocks/>
            </p:cNvSpPr>
            <p:nvPr/>
          </p:nvSpPr>
          <p:spPr bwMode="auto">
            <a:xfrm>
              <a:off x="8483614" y="11766238"/>
              <a:ext cx="168791" cy="149721"/>
            </a:xfrm>
            <a:custGeom>
              <a:avLst/>
              <a:gdLst>
                <a:gd name="T0" fmla="*/ 17 w 18"/>
                <a:gd name="T1" fmla="*/ 14 h 16"/>
                <a:gd name="T2" fmla="*/ 8 w 18"/>
                <a:gd name="T3" fmla="*/ 9 h 16"/>
                <a:gd name="T4" fmla="*/ 4 w 18"/>
                <a:gd name="T5" fmla="*/ 5 h 16"/>
                <a:gd name="T6" fmla="*/ 1 w 18"/>
                <a:gd name="T7" fmla="*/ 3 h 16"/>
                <a:gd name="T8" fmla="*/ 2 w 18"/>
                <a:gd name="T9" fmla="*/ 2 h 16"/>
                <a:gd name="T10" fmla="*/ 0 w 18"/>
                <a:gd name="T11" fmla="*/ 0 h 16"/>
                <a:gd name="T12" fmla="*/ 0 w 18"/>
                <a:gd name="T13" fmla="*/ 14 h 16"/>
                <a:gd name="T14" fmla="*/ 7 w 18"/>
                <a:gd name="T15" fmla="*/ 15 h 16"/>
                <a:gd name="T16" fmla="*/ 10 w 18"/>
                <a:gd name="T17" fmla="*/ 16 h 16"/>
                <a:gd name="T18" fmla="*/ 13 w 18"/>
                <a:gd name="T19" fmla="*/ 15 h 16"/>
                <a:gd name="T20" fmla="*/ 18 w 18"/>
                <a:gd name="T21" fmla="*/ 14 h 16"/>
                <a:gd name="T22" fmla="*/ 17 w 18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7" y="14"/>
                  </a:moveTo>
                  <a:cubicBezTo>
                    <a:pt x="13" y="14"/>
                    <a:pt x="11" y="11"/>
                    <a:pt x="8" y="9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0" y="15"/>
                    <a:pt x="6" y="15"/>
                    <a:pt x="7" y="15"/>
                  </a:cubicBezTo>
                  <a:cubicBezTo>
                    <a:pt x="8" y="15"/>
                    <a:pt x="9" y="15"/>
                    <a:pt x="10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8" y="15"/>
                    <a:pt x="18" y="14"/>
                  </a:cubicBezTo>
                  <a:cubicBezTo>
                    <a:pt x="18" y="14"/>
                    <a:pt x="18" y="13"/>
                    <a:pt x="17" y="1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8" name="Freeform 617"/>
            <p:cNvSpPr>
              <a:spLocks/>
            </p:cNvSpPr>
            <p:nvPr/>
          </p:nvSpPr>
          <p:spPr bwMode="auto">
            <a:xfrm>
              <a:off x="8305273" y="11747129"/>
              <a:ext cx="280255" cy="216614"/>
            </a:xfrm>
            <a:custGeom>
              <a:avLst/>
              <a:gdLst>
                <a:gd name="T0" fmla="*/ 19 w 30"/>
                <a:gd name="T1" fmla="*/ 17 h 23"/>
                <a:gd name="T2" fmla="*/ 19 w 30"/>
                <a:gd name="T3" fmla="*/ 7 h 23"/>
                <a:gd name="T4" fmla="*/ 19 w 30"/>
                <a:gd name="T5" fmla="*/ 3 h 23"/>
                <a:gd name="T6" fmla="*/ 15 w 30"/>
                <a:gd name="T7" fmla="*/ 1 h 23"/>
                <a:gd name="T8" fmla="*/ 12 w 30"/>
                <a:gd name="T9" fmla="*/ 3 h 23"/>
                <a:gd name="T10" fmla="*/ 13 w 30"/>
                <a:gd name="T11" fmla="*/ 6 h 23"/>
                <a:gd name="T12" fmla="*/ 15 w 30"/>
                <a:gd name="T13" fmla="*/ 6 h 23"/>
                <a:gd name="T14" fmla="*/ 14 w 30"/>
                <a:gd name="T15" fmla="*/ 8 h 23"/>
                <a:gd name="T16" fmla="*/ 13 w 30"/>
                <a:gd name="T17" fmla="*/ 11 h 23"/>
                <a:gd name="T18" fmla="*/ 16 w 30"/>
                <a:gd name="T19" fmla="*/ 13 h 23"/>
                <a:gd name="T20" fmla="*/ 12 w 30"/>
                <a:gd name="T21" fmla="*/ 13 h 23"/>
                <a:gd name="T22" fmla="*/ 9 w 30"/>
                <a:gd name="T23" fmla="*/ 12 h 23"/>
                <a:gd name="T24" fmla="*/ 10 w 30"/>
                <a:gd name="T25" fmla="*/ 12 h 23"/>
                <a:gd name="T26" fmla="*/ 10 w 30"/>
                <a:gd name="T27" fmla="*/ 9 h 23"/>
                <a:gd name="T28" fmla="*/ 8 w 30"/>
                <a:gd name="T29" fmla="*/ 11 h 23"/>
                <a:gd name="T30" fmla="*/ 5 w 30"/>
                <a:gd name="T31" fmla="*/ 11 h 23"/>
                <a:gd name="T32" fmla="*/ 0 w 30"/>
                <a:gd name="T33" fmla="*/ 12 h 23"/>
                <a:gd name="T34" fmla="*/ 2 w 30"/>
                <a:gd name="T35" fmla="*/ 12 h 23"/>
                <a:gd name="T36" fmla="*/ 3 w 30"/>
                <a:gd name="T37" fmla="*/ 12 h 23"/>
                <a:gd name="T38" fmla="*/ 5 w 30"/>
                <a:gd name="T39" fmla="*/ 12 h 23"/>
                <a:gd name="T40" fmla="*/ 6 w 30"/>
                <a:gd name="T41" fmla="*/ 13 h 23"/>
                <a:gd name="T42" fmla="*/ 4 w 30"/>
                <a:gd name="T43" fmla="*/ 15 h 23"/>
                <a:gd name="T44" fmla="*/ 6 w 30"/>
                <a:gd name="T45" fmla="*/ 15 h 23"/>
                <a:gd name="T46" fmla="*/ 8 w 30"/>
                <a:gd name="T47" fmla="*/ 16 h 23"/>
                <a:gd name="T48" fmla="*/ 7 w 30"/>
                <a:gd name="T49" fmla="*/ 16 h 23"/>
                <a:gd name="T50" fmla="*/ 10 w 30"/>
                <a:gd name="T51" fmla="*/ 17 h 23"/>
                <a:gd name="T52" fmla="*/ 12 w 30"/>
                <a:gd name="T53" fmla="*/ 17 h 23"/>
                <a:gd name="T54" fmla="*/ 17 w 30"/>
                <a:gd name="T55" fmla="*/ 21 h 23"/>
                <a:gd name="T56" fmla="*/ 16 w 30"/>
                <a:gd name="T57" fmla="*/ 20 h 23"/>
                <a:gd name="T58" fmla="*/ 23 w 30"/>
                <a:gd name="T59" fmla="*/ 23 h 23"/>
                <a:gd name="T60" fmla="*/ 19 w 30"/>
                <a:gd name="T61" fmla="*/ 18 h 23"/>
                <a:gd name="T62" fmla="*/ 24 w 30"/>
                <a:gd name="T63" fmla="*/ 19 h 23"/>
                <a:gd name="T64" fmla="*/ 30 w 30"/>
                <a:gd name="T65" fmla="*/ 18 h 23"/>
                <a:gd name="T66" fmla="*/ 19 w 30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">
                  <a:moveTo>
                    <a:pt x="19" y="17"/>
                  </a:moveTo>
                  <a:cubicBezTo>
                    <a:pt x="19" y="13"/>
                    <a:pt x="19" y="10"/>
                    <a:pt x="19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9" y="2"/>
                    <a:pt x="16" y="0"/>
                    <a:pt x="15" y="1"/>
                  </a:cubicBezTo>
                  <a:cubicBezTo>
                    <a:pt x="14" y="2"/>
                    <a:pt x="12" y="1"/>
                    <a:pt x="12" y="3"/>
                  </a:cubicBezTo>
                  <a:cubicBezTo>
                    <a:pt x="11" y="5"/>
                    <a:pt x="9" y="7"/>
                    <a:pt x="13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16" y="6"/>
                    <a:pt x="14" y="8"/>
                    <a:pt x="14" y="8"/>
                  </a:cubicBezTo>
                  <a:cubicBezTo>
                    <a:pt x="13" y="8"/>
                    <a:pt x="11" y="10"/>
                    <a:pt x="13" y="11"/>
                  </a:cubicBezTo>
                  <a:cubicBezTo>
                    <a:pt x="13" y="12"/>
                    <a:pt x="16" y="12"/>
                    <a:pt x="16" y="13"/>
                  </a:cubicBezTo>
                  <a:cubicBezTo>
                    <a:pt x="16" y="13"/>
                    <a:pt x="12" y="13"/>
                    <a:pt x="12" y="13"/>
                  </a:cubicBezTo>
                  <a:cubicBezTo>
                    <a:pt x="11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2"/>
                  </a:cubicBezTo>
                  <a:cubicBezTo>
                    <a:pt x="10" y="11"/>
                    <a:pt x="11" y="10"/>
                    <a:pt x="10" y="9"/>
                  </a:cubicBezTo>
                  <a:cubicBezTo>
                    <a:pt x="10" y="9"/>
                    <a:pt x="8" y="11"/>
                    <a:pt x="8" y="11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4" y="11"/>
                    <a:pt x="0" y="10"/>
                    <a:pt x="0" y="12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4" y="13"/>
                    <a:pt x="4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2" y="14"/>
                    <a:pt x="4" y="15"/>
                  </a:cubicBezTo>
                  <a:cubicBezTo>
                    <a:pt x="5" y="16"/>
                    <a:pt x="6" y="14"/>
                    <a:pt x="6" y="15"/>
                  </a:cubicBezTo>
                  <a:cubicBezTo>
                    <a:pt x="7" y="15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7"/>
                    <a:pt x="11" y="15"/>
                    <a:pt x="12" y="17"/>
                  </a:cubicBezTo>
                  <a:cubicBezTo>
                    <a:pt x="12" y="17"/>
                    <a:pt x="16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22" y="23"/>
                    <a:pt x="23" y="23"/>
                  </a:cubicBezTo>
                  <a:cubicBezTo>
                    <a:pt x="23" y="22"/>
                    <a:pt x="19" y="19"/>
                    <a:pt x="19" y="18"/>
                  </a:cubicBezTo>
                  <a:cubicBezTo>
                    <a:pt x="20" y="18"/>
                    <a:pt x="24" y="19"/>
                    <a:pt x="24" y="19"/>
                  </a:cubicBezTo>
                  <a:cubicBezTo>
                    <a:pt x="26" y="19"/>
                    <a:pt x="28" y="19"/>
                    <a:pt x="30" y="18"/>
                  </a:cubicBezTo>
                  <a:cubicBezTo>
                    <a:pt x="27" y="16"/>
                    <a:pt x="23" y="17"/>
                    <a:pt x="19" y="1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29" name="Freeform 618"/>
            <p:cNvSpPr>
              <a:spLocks/>
            </p:cNvSpPr>
            <p:nvPr/>
          </p:nvSpPr>
          <p:spPr bwMode="auto">
            <a:xfrm>
              <a:off x="8260684" y="8501063"/>
              <a:ext cx="710193" cy="516056"/>
            </a:xfrm>
            <a:custGeom>
              <a:avLst/>
              <a:gdLst>
                <a:gd name="T0" fmla="*/ 63 w 76"/>
                <a:gd name="T1" fmla="*/ 28 h 55"/>
                <a:gd name="T2" fmla="*/ 66 w 76"/>
                <a:gd name="T3" fmla="*/ 24 h 55"/>
                <a:gd name="T4" fmla="*/ 67 w 76"/>
                <a:gd name="T5" fmla="*/ 22 h 55"/>
                <a:gd name="T6" fmla="*/ 67 w 76"/>
                <a:gd name="T7" fmla="*/ 18 h 55"/>
                <a:gd name="T8" fmla="*/ 61 w 76"/>
                <a:gd name="T9" fmla="*/ 15 h 55"/>
                <a:gd name="T10" fmla="*/ 63 w 76"/>
                <a:gd name="T11" fmla="*/ 14 h 55"/>
                <a:gd name="T12" fmla="*/ 64 w 76"/>
                <a:gd name="T13" fmla="*/ 11 h 55"/>
                <a:gd name="T14" fmla="*/ 60 w 76"/>
                <a:gd name="T15" fmla="*/ 9 h 55"/>
                <a:gd name="T16" fmla="*/ 59 w 76"/>
                <a:gd name="T17" fmla="*/ 8 h 55"/>
                <a:gd name="T18" fmla="*/ 57 w 76"/>
                <a:gd name="T19" fmla="*/ 9 h 55"/>
                <a:gd name="T20" fmla="*/ 57 w 76"/>
                <a:gd name="T21" fmla="*/ 7 h 55"/>
                <a:gd name="T22" fmla="*/ 54 w 76"/>
                <a:gd name="T23" fmla="*/ 8 h 55"/>
                <a:gd name="T24" fmla="*/ 54 w 76"/>
                <a:gd name="T25" fmla="*/ 6 h 55"/>
                <a:gd name="T26" fmla="*/ 58 w 76"/>
                <a:gd name="T27" fmla="*/ 5 h 55"/>
                <a:gd name="T28" fmla="*/ 55 w 76"/>
                <a:gd name="T29" fmla="*/ 4 h 55"/>
                <a:gd name="T30" fmla="*/ 49 w 76"/>
                <a:gd name="T31" fmla="*/ 4 h 55"/>
                <a:gd name="T32" fmla="*/ 44 w 76"/>
                <a:gd name="T33" fmla="*/ 7 h 55"/>
                <a:gd name="T34" fmla="*/ 38 w 76"/>
                <a:gd name="T35" fmla="*/ 5 h 55"/>
                <a:gd name="T36" fmla="*/ 29 w 76"/>
                <a:gd name="T37" fmla="*/ 5 h 55"/>
                <a:gd name="T38" fmla="*/ 26 w 76"/>
                <a:gd name="T39" fmla="*/ 2 h 55"/>
                <a:gd name="T40" fmla="*/ 20 w 76"/>
                <a:gd name="T41" fmla="*/ 0 h 55"/>
                <a:gd name="T42" fmla="*/ 11 w 76"/>
                <a:gd name="T43" fmla="*/ 4 h 55"/>
                <a:gd name="T44" fmla="*/ 13 w 76"/>
                <a:gd name="T45" fmla="*/ 12 h 55"/>
                <a:gd name="T46" fmla="*/ 8 w 76"/>
                <a:gd name="T47" fmla="*/ 8 h 55"/>
                <a:gd name="T48" fmla="*/ 10 w 76"/>
                <a:gd name="T49" fmla="*/ 5 h 55"/>
                <a:gd name="T50" fmla="*/ 8 w 76"/>
                <a:gd name="T51" fmla="*/ 1 h 55"/>
                <a:gd name="T52" fmla="*/ 4 w 76"/>
                <a:gd name="T53" fmla="*/ 7 h 55"/>
                <a:gd name="T54" fmla="*/ 3 w 76"/>
                <a:gd name="T55" fmla="*/ 12 h 55"/>
                <a:gd name="T56" fmla="*/ 5 w 76"/>
                <a:gd name="T57" fmla="*/ 13 h 55"/>
                <a:gd name="T58" fmla="*/ 7 w 76"/>
                <a:gd name="T59" fmla="*/ 16 h 55"/>
                <a:gd name="T60" fmla="*/ 10 w 76"/>
                <a:gd name="T61" fmla="*/ 23 h 55"/>
                <a:gd name="T62" fmla="*/ 13 w 76"/>
                <a:gd name="T63" fmla="*/ 23 h 55"/>
                <a:gd name="T64" fmla="*/ 15 w 76"/>
                <a:gd name="T65" fmla="*/ 22 h 55"/>
                <a:gd name="T66" fmla="*/ 21 w 76"/>
                <a:gd name="T67" fmla="*/ 27 h 55"/>
                <a:gd name="T68" fmla="*/ 23 w 76"/>
                <a:gd name="T69" fmla="*/ 27 h 55"/>
                <a:gd name="T70" fmla="*/ 26 w 76"/>
                <a:gd name="T71" fmla="*/ 27 h 55"/>
                <a:gd name="T72" fmla="*/ 31 w 76"/>
                <a:gd name="T73" fmla="*/ 29 h 55"/>
                <a:gd name="T74" fmla="*/ 31 w 76"/>
                <a:gd name="T75" fmla="*/ 38 h 55"/>
                <a:gd name="T76" fmla="*/ 32 w 76"/>
                <a:gd name="T77" fmla="*/ 41 h 55"/>
                <a:gd name="T78" fmla="*/ 30 w 76"/>
                <a:gd name="T79" fmla="*/ 44 h 55"/>
                <a:gd name="T80" fmla="*/ 40 w 76"/>
                <a:gd name="T81" fmla="*/ 53 h 55"/>
                <a:gd name="T82" fmla="*/ 42 w 76"/>
                <a:gd name="T83" fmla="*/ 54 h 55"/>
                <a:gd name="T84" fmla="*/ 45 w 76"/>
                <a:gd name="T85" fmla="*/ 52 h 55"/>
                <a:gd name="T86" fmla="*/ 51 w 76"/>
                <a:gd name="T87" fmla="*/ 47 h 55"/>
                <a:gd name="T88" fmla="*/ 49 w 76"/>
                <a:gd name="T89" fmla="*/ 44 h 55"/>
                <a:gd name="T90" fmla="*/ 48 w 76"/>
                <a:gd name="T91" fmla="*/ 41 h 55"/>
                <a:gd name="T92" fmla="*/ 45 w 76"/>
                <a:gd name="T93" fmla="*/ 38 h 55"/>
                <a:gd name="T94" fmla="*/ 52 w 76"/>
                <a:gd name="T95" fmla="*/ 38 h 55"/>
                <a:gd name="T96" fmla="*/ 54 w 76"/>
                <a:gd name="T97" fmla="*/ 40 h 55"/>
                <a:gd name="T98" fmla="*/ 56 w 76"/>
                <a:gd name="T99" fmla="*/ 38 h 55"/>
                <a:gd name="T100" fmla="*/ 62 w 76"/>
                <a:gd name="T101" fmla="*/ 36 h 55"/>
                <a:gd name="T102" fmla="*/ 67 w 76"/>
                <a:gd name="T103" fmla="*/ 33 h 55"/>
                <a:gd name="T104" fmla="*/ 63 w 76"/>
                <a:gd name="T10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55">
                  <a:moveTo>
                    <a:pt x="63" y="28"/>
                  </a:moveTo>
                  <a:cubicBezTo>
                    <a:pt x="63" y="26"/>
                    <a:pt x="63" y="25"/>
                    <a:pt x="66" y="24"/>
                  </a:cubicBezTo>
                  <a:cubicBezTo>
                    <a:pt x="66" y="23"/>
                    <a:pt x="68" y="23"/>
                    <a:pt x="67" y="22"/>
                  </a:cubicBezTo>
                  <a:cubicBezTo>
                    <a:pt x="66" y="21"/>
                    <a:pt x="65" y="19"/>
                    <a:pt x="67" y="18"/>
                  </a:cubicBezTo>
                  <a:cubicBezTo>
                    <a:pt x="76" y="14"/>
                    <a:pt x="61" y="15"/>
                    <a:pt x="61" y="15"/>
                  </a:cubicBezTo>
                  <a:cubicBezTo>
                    <a:pt x="61" y="14"/>
                    <a:pt x="62" y="14"/>
                    <a:pt x="63" y="14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4" y="10"/>
                    <a:pt x="60" y="8"/>
                    <a:pt x="60" y="9"/>
                  </a:cubicBezTo>
                  <a:cubicBezTo>
                    <a:pt x="60" y="10"/>
                    <a:pt x="59" y="8"/>
                    <a:pt x="59" y="8"/>
                  </a:cubicBezTo>
                  <a:cubicBezTo>
                    <a:pt x="58" y="8"/>
                    <a:pt x="58" y="10"/>
                    <a:pt x="57" y="9"/>
                  </a:cubicBezTo>
                  <a:cubicBezTo>
                    <a:pt x="57" y="9"/>
                    <a:pt x="57" y="8"/>
                    <a:pt x="57" y="7"/>
                  </a:cubicBezTo>
                  <a:cubicBezTo>
                    <a:pt x="56" y="6"/>
                    <a:pt x="55" y="8"/>
                    <a:pt x="54" y="8"/>
                  </a:cubicBezTo>
                  <a:cubicBezTo>
                    <a:pt x="54" y="8"/>
                    <a:pt x="54" y="6"/>
                    <a:pt x="54" y="6"/>
                  </a:cubicBezTo>
                  <a:cubicBezTo>
                    <a:pt x="54" y="4"/>
                    <a:pt x="57" y="5"/>
                    <a:pt x="58" y="5"/>
                  </a:cubicBezTo>
                  <a:cubicBezTo>
                    <a:pt x="59" y="4"/>
                    <a:pt x="55" y="4"/>
                    <a:pt x="55" y="4"/>
                  </a:cubicBezTo>
                  <a:cubicBezTo>
                    <a:pt x="53" y="4"/>
                    <a:pt x="51" y="3"/>
                    <a:pt x="49" y="4"/>
                  </a:cubicBezTo>
                  <a:cubicBezTo>
                    <a:pt x="47" y="5"/>
                    <a:pt x="46" y="8"/>
                    <a:pt x="44" y="7"/>
                  </a:cubicBezTo>
                  <a:cubicBezTo>
                    <a:pt x="41" y="7"/>
                    <a:pt x="40" y="7"/>
                    <a:pt x="38" y="5"/>
                  </a:cubicBezTo>
                  <a:cubicBezTo>
                    <a:pt x="36" y="3"/>
                    <a:pt x="32" y="5"/>
                    <a:pt x="29" y="5"/>
                  </a:cubicBezTo>
                  <a:cubicBezTo>
                    <a:pt x="27" y="5"/>
                    <a:pt x="27" y="4"/>
                    <a:pt x="26" y="2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9" y="0"/>
                    <a:pt x="11" y="1"/>
                    <a:pt x="11" y="4"/>
                  </a:cubicBezTo>
                  <a:cubicBezTo>
                    <a:pt x="11" y="7"/>
                    <a:pt x="15" y="8"/>
                    <a:pt x="13" y="12"/>
                  </a:cubicBezTo>
                  <a:cubicBezTo>
                    <a:pt x="11" y="14"/>
                    <a:pt x="7" y="10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1" y="3"/>
                    <a:pt x="8" y="2"/>
                    <a:pt x="8" y="1"/>
                  </a:cubicBezTo>
                  <a:cubicBezTo>
                    <a:pt x="5" y="3"/>
                    <a:pt x="4" y="4"/>
                    <a:pt x="4" y="7"/>
                  </a:cubicBezTo>
                  <a:cubicBezTo>
                    <a:pt x="3" y="8"/>
                    <a:pt x="0" y="12"/>
                    <a:pt x="3" y="12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9" y="18"/>
                    <a:pt x="5" y="22"/>
                    <a:pt x="10" y="23"/>
                  </a:cubicBezTo>
                  <a:cubicBezTo>
                    <a:pt x="10" y="23"/>
                    <a:pt x="12" y="23"/>
                    <a:pt x="13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18" y="22"/>
                    <a:pt x="19" y="25"/>
                    <a:pt x="21" y="27"/>
                  </a:cubicBezTo>
                  <a:cubicBezTo>
                    <a:pt x="21" y="27"/>
                    <a:pt x="22" y="28"/>
                    <a:pt x="23" y="27"/>
                  </a:cubicBezTo>
                  <a:cubicBezTo>
                    <a:pt x="23" y="26"/>
                    <a:pt x="24" y="27"/>
                    <a:pt x="26" y="27"/>
                  </a:cubicBezTo>
                  <a:cubicBezTo>
                    <a:pt x="28" y="28"/>
                    <a:pt x="33" y="25"/>
                    <a:pt x="31" y="29"/>
                  </a:cubicBezTo>
                  <a:cubicBezTo>
                    <a:pt x="29" y="32"/>
                    <a:pt x="29" y="35"/>
                    <a:pt x="31" y="38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2" y="42"/>
                    <a:pt x="29" y="43"/>
                    <a:pt x="30" y="44"/>
                  </a:cubicBezTo>
                  <a:cubicBezTo>
                    <a:pt x="33" y="47"/>
                    <a:pt x="34" y="55"/>
                    <a:pt x="40" y="53"/>
                  </a:cubicBezTo>
                  <a:cubicBezTo>
                    <a:pt x="41" y="53"/>
                    <a:pt x="41" y="54"/>
                    <a:pt x="42" y="54"/>
                  </a:cubicBezTo>
                  <a:cubicBezTo>
                    <a:pt x="43" y="54"/>
                    <a:pt x="44" y="53"/>
                    <a:pt x="45" y="52"/>
                  </a:cubicBezTo>
                  <a:cubicBezTo>
                    <a:pt x="47" y="51"/>
                    <a:pt x="48" y="49"/>
                    <a:pt x="51" y="47"/>
                  </a:cubicBezTo>
                  <a:cubicBezTo>
                    <a:pt x="53" y="46"/>
                    <a:pt x="49" y="46"/>
                    <a:pt x="49" y="44"/>
                  </a:cubicBezTo>
                  <a:cubicBezTo>
                    <a:pt x="49" y="43"/>
                    <a:pt x="48" y="42"/>
                    <a:pt x="48" y="41"/>
                  </a:cubicBezTo>
                  <a:cubicBezTo>
                    <a:pt x="48" y="40"/>
                    <a:pt x="45" y="39"/>
                    <a:pt x="45" y="38"/>
                  </a:cubicBezTo>
                  <a:cubicBezTo>
                    <a:pt x="45" y="37"/>
                    <a:pt x="51" y="38"/>
                    <a:pt x="52" y="38"/>
                  </a:cubicBezTo>
                  <a:cubicBezTo>
                    <a:pt x="54" y="38"/>
                    <a:pt x="53" y="39"/>
                    <a:pt x="54" y="40"/>
                  </a:cubicBezTo>
                  <a:cubicBezTo>
                    <a:pt x="55" y="40"/>
                    <a:pt x="55" y="38"/>
                    <a:pt x="56" y="38"/>
                  </a:cubicBezTo>
                  <a:cubicBezTo>
                    <a:pt x="57" y="37"/>
                    <a:pt x="60" y="37"/>
                    <a:pt x="62" y="36"/>
                  </a:cubicBezTo>
                  <a:cubicBezTo>
                    <a:pt x="63" y="35"/>
                    <a:pt x="65" y="34"/>
                    <a:pt x="67" y="33"/>
                  </a:cubicBezTo>
                  <a:cubicBezTo>
                    <a:pt x="66" y="31"/>
                    <a:pt x="63" y="30"/>
                    <a:pt x="63" y="2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0" name="Freeform 619"/>
            <p:cNvSpPr>
              <a:spLocks/>
            </p:cNvSpPr>
            <p:nvPr/>
          </p:nvSpPr>
          <p:spPr bwMode="auto">
            <a:xfrm>
              <a:off x="8830749" y="8641227"/>
              <a:ext cx="242036" cy="356780"/>
            </a:xfrm>
            <a:custGeom>
              <a:avLst/>
              <a:gdLst>
                <a:gd name="T0" fmla="*/ 22 w 26"/>
                <a:gd name="T1" fmla="*/ 29 h 38"/>
                <a:gd name="T2" fmla="*/ 18 w 26"/>
                <a:gd name="T3" fmla="*/ 21 h 38"/>
                <a:gd name="T4" fmla="*/ 20 w 26"/>
                <a:gd name="T5" fmla="*/ 18 h 38"/>
                <a:gd name="T6" fmla="*/ 22 w 26"/>
                <a:gd name="T7" fmla="*/ 15 h 38"/>
                <a:gd name="T8" fmla="*/ 22 w 26"/>
                <a:gd name="T9" fmla="*/ 13 h 38"/>
                <a:gd name="T10" fmla="*/ 20 w 26"/>
                <a:gd name="T11" fmla="*/ 11 h 38"/>
                <a:gd name="T12" fmla="*/ 16 w 26"/>
                <a:gd name="T13" fmla="*/ 7 h 38"/>
                <a:gd name="T14" fmla="*/ 9 w 26"/>
                <a:gd name="T15" fmla="*/ 0 h 38"/>
                <a:gd name="T16" fmla="*/ 5 w 26"/>
                <a:gd name="T17" fmla="*/ 5 h 38"/>
                <a:gd name="T18" fmla="*/ 6 w 26"/>
                <a:gd name="T19" fmla="*/ 8 h 38"/>
                <a:gd name="T20" fmla="*/ 3 w 26"/>
                <a:gd name="T21" fmla="*/ 10 h 38"/>
                <a:gd name="T22" fmla="*/ 4 w 26"/>
                <a:gd name="T23" fmla="*/ 16 h 38"/>
                <a:gd name="T24" fmla="*/ 7 w 26"/>
                <a:gd name="T25" fmla="*/ 18 h 38"/>
                <a:gd name="T26" fmla="*/ 8 w 26"/>
                <a:gd name="T27" fmla="*/ 20 h 38"/>
                <a:gd name="T28" fmla="*/ 8 w 26"/>
                <a:gd name="T29" fmla="*/ 27 h 38"/>
                <a:gd name="T30" fmla="*/ 11 w 26"/>
                <a:gd name="T31" fmla="*/ 35 h 38"/>
                <a:gd name="T32" fmla="*/ 17 w 26"/>
                <a:gd name="T33" fmla="*/ 35 h 38"/>
                <a:gd name="T34" fmla="*/ 21 w 26"/>
                <a:gd name="T35" fmla="*/ 34 h 38"/>
                <a:gd name="T36" fmla="*/ 26 w 26"/>
                <a:gd name="T37" fmla="*/ 34 h 38"/>
                <a:gd name="T38" fmla="*/ 22 w 26"/>
                <a:gd name="T39" fmla="*/ 29 h 38"/>
                <a:gd name="T40" fmla="*/ 22 w 26"/>
                <a:gd name="T4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22" y="29"/>
                  </a:moveTo>
                  <a:cubicBezTo>
                    <a:pt x="22" y="28"/>
                    <a:pt x="17" y="22"/>
                    <a:pt x="18" y="21"/>
                  </a:cubicBezTo>
                  <a:cubicBezTo>
                    <a:pt x="19" y="20"/>
                    <a:pt x="18" y="19"/>
                    <a:pt x="20" y="18"/>
                  </a:cubicBezTo>
                  <a:cubicBezTo>
                    <a:pt x="23" y="18"/>
                    <a:pt x="22" y="16"/>
                    <a:pt x="22" y="15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9" y="9"/>
                    <a:pt x="16" y="9"/>
                    <a:pt x="16" y="7"/>
                  </a:cubicBezTo>
                  <a:cubicBezTo>
                    <a:pt x="15" y="4"/>
                    <a:pt x="11" y="1"/>
                    <a:pt x="9" y="0"/>
                  </a:cubicBezTo>
                  <a:cubicBezTo>
                    <a:pt x="9" y="3"/>
                    <a:pt x="4" y="3"/>
                    <a:pt x="5" y="5"/>
                  </a:cubicBezTo>
                  <a:cubicBezTo>
                    <a:pt x="5" y="6"/>
                    <a:pt x="7" y="7"/>
                    <a:pt x="6" y="8"/>
                  </a:cubicBezTo>
                  <a:cubicBezTo>
                    <a:pt x="5" y="8"/>
                    <a:pt x="3" y="9"/>
                    <a:pt x="3" y="10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5" y="17"/>
                    <a:pt x="5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10" y="23"/>
                    <a:pt x="9" y="24"/>
                    <a:pt x="8" y="27"/>
                  </a:cubicBezTo>
                  <a:cubicBezTo>
                    <a:pt x="8" y="30"/>
                    <a:pt x="10" y="33"/>
                    <a:pt x="11" y="35"/>
                  </a:cubicBezTo>
                  <a:cubicBezTo>
                    <a:pt x="14" y="38"/>
                    <a:pt x="15" y="35"/>
                    <a:pt x="17" y="35"/>
                  </a:cubicBezTo>
                  <a:cubicBezTo>
                    <a:pt x="19" y="35"/>
                    <a:pt x="20" y="34"/>
                    <a:pt x="21" y="34"/>
                  </a:cubicBezTo>
                  <a:cubicBezTo>
                    <a:pt x="23" y="33"/>
                    <a:pt x="24" y="33"/>
                    <a:pt x="26" y="34"/>
                  </a:cubicBezTo>
                  <a:cubicBezTo>
                    <a:pt x="25" y="32"/>
                    <a:pt x="24" y="30"/>
                    <a:pt x="22" y="29"/>
                  </a:cubicBezTo>
                  <a:cubicBezTo>
                    <a:pt x="21" y="27"/>
                    <a:pt x="23" y="29"/>
                    <a:pt x="22" y="2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1" name="Freeform 620"/>
            <p:cNvSpPr>
              <a:spLocks/>
            </p:cNvSpPr>
            <p:nvPr/>
          </p:nvSpPr>
          <p:spPr bwMode="auto">
            <a:xfrm>
              <a:off x="8986799" y="8752721"/>
              <a:ext cx="207006" cy="216614"/>
            </a:xfrm>
            <a:custGeom>
              <a:avLst/>
              <a:gdLst>
                <a:gd name="T0" fmla="*/ 19 w 22"/>
                <a:gd name="T1" fmla="*/ 7 h 23"/>
                <a:gd name="T2" fmla="*/ 22 w 22"/>
                <a:gd name="T3" fmla="*/ 2 h 23"/>
                <a:gd name="T4" fmla="*/ 12 w 22"/>
                <a:gd name="T5" fmla="*/ 2 h 23"/>
                <a:gd name="T6" fmla="*/ 9 w 22"/>
                <a:gd name="T7" fmla="*/ 0 h 23"/>
                <a:gd name="T8" fmla="*/ 5 w 22"/>
                <a:gd name="T9" fmla="*/ 1 h 23"/>
                <a:gd name="T10" fmla="*/ 4 w 22"/>
                <a:gd name="T11" fmla="*/ 6 h 23"/>
                <a:gd name="T12" fmla="*/ 1 w 22"/>
                <a:gd name="T13" fmla="*/ 10 h 23"/>
                <a:gd name="T14" fmla="*/ 4 w 22"/>
                <a:gd name="T15" fmla="*/ 15 h 23"/>
                <a:gd name="T16" fmla="*/ 9 w 22"/>
                <a:gd name="T17" fmla="*/ 22 h 23"/>
                <a:gd name="T18" fmla="*/ 12 w 22"/>
                <a:gd name="T19" fmla="*/ 19 h 23"/>
                <a:gd name="T20" fmla="*/ 16 w 22"/>
                <a:gd name="T21" fmla="*/ 18 h 23"/>
                <a:gd name="T22" fmla="*/ 19 w 22"/>
                <a:gd name="T23" fmla="*/ 19 h 23"/>
                <a:gd name="T24" fmla="*/ 20 w 22"/>
                <a:gd name="T25" fmla="*/ 14 h 23"/>
                <a:gd name="T26" fmla="*/ 19 w 22"/>
                <a:gd name="T2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9" y="7"/>
                  </a:moveTo>
                  <a:cubicBezTo>
                    <a:pt x="19" y="5"/>
                    <a:pt x="21" y="3"/>
                    <a:pt x="22" y="2"/>
                  </a:cubicBezTo>
                  <a:cubicBezTo>
                    <a:pt x="19" y="1"/>
                    <a:pt x="14" y="0"/>
                    <a:pt x="12" y="2"/>
                  </a:cubicBezTo>
                  <a:cubicBezTo>
                    <a:pt x="10" y="3"/>
                    <a:pt x="9" y="1"/>
                    <a:pt x="9" y="0"/>
                  </a:cubicBezTo>
                  <a:cubicBezTo>
                    <a:pt x="8" y="0"/>
                    <a:pt x="7" y="2"/>
                    <a:pt x="5" y="1"/>
                  </a:cubicBezTo>
                  <a:cubicBezTo>
                    <a:pt x="5" y="2"/>
                    <a:pt x="7" y="6"/>
                    <a:pt x="4" y="6"/>
                  </a:cubicBezTo>
                  <a:cubicBezTo>
                    <a:pt x="2" y="7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5" y="17"/>
                    <a:pt x="7" y="19"/>
                    <a:pt x="9" y="22"/>
                  </a:cubicBezTo>
                  <a:cubicBezTo>
                    <a:pt x="12" y="23"/>
                    <a:pt x="10" y="19"/>
                    <a:pt x="12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8"/>
                    <a:pt x="17" y="20"/>
                    <a:pt x="19" y="19"/>
                  </a:cubicBezTo>
                  <a:cubicBezTo>
                    <a:pt x="20" y="17"/>
                    <a:pt x="21" y="16"/>
                    <a:pt x="20" y="14"/>
                  </a:cubicBezTo>
                  <a:cubicBezTo>
                    <a:pt x="20" y="12"/>
                    <a:pt x="19" y="9"/>
                    <a:pt x="19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2" name="Freeform 621"/>
            <p:cNvSpPr>
              <a:spLocks/>
            </p:cNvSpPr>
            <p:nvPr/>
          </p:nvSpPr>
          <p:spPr bwMode="auto">
            <a:xfrm>
              <a:off x="9155590" y="8771837"/>
              <a:ext cx="149681" cy="168836"/>
            </a:xfrm>
            <a:custGeom>
              <a:avLst/>
              <a:gdLst>
                <a:gd name="T0" fmla="*/ 12 w 16"/>
                <a:gd name="T1" fmla="*/ 5 h 18"/>
                <a:gd name="T2" fmla="*/ 5 w 16"/>
                <a:gd name="T3" fmla="*/ 1 h 18"/>
                <a:gd name="T4" fmla="*/ 1 w 16"/>
                <a:gd name="T5" fmla="*/ 6 h 18"/>
                <a:gd name="T6" fmla="*/ 2 w 16"/>
                <a:gd name="T7" fmla="*/ 12 h 18"/>
                <a:gd name="T8" fmla="*/ 0 w 16"/>
                <a:gd name="T9" fmla="*/ 17 h 18"/>
                <a:gd name="T10" fmla="*/ 4 w 16"/>
                <a:gd name="T11" fmla="*/ 17 h 18"/>
                <a:gd name="T12" fmla="*/ 9 w 16"/>
                <a:gd name="T13" fmla="*/ 17 h 18"/>
                <a:gd name="T14" fmla="*/ 16 w 16"/>
                <a:gd name="T15" fmla="*/ 8 h 18"/>
                <a:gd name="T16" fmla="*/ 12 w 16"/>
                <a:gd name="T17" fmla="*/ 5 h 18"/>
                <a:gd name="T18" fmla="*/ 12 w 16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12" y="5"/>
                  </a:move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0" y="4"/>
                    <a:pt x="1" y="6"/>
                  </a:cubicBezTo>
                  <a:cubicBezTo>
                    <a:pt x="1" y="8"/>
                    <a:pt x="2" y="10"/>
                    <a:pt x="2" y="12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1" y="18"/>
                    <a:pt x="3" y="17"/>
                    <a:pt x="4" y="17"/>
                  </a:cubicBezTo>
                  <a:cubicBezTo>
                    <a:pt x="6" y="17"/>
                    <a:pt x="7" y="18"/>
                    <a:pt x="9" y="17"/>
                  </a:cubicBezTo>
                  <a:cubicBezTo>
                    <a:pt x="12" y="16"/>
                    <a:pt x="13" y="10"/>
                    <a:pt x="16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0" y="4"/>
                    <a:pt x="13" y="6"/>
                    <a:pt x="12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3" name="Freeform 622"/>
            <p:cNvSpPr>
              <a:spLocks/>
            </p:cNvSpPr>
            <p:nvPr/>
          </p:nvSpPr>
          <p:spPr bwMode="auto">
            <a:xfrm>
              <a:off x="7821198" y="8453281"/>
              <a:ext cx="754778" cy="786828"/>
            </a:xfrm>
            <a:custGeom>
              <a:avLst/>
              <a:gdLst>
                <a:gd name="T0" fmla="*/ 76 w 81"/>
                <a:gd name="T1" fmla="*/ 39 h 84"/>
                <a:gd name="T2" fmla="*/ 74 w 81"/>
                <a:gd name="T3" fmla="*/ 32 h 84"/>
                <a:gd name="T4" fmla="*/ 69 w 81"/>
                <a:gd name="T5" fmla="*/ 33 h 84"/>
                <a:gd name="T6" fmla="*/ 58 w 81"/>
                <a:gd name="T7" fmla="*/ 28 h 84"/>
                <a:gd name="T8" fmla="*/ 53 w 81"/>
                <a:gd name="T9" fmla="*/ 20 h 84"/>
                <a:gd name="T10" fmla="*/ 50 w 81"/>
                <a:gd name="T11" fmla="*/ 15 h 84"/>
                <a:gd name="T12" fmla="*/ 56 w 81"/>
                <a:gd name="T13" fmla="*/ 5 h 84"/>
                <a:gd name="T14" fmla="*/ 56 w 81"/>
                <a:gd name="T15" fmla="*/ 1 h 84"/>
                <a:gd name="T16" fmla="*/ 44 w 81"/>
                <a:gd name="T17" fmla="*/ 8 h 84"/>
                <a:gd name="T18" fmla="*/ 36 w 81"/>
                <a:gd name="T19" fmla="*/ 16 h 84"/>
                <a:gd name="T20" fmla="*/ 31 w 81"/>
                <a:gd name="T21" fmla="*/ 23 h 84"/>
                <a:gd name="T22" fmla="*/ 25 w 81"/>
                <a:gd name="T23" fmla="*/ 17 h 84"/>
                <a:gd name="T24" fmla="*/ 7 w 81"/>
                <a:gd name="T25" fmla="*/ 18 h 84"/>
                <a:gd name="T26" fmla="*/ 1 w 81"/>
                <a:gd name="T27" fmla="*/ 16 h 84"/>
                <a:gd name="T28" fmla="*/ 1 w 81"/>
                <a:gd name="T29" fmla="*/ 21 h 84"/>
                <a:gd name="T30" fmla="*/ 8 w 81"/>
                <a:gd name="T31" fmla="*/ 24 h 84"/>
                <a:gd name="T32" fmla="*/ 11 w 81"/>
                <a:gd name="T33" fmla="*/ 26 h 84"/>
                <a:gd name="T34" fmla="*/ 13 w 81"/>
                <a:gd name="T35" fmla="*/ 23 h 84"/>
                <a:gd name="T36" fmla="*/ 20 w 81"/>
                <a:gd name="T37" fmla="*/ 18 h 84"/>
                <a:gd name="T38" fmla="*/ 24 w 81"/>
                <a:gd name="T39" fmla="*/ 20 h 84"/>
                <a:gd name="T40" fmla="*/ 25 w 81"/>
                <a:gd name="T41" fmla="*/ 26 h 84"/>
                <a:gd name="T42" fmla="*/ 28 w 81"/>
                <a:gd name="T43" fmla="*/ 42 h 84"/>
                <a:gd name="T44" fmla="*/ 28 w 81"/>
                <a:gd name="T45" fmla="*/ 47 h 84"/>
                <a:gd name="T46" fmla="*/ 22 w 81"/>
                <a:gd name="T47" fmla="*/ 53 h 84"/>
                <a:gd name="T48" fmla="*/ 26 w 81"/>
                <a:gd name="T49" fmla="*/ 58 h 84"/>
                <a:gd name="T50" fmla="*/ 34 w 81"/>
                <a:gd name="T51" fmla="*/ 61 h 84"/>
                <a:gd name="T52" fmla="*/ 41 w 81"/>
                <a:gd name="T53" fmla="*/ 64 h 84"/>
                <a:gd name="T54" fmla="*/ 54 w 81"/>
                <a:gd name="T55" fmla="*/ 76 h 84"/>
                <a:gd name="T56" fmla="*/ 60 w 81"/>
                <a:gd name="T57" fmla="*/ 75 h 84"/>
                <a:gd name="T58" fmla="*/ 64 w 81"/>
                <a:gd name="T59" fmla="*/ 80 h 84"/>
                <a:gd name="T60" fmla="*/ 65 w 81"/>
                <a:gd name="T61" fmla="*/ 84 h 84"/>
                <a:gd name="T62" fmla="*/ 65 w 81"/>
                <a:gd name="T63" fmla="*/ 63 h 84"/>
                <a:gd name="T64" fmla="*/ 70 w 81"/>
                <a:gd name="T65" fmla="*/ 58 h 84"/>
                <a:gd name="T66" fmla="*/ 66 w 81"/>
                <a:gd name="T67" fmla="*/ 55 h 84"/>
                <a:gd name="T68" fmla="*/ 79 w 81"/>
                <a:gd name="T69" fmla="*/ 53 h 84"/>
                <a:gd name="T70" fmla="*/ 77 w 81"/>
                <a:gd name="T71" fmla="*/ 4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4">
                  <a:moveTo>
                    <a:pt x="77" y="48"/>
                  </a:moveTo>
                  <a:cubicBezTo>
                    <a:pt x="81" y="45"/>
                    <a:pt x="76" y="42"/>
                    <a:pt x="76" y="39"/>
                  </a:cubicBezTo>
                  <a:cubicBezTo>
                    <a:pt x="76" y="37"/>
                    <a:pt x="78" y="35"/>
                    <a:pt x="78" y="33"/>
                  </a:cubicBezTo>
                  <a:cubicBezTo>
                    <a:pt x="79" y="30"/>
                    <a:pt x="75" y="32"/>
                    <a:pt x="74" y="32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8" y="33"/>
                    <a:pt x="67" y="30"/>
                    <a:pt x="66" y="30"/>
                  </a:cubicBezTo>
                  <a:cubicBezTo>
                    <a:pt x="64" y="26"/>
                    <a:pt x="62" y="28"/>
                    <a:pt x="58" y="28"/>
                  </a:cubicBezTo>
                  <a:cubicBezTo>
                    <a:pt x="56" y="28"/>
                    <a:pt x="55" y="28"/>
                    <a:pt x="54" y="26"/>
                  </a:cubicBezTo>
                  <a:cubicBezTo>
                    <a:pt x="53" y="24"/>
                    <a:pt x="56" y="22"/>
                    <a:pt x="53" y="20"/>
                  </a:cubicBezTo>
                  <a:cubicBezTo>
                    <a:pt x="52" y="19"/>
                    <a:pt x="52" y="17"/>
                    <a:pt x="50" y="17"/>
                  </a:cubicBezTo>
                  <a:cubicBezTo>
                    <a:pt x="48" y="17"/>
                    <a:pt x="49" y="17"/>
                    <a:pt x="50" y="15"/>
                  </a:cubicBezTo>
                  <a:cubicBezTo>
                    <a:pt x="51" y="13"/>
                    <a:pt x="50" y="11"/>
                    <a:pt x="51" y="9"/>
                  </a:cubicBezTo>
                  <a:cubicBezTo>
                    <a:pt x="52" y="7"/>
                    <a:pt x="54" y="6"/>
                    <a:pt x="56" y="5"/>
                  </a:cubicBezTo>
                  <a:cubicBezTo>
                    <a:pt x="57" y="4"/>
                    <a:pt x="59" y="4"/>
                    <a:pt x="60" y="2"/>
                  </a:cubicBezTo>
                  <a:cubicBezTo>
                    <a:pt x="60" y="0"/>
                    <a:pt x="56" y="0"/>
                    <a:pt x="56" y="1"/>
                  </a:cubicBezTo>
                  <a:cubicBezTo>
                    <a:pt x="54" y="3"/>
                    <a:pt x="51" y="6"/>
                    <a:pt x="48" y="6"/>
                  </a:cubicBezTo>
                  <a:cubicBezTo>
                    <a:pt x="45" y="6"/>
                    <a:pt x="45" y="6"/>
                    <a:pt x="44" y="8"/>
                  </a:cubicBezTo>
                  <a:cubicBezTo>
                    <a:pt x="43" y="10"/>
                    <a:pt x="43" y="7"/>
                    <a:pt x="41" y="7"/>
                  </a:cubicBezTo>
                  <a:cubicBezTo>
                    <a:pt x="37" y="8"/>
                    <a:pt x="39" y="14"/>
                    <a:pt x="36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32" y="20"/>
                    <a:pt x="32" y="23"/>
                    <a:pt x="31" y="23"/>
                  </a:cubicBezTo>
                  <a:cubicBezTo>
                    <a:pt x="30" y="21"/>
                    <a:pt x="29" y="20"/>
                    <a:pt x="28" y="19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1" y="16"/>
                    <a:pt x="19" y="13"/>
                    <a:pt x="15" y="16"/>
                  </a:cubicBezTo>
                  <a:cubicBezTo>
                    <a:pt x="13" y="17"/>
                    <a:pt x="9" y="20"/>
                    <a:pt x="7" y="18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6"/>
                    <a:pt x="3" y="14"/>
                    <a:pt x="1" y="16"/>
                  </a:cubicBezTo>
                  <a:cubicBezTo>
                    <a:pt x="0" y="17"/>
                    <a:pt x="1" y="17"/>
                    <a:pt x="2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9" y="25"/>
                    <a:pt x="9" y="24"/>
                    <a:pt x="10" y="24"/>
                  </a:cubicBezTo>
                  <a:cubicBezTo>
                    <a:pt x="10" y="23"/>
                    <a:pt x="10" y="26"/>
                    <a:pt x="11" y="26"/>
                  </a:cubicBezTo>
                  <a:cubicBezTo>
                    <a:pt x="12" y="27"/>
                    <a:pt x="13" y="26"/>
                    <a:pt x="15" y="25"/>
                  </a:cubicBezTo>
                  <a:cubicBezTo>
                    <a:pt x="16" y="25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8"/>
                    <a:pt x="19" y="17"/>
                    <a:pt x="20" y="18"/>
                  </a:cubicBezTo>
                  <a:cubicBezTo>
                    <a:pt x="21" y="18"/>
                    <a:pt x="23" y="19"/>
                    <a:pt x="23" y="19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3"/>
                    <a:pt x="25" y="25"/>
                    <a:pt x="25" y="26"/>
                  </a:cubicBezTo>
                  <a:cubicBezTo>
                    <a:pt x="27" y="29"/>
                    <a:pt x="29" y="29"/>
                    <a:pt x="29" y="33"/>
                  </a:cubicBezTo>
                  <a:cubicBezTo>
                    <a:pt x="29" y="36"/>
                    <a:pt x="29" y="39"/>
                    <a:pt x="28" y="42"/>
                  </a:cubicBezTo>
                  <a:cubicBezTo>
                    <a:pt x="28" y="43"/>
                    <a:pt x="30" y="43"/>
                    <a:pt x="30" y="44"/>
                  </a:cubicBezTo>
                  <a:cubicBezTo>
                    <a:pt x="29" y="45"/>
                    <a:pt x="28" y="46"/>
                    <a:pt x="28" y="47"/>
                  </a:cubicBezTo>
                  <a:cubicBezTo>
                    <a:pt x="27" y="48"/>
                    <a:pt x="27" y="50"/>
                    <a:pt x="26" y="50"/>
                  </a:cubicBezTo>
                  <a:cubicBezTo>
                    <a:pt x="24" y="51"/>
                    <a:pt x="22" y="50"/>
                    <a:pt x="22" y="53"/>
                  </a:cubicBezTo>
                  <a:cubicBezTo>
                    <a:pt x="22" y="55"/>
                    <a:pt x="19" y="55"/>
                    <a:pt x="22" y="56"/>
                  </a:cubicBezTo>
                  <a:cubicBezTo>
                    <a:pt x="23" y="57"/>
                    <a:pt x="24" y="57"/>
                    <a:pt x="26" y="58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2"/>
                    <a:pt x="32" y="61"/>
                    <a:pt x="34" y="61"/>
                  </a:cubicBezTo>
                  <a:cubicBezTo>
                    <a:pt x="35" y="61"/>
                    <a:pt x="36" y="62"/>
                    <a:pt x="38" y="63"/>
                  </a:cubicBezTo>
                  <a:cubicBezTo>
                    <a:pt x="39" y="63"/>
                    <a:pt x="40" y="63"/>
                    <a:pt x="41" y="64"/>
                  </a:cubicBezTo>
                  <a:cubicBezTo>
                    <a:pt x="44" y="66"/>
                    <a:pt x="46" y="68"/>
                    <a:pt x="48" y="71"/>
                  </a:cubicBezTo>
                  <a:cubicBezTo>
                    <a:pt x="49" y="74"/>
                    <a:pt x="50" y="75"/>
                    <a:pt x="54" y="76"/>
                  </a:cubicBezTo>
                  <a:cubicBezTo>
                    <a:pt x="55" y="76"/>
                    <a:pt x="56" y="75"/>
                    <a:pt x="57" y="74"/>
                  </a:cubicBezTo>
                  <a:cubicBezTo>
                    <a:pt x="58" y="74"/>
                    <a:pt x="59" y="76"/>
                    <a:pt x="60" y="75"/>
                  </a:cubicBezTo>
                  <a:cubicBezTo>
                    <a:pt x="62" y="74"/>
                    <a:pt x="64" y="75"/>
                    <a:pt x="65" y="76"/>
                  </a:cubicBezTo>
                  <a:cubicBezTo>
                    <a:pt x="65" y="77"/>
                    <a:pt x="64" y="79"/>
                    <a:pt x="64" y="80"/>
                  </a:cubicBezTo>
                  <a:cubicBezTo>
                    <a:pt x="63" y="81"/>
                    <a:pt x="62" y="81"/>
                    <a:pt x="64" y="82"/>
                  </a:cubicBezTo>
                  <a:cubicBezTo>
                    <a:pt x="64" y="82"/>
                    <a:pt x="66" y="84"/>
                    <a:pt x="65" y="84"/>
                  </a:cubicBezTo>
                  <a:cubicBezTo>
                    <a:pt x="67" y="84"/>
                    <a:pt x="68" y="73"/>
                    <a:pt x="69" y="71"/>
                  </a:cubicBezTo>
                  <a:cubicBezTo>
                    <a:pt x="69" y="67"/>
                    <a:pt x="66" y="66"/>
                    <a:pt x="65" y="63"/>
                  </a:cubicBezTo>
                  <a:cubicBezTo>
                    <a:pt x="65" y="61"/>
                    <a:pt x="65" y="60"/>
                    <a:pt x="66" y="60"/>
                  </a:cubicBezTo>
                  <a:cubicBezTo>
                    <a:pt x="67" y="60"/>
                    <a:pt x="70" y="59"/>
                    <a:pt x="70" y="58"/>
                  </a:cubicBezTo>
                  <a:cubicBezTo>
                    <a:pt x="69" y="58"/>
                    <a:pt x="67" y="58"/>
                    <a:pt x="67" y="57"/>
                  </a:cubicBezTo>
                  <a:cubicBezTo>
                    <a:pt x="66" y="57"/>
                    <a:pt x="66" y="55"/>
                    <a:pt x="66" y="55"/>
                  </a:cubicBezTo>
                  <a:cubicBezTo>
                    <a:pt x="68" y="55"/>
                    <a:pt x="70" y="55"/>
                    <a:pt x="72" y="55"/>
                  </a:cubicBezTo>
                  <a:cubicBezTo>
                    <a:pt x="73" y="55"/>
                    <a:pt x="79" y="52"/>
                    <a:pt x="79" y="53"/>
                  </a:cubicBezTo>
                  <a:cubicBezTo>
                    <a:pt x="79" y="51"/>
                    <a:pt x="76" y="48"/>
                    <a:pt x="77" y="48"/>
                  </a:cubicBezTo>
                  <a:cubicBezTo>
                    <a:pt x="78" y="47"/>
                    <a:pt x="76" y="48"/>
                    <a:pt x="77" y="4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4" name="Freeform 623"/>
            <p:cNvSpPr>
              <a:spLocks/>
            </p:cNvSpPr>
            <p:nvPr/>
          </p:nvSpPr>
          <p:spPr bwMode="auto">
            <a:xfrm>
              <a:off x="7923106" y="8978894"/>
              <a:ext cx="261145" cy="308999"/>
            </a:xfrm>
            <a:custGeom>
              <a:avLst/>
              <a:gdLst>
                <a:gd name="T0" fmla="*/ 20 w 28"/>
                <a:gd name="T1" fmla="*/ 6 h 33"/>
                <a:gd name="T2" fmla="*/ 15 w 28"/>
                <a:gd name="T3" fmla="*/ 3 h 33"/>
                <a:gd name="T4" fmla="*/ 10 w 28"/>
                <a:gd name="T5" fmla="*/ 0 h 33"/>
                <a:gd name="T6" fmla="*/ 4 w 28"/>
                <a:gd name="T7" fmla="*/ 4 h 33"/>
                <a:gd name="T8" fmla="*/ 3 w 28"/>
                <a:gd name="T9" fmla="*/ 7 h 33"/>
                <a:gd name="T10" fmla="*/ 2 w 28"/>
                <a:gd name="T11" fmla="*/ 10 h 33"/>
                <a:gd name="T12" fmla="*/ 0 w 28"/>
                <a:gd name="T13" fmla="*/ 13 h 33"/>
                <a:gd name="T14" fmla="*/ 0 w 28"/>
                <a:gd name="T15" fmla="*/ 15 h 33"/>
                <a:gd name="T16" fmla="*/ 0 w 28"/>
                <a:gd name="T17" fmla="*/ 18 h 33"/>
                <a:gd name="T18" fmla="*/ 2 w 28"/>
                <a:gd name="T19" fmla="*/ 20 h 33"/>
                <a:gd name="T20" fmla="*/ 5 w 28"/>
                <a:gd name="T21" fmla="*/ 18 h 33"/>
                <a:gd name="T22" fmla="*/ 5 w 28"/>
                <a:gd name="T23" fmla="*/ 20 h 33"/>
                <a:gd name="T24" fmla="*/ 3 w 28"/>
                <a:gd name="T25" fmla="*/ 24 h 33"/>
                <a:gd name="T26" fmla="*/ 3 w 28"/>
                <a:gd name="T27" fmla="*/ 26 h 33"/>
                <a:gd name="T28" fmla="*/ 3 w 28"/>
                <a:gd name="T29" fmla="*/ 28 h 33"/>
                <a:gd name="T30" fmla="*/ 8 w 28"/>
                <a:gd name="T31" fmla="*/ 32 h 33"/>
                <a:gd name="T32" fmla="*/ 11 w 28"/>
                <a:gd name="T33" fmla="*/ 29 h 33"/>
                <a:gd name="T34" fmla="*/ 16 w 28"/>
                <a:gd name="T35" fmla="*/ 22 h 33"/>
                <a:gd name="T36" fmla="*/ 22 w 28"/>
                <a:gd name="T37" fmla="*/ 19 h 33"/>
                <a:gd name="T38" fmla="*/ 27 w 28"/>
                <a:gd name="T39" fmla="*/ 13 h 33"/>
                <a:gd name="T40" fmla="*/ 27 w 28"/>
                <a:gd name="T41" fmla="*/ 8 h 33"/>
                <a:gd name="T42" fmla="*/ 24 w 28"/>
                <a:gd name="T43" fmla="*/ 5 h 33"/>
                <a:gd name="T44" fmla="*/ 20 w 28"/>
                <a:gd name="T4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20" y="6"/>
                  </a:moveTo>
                  <a:cubicBezTo>
                    <a:pt x="18" y="6"/>
                    <a:pt x="17" y="4"/>
                    <a:pt x="15" y="3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10" y="3"/>
                    <a:pt x="4" y="1"/>
                    <a:pt x="4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1" y="21"/>
                    <a:pt x="2" y="20"/>
                  </a:cubicBezTo>
                  <a:cubicBezTo>
                    <a:pt x="4" y="20"/>
                    <a:pt x="4" y="18"/>
                    <a:pt x="5" y="18"/>
                  </a:cubicBezTo>
                  <a:cubicBezTo>
                    <a:pt x="4" y="18"/>
                    <a:pt x="6" y="20"/>
                    <a:pt x="5" y="20"/>
                  </a:cubicBezTo>
                  <a:cubicBezTo>
                    <a:pt x="5" y="22"/>
                    <a:pt x="5" y="23"/>
                    <a:pt x="3" y="24"/>
                  </a:cubicBezTo>
                  <a:cubicBezTo>
                    <a:pt x="3" y="24"/>
                    <a:pt x="4" y="26"/>
                    <a:pt x="3" y="26"/>
                  </a:cubicBezTo>
                  <a:cubicBezTo>
                    <a:pt x="3" y="27"/>
                    <a:pt x="2" y="27"/>
                    <a:pt x="3" y="28"/>
                  </a:cubicBezTo>
                  <a:cubicBezTo>
                    <a:pt x="5" y="29"/>
                    <a:pt x="6" y="29"/>
                    <a:pt x="8" y="32"/>
                  </a:cubicBezTo>
                  <a:cubicBezTo>
                    <a:pt x="9" y="33"/>
                    <a:pt x="10" y="29"/>
                    <a:pt x="11" y="29"/>
                  </a:cubicBezTo>
                  <a:cubicBezTo>
                    <a:pt x="12" y="26"/>
                    <a:pt x="13" y="23"/>
                    <a:pt x="16" y="22"/>
                  </a:cubicBezTo>
                  <a:cubicBezTo>
                    <a:pt x="18" y="21"/>
                    <a:pt x="20" y="21"/>
                    <a:pt x="22" y="19"/>
                  </a:cubicBezTo>
                  <a:cubicBezTo>
                    <a:pt x="24" y="18"/>
                    <a:pt x="26" y="16"/>
                    <a:pt x="27" y="13"/>
                  </a:cubicBezTo>
                  <a:cubicBezTo>
                    <a:pt x="27" y="11"/>
                    <a:pt x="28" y="10"/>
                    <a:pt x="27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6"/>
                    <a:pt x="20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5" name="Freeform 624"/>
            <p:cNvSpPr>
              <a:spLocks/>
            </p:cNvSpPr>
            <p:nvPr/>
          </p:nvSpPr>
          <p:spPr bwMode="auto">
            <a:xfrm>
              <a:off x="7894445" y="9036233"/>
              <a:ext cx="598727" cy="888767"/>
            </a:xfrm>
            <a:custGeom>
              <a:avLst/>
              <a:gdLst>
                <a:gd name="T0" fmla="*/ 57 w 64"/>
                <a:gd name="T1" fmla="*/ 21 h 95"/>
                <a:gd name="T2" fmla="*/ 56 w 64"/>
                <a:gd name="T3" fmla="*/ 14 h 95"/>
                <a:gd name="T4" fmla="*/ 50 w 64"/>
                <a:gd name="T5" fmla="*/ 13 h 95"/>
                <a:gd name="T6" fmla="*/ 46 w 64"/>
                <a:gd name="T7" fmla="*/ 14 h 95"/>
                <a:gd name="T8" fmla="*/ 41 w 64"/>
                <a:gd name="T9" fmla="*/ 11 h 95"/>
                <a:gd name="T10" fmla="*/ 38 w 64"/>
                <a:gd name="T11" fmla="*/ 6 h 95"/>
                <a:gd name="T12" fmla="*/ 33 w 64"/>
                <a:gd name="T13" fmla="*/ 2 h 95"/>
                <a:gd name="T14" fmla="*/ 28 w 64"/>
                <a:gd name="T15" fmla="*/ 0 h 95"/>
                <a:gd name="T16" fmla="*/ 31 w 64"/>
                <a:gd name="T17" fmla="*/ 5 h 95"/>
                <a:gd name="T18" fmla="*/ 28 w 64"/>
                <a:gd name="T19" fmla="*/ 10 h 95"/>
                <a:gd name="T20" fmla="*/ 23 w 64"/>
                <a:gd name="T21" fmla="*/ 14 h 95"/>
                <a:gd name="T22" fmla="*/ 17 w 64"/>
                <a:gd name="T23" fmla="*/ 17 h 95"/>
                <a:gd name="T24" fmla="*/ 11 w 64"/>
                <a:gd name="T25" fmla="*/ 26 h 95"/>
                <a:gd name="T26" fmla="*/ 6 w 64"/>
                <a:gd name="T27" fmla="*/ 22 h 95"/>
                <a:gd name="T28" fmla="*/ 6 w 64"/>
                <a:gd name="T29" fmla="*/ 21 h 95"/>
                <a:gd name="T30" fmla="*/ 6 w 64"/>
                <a:gd name="T31" fmla="*/ 18 h 95"/>
                <a:gd name="T32" fmla="*/ 2 w 64"/>
                <a:gd name="T33" fmla="*/ 26 h 95"/>
                <a:gd name="T34" fmla="*/ 3 w 64"/>
                <a:gd name="T35" fmla="*/ 30 h 95"/>
                <a:gd name="T36" fmla="*/ 3 w 64"/>
                <a:gd name="T37" fmla="*/ 32 h 95"/>
                <a:gd name="T38" fmla="*/ 14 w 64"/>
                <a:gd name="T39" fmla="*/ 47 h 95"/>
                <a:gd name="T40" fmla="*/ 23 w 64"/>
                <a:gd name="T41" fmla="*/ 63 h 95"/>
                <a:gd name="T42" fmla="*/ 26 w 64"/>
                <a:gd name="T43" fmla="*/ 70 h 95"/>
                <a:gd name="T44" fmla="*/ 25 w 64"/>
                <a:gd name="T45" fmla="*/ 71 h 95"/>
                <a:gd name="T46" fmla="*/ 28 w 64"/>
                <a:gd name="T47" fmla="*/ 74 h 95"/>
                <a:gd name="T48" fmla="*/ 32 w 64"/>
                <a:gd name="T49" fmla="*/ 79 h 95"/>
                <a:gd name="T50" fmla="*/ 41 w 64"/>
                <a:gd name="T51" fmla="*/ 83 h 95"/>
                <a:gd name="T52" fmla="*/ 48 w 64"/>
                <a:gd name="T53" fmla="*/ 87 h 95"/>
                <a:gd name="T54" fmla="*/ 54 w 64"/>
                <a:gd name="T55" fmla="*/ 93 h 95"/>
                <a:gd name="T56" fmla="*/ 59 w 64"/>
                <a:gd name="T57" fmla="*/ 90 h 95"/>
                <a:gd name="T58" fmla="*/ 61 w 64"/>
                <a:gd name="T59" fmla="*/ 86 h 95"/>
                <a:gd name="T60" fmla="*/ 63 w 64"/>
                <a:gd name="T61" fmla="*/ 82 h 95"/>
                <a:gd name="T62" fmla="*/ 61 w 64"/>
                <a:gd name="T63" fmla="*/ 78 h 95"/>
                <a:gd name="T64" fmla="*/ 61 w 64"/>
                <a:gd name="T65" fmla="*/ 76 h 95"/>
                <a:gd name="T66" fmla="*/ 63 w 64"/>
                <a:gd name="T67" fmla="*/ 74 h 95"/>
                <a:gd name="T68" fmla="*/ 64 w 64"/>
                <a:gd name="T69" fmla="*/ 64 h 95"/>
                <a:gd name="T70" fmla="*/ 62 w 64"/>
                <a:gd name="T71" fmla="*/ 59 h 95"/>
                <a:gd name="T72" fmla="*/ 57 w 64"/>
                <a:gd name="T73" fmla="*/ 57 h 95"/>
                <a:gd name="T74" fmla="*/ 55 w 64"/>
                <a:gd name="T75" fmla="*/ 48 h 95"/>
                <a:gd name="T76" fmla="*/ 50 w 64"/>
                <a:gd name="T77" fmla="*/ 51 h 95"/>
                <a:gd name="T78" fmla="*/ 46 w 64"/>
                <a:gd name="T79" fmla="*/ 51 h 95"/>
                <a:gd name="T80" fmla="*/ 44 w 64"/>
                <a:gd name="T81" fmla="*/ 48 h 95"/>
                <a:gd name="T82" fmla="*/ 40 w 64"/>
                <a:gd name="T83" fmla="*/ 42 h 95"/>
                <a:gd name="T84" fmla="*/ 39 w 64"/>
                <a:gd name="T85" fmla="*/ 35 h 95"/>
                <a:gd name="T86" fmla="*/ 42 w 64"/>
                <a:gd name="T87" fmla="*/ 33 h 95"/>
                <a:gd name="T88" fmla="*/ 42 w 64"/>
                <a:gd name="T89" fmla="*/ 30 h 95"/>
                <a:gd name="T90" fmla="*/ 45 w 64"/>
                <a:gd name="T91" fmla="*/ 25 h 95"/>
                <a:gd name="T92" fmla="*/ 50 w 64"/>
                <a:gd name="T93" fmla="*/ 24 h 95"/>
                <a:gd name="T94" fmla="*/ 53 w 64"/>
                <a:gd name="T95" fmla="*/ 22 h 95"/>
                <a:gd name="T96" fmla="*/ 57 w 64"/>
                <a:gd name="T97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95">
                  <a:moveTo>
                    <a:pt x="57" y="21"/>
                  </a:moveTo>
                  <a:cubicBezTo>
                    <a:pt x="53" y="19"/>
                    <a:pt x="59" y="15"/>
                    <a:pt x="56" y="14"/>
                  </a:cubicBezTo>
                  <a:cubicBezTo>
                    <a:pt x="54" y="12"/>
                    <a:pt x="52" y="13"/>
                    <a:pt x="50" y="13"/>
                  </a:cubicBezTo>
                  <a:cubicBezTo>
                    <a:pt x="48" y="12"/>
                    <a:pt x="48" y="14"/>
                    <a:pt x="46" y="14"/>
                  </a:cubicBezTo>
                  <a:cubicBezTo>
                    <a:pt x="44" y="13"/>
                    <a:pt x="42" y="13"/>
                    <a:pt x="41" y="11"/>
                  </a:cubicBezTo>
                  <a:cubicBezTo>
                    <a:pt x="40" y="10"/>
                    <a:pt x="39" y="7"/>
                    <a:pt x="38" y="6"/>
                  </a:cubicBezTo>
                  <a:cubicBezTo>
                    <a:pt x="36" y="5"/>
                    <a:pt x="35" y="3"/>
                    <a:pt x="33" y="2"/>
                  </a:cubicBezTo>
                  <a:cubicBezTo>
                    <a:pt x="32" y="0"/>
                    <a:pt x="30" y="1"/>
                    <a:pt x="28" y="0"/>
                  </a:cubicBezTo>
                  <a:cubicBezTo>
                    <a:pt x="30" y="2"/>
                    <a:pt x="31" y="3"/>
                    <a:pt x="31" y="5"/>
                  </a:cubicBezTo>
                  <a:cubicBezTo>
                    <a:pt x="30" y="7"/>
                    <a:pt x="30" y="9"/>
                    <a:pt x="28" y="10"/>
                  </a:cubicBezTo>
                  <a:cubicBezTo>
                    <a:pt x="26" y="12"/>
                    <a:pt x="25" y="14"/>
                    <a:pt x="23" y="14"/>
                  </a:cubicBezTo>
                  <a:cubicBezTo>
                    <a:pt x="21" y="15"/>
                    <a:pt x="19" y="15"/>
                    <a:pt x="17" y="17"/>
                  </a:cubicBezTo>
                  <a:cubicBezTo>
                    <a:pt x="16" y="18"/>
                    <a:pt x="12" y="27"/>
                    <a:pt x="11" y="26"/>
                  </a:cubicBezTo>
                  <a:cubicBezTo>
                    <a:pt x="9" y="23"/>
                    <a:pt x="8" y="23"/>
                    <a:pt x="6" y="22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7" y="20"/>
                    <a:pt x="7" y="19"/>
                    <a:pt x="6" y="18"/>
                  </a:cubicBezTo>
                  <a:cubicBezTo>
                    <a:pt x="4" y="19"/>
                    <a:pt x="0" y="23"/>
                    <a:pt x="2" y="26"/>
                  </a:cubicBezTo>
                  <a:cubicBezTo>
                    <a:pt x="2" y="26"/>
                    <a:pt x="4" y="29"/>
                    <a:pt x="3" y="30"/>
                  </a:cubicBezTo>
                  <a:cubicBezTo>
                    <a:pt x="2" y="30"/>
                    <a:pt x="1" y="31"/>
                    <a:pt x="3" y="32"/>
                  </a:cubicBezTo>
                  <a:cubicBezTo>
                    <a:pt x="8" y="35"/>
                    <a:pt x="12" y="41"/>
                    <a:pt x="14" y="47"/>
                  </a:cubicBezTo>
                  <a:cubicBezTo>
                    <a:pt x="17" y="52"/>
                    <a:pt x="19" y="58"/>
                    <a:pt x="23" y="63"/>
                  </a:cubicBezTo>
                  <a:cubicBezTo>
                    <a:pt x="24" y="65"/>
                    <a:pt x="26" y="67"/>
                    <a:pt x="26" y="70"/>
                  </a:cubicBezTo>
                  <a:cubicBezTo>
                    <a:pt x="26" y="71"/>
                    <a:pt x="25" y="70"/>
                    <a:pt x="25" y="71"/>
                  </a:cubicBezTo>
                  <a:cubicBezTo>
                    <a:pt x="26" y="72"/>
                    <a:pt x="27" y="73"/>
                    <a:pt x="28" y="74"/>
                  </a:cubicBezTo>
                  <a:cubicBezTo>
                    <a:pt x="29" y="76"/>
                    <a:pt x="30" y="78"/>
                    <a:pt x="32" y="79"/>
                  </a:cubicBezTo>
                  <a:cubicBezTo>
                    <a:pt x="35" y="80"/>
                    <a:pt x="38" y="82"/>
                    <a:pt x="41" y="83"/>
                  </a:cubicBezTo>
                  <a:cubicBezTo>
                    <a:pt x="43" y="84"/>
                    <a:pt x="45" y="86"/>
                    <a:pt x="48" y="87"/>
                  </a:cubicBezTo>
                  <a:cubicBezTo>
                    <a:pt x="50" y="89"/>
                    <a:pt x="52" y="91"/>
                    <a:pt x="54" y="93"/>
                  </a:cubicBezTo>
                  <a:cubicBezTo>
                    <a:pt x="58" y="95"/>
                    <a:pt x="57" y="91"/>
                    <a:pt x="59" y="90"/>
                  </a:cubicBezTo>
                  <a:cubicBezTo>
                    <a:pt x="60" y="89"/>
                    <a:pt x="60" y="87"/>
                    <a:pt x="61" y="86"/>
                  </a:cubicBezTo>
                  <a:cubicBezTo>
                    <a:pt x="61" y="85"/>
                    <a:pt x="64" y="83"/>
                    <a:pt x="63" y="82"/>
                  </a:cubicBezTo>
                  <a:cubicBezTo>
                    <a:pt x="61" y="81"/>
                    <a:pt x="60" y="81"/>
                    <a:pt x="61" y="78"/>
                  </a:cubicBezTo>
                  <a:cubicBezTo>
                    <a:pt x="61" y="77"/>
                    <a:pt x="61" y="76"/>
                    <a:pt x="61" y="76"/>
                  </a:cubicBezTo>
                  <a:cubicBezTo>
                    <a:pt x="62" y="75"/>
                    <a:pt x="63" y="74"/>
                    <a:pt x="63" y="74"/>
                  </a:cubicBezTo>
                  <a:cubicBezTo>
                    <a:pt x="64" y="71"/>
                    <a:pt x="62" y="66"/>
                    <a:pt x="64" y="64"/>
                  </a:cubicBezTo>
                  <a:cubicBezTo>
                    <a:pt x="64" y="63"/>
                    <a:pt x="63" y="61"/>
                    <a:pt x="62" y="59"/>
                  </a:cubicBezTo>
                  <a:cubicBezTo>
                    <a:pt x="61" y="56"/>
                    <a:pt x="60" y="56"/>
                    <a:pt x="57" y="57"/>
                  </a:cubicBezTo>
                  <a:cubicBezTo>
                    <a:pt x="53" y="57"/>
                    <a:pt x="55" y="50"/>
                    <a:pt x="55" y="48"/>
                  </a:cubicBezTo>
                  <a:cubicBezTo>
                    <a:pt x="53" y="49"/>
                    <a:pt x="52" y="51"/>
                    <a:pt x="50" y="51"/>
                  </a:cubicBezTo>
                  <a:cubicBezTo>
                    <a:pt x="49" y="51"/>
                    <a:pt x="47" y="51"/>
                    <a:pt x="46" y="51"/>
                  </a:cubicBezTo>
                  <a:cubicBezTo>
                    <a:pt x="45" y="50"/>
                    <a:pt x="45" y="48"/>
                    <a:pt x="44" y="48"/>
                  </a:cubicBezTo>
                  <a:cubicBezTo>
                    <a:pt x="41" y="48"/>
                    <a:pt x="41" y="44"/>
                    <a:pt x="40" y="42"/>
                  </a:cubicBezTo>
                  <a:cubicBezTo>
                    <a:pt x="38" y="40"/>
                    <a:pt x="37" y="37"/>
                    <a:pt x="39" y="35"/>
                  </a:cubicBezTo>
                  <a:cubicBezTo>
                    <a:pt x="40" y="34"/>
                    <a:pt x="42" y="34"/>
                    <a:pt x="42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2" y="26"/>
                    <a:pt x="45" y="25"/>
                  </a:cubicBezTo>
                  <a:cubicBezTo>
                    <a:pt x="47" y="24"/>
                    <a:pt x="48" y="24"/>
                    <a:pt x="50" y="24"/>
                  </a:cubicBezTo>
                  <a:cubicBezTo>
                    <a:pt x="51" y="24"/>
                    <a:pt x="52" y="23"/>
                    <a:pt x="53" y="22"/>
                  </a:cubicBezTo>
                  <a:cubicBezTo>
                    <a:pt x="54" y="22"/>
                    <a:pt x="59" y="23"/>
                    <a:pt x="57" y="2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6" name="Freeform 625"/>
            <p:cNvSpPr>
              <a:spLocks/>
            </p:cNvSpPr>
            <p:nvPr/>
          </p:nvSpPr>
          <p:spPr bwMode="auto">
            <a:xfrm>
              <a:off x="8158775" y="9867661"/>
              <a:ext cx="407641" cy="1984592"/>
            </a:xfrm>
            <a:custGeom>
              <a:avLst/>
              <a:gdLst>
                <a:gd name="T0" fmla="*/ 38 w 44"/>
                <a:gd name="T1" fmla="*/ 20 h 212"/>
                <a:gd name="T2" fmla="*/ 36 w 44"/>
                <a:gd name="T3" fmla="*/ 12 h 212"/>
                <a:gd name="T4" fmla="*/ 34 w 44"/>
                <a:gd name="T5" fmla="*/ 5 h 212"/>
                <a:gd name="T6" fmla="*/ 30 w 44"/>
                <a:gd name="T7" fmla="*/ 3 h 212"/>
                <a:gd name="T8" fmla="*/ 28 w 44"/>
                <a:gd name="T9" fmla="*/ 15 h 212"/>
                <a:gd name="T10" fmla="*/ 26 w 44"/>
                <a:gd name="T11" fmla="*/ 31 h 212"/>
                <a:gd name="T12" fmla="*/ 23 w 44"/>
                <a:gd name="T13" fmla="*/ 56 h 212"/>
                <a:gd name="T14" fmla="*/ 21 w 44"/>
                <a:gd name="T15" fmla="*/ 68 h 212"/>
                <a:gd name="T16" fmla="*/ 21 w 44"/>
                <a:gd name="T17" fmla="*/ 80 h 212"/>
                <a:gd name="T18" fmla="*/ 20 w 44"/>
                <a:gd name="T19" fmla="*/ 88 h 212"/>
                <a:gd name="T20" fmla="*/ 11 w 44"/>
                <a:gd name="T21" fmla="*/ 110 h 212"/>
                <a:gd name="T22" fmla="*/ 10 w 44"/>
                <a:gd name="T23" fmla="*/ 132 h 212"/>
                <a:gd name="T24" fmla="*/ 17 w 44"/>
                <a:gd name="T25" fmla="*/ 133 h 212"/>
                <a:gd name="T26" fmla="*/ 16 w 44"/>
                <a:gd name="T27" fmla="*/ 136 h 212"/>
                <a:gd name="T28" fmla="*/ 14 w 44"/>
                <a:gd name="T29" fmla="*/ 145 h 212"/>
                <a:gd name="T30" fmla="*/ 15 w 44"/>
                <a:gd name="T31" fmla="*/ 150 h 212"/>
                <a:gd name="T32" fmla="*/ 13 w 44"/>
                <a:gd name="T33" fmla="*/ 152 h 212"/>
                <a:gd name="T34" fmla="*/ 11 w 44"/>
                <a:gd name="T35" fmla="*/ 158 h 212"/>
                <a:gd name="T36" fmla="*/ 8 w 44"/>
                <a:gd name="T37" fmla="*/ 159 h 212"/>
                <a:gd name="T38" fmla="*/ 4 w 44"/>
                <a:gd name="T39" fmla="*/ 159 h 212"/>
                <a:gd name="T40" fmla="*/ 0 w 44"/>
                <a:gd name="T41" fmla="*/ 164 h 212"/>
                <a:gd name="T42" fmla="*/ 2 w 44"/>
                <a:gd name="T43" fmla="*/ 163 h 212"/>
                <a:gd name="T44" fmla="*/ 7 w 44"/>
                <a:gd name="T45" fmla="*/ 171 h 212"/>
                <a:gd name="T46" fmla="*/ 11 w 44"/>
                <a:gd name="T47" fmla="*/ 173 h 212"/>
                <a:gd name="T48" fmla="*/ 7 w 44"/>
                <a:gd name="T49" fmla="*/ 174 h 212"/>
                <a:gd name="T50" fmla="*/ 7 w 44"/>
                <a:gd name="T51" fmla="*/ 179 h 212"/>
                <a:gd name="T52" fmla="*/ 9 w 44"/>
                <a:gd name="T53" fmla="*/ 182 h 212"/>
                <a:gd name="T54" fmla="*/ 9 w 44"/>
                <a:gd name="T55" fmla="*/ 185 h 212"/>
                <a:gd name="T56" fmla="*/ 7 w 44"/>
                <a:gd name="T57" fmla="*/ 187 h 212"/>
                <a:gd name="T58" fmla="*/ 10 w 44"/>
                <a:gd name="T59" fmla="*/ 190 h 212"/>
                <a:gd name="T60" fmla="*/ 8 w 44"/>
                <a:gd name="T61" fmla="*/ 193 h 212"/>
                <a:gd name="T62" fmla="*/ 11 w 44"/>
                <a:gd name="T63" fmla="*/ 194 h 212"/>
                <a:gd name="T64" fmla="*/ 11 w 44"/>
                <a:gd name="T65" fmla="*/ 198 h 212"/>
                <a:gd name="T66" fmla="*/ 15 w 44"/>
                <a:gd name="T67" fmla="*/ 197 h 212"/>
                <a:gd name="T68" fmla="*/ 15 w 44"/>
                <a:gd name="T69" fmla="*/ 197 h 212"/>
                <a:gd name="T70" fmla="*/ 16 w 44"/>
                <a:gd name="T71" fmla="*/ 198 h 212"/>
                <a:gd name="T72" fmla="*/ 18 w 44"/>
                <a:gd name="T73" fmla="*/ 202 h 212"/>
                <a:gd name="T74" fmla="*/ 16 w 44"/>
                <a:gd name="T75" fmla="*/ 207 h 212"/>
                <a:gd name="T76" fmla="*/ 18 w 44"/>
                <a:gd name="T77" fmla="*/ 209 h 212"/>
                <a:gd name="T78" fmla="*/ 25 w 44"/>
                <a:gd name="T79" fmla="*/ 204 h 212"/>
                <a:gd name="T80" fmla="*/ 26 w 44"/>
                <a:gd name="T81" fmla="*/ 199 h 212"/>
                <a:gd name="T82" fmla="*/ 17 w 44"/>
                <a:gd name="T83" fmla="*/ 192 h 212"/>
                <a:gd name="T84" fmla="*/ 12 w 44"/>
                <a:gd name="T85" fmla="*/ 185 h 212"/>
                <a:gd name="T86" fmla="*/ 15 w 44"/>
                <a:gd name="T87" fmla="*/ 177 h 212"/>
                <a:gd name="T88" fmla="*/ 17 w 44"/>
                <a:gd name="T89" fmla="*/ 169 h 212"/>
                <a:gd name="T90" fmla="*/ 21 w 44"/>
                <a:gd name="T91" fmla="*/ 158 h 212"/>
                <a:gd name="T92" fmla="*/ 21 w 44"/>
                <a:gd name="T93" fmla="*/ 152 h 212"/>
                <a:gd name="T94" fmla="*/ 19 w 44"/>
                <a:gd name="T95" fmla="*/ 140 h 212"/>
                <a:gd name="T96" fmla="*/ 23 w 44"/>
                <a:gd name="T97" fmla="*/ 117 h 212"/>
                <a:gd name="T98" fmla="*/ 26 w 44"/>
                <a:gd name="T99" fmla="*/ 102 h 212"/>
                <a:gd name="T100" fmla="*/ 29 w 44"/>
                <a:gd name="T101" fmla="*/ 85 h 212"/>
                <a:gd name="T102" fmla="*/ 27 w 44"/>
                <a:gd name="T103" fmla="*/ 73 h 212"/>
                <a:gd name="T104" fmla="*/ 30 w 44"/>
                <a:gd name="T105" fmla="*/ 62 h 212"/>
                <a:gd name="T106" fmla="*/ 34 w 44"/>
                <a:gd name="T107" fmla="*/ 54 h 212"/>
                <a:gd name="T108" fmla="*/ 36 w 44"/>
                <a:gd name="T109" fmla="*/ 44 h 212"/>
                <a:gd name="T110" fmla="*/ 40 w 44"/>
                <a:gd name="T111" fmla="*/ 35 h 212"/>
                <a:gd name="T112" fmla="*/ 40 w 44"/>
                <a:gd name="T113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12">
                  <a:moveTo>
                    <a:pt x="40" y="28"/>
                  </a:moveTo>
                  <a:cubicBezTo>
                    <a:pt x="38" y="27"/>
                    <a:pt x="40" y="22"/>
                    <a:pt x="38" y="20"/>
                  </a:cubicBezTo>
                  <a:cubicBezTo>
                    <a:pt x="37" y="19"/>
                    <a:pt x="35" y="16"/>
                    <a:pt x="36" y="14"/>
                  </a:cubicBezTo>
                  <a:cubicBezTo>
                    <a:pt x="38" y="13"/>
                    <a:pt x="35" y="13"/>
                    <a:pt x="36" y="12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34" y="3"/>
                    <a:pt x="33" y="2"/>
                    <a:pt x="32" y="0"/>
                  </a:cubicBezTo>
                  <a:cubicBezTo>
                    <a:pt x="31" y="1"/>
                    <a:pt x="30" y="2"/>
                    <a:pt x="30" y="3"/>
                  </a:cubicBezTo>
                  <a:cubicBezTo>
                    <a:pt x="29" y="5"/>
                    <a:pt x="27" y="4"/>
                    <a:pt x="28" y="6"/>
                  </a:cubicBezTo>
                  <a:cubicBezTo>
                    <a:pt x="28" y="9"/>
                    <a:pt x="28" y="12"/>
                    <a:pt x="28" y="15"/>
                  </a:cubicBezTo>
                  <a:cubicBezTo>
                    <a:pt x="28" y="19"/>
                    <a:pt x="29" y="24"/>
                    <a:pt x="28" y="28"/>
                  </a:cubicBezTo>
                  <a:cubicBezTo>
                    <a:pt x="27" y="29"/>
                    <a:pt x="26" y="30"/>
                    <a:pt x="26" y="31"/>
                  </a:cubicBezTo>
                  <a:cubicBezTo>
                    <a:pt x="26" y="33"/>
                    <a:pt x="27" y="35"/>
                    <a:pt x="27" y="37"/>
                  </a:cubicBezTo>
                  <a:cubicBezTo>
                    <a:pt x="27" y="43"/>
                    <a:pt x="25" y="50"/>
                    <a:pt x="23" y="56"/>
                  </a:cubicBezTo>
                  <a:cubicBezTo>
                    <a:pt x="22" y="59"/>
                    <a:pt x="22" y="61"/>
                    <a:pt x="23" y="64"/>
                  </a:cubicBezTo>
                  <a:cubicBezTo>
                    <a:pt x="23" y="66"/>
                    <a:pt x="23" y="67"/>
                    <a:pt x="21" y="68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1" y="74"/>
                    <a:pt x="21" y="77"/>
                    <a:pt x="21" y="80"/>
                  </a:cubicBezTo>
                  <a:cubicBezTo>
                    <a:pt x="21" y="81"/>
                    <a:pt x="21" y="83"/>
                    <a:pt x="21" y="84"/>
                  </a:cubicBezTo>
                  <a:cubicBezTo>
                    <a:pt x="20" y="85"/>
                    <a:pt x="21" y="87"/>
                    <a:pt x="20" y="88"/>
                  </a:cubicBezTo>
                  <a:cubicBezTo>
                    <a:pt x="18" y="93"/>
                    <a:pt x="16" y="98"/>
                    <a:pt x="14" y="103"/>
                  </a:cubicBezTo>
                  <a:cubicBezTo>
                    <a:pt x="13" y="106"/>
                    <a:pt x="10" y="107"/>
                    <a:pt x="11" y="110"/>
                  </a:cubicBezTo>
                  <a:cubicBezTo>
                    <a:pt x="12" y="113"/>
                    <a:pt x="14" y="118"/>
                    <a:pt x="12" y="122"/>
                  </a:cubicBezTo>
                  <a:cubicBezTo>
                    <a:pt x="10" y="124"/>
                    <a:pt x="8" y="129"/>
                    <a:pt x="10" y="132"/>
                  </a:cubicBezTo>
                  <a:cubicBezTo>
                    <a:pt x="11" y="134"/>
                    <a:pt x="12" y="134"/>
                    <a:pt x="13" y="133"/>
                  </a:cubicBezTo>
                  <a:cubicBezTo>
                    <a:pt x="14" y="132"/>
                    <a:pt x="18" y="132"/>
                    <a:pt x="17" y="133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5"/>
                    <a:pt x="15" y="135"/>
                    <a:pt x="16" y="136"/>
                  </a:cubicBezTo>
                  <a:cubicBezTo>
                    <a:pt x="16" y="136"/>
                    <a:pt x="15" y="137"/>
                    <a:pt x="15" y="137"/>
                  </a:cubicBezTo>
                  <a:cubicBezTo>
                    <a:pt x="14" y="139"/>
                    <a:pt x="13" y="143"/>
                    <a:pt x="14" y="145"/>
                  </a:cubicBezTo>
                  <a:cubicBezTo>
                    <a:pt x="14" y="146"/>
                    <a:pt x="14" y="146"/>
                    <a:pt x="13" y="148"/>
                  </a:cubicBezTo>
                  <a:cubicBezTo>
                    <a:pt x="12" y="149"/>
                    <a:pt x="14" y="149"/>
                    <a:pt x="15" y="150"/>
                  </a:cubicBezTo>
                  <a:cubicBezTo>
                    <a:pt x="15" y="150"/>
                    <a:pt x="15" y="150"/>
                    <a:pt x="14" y="151"/>
                  </a:cubicBezTo>
                  <a:cubicBezTo>
                    <a:pt x="13" y="151"/>
                    <a:pt x="11" y="152"/>
                    <a:pt x="13" y="152"/>
                  </a:cubicBezTo>
                  <a:cubicBezTo>
                    <a:pt x="12" y="153"/>
                    <a:pt x="13" y="156"/>
                    <a:pt x="14" y="156"/>
                  </a:cubicBezTo>
                  <a:cubicBezTo>
                    <a:pt x="13" y="156"/>
                    <a:pt x="10" y="155"/>
                    <a:pt x="11" y="158"/>
                  </a:cubicBezTo>
                  <a:cubicBezTo>
                    <a:pt x="11" y="158"/>
                    <a:pt x="12" y="163"/>
                    <a:pt x="10" y="162"/>
                  </a:cubicBezTo>
                  <a:cubicBezTo>
                    <a:pt x="10" y="162"/>
                    <a:pt x="8" y="160"/>
                    <a:pt x="8" y="159"/>
                  </a:cubicBezTo>
                  <a:cubicBezTo>
                    <a:pt x="6" y="158"/>
                    <a:pt x="7" y="157"/>
                    <a:pt x="5" y="158"/>
                  </a:cubicBezTo>
                  <a:cubicBezTo>
                    <a:pt x="5" y="158"/>
                    <a:pt x="4" y="159"/>
                    <a:pt x="4" y="159"/>
                  </a:cubicBezTo>
                  <a:cubicBezTo>
                    <a:pt x="4" y="160"/>
                    <a:pt x="5" y="160"/>
                    <a:pt x="4" y="161"/>
                  </a:cubicBezTo>
                  <a:cubicBezTo>
                    <a:pt x="4" y="162"/>
                    <a:pt x="0" y="162"/>
                    <a:pt x="0" y="164"/>
                  </a:cubicBezTo>
                  <a:cubicBezTo>
                    <a:pt x="0" y="164"/>
                    <a:pt x="1" y="165"/>
                    <a:pt x="2" y="165"/>
                  </a:cubicBezTo>
                  <a:cubicBezTo>
                    <a:pt x="2" y="165"/>
                    <a:pt x="1" y="164"/>
                    <a:pt x="2" y="163"/>
                  </a:cubicBezTo>
                  <a:cubicBezTo>
                    <a:pt x="2" y="163"/>
                    <a:pt x="5" y="165"/>
                    <a:pt x="7" y="164"/>
                  </a:cubicBezTo>
                  <a:cubicBezTo>
                    <a:pt x="11" y="163"/>
                    <a:pt x="5" y="170"/>
                    <a:pt x="7" y="171"/>
                  </a:cubicBezTo>
                  <a:cubicBezTo>
                    <a:pt x="8" y="171"/>
                    <a:pt x="10" y="170"/>
                    <a:pt x="11" y="171"/>
                  </a:cubicBezTo>
                  <a:cubicBezTo>
                    <a:pt x="12" y="171"/>
                    <a:pt x="12" y="174"/>
                    <a:pt x="11" y="173"/>
                  </a:cubicBezTo>
                  <a:cubicBezTo>
                    <a:pt x="11" y="173"/>
                    <a:pt x="8" y="171"/>
                    <a:pt x="8" y="172"/>
                  </a:cubicBezTo>
                  <a:cubicBezTo>
                    <a:pt x="7" y="173"/>
                    <a:pt x="6" y="173"/>
                    <a:pt x="7" y="174"/>
                  </a:cubicBezTo>
                  <a:cubicBezTo>
                    <a:pt x="7" y="174"/>
                    <a:pt x="9" y="176"/>
                    <a:pt x="8" y="176"/>
                  </a:cubicBezTo>
                  <a:cubicBezTo>
                    <a:pt x="7" y="176"/>
                    <a:pt x="7" y="179"/>
                    <a:pt x="7" y="179"/>
                  </a:cubicBezTo>
                  <a:cubicBezTo>
                    <a:pt x="6" y="182"/>
                    <a:pt x="9" y="178"/>
                    <a:pt x="9" y="178"/>
                  </a:cubicBezTo>
                  <a:cubicBezTo>
                    <a:pt x="9" y="178"/>
                    <a:pt x="8" y="183"/>
                    <a:pt x="9" y="182"/>
                  </a:cubicBezTo>
                  <a:cubicBezTo>
                    <a:pt x="9" y="182"/>
                    <a:pt x="8" y="182"/>
                    <a:pt x="8" y="183"/>
                  </a:cubicBezTo>
                  <a:cubicBezTo>
                    <a:pt x="7" y="184"/>
                    <a:pt x="8" y="184"/>
                    <a:pt x="9" y="185"/>
                  </a:cubicBezTo>
                  <a:cubicBezTo>
                    <a:pt x="9" y="185"/>
                    <a:pt x="7" y="186"/>
                    <a:pt x="7" y="186"/>
                  </a:cubicBezTo>
                  <a:cubicBezTo>
                    <a:pt x="6" y="186"/>
                    <a:pt x="7" y="186"/>
                    <a:pt x="7" y="187"/>
                  </a:cubicBezTo>
                  <a:cubicBezTo>
                    <a:pt x="6" y="189"/>
                    <a:pt x="10" y="189"/>
                    <a:pt x="10" y="188"/>
                  </a:cubicBezTo>
                  <a:cubicBezTo>
                    <a:pt x="10" y="189"/>
                    <a:pt x="9" y="189"/>
                    <a:pt x="10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1"/>
                    <a:pt x="8" y="192"/>
                    <a:pt x="8" y="193"/>
                  </a:cubicBezTo>
                  <a:cubicBezTo>
                    <a:pt x="7" y="195"/>
                    <a:pt x="10" y="192"/>
                    <a:pt x="11" y="192"/>
                  </a:cubicBezTo>
                  <a:cubicBezTo>
                    <a:pt x="10" y="193"/>
                    <a:pt x="11" y="194"/>
                    <a:pt x="11" y="194"/>
                  </a:cubicBezTo>
                  <a:cubicBezTo>
                    <a:pt x="11" y="195"/>
                    <a:pt x="8" y="196"/>
                    <a:pt x="8" y="196"/>
                  </a:cubicBezTo>
                  <a:cubicBezTo>
                    <a:pt x="10" y="197"/>
                    <a:pt x="10" y="196"/>
                    <a:pt x="11" y="198"/>
                  </a:cubicBezTo>
                  <a:cubicBezTo>
                    <a:pt x="12" y="200"/>
                    <a:pt x="14" y="195"/>
                    <a:pt x="13" y="195"/>
                  </a:cubicBezTo>
                  <a:cubicBezTo>
                    <a:pt x="14" y="195"/>
                    <a:pt x="14" y="196"/>
                    <a:pt x="15" y="197"/>
                  </a:cubicBezTo>
                  <a:cubicBezTo>
                    <a:pt x="15" y="197"/>
                    <a:pt x="15" y="195"/>
                    <a:pt x="15" y="195"/>
                  </a:cubicBezTo>
                  <a:cubicBezTo>
                    <a:pt x="15" y="195"/>
                    <a:pt x="15" y="197"/>
                    <a:pt x="15" y="197"/>
                  </a:cubicBezTo>
                  <a:cubicBezTo>
                    <a:pt x="16" y="196"/>
                    <a:pt x="16" y="195"/>
                    <a:pt x="16" y="196"/>
                  </a:cubicBezTo>
                  <a:cubicBezTo>
                    <a:pt x="17" y="196"/>
                    <a:pt x="16" y="198"/>
                    <a:pt x="16" y="198"/>
                  </a:cubicBezTo>
                  <a:cubicBezTo>
                    <a:pt x="15" y="199"/>
                    <a:pt x="17" y="199"/>
                    <a:pt x="16" y="200"/>
                  </a:cubicBezTo>
                  <a:cubicBezTo>
                    <a:pt x="15" y="202"/>
                    <a:pt x="17" y="201"/>
                    <a:pt x="18" y="202"/>
                  </a:cubicBezTo>
                  <a:cubicBezTo>
                    <a:pt x="21" y="202"/>
                    <a:pt x="24" y="204"/>
                    <a:pt x="21" y="206"/>
                  </a:cubicBezTo>
                  <a:cubicBezTo>
                    <a:pt x="20" y="207"/>
                    <a:pt x="17" y="206"/>
                    <a:pt x="16" y="207"/>
                  </a:cubicBezTo>
                  <a:cubicBezTo>
                    <a:pt x="15" y="209"/>
                    <a:pt x="18" y="208"/>
                    <a:pt x="19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22" y="212"/>
                    <a:pt x="24" y="210"/>
                  </a:cubicBezTo>
                  <a:cubicBezTo>
                    <a:pt x="25" y="208"/>
                    <a:pt x="23" y="206"/>
                    <a:pt x="25" y="204"/>
                  </a:cubicBezTo>
                  <a:cubicBezTo>
                    <a:pt x="26" y="202"/>
                    <a:pt x="29" y="202"/>
                    <a:pt x="30" y="202"/>
                  </a:cubicBezTo>
                  <a:cubicBezTo>
                    <a:pt x="35" y="199"/>
                    <a:pt x="28" y="199"/>
                    <a:pt x="26" y="199"/>
                  </a:cubicBezTo>
                  <a:cubicBezTo>
                    <a:pt x="24" y="199"/>
                    <a:pt x="21" y="199"/>
                    <a:pt x="19" y="198"/>
                  </a:cubicBezTo>
                  <a:cubicBezTo>
                    <a:pt x="17" y="196"/>
                    <a:pt x="17" y="196"/>
                    <a:pt x="17" y="192"/>
                  </a:cubicBezTo>
                  <a:cubicBezTo>
                    <a:pt x="17" y="188"/>
                    <a:pt x="16" y="191"/>
                    <a:pt x="13" y="189"/>
                  </a:cubicBezTo>
                  <a:cubicBezTo>
                    <a:pt x="12" y="189"/>
                    <a:pt x="12" y="186"/>
                    <a:pt x="12" y="185"/>
                  </a:cubicBezTo>
                  <a:cubicBezTo>
                    <a:pt x="11" y="183"/>
                    <a:pt x="11" y="180"/>
                    <a:pt x="13" y="179"/>
                  </a:cubicBezTo>
                  <a:cubicBezTo>
                    <a:pt x="14" y="178"/>
                    <a:pt x="14" y="178"/>
                    <a:pt x="15" y="177"/>
                  </a:cubicBezTo>
                  <a:cubicBezTo>
                    <a:pt x="15" y="176"/>
                    <a:pt x="16" y="175"/>
                    <a:pt x="17" y="175"/>
                  </a:cubicBezTo>
                  <a:cubicBezTo>
                    <a:pt x="18" y="174"/>
                    <a:pt x="16" y="171"/>
                    <a:pt x="17" y="169"/>
                  </a:cubicBezTo>
                  <a:cubicBezTo>
                    <a:pt x="17" y="168"/>
                    <a:pt x="19" y="167"/>
                    <a:pt x="20" y="165"/>
                  </a:cubicBezTo>
                  <a:cubicBezTo>
                    <a:pt x="20" y="163"/>
                    <a:pt x="20" y="160"/>
                    <a:pt x="21" y="158"/>
                  </a:cubicBezTo>
                  <a:cubicBezTo>
                    <a:pt x="21" y="156"/>
                    <a:pt x="23" y="156"/>
                    <a:pt x="21" y="154"/>
                  </a:cubicBezTo>
                  <a:cubicBezTo>
                    <a:pt x="20" y="153"/>
                    <a:pt x="17" y="153"/>
                    <a:pt x="21" y="152"/>
                  </a:cubicBezTo>
                  <a:cubicBezTo>
                    <a:pt x="26" y="151"/>
                    <a:pt x="20" y="151"/>
                    <a:pt x="19" y="149"/>
                  </a:cubicBezTo>
                  <a:cubicBezTo>
                    <a:pt x="19" y="146"/>
                    <a:pt x="19" y="142"/>
                    <a:pt x="19" y="140"/>
                  </a:cubicBezTo>
                  <a:cubicBezTo>
                    <a:pt x="19" y="136"/>
                    <a:pt x="19" y="131"/>
                    <a:pt x="19" y="127"/>
                  </a:cubicBezTo>
                  <a:cubicBezTo>
                    <a:pt x="20" y="124"/>
                    <a:pt x="21" y="119"/>
                    <a:pt x="23" y="117"/>
                  </a:cubicBezTo>
                  <a:cubicBezTo>
                    <a:pt x="26" y="114"/>
                    <a:pt x="23" y="109"/>
                    <a:pt x="23" y="106"/>
                  </a:cubicBezTo>
                  <a:cubicBezTo>
                    <a:pt x="23" y="104"/>
                    <a:pt x="24" y="103"/>
                    <a:pt x="26" y="102"/>
                  </a:cubicBezTo>
                  <a:cubicBezTo>
                    <a:pt x="28" y="100"/>
                    <a:pt x="27" y="99"/>
                    <a:pt x="27" y="96"/>
                  </a:cubicBezTo>
                  <a:cubicBezTo>
                    <a:pt x="27" y="92"/>
                    <a:pt x="30" y="89"/>
                    <a:pt x="29" y="85"/>
                  </a:cubicBezTo>
                  <a:cubicBezTo>
                    <a:pt x="29" y="82"/>
                    <a:pt x="28" y="79"/>
                    <a:pt x="27" y="76"/>
                  </a:cubicBezTo>
                  <a:cubicBezTo>
                    <a:pt x="27" y="75"/>
                    <a:pt x="26" y="74"/>
                    <a:pt x="27" y="73"/>
                  </a:cubicBezTo>
                  <a:cubicBezTo>
                    <a:pt x="28" y="72"/>
                    <a:pt x="29" y="68"/>
                    <a:pt x="29" y="67"/>
                  </a:cubicBezTo>
                  <a:cubicBezTo>
                    <a:pt x="29" y="66"/>
                    <a:pt x="28" y="64"/>
                    <a:pt x="30" y="62"/>
                  </a:cubicBezTo>
                  <a:cubicBezTo>
                    <a:pt x="31" y="61"/>
                    <a:pt x="30" y="59"/>
                    <a:pt x="31" y="58"/>
                  </a:cubicBezTo>
                  <a:cubicBezTo>
                    <a:pt x="31" y="56"/>
                    <a:pt x="33" y="55"/>
                    <a:pt x="34" y="54"/>
                  </a:cubicBezTo>
                  <a:cubicBezTo>
                    <a:pt x="34" y="53"/>
                    <a:pt x="37" y="50"/>
                    <a:pt x="37" y="49"/>
                  </a:cubicBezTo>
                  <a:cubicBezTo>
                    <a:pt x="37" y="48"/>
                    <a:pt x="36" y="46"/>
                    <a:pt x="36" y="44"/>
                  </a:cubicBezTo>
                  <a:cubicBezTo>
                    <a:pt x="36" y="42"/>
                    <a:pt x="36" y="41"/>
                    <a:pt x="36" y="39"/>
                  </a:cubicBezTo>
                  <a:cubicBezTo>
                    <a:pt x="36" y="36"/>
                    <a:pt x="37" y="36"/>
                    <a:pt x="40" y="35"/>
                  </a:cubicBezTo>
                  <a:cubicBezTo>
                    <a:pt x="44" y="34"/>
                    <a:pt x="44" y="32"/>
                    <a:pt x="44" y="28"/>
                  </a:cubicBezTo>
                  <a:cubicBezTo>
                    <a:pt x="43" y="29"/>
                    <a:pt x="41" y="29"/>
                    <a:pt x="40" y="28"/>
                  </a:cubicBezTo>
                  <a:cubicBezTo>
                    <a:pt x="40" y="28"/>
                    <a:pt x="40" y="29"/>
                    <a:pt x="40" y="2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7" name="Freeform 626"/>
            <p:cNvSpPr>
              <a:spLocks/>
            </p:cNvSpPr>
            <p:nvPr/>
          </p:nvSpPr>
          <p:spPr bwMode="auto">
            <a:xfrm>
              <a:off x="8435843" y="9485394"/>
              <a:ext cx="598727" cy="653037"/>
            </a:xfrm>
            <a:custGeom>
              <a:avLst/>
              <a:gdLst>
                <a:gd name="T0" fmla="*/ 61 w 64"/>
                <a:gd name="T1" fmla="*/ 42 h 70"/>
                <a:gd name="T2" fmla="*/ 58 w 64"/>
                <a:gd name="T3" fmla="*/ 35 h 70"/>
                <a:gd name="T4" fmla="*/ 50 w 64"/>
                <a:gd name="T5" fmla="*/ 35 h 70"/>
                <a:gd name="T6" fmla="*/ 49 w 64"/>
                <a:gd name="T7" fmla="*/ 33 h 70"/>
                <a:gd name="T8" fmla="*/ 47 w 64"/>
                <a:gd name="T9" fmla="*/ 30 h 70"/>
                <a:gd name="T10" fmla="*/ 48 w 64"/>
                <a:gd name="T11" fmla="*/ 28 h 70"/>
                <a:gd name="T12" fmla="*/ 47 w 64"/>
                <a:gd name="T13" fmla="*/ 26 h 70"/>
                <a:gd name="T14" fmla="*/ 47 w 64"/>
                <a:gd name="T15" fmla="*/ 23 h 70"/>
                <a:gd name="T16" fmla="*/ 41 w 64"/>
                <a:gd name="T17" fmla="*/ 21 h 70"/>
                <a:gd name="T18" fmla="*/ 37 w 64"/>
                <a:gd name="T19" fmla="*/ 18 h 70"/>
                <a:gd name="T20" fmla="*/ 33 w 64"/>
                <a:gd name="T21" fmla="*/ 16 h 70"/>
                <a:gd name="T22" fmla="*/ 29 w 64"/>
                <a:gd name="T23" fmla="*/ 16 h 70"/>
                <a:gd name="T24" fmla="*/ 23 w 64"/>
                <a:gd name="T25" fmla="*/ 9 h 70"/>
                <a:gd name="T26" fmla="*/ 23 w 64"/>
                <a:gd name="T27" fmla="*/ 6 h 70"/>
                <a:gd name="T28" fmla="*/ 23 w 64"/>
                <a:gd name="T29" fmla="*/ 4 h 70"/>
                <a:gd name="T30" fmla="*/ 18 w 64"/>
                <a:gd name="T31" fmla="*/ 3 h 70"/>
                <a:gd name="T32" fmla="*/ 10 w 64"/>
                <a:gd name="T33" fmla="*/ 6 h 70"/>
                <a:gd name="T34" fmla="*/ 7 w 64"/>
                <a:gd name="T35" fmla="*/ 9 h 70"/>
                <a:gd name="T36" fmla="*/ 2 w 64"/>
                <a:gd name="T37" fmla="*/ 8 h 70"/>
                <a:gd name="T38" fmla="*/ 6 w 64"/>
                <a:gd name="T39" fmla="*/ 16 h 70"/>
                <a:gd name="T40" fmla="*/ 5 w 64"/>
                <a:gd name="T41" fmla="*/ 23 h 70"/>
                <a:gd name="T42" fmla="*/ 4 w 64"/>
                <a:gd name="T43" fmla="*/ 27 h 70"/>
                <a:gd name="T44" fmla="*/ 3 w 64"/>
                <a:gd name="T45" fmla="*/ 31 h 70"/>
                <a:gd name="T46" fmla="*/ 5 w 64"/>
                <a:gd name="T47" fmla="*/ 35 h 70"/>
                <a:gd name="T48" fmla="*/ 3 w 64"/>
                <a:gd name="T49" fmla="*/ 38 h 70"/>
                <a:gd name="T50" fmla="*/ 4 w 64"/>
                <a:gd name="T51" fmla="*/ 46 h 70"/>
                <a:gd name="T52" fmla="*/ 4 w 64"/>
                <a:gd name="T53" fmla="*/ 49 h 70"/>
                <a:gd name="T54" fmla="*/ 7 w 64"/>
                <a:gd name="T55" fmla="*/ 52 h 70"/>
                <a:gd name="T56" fmla="*/ 7 w 64"/>
                <a:gd name="T57" fmla="*/ 54 h 70"/>
                <a:gd name="T58" fmla="*/ 6 w 64"/>
                <a:gd name="T59" fmla="*/ 56 h 70"/>
                <a:gd name="T60" fmla="*/ 9 w 64"/>
                <a:gd name="T61" fmla="*/ 63 h 70"/>
                <a:gd name="T62" fmla="*/ 13 w 64"/>
                <a:gd name="T63" fmla="*/ 69 h 70"/>
                <a:gd name="T64" fmla="*/ 14 w 64"/>
                <a:gd name="T65" fmla="*/ 67 h 70"/>
                <a:gd name="T66" fmla="*/ 17 w 64"/>
                <a:gd name="T67" fmla="*/ 65 h 70"/>
                <a:gd name="T68" fmla="*/ 20 w 64"/>
                <a:gd name="T69" fmla="*/ 65 h 70"/>
                <a:gd name="T70" fmla="*/ 25 w 64"/>
                <a:gd name="T71" fmla="*/ 65 h 70"/>
                <a:gd name="T72" fmla="*/ 28 w 64"/>
                <a:gd name="T73" fmla="*/ 68 h 70"/>
                <a:gd name="T74" fmla="*/ 31 w 64"/>
                <a:gd name="T75" fmla="*/ 65 h 70"/>
                <a:gd name="T76" fmla="*/ 37 w 64"/>
                <a:gd name="T77" fmla="*/ 64 h 70"/>
                <a:gd name="T78" fmla="*/ 44 w 64"/>
                <a:gd name="T79" fmla="*/ 52 h 70"/>
                <a:gd name="T80" fmla="*/ 52 w 64"/>
                <a:gd name="T81" fmla="*/ 51 h 70"/>
                <a:gd name="T82" fmla="*/ 59 w 64"/>
                <a:gd name="T83" fmla="*/ 54 h 70"/>
                <a:gd name="T84" fmla="*/ 61 w 64"/>
                <a:gd name="T85" fmla="*/ 42 h 70"/>
                <a:gd name="T86" fmla="*/ 61 w 64"/>
                <a:gd name="T8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" h="70">
                  <a:moveTo>
                    <a:pt x="61" y="42"/>
                  </a:moveTo>
                  <a:cubicBezTo>
                    <a:pt x="57" y="40"/>
                    <a:pt x="58" y="39"/>
                    <a:pt x="58" y="35"/>
                  </a:cubicBezTo>
                  <a:cubicBezTo>
                    <a:pt x="55" y="35"/>
                    <a:pt x="52" y="35"/>
                    <a:pt x="50" y="35"/>
                  </a:cubicBezTo>
                  <a:cubicBezTo>
                    <a:pt x="48" y="35"/>
                    <a:pt x="49" y="34"/>
                    <a:pt x="49" y="33"/>
                  </a:cubicBezTo>
                  <a:cubicBezTo>
                    <a:pt x="49" y="32"/>
                    <a:pt x="48" y="30"/>
                    <a:pt x="47" y="30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9" y="27"/>
                    <a:pt x="48" y="26"/>
                    <a:pt x="47" y="26"/>
                  </a:cubicBezTo>
                  <a:cubicBezTo>
                    <a:pt x="47" y="25"/>
                    <a:pt x="48" y="24"/>
                    <a:pt x="47" y="23"/>
                  </a:cubicBezTo>
                  <a:cubicBezTo>
                    <a:pt x="45" y="21"/>
                    <a:pt x="43" y="21"/>
                    <a:pt x="41" y="21"/>
                  </a:cubicBezTo>
                  <a:cubicBezTo>
                    <a:pt x="40" y="21"/>
                    <a:pt x="38" y="19"/>
                    <a:pt x="37" y="18"/>
                  </a:cubicBezTo>
                  <a:cubicBezTo>
                    <a:pt x="35" y="18"/>
                    <a:pt x="34" y="16"/>
                    <a:pt x="33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7" y="16"/>
                    <a:pt x="23" y="11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0"/>
                    <a:pt x="21" y="2"/>
                    <a:pt x="18" y="3"/>
                  </a:cubicBezTo>
                  <a:cubicBezTo>
                    <a:pt x="15" y="3"/>
                    <a:pt x="13" y="6"/>
                    <a:pt x="10" y="6"/>
                  </a:cubicBezTo>
                  <a:cubicBezTo>
                    <a:pt x="8" y="6"/>
                    <a:pt x="8" y="8"/>
                    <a:pt x="7" y="9"/>
                  </a:cubicBezTo>
                  <a:cubicBezTo>
                    <a:pt x="6" y="9"/>
                    <a:pt x="3" y="8"/>
                    <a:pt x="2" y="8"/>
                  </a:cubicBezTo>
                  <a:cubicBezTo>
                    <a:pt x="4" y="9"/>
                    <a:pt x="5" y="14"/>
                    <a:pt x="6" y="16"/>
                  </a:cubicBezTo>
                  <a:cubicBezTo>
                    <a:pt x="4" y="17"/>
                    <a:pt x="5" y="21"/>
                    <a:pt x="5" y="23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3" y="28"/>
                    <a:pt x="3" y="30"/>
                    <a:pt x="3" y="31"/>
                  </a:cubicBezTo>
                  <a:cubicBezTo>
                    <a:pt x="2" y="33"/>
                    <a:pt x="5" y="33"/>
                    <a:pt x="5" y="35"/>
                  </a:cubicBezTo>
                  <a:cubicBezTo>
                    <a:pt x="5" y="36"/>
                    <a:pt x="3" y="37"/>
                    <a:pt x="3" y="38"/>
                  </a:cubicBezTo>
                  <a:cubicBezTo>
                    <a:pt x="0" y="41"/>
                    <a:pt x="4" y="42"/>
                    <a:pt x="4" y="46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50"/>
                    <a:pt x="6" y="51"/>
                    <a:pt x="7" y="52"/>
                  </a:cubicBezTo>
                  <a:cubicBezTo>
                    <a:pt x="7" y="53"/>
                    <a:pt x="5" y="53"/>
                    <a:pt x="7" y="54"/>
                  </a:cubicBezTo>
                  <a:cubicBezTo>
                    <a:pt x="7" y="54"/>
                    <a:pt x="6" y="56"/>
                    <a:pt x="6" y="56"/>
                  </a:cubicBezTo>
                  <a:cubicBezTo>
                    <a:pt x="6" y="59"/>
                    <a:pt x="9" y="61"/>
                    <a:pt x="9" y="63"/>
                  </a:cubicBezTo>
                  <a:cubicBezTo>
                    <a:pt x="10" y="66"/>
                    <a:pt x="8" y="69"/>
                    <a:pt x="13" y="69"/>
                  </a:cubicBezTo>
                  <a:cubicBezTo>
                    <a:pt x="14" y="70"/>
                    <a:pt x="14" y="68"/>
                    <a:pt x="14" y="67"/>
                  </a:cubicBezTo>
                  <a:cubicBezTo>
                    <a:pt x="14" y="66"/>
                    <a:pt x="16" y="65"/>
                    <a:pt x="17" y="65"/>
                  </a:cubicBezTo>
                  <a:cubicBezTo>
                    <a:pt x="18" y="64"/>
                    <a:pt x="19" y="63"/>
                    <a:pt x="20" y="65"/>
                  </a:cubicBezTo>
                  <a:cubicBezTo>
                    <a:pt x="22" y="66"/>
                    <a:pt x="24" y="65"/>
                    <a:pt x="25" y="65"/>
                  </a:cubicBezTo>
                  <a:cubicBezTo>
                    <a:pt x="27" y="65"/>
                    <a:pt x="27" y="68"/>
                    <a:pt x="28" y="68"/>
                  </a:cubicBezTo>
                  <a:cubicBezTo>
                    <a:pt x="29" y="68"/>
                    <a:pt x="30" y="66"/>
                    <a:pt x="31" y="65"/>
                  </a:cubicBezTo>
                  <a:cubicBezTo>
                    <a:pt x="32" y="63"/>
                    <a:pt x="36" y="66"/>
                    <a:pt x="37" y="64"/>
                  </a:cubicBezTo>
                  <a:cubicBezTo>
                    <a:pt x="39" y="59"/>
                    <a:pt x="38" y="54"/>
                    <a:pt x="44" y="52"/>
                  </a:cubicBezTo>
                  <a:cubicBezTo>
                    <a:pt x="46" y="51"/>
                    <a:pt x="49" y="51"/>
                    <a:pt x="52" y="51"/>
                  </a:cubicBezTo>
                  <a:cubicBezTo>
                    <a:pt x="55" y="51"/>
                    <a:pt x="57" y="52"/>
                    <a:pt x="59" y="54"/>
                  </a:cubicBezTo>
                  <a:cubicBezTo>
                    <a:pt x="60" y="51"/>
                    <a:pt x="64" y="43"/>
                    <a:pt x="61" y="42"/>
                  </a:cubicBezTo>
                  <a:cubicBezTo>
                    <a:pt x="60" y="41"/>
                    <a:pt x="62" y="42"/>
                    <a:pt x="61" y="4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8" name="Freeform 627"/>
            <p:cNvSpPr>
              <a:spLocks/>
            </p:cNvSpPr>
            <p:nvPr/>
          </p:nvSpPr>
          <p:spPr bwMode="auto">
            <a:xfrm>
              <a:off x="8773424" y="9950483"/>
              <a:ext cx="420382" cy="414119"/>
            </a:xfrm>
            <a:custGeom>
              <a:avLst/>
              <a:gdLst>
                <a:gd name="T0" fmla="*/ 40 w 45"/>
                <a:gd name="T1" fmla="*/ 24 h 44"/>
                <a:gd name="T2" fmla="*/ 36 w 45"/>
                <a:gd name="T3" fmla="*/ 24 h 44"/>
                <a:gd name="T4" fmla="*/ 36 w 45"/>
                <a:gd name="T5" fmla="*/ 20 h 44"/>
                <a:gd name="T6" fmla="*/ 34 w 45"/>
                <a:gd name="T7" fmla="*/ 17 h 44"/>
                <a:gd name="T8" fmla="*/ 29 w 45"/>
                <a:gd name="T9" fmla="*/ 16 h 44"/>
                <a:gd name="T10" fmla="*/ 25 w 45"/>
                <a:gd name="T11" fmla="*/ 15 h 44"/>
                <a:gd name="T12" fmla="*/ 25 w 45"/>
                <a:gd name="T13" fmla="*/ 12 h 44"/>
                <a:gd name="T14" fmla="*/ 24 w 45"/>
                <a:gd name="T15" fmla="*/ 7 h 44"/>
                <a:gd name="T16" fmla="*/ 21 w 45"/>
                <a:gd name="T17" fmla="*/ 3 h 44"/>
                <a:gd name="T18" fmla="*/ 14 w 45"/>
                <a:gd name="T19" fmla="*/ 1 h 44"/>
                <a:gd name="T20" fmla="*/ 5 w 45"/>
                <a:gd name="T21" fmla="*/ 3 h 44"/>
                <a:gd name="T22" fmla="*/ 2 w 45"/>
                <a:gd name="T23" fmla="*/ 11 h 44"/>
                <a:gd name="T24" fmla="*/ 1 w 45"/>
                <a:gd name="T25" fmla="*/ 14 h 44"/>
                <a:gd name="T26" fmla="*/ 2 w 45"/>
                <a:gd name="T27" fmla="*/ 17 h 44"/>
                <a:gd name="T28" fmla="*/ 9 w 45"/>
                <a:gd name="T29" fmla="*/ 24 h 44"/>
                <a:gd name="T30" fmla="*/ 13 w 45"/>
                <a:gd name="T31" fmla="*/ 25 h 44"/>
                <a:gd name="T32" fmla="*/ 17 w 45"/>
                <a:gd name="T33" fmla="*/ 27 h 44"/>
                <a:gd name="T34" fmla="*/ 25 w 45"/>
                <a:gd name="T35" fmla="*/ 35 h 44"/>
                <a:gd name="T36" fmla="*/ 22 w 45"/>
                <a:gd name="T37" fmla="*/ 39 h 44"/>
                <a:gd name="T38" fmla="*/ 20 w 45"/>
                <a:gd name="T39" fmla="*/ 42 h 44"/>
                <a:gd name="T40" fmla="*/ 28 w 45"/>
                <a:gd name="T41" fmla="*/ 44 h 44"/>
                <a:gd name="T42" fmla="*/ 32 w 45"/>
                <a:gd name="T43" fmla="*/ 43 h 44"/>
                <a:gd name="T44" fmla="*/ 37 w 45"/>
                <a:gd name="T45" fmla="*/ 42 h 44"/>
                <a:gd name="T46" fmla="*/ 40 w 45"/>
                <a:gd name="T47" fmla="*/ 39 h 44"/>
                <a:gd name="T48" fmla="*/ 41 w 45"/>
                <a:gd name="T49" fmla="*/ 34 h 44"/>
                <a:gd name="T50" fmla="*/ 40 w 45"/>
                <a:gd name="T51" fmla="*/ 24 h 44"/>
                <a:gd name="T52" fmla="*/ 40 w 45"/>
                <a:gd name="T53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4">
                  <a:moveTo>
                    <a:pt x="40" y="24"/>
                  </a:moveTo>
                  <a:cubicBezTo>
                    <a:pt x="39" y="25"/>
                    <a:pt x="37" y="26"/>
                    <a:pt x="36" y="24"/>
                  </a:cubicBezTo>
                  <a:cubicBezTo>
                    <a:pt x="35" y="23"/>
                    <a:pt x="37" y="22"/>
                    <a:pt x="36" y="20"/>
                  </a:cubicBezTo>
                  <a:cubicBezTo>
                    <a:pt x="35" y="19"/>
                    <a:pt x="35" y="18"/>
                    <a:pt x="34" y="17"/>
                  </a:cubicBezTo>
                  <a:cubicBezTo>
                    <a:pt x="31" y="15"/>
                    <a:pt x="31" y="17"/>
                    <a:pt x="29" y="16"/>
                  </a:cubicBezTo>
                  <a:cubicBezTo>
                    <a:pt x="28" y="16"/>
                    <a:pt x="27" y="16"/>
                    <a:pt x="25" y="15"/>
                  </a:cubicBezTo>
                  <a:cubicBezTo>
                    <a:pt x="23" y="15"/>
                    <a:pt x="24" y="13"/>
                    <a:pt x="25" y="12"/>
                  </a:cubicBezTo>
                  <a:cubicBezTo>
                    <a:pt x="25" y="10"/>
                    <a:pt x="24" y="8"/>
                    <a:pt x="24" y="7"/>
                  </a:cubicBezTo>
                  <a:cubicBezTo>
                    <a:pt x="23" y="4"/>
                    <a:pt x="24" y="4"/>
                    <a:pt x="21" y="3"/>
                  </a:cubicBezTo>
                  <a:cubicBezTo>
                    <a:pt x="19" y="1"/>
                    <a:pt x="18" y="0"/>
                    <a:pt x="14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2" y="6"/>
                    <a:pt x="3" y="8"/>
                    <a:pt x="2" y="11"/>
                  </a:cubicBezTo>
                  <a:cubicBezTo>
                    <a:pt x="2" y="12"/>
                    <a:pt x="1" y="13"/>
                    <a:pt x="1" y="14"/>
                  </a:cubicBezTo>
                  <a:cubicBezTo>
                    <a:pt x="0" y="15"/>
                    <a:pt x="1" y="15"/>
                    <a:pt x="2" y="17"/>
                  </a:cubicBezTo>
                  <a:cubicBezTo>
                    <a:pt x="4" y="20"/>
                    <a:pt x="6" y="21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9" y="28"/>
                    <a:pt x="27" y="31"/>
                    <a:pt x="25" y="35"/>
                  </a:cubicBezTo>
                  <a:cubicBezTo>
                    <a:pt x="24" y="36"/>
                    <a:pt x="22" y="37"/>
                    <a:pt x="22" y="39"/>
                  </a:cubicBezTo>
                  <a:cubicBezTo>
                    <a:pt x="22" y="41"/>
                    <a:pt x="22" y="41"/>
                    <a:pt x="20" y="42"/>
                  </a:cubicBezTo>
                  <a:cubicBezTo>
                    <a:pt x="19" y="44"/>
                    <a:pt x="27" y="43"/>
                    <a:pt x="28" y="44"/>
                  </a:cubicBezTo>
                  <a:cubicBezTo>
                    <a:pt x="30" y="44"/>
                    <a:pt x="30" y="44"/>
                    <a:pt x="32" y="43"/>
                  </a:cubicBezTo>
                  <a:cubicBezTo>
                    <a:pt x="33" y="41"/>
                    <a:pt x="36" y="43"/>
                    <a:pt x="37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7"/>
                    <a:pt x="40" y="35"/>
                    <a:pt x="41" y="34"/>
                  </a:cubicBezTo>
                  <a:cubicBezTo>
                    <a:pt x="41" y="32"/>
                    <a:pt x="45" y="24"/>
                    <a:pt x="40" y="24"/>
                  </a:cubicBezTo>
                  <a:cubicBezTo>
                    <a:pt x="40" y="25"/>
                    <a:pt x="41" y="24"/>
                    <a:pt x="40" y="2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39" name="Freeform 628"/>
            <p:cNvSpPr>
              <a:spLocks noEditPoints="1"/>
            </p:cNvSpPr>
            <p:nvPr/>
          </p:nvSpPr>
          <p:spPr bwMode="auto">
            <a:xfrm>
              <a:off x="8241578" y="8800503"/>
              <a:ext cx="1856684" cy="1882653"/>
            </a:xfrm>
            <a:custGeom>
              <a:avLst/>
              <a:gdLst>
                <a:gd name="T0" fmla="*/ 188 w 199"/>
                <a:gd name="T1" fmla="*/ 51 h 201"/>
                <a:gd name="T2" fmla="*/ 165 w 199"/>
                <a:gd name="T3" fmla="*/ 41 h 201"/>
                <a:gd name="T4" fmla="*/ 135 w 199"/>
                <a:gd name="T5" fmla="*/ 30 h 201"/>
                <a:gd name="T6" fmla="*/ 122 w 199"/>
                <a:gd name="T7" fmla="*/ 36 h 201"/>
                <a:gd name="T8" fmla="*/ 116 w 199"/>
                <a:gd name="T9" fmla="*/ 29 h 201"/>
                <a:gd name="T10" fmla="*/ 111 w 199"/>
                <a:gd name="T11" fmla="*/ 33 h 201"/>
                <a:gd name="T12" fmla="*/ 120 w 199"/>
                <a:gd name="T13" fmla="*/ 23 h 201"/>
                <a:gd name="T14" fmla="*/ 116 w 199"/>
                <a:gd name="T15" fmla="*/ 8 h 201"/>
                <a:gd name="T16" fmla="*/ 105 w 199"/>
                <a:gd name="T17" fmla="*/ 15 h 201"/>
                <a:gd name="T18" fmla="*/ 93 w 199"/>
                <a:gd name="T19" fmla="*/ 14 h 201"/>
                <a:gd name="T20" fmla="*/ 77 w 199"/>
                <a:gd name="T21" fmla="*/ 19 h 201"/>
                <a:gd name="T22" fmla="*/ 69 w 199"/>
                <a:gd name="T23" fmla="*/ 1 h 201"/>
                <a:gd name="T24" fmla="*/ 56 w 199"/>
                <a:gd name="T25" fmla="*/ 7 h 201"/>
                <a:gd name="T26" fmla="*/ 50 w 199"/>
                <a:gd name="T27" fmla="*/ 11 h 201"/>
                <a:gd name="T28" fmla="*/ 51 w 199"/>
                <a:gd name="T29" fmla="*/ 16 h 201"/>
                <a:gd name="T30" fmla="*/ 41 w 199"/>
                <a:gd name="T31" fmla="*/ 22 h 201"/>
                <a:gd name="T32" fmla="*/ 27 w 199"/>
                <a:gd name="T33" fmla="*/ 18 h 201"/>
                <a:gd name="T34" fmla="*/ 25 w 199"/>
                <a:gd name="T35" fmla="*/ 21 h 201"/>
                <a:gd name="T36" fmla="*/ 22 w 199"/>
                <a:gd name="T37" fmla="*/ 39 h 201"/>
                <a:gd name="T38" fmla="*/ 10 w 199"/>
                <a:gd name="T39" fmla="*/ 49 h 201"/>
                <a:gd name="T40" fmla="*/ 2 w 199"/>
                <a:gd name="T41" fmla="*/ 66 h 201"/>
                <a:gd name="T42" fmla="*/ 9 w 199"/>
                <a:gd name="T43" fmla="*/ 75 h 201"/>
                <a:gd name="T44" fmla="*/ 24 w 199"/>
                <a:gd name="T45" fmla="*/ 81 h 201"/>
                <a:gd name="T46" fmla="*/ 39 w 199"/>
                <a:gd name="T47" fmla="*/ 76 h 201"/>
                <a:gd name="T48" fmla="*/ 49 w 199"/>
                <a:gd name="T49" fmla="*/ 88 h 201"/>
                <a:gd name="T50" fmla="*/ 61 w 199"/>
                <a:gd name="T51" fmla="*/ 94 h 201"/>
                <a:gd name="T52" fmla="*/ 68 w 199"/>
                <a:gd name="T53" fmla="*/ 102 h 201"/>
                <a:gd name="T54" fmla="*/ 80 w 199"/>
                <a:gd name="T55" fmla="*/ 114 h 201"/>
                <a:gd name="T56" fmla="*/ 82 w 199"/>
                <a:gd name="T57" fmla="*/ 135 h 201"/>
                <a:gd name="T58" fmla="*/ 93 w 199"/>
                <a:gd name="T59" fmla="*/ 145 h 201"/>
                <a:gd name="T60" fmla="*/ 98 w 199"/>
                <a:gd name="T61" fmla="*/ 157 h 201"/>
                <a:gd name="T62" fmla="*/ 90 w 199"/>
                <a:gd name="T63" fmla="*/ 173 h 201"/>
                <a:gd name="T64" fmla="*/ 86 w 199"/>
                <a:gd name="T65" fmla="*/ 181 h 201"/>
                <a:gd name="T66" fmla="*/ 94 w 199"/>
                <a:gd name="T67" fmla="*/ 187 h 201"/>
                <a:gd name="T68" fmla="*/ 107 w 199"/>
                <a:gd name="T69" fmla="*/ 197 h 201"/>
                <a:gd name="T70" fmla="*/ 119 w 199"/>
                <a:gd name="T71" fmla="*/ 180 h 201"/>
                <a:gd name="T72" fmla="*/ 128 w 199"/>
                <a:gd name="T73" fmla="*/ 157 h 201"/>
                <a:gd name="T74" fmla="*/ 137 w 199"/>
                <a:gd name="T75" fmla="*/ 149 h 201"/>
                <a:gd name="T76" fmla="*/ 144 w 199"/>
                <a:gd name="T77" fmla="*/ 147 h 201"/>
                <a:gd name="T78" fmla="*/ 155 w 199"/>
                <a:gd name="T79" fmla="*/ 142 h 201"/>
                <a:gd name="T80" fmla="*/ 163 w 199"/>
                <a:gd name="T81" fmla="*/ 139 h 201"/>
                <a:gd name="T82" fmla="*/ 169 w 199"/>
                <a:gd name="T83" fmla="*/ 130 h 201"/>
                <a:gd name="T84" fmla="*/ 175 w 199"/>
                <a:gd name="T85" fmla="*/ 116 h 201"/>
                <a:gd name="T86" fmla="*/ 176 w 199"/>
                <a:gd name="T87" fmla="*/ 98 h 201"/>
                <a:gd name="T88" fmla="*/ 178 w 199"/>
                <a:gd name="T89" fmla="*/ 91 h 201"/>
                <a:gd name="T90" fmla="*/ 182 w 199"/>
                <a:gd name="T91" fmla="*/ 86 h 201"/>
                <a:gd name="T92" fmla="*/ 196 w 199"/>
                <a:gd name="T93" fmla="*/ 57 h 201"/>
                <a:gd name="T94" fmla="*/ 110 w 199"/>
                <a:gd name="T95" fmla="*/ 190 h 201"/>
                <a:gd name="T96" fmla="*/ 115 w 199"/>
                <a:gd name="T9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9" h="201">
                  <a:moveTo>
                    <a:pt x="196" y="57"/>
                  </a:moveTo>
                  <a:cubicBezTo>
                    <a:pt x="195" y="55"/>
                    <a:pt x="195" y="53"/>
                    <a:pt x="194" y="52"/>
                  </a:cubicBezTo>
                  <a:cubicBezTo>
                    <a:pt x="192" y="51"/>
                    <a:pt x="189" y="52"/>
                    <a:pt x="188" y="51"/>
                  </a:cubicBezTo>
                  <a:cubicBezTo>
                    <a:pt x="183" y="50"/>
                    <a:pt x="180" y="46"/>
                    <a:pt x="177" y="44"/>
                  </a:cubicBezTo>
                  <a:cubicBezTo>
                    <a:pt x="175" y="43"/>
                    <a:pt x="173" y="42"/>
                    <a:pt x="172" y="41"/>
                  </a:cubicBezTo>
                  <a:cubicBezTo>
                    <a:pt x="169" y="40"/>
                    <a:pt x="168" y="41"/>
                    <a:pt x="165" y="41"/>
                  </a:cubicBezTo>
                  <a:cubicBezTo>
                    <a:pt x="161" y="42"/>
                    <a:pt x="157" y="37"/>
                    <a:pt x="153" y="39"/>
                  </a:cubicBezTo>
                  <a:cubicBezTo>
                    <a:pt x="150" y="40"/>
                    <a:pt x="147" y="35"/>
                    <a:pt x="145" y="34"/>
                  </a:cubicBezTo>
                  <a:cubicBezTo>
                    <a:pt x="142" y="32"/>
                    <a:pt x="138" y="30"/>
                    <a:pt x="135" y="30"/>
                  </a:cubicBezTo>
                  <a:cubicBezTo>
                    <a:pt x="133" y="29"/>
                    <a:pt x="131" y="29"/>
                    <a:pt x="130" y="30"/>
                  </a:cubicBezTo>
                  <a:cubicBezTo>
                    <a:pt x="129" y="33"/>
                    <a:pt x="126" y="34"/>
                    <a:pt x="125" y="36"/>
                  </a:cubicBezTo>
                  <a:cubicBezTo>
                    <a:pt x="123" y="39"/>
                    <a:pt x="124" y="38"/>
                    <a:pt x="122" y="36"/>
                  </a:cubicBezTo>
                  <a:cubicBezTo>
                    <a:pt x="122" y="36"/>
                    <a:pt x="121" y="35"/>
                    <a:pt x="121" y="35"/>
                  </a:cubicBezTo>
                  <a:cubicBezTo>
                    <a:pt x="119" y="34"/>
                    <a:pt x="120" y="36"/>
                    <a:pt x="119" y="37"/>
                  </a:cubicBezTo>
                  <a:cubicBezTo>
                    <a:pt x="118" y="38"/>
                    <a:pt x="115" y="29"/>
                    <a:pt x="116" y="29"/>
                  </a:cubicBezTo>
                  <a:cubicBezTo>
                    <a:pt x="116" y="29"/>
                    <a:pt x="113" y="33"/>
                    <a:pt x="112" y="33"/>
                  </a:cubicBezTo>
                  <a:cubicBezTo>
                    <a:pt x="112" y="33"/>
                    <a:pt x="116" y="30"/>
                    <a:pt x="115" y="29"/>
                  </a:cubicBezTo>
                  <a:cubicBezTo>
                    <a:pt x="113" y="28"/>
                    <a:pt x="113" y="33"/>
                    <a:pt x="111" y="33"/>
                  </a:cubicBezTo>
                  <a:cubicBezTo>
                    <a:pt x="111" y="33"/>
                    <a:pt x="115" y="27"/>
                    <a:pt x="115" y="26"/>
                  </a:cubicBezTo>
                  <a:cubicBezTo>
                    <a:pt x="115" y="25"/>
                    <a:pt x="117" y="25"/>
                    <a:pt x="117" y="24"/>
                  </a:cubicBezTo>
                  <a:cubicBezTo>
                    <a:pt x="118" y="23"/>
                    <a:pt x="119" y="25"/>
                    <a:pt x="120" y="23"/>
                  </a:cubicBezTo>
                  <a:cubicBezTo>
                    <a:pt x="121" y="22"/>
                    <a:pt x="120" y="22"/>
                    <a:pt x="120" y="20"/>
                  </a:cubicBezTo>
                  <a:cubicBezTo>
                    <a:pt x="121" y="19"/>
                    <a:pt x="121" y="17"/>
                    <a:pt x="119" y="16"/>
                  </a:cubicBezTo>
                  <a:cubicBezTo>
                    <a:pt x="116" y="15"/>
                    <a:pt x="116" y="11"/>
                    <a:pt x="116" y="8"/>
                  </a:cubicBezTo>
                  <a:cubicBezTo>
                    <a:pt x="116" y="7"/>
                    <a:pt x="115" y="6"/>
                    <a:pt x="114" y="5"/>
                  </a:cubicBezTo>
                  <a:cubicBezTo>
                    <a:pt x="113" y="4"/>
                    <a:pt x="112" y="7"/>
                    <a:pt x="111" y="8"/>
                  </a:cubicBezTo>
                  <a:cubicBezTo>
                    <a:pt x="110" y="11"/>
                    <a:pt x="108" y="15"/>
                    <a:pt x="105" y="15"/>
                  </a:cubicBezTo>
                  <a:cubicBezTo>
                    <a:pt x="104" y="15"/>
                    <a:pt x="103" y="14"/>
                    <a:pt x="101" y="14"/>
                  </a:cubicBezTo>
                  <a:cubicBezTo>
                    <a:pt x="100" y="14"/>
                    <a:pt x="99" y="15"/>
                    <a:pt x="98" y="14"/>
                  </a:cubicBezTo>
                  <a:cubicBezTo>
                    <a:pt x="96" y="13"/>
                    <a:pt x="95" y="14"/>
                    <a:pt x="93" y="14"/>
                  </a:cubicBezTo>
                  <a:cubicBezTo>
                    <a:pt x="91" y="14"/>
                    <a:pt x="92" y="14"/>
                    <a:pt x="91" y="16"/>
                  </a:cubicBezTo>
                  <a:cubicBezTo>
                    <a:pt x="90" y="17"/>
                    <a:pt x="85" y="16"/>
                    <a:pt x="84" y="17"/>
                  </a:cubicBezTo>
                  <a:cubicBezTo>
                    <a:pt x="82" y="17"/>
                    <a:pt x="79" y="19"/>
                    <a:pt x="77" y="19"/>
                  </a:cubicBezTo>
                  <a:cubicBezTo>
                    <a:pt x="74" y="19"/>
                    <a:pt x="72" y="15"/>
                    <a:pt x="72" y="13"/>
                  </a:cubicBezTo>
                  <a:cubicBezTo>
                    <a:pt x="70" y="10"/>
                    <a:pt x="74" y="8"/>
                    <a:pt x="73" y="5"/>
                  </a:cubicBezTo>
                  <a:cubicBezTo>
                    <a:pt x="72" y="3"/>
                    <a:pt x="71" y="0"/>
                    <a:pt x="69" y="1"/>
                  </a:cubicBezTo>
                  <a:cubicBezTo>
                    <a:pt x="69" y="2"/>
                    <a:pt x="62" y="5"/>
                    <a:pt x="61" y="5"/>
                  </a:cubicBezTo>
                  <a:cubicBezTo>
                    <a:pt x="60" y="5"/>
                    <a:pt x="58" y="5"/>
                    <a:pt x="58" y="6"/>
                  </a:cubicBezTo>
                  <a:cubicBezTo>
                    <a:pt x="57" y="6"/>
                    <a:pt x="57" y="9"/>
                    <a:pt x="56" y="7"/>
                  </a:cubicBezTo>
                  <a:cubicBezTo>
                    <a:pt x="55" y="6"/>
                    <a:pt x="47" y="5"/>
                    <a:pt x="47" y="6"/>
                  </a:cubicBezTo>
                  <a:cubicBezTo>
                    <a:pt x="47" y="6"/>
                    <a:pt x="49" y="7"/>
                    <a:pt x="49" y="7"/>
                  </a:cubicBezTo>
                  <a:cubicBezTo>
                    <a:pt x="50" y="8"/>
                    <a:pt x="50" y="9"/>
                    <a:pt x="50" y="11"/>
                  </a:cubicBezTo>
                  <a:cubicBezTo>
                    <a:pt x="51" y="11"/>
                    <a:pt x="51" y="13"/>
                    <a:pt x="52" y="14"/>
                  </a:cubicBezTo>
                  <a:cubicBezTo>
                    <a:pt x="52" y="14"/>
                    <a:pt x="54" y="14"/>
                    <a:pt x="54" y="14"/>
                  </a:cubicBezTo>
                  <a:cubicBezTo>
                    <a:pt x="54" y="15"/>
                    <a:pt x="52" y="16"/>
                    <a:pt x="51" y="16"/>
                  </a:cubicBezTo>
                  <a:cubicBezTo>
                    <a:pt x="50" y="17"/>
                    <a:pt x="50" y="18"/>
                    <a:pt x="49" y="19"/>
                  </a:cubicBezTo>
                  <a:cubicBezTo>
                    <a:pt x="49" y="19"/>
                    <a:pt x="44" y="23"/>
                    <a:pt x="43" y="22"/>
                  </a:cubicBezTo>
                  <a:cubicBezTo>
                    <a:pt x="43" y="21"/>
                    <a:pt x="42" y="21"/>
                    <a:pt x="41" y="22"/>
                  </a:cubicBezTo>
                  <a:cubicBezTo>
                    <a:pt x="40" y="23"/>
                    <a:pt x="38" y="21"/>
                    <a:pt x="38" y="21"/>
                  </a:cubicBezTo>
                  <a:cubicBezTo>
                    <a:pt x="36" y="20"/>
                    <a:pt x="35" y="16"/>
                    <a:pt x="34" y="16"/>
                  </a:cubicBezTo>
                  <a:cubicBezTo>
                    <a:pt x="32" y="15"/>
                    <a:pt x="29" y="18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1" y="18"/>
                    <a:pt x="21" y="20"/>
                    <a:pt x="22" y="20"/>
                  </a:cubicBezTo>
                  <a:cubicBezTo>
                    <a:pt x="22" y="21"/>
                    <a:pt x="24" y="21"/>
                    <a:pt x="25" y="21"/>
                  </a:cubicBezTo>
                  <a:cubicBezTo>
                    <a:pt x="25" y="22"/>
                    <a:pt x="21" y="23"/>
                    <a:pt x="20" y="23"/>
                  </a:cubicBezTo>
                  <a:cubicBezTo>
                    <a:pt x="19" y="24"/>
                    <a:pt x="21" y="27"/>
                    <a:pt x="22" y="28"/>
                  </a:cubicBezTo>
                  <a:cubicBezTo>
                    <a:pt x="24" y="32"/>
                    <a:pt x="24" y="35"/>
                    <a:pt x="22" y="39"/>
                  </a:cubicBezTo>
                  <a:cubicBezTo>
                    <a:pt x="22" y="41"/>
                    <a:pt x="22" y="47"/>
                    <a:pt x="20" y="47"/>
                  </a:cubicBezTo>
                  <a:cubicBezTo>
                    <a:pt x="19" y="48"/>
                    <a:pt x="17" y="47"/>
                    <a:pt x="15" y="48"/>
                  </a:cubicBezTo>
                  <a:cubicBezTo>
                    <a:pt x="14" y="49"/>
                    <a:pt x="11" y="49"/>
                    <a:pt x="10" y="49"/>
                  </a:cubicBezTo>
                  <a:cubicBezTo>
                    <a:pt x="5" y="51"/>
                    <a:pt x="5" y="53"/>
                    <a:pt x="5" y="57"/>
                  </a:cubicBezTo>
                  <a:cubicBezTo>
                    <a:pt x="5" y="59"/>
                    <a:pt x="2" y="59"/>
                    <a:pt x="2" y="60"/>
                  </a:cubicBezTo>
                  <a:cubicBezTo>
                    <a:pt x="2" y="63"/>
                    <a:pt x="0" y="64"/>
                    <a:pt x="2" y="66"/>
                  </a:cubicBezTo>
                  <a:cubicBezTo>
                    <a:pt x="4" y="68"/>
                    <a:pt x="4" y="70"/>
                    <a:pt x="5" y="72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8"/>
                    <a:pt x="16" y="75"/>
                    <a:pt x="18" y="73"/>
                  </a:cubicBezTo>
                  <a:cubicBezTo>
                    <a:pt x="18" y="76"/>
                    <a:pt x="16" y="81"/>
                    <a:pt x="19" y="82"/>
                  </a:cubicBezTo>
                  <a:cubicBezTo>
                    <a:pt x="20" y="82"/>
                    <a:pt x="23" y="81"/>
                    <a:pt x="24" y="81"/>
                  </a:cubicBezTo>
                  <a:cubicBezTo>
                    <a:pt x="27" y="82"/>
                    <a:pt x="28" y="82"/>
                    <a:pt x="30" y="80"/>
                  </a:cubicBezTo>
                  <a:cubicBezTo>
                    <a:pt x="30" y="79"/>
                    <a:pt x="32" y="79"/>
                    <a:pt x="33" y="79"/>
                  </a:cubicBezTo>
                  <a:cubicBezTo>
                    <a:pt x="35" y="77"/>
                    <a:pt x="37" y="76"/>
                    <a:pt x="39" y="76"/>
                  </a:cubicBezTo>
                  <a:cubicBezTo>
                    <a:pt x="41" y="75"/>
                    <a:pt x="46" y="73"/>
                    <a:pt x="44" y="77"/>
                  </a:cubicBezTo>
                  <a:cubicBezTo>
                    <a:pt x="44" y="79"/>
                    <a:pt x="43" y="81"/>
                    <a:pt x="44" y="83"/>
                  </a:cubicBezTo>
                  <a:cubicBezTo>
                    <a:pt x="45" y="85"/>
                    <a:pt x="47" y="87"/>
                    <a:pt x="49" y="88"/>
                  </a:cubicBezTo>
                  <a:cubicBezTo>
                    <a:pt x="51" y="90"/>
                    <a:pt x="54" y="89"/>
                    <a:pt x="56" y="90"/>
                  </a:cubicBezTo>
                  <a:cubicBezTo>
                    <a:pt x="57" y="91"/>
                    <a:pt x="58" y="92"/>
                    <a:pt x="59" y="92"/>
                  </a:cubicBezTo>
                  <a:cubicBezTo>
                    <a:pt x="60" y="92"/>
                    <a:pt x="61" y="93"/>
                    <a:pt x="61" y="94"/>
                  </a:cubicBezTo>
                  <a:cubicBezTo>
                    <a:pt x="63" y="94"/>
                    <a:pt x="68" y="93"/>
                    <a:pt x="68" y="96"/>
                  </a:cubicBezTo>
                  <a:cubicBezTo>
                    <a:pt x="69" y="98"/>
                    <a:pt x="68" y="98"/>
                    <a:pt x="69" y="100"/>
                  </a:cubicBezTo>
                  <a:cubicBezTo>
                    <a:pt x="70" y="101"/>
                    <a:pt x="69" y="101"/>
                    <a:pt x="68" y="102"/>
                  </a:cubicBezTo>
                  <a:cubicBezTo>
                    <a:pt x="68" y="102"/>
                    <a:pt x="70" y="107"/>
                    <a:pt x="70" y="108"/>
                  </a:cubicBezTo>
                  <a:cubicBezTo>
                    <a:pt x="70" y="109"/>
                    <a:pt x="78" y="108"/>
                    <a:pt x="79" y="108"/>
                  </a:cubicBezTo>
                  <a:cubicBezTo>
                    <a:pt x="79" y="110"/>
                    <a:pt x="78" y="113"/>
                    <a:pt x="80" y="114"/>
                  </a:cubicBezTo>
                  <a:cubicBezTo>
                    <a:pt x="83" y="116"/>
                    <a:pt x="83" y="118"/>
                    <a:pt x="82" y="122"/>
                  </a:cubicBezTo>
                  <a:cubicBezTo>
                    <a:pt x="81" y="124"/>
                    <a:pt x="80" y="127"/>
                    <a:pt x="81" y="130"/>
                  </a:cubicBezTo>
                  <a:cubicBezTo>
                    <a:pt x="81" y="131"/>
                    <a:pt x="82" y="133"/>
                    <a:pt x="82" y="135"/>
                  </a:cubicBezTo>
                  <a:cubicBezTo>
                    <a:pt x="82" y="136"/>
                    <a:pt x="80" y="138"/>
                    <a:pt x="82" y="138"/>
                  </a:cubicBezTo>
                  <a:cubicBezTo>
                    <a:pt x="83" y="139"/>
                    <a:pt x="86" y="140"/>
                    <a:pt x="88" y="139"/>
                  </a:cubicBezTo>
                  <a:cubicBezTo>
                    <a:pt x="90" y="137"/>
                    <a:pt x="94" y="144"/>
                    <a:pt x="93" y="145"/>
                  </a:cubicBezTo>
                  <a:cubicBezTo>
                    <a:pt x="93" y="146"/>
                    <a:pt x="93" y="147"/>
                    <a:pt x="94" y="148"/>
                  </a:cubicBezTo>
                  <a:cubicBezTo>
                    <a:pt x="95" y="149"/>
                    <a:pt x="97" y="147"/>
                    <a:pt x="98" y="148"/>
                  </a:cubicBezTo>
                  <a:cubicBezTo>
                    <a:pt x="102" y="150"/>
                    <a:pt x="98" y="154"/>
                    <a:pt x="98" y="157"/>
                  </a:cubicBezTo>
                  <a:cubicBezTo>
                    <a:pt x="100" y="154"/>
                    <a:pt x="102" y="160"/>
                    <a:pt x="102" y="160"/>
                  </a:cubicBezTo>
                  <a:cubicBezTo>
                    <a:pt x="103" y="164"/>
                    <a:pt x="101" y="165"/>
                    <a:pt x="98" y="166"/>
                  </a:cubicBezTo>
                  <a:cubicBezTo>
                    <a:pt x="94" y="168"/>
                    <a:pt x="92" y="170"/>
                    <a:pt x="90" y="173"/>
                  </a:cubicBezTo>
                  <a:cubicBezTo>
                    <a:pt x="89" y="175"/>
                    <a:pt x="88" y="176"/>
                    <a:pt x="86" y="177"/>
                  </a:cubicBezTo>
                  <a:cubicBezTo>
                    <a:pt x="85" y="179"/>
                    <a:pt x="83" y="180"/>
                    <a:pt x="81" y="182"/>
                  </a:cubicBezTo>
                  <a:cubicBezTo>
                    <a:pt x="83" y="182"/>
                    <a:pt x="85" y="181"/>
                    <a:pt x="86" y="181"/>
                  </a:cubicBezTo>
                  <a:cubicBezTo>
                    <a:pt x="87" y="181"/>
                    <a:pt x="88" y="183"/>
                    <a:pt x="89" y="183"/>
                  </a:cubicBezTo>
                  <a:cubicBezTo>
                    <a:pt x="89" y="184"/>
                    <a:pt x="90" y="185"/>
                    <a:pt x="91" y="186"/>
                  </a:cubicBezTo>
                  <a:cubicBezTo>
                    <a:pt x="92" y="187"/>
                    <a:pt x="93" y="186"/>
                    <a:pt x="94" y="187"/>
                  </a:cubicBezTo>
                  <a:cubicBezTo>
                    <a:pt x="96" y="189"/>
                    <a:pt x="100" y="190"/>
                    <a:pt x="101" y="193"/>
                  </a:cubicBezTo>
                  <a:cubicBezTo>
                    <a:pt x="102" y="195"/>
                    <a:pt x="103" y="199"/>
                    <a:pt x="104" y="201"/>
                  </a:cubicBezTo>
                  <a:cubicBezTo>
                    <a:pt x="105" y="200"/>
                    <a:pt x="106" y="199"/>
                    <a:pt x="107" y="197"/>
                  </a:cubicBezTo>
                  <a:cubicBezTo>
                    <a:pt x="107" y="196"/>
                    <a:pt x="108" y="194"/>
                    <a:pt x="109" y="193"/>
                  </a:cubicBezTo>
                  <a:cubicBezTo>
                    <a:pt x="110" y="190"/>
                    <a:pt x="113" y="189"/>
                    <a:pt x="116" y="187"/>
                  </a:cubicBezTo>
                  <a:cubicBezTo>
                    <a:pt x="118" y="185"/>
                    <a:pt x="118" y="183"/>
                    <a:pt x="119" y="180"/>
                  </a:cubicBezTo>
                  <a:cubicBezTo>
                    <a:pt x="121" y="176"/>
                    <a:pt x="124" y="175"/>
                    <a:pt x="126" y="172"/>
                  </a:cubicBezTo>
                  <a:cubicBezTo>
                    <a:pt x="129" y="169"/>
                    <a:pt x="126" y="165"/>
                    <a:pt x="127" y="161"/>
                  </a:cubicBezTo>
                  <a:cubicBezTo>
                    <a:pt x="128" y="160"/>
                    <a:pt x="128" y="159"/>
                    <a:pt x="128" y="157"/>
                  </a:cubicBezTo>
                  <a:cubicBezTo>
                    <a:pt x="128" y="156"/>
                    <a:pt x="128" y="156"/>
                    <a:pt x="129" y="156"/>
                  </a:cubicBezTo>
                  <a:cubicBezTo>
                    <a:pt x="131" y="155"/>
                    <a:pt x="132" y="153"/>
                    <a:pt x="133" y="152"/>
                  </a:cubicBezTo>
                  <a:cubicBezTo>
                    <a:pt x="134" y="151"/>
                    <a:pt x="135" y="150"/>
                    <a:pt x="137" y="149"/>
                  </a:cubicBezTo>
                  <a:cubicBezTo>
                    <a:pt x="138" y="149"/>
                    <a:pt x="139" y="148"/>
                    <a:pt x="141" y="147"/>
                  </a:cubicBezTo>
                  <a:cubicBezTo>
                    <a:pt x="142" y="147"/>
                    <a:pt x="143" y="148"/>
                    <a:pt x="144" y="148"/>
                  </a:cubicBezTo>
                  <a:cubicBezTo>
                    <a:pt x="145" y="148"/>
                    <a:pt x="144" y="147"/>
                    <a:pt x="144" y="147"/>
                  </a:cubicBezTo>
                  <a:cubicBezTo>
                    <a:pt x="143" y="146"/>
                    <a:pt x="147" y="145"/>
                    <a:pt x="147" y="145"/>
                  </a:cubicBezTo>
                  <a:cubicBezTo>
                    <a:pt x="147" y="145"/>
                    <a:pt x="149" y="142"/>
                    <a:pt x="149" y="143"/>
                  </a:cubicBezTo>
                  <a:cubicBezTo>
                    <a:pt x="150" y="144"/>
                    <a:pt x="155" y="142"/>
                    <a:pt x="155" y="142"/>
                  </a:cubicBezTo>
                  <a:cubicBezTo>
                    <a:pt x="156" y="142"/>
                    <a:pt x="155" y="143"/>
                    <a:pt x="156" y="143"/>
                  </a:cubicBezTo>
                  <a:cubicBezTo>
                    <a:pt x="157" y="143"/>
                    <a:pt x="160" y="143"/>
                    <a:pt x="161" y="142"/>
                  </a:cubicBezTo>
                  <a:cubicBezTo>
                    <a:pt x="162" y="141"/>
                    <a:pt x="162" y="140"/>
                    <a:pt x="163" y="139"/>
                  </a:cubicBezTo>
                  <a:cubicBezTo>
                    <a:pt x="164" y="139"/>
                    <a:pt x="165" y="138"/>
                    <a:pt x="165" y="137"/>
                  </a:cubicBezTo>
                  <a:cubicBezTo>
                    <a:pt x="166" y="136"/>
                    <a:pt x="165" y="134"/>
                    <a:pt x="166" y="133"/>
                  </a:cubicBezTo>
                  <a:cubicBezTo>
                    <a:pt x="167" y="132"/>
                    <a:pt x="168" y="131"/>
                    <a:pt x="169" y="130"/>
                  </a:cubicBezTo>
                  <a:cubicBezTo>
                    <a:pt x="171" y="127"/>
                    <a:pt x="172" y="126"/>
                    <a:pt x="172" y="123"/>
                  </a:cubicBezTo>
                  <a:cubicBezTo>
                    <a:pt x="172" y="121"/>
                    <a:pt x="172" y="120"/>
                    <a:pt x="173" y="118"/>
                  </a:cubicBezTo>
                  <a:cubicBezTo>
                    <a:pt x="173" y="117"/>
                    <a:pt x="174" y="117"/>
                    <a:pt x="175" y="116"/>
                  </a:cubicBezTo>
                  <a:cubicBezTo>
                    <a:pt x="176" y="115"/>
                    <a:pt x="175" y="113"/>
                    <a:pt x="175" y="112"/>
                  </a:cubicBezTo>
                  <a:cubicBezTo>
                    <a:pt x="175" y="110"/>
                    <a:pt x="176" y="109"/>
                    <a:pt x="176" y="107"/>
                  </a:cubicBezTo>
                  <a:cubicBezTo>
                    <a:pt x="177" y="104"/>
                    <a:pt x="176" y="101"/>
                    <a:pt x="176" y="98"/>
                  </a:cubicBezTo>
                  <a:cubicBezTo>
                    <a:pt x="176" y="96"/>
                    <a:pt x="175" y="94"/>
                    <a:pt x="176" y="93"/>
                  </a:cubicBezTo>
                  <a:cubicBezTo>
                    <a:pt x="177" y="91"/>
                    <a:pt x="176" y="92"/>
                    <a:pt x="176" y="90"/>
                  </a:cubicBezTo>
                  <a:cubicBezTo>
                    <a:pt x="176" y="90"/>
                    <a:pt x="178" y="91"/>
                    <a:pt x="178" y="91"/>
                  </a:cubicBezTo>
                  <a:cubicBezTo>
                    <a:pt x="178" y="91"/>
                    <a:pt x="178" y="90"/>
                    <a:pt x="178" y="90"/>
                  </a:cubicBezTo>
                  <a:cubicBezTo>
                    <a:pt x="178" y="90"/>
                    <a:pt x="179" y="90"/>
                    <a:pt x="179" y="90"/>
                  </a:cubicBezTo>
                  <a:cubicBezTo>
                    <a:pt x="181" y="90"/>
                    <a:pt x="182" y="87"/>
                    <a:pt x="182" y="86"/>
                  </a:cubicBezTo>
                  <a:cubicBezTo>
                    <a:pt x="183" y="85"/>
                    <a:pt x="184" y="83"/>
                    <a:pt x="185" y="81"/>
                  </a:cubicBezTo>
                  <a:cubicBezTo>
                    <a:pt x="187" y="79"/>
                    <a:pt x="189" y="79"/>
                    <a:pt x="190" y="77"/>
                  </a:cubicBezTo>
                  <a:cubicBezTo>
                    <a:pt x="195" y="71"/>
                    <a:pt x="199" y="64"/>
                    <a:pt x="196" y="57"/>
                  </a:cubicBezTo>
                  <a:cubicBezTo>
                    <a:pt x="194" y="53"/>
                    <a:pt x="198" y="60"/>
                    <a:pt x="196" y="57"/>
                  </a:cubicBezTo>
                  <a:close/>
                  <a:moveTo>
                    <a:pt x="115" y="186"/>
                  </a:moveTo>
                  <a:cubicBezTo>
                    <a:pt x="113" y="187"/>
                    <a:pt x="112" y="189"/>
                    <a:pt x="110" y="190"/>
                  </a:cubicBezTo>
                  <a:cubicBezTo>
                    <a:pt x="107" y="191"/>
                    <a:pt x="112" y="188"/>
                    <a:pt x="112" y="187"/>
                  </a:cubicBezTo>
                  <a:cubicBezTo>
                    <a:pt x="113" y="186"/>
                    <a:pt x="114" y="184"/>
                    <a:pt x="116" y="182"/>
                  </a:cubicBezTo>
                  <a:cubicBezTo>
                    <a:pt x="118" y="180"/>
                    <a:pt x="117" y="184"/>
                    <a:pt x="115" y="186"/>
                  </a:cubicBezTo>
                  <a:cubicBezTo>
                    <a:pt x="115" y="186"/>
                    <a:pt x="116" y="185"/>
                    <a:pt x="115" y="186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0" name="Freeform 629"/>
            <p:cNvSpPr>
              <a:spLocks/>
            </p:cNvSpPr>
            <p:nvPr/>
          </p:nvSpPr>
          <p:spPr bwMode="auto">
            <a:xfrm>
              <a:off x="8961323" y="10485653"/>
              <a:ext cx="251592" cy="261215"/>
            </a:xfrm>
            <a:custGeom>
              <a:avLst/>
              <a:gdLst>
                <a:gd name="T0" fmla="*/ 21 w 27"/>
                <a:gd name="T1" fmla="*/ 10 h 28"/>
                <a:gd name="T2" fmla="*/ 17 w 27"/>
                <a:gd name="T3" fmla="*/ 7 h 28"/>
                <a:gd name="T4" fmla="*/ 14 w 27"/>
                <a:gd name="T5" fmla="*/ 6 h 28"/>
                <a:gd name="T6" fmla="*/ 11 w 27"/>
                <a:gd name="T7" fmla="*/ 3 h 28"/>
                <a:gd name="T8" fmla="*/ 6 w 27"/>
                <a:gd name="T9" fmla="*/ 2 h 28"/>
                <a:gd name="T10" fmla="*/ 4 w 27"/>
                <a:gd name="T11" fmla="*/ 3 h 28"/>
                <a:gd name="T12" fmla="*/ 3 w 27"/>
                <a:gd name="T13" fmla="*/ 6 h 28"/>
                <a:gd name="T14" fmla="*/ 3 w 27"/>
                <a:gd name="T15" fmla="*/ 12 h 28"/>
                <a:gd name="T16" fmla="*/ 2 w 27"/>
                <a:gd name="T17" fmla="*/ 17 h 28"/>
                <a:gd name="T18" fmla="*/ 1 w 27"/>
                <a:gd name="T19" fmla="*/ 22 h 28"/>
                <a:gd name="T20" fmla="*/ 4 w 27"/>
                <a:gd name="T21" fmla="*/ 25 h 28"/>
                <a:gd name="T22" fmla="*/ 9 w 27"/>
                <a:gd name="T23" fmla="*/ 26 h 28"/>
                <a:gd name="T24" fmla="*/ 13 w 27"/>
                <a:gd name="T25" fmla="*/ 28 h 28"/>
                <a:gd name="T26" fmla="*/ 19 w 27"/>
                <a:gd name="T27" fmla="*/ 28 h 28"/>
                <a:gd name="T28" fmla="*/ 24 w 27"/>
                <a:gd name="T29" fmla="*/ 25 h 28"/>
                <a:gd name="T30" fmla="*/ 26 w 27"/>
                <a:gd name="T31" fmla="*/ 19 h 28"/>
                <a:gd name="T32" fmla="*/ 24 w 27"/>
                <a:gd name="T33" fmla="*/ 14 h 28"/>
                <a:gd name="T34" fmla="*/ 21 w 27"/>
                <a:gd name="T35" fmla="*/ 10 h 28"/>
                <a:gd name="T36" fmla="*/ 21 w 27"/>
                <a:gd name="T3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8">
                  <a:moveTo>
                    <a:pt x="21" y="10"/>
                  </a:moveTo>
                  <a:cubicBezTo>
                    <a:pt x="20" y="8"/>
                    <a:pt x="18" y="8"/>
                    <a:pt x="17" y="7"/>
                  </a:cubicBezTo>
                  <a:cubicBezTo>
                    <a:pt x="16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5" y="2"/>
                    <a:pt x="5" y="1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0" y="19"/>
                    <a:pt x="0" y="19"/>
                    <a:pt x="1" y="22"/>
                  </a:cubicBezTo>
                  <a:cubicBezTo>
                    <a:pt x="2" y="24"/>
                    <a:pt x="2" y="24"/>
                    <a:pt x="4" y="25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0" y="26"/>
                    <a:pt x="12" y="28"/>
                    <a:pt x="13" y="28"/>
                  </a:cubicBezTo>
                  <a:cubicBezTo>
                    <a:pt x="15" y="27"/>
                    <a:pt x="17" y="28"/>
                    <a:pt x="19" y="28"/>
                  </a:cubicBezTo>
                  <a:cubicBezTo>
                    <a:pt x="20" y="28"/>
                    <a:pt x="23" y="26"/>
                    <a:pt x="24" y="25"/>
                  </a:cubicBezTo>
                  <a:cubicBezTo>
                    <a:pt x="26" y="23"/>
                    <a:pt x="27" y="21"/>
                    <a:pt x="26" y="19"/>
                  </a:cubicBezTo>
                  <a:cubicBezTo>
                    <a:pt x="25" y="17"/>
                    <a:pt x="25" y="16"/>
                    <a:pt x="24" y="14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9"/>
                    <a:pt x="22" y="10"/>
                    <a:pt x="21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1" name="Freeform 630"/>
            <p:cNvSpPr>
              <a:spLocks/>
            </p:cNvSpPr>
            <p:nvPr/>
          </p:nvSpPr>
          <p:spPr bwMode="auto">
            <a:xfrm>
              <a:off x="8241578" y="10074719"/>
              <a:ext cx="961780" cy="1672408"/>
            </a:xfrm>
            <a:custGeom>
              <a:avLst/>
              <a:gdLst>
                <a:gd name="T0" fmla="*/ 80 w 103"/>
                <a:gd name="T1" fmla="*/ 52 h 179"/>
                <a:gd name="T2" fmla="*/ 85 w 103"/>
                <a:gd name="T3" fmla="*/ 42 h 179"/>
                <a:gd name="T4" fmla="*/ 102 w 103"/>
                <a:gd name="T5" fmla="*/ 29 h 179"/>
                <a:gd name="T6" fmla="*/ 99 w 103"/>
                <a:gd name="T7" fmla="*/ 21 h 179"/>
                <a:gd name="T8" fmla="*/ 94 w 103"/>
                <a:gd name="T9" fmla="*/ 29 h 179"/>
                <a:gd name="T10" fmla="*/ 82 w 103"/>
                <a:gd name="T11" fmla="*/ 30 h 179"/>
                <a:gd name="T12" fmla="*/ 79 w 103"/>
                <a:gd name="T13" fmla="*/ 28 h 179"/>
                <a:gd name="T14" fmla="*/ 81 w 103"/>
                <a:gd name="T15" fmla="*/ 22 h 179"/>
                <a:gd name="T16" fmla="*/ 64 w 103"/>
                <a:gd name="T17" fmla="*/ 9 h 179"/>
                <a:gd name="T18" fmla="*/ 57 w 103"/>
                <a:gd name="T19" fmla="*/ 2 h 179"/>
                <a:gd name="T20" fmla="*/ 48 w 103"/>
                <a:gd name="T21" fmla="*/ 4 h 179"/>
                <a:gd name="T22" fmla="*/ 39 w 103"/>
                <a:gd name="T23" fmla="*/ 1 h 179"/>
                <a:gd name="T24" fmla="*/ 35 w 103"/>
                <a:gd name="T25" fmla="*/ 9 h 179"/>
                <a:gd name="T26" fmla="*/ 27 w 103"/>
                <a:gd name="T27" fmla="*/ 22 h 179"/>
                <a:gd name="T28" fmla="*/ 25 w 103"/>
                <a:gd name="T29" fmla="*/ 32 h 179"/>
                <a:gd name="T30" fmla="*/ 21 w 103"/>
                <a:gd name="T31" fmla="*/ 39 h 179"/>
                <a:gd name="T32" fmla="*/ 19 w 103"/>
                <a:gd name="T33" fmla="*/ 47 h 179"/>
                <a:gd name="T34" fmla="*/ 17 w 103"/>
                <a:gd name="T35" fmla="*/ 52 h 179"/>
                <a:gd name="T36" fmla="*/ 20 w 103"/>
                <a:gd name="T37" fmla="*/ 61 h 179"/>
                <a:gd name="T38" fmla="*/ 18 w 103"/>
                <a:gd name="T39" fmla="*/ 79 h 179"/>
                <a:gd name="T40" fmla="*/ 15 w 103"/>
                <a:gd name="T41" fmla="*/ 94 h 179"/>
                <a:gd name="T42" fmla="*/ 10 w 103"/>
                <a:gd name="T43" fmla="*/ 117 h 179"/>
                <a:gd name="T44" fmla="*/ 13 w 103"/>
                <a:gd name="T45" fmla="*/ 130 h 179"/>
                <a:gd name="T46" fmla="*/ 12 w 103"/>
                <a:gd name="T47" fmla="*/ 135 h 179"/>
                <a:gd name="T48" fmla="*/ 8 w 103"/>
                <a:gd name="T49" fmla="*/ 147 h 179"/>
                <a:gd name="T50" fmla="*/ 5 w 103"/>
                <a:gd name="T51" fmla="*/ 156 h 179"/>
                <a:gd name="T52" fmla="*/ 8 w 103"/>
                <a:gd name="T53" fmla="*/ 170 h 179"/>
                <a:gd name="T54" fmla="*/ 13 w 103"/>
                <a:gd name="T55" fmla="*/ 176 h 179"/>
                <a:gd name="T56" fmla="*/ 23 w 103"/>
                <a:gd name="T57" fmla="*/ 178 h 179"/>
                <a:gd name="T58" fmla="*/ 27 w 103"/>
                <a:gd name="T59" fmla="*/ 179 h 179"/>
                <a:gd name="T60" fmla="*/ 24 w 103"/>
                <a:gd name="T61" fmla="*/ 169 h 179"/>
                <a:gd name="T62" fmla="*/ 25 w 103"/>
                <a:gd name="T63" fmla="*/ 163 h 179"/>
                <a:gd name="T64" fmla="*/ 28 w 103"/>
                <a:gd name="T65" fmla="*/ 163 h 179"/>
                <a:gd name="T66" fmla="*/ 31 w 103"/>
                <a:gd name="T67" fmla="*/ 157 h 179"/>
                <a:gd name="T68" fmla="*/ 40 w 103"/>
                <a:gd name="T69" fmla="*/ 151 h 179"/>
                <a:gd name="T70" fmla="*/ 41 w 103"/>
                <a:gd name="T71" fmla="*/ 145 h 179"/>
                <a:gd name="T72" fmla="*/ 32 w 103"/>
                <a:gd name="T73" fmla="*/ 140 h 179"/>
                <a:gd name="T74" fmla="*/ 39 w 103"/>
                <a:gd name="T75" fmla="*/ 131 h 179"/>
                <a:gd name="T76" fmla="*/ 43 w 103"/>
                <a:gd name="T77" fmla="*/ 124 h 179"/>
                <a:gd name="T78" fmla="*/ 48 w 103"/>
                <a:gd name="T79" fmla="*/ 116 h 179"/>
                <a:gd name="T80" fmla="*/ 51 w 103"/>
                <a:gd name="T81" fmla="*/ 114 h 179"/>
                <a:gd name="T82" fmla="*/ 45 w 103"/>
                <a:gd name="T83" fmla="*/ 113 h 179"/>
                <a:gd name="T84" fmla="*/ 54 w 103"/>
                <a:gd name="T85" fmla="*/ 108 h 179"/>
                <a:gd name="T86" fmla="*/ 58 w 103"/>
                <a:gd name="T87" fmla="*/ 102 h 179"/>
                <a:gd name="T88" fmla="*/ 59 w 103"/>
                <a:gd name="T89" fmla="*/ 97 h 179"/>
                <a:gd name="T90" fmla="*/ 60 w 103"/>
                <a:gd name="T91" fmla="*/ 96 h 179"/>
                <a:gd name="T92" fmla="*/ 76 w 103"/>
                <a:gd name="T93" fmla="*/ 93 h 179"/>
                <a:gd name="T94" fmla="*/ 84 w 103"/>
                <a:gd name="T95" fmla="*/ 87 h 179"/>
                <a:gd name="T96" fmla="*/ 83 w 103"/>
                <a:gd name="T97" fmla="*/ 78 h 179"/>
                <a:gd name="T98" fmla="*/ 78 w 103"/>
                <a:gd name="T99" fmla="*/ 69 h 179"/>
                <a:gd name="T100" fmla="*/ 78 w 103"/>
                <a:gd name="T101" fmla="*/ 66 h 179"/>
                <a:gd name="T102" fmla="*/ 78 w 103"/>
                <a:gd name="T103" fmla="*/ 6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" h="179">
                  <a:moveTo>
                    <a:pt x="78" y="62"/>
                  </a:moveTo>
                  <a:cubicBezTo>
                    <a:pt x="81" y="59"/>
                    <a:pt x="79" y="56"/>
                    <a:pt x="80" y="52"/>
                  </a:cubicBezTo>
                  <a:cubicBezTo>
                    <a:pt x="80" y="51"/>
                    <a:pt x="80" y="49"/>
                    <a:pt x="80" y="48"/>
                  </a:cubicBezTo>
                  <a:cubicBezTo>
                    <a:pt x="81" y="45"/>
                    <a:pt x="83" y="44"/>
                    <a:pt x="85" y="42"/>
                  </a:cubicBezTo>
                  <a:cubicBezTo>
                    <a:pt x="89" y="39"/>
                    <a:pt x="91" y="34"/>
                    <a:pt x="95" y="31"/>
                  </a:cubicBezTo>
                  <a:cubicBezTo>
                    <a:pt x="97" y="30"/>
                    <a:pt x="100" y="30"/>
                    <a:pt x="102" y="29"/>
                  </a:cubicBezTo>
                  <a:cubicBezTo>
                    <a:pt x="103" y="27"/>
                    <a:pt x="102" y="24"/>
                    <a:pt x="101" y="23"/>
                  </a:cubicBezTo>
                  <a:cubicBezTo>
                    <a:pt x="100" y="21"/>
                    <a:pt x="101" y="21"/>
                    <a:pt x="99" y="21"/>
                  </a:cubicBezTo>
                  <a:cubicBezTo>
                    <a:pt x="97" y="20"/>
                    <a:pt x="98" y="24"/>
                    <a:pt x="97" y="25"/>
                  </a:cubicBezTo>
                  <a:cubicBezTo>
                    <a:pt x="96" y="26"/>
                    <a:pt x="95" y="28"/>
                    <a:pt x="94" y="29"/>
                  </a:cubicBezTo>
                  <a:cubicBezTo>
                    <a:pt x="93" y="30"/>
                    <a:pt x="90" y="29"/>
                    <a:pt x="88" y="30"/>
                  </a:cubicBezTo>
                  <a:cubicBezTo>
                    <a:pt x="87" y="32"/>
                    <a:pt x="84" y="30"/>
                    <a:pt x="82" y="30"/>
                  </a:cubicBezTo>
                  <a:cubicBezTo>
                    <a:pt x="81" y="30"/>
                    <a:pt x="79" y="31"/>
                    <a:pt x="78" y="30"/>
                  </a:cubicBezTo>
                  <a:cubicBezTo>
                    <a:pt x="76" y="30"/>
                    <a:pt x="79" y="28"/>
                    <a:pt x="79" y="28"/>
                  </a:cubicBezTo>
                  <a:cubicBezTo>
                    <a:pt x="80" y="27"/>
                    <a:pt x="79" y="26"/>
                    <a:pt x="79" y="26"/>
                  </a:cubicBezTo>
                  <a:cubicBezTo>
                    <a:pt x="79" y="24"/>
                    <a:pt x="80" y="23"/>
                    <a:pt x="81" y="22"/>
                  </a:cubicBezTo>
                  <a:cubicBezTo>
                    <a:pt x="85" y="18"/>
                    <a:pt x="77" y="16"/>
                    <a:pt x="74" y="14"/>
                  </a:cubicBezTo>
                  <a:cubicBezTo>
                    <a:pt x="71" y="12"/>
                    <a:pt x="67" y="12"/>
                    <a:pt x="64" y="9"/>
                  </a:cubicBezTo>
                  <a:cubicBezTo>
                    <a:pt x="63" y="8"/>
                    <a:pt x="61" y="7"/>
                    <a:pt x="60" y="6"/>
                  </a:cubicBezTo>
                  <a:cubicBezTo>
                    <a:pt x="59" y="4"/>
                    <a:pt x="58" y="2"/>
                    <a:pt x="57" y="2"/>
                  </a:cubicBezTo>
                  <a:cubicBezTo>
                    <a:pt x="56" y="1"/>
                    <a:pt x="53" y="1"/>
                    <a:pt x="52" y="2"/>
                  </a:cubicBezTo>
                  <a:cubicBezTo>
                    <a:pt x="51" y="3"/>
                    <a:pt x="50" y="6"/>
                    <a:pt x="48" y="4"/>
                  </a:cubicBezTo>
                  <a:cubicBezTo>
                    <a:pt x="47" y="2"/>
                    <a:pt x="45" y="2"/>
                    <a:pt x="43" y="2"/>
                  </a:cubicBezTo>
                  <a:cubicBezTo>
                    <a:pt x="41" y="2"/>
                    <a:pt x="41" y="0"/>
                    <a:pt x="39" y="1"/>
                  </a:cubicBezTo>
                  <a:cubicBezTo>
                    <a:pt x="38" y="2"/>
                    <a:pt x="35" y="3"/>
                    <a:pt x="35" y="4"/>
                  </a:cubicBezTo>
                  <a:cubicBezTo>
                    <a:pt x="34" y="6"/>
                    <a:pt x="35" y="8"/>
                    <a:pt x="35" y="9"/>
                  </a:cubicBezTo>
                  <a:cubicBezTo>
                    <a:pt x="34" y="13"/>
                    <a:pt x="31" y="13"/>
                    <a:pt x="28" y="14"/>
                  </a:cubicBezTo>
                  <a:cubicBezTo>
                    <a:pt x="26" y="15"/>
                    <a:pt x="27" y="20"/>
                    <a:pt x="27" y="22"/>
                  </a:cubicBezTo>
                  <a:cubicBezTo>
                    <a:pt x="27" y="24"/>
                    <a:pt x="28" y="26"/>
                    <a:pt x="28" y="27"/>
                  </a:cubicBezTo>
                  <a:cubicBezTo>
                    <a:pt x="28" y="28"/>
                    <a:pt x="25" y="31"/>
                    <a:pt x="25" y="32"/>
                  </a:cubicBezTo>
                  <a:cubicBezTo>
                    <a:pt x="24" y="33"/>
                    <a:pt x="21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21" y="40"/>
                    <a:pt x="20" y="41"/>
                    <a:pt x="20" y="42"/>
                  </a:cubicBezTo>
                  <a:cubicBezTo>
                    <a:pt x="20" y="43"/>
                    <a:pt x="21" y="46"/>
                    <a:pt x="19" y="47"/>
                  </a:cubicBezTo>
                  <a:cubicBezTo>
                    <a:pt x="19" y="48"/>
                    <a:pt x="19" y="50"/>
                    <a:pt x="19" y="51"/>
                  </a:cubicBezTo>
                  <a:cubicBezTo>
                    <a:pt x="18" y="51"/>
                    <a:pt x="17" y="51"/>
                    <a:pt x="17" y="52"/>
                  </a:cubicBezTo>
                  <a:cubicBezTo>
                    <a:pt x="17" y="54"/>
                    <a:pt x="19" y="55"/>
                    <a:pt x="19" y="57"/>
                  </a:cubicBezTo>
                  <a:cubicBezTo>
                    <a:pt x="19" y="58"/>
                    <a:pt x="19" y="60"/>
                    <a:pt x="20" y="61"/>
                  </a:cubicBezTo>
                  <a:cubicBezTo>
                    <a:pt x="22" y="65"/>
                    <a:pt x="18" y="69"/>
                    <a:pt x="18" y="73"/>
                  </a:cubicBezTo>
                  <a:cubicBezTo>
                    <a:pt x="17" y="75"/>
                    <a:pt x="19" y="77"/>
                    <a:pt x="18" y="79"/>
                  </a:cubicBezTo>
                  <a:cubicBezTo>
                    <a:pt x="17" y="80"/>
                    <a:pt x="15" y="81"/>
                    <a:pt x="14" y="83"/>
                  </a:cubicBezTo>
                  <a:cubicBezTo>
                    <a:pt x="13" y="85"/>
                    <a:pt x="17" y="93"/>
                    <a:pt x="15" y="94"/>
                  </a:cubicBezTo>
                  <a:cubicBezTo>
                    <a:pt x="11" y="96"/>
                    <a:pt x="12" y="101"/>
                    <a:pt x="11" y="105"/>
                  </a:cubicBezTo>
                  <a:cubicBezTo>
                    <a:pt x="9" y="108"/>
                    <a:pt x="10" y="113"/>
                    <a:pt x="10" y="117"/>
                  </a:cubicBezTo>
                  <a:cubicBezTo>
                    <a:pt x="10" y="120"/>
                    <a:pt x="10" y="123"/>
                    <a:pt x="10" y="126"/>
                  </a:cubicBezTo>
                  <a:cubicBezTo>
                    <a:pt x="10" y="127"/>
                    <a:pt x="15" y="130"/>
                    <a:pt x="13" y="130"/>
                  </a:cubicBezTo>
                  <a:cubicBezTo>
                    <a:pt x="13" y="130"/>
                    <a:pt x="9" y="131"/>
                    <a:pt x="11" y="132"/>
                  </a:cubicBezTo>
                  <a:cubicBezTo>
                    <a:pt x="13" y="132"/>
                    <a:pt x="13" y="133"/>
                    <a:pt x="12" y="135"/>
                  </a:cubicBezTo>
                  <a:cubicBezTo>
                    <a:pt x="11" y="137"/>
                    <a:pt x="11" y="139"/>
                    <a:pt x="11" y="142"/>
                  </a:cubicBezTo>
                  <a:cubicBezTo>
                    <a:pt x="11" y="144"/>
                    <a:pt x="9" y="145"/>
                    <a:pt x="8" y="147"/>
                  </a:cubicBezTo>
                  <a:cubicBezTo>
                    <a:pt x="7" y="148"/>
                    <a:pt x="8" y="150"/>
                    <a:pt x="8" y="152"/>
                  </a:cubicBezTo>
                  <a:cubicBezTo>
                    <a:pt x="8" y="153"/>
                    <a:pt x="6" y="156"/>
                    <a:pt x="5" y="156"/>
                  </a:cubicBezTo>
                  <a:cubicBezTo>
                    <a:pt x="0" y="158"/>
                    <a:pt x="3" y="164"/>
                    <a:pt x="4" y="167"/>
                  </a:cubicBezTo>
                  <a:cubicBezTo>
                    <a:pt x="5" y="169"/>
                    <a:pt x="8" y="166"/>
                    <a:pt x="8" y="170"/>
                  </a:cubicBezTo>
                  <a:cubicBezTo>
                    <a:pt x="8" y="171"/>
                    <a:pt x="7" y="174"/>
                    <a:pt x="9" y="175"/>
                  </a:cubicBezTo>
                  <a:cubicBezTo>
                    <a:pt x="10" y="176"/>
                    <a:pt x="11" y="176"/>
                    <a:pt x="13" y="176"/>
                  </a:cubicBezTo>
                  <a:cubicBezTo>
                    <a:pt x="15" y="177"/>
                    <a:pt x="18" y="177"/>
                    <a:pt x="20" y="177"/>
                  </a:cubicBezTo>
                  <a:cubicBezTo>
                    <a:pt x="21" y="177"/>
                    <a:pt x="22" y="177"/>
                    <a:pt x="23" y="178"/>
                  </a:cubicBezTo>
                  <a:cubicBezTo>
                    <a:pt x="23" y="177"/>
                    <a:pt x="24" y="177"/>
                    <a:pt x="25" y="177"/>
                  </a:cubicBezTo>
                  <a:cubicBezTo>
                    <a:pt x="25" y="178"/>
                    <a:pt x="27" y="179"/>
                    <a:pt x="27" y="179"/>
                  </a:cubicBezTo>
                  <a:cubicBezTo>
                    <a:pt x="28" y="179"/>
                    <a:pt x="26" y="176"/>
                    <a:pt x="26" y="175"/>
                  </a:cubicBezTo>
                  <a:cubicBezTo>
                    <a:pt x="24" y="173"/>
                    <a:pt x="24" y="171"/>
                    <a:pt x="24" y="169"/>
                  </a:cubicBezTo>
                  <a:cubicBezTo>
                    <a:pt x="24" y="167"/>
                    <a:pt x="24" y="166"/>
                    <a:pt x="27" y="164"/>
                  </a:cubicBezTo>
                  <a:cubicBezTo>
                    <a:pt x="29" y="163"/>
                    <a:pt x="25" y="163"/>
                    <a:pt x="25" y="163"/>
                  </a:cubicBezTo>
                  <a:cubicBezTo>
                    <a:pt x="25" y="163"/>
                    <a:pt x="27" y="162"/>
                    <a:pt x="26" y="162"/>
                  </a:cubicBezTo>
                  <a:cubicBezTo>
                    <a:pt x="27" y="162"/>
                    <a:pt x="27" y="163"/>
                    <a:pt x="28" y="163"/>
                  </a:cubicBezTo>
                  <a:cubicBezTo>
                    <a:pt x="29" y="164"/>
                    <a:pt x="30" y="163"/>
                    <a:pt x="31" y="163"/>
                  </a:cubicBezTo>
                  <a:cubicBezTo>
                    <a:pt x="32" y="161"/>
                    <a:pt x="31" y="159"/>
                    <a:pt x="31" y="157"/>
                  </a:cubicBezTo>
                  <a:cubicBezTo>
                    <a:pt x="32" y="155"/>
                    <a:pt x="34" y="154"/>
                    <a:pt x="37" y="153"/>
                  </a:cubicBezTo>
                  <a:cubicBezTo>
                    <a:pt x="38" y="152"/>
                    <a:pt x="39" y="152"/>
                    <a:pt x="40" y="151"/>
                  </a:cubicBezTo>
                  <a:cubicBezTo>
                    <a:pt x="41" y="150"/>
                    <a:pt x="39" y="149"/>
                    <a:pt x="39" y="149"/>
                  </a:cubicBezTo>
                  <a:cubicBezTo>
                    <a:pt x="39" y="148"/>
                    <a:pt x="42" y="147"/>
                    <a:pt x="41" y="145"/>
                  </a:cubicBezTo>
                  <a:cubicBezTo>
                    <a:pt x="40" y="143"/>
                    <a:pt x="36" y="145"/>
                    <a:pt x="35" y="143"/>
                  </a:cubicBezTo>
                  <a:cubicBezTo>
                    <a:pt x="34" y="142"/>
                    <a:pt x="33" y="142"/>
                    <a:pt x="32" y="140"/>
                  </a:cubicBezTo>
                  <a:cubicBezTo>
                    <a:pt x="31" y="138"/>
                    <a:pt x="33" y="135"/>
                    <a:pt x="34" y="134"/>
                  </a:cubicBezTo>
                  <a:cubicBezTo>
                    <a:pt x="36" y="133"/>
                    <a:pt x="37" y="131"/>
                    <a:pt x="39" y="131"/>
                  </a:cubicBezTo>
                  <a:cubicBezTo>
                    <a:pt x="41" y="130"/>
                    <a:pt x="41" y="132"/>
                    <a:pt x="42" y="129"/>
                  </a:cubicBezTo>
                  <a:cubicBezTo>
                    <a:pt x="42" y="127"/>
                    <a:pt x="44" y="126"/>
                    <a:pt x="43" y="124"/>
                  </a:cubicBezTo>
                  <a:cubicBezTo>
                    <a:pt x="42" y="121"/>
                    <a:pt x="47" y="121"/>
                    <a:pt x="48" y="119"/>
                  </a:cubicBezTo>
                  <a:cubicBezTo>
                    <a:pt x="48" y="119"/>
                    <a:pt x="43" y="115"/>
                    <a:pt x="48" y="116"/>
                  </a:cubicBezTo>
                  <a:cubicBezTo>
                    <a:pt x="49" y="117"/>
                    <a:pt x="49" y="118"/>
                    <a:pt x="50" y="118"/>
                  </a:cubicBezTo>
                  <a:cubicBezTo>
                    <a:pt x="52" y="118"/>
                    <a:pt x="52" y="115"/>
                    <a:pt x="51" y="114"/>
                  </a:cubicBezTo>
                  <a:cubicBezTo>
                    <a:pt x="51" y="113"/>
                    <a:pt x="49" y="115"/>
                    <a:pt x="49" y="115"/>
                  </a:cubicBezTo>
                  <a:cubicBezTo>
                    <a:pt x="47" y="115"/>
                    <a:pt x="45" y="114"/>
                    <a:pt x="45" y="113"/>
                  </a:cubicBezTo>
                  <a:cubicBezTo>
                    <a:pt x="45" y="112"/>
                    <a:pt x="43" y="105"/>
                    <a:pt x="45" y="105"/>
                  </a:cubicBezTo>
                  <a:cubicBezTo>
                    <a:pt x="48" y="106"/>
                    <a:pt x="50" y="108"/>
                    <a:pt x="54" y="108"/>
                  </a:cubicBezTo>
                  <a:cubicBezTo>
                    <a:pt x="55" y="108"/>
                    <a:pt x="56" y="107"/>
                    <a:pt x="57" y="107"/>
                  </a:cubicBezTo>
                  <a:cubicBezTo>
                    <a:pt x="59" y="105"/>
                    <a:pt x="57" y="104"/>
                    <a:pt x="58" y="102"/>
                  </a:cubicBezTo>
                  <a:cubicBezTo>
                    <a:pt x="58" y="101"/>
                    <a:pt x="59" y="100"/>
                    <a:pt x="59" y="100"/>
                  </a:cubicBezTo>
                  <a:cubicBezTo>
                    <a:pt x="60" y="98"/>
                    <a:pt x="59" y="98"/>
                    <a:pt x="59" y="97"/>
                  </a:cubicBezTo>
                  <a:cubicBezTo>
                    <a:pt x="58" y="96"/>
                    <a:pt x="58" y="94"/>
                    <a:pt x="59" y="94"/>
                  </a:cubicBezTo>
                  <a:cubicBezTo>
                    <a:pt x="61" y="94"/>
                    <a:pt x="60" y="96"/>
                    <a:pt x="60" y="96"/>
                  </a:cubicBezTo>
                  <a:cubicBezTo>
                    <a:pt x="59" y="95"/>
                    <a:pt x="65" y="95"/>
                    <a:pt x="65" y="95"/>
                  </a:cubicBezTo>
                  <a:cubicBezTo>
                    <a:pt x="69" y="95"/>
                    <a:pt x="72" y="93"/>
                    <a:pt x="76" y="93"/>
                  </a:cubicBezTo>
                  <a:cubicBezTo>
                    <a:pt x="77" y="92"/>
                    <a:pt x="80" y="91"/>
                    <a:pt x="82" y="90"/>
                  </a:cubicBezTo>
                  <a:cubicBezTo>
                    <a:pt x="83" y="89"/>
                    <a:pt x="83" y="88"/>
                    <a:pt x="84" y="87"/>
                  </a:cubicBezTo>
                  <a:cubicBezTo>
                    <a:pt x="85" y="86"/>
                    <a:pt x="86" y="85"/>
                    <a:pt x="87" y="83"/>
                  </a:cubicBezTo>
                  <a:cubicBezTo>
                    <a:pt x="87" y="80"/>
                    <a:pt x="85" y="80"/>
                    <a:pt x="83" y="78"/>
                  </a:cubicBezTo>
                  <a:cubicBezTo>
                    <a:pt x="82" y="76"/>
                    <a:pt x="85" y="75"/>
                    <a:pt x="83" y="73"/>
                  </a:cubicBezTo>
                  <a:cubicBezTo>
                    <a:pt x="82" y="72"/>
                    <a:pt x="78" y="71"/>
                    <a:pt x="78" y="69"/>
                  </a:cubicBezTo>
                  <a:cubicBezTo>
                    <a:pt x="78" y="69"/>
                    <a:pt x="78" y="68"/>
                    <a:pt x="79" y="68"/>
                  </a:cubicBezTo>
                  <a:cubicBezTo>
                    <a:pt x="79" y="67"/>
                    <a:pt x="78" y="67"/>
                    <a:pt x="78" y="66"/>
                  </a:cubicBezTo>
                  <a:cubicBezTo>
                    <a:pt x="78" y="65"/>
                    <a:pt x="77" y="63"/>
                    <a:pt x="78" y="62"/>
                  </a:cubicBezTo>
                  <a:cubicBezTo>
                    <a:pt x="79" y="61"/>
                    <a:pt x="77" y="63"/>
                    <a:pt x="78" y="6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2" name="Freeform 631"/>
            <p:cNvSpPr>
              <a:spLocks/>
            </p:cNvSpPr>
            <p:nvPr/>
          </p:nvSpPr>
          <p:spPr bwMode="auto">
            <a:xfrm>
              <a:off x="7617373" y="8313119"/>
              <a:ext cx="203824" cy="226173"/>
            </a:xfrm>
            <a:custGeom>
              <a:avLst/>
              <a:gdLst>
                <a:gd name="T0" fmla="*/ 15 w 22"/>
                <a:gd name="T1" fmla="*/ 23 h 24"/>
                <a:gd name="T2" fmla="*/ 19 w 22"/>
                <a:gd name="T3" fmla="*/ 24 h 24"/>
                <a:gd name="T4" fmla="*/ 19 w 22"/>
                <a:gd name="T5" fmla="*/ 17 h 24"/>
                <a:gd name="T6" fmla="*/ 20 w 22"/>
                <a:gd name="T7" fmla="*/ 10 h 24"/>
                <a:gd name="T8" fmla="*/ 21 w 22"/>
                <a:gd name="T9" fmla="*/ 7 h 24"/>
                <a:gd name="T10" fmla="*/ 22 w 22"/>
                <a:gd name="T11" fmla="*/ 3 h 24"/>
                <a:gd name="T12" fmla="*/ 17 w 22"/>
                <a:gd name="T13" fmla="*/ 4 h 24"/>
                <a:gd name="T14" fmla="*/ 12 w 22"/>
                <a:gd name="T15" fmla="*/ 5 h 24"/>
                <a:gd name="T16" fmla="*/ 9 w 22"/>
                <a:gd name="T17" fmla="*/ 8 h 24"/>
                <a:gd name="T18" fmla="*/ 4 w 22"/>
                <a:gd name="T19" fmla="*/ 9 h 24"/>
                <a:gd name="T20" fmla="*/ 3 w 22"/>
                <a:gd name="T21" fmla="*/ 12 h 24"/>
                <a:gd name="T22" fmla="*/ 0 w 22"/>
                <a:gd name="T23" fmla="*/ 13 h 24"/>
                <a:gd name="T24" fmla="*/ 6 w 22"/>
                <a:gd name="T25" fmla="*/ 19 h 24"/>
                <a:gd name="T26" fmla="*/ 11 w 22"/>
                <a:gd name="T27" fmla="*/ 22 h 24"/>
                <a:gd name="T28" fmla="*/ 15 w 22"/>
                <a:gd name="T29" fmla="*/ 23 h 24"/>
                <a:gd name="T30" fmla="*/ 15 w 22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4">
                  <a:moveTo>
                    <a:pt x="15" y="23"/>
                  </a:moveTo>
                  <a:cubicBezTo>
                    <a:pt x="16" y="24"/>
                    <a:pt x="17" y="24"/>
                    <a:pt x="19" y="24"/>
                  </a:cubicBezTo>
                  <a:cubicBezTo>
                    <a:pt x="17" y="21"/>
                    <a:pt x="19" y="20"/>
                    <a:pt x="19" y="17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2" y="6"/>
                    <a:pt x="21" y="5"/>
                    <a:pt x="22" y="3"/>
                  </a:cubicBezTo>
                  <a:cubicBezTo>
                    <a:pt x="22" y="0"/>
                    <a:pt x="18" y="4"/>
                    <a:pt x="17" y="4"/>
                  </a:cubicBezTo>
                  <a:cubicBezTo>
                    <a:pt x="15" y="4"/>
                    <a:pt x="14" y="3"/>
                    <a:pt x="12" y="5"/>
                  </a:cubicBezTo>
                  <a:cubicBezTo>
                    <a:pt x="12" y="5"/>
                    <a:pt x="10" y="9"/>
                    <a:pt x="9" y="8"/>
                  </a:cubicBezTo>
                  <a:cubicBezTo>
                    <a:pt x="7" y="8"/>
                    <a:pt x="6" y="8"/>
                    <a:pt x="4" y="9"/>
                  </a:cubicBezTo>
                  <a:cubicBezTo>
                    <a:pt x="4" y="10"/>
                    <a:pt x="4" y="12"/>
                    <a:pt x="3" y="12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2" y="15"/>
                    <a:pt x="4" y="18"/>
                    <a:pt x="6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4" y="22"/>
                    <a:pt x="15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3" name="Freeform 632"/>
            <p:cNvSpPr>
              <a:spLocks/>
            </p:cNvSpPr>
            <p:nvPr/>
          </p:nvSpPr>
          <p:spPr bwMode="auto">
            <a:xfrm>
              <a:off x="7681070" y="8520176"/>
              <a:ext cx="159235" cy="140162"/>
            </a:xfrm>
            <a:custGeom>
              <a:avLst/>
              <a:gdLst>
                <a:gd name="T0" fmla="*/ 16 w 17"/>
                <a:gd name="T1" fmla="*/ 10 h 15"/>
                <a:gd name="T2" fmla="*/ 17 w 17"/>
                <a:gd name="T3" fmla="*/ 8 h 15"/>
                <a:gd name="T4" fmla="*/ 15 w 17"/>
                <a:gd name="T5" fmla="*/ 6 h 15"/>
                <a:gd name="T6" fmla="*/ 12 w 17"/>
                <a:gd name="T7" fmla="*/ 2 h 15"/>
                <a:gd name="T8" fmla="*/ 8 w 17"/>
                <a:gd name="T9" fmla="*/ 1 h 15"/>
                <a:gd name="T10" fmla="*/ 3 w 17"/>
                <a:gd name="T11" fmla="*/ 0 h 15"/>
                <a:gd name="T12" fmla="*/ 3 w 17"/>
                <a:gd name="T13" fmla="*/ 6 h 15"/>
                <a:gd name="T14" fmla="*/ 6 w 17"/>
                <a:gd name="T15" fmla="*/ 7 h 15"/>
                <a:gd name="T16" fmla="*/ 4 w 17"/>
                <a:gd name="T17" fmla="*/ 5 h 15"/>
                <a:gd name="T18" fmla="*/ 7 w 17"/>
                <a:gd name="T19" fmla="*/ 7 h 15"/>
                <a:gd name="T20" fmla="*/ 11 w 17"/>
                <a:gd name="T21" fmla="*/ 10 h 15"/>
                <a:gd name="T22" fmla="*/ 14 w 17"/>
                <a:gd name="T23" fmla="*/ 14 h 15"/>
                <a:gd name="T24" fmla="*/ 16 w 17"/>
                <a:gd name="T25" fmla="*/ 10 h 15"/>
                <a:gd name="T26" fmla="*/ 16 w 17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5">
                  <a:moveTo>
                    <a:pt x="16" y="10"/>
                  </a:moveTo>
                  <a:cubicBezTo>
                    <a:pt x="16" y="9"/>
                    <a:pt x="16" y="8"/>
                    <a:pt x="17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4" y="5"/>
                    <a:pt x="13" y="2"/>
                    <a:pt x="12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7" y="0"/>
                    <a:pt x="4" y="0"/>
                    <a:pt x="3" y="0"/>
                  </a:cubicBezTo>
                  <a:cubicBezTo>
                    <a:pt x="4" y="1"/>
                    <a:pt x="0" y="6"/>
                    <a:pt x="3" y="6"/>
                  </a:cubicBezTo>
                  <a:cubicBezTo>
                    <a:pt x="4" y="6"/>
                    <a:pt x="4" y="8"/>
                    <a:pt x="6" y="7"/>
                  </a:cubicBezTo>
                  <a:cubicBezTo>
                    <a:pt x="7" y="6"/>
                    <a:pt x="4" y="5"/>
                    <a:pt x="4" y="5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8" y="9"/>
                    <a:pt x="10" y="8"/>
                    <a:pt x="11" y="10"/>
                  </a:cubicBezTo>
                  <a:cubicBezTo>
                    <a:pt x="12" y="11"/>
                    <a:pt x="12" y="13"/>
                    <a:pt x="14" y="14"/>
                  </a:cubicBezTo>
                  <a:cubicBezTo>
                    <a:pt x="17" y="15"/>
                    <a:pt x="17" y="12"/>
                    <a:pt x="16" y="10"/>
                  </a:cubicBezTo>
                  <a:cubicBezTo>
                    <a:pt x="16" y="9"/>
                    <a:pt x="16" y="11"/>
                    <a:pt x="16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4" name="Freeform 633"/>
            <p:cNvSpPr>
              <a:spLocks/>
            </p:cNvSpPr>
            <p:nvPr/>
          </p:nvSpPr>
          <p:spPr bwMode="auto">
            <a:xfrm>
              <a:off x="7502724" y="8360899"/>
              <a:ext cx="105096" cy="82826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0 h 9"/>
                <a:gd name="T4" fmla="*/ 0 w 11"/>
                <a:gd name="T5" fmla="*/ 4 h 9"/>
                <a:gd name="T6" fmla="*/ 11 w 11"/>
                <a:gd name="T7" fmla="*/ 5 h 9"/>
                <a:gd name="T8" fmla="*/ 4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2" y="5"/>
                    <a:pt x="11" y="9"/>
                    <a:pt x="11" y="5"/>
                  </a:cubicBezTo>
                  <a:cubicBezTo>
                    <a:pt x="11" y="2"/>
                    <a:pt x="6" y="3"/>
                    <a:pt x="4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5" name="Freeform 634"/>
            <p:cNvSpPr>
              <a:spLocks/>
            </p:cNvSpPr>
            <p:nvPr/>
          </p:nvSpPr>
          <p:spPr bwMode="auto">
            <a:xfrm>
              <a:off x="7391260" y="8192070"/>
              <a:ext cx="187902" cy="216614"/>
            </a:xfrm>
            <a:custGeom>
              <a:avLst/>
              <a:gdLst>
                <a:gd name="T0" fmla="*/ 16 w 20"/>
                <a:gd name="T1" fmla="*/ 16 h 23"/>
                <a:gd name="T2" fmla="*/ 20 w 20"/>
                <a:gd name="T3" fmla="*/ 12 h 23"/>
                <a:gd name="T4" fmla="*/ 16 w 20"/>
                <a:gd name="T5" fmla="*/ 8 h 23"/>
                <a:gd name="T6" fmla="*/ 16 w 20"/>
                <a:gd name="T7" fmla="*/ 1 h 23"/>
                <a:gd name="T8" fmla="*/ 8 w 20"/>
                <a:gd name="T9" fmla="*/ 1 h 23"/>
                <a:gd name="T10" fmla="*/ 7 w 20"/>
                <a:gd name="T11" fmla="*/ 6 h 23"/>
                <a:gd name="T12" fmla="*/ 8 w 20"/>
                <a:gd name="T13" fmla="*/ 10 h 23"/>
                <a:gd name="T14" fmla="*/ 4 w 20"/>
                <a:gd name="T15" fmla="*/ 10 h 23"/>
                <a:gd name="T16" fmla="*/ 2 w 20"/>
                <a:gd name="T17" fmla="*/ 15 h 23"/>
                <a:gd name="T18" fmla="*/ 12 w 20"/>
                <a:gd name="T19" fmla="*/ 21 h 23"/>
                <a:gd name="T20" fmla="*/ 16 w 20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6" y="16"/>
                  </a:moveTo>
                  <a:cubicBezTo>
                    <a:pt x="16" y="14"/>
                    <a:pt x="19" y="13"/>
                    <a:pt x="20" y="12"/>
                  </a:cubicBezTo>
                  <a:cubicBezTo>
                    <a:pt x="17" y="11"/>
                    <a:pt x="16" y="11"/>
                    <a:pt x="16" y="8"/>
                  </a:cubicBezTo>
                  <a:cubicBezTo>
                    <a:pt x="16" y="7"/>
                    <a:pt x="17" y="2"/>
                    <a:pt x="16" y="1"/>
                  </a:cubicBezTo>
                  <a:cubicBezTo>
                    <a:pt x="15" y="0"/>
                    <a:pt x="10" y="1"/>
                    <a:pt x="8" y="1"/>
                  </a:cubicBezTo>
                  <a:cubicBezTo>
                    <a:pt x="6" y="1"/>
                    <a:pt x="6" y="4"/>
                    <a:pt x="7" y="6"/>
                  </a:cubicBezTo>
                  <a:cubicBezTo>
                    <a:pt x="8" y="7"/>
                    <a:pt x="12" y="10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ubicBezTo>
                    <a:pt x="2" y="10"/>
                    <a:pt x="2" y="14"/>
                    <a:pt x="2" y="15"/>
                  </a:cubicBezTo>
                  <a:cubicBezTo>
                    <a:pt x="0" y="21"/>
                    <a:pt x="8" y="20"/>
                    <a:pt x="12" y="21"/>
                  </a:cubicBezTo>
                  <a:cubicBezTo>
                    <a:pt x="13" y="23"/>
                    <a:pt x="16" y="17"/>
                    <a:pt x="16" y="1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6" name="Freeform 635"/>
            <p:cNvSpPr>
              <a:spLocks/>
            </p:cNvSpPr>
            <p:nvPr/>
          </p:nvSpPr>
          <p:spPr bwMode="auto">
            <a:xfrm>
              <a:off x="6254318" y="7453024"/>
              <a:ext cx="1398091" cy="898322"/>
            </a:xfrm>
            <a:custGeom>
              <a:avLst/>
              <a:gdLst>
                <a:gd name="T0" fmla="*/ 132 w 150"/>
                <a:gd name="T1" fmla="*/ 88 h 96"/>
                <a:gd name="T2" fmla="*/ 130 w 150"/>
                <a:gd name="T3" fmla="*/ 80 h 96"/>
                <a:gd name="T4" fmla="*/ 144 w 150"/>
                <a:gd name="T5" fmla="*/ 78 h 96"/>
                <a:gd name="T6" fmla="*/ 146 w 150"/>
                <a:gd name="T7" fmla="*/ 68 h 96"/>
                <a:gd name="T8" fmla="*/ 146 w 150"/>
                <a:gd name="T9" fmla="*/ 61 h 96"/>
                <a:gd name="T10" fmla="*/ 132 w 150"/>
                <a:gd name="T11" fmla="*/ 64 h 96"/>
                <a:gd name="T12" fmla="*/ 126 w 150"/>
                <a:gd name="T13" fmla="*/ 76 h 96"/>
                <a:gd name="T14" fmla="*/ 110 w 150"/>
                <a:gd name="T15" fmla="*/ 76 h 96"/>
                <a:gd name="T16" fmla="*/ 102 w 150"/>
                <a:gd name="T17" fmla="*/ 69 h 96"/>
                <a:gd name="T18" fmla="*/ 96 w 150"/>
                <a:gd name="T19" fmla="*/ 51 h 96"/>
                <a:gd name="T20" fmla="*/ 98 w 150"/>
                <a:gd name="T21" fmla="*/ 38 h 96"/>
                <a:gd name="T22" fmla="*/ 90 w 150"/>
                <a:gd name="T23" fmla="*/ 35 h 96"/>
                <a:gd name="T24" fmla="*/ 82 w 150"/>
                <a:gd name="T25" fmla="*/ 24 h 96"/>
                <a:gd name="T26" fmla="*/ 75 w 150"/>
                <a:gd name="T27" fmla="*/ 17 h 96"/>
                <a:gd name="T28" fmla="*/ 68 w 150"/>
                <a:gd name="T29" fmla="*/ 20 h 96"/>
                <a:gd name="T30" fmla="*/ 59 w 150"/>
                <a:gd name="T31" fmla="*/ 10 h 96"/>
                <a:gd name="T32" fmla="*/ 45 w 150"/>
                <a:gd name="T33" fmla="*/ 6 h 96"/>
                <a:gd name="T34" fmla="*/ 29 w 150"/>
                <a:gd name="T35" fmla="*/ 8 h 96"/>
                <a:gd name="T36" fmla="*/ 13 w 150"/>
                <a:gd name="T37" fmla="*/ 1 h 96"/>
                <a:gd name="T38" fmla="*/ 7 w 150"/>
                <a:gd name="T39" fmla="*/ 16 h 96"/>
                <a:gd name="T40" fmla="*/ 15 w 150"/>
                <a:gd name="T41" fmla="*/ 28 h 96"/>
                <a:gd name="T42" fmla="*/ 15 w 150"/>
                <a:gd name="T43" fmla="*/ 32 h 96"/>
                <a:gd name="T44" fmla="*/ 25 w 150"/>
                <a:gd name="T45" fmla="*/ 38 h 96"/>
                <a:gd name="T46" fmla="*/ 26 w 150"/>
                <a:gd name="T47" fmla="*/ 44 h 96"/>
                <a:gd name="T48" fmla="*/ 36 w 150"/>
                <a:gd name="T49" fmla="*/ 53 h 96"/>
                <a:gd name="T50" fmla="*/ 36 w 150"/>
                <a:gd name="T51" fmla="*/ 47 h 96"/>
                <a:gd name="T52" fmla="*/ 32 w 150"/>
                <a:gd name="T53" fmla="*/ 42 h 96"/>
                <a:gd name="T54" fmla="*/ 26 w 150"/>
                <a:gd name="T55" fmla="*/ 32 h 96"/>
                <a:gd name="T56" fmla="*/ 20 w 150"/>
                <a:gd name="T57" fmla="*/ 23 h 96"/>
                <a:gd name="T58" fmla="*/ 13 w 150"/>
                <a:gd name="T59" fmla="*/ 16 h 96"/>
                <a:gd name="T60" fmla="*/ 11 w 150"/>
                <a:gd name="T61" fmla="*/ 5 h 96"/>
                <a:gd name="T62" fmla="*/ 15 w 150"/>
                <a:gd name="T63" fmla="*/ 7 h 96"/>
                <a:gd name="T64" fmla="*/ 20 w 150"/>
                <a:gd name="T65" fmla="*/ 9 h 96"/>
                <a:gd name="T66" fmla="*/ 23 w 150"/>
                <a:gd name="T67" fmla="*/ 19 h 96"/>
                <a:gd name="T68" fmla="*/ 23 w 150"/>
                <a:gd name="T69" fmla="*/ 20 h 96"/>
                <a:gd name="T70" fmla="*/ 32 w 150"/>
                <a:gd name="T71" fmla="*/ 27 h 96"/>
                <a:gd name="T72" fmla="*/ 36 w 150"/>
                <a:gd name="T73" fmla="*/ 33 h 96"/>
                <a:gd name="T74" fmla="*/ 38 w 150"/>
                <a:gd name="T75" fmla="*/ 38 h 96"/>
                <a:gd name="T76" fmla="*/ 46 w 150"/>
                <a:gd name="T77" fmla="*/ 45 h 96"/>
                <a:gd name="T78" fmla="*/ 54 w 150"/>
                <a:gd name="T79" fmla="*/ 53 h 96"/>
                <a:gd name="T80" fmla="*/ 56 w 150"/>
                <a:gd name="T81" fmla="*/ 59 h 96"/>
                <a:gd name="T82" fmla="*/ 58 w 150"/>
                <a:gd name="T83" fmla="*/ 65 h 96"/>
                <a:gd name="T84" fmla="*/ 60 w 150"/>
                <a:gd name="T85" fmla="*/ 72 h 96"/>
                <a:gd name="T86" fmla="*/ 68 w 150"/>
                <a:gd name="T87" fmla="*/ 77 h 96"/>
                <a:gd name="T88" fmla="*/ 89 w 150"/>
                <a:gd name="T89" fmla="*/ 86 h 96"/>
                <a:gd name="T90" fmla="*/ 113 w 150"/>
                <a:gd name="T91" fmla="*/ 88 h 96"/>
                <a:gd name="T92" fmla="*/ 126 w 150"/>
                <a:gd name="T9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6">
                  <a:moveTo>
                    <a:pt x="126" y="89"/>
                  </a:moveTo>
                  <a:cubicBezTo>
                    <a:pt x="127" y="89"/>
                    <a:pt x="134" y="90"/>
                    <a:pt x="132" y="88"/>
                  </a:cubicBezTo>
                  <a:cubicBezTo>
                    <a:pt x="131" y="86"/>
                    <a:pt x="129" y="85"/>
                    <a:pt x="128" y="83"/>
                  </a:cubicBezTo>
                  <a:cubicBezTo>
                    <a:pt x="128" y="83"/>
                    <a:pt x="129" y="80"/>
                    <a:pt x="130" y="80"/>
                  </a:cubicBezTo>
                  <a:cubicBezTo>
                    <a:pt x="131" y="79"/>
                    <a:pt x="136" y="80"/>
                    <a:pt x="138" y="80"/>
                  </a:cubicBezTo>
                  <a:cubicBezTo>
                    <a:pt x="141" y="80"/>
                    <a:pt x="140" y="75"/>
                    <a:pt x="144" y="78"/>
                  </a:cubicBezTo>
                  <a:cubicBezTo>
                    <a:pt x="145" y="76"/>
                    <a:pt x="146" y="75"/>
                    <a:pt x="146" y="73"/>
                  </a:cubicBezTo>
                  <a:cubicBezTo>
                    <a:pt x="146" y="71"/>
                    <a:pt x="145" y="69"/>
                    <a:pt x="146" y="68"/>
                  </a:cubicBezTo>
                  <a:cubicBezTo>
                    <a:pt x="147" y="66"/>
                    <a:pt x="150" y="64"/>
                    <a:pt x="150" y="63"/>
                  </a:cubicBezTo>
                  <a:cubicBezTo>
                    <a:pt x="149" y="61"/>
                    <a:pt x="148" y="61"/>
                    <a:pt x="146" y="61"/>
                  </a:cubicBezTo>
                  <a:cubicBezTo>
                    <a:pt x="143" y="61"/>
                    <a:pt x="139" y="61"/>
                    <a:pt x="136" y="62"/>
                  </a:cubicBezTo>
                  <a:cubicBezTo>
                    <a:pt x="134" y="62"/>
                    <a:pt x="133" y="63"/>
                    <a:pt x="132" y="64"/>
                  </a:cubicBezTo>
                  <a:cubicBezTo>
                    <a:pt x="131" y="66"/>
                    <a:pt x="132" y="68"/>
                    <a:pt x="131" y="70"/>
                  </a:cubicBezTo>
                  <a:cubicBezTo>
                    <a:pt x="131" y="71"/>
                    <a:pt x="126" y="76"/>
                    <a:pt x="126" y="76"/>
                  </a:cubicBezTo>
                  <a:cubicBezTo>
                    <a:pt x="122" y="75"/>
                    <a:pt x="118" y="76"/>
                    <a:pt x="114" y="78"/>
                  </a:cubicBezTo>
                  <a:cubicBezTo>
                    <a:pt x="112" y="78"/>
                    <a:pt x="111" y="77"/>
                    <a:pt x="110" y="76"/>
                  </a:cubicBezTo>
                  <a:cubicBezTo>
                    <a:pt x="109" y="75"/>
                    <a:pt x="107" y="75"/>
                    <a:pt x="105" y="74"/>
                  </a:cubicBezTo>
                  <a:cubicBezTo>
                    <a:pt x="103" y="74"/>
                    <a:pt x="103" y="71"/>
                    <a:pt x="102" y="69"/>
                  </a:cubicBezTo>
                  <a:cubicBezTo>
                    <a:pt x="101" y="67"/>
                    <a:pt x="99" y="66"/>
                    <a:pt x="98" y="64"/>
                  </a:cubicBezTo>
                  <a:cubicBezTo>
                    <a:pt x="97" y="60"/>
                    <a:pt x="95" y="55"/>
                    <a:pt x="96" y="51"/>
                  </a:cubicBezTo>
                  <a:cubicBezTo>
                    <a:pt x="96" y="48"/>
                    <a:pt x="95" y="44"/>
                    <a:pt x="97" y="41"/>
                  </a:cubicBezTo>
                  <a:cubicBezTo>
                    <a:pt x="98" y="40"/>
                    <a:pt x="98" y="39"/>
                    <a:pt x="98" y="38"/>
                  </a:cubicBezTo>
                  <a:cubicBezTo>
                    <a:pt x="99" y="36"/>
                    <a:pt x="97" y="37"/>
                    <a:pt x="96" y="36"/>
                  </a:cubicBezTo>
                  <a:cubicBezTo>
                    <a:pt x="94" y="36"/>
                    <a:pt x="92" y="35"/>
                    <a:pt x="90" y="35"/>
                  </a:cubicBezTo>
                  <a:cubicBezTo>
                    <a:pt x="89" y="34"/>
                    <a:pt x="87" y="32"/>
                    <a:pt x="87" y="30"/>
                  </a:cubicBezTo>
                  <a:cubicBezTo>
                    <a:pt x="87" y="27"/>
                    <a:pt x="84" y="26"/>
                    <a:pt x="82" y="24"/>
                  </a:cubicBezTo>
                  <a:cubicBezTo>
                    <a:pt x="81" y="22"/>
                    <a:pt x="81" y="20"/>
                    <a:pt x="80" y="18"/>
                  </a:cubicBezTo>
                  <a:cubicBezTo>
                    <a:pt x="79" y="17"/>
                    <a:pt x="77" y="17"/>
                    <a:pt x="75" y="17"/>
                  </a:cubicBezTo>
                  <a:cubicBezTo>
                    <a:pt x="74" y="16"/>
                    <a:pt x="72" y="16"/>
                    <a:pt x="71" y="17"/>
                  </a:cubicBezTo>
                  <a:cubicBezTo>
                    <a:pt x="71" y="18"/>
                    <a:pt x="70" y="20"/>
                    <a:pt x="68" y="20"/>
                  </a:cubicBezTo>
                  <a:cubicBezTo>
                    <a:pt x="66" y="20"/>
                    <a:pt x="63" y="18"/>
                    <a:pt x="62" y="16"/>
                  </a:cubicBezTo>
                  <a:cubicBezTo>
                    <a:pt x="61" y="13"/>
                    <a:pt x="61" y="12"/>
                    <a:pt x="59" y="10"/>
                  </a:cubicBezTo>
                  <a:cubicBezTo>
                    <a:pt x="57" y="9"/>
                    <a:pt x="54" y="6"/>
                    <a:pt x="52" y="6"/>
                  </a:cubicBezTo>
                  <a:cubicBezTo>
                    <a:pt x="51" y="5"/>
                    <a:pt x="45" y="5"/>
                    <a:pt x="45" y="6"/>
                  </a:cubicBezTo>
                  <a:cubicBezTo>
                    <a:pt x="43" y="9"/>
                    <a:pt x="42" y="8"/>
                    <a:pt x="39" y="8"/>
                  </a:cubicBezTo>
                  <a:cubicBezTo>
                    <a:pt x="35" y="8"/>
                    <a:pt x="32" y="8"/>
                    <a:pt x="29" y="8"/>
                  </a:cubicBezTo>
                  <a:cubicBezTo>
                    <a:pt x="28" y="8"/>
                    <a:pt x="25" y="6"/>
                    <a:pt x="23" y="5"/>
                  </a:cubicBezTo>
                  <a:cubicBezTo>
                    <a:pt x="20" y="4"/>
                    <a:pt x="17" y="3"/>
                    <a:pt x="13" y="1"/>
                  </a:cubicBezTo>
                  <a:cubicBezTo>
                    <a:pt x="9" y="0"/>
                    <a:pt x="4" y="1"/>
                    <a:pt x="0" y="2"/>
                  </a:cubicBezTo>
                  <a:cubicBezTo>
                    <a:pt x="1" y="7"/>
                    <a:pt x="5" y="11"/>
                    <a:pt x="7" y="16"/>
                  </a:cubicBezTo>
                  <a:cubicBezTo>
                    <a:pt x="8" y="18"/>
                    <a:pt x="11" y="20"/>
                    <a:pt x="13" y="21"/>
                  </a:cubicBezTo>
                  <a:cubicBezTo>
                    <a:pt x="14" y="23"/>
                    <a:pt x="16" y="26"/>
                    <a:pt x="15" y="28"/>
                  </a:cubicBezTo>
                  <a:cubicBezTo>
                    <a:pt x="15" y="28"/>
                    <a:pt x="8" y="26"/>
                    <a:pt x="12" y="29"/>
                  </a:cubicBezTo>
                  <a:cubicBezTo>
                    <a:pt x="13" y="30"/>
                    <a:pt x="14" y="31"/>
                    <a:pt x="15" y="32"/>
                  </a:cubicBezTo>
                  <a:cubicBezTo>
                    <a:pt x="17" y="32"/>
                    <a:pt x="18" y="32"/>
                    <a:pt x="19" y="33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6" y="39"/>
                    <a:pt x="25" y="41"/>
                    <a:pt x="24" y="42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9" y="46"/>
                    <a:pt x="31" y="48"/>
                    <a:pt x="33" y="50"/>
                  </a:cubicBezTo>
                  <a:cubicBezTo>
                    <a:pt x="34" y="51"/>
                    <a:pt x="35" y="53"/>
                    <a:pt x="36" y="53"/>
                  </a:cubicBezTo>
                  <a:cubicBezTo>
                    <a:pt x="37" y="53"/>
                    <a:pt x="38" y="51"/>
                    <a:pt x="37" y="50"/>
                  </a:cubicBezTo>
                  <a:cubicBezTo>
                    <a:pt x="37" y="49"/>
                    <a:pt x="36" y="48"/>
                    <a:pt x="36" y="47"/>
                  </a:cubicBezTo>
                  <a:cubicBezTo>
                    <a:pt x="35" y="46"/>
                    <a:pt x="33" y="47"/>
                    <a:pt x="32" y="46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2" y="42"/>
                    <a:pt x="30" y="40"/>
                    <a:pt x="30" y="39"/>
                  </a:cubicBezTo>
                  <a:cubicBezTo>
                    <a:pt x="28" y="37"/>
                    <a:pt x="28" y="34"/>
                    <a:pt x="26" y="32"/>
                  </a:cubicBezTo>
                  <a:cubicBezTo>
                    <a:pt x="24" y="31"/>
                    <a:pt x="22" y="29"/>
                    <a:pt x="21" y="27"/>
                  </a:cubicBezTo>
                  <a:cubicBezTo>
                    <a:pt x="21" y="26"/>
                    <a:pt x="21" y="24"/>
                    <a:pt x="20" y="23"/>
                  </a:cubicBezTo>
                  <a:cubicBezTo>
                    <a:pt x="19" y="22"/>
                    <a:pt x="18" y="21"/>
                    <a:pt x="17" y="20"/>
                  </a:cubicBezTo>
                  <a:cubicBezTo>
                    <a:pt x="16" y="18"/>
                    <a:pt x="15" y="17"/>
                    <a:pt x="13" y="16"/>
                  </a:cubicBezTo>
                  <a:cubicBezTo>
                    <a:pt x="12" y="15"/>
                    <a:pt x="12" y="13"/>
                    <a:pt x="12" y="12"/>
                  </a:cubicBezTo>
                  <a:cubicBezTo>
                    <a:pt x="12" y="11"/>
                    <a:pt x="10" y="6"/>
                    <a:pt x="11" y="5"/>
                  </a:cubicBezTo>
                  <a:cubicBezTo>
                    <a:pt x="12" y="4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11"/>
                    <a:pt x="21" y="13"/>
                    <a:pt x="22" y="15"/>
                  </a:cubicBezTo>
                  <a:cubicBezTo>
                    <a:pt x="22" y="16"/>
                    <a:pt x="23" y="18"/>
                    <a:pt x="23" y="19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2"/>
                    <a:pt x="23" y="20"/>
                    <a:pt x="23" y="20"/>
                  </a:cubicBezTo>
                  <a:cubicBezTo>
                    <a:pt x="24" y="19"/>
                    <a:pt x="25" y="22"/>
                    <a:pt x="26" y="22"/>
                  </a:cubicBezTo>
                  <a:cubicBezTo>
                    <a:pt x="27" y="23"/>
                    <a:pt x="32" y="26"/>
                    <a:pt x="32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9" y="35"/>
                    <a:pt x="37" y="36"/>
                    <a:pt x="38" y="38"/>
                  </a:cubicBezTo>
                  <a:cubicBezTo>
                    <a:pt x="40" y="39"/>
                    <a:pt x="42" y="40"/>
                    <a:pt x="44" y="42"/>
                  </a:cubicBezTo>
                  <a:cubicBezTo>
                    <a:pt x="45" y="43"/>
                    <a:pt x="45" y="44"/>
                    <a:pt x="46" y="45"/>
                  </a:cubicBezTo>
                  <a:cubicBezTo>
                    <a:pt x="47" y="46"/>
                    <a:pt x="48" y="46"/>
                    <a:pt x="49" y="48"/>
                  </a:cubicBezTo>
                  <a:cubicBezTo>
                    <a:pt x="51" y="49"/>
                    <a:pt x="52" y="51"/>
                    <a:pt x="54" y="53"/>
                  </a:cubicBezTo>
                  <a:cubicBezTo>
                    <a:pt x="55" y="54"/>
                    <a:pt x="56" y="55"/>
                    <a:pt x="57" y="56"/>
                  </a:cubicBezTo>
                  <a:cubicBezTo>
                    <a:pt x="58" y="58"/>
                    <a:pt x="56" y="58"/>
                    <a:pt x="56" y="59"/>
                  </a:cubicBezTo>
                  <a:cubicBezTo>
                    <a:pt x="56" y="60"/>
                    <a:pt x="59" y="59"/>
                    <a:pt x="59" y="61"/>
                  </a:cubicBezTo>
                  <a:cubicBezTo>
                    <a:pt x="58" y="63"/>
                    <a:pt x="57" y="63"/>
                    <a:pt x="58" y="65"/>
                  </a:cubicBezTo>
                  <a:cubicBezTo>
                    <a:pt x="58" y="65"/>
                    <a:pt x="56" y="67"/>
                    <a:pt x="57" y="68"/>
                  </a:cubicBezTo>
                  <a:cubicBezTo>
                    <a:pt x="58" y="69"/>
                    <a:pt x="59" y="71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6" y="74"/>
                    <a:pt x="66" y="76"/>
                    <a:pt x="68" y="77"/>
                  </a:cubicBezTo>
                  <a:cubicBezTo>
                    <a:pt x="71" y="79"/>
                    <a:pt x="75" y="79"/>
                    <a:pt x="77" y="81"/>
                  </a:cubicBezTo>
                  <a:cubicBezTo>
                    <a:pt x="81" y="83"/>
                    <a:pt x="85" y="85"/>
                    <a:pt x="89" y="86"/>
                  </a:cubicBezTo>
                  <a:cubicBezTo>
                    <a:pt x="92" y="88"/>
                    <a:pt x="97" y="90"/>
                    <a:pt x="101" y="91"/>
                  </a:cubicBezTo>
                  <a:cubicBezTo>
                    <a:pt x="105" y="91"/>
                    <a:pt x="108" y="87"/>
                    <a:pt x="113" y="88"/>
                  </a:cubicBezTo>
                  <a:cubicBezTo>
                    <a:pt x="117" y="89"/>
                    <a:pt x="120" y="93"/>
                    <a:pt x="123" y="96"/>
                  </a:cubicBezTo>
                  <a:cubicBezTo>
                    <a:pt x="123" y="95"/>
                    <a:pt x="124" y="90"/>
                    <a:pt x="126" y="89"/>
                  </a:cubicBezTo>
                  <a:cubicBezTo>
                    <a:pt x="127" y="89"/>
                    <a:pt x="125" y="89"/>
                    <a:pt x="126" y="8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7" name="Freeform 636"/>
            <p:cNvSpPr>
              <a:spLocks/>
            </p:cNvSpPr>
            <p:nvPr/>
          </p:nvSpPr>
          <p:spPr bwMode="auto">
            <a:xfrm>
              <a:off x="7531389" y="8287634"/>
              <a:ext cx="280255" cy="149721"/>
            </a:xfrm>
            <a:custGeom>
              <a:avLst/>
              <a:gdLst>
                <a:gd name="T0" fmla="*/ 12 w 30"/>
                <a:gd name="T1" fmla="*/ 15 h 16"/>
                <a:gd name="T2" fmla="*/ 13 w 30"/>
                <a:gd name="T3" fmla="*/ 13 h 16"/>
                <a:gd name="T4" fmla="*/ 16 w 30"/>
                <a:gd name="T5" fmla="*/ 11 h 16"/>
                <a:gd name="T6" fmla="*/ 20 w 30"/>
                <a:gd name="T7" fmla="*/ 10 h 16"/>
                <a:gd name="T8" fmla="*/ 24 w 30"/>
                <a:gd name="T9" fmla="*/ 7 h 16"/>
                <a:gd name="T10" fmla="*/ 30 w 30"/>
                <a:gd name="T11" fmla="*/ 5 h 16"/>
                <a:gd name="T12" fmla="*/ 20 w 30"/>
                <a:gd name="T13" fmla="*/ 1 h 16"/>
                <a:gd name="T14" fmla="*/ 14 w 30"/>
                <a:gd name="T15" fmla="*/ 2 h 16"/>
                <a:gd name="T16" fmla="*/ 8 w 30"/>
                <a:gd name="T17" fmla="*/ 1 h 16"/>
                <a:gd name="T18" fmla="*/ 2 w 30"/>
                <a:gd name="T19" fmla="*/ 4 h 16"/>
                <a:gd name="T20" fmla="*/ 1 w 30"/>
                <a:gd name="T21" fmla="*/ 9 h 16"/>
                <a:gd name="T22" fmla="*/ 8 w 30"/>
                <a:gd name="T23" fmla="*/ 14 h 16"/>
                <a:gd name="T24" fmla="*/ 10 w 30"/>
                <a:gd name="T25" fmla="*/ 14 h 16"/>
                <a:gd name="T26" fmla="*/ 9 w 30"/>
                <a:gd name="T27" fmla="*/ 16 h 16"/>
                <a:gd name="T28" fmla="*/ 12 w 30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15"/>
                  </a:moveTo>
                  <a:cubicBezTo>
                    <a:pt x="13" y="15"/>
                    <a:pt x="13" y="14"/>
                    <a:pt x="13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8" y="10"/>
                    <a:pt x="18" y="12"/>
                    <a:pt x="20" y="10"/>
                  </a:cubicBezTo>
                  <a:cubicBezTo>
                    <a:pt x="21" y="9"/>
                    <a:pt x="22" y="6"/>
                    <a:pt x="24" y="7"/>
                  </a:cubicBezTo>
                  <a:cubicBezTo>
                    <a:pt x="27" y="7"/>
                    <a:pt x="27" y="6"/>
                    <a:pt x="30" y="5"/>
                  </a:cubicBezTo>
                  <a:cubicBezTo>
                    <a:pt x="26" y="3"/>
                    <a:pt x="25" y="0"/>
                    <a:pt x="20" y="1"/>
                  </a:cubicBezTo>
                  <a:cubicBezTo>
                    <a:pt x="18" y="1"/>
                    <a:pt x="16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5" y="2"/>
                    <a:pt x="4" y="2"/>
                    <a:pt x="2" y="4"/>
                  </a:cubicBezTo>
                  <a:cubicBezTo>
                    <a:pt x="2" y="5"/>
                    <a:pt x="0" y="7"/>
                    <a:pt x="1" y="9"/>
                  </a:cubicBezTo>
                  <a:cubicBezTo>
                    <a:pt x="4" y="11"/>
                    <a:pt x="8" y="9"/>
                    <a:pt x="8" y="14"/>
                  </a:cubicBezTo>
                  <a:cubicBezTo>
                    <a:pt x="8" y="14"/>
                    <a:pt x="10" y="14"/>
                    <a:pt x="10" y="14"/>
                  </a:cubicBezTo>
                  <a:cubicBezTo>
                    <a:pt x="10" y="14"/>
                    <a:pt x="9" y="16"/>
                    <a:pt x="9" y="16"/>
                  </a:cubicBezTo>
                  <a:cubicBezTo>
                    <a:pt x="10" y="16"/>
                    <a:pt x="12" y="16"/>
                    <a:pt x="12" y="1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8" name="Freeform 637"/>
            <p:cNvSpPr>
              <a:spLocks/>
            </p:cNvSpPr>
            <p:nvPr/>
          </p:nvSpPr>
          <p:spPr bwMode="auto">
            <a:xfrm>
              <a:off x="7531389" y="8163398"/>
              <a:ext cx="66878" cy="140162"/>
            </a:xfrm>
            <a:custGeom>
              <a:avLst/>
              <a:gdLst>
                <a:gd name="T0" fmla="*/ 5 w 7"/>
                <a:gd name="T1" fmla="*/ 1 h 15"/>
                <a:gd name="T2" fmla="*/ 2 w 7"/>
                <a:gd name="T3" fmla="*/ 4 h 15"/>
                <a:gd name="T4" fmla="*/ 1 w 7"/>
                <a:gd name="T5" fmla="*/ 6 h 15"/>
                <a:gd name="T6" fmla="*/ 2 w 7"/>
                <a:gd name="T7" fmla="*/ 14 h 15"/>
                <a:gd name="T8" fmla="*/ 6 w 7"/>
                <a:gd name="T9" fmla="*/ 8 h 15"/>
                <a:gd name="T10" fmla="*/ 7 w 7"/>
                <a:gd name="T11" fmla="*/ 2 h 15"/>
                <a:gd name="T12" fmla="*/ 5 w 7"/>
                <a:gd name="T13" fmla="*/ 1 h 15"/>
                <a:gd name="T14" fmla="*/ 5 w 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5">
                  <a:moveTo>
                    <a:pt x="5" y="1"/>
                  </a:moveTo>
                  <a:cubicBezTo>
                    <a:pt x="4" y="0"/>
                    <a:pt x="2" y="3"/>
                    <a:pt x="2" y="4"/>
                  </a:cubicBezTo>
                  <a:cubicBezTo>
                    <a:pt x="1" y="5"/>
                    <a:pt x="1" y="4"/>
                    <a:pt x="1" y="6"/>
                  </a:cubicBezTo>
                  <a:cubicBezTo>
                    <a:pt x="1" y="7"/>
                    <a:pt x="0" y="15"/>
                    <a:pt x="2" y="14"/>
                  </a:cubicBezTo>
                  <a:cubicBezTo>
                    <a:pt x="2" y="13"/>
                    <a:pt x="5" y="10"/>
                    <a:pt x="6" y="8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6" y="1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49" name="Freeform 638"/>
            <p:cNvSpPr>
              <a:spLocks/>
            </p:cNvSpPr>
            <p:nvPr/>
          </p:nvSpPr>
          <p:spPr bwMode="auto">
            <a:xfrm>
              <a:off x="8232020" y="8080572"/>
              <a:ext cx="121018" cy="101937"/>
            </a:xfrm>
            <a:custGeom>
              <a:avLst/>
              <a:gdLst>
                <a:gd name="T0" fmla="*/ 12 w 13"/>
                <a:gd name="T1" fmla="*/ 3 h 11"/>
                <a:gd name="T2" fmla="*/ 6 w 13"/>
                <a:gd name="T3" fmla="*/ 1 h 11"/>
                <a:gd name="T4" fmla="*/ 7 w 13"/>
                <a:gd name="T5" fmla="*/ 5 h 11"/>
                <a:gd name="T6" fmla="*/ 9 w 13"/>
                <a:gd name="T7" fmla="*/ 9 h 11"/>
                <a:gd name="T8" fmla="*/ 6 w 13"/>
                <a:gd name="T9" fmla="*/ 10 h 11"/>
                <a:gd name="T10" fmla="*/ 5 w 13"/>
                <a:gd name="T11" fmla="*/ 8 h 11"/>
                <a:gd name="T12" fmla="*/ 0 w 13"/>
                <a:gd name="T13" fmla="*/ 9 h 11"/>
                <a:gd name="T14" fmla="*/ 3 w 13"/>
                <a:gd name="T15" fmla="*/ 11 h 11"/>
                <a:gd name="T16" fmla="*/ 13 w 13"/>
                <a:gd name="T17" fmla="*/ 11 h 11"/>
                <a:gd name="T18" fmla="*/ 12 w 13"/>
                <a:gd name="T19" fmla="*/ 3 h 11"/>
                <a:gd name="T20" fmla="*/ 12 w 13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0" y="3"/>
                    <a:pt x="8" y="0"/>
                    <a:pt x="6" y="1"/>
                  </a:cubicBezTo>
                  <a:cubicBezTo>
                    <a:pt x="3" y="2"/>
                    <a:pt x="7" y="3"/>
                    <a:pt x="7" y="5"/>
                  </a:cubicBezTo>
                  <a:cubicBezTo>
                    <a:pt x="8" y="6"/>
                    <a:pt x="10" y="8"/>
                    <a:pt x="9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9"/>
                    <a:pt x="6" y="9"/>
                    <a:pt x="5" y="8"/>
                  </a:cubicBezTo>
                  <a:cubicBezTo>
                    <a:pt x="5" y="8"/>
                    <a:pt x="0" y="9"/>
                    <a:pt x="0" y="9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6" y="10"/>
                    <a:pt x="9" y="11"/>
                    <a:pt x="13" y="11"/>
                  </a:cubicBezTo>
                  <a:cubicBezTo>
                    <a:pt x="13" y="8"/>
                    <a:pt x="12" y="5"/>
                    <a:pt x="12" y="3"/>
                  </a:cubicBezTo>
                  <a:cubicBezTo>
                    <a:pt x="11" y="3"/>
                    <a:pt x="12" y="5"/>
                    <a:pt x="12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50" name="Freeform 639"/>
            <p:cNvSpPr>
              <a:spLocks/>
            </p:cNvSpPr>
            <p:nvPr/>
          </p:nvSpPr>
          <p:spPr bwMode="auto">
            <a:xfrm>
              <a:off x="8343488" y="8080572"/>
              <a:ext cx="168791" cy="140162"/>
            </a:xfrm>
            <a:custGeom>
              <a:avLst/>
              <a:gdLst>
                <a:gd name="T0" fmla="*/ 14 w 18"/>
                <a:gd name="T1" fmla="*/ 7 h 15"/>
                <a:gd name="T2" fmla="*/ 8 w 18"/>
                <a:gd name="T3" fmla="*/ 3 h 15"/>
                <a:gd name="T4" fmla="*/ 1 w 18"/>
                <a:gd name="T5" fmla="*/ 1 h 15"/>
                <a:gd name="T6" fmla="*/ 0 w 18"/>
                <a:gd name="T7" fmla="*/ 3 h 15"/>
                <a:gd name="T8" fmla="*/ 1 w 18"/>
                <a:gd name="T9" fmla="*/ 10 h 15"/>
                <a:gd name="T10" fmla="*/ 2 w 18"/>
                <a:gd name="T11" fmla="*/ 12 h 15"/>
                <a:gd name="T12" fmla="*/ 4 w 18"/>
                <a:gd name="T13" fmla="*/ 10 h 15"/>
                <a:gd name="T14" fmla="*/ 13 w 18"/>
                <a:gd name="T15" fmla="*/ 10 h 15"/>
                <a:gd name="T16" fmla="*/ 17 w 18"/>
                <a:gd name="T17" fmla="*/ 10 h 15"/>
                <a:gd name="T18" fmla="*/ 14 w 18"/>
                <a:gd name="T19" fmla="*/ 7 h 15"/>
                <a:gd name="T20" fmla="*/ 14 w 18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4" y="7"/>
                  </a:move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2" y="0"/>
                    <a:pt x="1" y="1"/>
                  </a:cubicBezTo>
                  <a:cubicBezTo>
                    <a:pt x="1" y="1"/>
                    <a:pt x="3" y="3"/>
                    <a:pt x="0" y="3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3" y="15"/>
                    <a:pt x="3" y="11"/>
                    <a:pt x="4" y="10"/>
                  </a:cubicBezTo>
                  <a:cubicBezTo>
                    <a:pt x="6" y="8"/>
                    <a:pt x="11" y="10"/>
                    <a:pt x="13" y="10"/>
                  </a:cubicBezTo>
                  <a:cubicBezTo>
                    <a:pt x="15" y="10"/>
                    <a:pt x="15" y="11"/>
                    <a:pt x="17" y="10"/>
                  </a:cubicBezTo>
                  <a:cubicBezTo>
                    <a:pt x="18" y="8"/>
                    <a:pt x="17" y="7"/>
                    <a:pt x="14" y="7"/>
                  </a:cubicBezTo>
                  <a:cubicBezTo>
                    <a:pt x="12" y="7"/>
                    <a:pt x="16" y="7"/>
                    <a:pt x="14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51" name="Freeform 640"/>
            <p:cNvSpPr>
              <a:spLocks/>
            </p:cNvSpPr>
            <p:nvPr/>
          </p:nvSpPr>
          <p:spPr bwMode="auto">
            <a:xfrm>
              <a:off x="3843493" y="4965118"/>
              <a:ext cx="1812102" cy="1216875"/>
            </a:xfrm>
            <a:custGeom>
              <a:avLst/>
              <a:gdLst>
                <a:gd name="T0" fmla="*/ 184 w 194"/>
                <a:gd name="T1" fmla="*/ 118 h 130"/>
                <a:gd name="T2" fmla="*/ 161 w 194"/>
                <a:gd name="T3" fmla="*/ 97 h 130"/>
                <a:gd name="T4" fmla="*/ 143 w 194"/>
                <a:gd name="T5" fmla="*/ 92 h 130"/>
                <a:gd name="T6" fmla="*/ 138 w 194"/>
                <a:gd name="T7" fmla="*/ 76 h 130"/>
                <a:gd name="T8" fmla="*/ 135 w 194"/>
                <a:gd name="T9" fmla="*/ 14 h 130"/>
                <a:gd name="T10" fmla="*/ 84 w 194"/>
                <a:gd name="T11" fmla="*/ 8 h 130"/>
                <a:gd name="T12" fmla="*/ 71 w 194"/>
                <a:gd name="T13" fmla="*/ 5 h 130"/>
                <a:gd name="T14" fmla="*/ 62 w 194"/>
                <a:gd name="T15" fmla="*/ 1 h 130"/>
                <a:gd name="T16" fmla="*/ 43 w 194"/>
                <a:gd name="T17" fmla="*/ 8 h 130"/>
                <a:gd name="T18" fmla="*/ 32 w 194"/>
                <a:gd name="T19" fmla="*/ 11 h 130"/>
                <a:gd name="T20" fmla="*/ 12 w 194"/>
                <a:gd name="T21" fmla="*/ 23 h 130"/>
                <a:gd name="T22" fmla="*/ 26 w 194"/>
                <a:gd name="T23" fmla="*/ 38 h 130"/>
                <a:gd name="T24" fmla="*/ 33 w 194"/>
                <a:gd name="T25" fmla="*/ 42 h 130"/>
                <a:gd name="T26" fmla="*/ 38 w 194"/>
                <a:gd name="T27" fmla="*/ 45 h 130"/>
                <a:gd name="T28" fmla="*/ 24 w 194"/>
                <a:gd name="T29" fmla="*/ 42 h 130"/>
                <a:gd name="T30" fmla="*/ 9 w 194"/>
                <a:gd name="T31" fmla="*/ 46 h 130"/>
                <a:gd name="T32" fmla="*/ 12 w 194"/>
                <a:gd name="T33" fmla="*/ 58 h 130"/>
                <a:gd name="T34" fmla="*/ 32 w 194"/>
                <a:gd name="T35" fmla="*/ 58 h 130"/>
                <a:gd name="T36" fmla="*/ 38 w 194"/>
                <a:gd name="T37" fmla="*/ 61 h 130"/>
                <a:gd name="T38" fmla="*/ 21 w 194"/>
                <a:gd name="T39" fmla="*/ 71 h 130"/>
                <a:gd name="T40" fmla="*/ 15 w 194"/>
                <a:gd name="T41" fmla="*/ 78 h 130"/>
                <a:gd name="T42" fmla="*/ 17 w 194"/>
                <a:gd name="T43" fmla="*/ 84 h 130"/>
                <a:gd name="T44" fmla="*/ 26 w 194"/>
                <a:gd name="T45" fmla="*/ 89 h 130"/>
                <a:gd name="T46" fmla="*/ 22 w 194"/>
                <a:gd name="T47" fmla="*/ 94 h 130"/>
                <a:gd name="T48" fmla="*/ 31 w 194"/>
                <a:gd name="T49" fmla="*/ 93 h 130"/>
                <a:gd name="T50" fmla="*/ 38 w 194"/>
                <a:gd name="T51" fmla="*/ 102 h 130"/>
                <a:gd name="T52" fmla="*/ 48 w 194"/>
                <a:gd name="T53" fmla="*/ 105 h 130"/>
                <a:gd name="T54" fmla="*/ 54 w 194"/>
                <a:gd name="T55" fmla="*/ 103 h 130"/>
                <a:gd name="T56" fmla="*/ 55 w 194"/>
                <a:gd name="T57" fmla="*/ 106 h 130"/>
                <a:gd name="T58" fmla="*/ 51 w 194"/>
                <a:gd name="T59" fmla="*/ 114 h 130"/>
                <a:gd name="T60" fmla="*/ 41 w 194"/>
                <a:gd name="T61" fmla="*/ 124 h 130"/>
                <a:gd name="T62" fmla="*/ 36 w 194"/>
                <a:gd name="T63" fmla="*/ 126 h 130"/>
                <a:gd name="T64" fmla="*/ 43 w 194"/>
                <a:gd name="T65" fmla="*/ 125 h 130"/>
                <a:gd name="T66" fmla="*/ 54 w 194"/>
                <a:gd name="T67" fmla="*/ 118 h 130"/>
                <a:gd name="T68" fmla="*/ 72 w 194"/>
                <a:gd name="T69" fmla="*/ 107 h 130"/>
                <a:gd name="T70" fmla="*/ 77 w 194"/>
                <a:gd name="T71" fmla="*/ 91 h 130"/>
                <a:gd name="T72" fmla="*/ 94 w 194"/>
                <a:gd name="T73" fmla="*/ 86 h 130"/>
                <a:gd name="T74" fmla="*/ 87 w 194"/>
                <a:gd name="T75" fmla="*/ 97 h 130"/>
                <a:gd name="T76" fmla="*/ 101 w 194"/>
                <a:gd name="T77" fmla="*/ 88 h 130"/>
                <a:gd name="T78" fmla="*/ 119 w 194"/>
                <a:gd name="T79" fmla="*/ 92 h 130"/>
                <a:gd name="T80" fmla="*/ 136 w 194"/>
                <a:gd name="T81" fmla="*/ 95 h 130"/>
                <a:gd name="T82" fmla="*/ 145 w 194"/>
                <a:gd name="T83" fmla="*/ 98 h 130"/>
                <a:gd name="T84" fmla="*/ 160 w 194"/>
                <a:gd name="T85" fmla="*/ 102 h 130"/>
                <a:gd name="T86" fmla="*/ 169 w 194"/>
                <a:gd name="T87" fmla="*/ 104 h 130"/>
                <a:gd name="T88" fmla="*/ 176 w 194"/>
                <a:gd name="T89" fmla="*/ 111 h 130"/>
                <a:gd name="T90" fmla="*/ 184 w 194"/>
                <a:gd name="T91" fmla="*/ 121 h 130"/>
                <a:gd name="T92" fmla="*/ 186 w 194"/>
                <a:gd name="T93" fmla="*/ 125 h 130"/>
                <a:gd name="T94" fmla="*/ 194 w 194"/>
                <a:gd name="T9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30">
                  <a:moveTo>
                    <a:pt x="194" y="126"/>
                  </a:moveTo>
                  <a:cubicBezTo>
                    <a:pt x="193" y="125"/>
                    <a:pt x="191" y="125"/>
                    <a:pt x="193" y="123"/>
                  </a:cubicBezTo>
                  <a:cubicBezTo>
                    <a:pt x="193" y="122"/>
                    <a:pt x="192" y="122"/>
                    <a:pt x="191" y="122"/>
                  </a:cubicBezTo>
                  <a:cubicBezTo>
                    <a:pt x="189" y="120"/>
                    <a:pt x="185" y="119"/>
                    <a:pt x="184" y="118"/>
                  </a:cubicBezTo>
                  <a:cubicBezTo>
                    <a:pt x="180" y="113"/>
                    <a:pt x="178" y="107"/>
                    <a:pt x="174" y="103"/>
                  </a:cubicBezTo>
                  <a:cubicBezTo>
                    <a:pt x="172" y="102"/>
                    <a:pt x="170" y="100"/>
                    <a:pt x="169" y="99"/>
                  </a:cubicBezTo>
                  <a:cubicBezTo>
                    <a:pt x="167" y="98"/>
                    <a:pt x="167" y="95"/>
                    <a:pt x="165" y="95"/>
                  </a:cubicBezTo>
                  <a:cubicBezTo>
                    <a:pt x="164" y="95"/>
                    <a:pt x="161" y="97"/>
                    <a:pt x="161" y="97"/>
                  </a:cubicBezTo>
                  <a:cubicBezTo>
                    <a:pt x="162" y="99"/>
                    <a:pt x="159" y="100"/>
                    <a:pt x="158" y="100"/>
                  </a:cubicBezTo>
                  <a:cubicBezTo>
                    <a:pt x="155" y="101"/>
                    <a:pt x="152" y="97"/>
                    <a:pt x="150" y="95"/>
                  </a:cubicBezTo>
                  <a:cubicBezTo>
                    <a:pt x="149" y="94"/>
                    <a:pt x="148" y="94"/>
                    <a:pt x="147" y="92"/>
                  </a:cubicBezTo>
                  <a:cubicBezTo>
                    <a:pt x="146" y="90"/>
                    <a:pt x="144" y="91"/>
                    <a:pt x="143" y="92"/>
                  </a:cubicBezTo>
                  <a:cubicBezTo>
                    <a:pt x="141" y="92"/>
                    <a:pt x="141" y="91"/>
                    <a:pt x="139" y="92"/>
                  </a:cubicBezTo>
                  <a:cubicBezTo>
                    <a:pt x="139" y="92"/>
                    <a:pt x="138" y="92"/>
                    <a:pt x="138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85"/>
                    <a:pt x="138" y="80"/>
                    <a:pt x="138" y="76"/>
                  </a:cubicBezTo>
                  <a:cubicBezTo>
                    <a:pt x="138" y="64"/>
                    <a:pt x="138" y="51"/>
                    <a:pt x="138" y="38"/>
                  </a:cubicBezTo>
                  <a:cubicBezTo>
                    <a:pt x="138" y="33"/>
                    <a:pt x="138" y="27"/>
                    <a:pt x="138" y="21"/>
                  </a:cubicBezTo>
                  <a:cubicBezTo>
                    <a:pt x="138" y="20"/>
                    <a:pt x="138" y="18"/>
                    <a:pt x="138" y="16"/>
                  </a:cubicBezTo>
                  <a:cubicBezTo>
                    <a:pt x="138" y="15"/>
                    <a:pt x="137" y="15"/>
                    <a:pt x="135" y="14"/>
                  </a:cubicBezTo>
                  <a:cubicBezTo>
                    <a:pt x="130" y="12"/>
                    <a:pt x="127" y="12"/>
                    <a:pt x="122" y="12"/>
                  </a:cubicBezTo>
                  <a:cubicBezTo>
                    <a:pt x="117" y="12"/>
                    <a:pt x="113" y="11"/>
                    <a:pt x="108" y="10"/>
                  </a:cubicBezTo>
                  <a:cubicBezTo>
                    <a:pt x="102" y="10"/>
                    <a:pt x="97" y="8"/>
                    <a:pt x="92" y="8"/>
                  </a:cubicBezTo>
                  <a:cubicBezTo>
                    <a:pt x="89" y="8"/>
                    <a:pt x="87" y="9"/>
                    <a:pt x="84" y="8"/>
                  </a:cubicBezTo>
                  <a:cubicBezTo>
                    <a:pt x="84" y="8"/>
                    <a:pt x="80" y="7"/>
                    <a:pt x="80" y="7"/>
                  </a:cubicBezTo>
                  <a:cubicBezTo>
                    <a:pt x="80" y="7"/>
                    <a:pt x="81" y="5"/>
                    <a:pt x="81" y="4"/>
                  </a:cubicBezTo>
                  <a:cubicBezTo>
                    <a:pt x="81" y="4"/>
                    <a:pt x="78" y="4"/>
                    <a:pt x="78" y="4"/>
                  </a:cubicBezTo>
                  <a:cubicBezTo>
                    <a:pt x="76" y="4"/>
                    <a:pt x="73" y="5"/>
                    <a:pt x="71" y="5"/>
                  </a:cubicBezTo>
                  <a:cubicBezTo>
                    <a:pt x="69" y="5"/>
                    <a:pt x="70" y="1"/>
                    <a:pt x="67" y="3"/>
                  </a:cubicBezTo>
                  <a:cubicBezTo>
                    <a:pt x="66" y="3"/>
                    <a:pt x="65" y="5"/>
                    <a:pt x="64" y="4"/>
                  </a:cubicBezTo>
                  <a:cubicBezTo>
                    <a:pt x="62" y="4"/>
                    <a:pt x="62" y="3"/>
                    <a:pt x="64" y="2"/>
                  </a:cubicBezTo>
                  <a:cubicBezTo>
                    <a:pt x="66" y="2"/>
                    <a:pt x="63" y="1"/>
                    <a:pt x="62" y="1"/>
                  </a:cubicBezTo>
                  <a:cubicBezTo>
                    <a:pt x="58" y="0"/>
                    <a:pt x="58" y="1"/>
                    <a:pt x="56" y="3"/>
                  </a:cubicBezTo>
                  <a:cubicBezTo>
                    <a:pt x="53" y="6"/>
                    <a:pt x="49" y="4"/>
                    <a:pt x="45" y="5"/>
                  </a:cubicBezTo>
                  <a:cubicBezTo>
                    <a:pt x="41" y="6"/>
                    <a:pt x="45" y="8"/>
                    <a:pt x="45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3" y="8"/>
                    <a:pt x="44" y="10"/>
                    <a:pt x="43" y="10"/>
                  </a:cubicBezTo>
                  <a:cubicBezTo>
                    <a:pt x="42" y="10"/>
                    <a:pt x="42" y="8"/>
                    <a:pt x="42" y="7"/>
                  </a:cubicBezTo>
                  <a:cubicBezTo>
                    <a:pt x="41" y="7"/>
                    <a:pt x="38" y="10"/>
                    <a:pt x="38" y="10"/>
                  </a:cubicBezTo>
                  <a:cubicBezTo>
                    <a:pt x="36" y="11"/>
                    <a:pt x="34" y="9"/>
                    <a:pt x="32" y="11"/>
                  </a:cubicBezTo>
                  <a:cubicBezTo>
                    <a:pt x="30" y="12"/>
                    <a:pt x="28" y="13"/>
                    <a:pt x="27" y="15"/>
                  </a:cubicBezTo>
                  <a:cubicBezTo>
                    <a:pt x="27" y="17"/>
                    <a:pt x="27" y="19"/>
                    <a:pt x="25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2"/>
                    <a:pt x="13" y="22"/>
                    <a:pt x="12" y="23"/>
                  </a:cubicBezTo>
                  <a:cubicBezTo>
                    <a:pt x="12" y="24"/>
                    <a:pt x="10" y="27"/>
                    <a:pt x="10" y="27"/>
                  </a:cubicBezTo>
                  <a:cubicBezTo>
                    <a:pt x="11" y="28"/>
                    <a:pt x="14" y="28"/>
                    <a:pt x="15" y="29"/>
                  </a:cubicBezTo>
                  <a:cubicBezTo>
                    <a:pt x="18" y="30"/>
                    <a:pt x="21" y="32"/>
                    <a:pt x="23" y="34"/>
                  </a:cubicBezTo>
                  <a:cubicBezTo>
                    <a:pt x="24" y="35"/>
                    <a:pt x="24" y="37"/>
                    <a:pt x="26" y="38"/>
                  </a:cubicBezTo>
                  <a:cubicBezTo>
                    <a:pt x="28" y="38"/>
                    <a:pt x="29" y="38"/>
                    <a:pt x="31" y="37"/>
                  </a:cubicBezTo>
                  <a:cubicBezTo>
                    <a:pt x="31" y="37"/>
                    <a:pt x="34" y="38"/>
                    <a:pt x="34" y="38"/>
                  </a:cubicBezTo>
                  <a:cubicBezTo>
                    <a:pt x="36" y="41"/>
                    <a:pt x="31" y="39"/>
                    <a:pt x="31" y="39"/>
                  </a:cubicBezTo>
                  <a:cubicBezTo>
                    <a:pt x="29" y="39"/>
                    <a:pt x="32" y="41"/>
                    <a:pt x="33" y="42"/>
                  </a:cubicBezTo>
                  <a:cubicBezTo>
                    <a:pt x="34" y="44"/>
                    <a:pt x="35" y="43"/>
                    <a:pt x="37" y="42"/>
                  </a:cubicBezTo>
                  <a:cubicBezTo>
                    <a:pt x="38" y="41"/>
                    <a:pt x="41" y="41"/>
                    <a:pt x="42" y="42"/>
                  </a:cubicBezTo>
                  <a:cubicBezTo>
                    <a:pt x="43" y="43"/>
                    <a:pt x="38" y="44"/>
                    <a:pt x="38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6"/>
                    <a:pt x="36" y="45"/>
                    <a:pt x="36" y="45"/>
                  </a:cubicBezTo>
                  <a:cubicBezTo>
                    <a:pt x="35" y="45"/>
                    <a:pt x="34" y="46"/>
                    <a:pt x="32" y="46"/>
                  </a:cubicBezTo>
                  <a:cubicBezTo>
                    <a:pt x="30" y="46"/>
                    <a:pt x="26" y="47"/>
                    <a:pt x="24" y="46"/>
                  </a:cubicBezTo>
                  <a:cubicBezTo>
                    <a:pt x="22" y="45"/>
                    <a:pt x="25" y="43"/>
                    <a:pt x="24" y="42"/>
                  </a:cubicBezTo>
                  <a:cubicBezTo>
                    <a:pt x="23" y="42"/>
                    <a:pt x="21" y="42"/>
                    <a:pt x="20" y="43"/>
                  </a:cubicBezTo>
                  <a:cubicBezTo>
                    <a:pt x="19" y="43"/>
                    <a:pt x="17" y="43"/>
                    <a:pt x="16" y="43"/>
                  </a:cubicBezTo>
                  <a:cubicBezTo>
                    <a:pt x="14" y="44"/>
                    <a:pt x="15" y="46"/>
                    <a:pt x="15" y="46"/>
                  </a:cubicBezTo>
                  <a:cubicBezTo>
                    <a:pt x="13" y="46"/>
                    <a:pt x="11" y="45"/>
                    <a:pt x="9" y="46"/>
                  </a:cubicBezTo>
                  <a:cubicBezTo>
                    <a:pt x="8" y="47"/>
                    <a:pt x="6" y="48"/>
                    <a:pt x="5" y="49"/>
                  </a:cubicBezTo>
                  <a:cubicBezTo>
                    <a:pt x="0" y="52"/>
                    <a:pt x="12" y="52"/>
                    <a:pt x="12" y="53"/>
                  </a:cubicBezTo>
                  <a:cubicBezTo>
                    <a:pt x="11" y="54"/>
                    <a:pt x="8" y="54"/>
                    <a:pt x="10" y="55"/>
                  </a:cubicBezTo>
                  <a:cubicBezTo>
                    <a:pt x="11" y="56"/>
                    <a:pt x="11" y="58"/>
                    <a:pt x="12" y="58"/>
                  </a:cubicBezTo>
                  <a:cubicBezTo>
                    <a:pt x="16" y="59"/>
                    <a:pt x="19" y="58"/>
                    <a:pt x="23" y="58"/>
                  </a:cubicBezTo>
                  <a:cubicBezTo>
                    <a:pt x="24" y="59"/>
                    <a:pt x="25" y="59"/>
                    <a:pt x="26" y="59"/>
                  </a:cubicBezTo>
                  <a:cubicBezTo>
                    <a:pt x="28" y="59"/>
                    <a:pt x="27" y="59"/>
                    <a:pt x="29" y="60"/>
                  </a:cubicBezTo>
                  <a:cubicBezTo>
                    <a:pt x="29" y="60"/>
                    <a:pt x="31" y="58"/>
                    <a:pt x="32" y="58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6"/>
                    <a:pt x="37" y="55"/>
                    <a:pt x="37" y="55"/>
                  </a:cubicBezTo>
                  <a:cubicBezTo>
                    <a:pt x="38" y="56"/>
                    <a:pt x="39" y="57"/>
                    <a:pt x="38" y="58"/>
                  </a:cubicBezTo>
                  <a:cubicBezTo>
                    <a:pt x="37" y="59"/>
                    <a:pt x="36" y="59"/>
                    <a:pt x="38" y="61"/>
                  </a:cubicBezTo>
                  <a:cubicBezTo>
                    <a:pt x="40" y="65"/>
                    <a:pt x="38" y="68"/>
                    <a:pt x="33" y="67"/>
                  </a:cubicBezTo>
                  <a:cubicBezTo>
                    <a:pt x="33" y="67"/>
                    <a:pt x="32" y="66"/>
                    <a:pt x="31" y="67"/>
                  </a:cubicBezTo>
                  <a:cubicBezTo>
                    <a:pt x="30" y="68"/>
                    <a:pt x="29" y="70"/>
                    <a:pt x="28" y="70"/>
                  </a:cubicBezTo>
                  <a:cubicBezTo>
                    <a:pt x="26" y="71"/>
                    <a:pt x="20" y="68"/>
                    <a:pt x="21" y="71"/>
                  </a:cubicBezTo>
                  <a:cubicBezTo>
                    <a:pt x="21" y="71"/>
                    <a:pt x="18" y="73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1" y="74"/>
                    <a:pt x="18" y="75"/>
                    <a:pt x="17" y="76"/>
                  </a:cubicBezTo>
                  <a:cubicBezTo>
                    <a:pt x="16" y="76"/>
                    <a:pt x="15" y="77"/>
                    <a:pt x="15" y="78"/>
                  </a:cubicBezTo>
                  <a:cubicBezTo>
                    <a:pt x="14" y="80"/>
                    <a:pt x="16" y="80"/>
                    <a:pt x="14" y="81"/>
                  </a:cubicBezTo>
                  <a:cubicBezTo>
                    <a:pt x="12" y="82"/>
                    <a:pt x="14" y="84"/>
                    <a:pt x="15" y="85"/>
                  </a:cubicBezTo>
                  <a:cubicBezTo>
                    <a:pt x="15" y="86"/>
                    <a:pt x="18" y="81"/>
                    <a:pt x="19" y="81"/>
                  </a:cubicBezTo>
                  <a:cubicBezTo>
                    <a:pt x="19" y="81"/>
                    <a:pt x="17" y="84"/>
                    <a:pt x="17" y="84"/>
                  </a:cubicBezTo>
                  <a:cubicBezTo>
                    <a:pt x="16" y="85"/>
                    <a:pt x="19" y="87"/>
                    <a:pt x="20" y="87"/>
                  </a:cubicBezTo>
                  <a:cubicBezTo>
                    <a:pt x="21" y="88"/>
                    <a:pt x="21" y="89"/>
                    <a:pt x="22" y="88"/>
                  </a:cubicBezTo>
                  <a:cubicBezTo>
                    <a:pt x="23" y="87"/>
                    <a:pt x="24" y="86"/>
                    <a:pt x="24" y="86"/>
                  </a:cubicBezTo>
                  <a:cubicBezTo>
                    <a:pt x="24" y="87"/>
                    <a:pt x="25" y="89"/>
                    <a:pt x="26" y="89"/>
                  </a:cubicBezTo>
                  <a:cubicBezTo>
                    <a:pt x="24" y="90"/>
                    <a:pt x="23" y="89"/>
                    <a:pt x="22" y="89"/>
                  </a:cubicBezTo>
                  <a:cubicBezTo>
                    <a:pt x="21" y="90"/>
                    <a:pt x="20" y="87"/>
                    <a:pt x="19" y="87"/>
                  </a:cubicBezTo>
                  <a:cubicBezTo>
                    <a:pt x="18" y="87"/>
                    <a:pt x="16" y="90"/>
                    <a:pt x="18" y="91"/>
                  </a:cubicBezTo>
                  <a:cubicBezTo>
                    <a:pt x="20" y="92"/>
                    <a:pt x="20" y="93"/>
                    <a:pt x="22" y="94"/>
                  </a:cubicBezTo>
                  <a:cubicBezTo>
                    <a:pt x="23" y="96"/>
                    <a:pt x="25" y="95"/>
                    <a:pt x="27" y="95"/>
                  </a:cubicBezTo>
                  <a:cubicBezTo>
                    <a:pt x="28" y="94"/>
                    <a:pt x="30" y="95"/>
                    <a:pt x="30" y="93"/>
                  </a:cubicBezTo>
                  <a:cubicBezTo>
                    <a:pt x="30" y="91"/>
                    <a:pt x="31" y="88"/>
                    <a:pt x="33" y="89"/>
                  </a:cubicBezTo>
                  <a:cubicBezTo>
                    <a:pt x="33" y="88"/>
                    <a:pt x="31" y="92"/>
                    <a:pt x="31" y="93"/>
                  </a:cubicBezTo>
                  <a:cubicBezTo>
                    <a:pt x="31" y="94"/>
                    <a:pt x="35" y="97"/>
                    <a:pt x="34" y="98"/>
                  </a:cubicBezTo>
                  <a:cubicBezTo>
                    <a:pt x="32" y="100"/>
                    <a:pt x="35" y="101"/>
                    <a:pt x="35" y="101"/>
                  </a:cubicBezTo>
                  <a:cubicBezTo>
                    <a:pt x="34" y="101"/>
                    <a:pt x="32" y="104"/>
                    <a:pt x="32" y="104"/>
                  </a:cubicBezTo>
                  <a:cubicBezTo>
                    <a:pt x="33" y="105"/>
                    <a:pt x="38" y="102"/>
                    <a:pt x="38" y="102"/>
                  </a:cubicBezTo>
                  <a:cubicBezTo>
                    <a:pt x="38" y="103"/>
                    <a:pt x="37" y="103"/>
                    <a:pt x="37" y="104"/>
                  </a:cubicBezTo>
                  <a:cubicBezTo>
                    <a:pt x="37" y="104"/>
                    <a:pt x="39" y="102"/>
                    <a:pt x="40" y="101"/>
                  </a:cubicBezTo>
                  <a:cubicBezTo>
                    <a:pt x="41" y="101"/>
                    <a:pt x="45" y="102"/>
                    <a:pt x="45" y="103"/>
                  </a:cubicBezTo>
                  <a:cubicBezTo>
                    <a:pt x="46" y="104"/>
                    <a:pt x="48" y="107"/>
                    <a:pt x="48" y="105"/>
                  </a:cubicBezTo>
                  <a:cubicBezTo>
                    <a:pt x="48" y="104"/>
                    <a:pt x="50" y="100"/>
                    <a:pt x="50" y="100"/>
                  </a:cubicBezTo>
                  <a:cubicBezTo>
                    <a:pt x="50" y="99"/>
                    <a:pt x="53" y="102"/>
                    <a:pt x="53" y="101"/>
                  </a:cubicBezTo>
                  <a:cubicBezTo>
                    <a:pt x="53" y="101"/>
                    <a:pt x="50" y="101"/>
                    <a:pt x="50" y="102"/>
                  </a:cubicBezTo>
                  <a:cubicBezTo>
                    <a:pt x="50" y="104"/>
                    <a:pt x="53" y="104"/>
                    <a:pt x="54" y="103"/>
                  </a:cubicBezTo>
                  <a:cubicBezTo>
                    <a:pt x="55" y="102"/>
                    <a:pt x="56" y="103"/>
                    <a:pt x="57" y="102"/>
                  </a:cubicBezTo>
                  <a:cubicBezTo>
                    <a:pt x="57" y="102"/>
                    <a:pt x="59" y="100"/>
                    <a:pt x="59" y="100"/>
                  </a:cubicBezTo>
                  <a:cubicBezTo>
                    <a:pt x="59" y="100"/>
                    <a:pt x="57" y="103"/>
                    <a:pt x="56" y="104"/>
                  </a:cubicBezTo>
                  <a:cubicBezTo>
                    <a:pt x="56" y="105"/>
                    <a:pt x="56" y="105"/>
                    <a:pt x="55" y="106"/>
                  </a:cubicBezTo>
                  <a:cubicBezTo>
                    <a:pt x="55" y="107"/>
                    <a:pt x="56" y="106"/>
                    <a:pt x="56" y="107"/>
                  </a:cubicBezTo>
                  <a:cubicBezTo>
                    <a:pt x="56" y="107"/>
                    <a:pt x="55" y="108"/>
                    <a:pt x="54" y="109"/>
                  </a:cubicBezTo>
                  <a:cubicBezTo>
                    <a:pt x="54" y="111"/>
                    <a:pt x="54" y="111"/>
                    <a:pt x="55" y="112"/>
                  </a:cubicBezTo>
                  <a:cubicBezTo>
                    <a:pt x="55" y="112"/>
                    <a:pt x="52" y="114"/>
                    <a:pt x="51" y="114"/>
                  </a:cubicBezTo>
                  <a:cubicBezTo>
                    <a:pt x="50" y="116"/>
                    <a:pt x="49" y="117"/>
                    <a:pt x="47" y="118"/>
                  </a:cubicBezTo>
                  <a:cubicBezTo>
                    <a:pt x="45" y="118"/>
                    <a:pt x="43" y="120"/>
                    <a:pt x="42" y="121"/>
                  </a:cubicBezTo>
                  <a:cubicBezTo>
                    <a:pt x="41" y="121"/>
                    <a:pt x="41" y="122"/>
                    <a:pt x="40" y="122"/>
                  </a:cubicBezTo>
                  <a:cubicBezTo>
                    <a:pt x="40" y="123"/>
                    <a:pt x="41" y="124"/>
                    <a:pt x="41" y="124"/>
                  </a:cubicBezTo>
                  <a:cubicBezTo>
                    <a:pt x="40" y="125"/>
                    <a:pt x="37" y="124"/>
                    <a:pt x="36" y="124"/>
                  </a:cubicBezTo>
                  <a:cubicBezTo>
                    <a:pt x="33" y="124"/>
                    <a:pt x="32" y="125"/>
                    <a:pt x="30" y="127"/>
                  </a:cubicBezTo>
                  <a:cubicBezTo>
                    <a:pt x="29" y="128"/>
                    <a:pt x="30" y="130"/>
                    <a:pt x="31" y="129"/>
                  </a:cubicBezTo>
                  <a:cubicBezTo>
                    <a:pt x="33" y="128"/>
                    <a:pt x="35" y="125"/>
                    <a:pt x="36" y="126"/>
                  </a:cubicBezTo>
                  <a:cubicBezTo>
                    <a:pt x="36" y="125"/>
                    <a:pt x="35" y="129"/>
                    <a:pt x="38" y="126"/>
                  </a:cubicBezTo>
                  <a:cubicBezTo>
                    <a:pt x="38" y="126"/>
                    <a:pt x="40" y="129"/>
                    <a:pt x="41" y="127"/>
                  </a:cubicBezTo>
                  <a:cubicBezTo>
                    <a:pt x="41" y="126"/>
                    <a:pt x="40" y="126"/>
                    <a:pt x="41" y="126"/>
                  </a:cubicBezTo>
                  <a:cubicBezTo>
                    <a:pt x="42" y="125"/>
                    <a:pt x="42" y="125"/>
                    <a:pt x="43" y="125"/>
                  </a:cubicBezTo>
                  <a:cubicBezTo>
                    <a:pt x="44" y="125"/>
                    <a:pt x="44" y="125"/>
                    <a:pt x="45" y="124"/>
                  </a:cubicBezTo>
                  <a:cubicBezTo>
                    <a:pt x="46" y="123"/>
                    <a:pt x="48" y="123"/>
                    <a:pt x="50" y="122"/>
                  </a:cubicBezTo>
                  <a:cubicBezTo>
                    <a:pt x="53" y="121"/>
                    <a:pt x="49" y="121"/>
                    <a:pt x="51" y="120"/>
                  </a:cubicBezTo>
                  <a:cubicBezTo>
                    <a:pt x="52" y="119"/>
                    <a:pt x="53" y="118"/>
                    <a:pt x="54" y="118"/>
                  </a:cubicBezTo>
                  <a:cubicBezTo>
                    <a:pt x="56" y="117"/>
                    <a:pt x="58" y="116"/>
                    <a:pt x="59" y="116"/>
                  </a:cubicBezTo>
                  <a:cubicBezTo>
                    <a:pt x="62" y="114"/>
                    <a:pt x="60" y="115"/>
                    <a:pt x="60" y="113"/>
                  </a:cubicBezTo>
                  <a:cubicBezTo>
                    <a:pt x="60" y="113"/>
                    <a:pt x="68" y="109"/>
                    <a:pt x="69" y="108"/>
                  </a:cubicBezTo>
                  <a:cubicBezTo>
                    <a:pt x="70" y="108"/>
                    <a:pt x="72" y="108"/>
                    <a:pt x="72" y="107"/>
                  </a:cubicBezTo>
                  <a:cubicBezTo>
                    <a:pt x="72" y="104"/>
                    <a:pt x="73" y="105"/>
                    <a:pt x="75" y="104"/>
                  </a:cubicBezTo>
                  <a:cubicBezTo>
                    <a:pt x="78" y="102"/>
                    <a:pt x="69" y="101"/>
                    <a:pt x="73" y="97"/>
                  </a:cubicBezTo>
                  <a:cubicBezTo>
                    <a:pt x="75" y="96"/>
                    <a:pt x="77" y="96"/>
                    <a:pt x="78" y="95"/>
                  </a:cubicBezTo>
                  <a:cubicBezTo>
                    <a:pt x="79" y="94"/>
                    <a:pt x="79" y="91"/>
                    <a:pt x="77" y="91"/>
                  </a:cubicBezTo>
                  <a:cubicBezTo>
                    <a:pt x="79" y="91"/>
                    <a:pt x="79" y="92"/>
                    <a:pt x="81" y="91"/>
                  </a:cubicBezTo>
                  <a:cubicBezTo>
                    <a:pt x="82" y="90"/>
                    <a:pt x="83" y="88"/>
                    <a:pt x="85" y="87"/>
                  </a:cubicBezTo>
                  <a:cubicBezTo>
                    <a:pt x="86" y="86"/>
                    <a:pt x="88" y="84"/>
                    <a:pt x="89" y="84"/>
                  </a:cubicBezTo>
                  <a:cubicBezTo>
                    <a:pt x="90" y="84"/>
                    <a:pt x="95" y="84"/>
                    <a:pt x="94" y="86"/>
                  </a:cubicBezTo>
                  <a:cubicBezTo>
                    <a:pt x="93" y="87"/>
                    <a:pt x="91" y="85"/>
                    <a:pt x="89" y="86"/>
                  </a:cubicBezTo>
                  <a:cubicBezTo>
                    <a:pt x="87" y="87"/>
                    <a:pt x="87" y="88"/>
                    <a:pt x="86" y="90"/>
                  </a:cubicBezTo>
                  <a:cubicBezTo>
                    <a:pt x="86" y="92"/>
                    <a:pt x="84" y="94"/>
                    <a:pt x="84" y="96"/>
                  </a:cubicBezTo>
                  <a:cubicBezTo>
                    <a:pt x="83" y="97"/>
                    <a:pt x="87" y="96"/>
                    <a:pt x="87" y="97"/>
                  </a:cubicBezTo>
                  <a:cubicBezTo>
                    <a:pt x="86" y="97"/>
                    <a:pt x="81" y="99"/>
                    <a:pt x="85" y="99"/>
                  </a:cubicBezTo>
                  <a:cubicBezTo>
                    <a:pt x="88" y="99"/>
                    <a:pt x="90" y="97"/>
                    <a:pt x="93" y="96"/>
                  </a:cubicBezTo>
                  <a:cubicBezTo>
                    <a:pt x="95" y="94"/>
                    <a:pt x="97" y="94"/>
                    <a:pt x="99" y="93"/>
                  </a:cubicBezTo>
                  <a:cubicBezTo>
                    <a:pt x="103" y="92"/>
                    <a:pt x="101" y="90"/>
                    <a:pt x="101" y="88"/>
                  </a:cubicBezTo>
                  <a:cubicBezTo>
                    <a:pt x="100" y="84"/>
                    <a:pt x="109" y="87"/>
                    <a:pt x="111" y="88"/>
                  </a:cubicBezTo>
                  <a:cubicBezTo>
                    <a:pt x="113" y="88"/>
                    <a:pt x="114" y="90"/>
                    <a:pt x="116" y="91"/>
                  </a:cubicBezTo>
                  <a:cubicBezTo>
                    <a:pt x="116" y="91"/>
                    <a:pt x="118" y="88"/>
                    <a:pt x="119" y="89"/>
                  </a:cubicBezTo>
                  <a:cubicBezTo>
                    <a:pt x="119" y="89"/>
                    <a:pt x="119" y="91"/>
                    <a:pt x="119" y="92"/>
                  </a:cubicBezTo>
                  <a:cubicBezTo>
                    <a:pt x="121" y="93"/>
                    <a:pt x="122" y="93"/>
                    <a:pt x="123" y="93"/>
                  </a:cubicBezTo>
                  <a:cubicBezTo>
                    <a:pt x="126" y="93"/>
                    <a:pt x="129" y="92"/>
                    <a:pt x="131" y="93"/>
                  </a:cubicBezTo>
                  <a:cubicBezTo>
                    <a:pt x="132" y="93"/>
                    <a:pt x="133" y="94"/>
                    <a:pt x="134" y="93"/>
                  </a:cubicBezTo>
                  <a:cubicBezTo>
                    <a:pt x="135" y="93"/>
                    <a:pt x="135" y="94"/>
                    <a:pt x="136" y="95"/>
                  </a:cubicBezTo>
                  <a:cubicBezTo>
                    <a:pt x="137" y="95"/>
                    <a:pt x="139" y="96"/>
                    <a:pt x="140" y="96"/>
                  </a:cubicBezTo>
                  <a:cubicBezTo>
                    <a:pt x="142" y="96"/>
                    <a:pt x="143" y="94"/>
                    <a:pt x="144" y="94"/>
                  </a:cubicBezTo>
                  <a:cubicBezTo>
                    <a:pt x="146" y="93"/>
                    <a:pt x="145" y="96"/>
                    <a:pt x="145" y="96"/>
                  </a:cubicBezTo>
                  <a:cubicBezTo>
                    <a:pt x="144" y="97"/>
                    <a:pt x="144" y="97"/>
                    <a:pt x="145" y="98"/>
                  </a:cubicBezTo>
                  <a:cubicBezTo>
                    <a:pt x="148" y="99"/>
                    <a:pt x="150" y="100"/>
                    <a:pt x="152" y="101"/>
                  </a:cubicBezTo>
                  <a:cubicBezTo>
                    <a:pt x="154" y="103"/>
                    <a:pt x="156" y="105"/>
                    <a:pt x="158" y="106"/>
                  </a:cubicBezTo>
                  <a:cubicBezTo>
                    <a:pt x="159" y="106"/>
                    <a:pt x="160" y="105"/>
                    <a:pt x="161" y="105"/>
                  </a:cubicBezTo>
                  <a:cubicBezTo>
                    <a:pt x="162" y="104"/>
                    <a:pt x="160" y="103"/>
                    <a:pt x="160" y="102"/>
                  </a:cubicBezTo>
                  <a:cubicBezTo>
                    <a:pt x="160" y="101"/>
                    <a:pt x="163" y="103"/>
                    <a:pt x="163" y="103"/>
                  </a:cubicBezTo>
                  <a:cubicBezTo>
                    <a:pt x="163" y="104"/>
                    <a:pt x="166" y="106"/>
                    <a:pt x="167" y="105"/>
                  </a:cubicBezTo>
                  <a:cubicBezTo>
                    <a:pt x="167" y="105"/>
                    <a:pt x="165" y="99"/>
                    <a:pt x="165" y="99"/>
                  </a:cubicBezTo>
                  <a:cubicBezTo>
                    <a:pt x="166" y="99"/>
                    <a:pt x="168" y="104"/>
                    <a:pt x="169" y="104"/>
                  </a:cubicBezTo>
                  <a:cubicBezTo>
                    <a:pt x="169" y="105"/>
                    <a:pt x="170" y="107"/>
                    <a:pt x="171" y="107"/>
                  </a:cubicBezTo>
                  <a:cubicBezTo>
                    <a:pt x="172" y="107"/>
                    <a:pt x="173" y="105"/>
                    <a:pt x="173" y="105"/>
                  </a:cubicBezTo>
                  <a:cubicBezTo>
                    <a:pt x="171" y="106"/>
                    <a:pt x="177" y="110"/>
                    <a:pt x="177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12"/>
                    <a:pt x="177" y="112"/>
                    <a:pt x="177" y="113"/>
                  </a:cubicBezTo>
                  <a:cubicBezTo>
                    <a:pt x="177" y="113"/>
                    <a:pt x="175" y="114"/>
                    <a:pt x="176" y="114"/>
                  </a:cubicBezTo>
                  <a:cubicBezTo>
                    <a:pt x="177" y="115"/>
                    <a:pt x="178" y="116"/>
                    <a:pt x="179" y="117"/>
                  </a:cubicBezTo>
                  <a:cubicBezTo>
                    <a:pt x="181" y="119"/>
                    <a:pt x="182" y="120"/>
                    <a:pt x="184" y="121"/>
                  </a:cubicBezTo>
                  <a:cubicBezTo>
                    <a:pt x="184" y="121"/>
                    <a:pt x="182" y="125"/>
                    <a:pt x="183" y="125"/>
                  </a:cubicBezTo>
                  <a:cubicBezTo>
                    <a:pt x="184" y="126"/>
                    <a:pt x="184" y="124"/>
                    <a:pt x="184" y="124"/>
                  </a:cubicBezTo>
                  <a:cubicBezTo>
                    <a:pt x="185" y="123"/>
                    <a:pt x="185" y="126"/>
                    <a:pt x="186" y="127"/>
                  </a:cubicBezTo>
                  <a:cubicBezTo>
                    <a:pt x="186" y="127"/>
                    <a:pt x="186" y="126"/>
                    <a:pt x="186" y="125"/>
                  </a:cubicBezTo>
                  <a:cubicBezTo>
                    <a:pt x="186" y="127"/>
                    <a:pt x="192" y="130"/>
                    <a:pt x="193" y="127"/>
                  </a:cubicBezTo>
                  <a:cubicBezTo>
                    <a:pt x="193" y="127"/>
                    <a:pt x="193" y="128"/>
                    <a:pt x="193" y="128"/>
                  </a:cubicBezTo>
                  <a:cubicBezTo>
                    <a:pt x="193" y="128"/>
                    <a:pt x="194" y="127"/>
                    <a:pt x="194" y="126"/>
                  </a:cubicBezTo>
                  <a:cubicBezTo>
                    <a:pt x="193" y="126"/>
                    <a:pt x="194" y="127"/>
                    <a:pt x="194" y="12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52" name="Freeform 641"/>
            <p:cNvSpPr>
              <a:spLocks/>
            </p:cNvSpPr>
            <p:nvPr/>
          </p:nvSpPr>
          <p:spPr bwMode="auto">
            <a:xfrm>
              <a:off x="5888076" y="6516473"/>
              <a:ext cx="2697451" cy="1337927"/>
            </a:xfrm>
            <a:custGeom>
              <a:avLst/>
              <a:gdLst>
                <a:gd name="T0" fmla="*/ 84 w 289"/>
                <a:gd name="T1" fmla="*/ 106 h 143"/>
                <a:gd name="T2" fmla="*/ 105 w 289"/>
                <a:gd name="T3" fmla="*/ 119 h 143"/>
                <a:gd name="T4" fmla="*/ 125 w 289"/>
                <a:gd name="T5" fmla="*/ 127 h 143"/>
                <a:gd name="T6" fmla="*/ 137 w 289"/>
                <a:gd name="T7" fmla="*/ 127 h 143"/>
                <a:gd name="T8" fmla="*/ 149 w 289"/>
                <a:gd name="T9" fmla="*/ 119 h 143"/>
                <a:gd name="T10" fmla="*/ 162 w 289"/>
                <a:gd name="T11" fmla="*/ 118 h 143"/>
                <a:gd name="T12" fmla="*/ 177 w 289"/>
                <a:gd name="T13" fmla="*/ 119 h 143"/>
                <a:gd name="T14" fmla="*/ 171 w 289"/>
                <a:gd name="T15" fmla="*/ 113 h 143"/>
                <a:gd name="T16" fmla="*/ 186 w 289"/>
                <a:gd name="T17" fmla="*/ 113 h 143"/>
                <a:gd name="T18" fmla="*/ 209 w 289"/>
                <a:gd name="T19" fmla="*/ 122 h 143"/>
                <a:gd name="T20" fmla="*/ 213 w 289"/>
                <a:gd name="T21" fmla="*/ 133 h 143"/>
                <a:gd name="T22" fmla="*/ 220 w 289"/>
                <a:gd name="T23" fmla="*/ 143 h 143"/>
                <a:gd name="T24" fmla="*/ 215 w 289"/>
                <a:gd name="T25" fmla="*/ 108 h 143"/>
                <a:gd name="T26" fmla="*/ 234 w 289"/>
                <a:gd name="T27" fmla="*/ 92 h 143"/>
                <a:gd name="T28" fmla="*/ 239 w 289"/>
                <a:gd name="T29" fmla="*/ 86 h 143"/>
                <a:gd name="T30" fmla="*/ 244 w 289"/>
                <a:gd name="T31" fmla="*/ 82 h 143"/>
                <a:gd name="T32" fmla="*/ 242 w 289"/>
                <a:gd name="T33" fmla="*/ 78 h 143"/>
                <a:gd name="T34" fmla="*/ 238 w 289"/>
                <a:gd name="T35" fmla="*/ 71 h 143"/>
                <a:gd name="T36" fmla="*/ 239 w 289"/>
                <a:gd name="T37" fmla="*/ 69 h 143"/>
                <a:gd name="T38" fmla="*/ 242 w 289"/>
                <a:gd name="T39" fmla="*/ 75 h 143"/>
                <a:gd name="T40" fmla="*/ 246 w 289"/>
                <a:gd name="T41" fmla="*/ 62 h 143"/>
                <a:gd name="T42" fmla="*/ 253 w 289"/>
                <a:gd name="T43" fmla="*/ 52 h 143"/>
                <a:gd name="T44" fmla="*/ 265 w 289"/>
                <a:gd name="T45" fmla="*/ 48 h 143"/>
                <a:gd name="T46" fmla="*/ 271 w 289"/>
                <a:gd name="T47" fmla="*/ 48 h 143"/>
                <a:gd name="T48" fmla="*/ 274 w 289"/>
                <a:gd name="T49" fmla="*/ 35 h 143"/>
                <a:gd name="T50" fmla="*/ 288 w 289"/>
                <a:gd name="T51" fmla="*/ 28 h 143"/>
                <a:gd name="T52" fmla="*/ 276 w 289"/>
                <a:gd name="T53" fmla="*/ 13 h 143"/>
                <a:gd name="T54" fmla="*/ 264 w 289"/>
                <a:gd name="T55" fmla="*/ 28 h 143"/>
                <a:gd name="T56" fmla="*/ 237 w 289"/>
                <a:gd name="T57" fmla="*/ 39 h 143"/>
                <a:gd name="T58" fmla="*/ 224 w 289"/>
                <a:gd name="T59" fmla="*/ 45 h 143"/>
                <a:gd name="T60" fmla="*/ 208 w 289"/>
                <a:gd name="T61" fmla="*/ 44 h 143"/>
                <a:gd name="T62" fmla="*/ 203 w 289"/>
                <a:gd name="T63" fmla="*/ 36 h 143"/>
                <a:gd name="T64" fmla="*/ 196 w 289"/>
                <a:gd name="T65" fmla="*/ 28 h 143"/>
                <a:gd name="T66" fmla="*/ 185 w 289"/>
                <a:gd name="T67" fmla="*/ 48 h 143"/>
                <a:gd name="T68" fmla="*/ 187 w 289"/>
                <a:gd name="T69" fmla="*/ 25 h 143"/>
                <a:gd name="T70" fmla="*/ 196 w 289"/>
                <a:gd name="T71" fmla="*/ 17 h 143"/>
                <a:gd name="T72" fmla="*/ 184 w 289"/>
                <a:gd name="T73" fmla="*/ 13 h 143"/>
                <a:gd name="T74" fmla="*/ 165 w 289"/>
                <a:gd name="T75" fmla="*/ 15 h 143"/>
                <a:gd name="T76" fmla="*/ 158 w 289"/>
                <a:gd name="T77" fmla="*/ 5 h 143"/>
                <a:gd name="T78" fmla="*/ 147 w 289"/>
                <a:gd name="T79" fmla="*/ 4 h 143"/>
                <a:gd name="T80" fmla="*/ 30 w 289"/>
                <a:gd name="T81" fmla="*/ 4 h 143"/>
                <a:gd name="T82" fmla="*/ 7 w 289"/>
                <a:gd name="T83" fmla="*/ 9 h 143"/>
                <a:gd name="T84" fmla="*/ 8 w 289"/>
                <a:gd name="T85" fmla="*/ 21 h 143"/>
                <a:gd name="T86" fmla="*/ 2 w 289"/>
                <a:gd name="T87" fmla="*/ 40 h 143"/>
                <a:gd name="T88" fmla="*/ 5 w 289"/>
                <a:gd name="T89" fmla="*/ 63 h 143"/>
                <a:gd name="T90" fmla="*/ 12 w 289"/>
                <a:gd name="T91" fmla="*/ 73 h 143"/>
                <a:gd name="T92" fmla="*/ 21 w 289"/>
                <a:gd name="T93" fmla="*/ 88 h 143"/>
                <a:gd name="T94" fmla="*/ 39 w 289"/>
                <a:gd name="T9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9" h="143">
                  <a:moveTo>
                    <a:pt x="68" y="108"/>
                  </a:moveTo>
                  <a:cubicBezTo>
                    <a:pt x="71" y="108"/>
                    <a:pt x="74" y="108"/>
                    <a:pt x="78" y="108"/>
                  </a:cubicBezTo>
                  <a:cubicBezTo>
                    <a:pt x="79" y="108"/>
                    <a:pt x="81" y="108"/>
                    <a:pt x="82" y="108"/>
                  </a:cubicBezTo>
                  <a:cubicBezTo>
                    <a:pt x="83" y="108"/>
                    <a:pt x="83" y="106"/>
                    <a:pt x="84" y="106"/>
                  </a:cubicBezTo>
                  <a:cubicBezTo>
                    <a:pt x="85" y="105"/>
                    <a:pt x="91" y="105"/>
                    <a:pt x="91" y="106"/>
                  </a:cubicBezTo>
                  <a:cubicBezTo>
                    <a:pt x="94" y="108"/>
                    <a:pt x="97" y="110"/>
                    <a:pt x="100" y="112"/>
                  </a:cubicBezTo>
                  <a:cubicBezTo>
                    <a:pt x="100" y="112"/>
                    <a:pt x="101" y="115"/>
                    <a:pt x="101" y="116"/>
                  </a:cubicBezTo>
                  <a:cubicBezTo>
                    <a:pt x="102" y="118"/>
                    <a:pt x="102" y="118"/>
                    <a:pt x="105" y="119"/>
                  </a:cubicBezTo>
                  <a:cubicBezTo>
                    <a:pt x="107" y="120"/>
                    <a:pt x="108" y="121"/>
                    <a:pt x="109" y="119"/>
                  </a:cubicBezTo>
                  <a:cubicBezTo>
                    <a:pt x="110" y="116"/>
                    <a:pt x="111" y="116"/>
                    <a:pt x="114" y="117"/>
                  </a:cubicBezTo>
                  <a:cubicBezTo>
                    <a:pt x="116" y="117"/>
                    <a:pt x="119" y="118"/>
                    <a:pt x="119" y="120"/>
                  </a:cubicBezTo>
                  <a:cubicBezTo>
                    <a:pt x="121" y="123"/>
                    <a:pt x="123" y="124"/>
                    <a:pt x="125" y="127"/>
                  </a:cubicBezTo>
                  <a:cubicBezTo>
                    <a:pt x="127" y="129"/>
                    <a:pt x="126" y="133"/>
                    <a:pt x="129" y="134"/>
                  </a:cubicBezTo>
                  <a:cubicBezTo>
                    <a:pt x="131" y="136"/>
                    <a:pt x="135" y="136"/>
                    <a:pt x="137" y="137"/>
                  </a:cubicBezTo>
                  <a:cubicBezTo>
                    <a:pt x="137" y="136"/>
                    <a:pt x="135" y="129"/>
                    <a:pt x="135" y="129"/>
                  </a:cubicBezTo>
                  <a:cubicBezTo>
                    <a:pt x="137" y="130"/>
                    <a:pt x="136" y="127"/>
                    <a:pt x="137" y="127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2" y="122"/>
                    <a:pt x="142" y="122"/>
                  </a:cubicBezTo>
                  <a:cubicBezTo>
                    <a:pt x="143" y="123"/>
                    <a:pt x="144" y="123"/>
                    <a:pt x="145" y="122"/>
                  </a:cubicBezTo>
                  <a:cubicBezTo>
                    <a:pt x="147" y="121"/>
                    <a:pt x="148" y="121"/>
                    <a:pt x="149" y="119"/>
                  </a:cubicBezTo>
                  <a:cubicBezTo>
                    <a:pt x="151" y="118"/>
                    <a:pt x="148" y="118"/>
                    <a:pt x="148" y="117"/>
                  </a:cubicBezTo>
                  <a:cubicBezTo>
                    <a:pt x="148" y="117"/>
                    <a:pt x="151" y="118"/>
                    <a:pt x="152" y="117"/>
                  </a:cubicBezTo>
                  <a:cubicBezTo>
                    <a:pt x="154" y="116"/>
                    <a:pt x="155" y="116"/>
                    <a:pt x="157" y="116"/>
                  </a:cubicBezTo>
                  <a:cubicBezTo>
                    <a:pt x="159" y="116"/>
                    <a:pt x="160" y="119"/>
                    <a:pt x="162" y="118"/>
                  </a:cubicBezTo>
                  <a:cubicBezTo>
                    <a:pt x="165" y="116"/>
                    <a:pt x="166" y="118"/>
                    <a:pt x="168" y="119"/>
                  </a:cubicBezTo>
                  <a:cubicBezTo>
                    <a:pt x="170" y="120"/>
                    <a:pt x="171" y="118"/>
                    <a:pt x="172" y="118"/>
                  </a:cubicBezTo>
                  <a:cubicBezTo>
                    <a:pt x="173" y="117"/>
                    <a:pt x="176" y="119"/>
                    <a:pt x="176" y="120"/>
                  </a:cubicBezTo>
                  <a:cubicBezTo>
                    <a:pt x="177" y="121"/>
                    <a:pt x="178" y="120"/>
                    <a:pt x="177" y="119"/>
                  </a:cubicBezTo>
                  <a:cubicBezTo>
                    <a:pt x="177" y="119"/>
                    <a:pt x="176" y="118"/>
                    <a:pt x="175" y="118"/>
                  </a:cubicBezTo>
                  <a:cubicBezTo>
                    <a:pt x="174" y="117"/>
                    <a:pt x="176" y="117"/>
                    <a:pt x="176" y="117"/>
                  </a:cubicBezTo>
                  <a:cubicBezTo>
                    <a:pt x="175" y="115"/>
                    <a:pt x="175" y="114"/>
                    <a:pt x="173" y="115"/>
                  </a:cubicBezTo>
                  <a:cubicBezTo>
                    <a:pt x="173" y="115"/>
                    <a:pt x="169" y="115"/>
                    <a:pt x="171" y="113"/>
                  </a:cubicBezTo>
                  <a:cubicBezTo>
                    <a:pt x="173" y="113"/>
                    <a:pt x="174" y="114"/>
                    <a:pt x="175" y="114"/>
                  </a:cubicBezTo>
                  <a:cubicBezTo>
                    <a:pt x="178" y="113"/>
                    <a:pt x="180" y="113"/>
                    <a:pt x="183" y="113"/>
                  </a:cubicBezTo>
                  <a:cubicBezTo>
                    <a:pt x="184" y="113"/>
                    <a:pt x="183" y="113"/>
                    <a:pt x="184" y="114"/>
                  </a:cubicBezTo>
                  <a:cubicBezTo>
                    <a:pt x="184" y="114"/>
                    <a:pt x="185" y="114"/>
                    <a:pt x="186" y="113"/>
                  </a:cubicBezTo>
                  <a:cubicBezTo>
                    <a:pt x="188" y="113"/>
                    <a:pt x="190" y="113"/>
                    <a:pt x="192" y="113"/>
                  </a:cubicBezTo>
                  <a:cubicBezTo>
                    <a:pt x="194" y="113"/>
                    <a:pt x="194" y="115"/>
                    <a:pt x="196" y="116"/>
                  </a:cubicBezTo>
                  <a:cubicBezTo>
                    <a:pt x="198" y="118"/>
                    <a:pt x="200" y="116"/>
                    <a:pt x="202" y="115"/>
                  </a:cubicBezTo>
                  <a:cubicBezTo>
                    <a:pt x="203" y="115"/>
                    <a:pt x="209" y="121"/>
                    <a:pt x="209" y="122"/>
                  </a:cubicBezTo>
                  <a:cubicBezTo>
                    <a:pt x="210" y="123"/>
                    <a:pt x="208" y="125"/>
                    <a:pt x="209" y="126"/>
                  </a:cubicBezTo>
                  <a:cubicBezTo>
                    <a:pt x="210" y="128"/>
                    <a:pt x="209" y="128"/>
                    <a:pt x="210" y="130"/>
                  </a:cubicBezTo>
                  <a:cubicBezTo>
                    <a:pt x="210" y="131"/>
                    <a:pt x="211" y="132"/>
                    <a:pt x="211" y="132"/>
                  </a:cubicBezTo>
                  <a:cubicBezTo>
                    <a:pt x="212" y="132"/>
                    <a:pt x="212" y="133"/>
                    <a:pt x="213" y="133"/>
                  </a:cubicBezTo>
                  <a:cubicBezTo>
                    <a:pt x="214" y="134"/>
                    <a:pt x="213" y="136"/>
                    <a:pt x="214" y="137"/>
                  </a:cubicBezTo>
                  <a:cubicBezTo>
                    <a:pt x="215" y="138"/>
                    <a:pt x="216" y="138"/>
                    <a:pt x="217" y="140"/>
                  </a:cubicBezTo>
                  <a:cubicBezTo>
                    <a:pt x="219" y="143"/>
                    <a:pt x="218" y="140"/>
                    <a:pt x="220" y="141"/>
                  </a:cubicBezTo>
                  <a:cubicBezTo>
                    <a:pt x="220" y="141"/>
                    <a:pt x="220" y="143"/>
                    <a:pt x="220" y="143"/>
                  </a:cubicBezTo>
                  <a:cubicBezTo>
                    <a:pt x="221" y="143"/>
                    <a:pt x="222" y="136"/>
                    <a:pt x="222" y="135"/>
                  </a:cubicBezTo>
                  <a:cubicBezTo>
                    <a:pt x="222" y="132"/>
                    <a:pt x="221" y="130"/>
                    <a:pt x="220" y="126"/>
                  </a:cubicBezTo>
                  <a:cubicBezTo>
                    <a:pt x="218" y="123"/>
                    <a:pt x="218" y="120"/>
                    <a:pt x="217" y="117"/>
                  </a:cubicBezTo>
                  <a:cubicBezTo>
                    <a:pt x="215" y="115"/>
                    <a:pt x="214" y="111"/>
                    <a:pt x="215" y="108"/>
                  </a:cubicBezTo>
                  <a:cubicBezTo>
                    <a:pt x="216" y="105"/>
                    <a:pt x="218" y="103"/>
                    <a:pt x="221" y="101"/>
                  </a:cubicBezTo>
                  <a:cubicBezTo>
                    <a:pt x="222" y="100"/>
                    <a:pt x="223" y="100"/>
                    <a:pt x="224" y="99"/>
                  </a:cubicBezTo>
                  <a:cubicBezTo>
                    <a:pt x="225" y="98"/>
                    <a:pt x="226" y="96"/>
                    <a:pt x="227" y="96"/>
                  </a:cubicBezTo>
                  <a:cubicBezTo>
                    <a:pt x="229" y="94"/>
                    <a:pt x="232" y="94"/>
                    <a:pt x="234" y="92"/>
                  </a:cubicBezTo>
                  <a:cubicBezTo>
                    <a:pt x="235" y="91"/>
                    <a:pt x="236" y="89"/>
                    <a:pt x="238" y="89"/>
                  </a:cubicBezTo>
                  <a:cubicBezTo>
                    <a:pt x="238" y="89"/>
                    <a:pt x="242" y="89"/>
                    <a:pt x="241" y="87"/>
                  </a:cubicBezTo>
                  <a:cubicBezTo>
                    <a:pt x="241" y="87"/>
                    <a:pt x="238" y="88"/>
                    <a:pt x="238" y="88"/>
                  </a:cubicBezTo>
                  <a:cubicBezTo>
                    <a:pt x="238" y="87"/>
                    <a:pt x="240" y="88"/>
                    <a:pt x="239" y="86"/>
                  </a:cubicBezTo>
                  <a:cubicBezTo>
                    <a:pt x="239" y="86"/>
                    <a:pt x="238" y="85"/>
                    <a:pt x="239" y="85"/>
                  </a:cubicBezTo>
                  <a:cubicBezTo>
                    <a:pt x="239" y="84"/>
                    <a:pt x="239" y="85"/>
                    <a:pt x="240" y="84"/>
                  </a:cubicBezTo>
                  <a:cubicBezTo>
                    <a:pt x="239" y="85"/>
                    <a:pt x="241" y="86"/>
                    <a:pt x="241" y="85"/>
                  </a:cubicBezTo>
                  <a:cubicBezTo>
                    <a:pt x="242" y="85"/>
                    <a:pt x="245" y="83"/>
                    <a:pt x="244" y="82"/>
                  </a:cubicBezTo>
                  <a:cubicBezTo>
                    <a:pt x="244" y="83"/>
                    <a:pt x="238" y="82"/>
                    <a:pt x="239" y="81"/>
                  </a:cubicBezTo>
                  <a:cubicBezTo>
                    <a:pt x="239" y="80"/>
                    <a:pt x="240" y="82"/>
                    <a:pt x="241" y="81"/>
                  </a:cubicBezTo>
                  <a:cubicBezTo>
                    <a:pt x="241" y="81"/>
                    <a:pt x="243" y="80"/>
                    <a:pt x="243" y="80"/>
                  </a:cubicBezTo>
                  <a:cubicBezTo>
                    <a:pt x="243" y="80"/>
                    <a:pt x="242" y="79"/>
                    <a:pt x="242" y="78"/>
                  </a:cubicBezTo>
                  <a:cubicBezTo>
                    <a:pt x="243" y="77"/>
                    <a:pt x="243" y="76"/>
                    <a:pt x="241" y="76"/>
                  </a:cubicBezTo>
                  <a:cubicBezTo>
                    <a:pt x="241" y="76"/>
                    <a:pt x="237" y="74"/>
                    <a:pt x="237" y="74"/>
                  </a:cubicBezTo>
                  <a:cubicBezTo>
                    <a:pt x="238" y="73"/>
                    <a:pt x="239" y="74"/>
                    <a:pt x="240" y="74"/>
                  </a:cubicBezTo>
                  <a:cubicBezTo>
                    <a:pt x="241" y="73"/>
                    <a:pt x="239" y="71"/>
                    <a:pt x="238" y="71"/>
                  </a:cubicBezTo>
                  <a:cubicBezTo>
                    <a:pt x="237" y="70"/>
                    <a:pt x="236" y="69"/>
                    <a:pt x="236" y="68"/>
                  </a:cubicBezTo>
                  <a:cubicBezTo>
                    <a:pt x="235" y="67"/>
                    <a:pt x="238" y="65"/>
                    <a:pt x="237" y="64"/>
                  </a:cubicBezTo>
                  <a:cubicBezTo>
                    <a:pt x="238" y="65"/>
                    <a:pt x="237" y="66"/>
                    <a:pt x="237" y="67"/>
                  </a:cubicBezTo>
                  <a:cubicBezTo>
                    <a:pt x="237" y="67"/>
                    <a:pt x="239" y="69"/>
                    <a:pt x="239" y="69"/>
                  </a:cubicBezTo>
                  <a:cubicBezTo>
                    <a:pt x="241" y="67"/>
                    <a:pt x="239" y="62"/>
                    <a:pt x="242" y="61"/>
                  </a:cubicBezTo>
                  <a:cubicBezTo>
                    <a:pt x="241" y="61"/>
                    <a:pt x="241" y="66"/>
                    <a:pt x="242" y="67"/>
                  </a:cubicBezTo>
                  <a:cubicBezTo>
                    <a:pt x="242" y="69"/>
                    <a:pt x="244" y="69"/>
                    <a:pt x="244" y="71"/>
                  </a:cubicBezTo>
                  <a:cubicBezTo>
                    <a:pt x="244" y="72"/>
                    <a:pt x="241" y="74"/>
                    <a:pt x="242" y="75"/>
                  </a:cubicBezTo>
                  <a:cubicBezTo>
                    <a:pt x="242" y="75"/>
                    <a:pt x="248" y="69"/>
                    <a:pt x="247" y="67"/>
                  </a:cubicBezTo>
                  <a:cubicBezTo>
                    <a:pt x="247" y="65"/>
                    <a:pt x="245" y="64"/>
                    <a:pt x="245" y="62"/>
                  </a:cubicBezTo>
                  <a:cubicBezTo>
                    <a:pt x="244" y="61"/>
                    <a:pt x="245" y="58"/>
                    <a:pt x="247" y="59"/>
                  </a:cubicBezTo>
                  <a:cubicBezTo>
                    <a:pt x="246" y="58"/>
                    <a:pt x="245" y="61"/>
                    <a:pt x="246" y="62"/>
                  </a:cubicBezTo>
                  <a:cubicBezTo>
                    <a:pt x="248" y="64"/>
                    <a:pt x="248" y="65"/>
                    <a:pt x="250" y="62"/>
                  </a:cubicBezTo>
                  <a:cubicBezTo>
                    <a:pt x="251" y="61"/>
                    <a:pt x="253" y="58"/>
                    <a:pt x="252" y="56"/>
                  </a:cubicBezTo>
                  <a:cubicBezTo>
                    <a:pt x="252" y="56"/>
                    <a:pt x="251" y="55"/>
                    <a:pt x="252" y="54"/>
                  </a:cubicBezTo>
                  <a:cubicBezTo>
                    <a:pt x="252" y="54"/>
                    <a:pt x="253" y="52"/>
                    <a:pt x="253" y="52"/>
                  </a:cubicBezTo>
                  <a:cubicBezTo>
                    <a:pt x="253" y="52"/>
                    <a:pt x="253" y="54"/>
                    <a:pt x="253" y="54"/>
                  </a:cubicBezTo>
                  <a:cubicBezTo>
                    <a:pt x="253" y="54"/>
                    <a:pt x="258" y="51"/>
                    <a:pt x="260" y="51"/>
                  </a:cubicBezTo>
                  <a:cubicBezTo>
                    <a:pt x="261" y="50"/>
                    <a:pt x="263" y="51"/>
                    <a:pt x="264" y="51"/>
                  </a:cubicBezTo>
                  <a:cubicBezTo>
                    <a:pt x="266" y="50"/>
                    <a:pt x="265" y="49"/>
                    <a:pt x="265" y="48"/>
                  </a:cubicBezTo>
                  <a:cubicBezTo>
                    <a:pt x="266" y="48"/>
                    <a:pt x="266" y="50"/>
                    <a:pt x="267" y="50"/>
                  </a:cubicBezTo>
                  <a:cubicBezTo>
                    <a:pt x="267" y="50"/>
                    <a:pt x="269" y="49"/>
                    <a:pt x="269" y="49"/>
                  </a:cubicBezTo>
                  <a:cubicBezTo>
                    <a:pt x="271" y="51"/>
                    <a:pt x="275" y="46"/>
                    <a:pt x="272" y="46"/>
                  </a:cubicBezTo>
                  <a:cubicBezTo>
                    <a:pt x="272" y="46"/>
                    <a:pt x="272" y="48"/>
                    <a:pt x="271" y="48"/>
                  </a:cubicBezTo>
                  <a:cubicBezTo>
                    <a:pt x="270" y="48"/>
                    <a:pt x="268" y="44"/>
                    <a:pt x="268" y="44"/>
                  </a:cubicBezTo>
                  <a:cubicBezTo>
                    <a:pt x="269" y="43"/>
                    <a:pt x="268" y="42"/>
                    <a:pt x="269" y="41"/>
                  </a:cubicBezTo>
                  <a:cubicBezTo>
                    <a:pt x="270" y="39"/>
                    <a:pt x="271" y="37"/>
                    <a:pt x="272" y="36"/>
                  </a:cubicBezTo>
                  <a:cubicBezTo>
                    <a:pt x="273" y="36"/>
                    <a:pt x="274" y="35"/>
                    <a:pt x="274" y="35"/>
                  </a:cubicBezTo>
                  <a:cubicBezTo>
                    <a:pt x="276" y="36"/>
                    <a:pt x="277" y="33"/>
                    <a:pt x="278" y="32"/>
                  </a:cubicBezTo>
                  <a:cubicBezTo>
                    <a:pt x="278" y="32"/>
                    <a:pt x="280" y="33"/>
                    <a:pt x="281" y="32"/>
                  </a:cubicBezTo>
                  <a:cubicBezTo>
                    <a:pt x="283" y="31"/>
                    <a:pt x="285" y="31"/>
                    <a:pt x="286" y="30"/>
                  </a:cubicBezTo>
                  <a:cubicBezTo>
                    <a:pt x="287" y="30"/>
                    <a:pt x="289" y="29"/>
                    <a:pt x="288" y="28"/>
                  </a:cubicBezTo>
                  <a:cubicBezTo>
                    <a:pt x="286" y="26"/>
                    <a:pt x="286" y="25"/>
                    <a:pt x="285" y="24"/>
                  </a:cubicBezTo>
                  <a:cubicBezTo>
                    <a:pt x="281" y="23"/>
                    <a:pt x="287" y="14"/>
                    <a:pt x="281" y="14"/>
                  </a:cubicBezTo>
                  <a:cubicBezTo>
                    <a:pt x="280" y="13"/>
                    <a:pt x="279" y="15"/>
                    <a:pt x="278" y="14"/>
                  </a:cubicBezTo>
                  <a:cubicBezTo>
                    <a:pt x="277" y="13"/>
                    <a:pt x="277" y="12"/>
                    <a:pt x="276" y="13"/>
                  </a:cubicBezTo>
                  <a:cubicBezTo>
                    <a:pt x="275" y="14"/>
                    <a:pt x="274" y="16"/>
                    <a:pt x="273" y="17"/>
                  </a:cubicBezTo>
                  <a:cubicBezTo>
                    <a:pt x="272" y="18"/>
                    <a:pt x="272" y="20"/>
                    <a:pt x="271" y="21"/>
                  </a:cubicBezTo>
                  <a:cubicBezTo>
                    <a:pt x="271" y="23"/>
                    <a:pt x="270" y="26"/>
                    <a:pt x="268" y="26"/>
                  </a:cubicBezTo>
                  <a:cubicBezTo>
                    <a:pt x="266" y="26"/>
                    <a:pt x="266" y="28"/>
                    <a:pt x="264" y="28"/>
                  </a:cubicBezTo>
                  <a:cubicBezTo>
                    <a:pt x="259" y="28"/>
                    <a:pt x="254" y="28"/>
                    <a:pt x="249" y="28"/>
                  </a:cubicBezTo>
                  <a:cubicBezTo>
                    <a:pt x="247" y="28"/>
                    <a:pt x="247" y="28"/>
                    <a:pt x="246" y="29"/>
                  </a:cubicBezTo>
                  <a:cubicBezTo>
                    <a:pt x="245" y="31"/>
                    <a:pt x="241" y="33"/>
                    <a:pt x="241" y="34"/>
                  </a:cubicBezTo>
                  <a:cubicBezTo>
                    <a:pt x="242" y="37"/>
                    <a:pt x="239" y="39"/>
                    <a:pt x="237" y="39"/>
                  </a:cubicBezTo>
                  <a:cubicBezTo>
                    <a:pt x="235" y="39"/>
                    <a:pt x="234" y="38"/>
                    <a:pt x="232" y="38"/>
                  </a:cubicBezTo>
                  <a:cubicBezTo>
                    <a:pt x="230" y="38"/>
                    <a:pt x="228" y="39"/>
                    <a:pt x="227" y="39"/>
                  </a:cubicBezTo>
                  <a:cubicBezTo>
                    <a:pt x="227" y="39"/>
                    <a:pt x="227" y="42"/>
                    <a:pt x="228" y="42"/>
                  </a:cubicBezTo>
                  <a:cubicBezTo>
                    <a:pt x="227" y="43"/>
                    <a:pt x="226" y="44"/>
                    <a:pt x="224" y="45"/>
                  </a:cubicBezTo>
                  <a:cubicBezTo>
                    <a:pt x="222" y="46"/>
                    <a:pt x="219" y="48"/>
                    <a:pt x="216" y="49"/>
                  </a:cubicBezTo>
                  <a:cubicBezTo>
                    <a:pt x="213" y="50"/>
                    <a:pt x="210" y="50"/>
                    <a:pt x="207" y="49"/>
                  </a:cubicBezTo>
                  <a:cubicBezTo>
                    <a:pt x="206" y="48"/>
                    <a:pt x="205" y="47"/>
                    <a:pt x="206" y="46"/>
                  </a:cubicBezTo>
                  <a:cubicBezTo>
                    <a:pt x="206" y="46"/>
                    <a:pt x="207" y="44"/>
                    <a:pt x="208" y="44"/>
                  </a:cubicBezTo>
                  <a:cubicBezTo>
                    <a:pt x="208" y="44"/>
                    <a:pt x="208" y="45"/>
                    <a:pt x="208" y="46"/>
                  </a:cubicBezTo>
                  <a:cubicBezTo>
                    <a:pt x="210" y="42"/>
                    <a:pt x="211" y="39"/>
                    <a:pt x="209" y="35"/>
                  </a:cubicBezTo>
                  <a:cubicBezTo>
                    <a:pt x="208" y="34"/>
                    <a:pt x="206" y="36"/>
                    <a:pt x="205" y="36"/>
                  </a:cubicBezTo>
                  <a:cubicBezTo>
                    <a:pt x="204" y="37"/>
                    <a:pt x="204" y="36"/>
                    <a:pt x="203" y="36"/>
                  </a:cubicBezTo>
                  <a:cubicBezTo>
                    <a:pt x="202" y="35"/>
                    <a:pt x="204" y="34"/>
                    <a:pt x="204" y="34"/>
                  </a:cubicBezTo>
                  <a:cubicBezTo>
                    <a:pt x="208" y="30"/>
                    <a:pt x="205" y="26"/>
                    <a:pt x="201" y="25"/>
                  </a:cubicBezTo>
                  <a:cubicBezTo>
                    <a:pt x="198" y="24"/>
                    <a:pt x="198" y="25"/>
                    <a:pt x="196" y="26"/>
                  </a:cubicBezTo>
                  <a:cubicBezTo>
                    <a:pt x="196" y="27"/>
                    <a:pt x="196" y="27"/>
                    <a:pt x="196" y="28"/>
                  </a:cubicBezTo>
                  <a:cubicBezTo>
                    <a:pt x="196" y="29"/>
                    <a:pt x="194" y="28"/>
                    <a:pt x="193" y="28"/>
                  </a:cubicBezTo>
                  <a:cubicBezTo>
                    <a:pt x="192" y="28"/>
                    <a:pt x="190" y="36"/>
                    <a:pt x="190" y="37"/>
                  </a:cubicBezTo>
                  <a:cubicBezTo>
                    <a:pt x="191" y="42"/>
                    <a:pt x="192" y="45"/>
                    <a:pt x="188" y="47"/>
                  </a:cubicBezTo>
                  <a:cubicBezTo>
                    <a:pt x="188" y="48"/>
                    <a:pt x="185" y="49"/>
                    <a:pt x="185" y="48"/>
                  </a:cubicBezTo>
                  <a:cubicBezTo>
                    <a:pt x="185" y="46"/>
                    <a:pt x="184" y="44"/>
                    <a:pt x="184" y="42"/>
                  </a:cubicBezTo>
                  <a:cubicBezTo>
                    <a:pt x="184" y="41"/>
                    <a:pt x="186" y="30"/>
                    <a:pt x="186" y="30"/>
                  </a:cubicBezTo>
                  <a:cubicBezTo>
                    <a:pt x="185" y="30"/>
                    <a:pt x="183" y="32"/>
                    <a:pt x="183" y="31"/>
                  </a:cubicBezTo>
                  <a:cubicBezTo>
                    <a:pt x="183" y="30"/>
                    <a:pt x="186" y="26"/>
                    <a:pt x="187" y="25"/>
                  </a:cubicBezTo>
                  <a:cubicBezTo>
                    <a:pt x="188" y="23"/>
                    <a:pt x="191" y="23"/>
                    <a:pt x="193" y="22"/>
                  </a:cubicBezTo>
                  <a:cubicBezTo>
                    <a:pt x="196" y="22"/>
                    <a:pt x="199" y="23"/>
                    <a:pt x="202" y="23"/>
                  </a:cubicBezTo>
                  <a:cubicBezTo>
                    <a:pt x="205" y="23"/>
                    <a:pt x="201" y="20"/>
                    <a:pt x="199" y="20"/>
                  </a:cubicBezTo>
                  <a:cubicBezTo>
                    <a:pt x="197" y="20"/>
                    <a:pt x="199" y="17"/>
                    <a:pt x="196" y="17"/>
                  </a:cubicBezTo>
                  <a:cubicBezTo>
                    <a:pt x="194" y="18"/>
                    <a:pt x="192" y="19"/>
                    <a:pt x="189" y="19"/>
                  </a:cubicBezTo>
                  <a:cubicBezTo>
                    <a:pt x="187" y="19"/>
                    <a:pt x="185" y="17"/>
                    <a:pt x="183" y="16"/>
                  </a:cubicBezTo>
                  <a:cubicBezTo>
                    <a:pt x="183" y="16"/>
                    <a:pt x="180" y="16"/>
                    <a:pt x="181" y="15"/>
                  </a:cubicBezTo>
                  <a:cubicBezTo>
                    <a:pt x="182" y="15"/>
                    <a:pt x="184" y="14"/>
                    <a:pt x="184" y="13"/>
                  </a:cubicBezTo>
                  <a:cubicBezTo>
                    <a:pt x="184" y="13"/>
                    <a:pt x="176" y="16"/>
                    <a:pt x="175" y="16"/>
                  </a:cubicBezTo>
                  <a:cubicBezTo>
                    <a:pt x="174" y="17"/>
                    <a:pt x="173" y="18"/>
                    <a:pt x="172" y="18"/>
                  </a:cubicBezTo>
                  <a:cubicBezTo>
                    <a:pt x="170" y="18"/>
                    <a:pt x="170" y="16"/>
                    <a:pt x="168" y="16"/>
                  </a:cubicBezTo>
                  <a:cubicBezTo>
                    <a:pt x="167" y="16"/>
                    <a:pt x="162" y="18"/>
                    <a:pt x="165" y="15"/>
                  </a:cubicBezTo>
                  <a:cubicBezTo>
                    <a:pt x="168" y="13"/>
                    <a:pt x="171" y="11"/>
                    <a:pt x="174" y="9"/>
                  </a:cubicBezTo>
                  <a:cubicBezTo>
                    <a:pt x="172" y="9"/>
                    <a:pt x="170" y="7"/>
                    <a:pt x="168" y="9"/>
                  </a:cubicBezTo>
                  <a:cubicBezTo>
                    <a:pt x="165" y="10"/>
                    <a:pt x="164" y="8"/>
                    <a:pt x="161" y="7"/>
                  </a:cubicBezTo>
                  <a:cubicBezTo>
                    <a:pt x="160" y="7"/>
                    <a:pt x="159" y="6"/>
                    <a:pt x="158" y="5"/>
                  </a:cubicBezTo>
                  <a:cubicBezTo>
                    <a:pt x="156" y="5"/>
                    <a:pt x="155" y="6"/>
                    <a:pt x="153" y="6"/>
                  </a:cubicBezTo>
                  <a:cubicBezTo>
                    <a:pt x="152" y="5"/>
                    <a:pt x="150" y="5"/>
                    <a:pt x="150" y="3"/>
                  </a:cubicBezTo>
                  <a:cubicBezTo>
                    <a:pt x="150" y="3"/>
                    <a:pt x="148" y="0"/>
                    <a:pt x="148" y="1"/>
                  </a:cubicBezTo>
                  <a:cubicBezTo>
                    <a:pt x="147" y="1"/>
                    <a:pt x="148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25" y="4"/>
                    <a:pt x="115" y="4"/>
                    <a:pt x="105" y="4"/>
                  </a:cubicBezTo>
                  <a:cubicBezTo>
                    <a:pt x="80" y="4"/>
                    <a:pt x="55" y="4"/>
                    <a:pt x="30" y="4"/>
                  </a:cubicBezTo>
                  <a:cubicBezTo>
                    <a:pt x="24" y="4"/>
                    <a:pt x="17" y="4"/>
                    <a:pt x="11" y="4"/>
                  </a:cubicBezTo>
                  <a:cubicBezTo>
                    <a:pt x="12" y="5"/>
                    <a:pt x="14" y="13"/>
                    <a:pt x="11" y="14"/>
                  </a:cubicBezTo>
                  <a:cubicBezTo>
                    <a:pt x="9" y="14"/>
                    <a:pt x="8" y="14"/>
                    <a:pt x="10" y="12"/>
                  </a:cubicBezTo>
                  <a:cubicBezTo>
                    <a:pt x="12" y="9"/>
                    <a:pt x="9" y="9"/>
                    <a:pt x="7" y="9"/>
                  </a:cubicBezTo>
                  <a:cubicBezTo>
                    <a:pt x="5" y="9"/>
                    <a:pt x="2" y="7"/>
                    <a:pt x="1" y="7"/>
                  </a:cubicBezTo>
                  <a:cubicBezTo>
                    <a:pt x="0" y="8"/>
                    <a:pt x="2" y="12"/>
                    <a:pt x="2" y="12"/>
                  </a:cubicBezTo>
                  <a:cubicBezTo>
                    <a:pt x="3" y="15"/>
                    <a:pt x="4" y="16"/>
                    <a:pt x="4" y="18"/>
                  </a:cubicBezTo>
                  <a:cubicBezTo>
                    <a:pt x="4" y="19"/>
                    <a:pt x="7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8"/>
                    <a:pt x="5" y="30"/>
                    <a:pt x="4" y="32"/>
                  </a:cubicBezTo>
                  <a:cubicBezTo>
                    <a:pt x="4" y="35"/>
                    <a:pt x="3" y="37"/>
                    <a:pt x="2" y="40"/>
                  </a:cubicBezTo>
                  <a:cubicBezTo>
                    <a:pt x="1" y="43"/>
                    <a:pt x="3" y="46"/>
                    <a:pt x="4" y="49"/>
                  </a:cubicBezTo>
                  <a:cubicBezTo>
                    <a:pt x="4" y="52"/>
                    <a:pt x="3" y="54"/>
                    <a:pt x="3" y="56"/>
                  </a:cubicBezTo>
                  <a:cubicBezTo>
                    <a:pt x="3" y="57"/>
                    <a:pt x="4" y="58"/>
                    <a:pt x="4" y="59"/>
                  </a:cubicBezTo>
                  <a:cubicBezTo>
                    <a:pt x="5" y="60"/>
                    <a:pt x="5" y="62"/>
                    <a:pt x="5" y="63"/>
                  </a:cubicBezTo>
                  <a:cubicBezTo>
                    <a:pt x="6" y="66"/>
                    <a:pt x="9" y="67"/>
                    <a:pt x="10" y="70"/>
                  </a:cubicBezTo>
                  <a:cubicBezTo>
                    <a:pt x="11" y="72"/>
                    <a:pt x="11" y="71"/>
                    <a:pt x="12" y="70"/>
                  </a:cubicBezTo>
                  <a:cubicBezTo>
                    <a:pt x="12" y="70"/>
                    <a:pt x="13" y="73"/>
                    <a:pt x="13" y="73"/>
                  </a:cubicBezTo>
                  <a:cubicBezTo>
                    <a:pt x="13" y="73"/>
                    <a:pt x="12" y="72"/>
                    <a:pt x="12" y="73"/>
                  </a:cubicBezTo>
                  <a:cubicBezTo>
                    <a:pt x="12" y="74"/>
                    <a:pt x="12" y="75"/>
                    <a:pt x="13" y="76"/>
                  </a:cubicBezTo>
                  <a:cubicBezTo>
                    <a:pt x="14" y="76"/>
                    <a:pt x="14" y="76"/>
                    <a:pt x="15" y="77"/>
                  </a:cubicBezTo>
                  <a:cubicBezTo>
                    <a:pt x="16" y="78"/>
                    <a:pt x="14" y="79"/>
                    <a:pt x="15" y="80"/>
                  </a:cubicBezTo>
                  <a:cubicBezTo>
                    <a:pt x="17" y="83"/>
                    <a:pt x="21" y="85"/>
                    <a:pt x="21" y="88"/>
                  </a:cubicBezTo>
                  <a:cubicBezTo>
                    <a:pt x="22" y="90"/>
                    <a:pt x="23" y="90"/>
                    <a:pt x="25" y="91"/>
                  </a:cubicBezTo>
                  <a:cubicBezTo>
                    <a:pt x="27" y="92"/>
                    <a:pt x="29" y="93"/>
                    <a:pt x="31" y="93"/>
                  </a:cubicBezTo>
                  <a:cubicBezTo>
                    <a:pt x="33" y="93"/>
                    <a:pt x="35" y="95"/>
                    <a:pt x="36" y="96"/>
                  </a:cubicBezTo>
                  <a:cubicBezTo>
                    <a:pt x="36" y="97"/>
                    <a:pt x="40" y="101"/>
                    <a:pt x="39" y="102"/>
                  </a:cubicBezTo>
                  <a:cubicBezTo>
                    <a:pt x="43" y="101"/>
                    <a:pt x="48" y="100"/>
                    <a:pt x="52" y="101"/>
                  </a:cubicBezTo>
                  <a:cubicBezTo>
                    <a:pt x="58" y="103"/>
                    <a:pt x="63" y="106"/>
                    <a:pt x="68" y="10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solidFill>
                  <a:schemeClr val="accent1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353" name="Freeform 642"/>
            <p:cNvSpPr>
              <a:spLocks noEditPoints="1"/>
            </p:cNvSpPr>
            <p:nvPr/>
          </p:nvSpPr>
          <p:spPr bwMode="auto">
            <a:xfrm>
              <a:off x="5133301" y="4907779"/>
              <a:ext cx="3984071" cy="2048302"/>
            </a:xfrm>
            <a:custGeom>
              <a:avLst/>
              <a:gdLst>
                <a:gd name="T0" fmla="*/ 255 w 427"/>
                <a:gd name="T1" fmla="*/ 181 h 219"/>
                <a:gd name="T2" fmla="*/ 299 w 427"/>
                <a:gd name="T3" fmla="*/ 195 h 219"/>
                <a:gd name="T4" fmla="*/ 296 w 427"/>
                <a:gd name="T5" fmla="*/ 215 h 219"/>
                <a:gd name="T6" fmla="*/ 332 w 427"/>
                <a:gd name="T7" fmla="*/ 200 h 219"/>
                <a:gd name="T8" fmla="*/ 366 w 427"/>
                <a:gd name="T9" fmla="*/ 196 h 219"/>
                <a:gd name="T10" fmla="*/ 383 w 427"/>
                <a:gd name="T11" fmla="*/ 200 h 219"/>
                <a:gd name="T12" fmla="*/ 391 w 427"/>
                <a:gd name="T13" fmla="*/ 201 h 219"/>
                <a:gd name="T14" fmla="*/ 380 w 427"/>
                <a:gd name="T15" fmla="*/ 188 h 219"/>
                <a:gd name="T16" fmla="*/ 382 w 427"/>
                <a:gd name="T17" fmla="*/ 176 h 219"/>
                <a:gd name="T18" fmla="*/ 354 w 427"/>
                <a:gd name="T19" fmla="*/ 180 h 219"/>
                <a:gd name="T20" fmla="*/ 414 w 427"/>
                <a:gd name="T21" fmla="*/ 160 h 219"/>
                <a:gd name="T22" fmla="*/ 417 w 427"/>
                <a:gd name="T23" fmla="*/ 144 h 219"/>
                <a:gd name="T24" fmla="*/ 415 w 427"/>
                <a:gd name="T25" fmla="*/ 139 h 219"/>
                <a:gd name="T26" fmla="*/ 394 w 427"/>
                <a:gd name="T27" fmla="*/ 126 h 219"/>
                <a:gd name="T28" fmla="*/ 390 w 427"/>
                <a:gd name="T29" fmla="*/ 110 h 219"/>
                <a:gd name="T30" fmla="*/ 378 w 427"/>
                <a:gd name="T31" fmla="*/ 104 h 219"/>
                <a:gd name="T32" fmla="*/ 364 w 427"/>
                <a:gd name="T33" fmla="*/ 112 h 219"/>
                <a:gd name="T34" fmla="*/ 356 w 427"/>
                <a:gd name="T35" fmla="*/ 107 h 219"/>
                <a:gd name="T36" fmla="*/ 342 w 427"/>
                <a:gd name="T37" fmla="*/ 85 h 219"/>
                <a:gd name="T38" fmla="*/ 314 w 427"/>
                <a:gd name="T39" fmla="*/ 91 h 219"/>
                <a:gd name="T40" fmla="*/ 320 w 427"/>
                <a:gd name="T41" fmla="*/ 116 h 219"/>
                <a:gd name="T42" fmla="*/ 306 w 427"/>
                <a:gd name="T43" fmla="*/ 159 h 219"/>
                <a:gd name="T44" fmla="*/ 292 w 427"/>
                <a:gd name="T45" fmla="*/ 135 h 219"/>
                <a:gd name="T46" fmla="*/ 250 w 427"/>
                <a:gd name="T47" fmla="*/ 119 h 219"/>
                <a:gd name="T48" fmla="*/ 237 w 427"/>
                <a:gd name="T49" fmla="*/ 86 h 219"/>
                <a:gd name="T50" fmla="*/ 246 w 427"/>
                <a:gd name="T51" fmla="*/ 77 h 219"/>
                <a:gd name="T52" fmla="*/ 246 w 427"/>
                <a:gd name="T53" fmla="*/ 70 h 219"/>
                <a:gd name="T54" fmla="*/ 263 w 427"/>
                <a:gd name="T55" fmla="*/ 58 h 219"/>
                <a:gd name="T56" fmla="*/ 276 w 427"/>
                <a:gd name="T57" fmla="*/ 48 h 219"/>
                <a:gd name="T58" fmla="*/ 293 w 427"/>
                <a:gd name="T59" fmla="*/ 36 h 219"/>
                <a:gd name="T60" fmla="*/ 276 w 427"/>
                <a:gd name="T61" fmla="*/ 23 h 219"/>
                <a:gd name="T62" fmla="*/ 262 w 427"/>
                <a:gd name="T63" fmla="*/ 35 h 219"/>
                <a:gd name="T64" fmla="*/ 252 w 427"/>
                <a:gd name="T65" fmla="*/ 23 h 219"/>
                <a:gd name="T66" fmla="*/ 241 w 427"/>
                <a:gd name="T67" fmla="*/ 10 h 219"/>
                <a:gd name="T68" fmla="*/ 223 w 427"/>
                <a:gd name="T69" fmla="*/ 6 h 219"/>
                <a:gd name="T70" fmla="*/ 232 w 427"/>
                <a:gd name="T71" fmla="*/ 27 h 219"/>
                <a:gd name="T72" fmla="*/ 226 w 427"/>
                <a:gd name="T73" fmla="*/ 40 h 219"/>
                <a:gd name="T74" fmla="*/ 218 w 427"/>
                <a:gd name="T75" fmla="*/ 37 h 219"/>
                <a:gd name="T76" fmla="*/ 164 w 427"/>
                <a:gd name="T77" fmla="*/ 29 h 219"/>
                <a:gd name="T78" fmla="*/ 166 w 427"/>
                <a:gd name="T79" fmla="*/ 41 h 219"/>
                <a:gd name="T80" fmla="*/ 160 w 427"/>
                <a:gd name="T81" fmla="*/ 40 h 219"/>
                <a:gd name="T82" fmla="*/ 133 w 427"/>
                <a:gd name="T83" fmla="*/ 30 h 219"/>
                <a:gd name="T84" fmla="*/ 83 w 427"/>
                <a:gd name="T85" fmla="*/ 23 h 219"/>
                <a:gd name="T86" fmla="*/ 71 w 427"/>
                <a:gd name="T87" fmla="*/ 18 h 219"/>
                <a:gd name="T88" fmla="*/ 50 w 427"/>
                <a:gd name="T89" fmla="*/ 24 h 219"/>
                <a:gd name="T90" fmla="*/ 49 w 427"/>
                <a:gd name="T91" fmla="*/ 22 h 219"/>
                <a:gd name="T92" fmla="*/ 29 w 427"/>
                <a:gd name="T93" fmla="*/ 23 h 219"/>
                <a:gd name="T94" fmla="*/ 21 w 427"/>
                <a:gd name="T95" fmla="*/ 28 h 219"/>
                <a:gd name="T96" fmla="*/ 3 w 427"/>
                <a:gd name="T97" fmla="*/ 97 h 219"/>
                <a:gd name="T98" fmla="*/ 40 w 427"/>
                <a:gd name="T99" fmla="*/ 116 h 219"/>
                <a:gd name="T100" fmla="*/ 53 w 427"/>
                <a:gd name="T101" fmla="*/ 141 h 219"/>
                <a:gd name="T102" fmla="*/ 62 w 427"/>
                <a:gd name="T103" fmla="*/ 150 h 219"/>
                <a:gd name="T104" fmla="*/ 67 w 427"/>
                <a:gd name="T105" fmla="*/ 160 h 219"/>
                <a:gd name="T106" fmla="*/ 80 w 427"/>
                <a:gd name="T107" fmla="*/ 166 h 219"/>
                <a:gd name="T108" fmla="*/ 133 w 427"/>
                <a:gd name="T109" fmla="*/ 176 h 219"/>
                <a:gd name="T110" fmla="*/ 97 w 427"/>
                <a:gd name="T111" fmla="*/ 57 h 219"/>
                <a:gd name="T112" fmla="*/ 87 w 427"/>
                <a:gd name="T113" fmla="*/ 51 h 219"/>
                <a:gd name="T114" fmla="*/ 113 w 427"/>
                <a:gd name="T115" fmla="*/ 49 h 219"/>
                <a:gd name="T116" fmla="*/ 142 w 427"/>
                <a:gd name="T117" fmla="*/ 85 h 219"/>
                <a:gd name="T118" fmla="*/ 131 w 427"/>
                <a:gd name="T119" fmla="*/ 85 h 219"/>
                <a:gd name="T120" fmla="*/ 160 w 427"/>
                <a:gd name="T121" fmla="*/ 78 h 219"/>
                <a:gd name="T122" fmla="*/ 210 w 427"/>
                <a:gd name="T123" fmla="*/ 150 h 219"/>
                <a:gd name="T124" fmla="*/ 222 w 427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219">
                  <a:moveTo>
                    <a:pt x="229" y="174"/>
                  </a:moveTo>
                  <a:cubicBezTo>
                    <a:pt x="229" y="174"/>
                    <a:pt x="229" y="173"/>
                    <a:pt x="229" y="173"/>
                  </a:cubicBezTo>
                  <a:cubicBezTo>
                    <a:pt x="229" y="173"/>
                    <a:pt x="232" y="177"/>
                    <a:pt x="232" y="177"/>
                  </a:cubicBezTo>
                  <a:cubicBezTo>
                    <a:pt x="234" y="177"/>
                    <a:pt x="235" y="178"/>
                    <a:pt x="236" y="178"/>
                  </a:cubicBezTo>
                  <a:cubicBezTo>
                    <a:pt x="238" y="178"/>
                    <a:pt x="238" y="177"/>
                    <a:pt x="239" y="178"/>
                  </a:cubicBezTo>
                  <a:cubicBezTo>
                    <a:pt x="242" y="179"/>
                    <a:pt x="244" y="180"/>
                    <a:pt x="246" y="181"/>
                  </a:cubicBezTo>
                  <a:cubicBezTo>
                    <a:pt x="247" y="182"/>
                    <a:pt x="248" y="181"/>
                    <a:pt x="249" y="181"/>
                  </a:cubicBezTo>
                  <a:cubicBezTo>
                    <a:pt x="250" y="180"/>
                    <a:pt x="251" y="180"/>
                    <a:pt x="252" y="180"/>
                  </a:cubicBezTo>
                  <a:cubicBezTo>
                    <a:pt x="253" y="180"/>
                    <a:pt x="254" y="181"/>
                    <a:pt x="255" y="181"/>
                  </a:cubicBezTo>
                  <a:cubicBezTo>
                    <a:pt x="257" y="181"/>
                    <a:pt x="258" y="180"/>
                    <a:pt x="259" y="179"/>
                  </a:cubicBezTo>
                  <a:cubicBezTo>
                    <a:pt x="260" y="178"/>
                    <a:pt x="263" y="175"/>
                    <a:pt x="264" y="175"/>
                  </a:cubicBezTo>
                  <a:cubicBezTo>
                    <a:pt x="264" y="175"/>
                    <a:pt x="265" y="176"/>
                    <a:pt x="265" y="176"/>
                  </a:cubicBezTo>
                  <a:cubicBezTo>
                    <a:pt x="267" y="176"/>
                    <a:pt x="268" y="176"/>
                    <a:pt x="269" y="176"/>
                  </a:cubicBezTo>
                  <a:cubicBezTo>
                    <a:pt x="273" y="176"/>
                    <a:pt x="272" y="179"/>
                    <a:pt x="274" y="181"/>
                  </a:cubicBezTo>
                  <a:cubicBezTo>
                    <a:pt x="275" y="182"/>
                    <a:pt x="279" y="181"/>
                    <a:pt x="279" y="183"/>
                  </a:cubicBezTo>
                  <a:cubicBezTo>
                    <a:pt x="279" y="185"/>
                    <a:pt x="280" y="187"/>
                    <a:pt x="281" y="189"/>
                  </a:cubicBezTo>
                  <a:cubicBezTo>
                    <a:pt x="281" y="194"/>
                    <a:pt x="290" y="193"/>
                    <a:pt x="293" y="194"/>
                  </a:cubicBezTo>
                  <a:cubicBezTo>
                    <a:pt x="295" y="194"/>
                    <a:pt x="298" y="194"/>
                    <a:pt x="299" y="195"/>
                  </a:cubicBezTo>
                  <a:cubicBezTo>
                    <a:pt x="300" y="196"/>
                    <a:pt x="305" y="201"/>
                    <a:pt x="304" y="201"/>
                  </a:cubicBezTo>
                  <a:cubicBezTo>
                    <a:pt x="302" y="203"/>
                    <a:pt x="302" y="203"/>
                    <a:pt x="300" y="202"/>
                  </a:cubicBezTo>
                  <a:cubicBezTo>
                    <a:pt x="299" y="201"/>
                    <a:pt x="295" y="199"/>
                    <a:pt x="295" y="199"/>
                  </a:cubicBezTo>
                  <a:cubicBezTo>
                    <a:pt x="295" y="200"/>
                    <a:pt x="298" y="201"/>
                    <a:pt x="297" y="203"/>
                  </a:cubicBezTo>
                  <a:cubicBezTo>
                    <a:pt x="296" y="204"/>
                    <a:pt x="295" y="206"/>
                    <a:pt x="295" y="207"/>
                  </a:cubicBezTo>
                  <a:cubicBezTo>
                    <a:pt x="295" y="209"/>
                    <a:pt x="295" y="210"/>
                    <a:pt x="294" y="211"/>
                  </a:cubicBezTo>
                  <a:cubicBezTo>
                    <a:pt x="294" y="212"/>
                    <a:pt x="291" y="213"/>
                    <a:pt x="291" y="213"/>
                  </a:cubicBezTo>
                  <a:cubicBezTo>
                    <a:pt x="290" y="214"/>
                    <a:pt x="287" y="219"/>
                    <a:pt x="291" y="219"/>
                  </a:cubicBezTo>
                  <a:cubicBezTo>
                    <a:pt x="292" y="219"/>
                    <a:pt x="294" y="217"/>
                    <a:pt x="296" y="215"/>
                  </a:cubicBezTo>
                  <a:cubicBezTo>
                    <a:pt x="298" y="214"/>
                    <a:pt x="299" y="216"/>
                    <a:pt x="301" y="215"/>
                  </a:cubicBezTo>
                  <a:cubicBezTo>
                    <a:pt x="304" y="215"/>
                    <a:pt x="305" y="213"/>
                    <a:pt x="308" y="213"/>
                  </a:cubicBezTo>
                  <a:cubicBezTo>
                    <a:pt x="308" y="211"/>
                    <a:pt x="308" y="212"/>
                    <a:pt x="306" y="211"/>
                  </a:cubicBezTo>
                  <a:cubicBezTo>
                    <a:pt x="305" y="211"/>
                    <a:pt x="305" y="210"/>
                    <a:pt x="306" y="210"/>
                  </a:cubicBezTo>
                  <a:cubicBezTo>
                    <a:pt x="307" y="208"/>
                    <a:pt x="308" y="207"/>
                    <a:pt x="311" y="207"/>
                  </a:cubicBezTo>
                  <a:cubicBezTo>
                    <a:pt x="312" y="207"/>
                    <a:pt x="315" y="205"/>
                    <a:pt x="317" y="206"/>
                  </a:cubicBezTo>
                  <a:cubicBezTo>
                    <a:pt x="319" y="207"/>
                    <a:pt x="320" y="203"/>
                    <a:pt x="322" y="206"/>
                  </a:cubicBezTo>
                  <a:cubicBezTo>
                    <a:pt x="324" y="204"/>
                    <a:pt x="325" y="203"/>
                    <a:pt x="327" y="201"/>
                  </a:cubicBezTo>
                  <a:cubicBezTo>
                    <a:pt x="329" y="200"/>
                    <a:pt x="330" y="200"/>
                    <a:pt x="332" y="200"/>
                  </a:cubicBezTo>
                  <a:cubicBezTo>
                    <a:pt x="335" y="200"/>
                    <a:pt x="339" y="200"/>
                    <a:pt x="342" y="200"/>
                  </a:cubicBezTo>
                  <a:cubicBezTo>
                    <a:pt x="345" y="200"/>
                    <a:pt x="346" y="201"/>
                    <a:pt x="347" y="199"/>
                  </a:cubicBezTo>
                  <a:cubicBezTo>
                    <a:pt x="348" y="198"/>
                    <a:pt x="349" y="199"/>
                    <a:pt x="350" y="198"/>
                  </a:cubicBezTo>
                  <a:cubicBezTo>
                    <a:pt x="351" y="196"/>
                    <a:pt x="352" y="195"/>
                    <a:pt x="352" y="193"/>
                  </a:cubicBezTo>
                  <a:cubicBezTo>
                    <a:pt x="353" y="191"/>
                    <a:pt x="353" y="190"/>
                    <a:pt x="354" y="188"/>
                  </a:cubicBezTo>
                  <a:cubicBezTo>
                    <a:pt x="355" y="187"/>
                    <a:pt x="356" y="186"/>
                    <a:pt x="357" y="185"/>
                  </a:cubicBezTo>
                  <a:cubicBezTo>
                    <a:pt x="358" y="184"/>
                    <a:pt x="359" y="187"/>
                    <a:pt x="361" y="186"/>
                  </a:cubicBezTo>
                  <a:cubicBezTo>
                    <a:pt x="363" y="184"/>
                    <a:pt x="365" y="187"/>
                    <a:pt x="365" y="189"/>
                  </a:cubicBezTo>
                  <a:cubicBezTo>
                    <a:pt x="365" y="190"/>
                    <a:pt x="364" y="196"/>
                    <a:pt x="366" y="196"/>
                  </a:cubicBezTo>
                  <a:cubicBezTo>
                    <a:pt x="367" y="197"/>
                    <a:pt x="368" y="199"/>
                    <a:pt x="369" y="201"/>
                  </a:cubicBezTo>
                  <a:cubicBezTo>
                    <a:pt x="370" y="199"/>
                    <a:pt x="381" y="196"/>
                    <a:pt x="381" y="196"/>
                  </a:cubicBezTo>
                  <a:cubicBezTo>
                    <a:pt x="381" y="195"/>
                    <a:pt x="380" y="195"/>
                    <a:pt x="380" y="194"/>
                  </a:cubicBezTo>
                  <a:cubicBezTo>
                    <a:pt x="380" y="194"/>
                    <a:pt x="382" y="196"/>
                    <a:pt x="382" y="196"/>
                  </a:cubicBezTo>
                  <a:cubicBezTo>
                    <a:pt x="382" y="197"/>
                    <a:pt x="380" y="197"/>
                    <a:pt x="380" y="197"/>
                  </a:cubicBezTo>
                  <a:cubicBezTo>
                    <a:pt x="380" y="197"/>
                    <a:pt x="386" y="198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9"/>
                    <a:pt x="386" y="199"/>
                  </a:cubicBezTo>
                  <a:cubicBezTo>
                    <a:pt x="385" y="199"/>
                    <a:pt x="384" y="199"/>
                    <a:pt x="383" y="200"/>
                  </a:cubicBezTo>
                  <a:cubicBezTo>
                    <a:pt x="383" y="201"/>
                    <a:pt x="382" y="198"/>
                    <a:pt x="382" y="198"/>
                  </a:cubicBezTo>
                  <a:cubicBezTo>
                    <a:pt x="381" y="198"/>
                    <a:pt x="381" y="199"/>
                    <a:pt x="381" y="199"/>
                  </a:cubicBezTo>
                  <a:cubicBezTo>
                    <a:pt x="381" y="199"/>
                    <a:pt x="381" y="198"/>
                    <a:pt x="380" y="199"/>
                  </a:cubicBezTo>
                  <a:cubicBezTo>
                    <a:pt x="379" y="200"/>
                    <a:pt x="378" y="200"/>
                    <a:pt x="377" y="201"/>
                  </a:cubicBezTo>
                  <a:cubicBezTo>
                    <a:pt x="375" y="202"/>
                    <a:pt x="371" y="205"/>
                    <a:pt x="373" y="208"/>
                  </a:cubicBezTo>
                  <a:cubicBezTo>
                    <a:pt x="376" y="210"/>
                    <a:pt x="378" y="208"/>
                    <a:pt x="379" y="207"/>
                  </a:cubicBezTo>
                  <a:cubicBezTo>
                    <a:pt x="380" y="206"/>
                    <a:pt x="384" y="203"/>
                    <a:pt x="384" y="202"/>
                  </a:cubicBezTo>
                  <a:cubicBezTo>
                    <a:pt x="384" y="203"/>
                    <a:pt x="386" y="204"/>
                    <a:pt x="387" y="203"/>
                  </a:cubicBezTo>
                  <a:cubicBezTo>
                    <a:pt x="387" y="202"/>
                    <a:pt x="390" y="201"/>
                    <a:pt x="391" y="201"/>
                  </a:cubicBezTo>
                  <a:cubicBezTo>
                    <a:pt x="393" y="200"/>
                    <a:pt x="395" y="199"/>
                    <a:pt x="397" y="199"/>
                  </a:cubicBezTo>
                  <a:cubicBezTo>
                    <a:pt x="398" y="199"/>
                    <a:pt x="398" y="199"/>
                    <a:pt x="398" y="198"/>
                  </a:cubicBezTo>
                  <a:cubicBezTo>
                    <a:pt x="397" y="197"/>
                    <a:pt x="398" y="197"/>
                    <a:pt x="398" y="197"/>
                  </a:cubicBezTo>
                  <a:cubicBezTo>
                    <a:pt x="398" y="196"/>
                    <a:pt x="396" y="197"/>
                    <a:pt x="395" y="196"/>
                  </a:cubicBezTo>
                  <a:cubicBezTo>
                    <a:pt x="394" y="196"/>
                    <a:pt x="395" y="194"/>
                    <a:pt x="393" y="196"/>
                  </a:cubicBezTo>
                  <a:cubicBezTo>
                    <a:pt x="391" y="197"/>
                    <a:pt x="387" y="196"/>
                    <a:pt x="385" y="195"/>
                  </a:cubicBezTo>
                  <a:cubicBezTo>
                    <a:pt x="384" y="195"/>
                    <a:pt x="385" y="193"/>
                    <a:pt x="384" y="193"/>
                  </a:cubicBezTo>
                  <a:cubicBezTo>
                    <a:pt x="384" y="193"/>
                    <a:pt x="382" y="193"/>
                    <a:pt x="381" y="192"/>
                  </a:cubicBezTo>
                  <a:cubicBezTo>
                    <a:pt x="380" y="192"/>
                    <a:pt x="380" y="189"/>
                    <a:pt x="380" y="188"/>
                  </a:cubicBezTo>
                  <a:cubicBezTo>
                    <a:pt x="380" y="187"/>
                    <a:pt x="378" y="188"/>
                    <a:pt x="377" y="187"/>
                  </a:cubicBezTo>
                  <a:cubicBezTo>
                    <a:pt x="377" y="187"/>
                    <a:pt x="379" y="185"/>
                    <a:pt x="379" y="185"/>
                  </a:cubicBezTo>
                  <a:cubicBezTo>
                    <a:pt x="380" y="184"/>
                    <a:pt x="380" y="181"/>
                    <a:pt x="378" y="181"/>
                  </a:cubicBezTo>
                  <a:cubicBezTo>
                    <a:pt x="378" y="181"/>
                    <a:pt x="376" y="185"/>
                    <a:pt x="375" y="183"/>
                  </a:cubicBezTo>
                  <a:cubicBezTo>
                    <a:pt x="375" y="181"/>
                    <a:pt x="374" y="182"/>
                    <a:pt x="373" y="181"/>
                  </a:cubicBezTo>
                  <a:cubicBezTo>
                    <a:pt x="373" y="180"/>
                    <a:pt x="376" y="181"/>
                    <a:pt x="376" y="181"/>
                  </a:cubicBezTo>
                  <a:cubicBezTo>
                    <a:pt x="378" y="181"/>
                    <a:pt x="379" y="180"/>
                    <a:pt x="380" y="180"/>
                  </a:cubicBezTo>
                  <a:cubicBezTo>
                    <a:pt x="381" y="179"/>
                    <a:pt x="382" y="179"/>
                    <a:pt x="383" y="179"/>
                  </a:cubicBezTo>
                  <a:cubicBezTo>
                    <a:pt x="384" y="178"/>
                    <a:pt x="382" y="176"/>
                    <a:pt x="382" y="176"/>
                  </a:cubicBezTo>
                  <a:cubicBezTo>
                    <a:pt x="382" y="176"/>
                    <a:pt x="383" y="176"/>
                    <a:pt x="383" y="176"/>
                  </a:cubicBezTo>
                  <a:cubicBezTo>
                    <a:pt x="383" y="176"/>
                    <a:pt x="379" y="174"/>
                    <a:pt x="379" y="174"/>
                  </a:cubicBezTo>
                  <a:cubicBezTo>
                    <a:pt x="377" y="173"/>
                    <a:pt x="375" y="173"/>
                    <a:pt x="373" y="174"/>
                  </a:cubicBezTo>
                  <a:cubicBezTo>
                    <a:pt x="369" y="175"/>
                    <a:pt x="366" y="176"/>
                    <a:pt x="363" y="178"/>
                  </a:cubicBezTo>
                  <a:cubicBezTo>
                    <a:pt x="360" y="179"/>
                    <a:pt x="358" y="181"/>
                    <a:pt x="355" y="183"/>
                  </a:cubicBezTo>
                  <a:cubicBezTo>
                    <a:pt x="354" y="184"/>
                    <a:pt x="353" y="185"/>
                    <a:pt x="352" y="187"/>
                  </a:cubicBezTo>
                  <a:cubicBezTo>
                    <a:pt x="352" y="187"/>
                    <a:pt x="348" y="189"/>
                    <a:pt x="348" y="189"/>
                  </a:cubicBezTo>
                  <a:cubicBezTo>
                    <a:pt x="348" y="188"/>
                    <a:pt x="353" y="184"/>
                    <a:pt x="354" y="183"/>
                  </a:cubicBezTo>
                  <a:cubicBezTo>
                    <a:pt x="354" y="182"/>
                    <a:pt x="355" y="181"/>
                    <a:pt x="354" y="180"/>
                  </a:cubicBezTo>
                  <a:cubicBezTo>
                    <a:pt x="353" y="180"/>
                    <a:pt x="351" y="179"/>
                    <a:pt x="350" y="179"/>
                  </a:cubicBezTo>
                  <a:cubicBezTo>
                    <a:pt x="351" y="179"/>
                    <a:pt x="353" y="180"/>
                    <a:pt x="354" y="180"/>
                  </a:cubicBezTo>
                  <a:cubicBezTo>
                    <a:pt x="356" y="181"/>
                    <a:pt x="358" y="178"/>
                    <a:pt x="359" y="177"/>
                  </a:cubicBezTo>
                  <a:cubicBezTo>
                    <a:pt x="360" y="176"/>
                    <a:pt x="361" y="174"/>
                    <a:pt x="363" y="173"/>
                  </a:cubicBezTo>
                  <a:cubicBezTo>
                    <a:pt x="365" y="173"/>
                    <a:pt x="367" y="174"/>
                    <a:pt x="368" y="172"/>
                  </a:cubicBezTo>
                  <a:cubicBezTo>
                    <a:pt x="369" y="168"/>
                    <a:pt x="371" y="167"/>
                    <a:pt x="375" y="167"/>
                  </a:cubicBezTo>
                  <a:cubicBezTo>
                    <a:pt x="379" y="167"/>
                    <a:pt x="383" y="167"/>
                    <a:pt x="387" y="167"/>
                  </a:cubicBezTo>
                  <a:cubicBezTo>
                    <a:pt x="394" y="167"/>
                    <a:pt x="404" y="169"/>
                    <a:pt x="409" y="163"/>
                  </a:cubicBezTo>
                  <a:cubicBezTo>
                    <a:pt x="411" y="161"/>
                    <a:pt x="412" y="160"/>
                    <a:pt x="414" y="160"/>
                  </a:cubicBezTo>
                  <a:cubicBezTo>
                    <a:pt x="416" y="160"/>
                    <a:pt x="418" y="160"/>
                    <a:pt x="421" y="158"/>
                  </a:cubicBezTo>
                  <a:cubicBezTo>
                    <a:pt x="422" y="158"/>
                    <a:pt x="425" y="156"/>
                    <a:pt x="425" y="155"/>
                  </a:cubicBezTo>
                  <a:cubicBezTo>
                    <a:pt x="427" y="152"/>
                    <a:pt x="422" y="153"/>
                    <a:pt x="422" y="152"/>
                  </a:cubicBezTo>
                  <a:cubicBezTo>
                    <a:pt x="422" y="151"/>
                    <a:pt x="424" y="151"/>
                    <a:pt x="424" y="151"/>
                  </a:cubicBezTo>
                  <a:cubicBezTo>
                    <a:pt x="425" y="150"/>
                    <a:pt x="424" y="149"/>
                    <a:pt x="424" y="148"/>
                  </a:cubicBezTo>
                  <a:cubicBezTo>
                    <a:pt x="424" y="148"/>
                    <a:pt x="425" y="147"/>
                    <a:pt x="425" y="147"/>
                  </a:cubicBezTo>
                  <a:cubicBezTo>
                    <a:pt x="425" y="146"/>
                    <a:pt x="423" y="145"/>
                    <a:pt x="423" y="145"/>
                  </a:cubicBezTo>
                  <a:cubicBezTo>
                    <a:pt x="422" y="144"/>
                    <a:pt x="421" y="144"/>
                    <a:pt x="421" y="143"/>
                  </a:cubicBezTo>
                  <a:cubicBezTo>
                    <a:pt x="420" y="143"/>
                    <a:pt x="418" y="146"/>
                    <a:pt x="417" y="144"/>
                  </a:cubicBezTo>
                  <a:cubicBezTo>
                    <a:pt x="417" y="144"/>
                    <a:pt x="419" y="143"/>
                    <a:pt x="418" y="143"/>
                  </a:cubicBezTo>
                  <a:cubicBezTo>
                    <a:pt x="418" y="142"/>
                    <a:pt x="417" y="141"/>
                    <a:pt x="416" y="141"/>
                  </a:cubicBezTo>
                  <a:cubicBezTo>
                    <a:pt x="415" y="140"/>
                    <a:pt x="411" y="141"/>
                    <a:pt x="410" y="142"/>
                  </a:cubicBezTo>
                  <a:cubicBezTo>
                    <a:pt x="409" y="144"/>
                    <a:pt x="406" y="145"/>
                    <a:pt x="404" y="146"/>
                  </a:cubicBezTo>
                  <a:cubicBezTo>
                    <a:pt x="403" y="146"/>
                    <a:pt x="400" y="144"/>
                    <a:pt x="400" y="143"/>
                  </a:cubicBezTo>
                  <a:cubicBezTo>
                    <a:pt x="400" y="142"/>
                    <a:pt x="403" y="145"/>
                    <a:pt x="403" y="145"/>
                  </a:cubicBezTo>
                  <a:cubicBezTo>
                    <a:pt x="404" y="145"/>
                    <a:pt x="408" y="142"/>
                    <a:pt x="408" y="142"/>
                  </a:cubicBezTo>
                  <a:cubicBezTo>
                    <a:pt x="408" y="142"/>
                    <a:pt x="406" y="141"/>
                    <a:pt x="406" y="141"/>
                  </a:cubicBezTo>
                  <a:cubicBezTo>
                    <a:pt x="409" y="140"/>
                    <a:pt x="412" y="140"/>
                    <a:pt x="415" y="139"/>
                  </a:cubicBezTo>
                  <a:cubicBezTo>
                    <a:pt x="415" y="139"/>
                    <a:pt x="417" y="138"/>
                    <a:pt x="416" y="137"/>
                  </a:cubicBezTo>
                  <a:cubicBezTo>
                    <a:pt x="416" y="137"/>
                    <a:pt x="414" y="135"/>
                    <a:pt x="414" y="135"/>
                  </a:cubicBezTo>
                  <a:cubicBezTo>
                    <a:pt x="412" y="136"/>
                    <a:pt x="410" y="136"/>
                    <a:pt x="409" y="134"/>
                  </a:cubicBezTo>
                  <a:cubicBezTo>
                    <a:pt x="408" y="134"/>
                    <a:pt x="404" y="137"/>
                    <a:pt x="404" y="136"/>
                  </a:cubicBezTo>
                  <a:cubicBezTo>
                    <a:pt x="404" y="136"/>
                    <a:pt x="407" y="133"/>
                    <a:pt x="404" y="134"/>
                  </a:cubicBezTo>
                  <a:cubicBezTo>
                    <a:pt x="404" y="134"/>
                    <a:pt x="400" y="135"/>
                    <a:pt x="400" y="135"/>
                  </a:cubicBezTo>
                  <a:cubicBezTo>
                    <a:pt x="401" y="133"/>
                    <a:pt x="404" y="133"/>
                    <a:pt x="402" y="130"/>
                  </a:cubicBezTo>
                  <a:cubicBezTo>
                    <a:pt x="402" y="130"/>
                    <a:pt x="398" y="128"/>
                    <a:pt x="398" y="128"/>
                  </a:cubicBezTo>
                  <a:cubicBezTo>
                    <a:pt x="396" y="128"/>
                    <a:pt x="396" y="126"/>
                    <a:pt x="394" y="126"/>
                  </a:cubicBezTo>
                  <a:cubicBezTo>
                    <a:pt x="395" y="126"/>
                    <a:pt x="392" y="122"/>
                    <a:pt x="392" y="122"/>
                  </a:cubicBezTo>
                  <a:cubicBezTo>
                    <a:pt x="392" y="122"/>
                    <a:pt x="393" y="123"/>
                    <a:pt x="394" y="123"/>
                  </a:cubicBezTo>
                  <a:cubicBezTo>
                    <a:pt x="395" y="124"/>
                    <a:pt x="395" y="122"/>
                    <a:pt x="396" y="122"/>
                  </a:cubicBezTo>
                  <a:cubicBezTo>
                    <a:pt x="400" y="121"/>
                    <a:pt x="393" y="118"/>
                    <a:pt x="392" y="117"/>
                  </a:cubicBezTo>
                  <a:cubicBezTo>
                    <a:pt x="392" y="118"/>
                    <a:pt x="394" y="116"/>
                    <a:pt x="394" y="116"/>
                  </a:cubicBezTo>
                  <a:cubicBezTo>
                    <a:pt x="395" y="115"/>
                    <a:pt x="393" y="115"/>
                    <a:pt x="392" y="114"/>
                  </a:cubicBezTo>
                  <a:cubicBezTo>
                    <a:pt x="392" y="114"/>
                    <a:pt x="391" y="113"/>
                    <a:pt x="390" y="113"/>
                  </a:cubicBezTo>
                  <a:cubicBezTo>
                    <a:pt x="390" y="113"/>
                    <a:pt x="388" y="113"/>
                    <a:pt x="388" y="113"/>
                  </a:cubicBezTo>
                  <a:cubicBezTo>
                    <a:pt x="389" y="112"/>
                    <a:pt x="391" y="113"/>
                    <a:pt x="390" y="110"/>
                  </a:cubicBezTo>
                  <a:cubicBezTo>
                    <a:pt x="389" y="110"/>
                    <a:pt x="386" y="111"/>
                    <a:pt x="386" y="111"/>
                  </a:cubicBezTo>
                  <a:cubicBezTo>
                    <a:pt x="386" y="110"/>
                    <a:pt x="389" y="110"/>
                    <a:pt x="388" y="108"/>
                  </a:cubicBezTo>
                  <a:cubicBezTo>
                    <a:pt x="388" y="107"/>
                    <a:pt x="388" y="106"/>
                    <a:pt x="387" y="105"/>
                  </a:cubicBezTo>
                  <a:cubicBezTo>
                    <a:pt x="387" y="105"/>
                    <a:pt x="386" y="106"/>
                    <a:pt x="386" y="105"/>
                  </a:cubicBezTo>
                  <a:cubicBezTo>
                    <a:pt x="386" y="106"/>
                    <a:pt x="384" y="102"/>
                    <a:pt x="384" y="102"/>
                  </a:cubicBezTo>
                  <a:cubicBezTo>
                    <a:pt x="383" y="100"/>
                    <a:pt x="382" y="99"/>
                    <a:pt x="382" y="98"/>
                  </a:cubicBezTo>
                  <a:cubicBezTo>
                    <a:pt x="381" y="96"/>
                    <a:pt x="381" y="94"/>
                    <a:pt x="379" y="97"/>
                  </a:cubicBezTo>
                  <a:cubicBezTo>
                    <a:pt x="379" y="97"/>
                    <a:pt x="378" y="101"/>
                    <a:pt x="379" y="100"/>
                  </a:cubicBezTo>
                  <a:cubicBezTo>
                    <a:pt x="375" y="101"/>
                    <a:pt x="377" y="101"/>
                    <a:pt x="378" y="104"/>
                  </a:cubicBezTo>
                  <a:cubicBezTo>
                    <a:pt x="378" y="103"/>
                    <a:pt x="377" y="103"/>
                    <a:pt x="377" y="104"/>
                  </a:cubicBezTo>
                  <a:cubicBezTo>
                    <a:pt x="376" y="104"/>
                    <a:pt x="376" y="104"/>
                    <a:pt x="375" y="105"/>
                  </a:cubicBezTo>
                  <a:cubicBezTo>
                    <a:pt x="375" y="105"/>
                    <a:pt x="377" y="106"/>
                    <a:pt x="377" y="106"/>
                  </a:cubicBezTo>
                  <a:cubicBezTo>
                    <a:pt x="376" y="107"/>
                    <a:pt x="374" y="106"/>
                    <a:pt x="374" y="107"/>
                  </a:cubicBezTo>
                  <a:cubicBezTo>
                    <a:pt x="373" y="108"/>
                    <a:pt x="375" y="110"/>
                    <a:pt x="373" y="111"/>
                  </a:cubicBezTo>
                  <a:cubicBezTo>
                    <a:pt x="374" y="111"/>
                    <a:pt x="372" y="107"/>
                    <a:pt x="370" y="109"/>
                  </a:cubicBezTo>
                  <a:cubicBezTo>
                    <a:pt x="370" y="110"/>
                    <a:pt x="366" y="113"/>
                    <a:pt x="366" y="113"/>
                  </a:cubicBezTo>
                  <a:cubicBezTo>
                    <a:pt x="365" y="113"/>
                    <a:pt x="365" y="112"/>
                    <a:pt x="365" y="111"/>
                  </a:cubicBezTo>
                  <a:cubicBezTo>
                    <a:pt x="364" y="111"/>
                    <a:pt x="364" y="112"/>
                    <a:pt x="364" y="112"/>
                  </a:cubicBezTo>
                  <a:cubicBezTo>
                    <a:pt x="363" y="111"/>
                    <a:pt x="364" y="111"/>
                    <a:pt x="364" y="110"/>
                  </a:cubicBezTo>
                  <a:cubicBezTo>
                    <a:pt x="364" y="111"/>
                    <a:pt x="357" y="116"/>
                    <a:pt x="357" y="115"/>
                  </a:cubicBezTo>
                  <a:cubicBezTo>
                    <a:pt x="356" y="114"/>
                    <a:pt x="360" y="113"/>
                    <a:pt x="361" y="113"/>
                  </a:cubicBezTo>
                  <a:cubicBezTo>
                    <a:pt x="363" y="111"/>
                    <a:pt x="363" y="110"/>
                    <a:pt x="362" y="108"/>
                  </a:cubicBezTo>
                  <a:cubicBezTo>
                    <a:pt x="361" y="107"/>
                    <a:pt x="358" y="107"/>
                    <a:pt x="357" y="107"/>
                  </a:cubicBezTo>
                  <a:cubicBezTo>
                    <a:pt x="356" y="107"/>
                    <a:pt x="356" y="108"/>
                    <a:pt x="356" y="108"/>
                  </a:cubicBezTo>
                  <a:cubicBezTo>
                    <a:pt x="355" y="110"/>
                    <a:pt x="353" y="108"/>
                    <a:pt x="352" y="108"/>
                  </a:cubicBezTo>
                  <a:cubicBezTo>
                    <a:pt x="353" y="108"/>
                    <a:pt x="355" y="106"/>
                    <a:pt x="355" y="106"/>
                  </a:cubicBezTo>
                  <a:cubicBezTo>
                    <a:pt x="355" y="106"/>
                    <a:pt x="356" y="107"/>
                    <a:pt x="356" y="107"/>
                  </a:cubicBezTo>
                  <a:cubicBezTo>
                    <a:pt x="355" y="107"/>
                    <a:pt x="357" y="105"/>
                    <a:pt x="357" y="105"/>
                  </a:cubicBezTo>
                  <a:cubicBezTo>
                    <a:pt x="358" y="103"/>
                    <a:pt x="356" y="104"/>
                    <a:pt x="355" y="103"/>
                  </a:cubicBezTo>
                  <a:cubicBezTo>
                    <a:pt x="355" y="103"/>
                    <a:pt x="356" y="98"/>
                    <a:pt x="354" y="99"/>
                  </a:cubicBezTo>
                  <a:cubicBezTo>
                    <a:pt x="355" y="98"/>
                    <a:pt x="356" y="98"/>
                    <a:pt x="355" y="96"/>
                  </a:cubicBezTo>
                  <a:cubicBezTo>
                    <a:pt x="353" y="95"/>
                    <a:pt x="357" y="94"/>
                    <a:pt x="356" y="92"/>
                  </a:cubicBezTo>
                  <a:cubicBezTo>
                    <a:pt x="356" y="91"/>
                    <a:pt x="354" y="93"/>
                    <a:pt x="353" y="92"/>
                  </a:cubicBezTo>
                  <a:cubicBezTo>
                    <a:pt x="352" y="91"/>
                    <a:pt x="350" y="91"/>
                    <a:pt x="349" y="91"/>
                  </a:cubicBezTo>
                  <a:cubicBezTo>
                    <a:pt x="347" y="90"/>
                    <a:pt x="346" y="90"/>
                    <a:pt x="345" y="88"/>
                  </a:cubicBezTo>
                  <a:cubicBezTo>
                    <a:pt x="345" y="86"/>
                    <a:pt x="342" y="87"/>
                    <a:pt x="342" y="85"/>
                  </a:cubicBezTo>
                  <a:cubicBezTo>
                    <a:pt x="342" y="84"/>
                    <a:pt x="340" y="85"/>
                    <a:pt x="340" y="85"/>
                  </a:cubicBezTo>
                  <a:cubicBezTo>
                    <a:pt x="341" y="83"/>
                    <a:pt x="339" y="83"/>
                    <a:pt x="338" y="82"/>
                  </a:cubicBezTo>
                  <a:cubicBezTo>
                    <a:pt x="336" y="81"/>
                    <a:pt x="336" y="80"/>
                    <a:pt x="334" y="81"/>
                  </a:cubicBezTo>
                  <a:cubicBezTo>
                    <a:pt x="332" y="82"/>
                    <a:pt x="331" y="83"/>
                    <a:pt x="329" y="82"/>
                  </a:cubicBezTo>
                  <a:cubicBezTo>
                    <a:pt x="327" y="81"/>
                    <a:pt x="326" y="83"/>
                    <a:pt x="324" y="82"/>
                  </a:cubicBezTo>
                  <a:cubicBezTo>
                    <a:pt x="322" y="80"/>
                    <a:pt x="320" y="80"/>
                    <a:pt x="318" y="80"/>
                  </a:cubicBezTo>
                  <a:cubicBezTo>
                    <a:pt x="316" y="80"/>
                    <a:pt x="314" y="80"/>
                    <a:pt x="313" y="82"/>
                  </a:cubicBezTo>
                  <a:cubicBezTo>
                    <a:pt x="312" y="84"/>
                    <a:pt x="315" y="85"/>
                    <a:pt x="315" y="86"/>
                  </a:cubicBezTo>
                  <a:cubicBezTo>
                    <a:pt x="316" y="87"/>
                    <a:pt x="315" y="90"/>
                    <a:pt x="314" y="91"/>
                  </a:cubicBezTo>
                  <a:cubicBezTo>
                    <a:pt x="314" y="92"/>
                    <a:pt x="314" y="91"/>
                    <a:pt x="313" y="92"/>
                  </a:cubicBezTo>
                  <a:cubicBezTo>
                    <a:pt x="313" y="92"/>
                    <a:pt x="315" y="94"/>
                    <a:pt x="315" y="94"/>
                  </a:cubicBezTo>
                  <a:cubicBezTo>
                    <a:pt x="315" y="96"/>
                    <a:pt x="316" y="98"/>
                    <a:pt x="316" y="99"/>
                  </a:cubicBezTo>
                  <a:cubicBezTo>
                    <a:pt x="316" y="100"/>
                    <a:pt x="316" y="100"/>
                    <a:pt x="316" y="101"/>
                  </a:cubicBezTo>
                  <a:cubicBezTo>
                    <a:pt x="316" y="102"/>
                    <a:pt x="315" y="101"/>
                    <a:pt x="315" y="101"/>
                  </a:cubicBezTo>
                  <a:cubicBezTo>
                    <a:pt x="314" y="102"/>
                    <a:pt x="314" y="104"/>
                    <a:pt x="314" y="104"/>
                  </a:cubicBezTo>
                  <a:cubicBezTo>
                    <a:pt x="313" y="105"/>
                    <a:pt x="312" y="106"/>
                    <a:pt x="312" y="107"/>
                  </a:cubicBezTo>
                  <a:cubicBezTo>
                    <a:pt x="311" y="109"/>
                    <a:pt x="311" y="109"/>
                    <a:pt x="312" y="110"/>
                  </a:cubicBezTo>
                  <a:cubicBezTo>
                    <a:pt x="315" y="112"/>
                    <a:pt x="318" y="114"/>
                    <a:pt x="320" y="116"/>
                  </a:cubicBezTo>
                  <a:cubicBezTo>
                    <a:pt x="321" y="119"/>
                    <a:pt x="322" y="124"/>
                    <a:pt x="321" y="127"/>
                  </a:cubicBezTo>
                  <a:cubicBezTo>
                    <a:pt x="319" y="131"/>
                    <a:pt x="313" y="133"/>
                    <a:pt x="310" y="135"/>
                  </a:cubicBezTo>
                  <a:cubicBezTo>
                    <a:pt x="309" y="136"/>
                    <a:pt x="308" y="136"/>
                    <a:pt x="307" y="137"/>
                  </a:cubicBezTo>
                  <a:cubicBezTo>
                    <a:pt x="304" y="138"/>
                    <a:pt x="308" y="141"/>
                    <a:pt x="308" y="143"/>
                  </a:cubicBezTo>
                  <a:cubicBezTo>
                    <a:pt x="308" y="143"/>
                    <a:pt x="309" y="145"/>
                    <a:pt x="309" y="146"/>
                  </a:cubicBezTo>
                  <a:cubicBezTo>
                    <a:pt x="309" y="148"/>
                    <a:pt x="309" y="149"/>
                    <a:pt x="310" y="151"/>
                  </a:cubicBezTo>
                  <a:cubicBezTo>
                    <a:pt x="311" y="153"/>
                    <a:pt x="311" y="154"/>
                    <a:pt x="309" y="156"/>
                  </a:cubicBezTo>
                  <a:cubicBezTo>
                    <a:pt x="309" y="156"/>
                    <a:pt x="310" y="160"/>
                    <a:pt x="309" y="161"/>
                  </a:cubicBezTo>
                  <a:cubicBezTo>
                    <a:pt x="308" y="161"/>
                    <a:pt x="307" y="157"/>
                    <a:pt x="306" y="159"/>
                  </a:cubicBezTo>
                  <a:cubicBezTo>
                    <a:pt x="305" y="161"/>
                    <a:pt x="307" y="164"/>
                    <a:pt x="307" y="164"/>
                  </a:cubicBezTo>
                  <a:cubicBezTo>
                    <a:pt x="307" y="163"/>
                    <a:pt x="301" y="158"/>
                    <a:pt x="298" y="161"/>
                  </a:cubicBezTo>
                  <a:cubicBezTo>
                    <a:pt x="299" y="160"/>
                    <a:pt x="302" y="159"/>
                    <a:pt x="300" y="157"/>
                  </a:cubicBezTo>
                  <a:cubicBezTo>
                    <a:pt x="299" y="156"/>
                    <a:pt x="298" y="155"/>
                    <a:pt x="297" y="155"/>
                  </a:cubicBezTo>
                  <a:cubicBezTo>
                    <a:pt x="297" y="154"/>
                    <a:pt x="295" y="154"/>
                    <a:pt x="294" y="154"/>
                  </a:cubicBezTo>
                  <a:cubicBezTo>
                    <a:pt x="294" y="153"/>
                    <a:pt x="295" y="153"/>
                    <a:pt x="294" y="151"/>
                  </a:cubicBezTo>
                  <a:cubicBezTo>
                    <a:pt x="293" y="150"/>
                    <a:pt x="292" y="148"/>
                    <a:pt x="293" y="146"/>
                  </a:cubicBezTo>
                  <a:cubicBezTo>
                    <a:pt x="294" y="143"/>
                    <a:pt x="291" y="142"/>
                    <a:pt x="291" y="140"/>
                  </a:cubicBezTo>
                  <a:cubicBezTo>
                    <a:pt x="291" y="138"/>
                    <a:pt x="293" y="137"/>
                    <a:pt x="292" y="135"/>
                  </a:cubicBezTo>
                  <a:cubicBezTo>
                    <a:pt x="290" y="133"/>
                    <a:pt x="286" y="133"/>
                    <a:pt x="283" y="133"/>
                  </a:cubicBezTo>
                  <a:cubicBezTo>
                    <a:pt x="282" y="133"/>
                    <a:pt x="281" y="133"/>
                    <a:pt x="279" y="133"/>
                  </a:cubicBezTo>
                  <a:cubicBezTo>
                    <a:pt x="279" y="133"/>
                    <a:pt x="277" y="135"/>
                    <a:pt x="277" y="135"/>
                  </a:cubicBezTo>
                  <a:cubicBezTo>
                    <a:pt x="277" y="134"/>
                    <a:pt x="278" y="134"/>
                    <a:pt x="277" y="133"/>
                  </a:cubicBezTo>
                  <a:cubicBezTo>
                    <a:pt x="277" y="132"/>
                    <a:pt x="276" y="131"/>
                    <a:pt x="275" y="131"/>
                  </a:cubicBezTo>
                  <a:cubicBezTo>
                    <a:pt x="273" y="130"/>
                    <a:pt x="271" y="130"/>
                    <a:pt x="269" y="129"/>
                  </a:cubicBezTo>
                  <a:cubicBezTo>
                    <a:pt x="266" y="128"/>
                    <a:pt x="264" y="125"/>
                    <a:pt x="261" y="123"/>
                  </a:cubicBezTo>
                  <a:cubicBezTo>
                    <a:pt x="259" y="122"/>
                    <a:pt x="257" y="121"/>
                    <a:pt x="256" y="121"/>
                  </a:cubicBezTo>
                  <a:cubicBezTo>
                    <a:pt x="254" y="121"/>
                    <a:pt x="252" y="119"/>
                    <a:pt x="250" y="119"/>
                  </a:cubicBezTo>
                  <a:cubicBezTo>
                    <a:pt x="249" y="119"/>
                    <a:pt x="240" y="121"/>
                    <a:pt x="240" y="121"/>
                  </a:cubicBezTo>
                  <a:cubicBezTo>
                    <a:pt x="240" y="120"/>
                    <a:pt x="241" y="120"/>
                    <a:pt x="242" y="119"/>
                  </a:cubicBezTo>
                  <a:cubicBezTo>
                    <a:pt x="242" y="118"/>
                    <a:pt x="241" y="117"/>
                    <a:pt x="241" y="117"/>
                  </a:cubicBezTo>
                  <a:cubicBezTo>
                    <a:pt x="240" y="114"/>
                    <a:pt x="239" y="112"/>
                    <a:pt x="238" y="110"/>
                  </a:cubicBezTo>
                  <a:cubicBezTo>
                    <a:pt x="237" y="108"/>
                    <a:pt x="236" y="108"/>
                    <a:pt x="234" y="108"/>
                  </a:cubicBezTo>
                  <a:cubicBezTo>
                    <a:pt x="231" y="108"/>
                    <a:pt x="230" y="108"/>
                    <a:pt x="230" y="105"/>
                  </a:cubicBezTo>
                  <a:cubicBezTo>
                    <a:pt x="231" y="103"/>
                    <a:pt x="230" y="100"/>
                    <a:pt x="230" y="98"/>
                  </a:cubicBezTo>
                  <a:cubicBezTo>
                    <a:pt x="231" y="95"/>
                    <a:pt x="233" y="93"/>
                    <a:pt x="234" y="90"/>
                  </a:cubicBezTo>
                  <a:cubicBezTo>
                    <a:pt x="235" y="88"/>
                    <a:pt x="235" y="87"/>
                    <a:pt x="237" y="86"/>
                  </a:cubicBezTo>
                  <a:cubicBezTo>
                    <a:pt x="238" y="86"/>
                    <a:pt x="237" y="85"/>
                    <a:pt x="237" y="84"/>
                  </a:cubicBezTo>
                  <a:cubicBezTo>
                    <a:pt x="238" y="84"/>
                    <a:pt x="240" y="82"/>
                    <a:pt x="240" y="82"/>
                  </a:cubicBezTo>
                  <a:cubicBezTo>
                    <a:pt x="240" y="82"/>
                    <a:pt x="240" y="82"/>
                    <a:pt x="239" y="81"/>
                  </a:cubicBezTo>
                  <a:cubicBezTo>
                    <a:pt x="239" y="81"/>
                    <a:pt x="240" y="81"/>
                    <a:pt x="240" y="81"/>
                  </a:cubicBezTo>
                  <a:cubicBezTo>
                    <a:pt x="240" y="79"/>
                    <a:pt x="242" y="80"/>
                    <a:pt x="243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45" y="77"/>
                    <a:pt x="243" y="78"/>
                    <a:pt x="242" y="77"/>
                  </a:cubicBezTo>
                  <a:cubicBezTo>
                    <a:pt x="242" y="77"/>
                    <a:pt x="244" y="77"/>
                    <a:pt x="244" y="77"/>
                  </a:cubicBezTo>
                  <a:cubicBezTo>
                    <a:pt x="245" y="76"/>
                    <a:pt x="246" y="77"/>
                    <a:pt x="246" y="77"/>
                  </a:cubicBezTo>
                  <a:cubicBezTo>
                    <a:pt x="248" y="79"/>
                    <a:pt x="248" y="77"/>
                    <a:pt x="250" y="76"/>
                  </a:cubicBezTo>
                  <a:cubicBezTo>
                    <a:pt x="252" y="74"/>
                    <a:pt x="248" y="72"/>
                    <a:pt x="246" y="71"/>
                  </a:cubicBezTo>
                  <a:cubicBezTo>
                    <a:pt x="245" y="71"/>
                    <a:pt x="241" y="72"/>
                    <a:pt x="241" y="72"/>
                  </a:cubicBezTo>
                  <a:cubicBezTo>
                    <a:pt x="240" y="70"/>
                    <a:pt x="243" y="70"/>
                    <a:pt x="240" y="69"/>
                  </a:cubicBezTo>
                  <a:cubicBezTo>
                    <a:pt x="239" y="69"/>
                    <a:pt x="234" y="69"/>
                    <a:pt x="234" y="68"/>
                  </a:cubicBezTo>
                  <a:cubicBezTo>
                    <a:pt x="234" y="67"/>
                    <a:pt x="236" y="67"/>
                    <a:pt x="236" y="67"/>
                  </a:cubicBezTo>
                  <a:cubicBezTo>
                    <a:pt x="237" y="66"/>
                    <a:pt x="237" y="67"/>
                    <a:pt x="238" y="67"/>
                  </a:cubicBezTo>
                  <a:cubicBezTo>
                    <a:pt x="237" y="68"/>
                    <a:pt x="240" y="68"/>
                    <a:pt x="240" y="68"/>
                  </a:cubicBezTo>
                  <a:cubicBezTo>
                    <a:pt x="242" y="68"/>
                    <a:pt x="245" y="70"/>
                    <a:pt x="246" y="70"/>
                  </a:cubicBezTo>
                  <a:cubicBezTo>
                    <a:pt x="247" y="70"/>
                    <a:pt x="248" y="71"/>
                    <a:pt x="249" y="71"/>
                  </a:cubicBezTo>
                  <a:cubicBezTo>
                    <a:pt x="251" y="72"/>
                    <a:pt x="250" y="71"/>
                    <a:pt x="251" y="71"/>
                  </a:cubicBezTo>
                  <a:cubicBezTo>
                    <a:pt x="252" y="71"/>
                    <a:pt x="255" y="71"/>
                    <a:pt x="254" y="70"/>
                  </a:cubicBezTo>
                  <a:cubicBezTo>
                    <a:pt x="253" y="69"/>
                    <a:pt x="254" y="67"/>
                    <a:pt x="255" y="66"/>
                  </a:cubicBezTo>
                  <a:cubicBezTo>
                    <a:pt x="255" y="67"/>
                    <a:pt x="258" y="68"/>
                    <a:pt x="258" y="68"/>
                  </a:cubicBezTo>
                  <a:cubicBezTo>
                    <a:pt x="260" y="68"/>
                    <a:pt x="261" y="68"/>
                    <a:pt x="263" y="67"/>
                  </a:cubicBezTo>
                  <a:cubicBezTo>
                    <a:pt x="264" y="66"/>
                    <a:pt x="265" y="64"/>
                    <a:pt x="266" y="63"/>
                  </a:cubicBezTo>
                  <a:cubicBezTo>
                    <a:pt x="267" y="62"/>
                    <a:pt x="269" y="61"/>
                    <a:pt x="268" y="59"/>
                  </a:cubicBezTo>
                  <a:cubicBezTo>
                    <a:pt x="267" y="57"/>
                    <a:pt x="264" y="58"/>
                    <a:pt x="263" y="58"/>
                  </a:cubicBezTo>
                  <a:cubicBezTo>
                    <a:pt x="260" y="58"/>
                    <a:pt x="258" y="57"/>
                    <a:pt x="256" y="56"/>
                  </a:cubicBezTo>
                  <a:cubicBezTo>
                    <a:pt x="255" y="55"/>
                    <a:pt x="254" y="54"/>
                    <a:pt x="252" y="53"/>
                  </a:cubicBezTo>
                  <a:cubicBezTo>
                    <a:pt x="252" y="53"/>
                    <a:pt x="247" y="53"/>
                    <a:pt x="247" y="53"/>
                  </a:cubicBezTo>
                  <a:cubicBezTo>
                    <a:pt x="247" y="52"/>
                    <a:pt x="252" y="53"/>
                    <a:pt x="253" y="53"/>
                  </a:cubicBezTo>
                  <a:cubicBezTo>
                    <a:pt x="255" y="53"/>
                    <a:pt x="255" y="52"/>
                    <a:pt x="257" y="53"/>
                  </a:cubicBezTo>
                  <a:cubicBezTo>
                    <a:pt x="261" y="55"/>
                    <a:pt x="265" y="59"/>
                    <a:pt x="269" y="56"/>
                  </a:cubicBezTo>
                  <a:cubicBezTo>
                    <a:pt x="271" y="54"/>
                    <a:pt x="272" y="53"/>
                    <a:pt x="273" y="51"/>
                  </a:cubicBezTo>
                  <a:cubicBezTo>
                    <a:pt x="274" y="50"/>
                    <a:pt x="268" y="49"/>
                    <a:pt x="271" y="47"/>
                  </a:cubicBezTo>
                  <a:cubicBezTo>
                    <a:pt x="272" y="47"/>
                    <a:pt x="275" y="47"/>
                    <a:pt x="276" y="48"/>
                  </a:cubicBezTo>
                  <a:cubicBezTo>
                    <a:pt x="279" y="48"/>
                    <a:pt x="279" y="50"/>
                    <a:pt x="282" y="48"/>
                  </a:cubicBezTo>
                  <a:cubicBezTo>
                    <a:pt x="282" y="48"/>
                    <a:pt x="285" y="49"/>
                    <a:pt x="284" y="47"/>
                  </a:cubicBezTo>
                  <a:cubicBezTo>
                    <a:pt x="283" y="46"/>
                    <a:pt x="279" y="44"/>
                    <a:pt x="278" y="44"/>
                  </a:cubicBezTo>
                  <a:cubicBezTo>
                    <a:pt x="280" y="43"/>
                    <a:pt x="282" y="45"/>
                    <a:pt x="284" y="45"/>
                  </a:cubicBezTo>
                  <a:cubicBezTo>
                    <a:pt x="285" y="45"/>
                    <a:pt x="287" y="50"/>
                    <a:pt x="289" y="49"/>
                  </a:cubicBezTo>
                  <a:cubicBezTo>
                    <a:pt x="289" y="49"/>
                    <a:pt x="288" y="48"/>
                    <a:pt x="288" y="48"/>
                  </a:cubicBezTo>
                  <a:cubicBezTo>
                    <a:pt x="289" y="47"/>
                    <a:pt x="290" y="47"/>
                    <a:pt x="292" y="46"/>
                  </a:cubicBezTo>
                  <a:cubicBezTo>
                    <a:pt x="293" y="45"/>
                    <a:pt x="296" y="42"/>
                    <a:pt x="297" y="41"/>
                  </a:cubicBezTo>
                  <a:cubicBezTo>
                    <a:pt x="297" y="38"/>
                    <a:pt x="295" y="38"/>
                    <a:pt x="293" y="36"/>
                  </a:cubicBezTo>
                  <a:cubicBezTo>
                    <a:pt x="293" y="36"/>
                    <a:pt x="290" y="30"/>
                    <a:pt x="290" y="31"/>
                  </a:cubicBezTo>
                  <a:cubicBezTo>
                    <a:pt x="291" y="30"/>
                    <a:pt x="295" y="30"/>
                    <a:pt x="296" y="30"/>
                  </a:cubicBezTo>
                  <a:cubicBezTo>
                    <a:pt x="299" y="29"/>
                    <a:pt x="294" y="28"/>
                    <a:pt x="294" y="27"/>
                  </a:cubicBezTo>
                  <a:cubicBezTo>
                    <a:pt x="293" y="26"/>
                    <a:pt x="297" y="26"/>
                    <a:pt x="297" y="25"/>
                  </a:cubicBezTo>
                  <a:cubicBezTo>
                    <a:pt x="297" y="25"/>
                    <a:pt x="287" y="21"/>
                    <a:pt x="287" y="21"/>
                  </a:cubicBezTo>
                  <a:cubicBezTo>
                    <a:pt x="288" y="21"/>
                    <a:pt x="290" y="20"/>
                    <a:pt x="291" y="20"/>
                  </a:cubicBezTo>
                  <a:cubicBezTo>
                    <a:pt x="288" y="20"/>
                    <a:pt x="285" y="19"/>
                    <a:pt x="282" y="19"/>
                  </a:cubicBezTo>
                  <a:cubicBezTo>
                    <a:pt x="280" y="19"/>
                    <a:pt x="277" y="20"/>
                    <a:pt x="276" y="19"/>
                  </a:cubicBezTo>
                  <a:cubicBezTo>
                    <a:pt x="278" y="20"/>
                    <a:pt x="275" y="21"/>
                    <a:pt x="276" y="23"/>
                  </a:cubicBezTo>
                  <a:cubicBezTo>
                    <a:pt x="277" y="24"/>
                    <a:pt x="280" y="25"/>
                    <a:pt x="280" y="26"/>
                  </a:cubicBezTo>
                  <a:cubicBezTo>
                    <a:pt x="280" y="26"/>
                    <a:pt x="278" y="27"/>
                    <a:pt x="278" y="27"/>
                  </a:cubicBezTo>
                  <a:cubicBezTo>
                    <a:pt x="278" y="27"/>
                    <a:pt x="280" y="28"/>
                    <a:pt x="279" y="28"/>
                  </a:cubicBezTo>
                  <a:cubicBezTo>
                    <a:pt x="277" y="29"/>
                    <a:pt x="276" y="27"/>
                    <a:pt x="275" y="31"/>
                  </a:cubicBezTo>
                  <a:cubicBezTo>
                    <a:pt x="274" y="33"/>
                    <a:pt x="274" y="35"/>
                    <a:pt x="273" y="37"/>
                  </a:cubicBezTo>
                  <a:cubicBezTo>
                    <a:pt x="272" y="37"/>
                    <a:pt x="271" y="38"/>
                    <a:pt x="271" y="39"/>
                  </a:cubicBezTo>
                  <a:cubicBezTo>
                    <a:pt x="271" y="40"/>
                    <a:pt x="270" y="40"/>
                    <a:pt x="270" y="41"/>
                  </a:cubicBezTo>
                  <a:cubicBezTo>
                    <a:pt x="267" y="42"/>
                    <a:pt x="268" y="43"/>
                    <a:pt x="266" y="40"/>
                  </a:cubicBezTo>
                  <a:cubicBezTo>
                    <a:pt x="265" y="39"/>
                    <a:pt x="262" y="37"/>
                    <a:pt x="262" y="35"/>
                  </a:cubicBezTo>
                  <a:cubicBezTo>
                    <a:pt x="262" y="35"/>
                    <a:pt x="262" y="32"/>
                    <a:pt x="263" y="32"/>
                  </a:cubicBezTo>
                  <a:cubicBezTo>
                    <a:pt x="263" y="32"/>
                    <a:pt x="265" y="33"/>
                    <a:pt x="265" y="31"/>
                  </a:cubicBezTo>
                  <a:cubicBezTo>
                    <a:pt x="264" y="29"/>
                    <a:pt x="264" y="28"/>
                    <a:pt x="262" y="26"/>
                  </a:cubicBezTo>
                  <a:cubicBezTo>
                    <a:pt x="260" y="25"/>
                    <a:pt x="258" y="23"/>
                    <a:pt x="256" y="25"/>
                  </a:cubicBezTo>
                  <a:cubicBezTo>
                    <a:pt x="255" y="26"/>
                    <a:pt x="255" y="28"/>
                    <a:pt x="255" y="30"/>
                  </a:cubicBezTo>
                  <a:cubicBezTo>
                    <a:pt x="255" y="31"/>
                    <a:pt x="251" y="31"/>
                    <a:pt x="251" y="30"/>
                  </a:cubicBezTo>
                  <a:cubicBezTo>
                    <a:pt x="251" y="29"/>
                    <a:pt x="251" y="26"/>
                    <a:pt x="250" y="25"/>
                  </a:cubicBezTo>
                  <a:cubicBezTo>
                    <a:pt x="246" y="22"/>
                    <a:pt x="251" y="25"/>
                    <a:pt x="251" y="24"/>
                  </a:cubicBezTo>
                  <a:cubicBezTo>
                    <a:pt x="252" y="24"/>
                    <a:pt x="253" y="23"/>
                    <a:pt x="252" y="23"/>
                  </a:cubicBezTo>
                  <a:cubicBezTo>
                    <a:pt x="252" y="22"/>
                    <a:pt x="251" y="21"/>
                    <a:pt x="250" y="22"/>
                  </a:cubicBezTo>
                  <a:cubicBezTo>
                    <a:pt x="249" y="23"/>
                    <a:pt x="249" y="21"/>
                    <a:pt x="248" y="21"/>
                  </a:cubicBezTo>
                  <a:cubicBezTo>
                    <a:pt x="247" y="20"/>
                    <a:pt x="246" y="22"/>
                    <a:pt x="245" y="21"/>
                  </a:cubicBezTo>
                  <a:cubicBezTo>
                    <a:pt x="243" y="20"/>
                    <a:pt x="242" y="21"/>
                    <a:pt x="243" y="18"/>
                  </a:cubicBezTo>
                  <a:cubicBezTo>
                    <a:pt x="243" y="18"/>
                    <a:pt x="243" y="18"/>
                    <a:pt x="244" y="18"/>
                  </a:cubicBezTo>
                  <a:cubicBezTo>
                    <a:pt x="244" y="17"/>
                    <a:pt x="244" y="17"/>
                    <a:pt x="244" y="16"/>
                  </a:cubicBezTo>
                  <a:cubicBezTo>
                    <a:pt x="245" y="16"/>
                    <a:pt x="245" y="16"/>
                    <a:pt x="246" y="16"/>
                  </a:cubicBezTo>
                  <a:cubicBezTo>
                    <a:pt x="245" y="16"/>
                    <a:pt x="244" y="13"/>
                    <a:pt x="244" y="13"/>
                  </a:cubicBezTo>
                  <a:cubicBezTo>
                    <a:pt x="243" y="11"/>
                    <a:pt x="241" y="11"/>
                    <a:pt x="241" y="10"/>
                  </a:cubicBezTo>
                  <a:cubicBezTo>
                    <a:pt x="239" y="9"/>
                    <a:pt x="240" y="9"/>
                    <a:pt x="239" y="7"/>
                  </a:cubicBezTo>
                  <a:cubicBezTo>
                    <a:pt x="239" y="5"/>
                    <a:pt x="237" y="4"/>
                    <a:pt x="237" y="3"/>
                  </a:cubicBezTo>
                  <a:cubicBezTo>
                    <a:pt x="236" y="1"/>
                    <a:pt x="234" y="1"/>
                    <a:pt x="232" y="1"/>
                  </a:cubicBezTo>
                  <a:cubicBezTo>
                    <a:pt x="231" y="1"/>
                    <a:pt x="232" y="0"/>
                    <a:pt x="230" y="0"/>
                  </a:cubicBezTo>
                  <a:cubicBezTo>
                    <a:pt x="229" y="0"/>
                    <a:pt x="228" y="0"/>
                    <a:pt x="228" y="2"/>
                  </a:cubicBezTo>
                  <a:cubicBezTo>
                    <a:pt x="228" y="2"/>
                    <a:pt x="225" y="3"/>
                    <a:pt x="225" y="3"/>
                  </a:cubicBezTo>
                  <a:cubicBezTo>
                    <a:pt x="226" y="3"/>
                    <a:pt x="228" y="3"/>
                    <a:pt x="228" y="4"/>
                  </a:cubicBezTo>
                  <a:cubicBezTo>
                    <a:pt x="228" y="4"/>
                    <a:pt x="226" y="5"/>
                    <a:pt x="226" y="5"/>
                  </a:cubicBezTo>
                  <a:cubicBezTo>
                    <a:pt x="225" y="6"/>
                    <a:pt x="224" y="4"/>
                    <a:pt x="223" y="6"/>
                  </a:cubicBezTo>
                  <a:cubicBezTo>
                    <a:pt x="222" y="6"/>
                    <a:pt x="221" y="9"/>
                    <a:pt x="221" y="10"/>
                  </a:cubicBezTo>
                  <a:cubicBezTo>
                    <a:pt x="222" y="10"/>
                    <a:pt x="224" y="10"/>
                    <a:pt x="225" y="11"/>
                  </a:cubicBezTo>
                  <a:cubicBezTo>
                    <a:pt x="224" y="10"/>
                    <a:pt x="222" y="14"/>
                    <a:pt x="222" y="15"/>
                  </a:cubicBezTo>
                  <a:cubicBezTo>
                    <a:pt x="222" y="16"/>
                    <a:pt x="224" y="18"/>
                    <a:pt x="225" y="19"/>
                  </a:cubicBezTo>
                  <a:cubicBezTo>
                    <a:pt x="226" y="19"/>
                    <a:pt x="228" y="21"/>
                    <a:pt x="229" y="21"/>
                  </a:cubicBezTo>
                  <a:cubicBezTo>
                    <a:pt x="231" y="20"/>
                    <a:pt x="231" y="20"/>
                    <a:pt x="232" y="21"/>
                  </a:cubicBezTo>
                  <a:cubicBezTo>
                    <a:pt x="233" y="21"/>
                    <a:pt x="235" y="23"/>
                    <a:pt x="235" y="23"/>
                  </a:cubicBezTo>
                  <a:cubicBezTo>
                    <a:pt x="234" y="24"/>
                    <a:pt x="233" y="22"/>
                    <a:pt x="233" y="24"/>
                  </a:cubicBezTo>
                  <a:cubicBezTo>
                    <a:pt x="233" y="26"/>
                    <a:pt x="232" y="26"/>
                    <a:pt x="232" y="27"/>
                  </a:cubicBezTo>
                  <a:cubicBezTo>
                    <a:pt x="231" y="29"/>
                    <a:pt x="233" y="29"/>
                    <a:pt x="234" y="28"/>
                  </a:cubicBezTo>
                  <a:cubicBezTo>
                    <a:pt x="234" y="28"/>
                    <a:pt x="236" y="25"/>
                    <a:pt x="236" y="26"/>
                  </a:cubicBezTo>
                  <a:cubicBezTo>
                    <a:pt x="237" y="27"/>
                    <a:pt x="236" y="29"/>
                    <a:pt x="236" y="30"/>
                  </a:cubicBezTo>
                  <a:cubicBezTo>
                    <a:pt x="235" y="31"/>
                    <a:pt x="234" y="31"/>
                    <a:pt x="233" y="31"/>
                  </a:cubicBezTo>
                  <a:cubicBezTo>
                    <a:pt x="233" y="32"/>
                    <a:pt x="233" y="33"/>
                    <a:pt x="232" y="34"/>
                  </a:cubicBezTo>
                  <a:cubicBezTo>
                    <a:pt x="231" y="34"/>
                    <a:pt x="229" y="34"/>
                    <a:pt x="228" y="35"/>
                  </a:cubicBezTo>
                  <a:cubicBezTo>
                    <a:pt x="227" y="35"/>
                    <a:pt x="226" y="37"/>
                    <a:pt x="226" y="37"/>
                  </a:cubicBezTo>
                  <a:cubicBezTo>
                    <a:pt x="227" y="38"/>
                    <a:pt x="228" y="39"/>
                    <a:pt x="228" y="41"/>
                  </a:cubicBezTo>
                  <a:cubicBezTo>
                    <a:pt x="228" y="42"/>
                    <a:pt x="227" y="41"/>
                    <a:pt x="226" y="40"/>
                  </a:cubicBezTo>
                  <a:cubicBezTo>
                    <a:pt x="226" y="40"/>
                    <a:pt x="225" y="40"/>
                    <a:pt x="225" y="41"/>
                  </a:cubicBezTo>
                  <a:cubicBezTo>
                    <a:pt x="224" y="41"/>
                    <a:pt x="222" y="40"/>
                    <a:pt x="222" y="39"/>
                  </a:cubicBezTo>
                  <a:cubicBezTo>
                    <a:pt x="222" y="38"/>
                    <a:pt x="224" y="35"/>
                    <a:pt x="224" y="34"/>
                  </a:cubicBezTo>
                  <a:cubicBezTo>
                    <a:pt x="225" y="32"/>
                    <a:pt x="222" y="34"/>
                    <a:pt x="222" y="34"/>
                  </a:cubicBezTo>
                  <a:cubicBezTo>
                    <a:pt x="221" y="34"/>
                    <a:pt x="218" y="32"/>
                    <a:pt x="217" y="31"/>
                  </a:cubicBezTo>
                  <a:cubicBezTo>
                    <a:pt x="215" y="30"/>
                    <a:pt x="216" y="32"/>
                    <a:pt x="214" y="32"/>
                  </a:cubicBezTo>
                  <a:cubicBezTo>
                    <a:pt x="213" y="32"/>
                    <a:pt x="210" y="31"/>
                    <a:pt x="212" y="33"/>
                  </a:cubicBezTo>
                  <a:cubicBezTo>
                    <a:pt x="213" y="34"/>
                    <a:pt x="213" y="35"/>
                    <a:pt x="215" y="35"/>
                  </a:cubicBezTo>
                  <a:cubicBezTo>
                    <a:pt x="216" y="35"/>
                    <a:pt x="218" y="35"/>
                    <a:pt x="218" y="37"/>
                  </a:cubicBezTo>
                  <a:cubicBezTo>
                    <a:pt x="220" y="41"/>
                    <a:pt x="214" y="36"/>
                    <a:pt x="213" y="35"/>
                  </a:cubicBezTo>
                  <a:cubicBezTo>
                    <a:pt x="211" y="35"/>
                    <a:pt x="211" y="37"/>
                    <a:pt x="209" y="37"/>
                  </a:cubicBezTo>
                  <a:cubicBezTo>
                    <a:pt x="207" y="37"/>
                    <a:pt x="206" y="36"/>
                    <a:pt x="204" y="36"/>
                  </a:cubicBezTo>
                  <a:cubicBezTo>
                    <a:pt x="200" y="37"/>
                    <a:pt x="197" y="37"/>
                    <a:pt x="193" y="37"/>
                  </a:cubicBezTo>
                  <a:cubicBezTo>
                    <a:pt x="190" y="36"/>
                    <a:pt x="186" y="34"/>
                    <a:pt x="182" y="33"/>
                  </a:cubicBezTo>
                  <a:cubicBezTo>
                    <a:pt x="181" y="33"/>
                    <a:pt x="179" y="33"/>
                    <a:pt x="178" y="32"/>
                  </a:cubicBezTo>
                  <a:cubicBezTo>
                    <a:pt x="177" y="30"/>
                    <a:pt x="177" y="28"/>
                    <a:pt x="176" y="28"/>
                  </a:cubicBezTo>
                  <a:cubicBezTo>
                    <a:pt x="174" y="27"/>
                    <a:pt x="172" y="28"/>
                    <a:pt x="171" y="28"/>
                  </a:cubicBezTo>
                  <a:cubicBezTo>
                    <a:pt x="168" y="29"/>
                    <a:pt x="166" y="29"/>
                    <a:pt x="164" y="29"/>
                  </a:cubicBezTo>
                  <a:cubicBezTo>
                    <a:pt x="163" y="30"/>
                    <a:pt x="161" y="31"/>
                    <a:pt x="161" y="32"/>
                  </a:cubicBezTo>
                  <a:cubicBezTo>
                    <a:pt x="161" y="32"/>
                    <a:pt x="165" y="34"/>
                    <a:pt x="166" y="34"/>
                  </a:cubicBezTo>
                  <a:cubicBezTo>
                    <a:pt x="166" y="34"/>
                    <a:pt x="165" y="31"/>
                    <a:pt x="167" y="32"/>
                  </a:cubicBezTo>
                  <a:cubicBezTo>
                    <a:pt x="168" y="32"/>
                    <a:pt x="168" y="33"/>
                    <a:pt x="169" y="32"/>
                  </a:cubicBezTo>
                  <a:cubicBezTo>
                    <a:pt x="170" y="32"/>
                    <a:pt x="176" y="28"/>
                    <a:pt x="176" y="30"/>
                  </a:cubicBezTo>
                  <a:cubicBezTo>
                    <a:pt x="176" y="31"/>
                    <a:pt x="173" y="32"/>
                    <a:pt x="172" y="33"/>
                  </a:cubicBezTo>
                  <a:cubicBezTo>
                    <a:pt x="171" y="34"/>
                    <a:pt x="169" y="34"/>
                    <a:pt x="167" y="34"/>
                  </a:cubicBezTo>
                  <a:cubicBezTo>
                    <a:pt x="166" y="35"/>
                    <a:pt x="163" y="37"/>
                    <a:pt x="165" y="38"/>
                  </a:cubicBezTo>
                  <a:cubicBezTo>
                    <a:pt x="167" y="38"/>
                    <a:pt x="167" y="39"/>
                    <a:pt x="166" y="41"/>
                  </a:cubicBezTo>
                  <a:cubicBezTo>
                    <a:pt x="166" y="42"/>
                    <a:pt x="168" y="42"/>
                    <a:pt x="168" y="43"/>
                  </a:cubicBezTo>
                  <a:cubicBezTo>
                    <a:pt x="169" y="44"/>
                    <a:pt x="169" y="46"/>
                    <a:pt x="167" y="44"/>
                  </a:cubicBezTo>
                  <a:cubicBezTo>
                    <a:pt x="165" y="42"/>
                    <a:pt x="167" y="46"/>
                    <a:pt x="166" y="45"/>
                  </a:cubicBezTo>
                  <a:cubicBezTo>
                    <a:pt x="165" y="45"/>
                    <a:pt x="163" y="42"/>
                    <a:pt x="162" y="43"/>
                  </a:cubicBezTo>
                  <a:cubicBezTo>
                    <a:pt x="164" y="42"/>
                    <a:pt x="167" y="43"/>
                    <a:pt x="164" y="41"/>
                  </a:cubicBezTo>
                  <a:cubicBezTo>
                    <a:pt x="165" y="41"/>
                    <a:pt x="166" y="40"/>
                    <a:pt x="164" y="39"/>
                  </a:cubicBezTo>
                  <a:cubicBezTo>
                    <a:pt x="166" y="40"/>
                    <a:pt x="161" y="40"/>
                    <a:pt x="162" y="40"/>
                  </a:cubicBezTo>
                  <a:cubicBezTo>
                    <a:pt x="162" y="39"/>
                    <a:pt x="162" y="39"/>
                    <a:pt x="163" y="39"/>
                  </a:cubicBezTo>
                  <a:cubicBezTo>
                    <a:pt x="163" y="38"/>
                    <a:pt x="160" y="40"/>
                    <a:pt x="160" y="40"/>
                  </a:cubicBezTo>
                  <a:cubicBezTo>
                    <a:pt x="159" y="40"/>
                    <a:pt x="160" y="38"/>
                    <a:pt x="159" y="37"/>
                  </a:cubicBezTo>
                  <a:cubicBezTo>
                    <a:pt x="159" y="37"/>
                    <a:pt x="157" y="37"/>
                    <a:pt x="157" y="37"/>
                  </a:cubicBezTo>
                  <a:cubicBezTo>
                    <a:pt x="155" y="37"/>
                    <a:pt x="155" y="34"/>
                    <a:pt x="153" y="35"/>
                  </a:cubicBezTo>
                  <a:cubicBezTo>
                    <a:pt x="151" y="37"/>
                    <a:pt x="150" y="37"/>
                    <a:pt x="147" y="37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5" y="37"/>
                    <a:pt x="128" y="37"/>
                    <a:pt x="128" y="36"/>
                  </a:cubicBezTo>
                  <a:cubicBezTo>
                    <a:pt x="127" y="36"/>
                    <a:pt x="130" y="34"/>
                    <a:pt x="131" y="33"/>
                  </a:cubicBezTo>
                  <a:cubicBezTo>
                    <a:pt x="132" y="32"/>
                    <a:pt x="133" y="33"/>
                    <a:pt x="135" y="33"/>
                  </a:cubicBezTo>
                  <a:cubicBezTo>
                    <a:pt x="136" y="32"/>
                    <a:pt x="133" y="30"/>
                    <a:pt x="133" y="30"/>
                  </a:cubicBezTo>
                  <a:cubicBezTo>
                    <a:pt x="131" y="28"/>
                    <a:pt x="130" y="28"/>
                    <a:pt x="128" y="27"/>
                  </a:cubicBezTo>
                  <a:cubicBezTo>
                    <a:pt x="127" y="27"/>
                    <a:pt x="126" y="26"/>
                    <a:pt x="125" y="27"/>
                  </a:cubicBezTo>
                  <a:cubicBezTo>
                    <a:pt x="124" y="28"/>
                    <a:pt x="123" y="29"/>
                    <a:pt x="122" y="28"/>
                  </a:cubicBezTo>
                  <a:cubicBezTo>
                    <a:pt x="119" y="26"/>
                    <a:pt x="116" y="26"/>
                    <a:pt x="113" y="25"/>
                  </a:cubicBezTo>
                  <a:cubicBezTo>
                    <a:pt x="109" y="24"/>
                    <a:pt x="106" y="24"/>
                    <a:pt x="102" y="22"/>
                  </a:cubicBezTo>
                  <a:cubicBezTo>
                    <a:pt x="99" y="20"/>
                    <a:pt x="97" y="19"/>
                    <a:pt x="93" y="19"/>
                  </a:cubicBezTo>
                  <a:cubicBezTo>
                    <a:pt x="92" y="19"/>
                    <a:pt x="91" y="19"/>
                    <a:pt x="90" y="20"/>
                  </a:cubicBezTo>
                  <a:cubicBezTo>
                    <a:pt x="89" y="21"/>
                    <a:pt x="88" y="23"/>
                    <a:pt x="87" y="23"/>
                  </a:cubicBezTo>
                  <a:cubicBezTo>
                    <a:pt x="86" y="23"/>
                    <a:pt x="83" y="24"/>
                    <a:pt x="83" y="23"/>
                  </a:cubicBezTo>
                  <a:cubicBezTo>
                    <a:pt x="83" y="22"/>
                    <a:pt x="85" y="21"/>
                    <a:pt x="85" y="20"/>
                  </a:cubicBezTo>
                  <a:cubicBezTo>
                    <a:pt x="85" y="20"/>
                    <a:pt x="82" y="21"/>
                    <a:pt x="82" y="20"/>
                  </a:cubicBezTo>
                  <a:cubicBezTo>
                    <a:pt x="83" y="19"/>
                    <a:pt x="83" y="18"/>
                    <a:pt x="82" y="17"/>
                  </a:cubicBezTo>
                  <a:cubicBezTo>
                    <a:pt x="82" y="15"/>
                    <a:pt x="78" y="17"/>
                    <a:pt x="78" y="18"/>
                  </a:cubicBezTo>
                  <a:cubicBezTo>
                    <a:pt x="78" y="18"/>
                    <a:pt x="80" y="17"/>
                    <a:pt x="80" y="18"/>
                  </a:cubicBezTo>
                  <a:cubicBezTo>
                    <a:pt x="81" y="18"/>
                    <a:pt x="77" y="20"/>
                    <a:pt x="80" y="20"/>
                  </a:cubicBezTo>
                  <a:cubicBezTo>
                    <a:pt x="79" y="20"/>
                    <a:pt x="78" y="20"/>
                    <a:pt x="78" y="22"/>
                  </a:cubicBezTo>
                  <a:cubicBezTo>
                    <a:pt x="78" y="23"/>
                    <a:pt x="77" y="24"/>
                    <a:pt x="76" y="23"/>
                  </a:cubicBezTo>
                  <a:cubicBezTo>
                    <a:pt x="73" y="22"/>
                    <a:pt x="72" y="21"/>
                    <a:pt x="71" y="18"/>
                  </a:cubicBezTo>
                  <a:cubicBezTo>
                    <a:pt x="70" y="16"/>
                    <a:pt x="68" y="15"/>
                    <a:pt x="66" y="13"/>
                  </a:cubicBezTo>
                  <a:cubicBezTo>
                    <a:pt x="65" y="13"/>
                    <a:pt x="64" y="11"/>
                    <a:pt x="63" y="12"/>
                  </a:cubicBezTo>
                  <a:cubicBezTo>
                    <a:pt x="63" y="14"/>
                    <a:pt x="66" y="15"/>
                    <a:pt x="67" y="16"/>
                  </a:cubicBezTo>
                  <a:cubicBezTo>
                    <a:pt x="67" y="15"/>
                    <a:pt x="63" y="16"/>
                    <a:pt x="63" y="17"/>
                  </a:cubicBezTo>
                  <a:cubicBezTo>
                    <a:pt x="62" y="18"/>
                    <a:pt x="63" y="18"/>
                    <a:pt x="62" y="19"/>
                  </a:cubicBezTo>
                  <a:cubicBezTo>
                    <a:pt x="61" y="19"/>
                    <a:pt x="60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4" y="20"/>
                    <a:pt x="54" y="21"/>
                  </a:cubicBezTo>
                  <a:cubicBezTo>
                    <a:pt x="53" y="22"/>
                    <a:pt x="52" y="23"/>
                    <a:pt x="50" y="24"/>
                  </a:cubicBezTo>
                  <a:cubicBezTo>
                    <a:pt x="49" y="25"/>
                    <a:pt x="50" y="22"/>
                    <a:pt x="49" y="22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5" y="23"/>
                    <a:pt x="45" y="25"/>
                    <a:pt x="44" y="25"/>
                  </a:cubicBezTo>
                  <a:cubicBezTo>
                    <a:pt x="43" y="25"/>
                    <a:pt x="40" y="27"/>
                    <a:pt x="41" y="27"/>
                  </a:cubicBezTo>
                  <a:cubicBezTo>
                    <a:pt x="41" y="28"/>
                    <a:pt x="43" y="28"/>
                    <a:pt x="40" y="29"/>
                  </a:cubicBezTo>
                  <a:cubicBezTo>
                    <a:pt x="40" y="29"/>
                    <a:pt x="37" y="29"/>
                    <a:pt x="37" y="28"/>
                  </a:cubicBezTo>
                  <a:cubicBezTo>
                    <a:pt x="37" y="27"/>
                    <a:pt x="40" y="26"/>
                    <a:pt x="40" y="26"/>
                  </a:cubicBezTo>
                  <a:cubicBezTo>
                    <a:pt x="41" y="24"/>
                    <a:pt x="43" y="23"/>
                    <a:pt x="44" y="22"/>
                  </a:cubicBezTo>
                  <a:cubicBezTo>
                    <a:pt x="46" y="21"/>
                    <a:pt x="47" y="21"/>
                    <a:pt x="49" y="22"/>
                  </a:cubicBezTo>
                  <a:cubicBezTo>
                    <a:pt x="48" y="22"/>
                    <a:pt x="56" y="18"/>
                    <a:pt x="56" y="18"/>
                  </a:cubicBezTo>
                  <a:cubicBezTo>
                    <a:pt x="58" y="17"/>
                    <a:pt x="57" y="16"/>
                    <a:pt x="56" y="16"/>
                  </a:cubicBezTo>
                  <a:cubicBezTo>
                    <a:pt x="54" y="16"/>
                    <a:pt x="52" y="16"/>
                    <a:pt x="50" y="17"/>
                  </a:cubicBezTo>
                  <a:cubicBezTo>
                    <a:pt x="49" y="17"/>
                    <a:pt x="49" y="19"/>
                    <a:pt x="47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36" y="25"/>
                    <a:pt x="35" y="24"/>
                  </a:cubicBezTo>
                  <a:cubicBezTo>
                    <a:pt x="34" y="24"/>
                    <a:pt x="36" y="23"/>
                    <a:pt x="36" y="22"/>
                  </a:cubicBezTo>
                  <a:cubicBezTo>
                    <a:pt x="36" y="22"/>
                    <a:pt x="33" y="21"/>
                    <a:pt x="33" y="21"/>
                  </a:cubicBezTo>
                  <a:cubicBezTo>
                    <a:pt x="33" y="21"/>
                    <a:pt x="30" y="23"/>
                    <a:pt x="29" y="23"/>
                  </a:cubicBezTo>
                  <a:cubicBezTo>
                    <a:pt x="28" y="23"/>
                    <a:pt x="26" y="24"/>
                    <a:pt x="25" y="25"/>
                  </a:cubicBezTo>
                  <a:cubicBezTo>
                    <a:pt x="24" y="25"/>
                    <a:pt x="26" y="26"/>
                    <a:pt x="26" y="26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8"/>
                    <a:pt x="30" y="27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29" y="26"/>
                    <a:pt x="34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0" y="27"/>
                    <a:pt x="29" y="28"/>
                    <a:pt x="28" y="29"/>
                  </a:cubicBezTo>
                  <a:cubicBezTo>
                    <a:pt x="27" y="29"/>
                    <a:pt x="23" y="28"/>
                    <a:pt x="21" y="28"/>
                  </a:cubicBezTo>
                  <a:cubicBezTo>
                    <a:pt x="19" y="28"/>
                    <a:pt x="16" y="26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10" y="23"/>
                    <a:pt x="9" y="21"/>
                    <a:pt x="10" y="21"/>
                  </a:cubicBezTo>
                  <a:cubicBezTo>
                    <a:pt x="9" y="21"/>
                    <a:pt x="7" y="21"/>
                    <a:pt x="6" y="22"/>
                  </a:cubicBezTo>
                  <a:cubicBezTo>
                    <a:pt x="4" y="22"/>
                    <a:pt x="2" y="22"/>
                    <a:pt x="0" y="21"/>
                  </a:cubicBezTo>
                  <a:cubicBezTo>
                    <a:pt x="0" y="41"/>
                    <a:pt x="0" y="61"/>
                    <a:pt x="0" y="80"/>
                  </a:cubicBezTo>
                  <a:cubicBezTo>
                    <a:pt x="0" y="85"/>
                    <a:pt x="0" y="89"/>
                    <a:pt x="0" y="94"/>
                  </a:cubicBezTo>
                  <a:cubicBezTo>
                    <a:pt x="0" y="95"/>
                    <a:pt x="0" y="96"/>
                    <a:pt x="0" y="97"/>
                  </a:cubicBezTo>
                  <a:cubicBezTo>
                    <a:pt x="0" y="99"/>
                    <a:pt x="2" y="97"/>
                    <a:pt x="3" y="97"/>
                  </a:cubicBezTo>
                  <a:cubicBezTo>
                    <a:pt x="5" y="98"/>
                    <a:pt x="5" y="97"/>
                    <a:pt x="7" y="97"/>
                  </a:cubicBezTo>
                  <a:cubicBezTo>
                    <a:pt x="9" y="97"/>
                    <a:pt x="9" y="98"/>
                    <a:pt x="10" y="99"/>
                  </a:cubicBezTo>
                  <a:cubicBezTo>
                    <a:pt x="11" y="101"/>
                    <a:pt x="16" y="107"/>
                    <a:pt x="18" y="107"/>
                  </a:cubicBezTo>
                  <a:cubicBezTo>
                    <a:pt x="19" y="107"/>
                    <a:pt x="21" y="106"/>
                    <a:pt x="22" y="105"/>
                  </a:cubicBezTo>
                  <a:cubicBezTo>
                    <a:pt x="23" y="104"/>
                    <a:pt x="22" y="103"/>
                    <a:pt x="23" y="102"/>
                  </a:cubicBezTo>
                  <a:cubicBezTo>
                    <a:pt x="24" y="102"/>
                    <a:pt x="28" y="101"/>
                    <a:pt x="28" y="102"/>
                  </a:cubicBezTo>
                  <a:cubicBezTo>
                    <a:pt x="30" y="104"/>
                    <a:pt x="32" y="105"/>
                    <a:pt x="33" y="107"/>
                  </a:cubicBezTo>
                  <a:cubicBezTo>
                    <a:pt x="35" y="109"/>
                    <a:pt x="37" y="110"/>
                    <a:pt x="38" y="112"/>
                  </a:cubicBezTo>
                  <a:cubicBezTo>
                    <a:pt x="39" y="113"/>
                    <a:pt x="39" y="114"/>
                    <a:pt x="40" y="116"/>
                  </a:cubicBezTo>
                  <a:cubicBezTo>
                    <a:pt x="42" y="118"/>
                    <a:pt x="43" y="122"/>
                    <a:pt x="46" y="124"/>
                  </a:cubicBezTo>
                  <a:cubicBezTo>
                    <a:pt x="48" y="126"/>
                    <a:pt x="52" y="127"/>
                    <a:pt x="54" y="128"/>
                  </a:cubicBezTo>
                  <a:cubicBezTo>
                    <a:pt x="56" y="129"/>
                    <a:pt x="53" y="130"/>
                    <a:pt x="54" y="132"/>
                  </a:cubicBezTo>
                  <a:cubicBezTo>
                    <a:pt x="55" y="132"/>
                    <a:pt x="56" y="132"/>
                    <a:pt x="56" y="133"/>
                  </a:cubicBezTo>
                  <a:cubicBezTo>
                    <a:pt x="56" y="133"/>
                    <a:pt x="55" y="136"/>
                    <a:pt x="56" y="135"/>
                  </a:cubicBezTo>
                  <a:cubicBezTo>
                    <a:pt x="55" y="136"/>
                    <a:pt x="53" y="136"/>
                    <a:pt x="53" y="138"/>
                  </a:cubicBezTo>
                  <a:cubicBezTo>
                    <a:pt x="52" y="139"/>
                    <a:pt x="55" y="141"/>
                    <a:pt x="56" y="141"/>
                  </a:cubicBezTo>
                  <a:cubicBezTo>
                    <a:pt x="56" y="141"/>
                    <a:pt x="54" y="143"/>
                    <a:pt x="54" y="143"/>
                  </a:cubicBezTo>
                  <a:cubicBezTo>
                    <a:pt x="54" y="143"/>
                    <a:pt x="53" y="142"/>
                    <a:pt x="53" y="141"/>
                  </a:cubicBezTo>
                  <a:cubicBezTo>
                    <a:pt x="52" y="141"/>
                    <a:pt x="53" y="143"/>
                    <a:pt x="53" y="143"/>
                  </a:cubicBezTo>
                  <a:cubicBezTo>
                    <a:pt x="54" y="144"/>
                    <a:pt x="53" y="145"/>
                    <a:pt x="54" y="146"/>
                  </a:cubicBezTo>
                  <a:cubicBezTo>
                    <a:pt x="55" y="148"/>
                    <a:pt x="55" y="148"/>
                    <a:pt x="57" y="147"/>
                  </a:cubicBezTo>
                  <a:cubicBezTo>
                    <a:pt x="57" y="147"/>
                    <a:pt x="58" y="147"/>
                    <a:pt x="58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9" y="145"/>
                    <a:pt x="60" y="147"/>
                    <a:pt x="61" y="147"/>
                  </a:cubicBezTo>
                  <a:cubicBezTo>
                    <a:pt x="61" y="147"/>
                    <a:pt x="60" y="149"/>
                    <a:pt x="60" y="150"/>
                  </a:cubicBezTo>
                  <a:cubicBezTo>
                    <a:pt x="59" y="151"/>
                    <a:pt x="59" y="152"/>
                    <a:pt x="61" y="151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3" y="150"/>
                    <a:pt x="63" y="149"/>
                    <a:pt x="63" y="149"/>
                  </a:cubicBezTo>
                  <a:cubicBezTo>
                    <a:pt x="65" y="148"/>
                    <a:pt x="64" y="151"/>
                    <a:pt x="64" y="152"/>
                  </a:cubicBezTo>
                  <a:cubicBezTo>
                    <a:pt x="64" y="153"/>
                    <a:pt x="65" y="154"/>
                    <a:pt x="66" y="154"/>
                  </a:cubicBezTo>
                  <a:cubicBezTo>
                    <a:pt x="67" y="154"/>
                    <a:pt x="68" y="152"/>
                    <a:pt x="69" y="152"/>
                  </a:cubicBezTo>
                  <a:cubicBezTo>
                    <a:pt x="69" y="152"/>
                    <a:pt x="68" y="153"/>
                    <a:pt x="68" y="153"/>
                  </a:cubicBezTo>
                  <a:cubicBezTo>
                    <a:pt x="68" y="153"/>
                    <a:pt x="70" y="154"/>
                    <a:pt x="70" y="154"/>
                  </a:cubicBezTo>
                  <a:cubicBezTo>
                    <a:pt x="70" y="154"/>
                    <a:pt x="63" y="156"/>
                    <a:pt x="66" y="158"/>
                  </a:cubicBezTo>
                  <a:cubicBezTo>
                    <a:pt x="66" y="158"/>
                    <a:pt x="72" y="157"/>
                    <a:pt x="71" y="158"/>
                  </a:cubicBezTo>
                  <a:cubicBezTo>
                    <a:pt x="71" y="158"/>
                    <a:pt x="66" y="158"/>
                    <a:pt x="67" y="160"/>
                  </a:cubicBezTo>
                  <a:cubicBezTo>
                    <a:pt x="67" y="160"/>
                    <a:pt x="69" y="160"/>
                    <a:pt x="69" y="160"/>
                  </a:cubicBezTo>
                  <a:cubicBezTo>
                    <a:pt x="68" y="161"/>
                    <a:pt x="66" y="161"/>
                    <a:pt x="67" y="162"/>
                  </a:cubicBezTo>
                  <a:cubicBezTo>
                    <a:pt x="69" y="163"/>
                    <a:pt x="71" y="163"/>
                    <a:pt x="72" y="163"/>
                  </a:cubicBezTo>
                  <a:cubicBezTo>
                    <a:pt x="74" y="163"/>
                    <a:pt x="73" y="164"/>
                    <a:pt x="74" y="164"/>
                  </a:cubicBezTo>
                  <a:cubicBezTo>
                    <a:pt x="76" y="165"/>
                    <a:pt x="76" y="162"/>
                    <a:pt x="77" y="162"/>
                  </a:cubicBezTo>
                  <a:cubicBezTo>
                    <a:pt x="78" y="162"/>
                    <a:pt x="77" y="164"/>
                    <a:pt x="77" y="164"/>
                  </a:cubicBezTo>
                  <a:cubicBezTo>
                    <a:pt x="76" y="165"/>
                    <a:pt x="76" y="165"/>
                    <a:pt x="77" y="166"/>
                  </a:cubicBezTo>
                  <a:cubicBezTo>
                    <a:pt x="80" y="168"/>
                    <a:pt x="81" y="163"/>
                    <a:pt x="81" y="163"/>
                  </a:cubicBezTo>
                  <a:cubicBezTo>
                    <a:pt x="81" y="163"/>
                    <a:pt x="81" y="166"/>
                    <a:pt x="80" y="166"/>
                  </a:cubicBezTo>
                  <a:cubicBezTo>
                    <a:pt x="80" y="167"/>
                    <a:pt x="82" y="166"/>
                    <a:pt x="83" y="166"/>
                  </a:cubicBezTo>
                  <a:cubicBezTo>
                    <a:pt x="82" y="168"/>
                    <a:pt x="81" y="169"/>
                    <a:pt x="83" y="170"/>
                  </a:cubicBezTo>
                  <a:cubicBezTo>
                    <a:pt x="85" y="171"/>
                    <a:pt x="86" y="168"/>
                    <a:pt x="86" y="168"/>
                  </a:cubicBezTo>
                  <a:cubicBezTo>
                    <a:pt x="86" y="168"/>
                    <a:pt x="86" y="169"/>
                    <a:pt x="86" y="170"/>
                  </a:cubicBezTo>
                  <a:cubicBezTo>
                    <a:pt x="87" y="172"/>
                    <a:pt x="86" y="171"/>
                    <a:pt x="85" y="171"/>
                  </a:cubicBezTo>
                  <a:cubicBezTo>
                    <a:pt x="84" y="172"/>
                    <a:pt x="90" y="173"/>
                    <a:pt x="89" y="171"/>
                  </a:cubicBezTo>
                  <a:cubicBezTo>
                    <a:pt x="91" y="174"/>
                    <a:pt x="90" y="176"/>
                    <a:pt x="94" y="176"/>
                  </a:cubicBezTo>
                  <a:cubicBezTo>
                    <a:pt x="97" y="176"/>
                    <a:pt x="99" y="176"/>
                    <a:pt x="102" y="176"/>
                  </a:cubicBezTo>
                  <a:cubicBezTo>
                    <a:pt x="113" y="176"/>
                    <a:pt x="123" y="176"/>
                    <a:pt x="133" y="176"/>
                  </a:cubicBezTo>
                  <a:cubicBezTo>
                    <a:pt x="158" y="176"/>
                    <a:pt x="183" y="176"/>
                    <a:pt x="208" y="176"/>
                  </a:cubicBezTo>
                  <a:cubicBezTo>
                    <a:pt x="213" y="176"/>
                    <a:pt x="218" y="176"/>
                    <a:pt x="223" y="176"/>
                  </a:cubicBezTo>
                  <a:cubicBezTo>
                    <a:pt x="224" y="176"/>
                    <a:pt x="229" y="177"/>
                    <a:pt x="229" y="174"/>
                  </a:cubicBezTo>
                  <a:close/>
                  <a:moveTo>
                    <a:pt x="112" y="54"/>
                  </a:moveTo>
                  <a:cubicBezTo>
                    <a:pt x="110" y="54"/>
                    <a:pt x="108" y="53"/>
                    <a:pt x="106" y="54"/>
                  </a:cubicBezTo>
                  <a:cubicBezTo>
                    <a:pt x="104" y="57"/>
                    <a:pt x="108" y="56"/>
                    <a:pt x="108" y="57"/>
                  </a:cubicBezTo>
                  <a:cubicBezTo>
                    <a:pt x="108" y="56"/>
                    <a:pt x="100" y="60"/>
                    <a:pt x="100" y="60"/>
                  </a:cubicBezTo>
                  <a:cubicBezTo>
                    <a:pt x="98" y="59"/>
                    <a:pt x="107" y="53"/>
                    <a:pt x="99" y="56"/>
                  </a:cubicBezTo>
                  <a:cubicBezTo>
                    <a:pt x="98" y="56"/>
                    <a:pt x="97" y="57"/>
                    <a:pt x="97" y="57"/>
                  </a:cubicBezTo>
                  <a:cubicBezTo>
                    <a:pt x="96" y="58"/>
                    <a:pt x="97" y="59"/>
                    <a:pt x="96" y="60"/>
                  </a:cubicBezTo>
                  <a:cubicBezTo>
                    <a:pt x="95" y="60"/>
                    <a:pt x="88" y="59"/>
                    <a:pt x="88" y="59"/>
                  </a:cubicBezTo>
                  <a:cubicBezTo>
                    <a:pt x="88" y="58"/>
                    <a:pt x="91" y="59"/>
                    <a:pt x="91" y="58"/>
                  </a:cubicBezTo>
                  <a:cubicBezTo>
                    <a:pt x="92" y="57"/>
                    <a:pt x="91" y="57"/>
                    <a:pt x="92" y="56"/>
                  </a:cubicBezTo>
                  <a:cubicBezTo>
                    <a:pt x="92" y="55"/>
                    <a:pt x="94" y="54"/>
                    <a:pt x="94" y="54"/>
                  </a:cubicBezTo>
                  <a:cubicBezTo>
                    <a:pt x="94" y="53"/>
                    <a:pt x="91" y="52"/>
                    <a:pt x="94" y="52"/>
                  </a:cubicBezTo>
                  <a:cubicBezTo>
                    <a:pt x="94" y="52"/>
                    <a:pt x="98" y="53"/>
                    <a:pt x="98" y="52"/>
                  </a:cubicBezTo>
                  <a:cubicBezTo>
                    <a:pt x="98" y="51"/>
                    <a:pt x="93" y="50"/>
                    <a:pt x="92" y="50"/>
                  </a:cubicBezTo>
                  <a:cubicBezTo>
                    <a:pt x="91" y="50"/>
                    <a:pt x="89" y="51"/>
                    <a:pt x="87" y="51"/>
                  </a:cubicBezTo>
                  <a:cubicBezTo>
                    <a:pt x="86" y="51"/>
                    <a:pt x="84" y="50"/>
                    <a:pt x="82" y="51"/>
                  </a:cubicBezTo>
                  <a:cubicBezTo>
                    <a:pt x="81" y="51"/>
                    <a:pt x="79" y="53"/>
                    <a:pt x="80" y="51"/>
                  </a:cubicBezTo>
                  <a:cubicBezTo>
                    <a:pt x="81" y="49"/>
                    <a:pt x="83" y="50"/>
                    <a:pt x="84" y="49"/>
                  </a:cubicBezTo>
                  <a:cubicBezTo>
                    <a:pt x="86" y="49"/>
                    <a:pt x="89" y="48"/>
                    <a:pt x="91" y="47"/>
                  </a:cubicBezTo>
                  <a:cubicBezTo>
                    <a:pt x="95" y="46"/>
                    <a:pt x="99" y="46"/>
                    <a:pt x="102" y="44"/>
                  </a:cubicBezTo>
                  <a:cubicBezTo>
                    <a:pt x="104" y="44"/>
                    <a:pt x="107" y="43"/>
                    <a:pt x="108" y="45"/>
                  </a:cubicBezTo>
                  <a:cubicBezTo>
                    <a:pt x="109" y="46"/>
                    <a:pt x="105" y="47"/>
                    <a:pt x="104" y="48"/>
                  </a:cubicBezTo>
                  <a:cubicBezTo>
                    <a:pt x="102" y="49"/>
                    <a:pt x="110" y="49"/>
                    <a:pt x="111" y="49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4" y="48"/>
                    <a:pt x="116" y="46"/>
                    <a:pt x="117" y="47"/>
                  </a:cubicBezTo>
                  <a:cubicBezTo>
                    <a:pt x="118" y="48"/>
                    <a:pt x="113" y="54"/>
                    <a:pt x="112" y="54"/>
                  </a:cubicBezTo>
                  <a:cubicBezTo>
                    <a:pt x="110" y="54"/>
                    <a:pt x="114" y="54"/>
                    <a:pt x="112" y="54"/>
                  </a:cubicBezTo>
                  <a:close/>
                  <a:moveTo>
                    <a:pt x="157" y="78"/>
                  </a:moveTo>
                  <a:cubicBezTo>
                    <a:pt x="157" y="78"/>
                    <a:pt x="152" y="78"/>
                    <a:pt x="153" y="78"/>
                  </a:cubicBezTo>
                  <a:cubicBezTo>
                    <a:pt x="153" y="79"/>
                    <a:pt x="155" y="78"/>
                    <a:pt x="155" y="79"/>
                  </a:cubicBezTo>
                  <a:cubicBezTo>
                    <a:pt x="155" y="80"/>
                    <a:pt x="151" y="81"/>
                    <a:pt x="150" y="81"/>
                  </a:cubicBezTo>
                  <a:cubicBezTo>
                    <a:pt x="148" y="81"/>
                    <a:pt x="147" y="83"/>
                    <a:pt x="145" y="84"/>
                  </a:cubicBezTo>
                  <a:cubicBezTo>
                    <a:pt x="145" y="84"/>
                    <a:pt x="141" y="84"/>
                    <a:pt x="142" y="85"/>
                  </a:cubicBezTo>
                  <a:cubicBezTo>
                    <a:pt x="142" y="86"/>
                    <a:pt x="145" y="86"/>
                    <a:pt x="142" y="88"/>
                  </a:cubicBezTo>
                  <a:cubicBezTo>
                    <a:pt x="141" y="88"/>
                    <a:pt x="137" y="88"/>
                    <a:pt x="137" y="89"/>
                  </a:cubicBezTo>
                  <a:cubicBezTo>
                    <a:pt x="136" y="89"/>
                    <a:pt x="137" y="90"/>
                    <a:pt x="137" y="90"/>
                  </a:cubicBezTo>
                  <a:cubicBezTo>
                    <a:pt x="137" y="92"/>
                    <a:pt x="135" y="92"/>
                    <a:pt x="134" y="92"/>
                  </a:cubicBezTo>
                  <a:cubicBezTo>
                    <a:pt x="131" y="93"/>
                    <a:pt x="128" y="93"/>
                    <a:pt x="125" y="93"/>
                  </a:cubicBezTo>
                  <a:cubicBezTo>
                    <a:pt x="125" y="93"/>
                    <a:pt x="120" y="90"/>
                    <a:pt x="120" y="90"/>
                  </a:cubicBezTo>
                  <a:cubicBezTo>
                    <a:pt x="122" y="89"/>
                    <a:pt x="125" y="90"/>
                    <a:pt x="126" y="89"/>
                  </a:cubicBezTo>
                  <a:cubicBezTo>
                    <a:pt x="127" y="89"/>
                    <a:pt x="126" y="87"/>
                    <a:pt x="127" y="87"/>
                  </a:cubicBezTo>
                  <a:cubicBezTo>
                    <a:pt x="128" y="85"/>
                    <a:pt x="130" y="86"/>
                    <a:pt x="131" y="85"/>
                  </a:cubicBezTo>
                  <a:cubicBezTo>
                    <a:pt x="132" y="85"/>
                    <a:pt x="130" y="83"/>
                    <a:pt x="130" y="83"/>
                  </a:cubicBezTo>
                  <a:cubicBezTo>
                    <a:pt x="128" y="82"/>
                    <a:pt x="128" y="82"/>
                    <a:pt x="128" y="81"/>
                  </a:cubicBezTo>
                  <a:cubicBezTo>
                    <a:pt x="128" y="79"/>
                    <a:pt x="126" y="80"/>
                    <a:pt x="126" y="79"/>
                  </a:cubicBezTo>
                  <a:cubicBezTo>
                    <a:pt x="125" y="78"/>
                    <a:pt x="128" y="79"/>
                    <a:pt x="128" y="79"/>
                  </a:cubicBezTo>
                  <a:cubicBezTo>
                    <a:pt x="131" y="80"/>
                    <a:pt x="134" y="81"/>
                    <a:pt x="136" y="82"/>
                  </a:cubicBezTo>
                  <a:cubicBezTo>
                    <a:pt x="138" y="84"/>
                    <a:pt x="142" y="83"/>
                    <a:pt x="144" y="82"/>
                  </a:cubicBezTo>
                  <a:cubicBezTo>
                    <a:pt x="147" y="81"/>
                    <a:pt x="148" y="78"/>
                    <a:pt x="152" y="77"/>
                  </a:cubicBezTo>
                  <a:cubicBezTo>
                    <a:pt x="153" y="76"/>
                    <a:pt x="155" y="76"/>
                    <a:pt x="157" y="77"/>
                  </a:cubicBezTo>
                  <a:cubicBezTo>
                    <a:pt x="157" y="77"/>
                    <a:pt x="160" y="78"/>
                    <a:pt x="160" y="78"/>
                  </a:cubicBezTo>
                  <a:cubicBezTo>
                    <a:pt x="160" y="78"/>
                    <a:pt x="158" y="78"/>
                    <a:pt x="157" y="78"/>
                  </a:cubicBezTo>
                  <a:close/>
                  <a:moveTo>
                    <a:pt x="222" y="165"/>
                  </a:moveTo>
                  <a:cubicBezTo>
                    <a:pt x="221" y="167"/>
                    <a:pt x="219" y="163"/>
                    <a:pt x="219" y="162"/>
                  </a:cubicBezTo>
                  <a:cubicBezTo>
                    <a:pt x="219" y="160"/>
                    <a:pt x="221" y="159"/>
                    <a:pt x="221" y="157"/>
                  </a:cubicBezTo>
                  <a:cubicBezTo>
                    <a:pt x="220" y="156"/>
                    <a:pt x="219" y="159"/>
                    <a:pt x="218" y="158"/>
                  </a:cubicBezTo>
                  <a:cubicBezTo>
                    <a:pt x="218" y="157"/>
                    <a:pt x="218" y="154"/>
                    <a:pt x="216" y="154"/>
                  </a:cubicBezTo>
                  <a:cubicBezTo>
                    <a:pt x="216" y="154"/>
                    <a:pt x="216" y="156"/>
                    <a:pt x="215" y="156"/>
                  </a:cubicBezTo>
                  <a:cubicBezTo>
                    <a:pt x="214" y="155"/>
                    <a:pt x="214" y="154"/>
                    <a:pt x="213" y="153"/>
                  </a:cubicBezTo>
                  <a:cubicBezTo>
                    <a:pt x="212" y="152"/>
                    <a:pt x="211" y="151"/>
                    <a:pt x="210" y="150"/>
                  </a:cubicBezTo>
                  <a:cubicBezTo>
                    <a:pt x="209" y="149"/>
                    <a:pt x="212" y="149"/>
                    <a:pt x="212" y="148"/>
                  </a:cubicBezTo>
                  <a:cubicBezTo>
                    <a:pt x="211" y="147"/>
                    <a:pt x="209" y="148"/>
                    <a:pt x="209" y="147"/>
                  </a:cubicBezTo>
                  <a:cubicBezTo>
                    <a:pt x="209" y="146"/>
                    <a:pt x="210" y="143"/>
                    <a:pt x="210" y="142"/>
                  </a:cubicBezTo>
                  <a:cubicBezTo>
                    <a:pt x="212" y="140"/>
                    <a:pt x="217" y="147"/>
                    <a:pt x="217" y="148"/>
                  </a:cubicBezTo>
                  <a:cubicBezTo>
                    <a:pt x="218" y="150"/>
                    <a:pt x="219" y="151"/>
                    <a:pt x="219" y="153"/>
                  </a:cubicBezTo>
                  <a:cubicBezTo>
                    <a:pt x="220" y="155"/>
                    <a:pt x="220" y="154"/>
                    <a:pt x="221" y="156"/>
                  </a:cubicBezTo>
                  <a:cubicBezTo>
                    <a:pt x="221" y="157"/>
                    <a:pt x="222" y="158"/>
                    <a:pt x="222" y="159"/>
                  </a:cubicBezTo>
                  <a:cubicBezTo>
                    <a:pt x="223" y="161"/>
                    <a:pt x="222" y="163"/>
                    <a:pt x="222" y="165"/>
                  </a:cubicBezTo>
                  <a:cubicBezTo>
                    <a:pt x="221" y="166"/>
                    <a:pt x="222" y="164"/>
                    <a:pt x="222" y="16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54" name="Freeform 643"/>
            <p:cNvSpPr>
              <a:spLocks/>
            </p:cNvSpPr>
            <p:nvPr/>
          </p:nvSpPr>
          <p:spPr bwMode="auto">
            <a:xfrm>
              <a:off x="17343479" y="9466282"/>
              <a:ext cx="95542" cy="82826"/>
            </a:xfrm>
            <a:custGeom>
              <a:avLst/>
              <a:gdLst>
                <a:gd name="T0" fmla="*/ 9 w 10"/>
                <a:gd name="T1" fmla="*/ 0 h 9"/>
                <a:gd name="T2" fmla="*/ 2 w 10"/>
                <a:gd name="T3" fmla="*/ 7 h 9"/>
                <a:gd name="T4" fmla="*/ 10 w 10"/>
                <a:gd name="T5" fmla="*/ 3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7" y="1"/>
                    <a:pt x="0" y="4"/>
                    <a:pt x="2" y="7"/>
                  </a:cubicBezTo>
                  <a:cubicBezTo>
                    <a:pt x="4" y="9"/>
                    <a:pt x="9" y="3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55" name="Freeform 644"/>
            <p:cNvSpPr>
              <a:spLocks/>
            </p:cNvSpPr>
            <p:nvPr/>
          </p:nvSpPr>
          <p:spPr bwMode="auto">
            <a:xfrm>
              <a:off x="17419911" y="9447170"/>
              <a:ext cx="121018" cy="44597"/>
            </a:xfrm>
            <a:custGeom>
              <a:avLst/>
              <a:gdLst>
                <a:gd name="T0" fmla="*/ 12 w 13"/>
                <a:gd name="T1" fmla="*/ 0 h 5"/>
                <a:gd name="T2" fmla="*/ 7 w 13"/>
                <a:gd name="T3" fmla="*/ 0 h 5"/>
                <a:gd name="T4" fmla="*/ 1 w 13"/>
                <a:gd name="T5" fmla="*/ 2 h 5"/>
                <a:gd name="T6" fmla="*/ 5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0"/>
                    <a:pt x="7" y="0"/>
                    <a:pt x="7" y="0"/>
                  </a:cubicBezTo>
                  <a:cubicBezTo>
                    <a:pt x="6" y="0"/>
                    <a:pt x="0" y="1"/>
                    <a:pt x="1" y="2"/>
                  </a:cubicBezTo>
                  <a:cubicBezTo>
                    <a:pt x="3" y="5"/>
                    <a:pt x="2" y="5"/>
                    <a:pt x="5" y="3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56" name="Freeform 645"/>
            <p:cNvSpPr>
              <a:spLocks/>
            </p:cNvSpPr>
            <p:nvPr/>
          </p:nvSpPr>
          <p:spPr bwMode="auto">
            <a:xfrm>
              <a:off x="12273420" y="6414538"/>
              <a:ext cx="289811" cy="159278"/>
            </a:xfrm>
            <a:custGeom>
              <a:avLst/>
              <a:gdLst>
                <a:gd name="T0" fmla="*/ 10 w 31"/>
                <a:gd name="T1" fmla="*/ 17 h 17"/>
                <a:gd name="T2" fmla="*/ 13 w 31"/>
                <a:gd name="T3" fmla="*/ 14 h 17"/>
                <a:gd name="T4" fmla="*/ 18 w 31"/>
                <a:gd name="T5" fmla="*/ 16 h 17"/>
                <a:gd name="T6" fmla="*/ 21 w 31"/>
                <a:gd name="T7" fmla="*/ 16 h 17"/>
                <a:gd name="T8" fmla="*/ 23 w 31"/>
                <a:gd name="T9" fmla="*/ 15 h 17"/>
                <a:gd name="T10" fmla="*/ 29 w 31"/>
                <a:gd name="T11" fmla="*/ 11 h 17"/>
                <a:gd name="T12" fmla="*/ 27 w 31"/>
                <a:gd name="T13" fmla="*/ 7 h 17"/>
                <a:gd name="T14" fmla="*/ 21 w 31"/>
                <a:gd name="T15" fmla="*/ 5 h 17"/>
                <a:gd name="T16" fmla="*/ 17 w 31"/>
                <a:gd name="T17" fmla="*/ 3 h 17"/>
                <a:gd name="T18" fmla="*/ 13 w 31"/>
                <a:gd name="T19" fmla="*/ 0 h 17"/>
                <a:gd name="T20" fmla="*/ 11 w 31"/>
                <a:gd name="T21" fmla="*/ 2 h 17"/>
                <a:gd name="T22" fmla="*/ 8 w 31"/>
                <a:gd name="T23" fmla="*/ 2 h 17"/>
                <a:gd name="T24" fmla="*/ 0 w 31"/>
                <a:gd name="T25" fmla="*/ 6 h 17"/>
                <a:gd name="T26" fmla="*/ 2 w 31"/>
                <a:gd name="T27" fmla="*/ 10 h 17"/>
                <a:gd name="T28" fmla="*/ 4 w 31"/>
                <a:gd name="T29" fmla="*/ 13 h 17"/>
                <a:gd name="T30" fmla="*/ 10 w 31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7">
                  <a:moveTo>
                    <a:pt x="10" y="17"/>
                  </a:moveTo>
                  <a:cubicBezTo>
                    <a:pt x="12" y="17"/>
                    <a:pt x="11" y="14"/>
                    <a:pt x="13" y="14"/>
                  </a:cubicBezTo>
                  <a:cubicBezTo>
                    <a:pt x="15" y="14"/>
                    <a:pt x="16" y="16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4"/>
                    <a:pt x="27" y="13"/>
                    <a:pt x="29" y="11"/>
                  </a:cubicBezTo>
                  <a:cubicBezTo>
                    <a:pt x="31" y="9"/>
                    <a:pt x="29" y="8"/>
                    <a:pt x="27" y="7"/>
                  </a:cubicBezTo>
                  <a:cubicBezTo>
                    <a:pt x="25" y="6"/>
                    <a:pt x="22" y="3"/>
                    <a:pt x="21" y="5"/>
                  </a:cubicBezTo>
                  <a:cubicBezTo>
                    <a:pt x="19" y="8"/>
                    <a:pt x="18" y="4"/>
                    <a:pt x="17" y="3"/>
                  </a:cubicBezTo>
                  <a:cubicBezTo>
                    <a:pt x="16" y="2"/>
                    <a:pt x="13" y="3"/>
                    <a:pt x="13" y="0"/>
                  </a:cubicBezTo>
                  <a:cubicBezTo>
                    <a:pt x="13" y="1"/>
                    <a:pt x="12" y="3"/>
                    <a:pt x="11" y="2"/>
                  </a:cubicBezTo>
                  <a:cubicBezTo>
                    <a:pt x="9" y="0"/>
                    <a:pt x="9" y="0"/>
                    <a:pt x="8" y="2"/>
                  </a:cubicBezTo>
                  <a:cubicBezTo>
                    <a:pt x="7" y="3"/>
                    <a:pt x="0" y="5"/>
                    <a:pt x="0" y="6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6" y="14"/>
                    <a:pt x="8" y="17"/>
                    <a:pt x="10" y="1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57" name="Freeform 646"/>
            <p:cNvSpPr>
              <a:spLocks/>
            </p:cNvSpPr>
            <p:nvPr/>
          </p:nvSpPr>
          <p:spPr bwMode="auto">
            <a:xfrm>
              <a:off x="12142847" y="6545145"/>
              <a:ext cx="347131" cy="149721"/>
            </a:xfrm>
            <a:custGeom>
              <a:avLst/>
              <a:gdLst>
                <a:gd name="T0" fmla="*/ 32 w 37"/>
                <a:gd name="T1" fmla="*/ 2 h 16"/>
                <a:gd name="T2" fmla="*/ 27 w 37"/>
                <a:gd name="T3" fmla="*/ 0 h 16"/>
                <a:gd name="T4" fmla="*/ 24 w 37"/>
                <a:gd name="T5" fmla="*/ 3 h 16"/>
                <a:gd name="T6" fmla="*/ 20 w 37"/>
                <a:gd name="T7" fmla="*/ 3 h 16"/>
                <a:gd name="T8" fmla="*/ 17 w 37"/>
                <a:gd name="T9" fmla="*/ 7 h 16"/>
                <a:gd name="T10" fmla="*/ 16 w 37"/>
                <a:gd name="T11" fmla="*/ 9 h 16"/>
                <a:gd name="T12" fmla="*/ 13 w 37"/>
                <a:gd name="T13" fmla="*/ 9 h 16"/>
                <a:gd name="T14" fmla="*/ 9 w 37"/>
                <a:gd name="T15" fmla="*/ 10 h 16"/>
                <a:gd name="T16" fmla="*/ 5 w 37"/>
                <a:gd name="T17" fmla="*/ 11 h 16"/>
                <a:gd name="T18" fmla="*/ 0 w 37"/>
                <a:gd name="T19" fmla="*/ 9 h 16"/>
                <a:gd name="T20" fmla="*/ 4 w 37"/>
                <a:gd name="T21" fmla="*/ 13 h 16"/>
                <a:gd name="T22" fmla="*/ 6 w 37"/>
                <a:gd name="T23" fmla="*/ 13 h 16"/>
                <a:gd name="T24" fmla="*/ 8 w 37"/>
                <a:gd name="T25" fmla="*/ 14 h 16"/>
                <a:gd name="T26" fmla="*/ 12 w 37"/>
                <a:gd name="T27" fmla="*/ 13 h 16"/>
                <a:gd name="T28" fmla="*/ 15 w 37"/>
                <a:gd name="T29" fmla="*/ 15 h 16"/>
                <a:gd name="T30" fmla="*/ 22 w 37"/>
                <a:gd name="T31" fmla="*/ 16 h 16"/>
                <a:gd name="T32" fmla="*/ 29 w 37"/>
                <a:gd name="T33" fmla="*/ 14 h 16"/>
                <a:gd name="T34" fmla="*/ 33 w 37"/>
                <a:gd name="T35" fmla="*/ 12 h 16"/>
                <a:gd name="T36" fmla="*/ 34 w 37"/>
                <a:gd name="T37" fmla="*/ 9 h 16"/>
                <a:gd name="T38" fmla="*/ 36 w 37"/>
                <a:gd name="T39" fmla="*/ 8 h 16"/>
                <a:gd name="T40" fmla="*/ 36 w 37"/>
                <a:gd name="T41" fmla="*/ 2 h 16"/>
                <a:gd name="T42" fmla="*/ 32 w 37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6">
                  <a:moveTo>
                    <a:pt x="32" y="2"/>
                  </a:move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6" y="3"/>
                    <a:pt x="24" y="3"/>
                  </a:cubicBezTo>
                  <a:cubicBezTo>
                    <a:pt x="22" y="3"/>
                    <a:pt x="22" y="2"/>
                    <a:pt x="20" y="3"/>
                  </a:cubicBezTo>
                  <a:cubicBezTo>
                    <a:pt x="20" y="3"/>
                    <a:pt x="16" y="6"/>
                    <a:pt x="17" y="7"/>
                  </a:cubicBezTo>
                  <a:cubicBezTo>
                    <a:pt x="17" y="8"/>
                    <a:pt x="19" y="10"/>
                    <a:pt x="16" y="9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0"/>
                    <a:pt x="6" y="8"/>
                    <a:pt x="5" y="11"/>
                  </a:cubicBezTo>
                  <a:cubicBezTo>
                    <a:pt x="5" y="11"/>
                    <a:pt x="1" y="9"/>
                    <a:pt x="0" y="9"/>
                  </a:cubicBezTo>
                  <a:cubicBezTo>
                    <a:pt x="0" y="11"/>
                    <a:pt x="1" y="12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5"/>
                    <a:pt x="8" y="14"/>
                  </a:cubicBezTo>
                  <a:cubicBezTo>
                    <a:pt x="10" y="13"/>
                    <a:pt x="10" y="13"/>
                    <a:pt x="12" y="13"/>
                  </a:cubicBezTo>
                  <a:cubicBezTo>
                    <a:pt x="14" y="13"/>
                    <a:pt x="13" y="14"/>
                    <a:pt x="15" y="15"/>
                  </a:cubicBezTo>
                  <a:cubicBezTo>
                    <a:pt x="17" y="16"/>
                    <a:pt x="20" y="16"/>
                    <a:pt x="22" y="16"/>
                  </a:cubicBezTo>
                  <a:cubicBezTo>
                    <a:pt x="25" y="16"/>
                    <a:pt x="26" y="14"/>
                    <a:pt x="29" y="14"/>
                  </a:cubicBezTo>
                  <a:cubicBezTo>
                    <a:pt x="31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7"/>
                    <a:pt x="35" y="9"/>
                    <a:pt x="36" y="8"/>
                  </a:cubicBezTo>
                  <a:cubicBezTo>
                    <a:pt x="37" y="6"/>
                    <a:pt x="36" y="3"/>
                    <a:pt x="36" y="2"/>
                  </a:cubicBezTo>
                  <a:cubicBezTo>
                    <a:pt x="34" y="2"/>
                    <a:pt x="33" y="2"/>
                    <a:pt x="32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58" name="Freeform 647"/>
            <p:cNvSpPr>
              <a:spLocks/>
            </p:cNvSpPr>
            <p:nvPr/>
          </p:nvSpPr>
          <p:spPr bwMode="auto">
            <a:xfrm>
              <a:off x="12021827" y="6656639"/>
              <a:ext cx="531846" cy="516056"/>
            </a:xfrm>
            <a:custGeom>
              <a:avLst/>
              <a:gdLst>
                <a:gd name="T0" fmla="*/ 37 w 57"/>
                <a:gd name="T1" fmla="*/ 10 h 55"/>
                <a:gd name="T2" fmla="*/ 41 w 57"/>
                <a:gd name="T3" fmla="*/ 9 h 55"/>
                <a:gd name="T4" fmla="*/ 43 w 57"/>
                <a:gd name="T5" fmla="*/ 6 h 55"/>
                <a:gd name="T6" fmla="*/ 45 w 57"/>
                <a:gd name="T7" fmla="*/ 4 h 55"/>
                <a:gd name="T8" fmla="*/ 45 w 57"/>
                <a:gd name="T9" fmla="*/ 1 h 55"/>
                <a:gd name="T10" fmla="*/ 41 w 57"/>
                <a:gd name="T11" fmla="*/ 2 h 55"/>
                <a:gd name="T12" fmla="*/ 36 w 57"/>
                <a:gd name="T13" fmla="*/ 4 h 55"/>
                <a:gd name="T14" fmla="*/ 27 w 57"/>
                <a:gd name="T15" fmla="*/ 1 h 55"/>
                <a:gd name="T16" fmla="*/ 22 w 57"/>
                <a:gd name="T17" fmla="*/ 1 h 55"/>
                <a:gd name="T18" fmla="*/ 19 w 57"/>
                <a:gd name="T19" fmla="*/ 1 h 55"/>
                <a:gd name="T20" fmla="*/ 18 w 57"/>
                <a:gd name="T21" fmla="*/ 3 h 55"/>
                <a:gd name="T22" fmla="*/ 17 w 57"/>
                <a:gd name="T23" fmla="*/ 4 h 55"/>
                <a:gd name="T24" fmla="*/ 15 w 57"/>
                <a:gd name="T25" fmla="*/ 5 h 55"/>
                <a:gd name="T26" fmla="*/ 13 w 57"/>
                <a:gd name="T27" fmla="*/ 5 h 55"/>
                <a:gd name="T28" fmla="*/ 12 w 57"/>
                <a:gd name="T29" fmla="*/ 4 h 55"/>
                <a:gd name="T30" fmla="*/ 11 w 57"/>
                <a:gd name="T31" fmla="*/ 8 h 55"/>
                <a:gd name="T32" fmla="*/ 9 w 57"/>
                <a:gd name="T33" fmla="*/ 5 h 55"/>
                <a:gd name="T34" fmla="*/ 5 w 57"/>
                <a:gd name="T35" fmla="*/ 7 h 55"/>
                <a:gd name="T36" fmla="*/ 0 w 57"/>
                <a:gd name="T37" fmla="*/ 7 h 55"/>
                <a:gd name="T38" fmla="*/ 1 w 57"/>
                <a:gd name="T39" fmla="*/ 10 h 55"/>
                <a:gd name="T40" fmla="*/ 0 w 57"/>
                <a:gd name="T41" fmla="*/ 14 h 55"/>
                <a:gd name="T42" fmla="*/ 2 w 57"/>
                <a:gd name="T43" fmla="*/ 18 h 55"/>
                <a:gd name="T44" fmla="*/ 4 w 57"/>
                <a:gd name="T45" fmla="*/ 21 h 55"/>
                <a:gd name="T46" fmla="*/ 12 w 57"/>
                <a:gd name="T47" fmla="*/ 17 h 55"/>
                <a:gd name="T48" fmla="*/ 15 w 57"/>
                <a:gd name="T49" fmla="*/ 19 h 55"/>
                <a:gd name="T50" fmla="*/ 17 w 57"/>
                <a:gd name="T51" fmla="*/ 22 h 55"/>
                <a:gd name="T52" fmla="*/ 18 w 57"/>
                <a:gd name="T53" fmla="*/ 25 h 55"/>
                <a:gd name="T54" fmla="*/ 21 w 57"/>
                <a:gd name="T55" fmla="*/ 28 h 55"/>
                <a:gd name="T56" fmla="*/ 28 w 57"/>
                <a:gd name="T57" fmla="*/ 33 h 55"/>
                <a:gd name="T58" fmla="*/ 33 w 57"/>
                <a:gd name="T59" fmla="*/ 36 h 55"/>
                <a:gd name="T60" fmla="*/ 42 w 57"/>
                <a:gd name="T61" fmla="*/ 42 h 55"/>
                <a:gd name="T62" fmla="*/ 45 w 57"/>
                <a:gd name="T63" fmla="*/ 48 h 55"/>
                <a:gd name="T64" fmla="*/ 43 w 57"/>
                <a:gd name="T65" fmla="*/ 55 h 55"/>
                <a:gd name="T66" fmla="*/ 49 w 57"/>
                <a:gd name="T67" fmla="*/ 48 h 55"/>
                <a:gd name="T68" fmla="*/ 47 w 57"/>
                <a:gd name="T69" fmla="*/ 45 h 55"/>
                <a:gd name="T70" fmla="*/ 50 w 57"/>
                <a:gd name="T71" fmla="*/ 40 h 55"/>
                <a:gd name="T72" fmla="*/ 53 w 57"/>
                <a:gd name="T73" fmla="*/ 41 h 55"/>
                <a:gd name="T74" fmla="*/ 55 w 57"/>
                <a:gd name="T75" fmla="*/ 44 h 55"/>
                <a:gd name="T76" fmla="*/ 53 w 57"/>
                <a:gd name="T77" fmla="*/ 39 h 55"/>
                <a:gd name="T78" fmla="*/ 44 w 57"/>
                <a:gd name="T79" fmla="*/ 35 h 55"/>
                <a:gd name="T80" fmla="*/ 44 w 57"/>
                <a:gd name="T81" fmla="*/ 32 h 55"/>
                <a:gd name="T82" fmla="*/ 39 w 57"/>
                <a:gd name="T83" fmla="*/ 31 h 55"/>
                <a:gd name="T84" fmla="*/ 35 w 57"/>
                <a:gd name="T85" fmla="*/ 26 h 55"/>
                <a:gd name="T86" fmla="*/ 32 w 57"/>
                <a:gd name="T87" fmla="*/ 21 h 55"/>
                <a:gd name="T88" fmla="*/ 27 w 57"/>
                <a:gd name="T89" fmla="*/ 17 h 55"/>
                <a:gd name="T90" fmla="*/ 27 w 57"/>
                <a:gd name="T91" fmla="*/ 15 h 55"/>
                <a:gd name="T92" fmla="*/ 28 w 57"/>
                <a:gd name="T93" fmla="*/ 12 h 55"/>
                <a:gd name="T94" fmla="*/ 30 w 57"/>
                <a:gd name="T95" fmla="*/ 9 h 55"/>
                <a:gd name="T96" fmla="*/ 32 w 57"/>
                <a:gd name="T97" fmla="*/ 8 h 55"/>
                <a:gd name="T98" fmla="*/ 34 w 57"/>
                <a:gd name="T99" fmla="*/ 10 h 55"/>
                <a:gd name="T100" fmla="*/ 37 w 57"/>
                <a:gd name="T101" fmla="*/ 10 h 55"/>
                <a:gd name="T102" fmla="*/ 37 w 57"/>
                <a:gd name="T103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55">
                  <a:moveTo>
                    <a:pt x="37" y="10"/>
                  </a:moveTo>
                  <a:cubicBezTo>
                    <a:pt x="38" y="9"/>
                    <a:pt x="40" y="10"/>
                    <a:pt x="41" y="9"/>
                  </a:cubicBezTo>
                  <a:cubicBezTo>
                    <a:pt x="43" y="8"/>
                    <a:pt x="42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6" y="3"/>
                    <a:pt x="45" y="3"/>
                    <a:pt x="45" y="1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39" y="2"/>
                    <a:pt x="37" y="5"/>
                    <a:pt x="36" y="4"/>
                  </a:cubicBezTo>
                  <a:cubicBezTo>
                    <a:pt x="33" y="3"/>
                    <a:pt x="28" y="4"/>
                    <a:pt x="27" y="1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8" y="1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7"/>
                    <a:pt x="11" y="8"/>
                  </a:cubicBezTo>
                  <a:cubicBezTo>
                    <a:pt x="11" y="9"/>
                    <a:pt x="9" y="6"/>
                    <a:pt x="9" y="5"/>
                  </a:cubicBezTo>
                  <a:cubicBezTo>
                    <a:pt x="7" y="4"/>
                    <a:pt x="6" y="7"/>
                    <a:pt x="5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2"/>
                    <a:pt x="0" y="12"/>
                    <a:pt x="0" y="14"/>
                  </a:cubicBezTo>
                  <a:cubicBezTo>
                    <a:pt x="0" y="15"/>
                    <a:pt x="0" y="18"/>
                    <a:pt x="2" y="18"/>
                  </a:cubicBezTo>
                  <a:cubicBezTo>
                    <a:pt x="3" y="19"/>
                    <a:pt x="4" y="18"/>
                    <a:pt x="4" y="21"/>
                  </a:cubicBezTo>
                  <a:cubicBezTo>
                    <a:pt x="6" y="20"/>
                    <a:pt x="10" y="16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19"/>
                    <a:pt x="17" y="21"/>
                    <a:pt x="17" y="22"/>
                  </a:cubicBezTo>
                  <a:cubicBezTo>
                    <a:pt x="18" y="23"/>
                    <a:pt x="18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3" y="29"/>
                    <a:pt x="25" y="31"/>
                    <a:pt x="28" y="33"/>
                  </a:cubicBezTo>
                  <a:cubicBezTo>
                    <a:pt x="30" y="35"/>
                    <a:pt x="31" y="35"/>
                    <a:pt x="33" y="36"/>
                  </a:cubicBezTo>
                  <a:cubicBezTo>
                    <a:pt x="36" y="38"/>
                    <a:pt x="38" y="41"/>
                    <a:pt x="42" y="42"/>
                  </a:cubicBezTo>
                  <a:cubicBezTo>
                    <a:pt x="44" y="43"/>
                    <a:pt x="44" y="46"/>
                    <a:pt x="45" y="48"/>
                  </a:cubicBezTo>
                  <a:cubicBezTo>
                    <a:pt x="45" y="50"/>
                    <a:pt x="42" y="52"/>
                    <a:pt x="43" y="55"/>
                  </a:cubicBezTo>
                  <a:cubicBezTo>
                    <a:pt x="43" y="54"/>
                    <a:pt x="49" y="49"/>
                    <a:pt x="49" y="48"/>
                  </a:cubicBezTo>
                  <a:cubicBezTo>
                    <a:pt x="50" y="47"/>
                    <a:pt x="47" y="45"/>
                    <a:pt x="47" y="45"/>
                  </a:cubicBezTo>
                  <a:cubicBezTo>
                    <a:pt x="45" y="43"/>
                    <a:pt x="49" y="39"/>
                    <a:pt x="50" y="40"/>
                  </a:cubicBezTo>
                  <a:cubicBezTo>
                    <a:pt x="51" y="41"/>
                    <a:pt x="52" y="41"/>
                    <a:pt x="53" y="41"/>
                  </a:cubicBezTo>
                  <a:cubicBezTo>
                    <a:pt x="54" y="42"/>
                    <a:pt x="54" y="43"/>
                    <a:pt x="55" y="44"/>
                  </a:cubicBezTo>
                  <a:cubicBezTo>
                    <a:pt x="57" y="44"/>
                    <a:pt x="54" y="40"/>
                    <a:pt x="53" y="39"/>
                  </a:cubicBezTo>
                  <a:cubicBezTo>
                    <a:pt x="51" y="37"/>
                    <a:pt x="47" y="37"/>
                    <a:pt x="44" y="35"/>
                  </a:cubicBezTo>
                  <a:cubicBezTo>
                    <a:pt x="43" y="34"/>
                    <a:pt x="46" y="32"/>
                    <a:pt x="44" y="32"/>
                  </a:cubicBezTo>
                  <a:cubicBezTo>
                    <a:pt x="43" y="31"/>
                    <a:pt x="41" y="32"/>
                    <a:pt x="39" y="31"/>
                  </a:cubicBezTo>
                  <a:cubicBezTo>
                    <a:pt x="37" y="30"/>
                    <a:pt x="36" y="28"/>
                    <a:pt x="35" y="26"/>
                  </a:cubicBezTo>
                  <a:cubicBezTo>
                    <a:pt x="34" y="24"/>
                    <a:pt x="34" y="22"/>
                    <a:pt x="32" y="21"/>
                  </a:cubicBezTo>
                  <a:cubicBezTo>
                    <a:pt x="31" y="20"/>
                    <a:pt x="27" y="19"/>
                    <a:pt x="27" y="17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7" y="9"/>
                    <a:pt x="30" y="10"/>
                    <a:pt x="30" y="9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37" y="9"/>
                    <a:pt x="36" y="10"/>
                    <a:pt x="37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59" name="Freeform 648"/>
            <p:cNvSpPr>
              <a:spLocks/>
            </p:cNvSpPr>
            <p:nvPr/>
          </p:nvSpPr>
          <p:spPr bwMode="auto">
            <a:xfrm>
              <a:off x="12330745" y="6685308"/>
              <a:ext cx="251592" cy="235730"/>
            </a:xfrm>
            <a:custGeom>
              <a:avLst/>
              <a:gdLst>
                <a:gd name="T0" fmla="*/ 12 w 27"/>
                <a:gd name="T1" fmla="*/ 10 h 25"/>
                <a:gd name="T2" fmla="*/ 21 w 27"/>
                <a:gd name="T3" fmla="*/ 9 h 25"/>
                <a:gd name="T4" fmla="*/ 27 w 27"/>
                <a:gd name="T5" fmla="*/ 11 h 25"/>
                <a:gd name="T6" fmla="*/ 25 w 27"/>
                <a:gd name="T7" fmla="*/ 4 h 25"/>
                <a:gd name="T8" fmla="*/ 17 w 27"/>
                <a:gd name="T9" fmla="*/ 3 h 25"/>
                <a:gd name="T10" fmla="*/ 13 w 27"/>
                <a:gd name="T11" fmla="*/ 0 h 25"/>
                <a:gd name="T12" fmla="*/ 11 w 27"/>
                <a:gd name="T13" fmla="*/ 2 h 25"/>
                <a:gd name="T14" fmla="*/ 6 w 27"/>
                <a:gd name="T15" fmla="*/ 7 h 25"/>
                <a:gd name="T16" fmla="*/ 1 w 27"/>
                <a:gd name="T17" fmla="*/ 7 h 25"/>
                <a:gd name="T18" fmla="*/ 1 w 27"/>
                <a:gd name="T19" fmla="*/ 11 h 25"/>
                <a:gd name="T20" fmla="*/ 3 w 27"/>
                <a:gd name="T21" fmla="*/ 10 h 25"/>
                <a:gd name="T22" fmla="*/ 4 w 27"/>
                <a:gd name="T23" fmla="*/ 13 h 25"/>
                <a:gd name="T24" fmla="*/ 6 w 27"/>
                <a:gd name="T25" fmla="*/ 10 h 25"/>
                <a:gd name="T26" fmla="*/ 11 w 27"/>
                <a:gd name="T27" fmla="*/ 17 h 25"/>
                <a:gd name="T28" fmla="*/ 23 w 27"/>
                <a:gd name="T29" fmla="*/ 25 h 25"/>
                <a:gd name="T30" fmla="*/ 21 w 27"/>
                <a:gd name="T31" fmla="*/ 22 h 25"/>
                <a:gd name="T32" fmla="*/ 16 w 27"/>
                <a:gd name="T33" fmla="*/ 19 h 25"/>
                <a:gd name="T34" fmla="*/ 12 w 27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12" y="10"/>
                  </a:moveTo>
                  <a:cubicBezTo>
                    <a:pt x="15" y="10"/>
                    <a:pt x="18" y="8"/>
                    <a:pt x="21" y="9"/>
                  </a:cubicBezTo>
                  <a:cubicBezTo>
                    <a:pt x="23" y="9"/>
                    <a:pt x="25" y="10"/>
                    <a:pt x="27" y="11"/>
                  </a:cubicBezTo>
                  <a:cubicBezTo>
                    <a:pt x="26" y="9"/>
                    <a:pt x="26" y="7"/>
                    <a:pt x="25" y="4"/>
                  </a:cubicBezTo>
                  <a:cubicBezTo>
                    <a:pt x="22" y="6"/>
                    <a:pt x="19" y="4"/>
                    <a:pt x="17" y="3"/>
                  </a:cubicBezTo>
                  <a:cubicBezTo>
                    <a:pt x="15" y="2"/>
                    <a:pt x="14" y="2"/>
                    <a:pt x="13" y="0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9" y="3"/>
                    <a:pt x="10" y="8"/>
                    <a:pt x="6" y="7"/>
                  </a:cubicBezTo>
                  <a:cubicBezTo>
                    <a:pt x="4" y="6"/>
                    <a:pt x="2" y="7"/>
                    <a:pt x="1" y="7"/>
                  </a:cubicBezTo>
                  <a:cubicBezTo>
                    <a:pt x="0" y="8"/>
                    <a:pt x="1" y="11"/>
                    <a:pt x="1" y="11"/>
                  </a:cubicBezTo>
                  <a:cubicBezTo>
                    <a:pt x="1" y="11"/>
                    <a:pt x="3" y="10"/>
                    <a:pt x="3" y="10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4" y="11"/>
                    <a:pt x="5" y="8"/>
                    <a:pt x="6" y="10"/>
                  </a:cubicBezTo>
                  <a:cubicBezTo>
                    <a:pt x="7" y="13"/>
                    <a:pt x="9" y="15"/>
                    <a:pt x="11" y="17"/>
                  </a:cubicBezTo>
                  <a:cubicBezTo>
                    <a:pt x="14" y="20"/>
                    <a:pt x="19" y="22"/>
                    <a:pt x="23" y="25"/>
                  </a:cubicBezTo>
                  <a:cubicBezTo>
                    <a:pt x="23" y="23"/>
                    <a:pt x="23" y="23"/>
                    <a:pt x="21" y="22"/>
                  </a:cubicBezTo>
                  <a:cubicBezTo>
                    <a:pt x="19" y="21"/>
                    <a:pt x="17" y="20"/>
                    <a:pt x="16" y="19"/>
                  </a:cubicBezTo>
                  <a:cubicBezTo>
                    <a:pt x="14" y="17"/>
                    <a:pt x="9" y="10"/>
                    <a:pt x="12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0" name="Freeform 649"/>
            <p:cNvSpPr>
              <a:spLocks/>
            </p:cNvSpPr>
            <p:nvPr/>
          </p:nvSpPr>
          <p:spPr bwMode="auto">
            <a:xfrm>
              <a:off x="11470871" y="6414538"/>
              <a:ext cx="617834" cy="531985"/>
            </a:xfrm>
            <a:custGeom>
              <a:avLst/>
              <a:gdLst>
                <a:gd name="T0" fmla="*/ 59 w 66"/>
                <a:gd name="T1" fmla="*/ 31 h 57"/>
                <a:gd name="T2" fmla="*/ 56 w 66"/>
                <a:gd name="T3" fmla="*/ 30 h 57"/>
                <a:gd name="T4" fmla="*/ 60 w 66"/>
                <a:gd name="T5" fmla="*/ 24 h 57"/>
                <a:gd name="T6" fmla="*/ 63 w 66"/>
                <a:gd name="T7" fmla="*/ 23 h 57"/>
                <a:gd name="T8" fmla="*/ 65 w 66"/>
                <a:gd name="T9" fmla="*/ 15 h 57"/>
                <a:gd name="T10" fmla="*/ 60 w 66"/>
                <a:gd name="T11" fmla="*/ 13 h 57"/>
                <a:gd name="T12" fmla="*/ 57 w 66"/>
                <a:gd name="T13" fmla="*/ 11 h 57"/>
                <a:gd name="T14" fmla="*/ 55 w 66"/>
                <a:gd name="T15" fmla="*/ 11 h 57"/>
                <a:gd name="T16" fmla="*/ 48 w 66"/>
                <a:gd name="T17" fmla="*/ 7 h 57"/>
                <a:gd name="T18" fmla="*/ 43 w 66"/>
                <a:gd name="T19" fmla="*/ 5 h 57"/>
                <a:gd name="T20" fmla="*/ 38 w 66"/>
                <a:gd name="T21" fmla="*/ 1 h 57"/>
                <a:gd name="T22" fmla="*/ 34 w 66"/>
                <a:gd name="T23" fmla="*/ 1 h 57"/>
                <a:gd name="T24" fmla="*/ 33 w 66"/>
                <a:gd name="T25" fmla="*/ 5 h 57"/>
                <a:gd name="T26" fmla="*/ 30 w 66"/>
                <a:gd name="T27" fmla="*/ 8 h 57"/>
                <a:gd name="T28" fmla="*/ 26 w 66"/>
                <a:gd name="T29" fmla="*/ 10 h 57"/>
                <a:gd name="T30" fmla="*/ 24 w 66"/>
                <a:gd name="T31" fmla="*/ 12 h 57"/>
                <a:gd name="T32" fmla="*/ 20 w 66"/>
                <a:gd name="T33" fmla="*/ 11 h 57"/>
                <a:gd name="T34" fmla="*/ 16 w 66"/>
                <a:gd name="T35" fmla="*/ 10 h 57"/>
                <a:gd name="T36" fmla="*/ 16 w 66"/>
                <a:gd name="T37" fmla="*/ 16 h 57"/>
                <a:gd name="T38" fmla="*/ 9 w 66"/>
                <a:gd name="T39" fmla="*/ 15 h 57"/>
                <a:gd name="T40" fmla="*/ 1 w 66"/>
                <a:gd name="T41" fmla="*/ 17 h 57"/>
                <a:gd name="T42" fmla="*/ 2 w 66"/>
                <a:gd name="T43" fmla="*/ 19 h 57"/>
                <a:gd name="T44" fmla="*/ 4 w 66"/>
                <a:gd name="T45" fmla="*/ 21 h 57"/>
                <a:gd name="T46" fmla="*/ 15 w 66"/>
                <a:gd name="T47" fmla="*/ 25 h 57"/>
                <a:gd name="T48" fmla="*/ 14 w 66"/>
                <a:gd name="T49" fmla="*/ 28 h 57"/>
                <a:gd name="T50" fmla="*/ 19 w 66"/>
                <a:gd name="T51" fmla="*/ 31 h 57"/>
                <a:gd name="T52" fmla="*/ 20 w 66"/>
                <a:gd name="T53" fmla="*/ 35 h 57"/>
                <a:gd name="T54" fmla="*/ 22 w 66"/>
                <a:gd name="T55" fmla="*/ 38 h 57"/>
                <a:gd name="T56" fmla="*/ 19 w 66"/>
                <a:gd name="T57" fmla="*/ 36 h 57"/>
                <a:gd name="T58" fmla="*/ 16 w 66"/>
                <a:gd name="T59" fmla="*/ 49 h 57"/>
                <a:gd name="T60" fmla="*/ 27 w 66"/>
                <a:gd name="T61" fmla="*/ 53 h 57"/>
                <a:gd name="T62" fmla="*/ 30 w 66"/>
                <a:gd name="T63" fmla="*/ 53 h 57"/>
                <a:gd name="T64" fmla="*/ 33 w 66"/>
                <a:gd name="T65" fmla="*/ 55 h 57"/>
                <a:gd name="T66" fmla="*/ 40 w 66"/>
                <a:gd name="T67" fmla="*/ 54 h 57"/>
                <a:gd name="T68" fmla="*/ 47 w 66"/>
                <a:gd name="T69" fmla="*/ 48 h 57"/>
                <a:gd name="T70" fmla="*/ 57 w 66"/>
                <a:gd name="T71" fmla="*/ 50 h 57"/>
                <a:gd name="T72" fmla="*/ 62 w 66"/>
                <a:gd name="T73" fmla="*/ 47 h 57"/>
                <a:gd name="T74" fmla="*/ 62 w 66"/>
                <a:gd name="T75" fmla="*/ 45 h 57"/>
                <a:gd name="T76" fmla="*/ 59 w 66"/>
                <a:gd name="T77" fmla="*/ 38 h 57"/>
                <a:gd name="T78" fmla="*/ 59 w 66"/>
                <a:gd name="T79" fmla="*/ 34 h 57"/>
                <a:gd name="T80" fmla="*/ 59 w 66"/>
                <a:gd name="T81" fmla="*/ 31 h 57"/>
                <a:gd name="T82" fmla="*/ 59 w 66"/>
                <a:gd name="T83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57">
                  <a:moveTo>
                    <a:pt x="59" y="31"/>
                  </a:moveTo>
                  <a:cubicBezTo>
                    <a:pt x="58" y="29"/>
                    <a:pt x="55" y="33"/>
                    <a:pt x="56" y="30"/>
                  </a:cubicBezTo>
                  <a:cubicBezTo>
                    <a:pt x="56" y="29"/>
                    <a:pt x="59" y="24"/>
                    <a:pt x="60" y="24"/>
                  </a:cubicBezTo>
                  <a:cubicBezTo>
                    <a:pt x="61" y="23"/>
                    <a:pt x="62" y="25"/>
                    <a:pt x="63" y="23"/>
                  </a:cubicBezTo>
                  <a:cubicBezTo>
                    <a:pt x="64" y="20"/>
                    <a:pt x="63" y="18"/>
                    <a:pt x="65" y="15"/>
                  </a:cubicBezTo>
                  <a:cubicBezTo>
                    <a:pt x="66" y="13"/>
                    <a:pt x="61" y="13"/>
                    <a:pt x="60" y="13"/>
                  </a:cubicBezTo>
                  <a:cubicBezTo>
                    <a:pt x="58" y="13"/>
                    <a:pt x="57" y="12"/>
                    <a:pt x="57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3" y="11"/>
                    <a:pt x="48" y="9"/>
                    <a:pt x="48" y="7"/>
                  </a:cubicBezTo>
                  <a:cubicBezTo>
                    <a:pt x="47" y="10"/>
                    <a:pt x="44" y="5"/>
                    <a:pt x="43" y="5"/>
                  </a:cubicBezTo>
                  <a:cubicBezTo>
                    <a:pt x="41" y="4"/>
                    <a:pt x="39" y="3"/>
                    <a:pt x="38" y="1"/>
                  </a:cubicBezTo>
                  <a:cubicBezTo>
                    <a:pt x="37" y="0"/>
                    <a:pt x="35" y="0"/>
                    <a:pt x="34" y="1"/>
                  </a:cubicBezTo>
                  <a:cubicBezTo>
                    <a:pt x="33" y="2"/>
                    <a:pt x="32" y="4"/>
                    <a:pt x="33" y="5"/>
                  </a:cubicBezTo>
                  <a:cubicBezTo>
                    <a:pt x="33" y="6"/>
                    <a:pt x="31" y="7"/>
                    <a:pt x="30" y="8"/>
                  </a:cubicBezTo>
                  <a:cubicBezTo>
                    <a:pt x="29" y="8"/>
                    <a:pt x="27" y="8"/>
                    <a:pt x="26" y="10"/>
                  </a:cubicBezTo>
                  <a:cubicBezTo>
                    <a:pt x="26" y="11"/>
                    <a:pt x="25" y="12"/>
                    <a:pt x="24" y="12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18" y="11"/>
                    <a:pt x="18" y="10"/>
                    <a:pt x="16" y="10"/>
                  </a:cubicBezTo>
                  <a:cubicBezTo>
                    <a:pt x="14" y="9"/>
                    <a:pt x="20" y="16"/>
                    <a:pt x="16" y="16"/>
                  </a:cubicBezTo>
                  <a:cubicBezTo>
                    <a:pt x="13" y="16"/>
                    <a:pt x="11" y="17"/>
                    <a:pt x="9" y="15"/>
                  </a:cubicBezTo>
                  <a:cubicBezTo>
                    <a:pt x="8" y="14"/>
                    <a:pt x="1" y="16"/>
                    <a:pt x="1" y="17"/>
                  </a:cubicBezTo>
                  <a:cubicBezTo>
                    <a:pt x="1" y="18"/>
                    <a:pt x="4" y="18"/>
                    <a:pt x="2" y="19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6" y="22"/>
                    <a:pt x="15" y="23"/>
                    <a:pt x="15" y="25"/>
                  </a:cubicBezTo>
                  <a:cubicBezTo>
                    <a:pt x="15" y="26"/>
                    <a:pt x="13" y="26"/>
                    <a:pt x="14" y="28"/>
                  </a:cubicBezTo>
                  <a:cubicBezTo>
                    <a:pt x="16" y="30"/>
                    <a:pt x="17" y="30"/>
                    <a:pt x="19" y="31"/>
                  </a:cubicBezTo>
                  <a:cubicBezTo>
                    <a:pt x="21" y="32"/>
                    <a:pt x="18" y="34"/>
                    <a:pt x="20" y="35"/>
                  </a:cubicBezTo>
                  <a:cubicBezTo>
                    <a:pt x="20" y="35"/>
                    <a:pt x="22" y="38"/>
                    <a:pt x="22" y="38"/>
                  </a:cubicBezTo>
                  <a:cubicBezTo>
                    <a:pt x="21" y="39"/>
                    <a:pt x="20" y="36"/>
                    <a:pt x="19" y="36"/>
                  </a:cubicBezTo>
                  <a:cubicBezTo>
                    <a:pt x="18" y="36"/>
                    <a:pt x="19" y="48"/>
                    <a:pt x="16" y="49"/>
                  </a:cubicBezTo>
                  <a:cubicBezTo>
                    <a:pt x="19" y="51"/>
                    <a:pt x="23" y="54"/>
                    <a:pt x="27" y="53"/>
                  </a:cubicBezTo>
                  <a:cubicBezTo>
                    <a:pt x="28" y="53"/>
                    <a:pt x="29" y="52"/>
                    <a:pt x="30" y="53"/>
                  </a:cubicBezTo>
                  <a:cubicBezTo>
                    <a:pt x="31" y="53"/>
                    <a:pt x="32" y="54"/>
                    <a:pt x="33" y="55"/>
                  </a:cubicBezTo>
                  <a:cubicBezTo>
                    <a:pt x="35" y="56"/>
                    <a:pt x="41" y="57"/>
                    <a:pt x="40" y="54"/>
                  </a:cubicBezTo>
                  <a:cubicBezTo>
                    <a:pt x="39" y="49"/>
                    <a:pt x="44" y="47"/>
                    <a:pt x="47" y="48"/>
                  </a:cubicBezTo>
                  <a:cubicBezTo>
                    <a:pt x="51" y="49"/>
                    <a:pt x="53" y="52"/>
                    <a:pt x="57" y="50"/>
                  </a:cubicBezTo>
                  <a:cubicBezTo>
                    <a:pt x="59" y="49"/>
                    <a:pt x="60" y="48"/>
                    <a:pt x="62" y="47"/>
                  </a:cubicBezTo>
                  <a:cubicBezTo>
                    <a:pt x="62" y="47"/>
                    <a:pt x="64" y="45"/>
                    <a:pt x="62" y="45"/>
                  </a:cubicBezTo>
                  <a:cubicBezTo>
                    <a:pt x="60" y="44"/>
                    <a:pt x="58" y="40"/>
                    <a:pt x="59" y="38"/>
                  </a:cubicBezTo>
                  <a:cubicBezTo>
                    <a:pt x="61" y="36"/>
                    <a:pt x="60" y="36"/>
                    <a:pt x="59" y="34"/>
                  </a:cubicBezTo>
                  <a:cubicBezTo>
                    <a:pt x="59" y="33"/>
                    <a:pt x="59" y="32"/>
                    <a:pt x="59" y="31"/>
                  </a:cubicBezTo>
                  <a:cubicBezTo>
                    <a:pt x="58" y="30"/>
                    <a:pt x="59" y="32"/>
                    <a:pt x="59" y="3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1" name="Freeform 650"/>
            <p:cNvSpPr>
              <a:spLocks/>
            </p:cNvSpPr>
            <p:nvPr/>
          </p:nvSpPr>
          <p:spPr bwMode="auto">
            <a:xfrm>
              <a:off x="11983610" y="6621599"/>
              <a:ext cx="207006" cy="140162"/>
            </a:xfrm>
            <a:custGeom>
              <a:avLst/>
              <a:gdLst>
                <a:gd name="T0" fmla="*/ 17 w 22"/>
                <a:gd name="T1" fmla="*/ 1 h 15"/>
                <a:gd name="T2" fmla="*/ 9 w 22"/>
                <a:gd name="T3" fmla="*/ 1 h 15"/>
                <a:gd name="T4" fmla="*/ 8 w 22"/>
                <a:gd name="T5" fmla="*/ 2 h 15"/>
                <a:gd name="T6" fmla="*/ 5 w 22"/>
                <a:gd name="T7" fmla="*/ 2 h 15"/>
                <a:gd name="T8" fmla="*/ 3 w 22"/>
                <a:gd name="T9" fmla="*/ 5 h 15"/>
                <a:gd name="T10" fmla="*/ 1 w 22"/>
                <a:gd name="T11" fmla="*/ 9 h 15"/>
                <a:gd name="T12" fmla="*/ 4 w 22"/>
                <a:gd name="T13" fmla="*/ 10 h 15"/>
                <a:gd name="T14" fmla="*/ 7 w 22"/>
                <a:gd name="T15" fmla="*/ 11 h 15"/>
                <a:gd name="T16" fmla="*/ 11 w 22"/>
                <a:gd name="T17" fmla="*/ 10 h 15"/>
                <a:gd name="T18" fmla="*/ 13 w 22"/>
                <a:gd name="T19" fmla="*/ 10 h 15"/>
                <a:gd name="T20" fmla="*/ 16 w 22"/>
                <a:gd name="T21" fmla="*/ 8 h 15"/>
                <a:gd name="T22" fmla="*/ 18 w 22"/>
                <a:gd name="T23" fmla="*/ 9 h 15"/>
                <a:gd name="T24" fmla="*/ 21 w 22"/>
                <a:gd name="T25" fmla="*/ 8 h 15"/>
                <a:gd name="T26" fmla="*/ 22 w 22"/>
                <a:gd name="T27" fmla="*/ 5 h 15"/>
                <a:gd name="T28" fmla="*/ 18 w 22"/>
                <a:gd name="T29" fmla="*/ 4 h 15"/>
                <a:gd name="T30" fmla="*/ 17 w 22"/>
                <a:gd name="T3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7" y="1"/>
                    <a:pt x="9" y="1"/>
                    <a:pt x="8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4" y="2"/>
                    <a:pt x="3" y="5"/>
                    <a:pt x="3" y="5"/>
                  </a:cubicBezTo>
                  <a:cubicBezTo>
                    <a:pt x="2" y="6"/>
                    <a:pt x="0" y="10"/>
                    <a:pt x="1" y="9"/>
                  </a:cubicBezTo>
                  <a:cubicBezTo>
                    <a:pt x="3" y="9"/>
                    <a:pt x="3" y="8"/>
                    <a:pt x="4" y="10"/>
                  </a:cubicBezTo>
                  <a:cubicBezTo>
                    <a:pt x="4" y="12"/>
                    <a:pt x="5" y="11"/>
                    <a:pt x="7" y="11"/>
                  </a:cubicBezTo>
                  <a:cubicBezTo>
                    <a:pt x="8" y="11"/>
                    <a:pt x="10" y="11"/>
                    <a:pt x="11" y="10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6" y="15"/>
                    <a:pt x="15" y="8"/>
                    <a:pt x="16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2" y="7"/>
                    <a:pt x="22" y="7"/>
                    <a:pt x="22" y="5"/>
                  </a:cubicBezTo>
                  <a:cubicBezTo>
                    <a:pt x="22" y="5"/>
                    <a:pt x="19" y="4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2" name="Freeform 651"/>
            <p:cNvSpPr>
              <a:spLocks/>
            </p:cNvSpPr>
            <p:nvPr/>
          </p:nvSpPr>
          <p:spPr bwMode="auto">
            <a:xfrm>
              <a:off x="11808452" y="6395424"/>
              <a:ext cx="194267" cy="121049"/>
            </a:xfrm>
            <a:custGeom>
              <a:avLst/>
              <a:gdLst>
                <a:gd name="T0" fmla="*/ 19 w 21"/>
                <a:gd name="T1" fmla="*/ 9 h 13"/>
                <a:gd name="T2" fmla="*/ 20 w 21"/>
                <a:gd name="T3" fmla="*/ 6 h 13"/>
                <a:gd name="T4" fmla="*/ 18 w 21"/>
                <a:gd name="T5" fmla="*/ 3 h 13"/>
                <a:gd name="T6" fmla="*/ 13 w 21"/>
                <a:gd name="T7" fmla="*/ 0 h 13"/>
                <a:gd name="T8" fmla="*/ 8 w 21"/>
                <a:gd name="T9" fmla="*/ 1 h 13"/>
                <a:gd name="T10" fmla="*/ 3 w 21"/>
                <a:gd name="T11" fmla="*/ 1 h 13"/>
                <a:gd name="T12" fmla="*/ 5 w 21"/>
                <a:gd name="T13" fmla="*/ 6 h 13"/>
                <a:gd name="T14" fmla="*/ 10 w 21"/>
                <a:gd name="T15" fmla="*/ 9 h 13"/>
                <a:gd name="T16" fmla="*/ 12 w 21"/>
                <a:gd name="T17" fmla="*/ 9 h 13"/>
                <a:gd name="T18" fmla="*/ 18 w 21"/>
                <a:gd name="T19" fmla="*/ 13 h 13"/>
                <a:gd name="T20" fmla="*/ 19 w 21"/>
                <a:gd name="T21" fmla="*/ 9 h 13"/>
                <a:gd name="T22" fmla="*/ 19 w 2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9" y="9"/>
                  </a:moveTo>
                  <a:cubicBezTo>
                    <a:pt x="18" y="9"/>
                    <a:pt x="21" y="7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0" y="3"/>
                    <a:pt x="3" y="5"/>
                    <a:pt x="5" y="6"/>
                  </a:cubicBezTo>
                  <a:cubicBezTo>
                    <a:pt x="7" y="7"/>
                    <a:pt x="8" y="7"/>
                    <a:pt x="10" y="9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2" y="10"/>
                    <a:pt x="17" y="13"/>
                    <a:pt x="18" y="13"/>
                  </a:cubicBezTo>
                  <a:cubicBezTo>
                    <a:pt x="18" y="11"/>
                    <a:pt x="18" y="10"/>
                    <a:pt x="19" y="9"/>
                  </a:cubicBezTo>
                  <a:cubicBezTo>
                    <a:pt x="19" y="9"/>
                    <a:pt x="17" y="10"/>
                    <a:pt x="19" y="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3" name="Freeform 652"/>
            <p:cNvSpPr>
              <a:spLocks/>
            </p:cNvSpPr>
            <p:nvPr/>
          </p:nvSpPr>
          <p:spPr bwMode="auto">
            <a:xfrm>
              <a:off x="11967689" y="6481433"/>
              <a:ext cx="35034" cy="35042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4 w 4"/>
                <a:gd name="T5" fmla="*/ 4 h 4"/>
                <a:gd name="T6" fmla="*/ 2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2"/>
                    <a:pt x="4" y="1"/>
                    <a:pt x="2" y="0"/>
                  </a:cubicBezTo>
                  <a:cubicBezTo>
                    <a:pt x="0" y="1"/>
                    <a:pt x="3" y="1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4" name="Freeform 653"/>
            <p:cNvSpPr>
              <a:spLocks/>
            </p:cNvSpPr>
            <p:nvPr/>
          </p:nvSpPr>
          <p:spPr bwMode="auto">
            <a:xfrm>
              <a:off x="11853040" y="6264817"/>
              <a:ext cx="187902" cy="168836"/>
            </a:xfrm>
            <a:custGeom>
              <a:avLst/>
              <a:gdLst>
                <a:gd name="T0" fmla="*/ 5 w 20"/>
                <a:gd name="T1" fmla="*/ 14 h 18"/>
                <a:gd name="T2" fmla="*/ 14 w 20"/>
                <a:gd name="T3" fmla="*/ 18 h 18"/>
                <a:gd name="T4" fmla="*/ 14 w 20"/>
                <a:gd name="T5" fmla="*/ 13 h 18"/>
                <a:gd name="T6" fmla="*/ 17 w 20"/>
                <a:gd name="T7" fmla="*/ 11 h 18"/>
                <a:gd name="T8" fmla="*/ 18 w 20"/>
                <a:gd name="T9" fmla="*/ 6 h 18"/>
                <a:gd name="T10" fmla="*/ 20 w 20"/>
                <a:gd name="T11" fmla="*/ 5 h 18"/>
                <a:gd name="T12" fmla="*/ 19 w 20"/>
                <a:gd name="T13" fmla="*/ 0 h 18"/>
                <a:gd name="T14" fmla="*/ 15 w 20"/>
                <a:gd name="T15" fmla="*/ 1 h 18"/>
                <a:gd name="T16" fmla="*/ 10 w 20"/>
                <a:gd name="T17" fmla="*/ 3 h 18"/>
                <a:gd name="T18" fmla="*/ 12 w 20"/>
                <a:gd name="T19" fmla="*/ 6 h 18"/>
                <a:gd name="T20" fmla="*/ 10 w 20"/>
                <a:gd name="T21" fmla="*/ 4 h 18"/>
                <a:gd name="T22" fmla="*/ 7 w 20"/>
                <a:gd name="T23" fmla="*/ 6 h 18"/>
                <a:gd name="T24" fmla="*/ 5 w 20"/>
                <a:gd name="T25" fmla="*/ 8 h 18"/>
                <a:gd name="T26" fmla="*/ 5 w 20"/>
                <a:gd name="T27" fmla="*/ 12 h 18"/>
                <a:gd name="T28" fmla="*/ 3 w 20"/>
                <a:gd name="T29" fmla="*/ 12 h 18"/>
                <a:gd name="T30" fmla="*/ 4 w 20"/>
                <a:gd name="T31" fmla="*/ 12 h 18"/>
                <a:gd name="T32" fmla="*/ 3 w 20"/>
                <a:gd name="T33" fmla="*/ 12 h 18"/>
                <a:gd name="T34" fmla="*/ 4 w 20"/>
                <a:gd name="T35" fmla="*/ 14 h 18"/>
                <a:gd name="T36" fmla="*/ 2 w 20"/>
                <a:gd name="T37" fmla="*/ 13 h 18"/>
                <a:gd name="T38" fmla="*/ 3 w 20"/>
                <a:gd name="T39" fmla="*/ 14 h 18"/>
                <a:gd name="T40" fmla="*/ 1 w 20"/>
                <a:gd name="T41" fmla="*/ 14 h 18"/>
                <a:gd name="T42" fmla="*/ 2 w 20"/>
                <a:gd name="T43" fmla="*/ 15 h 18"/>
                <a:gd name="T44" fmla="*/ 0 w 20"/>
                <a:gd name="T45" fmla="*/ 15 h 18"/>
                <a:gd name="T46" fmla="*/ 5 w 20"/>
                <a:gd name="T47" fmla="*/ 14 h 18"/>
                <a:gd name="T48" fmla="*/ 5 w 20"/>
                <a:gd name="T4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5" y="14"/>
                  </a:moveTo>
                  <a:cubicBezTo>
                    <a:pt x="7" y="12"/>
                    <a:pt x="13" y="16"/>
                    <a:pt x="14" y="18"/>
                  </a:cubicBezTo>
                  <a:cubicBezTo>
                    <a:pt x="15" y="16"/>
                    <a:pt x="15" y="14"/>
                    <a:pt x="14" y="13"/>
                  </a:cubicBezTo>
                  <a:cubicBezTo>
                    <a:pt x="13" y="9"/>
                    <a:pt x="15" y="11"/>
                    <a:pt x="17" y="11"/>
                  </a:cubicBezTo>
                  <a:cubicBezTo>
                    <a:pt x="19" y="10"/>
                    <a:pt x="19" y="8"/>
                    <a:pt x="18" y="6"/>
                  </a:cubicBezTo>
                  <a:cubicBezTo>
                    <a:pt x="18" y="6"/>
                    <a:pt x="20" y="5"/>
                    <a:pt x="20" y="5"/>
                  </a:cubicBezTo>
                  <a:cubicBezTo>
                    <a:pt x="20" y="3"/>
                    <a:pt x="20" y="2"/>
                    <a:pt x="19" y="0"/>
                  </a:cubicBezTo>
                  <a:cubicBezTo>
                    <a:pt x="19" y="0"/>
                    <a:pt x="15" y="1"/>
                    <a:pt x="15" y="1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10" y="3"/>
                    <a:pt x="13" y="5"/>
                    <a:pt x="12" y="6"/>
                  </a:cubicBezTo>
                  <a:cubicBezTo>
                    <a:pt x="10" y="8"/>
                    <a:pt x="9" y="4"/>
                    <a:pt x="10" y="4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5" y="9"/>
                    <a:pt x="3" y="12"/>
                    <a:pt x="5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3"/>
                    <a:pt x="4" y="14"/>
                    <a:pt x="4" y="14"/>
                  </a:cubicBezTo>
                  <a:cubicBezTo>
                    <a:pt x="4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5" y="14"/>
                    <a:pt x="5" y="15"/>
                    <a:pt x="5" y="1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5" name="Freeform 654"/>
            <p:cNvSpPr>
              <a:spLocks/>
            </p:cNvSpPr>
            <p:nvPr/>
          </p:nvSpPr>
          <p:spPr bwMode="auto">
            <a:xfrm>
              <a:off x="12079151" y="5984490"/>
              <a:ext cx="140127" cy="207058"/>
            </a:xfrm>
            <a:custGeom>
              <a:avLst/>
              <a:gdLst>
                <a:gd name="T0" fmla="*/ 10 w 15"/>
                <a:gd name="T1" fmla="*/ 21 h 22"/>
                <a:gd name="T2" fmla="*/ 8 w 15"/>
                <a:gd name="T3" fmla="*/ 17 h 22"/>
                <a:gd name="T4" fmla="*/ 11 w 15"/>
                <a:gd name="T5" fmla="*/ 12 h 22"/>
                <a:gd name="T6" fmla="*/ 11 w 15"/>
                <a:gd name="T7" fmla="*/ 13 h 22"/>
                <a:gd name="T8" fmla="*/ 15 w 15"/>
                <a:gd name="T9" fmla="*/ 10 h 22"/>
                <a:gd name="T10" fmla="*/ 11 w 15"/>
                <a:gd name="T11" fmla="*/ 7 h 22"/>
                <a:gd name="T12" fmla="*/ 10 w 15"/>
                <a:gd name="T13" fmla="*/ 5 h 22"/>
                <a:gd name="T14" fmla="*/ 12 w 15"/>
                <a:gd name="T15" fmla="*/ 4 h 22"/>
                <a:gd name="T16" fmla="*/ 12 w 15"/>
                <a:gd name="T17" fmla="*/ 1 h 22"/>
                <a:gd name="T18" fmla="*/ 11 w 15"/>
                <a:gd name="T19" fmla="*/ 1 h 22"/>
                <a:gd name="T20" fmla="*/ 7 w 15"/>
                <a:gd name="T21" fmla="*/ 4 h 22"/>
                <a:gd name="T22" fmla="*/ 2 w 15"/>
                <a:gd name="T23" fmla="*/ 5 h 22"/>
                <a:gd name="T24" fmla="*/ 4 w 15"/>
                <a:gd name="T25" fmla="*/ 6 h 22"/>
                <a:gd name="T26" fmla="*/ 6 w 15"/>
                <a:gd name="T27" fmla="*/ 8 h 22"/>
                <a:gd name="T28" fmla="*/ 4 w 15"/>
                <a:gd name="T29" fmla="*/ 8 h 22"/>
                <a:gd name="T30" fmla="*/ 2 w 15"/>
                <a:gd name="T31" fmla="*/ 8 h 22"/>
                <a:gd name="T32" fmla="*/ 0 w 15"/>
                <a:gd name="T33" fmla="*/ 9 h 22"/>
                <a:gd name="T34" fmla="*/ 0 w 15"/>
                <a:gd name="T35" fmla="*/ 14 h 22"/>
                <a:gd name="T36" fmla="*/ 2 w 15"/>
                <a:gd name="T37" fmla="*/ 16 h 22"/>
                <a:gd name="T38" fmla="*/ 2 w 15"/>
                <a:gd name="T39" fmla="*/ 20 h 22"/>
                <a:gd name="T40" fmla="*/ 10 w 15"/>
                <a:gd name="T4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0" y="20"/>
                    <a:pt x="6" y="18"/>
                    <a:pt x="8" y="17"/>
                  </a:cubicBezTo>
                  <a:cubicBezTo>
                    <a:pt x="9" y="16"/>
                    <a:pt x="9" y="13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3"/>
                    <a:pt x="15" y="11"/>
                    <a:pt x="15" y="10"/>
                  </a:cubicBezTo>
                  <a:cubicBezTo>
                    <a:pt x="15" y="9"/>
                    <a:pt x="11" y="9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12" y="5"/>
                    <a:pt x="12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1"/>
                    <a:pt x="9" y="2"/>
                    <a:pt x="7" y="4"/>
                  </a:cubicBezTo>
                  <a:cubicBezTo>
                    <a:pt x="6" y="5"/>
                    <a:pt x="3" y="3"/>
                    <a:pt x="2" y="5"/>
                  </a:cubicBezTo>
                  <a:cubicBezTo>
                    <a:pt x="0" y="7"/>
                    <a:pt x="3" y="7"/>
                    <a:pt x="4" y="6"/>
                  </a:cubicBezTo>
                  <a:cubicBezTo>
                    <a:pt x="5" y="5"/>
                    <a:pt x="7" y="6"/>
                    <a:pt x="6" y="8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2" y="9"/>
                    <a:pt x="0" y="7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8"/>
                    <a:pt x="1" y="19"/>
                    <a:pt x="2" y="20"/>
                  </a:cubicBezTo>
                  <a:cubicBezTo>
                    <a:pt x="4" y="22"/>
                    <a:pt x="8" y="21"/>
                    <a:pt x="10" y="2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6" name="Freeform 655"/>
            <p:cNvSpPr>
              <a:spLocks/>
            </p:cNvSpPr>
            <p:nvPr/>
          </p:nvSpPr>
          <p:spPr bwMode="auto">
            <a:xfrm>
              <a:off x="11977241" y="6172440"/>
              <a:ext cx="417197" cy="484201"/>
            </a:xfrm>
            <a:custGeom>
              <a:avLst/>
              <a:gdLst>
                <a:gd name="T0" fmla="*/ 44 w 45"/>
                <a:gd name="T1" fmla="*/ 24 h 52"/>
                <a:gd name="T2" fmla="*/ 43 w 45"/>
                <a:gd name="T3" fmla="*/ 18 h 52"/>
                <a:gd name="T4" fmla="*/ 42 w 45"/>
                <a:gd name="T5" fmla="*/ 12 h 52"/>
                <a:gd name="T6" fmla="*/ 41 w 45"/>
                <a:gd name="T7" fmla="*/ 7 h 52"/>
                <a:gd name="T8" fmla="*/ 38 w 45"/>
                <a:gd name="T9" fmla="*/ 4 h 52"/>
                <a:gd name="T10" fmla="*/ 38 w 45"/>
                <a:gd name="T11" fmla="*/ 2 h 52"/>
                <a:gd name="T12" fmla="*/ 37 w 45"/>
                <a:gd name="T13" fmla="*/ 5 h 52"/>
                <a:gd name="T14" fmla="*/ 33 w 45"/>
                <a:gd name="T15" fmla="*/ 4 h 52"/>
                <a:gd name="T16" fmla="*/ 25 w 45"/>
                <a:gd name="T17" fmla="*/ 7 h 52"/>
                <a:gd name="T18" fmla="*/ 26 w 45"/>
                <a:gd name="T19" fmla="*/ 4 h 52"/>
                <a:gd name="T20" fmla="*/ 21 w 45"/>
                <a:gd name="T21" fmla="*/ 4 h 52"/>
                <a:gd name="T22" fmla="*/ 20 w 45"/>
                <a:gd name="T23" fmla="*/ 1 h 52"/>
                <a:gd name="T24" fmla="*/ 13 w 45"/>
                <a:gd name="T25" fmla="*/ 0 h 52"/>
                <a:gd name="T26" fmla="*/ 15 w 45"/>
                <a:gd name="T27" fmla="*/ 3 h 52"/>
                <a:gd name="T28" fmla="*/ 15 w 45"/>
                <a:gd name="T29" fmla="*/ 6 h 52"/>
                <a:gd name="T30" fmla="*/ 17 w 45"/>
                <a:gd name="T31" fmla="*/ 7 h 52"/>
                <a:gd name="T32" fmla="*/ 20 w 45"/>
                <a:gd name="T33" fmla="*/ 9 h 52"/>
                <a:gd name="T34" fmla="*/ 15 w 45"/>
                <a:gd name="T35" fmla="*/ 8 h 52"/>
                <a:gd name="T36" fmla="*/ 14 w 45"/>
                <a:gd name="T37" fmla="*/ 8 h 52"/>
                <a:gd name="T38" fmla="*/ 13 w 45"/>
                <a:gd name="T39" fmla="*/ 10 h 52"/>
                <a:gd name="T40" fmla="*/ 6 w 45"/>
                <a:gd name="T41" fmla="*/ 10 h 52"/>
                <a:gd name="T42" fmla="*/ 6 w 45"/>
                <a:gd name="T43" fmla="*/ 15 h 52"/>
                <a:gd name="T44" fmla="*/ 6 w 45"/>
                <a:gd name="T45" fmla="*/ 17 h 52"/>
                <a:gd name="T46" fmla="*/ 1 w 45"/>
                <a:gd name="T47" fmla="*/ 22 h 52"/>
                <a:gd name="T48" fmla="*/ 2 w 45"/>
                <a:gd name="T49" fmla="*/ 26 h 52"/>
                <a:gd name="T50" fmla="*/ 2 w 45"/>
                <a:gd name="T51" fmla="*/ 30 h 52"/>
                <a:gd name="T52" fmla="*/ 1 w 45"/>
                <a:gd name="T53" fmla="*/ 33 h 52"/>
                <a:gd name="T54" fmla="*/ 3 w 45"/>
                <a:gd name="T55" fmla="*/ 37 h 52"/>
                <a:gd name="T56" fmla="*/ 11 w 45"/>
                <a:gd name="T57" fmla="*/ 40 h 52"/>
                <a:gd name="T58" fmla="*/ 9 w 45"/>
                <a:gd name="T59" fmla="*/ 49 h 52"/>
                <a:gd name="T60" fmla="*/ 19 w 45"/>
                <a:gd name="T61" fmla="*/ 49 h 52"/>
                <a:gd name="T62" fmla="*/ 23 w 45"/>
                <a:gd name="T63" fmla="*/ 51 h 52"/>
                <a:gd name="T64" fmla="*/ 26 w 45"/>
                <a:gd name="T65" fmla="*/ 50 h 52"/>
                <a:gd name="T66" fmla="*/ 33 w 45"/>
                <a:gd name="T67" fmla="*/ 49 h 52"/>
                <a:gd name="T68" fmla="*/ 36 w 45"/>
                <a:gd name="T69" fmla="*/ 49 h 52"/>
                <a:gd name="T70" fmla="*/ 36 w 45"/>
                <a:gd name="T71" fmla="*/ 45 h 52"/>
                <a:gd name="T72" fmla="*/ 40 w 45"/>
                <a:gd name="T73" fmla="*/ 43 h 52"/>
                <a:gd name="T74" fmla="*/ 35 w 45"/>
                <a:gd name="T75" fmla="*/ 37 h 52"/>
                <a:gd name="T76" fmla="*/ 32 w 45"/>
                <a:gd name="T77" fmla="*/ 31 h 52"/>
                <a:gd name="T78" fmla="*/ 41 w 45"/>
                <a:gd name="T79" fmla="*/ 26 h 52"/>
                <a:gd name="T80" fmla="*/ 44 w 45"/>
                <a:gd name="T81" fmla="*/ 28 h 52"/>
                <a:gd name="T82" fmla="*/ 44 w 45"/>
                <a:gd name="T83" fmla="*/ 24 h 52"/>
                <a:gd name="T84" fmla="*/ 44 w 45"/>
                <a:gd name="T8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52">
                  <a:moveTo>
                    <a:pt x="44" y="24"/>
                  </a:moveTo>
                  <a:cubicBezTo>
                    <a:pt x="43" y="22"/>
                    <a:pt x="43" y="20"/>
                    <a:pt x="43" y="18"/>
                  </a:cubicBezTo>
                  <a:cubicBezTo>
                    <a:pt x="42" y="16"/>
                    <a:pt x="41" y="15"/>
                    <a:pt x="42" y="12"/>
                  </a:cubicBezTo>
                  <a:cubicBezTo>
                    <a:pt x="43" y="10"/>
                    <a:pt x="42" y="8"/>
                    <a:pt x="41" y="7"/>
                  </a:cubicBezTo>
                  <a:cubicBezTo>
                    <a:pt x="40" y="6"/>
                    <a:pt x="38" y="5"/>
                    <a:pt x="38" y="4"/>
                  </a:cubicBezTo>
                  <a:cubicBezTo>
                    <a:pt x="38" y="4"/>
                    <a:pt x="39" y="3"/>
                    <a:pt x="38" y="2"/>
                  </a:cubicBezTo>
                  <a:cubicBezTo>
                    <a:pt x="37" y="2"/>
                    <a:pt x="37" y="5"/>
                    <a:pt x="37" y="5"/>
                  </a:cubicBezTo>
                  <a:cubicBezTo>
                    <a:pt x="35" y="5"/>
                    <a:pt x="35" y="4"/>
                    <a:pt x="33" y="4"/>
                  </a:cubicBezTo>
                  <a:cubicBezTo>
                    <a:pt x="31" y="5"/>
                    <a:pt x="28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4" y="4"/>
                    <a:pt x="23" y="5"/>
                    <a:pt x="21" y="4"/>
                  </a:cubicBezTo>
                  <a:cubicBezTo>
                    <a:pt x="20" y="3"/>
                    <a:pt x="23" y="1"/>
                    <a:pt x="20" y="1"/>
                  </a:cubicBezTo>
                  <a:cubicBezTo>
                    <a:pt x="18" y="1"/>
                    <a:pt x="16" y="1"/>
                    <a:pt x="13" y="0"/>
                  </a:cubicBezTo>
                  <a:cubicBezTo>
                    <a:pt x="14" y="1"/>
                    <a:pt x="15" y="1"/>
                    <a:pt x="15" y="3"/>
                  </a:cubicBezTo>
                  <a:cubicBezTo>
                    <a:pt x="14" y="4"/>
                    <a:pt x="14" y="4"/>
                    <a:pt x="15" y="6"/>
                  </a:cubicBezTo>
                  <a:cubicBezTo>
                    <a:pt x="15" y="8"/>
                    <a:pt x="15" y="7"/>
                    <a:pt x="17" y="7"/>
                  </a:cubicBezTo>
                  <a:cubicBezTo>
                    <a:pt x="18" y="7"/>
                    <a:pt x="19" y="8"/>
                    <a:pt x="20" y="9"/>
                  </a:cubicBezTo>
                  <a:cubicBezTo>
                    <a:pt x="19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9"/>
                    <a:pt x="14" y="10"/>
                    <a:pt x="13" y="10"/>
                  </a:cubicBezTo>
                  <a:cubicBezTo>
                    <a:pt x="11" y="11"/>
                    <a:pt x="7" y="6"/>
                    <a:pt x="6" y="10"/>
                  </a:cubicBezTo>
                  <a:cubicBezTo>
                    <a:pt x="7" y="12"/>
                    <a:pt x="8" y="14"/>
                    <a:pt x="6" y="15"/>
                  </a:cubicBezTo>
                  <a:cubicBezTo>
                    <a:pt x="5" y="17"/>
                    <a:pt x="5" y="15"/>
                    <a:pt x="6" y="17"/>
                  </a:cubicBezTo>
                  <a:cubicBezTo>
                    <a:pt x="6" y="22"/>
                    <a:pt x="0" y="20"/>
                    <a:pt x="1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2" y="28"/>
                    <a:pt x="1" y="28"/>
                    <a:pt x="2" y="30"/>
                  </a:cubicBezTo>
                  <a:cubicBezTo>
                    <a:pt x="3" y="31"/>
                    <a:pt x="0" y="33"/>
                    <a:pt x="1" y="33"/>
                  </a:cubicBezTo>
                  <a:cubicBezTo>
                    <a:pt x="3" y="34"/>
                    <a:pt x="2" y="36"/>
                    <a:pt x="3" y="37"/>
                  </a:cubicBezTo>
                  <a:cubicBezTo>
                    <a:pt x="4" y="40"/>
                    <a:pt x="8" y="39"/>
                    <a:pt x="11" y="40"/>
                  </a:cubicBezTo>
                  <a:cubicBezTo>
                    <a:pt x="11" y="40"/>
                    <a:pt x="9" y="48"/>
                    <a:pt x="9" y="49"/>
                  </a:cubicBezTo>
                  <a:cubicBezTo>
                    <a:pt x="13" y="49"/>
                    <a:pt x="15" y="48"/>
                    <a:pt x="19" y="49"/>
                  </a:cubicBezTo>
                  <a:cubicBezTo>
                    <a:pt x="19" y="49"/>
                    <a:pt x="23" y="52"/>
                    <a:pt x="23" y="51"/>
                  </a:cubicBezTo>
                  <a:cubicBezTo>
                    <a:pt x="24" y="49"/>
                    <a:pt x="25" y="49"/>
                    <a:pt x="26" y="50"/>
                  </a:cubicBezTo>
                  <a:cubicBezTo>
                    <a:pt x="27" y="51"/>
                    <a:pt x="32" y="48"/>
                    <a:pt x="33" y="49"/>
                  </a:cubicBezTo>
                  <a:cubicBezTo>
                    <a:pt x="33" y="49"/>
                    <a:pt x="37" y="50"/>
                    <a:pt x="36" y="49"/>
                  </a:cubicBezTo>
                  <a:cubicBezTo>
                    <a:pt x="35" y="46"/>
                    <a:pt x="34" y="46"/>
                    <a:pt x="36" y="45"/>
                  </a:cubicBezTo>
                  <a:cubicBezTo>
                    <a:pt x="38" y="43"/>
                    <a:pt x="38" y="43"/>
                    <a:pt x="40" y="43"/>
                  </a:cubicBezTo>
                  <a:cubicBezTo>
                    <a:pt x="41" y="42"/>
                    <a:pt x="36" y="38"/>
                    <a:pt x="35" y="37"/>
                  </a:cubicBezTo>
                  <a:cubicBezTo>
                    <a:pt x="34" y="37"/>
                    <a:pt x="31" y="32"/>
                    <a:pt x="32" y="31"/>
                  </a:cubicBezTo>
                  <a:cubicBezTo>
                    <a:pt x="36" y="30"/>
                    <a:pt x="38" y="29"/>
                    <a:pt x="41" y="26"/>
                  </a:cubicBezTo>
                  <a:cubicBezTo>
                    <a:pt x="42" y="25"/>
                    <a:pt x="43" y="29"/>
                    <a:pt x="44" y="28"/>
                  </a:cubicBezTo>
                  <a:cubicBezTo>
                    <a:pt x="45" y="27"/>
                    <a:pt x="45" y="25"/>
                    <a:pt x="44" y="24"/>
                  </a:cubicBezTo>
                  <a:cubicBezTo>
                    <a:pt x="44" y="23"/>
                    <a:pt x="44" y="24"/>
                    <a:pt x="44" y="2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7" name="Freeform 656"/>
            <p:cNvSpPr>
              <a:spLocks/>
            </p:cNvSpPr>
            <p:nvPr/>
          </p:nvSpPr>
          <p:spPr bwMode="auto">
            <a:xfrm>
              <a:off x="12712912" y="6322157"/>
              <a:ext cx="831211" cy="493760"/>
            </a:xfrm>
            <a:custGeom>
              <a:avLst/>
              <a:gdLst>
                <a:gd name="T0" fmla="*/ 0 w 89"/>
                <a:gd name="T1" fmla="*/ 27 h 53"/>
                <a:gd name="T2" fmla="*/ 9 w 89"/>
                <a:gd name="T3" fmla="*/ 30 h 53"/>
                <a:gd name="T4" fmla="*/ 16 w 89"/>
                <a:gd name="T5" fmla="*/ 31 h 53"/>
                <a:gd name="T6" fmla="*/ 22 w 89"/>
                <a:gd name="T7" fmla="*/ 28 h 53"/>
                <a:gd name="T8" fmla="*/ 33 w 89"/>
                <a:gd name="T9" fmla="*/ 30 h 53"/>
                <a:gd name="T10" fmla="*/ 40 w 89"/>
                <a:gd name="T11" fmla="*/ 41 h 53"/>
                <a:gd name="T12" fmla="*/ 44 w 89"/>
                <a:gd name="T13" fmla="*/ 38 h 53"/>
                <a:gd name="T14" fmla="*/ 47 w 89"/>
                <a:gd name="T15" fmla="*/ 41 h 53"/>
                <a:gd name="T16" fmla="*/ 57 w 89"/>
                <a:gd name="T17" fmla="*/ 42 h 53"/>
                <a:gd name="T18" fmla="*/ 51 w 89"/>
                <a:gd name="T19" fmla="*/ 46 h 53"/>
                <a:gd name="T20" fmla="*/ 55 w 89"/>
                <a:gd name="T21" fmla="*/ 49 h 53"/>
                <a:gd name="T22" fmla="*/ 59 w 89"/>
                <a:gd name="T23" fmla="*/ 51 h 53"/>
                <a:gd name="T24" fmla="*/ 67 w 89"/>
                <a:gd name="T25" fmla="*/ 48 h 53"/>
                <a:gd name="T26" fmla="*/ 72 w 89"/>
                <a:gd name="T27" fmla="*/ 46 h 53"/>
                <a:gd name="T28" fmla="*/ 68 w 89"/>
                <a:gd name="T29" fmla="*/ 46 h 53"/>
                <a:gd name="T30" fmla="*/ 63 w 89"/>
                <a:gd name="T31" fmla="*/ 44 h 53"/>
                <a:gd name="T32" fmla="*/ 72 w 89"/>
                <a:gd name="T33" fmla="*/ 38 h 53"/>
                <a:gd name="T34" fmla="*/ 78 w 89"/>
                <a:gd name="T35" fmla="*/ 35 h 53"/>
                <a:gd name="T36" fmla="*/ 84 w 89"/>
                <a:gd name="T37" fmla="*/ 31 h 53"/>
                <a:gd name="T38" fmla="*/ 87 w 89"/>
                <a:gd name="T39" fmla="*/ 28 h 53"/>
                <a:gd name="T40" fmla="*/ 86 w 89"/>
                <a:gd name="T41" fmla="*/ 26 h 53"/>
                <a:gd name="T42" fmla="*/ 88 w 89"/>
                <a:gd name="T43" fmla="*/ 25 h 53"/>
                <a:gd name="T44" fmla="*/ 86 w 89"/>
                <a:gd name="T45" fmla="*/ 24 h 53"/>
                <a:gd name="T46" fmla="*/ 88 w 89"/>
                <a:gd name="T47" fmla="*/ 21 h 53"/>
                <a:gd name="T48" fmla="*/ 85 w 89"/>
                <a:gd name="T49" fmla="*/ 19 h 53"/>
                <a:gd name="T50" fmla="*/ 82 w 89"/>
                <a:gd name="T51" fmla="*/ 18 h 53"/>
                <a:gd name="T52" fmla="*/ 78 w 89"/>
                <a:gd name="T53" fmla="*/ 18 h 53"/>
                <a:gd name="T54" fmla="*/ 75 w 89"/>
                <a:gd name="T55" fmla="*/ 15 h 53"/>
                <a:gd name="T56" fmla="*/ 72 w 89"/>
                <a:gd name="T57" fmla="*/ 17 h 53"/>
                <a:gd name="T58" fmla="*/ 69 w 89"/>
                <a:gd name="T59" fmla="*/ 14 h 53"/>
                <a:gd name="T60" fmla="*/ 65 w 89"/>
                <a:gd name="T61" fmla="*/ 14 h 53"/>
                <a:gd name="T62" fmla="*/ 64 w 89"/>
                <a:gd name="T63" fmla="*/ 10 h 53"/>
                <a:gd name="T64" fmla="*/ 60 w 89"/>
                <a:gd name="T65" fmla="*/ 9 h 53"/>
                <a:gd name="T66" fmla="*/ 60 w 89"/>
                <a:gd name="T67" fmla="*/ 5 h 53"/>
                <a:gd name="T68" fmla="*/ 58 w 89"/>
                <a:gd name="T69" fmla="*/ 2 h 53"/>
                <a:gd name="T70" fmla="*/ 53 w 89"/>
                <a:gd name="T71" fmla="*/ 1 h 53"/>
                <a:gd name="T72" fmla="*/ 47 w 89"/>
                <a:gd name="T73" fmla="*/ 2 h 53"/>
                <a:gd name="T74" fmla="*/ 43 w 89"/>
                <a:gd name="T75" fmla="*/ 3 h 53"/>
                <a:gd name="T76" fmla="*/ 41 w 89"/>
                <a:gd name="T77" fmla="*/ 9 h 53"/>
                <a:gd name="T78" fmla="*/ 38 w 89"/>
                <a:gd name="T79" fmla="*/ 7 h 53"/>
                <a:gd name="T80" fmla="*/ 36 w 89"/>
                <a:gd name="T81" fmla="*/ 8 h 53"/>
                <a:gd name="T82" fmla="*/ 34 w 89"/>
                <a:gd name="T83" fmla="*/ 6 h 53"/>
                <a:gd name="T84" fmla="*/ 31 w 89"/>
                <a:gd name="T85" fmla="*/ 7 h 53"/>
                <a:gd name="T86" fmla="*/ 29 w 89"/>
                <a:gd name="T87" fmla="*/ 6 h 53"/>
                <a:gd name="T88" fmla="*/ 28 w 89"/>
                <a:gd name="T89" fmla="*/ 8 h 53"/>
                <a:gd name="T90" fmla="*/ 21 w 89"/>
                <a:gd name="T91" fmla="*/ 5 h 53"/>
                <a:gd name="T92" fmla="*/ 12 w 89"/>
                <a:gd name="T93" fmla="*/ 4 h 53"/>
                <a:gd name="T94" fmla="*/ 6 w 89"/>
                <a:gd name="T95" fmla="*/ 6 h 53"/>
                <a:gd name="T96" fmla="*/ 9 w 89"/>
                <a:gd name="T97" fmla="*/ 11 h 53"/>
                <a:gd name="T98" fmla="*/ 10 w 89"/>
                <a:gd name="T99" fmla="*/ 14 h 53"/>
                <a:gd name="T100" fmla="*/ 5 w 89"/>
                <a:gd name="T101" fmla="*/ 16 h 53"/>
                <a:gd name="T102" fmla="*/ 2 w 89"/>
                <a:gd name="T103" fmla="*/ 23 h 53"/>
                <a:gd name="T104" fmla="*/ 0 w 89"/>
                <a:gd name="T10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53">
                  <a:moveTo>
                    <a:pt x="0" y="27"/>
                  </a:moveTo>
                  <a:cubicBezTo>
                    <a:pt x="0" y="30"/>
                    <a:pt x="7" y="30"/>
                    <a:pt x="9" y="30"/>
                  </a:cubicBezTo>
                  <a:cubicBezTo>
                    <a:pt x="11" y="30"/>
                    <a:pt x="13" y="32"/>
                    <a:pt x="16" y="31"/>
                  </a:cubicBezTo>
                  <a:cubicBezTo>
                    <a:pt x="17" y="29"/>
                    <a:pt x="20" y="28"/>
                    <a:pt x="22" y="28"/>
                  </a:cubicBezTo>
                  <a:cubicBezTo>
                    <a:pt x="25" y="26"/>
                    <a:pt x="31" y="28"/>
                    <a:pt x="33" y="30"/>
                  </a:cubicBezTo>
                  <a:cubicBezTo>
                    <a:pt x="36" y="34"/>
                    <a:pt x="37" y="38"/>
                    <a:pt x="40" y="41"/>
                  </a:cubicBezTo>
                  <a:cubicBezTo>
                    <a:pt x="42" y="40"/>
                    <a:pt x="42" y="39"/>
                    <a:pt x="44" y="38"/>
                  </a:cubicBezTo>
                  <a:cubicBezTo>
                    <a:pt x="46" y="38"/>
                    <a:pt x="46" y="40"/>
                    <a:pt x="47" y="41"/>
                  </a:cubicBezTo>
                  <a:cubicBezTo>
                    <a:pt x="48" y="42"/>
                    <a:pt x="57" y="43"/>
                    <a:pt x="57" y="42"/>
                  </a:cubicBezTo>
                  <a:cubicBezTo>
                    <a:pt x="57" y="43"/>
                    <a:pt x="51" y="45"/>
                    <a:pt x="51" y="46"/>
                  </a:cubicBezTo>
                  <a:cubicBezTo>
                    <a:pt x="52" y="47"/>
                    <a:pt x="56" y="46"/>
                    <a:pt x="55" y="49"/>
                  </a:cubicBezTo>
                  <a:cubicBezTo>
                    <a:pt x="54" y="51"/>
                    <a:pt x="57" y="53"/>
                    <a:pt x="59" y="51"/>
                  </a:cubicBezTo>
                  <a:cubicBezTo>
                    <a:pt x="61" y="50"/>
                    <a:pt x="64" y="48"/>
                    <a:pt x="67" y="48"/>
                  </a:cubicBezTo>
                  <a:cubicBezTo>
                    <a:pt x="70" y="48"/>
                    <a:pt x="71" y="48"/>
                    <a:pt x="72" y="46"/>
                  </a:cubicBezTo>
                  <a:cubicBezTo>
                    <a:pt x="72" y="46"/>
                    <a:pt x="69" y="46"/>
                    <a:pt x="68" y="46"/>
                  </a:cubicBezTo>
                  <a:cubicBezTo>
                    <a:pt x="66" y="46"/>
                    <a:pt x="64" y="47"/>
                    <a:pt x="63" y="44"/>
                  </a:cubicBezTo>
                  <a:cubicBezTo>
                    <a:pt x="60" y="40"/>
                    <a:pt x="70" y="38"/>
                    <a:pt x="72" y="38"/>
                  </a:cubicBezTo>
                  <a:cubicBezTo>
                    <a:pt x="74" y="37"/>
                    <a:pt x="76" y="36"/>
                    <a:pt x="78" y="35"/>
                  </a:cubicBezTo>
                  <a:cubicBezTo>
                    <a:pt x="79" y="33"/>
                    <a:pt x="81" y="31"/>
                    <a:pt x="84" y="31"/>
                  </a:cubicBezTo>
                  <a:cubicBezTo>
                    <a:pt x="85" y="31"/>
                    <a:pt x="87" y="31"/>
                    <a:pt x="87" y="28"/>
                  </a:cubicBezTo>
                  <a:cubicBezTo>
                    <a:pt x="87" y="27"/>
                    <a:pt x="86" y="27"/>
                    <a:pt x="86" y="26"/>
                  </a:cubicBezTo>
                  <a:cubicBezTo>
                    <a:pt x="86" y="25"/>
                    <a:pt x="88" y="25"/>
                    <a:pt x="88" y="25"/>
                  </a:cubicBezTo>
                  <a:cubicBezTo>
                    <a:pt x="88" y="25"/>
                    <a:pt x="86" y="24"/>
                    <a:pt x="86" y="24"/>
                  </a:cubicBezTo>
                  <a:cubicBezTo>
                    <a:pt x="86" y="23"/>
                    <a:pt x="89" y="23"/>
                    <a:pt x="88" y="21"/>
                  </a:cubicBezTo>
                  <a:cubicBezTo>
                    <a:pt x="88" y="21"/>
                    <a:pt x="86" y="20"/>
                    <a:pt x="85" y="19"/>
                  </a:cubicBezTo>
                  <a:cubicBezTo>
                    <a:pt x="84" y="18"/>
                    <a:pt x="83" y="20"/>
                    <a:pt x="82" y="18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7" y="18"/>
                    <a:pt x="76" y="15"/>
                    <a:pt x="75" y="15"/>
                  </a:cubicBezTo>
                  <a:cubicBezTo>
                    <a:pt x="74" y="14"/>
                    <a:pt x="73" y="16"/>
                    <a:pt x="72" y="17"/>
                  </a:cubicBezTo>
                  <a:cubicBezTo>
                    <a:pt x="71" y="17"/>
                    <a:pt x="70" y="14"/>
                    <a:pt x="69" y="14"/>
                  </a:cubicBezTo>
                  <a:cubicBezTo>
                    <a:pt x="68" y="14"/>
                    <a:pt x="65" y="15"/>
                    <a:pt x="65" y="14"/>
                  </a:cubicBezTo>
                  <a:cubicBezTo>
                    <a:pt x="65" y="13"/>
                    <a:pt x="65" y="11"/>
                    <a:pt x="64" y="10"/>
                  </a:cubicBezTo>
                  <a:cubicBezTo>
                    <a:pt x="63" y="9"/>
                    <a:pt x="61" y="10"/>
                    <a:pt x="60" y="9"/>
                  </a:cubicBezTo>
                  <a:cubicBezTo>
                    <a:pt x="59" y="8"/>
                    <a:pt x="58" y="6"/>
                    <a:pt x="60" y="5"/>
                  </a:cubicBezTo>
                  <a:cubicBezTo>
                    <a:pt x="61" y="5"/>
                    <a:pt x="59" y="2"/>
                    <a:pt x="58" y="2"/>
                  </a:cubicBezTo>
                  <a:cubicBezTo>
                    <a:pt x="57" y="1"/>
                    <a:pt x="54" y="2"/>
                    <a:pt x="53" y="1"/>
                  </a:cubicBezTo>
                  <a:cubicBezTo>
                    <a:pt x="50" y="0"/>
                    <a:pt x="50" y="6"/>
                    <a:pt x="47" y="2"/>
                  </a:cubicBezTo>
                  <a:cubicBezTo>
                    <a:pt x="46" y="2"/>
                    <a:pt x="44" y="3"/>
                    <a:pt x="43" y="3"/>
                  </a:cubicBezTo>
                  <a:cubicBezTo>
                    <a:pt x="41" y="4"/>
                    <a:pt x="42" y="9"/>
                    <a:pt x="41" y="9"/>
                  </a:cubicBezTo>
                  <a:cubicBezTo>
                    <a:pt x="40" y="9"/>
                    <a:pt x="39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5"/>
                    <a:pt x="32" y="7"/>
                    <a:pt x="31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1" y="5"/>
                    <a:pt x="21" y="5"/>
                  </a:cubicBezTo>
                  <a:cubicBezTo>
                    <a:pt x="18" y="4"/>
                    <a:pt x="15" y="4"/>
                    <a:pt x="12" y="4"/>
                  </a:cubicBezTo>
                  <a:cubicBezTo>
                    <a:pt x="10" y="4"/>
                    <a:pt x="9" y="6"/>
                    <a:pt x="6" y="6"/>
                  </a:cubicBezTo>
                  <a:cubicBezTo>
                    <a:pt x="6" y="9"/>
                    <a:pt x="9" y="9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5"/>
                    <a:pt x="6" y="15"/>
                    <a:pt x="5" y="16"/>
                  </a:cubicBezTo>
                  <a:cubicBezTo>
                    <a:pt x="2" y="18"/>
                    <a:pt x="3" y="20"/>
                    <a:pt x="2" y="23"/>
                  </a:cubicBezTo>
                  <a:cubicBezTo>
                    <a:pt x="2" y="25"/>
                    <a:pt x="1" y="26"/>
                    <a:pt x="0" y="2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8" name="Freeform 657"/>
            <p:cNvSpPr>
              <a:spLocks/>
            </p:cNvSpPr>
            <p:nvPr/>
          </p:nvSpPr>
          <p:spPr bwMode="auto">
            <a:xfrm>
              <a:off x="12451765" y="6506918"/>
              <a:ext cx="280255" cy="114679"/>
            </a:xfrm>
            <a:custGeom>
              <a:avLst/>
              <a:gdLst>
                <a:gd name="T0" fmla="*/ 30 w 30"/>
                <a:gd name="T1" fmla="*/ 4 h 12"/>
                <a:gd name="T2" fmla="*/ 22 w 30"/>
                <a:gd name="T3" fmla="*/ 0 h 12"/>
                <a:gd name="T4" fmla="*/ 17 w 30"/>
                <a:gd name="T5" fmla="*/ 0 h 12"/>
                <a:gd name="T6" fmla="*/ 14 w 30"/>
                <a:gd name="T7" fmla="*/ 1 h 12"/>
                <a:gd name="T8" fmla="*/ 11 w 30"/>
                <a:gd name="T9" fmla="*/ 0 h 12"/>
                <a:gd name="T10" fmla="*/ 8 w 30"/>
                <a:gd name="T11" fmla="*/ 3 h 12"/>
                <a:gd name="T12" fmla="*/ 3 w 30"/>
                <a:gd name="T13" fmla="*/ 9 h 12"/>
                <a:gd name="T14" fmla="*/ 11 w 30"/>
                <a:gd name="T15" fmla="*/ 11 h 12"/>
                <a:gd name="T16" fmla="*/ 13 w 30"/>
                <a:gd name="T17" fmla="*/ 9 h 12"/>
                <a:gd name="T18" fmla="*/ 18 w 30"/>
                <a:gd name="T19" fmla="*/ 9 h 12"/>
                <a:gd name="T20" fmla="*/ 19 w 30"/>
                <a:gd name="T21" fmla="*/ 6 h 12"/>
                <a:gd name="T22" fmla="*/ 24 w 30"/>
                <a:gd name="T23" fmla="*/ 7 h 12"/>
                <a:gd name="T24" fmla="*/ 28 w 30"/>
                <a:gd name="T25" fmla="*/ 7 h 12"/>
                <a:gd name="T26" fmla="*/ 30 w 3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2">
                  <a:moveTo>
                    <a:pt x="30" y="4"/>
                  </a:moveTo>
                  <a:cubicBezTo>
                    <a:pt x="27" y="2"/>
                    <a:pt x="26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5"/>
                    <a:pt x="0" y="4"/>
                    <a:pt x="3" y="9"/>
                  </a:cubicBezTo>
                  <a:cubicBezTo>
                    <a:pt x="4" y="11"/>
                    <a:pt x="8" y="12"/>
                    <a:pt x="11" y="11"/>
                  </a:cubicBezTo>
                  <a:cubicBezTo>
                    <a:pt x="12" y="11"/>
                    <a:pt x="12" y="9"/>
                    <a:pt x="13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5"/>
                    <a:pt x="23" y="7"/>
                    <a:pt x="24" y="7"/>
                  </a:cubicBezTo>
                  <a:cubicBezTo>
                    <a:pt x="25" y="7"/>
                    <a:pt x="27" y="7"/>
                    <a:pt x="28" y="7"/>
                  </a:cubicBezTo>
                  <a:cubicBezTo>
                    <a:pt x="29" y="7"/>
                    <a:pt x="29" y="5"/>
                    <a:pt x="30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69" name="Freeform 658"/>
            <p:cNvSpPr>
              <a:spLocks/>
            </p:cNvSpPr>
            <p:nvPr/>
          </p:nvSpPr>
          <p:spPr bwMode="auto">
            <a:xfrm>
              <a:off x="12760679" y="6086426"/>
              <a:ext cx="439490" cy="328114"/>
            </a:xfrm>
            <a:custGeom>
              <a:avLst/>
              <a:gdLst>
                <a:gd name="T0" fmla="*/ 11 w 47"/>
                <a:gd name="T1" fmla="*/ 29 h 35"/>
                <a:gd name="T2" fmla="*/ 18 w 47"/>
                <a:gd name="T3" fmla="*/ 30 h 35"/>
                <a:gd name="T4" fmla="*/ 23 w 47"/>
                <a:gd name="T5" fmla="*/ 33 h 35"/>
                <a:gd name="T6" fmla="*/ 25 w 47"/>
                <a:gd name="T7" fmla="*/ 31 h 35"/>
                <a:gd name="T8" fmla="*/ 29 w 47"/>
                <a:gd name="T9" fmla="*/ 32 h 35"/>
                <a:gd name="T10" fmla="*/ 33 w 47"/>
                <a:gd name="T11" fmla="*/ 32 h 35"/>
                <a:gd name="T12" fmla="*/ 36 w 47"/>
                <a:gd name="T13" fmla="*/ 33 h 35"/>
                <a:gd name="T14" fmla="*/ 38 w 47"/>
                <a:gd name="T15" fmla="*/ 28 h 35"/>
                <a:gd name="T16" fmla="*/ 42 w 47"/>
                <a:gd name="T17" fmla="*/ 27 h 35"/>
                <a:gd name="T18" fmla="*/ 40 w 47"/>
                <a:gd name="T19" fmla="*/ 22 h 35"/>
                <a:gd name="T20" fmla="*/ 44 w 47"/>
                <a:gd name="T21" fmla="*/ 21 h 35"/>
                <a:gd name="T22" fmla="*/ 45 w 47"/>
                <a:gd name="T23" fmla="*/ 17 h 35"/>
                <a:gd name="T24" fmla="*/ 42 w 47"/>
                <a:gd name="T25" fmla="*/ 15 h 35"/>
                <a:gd name="T26" fmla="*/ 39 w 47"/>
                <a:gd name="T27" fmla="*/ 11 h 35"/>
                <a:gd name="T28" fmla="*/ 38 w 47"/>
                <a:gd name="T29" fmla="*/ 6 h 35"/>
                <a:gd name="T30" fmla="*/ 35 w 47"/>
                <a:gd name="T31" fmla="*/ 2 h 35"/>
                <a:gd name="T32" fmla="*/ 33 w 47"/>
                <a:gd name="T33" fmla="*/ 2 h 35"/>
                <a:gd name="T34" fmla="*/ 30 w 47"/>
                <a:gd name="T35" fmla="*/ 1 h 35"/>
                <a:gd name="T36" fmla="*/ 28 w 47"/>
                <a:gd name="T37" fmla="*/ 2 h 35"/>
                <a:gd name="T38" fmla="*/ 25 w 47"/>
                <a:gd name="T39" fmla="*/ 0 h 35"/>
                <a:gd name="T40" fmla="*/ 22 w 47"/>
                <a:gd name="T41" fmla="*/ 2 h 35"/>
                <a:gd name="T42" fmla="*/ 17 w 47"/>
                <a:gd name="T43" fmla="*/ 3 h 35"/>
                <a:gd name="T44" fmla="*/ 17 w 47"/>
                <a:gd name="T45" fmla="*/ 6 h 35"/>
                <a:gd name="T46" fmla="*/ 13 w 47"/>
                <a:gd name="T47" fmla="*/ 9 h 35"/>
                <a:gd name="T48" fmla="*/ 12 w 47"/>
                <a:gd name="T49" fmla="*/ 13 h 35"/>
                <a:gd name="T50" fmla="*/ 8 w 47"/>
                <a:gd name="T51" fmla="*/ 14 h 35"/>
                <a:gd name="T52" fmla="*/ 1 w 47"/>
                <a:gd name="T53" fmla="*/ 16 h 35"/>
                <a:gd name="T54" fmla="*/ 2 w 47"/>
                <a:gd name="T55" fmla="*/ 24 h 35"/>
                <a:gd name="T56" fmla="*/ 1 w 47"/>
                <a:gd name="T57" fmla="*/ 27 h 35"/>
                <a:gd name="T58" fmla="*/ 1 w 47"/>
                <a:gd name="T59" fmla="*/ 31 h 35"/>
                <a:gd name="T60" fmla="*/ 5 w 47"/>
                <a:gd name="T61" fmla="*/ 30 h 35"/>
                <a:gd name="T62" fmla="*/ 11 w 47"/>
                <a:gd name="T6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35">
                  <a:moveTo>
                    <a:pt x="11" y="29"/>
                  </a:moveTo>
                  <a:cubicBezTo>
                    <a:pt x="14" y="29"/>
                    <a:pt x="16" y="30"/>
                    <a:pt x="18" y="30"/>
                  </a:cubicBezTo>
                  <a:cubicBezTo>
                    <a:pt x="18" y="30"/>
                    <a:pt x="23" y="33"/>
                    <a:pt x="23" y="33"/>
                  </a:cubicBezTo>
                  <a:cubicBezTo>
                    <a:pt x="23" y="32"/>
                    <a:pt x="24" y="29"/>
                    <a:pt x="25" y="31"/>
                  </a:cubicBezTo>
                  <a:cubicBezTo>
                    <a:pt x="27" y="34"/>
                    <a:pt x="28" y="29"/>
                    <a:pt x="29" y="32"/>
                  </a:cubicBezTo>
                  <a:cubicBezTo>
                    <a:pt x="30" y="34"/>
                    <a:pt x="32" y="32"/>
                    <a:pt x="33" y="32"/>
                  </a:cubicBezTo>
                  <a:cubicBezTo>
                    <a:pt x="34" y="31"/>
                    <a:pt x="36" y="35"/>
                    <a:pt x="36" y="33"/>
                  </a:cubicBezTo>
                  <a:cubicBezTo>
                    <a:pt x="37" y="31"/>
                    <a:pt x="36" y="29"/>
                    <a:pt x="38" y="28"/>
                  </a:cubicBezTo>
                  <a:cubicBezTo>
                    <a:pt x="39" y="28"/>
                    <a:pt x="41" y="27"/>
                    <a:pt x="42" y="27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0"/>
                    <a:pt x="42" y="22"/>
                    <a:pt x="44" y="21"/>
                  </a:cubicBezTo>
                  <a:cubicBezTo>
                    <a:pt x="46" y="21"/>
                    <a:pt x="47" y="19"/>
                    <a:pt x="45" y="17"/>
                  </a:cubicBezTo>
                  <a:cubicBezTo>
                    <a:pt x="44" y="16"/>
                    <a:pt x="43" y="17"/>
                    <a:pt x="42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10"/>
                    <a:pt x="38" y="8"/>
                    <a:pt x="38" y="6"/>
                  </a:cubicBezTo>
                  <a:cubicBezTo>
                    <a:pt x="39" y="4"/>
                    <a:pt x="36" y="2"/>
                    <a:pt x="35" y="2"/>
                  </a:cubicBezTo>
                  <a:cubicBezTo>
                    <a:pt x="34" y="1"/>
                    <a:pt x="34" y="2"/>
                    <a:pt x="33" y="2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9" y="0"/>
                    <a:pt x="29" y="2"/>
                    <a:pt x="28" y="2"/>
                  </a:cubicBezTo>
                  <a:cubicBezTo>
                    <a:pt x="27" y="2"/>
                    <a:pt x="25" y="0"/>
                    <a:pt x="25" y="0"/>
                  </a:cubicBezTo>
                  <a:cubicBezTo>
                    <a:pt x="23" y="0"/>
                    <a:pt x="23" y="2"/>
                    <a:pt x="22" y="2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6" y="4"/>
                    <a:pt x="17" y="6"/>
                    <a:pt x="17" y="6"/>
                  </a:cubicBezTo>
                  <a:cubicBezTo>
                    <a:pt x="16" y="8"/>
                    <a:pt x="13" y="7"/>
                    <a:pt x="13" y="9"/>
                  </a:cubicBezTo>
                  <a:cubicBezTo>
                    <a:pt x="12" y="10"/>
                    <a:pt x="12" y="11"/>
                    <a:pt x="12" y="13"/>
                  </a:cubicBezTo>
                  <a:cubicBezTo>
                    <a:pt x="12" y="14"/>
                    <a:pt x="9" y="14"/>
                    <a:pt x="8" y="14"/>
                  </a:cubicBezTo>
                  <a:cubicBezTo>
                    <a:pt x="5" y="15"/>
                    <a:pt x="4" y="16"/>
                    <a:pt x="1" y="16"/>
                  </a:cubicBezTo>
                  <a:cubicBezTo>
                    <a:pt x="2" y="19"/>
                    <a:pt x="5" y="21"/>
                    <a:pt x="2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3" y="28"/>
                    <a:pt x="1" y="30"/>
                    <a:pt x="1" y="31"/>
                  </a:cubicBezTo>
                  <a:cubicBezTo>
                    <a:pt x="3" y="31"/>
                    <a:pt x="4" y="31"/>
                    <a:pt x="5" y="30"/>
                  </a:cubicBezTo>
                  <a:cubicBezTo>
                    <a:pt x="7" y="29"/>
                    <a:pt x="10" y="29"/>
                    <a:pt x="11" y="2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0" name="Freeform 659"/>
            <p:cNvSpPr>
              <a:spLocks/>
            </p:cNvSpPr>
            <p:nvPr/>
          </p:nvSpPr>
          <p:spPr bwMode="auto">
            <a:xfrm>
              <a:off x="12658771" y="6067314"/>
              <a:ext cx="270699" cy="178393"/>
            </a:xfrm>
            <a:custGeom>
              <a:avLst/>
              <a:gdLst>
                <a:gd name="T0" fmla="*/ 16 w 29"/>
                <a:gd name="T1" fmla="*/ 18 h 19"/>
                <a:gd name="T2" fmla="*/ 23 w 29"/>
                <a:gd name="T3" fmla="*/ 15 h 19"/>
                <a:gd name="T4" fmla="*/ 23 w 29"/>
                <a:gd name="T5" fmla="*/ 12 h 19"/>
                <a:gd name="T6" fmla="*/ 27 w 29"/>
                <a:gd name="T7" fmla="*/ 9 h 19"/>
                <a:gd name="T8" fmla="*/ 26 w 29"/>
                <a:gd name="T9" fmla="*/ 4 h 19"/>
                <a:gd name="T10" fmla="*/ 19 w 29"/>
                <a:gd name="T11" fmla="*/ 1 h 19"/>
                <a:gd name="T12" fmla="*/ 10 w 29"/>
                <a:gd name="T13" fmla="*/ 1 h 19"/>
                <a:gd name="T14" fmla="*/ 0 w 29"/>
                <a:gd name="T15" fmla="*/ 4 h 19"/>
                <a:gd name="T16" fmla="*/ 1 w 29"/>
                <a:gd name="T17" fmla="*/ 6 h 19"/>
                <a:gd name="T18" fmla="*/ 2 w 29"/>
                <a:gd name="T19" fmla="*/ 9 h 19"/>
                <a:gd name="T20" fmla="*/ 5 w 29"/>
                <a:gd name="T21" fmla="*/ 10 h 19"/>
                <a:gd name="T22" fmla="*/ 9 w 29"/>
                <a:gd name="T23" fmla="*/ 11 h 19"/>
                <a:gd name="T24" fmla="*/ 8 w 29"/>
                <a:gd name="T25" fmla="*/ 15 h 19"/>
                <a:gd name="T26" fmla="*/ 12 w 29"/>
                <a:gd name="T27" fmla="*/ 18 h 19"/>
                <a:gd name="T28" fmla="*/ 16 w 29"/>
                <a:gd name="T29" fmla="*/ 18 h 19"/>
                <a:gd name="T30" fmla="*/ 16 w 29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16" y="18"/>
                  </a:moveTo>
                  <a:cubicBezTo>
                    <a:pt x="18" y="16"/>
                    <a:pt x="21" y="16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0"/>
                    <a:pt x="25" y="10"/>
                    <a:pt x="27" y="9"/>
                  </a:cubicBezTo>
                  <a:cubicBezTo>
                    <a:pt x="29" y="8"/>
                    <a:pt x="28" y="5"/>
                    <a:pt x="26" y="4"/>
                  </a:cubicBezTo>
                  <a:cubicBezTo>
                    <a:pt x="24" y="3"/>
                    <a:pt x="22" y="2"/>
                    <a:pt x="19" y="1"/>
                  </a:cubicBezTo>
                  <a:cubicBezTo>
                    <a:pt x="17" y="0"/>
                    <a:pt x="13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7" y="10"/>
                    <a:pt x="9" y="9"/>
                    <a:pt x="9" y="11"/>
                  </a:cubicBezTo>
                  <a:cubicBezTo>
                    <a:pt x="9" y="12"/>
                    <a:pt x="9" y="14"/>
                    <a:pt x="8" y="15"/>
                  </a:cubicBezTo>
                  <a:cubicBezTo>
                    <a:pt x="11" y="15"/>
                    <a:pt x="11" y="15"/>
                    <a:pt x="12" y="18"/>
                  </a:cubicBezTo>
                  <a:cubicBezTo>
                    <a:pt x="13" y="18"/>
                    <a:pt x="16" y="18"/>
                    <a:pt x="16" y="18"/>
                  </a:cubicBezTo>
                  <a:cubicBezTo>
                    <a:pt x="17" y="17"/>
                    <a:pt x="15" y="19"/>
                    <a:pt x="16" y="1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1" name="Freeform 660"/>
            <p:cNvSpPr>
              <a:spLocks/>
            </p:cNvSpPr>
            <p:nvPr/>
          </p:nvSpPr>
          <p:spPr bwMode="auto">
            <a:xfrm>
              <a:off x="12658771" y="5955820"/>
              <a:ext cx="334396" cy="168836"/>
            </a:xfrm>
            <a:custGeom>
              <a:avLst/>
              <a:gdLst>
                <a:gd name="T0" fmla="*/ 11 w 36"/>
                <a:gd name="T1" fmla="*/ 13 h 18"/>
                <a:gd name="T2" fmla="*/ 19 w 36"/>
                <a:gd name="T3" fmla="*/ 12 h 18"/>
                <a:gd name="T4" fmla="*/ 25 w 36"/>
                <a:gd name="T5" fmla="*/ 15 h 18"/>
                <a:gd name="T6" fmla="*/ 29 w 36"/>
                <a:gd name="T7" fmla="*/ 17 h 18"/>
                <a:gd name="T8" fmla="*/ 33 w 36"/>
                <a:gd name="T9" fmla="*/ 16 h 18"/>
                <a:gd name="T10" fmla="*/ 36 w 36"/>
                <a:gd name="T11" fmla="*/ 14 h 18"/>
                <a:gd name="T12" fmla="*/ 34 w 36"/>
                <a:gd name="T13" fmla="*/ 8 h 18"/>
                <a:gd name="T14" fmla="*/ 31 w 36"/>
                <a:gd name="T15" fmla="*/ 4 h 18"/>
                <a:gd name="T16" fmla="*/ 25 w 36"/>
                <a:gd name="T17" fmla="*/ 3 h 18"/>
                <a:gd name="T18" fmla="*/ 18 w 36"/>
                <a:gd name="T19" fmla="*/ 1 h 18"/>
                <a:gd name="T20" fmla="*/ 17 w 36"/>
                <a:gd name="T21" fmla="*/ 5 h 18"/>
                <a:gd name="T22" fmla="*/ 15 w 36"/>
                <a:gd name="T23" fmla="*/ 7 h 18"/>
                <a:gd name="T24" fmla="*/ 8 w 36"/>
                <a:gd name="T25" fmla="*/ 4 h 18"/>
                <a:gd name="T26" fmla="*/ 0 w 36"/>
                <a:gd name="T27" fmla="*/ 15 h 18"/>
                <a:gd name="T28" fmla="*/ 11 w 36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8">
                  <a:moveTo>
                    <a:pt x="11" y="13"/>
                  </a:moveTo>
                  <a:cubicBezTo>
                    <a:pt x="14" y="13"/>
                    <a:pt x="16" y="12"/>
                    <a:pt x="19" y="12"/>
                  </a:cubicBezTo>
                  <a:cubicBezTo>
                    <a:pt x="20" y="12"/>
                    <a:pt x="24" y="14"/>
                    <a:pt x="25" y="15"/>
                  </a:cubicBezTo>
                  <a:cubicBezTo>
                    <a:pt x="26" y="16"/>
                    <a:pt x="27" y="18"/>
                    <a:pt x="29" y="17"/>
                  </a:cubicBezTo>
                  <a:cubicBezTo>
                    <a:pt x="30" y="17"/>
                    <a:pt x="31" y="16"/>
                    <a:pt x="33" y="16"/>
                  </a:cubicBezTo>
                  <a:cubicBezTo>
                    <a:pt x="34" y="16"/>
                    <a:pt x="34" y="14"/>
                    <a:pt x="36" y="14"/>
                  </a:cubicBezTo>
                  <a:cubicBezTo>
                    <a:pt x="35" y="12"/>
                    <a:pt x="33" y="9"/>
                    <a:pt x="34" y="8"/>
                  </a:cubicBezTo>
                  <a:cubicBezTo>
                    <a:pt x="35" y="6"/>
                    <a:pt x="32" y="4"/>
                    <a:pt x="31" y="4"/>
                  </a:cubicBezTo>
                  <a:cubicBezTo>
                    <a:pt x="29" y="3"/>
                    <a:pt x="27" y="5"/>
                    <a:pt x="25" y="3"/>
                  </a:cubicBezTo>
                  <a:cubicBezTo>
                    <a:pt x="22" y="1"/>
                    <a:pt x="21" y="0"/>
                    <a:pt x="18" y="1"/>
                  </a:cubicBezTo>
                  <a:cubicBezTo>
                    <a:pt x="16" y="2"/>
                    <a:pt x="17" y="3"/>
                    <a:pt x="17" y="5"/>
                  </a:cubicBezTo>
                  <a:cubicBezTo>
                    <a:pt x="16" y="6"/>
                    <a:pt x="16" y="7"/>
                    <a:pt x="15" y="7"/>
                  </a:cubicBezTo>
                  <a:cubicBezTo>
                    <a:pt x="12" y="9"/>
                    <a:pt x="10" y="5"/>
                    <a:pt x="8" y="4"/>
                  </a:cubicBezTo>
                  <a:cubicBezTo>
                    <a:pt x="3" y="0"/>
                    <a:pt x="0" y="11"/>
                    <a:pt x="0" y="15"/>
                  </a:cubicBezTo>
                  <a:cubicBezTo>
                    <a:pt x="4" y="13"/>
                    <a:pt x="7" y="13"/>
                    <a:pt x="11" y="1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2" name="Freeform 661"/>
            <p:cNvSpPr>
              <a:spLocks/>
            </p:cNvSpPr>
            <p:nvPr/>
          </p:nvSpPr>
          <p:spPr bwMode="auto">
            <a:xfrm>
              <a:off x="12760679" y="5853883"/>
              <a:ext cx="222932" cy="140162"/>
            </a:xfrm>
            <a:custGeom>
              <a:avLst/>
              <a:gdLst>
                <a:gd name="T0" fmla="*/ 16 w 24"/>
                <a:gd name="T1" fmla="*/ 15 h 15"/>
                <a:gd name="T2" fmla="*/ 20 w 24"/>
                <a:gd name="T3" fmla="*/ 15 h 15"/>
                <a:gd name="T4" fmla="*/ 22 w 24"/>
                <a:gd name="T5" fmla="*/ 13 h 15"/>
                <a:gd name="T6" fmla="*/ 22 w 24"/>
                <a:gd name="T7" fmla="*/ 10 h 15"/>
                <a:gd name="T8" fmla="*/ 21 w 24"/>
                <a:gd name="T9" fmla="*/ 5 h 15"/>
                <a:gd name="T10" fmla="*/ 24 w 24"/>
                <a:gd name="T11" fmla="*/ 0 h 15"/>
                <a:gd name="T12" fmla="*/ 12 w 24"/>
                <a:gd name="T13" fmla="*/ 0 h 15"/>
                <a:gd name="T14" fmla="*/ 6 w 24"/>
                <a:gd name="T15" fmla="*/ 1 h 15"/>
                <a:gd name="T16" fmla="*/ 0 w 24"/>
                <a:gd name="T17" fmla="*/ 5 h 15"/>
                <a:gd name="T18" fmla="*/ 2 w 24"/>
                <a:gd name="T19" fmla="*/ 6 h 15"/>
                <a:gd name="T20" fmla="*/ 2 w 24"/>
                <a:gd name="T21" fmla="*/ 8 h 15"/>
                <a:gd name="T22" fmla="*/ 7 w 24"/>
                <a:gd name="T23" fmla="*/ 9 h 15"/>
                <a:gd name="T24" fmla="*/ 6 w 24"/>
                <a:gd name="T25" fmla="*/ 13 h 15"/>
                <a:gd name="T26" fmla="*/ 11 w 24"/>
                <a:gd name="T27" fmla="*/ 12 h 15"/>
                <a:gd name="T28" fmla="*/ 16 w 24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5">
                  <a:moveTo>
                    <a:pt x="16" y="15"/>
                  </a:moveTo>
                  <a:cubicBezTo>
                    <a:pt x="17" y="15"/>
                    <a:pt x="19" y="15"/>
                    <a:pt x="20" y="15"/>
                  </a:cubicBezTo>
                  <a:cubicBezTo>
                    <a:pt x="20" y="14"/>
                    <a:pt x="22" y="14"/>
                    <a:pt x="22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1" y="8"/>
                    <a:pt x="20" y="7"/>
                    <a:pt x="21" y="5"/>
                  </a:cubicBezTo>
                  <a:cubicBezTo>
                    <a:pt x="23" y="4"/>
                    <a:pt x="24" y="2"/>
                    <a:pt x="24" y="0"/>
                  </a:cubicBezTo>
                  <a:cubicBezTo>
                    <a:pt x="22" y="3"/>
                    <a:pt x="15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0" y="5"/>
                    <a:pt x="0" y="5"/>
                  </a:cubicBezTo>
                  <a:cubicBezTo>
                    <a:pt x="0" y="6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7" y="12"/>
                    <a:pt x="9" y="11"/>
                    <a:pt x="11" y="12"/>
                  </a:cubicBezTo>
                  <a:cubicBezTo>
                    <a:pt x="13" y="13"/>
                    <a:pt x="14" y="15"/>
                    <a:pt x="16" y="1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3" name="Freeform 662"/>
            <p:cNvSpPr>
              <a:spLocks/>
            </p:cNvSpPr>
            <p:nvPr/>
          </p:nvSpPr>
          <p:spPr bwMode="auto">
            <a:xfrm>
              <a:off x="12591894" y="6143768"/>
              <a:ext cx="149681" cy="73269"/>
            </a:xfrm>
            <a:custGeom>
              <a:avLst/>
              <a:gdLst>
                <a:gd name="T0" fmla="*/ 16 w 16"/>
                <a:gd name="T1" fmla="*/ 4 h 8"/>
                <a:gd name="T2" fmla="*/ 12 w 16"/>
                <a:gd name="T3" fmla="*/ 2 h 8"/>
                <a:gd name="T4" fmla="*/ 8 w 16"/>
                <a:gd name="T5" fmla="*/ 0 h 8"/>
                <a:gd name="T6" fmla="*/ 7 w 16"/>
                <a:gd name="T7" fmla="*/ 3 h 8"/>
                <a:gd name="T8" fmla="*/ 5 w 16"/>
                <a:gd name="T9" fmla="*/ 2 h 8"/>
                <a:gd name="T10" fmla="*/ 2 w 16"/>
                <a:gd name="T11" fmla="*/ 3 h 8"/>
                <a:gd name="T12" fmla="*/ 0 w 16"/>
                <a:gd name="T13" fmla="*/ 5 h 8"/>
                <a:gd name="T14" fmla="*/ 0 w 16"/>
                <a:gd name="T15" fmla="*/ 6 h 8"/>
                <a:gd name="T16" fmla="*/ 2 w 16"/>
                <a:gd name="T17" fmla="*/ 6 h 8"/>
                <a:gd name="T18" fmla="*/ 8 w 16"/>
                <a:gd name="T19" fmla="*/ 7 h 8"/>
                <a:gd name="T20" fmla="*/ 16 w 1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6" y="1"/>
                    <a:pt x="14" y="2"/>
                    <a:pt x="12" y="2"/>
                  </a:cubicBezTo>
                  <a:cubicBezTo>
                    <a:pt x="11" y="3"/>
                    <a:pt x="10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7" y="1"/>
                    <a:pt x="5" y="2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1" y="5"/>
                    <a:pt x="2" y="6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6" y="8"/>
                    <a:pt x="16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4" name="Freeform 663"/>
            <p:cNvSpPr>
              <a:spLocks/>
            </p:cNvSpPr>
            <p:nvPr/>
          </p:nvSpPr>
          <p:spPr bwMode="auto">
            <a:xfrm>
              <a:off x="12359406" y="6162878"/>
              <a:ext cx="445858" cy="391822"/>
            </a:xfrm>
            <a:custGeom>
              <a:avLst/>
              <a:gdLst>
                <a:gd name="T0" fmla="*/ 1 w 48"/>
                <a:gd name="T1" fmla="*/ 12 h 42"/>
                <a:gd name="T2" fmla="*/ 0 w 48"/>
                <a:gd name="T3" fmla="*/ 16 h 42"/>
                <a:gd name="T4" fmla="*/ 2 w 48"/>
                <a:gd name="T5" fmla="*/ 20 h 42"/>
                <a:gd name="T6" fmla="*/ 4 w 48"/>
                <a:gd name="T7" fmla="*/ 27 h 42"/>
                <a:gd name="T8" fmla="*/ 9 w 48"/>
                <a:gd name="T9" fmla="*/ 31 h 42"/>
                <a:gd name="T10" fmla="*/ 10 w 48"/>
                <a:gd name="T11" fmla="*/ 33 h 42"/>
                <a:gd name="T12" fmla="*/ 13 w 48"/>
                <a:gd name="T13" fmla="*/ 32 h 42"/>
                <a:gd name="T14" fmla="*/ 21 w 48"/>
                <a:gd name="T15" fmla="*/ 36 h 42"/>
                <a:gd name="T16" fmla="*/ 25 w 48"/>
                <a:gd name="T17" fmla="*/ 37 h 42"/>
                <a:gd name="T18" fmla="*/ 33 w 48"/>
                <a:gd name="T19" fmla="*/ 37 h 42"/>
                <a:gd name="T20" fmla="*/ 39 w 48"/>
                <a:gd name="T21" fmla="*/ 41 h 42"/>
                <a:gd name="T22" fmla="*/ 41 w 48"/>
                <a:gd name="T23" fmla="*/ 35 h 42"/>
                <a:gd name="T24" fmla="*/ 44 w 48"/>
                <a:gd name="T25" fmla="*/ 32 h 42"/>
                <a:gd name="T26" fmla="*/ 48 w 48"/>
                <a:gd name="T27" fmla="*/ 31 h 42"/>
                <a:gd name="T28" fmla="*/ 45 w 48"/>
                <a:gd name="T29" fmla="*/ 26 h 42"/>
                <a:gd name="T30" fmla="*/ 44 w 48"/>
                <a:gd name="T31" fmla="*/ 19 h 42"/>
                <a:gd name="T32" fmla="*/ 46 w 48"/>
                <a:gd name="T33" fmla="*/ 12 h 42"/>
                <a:gd name="T34" fmla="*/ 44 w 48"/>
                <a:gd name="T35" fmla="*/ 7 h 42"/>
                <a:gd name="T36" fmla="*/ 42 w 48"/>
                <a:gd name="T37" fmla="*/ 5 h 42"/>
                <a:gd name="T38" fmla="*/ 25 w 48"/>
                <a:gd name="T39" fmla="*/ 4 h 42"/>
                <a:gd name="T40" fmla="*/ 20 w 48"/>
                <a:gd name="T41" fmla="*/ 2 h 42"/>
                <a:gd name="T42" fmla="*/ 13 w 48"/>
                <a:gd name="T43" fmla="*/ 4 h 42"/>
                <a:gd name="T44" fmla="*/ 6 w 48"/>
                <a:gd name="T45" fmla="*/ 6 h 42"/>
                <a:gd name="T46" fmla="*/ 2 w 48"/>
                <a:gd name="T47" fmla="*/ 7 h 42"/>
                <a:gd name="T48" fmla="*/ 1 w 48"/>
                <a:gd name="T49" fmla="*/ 9 h 42"/>
                <a:gd name="T50" fmla="*/ 1 w 48"/>
                <a:gd name="T51" fmla="*/ 12 h 42"/>
                <a:gd name="T52" fmla="*/ 1 w 48"/>
                <a:gd name="T5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2">
                  <a:moveTo>
                    <a:pt x="1" y="12"/>
                  </a:moveTo>
                  <a:cubicBezTo>
                    <a:pt x="1" y="13"/>
                    <a:pt x="0" y="15"/>
                    <a:pt x="0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2" y="22"/>
                    <a:pt x="3" y="25"/>
                    <a:pt x="4" y="27"/>
                  </a:cubicBezTo>
                  <a:cubicBezTo>
                    <a:pt x="5" y="30"/>
                    <a:pt x="8" y="29"/>
                    <a:pt x="9" y="31"/>
                  </a:cubicBezTo>
                  <a:cubicBezTo>
                    <a:pt x="9" y="31"/>
                    <a:pt x="9" y="33"/>
                    <a:pt x="10" y="33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5" y="31"/>
                    <a:pt x="19" y="35"/>
                    <a:pt x="21" y="36"/>
                  </a:cubicBezTo>
                  <a:cubicBezTo>
                    <a:pt x="22" y="37"/>
                    <a:pt x="23" y="39"/>
                    <a:pt x="25" y="37"/>
                  </a:cubicBezTo>
                  <a:cubicBezTo>
                    <a:pt x="26" y="36"/>
                    <a:pt x="31" y="37"/>
                    <a:pt x="33" y="37"/>
                  </a:cubicBezTo>
                  <a:cubicBezTo>
                    <a:pt x="36" y="37"/>
                    <a:pt x="37" y="39"/>
                    <a:pt x="39" y="41"/>
                  </a:cubicBezTo>
                  <a:cubicBezTo>
                    <a:pt x="40" y="42"/>
                    <a:pt x="40" y="36"/>
                    <a:pt x="41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5" y="32"/>
                    <a:pt x="48" y="32"/>
                    <a:pt x="48" y="31"/>
                  </a:cubicBezTo>
                  <a:cubicBezTo>
                    <a:pt x="47" y="28"/>
                    <a:pt x="47" y="27"/>
                    <a:pt x="45" y="26"/>
                  </a:cubicBezTo>
                  <a:cubicBezTo>
                    <a:pt x="43" y="24"/>
                    <a:pt x="46" y="21"/>
                    <a:pt x="44" y="19"/>
                  </a:cubicBezTo>
                  <a:cubicBezTo>
                    <a:pt x="42" y="18"/>
                    <a:pt x="47" y="14"/>
                    <a:pt x="46" y="12"/>
                  </a:cubicBezTo>
                  <a:cubicBezTo>
                    <a:pt x="45" y="10"/>
                    <a:pt x="44" y="9"/>
                    <a:pt x="44" y="7"/>
                  </a:cubicBezTo>
                  <a:cubicBezTo>
                    <a:pt x="44" y="6"/>
                    <a:pt x="44" y="5"/>
                    <a:pt x="42" y="5"/>
                  </a:cubicBezTo>
                  <a:cubicBezTo>
                    <a:pt x="37" y="3"/>
                    <a:pt x="30" y="6"/>
                    <a:pt x="25" y="4"/>
                  </a:cubicBezTo>
                  <a:cubicBezTo>
                    <a:pt x="25" y="7"/>
                    <a:pt x="21" y="2"/>
                    <a:pt x="20" y="2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0" y="5"/>
                    <a:pt x="8" y="6"/>
                    <a:pt x="6" y="6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1" y="8"/>
                    <a:pt x="3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4"/>
                    <a:pt x="1" y="12"/>
                    <a:pt x="1" y="1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5" name="Freeform 664"/>
            <p:cNvSpPr>
              <a:spLocks/>
            </p:cNvSpPr>
            <p:nvPr/>
          </p:nvSpPr>
          <p:spPr bwMode="auto">
            <a:xfrm>
              <a:off x="12630105" y="6573817"/>
              <a:ext cx="429938" cy="280328"/>
            </a:xfrm>
            <a:custGeom>
              <a:avLst/>
              <a:gdLst>
                <a:gd name="T0" fmla="*/ 38 w 46"/>
                <a:gd name="T1" fmla="*/ 13 h 30"/>
                <a:gd name="T2" fmla="*/ 35 w 46"/>
                <a:gd name="T3" fmla="*/ 6 h 30"/>
                <a:gd name="T4" fmla="*/ 32 w 46"/>
                <a:gd name="T5" fmla="*/ 0 h 30"/>
                <a:gd name="T6" fmla="*/ 22 w 46"/>
                <a:gd name="T7" fmla="*/ 4 h 30"/>
                <a:gd name="T8" fmla="*/ 18 w 46"/>
                <a:gd name="T9" fmla="*/ 3 h 30"/>
                <a:gd name="T10" fmla="*/ 12 w 46"/>
                <a:gd name="T11" fmla="*/ 3 h 30"/>
                <a:gd name="T12" fmla="*/ 8 w 46"/>
                <a:gd name="T13" fmla="*/ 6 h 30"/>
                <a:gd name="T14" fmla="*/ 4 w 46"/>
                <a:gd name="T15" fmla="*/ 14 h 30"/>
                <a:gd name="T16" fmla="*/ 0 w 46"/>
                <a:gd name="T17" fmla="*/ 15 h 30"/>
                <a:gd name="T18" fmla="*/ 3 w 46"/>
                <a:gd name="T19" fmla="*/ 18 h 30"/>
                <a:gd name="T20" fmla="*/ 5 w 46"/>
                <a:gd name="T21" fmla="*/ 22 h 30"/>
                <a:gd name="T22" fmla="*/ 8 w 46"/>
                <a:gd name="T23" fmla="*/ 24 h 30"/>
                <a:gd name="T24" fmla="*/ 11 w 46"/>
                <a:gd name="T25" fmla="*/ 25 h 30"/>
                <a:gd name="T26" fmla="*/ 11 w 46"/>
                <a:gd name="T27" fmla="*/ 28 h 30"/>
                <a:gd name="T28" fmla="*/ 21 w 46"/>
                <a:gd name="T29" fmla="*/ 30 h 30"/>
                <a:gd name="T30" fmla="*/ 28 w 46"/>
                <a:gd name="T31" fmla="*/ 28 h 30"/>
                <a:gd name="T32" fmla="*/ 40 w 46"/>
                <a:gd name="T33" fmla="*/ 30 h 30"/>
                <a:gd name="T34" fmla="*/ 41 w 46"/>
                <a:gd name="T35" fmla="*/ 23 h 30"/>
                <a:gd name="T36" fmla="*/ 46 w 46"/>
                <a:gd name="T37" fmla="*/ 20 h 30"/>
                <a:gd name="T38" fmla="*/ 39 w 46"/>
                <a:gd name="T39" fmla="*/ 20 h 30"/>
                <a:gd name="T40" fmla="*/ 38 w 46"/>
                <a:gd name="T41" fmla="*/ 13 h 30"/>
                <a:gd name="T42" fmla="*/ 38 w 46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0">
                  <a:moveTo>
                    <a:pt x="38" y="13"/>
                  </a:moveTo>
                  <a:cubicBezTo>
                    <a:pt x="39" y="10"/>
                    <a:pt x="36" y="8"/>
                    <a:pt x="35" y="6"/>
                  </a:cubicBezTo>
                  <a:cubicBezTo>
                    <a:pt x="33" y="5"/>
                    <a:pt x="32" y="2"/>
                    <a:pt x="32" y="0"/>
                  </a:cubicBezTo>
                  <a:cubicBezTo>
                    <a:pt x="29" y="1"/>
                    <a:pt x="26" y="4"/>
                    <a:pt x="22" y="4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2" y="3"/>
                    <a:pt x="9" y="6"/>
                    <a:pt x="8" y="6"/>
                  </a:cubicBezTo>
                  <a:cubicBezTo>
                    <a:pt x="7" y="9"/>
                    <a:pt x="5" y="11"/>
                    <a:pt x="4" y="14"/>
                  </a:cubicBezTo>
                  <a:cubicBezTo>
                    <a:pt x="3" y="14"/>
                    <a:pt x="1" y="14"/>
                    <a:pt x="0" y="15"/>
                  </a:cubicBezTo>
                  <a:cubicBezTo>
                    <a:pt x="0" y="16"/>
                    <a:pt x="3" y="17"/>
                    <a:pt x="3" y="18"/>
                  </a:cubicBezTo>
                  <a:cubicBezTo>
                    <a:pt x="3" y="20"/>
                    <a:pt x="4" y="20"/>
                    <a:pt x="5" y="22"/>
                  </a:cubicBezTo>
                  <a:cubicBezTo>
                    <a:pt x="5" y="24"/>
                    <a:pt x="6" y="24"/>
                    <a:pt x="8" y="24"/>
                  </a:cubicBezTo>
                  <a:cubicBezTo>
                    <a:pt x="9" y="24"/>
                    <a:pt x="11" y="24"/>
                    <a:pt x="11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3" y="30"/>
                    <a:pt x="18" y="30"/>
                    <a:pt x="21" y="30"/>
                  </a:cubicBezTo>
                  <a:cubicBezTo>
                    <a:pt x="24" y="30"/>
                    <a:pt x="26" y="30"/>
                    <a:pt x="28" y="28"/>
                  </a:cubicBezTo>
                  <a:cubicBezTo>
                    <a:pt x="32" y="26"/>
                    <a:pt x="36" y="28"/>
                    <a:pt x="40" y="30"/>
                  </a:cubicBezTo>
                  <a:cubicBezTo>
                    <a:pt x="40" y="28"/>
                    <a:pt x="40" y="25"/>
                    <a:pt x="41" y="23"/>
                  </a:cubicBezTo>
                  <a:cubicBezTo>
                    <a:pt x="42" y="22"/>
                    <a:pt x="45" y="24"/>
                    <a:pt x="46" y="20"/>
                  </a:cubicBezTo>
                  <a:cubicBezTo>
                    <a:pt x="43" y="18"/>
                    <a:pt x="42" y="20"/>
                    <a:pt x="39" y="20"/>
                  </a:cubicBezTo>
                  <a:cubicBezTo>
                    <a:pt x="37" y="19"/>
                    <a:pt x="37" y="14"/>
                    <a:pt x="38" y="13"/>
                  </a:cubicBezTo>
                  <a:cubicBezTo>
                    <a:pt x="39" y="11"/>
                    <a:pt x="37" y="15"/>
                    <a:pt x="38" y="1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6" name="Freeform 665"/>
            <p:cNvSpPr>
              <a:spLocks/>
            </p:cNvSpPr>
            <p:nvPr/>
          </p:nvSpPr>
          <p:spPr bwMode="auto">
            <a:xfrm>
              <a:off x="12929470" y="6564257"/>
              <a:ext cx="156050" cy="187950"/>
            </a:xfrm>
            <a:custGeom>
              <a:avLst/>
              <a:gdLst>
                <a:gd name="T0" fmla="*/ 14 w 17"/>
                <a:gd name="T1" fmla="*/ 10 h 20"/>
                <a:gd name="T2" fmla="*/ 9 w 17"/>
                <a:gd name="T3" fmla="*/ 3 h 20"/>
                <a:gd name="T4" fmla="*/ 0 w 17"/>
                <a:gd name="T5" fmla="*/ 1 h 20"/>
                <a:gd name="T6" fmla="*/ 5 w 17"/>
                <a:gd name="T7" fmla="*/ 10 h 20"/>
                <a:gd name="T8" fmla="*/ 7 w 17"/>
                <a:gd name="T9" fmla="*/ 20 h 20"/>
                <a:gd name="T10" fmla="*/ 10 w 17"/>
                <a:gd name="T11" fmla="*/ 14 h 20"/>
                <a:gd name="T12" fmla="*/ 14 w 17"/>
                <a:gd name="T13" fmla="*/ 14 h 20"/>
                <a:gd name="T14" fmla="*/ 14 w 17"/>
                <a:gd name="T15" fmla="*/ 10 h 20"/>
                <a:gd name="T16" fmla="*/ 14 w 17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4" y="10"/>
                  </a:moveTo>
                  <a:cubicBezTo>
                    <a:pt x="12" y="8"/>
                    <a:pt x="11" y="4"/>
                    <a:pt x="9" y="3"/>
                  </a:cubicBezTo>
                  <a:cubicBezTo>
                    <a:pt x="8" y="3"/>
                    <a:pt x="0" y="0"/>
                    <a:pt x="0" y="1"/>
                  </a:cubicBezTo>
                  <a:cubicBezTo>
                    <a:pt x="1" y="5"/>
                    <a:pt x="3" y="7"/>
                    <a:pt x="5" y="10"/>
                  </a:cubicBezTo>
                  <a:cubicBezTo>
                    <a:pt x="7" y="13"/>
                    <a:pt x="4" y="17"/>
                    <a:pt x="7" y="20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2" y="13"/>
                    <a:pt x="13" y="14"/>
                    <a:pt x="14" y="14"/>
                  </a:cubicBezTo>
                  <a:cubicBezTo>
                    <a:pt x="17" y="14"/>
                    <a:pt x="14" y="10"/>
                    <a:pt x="14" y="10"/>
                  </a:cubicBezTo>
                  <a:cubicBezTo>
                    <a:pt x="13" y="9"/>
                    <a:pt x="14" y="10"/>
                    <a:pt x="14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7" name="Freeform 666"/>
            <p:cNvSpPr>
              <a:spLocks/>
            </p:cNvSpPr>
            <p:nvPr/>
          </p:nvSpPr>
          <p:spPr bwMode="auto">
            <a:xfrm>
              <a:off x="12993165" y="6666194"/>
              <a:ext cx="92357" cy="95567"/>
            </a:xfrm>
            <a:custGeom>
              <a:avLst/>
              <a:gdLst>
                <a:gd name="T0" fmla="*/ 7 w 10"/>
                <a:gd name="T1" fmla="*/ 9 h 10"/>
                <a:gd name="T2" fmla="*/ 7 w 10"/>
                <a:gd name="T3" fmla="*/ 7 h 10"/>
                <a:gd name="T4" fmla="*/ 10 w 10"/>
                <a:gd name="T5" fmla="*/ 4 h 10"/>
                <a:gd name="T6" fmla="*/ 8 w 10"/>
                <a:gd name="T7" fmla="*/ 1 h 10"/>
                <a:gd name="T8" fmla="*/ 3 w 10"/>
                <a:gd name="T9" fmla="*/ 4 h 10"/>
                <a:gd name="T10" fmla="*/ 0 w 10"/>
                <a:gd name="T11" fmla="*/ 9 h 10"/>
                <a:gd name="T12" fmla="*/ 3 w 10"/>
                <a:gd name="T13" fmla="*/ 9 h 10"/>
                <a:gd name="T14" fmla="*/ 7 w 10"/>
                <a:gd name="T15" fmla="*/ 10 h 10"/>
                <a:gd name="T16" fmla="*/ 7 w 10"/>
                <a:gd name="T17" fmla="*/ 9 h 10"/>
                <a:gd name="T18" fmla="*/ 7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9"/>
                  </a:move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0" y="4"/>
                    <a:pt x="8" y="2"/>
                    <a:pt x="8" y="1"/>
                  </a:cubicBezTo>
                  <a:cubicBezTo>
                    <a:pt x="8" y="5"/>
                    <a:pt x="3" y="0"/>
                    <a:pt x="3" y="4"/>
                  </a:cubicBezTo>
                  <a:cubicBezTo>
                    <a:pt x="3" y="6"/>
                    <a:pt x="1" y="8"/>
                    <a:pt x="0" y="9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8" name="Freeform 667"/>
            <p:cNvSpPr>
              <a:spLocks/>
            </p:cNvSpPr>
            <p:nvPr/>
          </p:nvSpPr>
          <p:spPr bwMode="auto">
            <a:xfrm>
              <a:off x="12712912" y="6815915"/>
              <a:ext cx="299364" cy="178393"/>
            </a:xfrm>
            <a:custGeom>
              <a:avLst/>
              <a:gdLst>
                <a:gd name="T0" fmla="*/ 17 w 32"/>
                <a:gd name="T1" fmla="*/ 4 h 19"/>
                <a:gd name="T2" fmla="*/ 2 w 32"/>
                <a:gd name="T3" fmla="*/ 0 h 19"/>
                <a:gd name="T4" fmla="*/ 2 w 32"/>
                <a:gd name="T5" fmla="*/ 5 h 19"/>
                <a:gd name="T6" fmla="*/ 3 w 32"/>
                <a:gd name="T7" fmla="*/ 8 h 19"/>
                <a:gd name="T8" fmla="*/ 1 w 32"/>
                <a:gd name="T9" fmla="*/ 11 h 19"/>
                <a:gd name="T10" fmla="*/ 3 w 32"/>
                <a:gd name="T11" fmla="*/ 17 h 19"/>
                <a:gd name="T12" fmla="*/ 9 w 32"/>
                <a:gd name="T13" fmla="*/ 17 h 19"/>
                <a:gd name="T14" fmla="*/ 16 w 32"/>
                <a:gd name="T15" fmla="*/ 18 h 19"/>
                <a:gd name="T16" fmla="*/ 21 w 32"/>
                <a:gd name="T17" fmla="*/ 15 h 19"/>
                <a:gd name="T18" fmla="*/ 28 w 32"/>
                <a:gd name="T19" fmla="*/ 14 h 19"/>
                <a:gd name="T20" fmla="*/ 28 w 32"/>
                <a:gd name="T21" fmla="*/ 8 h 19"/>
                <a:gd name="T22" fmla="*/ 29 w 32"/>
                <a:gd name="T23" fmla="*/ 3 h 19"/>
                <a:gd name="T24" fmla="*/ 21 w 32"/>
                <a:gd name="T25" fmla="*/ 2 h 19"/>
                <a:gd name="T26" fmla="*/ 17 w 3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9">
                  <a:moveTo>
                    <a:pt x="17" y="4"/>
                  </a:moveTo>
                  <a:cubicBezTo>
                    <a:pt x="13" y="4"/>
                    <a:pt x="3" y="6"/>
                    <a:pt x="2" y="0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9"/>
                    <a:pt x="1" y="9"/>
                    <a:pt x="1" y="11"/>
                  </a:cubicBezTo>
                  <a:cubicBezTo>
                    <a:pt x="2" y="13"/>
                    <a:pt x="3" y="14"/>
                    <a:pt x="3" y="17"/>
                  </a:cubicBezTo>
                  <a:cubicBezTo>
                    <a:pt x="5" y="17"/>
                    <a:pt x="7" y="17"/>
                    <a:pt x="9" y="17"/>
                  </a:cubicBezTo>
                  <a:cubicBezTo>
                    <a:pt x="11" y="17"/>
                    <a:pt x="14" y="19"/>
                    <a:pt x="16" y="18"/>
                  </a:cubicBezTo>
                  <a:cubicBezTo>
                    <a:pt x="18" y="18"/>
                    <a:pt x="20" y="16"/>
                    <a:pt x="21" y="15"/>
                  </a:cubicBezTo>
                  <a:cubicBezTo>
                    <a:pt x="23" y="13"/>
                    <a:pt x="25" y="14"/>
                    <a:pt x="28" y="14"/>
                  </a:cubicBezTo>
                  <a:cubicBezTo>
                    <a:pt x="27" y="12"/>
                    <a:pt x="27" y="11"/>
                    <a:pt x="28" y="8"/>
                  </a:cubicBezTo>
                  <a:cubicBezTo>
                    <a:pt x="29" y="6"/>
                    <a:pt x="32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9" y="2"/>
                    <a:pt x="18" y="4"/>
                    <a:pt x="17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79" name="Freeform 668"/>
            <p:cNvSpPr>
              <a:spLocks/>
            </p:cNvSpPr>
            <p:nvPr/>
          </p:nvSpPr>
          <p:spPr bwMode="auto">
            <a:xfrm>
              <a:off x="12423101" y="6771318"/>
              <a:ext cx="168791" cy="140162"/>
            </a:xfrm>
            <a:custGeom>
              <a:avLst/>
              <a:gdLst>
                <a:gd name="T0" fmla="*/ 10 w 18"/>
                <a:gd name="T1" fmla="*/ 0 h 15"/>
                <a:gd name="T2" fmla="*/ 1 w 18"/>
                <a:gd name="T3" fmla="*/ 2 h 15"/>
                <a:gd name="T4" fmla="*/ 4 w 18"/>
                <a:gd name="T5" fmla="*/ 8 h 15"/>
                <a:gd name="T6" fmla="*/ 13 w 18"/>
                <a:gd name="T7" fmla="*/ 15 h 15"/>
                <a:gd name="T8" fmla="*/ 15 w 18"/>
                <a:gd name="T9" fmla="*/ 10 h 15"/>
                <a:gd name="T10" fmla="*/ 17 w 18"/>
                <a:gd name="T11" fmla="*/ 6 h 15"/>
                <a:gd name="T12" fmla="*/ 16 w 18"/>
                <a:gd name="T13" fmla="*/ 2 h 15"/>
                <a:gd name="T14" fmla="*/ 10 w 18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8" y="0"/>
                    <a:pt x="0" y="0"/>
                    <a:pt x="1" y="2"/>
                  </a:cubicBezTo>
                  <a:cubicBezTo>
                    <a:pt x="1" y="3"/>
                    <a:pt x="3" y="7"/>
                    <a:pt x="4" y="8"/>
                  </a:cubicBezTo>
                  <a:cubicBezTo>
                    <a:pt x="6" y="11"/>
                    <a:pt x="10" y="13"/>
                    <a:pt x="13" y="15"/>
                  </a:cubicBezTo>
                  <a:cubicBezTo>
                    <a:pt x="13" y="13"/>
                    <a:pt x="13" y="11"/>
                    <a:pt x="15" y="10"/>
                  </a:cubicBezTo>
                  <a:cubicBezTo>
                    <a:pt x="17" y="9"/>
                    <a:pt x="18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0" name="Freeform 669"/>
            <p:cNvSpPr>
              <a:spLocks/>
            </p:cNvSpPr>
            <p:nvPr/>
          </p:nvSpPr>
          <p:spPr bwMode="auto">
            <a:xfrm>
              <a:off x="12544119" y="6704421"/>
              <a:ext cx="207006" cy="251656"/>
            </a:xfrm>
            <a:custGeom>
              <a:avLst/>
              <a:gdLst>
                <a:gd name="T0" fmla="*/ 21 w 22"/>
                <a:gd name="T1" fmla="*/ 19 h 27"/>
                <a:gd name="T2" fmla="*/ 20 w 22"/>
                <a:gd name="T3" fmla="*/ 17 h 27"/>
                <a:gd name="T4" fmla="*/ 19 w 22"/>
                <a:gd name="T5" fmla="*/ 13 h 27"/>
                <a:gd name="T6" fmla="*/ 15 w 22"/>
                <a:gd name="T7" fmla="*/ 10 h 27"/>
                <a:gd name="T8" fmla="*/ 14 w 22"/>
                <a:gd name="T9" fmla="*/ 8 h 27"/>
                <a:gd name="T10" fmla="*/ 12 w 22"/>
                <a:gd name="T11" fmla="*/ 5 h 27"/>
                <a:gd name="T12" fmla="*/ 5 w 22"/>
                <a:gd name="T13" fmla="*/ 1 h 27"/>
                <a:gd name="T14" fmla="*/ 2 w 22"/>
                <a:gd name="T15" fmla="*/ 4 h 27"/>
                <a:gd name="T16" fmla="*/ 4 w 22"/>
                <a:gd name="T17" fmla="*/ 14 h 27"/>
                <a:gd name="T18" fmla="*/ 1 w 22"/>
                <a:gd name="T19" fmla="*/ 19 h 27"/>
                <a:gd name="T20" fmla="*/ 0 w 22"/>
                <a:gd name="T21" fmla="*/ 23 h 27"/>
                <a:gd name="T22" fmla="*/ 4 w 22"/>
                <a:gd name="T23" fmla="*/ 27 h 27"/>
                <a:gd name="T24" fmla="*/ 6 w 22"/>
                <a:gd name="T25" fmla="*/ 23 h 27"/>
                <a:gd name="T26" fmla="*/ 10 w 22"/>
                <a:gd name="T27" fmla="*/ 26 h 27"/>
                <a:gd name="T28" fmla="*/ 20 w 22"/>
                <a:gd name="T29" fmla="*/ 24 h 27"/>
                <a:gd name="T30" fmla="*/ 21 w 22"/>
                <a:gd name="T31" fmla="*/ 19 h 27"/>
                <a:gd name="T32" fmla="*/ 21 w 22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2" y="18"/>
                    <a:pt x="21" y="18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21" y="10"/>
                    <a:pt x="18" y="10"/>
                    <a:pt x="15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3" y="6"/>
                    <a:pt x="12" y="7"/>
                    <a:pt x="12" y="5"/>
                  </a:cubicBezTo>
                  <a:cubicBezTo>
                    <a:pt x="11" y="2"/>
                    <a:pt x="9" y="0"/>
                    <a:pt x="5" y="1"/>
                  </a:cubicBezTo>
                  <a:cubicBezTo>
                    <a:pt x="2" y="2"/>
                    <a:pt x="2" y="2"/>
                    <a:pt x="2" y="4"/>
                  </a:cubicBezTo>
                  <a:cubicBezTo>
                    <a:pt x="3" y="7"/>
                    <a:pt x="4" y="10"/>
                    <a:pt x="4" y="14"/>
                  </a:cubicBezTo>
                  <a:cubicBezTo>
                    <a:pt x="5" y="17"/>
                    <a:pt x="2" y="16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0" y="25"/>
                    <a:pt x="3" y="26"/>
                    <a:pt x="4" y="27"/>
                  </a:cubicBezTo>
                  <a:cubicBezTo>
                    <a:pt x="4" y="26"/>
                    <a:pt x="4" y="23"/>
                    <a:pt x="6" y="23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6"/>
                    <a:pt x="18" y="24"/>
                    <a:pt x="20" y="24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0" y="20"/>
                    <a:pt x="21" y="1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1" name="Freeform 670"/>
            <p:cNvSpPr>
              <a:spLocks/>
            </p:cNvSpPr>
            <p:nvPr/>
          </p:nvSpPr>
          <p:spPr bwMode="auto">
            <a:xfrm>
              <a:off x="12432655" y="6554704"/>
              <a:ext cx="328028" cy="178393"/>
            </a:xfrm>
            <a:custGeom>
              <a:avLst/>
              <a:gdLst>
                <a:gd name="T0" fmla="*/ 30 w 35"/>
                <a:gd name="T1" fmla="*/ 3 h 19"/>
                <a:gd name="T2" fmla="*/ 24 w 35"/>
                <a:gd name="T3" fmla="*/ 1 h 19"/>
                <a:gd name="T4" fmla="*/ 19 w 35"/>
                <a:gd name="T5" fmla="*/ 4 h 19"/>
                <a:gd name="T6" fmla="*/ 15 w 35"/>
                <a:gd name="T7" fmla="*/ 4 h 19"/>
                <a:gd name="T8" fmla="*/ 13 w 35"/>
                <a:gd name="T9" fmla="*/ 6 h 19"/>
                <a:gd name="T10" fmla="*/ 5 w 35"/>
                <a:gd name="T11" fmla="*/ 4 h 19"/>
                <a:gd name="T12" fmla="*/ 5 w 35"/>
                <a:gd name="T13" fmla="*/ 7 h 19"/>
                <a:gd name="T14" fmla="*/ 3 w 35"/>
                <a:gd name="T15" fmla="*/ 8 h 19"/>
                <a:gd name="T16" fmla="*/ 3 w 35"/>
                <a:gd name="T17" fmla="*/ 15 h 19"/>
                <a:gd name="T18" fmla="*/ 11 w 35"/>
                <a:gd name="T19" fmla="*/ 19 h 19"/>
                <a:gd name="T20" fmla="*/ 21 w 35"/>
                <a:gd name="T21" fmla="*/ 17 h 19"/>
                <a:gd name="T22" fmla="*/ 25 w 35"/>
                <a:gd name="T23" fmla="*/ 15 h 19"/>
                <a:gd name="T24" fmla="*/ 29 w 35"/>
                <a:gd name="T25" fmla="*/ 9 h 19"/>
                <a:gd name="T26" fmla="*/ 33 w 35"/>
                <a:gd name="T27" fmla="*/ 6 h 19"/>
                <a:gd name="T28" fmla="*/ 30 w 35"/>
                <a:gd name="T29" fmla="*/ 3 h 19"/>
                <a:gd name="T30" fmla="*/ 30 w 35"/>
                <a:gd name="T3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9">
                  <a:moveTo>
                    <a:pt x="30" y="3"/>
                  </a:moveTo>
                  <a:cubicBezTo>
                    <a:pt x="30" y="2"/>
                    <a:pt x="25" y="2"/>
                    <a:pt x="24" y="1"/>
                  </a:cubicBezTo>
                  <a:cubicBezTo>
                    <a:pt x="20" y="0"/>
                    <a:pt x="22" y="4"/>
                    <a:pt x="19" y="4"/>
                  </a:cubicBezTo>
                  <a:cubicBezTo>
                    <a:pt x="18" y="3"/>
                    <a:pt x="17" y="4"/>
                    <a:pt x="15" y="4"/>
                  </a:cubicBezTo>
                  <a:cubicBezTo>
                    <a:pt x="14" y="4"/>
                    <a:pt x="14" y="6"/>
                    <a:pt x="13" y="6"/>
                  </a:cubicBezTo>
                  <a:cubicBezTo>
                    <a:pt x="9" y="8"/>
                    <a:pt x="7" y="6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3" y="6"/>
                    <a:pt x="3" y="8"/>
                  </a:cubicBezTo>
                  <a:cubicBezTo>
                    <a:pt x="3" y="11"/>
                    <a:pt x="0" y="13"/>
                    <a:pt x="3" y="15"/>
                  </a:cubicBezTo>
                  <a:cubicBezTo>
                    <a:pt x="5" y="17"/>
                    <a:pt x="8" y="19"/>
                    <a:pt x="11" y="19"/>
                  </a:cubicBezTo>
                  <a:cubicBezTo>
                    <a:pt x="15" y="19"/>
                    <a:pt x="17" y="16"/>
                    <a:pt x="21" y="17"/>
                  </a:cubicBezTo>
                  <a:cubicBezTo>
                    <a:pt x="21" y="16"/>
                    <a:pt x="24" y="16"/>
                    <a:pt x="25" y="15"/>
                  </a:cubicBezTo>
                  <a:cubicBezTo>
                    <a:pt x="26" y="13"/>
                    <a:pt x="27" y="11"/>
                    <a:pt x="29" y="9"/>
                  </a:cubicBezTo>
                  <a:cubicBezTo>
                    <a:pt x="30" y="7"/>
                    <a:pt x="31" y="7"/>
                    <a:pt x="33" y="6"/>
                  </a:cubicBezTo>
                  <a:cubicBezTo>
                    <a:pt x="35" y="4"/>
                    <a:pt x="30" y="4"/>
                    <a:pt x="30" y="3"/>
                  </a:cubicBezTo>
                  <a:cubicBezTo>
                    <a:pt x="30" y="3"/>
                    <a:pt x="30" y="4"/>
                    <a:pt x="30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2" name="Freeform 671"/>
            <p:cNvSpPr>
              <a:spLocks/>
            </p:cNvSpPr>
            <p:nvPr/>
          </p:nvSpPr>
          <p:spPr bwMode="auto">
            <a:xfrm>
              <a:off x="12620550" y="6956081"/>
              <a:ext cx="289811" cy="299442"/>
            </a:xfrm>
            <a:custGeom>
              <a:avLst/>
              <a:gdLst>
                <a:gd name="T0" fmla="*/ 31 w 31"/>
                <a:gd name="T1" fmla="*/ 0 h 32"/>
                <a:gd name="T2" fmla="*/ 23 w 31"/>
                <a:gd name="T3" fmla="*/ 3 h 32"/>
                <a:gd name="T4" fmla="*/ 13 w 31"/>
                <a:gd name="T5" fmla="*/ 2 h 32"/>
                <a:gd name="T6" fmla="*/ 9 w 31"/>
                <a:gd name="T7" fmla="*/ 4 h 32"/>
                <a:gd name="T8" fmla="*/ 6 w 31"/>
                <a:gd name="T9" fmla="*/ 5 h 32"/>
                <a:gd name="T10" fmla="*/ 4 w 31"/>
                <a:gd name="T11" fmla="*/ 8 h 32"/>
                <a:gd name="T12" fmla="*/ 2 w 31"/>
                <a:gd name="T13" fmla="*/ 11 h 32"/>
                <a:gd name="T14" fmla="*/ 2 w 31"/>
                <a:gd name="T15" fmla="*/ 15 h 32"/>
                <a:gd name="T16" fmla="*/ 4 w 31"/>
                <a:gd name="T17" fmla="*/ 17 h 32"/>
                <a:gd name="T18" fmla="*/ 5 w 31"/>
                <a:gd name="T19" fmla="*/ 22 h 32"/>
                <a:gd name="T20" fmla="*/ 6 w 31"/>
                <a:gd name="T21" fmla="*/ 25 h 32"/>
                <a:gd name="T22" fmla="*/ 7 w 31"/>
                <a:gd name="T23" fmla="*/ 28 h 32"/>
                <a:gd name="T24" fmla="*/ 8 w 31"/>
                <a:gd name="T25" fmla="*/ 29 h 32"/>
                <a:gd name="T26" fmla="*/ 10 w 31"/>
                <a:gd name="T27" fmla="*/ 31 h 32"/>
                <a:gd name="T28" fmla="*/ 12 w 31"/>
                <a:gd name="T29" fmla="*/ 30 h 32"/>
                <a:gd name="T30" fmla="*/ 13 w 31"/>
                <a:gd name="T31" fmla="*/ 31 h 32"/>
                <a:gd name="T32" fmla="*/ 13 w 31"/>
                <a:gd name="T33" fmla="*/ 26 h 32"/>
                <a:gd name="T34" fmla="*/ 17 w 31"/>
                <a:gd name="T35" fmla="*/ 26 h 32"/>
                <a:gd name="T36" fmla="*/ 14 w 31"/>
                <a:gd name="T37" fmla="*/ 23 h 32"/>
                <a:gd name="T38" fmla="*/ 17 w 31"/>
                <a:gd name="T39" fmla="*/ 24 h 32"/>
                <a:gd name="T40" fmla="*/ 18 w 31"/>
                <a:gd name="T41" fmla="*/ 22 h 32"/>
                <a:gd name="T42" fmla="*/ 21 w 31"/>
                <a:gd name="T43" fmla="*/ 23 h 32"/>
                <a:gd name="T44" fmla="*/ 19 w 31"/>
                <a:gd name="T45" fmla="*/ 19 h 32"/>
                <a:gd name="T46" fmla="*/ 15 w 31"/>
                <a:gd name="T47" fmla="*/ 17 h 32"/>
                <a:gd name="T48" fmla="*/ 15 w 31"/>
                <a:gd name="T49" fmla="*/ 16 h 32"/>
                <a:gd name="T50" fmla="*/ 11 w 31"/>
                <a:gd name="T51" fmla="*/ 10 h 32"/>
                <a:gd name="T52" fmla="*/ 16 w 31"/>
                <a:gd name="T53" fmla="*/ 11 h 32"/>
                <a:gd name="T54" fmla="*/ 16 w 31"/>
                <a:gd name="T55" fmla="*/ 10 h 32"/>
                <a:gd name="T56" fmla="*/ 18 w 31"/>
                <a:gd name="T57" fmla="*/ 11 h 32"/>
                <a:gd name="T58" fmla="*/ 17 w 31"/>
                <a:gd name="T59" fmla="*/ 9 h 32"/>
                <a:gd name="T60" fmla="*/ 21 w 31"/>
                <a:gd name="T61" fmla="*/ 10 h 32"/>
                <a:gd name="T62" fmla="*/ 17 w 31"/>
                <a:gd name="T63" fmla="*/ 7 h 32"/>
                <a:gd name="T64" fmla="*/ 22 w 31"/>
                <a:gd name="T65" fmla="*/ 5 h 32"/>
                <a:gd name="T66" fmla="*/ 21 w 31"/>
                <a:gd name="T67" fmla="*/ 7 h 32"/>
                <a:gd name="T68" fmla="*/ 25 w 31"/>
                <a:gd name="T69" fmla="*/ 5 h 32"/>
                <a:gd name="T70" fmla="*/ 29 w 31"/>
                <a:gd name="T71" fmla="*/ 7 h 32"/>
                <a:gd name="T72" fmla="*/ 31 w 31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2">
                  <a:moveTo>
                    <a:pt x="31" y="0"/>
                  </a:moveTo>
                  <a:cubicBezTo>
                    <a:pt x="28" y="2"/>
                    <a:pt x="27" y="4"/>
                    <a:pt x="23" y="3"/>
                  </a:cubicBezTo>
                  <a:cubicBezTo>
                    <a:pt x="21" y="2"/>
                    <a:pt x="15" y="1"/>
                    <a:pt x="13" y="2"/>
                  </a:cubicBezTo>
                  <a:cubicBezTo>
                    <a:pt x="13" y="5"/>
                    <a:pt x="10" y="3"/>
                    <a:pt x="9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0" y="13"/>
                    <a:pt x="0" y="13"/>
                    <a:pt x="2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9"/>
                    <a:pt x="4" y="20"/>
                    <a:pt x="5" y="22"/>
                  </a:cubicBezTo>
                  <a:cubicBezTo>
                    <a:pt x="5" y="23"/>
                    <a:pt x="5" y="24"/>
                    <a:pt x="6" y="25"/>
                  </a:cubicBezTo>
                  <a:cubicBezTo>
                    <a:pt x="8" y="26"/>
                    <a:pt x="6" y="27"/>
                    <a:pt x="7" y="28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10" y="29"/>
                    <a:pt x="10" y="30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3" y="31"/>
                    <a:pt x="13" y="31"/>
                  </a:cubicBezTo>
                  <a:cubicBezTo>
                    <a:pt x="14" y="32"/>
                    <a:pt x="13" y="25"/>
                    <a:pt x="13" y="26"/>
                  </a:cubicBezTo>
                  <a:cubicBezTo>
                    <a:pt x="13" y="25"/>
                    <a:pt x="16" y="26"/>
                    <a:pt x="17" y="26"/>
                  </a:cubicBezTo>
                  <a:cubicBezTo>
                    <a:pt x="17" y="25"/>
                    <a:pt x="14" y="24"/>
                    <a:pt x="14" y="23"/>
                  </a:cubicBezTo>
                  <a:cubicBezTo>
                    <a:pt x="15" y="21"/>
                    <a:pt x="17" y="23"/>
                    <a:pt x="17" y="24"/>
                  </a:cubicBezTo>
                  <a:cubicBezTo>
                    <a:pt x="19" y="25"/>
                    <a:pt x="18" y="23"/>
                    <a:pt x="18" y="22"/>
                  </a:cubicBezTo>
                  <a:cubicBezTo>
                    <a:pt x="18" y="21"/>
                    <a:pt x="21" y="23"/>
                    <a:pt x="21" y="23"/>
                  </a:cubicBezTo>
                  <a:cubicBezTo>
                    <a:pt x="21" y="22"/>
                    <a:pt x="19" y="19"/>
                    <a:pt x="19" y="19"/>
                  </a:cubicBezTo>
                  <a:cubicBezTo>
                    <a:pt x="18" y="18"/>
                    <a:pt x="16" y="18"/>
                    <a:pt x="15" y="17"/>
                  </a:cubicBezTo>
                  <a:cubicBezTo>
                    <a:pt x="15" y="17"/>
                    <a:pt x="15" y="15"/>
                    <a:pt x="15" y="16"/>
                  </a:cubicBezTo>
                  <a:cubicBezTo>
                    <a:pt x="14" y="14"/>
                    <a:pt x="11" y="12"/>
                    <a:pt x="11" y="10"/>
                  </a:cubicBezTo>
                  <a:cubicBezTo>
                    <a:pt x="12" y="6"/>
                    <a:pt x="15" y="10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8" y="10"/>
                    <a:pt x="18" y="11"/>
                  </a:cubicBezTo>
                  <a:cubicBezTo>
                    <a:pt x="18" y="11"/>
                    <a:pt x="17" y="9"/>
                    <a:pt x="17" y="9"/>
                  </a:cubicBezTo>
                  <a:cubicBezTo>
                    <a:pt x="18" y="9"/>
                    <a:pt x="20" y="10"/>
                    <a:pt x="21" y="10"/>
                  </a:cubicBezTo>
                  <a:cubicBezTo>
                    <a:pt x="21" y="9"/>
                    <a:pt x="17" y="9"/>
                    <a:pt x="17" y="7"/>
                  </a:cubicBezTo>
                  <a:cubicBezTo>
                    <a:pt x="17" y="7"/>
                    <a:pt x="21" y="5"/>
                    <a:pt x="22" y="5"/>
                  </a:cubicBezTo>
                  <a:cubicBezTo>
                    <a:pt x="22" y="5"/>
                    <a:pt x="21" y="7"/>
                    <a:pt x="21" y="7"/>
                  </a:cubicBezTo>
                  <a:cubicBezTo>
                    <a:pt x="21" y="7"/>
                    <a:pt x="24" y="5"/>
                    <a:pt x="25" y="5"/>
                  </a:cubicBezTo>
                  <a:cubicBezTo>
                    <a:pt x="26" y="5"/>
                    <a:pt x="27" y="6"/>
                    <a:pt x="29" y="7"/>
                  </a:cubicBezTo>
                  <a:cubicBezTo>
                    <a:pt x="30" y="5"/>
                    <a:pt x="31" y="2"/>
                    <a:pt x="3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3" name="Freeform 672"/>
            <p:cNvSpPr>
              <a:spLocks/>
            </p:cNvSpPr>
            <p:nvPr/>
          </p:nvSpPr>
          <p:spPr bwMode="auto">
            <a:xfrm>
              <a:off x="12881701" y="6940149"/>
              <a:ext cx="140127" cy="92379"/>
            </a:xfrm>
            <a:custGeom>
              <a:avLst/>
              <a:gdLst>
                <a:gd name="T0" fmla="*/ 15 w 15"/>
                <a:gd name="T1" fmla="*/ 6 h 10"/>
                <a:gd name="T2" fmla="*/ 10 w 15"/>
                <a:gd name="T3" fmla="*/ 1 h 10"/>
                <a:gd name="T4" fmla="*/ 2 w 15"/>
                <a:gd name="T5" fmla="*/ 5 h 10"/>
                <a:gd name="T6" fmla="*/ 1 w 15"/>
                <a:gd name="T7" fmla="*/ 9 h 10"/>
                <a:gd name="T8" fmla="*/ 6 w 15"/>
                <a:gd name="T9" fmla="*/ 9 h 10"/>
                <a:gd name="T10" fmla="*/ 11 w 15"/>
                <a:gd name="T11" fmla="*/ 7 h 10"/>
                <a:gd name="T12" fmla="*/ 15 w 15"/>
                <a:gd name="T13" fmla="*/ 6 h 10"/>
                <a:gd name="T14" fmla="*/ 15 w 15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5" y="6"/>
                  </a:moveTo>
                  <a:cubicBezTo>
                    <a:pt x="13" y="4"/>
                    <a:pt x="10" y="4"/>
                    <a:pt x="10" y="1"/>
                  </a:cubicBezTo>
                  <a:cubicBezTo>
                    <a:pt x="5" y="0"/>
                    <a:pt x="4" y="0"/>
                    <a:pt x="2" y="5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3" y="10"/>
                    <a:pt x="5" y="10"/>
                    <a:pt x="6" y="9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5" y="7"/>
                    <a:pt x="15" y="6"/>
                  </a:cubicBezTo>
                  <a:cubicBezTo>
                    <a:pt x="14" y="6"/>
                    <a:pt x="15" y="7"/>
                    <a:pt x="15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4" name="Freeform 673"/>
            <p:cNvSpPr>
              <a:spLocks/>
            </p:cNvSpPr>
            <p:nvPr/>
          </p:nvSpPr>
          <p:spPr bwMode="auto">
            <a:xfrm>
              <a:off x="12582338" y="6911482"/>
              <a:ext cx="82803" cy="168836"/>
            </a:xfrm>
            <a:custGeom>
              <a:avLst/>
              <a:gdLst>
                <a:gd name="T0" fmla="*/ 6 w 9"/>
                <a:gd name="T1" fmla="*/ 16 h 18"/>
                <a:gd name="T2" fmla="*/ 7 w 9"/>
                <a:gd name="T3" fmla="*/ 11 h 18"/>
                <a:gd name="T4" fmla="*/ 6 w 9"/>
                <a:gd name="T5" fmla="*/ 6 h 18"/>
                <a:gd name="T6" fmla="*/ 7 w 9"/>
                <a:gd name="T7" fmla="*/ 4 h 18"/>
                <a:gd name="T8" fmla="*/ 3 w 9"/>
                <a:gd name="T9" fmla="*/ 1 h 18"/>
                <a:gd name="T10" fmla="*/ 0 w 9"/>
                <a:gd name="T11" fmla="*/ 9 h 18"/>
                <a:gd name="T12" fmla="*/ 4 w 9"/>
                <a:gd name="T13" fmla="*/ 18 h 18"/>
                <a:gd name="T14" fmla="*/ 6 w 9"/>
                <a:gd name="T15" fmla="*/ 16 h 18"/>
                <a:gd name="T16" fmla="*/ 6 w 9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6" y="16"/>
                  </a:moveTo>
                  <a:cubicBezTo>
                    <a:pt x="7" y="14"/>
                    <a:pt x="9" y="12"/>
                    <a:pt x="7" y="11"/>
                  </a:cubicBezTo>
                  <a:cubicBezTo>
                    <a:pt x="6" y="10"/>
                    <a:pt x="5" y="8"/>
                    <a:pt x="6" y="6"/>
                  </a:cubicBezTo>
                  <a:cubicBezTo>
                    <a:pt x="6" y="6"/>
                    <a:pt x="7" y="4"/>
                    <a:pt x="7" y="4"/>
                  </a:cubicBezTo>
                  <a:cubicBezTo>
                    <a:pt x="6" y="3"/>
                    <a:pt x="4" y="1"/>
                    <a:pt x="3" y="1"/>
                  </a:cubicBezTo>
                  <a:cubicBezTo>
                    <a:pt x="0" y="0"/>
                    <a:pt x="0" y="7"/>
                    <a:pt x="0" y="9"/>
                  </a:cubicBezTo>
                  <a:cubicBezTo>
                    <a:pt x="0" y="13"/>
                    <a:pt x="2" y="15"/>
                    <a:pt x="4" y="18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4"/>
                    <a:pt x="6" y="16"/>
                    <a:pt x="6" y="1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5" name="Freeform 674"/>
            <p:cNvSpPr>
              <a:spLocks/>
            </p:cNvSpPr>
            <p:nvPr/>
          </p:nvSpPr>
          <p:spPr bwMode="auto">
            <a:xfrm>
              <a:off x="12630105" y="6930596"/>
              <a:ext cx="121018" cy="82826"/>
            </a:xfrm>
            <a:custGeom>
              <a:avLst/>
              <a:gdLst>
                <a:gd name="T0" fmla="*/ 11 w 13"/>
                <a:gd name="T1" fmla="*/ 0 h 9"/>
                <a:gd name="T2" fmla="*/ 2 w 13"/>
                <a:gd name="T3" fmla="*/ 2 h 9"/>
                <a:gd name="T4" fmla="*/ 3 w 13"/>
                <a:gd name="T5" fmla="*/ 9 h 9"/>
                <a:gd name="T6" fmla="*/ 7 w 13"/>
                <a:gd name="T7" fmla="*/ 8 h 9"/>
                <a:gd name="T8" fmla="*/ 10 w 13"/>
                <a:gd name="T9" fmla="*/ 7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9" y="0"/>
                    <a:pt x="2" y="0"/>
                    <a:pt x="2" y="2"/>
                  </a:cubicBezTo>
                  <a:cubicBezTo>
                    <a:pt x="0" y="4"/>
                    <a:pt x="0" y="8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8" y="8"/>
                    <a:pt x="9" y="6"/>
                    <a:pt x="10" y="7"/>
                  </a:cubicBezTo>
                  <a:cubicBezTo>
                    <a:pt x="13" y="9"/>
                    <a:pt x="11" y="1"/>
                    <a:pt x="1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6" name="Freeform 675"/>
            <p:cNvSpPr>
              <a:spLocks/>
            </p:cNvSpPr>
            <p:nvPr/>
          </p:nvSpPr>
          <p:spPr bwMode="auto">
            <a:xfrm>
              <a:off x="13655585" y="6984746"/>
              <a:ext cx="178346" cy="149721"/>
            </a:xfrm>
            <a:custGeom>
              <a:avLst/>
              <a:gdLst>
                <a:gd name="T0" fmla="*/ 19 w 19"/>
                <a:gd name="T1" fmla="*/ 14 h 16"/>
                <a:gd name="T2" fmla="*/ 17 w 19"/>
                <a:gd name="T3" fmla="*/ 10 h 16"/>
                <a:gd name="T4" fmla="*/ 16 w 19"/>
                <a:gd name="T5" fmla="*/ 7 h 16"/>
                <a:gd name="T6" fmla="*/ 14 w 19"/>
                <a:gd name="T7" fmla="*/ 3 h 16"/>
                <a:gd name="T8" fmla="*/ 12 w 19"/>
                <a:gd name="T9" fmla="*/ 0 h 16"/>
                <a:gd name="T10" fmla="*/ 6 w 19"/>
                <a:gd name="T11" fmla="*/ 6 h 16"/>
                <a:gd name="T12" fmla="*/ 9 w 19"/>
                <a:gd name="T13" fmla="*/ 9 h 16"/>
                <a:gd name="T14" fmla="*/ 12 w 19"/>
                <a:gd name="T15" fmla="*/ 11 h 16"/>
                <a:gd name="T16" fmla="*/ 16 w 19"/>
                <a:gd name="T17" fmla="*/ 13 h 16"/>
                <a:gd name="T18" fmla="*/ 19 w 19"/>
                <a:gd name="T19" fmla="*/ 14 h 16"/>
                <a:gd name="T20" fmla="*/ 19 w 19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9" y="14"/>
                  </a:moveTo>
                  <a:cubicBezTo>
                    <a:pt x="19" y="12"/>
                    <a:pt x="19" y="11"/>
                    <a:pt x="17" y="10"/>
                  </a:cubicBezTo>
                  <a:cubicBezTo>
                    <a:pt x="15" y="9"/>
                    <a:pt x="17" y="8"/>
                    <a:pt x="16" y="7"/>
                  </a:cubicBezTo>
                  <a:cubicBezTo>
                    <a:pt x="15" y="5"/>
                    <a:pt x="14" y="6"/>
                    <a:pt x="14" y="3"/>
                  </a:cubicBezTo>
                  <a:cubicBezTo>
                    <a:pt x="14" y="3"/>
                    <a:pt x="11" y="1"/>
                    <a:pt x="12" y="0"/>
                  </a:cubicBezTo>
                  <a:cubicBezTo>
                    <a:pt x="9" y="0"/>
                    <a:pt x="0" y="1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4" y="11"/>
                    <a:pt x="16" y="11"/>
                    <a:pt x="16" y="13"/>
                  </a:cubicBezTo>
                  <a:cubicBezTo>
                    <a:pt x="17" y="14"/>
                    <a:pt x="18" y="16"/>
                    <a:pt x="19" y="14"/>
                  </a:cubicBezTo>
                  <a:cubicBezTo>
                    <a:pt x="19" y="13"/>
                    <a:pt x="18" y="15"/>
                    <a:pt x="19" y="1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7" name="Freeform 676"/>
            <p:cNvSpPr>
              <a:spLocks/>
            </p:cNvSpPr>
            <p:nvPr/>
          </p:nvSpPr>
          <p:spPr bwMode="auto">
            <a:xfrm>
              <a:off x="13722463" y="7061201"/>
              <a:ext cx="923565" cy="783641"/>
            </a:xfrm>
            <a:custGeom>
              <a:avLst/>
              <a:gdLst>
                <a:gd name="T0" fmla="*/ 95 w 99"/>
                <a:gd name="T1" fmla="*/ 73 h 84"/>
                <a:gd name="T2" fmla="*/ 93 w 99"/>
                <a:gd name="T3" fmla="*/ 68 h 84"/>
                <a:gd name="T4" fmla="*/ 90 w 99"/>
                <a:gd name="T5" fmla="*/ 65 h 84"/>
                <a:gd name="T6" fmla="*/ 86 w 99"/>
                <a:gd name="T7" fmla="*/ 60 h 84"/>
                <a:gd name="T8" fmla="*/ 87 w 99"/>
                <a:gd name="T9" fmla="*/ 55 h 84"/>
                <a:gd name="T10" fmla="*/ 89 w 99"/>
                <a:gd name="T11" fmla="*/ 50 h 84"/>
                <a:gd name="T12" fmla="*/ 84 w 99"/>
                <a:gd name="T13" fmla="*/ 49 h 84"/>
                <a:gd name="T14" fmla="*/ 84 w 99"/>
                <a:gd name="T15" fmla="*/ 46 h 84"/>
                <a:gd name="T16" fmla="*/ 84 w 99"/>
                <a:gd name="T17" fmla="*/ 40 h 84"/>
                <a:gd name="T18" fmla="*/ 82 w 99"/>
                <a:gd name="T19" fmla="*/ 36 h 84"/>
                <a:gd name="T20" fmla="*/ 85 w 99"/>
                <a:gd name="T21" fmla="*/ 31 h 84"/>
                <a:gd name="T22" fmla="*/ 86 w 99"/>
                <a:gd name="T23" fmla="*/ 20 h 84"/>
                <a:gd name="T24" fmla="*/ 79 w 99"/>
                <a:gd name="T25" fmla="*/ 18 h 84"/>
                <a:gd name="T26" fmla="*/ 76 w 99"/>
                <a:gd name="T27" fmla="*/ 15 h 84"/>
                <a:gd name="T28" fmla="*/ 71 w 99"/>
                <a:gd name="T29" fmla="*/ 13 h 84"/>
                <a:gd name="T30" fmla="*/ 66 w 99"/>
                <a:gd name="T31" fmla="*/ 12 h 84"/>
                <a:gd name="T32" fmla="*/ 61 w 99"/>
                <a:gd name="T33" fmla="*/ 11 h 84"/>
                <a:gd name="T34" fmla="*/ 57 w 99"/>
                <a:gd name="T35" fmla="*/ 12 h 84"/>
                <a:gd name="T36" fmla="*/ 53 w 99"/>
                <a:gd name="T37" fmla="*/ 15 h 84"/>
                <a:gd name="T38" fmla="*/ 49 w 99"/>
                <a:gd name="T39" fmla="*/ 17 h 84"/>
                <a:gd name="T40" fmla="*/ 46 w 99"/>
                <a:gd name="T41" fmla="*/ 20 h 84"/>
                <a:gd name="T42" fmla="*/ 33 w 99"/>
                <a:gd name="T43" fmla="*/ 18 h 84"/>
                <a:gd name="T44" fmla="*/ 30 w 99"/>
                <a:gd name="T45" fmla="*/ 16 h 84"/>
                <a:gd name="T46" fmla="*/ 25 w 99"/>
                <a:gd name="T47" fmla="*/ 15 h 84"/>
                <a:gd name="T48" fmla="*/ 24 w 99"/>
                <a:gd name="T49" fmla="*/ 10 h 84"/>
                <a:gd name="T50" fmla="*/ 20 w 99"/>
                <a:gd name="T51" fmla="*/ 5 h 84"/>
                <a:gd name="T52" fmla="*/ 14 w 99"/>
                <a:gd name="T53" fmla="*/ 5 h 84"/>
                <a:gd name="T54" fmla="*/ 11 w 99"/>
                <a:gd name="T55" fmla="*/ 7 h 84"/>
                <a:gd name="T56" fmla="*/ 5 w 99"/>
                <a:gd name="T57" fmla="*/ 4 h 84"/>
                <a:gd name="T58" fmla="*/ 1 w 99"/>
                <a:gd name="T59" fmla="*/ 3 h 84"/>
                <a:gd name="T60" fmla="*/ 0 w 99"/>
                <a:gd name="T61" fmla="*/ 5 h 84"/>
                <a:gd name="T62" fmla="*/ 1 w 99"/>
                <a:gd name="T63" fmla="*/ 8 h 84"/>
                <a:gd name="T64" fmla="*/ 1 w 99"/>
                <a:gd name="T65" fmla="*/ 10 h 84"/>
                <a:gd name="T66" fmla="*/ 1 w 99"/>
                <a:gd name="T67" fmla="*/ 12 h 84"/>
                <a:gd name="T68" fmla="*/ 3 w 99"/>
                <a:gd name="T69" fmla="*/ 14 h 84"/>
                <a:gd name="T70" fmla="*/ 3 w 99"/>
                <a:gd name="T71" fmla="*/ 16 h 84"/>
                <a:gd name="T72" fmla="*/ 5 w 99"/>
                <a:gd name="T73" fmla="*/ 21 h 84"/>
                <a:gd name="T74" fmla="*/ 8 w 99"/>
                <a:gd name="T75" fmla="*/ 24 h 84"/>
                <a:gd name="T76" fmla="*/ 10 w 99"/>
                <a:gd name="T77" fmla="*/ 25 h 84"/>
                <a:gd name="T78" fmla="*/ 8 w 99"/>
                <a:gd name="T79" fmla="*/ 37 h 84"/>
                <a:gd name="T80" fmla="*/ 12 w 99"/>
                <a:gd name="T81" fmla="*/ 41 h 84"/>
                <a:gd name="T82" fmla="*/ 18 w 99"/>
                <a:gd name="T83" fmla="*/ 47 h 84"/>
                <a:gd name="T84" fmla="*/ 17 w 99"/>
                <a:gd name="T85" fmla="*/ 50 h 84"/>
                <a:gd name="T86" fmla="*/ 19 w 99"/>
                <a:gd name="T87" fmla="*/ 52 h 84"/>
                <a:gd name="T88" fmla="*/ 22 w 99"/>
                <a:gd name="T89" fmla="*/ 58 h 84"/>
                <a:gd name="T90" fmla="*/ 24 w 99"/>
                <a:gd name="T91" fmla="*/ 55 h 84"/>
                <a:gd name="T92" fmla="*/ 25 w 99"/>
                <a:gd name="T93" fmla="*/ 56 h 84"/>
                <a:gd name="T94" fmla="*/ 26 w 99"/>
                <a:gd name="T95" fmla="*/ 57 h 84"/>
                <a:gd name="T96" fmla="*/ 30 w 99"/>
                <a:gd name="T97" fmla="*/ 57 h 84"/>
                <a:gd name="T98" fmla="*/ 35 w 99"/>
                <a:gd name="T99" fmla="*/ 66 h 84"/>
                <a:gd name="T100" fmla="*/ 46 w 99"/>
                <a:gd name="T101" fmla="*/ 74 h 84"/>
                <a:gd name="T102" fmla="*/ 52 w 99"/>
                <a:gd name="T103" fmla="*/ 76 h 84"/>
                <a:gd name="T104" fmla="*/ 56 w 99"/>
                <a:gd name="T105" fmla="*/ 75 h 84"/>
                <a:gd name="T106" fmla="*/ 56 w 99"/>
                <a:gd name="T107" fmla="*/ 76 h 84"/>
                <a:gd name="T108" fmla="*/ 61 w 99"/>
                <a:gd name="T109" fmla="*/ 73 h 84"/>
                <a:gd name="T110" fmla="*/ 60 w 99"/>
                <a:gd name="T111" fmla="*/ 73 h 84"/>
                <a:gd name="T112" fmla="*/ 62 w 99"/>
                <a:gd name="T113" fmla="*/ 73 h 84"/>
                <a:gd name="T114" fmla="*/ 65 w 99"/>
                <a:gd name="T115" fmla="*/ 77 h 84"/>
                <a:gd name="T116" fmla="*/ 69 w 99"/>
                <a:gd name="T117" fmla="*/ 81 h 84"/>
                <a:gd name="T118" fmla="*/ 88 w 99"/>
                <a:gd name="T119" fmla="*/ 84 h 84"/>
                <a:gd name="T120" fmla="*/ 92 w 99"/>
                <a:gd name="T121" fmla="*/ 77 h 84"/>
                <a:gd name="T122" fmla="*/ 95 w 99"/>
                <a:gd name="T123" fmla="*/ 73 h 84"/>
                <a:gd name="T124" fmla="*/ 95 w 99"/>
                <a:gd name="T125" fmla="*/ 7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84">
                  <a:moveTo>
                    <a:pt x="95" y="73"/>
                  </a:moveTo>
                  <a:cubicBezTo>
                    <a:pt x="93" y="72"/>
                    <a:pt x="94" y="70"/>
                    <a:pt x="93" y="68"/>
                  </a:cubicBezTo>
                  <a:cubicBezTo>
                    <a:pt x="93" y="67"/>
                    <a:pt x="91" y="66"/>
                    <a:pt x="90" y="65"/>
                  </a:cubicBezTo>
                  <a:cubicBezTo>
                    <a:pt x="88" y="64"/>
                    <a:pt x="87" y="62"/>
                    <a:pt x="86" y="60"/>
                  </a:cubicBezTo>
                  <a:cubicBezTo>
                    <a:pt x="84" y="58"/>
                    <a:pt x="85" y="58"/>
                    <a:pt x="87" y="55"/>
                  </a:cubicBezTo>
                  <a:cubicBezTo>
                    <a:pt x="88" y="54"/>
                    <a:pt x="90" y="52"/>
                    <a:pt x="89" y="50"/>
                  </a:cubicBezTo>
                  <a:cubicBezTo>
                    <a:pt x="88" y="49"/>
                    <a:pt x="85" y="49"/>
                    <a:pt x="84" y="49"/>
                  </a:cubicBezTo>
                  <a:cubicBezTo>
                    <a:pt x="83" y="48"/>
                    <a:pt x="84" y="46"/>
                    <a:pt x="84" y="46"/>
                  </a:cubicBezTo>
                  <a:cubicBezTo>
                    <a:pt x="83" y="44"/>
                    <a:pt x="83" y="41"/>
                    <a:pt x="84" y="40"/>
                  </a:cubicBezTo>
                  <a:cubicBezTo>
                    <a:pt x="86" y="38"/>
                    <a:pt x="83" y="37"/>
                    <a:pt x="82" y="36"/>
                  </a:cubicBezTo>
                  <a:cubicBezTo>
                    <a:pt x="82" y="35"/>
                    <a:pt x="84" y="32"/>
                    <a:pt x="85" y="31"/>
                  </a:cubicBezTo>
                  <a:cubicBezTo>
                    <a:pt x="85" y="30"/>
                    <a:pt x="87" y="20"/>
                    <a:pt x="86" y="20"/>
                  </a:cubicBezTo>
                  <a:cubicBezTo>
                    <a:pt x="83" y="20"/>
                    <a:pt x="82" y="20"/>
                    <a:pt x="79" y="18"/>
                  </a:cubicBezTo>
                  <a:cubicBezTo>
                    <a:pt x="78" y="17"/>
                    <a:pt x="77" y="16"/>
                    <a:pt x="76" y="15"/>
                  </a:cubicBezTo>
                  <a:cubicBezTo>
                    <a:pt x="75" y="14"/>
                    <a:pt x="72" y="14"/>
                    <a:pt x="71" y="13"/>
                  </a:cubicBezTo>
                  <a:cubicBezTo>
                    <a:pt x="69" y="13"/>
                    <a:pt x="68" y="13"/>
                    <a:pt x="66" y="12"/>
                  </a:cubicBezTo>
                  <a:cubicBezTo>
                    <a:pt x="65" y="10"/>
                    <a:pt x="63" y="11"/>
                    <a:pt x="61" y="11"/>
                  </a:cubicBezTo>
                  <a:cubicBezTo>
                    <a:pt x="60" y="12"/>
                    <a:pt x="58" y="11"/>
                    <a:pt x="57" y="12"/>
                  </a:cubicBezTo>
                  <a:cubicBezTo>
                    <a:pt x="55" y="12"/>
                    <a:pt x="54" y="14"/>
                    <a:pt x="53" y="15"/>
                  </a:cubicBezTo>
                  <a:cubicBezTo>
                    <a:pt x="52" y="16"/>
                    <a:pt x="49" y="15"/>
                    <a:pt x="49" y="17"/>
                  </a:cubicBezTo>
                  <a:cubicBezTo>
                    <a:pt x="49" y="19"/>
                    <a:pt x="48" y="19"/>
                    <a:pt x="46" y="20"/>
                  </a:cubicBezTo>
                  <a:cubicBezTo>
                    <a:pt x="41" y="21"/>
                    <a:pt x="37" y="21"/>
                    <a:pt x="33" y="18"/>
                  </a:cubicBezTo>
                  <a:cubicBezTo>
                    <a:pt x="32" y="17"/>
                    <a:pt x="31" y="16"/>
                    <a:pt x="30" y="16"/>
                  </a:cubicBezTo>
                  <a:cubicBezTo>
                    <a:pt x="28" y="14"/>
                    <a:pt x="27" y="15"/>
                    <a:pt x="25" y="15"/>
                  </a:cubicBezTo>
                  <a:cubicBezTo>
                    <a:pt x="24" y="14"/>
                    <a:pt x="24" y="11"/>
                    <a:pt x="24" y="10"/>
                  </a:cubicBezTo>
                  <a:cubicBezTo>
                    <a:pt x="21" y="9"/>
                    <a:pt x="20" y="8"/>
                    <a:pt x="20" y="5"/>
                  </a:cubicBezTo>
                  <a:cubicBezTo>
                    <a:pt x="20" y="0"/>
                    <a:pt x="16" y="3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9" y="6"/>
                    <a:pt x="6" y="6"/>
                    <a:pt x="5" y="4"/>
                  </a:cubicBezTo>
                  <a:cubicBezTo>
                    <a:pt x="3" y="2"/>
                    <a:pt x="3" y="1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4" y="18"/>
                    <a:pt x="4" y="19"/>
                    <a:pt x="5" y="21"/>
                  </a:cubicBezTo>
                  <a:cubicBezTo>
                    <a:pt x="6" y="22"/>
                    <a:pt x="6" y="23"/>
                    <a:pt x="8" y="24"/>
                  </a:cubicBezTo>
                  <a:cubicBezTo>
                    <a:pt x="8" y="24"/>
                    <a:pt x="10" y="25"/>
                    <a:pt x="10" y="25"/>
                  </a:cubicBezTo>
                  <a:cubicBezTo>
                    <a:pt x="11" y="29"/>
                    <a:pt x="2" y="33"/>
                    <a:pt x="8" y="37"/>
                  </a:cubicBezTo>
                  <a:cubicBezTo>
                    <a:pt x="10" y="38"/>
                    <a:pt x="10" y="40"/>
                    <a:pt x="12" y="41"/>
                  </a:cubicBezTo>
                  <a:cubicBezTo>
                    <a:pt x="14" y="43"/>
                    <a:pt x="16" y="44"/>
                    <a:pt x="18" y="47"/>
                  </a:cubicBezTo>
                  <a:cubicBezTo>
                    <a:pt x="18" y="48"/>
                    <a:pt x="17" y="49"/>
                    <a:pt x="17" y="50"/>
                  </a:cubicBezTo>
                  <a:cubicBezTo>
                    <a:pt x="18" y="51"/>
                    <a:pt x="20" y="51"/>
                    <a:pt x="19" y="52"/>
                  </a:cubicBezTo>
                  <a:cubicBezTo>
                    <a:pt x="19" y="55"/>
                    <a:pt x="21" y="56"/>
                    <a:pt x="22" y="58"/>
                  </a:cubicBezTo>
                  <a:cubicBezTo>
                    <a:pt x="24" y="57"/>
                    <a:pt x="23" y="56"/>
                    <a:pt x="24" y="55"/>
                  </a:cubicBezTo>
                  <a:cubicBezTo>
                    <a:pt x="24" y="55"/>
                    <a:pt x="25" y="56"/>
                    <a:pt x="25" y="56"/>
                  </a:cubicBezTo>
                  <a:cubicBezTo>
                    <a:pt x="27" y="56"/>
                    <a:pt x="25" y="56"/>
                    <a:pt x="26" y="57"/>
                  </a:cubicBezTo>
                  <a:cubicBezTo>
                    <a:pt x="27" y="58"/>
                    <a:pt x="28" y="55"/>
                    <a:pt x="30" y="57"/>
                  </a:cubicBezTo>
                  <a:cubicBezTo>
                    <a:pt x="32" y="60"/>
                    <a:pt x="33" y="63"/>
                    <a:pt x="35" y="66"/>
                  </a:cubicBezTo>
                  <a:cubicBezTo>
                    <a:pt x="37" y="69"/>
                    <a:pt x="42" y="72"/>
                    <a:pt x="46" y="74"/>
                  </a:cubicBezTo>
                  <a:cubicBezTo>
                    <a:pt x="48" y="75"/>
                    <a:pt x="50" y="75"/>
                    <a:pt x="52" y="76"/>
                  </a:cubicBezTo>
                  <a:cubicBezTo>
                    <a:pt x="53" y="76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7" y="76"/>
                    <a:pt x="60" y="74"/>
                    <a:pt x="61" y="73"/>
                  </a:cubicBezTo>
                  <a:cubicBezTo>
                    <a:pt x="61" y="73"/>
                    <a:pt x="60" y="73"/>
                    <a:pt x="60" y="73"/>
                  </a:cubicBezTo>
                  <a:cubicBezTo>
                    <a:pt x="60" y="72"/>
                    <a:pt x="62" y="73"/>
                    <a:pt x="62" y="73"/>
                  </a:cubicBezTo>
                  <a:cubicBezTo>
                    <a:pt x="64" y="74"/>
                    <a:pt x="64" y="75"/>
                    <a:pt x="65" y="77"/>
                  </a:cubicBezTo>
                  <a:cubicBezTo>
                    <a:pt x="66" y="80"/>
                    <a:pt x="67" y="80"/>
                    <a:pt x="69" y="81"/>
                  </a:cubicBezTo>
                  <a:cubicBezTo>
                    <a:pt x="75" y="82"/>
                    <a:pt x="82" y="83"/>
                    <a:pt x="88" y="84"/>
                  </a:cubicBezTo>
                  <a:cubicBezTo>
                    <a:pt x="88" y="80"/>
                    <a:pt x="89" y="79"/>
                    <a:pt x="92" y="77"/>
                  </a:cubicBezTo>
                  <a:cubicBezTo>
                    <a:pt x="94" y="76"/>
                    <a:pt x="99" y="75"/>
                    <a:pt x="95" y="73"/>
                  </a:cubicBezTo>
                  <a:cubicBezTo>
                    <a:pt x="94" y="72"/>
                    <a:pt x="97" y="74"/>
                    <a:pt x="95" y="7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8" name="Freeform 677"/>
            <p:cNvSpPr>
              <a:spLocks/>
            </p:cNvSpPr>
            <p:nvPr/>
          </p:nvSpPr>
          <p:spPr bwMode="auto">
            <a:xfrm>
              <a:off x="13741571" y="7070758"/>
              <a:ext cx="73249" cy="54157"/>
            </a:xfrm>
            <a:custGeom>
              <a:avLst/>
              <a:gdLst>
                <a:gd name="T0" fmla="*/ 1 w 8"/>
                <a:gd name="T1" fmla="*/ 1 h 6"/>
                <a:gd name="T2" fmla="*/ 3 w 8"/>
                <a:gd name="T3" fmla="*/ 4 h 6"/>
                <a:gd name="T4" fmla="*/ 8 w 8"/>
                <a:gd name="T5" fmla="*/ 6 h 6"/>
                <a:gd name="T6" fmla="*/ 0 w 8"/>
                <a:gd name="T7" fmla="*/ 0 h 6"/>
                <a:gd name="T8" fmla="*/ 1 w 8"/>
                <a:gd name="T9" fmla="*/ 1 h 6"/>
                <a:gd name="T10" fmla="*/ 1 w 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3"/>
                    <a:pt x="3" y="4"/>
                  </a:cubicBezTo>
                  <a:cubicBezTo>
                    <a:pt x="5" y="4"/>
                    <a:pt x="6" y="5"/>
                    <a:pt x="8" y="6"/>
                  </a:cubicBezTo>
                  <a:cubicBezTo>
                    <a:pt x="7" y="2"/>
                    <a:pt x="3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0" y="1"/>
                    <a:pt x="1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89" name="Freeform 678"/>
            <p:cNvSpPr>
              <a:spLocks/>
            </p:cNvSpPr>
            <p:nvPr/>
          </p:nvSpPr>
          <p:spPr bwMode="auto">
            <a:xfrm>
              <a:off x="13525009" y="6844583"/>
              <a:ext cx="328028" cy="168836"/>
            </a:xfrm>
            <a:custGeom>
              <a:avLst/>
              <a:gdLst>
                <a:gd name="T0" fmla="*/ 26 w 35"/>
                <a:gd name="T1" fmla="*/ 15 h 18"/>
                <a:gd name="T2" fmla="*/ 30 w 35"/>
                <a:gd name="T3" fmla="*/ 17 h 18"/>
                <a:gd name="T4" fmla="*/ 34 w 35"/>
                <a:gd name="T5" fmla="*/ 17 h 18"/>
                <a:gd name="T6" fmla="*/ 33 w 35"/>
                <a:gd name="T7" fmla="*/ 12 h 18"/>
                <a:gd name="T8" fmla="*/ 30 w 35"/>
                <a:gd name="T9" fmla="*/ 10 h 18"/>
                <a:gd name="T10" fmla="*/ 27 w 35"/>
                <a:gd name="T11" fmla="*/ 7 h 18"/>
                <a:gd name="T12" fmla="*/ 19 w 35"/>
                <a:gd name="T13" fmla="*/ 6 h 18"/>
                <a:gd name="T14" fmla="*/ 9 w 35"/>
                <a:gd name="T15" fmla="*/ 4 h 18"/>
                <a:gd name="T16" fmla="*/ 0 w 35"/>
                <a:gd name="T17" fmla="*/ 2 h 18"/>
                <a:gd name="T18" fmla="*/ 8 w 35"/>
                <a:gd name="T19" fmla="*/ 14 h 18"/>
                <a:gd name="T20" fmla="*/ 18 w 35"/>
                <a:gd name="T21" fmla="*/ 18 h 18"/>
                <a:gd name="T22" fmla="*/ 26 w 35"/>
                <a:gd name="T23" fmla="*/ 15 h 18"/>
                <a:gd name="T24" fmla="*/ 26 w 35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8">
                  <a:moveTo>
                    <a:pt x="26" y="15"/>
                  </a:moveTo>
                  <a:cubicBezTo>
                    <a:pt x="27" y="14"/>
                    <a:pt x="29" y="16"/>
                    <a:pt x="30" y="17"/>
                  </a:cubicBezTo>
                  <a:cubicBezTo>
                    <a:pt x="30" y="17"/>
                    <a:pt x="34" y="17"/>
                    <a:pt x="34" y="17"/>
                  </a:cubicBezTo>
                  <a:cubicBezTo>
                    <a:pt x="35" y="16"/>
                    <a:pt x="30" y="12"/>
                    <a:pt x="33" y="12"/>
                  </a:cubicBezTo>
                  <a:cubicBezTo>
                    <a:pt x="32" y="11"/>
                    <a:pt x="30" y="11"/>
                    <a:pt x="30" y="10"/>
                  </a:cubicBezTo>
                  <a:cubicBezTo>
                    <a:pt x="30" y="8"/>
                    <a:pt x="29" y="7"/>
                    <a:pt x="27" y="7"/>
                  </a:cubicBezTo>
                  <a:cubicBezTo>
                    <a:pt x="24" y="7"/>
                    <a:pt x="22" y="8"/>
                    <a:pt x="19" y="6"/>
                  </a:cubicBezTo>
                  <a:cubicBezTo>
                    <a:pt x="16" y="5"/>
                    <a:pt x="13" y="5"/>
                    <a:pt x="9" y="4"/>
                  </a:cubicBezTo>
                  <a:cubicBezTo>
                    <a:pt x="6" y="3"/>
                    <a:pt x="4" y="0"/>
                    <a:pt x="0" y="2"/>
                  </a:cubicBezTo>
                  <a:cubicBezTo>
                    <a:pt x="3" y="6"/>
                    <a:pt x="11" y="7"/>
                    <a:pt x="8" y="14"/>
                  </a:cubicBezTo>
                  <a:cubicBezTo>
                    <a:pt x="11" y="14"/>
                    <a:pt x="18" y="14"/>
                    <a:pt x="18" y="18"/>
                  </a:cubicBezTo>
                  <a:cubicBezTo>
                    <a:pt x="18" y="15"/>
                    <a:pt x="24" y="15"/>
                    <a:pt x="26" y="15"/>
                  </a:cubicBezTo>
                  <a:cubicBezTo>
                    <a:pt x="27" y="14"/>
                    <a:pt x="19" y="15"/>
                    <a:pt x="26" y="1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0" name="Freeform 679"/>
            <p:cNvSpPr>
              <a:spLocks/>
            </p:cNvSpPr>
            <p:nvPr/>
          </p:nvSpPr>
          <p:spPr bwMode="auto">
            <a:xfrm>
              <a:off x="13751127" y="6956081"/>
              <a:ext cx="251592" cy="197505"/>
            </a:xfrm>
            <a:custGeom>
              <a:avLst/>
              <a:gdLst>
                <a:gd name="T0" fmla="*/ 8 w 27"/>
                <a:gd name="T1" fmla="*/ 2 h 21"/>
                <a:gd name="T2" fmla="*/ 10 w 27"/>
                <a:gd name="T3" fmla="*/ 5 h 21"/>
                <a:gd name="T4" fmla="*/ 7 w 27"/>
                <a:gd name="T5" fmla="*/ 5 h 21"/>
                <a:gd name="T6" fmla="*/ 4 w 27"/>
                <a:gd name="T7" fmla="*/ 3 h 21"/>
                <a:gd name="T8" fmla="*/ 4 w 27"/>
                <a:gd name="T9" fmla="*/ 7 h 21"/>
                <a:gd name="T10" fmla="*/ 6 w 27"/>
                <a:gd name="T11" fmla="*/ 11 h 21"/>
                <a:gd name="T12" fmla="*/ 8 w 27"/>
                <a:gd name="T13" fmla="*/ 14 h 21"/>
                <a:gd name="T14" fmla="*/ 9 w 27"/>
                <a:gd name="T15" fmla="*/ 17 h 21"/>
                <a:gd name="T16" fmla="*/ 16 w 27"/>
                <a:gd name="T17" fmla="*/ 13 h 21"/>
                <a:gd name="T18" fmla="*/ 17 w 27"/>
                <a:gd name="T19" fmla="*/ 16 h 21"/>
                <a:gd name="T20" fmla="*/ 21 w 27"/>
                <a:gd name="T21" fmla="*/ 21 h 21"/>
                <a:gd name="T22" fmla="*/ 21 w 27"/>
                <a:gd name="T23" fmla="*/ 18 h 21"/>
                <a:gd name="T24" fmla="*/ 23 w 27"/>
                <a:gd name="T25" fmla="*/ 16 h 21"/>
                <a:gd name="T26" fmla="*/ 25 w 27"/>
                <a:gd name="T27" fmla="*/ 11 h 21"/>
                <a:gd name="T28" fmla="*/ 19 w 27"/>
                <a:gd name="T29" fmla="*/ 1 h 21"/>
                <a:gd name="T30" fmla="*/ 12 w 27"/>
                <a:gd name="T31" fmla="*/ 2 h 21"/>
                <a:gd name="T32" fmla="*/ 9 w 27"/>
                <a:gd name="T33" fmla="*/ 0 h 21"/>
                <a:gd name="T34" fmla="*/ 8 w 27"/>
                <a:gd name="T35" fmla="*/ 2 h 21"/>
                <a:gd name="T36" fmla="*/ 8 w 27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1">
                  <a:moveTo>
                    <a:pt x="8" y="2"/>
                  </a:moveTo>
                  <a:cubicBezTo>
                    <a:pt x="8" y="2"/>
                    <a:pt x="11" y="4"/>
                    <a:pt x="10" y="5"/>
                  </a:cubicBezTo>
                  <a:cubicBezTo>
                    <a:pt x="10" y="5"/>
                    <a:pt x="7" y="5"/>
                    <a:pt x="7" y="5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0" y="2"/>
                    <a:pt x="4" y="6"/>
                    <a:pt x="4" y="7"/>
                  </a:cubicBezTo>
                  <a:cubicBezTo>
                    <a:pt x="4" y="10"/>
                    <a:pt x="7" y="8"/>
                    <a:pt x="6" y="11"/>
                  </a:cubicBezTo>
                  <a:cubicBezTo>
                    <a:pt x="5" y="13"/>
                    <a:pt x="7" y="13"/>
                    <a:pt x="8" y="14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6"/>
                    <a:pt x="14" y="14"/>
                    <a:pt x="16" y="13"/>
                  </a:cubicBezTo>
                  <a:cubicBezTo>
                    <a:pt x="17" y="13"/>
                    <a:pt x="17" y="15"/>
                    <a:pt x="17" y="16"/>
                  </a:cubicBezTo>
                  <a:cubicBezTo>
                    <a:pt x="17" y="19"/>
                    <a:pt x="18" y="20"/>
                    <a:pt x="21" y="21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4" y="14"/>
                    <a:pt x="24" y="12"/>
                    <a:pt x="25" y="11"/>
                  </a:cubicBezTo>
                  <a:cubicBezTo>
                    <a:pt x="27" y="8"/>
                    <a:pt x="21" y="2"/>
                    <a:pt x="19" y="1"/>
                  </a:cubicBezTo>
                  <a:cubicBezTo>
                    <a:pt x="17" y="4"/>
                    <a:pt x="15" y="4"/>
                    <a:pt x="12" y="2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9" y="3"/>
                    <a:pt x="7" y="0"/>
                    <a:pt x="8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1" name="Freeform 680"/>
            <p:cNvSpPr>
              <a:spLocks/>
            </p:cNvSpPr>
            <p:nvPr/>
          </p:nvSpPr>
          <p:spPr bwMode="auto">
            <a:xfrm>
              <a:off x="13833927" y="7574073"/>
              <a:ext cx="82803" cy="95567"/>
            </a:xfrm>
            <a:custGeom>
              <a:avLst/>
              <a:gdLst>
                <a:gd name="T0" fmla="*/ 3 w 9"/>
                <a:gd name="T1" fmla="*/ 2 h 10"/>
                <a:gd name="T2" fmla="*/ 0 w 9"/>
                <a:gd name="T3" fmla="*/ 7 h 10"/>
                <a:gd name="T4" fmla="*/ 4 w 9"/>
                <a:gd name="T5" fmla="*/ 8 h 10"/>
                <a:gd name="T6" fmla="*/ 9 w 9"/>
                <a:gd name="T7" fmla="*/ 10 h 10"/>
                <a:gd name="T8" fmla="*/ 7 w 9"/>
                <a:gd name="T9" fmla="*/ 5 h 10"/>
                <a:gd name="T10" fmla="*/ 8 w 9"/>
                <a:gd name="T11" fmla="*/ 3 h 10"/>
                <a:gd name="T12" fmla="*/ 3 w 9"/>
                <a:gd name="T13" fmla="*/ 2 h 10"/>
                <a:gd name="T14" fmla="*/ 3 w 9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4" y="7"/>
                    <a:pt x="4" y="8"/>
                  </a:cubicBezTo>
                  <a:cubicBezTo>
                    <a:pt x="6" y="10"/>
                    <a:pt x="7" y="10"/>
                    <a:pt x="9" y="10"/>
                  </a:cubicBezTo>
                  <a:cubicBezTo>
                    <a:pt x="9" y="10"/>
                    <a:pt x="7" y="5"/>
                    <a:pt x="7" y="5"/>
                  </a:cubicBezTo>
                  <a:cubicBezTo>
                    <a:pt x="8" y="5"/>
                    <a:pt x="9" y="5"/>
                    <a:pt x="8" y="3"/>
                  </a:cubicBezTo>
                  <a:cubicBezTo>
                    <a:pt x="6" y="2"/>
                    <a:pt x="5" y="0"/>
                    <a:pt x="3" y="2"/>
                  </a:cubicBezTo>
                  <a:cubicBezTo>
                    <a:pt x="1" y="4"/>
                    <a:pt x="4" y="1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2" name="Freeform 681"/>
            <p:cNvSpPr>
              <a:spLocks/>
            </p:cNvSpPr>
            <p:nvPr/>
          </p:nvSpPr>
          <p:spPr bwMode="auto">
            <a:xfrm>
              <a:off x="13311637" y="7220477"/>
              <a:ext cx="324840" cy="251656"/>
            </a:xfrm>
            <a:custGeom>
              <a:avLst/>
              <a:gdLst>
                <a:gd name="T0" fmla="*/ 29 w 35"/>
                <a:gd name="T1" fmla="*/ 10 h 27"/>
                <a:gd name="T2" fmla="*/ 30 w 35"/>
                <a:gd name="T3" fmla="*/ 7 h 27"/>
                <a:gd name="T4" fmla="*/ 29 w 35"/>
                <a:gd name="T5" fmla="*/ 5 h 27"/>
                <a:gd name="T6" fmla="*/ 35 w 35"/>
                <a:gd name="T7" fmla="*/ 0 h 27"/>
                <a:gd name="T8" fmla="*/ 25 w 35"/>
                <a:gd name="T9" fmla="*/ 1 h 27"/>
                <a:gd name="T10" fmla="*/ 19 w 35"/>
                <a:gd name="T11" fmla="*/ 2 h 27"/>
                <a:gd name="T12" fmla="*/ 13 w 35"/>
                <a:gd name="T13" fmla="*/ 2 h 27"/>
                <a:gd name="T14" fmla="*/ 8 w 35"/>
                <a:gd name="T15" fmla="*/ 2 h 27"/>
                <a:gd name="T16" fmla="*/ 7 w 35"/>
                <a:gd name="T17" fmla="*/ 4 h 27"/>
                <a:gd name="T18" fmla="*/ 6 w 35"/>
                <a:gd name="T19" fmla="*/ 6 h 27"/>
                <a:gd name="T20" fmla="*/ 3 w 35"/>
                <a:gd name="T21" fmla="*/ 6 h 27"/>
                <a:gd name="T22" fmla="*/ 3 w 35"/>
                <a:gd name="T23" fmla="*/ 10 h 27"/>
                <a:gd name="T24" fmla="*/ 4 w 35"/>
                <a:gd name="T25" fmla="*/ 14 h 27"/>
                <a:gd name="T26" fmla="*/ 2 w 35"/>
                <a:gd name="T27" fmla="*/ 22 h 27"/>
                <a:gd name="T28" fmla="*/ 7 w 35"/>
                <a:gd name="T29" fmla="*/ 27 h 27"/>
                <a:gd name="T30" fmla="*/ 13 w 35"/>
                <a:gd name="T31" fmla="*/ 24 h 27"/>
                <a:gd name="T32" fmla="*/ 22 w 35"/>
                <a:gd name="T33" fmla="*/ 19 h 27"/>
                <a:gd name="T34" fmla="*/ 28 w 35"/>
                <a:gd name="T35" fmla="*/ 15 h 27"/>
                <a:gd name="T36" fmla="*/ 29 w 35"/>
                <a:gd name="T37" fmla="*/ 10 h 27"/>
                <a:gd name="T38" fmla="*/ 29 w 35"/>
                <a:gd name="T3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7">
                  <a:moveTo>
                    <a:pt x="29" y="10"/>
                  </a:moveTo>
                  <a:cubicBezTo>
                    <a:pt x="30" y="9"/>
                    <a:pt x="31" y="8"/>
                    <a:pt x="30" y="7"/>
                  </a:cubicBezTo>
                  <a:cubicBezTo>
                    <a:pt x="29" y="6"/>
                    <a:pt x="28" y="6"/>
                    <a:pt x="29" y="5"/>
                  </a:cubicBezTo>
                  <a:cubicBezTo>
                    <a:pt x="31" y="3"/>
                    <a:pt x="35" y="3"/>
                    <a:pt x="35" y="0"/>
                  </a:cubicBezTo>
                  <a:cubicBezTo>
                    <a:pt x="32" y="0"/>
                    <a:pt x="28" y="0"/>
                    <a:pt x="25" y="1"/>
                  </a:cubicBezTo>
                  <a:cubicBezTo>
                    <a:pt x="23" y="1"/>
                    <a:pt x="21" y="2"/>
                    <a:pt x="19" y="2"/>
                  </a:cubicBezTo>
                  <a:cubicBezTo>
                    <a:pt x="16" y="2"/>
                    <a:pt x="15" y="1"/>
                    <a:pt x="13" y="2"/>
                  </a:cubicBezTo>
                  <a:cubicBezTo>
                    <a:pt x="11" y="3"/>
                    <a:pt x="10" y="3"/>
                    <a:pt x="8" y="2"/>
                  </a:cubicBezTo>
                  <a:cubicBezTo>
                    <a:pt x="6" y="0"/>
                    <a:pt x="7" y="4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8"/>
                    <a:pt x="4" y="6"/>
                    <a:pt x="3" y="6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3" y="11"/>
                    <a:pt x="2" y="13"/>
                    <a:pt x="4" y="14"/>
                  </a:cubicBezTo>
                  <a:cubicBezTo>
                    <a:pt x="9" y="17"/>
                    <a:pt x="5" y="19"/>
                    <a:pt x="2" y="22"/>
                  </a:cubicBezTo>
                  <a:cubicBezTo>
                    <a:pt x="0" y="24"/>
                    <a:pt x="5" y="27"/>
                    <a:pt x="7" y="27"/>
                  </a:cubicBezTo>
                  <a:cubicBezTo>
                    <a:pt x="9" y="27"/>
                    <a:pt x="11" y="25"/>
                    <a:pt x="13" y="24"/>
                  </a:cubicBezTo>
                  <a:cubicBezTo>
                    <a:pt x="16" y="22"/>
                    <a:pt x="19" y="21"/>
                    <a:pt x="22" y="19"/>
                  </a:cubicBezTo>
                  <a:cubicBezTo>
                    <a:pt x="24" y="18"/>
                    <a:pt x="26" y="17"/>
                    <a:pt x="28" y="15"/>
                  </a:cubicBezTo>
                  <a:cubicBezTo>
                    <a:pt x="29" y="13"/>
                    <a:pt x="28" y="11"/>
                    <a:pt x="29" y="10"/>
                  </a:cubicBezTo>
                  <a:cubicBezTo>
                    <a:pt x="30" y="8"/>
                    <a:pt x="29" y="11"/>
                    <a:pt x="29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3" name="Freeform 682"/>
            <p:cNvSpPr>
              <a:spLocks/>
            </p:cNvSpPr>
            <p:nvPr/>
          </p:nvSpPr>
          <p:spPr bwMode="auto">
            <a:xfrm>
              <a:off x="13461316" y="7201364"/>
              <a:ext cx="464968" cy="439604"/>
            </a:xfrm>
            <a:custGeom>
              <a:avLst/>
              <a:gdLst>
                <a:gd name="T0" fmla="*/ 47 w 50"/>
                <a:gd name="T1" fmla="*/ 36 h 47"/>
                <a:gd name="T2" fmla="*/ 45 w 50"/>
                <a:gd name="T3" fmla="*/ 34 h 47"/>
                <a:gd name="T4" fmla="*/ 46 w 50"/>
                <a:gd name="T5" fmla="*/ 32 h 47"/>
                <a:gd name="T6" fmla="*/ 41 w 50"/>
                <a:gd name="T7" fmla="*/ 27 h 47"/>
                <a:gd name="T8" fmla="*/ 38 w 50"/>
                <a:gd name="T9" fmla="*/ 25 h 47"/>
                <a:gd name="T10" fmla="*/ 35 w 50"/>
                <a:gd name="T11" fmla="*/ 18 h 47"/>
                <a:gd name="T12" fmla="*/ 38 w 50"/>
                <a:gd name="T13" fmla="*/ 10 h 47"/>
                <a:gd name="T14" fmla="*/ 34 w 50"/>
                <a:gd name="T15" fmla="*/ 6 h 47"/>
                <a:gd name="T16" fmla="*/ 32 w 50"/>
                <a:gd name="T17" fmla="*/ 2 h 47"/>
                <a:gd name="T18" fmla="*/ 30 w 50"/>
                <a:gd name="T19" fmla="*/ 3 h 47"/>
                <a:gd name="T20" fmla="*/ 28 w 50"/>
                <a:gd name="T21" fmla="*/ 1 h 47"/>
                <a:gd name="T22" fmla="*/ 25 w 50"/>
                <a:gd name="T23" fmla="*/ 2 h 47"/>
                <a:gd name="T24" fmla="*/ 20 w 50"/>
                <a:gd name="T25" fmla="*/ 1 h 47"/>
                <a:gd name="T26" fmla="*/ 18 w 50"/>
                <a:gd name="T27" fmla="*/ 4 h 47"/>
                <a:gd name="T28" fmla="*/ 13 w 50"/>
                <a:gd name="T29" fmla="*/ 7 h 47"/>
                <a:gd name="T30" fmla="*/ 14 w 50"/>
                <a:gd name="T31" fmla="*/ 10 h 47"/>
                <a:gd name="T32" fmla="*/ 13 w 50"/>
                <a:gd name="T33" fmla="*/ 13 h 47"/>
                <a:gd name="T34" fmla="*/ 9 w 50"/>
                <a:gd name="T35" fmla="*/ 19 h 47"/>
                <a:gd name="T36" fmla="*/ 1 w 50"/>
                <a:gd name="T37" fmla="*/ 25 h 47"/>
                <a:gd name="T38" fmla="*/ 3 w 50"/>
                <a:gd name="T39" fmla="*/ 30 h 47"/>
                <a:gd name="T40" fmla="*/ 9 w 50"/>
                <a:gd name="T41" fmla="*/ 31 h 47"/>
                <a:gd name="T42" fmla="*/ 18 w 50"/>
                <a:gd name="T43" fmla="*/ 36 h 47"/>
                <a:gd name="T44" fmla="*/ 29 w 50"/>
                <a:gd name="T45" fmla="*/ 45 h 47"/>
                <a:gd name="T46" fmla="*/ 38 w 50"/>
                <a:gd name="T47" fmla="*/ 47 h 47"/>
                <a:gd name="T48" fmla="*/ 43 w 50"/>
                <a:gd name="T49" fmla="*/ 42 h 47"/>
                <a:gd name="T50" fmla="*/ 50 w 50"/>
                <a:gd name="T51" fmla="*/ 43 h 47"/>
                <a:gd name="T52" fmla="*/ 47 w 50"/>
                <a:gd name="T53" fmla="*/ 39 h 47"/>
                <a:gd name="T54" fmla="*/ 47 w 50"/>
                <a:gd name="T55" fmla="*/ 36 h 47"/>
                <a:gd name="T56" fmla="*/ 47 w 50"/>
                <a:gd name="T5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47">
                  <a:moveTo>
                    <a:pt x="47" y="36"/>
                  </a:moveTo>
                  <a:cubicBezTo>
                    <a:pt x="47" y="36"/>
                    <a:pt x="45" y="35"/>
                    <a:pt x="45" y="34"/>
                  </a:cubicBezTo>
                  <a:cubicBezTo>
                    <a:pt x="45" y="33"/>
                    <a:pt x="46" y="33"/>
                    <a:pt x="46" y="32"/>
                  </a:cubicBezTo>
                  <a:cubicBezTo>
                    <a:pt x="45" y="30"/>
                    <a:pt x="43" y="29"/>
                    <a:pt x="41" y="27"/>
                  </a:cubicBezTo>
                  <a:cubicBezTo>
                    <a:pt x="40" y="27"/>
                    <a:pt x="38" y="26"/>
                    <a:pt x="38" y="25"/>
                  </a:cubicBezTo>
                  <a:cubicBezTo>
                    <a:pt x="37" y="23"/>
                    <a:pt x="35" y="21"/>
                    <a:pt x="35" y="18"/>
                  </a:cubicBezTo>
                  <a:cubicBezTo>
                    <a:pt x="34" y="16"/>
                    <a:pt x="40" y="12"/>
                    <a:pt x="38" y="10"/>
                  </a:cubicBezTo>
                  <a:cubicBezTo>
                    <a:pt x="36" y="9"/>
                    <a:pt x="35" y="8"/>
                    <a:pt x="34" y="6"/>
                  </a:cubicBezTo>
                  <a:cubicBezTo>
                    <a:pt x="33" y="5"/>
                    <a:pt x="33" y="3"/>
                    <a:pt x="32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8" y="3"/>
                    <a:pt x="29" y="1"/>
                    <a:pt x="28" y="1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3" y="0"/>
                    <a:pt x="22" y="1"/>
                    <a:pt x="20" y="1"/>
                  </a:cubicBezTo>
                  <a:cubicBezTo>
                    <a:pt x="18" y="2"/>
                    <a:pt x="19" y="3"/>
                    <a:pt x="18" y="4"/>
                  </a:cubicBezTo>
                  <a:cubicBezTo>
                    <a:pt x="16" y="5"/>
                    <a:pt x="14" y="5"/>
                    <a:pt x="13" y="7"/>
                  </a:cubicBezTo>
                  <a:cubicBezTo>
                    <a:pt x="12" y="9"/>
                    <a:pt x="14" y="8"/>
                    <a:pt x="14" y="10"/>
                  </a:cubicBezTo>
                  <a:cubicBezTo>
                    <a:pt x="14" y="11"/>
                    <a:pt x="13" y="11"/>
                    <a:pt x="13" y="13"/>
                  </a:cubicBezTo>
                  <a:cubicBezTo>
                    <a:pt x="13" y="16"/>
                    <a:pt x="12" y="17"/>
                    <a:pt x="9" y="19"/>
                  </a:cubicBezTo>
                  <a:cubicBezTo>
                    <a:pt x="7" y="20"/>
                    <a:pt x="0" y="23"/>
                    <a:pt x="1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1"/>
                    <a:pt x="8" y="31"/>
                    <a:pt x="9" y="31"/>
                  </a:cubicBezTo>
                  <a:cubicBezTo>
                    <a:pt x="12" y="32"/>
                    <a:pt x="15" y="34"/>
                    <a:pt x="18" y="36"/>
                  </a:cubicBezTo>
                  <a:cubicBezTo>
                    <a:pt x="22" y="39"/>
                    <a:pt x="25" y="42"/>
                    <a:pt x="29" y="45"/>
                  </a:cubicBezTo>
                  <a:cubicBezTo>
                    <a:pt x="32" y="47"/>
                    <a:pt x="35" y="47"/>
                    <a:pt x="38" y="47"/>
                  </a:cubicBezTo>
                  <a:cubicBezTo>
                    <a:pt x="41" y="47"/>
                    <a:pt x="41" y="44"/>
                    <a:pt x="43" y="42"/>
                  </a:cubicBezTo>
                  <a:cubicBezTo>
                    <a:pt x="45" y="40"/>
                    <a:pt x="49" y="44"/>
                    <a:pt x="50" y="43"/>
                  </a:cubicBezTo>
                  <a:cubicBezTo>
                    <a:pt x="49" y="42"/>
                    <a:pt x="48" y="41"/>
                    <a:pt x="47" y="39"/>
                  </a:cubicBezTo>
                  <a:cubicBezTo>
                    <a:pt x="47" y="38"/>
                    <a:pt x="48" y="37"/>
                    <a:pt x="47" y="36"/>
                  </a:cubicBezTo>
                  <a:cubicBezTo>
                    <a:pt x="46" y="35"/>
                    <a:pt x="48" y="37"/>
                    <a:pt x="47" y="3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4" name="Freeform 683"/>
            <p:cNvSpPr>
              <a:spLocks/>
            </p:cNvSpPr>
            <p:nvPr/>
          </p:nvSpPr>
          <p:spPr bwMode="auto">
            <a:xfrm>
              <a:off x="12872143" y="6946524"/>
              <a:ext cx="885350" cy="337667"/>
            </a:xfrm>
            <a:custGeom>
              <a:avLst/>
              <a:gdLst>
                <a:gd name="T0" fmla="*/ 52 w 95"/>
                <a:gd name="T1" fmla="*/ 36 h 36"/>
                <a:gd name="T2" fmla="*/ 54 w 95"/>
                <a:gd name="T3" fmla="*/ 33 h 36"/>
                <a:gd name="T4" fmla="*/ 55 w 95"/>
                <a:gd name="T5" fmla="*/ 31 h 36"/>
                <a:gd name="T6" fmla="*/ 60 w 95"/>
                <a:gd name="T7" fmla="*/ 31 h 36"/>
                <a:gd name="T8" fmla="*/ 64 w 95"/>
                <a:gd name="T9" fmla="*/ 31 h 36"/>
                <a:gd name="T10" fmla="*/ 75 w 95"/>
                <a:gd name="T11" fmla="*/ 29 h 36"/>
                <a:gd name="T12" fmla="*/ 85 w 95"/>
                <a:gd name="T13" fmla="*/ 28 h 36"/>
                <a:gd name="T14" fmla="*/ 90 w 95"/>
                <a:gd name="T15" fmla="*/ 28 h 36"/>
                <a:gd name="T16" fmla="*/ 92 w 95"/>
                <a:gd name="T17" fmla="*/ 30 h 36"/>
                <a:gd name="T18" fmla="*/ 94 w 95"/>
                <a:gd name="T19" fmla="*/ 28 h 36"/>
                <a:gd name="T20" fmla="*/ 92 w 95"/>
                <a:gd name="T21" fmla="*/ 24 h 36"/>
                <a:gd name="T22" fmla="*/ 92 w 95"/>
                <a:gd name="T23" fmla="*/ 22 h 36"/>
                <a:gd name="T24" fmla="*/ 91 w 95"/>
                <a:gd name="T25" fmla="*/ 17 h 36"/>
                <a:gd name="T26" fmla="*/ 93 w 95"/>
                <a:gd name="T27" fmla="*/ 14 h 36"/>
                <a:gd name="T28" fmla="*/ 89 w 95"/>
                <a:gd name="T29" fmla="*/ 8 h 36"/>
                <a:gd name="T30" fmla="*/ 83 w 95"/>
                <a:gd name="T31" fmla="*/ 3 h 36"/>
                <a:gd name="T32" fmla="*/ 80 w 95"/>
                <a:gd name="T33" fmla="*/ 3 h 36"/>
                <a:gd name="T34" fmla="*/ 78 w 95"/>
                <a:gd name="T35" fmla="*/ 3 h 36"/>
                <a:gd name="T36" fmla="*/ 73 w 95"/>
                <a:gd name="T37" fmla="*/ 6 h 36"/>
                <a:gd name="T38" fmla="*/ 63 w 95"/>
                <a:gd name="T39" fmla="*/ 6 h 36"/>
                <a:gd name="T40" fmla="*/ 58 w 95"/>
                <a:gd name="T41" fmla="*/ 6 h 36"/>
                <a:gd name="T42" fmla="*/ 54 w 95"/>
                <a:gd name="T43" fmla="*/ 4 h 36"/>
                <a:gd name="T44" fmla="*/ 50 w 95"/>
                <a:gd name="T45" fmla="*/ 2 h 36"/>
                <a:gd name="T46" fmla="*/ 46 w 95"/>
                <a:gd name="T47" fmla="*/ 0 h 36"/>
                <a:gd name="T48" fmla="*/ 37 w 95"/>
                <a:gd name="T49" fmla="*/ 0 h 36"/>
                <a:gd name="T50" fmla="*/ 29 w 95"/>
                <a:gd name="T51" fmla="*/ 4 h 36"/>
                <a:gd name="T52" fmla="*/ 18 w 95"/>
                <a:gd name="T53" fmla="*/ 5 h 36"/>
                <a:gd name="T54" fmla="*/ 16 w 95"/>
                <a:gd name="T55" fmla="*/ 6 h 36"/>
                <a:gd name="T56" fmla="*/ 18 w 95"/>
                <a:gd name="T57" fmla="*/ 7 h 36"/>
                <a:gd name="T58" fmla="*/ 15 w 95"/>
                <a:gd name="T59" fmla="*/ 8 h 36"/>
                <a:gd name="T60" fmla="*/ 13 w 95"/>
                <a:gd name="T61" fmla="*/ 9 h 36"/>
                <a:gd name="T62" fmla="*/ 4 w 95"/>
                <a:gd name="T63" fmla="*/ 9 h 36"/>
                <a:gd name="T64" fmla="*/ 3 w 95"/>
                <a:gd name="T65" fmla="*/ 11 h 36"/>
                <a:gd name="T66" fmla="*/ 3 w 95"/>
                <a:gd name="T67" fmla="*/ 15 h 36"/>
                <a:gd name="T68" fmla="*/ 5 w 95"/>
                <a:gd name="T69" fmla="*/ 14 h 36"/>
                <a:gd name="T70" fmla="*/ 3 w 95"/>
                <a:gd name="T71" fmla="*/ 17 h 36"/>
                <a:gd name="T72" fmla="*/ 5 w 95"/>
                <a:gd name="T73" fmla="*/ 17 h 36"/>
                <a:gd name="T74" fmla="*/ 5 w 95"/>
                <a:gd name="T75" fmla="*/ 19 h 36"/>
                <a:gd name="T76" fmla="*/ 3 w 95"/>
                <a:gd name="T77" fmla="*/ 20 h 36"/>
                <a:gd name="T78" fmla="*/ 4 w 95"/>
                <a:gd name="T79" fmla="*/ 22 h 36"/>
                <a:gd name="T80" fmla="*/ 4 w 95"/>
                <a:gd name="T81" fmla="*/ 25 h 36"/>
                <a:gd name="T82" fmla="*/ 8 w 95"/>
                <a:gd name="T83" fmla="*/ 27 h 36"/>
                <a:gd name="T84" fmla="*/ 7 w 95"/>
                <a:gd name="T85" fmla="*/ 30 h 36"/>
                <a:gd name="T86" fmla="*/ 10 w 95"/>
                <a:gd name="T87" fmla="*/ 30 h 36"/>
                <a:gd name="T88" fmla="*/ 8 w 95"/>
                <a:gd name="T89" fmla="*/ 31 h 36"/>
                <a:gd name="T90" fmla="*/ 10 w 95"/>
                <a:gd name="T91" fmla="*/ 31 h 36"/>
                <a:gd name="T92" fmla="*/ 9 w 95"/>
                <a:gd name="T93" fmla="*/ 34 h 36"/>
                <a:gd name="T94" fmla="*/ 11 w 95"/>
                <a:gd name="T95" fmla="*/ 35 h 36"/>
                <a:gd name="T96" fmla="*/ 12 w 95"/>
                <a:gd name="T97" fmla="*/ 31 h 36"/>
                <a:gd name="T98" fmla="*/ 16 w 95"/>
                <a:gd name="T99" fmla="*/ 32 h 36"/>
                <a:gd name="T100" fmla="*/ 22 w 95"/>
                <a:gd name="T101" fmla="*/ 33 h 36"/>
                <a:gd name="T102" fmla="*/ 27 w 95"/>
                <a:gd name="T103" fmla="*/ 31 h 36"/>
                <a:gd name="T104" fmla="*/ 35 w 95"/>
                <a:gd name="T105" fmla="*/ 35 h 36"/>
                <a:gd name="T106" fmla="*/ 42 w 95"/>
                <a:gd name="T107" fmla="*/ 32 h 36"/>
                <a:gd name="T108" fmla="*/ 44 w 95"/>
                <a:gd name="T109" fmla="*/ 30 h 36"/>
                <a:gd name="T110" fmla="*/ 48 w 95"/>
                <a:gd name="T111" fmla="*/ 31 h 36"/>
                <a:gd name="T112" fmla="*/ 50 w 95"/>
                <a:gd name="T113" fmla="*/ 33 h 36"/>
                <a:gd name="T114" fmla="*/ 50 w 95"/>
                <a:gd name="T115" fmla="*/ 35 h 36"/>
                <a:gd name="T116" fmla="*/ 52 w 95"/>
                <a:gd name="T117" fmla="*/ 36 h 36"/>
                <a:gd name="T118" fmla="*/ 52 w 95"/>
                <a:gd name="T1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36">
                  <a:moveTo>
                    <a:pt x="52" y="36"/>
                  </a:moveTo>
                  <a:cubicBezTo>
                    <a:pt x="53" y="35"/>
                    <a:pt x="54" y="33"/>
                    <a:pt x="54" y="33"/>
                  </a:cubicBezTo>
                  <a:cubicBezTo>
                    <a:pt x="53" y="31"/>
                    <a:pt x="54" y="30"/>
                    <a:pt x="55" y="31"/>
                  </a:cubicBezTo>
                  <a:cubicBezTo>
                    <a:pt x="57" y="32"/>
                    <a:pt x="58" y="31"/>
                    <a:pt x="60" y="31"/>
                  </a:cubicBezTo>
                  <a:cubicBezTo>
                    <a:pt x="62" y="30"/>
                    <a:pt x="62" y="30"/>
                    <a:pt x="64" y="31"/>
                  </a:cubicBezTo>
                  <a:cubicBezTo>
                    <a:pt x="68" y="31"/>
                    <a:pt x="71" y="29"/>
                    <a:pt x="75" y="29"/>
                  </a:cubicBezTo>
                  <a:cubicBezTo>
                    <a:pt x="78" y="29"/>
                    <a:pt x="82" y="29"/>
                    <a:pt x="85" y="28"/>
                  </a:cubicBezTo>
                  <a:cubicBezTo>
                    <a:pt x="87" y="27"/>
                    <a:pt x="87" y="29"/>
                    <a:pt x="90" y="28"/>
                  </a:cubicBezTo>
                  <a:cubicBezTo>
                    <a:pt x="92" y="27"/>
                    <a:pt x="91" y="29"/>
                    <a:pt x="92" y="30"/>
                  </a:cubicBezTo>
                  <a:cubicBezTo>
                    <a:pt x="93" y="31"/>
                    <a:pt x="95" y="29"/>
                    <a:pt x="94" y="28"/>
                  </a:cubicBezTo>
                  <a:cubicBezTo>
                    <a:pt x="93" y="27"/>
                    <a:pt x="95" y="25"/>
                    <a:pt x="92" y="24"/>
                  </a:cubicBezTo>
                  <a:cubicBezTo>
                    <a:pt x="91" y="23"/>
                    <a:pt x="93" y="23"/>
                    <a:pt x="92" y="22"/>
                  </a:cubicBezTo>
                  <a:cubicBezTo>
                    <a:pt x="92" y="20"/>
                    <a:pt x="91" y="19"/>
                    <a:pt x="91" y="17"/>
                  </a:cubicBezTo>
                  <a:cubicBezTo>
                    <a:pt x="91" y="16"/>
                    <a:pt x="93" y="14"/>
                    <a:pt x="93" y="14"/>
                  </a:cubicBezTo>
                  <a:cubicBezTo>
                    <a:pt x="92" y="12"/>
                    <a:pt x="90" y="11"/>
                    <a:pt x="89" y="8"/>
                  </a:cubicBezTo>
                  <a:cubicBezTo>
                    <a:pt x="87" y="5"/>
                    <a:pt x="87" y="4"/>
                    <a:pt x="83" y="3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78" y="2"/>
                    <a:pt x="79" y="3"/>
                    <a:pt x="78" y="3"/>
                  </a:cubicBezTo>
                  <a:cubicBezTo>
                    <a:pt x="76" y="5"/>
                    <a:pt x="74" y="5"/>
                    <a:pt x="73" y="6"/>
                  </a:cubicBezTo>
                  <a:cubicBezTo>
                    <a:pt x="70" y="7"/>
                    <a:pt x="66" y="6"/>
                    <a:pt x="63" y="6"/>
                  </a:cubicBezTo>
                  <a:cubicBezTo>
                    <a:pt x="61" y="6"/>
                    <a:pt x="59" y="6"/>
                    <a:pt x="58" y="6"/>
                  </a:cubicBezTo>
                  <a:cubicBezTo>
                    <a:pt x="56" y="5"/>
                    <a:pt x="56" y="4"/>
                    <a:pt x="54" y="4"/>
                  </a:cubicBezTo>
                  <a:cubicBezTo>
                    <a:pt x="52" y="4"/>
                    <a:pt x="51" y="3"/>
                    <a:pt x="50" y="2"/>
                  </a:cubicBezTo>
                  <a:cubicBezTo>
                    <a:pt x="49" y="2"/>
                    <a:pt x="45" y="0"/>
                    <a:pt x="46" y="0"/>
                  </a:cubicBezTo>
                  <a:cubicBezTo>
                    <a:pt x="44" y="1"/>
                    <a:pt x="39" y="0"/>
                    <a:pt x="37" y="0"/>
                  </a:cubicBezTo>
                  <a:cubicBezTo>
                    <a:pt x="34" y="0"/>
                    <a:pt x="31" y="3"/>
                    <a:pt x="29" y="4"/>
                  </a:cubicBezTo>
                  <a:cubicBezTo>
                    <a:pt x="26" y="6"/>
                    <a:pt x="21" y="4"/>
                    <a:pt x="18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5" y="7"/>
                    <a:pt x="15" y="8"/>
                  </a:cubicBezTo>
                  <a:cubicBezTo>
                    <a:pt x="15" y="9"/>
                    <a:pt x="15" y="9"/>
                    <a:pt x="13" y="9"/>
                  </a:cubicBezTo>
                  <a:cubicBezTo>
                    <a:pt x="10" y="9"/>
                    <a:pt x="7" y="9"/>
                    <a:pt x="4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2" y="13"/>
                    <a:pt x="0" y="14"/>
                    <a:pt x="3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7" y="22"/>
                    <a:pt x="4" y="20"/>
                    <a:pt x="3" y="20"/>
                  </a:cubicBezTo>
                  <a:cubicBezTo>
                    <a:pt x="3" y="20"/>
                    <a:pt x="2" y="23"/>
                    <a:pt x="4" y="22"/>
                  </a:cubicBezTo>
                  <a:cubicBezTo>
                    <a:pt x="6" y="22"/>
                    <a:pt x="4" y="24"/>
                    <a:pt x="4" y="25"/>
                  </a:cubicBezTo>
                  <a:cubicBezTo>
                    <a:pt x="4" y="26"/>
                    <a:pt x="7" y="26"/>
                    <a:pt x="8" y="27"/>
                  </a:cubicBezTo>
                  <a:cubicBezTo>
                    <a:pt x="9" y="28"/>
                    <a:pt x="7" y="30"/>
                    <a:pt x="7" y="30"/>
                  </a:cubicBezTo>
                  <a:cubicBezTo>
                    <a:pt x="8" y="30"/>
                    <a:pt x="9" y="28"/>
                    <a:pt x="10" y="30"/>
                  </a:cubicBezTo>
                  <a:cubicBezTo>
                    <a:pt x="10" y="31"/>
                    <a:pt x="8" y="31"/>
                    <a:pt x="8" y="31"/>
                  </a:cubicBezTo>
                  <a:cubicBezTo>
                    <a:pt x="8" y="31"/>
                    <a:pt x="10" y="31"/>
                    <a:pt x="10" y="31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ubicBezTo>
                    <a:pt x="12" y="34"/>
                    <a:pt x="11" y="32"/>
                    <a:pt x="12" y="31"/>
                  </a:cubicBezTo>
                  <a:cubicBezTo>
                    <a:pt x="13" y="30"/>
                    <a:pt x="15" y="32"/>
                    <a:pt x="16" y="32"/>
                  </a:cubicBezTo>
                  <a:cubicBezTo>
                    <a:pt x="18" y="33"/>
                    <a:pt x="20" y="35"/>
                    <a:pt x="22" y="33"/>
                  </a:cubicBezTo>
                  <a:cubicBezTo>
                    <a:pt x="25" y="32"/>
                    <a:pt x="23" y="29"/>
                    <a:pt x="27" y="31"/>
                  </a:cubicBezTo>
                  <a:cubicBezTo>
                    <a:pt x="29" y="33"/>
                    <a:pt x="32" y="35"/>
                    <a:pt x="35" y="35"/>
                  </a:cubicBezTo>
                  <a:cubicBezTo>
                    <a:pt x="37" y="34"/>
                    <a:pt x="40" y="33"/>
                    <a:pt x="42" y="32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6" y="31"/>
                    <a:pt x="47" y="32"/>
                    <a:pt x="48" y="31"/>
                  </a:cubicBezTo>
                  <a:cubicBezTo>
                    <a:pt x="51" y="30"/>
                    <a:pt x="51" y="31"/>
                    <a:pt x="50" y="33"/>
                  </a:cubicBezTo>
                  <a:cubicBezTo>
                    <a:pt x="50" y="34"/>
                    <a:pt x="52" y="34"/>
                    <a:pt x="50" y="35"/>
                  </a:cubicBezTo>
                  <a:cubicBezTo>
                    <a:pt x="51" y="36"/>
                    <a:pt x="51" y="36"/>
                    <a:pt x="52" y="36"/>
                  </a:cubicBezTo>
                  <a:cubicBezTo>
                    <a:pt x="53" y="35"/>
                    <a:pt x="51" y="36"/>
                    <a:pt x="52" y="36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5" name="Freeform 684"/>
            <p:cNvSpPr>
              <a:spLocks/>
            </p:cNvSpPr>
            <p:nvPr/>
          </p:nvSpPr>
          <p:spPr bwMode="auto">
            <a:xfrm>
              <a:off x="13273418" y="7481694"/>
              <a:ext cx="980890" cy="786828"/>
            </a:xfrm>
            <a:custGeom>
              <a:avLst/>
              <a:gdLst>
                <a:gd name="T0" fmla="*/ 65 w 105"/>
                <a:gd name="T1" fmla="*/ 20 h 84"/>
                <a:gd name="T2" fmla="*/ 61 w 105"/>
                <a:gd name="T3" fmla="*/ 17 h 84"/>
                <a:gd name="T4" fmla="*/ 52 w 105"/>
                <a:gd name="T5" fmla="*/ 17 h 84"/>
                <a:gd name="T6" fmla="*/ 48 w 105"/>
                <a:gd name="T7" fmla="*/ 15 h 84"/>
                <a:gd name="T8" fmla="*/ 40 w 105"/>
                <a:gd name="T9" fmla="*/ 8 h 84"/>
                <a:gd name="T10" fmla="*/ 27 w 105"/>
                <a:gd name="T11" fmla="*/ 1 h 84"/>
                <a:gd name="T12" fmla="*/ 21 w 105"/>
                <a:gd name="T13" fmla="*/ 1 h 84"/>
                <a:gd name="T14" fmla="*/ 13 w 105"/>
                <a:gd name="T15" fmla="*/ 3 h 84"/>
                <a:gd name="T16" fmla="*/ 17 w 105"/>
                <a:gd name="T17" fmla="*/ 9 h 84"/>
                <a:gd name="T18" fmla="*/ 13 w 105"/>
                <a:gd name="T19" fmla="*/ 12 h 84"/>
                <a:gd name="T20" fmla="*/ 10 w 105"/>
                <a:gd name="T21" fmla="*/ 12 h 84"/>
                <a:gd name="T22" fmla="*/ 9 w 105"/>
                <a:gd name="T23" fmla="*/ 14 h 84"/>
                <a:gd name="T24" fmla="*/ 2 w 105"/>
                <a:gd name="T25" fmla="*/ 14 h 84"/>
                <a:gd name="T26" fmla="*/ 1 w 105"/>
                <a:gd name="T27" fmla="*/ 19 h 84"/>
                <a:gd name="T28" fmla="*/ 3 w 105"/>
                <a:gd name="T29" fmla="*/ 22 h 84"/>
                <a:gd name="T30" fmla="*/ 8 w 105"/>
                <a:gd name="T31" fmla="*/ 31 h 84"/>
                <a:gd name="T32" fmla="*/ 12 w 105"/>
                <a:gd name="T33" fmla="*/ 38 h 84"/>
                <a:gd name="T34" fmla="*/ 15 w 105"/>
                <a:gd name="T35" fmla="*/ 42 h 84"/>
                <a:gd name="T36" fmla="*/ 20 w 105"/>
                <a:gd name="T37" fmla="*/ 46 h 84"/>
                <a:gd name="T38" fmla="*/ 22 w 105"/>
                <a:gd name="T39" fmla="*/ 53 h 84"/>
                <a:gd name="T40" fmla="*/ 23 w 105"/>
                <a:gd name="T41" fmla="*/ 59 h 84"/>
                <a:gd name="T42" fmla="*/ 31 w 105"/>
                <a:gd name="T43" fmla="*/ 67 h 84"/>
                <a:gd name="T44" fmla="*/ 36 w 105"/>
                <a:gd name="T45" fmla="*/ 76 h 84"/>
                <a:gd name="T46" fmla="*/ 40 w 105"/>
                <a:gd name="T47" fmla="*/ 81 h 84"/>
                <a:gd name="T48" fmla="*/ 41 w 105"/>
                <a:gd name="T49" fmla="*/ 84 h 84"/>
                <a:gd name="T50" fmla="*/ 43 w 105"/>
                <a:gd name="T51" fmla="*/ 81 h 84"/>
                <a:gd name="T52" fmla="*/ 50 w 105"/>
                <a:gd name="T53" fmla="*/ 79 h 84"/>
                <a:gd name="T54" fmla="*/ 60 w 105"/>
                <a:gd name="T55" fmla="*/ 80 h 84"/>
                <a:gd name="T56" fmla="*/ 66 w 105"/>
                <a:gd name="T57" fmla="*/ 77 h 84"/>
                <a:gd name="T58" fmla="*/ 76 w 105"/>
                <a:gd name="T59" fmla="*/ 72 h 84"/>
                <a:gd name="T60" fmla="*/ 94 w 105"/>
                <a:gd name="T61" fmla="*/ 68 h 84"/>
                <a:gd name="T62" fmla="*/ 102 w 105"/>
                <a:gd name="T63" fmla="*/ 66 h 84"/>
                <a:gd name="T64" fmla="*/ 104 w 105"/>
                <a:gd name="T65" fmla="*/ 61 h 84"/>
                <a:gd name="T66" fmla="*/ 105 w 105"/>
                <a:gd name="T67" fmla="*/ 56 h 84"/>
                <a:gd name="T68" fmla="*/ 103 w 105"/>
                <a:gd name="T69" fmla="*/ 51 h 84"/>
                <a:gd name="T70" fmla="*/ 93 w 105"/>
                <a:gd name="T71" fmla="*/ 50 h 84"/>
                <a:gd name="T72" fmla="*/ 88 w 105"/>
                <a:gd name="T73" fmla="*/ 47 h 84"/>
                <a:gd name="T74" fmla="*/ 81 w 105"/>
                <a:gd name="T75" fmla="*/ 39 h 84"/>
                <a:gd name="T76" fmla="*/ 77 w 105"/>
                <a:gd name="T77" fmla="*/ 34 h 84"/>
                <a:gd name="T78" fmla="*/ 77 w 105"/>
                <a:gd name="T79" fmla="*/ 29 h 84"/>
                <a:gd name="T80" fmla="*/ 74 w 105"/>
                <a:gd name="T81" fmla="*/ 27 h 84"/>
                <a:gd name="T82" fmla="*/ 70 w 105"/>
                <a:gd name="T83" fmla="*/ 22 h 84"/>
                <a:gd name="T84" fmla="*/ 65 w 105"/>
                <a:gd name="T8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84">
                  <a:moveTo>
                    <a:pt x="65" y="20"/>
                  </a:moveTo>
                  <a:cubicBezTo>
                    <a:pt x="64" y="17"/>
                    <a:pt x="64" y="17"/>
                    <a:pt x="61" y="17"/>
                  </a:cubicBezTo>
                  <a:cubicBezTo>
                    <a:pt x="58" y="17"/>
                    <a:pt x="55" y="17"/>
                    <a:pt x="52" y="17"/>
                  </a:cubicBezTo>
                  <a:cubicBezTo>
                    <a:pt x="50" y="17"/>
                    <a:pt x="49" y="15"/>
                    <a:pt x="48" y="15"/>
                  </a:cubicBezTo>
                  <a:cubicBezTo>
                    <a:pt x="45" y="12"/>
                    <a:pt x="42" y="10"/>
                    <a:pt x="40" y="8"/>
                  </a:cubicBezTo>
                  <a:cubicBezTo>
                    <a:pt x="36" y="5"/>
                    <a:pt x="32" y="2"/>
                    <a:pt x="27" y="1"/>
                  </a:cubicBezTo>
                  <a:cubicBezTo>
                    <a:pt x="25" y="0"/>
                    <a:pt x="24" y="0"/>
                    <a:pt x="21" y="1"/>
                  </a:cubicBezTo>
                  <a:cubicBezTo>
                    <a:pt x="19" y="1"/>
                    <a:pt x="16" y="2"/>
                    <a:pt x="13" y="3"/>
                  </a:cubicBezTo>
                  <a:cubicBezTo>
                    <a:pt x="14" y="5"/>
                    <a:pt x="17" y="7"/>
                    <a:pt x="17" y="9"/>
                  </a:cubicBezTo>
                  <a:cubicBezTo>
                    <a:pt x="17" y="11"/>
                    <a:pt x="14" y="12"/>
                    <a:pt x="13" y="12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7" y="17"/>
                    <a:pt x="3" y="15"/>
                    <a:pt x="2" y="14"/>
                  </a:cubicBezTo>
                  <a:cubicBezTo>
                    <a:pt x="1" y="16"/>
                    <a:pt x="1" y="17"/>
                    <a:pt x="1" y="19"/>
                  </a:cubicBezTo>
                  <a:cubicBezTo>
                    <a:pt x="0" y="22"/>
                    <a:pt x="1" y="21"/>
                    <a:pt x="3" y="22"/>
                  </a:cubicBezTo>
                  <a:cubicBezTo>
                    <a:pt x="5" y="24"/>
                    <a:pt x="7" y="28"/>
                    <a:pt x="8" y="31"/>
                  </a:cubicBezTo>
                  <a:cubicBezTo>
                    <a:pt x="10" y="33"/>
                    <a:pt x="11" y="35"/>
                    <a:pt x="12" y="38"/>
                  </a:cubicBezTo>
                  <a:cubicBezTo>
                    <a:pt x="13" y="40"/>
                    <a:pt x="14" y="41"/>
                    <a:pt x="15" y="42"/>
                  </a:cubicBezTo>
                  <a:cubicBezTo>
                    <a:pt x="17" y="44"/>
                    <a:pt x="19" y="44"/>
                    <a:pt x="20" y="46"/>
                  </a:cubicBezTo>
                  <a:cubicBezTo>
                    <a:pt x="21" y="48"/>
                    <a:pt x="22" y="50"/>
                    <a:pt x="22" y="53"/>
                  </a:cubicBezTo>
                  <a:cubicBezTo>
                    <a:pt x="23" y="55"/>
                    <a:pt x="22" y="57"/>
                    <a:pt x="23" y="59"/>
                  </a:cubicBezTo>
                  <a:cubicBezTo>
                    <a:pt x="25" y="63"/>
                    <a:pt x="29" y="64"/>
                    <a:pt x="31" y="67"/>
                  </a:cubicBezTo>
                  <a:cubicBezTo>
                    <a:pt x="33" y="70"/>
                    <a:pt x="34" y="74"/>
                    <a:pt x="36" y="76"/>
                  </a:cubicBezTo>
                  <a:cubicBezTo>
                    <a:pt x="37" y="78"/>
                    <a:pt x="39" y="80"/>
                    <a:pt x="40" y="81"/>
                  </a:cubicBezTo>
                  <a:cubicBezTo>
                    <a:pt x="40" y="82"/>
                    <a:pt x="40" y="84"/>
                    <a:pt x="41" y="84"/>
                  </a:cubicBezTo>
                  <a:cubicBezTo>
                    <a:pt x="43" y="84"/>
                    <a:pt x="42" y="82"/>
                    <a:pt x="43" y="81"/>
                  </a:cubicBezTo>
                  <a:cubicBezTo>
                    <a:pt x="43" y="78"/>
                    <a:pt x="48" y="79"/>
                    <a:pt x="50" y="79"/>
                  </a:cubicBezTo>
                  <a:cubicBezTo>
                    <a:pt x="53" y="79"/>
                    <a:pt x="58" y="78"/>
                    <a:pt x="60" y="80"/>
                  </a:cubicBezTo>
                  <a:cubicBezTo>
                    <a:pt x="63" y="81"/>
                    <a:pt x="64" y="79"/>
                    <a:pt x="66" y="77"/>
                  </a:cubicBezTo>
                  <a:cubicBezTo>
                    <a:pt x="69" y="73"/>
                    <a:pt x="72" y="73"/>
                    <a:pt x="76" y="72"/>
                  </a:cubicBezTo>
                  <a:cubicBezTo>
                    <a:pt x="82" y="72"/>
                    <a:pt x="88" y="70"/>
                    <a:pt x="94" y="68"/>
                  </a:cubicBezTo>
                  <a:cubicBezTo>
                    <a:pt x="96" y="67"/>
                    <a:pt x="99" y="66"/>
                    <a:pt x="102" y="66"/>
                  </a:cubicBezTo>
                  <a:cubicBezTo>
                    <a:pt x="103" y="65"/>
                    <a:pt x="103" y="63"/>
                    <a:pt x="104" y="61"/>
                  </a:cubicBezTo>
                  <a:cubicBezTo>
                    <a:pt x="104" y="60"/>
                    <a:pt x="105" y="58"/>
                    <a:pt x="105" y="56"/>
                  </a:cubicBezTo>
                  <a:cubicBezTo>
                    <a:pt x="105" y="55"/>
                    <a:pt x="104" y="52"/>
                    <a:pt x="103" y="51"/>
                  </a:cubicBezTo>
                  <a:cubicBezTo>
                    <a:pt x="100" y="51"/>
                    <a:pt x="96" y="51"/>
                    <a:pt x="93" y="50"/>
                  </a:cubicBezTo>
                  <a:cubicBezTo>
                    <a:pt x="90" y="50"/>
                    <a:pt x="90" y="49"/>
                    <a:pt x="88" y="47"/>
                  </a:cubicBezTo>
                  <a:cubicBezTo>
                    <a:pt x="86" y="43"/>
                    <a:pt x="83" y="42"/>
                    <a:pt x="81" y="39"/>
                  </a:cubicBezTo>
                  <a:cubicBezTo>
                    <a:pt x="80" y="39"/>
                    <a:pt x="78" y="35"/>
                    <a:pt x="77" y="34"/>
                  </a:cubicBezTo>
                  <a:cubicBezTo>
                    <a:pt x="76" y="32"/>
                    <a:pt x="81" y="31"/>
                    <a:pt x="77" y="29"/>
                  </a:cubicBezTo>
                  <a:cubicBezTo>
                    <a:pt x="76" y="29"/>
                    <a:pt x="75" y="27"/>
                    <a:pt x="74" y="27"/>
                  </a:cubicBezTo>
                  <a:cubicBezTo>
                    <a:pt x="72" y="27"/>
                    <a:pt x="71" y="24"/>
                    <a:pt x="70" y="22"/>
                  </a:cubicBezTo>
                  <a:cubicBezTo>
                    <a:pt x="69" y="19"/>
                    <a:pt x="69" y="20"/>
                    <a:pt x="65" y="2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6" name="Freeform 685"/>
            <p:cNvSpPr>
              <a:spLocks/>
            </p:cNvSpPr>
            <p:nvPr/>
          </p:nvSpPr>
          <p:spPr bwMode="auto">
            <a:xfrm>
              <a:off x="13292525" y="7424350"/>
              <a:ext cx="194267" cy="207058"/>
            </a:xfrm>
            <a:custGeom>
              <a:avLst/>
              <a:gdLst>
                <a:gd name="T0" fmla="*/ 5 w 21"/>
                <a:gd name="T1" fmla="*/ 22 h 22"/>
                <a:gd name="T2" fmla="*/ 8 w 21"/>
                <a:gd name="T3" fmla="*/ 19 h 22"/>
                <a:gd name="T4" fmla="*/ 12 w 21"/>
                <a:gd name="T5" fmla="*/ 18 h 22"/>
                <a:gd name="T6" fmla="*/ 15 w 21"/>
                <a:gd name="T7" fmla="*/ 15 h 22"/>
                <a:gd name="T8" fmla="*/ 11 w 21"/>
                <a:gd name="T9" fmla="*/ 9 h 22"/>
                <a:gd name="T10" fmla="*/ 21 w 21"/>
                <a:gd name="T11" fmla="*/ 6 h 22"/>
                <a:gd name="T12" fmla="*/ 19 w 21"/>
                <a:gd name="T13" fmla="*/ 0 h 22"/>
                <a:gd name="T14" fmla="*/ 9 w 21"/>
                <a:gd name="T15" fmla="*/ 5 h 22"/>
                <a:gd name="T16" fmla="*/ 4 w 21"/>
                <a:gd name="T17" fmla="*/ 1 h 22"/>
                <a:gd name="T18" fmla="*/ 3 w 21"/>
                <a:gd name="T19" fmla="*/ 11 h 22"/>
                <a:gd name="T20" fmla="*/ 0 w 21"/>
                <a:gd name="T21" fmla="*/ 18 h 22"/>
                <a:gd name="T22" fmla="*/ 1 w 21"/>
                <a:gd name="T23" fmla="*/ 21 h 22"/>
                <a:gd name="T24" fmla="*/ 5 w 21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5" y="22"/>
                  </a:moveTo>
                  <a:cubicBezTo>
                    <a:pt x="7" y="22"/>
                    <a:pt x="7" y="19"/>
                    <a:pt x="8" y="19"/>
                  </a:cubicBezTo>
                  <a:cubicBezTo>
                    <a:pt x="9" y="17"/>
                    <a:pt x="11" y="18"/>
                    <a:pt x="12" y="18"/>
                  </a:cubicBezTo>
                  <a:cubicBezTo>
                    <a:pt x="13" y="17"/>
                    <a:pt x="16" y="16"/>
                    <a:pt x="15" y="15"/>
                  </a:cubicBezTo>
                  <a:cubicBezTo>
                    <a:pt x="14" y="13"/>
                    <a:pt x="13" y="11"/>
                    <a:pt x="11" y="9"/>
                  </a:cubicBezTo>
                  <a:cubicBezTo>
                    <a:pt x="15" y="8"/>
                    <a:pt x="18" y="7"/>
                    <a:pt x="21" y="6"/>
                  </a:cubicBezTo>
                  <a:cubicBezTo>
                    <a:pt x="21" y="4"/>
                    <a:pt x="20" y="2"/>
                    <a:pt x="19" y="0"/>
                  </a:cubicBezTo>
                  <a:cubicBezTo>
                    <a:pt x="16" y="1"/>
                    <a:pt x="12" y="5"/>
                    <a:pt x="9" y="5"/>
                  </a:cubicBezTo>
                  <a:cubicBezTo>
                    <a:pt x="7" y="5"/>
                    <a:pt x="4" y="3"/>
                    <a:pt x="4" y="1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3"/>
                    <a:pt x="0" y="16"/>
                    <a:pt x="0" y="18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3" y="21"/>
                    <a:pt x="4" y="22"/>
                    <a:pt x="5" y="2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7" name="Freeform 686"/>
            <p:cNvSpPr>
              <a:spLocks/>
            </p:cNvSpPr>
            <p:nvPr/>
          </p:nvSpPr>
          <p:spPr bwMode="auto">
            <a:xfrm>
              <a:off x="13302081" y="7351087"/>
              <a:ext cx="73249" cy="82826"/>
            </a:xfrm>
            <a:custGeom>
              <a:avLst/>
              <a:gdLst>
                <a:gd name="T0" fmla="*/ 7 w 8"/>
                <a:gd name="T1" fmla="*/ 2 h 9"/>
                <a:gd name="T2" fmla="*/ 4 w 8"/>
                <a:gd name="T3" fmla="*/ 0 h 9"/>
                <a:gd name="T4" fmla="*/ 2 w 8"/>
                <a:gd name="T5" fmla="*/ 2 h 9"/>
                <a:gd name="T6" fmla="*/ 0 w 8"/>
                <a:gd name="T7" fmla="*/ 8 h 9"/>
                <a:gd name="T8" fmla="*/ 4 w 8"/>
                <a:gd name="T9" fmla="*/ 8 h 9"/>
                <a:gd name="T10" fmla="*/ 7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2" y="8"/>
                    <a:pt x="2" y="9"/>
                    <a:pt x="4" y="8"/>
                  </a:cubicBezTo>
                  <a:cubicBezTo>
                    <a:pt x="5" y="7"/>
                    <a:pt x="8" y="4"/>
                    <a:pt x="7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8" name="Freeform 687"/>
            <p:cNvSpPr>
              <a:spLocks/>
            </p:cNvSpPr>
            <p:nvPr/>
          </p:nvSpPr>
          <p:spPr bwMode="auto">
            <a:xfrm>
              <a:off x="13292525" y="7462581"/>
              <a:ext cx="28663" cy="66897"/>
            </a:xfrm>
            <a:custGeom>
              <a:avLst/>
              <a:gdLst>
                <a:gd name="T0" fmla="*/ 0 w 3"/>
                <a:gd name="T1" fmla="*/ 3 h 7"/>
                <a:gd name="T2" fmla="*/ 3 w 3"/>
                <a:gd name="T3" fmla="*/ 7 h 7"/>
                <a:gd name="T4" fmla="*/ 3 w 3"/>
                <a:gd name="T5" fmla="*/ 1 h 7"/>
                <a:gd name="T6" fmla="*/ 2 w 3"/>
                <a:gd name="T7" fmla="*/ 0 h 7"/>
                <a:gd name="T8" fmla="*/ 0 w 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399" name="Freeform 688"/>
            <p:cNvSpPr>
              <a:spLocks/>
            </p:cNvSpPr>
            <p:nvPr/>
          </p:nvSpPr>
          <p:spPr bwMode="auto">
            <a:xfrm>
              <a:off x="13254312" y="7424350"/>
              <a:ext cx="76432" cy="245288"/>
            </a:xfrm>
            <a:custGeom>
              <a:avLst/>
              <a:gdLst>
                <a:gd name="T0" fmla="*/ 4 w 8"/>
                <a:gd name="T1" fmla="*/ 17 h 26"/>
                <a:gd name="T2" fmla="*/ 6 w 8"/>
                <a:gd name="T3" fmla="*/ 13 h 26"/>
                <a:gd name="T4" fmla="*/ 5 w 8"/>
                <a:gd name="T5" fmla="*/ 10 h 26"/>
                <a:gd name="T6" fmla="*/ 7 w 8"/>
                <a:gd name="T7" fmla="*/ 4 h 26"/>
                <a:gd name="T8" fmla="*/ 6 w 8"/>
                <a:gd name="T9" fmla="*/ 0 h 26"/>
                <a:gd name="T10" fmla="*/ 2 w 8"/>
                <a:gd name="T11" fmla="*/ 7 h 26"/>
                <a:gd name="T12" fmla="*/ 0 w 8"/>
                <a:gd name="T13" fmla="*/ 11 h 26"/>
                <a:gd name="T14" fmla="*/ 1 w 8"/>
                <a:gd name="T15" fmla="*/ 16 h 26"/>
                <a:gd name="T16" fmla="*/ 2 w 8"/>
                <a:gd name="T17" fmla="*/ 26 h 26"/>
                <a:gd name="T18" fmla="*/ 2 w 8"/>
                <a:gd name="T19" fmla="*/ 25 h 26"/>
                <a:gd name="T20" fmla="*/ 4 w 8"/>
                <a:gd name="T21" fmla="*/ 17 h 26"/>
                <a:gd name="T22" fmla="*/ 4 w 8"/>
                <a:gd name="T2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6">
                  <a:moveTo>
                    <a:pt x="4" y="17"/>
                  </a:moveTo>
                  <a:cubicBezTo>
                    <a:pt x="4" y="16"/>
                    <a:pt x="5" y="15"/>
                    <a:pt x="6" y="13"/>
                  </a:cubicBezTo>
                  <a:cubicBezTo>
                    <a:pt x="7" y="11"/>
                    <a:pt x="6" y="12"/>
                    <a:pt x="5" y="10"/>
                  </a:cubicBezTo>
                  <a:cubicBezTo>
                    <a:pt x="3" y="8"/>
                    <a:pt x="4" y="3"/>
                    <a:pt x="7" y="4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4" y="0"/>
                    <a:pt x="3" y="5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9"/>
                    <a:pt x="2" y="22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4" y="16"/>
                    <a:pt x="4" y="18"/>
                    <a:pt x="4" y="1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0" name="Freeform 689"/>
            <p:cNvSpPr>
              <a:spLocks/>
            </p:cNvSpPr>
            <p:nvPr/>
          </p:nvSpPr>
          <p:spPr bwMode="auto">
            <a:xfrm>
              <a:off x="14028194" y="7790689"/>
              <a:ext cx="47769" cy="73269"/>
            </a:xfrm>
            <a:custGeom>
              <a:avLst/>
              <a:gdLst>
                <a:gd name="T0" fmla="*/ 3 w 5"/>
                <a:gd name="T1" fmla="*/ 8 h 8"/>
                <a:gd name="T2" fmla="*/ 2 w 5"/>
                <a:gd name="T3" fmla="*/ 0 h 8"/>
                <a:gd name="T4" fmla="*/ 0 w 5"/>
                <a:gd name="T5" fmla="*/ 4 h 8"/>
                <a:gd name="T6" fmla="*/ 3 w 5"/>
                <a:gd name="T7" fmla="*/ 8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5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1" name="Freeform 690"/>
            <p:cNvSpPr>
              <a:spLocks/>
            </p:cNvSpPr>
            <p:nvPr/>
          </p:nvSpPr>
          <p:spPr bwMode="auto">
            <a:xfrm>
              <a:off x="13646031" y="8137916"/>
              <a:ext cx="496814" cy="315370"/>
            </a:xfrm>
            <a:custGeom>
              <a:avLst/>
              <a:gdLst>
                <a:gd name="T0" fmla="*/ 47 w 53"/>
                <a:gd name="T1" fmla="*/ 0 h 34"/>
                <a:gd name="T2" fmla="*/ 38 w 53"/>
                <a:gd name="T3" fmla="*/ 2 h 34"/>
                <a:gd name="T4" fmla="*/ 28 w 53"/>
                <a:gd name="T5" fmla="*/ 4 h 34"/>
                <a:gd name="T6" fmla="*/ 23 w 53"/>
                <a:gd name="T7" fmla="*/ 10 h 34"/>
                <a:gd name="T8" fmla="*/ 17 w 53"/>
                <a:gd name="T9" fmla="*/ 9 h 34"/>
                <a:gd name="T10" fmla="*/ 9 w 53"/>
                <a:gd name="T11" fmla="*/ 9 h 34"/>
                <a:gd name="T12" fmla="*/ 3 w 53"/>
                <a:gd name="T13" fmla="*/ 12 h 34"/>
                <a:gd name="T14" fmla="*/ 1 w 53"/>
                <a:gd name="T15" fmla="*/ 15 h 34"/>
                <a:gd name="T16" fmla="*/ 1 w 53"/>
                <a:gd name="T17" fmla="*/ 21 h 34"/>
                <a:gd name="T18" fmla="*/ 3 w 53"/>
                <a:gd name="T19" fmla="*/ 28 h 34"/>
                <a:gd name="T20" fmla="*/ 4 w 53"/>
                <a:gd name="T21" fmla="*/ 32 h 34"/>
                <a:gd name="T22" fmla="*/ 12 w 53"/>
                <a:gd name="T23" fmla="*/ 32 h 34"/>
                <a:gd name="T24" fmla="*/ 16 w 53"/>
                <a:gd name="T25" fmla="*/ 29 h 34"/>
                <a:gd name="T26" fmla="*/ 21 w 53"/>
                <a:gd name="T27" fmla="*/ 29 h 34"/>
                <a:gd name="T28" fmla="*/ 24 w 53"/>
                <a:gd name="T29" fmla="*/ 26 h 34"/>
                <a:gd name="T30" fmla="*/ 32 w 53"/>
                <a:gd name="T31" fmla="*/ 24 h 34"/>
                <a:gd name="T32" fmla="*/ 41 w 53"/>
                <a:gd name="T33" fmla="*/ 21 h 34"/>
                <a:gd name="T34" fmla="*/ 47 w 53"/>
                <a:gd name="T35" fmla="*/ 17 h 34"/>
                <a:gd name="T36" fmla="*/ 52 w 53"/>
                <a:gd name="T37" fmla="*/ 12 h 34"/>
                <a:gd name="T38" fmla="*/ 47 w 5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34">
                  <a:moveTo>
                    <a:pt x="47" y="0"/>
                  </a:moveTo>
                  <a:cubicBezTo>
                    <a:pt x="44" y="1"/>
                    <a:pt x="41" y="2"/>
                    <a:pt x="38" y="2"/>
                  </a:cubicBezTo>
                  <a:cubicBezTo>
                    <a:pt x="35" y="3"/>
                    <a:pt x="31" y="2"/>
                    <a:pt x="28" y="4"/>
                  </a:cubicBezTo>
                  <a:cubicBezTo>
                    <a:pt x="26" y="6"/>
                    <a:pt x="25" y="8"/>
                    <a:pt x="23" y="10"/>
                  </a:cubicBezTo>
                  <a:cubicBezTo>
                    <a:pt x="22" y="11"/>
                    <a:pt x="19" y="9"/>
                    <a:pt x="17" y="9"/>
                  </a:cubicBezTo>
                  <a:cubicBezTo>
                    <a:pt x="14" y="9"/>
                    <a:pt x="12" y="9"/>
                    <a:pt x="9" y="9"/>
                  </a:cubicBezTo>
                  <a:cubicBezTo>
                    <a:pt x="6" y="9"/>
                    <a:pt x="3" y="8"/>
                    <a:pt x="3" y="12"/>
                  </a:cubicBezTo>
                  <a:cubicBezTo>
                    <a:pt x="2" y="14"/>
                    <a:pt x="1" y="13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3"/>
                    <a:pt x="2" y="26"/>
                    <a:pt x="3" y="28"/>
                  </a:cubicBezTo>
                  <a:cubicBezTo>
                    <a:pt x="3" y="29"/>
                    <a:pt x="3" y="31"/>
                    <a:pt x="4" y="32"/>
                  </a:cubicBezTo>
                  <a:cubicBezTo>
                    <a:pt x="5" y="34"/>
                    <a:pt x="10" y="33"/>
                    <a:pt x="12" y="32"/>
                  </a:cubicBezTo>
                  <a:cubicBezTo>
                    <a:pt x="13" y="31"/>
                    <a:pt x="14" y="30"/>
                    <a:pt x="16" y="29"/>
                  </a:cubicBezTo>
                  <a:cubicBezTo>
                    <a:pt x="17" y="29"/>
                    <a:pt x="19" y="29"/>
                    <a:pt x="21" y="29"/>
                  </a:cubicBezTo>
                  <a:cubicBezTo>
                    <a:pt x="22" y="28"/>
                    <a:pt x="23" y="27"/>
                    <a:pt x="24" y="26"/>
                  </a:cubicBezTo>
                  <a:cubicBezTo>
                    <a:pt x="27" y="25"/>
                    <a:pt x="29" y="25"/>
                    <a:pt x="32" y="24"/>
                  </a:cubicBezTo>
                  <a:cubicBezTo>
                    <a:pt x="35" y="23"/>
                    <a:pt x="38" y="22"/>
                    <a:pt x="41" y="21"/>
                  </a:cubicBezTo>
                  <a:cubicBezTo>
                    <a:pt x="43" y="20"/>
                    <a:pt x="47" y="19"/>
                    <a:pt x="47" y="17"/>
                  </a:cubicBezTo>
                  <a:cubicBezTo>
                    <a:pt x="48" y="14"/>
                    <a:pt x="53" y="14"/>
                    <a:pt x="52" y="12"/>
                  </a:cubicBezTo>
                  <a:cubicBezTo>
                    <a:pt x="50" y="8"/>
                    <a:pt x="49" y="4"/>
                    <a:pt x="47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2" name="Freeform 691"/>
            <p:cNvSpPr>
              <a:spLocks/>
            </p:cNvSpPr>
            <p:nvPr/>
          </p:nvSpPr>
          <p:spPr bwMode="auto">
            <a:xfrm>
              <a:off x="14085519" y="7790689"/>
              <a:ext cx="382165" cy="458718"/>
            </a:xfrm>
            <a:custGeom>
              <a:avLst/>
              <a:gdLst>
                <a:gd name="T0" fmla="*/ 39 w 41"/>
                <a:gd name="T1" fmla="*/ 19 h 49"/>
                <a:gd name="T2" fmla="*/ 34 w 41"/>
                <a:gd name="T3" fmla="*/ 14 h 49"/>
                <a:gd name="T4" fmla="*/ 28 w 41"/>
                <a:gd name="T5" fmla="*/ 12 h 49"/>
                <a:gd name="T6" fmla="*/ 22 w 41"/>
                <a:gd name="T7" fmla="*/ 6 h 49"/>
                <a:gd name="T8" fmla="*/ 21 w 41"/>
                <a:gd name="T9" fmla="*/ 3 h 49"/>
                <a:gd name="T10" fmla="*/ 22 w 41"/>
                <a:gd name="T11" fmla="*/ 0 h 49"/>
                <a:gd name="T12" fmla="*/ 17 w 41"/>
                <a:gd name="T13" fmla="*/ 5 h 49"/>
                <a:gd name="T14" fmla="*/ 10 w 41"/>
                <a:gd name="T15" fmla="*/ 10 h 49"/>
                <a:gd name="T16" fmla="*/ 5 w 41"/>
                <a:gd name="T17" fmla="*/ 10 h 49"/>
                <a:gd name="T18" fmla="*/ 0 w 41"/>
                <a:gd name="T19" fmla="*/ 11 h 49"/>
                <a:gd name="T20" fmla="*/ 5 w 41"/>
                <a:gd name="T21" fmla="*/ 17 h 49"/>
                <a:gd name="T22" fmla="*/ 16 w 41"/>
                <a:gd name="T23" fmla="*/ 19 h 49"/>
                <a:gd name="T24" fmla="*/ 16 w 41"/>
                <a:gd name="T25" fmla="*/ 32 h 49"/>
                <a:gd name="T26" fmla="*/ 11 w 41"/>
                <a:gd name="T27" fmla="*/ 34 h 49"/>
                <a:gd name="T28" fmla="*/ 0 w 41"/>
                <a:gd name="T29" fmla="*/ 37 h 49"/>
                <a:gd name="T30" fmla="*/ 5 w 41"/>
                <a:gd name="T31" fmla="*/ 49 h 49"/>
                <a:gd name="T32" fmla="*/ 14 w 41"/>
                <a:gd name="T33" fmla="*/ 48 h 49"/>
                <a:gd name="T34" fmla="*/ 17 w 41"/>
                <a:gd name="T35" fmla="*/ 44 h 49"/>
                <a:gd name="T36" fmla="*/ 23 w 41"/>
                <a:gd name="T37" fmla="*/ 42 h 49"/>
                <a:gd name="T38" fmla="*/ 28 w 41"/>
                <a:gd name="T39" fmla="*/ 38 h 49"/>
                <a:gd name="T40" fmla="*/ 29 w 41"/>
                <a:gd name="T41" fmla="*/ 32 h 49"/>
                <a:gd name="T42" fmla="*/ 32 w 41"/>
                <a:gd name="T43" fmla="*/ 30 h 49"/>
                <a:gd name="T44" fmla="*/ 37 w 41"/>
                <a:gd name="T45" fmla="*/ 24 h 49"/>
                <a:gd name="T46" fmla="*/ 39 w 41"/>
                <a:gd name="T47" fmla="*/ 19 h 49"/>
                <a:gd name="T48" fmla="*/ 39 w 41"/>
                <a:gd name="T49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9">
                  <a:moveTo>
                    <a:pt x="39" y="19"/>
                  </a:moveTo>
                  <a:cubicBezTo>
                    <a:pt x="36" y="19"/>
                    <a:pt x="35" y="16"/>
                    <a:pt x="34" y="14"/>
                  </a:cubicBezTo>
                  <a:cubicBezTo>
                    <a:pt x="33" y="13"/>
                    <a:pt x="29" y="13"/>
                    <a:pt x="28" y="12"/>
                  </a:cubicBezTo>
                  <a:cubicBezTo>
                    <a:pt x="25" y="11"/>
                    <a:pt x="24" y="9"/>
                    <a:pt x="22" y="6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2" y="0"/>
                    <a:pt x="22" y="0"/>
                  </a:cubicBezTo>
                  <a:cubicBezTo>
                    <a:pt x="21" y="0"/>
                    <a:pt x="18" y="4"/>
                    <a:pt x="17" y="5"/>
                  </a:cubicBezTo>
                  <a:cubicBezTo>
                    <a:pt x="15" y="7"/>
                    <a:pt x="13" y="10"/>
                    <a:pt x="10" y="10"/>
                  </a:cubicBezTo>
                  <a:cubicBezTo>
                    <a:pt x="8" y="11"/>
                    <a:pt x="7" y="10"/>
                    <a:pt x="5" y="10"/>
                  </a:cubicBezTo>
                  <a:cubicBezTo>
                    <a:pt x="3" y="11"/>
                    <a:pt x="1" y="13"/>
                    <a:pt x="0" y="11"/>
                  </a:cubicBezTo>
                  <a:cubicBezTo>
                    <a:pt x="1" y="14"/>
                    <a:pt x="2" y="17"/>
                    <a:pt x="5" y="17"/>
                  </a:cubicBezTo>
                  <a:cubicBezTo>
                    <a:pt x="7" y="17"/>
                    <a:pt x="15" y="17"/>
                    <a:pt x="16" y="19"/>
                  </a:cubicBezTo>
                  <a:cubicBezTo>
                    <a:pt x="19" y="23"/>
                    <a:pt x="17" y="27"/>
                    <a:pt x="16" y="32"/>
                  </a:cubicBezTo>
                  <a:cubicBezTo>
                    <a:pt x="15" y="33"/>
                    <a:pt x="11" y="34"/>
                    <a:pt x="11" y="34"/>
                  </a:cubicBezTo>
                  <a:cubicBezTo>
                    <a:pt x="7" y="35"/>
                    <a:pt x="3" y="36"/>
                    <a:pt x="0" y="37"/>
                  </a:cubicBezTo>
                  <a:cubicBezTo>
                    <a:pt x="2" y="41"/>
                    <a:pt x="4" y="45"/>
                    <a:pt x="5" y="49"/>
                  </a:cubicBezTo>
                  <a:cubicBezTo>
                    <a:pt x="8" y="48"/>
                    <a:pt x="11" y="48"/>
                    <a:pt x="14" y="48"/>
                  </a:cubicBezTo>
                  <a:cubicBezTo>
                    <a:pt x="18" y="47"/>
                    <a:pt x="15" y="46"/>
                    <a:pt x="17" y="44"/>
                  </a:cubicBezTo>
                  <a:cubicBezTo>
                    <a:pt x="19" y="43"/>
                    <a:pt x="22" y="44"/>
                    <a:pt x="23" y="42"/>
                  </a:cubicBezTo>
                  <a:cubicBezTo>
                    <a:pt x="25" y="40"/>
                    <a:pt x="25" y="39"/>
                    <a:pt x="28" y="38"/>
                  </a:cubicBezTo>
                  <a:cubicBezTo>
                    <a:pt x="30" y="37"/>
                    <a:pt x="29" y="34"/>
                    <a:pt x="29" y="32"/>
                  </a:cubicBezTo>
                  <a:cubicBezTo>
                    <a:pt x="28" y="30"/>
                    <a:pt x="30" y="30"/>
                    <a:pt x="32" y="30"/>
                  </a:cubicBezTo>
                  <a:cubicBezTo>
                    <a:pt x="35" y="29"/>
                    <a:pt x="35" y="26"/>
                    <a:pt x="37" y="24"/>
                  </a:cubicBezTo>
                  <a:cubicBezTo>
                    <a:pt x="38" y="23"/>
                    <a:pt x="41" y="20"/>
                    <a:pt x="39" y="19"/>
                  </a:cubicBezTo>
                  <a:cubicBezTo>
                    <a:pt x="38" y="19"/>
                    <a:pt x="40" y="20"/>
                    <a:pt x="39" y="1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3" name="Freeform 692"/>
            <p:cNvSpPr>
              <a:spLocks/>
            </p:cNvSpPr>
            <p:nvPr/>
          </p:nvSpPr>
          <p:spPr bwMode="auto">
            <a:xfrm>
              <a:off x="14897618" y="6892369"/>
              <a:ext cx="512741" cy="222990"/>
            </a:xfrm>
            <a:custGeom>
              <a:avLst/>
              <a:gdLst>
                <a:gd name="T0" fmla="*/ 55 w 55"/>
                <a:gd name="T1" fmla="*/ 5 h 24"/>
                <a:gd name="T2" fmla="*/ 47 w 55"/>
                <a:gd name="T3" fmla="*/ 3 h 24"/>
                <a:gd name="T4" fmla="*/ 36 w 55"/>
                <a:gd name="T5" fmla="*/ 2 h 24"/>
                <a:gd name="T6" fmla="*/ 27 w 55"/>
                <a:gd name="T7" fmla="*/ 0 h 24"/>
                <a:gd name="T8" fmla="*/ 22 w 55"/>
                <a:gd name="T9" fmla="*/ 2 h 24"/>
                <a:gd name="T10" fmla="*/ 19 w 55"/>
                <a:gd name="T11" fmla="*/ 4 h 24"/>
                <a:gd name="T12" fmla="*/ 11 w 55"/>
                <a:gd name="T13" fmla="*/ 5 h 24"/>
                <a:gd name="T14" fmla="*/ 9 w 55"/>
                <a:gd name="T15" fmla="*/ 7 h 24"/>
                <a:gd name="T16" fmla="*/ 8 w 55"/>
                <a:gd name="T17" fmla="*/ 11 h 24"/>
                <a:gd name="T18" fmla="*/ 12 w 55"/>
                <a:gd name="T19" fmla="*/ 12 h 24"/>
                <a:gd name="T20" fmla="*/ 15 w 55"/>
                <a:gd name="T21" fmla="*/ 12 h 24"/>
                <a:gd name="T22" fmla="*/ 19 w 55"/>
                <a:gd name="T23" fmla="*/ 15 h 24"/>
                <a:gd name="T24" fmla="*/ 15 w 55"/>
                <a:gd name="T25" fmla="*/ 17 h 24"/>
                <a:gd name="T26" fmla="*/ 11 w 55"/>
                <a:gd name="T27" fmla="*/ 17 h 24"/>
                <a:gd name="T28" fmla="*/ 10 w 55"/>
                <a:gd name="T29" fmla="*/ 20 h 24"/>
                <a:gd name="T30" fmla="*/ 1 w 55"/>
                <a:gd name="T31" fmla="*/ 20 h 24"/>
                <a:gd name="T32" fmla="*/ 11 w 55"/>
                <a:gd name="T33" fmla="*/ 22 h 24"/>
                <a:gd name="T34" fmla="*/ 15 w 55"/>
                <a:gd name="T35" fmla="*/ 23 h 24"/>
                <a:gd name="T36" fmla="*/ 21 w 55"/>
                <a:gd name="T37" fmla="*/ 23 h 24"/>
                <a:gd name="T38" fmla="*/ 25 w 55"/>
                <a:gd name="T39" fmla="*/ 20 h 24"/>
                <a:gd name="T40" fmla="*/ 28 w 55"/>
                <a:gd name="T41" fmla="*/ 17 h 24"/>
                <a:gd name="T42" fmla="*/ 33 w 55"/>
                <a:gd name="T43" fmla="*/ 16 h 24"/>
                <a:gd name="T44" fmla="*/ 37 w 55"/>
                <a:gd name="T45" fmla="*/ 16 h 24"/>
                <a:gd name="T46" fmla="*/ 40 w 55"/>
                <a:gd name="T47" fmla="*/ 13 h 24"/>
                <a:gd name="T48" fmla="*/ 44 w 55"/>
                <a:gd name="T49" fmla="*/ 12 h 24"/>
                <a:gd name="T50" fmla="*/ 54 w 55"/>
                <a:gd name="T51" fmla="*/ 7 h 24"/>
                <a:gd name="T52" fmla="*/ 55 w 55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4">
                  <a:moveTo>
                    <a:pt x="55" y="5"/>
                  </a:moveTo>
                  <a:cubicBezTo>
                    <a:pt x="52" y="5"/>
                    <a:pt x="50" y="3"/>
                    <a:pt x="47" y="3"/>
                  </a:cubicBezTo>
                  <a:cubicBezTo>
                    <a:pt x="44" y="2"/>
                    <a:pt x="40" y="2"/>
                    <a:pt x="36" y="2"/>
                  </a:cubicBezTo>
                  <a:cubicBezTo>
                    <a:pt x="33" y="2"/>
                    <a:pt x="30" y="2"/>
                    <a:pt x="27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22" y="4"/>
                    <a:pt x="21" y="5"/>
                    <a:pt x="19" y="4"/>
                  </a:cubicBezTo>
                  <a:cubicBezTo>
                    <a:pt x="17" y="3"/>
                    <a:pt x="12" y="1"/>
                    <a:pt x="11" y="5"/>
                  </a:cubicBezTo>
                  <a:cubicBezTo>
                    <a:pt x="10" y="6"/>
                    <a:pt x="11" y="6"/>
                    <a:pt x="9" y="7"/>
                  </a:cubicBezTo>
                  <a:cubicBezTo>
                    <a:pt x="8" y="8"/>
                    <a:pt x="6" y="10"/>
                    <a:pt x="8" y="11"/>
                  </a:cubicBezTo>
                  <a:cubicBezTo>
                    <a:pt x="9" y="12"/>
                    <a:pt x="12" y="13"/>
                    <a:pt x="12" y="12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20" y="14"/>
                    <a:pt x="19" y="15"/>
                  </a:cubicBezTo>
                  <a:cubicBezTo>
                    <a:pt x="19" y="16"/>
                    <a:pt x="16" y="16"/>
                    <a:pt x="15" y="17"/>
                  </a:cubicBezTo>
                  <a:cubicBezTo>
                    <a:pt x="14" y="18"/>
                    <a:pt x="13" y="19"/>
                    <a:pt x="11" y="17"/>
                  </a:cubicBezTo>
                  <a:cubicBezTo>
                    <a:pt x="10" y="16"/>
                    <a:pt x="10" y="19"/>
                    <a:pt x="10" y="20"/>
                  </a:cubicBezTo>
                  <a:cubicBezTo>
                    <a:pt x="6" y="22"/>
                    <a:pt x="4" y="15"/>
                    <a:pt x="1" y="20"/>
                  </a:cubicBezTo>
                  <a:cubicBezTo>
                    <a:pt x="0" y="21"/>
                    <a:pt x="10" y="23"/>
                    <a:pt x="11" y="22"/>
                  </a:cubicBezTo>
                  <a:cubicBezTo>
                    <a:pt x="12" y="21"/>
                    <a:pt x="14" y="22"/>
                    <a:pt x="15" y="23"/>
                  </a:cubicBezTo>
                  <a:cubicBezTo>
                    <a:pt x="16" y="23"/>
                    <a:pt x="19" y="24"/>
                    <a:pt x="21" y="23"/>
                  </a:cubicBezTo>
                  <a:cubicBezTo>
                    <a:pt x="22" y="22"/>
                    <a:pt x="24" y="23"/>
                    <a:pt x="25" y="20"/>
                  </a:cubicBezTo>
                  <a:cubicBezTo>
                    <a:pt x="25" y="19"/>
                    <a:pt x="27" y="18"/>
                    <a:pt x="28" y="17"/>
                  </a:cubicBezTo>
                  <a:cubicBezTo>
                    <a:pt x="29" y="16"/>
                    <a:pt x="33" y="16"/>
                    <a:pt x="33" y="16"/>
                  </a:cubicBezTo>
                  <a:cubicBezTo>
                    <a:pt x="34" y="18"/>
                    <a:pt x="35" y="16"/>
                    <a:pt x="37" y="16"/>
                  </a:cubicBezTo>
                  <a:cubicBezTo>
                    <a:pt x="38" y="16"/>
                    <a:pt x="39" y="13"/>
                    <a:pt x="40" y="13"/>
                  </a:cubicBezTo>
                  <a:cubicBezTo>
                    <a:pt x="41" y="12"/>
                    <a:pt x="43" y="13"/>
                    <a:pt x="44" y="12"/>
                  </a:cubicBezTo>
                  <a:cubicBezTo>
                    <a:pt x="48" y="11"/>
                    <a:pt x="50" y="9"/>
                    <a:pt x="54" y="7"/>
                  </a:cubicBezTo>
                  <a:cubicBezTo>
                    <a:pt x="55" y="7"/>
                    <a:pt x="55" y="7"/>
                    <a:pt x="55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4" name="Freeform 693"/>
            <p:cNvSpPr>
              <a:spLocks/>
            </p:cNvSpPr>
            <p:nvPr/>
          </p:nvSpPr>
          <p:spPr bwMode="auto">
            <a:xfrm>
              <a:off x="14273419" y="6752205"/>
              <a:ext cx="831211" cy="487386"/>
            </a:xfrm>
            <a:custGeom>
              <a:avLst/>
              <a:gdLst>
                <a:gd name="T0" fmla="*/ 78 w 89"/>
                <a:gd name="T1" fmla="*/ 32 h 52"/>
                <a:gd name="T2" fmla="*/ 81 w 89"/>
                <a:gd name="T3" fmla="*/ 33 h 52"/>
                <a:gd name="T4" fmla="*/ 84 w 89"/>
                <a:gd name="T5" fmla="*/ 31 h 52"/>
                <a:gd name="T6" fmla="*/ 81 w 89"/>
                <a:gd name="T7" fmla="*/ 26 h 52"/>
                <a:gd name="T8" fmla="*/ 79 w 89"/>
                <a:gd name="T9" fmla="*/ 27 h 52"/>
                <a:gd name="T10" fmla="*/ 75 w 89"/>
                <a:gd name="T11" fmla="*/ 27 h 52"/>
                <a:gd name="T12" fmla="*/ 78 w 89"/>
                <a:gd name="T13" fmla="*/ 21 h 52"/>
                <a:gd name="T14" fmla="*/ 74 w 89"/>
                <a:gd name="T15" fmla="*/ 22 h 52"/>
                <a:gd name="T16" fmla="*/ 68 w 89"/>
                <a:gd name="T17" fmla="*/ 25 h 52"/>
                <a:gd name="T18" fmla="*/ 65 w 89"/>
                <a:gd name="T19" fmla="*/ 29 h 52"/>
                <a:gd name="T20" fmla="*/ 62 w 89"/>
                <a:gd name="T21" fmla="*/ 28 h 52"/>
                <a:gd name="T22" fmla="*/ 57 w 89"/>
                <a:gd name="T23" fmla="*/ 27 h 52"/>
                <a:gd name="T24" fmla="*/ 53 w 89"/>
                <a:gd name="T25" fmla="*/ 23 h 52"/>
                <a:gd name="T26" fmla="*/ 52 w 89"/>
                <a:gd name="T27" fmla="*/ 17 h 52"/>
                <a:gd name="T28" fmla="*/ 49 w 89"/>
                <a:gd name="T29" fmla="*/ 13 h 52"/>
                <a:gd name="T30" fmla="*/ 45 w 89"/>
                <a:gd name="T31" fmla="*/ 12 h 52"/>
                <a:gd name="T32" fmla="*/ 38 w 89"/>
                <a:gd name="T33" fmla="*/ 12 h 52"/>
                <a:gd name="T34" fmla="*/ 31 w 89"/>
                <a:gd name="T35" fmla="*/ 12 h 52"/>
                <a:gd name="T36" fmla="*/ 27 w 89"/>
                <a:gd name="T37" fmla="*/ 8 h 52"/>
                <a:gd name="T38" fmla="*/ 23 w 89"/>
                <a:gd name="T39" fmla="*/ 8 h 52"/>
                <a:gd name="T40" fmla="*/ 19 w 89"/>
                <a:gd name="T41" fmla="*/ 10 h 52"/>
                <a:gd name="T42" fmla="*/ 17 w 89"/>
                <a:gd name="T43" fmla="*/ 6 h 52"/>
                <a:gd name="T44" fmla="*/ 15 w 89"/>
                <a:gd name="T45" fmla="*/ 1 h 52"/>
                <a:gd name="T46" fmla="*/ 15 w 89"/>
                <a:gd name="T47" fmla="*/ 5 h 52"/>
                <a:gd name="T48" fmla="*/ 14 w 89"/>
                <a:gd name="T49" fmla="*/ 8 h 52"/>
                <a:gd name="T50" fmla="*/ 13 w 89"/>
                <a:gd name="T51" fmla="*/ 3 h 52"/>
                <a:gd name="T52" fmla="*/ 14 w 89"/>
                <a:gd name="T53" fmla="*/ 0 h 52"/>
                <a:gd name="T54" fmla="*/ 1 w 89"/>
                <a:gd name="T55" fmla="*/ 4 h 52"/>
                <a:gd name="T56" fmla="*/ 1 w 89"/>
                <a:gd name="T57" fmla="*/ 15 h 52"/>
                <a:gd name="T58" fmla="*/ 1 w 89"/>
                <a:gd name="T59" fmla="*/ 23 h 52"/>
                <a:gd name="T60" fmla="*/ 2 w 89"/>
                <a:gd name="T61" fmla="*/ 26 h 52"/>
                <a:gd name="T62" fmla="*/ 6 w 89"/>
                <a:gd name="T63" fmla="*/ 26 h 52"/>
                <a:gd name="T64" fmla="*/ 6 w 89"/>
                <a:gd name="T65" fmla="*/ 23 h 52"/>
                <a:gd name="T66" fmla="*/ 10 w 89"/>
                <a:gd name="T67" fmla="*/ 20 h 52"/>
                <a:gd name="T68" fmla="*/ 13 w 89"/>
                <a:gd name="T69" fmla="*/ 18 h 52"/>
                <a:gd name="T70" fmla="*/ 17 w 89"/>
                <a:gd name="T71" fmla="*/ 19 h 52"/>
                <a:gd name="T72" fmla="*/ 21 w 89"/>
                <a:gd name="T73" fmla="*/ 20 h 52"/>
                <a:gd name="T74" fmla="*/ 21 w 89"/>
                <a:gd name="T75" fmla="*/ 24 h 52"/>
                <a:gd name="T76" fmla="*/ 26 w 89"/>
                <a:gd name="T77" fmla="*/ 27 h 52"/>
                <a:gd name="T78" fmla="*/ 33 w 89"/>
                <a:gd name="T79" fmla="*/ 34 h 52"/>
                <a:gd name="T80" fmla="*/ 38 w 89"/>
                <a:gd name="T81" fmla="*/ 37 h 52"/>
                <a:gd name="T82" fmla="*/ 41 w 89"/>
                <a:gd name="T83" fmla="*/ 39 h 52"/>
                <a:gd name="T84" fmla="*/ 50 w 89"/>
                <a:gd name="T85" fmla="*/ 45 h 52"/>
                <a:gd name="T86" fmla="*/ 54 w 89"/>
                <a:gd name="T87" fmla="*/ 49 h 52"/>
                <a:gd name="T88" fmla="*/ 61 w 89"/>
                <a:gd name="T89" fmla="*/ 52 h 52"/>
                <a:gd name="T90" fmla="*/ 63 w 89"/>
                <a:gd name="T91" fmla="*/ 47 h 52"/>
                <a:gd name="T92" fmla="*/ 62 w 89"/>
                <a:gd name="T93" fmla="*/ 42 h 52"/>
                <a:gd name="T94" fmla="*/ 59 w 89"/>
                <a:gd name="T95" fmla="*/ 38 h 52"/>
                <a:gd name="T96" fmla="*/ 64 w 89"/>
                <a:gd name="T97" fmla="*/ 36 h 52"/>
                <a:gd name="T98" fmla="*/ 66 w 89"/>
                <a:gd name="T99" fmla="*/ 33 h 52"/>
                <a:gd name="T100" fmla="*/ 68 w 89"/>
                <a:gd name="T101" fmla="*/ 30 h 52"/>
                <a:gd name="T102" fmla="*/ 71 w 89"/>
                <a:gd name="T103" fmla="*/ 30 h 52"/>
                <a:gd name="T104" fmla="*/ 74 w 89"/>
                <a:gd name="T105" fmla="*/ 29 h 52"/>
                <a:gd name="T106" fmla="*/ 74 w 89"/>
                <a:gd name="T107" fmla="*/ 34 h 52"/>
                <a:gd name="T108" fmla="*/ 77 w 89"/>
                <a:gd name="T109" fmla="*/ 34 h 52"/>
                <a:gd name="T110" fmla="*/ 78 w 89"/>
                <a:gd name="T111" fmla="*/ 32 h 52"/>
                <a:gd name="T112" fmla="*/ 78 w 89"/>
                <a:gd name="T11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52">
                  <a:moveTo>
                    <a:pt x="78" y="32"/>
                  </a:moveTo>
                  <a:cubicBezTo>
                    <a:pt x="79" y="33"/>
                    <a:pt x="79" y="34"/>
                    <a:pt x="81" y="33"/>
                  </a:cubicBezTo>
                  <a:cubicBezTo>
                    <a:pt x="82" y="33"/>
                    <a:pt x="83" y="31"/>
                    <a:pt x="84" y="31"/>
                  </a:cubicBezTo>
                  <a:cubicBezTo>
                    <a:pt x="89" y="30"/>
                    <a:pt x="83" y="28"/>
                    <a:pt x="81" y="26"/>
                  </a:cubicBezTo>
                  <a:cubicBezTo>
                    <a:pt x="80" y="25"/>
                    <a:pt x="80" y="26"/>
                    <a:pt x="79" y="27"/>
                  </a:cubicBezTo>
                  <a:cubicBezTo>
                    <a:pt x="79" y="28"/>
                    <a:pt x="76" y="27"/>
                    <a:pt x="75" y="27"/>
                  </a:cubicBezTo>
                  <a:cubicBezTo>
                    <a:pt x="71" y="25"/>
                    <a:pt x="77" y="22"/>
                    <a:pt x="78" y="21"/>
                  </a:cubicBezTo>
                  <a:cubicBezTo>
                    <a:pt x="78" y="21"/>
                    <a:pt x="74" y="22"/>
                    <a:pt x="74" y="22"/>
                  </a:cubicBezTo>
                  <a:cubicBezTo>
                    <a:pt x="72" y="23"/>
                    <a:pt x="70" y="23"/>
                    <a:pt x="68" y="25"/>
                  </a:cubicBezTo>
                  <a:cubicBezTo>
                    <a:pt x="67" y="26"/>
                    <a:pt x="66" y="28"/>
                    <a:pt x="65" y="29"/>
                  </a:cubicBezTo>
                  <a:cubicBezTo>
                    <a:pt x="64" y="32"/>
                    <a:pt x="63" y="30"/>
                    <a:pt x="62" y="28"/>
                  </a:cubicBezTo>
                  <a:cubicBezTo>
                    <a:pt x="61" y="26"/>
                    <a:pt x="59" y="27"/>
                    <a:pt x="57" y="27"/>
                  </a:cubicBezTo>
                  <a:cubicBezTo>
                    <a:pt x="55" y="27"/>
                    <a:pt x="54" y="24"/>
                    <a:pt x="53" y="23"/>
                  </a:cubicBezTo>
                  <a:cubicBezTo>
                    <a:pt x="51" y="21"/>
                    <a:pt x="54" y="19"/>
                    <a:pt x="52" y="17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8" y="12"/>
                    <a:pt x="46" y="11"/>
                    <a:pt x="45" y="12"/>
                  </a:cubicBezTo>
                  <a:cubicBezTo>
                    <a:pt x="43" y="13"/>
                    <a:pt x="41" y="12"/>
                    <a:pt x="38" y="12"/>
                  </a:cubicBezTo>
                  <a:cubicBezTo>
                    <a:pt x="36" y="12"/>
                    <a:pt x="33" y="13"/>
                    <a:pt x="31" y="12"/>
                  </a:cubicBezTo>
                  <a:cubicBezTo>
                    <a:pt x="30" y="11"/>
                    <a:pt x="28" y="9"/>
                    <a:pt x="27" y="8"/>
                  </a:cubicBezTo>
                  <a:cubicBezTo>
                    <a:pt x="25" y="6"/>
                    <a:pt x="24" y="6"/>
                    <a:pt x="23" y="8"/>
                  </a:cubicBezTo>
                  <a:cubicBezTo>
                    <a:pt x="22" y="9"/>
                    <a:pt x="21" y="10"/>
                    <a:pt x="19" y="10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8" y="3"/>
                    <a:pt x="18" y="3"/>
                    <a:pt x="15" y="1"/>
                  </a:cubicBezTo>
                  <a:cubicBezTo>
                    <a:pt x="15" y="2"/>
                    <a:pt x="15" y="4"/>
                    <a:pt x="15" y="5"/>
                  </a:cubicBezTo>
                  <a:cubicBezTo>
                    <a:pt x="15" y="7"/>
                    <a:pt x="16" y="8"/>
                    <a:pt x="14" y="8"/>
                  </a:cubicBezTo>
                  <a:cubicBezTo>
                    <a:pt x="12" y="7"/>
                    <a:pt x="12" y="4"/>
                    <a:pt x="13" y="3"/>
                  </a:cubicBezTo>
                  <a:cubicBezTo>
                    <a:pt x="13" y="3"/>
                    <a:pt x="15" y="0"/>
                    <a:pt x="14" y="0"/>
                  </a:cubicBezTo>
                  <a:cubicBezTo>
                    <a:pt x="9" y="1"/>
                    <a:pt x="5" y="2"/>
                    <a:pt x="1" y="4"/>
                  </a:cubicBezTo>
                  <a:cubicBezTo>
                    <a:pt x="0" y="4"/>
                    <a:pt x="1" y="14"/>
                    <a:pt x="1" y="15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6"/>
                    <a:pt x="2" y="26"/>
                  </a:cubicBezTo>
                  <a:cubicBezTo>
                    <a:pt x="3" y="26"/>
                    <a:pt x="4" y="26"/>
                    <a:pt x="6" y="26"/>
                  </a:cubicBezTo>
                  <a:cubicBezTo>
                    <a:pt x="8" y="26"/>
                    <a:pt x="5" y="24"/>
                    <a:pt x="6" y="23"/>
                  </a:cubicBezTo>
                  <a:cubicBezTo>
                    <a:pt x="7" y="21"/>
                    <a:pt x="9" y="22"/>
                    <a:pt x="10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5" y="17"/>
                    <a:pt x="16" y="18"/>
                    <a:pt x="17" y="19"/>
                  </a:cubicBezTo>
                  <a:cubicBezTo>
                    <a:pt x="18" y="20"/>
                    <a:pt x="21" y="20"/>
                    <a:pt x="21" y="20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5" y="27"/>
                    <a:pt x="26" y="27"/>
                  </a:cubicBezTo>
                  <a:cubicBezTo>
                    <a:pt x="31" y="27"/>
                    <a:pt x="31" y="30"/>
                    <a:pt x="33" y="34"/>
                  </a:cubicBezTo>
                  <a:cubicBezTo>
                    <a:pt x="34" y="35"/>
                    <a:pt x="36" y="36"/>
                    <a:pt x="38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1"/>
                    <a:pt x="47" y="44"/>
                    <a:pt x="50" y="45"/>
                  </a:cubicBezTo>
                  <a:cubicBezTo>
                    <a:pt x="54" y="46"/>
                    <a:pt x="54" y="46"/>
                    <a:pt x="54" y="49"/>
                  </a:cubicBezTo>
                  <a:cubicBezTo>
                    <a:pt x="56" y="49"/>
                    <a:pt x="59" y="51"/>
                    <a:pt x="61" y="52"/>
                  </a:cubicBezTo>
                  <a:cubicBezTo>
                    <a:pt x="61" y="49"/>
                    <a:pt x="60" y="49"/>
                    <a:pt x="63" y="47"/>
                  </a:cubicBezTo>
                  <a:cubicBezTo>
                    <a:pt x="64" y="45"/>
                    <a:pt x="62" y="44"/>
                    <a:pt x="62" y="42"/>
                  </a:cubicBezTo>
                  <a:cubicBezTo>
                    <a:pt x="63" y="39"/>
                    <a:pt x="60" y="40"/>
                    <a:pt x="59" y="38"/>
                  </a:cubicBezTo>
                  <a:cubicBezTo>
                    <a:pt x="58" y="36"/>
                    <a:pt x="63" y="37"/>
                    <a:pt x="64" y="36"/>
                  </a:cubicBezTo>
                  <a:cubicBezTo>
                    <a:pt x="67" y="35"/>
                    <a:pt x="64" y="32"/>
                    <a:pt x="66" y="33"/>
                  </a:cubicBezTo>
                  <a:cubicBezTo>
                    <a:pt x="70" y="33"/>
                    <a:pt x="66" y="30"/>
                    <a:pt x="68" y="30"/>
                  </a:cubicBezTo>
                  <a:cubicBezTo>
                    <a:pt x="69" y="29"/>
                    <a:pt x="70" y="31"/>
                    <a:pt x="71" y="30"/>
                  </a:cubicBezTo>
                  <a:cubicBezTo>
                    <a:pt x="72" y="30"/>
                    <a:pt x="73" y="29"/>
                    <a:pt x="74" y="29"/>
                  </a:cubicBezTo>
                  <a:cubicBezTo>
                    <a:pt x="76" y="29"/>
                    <a:pt x="74" y="33"/>
                    <a:pt x="74" y="34"/>
                  </a:cubicBezTo>
                  <a:cubicBezTo>
                    <a:pt x="75" y="34"/>
                    <a:pt x="77" y="31"/>
                    <a:pt x="77" y="34"/>
                  </a:cubicBezTo>
                  <a:cubicBezTo>
                    <a:pt x="77" y="34"/>
                    <a:pt x="77" y="32"/>
                    <a:pt x="78" y="32"/>
                  </a:cubicBezTo>
                  <a:cubicBezTo>
                    <a:pt x="79" y="32"/>
                    <a:pt x="77" y="32"/>
                    <a:pt x="78" y="3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5" name="Freeform 694"/>
            <p:cNvSpPr>
              <a:spLocks/>
            </p:cNvSpPr>
            <p:nvPr/>
          </p:nvSpPr>
          <p:spPr bwMode="auto">
            <a:xfrm>
              <a:off x="14525011" y="7293746"/>
              <a:ext cx="0" cy="955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6" name="Freeform 695"/>
            <p:cNvSpPr>
              <a:spLocks/>
            </p:cNvSpPr>
            <p:nvPr/>
          </p:nvSpPr>
          <p:spPr bwMode="auto">
            <a:xfrm>
              <a:off x="14095073" y="6921039"/>
              <a:ext cx="681526" cy="401377"/>
            </a:xfrm>
            <a:custGeom>
              <a:avLst/>
              <a:gdLst>
                <a:gd name="T0" fmla="*/ 73 w 73"/>
                <a:gd name="T1" fmla="*/ 28 h 43"/>
                <a:gd name="T2" fmla="*/ 69 w 73"/>
                <a:gd name="T3" fmla="*/ 27 h 43"/>
                <a:gd name="T4" fmla="*/ 65 w 73"/>
                <a:gd name="T5" fmla="*/ 24 h 43"/>
                <a:gd name="T6" fmla="*/ 58 w 73"/>
                <a:gd name="T7" fmla="*/ 20 h 43"/>
                <a:gd name="T8" fmla="*/ 52 w 73"/>
                <a:gd name="T9" fmla="*/ 16 h 43"/>
                <a:gd name="T10" fmla="*/ 47 w 73"/>
                <a:gd name="T11" fmla="*/ 9 h 43"/>
                <a:gd name="T12" fmla="*/ 40 w 73"/>
                <a:gd name="T13" fmla="*/ 5 h 43"/>
                <a:gd name="T14" fmla="*/ 40 w 73"/>
                <a:gd name="T15" fmla="*/ 2 h 43"/>
                <a:gd name="T16" fmla="*/ 36 w 73"/>
                <a:gd name="T17" fmla="*/ 1 h 43"/>
                <a:gd name="T18" fmla="*/ 34 w 73"/>
                <a:gd name="T19" fmla="*/ 0 h 43"/>
                <a:gd name="T20" fmla="*/ 31 w 73"/>
                <a:gd name="T21" fmla="*/ 1 h 43"/>
                <a:gd name="T22" fmla="*/ 28 w 73"/>
                <a:gd name="T23" fmla="*/ 3 h 43"/>
                <a:gd name="T24" fmla="*/ 25 w 73"/>
                <a:gd name="T25" fmla="*/ 6 h 43"/>
                <a:gd name="T26" fmla="*/ 22 w 73"/>
                <a:gd name="T27" fmla="*/ 8 h 43"/>
                <a:gd name="T28" fmla="*/ 17 w 73"/>
                <a:gd name="T29" fmla="*/ 8 h 43"/>
                <a:gd name="T30" fmla="*/ 12 w 73"/>
                <a:gd name="T31" fmla="*/ 2 h 43"/>
                <a:gd name="T32" fmla="*/ 2 w 73"/>
                <a:gd name="T33" fmla="*/ 5 h 43"/>
                <a:gd name="T34" fmla="*/ 5 w 73"/>
                <a:gd name="T35" fmla="*/ 12 h 43"/>
                <a:gd name="T36" fmla="*/ 8 w 73"/>
                <a:gd name="T37" fmla="*/ 17 h 43"/>
                <a:gd name="T38" fmla="*/ 8 w 73"/>
                <a:gd name="T39" fmla="*/ 19 h 43"/>
                <a:gd name="T40" fmla="*/ 10 w 73"/>
                <a:gd name="T41" fmla="*/ 22 h 43"/>
                <a:gd name="T42" fmla="*/ 9 w 73"/>
                <a:gd name="T43" fmla="*/ 26 h 43"/>
                <a:gd name="T44" fmla="*/ 9 w 73"/>
                <a:gd name="T45" fmla="*/ 31 h 43"/>
                <a:gd name="T46" fmla="*/ 14 w 73"/>
                <a:gd name="T47" fmla="*/ 29 h 43"/>
                <a:gd name="T48" fmla="*/ 17 w 73"/>
                <a:gd name="T49" fmla="*/ 26 h 43"/>
                <a:gd name="T50" fmla="*/ 27 w 73"/>
                <a:gd name="T51" fmla="*/ 27 h 43"/>
                <a:gd name="T52" fmla="*/ 37 w 73"/>
                <a:gd name="T53" fmla="*/ 31 h 43"/>
                <a:gd name="T54" fmla="*/ 45 w 73"/>
                <a:gd name="T55" fmla="*/ 35 h 43"/>
                <a:gd name="T56" fmla="*/ 46 w 73"/>
                <a:gd name="T57" fmla="*/ 37 h 43"/>
                <a:gd name="T58" fmla="*/ 48 w 73"/>
                <a:gd name="T59" fmla="*/ 42 h 43"/>
                <a:gd name="T60" fmla="*/ 53 w 73"/>
                <a:gd name="T61" fmla="*/ 43 h 43"/>
                <a:gd name="T62" fmla="*/ 57 w 73"/>
                <a:gd name="T63" fmla="*/ 40 h 43"/>
                <a:gd name="T64" fmla="*/ 62 w 73"/>
                <a:gd name="T65" fmla="*/ 38 h 43"/>
                <a:gd name="T66" fmla="*/ 65 w 73"/>
                <a:gd name="T67" fmla="*/ 33 h 43"/>
                <a:gd name="T68" fmla="*/ 69 w 73"/>
                <a:gd name="T69" fmla="*/ 31 h 43"/>
                <a:gd name="T70" fmla="*/ 73 w 73"/>
                <a:gd name="T71" fmla="*/ 31 h 43"/>
                <a:gd name="T72" fmla="*/ 73 w 73"/>
                <a:gd name="T7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72" y="27"/>
                    <a:pt x="71" y="27"/>
                    <a:pt x="69" y="27"/>
                  </a:cubicBezTo>
                  <a:cubicBezTo>
                    <a:pt x="68" y="26"/>
                    <a:pt x="66" y="25"/>
                    <a:pt x="65" y="24"/>
                  </a:cubicBezTo>
                  <a:cubicBezTo>
                    <a:pt x="63" y="23"/>
                    <a:pt x="60" y="22"/>
                    <a:pt x="58" y="20"/>
                  </a:cubicBezTo>
                  <a:cubicBezTo>
                    <a:pt x="57" y="18"/>
                    <a:pt x="54" y="18"/>
                    <a:pt x="52" y="16"/>
                  </a:cubicBezTo>
                  <a:cubicBezTo>
                    <a:pt x="51" y="13"/>
                    <a:pt x="50" y="9"/>
                    <a:pt x="47" y="9"/>
                  </a:cubicBezTo>
                  <a:cubicBezTo>
                    <a:pt x="44" y="9"/>
                    <a:pt x="40" y="9"/>
                    <a:pt x="40" y="5"/>
                  </a:cubicBezTo>
                  <a:cubicBezTo>
                    <a:pt x="40" y="4"/>
                    <a:pt x="41" y="2"/>
                    <a:pt x="40" y="2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1"/>
                    <a:pt x="31" y="1"/>
                  </a:cubicBezTo>
                  <a:cubicBezTo>
                    <a:pt x="30" y="0"/>
                    <a:pt x="29" y="3"/>
                    <a:pt x="28" y="3"/>
                  </a:cubicBezTo>
                  <a:cubicBezTo>
                    <a:pt x="27" y="3"/>
                    <a:pt x="24" y="4"/>
                    <a:pt x="25" y="6"/>
                  </a:cubicBezTo>
                  <a:cubicBezTo>
                    <a:pt x="26" y="9"/>
                    <a:pt x="25" y="8"/>
                    <a:pt x="22" y="8"/>
                  </a:cubicBezTo>
                  <a:cubicBezTo>
                    <a:pt x="21" y="8"/>
                    <a:pt x="18" y="8"/>
                    <a:pt x="17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9" y="0"/>
                    <a:pt x="5" y="3"/>
                    <a:pt x="2" y="5"/>
                  </a:cubicBezTo>
                  <a:cubicBezTo>
                    <a:pt x="3" y="6"/>
                    <a:pt x="6" y="10"/>
                    <a:pt x="5" y="12"/>
                  </a:cubicBezTo>
                  <a:cubicBezTo>
                    <a:pt x="0" y="15"/>
                    <a:pt x="6" y="15"/>
                    <a:pt x="8" y="17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7" y="20"/>
                    <a:pt x="9" y="22"/>
                    <a:pt x="10" y="22"/>
                  </a:cubicBezTo>
                  <a:cubicBezTo>
                    <a:pt x="10" y="23"/>
                    <a:pt x="9" y="24"/>
                    <a:pt x="9" y="26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11" y="31"/>
                    <a:pt x="12" y="31"/>
                    <a:pt x="14" y="29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21" y="26"/>
                    <a:pt x="24" y="25"/>
                    <a:pt x="27" y="27"/>
                  </a:cubicBezTo>
                  <a:cubicBezTo>
                    <a:pt x="29" y="30"/>
                    <a:pt x="35" y="28"/>
                    <a:pt x="37" y="31"/>
                  </a:cubicBezTo>
                  <a:cubicBezTo>
                    <a:pt x="39" y="34"/>
                    <a:pt x="41" y="35"/>
                    <a:pt x="45" y="35"/>
                  </a:cubicBezTo>
                  <a:cubicBezTo>
                    <a:pt x="46" y="35"/>
                    <a:pt x="46" y="35"/>
                    <a:pt x="46" y="37"/>
                  </a:cubicBezTo>
                  <a:cubicBezTo>
                    <a:pt x="46" y="40"/>
                    <a:pt x="46" y="40"/>
                    <a:pt x="48" y="42"/>
                  </a:cubicBezTo>
                  <a:cubicBezTo>
                    <a:pt x="50" y="42"/>
                    <a:pt x="51" y="43"/>
                    <a:pt x="53" y="43"/>
                  </a:cubicBezTo>
                  <a:cubicBezTo>
                    <a:pt x="56" y="43"/>
                    <a:pt x="56" y="42"/>
                    <a:pt x="57" y="40"/>
                  </a:cubicBezTo>
                  <a:cubicBezTo>
                    <a:pt x="58" y="38"/>
                    <a:pt x="60" y="39"/>
                    <a:pt x="62" y="38"/>
                  </a:cubicBezTo>
                  <a:cubicBezTo>
                    <a:pt x="64" y="37"/>
                    <a:pt x="64" y="35"/>
                    <a:pt x="65" y="33"/>
                  </a:cubicBezTo>
                  <a:cubicBezTo>
                    <a:pt x="65" y="31"/>
                    <a:pt x="68" y="33"/>
                    <a:pt x="69" y="31"/>
                  </a:cubicBezTo>
                  <a:cubicBezTo>
                    <a:pt x="69" y="29"/>
                    <a:pt x="72" y="31"/>
                    <a:pt x="73" y="31"/>
                  </a:cubicBezTo>
                  <a:cubicBezTo>
                    <a:pt x="73" y="30"/>
                    <a:pt x="73" y="29"/>
                    <a:pt x="73" y="2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7" name="Freeform 696"/>
            <p:cNvSpPr>
              <a:spLocks/>
            </p:cNvSpPr>
            <p:nvPr/>
          </p:nvSpPr>
          <p:spPr bwMode="auto">
            <a:xfrm>
              <a:off x="14814817" y="7013418"/>
              <a:ext cx="372609" cy="251656"/>
            </a:xfrm>
            <a:custGeom>
              <a:avLst/>
              <a:gdLst>
                <a:gd name="T0" fmla="*/ 30 w 40"/>
                <a:gd name="T1" fmla="*/ 10 h 27"/>
                <a:gd name="T2" fmla="*/ 25 w 40"/>
                <a:gd name="T3" fmla="*/ 10 h 27"/>
                <a:gd name="T4" fmla="*/ 21 w 40"/>
                <a:gd name="T5" fmla="*/ 8 h 27"/>
                <a:gd name="T6" fmla="*/ 19 w 40"/>
                <a:gd name="T7" fmla="*/ 9 h 27"/>
                <a:gd name="T8" fmla="*/ 17 w 40"/>
                <a:gd name="T9" fmla="*/ 9 h 27"/>
                <a:gd name="T10" fmla="*/ 10 w 40"/>
                <a:gd name="T11" fmla="*/ 8 h 27"/>
                <a:gd name="T12" fmla="*/ 12 w 40"/>
                <a:gd name="T13" fmla="*/ 5 h 27"/>
                <a:gd name="T14" fmla="*/ 16 w 40"/>
                <a:gd name="T15" fmla="*/ 7 h 27"/>
                <a:gd name="T16" fmla="*/ 19 w 40"/>
                <a:gd name="T17" fmla="*/ 5 h 27"/>
                <a:gd name="T18" fmla="*/ 16 w 40"/>
                <a:gd name="T19" fmla="*/ 6 h 27"/>
                <a:gd name="T20" fmla="*/ 16 w 40"/>
                <a:gd name="T21" fmla="*/ 1 h 27"/>
                <a:gd name="T22" fmla="*/ 14 w 40"/>
                <a:gd name="T23" fmla="*/ 2 h 27"/>
                <a:gd name="T24" fmla="*/ 10 w 40"/>
                <a:gd name="T25" fmla="*/ 2 h 27"/>
                <a:gd name="T26" fmla="*/ 8 w 40"/>
                <a:gd name="T27" fmla="*/ 5 h 27"/>
                <a:gd name="T28" fmla="*/ 6 w 40"/>
                <a:gd name="T29" fmla="*/ 8 h 27"/>
                <a:gd name="T30" fmla="*/ 1 w 40"/>
                <a:gd name="T31" fmla="*/ 10 h 27"/>
                <a:gd name="T32" fmla="*/ 4 w 40"/>
                <a:gd name="T33" fmla="*/ 14 h 27"/>
                <a:gd name="T34" fmla="*/ 4 w 40"/>
                <a:gd name="T35" fmla="*/ 19 h 27"/>
                <a:gd name="T36" fmla="*/ 4 w 40"/>
                <a:gd name="T37" fmla="*/ 24 h 27"/>
                <a:gd name="T38" fmla="*/ 9 w 40"/>
                <a:gd name="T39" fmla="*/ 22 h 27"/>
                <a:gd name="T40" fmla="*/ 12 w 40"/>
                <a:gd name="T41" fmla="*/ 20 h 27"/>
                <a:gd name="T42" fmla="*/ 17 w 40"/>
                <a:gd name="T43" fmla="*/ 17 h 27"/>
                <a:gd name="T44" fmla="*/ 20 w 40"/>
                <a:gd name="T45" fmla="*/ 17 h 27"/>
                <a:gd name="T46" fmla="*/ 22 w 40"/>
                <a:gd name="T47" fmla="*/ 21 h 27"/>
                <a:gd name="T48" fmla="*/ 21 w 40"/>
                <a:gd name="T49" fmla="*/ 24 h 27"/>
                <a:gd name="T50" fmla="*/ 27 w 40"/>
                <a:gd name="T51" fmla="*/ 23 h 27"/>
                <a:gd name="T52" fmla="*/ 32 w 40"/>
                <a:gd name="T53" fmla="*/ 21 h 27"/>
                <a:gd name="T54" fmla="*/ 39 w 40"/>
                <a:gd name="T55" fmla="*/ 21 h 27"/>
                <a:gd name="T56" fmla="*/ 38 w 40"/>
                <a:gd name="T57" fmla="*/ 18 h 27"/>
                <a:gd name="T58" fmla="*/ 36 w 40"/>
                <a:gd name="T59" fmla="*/ 14 h 27"/>
                <a:gd name="T60" fmla="*/ 32 w 40"/>
                <a:gd name="T61" fmla="*/ 9 h 27"/>
                <a:gd name="T62" fmla="*/ 30 w 40"/>
                <a:gd name="T63" fmla="*/ 10 h 27"/>
                <a:gd name="T64" fmla="*/ 30 w 40"/>
                <a:gd name="T6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7">
                  <a:moveTo>
                    <a:pt x="30" y="10"/>
                  </a:moveTo>
                  <a:cubicBezTo>
                    <a:pt x="28" y="11"/>
                    <a:pt x="27" y="10"/>
                    <a:pt x="25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5" y="9"/>
                    <a:pt x="12" y="9"/>
                    <a:pt x="10" y="8"/>
                  </a:cubicBezTo>
                  <a:cubicBezTo>
                    <a:pt x="9" y="7"/>
                    <a:pt x="12" y="5"/>
                    <a:pt x="12" y="5"/>
                  </a:cubicBezTo>
                  <a:cubicBezTo>
                    <a:pt x="14" y="4"/>
                    <a:pt x="15" y="7"/>
                    <a:pt x="16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5" y="5"/>
                    <a:pt x="17" y="2"/>
                    <a:pt x="16" y="1"/>
                  </a:cubicBezTo>
                  <a:cubicBezTo>
                    <a:pt x="16" y="0"/>
                    <a:pt x="14" y="2"/>
                    <a:pt x="14" y="2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8" y="2"/>
                    <a:pt x="12" y="5"/>
                    <a:pt x="8" y="5"/>
                  </a:cubicBezTo>
                  <a:cubicBezTo>
                    <a:pt x="6" y="4"/>
                    <a:pt x="9" y="8"/>
                    <a:pt x="6" y="8"/>
                  </a:cubicBezTo>
                  <a:cubicBezTo>
                    <a:pt x="5" y="9"/>
                    <a:pt x="0" y="8"/>
                    <a:pt x="1" y="10"/>
                  </a:cubicBezTo>
                  <a:cubicBezTo>
                    <a:pt x="2" y="13"/>
                    <a:pt x="5" y="11"/>
                    <a:pt x="4" y="14"/>
                  </a:cubicBezTo>
                  <a:cubicBezTo>
                    <a:pt x="4" y="17"/>
                    <a:pt x="7" y="17"/>
                    <a:pt x="4" y="19"/>
                  </a:cubicBezTo>
                  <a:cubicBezTo>
                    <a:pt x="3" y="20"/>
                    <a:pt x="1" y="24"/>
                    <a:pt x="4" y="24"/>
                  </a:cubicBezTo>
                  <a:cubicBezTo>
                    <a:pt x="6" y="24"/>
                    <a:pt x="8" y="21"/>
                    <a:pt x="9" y="22"/>
                  </a:cubicBezTo>
                  <a:cubicBezTo>
                    <a:pt x="12" y="25"/>
                    <a:pt x="9" y="20"/>
                    <a:pt x="12" y="20"/>
                  </a:cubicBezTo>
                  <a:cubicBezTo>
                    <a:pt x="14" y="20"/>
                    <a:pt x="15" y="19"/>
                    <a:pt x="17" y="17"/>
                  </a:cubicBezTo>
                  <a:cubicBezTo>
                    <a:pt x="18" y="14"/>
                    <a:pt x="19" y="15"/>
                    <a:pt x="20" y="17"/>
                  </a:cubicBezTo>
                  <a:cubicBezTo>
                    <a:pt x="21" y="18"/>
                    <a:pt x="22" y="19"/>
                    <a:pt x="22" y="21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2" y="27"/>
                    <a:pt x="26" y="24"/>
                    <a:pt x="27" y="23"/>
                  </a:cubicBezTo>
                  <a:cubicBezTo>
                    <a:pt x="28" y="22"/>
                    <a:pt x="31" y="20"/>
                    <a:pt x="32" y="21"/>
                  </a:cubicBezTo>
                  <a:cubicBezTo>
                    <a:pt x="34" y="23"/>
                    <a:pt x="36" y="20"/>
                    <a:pt x="39" y="21"/>
                  </a:cubicBezTo>
                  <a:cubicBezTo>
                    <a:pt x="40" y="20"/>
                    <a:pt x="38" y="18"/>
                    <a:pt x="38" y="18"/>
                  </a:cubicBezTo>
                  <a:cubicBezTo>
                    <a:pt x="37" y="16"/>
                    <a:pt x="38" y="14"/>
                    <a:pt x="36" y="14"/>
                  </a:cubicBezTo>
                  <a:cubicBezTo>
                    <a:pt x="33" y="15"/>
                    <a:pt x="31" y="12"/>
                    <a:pt x="32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31" y="9"/>
                    <a:pt x="30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8" name="Freeform 697"/>
            <p:cNvSpPr>
              <a:spLocks/>
            </p:cNvSpPr>
            <p:nvPr/>
          </p:nvSpPr>
          <p:spPr bwMode="auto">
            <a:xfrm>
              <a:off x="14515457" y="7230036"/>
              <a:ext cx="773888" cy="691264"/>
            </a:xfrm>
            <a:custGeom>
              <a:avLst/>
              <a:gdLst>
                <a:gd name="T0" fmla="*/ 8 w 83"/>
                <a:gd name="T1" fmla="*/ 51 h 74"/>
                <a:gd name="T2" fmla="*/ 9 w 83"/>
                <a:gd name="T3" fmla="*/ 54 h 74"/>
                <a:gd name="T4" fmla="*/ 11 w 83"/>
                <a:gd name="T5" fmla="*/ 57 h 74"/>
                <a:gd name="T6" fmla="*/ 5 w 83"/>
                <a:gd name="T7" fmla="*/ 61 h 74"/>
                <a:gd name="T8" fmla="*/ 3 w 83"/>
                <a:gd name="T9" fmla="*/ 64 h 74"/>
                <a:gd name="T10" fmla="*/ 6 w 83"/>
                <a:gd name="T11" fmla="*/ 66 h 74"/>
                <a:gd name="T12" fmla="*/ 13 w 83"/>
                <a:gd name="T13" fmla="*/ 64 h 74"/>
                <a:gd name="T14" fmla="*/ 19 w 83"/>
                <a:gd name="T15" fmla="*/ 65 h 74"/>
                <a:gd name="T16" fmla="*/ 23 w 83"/>
                <a:gd name="T17" fmla="*/ 65 h 74"/>
                <a:gd name="T18" fmla="*/ 28 w 83"/>
                <a:gd name="T19" fmla="*/ 64 h 74"/>
                <a:gd name="T20" fmla="*/ 29 w 83"/>
                <a:gd name="T21" fmla="*/ 67 h 74"/>
                <a:gd name="T22" fmla="*/ 32 w 83"/>
                <a:gd name="T23" fmla="*/ 69 h 74"/>
                <a:gd name="T24" fmla="*/ 33 w 83"/>
                <a:gd name="T25" fmla="*/ 73 h 74"/>
                <a:gd name="T26" fmla="*/ 34 w 83"/>
                <a:gd name="T27" fmla="*/ 71 h 74"/>
                <a:gd name="T28" fmla="*/ 36 w 83"/>
                <a:gd name="T29" fmla="*/ 73 h 74"/>
                <a:gd name="T30" fmla="*/ 43 w 83"/>
                <a:gd name="T31" fmla="*/ 71 h 74"/>
                <a:gd name="T32" fmla="*/ 46 w 83"/>
                <a:gd name="T33" fmla="*/ 70 h 74"/>
                <a:gd name="T34" fmla="*/ 50 w 83"/>
                <a:gd name="T35" fmla="*/ 70 h 74"/>
                <a:gd name="T36" fmla="*/ 48 w 83"/>
                <a:gd name="T37" fmla="*/ 64 h 74"/>
                <a:gd name="T38" fmla="*/ 46 w 83"/>
                <a:gd name="T39" fmla="*/ 61 h 74"/>
                <a:gd name="T40" fmla="*/ 44 w 83"/>
                <a:gd name="T41" fmla="*/ 57 h 74"/>
                <a:gd name="T42" fmla="*/ 46 w 83"/>
                <a:gd name="T43" fmla="*/ 52 h 74"/>
                <a:gd name="T44" fmla="*/ 49 w 83"/>
                <a:gd name="T45" fmla="*/ 52 h 74"/>
                <a:gd name="T46" fmla="*/ 52 w 83"/>
                <a:gd name="T47" fmla="*/ 52 h 74"/>
                <a:gd name="T48" fmla="*/ 57 w 83"/>
                <a:gd name="T49" fmla="*/ 46 h 74"/>
                <a:gd name="T50" fmla="*/ 60 w 83"/>
                <a:gd name="T51" fmla="*/ 44 h 74"/>
                <a:gd name="T52" fmla="*/ 62 w 83"/>
                <a:gd name="T53" fmla="*/ 41 h 74"/>
                <a:gd name="T54" fmla="*/ 65 w 83"/>
                <a:gd name="T55" fmla="*/ 39 h 74"/>
                <a:gd name="T56" fmla="*/ 66 w 83"/>
                <a:gd name="T57" fmla="*/ 37 h 74"/>
                <a:gd name="T58" fmla="*/ 69 w 83"/>
                <a:gd name="T59" fmla="*/ 33 h 74"/>
                <a:gd name="T60" fmla="*/ 71 w 83"/>
                <a:gd name="T61" fmla="*/ 27 h 74"/>
                <a:gd name="T62" fmla="*/ 66 w 83"/>
                <a:gd name="T63" fmla="*/ 23 h 74"/>
                <a:gd name="T64" fmla="*/ 65 w 83"/>
                <a:gd name="T65" fmla="*/ 16 h 74"/>
                <a:gd name="T66" fmla="*/ 70 w 83"/>
                <a:gd name="T67" fmla="*/ 14 h 74"/>
                <a:gd name="T68" fmla="*/ 74 w 83"/>
                <a:gd name="T69" fmla="*/ 15 h 74"/>
                <a:gd name="T70" fmla="*/ 77 w 83"/>
                <a:gd name="T71" fmla="*/ 13 h 74"/>
                <a:gd name="T72" fmla="*/ 83 w 83"/>
                <a:gd name="T73" fmla="*/ 10 h 74"/>
                <a:gd name="T74" fmla="*/ 76 w 83"/>
                <a:gd name="T75" fmla="*/ 6 h 74"/>
                <a:gd name="T76" fmla="*/ 74 w 83"/>
                <a:gd name="T77" fmla="*/ 2 h 74"/>
                <a:gd name="T78" fmla="*/ 71 w 83"/>
                <a:gd name="T79" fmla="*/ 0 h 74"/>
                <a:gd name="T80" fmla="*/ 65 w 83"/>
                <a:gd name="T81" fmla="*/ 1 h 74"/>
                <a:gd name="T82" fmla="*/ 56 w 83"/>
                <a:gd name="T83" fmla="*/ 4 h 74"/>
                <a:gd name="T84" fmla="*/ 53 w 83"/>
                <a:gd name="T85" fmla="*/ 8 h 74"/>
                <a:gd name="T86" fmla="*/ 51 w 83"/>
                <a:gd name="T87" fmla="*/ 13 h 74"/>
                <a:gd name="T88" fmla="*/ 48 w 83"/>
                <a:gd name="T89" fmla="*/ 18 h 74"/>
                <a:gd name="T90" fmla="*/ 47 w 83"/>
                <a:gd name="T91" fmla="*/ 21 h 74"/>
                <a:gd name="T92" fmla="*/ 43 w 83"/>
                <a:gd name="T93" fmla="*/ 24 h 74"/>
                <a:gd name="T94" fmla="*/ 41 w 83"/>
                <a:gd name="T95" fmla="*/ 30 h 74"/>
                <a:gd name="T96" fmla="*/ 38 w 83"/>
                <a:gd name="T97" fmla="*/ 30 h 74"/>
                <a:gd name="T98" fmla="*/ 34 w 83"/>
                <a:gd name="T99" fmla="*/ 32 h 74"/>
                <a:gd name="T100" fmla="*/ 30 w 83"/>
                <a:gd name="T101" fmla="*/ 33 h 74"/>
                <a:gd name="T102" fmla="*/ 27 w 83"/>
                <a:gd name="T103" fmla="*/ 37 h 74"/>
                <a:gd name="T104" fmla="*/ 22 w 83"/>
                <a:gd name="T105" fmla="*/ 42 h 74"/>
                <a:gd name="T106" fmla="*/ 13 w 83"/>
                <a:gd name="T107" fmla="*/ 43 h 74"/>
                <a:gd name="T108" fmla="*/ 0 w 83"/>
                <a:gd name="T109" fmla="*/ 40 h 74"/>
                <a:gd name="T110" fmla="*/ 3 w 83"/>
                <a:gd name="T111" fmla="*/ 46 h 74"/>
                <a:gd name="T112" fmla="*/ 8 w 83"/>
                <a:gd name="T1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74">
                  <a:moveTo>
                    <a:pt x="8" y="51"/>
                  </a:moveTo>
                  <a:cubicBezTo>
                    <a:pt x="8" y="52"/>
                    <a:pt x="8" y="53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6" y="60"/>
                    <a:pt x="5" y="61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6"/>
                    <a:pt x="3" y="66"/>
                    <a:pt x="6" y="66"/>
                  </a:cubicBezTo>
                  <a:cubicBezTo>
                    <a:pt x="8" y="65"/>
                    <a:pt x="11" y="65"/>
                    <a:pt x="13" y="64"/>
                  </a:cubicBezTo>
                  <a:cubicBezTo>
                    <a:pt x="15" y="64"/>
                    <a:pt x="17" y="64"/>
                    <a:pt x="19" y="65"/>
                  </a:cubicBezTo>
                  <a:cubicBezTo>
                    <a:pt x="20" y="65"/>
                    <a:pt x="22" y="65"/>
                    <a:pt x="23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29" y="64"/>
                    <a:pt x="29" y="66"/>
                    <a:pt x="29" y="67"/>
                  </a:cubicBezTo>
                  <a:cubicBezTo>
                    <a:pt x="30" y="68"/>
                    <a:pt x="31" y="68"/>
                    <a:pt x="32" y="69"/>
                  </a:cubicBezTo>
                  <a:cubicBezTo>
                    <a:pt x="32" y="70"/>
                    <a:pt x="33" y="72"/>
                    <a:pt x="33" y="73"/>
                  </a:cubicBezTo>
                  <a:cubicBezTo>
                    <a:pt x="35" y="74"/>
                    <a:pt x="34" y="72"/>
                    <a:pt x="34" y="71"/>
                  </a:cubicBezTo>
                  <a:cubicBezTo>
                    <a:pt x="35" y="71"/>
                    <a:pt x="36" y="73"/>
                    <a:pt x="36" y="73"/>
                  </a:cubicBezTo>
                  <a:cubicBezTo>
                    <a:pt x="38" y="72"/>
                    <a:pt x="40" y="70"/>
                    <a:pt x="43" y="71"/>
                  </a:cubicBezTo>
                  <a:cubicBezTo>
                    <a:pt x="44" y="71"/>
                    <a:pt x="45" y="71"/>
                    <a:pt x="46" y="70"/>
                  </a:cubicBezTo>
                  <a:cubicBezTo>
                    <a:pt x="47" y="70"/>
                    <a:pt x="49" y="70"/>
                    <a:pt x="50" y="70"/>
                  </a:cubicBezTo>
                  <a:cubicBezTo>
                    <a:pt x="51" y="69"/>
                    <a:pt x="49" y="64"/>
                    <a:pt x="48" y="64"/>
                  </a:cubicBezTo>
                  <a:cubicBezTo>
                    <a:pt x="47" y="63"/>
                    <a:pt x="46" y="63"/>
                    <a:pt x="46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1" y="56"/>
                    <a:pt x="45" y="54"/>
                    <a:pt x="46" y="52"/>
                  </a:cubicBezTo>
                  <a:cubicBezTo>
                    <a:pt x="47" y="52"/>
                    <a:pt x="47" y="51"/>
                    <a:pt x="49" y="52"/>
                  </a:cubicBezTo>
                  <a:cubicBezTo>
                    <a:pt x="51" y="54"/>
                    <a:pt x="50" y="52"/>
                    <a:pt x="52" y="52"/>
                  </a:cubicBezTo>
                  <a:cubicBezTo>
                    <a:pt x="56" y="51"/>
                    <a:pt x="55" y="48"/>
                    <a:pt x="57" y="46"/>
                  </a:cubicBezTo>
                  <a:cubicBezTo>
                    <a:pt x="58" y="45"/>
                    <a:pt x="60" y="45"/>
                    <a:pt x="60" y="44"/>
                  </a:cubicBezTo>
                  <a:cubicBezTo>
                    <a:pt x="61" y="43"/>
                    <a:pt x="62" y="42"/>
                    <a:pt x="62" y="41"/>
                  </a:cubicBezTo>
                  <a:cubicBezTo>
                    <a:pt x="62" y="40"/>
                    <a:pt x="64" y="39"/>
                    <a:pt x="65" y="39"/>
                  </a:cubicBezTo>
                  <a:cubicBezTo>
                    <a:pt x="66" y="39"/>
                    <a:pt x="66" y="37"/>
                    <a:pt x="66" y="37"/>
                  </a:cubicBezTo>
                  <a:cubicBezTo>
                    <a:pt x="66" y="34"/>
                    <a:pt x="70" y="36"/>
                    <a:pt x="69" y="33"/>
                  </a:cubicBezTo>
                  <a:cubicBezTo>
                    <a:pt x="69" y="30"/>
                    <a:pt x="68" y="29"/>
                    <a:pt x="71" y="27"/>
                  </a:cubicBezTo>
                  <a:cubicBezTo>
                    <a:pt x="72" y="27"/>
                    <a:pt x="67" y="24"/>
                    <a:pt x="66" y="23"/>
                  </a:cubicBezTo>
                  <a:cubicBezTo>
                    <a:pt x="65" y="21"/>
                    <a:pt x="66" y="18"/>
                    <a:pt x="65" y="16"/>
                  </a:cubicBezTo>
                  <a:cubicBezTo>
                    <a:pt x="65" y="13"/>
                    <a:pt x="68" y="13"/>
                    <a:pt x="70" y="14"/>
                  </a:cubicBezTo>
                  <a:cubicBezTo>
                    <a:pt x="71" y="14"/>
                    <a:pt x="73" y="15"/>
                    <a:pt x="74" y="15"/>
                  </a:cubicBezTo>
                  <a:cubicBezTo>
                    <a:pt x="76" y="15"/>
                    <a:pt x="76" y="14"/>
                    <a:pt x="77" y="13"/>
                  </a:cubicBezTo>
                  <a:cubicBezTo>
                    <a:pt x="80" y="13"/>
                    <a:pt x="81" y="13"/>
                    <a:pt x="83" y="10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5" y="5"/>
                    <a:pt x="75" y="3"/>
                    <a:pt x="74" y="2"/>
                  </a:cubicBezTo>
                  <a:cubicBezTo>
                    <a:pt x="73" y="1"/>
                    <a:pt x="72" y="1"/>
                    <a:pt x="71" y="0"/>
                  </a:cubicBezTo>
                  <a:cubicBezTo>
                    <a:pt x="69" y="0"/>
                    <a:pt x="66" y="1"/>
                    <a:pt x="65" y="1"/>
                  </a:cubicBezTo>
                  <a:cubicBezTo>
                    <a:pt x="61" y="0"/>
                    <a:pt x="59" y="2"/>
                    <a:pt x="56" y="4"/>
                  </a:cubicBezTo>
                  <a:cubicBezTo>
                    <a:pt x="53" y="5"/>
                    <a:pt x="51" y="5"/>
                    <a:pt x="53" y="8"/>
                  </a:cubicBezTo>
                  <a:cubicBezTo>
                    <a:pt x="55" y="10"/>
                    <a:pt x="53" y="12"/>
                    <a:pt x="51" y="13"/>
                  </a:cubicBezTo>
                  <a:cubicBezTo>
                    <a:pt x="49" y="15"/>
                    <a:pt x="52" y="19"/>
                    <a:pt x="48" y="18"/>
                  </a:cubicBezTo>
                  <a:cubicBezTo>
                    <a:pt x="43" y="18"/>
                    <a:pt x="47" y="19"/>
                    <a:pt x="47" y="21"/>
                  </a:cubicBezTo>
                  <a:cubicBezTo>
                    <a:pt x="48" y="22"/>
                    <a:pt x="44" y="23"/>
                    <a:pt x="43" y="24"/>
                  </a:cubicBezTo>
                  <a:cubicBezTo>
                    <a:pt x="42" y="26"/>
                    <a:pt x="42" y="30"/>
                    <a:pt x="41" y="30"/>
                  </a:cubicBezTo>
                  <a:cubicBezTo>
                    <a:pt x="40" y="31"/>
                    <a:pt x="39" y="30"/>
                    <a:pt x="38" y="30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8" y="34"/>
                    <a:pt x="28" y="35"/>
                    <a:pt x="27" y="37"/>
                  </a:cubicBezTo>
                  <a:cubicBezTo>
                    <a:pt x="27" y="40"/>
                    <a:pt x="25" y="41"/>
                    <a:pt x="22" y="42"/>
                  </a:cubicBezTo>
                  <a:cubicBezTo>
                    <a:pt x="19" y="43"/>
                    <a:pt x="16" y="43"/>
                    <a:pt x="13" y="43"/>
                  </a:cubicBezTo>
                  <a:cubicBezTo>
                    <a:pt x="8" y="43"/>
                    <a:pt x="4" y="42"/>
                    <a:pt x="0" y="40"/>
                  </a:cubicBezTo>
                  <a:cubicBezTo>
                    <a:pt x="1" y="42"/>
                    <a:pt x="2" y="44"/>
                    <a:pt x="3" y="46"/>
                  </a:cubicBezTo>
                  <a:cubicBezTo>
                    <a:pt x="4" y="47"/>
                    <a:pt x="8" y="48"/>
                    <a:pt x="8" y="5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09" name="Freeform 698"/>
            <p:cNvSpPr>
              <a:spLocks/>
            </p:cNvSpPr>
            <p:nvPr/>
          </p:nvSpPr>
          <p:spPr bwMode="auto">
            <a:xfrm>
              <a:off x="14477240" y="7144025"/>
              <a:ext cx="700637" cy="496943"/>
            </a:xfrm>
            <a:custGeom>
              <a:avLst/>
              <a:gdLst>
                <a:gd name="T0" fmla="*/ 72 w 75"/>
                <a:gd name="T1" fmla="*/ 7 h 53"/>
                <a:gd name="T2" fmla="*/ 69 w 75"/>
                <a:gd name="T3" fmla="*/ 8 h 53"/>
                <a:gd name="T4" fmla="*/ 67 w 75"/>
                <a:gd name="T5" fmla="*/ 7 h 53"/>
                <a:gd name="T6" fmla="*/ 62 w 75"/>
                <a:gd name="T7" fmla="*/ 10 h 53"/>
                <a:gd name="T8" fmla="*/ 57 w 75"/>
                <a:gd name="T9" fmla="*/ 11 h 53"/>
                <a:gd name="T10" fmla="*/ 57 w 75"/>
                <a:gd name="T11" fmla="*/ 4 h 53"/>
                <a:gd name="T12" fmla="*/ 54 w 75"/>
                <a:gd name="T13" fmla="*/ 1 h 53"/>
                <a:gd name="T14" fmla="*/ 50 w 75"/>
                <a:gd name="T15" fmla="*/ 6 h 53"/>
                <a:gd name="T16" fmla="*/ 47 w 75"/>
                <a:gd name="T17" fmla="*/ 8 h 53"/>
                <a:gd name="T18" fmla="*/ 44 w 75"/>
                <a:gd name="T19" fmla="*/ 8 h 53"/>
                <a:gd name="T20" fmla="*/ 39 w 75"/>
                <a:gd name="T21" fmla="*/ 10 h 53"/>
                <a:gd name="T22" fmla="*/ 34 w 75"/>
                <a:gd name="T23" fmla="*/ 7 h 53"/>
                <a:gd name="T24" fmla="*/ 28 w 75"/>
                <a:gd name="T25" fmla="*/ 6 h 53"/>
                <a:gd name="T26" fmla="*/ 27 w 75"/>
                <a:gd name="T27" fmla="*/ 8 h 53"/>
                <a:gd name="T28" fmla="*/ 24 w 75"/>
                <a:gd name="T29" fmla="*/ 9 h 53"/>
                <a:gd name="T30" fmla="*/ 21 w 75"/>
                <a:gd name="T31" fmla="*/ 14 h 53"/>
                <a:gd name="T32" fmla="*/ 15 w 75"/>
                <a:gd name="T33" fmla="*/ 17 h 53"/>
                <a:gd name="T34" fmla="*/ 11 w 75"/>
                <a:gd name="T35" fmla="*/ 19 h 53"/>
                <a:gd name="T36" fmla="*/ 5 w 75"/>
                <a:gd name="T37" fmla="*/ 16 h 53"/>
                <a:gd name="T38" fmla="*/ 4 w 75"/>
                <a:gd name="T39" fmla="*/ 23 h 53"/>
                <a:gd name="T40" fmla="*/ 3 w 75"/>
                <a:gd name="T41" fmla="*/ 29 h 53"/>
                <a:gd name="T42" fmla="*/ 2 w 75"/>
                <a:gd name="T43" fmla="*/ 33 h 53"/>
                <a:gd name="T44" fmla="*/ 3 w 75"/>
                <a:gd name="T45" fmla="*/ 37 h 53"/>
                <a:gd name="T46" fmla="*/ 4 w 75"/>
                <a:gd name="T47" fmla="*/ 40 h 53"/>
                <a:gd name="T48" fmla="*/ 8 w 75"/>
                <a:gd name="T49" fmla="*/ 43 h 53"/>
                <a:gd name="T50" fmla="*/ 4 w 75"/>
                <a:gd name="T51" fmla="*/ 49 h 53"/>
                <a:gd name="T52" fmla="*/ 29 w 75"/>
                <a:gd name="T53" fmla="*/ 50 h 53"/>
                <a:gd name="T54" fmla="*/ 32 w 75"/>
                <a:gd name="T55" fmla="*/ 43 h 53"/>
                <a:gd name="T56" fmla="*/ 39 w 75"/>
                <a:gd name="T57" fmla="*/ 40 h 53"/>
                <a:gd name="T58" fmla="*/ 43 w 75"/>
                <a:gd name="T59" fmla="*/ 39 h 53"/>
                <a:gd name="T60" fmla="*/ 45 w 75"/>
                <a:gd name="T61" fmla="*/ 39 h 53"/>
                <a:gd name="T62" fmla="*/ 47 w 75"/>
                <a:gd name="T63" fmla="*/ 33 h 53"/>
                <a:gd name="T64" fmla="*/ 51 w 75"/>
                <a:gd name="T65" fmla="*/ 30 h 53"/>
                <a:gd name="T66" fmla="*/ 51 w 75"/>
                <a:gd name="T67" fmla="*/ 27 h 53"/>
                <a:gd name="T68" fmla="*/ 55 w 75"/>
                <a:gd name="T69" fmla="*/ 26 h 53"/>
                <a:gd name="T70" fmla="*/ 55 w 75"/>
                <a:gd name="T71" fmla="*/ 23 h 53"/>
                <a:gd name="T72" fmla="*/ 58 w 75"/>
                <a:gd name="T73" fmla="*/ 19 h 53"/>
                <a:gd name="T74" fmla="*/ 56 w 75"/>
                <a:gd name="T75" fmla="*/ 14 h 53"/>
                <a:gd name="T76" fmla="*/ 63 w 75"/>
                <a:gd name="T77" fmla="*/ 11 h 53"/>
                <a:gd name="T78" fmla="*/ 70 w 75"/>
                <a:gd name="T79" fmla="*/ 10 h 53"/>
                <a:gd name="T80" fmla="*/ 74 w 75"/>
                <a:gd name="T81" fmla="*/ 9 h 53"/>
                <a:gd name="T82" fmla="*/ 75 w 75"/>
                <a:gd name="T83" fmla="*/ 7 h 53"/>
                <a:gd name="T84" fmla="*/ 72 w 75"/>
                <a:gd name="T85" fmla="*/ 7 h 53"/>
                <a:gd name="T86" fmla="*/ 72 w 75"/>
                <a:gd name="T8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53">
                  <a:moveTo>
                    <a:pt x="72" y="7"/>
                  </a:moveTo>
                  <a:cubicBezTo>
                    <a:pt x="71" y="7"/>
                    <a:pt x="70" y="9"/>
                    <a:pt x="69" y="8"/>
                  </a:cubicBezTo>
                  <a:cubicBezTo>
                    <a:pt x="68" y="8"/>
                    <a:pt x="68" y="6"/>
                    <a:pt x="67" y="7"/>
                  </a:cubicBezTo>
                  <a:cubicBezTo>
                    <a:pt x="65" y="7"/>
                    <a:pt x="63" y="9"/>
                    <a:pt x="62" y="10"/>
                  </a:cubicBezTo>
                  <a:cubicBezTo>
                    <a:pt x="61" y="10"/>
                    <a:pt x="59" y="12"/>
                    <a:pt x="57" y="11"/>
                  </a:cubicBezTo>
                  <a:cubicBezTo>
                    <a:pt x="56" y="10"/>
                    <a:pt x="59" y="6"/>
                    <a:pt x="57" y="4"/>
                  </a:cubicBezTo>
                  <a:cubicBezTo>
                    <a:pt x="57" y="4"/>
                    <a:pt x="55" y="0"/>
                    <a:pt x="54" y="1"/>
                  </a:cubicBezTo>
                  <a:cubicBezTo>
                    <a:pt x="53" y="3"/>
                    <a:pt x="52" y="5"/>
                    <a:pt x="50" y="6"/>
                  </a:cubicBezTo>
                  <a:cubicBezTo>
                    <a:pt x="48" y="7"/>
                    <a:pt x="47" y="6"/>
                    <a:pt x="47" y="8"/>
                  </a:cubicBezTo>
                  <a:cubicBezTo>
                    <a:pt x="46" y="11"/>
                    <a:pt x="45" y="7"/>
                    <a:pt x="44" y="8"/>
                  </a:cubicBezTo>
                  <a:cubicBezTo>
                    <a:pt x="42" y="9"/>
                    <a:pt x="41" y="10"/>
                    <a:pt x="39" y="10"/>
                  </a:cubicBezTo>
                  <a:cubicBezTo>
                    <a:pt x="37" y="9"/>
                    <a:pt x="35" y="8"/>
                    <a:pt x="34" y="7"/>
                  </a:cubicBezTo>
                  <a:cubicBezTo>
                    <a:pt x="33" y="7"/>
                    <a:pt x="28" y="6"/>
                    <a:pt x="28" y="6"/>
                  </a:cubicBezTo>
                  <a:cubicBezTo>
                    <a:pt x="27" y="7"/>
                    <a:pt x="28" y="8"/>
                    <a:pt x="27" y="8"/>
                  </a:cubicBezTo>
                  <a:cubicBezTo>
                    <a:pt x="26" y="8"/>
                    <a:pt x="24" y="8"/>
                    <a:pt x="24" y="9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18" y="16"/>
                    <a:pt x="17" y="15"/>
                    <a:pt x="15" y="17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8"/>
                    <a:pt x="5" y="17"/>
                    <a:pt x="5" y="16"/>
                  </a:cubicBezTo>
                  <a:cubicBezTo>
                    <a:pt x="5" y="19"/>
                    <a:pt x="5" y="21"/>
                    <a:pt x="4" y="23"/>
                  </a:cubicBezTo>
                  <a:cubicBezTo>
                    <a:pt x="2" y="25"/>
                    <a:pt x="0" y="27"/>
                    <a:pt x="3" y="29"/>
                  </a:cubicBezTo>
                  <a:cubicBezTo>
                    <a:pt x="4" y="30"/>
                    <a:pt x="2" y="31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9"/>
                    <a:pt x="2" y="40"/>
                    <a:pt x="4" y="40"/>
                  </a:cubicBezTo>
                  <a:cubicBezTo>
                    <a:pt x="7" y="41"/>
                    <a:pt x="8" y="40"/>
                    <a:pt x="8" y="43"/>
                  </a:cubicBezTo>
                  <a:cubicBezTo>
                    <a:pt x="8" y="45"/>
                    <a:pt x="5" y="48"/>
                    <a:pt x="4" y="49"/>
                  </a:cubicBezTo>
                  <a:cubicBezTo>
                    <a:pt x="12" y="53"/>
                    <a:pt x="21" y="52"/>
                    <a:pt x="29" y="50"/>
                  </a:cubicBezTo>
                  <a:cubicBezTo>
                    <a:pt x="32" y="49"/>
                    <a:pt x="31" y="45"/>
                    <a:pt x="32" y="43"/>
                  </a:cubicBezTo>
                  <a:cubicBezTo>
                    <a:pt x="33" y="41"/>
                    <a:pt x="37" y="42"/>
                    <a:pt x="39" y="40"/>
                  </a:cubicBezTo>
                  <a:cubicBezTo>
                    <a:pt x="40" y="40"/>
                    <a:pt x="41" y="39"/>
                    <a:pt x="43" y="39"/>
                  </a:cubicBezTo>
                  <a:cubicBezTo>
                    <a:pt x="43" y="39"/>
                    <a:pt x="45" y="40"/>
                    <a:pt x="45" y="39"/>
                  </a:cubicBezTo>
                  <a:cubicBezTo>
                    <a:pt x="46" y="37"/>
                    <a:pt x="46" y="35"/>
                    <a:pt x="47" y="33"/>
                  </a:cubicBezTo>
                  <a:cubicBezTo>
                    <a:pt x="48" y="32"/>
                    <a:pt x="52" y="31"/>
                    <a:pt x="51" y="30"/>
                  </a:cubicBezTo>
                  <a:cubicBezTo>
                    <a:pt x="51" y="29"/>
                    <a:pt x="47" y="27"/>
                    <a:pt x="51" y="27"/>
                  </a:cubicBezTo>
                  <a:cubicBezTo>
                    <a:pt x="52" y="27"/>
                    <a:pt x="54" y="28"/>
                    <a:pt x="55" y="26"/>
                  </a:cubicBezTo>
                  <a:cubicBezTo>
                    <a:pt x="55" y="25"/>
                    <a:pt x="54" y="24"/>
                    <a:pt x="55" y="23"/>
                  </a:cubicBezTo>
                  <a:cubicBezTo>
                    <a:pt x="55" y="21"/>
                    <a:pt x="58" y="21"/>
                    <a:pt x="58" y="19"/>
                  </a:cubicBezTo>
                  <a:cubicBezTo>
                    <a:pt x="58" y="17"/>
                    <a:pt x="55" y="16"/>
                    <a:pt x="56" y="14"/>
                  </a:cubicBezTo>
                  <a:cubicBezTo>
                    <a:pt x="58" y="13"/>
                    <a:pt x="61" y="12"/>
                    <a:pt x="63" y="11"/>
                  </a:cubicBezTo>
                  <a:cubicBezTo>
                    <a:pt x="65" y="9"/>
                    <a:pt x="68" y="10"/>
                    <a:pt x="70" y="10"/>
                  </a:cubicBezTo>
                  <a:cubicBezTo>
                    <a:pt x="71" y="10"/>
                    <a:pt x="73" y="10"/>
                    <a:pt x="74" y="9"/>
                  </a:cubicBezTo>
                  <a:cubicBezTo>
                    <a:pt x="74" y="9"/>
                    <a:pt x="75" y="8"/>
                    <a:pt x="75" y="7"/>
                  </a:cubicBezTo>
                  <a:cubicBezTo>
                    <a:pt x="74" y="7"/>
                    <a:pt x="73" y="7"/>
                    <a:pt x="72" y="7"/>
                  </a:cubicBezTo>
                  <a:cubicBezTo>
                    <a:pt x="71" y="8"/>
                    <a:pt x="73" y="7"/>
                    <a:pt x="72" y="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0" name="Freeform 699"/>
            <p:cNvSpPr>
              <a:spLocks/>
            </p:cNvSpPr>
            <p:nvPr/>
          </p:nvSpPr>
          <p:spPr bwMode="auto">
            <a:xfrm>
              <a:off x="14413545" y="6742648"/>
              <a:ext cx="25476" cy="38227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3 w 3"/>
                <a:gd name="T5" fmla="*/ 4 h 4"/>
                <a:gd name="T6" fmla="*/ 3 w 3"/>
                <a:gd name="T7" fmla="*/ 2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1" name="Freeform 700"/>
            <p:cNvSpPr>
              <a:spLocks noEditPoints="1"/>
            </p:cNvSpPr>
            <p:nvPr/>
          </p:nvSpPr>
          <p:spPr bwMode="auto">
            <a:xfrm>
              <a:off x="13824372" y="6153325"/>
              <a:ext cx="1894903" cy="907879"/>
            </a:xfrm>
            <a:custGeom>
              <a:avLst/>
              <a:gdLst>
                <a:gd name="T0" fmla="*/ 194 w 203"/>
                <a:gd name="T1" fmla="*/ 37 h 97"/>
                <a:gd name="T2" fmla="*/ 177 w 203"/>
                <a:gd name="T3" fmla="*/ 31 h 97"/>
                <a:gd name="T4" fmla="*/ 163 w 203"/>
                <a:gd name="T5" fmla="*/ 19 h 97"/>
                <a:gd name="T6" fmla="*/ 154 w 203"/>
                <a:gd name="T7" fmla="*/ 7 h 97"/>
                <a:gd name="T8" fmla="*/ 137 w 203"/>
                <a:gd name="T9" fmla="*/ 10 h 97"/>
                <a:gd name="T10" fmla="*/ 129 w 203"/>
                <a:gd name="T11" fmla="*/ 8 h 97"/>
                <a:gd name="T12" fmla="*/ 112 w 203"/>
                <a:gd name="T13" fmla="*/ 2 h 97"/>
                <a:gd name="T14" fmla="*/ 76 w 203"/>
                <a:gd name="T15" fmla="*/ 10 h 97"/>
                <a:gd name="T16" fmla="*/ 75 w 203"/>
                <a:gd name="T17" fmla="*/ 20 h 97"/>
                <a:gd name="T18" fmla="*/ 74 w 203"/>
                <a:gd name="T19" fmla="*/ 31 h 97"/>
                <a:gd name="T20" fmla="*/ 60 w 203"/>
                <a:gd name="T21" fmla="*/ 29 h 97"/>
                <a:gd name="T22" fmla="*/ 48 w 203"/>
                <a:gd name="T23" fmla="*/ 32 h 97"/>
                <a:gd name="T24" fmla="*/ 37 w 203"/>
                <a:gd name="T25" fmla="*/ 27 h 97"/>
                <a:gd name="T26" fmla="*/ 22 w 203"/>
                <a:gd name="T27" fmla="*/ 25 h 97"/>
                <a:gd name="T28" fmla="*/ 13 w 203"/>
                <a:gd name="T29" fmla="*/ 32 h 97"/>
                <a:gd name="T30" fmla="*/ 3 w 203"/>
                <a:gd name="T31" fmla="*/ 38 h 97"/>
                <a:gd name="T32" fmla="*/ 4 w 203"/>
                <a:gd name="T33" fmla="*/ 47 h 97"/>
                <a:gd name="T34" fmla="*/ 14 w 203"/>
                <a:gd name="T35" fmla="*/ 57 h 97"/>
                <a:gd name="T36" fmla="*/ 17 w 203"/>
                <a:gd name="T37" fmla="*/ 57 h 97"/>
                <a:gd name="T38" fmla="*/ 36 w 203"/>
                <a:gd name="T39" fmla="*/ 63 h 97"/>
                <a:gd name="T40" fmla="*/ 33 w 203"/>
                <a:gd name="T41" fmla="*/ 66 h 97"/>
                <a:gd name="T42" fmla="*/ 22 w 203"/>
                <a:gd name="T43" fmla="*/ 72 h 97"/>
                <a:gd name="T44" fmla="*/ 31 w 203"/>
                <a:gd name="T45" fmla="*/ 82 h 97"/>
                <a:gd name="T46" fmla="*/ 48 w 203"/>
                <a:gd name="T47" fmla="*/ 90 h 97"/>
                <a:gd name="T48" fmla="*/ 50 w 203"/>
                <a:gd name="T49" fmla="*/ 68 h 97"/>
                <a:gd name="T50" fmla="*/ 64 w 203"/>
                <a:gd name="T51" fmla="*/ 62 h 97"/>
                <a:gd name="T52" fmla="*/ 72 w 203"/>
                <a:gd name="T53" fmla="*/ 66 h 97"/>
                <a:gd name="T54" fmla="*/ 84 w 203"/>
                <a:gd name="T55" fmla="*/ 76 h 97"/>
                <a:gd name="T56" fmla="*/ 100 w 203"/>
                <a:gd name="T57" fmla="*/ 81 h 97"/>
                <a:gd name="T58" fmla="*/ 107 w 203"/>
                <a:gd name="T59" fmla="*/ 91 h 97"/>
                <a:gd name="T60" fmla="*/ 123 w 203"/>
                <a:gd name="T61" fmla="*/ 85 h 97"/>
                <a:gd name="T62" fmla="*/ 137 w 203"/>
                <a:gd name="T63" fmla="*/ 83 h 97"/>
                <a:gd name="T64" fmla="*/ 153 w 203"/>
                <a:gd name="T65" fmla="*/ 81 h 97"/>
                <a:gd name="T66" fmla="*/ 172 w 203"/>
                <a:gd name="T67" fmla="*/ 76 h 97"/>
                <a:gd name="T68" fmla="*/ 175 w 203"/>
                <a:gd name="T69" fmla="*/ 66 h 97"/>
                <a:gd name="T70" fmla="*/ 182 w 203"/>
                <a:gd name="T71" fmla="*/ 60 h 97"/>
                <a:gd name="T72" fmla="*/ 193 w 203"/>
                <a:gd name="T73" fmla="*/ 56 h 97"/>
                <a:gd name="T74" fmla="*/ 202 w 203"/>
                <a:gd name="T75" fmla="*/ 44 h 97"/>
                <a:gd name="T76" fmla="*/ 201 w 203"/>
                <a:gd name="T77" fmla="*/ 39 h 97"/>
                <a:gd name="T78" fmla="*/ 140 w 203"/>
                <a:gd name="T79" fmla="*/ 65 h 97"/>
                <a:gd name="T80" fmla="*/ 141 w 203"/>
                <a:gd name="T81" fmla="*/ 59 h 97"/>
                <a:gd name="T82" fmla="*/ 148 w 203"/>
                <a:gd name="T83" fmla="*/ 58 h 97"/>
                <a:gd name="T84" fmla="*/ 156 w 203"/>
                <a:gd name="T85" fmla="*/ 58 h 97"/>
                <a:gd name="T86" fmla="*/ 165 w 203"/>
                <a:gd name="T87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97">
                  <a:moveTo>
                    <a:pt x="201" y="39"/>
                  </a:moveTo>
                  <a:cubicBezTo>
                    <a:pt x="201" y="38"/>
                    <a:pt x="197" y="39"/>
                    <a:pt x="197" y="39"/>
                  </a:cubicBezTo>
                  <a:cubicBezTo>
                    <a:pt x="195" y="39"/>
                    <a:pt x="194" y="38"/>
                    <a:pt x="194" y="37"/>
                  </a:cubicBezTo>
                  <a:cubicBezTo>
                    <a:pt x="193" y="35"/>
                    <a:pt x="191" y="35"/>
                    <a:pt x="191" y="34"/>
                  </a:cubicBezTo>
                  <a:cubicBezTo>
                    <a:pt x="190" y="33"/>
                    <a:pt x="189" y="30"/>
                    <a:pt x="186" y="30"/>
                  </a:cubicBezTo>
                  <a:cubicBezTo>
                    <a:pt x="183" y="30"/>
                    <a:pt x="180" y="33"/>
                    <a:pt x="177" y="31"/>
                  </a:cubicBezTo>
                  <a:cubicBezTo>
                    <a:pt x="176" y="30"/>
                    <a:pt x="175" y="29"/>
                    <a:pt x="174" y="28"/>
                  </a:cubicBezTo>
                  <a:cubicBezTo>
                    <a:pt x="173" y="28"/>
                    <a:pt x="171" y="31"/>
                    <a:pt x="170" y="31"/>
                  </a:cubicBezTo>
                  <a:cubicBezTo>
                    <a:pt x="169" y="32"/>
                    <a:pt x="163" y="21"/>
                    <a:pt x="163" y="19"/>
                  </a:cubicBezTo>
                  <a:cubicBezTo>
                    <a:pt x="161" y="17"/>
                    <a:pt x="160" y="14"/>
                    <a:pt x="157" y="13"/>
                  </a:cubicBezTo>
                  <a:cubicBezTo>
                    <a:pt x="156" y="12"/>
                    <a:pt x="155" y="11"/>
                    <a:pt x="154" y="11"/>
                  </a:cubicBezTo>
                  <a:cubicBezTo>
                    <a:pt x="152" y="10"/>
                    <a:pt x="154" y="8"/>
                    <a:pt x="154" y="7"/>
                  </a:cubicBezTo>
                  <a:cubicBezTo>
                    <a:pt x="154" y="6"/>
                    <a:pt x="147" y="10"/>
                    <a:pt x="146" y="11"/>
                  </a:cubicBezTo>
                  <a:cubicBezTo>
                    <a:pt x="145" y="11"/>
                    <a:pt x="137" y="14"/>
                    <a:pt x="137" y="13"/>
                  </a:cubicBezTo>
                  <a:cubicBezTo>
                    <a:pt x="137" y="11"/>
                    <a:pt x="139" y="10"/>
                    <a:pt x="137" y="10"/>
                  </a:cubicBezTo>
                  <a:cubicBezTo>
                    <a:pt x="136" y="9"/>
                    <a:pt x="135" y="8"/>
                    <a:pt x="134" y="9"/>
                  </a:cubicBezTo>
                  <a:cubicBezTo>
                    <a:pt x="134" y="9"/>
                    <a:pt x="134" y="10"/>
                    <a:pt x="133" y="9"/>
                  </a:cubicBezTo>
                  <a:cubicBezTo>
                    <a:pt x="131" y="8"/>
                    <a:pt x="132" y="7"/>
                    <a:pt x="129" y="8"/>
                  </a:cubicBezTo>
                  <a:cubicBezTo>
                    <a:pt x="126" y="10"/>
                    <a:pt x="126" y="7"/>
                    <a:pt x="126" y="5"/>
                  </a:cubicBezTo>
                  <a:cubicBezTo>
                    <a:pt x="127" y="1"/>
                    <a:pt x="121" y="0"/>
                    <a:pt x="118" y="0"/>
                  </a:cubicBezTo>
                  <a:cubicBezTo>
                    <a:pt x="116" y="0"/>
                    <a:pt x="114" y="1"/>
                    <a:pt x="112" y="2"/>
                  </a:cubicBezTo>
                  <a:cubicBezTo>
                    <a:pt x="110" y="3"/>
                    <a:pt x="108" y="4"/>
                    <a:pt x="105" y="4"/>
                  </a:cubicBezTo>
                  <a:cubicBezTo>
                    <a:pt x="97" y="6"/>
                    <a:pt x="89" y="9"/>
                    <a:pt x="81" y="9"/>
                  </a:cubicBezTo>
                  <a:cubicBezTo>
                    <a:pt x="79" y="9"/>
                    <a:pt x="77" y="9"/>
                    <a:pt x="76" y="10"/>
                  </a:cubicBezTo>
                  <a:cubicBezTo>
                    <a:pt x="75" y="11"/>
                    <a:pt x="77" y="14"/>
                    <a:pt x="79" y="14"/>
                  </a:cubicBezTo>
                  <a:cubicBezTo>
                    <a:pt x="83" y="17"/>
                    <a:pt x="76" y="16"/>
                    <a:pt x="74" y="17"/>
                  </a:cubicBezTo>
                  <a:cubicBezTo>
                    <a:pt x="72" y="18"/>
                    <a:pt x="75" y="19"/>
                    <a:pt x="75" y="20"/>
                  </a:cubicBezTo>
                  <a:cubicBezTo>
                    <a:pt x="75" y="22"/>
                    <a:pt x="71" y="22"/>
                    <a:pt x="71" y="23"/>
                  </a:cubicBezTo>
                  <a:cubicBezTo>
                    <a:pt x="71" y="26"/>
                    <a:pt x="79" y="25"/>
                    <a:pt x="78" y="29"/>
                  </a:cubicBezTo>
                  <a:cubicBezTo>
                    <a:pt x="77" y="30"/>
                    <a:pt x="76" y="31"/>
                    <a:pt x="74" y="31"/>
                  </a:cubicBezTo>
                  <a:cubicBezTo>
                    <a:pt x="73" y="31"/>
                    <a:pt x="70" y="31"/>
                    <a:pt x="69" y="31"/>
                  </a:cubicBezTo>
                  <a:cubicBezTo>
                    <a:pt x="67" y="32"/>
                    <a:pt x="68" y="33"/>
                    <a:pt x="66" y="32"/>
                  </a:cubicBezTo>
                  <a:cubicBezTo>
                    <a:pt x="64" y="31"/>
                    <a:pt x="62" y="29"/>
                    <a:pt x="60" y="29"/>
                  </a:cubicBezTo>
                  <a:cubicBezTo>
                    <a:pt x="59" y="28"/>
                    <a:pt x="57" y="30"/>
                    <a:pt x="56" y="30"/>
                  </a:cubicBezTo>
                  <a:cubicBezTo>
                    <a:pt x="54" y="29"/>
                    <a:pt x="53" y="29"/>
                    <a:pt x="51" y="30"/>
                  </a:cubicBezTo>
                  <a:cubicBezTo>
                    <a:pt x="50" y="31"/>
                    <a:pt x="49" y="33"/>
                    <a:pt x="48" y="32"/>
                  </a:cubicBezTo>
                  <a:cubicBezTo>
                    <a:pt x="47" y="32"/>
                    <a:pt x="44" y="29"/>
                    <a:pt x="43" y="30"/>
                  </a:cubicBezTo>
                  <a:cubicBezTo>
                    <a:pt x="42" y="30"/>
                    <a:pt x="42" y="33"/>
                    <a:pt x="41" y="31"/>
                  </a:cubicBezTo>
                  <a:cubicBezTo>
                    <a:pt x="40" y="29"/>
                    <a:pt x="39" y="28"/>
                    <a:pt x="37" y="27"/>
                  </a:cubicBezTo>
                  <a:cubicBezTo>
                    <a:pt x="35" y="26"/>
                    <a:pt x="33" y="26"/>
                    <a:pt x="32" y="25"/>
                  </a:cubicBezTo>
                  <a:cubicBezTo>
                    <a:pt x="29" y="24"/>
                    <a:pt x="29" y="26"/>
                    <a:pt x="27" y="26"/>
                  </a:cubicBezTo>
                  <a:cubicBezTo>
                    <a:pt x="25" y="27"/>
                    <a:pt x="24" y="24"/>
                    <a:pt x="22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9"/>
                    <a:pt x="13" y="31"/>
                    <a:pt x="13" y="32"/>
                  </a:cubicBezTo>
                  <a:cubicBezTo>
                    <a:pt x="12" y="33"/>
                    <a:pt x="14" y="36"/>
                    <a:pt x="12" y="36"/>
                  </a:cubicBezTo>
                  <a:cubicBezTo>
                    <a:pt x="10" y="37"/>
                    <a:pt x="7" y="31"/>
                    <a:pt x="6" y="34"/>
                  </a:cubicBezTo>
                  <a:cubicBezTo>
                    <a:pt x="5" y="36"/>
                    <a:pt x="4" y="36"/>
                    <a:pt x="3" y="38"/>
                  </a:cubicBezTo>
                  <a:cubicBezTo>
                    <a:pt x="2" y="40"/>
                    <a:pt x="6" y="40"/>
                    <a:pt x="4" y="42"/>
                  </a:cubicBezTo>
                  <a:cubicBezTo>
                    <a:pt x="3" y="43"/>
                    <a:pt x="0" y="45"/>
                    <a:pt x="2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5" y="48"/>
                    <a:pt x="4" y="49"/>
                    <a:pt x="5" y="50"/>
                  </a:cubicBezTo>
                  <a:cubicBezTo>
                    <a:pt x="7" y="51"/>
                    <a:pt x="9" y="49"/>
                    <a:pt x="11" y="51"/>
                  </a:cubicBezTo>
                  <a:cubicBezTo>
                    <a:pt x="12" y="52"/>
                    <a:pt x="14" y="55"/>
                    <a:pt x="14" y="57"/>
                  </a:cubicBezTo>
                  <a:cubicBezTo>
                    <a:pt x="13" y="57"/>
                    <a:pt x="10" y="56"/>
                    <a:pt x="13" y="58"/>
                  </a:cubicBezTo>
                  <a:cubicBezTo>
                    <a:pt x="14" y="59"/>
                    <a:pt x="14" y="60"/>
                    <a:pt x="16" y="58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7"/>
                    <a:pt x="24" y="54"/>
                    <a:pt x="29" y="56"/>
                  </a:cubicBezTo>
                  <a:cubicBezTo>
                    <a:pt x="31" y="57"/>
                    <a:pt x="33" y="54"/>
                    <a:pt x="34" y="56"/>
                  </a:cubicBezTo>
                  <a:cubicBezTo>
                    <a:pt x="35" y="57"/>
                    <a:pt x="37" y="61"/>
                    <a:pt x="36" y="63"/>
                  </a:cubicBezTo>
                  <a:cubicBezTo>
                    <a:pt x="35" y="63"/>
                    <a:pt x="33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3" y="66"/>
                    <a:pt x="33" y="66"/>
                  </a:cubicBezTo>
                  <a:cubicBezTo>
                    <a:pt x="30" y="66"/>
                    <a:pt x="22" y="64"/>
                    <a:pt x="24" y="69"/>
                  </a:cubicBezTo>
                  <a:cubicBezTo>
                    <a:pt x="25" y="71"/>
                    <a:pt x="24" y="71"/>
                    <a:pt x="22" y="70"/>
                  </a:cubicBezTo>
                  <a:cubicBezTo>
                    <a:pt x="20" y="69"/>
                    <a:pt x="21" y="71"/>
                    <a:pt x="22" y="72"/>
                  </a:cubicBezTo>
                  <a:cubicBezTo>
                    <a:pt x="24" y="72"/>
                    <a:pt x="24" y="75"/>
                    <a:pt x="25" y="76"/>
                  </a:cubicBezTo>
                  <a:cubicBezTo>
                    <a:pt x="27" y="77"/>
                    <a:pt x="24" y="79"/>
                    <a:pt x="27" y="79"/>
                  </a:cubicBezTo>
                  <a:cubicBezTo>
                    <a:pt x="28" y="79"/>
                    <a:pt x="30" y="81"/>
                    <a:pt x="31" y="82"/>
                  </a:cubicBezTo>
                  <a:cubicBezTo>
                    <a:pt x="34" y="82"/>
                    <a:pt x="31" y="85"/>
                    <a:pt x="31" y="87"/>
                  </a:cubicBezTo>
                  <a:cubicBezTo>
                    <a:pt x="34" y="85"/>
                    <a:pt x="38" y="82"/>
                    <a:pt x="42" y="85"/>
                  </a:cubicBezTo>
                  <a:cubicBezTo>
                    <a:pt x="44" y="87"/>
                    <a:pt x="45" y="90"/>
                    <a:pt x="48" y="90"/>
                  </a:cubicBezTo>
                  <a:cubicBezTo>
                    <a:pt x="50" y="90"/>
                    <a:pt x="49" y="88"/>
                    <a:pt x="49" y="87"/>
                  </a:cubicBezTo>
                  <a:cubicBezTo>
                    <a:pt x="49" y="84"/>
                    <a:pt x="49" y="81"/>
                    <a:pt x="49" y="78"/>
                  </a:cubicBezTo>
                  <a:cubicBezTo>
                    <a:pt x="49" y="76"/>
                    <a:pt x="48" y="68"/>
                    <a:pt x="50" y="68"/>
                  </a:cubicBezTo>
                  <a:cubicBezTo>
                    <a:pt x="52" y="67"/>
                    <a:pt x="55" y="66"/>
                    <a:pt x="57" y="65"/>
                  </a:cubicBezTo>
                  <a:cubicBezTo>
                    <a:pt x="59" y="65"/>
                    <a:pt x="61" y="64"/>
                    <a:pt x="62" y="64"/>
                  </a:cubicBezTo>
                  <a:cubicBezTo>
                    <a:pt x="63" y="63"/>
                    <a:pt x="62" y="61"/>
                    <a:pt x="64" y="62"/>
                  </a:cubicBezTo>
                  <a:cubicBezTo>
                    <a:pt x="65" y="62"/>
                    <a:pt x="68" y="64"/>
                    <a:pt x="68" y="62"/>
                  </a:cubicBezTo>
                  <a:cubicBezTo>
                    <a:pt x="68" y="61"/>
                    <a:pt x="70" y="60"/>
                    <a:pt x="71" y="62"/>
                  </a:cubicBezTo>
                  <a:cubicBezTo>
                    <a:pt x="72" y="63"/>
                    <a:pt x="71" y="64"/>
                    <a:pt x="72" y="66"/>
                  </a:cubicBezTo>
                  <a:cubicBezTo>
                    <a:pt x="72" y="67"/>
                    <a:pt x="73" y="69"/>
                    <a:pt x="72" y="70"/>
                  </a:cubicBezTo>
                  <a:cubicBezTo>
                    <a:pt x="73" y="71"/>
                    <a:pt x="74" y="71"/>
                    <a:pt x="75" y="72"/>
                  </a:cubicBezTo>
                  <a:cubicBezTo>
                    <a:pt x="78" y="75"/>
                    <a:pt x="80" y="77"/>
                    <a:pt x="84" y="76"/>
                  </a:cubicBezTo>
                  <a:cubicBezTo>
                    <a:pt x="86" y="76"/>
                    <a:pt x="88" y="77"/>
                    <a:pt x="90" y="77"/>
                  </a:cubicBezTo>
                  <a:cubicBezTo>
                    <a:pt x="92" y="77"/>
                    <a:pt x="93" y="75"/>
                    <a:pt x="95" y="75"/>
                  </a:cubicBezTo>
                  <a:cubicBezTo>
                    <a:pt x="97" y="76"/>
                    <a:pt x="99" y="79"/>
                    <a:pt x="100" y="81"/>
                  </a:cubicBezTo>
                  <a:cubicBezTo>
                    <a:pt x="101" y="82"/>
                    <a:pt x="100" y="83"/>
                    <a:pt x="100" y="85"/>
                  </a:cubicBezTo>
                  <a:cubicBezTo>
                    <a:pt x="100" y="87"/>
                    <a:pt x="103" y="88"/>
                    <a:pt x="103" y="90"/>
                  </a:cubicBezTo>
                  <a:cubicBezTo>
                    <a:pt x="103" y="91"/>
                    <a:pt x="106" y="91"/>
                    <a:pt x="107" y="91"/>
                  </a:cubicBezTo>
                  <a:cubicBezTo>
                    <a:pt x="109" y="91"/>
                    <a:pt x="109" y="91"/>
                    <a:pt x="110" y="93"/>
                  </a:cubicBezTo>
                  <a:cubicBezTo>
                    <a:pt x="112" y="97"/>
                    <a:pt x="114" y="92"/>
                    <a:pt x="116" y="90"/>
                  </a:cubicBezTo>
                  <a:cubicBezTo>
                    <a:pt x="117" y="87"/>
                    <a:pt x="121" y="87"/>
                    <a:pt x="123" y="85"/>
                  </a:cubicBezTo>
                  <a:cubicBezTo>
                    <a:pt x="125" y="85"/>
                    <a:pt x="125" y="85"/>
                    <a:pt x="126" y="84"/>
                  </a:cubicBezTo>
                  <a:cubicBezTo>
                    <a:pt x="127" y="81"/>
                    <a:pt x="128" y="82"/>
                    <a:pt x="130" y="82"/>
                  </a:cubicBezTo>
                  <a:cubicBezTo>
                    <a:pt x="132" y="82"/>
                    <a:pt x="136" y="85"/>
                    <a:pt x="137" y="83"/>
                  </a:cubicBezTo>
                  <a:cubicBezTo>
                    <a:pt x="137" y="81"/>
                    <a:pt x="137" y="80"/>
                    <a:pt x="139" y="79"/>
                  </a:cubicBezTo>
                  <a:cubicBezTo>
                    <a:pt x="141" y="78"/>
                    <a:pt x="143" y="80"/>
                    <a:pt x="145" y="80"/>
                  </a:cubicBezTo>
                  <a:cubicBezTo>
                    <a:pt x="147" y="81"/>
                    <a:pt x="151" y="81"/>
                    <a:pt x="153" y="81"/>
                  </a:cubicBezTo>
                  <a:cubicBezTo>
                    <a:pt x="159" y="81"/>
                    <a:pt x="164" y="83"/>
                    <a:pt x="170" y="84"/>
                  </a:cubicBezTo>
                  <a:cubicBezTo>
                    <a:pt x="169" y="82"/>
                    <a:pt x="171" y="81"/>
                    <a:pt x="173" y="79"/>
                  </a:cubicBezTo>
                  <a:cubicBezTo>
                    <a:pt x="174" y="78"/>
                    <a:pt x="173" y="78"/>
                    <a:pt x="172" y="76"/>
                  </a:cubicBezTo>
                  <a:cubicBezTo>
                    <a:pt x="171" y="75"/>
                    <a:pt x="171" y="73"/>
                    <a:pt x="171" y="71"/>
                  </a:cubicBezTo>
                  <a:cubicBezTo>
                    <a:pt x="170" y="71"/>
                    <a:pt x="170" y="67"/>
                    <a:pt x="169" y="68"/>
                  </a:cubicBezTo>
                  <a:cubicBezTo>
                    <a:pt x="170" y="67"/>
                    <a:pt x="173" y="67"/>
                    <a:pt x="175" y="66"/>
                  </a:cubicBezTo>
                  <a:cubicBezTo>
                    <a:pt x="178" y="66"/>
                    <a:pt x="180" y="68"/>
                    <a:pt x="182" y="66"/>
                  </a:cubicBezTo>
                  <a:cubicBezTo>
                    <a:pt x="183" y="66"/>
                    <a:pt x="181" y="65"/>
                    <a:pt x="181" y="64"/>
                  </a:cubicBezTo>
                  <a:cubicBezTo>
                    <a:pt x="180" y="63"/>
                    <a:pt x="181" y="61"/>
                    <a:pt x="182" y="60"/>
                  </a:cubicBezTo>
                  <a:cubicBezTo>
                    <a:pt x="183" y="59"/>
                    <a:pt x="184" y="53"/>
                    <a:pt x="185" y="54"/>
                  </a:cubicBezTo>
                  <a:cubicBezTo>
                    <a:pt x="187" y="55"/>
                    <a:pt x="188" y="56"/>
                    <a:pt x="190" y="56"/>
                  </a:cubicBezTo>
                  <a:cubicBezTo>
                    <a:pt x="191" y="55"/>
                    <a:pt x="192" y="57"/>
                    <a:pt x="193" y="56"/>
                  </a:cubicBezTo>
                  <a:cubicBezTo>
                    <a:pt x="194" y="56"/>
                    <a:pt x="196" y="55"/>
                    <a:pt x="197" y="54"/>
                  </a:cubicBezTo>
                  <a:cubicBezTo>
                    <a:pt x="198" y="53"/>
                    <a:pt x="196" y="51"/>
                    <a:pt x="196" y="49"/>
                  </a:cubicBezTo>
                  <a:cubicBezTo>
                    <a:pt x="197" y="46"/>
                    <a:pt x="200" y="47"/>
                    <a:pt x="202" y="44"/>
                  </a:cubicBezTo>
                  <a:cubicBezTo>
                    <a:pt x="202" y="43"/>
                    <a:pt x="202" y="43"/>
                    <a:pt x="203" y="42"/>
                  </a:cubicBezTo>
                  <a:cubicBezTo>
                    <a:pt x="203" y="41"/>
                    <a:pt x="202" y="40"/>
                    <a:pt x="201" y="39"/>
                  </a:cubicBezTo>
                  <a:cubicBezTo>
                    <a:pt x="201" y="38"/>
                    <a:pt x="202" y="39"/>
                    <a:pt x="201" y="39"/>
                  </a:cubicBezTo>
                  <a:close/>
                  <a:moveTo>
                    <a:pt x="148" y="58"/>
                  </a:moveTo>
                  <a:cubicBezTo>
                    <a:pt x="146" y="58"/>
                    <a:pt x="143" y="61"/>
                    <a:pt x="142" y="62"/>
                  </a:cubicBezTo>
                  <a:cubicBezTo>
                    <a:pt x="141" y="62"/>
                    <a:pt x="140" y="64"/>
                    <a:pt x="140" y="65"/>
                  </a:cubicBezTo>
                  <a:cubicBezTo>
                    <a:pt x="140" y="66"/>
                    <a:pt x="141" y="67"/>
                    <a:pt x="141" y="67"/>
                  </a:cubicBezTo>
                  <a:cubicBezTo>
                    <a:pt x="140" y="68"/>
                    <a:pt x="138" y="64"/>
                    <a:pt x="138" y="63"/>
                  </a:cubicBezTo>
                  <a:cubicBezTo>
                    <a:pt x="138" y="61"/>
                    <a:pt x="139" y="60"/>
                    <a:pt x="141" y="59"/>
                  </a:cubicBezTo>
                  <a:cubicBezTo>
                    <a:pt x="143" y="58"/>
                    <a:pt x="145" y="57"/>
                    <a:pt x="147" y="57"/>
                  </a:cubicBezTo>
                  <a:cubicBezTo>
                    <a:pt x="147" y="57"/>
                    <a:pt x="152" y="58"/>
                    <a:pt x="152" y="58"/>
                  </a:cubicBezTo>
                  <a:cubicBezTo>
                    <a:pt x="151" y="59"/>
                    <a:pt x="148" y="58"/>
                    <a:pt x="148" y="58"/>
                  </a:cubicBezTo>
                  <a:cubicBezTo>
                    <a:pt x="146" y="58"/>
                    <a:pt x="149" y="58"/>
                    <a:pt x="148" y="58"/>
                  </a:cubicBezTo>
                  <a:close/>
                  <a:moveTo>
                    <a:pt x="165" y="59"/>
                  </a:moveTo>
                  <a:cubicBezTo>
                    <a:pt x="164" y="61"/>
                    <a:pt x="157" y="60"/>
                    <a:pt x="156" y="58"/>
                  </a:cubicBezTo>
                  <a:cubicBezTo>
                    <a:pt x="156" y="58"/>
                    <a:pt x="160" y="58"/>
                    <a:pt x="160" y="58"/>
                  </a:cubicBezTo>
                  <a:cubicBezTo>
                    <a:pt x="162" y="58"/>
                    <a:pt x="163" y="58"/>
                    <a:pt x="165" y="57"/>
                  </a:cubicBezTo>
                  <a:cubicBezTo>
                    <a:pt x="165" y="57"/>
                    <a:pt x="165" y="59"/>
                    <a:pt x="165" y="59"/>
                  </a:cubicBezTo>
                  <a:cubicBezTo>
                    <a:pt x="164" y="60"/>
                    <a:pt x="165" y="58"/>
                    <a:pt x="165" y="5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2" name="Freeform 701"/>
            <p:cNvSpPr>
              <a:spLocks/>
            </p:cNvSpPr>
            <p:nvPr/>
          </p:nvSpPr>
          <p:spPr bwMode="auto">
            <a:xfrm>
              <a:off x="14849851" y="7284188"/>
              <a:ext cx="1308916" cy="1395263"/>
            </a:xfrm>
            <a:custGeom>
              <a:avLst/>
              <a:gdLst>
                <a:gd name="T0" fmla="*/ 121 w 140"/>
                <a:gd name="T1" fmla="*/ 66 h 149"/>
                <a:gd name="T2" fmla="*/ 129 w 140"/>
                <a:gd name="T3" fmla="*/ 54 h 149"/>
                <a:gd name="T4" fmla="*/ 137 w 140"/>
                <a:gd name="T5" fmla="*/ 46 h 149"/>
                <a:gd name="T6" fmla="*/ 135 w 140"/>
                <a:gd name="T7" fmla="*/ 41 h 149"/>
                <a:gd name="T8" fmla="*/ 127 w 140"/>
                <a:gd name="T9" fmla="*/ 37 h 149"/>
                <a:gd name="T10" fmla="*/ 119 w 140"/>
                <a:gd name="T11" fmla="*/ 43 h 149"/>
                <a:gd name="T12" fmla="*/ 106 w 140"/>
                <a:gd name="T13" fmla="*/ 51 h 149"/>
                <a:gd name="T14" fmla="*/ 100 w 140"/>
                <a:gd name="T15" fmla="*/ 45 h 149"/>
                <a:gd name="T16" fmla="*/ 92 w 140"/>
                <a:gd name="T17" fmla="*/ 52 h 149"/>
                <a:gd name="T18" fmla="*/ 77 w 140"/>
                <a:gd name="T19" fmla="*/ 47 h 149"/>
                <a:gd name="T20" fmla="*/ 62 w 140"/>
                <a:gd name="T21" fmla="*/ 41 h 149"/>
                <a:gd name="T22" fmla="*/ 63 w 140"/>
                <a:gd name="T23" fmla="*/ 32 h 149"/>
                <a:gd name="T24" fmla="*/ 52 w 140"/>
                <a:gd name="T25" fmla="*/ 22 h 149"/>
                <a:gd name="T26" fmla="*/ 55 w 140"/>
                <a:gd name="T27" fmla="*/ 12 h 149"/>
                <a:gd name="T28" fmla="*/ 50 w 140"/>
                <a:gd name="T29" fmla="*/ 2 h 149"/>
                <a:gd name="T30" fmla="*/ 40 w 140"/>
                <a:gd name="T31" fmla="*/ 8 h 149"/>
                <a:gd name="T32" fmla="*/ 30 w 140"/>
                <a:gd name="T33" fmla="*/ 12 h 149"/>
                <a:gd name="T34" fmla="*/ 33 w 140"/>
                <a:gd name="T35" fmla="*/ 22 h 149"/>
                <a:gd name="T36" fmla="*/ 29 w 140"/>
                <a:gd name="T37" fmla="*/ 33 h 149"/>
                <a:gd name="T38" fmla="*/ 19 w 140"/>
                <a:gd name="T39" fmla="*/ 44 h 149"/>
                <a:gd name="T40" fmla="*/ 7 w 140"/>
                <a:gd name="T41" fmla="*/ 50 h 149"/>
                <a:gd name="T42" fmla="*/ 14 w 140"/>
                <a:gd name="T43" fmla="*/ 64 h 149"/>
                <a:gd name="T44" fmla="*/ 5 w 140"/>
                <a:gd name="T45" fmla="*/ 64 h 149"/>
                <a:gd name="T46" fmla="*/ 11 w 140"/>
                <a:gd name="T47" fmla="*/ 72 h 149"/>
                <a:gd name="T48" fmla="*/ 11 w 140"/>
                <a:gd name="T49" fmla="*/ 82 h 149"/>
                <a:gd name="T50" fmla="*/ 19 w 140"/>
                <a:gd name="T51" fmla="*/ 78 h 149"/>
                <a:gd name="T52" fmla="*/ 23 w 140"/>
                <a:gd name="T53" fmla="*/ 75 h 149"/>
                <a:gd name="T54" fmla="*/ 22 w 140"/>
                <a:gd name="T55" fmla="*/ 78 h 149"/>
                <a:gd name="T56" fmla="*/ 24 w 140"/>
                <a:gd name="T57" fmla="*/ 82 h 149"/>
                <a:gd name="T58" fmla="*/ 24 w 140"/>
                <a:gd name="T59" fmla="*/ 95 h 149"/>
                <a:gd name="T60" fmla="*/ 26 w 140"/>
                <a:gd name="T61" fmla="*/ 107 h 149"/>
                <a:gd name="T62" fmla="*/ 39 w 140"/>
                <a:gd name="T63" fmla="*/ 134 h 149"/>
                <a:gd name="T64" fmla="*/ 50 w 140"/>
                <a:gd name="T65" fmla="*/ 143 h 149"/>
                <a:gd name="T66" fmla="*/ 57 w 140"/>
                <a:gd name="T67" fmla="*/ 132 h 149"/>
                <a:gd name="T68" fmla="*/ 65 w 140"/>
                <a:gd name="T69" fmla="*/ 107 h 149"/>
                <a:gd name="T70" fmla="*/ 81 w 140"/>
                <a:gd name="T71" fmla="*/ 93 h 149"/>
                <a:gd name="T72" fmla="*/ 91 w 140"/>
                <a:gd name="T73" fmla="*/ 84 h 149"/>
                <a:gd name="T74" fmla="*/ 98 w 140"/>
                <a:gd name="T75" fmla="*/ 74 h 149"/>
                <a:gd name="T76" fmla="*/ 101 w 140"/>
                <a:gd name="T77" fmla="*/ 78 h 149"/>
                <a:gd name="T78" fmla="*/ 100 w 140"/>
                <a:gd name="T79" fmla="*/ 58 h 149"/>
                <a:gd name="T80" fmla="*/ 104 w 140"/>
                <a:gd name="T81" fmla="*/ 57 h 149"/>
                <a:gd name="T82" fmla="*/ 114 w 140"/>
                <a:gd name="T83" fmla="*/ 60 h 149"/>
                <a:gd name="T84" fmla="*/ 115 w 140"/>
                <a:gd name="T85" fmla="*/ 6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49">
                  <a:moveTo>
                    <a:pt x="117" y="76"/>
                  </a:moveTo>
                  <a:cubicBezTo>
                    <a:pt x="121" y="77"/>
                    <a:pt x="119" y="73"/>
                    <a:pt x="120" y="71"/>
                  </a:cubicBezTo>
                  <a:cubicBezTo>
                    <a:pt x="120" y="69"/>
                    <a:pt x="121" y="67"/>
                    <a:pt x="121" y="66"/>
                  </a:cubicBezTo>
                  <a:cubicBezTo>
                    <a:pt x="122" y="65"/>
                    <a:pt x="124" y="67"/>
                    <a:pt x="125" y="65"/>
                  </a:cubicBezTo>
                  <a:cubicBezTo>
                    <a:pt x="126" y="63"/>
                    <a:pt x="126" y="61"/>
                    <a:pt x="126" y="59"/>
                  </a:cubicBezTo>
                  <a:cubicBezTo>
                    <a:pt x="127" y="57"/>
                    <a:pt x="129" y="56"/>
                    <a:pt x="129" y="54"/>
                  </a:cubicBezTo>
                  <a:cubicBezTo>
                    <a:pt x="129" y="52"/>
                    <a:pt x="132" y="50"/>
                    <a:pt x="133" y="49"/>
                  </a:cubicBezTo>
                  <a:cubicBezTo>
                    <a:pt x="136" y="46"/>
                    <a:pt x="135" y="49"/>
                    <a:pt x="137" y="50"/>
                  </a:cubicBezTo>
                  <a:cubicBezTo>
                    <a:pt x="137" y="50"/>
                    <a:pt x="137" y="46"/>
                    <a:pt x="137" y="46"/>
                  </a:cubicBezTo>
                  <a:cubicBezTo>
                    <a:pt x="137" y="45"/>
                    <a:pt x="140" y="45"/>
                    <a:pt x="138" y="43"/>
                  </a:cubicBezTo>
                  <a:cubicBezTo>
                    <a:pt x="137" y="43"/>
                    <a:pt x="135" y="43"/>
                    <a:pt x="134" y="43"/>
                  </a:cubicBezTo>
                  <a:cubicBezTo>
                    <a:pt x="134" y="42"/>
                    <a:pt x="135" y="41"/>
                    <a:pt x="135" y="41"/>
                  </a:cubicBezTo>
                  <a:cubicBezTo>
                    <a:pt x="136" y="40"/>
                    <a:pt x="135" y="39"/>
                    <a:pt x="134" y="38"/>
                  </a:cubicBezTo>
                  <a:cubicBezTo>
                    <a:pt x="133" y="37"/>
                    <a:pt x="133" y="37"/>
                    <a:pt x="132" y="38"/>
                  </a:cubicBezTo>
                  <a:cubicBezTo>
                    <a:pt x="130" y="39"/>
                    <a:pt x="129" y="38"/>
                    <a:pt x="127" y="37"/>
                  </a:cubicBezTo>
                  <a:cubicBezTo>
                    <a:pt x="126" y="37"/>
                    <a:pt x="124" y="39"/>
                    <a:pt x="124" y="40"/>
                  </a:cubicBezTo>
                  <a:cubicBezTo>
                    <a:pt x="123" y="41"/>
                    <a:pt x="122" y="40"/>
                    <a:pt x="121" y="41"/>
                  </a:cubicBezTo>
                  <a:cubicBezTo>
                    <a:pt x="120" y="41"/>
                    <a:pt x="119" y="42"/>
                    <a:pt x="119" y="43"/>
                  </a:cubicBezTo>
                  <a:cubicBezTo>
                    <a:pt x="117" y="45"/>
                    <a:pt x="116" y="46"/>
                    <a:pt x="114" y="45"/>
                  </a:cubicBezTo>
                  <a:cubicBezTo>
                    <a:pt x="113" y="46"/>
                    <a:pt x="114" y="48"/>
                    <a:pt x="115" y="49"/>
                  </a:cubicBezTo>
                  <a:cubicBezTo>
                    <a:pt x="117" y="53"/>
                    <a:pt x="108" y="50"/>
                    <a:pt x="106" y="51"/>
                  </a:cubicBezTo>
                  <a:cubicBezTo>
                    <a:pt x="105" y="52"/>
                    <a:pt x="102" y="51"/>
                    <a:pt x="101" y="50"/>
                  </a:cubicBezTo>
                  <a:cubicBezTo>
                    <a:pt x="100" y="49"/>
                    <a:pt x="101" y="47"/>
                    <a:pt x="101" y="47"/>
                  </a:cubicBezTo>
                  <a:cubicBezTo>
                    <a:pt x="101" y="47"/>
                    <a:pt x="101" y="44"/>
                    <a:pt x="100" y="45"/>
                  </a:cubicBezTo>
                  <a:cubicBezTo>
                    <a:pt x="98" y="45"/>
                    <a:pt x="96" y="45"/>
                    <a:pt x="96" y="48"/>
                  </a:cubicBezTo>
                  <a:cubicBezTo>
                    <a:pt x="97" y="49"/>
                    <a:pt x="98" y="52"/>
                    <a:pt x="97" y="52"/>
                  </a:cubicBezTo>
                  <a:cubicBezTo>
                    <a:pt x="95" y="52"/>
                    <a:pt x="94" y="54"/>
                    <a:pt x="92" y="52"/>
                  </a:cubicBezTo>
                  <a:cubicBezTo>
                    <a:pt x="91" y="50"/>
                    <a:pt x="90" y="53"/>
                    <a:pt x="89" y="52"/>
                  </a:cubicBezTo>
                  <a:cubicBezTo>
                    <a:pt x="86" y="51"/>
                    <a:pt x="85" y="51"/>
                    <a:pt x="82" y="50"/>
                  </a:cubicBezTo>
                  <a:cubicBezTo>
                    <a:pt x="80" y="49"/>
                    <a:pt x="79" y="47"/>
                    <a:pt x="77" y="47"/>
                  </a:cubicBezTo>
                  <a:cubicBezTo>
                    <a:pt x="74" y="48"/>
                    <a:pt x="74" y="47"/>
                    <a:pt x="72" y="46"/>
                  </a:cubicBezTo>
                  <a:cubicBezTo>
                    <a:pt x="70" y="45"/>
                    <a:pt x="68" y="46"/>
                    <a:pt x="67" y="45"/>
                  </a:cubicBezTo>
                  <a:cubicBezTo>
                    <a:pt x="65" y="43"/>
                    <a:pt x="63" y="42"/>
                    <a:pt x="62" y="41"/>
                  </a:cubicBezTo>
                  <a:cubicBezTo>
                    <a:pt x="60" y="40"/>
                    <a:pt x="59" y="40"/>
                    <a:pt x="60" y="38"/>
                  </a:cubicBezTo>
                  <a:cubicBezTo>
                    <a:pt x="61" y="37"/>
                    <a:pt x="60" y="35"/>
                    <a:pt x="62" y="34"/>
                  </a:cubicBezTo>
                  <a:cubicBezTo>
                    <a:pt x="64" y="33"/>
                    <a:pt x="65" y="34"/>
                    <a:pt x="63" y="32"/>
                  </a:cubicBezTo>
                  <a:cubicBezTo>
                    <a:pt x="61" y="31"/>
                    <a:pt x="59" y="29"/>
                    <a:pt x="57" y="28"/>
                  </a:cubicBezTo>
                  <a:cubicBezTo>
                    <a:pt x="56" y="28"/>
                    <a:pt x="55" y="26"/>
                    <a:pt x="53" y="26"/>
                  </a:cubicBezTo>
                  <a:cubicBezTo>
                    <a:pt x="53" y="26"/>
                    <a:pt x="53" y="23"/>
                    <a:pt x="52" y="22"/>
                  </a:cubicBezTo>
                  <a:cubicBezTo>
                    <a:pt x="47" y="17"/>
                    <a:pt x="57" y="23"/>
                    <a:pt x="57" y="19"/>
                  </a:cubicBezTo>
                  <a:cubicBezTo>
                    <a:pt x="57" y="17"/>
                    <a:pt x="56" y="17"/>
                    <a:pt x="54" y="15"/>
                  </a:cubicBezTo>
                  <a:cubicBezTo>
                    <a:pt x="53" y="14"/>
                    <a:pt x="53" y="13"/>
                    <a:pt x="55" y="12"/>
                  </a:cubicBezTo>
                  <a:cubicBezTo>
                    <a:pt x="57" y="12"/>
                    <a:pt x="56" y="9"/>
                    <a:pt x="58" y="8"/>
                  </a:cubicBezTo>
                  <a:cubicBezTo>
                    <a:pt x="59" y="7"/>
                    <a:pt x="61" y="6"/>
                    <a:pt x="60" y="4"/>
                  </a:cubicBezTo>
                  <a:cubicBezTo>
                    <a:pt x="58" y="1"/>
                    <a:pt x="53" y="0"/>
                    <a:pt x="50" y="2"/>
                  </a:cubicBezTo>
                  <a:cubicBezTo>
                    <a:pt x="49" y="3"/>
                    <a:pt x="49" y="3"/>
                    <a:pt x="47" y="4"/>
                  </a:cubicBezTo>
                  <a:cubicBezTo>
                    <a:pt x="46" y="4"/>
                    <a:pt x="46" y="6"/>
                    <a:pt x="45" y="7"/>
                  </a:cubicBezTo>
                  <a:cubicBezTo>
                    <a:pt x="43" y="8"/>
                    <a:pt x="41" y="7"/>
                    <a:pt x="40" y="8"/>
                  </a:cubicBezTo>
                  <a:cubicBezTo>
                    <a:pt x="39" y="9"/>
                    <a:pt x="37" y="9"/>
                    <a:pt x="35" y="8"/>
                  </a:cubicBezTo>
                  <a:cubicBezTo>
                    <a:pt x="33" y="8"/>
                    <a:pt x="32" y="7"/>
                    <a:pt x="30" y="8"/>
                  </a:cubicBezTo>
                  <a:cubicBezTo>
                    <a:pt x="28" y="8"/>
                    <a:pt x="29" y="11"/>
                    <a:pt x="30" y="12"/>
                  </a:cubicBezTo>
                  <a:cubicBezTo>
                    <a:pt x="30" y="14"/>
                    <a:pt x="30" y="16"/>
                    <a:pt x="30" y="17"/>
                  </a:cubicBezTo>
                  <a:cubicBezTo>
                    <a:pt x="31" y="19"/>
                    <a:pt x="33" y="19"/>
                    <a:pt x="35" y="20"/>
                  </a:cubicBezTo>
                  <a:cubicBezTo>
                    <a:pt x="36" y="22"/>
                    <a:pt x="34" y="22"/>
                    <a:pt x="33" y="22"/>
                  </a:cubicBezTo>
                  <a:cubicBezTo>
                    <a:pt x="32" y="24"/>
                    <a:pt x="33" y="26"/>
                    <a:pt x="33" y="28"/>
                  </a:cubicBezTo>
                  <a:cubicBezTo>
                    <a:pt x="33" y="29"/>
                    <a:pt x="31" y="29"/>
                    <a:pt x="31" y="29"/>
                  </a:cubicBezTo>
                  <a:cubicBezTo>
                    <a:pt x="29" y="30"/>
                    <a:pt x="31" y="33"/>
                    <a:pt x="29" y="33"/>
                  </a:cubicBezTo>
                  <a:cubicBezTo>
                    <a:pt x="27" y="34"/>
                    <a:pt x="26" y="35"/>
                    <a:pt x="26" y="36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0" y="40"/>
                    <a:pt x="20" y="43"/>
                    <a:pt x="19" y="44"/>
                  </a:cubicBezTo>
                  <a:cubicBezTo>
                    <a:pt x="18" y="46"/>
                    <a:pt x="16" y="45"/>
                    <a:pt x="15" y="47"/>
                  </a:cubicBezTo>
                  <a:cubicBezTo>
                    <a:pt x="13" y="48"/>
                    <a:pt x="12" y="44"/>
                    <a:pt x="11" y="46"/>
                  </a:cubicBezTo>
                  <a:cubicBezTo>
                    <a:pt x="10" y="47"/>
                    <a:pt x="6" y="49"/>
                    <a:pt x="7" y="50"/>
                  </a:cubicBezTo>
                  <a:cubicBezTo>
                    <a:pt x="7" y="52"/>
                    <a:pt x="10" y="52"/>
                    <a:pt x="10" y="54"/>
                  </a:cubicBezTo>
                  <a:cubicBezTo>
                    <a:pt x="9" y="57"/>
                    <a:pt x="11" y="57"/>
                    <a:pt x="13" y="58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4" y="64"/>
                    <a:pt x="11" y="64"/>
                    <a:pt x="10" y="64"/>
                  </a:cubicBezTo>
                  <a:cubicBezTo>
                    <a:pt x="9" y="64"/>
                    <a:pt x="8" y="65"/>
                    <a:pt x="7" y="65"/>
                  </a:cubicBezTo>
                  <a:cubicBezTo>
                    <a:pt x="7" y="65"/>
                    <a:pt x="6" y="64"/>
                    <a:pt x="5" y="64"/>
                  </a:cubicBezTo>
                  <a:cubicBezTo>
                    <a:pt x="4" y="64"/>
                    <a:pt x="0" y="66"/>
                    <a:pt x="0" y="67"/>
                  </a:cubicBezTo>
                  <a:cubicBezTo>
                    <a:pt x="2" y="69"/>
                    <a:pt x="3" y="70"/>
                    <a:pt x="5" y="72"/>
                  </a:cubicBezTo>
                  <a:cubicBezTo>
                    <a:pt x="5" y="72"/>
                    <a:pt x="11" y="72"/>
                    <a:pt x="11" y="72"/>
                  </a:cubicBezTo>
                  <a:cubicBezTo>
                    <a:pt x="11" y="73"/>
                    <a:pt x="9" y="74"/>
                    <a:pt x="8" y="74"/>
                  </a:cubicBezTo>
                  <a:cubicBezTo>
                    <a:pt x="7" y="75"/>
                    <a:pt x="4" y="73"/>
                    <a:pt x="4" y="75"/>
                  </a:cubicBezTo>
                  <a:cubicBezTo>
                    <a:pt x="4" y="77"/>
                    <a:pt x="9" y="80"/>
                    <a:pt x="11" y="82"/>
                  </a:cubicBezTo>
                  <a:cubicBezTo>
                    <a:pt x="12" y="83"/>
                    <a:pt x="13" y="83"/>
                    <a:pt x="15" y="83"/>
                  </a:cubicBezTo>
                  <a:cubicBezTo>
                    <a:pt x="17" y="82"/>
                    <a:pt x="20" y="81"/>
                    <a:pt x="21" y="79"/>
                  </a:cubicBezTo>
                  <a:cubicBezTo>
                    <a:pt x="21" y="79"/>
                    <a:pt x="20" y="78"/>
                    <a:pt x="19" y="78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21" y="76"/>
                    <a:pt x="20" y="75"/>
                    <a:pt x="21" y="75"/>
                  </a:cubicBezTo>
                  <a:cubicBezTo>
                    <a:pt x="21" y="75"/>
                    <a:pt x="23" y="75"/>
                    <a:pt x="23" y="75"/>
                  </a:cubicBezTo>
                  <a:cubicBezTo>
                    <a:pt x="23" y="76"/>
                    <a:pt x="21" y="76"/>
                    <a:pt x="22" y="77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21" y="78"/>
                    <a:pt x="23" y="78"/>
                    <a:pt x="23" y="78"/>
                  </a:cubicBezTo>
                  <a:cubicBezTo>
                    <a:pt x="23" y="79"/>
                    <a:pt x="22" y="79"/>
                    <a:pt x="22" y="80"/>
                  </a:cubicBezTo>
                  <a:cubicBezTo>
                    <a:pt x="21" y="80"/>
                    <a:pt x="23" y="81"/>
                    <a:pt x="24" y="82"/>
                  </a:cubicBezTo>
                  <a:cubicBezTo>
                    <a:pt x="25" y="83"/>
                    <a:pt x="23" y="85"/>
                    <a:pt x="22" y="87"/>
                  </a:cubicBezTo>
                  <a:cubicBezTo>
                    <a:pt x="22" y="88"/>
                    <a:pt x="23" y="89"/>
                    <a:pt x="24" y="90"/>
                  </a:cubicBezTo>
                  <a:cubicBezTo>
                    <a:pt x="24" y="92"/>
                    <a:pt x="24" y="93"/>
                    <a:pt x="24" y="95"/>
                  </a:cubicBezTo>
                  <a:cubicBezTo>
                    <a:pt x="24" y="97"/>
                    <a:pt x="23" y="100"/>
                    <a:pt x="23" y="101"/>
                  </a:cubicBezTo>
                  <a:cubicBezTo>
                    <a:pt x="23" y="101"/>
                    <a:pt x="24" y="99"/>
                    <a:pt x="24" y="99"/>
                  </a:cubicBezTo>
                  <a:cubicBezTo>
                    <a:pt x="25" y="100"/>
                    <a:pt x="26" y="106"/>
                    <a:pt x="26" y="107"/>
                  </a:cubicBezTo>
                  <a:cubicBezTo>
                    <a:pt x="27" y="109"/>
                    <a:pt x="29" y="112"/>
                    <a:pt x="30" y="115"/>
                  </a:cubicBezTo>
                  <a:cubicBezTo>
                    <a:pt x="31" y="118"/>
                    <a:pt x="31" y="121"/>
                    <a:pt x="32" y="124"/>
                  </a:cubicBezTo>
                  <a:cubicBezTo>
                    <a:pt x="34" y="128"/>
                    <a:pt x="37" y="131"/>
                    <a:pt x="39" y="134"/>
                  </a:cubicBezTo>
                  <a:cubicBezTo>
                    <a:pt x="40" y="137"/>
                    <a:pt x="40" y="140"/>
                    <a:pt x="41" y="143"/>
                  </a:cubicBezTo>
                  <a:cubicBezTo>
                    <a:pt x="43" y="146"/>
                    <a:pt x="45" y="149"/>
                    <a:pt x="48" y="146"/>
                  </a:cubicBezTo>
                  <a:cubicBezTo>
                    <a:pt x="50" y="145"/>
                    <a:pt x="50" y="144"/>
                    <a:pt x="50" y="143"/>
                  </a:cubicBezTo>
                  <a:cubicBezTo>
                    <a:pt x="50" y="141"/>
                    <a:pt x="52" y="140"/>
                    <a:pt x="53" y="139"/>
                  </a:cubicBezTo>
                  <a:cubicBezTo>
                    <a:pt x="54" y="138"/>
                    <a:pt x="56" y="138"/>
                    <a:pt x="57" y="137"/>
                  </a:cubicBezTo>
                  <a:cubicBezTo>
                    <a:pt x="58" y="136"/>
                    <a:pt x="57" y="133"/>
                    <a:pt x="57" y="132"/>
                  </a:cubicBezTo>
                  <a:cubicBezTo>
                    <a:pt x="56" y="128"/>
                    <a:pt x="61" y="125"/>
                    <a:pt x="60" y="122"/>
                  </a:cubicBezTo>
                  <a:cubicBezTo>
                    <a:pt x="59" y="119"/>
                    <a:pt x="58" y="116"/>
                    <a:pt x="58" y="113"/>
                  </a:cubicBezTo>
                  <a:cubicBezTo>
                    <a:pt x="58" y="109"/>
                    <a:pt x="62" y="108"/>
                    <a:pt x="65" y="107"/>
                  </a:cubicBezTo>
                  <a:cubicBezTo>
                    <a:pt x="66" y="106"/>
                    <a:pt x="69" y="106"/>
                    <a:pt x="69" y="105"/>
                  </a:cubicBezTo>
                  <a:cubicBezTo>
                    <a:pt x="70" y="103"/>
                    <a:pt x="71" y="102"/>
                    <a:pt x="72" y="101"/>
                  </a:cubicBezTo>
                  <a:cubicBezTo>
                    <a:pt x="75" y="98"/>
                    <a:pt x="78" y="95"/>
                    <a:pt x="81" y="93"/>
                  </a:cubicBezTo>
                  <a:cubicBezTo>
                    <a:pt x="82" y="92"/>
                    <a:pt x="83" y="90"/>
                    <a:pt x="84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9" y="86"/>
                    <a:pt x="90" y="85"/>
                    <a:pt x="91" y="84"/>
                  </a:cubicBezTo>
                  <a:cubicBezTo>
                    <a:pt x="92" y="83"/>
                    <a:pt x="90" y="82"/>
                    <a:pt x="90" y="81"/>
                  </a:cubicBezTo>
                  <a:cubicBezTo>
                    <a:pt x="91" y="79"/>
                    <a:pt x="94" y="79"/>
                    <a:pt x="95" y="78"/>
                  </a:cubicBezTo>
                  <a:cubicBezTo>
                    <a:pt x="96" y="78"/>
                    <a:pt x="98" y="75"/>
                    <a:pt x="98" y="74"/>
                  </a:cubicBezTo>
                  <a:cubicBezTo>
                    <a:pt x="98" y="76"/>
                    <a:pt x="96" y="76"/>
                    <a:pt x="97" y="78"/>
                  </a:cubicBezTo>
                  <a:cubicBezTo>
                    <a:pt x="99" y="79"/>
                    <a:pt x="100" y="76"/>
                    <a:pt x="100" y="76"/>
                  </a:cubicBezTo>
                  <a:cubicBezTo>
                    <a:pt x="101" y="77"/>
                    <a:pt x="100" y="78"/>
                    <a:pt x="101" y="78"/>
                  </a:cubicBezTo>
                  <a:cubicBezTo>
                    <a:pt x="102" y="75"/>
                    <a:pt x="101" y="72"/>
                    <a:pt x="99" y="69"/>
                  </a:cubicBezTo>
                  <a:cubicBezTo>
                    <a:pt x="98" y="67"/>
                    <a:pt x="96" y="65"/>
                    <a:pt x="97" y="62"/>
                  </a:cubicBezTo>
                  <a:cubicBezTo>
                    <a:pt x="98" y="59"/>
                    <a:pt x="103" y="61"/>
                    <a:pt x="100" y="58"/>
                  </a:cubicBezTo>
                  <a:cubicBezTo>
                    <a:pt x="99" y="57"/>
                    <a:pt x="97" y="56"/>
                    <a:pt x="98" y="54"/>
                  </a:cubicBezTo>
                  <a:cubicBezTo>
                    <a:pt x="99" y="53"/>
                    <a:pt x="100" y="54"/>
                    <a:pt x="102" y="55"/>
                  </a:cubicBezTo>
                  <a:cubicBezTo>
                    <a:pt x="103" y="56"/>
                    <a:pt x="104" y="55"/>
                    <a:pt x="104" y="57"/>
                  </a:cubicBezTo>
                  <a:cubicBezTo>
                    <a:pt x="104" y="58"/>
                    <a:pt x="104" y="59"/>
                    <a:pt x="106" y="60"/>
                  </a:cubicBezTo>
                  <a:cubicBezTo>
                    <a:pt x="107" y="60"/>
                    <a:pt x="109" y="60"/>
                    <a:pt x="110" y="60"/>
                  </a:cubicBezTo>
                  <a:cubicBezTo>
                    <a:pt x="111" y="60"/>
                    <a:pt x="113" y="61"/>
                    <a:pt x="114" y="60"/>
                  </a:cubicBezTo>
                  <a:cubicBezTo>
                    <a:pt x="119" y="59"/>
                    <a:pt x="115" y="65"/>
                    <a:pt x="113" y="66"/>
                  </a:cubicBezTo>
                  <a:cubicBezTo>
                    <a:pt x="110" y="66"/>
                    <a:pt x="112" y="70"/>
                    <a:pt x="112" y="71"/>
                  </a:cubicBezTo>
                  <a:cubicBezTo>
                    <a:pt x="113" y="71"/>
                    <a:pt x="115" y="67"/>
                    <a:pt x="115" y="68"/>
                  </a:cubicBezTo>
                  <a:cubicBezTo>
                    <a:pt x="115" y="71"/>
                    <a:pt x="117" y="74"/>
                    <a:pt x="117" y="7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3" name="Freeform 702"/>
            <p:cNvSpPr>
              <a:spLocks/>
            </p:cNvSpPr>
            <p:nvPr/>
          </p:nvSpPr>
          <p:spPr bwMode="auto">
            <a:xfrm>
              <a:off x="15926281" y="7669640"/>
              <a:ext cx="382165" cy="917435"/>
            </a:xfrm>
            <a:custGeom>
              <a:avLst/>
              <a:gdLst>
                <a:gd name="T0" fmla="*/ 37 w 41"/>
                <a:gd name="T1" fmla="*/ 37 h 98"/>
                <a:gd name="T2" fmla="*/ 34 w 41"/>
                <a:gd name="T3" fmla="*/ 35 h 98"/>
                <a:gd name="T4" fmla="*/ 31 w 41"/>
                <a:gd name="T5" fmla="*/ 29 h 98"/>
                <a:gd name="T6" fmla="*/ 32 w 41"/>
                <a:gd name="T7" fmla="*/ 25 h 98"/>
                <a:gd name="T8" fmla="*/ 25 w 41"/>
                <a:gd name="T9" fmla="*/ 22 h 98"/>
                <a:gd name="T10" fmla="*/ 30 w 41"/>
                <a:gd name="T11" fmla="*/ 10 h 98"/>
                <a:gd name="T12" fmla="*/ 28 w 41"/>
                <a:gd name="T13" fmla="*/ 6 h 98"/>
                <a:gd name="T14" fmla="*/ 23 w 41"/>
                <a:gd name="T15" fmla="*/ 2 h 98"/>
                <a:gd name="T16" fmla="*/ 22 w 41"/>
                <a:gd name="T17" fmla="*/ 9 h 98"/>
                <a:gd name="T18" fmla="*/ 18 w 41"/>
                <a:gd name="T19" fmla="*/ 9 h 98"/>
                <a:gd name="T20" fmla="*/ 13 w 41"/>
                <a:gd name="T21" fmla="*/ 15 h 98"/>
                <a:gd name="T22" fmla="*/ 11 w 41"/>
                <a:gd name="T23" fmla="*/ 21 h 98"/>
                <a:gd name="T24" fmla="*/ 6 w 41"/>
                <a:gd name="T25" fmla="*/ 25 h 98"/>
                <a:gd name="T26" fmla="*/ 2 w 41"/>
                <a:gd name="T27" fmla="*/ 35 h 98"/>
                <a:gd name="T28" fmla="*/ 0 w 41"/>
                <a:gd name="T29" fmla="*/ 40 h 98"/>
                <a:gd name="T30" fmla="*/ 4 w 41"/>
                <a:gd name="T31" fmla="*/ 44 h 98"/>
                <a:gd name="T32" fmla="*/ 7 w 41"/>
                <a:gd name="T33" fmla="*/ 52 h 98"/>
                <a:gd name="T34" fmla="*/ 11 w 41"/>
                <a:gd name="T35" fmla="*/ 58 h 98"/>
                <a:gd name="T36" fmla="*/ 11 w 41"/>
                <a:gd name="T37" fmla="*/ 64 h 98"/>
                <a:gd name="T38" fmla="*/ 12 w 41"/>
                <a:gd name="T39" fmla="*/ 66 h 98"/>
                <a:gd name="T40" fmla="*/ 14 w 41"/>
                <a:gd name="T41" fmla="*/ 66 h 98"/>
                <a:gd name="T42" fmla="*/ 17 w 41"/>
                <a:gd name="T43" fmla="*/ 65 h 98"/>
                <a:gd name="T44" fmla="*/ 22 w 41"/>
                <a:gd name="T45" fmla="*/ 64 h 98"/>
                <a:gd name="T46" fmla="*/ 25 w 41"/>
                <a:gd name="T47" fmla="*/ 72 h 98"/>
                <a:gd name="T48" fmla="*/ 29 w 41"/>
                <a:gd name="T49" fmla="*/ 80 h 98"/>
                <a:gd name="T50" fmla="*/ 30 w 41"/>
                <a:gd name="T51" fmla="*/ 85 h 98"/>
                <a:gd name="T52" fmla="*/ 29 w 41"/>
                <a:gd name="T53" fmla="*/ 88 h 98"/>
                <a:gd name="T54" fmla="*/ 29 w 41"/>
                <a:gd name="T55" fmla="*/ 98 h 98"/>
                <a:gd name="T56" fmla="*/ 34 w 41"/>
                <a:gd name="T57" fmla="*/ 85 h 98"/>
                <a:gd name="T58" fmla="*/ 28 w 41"/>
                <a:gd name="T59" fmla="*/ 71 h 98"/>
                <a:gd name="T60" fmla="*/ 30 w 41"/>
                <a:gd name="T61" fmla="*/ 65 h 98"/>
                <a:gd name="T62" fmla="*/ 26 w 41"/>
                <a:gd name="T63" fmla="*/ 49 h 98"/>
                <a:gd name="T64" fmla="*/ 34 w 41"/>
                <a:gd name="T65" fmla="*/ 44 h 98"/>
                <a:gd name="T66" fmla="*/ 41 w 41"/>
                <a:gd name="T6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8">
                  <a:moveTo>
                    <a:pt x="39" y="38"/>
                  </a:moveTo>
                  <a:cubicBezTo>
                    <a:pt x="38" y="38"/>
                    <a:pt x="37" y="39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5"/>
                    <a:pt x="34" y="35"/>
                    <a:pt x="34" y="35"/>
                  </a:cubicBezTo>
                  <a:cubicBezTo>
                    <a:pt x="33" y="34"/>
                    <a:pt x="34" y="32"/>
                    <a:pt x="34" y="31"/>
                  </a:cubicBezTo>
                  <a:cubicBezTo>
                    <a:pt x="35" y="29"/>
                    <a:pt x="32" y="30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30" y="26"/>
                    <a:pt x="32" y="25"/>
                    <a:pt x="32" y="25"/>
                  </a:cubicBezTo>
                  <a:cubicBezTo>
                    <a:pt x="31" y="23"/>
                    <a:pt x="25" y="26"/>
                    <a:pt x="24" y="25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4" y="21"/>
                    <a:pt x="27" y="19"/>
                    <a:pt x="27" y="18"/>
                  </a:cubicBezTo>
                  <a:cubicBezTo>
                    <a:pt x="29" y="15"/>
                    <a:pt x="31" y="13"/>
                    <a:pt x="30" y="10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1" y="5"/>
                    <a:pt x="29" y="7"/>
                    <a:pt x="28" y="6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5" y="0"/>
                    <a:pt x="25" y="3"/>
                    <a:pt x="23" y="2"/>
                  </a:cubicBezTo>
                  <a:cubicBezTo>
                    <a:pt x="24" y="4"/>
                    <a:pt x="22" y="4"/>
                    <a:pt x="22" y="5"/>
                  </a:cubicBezTo>
                  <a:cubicBezTo>
                    <a:pt x="22" y="5"/>
                    <a:pt x="22" y="9"/>
                    <a:pt x="22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3" y="12"/>
                    <a:pt x="14" y="14"/>
                    <a:pt x="13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3"/>
                    <a:pt x="10" y="25"/>
                    <a:pt x="9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5" y="27"/>
                    <a:pt x="6" y="35"/>
                    <a:pt x="4" y="35"/>
                  </a:cubicBezTo>
                  <a:cubicBezTo>
                    <a:pt x="4" y="35"/>
                    <a:pt x="2" y="35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1"/>
                    <a:pt x="4" y="46"/>
                    <a:pt x="5" y="47"/>
                  </a:cubicBezTo>
                  <a:cubicBezTo>
                    <a:pt x="5" y="47"/>
                    <a:pt x="4" y="44"/>
                    <a:pt x="4" y="44"/>
                  </a:cubicBezTo>
                  <a:cubicBezTo>
                    <a:pt x="4" y="44"/>
                    <a:pt x="7" y="48"/>
                    <a:pt x="7" y="48"/>
                  </a:cubicBezTo>
                  <a:cubicBezTo>
                    <a:pt x="8" y="50"/>
                    <a:pt x="6" y="50"/>
                    <a:pt x="7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4"/>
                    <a:pt x="11" y="56"/>
                    <a:pt x="11" y="58"/>
                  </a:cubicBezTo>
                  <a:cubicBezTo>
                    <a:pt x="11" y="58"/>
                    <a:pt x="10" y="67"/>
                    <a:pt x="10" y="67"/>
                  </a:cubicBezTo>
                  <a:cubicBezTo>
                    <a:pt x="11" y="67"/>
                    <a:pt x="11" y="64"/>
                    <a:pt x="11" y="64"/>
                  </a:cubicBezTo>
                  <a:cubicBezTo>
                    <a:pt x="11" y="64"/>
                    <a:pt x="11" y="67"/>
                    <a:pt x="11" y="67"/>
                  </a:cubicBezTo>
                  <a:cubicBezTo>
                    <a:pt x="11" y="67"/>
                    <a:pt x="12" y="66"/>
                    <a:pt x="12" y="66"/>
                  </a:cubicBezTo>
                  <a:cubicBezTo>
                    <a:pt x="12" y="66"/>
                    <a:pt x="12" y="68"/>
                    <a:pt x="12" y="68"/>
                  </a:cubicBezTo>
                  <a:cubicBezTo>
                    <a:pt x="13" y="68"/>
                    <a:pt x="13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4" y="67"/>
                    <a:pt x="17" y="66"/>
                    <a:pt x="17" y="65"/>
                  </a:cubicBezTo>
                  <a:cubicBezTo>
                    <a:pt x="18" y="65"/>
                    <a:pt x="23" y="62"/>
                    <a:pt x="21" y="61"/>
                  </a:cubicBezTo>
                  <a:cubicBezTo>
                    <a:pt x="22" y="61"/>
                    <a:pt x="21" y="63"/>
                    <a:pt x="22" y="64"/>
                  </a:cubicBezTo>
                  <a:cubicBezTo>
                    <a:pt x="23" y="64"/>
                    <a:pt x="24" y="64"/>
                    <a:pt x="24" y="65"/>
                  </a:cubicBezTo>
                  <a:cubicBezTo>
                    <a:pt x="25" y="67"/>
                    <a:pt x="25" y="70"/>
                    <a:pt x="25" y="72"/>
                  </a:cubicBezTo>
                  <a:cubicBezTo>
                    <a:pt x="26" y="75"/>
                    <a:pt x="26" y="77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9" y="82"/>
                    <a:pt x="30" y="82"/>
                    <a:pt x="30" y="82"/>
                  </a:cubicBezTo>
                  <a:cubicBezTo>
                    <a:pt x="31" y="83"/>
                    <a:pt x="29" y="85"/>
                    <a:pt x="30" y="85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1" y="86"/>
                    <a:pt x="29" y="87"/>
                    <a:pt x="29" y="88"/>
                  </a:cubicBezTo>
                  <a:cubicBezTo>
                    <a:pt x="29" y="90"/>
                    <a:pt x="30" y="88"/>
                    <a:pt x="31" y="89"/>
                  </a:cubicBezTo>
                  <a:cubicBezTo>
                    <a:pt x="31" y="89"/>
                    <a:pt x="29" y="97"/>
                    <a:pt x="29" y="98"/>
                  </a:cubicBezTo>
                  <a:cubicBezTo>
                    <a:pt x="31" y="96"/>
                    <a:pt x="32" y="92"/>
                    <a:pt x="33" y="90"/>
                  </a:cubicBezTo>
                  <a:cubicBezTo>
                    <a:pt x="34" y="88"/>
                    <a:pt x="35" y="87"/>
                    <a:pt x="34" y="85"/>
                  </a:cubicBezTo>
                  <a:cubicBezTo>
                    <a:pt x="33" y="83"/>
                    <a:pt x="33" y="82"/>
                    <a:pt x="33" y="80"/>
                  </a:cubicBezTo>
                  <a:cubicBezTo>
                    <a:pt x="32" y="78"/>
                    <a:pt x="27" y="74"/>
                    <a:pt x="28" y="71"/>
                  </a:cubicBezTo>
                  <a:cubicBezTo>
                    <a:pt x="28" y="71"/>
                    <a:pt x="30" y="70"/>
                    <a:pt x="30" y="69"/>
                  </a:cubicBezTo>
                  <a:cubicBezTo>
                    <a:pt x="29" y="67"/>
                    <a:pt x="30" y="67"/>
                    <a:pt x="30" y="65"/>
                  </a:cubicBezTo>
                  <a:cubicBezTo>
                    <a:pt x="31" y="62"/>
                    <a:pt x="27" y="60"/>
                    <a:pt x="26" y="58"/>
                  </a:cubicBezTo>
                  <a:cubicBezTo>
                    <a:pt x="23" y="56"/>
                    <a:pt x="25" y="52"/>
                    <a:pt x="26" y="49"/>
                  </a:cubicBezTo>
                  <a:cubicBezTo>
                    <a:pt x="26" y="47"/>
                    <a:pt x="27" y="47"/>
                    <a:pt x="29" y="47"/>
                  </a:cubicBezTo>
                  <a:cubicBezTo>
                    <a:pt x="31" y="47"/>
                    <a:pt x="33" y="45"/>
                    <a:pt x="34" y="44"/>
                  </a:cubicBezTo>
                  <a:cubicBezTo>
                    <a:pt x="36" y="43"/>
                    <a:pt x="37" y="44"/>
                    <a:pt x="39" y="42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1" y="38"/>
                    <a:pt x="40" y="38"/>
                    <a:pt x="39" y="3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4" name="Freeform 703"/>
            <p:cNvSpPr>
              <a:spLocks/>
            </p:cNvSpPr>
            <p:nvPr/>
          </p:nvSpPr>
          <p:spPr bwMode="auto">
            <a:xfrm>
              <a:off x="15747938" y="7781130"/>
              <a:ext cx="213378" cy="261215"/>
            </a:xfrm>
            <a:custGeom>
              <a:avLst/>
              <a:gdLst>
                <a:gd name="T0" fmla="*/ 21 w 23"/>
                <a:gd name="T1" fmla="*/ 26 h 28"/>
                <a:gd name="T2" fmla="*/ 20 w 23"/>
                <a:gd name="T3" fmla="*/ 17 h 28"/>
                <a:gd name="T4" fmla="*/ 18 w 23"/>
                <a:gd name="T5" fmla="*/ 16 h 28"/>
                <a:gd name="T6" fmla="*/ 16 w 23"/>
                <a:gd name="T7" fmla="*/ 18 h 28"/>
                <a:gd name="T8" fmla="*/ 17 w 23"/>
                <a:gd name="T9" fmla="*/ 13 h 28"/>
                <a:gd name="T10" fmla="*/ 18 w 23"/>
                <a:gd name="T11" fmla="*/ 7 h 28"/>
                <a:gd name="T12" fmla="*/ 14 w 23"/>
                <a:gd name="T13" fmla="*/ 7 h 28"/>
                <a:gd name="T14" fmla="*/ 10 w 23"/>
                <a:gd name="T15" fmla="*/ 7 h 28"/>
                <a:gd name="T16" fmla="*/ 8 w 23"/>
                <a:gd name="T17" fmla="*/ 4 h 28"/>
                <a:gd name="T18" fmla="*/ 6 w 23"/>
                <a:gd name="T19" fmla="*/ 2 h 28"/>
                <a:gd name="T20" fmla="*/ 2 w 23"/>
                <a:gd name="T21" fmla="*/ 1 h 28"/>
                <a:gd name="T22" fmla="*/ 4 w 23"/>
                <a:gd name="T23" fmla="*/ 5 h 28"/>
                <a:gd name="T24" fmla="*/ 1 w 23"/>
                <a:gd name="T25" fmla="*/ 9 h 28"/>
                <a:gd name="T26" fmla="*/ 3 w 23"/>
                <a:gd name="T27" fmla="*/ 16 h 28"/>
                <a:gd name="T28" fmla="*/ 5 w 23"/>
                <a:gd name="T29" fmla="*/ 25 h 28"/>
                <a:gd name="T30" fmla="*/ 6 w 23"/>
                <a:gd name="T31" fmla="*/ 22 h 28"/>
                <a:gd name="T32" fmla="*/ 7 w 23"/>
                <a:gd name="T33" fmla="*/ 24 h 28"/>
                <a:gd name="T34" fmla="*/ 7 w 23"/>
                <a:gd name="T35" fmla="*/ 23 h 28"/>
                <a:gd name="T36" fmla="*/ 8 w 23"/>
                <a:gd name="T37" fmla="*/ 21 h 28"/>
                <a:gd name="T38" fmla="*/ 13 w 23"/>
                <a:gd name="T39" fmla="*/ 22 h 28"/>
                <a:gd name="T40" fmla="*/ 11 w 23"/>
                <a:gd name="T41" fmla="*/ 16 h 28"/>
                <a:gd name="T42" fmla="*/ 13 w 23"/>
                <a:gd name="T43" fmla="*/ 19 h 28"/>
                <a:gd name="T44" fmla="*/ 17 w 23"/>
                <a:gd name="T45" fmla="*/ 20 h 28"/>
                <a:gd name="T46" fmla="*/ 18 w 23"/>
                <a:gd name="T47" fmla="*/ 22 h 28"/>
                <a:gd name="T48" fmla="*/ 19 w 23"/>
                <a:gd name="T49" fmla="*/ 28 h 28"/>
                <a:gd name="T50" fmla="*/ 21 w 23"/>
                <a:gd name="T51" fmla="*/ 26 h 28"/>
                <a:gd name="T52" fmla="*/ 21 w 23"/>
                <a:gd name="T5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8">
                  <a:moveTo>
                    <a:pt x="21" y="26"/>
                  </a:moveTo>
                  <a:cubicBezTo>
                    <a:pt x="22" y="24"/>
                    <a:pt x="20" y="19"/>
                    <a:pt x="20" y="17"/>
                  </a:cubicBezTo>
                  <a:cubicBezTo>
                    <a:pt x="20" y="17"/>
                    <a:pt x="19" y="13"/>
                    <a:pt x="18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4" y="13"/>
                    <a:pt x="17" y="13"/>
                  </a:cubicBezTo>
                  <a:cubicBezTo>
                    <a:pt x="19" y="12"/>
                    <a:pt x="23" y="6"/>
                    <a:pt x="18" y="7"/>
                  </a:cubicBezTo>
                  <a:cubicBezTo>
                    <a:pt x="17" y="8"/>
                    <a:pt x="15" y="7"/>
                    <a:pt x="14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7" y="3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8"/>
                    <a:pt x="2" y="6"/>
                    <a:pt x="1" y="9"/>
                  </a:cubicBezTo>
                  <a:cubicBezTo>
                    <a:pt x="0" y="12"/>
                    <a:pt x="2" y="14"/>
                    <a:pt x="3" y="16"/>
                  </a:cubicBezTo>
                  <a:cubicBezTo>
                    <a:pt x="5" y="19"/>
                    <a:pt x="6" y="22"/>
                    <a:pt x="5" y="25"/>
                  </a:cubicBezTo>
                  <a:cubicBezTo>
                    <a:pt x="6" y="26"/>
                    <a:pt x="6" y="23"/>
                    <a:pt x="6" y="22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6"/>
                    <a:pt x="8" y="23"/>
                    <a:pt x="8" y="21"/>
                  </a:cubicBezTo>
                  <a:cubicBezTo>
                    <a:pt x="8" y="22"/>
                    <a:pt x="12" y="25"/>
                    <a:pt x="13" y="22"/>
                  </a:cubicBezTo>
                  <a:cubicBezTo>
                    <a:pt x="13" y="21"/>
                    <a:pt x="12" y="16"/>
                    <a:pt x="11" y="16"/>
                  </a:cubicBezTo>
                  <a:cubicBezTo>
                    <a:pt x="12" y="16"/>
                    <a:pt x="13" y="18"/>
                    <a:pt x="13" y="19"/>
                  </a:cubicBezTo>
                  <a:cubicBezTo>
                    <a:pt x="14" y="20"/>
                    <a:pt x="17" y="18"/>
                    <a:pt x="17" y="20"/>
                  </a:cubicBezTo>
                  <a:cubicBezTo>
                    <a:pt x="17" y="21"/>
                    <a:pt x="18" y="20"/>
                    <a:pt x="18" y="22"/>
                  </a:cubicBezTo>
                  <a:cubicBezTo>
                    <a:pt x="18" y="24"/>
                    <a:pt x="18" y="26"/>
                    <a:pt x="19" y="28"/>
                  </a:cubicBezTo>
                  <a:cubicBezTo>
                    <a:pt x="20" y="27"/>
                    <a:pt x="20" y="27"/>
                    <a:pt x="21" y="26"/>
                  </a:cubicBezTo>
                  <a:cubicBezTo>
                    <a:pt x="22" y="25"/>
                    <a:pt x="20" y="27"/>
                    <a:pt x="21" y="2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5" name="Freeform 704"/>
            <p:cNvSpPr>
              <a:spLocks/>
            </p:cNvSpPr>
            <p:nvPr/>
          </p:nvSpPr>
          <p:spPr bwMode="auto">
            <a:xfrm>
              <a:off x="16149211" y="8071017"/>
              <a:ext cx="391721" cy="719931"/>
            </a:xfrm>
            <a:custGeom>
              <a:avLst/>
              <a:gdLst>
                <a:gd name="T0" fmla="*/ 40 w 42"/>
                <a:gd name="T1" fmla="*/ 30 h 77"/>
                <a:gd name="T2" fmla="*/ 41 w 42"/>
                <a:gd name="T3" fmla="*/ 27 h 77"/>
                <a:gd name="T4" fmla="*/ 39 w 42"/>
                <a:gd name="T5" fmla="*/ 24 h 77"/>
                <a:gd name="T6" fmla="*/ 36 w 42"/>
                <a:gd name="T7" fmla="*/ 20 h 77"/>
                <a:gd name="T8" fmla="*/ 35 w 42"/>
                <a:gd name="T9" fmla="*/ 15 h 77"/>
                <a:gd name="T10" fmla="*/ 30 w 42"/>
                <a:gd name="T11" fmla="*/ 12 h 77"/>
                <a:gd name="T12" fmla="*/ 25 w 42"/>
                <a:gd name="T13" fmla="*/ 14 h 77"/>
                <a:gd name="T14" fmla="*/ 21 w 42"/>
                <a:gd name="T15" fmla="*/ 14 h 77"/>
                <a:gd name="T16" fmla="*/ 17 w 42"/>
                <a:gd name="T17" fmla="*/ 16 h 77"/>
                <a:gd name="T18" fmla="*/ 19 w 42"/>
                <a:gd name="T19" fmla="*/ 12 h 77"/>
                <a:gd name="T20" fmla="*/ 19 w 42"/>
                <a:gd name="T21" fmla="*/ 9 h 77"/>
                <a:gd name="T22" fmla="*/ 18 w 42"/>
                <a:gd name="T23" fmla="*/ 5 h 77"/>
                <a:gd name="T24" fmla="*/ 15 w 42"/>
                <a:gd name="T25" fmla="*/ 4 h 77"/>
                <a:gd name="T26" fmla="*/ 9 w 42"/>
                <a:gd name="T27" fmla="*/ 1 h 77"/>
                <a:gd name="T28" fmla="*/ 4 w 42"/>
                <a:gd name="T29" fmla="*/ 4 h 77"/>
                <a:gd name="T30" fmla="*/ 1 w 42"/>
                <a:gd name="T31" fmla="*/ 8 h 77"/>
                <a:gd name="T32" fmla="*/ 0 w 42"/>
                <a:gd name="T33" fmla="*/ 13 h 77"/>
                <a:gd name="T34" fmla="*/ 3 w 42"/>
                <a:gd name="T35" fmla="*/ 16 h 77"/>
                <a:gd name="T36" fmla="*/ 6 w 42"/>
                <a:gd name="T37" fmla="*/ 20 h 77"/>
                <a:gd name="T38" fmla="*/ 5 w 42"/>
                <a:gd name="T39" fmla="*/ 24 h 77"/>
                <a:gd name="T40" fmla="*/ 5 w 42"/>
                <a:gd name="T41" fmla="*/ 27 h 77"/>
                <a:gd name="T42" fmla="*/ 4 w 42"/>
                <a:gd name="T43" fmla="*/ 28 h 77"/>
                <a:gd name="T44" fmla="*/ 6 w 42"/>
                <a:gd name="T45" fmla="*/ 33 h 77"/>
                <a:gd name="T46" fmla="*/ 9 w 42"/>
                <a:gd name="T47" fmla="*/ 37 h 77"/>
                <a:gd name="T48" fmla="*/ 10 w 42"/>
                <a:gd name="T49" fmla="*/ 42 h 77"/>
                <a:gd name="T50" fmla="*/ 6 w 42"/>
                <a:gd name="T51" fmla="*/ 52 h 77"/>
                <a:gd name="T52" fmla="*/ 5 w 42"/>
                <a:gd name="T53" fmla="*/ 55 h 77"/>
                <a:gd name="T54" fmla="*/ 4 w 42"/>
                <a:gd name="T55" fmla="*/ 58 h 77"/>
                <a:gd name="T56" fmla="*/ 5 w 42"/>
                <a:gd name="T57" fmla="*/ 62 h 77"/>
                <a:gd name="T58" fmla="*/ 11 w 42"/>
                <a:gd name="T59" fmla="*/ 69 h 77"/>
                <a:gd name="T60" fmla="*/ 13 w 42"/>
                <a:gd name="T61" fmla="*/ 72 h 77"/>
                <a:gd name="T62" fmla="*/ 16 w 42"/>
                <a:gd name="T63" fmla="*/ 72 h 77"/>
                <a:gd name="T64" fmla="*/ 18 w 42"/>
                <a:gd name="T65" fmla="*/ 74 h 77"/>
                <a:gd name="T66" fmla="*/ 19 w 42"/>
                <a:gd name="T67" fmla="*/ 76 h 77"/>
                <a:gd name="T68" fmla="*/ 21 w 42"/>
                <a:gd name="T69" fmla="*/ 76 h 77"/>
                <a:gd name="T70" fmla="*/ 23 w 42"/>
                <a:gd name="T71" fmla="*/ 74 h 77"/>
                <a:gd name="T72" fmla="*/ 16 w 42"/>
                <a:gd name="T73" fmla="*/ 69 h 77"/>
                <a:gd name="T74" fmla="*/ 13 w 42"/>
                <a:gd name="T75" fmla="*/ 67 h 77"/>
                <a:gd name="T76" fmla="*/ 15 w 42"/>
                <a:gd name="T77" fmla="*/ 67 h 77"/>
                <a:gd name="T78" fmla="*/ 12 w 42"/>
                <a:gd name="T79" fmla="*/ 60 h 77"/>
                <a:gd name="T80" fmla="*/ 11 w 42"/>
                <a:gd name="T81" fmla="*/ 58 h 77"/>
                <a:gd name="T82" fmla="*/ 9 w 42"/>
                <a:gd name="T83" fmla="*/ 56 h 77"/>
                <a:gd name="T84" fmla="*/ 11 w 42"/>
                <a:gd name="T85" fmla="*/ 48 h 77"/>
                <a:gd name="T86" fmla="*/ 13 w 42"/>
                <a:gd name="T87" fmla="*/ 43 h 77"/>
                <a:gd name="T88" fmla="*/ 14 w 42"/>
                <a:gd name="T89" fmla="*/ 36 h 77"/>
                <a:gd name="T90" fmla="*/ 17 w 42"/>
                <a:gd name="T91" fmla="*/ 40 h 77"/>
                <a:gd name="T92" fmla="*/ 22 w 42"/>
                <a:gd name="T93" fmla="*/ 41 h 77"/>
                <a:gd name="T94" fmla="*/ 27 w 42"/>
                <a:gd name="T95" fmla="*/ 44 h 77"/>
                <a:gd name="T96" fmla="*/ 24 w 42"/>
                <a:gd name="T97" fmla="*/ 38 h 77"/>
                <a:gd name="T98" fmla="*/ 28 w 42"/>
                <a:gd name="T99" fmla="*/ 33 h 77"/>
                <a:gd name="T100" fmla="*/ 34 w 42"/>
                <a:gd name="T101" fmla="*/ 32 h 77"/>
                <a:gd name="T102" fmla="*/ 38 w 42"/>
                <a:gd name="T103" fmla="*/ 33 h 77"/>
                <a:gd name="T104" fmla="*/ 40 w 42"/>
                <a:gd name="T105" fmla="*/ 30 h 77"/>
                <a:gd name="T106" fmla="*/ 40 w 42"/>
                <a:gd name="T10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77">
                  <a:moveTo>
                    <a:pt x="40" y="30"/>
                  </a:moveTo>
                  <a:cubicBezTo>
                    <a:pt x="41" y="30"/>
                    <a:pt x="40" y="28"/>
                    <a:pt x="41" y="27"/>
                  </a:cubicBezTo>
                  <a:cubicBezTo>
                    <a:pt x="42" y="26"/>
                    <a:pt x="40" y="24"/>
                    <a:pt x="39" y="24"/>
                  </a:cubicBezTo>
                  <a:cubicBezTo>
                    <a:pt x="38" y="23"/>
                    <a:pt x="36" y="22"/>
                    <a:pt x="36" y="20"/>
                  </a:cubicBezTo>
                  <a:cubicBezTo>
                    <a:pt x="36" y="18"/>
                    <a:pt x="37" y="17"/>
                    <a:pt x="35" y="15"/>
                  </a:cubicBezTo>
                  <a:cubicBezTo>
                    <a:pt x="34" y="14"/>
                    <a:pt x="32" y="12"/>
                    <a:pt x="30" y="12"/>
                  </a:cubicBezTo>
                  <a:cubicBezTo>
                    <a:pt x="28" y="12"/>
                    <a:pt x="27" y="14"/>
                    <a:pt x="25" y="14"/>
                  </a:cubicBezTo>
                  <a:cubicBezTo>
                    <a:pt x="23" y="13"/>
                    <a:pt x="23" y="13"/>
                    <a:pt x="21" y="14"/>
                  </a:cubicBezTo>
                  <a:cubicBezTo>
                    <a:pt x="21" y="14"/>
                    <a:pt x="18" y="17"/>
                    <a:pt x="17" y="16"/>
                  </a:cubicBezTo>
                  <a:cubicBezTo>
                    <a:pt x="17" y="15"/>
                    <a:pt x="20" y="13"/>
                    <a:pt x="19" y="12"/>
                  </a:cubicBezTo>
                  <a:cubicBezTo>
                    <a:pt x="17" y="11"/>
                    <a:pt x="19" y="10"/>
                    <a:pt x="19" y="9"/>
                  </a:cubicBezTo>
                  <a:cubicBezTo>
                    <a:pt x="19" y="8"/>
                    <a:pt x="19" y="5"/>
                    <a:pt x="18" y="5"/>
                  </a:cubicBezTo>
                  <a:cubicBezTo>
                    <a:pt x="16" y="6"/>
                    <a:pt x="14" y="6"/>
                    <a:pt x="15" y="4"/>
                  </a:cubicBezTo>
                  <a:cubicBezTo>
                    <a:pt x="16" y="0"/>
                    <a:pt x="11" y="0"/>
                    <a:pt x="9" y="1"/>
                  </a:cubicBezTo>
                  <a:cubicBezTo>
                    <a:pt x="8" y="3"/>
                    <a:pt x="6" y="4"/>
                    <a:pt x="4" y="4"/>
                  </a:cubicBezTo>
                  <a:cubicBezTo>
                    <a:pt x="2" y="4"/>
                    <a:pt x="1" y="7"/>
                    <a:pt x="1" y="8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5"/>
                    <a:pt x="1" y="15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5" y="25"/>
                    <a:pt x="6" y="26"/>
                    <a:pt x="5" y="27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3" y="29"/>
                    <a:pt x="5" y="32"/>
                    <a:pt x="6" y="33"/>
                  </a:cubicBezTo>
                  <a:cubicBezTo>
                    <a:pt x="7" y="34"/>
                    <a:pt x="8" y="35"/>
                    <a:pt x="9" y="37"/>
                  </a:cubicBezTo>
                  <a:cubicBezTo>
                    <a:pt x="9" y="39"/>
                    <a:pt x="9" y="40"/>
                    <a:pt x="10" y="42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6" y="53"/>
                    <a:pt x="5" y="54"/>
                    <a:pt x="5" y="55"/>
                  </a:cubicBezTo>
                  <a:cubicBezTo>
                    <a:pt x="4" y="56"/>
                    <a:pt x="4" y="57"/>
                    <a:pt x="4" y="58"/>
                  </a:cubicBezTo>
                  <a:cubicBezTo>
                    <a:pt x="4" y="59"/>
                    <a:pt x="3" y="62"/>
                    <a:pt x="5" y="62"/>
                  </a:cubicBezTo>
                  <a:cubicBezTo>
                    <a:pt x="8" y="64"/>
                    <a:pt x="9" y="67"/>
                    <a:pt x="11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4" y="72"/>
                    <a:pt x="15" y="72"/>
                    <a:pt x="16" y="72"/>
                  </a:cubicBezTo>
                  <a:cubicBezTo>
                    <a:pt x="17" y="73"/>
                    <a:pt x="18" y="73"/>
                    <a:pt x="18" y="74"/>
                  </a:cubicBezTo>
                  <a:cubicBezTo>
                    <a:pt x="18" y="75"/>
                    <a:pt x="18" y="76"/>
                    <a:pt x="19" y="76"/>
                  </a:cubicBezTo>
                  <a:cubicBezTo>
                    <a:pt x="19" y="77"/>
                    <a:pt x="20" y="76"/>
                    <a:pt x="21" y="76"/>
                  </a:cubicBezTo>
                  <a:cubicBezTo>
                    <a:pt x="22" y="76"/>
                    <a:pt x="23" y="74"/>
                    <a:pt x="23" y="74"/>
                  </a:cubicBezTo>
                  <a:cubicBezTo>
                    <a:pt x="21" y="71"/>
                    <a:pt x="20" y="70"/>
                    <a:pt x="16" y="69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4" y="67"/>
                    <a:pt x="12" y="61"/>
                    <a:pt x="12" y="60"/>
                  </a:cubicBezTo>
                  <a:cubicBezTo>
                    <a:pt x="12" y="59"/>
                    <a:pt x="12" y="59"/>
                    <a:pt x="11" y="58"/>
                  </a:cubicBezTo>
                  <a:cubicBezTo>
                    <a:pt x="10" y="58"/>
                    <a:pt x="9" y="57"/>
                    <a:pt x="9" y="56"/>
                  </a:cubicBezTo>
                  <a:cubicBezTo>
                    <a:pt x="8" y="53"/>
                    <a:pt x="10" y="50"/>
                    <a:pt x="11" y="48"/>
                  </a:cubicBezTo>
                  <a:cubicBezTo>
                    <a:pt x="11" y="46"/>
                    <a:pt x="13" y="44"/>
                    <a:pt x="13" y="43"/>
                  </a:cubicBezTo>
                  <a:cubicBezTo>
                    <a:pt x="13" y="41"/>
                    <a:pt x="12" y="37"/>
                    <a:pt x="14" y="36"/>
                  </a:cubicBezTo>
                  <a:cubicBezTo>
                    <a:pt x="17" y="36"/>
                    <a:pt x="17" y="37"/>
                    <a:pt x="17" y="40"/>
                  </a:cubicBezTo>
                  <a:cubicBezTo>
                    <a:pt x="16" y="42"/>
                    <a:pt x="20" y="41"/>
                    <a:pt x="22" y="41"/>
                  </a:cubicBezTo>
                  <a:cubicBezTo>
                    <a:pt x="23" y="41"/>
                    <a:pt x="26" y="43"/>
                    <a:pt x="27" y="44"/>
                  </a:cubicBezTo>
                  <a:cubicBezTo>
                    <a:pt x="27" y="42"/>
                    <a:pt x="25" y="41"/>
                    <a:pt x="24" y="38"/>
                  </a:cubicBezTo>
                  <a:cubicBezTo>
                    <a:pt x="24" y="36"/>
                    <a:pt x="26" y="35"/>
                    <a:pt x="28" y="33"/>
                  </a:cubicBezTo>
                  <a:cubicBezTo>
                    <a:pt x="29" y="32"/>
                    <a:pt x="32" y="32"/>
                    <a:pt x="34" y="32"/>
                  </a:cubicBezTo>
                  <a:cubicBezTo>
                    <a:pt x="36" y="32"/>
                    <a:pt x="37" y="32"/>
                    <a:pt x="38" y="33"/>
                  </a:cubicBezTo>
                  <a:cubicBezTo>
                    <a:pt x="40" y="33"/>
                    <a:pt x="39" y="32"/>
                    <a:pt x="40" y="30"/>
                  </a:cubicBezTo>
                  <a:cubicBezTo>
                    <a:pt x="41" y="30"/>
                    <a:pt x="40" y="31"/>
                    <a:pt x="40" y="3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6" name="Freeform 705"/>
            <p:cNvSpPr>
              <a:spLocks/>
            </p:cNvSpPr>
            <p:nvPr/>
          </p:nvSpPr>
          <p:spPr bwMode="auto">
            <a:xfrm>
              <a:off x="16362587" y="7921296"/>
              <a:ext cx="356687" cy="729491"/>
            </a:xfrm>
            <a:custGeom>
              <a:avLst/>
              <a:gdLst>
                <a:gd name="T0" fmla="*/ 37 w 38"/>
                <a:gd name="T1" fmla="*/ 55 h 78"/>
                <a:gd name="T2" fmla="*/ 36 w 38"/>
                <a:gd name="T3" fmla="*/ 49 h 78"/>
                <a:gd name="T4" fmla="*/ 32 w 38"/>
                <a:gd name="T5" fmla="*/ 41 h 78"/>
                <a:gd name="T6" fmla="*/ 28 w 38"/>
                <a:gd name="T7" fmla="*/ 37 h 78"/>
                <a:gd name="T8" fmla="*/ 22 w 38"/>
                <a:gd name="T9" fmla="*/ 31 h 78"/>
                <a:gd name="T10" fmla="*/ 18 w 38"/>
                <a:gd name="T11" fmla="*/ 26 h 78"/>
                <a:gd name="T12" fmla="*/ 19 w 38"/>
                <a:gd name="T13" fmla="*/ 20 h 78"/>
                <a:gd name="T14" fmla="*/ 23 w 38"/>
                <a:gd name="T15" fmla="*/ 15 h 78"/>
                <a:gd name="T16" fmla="*/ 29 w 38"/>
                <a:gd name="T17" fmla="*/ 11 h 78"/>
                <a:gd name="T18" fmla="*/ 23 w 38"/>
                <a:gd name="T19" fmla="*/ 7 h 78"/>
                <a:gd name="T20" fmla="*/ 24 w 38"/>
                <a:gd name="T21" fmla="*/ 4 h 78"/>
                <a:gd name="T22" fmla="*/ 19 w 38"/>
                <a:gd name="T23" fmla="*/ 3 h 78"/>
                <a:gd name="T24" fmla="*/ 14 w 38"/>
                <a:gd name="T25" fmla="*/ 3 h 78"/>
                <a:gd name="T26" fmla="*/ 11 w 38"/>
                <a:gd name="T27" fmla="*/ 5 h 78"/>
                <a:gd name="T28" fmla="*/ 8 w 38"/>
                <a:gd name="T29" fmla="*/ 5 h 78"/>
                <a:gd name="T30" fmla="*/ 5 w 38"/>
                <a:gd name="T31" fmla="*/ 5 h 78"/>
                <a:gd name="T32" fmla="*/ 3 w 38"/>
                <a:gd name="T33" fmla="*/ 5 h 78"/>
                <a:gd name="T34" fmla="*/ 0 w 38"/>
                <a:gd name="T35" fmla="*/ 6 h 78"/>
                <a:gd name="T36" fmla="*/ 4 w 38"/>
                <a:gd name="T37" fmla="*/ 9 h 78"/>
                <a:gd name="T38" fmla="*/ 5 w 38"/>
                <a:gd name="T39" fmla="*/ 13 h 78"/>
                <a:gd name="T40" fmla="*/ 9 w 38"/>
                <a:gd name="T41" fmla="*/ 14 h 78"/>
                <a:gd name="T42" fmla="*/ 12 w 38"/>
                <a:gd name="T43" fmla="*/ 17 h 78"/>
                <a:gd name="T44" fmla="*/ 13 w 38"/>
                <a:gd name="T45" fmla="*/ 21 h 78"/>
                <a:gd name="T46" fmla="*/ 10 w 38"/>
                <a:gd name="T47" fmla="*/ 22 h 78"/>
                <a:gd name="T48" fmla="*/ 14 w 38"/>
                <a:gd name="T49" fmla="*/ 25 h 78"/>
                <a:gd name="T50" fmla="*/ 19 w 38"/>
                <a:gd name="T51" fmla="*/ 31 h 78"/>
                <a:gd name="T52" fmla="*/ 23 w 38"/>
                <a:gd name="T53" fmla="*/ 35 h 78"/>
                <a:gd name="T54" fmla="*/ 26 w 38"/>
                <a:gd name="T55" fmla="*/ 39 h 78"/>
                <a:gd name="T56" fmla="*/ 28 w 38"/>
                <a:gd name="T57" fmla="*/ 43 h 78"/>
                <a:gd name="T58" fmla="*/ 27 w 38"/>
                <a:gd name="T59" fmla="*/ 48 h 78"/>
                <a:gd name="T60" fmla="*/ 28 w 38"/>
                <a:gd name="T61" fmla="*/ 52 h 78"/>
                <a:gd name="T62" fmla="*/ 28 w 38"/>
                <a:gd name="T63" fmla="*/ 57 h 78"/>
                <a:gd name="T64" fmla="*/ 23 w 38"/>
                <a:gd name="T65" fmla="*/ 60 h 78"/>
                <a:gd name="T66" fmla="*/ 20 w 38"/>
                <a:gd name="T67" fmla="*/ 62 h 78"/>
                <a:gd name="T68" fmla="*/ 20 w 38"/>
                <a:gd name="T69" fmla="*/ 65 h 78"/>
                <a:gd name="T70" fmla="*/ 18 w 38"/>
                <a:gd name="T71" fmla="*/ 66 h 78"/>
                <a:gd name="T72" fmla="*/ 14 w 38"/>
                <a:gd name="T73" fmla="*/ 67 h 78"/>
                <a:gd name="T74" fmla="*/ 15 w 38"/>
                <a:gd name="T75" fmla="*/ 70 h 78"/>
                <a:gd name="T76" fmla="*/ 14 w 38"/>
                <a:gd name="T77" fmla="*/ 74 h 78"/>
                <a:gd name="T78" fmla="*/ 14 w 38"/>
                <a:gd name="T79" fmla="*/ 77 h 78"/>
                <a:gd name="T80" fmla="*/ 18 w 38"/>
                <a:gd name="T81" fmla="*/ 75 h 78"/>
                <a:gd name="T82" fmla="*/ 19 w 38"/>
                <a:gd name="T83" fmla="*/ 71 h 78"/>
                <a:gd name="T84" fmla="*/ 22 w 38"/>
                <a:gd name="T85" fmla="*/ 72 h 78"/>
                <a:gd name="T86" fmla="*/ 21 w 38"/>
                <a:gd name="T87" fmla="*/ 70 h 78"/>
                <a:gd name="T88" fmla="*/ 23 w 38"/>
                <a:gd name="T89" fmla="*/ 71 h 78"/>
                <a:gd name="T90" fmla="*/ 24 w 38"/>
                <a:gd name="T91" fmla="*/ 67 h 78"/>
                <a:gd name="T92" fmla="*/ 26 w 38"/>
                <a:gd name="T93" fmla="*/ 68 h 78"/>
                <a:gd name="T94" fmla="*/ 30 w 38"/>
                <a:gd name="T95" fmla="*/ 66 h 78"/>
                <a:gd name="T96" fmla="*/ 36 w 38"/>
                <a:gd name="T97" fmla="*/ 61 h 78"/>
                <a:gd name="T98" fmla="*/ 36 w 38"/>
                <a:gd name="T99" fmla="*/ 57 h 78"/>
                <a:gd name="T100" fmla="*/ 37 w 38"/>
                <a:gd name="T101" fmla="*/ 55 h 78"/>
                <a:gd name="T102" fmla="*/ 37 w 38"/>
                <a:gd name="T103" fmla="*/ 5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78">
                  <a:moveTo>
                    <a:pt x="37" y="55"/>
                  </a:moveTo>
                  <a:cubicBezTo>
                    <a:pt x="36" y="54"/>
                    <a:pt x="36" y="52"/>
                    <a:pt x="36" y="49"/>
                  </a:cubicBezTo>
                  <a:cubicBezTo>
                    <a:pt x="35" y="46"/>
                    <a:pt x="34" y="44"/>
                    <a:pt x="32" y="41"/>
                  </a:cubicBezTo>
                  <a:cubicBezTo>
                    <a:pt x="31" y="39"/>
                    <a:pt x="30" y="38"/>
                    <a:pt x="28" y="37"/>
                  </a:cubicBezTo>
                  <a:cubicBezTo>
                    <a:pt x="26" y="35"/>
                    <a:pt x="23" y="34"/>
                    <a:pt x="22" y="31"/>
                  </a:cubicBezTo>
                  <a:cubicBezTo>
                    <a:pt x="22" y="29"/>
                    <a:pt x="20" y="28"/>
                    <a:pt x="18" y="26"/>
                  </a:cubicBezTo>
                  <a:cubicBezTo>
                    <a:pt x="17" y="25"/>
                    <a:pt x="18" y="21"/>
                    <a:pt x="19" y="20"/>
                  </a:cubicBezTo>
                  <a:cubicBezTo>
                    <a:pt x="21" y="19"/>
                    <a:pt x="23" y="17"/>
                    <a:pt x="23" y="15"/>
                  </a:cubicBezTo>
                  <a:cubicBezTo>
                    <a:pt x="24" y="14"/>
                    <a:pt x="28" y="12"/>
                    <a:pt x="29" y="11"/>
                  </a:cubicBezTo>
                  <a:cubicBezTo>
                    <a:pt x="27" y="10"/>
                    <a:pt x="25" y="9"/>
                    <a:pt x="23" y="7"/>
                  </a:cubicBezTo>
                  <a:cubicBezTo>
                    <a:pt x="21" y="6"/>
                    <a:pt x="24" y="6"/>
                    <a:pt x="24" y="4"/>
                  </a:cubicBezTo>
                  <a:cubicBezTo>
                    <a:pt x="24" y="4"/>
                    <a:pt x="19" y="3"/>
                    <a:pt x="19" y="3"/>
                  </a:cubicBezTo>
                  <a:cubicBezTo>
                    <a:pt x="17" y="2"/>
                    <a:pt x="15" y="0"/>
                    <a:pt x="14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9" y="4"/>
                    <a:pt x="8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1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5" y="11"/>
                    <a:pt x="4" y="12"/>
                    <a:pt x="5" y="13"/>
                  </a:cubicBezTo>
                  <a:cubicBezTo>
                    <a:pt x="5" y="15"/>
                    <a:pt x="8" y="15"/>
                    <a:pt x="9" y="14"/>
                  </a:cubicBezTo>
                  <a:cubicBezTo>
                    <a:pt x="11" y="13"/>
                    <a:pt x="12" y="16"/>
                    <a:pt x="12" y="17"/>
                  </a:cubicBezTo>
                  <a:cubicBezTo>
                    <a:pt x="13" y="19"/>
                    <a:pt x="15" y="19"/>
                    <a:pt x="13" y="21"/>
                  </a:cubicBezTo>
                  <a:cubicBezTo>
                    <a:pt x="11" y="22"/>
                    <a:pt x="10" y="19"/>
                    <a:pt x="10" y="22"/>
                  </a:cubicBezTo>
                  <a:cubicBezTo>
                    <a:pt x="10" y="24"/>
                    <a:pt x="13" y="24"/>
                    <a:pt x="14" y="25"/>
                  </a:cubicBezTo>
                  <a:cubicBezTo>
                    <a:pt x="16" y="27"/>
                    <a:pt x="17" y="29"/>
                    <a:pt x="19" y="31"/>
                  </a:cubicBezTo>
                  <a:cubicBezTo>
                    <a:pt x="20" y="33"/>
                    <a:pt x="22" y="33"/>
                    <a:pt x="23" y="35"/>
                  </a:cubicBezTo>
                  <a:cubicBezTo>
                    <a:pt x="24" y="37"/>
                    <a:pt x="24" y="38"/>
                    <a:pt x="26" y="39"/>
                  </a:cubicBezTo>
                  <a:cubicBezTo>
                    <a:pt x="27" y="40"/>
                    <a:pt x="26" y="42"/>
                    <a:pt x="28" y="43"/>
                  </a:cubicBezTo>
                  <a:cubicBezTo>
                    <a:pt x="29" y="44"/>
                    <a:pt x="28" y="47"/>
                    <a:pt x="27" y="48"/>
                  </a:cubicBezTo>
                  <a:cubicBezTo>
                    <a:pt x="26" y="49"/>
                    <a:pt x="27" y="51"/>
                    <a:pt x="28" y="52"/>
                  </a:cubicBezTo>
                  <a:cubicBezTo>
                    <a:pt x="28" y="54"/>
                    <a:pt x="28" y="55"/>
                    <a:pt x="28" y="57"/>
                  </a:cubicBezTo>
                  <a:cubicBezTo>
                    <a:pt x="26" y="59"/>
                    <a:pt x="26" y="59"/>
                    <a:pt x="23" y="60"/>
                  </a:cubicBezTo>
                  <a:cubicBezTo>
                    <a:pt x="21" y="60"/>
                    <a:pt x="24" y="63"/>
                    <a:pt x="20" y="62"/>
                  </a:cubicBezTo>
                  <a:cubicBezTo>
                    <a:pt x="18" y="62"/>
                    <a:pt x="20" y="64"/>
                    <a:pt x="20" y="65"/>
                  </a:cubicBezTo>
                  <a:cubicBezTo>
                    <a:pt x="21" y="67"/>
                    <a:pt x="19" y="66"/>
                    <a:pt x="18" y="66"/>
                  </a:cubicBezTo>
                  <a:cubicBezTo>
                    <a:pt x="16" y="66"/>
                    <a:pt x="15" y="66"/>
                    <a:pt x="14" y="67"/>
                  </a:cubicBezTo>
                  <a:cubicBezTo>
                    <a:pt x="11" y="69"/>
                    <a:pt x="13" y="69"/>
                    <a:pt x="15" y="70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4"/>
                    <a:pt x="13" y="78"/>
                    <a:pt x="14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22" y="74"/>
                    <a:pt x="20" y="73"/>
                    <a:pt x="19" y="71"/>
                  </a:cubicBezTo>
                  <a:cubicBezTo>
                    <a:pt x="20" y="71"/>
                    <a:pt x="21" y="73"/>
                    <a:pt x="22" y="72"/>
                  </a:cubicBezTo>
                  <a:cubicBezTo>
                    <a:pt x="23" y="71"/>
                    <a:pt x="21" y="70"/>
                    <a:pt x="21" y="70"/>
                  </a:cubicBezTo>
                  <a:cubicBezTo>
                    <a:pt x="21" y="69"/>
                    <a:pt x="23" y="71"/>
                    <a:pt x="23" y="71"/>
                  </a:cubicBezTo>
                  <a:cubicBezTo>
                    <a:pt x="22" y="71"/>
                    <a:pt x="23" y="67"/>
                    <a:pt x="24" y="67"/>
                  </a:cubicBezTo>
                  <a:cubicBezTo>
                    <a:pt x="24" y="66"/>
                    <a:pt x="26" y="68"/>
                    <a:pt x="26" y="68"/>
                  </a:cubicBezTo>
                  <a:cubicBezTo>
                    <a:pt x="28" y="68"/>
                    <a:pt x="29" y="67"/>
                    <a:pt x="30" y="66"/>
                  </a:cubicBezTo>
                  <a:cubicBezTo>
                    <a:pt x="31" y="65"/>
                    <a:pt x="36" y="63"/>
                    <a:pt x="36" y="61"/>
                  </a:cubicBezTo>
                  <a:cubicBezTo>
                    <a:pt x="36" y="60"/>
                    <a:pt x="35" y="59"/>
                    <a:pt x="36" y="57"/>
                  </a:cubicBezTo>
                  <a:cubicBezTo>
                    <a:pt x="36" y="56"/>
                    <a:pt x="38" y="57"/>
                    <a:pt x="37" y="55"/>
                  </a:cubicBezTo>
                  <a:cubicBezTo>
                    <a:pt x="36" y="54"/>
                    <a:pt x="38" y="56"/>
                    <a:pt x="37" y="5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7" name="Freeform 706"/>
            <p:cNvSpPr>
              <a:spLocks/>
            </p:cNvSpPr>
            <p:nvPr/>
          </p:nvSpPr>
          <p:spPr bwMode="auto">
            <a:xfrm>
              <a:off x="16279785" y="7978635"/>
              <a:ext cx="343950" cy="420491"/>
            </a:xfrm>
            <a:custGeom>
              <a:avLst/>
              <a:gdLst>
                <a:gd name="T0" fmla="*/ 37 w 37"/>
                <a:gd name="T1" fmla="*/ 38 h 45"/>
                <a:gd name="T2" fmla="*/ 35 w 37"/>
                <a:gd name="T3" fmla="*/ 35 h 45"/>
                <a:gd name="T4" fmla="*/ 33 w 37"/>
                <a:gd name="T5" fmla="*/ 32 h 45"/>
                <a:gd name="T6" fmla="*/ 30 w 37"/>
                <a:gd name="T7" fmla="*/ 28 h 45"/>
                <a:gd name="T8" fmla="*/ 26 w 37"/>
                <a:gd name="T9" fmla="*/ 22 h 45"/>
                <a:gd name="T10" fmla="*/ 22 w 37"/>
                <a:gd name="T11" fmla="*/ 18 h 45"/>
                <a:gd name="T12" fmla="*/ 19 w 37"/>
                <a:gd name="T13" fmla="*/ 15 h 45"/>
                <a:gd name="T14" fmla="*/ 22 w 37"/>
                <a:gd name="T15" fmla="*/ 14 h 45"/>
                <a:gd name="T16" fmla="*/ 21 w 37"/>
                <a:gd name="T17" fmla="*/ 10 h 45"/>
                <a:gd name="T18" fmla="*/ 14 w 37"/>
                <a:gd name="T19" fmla="*/ 8 h 45"/>
                <a:gd name="T20" fmla="*/ 13 w 37"/>
                <a:gd name="T21" fmla="*/ 4 h 45"/>
                <a:gd name="T22" fmla="*/ 9 w 37"/>
                <a:gd name="T23" fmla="*/ 0 h 45"/>
                <a:gd name="T24" fmla="*/ 7 w 37"/>
                <a:gd name="T25" fmla="*/ 0 h 45"/>
                <a:gd name="T26" fmla="*/ 8 w 37"/>
                <a:gd name="T27" fmla="*/ 4 h 45"/>
                <a:gd name="T28" fmla="*/ 8 w 37"/>
                <a:gd name="T29" fmla="*/ 7 h 45"/>
                <a:gd name="T30" fmla="*/ 4 w 37"/>
                <a:gd name="T31" fmla="*/ 5 h 45"/>
                <a:gd name="T32" fmla="*/ 0 w 37"/>
                <a:gd name="T33" fmla="*/ 10 h 45"/>
                <a:gd name="T34" fmla="*/ 4 w 37"/>
                <a:gd name="T35" fmla="*/ 15 h 45"/>
                <a:gd name="T36" fmla="*/ 4 w 37"/>
                <a:gd name="T37" fmla="*/ 22 h 45"/>
                <a:gd name="T38" fmla="*/ 3 w 37"/>
                <a:gd name="T39" fmla="*/ 26 h 45"/>
                <a:gd name="T40" fmla="*/ 7 w 37"/>
                <a:gd name="T41" fmla="*/ 25 h 45"/>
                <a:gd name="T42" fmla="*/ 10 w 37"/>
                <a:gd name="T43" fmla="*/ 23 h 45"/>
                <a:gd name="T44" fmla="*/ 15 w 37"/>
                <a:gd name="T45" fmla="*/ 22 h 45"/>
                <a:gd name="T46" fmla="*/ 23 w 37"/>
                <a:gd name="T47" fmla="*/ 28 h 45"/>
                <a:gd name="T48" fmla="*/ 27 w 37"/>
                <a:gd name="T49" fmla="*/ 36 h 45"/>
                <a:gd name="T50" fmla="*/ 27 w 37"/>
                <a:gd name="T51" fmla="*/ 39 h 45"/>
                <a:gd name="T52" fmla="*/ 25 w 37"/>
                <a:gd name="T53" fmla="*/ 43 h 45"/>
                <a:gd name="T54" fmla="*/ 29 w 37"/>
                <a:gd name="T55" fmla="*/ 43 h 45"/>
                <a:gd name="T56" fmla="*/ 32 w 37"/>
                <a:gd name="T57" fmla="*/ 42 h 45"/>
                <a:gd name="T58" fmla="*/ 35 w 37"/>
                <a:gd name="T59" fmla="*/ 42 h 45"/>
                <a:gd name="T60" fmla="*/ 37 w 37"/>
                <a:gd name="T6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45">
                  <a:moveTo>
                    <a:pt x="37" y="38"/>
                  </a:moveTo>
                  <a:cubicBezTo>
                    <a:pt x="37" y="37"/>
                    <a:pt x="36" y="37"/>
                    <a:pt x="35" y="35"/>
                  </a:cubicBezTo>
                  <a:cubicBezTo>
                    <a:pt x="35" y="33"/>
                    <a:pt x="34" y="34"/>
                    <a:pt x="33" y="32"/>
                  </a:cubicBezTo>
                  <a:cubicBezTo>
                    <a:pt x="32" y="30"/>
                    <a:pt x="32" y="29"/>
                    <a:pt x="30" y="28"/>
                  </a:cubicBezTo>
                  <a:cubicBezTo>
                    <a:pt x="28" y="26"/>
                    <a:pt x="27" y="24"/>
                    <a:pt x="26" y="22"/>
                  </a:cubicBezTo>
                  <a:cubicBezTo>
                    <a:pt x="25" y="21"/>
                    <a:pt x="23" y="19"/>
                    <a:pt x="22" y="18"/>
                  </a:cubicBezTo>
                  <a:cubicBezTo>
                    <a:pt x="20" y="17"/>
                    <a:pt x="19" y="18"/>
                    <a:pt x="19" y="15"/>
                  </a:cubicBezTo>
                  <a:cubicBezTo>
                    <a:pt x="19" y="14"/>
                    <a:pt x="21" y="16"/>
                    <a:pt x="22" y="14"/>
                  </a:cubicBezTo>
                  <a:cubicBezTo>
                    <a:pt x="24" y="13"/>
                    <a:pt x="22" y="12"/>
                    <a:pt x="21" y="10"/>
                  </a:cubicBezTo>
                  <a:cubicBezTo>
                    <a:pt x="19" y="5"/>
                    <a:pt x="16" y="11"/>
                    <a:pt x="14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2" y="3"/>
                    <a:pt x="10" y="2"/>
                    <a:pt x="9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6" y="1"/>
                    <a:pt x="8" y="3"/>
                    <a:pt x="8" y="4"/>
                  </a:cubicBezTo>
                  <a:cubicBezTo>
                    <a:pt x="8" y="5"/>
                    <a:pt x="9" y="7"/>
                    <a:pt x="8" y="7"/>
                  </a:cubicBezTo>
                  <a:cubicBezTo>
                    <a:pt x="6" y="7"/>
                    <a:pt x="6" y="5"/>
                    <a:pt x="4" y="5"/>
                  </a:cubicBezTo>
                  <a:cubicBezTo>
                    <a:pt x="3" y="4"/>
                    <a:pt x="0" y="10"/>
                    <a:pt x="0" y="10"/>
                  </a:cubicBezTo>
                  <a:cubicBezTo>
                    <a:pt x="1" y="13"/>
                    <a:pt x="0" y="17"/>
                    <a:pt x="4" y="15"/>
                  </a:cubicBezTo>
                  <a:cubicBezTo>
                    <a:pt x="6" y="14"/>
                    <a:pt x="4" y="22"/>
                    <a:pt x="4" y="22"/>
                  </a:cubicBezTo>
                  <a:cubicBezTo>
                    <a:pt x="6" y="23"/>
                    <a:pt x="4" y="24"/>
                    <a:pt x="3" y="26"/>
                  </a:cubicBezTo>
                  <a:cubicBezTo>
                    <a:pt x="3" y="27"/>
                    <a:pt x="6" y="25"/>
                    <a:pt x="7" y="25"/>
                  </a:cubicBezTo>
                  <a:cubicBezTo>
                    <a:pt x="7" y="24"/>
                    <a:pt x="9" y="23"/>
                    <a:pt x="10" y="23"/>
                  </a:cubicBezTo>
                  <a:cubicBezTo>
                    <a:pt x="12" y="24"/>
                    <a:pt x="13" y="24"/>
                    <a:pt x="15" y="22"/>
                  </a:cubicBezTo>
                  <a:cubicBezTo>
                    <a:pt x="17" y="21"/>
                    <a:pt x="24" y="25"/>
                    <a:pt x="23" y="28"/>
                  </a:cubicBezTo>
                  <a:cubicBezTo>
                    <a:pt x="21" y="32"/>
                    <a:pt x="25" y="33"/>
                    <a:pt x="27" y="36"/>
                  </a:cubicBezTo>
                  <a:cubicBezTo>
                    <a:pt x="27" y="37"/>
                    <a:pt x="27" y="38"/>
                    <a:pt x="27" y="39"/>
                  </a:cubicBezTo>
                  <a:cubicBezTo>
                    <a:pt x="27" y="40"/>
                    <a:pt x="26" y="42"/>
                    <a:pt x="25" y="43"/>
                  </a:cubicBezTo>
                  <a:cubicBezTo>
                    <a:pt x="26" y="43"/>
                    <a:pt x="29" y="45"/>
                    <a:pt x="29" y="43"/>
                  </a:cubicBezTo>
                  <a:cubicBezTo>
                    <a:pt x="29" y="42"/>
                    <a:pt x="31" y="41"/>
                    <a:pt x="32" y="42"/>
                  </a:cubicBezTo>
                  <a:cubicBezTo>
                    <a:pt x="33" y="43"/>
                    <a:pt x="34" y="43"/>
                    <a:pt x="35" y="42"/>
                  </a:cubicBezTo>
                  <a:cubicBezTo>
                    <a:pt x="37" y="42"/>
                    <a:pt x="37" y="40"/>
                    <a:pt x="37" y="3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8" name="Freeform 707"/>
            <p:cNvSpPr>
              <a:spLocks/>
            </p:cNvSpPr>
            <p:nvPr/>
          </p:nvSpPr>
          <p:spPr bwMode="auto">
            <a:xfrm>
              <a:off x="17754304" y="9119056"/>
              <a:ext cx="420382" cy="356780"/>
            </a:xfrm>
            <a:custGeom>
              <a:avLst/>
              <a:gdLst>
                <a:gd name="T0" fmla="*/ 45 w 45"/>
                <a:gd name="T1" fmla="*/ 29 h 38"/>
                <a:gd name="T2" fmla="*/ 45 w 45"/>
                <a:gd name="T3" fmla="*/ 26 h 38"/>
                <a:gd name="T4" fmla="*/ 45 w 45"/>
                <a:gd name="T5" fmla="*/ 24 h 38"/>
                <a:gd name="T6" fmla="*/ 45 w 45"/>
                <a:gd name="T7" fmla="*/ 15 h 38"/>
                <a:gd name="T8" fmla="*/ 45 w 45"/>
                <a:gd name="T9" fmla="*/ 6 h 38"/>
                <a:gd name="T10" fmla="*/ 35 w 45"/>
                <a:gd name="T11" fmla="*/ 3 h 38"/>
                <a:gd name="T12" fmla="*/ 30 w 45"/>
                <a:gd name="T13" fmla="*/ 0 h 38"/>
                <a:gd name="T14" fmla="*/ 26 w 45"/>
                <a:gd name="T15" fmla="*/ 3 h 38"/>
                <a:gd name="T16" fmla="*/ 22 w 45"/>
                <a:gd name="T17" fmla="*/ 5 h 38"/>
                <a:gd name="T18" fmla="*/ 18 w 45"/>
                <a:gd name="T19" fmla="*/ 10 h 38"/>
                <a:gd name="T20" fmla="*/ 14 w 45"/>
                <a:gd name="T21" fmla="*/ 8 h 38"/>
                <a:gd name="T22" fmla="*/ 11 w 45"/>
                <a:gd name="T23" fmla="*/ 5 h 38"/>
                <a:gd name="T24" fmla="*/ 9 w 45"/>
                <a:gd name="T25" fmla="*/ 6 h 38"/>
                <a:gd name="T26" fmla="*/ 7 w 45"/>
                <a:gd name="T27" fmla="*/ 5 h 38"/>
                <a:gd name="T28" fmla="*/ 4 w 45"/>
                <a:gd name="T29" fmla="*/ 6 h 38"/>
                <a:gd name="T30" fmla="*/ 0 w 45"/>
                <a:gd name="T31" fmla="*/ 7 h 38"/>
                <a:gd name="T32" fmla="*/ 3 w 45"/>
                <a:gd name="T33" fmla="*/ 8 h 38"/>
                <a:gd name="T34" fmla="*/ 4 w 45"/>
                <a:gd name="T35" fmla="*/ 11 h 38"/>
                <a:gd name="T36" fmla="*/ 7 w 45"/>
                <a:gd name="T37" fmla="*/ 14 h 38"/>
                <a:gd name="T38" fmla="*/ 9 w 45"/>
                <a:gd name="T39" fmla="*/ 8 h 38"/>
                <a:gd name="T40" fmla="*/ 10 w 45"/>
                <a:gd name="T41" fmla="*/ 12 h 38"/>
                <a:gd name="T42" fmla="*/ 15 w 45"/>
                <a:gd name="T43" fmla="*/ 12 h 38"/>
                <a:gd name="T44" fmla="*/ 18 w 45"/>
                <a:gd name="T45" fmla="*/ 15 h 38"/>
                <a:gd name="T46" fmla="*/ 27 w 45"/>
                <a:gd name="T47" fmla="*/ 19 h 38"/>
                <a:gd name="T48" fmla="*/ 32 w 45"/>
                <a:gd name="T49" fmla="*/ 22 h 38"/>
                <a:gd name="T50" fmla="*/ 34 w 45"/>
                <a:gd name="T51" fmla="*/ 26 h 38"/>
                <a:gd name="T52" fmla="*/ 36 w 45"/>
                <a:gd name="T53" fmla="*/ 27 h 38"/>
                <a:gd name="T54" fmla="*/ 34 w 45"/>
                <a:gd name="T55" fmla="*/ 28 h 38"/>
                <a:gd name="T56" fmla="*/ 36 w 45"/>
                <a:gd name="T57" fmla="*/ 29 h 38"/>
                <a:gd name="T58" fmla="*/ 35 w 45"/>
                <a:gd name="T59" fmla="*/ 30 h 38"/>
                <a:gd name="T60" fmla="*/ 32 w 45"/>
                <a:gd name="T61" fmla="*/ 31 h 38"/>
                <a:gd name="T62" fmla="*/ 29 w 45"/>
                <a:gd name="T63" fmla="*/ 34 h 38"/>
                <a:gd name="T64" fmla="*/ 34 w 45"/>
                <a:gd name="T65" fmla="*/ 35 h 38"/>
                <a:gd name="T66" fmla="*/ 36 w 45"/>
                <a:gd name="T67" fmla="*/ 31 h 38"/>
                <a:gd name="T68" fmla="*/ 36 w 45"/>
                <a:gd name="T69" fmla="*/ 33 h 38"/>
                <a:gd name="T70" fmla="*/ 40 w 45"/>
                <a:gd name="T71" fmla="*/ 32 h 38"/>
                <a:gd name="T72" fmla="*/ 45 w 45"/>
                <a:gd name="T73" fmla="*/ 38 h 38"/>
                <a:gd name="T74" fmla="*/ 45 w 45"/>
                <a:gd name="T7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8">
                  <a:moveTo>
                    <a:pt x="45" y="29"/>
                  </a:moveTo>
                  <a:cubicBezTo>
                    <a:pt x="45" y="28"/>
                    <a:pt x="44" y="27"/>
                    <a:pt x="45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1"/>
                    <a:pt x="45" y="18"/>
                    <a:pt x="45" y="15"/>
                  </a:cubicBezTo>
                  <a:cubicBezTo>
                    <a:pt x="45" y="12"/>
                    <a:pt x="45" y="9"/>
                    <a:pt x="45" y="6"/>
                  </a:cubicBezTo>
                  <a:cubicBezTo>
                    <a:pt x="45" y="6"/>
                    <a:pt x="36" y="3"/>
                    <a:pt x="35" y="3"/>
                  </a:cubicBezTo>
                  <a:cubicBezTo>
                    <a:pt x="33" y="2"/>
                    <a:pt x="32" y="1"/>
                    <a:pt x="30" y="0"/>
                  </a:cubicBezTo>
                  <a:cubicBezTo>
                    <a:pt x="27" y="0"/>
                    <a:pt x="27" y="2"/>
                    <a:pt x="26" y="3"/>
                  </a:cubicBezTo>
                  <a:cubicBezTo>
                    <a:pt x="26" y="4"/>
                    <a:pt x="23" y="4"/>
                    <a:pt x="22" y="5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6" y="11"/>
                    <a:pt x="14" y="10"/>
                    <a:pt x="14" y="8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7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3"/>
                    <a:pt x="7" y="13"/>
                    <a:pt x="7" y="14"/>
                  </a:cubicBezTo>
                  <a:cubicBezTo>
                    <a:pt x="7" y="12"/>
                    <a:pt x="7" y="9"/>
                    <a:pt x="9" y="8"/>
                  </a:cubicBezTo>
                  <a:cubicBezTo>
                    <a:pt x="7" y="9"/>
                    <a:pt x="8" y="11"/>
                    <a:pt x="10" y="12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2" y="13"/>
                    <a:pt x="17" y="15"/>
                    <a:pt x="18" y="15"/>
                  </a:cubicBezTo>
                  <a:cubicBezTo>
                    <a:pt x="21" y="16"/>
                    <a:pt x="24" y="18"/>
                    <a:pt x="27" y="19"/>
                  </a:cubicBezTo>
                  <a:cubicBezTo>
                    <a:pt x="29" y="20"/>
                    <a:pt x="31" y="21"/>
                    <a:pt x="32" y="22"/>
                  </a:cubicBezTo>
                  <a:cubicBezTo>
                    <a:pt x="32" y="24"/>
                    <a:pt x="33" y="25"/>
                    <a:pt x="34" y="26"/>
                  </a:cubicBezTo>
                  <a:cubicBezTo>
                    <a:pt x="34" y="26"/>
                    <a:pt x="36" y="27"/>
                    <a:pt x="36" y="27"/>
                  </a:cubicBezTo>
                  <a:cubicBezTo>
                    <a:pt x="36" y="27"/>
                    <a:pt x="34" y="28"/>
                    <a:pt x="34" y="28"/>
                  </a:cubicBezTo>
                  <a:cubicBezTo>
                    <a:pt x="34" y="28"/>
                    <a:pt x="36" y="28"/>
                    <a:pt x="36" y="29"/>
                  </a:cubicBezTo>
                  <a:cubicBezTo>
                    <a:pt x="36" y="28"/>
                    <a:pt x="35" y="29"/>
                    <a:pt x="35" y="30"/>
                  </a:cubicBezTo>
                  <a:cubicBezTo>
                    <a:pt x="34" y="31"/>
                    <a:pt x="33" y="30"/>
                    <a:pt x="32" y="31"/>
                  </a:cubicBezTo>
                  <a:cubicBezTo>
                    <a:pt x="31" y="31"/>
                    <a:pt x="28" y="34"/>
                    <a:pt x="29" y="34"/>
                  </a:cubicBezTo>
                  <a:cubicBezTo>
                    <a:pt x="30" y="35"/>
                    <a:pt x="32" y="35"/>
                    <a:pt x="34" y="35"/>
                  </a:cubicBezTo>
                  <a:cubicBezTo>
                    <a:pt x="34" y="34"/>
                    <a:pt x="35" y="30"/>
                    <a:pt x="36" y="31"/>
                  </a:cubicBezTo>
                  <a:cubicBezTo>
                    <a:pt x="36" y="32"/>
                    <a:pt x="33" y="33"/>
                    <a:pt x="36" y="33"/>
                  </a:cubicBezTo>
                  <a:cubicBezTo>
                    <a:pt x="38" y="34"/>
                    <a:pt x="39" y="34"/>
                    <a:pt x="40" y="32"/>
                  </a:cubicBezTo>
                  <a:cubicBezTo>
                    <a:pt x="39" y="34"/>
                    <a:pt x="44" y="37"/>
                    <a:pt x="45" y="38"/>
                  </a:cubicBezTo>
                  <a:cubicBezTo>
                    <a:pt x="45" y="35"/>
                    <a:pt x="45" y="32"/>
                    <a:pt x="45" y="2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19" name="Freeform 708"/>
            <p:cNvSpPr>
              <a:spLocks/>
            </p:cNvSpPr>
            <p:nvPr/>
          </p:nvSpPr>
          <p:spPr bwMode="auto">
            <a:xfrm>
              <a:off x="18165132" y="9176399"/>
              <a:ext cx="477707" cy="382264"/>
            </a:xfrm>
            <a:custGeom>
              <a:avLst/>
              <a:gdLst>
                <a:gd name="T0" fmla="*/ 50 w 51"/>
                <a:gd name="T1" fmla="*/ 39 h 41"/>
                <a:gd name="T2" fmla="*/ 45 w 51"/>
                <a:gd name="T3" fmla="*/ 37 h 41"/>
                <a:gd name="T4" fmla="*/ 47 w 51"/>
                <a:gd name="T5" fmla="*/ 36 h 41"/>
                <a:gd name="T6" fmla="*/ 42 w 51"/>
                <a:gd name="T7" fmla="*/ 34 h 41"/>
                <a:gd name="T8" fmla="*/ 38 w 51"/>
                <a:gd name="T9" fmla="*/ 30 h 41"/>
                <a:gd name="T10" fmla="*/ 37 w 51"/>
                <a:gd name="T11" fmla="*/ 28 h 41"/>
                <a:gd name="T12" fmla="*/ 34 w 51"/>
                <a:gd name="T13" fmla="*/ 26 h 41"/>
                <a:gd name="T14" fmla="*/ 29 w 51"/>
                <a:gd name="T15" fmla="*/ 21 h 41"/>
                <a:gd name="T16" fmla="*/ 34 w 51"/>
                <a:gd name="T17" fmla="*/ 21 h 41"/>
                <a:gd name="T18" fmla="*/ 34 w 51"/>
                <a:gd name="T19" fmla="*/ 18 h 41"/>
                <a:gd name="T20" fmla="*/ 31 w 51"/>
                <a:gd name="T21" fmla="*/ 17 h 41"/>
                <a:gd name="T22" fmla="*/ 25 w 51"/>
                <a:gd name="T23" fmla="*/ 12 h 41"/>
                <a:gd name="T24" fmla="*/ 19 w 51"/>
                <a:gd name="T25" fmla="*/ 7 h 41"/>
                <a:gd name="T26" fmla="*/ 16 w 51"/>
                <a:gd name="T27" fmla="*/ 6 h 41"/>
                <a:gd name="T28" fmla="*/ 13 w 51"/>
                <a:gd name="T29" fmla="*/ 4 h 41"/>
                <a:gd name="T30" fmla="*/ 8 w 51"/>
                <a:gd name="T31" fmla="*/ 2 h 41"/>
                <a:gd name="T32" fmla="*/ 1 w 51"/>
                <a:gd name="T33" fmla="*/ 0 h 41"/>
                <a:gd name="T34" fmla="*/ 1 w 51"/>
                <a:gd name="T35" fmla="*/ 10 h 41"/>
                <a:gd name="T36" fmla="*/ 1 w 51"/>
                <a:gd name="T37" fmla="*/ 20 h 41"/>
                <a:gd name="T38" fmla="*/ 1 w 51"/>
                <a:gd name="T39" fmla="*/ 25 h 41"/>
                <a:gd name="T40" fmla="*/ 1 w 51"/>
                <a:gd name="T41" fmla="*/ 30 h 41"/>
                <a:gd name="T42" fmla="*/ 4 w 51"/>
                <a:gd name="T43" fmla="*/ 33 h 41"/>
                <a:gd name="T44" fmla="*/ 13 w 51"/>
                <a:gd name="T45" fmla="*/ 31 h 41"/>
                <a:gd name="T46" fmla="*/ 9 w 51"/>
                <a:gd name="T47" fmla="*/ 28 h 41"/>
                <a:gd name="T48" fmla="*/ 14 w 51"/>
                <a:gd name="T49" fmla="*/ 30 h 41"/>
                <a:gd name="T50" fmla="*/ 13 w 51"/>
                <a:gd name="T51" fmla="*/ 26 h 41"/>
                <a:gd name="T52" fmla="*/ 15 w 51"/>
                <a:gd name="T53" fmla="*/ 27 h 41"/>
                <a:gd name="T54" fmla="*/ 18 w 51"/>
                <a:gd name="T55" fmla="*/ 25 h 41"/>
                <a:gd name="T56" fmla="*/ 26 w 51"/>
                <a:gd name="T57" fmla="*/ 27 h 41"/>
                <a:gd name="T58" fmla="*/ 31 w 51"/>
                <a:gd name="T59" fmla="*/ 33 h 41"/>
                <a:gd name="T60" fmla="*/ 36 w 51"/>
                <a:gd name="T61" fmla="*/ 38 h 41"/>
                <a:gd name="T62" fmla="*/ 45 w 51"/>
                <a:gd name="T63" fmla="*/ 40 h 41"/>
                <a:gd name="T64" fmla="*/ 48 w 51"/>
                <a:gd name="T65" fmla="*/ 40 h 41"/>
                <a:gd name="T66" fmla="*/ 50 w 51"/>
                <a:gd name="T67" fmla="*/ 39 h 41"/>
                <a:gd name="T68" fmla="*/ 50 w 51"/>
                <a:gd name="T6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1">
                  <a:moveTo>
                    <a:pt x="50" y="39"/>
                  </a:moveTo>
                  <a:cubicBezTo>
                    <a:pt x="48" y="38"/>
                    <a:pt x="46" y="38"/>
                    <a:pt x="45" y="37"/>
                  </a:cubicBezTo>
                  <a:cubicBezTo>
                    <a:pt x="44" y="36"/>
                    <a:pt x="46" y="35"/>
                    <a:pt x="47" y="36"/>
                  </a:cubicBezTo>
                  <a:cubicBezTo>
                    <a:pt x="45" y="35"/>
                    <a:pt x="42" y="36"/>
                    <a:pt x="42" y="34"/>
                  </a:cubicBezTo>
                  <a:cubicBezTo>
                    <a:pt x="42" y="32"/>
                    <a:pt x="39" y="32"/>
                    <a:pt x="38" y="30"/>
                  </a:cubicBezTo>
                  <a:cubicBezTo>
                    <a:pt x="37" y="29"/>
                    <a:pt x="38" y="29"/>
                    <a:pt x="37" y="28"/>
                  </a:cubicBezTo>
                  <a:cubicBezTo>
                    <a:pt x="36" y="27"/>
                    <a:pt x="35" y="27"/>
                    <a:pt x="34" y="26"/>
                  </a:cubicBezTo>
                  <a:cubicBezTo>
                    <a:pt x="34" y="26"/>
                    <a:pt x="30" y="21"/>
                    <a:pt x="29" y="21"/>
                  </a:cubicBezTo>
                  <a:cubicBezTo>
                    <a:pt x="30" y="20"/>
                    <a:pt x="33" y="21"/>
                    <a:pt x="34" y="21"/>
                  </a:cubicBezTo>
                  <a:cubicBezTo>
                    <a:pt x="36" y="21"/>
                    <a:pt x="35" y="20"/>
                    <a:pt x="34" y="18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28" y="15"/>
                    <a:pt x="26" y="14"/>
                    <a:pt x="25" y="12"/>
                  </a:cubicBezTo>
                  <a:cubicBezTo>
                    <a:pt x="24" y="10"/>
                    <a:pt x="21" y="8"/>
                    <a:pt x="19" y="7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5" y="6"/>
                    <a:pt x="14" y="4"/>
                    <a:pt x="13" y="4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2" y="17"/>
                    <a:pt x="1" y="20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3"/>
                    <a:pt x="2" y="33"/>
                    <a:pt x="4" y="33"/>
                  </a:cubicBezTo>
                  <a:cubicBezTo>
                    <a:pt x="7" y="33"/>
                    <a:pt x="10" y="33"/>
                    <a:pt x="13" y="31"/>
                  </a:cubicBezTo>
                  <a:cubicBezTo>
                    <a:pt x="14" y="31"/>
                    <a:pt x="9" y="28"/>
                    <a:pt x="9" y="28"/>
                  </a:cubicBezTo>
                  <a:cubicBezTo>
                    <a:pt x="10" y="28"/>
                    <a:pt x="14" y="31"/>
                    <a:pt x="14" y="30"/>
                  </a:cubicBezTo>
                  <a:cubicBezTo>
                    <a:pt x="14" y="29"/>
                    <a:pt x="13" y="28"/>
                    <a:pt x="13" y="26"/>
                  </a:cubicBezTo>
                  <a:cubicBezTo>
                    <a:pt x="13" y="26"/>
                    <a:pt x="16" y="28"/>
                    <a:pt x="15" y="27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9" y="25"/>
                    <a:pt x="26" y="28"/>
                    <a:pt x="26" y="27"/>
                  </a:cubicBezTo>
                  <a:cubicBezTo>
                    <a:pt x="26" y="29"/>
                    <a:pt x="30" y="31"/>
                    <a:pt x="31" y="33"/>
                  </a:cubicBezTo>
                  <a:cubicBezTo>
                    <a:pt x="32" y="35"/>
                    <a:pt x="34" y="38"/>
                    <a:pt x="36" y="38"/>
                  </a:cubicBezTo>
                  <a:cubicBezTo>
                    <a:pt x="39" y="38"/>
                    <a:pt x="42" y="39"/>
                    <a:pt x="45" y="40"/>
                  </a:cubicBezTo>
                  <a:cubicBezTo>
                    <a:pt x="46" y="40"/>
                    <a:pt x="48" y="41"/>
                    <a:pt x="48" y="40"/>
                  </a:cubicBezTo>
                  <a:cubicBezTo>
                    <a:pt x="48" y="39"/>
                    <a:pt x="51" y="39"/>
                    <a:pt x="50" y="39"/>
                  </a:cubicBezTo>
                  <a:cubicBezTo>
                    <a:pt x="49" y="38"/>
                    <a:pt x="51" y="39"/>
                    <a:pt x="50" y="3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0" name="Freeform 709"/>
            <p:cNvSpPr>
              <a:spLocks/>
            </p:cNvSpPr>
            <p:nvPr/>
          </p:nvSpPr>
          <p:spPr bwMode="auto">
            <a:xfrm>
              <a:off x="16681057" y="8829175"/>
              <a:ext cx="477707" cy="420491"/>
            </a:xfrm>
            <a:custGeom>
              <a:avLst/>
              <a:gdLst>
                <a:gd name="T0" fmla="*/ 33 w 51"/>
                <a:gd name="T1" fmla="*/ 5 h 45"/>
                <a:gd name="T2" fmla="*/ 29 w 51"/>
                <a:gd name="T3" fmla="*/ 13 h 45"/>
                <a:gd name="T4" fmla="*/ 20 w 51"/>
                <a:gd name="T5" fmla="*/ 16 h 45"/>
                <a:gd name="T6" fmla="*/ 15 w 51"/>
                <a:gd name="T7" fmla="*/ 18 h 45"/>
                <a:gd name="T8" fmla="*/ 10 w 51"/>
                <a:gd name="T9" fmla="*/ 19 h 45"/>
                <a:gd name="T10" fmla="*/ 7 w 51"/>
                <a:gd name="T11" fmla="*/ 18 h 45"/>
                <a:gd name="T12" fmla="*/ 3 w 51"/>
                <a:gd name="T13" fmla="*/ 14 h 45"/>
                <a:gd name="T14" fmla="*/ 0 w 51"/>
                <a:gd name="T15" fmla="*/ 20 h 45"/>
                <a:gd name="T16" fmla="*/ 4 w 51"/>
                <a:gd name="T17" fmla="*/ 29 h 45"/>
                <a:gd name="T18" fmla="*/ 8 w 51"/>
                <a:gd name="T19" fmla="*/ 37 h 45"/>
                <a:gd name="T20" fmla="*/ 13 w 51"/>
                <a:gd name="T21" fmla="*/ 39 h 45"/>
                <a:gd name="T22" fmla="*/ 14 w 51"/>
                <a:gd name="T23" fmla="*/ 41 h 45"/>
                <a:gd name="T24" fmla="*/ 19 w 51"/>
                <a:gd name="T25" fmla="*/ 41 h 45"/>
                <a:gd name="T26" fmla="*/ 21 w 51"/>
                <a:gd name="T27" fmla="*/ 39 h 45"/>
                <a:gd name="T28" fmla="*/ 25 w 51"/>
                <a:gd name="T29" fmla="*/ 40 h 45"/>
                <a:gd name="T30" fmla="*/ 28 w 51"/>
                <a:gd name="T31" fmla="*/ 40 h 45"/>
                <a:gd name="T32" fmla="*/ 31 w 51"/>
                <a:gd name="T33" fmla="*/ 43 h 45"/>
                <a:gd name="T34" fmla="*/ 34 w 51"/>
                <a:gd name="T35" fmla="*/ 42 h 45"/>
                <a:gd name="T36" fmla="*/ 36 w 51"/>
                <a:gd name="T37" fmla="*/ 43 h 45"/>
                <a:gd name="T38" fmla="*/ 37 w 51"/>
                <a:gd name="T39" fmla="*/ 37 h 45"/>
                <a:gd name="T40" fmla="*/ 37 w 51"/>
                <a:gd name="T41" fmla="*/ 33 h 45"/>
                <a:gd name="T42" fmla="*/ 39 w 51"/>
                <a:gd name="T43" fmla="*/ 30 h 45"/>
                <a:gd name="T44" fmla="*/ 42 w 51"/>
                <a:gd name="T45" fmla="*/ 24 h 45"/>
                <a:gd name="T46" fmla="*/ 47 w 51"/>
                <a:gd name="T47" fmla="*/ 19 h 45"/>
                <a:gd name="T48" fmla="*/ 49 w 51"/>
                <a:gd name="T49" fmla="*/ 18 h 45"/>
                <a:gd name="T50" fmla="*/ 45 w 51"/>
                <a:gd name="T51" fmla="*/ 13 h 45"/>
                <a:gd name="T52" fmla="*/ 42 w 51"/>
                <a:gd name="T53" fmla="*/ 7 h 45"/>
                <a:gd name="T54" fmla="*/ 44 w 51"/>
                <a:gd name="T55" fmla="*/ 6 h 45"/>
                <a:gd name="T56" fmla="*/ 44 w 51"/>
                <a:gd name="T57" fmla="*/ 3 h 45"/>
                <a:gd name="T58" fmla="*/ 33 w 51"/>
                <a:gd name="T59" fmla="*/ 5 h 45"/>
                <a:gd name="T60" fmla="*/ 33 w 51"/>
                <a:gd name="T6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45">
                  <a:moveTo>
                    <a:pt x="33" y="5"/>
                  </a:moveTo>
                  <a:cubicBezTo>
                    <a:pt x="32" y="8"/>
                    <a:pt x="31" y="10"/>
                    <a:pt x="29" y="13"/>
                  </a:cubicBezTo>
                  <a:cubicBezTo>
                    <a:pt x="28" y="17"/>
                    <a:pt x="23" y="17"/>
                    <a:pt x="20" y="16"/>
                  </a:cubicBezTo>
                  <a:cubicBezTo>
                    <a:pt x="18" y="15"/>
                    <a:pt x="16" y="17"/>
                    <a:pt x="15" y="18"/>
                  </a:cubicBezTo>
                  <a:cubicBezTo>
                    <a:pt x="14" y="19"/>
                    <a:pt x="11" y="18"/>
                    <a:pt x="10" y="19"/>
                  </a:cubicBezTo>
                  <a:cubicBezTo>
                    <a:pt x="8" y="20"/>
                    <a:pt x="8" y="20"/>
                    <a:pt x="7" y="18"/>
                  </a:cubicBezTo>
                  <a:cubicBezTo>
                    <a:pt x="5" y="17"/>
                    <a:pt x="4" y="16"/>
                    <a:pt x="3" y="14"/>
                  </a:cubicBezTo>
                  <a:cubicBezTo>
                    <a:pt x="2" y="13"/>
                    <a:pt x="0" y="19"/>
                    <a:pt x="0" y="20"/>
                  </a:cubicBezTo>
                  <a:cubicBezTo>
                    <a:pt x="0" y="23"/>
                    <a:pt x="3" y="26"/>
                    <a:pt x="4" y="29"/>
                  </a:cubicBezTo>
                  <a:cubicBezTo>
                    <a:pt x="6" y="32"/>
                    <a:pt x="5" y="35"/>
                    <a:pt x="8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6" y="38"/>
                    <a:pt x="13" y="40"/>
                    <a:pt x="14" y="41"/>
                  </a:cubicBezTo>
                  <a:cubicBezTo>
                    <a:pt x="15" y="41"/>
                    <a:pt x="18" y="41"/>
                    <a:pt x="19" y="41"/>
                  </a:cubicBezTo>
                  <a:cubicBezTo>
                    <a:pt x="20" y="40"/>
                    <a:pt x="20" y="38"/>
                    <a:pt x="21" y="39"/>
                  </a:cubicBezTo>
                  <a:cubicBezTo>
                    <a:pt x="22" y="40"/>
                    <a:pt x="24" y="41"/>
                    <a:pt x="25" y="40"/>
                  </a:cubicBezTo>
                  <a:cubicBezTo>
                    <a:pt x="26" y="40"/>
                    <a:pt x="28" y="39"/>
                    <a:pt x="28" y="40"/>
                  </a:cubicBezTo>
                  <a:cubicBezTo>
                    <a:pt x="29" y="43"/>
                    <a:pt x="27" y="45"/>
                    <a:pt x="31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1"/>
                    <a:pt x="35" y="39"/>
                    <a:pt x="37" y="37"/>
                  </a:cubicBezTo>
                  <a:cubicBezTo>
                    <a:pt x="38" y="36"/>
                    <a:pt x="37" y="35"/>
                    <a:pt x="37" y="33"/>
                  </a:cubicBezTo>
                  <a:cubicBezTo>
                    <a:pt x="37" y="32"/>
                    <a:pt x="38" y="31"/>
                    <a:pt x="39" y="30"/>
                  </a:cubicBezTo>
                  <a:cubicBezTo>
                    <a:pt x="41" y="28"/>
                    <a:pt x="43" y="27"/>
                    <a:pt x="42" y="24"/>
                  </a:cubicBezTo>
                  <a:cubicBezTo>
                    <a:pt x="42" y="22"/>
                    <a:pt x="45" y="18"/>
                    <a:pt x="47" y="19"/>
                  </a:cubicBezTo>
                  <a:cubicBezTo>
                    <a:pt x="48" y="20"/>
                    <a:pt x="51" y="19"/>
                    <a:pt x="49" y="18"/>
                  </a:cubicBezTo>
                  <a:cubicBezTo>
                    <a:pt x="48" y="16"/>
                    <a:pt x="45" y="15"/>
                    <a:pt x="45" y="13"/>
                  </a:cubicBezTo>
                  <a:cubicBezTo>
                    <a:pt x="45" y="11"/>
                    <a:pt x="43" y="9"/>
                    <a:pt x="42" y="7"/>
                  </a:cubicBezTo>
                  <a:cubicBezTo>
                    <a:pt x="41" y="4"/>
                    <a:pt x="44" y="7"/>
                    <a:pt x="44" y="6"/>
                  </a:cubicBezTo>
                  <a:cubicBezTo>
                    <a:pt x="45" y="5"/>
                    <a:pt x="41" y="4"/>
                    <a:pt x="44" y="3"/>
                  </a:cubicBezTo>
                  <a:cubicBezTo>
                    <a:pt x="40" y="2"/>
                    <a:pt x="34" y="0"/>
                    <a:pt x="33" y="5"/>
                  </a:cubicBezTo>
                  <a:cubicBezTo>
                    <a:pt x="32" y="7"/>
                    <a:pt x="34" y="3"/>
                    <a:pt x="33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1" name="Freeform 710"/>
            <p:cNvSpPr>
              <a:spLocks/>
            </p:cNvSpPr>
            <p:nvPr/>
          </p:nvSpPr>
          <p:spPr bwMode="auto">
            <a:xfrm>
              <a:off x="16709719" y="8717679"/>
              <a:ext cx="458599" cy="299442"/>
            </a:xfrm>
            <a:custGeom>
              <a:avLst/>
              <a:gdLst>
                <a:gd name="T0" fmla="*/ 45 w 49"/>
                <a:gd name="T1" fmla="*/ 10 h 32"/>
                <a:gd name="T2" fmla="*/ 47 w 49"/>
                <a:gd name="T3" fmla="*/ 8 h 32"/>
                <a:gd name="T4" fmla="*/ 43 w 49"/>
                <a:gd name="T5" fmla="*/ 7 h 32"/>
                <a:gd name="T6" fmla="*/ 42 w 49"/>
                <a:gd name="T7" fmla="*/ 6 h 32"/>
                <a:gd name="T8" fmla="*/ 41 w 49"/>
                <a:gd name="T9" fmla="*/ 6 h 32"/>
                <a:gd name="T10" fmla="*/ 41 w 49"/>
                <a:gd name="T11" fmla="*/ 4 h 32"/>
                <a:gd name="T12" fmla="*/ 39 w 49"/>
                <a:gd name="T13" fmla="*/ 2 h 32"/>
                <a:gd name="T14" fmla="*/ 37 w 49"/>
                <a:gd name="T15" fmla="*/ 2 h 32"/>
                <a:gd name="T16" fmla="*/ 36 w 49"/>
                <a:gd name="T17" fmla="*/ 1 h 32"/>
                <a:gd name="T18" fmla="*/ 32 w 49"/>
                <a:gd name="T19" fmla="*/ 6 h 32"/>
                <a:gd name="T20" fmla="*/ 30 w 49"/>
                <a:gd name="T21" fmla="*/ 8 h 32"/>
                <a:gd name="T22" fmla="*/ 29 w 49"/>
                <a:gd name="T23" fmla="*/ 9 h 32"/>
                <a:gd name="T24" fmla="*/ 29 w 49"/>
                <a:gd name="T25" fmla="*/ 10 h 32"/>
                <a:gd name="T26" fmla="*/ 25 w 49"/>
                <a:gd name="T27" fmla="*/ 12 h 32"/>
                <a:gd name="T28" fmla="*/ 25 w 49"/>
                <a:gd name="T29" fmla="*/ 15 h 32"/>
                <a:gd name="T30" fmla="*/ 27 w 49"/>
                <a:gd name="T31" fmla="*/ 14 h 32"/>
                <a:gd name="T32" fmla="*/ 29 w 49"/>
                <a:gd name="T33" fmla="*/ 13 h 32"/>
                <a:gd name="T34" fmla="*/ 28 w 49"/>
                <a:gd name="T35" fmla="*/ 11 h 32"/>
                <a:gd name="T36" fmla="*/ 29 w 49"/>
                <a:gd name="T37" fmla="*/ 13 h 32"/>
                <a:gd name="T38" fmla="*/ 26 w 49"/>
                <a:gd name="T39" fmla="*/ 14 h 32"/>
                <a:gd name="T40" fmla="*/ 23 w 49"/>
                <a:gd name="T41" fmla="*/ 13 h 32"/>
                <a:gd name="T42" fmla="*/ 14 w 49"/>
                <a:gd name="T43" fmla="*/ 20 h 32"/>
                <a:gd name="T44" fmla="*/ 9 w 49"/>
                <a:gd name="T45" fmla="*/ 23 h 32"/>
                <a:gd name="T46" fmla="*/ 7 w 49"/>
                <a:gd name="T47" fmla="*/ 26 h 32"/>
                <a:gd name="T48" fmla="*/ 9 w 49"/>
                <a:gd name="T49" fmla="*/ 28 h 32"/>
                <a:gd name="T50" fmla="*/ 0 w 49"/>
                <a:gd name="T51" fmla="*/ 26 h 32"/>
                <a:gd name="T52" fmla="*/ 5 w 49"/>
                <a:gd name="T53" fmla="*/ 32 h 32"/>
                <a:gd name="T54" fmla="*/ 7 w 49"/>
                <a:gd name="T55" fmla="*/ 31 h 32"/>
                <a:gd name="T56" fmla="*/ 12 w 49"/>
                <a:gd name="T57" fmla="*/ 30 h 32"/>
                <a:gd name="T58" fmla="*/ 20 w 49"/>
                <a:gd name="T59" fmla="*/ 29 h 32"/>
                <a:gd name="T60" fmla="*/ 27 w 49"/>
                <a:gd name="T61" fmla="*/ 24 h 32"/>
                <a:gd name="T62" fmla="*/ 30 w 49"/>
                <a:gd name="T63" fmla="*/ 18 h 32"/>
                <a:gd name="T64" fmla="*/ 34 w 49"/>
                <a:gd name="T65" fmla="*/ 14 h 32"/>
                <a:gd name="T66" fmla="*/ 43 w 49"/>
                <a:gd name="T67" fmla="*/ 14 h 32"/>
                <a:gd name="T68" fmla="*/ 45 w 49"/>
                <a:gd name="T6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2">
                  <a:moveTo>
                    <a:pt x="45" y="10"/>
                  </a:moveTo>
                  <a:cubicBezTo>
                    <a:pt x="48" y="10"/>
                    <a:pt x="49" y="9"/>
                    <a:pt x="47" y="8"/>
                  </a:cubicBezTo>
                  <a:cubicBezTo>
                    <a:pt x="45" y="7"/>
                    <a:pt x="45" y="6"/>
                    <a:pt x="43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7" y="0"/>
                    <a:pt x="38" y="1"/>
                    <a:pt x="37" y="2"/>
                  </a:cubicBezTo>
                  <a:cubicBezTo>
                    <a:pt x="36" y="3"/>
                    <a:pt x="36" y="1"/>
                    <a:pt x="36" y="1"/>
                  </a:cubicBezTo>
                  <a:cubicBezTo>
                    <a:pt x="35" y="1"/>
                    <a:pt x="32" y="5"/>
                    <a:pt x="32" y="6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6" y="11"/>
                    <a:pt x="25" y="12"/>
                  </a:cubicBezTo>
                  <a:cubicBezTo>
                    <a:pt x="22" y="12"/>
                    <a:pt x="23" y="14"/>
                    <a:pt x="25" y="15"/>
                  </a:cubicBezTo>
                  <a:cubicBezTo>
                    <a:pt x="27" y="17"/>
                    <a:pt x="26" y="15"/>
                    <a:pt x="27" y="14"/>
                  </a:cubicBezTo>
                  <a:cubicBezTo>
                    <a:pt x="27" y="13"/>
                    <a:pt x="29" y="13"/>
                    <a:pt x="29" y="13"/>
                  </a:cubicBezTo>
                  <a:cubicBezTo>
                    <a:pt x="29" y="13"/>
                    <a:pt x="28" y="12"/>
                    <a:pt x="28" y="11"/>
                  </a:cubicBezTo>
                  <a:cubicBezTo>
                    <a:pt x="28" y="12"/>
                    <a:pt x="29" y="13"/>
                    <a:pt x="29" y="13"/>
                  </a:cubicBezTo>
                  <a:cubicBezTo>
                    <a:pt x="29" y="13"/>
                    <a:pt x="27" y="13"/>
                    <a:pt x="26" y="14"/>
                  </a:cubicBezTo>
                  <a:cubicBezTo>
                    <a:pt x="26" y="17"/>
                    <a:pt x="24" y="14"/>
                    <a:pt x="23" y="13"/>
                  </a:cubicBezTo>
                  <a:cubicBezTo>
                    <a:pt x="20" y="16"/>
                    <a:pt x="18" y="19"/>
                    <a:pt x="14" y="20"/>
                  </a:cubicBezTo>
                  <a:cubicBezTo>
                    <a:pt x="12" y="21"/>
                    <a:pt x="10" y="21"/>
                    <a:pt x="9" y="23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7" y="27"/>
                    <a:pt x="9" y="28"/>
                    <a:pt x="9" y="28"/>
                  </a:cubicBezTo>
                  <a:cubicBezTo>
                    <a:pt x="8" y="29"/>
                    <a:pt x="1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9" y="30"/>
                    <a:pt x="12" y="31"/>
                    <a:pt x="12" y="30"/>
                  </a:cubicBezTo>
                  <a:cubicBezTo>
                    <a:pt x="15" y="27"/>
                    <a:pt x="17" y="28"/>
                    <a:pt x="20" y="29"/>
                  </a:cubicBezTo>
                  <a:cubicBezTo>
                    <a:pt x="23" y="29"/>
                    <a:pt x="26" y="27"/>
                    <a:pt x="27" y="24"/>
                  </a:cubicBezTo>
                  <a:cubicBezTo>
                    <a:pt x="28" y="22"/>
                    <a:pt x="29" y="20"/>
                    <a:pt x="30" y="18"/>
                  </a:cubicBezTo>
                  <a:cubicBezTo>
                    <a:pt x="30" y="15"/>
                    <a:pt x="31" y="14"/>
                    <a:pt x="34" y="14"/>
                  </a:cubicBezTo>
                  <a:cubicBezTo>
                    <a:pt x="37" y="14"/>
                    <a:pt x="40" y="15"/>
                    <a:pt x="43" y="14"/>
                  </a:cubicBezTo>
                  <a:cubicBezTo>
                    <a:pt x="47" y="13"/>
                    <a:pt x="40" y="10"/>
                    <a:pt x="45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2" name="Freeform 711"/>
            <p:cNvSpPr>
              <a:spLocks/>
            </p:cNvSpPr>
            <p:nvPr/>
          </p:nvSpPr>
          <p:spPr bwMode="auto">
            <a:xfrm>
              <a:off x="15776602" y="7679195"/>
              <a:ext cx="159235" cy="92379"/>
            </a:xfrm>
            <a:custGeom>
              <a:avLst/>
              <a:gdLst>
                <a:gd name="T0" fmla="*/ 2 w 17"/>
                <a:gd name="T1" fmla="*/ 8 h 10"/>
                <a:gd name="T2" fmla="*/ 7 w 17"/>
                <a:gd name="T3" fmla="*/ 9 h 10"/>
                <a:gd name="T4" fmla="*/ 12 w 17"/>
                <a:gd name="T5" fmla="*/ 9 h 10"/>
                <a:gd name="T6" fmla="*/ 16 w 17"/>
                <a:gd name="T7" fmla="*/ 8 h 10"/>
                <a:gd name="T8" fmla="*/ 15 w 17"/>
                <a:gd name="T9" fmla="*/ 3 h 10"/>
                <a:gd name="T10" fmla="*/ 10 w 17"/>
                <a:gd name="T11" fmla="*/ 3 h 10"/>
                <a:gd name="T12" fmla="*/ 6 w 17"/>
                <a:gd name="T13" fmla="*/ 1 h 10"/>
                <a:gd name="T14" fmla="*/ 2 w 17"/>
                <a:gd name="T15" fmla="*/ 8 h 10"/>
                <a:gd name="T16" fmla="*/ 2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2" y="8"/>
                  </a:moveTo>
                  <a:cubicBezTo>
                    <a:pt x="3" y="9"/>
                    <a:pt x="6" y="10"/>
                    <a:pt x="7" y="9"/>
                  </a:cubicBezTo>
                  <a:cubicBezTo>
                    <a:pt x="9" y="8"/>
                    <a:pt x="10" y="10"/>
                    <a:pt x="12" y="9"/>
                  </a:cubicBezTo>
                  <a:cubicBezTo>
                    <a:pt x="13" y="9"/>
                    <a:pt x="17" y="9"/>
                    <a:pt x="16" y="8"/>
                  </a:cubicBezTo>
                  <a:cubicBezTo>
                    <a:pt x="15" y="6"/>
                    <a:pt x="14" y="5"/>
                    <a:pt x="15" y="3"/>
                  </a:cubicBezTo>
                  <a:cubicBezTo>
                    <a:pt x="13" y="2"/>
                    <a:pt x="11" y="4"/>
                    <a:pt x="10" y="3"/>
                  </a:cubicBezTo>
                  <a:cubicBezTo>
                    <a:pt x="9" y="2"/>
                    <a:pt x="7" y="0"/>
                    <a:pt x="6" y="1"/>
                  </a:cubicBezTo>
                  <a:cubicBezTo>
                    <a:pt x="4" y="3"/>
                    <a:pt x="0" y="6"/>
                    <a:pt x="2" y="8"/>
                  </a:cubicBezTo>
                  <a:cubicBezTo>
                    <a:pt x="3" y="9"/>
                    <a:pt x="1" y="7"/>
                    <a:pt x="2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3" name="Freeform 712"/>
            <p:cNvSpPr>
              <a:spLocks/>
            </p:cNvSpPr>
            <p:nvPr/>
          </p:nvSpPr>
          <p:spPr bwMode="auto">
            <a:xfrm>
              <a:off x="15410359" y="7574073"/>
              <a:ext cx="347131" cy="216614"/>
            </a:xfrm>
            <a:custGeom>
              <a:avLst/>
              <a:gdLst>
                <a:gd name="T0" fmla="*/ 1 w 37"/>
                <a:gd name="T1" fmla="*/ 3 h 23"/>
                <a:gd name="T2" fmla="*/ 0 w 37"/>
                <a:gd name="T3" fmla="*/ 9 h 23"/>
                <a:gd name="T4" fmla="*/ 5 w 37"/>
                <a:gd name="T5" fmla="*/ 13 h 23"/>
                <a:gd name="T6" fmla="*/ 7 w 37"/>
                <a:gd name="T7" fmla="*/ 14 h 23"/>
                <a:gd name="T8" fmla="*/ 12 w 37"/>
                <a:gd name="T9" fmla="*/ 15 h 23"/>
                <a:gd name="T10" fmla="*/ 15 w 37"/>
                <a:gd name="T11" fmla="*/ 16 h 23"/>
                <a:gd name="T12" fmla="*/ 19 w 37"/>
                <a:gd name="T13" fmla="*/ 16 h 23"/>
                <a:gd name="T14" fmla="*/ 22 w 37"/>
                <a:gd name="T15" fmla="*/ 19 h 23"/>
                <a:gd name="T16" fmla="*/ 26 w 37"/>
                <a:gd name="T17" fmla="*/ 20 h 23"/>
                <a:gd name="T18" fmla="*/ 29 w 37"/>
                <a:gd name="T19" fmla="*/ 22 h 23"/>
                <a:gd name="T20" fmla="*/ 32 w 37"/>
                <a:gd name="T21" fmla="*/ 20 h 23"/>
                <a:gd name="T22" fmla="*/ 35 w 37"/>
                <a:gd name="T23" fmla="*/ 22 h 23"/>
                <a:gd name="T24" fmla="*/ 37 w 37"/>
                <a:gd name="T25" fmla="*/ 21 h 23"/>
                <a:gd name="T26" fmla="*/ 37 w 37"/>
                <a:gd name="T27" fmla="*/ 18 h 23"/>
                <a:gd name="T28" fmla="*/ 37 w 37"/>
                <a:gd name="T29" fmla="*/ 14 h 23"/>
                <a:gd name="T30" fmla="*/ 32 w 37"/>
                <a:gd name="T31" fmla="*/ 14 h 23"/>
                <a:gd name="T32" fmla="*/ 31 w 37"/>
                <a:gd name="T33" fmla="*/ 13 h 23"/>
                <a:gd name="T34" fmla="*/ 28 w 37"/>
                <a:gd name="T35" fmla="*/ 13 h 23"/>
                <a:gd name="T36" fmla="*/ 26 w 37"/>
                <a:gd name="T37" fmla="*/ 12 h 23"/>
                <a:gd name="T38" fmla="*/ 24 w 37"/>
                <a:gd name="T39" fmla="*/ 12 h 23"/>
                <a:gd name="T40" fmla="*/ 20 w 37"/>
                <a:gd name="T41" fmla="*/ 10 h 23"/>
                <a:gd name="T42" fmla="*/ 18 w 37"/>
                <a:gd name="T43" fmla="*/ 8 h 23"/>
                <a:gd name="T44" fmla="*/ 16 w 37"/>
                <a:gd name="T45" fmla="*/ 7 h 23"/>
                <a:gd name="T46" fmla="*/ 10 w 37"/>
                <a:gd name="T47" fmla="*/ 2 h 23"/>
                <a:gd name="T48" fmla="*/ 8 w 37"/>
                <a:gd name="T49" fmla="*/ 0 h 23"/>
                <a:gd name="T50" fmla="*/ 5 w 37"/>
                <a:gd name="T51" fmla="*/ 2 h 23"/>
                <a:gd name="T52" fmla="*/ 4 w 37"/>
                <a:gd name="T53" fmla="*/ 2 h 23"/>
                <a:gd name="T54" fmla="*/ 1 w 37"/>
                <a:gd name="T55" fmla="*/ 3 h 23"/>
                <a:gd name="T56" fmla="*/ 1 w 37"/>
                <a:gd name="T5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3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1" y="10"/>
                    <a:pt x="4" y="11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9" y="15"/>
                    <a:pt x="10" y="14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6" y="16"/>
                    <a:pt x="18" y="16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3" y="19"/>
                    <a:pt x="25" y="19"/>
                    <a:pt x="26" y="20"/>
                  </a:cubicBezTo>
                  <a:cubicBezTo>
                    <a:pt x="27" y="20"/>
                    <a:pt x="28" y="22"/>
                    <a:pt x="29" y="22"/>
                  </a:cubicBezTo>
                  <a:cubicBezTo>
                    <a:pt x="30" y="22"/>
                    <a:pt x="31" y="20"/>
                    <a:pt x="32" y="20"/>
                  </a:cubicBezTo>
                  <a:cubicBezTo>
                    <a:pt x="33" y="21"/>
                    <a:pt x="33" y="23"/>
                    <a:pt x="35" y="22"/>
                  </a:cubicBezTo>
                  <a:cubicBezTo>
                    <a:pt x="35" y="22"/>
                    <a:pt x="37" y="21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6" y="17"/>
                    <a:pt x="37" y="16"/>
                    <a:pt x="37" y="14"/>
                  </a:cubicBezTo>
                  <a:cubicBezTo>
                    <a:pt x="35" y="14"/>
                    <a:pt x="34" y="15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30" y="13"/>
                    <a:pt x="29" y="14"/>
                    <a:pt x="28" y="13"/>
                  </a:cubicBezTo>
                  <a:cubicBezTo>
                    <a:pt x="28" y="13"/>
                    <a:pt x="27" y="12"/>
                    <a:pt x="26" y="12"/>
                  </a:cubicBezTo>
                  <a:cubicBezTo>
                    <a:pt x="25" y="12"/>
                    <a:pt x="24" y="14"/>
                    <a:pt x="24" y="12"/>
                  </a:cubicBezTo>
                  <a:cubicBezTo>
                    <a:pt x="22" y="10"/>
                    <a:pt x="21" y="11"/>
                    <a:pt x="20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4"/>
                    <a:pt x="2" y="3"/>
                    <a:pt x="1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4" name="Freeform 713"/>
            <p:cNvSpPr>
              <a:spLocks/>
            </p:cNvSpPr>
            <p:nvPr/>
          </p:nvSpPr>
          <p:spPr bwMode="auto">
            <a:xfrm>
              <a:off x="16372141" y="8360899"/>
              <a:ext cx="261145" cy="216614"/>
            </a:xfrm>
            <a:custGeom>
              <a:avLst/>
              <a:gdLst>
                <a:gd name="T0" fmla="*/ 14 w 28"/>
                <a:gd name="T1" fmla="*/ 19 h 23"/>
                <a:gd name="T2" fmla="*/ 19 w 28"/>
                <a:gd name="T3" fmla="*/ 18 h 23"/>
                <a:gd name="T4" fmla="*/ 19 w 28"/>
                <a:gd name="T5" fmla="*/ 15 h 23"/>
                <a:gd name="T6" fmla="*/ 21 w 28"/>
                <a:gd name="T7" fmla="*/ 14 h 23"/>
                <a:gd name="T8" fmla="*/ 24 w 28"/>
                <a:gd name="T9" fmla="*/ 12 h 23"/>
                <a:gd name="T10" fmla="*/ 27 w 28"/>
                <a:gd name="T11" fmla="*/ 9 h 23"/>
                <a:gd name="T12" fmla="*/ 26 w 28"/>
                <a:gd name="T13" fmla="*/ 1 h 23"/>
                <a:gd name="T14" fmla="*/ 22 w 28"/>
                <a:gd name="T15" fmla="*/ 1 h 23"/>
                <a:gd name="T16" fmla="*/ 19 w 28"/>
                <a:gd name="T17" fmla="*/ 2 h 23"/>
                <a:gd name="T18" fmla="*/ 17 w 28"/>
                <a:gd name="T19" fmla="*/ 2 h 23"/>
                <a:gd name="T20" fmla="*/ 3 w 28"/>
                <a:gd name="T21" fmla="*/ 3 h 23"/>
                <a:gd name="T22" fmla="*/ 0 w 28"/>
                <a:gd name="T23" fmla="*/ 7 h 23"/>
                <a:gd name="T24" fmla="*/ 1 w 28"/>
                <a:gd name="T25" fmla="*/ 10 h 23"/>
                <a:gd name="T26" fmla="*/ 3 w 28"/>
                <a:gd name="T27" fmla="*/ 14 h 23"/>
                <a:gd name="T28" fmla="*/ 5 w 28"/>
                <a:gd name="T29" fmla="*/ 18 h 23"/>
                <a:gd name="T30" fmla="*/ 6 w 28"/>
                <a:gd name="T31" fmla="*/ 19 h 23"/>
                <a:gd name="T32" fmla="*/ 7 w 28"/>
                <a:gd name="T33" fmla="*/ 21 h 23"/>
                <a:gd name="T34" fmla="*/ 8 w 28"/>
                <a:gd name="T35" fmla="*/ 23 h 23"/>
                <a:gd name="T36" fmla="*/ 14 w 28"/>
                <a:gd name="T37" fmla="*/ 19 h 23"/>
                <a:gd name="T38" fmla="*/ 14 w 28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3">
                  <a:moveTo>
                    <a:pt x="14" y="19"/>
                  </a:moveTo>
                  <a:cubicBezTo>
                    <a:pt x="14" y="18"/>
                    <a:pt x="20" y="20"/>
                    <a:pt x="19" y="18"/>
                  </a:cubicBezTo>
                  <a:cubicBezTo>
                    <a:pt x="19" y="18"/>
                    <a:pt x="18" y="15"/>
                    <a:pt x="19" y="15"/>
                  </a:cubicBezTo>
                  <a:cubicBezTo>
                    <a:pt x="20" y="15"/>
                    <a:pt x="21" y="16"/>
                    <a:pt x="21" y="14"/>
                  </a:cubicBezTo>
                  <a:cubicBezTo>
                    <a:pt x="21" y="12"/>
                    <a:pt x="23" y="13"/>
                    <a:pt x="24" y="12"/>
                  </a:cubicBezTo>
                  <a:cubicBezTo>
                    <a:pt x="26" y="12"/>
                    <a:pt x="26" y="10"/>
                    <a:pt x="27" y="9"/>
                  </a:cubicBezTo>
                  <a:cubicBezTo>
                    <a:pt x="28" y="7"/>
                    <a:pt x="25" y="2"/>
                    <a:pt x="26" y="1"/>
                  </a:cubicBezTo>
                  <a:cubicBezTo>
                    <a:pt x="24" y="2"/>
                    <a:pt x="24" y="2"/>
                    <a:pt x="22" y="1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4"/>
                    <a:pt x="17" y="2"/>
                    <a:pt x="17" y="2"/>
                  </a:cubicBezTo>
                  <a:cubicBezTo>
                    <a:pt x="13" y="1"/>
                    <a:pt x="6" y="0"/>
                    <a:pt x="3" y="3"/>
                  </a:cubicBezTo>
                  <a:cubicBezTo>
                    <a:pt x="2" y="4"/>
                    <a:pt x="0" y="5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" y="11"/>
                    <a:pt x="3" y="13"/>
                    <a:pt x="3" y="14"/>
                  </a:cubicBezTo>
                  <a:cubicBezTo>
                    <a:pt x="4" y="16"/>
                    <a:pt x="4" y="17"/>
                    <a:pt x="5" y="18"/>
                  </a:cubicBezTo>
                  <a:cubicBezTo>
                    <a:pt x="5" y="19"/>
                    <a:pt x="6" y="18"/>
                    <a:pt x="6" y="19"/>
                  </a:cubicBezTo>
                  <a:cubicBezTo>
                    <a:pt x="7" y="19"/>
                    <a:pt x="6" y="20"/>
                    <a:pt x="7" y="21"/>
                  </a:cubicBezTo>
                  <a:cubicBezTo>
                    <a:pt x="9" y="21"/>
                    <a:pt x="8" y="22"/>
                    <a:pt x="8" y="23"/>
                  </a:cubicBezTo>
                  <a:cubicBezTo>
                    <a:pt x="8" y="22"/>
                    <a:pt x="14" y="20"/>
                    <a:pt x="14" y="19"/>
                  </a:cubicBezTo>
                  <a:cubicBezTo>
                    <a:pt x="14" y="19"/>
                    <a:pt x="14" y="20"/>
                    <a:pt x="14" y="1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5" name="Freeform 714"/>
            <p:cNvSpPr>
              <a:spLocks/>
            </p:cNvSpPr>
            <p:nvPr/>
          </p:nvSpPr>
          <p:spPr bwMode="auto">
            <a:xfrm>
              <a:off x="16270229" y="8743164"/>
              <a:ext cx="207006" cy="245288"/>
            </a:xfrm>
            <a:custGeom>
              <a:avLst/>
              <a:gdLst>
                <a:gd name="T0" fmla="*/ 10 w 22"/>
                <a:gd name="T1" fmla="*/ 3 h 26"/>
                <a:gd name="T2" fmla="*/ 7 w 22"/>
                <a:gd name="T3" fmla="*/ 4 h 26"/>
                <a:gd name="T4" fmla="*/ 6 w 22"/>
                <a:gd name="T5" fmla="*/ 4 h 26"/>
                <a:gd name="T6" fmla="*/ 5 w 22"/>
                <a:gd name="T7" fmla="*/ 1 h 26"/>
                <a:gd name="T8" fmla="*/ 0 w 22"/>
                <a:gd name="T9" fmla="*/ 0 h 26"/>
                <a:gd name="T10" fmla="*/ 1 w 22"/>
                <a:gd name="T11" fmla="*/ 6 h 26"/>
                <a:gd name="T12" fmla="*/ 4 w 22"/>
                <a:gd name="T13" fmla="*/ 14 h 26"/>
                <a:gd name="T14" fmla="*/ 9 w 22"/>
                <a:gd name="T15" fmla="*/ 21 h 26"/>
                <a:gd name="T16" fmla="*/ 19 w 22"/>
                <a:gd name="T17" fmla="*/ 26 h 26"/>
                <a:gd name="T18" fmla="*/ 20 w 22"/>
                <a:gd name="T19" fmla="*/ 23 h 26"/>
                <a:gd name="T20" fmla="*/ 16 w 22"/>
                <a:gd name="T21" fmla="*/ 14 h 26"/>
                <a:gd name="T22" fmla="*/ 16 w 22"/>
                <a:gd name="T23" fmla="*/ 6 h 26"/>
                <a:gd name="T24" fmla="*/ 10 w 22"/>
                <a:gd name="T25" fmla="*/ 3 h 26"/>
                <a:gd name="T26" fmla="*/ 10 w 22"/>
                <a:gd name="T2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6">
                  <a:moveTo>
                    <a:pt x="10" y="3"/>
                  </a:moveTo>
                  <a:cubicBezTo>
                    <a:pt x="9" y="3"/>
                    <a:pt x="8" y="4"/>
                    <a:pt x="7" y="4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4"/>
                    <a:pt x="1" y="6"/>
                  </a:cubicBezTo>
                  <a:cubicBezTo>
                    <a:pt x="2" y="8"/>
                    <a:pt x="3" y="11"/>
                    <a:pt x="4" y="14"/>
                  </a:cubicBezTo>
                  <a:cubicBezTo>
                    <a:pt x="6" y="16"/>
                    <a:pt x="7" y="19"/>
                    <a:pt x="9" y="21"/>
                  </a:cubicBezTo>
                  <a:cubicBezTo>
                    <a:pt x="12" y="22"/>
                    <a:pt x="15" y="26"/>
                    <a:pt x="19" y="26"/>
                  </a:cubicBezTo>
                  <a:cubicBezTo>
                    <a:pt x="22" y="26"/>
                    <a:pt x="21" y="25"/>
                    <a:pt x="20" y="23"/>
                  </a:cubicBezTo>
                  <a:cubicBezTo>
                    <a:pt x="18" y="20"/>
                    <a:pt x="16" y="18"/>
                    <a:pt x="16" y="14"/>
                  </a:cubicBezTo>
                  <a:cubicBezTo>
                    <a:pt x="16" y="11"/>
                    <a:pt x="18" y="9"/>
                    <a:pt x="16" y="6"/>
                  </a:cubicBezTo>
                  <a:cubicBezTo>
                    <a:pt x="15" y="5"/>
                    <a:pt x="11" y="0"/>
                    <a:pt x="10" y="3"/>
                  </a:cubicBezTo>
                  <a:cubicBezTo>
                    <a:pt x="9" y="4"/>
                    <a:pt x="10" y="2"/>
                    <a:pt x="10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6" name="Freeform 715"/>
            <p:cNvSpPr>
              <a:spLocks/>
            </p:cNvSpPr>
            <p:nvPr/>
          </p:nvSpPr>
          <p:spPr bwMode="auto">
            <a:xfrm>
              <a:off x="15104626" y="6264817"/>
              <a:ext cx="2799361" cy="1825312"/>
            </a:xfrm>
            <a:custGeom>
              <a:avLst/>
              <a:gdLst>
                <a:gd name="T0" fmla="*/ 279 w 300"/>
                <a:gd name="T1" fmla="*/ 37 h 195"/>
                <a:gd name="T2" fmla="*/ 244 w 300"/>
                <a:gd name="T3" fmla="*/ 1 h 195"/>
                <a:gd name="T4" fmla="*/ 223 w 300"/>
                <a:gd name="T5" fmla="*/ 18 h 195"/>
                <a:gd name="T6" fmla="*/ 214 w 300"/>
                <a:gd name="T7" fmla="*/ 27 h 195"/>
                <a:gd name="T8" fmla="*/ 205 w 300"/>
                <a:gd name="T9" fmla="*/ 39 h 195"/>
                <a:gd name="T10" fmla="*/ 224 w 300"/>
                <a:gd name="T11" fmla="*/ 46 h 195"/>
                <a:gd name="T12" fmla="*/ 197 w 300"/>
                <a:gd name="T13" fmla="*/ 55 h 195"/>
                <a:gd name="T14" fmla="*/ 180 w 300"/>
                <a:gd name="T15" fmla="*/ 66 h 195"/>
                <a:gd name="T16" fmla="*/ 146 w 300"/>
                <a:gd name="T17" fmla="*/ 75 h 195"/>
                <a:gd name="T18" fmla="*/ 121 w 300"/>
                <a:gd name="T19" fmla="*/ 70 h 195"/>
                <a:gd name="T20" fmla="*/ 94 w 300"/>
                <a:gd name="T21" fmla="*/ 56 h 195"/>
                <a:gd name="T22" fmla="*/ 66 w 300"/>
                <a:gd name="T23" fmla="*/ 30 h 195"/>
                <a:gd name="T24" fmla="*/ 56 w 300"/>
                <a:gd name="T25" fmla="*/ 44 h 195"/>
                <a:gd name="T26" fmla="*/ 44 w 300"/>
                <a:gd name="T27" fmla="*/ 51 h 195"/>
                <a:gd name="T28" fmla="*/ 34 w 300"/>
                <a:gd name="T29" fmla="*/ 63 h 195"/>
                <a:gd name="T30" fmla="*/ 28 w 300"/>
                <a:gd name="T31" fmla="*/ 76 h 195"/>
                <a:gd name="T32" fmla="*/ 11 w 300"/>
                <a:gd name="T33" fmla="*/ 84 h 195"/>
                <a:gd name="T34" fmla="*/ 1 w 300"/>
                <a:gd name="T35" fmla="*/ 91 h 195"/>
                <a:gd name="T36" fmla="*/ 7 w 300"/>
                <a:gd name="T37" fmla="*/ 103 h 195"/>
                <a:gd name="T38" fmla="*/ 23 w 300"/>
                <a:gd name="T39" fmla="*/ 111 h 195"/>
                <a:gd name="T40" fmla="*/ 27 w 300"/>
                <a:gd name="T41" fmla="*/ 121 h 195"/>
                <a:gd name="T42" fmla="*/ 27 w 300"/>
                <a:gd name="T43" fmla="*/ 135 h 195"/>
                <a:gd name="T44" fmla="*/ 40 w 300"/>
                <a:gd name="T45" fmla="*/ 140 h 195"/>
                <a:gd name="T46" fmla="*/ 62 w 300"/>
                <a:gd name="T47" fmla="*/ 154 h 195"/>
                <a:gd name="T48" fmla="*/ 74 w 300"/>
                <a:gd name="T49" fmla="*/ 156 h 195"/>
                <a:gd name="T50" fmla="*/ 92 w 300"/>
                <a:gd name="T51" fmla="*/ 151 h 195"/>
                <a:gd name="T52" fmla="*/ 106 w 300"/>
                <a:gd name="T53" fmla="*/ 146 h 195"/>
                <a:gd name="T54" fmla="*/ 116 w 300"/>
                <a:gd name="T55" fmla="*/ 155 h 195"/>
                <a:gd name="T56" fmla="*/ 117 w 300"/>
                <a:gd name="T57" fmla="*/ 166 h 195"/>
                <a:gd name="T58" fmla="*/ 119 w 300"/>
                <a:gd name="T59" fmla="*/ 178 h 195"/>
                <a:gd name="T60" fmla="*/ 125 w 300"/>
                <a:gd name="T61" fmla="*/ 187 h 195"/>
                <a:gd name="T62" fmla="*/ 134 w 300"/>
                <a:gd name="T63" fmla="*/ 186 h 195"/>
                <a:gd name="T64" fmla="*/ 143 w 300"/>
                <a:gd name="T65" fmla="*/ 182 h 195"/>
                <a:gd name="T66" fmla="*/ 155 w 300"/>
                <a:gd name="T67" fmla="*/ 180 h 195"/>
                <a:gd name="T68" fmla="*/ 168 w 300"/>
                <a:gd name="T69" fmla="*/ 186 h 195"/>
                <a:gd name="T70" fmla="*/ 175 w 300"/>
                <a:gd name="T71" fmla="*/ 195 h 195"/>
                <a:gd name="T72" fmla="*/ 189 w 300"/>
                <a:gd name="T73" fmla="*/ 186 h 195"/>
                <a:gd name="T74" fmla="*/ 202 w 300"/>
                <a:gd name="T75" fmla="*/ 182 h 195"/>
                <a:gd name="T76" fmla="*/ 215 w 300"/>
                <a:gd name="T77" fmla="*/ 173 h 195"/>
                <a:gd name="T78" fmla="*/ 221 w 300"/>
                <a:gd name="T79" fmla="*/ 164 h 195"/>
                <a:gd name="T80" fmla="*/ 228 w 300"/>
                <a:gd name="T81" fmla="*/ 156 h 195"/>
                <a:gd name="T82" fmla="*/ 232 w 300"/>
                <a:gd name="T83" fmla="*/ 149 h 195"/>
                <a:gd name="T84" fmla="*/ 236 w 300"/>
                <a:gd name="T85" fmla="*/ 143 h 195"/>
                <a:gd name="T86" fmla="*/ 231 w 300"/>
                <a:gd name="T87" fmla="*/ 139 h 195"/>
                <a:gd name="T88" fmla="*/ 229 w 300"/>
                <a:gd name="T89" fmla="*/ 132 h 195"/>
                <a:gd name="T90" fmla="*/ 221 w 300"/>
                <a:gd name="T91" fmla="*/ 115 h 195"/>
                <a:gd name="T92" fmla="*/ 229 w 300"/>
                <a:gd name="T93" fmla="*/ 106 h 195"/>
                <a:gd name="T94" fmla="*/ 238 w 300"/>
                <a:gd name="T95" fmla="*/ 102 h 195"/>
                <a:gd name="T96" fmla="*/ 220 w 300"/>
                <a:gd name="T97" fmla="*/ 102 h 195"/>
                <a:gd name="T98" fmla="*/ 221 w 300"/>
                <a:gd name="T99" fmla="*/ 90 h 195"/>
                <a:gd name="T100" fmla="*/ 234 w 300"/>
                <a:gd name="T101" fmla="*/ 87 h 195"/>
                <a:gd name="T102" fmla="*/ 238 w 300"/>
                <a:gd name="T103" fmla="*/ 89 h 195"/>
                <a:gd name="T104" fmla="*/ 259 w 300"/>
                <a:gd name="T105" fmla="*/ 77 h 195"/>
                <a:gd name="T106" fmla="*/ 271 w 300"/>
                <a:gd name="T107" fmla="*/ 72 h 195"/>
                <a:gd name="T108" fmla="*/ 281 w 300"/>
                <a:gd name="T109" fmla="*/ 60 h 195"/>
                <a:gd name="T110" fmla="*/ 295 w 300"/>
                <a:gd name="T11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0" h="195">
                  <a:moveTo>
                    <a:pt x="298" y="37"/>
                  </a:moveTo>
                  <a:cubicBezTo>
                    <a:pt x="298" y="35"/>
                    <a:pt x="294" y="36"/>
                    <a:pt x="293" y="37"/>
                  </a:cubicBezTo>
                  <a:cubicBezTo>
                    <a:pt x="291" y="37"/>
                    <a:pt x="290" y="38"/>
                    <a:pt x="288" y="39"/>
                  </a:cubicBezTo>
                  <a:cubicBezTo>
                    <a:pt x="286" y="40"/>
                    <a:pt x="279" y="40"/>
                    <a:pt x="279" y="37"/>
                  </a:cubicBezTo>
                  <a:cubicBezTo>
                    <a:pt x="277" y="33"/>
                    <a:pt x="276" y="31"/>
                    <a:pt x="272" y="29"/>
                  </a:cubicBezTo>
                  <a:cubicBezTo>
                    <a:pt x="269" y="28"/>
                    <a:pt x="263" y="28"/>
                    <a:pt x="262" y="24"/>
                  </a:cubicBezTo>
                  <a:cubicBezTo>
                    <a:pt x="261" y="18"/>
                    <a:pt x="259" y="11"/>
                    <a:pt x="255" y="6"/>
                  </a:cubicBezTo>
                  <a:cubicBezTo>
                    <a:pt x="252" y="3"/>
                    <a:pt x="248" y="3"/>
                    <a:pt x="244" y="1"/>
                  </a:cubicBezTo>
                  <a:cubicBezTo>
                    <a:pt x="240" y="0"/>
                    <a:pt x="233" y="1"/>
                    <a:pt x="229" y="3"/>
                  </a:cubicBezTo>
                  <a:cubicBezTo>
                    <a:pt x="228" y="4"/>
                    <a:pt x="226" y="5"/>
                    <a:pt x="225" y="6"/>
                  </a:cubicBezTo>
                  <a:cubicBezTo>
                    <a:pt x="225" y="7"/>
                    <a:pt x="228" y="7"/>
                    <a:pt x="228" y="8"/>
                  </a:cubicBezTo>
                  <a:cubicBezTo>
                    <a:pt x="229" y="12"/>
                    <a:pt x="224" y="15"/>
                    <a:pt x="223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22" y="22"/>
                    <a:pt x="222" y="22"/>
                    <a:pt x="222" y="23"/>
                  </a:cubicBezTo>
                  <a:cubicBezTo>
                    <a:pt x="222" y="25"/>
                    <a:pt x="219" y="25"/>
                    <a:pt x="217" y="26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08" y="25"/>
                    <a:pt x="208" y="25"/>
                  </a:cubicBezTo>
                  <a:cubicBezTo>
                    <a:pt x="207" y="27"/>
                    <a:pt x="206" y="30"/>
                    <a:pt x="205" y="32"/>
                  </a:cubicBezTo>
                  <a:cubicBezTo>
                    <a:pt x="205" y="33"/>
                    <a:pt x="204" y="34"/>
                    <a:pt x="204" y="35"/>
                  </a:cubicBezTo>
                  <a:cubicBezTo>
                    <a:pt x="204" y="35"/>
                    <a:pt x="202" y="41"/>
                    <a:pt x="205" y="39"/>
                  </a:cubicBezTo>
                  <a:cubicBezTo>
                    <a:pt x="206" y="38"/>
                    <a:pt x="206" y="38"/>
                    <a:pt x="208" y="38"/>
                  </a:cubicBezTo>
                  <a:cubicBezTo>
                    <a:pt x="209" y="38"/>
                    <a:pt x="211" y="40"/>
                    <a:pt x="212" y="39"/>
                  </a:cubicBezTo>
                  <a:cubicBezTo>
                    <a:pt x="216" y="36"/>
                    <a:pt x="219" y="38"/>
                    <a:pt x="222" y="42"/>
                  </a:cubicBezTo>
                  <a:cubicBezTo>
                    <a:pt x="223" y="43"/>
                    <a:pt x="225" y="45"/>
                    <a:pt x="224" y="46"/>
                  </a:cubicBezTo>
                  <a:cubicBezTo>
                    <a:pt x="224" y="46"/>
                    <a:pt x="220" y="45"/>
                    <a:pt x="219" y="45"/>
                  </a:cubicBezTo>
                  <a:cubicBezTo>
                    <a:pt x="216" y="46"/>
                    <a:pt x="212" y="46"/>
                    <a:pt x="209" y="47"/>
                  </a:cubicBezTo>
                  <a:cubicBezTo>
                    <a:pt x="206" y="48"/>
                    <a:pt x="206" y="54"/>
                    <a:pt x="202" y="54"/>
                  </a:cubicBezTo>
                  <a:cubicBezTo>
                    <a:pt x="200" y="54"/>
                    <a:pt x="198" y="53"/>
                    <a:pt x="197" y="55"/>
                  </a:cubicBezTo>
                  <a:cubicBezTo>
                    <a:pt x="196" y="56"/>
                    <a:pt x="194" y="58"/>
                    <a:pt x="192" y="58"/>
                  </a:cubicBezTo>
                  <a:cubicBezTo>
                    <a:pt x="189" y="57"/>
                    <a:pt x="183" y="53"/>
                    <a:pt x="182" y="59"/>
                  </a:cubicBezTo>
                  <a:cubicBezTo>
                    <a:pt x="182" y="61"/>
                    <a:pt x="184" y="62"/>
                    <a:pt x="184" y="63"/>
                  </a:cubicBezTo>
                  <a:cubicBezTo>
                    <a:pt x="184" y="65"/>
                    <a:pt x="181" y="65"/>
                    <a:pt x="180" y="66"/>
                  </a:cubicBezTo>
                  <a:cubicBezTo>
                    <a:pt x="177" y="69"/>
                    <a:pt x="176" y="72"/>
                    <a:pt x="172" y="72"/>
                  </a:cubicBezTo>
                  <a:cubicBezTo>
                    <a:pt x="167" y="72"/>
                    <a:pt x="162" y="72"/>
                    <a:pt x="157" y="73"/>
                  </a:cubicBezTo>
                  <a:cubicBezTo>
                    <a:pt x="155" y="74"/>
                    <a:pt x="151" y="78"/>
                    <a:pt x="150" y="77"/>
                  </a:cubicBezTo>
                  <a:cubicBezTo>
                    <a:pt x="148" y="77"/>
                    <a:pt x="147" y="75"/>
                    <a:pt x="146" y="75"/>
                  </a:cubicBezTo>
                  <a:cubicBezTo>
                    <a:pt x="144" y="75"/>
                    <a:pt x="143" y="75"/>
                    <a:pt x="141" y="75"/>
                  </a:cubicBezTo>
                  <a:cubicBezTo>
                    <a:pt x="139" y="74"/>
                    <a:pt x="137" y="74"/>
                    <a:pt x="135" y="72"/>
                  </a:cubicBezTo>
                  <a:cubicBezTo>
                    <a:pt x="133" y="71"/>
                    <a:pt x="132" y="71"/>
                    <a:pt x="131" y="70"/>
                  </a:cubicBezTo>
                  <a:cubicBezTo>
                    <a:pt x="127" y="70"/>
                    <a:pt x="125" y="70"/>
                    <a:pt x="121" y="70"/>
                  </a:cubicBezTo>
                  <a:cubicBezTo>
                    <a:pt x="118" y="70"/>
                    <a:pt x="113" y="71"/>
                    <a:pt x="109" y="70"/>
                  </a:cubicBezTo>
                  <a:cubicBezTo>
                    <a:pt x="108" y="70"/>
                    <a:pt x="107" y="68"/>
                    <a:pt x="107" y="67"/>
                  </a:cubicBezTo>
                  <a:cubicBezTo>
                    <a:pt x="105" y="65"/>
                    <a:pt x="104" y="63"/>
                    <a:pt x="102" y="61"/>
                  </a:cubicBezTo>
                  <a:cubicBezTo>
                    <a:pt x="99" y="59"/>
                    <a:pt x="97" y="56"/>
                    <a:pt x="94" y="56"/>
                  </a:cubicBezTo>
                  <a:cubicBezTo>
                    <a:pt x="92" y="56"/>
                    <a:pt x="81" y="56"/>
                    <a:pt x="83" y="52"/>
                  </a:cubicBezTo>
                  <a:cubicBezTo>
                    <a:pt x="85" y="48"/>
                    <a:pt x="84" y="41"/>
                    <a:pt x="79" y="38"/>
                  </a:cubicBezTo>
                  <a:cubicBezTo>
                    <a:pt x="75" y="35"/>
                    <a:pt x="70" y="35"/>
                    <a:pt x="69" y="29"/>
                  </a:cubicBezTo>
                  <a:cubicBezTo>
                    <a:pt x="68" y="30"/>
                    <a:pt x="67" y="29"/>
                    <a:pt x="66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3" y="35"/>
                    <a:pt x="60" y="34"/>
                    <a:pt x="59" y="37"/>
                  </a:cubicBezTo>
                  <a:cubicBezTo>
                    <a:pt x="59" y="39"/>
                    <a:pt x="61" y="41"/>
                    <a:pt x="60" y="42"/>
                  </a:cubicBezTo>
                  <a:cubicBezTo>
                    <a:pt x="59" y="43"/>
                    <a:pt x="57" y="44"/>
                    <a:pt x="56" y="44"/>
                  </a:cubicBezTo>
                  <a:cubicBezTo>
                    <a:pt x="55" y="45"/>
                    <a:pt x="54" y="43"/>
                    <a:pt x="53" y="44"/>
                  </a:cubicBezTo>
                  <a:cubicBezTo>
                    <a:pt x="51" y="44"/>
                    <a:pt x="50" y="43"/>
                    <a:pt x="48" y="42"/>
                  </a:cubicBezTo>
                  <a:cubicBezTo>
                    <a:pt x="47" y="41"/>
                    <a:pt x="46" y="46"/>
                    <a:pt x="45" y="47"/>
                  </a:cubicBezTo>
                  <a:cubicBezTo>
                    <a:pt x="45" y="48"/>
                    <a:pt x="44" y="50"/>
                    <a:pt x="44" y="51"/>
                  </a:cubicBezTo>
                  <a:cubicBezTo>
                    <a:pt x="44" y="53"/>
                    <a:pt x="45" y="53"/>
                    <a:pt x="45" y="54"/>
                  </a:cubicBezTo>
                  <a:cubicBezTo>
                    <a:pt x="45" y="56"/>
                    <a:pt x="39" y="54"/>
                    <a:pt x="39" y="54"/>
                  </a:cubicBezTo>
                  <a:cubicBezTo>
                    <a:pt x="37" y="55"/>
                    <a:pt x="33" y="55"/>
                    <a:pt x="32" y="56"/>
                  </a:cubicBezTo>
                  <a:cubicBezTo>
                    <a:pt x="33" y="55"/>
                    <a:pt x="34" y="62"/>
                    <a:pt x="34" y="63"/>
                  </a:cubicBezTo>
                  <a:cubicBezTo>
                    <a:pt x="35" y="64"/>
                    <a:pt x="36" y="65"/>
                    <a:pt x="37" y="66"/>
                  </a:cubicBezTo>
                  <a:cubicBezTo>
                    <a:pt x="37" y="67"/>
                    <a:pt x="34" y="69"/>
                    <a:pt x="33" y="70"/>
                  </a:cubicBezTo>
                  <a:cubicBezTo>
                    <a:pt x="32" y="71"/>
                    <a:pt x="33" y="74"/>
                    <a:pt x="32" y="74"/>
                  </a:cubicBezTo>
                  <a:cubicBezTo>
                    <a:pt x="31" y="75"/>
                    <a:pt x="29" y="75"/>
                    <a:pt x="28" y="76"/>
                  </a:cubicBezTo>
                  <a:cubicBezTo>
                    <a:pt x="26" y="77"/>
                    <a:pt x="25" y="78"/>
                    <a:pt x="24" y="79"/>
                  </a:cubicBezTo>
                  <a:cubicBezTo>
                    <a:pt x="22" y="79"/>
                    <a:pt x="21" y="79"/>
                    <a:pt x="19" y="80"/>
                  </a:cubicBezTo>
                  <a:cubicBezTo>
                    <a:pt x="17" y="80"/>
                    <a:pt x="16" y="81"/>
                    <a:pt x="15" y="83"/>
                  </a:cubicBezTo>
                  <a:cubicBezTo>
                    <a:pt x="15" y="83"/>
                    <a:pt x="11" y="84"/>
                    <a:pt x="11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0" y="83"/>
                    <a:pt x="9" y="83"/>
                    <a:pt x="7" y="83"/>
                  </a:cubicBezTo>
                  <a:cubicBezTo>
                    <a:pt x="6" y="83"/>
                    <a:pt x="3" y="85"/>
                    <a:pt x="3" y="86"/>
                  </a:cubicBezTo>
                  <a:cubicBezTo>
                    <a:pt x="2" y="88"/>
                    <a:pt x="1" y="90"/>
                    <a:pt x="1" y="91"/>
                  </a:cubicBezTo>
                  <a:cubicBezTo>
                    <a:pt x="0" y="93"/>
                    <a:pt x="3" y="95"/>
                    <a:pt x="4" y="95"/>
                  </a:cubicBezTo>
                  <a:cubicBezTo>
                    <a:pt x="7" y="95"/>
                    <a:pt x="6" y="95"/>
                    <a:pt x="7" y="98"/>
                  </a:cubicBezTo>
                  <a:cubicBezTo>
                    <a:pt x="7" y="99"/>
                    <a:pt x="8" y="99"/>
                    <a:pt x="8" y="101"/>
                  </a:cubicBezTo>
                  <a:cubicBezTo>
                    <a:pt x="8" y="101"/>
                    <a:pt x="7" y="103"/>
                    <a:pt x="7" y="103"/>
                  </a:cubicBezTo>
                  <a:cubicBezTo>
                    <a:pt x="9" y="104"/>
                    <a:pt x="10" y="104"/>
                    <a:pt x="11" y="105"/>
                  </a:cubicBezTo>
                  <a:cubicBezTo>
                    <a:pt x="13" y="107"/>
                    <a:pt x="12" y="109"/>
                    <a:pt x="14" y="110"/>
                  </a:cubicBezTo>
                  <a:cubicBezTo>
                    <a:pt x="16" y="111"/>
                    <a:pt x="18" y="112"/>
                    <a:pt x="20" y="113"/>
                  </a:cubicBezTo>
                  <a:cubicBezTo>
                    <a:pt x="21" y="113"/>
                    <a:pt x="22" y="112"/>
                    <a:pt x="23" y="111"/>
                  </a:cubicBezTo>
                  <a:cubicBezTo>
                    <a:pt x="26" y="109"/>
                    <a:pt x="31" y="110"/>
                    <a:pt x="33" y="113"/>
                  </a:cubicBezTo>
                  <a:cubicBezTo>
                    <a:pt x="34" y="115"/>
                    <a:pt x="32" y="116"/>
                    <a:pt x="31" y="117"/>
                  </a:cubicBezTo>
                  <a:cubicBezTo>
                    <a:pt x="30" y="118"/>
                    <a:pt x="30" y="118"/>
                    <a:pt x="30" y="119"/>
                  </a:cubicBezTo>
                  <a:cubicBezTo>
                    <a:pt x="29" y="121"/>
                    <a:pt x="28" y="121"/>
                    <a:pt x="27" y="121"/>
                  </a:cubicBezTo>
                  <a:cubicBezTo>
                    <a:pt x="24" y="123"/>
                    <a:pt x="32" y="126"/>
                    <a:pt x="29" y="128"/>
                  </a:cubicBezTo>
                  <a:cubicBezTo>
                    <a:pt x="28" y="130"/>
                    <a:pt x="27" y="129"/>
                    <a:pt x="25" y="129"/>
                  </a:cubicBezTo>
                  <a:cubicBezTo>
                    <a:pt x="21" y="128"/>
                    <a:pt x="26" y="132"/>
                    <a:pt x="26" y="132"/>
                  </a:cubicBezTo>
                  <a:cubicBezTo>
                    <a:pt x="26" y="134"/>
                    <a:pt x="25" y="135"/>
                    <a:pt x="27" y="135"/>
                  </a:cubicBezTo>
                  <a:cubicBezTo>
                    <a:pt x="29" y="136"/>
                    <a:pt x="29" y="137"/>
                    <a:pt x="31" y="138"/>
                  </a:cubicBezTo>
                  <a:cubicBezTo>
                    <a:pt x="33" y="138"/>
                    <a:pt x="34" y="140"/>
                    <a:pt x="36" y="141"/>
                  </a:cubicBezTo>
                  <a:cubicBezTo>
                    <a:pt x="36" y="141"/>
                    <a:pt x="37" y="142"/>
                    <a:pt x="38" y="142"/>
                  </a:cubicBezTo>
                  <a:cubicBezTo>
                    <a:pt x="39" y="142"/>
                    <a:pt x="38" y="140"/>
                    <a:pt x="40" y="140"/>
                  </a:cubicBezTo>
                  <a:cubicBezTo>
                    <a:pt x="44" y="140"/>
                    <a:pt x="46" y="147"/>
                    <a:pt x="50" y="147"/>
                  </a:cubicBezTo>
                  <a:cubicBezTo>
                    <a:pt x="52" y="147"/>
                    <a:pt x="52" y="150"/>
                    <a:pt x="54" y="150"/>
                  </a:cubicBezTo>
                  <a:cubicBezTo>
                    <a:pt x="56" y="151"/>
                    <a:pt x="57" y="153"/>
                    <a:pt x="58" y="153"/>
                  </a:cubicBezTo>
                  <a:cubicBezTo>
                    <a:pt x="60" y="151"/>
                    <a:pt x="60" y="154"/>
                    <a:pt x="62" y="154"/>
                  </a:cubicBezTo>
                  <a:cubicBezTo>
                    <a:pt x="63" y="154"/>
                    <a:pt x="63" y="153"/>
                    <a:pt x="64" y="153"/>
                  </a:cubicBezTo>
                  <a:cubicBezTo>
                    <a:pt x="65" y="153"/>
                    <a:pt x="65" y="154"/>
                    <a:pt x="66" y="155"/>
                  </a:cubicBezTo>
                  <a:cubicBezTo>
                    <a:pt x="68" y="155"/>
                    <a:pt x="70" y="155"/>
                    <a:pt x="72" y="154"/>
                  </a:cubicBezTo>
                  <a:cubicBezTo>
                    <a:pt x="75" y="153"/>
                    <a:pt x="73" y="155"/>
                    <a:pt x="74" y="156"/>
                  </a:cubicBezTo>
                  <a:cubicBezTo>
                    <a:pt x="74" y="156"/>
                    <a:pt x="76" y="153"/>
                    <a:pt x="77" y="153"/>
                  </a:cubicBezTo>
                  <a:cubicBezTo>
                    <a:pt x="78" y="152"/>
                    <a:pt x="80" y="152"/>
                    <a:pt x="81" y="153"/>
                  </a:cubicBezTo>
                  <a:cubicBezTo>
                    <a:pt x="83" y="155"/>
                    <a:pt x="85" y="153"/>
                    <a:pt x="87" y="154"/>
                  </a:cubicBezTo>
                  <a:cubicBezTo>
                    <a:pt x="89" y="155"/>
                    <a:pt x="91" y="153"/>
                    <a:pt x="92" y="151"/>
                  </a:cubicBezTo>
                  <a:cubicBezTo>
                    <a:pt x="93" y="151"/>
                    <a:pt x="93" y="150"/>
                    <a:pt x="94" y="150"/>
                  </a:cubicBezTo>
                  <a:cubicBezTo>
                    <a:pt x="95" y="149"/>
                    <a:pt x="96" y="150"/>
                    <a:pt x="97" y="149"/>
                  </a:cubicBezTo>
                  <a:cubicBezTo>
                    <a:pt x="98" y="148"/>
                    <a:pt x="99" y="146"/>
                    <a:pt x="101" y="147"/>
                  </a:cubicBezTo>
                  <a:cubicBezTo>
                    <a:pt x="103" y="148"/>
                    <a:pt x="103" y="148"/>
                    <a:pt x="106" y="146"/>
                  </a:cubicBezTo>
                  <a:cubicBezTo>
                    <a:pt x="107" y="145"/>
                    <a:pt x="109" y="148"/>
                    <a:pt x="109" y="149"/>
                  </a:cubicBezTo>
                  <a:cubicBezTo>
                    <a:pt x="108" y="151"/>
                    <a:pt x="106" y="152"/>
                    <a:pt x="108" y="152"/>
                  </a:cubicBezTo>
                  <a:cubicBezTo>
                    <a:pt x="111" y="152"/>
                    <a:pt x="111" y="152"/>
                    <a:pt x="114" y="151"/>
                  </a:cubicBezTo>
                  <a:cubicBezTo>
                    <a:pt x="115" y="151"/>
                    <a:pt x="116" y="154"/>
                    <a:pt x="116" y="155"/>
                  </a:cubicBezTo>
                  <a:cubicBezTo>
                    <a:pt x="116" y="155"/>
                    <a:pt x="116" y="157"/>
                    <a:pt x="117" y="156"/>
                  </a:cubicBezTo>
                  <a:cubicBezTo>
                    <a:pt x="117" y="156"/>
                    <a:pt x="119" y="156"/>
                    <a:pt x="119" y="157"/>
                  </a:cubicBezTo>
                  <a:cubicBezTo>
                    <a:pt x="119" y="158"/>
                    <a:pt x="117" y="159"/>
                    <a:pt x="118" y="160"/>
                  </a:cubicBezTo>
                  <a:cubicBezTo>
                    <a:pt x="119" y="162"/>
                    <a:pt x="118" y="165"/>
                    <a:pt x="117" y="166"/>
                  </a:cubicBezTo>
                  <a:cubicBezTo>
                    <a:pt x="116" y="168"/>
                    <a:pt x="114" y="169"/>
                    <a:pt x="113" y="170"/>
                  </a:cubicBezTo>
                  <a:cubicBezTo>
                    <a:pt x="113" y="171"/>
                    <a:pt x="113" y="176"/>
                    <a:pt x="112" y="175"/>
                  </a:cubicBezTo>
                  <a:cubicBezTo>
                    <a:pt x="113" y="176"/>
                    <a:pt x="119" y="173"/>
                    <a:pt x="120" y="175"/>
                  </a:cubicBezTo>
                  <a:cubicBezTo>
                    <a:pt x="120" y="175"/>
                    <a:pt x="118" y="176"/>
                    <a:pt x="119" y="178"/>
                  </a:cubicBezTo>
                  <a:cubicBezTo>
                    <a:pt x="120" y="180"/>
                    <a:pt x="123" y="180"/>
                    <a:pt x="122" y="181"/>
                  </a:cubicBezTo>
                  <a:cubicBezTo>
                    <a:pt x="122" y="182"/>
                    <a:pt x="121" y="184"/>
                    <a:pt x="121" y="185"/>
                  </a:cubicBezTo>
                  <a:cubicBezTo>
                    <a:pt x="122" y="186"/>
                    <a:pt x="125" y="185"/>
                    <a:pt x="125" y="186"/>
                  </a:cubicBezTo>
                  <a:cubicBezTo>
                    <a:pt x="125" y="186"/>
                    <a:pt x="125" y="187"/>
                    <a:pt x="125" y="187"/>
                  </a:cubicBezTo>
                  <a:cubicBezTo>
                    <a:pt x="125" y="189"/>
                    <a:pt x="126" y="188"/>
                    <a:pt x="127" y="188"/>
                  </a:cubicBezTo>
                  <a:cubicBezTo>
                    <a:pt x="128" y="188"/>
                    <a:pt x="129" y="187"/>
                    <a:pt x="130" y="188"/>
                  </a:cubicBezTo>
                  <a:cubicBezTo>
                    <a:pt x="131" y="188"/>
                    <a:pt x="132" y="189"/>
                    <a:pt x="133" y="190"/>
                  </a:cubicBezTo>
                  <a:cubicBezTo>
                    <a:pt x="135" y="191"/>
                    <a:pt x="134" y="187"/>
                    <a:pt x="134" y="186"/>
                  </a:cubicBezTo>
                  <a:cubicBezTo>
                    <a:pt x="132" y="182"/>
                    <a:pt x="134" y="184"/>
                    <a:pt x="136" y="182"/>
                  </a:cubicBezTo>
                  <a:cubicBezTo>
                    <a:pt x="138" y="181"/>
                    <a:pt x="137" y="182"/>
                    <a:pt x="139" y="183"/>
                  </a:cubicBezTo>
                  <a:cubicBezTo>
                    <a:pt x="139" y="183"/>
                    <a:pt x="141" y="182"/>
                    <a:pt x="141" y="182"/>
                  </a:cubicBezTo>
                  <a:cubicBezTo>
                    <a:pt x="141" y="183"/>
                    <a:pt x="143" y="181"/>
                    <a:pt x="143" y="182"/>
                  </a:cubicBezTo>
                  <a:cubicBezTo>
                    <a:pt x="144" y="183"/>
                    <a:pt x="144" y="184"/>
                    <a:pt x="146" y="182"/>
                  </a:cubicBezTo>
                  <a:cubicBezTo>
                    <a:pt x="147" y="181"/>
                    <a:pt x="147" y="182"/>
                    <a:pt x="148" y="181"/>
                  </a:cubicBezTo>
                  <a:cubicBezTo>
                    <a:pt x="149" y="180"/>
                    <a:pt x="149" y="178"/>
                    <a:pt x="151" y="178"/>
                  </a:cubicBezTo>
                  <a:cubicBezTo>
                    <a:pt x="152" y="178"/>
                    <a:pt x="153" y="180"/>
                    <a:pt x="155" y="180"/>
                  </a:cubicBezTo>
                  <a:cubicBezTo>
                    <a:pt x="155" y="180"/>
                    <a:pt x="159" y="181"/>
                    <a:pt x="159" y="181"/>
                  </a:cubicBezTo>
                  <a:cubicBezTo>
                    <a:pt x="159" y="182"/>
                    <a:pt x="157" y="183"/>
                    <a:pt x="157" y="184"/>
                  </a:cubicBezTo>
                  <a:cubicBezTo>
                    <a:pt x="158" y="185"/>
                    <a:pt x="160" y="186"/>
                    <a:pt x="161" y="187"/>
                  </a:cubicBezTo>
                  <a:cubicBezTo>
                    <a:pt x="163" y="188"/>
                    <a:pt x="167" y="189"/>
                    <a:pt x="168" y="186"/>
                  </a:cubicBezTo>
                  <a:cubicBezTo>
                    <a:pt x="168" y="186"/>
                    <a:pt x="170" y="188"/>
                    <a:pt x="170" y="188"/>
                  </a:cubicBezTo>
                  <a:cubicBezTo>
                    <a:pt x="171" y="189"/>
                    <a:pt x="172" y="187"/>
                    <a:pt x="174" y="188"/>
                  </a:cubicBezTo>
                  <a:cubicBezTo>
                    <a:pt x="175" y="189"/>
                    <a:pt x="173" y="190"/>
                    <a:pt x="173" y="191"/>
                  </a:cubicBezTo>
                  <a:cubicBezTo>
                    <a:pt x="173" y="192"/>
                    <a:pt x="175" y="194"/>
                    <a:pt x="175" y="195"/>
                  </a:cubicBezTo>
                  <a:cubicBezTo>
                    <a:pt x="176" y="195"/>
                    <a:pt x="177" y="194"/>
                    <a:pt x="178" y="194"/>
                  </a:cubicBezTo>
                  <a:cubicBezTo>
                    <a:pt x="178" y="193"/>
                    <a:pt x="175" y="192"/>
                    <a:pt x="176" y="191"/>
                  </a:cubicBezTo>
                  <a:cubicBezTo>
                    <a:pt x="178" y="188"/>
                    <a:pt x="180" y="188"/>
                    <a:pt x="183" y="187"/>
                  </a:cubicBezTo>
                  <a:cubicBezTo>
                    <a:pt x="185" y="186"/>
                    <a:pt x="187" y="186"/>
                    <a:pt x="189" y="186"/>
                  </a:cubicBezTo>
                  <a:cubicBezTo>
                    <a:pt x="190" y="186"/>
                    <a:pt x="190" y="184"/>
                    <a:pt x="191" y="184"/>
                  </a:cubicBezTo>
                  <a:cubicBezTo>
                    <a:pt x="193" y="184"/>
                    <a:pt x="192" y="183"/>
                    <a:pt x="192" y="182"/>
                  </a:cubicBezTo>
                  <a:cubicBezTo>
                    <a:pt x="192" y="183"/>
                    <a:pt x="196" y="182"/>
                    <a:pt x="196" y="182"/>
                  </a:cubicBezTo>
                  <a:cubicBezTo>
                    <a:pt x="198" y="181"/>
                    <a:pt x="200" y="182"/>
                    <a:pt x="202" y="182"/>
                  </a:cubicBezTo>
                  <a:cubicBezTo>
                    <a:pt x="204" y="182"/>
                    <a:pt x="205" y="181"/>
                    <a:pt x="207" y="180"/>
                  </a:cubicBezTo>
                  <a:cubicBezTo>
                    <a:pt x="208" y="180"/>
                    <a:pt x="208" y="177"/>
                    <a:pt x="209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5"/>
                    <a:pt x="215" y="174"/>
                    <a:pt x="215" y="173"/>
                  </a:cubicBezTo>
                  <a:cubicBezTo>
                    <a:pt x="214" y="173"/>
                    <a:pt x="218" y="172"/>
                    <a:pt x="218" y="172"/>
                  </a:cubicBezTo>
                  <a:cubicBezTo>
                    <a:pt x="219" y="171"/>
                    <a:pt x="220" y="169"/>
                    <a:pt x="221" y="168"/>
                  </a:cubicBezTo>
                  <a:cubicBezTo>
                    <a:pt x="222" y="167"/>
                    <a:pt x="222" y="167"/>
                    <a:pt x="222" y="166"/>
                  </a:cubicBezTo>
                  <a:cubicBezTo>
                    <a:pt x="223" y="164"/>
                    <a:pt x="221" y="165"/>
                    <a:pt x="221" y="164"/>
                  </a:cubicBezTo>
                  <a:cubicBezTo>
                    <a:pt x="221" y="164"/>
                    <a:pt x="226" y="164"/>
                    <a:pt x="223" y="162"/>
                  </a:cubicBezTo>
                  <a:cubicBezTo>
                    <a:pt x="222" y="161"/>
                    <a:pt x="223" y="161"/>
                    <a:pt x="224" y="161"/>
                  </a:cubicBezTo>
                  <a:cubicBezTo>
                    <a:pt x="225" y="161"/>
                    <a:pt x="225" y="160"/>
                    <a:pt x="226" y="159"/>
                  </a:cubicBezTo>
                  <a:cubicBezTo>
                    <a:pt x="227" y="158"/>
                    <a:pt x="227" y="157"/>
                    <a:pt x="228" y="156"/>
                  </a:cubicBezTo>
                  <a:cubicBezTo>
                    <a:pt x="228" y="156"/>
                    <a:pt x="228" y="154"/>
                    <a:pt x="228" y="154"/>
                  </a:cubicBezTo>
                  <a:cubicBezTo>
                    <a:pt x="229" y="153"/>
                    <a:pt x="230" y="153"/>
                    <a:pt x="231" y="152"/>
                  </a:cubicBezTo>
                  <a:cubicBezTo>
                    <a:pt x="232" y="151"/>
                    <a:pt x="231" y="150"/>
                    <a:pt x="231" y="150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33" y="149"/>
                    <a:pt x="232" y="147"/>
                    <a:pt x="232" y="147"/>
                  </a:cubicBezTo>
                  <a:cubicBezTo>
                    <a:pt x="232" y="147"/>
                    <a:pt x="234" y="148"/>
                    <a:pt x="234" y="147"/>
                  </a:cubicBezTo>
                  <a:cubicBezTo>
                    <a:pt x="236" y="146"/>
                    <a:pt x="234" y="146"/>
                    <a:pt x="233" y="145"/>
                  </a:cubicBezTo>
                  <a:cubicBezTo>
                    <a:pt x="233" y="145"/>
                    <a:pt x="236" y="143"/>
                    <a:pt x="236" y="143"/>
                  </a:cubicBezTo>
                  <a:cubicBezTo>
                    <a:pt x="235" y="145"/>
                    <a:pt x="232" y="142"/>
                    <a:pt x="231" y="141"/>
                  </a:cubicBezTo>
                  <a:cubicBezTo>
                    <a:pt x="231" y="141"/>
                    <a:pt x="230" y="142"/>
                    <a:pt x="229" y="142"/>
                  </a:cubicBezTo>
                  <a:cubicBezTo>
                    <a:pt x="228" y="143"/>
                    <a:pt x="227" y="141"/>
                    <a:pt x="226" y="142"/>
                  </a:cubicBezTo>
                  <a:cubicBezTo>
                    <a:pt x="228" y="141"/>
                    <a:pt x="230" y="140"/>
                    <a:pt x="231" y="139"/>
                  </a:cubicBezTo>
                  <a:cubicBezTo>
                    <a:pt x="232" y="138"/>
                    <a:pt x="235" y="138"/>
                    <a:pt x="233" y="136"/>
                  </a:cubicBezTo>
                  <a:cubicBezTo>
                    <a:pt x="231" y="135"/>
                    <a:pt x="230" y="134"/>
                    <a:pt x="228" y="132"/>
                  </a:cubicBezTo>
                  <a:cubicBezTo>
                    <a:pt x="228" y="131"/>
                    <a:pt x="223" y="133"/>
                    <a:pt x="223" y="130"/>
                  </a:cubicBezTo>
                  <a:cubicBezTo>
                    <a:pt x="223" y="132"/>
                    <a:pt x="228" y="132"/>
                    <a:pt x="229" y="132"/>
                  </a:cubicBezTo>
                  <a:cubicBezTo>
                    <a:pt x="230" y="132"/>
                    <a:pt x="233" y="135"/>
                    <a:pt x="234" y="133"/>
                  </a:cubicBezTo>
                  <a:cubicBezTo>
                    <a:pt x="235" y="131"/>
                    <a:pt x="229" y="129"/>
                    <a:pt x="229" y="127"/>
                  </a:cubicBezTo>
                  <a:cubicBezTo>
                    <a:pt x="228" y="125"/>
                    <a:pt x="228" y="121"/>
                    <a:pt x="226" y="120"/>
                  </a:cubicBezTo>
                  <a:cubicBezTo>
                    <a:pt x="225" y="118"/>
                    <a:pt x="219" y="118"/>
                    <a:pt x="221" y="115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26" y="109"/>
                    <a:pt x="224" y="110"/>
                    <a:pt x="225" y="109"/>
                  </a:cubicBezTo>
                  <a:cubicBezTo>
                    <a:pt x="225" y="108"/>
                    <a:pt x="228" y="109"/>
                    <a:pt x="228" y="109"/>
                  </a:cubicBezTo>
                  <a:cubicBezTo>
                    <a:pt x="229" y="108"/>
                    <a:pt x="227" y="107"/>
                    <a:pt x="229" y="106"/>
                  </a:cubicBezTo>
                  <a:cubicBezTo>
                    <a:pt x="231" y="106"/>
                    <a:pt x="232" y="105"/>
                    <a:pt x="233" y="104"/>
                  </a:cubicBezTo>
                  <a:cubicBezTo>
                    <a:pt x="234" y="104"/>
                    <a:pt x="235" y="104"/>
                    <a:pt x="235" y="104"/>
                  </a:cubicBezTo>
                  <a:cubicBezTo>
                    <a:pt x="236" y="104"/>
                    <a:pt x="235" y="105"/>
                    <a:pt x="236" y="105"/>
                  </a:cubicBezTo>
                  <a:cubicBezTo>
                    <a:pt x="237" y="106"/>
                    <a:pt x="238" y="103"/>
                    <a:pt x="238" y="102"/>
                  </a:cubicBezTo>
                  <a:cubicBezTo>
                    <a:pt x="236" y="100"/>
                    <a:pt x="234" y="101"/>
                    <a:pt x="233" y="101"/>
                  </a:cubicBezTo>
                  <a:cubicBezTo>
                    <a:pt x="231" y="101"/>
                    <a:pt x="230" y="99"/>
                    <a:pt x="228" y="100"/>
                  </a:cubicBezTo>
                  <a:cubicBezTo>
                    <a:pt x="227" y="100"/>
                    <a:pt x="226" y="102"/>
                    <a:pt x="224" y="102"/>
                  </a:cubicBezTo>
                  <a:cubicBezTo>
                    <a:pt x="223" y="103"/>
                    <a:pt x="221" y="103"/>
                    <a:pt x="220" y="102"/>
                  </a:cubicBezTo>
                  <a:cubicBezTo>
                    <a:pt x="219" y="101"/>
                    <a:pt x="221" y="99"/>
                    <a:pt x="220" y="98"/>
                  </a:cubicBezTo>
                  <a:cubicBezTo>
                    <a:pt x="218" y="97"/>
                    <a:pt x="210" y="97"/>
                    <a:pt x="213" y="92"/>
                  </a:cubicBezTo>
                  <a:cubicBezTo>
                    <a:pt x="214" y="91"/>
                    <a:pt x="215" y="92"/>
                    <a:pt x="217" y="92"/>
                  </a:cubicBezTo>
                  <a:cubicBezTo>
                    <a:pt x="218" y="92"/>
                    <a:pt x="220" y="91"/>
                    <a:pt x="221" y="90"/>
                  </a:cubicBezTo>
                  <a:cubicBezTo>
                    <a:pt x="223" y="87"/>
                    <a:pt x="226" y="85"/>
                    <a:pt x="229" y="83"/>
                  </a:cubicBezTo>
                  <a:cubicBezTo>
                    <a:pt x="230" y="81"/>
                    <a:pt x="231" y="81"/>
                    <a:pt x="233" y="81"/>
                  </a:cubicBezTo>
                  <a:cubicBezTo>
                    <a:pt x="233" y="82"/>
                    <a:pt x="236" y="82"/>
                    <a:pt x="236" y="83"/>
                  </a:cubicBezTo>
                  <a:cubicBezTo>
                    <a:pt x="235" y="84"/>
                    <a:pt x="235" y="86"/>
                    <a:pt x="234" y="87"/>
                  </a:cubicBezTo>
                  <a:cubicBezTo>
                    <a:pt x="233" y="87"/>
                    <a:pt x="231" y="88"/>
                    <a:pt x="231" y="89"/>
                  </a:cubicBezTo>
                  <a:cubicBezTo>
                    <a:pt x="231" y="90"/>
                    <a:pt x="234" y="90"/>
                    <a:pt x="234" y="90"/>
                  </a:cubicBezTo>
                  <a:cubicBezTo>
                    <a:pt x="234" y="90"/>
                    <a:pt x="230" y="93"/>
                    <a:pt x="231" y="93"/>
                  </a:cubicBezTo>
                  <a:cubicBezTo>
                    <a:pt x="232" y="94"/>
                    <a:pt x="237" y="89"/>
                    <a:pt x="238" y="89"/>
                  </a:cubicBezTo>
                  <a:cubicBezTo>
                    <a:pt x="240" y="88"/>
                    <a:pt x="242" y="87"/>
                    <a:pt x="244" y="87"/>
                  </a:cubicBezTo>
                  <a:cubicBezTo>
                    <a:pt x="246" y="87"/>
                    <a:pt x="246" y="87"/>
                    <a:pt x="247" y="85"/>
                  </a:cubicBezTo>
                  <a:cubicBezTo>
                    <a:pt x="249" y="84"/>
                    <a:pt x="252" y="83"/>
                    <a:pt x="254" y="81"/>
                  </a:cubicBezTo>
                  <a:cubicBezTo>
                    <a:pt x="255" y="80"/>
                    <a:pt x="257" y="77"/>
                    <a:pt x="259" y="77"/>
                  </a:cubicBezTo>
                  <a:cubicBezTo>
                    <a:pt x="260" y="76"/>
                    <a:pt x="266" y="80"/>
                    <a:pt x="266" y="77"/>
                  </a:cubicBezTo>
                  <a:cubicBezTo>
                    <a:pt x="266" y="76"/>
                    <a:pt x="265" y="75"/>
                    <a:pt x="266" y="74"/>
                  </a:cubicBezTo>
                  <a:cubicBezTo>
                    <a:pt x="267" y="74"/>
                    <a:pt x="268" y="74"/>
                    <a:pt x="269" y="74"/>
                  </a:cubicBezTo>
                  <a:cubicBezTo>
                    <a:pt x="271" y="74"/>
                    <a:pt x="270" y="73"/>
                    <a:pt x="271" y="72"/>
                  </a:cubicBezTo>
                  <a:cubicBezTo>
                    <a:pt x="273" y="71"/>
                    <a:pt x="274" y="72"/>
                    <a:pt x="274" y="70"/>
                  </a:cubicBezTo>
                  <a:cubicBezTo>
                    <a:pt x="274" y="67"/>
                    <a:pt x="277" y="70"/>
                    <a:pt x="278" y="71"/>
                  </a:cubicBezTo>
                  <a:cubicBezTo>
                    <a:pt x="278" y="69"/>
                    <a:pt x="281" y="69"/>
                    <a:pt x="281" y="67"/>
                  </a:cubicBezTo>
                  <a:cubicBezTo>
                    <a:pt x="281" y="65"/>
                    <a:pt x="282" y="62"/>
                    <a:pt x="281" y="60"/>
                  </a:cubicBezTo>
                  <a:cubicBezTo>
                    <a:pt x="279" y="57"/>
                    <a:pt x="280" y="58"/>
                    <a:pt x="282" y="56"/>
                  </a:cubicBezTo>
                  <a:cubicBezTo>
                    <a:pt x="284" y="55"/>
                    <a:pt x="285" y="54"/>
                    <a:pt x="287" y="55"/>
                  </a:cubicBezTo>
                  <a:cubicBezTo>
                    <a:pt x="290" y="56"/>
                    <a:pt x="290" y="56"/>
                    <a:pt x="291" y="53"/>
                  </a:cubicBezTo>
                  <a:cubicBezTo>
                    <a:pt x="292" y="51"/>
                    <a:pt x="294" y="50"/>
                    <a:pt x="295" y="47"/>
                  </a:cubicBezTo>
                  <a:cubicBezTo>
                    <a:pt x="295" y="45"/>
                    <a:pt x="296" y="43"/>
                    <a:pt x="298" y="41"/>
                  </a:cubicBezTo>
                  <a:cubicBezTo>
                    <a:pt x="300" y="39"/>
                    <a:pt x="298" y="39"/>
                    <a:pt x="298" y="37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7" name="Freeform 716"/>
            <p:cNvSpPr>
              <a:spLocks/>
            </p:cNvSpPr>
            <p:nvPr/>
          </p:nvSpPr>
          <p:spPr bwMode="auto">
            <a:xfrm>
              <a:off x="15747938" y="6357199"/>
              <a:ext cx="1464965" cy="637105"/>
            </a:xfrm>
            <a:custGeom>
              <a:avLst/>
              <a:gdLst>
                <a:gd name="T0" fmla="*/ 0 w 157"/>
                <a:gd name="T1" fmla="*/ 19 h 68"/>
                <a:gd name="T2" fmla="*/ 7 w 157"/>
                <a:gd name="T3" fmla="*/ 26 h 68"/>
                <a:gd name="T4" fmla="*/ 12 w 157"/>
                <a:gd name="T5" fmla="*/ 29 h 68"/>
                <a:gd name="T6" fmla="*/ 15 w 157"/>
                <a:gd name="T7" fmla="*/ 36 h 68"/>
                <a:gd name="T8" fmla="*/ 15 w 157"/>
                <a:gd name="T9" fmla="*/ 38 h 68"/>
                <a:gd name="T10" fmla="*/ 15 w 157"/>
                <a:gd name="T11" fmla="*/ 40 h 68"/>
                <a:gd name="T12" fmla="*/ 16 w 157"/>
                <a:gd name="T13" fmla="*/ 45 h 68"/>
                <a:gd name="T14" fmla="*/ 28 w 157"/>
                <a:gd name="T15" fmla="*/ 47 h 68"/>
                <a:gd name="T16" fmla="*/ 36 w 157"/>
                <a:gd name="T17" fmla="*/ 54 h 68"/>
                <a:gd name="T18" fmla="*/ 39 w 157"/>
                <a:gd name="T19" fmla="*/ 59 h 68"/>
                <a:gd name="T20" fmla="*/ 44 w 157"/>
                <a:gd name="T21" fmla="*/ 60 h 68"/>
                <a:gd name="T22" fmla="*/ 56 w 157"/>
                <a:gd name="T23" fmla="*/ 60 h 68"/>
                <a:gd name="T24" fmla="*/ 64 w 157"/>
                <a:gd name="T25" fmla="*/ 61 h 68"/>
                <a:gd name="T26" fmla="*/ 69 w 157"/>
                <a:gd name="T27" fmla="*/ 64 h 68"/>
                <a:gd name="T28" fmla="*/ 76 w 157"/>
                <a:gd name="T29" fmla="*/ 66 h 68"/>
                <a:gd name="T30" fmla="*/ 81 w 157"/>
                <a:gd name="T31" fmla="*/ 67 h 68"/>
                <a:gd name="T32" fmla="*/ 93 w 157"/>
                <a:gd name="T33" fmla="*/ 62 h 68"/>
                <a:gd name="T34" fmla="*/ 106 w 157"/>
                <a:gd name="T35" fmla="*/ 61 h 68"/>
                <a:gd name="T36" fmla="*/ 113 w 157"/>
                <a:gd name="T37" fmla="*/ 55 h 68"/>
                <a:gd name="T38" fmla="*/ 114 w 157"/>
                <a:gd name="T39" fmla="*/ 51 h 68"/>
                <a:gd name="T40" fmla="*/ 115 w 157"/>
                <a:gd name="T41" fmla="*/ 47 h 68"/>
                <a:gd name="T42" fmla="*/ 126 w 157"/>
                <a:gd name="T43" fmla="*/ 46 h 68"/>
                <a:gd name="T44" fmla="*/ 130 w 157"/>
                <a:gd name="T45" fmla="*/ 44 h 68"/>
                <a:gd name="T46" fmla="*/ 137 w 157"/>
                <a:gd name="T47" fmla="*/ 42 h 68"/>
                <a:gd name="T48" fmla="*/ 139 w 157"/>
                <a:gd name="T49" fmla="*/ 38 h 68"/>
                <a:gd name="T50" fmla="*/ 143 w 157"/>
                <a:gd name="T51" fmla="*/ 37 h 68"/>
                <a:gd name="T52" fmla="*/ 154 w 157"/>
                <a:gd name="T53" fmla="*/ 36 h 68"/>
                <a:gd name="T54" fmla="*/ 150 w 157"/>
                <a:gd name="T55" fmla="*/ 29 h 68"/>
                <a:gd name="T56" fmla="*/ 145 w 157"/>
                <a:gd name="T57" fmla="*/ 28 h 68"/>
                <a:gd name="T58" fmla="*/ 141 w 157"/>
                <a:gd name="T59" fmla="*/ 29 h 68"/>
                <a:gd name="T60" fmla="*/ 136 w 157"/>
                <a:gd name="T61" fmla="*/ 28 h 68"/>
                <a:gd name="T62" fmla="*/ 134 w 157"/>
                <a:gd name="T63" fmla="*/ 27 h 68"/>
                <a:gd name="T64" fmla="*/ 137 w 157"/>
                <a:gd name="T65" fmla="*/ 19 h 68"/>
                <a:gd name="T66" fmla="*/ 137 w 157"/>
                <a:gd name="T67" fmla="*/ 14 h 68"/>
                <a:gd name="T68" fmla="*/ 131 w 157"/>
                <a:gd name="T69" fmla="*/ 14 h 68"/>
                <a:gd name="T70" fmla="*/ 124 w 157"/>
                <a:gd name="T71" fmla="*/ 15 h 68"/>
                <a:gd name="T72" fmla="*/ 114 w 157"/>
                <a:gd name="T73" fmla="*/ 19 h 68"/>
                <a:gd name="T74" fmla="*/ 103 w 157"/>
                <a:gd name="T75" fmla="*/ 19 h 68"/>
                <a:gd name="T76" fmla="*/ 98 w 157"/>
                <a:gd name="T77" fmla="*/ 17 h 68"/>
                <a:gd name="T78" fmla="*/ 94 w 157"/>
                <a:gd name="T79" fmla="*/ 15 h 68"/>
                <a:gd name="T80" fmla="*/ 83 w 157"/>
                <a:gd name="T81" fmla="*/ 11 h 68"/>
                <a:gd name="T82" fmla="*/ 77 w 157"/>
                <a:gd name="T83" fmla="*/ 13 h 68"/>
                <a:gd name="T84" fmla="*/ 71 w 157"/>
                <a:gd name="T85" fmla="*/ 12 h 68"/>
                <a:gd name="T86" fmla="*/ 68 w 157"/>
                <a:gd name="T87" fmla="*/ 8 h 68"/>
                <a:gd name="T88" fmla="*/ 64 w 157"/>
                <a:gd name="T89" fmla="*/ 5 h 68"/>
                <a:gd name="T90" fmla="*/ 58 w 157"/>
                <a:gd name="T91" fmla="*/ 3 h 68"/>
                <a:gd name="T92" fmla="*/ 52 w 157"/>
                <a:gd name="T93" fmla="*/ 1 h 68"/>
                <a:gd name="T94" fmla="*/ 45 w 157"/>
                <a:gd name="T95" fmla="*/ 7 h 68"/>
                <a:gd name="T96" fmla="*/ 47 w 157"/>
                <a:gd name="T97" fmla="*/ 13 h 68"/>
                <a:gd name="T98" fmla="*/ 41 w 157"/>
                <a:gd name="T99" fmla="*/ 15 h 68"/>
                <a:gd name="T100" fmla="*/ 37 w 157"/>
                <a:gd name="T101" fmla="*/ 14 h 68"/>
                <a:gd name="T102" fmla="*/ 34 w 157"/>
                <a:gd name="T103" fmla="*/ 14 h 68"/>
                <a:gd name="T104" fmla="*/ 28 w 157"/>
                <a:gd name="T105" fmla="*/ 10 h 68"/>
                <a:gd name="T106" fmla="*/ 21 w 157"/>
                <a:gd name="T107" fmla="*/ 9 h 68"/>
                <a:gd name="T108" fmla="*/ 13 w 157"/>
                <a:gd name="T109" fmla="*/ 13 h 68"/>
                <a:gd name="T110" fmla="*/ 7 w 157"/>
                <a:gd name="T111" fmla="*/ 17 h 68"/>
                <a:gd name="T112" fmla="*/ 0 w 157"/>
                <a:gd name="T113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68">
                  <a:moveTo>
                    <a:pt x="0" y="19"/>
                  </a:moveTo>
                  <a:cubicBezTo>
                    <a:pt x="1" y="23"/>
                    <a:pt x="3" y="25"/>
                    <a:pt x="7" y="26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3" y="31"/>
                    <a:pt x="14" y="34"/>
                    <a:pt x="15" y="36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4" y="38"/>
                    <a:pt x="15" y="39"/>
                    <a:pt x="15" y="40"/>
                  </a:cubicBezTo>
                  <a:cubicBezTo>
                    <a:pt x="14" y="43"/>
                    <a:pt x="13" y="43"/>
                    <a:pt x="16" y="45"/>
                  </a:cubicBezTo>
                  <a:cubicBezTo>
                    <a:pt x="20" y="46"/>
                    <a:pt x="24" y="45"/>
                    <a:pt x="28" y="47"/>
                  </a:cubicBezTo>
                  <a:cubicBezTo>
                    <a:pt x="30" y="49"/>
                    <a:pt x="34" y="52"/>
                    <a:pt x="36" y="54"/>
                  </a:cubicBezTo>
                  <a:cubicBezTo>
                    <a:pt x="37" y="55"/>
                    <a:pt x="38" y="57"/>
                    <a:pt x="39" y="59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8" y="60"/>
                    <a:pt x="52" y="60"/>
                    <a:pt x="56" y="60"/>
                  </a:cubicBezTo>
                  <a:cubicBezTo>
                    <a:pt x="58" y="60"/>
                    <a:pt x="62" y="60"/>
                    <a:pt x="64" y="61"/>
                  </a:cubicBezTo>
                  <a:cubicBezTo>
                    <a:pt x="66" y="62"/>
                    <a:pt x="67" y="64"/>
                    <a:pt x="69" y="64"/>
                  </a:cubicBezTo>
                  <a:cubicBezTo>
                    <a:pt x="71" y="65"/>
                    <a:pt x="74" y="66"/>
                    <a:pt x="76" y="66"/>
                  </a:cubicBezTo>
                  <a:cubicBezTo>
                    <a:pt x="78" y="65"/>
                    <a:pt x="80" y="68"/>
                    <a:pt x="81" y="67"/>
                  </a:cubicBezTo>
                  <a:cubicBezTo>
                    <a:pt x="85" y="65"/>
                    <a:pt x="88" y="63"/>
                    <a:pt x="93" y="62"/>
                  </a:cubicBezTo>
                  <a:cubicBezTo>
                    <a:pt x="97" y="62"/>
                    <a:pt x="103" y="63"/>
                    <a:pt x="106" y="61"/>
                  </a:cubicBezTo>
                  <a:cubicBezTo>
                    <a:pt x="109" y="59"/>
                    <a:pt x="110" y="56"/>
                    <a:pt x="113" y="55"/>
                  </a:cubicBezTo>
                  <a:cubicBezTo>
                    <a:pt x="116" y="54"/>
                    <a:pt x="116" y="53"/>
                    <a:pt x="114" y="51"/>
                  </a:cubicBezTo>
                  <a:cubicBezTo>
                    <a:pt x="113" y="50"/>
                    <a:pt x="113" y="48"/>
                    <a:pt x="115" y="47"/>
                  </a:cubicBezTo>
                  <a:cubicBezTo>
                    <a:pt x="118" y="44"/>
                    <a:pt x="122" y="50"/>
                    <a:pt x="126" y="46"/>
                  </a:cubicBezTo>
                  <a:cubicBezTo>
                    <a:pt x="127" y="45"/>
                    <a:pt x="128" y="44"/>
                    <a:pt x="130" y="44"/>
                  </a:cubicBezTo>
                  <a:cubicBezTo>
                    <a:pt x="133" y="43"/>
                    <a:pt x="134" y="44"/>
                    <a:pt x="137" y="42"/>
                  </a:cubicBezTo>
                  <a:cubicBezTo>
                    <a:pt x="138" y="41"/>
                    <a:pt x="138" y="38"/>
                    <a:pt x="139" y="38"/>
                  </a:cubicBezTo>
                  <a:cubicBezTo>
                    <a:pt x="141" y="37"/>
                    <a:pt x="142" y="37"/>
                    <a:pt x="143" y="37"/>
                  </a:cubicBezTo>
                  <a:cubicBezTo>
                    <a:pt x="147" y="36"/>
                    <a:pt x="150" y="35"/>
                    <a:pt x="154" y="36"/>
                  </a:cubicBezTo>
                  <a:cubicBezTo>
                    <a:pt x="157" y="36"/>
                    <a:pt x="151" y="29"/>
                    <a:pt x="150" y="29"/>
                  </a:cubicBezTo>
                  <a:cubicBezTo>
                    <a:pt x="149" y="28"/>
                    <a:pt x="147" y="27"/>
                    <a:pt x="145" y="28"/>
                  </a:cubicBezTo>
                  <a:cubicBezTo>
                    <a:pt x="143" y="28"/>
                    <a:pt x="143" y="30"/>
                    <a:pt x="141" y="29"/>
                  </a:cubicBezTo>
                  <a:cubicBezTo>
                    <a:pt x="140" y="28"/>
                    <a:pt x="137" y="27"/>
                    <a:pt x="136" y="28"/>
                  </a:cubicBezTo>
                  <a:cubicBezTo>
                    <a:pt x="135" y="30"/>
                    <a:pt x="134" y="29"/>
                    <a:pt x="134" y="27"/>
                  </a:cubicBezTo>
                  <a:cubicBezTo>
                    <a:pt x="134" y="25"/>
                    <a:pt x="137" y="21"/>
                    <a:pt x="137" y="19"/>
                  </a:cubicBezTo>
                  <a:cubicBezTo>
                    <a:pt x="138" y="17"/>
                    <a:pt x="141" y="14"/>
                    <a:pt x="137" y="14"/>
                  </a:cubicBezTo>
                  <a:cubicBezTo>
                    <a:pt x="134" y="14"/>
                    <a:pt x="134" y="15"/>
                    <a:pt x="131" y="14"/>
                  </a:cubicBezTo>
                  <a:cubicBezTo>
                    <a:pt x="128" y="13"/>
                    <a:pt x="127" y="13"/>
                    <a:pt x="124" y="15"/>
                  </a:cubicBezTo>
                  <a:cubicBezTo>
                    <a:pt x="121" y="17"/>
                    <a:pt x="117" y="18"/>
                    <a:pt x="114" y="19"/>
                  </a:cubicBezTo>
                  <a:cubicBezTo>
                    <a:pt x="109" y="20"/>
                    <a:pt x="107" y="19"/>
                    <a:pt x="103" y="19"/>
                  </a:cubicBezTo>
                  <a:cubicBezTo>
                    <a:pt x="101" y="18"/>
                    <a:pt x="100" y="18"/>
                    <a:pt x="98" y="17"/>
                  </a:cubicBezTo>
                  <a:cubicBezTo>
                    <a:pt x="97" y="17"/>
                    <a:pt x="96" y="15"/>
                    <a:pt x="94" y="15"/>
                  </a:cubicBezTo>
                  <a:cubicBezTo>
                    <a:pt x="90" y="14"/>
                    <a:pt x="88" y="12"/>
                    <a:pt x="83" y="11"/>
                  </a:cubicBezTo>
                  <a:cubicBezTo>
                    <a:pt x="81" y="11"/>
                    <a:pt x="79" y="12"/>
                    <a:pt x="77" y="13"/>
                  </a:cubicBezTo>
                  <a:cubicBezTo>
                    <a:pt x="75" y="14"/>
                    <a:pt x="73" y="13"/>
                    <a:pt x="71" y="12"/>
                  </a:cubicBezTo>
                  <a:cubicBezTo>
                    <a:pt x="69" y="11"/>
                    <a:pt x="68" y="11"/>
                    <a:pt x="68" y="8"/>
                  </a:cubicBezTo>
                  <a:cubicBezTo>
                    <a:pt x="67" y="6"/>
                    <a:pt x="67" y="6"/>
                    <a:pt x="64" y="5"/>
                  </a:cubicBezTo>
                  <a:cubicBezTo>
                    <a:pt x="62" y="4"/>
                    <a:pt x="60" y="3"/>
                    <a:pt x="58" y="3"/>
                  </a:cubicBezTo>
                  <a:cubicBezTo>
                    <a:pt x="56" y="3"/>
                    <a:pt x="53" y="0"/>
                    <a:pt x="52" y="1"/>
                  </a:cubicBezTo>
                  <a:cubicBezTo>
                    <a:pt x="50" y="1"/>
                    <a:pt x="46" y="5"/>
                    <a:pt x="45" y="7"/>
                  </a:cubicBezTo>
                  <a:cubicBezTo>
                    <a:pt x="45" y="9"/>
                    <a:pt x="48" y="11"/>
                    <a:pt x="47" y="13"/>
                  </a:cubicBezTo>
                  <a:cubicBezTo>
                    <a:pt x="46" y="15"/>
                    <a:pt x="43" y="17"/>
                    <a:pt x="41" y="15"/>
                  </a:cubicBezTo>
                  <a:cubicBezTo>
                    <a:pt x="39" y="15"/>
                    <a:pt x="38" y="14"/>
                    <a:pt x="37" y="14"/>
                  </a:cubicBezTo>
                  <a:cubicBezTo>
                    <a:pt x="36" y="14"/>
                    <a:pt x="35" y="14"/>
                    <a:pt x="34" y="14"/>
                  </a:cubicBezTo>
                  <a:cubicBezTo>
                    <a:pt x="31" y="13"/>
                    <a:pt x="31" y="11"/>
                    <a:pt x="28" y="10"/>
                  </a:cubicBezTo>
                  <a:cubicBezTo>
                    <a:pt x="26" y="9"/>
                    <a:pt x="23" y="8"/>
                    <a:pt x="21" y="9"/>
                  </a:cubicBezTo>
                  <a:cubicBezTo>
                    <a:pt x="18" y="10"/>
                    <a:pt x="16" y="12"/>
                    <a:pt x="13" y="13"/>
                  </a:cubicBezTo>
                  <a:cubicBezTo>
                    <a:pt x="11" y="14"/>
                    <a:pt x="9" y="16"/>
                    <a:pt x="7" y="17"/>
                  </a:cubicBezTo>
                  <a:cubicBezTo>
                    <a:pt x="4" y="17"/>
                    <a:pt x="2" y="19"/>
                    <a:pt x="0" y="1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8" name="Freeform 717"/>
            <p:cNvSpPr>
              <a:spLocks/>
            </p:cNvSpPr>
            <p:nvPr/>
          </p:nvSpPr>
          <p:spPr bwMode="auto">
            <a:xfrm>
              <a:off x="12219279" y="5133952"/>
              <a:ext cx="585986" cy="1009818"/>
            </a:xfrm>
            <a:custGeom>
              <a:avLst/>
              <a:gdLst>
                <a:gd name="T0" fmla="*/ 61 w 63"/>
                <a:gd name="T1" fmla="*/ 25 h 108"/>
                <a:gd name="T2" fmla="*/ 61 w 63"/>
                <a:gd name="T3" fmla="*/ 20 h 108"/>
                <a:gd name="T4" fmla="*/ 61 w 63"/>
                <a:gd name="T5" fmla="*/ 16 h 108"/>
                <a:gd name="T6" fmla="*/ 60 w 63"/>
                <a:gd name="T7" fmla="*/ 13 h 108"/>
                <a:gd name="T8" fmla="*/ 60 w 63"/>
                <a:gd name="T9" fmla="*/ 11 h 108"/>
                <a:gd name="T10" fmla="*/ 57 w 63"/>
                <a:gd name="T11" fmla="*/ 7 h 108"/>
                <a:gd name="T12" fmla="*/ 51 w 63"/>
                <a:gd name="T13" fmla="*/ 5 h 108"/>
                <a:gd name="T14" fmla="*/ 44 w 63"/>
                <a:gd name="T15" fmla="*/ 1 h 108"/>
                <a:gd name="T16" fmla="*/ 44 w 63"/>
                <a:gd name="T17" fmla="*/ 5 h 108"/>
                <a:gd name="T18" fmla="*/ 34 w 63"/>
                <a:gd name="T19" fmla="*/ 5 h 108"/>
                <a:gd name="T20" fmla="*/ 34 w 63"/>
                <a:gd name="T21" fmla="*/ 10 h 108"/>
                <a:gd name="T22" fmla="*/ 29 w 63"/>
                <a:gd name="T23" fmla="*/ 10 h 108"/>
                <a:gd name="T24" fmla="*/ 27 w 63"/>
                <a:gd name="T25" fmla="*/ 12 h 108"/>
                <a:gd name="T26" fmla="*/ 25 w 63"/>
                <a:gd name="T27" fmla="*/ 15 h 108"/>
                <a:gd name="T28" fmla="*/ 25 w 63"/>
                <a:gd name="T29" fmla="*/ 18 h 108"/>
                <a:gd name="T30" fmla="*/ 24 w 63"/>
                <a:gd name="T31" fmla="*/ 20 h 108"/>
                <a:gd name="T32" fmla="*/ 20 w 63"/>
                <a:gd name="T33" fmla="*/ 25 h 108"/>
                <a:gd name="T34" fmla="*/ 17 w 63"/>
                <a:gd name="T35" fmla="*/ 27 h 108"/>
                <a:gd name="T36" fmla="*/ 16 w 63"/>
                <a:gd name="T37" fmla="*/ 33 h 108"/>
                <a:gd name="T38" fmla="*/ 13 w 63"/>
                <a:gd name="T39" fmla="*/ 38 h 108"/>
                <a:gd name="T40" fmla="*/ 15 w 63"/>
                <a:gd name="T41" fmla="*/ 42 h 108"/>
                <a:gd name="T42" fmla="*/ 9 w 63"/>
                <a:gd name="T43" fmla="*/ 44 h 108"/>
                <a:gd name="T44" fmla="*/ 5 w 63"/>
                <a:gd name="T45" fmla="*/ 51 h 108"/>
                <a:gd name="T46" fmla="*/ 6 w 63"/>
                <a:gd name="T47" fmla="*/ 57 h 108"/>
                <a:gd name="T48" fmla="*/ 8 w 63"/>
                <a:gd name="T49" fmla="*/ 63 h 108"/>
                <a:gd name="T50" fmla="*/ 7 w 63"/>
                <a:gd name="T51" fmla="*/ 67 h 108"/>
                <a:gd name="T52" fmla="*/ 7 w 63"/>
                <a:gd name="T53" fmla="*/ 74 h 108"/>
                <a:gd name="T54" fmla="*/ 4 w 63"/>
                <a:gd name="T55" fmla="*/ 78 h 108"/>
                <a:gd name="T56" fmla="*/ 3 w 63"/>
                <a:gd name="T57" fmla="*/ 83 h 108"/>
                <a:gd name="T58" fmla="*/ 0 w 63"/>
                <a:gd name="T59" fmla="*/ 82 h 108"/>
                <a:gd name="T60" fmla="*/ 4 w 63"/>
                <a:gd name="T61" fmla="*/ 90 h 108"/>
                <a:gd name="T62" fmla="*/ 7 w 63"/>
                <a:gd name="T63" fmla="*/ 97 h 108"/>
                <a:gd name="T64" fmla="*/ 8 w 63"/>
                <a:gd name="T65" fmla="*/ 102 h 108"/>
                <a:gd name="T66" fmla="*/ 10 w 63"/>
                <a:gd name="T67" fmla="*/ 107 h 108"/>
                <a:gd name="T68" fmla="*/ 14 w 63"/>
                <a:gd name="T69" fmla="*/ 108 h 108"/>
                <a:gd name="T70" fmla="*/ 15 w 63"/>
                <a:gd name="T71" fmla="*/ 105 h 108"/>
                <a:gd name="T72" fmla="*/ 24 w 63"/>
                <a:gd name="T73" fmla="*/ 101 h 108"/>
                <a:gd name="T74" fmla="*/ 27 w 63"/>
                <a:gd name="T75" fmla="*/ 92 h 108"/>
                <a:gd name="T76" fmla="*/ 26 w 63"/>
                <a:gd name="T77" fmla="*/ 87 h 108"/>
                <a:gd name="T78" fmla="*/ 28 w 63"/>
                <a:gd name="T79" fmla="*/ 84 h 108"/>
                <a:gd name="T80" fmla="*/ 32 w 63"/>
                <a:gd name="T81" fmla="*/ 82 h 108"/>
                <a:gd name="T82" fmla="*/ 32 w 63"/>
                <a:gd name="T83" fmla="*/ 81 h 108"/>
                <a:gd name="T84" fmla="*/ 35 w 63"/>
                <a:gd name="T85" fmla="*/ 80 h 108"/>
                <a:gd name="T86" fmla="*/ 34 w 63"/>
                <a:gd name="T87" fmla="*/ 78 h 108"/>
                <a:gd name="T88" fmla="*/ 36 w 63"/>
                <a:gd name="T89" fmla="*/ 77 h 108"/>
                <a:gd name="T90" fmla="*/ 35 w 63"/>
                <a:gd name="T91" fmla="*/ 73 h 108"/>
                <a:gd name="T92" fmla="*/ 29 w 63"/>
                <a:gd name="T93" fmla="*/ 66 h 108"/>
                <a:gd name="T94" fmla="*/ 30 w 63"/>
                <a:gd name="T95" fmla="*/ 60 h 108"/>
                <a:gd name="T96" fmla="*/ 30 w 63"/>
                <a:gd name="T97" fmla="*/ 56 h 108"/>
                <a:gd name="T98" fmla="*/ 33 w 63"/>
                <a:gd name="T99" fmla="*/ 53 h 108"/>
                <a:gd name="T100" fmla="*/ 39 w 63"/>
                <a:gd name="T101" fmla="*/ 48 h 108"/>
                <a:gd name="T102" fmla="*/ 49 w 63"/>
                <a:gd name="T103" fmla="*/ 41 h 108"/>
                <a:gd name="T104" fmla="*/ 50 w 63"/>
                <a:gd name="T105" fmla="*/ 35 h 108"/>
                <a:gd name="T106" fmla="*/ 50 w 63"/>
                <a:gd name="T107" fmla="*/ 32 h 108"/>
                <a:gd name="T108" fmla="*/ 54 w 63"/>
                <a:gd name="T109" fmla="*/ 30 h 108"/>
                <a:gd name="T110" fmla="*/ 58 w 63"/>
                <a:gd name="T111" fmla="*/ 29 h 108"/>
                <a:gd name="T112" fmla="*/ 60 w 63"/>
                <a:gd name="T113" fmla="*/ 28 h 108"/>
                <a:gd name="T114" fmla="*/ 63 w 63"/>
                <a:gd name="T115" fmla="*/ 28 h 108"/>
                <a:gd name="T116" fmla="*/ 61 w 63"/>
                <a:gd name="T117" fmla="*/ 25 h 108"/>
                <a:gd name="T118" fmla="*/ 61 w 6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108">
                  <a:moveTo>
                    <a:pt x="61" y="25"/>
                  </a:moveTo>
                  <a:cubicBezTo>
                    <a:pt x="60" y="24"/>
                    <a:pt x="62" y="22"/>
                    <a:pt x="61" y="20"/>
                  </a:cubicBezTo>
                  <a:cubicBezTo>
                    <a:pt x="60" y="18"/>
                    <a:pt x="61" y="18"/>
                    <a:pt x="61" y="16"/>
                  </a:cubicBezTo>
                  <a:cubicBezTo>
                    <a:pt x="61" y="15"/>
                    <a:pt x="60" y="14"/>
                    <a:pt x="60" y="13"/>
                  </a:cubicBezTo>
                  <a:cubicBezTo>
                    <a:pt x="59" y="12"/>
                    <a:pt x="60" y="12"/>
                    <a:pt x="60" y="11"/>
                  </a:cubicBezTo>
                  <a:cubicBezTo>
                    <a:pt x="59" y="9"/>
                    <a:pt x="59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9" y="3"/>
                    <a:pt x="47" y="0"/>
                    <a:pt x="44" y="1"/>
                  </a:cubicBezTo>
                  <a:cubicBezTo>
                    <a:pt x="43" y="1"/>
                    <a:pt x="44" y="4"/>
                    <a:pt x="44" y="5"/>
                  </a:cubicBezTo>
                  <a:cubicBezTo>
                    <a:pt x="43" y="8"/>
                    <a:pt x="37" y="6"/>
                    <a:pt x="34" y="5"/>
                  </a:cubicBezTo>
                  <a:cubicBezTo>
                    <a:pt x="34" y="7"/>
                    <a:pt x="34" y="8"/>
                    <a:pt x="34" y="10"/>
                  </a:cubicBezTo>
                  <a:cubicBezTo>
                    <a:pt x="33" y="10"/>
                    <a:pt x="31" y="9"/>
                    <a:pt x="29" y="10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3"/>
                    <a:pt x="25" y="14"/>
                    <a:pt x="25" y="15"/>
                  </a:cubicBezTo>
                  <a:cubicBezTo>
                    <a:pt x="24" y="16"/>
                    <a:pt x="26" y="18"/>
                    <a:pt x="25" y="18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27"/>
                    <a:pt x="18" y="25"/>
                    <a:pt x="17" y="27"/>
                  </a:cubicBezTo>
                  <a:cubicBezTo>
                    <a:pt x="17" y="29"/>
                    <a:pt x="17" y="31"/>
                    <a:pt x="16" y="33"/>
                  </a:cubicBezTo>
                  <a:cubicBezTo>
                    <a:pt x="16" y="35"/>
                    <a:pt x="13" y="36"/>
                    <a:pt x="13" y="38"/>
                  </a:cubicBezTo>
                  <a:cubicBezTo>
                    <a:pt x="13" y="39"/>
                    <a:pt x="16" y="41"/>
                    <a:pt x="15" y="42"/>
                  </a:cubicBezTo>
                  <a:cubicBezTo>
                    <a:pt x="13" y="44"/>
                    <a:pt x="11" y="43"/>
                    <a:pt x="9" y="44"/>
                  </a:cubicBezTo>
                  <a:cubicBezTo>
                    <a:pt x="6" y="45"/>
                    <a:pt x="5" y="48"/>
                    <a:pt x="5" y="51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60"/>
                    <a:pt x="4" y="61"/>
                    <a:pt x="8" y="63"/>
                  </a:cubicBezTo>
                  <a:cubicBezTo>
                    <a:pt x="10" y="65"/>
                    <a:pt x="9" y="66"/>
                    <a:pt x="7" y="67"/>
                  </a:cubicBezTo>
                  <a:cubicBezTo>
                    <a:pt x="6" y="68"/>
                    <a:pt x="8" y="72"/>
                    <a:pt x="7" y="74"/>
                  </a:cubicBezTo>
                  <a:cubicBezTo>
                    <a:pt x="7" y="76"/>
                    <a:pt x="4" y="76"/>
                    <a:pt x="4" y="78"/>
                  </a:cubicBezTo>
                  <a:cubicBezTo>
                    <a:pt x="4" y="79"/>
                    <a:pt x="4" y="83"/>
                    <a:pt x="3" y="83"/>
                  </a:cubicBezTo>
                  <a:cubicBezTo>
                    <a:pt x="3" y="83"/>
                    <a:pt x="1" y="82"/>
                    <a:pt x="0" y="82"/>
                  </a:cubicBezTo>
                  <a:cubicBezTo>
                    <a:pt x="0" y="86"/>
                    <a:pt x="4" y="87"/>
                    <a:pt x="4" y="90"/>
                  </a:cubicBezTo>
                  <a:cubicBezTo>
                    <a:pt x="3" y="91"/>
                    <a:pt x="6" y="96"/>
                    <a:pt x="7" y="97"/>
                  </a:cubicBezTo>
                  <a:cubicBezTo>
                    <a:pt x="9" y="99"/>
                    <a:pt x="8" y="100"/>
                    <a:pt x="8" y="102"/>
                  </a:cubicBezTo>
                  <a:cubicBezTo>
                    <a:pt x="8" y="103"/>
                    <a:pt x="10" y="105"/>
                    <a:pt x="10" y="107"/>
                  </a:cubicBezTo>
                  <a:cubicBezTo>
                    <a:pt x="9" y="108"/>
                    <a:pt x="13" y="107"/>
                    <a:pt x="14" y="108"/>
                  </a:cubicBezTo>
                  <a:cubicBezTo>
                    <a:pt x="16" y="108"/>
                    <a:pt x="15" y="107"/>
                    <a:pt x="15" y="105"/>
                  </a:cubicBezTo>
                  <a:cubicBezTo>
                    <a:pt x="15" y="100"/>
                    <a:pt x="23" y="104"/>
                    <a:pt x="24" y="101"/>
                  </a:cubicBezTo>
                  <a:cubicBezTo>
                    <a:pt x="25" y="98"/>
                    <a:pt x="26" y="95"/>
                    <a:pt x="27" y="92"/>
                  </a:cubicBezTo>
                  <a:cubicBezTo>
                    <a:pt x="27" y="90"/>
                    <a:pt x="27" y="88"/>
                    <a:pt x="26" y="87"/>
                  </a:cubicBezTo>
                  <a:cubicBezTo>
                    <a:pt x="25" y="85"/>
                    <a:pt x="26" y="85"/>
                    <a:pt x="28" y="84"/>
                  </a:cubicBezTo>
                  <a:cubicBezTo>
                    <a:pt x="29" y="84"/>
                    <a:pt x="32" y="83"/>
                    <a:pt x="32" y="82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3" y="81"/>
                    <a:pt x="35" y="81"/>
                    <a:pt x="35" y="80"/>
                  </a:cubicBezTo>
                  <a:cubicBezTo>
                    <a:pt x="35" y="79"/>
                    <a:pt x="34" y="79"/>
                    <a:pt x="34" y="78"/>
                  </a:cubicBezTo>
                  <a:cubicBezTo>
                    <a:pt x="35" y="78"/>
                    <a:pt x="36" y="77"/>
                    <a:pt x="36" y="77"/>
                  </a:cubicBezTo>
                  <a:cubicBezTo>
                    <a:pt x="38" y="75"/>
                    <a:pt x="37" y="74"/>
                    <a:pt x="35" y="73"/>
                  </a:cubicBezTo>
                  <a:cubicBezTo>
                    <a:pt x="33" y="71"/>
                    <a:pt x="29" y="70"/>
                    <a:pt x="29" y="66"/>
                  </a:cubicBezTo>
                  <a:cubicBezTo>
                    <a:pt x="29" y="64"/>
                    <a:pt x="29" y="62"/>
                    <a:pt x="30" y="60"/>
                  </a:cubicBezTo>
                  <a:cubicBezTo>
                    <a:pt x="31" y="58"/>
                    <a:pt x="31" y="58"/>
                    <a:pt x="30" y="56"/>
                  </a:cubicBezTo>
                  <a:cubicBezTo>
                    <a:pt x="29" y="56"/>
                    <a:pt x="33" y="53"/>
                    <a:pt x="33" y="53"/>
                  </a:cubicBezTo>
                  <a:cubicBezTo>
                    <a:pt x="35" y="51"/>
                    <a:pt x="36" y="49"/>
                    <a:pt x="39" y="48"/>
                  </a:cubicBezTo>
                  <a:cubicBezTo>
                    <a:pt x="42" y="47"/>
                    <a:pt x="47" y="44"/>
                    <a:pt x="49" y="41"/>
                  </a:cubicBezTo>
                  <a:cubicBezTo>
                    <a:pt x="51" y="38"/>
                    <a:pt x="46" y="36"/>
                    <a:pt x="50" y="35"/>
                  </a:cubicBezTo>
                  <a:cubicBezTo>
                    <a:pt x="52" y="34"/>
                    <a:pt x="51" y="34"/>
                    <a:pt x="50" y="32"/>
                  </a:cubicBezTo>
                  <a:cubicBezTo>
                    <a:pt x="50" y="31"/>
                    <a:pt x="53" y="30"/>
                    <a:pt x="54" y="30"/>
                  </a:cubicBezTo>
                  <a:cubicBezTo>
                    <a:pt x="56" y="28"/>
                    <a:pt x="57" y="27"/>
                    <a:pt x="58" y="29"/>
                  </a:cubicBezTo>
                  <a:cubicBezTo>
                    <a:pt x="59" y="29"/>
                    <a:pt x="60" y="28"/>
                    <a:pt x="60" y="28"/>
                  </a:cubicBezTo>
                  <a:cubicBezTo>
                    <a:pt x="61" y="28"/>
                    <a:pt x="62" y="28"/>
                    <a:pt x="63" y="28"/>
                  </a:cubicBezTo>
                  <a:cubicBezTo>
                    <a:pt x="63" y="27"/>
                    <a:pt x="62" y="27"/>
                    <a:pt x="61" y="25"/>
                  </a:cubicBezTo>
                  <a:cubicBezTo>
                    <a:pt x="60" y="24"/>
                    <a:pt x="61" y="26"/>
                    <a:pt x="61" y="2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29" name="Freeform 718"/>
            <p:cNvSpPr>
              <a:spLocks/>
            </p:cNvSpPr>
            <p:nvPr/>
          </p:nvSpPr>
          <p:spPr bwMode="auto">
            <a:xfrm>
              <a:off x="12649217" y="5057500"/>
              <a:ext cx="503185" cy="786828"/>
            </a:xfrm>
            <a:custGeom>
              <a:avLst/>
              <a:gdLst>
                <a:gd name="T0" fmla="*/ 53 w 54"/>
                <a:gd name="T1" fmla="*/ 59 h 84"/>
                <a:gd name="T2" fmla="*/ 47 w 54"/>
                <a:gd name="T3" fmla="*/ 55 h 84"/>
                <a:gd name="T4" fmla="*/ 49 w 54"/>
                <a:gd name="T5" fmla="*/ 51 h 84"/>
                <a:gd name="T6" fmla="*/ 44 w 54"/>
                <a:gd name="T7" fmla="*/ 44 h 84"/>
                <a:gd name="T8" fmla="*/ 46 w 54"/>
                <a:gd name="T9" fmla="*/ 43 h 84"/>
                <a:gd name="T10" fmla="*/ 44 w 54"/>
                <a:gd name="T11" fmla="*/ 38 h 84"/>
                <a:gd name="T12" fmla="*/ 45 w 54"/>
                <a:gd name="T13" fmla="*/ 36 h 84"/>
                <a:gd name="T14" fmla="*/ 44 w 54"/>
                <a:gd name="T15" fmla="*/ 32 h 84"/>
                <a:gd name="T16" fmla="*/ 42 w 54"/>
                <a:gd name="T17" fmla="*/ 26 h 84"/>
                <a:gd name="T18" fmla="*/ 45 w 54"/>
                <a:gd name="T19" fmla="*/ 23 h 84"/>
                <a:gd name="T20" fmla="*/ 44 w 54"/>
                <a:gd name="T21" fmla="*/ 19 h 84"/>
                <a:gd name="T22" fmla="*/ 38 w 54"/>
                <a:gd name="T23" fmla="*/ 13 h 84"/>
                <a:gd name="T24" fmla="*/ 40 w 54"/>
                <a:gd name="T25" fmla="*/ 12 h 84"/>
                <a:gd name="T26" fmla="*/ 39 w 54"/>
                <a:gd name="T27" fmla="*/ 10 h 84"/>
                <a:gd name="T28" fmla="*/ 41 w 54"/>
                <a:gd name="T29" fmla="*/ 3 h 84"/>
                <a:gd name="T30" fmla="*/ 37 w 54"/>
                <a:gd name="T31" fmla="*/ 1 h 84"/>
                <a:gd name="T32" fmla="*/ 34 w 54"/>
                <a:gd name="T33" fmla="*/ 0 h 84"/>
                <a:gd name="T34" fmla="*/ 29 w 54"/>
                <a:gd name="T35" fmla="*/ 1 h 84"/>
                <a:gd name="T36" fmla="*/ 25 w 54"/>
                <a:gd name="T37" fmla="*/ 5 h 84"/>
                <a:gd name="T38" fmla="*/ 24 w 54"/>
                <a:gd name="T39" fmla="*/ 10 h 84"/>
                <a:gd name="T40" fmla="*/ 21 w 54"/>
                <a:gd name="T41" fmla="*/ 13 h 84"/>
                <a:gd name="T42" fmla="*/ 17 w 54"/>
                <a:gd name="T43" fmla="*/ 11 h 84"/>
                <a:gd name="T44" fmla="*/ 14 w 54"/>
                <a:gd name="T45" fmla="*/ 12 h 84"/>
                <a:gd name="T46" fmla="*/ 7 w 54"/>
                <a:gd name="T47" fmla="*/ 10 h 84"/>
                <a:gd name="T48" fmla="*/ 4 w 54"/>
                <a:gd name="T49" fmla="*/ 7 h 84"/>
                <a:gd name="T50" fmla="*/ 0 w 54"/>
                <a:gd name="T51" fmla="*/ 9 h 84"/>
                <a:gd name="T52" fmla="*/ 8 w 54"/>
                <a:gd name="T53" fmla="*/ 14 h 84"/>
                <a:gd name="T54" fmla="*/ 12 w 54"/>
                <a:gd name="T55" fmla="*/ 16 h 84"/>
                <a:gd name="T56" fmla="*/ 14 w 54"/>
                <a:gd name="T57" fmla="*/ 19 h 84"/>
                <a:gd name="T58" fmla="*/ 14 w 54"/>
                <a:gd name="T59" fmla="*/ 21 h 84"/>
                <a:gd name="T60" fmla="*/ 15 w 54"/>
                <a:gd name="T61" fmla="*/ 24 h 84"/>
                <a:gd name="T62" fmla="*/ 15 w 54"/>
                <a:gd name="T63" fmla="*/ 27 h 84"/>
                <a:gd name="T64" fmla="*/ 16 w 54"/>
                <a:gd name="T65" fmla="*/ 29 h 84"/>
                <a:gd name="T66" fmla="*/ 15 w 54"/>
                <a:gd name="T67" fmla="*/ 33 h 84"/>
                <a:gd name="T68" fmla="*/ 17 w 54"/>
                <a:gd name="T69" fmla="*/ 36 h 84"/>
                <a:gd name="T70" fmla="*/ 21 w 54"/>
                <a:gd name="T71" fmla="*/ 38 h 84"/>
                <a:gd name="T72" fmla="*/ 22 w 54"/>
                <a:gd name="T73" fmla="*/ 41 h 84"/>
                <a:gd name="T74" fmla="*/ 23 w 54"/>
                <a:gd name="T75" fmla="*/ 44 h 84"/>
                <a:gd name="T76" fmla="*/ 20 w 54"/>
                <a:gd name="T77" fmla="*/ 44 h 84"/>
                <a:gd name="T78" fmla="*/ 16 w 54"/>
                <a:gd name="T79" fmla="*/ 49 h 84"/>
                <a:gd name="T80" fmla="*/ 13 w 54"/>
                <a:gd name="T81" fmla="*/ 51 h 84"/>
                <a:gd name="T82" fmla="*/ 10 w 54"/>
                <a:gd name="T83" fmla="*/ 54 h 84"/>
                <a:gd name="T84" fmla="*/ 4 w 54"/>
                <a:gd name="T85" fmla="*/ 57 h 84"/>
                <a:gd name="T86" fmla="*/ 2 w 54"/>
                <a:gd name="T87" fmla="*/ 62 h 84"/>
                <a:gd name="T88" fmla="*/ 4 w 54"/>
                <a:gd name="T89" fmla="*/ 67 h 84"/>
                <a:gd name="T90" fmla="*/ 4 w 54"/>
                <a:gd name="T91" fmla="*/ 73 h 84"/>
                <a:gd name="T92" fmla="*/ 4 w 54"/>
                <a:gd name="T93" fmla="*/ 78 h 84"/>
                <a:gd name="T94" fmla="*/ 7 w 54"/>
                <a:gd name="T95" fmla="*/ 80 h 84"/>
                <a:gd name="T96" fmla="*/ 5 w 54"/>
                <a:gd name="T97" fmla="*/ 81 h 84"/>
                <a:gd name="T98" fmla="*/ 8 w 54"/>
                <a:gd name="T99" fmla="*/ 79 h 84"/>
                <a:gd name="T100" fmla="*/ 8 w 54"/>
                <a:gd name="T101" fmla="*/ 83 h 84"/>
                <a:gd name="T102" fmla="*/ 11 w 54"/>
                <a:gd name="T103" fmla="*/ 80 h 84"/>
                <a:gd name="T104" fmla="*/ 11 w 54"/>
                <a:gd name="T105" fmla="*/ 83 h 84"/>
                <a:gd name="T106" fmla="*/ 23 w 54"/>
                <a:gd name="T107" fmla="*/ 80 h 84"/>
                <a:gd name="T108" fmla="*/ 36 w 54"/>
                <a:gd name="T109" fmla="*/ 78 h 84"/>
                <a:gd name="T110" fmla="*/ 46 w 54"/>
                <a:gd name="T111" fmla="*/ 68 h 84"/>
                <a:gd name="T112" fmla="*/ 53 w 54"/>
                <a:gd name="T113" fmla="*/ 59 h 84"/>
                <a:gd name="T114" fmla="*/ 53 w 54"/>
                <a:gd name="T115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84">
                  <a:moveTo>
                    <a:pt x="53" y="59"/>
                  </a:moveTo>
                  <a:cubicBezTo>
                    <a:pt x="52" y="57"/>
                    <a:pt x="49" y="56"/>
                    <a:pt x="47" y="55"/>
                  </a:cubicBezTo>
                  <a:cubicBezTo>
                    <a:pt x="44" y="53"/>
                    <a:pt x="48" y="53"/>
                    <a:pt x="49" y="51"/>
                  </a:cubicBezTo>
                  <a:cubicBezTo>
                    <a:pt x="49" y="51"/>
                    <a:pt x="45" y="45"/>
                    <a:pt x="44" y="44"/>
                  </a:cubicBezTo>
                  <a:cubicBezTo>
                    <a:pt x="44" y="44"/>
                    <a:pt x="46" y="43"/>
                    <a:pt x="46" y="43"/>
                  </a:cubicBezTo>
                  <a:cubicBezTo>
                    <a:pt x="46" y="42"/>
                    <a:pt x="44" y="39"/>
                    <a:pt x="44" y="38"/>
                  </a:cubicBezTo>
                  <a:cubicBezTo>
                    <a:pt x="44" y="37"/>
                    <a:pt x="45" y="37"/>
                    <a:pt x="45" y="36"/>
                  </a:cubicBezTo>
                  <a:cubicBezTo>
                    <a:pt x="46" y="35"/>
                    <a:pt x="44" y="33"/>
                    <a:pt x="44" y="32"/>
                  </a:cubicBezTo>
                  <a:cubicBezTo>
                    <a:pt x="42" y="30"/>
                    <a:pt x="40" y="28"/>
                    <a:pt x="42" y="26"/>
                  </a:cubicBezTo>
                  <a:cubicBezTo>
                    <a:pt x="43" y="25"/>
                    <a:pt x="45" y="24"/>
                    <a:pt x="45" y="23"/>
                  </a:cubicBezTo>
                  <a:cubicBezTo>
                    <a:pt x="46" y="21"/>
                    <a:pt x="44" y="20"/>
                    <a:pt x="44" y="19"/>
                  </a:cubicBezTo>
                  <a:cubicBezTo>
                    <a:pt x="43" y="18"/>
                    <a:pt x="36" y="15"/>
                    <a:pt x="38" y="13"/>
                  </a:cubicBezTo>
                  <a:cubicBezTo>
                    <a:pt x="38" y="13"/>
                    <a:pt x="40" y="12"/>
                    <a:pt x="40" y="12"/>
                  </a:cubicBezTo>
                  <a:cubicBezTo>
                    <a:pt x="40" y="12"/>
                    <a:pt x="37" y="10"/>
                    <a:pt x="39" y="10"/>
                  </a:cubicBezTo>
                  <a:cubicBezTo>
                    <a:pt x="42" y="10"/>
                    <a:pt x="44" y="5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8" y="2"/>
                    <a:pt x="26" y="4"/>
                    <a:pt x="25" y="5"/>
                  </a:cubicBezTo>
                  <a:cubicBezTo>
                    <a:pt x="25" y="6"/>
                    <a:pt x="25" y="10"/>
                    <a:pt x="24" y="10"/>
                  </a:cubicBezTo>
                  <a:cubicBezTo>
                    <a:pt x="23" y="11"/>
                    <a:pt x="22" y="12"/>
                    <a:pt x="21" y="13"/>
                  </a:cubicBezTo>
                  <a:cubicBezTo>
                    <a:pt x="20" y="13"/>
                    <a:pt x="18" y="11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1" y="13"/>
                    <a:pt x="9" y="12"/>
                    <a:pt x="7" y="10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3" y="7"/>
                    <a:pt x="1" y="9"/>
                    <a:pt x="0" y="9"/>
                  </a:cubicBezTo>
                  <a:cubicBezTo>
                    <a:pt x="2" y="11"/>
                    <a:pt x="5" y="13"/>
                    <a:pt x="8" y="14"/>
                  </a:cubicBezTo>
                  <a:cubicBezTo>
                    <a:pt x="9" y="14"/>
                    <a:pt x="11" y="15"/>
                    <a:pt x="12" y="16"/>
                  </a:cubicBezTo>
                  <a:cubicBezTo>
                    <a:pt x="13" y="17"/>
                    <a:pt x="13" y="18"/>
                    <a:pt x="14" y="19"/>
                  </a:cubicBezTo>
                  <a:cubicBezTo>
                    <a:pt x="14" y="20"/>
                    <a:pt x="13" y="20"/>
                    <a:pt x="14" y="21"/>
                  </a:cubicBezTo>
                  <a:cubicBezTo>
                    <a:pt x="14" y="22"/>
                    <a:pt x="16" y="23"/>
                    <a:pt x="15" y="24"/>
                  </a:cubicBezTo>
                  <a:cubicBezTo>
                    <a:pt x="15" y="25"/>
                    <a:pt x="14" y="26"/>
                    <a:pt x="15" y="27"/>
                  </a:cubicBezTo>
                  <a:cubicBezTo>
                    <a:pt x="15" y="27"/>
                    <a:pt x="16" y="29"/>
                    <a:pt x="16" y="29"/>
                  </a:cubicBezTo>
                  <a:cubicBezTo>
                    <a:pt x="15" y="30"/>
                    <a:pt x="15" y="32"/>
                    <a:pt x="15" y="33"/>
                  </a:cubicBezTo>
                  <a:cubicBezTo>
                    <a:pt x="15" y="33"/>
                    <a:pt x="17" y="36"/>
                    <a:pt x="17" y="36"/>
                  </a:cubicBezTo>
                  <a:cubicBezTo>
                    <a:pt x="18" y="37"/>
                    <a:pt x="20" y="38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2" y="42"/>
                    <a:pt x="23" y="43"/>
                    <a:pt x="23" y="44"/>
                  </a:cubicBezTo>
                  <a:cubicBezTo>
                    <a:pt x="23" y="45"/>
                    <a:pt x="21" y="44"/>
                    <a:pt x="20" y="44"/>
                  </a:cubicBezTo>
                  <a:cubicBezTo>
                    <a:pt x="19" y="44"/>
                    <a:pt x="16" y="48"/>
                    <a:pt x="16" y="49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2"/>
                    <a:pt x="11" y="53"/>
                    <a:pt x="10" y="54"/>
                  </a:cubicBezTo>
                  <a:cubicBezTo>
                    <a:pt x="9" y="54"/>
                    <a:pt x="4" y="58"/>
                    <a:pt x="4" y="57"/>
                  </a:cubicBezTo>
                  <a:cubicBezTo>
                    <a:pt x="4" y="59"/>
                    <a:pt x="2" y="60"/>
                    <a:pt x="2" y="62"/>
                  </a:cubicBezTo>
                  <a:cubicBezTo>
                    <a:pt x="3" y="64"/>
                    <a:pt x="2" y="67"/>
                    <a:pt x="4" y="67"/>
                  </a:cubicBezTo>
                  <a:cubicBezTo>
                    <a:pt x="5" y="67"/>
                    <a:pt x="4" y="72"/>
                    <a:pt x="4" y="73"/>
                  </a:cubicBezTo>
                  <a:cubicBezTo>
                    <a:pt x="4" y="75"/>
                    <a:pt x="2" y="77"/>
                    <a:pt x="4" y="78"/>
                  </a:cubicBezTo>
                  <a:cubicBezTo>
                    <a:pt x="4" y="78"/>
                    <a:pt x="8" y="79"/>
                    <a:pt x="7" y="80"/>
                  </a:cubicBezTo>
                  <a:cubicBezTo>
                    <a:pt x="7" y="80"/>
                    <a:pt x="5" y="81"/>
                    <a:pt x="5" y="81"/>
                  </a:cubicBezTo>
                  <a:cubicBezTo>
                    <a:pt x="7" y="81"/>
                    <a:pt x="7" y="79"/>
                    <a:pt x="8" y="79"/>
                  </a:cubicBezTo>
                  <a:cubicBezTo>
                    <a:pt x="10" y="78"/>
                    <a:pt x="8" y="83"/>
                    <a:pt x="8" y="83"/>
                  </a:cubicBezTo>
                  <a:cubicBezTo>
                    <a:pt x="8" y="83"/>
                    <a:pt x="11" y="80"/>
                    <a:pt x="11" y="80"/>
                  </a:cubicBezTo>
                  <a:cubicBezTo>
                    <a:pt x="12" y="79"/>
                    <a:pt x="11" y="83"/>
                    <a:pt x="11" y="83"/>
                  </a:cubicBezTo>
                  <a:cubicBezTo>
                    <a:pt x="14" y="84"/>
                    <a:pt x="20" y="81"/>
                    <a:pt x="23" y="80"/>
                  </a:cubicBezTo>
                  <a:cubicBezTo>
                    <a:pt x="27" y="79"/>
                    <a:pt x="31" y="79"/>
                    <a:pt x="36" y="78"/>
                  </a:cubicBezTo>
                  <a:cubicBezTo>
                    <a:pt x="39" y="74"/>
                    <a:pt x="43" y="71"/>
                    <a:pt x="46" y="68"/>
                  </a:cubicBezTo>
                  <a:cubicBezTo>
                    <a:pt x="48" y="66"/>
                    <a:pt x="54" y="62"/>
                    <a:pt x="53" y="59"/>
                  </a:cubicBezTo>
                  <a:cubicBezTo>
                    <a:pt x="52" y="57"/>
                    <a:pt x="54" y="62"/>
                    <a:pt x="53" y="5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0" name="Freeform 719"/>
            <p:cNvSpPr>
              <a:spLocks/>
            </p:cNvSpPr>
            <p:nvPr/>
          </p:nvSpPr>
          <p:spPr bwMode="auto">
            <a:xfrm>
              <a:off x="11929470" y="4965118"/>
              <a:ext cx="1194266" cy="1000261"/>
            </a:xfrm>
            <a:custGeom>
              <a:avLst/>
              <a:gdLst>
                <a:gd name="T0" fmla="*/ 38 w 128"/>
                <a:gd name="T1" fmla="*/ 87 h 107"/>
                <a:gd name="T2" fmla="*/ 38 w 128"/>
                <a:gd name="T3" fmla="*/ 63 h 107"/>
                <a:gd name="T4" fmla="*/ 47 w 128"/>
                <a:gd name="T5" fmla="*/ 52 h 107"/>
                <a:gd name="T6" fmla="*/ 56 w 128"/>
                <a:gd name="T7" fmla="*/ 34 h 107"/>
                <a:gd name="T8" fmla="*/ 72 w 128"/>
                <a:gd name="T9" fmla="*/ 25 h 107"/>
                <a:gd name="T10" fmla="*/ 86 w 128"/>
                <a:gd name="T11" fmla="*/ 22 h 107"/>
                <a:gd name="T12" fmla="*/ 102 w 128"/>
                <a:gd name="T13" fmla="*/ 20 h 107"/>
                <a:gd name="T14" fmla="*/ 112 w 128"/>
                <a:gd name="T15" fmla="*/ 10 h 107"/>
                <a:gd name="T16" fmla="*/ 120 w 128"/>
                <a:gd name="T17" fmla="*/ 13 h 107"/>
                <a:gd name="T18" fmla="*/ 127 w 128"/>
                <a:gd name="T19" fmla="*/ 6 h 107"/>
                <a:gd name="T20" fmla="*/ 114 w 128"/>
                <a:gd name="T21" fmla="*/ 5 h 107"/>
                <a:gd name="T22" fmla="*/ 116 w 128"/>
                <a:gd name="T23" fmla="*/ 2 h 107"/>
                <a:gd name="T24" fmla="*/ 106 w 128"/>
                <a:gd name="T25" fmla="*/ 3 h 107"/>
                <a:gd name="T26" fmla="*/ 100 w 128"/>
                <a:gd name="T27" fmla="*/ 1 h 107"/>
                <a:gd name="T28" fmla="*/ 95 w 128"/>
                <a:gd name="T29" fmla="*/ 3 h 107"/>
                <a:gd name="T30" fmla="*/ 91 w 128"/>
                <a:gd name="T31" fmla="*/ 6 h 107"/>
                <a:gd name="T32" fmla="*/ 90 w 128"/>
                <a:gd name="T33" fmla="*/ 11 h 107"/>
                <a:gd name="T34" fmla="*/ 84 w 128"/>
                <a:gd name="T35" fmla="*/ 10 h 107"/>
                <a:gd name="T36" fmla="*/ 80 w 128"/>
                <a:gd name="T37" fmla="*/ 13 h 107"/>
                <a:gd name="T38" fmla="*/ 76 w 128"/>
                <a:gd name="T39" fmla="*/ 15 h 107"/>
                <a:gd name="T40" fmla="*/ 72 w 128"/>
                <a:gd name="T41" fmla="*/ 16 h 107"/>
                <a:gd name="T42" fmla="*/ 68 w 128"/>
                <a:gd name="T43" fmla="*/ 10 h 107"/>
                <a:gd name="T44" fmla="*/ 67 w 128"/>
                <a:gd name="T45" fmla="*/ 14 h 107"/>
                <a:gd name="T46" fmla="*/ 65 w 128"/>
                <a:gd name="T47" fmla="*/ 14 h 107"/>
                <a:gd name="T48" fmla="*/ 62 w 128"/>
                <a:gd name="T49" fmla="*/ 18 h 107"/>
                <a:gd name="T50" fmla="*/ 61 w 128"/>
                <a:gd name="T51" fmla="*/ 21 h 107"/>
                <a:gd name="T52" fmla="*/ 57 w 128"/>
                <a:gd name="T53" fmla="*/ 20 h 107"/>
                <a:gd name="T54" fmla="*/ 54 w 128"/>
                <a:gd name="T55" fmla="*/ 20 h 107"/>
                <a:gd name="T56" fmla="*/ 51 w 128"/>
                <a:gd name="T57" fmla="*/ 22 h 107"/>
                <a:gd name="T58" fmla="*/ 49 w 128"/>
                <a:gd name="T59" fmla="*/ 23 h 107"/>
                <a:gd name="T60" fmla="*/ 54 w 128"/>
                <a:gd name="T61" fmla="*/ 25 h 107"/>
                <a:gd name="T62" fmla="*/ 56 w 128"/>
                <a:gd name="T63" fmla="*/ 25 h 107"/>
                <a:gd name="T64" fmla="*/ 57 w 128"/>
                <a:gd name="T65" fmla="*/ 28 h 107"/>
                <a:gd name="T66" fmla="*/ 49 w 128"/>
                <a:gd name="T67" fmla="*/ 31 h 107"/>
                <a:gd name="T68" fmla="*/ 53 w 128"/>
                <a:gd name="T69" fmla="*/ 33 h 107"/>
                <a:gd name="T70" fmla="*/ 49 w 128"/>
                <a:gd name="T71" fmla="*/ 35 h 107"/>
                <a:gd name="T72" fmla="*/ 43 w 128"/>
                <a:gd name="T73" fmla="*/ 40 h 107"/>
                <a:gd name="T74" fmla="*/ 42 w 128"/>
                <a:gd name="T75" fmla="*/ 43 h 107"/>
                <a:gd name="T76" fmla="*/ 39 w 128"/>
                <a:gd name="T77" fmla="*/ 45 h 107"/>
                <a:gd name="T78" fmla="*/ 39 w 128"/>
                <a:gd name="T79" fmla="*/ 49 h 107"/>
                <a:gd name="T80" fmla="*/ 39 w 128"/>
                <a:gd name="T81" fmla="*/ 52 h 107"/>
                <a:gd name="T82" fmla="*/ 35 w 128"/>
                <a:gd name="T83" fmla="*/ 56 h 107"/>
                <a:gd name="T84" fmla="*/ 27 w 128"/>
                <a:gd name="T85" fmla="*/ 62 h 107"/>
                <a:gd name="T86" fmla="*/ 31 w 128"/>
                <a:gd name="T87" fmla="*/ 64 h 107"/>
                <a:gd name="T88" fmla="*/ 28 w 128"/>
                <a:gd name="T89" fmla="*/ 66 h 107"/>
                <a:gd name="T90" fmla="*/ 19 w 128"/>
                <a:gd name="T91" fmla="*/ 68 h 107"/>
                <a:gd name="T92" fmla="*/ 16 w 128"/>
                <a:gd name="T93" fmla="*/ 72 h 107"/>
                <a:gd name="T94" fmla="*/ 10 w 128"/>
                <a:gd name="T95" fmla="*/ 73 h 107"/>
                <a:gd name="T96" fmla="*/ 10 w 128"/>
                <a:gd name="T97" fmla="*/ 74 h 107"/>
                <a:gd name="T98" fmla="*/ 5 w 128"/>
                <a:gd name="T99" fmla="*/ 75 h 107"/>
                <a:gd name="T100" fmla="*/ 4 w 128"/>
                <a:gd name="T101" fmla="*/ 81 h 107"/>
                <a:gd name="T102" fmla="*/ 1 w 128"/>
                <a:gd name="T103" fmla="*/ 86 h 107"/>
                <a:gd name="T104" fmla="*/ 6 w 128"/>
                <a:gd name="T105" fmla="*/ 92 h 107"/>
                <a:gd name="T106" fmla="*/ 7 w 128"/>
                <a:gd name="T107" fmla="*/ 94 h 107"/>
                <a:gd name="T108" fmla="*/ 3 w 128"/>
                <a:gd name="T109" fmla="*/ 93 h 107"/>
                <a:gd name="T110" fmla="*/ 5 w 128"/>
                <a:gd name="T111" fmla="*/ 97 h 107"/>
                <a:gd name="T112" fmla="*/ 5 w 128"/>
                <a:gd name="T113" fmla="*/ 103 h 107"/>
                <a:gd name="T114" fmla="*/ 27 w 128"/>
                <a:gd name="T115" fmla="*/ 99 h 107"/>
                <a:gd name="T116" fmla="*/ 34 w 128"/>
                <a:gd name="T1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07">
                  <a:moveTo>
                    <a:pt x="34" y="101"/>
                  </a:moveTo>
                  <a:cubicBezTo>
                    <a:pt x="34" y="101"/>
                    <a:pt x="35" y="98"/>
                    <a:pt x="35" y="97"/>
                  </a:cubicBezTo>
                  <a:cubicBezTo>
                    <a:pt x="35" y="95"/>
                    <a:pt x="36" y="94"/>
                    <a:pt x="38" y="93"/>
                  </a:cubicBezTo>
                  <a:cubicBezTo>
                    <a:pt x="40" y="91"/>
                    <a:pt x="38" y="88"/>
                    <a:pt x="38" y="87"/>
                  </a:cubicBezTo>
                  <a:cubicBezTo>
                    <a:pt x="38" y="84"/>
                    <a:pt x="42" y="84"/>
                    <a:pt x="39" y="82"/>
                  </a:cubicBezTo>
                  <a:cubicBezTo>
                    <a:pt x="37" y="80"/>
                    <a:pt x="36" y="80"/>
                    <a:pt x="37" y="77"/>
                  </a:cubicBezTo>
                  <a:cubicBezTo>
                    <a:pt x="38" y="75"/>
                    <a:pt x="37" y="73"/>
                    <a:pt x="37" y="71"/>
                  </a:cubicBezTo>
                  <a:cubicBezTo>
                    <a:pt x="36" y="68"/>
                    <a:pt x="35" y="65"/>
                    <a:pt x="38" y="63"/>
                  </a:cubicBezTo>
                  <a:cubicBezTo>
                    <a:pt x="39" y="62"/>
                    <a:pt x="41" y="62"/>
                    <a:pt x="42" y="61"/>
                  </a:cubicBezTo>
                  <a:cubicBezTo>
                    <a:pt x="43" y="61"/>
                    <a:pt x="44" y="62"/>
                    <a:pt x="45" y="61"/>
                  </a:cubicBezTo>
                  <a:cubicBezTo>
                    <a:pt x="46" y="59"/>
                    <a:pt x="45" y="58"/>
                    <a:pt x="44" y="57"/>
                  </a:cubicBezTo>
                  <a:cubicBezTo>
                    <a:pt x="44" y="55"/>
                    <a:pt x="46" y="54"/>
                    <a:pt x="47" y="52"/>
                  </a:cubicBezTo>
                  <a:cubicBezTo>
                    <a:pt x="47" y="51"/>
                    <a:pt x="48" y="48"/>
                    <a:pt x="48" y="46"/>
                  </a:cubicBezTo>
                  <a:cubicBezTo>
                    <a:pt x="48" y="44"/>
                    <a:pt x="52" y="44"/>
                    <a:pt x="51" y="43"/>
                  </a:cubicBezTo>
                  <a:cubicBezTo>
                    <a:pt x="51" y="41"/>
                    <a:pt x="53" y="40"/>
                    <a:pt x="54" y="38"/>
                  </a:cubicBezTo>
                  <a:cubicBezTo>
                    <a:pt x="56" y="36"/>
                    <a:pt x="56" y="37"/>
                    <a:pt x="56" y="34"/>
                  </a:cubicBezTo>
                  <a:cubicBezTo>
                    <a:pt x="55" y="33"/>
                    <a:pt x="59" y="28"/>
                    <a:pt x="60" y="28"/>
                  </a:cubicBezTo>
                  <a:cubicBezTo>
                    <a:pt x="61" y="27"/>
                    <a:pt x="64" y="28"/>
                    <a:pt x="65" y="28"/>
                  </a:cubicBezTo>
                  <a:cubicBezTo>
                    <a:pt x="65" y="26"/>
                    <a:pt x="65" y="25"/>
                    <a:pt x="65" y="23"/>
                  </a:cubicBezTo>
                  <a:cubicBezTo>
                    <a:pt x="68" y="24"/>
                    <a:pt x="70" y="24"/>
                    <a:pt x="72" y="25"/>
                  </a:cubicBezTo>
                  <a:cubicBezTo>
                    <a:pt x="76" y="25"/>
                    <a:pt x="74" y="21"/>
                    <a:pt x="75" y="19"/>
                  </a:cubicBezTo>
                  <a:cubicBezTo>
                    <a:pt x="75" y="19"/>
                    <a:pt x="77" y="19"/>
                    <a:pt x="78" y="19"/>
                  </a:cubicBezTo>
                  <a:cubicBezTo>
                    <a:pt x="79" y="18"/>
                    <a:pt x="81" y="16"/>
                    <a:pt x="82" y="18"/>
                  </a:cubicBezTo>
                  <a:cubicBezTo>
                    <a:pt x="84" y="19"/>
                    <a:pt x="84" y="21"/>
                    <a:pt x="86" y="22"/>
                  </a:cubicBezTo>
                  <a:cubicBezTo>
                    <a:pt x="87" y="22"/>
                    <a:pt x="89" y="22"/>
                    <a:pt x="90" y="22"/>
                  </a:cubicBezTo>
                  <a:cubicBezTo>
                    <a:pt x="91" y="22"/>
                    <a:pt x="92" y="21"/>
                    <a:pt x="94" y="21"/>
                  </a:cubicBezTo>
                  <a:cubicBezTo>
                    <a:pt x="95" y="21"/>
                    <a:pt x="96" y="23"/>
                    <a:pt x="98" y="23"/>
                  </a:cubicBezTo>
                  <a:cubicBezTo>
                    <a:pt x="98" y="22"/>
                    <a:pt x="102" y="20"/>
                    <a:pt x="102" y="20"/>
                  </a:cubicBezTo>
                  <a:cubicBezTo>
                    <a:pt x="102" y="17"/>
                    <a:pt x="102" y="16"/>
                    <a:pt x="103" y="14"/>
                  </a:cubicBezTo>
                  <a:cubicBezTo>
                    <a:pt x="104" y="13"/>
                    <a:pt x="106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1" y="11"/>
                    <a:pt x="111" y="10"/>
                    <a:pt x="112" y="10"/>
                  </a:cubicBezTo>
                  <a:cubicBezTo>
                    <a:pt x="113" y="10"/>
                    <a:pt x="115" y="12"/>
                    <a:pt x="116" y="12"/>
                  </a:cubicBezTo>
                  <a:cubicBezTo>
                    <a:pt x="118" y="13"/>
                    <a:pt x="119" y="14"/>
                    <a:pt x="119" y="17"/>
                  </a:cubicBezTo>
                  <a:cubicBezTo>
                    <a:pt x="121" y="17"/>
                    <a:pt x="126" y="14"/>
                    <a:pt x="124" y="12"/>
                  </a:cubicBezTo>
                  <a:cubicBezTo>
                    <a:pt x="126" y="13"/>
                    <a:pt x="121" y="13"/>
                    <a:pt x="120" y="13"/>
                  </a:cubicBezTo>
                  <a:cubicBezTo>
                    <a:pt x="125" y="12"/>
                    <a:pt x="118" y="9"/>
                    <a:pt x="117" y="10"/>
                  </a:cubicBezTo>
                  <a:cubicBezTo>
                    <a:pt x="118" y="9"/>
                    <a:pt x="119" y="10"/>
                    <a:pt x="119" y="10"/>
                  </a:cubicBezTo>
                  <a:cubicBezTo>
                    <a:pt x="121" y="10"/>
                    <a:pt x="123" y="10"/>
                    <a:pt x="124" y="9"/>
                  </a:cubicBezTo>
                  <a:cubicBezTo>
                    <a:pt x="125" y="9"/>
                    <a:pt x="128" y="7"/>
                    <a:pt x="127" y="6"/>
                  </a:cubicBezTo>
                  <a:cubicBezTo>
                    <a:pt x="125" y="5"/>
                    <a:pt x="122" y="4"/>
                    <a:pt x="119" y="3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6" y="5"/>
                    <a:pt x="114" y="8"/>
                    <a:pt x="114" y="7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4" y="5"/>
                    <a:pt x="112" y="5"/>
                    <a:pt x="112" y="5"/>
                  </a:cubicBezTo>
                  <a:cubicBezTo>
                    <a:pt x="113" y="4"/>
                    <a:pt x="115" y="5"/>
                    <a:pt x="115" y="4"/>
                  </a:cubicBezTo>
                  <a:cubicBezTo>
                    <a:pt x="115" y="4"/>
                    <a:pt x="112" y="4"/>
                    <a:pt x="112" y="4"/>
                  </a:cubicBezTo>
                  <a:cubicBezTo>
                    <a:pt x="112" y="3"/>
                    <a:pt x="116" y="3"/>
                    <a:pt x="116" y="2"/>
                  </a:cubicBezTo>
                  <a:cubicBezTo>
                    <a:pt x="115" y="1"/>
                    <a:pt x="109" y="0"/>
                    <a:pt x="110" y="2"/>
                  </a:cubicBezTo>
                  <a:cubicBezTo>
                    <a:pt x="111" y="3"/>
                    <a:pt x="111" y="3"/>
                    <a:pt x="110" y="4"/>
                  </a:cubicBezTo>
                  <a:cubicBezTo>
                    <a:pt x="109" y="5"/>
                    <a:pt x="107" y="7"/>
                    <a:pt x="106" y="7"/>
                  </a:cubicBezTo>
                  <a:cubicBezTo>
                    <a:pt x="105" y="7"/>
                    <a:pt x="106" y="3"/>
                    <a:pt x="106" y="3"/>
                  </a:cubicBezTo>
                  <a:cubicBezTo>
                    <a:pt x="106" y="2"/>
                    <a:pt x="101" y="9"/>
                    <a:pt x="100" y="9"/>
                  </a:cubicBezTo>
                  <a:cubicBezTo>
                    <a:pt x="97" y="9"/>
                    <a:pt x="100" y="5"/>
                    <a:pt x="101" y="4"/>
                  </a:cubicBezTo>
                  <a:cubicBezTo>
                    <a:pt x="102" y="4"/>
                    <a:pt x="103" y="2"/>
                    <a:pt x="103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100" y="1"/>
                    <a:pt x="101" y="2"/>
                    <a:pt x="101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3"/>
                    <a:pt x="98" y="2"/>
                    <a:pt x="97" y="1"/>
                  </a:cubicBezTo>
                  <a:cubicBezTo>
                    <a:pt x="97" y="1"/>
                    <a:pt x="95" y="3"/>
                    <a:pt x="95" y="3"/>
                  </a:cubicBezTo>
                  <a:cubicBezTo>
                    <a:pt x="95" y="4"/>
                    <a:pt x="97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5" y="5"/>
                    <a:pt x="91" y="6"/>
                    <a:pt x="91" y="6"/>
                  </a:cubicBezTo>
                  <a:cubicBezTo>
                    <a:pt x="91" y="6"/>
                    <a:pt x="93" y="5"/>
                    <a:pt x="93" y="4"/>
                  </a:cubicBezTo>
                  <a:cubicBezTo>
                    <a:pt x="93" y="5"/>
                    <a:pt x="89" y="6"/>
                    <a:pt x="88" y="6"/>
                  </a:cubicBezTo>
                  <a:cubicBezTo>
                    <a:pt x="87" y="6"/>
                    <a:pt x="91" y="9"/>
                    <a:pt x="91" y="9"/>
                  </a:cubicBezTo>
                  <a:cubicBezTo>
                    <a:pt x="91" y="9"/>
                    <a:pt x="90" y="11"/>
                    <a:pt x="90" y="11"/>
                  </a:cubicBezTo>
                  <a:cubicBezTo>
                    <a:pt x="90" y="11"/>
                    <a:pt x="87" y="8"/>
                    <a:pt x="87" y="8"/>
                  </a:cubicBezTo>
                  <a:cubicBezTo>
                    <a:pt x="87" y="8"/>
                    <a:pt x="85" y="11"/>
                    <a:pt x="85" y="8"/>
                  </a:cubicBezTo>
                  <a:cubicBezTo>
                    <a:pt x="84" y="7"/>
                    <a:pt x="81" y="9"/>
                    <a:pt x="80" y="8"/>
                  </a:cubicBezTo>
                  <a:cubicBezTo>
                    <a:pt x="81" y="9"/>
                    <a:pt x="84" y="9"/>
                    <a:pt x="84" y="10"/>
                  </a:cubicBezTo>
                  <a:cubicBezTo>
                    <a:pt x="84" y="10"/>
                    <a:pt x="83" y="10"/>
                    <a:pt x="83" y="11"/>
                  </a:cubicBezTo>
                  <a:cubicBezTo>
                    <a:pt x="83" y="12"/>
                    <a:pt x="84" y="12"/>
                    <a:pt x="84" y="13"/>
                  </a:cubicBezTo>
                  <a:cubicBezTo>
                    <a:pt x="84" y="13"/>
                    <a:pt x="81" y="12"/>
                    <a:pt x="81" y="11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79" y="13"/>
                    <a:pt x="79" y="12"/>
                    <a:pt x="79" y="11"/>
                  </a:cubicBezTo>
                  <a:cubicBezTo>
                    <a:pt x="79" y="11"/>
                    <a:pt x="77" y="13"/>
                    <a:pt x="77" y="13"/>
                  </a:cubicBezTo>
                  <a:cubicBezTo>
                    <a:pt x="76" y="14"/>
                    <a:pt x="78" y="14"/>
                    <a:pt x="78" y="15"/>
                  </a:cubicBezTo>
                  <a:cubicBezTo>
                    <a:pt x="78" y="15"/>
                    <a:pt x="76" y="15"/>
                    <a:pt x="76" y="15"/>
                  </a:cubicBezTo>
                  <a:cubicBezTo>
                    <a:pt x="75" y="14"/>
                    <a:pt x="76" y="13"/>
                    <a:pt x="76" y="12"/>
                  </a:cubicBezTo>
                  <a:cubicBezTo>
                    <a:pt x="76" y="12"/>
                    <a:pt x="73" y="14"/>
                    <a:pt x="73" y="14"/>
                  </a:cubicBezTo>
                  <a:cubicBezTo>
                    <a:pt x="73" y="14"/>
                    <a:pt x="73" y="14"/>
                    <a:pt x="74" y="14"/>
                  </a:cubicBezTo>
                  <a:cubicBezTo>
                    <a:pt x="73" y="14"/>
                    <a:pt x="72" y="16"/>
                    <a:pt x="72" y="16"/>
                  </a:cubicBezTo>
                  <a:cubicBezTo>
                    <a:pt x="71" y="15"/>
                    <a:pt x="73" y="14"/>
                    <a:pt x="72" y="14"/>
                  </a:cubicBezTo>
                  <a:cubicBezTo>
                    <a:pt x="71" y="13"/>
                    <a:pt x="70" y="13"/>
                    <a:pt x="70" y="12"/>
                  </a:cubicBezTo>
                  <a:cubicBezTo>
                    <a:pt x="70" y="12"/>
                    <a:pt x="72" y="12"/>
                    <a:pt x="72" y="12"/>
                  </a:cubicBezTo>
                  <a:cubicBezTo>
                    <a:pt x="72" y="11"/>
                    <a:pt x="69" y="10"/>
                    <a:pt x="68" y="10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9" y="13"/>
                    <a:pt x="65" y="14"/>
                    <a:pt x="66" y="14"/>
                  </a:cubicBezTo>
                  <a:cubicBezTo>
                    <a:pt x="66" y="14"/>
                    <a:pt x="68" y="14"/>
                    <a:pt x="68" y="14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8" y="16"/>
                    <a:pt x="70" y="14"/>
                    <a:pt x="69" y="14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7" y="15"/>
                    <a:pt x="67" y="15"/>
                  </a:cubicBezTo>
                  <a:cubicBezTo>
                    <a:pt x="66" y="15"/>
                    <a:pt x="66" y="14"/>
                    <a:pt x="65" y="14"/>
                  </a:cubicBezTo>
                  <a:cubicBezTo>
                    <a:pt x="65" y="14"/>
                    <a:pt x="64" y="16"/>
                    <a:pt x="63" y="15"/>
                  </a:cubicBezTo>
                  <a:cubicBezTo>
                    <a:pt x="63" y="14"/>
                    <a:pt x="60" y="16"/>
                    <a:pt x="60" y="16"/>
                  </a:cubicBezTo>
                  <a:cubicBezTo>
                    <a:pt x="60" y="16"/>
                    <a:pt x="60" y="19"/>
                    <a:pt x="60" y="19"/>
                  </a:cubicBezTo>
                  <a:cubicBezTo>
                    <a:pt x="60" y="20"/>
                    <a:pt x="61" y="17"/>
                    <a:pt x="62" y="18"/>
                  </a:cubicBezTo>
                  <a:cubicBezTo>
                    <a:pt x="62" y="18"/>
                    <a:pt x="64" y="19"/>
                    <a:pt x="64" y="18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3" y="22"/>
                    <a:pt x="62" y="22"/>
                  </a:cubicBezTo>
                  <a:cubicBezTo>
                    <a:pt x="62" y="23"/>
                    <a:pt x="61" y="21"/>
                    <a:pt x="61" y="21"/>
                  </a:cubicBezTo>
                  <a:cubicBezTo>
                    <a:pt x="60" y="21"/>
                    <a:pt x="60" y="23"/>
                    <a:pt x="59" y="23"/>
                  </a:cubicBezTo>
                  <a:cubicBezTo>
                    <a:pt x="59" y="23"/>
                    <a:pt x="59" y="21"/>
                    <a:pt x="59" y="21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0"/>
                    <a:pt x="57" y="20"/>
                  </a:cubicBezTo>
                  <a:cubicBezTo>
                    <a:pt x="57" y="19"/>
                    <a:pt x="56" y="22"/>
                    <a:pt x="55" y="22"/>
                  </a:cubicBezTo>
                  <a:cubicBezTo>
                    <a:pt x="53" y="23"/>
                    <a:pt x="56" y="17"/>
                    <a:pt x="56" y="17"/>
                  </a:cubicBezTo>
                  <a:cubicBezTo>
                    <a:pt x="55" y="17"/>
                    <a:pt x="53" y="18"/>
                    <a:pt x="53" y="18"/>
                  </a:cubicBezTo>
                  <a:cubicBezTo>
                    <a:pt x="52" y="19"/>
                    <a:pt x="54" y="20"/>
                    <a:pt x="54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1"/>
                    <a:pt x="51" y="22"/>
                  </a:cubicBezTo>
                  <a:cubicBezTo>
                    <a:pt x="52" y="21"/>
                    <a:pt x="47" y="21"/>
                    <a:pt x="49" y="22"/>
                  </a:cubicBezTo>
                  <a:cubicBezTo>
                    <a:pt x="49" y="23"/>
                    <a:pt x="51" y="22"/>
                    <a:pt x="51" y="22"/>
                  </a:cubicBezTo>
                  <a:cubicBezTo>
                    <a:pt x="51" y="22"/>
                    <a:pt x="50" y="23"/>
                    <a:pt x="51" y="23"/>
                  </a:cubicBezTo>
                  <a:cubicBezTo>
                    <a:pt x="51" y="23"/>
                    <a:pt x="52" y="23"/>
                    <a:pt x="52" y="22"/>
                  </a:cubicBezTo>
                  <a:cubicBezTo>
                    <a:pt x="52" y="22"/>
                    <a:pt x="52" y="24"/>
                    <a:pt x="51" y="24"/>
                  </a:cubicBezTo>
                  <a:cubicBezTo>
                    <a:pt x="50" y="24"/>
                    <a:pt x="50" y="23"/>
                    <a:pt x="49" y="23"/>
                  </a:cubicBezTo>
                  <a:cubicBezTo>
                    <a:pt x="48" y="24"/>
                    <a:pt x="48" y="26"/>
                    <a:pt x="47" y="26"/>
                  </a:cubicBezTo>
                  <a:cubicBezTo>
                    <a:pt x="47" y="26"/>
                    <a:pt x="44" y="26"/>
                    <a:pt x="44" y="26"/>
                  </a:cubicBezTo>
                  <a:cubicBezTo>
                    <a:pt x="44" y="29"/>
                    <a:pt x="51" y="25"/>
                    <a:pt x="51" y="25"/>
                  </a:cubicBezTo>
                  <a:cubicBezTo>
                    <a:pt x="52" y="25"/>
                    <a:pt x="53" y="24"/>
                    <a:pt x="54" y="25"/>
                  </a:cubicBezTo>
                  <a:cubicBezTo>
                    <a:pt x="56" y="25"/>
                    <a:pt x="55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5"/>
                    <a:pt x="57" y="23"/>
                    <a:pt x="58" y="23"/>
                  </a:cubicBezTo>
                  <a:cubicBezTo>
                    <a:pt x="57" y="23"/>
                    <a:pt x="57" y="25"/>
                    <a:pt x="56" y="25"/>
                  </a:cubicBezTo>
                  <a:cubicBezTo>
                    <a:pt x="57" y="25"/>
                    <a:pt x="58" y="25"/>
                    <a:pt x="58" y="25"/>
                  </a:cubicBezTo>
                  <a:cubicBezTo>
                    <a:pt x="58" y="25"/>
                    <a:pt x="56" y="26"/>
                    <a:pt x="56" y="27"/>
                  </a:cubicBezTo>
                  <a:cubicBezTo>
                    <a:pt x="56" y="27"/>
                    <a:pt x="61" y="25"/>
                    <a:pt x="61" y="26"/>
                  </a:cubicBezTo>
                  <a:cubicBezTo>
                    <a:pt x="60" y="27"/>
                    <a:pt x="57" y="26"/>
                    <a:pt x="57" y="28"/>
                  </a:cubicBezTo>
                  <a:cubicBezTo>
                    <a:pt x="56" y="31"/>
                    <a:pt x="54" y="27"/>
                    <a:pt x="54" y="27"/>
                  </a:cubicBezTo>
                  <a:cubicBezTo>
                    <a:pt x="54" y="26"/>
                    <a:pt x="54" y="29"/>
                    <a:pt x="54" y="29"/>
                  </a:cubicBezTo>
                  <a:cubicBezTo>
                    <a:pt x="54" y="29"/>
                    <a:pt x="53" y="27"/>
                    <a:pt x="52" y="27"/>
                  </a:cubicBezTo>
                  <a:cubicBezTo>
                    <a:pt x="51" y="28"/>
                    <a:pt x="49" y="30"/>
                    <a:pt x="49" y="31"/>
                  </a:cubicBezTo>
                  <a:cubicBezTo>
                    <a:pt x="49" y="31"/>
                    <a:pt x="51" y="30"/>
                    <a:pt x="51" y="30"/>
                  </a:cubicBezTo>
                  <a:cubicBezTo>
                    <a:pt x="51" y="31"/>
                    <a:pt x="53" y="30"/>
                    <a:pt x="53" y="31"/>
                  </a:cubicBezTo>
                  <a:cubicBezTo>
                    <a:pt x="53" y="30"/>
                    <a:pt x="50" y="31"/>
                    <a:pt x="50" y="32"/>
                  </a:cubicBezTo>
                  <a:cubicBezTo>
                    <a:pt x="51" y="33"/>
                    <a:pt x="54" y="31"/>
                    <a:pt x="53" y="33"/>
                  </a:cubicBezTo>
                  <a:cubicBezTo>
                    <a:pt x="54" y="31"/>
                    <a:pt x="47" y="34"/>
                    <a:pt x="47" y="34"/>
                  </a:cubicBezTo>
                  <a:cubicBezTo>
                    <a:pt x="47" y="33"/>
                    <a:pt x="53" y="35"/>
                    <a:pt x="52" y="35"/>
                  </a:cubicBezTo>
                  <a:cubicBezTo>
                    <a:pt x="51" y="36"/>
                    <a:pt x="50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46" y="34"/>
                    <a:pt x="45" y="36"/>
                  </a:cubicBezTo>
                  <a:cubicBezTo>
                    <a:pt x="45" y="36"/>
                    <a:pt x="48" y="36"/>
                    <a:pt x="48" y="36"/>
                  </a:cubicBezTo>
                  <a:cubicBezTo>
                    <a:pt x="46" y="38"/>
                    <a:pt x="44" y="36"/>
                    <a:pt x="45" y="39"/>
                  </a:cubicBezTo>
                  <a:cubicBezTo>
                    <a:pt x="45" y="39"/>
                    <a:pt x="43" y="40"/>
                    <a:pt x="43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3" y="43"/>
                    <a:pt x="45" y="44"/>
                    <a:pt x="46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6"/>
                    <a:pt x="38" y="46"/>
                  </a:cubicBezTo>
                  <a:cubicBezTo>
                    <a:pt x="38" y="46"/>
                    <a:pt x="40" y="45"/>
                    <a:pt x="40" y="46"/>
                  </a:cubicBezTo>
                  <a:cubicBezTo>
                    <a:pt x="40" y="46"/>
                    <a:pt x="38" y="48"/>
                    <a:pt x="38" y="48"/>
                  </a:cubicBezTo>
                  <a:cubicBezTo>
                    <a:pt x="38" y="48"/>
                    <a:pt x="39" y="48"/>
                    <a:pt x="39" y="49"/>
                  </a:cubicBezTo>
                  <a:cubicBezTo>
                    <a:pt x="39" y="49"/>
                    <a:pt x="37" y="49"/>
                    <a:pt x="37" y="49"/>
                  </a:cubicBezTo>
                  <a:cubicBezTo>
                    <a:pt x="37" y="49"/>
                    <a:pt x="39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37" y="52"/>
                    <a:pt x="35" y="52"/>
                    <a:pt x="34" y="54"/>
                  </a:cubicBezTo>
                  <a:cubicBezTo>
                    <a:pt x="34" y="55"/>
                    <a:pt x="30" y="54"/>
                    <a:pt x="30" y="54"/>
                  </a:cubicBezTo>
                  <a:cubicBezTo>
                    <a:pt x="30" y="57"/>
                    <a:pt x="36" y="54"/>
                    <a:pt x="37" y="54"/>
                  </a:cubicBezTo>
                  <a:cubicBezTo>
                    <a:pt x="36" y="54"/>
                    <a:pt x="35" y="56"/>
                    <a:pt x="35" y="56"/>
                  </a:cubicBezTo>
                  <a:cubicBezTo>
                    <a:pt x="32" y="56"/>
                    <a:pt x="34" y="57"/>
                    <a:pt x="33" y="58"/>
                  </a:cubicBezTo>
                  <a:cubicBezTo>
                    <a:pt x="32" y="59"/>
                    <a:pt x="30" y="57"/>
                    <a:pt x="29" y="58"/>
                  </a:cubicBezTo>
                  <a:cubicBezTo>
                    <a:pt x="29" y="59"/>
                    <a:pt x="26" y="61"/>
                    <a:pt x="26" y="61"/>
                  </a:cubicBezTo>
                  <a:cubicBezTo>
                    <a:pt x="26" y="62"/>
                    <a:pt x="27" y="62"/>
                    <a:pt x="27" y="62"/>
                  </a:cubicBezTo>
                  <a:cubicBezTo>
                    <a:pt x="27" y="63"/>
                    <a:pt x="24" y="63"/>
                    <a:pt x="24" y="63"/>
                  </a:cubicBezTo>
                  <a:cubicBezTo>
                    <a:pt x="24" y="63"/>
                    <a:pt x="25" y="64"/>
                    <a:pt x="25" y="65"/>
                  </a:cubicBezTo>
                  <a:cubicBezTo>
                    <a:pt x="25" y="66"/>
                    <a:pt x="27" y="65"/>
                    <a:pt x="28" y="65"/>
                  </a:cubicBezTo>
                  <a:cubicBezTo>
                    <a:pt x="29" y="64"/>
                    <a:pt x="30" y="65"/>
                    <a:pt x="31" y="64"/>
                  </a:cubicBezTo>
                  <a:cubicBezTo>
                    <a:pt x="31" y="64"/>
                    <a:pt x="30" y="63"/>
                    <a:pt x="30" y="62"/>
                  </a:cubicBezTo>
                  <a:cubicBezTo>
                    <a:pt x="30" y="62"/>
                    <a:pt x="32" y="63"/>
                    <a:pt x="33" y="64"/>
                  </a:cubicBezTo>
                  <a:cubicBezTo>
                    <a:pt x="33" y="64"/>
                    <a:pt x="30" y="66"/>
                    <a:pt x="30" y="66"/>
                  </a:cubicBezTo>
                  <a:cubicBezTo>
                    <a:pt x="29" y="66"/>
                    <a:pt x="28" y="67"/>
                    <a:pt x="28" y="66"/>
                  </a:cubicBezTo>
                  <a:cubicBezTo>
                    <a:pt x="27" y="65"/>
                    <a:pt x="26" y="67"/>
                    <a:pt x="25" y="67"/>
                  </a:cubicBezTo>
                  <a:cubicBezTo>
                    <a:pt x="24" y="66"/>
                    <a:pt x="24" y="63"/>
                    <a:pt x="23" y="66"/>
                  </a:cubicBezTo>
                  <a:cubicBezTo>
                    <a:pt x="21" y="70"/>
                    <a:pt x="20" y="65"/>
                    <a:pt x="21" y="65"/>
                  </a:cubicBezTo>
                  <a:cubicBezTo>
                    <a:pt x="19" y="65"/>
                    <a:pt x="21" y="69"/>
                    <a:pt x="19" y="68"/>
                  </a:cubicBezTo>
                  <a:cubicBezTo>
                    <a:pt x="15" y="68"/>
                    <a:pt x="18" y="70"/>
                    <a:pt x="17" y="71"/>
                  </a:cubicBezTo>
                  <a:cubicBezTo>
                    <a:pt x="16" y="71"/>
                    <a:pt x="16" y="69"/>
                    <a:pt x="16" y="69"/>
                  </a:cubicBezTo>
                  <a:cubicBezTo>
                    <a:pt x="14" y="69"/>
                    <a:pt x="12" y="70"/>
                    <a:pt x="11" y="71"/>
                  </a:cubicBezTo>
                  <a:cubicBezTo>
                    <a:pt x="11" y="72"/>
                    <a:pt x="15" y="72"/>
                    <a:pt x="16" y="72"/>
                  </a:cubicBezTo>
                  <a:cubicBezTo>
                    <a:pt x="16" y="72"/>
                    <a:pt x="19" y="71"/>
                    <a:pt x="19" y="71"/>
                  </a:cubicBezTo>
                  <a:cubicBezTo>
                    <a:pt x="20" y="72"/>
                    <a:pt x="15" y="72"/>
                    <a:pt x="15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2" y="73"/>
                    <a:pt x="11" y="73"/>
                    <a:pt x="10" y="73"/>
                  </a:cubicBezTo>
                  <a:cubicBezTo>
                    <a:pt x="8" y="72"/>
                    <a:pt x="7" y="73"/>
                    <a:pt x="9" y="74"/>
                  </a:cubicBezTo>
                  <a:cubicBezTo>
                    <a:pt x="10" y="74"/>
                    <a:pt x="12" y="74"/>
                    <a:pt x="12" y="76"/>
                  </a:cubicBezTo>
                  <a:cubicBezTo>
                    <a:pt x="12" y="76"/>
                    <a:pt x="11" y="78"/>
                    <a:pt x="11" y="77"/>
                  </a:cubicBezTo>
                  <a:cubicBezTo>
                    <a:pt x="10" y="77"/>
                    <a:pt x="12" y="75"/>
                    <a:pt x="10" y="74"/>
                  </a:cubicBezTo>
                  <a:cubicBezTo>
                    <a:pt x="7" y="74"/>
                    <a:pt x="9" y="75"/>
                    <a:pt x="8" y="76"/>
                  </a:cubicBezTo>
                  <a:cubicBezTo>
                    <a:pt x="8" y="76"/>
                    <a:pt x="8" y="73"/>
                    <a:pt x="7" y="73"/>
                  </a:cubicBezTo>
                  <a:cubicBezTo>
                    <a:pt x="7" y="72"/>
                    <a:pt x="5" y="78"/>
                    <a:pt x="6" y="77"/>
                  </a:cubicBezTo>
                  <a:cubicBezTo>
                    <a:pt x="5" y="77"/>
                    <a:pt x="5" y="75"/>
                    <a:pt x="5" y="75"/>
                  </a:cubicBezTo>
                  <a:cubicBezTo>
                    <a:pt x="4" y="75"/>
                    <a:pt x="4" y="77"/>
                    <a:pt x="4" y="77"/>
                  </a:cubicBezTo>
                  <a:cubicBezTo>
                    <a:pt x="3" y="78"/>
                    <a:pt x="1" y="77"/>
                    <a:pt x="1" y="78"/>
                  </a:cubicBezTo>
                  <a:cubicBezTo>
                    <a:pt x="1" y="79"/>
                    <a:pt x="0" y="80"/>
                    <a:pt x="1" y="80"/>
                  </a:cubicBezTo>
                  <a:cubicBezTo>
                    <a:pt x="2" y="80"/>
                    <a:pt x="3" y="80"/>
                    <a:pt x="4" y="81"/>
                  </a:cubicBezTo>
                  <a:cubicBezTo>
                    <a:pt x="4" y="81"/>
                    <a:pt x="0" y="82"/>
                    <a:pt x="1" y="83"/>
                  </a:cubicBezTo>
                  <a:cubicBezTo>
                    <a:pt x="1" y="84"/>
                    <a:pt x="3" y="84"/>
                    <a:pt x="3" y="84"/>
                  </a:cubicBezTo>
                  <a:cubicBezTo>
                    <a:pt x="3" y="84"/>
                    <a:pt x="6" y="83"/>
                    <a:pt x="6" y="84"/>
                  </a:cubicBezTo>
                  <a:cubicBezTo>
                    <a:pt x="5" y="85"/>
                    <a:pt x="2" y="84"/>
                    <a:pt x="1" y="86"/>
                  </a:cubicBezTo>
                  <a:cubicBezTo>
                    <a:pt x="0" y="87"/>
                    <a:pt x="6" y="87"/>
                    <a:pt x="4" y="89"/>
                  </a:cubicBezTo>
                  <a:cubicBezTo>
                    <a:pt x="4" y="89"/>
                    <a:pt x="3" y="87"/>
                    <a:pt x="2" y="88"/>
                  </a:cubicBezTo>
                  <a:cubicBezTo>
                    <a:pt x="1" y="89"/>
                    <a:pt x="1" y="90"/>
                    <a:pt x="2" y="91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7" y="91"/>
                    <a:pt x="8" y="89"/>
                    <a:pt x="9" y="90"/>
                  </a:cubicBezTo>
                  <a:cubicBezTo>
                    <a:pt x="8" y="90"/>
                    <a:pt x="7" y="91"/>
                    <a:pt x="7" y="91"/>
                  </a:cubicBezTo>
                  <a:cubicBezTo>
                    <a:pt x="7" y="92"/>
                    <a:pt x="6" y="92"/>
                    <a:pt x="5" y="92"/>
                  </a:cubicBezTo>
                  <a:cubicBezTo>
                    <a:pt x="5" y="92"/>
                    <a:pt x="7" y="93"/>
                    <a:pt x="7" y="94"/>
                  </a:cubicBezTo>
                  <a:cubicBezTo>
                    <a:pt x="7" y="94"/>
                    <a:pt x="4" y="92"/>
                    <a:pt x="5" y="94"/>
                  </a:cubicBezTo>
                  <a:cubicBezTo>
                    <a:pt x="5" y="95"/>
                    <a:pt x="8" y="96"/>
                    <a:pt x="8" y="96"/>
                  </a:cubicBezTo>
                  <a:cubicBezTo>
                    <a:pt x="8" y="97"/>
                    <a:pt x="5" y="95"/>
                    <a:pt x="4" y="96"/>
                  </a:cubicBezTo>
                  <a:cubicBezTo>
                    <a:pt x="2" y="96"/>
                    <a:pt x="4" y="93"/>
                    <a:pt x="3" y="93"/>
                  </a:cubicBezTo>
                  <a:cubicBezTo>
                    <a:pt x="3" y="93"/>
                    <a:pt x="1" y="95"/>
                    <a:pt x="2" y="96"/>
                  </a:cubicBezTo>
                  <a:cubicBezTo>
                    <a:pt x="3" y="96"/>
                    <a:pt x="2" y="98"/>
                    <a:pt x="2" y="98"/>
                  </a:cubicBezTo>
                  <a:cubicBezTo>
                    <a:pt x="3" y="99"/>
                    <a:pt x="4" y="97"/>
                    <a:pt x="5" y="96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6" y="97"/>
                    <a:pt x="6" y="96"/>
                    <a:pt x="7" y="96"/>
                  </a:cubicBezTo>
                  <a:cubicBezTo>
                    <a:pt x="7" y="96"/>
                    <a:pt x="7" y="98"/>
                    <a:pt x="6" y="98"/>
                  </a:cubicBezTo>
                  <a:cubicBezTo>
                    <a:pt x="4" y="99"/>
                    <a:pt x="8" y="101"/>
                    <a:pt x="8" y="100"/>
                  </a:cubicBezTo>
                  <a:cubicBezTo>
                    <a:pt x="8" y="102"/>
                    <a:pt x="1" y="100"/>
                    <a:pt x="5" y="103"/>
                  </a:cubicBezTo>
                  <a:cubicBezTo>
                    <a:pt x="7" y="104"/>
                    <a:pt x="8" y="105"/>
                    <a:pt x="10" y="105"/>
                  </a:cubicBezTo>
                  <a:cubicBezTo>
                    <a:pt x="10" y="105"/>
                    <a:pt x="13" y="107"/>
                    <a:pt x="14" y="107"/>
                  </a:cubicBezTo>
                  <a:cubicBezTo>
                    <a:pt x="17" y="107"/>
                    <a:pt x="21" y="104"/>
                    <a:pt x="23" y="102"/>
                  </a:cubicBezTo>
                  <a:cubicBezTo>
                    <a:pt x="24" y="100"/>
                    <a:pt x="25" y="100"/>
                    <a:pt x="27" y="99"/>
                  </a:cubicBezTo>
                  <a:cubicBezTo>
                    <a:pt x="28" y="98"/>
                    <a:pt x="28" y="95"/>
                    <a:pt x="29" y="95"/>
                  </a:cubicBezTo>
                  <a:cubicBezTo>
                    <a:pt x="29" y="95"/>
                    <a:pt x="29" y="98"/>
                    <a:pt x="30" y="98"/>
                  </a:cubicBezTo>
                  <a:cubicBezTo>
                    <a:pt x="32" y="99"/>
                    <a:pt x="31" y="99"/>
                    <a:pt x="31" y="100"/>
                  </a:cubicBezTo>
                  <a:cubicBezTo>
                    <a:pt x="32" y="100"/>
                    <a:pt x="33" y="100"/>
                    <a:pt x="34" y="101"/>
                  </a:cubicBezTo>
                  <a:cubicBezTo>
                    <a:pt x="34" y="102"/>
                    <a:pt x="33" y="100"/>
                    <a:pt x="34" y="10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1" name="Freeform 720"/>
            <p:cNvSpPr>
              <a:spLocks noEditPoints="1"/>
            </p:cNvSpPr>
            <p:nvPr/>
          </p:nvSpPr>
          <p:spPr bwMode="auto">
            <a:xfrm>
              <a:off x="12945392" y="4366236"/>
              <a:ext cx="7563687" cy="2637625"/>
            </a:xfrm>
            <a:custGeom>
              <a:avLst/>
              <a:gdLst>
                <a:gd name="T0" fmla="*/ 785 w 810"/>
                <a:gd name="T1" fmla="*/ 109 h 282"/>
                <a:gd name="T2" fmla="*/ 725 w 810"/>
                <a:gd name="T3" fmla="*/ 77 h 282"/>
                <a:gd name="T4" fmla="*/ 665 w 810"/>
                <a:gd name="T5" fmla="*/ 80 h 282"/>
                <a:gd name="T6" fmla="*/ 607 w 810"/>
                <a:gd name="T7" fmla="*/ 65 h 282"/>
                <a:gd name="T8" fmla="*/ 578 w 810"/>
                <a:gd name="T9" fmla="*/ 56 h 282"/>
                <a:gd name="T10" fmla="*/ 555 w 810"/>
                <a:gd name="T11" fmla="*/ 61 h 282"/>
                <a:gd name="T12" fmla="*/ 521 w 810"/>
                <a:gd name="T13" fmla="*/ 59 h 282"/>
                <a:gd name="T14" fmla="*/ 495 w 810"/>
                <a:gd name="T15" fmla="*/ 44 h 282"/>
                <a:gd name="T16" fmla="*/ 469 w 810"/>
                <a:gd name="T17" fmla="*/ 49 h 282"/>
                <a:gd name="T18" fmla="*/ 423 w 810"/>
                <a:gd name="T19" fmla="*/ 43 h 282"/>
                <a:gd name="T20" fmla="*/ 383 w 810"/>
                <a:gd name="T21" fmla="*/ 50 h 282"/>
                <a:gd name="T22" fmla="*/ 423 w 810"/>
                <a:gd name="T23" fmla="*/ 17 h 282"/>
                <a:gd name="T24" fmla="*/ 378 w 810"/>
                <a:gd name="T25" fmla="*/ 7 h 282"/>
                <a:gd name="T26" fmla="*/ 355 w 810"/>
                <a:gd name="T27" fmla="*/ 17 h 282"/>
                <a:gd name="T28" fmla="*/ 320 w 810"/>
                <a:gd name="T29" fmla="*/ 22 h 282"/>
                <a:gd name="T30" fmla="*/ 297 w 810"/>
                <a:gd name="T31" fmla="*/ 32 h 282"/>
                <a:gd name="T32" fmla="*/ 269 w 810"/>
                <a:gd name="T33" fmla="*/ 49 h 282"/>
                <a:gd name="T34" fmla="*/ 247 w 810"/>
                <a:gd name="T35" fmla="*/ 58 h 282"/>
                <a:gd name="T36" fmla="*/ 242 w 810"/>
                <a:gd name="T37" fmla="*/ 50 h 282"/>
                <a:gd name="T38" fmla="*/ 259 w 810"/>
                <a:gd name="T39" fmla="*/ 97 h 282"/>
                <a:gd name="T40" fmla="*/ 227 w 810"/>
                <a:gd name="T41" fmla="*/ 107 h 282"/>
                <a:gd name="T42" fmla="*/ 231 w 810"/>
                <a:gd name="T43" fmla="*/ 88 h 282"/>
                <a:gd name="T44" fmla="*/ 206 w 810"/>
                <a:gd name="T45" fmla="*/ 60 h 282"/>
                <a:gd name="T46" fmla="*/ 191 w 810"/>
                <a:gd name="T47" fmla="*/ 83 h 282"/>
                <a:gd name="T48" fmla="*/ 131 w 810"/>
                <a:gd name="T49" fmla="*/ 90 h 282"/>
                <a:gd name="T50" fmla="*/ 92 w 810"/>
                <a:gd name="T51" fmla="*/ 100 h 282"/>
                <a:gd name="T52" fmla="*/ 84 w 810"/>
                <a:gd name="T53" fmla="*/ 107 h 282"/>
                <a:gd name="T54" fmla="*/ 53 w 810"/>
                <a:gd name="T55" fmla="*/ 120 h 282"/>
                <a:gd name="T56" fmla="*/ 31 w 810"/>
                <a:gd name="T57" fmla="*/ 102 h 282"/>
                <a:gd name="T58" fmla="*/ 29 w 810"/>
                <a:gd name="T59" fmla="*/ 84 h 282"/>
                <a:gd name="T60" fmla="*/ 5 w 810"/>
                <a:gd name="T61" fmla="*/ 88 h 282"/>
                <a:gd name="T62" fmla="*/ 7 w 810"/>
                <a:gd name="T63" fmla="*/ 152 h 282"/>
                <a:gd name="T64" fmla="*/ 16 w 810"/>
                <a:gd name="T65" fmla="*/ 187 h 282"/>
                <a:gd name="T66" fmla="*/ 40 w 810"/>
                <a:gd name="T67" fmla="*/ 223 h 282"/>
                <a:gd name="T68" fmla="*/ 53 w 810"/>
                <a:gd name="T69" fmla="*/ 244 h 282"/>
                <a:gd name="T70" fmla="*/ 82 w 810"/>
                <a:gd name="T71" fmla="*/ 272 h 282"/>
                <a:gd name="T72" fmla="*/ 109 w 810"/>
                <a:gd name="T73" fmla="*/ 250 h 282"/>
                <a:gd name="T74" fmla="*/ 108 w 810"/>
                <a:gd name="T75" fmla="*/ 222 h 282"/>
                <a:gd name="T76" fmla="*/ 160 w 810"/>
                <a:gd name="T77" fmla="*/ 223 h 282"/>
                <a:gd name="T78" fmla="*/ 196 w 810"/>
                <a:gd name="T79" fmla="*/ 196 h 282"/>
                <a:gd name="T80" fmla="*/ 252 w 810"/>
                <a:gd name="T81" fmla="*/ 204 h 282"/>
                <a:gd name="T82" fmla="*/ 331 w 810"/>
                <a:gd name="T83" fmla="*/ 226 h 282"/>
                <a:gd name="T84" fmla="*/ 415 w 810"/>
                <a:gd name="T85" fmla="*/ 231 h 282"/>
                <a:gd name="T86" fmla="*/ 483 w 810"/>
                <a:gd name="T87" fmla="*/ 207 h 282"/>
                <a:gd name="T88" fmla="*/ 521 w 810"/>
                <a:gd name="T89" fmla="*/ 258 h 282"/>
                <a:gd name="T90" fmla="*/ 558 w 810"/>
                <a:gd name="T91" fmla="*/ 226 h 282"/>
                <a:gd name="T92" fmla="*/ 543 w 810"/>
                <a:gd name="T93" fmla="*/ 199 h 282"/>
                <a:gd name="T94" fmla="*/ 591 w 810"/>
                <a:gd name="T95" fmla="*/ 162 h 282"/>
                <a:gd name="T96" fmla="*/ 627 w 810"/>
                <a:gd name="T97" fmla="*/ 165 h 282"/>
                <a:gd name="T98" fmla="*/ 657 w 810"/>
                <a:gd name="T99" fmla="*/ 153 h 282"/>
                <a:gd name="T100" fmla="*/ 669 w 810"/>
                <a:gd name="T101" fmla="*/ 154 h 282"/>
                <a:gd name="T102" fmla="*/ 649 w 810"/>
                <a:gd name="T103" fmla="*/ 210 h 282"/>
                <a:gd name="T104" fmla="*/ 667 w 810"/>
                <a:gd name="T105" fmla="*/ 171 h 282"/>
                <a:gd name="T106" fmla="*/ 710 w 810"/>
                <a:gd name="T107" fmla="*/ 156 h 282"/>
                <a:gd name="T108" fmla="*/ 738 w 810"/>
                <a:gd name="T109" fmla="*/ 121 h 282"/>
                <a:gd name="T110" fmla="*/ 765 w 810"/>
                <a:gd name="T111" fmla="*/ 116 h 282"/>
                <a:gd name="T112" fmla="*/ 802 w 810"/>
                <a:gd name="T113" fmla="*/ 115 h 282"/>
                <a:gd name="T114" fmla="*/ 388 w 810"/>
                <a:gd name="T115" fmla="*/ 2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0" h="282">
                  <a:moveTo>
                    <a:pt x="808" y="111"/>
                  </a:moveTo>
                  <a:cubicBezTo>
                    <a:pt x="806" y="109"/>
                    <a:pt x="803" y="108"/>
                    <a:pt x="801" y="106"/>
                  </a:cubicBezTo>
                  <a:cubicBezTo>
                    <a:pt x="800" y="105"/>
                    <a:pt x="799" y="104"/>
                    <a:pt x="797" y="103"/>
                  </a:cubicBezTo>
                  <a:cubicBezTo>
                    <a:pt x="796" y="103"/>
                    <a:pt x="794" y="103"/>
                    <a:pt x="793" y="102"/>
                  </a:cubicBezTo>
                  <a:cubicBezTo>
                    <a:pt x="793" y="103"/>
                    <a:pt x="794" y="103"/>
                    <a:pt x="794" y="103"/>
                  </a:cubicBezTo>
                  <a:cubicBezTo>
                    <a:pt x="795" y="103"/>
                    <a:pt x="792" y="104"/>
                    <a:pt x="791" y="103"/>
                  </a:cubicBezTo>
                  <a:cubicBezTo>
                    <a:pt x="791" y="103"/>
                    <a:pt x="792" y="103"/>
                    <a:pt x="792" y="102"/>
                  </a:cubicBezTo>
                  <a:cubicBezTo>
                    <a:pt x="791" y="101"/>
                    <a:pt x="786" y="103"/>
                    <a:pt x="785" y="102"/>
                  </a:cubicBezTo>
                  <a:cubicBezTo>
                    <a:pt x="787" y="103"/>
                    <a:pt x="787" y="103"/>
                    <a:pt x="787" y="106"/>
                  </a:cubicBezTo>
                  <a:cubicBezTo>
                    <a:pt x="786" y="107"/>
                    <a:pt x="788" y="109"/>
                    <a:pt x="788" y="109"/>
                  </a:cubicBezTo>
                  <a:cubicBezTo>
                    <a:pt x="787" y="109"/>
                    <a:pt x="787" y="108"/>
                    <a:pt x="787" y="108"/>
                  </a:cubicBezTo>
                  <a:cubicBezTo>
                    <a:pt x="786" y="107"/>
                    <a:pt x="786" y="109"/>
                    <a:pt x="785" y="109"/>
                  </a:cubicBezTo>
                  <a:cubicBezTo>
                    <a:pt x="785" y="109"/>
                    <a:pt x="783" y="105"/>
                    <a:pt x="783" y="105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3"/>
                    <a:pt x="782" y="102"/>
                    <a:pt x="783" y="101"/>
                  </a:cubicBezTo>
                  <a:cubicBezTo>
                    <a:pt x="784" y="99"/>
                    <a:pt x="782" y="100"/>
                    <a:pt x="781" y="99"/>
                  </a:cubicBezTo>
                  <a:cubicBezTo>
                    <a:pt x="781" y="98"/>
                    <a:pt x="779" y="97"/>
                    <a:pt x="778" y="97"/>
                  </a:cubicBezTo>
                  <a:cubicBezTo>
                    <a:pt x="771" y="93"/>
                    <a:pt x="765" y="89"/>
                    <a:pt x="758" y="87"/>
                  </a:cubicBezTo>
                  <a:cubicBezTo>
                    <a:pt x="756" y="86"/>
                    <a:pt x="755" y="85"/>
                    <a:pt x="754" y="84"/>
                  </a:cubicBezTo>
                  <a:cubicBezTo>
                    <a:pt x="753" y="83"/>
                    <a:pt x="751" y="82"/>
                    <a:pt x="749" y="82"/>
                  </a:cubicBezTo>
                  <a:cubicBezTo>
                    <a:pt x="746" y="81"/>
                    <a:pt x="743" y="80"/>
                    <a:pt x="739" y="78"/>
                  </a:cubicBezTo>
                  <a:cubicBezTo>
                    <a:pt x="736" y="78"/>
                    <a:pt x="732" y="78"/>
                    <a:pt x="730" y="78"/>
                  </a:cubicBezTo>
                  <a:cubicBezTo>
                    <a:pt x="728" y="78"/>
                    <a:pt x="727" y="78"/>
                    <a:pt x="726" y="78"/>
                  </a:cubicBezTo>
                  <a:cubicBezTo>
                    <a:pt x="726" y="78"/>
                    <a:pt x="725" y="77"/>
                    <a:pt x="725" y="77"/>
                  </a:cubicBezTo>
                  <a:cubicBezTo>
                    <a:pt x="724" y="78"/>
                    <a:pt x="724" y="79"/>
                    <a:pt x="723" y="78"/>
                  </a:cubicBezTo>
                  <a:cubicBezTo>
                    <a:pt x="720" y="78"/>
                    <a:pt x="717" y="77"/>
                    <a:pt x="714" y="76"/>
                  </a:cubicBezTo>
                  <a:cubicBezTo>
                    <a:pt x="713" y="76"/>
                    <a:pt x="710" y="75"/>
                    <a:pt x="710" y="77"/>
                  </a:cubicBezTo>
                  <a:cubicBezTo>
                    <a:pt x="709" y="79"/>
                    <a:pt x="708" y="79"/>
                    <a:pt x="710" y="80"/>
                  </a:cubicBezTo>
                  <a:cubicBezTo>
                    <a:pt x="712" y="82"/>
                    <a:pt x="714" y="86"/>
                    <a:pt x="709" y="87"/>
                  </a:cubicBezTo>
                  <a:cubicBezTo>
                    <a:pt x="708" y="88"/>
                    <a:pt x="705" y="88"/>
                    <a:pt x="704" y="86"/>
                  </a:cubicBezTo>
                  <a:cubicBezTo>
                    <a:pt x="703" y="85"/>
                    <a:pt x="703" y="84"/>
                    <a:pt x="700" y="84"/>
                  </a:cubicBezTo>
                  <a:cubicBezTo>
                    <a:pt x="697" y="83"/>
                    <a:pt x="699" y="82"/>
                    <a:pt x="698" y="81"/>
                  </a:cubicBezTo>
                  <a:cubicBezTo>
                    <a:pt x="698" y="80"/>
                    <a:pt x="695" y="79"/>
                    <a:pt x="694" y="80"/>
                  </a:cubicBezTo>
                  <a:cubicBezTo>
                    <a:pt x="691" y="83"/>
                    <a:pt x="686" y="80"/>
                    <a:pt x="682" y="80"/>
                  </a:cubicBezTo>
                  <a:cubicBezTo>
                    <a:pt x="678" y="80"/>
                    <a:pt x="674" y="79"/>
                    <a:pt x="670" y="79"/>
                  </a:cubicBezTo>
                  <a:cubicBezTo>
                    <a:pt x="668" y="79"/>
                    <a:pt x="667" y="79"/>
                    <a:pt x="665" y="80"/>
                  </a:cubicBezTo>
                  <a:cubicBezTo>
                    <a:pt x="663" y="81"/>
                    <a:pt x="664" y="84"/>
                    <a:pt x="664" y="86"/>
                  </a:cubicBezTo>
                  <a:cubicBezTo>
                    <a:pt x="664" y="86"/>
                    <a:pt x="664" y="86"/>
                    <a:pt x="664" y="86"/>
                  </a:cubicBezTo>
                  <a:cubicBezTo>
                    <a:pt x="663" y="86"/>
                    <a:pt x="662" y="81"/>
                    <a:pt x="661" y="80"/>
                  </a:cubicBezTo>
                  <a:cubicBezTo>
                    <a:pt x="660" y="80"/>
                    <a:pt x="656" y="80"/>
                    <a:pt x="655" y="78"/>
                  </a:cubicBezTo>
                  <a:cubicBezTo>
                    <a:pt x="655" y="75"/>
                    <a:pt x="659" y="74"/>
                    <a:pt x="655" y="71"/>
                  </a:cubicBezTo>
                  <a:cubicBezTo>
                    <a:pt x="653" y="70"/>
                    <a:pt x="651" y="69"/>
                    <a:pt x="648" y="68"/>
                  </a:cubicBezTo>
                  <a:cubicBezTo>
                    <a:pt x="642" y="66"/>
                    <a:pt x="635" y="68"/>
                    <a:pt x="629" y="69"/>
                  </a:cubicBezTo>
                  <a:cubicBezTo>
                    <a:pt x="626" y="69"/>
                    <a:pt x="623" y="69"/>
                    <a:pt x="619" y="69"/>
                  </a:cubicBezTo>
                  <a:cubicBezTo>
                    <a:pt x="618" y="69"/>
                    <a:pt x="618" y="69"/>
                    <a:pt x="617" y="69"/>
                  </a:cubicBezTo>
                  <a:cubicBezTo>
                    <a:pt x="615" y="68"/>
                    <a:pt x="617" y="68"/>
                    <a:pt x="618" y="67"/>
                  </a:cubicBezTo>
                  <a:cubicBezTo>
                    <a:pt x="618" y="66"/>
                    <a:pt x="613" y="65"/>
                    <a:pt x="613" y="65"/>
                  </a:cubicBezTo>
                  <a:cubicBezTo>
                    <a:pt x="612" y="64"/>
                    <a:pt x="608" y="65"/>
                    <a:pt x="607" y="65"/>
                  </a:cubicBezTo>
                  <a:cubicBezTo>
                    <a:pt x="607" y="65"/>
                    <a:pt x="611" y="64"/>
                    <a:pt x="610" y="63"/>
                  </a:cubicBezTo>
                  <a:cubicBezTo>
                    <a:pt x="609" y="63"/>
                    <a:pt x="608" y="64"/>
                    <a:pt x="607" y="64"/>
                  </a:cubicBezTo>
                  <a:cubicBezTo>
                    <a:pt x="606" y="63"/>
                    <a:pt x="604" y="62"/>
                    <a:pt x="604" y="62"/>
                  </a:cubicBezTo>
                  <a:cubicBezTo>
                    <a:pt x="603" y="62"/>
                    <a:pt x="600" y="60"/>
                    <a:pt x="602" y="60"/>
                  </a:cubicBezTo>
                  <a:cubicBezTo>
                    <a:pt x="603" y="60"/>
                    <a:pt x="605" y="60"/>
                    <a:pt x="606" y="60"/>
                  </a:cubicBezTo>
                  <a:cubicBezTo>
                    <a:pt x="609" y="60"/>
                    <a:pt x="605" y="57"/>
                    <a:pt x="604" y="57"/>
                  </a:cubicBezTo>
                  <a:cubicBezTo>
                    <a:pt x="602" y="55"/>
                    <a:pt x="597" y="56"/>
                    <a:pt x="594" y="55"/>
                  </a:cubicBezTo>
                  <a:cubicBezTo>
                    <a:pt x="592" y="55"/>
                    <a:pt x="591" y="57"/>
                    <a:pt x="589" y="59"/>
                  </a:cubicBezTo>
                  <a:cubicBezTo>
                    <a:pt x="589" y="59"/>
                    <a:pt x="582" y="63"/>
                    <a:pt x="582" y="60"/>
                  </a:cubicBezTo>
                  <a:cubicBezTo>
                    <a:pt x="583" y="58"/>
                    <a:pt x="584" y="60"/>
                    <a:pt x="586" y="59"/>
                  </a:cubicBezTo>
                  <a:cubicBezTo>
                    <a:pt x="586" y="59"/>
                    <a:pt x="585" y="56"/>
                    <a:pt x="584" y="56"/>
                  </a:cubicBezTo>
                  <a:cubicBezTo>
                    <a:pt x="584" y="56"/>
                    <a:pt x="578" y="56"/>
                    <a:pt x="578" y="56"/>
                  </a:cubicBezTo>
                  <a:cubicBezTo>
                    <a:pt x="579" y="55"/>
                    <a:pt x="581" y="54"/>
                    <a:pt x="583" y="54"/>
                  </a:cubicBezTo>
                  <a:cubicBezTo>
                    <a:pt x="584" y="55"/>
                    <a:pt x="591" y="55"/>
                    <a:pt x="591" y="55"/>
                  </a:cubicBezTo>
                  <a:cubicBezTo>
                    <a:pt x="591" y="54"/>
                    <a:pt x="585" y="54"/>
                    <a:pt x="584" y="53"/>
                  </a:cubicBezTo>
                  <a:cubicBezTo>
                    <a:pt x="582" y="53"/>
                    <a:pt x="580" y="53"/>
                    <a:pt x="578" y="53"/>
                  </a:cubicBezTo>
                  <a:cubicBezTo>
                    <a:pt x="574" y="52"/>
                    <a:pt x="570" y="52"/>
                    <a:pt x="566" y="51"/>
                  </a:cubicBezTo>
                  <a:cubicBezTo>
                    <a:pt x="565" y="51"/>
                    <a:pt x="561" y="50"/>
                    <a:pt x="561" y="50"/>
                  </a:cubicBezTo>
                  <a:cubicBezTo>
                    <a:pt x="561" y="51"/>
                    <a:pt x="562" y="52"/>
                    <a:pt x="561" y="52"/>
                  </a:cubicBezTo>
                  <a:cubicBezTo>
                    <a:pt x="560" y="53"/>
                    <a:pt x="559" y="53"/>
                    <a:pt x="558" y="53"/>
                  </a:cubicBezTo>
                  <a:cubicBezTo>
                    <a:pt x="557" y="53"/>
                    <a:pt x="552" y="54"/>
                    <a:pt x="553" y="56"/>
                  </a:cubicBezTo>
                  <a:cubicBezTo>
                    <a:pt x="554" y="58"/>
                    <a:pt x="556" y="55"/>
                    <a:pt x="557" y="56"/>
                  </a:cubicBezTo>
                  <a:cubicBezTo>
                    <a:pt x="557" y="56"/>
                    <a:pt x="554" y="57"/>
                    <a:pt x="555" y="59"/>
                  </a:cubicBezTo>
                  <a:cubicBezTo>
                    <a:pt x="556" y="59"/>
                    <a:pt x="555" y="60"/>
                    <a:pt x="555" y="61"/>
                  </a:cubicBezTo>
                  <a:cubicBezTo>
                    <a:pt x="556" y="61"/>
                    <a:pt x="557" y="62"/>
                    <a:pt x="557" y="63"/>
                  </a:cubicBezTo>
                  <a:cubicBezTo>
                    <a:pt x="557" y="63"/>
                    <a:pt x="553" y="63"/>
                    <a:pt x="552" y="63"/>
                  </a:cubicBezTo>
                  <a:cubicBezTo>
                    <a:pt x="550" y="63"/>
                    <a:pt x="552" y="62"/>
                    <a:pt x="552" y="62"/>
                  </a:cubicBezTo>
                  <a:cubicBezTo>
                    <a:pt x="551" y="61"/>
                    <a:pt x="548" y="62"/>
                    <a:pt x="548" y="62"/>
                  </a:cubicBezTo>
                  <a:cubicBezTo>
                    <a:pt x="546" y="63"/>
                    <a:pt x="544" y="62"/>
                    <a:pt x="543" y="62"/>
                  </a:cubicBezTo>
                  <a:cubicBezTo>
                    <a:pt x="542" y="62"/>
                    <a:pt x="546" y="63"/>
                    <a:pt x="546" y="63"/>
                  </a:cubicBezTo>
                  <a:cubicBezTo>
                    <a:pt x="549" y="64"/>
                    <a:pt x="546" y="66"/>
                    <a:pt x="545" y="65"/>
                  </a:cubicBezTo>
                  <a:cubicBezTo>
                    <a:pt x="544" y="65"/>
                    <a:pt x="544" y="64"/>
                    <a:pt x="544" y="63"/>
                  </a:cubicBezTo>
                  <a:cubicBezTo>
                    <a:pt x="543" y="63"/>
                    <a:pt x="542" y="63"/>
                    <a:pt x="541" y="63"/>
                  </a:cubicBezTo>
                  <a:cubicBezTo>
                    <a:pt x="539" y="62"/>
                    <a:pt x="537" y="61"/>
                    <a:pt x="534" y="62"/>
                  </a:cubicBezTo>
                  <a:cubicBezTo>
                    <a:pt x="531" y="62"/>
                    <a:pt x="529" y="65"/>
                    <a:pt x="526" y="63"/>
                  </a:cubicBezTo>
                  <a:cubicBezTo>
                    <a:pt x="524" y="62"/>
                    <a:pt x="522" y="61"/>
                    <a:pt x="521" y="59"/>
                  </a:cubicBezTo>
                  <a:cubicBezTo>
                    <a:pt x="520" y="58"/>
                    <a:pt x="518" y="62"/>
                    <a:pt x="517" y="62"/>
                  </a:cubicBezTo>
                  <a:cubicBezTo>
                    <a:pt x="516" y="64"/>
                    <a:pt x="515" y="70"/>
                    <a:pt x="512" y="69"/>
                  </a:cubicBezTo>
                  <a:cubicBezTo>
                    <a:pt x="510" y="68"/>
                    <a:pt x="508" y="68"/>
                    <a:pt x="506" y="66"/>
                  </a:cubicBezTo>
                  <a:cubicBezTo>
                    <a:pt x="505" y="65"/>
                    <a:pt x="503" y="63"/>
                    <a:pt x="502" y="62"/>
                  </a:cubicBezTo>
                  <a:cubicBezTo>
                    <a:pt x="501" y="60"/>
                    <a:pt x="499" y="59"/>
                    <a:pt x="498" y="58"/>
                  </a:cubicBezTo>
                  <a:cubicBezTo>
                    <a:pt x="496" y="56"/>
                    <a:pt x="500" y="57"/>
                    <a:pt x="501" y="57"/>
                  </a:cubicBezTo>
                  <a:cubicBezTo>
                    <a:pt x="502" y="57"/>
                    <a:pt x="504" y="56"/>
                    <a:pt x="504" y="55"/>
                  </a:cubicBezTo>
                  <a:cubicBezTo>
                    <a:pt x="504" y="55"/>
                    <a:pt x="499" y="52"/>
                    <a:pt x="499" y="52"/>
                  </a:cubicBezTo>
                  <a:cubicBezTo>
                    <a:pt x="499" y="52"/>
                    <a:pt x="502" y="52"/>
                    <a:pt x="502" y="51"/>
                  </a:cubicBezTo>
                  <a:cubicBezTo>
                    <a:pt x="501" y="50"/>
                    <a:pt x="499" y="50"/>
                    <a:pt x="499" y="50"/>
                  </a:cubicBezTo>
                  <a:cubicBezTo>
                    <a:pt x="499" y="48"/>
                    <a:pt x="504" y="47"/>
                    <a:pt x="499" y="46"/>
                  </a:cubicBezTo>
                  <a:cubicBezTo>
                    <a:pt x="498" y="46"/>
                    <a:pt x="497" y="44"/>
                    <a:pt x="495" y="44"/>
                  </a:cubicBezTo>
                  <a:cubicBezTo>
                    <a:pt x="494" y="44"/>
                    <a:pt x="492" y="43"/>
                    <a:pt x="491" y="44"/>
                  </a:cubicBezTo>
                  <a:cubicBezTo>
                    <a:pt x="490" y="44"/>
                    <a:pt x="490" y="45"/>
                    <a:pt x="489" y="45"/>
                  </a:cubicBezTo>
                  <a:cubicBezTo>
                    <a:pt x="488" y="44"/>
                    <a:pt x="488" y="44"/>
                    <a:pt x="487" y="44"/>
                  </a:cubicBezTo>
                  <a:cubicBezTo>
                    <a:pt x="486" y="44"/>
                    <a:pt x="484" y="44"/>
                    <a:pt x="483" y="43"/>
                  </a:cubicBezTo>
                  <a:cubicBezTo>
                    <a:pt x="482" y="43"/>
                    <a:pt x="481" y="43"/>
                    <a:pt x="480" y="41"/>
                  </a:cubicBezTo>
                  <a:cubicBezTo>
                    <a:pt x="479" y="41"/>
                    <a:pt x="480" y="40"/>
                    <a:pt x="478" y="41"/>
                  </a:cubicBezTo>
                  <a:cubicBezTo>
                    <a:pt x="478" y="41"/>
                    <a:pt x="477" y="42"/>
                    <a:pt x="476" y="42"/>
                  </a:cubicBezTo>
                  <a:cubicBezTo>
                    <a:pt x="475" y="42"/>
                    <a:pt x="475" y="41"/>
                    <a:pt x="474" y="42"/>
                  </a:cubicBezTo>
                  <a:cubicBezTo>
                    <a:pt x="474" y="43"/>
                    <a:pt x="473" y="44"/>
                    <a:pt x="473" y="45"/>
                  </a:cubicBezTo>
                  <a:cubicBezTo>
                    <a:pt x="473" y="46"/>
                    <a:pt x="475" y="46"/>
                    <a:pt x="474" y="47"/>
                  </a:cubicBezTo>
                  <a:cubicBezTo>
                    <a:pt x="473" y="48"/>
                    <a:pt x="474" y="48"/>
                    <a:pt x="473" y="48"/>
                  </a:cubicBezTo>
                  <a:cubicBezTo>
                    <a:pt x="472" y="48"/>
                    <a:pt x="470" y="48"/>
                    <a:pt x="469" y="49"/>
                  </a:cubicBezTo>
                  <a:cubicBezTo>
                    <a:pt x="470" y="48"/>
                    <a:pt x="473" y="50"/>
                    <a:pt x="473" y="50"/>
                  </a:cubicBezTo>
                  <a:cubicBezTo>
                    <a:pt x="472" y="51"/>
                    <a:pt x="469" y="49"/>
                    <a:pt x="467" y="49"/>
                  </a:cubicBezTo>
                  <a:cubicBezTo>
                    <a:pt x="465" y="49"/>
                    <a:pt x="462" y="49"/>
                    <a:pt x="459" y="49"/>
                  </a:cubicBezTo>
                  <a:cubicBezTo>
                    <a:pt x="458" y="49"/>
                    <a:pt x="458" y="48"/>
                    <a:pt x="457" y="48"/>
                  </a:cubicBezTo>
                  <a:cubicBezTo>
                    <a:pt x="456" y="47"/>
                    <a:pt x="453" y="48"/>
                    <a:pt x="452" y="48"/>
                  </a:cubicBezTo>
                  <a:cubicBezTo>
                    <a:pt x="451" y="47"/>
                    <a:pt x="449" y="47"/>
                    <a:pt x="448" y="46"/>
                  </a:cubicBezTo>
                  <a:cubicBezTo>
                    <a:pt x="448" y="45"/>
                    <a:pt x="450" y="45"/>
                    <a:pt x="450" y="44"/>
                  </a:cubicBezTo>
                  <a:cubicBezTo>
                    <a:pt x="451" y="43"/>
                    <a:pt x="442" y="43"/>
                    <a:pt x="441" y="43"/>
                  </a:cubicBezTo>
                  <a:cubicBezTo>
                    <a:pt x="436" y="42"/>
                    <a:pt x="432" y="43"/>
                    <a:pt x="427" y="43"/>
                  </a:cubicBezTo>
                  <a:cubicBezTo>
                    <a:pt x="424" y="43"/>
                    <a:pt x="425" y="43"/>
                    <a:pt x="426" y="45"/>
                  </a:cubicBezTo>
                  <a:cubicBezTo>
                    <a:pt x="426" y="46"/>
                    <a:pt x="424" y="45"/>
                    <a:pt x="424" y="45"/>
                  </a:cubicBezTo>
                  <a:cubicBezTo>
                    <a:pt x="422" y="45"/>
                    <a:pt x="423" y="44"/>
                    <a:pt x="423" y="43"/>
                  </a:cubicBezTo>
                  <a:cubicBezTo>
                    <a:pt x="423" y="41"/>
                    <a:pt x="422" y="38"/>
                    <a:pt x="420" y="40"/>
                  </a:cubicBezTo>
                  <a:cubicBezTo>
                    <a:pt x="420" y="42"/>
                    <a:pt x="416" y="42"/>
                    <a:pt x="414" y="41"/>
                  </a:cubicBezTo>
                  <a:cubicBezTo>
                    <a:pt x="413" y="40"/>
                    <a:pt x="415" y="38"/>
                    <a:pt x="411" y="39"/>
                  </a:cubicBezTo>
                  <a:cubicBezTo>
                    <a:pt x="410" y="39"/>
                    <a:pt x="409" y="39"/>
                    <a:pt x="408" y="39"/>
                  </a:cubicBezTo>
                  <a:cubicBezTo>
                    <a:pt x="407" y="38"/>
                    <a:pt x="406" y="39"/>
                    <a:pt x="404" y="40"/>
                  </a:cubicBezTo>
                  <a:cubicBezTo>
                    <a:pt x="402" y="42"/>
                    <a:pt x="407" y="41"/>
                    <a:pt x="407" y="42"/>
                  </a:cubicBezTo>
                  <a:cubicBezTo>
                    <a:pt x="407" y="44"/>
                    <a:pt x="403" y="43"/>
                    <a:pt x="402" y="44"/>
                  </a:cubicBezTo>
                  <a:cubicBezTo>
                    <a:pt x="401" y="45"/>
                    <a:pt x="399" y="45"/>
                    <a:pt x="397" y="46"/>
                  </a:cubicBezTo>
                  <a:cubicBezTo>
                    <a:pt x="395" y="47"/>
                    <a:pt x="393" y="47"/>
                    <a:pt x="390" y="47"/>
                  </a:cubicBezTo>
                  <a:cubicBezTo>
                    <a:pt x="388" y="47"/>
                    <a:pt x="388" y="47"/>
                    <a:pt x="387" y="49"/>
                  </a:cubicBezTo>
                  <a:cubicBezTo>
                    <a:pt x="386" y="50"/>
                    <a:pt x="382" y="51"/>
                    <a:pt x="381" y="51"/>
                  </a:cubicBezTo>
                  <a:cubicBezTo>
                    <a:pt x="381" y="50"/>
                    <a:pt x="383" y="50"/>
                    <a:pt x="383" y="50"/>
                  </a:cubicBezTo>
                  <a:cubicBezTo>
                    <a:pt x="385" y="49"/>
                    <a:pt x="385" y="47"/>
                    <a:pt x="386" y="46"/>
                  </a:cubicBezTo>
                  <a:cubicBezTo>
                    <a:pt x="387" y="44"/>
                    <a:pt x="388" y="46"/>
                    <a:pt x="389" y="45"/>
                  </a:cubicBezTo>
                  <a:cubicBezTo>
                    <a:pt x="390" y="45"/>
                    <a:pt x="390" y="44"/>
                    <a:pt x="391" y="44"/>
                  </a:cubicBezTo>
                  <a:cubicBezTo>
                    <a:pt x="394" y="42"/>
                    <a:pt x="398" y="41"/>
                    <a:pt x="401" y="39"/>
                  </a:cubicBezTo>
                  <a:cubicBezTo>
                    <a:pt x="403" y="38"/>
                    <a:pt x="405" y="37"/>
                    <a:pt x="407" y="36"/>
                  </a:cubicBezTo>
                  <a:cubicBezTo>
                    <a:pt x="411" y="33"/>
                    <a:pt x="416" y="31"/>
                    <a:pt x="420" y="29"/>
                  </a:cubicBezTo>
                  <a:cubicBezTo>
                    <a:pt x="423" y="28"/>
                    <a:pt x="426" y="26"/>
                    <a:pt x="423" y="23"/>
                  </a:cubicBezTo>
                  <a:cubicBezTo>
                    <a:pt x="422" y="22"/>
                    <a:pt x="422" y="24"/>
                    <a:pt x="421" y="23"/>
                  </a:cubicBezTo>
                  <a:cubicBezTo>
                    <a:pt x="420" y="22"/>
                    <a:pt x="419" y="22"/>
                    <a:pt x="418" y="21"/>
                  </a:cubicBezTo>
                  <a:cubicBezTo>
                    <a:pt x="418" y="20"/>
                    <a:pt x="423" y="22"/>
                    <a:pt x="423" y="22"/>
                  </a:cubicBezTo>
                  <a:cubicBezTo>
                    <a:pt x="424" y="22"/>
                    <a:pt x="427" y="22"/>
                    <a:pt x="425" y="20"/>
                  </a:cubicBezTo>
                  <a:cubicBezTo>
                    <a:pt x="424" y="19"/>
                    <a:pt x="424" y="18"/>
                    <a:pt x="423" y="17"/>
                  </a:cubicBezTo>
                  <a:cubicBezTo>
                    <a:pt x="422" y="15"/>
                    <a:pt x="421" y="19"/>
                    <a:pt x="420" y="19"/>
                  </a:cubicBezTo>
                  <a:cubicBezTo>
                    <a:pt x="420" y="18"/>
                    <a:pt x="420" y="17"/>
                    <a:pt x="420" y="17"/>
                  </a:cubicBezTo>
                  <a:cubicBezTo>
                    <a:pt x="420" y="16"/>
                    <a:pt x="420" y="16"/>
                    <a:pt x="419" y="15"/>
                  </a:cubicBezTo>
                  <a:cubicBezTo>
                    <a:pt x="419" y="14"/>
                    <a:pt x="417" y="13"/>
                    <a:pt x="416" y="13"/>
                  </a:cubicBezTo>
                  <a:cubicBezTo>
                    <a:pt x="414" y="12"/>
                    <a:pt x="413" y="12"/>
                    <a:pt x="411" y="11"/>
                  </a:cubicBezTo>
                  <a:cubicBezTo>
                    <a:pt x="409" y="11"/>
                    <a:pt x="409" y="11"/>
                    <a:pt x="406" y="12"/>
                  </a:cubicBezTo>
                  <a:cubicBezTo>
                    <a:pt x="404" y="12"/>
                    <a:pt x="397" y="9"/>
                    <a:pt x="396" y="12"/>
                  </a:cubicBezTo>
                  <a:cubicBezTo>
                    <a:pt x="395" y="13"/>
                    <a:pt x="389" y="14"/>
                    <a:pt x="388" y="13"/>
                  </a:cubicBezTo>
                  <a:cubicBezTo>
                    <a:pt x="388" y="13"/>
                    <a:pt x="394" y="9"/>
                    <a:pt x="392" y="8"/>
                  </a:cubicBezTo>
                  <a:cubicBezTo>
                    <a:pt x="392" y="8"/>
                    <a:pt x="385" y="9"/>
                    <a:pt x="384" y="8"/>
                  </a:cubicBezTo>
                  <a:cubicBezTo>
                    <a:pt x="384" y="7"/>
                    <a:pt x="386" y="7"/>
                    <a:pt x="386" y="7"/>
                  </a:cubicBezTo>
                  <a:cubicBezTo>
                    <a:pt x="386" y="6"/>
                    <a:pt x="378" y="7"/>
                    <a:pt x="378" y="7"/>
                  </a:cubicBezTo>
                  <a:cubicBezTo>
                    <a:pt x="379" y="5"/>
                    <a:pt x="383" y="6"/>
                    <a:pt x="384" y="5"/>
                  </a:cubicBezTo>
                  <a:cubicBezTo>
                    <a:pt x="385" y="4"/>
                    <a:pt x="387" y="5"/>
                    <a:pt x="386" y="4"/>
                  </a:cubicBezTo>
                  <a:cubicBezTo>
                    <a:pt x="386" y="3"/>
                    <a:pt x="386" y="2"/>
                    <a:pt x="385" y="2"/>
                  </a:cubicBezTo>
                  <a:cubicBezTo>
                    <a:pt x="382" y="2"/>
                    <a:pt x="381" y="1"/>
                    <a:pt x="378" y="1"/>
                  </a:cubicBezTo>
                  <a:cubicBezTo>
                    <a:pt x="376" y="0"/>
                    <a:pt x="374" y="1"/>
                    <a:pt x="372" y="2"/>
                  </a:cubicBezTo>
                  <a:cubicBezTo>
                    <a:pt x="368" y="3"/>
                    <a:pt x="364" y="6"/>
                    <a:pt x="362" y="8"/>
                  </a:cubicBezTo>
                  <a:cubicBezTo>
                    <a:pt x="361" y="9"/>
                    <a:pt x="361" y="9"/>
                    <a:pt x="362" y="10"/>
                  </a:cubicBezTo>
                  <a:cubicBezTo>
                    <a:pt x="363" y="10"/>
                    <a:pt x="362" y="11"/>
                    <a:pt x="362" y="12"/>
                  </a:cubicBezTo>
                  <a:cubicBezTo>
                    <a:pt x="362" y="14"/>
                    <a:pt x="366" y="13"/>
                    <a:pt x="366" y="14"/>
                  </a:cubicBezTo>
                  <a:cubicBezTo>
                    <a:pt x="366" y="13"/>
                    <a:pt x="361" y="14"/>
                    <a:pt x="360" y="14"/>
                  </a:cubicBezTo>
                  <a:cubicBezTo>
                    <a:pt x="359" y="14"/>
                    <a:pt x="353" y="13"/>
                    <a:pt x="352" y="14"/>
                  </a:cubicBezTo>
                  <a:cubicBezTo>
                    <a:pt x="352" y="13"/>
                    <a:pt x="355" y="17"/>
                    <a:pt x="355" y="17"/>
                  </a:cubicBezTo>
                  <a:cubicBezTo>
                    <a:pt x="356" y="18"/>
                    <a:pt x="351" y="16"/>
                    <a:pt x="350" y="16"/>
                  </a:cubicBezTo>
                  <a:cubicBezTo>
                    <a:pt x="349" y="16"/>
                    <a:pt x="347" y="17"/>
                    <a:pt x="345" y="18"/>
                  </a:cubicBezTo>
                  <a:cubicBezTo>
                    <a:pt x="345" y="18"/>
                    <a:pt x="345" y="18"/>
                    <a:pt x="344" y="18"/>
                  </a:cubicBezTo>
                  <a:cubicBezTo>
                    <a:pt x="342" y="18"/>
                    <a:pt x="344" y="18"/>
                    <a:pt x="343" y="17"/>
                  </a:cubicBezTo>
                  <a:cubicBezTo>
                    <a:pt x="343" y="18"/>
                    <a:pt x="338" y="20"/>
                    <a:pt x="338" y="20"/>
                  </a:cubicBezTo>
                  <a:cubicBezTo>
                    <a:pt x="338" y="19"/>
                    <a:pt x="340" y="18"/>
                    <a:pt x="340" y="18"/>
                  </a:cubicBezTo>
                  <a:cubicBezTo>
                    <a:pt x="340" y="17"/>
                    <a:pt x="335" y="18"/>
                    <a:pt x="334" y="17"/>
                  </a:cubicBezTo>
                  <a:cubicBezTo>
                    <a:pt x="334" y="17"/>
                    <a:pt x="336" y="16"/>
                    <a:pt x="336" y="16"/>
                  </a:cubicBezTo>
                  <a:cubicBezTo>
                    <a:pt x="335" y="17"/>
                    <a:pt x="330" y="18"/>
                    <a:pt x="328" y="18"/>
                  </a:cubicBezTo>
                  <a:cubicBezTo>
                    <a:pt x="323" y="19"/>
                    <a:pt x="329" y="19"/>
                    <a:pt x="330" y="20"/>
                  </a:cubicBezTo>
                  <a:cubicBezTo>
                    <a:pt x="329" y="19"/>
                    <a:pt x="324" y="21"/>
                    <a:pt x="323" y="21"/>
                  </a:cubicBezTo>
                  <a:cubicBezTo>
                    <a:pt x="322" y="21"/>
                    <a:pt x="321" y="21"/>
                    <a:pt x="320" y="22"/>
                  </a:cubicBezTo>
                  <a:cubicBezTo>
                    <a:pt x="319" y="23"/>
                    <a:pt x="317" y="22"/>
                    <a:pt x="315" y="22"/>
                  </a:cubicBezTo>
                  <a:cubicBezTo>
                    <a:pt x="314" y="22"/>
                    <a:pt x="313" y="24"/>
                    <a:pt x="311" y="24"/>
                  </a:cubicBezTo>
                  <a:cubicBezTo>
                    <a:pt x="309" y="25"/>
                    <a:pt x="308" y="24"/>
                    <a:pt x="307" y="25"/>
                  </a:cubicBezTo>
                  <a:cubicBezTo>
                    <a:pt x="306" y="26"/>
                    <a:pt x="305" y="27"/>
                    <a:pt x="304" y="27"/>
                  </a:cubicBezTo>
                  <a:cubicBezTo>
                    <a:pt x="302" y="27"/>
                    <a:pt x="300" y="27"/>
                    <a:pt x="299" y="27"/>
                  </a:cubicBezTo>
                  <a:cubicBezTo>
                    <a:pt x="299" y="27"/>
                    <a:pt x="302" y="29"/>
                    <a:pt x="302" y="29"/>
                  </a:cubicBezTo>
                  <a:cubicBezTo>
                    <a:pt x="301" y="30"/>
                    <a:pt x="295" y="30"/>
                    <a:pt x="295" y="30"/>
                  </a:cubicBezTo>
                  <a:cubicBezTo>
                    <a:pt x="295" y="30"/>
                    <a:pt x="299" y="30"/>
                    <a:pt x="299" y="30"/>
                  </a:cubicBezTo>
                  <a:cubicBezTo>
                    <a:pt x="299" y="30"/>
                    <a:pt x="297" y="30"/>
                    <a:pt x="296" y="30"/>
                  </a:cubicBezTo>
                  <a:cubicBezTo>
                    <a:pt x="297" y="30"/>
                    <a:pt x="299" y="31"/>
                    <a:pt x="299" y="31"/>
                  </a:cubicBezTo>
                  <a:cubicBezTo>
                    <a:pt x="298" y="31"/>
                    <a:pt x="298" y="31"/>
                    <a:pt x="297" y="31"/>
                  </a:cubicBezTo>
                  <a:cubicBezTo>
                    <a:pt x="298" y="31"/>
                    <a:pt x="297" y="32"/>
                    <a:pt x="297" y="32"/>
                  </a:cubicBezTo>
                  <a:cubicBezTo>
                    <a:pt x="297" y="33"/>
                    <a:pt x="294" y="32"/>
                    <a:pt x="294" y="32"/>
                  </a:cubicBezTo>
                  <a:cubicBezTo>
                    <a:pt x="294" y="33"/>
                    <a:pt x="296" y="33"/>
                    <a:pt x="296" y="34"/>
                  </a:cubicBezTo>
                  <a:cubicBezTo>
                    <a:pt x="297" y="34"/>
                    <a:pt x="295" y="34"/>
                    <a:pt x="295" y="34"/>
                  </a:cubicBezTo>
                  <a:cubicBezTo>
                    <a:pt x="295" y="36"/>
                    <a:pt x="299" y="34"/>
                    <a:pt x="298" y="36"/>
                  </a:cubicBezTo>
                  <a:cubicBezTo>
                    <a:pt x="296" y="38"/>
                    <a:pt x="301" y="39"/>
                    <a:pt x="298" y="40"/>
                  </a:cubicBezTo>
                  <a:cubicBezTo>
                    <a:pt x="296" y="40"/>
                    <a:pt x="294" y="40"/>
                    <a:pt x="292" y="40"/>
                  </a:cubicBezTo>
                  <a:cubicBezTo>
                    <a:pt x="291" y="41"/>
                    <a:pt x="291" y="42"/>
                    <a:pt x="289" y="41"/>
                  </a:cubicBezTo>
                  <a:cubicBezTo>
                    <a:pt x="288" y="41"/>
                    <a:pt x="287" y="41"/>
                    <a:pt x="286" y="41"/>
                  </a:cubicBezTo>
                  <a:cubicBezTo>
                    <a:pt x="282" y="42"/>
                    <a:pt x="278" y="42"/>
                    <a:pt x="274" y="42"/>
                  </a:cubicBezTo>
                  <a:cubicBezTo>
                    <a:pt x="272" y="42"/>
                    <a:pt x="270" y="42"/>
                    <a:pt x="269" y="43"/>
                  </a:cubicBezTo>
                  <a:cubicBezTo>
                    <a:pt x="268" y="44"/>
                    <a:pt x="267" y="45"/>
                    <a:pt x="267" y="46"/>
                  </a:cubicBezTo>
                  <a:cubicBezTo>
                    <a:pt x="267" y="47"/>
                    <a:pt x="269" y="48"/>
                    <a:pt x="269" y="49"/>
                  </a:cubicBezTo>
                  <a:cubicBezTo>
                    <a:pt x="268" y="51"/>
                    <a:pt x="268" y="52"/>
                    <a:pt x="269" y="53"/>
                  </a:cubicBezTo>
                  <a:cubicBezTo>
                    <a:pt x="271" y="55"/>
                    <a:pt x="274" y="54"/>
                    <a:pt x="276" y="56"/>
                  </a:cubicBezTo>
                  <a:cubicBezTo>
                    <a:pt x="276" y="56"/>
                    <a:pt x="278" y="60"/>
                    <a:pt x="278" y="60"/>
                  </a:cubicBezTo>
                  <a:cubicBezTo>
                    <a:pt x="274" y="60"/>
                    <a:pt x="273" y="60"/>
                    <a:pt x="270" y="58"/>
                  </a:cubicBezTo>
                  <a:cubicBezTo>
                    <a:pt x="267" y="56"/>
                    <a:pt x="262" y="54"/>
                    <a:pt x="258" y="54"/>
                  </a:cubicBezTo>
                  <a:cubicBezTo>
                    <a:pt x="256" y="54"/>
                    <a:pt x="257" y="53"/>
                    <a:pt x="255" y="52"/>
                  </a:cubicBezTo>
                  <a:cubicBezTo>
                    <a:pt x="254" y="52"/>
                    <a:pt x="250" y="52"/>
                    <a:pt x="250" y="54"/>
                  </a:cubicBezTo>
                  <a:cubicBezTo>
                    <a:pt x="250" y="55"/>
                    <a:pt x="254" y="55"/>
                    <a:pt x="254" y="55"/>
                  </a:cubicBezTo>
                  <a:cubicBezTo>
                    <a:pt x="254" y="55"/>
                    <a:pt x="251" y="56"/>
                    <a:pt x="252" y="56"/>
                  </a:cubicBezTo>
                  <a:cubicBezTo>
                    <a:pt x="254" y="57"/>
                    <a:pt x="255" y="56"/>
                    <a:pt x="256" y="58"/>
                  </a:cubicBezTo>
                  <a:cubicBezTo>
                    <a:pt x="256" y="60"/>
                    <a:pt x="253" y="59"/>
                    <a:pt x="252" y="59"/>
                  </a:cubicBezTo>
                  <a:cubicBezTo>
                    <a:pt x="250" y="58"/>
                    <a:pt x="249" y="57"/>
                    <a:pt x="247" y="58"/>
                  </a:cubicBezTo>
                  <a:cubicBezTo>
                    <a:pt x="245" y="58"/>
                    <a:pt x="246" y="61"/>
                    <a:pt x="247" y="62"/>
                  </a:cubicBezTo>
                  <a:cubicBezTo>
                    <a:pt x="248" y="63"/>
                    <a:pt x="250" y="63"/>
                    <a:pt x="251" y="63"/>
                  </a:cubicBezTo>
                  <a:cubicBezTo>
                    <a:pt x="253" y="64"/>
                    <a:pt x="255" y="64"/>
                    <a:pt x="256" y="65"/>
                  </a:cubicBezTo>
                  <a:cubicBezTo>
                    <a:pt x="257" y="66"/>
                    <a:pt x="257" y="67"/>
                    <a:pt x="257" y="67"/>
                  </a:cubicBezTo>
                  <a:cubicBezTo>
                    <a:pt x="258" y="67"/>
                    <a:pt x="259" y="67"/>
                    <a:pt x="260" y="67"/>
                  </a:cubicBezTo>
                  <a:cubicBezTo>
                    <a:pt x="260" y="67"/>
                    <a:pt x="257" y="68"/>
                    <a:pt x="257" y="68"/>
                  </a:cubicBezTo>
                  <a:cubicBezTo>
                    <a:pt x="255" y="68"/>
                    <a:pt x="255" y="67"/>
                    <a:pt x="254" y="66"/>
                  </a:cubicBezTo>
                  <a:cubicBezTo>
                    <a:pt x="252" y="65"/>
                    <a:pt x="249" y="65"/>
                    <a:pt x="246" y="65"/>
                  </a:cubicBezTo>
                  <a:cubicBezTo>
                    <a:pt x="245" y="65"/>
                    <a:pt x="240" y="64"/>
                    <a:pt x="242" y="62"/>
                  </a:cubicBezTo>
                  <a:cubicBezTo>
                    <a:pt x="243" y="62"/>
                    <a:pt x="242" y="61"/>
                    <a:pt x="242" y="60"/>
                  </a:cubicBezTo>
                  <a:cubicBezTo>
                    <a:pt x="241" y="59"/>
                    <a:pt x="242" y="58"/>
                    <a:pt x="242" y="57"/>
                  </a:cubicBezTo>
                  <a:cubicBezTo>
                    <a:pt x="243" y="55"/>
                    <a:pt x="244" y="51"/>
                    <a:pt x="242" y="50"/>
                  </a:cubicBezTo>
                  <a:cubicBezTo>
                    <a:pt x="238" y="49"/>
                    <a:pt x="241" y="54"/>
                    <a:pt x="240" y="56"/>
                  </a:cubicBezTo>
                  <a:cubicBezTo>
                    <a:pt x="238" y="58"/>
                    <a:pt x="235" y="59"/>
                    <a:pt x="233" y="61"/>
                  </a:cubicBezTo>
                  <a:cubicBezTo>
                    <a:pt x="230" y="64"/>
                    <a:pt x="231" y="63"/>
                    <a:pt x="233" y="65"/>
                  </a:cubicBezTo>
                  <a:cubicBezTo>
                    <a:pt x="234" y="66"/>
                    <a:pt x="237" y="69"/>
                    <a:pt x="237" y="71"/>
                  </a:cubicBezTo>
                  <a:cubicBezTo>
                    <a:pt x="237" y="71"/>
                    <a:pt x="236" y="73"/>
                    <a:pt x="235" y="73"/>
                  </a:cubicBezTo>
                  <a:cubicBezTo>
                    <a:pt x="234" y="75"/>
                    <a:pt x="233" y="77"/>
                    <a:pt x="233" y="79"/>
                  </a:cubicBezTo>
                  <a:cubicBezTo>
                    <a:pt x="233" y="79"/>
                    <a:pt x="234" y="84"/>
                    <a:pt x="235" y="84"/>
                  </a:cubicBezTo>
                  <a:cubicBezTo>
                    <a:pt x="237" y="84"/>
                    <a:pt x="239" y="84"/>
                    <a:pt x="241" y="83"/>
                  </a:cubicBezTo>
                  <a:cubicBezTo>
                    <a:pt x="243" y="82"/>
                    <a:pt x="246" y="83"/>
                    <a:pt x="248" y="84"/>
                  </a:cubicBezTo>
                  <a:cubicBezTo>
                    <a:pt x="251" y="84"/>
                    <a:pt x="253" y="86"/>
                    <a:pt x="254" y="89"/>
                  </a:cubicBezTo>
                  <a:cubicBezTo>
                    <a:pt x="255" y="91"/>
                    <a:pt x="251" y="94"/>
                    <a:pt x="253" y="95"/>
                  </a:cubicBezTo>
                  <a:cubicBezTo>
                    <a:pt x="253" y="95"/>
                    <a:pt x="259" y="97"/>
                    <a:pt x="259" y="97"/>
                  </a:cubicBezTo>
                  <a:cubicBezTo>
                    <a:pt x="259" y="98"/>
                    <a:pt x="252" y="96"/>
                    <a:pt x="251" y="96"/>
                  </a:cubicBezTo>
                  <a:cubicBezTo>
                    <a:pt x="251" y="96"/>
                    <a:pt x="250" y="93"/>
                    <a:pt x="250" y="93"/>
                  </a:cubicBezTo>
                  <a:cubicBezTo>
                    <a:pt x="251" y="91"/>
                    <a:pt x="252" y="90"/>
                    <a:pt x="250" y="89"/>
                  </a:cubicBezTo>
                  <a:cubicBezTo>
                    <a:pt x="248" y="88"/>
                    <a:pt x="249" y="86"/>
                    <a:pt x="247" y="85"/>
                  </a:cubicBezTo>
                  <a:cubicBezTo>
                    <a:pt x="245" y="85"/>
                    <a:pt x="243" y="86"/>
                    <a:pt x="241" y="86"/>
                  </a:cubicBezTo>
                  <a:cubicBezTo>
                    <a:pt x="241" y="86"/>
                    <a:pt x="237" y="87"/>
                    <a:pt x="237" y="88"/>
                  </a:cubicBezTo>
                  <a:cubicBezTo>
                    <a:pt x="238" y="88"/>
                    <a:pt x="239" y="88"/>
                    <a:pt x="238" y="88"/>
                  </a:cubicBezTo>
                  <a:cubicBezTo>
                    <a:pt x="238" y="89"/>
                    <a:pt x="236" y="90"/>
                    <a:pt x="237" y="91"/>
                  </a:cubicBezTo>
                  <a:cubicBezTo>
                    <a:pt x="241" y="93"/>
                    <a:pt x="238" y="96"/>
                    <a:pt x="236" y="98"/>
                  </a:cubicBezTo>
                  <a:cubicBezTo>
                    <a:pt x="235" y="99"/>
                    <a:pt x="234" y="101"/>
                    <a:pt x="234" y="102"/>
                  </a:cubicBezTo>
                  <a:cubicBezTo>
                    <a:pt x="233" y="103"/>
                    <a:pt x="231" y="104"/>
                    <a:pt x="229" y="104"/>
                  </a:cubicBezTo>
                  <a:cubicBezTo>
                    <a:pt x="228" y="105"/>
                    <a:pt x="227" y="105"/>
                    <a:pt x="227" y="107"/>
                  </a:cubicBezTo>
                  <a:cubicBezTo>
                    <a:pt x="226" y="109"/>
                    <a:pt x="224" y="108"/>
                    <a:pt x="223" y="108"/>
                  </a:cubicBezTo>
                  <a:cubicBezTo>
                    <a:pt x="220" y="107"/>
                    <a:pt x="218" y="108"/>
                    <a:pt x="216" y="107"/>
                  </a:cubicBezTo>
                  <a:cubicBezTo>
                    <a:pt x="215" y="107"/>
                    <a:pt x="214" y="106"/>
                    <a:pt x="213" y="106"/>
                  </a:cubicBezTo>
                  <a:cubicBezTo>
                    <a:pt x="211" y="106"/>
                    <a:pt x="211" y="105"/>
                    <a:pt x="210" y="104"/>
                  </a:cubicBezTo>
                  <a:cubicBezTo>
                    <a:pt x="210" y="104"/>
                    <a:pt x="212" y="103"/>
                    <a:pt x="212" y="104"/>
                  </a:cubicBezTo>
                  <a:cubicBezTo>
                    <a:pt x="213" y="106"/>
                    <a:pt x="215" y="106"/>
                    <a:pt x="215" y="105"/>
                  </a:cubicBezTo>
                  <a:cubicBezTo>
                    <a:pt x="216" y="104"/>
                    <a:pt x="221" y="107"/>
                    <a:pt x="223" y="105"/>
                  </a:cubicBezTo>
                  <a:cubicBezTo>
                    <a:pt x="223" y="104"/>
                    <a:pt x="221" y="103"/>
                    <a:pt x="223" y="103"/>
                  </a:cubicBezTo>
                  <a:cubicBezTo>
                    <a:pt x="224" y="102"/>
                    <a:pt x="226" y="101"/>
                    <a:pt x="227" y="100"/>
                  </a:cubicBezTo>
                  <a:cubicBezTo>
                    <a:pt x="228" y="98"/>
                    <a:pt x="227" y="98"/>
                    <a:pt x="230" y="97"/>
                  </a:cubicBezTo>
                  <a:cubicBezTo>
                    <a:pt x="233" y="95"/>
                    <a:pt x="229" y="93"/>
                    <a:pt x="231" y="91"/>
                  </a:cubicBezTo>
                  <a:cubicBezTo>
                    <a:pt x="233" y="90"/>
                    <a:pt x="233" y="89"/>
                    <a:pt x="231" y="88"/>
                  </a:cubicBezTo>
                  <a:cubicBezTo>
                    <a:pt x="230" y="88"/>
                    <a:pt x="229" y="87"/>
                    <a:pt x="228" y="86"/>
                  </a:cubicBezTo>
                  <a:cubicBezTo>
                    <a:pt x="227" y="84"/>
                    <a:pt x="228" y="81"/>
                    <a:pt x="228" y="79"/>
                  </a:cubicBezTo>
                  <a:cubicBezTo>
                    <a:pt x="228" y="77"/>
                    <a:pt x="227" y="75"/>
                    <a:pt x="228" y="73"/>
                  </a:cubicBezTo>
                  <a:cubicBezTo>
                    <a:pt x="228" y="71"/>
                    <a:pt x="230" y="71"/>
                    <a:pt x="230" y="69"/>
                  </a:cubicBezTo>
                  <a:cubicBezTo>
                    <a:pt x="229" y="67"/>
                    <a:pt x="227" y="66"/>
                    <a:pt x="226" y="65"/>
                  </a:cubicBezTo>
                  <a:cubicBezTo>
                    <a:pt x="225" y="64"/>
                    <a:pt x="224" y="63"/>
                    <a:pt x="225" y="62"/>
                  </a:cubicBezTo>
                  <a:cubicBezTo>
                    <a:pt x="227" y="61"/>
                    <a:pt x="227" y="59"/>
                    <a:pt x="228" y="57"/>
                  </a:cubicBezTo>
                  <a:cubicBezTo>
                    <a:pt x="229" y="56"/>
                    <a:pt x="230" y="53"/>
                    <a:pt x="229" y="52"/>
                  </a:cubicBezTo>
                  <a:cubicBezTo>
                    <a:pt x="229" y="51"/>
                    <a:pt x="225" y="50"/>
                    <a:pt x="223" y="49"/>
                  </a:cubicBezTo>
                  <a:cubicBezTo>
                    <a:pt x="221" y="49"/>
                    <a:pt x="219" y="49"/>
                    <a:pt x="217" y="49"/>
                  </a:cubicBezTo>
                  <a:cubicBezTo>
                    <a:pt x="216" y="49"/>
                    <a:pt x="213" y="48"/>
                    <a:pt x="212" y="49"/>
                  </a:cubicBezTo>
                  <a:cubicBezTo>
                    <a:pt x="209" y="51"/>
                    <a:pt x="209" y="58"/>
                    <a:pt x="206" y="60"/>
                  </a:cubicBezTo>
                  <a:cubicBezTo>
                    <a:pt x="204" y="63"/>
                    <a:pt x="198" y="64"/>
                    <a:pt x="198" y="68"/>
                  </a:cubicBezTo>
                  <a:cubicBezTo>
                    <a:pt x="198" y="69"/>
                    <a:pt x="201" y="68"/>
                    <a:pt x="201" y="68"/>
                  </a:cubicBezTo>
                  <a:cubicBezTo>
                    <a:pt x="202" y="69"/>
                    <a:pt x="201" y="73"/>
                    <a:pt x="201" y="73"/>
                  </a:cubicBezTo>
                  <a:cubicBezTo>
                    <a:pt x="200" y="75"/>
                    <a:pt x="202" y="76"/>
                    <a:pt x="199" y="76"/>
                  </a:cubicBezTo>
                  <a:cubicBezTo>
                    <a:pt x="199" y="77"/>
                    <a:pt x="198" y="77"/>
                    <a:pt x="198" y="78"/>
                  </a:cubicBezTo>
                  <a:cubicBezTo>
                    <a:pt x="199" y="79"/>
                    <a:pt x="200" y="79"/>
                    <a:pt x="201" y="79"/>
                  </a:cubicBezTo>
                  <a:cubicBezTo>
                    <a:pt x="202" y="79"/>
                    <a:pt x="206" y="79"/>
                    <a:pt x="206" y="80"/>
                  </a:cubicBezTo>
                  <a:cubicBezTo>
                    <a:pt x="206" y="82"/>
                    <a:pt x="206" y="84"/>
                    <a:pt x="208" y="85"/>
                  </a:cubicBezTo>
                  <a:cubicBezTo>
                    <a:pt x="210" y="86"/>
                    <a:pt x="212" y="85"/>
                    <a:pt x="210" y="87"/>
                  </a:cubicBezTo>
                  <a:cubicBezTo>
                    <a:pt x="209" y="88"/>
                    <a:pt x="209" y="90"/>
                    <a:pt x="208" y="91"/>
                  </a:cubicBezTo>
                  <a:cubicBezTo>
                    <a:pt x="207" y="93"/>
                    <a:pt x="202" y="88"/>
                    <a:pt x="201" y="87"/>
                  </a:cubicBezTo>
                  <a:cubicBezTo>
                    <a:pt x="198" y="85"/>
                    <a:pt x="194" y="84"/>
                    <a:pt x="191" y="83"/>
                  </a:cubicBezTo>
                  <a:cubicBezTo>
                    <a:pt x="189" y="82"/>
                    <a:pt x="188" y="81"/>
                    <a:pt x="186" y="80"/>
                  </a:cubicBezTo>
                  <a:cubicBezTo>
                    <a:pt x="185" y="80"/>
                    <a:pt x="183" y="79"/>
                    <a:pt x="182" y="79"/>
                  </a:cubicBezTo>
                  <a:cubicBezTo>
                    <a:pt x="179" y="79"/>
                    <a:pt x="176" y="78"/>
                    <a:pt x="173" y="78"/>
                  </a:cubicBezTo>
                  <a:cubicBezTo>
                    <a:pt x="169" y="78"/>
                    <a:pt x="165" y="78"/>
                    <a:pt x="168" y="83"/>
                  </a:cubicBezTo>
                  <a:cubicBezTo>
                    <a:pt x="170" y="84"/>
                    <a:pt x="169" y="86"/>
                    <a:pt x="167" y="87"/>
                  </a:cubicBezTo>
                  <a:cubicBezTo>
                    <a:pt x="166" y="88"/>
                    <a:pt x="163" y="86"/>
                    <a:pt x="164" y="89"/>
                  </a:cubicBezTo>
                  <a:cubicBezTo>
                    <a:pt x="165" y="90"/>
                    <a:pt x="157" y="90"/>
                    <a:pt x="161" y="87"/>
                  </a:cubicBezTo>
                  <a:cubicBezTo>
                    <a:pt x="162" y="86"/>
                    <a:pt x="159" y="84"/>
                    <a:pt x="158" y="85"/>
                  </a:cubicBezTo>
                  <a:cubicBezTo>
                    <a:pt x="156" y="85"/>
                    <a:pt x="154" y="86"/>
                    <a:pt x="153" y="87"/>
                  </a:cubicBezTo>
                  <a:cubicBezTo>
                    <a:pt x="150" y="89"/>
                    <a:pt x="147" y="87"/>
                    <a:pt x="144" y="88"/>
                  </a:cubicBezTo>
                  <a:cubicBezTo>
                    <a:pt x="141" y="89"/>
                    <a:pt x="139" y="91"/>
                    <a:pt x="137" y="91"/>
                  </a:cubicBezTo>
                  <a:cubicBezTo>
                    <a:pt x="136" y="91"/>
                    <a:pt x="130" y="91"/>
                    <a:pt x="131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86"/>
                    <a:pt x="135" y="87"/>
                    <a:pt x="135" y="85"/>
                  </a:cubicBezTo>
                  <a:cubicBezTo>
                    <a:pt x="136" y="84"/>
                    <a:pt x="129" y="86"/>
                    <a:pt x="129" y="86"/>
                  </a:cubicBezTo>
                  <a:cubicBezTo>
                    <a:pt x="128" y="86"/>
                    <a:pt x="127" y="86"/>
                    <a:pt x="127" y="87"/>
                  </a:cubicBezTo>
                  <a:cubicBezTo>
                    <a:pt x="127" y="88"/>
                    <a:pt x="127" y="89"/>
                    <a:pt x="127" y="90"/>
                  </a:cubicBezTo>
                  <a:cubicBezTo>
                    <a:pt x="126" y="90"/>
                    <a:pt x="124" y="89"/>
                    <a:pt x="123" y="89"/>
                  </a:cubicBezTo>
                  <a:cubicBezTo>
                    <a:pt x="121" y="89"/>
                    <a:pt x="118" y="90"/>
                    <a:pt x="116" y="91"/>
                  </a:cubicBezTo>
                  <a:cubicBezTo>
                    <a:pt x="113" y="92"/>
                    <a:pt x="110" y="94"/>
                    <a:pt x="107" y="95"/>
                  </a:cubicBezTo>
                  <a:cubicBezTo>
                    <a:pt x="105" y="95"/>
                    <a:pt x="104" y="96"/>
                    <a:pt x="103" y="98"/>
                  </a:cubicBezTo>
                  <a:cubicBezTo>
                    <a:pt x="103" y="99"/>
                    <a:pt x="103" y="102"/>
                    <a:pt x="101" y="102"/>
                  </a:cubicBezTo>
                  <a:cubicBezTo>
                    <a:pt x="99" y="102"/>
                    <a:pt x="97" y="103"/>
                    <a:pt x="95" y="103"/>
                  </a:cubicBezTo>
                  <a:cubicBezTo>
                    <a:pt x="94" y="103"/>
                    <a:pt x="93" y="101"/>
                    <a:pt x="92" y="100"/>
                  </a:cubicBezTo>
                  <a:cubicBezTo>
                    <a:pt x="90" y="98"/>
                    <a:pt x="87" y="99"/>
                    <a:pt x="89" y="96"/>
                  </a:cubicBezTo>
                  <a:cubicBezTo>
                    <a:pt x="90" y="94"/>
                    <a:pt x="93" y="95"/>
                    <a:pt x="94" y="94"/>
                  </a:cubicBezTo>
                  <a:cubicBezTo>
                    <a:pt x="96" y="94"/>
                    <a:pt x="98" y="95"/>
                    <a:pt x="97" y="93"/>
                  </a:cubicBezTo>
                  <a:cubicBezTo>
                    <a:pt x="96" y="92"/>
                    <a:pt x="95" y="90"/>
                    <a:pt x="94" y="89"/>
                  </a:cubicBezTo>
                  <a:cubicBezTo>
                    <a:pt x="92" y="87"/>
                    <a:pt x="89" y="88"/>
                    <a:pt x="87" y="88"/>
                  </a:cubicBezTo>
                  <a:cubicBezTo>
                    <a:pt x="86" y="88"/>
                    <a:pt x="80" y="87"/>
                    <a:pt x="80" y="87"/>
                  </a:cubicBezTo>
                  <a:cubicBezTo>
                    <a:pt x="80" y="87"/>
                    <a:pt x="83" y="88"/>
                    <a:pt x="83" y="88"/>
                  </a:cubicBezTo>
                  <a:cubicBezTo>
                    <a:pt x="84" y="89"/>
                    <a:pt x="84" y="90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3" y="96"/>
                    <a:pt x="82" y="97"/>
                    <a:pt x="82" y="98"/>
                  </a:cubicBezTo>
                  <a:cubicBezTo>
                    <a:pt x="83" y="100"/>
                    <a:pt x="87" y="100"/>
                    <a:pt x="86" y="103"/>
                  </a:cubicBezTo>
                  <a:cubicBezTo>
                    <a:pt x="85" y="104"/>
                    <a:pt x="84" y="106"/>
                    <a:pt x="84" y="107"/>
                  </a:cubicBezTo>
                  <a:cubicBezTo>
                    <a:pt x="84" y="107"/>
                    <a:pt x="84" y="111"/>
                    <a:pt x="84" y="111"/>
                  </a:cubicBezTo>
                  <a:cubicBezTo>
                    <a:pt x="84" y="111"/>
                    <a:pt x="83" y="108"/>
                    <a:pt x="83" y="108"/>
                  </a:cubicBezTo>
                  <a:cubicBezTo>
                    <a:pt x="82" y="108"/>
                    <a:pt x="81" y="110"/>
                    <a:pt x="80" y="109"/>
                  </a:cubicBezTo>
                  <a:cubicBezTo>
                    <a:pt x="80" y="109"/>
                    <a:pt x="82" y="108"/>
                    <a:pt x="82" y="107"/>
                  </a:cubicBezTo>
                  <a:cubicBezTo>
                    <a:pt x="81" y="106"/>
                    <a:pt x="79" y="106"/>
                    <a:pt x="78" y="106"/>
                  </a:cubicBezTo>
                  <a:cubicBezTo>
                    <a:pt x="77" y="106"/>
                    <a:pt x="76" y="105"/>
                    <a:pt x="75" y="106"/>
                  </a:cubicBezTo>
                  <a:cubicBezTo>
                    <a:pt x="73" y="106"/>
                    <a:pt x="72" y="108"/>
                    <a:pt x="70" y="108"/>
                  </a:cubicBezTo>
                  <a:cubicBezTo>
                    <a:pt x="68" y="110"/>
                    <a:pt x="67" y="110"/>
                    <a:pt x="65" y="112"/>
                  </a:cubicBezTo>
                  <a:cubicBezTo>
                    <a:pt x="63" y="114"/>
                    <a:pt x="61" y="114"/>
                    <a:pt x="64" y="116"/>
                  </a:cubicBezTo>
                  <a:cubicBezTo>
                    <a:pt x="65" y="117"/>
                    <a:pt x="67" y="120"/>
                    <a:pt x="66" y="121"/>
                  </a:cubicBezTo>
                  <a:cubicBezTo>
                    <a:pt x="65" y="122"/>
                    <a:pt x="59" y="120"/>
                    <a:pt x="58" y="120"/>
                  </a:cubicBezTo>
                  <a:cubicBezTo>
                    <a:pt x="57" y="119"/>
                    <a:pt x="54" y="120"/>
                    <a:pt x="53" y="120"/>
                  </a:cubicBezTo>
                  <a:cubicBezTo>
                    <a:pt x="54" y="119"/>
                    <a:pt x="49" y="115"/>
                    <a:pt x="48" y="117"/>
                  </a:cubicBezTo>
                  <a:cubicBezTo>
                    <a:pt x="43" y="121"/>
                    <a:pt x="54" y="122"/>
                    <a:pt x="54" y="124"/>
                  </a:cubicBezTo>
                  <a:cubicBezTo>
                    <a:pt x="53" y="128"/>
                    <a:pt x="50" y="126"/>
                    <a:pt x="47" y="126"/>
                  </a:cubicBezTo>
                  <a:cubicBezTo>
                    <a:pt x="44" y="125"/>
                    <a:pt x="43" y="123"/>
                    <a:pt x="40" y="122"/>
                  </a:cubicBezTo>
                  <a:cubicBezTo>
                    <a:pt x="38" y="121"/>
                    <a:pt x="38" y="120"/>
                    <a:pt x="37" y="118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4"/>
                    <a:pt x="38" y="112"/>
                    <a:pt x="38" y="112"/>
                  </a:cubicBezTo>
                  <a:cubicBezTo>
                    <a:pt x="39" y="109"/>
                    <a:pt x="34" y="107"/>
                    <a:pt x="32" y="107"/>
                  </a:cubicBezTo>
                  <a:cubicBezTo>
                    <a:pt x="30" y="106"/>
                    <a:pt x="30" y="104"/>
                    <a:pt x="28" y="104"/>
                  </a:cubicBezTo>
                  <a:cubicBezTo>
                    <a:pt x="29" y="103"/>
                    <a:pt x="24" y="99"/>
                    <a:pt x="24" y="99"/>
                  </a:cubicBezTo>
                  <a:cubicBezTo>
                    <a:pt x="26" y="98"/>
                    <a:pt x="28" y="101"/>
                    <a:pt x="29" y="102"/>
                  </a:cubicBezTo>
                  <a:cubicBezTo>
                    <a:pt x="30" y="103"/>
                    <a:pt x="31" y="103"/>
                    <a:pt x="31" y="102"/>
                  </a:cubicBezTo>
                  <a:cubicBezTo>
                    <a:pt x="32" y="102"/>
                    <a:pt x="33" y="103"/>
                    <a:pt x="33" y="103"/>
                  </a:cubicBezTo>
                  <a:cubicBezTo>
                    <a:pt x="36" y="104"/>
                    <a:pt x="38" y="105"/>
                    <a:pt x="41" y="105"/>
                  </a:cubicBezTo>
                  <a:cubicBezTo>
                    <a:pt x="43" y="106"/>
                    <a:pt x="46" y="106"/>
                    <a:pt x="49" y="107"/>
                  </a:cubicBezTo>
                  <a:cubicBezTo>
                    <a:pt x="54" y="109"/>
                    <a:pt x="58" y="109"/>
                    <a:pt x="63" y="106"/>
                  </a:cubicBezTo>
                  <a:cubicBezTo>
                    <a:pt x="65" y="105"/>
                    <a:pt x="66" y="104"/>
                    <a:pt x="68" y="103"/>
                  </a:cubicBezTo>
                  <a:cubicBezTo>
                    <a:pt x="71" y="101"/>
                    <a:pt x="69" y="100"/>
                    <a:pt x="69" y="97"/>
                  </a:cubicBezTo>
                  <a:cubicBezTo>
                    <a:pt x="69" y="94"/>
                    <a:pt x="62" y="93"/>
                    <a:pt x="60" y="91"/>
                  </a:cubicBezTo>
                  <a:cubicBezTo>
                    <a:pt x="57" y="89"/>
                    <a:pt x="53" y="87"/>
                    <a:pt x="50" y="86"/>
                  </a:cubicBezTo>
                  <a:cubicBezTo>
                    <a:pt x="47" y="84"/>
                    <a:pt x="43" y="82"/>
                    <a:pt x="40" y="82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7" y="82"/>
                    <a:pt x="36" y="81"/>
                    <a:pt x="35" y="81"/>
                  </a:cubicBezTo>
                  <a:cubicBezTo>
                    <a:pt x="33" y="80"/>
                    <a:pt x="31" y="84"/>
                    <a:pt x="29" y="84"/>
                  </a:cubicBezTo>
                  <a:cubicBezTo>
                    <a:pt x="29" y="83"/>
                    <a:pt x="33" y="80"/>
                    <a:pt x="29" y="80"/>
                  </a:cubicBezTo>
                  <a:cubicBezTo>
                    <a:pt x="28" y="80"/>
                    <a:pt x="24" y="78"/>
                    <a:pt x="24" y="78"/>
                  </a:cubicBezTo>
                  <a:cubicBezTo>
                    <a:pt x="25" y="77"/>
                    <a:pt x="29" y="80"/>
                    <a:pt x="29" y="78"/>
                  </a:cubicBezTo>
                  <a:cubicBezTo>
                    <a:pt x="29" y="77"/>
                    <a:pt x="25" y="75"/>
                    <a:pt x="24" y="75"/>
                  </a:cubicBezTo>
                  <a:cubicBezTo>
                    <a:pt x="23" y="76"/>
                    <a:pt x="20" y="78"/>
                    <a:pt x="20" y="78"/>
                  </a:cubicBezTo>
                  <a:cubicBezTo>
                    <a:pt x="20" y="77"/>
                    <a:pt x="20" y="77"/>
                    <a:pt x="19" y="76"/>
                  </a:cubicBezTo>
                  <a:cubicBezTo>
                    <a:pt x="17" y="76"/>
                    <a:pt x="17" y="77"/>
                    <a:pt x="16" y="78"/>
                  </a:cubicBezTo>
                  <a:cubicBezTo>
                    <a:pt x="16" y="78"/>
                    <a:pt x="16" y="78"/>
                    <a:pt x="16" y="77"/>
                  </a:cubicBezTo>
                  <a:cubicBezTo>
                    <a:pt x="15" y="78"/>
                    <a:pt x="14" y="80"/>
                    <a:pt x="13" y="80"/>
                  </a:cubicBezTo>
                  <a:cubicBezTo>
                    <a:pt x="12" y="81"/>
                    <a:pt x="10" y="81"/>
                    <a:pt x="10" y="81"/>
                  </a:cubicBezTo>
                  <a:cubicBezTo>
                    <a:pt x="9" y="83"/>
                    <a:pt x="5" y="83"/>
                    <a:pt x="6" y="85"/>
                  </a:cubicBezTo>
                  <a:cubicBezTo>
                    <a:pt x="9" y="87"/>
                    <a:pt x="5" y="85"/>
                    <a:pt x="5" y="88"/>
                  </a:cubicBezTo>
                  <a:cubicBezTo>
                    <a:pt x="5" y="90"/>
                    <a:pt x="9" y="91"/>
                    <a:pt x="10" y="92"/>
                  </a:cubicBezTo>
                  <a:cubicBezTo>
                    <a:pt x="12" y="93"/>
                    <a:pt x="14" y="95"/>
                    <a:pt x="13" y="97"/>
                  </a:cubicBezTo>
                  <a:cubicBezTo>
                    <a:pt x="12" y="99"/>
                    <a:pt x="9" y="100"/>
                    <a:pt x="9" y="102"/>
                  </a:cubicBezTo>
                  <a:cubicBezTo>
                    <a:pt x="10" y="104"/>
                    <a:pt x="12" y="106"/>
                    <a:pt x="13" y="108"/>
                  </a:cubicBezTo>
                  <a:cubicBezTo>
                    <a:pt x="14" y="110"/>
                    <a:pt x="12" y="110"/>
                    <a:pt x="12" y="112"/>
                  </a:cubicBezTo>
                  <a:cubicBezTo>
                    <a:pt x="12" y="114"/>
                    <a:pt x="15" y="116"/>
                    <a:pt x="13" y="117"/>
                  </a:cubicBezTo>
                  <a:cubicBezTo>
                    <a:pt x="11" y="118"/>
                    <a:pt x="14" y="121"/>
                    <a:pt x="14" y="122"/>
                  </a:cubicBezTo>
                  <a:cubicBezTo>
                    <a:pt x="16" y="124"/>
                    <a:pt x="18" y="124"/>
                    <a:pt x="15" y="126"/>
                  </a:cubicBezTo>
                  <a:cubicBezTo>
                    <a:pt x="13" y="128"/>
                    <a:pt x="14" y="128"/>
                    <a:pt x="15" y="129"/>
                  </a:cubicBezTo>
                  <a:cubicBezTo>
                    <a:pt x="20" y="132"/>
                    <a:pt x="23" y="134"/>
                    <a:pt x="18" y="138"/>
                  </a:cubicBezTo>
                  <a:cubicBezTo>
                    <a:pt x="13" y="143"/>
                    <a:pt x="8" y="147"/>
                    <a:pt x="4" y="152"/>
                  </a:cubicBezTo>
                  <a:cubicBezTo>
                    <a:pt x="6" y="152"/>
                    <a:pt x="6" y="151"/>
                    <a:pt x="7" y="152"/>
                  </a:cubicBezTo>
                  <a:cubicBezTo>
                    <a:pt x="8" y="154"/>
                    <a:pt x="10" y="154"/>
                    <a:pt x="11" y="155"/>
                  </a:cubicBezTo>
                  <a:cubicBezTo>
                    <a:pt x="17" y="157"/>
                    <a:pt x="9" y="157"/>
                    <a:pt x="7" y="157"/>
                  </a:cubicBezTo>
                  <a:cubicBezTo>
                    <a:pt x="5" y="157"/>
                    <a:pt x="4" y="158"/>
                    <a:pt x="4" y="160"/>
                  </a:cubicBezTo>
                  <a:cubicBezTo>
                    <a:pt x="4" y="162"/>
                    <a:pt x="2" y="163"/>
                    <a:pt x="1" y="165"/>
                  </a:cubicBezTo>
                  <a:cubicBezTo>
                    <a:pt x="0" y="166"/>
                    <a:pt x="1" y="168"/>
                    <a:pt x="2" y="170"/>
                  </a:cubicBezTo>
                  <a:cubicBezTo>
                    <a:pt x="2" y="172"/>
                    <a:pt x="0" y="174"/>
                    <a:pt x="1" y="175"/>
                  </a:cubicBezTo>
                  <a:cubicBezTo>
                    <a:pt x="3" y="176"/>
                    <a:pt x="3" y="176"/>
                    <a:pt x="3" y="178"/>
                  </a:cubicBezTo>
                  <a:cubicBezTo>
                    <a:pt x="2" y="180"/>
                    <a:pt x="4" y="181"/>
                    <a:pt x="4" y="183"/>
                  </a:cubicBezTo>
                  <a:cubicBezTo>
                    <a:pt x="4" y="184"/>
                    <a:pt x="7" y="186"/>
                    <a:pt x="8" y="186"/>
                  </a:cubicBezTo>
                  <a:cubicBezTo>
                    <a:pt x="8" y="186"/>
                    <a:pt x="9" y="185"/>
                    <a:pt x="10" y="185"/>
                  </a:cubicBezTo>
                  <a:cubicBezTo>
                    <a:pt x="11" y="185"/>
                    <a:pt x="11" y="187"/>
                    <a:pt x="12" y="187"/>
                  </a:cubicBezTo>
                  <a:cubicBezTo>
                    <a:pt x="14" y="186"/>
                    <a:pt x="14" y="185"/>
                    <a:pt x="16" y="187"/>
                  </a:cubicBezTo>
                  <a:cubicBezTo>
                    <a:pt x="18" y="188"/>
                    <a:pt x="18" y="188"/>
                    <a:pt x="18" y="190"/>
                  </a:cubicBezTo>
                  <a:cubicBezTo>
                    <a:pt x="17" y="195"/>
                    <a:pt x="21" y="199"/>
                    <a:pt x="24" y="201"/>
                  </a:cubicBezTo>
                  <a:cubicBezTo>
                    <a:pt x="26" y="202"/>
                    <a:pt x="27" y="203"/>
                    <a:pt x="25" y="204"/>
                  </a:cubicBezTo>
                  <a:cubicBezTo>
                    <a:pt x="24" y="206"/>
                    <a:pt x="23" y="205"/>
                    <a:pt x="21" y="205"/>
                  </a:cubicBezTo>
                  <a:cubicBezTo>
                    <a:pt x="19" y="205"/>
                    <a:pt x="22" y="214"/>
                    <a:pt x="24" y="213"/>
                  </a:cubicBezTo>
                  <a:cubicBezTo>
                    <a:pt x="25" y="212"/>
                    <a:pt x="26" y="209"/>
                    <a:pt x="27" y="210"/>
                  </a:cubicBezTo>
                  <a:cubicBezTo>
                    <a:pt x="28" y="210"/>
                    <a:pt x="29" y="211"/>
                    <a:pt x="31" y="211"/>
                  </a:cubicBezTo>
                  <a:cubicBezTo>
                    <a:pt x="33" y="211"/>
                    <a:pt x="35" y="212"/>
                    <a:pt x="35" y="214"/>
                  </a:cubicBezTo>
                  <a:cubicBezTo>
                    <a:pt x="35" y="215"/>
                    <a:pt x="34" y="215"/>
                    <a:pt x="34" y="215"/>
                  </a:cubicBezTo>
                  <a:cubicBezTo>
                    <a:pt x="33" y="216"/>
                    <a:pt x="34" y="218"/>
                    <a:pt x="35" y="218"/>
                  </a:cubicBezTo>
                  <a:cubicBezTo>
                    <a:pt x="36" y="219"/>
                    <a:pt x="38" y="218"/>
                    <a:pt x="39" y="219"/>
                  </a:cubicBezTo>
                  <a:cubicBezTo>
                    <a:pt x="40" y="220"/>
                    <a:pt x="40" y="222"/>
                    <a:pt x="40" y="223"/>
                  </a:cubicBezTo>
                  <a:cubicBezTo>
                    <a:pt x="40" y="224"/>
                    <a:pt x="43" y="223"/>
                    <a:pt x="44" y="223"/>
                  </a:cubicBezTo>
                  <a:cubicBezTo>
                    <a:pt x="45" y="224"/>
                    <a:pt x="47" y="227"/>
                    <a:pt x="48" y="225"/>
                  </a:cubicBezTo>
                  <a:cubicBezTo>
                    <a:pt x="49" y="223"/>
                    <a:pt x="50" y="224"/>
                    <a:pt x="51" y="225"/>
                  </a:cubicBezTo>
                  <a:cubicBezTo>
                    <a:pt x="53" y="227"/>
                    <a:pt x="53" y="226"/>
                    <a:pt x="55" y="226"/>
                  </a:cubicBezTo>
                  <a:cubicBezTo>
                    <a:pt x="56" y="226"/>
                    <a:pt x="57" y="229"/>
                    <a:pt x="58" y="228"/>
                  </a:cubicBezTo>
                  <a:cubicBezTo>
                    <a:pt x="60" y="227"/>
                    <a:pt x="62" y="229"/>
                    <a:pt x="63" y="230"/>
                  </a:cubicBezTo>
                  <a:cubicBezTo>
                    <a:pt x="65" y="231"/>
                    <a:pt x="62" y="232"/>
                    <a:pt x="62" y="232"/>
                  </a:cubicBezTo>
                  <a:cubicBezTo>
                    <a:pt x="60" y="233"/>
                    <a:pt x="63" y="234"/>
                    <a:pt x="63" y="234"/>
                  </a:cubicBezTo>
                  <a:cubicBezTo>
                    <a:pt x="63" y="234"/>
                    <a:pt x="60" y="234"/>
                    <a:pt x="61" y="236"/>
                  </a:cubicBezTo>
                  <a:cubicBezTo>
                    <a:pt x="63" y="237"/>
                    <a:pt x="62" y="238"/>
                    <a:pt x="61" y="239"/>
                  </a:cubicBezTo>
                  <a:cubicBezTo>
                    <a:pt x="61" y="240"/>
                    <a:pt x="58" y="240"/>
                    <a:pt x="57" y="240"/>
                  </a:cubicBezTo>
                  <a:cubicBezTo>
                    <a:pt x="55" y="240"/>
                    <a:pt x="54" y="242"/>
                    <a:pt x="53" y="244"/>
                  </a:cubicBezTo>
                  <a:cubicBezTo>
                    <a:pt x="54" y="244"/>
                    <a:pt x="58" y="244"/>
                    <a:pt x="58" y="245"/>
                  </a:cubicBezTo>
                  <a:cubicBezTo>
                    <a:pt x="58" y="246"/>
                    <a:pt x="53" y="247"/>
                    <a:pt x="53" y="248"/>
                  </a:cubicBezTo>
                  <a:cubicBezTo>
                    <a:pt x="53" y="249"/>
                    <a:pt x="55" y="249"/>
                    <a:pt x="55" y="251"/>
                  </a:cubicBezTo>
                  <a:cubicBezTo>
                    <a:pt x="55" y="251"/>
                    <a:pt x="52" y="252"/>
                    <a:pt x="52" y="252"/>
                  </a:cubicBezTo>
                  <a:cubicBezTo>
                    <a:pt x="51" y="253"/>
                    <a:pt x="51" y="254"/>
                    <a:pt x="50" y="255"/>
                  </a:cubicBezTo>
                  <a:cubicBezTo>
                    <a:pt x="50" y="256"/>
                    <a:pt x="48" y="255"/>
                    <a:pt x="48" y="257"/>
                  </a:cubicBezTo>
                  <a:cubicBezTo>
                    <a:pt x="47" y="258"/>
                    <a:pt x="49" y="260"/>
                    <a:pt x="51" y="260"/>
                  </a:cubicBezTo>
                  <a:cubicBezTo>
                    <a:pt x="53" y="261"/>
                    <a:pt x="55" y="262"/>
                    <a:pt x="58" y="264"/>
                  </a:cubicBezTo>
                  <a:cubicBezTo>
                    <a:pt x="59" y="265"/>
                    <a:pt x="60" y="266"/>
                    <a:pt x="61" y="266"/>
                  </a:cubicBezTo>
                  <a:cubicBezTo>
                    <a:pt x="62" y="268"/>
                    <a:pt x="62" y="267"/>
                    <a:pt x="64" y="266"/>
                  </a:cubicBezTo>
                  <a:cubicBezTo>
                    <a:pt x="67" y="266"/>
                    <a:pt x="70" y="269"/>
                    <a:pt x="73" y="269"/>
                  </a:cubicBezTo>
                  <a:cubicBezTo>
                    <a:pt x="76" y="269"/>
                    <a:pt x="79" y="271"/>
                    <a:pt x="82" y="272"/>
                  </a:cubicBezTo>
                  <a:cubicBezTo>
                    <a:pt x="85" y="273"/>
                    <a:pt x="87" y="272"/>
                    <a:pt x="90" y="272"/>
                  </a:cubicBezTo>
                  <a:cubicBezTo>
                    <a:pt x="91" y="273"/>
                    <a:pt x="92" y="274"/>
                    <a:pt x="92" y="275"/>
                  </a:cubicBezTo>
                  <a:cubicBezTo>
                    <a:pt x="92" y="276"/>
                    <a:pt x="93" y="276"/>
                    <a:pt x="94" y="276"/>
                  </a:cubicBezTo>
                  <a:cubicBezTo>
                    <a:pt x="97" y="277"/>
                    <a:pt x="99" y="282"/>
                    <a:pt x="103" y="280"/>
                  </a:cubicBezTo>
                  <a:cubicBezTo>
                    <a:pt x="104" y="279"/>
                    <a:pt x="106" y="278"/>
                    <a:pt x="105" y="277"/>
                  </a:cubicBezTo>
                  <a:cubicBezTo>
                    <a:pt x="104" y="276"/>
                    <a:pt x="103" y="275"/>
                    <a:pt x="102" y="274"/>
                  </a:cubicBezTo>
                  <a:cubicBezTo>
                    <a:pt x="100" y="272"/>
                    <a:pt x="99" y="270"/>
                    <a:pt x="100" y="267"/>
                  </a:cubicBezTo>
                  <a:cubicBezTo>
                    <a:pt x="100" y="265"/>
                    <a:pt x="99" y="263"/>
                    <a:pt x="97" y="262"/>
                  </a:cubicBezTo>
                  <a:cubicBezTo>
                    <a:pt x="95" y="261"/>
                    <a:pt x="98" y="259"/>
                    <a:pt x="99" y="258"/>
                  </a:cubicBezTo>
                  <a:cubicBezTo>
                    <a:pt x="100" y="256"/>
                    <a:pt x="100" y="254"/>
                    <a:pt x="103" y="254"/>
                  </a:cubicBezTo>
                  <a:cubicBezTo>
                    <a:pt x="104" y="254"/>
                    <a:pt x="105" y="253"/>
                    <a:pt x="106" y="252"/>
                  </a:cubicBezTo>
                  <a:cubicBezTo>
                    <a:pt x="107" y="251"/>
                    <a:pt x="108" y="251"/>
                    <a:pt x="109" y="250"/>
                  </a:cubicBezTo>
                  <a:cubicBezTo>
                    <a:pt x="108" y="250"/>
                    <a:pt x="106" y="249"/>
                    <a:pt x="106" y="248"/>
                  </a:cubicBezTo>
                  <a:cubicBezTo>
                    <a:pt x="106" y="247"/>
                    <a:pt x="108" y="248"/>
                    <a:pt x="108" y="248"/>
                  </a:cubicBezTo>
                  <a:cubicBezTo>
                    <a:pt x="108" y="247"/>
                    <a:pt x="106" y="244"/>
                    <a:pt x="105" y="243"/>
                  </a:cubicBezTo>
                  <a:cubicBezTo>
                    <a:pt x="104" y="241"/>
                    <a:pt x="103" y="241"/>
                    <a:pt x="101" y="241"/>
                  </a:cubicBezTo>
                  <a:cubicBezTo>
                    <a:pt x="98" y="241"/>
                    <a:pt x="100" y="239"/>
                    <a:pt x="98" y="238"/>
                  </a:cubicBezTo>
                  <a:cubicBezTo>
                    <a:pt x="97" y="237"/>
                    <a:pt x="94" y="237"/>
                    <a:pt x="96" y="235"/>
                  </a:cubicBezTo>
                  <a:cubicBezTo>
                    <a:pt x="97" y="233"/>
                    <a:pt x="99" y="232"/>
                    <a:pt x="97" y="231"/>
                  </a:cubicBezTo>
                  <a:cubicBezTo>
                    <a:pt x="96" y="229"/>
                    <a:pt x="98" y="228"/>
                    <a:pt x="99" y="227"/>
                  </a:cubicBezTo>
                  <a:cubicBezTo>
                    <a:pt x="99" y="226"/>
                    <a:pt x="101" y="223"/>
                    <a:pt x="101" y="224"/>
                  </a:cubicBezTo>
                  <a:cubicBezTo>
                    <a:pt x="102" y="225"/>
                    <a:pt x="103" y="227"/>
                    <a:pt x="104" y="228"/>
                  </a:cubicBezTo>
                  <a:cubicBezTo>
                    <a:pt x="106" y="228"/>
                    <a:pt x="107" y="227"/>
                    <a:pt x="107" y="226"/>
                  </a:cubicBezTo>
                  <a:cubicBezTo>
                    <a:pt x="106" y="224"/>
                    <a:pt x="106" y="223"/>
                    <a:pt x="108" y="222"/>
                  </a:cubicBezTo>
                  <a:cubicBezTo>
                    <a:pt x="110" y="221"/>
                    <a:pt x="110" y="219"/>
                    <a:pt x="112" y="219"/>
                  </a:cubicBezTo>
                  <a:cubicBezTo>
                    <a:pt x="114" y="218"/>
                    <a:pt x="116" y="215"/>
                    <a:pt x="118" y="216"/>
                  </a:cubicBezTo>
                  <a:cubicBezTo>
                    <a:pt x="120" y="216"/>
                    <a:pt x="120" y="218"/>
                    <a:pt x="122" y="216"/>
                  </a:cubicBezTo>
                  <a:cubicBezTo>
                    <a:pt x="124" y="215"/>
                    <a:pt x="124" y="216"/>
                    <a:pt x="126" y="217"/>
                  </a:cubicBezTo>
                  <a:cubicBezTo>
                    <a:pt x="128" y="217"/>
                    <a:pt x="130" y="217"/>
                    <a:pt x="132" y="218"/>
                  </a:cubicBezTo>
                  <a:cubicBezTo>
                    <a:pt x="134" y="219"/>
                    <a:pt x="134" y="221"/>
                    <a:pt x="136" y="223"/>
                  </a:cubicBezTo>
                  <a:cubicBezTo>
                    <a:pt x="136" y="223"/>
                    <a:pt x="136" y="220"/>
                    <a:pt x="138" y="221"/>
                  </a:cubicBezTo>
                  <a:cubicBezTo>
                    <a:pt x="139" y="221"/>
                    <a:pt x="140" y="223"/>
                    <a:pt x="142" y="223"/>
                  </a:cubicBezTo>
                  <a:cubicBezTo>
                    <a:pt x="143" y="224"/>
                    <a:pt x="144" y="222"/>
                    <a:pt x="145" y="221"/>
                  </a:cubicBezTo>
                  <a:cubicBezTo>
                    <a:pt x="147" y="219"/>
                    <a:pt x="148" y="221"/>
                    <a:pt x="150" y="221"/>
                  </a:cubicBezTo>
                  <a:cubicBezTo>
                    <a:pt x="152" y="221"/>
                    <a:pt x="153" y="219"/>
                    <a:pt x="155" y="220"/>
                  </a:cubicBezTo>
                  <a:cubicBezTo>
                    <a:pt x="157" y="221"/>
                    <a:pt x="158" y="222"/>
                    <a:pt x="160" y="223"/>
                  </a:cubicBezTo>
                  <a:cubicBezTo>
                    <a:pt x="162" y="224"/>
                    <a:pt x="161" y="223"/>
                    <a:pt x="163" y="222"/>
                  </a:cubicBezTo>
                  <a:cubicBezTo>
                    <a:pt x="164" y="221"/>
                    <a:pt x="168" y="222"/>
                    <a:pt x="169" y="222"/>
                  </a:cubicBezTo>
                  <a:cubicBezTo>
                    <a:pt x="170" y="222"/>
                    <a:pt x="172" y="220"/>
                    <a:pt x="172" y="219"/>
                  </a:cubicBezTo>
                  <a:cubicBezTo>
                    <a:pt x="172" y="217"/>
                    <a:pt x="169" y="217"/>
                    <a:pt x="168" y="216"/>
                  </a:cubicBezTo>
                  <a:cubicBezTo>
                    <a:pt x="161" y="213"/>
                    <a:pt x="171" y="214"/>
                    <a:pt x="169" y="210"/>
                  </a:cubicBezTo>
                  <a:cubicBezTo>
                    <a:pt x="168" y="209"/>
                    <a:pt x="166" y="209"/>
                    <a:pt x="169" y="208"/>
                  </a:cubicBezTo>
                  <a:cubicBezTo>
                    <a:pt x="170" y="207"/>
                    <a:pt x="172" y="208"/>
                    <a:pt x="173" y="207"/>
                  </a:cubicBezTo>
                  <a:cubicBezTo>
                    <a:pt x="177" y="207"/>
                    <a:pt x="166" y="202"/>
                    <a:pt x="171" y="200"/>
                  </a:cubicBezTo>
                  <a:cubicBezTo>
                    <a:pt x="172" y="200"/>
                    <a:pt x="174" y="200"/>
                    <a:pt x="175" y="200"/>
                  </a:cubicBezTo>
                  <a:cubicBezTo>
                    <a:pt x="178" y="200"/>
                    <a:pt x="180" y="200"/>
                    <a:pt x="183" y="199"/>
                  </a:cubicBezTo>
                  <a:cubicBezTo>
                    <a:pt x="185" y="198"/>
                    <a:pt x="187" y="198"/>
                    <a:pt x="189" y="198"/>
                  </a:cubicBezTo>
                  <a:cubicBezTo>
                    <a:pt x="191" y="197"/>
                    <a:pt x="193" y="196"/>
                    <a:pt x="196" y="196"/>
                  </a:cubicBezTo>
                  <a:cubicBezTo>
                    <a:pt x="200" y="195"/>
                    <a:pt x="204" y="194"/>
                    <a:pt x="208" y="192"/>
                  </a:cubicBezTo>
                  <a:cubicBezTo>
                    <a:pt x="211" y="190"/>
                    <a:pt x="217" y="190"/>
                    <a:pt x="219" y="194"/>
                  </a:cubicBezTo>
                  <a:cubicBezTo>
                    <a:pt x="220" y="196"/>
                    <a:pt x="219" y="196"/>
                    <a:pt x="220" y="198"/>
                  </a:cubicBezTo>
                  <a:cubicBezTo>
                    <a:pt x="220" y="201"/>
                    <a:pt x="224" y="198"/>
                    <a:pt x="226" y="199"/>
                  </a:cubicBezTo>
                  <a:cubicBezTo>
                    <a:pt x="227" y="199"/>
                    <a:pt x="226" y="200"/>
                    <a:pt x="227" y="200"/>
                  </a:cubicBezTo>
                  <a:cubicBezTo>
                    <a:pt x="228" y="201"/>
                    <a:pt x="228" y="200"/>
                    <a:pt x="228" y="200"/>
                  </a:cubicBezTo>
                  <a:cubicBezTo>
                    <a:pt x="229" y="199"/>
                    <a:pt x="230" y="200"/>
                    <a:pt x="231" y="201"/>
                  </a:cubicBezTo>
                  <a:cubicBezTo>
                    <a:pt x="232" y="201"/>
                    <a:pt x="232" y="201"/>
                    <a:pt x="231" y="202"/>
                  </a:cubicBezTo>
                  <a:cubicBezTo>
                    <a:pt x="230" y="205"/>
                    <a:pt x="237" y="203"/>
                    <a:pt x="239" y="202"/>
                  </a:cubicBezTo>
                  <a:cubicBezTo>
                    <a:pt x="239" y="202"/>
                    <a:pt x="248" y="197"/>
                    <a:pt x="248" y="198"/>
                  </a:cubicBezTo>
                  <a:cubicBezTo>
                    <a:pt x="248" y="199"/>
                    <a:pt x="246" y="201"/>
                    <a:pt x="248" y="202"/>
                  </a:cubicBezTo>
                  <a:cubicBezTo>
                    <a:pt x="250" y="202"/>
                    <a:pt x="251" y="203"/>
                    <a:pt x="252" y="204"/>
                  </a:cubicBezTo>
                  <a:cubicBezTo>
                    <a:pt x="255" y="207"/>
                    <a:pt x="256" y="210"/>
                    <a:pt x="258" y="213"/>
                  </a:cubicBezTo>
                  <a:cubicBezTo>
                    <a:pt x="260" y="216"/>
                    <a:pt x="261" y="219"/>
                    <a:pt x="263" y="221"/>
                  </a:cubicBezTo>
                  <a:cubicBezTo>
                    <a:pt x="266" y="224"/>
                    <a:pt x="266" y="217"/>
                    <a:pt x="269" y="220"/>
                  </a:cubicBezTo>
                  <a:cubicBezTo>
                    <a:pt x="273" y="224"/>
                    <a:pt x="275" y="222"/>
                    <a:pt x="280" y="221"/>
                  </a:cubicBezTo>
                  <a:cubicBezTo>
                    <a:pt x="282" y="220"/>
                    <a:pt x="283" y="223"/>
                    <a:pt x="284" y="224"/>
                  </a:cubicBezTo>
                  <a:cubicBezTo>
                    <a:pt x="285" y="226"/>
                    <a:pt x="287" y="226"/>
                    <a:pt x="288" y="228"/>
                  </a:cubicBezTo>
                  <a:cubicBezTo>
                    <a:pt x="289" y="230"/>
                    <a:pt x="291" y="230"/>
                    <a:pt x="293" y="230"/>
                  </a:cubicBezTo>
                  <a:cubicBezTo>
                    <a:pt x="296" y="229"/>
                    <a:pt x="295" y="230"/>
                    <a:pt x="296" y="231"/>
                  </a:cubicBezTo>
                  <a:cubicBezTo>
                    <a:pt x="298" y="235"/>
                    <a:pt x="304" y="230"/>
                    <a:pt x="307" y="230"/>
                  </a:cubicBezTo>
                  <a:cubicBezTo>
                    <a:pt x="310" y="229"/>
                    <a:pt x="313" y="226"/>
                    <a:pt x="316" y="225"/>
                  </a:cubicBezTo>
                  <a:cubicBezTo>
                    <a:pt x="320" y="222"/>
                    <a:pt x="322" y="222"/>
                    <a:pt x="327" y="223"/>
                  </a:cubicBezTo>
                  <a:cubicBezTo>
                    <a:pt x="329" y="223"/>
                    <a:pt x="329" y="224"/>
                    <a:pt x="331" y="226"/>
                  </a:cubicBezTo>
                  <a:cubicBezTo>
                    <a:pt x="332" y="227"/>
                    <a:pt x="334" y="227"/>
                    <a:pt x="336" y="227"/>
                  </a:cubicBezTo>
                  <a:cubicBezTo>
                    <a:pt x="338" y="227"/>
                    <a:pt x="339" y="228"/>
                    <a:pt x="341" y="228"/>
                  </a:cubicBezTo>
                  <a:cubicBezTo>
                    <a:pt x="343" y="230"/>
                    <a:pt x="344" y="228"/>
                    <a:pt x="346" y="227"/>
                  </a:cubicBezTo>
                  <a:cubicBezTo>
                    <a:pt x="349" y="224"/>
                    <a:pt x="344" y="222"/>
                    <a:pt x="346" y="219"/>
                  </a:cubicBezTo>
                  <a:cubicBezTo>
                    <a:pt x="347" y="217"/>
                    <a:pt x="351" y="213"/>
                    <a:pt x="353" y="214"/>
                  </a:cubicBezTo>
                  <a:cubicBezTo>
                    <a:pt x="357" y="216"/>
                    <a:pt x="362" y="216"/>
                    <a:pt x="366" y="218"/>
                  </a:cubicBezTo>
                  <a:cubicBezTo>
                    <a:pt x="368" y="219"/>
                    <a:pt x="367" y="221"/>
                    <a:pt x="368" y="222"/>
                  </a:cubicBezTo>
                  <a:cubicBezTo>
                    <a:pt x="369" y="225"/>
                    <a:pt x="371" y="225"/>
                    <a:pt x="374" y="226"/>
                  </a:cubicBezTo>
                  <a:cubicBezTo>
                    <a:pt x="378" y="227"/>
                    <a:pt x="382" y="224"/>
                    <a:pt x="386" y="225"/>
                  </a:cubicBezTo>
                  <a:cubicBezTo>
                    <a:pt x="387" y="225"/>
                    <a:pt x="389" y="225"/>
                    <a:pt x="390" y="226"/>
                  </a:cubicBezTo>
                  <a:cubicBezTo>
                    <a:pt x="392" y="227"/>
                    <a:pt x="394" y="227"/>
                    <a:pt x="396" y="229"/>
                  </a:cubicBezTo>
                  <a:cubicBezTo>
                    <a:pt x="401" y="233"/>
                    <a:pt x="409" y="233"/>
                    <a:pt x="415" y="231"/>
                  </a:cubicBezTo>
                  <a:cubicBezTo>
                    <a:pt x="419" y="230"/>
                    <a:pt x="422" y="228"/>
                    <a:pt x="426" y="227"/>
                  </a:cubicBezTo>
                  <a:cubicBezTo>
                    <a:pt x="428" y="225"/>
                    <a:pt x="431" y="227"/>
                    <a:pt x="433" y="227"/>
                  </a:cubicBezTo>
                  <a:cubicBezTo>
                    <a:pt x="435" y="228"/>
                    <a:pt x="436" y="226"/>
                    <a:pt x="438" y="227"/>
                  </a:cubicBezTo>
                  <a:cubicBezTo>
                    <a:pt x="439" y="228"/>
                    <a:pt x="443" y="231"/>
                    <a:pt x="445" y="230"/>
                  </a:cubicBezTo>
                  <a:cubicBezTo>
                    <a:pt x="446" y="230"/>
                    <a:pt x="448" y="229"/>
                    <a:pt x="449" y="228"/>
                  </a:cubicBezTo>
                  <a:cubicBezTo>
                    <a:pt x="452" y="227"/>
                    <a:pt x="453" y="227"/>
                    <a:pt x="453" y="225"/>
                  </a:cubicBezTo>
                  <a:cubicBezTo>
                    <a:pt x="453" y="221"/>
                    <a:pt x="456" y="217"/>
                    <a:pt x="458" y="215"/>
                  </a:cubicBezTo>
                  <a:cubicBezTo>
                    <a:pt x="459" y="214"/>
                    <a:pt x="460" y="212"/>
                    <a:pt x="459" y="211"/>
                  </a:cubicBezTo>
                  <a:cubicBezTo>
                    <a:pt x="458" y="210"/>
                    <a:pt x="455" y="210"/>
                    <a:pt x="457" y="208"/>
                  </a:cubicBezTo>
                  <a:cubicBezTo>
                    <a:pt x="460" y="205"/>
                    <a:pt x="465" y="205"/>
                    <a:pt x="470" y="204"/>
                  </a:cubicBezTo>
                  <a:cubicBezTo>
                    <a:pt x="472" y="204"/>
                    <a:pt x="474" y="204"/>
                    <a:pt x="476" y="205"/>
                  </a:cubicBezTo>
                  <a:cubicBezTo>
                    <a:pt x="478" y="206"/>
                    <a:pt x="481" y="206"/>
                    <a:pt x="483" y="207"/>
                  </a:cubicBezTo>
                  <a:cubicBezTo>
                    <a:pt x="486" y="208"/>
                    <a:pt x="487" y="212"/>
                    <a:pt x="489" y="215"/>
                  </a:cubicBezTo>
                  <a:cubicBezTo>
                    <a:pt x="490" y="218"/>
                    <a:pt x="492" y="221"/>
                    <a:pt x="493" y="224"/>
                  </a:cubicBezTo>
                  <a:cubicBezTo>
                    <a:pt x="493" y="225"/>
                    <a:pt x="493" y="227"/>
                    <a:pt x="494" y="229"/>
                  </a:cubicBezTo>
                  <a:cubicBezTo>
                    <a:pt x="494" y="230"/>
                    <a:pt x="497" y="230"/>
                    <a:pt x="498" y="230"/>
                  </a:cubicBezTo>
                  <a:cubicBezTo>
                    <a:pt x="502" y="231"/>
                    <a:pt x="507" y="233"/>
                    <a:pt x="508" y="237"/>
                  </a:cubicBezTo>
                  <a:cubicBezTo>
                    <a:pt x="509" y="240"/>
                    <a:pt x="510" y="242"/>
                    <a:pt x="514" y="242"/>
                  </a:cubicBezTo>
                  <a:cubicBezTo>
                    <a:pt x="515" y="242"/>
                    <a:pt x="517" y="242"/>
                    <a:pt x="518" y="242"/>
                  </a:cubicBezTo>
                  <a:cubicBezTo>
                    <a:pt x="520" y="242"/>
                    <a:pt x="520" y="240"/>
                    <a:pt x="522" y="240"/>
                  </a:cubicBezTo>
                  <a:cubicBezTo>
                    <a:pt x="525" y="240"/>
                    <a:pt x="528" y="237"/>
                    <a:pt x="530" y="241"/>
                  </a:cubicBezTo>
                  <a:cubicBezTo>
                    <a:pt x="530" y="243"/>
                    <a:pt x="530" y="243"/>
                    <a:pt x="529" y="244"/>
                  </a:cubicBezTo>
                  <a:cubicBezTo>
                    <a:pt x="527" y="246"/>
                    <a:pt x="527" y="247"/>
                    <a:pt x="526" y="249"/>
                  </a:cubicBezTo>
                  <a:cubicBezTo>
                    <a:pt x="525" y="252"/>
                    <a:pt x="523" y="255"/>
                    <a:pt x="521" y="258"/>
                  </a:cubicBezTo>
                  <a:cubicBezTo>
                    <a:pt x="520" y="260"/>
                    <a:pt x="519" y="259"/>
                    <a:pt x="518" y="258"/>
                  </a:cubicBezTo>
                  <a:cubicBezTo>
                    <a:pt x="516" y="257"/>
                    <a:pt x="516" y="258"/>
                    <a:pt x="514" y="259"/>
                  </a:cubicBezTo>
                  <a:cubicBezTo>
                    <a:pt x="513" y="259"/>
                    <a:pt x="511" y="260"/>
                    <a:pt x="511" y="260"/>
                  </a:cubicBezTo>
                  <a:cubicBezTo>
                    <a:pt x="510" y="261"/>
                    <a:pt x="513" y="265"/>
                    <a:pt x="513" y="267"/>
                  </a:cubicBezTo>
                  <a:cubicBezTo>
                    <a:pt x="512" y="268"/>
                    <a:pt x="512" y="270"/>
                    <a:pt x="512" y="271"/>
                  </a:cubicBezTo>
                  <a:cubicBezTo>
                    <a:pt x="511" y="273"/>
                    <a:pt x="509" y="272"/>
                    <a:pt x="509" y="274"/>
                  </a:cubicBezTo>
                  <a:cubicBezTo>
                    <a:pt x="511" y="273"/>
                    <a:pt x="512" y="274"/>
                    <a:pt x="514" y="272"/>
                  </a:cubicBezTo>
                  <a:cubicBezTo>
                    <a:pt x="515" y="270"/>
                    <a:pt x="517" y="272"/>
                    <a:pt x="519" y="272"/>
                  </a:cubicBezTo>
                  <a:cubicBezTo>
                    <a:pt x="523" y="274"/>
                    <a:pt x="527" y="272"/>
                    <a:pt x="531" y="269"/>
                  </a:cubicBezTo>
                  <a:cubicBezTo>
                    <a:pt x="534" y="266"/>
                    <a:pt x="537" y="262"/>
                    <a:pt x="540" y="259"/>
                  </a:cubicBezTo>
                  <a:cubicBezTo>
                    <a:pt x="543" y="255"/>
                    <a:pt x="546" y="251"/>
                    <a:pt x="549" y="247"/>
                  </a:cubicBezTo>
                  <a:cubicBezTo>
                    <a:pt x="554" y="240"/>
                    <a:pt x="559" y="235"/>
                    <a:pt x="558" y="226"/>
                  </a:cubicBezTo>
                  <a:cubicBezTo>
                    <a:pt x="558" y="222"/>
                    <a:pt x="559" y="220"/>
                    <a:pt x="561" y="217"/>
                  </a:cubicBezTo>
                  <a:cubicBezTo>
                    <a:pt x="562" y="215"/>
                    <a:pt x="562" y="214"/>
                    <a:pt x="563" y="212"/>
                  </a:cubicBezTo>
                  <a:cubicBezTo>
                    <a:pt x="563" y="212"/>
                    <a:pt x="563" y="211"/>
                    <a:pt x="563" y="210"/>
                  </a:cubicBezTo>
                  <a:cubicBezTo>
                    <a:pt x="563" y="209"/>
                    <a:pt x="561" y="208"/>
                    <a:pt x="561" y="207"/>
                  </a:cubicBezTo>
                  <a:cubicBezTo>
                    <a:pt x="561" y="207"/>
                    <a:pt x="563" y="208"/>
                    <a:pt x="563" y="207"/>
                  </a:cubicBezTo>
                  <a:cubicBezTo>
                    <a:pt x="562" y="206"/>
                    <a:pt x="562" y="205"/>
                    <a:pt x="561" y="205"/>
                  </a:cubicBezTo>
                  <a:cubicBezTo>
                    <a:pt x="560" y="204"/>
                    <a:pt x="558" y="201"/>
                    <a:pt x="557" y="200"/>
                  </a:cubicBezTo>
                  <a:cubicBezTo>
                    <a:pt x="556" y="200"/>
                    <a:pt x="551" y="198"/>
                    <a:pt x="550" y="199"/>
                  </a:cubicBezTo>
                  <a:cubicBezTo>
                    <a:pt x="550" y="200"/>
                    <a:pt x="551" y="201"/>
                    <a:pt x="550" y="201"/>
                  </a:cubicBezTo>
                  <a:cubicBezTo>
                    <a:pt x="548" y="201"/>
                    <a:pt x="548" y="203"/>
                    <a:pt x="547" y="203"/>
                  </a:cubicBezTo>
                  <a:cubicBezTo>
                    <a:pt x="545" y="205"/>
                    <a:pt x="544" y="202"/>
                    <a:pt x="544" y="201"/>
                  </a:cubicBezTo>
                  <a:cubicBezTo>
                    <a:pt x="544" y="199"/>
                    <a:pt x="546" y="198"/>
                    <a:pt x="543" y="199"/>
                  </a:cubicBezTo>
                  <a:cubicBezTo>
                    <a:pt x="540" y="200"/>
                    <a:pt x="544" y="202"/>
                    <a:pt x="540" y="202"/>
                  </a:cubicBezTo>
                  <a:cubicBezTo>
                    <a:pt x="539" y="202"/>
                    <a:pt x="541" y="197"/>
                    <a:pt x="540" y="196"/>
                  </a:cubicBezTo>
                  <a:cubicBezTo>
                    <a:pt x="540" y="197"/>
                    <a:pt x="529" y="197"/>
                    <a:pt x="534" y="194"/>
                  </a:cubicBezTo>
                  <a:cubicBezTo>
                    <a:pt x="538" y="191"/>
                    <a:pt x="542" y="188"/>
                    <a:pt x="546" y="185"/>
                  </a:cubicBezTo>
                  <a:cubicBezTo>
                    <a:pt x="547" y="184"/>
                    <a:pt x="548" y="182"/>
                    <a:pt x="549" y="181"/>
                  </a:cubicBezTo>
                  <a:cubicBezTo>
                    <a:pt x="552" y="179"/>
                    <a:pt x="555" y="177"/>
                    <a:pt x="557" y="175"/>
                  </a:cubicBezTo>
                  <a:cubicBezTo>
                    <a:pt x="558" y="174"/>
                    <a:pt x="559" y="172"/>
                    <a:pt x="561" y="171"/>
                  </a:cubicBezTo>
                  <a:cubicBezTo>
                    <a:pt x="563" y="169"/>
                    <a:pt x="565" y="167"/>
                    <a:pt x="567" y="165"/>
                  </a:cubicBezTo>
                  <a:cubicBezTo>
                    <a:pt x="571" y="162"/>
                    <a:pt x="577" y="162"/>
                    <a:pt x="582" y="162"/>
                  </a:cubicBezTo>
                  <a:cubicBezTo>
                    <a:pt x="583" y="162"/>
                    <a:pt x="584" y="162"/>
                    <a:pt x="585" y="162"/>
                  </a:cubicBezTo>
                  <a:cubicBezTo>
                    <a:pt x="586" y="163"/>
                    <a:pt x="586" y="164"/>
                    <a:pt x="587" y="164"/>
                  </a:cubicBezTo>
                  <a:cubicBezTo>
                    <a:pt x="588" y="163"/>
                    <a:pt x="590" y="163"/>
                    <a:pt x="591" y="162"/>
                  </a:cubicBezTo>
                  <a:cubicBezTo>
                    <a:pt x="592" y="162"/>
                    <a:pt x="593" y="163"/>
                    <a:pt x="594" y="163"/>
                  </a:cubicBezTo>
                  <a:cubicBezTo>
                    <a:pt x="595" y="163"/>
                    <a:pt x="596" y="163"/>
                    <a:pt x="597" y="163"/>
                  </a:cubicBezTo>
                  <a:cubicBezTo>
                    <a:pt x="597" y="162"/>
                    <a:pt x="598" y="163"/>
                    <a:pt x="599" y="163"/>
                  </a:cubicBezTo>
                  <a:cubicBezTo>
                    <a:pt x="601" y="163"/>
                    <a:pt x="601" y="160"/>
                    <a:pt x="604" y="160"/>
                  </a:cubicBezTo>
                  <a:cubicBezTo>
                    <a:pt x="605" y="160"/>
                    <a:pt x="607" y="160"/>
                    <a:pt x="608" y="160"/>
                  </a:cubicBezTo>
                  <a:cubicBezTo>
                    <a:pt x="609" y="161"/>
                    <a:pt x="610" y="162"/>
                    <a:pt x="611" y="162"/>
                  </a:cubicBezTo>
                  <a:cubicBezTo>
                    <a:pt x="612" y="163"/>
                    <a:pt x="616" y="161"/>
                    <a:pt x="616" y="164"/>
                  </a:cubicBezTo>
                  <a:cubicBezTo>
                    <a:pt x="616" y="164"/>
                    <a:pt x="613" y="164"/>
                    <a:pt x="613" y="165"/>
                  </a:cubicBezTo>
                  <a:cubicBezTo>
                    <a:pt x="612" y="167"/>
                    <a:pt x="616" y="166"/>
                    <a:pt x="616" y="166"/>
                  </a:cubicBezTo>
                  <a:cubicBezTo>
                    <a:pt x="618" y="166"/>
                    <a:pt x="620" y="166"/>
                    <a:pt x="621" y="166"/>
                  </a:cubicBezTo>
                  <a:cubicBezTo>
                    <a:pt x="622" y="165"/>
                    <a:pt x="622" y="165"/>
                    <a:pt x="623" y="164"/>
                  </a:cubicBezTo>
                  <a:cubicBezTo>
                    <a:pt x="624" y="164"/>
                    <a:pt x="625" y="165"/>
                    <a:pt x="627" y="165"/>
                  </a:cubicBezTo>
                  <a:cubicBezTo>
                    <a:pt x="628" y="165"/>
                    <a:pt x="635" y="163"/>
                    <a:pt x="631" y="162"/>
                  </a:cubicBezTo>
                  <a:cubicBezTo>
                    <a:pt x="629" y="162"/>
                    <a:pt x="628" y="163"/>
                    <a:pt x="628" y="160"/>
                  </a:cubicBezTo>
                  <a:cubicBezTo>
                    <a:pt x="628" y="159"/>
                    <a:pt x="630" y="156"/>
                    <a:pt x="631" y="155"/>
                  </a:cubicBezTo>
                  <a:cubicBezTo>
                    <a:pt x="633" y="154"/>
                    <a:pt x="634" y="153"/>
                    <a:pt x="636" y="151"/>
                  </a:cubicBezTo>
                  <a:cubicBezTo>
                    <a:pt x="637" y="150"/>
                    <a:pt x="639" y="150"/>
                    <a:pt x="640" y="148"/>
                  </a:cubicBezTo>
                  <a:cubicBezTo>
                    <a:pt x="641" y="146"/>
                    <a:pt x="642" y="145"/>
                    <a:pt x="644" y="145"/>
                  </a:cubicBezTo>
                  <a:cubicBezTo>
                    <a:pt x="646" y="145"/>
                    <a:pt x="649" y="144"/>
                    <a:pt x="651" y="144"/>
                  </a:cubicBezTo>
                  <a:cubicBezTo>
                    <a:pt x="653" y="144"/>
                    <a:pt x="654" y="146"/>
                    <a:pt x="655" y="146"/>
                  </a:cubicBezTo>
                  <a:cubicBezTo>
                    <a:pt x="656" y="145"/>
                    <a:pt x="657" y="143"/>
                    <a:pt x="658" y="144"/>
                  </a:cubicBezTo>
                  <a:cubicBezTo>
                    <a:pt x="659" y="145"/>
                    <a:pt x="656" y="148"/>
                    <a:pt x="656" y="149"/>
                  </a:cubicBezTo>
                  <a:cubicBezTo>
                    <a:pt x="656" y="151"/>
                    <a:pt x="657" y="149"/>
                    <a:pt x="659" y="150"/>
                  </a:cubicBezTo>
                  <a:cubicBezTo>
                    <a:pt x="659" y="150"/>
                    <a:pt x="657" y="152"/>
                    <a:pt x="657" y="153"/>
                  </a:cubicBezTo>
                  <a:cubicBezTo>
                    <a:pt x="657" y="154"/>
                    <a:pt x="664" y="149"/>
                    <a:pt x="664" y="149"/>
                  </a:cubicBezTo>
                  <a:cubicBezTo>
                    <a:pt x="665" y="148"/>
                    <a:pt x="666" y="147"/>
                    <a:pt x="668" y="146"/>
                  </a:cubicBezTo>
                  <a:cubicBezTo>
                    <a:pt x="669" y="145"/>
                    <a:pt x="672" y="147"/>
                    <a:pt x="672" y="145"/>
                  </a:cubicBezTo>
                  <a:cubicBezTo>
                    <a:pt x="671" y="143"/>
                    <a:pt x="672" y="139"/>
                    <a:pt x="675" y="139"/>
                  </a:cubicBezTo>
                  <a:cubicBezTo>
                    <a:pt x="676" y="138"/>
                    <a:pt x="678" y="137"/>
                    <a:pt x="679" y="138"/>
                  </a:cubicBezTo>
                  <a:cubicBezTo>
                    <a:pt x="680" y="138"/>
                    <a:pt x="682" y="140"/>
                    <a:pt x="683" y="139"/>
                  </a:cubicBezTo>
                  <a:cubicBezTo>
                    <a:pt x="681" y="140"/>
                    <a:pt x="678" y="139"/>
                    <a:pt x="677" y="142"/>
                  </a:cubicBezTo>
                  <a:cubicBezTo>
                    <a:pt x="677" y="143"/>
                    <a:pt x="677" y="144"/>
                    <a:pt x="677" y="145"/>
                  </a:cubicBezTo>
                  <a:cubicBezTo>
                    <a:pt x="677" y="146"/>
                    <a:pt x="675" y="146"/>
                    <a:pt x="676" y="147"/>
                  </a:cubicBezTo>
                  <a:cubicBezTo>
                    <a:pt x="676" y="148"/>
                    <a:pt x="677" y="148"/>
                    <a:pt x="676" y="149"/>
                  </a:cubicBezTo>
                  <a:cubicBezTo>
                    <a:pt x="675" y="149"/>
                    <a:pt x="674" y="150"/>
                    <a:pt x="675" y="151"/>
                  </a:cubicBezTo>
                  <a:cubicBezTo>
                    <a:pt x="675" y="151"/>
                    <a:pt x="669" y="153"/>
                    <a:pt x="669" y="154"/>
                  </a:cubicBezTo>
                  <a:cubicBezTo>
                    <a:pt x="667" y="155"/>
                    <a:pt x="666" y="157"/>
                    <a:pt x="664" y="158"/>
                  </a:cubicBezTo>
                  <a:cubicBezTo>
                    <a:pt x="662" y="160"/>
                    <a:pt x="660" y="161"/>
                    <a:pt x="658" y="163"/>
                  </a:cubicBezTo>
                  <a:cubicBezTo>
                    <a:pt x="654" y="166"/>
                    <a:pt x="651" y="173"/>
                    <a:pt x="646" y="173"/>
                  </a:cubicBezTo>
                  <a:cubicBezTo>
                    <a:pt x="645" y="173"/>
                    <a:pt x="641" y="174"/>
                    <a:pt x="641" y="175"/>
                  </a:cubicBezTo>
                  <a:cubicBezTo>
                    <a:pt x="641" y="178"/>
                    <a:pt x="641" y="179"/>
                    <a:pt x="638" y="181"/>
                  </a:cubicBezTo>
                  <a:cubicBezTo>
                    <a:pt x="634" y="184"/>
                    <a:pt x="634" y="190"/>
                    <a:pt x="635" y="195"/>
                  </a:cubicBezTo>
                  <a:cubicBezTo>
                    <a:pt x="636" y="200"/>
                    <a:pt x="635" y="206"/>
                    <a:pt x="638" y="210"/>
                  </a:cubicBezTo>
                  <a:cubicBezTo>
                    <a:pt x="639" y="212"/>
                    <a:pt x="639" y="215"/>
                    <a:pt x="639" y="217"/>
                  </a:cubicBezTo>
                  <a:cubicBezTo>
                    <a:pt x="639" y="217"/>
                    <a:pt x="639" y="219"/>
                    <a:pt x="640" y="219"/>
                  </a:cubicBezTo>
                  <a:cubicBezTo>
                    <a:pt x="641" y="219"/>
                    <a:pt x="639" y="222"/>
                    <a:pt x="640" y="222"/>
                  </a:cubicBezTo>
                  <a:cubicBezTo>
                    <a:pt x="640" y="222"/>
                    <a:pt x="645" y="218"/>
                    <a:pt x="645" y="217"/>
                  </a:cubicBezTo>
                  <a:cubicBezTo>
                    <a:pt x="647" y="215"/>
                    <a:pt x="648" y="213"/>
                    <a:pt x="649" y="210"/>
                  </a:cubicBezTo>
                  <a:cubicBezTo>
                    <a:pt x="650" y="208"/>
                    <a:pt x="654" y="206"/>
                    <a:pt x="655" y="206"/>
                  </a:cubicBezTo>
                  <a:cubicBezTo>
                    <a:pt x="658" y="208"/>
                    <a:pt x="655" y="202"/>
                    <a:pt x="656" y="201"/>
                  </a:cubicBezTo>
                  <a:cubicBezTo>
                    <a:pt x="658" y="198"/>
                    <a:pt x="659" y="197"/>
                    <a:pt x="662" y="197"/>
                  </a:cubicBezTo>
                  <a:cubicBezTo>
                    <a:pt x="665" y="197"/>
                    <a:pt x="669" y="197"/>
                    <a:pt x="667" y="194"/>
                  </a:cubicBezTo>
                  <a:cubicBezTo>
                    <a:pt x="664" y="191"/>
                    <a:pt x="666" y="188"/>
                    <a:pt x="669" y="186"/>
                  </a:cubicBezTo>
                  <a:cubicBezTo>
                    <a:pt x="670" y="185"/>
                    <a:pt x="670" y="187"/>
                    <a:pt x="671" y="187"/>
                  </a:cubicBezTo>
                  <a:cubicBezTo>
                    <a:pt x="673" y="187"/>
                    <a:pt x="673" y="184"/>
                    <a:pt x="673" y="183"/>
                  </a:cubicBezTo>
                  <a:cubicBezTo>
                    <a:pt x="671" y="181"/>
                    <a:pt x="669" y="180"/>
                    <a:pt x="671" y="177"/>
                  </a:cubicBezTo>
                  <a:cubicBezTo>
                    <a:pt x="671" y="177"/>
                    <a:pt x="674" y="176"/>
                    <a:pt x="673" y="175"/>
                  </a:cubicBezTo>
                  <a:cubicBezTo>
                    <a:pt x="672" y="175"/>
                    <a:pt x="671" y="173"/>
                    <a:pt x="670" y="173"/>
                  </a:cubicBezTo>
                  <a:cubicBezTo>
                    <a:pt x="669" y="173"/>
                    <a:pt x="670" y="174"/>
                    <a:pt x="669" y="174"/>
                  </a:cubicBezTo>
                  <a:cubicBezTo>
                    <a:pt x="667" y="174"/>
                    <a:pt x="666" y="173"/>
                    <a:pt x="667" y="171"/>
                  </a:cubicBezTo>
                  <a:cubicBezTo>
                    <a:pt x="668" y="169"/>
                    <a:pt x="670" y="168"/>
                    <a:pt x="672" y="165"/>
                  </a:cubicBezTo>
                  <a:cubicBezTo>
                    <a:pt x="673" y="163"/>
                    <a:pt x="673" y="160"/>
                    <a:pt x="676" y="158"/>
                  </a:cubicBezTo>
                  <a:cubicBezTo>
                    <a:pt x="677" y="157"/>
                    <a:pt x="677" y="159"/>
                    <a:pt x="677" y="159"/>
                  </a:cubicBezTo>
                  <a:cubicBezTo>
                    <a:pt x="679" y="159"/>
                    <a:pt x="679" y="157"/>
                    <a:pt x="680" y="158"/>
                  </a:cubicBezTo>
                  <a:cubicBezTo>
                    <a:pt x="681" y="158"/>
                    <a:pt x="681" y="159"/>
                    <a:pt x="682" y="158"/>
                  </a:cubicBezTo>
                  <a:cubicBezTo>
                    <a:pt x="684" y="157"/>
                    <a:pt x="685" y="156"/>
                    <a:pt x="687" y="155"/>
                  </a:cubicBezTo>
                  <a:cubicBezTo>
                    <a:pt x="690" y="154"/>
                    <a:pt x="686" y="158"/>
                    <a:pt x="688" y="159"/>
                  </a:cubicBezTo>
                  <a:cubicBezTo>
                    <a:pt x="688" y="160"/>
                    <a:pt x="692" y="156"/>
                    <a:pt x="693" y="156"/>
                  </a:cubicBezTo>
                  <a:cubicBezTo>
                    <a:pt x="695" y="155"/>
                    <a:pt x="697" y="154"/>
                    <a:pt x="700" y="154"/>
                  </a:cubicBezTo>
                  <a:cubicBezTo>
                    <a:pt x="702" y="154"/>
                    <a:pt x="704" y="154"/>
                    <a:pt x="705" y="156"/>
                  </a:cubicBezTo>
                  <a:cubicBezTo>
                    <a:pt x="706" y="156"/>
                    <a:pt x="707" y="157"/>
                    <a:pt x="708" y="158"/>
                  </a:cubicBezTo>
                  <a:cubicBezTo>
                    <a:pt x="709" y="159"/>
                    <a:pt x="709" y="156"/>
                    <a:pt x="710" y="156"/>
                  </a:cubicBezTo>
                  <a:cubicBezTo>
                    <a:pt x="718" y="149"/>
                    <a:pt x="727" y="146"/>
                    <a:pt x="736" y="142"/>
                  </a:cubicBezTo>
                  <a:cubicBezTo>
                    <a:pt x="738" y="141"/>
                    <a:pt x="741" y="140"/>
                    <a:pt x="742" y="138"/>
                  </a:cubicBezTo>
                  <a:cubicBezTo>
                    <a:pt x="743" y="136"/>
                    <a:pt x="743" y="139"/>
                    <a:pt x="745" y="139"/>
                  </a:cubicBezTo>
                  <a:cubicBezTo>
                    <a:pt x="746" y="139"/>
                    <a:pt x="748" y="139"/>
                    <a:pt x="749" y="139"/>
                  </a:cubicBezTo>
                  <a:cubicBezTo>
                    <a:pt x="750" y="140"/>
                    <a:pt x="751" y="141"/>
                    <a:pt x="752" y="141"/>
                  </a:cubicBezTo>
                  <a:cubicBezTo>
                    <a:pt x="755" y="141"/>
                    <a:pt x="755" y="137"/>
                    <a:pt x="754" y="135"/>
                  </a:cubicBezTo>
                  <a:cubicBezTo>
                    <a:pt x="754" y="134"/>
                    <a:pt x="750" y="132"/>
                    <a:pt x="751" y="131"/>
                  </a:cubicBezTo>
                  <a:cubicBezTo>
                    <a:pt x="751" y="130"/>
                    <a:pt x="749" y="125"/>
                    <a:pt x="748" y="126"/>
                  </a:cubicBezTo>
                  <a:cubicBezTo>
                    <a:pt x="748" y="127"/>
                    <a:pt x="746" y="125"/>
                    <a:pt x="745" y="125"/>
                  </a:cubicBezTo>
                  <a:cubicBezTo>
                    <a:pt x="744" y="124"/>
                    <a:pt x="745" y="123"/>
                    <a:pt x="744" y="122"/>
                  </a:cubicBezTo>
                  <a:cubicBezTo>
                    <a:pt x="744" y="121"/>
                    <a:pt x="741" y="122"/>
                    <a:pt x="741" y="122"/>
                  </a:cubicBezTo>
                  <a:cubicBezTo>
                    <a:pt x="740" y="123"/>
                    <a:pt x="737" y="122"/>
                    <a:pt x="738" y="121"/>
                  </a:cubicBezTo>
                  <a:cubicBezTo>
                    <a:pt x="738" y="120"/>
                    <a:pt x="741" y="121"/>
                    <a:pt x="742" y="121"/>
                  </a:cubicBezTo>
                  <a:cubicBezTo>
                    <a:pt x="742" y="120"/>
                    <a:pt x="739" y="120"/>
                    <a:pt x="739" y="120"/>
                  </a:cubicBezTo>
                  <a:cubicBezTo>
                    <a:pt x="739" y="117"/>
                    <a:pt x="747" y="122"/>
                    <a:pt x="748" y="122"/>
                  </a:cubicBezTo>
                  <a:cubicBezTo>
                    <a:pt x="750" y="123"/>
                    <a:pt x="756" y="121"/>
                    <a:pt x="758" y="119"/>
                  </a:cubicBezTo>
                  <a:cubicBezTo>
                    <a:pt x="759" y="118"/>
                    <a:pt x="757" y="118"/>
                    <a:pt x="757" y="117"/>
                  </a:cubicBezTo>
                  <a:cubicBezTo>
                    <a:pt x="757" y="117"/>
                    <a:pt x="761" y="117"/>
                    <a:pt x="761" y="115"/>
                  </a:cubicBezTo>
                  <a:cubicBezTo>
                    <a:pt x="760" y="114"/>
                    <a:pt x="758" y="113"/>
                    <a:pt x="759" y="112"/>
                  </a:cubicBezTo>
                  <a:cubicBezTo>
                    <a:pt x="759" y="111"/>
                    <a:pt x="761" y="109"/>
                    <a:pt x="761" y="109"/>
                  </a:cubicBezTo>
                  <a:cubicBezTo>
                    <a:pt x="762" y="109"/>
                    <a:pt x="766" y="110"/>
                    <a:pt x="766" y="109"/>
                  </a:cubicBezTo>
                  <a:cubicBezTo>
                    <a:pt x="765" y="110"/>
                    <a:pt x="762" y="111"/>
                    <a:pt x="763" y="112"/>
                  </a:cubicBezTo>
                  <a:cubicBezTo>
                    <a:pt x="764" y="113"/>
                    <a:pt x="765" y="114"/>
                    <a:pt x="765" y="114"/>
                  </a:cubicBezTo>
                  <a:cubicBezTo>
                    <a:pt x="765" y="115"/>
                    <a:pt x="764" y="116"/>
                    <a:pt x="765" y="116"/>
                  </a:cubicBezTo>
                  <a:cubicBezTo>
                    <a:pt x="767" y="116"/>
                    <a:pt x="769" y="115"/>
                    <a:pt x="771" y="115"/>
                  </a:cubicBezTo>
                  <a:cubicBezTo>
                    <a:pt x="773" y="115"/>
                    <a:pt x="775" y="115"/>
                    <a:pt x="777" y="116"/>
                  </a:cubicBezTo>
                  <a:cubicBezTo>
                    <a:pt x="778" y="117"/>
                    <a:pt x="778" y="117"/>
                    <a:pt x="778" y="119"/>
                  </a:cubicBezTo>
                  <a:cubicBezTo>
                    <a:pt x="778" y="120"/>
                    <a:pt x="782" y="121"/>
                    <a:pt x="783" y="121"/>
                  </a:cubicBezTo>
                  <a:cubicBezTo>
                    <a:pt x="784" y="122"/>
                    <a:pt x="790" y="126"/>
                    <a:pt x="791" y="124"/>
                  </a:cubicBezTo>
                  <a:cubicBezTo>
                    <a:pt x="790" y="127"/>
                    <a:pt x="796" y="124"/>
                    <a:pt x="796" y="124"/>
                  </a:cubicBezTo>
                  <a:cubicBezTo>
                    <a:pt x="796" y="123"/>
                    <a:pt x="792" y="123"/>
                    <a:pt x="793" y="122"/>
                  </a:cubicBezTo>
                  <a:cubicBezTo>
                    <a:pt x="793" y="120"/>
                    <a:pt x="796" y="122"/>
                    <a:pt x="796" y="122"/>
                  </a:cubicBezTo>
                  <a:cubicBezTo>
                    <a:pt x="796" y="120"/>
                    <a:pt x="795" y="122"/>
                    <a:pt x="796" y="119"/>
                  </a:cubicBezTo>
                  <a:cubicBezTo>
                    <a:pt x="796" y="118"/>
                    <a:pt x="796" y="117"/>
                    <a:pt x="796" y="116"/>
                  </a:cubicBezTo>
                  <a:cubicBezTo>
                    <a:pt x="795" y="115"/>
                    <a:pt x="794" y="115"/>
                    <a:pt x="794" y="114"/>
                  </a:cubicBezTo>
                  <a:cubicBezTo>
                    <a:pt x="794" y="114"/>
                    <a:pt x="801" y="116"/>
                    <a:pt x="802" y="115"/>
                  </a:cubicBezTo>
                  <a:cubicBezTo>
                    <a:pt x="802" y="115"/>
                    <a:pt x="801" y="114"/>
                    <a:pt x="800" y="114"/>
                  </a:cubicBezTo>
                  <a:cubicBezTo>
                    <a:pt x="801" y="114"/>
                    <a:pt x="804" y="115"/>
                    <a:pt x="805" y="114"/>
                  </a:cubicBezTo>
                  <a:cubicBezTo>
                    <a:pt x="805" y="113"/>
                    <a:pt x="805" y="112"/>
                    <a:pt x="806" y="111"/>
                  </a:cubicBezTo>
                  <a:cubicBezTo>
                    <a:pt x="806" y="111"/>
                    <a:pt x="809" y="111"/>
                    <a:pt x="809" y="111"/>
                  </a:cubicBezTo>
                  <a:cubicBezTo>
                    <a:pt x="809" y="111"/>
                    <a:pt x="808" y="111"/>
                    <a:pt x="808" y="111"/>
                  </a:cubicBezTo>
                  <a:cubicBezTo>
                    <a:pt x="807" y="110"/>
                    <a:pt x="810" y="111"/>
                    <a:pt x="808" y="111"/>
                  </a:cubicBezTo>
                  <a:close/>
                  <a:moveTo>
                    <a:pt x="405" y="192"/>
                  </a:moveTo>
                  <a:cubicBezTo>
                    <a:pt x="404" y="195"/>
                    <a:pt x="404" y="198"/>
                    <a:pt x="403" y="201"/>
                  </a:cubicBezTo>
                  <a:cubicBezTo>
                    <a:pt x="402" y="203"/>
                    <a:pt x="399" y="202"/>
                    <a:pt x="399" y="204"/>
                  </a:cubicBezTo>
                  <a:cubicBezTo>
                    <a:pt x="399" y="204"/>
                    <a:pt x="401" y="204"/>
                    <a:pt x="402" y="204"/>
                  </a:cubicBezTo>
                  <a:cubicBezTo>
                    <a:pt x="402" y="204"/>
                    <a:pt x="393" y="210"/>
                    <a:pt x="392" y="210"/>
                  </a:cubicBezTo>
                  <a:cubicBezTo>
                    <a:pt x="391" y="211"/>
                    <a:pt x="390" y="212"/>
                    <a:pt x="388" y="212"/>
                  </a:cubicBezTo>
                  <a:cubicBezTo>
                    <a:pt x="387" y="213"/>
                    <a:pt x="386" y="215"/>
                    <a:pt x="385" y="216"/>
                  </a:cubicBezTo>
                  <a:cubicBezTo>
                    <a:pt x="384" y="217"/>
                    <a:pt x="377" y="219"/>
                    <a:pt x="376" y="217"/>
                  </a:cubicBezTo>
                  <a:cubicBezTo>
                    <a:pt x="376" y="216"/>
                    <a:pt x="383" y="214"/>
                    <a:pt x="384" y="213"/>
                  </a:cubicBezTo>
                  <a:cubicBezTo>
                    <a:pt x="387" y="211"/>
                    <a:pt x="390" y="208"/>
                    <a:pt x="393" y="206"/>
                  </a:cubicBezTo>
                  <a:cubicBezTo>
                    <a:pt x="395" y="205"/>
                    <a:pt x="395" y="202"/>
                    <a:pt x="397" y="201"/>
                  </a:cubicBezTo>
                  <a:cubicBezTo>
                    <a:pt x="399" y="198"/>
                    <a:pt x="401" y="195"/>
                    <a:pt x="402" y="192"/>
                  </a:cubicBezTo>
                  <a:cubicBezTo>
                    <a:pt x="402" y="190"/>
                    <a:pt x="402" y="190"/>
                    <a:pt x="404" y="189"/>
                  </a:cubicBezTo>
                  <a:cubicBezTo>
                    <a:pt x="406" y="188"/>
                    <a:pt x="405" y="191"/>
                    <a:pt x="405" y="192"/>
                  </a:cubicBezTo>
                  <a:cubicBezTo>
                    <a:pt x="404" y="193"/>
                    <a:pt x="405" y="190"/>
                    <a:pt x="405" y="19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2" name="Freeform 721"/>
            <p:cNvSpPr>
              <a:spLocks/>
            </p:cNvSpPr>
            <p:nvPr/>
          </p:nvSpPr>
          <p:spPr bwMode="auto">
            <a:xfrm>
              <a:off x="18193793" y="6226592"/>
              <a:ext cx="140127" cy="299442"/>
            </a:xfrm>
            <a:custGeom>
              <a:avLst/>
              <a:gdLst>
                <a:gd name="T0" fmla="*/ 13 w 15"/>
                <a:gd name="T1" fmla="*/ 26 h 32"/>
                <a:gd name="T2" fmla="*/ 10 w 15"/>
                <a:gd name="T3" fmla="*/ 13 h 32"/>
                <a:gd name="T4" fmla="*/ 9 w 15"/>
                <a:gd name="T5" fmla="*/ 4 h 32"/>
                <a:gd name="T6" fmla="*/ 9 w 15"/>
                <a:gd name="T7" fmla="*/ 1 h 32"/>
                <a:gd name="T8" fmla="*/ 6 w 15"/>
                <a:gd name="T9" fmla="*/ 0 h 32"/>
                <a:gd name="T10" fmla="*/ 7 w 15"/>
                <a:gd name="T11" fmla="*/ 3 h 32"/>
                <a:gd name="T12" fmla="*/ 6 w 15"/>
                <a:gd name="T13" fmla="*/ 5 h 32"/>
                <a:gd name="T14" fmla="*/ 4 w 15"/>
                <a:gd name="T15" fmla="*/ 7 h 32"/>
                <a:gd name="T16" fmla="*/ 4 w 15"/>
                <a:gd name="T17" fmla="*/ 9 h 32"/>
                <a:gd name="T18" fmla="*/ 2 w 15"/>
                <a:gd name="T19" fmla="*/ 14 h 32"/>
                <a:gd name="T20" fmla="*/ 5 w 15"/>
                <a:gd name="T21" fmla="*/ 20 h 32"/>
                <a:gd name="T22" fmla="*/ 6 w 15"/>
                <a:gd name="T23" fmla="*/ 32 h 32"/>
                <a:gd name="T24" fmla="*/ 15 w 15"/>
                <a:gd name="T25" fmla="*/ 32 h 32"/>
                <a:gd name="T26" fmla="*/ 13 w 15"/>
                <a:gd name="T27" fmla="*/ 26 h 32"/>
                <a:gd name="T28" fmla="*/ 13 w 15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2">
                  <a:moveTo>
                    <a:pt x="13" y="26"/>
                  </a:moveTo>
                  <a:cubicBezTo>
                    <a:pt x="13" y="22"/>
                    <a:pt x="9" y="17"/>
                    <a:pt x="10" y="13"/>
                  </a:cubicBezTo>
                  <a:cubicBezTo>
                    <a:pt x="11" y="10"/>
                    <a:pt x="10" y="7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5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1"/>
                    <a:pt x="3" y="13"/>
                    <a:pt x="2" y="14"/>
                  </a:cubicBezTo>
                  <a:cubicBezTo>
                    <a:pt x="0" y="15"/>
                    <a:pt x="4" y="18"/>
                    <a:pt x="5" y="20"/>
                  </a:cubicBezTo>
                  <a:cubicBezTo>
                    <a:pt x="6" y="22"/>
                    <a:pt x="4" y="32"/>
                    <a:pt x="6" y="32"/>
                  </a:cubicBezTo>
                  <a:cubicBezTo>
                    <a:pt x="9" y="32"/>
                    <a:pt x="12" y="32"/>
                    <a:pt x="15" y="32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3" y="24"/>
                    <a:pt x="13" y="27"/>
                    <a:pt x="13" y="2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3" name="Freeform 722"/>
            <p:cNvSpPr>
              <a:spLocks/>
            </p:cNvSpPr>
            <p:nvPr/>
          </p:nvSpPr>
          <p:spPr bwMode="auto">
            <a:xfrm>
              <a:off x="18222455" y="6516473"/>
              <a:ext cx="140127" cy="216614"/>
            </a:xfrm>
            <a:custGeom>
              <a:avLst/>
              <a:gdLst>
                <a:gd name="T0" fmla="*/ 12 w 15"/>
                <a:gd name="T1" fmla="*/ 1 h 23"/>
                <a:gd name="T2" fmla="*/ 7 w 15"/>
                <a:gd name="T3" fmla="*/ 1 h 23"/>
                <a:gd name="T4" fmla="*/ 2 w 15"/>
                <a:gd name="T5" fmla="*/ 2 h 23"/>
                <a:gd name="T6" fmla="*/ 1 w 15"/>
                <a:gd name="T7" fmla="*/ 7 h 23"/>
                <a:gd name="T8" fmla="*/ 2 w 15"/>
                <a:gd name="T9" fmla="*/ 11 h 23"/>
                <a:gd name="T10" fmla="*/ 1 w 15"/>
                <a:gd name="T11" fmla="*/ 23 h 23"/>
                <a:gd name="T12" fmla="*/ 4 w 15"/>
                <a:gd name="T13" fmla="*/ 20 h 23"/>
                <a:gd name="T14" fmla="*/ 7 w 15"/>
                <a:gd name="T15" fmla="*/ 20 h 23"/>
                <a:gd name="T16" fmla="*/ 9 w 15"/>
                <a:gd name="T17" fmla="*/ 23 h 23"/>
                <a:gd name="T18" fmla="*/ 9 w 15"/>
                <a:gd name="T19" fmla="*/ 20 h 23"/>
                <a:gd name="T20" fmla="*/ 6 w 15"/>
                <a:gd name="T21" fmla="*/ 16 h 23"/>
                <a:gd name="T22" fmla="*/ 4 w 15"/>
                <a:gd name="T23" fmla="*/ 7 h 23"/>
                <a:gd name="T24" fmla="*/ 9 w 15"/>
                <a:gd name="T25" fmla="*/ 3 h 23"/>
                <a:gd name="T26" fmla="*/ 15 w 15"/>
                <a:gd name="T27" fmla="*/ 6 h 23"/>
                <a:gd name="T28" fmla="*/ 12 w 15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1" y="8"/>
                    <a:pt x="2" y="9"/>
                    <a:pt x="2" y="11"/>
                  </a:cubicBezTo>
                  <a:cubicBezTo>
                    <a:pt x="2" y="12"/>
                    <a:pt x="0" y="23"/>
                    <a:pt x="1" y="23"/>
                  </a:cubicBezTo>
                  <a:cubicBezTo>
                    <a:pt x="3" y="22"/>
                    <a:pt x="1" y="19"/>
                    <a:pt x="4" y="20"/>
                  </a:cubicBezTo>
                  <a:cubicBezTo>
                    <a:pt x="5" y="20"/>
                    <a:pt x="7" y="19"/>
                    <a:pt x="7" y="20"/>
                  </a:cubicBezTo>
                  <a:cubicBezTo>
                    <a:pt x="8" y="20"/>
                    <a:pt x="8" y="23"/>
                    <a:pt x="9" y="23"/>
                  </a:cubicBezTo>
                  <a:cubicBezTo>
                    <a:pt x="9" y="23"/>
                    <a:pt x="9" y="20"/>
                    <a:pt x="9" y="20"/>
                  </a:cubicBezTo>
                  <a:cubicBezTo>
                    <a:pt x="9" y="18"/>
                    <a:pt x="7" y="17"/>
                    <a:pt x="6" y="16"/>
                  </a:cubicBezTo>
                  <a:cubicBezTo>
                    <a:pt x="5" y="14"/>
                    <a:pt x="2" y="9"/>
                    <a:pt x="4" y="7"/>
                  </a:cubicBezTo>
                  <a:cubicBezTo>
                    <a:pt x="7" y="5"/>
                    <a:pt x="6" y="4"/>
                    <a:pt x="9" y="3"/>
                  </a:cubicBezTo>
                  <a:cubicBezTo>
                    <a:pt x="11" y="2"/>
                    <a:pt x="14" y="4"/>
                    <a:pt x="15" y="6"/>
                  </a:cubicBezTo>
                  <a:cubicBezTo>
                    <a:pt x="14" y="4"/>
                    <a:pt x="13" y="2"/>
                    <a:pt x="1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4" name="Freeform 723"/>
            <p:cNvSpPr>
              <a:spLocks/>
            </p:cNvSpPr>
            <p:nvPr/>
          </p:nvSpPr>
          <p:spPr bwMode="auto">
            <a:xfrm>
              <a:off x="17483604" y="7153584"/>
              <a:ext cx="197452" cy="235730"/>
            </a:xfrm>
            <a:custGeom>
              <a:avLst/>
              <a:gdLst>
                <a:gd name="T0" fmla="*/ 5 w 21"/>
                <a:gd name="T1" fmla="*/ 1 h 25"/>
                <a:gd name="T2" fmla="*/ 4 w 21"/>
                <a:gd name="T3" fmla="*/ 7 h 25"/>
                <a:gd name="T4" fmla="*/ 1 w 21"/>
                <a:gd name="T5" fmla="*/ 9 h 25"/>
                <a:gd name="T6" fmla="*/ 3 w 21"/>
                <a:gd name="T7" fmla="*/ 11 h 25"/>
                <a:gd name="T8" fmla="*/ 2 w 21"/>
                <a:gd name="T9" fmla="*/ 14 h 25"/>
                <a:gd name="T10" fmla="*/ 3 w 21"/>
                <a:gd name="T11" fmla="*/ 16 h 25"/>
                <a:gd name="T12" fmla="*/ 1 w 21"/>
                <a:gd name="T13" fmla="*/ 20 h 25"/>
                <a:gd name="T14" fmla="*/ 3 w 21"/>
                <a:gd name="T15" fmla="*/ 21 h 25"/>
                <a:gd name="T16" fmla="*/ 0 w 21"/>
                <a:gd name="T17" fmla="*/ 24 h 25"/>
                <a:gd name="T18" fmla="*/ 2 w 21"/>
                <a:gd name="T19" fmla="*/ 23 h 25"/>
                <a:gd name="T20" fmla="*/ 3 w 21"/>
                <a:gd name="T21" fmla="*/ 24 h 25"/>
                <a:gd name="T22" fmla="*/ 6 w 21"/>
                <a:gd name="T23" fmla="*/ 22 h 25"/>
                <a:gd name="T24" fmla="*/ 8 w 21"/>
                <a:gd name="T25" fmla="*/ 22 h 25"/>
                <a:gd name="T26" fmla="*/ 9 w 21"/>
                <a:gd name="T27" fmla="*/ 22 h 25"/>
                <a:gd name="T28" fmla="*/ 12 w 21"/>
                <a:gd name="T29" fmla="*/ 21 h 25"/>
                <a:gd name="T30" fmla="*/ 14 w 21"/>
                <a:gd name="T31" fmla="*/ 20 h 25"/>
                <a:gd name="T32" fmla="*/ 17 w 21"/>
                <a:gd name="T33" fmla="*/ 18 h 25"/>
                <a:gd name="T34" fmla="*/ 20 w 21"/>
                <a:gd name="T35" fmla="*/ 20 h 25"/>
                <a:gd name="T36" fmla="*/ 19 w 21"/>
                <a:gd name="T37" fmla="*/ 16 h 25"/>
                <a:gd name="T38" fmla="*/ 17 w 21"/>
                <a:gd name="T39" fmla="*/ 12 h 25"/>
                <a:gd name="T40" fmla="*/ 12 w 21"/>
                <a:gd name="T41" fmla="*/ 0 h 25"/>
                <a:gd name="T42" fmla="*/ 5 w 21"/>
                <a:gd name="T43" fmla="*/ 1 h 25"/>
                <a:gd name="T44" fmla="*/ 5 w 21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5">
                  <a:moveTo>
                    <a:pt x="5" y="1"/>
                  </a:moveTo>
                  <a:cubicBezTo>
                    <a:pt x="3" y="2"/>
                    <a:pt x="2" y="6"/>
                    <a:pt x="4" y="7"/>
                  </a:cubicBezTo>
                  <a:cubicBezTo>
                    <a:pt x="7" y="10"/>
                    <a:pt x="2" y="9"/>
                    <a:pt x="1" y="9"/>
                  </a:cubicBezTo>
                  <a:cubicBezTo>
                    <a:pt x="1" y="9"/>
                    <a:pt x="3" y="11"/>
                    <a:pt x="3" y="11"/>
                  </a:cubicBezTo>
                  <a:cubicBezTo>
                    <a:pt x="3" y="13"/>
                    <a:pt x="3" y="13"/>
                    <a:pt x="2" y="14"/>
                  </a:cubicBezTo>
                  <a:cubicBezTo>
                    <a:pt x="2" y="14"/>
                    <a:pt x="3" y="15"/>
                    <a:pt x="3" y="16"/>
                  </a:cubicBezTo>
                  <a:cubicBezTo>
                    <a:pt x="2" y="17"/>
                    <a:pt x="1" y="20"/>
                    <a:pt x="1" y="20"/>
                  </a:cubicBezTo>
                  <a:cubicBezTo>
                    <a:pt x="1" y="20"/>
                    <a:pt x="3" y="20"/>
                    <a:pt x="3" y="21"/>
                  </a:cubicBezTo>
                  <a:cubicBezTo>
                    <a:pt x="3" y="21"/>
                    <a:pt x="0" y="23"/>
                    <a:pt x="0" y="24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2" y="23"/>
                    <a:pt x="2" y="25"/>
                    <a:pt x="3" y="24"/>
                  </a:cubicBezTo>
                  <a:cubicBezTo>
                    <a:pt x="3" y="23"/>
                    <a:pt x="5" y="22"/>
                    <a:pt x="6" y="22"/>
                  </a:cubicBezTo>
                  <a:cubicBezTo>
                    <a:pt x="7" y="21"/>
                    <a:pt x="6" y="25"/>
                    <a:pt x="8" y="22"/>
                  </a:cubicBezTo>
                  <a:cubicBezTo>
                    <a:pt x="9" y="20"/>
                    <a:pt x="8" y="21"/>
                    <a:pt x="9" y="22"/>
                  </a:cubicBezTo>
                  <a:cubicBezTo>
                    <a:pt x="9" y="22"/>
                    <a:pt x="12" y="21"/>
                    <a:pt x="12" y="21"/>
                  </a:cubicBezTo>
                  <a:cubicBezTo>
                    <a:pt x="14" y="21"/>
                    <a:pt x="13" y="20"/>
                    <a:pt x="14" y="20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8" y="16"/>
                    <a:pt x="19" y="19"/>
                    <a:pt x="20" y="20"/>
                  </a:cubicBezTo>
                  <a:cubicBezTo>
                    <a:pt x="21" y="20"/>
                    <a:pt x="19" y="16"/>
                    <a:pt x="19" y="16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7" y="7"/>
                    <a:pt x="14" y="4"/>
                    <a:pt x="12" y="0"/>
                  </a:cubicBezTo>
                  <a:cubicBezTo>
                    <a:pt x="10" y="2"/>
                    <a:pt x="8" y="1"/>
                    <a:pt x="5" y="1"/>
                  </a:cubicBezTo>
                  <a:cubicBezTo>
                    <a:pt x="5" y="2"/>
                    <a:pt x="6" y="1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5" name="Freeform 724"/>
            <p:cNvSpPr>
              <a:spLocks/>
            </p:cNvSpPr>
            <p:nvPr/>
          </p:nvSpPr>
          <p:spPr bwMode="auto">
            <a:xfrm>
              <a:off x="17400804" y="6901924"/>
              <a:ext cx="299364" cy="289887"/>
            </a:xfrm>
            <a:custGeom>
              <a:avLst/>
              <a:gdLst>
                <a:gd name="T0" fmla="*/ 32 w 32"/>
                <a:gd name="T1" fmla="*/ 3 h 31"/>
                <a:gd name="T2" fmla="*/ 29 w 32"/>
                <a:gd name="T3" fmla="*/ 1 h 31"/>
                <a:gd name="T4" fmla="*/ 27 w 32"/>
                <a:gd name="T5" fmla="*/ 4 h 31"/>
                <a:gd name="T6" fmla="*/ 25 w 32"/>
                <a:gd name="T7" fmla="*/ 5 h 31"/>
                <a:gd name="T8" fmla="*/ 20 w 32"/>
                <a:gd name="T9" fmla="*/ 6 h 31"/>
                <a:gd name="T10" fmla="*/ 20 w 32"/>
                <a:gd name="T11" fmla="*/ 10 h 31"/>
                <a:gd name="T12" fmla="*/ 13 w 32"/>
                <a:gd name="T13" fmla="*/ 9 h 31"/>
                <a:gd name="T14" fmla="*/ 10 w 32"/>
                <a:gd name="T15" fmla="*/ 12 h 31"/>
                <a:gd name="T16" fmla="*/ 0 w 32"/>
                <a:gd name="T17" fmla="*/ 19 h 31"/>
                <a:gd name="T18" fmla="*/ 6 w 32"/>
                <a:gd name="T19" fmla="*/ 21 h 31"/>
                <a:gd name="T20" fmla="*/ 5 w 32"/>
                <a:gd name="T21" fmla="*/ 24 h 31"/>
                <a:gd name="T22" fmla="*/ 6 w 32"/>
                <a:gd name="T23" fmla="*/ 26 h 31"/>
                <a:gd name="T24" fmla="*/ 3 w 32"/>
                <a:gd name="T25" fmla="*/ 29 h 31"/>
                <a:gd name="T26" fmla="*/ 5 w 32"/>
                <a:gd name="T27" fmla="*/ 30 h 31"/>
                <a:gd name="T28" fmla="*/ 5 w 32"/>
                <a:gd name="T29" fmla="*/ 31 h 31"/>
                <a:gd name="T30" fmla="*/ 9 w 32"/>
                <a:gd name="T31" fmla="*/ 31 h 31"/>
                <a:gd name="T32" fmla="*/ 12 w 32"/>
                <a:gd name="T33" fmla="*/ 31 h 31"/>
                <a:gd name="T34" fmla="*/ 14 w 32"/>
                <a:gd name="T35" fmla="*/ 28 h 31"/>
                <a:gd name="T36" fmla="*/ 21 w 32"/>
                <a:gd name="T37" fmla="*/ 27 h 31"/>
                <a:gd name="T38" fmla="*/ 16 w 32"/>
                <a:gd name="T39" fmla="*/ 22 h 31"/>
                <a:gd name="T40" fmla="*/ 20 w 32"/>
                <a:gd name="T41" fmla="*/ 19 h 31"/>
                <a:gd name="T42" fmla="*/ 27 w 32"/>
                <a:gd name="T43" fmla="*/ 14 h 31"/>
                <a:gd name="T44" fmla="*/ 27 w 32"/>
                <a:gd name="T45" fmla="*/ 8 h 31"/>
                <a:gd name="T46" fmla="*/ 32 w 32"/>
                <a:gd name="T4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1">
                  <a:moveTo>
                    <a:pt x="32" y="3"/>
                  </a:moveTo>
                  <a:cubicBezTo>
                    <a:pt x="31" y="2"/>
                    <a:pt x="30" y="0"/>
                    <a:pt x="29" y="1"/>
                  </a:cubicBezTo>
                  <a:cubicBezTo>
                    <a:pt x="28" y="1"/>
                    <a:pt x="28" y="3"/>
                    <a:pt x="27" y="4"/>
                  </a:cubicBezTo>
                  <a:cubicBezTo>
                    <a:pt x="27" y="4"/>
                    <a:pt x="26" y="3"/>
                    <a:pt x="25" y="5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8" y="7"/>
                    <a:pt x="22" y="9"/>
                    <a:pt x="20" y="10"/>
                  </a:cubicBezTo>
                  <a:cubicBezTo>
                    <a:pt x="17" y="11"/>
                    <a:pt x="16" y="9"/>
                    <a:pt x="13" y="9"/>
                  </a:cubicBezTo>
                  <a:cubicBezTo>
                    <a:pt x="12" y="8"/>
                    <a:pt x="10" y="11"/>
                    <a:pt x="10" y="12"/>
                  </a:cubicBezTo>
                  <a:cubicBezTo>
                    <a:pt x="7" y="15"/>
                    <a:pt x="1" y="15"/>
                    <a:pt x="0" y="19"/>
                  </a:cubicBezTo>
                  <a:cubicBezTo>
                    <a:pt x="0" y="19"/>
                    <a:pt x="6" y="21"/>
                    <a:pt x="6" y="21"/>
                  </a:cubicBezTo>
                  <a:cubicBezTo>
                    <a:pt x="6" y="22"/>
                    <a:pt x="5" y="24"/>
                    <a:pt x="5" y="24"/>
                  </a:cubicBezTo>
                  <a:cubicBezTo>
                    <a:pt x="5" y="26"/>
                    <a:pt x="6" y="25"/>
                    <a:pt x="6" y="26"/>
                  </a:cubicBezTo>
                  <a:cubicBezTo>
                    <a:pt x="6" y="25"/>
                    <a:pt x="2" y="28"/>
                    <a:pt x="3" y="29"/>
                  </a:cubicBezTo>
                  <a:cubicBezTo>
                    <a:pt x="3" y="29"/>
                    <a:pt x="5" y="30"/>
                    <a:pt x="5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30"/>
                    <a:pt x="9" y="30"/>
                    <a:pt x="9" y="31"/>
                  </a:cubicBezTo>
                  <a:cubicBezTo>
                    <a:pt x="10" y="31"/>
                    <a:pt x="11" y="31"/>
                    <a:pt x="12" y="31"/>
                  </a:cubicBezTo>
                  <a:cubicBezTo>
                    <a:pt x="12" y="31"/>
                    <a:pt x="13" y="29"/>
                    <a:pt x="14" y="28"/>
                  </a:cubicBezTo>
                  <a:cubicBezTo>
                    <a:pt x="17" y="28"/>
                    <a:pt x="19" y="29"/>
                    <a:pt x="21" y="27"/>
                  </a:cubicBezTo>
                  <a:cubicBezTo>
                    <a:pt x="21" y="25"/>
                    <a:pt x="16" y="23"/>
                    <a:pt x="16" y="22"/>
                  </a:cubicBezTo>
                  <a:cubicBezTo>
                    <a:pt x="17" y="21"/>
                    <a:pt x="18" y="20"/>
                    <a:pt x="20" y="19"/>
                  </a:cubicBezTo>
                  <a:cubicBezTo>
                    <a:pt x="22" y="17"/>
                    <a:pt x="24" y="15"/>
                    <a:pt x="27" y="14"/>
                  </a:cubicBezTo>
                  <a:cubicBezTo>
                    <a:pt x="29" y="12"/>
                    <a:pt x="26" y="9"/>
                    <a:pt x="27" y="8"/>
                  </a:cubicBezTo>
                  <a:cubicBezTo>
                    <a:pt x="29" y="6"/>
                    <a:pt x="30" y="4"/>
                    <a:pt x="32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6" name="Freeform 725"/>
            <p:cNvSpPr>
              <a:spLocks/>
            </p:cNvSpPr>
            <p:nvPr/>
          </p:nvSpPr>
          <p:spPr bwMode="auto">
            <a:xfrm>
              <a:off x="11209728" y="6162878"/>
              <a:ext cx="222932" cy="232543"/>
            </a:xfrm>
            <a:custGeom>
              <a:avLst/>
              <a:gdLst>
                <a:gd name="T0" fmla="*/ 21 w 24"/>
                <a:gd name="T1" fmla="*/ 8 h 25"/>
                <a:gd name="T2" fmla="*/ 18 w 24"/>
                <a:gd name="T3" fmla="*/ 5 h 25"/>
                <a:gd name="T4" fmla="*/ 15 w 24"/>
                <a:gd name="T5" fmla="*/ 6 h 25"/>
                <a:gd name="T6" fmla="*/ 16 w 24"/>
                <a:gd name="T7" fmla="*/ 1 h 25"/>
                <a:gd name="T8" fmla="*/ 10 w 24"/>
                <a:gd name="T9" fmla="*/ 1 h 25"/>
                <a:gd name="T10" fmla="*/ 10 w 24"/>
                <a:gd name="T11" fmla="*/ 2 h 25"/>
                <a:gd name="T12" fmla="*/ 9 w 24"/>
                <a:gd name="T13" fmla="*/ 3 h 25"/>
                <a:gd name="T14" fmla="*/ 11 w 24"/>
                <a:gd name="T15" fmla="*/ 4 h 25"/>
                <a:gd name="T16" fmla="*/ 9 w 24"/>
                <a:gd name="T17" fmla="*/ 5 h 25"/>
                <a:gd name="T18" fmla="*/ 2 w 24"/>
                <a:gd name="T19" fmla="*/ 6 h 25"/>
                <a:gd name="T20" fmla="*/ 3 w 24"/>
                <a:gd name="T21" fmla="*/ 7 h 25"/>
                <a:gd name="T22" fmla="*/ 2 w 24"/>
                <a:gd name="T23" fmla="*/ 8 h 25"/>
                <a:gd name="T24" fmla="*/ 2 w 24"/>
                <a:gd name="T25" fmla="*/ 8 h 25"/>
                <a:gd name="T26" fmla="*/ 1 w 24"/>
                <a:gd name="T27" fmla="*/ 8 h 25"/>
                <a:gd name="T28" fmla="*/ 3 w 24"/>
                <a:gd name="T29" fmla="*/ 10 h 25"/>
                <a:gd name="T30" fmla="*/ 6 w 24"/>
                <a:gd name="T31" fmla="*/ 13 h 25"/>
                <a:gd name="T32" fmla="*/ 5 w 24"/>
                <a:gd name="T33" fmla="*/ 17 h 25"/>
                <a:gd name="T34" fmla="*/ 1 w 24"/>
                <a:gd name="T35" fmla="*/ 20 h 25"/>
                <a:gd name="T36" fmla="*/ 3 w 24"/>
                <a:gd name="T37" fmla="*/ 20 h 25"/>
                <a:gd name="T38" fmla="*/ 0 w 24"/>
                <a:gd name="T39" fmla="*/ 22 h 25"/>
                <a:gd name="T40" fmla="*/ 3 w 24"/>
                <a:gd name="T41" fmla="*/ 21 h 25"/>
                <a:gd name="T42" fmla="*/ 2 w 24"/>
                <a:gd name="T43" fmla="*/ 24 h 25"/>
                <a:gd name="T44" fmla="*/ 4 w 24"/>
                <a:gd name="T45" fmla="*/ 23 h 25"/>
                <a:gd name="T46" fmla="*/ 4 w 24"/>
                <a:gd name="T47" fmla="*/ 25 h 25"/>
                <a:gd name="T48" fmla="*/ 8 w 24"/>
                <a:gd name="T49" fmla="*/ 24 h 25"/>
                <a:gd name="T50" fmla="*/ 17 w 24"/>
                <a:gd name="T51" fmla="*/ 20 h 25"/>
                <a:gd name="T52" fmla="*/ 22 w 24"/>
                <a:gd name="T53" fmla="*/ 16 h 25"/>
                <a:gd name="T54" fmla="*/ 21 w 24"/>
                <a:gd name="T55" fmla="*/ 8 h 25"/>
                <a:gd name="T56" fmla="*/ 21 w 24"/>
                <a:gd name="T5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5">
                  <a:moveTo>
                    <a:pt x="21" y="8"/>
                  </a:moveTo>
                  <a:cubicBezTo>
                    <a:pt x="20" y="8"/>
                    <a:pt x="19" y="5"/>
                    <a:pt x="18" y="5"/>
                  </a:cubicBezTo>
                  <a:cubicBezTo>
                    <a:pt x="16" y="6"/>
                    <a:pt x="17" y="7"/>
                    <a:pt x="15" y="6"/>
                  </a:cubicBezTo>
                  <a:cubicBezTo>
                    <a:pt x="11" y="5"/>
                    <a:pt x="15" y="3"/>
                    <a:pt x="16" y="1"/>
                  </a:cubicBezTo>
                  <a:cubicBezTo>
                    <a:pt x="14" y="1"/>
                    <a:pt x="11" y="0"/>
                    <a:pt x="10" y="1"/>
                  </a:cubicBezTo>
                  <a:cubicBezTo>
                    <a:pt x="10" y="1"/>
                    <a:pt x="12" y="1"/>
                    <a:pt x="10" y="2"/>
                  </a:cubicBezTo>
                  <a:cubicBezTo>
                    <a:pt x="10" y="2"/>
                    <a:pt x="8" y="3"/>
                    <a:pt x="9" y="3"/>
                  </a:cubicBezTo>
                  <a:cubicBezTo>
                    <a:pt x="9" y="4"/>
                    <a:pt x="11" y="3"/>
                    <a:pt x="11" y="4"/>
                  </a:cubicBezTo>
                  <a:cubicBezTo>
                    <a:pt x="12" y="5"/>
                    <a:pt x="9" y="5"/>
                    <a:pt x="9" y="5"/>
                  </a:cubicBezTo>
                  <a:cubicBezTo>
                    <a:pt x="7" y="6"/>
                    <a:pt x="3" y="5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1" y="8"/>
                    <a:pt x="1" y="8"/>
                  </a:cubicBezTo>
                  <a:cubicBezTo>
                    <a:pt x="1" y="9"/>
                    <a:pt x="5" y="9"/>
                    <a:pt x="3" y="10"/>
                  </a:cubicBezTo>
                  <a:cubicBezTo>
                    <a:pt x="0" y="12"/>
                    <a:pt x="4" y="13"/>
                    <a:pt x="6" y="13"/>
                  </a:cubicBezTo>
                  <a:cubicBezTo>
                    <a:pt x="7" y="13"/>
                    <a:pt x="5" y="16"/>
                    <a:pt x="5" y="17"/>
                  </a:cubicBezTo>
                  <a:cubicBezTo>
                    <a:pt x="4" y="17"/>
                    <a:pt x="2" y="21"/>
                    <a:pt x="1" y="20"/>
                  </a:cubicBezTo>
                  <a:cubicBezTo>
                    <a:pt x="1" y="20"/>
                    <a:pt x="3" y="20"/>
                    <a:pt x="3" y="20"/>
                  </a:cubicBezTo>
                  <a:cubicBezTo>
                    <a:pt x="2" y="21"/>
                    <a:pt x="1" y="20"/>
                    <a:pt x="0" y="22"/>
                  </a:cubicBezTo>
                  <a:cubicBezTo>
                    <a:pt x="0" y="22"/>
                    <a:pt x="3" y="21"/>
                    <a:pt x="3" y="21"/>
                  </a:cubicBezTo>
                  <a:cubicBezTo>
                    <a:pt x="3" y="21"/>
                    <a:pt x="2" y="23"/>
                    <a:pt x="2" y="24"/>
                  </a:cubicBezTo>
                  <a:cubicBezTo>
                    <a:pt x="2" y="24"/>
                    <a:pt x="4" y="23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5" y="25"/>
                    <a:pt x="7" y="24"/>
                    <a:pt x="8" y="24"/>
                  </a:cubicBezTo>
                  <a:cubicBezTo>
                    <a:pt x="11" y="23"/>
                    <a:pt x="14" y="20"/>
                    <a:pt x="17" y="20"/>
                  </a:cubicBezTo>
                  <a:cubicBezTo>
                    <a:pt x="21" y="20"/>
                    <a:pt x="20" y="19"/>
                    <a:pt x="22" y="16"/>
                  </a:cubicBezTo>
                  <a:cubicBezTo>
                    <a:pt x="24" y="13"/>
                    <a:pt x="21" y="11"/>
                    <a:pt x="21" y="8"/>
                  </a:cubicBezTo>
                  <a:cubicBezTo>
                    <a:pt x="20" y="8"/>
                    <a:pt x="21" y="9"/>
                    <a:pt x="21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7" name="Freeform 726"/>
            <p:cNvSpPr>
              <a:spLocks/>
            </p:cNvSpPr>
            <p:nvPr/>
          </p:nvSpPr>
          <p:spPr bwMode="auto">
            <a:xfrm>
              <a:off x="11321190" y="6153325"/>
              <a:ext cx="149681" cy="92379"/>
            </a:xfrm>
            <a:custGeom>
              <a:avLst/>
              <a:gdLst>
                <a:gd name="T0" fmla="*/ 1 w 16"/>
                <a:gd name="T1" fmla="*/ 6 h 10"/>
                <a:gd name="T2" fmla="*/ 4 w 16"/>
                <a:gd name="T3" fmla="*/ 8 h 10"/>
                <a:gd name="T4" fmla="*/ 5 w 16"/>
                <a:gd name="T5" fmla="*/ 7 h 10"/>
                <a:gd name="T6" fmla="*/ 8 w 16"/>
                <a:gd name="T7" fmla="*/ 8 h 10"/>
                <a:gd name="T8" fmla="*/ 11 w 16"/>
                <a:gd name="T9" fmla="*/ 4 h 10"/>
                <a:gd name="T10" fmla="*/ 11 w 16"/>
                <a:gd name="T11" fmla="*/ 2 h 10"/>
                <a:gd name="T12" fmla="*/ 7 w 16"/>
                <a:gd name="T13" fmla="*/ 1 h 10"/>
                <a:gd name="T14" fmla="*/ 4 w 16"/>
                <a:gd name="T15" fmla="*/ 2 h 10"/>
                <a:gd name="T16" fmla="*/ 1 w 16"/>
                <a:gd name="T17" fmla="*/ 6 h 10"/>
                <a:gd name="T18" fmla="*/ 1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" y="6"/>
                  </a:moveTo>
                  <a:cubicBezTo>
                    <a:pt x="0" y="7"/>
                    <a:pt x="3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10" y="10"/>
                    <a:pt x="16" y="5"/>
                    <a:pt x="11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0" y="0"/>
                    <a:pt x="9" y="0"/>
                    <a:pt x="7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3"/>
                    <a:pt x="1" y="4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8" name="Freeform 727"/>
            <p:cNvSpPr>
              <a:spLocks/>
            </p:cNvSpPr>
            <p:nvPr/>
          </p:nvSpPr>
          <p:spPr bwMode="auto">
            <a:xfrm>
              <a:off x="11267051" y="6854142"/>
              <a:ext cx="585986" cy="430049"/>
            </a:xfrm>
            <a:custGeom>
              <a:avLst/>
              <a:gdLst>
                <a:gd name="T0" fmla="*/ 58 w 63"/>
                <a:gd name="T1" fmla="*/ 8 h 46"/>
                <a:gd name="T2" fmla="*/ 52 w 63"/>
                <a:gd name="T3" fmla="*/ 6 h 46"/>
                <a:gd name="T4" fmla="*/ 49 w 63"/>
                <a:gd name="T5" fmla="*/ 6 h 46"/>
                <a:gd name="T6" fmla="*/ 45 w 63"/>
                <a:gd name="T7" fmla="*/ 6 h 46"/>
                <a:gd name="T8" fmla="*/ 40 w 63"/>
                <a:gd name="T9" fmla="*/ 4 h 46"/>
                <a:gd name="T10" fmla="*/ 38 w 63"/>
                <a:gd name="T11" fmla="*/ 2 h 46"/>
                <a:gd name="T12" fmla="*/ 35 w 63"/>
                <a:gd name="T13" fmla="*/ 2 h 46"/>
                <a:gd name="T14" fmla="*/ 31 w 63"/>
                <a:gd name="T15" fmla="*/ 2 h 46"/>
                <a:gd name="T16" fmla="*/ 27 w 63"/>
                <a:gd name="T17" fmla="*/ 2 h 46"/>
                <a:gd name="T18" fmla="*/ 17 w 63"/>
                <a:gd name="T19" fmla="*/ 1 h 46"/>
                <a:gd name="T20" fmla="*/ 8 w 63"/>
                <a:gd name="T21" fmla="*/ 0 h 46"/>
                <a:gd name="T22" fmla="*/ 2 w 63"/>
                <a:gd name="T23" fmla="*/ 3 h 46"/>
                <a:gd name="T24" fmla="*/ 2 w 63"/>
                <a:gd name="T25" fmla="*/ 6 h 46"/>
                <a:gd name="T26" fmla="*/ 2 w 63"/>
                <a:gd name="T27" fmla="*/ 11 h 46"/>
                <a:gd name="T28" fmla="*/ 5 w 63"/>
                <a:gd name="T29" fmla="*/ 10 h 46"/>
                <a:gd name="T30" fmla="*/ 7 w 63"/>
                <a:gd name="T31" fmla="*/ 12 h 46"/>
                <a:gd name="T32" fmla="*/ 12 w 63"/>
                <a:gd name="T33" fmla="*/ 11 h 46"/>
                <a:gd name="T34" fmla="*/ 14 w 63"/>
                <a:gd name="T35" fmla="*/ 14 h 46"/>
                <a:gd name="T36" fmla="*/ 13 w 63"/>
                <a:gd name="T37" fmla="*/ 20 h 46"/>
                <a:gd name="T38" fmla="*/ 12 w 63"/>
                <a:gd name="T39" fmla="*/ 25 h 46"/>
                <a:gd name="T40" fmla="*/ 12 w 63"/>
                <a:gd name="T41" fmla="*/ 28 h 46"/>
                <a:gd name="T42" fmla="*/ 10 w 63"/>
                <a:gd name="T43" fmla="*/ 33 h 46"/>
                <a:gd name="T44" fmla="*/ 10 w 63"/>
                <a:gd name="T45" fmla="*/ 38 h 46"/>
                <a:gd name="T46" fmla="*/ 17 w 63"/>
                <a:gd name="T47" fmla="*/ 44 h 46"/>
                <a:gd name="T48" fmla="*/ 20 w 63"/>
                <a:gd name="T49" fmla="*/ 45 h 46"/>
                <a:gd name="T50" fmla="*/ 21 w 63"/>
                <a:gd name="T51" fmla="*/ 43 h 46"/>
                <a:gd name="T52" fmla="*/ 24 w 63"/>
                <a:gd name="T53" fmla="*/ 42 h 46"/>
                <a:gd name="T54" fmla="*/ 36 w 63"/>
                <a:gd name="T55" fmla="*/ 41 h 46"/>
                <a:gd name="T56" fmla="*/ 39 w 63"/>
                <a:gd name="T57" fmla="*/ 38 h 46"/>
                <a:gd name="T58" fmla="*/ 43 w 63"/>
                <a:gd name="T59" fmla="*/ 35 h 46"/>
                <a:gd name="T60" fmla="*/ 47 w 63"/>
                <a:gd name="T61" fmla="*/ 30 h 46"/>
                <a:gd name="T62" fmla="*/ 45 w 63"/>
                <a:gd name="T63" fmla="*/ 26 h 46"/>
                <a:gd name="T64" fmla="*/ 48 w 63"/>
                <a:gd name="T65" fmla="*/ 21 h 46"/>
                <a:gd name="T66" fmla="*/ 50 w 63"/>
                <a:gd name="T67" fmla="*/ 19 h 46"/>
                <a:gd name="T68" fmla="*/ 51 w 63"/>
                <a:gd name="T69" fmla="*/ 17 h 46"/>
                <a:gd name="T70" fmla="*/ 60 w 63"/>
                <a:gd name="T71" fmla="*/ 13 h 46"/>
                <a:gd name="T72" fmla="*/ 63 w 63"/>
                <a:gd name="T73" fmla="*/ 9 h 46"/>
                <a:gd name="T74" fmla="*/ 58 w 63"/>
                <a:gd name="T75" fmla="*/ 8 h 46"/>
                <a:gd name="T76" fmla="*/ 58 w 63"/>
                <a:gd name="T7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46">
                  <a:moveTo>
                    <a:pt x="58" y="8"/>
                  </a:move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3" y="5"/>
                    <a:pt x="41" y="4"/>
                    <a:pt x="40" y="4"/>
                  </a:cubicBezTo>
                  <a:cubicBezTo>
                    <a:pt x="39" y="3"/>
                    <a:pt x="39" y="3"/>
                    <a:pt x="38" y="2"/>
                  </a:cubicBezTo>
                  <a:cubicBezTo>
                    <a:pt x="37" y="3"/>
                    <a:pt x="36" y="2"/>
                    <a:pt x="35" y="2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1"/>
                    <a:pt x="17" y="1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6" y="10"/>
                    <a:pt x="5" y="12"/>
                    <a:pt x="7" y="12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4" y="10"/>
                    <a:pt x="16" y="13"/>
                    <a:pt x="14" y="14"/>
                  </a:cubicBezTo>
                  <a:cubicBezTo>
                    <a:pt x="12" y="16"/>
                    <a:pt x="13" y="17"/>
                    <a:pt x="13" y="20"/>
                  </a:cubicBezTo>
                  <a:cubicBezTo>
                    <a:pt x="12" y="21"/>
                    <a:pt x="13" y="24"/>
                    <a:pt x="12" y="25"/>
                  </a:cubicBezTo>
                  <a:cubicBezTo>
                    <a:pt x="9" y="25"/>
                    <a:pt x="10" y="26"/>
                    <a:pt x="12" y="28"/>
                  </a:cubicBezTo>
                  <a:cubicBezTo>
                    <a:pt x="13" y="29"/>
                    <a:pt x="10" y="31"/>
                    <a:pt x="10" y="33"/>
                  </a:cubicBezTo>
                  <a:cubicBezTo>
                    <a:pt x="12" y="35"/>
                    <a:pt x="10" y="36"/>
                    <a:pt x="10" y="38"/>
                  </a:cubicBezTo>
                  <a:cubicBezTo>
                    <a:pt x="13" y="37"/>
                    <a:pt x="15" y="42"/>
                    <a:pt x="17" y="44"/>
                  </a:cubicBezTo>
                  <a:cubicBezTo>
                    <a:pt x="17" y="45"/>
                    <a:pt x="19" y="46"/>
                    <a:pt x="20" y="45"/>
                  </a:cubicBezTo>
                  <a:cubicBezTo>
                    <a:pt x="20" y="45"/>
                    <a:pt x="21" y="44"/>
                    <a:pt x="21" y="43"/>
                  </a:cubicBezTo>
                  <a:cubicBezTo>
                    <a:pt x="22" y="43"/>
                    <a:pt x="24" y="42"/>
                    <a:pt x="24" y="42"/>
                  </a:cubicBezTo>
                  <a:cubicBezTo>
                    <a:pt x="28" y="41"/>
                    <a:pt x="32" y="42"/>
                    <a:pt x="36" y="41"/>
                  </a:cubicBezTo>
                  <a:cubicBezTo>
                    <a:pt x="37" y="40"/>
                    <a:pt x="37" y="39"/>
                    <a:pt x="39" y="38"/>
                  </a:cubicBezTo>
                  <a:cubicBezTo>
                    <a:pt x="41" y="37"/>
                    <a:pt x="42" y="36"/>
                    <a:pt x="43" y="35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8" y="29"/>
                    <a:pt x="46" y="27"/>
                    <a:pt x="45" y="26"/>
                  </a:cubicBezTo>
                  <a:cubicBezTo>
                    <a:pt x="45" y="25"/>
                    <a:pt x="47" y="22"/>
                    <a:pt x="48" y="21"/>
                  </a:cubicBezTo>
                  <a:cubicBezTo>
                    <a:pt x="48" y="21"/>
                    <a:pt x="49" y="20"/>
                    <a:pt x="50" y="19"/>
                  </a:cubicBezTo>
                  <a:cubicBezTo>
                    <a:pt x="50" y="19"/>
                    <a:pt x="50" y="17"/>
                    <a:pt x="51" y="17"/>
                  </a:cubicBezTo>
                  <a:cubicBezTo>
                    <a:pt x="54" y="15"/>
                    <a:pt x="57" y="14"/>
                    <a:pt x="60" y="13"/>
                  </a:cubicBezTo>
                  <a:cubicBezTo>
                    <a:pt x="61" y="12"/>
                    <a:pt x="63" y="11"/>
                    <a:pt x="63" y="9"/>
                  </a:cubicBezTo>
                  <a:cubicBezTo>
                    <a:pt x="62" y="7"/>
                    <a:pt x="60" y="9"/>
                    <a:pt x="58" y="8"/>
                  </a:cubicBezTo>
                  <a:cubicBezTo>
                    <a:pt x="55" y="8"/>
                    <a:pt x="60" y="9"/>
                    <a:pt x="58" y="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39" name="Freeform 728"/>
            <p:cNvSpPr>
              <a:spLocks/>
            </p:cNvSpPr>
            <p:nvPr/>
          </p:nvSpPr>
          <p:spPr bwMode="auto">
            <a:xfrm>
              <a:off x="11267051" y="6946524"/>
              <a:ext cx="149681" cy="283515"/>
            </a:xfrm>
            <a:custGeom>
              <a:avLst/>
              <a:gdLst>
                <a:gd name="T0" fmla="*/ 11 w 16"/>
                <a:gd name="T1" fmla="*/ 25 h 30"/>
                <a:gd name="T2" fmla="*/ 11 w 16"/>
                <a:gd name="T3" fmla="*/ 21 h 30"/>
                <a:gd name="T4" fmla="*/ 10 w 16"/>
                <a:gd name="T5" fmla="*/ 16 h 30"/>
                <a:gd name="T6" fmla="*/ 12 w 16"/>
                <a:gd name="T7" fmla="*/ 14 h 30"/>
                <a:gd name="T8" fmla="*/ 13 w 16"/>
                <a:gd name="T9" fmla="*/ 9 h 30"/>
                <a:gd name="T10" fmla="*/ 14 w 16"/>
                <a:gd name="T11" fmla="*/ 4 h 30"/>
                <a:gd name="T12" fmla="*/ 12 w 16"/>
                <a:gd name="T13" fmla="*/ 1 h 30"/>
                <a:gd name="T14" fmla="*/ 7 w 16"/>
                <a:gd name="T15" fmla="*/ 2 h 30"/>
                <a:gd name="T16" fmla="*/ 5 w 16"/>
                <a:gd name="T17" fmla="*/ 0 h 30"/>
                <a:gd name="T18" fmla="*/ 4 w 16"/>
                <a:gd name="T19" fmla="*/ 0 h 30"/>
                <a:gd name="T20" fmla="*/ 3 w 16"/>
                <a:gd name="T21" fmla="*/ 4 h 30"/>
                <a:gd name="T22" fmla="*/ 3 w 16"/>
                <a:gd name="T23" fmla="*/ 8 h 30"/>
                <a:gd name="T24" fmla="*/ 2 w 16"/>
                <a:gd name="T25" fmla="*/ 13 h 30"/>
                <a:gd name="T26" fmla="*/ 0 w 16"/>
                <a:gd name="T27" fmla="*/ 20 h 30"/>
                <a:gd name="T28" fmla="*/ 2 w 16"/>
                <a:gd name="T29" fmla="*/ 22 h 30"/>
                <a:gd name="T30" fmla="*/ 2 w 16"/>
                <a:gd name="T31" fmla="*/ 28 h 30"/>
                <a:gd name="T32" fmla="*/ 6 w 16"/>
                <a:gd name="T33" fmla="*/ 30 h 30"/>
                <a:gd name="T34" fmla="*/ 11 w 16"/>
                <a:gd name="T35" fmla="*/ 25 h 30"/>
                <a:gd name="T36" fmla="*/ 11 w 16"/>
                <a:gd name="T3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0">
                  <a:moveTo>
                    <a:pt x="11" y="25"/>
                  </a:moveTo>
                  <a:cubicBezTo>
                    <a:pt x="12" y="23"/>
                    <a:pt x="10" y="22"/>
                    <a:pt x="11" y="21"/>
                  </a:cubicBezTo>
                  <a:cubicBezTo>
                    <a:pt x="12" y="18"/>
                    <a:pt x="12" y="18"/>
                    <a:pt x="10" y="16"/>
                  </a:cubicBezTo>
                  <a:cubicBezTo>
                    <a:pt x="9" y="14"/>
                    <a:pt x="11" y="15"/>
                    <a:pt x="12" y="14"/>
                  </a:cubicBezTo>
                  <a:cubicBezTo>
                    <a:pt x="13" y="13"/>
                    <a:pt x="13" y="10"/>
                    <a:pt x="13" y="9"/>
                  </a:cubicBezTo>
                  <a:cubicBezTo>
                    <a:pt x="13" y="6"/>
                    <a:pt x="12" y="6"/>
                    <a:pt x="14" y="4"/>
                  </a:cubicBezTo>
                  <a:cubicBezTo>
                    <a:pt x="16" y="3"/>
                    <a:pt x="14" y="0"/>
                    <a:pt x="12" y="1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6" y="0"/>
                    <a:pt x="3" y="0"/>
                    <a:pt x="4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2" y="10"/>
                    <a:pt x="2" y="12"/>
                    <a:pt x="2" y="13"/>
                  </a:cubicBezTo>
                  <a:cubicBezTo>
                    <a:pt x="1" y="16"/>
                    <a:pt x="0" y="17"/>
                    <a:pt x="0" y="20"/>
                  </a:cubicBezTo>
                  <a:cubicBezTo>
                    <a:pt x="1" y="21"/>
                    <a:pt x="2" y="20"/>
                    <a:pt x="2" y="22"/>
                  </a:cubicBezTo>
                  <a:cubicBezTo>
                    <a:pt x="3" y="23"/>
                    <a:pt x="2" y="26"/>
                    <a:pt x="2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10" y="30"/>
                    <a:pt x="9" y="27"/>
                    <a:pt x="11" y="25"/>
                  </a:cubicBezTo>
                  <a:cubicBezTo>
                    <a:pt x="12" y="23"/>
                    <a:pt x="10" y="26"/>
                    <a:pt x="11" y="2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0" name="Freeform 729"/>
            <p:cNvSpPr>
              <a:spLocks/>
            </p:cNvSpPr>
            <p:nvPr/>
          </p:nvSpPr>
          <p:spPr bwMode="auto">
            <a:xfrm>
              <a:off x="13069597" y="9510877"/>
              <a:ext cx="493631" cy="825055"/>
            </a:xfrm>
            <a:custGeom>
              <a:avLst/>
              <a:gdLst>
                <a:gd name="T0" fmla="*/ 52 w 53"/>
                <a:gd name="T1" fmla="*/ 23 h 88"/>
                <a:gd name="T2" fmla="*/ 50 w 53"/>
                <a:gd name="T3" fmla="*/ 3 h 88"/>
                <a:gd name="T4" fmla="*/ 46 w 53"/>
                <a:gd name="T5" fmla="*/ 3 h 88"/>
                <a:gd name="T6" fmla="*/ 41 w 53"/>
                <a:gd name="T7" fmla="*/ 6 h 88"/>
                <a:gd name="T8" fmla="*/ 38 w 53"/>
                <a:gd name="T9" fmla="*/ 7 h 88"/>
                <a:gd name="T10" fmla="*/ 32 w 53"/>
                <a:gd name="T11" fmla="*/ 7 h 88"/>
                <a:gd name="T12" fmla="*/ 28 w 53"/>
                <a:gd name="T13" fmla="*/ 7 h 88"/>
                <a:gd name="T14" fmla="*/ 23 w 53"/>
                <a:gd name="T15" fmla="*/ 7 h 88"/>
                <a:gd name="T16" fmla="*/ 24 w 53"/>
                <a:gd name="T17" fmla="*/ 18 h 88"/>
                <a:gd name="T18" fmla="*/ 25 w 53"/>
                <a:gd name="T19" fmla="*/ 20 h 88"/>
                <a:gd name="T20" fmla="*/ 27 w 53"/>
                <a:gd name="T21" fmla="*/ 22 h 88"/>
                <a:gd name="T22" fmla="*/ 27 w 53"/>
                <a:gd name="T23" fmla="*/ 28 h 88"/>
                <a:gd name="T24" fmla="*/ 25 w 53"/>
                <a:gd name="T25" fmla="*/ 31 h 88"/>
                <a:gd name="T26" fmla="*/ 24 w 53"/>
                <a:gd name="T27" fmla="*/ 35 h 88"/>
                <a:gd name="T28" fmla="*/ 20 w 53"/>
                <a:gd name="T29" fmla="*/ 31 h 88"/>
                <a:gd name="T30" fmla="*/ 21 w 53"/>
                <a:gd name="T31" fmla="*/ 25 h 88"/>
                <a:gd name="T32" fmla="*/ 16 w 53"/>
                <a:gd name="T33" fmla="*/ 22 h 88"/>
                <a:gd name="T34" fmla="*/ 13 w 53"/>
                <a:gd name="T35" fmla="*/ 20 h 88"/>
                <a:gd name="T36" fmla="*/ 2 w 53"/>
                <a:gd name="T37" fmla="*/ 24 h 88"/>
                <a:gd name="T38" fmla="*/ 0 w 53"/>
                <a:gd name="T39" fmla="*/ 26 h 88"/>
                <a:gd name="T40" fmla="*/ 1 w 53"/>
                <a:gd name="T41" fmla="*/ 30 h 88"/>
                <a:gd name="T42" fmla="*/ 12 w 53"/>
                <a:gd name="T43" fmla="*/ 35 h 88"/>
                <a:gd name="T44" fmla="*/ 13 w 53"/>
                <a:gd name="T45" fmla="*/ 44 h 88"/>
                <a:gd name="T46" fmla="*/ 12 w 53"/>
                <a:gd name="T47" fmla="*/ 52 h 88"/>
                <a:gd name="T48" fmla="*/ 6 w 53"/>
                <a:gd name="T49" fmla="*/ 62 h 88"/>
                <a:gd name="T50" fmla="*/ 6 w 53"/>
                <a:gd name="T51" fmla="*/ 69 h 88"/>
                <a:gd name="T52" fmla="*/ 8 w 53"/>
                <a:gd name="T53" fmla="*/ 78 h 88"/>
                <a:gd name="T54" fmla="*/ 9 w 53"/>
                <a:gd name="T55" fmla="*/ 87 h 88"/>
                <a:gd name="T56" fmla="*/ 12 w 53"/>
                <a:gd name="T57" fmla="*/ 86 h 88"/>
                <a:gd name="T58" fmla="*/ 13 w 53"/>
                <a:gd name="T59" fmla="*/ 83 h 88"/>
                <a:gd name="T60" fmla="*/ 11 w 53"/>
                <a:gd name="T61" fmla="*/ 83 h 88"/>
                <a:gd name="T62" fmla="*/ 16 w 53"/>
                <a:gd name="T63" fmla="*/ 77 h 88"/>
                <a:gd name="T64" fmla="*/ 25 w 53"/>
                <a:gd name="T65" fmla="*/ 72 h 88"/>
                <a:gd name="T66" fmla="*/ 25 w 53"/>
                <a:gd name="T67" fmla="*/ 64 h 88"/>
                <a:gd name="T68" fmla="*/ 21 w 53"/>
                <a:gd name="T69" fmla="*/ 48 h 88"/>
                <a:gd name="T70" fmla="*/ 24 w 53"/>
                <a:gd name="T71" fmla="*/ 48 h 88"/>
                <a:gd name="T72" fmla="*/ 29 w 53"/>
                <a:gd name="T73" fmla="*/ 44 h 88"/>
                <a:gd name="T74" fmla="*/ 35 w 53"/>
                <a:gd name="T75" fmla="*/ 38 h 88"/>
                <a:gd name="T76" fmla="*/ 40 w 53"/>
                <a:gd name="T77" fmla="*/ 36 h 88"/>
                <a:gd name="T78" fmla="*/ 46 w 53"/>
                <a:gd name="T79" fmla="*/ 32 h 88"/>
                <a:gd name="T80" fmla="*/ 52 w 53"/>
                <a:gd name="T81" fmla="*/ 23 h 88"/>
                <a:gd name="T82" fmla="*/ 52 w 53"/>
                <a:gd name="T83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88">
                  <a:moveTo>
                    <a:pt x="52" y="23"/>
                  </a:moveTo>
                  <a:cubicBezTo>
                    <a:pt x="49" y="17"/>
                    <a:pt x="50" y="9"/>
                    <a:pt x="50" y="3"/>
                  </a:cubicBezTo>
                  <a:cubicBezTo>
                    <a:pt x="50" y="0"/>
                    <a:pt x="48" y="2"/>
                    <a:pt x="46" y="3"/>
                  </a:cubicBezTo>
                  <a:cubicBezTo>
                    <a:pt x="45" y="4"/>
                    <a:pt x="43" y="6"/>
                    <a:pt x="41" y="6"/>
                  </a:cubicBezTo>
                  <a:cubicBezTo>
                    <a:pt x="40" y="6"/>
                    <a:pt x="38" y="5"/>
                    <a:pt x="38" y="7"/>
                  </a:cubicBezTo>
                  <a:cubicBezTo>
                    <a:pt x="36" y="10"/>
                    <a:pt x="34" y="7"/>
                    <a:pt x="32" y="7"/>
                  </a:cubicBezTo>
                  <a:cubicBezTo>
                    <a:pt x="30" y="7"/>
                    <a:pt x="30" y="9"/>
                    <a:pt x="28" y="7"/>
                  </a:cubicBezTo>
                  <a:cubicBezTo>
                    <a:pt x="27" y="7"/>
                    <a:pt x="24" y="7"/>
                    <a:pt x="23" y="7"/>
                  </a:cubicBezTo>
                  <a:cubicBezTo>
                    <a:pt x="20" y="7"/>
                    <a:pt x="21" y="16"/>
                    <a:pt x="24" y="18"/>
                  </a:cubicBezTo>
                  <a:cubicBezTo>
                    <a:pt x="24" y="18"/>
                    <a:pt x="24" y="20"/>
                    <a:pt x="25" y="20"/>
                  </a:cubicBezTo>
                  <a:cubicBezTo>
                    <a:pt x="25" y="21"/>
                    <a:pt x="26" y="21"/>
                    <a:pt x="27" y="22"/>
                  </a:cubicBezTo>
                  <a:cubicBezTo>
                    <a:pt x="27" y="24"/>
                    <a:pt x="27" y="27"/>
                    <a:pt x="27" y="28"/>
                  </a:cubicBezTo>
                  <a:cubicBezTo>
                    <a:pt x="27" y="30"/>
                    <a:pt x="28" y="31"/>
                    <a:pt x="25" y="31"/>
                  </a:cubicBezTo>
                  <a:cubicBezTo>
                    <a:pt x="24" y="31"/>
                    <a:pt x="24" y="34"/>
                    <a:pt x="24" y="35"/>
                  </a:cubicBezTo>
                  <a:cubicBezTo>
                    <a:pt x="23" y="34"/>
                    <a:pt x="21" y="32"/>
                    <a:pt x="20" y="31"/>
                  </a:cubicBezTo>
                  <a:cubicBezTo>
                    <a:pt x="19" y="29"/>
                    <a:pt x="21" y="27"/>
                    <a:pt x="21" y="25"/>
                  </a:cubicBezTo>
                  <a:cubicBezTo>
                    <a:pt x="22" y="20"/>
                    <a:pt x="19" y="24"/>
                    <a:pt x="16" y="22"/>
                  </a:cubicBezTo>
                  <a:cubicBezTo>
                    <a:pt x="15" y="21"/>
                    <a:pt x="15" y="19"/>
                    <a:pt x="13" y="20"/>
                  </a:cubicBezTo>
                  <a:cubicBezTo>
                    <a:pt x="9" y="22"/>
                    <a:pt x="6" y="23"/>
                    <a:pt x="2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7"/>
                    <a:pt x="1" y="29"/>
                    <a:pt x="1" y="30"/>
                  </a:cubicBezTo>
                  <a:cubicBezTo>
                    <a:pt x="4" y="30"/>
                    <a:pt x="12" y="32"/>
                    <a:pt x="12" y="35"/>
                  </a:cubicBezTo>
                  <a:cubicBezTo>
                    <a:pt x="13" y="38"/>
                    <a:pt x="13" y="41"/>
                    <a:pt x="13" y="44"/>
                  </a:cubicBezTo>
                  <a:cubicBezTo>
                    <a:pt x="12" y="46"/>
                    <a:pt x="14" y="49"/>
                    <a:pt x="12" y="52"/>
                  </a:cubicBezTo>
                  <a:cubicBezTo>
                    <a:pt x="10" y="55"/>
                    <a:pt x="8" y="59"/>
                    <a:pt x="6" y="62"/>
                  </a:cubicBezTo>
                  <a:cubicBezTo>
                    <a:pt x="4" y="64"/>
                    <a:pt x="6" y="68"/>
                    <a:pt x="6" y="69"/>
                  </a:cubicBezTo>
                  <a:cubicBezTo>
                    <a:pt x="8" y="73"/>
                    <a:pt x="8" y="75"/>
                    <a:pt x="8" y="78"/>
                  </a:cubicBezTo>
                  <a:cubicBezTo>
                    <a:pt x="8" y="81"/>
                    <a:pt x="8" y="84"/>
                    <a:pt x="9" y="87"/>
                  </a:cubicBezTo>
                  <a:cubicBezTo>
                    <a:pt x="9" y="88"/>
                    <a:pt x="12" y="87"/>
                    <a:pt x="12" y="86"/>
                  </a:cubicBezTo>
                  <a:cubicBezTo>
                    <a:pt x="13" y="85"/>
                    <a:pt x="13" y="83"/>
                    <a:pt x="13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0"/>
                    <a:pt x="14" y="78"/>
                    <a:pt x="16" y="77"/>
                  </a:cubicBezTo>
                  <a:cubicBezTo>
                    <a:pt x="19" y="76"/>
                    <a:pt x="23" y="75"/>
                    <a:pt x="25" y="72"/>
                  </a:cubicBezTo>
                  <a:cubicBezTo>
                    <a:pt x="25" y="71"/>
                    <a:pt x="25" y="66"/>
                    <a:pt x="25" y="64"/>
                  </a:cubicBezTo>
                  <a:cubicBezTo>
                    <a:pt x="25" y="62"/>
                    <a:pt x="21" y="48"/>
                    <a:pt x="21" y="48"/>
                  </a:cubicBezTo>
                  <a:cubicBezTo>
                    <a:pt x="22" y="47"/>
                    <a:pt x="22" y="50"/>
                    <a:pt x="24" y="48"/>
                  </a:cubicBezTo>
                  <a:cubicBezTo>
                    <a:pt x="26" y="46"/>
                    <a:pt x="27" y="45"/>
                    <a:pt x="29" y="44"/>
                  </a:cubicBezTo>
                  <a:cubicBezTo>
                    <a:pt x="31" y="43"/>
                    <a:pt x="32" y="37"/>
                    <a:pt x="35" y="38"/>
                  </a:cubicBezTo>
                  <a:cubicBezTo>
                    <a:pt x="36" y="38"/>
                    <a:pt x="38" y="36"/>
                    <a:pt x="40" y="36"/>
                  </a:cubicBezTo>
                  <a:cubicBezTo>
                    <a:pt x="42" y="35"/>
                    <a:pt x="44" y="34"/>
                    <a:pt x="46" y="32"/>
                  </a:cubicBezTo>
                  <a:cubicBezTo>
                    <a:pt x="47" y="31"/>
                    <a:pt x="53" y="25"/>
                    <a:pt x="52" y="23"/>
                  </a:cubicBezTo>
                  <a:cubicBezTo>
                    <a:pt x="51" y="22"/>
                    <a:pt x="52" y="24"/>
                    <a:pt x="52" y="2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1" name="Freeform 730"/>
            <p:cNvSpPr>
              <a:spLocks/>
            </p:cNvSpPr>
            <p:nvPr/>
          </p:nvSpPr>
          <p:spPr bwMode="auto">
            <a:xfrm>
              <a:off x="13181061" y="9485395"/>
              <a:ext cx="149681" cy="353597"/>
            </a:xfrm>
            <a:custGeom>
              <a:avLst/>
              <a:gdLst>
                <a:gd name="T0" fmla="*/ 4 w 16"/>
                <a:gd name="T1" fmla="*/ 25 h 38"/>
                <a:gd name="T2" fmla="*/ 9 w 16"/>
                <a:gd name="T3" fmla="*/ 26 h 38"/>
                <a:gd name="T4" fmla="*/ 8 w 16"/>
                <a:gd name="T5" fmla="*/ 31 h 38"/>
                <a:gd name="T6" fmla="*/ 12 w 16"/>
                <a:gd name="T7" fmla="*/ 38 h 38"/>
                <a:gd name="T8" fmla="*/ 12 w 16"/>
                <a:gd name="T9" fmla="*/ 34 h 38"/>
                <a:gd name="T10" fmla="*/ 15 w 16"/>
                <a:gd name="T11" fmla="*/ 33 h 38"/>
                <a:gd name="T12" fmla="*/ 15 w 16"/>
                <a:gd name="T13" fmla="*/ 27 h 38"/>
                <a:gd name="T14" fmla="*/ 12 w 16"/>
                <a:gd name="T15" fmla="*/ 22 h 38"/>
                <a:gd name="T16" fmla="*/ 8 w 16"/>
                <a:gd name="T17" fmla="*/ 20 h 38"/>
                <a:gd name="T18" fmla="*/ 8 w 16"/>
                <a:gd name="T19" fmla="*/ 16 h 38"/>
                <a:gd name="T20" fmla="*/ 7 w 16"/>
                <a:gd name="T21" fmla="*/ 14 h 38"/>
                <a:gd name="T22" fmla="*/ 8 w 16"/>
                <a:gd name="T23" fmla="*/ 8 h 38"/>
                <a:gd name="T24" fmla="*/ 7 w 16"/>
                <a:gd name="T25" fmla="*/ 3 h 38"/>
                <a:gd name="T26" fmla="*/ 7 w 16"/>
                <a:gd name="T27" fmla="*/ 1 h 38"/>
                <a:gd name="T28" fmla="*/ 2 w 16"/>
                <a:gd name="T29" fmla="*/ 0 h 38"/>
                <a:gd name="T30" fmla="*/ 4 w 16"/>
                <a:gd name="T31" fmla="*/ 6 h 38"/>
                <a:gd name="T32" fmla="*/ 4 w 16"/>
                <a:gd name="T33" fmla="*/ 14 h 38"/>
                <a:gd name="T34" fmla="*/ 2 w 16"/>
                <a:gd name="T35" fmla="*/ 16 h 38"/>
                <a:gd name="T36" fmla="*/ 1 w 16"/>
                <a:gd name="T37" fmla="*/ 20 h 38"/>
                <a:gd name="T38" fmla="*/ 4 w 16"/>
                <a:gd name="T39" fmla="*/ 25 h 38"/>
                <a:gd name="T40" fmla="*/ 4 w 16"/>
                <a:gd name="T4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4" y="25"/>
                  </a:moveTo>
                  <a:cubicBezTo>
                    <a:pt x="6" y="26"/>
                    <a:pt x="9" y="24"/>
                    <a:pt x="9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6" y="33"/>
                    <a:pt x="10" y="36"/>
                    <a:pt x="12" y="38"/>
                  </a:cubicBezTo>
                  <a:cubicBezTo>
                    <a:pt x="13" y="37"/>
                    <a:pt x="12" y="35"/>
                    <a:pt x="12" y="34"/>
                  </a:cubicBezTo>
                  <a:cubicBezTo>
                    <a:pt x="13" y="33"/>
                    <a:pt x="16" y="35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4" y="25"/>
                    <a:pt x="13" y="24"/>
                    <a:pt x="12" y="22"/>
                  </a:cubicBezTo>
                  <a:cubicBezTo>
                    <a:pt x="11" y="25"/>
                    <a:pt x="8" y="21"/>
                    <a:pt x="8" y="20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5"/>
                    <a:pt x="7" y="14"/>
                  </a:cubicBezTo>
                  <a:cubicBezTo>
                    <a:pt x="6" y="14"/>
                    <a:pt x="8" y="8"/>
                    <a:pt x="8" y="8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6" y="2"/>
                    <a:pt x="5" y="0"/>
                    <a:pt x="7" y="1"/>
                  </a:cubicBezTo>
                  <a:cubicBezTo>
                    <a:pt x="6" y="0"/>
                    <a:pt x="3" y="0"/>
                    <a:pt x="2" y="0"/>
                  </a:cubicBezTo>
                  <a:cubicBezTo>
                    <a:pt x="2" y="1"/>
                    <a:pt x="6" y="5"/>
                    <a:pt x="4" y="6"/>
                  </a:cubicBezTo>
                  <a:cubicBezTo>
                    <a:pt x="1" y="7"/>
                    <a:pt x="2" y="12"/>
                    <a:pt x="4" y="14"/>
                  </a:cubicBezTo>
                  <a:cubicBezTo>
                    <a:pt x="4" y="15"/>
                    <a:pt x="2" y="15"/>
                    <a:pt x="2" y="16"/>
                  </a:cubicBezTo>
                  <a:cubicBezTo>
                    <a:pt x="1" y="16"/>
                    <a:pt x="1" y="19"/>
                    <a:pt x="1" y="20"/>
                  </a:cubicBezTo>
                  <a:cubicBezTo>
                    <a:pt x="0" y="22"/>
                    <a:pt x="3" y="24"/>
                    <a:pt x="4" y="25"/>
                  </a:cubicBezTo>
                  <a:cubicBezTo>
                    <a:pt x="5" y="26"/>
                    <a:pt x="4" y="24"/>
                    <a:pt x="4" y="2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2" name="Freeform 731"/>
            <p:cNvSpPr>
              <a:spLocks/>
            </p:cNvSpPr>
            <p:nvPr/>
          </p:nvSpPr>
          <p:spPr bwMode="auto">
            <a:xfrm>
              <a:off x="12674691" y="9418498"/>
              <a:ext cx="560508" cy="468276"/>
            </a:xfrm>
            <a:custGeom>
              <a:avLst/>
              <a:gdLst>
                <a:gd name="T0" fmla="*/ 56 w 60"/>
                <a:gd name="T1" fmla="*/ 30 h 50"/>
                <a:gd name="T2" fmla="*/ 55 w 60"/>
                <a:gd name="T3" fmla="*/ 24 h 50"/>
                <a:gd name="T4" fmla="*/ 57 w 60"/>
                <a:gd name="T5" fmla="*/ 22 h 50"/>
                <a:gd name="T6" fmla="*/ 57 w 60"/>
                <a:gd name="T7" fmla="*/ 19 h 50"/>
                <a:gd name="T8" fmla="*/ 58 w 60"/>
                <a:gd name="T9" fmla="*/ 13 h 50"/>
                <a:gd name="T10" fmla="*/ 56 w 60"/>
                <a:gd name="T11" fmla="*/ 8 h 50"/>
                <a:gd name="T12" fmla="*/ 51 w 60"/>
                <a:gd name="T13" fmla="*/ 5 h 50"/>
                <a:gd name="T14" fmla="*/ 48 w 60"/>
                <a:gd name="T15" fmla="*/ 3 h 50"/>
                <a:gd name="T16" fmla="*/ 45 w 60"/>
                <a:gd name="T17" fmla="*/ 0 h 50"/>
                <a:gd name="T18" fmla="*/ 38 w 60"/>
                <a:gd name="T19" fmla="*/ 1 h 50"/>
                <a:gd name="T20" fmla="*/ 34 w 60"/>
                <a:gd name="T21" fmla="*/ 4 h 50"/>
                <a:gd name="T22" fmla="*/ 35 w 60"/>
                <a:gd name="T23" fmla="*/ 10 h 50"/>
                <a:gd name="T24" fmla="*/ 33 w 60"/>
                <a:gd name="T25" fmla="*/ 17 h 50"/>
                <a:gd name="T26" fmla="*/ 37 w 60"/>
                <a:gd name="T27" fmla="*/ 21 h 50"/>
                <a:gd name="T28" fmla="*/ 40 w 60"/>
                <a:gd name="T29" fmla="*/ 23 h 50"/>
                <a:gd name="T30" fmla="*/ 39 w 60"/>
                <a:gd name="T31" fmla="*/ 26 h 50"/>
                <a:gd name="T32" fmla="*/ 35 w 60"/>
                <a:gd name="T33" fmla="*/ 26 h 50"/>
                <a:gd name="T34" fmla="*/ 31 w 60"/>
                <a:gd name="T35" fmla="*/ 22 h 50"/>
                <a:gd name="T36" fmla="*/ 27 w 60"/>
                <a:gd name="T37" fmla="*/ 17 h 50"/>
                <a:gd name="T38" fmla="*/ 20 w 60"/>
                <a:gd name="T39" fmla="*/ 18 h 50"/>
                <a:gd name="T40" fmla="*/ 16 w 60"/>
                <a:gd name="T41" fmla="*/ 16 h 50"/>
                <a:gd name="T42" fmla="*/ 14 w 60"/>
                <a:gd name="T43" fmla="*/ 16 h 50"/>
                <a:gd name="T44" fmla="*/ 11 w 60"/>
                <a:gd name="T45" fmla="*/ 14 h 50"/>
                <a:gd name="T46" fmla="*/ 11 w 60"/>
                <a:gd name="T47" fmla="*/ 20 h 50"/>
                <a:gd name="T48" fmla="*/ 10 w 60"/>
                <a:gd name="T49" fmla="*/ 24 h 50"/>
                <a:gd name="T50" fmla="*/ 2 w 60"/>
                <a:gd name="T51" fmla="*/ 24 h 50"/>
                <a:gd name="T52" fmla="*/ 1 w 60"/>
                <a:gd name="T53" fmla="*/ 29 h 50"/>
                <a:gd name="T54" fmla="*/ 3 w 60"/>
                <a:gd name="T55" fmla="*/ 43 h 50"/>
                <a:gd name="T56" fmla="*/ 8 w 60"/>
                <a:gd name="T57" fmla="*/ 48 h 50"/>
                <a:gd name="T58" fmla="*/ 16 w 60"/>
                <a:gd name="T59" fmla="*/ 50 h 50"/>
                <a:gd name="T60" fmla="*/ 18 w 60"/>
                <a:gd name="T61" fmla="*/ 50 h 50"/>
                <a:gd name="T62" fmla="*/ 22 w 60"/>
                <a:gd name="T63" fmla="*/ 50 h 50"/>
                <a:gd name="T64" fmla="*/ 28 w 60"/>
                <a:gd name="T65" fmla="*/ 47 h 50"/>
                <a:gd name="T66" fmla="*/ 31 w 60"/>
                <a:gd name="T67" fmla="*/ 44 h 50"/>
                <a:gd name="T68" fmla="*/ 35 w 60"/>
                <a:gd name="T69" fmla="*/ 41 h 50"/>
                <a:gd name="T70" fmla="*/ 37 w 60"/>
                <a:gd name="T71" fmla="*/ 38 h 50"/>
                <a:gd name="T72" fmla="*/ 43 w 60"/>
                <a:gd name="T73" fmla="*/ 38 h 50"/>
                <a:gd name="T74" fmla="*/ 42 w 60"/>
                <a:gd name="T75" fmla="*/ 35 h 50"/>
                <a:gd name="T76" fmla="*/ 46 w 60"/>
                <a:gd name="T77" fmla="*/ 33 h 50"/>
                <a:gd name="T78" fmla="*/ 56 w 60"/>
                <a:gd name="T79" fmla="*/ 30 h 50"/>
                <a:gd name="T80" fmla="*/ 56 w 60"/>
                <a:gd name="T8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0">
                  <a:moveTo>
                    <a:pt x="56" y="30"/>
                  </a:moveTo>
                  <a:cubicBezTo>
                    <a:pt x="54" y="27"/>
                    <a:pt x="56" y="27"/>
                    <a:pt x="55" y="24"/>
                  </a:cubicBezTo>
                  <a:cubicBezTo>
                    <a:pt x="55" y="23"/>
                    <a:pt x="56" y="23"/>
                    <a:pt x="57" y="22"/>
                  </a:cubicBezTo>
                  <a:cubicBezTo>
                    <a:pt x="58" y="21"/>
                    <a:pt x="57" y="20"/>
                    <a:pt x="57" y="19"/>
                  </a:cubicBezTo>
                  <a:cubicBezTo>
                    <a:pt x="56" y="17"/>
                    <a:pt x="56" y="14"/>
                    <a:pt x="58" y="13"/>
                  </a:cubicBezTo>
                  <a:cubicBezTo>
                    <a:pt x="60" y="12"/>
                    <a:pt x="57" y="9"/>
                    <a:pt x="56" y="8"/>
                  </a:cubicBezTo>
                  <a:cubicBezTo>
                    <a:pt x="55" y="6"/>
                    <a:pt x="53" y="5"/>
                    <a:pt x="51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7" y="2"/>
                    <a:pt x="46" y="1"/>
                    <a:pt x="45" y="0"/>
                  </a:cubicBezTo>
                  <a:cubicBezTo>
                    <a:pt x="45" y="0"/>
                    <a:pt x="39" y="1"/>
                    <a:pt x="38" y="1"/>
                  </a:cubicBezTo>
                  <a:cubicBezTo>
                    <a:pt x="36" y="1"/>
                    <a:pt x="36" y="3"/>
                    <a:pt x="34" y="4"/>
                  </a:cubicBezTo>
                  <a:cubicBezTo>
                    <a:pt x="33" y="6"/>
                    <a:pt x="34" y="9"/>
                    <a:pt x="35" y="10"/>
                  </a:cubicBezTo>
                  <a:cubicBezTo>
                    <a:pt x="35" y="13"/>
                    <a:pt x="33" y="14"/>
                    <a:pt x="33" y="17"/>
                  </a:cubicBezTo>
                  <a:cubicBezTo>
                    <a:pt x="33" y="18"/>
                    <a:pt x="35" y="21"/>
                    <a:pt x="37" y="21"/>
                  </a:cubicBezTo>
                  <a:cubicBezTo>
                    <a:pt x="39" y="21"/>
                    <a:pt x="40" y="20"/>
                    <a:pt x="40" y="23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7"/>
                    <a:pt x="36" y="28"/>
                    <a:pt x="35" y="26"/>
                  </a:cubicBezTo>
                  <a:cubicBezTo>
                    <a:pt x="34" y="24"/>
                    <a:pt x="33" y="22"/>
                    <a:pt x="31" y="22"/>
                  </a:cubicBezTo>
                  <a:cubicBezTo>
                    <a:pt x="29" y="21"/>
                    <a:pt x="28" y="19"/>
                    <a:pt x="27" y="17"/>
                  </a:cubicBezTo>
                  <a:cubicBezTo>
                    <a:pt x="25" y="21"/>
                    <a:pt x="23" y="19"/>
                    <a:pt x="20" y="18"/>
                  </a:cubicBezTo>
                  <a:cubicBezTo>
                    <a:pt x="18" y="18"/>
                    <a:pt x="18" y="16"/>
                    <a:pt x="16" y="16"/>
                  </a:cubicBezTo>
                  <a:cubicBezTo>
                    <a:pt x="16" y="16"/>
                    <a:pt x="15" y="17"/>
                    <a:pt x="14" y="16"/>
                  </a:cubicBezTo>
                  <a:cubicBezTo>
                    <a:pt x="13" y="16"/>
                    <a:pt x="13" y="14"/>
                    <a:pt x="11" y="14"/>
                  </a:cubicBezTo>
                  <a:cubicBezTo>
                    <a:pt x="11" y="16"/>
                    <a:pt x="11" y="18"/>
                    <a:pt x="11" y="20"/>
                  </a:cubicBezTo>
                  <a:cubicBezTo>
                    <a:pt x="11" y="22"/>
                    <a:pt x="12" y="24"/>
                    <a:pt x="10" y="24"/>
                  </a:cubicBezTo>
                  <a:cubicBezTo>
                    <a:pt x="7" y="24"/>
                    <a:pt x="4" y="24"/>
                    <a:pt x="2" y="24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3"/>
                    <a:pt x="0" y="40"/>
                    <a:pt x="3" y="43"/>
                  </a:cubicBezTo>
                  <a:cubicBezTo>
                    <a:pt x="4" y="44"/>
                    <a:pt x="7" y="48"/>
                    <a:pt x="8" y="48"/>
                  </a:cubicBezTo>
                  <a:cubicBezTo>
                    <a:pt x="10" y="47"/>
                    <a:pt x="19" y="47"/>
                    <a:pt x="16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20" y="49"/>
                    <a:pt x="21" y="50"/>
                    <a:pt x="22" y="50"/>
                  </a:cubicBezTo>
                  <a:cubicBezTo>
                    <a:pt x="25" y="50"/>
                    <a:pt x="27" y="50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2" y="43"/>
                    <a:pt x="34" y="43"/>
                    <a:pt x="35" y="41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9" y="38"/>
                    <a:pt x="41" y="38"/>
                    <a:pt x="43" y="38"/>
                  </a:cubicBezTo>
                  <a:cubicBezTo>
                    <a:pt x="42" y="37"/>
                    <a:pt x="42" y="35"/>
                    <a:pt x="42" y="35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9" y="32"/>
                    <a:pt x="53" y="31"/>
                    <a:pt x="56" y="30"/>
                  </a:cubicBezTo>
                  <a:cubicBezTo>
                    <a:pt x="55" y="29"/>
                    <a:pt x="55" y="30"/>
                    <a:pt x="56" y="3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3" name="Freeform 732"/>
            <p:cNvSpPr>
              <a:spLocks/>
            </p:cNvSpPr>
            <p:nvPr/>
          </p:nvSpPr>
          <p:spPr bwMode="auto">
            <a:xfrm>
              <a:off x="12247944" y="9838989"/>
              <a:ext cx="595541" cy="589327"/>
            </a:xfrm>
            <a:custGeom>
              <a:avLst/>
              <a:gdLst>
                <a:gd name="T0" fmla="*/ 33 w 64"/>
                <a:gd name="T1" fmla="*/ 5 h 63"/>
                <a:gd name="T2" fmla="*/ 31 w 64"/>
                <a:gd name="T3" fmla="*/ 2 h 63"/>
                <a:gd name="T4" fmla="*/ 28 w 64"/>
                <a:gd name="T5" fmla="*/ 2 h 63"/>
                <a:gd name="T6" fmla="*/ 18 w 64"/>
                <a:gd name="T7" fmla="*/ 2 h 63"/>
                <a:gd name="T8" fmla="*/ 10 w 64"/>
                <a:gd name="T9" fmla="*/ 2 h 63"/>
                <a:gd name="T10" fmla="*/ 7 w 64"/>
                <a:gd name="T11" fmla="*/ 0 h 63"/>
                <a:gd name="T12" fmla="*/ 4 w 64"/>
                <a:gd name="T13" fmla="*/ 2 h 63"/>
                <a:gd name="T14" fmla="*/ 1 w 64"/>
                <a:gd name="T15" fmla="*/ 2 h 63"/>
                <a:gd name="T16" fmla="*/ 6 w 64"/>
                <a:gd name="T17" fmla="*/ 14 h 63"/>
                <a:gd name="T18" fmla="*/ 9 w 64"/>
                <a:gd name="T19" fmla="*/ 21 h 63"/>
                <a:gd name="T20" fmla="*/ 13 w 64"/>
                <a:gd name="T21" fmla="*/ 29 h 63"/>
                <a:gd name="T22" fmla="*/ 13 w 64"/>
                <a:gd name="T23" fmla="*/ 34 h 63"/>
                <a:gd name="T24" fmla="*/ 14 w 64"/>
                <a:gd name="T25" fmla="*/ 42 h 63"/>
                <a:gd name="T26" fmla="*/ 16 w 64"/>
                <a:gd name="T27" fmla="*/ 51 h 63"/>
                <a:gd name="T28" fmla="*/ 22 w 64"/>
                <a:gd name="T29" fmla="*/ 61 h 63"/>
                <a:gd name="T30" fmla="*/ 28 w 64"/>
                <a:gd name="T31" fmla="*/ 62 h 63"/>
                <a:gd name="T32" fmla="*/ 33 w 64"/>
                <a:gd name="T33" fmla="*/ 62 h 63"/>
                <a:gd name="T34" fmla="*/ 38 w 64"/>
                <a:gd name="T35" fmla="*/ 58 h 63"/>
                <a:gd name="T36" fmla="*/ 38 w 64"/>
                <a:gd name="T37" fmla="*/ 40 h 63"/>
                <a:gd name="T38" fmla="*/ 38 w 64"/>
                <a:gd name="T39" fmla="*/ 28 h 63"/>
                <a:gd name="T40" fmla="*/ 39 w 64"/>
                <a:gd name="T41" fmla="*/ 26 h 63"/>
                <a:gd name="T42" fmla="*/ 43 w 64"/>
                <a:gd name="T43" fmla="*/ 26 h 63"/>
                <a:gd name="T44" fmla="*/ 43 w 64"/>
                <a:gd name="T45" fmla="*/ 7 h 63"/>
                <a:gd name="T46" fmla="*/ 51 w 64"/>
                <a:gd name="T47" fmla="*/ 6 h 63"/>
                <a:gd name="T48" fmla="*/ 53 w 64"/>
                <a:gd name="T49" fmla="*/ 5 h 63"/>
                <a:gd name="T50" fmla="*/ 56 w 64"/>
                <a:gd name="T51" fmla="*/ 8 h 63"/>
                <a:gd name="T52" fmla="*/ 58 w 64"/>
                <a:gd name="T53" fmla="*/ 6 h 63"/>
                <a:gd name="T54" fmla="*/ 62 w 64"/>
                <a:gd name="T55" fmla="*/ 5 h 63"/>
                <a:gd name="T56" fmla="*/ 59 w 64"/>
                <a:gd name="T57" fmla="*/ 2 h 63"/>
                <a:gd name="T58" fmla="*/ 45 w 64"/>
                <a:gd name="T59" fmla="*/ 5 h 63"/>
                <a:gd name="T60" fmla="*/ 33 w 64"/>
                <a:gd name="T6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63">
                  <a:moveTo>
                    <a:pt x="33" y="5"/>
                  </a:moveTo>
                  <a:cubicBezTo>
                    <a:pt x="32" y="5"/>
                    <a:pt x="31" y="2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2"/>
                    <a:pt x="13" y="2"/>
                    <a:pt x="10" y="2"/>
                  </a:cubicBezTo>
                  <a:cubicBezTo>
                    <a:pt x="9" y="2"/>
                    <a:pt x="9" y="0"/>
                    <a:pt x="7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7"/>
                    <a:pt x="4" y="9"/>
                    <a:pt x="6" y="14"/>
                  </a:cubicBezTo>
                  <a:cubicBezTo>
                    <a:pt x="7" y="16"/>
                    <a:pt x="8" y="19"/>
                    <a:pt x="9" y="21"/>
                  </a:cubicBezTo>
                  <a:cubicBezTo>
                    <a:pt x="10" y="24"/>
                    <a:pt x="12" y="26"/>
                    <a:pt x="13" y="29"/>
                  </a:cubicBezTo>
                  <a:cubicBezTo>
                    <a:pt x="13" y="30"/>
                    <a:pt x="13" y="33"/>
                    <a:pt x="13" y="34"/>
                  </a:cubicBezTo>
                  <a:cubicBezTo>
                    <a:pt x="13" y="37"/>
                    <a:pt x="14" y="39"/>
                    <a:pt x="14" y="42"/>
                  </a:cubicBezTo>
                  <a:cubicBezTo>
                    <a:pt x="15" y="45"/>
                    <a:pt x="15" y="48"/>
                    <a:pt x="16" y="51"/>
                  </a:cubicBezTo>
                  <a:cubicBezTo>
                    <a:pt x="17" y="55"/>
                    <a:pt x="20" y="58"/>
                    <a:pt x="22" y="61"/>
                  </a:cubicBezTo>
                  <a:cubicBezTo>
                    <a:pt x="25" y="58"/>
                    <a:pt x="25" y="60"/>
                    <a:pt x="28" y="62"/>
                  </a:cubicBezTo>
                  <a:cubicBezTo>
                    <a:pt x="29" y="63"/>
                    <a:pt x="32" y="63"/>
                    <a:pt x="33" y="62"/>
                  </a:cubicBezTo>
                  <a:cubicBezTo>
                    <a:pt x="36" y="62"/>
                    <a:pt x="38" y="61"/>
                    <a:pt x="38" y="58"/>
                  </a:cubicBezTo>
                  <a:cubicBezTo>
                    <a:pt x="38" y="52"/>
                    <a:pt x="38" y="46"/>
                    <a:pt x="38" y="40"/>
                  </a:cubicBezTo>
                  <a:cubicBezTo>
                    <a:pt x="38" y="36"/>
                    <a:pt x="38" y="32"/>
                    <a:pt x="38" y="28"/>
                  </a:cubicBezTo>
                  <a:cubicBezTo>
                    <a:pt x="38" y="27"/>
                    <a:pt x="38" y="26"/>
                    <a:pt x="39" y="26"/>
                  </a:cubicBezTo>
                  <a:cubicBezTo>
                    <a:pt x="39" y="26"/>
                    <a:pt x="43" y="26"/>
                    <a:pt x="43" y="26"/>
                  </a:cubicBezTo>
                  <a:cubicBezTo>
                    <a:pt x="43" y="20"/>
                    <a:pt x="43" y="13"/>
                    <a:pt x="43" y="7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1" y="5"/>
                    <a:pt x="52" y="5"/>
                    <a:pt x="53" y="5"/>
                  </a:cubicBezTo>
                  <a:cubicBezTo>
                    <a:pt x="53" y="5"/>
                    <a:pt x="55" y="8"/>
                    <a:pt x="56" y="8"/>
                  </a:cubicBezTo>
                  <a:cubicBezTo>
                    <a:pt x="57" y="7"/>
                    <a:pt x="56" y="6"/>
                    <a:pt x="58" y="6"/>
                  </a:cubicBezTo>
                  <a:cubicBezTo>
                    <a:pt x="59" y="6"/>
                    <a:pt x="60" y="5"/>
                    <a:pt x="62" y="5"/>
                  </a:cubicBezTo>
                  <a:cubicBezTo>
                    <a:pt x="64" y="4"/>
                    <a:pt x="60" y="2"/>
                    <a:pt x="59" y="2"/>
                  </a:cubicBezTo>
                  <a:cubicBezTo>
                    <a:pt x="54" y="2"/>
                    <a:pt x="50" y="5"/>
                    <a:pt x="45" y="5"/>
                  </a:cubicBezTo>
                  <a:cubicBezTo>
                    <a:pt x="41" y="5"/>
                    <a:pt x="37" y="5"/>
                    <a:pt x="33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4" name="Freeform 733"/>
            <p:cNvSpPr>
              <a:spLocks/>
            </p:cNvSpPr>
            <p:nvPr/>
          </p:nvSpPr>
          <p:spPr bwMode="auto">
            <a:xfrm>
              <a:off x="12263865" y="8781393"/>
              <a:ext cx="850320" cy="888767"/>
            </a:xfrm>
            <a:custGeom>
              <a:avLst/>
              <a:gdLst>
                <a:gd name="T0" fmla="*/ 89 w 91"/>
                <a:gd name="T1" fmla="*/ 10 h 95"/>
                <a:gd name="T2" fmla="*/ 83 w 91"/>
                <a:gd name="T3" fmla="*/ 4 h 95"/>
                <a:gd name="T4" fmla="*/ 77 w 91"/>
                <a:gd name="T5" fmla="*/ 6 h 95"/>
                <a:gd name="T6" fmla="*/ 72 w 91"/>
                <a:gd name="T7" fmla="*/ 1 h 95"/>
                <a:gd name="T8" fmla="*/ 65 w 91"/>
                <a:gd name="T9" fmla="*/ 1 h 95"/>
                <a:gd name="T10" fmla="*/ 57 w 91"/>
                <a:gd name="T11" fmla="*/ 2 h 95"/>
                <a:gd name="T12" fmla="*/ 48 w 91"/>
                <a:gd name="T13" fmla="*/ 6 h 95"/>
                <a:gd name="T14" fmla="*/ 35 w 91"/>
                <a:gd name="T15" fmla="*/ 2 h 95"/>
                <a:gd name="T16" fmla="*/ 30 w 91"/>
                <a:gd name="T17" fmla="*/ 12 h 95"/>
                <a:gd name="T18" fmla="*/ 19 w 91"/>
                <a:gd name="T19" fmla="*/ 35 h 95"/>
                <a:gd name="T20" fmla="*/ 17 w 91"/>
                <a:gd name="T21" fmla="*/ 48 h 95"/>
                <a:gd name="T22" fmla="*/ 10 w 91"/>
                <a:gd name="T23" fmla="*/ 49 h 95"/>
                <a:gd name="T24" fmla="*/ 2 w 91"/>
                <a:gd name="T25" fmla="*/ 55 h 95"/>
                <a:gd name="T26" fmla="*/ 1 w 91"/>
                <a:gd name="T27" fmla="*/ 59 h 95"/>
                <a:gd name="T28" fmla="*/ 18 w 91"/>
                <a:gd name="T29" fmla="*/ 57 h 95"/>
                <a:gd name="T30" fmla="*/ 26 w 91"/>
                <a:gd name="T31" fmla="*/ 68 h 95"/>
                <a:gd name="T32" fmla="*/ 35 w 91"/>
                <a:gd name="T33" fmla="*/ 63 h 95"/>
                <a:gd name="T34" fmla="*/ 41 w 91"/>
                <a:gd name="T35" fmla="*/ 64 h 95"/>
                <a:gd name="T36" fmla="*/ 46 w 91"/>
                <a:gd name="T37" fmla="*/ 70 h 95"/>
                <a:gd name="T38" fmla="*/ 47 w 91"/>
                <a:gd name="T39" fmla="*/ 78 h 95"/>
                <a:gd name="T40" fmla="*/ 53 w 91"/>
                <a:gd name="T41" fmla="*/ 82 h 95"/>
                <a:gd name="T42" fmla="*/ 60 w 91"/>
                <a:gd name="T43" fmla="*/ 84 h 95"/>
                <a:gd name="T44" fmla="*/ 66 w 91"/>
                <a:gd name="T45" fmla="*/ 87 h 95"/>
                <a:gd name="T46" fmla="*/ 76 w 91"/>
                <a:gd name="T47" fmla="*/ 90 h 95"/>
                <a:gd name="T48" fmla="*/ 84 w 91"/>
                <a:gd name="T49" fmla="*/ 94 h 95"/>
                <a:gd name="T50" fmla="*/ 77 w 91"/>
                <a:gd name="T51" fmla="*/ 85 h 95"/>
                <a:gd name="T52" fmla="*/ 78 w 91"/>
                <a:gd name="T53" fmla="*/ 73 h 95"/>
                <a:gd name="T54" fmla="*/ 80 w 91"/>
                <a:gd name="T55" fmla="*/ 70 h 95"/>
                <a:gd name="T56" fmla="*/ 84 w 91"/>
                <a:gd name="T57" fmla="*/ 63 h 95"/>
                <a:gd name="T58" fmla="*/ 81 w 91"/>
                <a:gd name="T59" fmla="*/ 55 h 95"/>
                <a:gd name="T60" fmla="*/ 81 w 91"/>
                <a:gd name="T61" fmla="*/ 45 h 95"/>
                <a:gd name="T62" fmla="*/ 83 w 91"/>
                <a:gd name="T63" fmla="*/ 28 h 95"/>
                <a:gd name="T64" fmla="*/ 90 w 91"/>
                <a:gd name="T65" fmla="*/ 18 h 95"/>
                <a:gd name="T66" fmla="*/ 90 w 91"/>
                <a:gd name="T67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95">
                  <a:moveTo>
                    <a:pt x="90" y="15"/>
                  </a:moveTo>
                  <a:cubicBezTo>
                    <a:pt x="89" y="14"/>
                    <a:pt x="89" y="12"/>
                    <a:pt x="89" y="10"/>
                  </a:cubicBezTo>
                  <a:cubicBezTo>
                    <a:pt x="89" y="9"/>
                    <a:pt x="87" y="8"/>
                    <a:pt x="86" y="7"/>
                  </a:cubicBezTo>
                  <a:cubicBezTo>
                    <a:pt x="86" y="6"/>
                    <a:pt x="84" y="4"/>
                    <a:pt x="83" y="4"/>
                  </a:cubicBezTo>
                  <a:cubicBezTo>
                    <a:pt x="82" y="4"/>
                    <a:pt x="82" y="6"/>
                    <a:pt x="80" y="5"/>
                  </a:cubicBezTo>
                  <a:cubicBezTo>
                    <a:pt x="78" y="4"/>
                    <a:pt x="79" y="5"/>
                    <a:pt x="77" y="6"/>
                  </a:cubicBezTo>
                  <a:cubicBezTo>
                    <a:pt x="77" y="6"/>
                    <a:pt x="75" y="5"/>
                    <a:pt x="75" y="4"/>
                  </a:cubicBezTo>
                  <a:cubicBezTo>
                    <a:pt x="74" y="3"/>
                    <a:pt x="73" y="2"/>
                    <a:pt x="72" y="1"/>
                  </a:cubicBezTo>
                  <a:cubicBezTo>
                    <a:pt x="71" y="0"/>
                    <a:pt x="70" y="2"/>
                    <a:pt x="69" y="2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63" y="0"/>
                    <a:pt x="63" y="1"/>
                    <a:pt x="61" y="2"/>
                  </a:cubicBezTo>
                  <a:cubicBezTo>
                    <a:pt x="60" y="3"/>
                    <a:pt x="58" y="2"/>
                    <a:pt x="57" y="2"/>
                  </a:cubicBezTo>
                  <a:cubicBezTo>
                    <a:pt x="56" y="3"/>
                    <a:pt x="53" y="3"/>
                    <a:pt x="52" y="3"/>
                  </a:cubicBezTo>
                  <a:cubicBezTo>
                    <a:pt x="49" y="1"/>
                    <a:pt x="51" y="6"/>
                    <a:pt x="48" y="6"/>
                  </a:cubicBezTo>
                  <a:cubicBezTo>
                    <a:pt x="46" y="7"/>
                    <a:pt x="42" y="6"/>
                    <a:pt x="40" y="5"/>
                  </a:cubicBezTo>
                  <a:cubicBezTo>
                    <a:pt x="38" y="4"/>
                    <a:pt x="37" y="2"/>
                    <a:pt x="35" y="2"/>
                  </a:cubicBezTo>
                  <a:cubicBezTo>
                    <a:pt x="34" y="1"/>
                    <a:pt x="32" y="3"/>
                    <a:pt x="31" y="4"/>
                  </a:cubicBezTo>
                  <a:cubicBezTo>
                    <a:pt x="29" y="6"/>
                    <a:pt x="31" y="9"/>
                    <a:pt x="30" y="12"/>
                  </a:cubicBezTo>
                  <a:cubicBezTo>
                    <a:pt x="27" y="17"/>
                    <a:pt x="27" y="23"/>
                    <a:pt x="24" y="27"/>
                  </a:cubicBezTo>
                  <a:cubicBezTo>
                    <a:pt x="22" y="30"/>
                    <a:pt x="21" y="32"/>
                    <a:pt x="19" y="35"/>
                  </a:cubicBezTo>
                  <a:cubicBezTo>
                    <a:pt x="18" y="37"/>
                    <a:pt x="18" y="39"/>
                    <a:pt x="18" y="41"/>
                  </a:cubicBezTo>
                  <a:cubicBezTo>
                    <a:pt x="18" y="44"/>
                    <a:pt x="19" y="46"/>
                    <a:pt x="17" y="48"/>
                  </a:cubicBezTo>
                  <a:cubicBezTo>
                    <a:pt x="16" y="48"/>
                    <a:pt x="11" y="51"/>
                    <a:pt x="11" y="51"/>
                  </a:cubicBezTo>
                  <a:cubicBezTo>
                    <a:pt x="10" y="51"/>
                    <a:pt x="12" y="48"/>
                    <a:pt x="10" y="49"/>
                  </a:cubicBezTo>
                  <a:cubicBezTo>
                    <a:pt x="7" y="51"/>
                    <a:pt x="7" y="53"/>
                    <a:pt x="5" y="50"/>
                  </a:cubicBezTo>
                  <a:cubicBezTo>
                    <a:pt x="4" y="51"/>
                    <a:pt x="2" y="53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0" y="57"/>
                    <a:pt x="1" y="58"/>
                    <a:pt x="1" y="59"/>
                  </a:cubicBezTo>
                  <a:cubicBezTo>
                    <a:pt x="5" y="56"/>
                    <a:pt x="8" y="57"/>
                    <a:pt x="13" y="57"/>
                  </a:cubicBezTo>
                  <a:cubicBezTo>
                    <a:pt x="15" y="57"/>
                    <a:pt x="16" y="57"/>
                    <a:pt x="18" y="57"/>
                  </a:cubicBezTo>
                  <a:cubicBezTo>
                    <a:pt x="20" y="57"/>
                    <a:pt x="21" y="60"/>
                    <a:pt x="22" y="62"/>
                  </a:cubicBezTo>
                  <a:cubicBezTo>
                    <a:pt x="23" y="64"/>
                    <a:pt x="24" y="67"/>
                    <a:pt x="26" y="68"/>
                  </a:cubicBezTo>
                  <a:cubicBezTo>
                    <a:pt x="27" y="69"/>
                    <a:pt x="31" y="68"/>
                    <a:pt x="33" y="67"/>
                  </a:cubicBezTo>
                  <a:cubicBezTo>
                    <a:pt x="34" y="67"/>
                    <a:pt x="34" y="64"/>
                    <a:pt x="35" y="63"/>
                  </a:cubicBezTo>
                  <a:cubicBezTo>
                    <a:pt x="35" y="61"/>
                    <a:pt x="38" y="62"/>
                    <a:pt x="39" y="62"/>
                  </a:cubicBezTo>
                  <a:cubicBezTo>
                    <a:pt x="39" y="64"/>
                    <a:pt x="39" y="64"/>
                    <a:pt x="41" y="64"/>
                  </a:cubicBezTo>
                  <a:cubicBezTo>
                    <a:pt x="42" y="64"/>
                    <a:pt x="45" y="63"/>
                    <a:pt x="45" y="65"/>
                  </a:cubicBezTo>
                  <a:cubicBezTo>
                    <a:pt x="45" y="67"/>
                    <a:pt x="46" y="68"/>
                    <a:pt x="46" y="70"/>
                  </a:cubicBezTo>
                  <a:cubicBezTo>
                    <a:pt x="46" y="71"/>
                    <a:pt x="46" y="72"/>
                    <a:pt x="45" y="74"/>
                  </a:cubicBezTo>
                  <a:cubicBezTo>
                    <a:pt x="45" y="75"/>
                    <a:pt x="46" y="77"/>
                    <a:pt x="47" y="78"/>
                  </a:cubicBezTo>
                  <a:cubicBezTo>
                    <a:pt x="48" y="79"/>
                    <a:pt x="47" y="81"/>
                    <a:pt x="47" y="82"/>
                  </a:cubicBezTo>
                  <a:cubicBezTo>
                    <a:pt x="47" y="85"/>
                    <a:pt x="52" y="82"/>
                    <a:pt x="53" y="82"/>
                  </a:cubicBezTo>
                  <a:cubicBezTo>
                    <a:pt x="55" y="82"/>
                    <a:pt x="56" y="82"/>
                    <a:pt x="57" y="83"/>
                  </a:cubicBezTo>
                  <a:cubicBezTo>
                    <a:pt x="59" y="85"/>
                    <a:pt x="58" y="84"/>
                    <a:pt x="60" y="84"/>
                  </a:cubicBezTo>
                  <a:cubicBezTo>
                    <a:pt x="62" y="84"/>
                    <a:pt x="62" y="85"/>
                    <a:pt x="63" y="86"/>
                  </a:cubicBezTo>
                  <a:cubicBezTo>
                    <a:pt x="64" y="86"/>
                    <a:pt x="65" y="87"/>
                    <a:pt x="66" y="87"/>
                  </a:cubicBezTo>
                  <a:cubicBezTo>
                    <a:pt x="69" y="88"/>
                    <a:pt x="70" y="88"/>
                    <a:pt x="71" y="85"/>
                  </a:cubicBezTo>
                  <a:cubicBezTo>
                    <a:pt x="72" y="88"/>
                    <a:pt x="73" y="89"/>
                    <a:pt x="76" y="90"/>
                  </a:cubicBezTo>
                  <a:cubicBezTo>
                    <a:pt x="78" y="91"/>
                    <a:pt x="78" y="94"/>
                    <a:pt x="80" y="95"/>
                  </a:cubicBezTo>
                  <a:cubicBezTo>
                    <a:pt x="80" y="95"/>
                    <a:pt x="84" y="94"/>
                    <a:pt x="84" y="94"/>
                  </a:cubicBezTo>
                  <a:cubicBezTo>
                    <a:pt x="84" y="92"/>
                    <a:pt x="85" y="88"/>
                    <a:pt x="83" y="89"/>
                  </a:cubicBezTo>
                  <a:cubicBezTo>
                    <a:pt x="80" y="90"/>
                    <a:pt x="78" y="88"/>
                    <a:pt x="77" y="85"/>
                  </a:cubicBezTo>
                  <a:cubicBezTo>
                    <a:pt x="77" y="83"/>
                    <a:pt x="79" y="80"/>
                    <a:pt x="78" y="77"/>
                  </a:cubicBezTo>
                  <a:cubicBezTo>
                    <a:pt x="78" y="76"/>
                    <a:pt x="77" y="74"/>
                    <a:pt x="78" y="73"/>
                  </a:cubicBezTo>
                  <a:cubicBezTo>
                    <a:pt x="78" y="73"/>
                    <a:pt x="78" y="72"/>
                    <a:pt x="79" y="72"/>
                  </a:cubicBezTo>
                  <a:cubicBezTo>
                    <a:pt x="80" y="72"/>
                    <a:pt x="79" y="70"/>
                    <a:pt x="80" y="70"/>
                  </a:cubicBezTo>
                  <a:cubicBezTo>
                    <a:pt x="81" y="68"/>
                    <a:pt x="86" y="68"/>
                    <a:pt x="87" y="68"/>
                  </a:cubicBezTo>
                  <a:cubicBezTo>
                    <a:pt x="85" y="67"/>
                    <a:pt x="86" y="64"/>
                    <a:pt x="84" y="63"/>
                  </a:cubicBezTo>
                  <a:cubicBezTo>
                    <a:pt x="83" y="62"/>
                    <a:pt x="82" y="61"/>
                    <a:pt x="82" y="60"/>
                  </a:cubicBezTo>
                  <a:cubicBezTo>
                    <a:pt x="82" y="58"/>
                    <a:pt x="82" y="56"/>
                    <a:pt x="81" y="55"/>
                  </a:cubicBezTo>
                  <a:cubicBezTo>
                    <a:pt x="81" y="53"/>
                    <a:pt x="80" y="52"/>
                    <a:pt x="80" y="50"/>
                  </a:cubicBezTo>
                  <a:cubicBezTo>
                    <a:pt x="80" y="49"/>
                    <a:pt x="80" y="44"/>
                    <a:pt x="81" y="45"/>
                  </a:cubicBezTo>
                  <a:cubicBezTo>
                    <a:pt x="80" y="41"/>
                    <a:pt x="80" y="39"/>
                    <a:pt x="82" y="35"/>
                  </a:cubicBezTo>
                  <a:cubicBezTo>
                    <a:pt x="83" y="32"/>
                    <a:pt x="83" y="31"/>
                    <a:pt x="83" y="28"/>
                  </a:cubicBezTo>
                  <a:cubicBezTo>
                    <a:pt x="83" y="25"/>
                    <a:pt x="85" y="23"/>
                    <a:pt x="87" y="21"/>
                  </a:cubicBezTo>
                  <a:cubicBezTo>
                    <a:pt x="88" y="20"/>
                    <a:pt x="89" y="19"/>
                    <a:pt x="90" y="18"/>
                  </a:cubicBezTo>
                  <a:cubicBezTo>
                    <a:pt x="91" y="17"/>
                    <a:pt x="91" y="17"/>
                    <a:pt x="90" y="15"/>
                  </a:cubicBezTo>
                  <a:cubicBezTo>
                    <a:pt x="89" y="15"/>
                    <a:pt x="91" y="16"/>
                    <a:pt x="90" y="1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5" name="Freeform 734"/>
            <p:cNvSpPr>
              <a:spLocks/>
            </p:cNvSpPr>
            <p:nvPr/>
          </p:nvSpPr>
          <p:spPr bwMode="auto">
            <a:xfrm>
              <a:off x="12254311" y="9307006"/>
              <a:ext cx="525478" cy="589327"/>
            </a:xfrm>
            <a:custGeom>
              <a:avLst/>
              <a:gdLst>
                <a:gd name="T0" fmla="*/ 51 w 56"/>
                <a:gd name="T1" fmla="*/ 27 h 63"/>
                <a:gd name="T2" fmla="*/ 48 w 56"/>
                <a:gd name="T3" fmla="*/ 26 h 63"/>
                <a:gd name="T4" fmla="*/ 47 w 56"/>
                <a:gd name="T5" fmla="*/ 21 h 63"/>
                <a:gd name="T6" fmla="*/ 46 w 56"/>
                <a:gd name="T7" fmla="*/ 12 h 63"/>
                <a:gd name="T8" fmla="*/ 46 w 56"/>
                <a:gd name="T9" fmla="*/ 8 h 63"/>
                <a:gd name="T10" fmla="*/ 43 w 56"/>
                <a:gd name="T11" fmla="*/ 8 h 63"/>
                <a:gd name="T12" fmla="*/ 40 w 56"/>
                <a:gd name="T13" fmla="*/ 6 h 63"/>
                <a:gd name="T14" fmla="*/ 35 w 56"/>
                <a:gd name="T15" fmla="*/ 8 h 63"/>
                <a:gd name="T16" fmla="*/ 34 w 56"/>
                <a:gd name="T17" fmla="*/ 11 h 63"/>
                <a:gd name="T18" fmla="*/ 29 w 56"/>
                <a:gd name="T19" fmla="*/ 12 h 63"/>
                <a:gd name="T20" fmla="*/ 18 w 56"/>
                <a:gd name="T21" fmla="*/ 1 h 63"/>
                <a:gd name="T22" fmla="*/ 3 w 56"/>
                <a:gd name="T23" fmla="*/ 2 h 63"/>
                <a:gd name="T24" fmla="*/ 6 w 56"/>
                <a:gd name="T25" fmla="*/ 12 h 63"/>
                <a:gd name="T26" fmla="*/ 6 w 56"/>
                <a:gd name="T27" fmla="*/ 16 h 63"/>
                <a:gd name="T28" fmla="*/ 6 w 56"/>
                <a:gd name="T29" fmla="*/ 20 h 63"/>
                <a:gd name="T30" fmla="*/ 8 w 56"/>
                <a:gd name="T31" fmla="*/ 33 h 63"/>
                <a:gd name="T32" fmla="*/ 3 w 56"/>
                <a:gd name="T33" fmla="*/ 41 h 63"/>
                <a:gd name="T34" fmla="*/ 0 w 56"/>
                <a:gd name="T35" fmla="*/ 50 h 63"/>
                <a:gd name="T36" fmla="*/ 0 w 56"/>
                <a:gd name="T37" fmla="*/ 55 h 63"/>
                <a:gd name="T38" fmla="*/ 0 w 56"/>
                <a:gd name="T39" fmla="*/ 59 h 63"/>
                <a:gd name="T40" fmla="*/ 3 w 56"/>
                <a:gd name="T41" fmla="*/ 59 h 63"/>
                <a:gd name="T42" fmla="*/ 8 w 56"/>
                <a:gd name="T43" fmla="*/ 58 h 63"/>
                <a:gd name="T44" fmla="*/ 9 w 56"/>
                <a:gd name="T45" fmla="*/ 59 h 63"/>
                <a:gd name="T46" fmla="*/ 16 w 56"/>
                <a:gd name="T47" fmla="*/ 59 h 63"/>
                <a:gd name="T48" fmla="*/ 25 w 56"/>
                <a:gd name="T49" fmla="*/ 59 h 63"/>
                <a:gd name="T50" fmla="*/ 30 w 56"/>
                <a:gd name="T51" fmla="*/ 59 h 63"/>
                <a:gd name="T52" fmla="*/ 39 w 56"/>
                <a:gd name="T53" fmla="*/ 62 h 63"/>
                <a:gd name="T54" fmla="*/ 53 w 56"/>
                <a:gd name="T55" fmla="*/ 60 h 63"/>
                <a:gd name="T56" fmla="*/ 46 w 56"/>
                <a:gd name="T57" fmla="*/ 51 h 63"/>
                <a:gd name="T58" fmla="*/ 46 w 56"/>
                <a:gd name="T59" fmla="*/ 37 h 63"/>
                <a:gd name="T60" fmla="*/ 56 w 56"/>
                <a:gd name="T61" fmla="*/ 35 h 63"/>
                <a:gd name="T62" fmla="*/ 56 w 56"/>
                <a:gd name="T63" fmla="*/ 27 h 63"/>
                <a:gd name="T64" fmla="*/ 51 w 56"/>
                <a:gd name="T65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51" y="27"/>
                  </a:moveTo>
                  <a:cubicBezTo>
                    <a:pt x="49" y="27"/>
                    <a:pt x="48" y="28"/>
                    <a:pt x="48" y="26"/>
                  </a:cubicBezTo>
                  <a:cubicBezTo>
                    <a:pt x="48" y="24"/>
                    <a:pt x="48" y="23"/>
                    <a:pt x="47" y="21"/>
                  </a:cubicBezTo>
                  <a:cubicBezTo>
                    <a:pt x="45" y="18"/>
                    <a:pt x="48" y="15"/>
                    <a:pt x="46" y="12"/>
                  </a:cubicBezTo>
                  <a:cubicBezTo>
                    <a:pt x="46" y="11"/>
                    <a:pt x="46" y="8"/>
                    <a:pt x="46" y="8"/>
                  </a:cubicBezTo>
                  <a:cubicBezTo>
                    <a:pt x="46" y="8"/>
                    <a:pt x="43" y="8"/>
                    <a:pt x="43" y="8"/>
                  </a:cubicBezTo>
                  <a:cubicBezTo>
                    <a:pt x="40" y="8"/>
                    <a:pt x="40" y="9"/>
                    <a:pt x="40" y="6"/>
                  </a:cubicBezTo>
                  <a:cubicBezTo>
                    <a:pt x="37" y="6"/>
                    <a:pt x="36" y="5"/>
                    <a:pt x="35" y="8"/>
                  </a:cubicBezTo>
                  <a:cubicBezTo>
                    <a:pt x="35" y="8"/>
                    <a:pt x="35" y="11"/>
                    <a:pt x="34" y="11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2" y="13"/>
                    <a:pt x="24" y="1"/>
                    <a:pt x="18" y="1"/>
                  </a:cubicBezTo>
                  <a:cubicBezTo>
                    <a:pt x="13" y="1"/>
                    <a:pt x="7" y="0"/>
                    <a:pt x="3" y="2"/>
                  </a:cubicBezTo>
                  <a:cubicBezTo>
                    <a:pt x="1" y="4"/>
                    <a:pt x="6" y="10"/>
                    <a:pt x="6" y="12"/>
                  </a:cubicBezTo>
                  <a:cubicBezTo>
                    <a:pt x="7" y="13"/>
                    <a:pt x="7" y="15"/>
                    <a:pt x="6" y="16"/>
                  </a:cubicBezTo>
                  <a:cubicBezTo>
                    <a:pt x="4" y="17"/>
                    <a:pt x="6" y="19"/>
                    <a:pt x="6" y="20"/>
                  </a:cubicBezTo>
                  <a:cubicBezTo>
                    <a:pt x="9" y="24"/>
                    <a:pt x="11" y="29"/>
                    <a:pt x="8" y="33"/>
                  </a:cubicBezTo>
                  <a:cubicBezTo>
                    <a:pt x="6" y="36"/>
                    <a:pt x="4" y="38"/>
                    <a:pt x="3" y="41"/>
                  </a:cubicBezTo>
                  <a:cubicBezTo>
                    <a:pt x="2" y="44"/>
                    <a:pt x="1" y="47"/>
                    <a:pt x="0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5" y="59"/>
                    <a:pt x="5" y="56"/>
                    <a:pt x="8" y="58"/>
                  </a:cubicBezTo>
                  <a:cubicBezTo>
                    <a:pt x="8" y="58"/>
                    <a:pt x="9" y="59"/>
                    <a:pt x="9" y="59"/>
                  </a:cubicBezTo>
                  <a:cubicBezTo>
                    <a:pt x="12" y="59"/>
                    <a:pt x="14" y="59"/>
                    <a:pt x="16" y="59"/>
                  </a:cubicBezTo>
                  <a:cubicBezTo>
                    <a:pt x="19" y="59"/>
                    <a:pt x="22" y="59"/>
                    <a:pt x="25" y="59"/>
                  </a:cubicBezTo>
                  <a:cubicBezTo>
                    <a:pt x="26" y="59"/>
                    <a:pt x="29" y="59"/>
                    <a:pt x="30" y="59"/>
                  </a:cubicBezTo>
                  <a:cubicBezTo>
                    <a:pt x="32" y="63"/>
                    <a:pt x="36" y="62"/>
                    <a:pt x="39" y="62"/>
                  </a:cubicBezTo>
                  <a:cubicBezTo>
                    <a:pt x="44" y="62"/>
                    <a:pt x="48" y="61"/>
                    <a:pt x="53" y="60"/>
                  </a:cubicBezTo>
                  <a:cubicBezTo>
                    <a:pt x="50" y="57"/>
                    <a:pt x="46" y="55"/>
                    <a:pt x="46" y="51"/>
                  </a:cubicBezTo>
                  <a:cubicBezTo>
                    <a:pt x="46" y="46"/>
                    <a:pt x="46" y="41"/>
                    <a:pt x="46" y="37"/>
                  </a:cubicBezTo>
                  <a:cubicBezTo>
                    <a:pt x="46" y="36"/>
                    <a:pt x="56" y="38"/>
                    <a:pt x="56" y="35"/>
                  </a:cubicBezTo>
                  <a:cubicBezTo>
                    <a:pt x="56" y="33"/>
                    <a:pt x="56" y="30"/>
                    <a:pt x="56" y="27"/>
                  </a:cubicBezTo>
                  <a:cubicBezTo>
                    <a:pt x="56" y="24"/>
                    <a:pt x="53" y="27"/>
                    <a:pt x="51" y="2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6" name="Freeform 735"/>
            <p:cNvSpPr>
              <a:spLocks/>
            </p:cNvSpPr>
            <p:nvPr/>
          </p:nvSpPr>
          <p:spPr bwMode="auto">
            <a:xfrm>
              <a:off x="12591892" y="9867661"/>
              <a:ext cx="429938" cy="449161"/>
            </a:xfrm>
            <a:custGeom>
              <a:avLst/>
              <a:gdLst>
                <a:gd name="T0" fmla="*/ 25 w 46"/>
                <a:gd name="T1" fmla="*/ 2 h 48"/>
                <a:gd name="T2" fmla="*/ 21 w 46"/>
                <a:gd name="T3" fmla="*/ 3 h 48"/>
                <a:gd name="T4" fmla="*/ 18 w 46"/>
                <a:gd name="T5" fmla="*/ 4 h 48"/>
                <a:gd name="T6" fmla="*/ 6 w 46"/>
                <a:gd name="T7" fmla="*/ 4 h 48"/>
                <a:gd name="T8" fmla="*/ 6 w 46"/>
                <a:gd name="T9" fmla="*/ 18 h 48"/>
                <a:gd name="T10" fmla="*/ 6 w 46"/>
                <a:gd name="T11" fmla="*/ 23 h 48"/>
                <a:gd name="T12" fmla="*/ 1 w 46"/>
                <a:gd name="T13" fmla="*/ 24 h 48"/>
                <a:gd name="T14" fmla="*/ 1 w 46"/>
                <a:gd name="T15" fmla="*/ 31 h 48"/>
                <a:gd name="T16" fmla="*/ 1 w 46"/>
                <a:gd name="T17" fmla="*/ 38 h 48"/>
                <a:gd name="T18" fmla="*/ 4 w 46"/>
                <a:gd name="T19" fmla="*/ 47 h 48"/>
                <a:gd name="T20" fmla="*/ 8 w 46"/>
                <a:gd name="T21" fmla="*/ 48 h 48"/>
                <a:gd name="T22" fmla="*/ 13 w 46"/>
                <a:gd name="T23" fmla="*/ 44 h 48"/>
                <a:gd name="T24" fmla="*/ 19 w 46"/>
                <a:gd name="T25" fmla="*/ 41 h 48"/>
                <a:gd name="T26" fmla="*/ 29 w 46"/>
                <a:gd name="T27" fmla="*/ 39 h 48"/>
                <a:gd name="T28" fmla="*/ 31 w 46"/>
                <a:gd name="T29" fmla="*/ 37 h 48"/>
                <a:gd name="T30" fmla="*/ 34 w 46"/>
                <a:gd name="T31" fmla="*/ 34 h 48"/>
                <a:gd name="T32" fmla="*/ 43 w 46"/>
                <a:gd name="T33" fmla="*/ 26 h 48"/>
                <a:gd name="T34" fmla="*/ 44 w 46"/>
                <a:gd name="T35" fmla="*/ 22 h 48"/>
                <a:gd name="T36" fmla="*/ 40 w 46"/>
                <a:gd name="T37" fmla="*/ 21 h 48"/>
                <a:gd name="T38" fmla="*/ 38 w 46"/>
                <a:gd name="T39" fmla="*/ 17 h 48"/>
                <a:gd name="T40" fmla="*/ 39 w 46"/>
                <a:gd name="T41" fmla="*/ 15 h 48"/>
                <a:gd name="T42" fmla="*/ 36 w 46"/>
                <a:gd name="T43" fmla="*/ 14 h 48"/>
                <a:gd name="T44" fmla="*/ 36 w 46"/>
                <a:gd name="T45" fmla="*/ 13 h 48"/>
                <a:gd name="T46" fmla="*/ 34 w 46"/>
                <a:gd name="T47" fmla="*/ 12 h 48"/>
                <a:gd name="T48" fmla="*/ 30 w 46"/>
                <a:gd name="T49" fmla="*/ 7 h 48"/>
                <a:gd name="T50" fmla="*/ 25 w 46"/>
                <a:gd name="T51" fmla="*/ 2 h 48"/>
                <a:gd name="T52" fmla="*/ 25 w 46"/>
                <a:gd name="T5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8">
                  <a:moveTo>
                    <a:pt x="25" y="2"/>
                  </a:moveTo>
                  <a:cubicBezTo>
                    <a:pt x="24" y="3"/>
                    <a:pt x="22" y="3"/>
                    <a:pt x="21" y="3"/>
                  </a:cubicBezTo>
                  <a:cubicBezTo>
                    <a:pt x="19" y="3"/>
                    <a:pt x="20" y="6"/>
                    <a:pt x="18" y="4"/>
                  </a:cubicBezTo>
                  <a:cubicBezTo>
                    <a:pt x="15" y="0"/>
                    <a:pt x="10" y="5"/>
                    <a:pt x="6" y="4"/>
                  </a:cubicBezTo>
                  <a:cubicBezTo>
                    <a:pt x="6" y="9"/>
                    <a:pt x="6" y="14"/>
                    <a:pt x="6" y="18"/>
                  </a:cubicBezTo>
                  <a:cubicBezTo>
                    <a:pt x="6" y="19"/>
                    <a:pt x="7" y="23"/>
                    <a:pt x="6" y="23"/>
                  </a:cubicBezTo>
                  <a:cubicBezTo>
                    <a:pt x="5" y="24"/>
                    <a:pt x="1" y="22"/>
                    <a:pt x="1" y="24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1" y="33"/>
                    <a:pt x="0" y="36"/>
                    <a:pt x="1" y="38"/>
                  </a:cubicBezTo>
                  <a:cubicBezTo>
                    <a:pt x="5" y="39"/>
                    <a:pt x="6" y="44"/>
                    <a:pt x="4" y="47"/>
                  </a:cubicBezTo>
                  <a:cubicBezTo>
                    <a:pt x="4" y="48"/>
                    <a:pt x="8" y="48"/>
                    <a:pt x="8" y="48"/>
                  </a:cubicBezTo>
                  <a:cubicBezTo>
                    <a:pt x="10" y="48"/>
                    <a:pt x="11" y="46"/>
                    <a:pt x="13" y="44"/>
                  </a:cubicBezTo>
                  <a:cubicBezTo>
                    <a:pt x="15" y="42"/>
                    <a:pt x="15" y="39"/>
                    <a:pt x="19" y="41"/>
                  </a:cubicBezTo>
                  <a:cubicBezTo>
                    <a:pt x="23" y="43"/>
                    <a:pt x="27" y="44"/>
                    <a:pt x="29" y="39"/>
                  </a:cubicBezTo>
                  <a:cubicBezTo>
                    <a:pt x="29" y="38"/>
                    <a:pt x="29" y="37"/>
                    <a:pt x="31" y="37"/>
                  </a:cubicBezTo>
                  <a:cubicBezTo>
                    <a:pt x="33" y="37"/>
                    <a:pt x="34" y="35"/>
                    <a:pt x="34" y="34"/>
                  </a:cubicBezTo>
                  <a:cubicBezTo>
                    <a:pt x="36" y="31"/>
                    <a:pt x="40" y="28"/>
                    <a:pt x="43" y="26"/>
                  </a:cubicBezTo>
                  <a:cubicBezTo>
                    <a:pt x="45" y="25"/>
                    <a:pt x="46" y="24"/>
                    <a:pt x="44" y="22"/>
                  </a:cubicBezTo>
                  <a:cubicBezTo>
                    <a:pt x="43" y="21"/>
                    <a:pt x="40" y="22"/>
                    <a:pt x="40" y="21"/>
                  </a:cubicBezTo>
                  <a:cubicBezTo>
                    <a:pt x="39" y="20"/>
                    <a:pt x="38" y="19"/>
                    <a:pt x="38" y="17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5"/>
                    <a:pt x="37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5" y="12"/>
                    <a:pt x="34" y="12"/>
                  </a:cubicBezTo>
                  <a:cubicBezTo>
                    <a:pt x="32" y="11"/>
                    <a:pt x="31" y="10"/>
                    <a:pt x="30" y="7"/>
                  </a:cubicBezTo>
                  <a:cubicBezTo>
                    <a:pt x="30" y="6"/>
                    <a:pt x="27" y="2"/>
                    <a:pt x="25" y="2"/>
                  </a:cubicBezTo>
                  <a:cubicBezTo>
                    <a:pt x="25" y="2"/>
                    <a:pt x="26" y="2"/>
                    <a:pt x="25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7" name="Freeform 736"/>
            <p:cNvSpPr>
              <a:spLocks/>
            </p:cNvSpPr>
            <p:nvPr/>
          </p:nvSpPr>
          <p:spPr bwMode="auto">
            <a:xfrm>
              <a:off x="12824374" y="9775277"/>
              <a:ext cx="366243" cy="324925"/>
            </a:xfrm>
            <a:custGeom>
              <a:avLst/>
              <a:gdLst>
                <a:gd name="T0" fmla="*/ 39 w 39"/>
                <a:gd name="T1" fmla="*/ 22 h 35"/>
                <a:gd name="T2" fmla="*/ 38 w 39"/>
                <a:gd name="T3" fmla="*/ 18 h 35"/>
                <a:gd name="T4" fmla="*/ 39 w 39"/>
                <a:gd name="T5" fmla="*/ 14 h 35"/>
                <a:gd name="T6" fmla="*/ 38 w 39"/>
                <a:gd name="T7" fmla="*/ 7 h 35"/>
                <a:gd name="T8" fmla="*/ 27 w 39"/>
                <a:gd name="T9" fmla="*/ 2 h 35"/>
                <a:gd name="T10" fmla="*/ 24 w 39"/>
                <a:gd name="T11" fmla="*/ 0 h 35"/>
                <a:gd name="T12" fmla="*/ 19 w 39"/>
                <a:gd name="T13" fmla="*/ 3 h 35"/>
                <a:gd name="T14" fmla="*/ 13 w 39"/>
                <a:gd name="T15" fmla="*/ 7 h 35"/>
                <a:gd name="T16" fmla="*/ 9 w 39"/>
                <a:gd name="T17" fmla="*/ 12 h 35"/>
                <a:gd name="T18" fmla="*/ 2 w 39"/>
                <a:gd name="T19" fmla="*/ 12 h 35"/>
                <a:gd name="T20" fmla="*/ 5 w 39"/>
                <a:gd name="T21" fmla="*/ 16 h 35"/>
                <a:gd name="T22" fmla="*/ 8 w 39"/>
                <a:gd name="T23" fmla="*/ 21 h 35"/>
                <a:gd name="T24" fmla="*/ 11 w 39"/>
                <a:gd name="T25" fmla="*/ 23 h 35"/>
                <a:gd name="T26" fmla="*/ 11 w 39"/>
                <a:gd name="T27" fmla="*/ 24 h 35"/>
                <a:gd name="T28" fmla="*/ 14 w 39"/>
                <a:gd name="T29" fmla="*/ 25 h 35"/>
                <a:gd name="T30" fmla="*/ 13 w 39"/>
                <a:gd name="T31" fmla="*/ 28 h 35"/>
                <a:gd name="T32" fmla="*/ 15 w 39"/>
                <a:gd name="T33" fmla="*/ 31 h 35"/>
                <a:gd name="T34" fmla="*/ 20 w 39"/>
                <a:gd name="T35" fmla="*/ 34 h 35"/>
                <a:gd name="T36" fmla="*/ 25 w 39"/>
                <a:gd name="T37" fmla="*/ 35 h 35"/>
                <a:gd name="T38" fmla="*/ 27 w 39"/>
                <a:gd name="T39" fmla="*/ 35 h 35"/>
                <a:gd name="T40" fmla="*/ 34 w 39"/>
                <a:gd name="T41" fmla="*/ 31 h 35"/>
                <a:gd name="T42" fmla="*/ 36 w 39"/>
                <a:gd name="T43" fmla="*/ 27 h 35"/>
                <a:gd name="T44" fmla="*/ 39 w 39"/>
                <a:gd name="T4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35">
                  <a:moveTo>
                    <a:pt x="39" y="22"/>
                  </a:moveTo>
                  <a:cubicBezTo>
                    <a:pt x="39" y="21"/>
                    <a:pt x="38" y="19"/>
                    <a:pt x="38" y="18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39" y="11"/>
                    <a:pt x="39" y="9"/>
                    <a:pt x="38" y="7"/>
                  </a:cubicBezTo>
                  <a:cubicBezTo>
                    <a:pt x="38" y="4"/>
                    <a:pt x="29" y="2"/>
                    <a:pt x="27" y="2"/>
                  </a:cubicBezTo>
                  <a:cubicBezTo>
                    <a:pt x="27" y="0"/>
                    <a:pt x="27" y="0"/>
                    <a:pt x="24" y="0"/>
                  </a:cubicBezTo>
                  <a:cubicBezTo>
                    <a:pt x="21" y="0"/>
                    <a:pt x="21" y="1"/>
                    <a:pt x="19" y="3"/>
                  </a:cubicBezTo>
                  <a:cubicBezTo>
                    <a:pt x="18" y="5"/>
                    <a:pt x="15" y="6"/>
                    <a:pt x="13" y="7"/>
                  </a:cubicBezTo>
                  <a:cubicBezTo>
                    <a:pt x="12" y="9"/>
                    <a:pt x="11" y="12"/>
                    <a:pt x="9" y="12"/>
                  </a:cubicBezTo>
                  <a:cubicBezTo>
                    <a:pt x="7" y="12"/>
                    <a:pt x="5" y="11"/>
                    <a:pt x="2" y="12"/>
                  </a:cubicBezTo>
                  <a:cubicBezTo>
                    <a:pt x="0" y="13"/>
                    <a:pt x="4" y="15"/>
                    <a:pt x="5" y="16"/>
                  </a:cubicBezTo>
                  <a:cubicBezTo>
                    <a:pt x="6" y="18"/>
                    <a:pt x="6" y="20"/>
                    <a:pt x="8" y="21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1" y="24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29"/>
                    <a:pt x="14" y="31"/>
                    <a:pt x="15" y="31"/>
                  </a:cubicBezTo>
                  <a:cubicBezTo>
                    <a:pt x="18" y="31"/>
                    <a:pt x="19" y="31"/>
                    <a:pt x="20" y="34"/>
                  </a:cubicBezTo>
                  <a:cubicBezTo>
                    <a:pt x="21" y="35"/>
                    <a:pt x="23" y="34"/>
                    <a:pt x="25" y="35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31" y="35"/>
                    <a:pt x="32" y="34"/>
                    <a:pt x="34" y="31"/>
                  </a:cubicBezTo>
                  <a:cubicBezTo>
                    <a:pt x="35" y="30"/>
                    <a:pt x="36" y="28"/>
                    <a:pt x="36" y="27"/>
                  </a:cubicBezTo>
                  <a:cubicBezTo>
                    <a:pt x="37" y="25"/>
                    <a:pt x="39" y="24"/>
                    <a:pt x="39" y="2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8" name="Freeform 737"/>
            <p:cNvSpPr>
              <a:spLocks/>
            </p:cNvSpPr>
            <p:nvPr/>
          </p:nvSpPr>
          <p:spPr bwMode="auto">
            <a:xfrm>
              <a:off x="13069597" y="10259478"/>
              <a:ext cx="92357" cy="105124"/>
            </a:xfrm>
            <a:custGeom>
              <a:avLst/>
              <a:gdLst>
                <a:gd name="T0" fmla="*/ 5 w 10"/>
                <a:gd name="T1" fmla="*/ 1 h 11"/>
                <a:gd name="T2" fmla="*/ 7 w 10"/>
                <a:gd name="T3" fmla="*/ 9 h 11"/>
                <a:gd name="T4" fmla="*/ 5 w 10"/>
                <a:gd name="T5" fmla="*/ 1 h 11"/>
                <a:gd name="T6" fmla="*/ 5 w 10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0" y="2"/>
                    <a:pt x="3" y="11"/>
                    <a:pt x="7" y="9"/>
                  </a:cubicBezTo>
                  <a:cubicBezTo>
                    <a:pt x="10" y="8"/>
                    <a:pt x="9" y="0"/>
                    <a:pt x="5" y="1"/>
                  </a:cubicBezTo>
                  <a:cubicBezTo>
                    <a:pt x="3" y="1"/>
                    <a:pt x="6" y="1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49" name="Freeform 738"/>
            <p:cNvSpPr>
              <a:spLocks noEditPoints="1"/>
            </p:cNvSpPr>
            <p:nvPr/>
          </p:nvSpPr>
          <p:spPr bwMode="auto">
            <a:xfrm>
              <a:off x="12442209" y="10090647"/>
              <a:ext cx="738852" cy="646662"/>
            </a:xfrm>
            <a:custGeom>
              <a:avLst/>
              <a:gdLst>
                <a:gd name="T0" fmla="*/ 74 w 79"/>
                <a:gd name="T1" fmla="*/ 27 h 69"/>
                <a:gd name="T2" fmla="*/ 69 w 79"/>
                <a:gd name="T3" fmla="*/ 22 h 69"/>
                <a:gd name="T4" fmla="*/ 72 w 79"/>
                <a:gd name="T5" fmla="*/ 19 h 69"/>
                <a:gd name="T6" fmla="*/ 75 w 79"/>
                <a:gd name="T7" fmla="*/ 20 h 69"/>
                <a:gd name="T8" fmla="*/ 75 w 79"/>
                <a:gd name="T9" fmla="*/ 11 h 69"/>
                <a:gd name="T10" fmla="*/ 73 w 79"/>
                <a:gd name="T11" fmla="*/ 7 h 69"/>
                <a:gd name="T12" fmla="*/ 72 w 79"/>
                <a:gd name="T13" fmla="*/ 1 h 69"/>
                <a:gd name="T14" fmla="*/ 66 w 79"/>
                <a:gd name="T15" fmla="*/ 1 h 69"/>
                <a:gd name="T16" fmla="*/ 60 w 79"/>
                <a:gd name="T17" fmla="*/ 2 h 69"/>
                <a:gd name="T18" fmla="*/ 55 w 79"/>
                <a:gd name="T19" fmla="*/ 5 h 69"/>
                <a:gd name="T20" fmla="*/ 51 w 79"/>
                <a:gd name="T21" fmla="*/ 8 h 69"/>
                <a:gd name="T22" fmla="*/ 49 w 79"/>
                <a:gd name="T23" fmla="*/ 12 h 69"/>
                <a:gd name="T24" fmla="*/ 45 w 79"/>
                <a:gd name="T25" fmla="*/ 14 h 69"/>
                <a:gd name="T26" fmla="*/ 44 w 79"/>
                <a:gd name="T27" fmla="*/ 17 h 69"/>
                <a:gd name="T28" fmla="*/ 34 w 79"/>
                <a:gd name="T29" fmla="*/ 17 h 69"/>
                <a:gd name="T30" fmla="*/ 28 w 79"/>
                <a:gd name="T31" fmla="*/ 21 h 69"/>
                <a:gd name="T32" fmla="*/ 24 w 79"/>
                <a:gd name="T33" fmla="*/ 24 h 69"/>
                <a:gd name="T34" fmla="*/ 20 w 79"/>
                <a:gd name="T35" fmla="*/ 23 h 69"/>
                <a:gd name="T36" fmla="*/ 17 w 79"/>
                <a:gd name="T37" fmla="*/ 14 h 69"/>
                <a:gd name="T38" fmla="*/ 17 w 79"/>
                <a:gd name="T39" fmla="*/ 29 h 69"/>
                <a:gd name="T40" fmla="*/ 17 w 79"/>
                <a:gd name="T41" fmla="*/ 33 h 69"/>
                <a:gd name="T42" fmla="*/ 9 w 79"/>
                <a:gd name="T43" fmla="*/ 35 h 69"/>
                <a:gd name="T44" fmla="*/ 6 w 79"/>
                <a:gd name="T45" fmla="*/ 34 h 69"/>
                <a:gd name="T46" fmla="*/ 2 w 79"/>
                <a:gd name="T47" fmla="*/ 33 h 69"/>
                <a:gd name="T48" fmla="*/ 3 w 79"/>
                <a:gd name="T49" fmla="*/ 40 h 69"/>
                <a:gd name="T50" fmla="*/ 5 w 79"/>
                <a:gd name="T51" fmla="*/ 45 h 69"/>
                <a:gd name="T52" fmla="*/ 9 w 79"/>
                <a:gd name="T53" fmla="*/ 56 h 69"/>
                <a:gd name="T54" fmla="*/ 8 w 79"/>
                <a:gd name="T55" fmla="*/ 60 h 69"/>
                <a:gd name="T56" fmla="*/ 9 w 79"/>
                <a:gd name="T57" fmla="*/ 62 h 69"/>
                <a:gd name="T58" fmla="*/ 10 w 79"/>
                <a:gd name="T59" fmla="*/ 66 h 69"/>
                <a:gd name="T60" fmla="*/ 11 w 79"/>
                <a:gd name="T61" fmla="*/ 64 h 69"/>
                <a:gd name="T62" fmla="*/ 15 w 79"/>
                <a:gd name="T63" fmla="*/ 68 h 69"/>
                <a:gd name="T64" fmla="*/ 21 w 79"/>
                <a:gd name="T65" fmla="*/ 66 h 69"/>
                <a:gd name="T66" fmla="*/ 26 w 79"/>
                <a:gd name="T67" fmla="*/ 65 h 69"/>
                <a:gd name="T68" fmla="*/ 31 w 79"/>
                <a:gd name="T69" fmla="*/ 64 h 69"/>
                <a:gd name="T70" fmla="*/ 38 w 79"/>
                <a:gd name="T71" fmla="*/ 64 h 69"/>
                <a:gd name="T72" fmla="*/ 39 w 79"/>
                <a:gd name="T73" fmla="*/ 64 h 69"/>
                <a:gd name="T74" fmla="*/ 41 w 79"/>
                <a:gd name="T75" fmla="*/ 63 h 69"/>
                <a:gd name="T76" fmla="*/ 42 w 79"/>
                <a:gd name="T77" fmla="*/ 62 h 69"/>
                <a:gd name="T78" fmla="*/ 44 w 79"/>
                <a:gd name="T79" fmla="*/ 65 h 69"/>
                <a:gd name="T80" fmla="*/ 46 w 79"/>
                <a:gd name="T81" fmla="*/ 62 h 69"/>
                <a:gd name="T82" fmla="*/ 57 w 79"/>
                <a:gd name="T83" fmla="*/ 56 h 69"/>
                <a:gd name="T84" fmla="*/ 65 w 79"/>
                <a:gd name="T85" fmla="*/ 48 h 69"/>
                <a:gd name="T86" fmla="*/ 72 w 79"/>
                <a:gd name="T87" fmla="*/ 37 h 69"/>
                <a:gd name="T88" fmla="*/ 77 w 79"/>
                <a:gd name="T89" fmla="*/ 33 h 69"/>
                <a:gd name="T90" fmla="*/ 79 w 79"/>
                <a:gd name="T91" fmla="*/ 25 h 69"/>
                <a:gd name="T92" fmla="*/ 76 w 79"/>
                <a:gd name="T93" fmla="*/ 25 h 69"/>
                <a:gd name="T94" fmla="*/ 74 w 79"/>
                <a:gd name="T95" fmla="*/ 27 h 69"/>
                <a:gd name="T96" fmla="*/ 62 w 79"/>
                <a:gd name="T97" fmla="*/ 39 h 69"/>
                <a:gd name="T98" fmla="*/ 61 w 79"/>
                <a:gd name="T99" fmla="*/ 41 h 69"/>
                <a:gd name="T100" fmla="*/ 57 w 79"/>
                <a:gd name="T101" fmla="*/ 43 h 69"/>
                <a:gd name="T102" fmla="*/ 55 w 79"/>
                <a:gd name="T103" fmla="*/ 44 h 69"/>
                <a:gd name="T104" fmla="*/ 52 w 79"/>
                <a:gd name="T105" fmla="*/ 41 h 69"/>
                <a:gd name="T106" fmla="*/ 56 w 79"/>
                <a:gd name="T107" fmla="*/ 35 h 69"/>
                <a:gd name="T108" fmla="*/ 60 w 79"/>
                <a:gd name="T109" fmla="*/ 35 h 69"/>
                <a:gd name="T110" fmla="*/ 62 w 79"/>
                <a:gd name="T111" fmla="*/ 39 h 69"/>
                <a:gd name="T112" fmla="*/ 62 w 79"/>
                <a:gd name="T1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69">
                  <a:moveTo>
                    <a:pt x="74" y="27"/>
                  </a:moveTo>
                  <a:cubicBezTo>
                    <a:pt x="71" y="27"/>
                    <a:pt x="68" y="24"/>
                    <a:pt x="69" y="22"/>
                  </a:cubicBezTo>
                  <a:cubicBezTo>
                    <a:pt x="69" y="20"/>
                    <a:pt x="71" y="19"/>
                    <a:pt x="72" y="19"/>
                  </a:cubicBezTo>
                  <a:cubicBezTo>
                    <a:pt x="73" y="19"/>
                    <a:pt x="74" y="20"/>
                    <a:pt x="75" y="20"/>
                  </a:cubicBezTo>
                  <a:cubicBezTo>
                    <a:pt x="75" y="17"/>
                    <a:pt x="76" y="14"/>
                    <a:pt x="75" y="11"/>
                  </a:cubicBezTo>
                  <a:cubicBezTo>
                    <a:pt x="74" y="10"/>
                    <a:pt x="73" y="8"/>
                    <a:pt x="73" y="7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0" y="2"/>
                    <a:pt x="67" y="1"/>
                    <a:pt x="66" y="1"/>
                  </a:cubicBezTo>
                  <a:cubicBezTo>
                    <a:pt x="63" y="0"/>
                    <a:pt x="61" y="0"/>
                    <a:pt x="60" y="2"/>
                  </a:cubicBezTo>
                  <a:cubicBezTo>
                    <a:pt x="58" y="3"/>
                    <a:pt x="56" y="3"/>
                    <a:pt x="55" y="5"/>
                  </a:cubicBezTo>
                  <a:cubicBezTo>
                    <a:pt x="54" y="6"/>
                    <a:pt x="52" y="7"/>
                    <a:pt x="51" y="8"/>
                  </a:cubicBezTo>
                  <a:cubicBezTo>
                    <a:pt x="50" y="9"/>
                    <a:pt x="50" y="11"/>
                    <a:pt x="49" y="12"/>
                  </a:cubicBezTo>
                  <a:cubicBezTo>
                    <a:pt x="48" y="14"/>
                    <a:pt x="46" y="12"/>
                    <a:pt x="45" y="14"/>
                  </a:cubicBezTo>
                  <a:cubicBezTo>
                    <a:pt x="44" y="15"/>
                    <a:pt x="45" y="16"/>
                    <a:pt x="44" y="17"/>
                  </a:cubicBezTo>
                  <a:cubicBezTo>
                    <a:pt x="42" y="21"/>
                    <a:pt x="37" y="18"/>
                    <a:pt x="34" y="17"/>
                  </a:cubicBezTo>
                  <a:cubicBezTo>
                    <a:pt x="31" y="15"/>
                    <a:pt x="30" y="19"/>
                    <a:pt x="28" y="21"/>
                  </a:cubicBezTo>
                  <a:cubicBezTo>
                    <a:pt x="27" y="22"/>
                    <a:pt x="26" y="24"/>
                    <a:pt x="24" y="24"/>
                  </a:cubicBezTo>
                  <a:cubicBezTo>
                    <a:pt x="24" y="24"/>
                    <a:pt x="20" y="24"/>
                    <a:pt x="20" y="23"/>
                  </a:cubicBezTo>
                  <a:cubicBezTo>
                    <a:pt x="22" y="20"/>
                    <a:pt x="21" y="15"/>
                    <a:pt x="17" y="14"/>
                  </a:cubicBezTo>
                  <a:cubicBezTo>
                    <a:pt x="17" y="19"/>
                    <a:pt x="17" y="24"/>
                    <a:pt x="17" y="29"/>
                  </a:cubicBezTo>
                  <a:cubicBezTo>
                    <a:pt x="17" y="29"/>
                    <a:pt x="18" y="32"/>
                    <a:pt x="17" y="33"/>
                  </a:cubicBezTo>
                  <a:cubicBezTo>
                    <a:pt x="14" y="35"/>
                    <a:pt x="13" y="36"/>
                    <a:pt x="9" y="35"/>
                  </a:cubicBezTo>
                  <a:cubicBezTo>
                    <a:pt x="8" y="35"/>
                    <a:pt x="7" y="35"/>
                    <a:pt x="6" y="34"/>
                  </a:cubicBezTo>
                  <a:cubicBezTo>
                    <a:pt x="5" y="32"/>
                    <a:pt x="4" y="31"/>
                    <a:pt x="2" y="33"/>
                  </a:cubicBezTo>
                  <a:cubicBezTo>
                    <a:pt x="0" y="35"/>
                    <a:pt x="2" y="38"/>
                    <a:pt x="3" y="40"/>
                  </a:cubicBezTo>
                  <a:cubicBezTo>
                    <a:pt x="4" y="41"/>
                    <a:pt x="5" y="43"/>
                    <a:pt x="5" y="45"/>
                  </a:cubicBezTo>
                  <a:cubicBezTo>
                    <a:pt x="7" y="49"/>
                    <a:pt x="11" y="51"/>
                    <a:pt x="9" y="56"/>
                  </a:cubicBezTo>
                  <a:cubicBezTo>
                    <a:pt x="8" y="58"/>
                    <a:pt x="7" y="58"/>
                    <a:pt x="8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9" y="65"/>
                    <a:pt x="10" y="66"/>
                  </a:cubicBezTo>
                  <a:cubicBezTo>
                    <a:pt x="10" y="66"/>
                    <a:pt x="10" y="64"/>
                    <a:pt x="11" y="64"/>
                  </a:cubicBezTo>
                  <a:cubicBezTo>
                    <a:pt x="11" y="64"/>
                    <a:pt x="14" y="67"/>
                    <a:pt x="15" y="68"/>
                  </a:cubicBezTo>
                  <a:cubicBezTo>
                    <a:pt x="17" y="69"/>
                    <a:pt x="19" y="66"/>
                    <a:pt x="21" y="66"/>
                  </a:cubicBezTo>
                  <a:cubicBezTo>
                    <a:pt x="23" y="65"/>
                    <a:pt x="25" y="67"/>
                    <a:pt x="26" y="65"/>
                  </a:cubicBezTo>
                  <a:cubicBezTo>
                    <a:pt x="28" y="64"/>
                    <a:pt x="29" y="64"/>
                    <a:pt x="31" y="64"/>
                  </a:cubicBezTo>
                  <a:cubicBezTo>
                    <a:pt x="33" y="64"/>
                    <a:pt x="35" y="64"/>
                    <a:pt x="38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1" y="62"/>
                    <a:pt x="42" y="62"/>
                  </a:cubicBezTo>
                  <a:cubicBezTo>
                    <a:pt x="42" y="63"/>
                    <a:pt x="42" y="65"/>
                    <a:pt x="44" y="65"/>
                  </a:cubicBezTo>
                  <a:cubicBezTo>
                    <a:pt x="44" y="65"/>
                    <a:pt x="43" y="61"/>
                    <a:pt x="46" y="62"/>
                  </a:cubicBezTo>
                  <a:cubicBezTo>
                    <a:pt x="50" y="63"/>
                    <a:pt x="54" y="59"/>
                    <a:pt x="57" y="56"/>
                  </a:cubicBezTo>
                  <a:cubicBezTo>
                    <a:pt x="60" y="54"/>
                    <a:pt x="62" y="51"/>
                    <a:pt x="65" y="48"/>
                  </a:cubicBezTo>
                  <a:cubicBezTo>
                    <a:pt x="68" y="45"/>
                    <a:pt x="69" y="41"/>
                    <a:pt x="72" y="37"/>
                  </a:cubicBezTo>
                  <a:cubicBezTo>
                    <a:pt x="73" y="36"/>
                    <a:pt x="76" y="35"/>
                    <a:pt x="77" y="33"/>
                  </a:cubicBezTo>
                  <a:cubicBezTo>
                    <a:pt x="78" y="31"/>
                    <a:pt x="79" y="27"/>
                    <a:pt x="79" y="25"/>
                  </a:cubicBezTo>
                  <a:cubicBezTo>
                    <a:pt x="78" y="25"/>
                    <a:pt x="77" y="25"/>
                    <a:pt x="76" y="25"/>
                  </a:cubicBezTo>
                  <a:cubicBezTo>
                    <a:pt x="75" y="25"/>
                    <a:pt x="75" y="27"/>
                    <a:pt x="74" y="27"/>
                  </a:cubicBezTo>
                  <a:close/>
                  <a:moveTo>
                    <a:pt x="62" y="39"/>
                  </a:moveTo>
                  <a:cubicBezTo>
                    <a:pt x="61" y="39"/>
                    <a:pt x="61" y="41"/>
                    <a:pt x="61" y="41"/>
                  </a:cubicBezTo>
                  <a:cubicBezTo>
                    <a:pt x="60" y="43"/>
                    <a:pt x="58" y="42"/>
                    <a:pt x="57" y="43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3" y="44"/>
                    <a:pt x="52" y="42"/>
                    <a:pt x="52" y="41"/>
                  </a:cubicBezTo>
                  <a:cubicBezTo>
                    <a:pt x="51" y="39"/>
                    <a:pt x="54" y="36"/>
                    <a:pt x="56" y="35"/>
                  </a:cubicBezTo>
                  <a:cubicBezTo>
                    <a:pt x="57" y="34"/>
                    <a:pt x="59" y="34"/>
                    <a:pt x="60" y="35"/>
                  </a:cubicBezTo>
                  <a:cubicBezTo>
                    <a:pt x="61" y="36"/>
                    <a:pt x="64" y="38"/>
                    <a:pt x="62" y="39"/>
                  </a:cubicBezTo>
                  <a:cubicBezTo>
                    <a:pt x="61" y="39"/>
                    <a:pt x="63" y="38"/>
                    <a:pt x="62" y="3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0" name="Freeform 739"/>
            <p:cNvSpPr>
              <a:spLocks/>
            </p:cNvSpPr>
            <p:nvPr/>
          </p:nvSpPr>
          <p:spPr bwMode="auto">
            <a:xfrm>
              <a:off x="12919914" y="10399645"/>
              <a:ext cx="121018" cy="124236"/>
            </a:xfrm>
            <a:custGeom>
              <a:avLst/>
              <a:gdLst>
                <a:gd name="T0" fmla="*/ 11 w 13"/>
                <a:gd name="T1" fmla="*/ 4 h 13"/>
                <a:gd name="T2" fmla="*/ 3 w 13"/>
                <a:gd name="T3" fmla="*/ 3 h 13"/>
                <a:gd name="T4" fmla="*/ 2 w 13"/>
                <a:gd name="T5" fmla="*/ 9 h 13"/>
                <a:gd name="T6" fmla="*/ 7 w 13"/>
                <a:gd name="T7" fmla="*/ 9 h 13"/>
                <a:gd name="T8" fmla="*/ 11 w 13"/>
                <a:gd name="T9" fmla="*/ 4 h 13"/>
                <a:gd name="T10" fmla="*/ 1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9" y="2"/>
                    <a:pt x="5" y="0"/>
                    <a:pt x="3" y="3"/>
                  </a:cubicBezTo>
                  <a:cubicBezTo>
                    <a:pt x="1" y="5"/>
                    <a:pt x="0" y="7"/>
                    <a:pt x="2" y="9"/>
                  </a:cubicBezTo>
                  <a:cubicBezTo>
                    <a:pt x="4" y="13"/>
                    <a:pt x="5" y="9"/>
                    <a:pt x="7" y="9"/>
                  </a:cubicBezTo>
                  <a:cubicBezTo>
                    <a:pt x="10" y="9"/>
                    <a:pt x="13" y="5"/>
                    <a:pt x="11" y="4"/>
                  </a:cubicBezTo>
                  <a:cubicBezTo>
                    <a:pt x="10" y="3"/>
                    <a:pt x="12" y="4"/>
                    <a:pt x="11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1" name="Freeform 740"/>
            <p:cNvSpPr>
              <a:spLocks/>
            </p:cNvSpPr>
            <p:nvPr/>
          </p:nvSpPr>
          <p:spPr bwMode="auto">
            <a:xfrm>
              <a:off x="12263865" y="9240106"/>
              <a:ext cx="47769" cy="76452"/>
            </a:xfrm>
            <a:custGeom>
              <a:avLst/>
              <a:gdLst>
                <a:gd name="T0" fmla="*/ 2 w 5"/>
                <a:gd name="T1" fmla="*/ 5 h 8"/>
                <a:gd name="T2" fmla="*/ 5 w 5"/>
                <a:gd name="T3" fmla="*/ 1 h 8"/>
                <a:gd name="T4" fmla="*/ 1 w 5"/>
                <a:gd name="T5" fmla="*/ 3 h 8"/>
                <a:gd name="T6" fmla="*/ 0 w 5"/>
                <a:gd name="T7" fmla="*/ 8 h 8"/>
                <a:gd name="T8" fmla="*/ 2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7"/>
                    <a:pt x="2" y="6"/>
                    <a:pt x="2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2" name="Freeform 741"/>
            <p:cNvSpPr>
              <a:spLocks/>
            </p:cNvSpPr>
            <p:nvPr/>
          </p:nvSpPr>
          <p:spPr bwMode="auto">
            <a:xfrm>
              <a:off x="12219277" y="8857846"/>
              <a:ext cx="324840" cy="420491"/>
            </a:xfrm>
            <a:custGeom>
              <a:avLst/>
              <a:gdLst>
                <a:gd name="T0" fmla="*/ 11 w 35"/>
                <a:gd name="T1" fmla="*/ 44 h 45"/>
                <a:gd name="T2" fmla="*/ 15 w 35"/>
                <a:gd name="T3" fmla="*/ 41 h 45"/>
                <a:gd name="T4" fmla="*/ 16 w 35"/>
                <a:gd name="T5" fmla="*/ 43 h 45"/>
                <a:gd name="T6" fmla="*/ 23 w 35"/>
                <a:gd name="T7" fmla="*/ 37 h 45"/>
                <a:gd name="T8" fmla="*/ 25 w 35"/>
                <a:gd name="T9" fmla="*/ 26 h 45"/>
                <a:gd name="T10" fmla="*/ 31 w 35"/>
                <a:gd name="T11" fmla="*/ 16 h 45"/>
                <a:gd name="T12" fmla="*/ 33 w 35"/>
                <a:gd name="T13" fmla="*/ 8 h 45"/>
                <a:gd name="T14" fmla="*/ 35 w 35"/>
                <a:gd name="T15" fmla="*/ 2 h 45"/>
                <a:gd name="T16" fmla="*/ 29 w 35"/>
                <a:gd name="T17" fmla="*/ 1 h 45"/>
                <a:gd name="T18" fmla="*/ 26 w 35"/>
                <a:gd name="T19" fmla="*/ 2 h 45"/>
                <a:gd name="T20" fmla="*/ 25 w 35"/>
                <a:gd name="T21" fmla="*/ 6 h 45"/>
                <a:gd name="T22" fmla="*/ 20 w 35"/>
                <a:gd name="T23" fmla="*/ 10 h 45"/>
                <a:gd name="T24" fmla="*/ 10 w 35"/>
                <a:gd name="T25" fmla="*/ 8 h 45"/>
                <a:gd name="T26" fmla="*/ 13 w 35"/>
                <a:gd name="T27" fmla="*/ 13 h 45"/>
                <a:gd name="T28" fmla="*/ 14 w 35"/>
                <a:gd name="T29" fmla="*/ 19 h 45"/>
                <a:gd name="T30" fmla="*/ 15 w 35"/>
                <a:gd name="T31" fmla="*/ 22 h 45"/>
                <a:gd name="T32" fmla="*/ 16 w 35"/>
                <a:gd name="T33" fmla="*/ 25 h 45"/>
                <a:gd name="T34" fmla="*/ 15 w 35"/>
                <a:gd name="T35" fmla="*/ 32 h 45"/>
                <a:gd name="T36" fmla="*/ 13 w 35"/>
                <a:gd name="T37" fmla="*/ 31 h 45"/>
                <a:gd name="T38" fmla="*/ 10 w 35"/>
                <a:gd name="T39" fmla="*/ 32 h 45"/>
                <a:gd name="T40" fmla="*/ 8 w 35"/>
                <a:gd name="T41" fmla="*/ 29 h 45"/>
                <a:gd name="T42" fmla="*/ 6 w 35"/>
                <a:gd name="T43" fmla="*/ 32 h 45"/>
                <a:gd name="T44" fmla="*/ 4 w 35"/>
                <a:gd name="T45" fmla="*/ 32 h 45"/>
                <a:gd name="T46" fmla="*/ 3 w 35"/>
                <a:gd name="T47" fmla="*/ 35 h 45"/>
                <a:gd name="T48" fmla="*/ 0 w 35"/>
                <a:gd name="T49" fmla="*/ 39 h 45"/>
                <a:gd name="T50" fmla="*/ 5 w 35"/>
                <a:gd name="T51" fmla="*/ 45 h 45"/>
                <a:gd name="T52" fmla="*/ 8 w 35"/>
                <a:gd name="T53" fmla="*/ 42 h 45"/>
                <a:gd name="T54" fmla="*/ 11 w 35"/>
                <a:gd name="T55" fmla="*/ 44 h 45"/>
                <a:gd name="T56" fmla="*/ 11 w 35"/>
                <a:gd name="T5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11" y="44"/>
                  </a:moveTo>
                  <a:cubicBezTo>
                    <a:pt x="12" y="44"/>
                    <a:pt x="14" y="42"/>
                    <a:pt x="15" y="41"/>
                  </a:cubicBezTo>
                  <a:cubicBezTo>
                    <a:pt x="17" y="40"/>
                    <a:pt x="15" y="43"/>
                    <a:pt x="16" y="43"/>
                  </a:cubicBezTo>
                  <a:cubicBezTo>
                    <a:pt x="16" y="43"/>
                    <a:pt x="23" y="39"/>
                    <a:pt x="23" y="37"/>
                  </a:cubicBezTo>
                  <a:cubicBezTo>
                    <a:pt x="23" y="33"/>
                    <a:pt x="23" y="29"/>
                    <a:pt x="25" y="26"/>
                  </a:cubicBezTo>
                  <a:cubicBezTo>
                    <a:pt x="27" y="22"/>
                    <a:pt x="30" y="19"/>
                    <a:pt x="31" y="16"/>
                  </a:cubicBezTo>
                  <a:cubicBezTo>
                    <a:pt x="32" y="13"/>
                    <a:pt x="32" y="11"/>
                    <a:pt x="33" y="8"/>
                  </a:cubicBezTo>
                  <a:cubicBezTo>
                    <a:pt x="33" y="6"/>
                    <a:pt x="35" y="4"/>
                    <a:pt x="35" y="2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4" y="9"/>
                    <a:pt x="23" y="10"/>
                    <a:pt x="20" y="10"/>
                  </a:cubicBezTo>
                  <a:cubicBezTo>
                    <a:pt x="17" y="9"/>
                    <a:pt x="13" y="8"/>
                    <a:pt x="10" y="8"/>
                  </a:cubicBezTo>
                  <a:cubicBezTo>
                    <a:pt x="10" y="10"/>
                    <a:pt x="9" y="14"/>
                    <a:pt x="13" y="13"/>
                  </a:cubicBezTo>
                  <a:cubicBezTo>
                    <a:pt x="17" y="11"/>
                    <a:pt x="14" y="17"/>
                    <a:pt x="14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7"/>
                    <a:pt x="16" y="30"/>
                    <a:pt x="15" y="32"/>
                  </a:cubicBezTo>
                  <a:cubicBezTo>
                    <a:pt x="15" y="33"/>
                    <a:pt x="13" y="31"/>
                    <a:pt x="13" y="31"/>
                  </a:cubicBezTo>
                  <a:cubicBezTo>
                    <a:pt x="11" y="31"/>
                    <a:pt x="11" y="33"/>
                    <a:pt x="10" y="32"/>
                  </a:cubicBezTo>
                  <a:cubicBezTo>
                    <a:pt x="10" y="31"/>
                    <a:pt x="9" y="30"/>
                    <a:pt x="8" y="29"/>
                  </a:cubicBezTo>
                  <a:cubicBezTo>
                    <a:pt x="7" y="29"/>
                    <a:pt x="7" y="31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2" y="32"/>
                    <a:pt x="3" y="34"/>
                    <a:pt x="3" y="35"/>
                  </a:cubicBezTo>
                  <a:cubicBezTo>
                    <a:pt x="4" y="38"/>
                    <a:pt x="3" y="37"/>
                    <a:pt x="0" y="39"/>
                  </a:cubicBezTo>
                  <a:cubicBezTo>
                    <a:pt x="2" y="41"/>
                    <a:pt x="4" y="42"/>
                    <a:pt x="5" y="45"/>
                  </a:cubicBezTo>
                  <a:cubicBezTo>
                    <a:pt x="6" y="44"/>
                    <a:pt x="7" y="43"/>
                    <a:pt x="8" y="42"/>
                  </a:cubicBezTo>
                  <a:cubicBezTo>
                    <a:pt x="10" y="41"/>
                    <a:pt x="10" y="43"/>
                    <a:pt x="11" y="44"/>
                  </a:cubicBezTo>
                  <a:cubicBezTo>
                    <a:pt x="12" y="44"/>
                    <a:pt x="10" y="43"/>
                    <a:pt x="11" y="4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3" name="Freeform 742"/>
            <p:cNvSpPr>
              <a:spLocks/>
            </p:cNvSpPr>
            <p:nvPr/>
          </p:nvSpPr>
          <p:spPr bwMode="auto">
            <a:xfrm>
              <a:off x="12359407" y="8520177"/>
              <a:ext cx="595541" cy="420491"/>
            </a:xfrm>
            <a:custGeom>
              <a:avLst/>
              <a:gdLst>
                <a:gd name="T0" fmla="*/ 12 w 64"/>
                <a:gd name="T1" fmla="*/ 37 h 45"/>
                <a:gd name="T2" fmla="*/ 17 w 64"/>
                <a:gd name="T3" fmla="*/ 37 h 45"/>
                <a:gd name="T4" fmla="*/ 20 w 64"/>
                <a:gd name="T5" fmla="*/ 38 h 45"/>
                <a:gd name="T6" fmla="*/ 21 w 64"/>
                <a:gd name="T7" fmla="*/ 33 h 45"/>
                <a:gd name="T8" fmla="*/ 25 w 64"/>
                <a:gd name="T9" fmla="*/ 30 h 45"/>
                <a:gd name="T10" fmla="*/ 30 w 64"/>
                <a:gd name="T11" fmla="*/ 33 h 45"/>
                <a:gd name="T12" fmla="*/ 36 w 64"/>
                <a:gd name="T13" fmla="*/ 34 h 45"/>
                <a:gd name="T14" fmla="*/ 39 w 64"/>
                <a:gd name="T15" fmla="*/ 34 h 45"/>
                <a:gd name="T16" fmla="*/ 41 w 64"/>
                <a:gd name="T17" fmla="*/ 30 h 45"/>
                <a:gd name="T18" fmla="*/ 45 w 64"/>
                <a:gd name="T19" fmla="*/ 31 h 45"/>
                <a:gd name="T20" fmla="*/ 50 w 64"/>
                <a:gd name="T21" fmla="*/ 31 h 45"/>
                <a:gd name="T22" fmla="*/ 55 w 64"/>
                <a:gd name="T23" fmla="*/ 29 h 45"/>
                <a:gd name="T24" fmla="*/ 60 w 64"/>
                <a:gd name="T25" fmla="*/ 30 h 45"/>
                <a:gd name="T26" fmla="*/ 58 w 64"/>
                <a:gd name="T27" fmla="*/ 24 h 45"/>
                <a:gd name="T28" fmla="*/ 55 w 64"/>
                <a:gd name="T29" fmla="*/ 20 h 45"/>
                <a:gd name="T30" fmla="*/ 51 w 64"/>
                <a:gd name="T31" fmla="*/ 16 h 45"/>
                <a:gd name="T32" fmla="*/ 47 w 64"/>
                <a:gd name="T33" fmla="*/ 13 h 45"/>
                <a:gd name="T34" fmla="*/ 46 w 64"/>
                <a:gd name="T35" fmla="*/ 12 h 45"/>
                <a:gd name="T36" fmla="*/ 44 w 64"/>
                <a:gd name="T37" fmla="*/ 12 h 45"/>
                <a:gd name="T38" fmla="*/ 44 w 64"/>
                <a:gd name="T39" fmla="*/ 6 h 45"/>
                <a:gd name="T40" fmla="*/ 41 w 64"/>
                <a:gd name="T41" fmla="*/ 1 h 45"/>
                <a:gd name="T42" fmla="*/ 41 w 64"/>
                <a:gd name="T43" fmla="*/ 0 h 45"/>
                <a:gd name="T44" fmla="*/ 38 w 64"/>
                <a:gd name="T45" fmla="*/ 0 h 45"/>
                <a:gd name="T46" fmla="*/ 35 w 64"/>
                <a:gd name="T47" fmla="*/ 3 h 45"/>
                <a:gd name="T48" fmla="*/ 26 w 64"/>
                <a:gd name="T49" fmla="*/ 10 h 45"/>
                <a:gd name="T50" fmla="*/ 22 w 64"/>
                <a:gd name="T51" fmla="*/ 11 h 45"/>
                <a:gd name="T52" fmla="*/ 19 w 64"/>
                <a:gd name="T53" fmla="*/ 15 h 45"/>
                <a:gd name="T54" fmla="*/ 13 w 64"/>
                <a:gd name="T55" fmla="*/ 17 h 45"/>
                <a:gd name="T56" fmla="*/ 9 w 64"/>
                <a:gd name="T57" fmla="*/ 17 h 45"/>
                <a:gd name="T58" fmla="*/ 6 w 64"/>
                <a:gd name="T59" fmla="*/ 18 h 45"/>
                <a:gd name="T60" fmla="*/ 3 w 64"/>
                <a:gd name="T61" fmla="*/ 23 h 45"/>
                <a:gd name="T62" fmla="*/ 4 w 64"/>
                <a:gd name="T63" fmla="*/ 34 h 45"/>
                <a:gd name="T64" fmla="*/ 6 w 64"/>
                <a:gd name="T65" fmla="*/ 39 h 45"/>
                <a:gd name="T66" fmla="*/ 9 w 64"/>
                <a:gd name="T67" fmla="*/ 45 h 45"/>
                <a:gd name="T68" fmla="*/ 12 w 64"/>
                <a:gd name="T6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45">
                  <a:moveTo>
                    <a:pt x="12" y="37"/>
                  </a:moveTo>
                  <a:cubicBezTo>
                    <a:pt x="13" y="37"/>
                    <a:pt x="16" y="36"/>
                    <a:pt x="17" y="37"/>
                  </a:cubicBezTo>
                  <a:cubicBezTo>
                    <a:pt x="17" y="38"/>
                    <a:pt x="20" y="38"/>
                    <a:pt x="20" y="38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1" y="32"/>
                    <a:pt x="23" y="29"/>
                    <a:pt x="25" y="30"/>
                  </a:cubicBezTo>
                  <a:cubicBezTo>
                    <a:pt x="27" y="30"/>
                    <a:pt x="28" y="32"/>
                    <a:pt x="30" y="33"/>
                  </a:cubicBezTo>
                  <a:cubicBezTo>
                    <a:pt x="32" y="34"/>
                    <a:pt x="34" y="34"/>
                    <a:pt x="36" y="34"/>
                  </a:cubicBezTo>
                  <a:cubicBezTo>
                    <a:pt x="37" y="34"/>
                    <a:pt x="39" y="35"/>
                    <a:pt x="39" y="34"/>
                  </a:cubicBezTo>
                  <a:cubicBezTo>
                    <a:pt x="40" y="33"/>
                    <a:pt x="40" y="29"/>
                    <a:pt x="41" y="30"/>
                  </a:cubicBezTo>
                  <a:cubicBezTo>
                    <a:pt x="43" y="31"/>
                    <a:pt x="43" y="31"/>
                    <a:pt x="45" y="31"/>
                  </a:cubicBezTo>
                  <a:cubicBezTo>
                    <a:pt x="47" y="30"/>
                    <a:pt x="48" y="31"/>
                    <a:pt x="50" y="31"/>
                  </a:cubicBezTo>
                  <a:cubicBezTo>
                    <a:pt x="52" y="31"/>
                    <a:pt x="53" y="28"/>
                    <a:pt x="55" y="29"/>
                  </a:cubicBezTo>
                  <a:cubicBezTo>
                    <a:pt x="56" y="29"/>
                    <a:pt x="58" y="31"/>
                    <a:pt x="60" y="30"/>
                  </a:cubicBezTo>
                  <a:cubicBezTo>
                    <a:pt x="64" y="28"/>
                    <a:pt x="59" y="26"/>
                    <a:pt x="58" y="24"/>
                  </a:cubicBezTo>
                  <a:cubicBezTo>
                    <a:pt x="57" y="22"/>
                    <a:pt x="57" y="21"/>
                    <a:pt x="55" y="20"/>
                  </a:cubicBezTo>
                  <a:cubicBezTo>
                    <a:pt x="53" y="19"/>
                    <a:pt x="52" y="18"/>
                    <a:pt x="51" y="16"/>
                  </a:cubicBezTo>
                  <a:cubicBezTo>
                    <a:pt x="51" y="14"/>
                    <a:pt x="49" y="14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4" y="12"/>
                    <a:pt x="44" y="12"/>
                  </a:cubicBezTo>
                  <a:cubicBezTo>
                    <a:pt x="43" y="11"/>
                    <a:pt x="44" y="7"/>
                    <a:pt x="44" y="6"/>
                  </a:cubicBezTo>
                  <a:cubicBezTo>
                    <a:pt x="44" y="4"/>
                    <a:pt x="42" y="3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6"/>
                    <a:pt x="28" y="10"/>
                    <a:pt x="26" y="10"/>
                  </a:cubicBezTo>
                  <a:cubicBezTo>
                    <a:pt x="25" y="10"/>
                    <a:pt x="21" y="10"/>
                    <a:pt x="22" y="11"/>
                  </a:cubicBezTo>
                  <a:cubicBezTo>
                    <a:pt x="23" y="13"/>
                    <a:pt x="20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1" y="18"/>
                    <a:pt x="11" y="16"/>
                    <a:pt x="9" y="17"/>
                  </a:cubicBezTo>
                  <a:cubicBezTo>
                    <a:pt x="7" y="18"/>
                    <a:pt x="6" y="17"/>
                    <a:pt x="6" y="18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0" y="27"/>
                    <a:pt x="2" y="30"/>
                    <a:pt x="4" y="34"/>
                  </a:cubicBezTo>
                  <a:cubicBezTo>
                    <a:pt x="5" y="36"/>
                    <a:pt x="5" y="37"/>
                    <a:pt x="6" y="39"/>
                  </a:cubicBezTo>
                  <a:cubicBezTo>
                    <a:pt x="8" y="41"/>
                    <a:pt x="9" y="42"/>
                    <a:pt x="9" y="45"/>
                  </a:cubicBezTo>
                  <a:cubicBezTo>
                    <a:pt x="9" y="44"/>
                    <a:pt x="10" y="37"/>
                    <a:pt x="12" y="3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4" name="Freeform 743"/>
            <p:cNvSpPr>
              <a:spLocks/>
            </p:cNvSpPr>
            <p:nvPr/>
          </p:nvSpPr>
          <p:spPr bwMode="auto">
            <a:xfrm>
              <a:off x="11696987" y="7921296"/>
              <a:ext cx="1092356" cy="767716"/>
            </a:xfrm>
            <a:custGeom>
              <a:avLst/>
              <a:gdLst>
                <a:gd name="T0" fmla="*/ 83 w 117"/>
                <a:gd name="T1" fmla="*/ 82 h 82"/>
                <a:gd name="T2" fmla="*/ 93 w 117"/>
                <a:gd name="T3" fmla="*/ 76 h 82"/>
                <a:gd name="T4" fmla="*/ 105 w 117"/>
                <a:gd name="T5" fmla="*/ 68 h 82"/>
                <a:gd name="T6" fmla="*/ 112 w 117"/>
                <a:gd name="T7" fmla="*/ 64 h 82"/>
                <a:gd name="T8" fmla="*/ 107 w 117"/>
                <a:gd name="T9" fmla="*/ 55 h 82"/>
                <a:gd name="T10" fmla="*/ 110 w 117"/>
                <a:gd name="T11" fmla="*/ 46 h 82"/>
                <a:gd name="T12" fmla="*/ 114 w 117"/>
                <a:gd name="T13" fmla="*/ 40 h 82"/>
                <a:gd name="T14" fmla="*/ 117 w 117"/>
                <a:gd name="T15" fmla="*/ 21 h 82"/>
                <a:gd name="T16" fmla="*/ 81 w 117"/>
                <a:gd name="T17" fmla="*/ 1 h 82"/>
                <a:gd name="T18" fmla="*/ 75 w 117"/>
                <a:gd name="T19" fmla="*/ 2 h 82"/>
                <a:gd name="T20" fmla="*/ 67 w 117"/>
                <a:gd name="T21" fmla="*/ 2 h 82"/>
                <a:gd name="T22" fmla="*/ 59 w 117"/>
                <a:gd name="T23" fmla="*/ 1 h 82"/>
                <a:gd name="T24" fmla="*/ 29 w 117"/>
                <a:gd name="T25" fmla="*/ 21 h 82"/>
                <a:gd name="T26" fmla="*/ 22 w 117"/>
                <a:gd name="T27" fmla="*/ 25 h 82"/>
                <a:gd name="T28" fmla="*/ 19 w 117"/>
                <a:gd name="T29" fmla="*/ 42 h 82"/>
                <a:gd name="T30" fmla="*/ 8 w 117"/>
                <a:gd name="T31" fmla="*/ 43 h 82"/>
                <a:gd name="T32" fmla="*/ 5 w 117"/>
                <a:gd name="T33" fmla="*/ 51 h 82"/>
                <a:gd name="T34" fmla="*/ 11 w 117"/>
                <a:gd name="T35" fmla="*/ 56 h 82"/>
                <a:gd name="T36" fmla="*/ 19 w 117"/>
                <a:gd name="T37" fmla="*/ 62 h 82"/>
                <a:gd name="T38" fmla="*/ 21 w 117"/>
                <a:gd name="T39" fmla="*/ 55 h 82"/>
                <a:gd name="T40" fmla="*/ 28 w 117"/>
                <a:gd name="T41" fmla="*/ 50 h 82"/>
                <a:gd name="T42" fmla="*/ 35 w 117"/>
                <a:gd name="T43" fmla="*/ 53 h 82"/>
                <a:gd name="T44" fmla="*/ 46 w 117"/>
                <a:gd name="T45" fmla="*/ 55 h 82"/>
                <a:gd name="T46" fmla="*/ 64 w 117"/>
                <a:gd name="T47" fmla="*/ 53 h 82"/>
                <a:gd name="T48" fmla="*/ 68 w 117"/>
                <a:gd name="T49" fmla="*/ 47 h 82"/>
                <a:gd name="T50" fmla="*/ 77 w 117"/>
                <a:gd name="T51" fmla="*/ 31 h 82"/>
                <a:gd name="T52" fmla="*/ 79 w 117"/>
                <a:gd name="T53" fmla="*/ 16 h 82"/>
                <a:gd name="T54" fmla="*/ 75 w 117"/>
                <a:gd name="T55" fmla="*/ 2 h 82"/>
                <a:gd name="T56" fmla="*/ 78 w 117"/>
                <a:gd name="T57" fmla="*/ 16 h 82"/>
                <a:gd name="T58" fmla="*/ 77 w 117"/>
                <a:gd name="T59" fmla="*/ 35 h 82"/>
                <a:gd name="T60" fmla="*/ 68 w 117"/>
                <a:gd name="T61" fmla="*/ 46 h 82"/>
                <a:gd name="T62" fmla="*/ 72 w 117"/>
                <a:gd name="T63" fmla="*/ 55 h 82"/>
                <a:gd name="T64" fmla="*/ 75 w 117"/>
                <a:gd name="T65" fmla="*/ 65 h 82"/>
                <a:gd name="T66" fmla="*/ 72 w 117"/>
                <a:gd name="T67" fmla="*/ 74 h 82"/>
                <a:gd name="T68" fmla="*/ 77 w 117"/>
                <a:gd name="T69" fmla="*/ 81 h 82"/>
                <a:gd name="T70" fmla="*/ 80 w 117"/>
                <a:gd name="T7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82">
                  <a:moveTo>
                    <a:pt x="80" y="81"/>
                  </a:moveTo>
                  <a:cubicBezTo>
                    <a:pt x="81" y="80"/>
                    <a:pt x="82" y="82"/>
                    <a:pt x="83" y="82"/>
                  </a:cubicBezTo>
                  <a:cubicBezTo>
                    <a:pt x="85" y="81"/>
                    <a:pt x="87" y="80"/>
                    <a:pt x="89" y="79"/>
                  </a:cubicBezTo>
                  <a:cubicBezTo>
                    <a:pt x="90" y="79"/>
                    <a:pt x="93" y="78"/>
                    <a:pt x="93" y="76"/>
                  </a:cubicBezTo>
                  <a:cubicBezTo>
                    <a:pt x="93" y="74"/>
                    <a:pt x="94" y="75"/>
                    <a:pt x="96" y="74"/>
                  </a:cubicBezTo>
                  <a:cubicBezTo>
                    <a:pt x="99" y="74"/>
                    <a:pt x="103" y="71"/>
                    <a:pt x="105" y="68"/>
                  </a:cubicBezTo>
                  <a:cubicBezTo>
                    <a:pt x="106" y="67"/>
                    <a:pt x="106" y="66"/>
                    <a:pt x="107" y="65"/>
                  </a:cubicBezTo>
                  <a:cubicBezTo>
                    <a:pt x="108" y="64"/>
                    <a:pt x="110" y="64"/>
                    <a:pt x="112" y="64"/>
                  </a:cubicBezTo>
                  <a:cubicBezTo>
                    <a:pt x="112" y="62"/>
                    <a:pt x="110" y="61"/>
                    <a:pt x="109" y="59"/>
                  </a:cubicBezTo>
                  <a:cubicBezTo>
                    <a:pt x="109" y="58"/>
                    <a:pt x="110" y="55"/>
                    <a:pt x="107" y="55"/>
                  </a:cubicBezTo>
                  <a:cubicBezTo>
                    <a:pt x="106" y="55"/>
                    <a:pt x="109" y="53"/>
                    <a:pt x="108" y="52"/>
                  </a:cubicBezTo>
                  <a:cubicBezTo>
                    <a:pt x="108" y="49"/>
                    <a:pt x="109" y="48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ubicBezTo>
                    <a:pt x="112" y="41"/>
                    <a:pt x="113" y="40"/>
                    <a:pt x="114" y="40"/>
                  </a:cubicBezTo>
                  <a:cubicBezTo>
                    <a:pt x="117" y="40"/>
                    <a:pt x="117" y="40"/>
                    <a:pt x="117" y="38"/>
                  </a:cubicBezTo>
                  <a:cubicBezTo>
                    <a:pt x="117" y="32"/>
                    <a:pt x="117" y="27"/>
                    <a:pt x="117" y="21"/>
                  </a:cubicBezTo>
                  <a:cubicBezTo>
                    <a:pt x="117" y="19"/>
                    <a:pt x="113" y="18"/>
                    <a:pt x="111" y="17"/>
                  </a:cubicBezTo>
                  <a:cubicBezTo>
                    <a:pt x="101" y="12"/>
                    <a:pt x="91" y="6"/>
                    <a:pt x="81" y="1"/>
                  </a:cubicBezTo>
                  <a:cubicBezTo>
                    <a:pt x="80" y="1"/>
                    <a:pt x="80" y="0"/>
                    <a:pt x="79" y="0"/>
                  </a:cubicBezTo>
                  <a:cubicBezTo>
                    <a:pt x="78" y="1"/>
                    <a:pt x="76" y="2"/>
                    <a:pt x="75" y="2"/>
                  </a:cubicBezTo>
                  <a:cubicBezTo>
                    <a:pt x="74" y="3"/>
                    <a:pt x="72" y="5"/>
                    <a:pt x="71" y="5"/>
                  </a:cubicBezTo>
                  <a:cubicBezTo>
                    <a:pt x="70" y="5"/>
                    <a:pt x="69" y="3"/>
                    <a:pt x="67" y="2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2" y="0"/>
                    <a:pt x="61" y="0"/>
                    <a:pt x="59" y="1"/>
                  </a:cubicBezTo>
                  <a:cubicBezTo>
                    <a:pt x="52" y="5"/>
                    <a:pt x="45" y="10"/>
                    <a:pt x="38" y="14"/>
                  </a:cubicBezTo>
                  <a:cubicBezTo>
                    <a:pt x="35" y="16"/>
                    <a:pt x="32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2" y="22"/>
                    <a:pt x="22" y="25"/>
                  </a:cubicBezTo>
                  <a:cubicBezTo>
                    <a:pt x="22" y="28"/>
                    <a:pt x="22" y="31"/>
                    <a:pt x="22" y="34"/>
                  </a:cubicBezTo>
                  <a:cubicBezTo>
                    <a:pt x="22" y="37"/>
                    <a:pt x="21" y="40"/>
                    <a:pt x="19" y="42"/>
                  </a:cubicBezTo>
                  <a:cubicBezTo>
                    <a:pt x="18" y="43"/>
                    <a:pt x="15" y="43"/>
                    <a:pt x="14" y="43"/>
                  </a:cubicBezTo>
                  <a:cubicBezTo>
                    <a:pt x="12" y="43"/>
                    <a:pt x="10" y="43"/>
                    <a:pt x="8" y="43"/>
                  </a:cubicBezTo>
                  <a:cubicBezTo>
                    <a:pt x="6" y="43"/>
                    <a:pt x="4" y="44"/>
                    <a:pt x="2" y="44"/>
                  </a:cubicBezTo>
                  <a:cubicBezTo>
                    <a:pt x="0" y="44"/>
                    <a:pt x="5" y="51"/>
                    <a:pt x="5" y="51"/>
                  </a:cubicBezTo>
                  <a:cubicBezTo>
                    <a:pt x="6" y="54"/>
                    <a:pt x="7" y="56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2" y="57"/>
                    <a:pt x="12" y="60"/>
                    <a:pt x="14" y="58"/>
                  </a:cubicBezTo>
                  <a:cubicBezTo>
                    <a:pt x="16" y="56"/>
                    <a:pt x="18" y="61"/>
                    <a:pt x="19" y="62"/>
                  </a:cubicBezTo>
                  <a:cubicBezTo>
                    <a:pt x="19" y="61"/>
                    <a:pt x="20" y="59"/>
                    <a:pt x="20" y="58"/>
                  </a:cubicBezTo>
                  <a:cubicBezTo>
                    <a:pt x="20" y="57"/>
                    <a:pt x="21" y="56"/>
                    <a:pt x="21" y="55"/>
                  </a:cubicBezTo>
                  <a:cubicBezTo>
                    <a:pt x="22" y="52"/>
                    <a:pt x="22" y="52"/>
                    <a:pt x="25" y="51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9" y="49"/>
                    <a:pt x="30" y="51"/>
                    <a:pt x="31" y="51"/>
                  </a:cubicBezTo>
                  <a:cubicBezTo>
                    <a:pt x="33" y="51"/>
                    <a:pt x="34" y="52"/>
                    <a:pt x="35" y="53"/>
                  </a:cubicBezTo>
                  <a:cubicBezTo>
                    <a:pt x="36" y="54"/>
                    <a:pt x="37" y="54"/>
                    <a:pt x="39" y="54"/>
                  </a:cubicBezTo>
                  <a:cubicBezTo>
                    <a:pt x="42" y="52"/>
                    <a:pt x="43" y="55"/>
                    <a:pt x="46" y="55"/>
                  </a:cubicBezTo>
                  <a:cubicBezTo>
                    <a:pt x="49" y="55"/>
                    <a:pt x="52" y="53"/>
                    <a:pt x="55" y="53"/>
                  </a:cubicBezTo>
                  <a:cubicBezTo>
                    <a:pt x="57" y="53"/>
                    <a:pt x="61" y="54"/>
                    <a:pt x="64" y="53"/>
                  </a:cubicBezTo>
                  <a:cubicBezTo>
                    <a:pt x="65" y="53"/>
                    <a:pt x="66" y="52"/>
                    <a:pt x="67" y="51"/>
                  </a:cubicBezTo>
                  <a:cubicBezTo>
                    <a:pt x="69" y="50"/>
                    <a:pt x="68" y="49"/>
                    <a:pt x="68" y="47"/>
                  </a:cubicBezTo>
                  <a:cubicBezTo>
                    <a:pt x="68" y="42"/>
                    <a:pt x="73" y="39"/>
                    <a:pt x="77" y="35"/>
                  </a:cubicBezTo>
                  <a:cubicBezTo>
                    <a:pt x="78" y="34"/>
                    <a:pt x="77" y="32"/>
                    <a:pt x="77" y="31"/>
                  </a:cubicBezTo>
                  <a:cubicBezTo>
                    <a:pt x="77" y="28"/>
                    <a:pt x="77" y="26"/>
                    <a:pt x="77" y="23"/>
                  </a:cubicBezTo>
                  <a:cubicBezTo>
                    <a:pt x="78" y="21"/>
                    <a:pt x="79" y="18"/>
                    <a:pt x="79" y="16"/>
                  </a:cubicBezTo>
                  <a:cubicBezTo>
                    <a:pt x="78" y="14"/>
                    <a:pt x="77" y="12"/>
                    <a:pt x="76" y="11"/>
                  </a:cubicBezTo>
                  <a:cubicBezTo>
                    <a:pt x="74" y="8"/>
                    <a:pt x="75" y="5"/>
                    <a:pt x="75" y="2"/>
                  </a:cubicBezTo>
                  <a:cubicBezTo>
                    <a:pt x="75" y="5"/>
                    <a:pt x="75" y="7"/>
                    <a:pt x="75" y="9"/>
                  </a:cubicBezTo>
                  <a:cubicBezTo>
                    <a:pt x="75" y="11"/>
                    <a:pt x="78" y="14"/>
                    <a:pt x="78" y="16"/>
                  </a:cubicBezTo>
                  <a:cubicBezTo>
                    <a:pt x="79" y="19"/>
                    <a:pt x="77" y="23"/>
                    <a:pt x="77" y="26"/>
                  </a:cubicBezTo>
                  <a:cubicBezTo>
                    <a:pt x="77" y="28"/>
                    <a:pt x="78" y="32"/>
                    <a:pt x="77" y="35"/>
                  </a:cubicBezTo>
                  <a:cubicBezTo>
                    <a:pt x="76" y="37"/>
                    <a:pt x="72" y="39"/>
                    <a:pt x="71" y="41"/>
                  </a:cubicBezTo>
                  <a:cubicBezTo>
                    <a:pt x="69" y="42"/>
                    <a:pt x="68" y="44"/>
                    <a:pt x="68" y="46"/>
                  </a:cubicBezTo>
                  <a:cubicBezTo>
                    <a:pt x="67" y="49"/>
                    <a:pt x="69" y="50"/>
                    <a:pt x="70" y="53"/>
                  </a:cubicBezTo>
                  <a:cubicBezTo>
                    <a:pt x="70" y="54"/>
                    <a:pt x="71" y="54"/>
                    <a:pt x="72" y="55"/>
                  </a:cubicBezTo>
                  <a:cubicBezTo>
                    <a:pt x="74" y="56"/>
                    <a:pt x="75" y="57"/>
                    <a:pt x="75" y="59"/>
                  </a:cubicBezTo>
                  <a:cubicBezTo>
                    <a:pt x="75" y="61"/>
                    <a:pt x="75" y="63"/>
                    <a:pt x="75" y="65"/>
                  </a:cubicBezTo>
                  <a:cubicBezTo>
                    <a:pt x="75" y="66"/>
                    <a:pt x="76" y="68"/>
                    <a:pt x="77" y="70"/>
                  </a:cubicBezTo>
                  <a:cubicBezTo>
                    <a:pt x="74" y="70"/>
                    <a:pt x="67" y="70"/>
                    <a:pt x="72" y="74"/>
                  </a:cubicBezTo>
                  <a:cubicBezTo>
                    <a:pt x="74" y="75"/>
                    <a:pt x="75" y="76"/>
                    <a:pt x="76" y="78"/>
                  </a:cubicBezTo>
                  <a:cubicBezTo>
                    <a:pt x="76" y="79"/>
                    <a:pt x="77" y="80"/>
                    <a:pt x="77" y="81"/>
                  </a:cubicBezTo>
                  <a:cubicBezTo>
                    <a:pt x="77" y="82"/>
                    <a:pt x="80" y="81"/>
                    <a:pt x="80" y="81"/>
                  </a:cubicBezTo>
                  <a:cubicBezTo>
                    <a:pt x="82" y="80"/>
                    <a:pt x="80" y="81"/>
                    <a:pt x="80" y="8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5" name="Freeform 744"/>
            <p:cNvSpPr>
              <a:spLocks/>
            </p:cNvSpPr>
            <p:nvPr/>
          </p:nvSpPr>
          <p:spPr bwMode="auto">
            <a:xfrm>
              <a:off x="12684245" y="7940411"/>
              <a:ext cx="767516" cy="946105"/>
            </a:xfrm>
            <a:custGeom>
              <a:avLst/>
              <a:gdLst>
                <a:gd name="T0" fmla="*/ 6 w 82"/>
                <a:gd name="T1" fmla="*/ 39 h 101"/>
                <a:gd name="T2" fmla="*/ 6 w 82"/>
                <a:gd name="T3" fmla="*/ 41 h 101"/>
                <a:gd name="T4" fmla="*/ 4 w 82"/>
                <a:gd name="T5" fmla="*/ 43 h 101"/>
                <a:gd name="T6" fmla="*/ 2 w 82"/>
                <a:gd name="T7" fmla="*/ 49 h 101"/>
                <a:gd name="T8" fmla="*/ 2 w 82"/>
                <a:gd name="T9" fmla="*/ 51 h 101"/>
                <a:gd name="T10" fmla="*/ 1 w 82"/>
                <a:gd name="T11" fmla="*/ 53 h 101"/>
                <a:gd name="T12" fmla="*/ 4 w 82"/>
                <a:gd name="T13" fmla="*/ 58 h 101"/>
                <a:gd name="T14" fmla="*/ 6 w 82"/>
                <a:gd name="T15" fmla="*/ 60 h 101"/>
                <a:gd name="T16" fmla="*/ 6 w 82"/>
                <a:gd name="T17" fmla="*/ 63 h 101"/>
                <a:gd name="T18" fmla="*/ 9 w 82"/>
                <a:gd name="T19" fmla="*/ 68 h 101"/>
                <a:gd name="T20" fmla="*/ 9 w 82"/>
                <a:gd name="T21" fmla="*/ 74 h 101"/>
                <a:gd name="T22" fmla="*/ 15 w 82"/>
                <a:gd name="T23" fmla="*/ 76 h 101"/>
                <a:gd name="T24" fmla="*/ 18 w 82"/>
                <a:gd name="T25" fmla="*/ 81 h 101"/>
                <a:gd name="T26" fmla="*/ 22 w 82"/>
                <a:gd name="T27" fmla="*/ 84 h 101"/>
                <a:gd name="T28" fmla="*/ 26 w 82"/>
                <a:gd name="T29" fmla="*/ 88 h 101"/>
                <a:gd name="T30" fmla="*/ 26 w 82"/>
                <a:gd name="T31" fmla="*/ 91 h 101"/>
                <a:gd name="T32" fmla="*/ 28 w 82"/>
                <a:gd name="T33" fmla="*/ 92 h 101"/>
                <a:gd name="T34" fmla="*/ 32 w 82"/>
                <a:gd name="T35" fmla="*/ 96 h 101"/>
                <a:gd name="T36" fmla="*/ 35 w 82"/>
                <a:gd name="T37" fmla="*/ 95 h 101"/>
                <a:gd name="T38" fmla="*/ 39 w 82"/>
                <a:gd name="T39" fmla="*/ 94 h 101"/>
                <a:gd name="T40" fmla="*/ 44 w 82"/>
                <a:gd name="T41" fmla="*/ 100 h 101"/>
                <a:gd name="T42" fmla="*/ 51 w 82"/>
                <a:gd name="T43" fmla="*/ 100 h 101"/>
                <a:gd name="T44" fmla="*/ 55 w 82"/>
                <a:gd name="T45" fmla="*/ 98 h 101"/>
                <a:gd name="T46" fmla="*/ 59 w 82"/>
                <a:gd name="T47" fmla="*/ 97 h 101"/>
                <a:gd name="T48" fmla="*/ 69 w 82"/>
                <a:gd name="T49" fmla="*/ 94 h 101"/>
                <a:gd name="T50" fmla="*/ 69 w 82"/>
                <a:gd name="T51" fmla="*/ 91 h 101"/>
                <a:gd name="T52" fmla="*/ 66 w 82"/>
                <a:gd name="T53" fmla="*/ 90 h 101"/>
                <a:gd name="T54" fmla="*/ 61 w 82"/>
                <a:gd name="T55" fmla="*/ 83 h 101"/>
                <a:gd name="T56" fmla="*/ 59 w 82"/>
                <a:gd name="T57" fmla="*/ 80 h 101"/>
                <a:gd name="T58" fmla="*/ 56 w 82"/>
                <a:gd name="T59" fmla="*/ 78 h 101"/>
                <a:gd name="T60" fmla="*/ 59 w 82"/>
                <a:gd name="T61" fmla="*/ 75 h 101"/>
                <a:gd name="T62" fmla="*/ 61 w 82"/>
                <a:gd name="T63" fmla="*/ 67 h 101"/>
                <a:gd name="T64" fmla="*/ 62 w 82"/>
                <a:gd name="T65" fmla="*/ 64 h 101"/>
                <a:gd name="T66" fmla="*/ 65 w 82"/>
                <a:gd name="T67" fmla="*/ 62 h 101"/>
                <a:gd name="T68" fmla="*/ 65 w 82"/>
                <a:gd name="T69" fmla="*/ 58 h 101"/>
                <a:gd name="T70" fmla="*/ 67 w 82"/>
                <a:gd name="T71" fmla="*/ 55 h 101"/>
                <a:gd name="T72" fmla="*/ 71 w 82"/>
                <a:gd name="T73" fmla="*/ 52 h 101"/>
                <a:gd name="T74" fmla="*/ 72 w 82"/>
                <a:gd name="T75" fmla="*/ 45 h 101"/>
                <a:gd name="T76" fmla="*/ 72 w 82"/>
                <a:gd name="T77" fmla="*/ 42 h 101"/>
                <a:gd name="T78" fmla="*/ 74 w 82"/>
                <a:gd name="T79" fmla="*/ 37 h 101"/>
                <a:gd name="T80" fmla="*/ 79 w 82"/>
                <a:gd name="T81" fmla="*/ 29 h 101"/>
                <a:gd name="T82" fmla="*/ 82 w 82"/>
                <a:gd name="T83" fmla="*/ 27 h 101"/>
                <a:gd name="T84" fmla="*/ 79 w 82"/>
                <a:gd name="T85" fmla="*/ 23 h 101"/>
                <a:gd name="T86" fmla="*/ 76 w 82"/>
                <a:gd name="T87" fmla="*/ 17 h 101"/>
                <a:gd name="T88" fmla="*/ 76 w 82"/>
                <a:gd name="T89" fmla="*/ 11 h 101"/>
                <a:gd name="T90" fmla="*/ 75 w 82"/>
                <a:gd name="T91" fmla="*/ 9 h 101"/>
                <a:gd name="T92" fmla="*/ 74 w 82"/>
                <a:gd name="T93" fmla="*/ 5 h 101"/>
                <a:gd name="T94" fmla="*/ 68 w 82"/>
                <a:gd name="T95" fmla="*/ 0 h 101"/>
                <a:gd name="T96" fmla="*/ 64 w 82"/>
                <a:gd name="T97" fmla="*/ 2 h 101"/>
                <a:gd name="T98" fmla="*/ 60 w 82"/>
                <a:gd name="T99" fmla="*/ 5 h 101"/>
                <a:gd name="T100" fmla="*/ 56 w 82"/>
                <a:gd name="T101" fmla="*/ 5 h 101"/>
                <a:gd name="T102" fmla="*/ 46 w 82"/>
                <a:gd name="T103" fmla="*/ 5 h 101"/>
                <a:gd name="T104" fmla="*/ 17 w 82"/>
                <a:gd name="T105" fmla="*/ 5 h 101"/>
                <a:gd name="T106" fmla="*/ 16 w 82"/>
                <a:gd name="T107" fmla="*/ 14 h 101"/>
                <a:gd name="T108" fmla="*/ 13 w 82"/>
                <a:gd name="T109" fmla="*/ 16 h 101"/>
                <a:gd name="T110" fmla="*/ 11 w 82"/>
                <a:gd name="T111" fmla="*/ 18 h 101"/>
                <a:gd name="T112" fmla="*/ 11 w 82"/>
                <a:gd name="T113" fmla="*/ 32 h 101"/>
                <a:gd name="T114" fmla="*/ 11 w 82"/>
                <a:gd name="T115" fmla="*/ 37 h 101"/>
                <a:gd name="T116" fmla="*/ 6 w 82"/>
                <a:gd name="T117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" h="101">
                  <a:moveTo>
                    <a:pt x="6" y="39"/>
                  </a:moveTo>
                  <a:cubicBezTo>
                    <a:pt x="6" y="39"/>
                    <a:pt x="6" y="40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5"/>
                    <a:pt x="2" y="47"/>
                    <a:pt x="2" y="49"/>
                  </a:cubicBezTo>
                  <a:cubicBezTo>
                    <a:pt x="2" y="50"/>
                    <a:pt x="3" y="51"/>
                    <a:pt x="2" y="51"/>
                  </a:cubicBezTo>
                  <a:cubicBezTo>
                    <a:pt x="2" y="52"/>
                    <a:pt x="0" y="53"/>
                    <a:pt x="1" y="53"/>
                  </a:cubicBezTo>
                  <a:cubicBezTo>
                    <a:pt x="4" y="53"/>
                    <a:pt x="3" y="57"/>
                    <a:pt x="4" y="58"/>
                  </a:cubicBezTo>
                  <a:cubicBezTo>
                    <a:pt x="4" y="59"/>
                    <a:pt x="5" y="59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7" y="65"/>
                    <a:pt x="9" y="66"/>
                    <a:pt x="9" y="68"/>
                  </a:cubicBezTo>
                  <a:cubicBezTo>
                    <a:pt x="9" y="69"/>
                    <a:pt x="8" y="74"/>
                    <a:pt x="9" y="74"/>
                  </a:cubicBezTo>
                  <a:cubicBezTo>
                    <a:pt x="12" y="74"/>
                    <a:pt x="13" y="75"/>
                    <a:pt x="15" y="76"/>
                  </a:cubicBezTo>
                  <a:cubicBezTo>
                    <a:pt x="17" y="77"/>
                    <a:pt x="16" y="80"/>
                    <a:pt x="18" y="81"/>
                  </a:cubicBezTo>
                  <a:cubicBezTo>
                    <a:pt x="19" y="82"/>
                    <a:pt x="22" y="82"/>
                    <a:pt x="22" y="84"/>
                  </a:cubicBezTo>
                  <a:cubicBezTo>
                    <a:pt x="22" y="86"/>
                    <a:pt x="25" y="87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7" y="91"/>
                    <a:pt x="28" y="92"/>
                    <a:pt x="28" y="92"/>
                  </a:cubicBezTo>
                  <a:cubicBezTo>
                    <a:pt x="29" y="93"/>
                    <a:pt x="30" y="95"/>
                    <a:pt x="32" y="96"/>
                  </a:cubicBezTo>
                  <a:cubicBezTo>
                    <a:pt x="33" y="97"/>
                    <a:pt x="33" y="93"/>
                    <a:pt x="35" y="95"/>
                  </a:cubicBezTo>
                  <a:cubicBezTo>
                    <a:pt x="37" y="96"/>
                    <a:pt x="37" y="94"/>
                    <a:pt x="39" y="94"/>
                  </a:cubicBezTo>
                  <a:cubicBezTo>
                    <a:pt x="41" y="95"/>
                    <a:pt x="42" y="98"/>
                    <a:pt x="44" y="100"/>
                  </a:cubicBezTo>
                  <a:cubicBezTo>
                    <a:pt x="46" y="95"/>
                    <a:pt x="49" y="101"/>
                    <a:pt x="51" y="100"/>
                  </a:cubicBezTo>
                  <a:cubicBezTo>
                    <a:pt x="52" y="99"/>
                    <a:pt x="53" y="98"/>
                    <a:pt x="55" y="98"/>
                  </a:cubicBezTo>
                  <a:cubicBezTo>
                    <a:pt x="56" y="98"/>
                    <a:pt x="58" y="98"/>
                    <a:pt x="59" y="97"/>
                  </a:cubicBezTo>
                  <a:cubicBezTo>
                    <a:pt x="61" y="93"/>
                    <a:pt x="65" y="91"/>
                    <a:pt x="69" y="94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90"/>
                    <a:pt x="66" y="90"/>
                    <a:pt x="66" y="90"/>
                  </a:cubicBezTo>
                  <a:cubicBezTo>
                    <a:pt x="64" y="88"/>
                    <a:pt x="63" y="85"/>
                    <a:pt x="61" y="83"/>
                  </a:cubicBezTo>
                  <a:cubicBezTo>
                    <a:pt x="60" y="82"/>
                    <a:pt x="60" y="81"/>
                    <a:pt x="59" y="80"/>
                  </a:cubicBezTo>
                  <a:cubicBezTo>
                    <a:pt x="58" y="79"/>
                    <a:pt x="57" y="79"/>
                    <a:pt x="56" y="78"/>
                  </a:cubicBezTo>
                  <a:cubicBezTo>
                    <a:pt x="53" y="75"/>
                    <a:pt x="59" y="75"/>
                    <a:pt x="59" y="75"/>
                  </a:cubicBezTo>
                  <a:cubicBezTo>
                    <a:pt x="61" y="74"/>
                    <a:pt x="60" y="69"/>
                    <a:pt x="61" y="67"/>
                  </a:cubicBezTo>
                  <a:cubicBezTo>
                    <a:pt x="61" y="66"/>
                    <a:pt x="61" y="64"/>
                    <a:pt x="62" y="64"/>
                  </a:cubicBezTo>
                  <a:cubicBezTo>
                    <a:pt x="63" y="63"/>
                    <a:pt x="65" y="63"/>
                    <a:pt x="65" y="62"/>
                  </a:cubicBezTo>
                  <a:cubicBezTo>
                    <a:pt x="65" y="61"/>
                    <a:pt x="65" y="60"/>
                    <a:pt x="65" y="58"/>
                  </a:cubicBezTo>
                  <a:cubicBezTo>
                    <a:pt x="65" y="57"/>
                    <a:pt x="66" y="56"/>
                    <a:pt x="67" y="55"/>
                  </a:cubicBezTo>
                  <a:cubicBezTo>
                    <a:pt x="68" y="53"/>
                    <a:pt x="70" y="54"/>
                    <a:pt x="71" y="52"/>
                  </a:cubicBezTo>
                  <a:cubicBezTo>
                    <a:pt x="71" y="50"/>
                    <a:pt x="72" y="48"/>
                    <a:pt x="72" y="45"/>
                  </a:cubicBezTo>
                  <a:cubicBezTo>
                    <a:pt x="72" y="44"/>
                    <a:pt x="72" y="43"/>
                    <a:pt x="72" y="42"/>
                  </a:cubicBezTo>
                  <a:cubicBezTo>
                    <a:pt x="72" y="40"/>
                    <a:pt x="74" y="38"/>
                    <a:pt x="74" y="37"/>
                  </a:cubicBezTo>
                  <a:cubicBezTo>
                    <a:pt x="74" y="33"/>
                    <a:pt x="75" y="30"/>
                    <a:pt x="79" y="29"/>
                  </a:cubicBezTo>
                  <a:cubicBezTo>
                    <a:pt x="80" y="29"/>
                    <a:pt x="81" y="29"/>
                    <a:pt x="82" y="27"/>
                  </a:cubicBezTo>
                  <a:cubicBezTo>
                    <a:pt x="82" y="26"/>
                    <a:pt x="80" y="24"/>
                    <a:pt x="79" y="23"/>
                  </a:cubicBezTo>
                  <a:cubicBezTo>
                    <a:pt x="77" y="21"/>
                    <a:pt x="76" y="19"/>
                    <a:pt x="76" y="17"/>
                  </a:cubicBezTo>
                  <a:cubicBezTo>
                    <a:pt x="76" y="16"/>
                    <a:pt x="75" y="11"/>
                    <a:pt x="76" y="11"/>
                  </a:cubicBezTo>
                  <a:cubicBezTo>
                    <a:pt x="77" y="10"/>
                    <a:pt x="76" y="10"/>
                    <a:pt x="75" y="9"/>
                  </a:cubicBezTo>
                  <a:cubicBezTo>
                    <a:pt x="74" y="8"/>
                    <a:pt x="74" y="7"/>
                    <a:pt x="74" y="5"/>
                  </a:cubicBezTo>
                  <a:cubicBezTo>
                    <a:pt x="72" y="3"/>
                    <a:pt x="69" y="2"/>
                    <a:pt x="68" y="0"/>
                  </a:cubicBezTo>
                  <a:cubicBezTo>
                    <a:pt x="67" y="0"/>
                    <a:pt x="65" y="1"/>
                    <a:pt x="64" y="2"/>
                  </a:cubicBezTo>
                  <a:cubicBezTo>
                    <a:pt x="63" y="5"/>
                    <a:pt x="61" y="3"/>
                    <a:pt x="60" y="5"/>
                  </a:cubicBezTo>
                  <a:cubicBezTo>
                    <a:pt x="59" y="9"/>
                    <a:pt x="58" y="5"/>
                    <a:pt x="56" y="5"/>
                  </a:cubicBezTo>
                  <a:cubicBezTo>
                    <a:pt x="52" y="5"/>
                    <a:pt x="49" y="5"/>
                    <a:pt x="46" y="5"/>
                  </a:cubicBezTo>
                  <a:cubicBezTo>
                    <a:pt x="37" y="5"/>
                    <a:pt x="27" y="5"/>
                    <a:pt x="17" y="5"/>
                  </a:cubicBezTo>
                  <a:cubicBezTo>
                    <a:pt x="15" y="5"/>
                    <a:pt x="16" y="12"/>
                    <a:pt x="16" y="14"/>
                  </a:cubicBezTo>
                  <a:cubicBezTo>
                    <a:pt x="16" y="16"/>
                    <a:pt x="15" y="16"/>
                    <a:pt x="13" y="16"/>
                  </a:cubicBezTo>
                  <a:cubicBezTo>
                    <a:pt x="10" y="16"/>
                    <a:pt x="11" y="16"/>
                    <a:pt x="11" y="18"/>
                  </a:cubicBezTo>
                  <a:cubicBezTo>
                    <a:pt x="11" y="23"/>
                    <a:pt x="11" y="27"/>
                    <a:pt x="11" y="32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9"/>
                    <a:pt x="7" y="38"/>
                    <a:pt x="6" y="3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6" name="Freeform 745"/>
            <p:cNvSpPr>
              <a:spLocks/>
            </p:cNvSpPr>
            <p:nvPr/>
          </p:nvSpPr>
          <p:spPr bwMode="auto">
            <a:xfrm>
              <a:off x="13356223" y="8182509"/>
              <a:ext cx="299364" cy="270772"/>
            </a:xfrm>
            <a:custGeom>
              <a:avLst/>
              <a:gdLst>
                <a:gd name="T0" fmla="*/ 3 w 32"/>
                <a:gd name="T1" fmla="*/ 19 h 29"/>
                <a:gd name="T2" fmla="*/ 7 w 32"/>
                <a:gd name="T3" fmla="*/ 20 h 29"/>
                <a:gd name="T4" fmla="*/ 7 w 32"/>
                <a:gd name="T5" fmla="*/ 17 h 29"/>
                <a:gd name="T6" fmla="*/ 10 w 32"/>
                <a:gd name="T7" fmla="*/ 19 h 29"/>
                <a:gd name="T8" fmla="*/ 12 w 32"/>
                <a:gd name="T9" fmla="*/ 18 h 29"/>
                <a:gd name="T10" fmla="*/ 14 w 32"/>
                <a:gd name="T11" fmla="*/ 18 h 29"/>
                <a:gd name="T12" fmla="*/ 29 w 32"/>
                <a:gd name="T13" fmla="*/ 29 h 29"/>
                <a:gd name="T14" fmla="*/ 32 w 32"/>
                <a:gd name="T15" fmla="*/ 27 h 29"/>
                <a:gd name="T16" fmla="*/ 24 w 32"/>
                <a:gd name="T17" fmla="*/ 19 h 29"/>
                <a:gd name="T18" fmla="*/ 19 w 32"/>
                <a:gd name="T19" fmla="*/ 16 h 29"/>
                <a:gd name="T20" fmla="*/ 17 w 32"/>
                <a:gd name="T21" fmla="*/ 14 h 29"/>
                <a:gd name="T22" fmla="*/ 17 w 32"/>
                <a:gd name="T23" fmla="*/ 16 h 29"/>
                <a:gd name="T24" fmla="*/ 16 w 32"/>
                <a:gd name="T25" fmla="*/ 14 h 29"/>
                <a:gd name="T26" fmla="*/ 14 w 32"/>
                <a:gd name="T27" fmla="*/ 9 h 29"/>
                <a:gd name="T28" fmla="*/ 10 w 32"/>
                <a:gd name="T29" fmla="*/ 0 h 29"/>
                <a:gd name="T30" fmla="*/ 2 w 32"/>
                <a:gd name="T31" fmla="*/ 7 h 29"/>
                <a:gd name="T32" fmla="*/ 1 w 32"/>
                <a:gd name="T33" fmla="*/ 13 h 29"/>
                <a:gd name="T34" fmla="*/ 0 w 32"/>
                <a:gd name="T35" fmla="*/ 20 h 29"/>
                <a:gd name="T36" fmla="*/ 3 w 32"/>
                <a:gd name="T3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9">
                  <a:moveTo>
                    <a:pt x="3" y="19"/>
                  </a:moveTo>
                  <a:cubicBezTo>
                    <a:pt x="4" y="19"/>
                    <a:pt x="6" y="21"/>
                    <a:pt x="7" y="20"/>
                  </a:cubicBezTo>
                  <a:cubicBezTo>
                    <a:pt x="7" y="19"/>
                    <a:pt x="6" y="17"/>
                    <a:pt x="7" y="17"/>
                  </a:cubicBezTo>
                  <a:cubicBezTo>
                    <a:pt x="9" y="17"/>
                    <a:pt x="9" y="19"/>
                    <a:pt x="10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2" y="18"/>
                    <a:pt x="25" y="24"/>
                    <a:pt x="29" y="29"/>
                  </a:cubicBezTo>
                  <a:cubicBezTo>
                    <a:pt x="30" y="29"/>
                    <a:pt x="31" y="28"/>
                    <a:pt x="32" y="27"/>
                  </a:cubicBezTo>
                  <a:cubicBezTo>
                    <a:pt x="29" y="25"/>
                    <a:pt x="26" y="22"/>
                    <a:pt x="24" y="19"/>
                  </a:cubicBezTo>
                  <a:cubicBezTo>
                    <a:pt x="23" y="17"/>
                    <a:pt x="21" y="17"/>
                    <a:pt x="19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4"/>
                    <a:pt x="16" y="14"/>
                  </a:cubicBezTo>
                  <a:cubicBezTo>
                    <a:pt x="15" y="12"/>
                    <a:pt x="14" y="11"/>
                    <a:pt x="14" y="9"/>
                  </a:cubicBezTo>
                  <a:cubicBezTo>
                    <a:pt x="13" y="6"/>
                    <a:pt x="13" y="3"/>
                    <a:pt x="10" y="0"/>
                  </a:cubicBezTo>
                  <a:cubicBezTo>
                    <a:pt x="9" y="4"/>
                    <a:pt x="4" y="4"/>
                    <a:pt x="2" y="7"/>
                  </a:cubicBezTo>
                  <a:cubicBezTo>
                    <a:pt x="1" y="9"/>
                    <a:pt x="2" y="11"/>
                    <a:pt x="1" y="13"/>
                  </a:cubicBezTo>
                  <a:cubicBezTo>
                    <a:pt x="0" y="15"/>
                    <a:pt x="0" y="17"/>
                    <a:pt x="0" y="20"/>
                  </a:cubicBezTo>
                  <a:cubicBezTo>
                    <a:pt x="1" y="19"/>
                    <a:pt x="2" y="19"/>
                    <a:pt x="3" y="1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7" name="Freeform 746"/>
            <p:cNvSpPr>
              <a:spLocks/>
            </p:cNvSpPr>
            <p:nvPr/>
          </p:nvSpPr>
          <p:spPr bwMode="auto">
            <a:xfrm>
              <a:off x="13200169" y="8313120"/>
              <a:ext cx="691081" cy="573398"/>
            </a:xfrm>
            <a:custGeom>
              <a:avLst/>
              <a:gdLst>
                <a:gd name="T0" fmla="*/ 70 w 74"/>
                <a:gd name="T1" fmla="*/ 38 h 61"/>
                <a:gd name="T2" fmla="*/ 57 w 74"/>
                <a:gd name="T3" fmla="*/ 33 h 61"/>
                <a:gd name="T4" fmla="*/ 51 w 74"/>
                <a:gd name="T5" fmla="*/ 29 h 61"/>
                <a:gd name="T6" fmla="*/ 48 w 74"/>
                <a:gd name="T7" fmla="*/ 24 h 61"/>
                <a:gd name="T8" fmla="*/ 51 w 74"/>
                <a:gd name="T9" fmla="*/ 20 h 61"/>
                <a:gd name="T10" fmla="*/ 45 w 74"/>
                <a:gd name="T11" fmla="*/ 23 h 61"/>
                <a:gd name="T12" fmla="*/ 44 w 74"/>
                <a:gd name="T13" fmla="*/ 18 h 61"/>
                <a:gd name="T14" fmla="*/ 44 w 74"/>
                <a:gd name="T15" fmla="*/ 12 h 61"/>
                <a:gd name="T16" fmla="*/ 37 w 74"/>
                <a:gd name="T17" fmla="*/ 5 h 61"/>
                <a:gd name="T18" fmla="*/ 28 w 74"/>
                <a:gd name="T19" fmla="*/ 4 h 61"/>
                <a:gd name="T20" fmla="*/ 24 w 74"/>
                <a:gd name="T21" fmla="*/ 5 h 61"/>
                <a:gd name="T22" fmla="*/ 21 w 74"/>
                <a:gd name="T23" fmla="*/ 5 h 61"/>
                <a:gd name="T24" fmla="*/ 18 w 74"/>
                <a:gd name="T25" fmla="*/ 5 h 61"/>
                <a:gd name="T26" fmla="*/ 17 w 74"/>
                <a:gd name="T27" fmla="*/ 8 h 61"/>
                <a:gd name="T28" fmla="*/ 15 w 74"/>
                <a:gd name="T29" fmla="*/ 13 h 61"/>
                <a:gd name="T30" fmla="*/ 12 w 74"/>
                <a:gd name="T31" fmla="*/ 14 h 61"/>
                <a:gd name="T32" fmla="*/ 10 w 74"/>
                <a:gd name="T33" fmla="*/ 18 h 61"/>
                <a:gd name="T34" fmla="*/ 10 w 74"/>
                <a:gd name="T35" fmla="*/ 23 h 61"/>
                <a:gd name="T36" fmla="*/ 5 w 74"/>
                <a:gd name="T37" fmla="*/ 34 h 61"/>
                <a:gd name="T38" fmla="*/ 1 w 74"/>
                <a:gd name="T39" fmla="*/ 35 h 61"/>
                <a:gd name="T40" fmla="*/ 2 w 74"/>
                <a:gd name="T41" fmla="*/ 38 h 61"/>
                <a:gd name="T42" fmla="*/ 9 w 74"/>
                <a:gd name="T43" fmla="*/ 47 h 61"/>
                <a:gd name="T44" fmla="*/ 13 w 74"/>
                <a:gd name="T45" fmla="*/ 50 h 61"/>
                <a:gd name="T46" fmla="*/ 14 w 74"/>
                <a:gd name="T47" fmla="*/ 54 h 61"/>
                <a:gd name="T48" fmla="*/ 20 w 74"/>
                <a:gd name="T49" fmla="*/ 55 h 61"/>
                <a:gd name="T50" fmla="*/ 25 w 74"/>
                <a:gd name="T51" fmla="*/ 59 h 61"/>
                <a:gd name="T52" fmla="*/ 33 w 74"/>
                <a:gd name="T53" fmla="*/ 60 h 61"/>
                <a:gd name="T54" fmla="*/ 39 w 74"/>
                <a:gd name="T55" fmla="*/ 57 h 61"/>
                <a:gd name="T56" fmla="*/ 47 w 74"/>
                <a:gd name="T57" fmla="*/ 56 h 61"/>
                <a:gd name="T58" fmla="*/ 54 w 74"/>
                <a:gd name="T59" fmla="*/ 53 h 61"/>
                <a:gd name="T60" fmla="*/ 59 w 74"/>
                <a:gd name="T61" fmla="*/ 53 h 61"/>
                <a:gd name="T62" fmla="*/ 74 w 74"/>
                <a:gd name="T63" fmla="*/ 38 h 61"/>
                <a:gd name="T64" fmla="*/ 70 w 74"/>
                <a:gd name="T65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1">
                  <a:moveTo>
                    <a:pt x="70" y="38"/>
                  </a:moveTo>
                  <a:cubicBezTo>
                    <a:pt x="65" y="36"/>
                    <a:pt x="61" y="35"/>
                    <a:pt x="57" y="33"/>
                  </a:cubicBezTo>
                  <a:cubicBezTo>
                    <a:pt x="54" y="32"/>
                    <a:pt x="53" y="31"/>
                    <a:pt x="51" y="29"/>
                  </a:cubicBezTo>
                  <a:cubicBezTo>
                    <a:pt x="50" y="28"/>
                    <a:pt x="49" y="26"/>
                    <a:pt x="48" y="24"/>
                  </a:cubicBezTo>
                  <a:cubicBezTo>
                    <a:pt x="48" y="23"/>
                    <a:pt x="51" y="21"/>
                    <a:pt x="51" y="20"/>
                  </a:cubicBezTo>
                  <a:cubicBezTo>
                    <a:pt x="49" y="21"/>
                    <a:pt x="47" y="22"/>
                    <a:pt x="45" y="23"/>
                  </a:cubicBezTo>
                  <a:cubicBezTo>
                    <a:pt x="43" y="23"/>
                    <a:pt x="43" y="19"/>
                    <a:pt x="44" y="18"/>
                  </a:cubicBezTo>
                  <a:cubicBezTo>
                    <a:pt x="47" y="15"/>
                    <a:pt x="46" y="15"/>
                    <a:pt x="44" y="12"/>
                  </a:cubicBezTo>
                  <a:cubicBezTo>
                    <a:pt x="42" y="10"/>
                    <a:pt x="40" y="6"/>
                    <a:pt x="37" y="5"/>
                  </a:cubicBezTo>
                  <a:cubicBezTo>
                    <a:pt x="35" y="5"/>
                    <a:pt x="30" y="3"/>
                    <a:pt x="28" y="4"/>
                  </a:cubicBezTo>
                  <a:cubicBezTo>
                    <a:pt x="26" y="7"/>
                    <a:pt x="24" y="0"/>
                    <a:pt x="24" y="5"/>
                  </a:cubicBezTo>
                  <a:cubicBezTo>
                    <a:pt x="24" y="7"/>
                    <a:pt x="22" y="6"/>
                    <a:pt x="21" y="5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6" y="6"/>
                    <a:pt x="17" y="6"/>
                    <a:pt x="17" y="8"/>
                  </a:cubicBezTo>
                  <a:cubicBezTo>
                    <a:pt x="17" y="9"/>
                    <a:pt x="16" y="12"/>
                    <a:pt x="15" y="13"/>
                  </a:cubicBezTo>
                  <a:cubicBezTo>
                    <a:pt x="15" y="14"/>
                    <a:pt x="12" y="13"/>
                    <a:pt x="12" y="14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9"/>
                    <a:pt x="11" y="22"/>
                    <a:pt x="10" y="23"/>
                  </a:cubicBezTo>
                  <a:cubicBezTo>
                    <a:pt x="4" y="24"/>
                    <a:pt x="6" y="30"/>
                    <a:pt x="5" y="34"/>
                  </a:cubicBezTo>
                  <a:cubicBezTo>
                    <a:pt x="4" y="35"/>
                    <a:pt x="3" y="35"/>
                    <a:pt x="1" y="35"/>
                  </a:cubicBezTo>
                  <a:cubicBezTo>
                    <a:pt x="0" y="36"/>
                    <a:pt x="0" y="38"/>
                    <a:pt x="2" y="38"/>
                  </a:cubicBezTo>
                  <a:cubicBezTo>
                    <a:pt x="5" y="39"/>
                    <a:pt x="8" y="45"/>
                    <a:pt x="9" y="47"/>
                  </a:cubicBezTo>
                  <a:cubicBezTo>
                    <a:pt x="10" y="49"/>
                    <a:pt x="11" y="49"/>
                    <a:pt x="13" y="50"/>
                  </a:cubicBezTo>
                  <a:cubicBezTo>
                    <a:pt x="14" y="51"/>
                    <a:pt x="13" y="53"/>
                    <a:pt x="14" y="54"/>
                  </a:cubicBezTo>
                  <a:cubicBezTo>
                    <a:pt x="16" y="56"/>
                    <a:pt x="18" y="54"/>
                    <a:pt x="20" y="55"/>
                  </a:cubicBezTo>
                  <a:cubicBezTo>
                    <a:pt x="21" y="56"/>
                    <a:pt x="23" y="58"/>
                    <a:pt x="25" y="59"/>
                  </a:cubicBezTo>
                  <a:cubicBezTo>
                    <a:pt x="27" y="59"/>
                    <a:pt x="31" y="61"/>
                    <a:pt x="33" y="60"/>
                  </a:cubicBezTo>
                  <a:cubicBezTo>
                    <a:pt x="35" y="58"/>
                    <a:pt x="36" y="56"/>
                    <a:pt x="39" y="57"/>
                  </a:cubicBezTo>
                  <a:cubicBezTo>
                    <a:pt x="42" y="58"/>
                    <a:pt x="45" y="57"/>
                    <a:pt x="47" y="56"/>
                  </a:cubicBezTo>
                  <a:cubicBezTo>
                    <a:pt x="49" y="54"/>
                    <a:pt x="51" y="53"/>
                    <a:pt x="54" y="53"/>
                  </a:cubicBezTo>
                  <a:cubicBezTo>
                    <a:pt x="55" y="53"/>
                    <a:pt x="59" y="53"/>
                    <a:pt x="59" y="53"/>
                  </a:cubicBezTo>
                  <a:cubicBezTo>
                    <a:pt x="64" y="48"/>
                    <a:pt x="69" y="43"/>
                    <a:pt x="74" y="38"/>
                  </a:cubicBezTo>
                  <a:cubicBezTo>
                    <a:pt x="73" y="38"/>
                    <a:pt x="71" y="38"/>
                    <a:pt x="70" y="3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8" name="Freeform 747"/>
            <p:cNvSpPr>
              <a:spLocks/>
            </p:cNvSpPr>
            <p:nvPr/>
          </p:nvSpPr>
          <p:spPr bwMode="auto">
            <a:xfrm>
              <a:off x="13235203" y="8481954"/>
              <a:ext cx="812101" cy="777271"/>
            </a:xfrm>
            <a:custGeom>
              <a:avLst/>
              <a:gdLst>
                <a:gd name="T0" fmla="*/ 86 w 87"/>
                <a:gd name="T1" fmla="*/ 1 h 83"/>
                <a:gd name="T2" fmla="*/ 83 w 87"/>
                <a:gd name="T3" fmla="*/ 0 h 83"/>
                <a:gd name="T4" fmla="*/ 79 w 87"/>
                <a:gd name="T5" fmla="*/ 3 h 83"/>
                <a:gd name="T6" fmla="*/ 71 w 87"/>
                <a:gd name="T7" fmla="*/ 3 h 83"/>
                <a:gd name="T8" fmla="*/ 69 w 87"/>
                <a:gd name="T9" fmla="*/ 4 h 83"/>
                <a:gd name="T10" fmla="*/ 68 w 87"/>
                <a:gd name="T11" fmla="*/ 3 h 83"/>
                <a:gd name="T12" fmla="*/ 63 w 87"/>
                <a:gd name="T13" fmla="*/ 6 h 83"/>
                <a:gd name="T14" fmla="*/ 58 w 87"/>
                <a:gd name="T15" fmla="*/ 5 h 83"/>
                <a:gd name="T16" fmla="*/ 53 w 87"/>
                <a:gd name="T17" fmla="*/ 7 h 83"/>
                <a:gd name="T18" fmla="*/ 47 w 87"/>
                <a:gd name="T19" fmla="*/ 2 h 83"/>
                <a:gd name="T20" fmla="*/ 44 w 87"/>
                <a:gd name="T21" fmla="*/ 6 h 83"/>
                <a:gd name="T22" fmla="*/ 48 w 87"/>
                <a:gd name="T23" fmla="*/ 12 h 83"/>
                <a:gd name="T24" fmla="*/ 56 w 87"/>
                <a:gd name="T25" fmla="*/ 16 h 83"/>
                <a:gd name="T26" fmla="*/ 70 w 87"/>
                <a:gd name="T27" fmla="*/ 20 h 83"/>
                <a:gd name="T28" fmla="*/ 63 w 87"/>
                <a:gd name="T29" fmla="*/ 27 h 83"/>
                <a:gd name="T30" fmla="*/ 58 w 87"/>
                <a:gd name="T31" fmla="*/ 33 h 83"/>
                <a:gd name="T32" fmla="*/ 55 w 87"/>
                <a:gd name="T33" fmla="*/ 35 h 83"/>
                <a:gd name="T34" fmla="*/ 48 w 87"/>
                <a:gd name="T35" fmla="*/ 35 h 83"/>
                <a:gd name="T36" fmla="*/ 42 w 87"/>
                <a:gd name="T37" fmla="*/ 38 h 83"/>
                <a:gd name="T38" fmla="*/ 36 w 87"/>
                <a:gd name="T39" fmla="*/ 39 h 83"/>
                <a:gd name="T40" fmla="*/ 32 w 87"/>
                <a:gd name="T41" fmla="*/ 39 h 83"/>
                <a:gd name="T42" fmla="*/ 26 w 87"/>
                <a:gd name="T43" fmla="*/ 42 h 83"/>
                <a:gd name="T44" fmla="*/ 21 w 87"/>
                <a:gd name="T45" fmla="*/ 41 h 83"/>
                <a:gd name="T46" fmla="*/ 16 w 87"/>
                <a:gd name="T47" fmla="*/ 37 h 83"/>
                <a:gd name="T48" fmla="*/ 11 w 87"/>
                <a:gd name="T49" fmla="*/ 37 h 83"/>
                <a:gd name="T50" fmla="*/ 7 w 87"/>
                <a:gd name="T51" fmla="*/ 34 h 83"/>
                <a:gd name="T52" fmla="*/ 0 w 87"/>
                <a:gd name="T53" fmla="*/ 39 h 83"/>
                <a:gd name="T54" fmla="*/ 3 w 87"/>
                <a:gd name="T55" fmla="*/ 41 h 83"/>
                <a:gd name="T56" fmla="*/ 4 w 87"/>
                <a:gd name="T57" fmla="*/ 45 h 83"/>
                <a:gd name="T58" fmla="*/ 3 w 87"/>
                <a:gd name="T59" fmla="*/ 54 h 83"/>
                <a:gd name="T60" fmla="*/ 0 w 87"/>
                <a:gd name="T61" fmla="*/ 58 h 83"/>
                <a:gd name="T62" fmla="*/ 3 w 87"/>
                <a:gd name="T63" fmla="*/ 60 h 83"/>
                <a:gd name="T64" fmla="*/ 1 w 87"/>
                <a:gd name="T65" fmla="*/ 65 h 83"/>
                <a:gd name="T66" fmla="*/ 4 w 87"/>
                <a:gd name="T67" fmla="*/ 66 h 83"/>
                <a:gd name="T68" fmla="*/ 15 w 87"/>
                <a:gd name="T69" fmla="*/ 73 h 83"/>
                <a:gd name="T70" fmla="*/ 19 w 87"/>
                <a:gd name="T71" fmla="*/ 77 h 83"/>
                <a:gd name="T72" fmla="*/ 26 w 87"/>
                <a:gd name="T73" fmla="*/ 83 h 83"/>
                <a:gd name="T74" fmla="*/ 30 w 87"/>
                <a:gd name="T75" fmla="*/ 76 h 83"/>
                <a:gd name="T76" fmla="*/ 33 w 87"/>
                <a:gd name="T77" fmla="*/ 72 h 83"/>
                <a:gd name="T78" fmla="*/ 35 w 87"/>
                <a:gd name="T79" fmla="*/ 69 h 83"/>
                <a:gd name="T80" fmla="*/ 40 w 87"/>
                <a:gd name="T81" fmla="*/ 65 h 83"/>
                <a:gd name="T82" fmla="*/ 59 w 87"/>
                <a:gd name="T83" fmla="*/ 48 h 83"/>
                <a:gd name="T84" fmla="*/ 77 w 87"/>
                <a:gd name="T85" fmla="*/ 24 h 83"/>
                <a:gd name="T86" fmla="*/ 84 w 87"/>
                <a:gd name="T87" fmla="*/ 14 h 83"/>
                <a:gd name="T88" fmla="*/ 86 w 87"/>
                <a:gd name="T89" fmla="*/ 7 h 83"/>
                <a:gd name="T90" fmla="*/ 86 w 87"/>
                <a:gd name="T91" fmla="*/ 1 h 83"/>
                <a:gd name="T92" fmla="*/ 86 w 87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83">
                  <a:moveTo>
                    <a:pt x="86" y="1"/>
                  </a:moveTo>
                  <a:cubicBezTo>
                    <a:pt x="87" y="0"/>
                    <a:pt x="84" y="0"/>
                    <a:pt x="83" y="0"/>
                  </a:cubicBezTo>
                  <a:cubicBezTo>
                    <a:pt x="82" y="1"/>
                    <a:pt x="81" y="2"/>
                    <a:pt x="79" y="3"/>
                  </a:cubicBezTo>
                  <a:cubicBezTo>
                    <a:pt x="77" y="3"/>
                    <a:pt x="74" y="3"/>
                    <a:pt x="71" y="3"/>
                  </a:cubicBezTo>
                  <a:cubicBezTo>
                    <a:pt x="71" y="4"/>
                    <a:pt x="70" y="4"/>
                    <a:pt x="69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6" y="4"/>
                    <a:pt x="65" y="6"/>
                    <a:pt x="63" y="6"/>
                  </a:cubicBezTo>
                  <a:cubicBezTo>
                    <a:pt x="61" y="6"/>
                    <a:pt x="61" y="5"/>
                    <a:pt x="58" y="5"/>
                  </a:cubicBezTo>
                  <a:cubicBezTo>
                    <a:pt x="57" y="6"/>
                    <a:pt x="55" y="8"/>
                    <a:pt x="53" y="7"/>
                  </a:cubicBezTo>
                  <a:cubicBezTo>
                    <a:pt x="50" y="6"/>
                    <a:pt x="49" y="5"/>
                    <a:pt x="47" y="2"/>
                  </a:cubicBezTo>
                  <a:cubicBezTo>
                    <a:pt x="47" y="3"/>
                    <a:pt x="44" y="5"/>
                    <a:pt x="44" y="6"/>
                  </a:cubicBezTo>
                  <a:cubicBezTo>
                    <a:pt x="45" y="8"/>
                    <a:pt x="46" y="10"/>
                    <a:pt x="48" y="12"/>
                  </a:cubicBezTo>
                  <a:cubicBezTo>
                    <a:pt x="50" y="14"/>
                    <a:pt x="53" y="15"/>
                    <a:pt x="56" y="16"/>
                  </a:cubicBezTo>
                  <a:cubicBezTo>
                    <a:pt x="61" y="18"/>
                    <a:pt x="65" y="20"/>
                    <a:pt x="70" y="20"/>
                  </a:cubicBezTo>
                  <a:cubicBezTo>
                    <a:pt x="68" y="22"/>
                    <a:pt x="65" y="25"/>
                    <a:pt x="63" y="27"/>
                  </a:cubicBezTo>
                  <a:cubicBezTo>
                    <a:pt x="61" y="29"/>
                    <a:pt x="59" y="31"/>
                    <a:pt x="58" y="33"/>
                  </a:cubicBezTo>
                  <a:cubicBezTo>
                    <a:pt x="57" y="33"/>
                    <a:pt x="56" y="35"/>
                    <a:pt x="55" y="35"/>
                  </a:cubicBezTo>
                  <a:cubicBezTo>
                    <a:pt x="53" y="36"/>
                    <a:pt x="50" y="34"/>
                    <a:pt x="48" y="35"/>
                  </a:cubicBezTo>
                  <a:cubicBezTo>
                    <a:pt x="46" y="35"/>
                    <a:pt x="44" y="37"/>
                    <a:pt x="42" y="38"/>
                  </a:cubicBezTo>
                  <a:cubicBezTo>
                    <a:pt x="40" y="39"/>
                    <a:pt x="38" y="40"/>
                    <a:pt x="36" y="39"/>
                  </a:cubicBezTo>
                  <a:cubicBezTo>
                    <a:pt x="35" y="39"/>
                    <a:pt x="33" y="38"/>
                    <a:pt x="32" y="39"/>
                  </a:cubicBezTo>
                  <a:cubicBezTo>
                    <a:pt x="29" y="41"/>
                    <a:pt x="29" y="43"/>
                    <a:pt x="26" y="42"/>
                  </a:cubicBezTo>
                  <a:cubicBezTo>
                    <a:pt x="24" y="41"/>
                    <a:pt x="22" y="41"/>
                    <a:pt x="21" y="41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5" y="37"/>
                    <a:pt x="12" y="38"/>
                    <a:pt x="11" y="37"/>
                  </a:cubicBezTo>
                  <a:cubicBezTo>
                    <a:pt x="10" y="36"/>
                    <a:pt x="8" y="34"/>
                    <a:pt x="7" y="34"/>
                  </a:cubicBezTo>
                  <a:cubicBezTo>
                    <a:pt x="3" y="35"/>
                    <a:pt x="2" y="36"/>
                    <a:pt x="0" y="39"/>
                  </a:cubicBezTo>
                  <a:cubicBezTo>
                    <a:pt x="0" y="40"/>
                    <a:pt x="3" y="40"/>
                    <a:pt x="3" y="41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6" y="47"/>
                    <a:pt x="5" y="52"/>
                    <a:pt x="3" y="54"/>
                  </a:cubicBezTo>
                  <a:cubicBezTo>
                    <a:pt x="2" y="55"/>
                    <a:pt x="1" y="56"/>
                    <a:pt x="0" y="58"/>
                  </a:cubicBezTo>
                  <a:cubicBezTo>
                    <a:pt x="0" y="61"/>
                    <a:pt x="2" y="59"/>
                    <a:pt x="3" y="60"/>
                  </a:cubicBezTo>
                  <a:cubicBezTo>
                    <a:pt x="3" y="60"/>
                    <a:pt x="0" y="64"/>
                    <a:pt x="1" y="65"/>
                  </a:cubicBezTo>
                  <a:cubicBezTo>
                    <a:pt x="2" y="65"/>
                    <a:pt x="3" y="66"/>
                    <a:pt x="4" y="66"/>
                  </a:cubicBezTo>
                  <a:cubicBezTo>
                    <a:pt x="8" y="69"/>
                    <a:pt x="12" y="71"/>
                    <a:pt x="15" y="73"/>
                  </a:cubicBezTo>
                  <a:cubicBezTo>
                    <a:pt x="18" y="74"/>
                    <a:pt x="19" y="74"/>
                    <a:pt x="19" y="77"/>
                  </a:cubicBezTo>
                  <a:cubicBezTo>
                    <a:pt x="19" y="79"/>
                    <a:pt x="25" y="82"/>
                    <a:pt x="26" y="83"/>
                  </a:cubicBezTo>
                  <a:cubicBezTo>
                    <a:pt x="28" y="80"/>
                    <a:pt x="29" y="78"/>
                    <a:pt x="30" y="76"/>
                  </a:cubicBezTo>
                  <a:cubicBezTo>
                    <a:pt x="30" y="74"/>
                    <a:pt x="31" y="72"/>
                    <a:pt x="33" y="72"/>
                  </a:cubicBezTo>
                  <a:cubicBezTo>
                    <a:pt x="34" y="71"/>
                    <a:pt x="34" y="70"/>
                    <a:pt x="35" y="69"/>
                  </a:cubicBezTo>
                  <a:cubicBezTo>
                    <a:pt x="37" y="68"/>
                    <a:pt x="38" y="67"/>
                    <a:pt x="40" y="65"/>
                  </a:cubicBezTo>
                  <a:cubicBezTo>
                    <a:pt x="45" y="57"/>
                    <a:pt x="52" y="53"/>
                    <a:pt x="59" y="48"/>
                  </a:cubicBezTo>
                  <a:cubicBezTo>
                    <a:pt x="68" y="42"/>
                    <a:pt x="73" y="33"/>
                    <a:pt x="77" y="24"/>
                  </a:cubicBezTo>
                  <a:cubicBezTo>
                    <a:pt x="79" y="20"/>
                    <a:pt x="82" y="18"/>
                    <a:pt x="84" y="14"/>
                  </a:cubicBezTo>
                  <a:cubicBezTo>
                    <a:pt x="85" y="12"/>
                    <a:pt x="85" y="9"/>
                    <a:pt x="86" y="7"/>
                  </a:cubicBezTo>
                  <a:cubicBezTo>
                    <a:pt x="86" y="6"/>
                    <a:pt x="85" y="2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59" name="Freeform 748"/>
            <p:cNvSpPr>
              <a:spLocks/>
            </p:cNvSpPr>
            <p:nvPr/>
          </p:nvSpPr>
          <p:spPr bwMode="auto">
            <a:xfrm>
              <a:off x="13601446" y="8437354"/>
              <a:ext cx="82803" cy="101937"/>
            </a:xfrm>
            <a:custGeom>
              <a:avLst/>
              <a:gdLst>
                <a:gd name="T0" fmla="*/ 3 w 9"/>
                <a:gd name="T1" fmla="*/ 2 h 11"/>
                <a:gd name="T2" fmla="*/ 1 w 9"/>
                <a:gd name="T3" fmla="*/ 5 h 11"/>
                <a:gd name="T4" fmla="*/ 0 w 9"/>
                <a:gd name="T5" fmla="*/ 10 h 11"/>
                <a:gd name="T6" fmla="*/ 8 w 9"/>
                <a:gd name="T7" fmla="*/ 7 h 11"/>
                <a:gd name="T8" fmla="*/ 4 w 9"/>
                <a:gd name="T9" fmla="*/ 6 h 11"/>
                <a:gd name="T10" fmla="*/ 8 w 9"/>
                <a:gd name="T11" fmla="*/ 3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9"/>
                    <a:pt x="0" y="10"/>
                  </a:cubicBezTo>
                  <a:cubicBezTo>
                    <a:pt x="2" y="11"/>
                    <a:pt x="7" y="7"/>
                    <a:pt x="8" y="7"/>
                  </a:cubicBezTo>
                  <a:cubicBezTo>
                    <a:pt x="8" y="6"/>
                    <a:pt x="5" y="5"/>
                    <a:pt x="4" y="6"/>
                  </a:cubicBezTo>
                  <a:cubicBezTo>
                    <a:pt x="5" y="5"/>
                    <a:pt x="9" y="4"/>
                    <a:pt x="8" y="3"/>
                  </a:cubicBezTo>
                  <a:cubicBezTo>
                    <a:pt x="7" y="0"/>
                    <a:pt x="5" y="0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0" name="Freeform 749"/>
            <p:cNvSpPr>
              <a:spLocks/>
            </p:cNvSpPr>
            <p:nvPr/>
          </p:nvSpPr>
          <p:spPr bwMode="auto">
            <a:xfrm>
              <a:off x="13040937" y="8848291"/>
              <a:ext cx="242036" cy="261215"/>
            </a:xfrm>
            <a:custGeom>
              <a:avLst/>
              <a:gdLst>
                <a:gd name="T0" fmla="*/ 22 w 26"/>
                <a:gd name="T1" fmla="*/ 18 h 28"/>
                <a:gd name="T2" fmla="*/ 25 w 26"/>
                <a:gd name="T3" fmla="*/ 14 h 28"/>
                <a:gd name="T4" fmla="*/ 26 w 26"/>
                <a:gd name="T5" fmla="*/ 8 h 28"/>
                <a:gd name="T6" fmla="*/ 24 w 26"/>
                <a:gd name="T7" fmla="*/ 3 h 28"/>
                <a:gd name="T8" fmla="*/ 21 w 26"/>
                <a:gd name="T9" fmla="*/ 0 h 28"/>
                <a:gd name="T10" fmla="*/ 16 w 26"/>
                <a:gd name="T11" fmla="*/ 1 h 28"/>
                <a:gd name="T12" fmla="*/ 12 w 26"/>
                <a:gd name="T13" fmla="*/ 3 h 28"/>
                <a:gd name="T14" fmla="*/ 6 w 26"/>
                <a:gd name="T15" fmla="*/ 2 h 28"/>
                <a:gd name="T16" fmla="*/ 7 w 26"/>
                <a:gd name="T17" fmla="*/ 8 h 28"/>
                <a:gd name="T18" fmla="*/ 6 w 26"/>
                <a:gd name="T19" fmla="*/ 12 h 28"/>
                <a:gd name="T20" fmla="*/ 2 w 26"/>
                <a:gd name="T21" fmla="*/ 16 h 28"/>
                <a:gd name="T22" fmla="*/ 0 w 26"/>
                <a:gd name="T23" fmla="*/ 22 h 28"/>
                <a:gd name="T24" fmla="*/ 0 w 26"/>
                <a:gd name="T25" fmla="*/ 27 h 28"/>
                <a:gd name="T26" fmla="*/ 4 w 26"/>
                <a:gd name="T27" fmla="*/ 26 h 28"/>
                <a:gd name="T28" fmla="*/ 11 w 26"/>
                <a:gd name="T29" fmla="*/ 25 h 28"/>
                <a:gd name="T30" fmla="*/ 14 w 26"/>
                <a:gd name="T31" fmla="*/ 20 h 28"/>
                <a:gd name="T32" fmla="*/ 21 w 26"/>
                <a:gd name="T33" fmla="*/ 20 h 28"/>
                <a:gd name="T34" fmla="*/ 22 w 26"/>
                <a:gd name="T35" fmla="*/ 18 h 28"/>
                <a:gd name="T36" fmla="*/ 22 w 26"/>
                <a:gd name="T3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2" y="18"/>
                  </a:moveTo>
                  <a:cubicBezTo>
                    <a:pt x="22" y="16"/>
                    <a:pt x="24" y="15"/>
                    <a:pt x="25" y="14"/>
                  </a:cubicBezTo>
                  <a:cubicBezTo>
                    <a:pt x="26" y="13"/>
                    <a:pt x="26" y="10"/>
                    <a:pt x="26" y="8"/>
                  </a:cubicBezTo>
                  <a:cubicBezTo>
                    <a:pt x="26" y="6"/>
                    <a:pt x="24" y="5"/>
                    <a:pt x="24" y="3"/>
                  </a:cubicBezTo>
                  <a:cubicBezTo>
                    <a:pt x="24" y="1"/>
                    <a:pt x="22" y="1"/>
                    <a:pt x="21" y="0"/>
                  </a:cubicBezTo>
                  <a:cubicBezTo>
                    <a:pt x="20" y="1"/>
                    <a:pt x="18" y="0"/>
                    <a:pt x="16" y="1"/>
                  </a:cubicBezTo>
                  <a:cubicBezTo>
                    <a:pt x="15" y="2"/>
                    <a:pt x="13" y="4"/>
                    <a:pt x="12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5" y="4"/>
                    <a:pt x="6" y="7"/>
                    <a:pt x="7" y="8"/>
                  </a:cubicBezTo>
                  <a:cubicBezTo>
                    <a:pt x="8" y="10"/>
                    <a:pt x="7" y="10"/>
                    <a:pt x="6" y="12"/>
                  </a:cubicBezTo>
                  <a:cubicBezTo>
                    <a:pt x="5" y="14"/>
                    <a:pt x="3" y="15"/>
                    <a:pt x="2" y="16"/>
                  </a:cubicBezTo>
                  <a:cubicBezTo>
                    <a:pt x="1" y="18"/>
                    <a:pt x="0" y="19"/>
                    <a:pt x="0" y="22"/>
                  </a:cubicBezTo>
                  <a:cubicBezTo>
                    <a:pt x="0" y="23"/>
                    <a:pt x="1" y="25"/>
                    <a:pt x="0" y="27"/>
                  </a:cubicBezTo>
                  <a:cubicBezTo>
                    <a:pt x="2" y="28"/>
                    <a:pt x="2" y="27"/>
                    <a:pt x="4" y="26"/>
                  </a:cubicBezTo>
                  <a:cubicBezTo>
                    <a:pt x="6" y="25"/>
                    <a:pt x="9" y="25"/>
                    <a:pt x="11" y="25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6" y="19"/>
                    <a:pt x="20" y="17"/>
                    <a:pt x="21" y="20"/>
                  </a:cubicBezTo>
                  <a:cubicBezTo>
                    <a:pt x="21" y="19"/>
                    <a:pt x="21" y="18"/>
                    <a:pt x="22" y="18"/>
                  </a:cubicBezTo>
                  <a:cubicBezTo>
                    <a:pt x="22" y="16"/>
                    <a:pt x="21" y="18"/>
                    <a:pt x="22" y="18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1" name="Freeform 750"/>
            <p:cNvSpPr>
              <a:spLocks/>
            </p:cNvSpPr>
            <p:nvPr/>
          </p:nvSpPr>
          <p:spPr bwMode="auto">
            <a:xfrm>
              <a:off x="13012273" y="9147729"/>
              <a:ext cx="92357" cy="92379"/>
            </a:xfrm>
            <a:custGeom>
              <a:avLst/>
              <a:gdLst>
                <a:gd name="T0" fmla="*/ 1 w 10"/>
                <a:gd name="T1" fmla="*/ 6 h 10"/>
                <a:gd name="T2" fmla="*/ 3 w 10"/>
                <a:gd name="T3" fmla="*/ 10 h 10"/>
                <a:gd name="T4" fmla="*/ 9 w 10"/>
                <a:gd name="T5" fmla="*/ 5 h 10"/>
                <a:gd name="T6" fmla="*/ 8 w 10"/>
                <a:gd name="T7" fmla="*/ 0 h 10"/>
                <a:gd name="T8" fmla="*/ 4 w 10"/>
                <a:gd name="T9" fmla="*/ 1 h 10"/>
                <a:gd name="T10" fmla="*/ 0 w 10"/>
                <a:gd name="T11" fmla="*/ 1 h 10"/>
                <a:gd name="T12" fmla="*/ 1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0" y="3"/>
                    <a:pt x="5" y="4"/>
                    <a:pt x="8" y="0"/>
                  </a:cubicBezTo>
                  <a:cubicBezTo>
                    <a:pt x="7" y="0"/>
                    <a:pt x="3" y="0"/>
                    <a:pt x="4" y="1"/>
                  </a:cubicBezTo>
                  <a:cubicBezTo>
                    <a:pt x="5" y="3"/>
                    <a:pt x="1" y="2"/>
                    <a:pt x="0" y="1"/>
                  </a:cubicBezTo>
                  <a:cubicBezTo>
                    <a:pt x="0" y="3"/>
                    <a:pt x="1" y="4"/>
                    <a:pt x="1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2" name="Freeform 751"/>
            <p:cNvSpPr>
              <a:spLocks/>
            </p:cNvSpPr>
            <p:nvPr/>
          </p:nvSpPr>
          <p:spPr bwMode="auto">
            <a:xfrm>
              <a:off x="13012273" y="9090391"/>
              <a:ext cx="101908" cy="86009"/>
            </a:xfrm>
            <a:custGeom>
              <a:avLst/>
              <a:gdLst>
                <a:gd name="T0" fmla="*/ 3 w 11"/>
                <a:gd name="T1" fmla="*/ 1 h 9"/>
                <a:gd name="T2" fmla="*/ 0 w 11"/>
                <a:gd name="T3" fmla="*/ 7 h 9"/>
                <a:gd name="T4" fmla="*/ 4 w 11"/>
                <a:gd name="T5" fmla="*/ 7 h 9"/>
                <a:gd name="T6" fmla="*/ 8 w 11"/>
                <a:gd name="T7" fmla="*/ 6 h 9"/>
                <a:gd name="T8" fmla="*/ 7 w 11"/>
                <a:gd name="T9" fmla="*/ 0 h 9"/>
                <a:gd name="T10" fmla="*/ 3 w 11"/>
                <a:gd name="T11" fmla="*/ 1 h 9"/>
                <a:gd name="T12" fmla="*/ 3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8"/>
                    <a:pt x="5" y="9"/>
                    <a:pt x="4" y="7"/>
                  </a:cubicBezTo>
                  <a:cubicBezTo>
                    <a:pt x="3" y="6"/>
                    <a:pt x="7" y="6"/>
                    <a:pt x="8" y="6"/>
                  </a:cubicBezTo>
                  <a:cubicBezTo>
                    <a:pt x="11" y="5"/>
                    <a:pt x="8" y="1"/>
                    <a:pt x="7" y="0"/>
                  </a:cubicBezTo>
                  <a:cubicBezTo>
                    <a:pt x="5" y="1"/>
                    <a:pt x="5" y="2"/>
                    <a:pt x="3" y="1"/>
                  </a:cubicBezTo>
                  <a:cubicBezTo>
                    <a:pt x="2" y="1"/>
                    <a:pt x="4" y="1"/>
                    <a:pt x="3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3" name="Freeform 752"/>
            <p:cNvSpPr>
              <a:spLocks/>
            </p:cNvSpPr>
            <p:nvPr/>
          </p:nvSpPr>
          <p:spPr bwMode="auto">
            <a:xfrm>
              <a:off x="13031383" y="9061719"/>
              <a:ext cx="503185" cy="544728"/>
            </a:xfrm>
            <a:custGeom>
              <a:avLst/>
              <a:gdLst>
                <a:gd name="T0" fmla="*/ 41 w 54"/>
                <a:gd name="T1" fmla="*/ 13 h 58"/>
                <a:gd name="T2" fmla="*/ 23 w 54"/>
                <a:gd name="T3" fmla="*/ 3 h 58"/>
                <a:gd name="T4" fmla="*/ 17 w 54"/>
                <a:gd name="T5" fmla="*/ 7 h 58"/>
                <a:gd name="T6" fmla="*/ 21 w 54"/>
                <a:gd name="T7" fmla="*/ 9 h 58"/>
                <a:gd name="T8" fmla="*/ 17 w 54"/>
                <a:gd name="T9" fmla="*/ 9 h 58"/>
                <a:gd name="T10" fmla="*/ 13 w 54"/>
                <a:gd name="T11" fmla="*/ 10 h 58"/>
                <a:gd name="T12" fmla="*/ 11 w 54"/>
                <a:gd name="T13" fmla="*/ 8 h 58"/>
                <a:gd name="T14" fmla="*/ 12 w 54"/>
                <a:gd name="T15" fmla="*/ 4 h 58"/>
                <a:gd name="T16" fmla="*/ 5 w 54"/>
                <a:gd name="T17" fmla="*/ 3 h 58"/>
                <a:gd name="T18" fmla="*/ 7 w 54"/>
                <a:gd name="T19" fmla="*/ 8 h 58"/>
                <a:gd name="T20" fmla="*/ 5 w 54"/>
                <a:gd name="T21" fmla="*/ 12 h 58"/>
                <a:gd name="T22" fmla="*/ 6 w 54"/>
                <a:gd name="T23" fmla="*/ 16 h 58"/>
                <a:gd name="T24" fmla="*/ 2 w 54"/>
                <a:gd name="T25" fmla="*/ 18 h 58"/>
                <a:gd name="T26" fmla="*/ 1 w 54"/>
                <a:gd name="T27" fmla="*/ 21 h 58"/>
                <a:gd name="T28" fmla="*/ 5 w 54"/>
                <a:gd name="T29" fmla="*/ 33 h 58"/>
                <a:gd name="T30" fmla="*/ 12 w 54"/>
                <a:gd name="T31" fmla="*/ 42 h 58"/>
                <a:gd name="T32" fmla="*/ 15 w 54"/>
                <a:gd name="T33" fmla="*/ 43 h 58"/>
                <a:gd name="T34" fmla="*/ 17 w 54"/>
                <a:gd name="T35" fmla="*/ 45 h 58"/>
                <a:gd name="T36" fmla="*/ 24 w 54"/>
                <a:gd name="T37" fmla="*/ 47 h 58"/>
                <a:gd name="T38" fmla="*/ 25 w 54"/>
                <a:gd name="T39" fmla="*/ 53 h 58"/>
                <a:gd name="T40" fmla="*/ 27 w 54"/>
                <a:gd name="T41" fmla="*/ 55 h 58"/>
                <a:gd name="T42" fmla="*/ 30 w 54"/>
                <a:gd name="T43" fmla="*/ 55 h 58"/>
                <a:gd name="T44" fmla="*/ 33 w 54"/>
                <a:gd name="T45" fmla="*/ 56 h 58"/>
                <a:gd name="T46" fmla="*/ 36 w 54"/>
                <a:gd name="T47" fmla="*/ 55 h 58"/>
                <a:gd name="T48" fmla="*/ 42 w 54"/>
                <a:gd name="T49" fmla="*/ 55 h 58"/>
                <a:gd name="T50" fmla="*/ 46 w 54"/>
                <a:gd name="T51" fmla="*/ 54 h 58"/>
                <a:gd name="T52" fmla="*/ 54 w 54"/>
                <a:gd name="T53" fmla="*/ 49 h 58"/>
                <a:gd name="T54" fmla="*/ 49 w 54"/>
                <a:gd name="T55" fmla="*/ 36 h 58"/>
                <a:gd name="T56" fmla="*/ 49 w 54"/>
                <a:gd name="T57" fmla="*/ 32 h 58"/>
                <a:gd name="T58" fmla="*/ 46 w 54"/>
                <a:gd name="T59" fmla="*/ 28 h 58"/>
                <a:gd name="T60" fmla="*/ 48 w 54"/>
                <a:gd name="T61" fmla="*/ 20 h 58"/>
                <a:gd name="T62" fmla="*/ 45 w 54"/>
                <a:gd name="T63" fmla="*/ 18 h 58"/>
                <a:gd name="T64" fmla="*/ 41 w 54"/>
                <a:gd name="T65" fmla="*/ 16 h 58"/>
                <a:gd name="T66" fmla="*/ 41 w 54"/>
                <a:gd name="T6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8">
                  <a:moveTo>
                    <a:pt x="41" y="13"/>
                  </a:moveTo>
                  <a:cubicBezTo>
                    <a:pt x="35" y="9"/>
                    <a:pt x="29" y="6"/>
                    <a:pt x="23" y="3"/>
                  </a:cubicBezTo>
                  <a:cubicBezTo>
                    <a:pt x="22" y="5"/>
                    <a:pt x="19" y="7"/>
                    <a:pt x="17" y="7"/>
                  </a:cubicBezTo>
                  <a:cubicBezTo>
                    <a:pt x="17" y="7"/>
                    <a:pt x="21" y="8"/>
                    <a:pt x="21" y="9"/>
                  </a:cubicBezTo>
                  <a:cubicBezTo>
                    <a:pt x="20" y="10"/>
                    <a:pt x="18" y="9"/>
                    <a:pt x="17" y="9"/>
                  </a:cubicBezTo>
                  <a:cubicBezTo>
                    <a:pt x="15" y="8"/>
                    <a:pt x="15" y="9"/>
                    <a:pt x="13" y="10"/>
                  </a:cubicBezTo>
                  <a:cubicBezTo>
                    <a:pt x="13" y="10"/>
                    <a:pt x="11" y="9"/>
                    <a:pt x="11" y="8"/>
                  </a:cubicBezTo>
                  <a:cubicBezTo>
                    <a:pt x="10" y="7"/>
                    <a:pt x="11" y="5"/>
                    <a:pt x="12" y="4"/>
                  </a:cubicBezTo>
                  <a:cubicBezTo>
                    <a:pt x="13" y="0"/>
                    <a:pt x="7" y="2"/>
                    <a:pt x="5" y="3"/>
                  </a:cubicBezTo>
                  <a:cubicBezTo>
                    <a:pt x="6" y="4"/>
                    <a:pt x="8" y="7"/>
                    <a:pt x="7" y="8"/>
                  </a:cubicBezTo>
                  <a:cubicBezTo>
                    <a:pt x="7" y="9"/>
                    <a:pt x="3" y="12"/>
                    <a:pt x="5" y="12"/>
                  </a:cubicBezTo>
                  <a:cubicBezTo>
                    <a:pt x="8" y="13"/>
                    <a:pt x="7" y="14"/>
                    <a:pt x="6" y="16"/>
                  </a:cubicBezTo>
                  <a:cubicBezTo>
                    <a:pt x="5" y="16"/>
                    <a:pt x="3" y="17"/>
                    <a:pt x="2" y="18"/>
                  </a:cubicBezTo>
                  <a:cubicBezTo>
                    <a:pt x="0" y="19"/>
                    <a:pt x="1" y="19"/>
                    <a:pt x="1" y="21"/>
                  </a:cubicBezTo>
                  <a:cubicBezTo>
                    <a:pt x="2" y="26"/>
                    <a:pt x="4" y="29"/>
                    <a:pt x="5" y="33"/>
                  </a:cubicBezTo>
                  <a:cubicBezTo>
                    <a:pt x="5" y="38"/>
                    <a:pt x="9" y="40"/>
                    <a:pt x="12" y="42"/>
                  </a:cubicBezTo>
                  <a:cubicBezTo>
                    <a:pt x="13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5"/>
                  </a:cubicBezTo>
                  <a:cubicBezTo>
                    <a:pt x="19" y="45"/>
                    <a:pt x="22" y="45"/>
                    <a:pt x="24" y="47"/>
                  </a:cubicBezTo>
                  <a:cubicBezTo>
                    <a:pt x="25" y="48"/>
                    <a:pt x="25" y="51"/>
                    <a:pt x="25" y="53"/>
                  </a:cubicBezTo>
                  <a:cubicBezTo>
                    <a:pt x="26" y="54"/>
                    <a:pt x="25" y="55"/>
                    <a:pt x="27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6"/>
                  </a:cubicBezTo>
                  <a:cubicBezTo>
                    <a:pt x="34" y="57"/>
                    <a:pt x="35" y="56"/>
                    <a:pt x="36" y="55"/>
                  </a:cubicBezTo>
                  <a:cubicBezTo>
                    <a:pt x="38" y="54"/>
                    <a:pt x="40" y="58"/>
                    <a:pt x="42" y="55"/>
                  </a:cubicBezTo>
                  <a:cubicBezTo>
                    <a:pt x="42" y="53"/>
                    <a:pt x="45" y="54"/>
                    <a:pt x="46" y="54"/>
                  </a:cubicBezTo>
                  <a:cubicBezTo>
                    <a:pt x="49" y="53"/>
                    <a:pt x="51" y="51"/>
                    <a:pt x="54" y="49"/>
                  </a:cubicBezTo>
                  <a:cubicBezTo>
                    <a:pt x="49" y="46"/>
                    <a:pt x="49" y="42"/>
                    <a:pt x="49" y="36"/>
                  </a:cubicBezTo>
                  <a:cubicBezTo>
                    <a:pt x="48" y="35"/>
                    <a:pt x="50" y="33"/>
                    <a:pt x="49" y="32"/>
                  </a:cubicBezTo>
                  <a:cubicBezTo>
                    <a:pt x="48" y="31"/>
                    <a:pt x="46" y="30"/>
                    <a:pt x="46" y="28"/>
                  </a:cubicBezTo>
                  <a:cubicBezTo>
                    <a:pt x="46" y="27"/>
                    <a:pt x="48" y="20"/>
                    <a:pt x="48" y="20"/>
                  </a:cubicBezTo>
                  <a:cubicBezTo>
                    <a:pt x="47" y="20"/>
                    <a:pt x="46" y="19"/>
                    <a:pt x="45" y="18"/>
                  </a:cubicBezTo>
                  <a:cubicBezTo>
                    <a:pt x="44" y="17"/>
                    <a:pt x="43" y="17"/>
                    <a:pt x="41" y="16"/>
                  </a:cubicBezTo>
                  <a:cubicBezTo>
                    <a:pt x="41" y="15"/>
                    <a:pt x="41" y="14"/>
                    <a:pt x="41" y="1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4" name="Freeform 753"/>
            <p:cNvSpPr>
              <a:spLocks/>
            </p:cNvSpPr>
            <p:nvPr/>
          </p:nvSpPr>
          <p:spPr bwMode="auto">
            <a:xfrm>
              <a:off x="12117372" y="8931112"/>
              <a:ext cx="251592" cy="289887"/>
            </a:xfrm>
            <a:custGeom>
              <a:avLst/>
              <a:gdLst>
                <a:gd name="T0" fmla="*/ 15 w 27"/>
                <a:gd name="T1" fmla="*/ 29 h 31"/>
                <a:gd name="T2" fmla="*/ 15 w 27"/>
                <a:gd name="T3" fmla="*/ 24 h 31"/>
                <a:gd name="T4" fmla="*/ 17 w 27"/>
                <a:gd name="T5" fmla="*/ 24 h 31"/>
                <a:gd name="T6" fmla="*/ 19 w 27"/>
                <a:gd name="T7" fmla="*/ 21 h 31"/>
                <a:gd name="T8" fmla="*/ 21 w 27"/>
                <a:gd name="T9" fmla="*/ 24 h 31"/>
                <a:gd name="T10" fmla="*/ 24 w 27"/>
                <a:gd name="T11" fmla="*/ 23 h 31"/>
                <a:gd name="T12" fmla="*/ 26 w 27"/>
                <a:gd name="T13" fmla="*/ 24 h 31"/>
                <a:gd name="T14" fmla="*/ 26 w 27"/>
                <a:gd name="T15" fmla="*/ 21 h 31"/>
                <a:gd name="T16" fmla="*/ 26 w 27"/>
                <a:gd name="T17" fmla="*/ 14 h 31"/>
                <a:gd name="T18" fmla="*/ 25 w 27"/>
                <a:gd name="T19" fmla="*/ 11 h 31"/>
                <a:gd name="T20" fmla="*/ 26 w 27"/>
                <a:gd name="T21" fmla="*/ 6 h 31"/>
                <a:gd name="T22" fmla="*/ 21 w 27"/>
                <a:gd name="T23" fmla="*/ 4 h 31"/>
                <a:gd name="T24" fmla="*/ 19 w 27"/>
                <a:gd name="T25" fmla="*/ 0 h 31"/>
                <a:gd name="T26" fmla="*/ 14 w 27"/>
                <a:gd name="T27" fmla="*/ 0 h 31"/>
                <a:gd name="T28" fmla="*/ 11 w 27"/>
                <a:gd name="T29" fmla="*/ 7 h 31"/>
                <a:gd name="T30" fmla="*/ 5 w 27"/>
                <a:gd name="T31" fmla="*/ 7 h 31"/>
                <a:gd name="T32" fmla="*/ 4 w 27"/>
                <a:gd name="T33" fmla="*/ 7 h 31"/>
                <a:gd name="T34" fmla="*/ 4 w 27"/>
                <a:gd name="T35" fmla="*/ 10 h 31"/>
                <a:gd name="T36" fmla="*/ 0 w 27"/>
                <a:gd name="T37" fmla="*/ 16 h 31"/>
                <a:gd name="T38" fmla="*/ 4 w 27"/>
                <a:gd name="T39" fmla="*/ 23 h 31"/>
                <a:gd name="T40" fmla="*/ 9 w 27"/>
                <a:gd name="T41" fmla="*/ 28 h 31"/>
                <a:gd name="T42" fmla="*/ 11 w 27"/>
                <a:gd name="T43" fmla="*/ 31 h 31"/>
                <a:gd name="T44" fmla="*/ 15 w 27"/>
                <a:gd name="T45" fmla="*/ 29 h 31"/>
                <a:gd name="T46" fmla="*/ 15 w 27"/>
                <a:gd name="T4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1">
                  <a:moveTo>
                    <a:pt x="15" y="29"/>
                  </a:moveTo>
                  <a:cubicBezTo>
                    <a:pt x="15" y="28"/>
                    <a:pt x="13" y="24"/>
                    <a:pt x="15" y="24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8" y="23"/>
                    <a:pt x="18" y="21"/>
                    <a:pt x="19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2" y="25"/>
                    <a:pt x="22" y="23"/>
                    <a:pt x="24" y="23"/>
                  </a:cubicBezTo>
                  <a:cubicBezTo>
                    <a:pt x="24" y="23"/>
                    <a:pt x="26" y="25"/>
                    <a:pt x="26" y="24"/>
                  </a:cubicBezTo>
                  <a:cubicBezTo>
                    <a:pt x="26" y="23"/>
                    <a:pt x="26" y="22"/>
                    <a:pt x="26" y="21"/>
                  </a:cubicBezTo>
                  <a:cubicBezTo>
                    <a:pt x="27" y="19"/>
                    <a:pt x="27" y="16"/>
                    <a:pt x="26" y="14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5" y="3"/>
                    <a:pt x="21" y="7"/>
                    <a:pt x="21" y="4"/>
                  </a:cubicBezTo>
                  <a:cubicBezTo>
                    <a:pt x="21" y="2"/>
                    <a:pt x="22" y="0"/>
                    <a:pt x="19" y="0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0" y="0"/>
                    <a:pt x="15" y="7"/>
                    <a:pt x="11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4" y="9"/>
                    <a:pt x="4" y="10"/>
                  </a:cubicBezTo>
                  <a:cubicBezTo>
                    <a:pt x="4" y="12"/>
                    <a:pt x="0" y="14"/>
                    <a:pt x="0" y="16"/>
                  </a:cubicBezTo>
                  <a:cubicBezTo>
                    <a:pt x="1" y="18"/>
                    <a:pt x="3" y="21"/>
                    <a:pt x="4" y="23"/>
                  </a:cubicBezTo>
                  <a:cubicBezTo>
                    <a:pt x="6" y="24"/>
                    <a:pt x="7" y="26"/>
                    <a:pt x="9" y="28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0"/>
                    <a:pt x="14" y="30"/>
                    <a:pt x="15" y="29"/>
                  </a:cubicBezTo>
                  <a:cubicBezTo>
                    <a:pt x="15" y="29"/>
                    <a:pt x="14" y="30"/>
                    <a:pt x="15" y="29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5" name="Freeform 754"/>
            <p:cNvSpPr>
              <a:spLocks/>
            </p:cNvSpPr>
            <p:nvPr/>
          </p:nvSpPr>
          <p:spPr bwMode="auto">
            <a:xfrm>
              <a:off x="12133294" y="8931112"/>
              <a:ext cx="105096" cy="66897"/>
            </a:xfrm>
            <a:custGeom>
              <a:avLst/>
              <a:gdLst>
                <a:gd name="T0" fmla="*/ 11 w 11"/>
                <a:gd name="T1" fmla="*/ 7 h 7"/>
                <a:gd name="T2" fmla="*/ 11 w 11"/>
                <a:gd name="T3" fmla="*/ 0 h 7"/>
                <a:gd name="T4" fmla="*/ 3 w 11"/>
                <a:gd name="T5" fmla="*/ 1 h 7"/>
                <a:gd name="T6" fmla="*/ 0 w 11"/>
                <a:gd name="T7" fmla="*/ 4 h 7"/>
                <a:gd name="T8" fmla="*/ 2 w 11"/>
                <a:gd name="T9" fmla="*/ 7 h 7"/>
                <a:gd name="T10" fmla="*/ 1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5"/>
                    <a:pt x="11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4" y="2"/>
                    <a:pt x="1" y="3"/>
                    <a:pt x="0" y="4"/>
                  </a:cubicBezTo>
                  <a:cubicBezTo>
                    <a:pt x="0" y="5"/>
                    <a:pt x="2" y="6"/>
                    <a:pt x="2" y="7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6" name="Freeform 755"/>
            <p:cNvSpPr>
              <a:spLocks/>
            </p:cNvSpPr>
            <p:nvPr/>
          </p:nvSpPr>
          <p:spPr bwMode="auto">
            <a:xfrm>
              <a:off x="12098260" y="8427799"/>
              <a:ext cx="343950" cy="531985"/>
            </a:xfrm>
            <a:custGeom>
              <a:avLst/>
              <a:gdLst>
                <a:gd name="T0" fmla="*/ 29 w 37"/>
                <a:gd name="T1" fmla="*/ 55 h 57"/>
                <a:gd name="T2" fmla="*/ 37 w 37"/>
                <a:gd name="T3" fmla="*/ 55 h 57"/>
                <a:gd name="T4" fmla="*/ 33 w 37"/>
                <a:gd name="T5" fmla="*/ 48 h 57"/>
                <a:gd name="T6" fmla="*/ 32 w 37"/>
                <a:gd name="T7" fmla="*/ 44 h 57"/>
                <a:gd name="T8" fmla="*/ 30 w 37"/>
                <a:gd name="T9" fmla="*/ 40 h 57"/>
                <a:gd name="T10" fmla="*/ 32 w 37"/>
                <a:gd name="T11" fmla="*/ 32 h 57"/>
                <a:gd name="T12" fmla="*/ 34 w 37"/>
                <a:gd name="T13" fmla="*/ 27 h 57"/>
                <a:gd name="T14" fmla="*/ 31 w 37"/>
                <a:gd name="T15" fmla="*/ 21 h 57"/>
                <a:gd name="T16" fmla="*/ 28 w 37"/>
                <a:gd name="T17" fmla="*/ 16 h 57"/>
                <a:gd name="T18" fmla="*/ 34 w 37"/>
                <a:gd name="T19" fmla="*/ 16 h 57"/>
                <a:gd name="T20" fmla="*/ 32 w 37"/>
                <a:gd name="T21" fmla="*/ 6 h 57"/>
                <a:gd name="T22" fmla="*/ 30 w 37"/>
                <a:gd name="T23" fmla="*/ 2 h 57"/>
                <a:gd name="T24" fmla="*/ 27 w 37"/>
                <a:gd name="T25" fmla="*/ 0 h 57"/>
                <a:gd name="T26" fmla="*/ 28 w 37"/>
                <a:gd name="T27" fmla="*/ 9 h 57"/>
                <a:gd name="T28" fmla="*/ 23 w 37"/>
                <a:gd name="T29" fmla="*/ 18 h 57"/>
                <a:gd name="T30" fmla="*/ 21 w 37"/>
                <a:gd name="T31" fmla="*/ 22 h 57"/>
                <a:gd name="T32" fmla="*/ 18 w 37"/>
                <a:gd name="T33" fmla="*/ 27 h 57"/>
                <a:gd name="T34" fmla="*/ 15 w 37"/>
                <a:gd name="T35" fmla="*/ 33 h 57"/>
                <a:gd name="T36" fmla="*/ 11 w 37"/>
                <a:gd name="T37" fmla="*/ 31 h 57"/>
                <a:gd name="T38" fmla="*/ 2 w 37"/>
                <a:gd name="T39" fmla="*/ 39 h 57"/>
                <a:gd name="T40" fmla="*/ 1 w 37"/>
                <a:gd name="T41" fmla="*/ 42 h 57"/>
                <a:gd name="T42" fmla="*/ 4 w 37"/>
                <a:gd name="T43" fmla="*/ 45 h 57"/>
                <a:gd name="T44" fmla="*/ 5 w 37"/>
                <a:gd name="T45" fmla="*/ 45 h 57"/>
                <a:gd name="T46" fmla="*/ 7 w 37"/>
                <a:gd name="T47" fmla="*/ 48 h 57"/>
                <a:gd name="T48" fmla="*/ 7 w 37"/>
                <a:gd name="T49" fmla="*/ 55 h 57"/>
                <a:gd name="T50" fmla="*/ 16 w 37"/>
                <a:gd name="T51" fmla="*/ 54 h 57"/>
                <a:gd name="T52" fmla="*/ 29 w 37"/>
                <a:gd name="T5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7">
                  <a:moveTo>
                    <a:pt x="29" y="55"/>
                  </a:moveTo>
                  <a:cubicBezTo>
                    <a:pt x="32" y="55"/>
                    <a:pt x="35" y="57"/>
                    <a:pt x="37" y="55"/>
                  </a:cubicBezTo>
                  <a:cubicBezTo>
                    <a:pt x="37" y="51"/>
                    <a:pt x="35" y="50"/>
                    <a:pt x="33" y="48"/>
                  </a:cubicBezTo>
                  <a:cubicBezTo>
                    <a:pt x="32" y="47"/>
                    <a:pt x="32" y="46"/>
                    <a:pt x="32" y="44"/>
                  </a:cubicBezTo>
                  <a:cubicBezTo>
                    <a:pt x="31" y="43"/>
                    <a:pt x="30" y="42"/>
                    <a:pt x="30" y="40"/>
                  </a:cubicBezTo>
                  <a:cubicBezTo>
                    <a:pt x="29" y="36"/>
                    <a:pt x="31" y="35"/>
                    <a:pt x="32" y="32"/>
                  </a:cubicBezTo>
                  <a:cubicBezTo>
                    <a:pt x="33" y="30"/>
                    <a:pt x="34" y="29"/>
                    <a:pt x="34" y="27"/>
                  </a:cubicBezTo>
                  <a:cubicBezTo>
                    <a:pt x="33" y="25"/>
                    <a:pt x="33" y="23"/>
                    <a:pt x="31" y="21"/>
                  </a:cubicBezTo>
                  <a:cubicBezTo>
                    <a:pt x="31" y="21"/>
                    <a:pt x="26" y="18"/>
                    <a:pt x="28" y="16"/>
                  </a:cubicBezTo>
                  <a:cubicBezTo>
                    <a:pt x="29" y="15"/>
                    <a:pt x="32" y="16"/>
                    <a:pt x="34" y="16"/>
                  </a:cubicBezTo>
                  <a:cubicBezTo>
                    <a:pt x="32" y="12"/>
                    <a:pt x="32" y="10"/>
                    <a:pt x="32" y="6"/>
                  </a:cubicBezTo>
                  <a:cubicBezTo>
                    <a:pt x="32" y="5"/>
                    <a:pt x="32" y="3"/>
                    <a:pt x="30" y="2"/>
                  </a:cubicBezTo>
                  <a:cubicBezTo>
                    <a:pt x="30" y="1"/>
                    <a:pt x="27" y="0"/>
                    <a:pt x="27" y="0"/>
                  </a:cubicBezTo>
                  <a:cubicBezTo>
                    <a:pt x="27" y="2"/>
                    <a:pt x="33" y="7"/>
                    <a:pt x="28" y="9"/>
                  </a:cubicBezTo>
                  <a:cubicBezTo>
                    <a:pt x="25" y="11"/>
                    <a:pt x="24" y="14"/>
                    <a:pt x="23" y="18"/>
                  </a:cubicBezTo>
                  <a:cubicBezTo>
                    <a:pt x="22" y="19"/>
                    <a:pt x="22" y="22"/>
                    <a:pt x="21" y="22"/>
                  </a:cubicBezTo>
                  <a:cubicBezTo>
                    <a:pt x="19" y="23"/>
                    <a:pt x="19" y="25"/>
                    <a:pt x="18" y="27"/>
                  </a:cubicBezTo>
                  <a:cubicBezTo>
                    <a:pt x="17" y="29"/>
                    <a:pt x="16" y="31"/>
                    <a:pt x="15" y="33"/>
                  </a:cubicBezTo>
                  <a:cubicBezTo>
                    <a:pt x="13" y="35"/>
                    <a:pt x="12" y="31"/>
                    <a:pt x="11" y="31"/>
                  </a:cubicBezTo>
                  <a:cubicBezTo>
                    <a:pt x="6" y="31"/>
                    <a:pt x="3" y="35"/>
                    <a:pt x="2" y="39"/>
                  </a:cubicBezTo>
                  <a:cubicBezTo>
                    <a:pt x="2" y="40"/>
                    <a:pt x="0" y="41"/>
                    <a:pt x="1" y="42"/>
                  </a:cubicBezTo>
                  <a:cubicBezTo>
                    <a:pt x="2" y="43"/>
                    <a:pt x="3" y="44"/>
                    <a:pt x="4" y="45"/>
                  </a:cubicBezTo>
                  <a:cubicBezTo>
                    <a:pt x="4" y="46"/>
                    <a:pt x="5" y="44"/>
                    <a:pt x="5" y="45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8" y="50"/>
                    <a:pt x="7" y="53"/>
                    <a:pt x="7" y="55"/>
                  </a:cubicBezTo>
                  <a:cubicBezTo>
                    <a:pt x="10" y="54"/>
                    <a:pt x="13" y="54"/>
                    <a:pt x="16" y="54"/>
                  </a:cubicBezTo>
                  <a:cubicBezTo>
                    <a:pt x="20" y="54"/>
                    <a:pt x="25" y="55"/>
                    <a:pt x="29" y="5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7" name="Freeform 756"/>
            <p:cNvSpPr>
              <a:spLocks/>
            </p:cNvSpPr>
            <p:nvPr/>
          </p:nvSpPr>
          <p:spPr bwMode="auto">
            <a:xfrm>
              <a:off x="11732023" y="8453282"/>
              <a:ext cx="140127" cy="289887"/>
            </a:xfrm>
            <a:custGeom>
              <a:avLst/>
              <a:gdLst>
                <a:gd name="T0" fmla="*/ 11 w 15"/>
                <a:gd name="T1" fmla="*/ 0 h 31"/>
                <a:gd name="T2" fmla="*/ 9 w 15"/>
                <a:gd name="T3" fmla="*/ 4 h 31"/>
                <a:gd name="T4" fmla="*/ 4 w 15"/>
                <a:gd name="T5" fmla="*/ 5 h 31"/>
                <a:gd name="T6" fmla="*/ 1 w 15"/>
                <a:gd name="T7" fmla="*/ 8 h 31"/>
                <a:gd name="T8" fmla="*/ 3 w 15"/>
                <a:gd name="T9" fmla="*/ 13 h 31"/>
                <a:gd name="T10" fmla="*/ 6 w 15"/>
                <a:gd name="T11" fmla="*/ 31 h 31"/>
                <a:gd name="T12" fmla="*/ 11 w 15"/>
                <a:gd name="T13" fmla="*/ 30 h 31"/>
                <a:gd name="T14" fmla="*/ 11 w 15"/>
                <a:gd name="T15" fmla="*/ 27 h 31"/>
                <a:gd name="T16" fmla="*/ 11 w 15"/>
                <a:gd name="T17" fmla="*/ 18 h 31"/>
                <a:gd name="T18" fmla="*/ 15 w 15"/>
                <a:gd name="T19" fmla="*/ 9 h 31"/>
                <a:gd name="T20" fmla="*/ 14 w 15"/>
                <a:gd name="T21" fmla="*/ 3 h 31"/>
                <a:gd name="T22" fmla="*/ 11 w 15"/>
                <a:gd name="T23" fmla="*/ 0 h 31"/>
                <a:gd name="T24" fmla="*/ 11 w 15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1">
                  <a:moveTo>
                    <a:pt x="11" y="0"/>
                  </a:moveTo>
                  <a:cubicBezTo>
                    <a:pt x="9" y="2"/>
                    <a:pt x="10" y="2"/>
                    <a:pt x="9" y="4"/>
                  </a:cubicBezTo>
                  <a:cubicBezTo>
                    <a:pt x="8" y="6"/>
                    <a:pt x="6" y="5"/>
                    <a:pt x="4" y="5"/>
                  </a:cubicBezTo>
                  <a:cubicBezTo>
                    <a:pt x="4" y="5"/>
                    <a:pt x="2" y="7"/>
                    <a:pt x="1" y="8"/>
                  </a:cubicBezTo>
                  <a:cubicBezTo>
                    <a:pt x="0" y="9"/>
                    <a:pt x="2" y="11"/>
                    <a:pt x="3" y="13"/>
                  </a:cubicBezTo>
                  <a:cubicBezTo>
                    <a:pt x="7" y="18"/>
                    <a:pt x="4" y="25"/>
                    <a:pt x="6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2" y="29"/>
                    <a:pt x="11" y="27"/>
                  </a:cubicBezTo>
                  <a:cubicBezTo>
                    <a:pt x="11" y="24"/>
                    <a:pt x="11" y="21"/>
                    <a:pt x="11" y="18"/>
                  </a:cubicBezTo>
                  <a:cubicBezTo>
                    <a:pt x="11" y="14"/>
                    <a:pt x="14" y="12"/>
                    <a:pt x="15" y="9"/>
                  </a:cubicBezTo>
                  <a:cubicBezTo>
                    <a:pt x="15" y="6"/>
                    <a:pt x="15" y="5"/>
                    <a:pt x="14" y="3"/>
                  </a:cubicBezTo>
                  <a:cubicBezTo>
                    <a:pt x="14" y="3"/>
                    <a:pt x="11" y="0"/>
                    <a:pt x="11" y="0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8" name="Freeform 757"/>
            <p:cNvSpPr>
              <a:spLocks/>
            </p:cNvSpPr>
            <p:nvPr/>
          </p:nvSpPr>
          <p:spPr bwMode="auto">
            <a:xfrm>
              <a:off x="11827563" y="8380013"/>
              <a:ext cx="550956" cy="477831"/>
            </a:xfrm>
            <a:custGeom>
              <a:avLst/>
              <a:gdLst>
                <a:gd name="T0" fmla="*/ 31 w 59"/>
                <a:gd name="T1" fmla="*/ 42 h 51"/>
                <a:gd name="T2" fmla="*/ 37 w 59"/>
                <a:gd name="T3" fmla="*/ 37 h 51"/>
                <a:gd name="T4" fmla="*/ 40 w 59"/>
                <a:gd name="T5" fmla="*/ 36 h 51"/>
                <a:gd name="T6" fmla="*/ 43 w 59"/>
                <a:gd name="T7" fmla="*/ 38 h 51"/>
                <a:gd name="T8" fmla="*/ 47 w 59"/>
                <a:gd name="T9" fmla="*/ 32 h 51"/>
                <a:gd name="T10" fmla="*/ 48 w 59"/>
                <a:gd name="T11" fmla="*/ 28 h 51"/>
                <a:gd name="T12" fmla="*/ 51 w 59"/>
                <a:gd name="T13" fmla="*/ 27 h 51"/>
                <a:gd name="T14" fmla="*/ 56 w 59"/>
                <a:gd name="T15" fmla="*/ 14 h 51"/>
                <a:gd name="T16" fmla="*/ 59 w 59"/>
                <a:gd name="T17" fmla="*/ 11 h 51"/>
                <a:gd name="T18" fmla="*/ 57 w 59"/>
                <a:gd name="T19" fmla="*/ 8 h 51"/>
                <a:gd name="T20" fmla="*/ 56 w 59"/>
                <a:gd name="T21" fmla="*/ 6 h 51"/>
                <a:gd name="T22" fmla="*/ 54 w 59"/>
                <a:gd name="T23" fmla="*/ 1 h 51"/>
                <a:gd name="T24" fmla="*/ 48 w 59"/>
                <a:gd name="T25" fmla="*/ 5 h 51"/>
                <a:gd name="T26" fmla="*/ 40 w 59"/>
                <a:gd name="T27" fmla="*/ 4 h 51"/>
                <a:gd name="T28" fmla="*/ 32 w 59"/>
                <a:gd name="T29" fmla="*/ 6 h 51"/>
                <a:gd name="T30" fmla="*/ 26 w 59"/>
                <a:gd name="T31" fmla="*/ 4 h 51"/>
                <a:gd name="T32" fmla="*/ 19 w 59"/>
                <a:gd name="T33" fmla="*/ 3 h 51"/>
                <a:gd name="T34" fmla="*/ 13 w 59"/>
                <a:gd name="T35" fmla="*/ 1 h 51"/>
                <a:gd name="T36" fmla="*/ 8 w 59"/>
                <a:gd name="T37" fmla="*/ 3 h 51"/>
                <a:gd name="T38" fmla="*/ 7 w 59"/>
                <a:gd name="T39" fmla="*/ 6 h 51"/>
                <a:gd name="T40" fmla="*/ 6 w 59"/>
                <a:gd name="T41" fmla="*/ 10 h 51"/>
                <a:gd name="T42" fmla="*/ 5 w 59"/>
                <a:gd name="T43" fmla="*/ 16 h 51"/>
                <a:gd name="T44" fmla="*/ 1 w 59"/>
                <a:gd name="T45" fmla="*/ 24 h 51"/>
                <a:gd name="T46" fmla="*/ 2 w 59"/>
                <a:gd name="T47" fmla="*/ 38 h 51"/>
                <a:gd name="T48" fmla="*/ 5 w 59"/>
                <a:gd name="T49" fmla="*/ 38 h 51"/>
                <a:gd name="T50" fmla="*/ 9 w 59"/>
                <a:gd name="T51" fmla="*/ 39 h 51"/>
                <a:gd name="T52" fmla="*/ 14 w 59"/>
                <a:gd name="T53" fmla="*/ 43 h 51"/>
                <a:gd name="T54" fmla="*/ 14 w 59"/>
                <a:gd name="T55" fmla="*/ 45 h 51"/>
                <a:gd name="T56" fmla="*/ 16 w 59"/>
                <a:gd name="T57" fmla="*/ 48 h 51"/>
                <a:gd name="T58" fmla="*/ 23 w 59"/>
                <a:gd name="T59" fmla="*/ 47 h 51"/>
                <a:gd name="T60" fmla="*/ 22 w 59"/>
                <a:gd name="T61" fmla="*/ 48 h 51"/>
                <a:gd name="T62" fmla="*/ 27 w 59"/>
                <a:gd name="T63" fmla="*/ 47 h 51"/>
                <a:gd name="T64" fmla="*/ 30 w 59"/>
                <a:gd name="T65" fmla="*/ 47 h 51"/>
                <a:gd name="T66" fmla="*/ 31 w 59"/>
                <a:gd name="T67" fmla="*/ 42 h 51"/>
                <a:gd name="T68" fmla="*/ 31 w 5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51">
                  <a:moveTo>
                    <a:pt x="31" y="42"/>
                  </a:moveTo>
                  <a:cubicBezTo>
                    <a:pt x="32" y="40"/>
                    <a:pt x="35" y="37"/>
                    <a:pt x="37" y="37"/>
                  </a:cubicBezTo>
                  <a:cubicBezTo>
                    <a:pt x="38" y="36"/>
                    <a:pt x="40" y="36"/>
                    <a:pt x="40" y="36"/>
                  </a:cubicBezTo>
                  <a:cubicBezTo>
                    <a:pt x="41" y="37"/>
                    <a:pt x="42" y="39"/>
                    <a:pt x="43" y="38"/>
                  </a:cubicBezTo>
                  <a:cubicBezTo>
                    <a:pt x="45" y="37"/>
                    <a:pt x="46" y="34"/>
                    <a:pt x="47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49" y="27"/>
                    <a:pt x="50" y="28"/>
                    <a:pt x="51" y="27"/>
                  </a:cubicBezTo>
                  <a:cubicBezTo>
                    <a:pt x="51" y="25"/>
                    <a:pt x="53" y="14"/>
                    <a:pt x="56" y="14"/>
                  </a:cubicBezTo>
                  <a:cubicBezTo>
                    <a:pt x="58" y="14"/>
                    <a:pt x="59" y="12"/>
                    <a:pt x="59" y="11"/>
                  </a:cubicBezTo>
                  <a:cubicBezTo>
                    <a:pt x="59" y="9"/>
                    <a:pt x="57" y="9"/>
                    <a:pt x="57" y="8"/>
                  </a:cubicBezTo>
                  <a:cubicBezTo>
                    <a:pt x="57" y="7"/>
                    <a:pt x="56" y="7"/>
                    <a:pt x="56" y="6"/>
                  </a:cubicBezTo>
                  <a:cubicBezTo>
                    <a:pt x="55" y="4"/>
                    <a:pt x="55" y="3"/>
                    <a:pt x="54" y="1"/>
                  </a:cubicBezTo>
                  <a:cubicBezTo>
                    <a:pt x="53" y="2"/>
                    <a:pt x="50" y="5"/>
                    <a:pt x="48" y="5"/>
                  </a:cubicBezTo>
                  <a:cubicBezTo>
                    <a:pt x="45" y="4"/>
                    <a:pt x="43" y="4"/>
                    <a:pt x="40" y="4"/>
                  </a:cubicBezTo>
                  <a:cubicBezTo>
                    <a:pt x="37" y="4"/>
                    <a:pt x="35" y="6"/>
                    <a:pt x="32" y="6"/>
                  </a:cubicBezTo>
                  <a:cubicBezTo>
                    <a:pt x="30" y="6"/>
                    <a:pt x="28" y="3"/>
                    <a:pt x="26" y="4"/>
                  </a:cubicBezTo>
                  <a:cubicBezTo>
                    <a:pt x="22" y="6"/>
                    <a:pt x="21" y="5"/>
                    <a:pt x="19" y="3"/>
                  </a:cubicBezTo>
                  <a:cubicBezTo>
                    <a:pt x="18" y="2"/>
                    <a:pt x="15" y="0"/>
                    <a:pt x="13" y="1"/>
                  </a:cubicBezTo>
                  <a:cubicBezTo>
                    <a:pt x="12" y="1"/>
                    <a:pt x="9" y="2"/>
                    <a:pt x="8" y="3"/>
                  </a:cubicBezTo>
                  <a:cubicBezTo>
                    <a:pt x="7" y="4"/>
                    <a:pt x="8" y="5"/>
                    <a:pt x="7" y="6"/>
                  </a:cubicBez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5" y="14"/>
                    <a:pt x="5" y="16"/>
                  </a:cubicBezTo>
                  <a:cubicBezTo>
                    <a:pt x="5" y="19"/>
                    <a:pt x="2" y="21"/>
                    <a:pt x="1" y="24"/>
                  </a:cubicBezTo>
                  <a:cubicBezTo>
                    <a:pt x="0" y="27"/>
                    <a:pt x="1" y="34"/>
                    <a:pt x="2" y="38"/>
                  </a:cubicBezTo>
                  <a:cubicBezTo>
                    <a:pt x="2" y="39"/>
                    <a:pt x="4" y="38"/>
                    <a:pt x="5" y="38"/>
                  </a:cubicBezTo>
                  <a:cubicBezTo>
                    <a:pt x="6" y="38"/>
                    <a:pt x="8" y="39"/>
                    <a:pt x="9" y="39"/>
                  </a:cubicBezTo>
                  <a:cubicBezTo>
                    <a:pt x="10" y="40"/>
                    <a:pt x="14" y="42"/>
                    <a:pt x="14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6"/>
                    <a:pt x="15" y="47"/>
                    <a:pt x="16" y="48"/>
                  </a:cubicBezTo>
                  <a:cubicBezTo>
                    <a:pt x="18" y="51"/>
                    <a:pt x="21" y="46"/>
                    <a:pt x="23" y="47"/>
                  </a:cubicBezTo>
                  <a:cubicBezTo>
                    <a:pt x="23" y="47"/>
                    <a:pt x="22" y="48"/>
                    <a:pt x="22" y="48"/>
                  </a:cubicBezTo>
                  <a:cubicBezTo>
                    <a:pt x="22" y="47"/>
                    <a:pt x="27" y="47"/>
                    <a:pt x="27" y="47"/>
                  </a:cubicBezTo>
                  <a:cubicBezTo>
                    <a:pt x="29" y="47"/>
                    <a:pt x="29" y="45"/>
                    <a:pt x="30" y="47"/>
                  </a:cubicBezTo>
                  <a:cubicBezTo>
                    <a:pt x="31" y="45"/>
                    <a:pt x="31" y="44"/>
                    <a:pt x="31" y="42"/>
                  </a:cubicBezTo>
                  <a:cubicBezTo>
                    <a:pt x="32" y="41"/>
                    <a:pt x="31" y="43"/>
                    <a:pt x="31" y="4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69" name="Freeform 758"/>
            <p:cNvSpPr>
              <a:spLocks/>
            </p:cNvSpPr>
            <p:nvPr/>
          </p:nvSpPr>
          <p:spPr bwMode="auto">
            <a:xfrm>
              <a:off x="11432659" y="8322671"/>
              <a:ext cx="394904" cy="280328"/>
            </a:xfrm>
            <a:custGeom>
              <a:avLst/>
              <a:gdLst>
                <a:gd name="T0" fmla="*/ 35 w 42"/>
                <a:gd name="T1" fmla="*/ 20 h 30"/>
                <a:gd name="T2" fmla="*/ 41 w 42"/>
                <a:gd name="T3" fmla="*/ 17 h 30"/>
                <a:gd name="T4" fmla="*/ 38 w 42"/>
                <a:gd name="T5" fmla="*/ 13 h 30"/>
                <a:gd name="T6" fmla="*/ 33 w 42"/>
                <a:gd name="T7" fmla="*/ 10 h 30"/>
                <a:gd name="T8" fmla="*/ 32 w 42"/>
                <a:gd name="T9" fmla="*/ 7 h 30"/>
                <a:gd name="T10" fmla="*/ 30 w 42"/>
                <a:gd name="T11" fmla="*/ 1 h 30"/>
                <a:gd name="T12" fmla="*/ 26 w 42"/>
                <a:gd name="T13" fmla="*/ 0 h 30"/>
                <a:gd name="T14" fmla="*/ 22 w 42"/>
                <a:gd name="T15" fmla="*/ 2 h 30"/>
                <a:gd name="T16" fmla="*/ 19 w 42"/>
                <a:gd name="T17" fmla="*/ 4 h 30"/>
                <a:gd name="T18" fmla="*/ 17 w 42"/>
                <a:gd name="T19" fmla="*/ 5 h 30"/>
                <a:gd name="T20" fmla="*/ 11 w 42"/>
                <a:gd name="T21" fmla="*/ 10 h 30"/>
                <a:gd name="T22" fmla="*/ 9 w 42"/>
                <a:gd name="T23" fmla="*/ 10 h 30"/>
                <a:gd name="T24" fmla="*/ 7 w 42"/>
                <a:gd name="T25" fmla="*/ 14 h 30"/>
                <a:gd name="T26" fmla="*/ 5 w 42"/>
                <a:gd name="T27" fmla="*/ 16 h 30"/>
                <a:gd name="T28" fmla="*/ 2 w 42"/>
                <a:gd name="T29" fmla="*/ 18 h 30"/>
                <a:gd name="T30" fmla="*/ 1 w 42"/>
                <a:gd name="T31" fmla="*/ 24 h 30"/>
                <a:gd name="T32" fmla="*/ 8 w 42"/>
                <a:gd name="T33" fmla="*/ 28 h 30"/>
                <a:gd name="T34" fmla="*/ 16 w 42"/>
                <a:gd name="T35" fmla="*/ 30 h 30"/>
                <a:gd name="T36" fmla="*/ 15 w 42"/>
                <a:gd name="T37" fmla="*/ 22 h 30"/>
                <a:gd name="T38" fmla="*/ 26 w 42"/>
                <a:gd name="T39" fmla="*/ 22 h 30"/>
                <a:gd name="T40" fmla="*/ 35 w 42"/>
                <a:gd name="T41" fmla="*/ 20 h 30"/>
                <a:gd name="T42" fmla="*/ 35 w 42"/>
                <a:gd name="T4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0">
                  <a:moveTo>
                    <a:pt x="35" y="20"/>
                  </a:moveTo>
                  <a:cubicBezTo>
                    <a:pt x="37" y="17"/>
                    <a:pt x="40" y="20"/>
                    <a:pt x="41" y="17"/>
                  </a:cubicBezTo>
                  <a:cubicBezTo>
                    <a:pt x="42" y="16"/>
                    <a:pt x="39" y="13"/>
                    <a:pt x="38" y="13"/>
                  </a:cubicBezTo>
                  <a:cubicBezTo>
                    <a:pt x="37" y="15"/>
                    <a:pt x="34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30" y="5"/>
                    <a:pt x="30" y="4"/>
                    <a:pt x="30" y="1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8" y="6"/>
                    <a:pt x="18" y="4"/>
                    <a:pt x="17" y="5"/>
                  </a:cubicBezTo>
                  <a:cubicBezTo>
                    <a:pt x="15" y="6"/>
                    <a:pt x="13" y="11"/>
                    <a:pt x="11" y="10"/>
                  </a:cubicBezTo>
                  <a:cubicBezTo>
                    <a:pt x="10" y="10"/>
                    <a:pt x="9" y="8"/>
                    <a:pt x="9" y="10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7" y="15"/>
                    <a:pt x="7" y="16"/>
                    <a:pt x="5" y="16"/>
                  </a:cubicBezTo>
                  <a:cubicBezTo>
                    <a:pt x="5" y="16"/>
                    <a:pt x="1" y="17"/>
                    <a:pt x="2" y="18"/>
                  </a:cubicBezTo>
                  <a:cubicBezTo>
                    <a:pt x="5" y="20"/>
                    <a:pt x="0" y="23"/>
                    <a:pt x="1" y="24"/>
                  </a:cubicBezTo>
                  <a:cubicBezTo>
                    <a:pt x="3" y="25"/>
                    <a:pt x="5" y="30"/>
                    <a:pt x="8" y="28"/>
                  </a:cubicBezTo>
                  <a:cubicBezTo>
                    <a:pt x="11" y="26"/>
                    <a:pt x="13" y="27"/>
                    <a:pt x="16" y="30"/>
                  </a:cubicBezTo>
                  <a:cubicBezTo>
                    <a:pt x="15" y="27"/>
                    <a:pt x="15" y="24"/>
                    <a:pt x="15" y="22"/>
                  </a:cubicBezTo>
                  <a:cubicBezTo>
                    <a:pt x="19" y="22"/>
                    <a:pt x="22" y="22"/>
                    <a:pt x="26" y="22"/>
                  </a:cubicBezTo>
                  <a:cubicBezTo>
                    <a:pt x="29" y="22"/>
                    <a:pt x="34" y="23"/>
                    <a:pt x="35" y="20"/>
                  </a:cubicBezTo>
                  <a:cubicBezTo>
                    <a:pt x="36" y="18"/>
                    <a:pt x="35" y="20"/>
                    <a:pt x="35" y="2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0" name="Freeform 759"/>
            <p:cNvSpPr>
              <a:spLocks/>
            </p:cNvSpPr>
            <p:nvPr/>
          </p:nvSpPr>
          <p:spPr bwMode="auto">
            <a:xfrm>
              <a:off x="11696990" y="8529732"/>
              <a:ext cx="92357" cy="222990"/>
            </a:xfrm>
            <a:custGeom>
              <a:avLst/>
              <a:gdLst>
                <a:gd name="T0" fmla="*/ 9 w 10"/>
                <a:gd name="T1" fmla="*/ 10 h 24"/>
                <a:gd name="T2" fmla="*/ 8 w 10"/>
                <a:gd name="T3" fmla="*/ 6 h 24"/>
                <a:gd name="T4" fmla="*/ 5 w 10"/>
                <a:gd name="T5" fmla="*/ 0 h 24"/>
                <a:gd name="T6" fmla="*/ 2 w 10"/>
                <a:gd name="T7" fmla="*/ 0 h 24"/>
                <a:gd name="T8" fmla="*/ 2 w 10"/>
                <a:gd name="T9" fmla="*/ 3 h 24"/>
                <a:gd name="T10" fmla="*/ 2 w 10"/>
                <a:gd name="T11" fmla="*/ 9 h 24"/>
                <a:gd name="T12" fmla="*/ 4 w 10"/>
                <a:gd name="T13" fmla="*/ 15 h 24"/>
                <a:gd name="T14" fmla="*/ 4 w 10"/>
                <a:gd name="T15" fmla="*/ 21 h 24"/>
                <a:gd name="T16" fmla="*/ 6 w 10"/>
                <a:gd name="T17" fmla="*/ 23 h 24"/>
                <a:gd name="T18" fmla="*/ 9 w 10"/>
                <a:gd name="T19" fmla="*/ 23 h 24"/>
                <a:gd name="T20" fmla="*/ 9 w 10"/>
                <a:gd name="T21" fmla="*/ 10 h 24"/>
                <a:gd name="T22" fmla="*/ 9 w 10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9" y="10"/>
                  </a:moveTo>
                  <a:cubicBezTo>
                    <a:pt x="9" y="9"/>
                    <a:pt x="9" y="7"/>
                    <a:pt x="8" y="6"/>
                  </a:cubicBezTo>
                  <a:cubicBezTo>
                    <a:pt x="7" y="5"/>
                    <a:pt x="4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12"/>
                    <a:pt x="3" y="12"/>
                    <a:pt x="4" y="15"/>
                  </a:cubicBezTo>
                  <a:cubicBezTo>
                    <a:pt x="4" y="17"/>
                    <a:pt x="3" y="19"/>
                    <a:pt x="4" y="21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4"/>
                    <a:pt x="10" y="24"/>
                    <a:pt x="9" y="23"/>
                  </a:cubicBezTo>
                  <a:cubicBezTo>
                    <a:pt x="9" y="19"/>
                    <a:pt x="9" y="15"/>
                    <a:pt x="9" y="10"/>
                  </a:cubicBezTo>
                  <a:cubicBezTo>
                    <a:pt x="9" y="7"/>
                    <a:pt x="9" y="13"/>
                    <a:pt x="9" y="1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1" name="Freeform 760"/>
            <p:cNvSpPr>
              <a:spLocks/>
            </p:cNvSpPr>
            <p:nvPr/>
          </p:nvSpPr>
          <p:spPr bwMode="auto">
            <a:xfrm>
              <a:off x="11295715" y="8539291"/>
              <a:ext cx="296177" cy="289887"/>
            </a:xfrm>
            <a:custGeom>
              <a:avLst/>
              <a:gdLst>
                <a:gd name="T0" fmla="*/ 26 w 32"/>
                <a:gd name="T1" fmla="*/ 4 h 31"/>
                <a:gd name="T2" fmla="*/ 21 w 32"/>
                <a:gd name="T3" fmla="*/ 5 h 31"/>
                <a:gd name="T4" fmla="*/ 15 w 32"/>
                <a:gd name="T5" fmla="*/ 1 h 31"/>
                <a:gd name="T6" fmla="*/ 13 w 32"/>
                <a:gd name="T7" fmla="*/ 1 h 31"/>
                <a:gd name="T8" fmla="*/ 10 w 32"/>
                <a:gd name="T9" fmla="*/ 2 h 31"/>
                <a:gd name="T10" fmla="*/ 6 w 32"/>
                <a:gd name="T11" fmla="*/ 2 h 31"/>
                <a:gd name="T12" fmla="*/ 4 w 32"/>
                <a:gd name="T13" fmla="*/ 3 h 31"/>
                <a:gd name="T14" fmla="*/ 3 w 32"/>
                <a:gd name="T15" fmla="*/ 6 h 31"/>
                <a:gd name="T16" fmla="*/ 5 w 32"/>
                <a:gd name="T17" fmla="*/ 7 h 31"/>
                <a:gd name="T18" fmla="*/ 3 w 32"/>
                <a:gd name="T19" fmla="*/ 9 h 31"/>
                <a:gd name="T20" fmla="*/ 5 w 32"/>
                <a:gd name="T21" fmla="*/ 12 h 31"/>
                <a:gd name="T22" fmla="*/ 3 w 32"/>
                <a:gd name="T23" fmla="*/ 13 h 31"/>
                <a:gd name="T24" fmla="*/ 2 w 32"/>
                <a:gd name="T25" fmla="*/ 16 h 31"/>
                <a:gd name="T26" fmla="*/ 2 w 32"/>
                <a:gd name="T27" fmla="*/ 19 h 31"/>
                <a:gd name="T28" fmla="*/ 3 w 32"/>
                <a:gd name="T29" fmla="*/ 23 h 31"/>
                <a:gd name="T30" fmla="*/ 7 w 32"/>
                <a:gd name="T31" fmla="*/ 26 h 31"/>
                <a:gd name="T32" fmla="*/ 7 w 32"/>
                <a:gd name="T33" fmla="*/ 31 h 31"/>
                <a:gd name="T34" fmla="*/ 19 w 32"/>
                <a:gd name="T35" fmla="*/ 28 h 31"/>
                <a:gd name="T36" fmla="*/ 26 w 32"/>
                <a:gd name="T37" fmla="*/ 28 h 31"/>
                <a:gd name="T38" fmla="*/ 30 w 32"/>
                <a:gd name="T39" fmla="*/ 26 h 31"/>
                <a:gd name="T40" fmla="*/ 28 w 32"/>
                <a:gd name="T41" fmla="*/ 21 h 31"/>
                <a:gd name="T42" fmla="*/ 30 w 32"/>
                <a:gd name="T43" fmla="*/ 15 h 31"/>
                <a:gd name="T44" fmla="*/ 26 w 32"/>
                <a:gd name="T4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1">
                  <a:moveTo>
                    <a:pt x="26" y="4"/>
                  </a:moveTo>
                  <a:cubicBezTo>
                    <a:pt x="24" y="4"/>
                    <a:pt x="23" y="6"/>
                    <a:pt x="21" y="5"/>
                  </a:cubicBezTo>
                  <a:cubicBezTo>
                    <a:pt x="19" y="5"/>
                    <a:pt x="17" y="0"/>
                    <a:pt x="15" y="1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2" y="0"/>
                    <a:pt x="11" y="2"/>
                    <a:pt x="10" y="2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1"/>
                    <a:pt x="5" y="3"/>
                    <a:pt x="4" y="3"/>
                  </a:cubicBezTo>
                  <a:cubicBezTo>
                    <a:pt x="3" y="3"/>
                    <a:pt x="2" y="5"/>
                    <a:pt x="3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5" y="8"/>
                    <a:pt x="3" y="9"/>
                    <a:pt x="3" y="9"/>
                  </a:cubicBezTo>
                  <a:cubicBezTo>
                    <a:pt x="3" y="10"/>
                    <a:pt x="5" y="11"/>
                    <a:pt x="5" y="12"/>
                  </a:cubicBezTo>
                  <a:cubicBezTo>
                    <a:pt x="5" y="12"/>
                    <a:pt x="3" y="11"/>
                    <a:pt x="3" y="13"/>
                  </a:cubicBezTo>
                  <a:cubicBezTo>
                    <a:pt x="3" y="14"/>
                    <a:pt x="4" y="16"/>
                    <a:pt x="2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1"/>
                    <a:pt x="0" y="21"/>
                    <a:pt x="3" y="23"/>
                  </a:cubicBezTo>
                  <a:cubicBezTo>
                    <a:pt x="4" y="23"/>
                    <a:pt x="6" y="24"/>
                    <a:pt x="7" y="26"/>
                  </a:cubicBezTo>
                  <a:cubicBezTo>
                    <a:pt x="8" y="27"/>
                    <a:pt x="7" y="29"/>
                    <a:pt x="7" y="31"/>
                  </a:cubicBezTo>
                  <a:cubicBezTo>
                    <a:pt x="11" y="30"/>
                    <a:pt x="14" y="28"/>
                    <a:pt x="19" y="28"/>
                  </a:cubicBezTo>
                  <a:cubicBezTo>
                    <a:pt x="21" y="27"/>
                    <a:pt x="24" y="28"/>
                    <a:pt x="26" y="28"/>
                  </a:cubicBezTo>
                  <a:cubicBezTo>
                    <a:pt x="28" y="28"/>
                    <a:pt x="31" y="29"/>
                    <a:pt x="30" y="26"/>
                  </a:cubicBezTo>
                  <a:cubicBezTo>
                    <a:pt x="30" y="24"/>
                    <a:pt x="29" y="23"/>
                    <a:pt x="28" y="21"/>
                  </a:cubicBezTo>
                  <a:cubicBezTo>
                    <a:pt x="28" y="19"/>
                    <a:pt x="29" y="17"/>
                    <a:pt x="30" y="15"/>
                  </a:cubicBezTo>
                  <a:cubicBezTo>
                    <a:pt x="31" y="11"/>
                    <a:pt x="32" y="4"/>
                    <a:pt x="26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2" name="Freeform 761"/>
            <p:cNvSpPr>
              <a:spLocks/>
            </p:cNvSpPr>
            <p:nvPr/>
          </p:nvSpPr>
          <p:spPr bwMode="auto">
            <a:xfrm>
              <a:off x="11547308" y="8529732"/>
              <a:ext cx="213378" cy="280328"/>
            </a:xfrm>
            <a:custGeom>
              <a:avLst/>
              <a:gdLst>
                <a:gd name="T0" fmla="*/ 19 w 23"/>
                <a:gd name="T1" fmla="*/ 13 h 30"/>
                <a:gd name="T2" fmla="*/ 18 w 23"/>
                <a:gd name="T3" fmla="*/ 6 h 30"/>
                <a:gd name="T4" fmla="*/ 17 w 23"/>
                <a:gd name="T5" fmla="*/ 0 h 30"/>
                <a:gd name="T6" fmla="*/ 3 w 23"/>
                <a:gd name="T7" fmla="*/ 0 h 30"/>
                <a:gd name="T8" fmla="*/ 4 w 23"/>
                <a:gd name="T9" fmla="*/ 11 h 30"/>
                <a:gd name="T10" fmla="*/ 1 w 23"/>
                <a:gd name="T11" fmla="*/ 22 h 30"/>
                <a:gd name="T12" fmla="*/ 3 w 23"/>
                <a:gd name="T13" fmla="*/ 30 h 30"/>
                <a:gd name="T14" fmla="*/ 10 w 23"/>
                <a:gd name="T15" fmla="*/ 29 h 30"/>
                <a:gd name="T16" fmla="*/ 23 w 23"/>
                <a:gd name="T17" fmla="*/ 24 h 30"/>
                <a:gd name="T18" fmla="*/ 20 w 23"/>
                <a:gd name="T19" fmla="*/ 19 h 30"/>
                <a:gd name="T20" fmla="*/ 19 w 23"/>
                <a:gd name="T21" fmla="*/ 13 h 30"/>
                <a:gd name="T22" fmla="*/ 19 w 23"/>
                <a:gd name="T2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0">
                  <a:moveTo>
                    <a:pt x="19" y="13"/>
                  </a:moveTo>
                  <a:cubicBezTo>
                    <a:pt x="17" y="11"/>
                    <a:pt x="18" y="8"/>
                    <a:pt x="18" y="6"/>
                  </a:cubicBezTo>
                  <a:cubicBezTo>
                    <a:pt x="19" y="4"/>
                    <a:pt x="16" y="2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3" y="3"/>
                    <a:pt x="4" y="7"/>
                    <a:pt x="4" y="11"/>
                  </a:cubicBezTo>
                  <a:cubicBezTo>
                    <a:pt x="4" y="15"/>
                    <a:pt x="0" y="18"/>
                    <a:pt x="1" y="22"/>
                  </a:cubicBezTo>
                  <a:cubicBezTo>
                    <a:pt x="2" y="25"/>
                    <a:pt x="4" y="26"/>
                    <a:pt x="3" y="30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5" y="28"/>
                    <a:pt x="19" y="26"/>
                    <a:pt x="23" y="24"/>
                  </a:cubicBezTo>
                  <a:cubicBezTo>
                    <a:pt x="21" y="23"/>
                    <a:pt x="20" y="21"/>
                    <a:pt x="20" y="19"/>
                  </a:cubicBezTo>
                  <a:cubicBezTo>
                    <a:pt x="20" y="17"/>
                    <a:pt x="20" y="15"/>
                    <a:pt x="19" y="13"/>
                  </a:cubicBezTo>
                  <a:cubicBezTo>
                    <a:pt x="17" y="11"/>
                    <a:pt x="20" y="15"/>
                    <a:pt x="19" y="1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3" name="Freeform 762"/>
            <p:cNvSpPr>
              <a:spLocks/>
            </p:cNvSpPr>
            <p:nvPr/>
          </p:nvSpPr>
          <p:spPr bwMode="auto">
            <a:xfrm>
              <a:off x="11079155" y="8558402"/>
              <a:ext cx="140127" cy="168834"/>
            </a:xfrm>
            <a:custGeom>
              <a:avLst/>
              <a:gdLst>
                <a:gd name="T0" fmla="*/ 12 w 15"/>
                <a:gd name="T1" fmla="*/ 14 h 18"/>
                <a:gd name="T2" fmla="*/ 14 w 15"/>
                <a:gd name="T3" fmla="*/ 6 h 18"/>
                <a:gd name="T4" fmla="*/ 5 w 15"/>
                <a:gd name="T5" fmla="*/ 3 h 18"/>
                <a:gd name="T6" fmla="*/ 1 w 15"/>
                <a:gd name="T7" fmla="*/ 8 h 18"/>
                <a:gd name="T8" fmla="*/ 4 w 15"/>
                <a:gd name="T9" fmla="*/ 12 h 18"/>
                <a:gd name="T10" fmla="*/ 7 w 15"/>
                <a:gd name="T11" fmla="*/ 16 h 18"/>
                <a:gd name="T12" fmla="*/ 10 w 15"/>
                <a:gd name="T13" fmla="*/ 16 h 18"/>
                <a:gd name="T14" fmla="*/ 12 w 15"/>
                <a:gd name="T15" fmla="*/ 14 h 18"/>
                <a:gd name="T16" fmla="*/ 12 w 15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2" y="14"/>
                  </a:moveTo>
                  <a:cubicBezTo>
                    <a:pt x="15" y="13"/>
                    <a:pt x="15" y="8"/>
                    <a:pt x="14" y="6"/>
                  </a:cubicBezTo>
                  <a:cubicBezTo>
                    <a:pt x="12" y="2"/>
                    <a:pt x="8" y="0"/>
                    <a:pt x="5" y="3"/>
                  </a:cubicBezTo>
                  <a:cubicBezTo>
                    <a:pt x="3" y="4"/>
                    <a:pt x="0" y="6"/>
                    <a:pt x="1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4"/>
                    <a:pt x="5" y="15"/>
                    <a:pt x="7" y="16"/>
                  </a:cubicBezTo>
                  <a:cubicBezTo>
                    <a:pt x="8" y="17"/>
                    <a:pt x="9" y="18"/>
                    <a:pt x="10" y="16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4" y="13"/>
                    <a:pt x="11" y="15"/>
                    <a:pt x="12" y="1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4" name="Freeform 763"/>
            <p:cNvSpPr>
              <a:spLocks/>
            </p:cNvSpPr>
            <p:nvPr/>
          </p:nvSpPr>
          <p:spPr bwMode="auto">
            <a:xfrm>
              <a:off x="11161956" y="8631671"/>
              <a:ext cx="207006" cy="197505"/>
            </a:xfrm>
            <a:custGeom>
              <a:avLst/>
              <a:gdLst>
                <a:gd name="T0" fmla="*/ 21 w 22"/>
                <a:gd name="T1" fmla="*/ 17 h 21"/>
                <a:gd name="T2" fmla="*/ 19 w 22"/>
                <a:gd name="T3" fmla="*/ 13 h 21"/>
                <a:gd name="T4" fmla="*/ 16 w 22"/>
                <a:gd name="T5" fmla="*/ 11 h 21"/>
                <a:gd name="T6" fmla="*/ 16 w 22"/>
                <a:gd name="T7" fmla="*/ 6 h 21"/>
                <a:gd name="T8" fmla="*/ 13 w 22"/>
                <a:gd name="T9" fmla="*/ 8 h 21"/>
                <a:gd name="T10" fmla="*/ 9 w 22"/>
                <a:gd name="T11" fmla="*/ 1 h 21"/>
                <a:gd name="T12" fmla="*/ 5 w 22"/>
                <a:gd name="T13" fmla="*/ 4 h 21"/>
                <a:gd name="T14" fmla="*/ 0 w 22"/>
                <a:gd name="T15" fmla="*/ 9 h 21"/>
                <a:gd name="T16" fmla="*/ 12 w 22"/>
                <a:gd name="T17" fmla="*/ 18 h 21"/>
                <a:gd name="T18" fmla="*/ 19 w 22"/>
                <a:gd name="T19" fmla="*/ 21 h 21"/>
                <a:gd name="T20" fmla="*/ 21 w 22"/>
                <a:gd name="T21" fmla="*/ 17 h 21"/>
                <a:gd name="T22" fmla="*/ 21 w 2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21" y="17"/>
                  </a:moveTo>
                  <a:cubicBezTo>
                    <a:pt x="22" y="15"/>
                    <a:pt x="20" y="14"/>
                    <a:pt x="19" y="13"/>
                  </a:cubicBezTo>
                  <a:cubicBezTo>
                    <a:pt x="18" y="13"/>
                    <a:pt x="14" y="12"/>
                    <a:pt x="16" y="11"/>
                  </a:cubicBezTo>
                  <a:cubicBezTo>
                    <a:pt x="17" y="10"/>
                    <a:pt x="17" y="7"/>
                    <a:pt x="16" y="6"/>
                  </a:cubicBezTo>
                  <a:cubicBezTo>
                    <a:pt x="15" y="4"/>
                    <a:pt x="14" y="8"/>
                    <a:pt x="13" y="8"/>
                  </a:cubicBezTo>
                  <a:cubicBezTo>
                    <a:pt x="10" y="8"/>
                    <a:pt x="11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5" y="12"/>
                    <a:pt x="8" y="15"/>
                    <a:pt x="12" y="18"/>
                  </a:cubicBezTo>
                  <a:cubicBezTo>
                    <a:pt x="14" y="20"/>
                    <a:pt x="16" y="21"/>
                    <a:pt x="19" y="21"/>
                  </a:cubicBezTo>
                  <a:cubicBezTo>
                    <a:pt x="22" y="21"/>
                    <a:pt x="20" y="19"/>
                    <a:pt x="21" y="17"/>
                  </a:cubicBezTo>
                  <a:cubicBezTo>
                    <a:pt x="22" y="15"/>
                    <a:pt x="21" y="19"/>
                    <a:pt x="21" y="1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5" name="Freeform 764"/>
            <p:cNvSpPr>
              <a:spLocks/>
            </p:cNvSpPr>
            <p:nvPr/>
          </p:nvSpPr>
          <p:spPr bwMode="auto">
            <a:xfrm>
              <a:off x="11015458" y="8443725"/>
              <a:ext cx="324841" cy="273957"/>
            </a:xfrm>
            <a:custGeom>
              <a:avLst/>
              <a:gdLst>
                <a:gd name="T0" fmla="*/ 10 w 35"/>
                <a:gd name="T1" fmla="*/ 16 h 29"/>
                <a:gd name="T2" fmla="*/ 20 w 35"/>
                <a:gd name="T3" fmla="*/ 17 h 29"/>
                <a:gd name="T4" fmla="*/ 21 w 35"/>
                <a:gd name="T5" fmla="*/ 23 h 29"/>
                <a:gd name="T6" fmla="*/ 25 w 35"/>
                <a:gd name="T7" fmla="*/ 21 h 29"/>
                <a:gd name="T8" fmla="*/ 29 w 35"/>
                <a:gd name="T9" fmla="*/ 27 h 29"/>
                <a:gd name="T10" fmla="*/ 31 w 35"/>
                <a:gd name="T11" fmla="*/ 26 h 29"/>
                <a:gd name="T12" fmla="*/ 33 w 35"/>
                <a:gd name="T13" fmla="*/ 25 h 29"/>
                <a:gd name="T14" fmla="*/ 33 w 35"/>
                <a:gd name="T15" fmla="*/ 23 h 29"/>
                <a:gd name="T16" fmla="*/ 35 w 35"/>
                <a:gd name="T17" fmla="*/ 22 h 29"/>
                <a:gd name="T18" fmla="*/ 34 w 35"/>
                <a:gd name="T19" fmla="*/ 19 h 29"/>
                <a:gd name="T20" fmla="*/ 33 w 35"/>
                <a:gd name="T21" fmla="*/ 16 h 29"/>
                <a:gd name="T22" fmla="*/ 33 w 35"/>
                <a:gd name="T23" fmla="*/ 12 h 29"/>
                <a:gd name="T24" fmla="*/ 32 w 35"/>
                <a:gd name="T25" fmla="*/ 8 h 29"/>
                <a:gd name="T26" fmla="*/ 26 w 35"/>
                <a:gd name="T27" fmla="*/ 2 h 29"/>
                <a:gd name="T28" fmla="*/ 24 w 35"/>
                <a:gd name="T29" fmla="*/ 3 h 29"/>
                <a:gd name="T30" fmla="*/ 22 w 35"/>
                <a:gd name="T31" fmla="*/ 3 h 29"/>
                <a:gd name="T32" fmla="*/ 19 w 35"/>
                <a:gd name="T33" fmla="*/ 3 h 29"/>
                <a:gd name="T34" fmla="*/ 18 w 35"/>
                <a:gd name="T35" fmla="*/ 3 h 29"/>
                <a:gd name="T36" fmla="*/ 15 w 35"/>
                <a:gd name="T37" fmla="*/ 2 h 29"/>
                <a:gd name="T38" fmla="*/ 10 w 35"/>
                <a:gd name="T39" fmla="*/ 1 h 29"/>
                <a:gd name="T40" fmla="*/ 5 w 35"/>
                <a:gd name="T41" fmla="*/ 1 h 29"/>
                <a:gd name="T42" fmla="*/ 5 w 35"/>
                <a:gd name="T43" fmla="*/ 4 h 29"/>
                <a:gd name="T44" fmla="*/ 3 w 35"/>
                <a:gd name="T45" fmla="*/ 6 h 29"/>
                <a:gd name="T46" fmla="*/ 0 w 35"/>
                <a:gd name="T47" fmla="*/ 8 h 29"/>
                <a:gd name="T48" fmla="*/ 3 w 35"/>
                <a:gd name="T49" fmla="*/ 13 h 29"/>
                <a:gd name="T50" fmla="*/ 8 w 35"/>
                <a:gd name="T51" fmla="*/ 19 h 29"/>
                <a:gd name="T52" fmla="*/ 10 w 35"/>
                <a:gd name="T53" fmla="*/ 16 h 29"/>
                <a:gd name="T54" fmla="*/ 10 w 35"/>
                <a:gd name="T5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9">
                  <a:moveTo>
                    <a:pt x="10" y="16"/>
                  </a:moveTo>
                  <a:cubicBezTo>
                    <a:pt x="14" y="14"/>
                    <a:pt x="18" y="12"/>
                    <a:pt x="20" y="17"/>
                  </a:cubicBezTo>
                  <a:cubicBezTo>
                    <a:pt x="22" y="19"/>
                    <a:pt x="21" y="20"/>
                    <a:pt x="21" y="23"/>
                  </a:cubicBezTo>
                  <a:cubicBezTo>
                    <a:pt x="22" y="24"/>
                    <a:pt x="24" y="21"/>
                    <a:pt x="25" y="21"/>
                  </a:cubicBezTo>
                  <a:cubicBezTo>
                    <a:pt x="27" y="20"/>
                    <a:pt x="27" y="29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3" y="26"/>
                    <a:pt x="33" y="25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1"/>
                    <a:pt x="35" y="22"/>
                    <a:pt x="35" y="22"/>
                  </a:cubicBezTo>
                  <a:cubicBezTo>
                    <a:pt x="35" y="21"/>
                    <a:pt x="32" y="20"/>
                    <a:pt x="34" y="19"/>
                  </a:cubicBezTo>
                  <a:cubicBezTo>
                    <a:pt x="35" y="18"/>
                    <a:pt x="35" y="17"/>
                    <a:pt x="33" y="16"/>
                  </a:cubicBezTo>
                  <a:cubicBezTo>
                    <a:pt x="32" y="15"/>
                    <a:pt x="34" y="13"/>
                    <a:pt x="33" y="12"/>
                  </a:cubicBezTo>
                  <a:cubicBezTo>
                    <a:pt x="32" y="11"/>
                    <a:pt x="33" y="10"/>
                    <a:pt x="32" y="8"/>
                  </a:cubicBezTo>
                  <a:cubicBezTo>
                    <a:pt x="31" y="7"/>
                    <a:pt x="29" y="0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8" y="4"/>
                    <a:pt x="18" y="3"/>
                  </a:cubicBezTo>
                  <a:cubicBezTo>
                    <a:pt x="16" y="2"/>
                    <a:pt x="17" y="2"/>
                    <a:pt x="15" y="2"/>
                  </a:cubicBezTo>
                  <a:cubicBezTo>
                    <a:pt x="12" y="3"/>
                    <a:pt x="12" y="1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5" y="2"/>
                    <a:pt x="3" y="3"/>
                    <a:pt x="5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5" y="15"/>
                    <a:pt x="6" y="16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1" y="16"/>
                    <a:pt x="10" y="17"/>
                    <a:pt x="10" y="1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6" name="Freeform 765"/>
            <p:cNvSpPr>
              <a:spLocks/>
            </p:cNvSpPr>
            <p:nvPr/>
          </p:nvSpPr>
          <p:spPr bwMode="auto">
            <a:xfrm>
              <a:off x="10929474" y="8453282"/>
              <a:ext cx="149681" cy="66897"/>
            </a:xfrm>
            <a:custGeom>
              <a:avLst/>
              <a:gdLst>
                <a:gd name="T0" fmla="*/ 10 w 16"/>
                <a:gd name="T1" fmla="*/ 5 h 7"/>
                <a:gd name="T2" fmla="*/ 14 w 16"/>
                <a:gd name="T3" fmla="*/ 3 h 7"/>
                <a:gd name="T4" fmla="*/ 14 w 16"/>
                <a:gd name="T5" fmla="*/ 0 h 7"/>
                <a:gd name="T6" fmla="*/ 7 w 16"/>
                <a:gd name="T7" fmla="*/ 0 h 7"/>
                <a:gd name="T8" fmla="*/ 4 w 16"/>
                <a:gd name="T9" fmla="*/ 0 h 7"/>
                <a:gd name="T10" fmla="*/ 0 w 16"/>
                <a:gd name="T11" fmla="*/ 1 h 7"/>
                <a:gd name="T12" fmla="*/ 3 w 16"/>
                <a:gd name="T13" fmla="*/ 3 h 7"/>
                <a:gd name="T14" fmla="*/ 7 w 16"/>
                <a:gd name="T15" fmla="*/ 3 h 7"/>
                <a:gd name="T16" fmla="*/ 9 w 16"/>
                <a:gd name="T17" fmla="*/ 7 h 7"/>
                <a:gd name="T18" fmla="*/ 10 w 1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10" y="5"/>
                  </a:moveTo>
                  <a:cubicBezTo>
                    <a:pt x="11" y="5"/>
                    <a:pt x="16" y="5"/>
                    <a:pt x="14" y="3"/>
                  </a:cubicBezTo>
                  <a:cubicBezTo>
                    <a:pt x="12" y="2"/>
                    <a:pt x="14" y="1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4" y="3"/>
                    <a:pt x="7" y="3"/>
                    <a:pt x="7" y="3"/>
                  </a:cubicBezTo>
                  <a:cubicBezTo>
                    <a:pt x="5" y="5"/>
                    <a:pt x="7" y="6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7" name="Freeform 766"/>
            <p:cNvSpPr>
              <a:spLocks/>
            </p:cNvSpPr>
            <p:nvPr/>
          </p:nvSpPr>
          <p:spPr bwMode="auto">
            <a:xfrm>
              <a:off x="10919918" y="8389570"/>
              <a:ext cx="140127" cy="38227"/>
            </a:xfrm>
            <a:custGeom>
              <a:avLst/>
              <a:gdLst>
                <a:gd name="T0" fmla="*/ 4 w 15"/>
                <a:gd name="T1" fmla="*/ 4 h 4"/>
                <a:gd name="T2" fmla="*/ 9 w 15"/>
                <a:gd name="T3" fmla="*/ 3 h 4"/>
                <a:gd name="T4" fmla="*/ 15 w 15"/>
                <a:gd name="T5" fmla="*/ 2 h 4"/>
                <a:gd name="T6" fmla="*/ 8 w 15"/>
                <a:gd name="T7" fmla="*/ 1 h 4"/>
                <a:gd name="T8" fmla="*/ 0 w 15"/>
                <a:gd name="T9" fmla="*/ 4 h 4"/>
                <a:gd name="T10" fmla="*/ 4 w 15"/>
                <a:gd name="T11" fmla="*/ 4 h 4"/>
                <a:gd name="T12" fmla="*/ 4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4" y="4"/>
                  </a:moveTo>
                  <a:cubicBezTo>
                    <a:pt x="6" y="3"/>
                    <a:pt x="7" y="2"/>
                    <a:pt x="9" y="3"/>
                  </a:cubicBezTo>
                  <a:cubicBezTo>
                    <a:pt x="10" y="3"/>
                    <a:pt x="14" y="4"/>
                    <a:pt x="15" y="2"/>
                  </a:cubicBezTo>
                  <a:cubicBezTo>
                    <a:pt x="15" y="3"/>
                    <a:pt x="9" y="0"/>
                    <a:pt x="8" y="1"/>
                  </a:cubicBezTo>
                  <a:cubicBezTo>
                    <a:pt x="5" y="2"/>
                    <a:pt x="1" y="0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8" name="Freeform 767"/>
            <p:cNvSpPr>
              <a:spLocks/>
            </p:cNvSpPr>
            <p:nvPr/>
          </p:nvSpPr>
          <p:spPr bwMode="auto">
            <a:xfrm>
              <a:off x="10900811" y="7733350"/>
              <a:ext cx="560508" cy="637105"/>
            </a:xfrm>
            <a:custGeom>
              <a:avLst/>
              <a:gdLst>
                <a:gd name="T0" fmla="*/ 5 w 60"/>
                <a:gd name="T1" fmla="*/ 57 h 68"/>
                <a:gd name="T2" fmla="*/ 15 w 60"/>
                <a:gd name="T3" fmla="*/ 57 h 68"/>
                <a:gd name="T4" fmla="*/ 18 w 60"/>
                <a:gd name="T5" fmla="*/ 59 h 68"/>
                <a:gd name="T6" fmla="*/ 21 w 60"/>
                <a:gd name="T7" fmla="*/ 63 h 68"/>
                <a:gd name="T8" fmla="*/ 27 w 60"/>
                <a:gd name="T9" fmla="*/ 64 h 68"/>
                <a:gd name="T10" fmla="*/ 32 w 60"/>
                <a:gd name="T11" fmla="*/ 64 h 68"/>
                <a:gd name="T12" fmla="*/ 35 w 60"/>
                <a:gd name="T13" fmla="*/ 62 h 68"/>
                <a:gd name="T14" fmla="*/ 39 w 60"/>
                <a:gd name="T15" fmla="*/ 62 h 68"/>
                <a:gd name="T16" fmla="*/ 44 w 60"/>
                <a:gd name="T17" fmla="*/ 61 h 68"/>
                <a:gd name="T18" fmla="*/ 53 w 60"/>
                <a:gd name="T19" fmla="*/ 61 h 68"/>
                <a:gd name="T20" fmla="*/ 58 w 60"/>
                <a:gd name="T21" fmla="*/ 61 h 68"/>
                <a:gd name="T22" fmla="*/ 58 w 60"/>
                <a:gd name="T23" fmla="*/ 54 h 68"/>
                <a:gd name="T24" fmla="*/ 56 w 60"/>
                <a:gd name="T25" fmla="*/ 38 h 68"/>
                <a:gd name="T26" fmla="*/ 52 w 60"/>
                <a:gd name="T27" fmla="*/ 12 h 68"/>
                <a:gd name="T28" fmla="*/ 60 w 60"/>
                <a:gd name="T29" fmla="*/ 12 h 68"/>
                <a:gd name="T30" fmla="*/ 43 w 60"/>
                <a:gd name="T31" fmla="*/ 0 h 68"/>
                <a:gd name="T32" fmla="*/ 42 w 60"/>
                <a:gd name="T33" fmla="*/ 7 h 68"/>
                <a:gd name="T34" fmla="*/ 37 w 60"/>
                <a:gd name="T35" fmla="*/ 7 h 68"/>
                <a:gd name="T36" fmla="*/ 29 w 60"/>
                <a:gd name="T37" fmla="*/ 7 h 68"/>
                <a:gd name="T38" fmla="*/ 26 w 60"/>
                <a:gd name="T39" fmla="*/ 7 h 68"/>
                <a:gd name="T40" fmla="*/ 26 w 60"/>
                <a:gd name="T41" fmla="*/ 12 h 68"/>
                <a:gd name="T42" fmla="*/ 26 w 60"/>
                <a:gd name="T43" fmla="*/ 19 h 68"/>
                <a:gd name="T44" fmla="*/ 20 w 60"/>
                <a:gd name="T45" fmla="*/ 25 h 68"/>
                <a:gd name="T46" fmla="*/ 20 w 60"/>
                <a:gd name="T47" fmla="*/ 32 h 68"/>
                <a:gd name="T48" fmla="*/ 16 w 60"/>
                <a:gd name="T49" fmla="*/ 32 h 68"/>
                <a:gd name="T50" fmla="*/ 3 w 60"/>
                <a:gd name="T51" fmla="*/ 32 h 68"/>
                <a:gd name="T52" fmla="*/ 1 w 60"/>
                <a:gd name="T53" fmla="*/ 33 h 68"/>
                <a:gd name="T54" fmla="*/ 4 w 60"/>
                <a:gd name="T55" fmla="*/ 36 h 68"/>
                <a:gd name="T56" fmla="*/ 3 w 60"/>
                <a:gd name="T57" fmla="*/ 41 h 68"/>
                <a:gd name="T58" fmla="*/ 6 w 60"/>
                <a:gd name="T59" fmla="*/ 48 h 68"/>
                <a:gd name="T60" fmla="*/ 3 w 60"/>
                <a:gd name="T61" fmla="*/ 58 h 68"/>
                <a:gd name="T62" fmla="*/ 5 w 60"/>
                <a:gd name="T6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68">
                  <a:moveTo>
                    <a:pt x="5" y="57"/>
                  </a:moveTo>
                  <a:cubicBezTo>
                    <a:pt x="7" y="57"/>
                    <a:pt x="13" y="55"/>
                    <a:pt x="15" y="57"/>
                  </a:cubicBezTo>
                  <a:cubicBezTo>
                    <a:pt x="16" y="58"/>
                    <a:pt x="17" y="58"/>
                    <a:pt x="18" y="59"/>
                  </a:cubicBezTo>
                  <a:cubicBezTo>
                    <a:pt x="19" y="61"/>
                    <a:pt x="20" y="62"/>
                    <a:pt x="21" y="63"/>
                  </a:cubicBezTo>
                  <a:cubicBezTo>
                    <a:pt x="22" y="64"/>
                    <a:pt x="26" y="68"/>
                    <a:pt x="27" y="64"/>
                  </a:cubicBezTo>
                  <a:cubicBezTo>
                    <a:pt x="28" y="58"/>
                    <a:pt x="30" y="65"/>
                    <a:pt x="32" y="64"/>
                  </a:cubicBezTo>
                  <a:cubicBezTo>
                    <a:pt x="33" y="62"/>
                    <a:pt x="33" y="62"/>
                    <a:pt x="35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1" y="61"/>
                    <a:pt x="43" y="61"/>
                    <a:pt x="44" y="61"/>
                  </a:cubicBezTo>
                  <a:cubicBezTo>
                    <a:pt x="47" y="61"/>
                    <a:pt x="50" y="61"/>
                    <a:pt x="53" y="61"/>
                  </a:cubicBezTo>
                  <a:cubicBezTo>
                    <a:pt x="54" y="61"/>
                    <a:pt x="57" y="62"/>
                    <a:pt x="58" y="61"/>
                  </a:cubicBezTo>
                  <a:cubicBezTo>
                    <a:pt x="59" y="61"/>
                    <a:pt x="58" y="55"/>
                    <a:pt x="58" y="54"/>
                  </a:cubicBezTo>
                  <a:cubicBezTo>
                    <a:pt x="57" y="48"/>
                    <a:pt x="56" y="43"/>
                    <a:pt x="56" y="38"/>
                  </a:cubicBezTo>
                  <a:cubicBezTo>
                    <a:pt x="55" y="29"/>
                    <a:pt x="53" y="21"/>
                    <a:pt x="52" y="12"/>
                  </a:cubicBezTo>
                  <a:cubicBezTo>
                    <a:pt x="55" y="12"/>
                    <a:pt x="58" y="12"/>
                    <a:pt x="60" y="12"/>
                  </a:cubicBezTo>
                  <a:cubicBezTo>
                    <a:pt x="54" y="8"/>
                    <a:pt x="48" y="4"/>
                    <a:pt x="43" y="0"/>
                  </a:cubicBezTo>
                  <a:cubicBezTo>
                    <a:pt x="43" y="1"/>
                    <a:pt x="43" y="7"/>
                    <a:pt x="42" y="7"/>
                  </a:cubicBezTo>
                  <a:cubicBezTo>
                    <a:pt x="41" y="7"/>
                    <a:pt x="39" y="7"/>
                    <a:pt x="37" y="7"/>
                  </a:cubicBezTo>
                  <a:cubicBezTo>
                    <a:pt x="35" y="7"/>
                    <a:pt x="32" y="7"/>
                    <a:pt x="29" y="7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5" y="8"/>
                    <a:pt x="26" y="11"/>
                    <a:pt x="26" y="12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2"/>
                    <a:pt x="20" y="21"/>
                    <a:pt x="20" y="25"/>
                  </a:cubicBezTo>
                  <a:cubicBezTo>
                    <a:pt x="20" y="26"/>
                    <a:pt x="21" y="31"/>
                    <a:pt x="20" y="32"/>
                  </a:cubicBezTo>
                  <a:cubicBezTo>
                    <a:pt x="20" y="32"/>
                    <a:pt x="17" y="32"/>
                    <a:pt x="16" y="32"/>
                  </a:cubicBezTo>
                  <a:cubicBezTo>
                    <a:pt x="12" y="32"/>
                    <a:pt x="7" y="32"/>
                    <a:pt x="3" y="32"/>
                  </a:cubicBezTo>
                  <a:cubicBezTo>
                    <a:pt x="2" y="32"/>
                    <a:pt x="0" y="31"/>
                    <a:pt x="1" y="33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8"/>
                    <a:pt x="4" y="40"/>
                    <a:pt x="3" y="41"/>
                  </a:cubicBezTo>
                  <a:cubicBezTo>
                    <a:pt x="3" y="44"/>
                    <a:pt x="6" y="45"/>
                    <a:pt x="6" y="48"/>
                  </a:cubicBezTo>
                  <a:cubicBezTo>
                    <a:pt x="7" y="51"/>
                    <a:pt x="4" y="55"/>
                    <a:pt x="3" y="58"/>
                  </a:cubicBezTo>
                  <a:cubicBezTo>
                    <a:pt x="4" y="58"/>
                    <a:pt x="4" y="57"/>
                    <a:pt x="5" y="5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79" name="Freeform 768"/>
            <p:cNvSpPr>
              <a:spLocks/>
            </p:cNvSpPr>
            <p:nvPr/>
          </p:nvSpPr>
          <p:spPr bwMode="auto">
            <a:xfrm>
              <a:off x="10900811" y="8258961"/>
              <a:ext cx="270699" cy="213435"/>
            </a:xfrm>
            <a:custGeom>
              <a:avLst/>
              <a:gdLst>
                <a:gd name="T0" fmla="*/ 8 w 29"/>
                <a:gd name="T1" fmla="*/ 22 h 23"/>
                <a:gd name="T2" fmla="*/ 10 w 29"/>
                <a:gd name="T3" fmla="*/ 21 h 23"/>
                <a:gd name="T4" fmla="*/ 15 w 29"/>
                <a:gd name="T5" fmla="*/ 21 h 23"/>
                <a:gd name="T6" fmla="*/ 23 w 29"/>
                <a:gd name="T7" fmla="*/ 21 h 23"/>
                <a:gd name="T8" fmla="*/ 27 w 29"/>
                <a:gd name="T9" fmla="*/ 22 h 23"/>
                <a:gd name="T10" fmla="*/ 29 w 29"/>
                <a:gd name="T11" fmla="*/ 19 h 23"/>
                <a:gd name="T12" fmla="*/ 25 w 29"/>
                <a:gd name="T13" fmla="*/ 14 h 23"/>
                <a:gd name="T14" fmla="*/ 25 w 29"/>
                <a:gd name="T15" fmla="*/ 10 h 23"/>
                <a:gd name="T16" fmla="*/ 19 w 29"/>
                <a:gd name="T17" fmla="*/ 4 h 23"/>
                <a:gd name="T18" fmla="*/ 9 w 29"/>
                <a:gd name="T19" fmla="*/ 1 h 23"/>
                <a:gd name="T20" fmla="*/ 5 w 29"/>
                <a:gd name="T21" fmla="*/ 1 h 23"/>
                <a:gd name="T22" fmla="*/ 2 w 29"/>
                <a:gd name="T23" fmla="*/ 6 h 23"/>
                <a:gd name="T24" fmla="*/ 1 w 29"/>
                <a:gd name="T25" fmla="*/ 10 h 23"/>
                <a:gd name="T26" fmla="*/ 2 w 29"/>
                <a:gd name="T27" fmla="*/ 12 h 23"/>
                <a:gd name="T28" fmla="*/ 2 w 29"/>
                <a:gd name="T29" fmla="*/ 14 h 23"/>
                <a:gd name="T30" fmla="*/ 4 w 29"/>
                <a:gd name="T31" fmla="*/ 15 h 23"/>
                <a:gd name="T32" fmla="*/ 9 w 29"/>
                <a:gd name="T33" fmla="*/ 15 h 23"/>
                <a:gd name="T34" fmla="*/ 10 w 29"/>
                <a:gd name="T35" fmla="*/ 14 h 23"/>
                <a:gd name="T36" fmla="*/ 17 w 29"/>
                <a:gd name="T37" fmla="*/ 16 h 23"/>
                <a:gd name="T38" fmla="*/ 11 w 29"/>
                <a:gd name="T39" fmla="*/ 17 h 23"/>
                <a:gd name="T40" fmla="*/ 6 w 29"/>
                <a:gd name="T41" fmla="*/ 18 h 23"/>
                <a:gd name="T42" fmla="*/ 3 w 29"/>
                <a:gd name="T43" fmla="*/ 21 h 23"/>
                <a:gd name="T44" fmla="*/ 5 w 29"/>
                <a:gd name="T45" fmla="*/ 21 h 23"/>
                <a:gd name="T46" fmla="*/ 8 w 29"/>
                <a:gd name="T4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3">
                  <a:moveTo>
                    <a:pt x="8" y="22"/>
                  </a:moveTo>
                  <a:cubicBezTo>
                    <a:pt x="9" y="22"/>
                    <a:pt x="9" y="21"/>
                    <a:pt x="10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1"/>
                    <a:pt x="20" y="20"/>
                    <a:pt x="23" y="21"/>
                  </a:cubicBezTo>
                  <a:cubicBezTo>
                    <a:pt x="24" y="22"/>
                    <a:pt x="25" y="23"/>
                    <a:pt x="27" y="22"/>
                  </a:cubicBezTo>
                  <a:cubicBezTo>
                    <a:pt x="29" y="22"/>
                    <a:pt x="29" y="21"/>
                    <a:pt x="29" y="19"/>
                  </a:cubicBezTo>
                  <a:cubicBezTo>
                    <a:pt x="29" y="17"/>
                    <a:pt x="25" y="16"/>
                    <a:pt x="25" y="14"/>
                  </a:cubicBezTo>
                  <a:cubicBezTo>
                    <a:pt x="25" y="14"/>
                    <a:pt x="25" y="10"/>
                    <a:pt x="25" y="10"/>
                  </a:cubicBezTo>
                  <a:cubicBezTo>
                    <a:pt x="24" y="10"/>
                    <a:pt x="20" y="5"/>
                    <a:pt x="19" y="4"/>
                  </a:cubicBezTo>
                  <a:cubicBezTo>
                    <a:pt x="16" y="1"/>
                    <a:pt x="13" y="0"/>
                    <a:pt x="9" y="1"/>
                  </a:cubicBezTo>
                  <a:cubicBezTo>
                    <a:pt x="8" y="1"/>
                    <a:pt x="5" y="0"/>
                    <a:pt x="5" y="1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3" y="8"/>
                    <a:pt x="3" y="9"/>
                    <a:pt x="1" y="10"/>
                  </a:cubicBezTo>
                  <a:cubicBezTo>
                    <a:pt x="0" y="10"/>
                    <a:pt x="3" y="12"/>
                    <a:pt x="2" y="12"/>
                  </a:cubicBezTo>
                  <a:cubicBezTo>
                    <a:pt x="4" y="13"/>
                    <a:pt x="2" y="13"/>
                    <a:pt x="2" y="14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4" y="16"/>
                    <a:pt x="8" y="15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14"/>
                    <a:pt x="17" y="17"/>
                    <a:pt x="17" y="16"/>
                  </a:cubicBezTo>
                  <a:cubicBezTo>
                    <a:pt x="16" y="18"/>
                    <a:pt x="12" y="17"/>
                    <a:pt x="11" y="17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8"/>
                    <a:pt x="1" y="18"/>
                    <a:pt x="3" y="21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1"/>
                    <a:pt x="7" y="22"/>
                    <a:pt x="8" y="2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0" name="Freeform 769"/>
            <p:cNvSpPr>
              <a:spLocks/>
            </p:cNvSpPr>
            <p:nvPr/>
          </p:nvSpPr>
          <p:spPr bwMode="auto">
            <a:xfrm>
              <a:off x="11136480" y="7838472"/>
              <a:ext cx="783438" cy="729491"/>
            </a:xfrm>
            <a:custGeom>
              <a:avLst/>
              <a:gdLst>
                <a:gd name="T0" fmla="*/ 27 w 84"/>
                <a:gd name="T1" fmla="*/ 1 h 78"/>
                <a:gd name="T2" fmla="*/ 33 w 84"/>
                <a:gd name="T3" fmla="*/ 45 h 78"/>
                <a:gd name="T4" fmla="*/ 32 w 84"/>
                <a:gd name="T5" fmla="*/ 50 h 78"/>
                <a:gd name="T6" fmla="*/ 19 w 84"/>
                <a:gd name="T7" fmla="*/ 50 h 78"/>
                <a:gd name="T8" fmla="*/ 15 w 84"/>
                <a:gd name="T9" fmla="*/ 50 h 78"/>
                <a:gd name="T10" fmla="*/ 12 w 84"/>
                <a:gd name="T11" fmla="*/ 51 h 78"/>
                <a:gd name="T12" fmla="*/ 8 w 84"/>
                <a:gd name="T13" fmla="*/ 51 h 78"/>
                <a:gd name="T14" fmla="*/ 6 w 84"/>
                <a:gd name="T15" fmla="*/ 52 h 78"/>
                <a:gd name="T16" fmla="*/ 3 w 84"/>
                <a:gd name="T17" fmla="*/ 50 h 78"/>
                <a:gd name="T18" fmla="*/ 0 w 84"/>
                <a:gd name="T19" fmla="*/ 55 h 78"/>
                <a:gd name="T20" fmla="*/ 0 w 84"/>
                <a:gd name="T21" fmla="*/ 59 h 78"/>
                <a:gd name="T22" fmla="*/ 3 w 84"/>
                <a:gd name="T23" fmla="*/ 63 h 78"/>
                <a:gd name="T24" fmla="*/ 4 w 84"/>
                <a:gd name="T25" fmla="*/ 67 h 78"/>
                <a:gd name="T26" fmla="*/ 7 w 84"/>
                <a:gd name="T27" fmla="*/ 68 h 78"/>
                <a:gd name="T28" fmla="*/ 11 w 84"/>
                <a:gd name="T29" fmla="*/ 68 h 78"/>
                <a:gd name="T30" fmla="*/ 15 w 84"/>
                <a:gd name="T31" fmla="*/ 66 h 78"/>
                <a:gd name="T32" fmla="*/ 20 w 84"/>
                <a:gd name="T33" fmla="*/ 75 h 78"/>
                <a:gd name="T34" fmla="*/ 20 w 84"/>
                <a:gd name="T35" fmla="*/ 77 h 78"/>
                <a:gd name="T36" fmla="*/ 23 w 84"/>
                <a:gd name="T37" fmla="*/ 77 h 78"/>
                <a:gd name="T38" fmla="*/ 27 w 84"/>
                <a:gd name="T39" fmla="*/ 77 h 78"/>
                <a:gd name="T40" fmla="*/ 30 w 84"/>
                <a:gd name="T41" fmla="*/ 77 h 78"/>
                <a:gd name="T42" fmla="*/ 35 w 84"/>
                <a:gd name="T43" fmla="*/ 71 h 78"/>
                <a:gd name="T44" fmla="*/ 35 w 84"/>
                <a:gd name="T45" fmla="*/ 69 h 78"/>
                <a:gd name="T46" fmla="*/ 39 w 84"/>
                <a:gd name="T47" fmla="*/ 67 h 78"/>
                <a:gd name="T48" fmla="*/ 40 w 84"/>
                <a:gd name="T49" fmla="*/ 63 h 78"/>
                <a:gd name="T50" fmla="*/ 42 w 84"/>
                <a:gd name="T51" fmla="*/ 62 h 78"/>
                <a:gd name="T52" fmla="*/ 49 w 84"/>
                <a:gd name="T53" fmla="*/ 57 h 78"/>
                <a:gd name="T54" fmla="*/ 51 w 84"/>
                <a:gd name="T55" fmla="*/ 57 h 78"/>
                <a:gd name="T56" fmla="*/ 52 w 84"/>
                <a:gd name="T57" fmla="*/ 56 h 78"/>
                <a:gd name="T58" fmla="*/ 55 w 84"/>
                <a:gd name="T59" fmla="*/ 54 h 78"/>
                <a:gd name="T60" fmla="*/ 65 w 84"/>
                <a:gd name="T61" fmla="*/ 53 h 78"/>
                <a:gd name="T62" fmla="*/ 70 w 84"/>
                <a:gd name="T63" fmla="*/ 52 h 78"/>
                <a:gd name="T64" fmla="*/ 78 w 84"/>
                <a:gd name="T65" fmla="*/ 51 h 78"/>
                <a:gd name="T66" fmla="*/ 82 w 84"/>
                <a:gd name="T67" fmla="*/ 31 h 78"/>
                <a:gd name="T68" fmla="*/ 77 w 84"/>
                <a:gd name="T69" fmla="*/ 32 h 78"/>
                <a:gd name="T70" fmla="*/ 77 w 84"/>
                <a:gd name="T71" fmla="*/ 28 h 78"/>
                <a:gd name="T72" fmla="*/ 70 w 84"/>
                <a:gd name="T73" fmla="*/ 26 h 78"/>
                <a:gd name="T74" fmla="*/ 66 w 84"/>
                <a:gd name="T75" fmla="*/ 22 h 78"/>
                <a:gd name="T76" fmla="*/ 63 w 84"/>
                <a:gd name="T77" fmla="*/ 20 h 78"/>
                <a:gd name="T78" fmla="*/ 56 w 84"/>
                <a:gd name="T79" fmla="*/ 14 h 78"/>
                <a:gd name="T80" fmla="*/ 39 w 84"/>
                <a:gd name="T81" fmla="*/ 3 h 78"/>
                <a:gd name="T82" fmla="*/ 35 w 84"/>
                <a:gd name="T83" fmla="*/ 1 h 78"/>
                <a:gd name="T84" fmla="*/ 27 w 84"/>
                <a:gd name="T8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78">
                  <a:moveTo>
                    <a:pt x="27" y="1"/>
                  </a:moveTo>
                  <a:cubicBezTo>
                    <a:pt x="29" y="16"/>
                    <a:pt x="31" y="31"/>
                    <a:pt x="33" y="45"/>
                  </a:cubicBezTo>
                  <a:cubicBezTo>
                    <a:pt x="33" y="47"/>
                    <a:pt x="35" y="50"/>
                    <a:pt x="32" y="50"/>
                  </a:cubicBezTo>
                  <a:cubicBezTo>
                    <a:pt x="28" y="50"/>
                    <a:pt x="23" y="50"/>
                    <a:pt x="19" y="50"/>
                  </a:cubicBezTo>
                  <a:cubicBezTo>
                    <a:pt x="17" y="50"/>
                    <a:pt x="16" y="50"/>
                    <a:pt x="15" y="50"/>
                  </a:cubicBezTo>
                  <a:cubicBezTo>
                    <a:pt x="14" y="50"/>
                    <a:pt x="13" y="51"/>
                    <a:pt x="12" y="51"/>
                  </a:cubicBezTo>
                  <a:cubicBezTo>
                    <a:pt x="11" y="52"/>
                    <a:pt x="10" y="51"/>
                    <a:pt x="8" y="51"/>
                  </a:cubicBezTo>
                  <a:cubicBezTo>
                    <a:pt x="7" y="51"/>
                    <a:pt x="7" y="53"/>
                    <a:pt x="6" y="52"/>
                  </a:cubicBezTo>
                  <a:cubicBezTo>
                    <a:pt x="5" y="52"/>
                    <a:pt x="4" y="50"/>
                    <a:pt x="3" y="50"/>
                  </a:cubicBezTo>
                  <a:cubicBezTo>
                    <a:pt x="2" y="50"/>
                    <a:pt x="2" y="56"/>
                    <a:pt x="0" y="55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0" y="61"/>
                    <a:pt x="2" y="61"/>
                    <a:pt x="3" y="63"/>
                  </a:cubicBezTo>
                  <a:cubicBezTo>
                    <a:pt x="4" y="64"/>
                    <a:pt x="3" y="66"/>
                    <a:pt x="4" y="67"/>
                  </a:cubicBezTo>
                  <a:cubicBezTo>
                    <a:pt x="5" y="69"/>
                    <a:pt x="6" y="67"/>
                    <a:pt x="7" y="68"/>
                  </a:cubicBezTo>
                  <a:cubicBezTo>
                    <a:pt x="7" y="69"/>
                    <a:pt x="10" y="68"/>
                    <a:pt x="11" y="68"/>
                  </a:cubicBezTo>
                  <a:cubicBezTo>
                    <a:pt x="12" y="68"/>
                    <a:pt x="14" y="66"/>
                    <a:pt x="15" y="66"/>
                  </a:cubicBezTo>
                  <a:cubicBezTo>
                    <a:pt x="17" y="68"/>
                    <a:pt x="18" y="73"/>
                    <a:pt x="20" y="75"/>
                  </a:cubicBezTo>
                  <a:cubicBezTo>
                    <a:pt x="20" y="75"/>
                    <a:pt x="19" y="77"/>
                    <a:pt x="20" y="77"/>
                  </a:cubicBezTo>
                  <a:cubicBezTo>
                    <a:pt x="21" y="78"/>
                    <a:pt x="22" y="76"/>
                    <a:pt x="23" y="77"/>
                  </a:cubicBezTo>
                  <a:cubicBezTo>
                    <a:pt x="24" y="78"/>
                    <a:pt x="26" y="78"/>
                    <a:pt x="27" y="77"/>
                  </a:cubicBezTo>
                  <a:cubicBezTo>
                    <a:pt x="29" y="75"/>
                    <a:pt x="29" y="77"/>
                    <a:pt x="30" y="77"/>
                  </a:cubicBezTo>
                  <a:cubicBezTo>
                    <a:pt x="33" y="77"/>
                    <a:pt x="35" y="73"/>
                    <a:pt x="35" y="71"/>
                  </a:cubicBezTo>
                  <a:cubicBezTo>
                    <a:pt x="35" y="70"/>
                    <a:pt x="33" y="70"/>
                    <a:pt x="35" y="69"/>
                  </a:cubicBezTo>
                  <a:cubicBezTo>
                    <a:pt x="36" y="68"/>
                    <a:pt x="38" y="69"/>
                    <a:pt x="39" y="67"/>
                  </a:cubicBezTo>
                  <a:cubicBezTo>
                    <a:pt x="39" y="66"/>
                    <a:pt x="40" y="64"/>
                    <a:pt x="40" y="63"/>
                  </a:cubicBezTo>
                  <a:cubicBezTo>
                    <a:pt x="41" y="61"/>
                    <a:pt x="41" y="60"/>
                    <a:pt x="42" y="62"/>
                  </a:cubicBezTo>
                  <a:cubicBezTo>
                    <a:pt x="45" y="64"/>
                    <a:pt x="47" y="56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7"/>
                    <a:pt x="52" y="56"/>
                    <a:pt x="52" y="56"/>
                  </a:cubicBezTo>
                  <a:cubicBezTo>
                    <a:pt x="53" y="55"/>
                    <a:pt x="54" y="55"/>
                    <a:pt x="55" y="54"/>
                  </a:cubicBezTo>
                  <a:cubicBezTo>
                    <a:pt x="58" y="51"/>
                    <a:pt x="61" y="54"/>
                    <a:pt x="65" y="53"/>
                  </a:cubicBezTo>
                  <a:cubicBezTo>
                    <a:pt x="67" y="53"/>
                    <a:pt x="68" y="52"/>
                    <a:pt x="70" y="52"/>
                  </a:cubicBezTo>
                  <a:cubicBezTo>
                    <a:pt x="73" y="52"/>
                    <a:pt x="76" y="52"/>
                    <a:pt x="78" y="51"/>
                  </a:cubicBezTo>
                  <a:cubicBezTo>
                    <a:pt x="84" y="49"/>
                    <a:pt x="82" y="36"/>
                    <a:pt x="82" y="31"/>
                  </a:cubicBezTo>
                  <a:cubicBezTo>
                    <a:pt x="81" y="32"/>
                    <a:pt x="78" y="34"/>
                    <a:pt x="77" y="32"/>
                  </a:cubicBezTo>
                  <a:cubicBezTo>
                    <a:pt x="76" y="31"/>
                    <a:pt x="78" y="29"/>
                    <a:pt x="77" y="28"/>
                  </a:cubicBezTo>
                  <a:cubicBezTo>
                    <a:pt x="76" y="26"/>
                    <a:pt x="72" y="27"/>
                    <a:pt x="70" y="26"/>
                  </a:cubicBezTo>
                  <a:cubicBezTo>
                    <a:pt x="68" y="26"/>
                    <a:pt x="67" y="23"/>
                    <a:pt x="66" y="22"/>
                  </a:cubicBezTo>
                  <a:cubicBezTo>
                    <a:pt x="66" y="21"/>
                    <a:pt x="65" y="20"/>
                    <a:pt x="63" y="20"/>
                  </a:cubicBezTo>
                  <a:cubicBezTo>
                    <a:pt x="61" y="18"/>
                    <a:pt x="58" y="16"/>
                    <a:pt x="56" y="14"/>
                  </a:cubicBezTo>
                  <a:cubicBezTo>
                    <a:pt x="50" y="11"/>
                    <a:pt x="44" y="7"/>
                    <a:pt x="39" y="3"/>
                  </a:cubicBezTo>
                  <a:cubicBezTo>
                    <a:pt x="38" y="3"/>
                    <a:pt x="36" y="1"/>
                    <a:pt x="35" y="1"/>
                  </a:cubicBezTo>
                  <a:cubicBezTo>
                    <a:pt x="33" y="0"/>
                    <a:pt x="30" y="1"/>
                    <a:pt x="27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1" name="Freeform 770"/>
            <p:cNvSpPr>
              <a:spLocks/>
            </p:cNvSpPr>
            <p:nvPr/>
          </p:nvSpPr>
          <p:spPr bwMode="auto">
            <a:xfrm>
              <a:off x="12814822" y="7500803"/>
              <a:ext cx="515922" cy="503316"/>
            </a:xfrm>
            <a:custGeom>
              <a:avLst/>
              <a:gdLst>
                <a:gd name="T0" fmla="*/ 45 w 55"/>
                <a:gd name="T1" fmla="*/ 54 h 54"/>
                <a:gd name="T2" fmla="*/ 48 w 55"/>
                <a:gd name="T3" fmla="*/ 51 h 54"/>
                <a:gd name="T4" fmla="*/ 51 w 55"/>
                <a:gd name="T5" fmla="*/ 48 h 54"/>
                <a:gd name="T6" fmla="*/ 54 w 55"/>
                <a:gd name="T7" fmla="*/ 44 h 54"/>
                <a:gd name="T8" fmla="*/ 55 w 55"/>
                <a:gd name="T9" fmla="*/ 42 h 54"/>
                <a:gd name="T10" fmla="*/ 50 w 55"/>
                <a:gd name="T11" fmla="*/ 36 h 54"/>
                <a:gd name="T12" fmla="*/ 45 w 55"/>
                <a:gd name="T13" fmla="*/ 25 h 54"/>
                <a:gd name="T14" fmla="*/ 40 w 55"/>
                <a:gd name="T15" fmla="*/ 16 h 54"/>
                <a:gd name="T16" fmla="*/ 38 w 55"/>
                <a:gd name="T17" fmla="*/ 8 h 54"/>
                <a:gd name="T18" fmla="*/ 47 w 55"/>
                <a:gd name="T19" fmla="*/ 22 h 54"/>
                <a:gd name="T20" fmla="*/ 49 w 55"/>
                <a:gd name="T21" fmla="*/ 19 h 54"/>
                <a:gd name="T22" fmla="*/ 48 w 55"/>
                <a:gd name="T23" fmla="*/ 14 h 54"/>
                <a:gd name="T24" fmla="*/ 47 w 55"/>
                <a:gd name="T25" fmla="*/ 2 h 54"/>
                <a:gd name="T26" fmla="*/ 38 w 55"/>
                <a:gd name="T27" fmla="*/ 2 h 54"/>
                <a:gd name="T28" fmla="*/ 25 w 55"/>
                <a:gd name="T29" fmla="*/ 3 h 54"/>
                <a:gd name="T30" fmla="*/ 16 w 55"/>
                <a:gd name="T31" fmla="*/ 3 h 54"/>
                <a:gd name="T32" fmla="*/ 4 w 55"/>
                <a:gd name="T33" fmla="*/ 1 h 54"/>
                <a:gd name="T34" fmla="*/ 3 w 55"/>
                <a:gd name="T35" fmla="*/ 0 h 54"/>
                <a:gd name="T36" fmla="*/ 1 w 55"/>
                <a:gd name="T37" fmla="*/ 3 h 54"/>
                <a:gd name="T38" fmla="*/ 2 w 55"/>
                <a:gd name="T39" fmla="*/ 7 h 54"/>
                <a:gd name="T40" fmla="*/ 1 w 55"/>
                <a:gd name="T41" fmla="*/ 11 h 54"/>
                <a:gd name="T42" fmla="*/ 2 w 55"/>
                <a:gd name="T43" fmla="*/ 13 h 54"/>
                <a:gd name="T44" fmla="*/ 2 w 55"/>
                <a:gd name="T45" fmla="*/ 25 h 54"/>
                <a:gd name="T46" fmla="*/ 2 w 55"/>
                <a:gd name="T47" fmla="*/ 52 h 54"/>
                <a:gd name="T48" fmla="*/ 34 w 55"/>
                <a:gd name="T49" fmla="*/ 52 h 54"/>
                <a:gd name="T50" fmla="*/ 40 w 55"/>
                <a:gd name="T51" fmla="*/ 52 h 54"/>
                <a:gd name="T52" fmla="*/ 45 w 55"/>
                <a:gd name="T5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45" y="54"/>
                  </a:moveTo>
                  <a:cubicBezTo>
                    <a:pt x="46" y="54"/>
                    <a:pt x="46" y="51"/>
                    <a:pt x="48" y="51"/>
                  </a:cubicBezTo>
                  <a:cubicBezTo>
                    <a:pt x="51" y="51"/>
                    <a:pt x="49" y="49"/>
                    <a:pt x="51" y="48"/>
                  </a:cubicBezTo>
                  <a:cubicBezTo>
                    <a:pt x="54" y="47"/>
                    <a:pt x="54" y="47"/>
                    <a:pt x="54" y="44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4" y="42"/>
                    <a:pt x="51" y="37"/>
                    <a:pt x="50" y="36"/>
                  </a:cubicBezTo>
                  <a:cubicBezTo>
                    <a:pt x="49" y="32"/>
                    <a:pt x="47" y="28"/>
                    <a:pt x="45" y="25"/>
                  </a:cubicBezTo>
                  <a:cubicBezTo>
                    <a:pt x="43" y="22"/>
                    <a:pt x="42" y="18"/>
                    <a:pt x="40" y="16"/>
                  </a:cubicBezTo>
                  <a:cubicBezTo>
                    <a:pt x="39" y="15"/>
                    <a:pt x="37" y="9"/>
                    <a:pt x="38" y="8"/>
                  </a:cubicBezTo>
                  <a:cubicBezTo>
                    <a:pt x="38" y="8"/>
                    <a:pt x="46" y="22"/>
                    <a:pt x="47" y="22"/>
                  </a:cubicBezTo>
                  <a:cubicBezTo>
                    <a:pt x="48" y="22"/>
                    <a:pt x="49" y="19"/>
                    <a:pt x="49" y="19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0"/>
                    <a:pt x="47" y="6"/>
                    <a:pt x="47" y="2"/>
                  </a:cubicBezTo>
                  <a:cubicBezTo>
                    <a:pt x="45" y="4"/>
                    <a:pt x="40" y="4"/>
                    <a:pt x="38" y="2"/>
                  </a:cubicBezTo>
                  <a:cubicBezTo>
                    <a:pt x="34" y="0"/>
                    <a:pt x="29" y="1"/>
                    <a:pt x="25" y="3"/>
                  </a:cubicBezTo>
                  <a:cubicBezTo>
                    <a:pt x="22" y="5"/>
                    <a:pt x="19" y="4"/>
                    <a:pt x="16" y="3"/>
                  </a:cubicBezTo>
                  <a:cubicBezTo>
                    <a:pt x="12" y="2"/>
                    <a:pt x="8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3" y="5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" y="17"/>
                    <a:pt x="2" y="21"/>
                    <a:pt x="2" y="25"/>
                  </a:cubicBezTo>
                  <a:cubicBezTo>
                    <a:pt x="2" y="28"/>
                    <a:pt x="2" y="52"/>
                    <a:pt x="2" y="52"/>
                  </a:cubicBezTo>
                  <a:cubicBezTo>
                    <a:pt x="13" y="52"/>
                    <a:pt x="23" y="52"/>
                    <a:pt x="34" y="52"/>
                  </a:cubicBezTo>
                  <a:cubicBezTo>
                    <a:pt x="36" y="52"/>
                    <a:pt x="38" y="52"/>
                    <a:pt x="40" y="52"/>
                  </a:cubicBezTo>
                  <a:cubicBezTo>
                    <a:pt x="42" y="52"/>
                    <a:pt x="43" y="54"/>
                    <a:pt x="45" y="5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2" name="Freeform 771"/>
            <p:cNvSpPr>
              <a:spLocks/>
            </p:cNvSpPr>
            <p:nvPr/>
          </p:nvSpPr>
          <p:spPr bwMode="auto">
            <a:xfrm>
              <a:off x="12050489" y="7210922"/>
              <a:ext cx="187902" cy="363152"/>
            </a:xfrm>
            <a:custGeom>
              <a:avLst/>
              <a:gdLst>
                <a:gd name="T0" fmla="*/ 14 w 20"/>
                <a:gd name="T1" fmla="*/ 34 h 39"/>
                <a:gd name="T2" fmla="*/ 17 w 20"/>
                <a:gd name="T3" fmla="*/ 30 h 39"/>
                <a:gd name="T4" fmla="*/ 20 w 20"/>
                <a:gd name="T5" fmla="*/ 27 h 39"/>
                <a:gd name="T6" fmla="*/ 20 w 20"/>
                <a:gd name="T7" fmla="*/ 24 h 39"/>
                <a:gd name="T8" fmla="*/ 19 w 20"/>
                <a:gd name="T9" fmla="*/ 23 h 39"/>
                <a:gd name="T10" fmla="*/ 17 w 20"/>
                <a:gd name="T11" fmla="*/ 20 h 39"/>
                <a:gd name="T12" fmla="*/ 14 w 20"/>
                <a:gd name="T13" fmla="*/ 20 h 39"/>
                <a:gd name="T14" fmla="*/ 16 w 20"/>
                <a:gd name="T15" fmla="*/ 16 h 39"/>
                <a:gd name="T16" fmla="*/ 17 w 20"/>
                <a:gd name="T17" fmla="*/ 10 h 39"/>
                <a:gd name="T18" fmla="*/ 15 w 20"/>
                <a:gd name="T19" fmla="*/ 6 h 39"/>
                <a:gd name="T20" fmla="*/ 18 w 20"/>
                <a:gd name="T21" fmla="*/ 4 h 39"/>
                <a:gd name="T22" fmla="*/ 18 w 20"/>
                <a:gd name="T23" fmla="*/ 1 h 39"/>
                <a:gd name="T24" fmla="*/ 15 w 20"/>
                <a:gd name="T25" fmla="*/ 3 h 39"/>
                <a:gd name="T26" fmla="*/ 14 w 20"/>
                <a:gd name="T27" fmla="*/ 2 h 39"/>
                <a:gd name="T28" fmla="*/ 11 w 20"/>
                <a:gd name="T29" fmla="*/ 0 h 39"/>
                <a:gd name="T30" fmla="*/ 5 w 20"/>
                <a:gd name="T31" fmla="*/ 4 h 39"/>
                <a:gd name="T32" fmla="*/ 2 w 20"/>
                <a:gd name="T33" fmla="*/ 17 h 39"/>
                <a:gd name="T34" fmla="*/ 1 w 20"/>
                <a:gd name="T35" fmla="*/ 21 h 39"/>
                <a:gd name="T36" fmla="*/ 4 w 20"/>
                <a:gd name="T37" fmla="*/ 26 h 39"/>
                <a:gd name="T38" fmla="*/ 8 w 20"/>
                <a:gd name="T39" fmla="*/ 30 h 39"/>
                <a:gd name="T40" fmla="*/ 10 w 20"/>
                <a:gd name="T41" fmla="*/ 39 h 39"/>
                <a:gd name="T42" fmla="*/ 14 w 20"/>
                <a:gd name="T43" fmla="*/ 34 h 39"/>
                <a:gd name="T44" fmla="*/ 14 w 20"/>
                <a:gd name="T4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9">
                  <a:moveTo>
                    <a:pt x="14" y="34"/>
                  </a:moveTo>
                  <a:cubicBezTo>
                    <a:pt x="12" y="32"/>
                    <a:pt x="16" y="30"/>
                    <a:pt x="17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6"/>
                    <a:pt x="20" y="25"/>
                    <a:pt x="20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2"/>
                    <a:pt x="18" y="21"/>
                    <a:pt x="17" y="20"/>
                  </a:cubicBezTo>
                  <a:cubicBezTo>
                    <a:pt x="16" y="20"/>
                    <a:pt x="15" y="21"/>
                    <a:pt x="14" y="20"/>
                  </a:cubicBezTo>
                  <a:cubicBezTo>
                    <a:pt x="11" y="18"/>
                    <a:pt x="14" y="17"/>
                    <a:pt x="16" y="16"/>
                  </a:cubicBezTo>
                  <a:cubicBezTo>
                    <a:pt x="18" y="15"/>
                    <a:pt x="19" y="12"/>
                    <a:pt x="17" y="10"/>
                  </a:cubicBezTo>
                  <a:cubicBezTo>
                    <a:pt x="17" y="9"/>
                    <a:pt x="14" y="7"/>
                    <a:pt x="15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1"/>
                    <a:pt x="18" y="1"/>
                  </a:cubicBezTo>
                  <a:cubicBezTo>
                    <a:pt x="17" y="1"/>
                    <a:pt x="16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9" y="1"/>
                    <a:pt x="6" y="2"/>
                    <a:pt x="5" y="4"/>
                  </a:cubicBezTo>
                  <a:cubicBezTo>
                    <a:pt x="3" y="8"/>
                    <a:pt x="5" y="14"/>
                    <a:pt x="2" y="17"/>
                  </a:cubicBezTo>
                  <a:cubicBezTo>
                    <a:pt x="0" y="19"/>
                    <a:pt x="0" y="19"/>
                    <a:pt x="1" y="21"/>
                  </a:cubicBezTo>
                  <a:cubicBezTo>
                    <a:pt x="1" y="23"/>
                    <a:pt x="4" y="24"/>
                    <a:pt x="4" y="26"/>
                  </a:cubicBezTo>
                  <a:cubicBezTo>
                    <a:pt x="5" y="28"/>
                    <a:pt x="8" y="29"/>
                    <a:pt x="8" y="30"/>
                  </a:cubicBezTo>
                  <a:cubicBezTo>
                    <a:pt x="9" y="33"/>
                    <a:pt x="10" y="37"/>
                    <a:pt x="10" y="39"/>
                  </a:cubicBezTo>
                  <a:cubicBezTo>
                    <a:pt x="12" y="39"/>
                    <a:pt x="16" y="37"/>
                    <a:pt x="14" y="34"/>
                  </a:cubicBezTo>
                  <a:cubicBezTo>
                    <a:pt x="13" y="33"/>
                    <a:pt x="15" y="35"/>
                    <a:pt x="14" y="3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3" name="Freeform 772"/>
            <p:cNvSpPr>
              <a:spLocks/>
            </p:cNvSpPr>
            <p:nvPr/>
          </p:nvSpPr>
          <p:spPr bwMode="auto">
            <a:xfrm>
              <a:off x="12133296" y="7424351"/>
              <a:ext cx="710193" cy="684894"/>
            </a:xfrm>
            <a:custGeom>
              <a:avLst/>
              <a:gdLst>
                <a:gd name="T0" fmla="*/ 21 w 76"/>
                <a:gd name="T1" fmla="*/ 55 h 73"/>
                <a:gd name="T2" fmla="*/ 25 w 76"/>
                <a:gd name="T3" fmla="*/ 57 h 73"/>
                <a:gd name="T4" fmla="*/ 28 w 76"/>
                <a:gd name="T5" fmla="*/ 55 h 73"/>
                <a:gd name="T6" fmla="*/ 33 w 76"/>
                <a:gd name="T7" fmla="*/ 53 h 73"/>
                <a:gd name="T8" fmla="*/ 44 w 76"/>
                <a:gd name="T9" fmla="*/ 59 h 73"/>
                <a:gd name="T10" fmla="*/ 70 w 76"/>
                <a:gd name="T11" fmla="*/ 73 h 73"/>
                <a:gd name="T12" fmla="*/ 71 w 76"/>
                <a:gd name="T13" fmla="*/ 71 h 73"/>
                <a:gd name="T14" fmla="*/ 75 w 76"/>
                <a:gd name="T15" fmla="*/ 71 h 73"/>
                <a:gd name="T16" fmla="*/ 75 w 76"/>
                <a:gd name="T17" fmla="*/ 66 h 73"/>
                <a:gd name="T18" fmla="*/ 75 w 76"/>
                <a:gd name="T19" fmla="*/ 44 h 73"/>
                <a:gd name="T20" fmla="*/ 75 w 76"/>
                <a:gd name="T21" fmla="*/ 24 h 73"/>
                <a:gd name="T22" fmla="*/ 75 w 76"/>
                <a:gd name="T23" fmla="*/ 20 h 73"/>
                <a:gd name="T24" fmla="*/ 74 w 76"/>
                <a:gd name="T25" fmla="*/ 17 h 73"/>
                <a:gd name="T26" fmla="*/ 76 w 76"/>
                <a:gd name="T27" fmla="*/ 14 h 73"/>
                <a:gd name="T28" fmla="*/ 74 w 76"/>
                <a:gd name="T29" fmla="*/ 11 h 73"/>
                <a:gd name="T30" fmla="*/ 76 w 76"/>
                <a:gd name="T31" fmla="*/ 8 h 73"/>
                <a:gd name="T32" fmla="*/ 67 w 76"/>
                <a:gd name="T33" fmla="*/ 5 h 73"/>
                <a:gd name="T34" fmla="*/ 61 w 76"/>
                <a:gd name="T35" fmla="*/ 2 h 73"/>
                <a:gd name="T36" fmla="*/ 51 w 76"/>
                <a:gd name="T37" fmla="*/ 6 h 73"/>
                <a:gd name="T38" fmla="*/ 51 w 76"/>
                <a:gd name="T39" fmla="*/ 9 h 73"/>
                <a:gd name="T40" fmla="*/ 50 w 76"/>
                <a:gd name="T41" fmla="*/ 14 h 73"/>
                <a:gd name="T42" fmla="*/ 41 w 76"/>
                <a:gd name="T43" fmla="*/ 13 h 73"/>
                <a:gd name="T44" fmla="*/ 36 w 76"/>
                <a:gd name="T45" fmla="*/ 12 h 73"/>
                <a:gd name="T46" fmla="*/ 31 w 76"/>
                <a:gd name="T47" fmla="*/ 10 h 73"/>
                <a:gd name="T48" fmla="*/ 29 w 76"/>
                <a:gd name="T49" fmla="*/ 6 h 73"/>
                <a:gd name="T50" fmla="*/ 23 w 76"/>
                <a:gd name="T51" fmla="*/ 3 h 73"/>
                <a:gd name="T52" fmla="*/ 17 w 76"/>
                <a:gd name="T53" fmla="*/ 2 h 73"/>
                <a:gd name="T54" fmla="*/ 11 w 76"/>
                <a:gd name="T55" fmla="*/ 0 h 73"/>
                <a:gd name="T56" fmla="*/ 11 w 76"/>
                <a:gd name="T57" fmla="*/ 4 h 73"/>
                <a:gd name="T58" fmla="*/ 9 w 76"/>
                <a:gd name="T59" fmla="*/ 6 h 73"/>
                <a:gd name="T60" fmla="*/ 5 w 76"/>
                <a:gd name="T61" fmla="*/ 8 h 73"/>
                <a:gd name="T62" fmla="*/ 5 w 76"/>
                <a:gd name="T63" fmla="*/ 14 h 73"/>
                <a:gd name="T64" fmla="*/ 1 w 76"/>
                <a:gd name="T65" fmla="*/ 17 h 73"/>
                <a:gd name="T66" fmla="*/ 3 w 76"/>
                <a:gd name="T67" fmla="*/ 21 h 73"/>
                <a:gd name="T68" fmla="*/ 3 w 76"/>
                <a:gd name="T69" fmla="*/ 26 h 73"/>
                <a:gd name="T70" fmla="*/ 3 w 76"/>
                <a:gd name="T71" fmla="*/ 31 h 73"/>
                <a:gd name="T72" fmla="*/ 3 w 76"/>
                <a:gd name="T73" fmla="*/ 34 h 73"/>
                <a:gd name="T74" fmla="*/ 3 w 76"/>
                <a:gd name="T75" fmla="*/ 37 h 73"/>
                <a:gd name="T76" fmla="*/ 1 w 76"/>
                <a:gd name="T77" fmla="*/ 40 h 73"/>
                <a:gd name="T78" fmla="*/ 4 w 76"/>
                <a:gd name="T79" fmla="*/ 46 h 73"/>
                <a:gd name="T80" fmla="*/ 7 w 76"/>
                <a:gd name="T81" fmla="*/ 48 h 73"/>
                <a:gd name="T82" fmla="*/ 11 w 76"/>
                <a:gd name="T83" fmla="*/ 49 h 73"/>
                <a:gd name="T84" fmla="*/ 14 w 76"/>
                <a:gd name="T85" fmla="*/ 53 h 73"/>
                <a:gd name="T86" fmla="*/ 21 w 76"/>
                <a:gd name="T87" fmla="*/ 55 h 73"/>
                <a:gd name="T88" fmla="*/ 21 w 76"/>
                <a:gd name="T8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73">
                  <a:moveTo>
                    <a:pt x="21" y="55"/>
                  </a:moveTo>
                  <a:cubicBezTo>
                    <a:pt x="21" y="56"/>
                    <a:pt x="24" y="58"/>
                    <a:pt x="25" y="57"/>
                  </a:cubicBezTo>
                  <a:cubicBezTo>
                    <a:pt x="26" y="56"/>
                    <a:pt x="27" y="56"/>
                    <a:pt x="28" y="55"/>
                  </a:cubicBezTo>
                  <a:cubicBezTo>
                    <a:pt x="29" y="55"/>
                    <a:pt x="32" y="53"/>
                    <a:pt x="33" y="53"/>
                  </a:cubicBezTo>
                  <a:cubicBezTo>
                    <a:pt x="37" y="55"/>
                    <a:pt x="40" y="57"/>
                    <a:pt x="44" y="59"/>
                  </a:cubicBezTo>
                  <a:cubicBezTo>
                    <a:pt x="53" y="64"/>
                    <a:pt x="61" y="69"/>
                    <a:pt x="70" y="73"/>
                  </a:cubicBezTo>
                  <a:cubicBezTo>
                    <a:pt x="70" y="71"/>
                    <a:pt x="69" y="71"/>
                    <a:pt x="71" y="71"/>
                  </a:cubicBezTo>
                  <a:cubicBezTo>
                    <a:pt x="71" y="71"/>
                    <a:pt x="75" y="71"/>
                    <a:pt x="75" y="71"/>
                  </a:cubicBezTo>
                  <a:cubicBezTo>
                    <a:pt x="75" y="69"/>
                    <a:pt x="75" y="68"/>
                    <a:pt x="75" y="66"/>
                  </a:cubicBezTo>
                  <a:cubicBezTo>
                    <a:pt x="75" y="59"/>
                    <a:pt x="75" y="52"/>
                    <a:pt x="75" y="44"/>
                  </a:cubicBezTo>
                  <a:cubicBezTo>
                    <a:pt x="75" y="37"/>
                    <a:pt x="75" y="30"/>
                    <a:pt x="75" y="24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19"/>
                    <a:pt x="74" y="18"/>
                    <a:pt x="74" y="17"/>
                  </a:cubicBezTo>
                  <a:cubicBezTo>
                    <a:pt x="74" y="16"/>
                    <a:pt x="76" y="15"/>
                    <a:pt x="76" y="14"/>
                  </a:cubicBezTo>
                  <a:cubicBezTo>
                    <a:pt x="76" y="13"/>
                    <a:pt x="74" y="12"/>
                    <a:pt x="74" y="11"/>
                  </a:cubicBezTo>
                  <a:cubicBezTo>
                    <a:pt x="74" y="10"/>
                    <a:pt x="75" y="9"/>
                    <a:pt x="76" y="8"/>
                  </a:cubicBezTo>
                  <a:cubicBezTo>
                    <a:pt x="73" y="6"/>
                    <a:pt x="70" y="7"/>
                    <a:pt x="67" y="5"/>
                  </a:cubicBezTo>
                  <a:cubicBezTo>
                    <a:pt x="65" y="4"/>
                    <a:pt x="64" y="2"/>
                    <a:pt x="61" y="2"/>
                  </a:cubicBezTo>
                  <a:cubicBezTo>
                    <a:pt x="57" y="2"/>
                    <a:pt x="53" y="3"/>
                    <a:pt x="51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11"/>
                    <a:pt x="51" y="12"/>
                    <a:pt x="50" y="14"/>
                  </a:cubicBezTo>
                  <a:cubicBezTo>
                    <a:pt x="48" y="17"/>
                    <a:pt x="44" y="15"/>
                    <a:pt x="41" y="13"/>
                  </a:cubicBezTo>
                  <a:cubicBezTo>
                    <a:pt x="39" y="13"/>
                    <a:pt x="38" y="12"/>
                    <a:pt x="36" y="12"/>
                  </a:cubicBezTo>
                  <a:cubicBezTo>
                    <a:pt x="34" y="11"/>
                    <a:pt x="32" y="12"/>
                    <a:pt x="31" y="10"/>
                  </a:cubicBezTo>
                  <a:cubicBezTo>
                    <a:pt x="30" y="9"/>
                    <a:pt x="30" y="7"/>
                    <a:pt x="29" y="6"/>
                  </a:cubicBezTo>
                  <a:cubicBezTo>
                    <a:pt x="28" y="4"/>
                    <a:pt x="25" y="4"/>
                    <a:pt x="23" y="3"/>
                  </a:cubicBezTo>
                  <a:cubicBezTo>
                    <a:pt x="21" y="2"/>
                    <a:pt x="19" y="2"/>
                    <a:pt x="17" y="2"/>
                  </a:cubicBezTo>
                  <a:cubicBezTo>
                    <a:pt x="15" y="2"/>
                    <a:pt x="14" y="1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5"/>
                    <a:pt x="11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10"/>
                    <a:pt x="6" y="12"/>
                    <a:pt x="5" y="14"/>
                  </a:cubicBezTo>
                  <a:cubicBezTo>
                    <a:pt x="4" y="16"/>
                    <a:pt x="1" y="16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3"/>
                    <a:pt x="3" y="25"/>
                    <a:pt x="3" y="26"/>
                  </a:cubicBezTo>
                  <a:cubicBezTo>
                    <a:pt x="3" y="28"/>
                    <a:pt x="4" y="29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5"/>
                    <a:pt x="4" y="36"/>
                    <a:pt x="3" y="37"/>
                  </a:cubicBezTo>
                  <a:cubicBezTo>
                    <a:pt x="3" y="38"/>
                    <a:pt x="0" y="38"/>
                    <a:pt x="1" y="40"/>
                  </a:cubicBezTo>
                  <a:cubicBezTo>
                    <a:pt x="3" y="42"/>
                    <a:pt x="4" y="43"/>
                    <a:pt x="4" y="46"/>
                  </a:cubicBezTo>
                  <a:cubicBezTo>
                    <a:pt x="4" y="48"/>
                    <a:pt x="6" y="47"/>
                    <a:pt x="7" y="48"/>
                  </a:cubicBezTo>
                  <a:cubicBezTo>
                    <a:pt x="9" y="48"/>
                    <a:pt x="10" y="48"/>
                    <a:pt x="11" y="49"/>
                  </a:cubicBezTo>
                  <a:cubicBezTo>
                    <a:pt x="12" y="50"/>
                    <a:pt x="13" y="52"/>
                    <a:pt x="14" y="53"/>
                  </a:cubicBezTo>
                  <a:cubicBezTo>
                    <a:pt x="16" y="54"/>
                    <a:pt x="19" y="53"/>
                    <a:pt x="21" y="55"/>
                  </a:cubicBezTo>
                  <a:cubicBezTo>
                    <a:pt x="22" y="56"/>
                    <a:pt x="20" y="54"/>
                    <a:pt x="21" y="55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4" name="Freeform 773"/>
            <p:cNvSpPr>
              <a:spLocks/>
            </p:cNvSpPr>
            <p:nvPr/>
          </p:nvSpPr>
          <p:spPr bwMode="auto">
            <a:xfrm>
              <a:off x="10910365" y="7714238"/>
              <a:ext cx="391721" cy="318555"/>
            </a:xfrm>
            <a:custGeom>
              <a:avLst/>
              <a:gdLst>
                <a:gd name="T0" fmla="*/ 19 w 42"/>
                <a:gd name="T1" fmla="*/ 34 h 34"/>
                <a:gd name="T2" fmla="*/ 20 w 42"/>
                <a:gd name="T3" fmla="*/ 25 h 34"/>
                <a:gd name="T4" fmla="*/ 24 w 42"/>
                <a:gd name="T5" fmla="*/ 22 h 34"/>
                <a:gd name="T6" fmla="*/ 25 w 42"/>
                <a:gd name="T7" fmla="*/ 20 h 34"/>
                <a:gd name="T8" fmla="*/ 25 w 42"/>
                <a:gd name="T9" fmla="*/ 9 h 34"/>
                <a:gd name="T10" fmla="*/ 32 w 42"/>
                <a:gd name="T11" fmla="*/ 9 h 34"/>
                <a:gd name="T12" fmla="*/ 41 w 42"/>
                <a:gd name="T13" fmla="*/ 9 h 34"/>
                <a:gd name="T14" fmla="*/ 42 w 42"/>
                <a:gd name="T15" fmla="*/ 2 h 34"/>
                <a:gd name="T16" fmla="*/ 40 w 42"/>
                <a:gd name="T17" fmla="*/ 0 h 34"/>
                <a:gd name="T18" fmla="*/ 20 w 42"/>
                <a:gd name="T19" fmla="*/ 0 h 34"/>
                <a:gd name="T20" fmla="*/ 15 w 42"/>
                <a:gd name="T21" fmla="*/ 6 h 34"/>
                <a:gd name="T22" fmla="*/ 10 w 42"/>
                <a:gd name="T23" fmla="*/ 17 h 34"/>
                <a:gd name="T24" fmla="*/ 8 w 42"/>
                <a:gd name="T25" fmla="*/ 18 h 34"/>
                <a:gd name="T26" fmla="*/ 4 w 42"/>
                <a:gd name="T27" fmla="*/ 25 h 34"/>
                <a:gd name="T28" fmla="*/ 0 w 42"/>
                <a:gd name="T29" fmla="*/ 34 h 34"/>
                <a:gd name="T30" fmla="*/ 19 w 4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9" y="34"/>
                  </a:moveTo>
                  <a:cubicBezTo>
                    <a:pt x="19" y="31"/>
                    <a:pt x="18" y="26"/>
                    <a:pt x="20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2"/>
                    <a:pt x="25" y="20"/>
                    <a:pt x="25" y="20"/>
                  </a:cubicBezTo>
                  <a:cubicBezTo>
                    <a:pt x="25" y="16"/>
                    <a:pt x="25" y="13"/>
                    <a:pt x="25" y="9"/>
                  </a:cubicBezTo>
                  <a:cubicBezTo>
                    <a:pt x="25" y="9"/>
                    <a:pt x="31" y="9"/>
                    <a:pt x="32" y="9"/>
                  </a:cubicBezTo>
                  <a:cubicBezTo>
                    <a:pt x="35" y="9"/>
                    <a:pt x="38" y="9"/>
                    <a:pt x="41" y="9"/>
                  </a:cubicBezTo>
                  <a:cubicBezTo>
                    <a:pt x="42" y="9"/>
                    <a:pt x="42" y="3"/>
                    <a:pt x="42" y="2"/>
                  </a:cubicBezTo>
                  <a:cubicBezTo>
                    <a:pt x="42" y="0"/>
                    <a:pt x="42" y="0"/>
                    <a:pt x="40" y="0"/>
                  </a:cubicBezTo>
                  <a:cubicBezTo>
                    <a:pt x="33" y="0"/>
                    <a:pt x="27" y="0"/>
                    <a:pt x="20" y="0"/>
                  </a:cubicBezTo>
                  <a:cubicBezTo>
                    <a:pt x="18" y="2"/>
                    <a:pt x="17" y="4"/>
                    <a:pt x="15" y="6"/>
                  </a:cubicBezTo>
                  <a:cubicBezTo>
                    <a:pt x="11" y="9"/>
                    <a:pt x="11" y="12"/>
                    <a:pt x="10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6" y="20"/>
                    <a:pt x="5" y="22"/>
                    <a:pt x="4" y="25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6" y="34"/>
                    <a:pt x="13" y="34"/>
                    <a:pt x="19" y="3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5" name="Freeform 774"/>
            <p:cNvSpPr>
              <a:spLocks/>
            </p:cNvSpPr>
            <p:nvPr/>
          </p:nvSpPr>
          <p:spPr bwMode="auto">
            <a:xfrm>
              <a:off x="11098261" y="7265074"/>
              <a:ext cx="560508" cy="449161"/>
            </a:xfrm>
            <a:custGeom>
              <a:avLst/>
              <a:gdLst>
                <a:gd name="T0" fmla="*/ 22 w 60"/>
                <a:gd name="T1" fmla="*/ 48 h 48"/>
                <a:gd name="T2" fmla="*/ 23 w 60"/>
                <a:gd name="T3" fmla="*/ 41 h 48"/>
                <a:gd name="T4" fmla="*/ 29 w 60"/>
                <a:gd name="T5" fmla="*/ 37 h 48"/>
                <a:gd name="T6" fmla="*/ 33 w 60"/>
                <a:gd name="T7" fmla="*/ 37 h 48"/>
                <a:gd name="T8" fmla="*/ 38 w 60"/>
                <a:gd name="T9" fmla="*/ 35 h 48"/>
                <a:gd name="T10" fmla="*/ 40 w 60"/>
                <a:gd name="T11" fmla="*/ 32 h 48"/>
                <a:gd name="T12" fmla="*/ 45 w 60"/>
                <a:gd name="T13" fmla="*/ 31 h 48"/>
                <a:gd name="T14" fmla="*/ 46 w 60"/>
                <a:gd name="T15" fmla="*/ 28 h 48"/>
                <a:gd name="T16" fmla="*/ 50 w 60"/>
                <a:gd name="T17" fmla="*/ 25 h 48"/>
                <a:gd name="T18" fmla="*/ 53 w 60"/>
                <a:gd name="T19" fmla="*/ 23 h 48"/>
                <a:gd name="T20" fmla="*/ 58 w 60"/>
                <a:gd name="T21" fmla="*/ 24 h 48"/>
                <a:gd name="T22" fmla="*/ 56 w 60"/>
                <a:gd name="T23" fmla="*/ 16 h 48"/>
                <a:gd name="T24" fmla="*/ 56 w 60"/>
                <a:gd name="T25" fmla="*/ 10 h 48"/>
                <a:gd name="T26" fmla="*/ 55 w 60"/>
                <a:gd name="T27" fmla="*/ 7 h 48"/>
                <a:gd name="T28" fmla="*/ 51 w 60"/>
                <a:gd name="T29" fmla="*/ 6 h 48"/>
                <a:gd name="T30" fmla="*/ 47 w 60"/>
                <a:gd name="T31" fmla="*/ 6 h 48"/>
                <a:gd name="T32" fmla="*/ 42 w 60"/>
                <a:gd name="T33" fmla="*/ 6 h 48"/>
                <a:gd name="T34" fmla="*/ 35 w 60"/>
                <a:gd name="T35" fmla="*/ 4 h 48"/>
                <a:gd name="T36" fmla="*/ 30 w 60"/>
                <a:gd name="T37" fmla="*/ 13 h 48"/>
                <a:gd name="T38" fmla="*/ 20 w 60"/>
                <a:gd name="T39" fmla="*/ 19 h 48"/>
                <a:gd name="T40" fmla="*/ 16 w 60"/>
                <a:gd name="T41" fmla="*/ 27 h 48"/>
                <a:gd name="T42" fmla="*/ 16 w 60"/>
                <a:gd name="T43" fmla="*/ 35 h 48"/>
                <a:gd name="T44" fmla="*/ 14 w 60"/>
                <a:gd name="T45" fmla="*/ 39 h 48"/>
                <a:gd name="T46" fmla="*/ 9 w 60"/>
                <a:gd name="T47" fmla="*/ 42 h 48"/>
                <a:gd name="T48" fmla="*/ 5 w 60"/>
                <a:gd name="T49" fmla="*/ 45 h 48"/>
                <a:gd name="T50" fmla="*/ 0 w 60"/>
                <a:gd name="T51" fmla="*/ 48 h 48"/>
                <a:gd name="T52" fmla="*/ 22 w 60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48">
                  <a:moveTo>
                    <a:pt x="22" y="48"/>
                  </a:moveTo>
                  <a:cubicBezTo>
                    <a:pt x="22" y="45"/>
                    <a:pt x="21" y="43"/>
                    <a:pt x="23" y="41"/>
                  </a:cubicBezTo>
                  <a:cubicBezTo>
                    <a:pt x="25" y="40"/>
                    <a:pt x="28" y="39"/>
                    <a:pt x="29" y="37"/>
                  </a:cubicBezTo>
                  <a:cubicBezTo>
                    <a:pt x="30" y="37"/>
                    <a:pt x="32" y="37"/>
                    <a:pt x="33" y="37"/>
                  </a:cubicBezTo>
                  <a:cubicBezTo>
                    <a:pt x="34" y="36"/>
                    <a:pt x="36" y="36"/>
                    <a:pt x="38" y="35"/>
                  </a:cubicBezTo>
                  <a:cubicBezTo>
                    <a:pt x="39" y="34"/>
                    <a:pt x="39" y="33"/>
                    <a:pt x="40" y="32"/>
                  </a:cubicBezTo>
                  <a:cubicBezTo>
                    <a:pt x="41" y="31"/>
                    <a:pt x="44" y="32"/>
                    <a:pt x="45" y="31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6" y="26"/>
                    <a:pt x="49" y="26"/>
                    <a:pt x="50" y="25"/>
                  </a:cubicBezTo>
                  <a:cubicBezTo>
                    <a:pt x="51" y="24"/>
                    <a:pt x="51" y="23"/>
                    <a:pt x="53" y="23"/>
                  </a:cubicBezTo>
                  <a:cubicBezTo>
                    <a:pt x="54" y="23"/>
                    <a:pt x="57" y="24"/>
                    <a:pt x="58" y="24"/>
                  </a:cubicBezTo>
                  <a:cubicBezTo>
                    <a:pt x="60" y="23"/>
                    <a:pt x="56" y="17"/>
                    <a:pt x="56" y="16"/>
                  </a:cubicBezTo>
                  <a:cubicBezTo>
                    <a:pt x="56" y="14"/>
                    <a:pt x="56" y="12"/>
                    <a:pt x="56" y="10"/>
                  </a:cubicBezTo>
                  <a:cubicBezTo>
                    <a:pt x="55" y="9"/>
                    <a:pt x="55" y="8"/>
                    <a:pt x="55" y="7"/>
                  </a:cubicBezTo>
                  <a:cubicBezTo>
                    <a:pt x="53" y="7"/>
                    <a:pt x="52" y="6"/>
                    <a:pt x="51" y="6"/>
                  </a:cubicBezTo>
                  <a:cubicBezTo>
                    <a:pt x="50" y="5"/>
                    <a:pt x="48" y="6"/>
                    <a:pt x="47" y="6"/>
                  </a:cubicBezTo>
                  <a:cubicBezTo>
                    <a:pt x="46" y="5"/>
                    <a:pt x="44" y="6"/>
                    <a:pt x="42" y="6"/>
                  </a:cubicBezTo>
                  <a:cubicBezTo>
                    <a:pt x="40" y="6"/>
                    <a:pt x="36" y="0"/>
                    <a:pt x="35" y="4"/>
                  </a:cubicBezTo>
                  <a:cubicBezTo>
                    <a:pt x="34" y="7"/>
                    <a:pt x="33" y="10"/>
                    <a:pt x="30" y="13"/>
                  </a:cubicBezTo>
                  <a:cubicBezTo>
                    <a:pt x="27" y="16"/>
                    <a:pt x="23" y="16"/>
                    <a:pt x="20" y="19"/>
                  </a:cubicBezTo>
                  <a:cubicBezTo>
                    <a:pt x="18" y="21"/>
                    <a:pt x="17" y="24"/>
                    <a:pt x="16" y="27"/>
                  </a:cubicBezTo>
                  <a:cubicBezTo>
                    <a:pt x="16" y="29"/>
                    <a:pt x="17" y="32"/>
                    <a:pt x="16" y="35"/>
                  </a:cubicBezTo>
                  <a:cubicBezTo>
                    <a:pt x="15" y="36"/>
                    <a:pt x="14" y="38"/>
                    <a:pt x="14" y="39"/>
                  </a:cubicBezTo>
                  <a:cubicBezTo>
                    <a:pt x="13" y="41"/>
                    <a:pt x="11" y="41"/>
                    <a:pt x="9" y="42"/>
                  </a:cubicBezTo>
                  <a:cubicBezTo>
                    <a:pt x="8" y="43"/>
                    <a:pt x="7" y="44"/>
                    <a:pt x="5" y="45"/>
                  </a:cubicBezTo>
                  <a:cubicBezTo>
                    <a:pt x="4" y="46"/>
                    <a:pt x="2" y="46"/>
                    <a:pt x="0" y="48"/>
                  </a:cubicBezTo>
                  <a:lnTo>
                    <a:pt x="22" y="48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6" name="Freeform 775"/>
            <p:cNvSpPr>
              <a:spLocks/>
            </p:cNvSpPr>
            <p:nvPr/>
          </p:nvSpPr>
          <p:spPr bwMode="auto">
            <a:xfrm>
              <a:off x="11295717" y="7220477"/>
              <a:ext cx="968153" cy="923805"/>
            </a:xfrm>
            <a:custGeom>
              <a:avLst/>
              <a:gdLst>
                <a:gd name="T0" fmla="*/ 35 w 104"/>
                <a:gd name="T1" fmla="*/ 22 h 99"/>
                <a:gd name="T2" fmla="*/ 36 w 104"/>
                <a:gd name="T3" fmla="*/ 29 h 99"/>
                <a:gd name="T4" fmla="*/ 31 w 104"/>
                <a:gd name="T5" fmla="*/ 28 h 99"/>
                <a:gd name="T6" fmla="*/ 29 w 104"/>
                <a:gd name="T7" fmla="*/ 30 h 99"/>
                <a:gd name="T8" fmla="*/ 26 w 104"/>
                <a:gd name="T9" fmla="*/ 31 h 99"/>
                <a:gd name="T10" fmla="*/ 24 w 104"/>
                <a:gd name="T11" fmla="*/ 35 h 99"/>
                <a:gd name="T12" fmla="*/ 20 w 104"/>
                <a:gd name="T13" fmla="*/ 37 h 99"/>
                <a:gd name="T14" fmla="*/ 17 w 104"/>
                <a:gd name="T15" fmla="*/ 40 h 99"/>
                <a:gd name="T16" fmla="*/ 11 w 104"/>
                <a:gd name="T17" fmla="*/ 42 h 99"/>
                <a:gd name="T18" fmla="*/ 8 w 104"/>
                <a:gd name="T19" fmla="*/ 43 h 99"/>
                <a:gd name="T20" fmla="*/ 4 w 104"/>
                <a:gd name="T21" fmla="*/ 45 h 99"/>
                <a:gd name="T22" fmla="*/ 1 w 104"/>
                <a:gd name="T23" fmla="*/ 52 h 99"/>
                <a:gd name="T24" fmla="*/ 2 w 104"/>
                <a:gd name="T25" fmla="*/ 56 h 99"/>
                <a:gd name="T26" fmla="*/ 6 w 104"/>
                <a:gd name="T27" fmla="*/ 59 h 99"/>
                <a:gd name="T28" fmla="*/ 37 w 104"/>
                <a:gd name="T29" fmla="*/ 79 h 99"/>
                <a:gd name="T30" fmla="*/ 48 w 104"/>
                <a:gd name="T31" fmla="*/ 86 h 99"/>
                <a:gd name="T32" fmla="*/ 49 w 104"/>
                <a:gd name="T33" fmla="*/ 87 h 99"/>
                <a:gd name="T34" fmla="*/ 58 w 104"/>
                <a:gd name="T35" fmla="*/ 93 h 99"/>
                <a:gd name="T36" fmla="*/ 61 w 104"/>
                <a:gd name="T37" fmla="*/ 99 h 99"/>
                <a:gd name="T38" fmla="*/ 67 w 104"/>
                <a:gd name="T39" fmla="*/ 97 h 99"/>
                <a:gd name="T40" fmla="*/ 72 w 104"/>
                <a:gd name="T41" fmla="*/ 96 h 99"/>
                <a:gd name="T42" fmla="*/ 85 w 104"/>
                <a:gd name="T43" fmla="*/ 87 h 99"/>
                <a:gd name="T44" fmla="*/ 100 w 104"/>
                <a:gd name="T45" fmla="*/ 77 h 99"/>
                <a:gd name="T46" fmla="*/ 104 w 104"/>
                <a:gd name="T47" fmla="*/ 75 h 99"/>
                <a:gd name="T48" fmla="*/ 97 w 104"/>
                <a:gd name="T49" fmla="*/ 69 h 99"/>
                <a:gd name="T50" fmla="*/ 94 w 104"/>
                <a:gd name="T51" fmla="*/ 69 h 99"/>
                <a:gd name="T52" fmla="*/ 92 w 104"/>
                <a:gd name="T53" fmla="*/ 63 h 99"/>
                <a:gd name="T54" fmla="*/ 92 w 104"/>
                <a:gd name="T55" fmla="*/ 60 h 99"/>
                <a:gd name="T56" fmla="*/ 93 w 104"/>
                <a:gd name="T57" fmla="*/ 55 h 99"/>
                <a:gd name="T58" fmla="*/ 93 w 104"/>
                <a:gd name="T59" fmla="*/ 50 h 99"/>
                <a:gd name="T60" fmla="*/ 93 w 104"/>
                <a:gd name="T61" fmla="*/ 46 h 99"/>
                <a:gd name="T62" fmla="*/ 92 w 104"/>
                <a:gd name="T63" fmla="*/ 42 h 99"/>
                <a:gd name="T64" fmla="*/ 91 w 104"/>
                <a:gd name="T65" fmla="*/ 37 h 99"/>
                <a:gd name="T66" fmla="*/ 87 w 104"/>
                <a:gd name="T67" fmla="*/ 27 h 99"/>
                <a:gd name="T68" fmla="*/ 82 w 104"/>
                <a:gd name="T69" fmla="*/ 20 h 99"/>
                <a:gd name="T70" fmla="*/ 85 w 104"/>
                <a:gd name="T71" fmla="*/ 13 h 99"/>
                <a:gd name="T72" fmla="*/ 86 w 104"/>
                <a:gd name="T73" fmla="*/ 2 h 99"/>
                <a:gd name="T74" fmla="*/ 84 w 104"/>
                <a:gd name="T75" fmla="*/ 1 h 99"/>
                <a:gd name="T76" fmla="*/ 81 w 104"/>
                <a:gd name="T77" fmla="*/ 0 h 99"/>
                <a:gd name="T78" fmla="*/ 79 w 104"/>
                <a:gd name="T79" fmla="*/ 1 h 99"/>
                <a:gd name="T80" fmla="*/ 75 w 104"/>
                <a:gd name="T81" fmla="*/ 0 h 99"/>
                <a:gd name="T82" fmla="*/ 72 w 104"/>
                <a:gd name="T83" fmla="*/ 2 h 99"/>
                <a:gd name="T84" fmla="*/ 68 w 104"/>
                <a:gd name="T85" fmla="*/ 1 h 99"/>
                <a:gd name="T86" fmla="*/ 61 w 104"/>
                <a:gd name="T87" fmla="*/ 2 h 99"/>
                <a:gd name="T88" fmla="*/ 46 w 104"/>
                <a:gd name="T89" fmla="*/ 5 h 99"/>
                <a:gd name="T90" fmla="*/ 43 w 104"/>
                <a:gd name="T91" fmla="*/ 7 h 99"/>
                <a:gd name="T92" fmla="*/ 39 w 104"/>
                <a:gd name="T93" fmla="*/ 8 h 99"/>
                <a:gd name="T94" fmla="*/ 34 w 104"/>
                <a:gd name="T95" fmla="*/ 12 h 99"/>
                <a:gd name="T96" fmla="*/ 35 w 104"/>
                <a:gd name="T97" fmla="*/ 22 h 99"/>
                <a:gd name="T98" fmla="*/ 35 w 104"/>
                <a:gd name="T99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9">
                  <a:moveTo>
                    <a:pt x="35" y="22"/>
                  </a:moveTo>
                  <a:cubicBezTo>
                    <a:pt x="36" y="23"/>
                    <a:pt x="40" y="29"/>
                    <a:pt x="36" y="29"/>
                  </a:cubicBezTo>
                  <a:cubicBezTo>
                    <a:pt x="35" y="28"/>
                    <a:pt x="32" y="27"/>
                    <a:pt x="31" y="28"/>
                  </a:cubicBezTo>
                  <a:cubicBezTo>
                    <a:pt x="30" y="29"/>
                    <a:pt x="30" y="29"/>
                    <a:pt x="29" y="30"/>
                  </a:cubicBezTo>
                  <a:cubicBezTo>
                    <a:pt x="28" y="31"/>
                    <a:pt x="27" y="31"/>
                    <a:pt x="26" y="31"/>
                  </a:cubicBezTo>
                  <a:cubicBezTo>
                    <a:pt x="24" y="32"/>
                    <a:pt x="25" y="34"/>
                    <a:pt x="24" y="35"/>
                  </a:cubicBezTo>
                  <a:cubicBezTo>
                    <a:pt x="24" y="37"/>
                    <a:pt x="21" y="36"/>
                    <a:pt x="20" y="37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5" y="42"/>
                    <a:pt x="13" y="41"/>
                    <a:pt x="11" y="42"/>
                  </a:cubicBezTo>
                  <a:cubicBezTo>
                    <a:pt x="10" y="42"/>
                    <a:pt x="9" y="42"/>
                    <a:pt x="8" y="43"/>
                  </a:cubicBezTo>
                  <a:cubicBezTo>
                    <a:pt x="7" y="43"/>
                    <a:pt x="5" y="44"/>
                    <a:pt x="4" y="45"/>
                  </a:cubicBezTo>
                  <a:cubicBezTo>
                    <a:pt x="0" y="47"/>
                    <a:pt x="1" y="48"/>
                    <a:pt x="1" y="52"/>
                  </a:cubicBezTo>
                  <a:cubicBezTo>
                    <a:pt x="1" y="55"/>
                    <a:pt x="0" y="55"/>
                    <a:pt x="2" y="56"/>
                  </a:cubicBezTo>
                  <a:cubicBezTo>
                    <a:pt x="3" y="57"/>
                    <a:pt x="5" y="58"/>
                    <a:pt x="6" y="59"/>
                  </a:cubicBezTo>
                  <a:cubicBezTo>
                    <a:pt x="16" y="66"/>
                    <a:pt x="26" y="72"/>
                    <a:pt x="37" y="79"/>
                  </a:cubicBezTo>
                  <a:cubicBezTo>
                    <a:pt x="40" y="81"/>
                    <a:pt x="44" y="84"/>
                    <a:pt x="48" y="86"/>
                  </a:cubicBezTo>
                  <a:cubicBezTo>
                    <a:pt x="48" y="87"/>
                    <a:pt x="49" y="87"/>
                    <a:pt x="49" y="87"/>
                  </a:cubicBezTo>
                  <a:cubicBezTo>
                    <a:pt x="52" y="92"/>
                    <a:pt x="54" y="92"/>
                    <a:pt x="58" y="93"/>
                  </a:cubicBezTo>
                  <a:cubicBezTo>
                    <a:pt x="61" y="94"/>
                    <a:pt x="58" y="98"/>
                    <a:pt x="61" y="99"/>
                  </a:cubicBezTo>
                  <a:cubicBezTo>
                    <a:pt x="62" y="99"/>
                    <a:pt x="65" y="98"/>
                    <a:pt x="67" y="97"/>
                  </a:cubicBezTo>
                  <a:cubicBezTo>
                    <a:pt x="68" y="97"/>
                    <a:pt x="71" y="97"/>
                    <a:pt x="72" y="96"/>
                  </a:cubicBezTo>
                  <a:cubicBezTo>
                    <a:pt x="76" y="93"/>
                    <a:pt x="80" y="90"/>
                    <a:pt x="85" y="87"/>
                  </a:cubicBezTo>
                  <a:cubicBezTo>
                    <a:pt x="90" y="84"/>
                    <a:pt x="95" y="80"/>
                    <a:pt x="100" y="77"/>
                  </a:cubicBezTo>
                  <a:cubicBezTo>
                    <a:pt x="101" y="77"/>
                    <a:pt x="102" y="76"/>
                    <a:pt x="104" y="75"/>
                  </a:cubicBezTo>
                  <a:cubicBezTo>
                    <a:pt x="102" y="71"/>
                    <a:pt x="101" y="70"/>
                    <a:pt x="97" y="69"/>
                  </a:cubicBezTo>
                  <a:cubicBezTo>
                    <a:pt x="96" y="69"/>
                    <a:pt x="94" y="69"/>
                    <a:pt x="94" y="69"/>
                  </a:cubicBezTo>
                  <a:cubicBezTo>
                    <a:pt x="94" y="66"/>
                    <a:pt x="94" y="65"/>
                    <a:pt x="92" y="63"/>
                  </a:cubicBezTo>
                  <a:cubicBezTo>
                    <a:pt x="91" y="61"/>
                    <a:pt x="91" y="61"/>
                    <a:pt x="92" y="60"/>
                  </a:cubicBezTo>
                  <a:cubicBezTo>
                    <a:pt x="94" y="58"/>
                    <a:pt x="93" y="57"/>
                    <a:pt x="93" y="55"/>
                  </a:cubicBezTo>
                  <a:cubicBezTo>
                    <a:pt x="93" y="53"/>
                    <a:pt x="94" y="52"/>
                    <a:pt x="93" y="50"/>
                  </a:cubicBezTo>
                  <a:cubicBezTo>
                    <a:pt x="93" y="49"/>
                    <a:pt x="93" y="48"/>
                    <a:pt x="93" y="46"/>
                  </a:cubicBezTo>
                  <a:cubicBezTo>
                    <a:pt x="93" y="45"/>
                    <a:pt x="93" y="43"/>
                    <a:pt x="92" y="42"/>
                  </a:cubicBezTo>
                  <a:cubicBezTo>
                    <a:pt x="91" y="41"/>
                    <a:pt x="91" y="39"/>
                    <a:pt x="91" y="37"/>
                  </a:cubicBezTo>
                  <a:cubicBezTo>
                    <a:pt x="91" y="34"/>
                    <a:pt x="90" y="30"/>
                    <a:pt x="87" y="27"/>
                  </a:cubicBezTo>
                  <a:cubicBezTo>
                    <a:pt x="85" y="25"/>
                    <a:pt x="83" y="23"/>
                    <a:pt x="82" y="20"/>
                  </a:cubicBezTo>
                  <a:cubicBezTo>
                    <a:pt x="80" y="16"/>
                    <a:pt x="84" y="17"/>
                    <a:pt x="85" y="13"/>
                  </a:cubicBezTo>
                  <a:cubicBezTo>
                    <a:pt x="85" y="9"/>
                    <a:pt x="85" y="6"/>
                    <a:pt x="86" y="2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2" y="2"/>
                    <a:pt x="82" y="0"/>
                    <a:pt x="81" y="0"/>
                  </a:cubicBezTo>
                  <a:cubicBezTo>
                    <a:pt x="80" y="0"/>
                    <a:pt x="80" y="1"/>
                    <a:pt x="79" y="1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0" y="3"/>
                    <a:pt x="70" y="2"/>
                    <a:pt x="68" y="1"/>
                  </a:cubicBezTo>
                  <a:cubicBezTo>
                    <a:pt x="66" y="1"/>
                    <a:pt x="63" y="1"/>
                    <a:pt x="61" y="2"/>
                  </a:cubicBezTo>
                  <a:cubicBezTo>
                    <a:pt x="56" y="3"/>
                    <a:pt x="51" y="3"/>
                    <a:pt x="46" y="5"/>
                  </a:cubicBezTo>
                  <a:cubicBezTo>
                    <a:pt x="45" y="6"/>
                    <a:pt x="44" y="7"/>
                    <a:pt x="43" y="7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7" y="9"/>
                    <a:pt x="37" y="12"/>
                    <a:pt x="34" y="12"/>
                  </a:cubicBezTo>
                  <a:cubicBezTo>
                    <a:pt x="35" y="15"/>
                    <a:pt x="35" y="18"/>
                    <a:pt x="35" y="22"/>
                  </a:cubicBezTo>
                  <a:cubicBezTo>
                    <a:pt x="36" y="23"/>
                    <a:pt x="35" y="20"/>
                    <a:pt x="35" y="2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7" name="Freeform 776"/>
            <p:cNvSpPr>
              <a:spLocks/>
            </p:cNvSpPr>
            <p:nvPr/>
          </p:nvSpPr>
          <p:spPr bwMode="auto">
            <a:xfrm>
              <a:off x="8295718" y="3719573"/>
              <a:ext cx="2850318" cy="2124755"/>
            </a:xfrm>
            <a:custGeom>
              <a:avLst/>
              <a:gdLst>
                <a:gd name="T0" fmla="*/ 33 w 305"/>
                <a:gd name="T1" fmla="*/ 54 h 227"/>
                <a:gd name="T2" fmla="*/ 1 w 305"/>
                <a:gd name="T3" fmla="*/ 63 h 227"/>
                <a:gd name="T4" fmla="*/ 19 w 305"/>
                <a:gd name="T5" fmla="*/ 72 h 227"/>
                <a:gd name="T6" fmla="*/ 24 w 305"/>
                <a:gd name="T7" fmla="*/ 75 h 227"/>
                <a:gd name="T8" fmla="*/ 20 w 305"/>
                <a:gd name="T9" fmla="*/ 81 h 227"/>
                <a:gd name="T10" fmla="*/ 36 w 305"/>
                <a:gd name="T11" fmla="*/ 86 h 227"/>
                <a:gd name="T12" fmla="*/ 73 w 305"/>
                <a:gd name="T13" fmla="*/ 93 h 227"/>
                <a:gd name="T14" fmla="*/ 87 w 305"/>
                <a:gd name="T15" fmla="*/ 112 h 227"/>
                <a:gd name="T16" fmla="*/ 88 w 305"/>
                <a:gd name="T17" fmla="*/ 122 h 227"/>
                <a:gd name="T18" fmla="*/ 89 w 305"/>
                <a:gd name="T19" fmla="*/ 131 h 227"/>
                <a:gd name="T20" fmla="*/ 104 w 305"/>
                <a:gd name="T21" fmla="*/ 129 h 227"/>
                <a:gd name="T22" fmla="*/ 106 w 305"/>
                <a:gd name="T23" fmla="*/ 135 h 227"/>
                <a:gd name="T24" fmla="*/ 106 w 305"/>
                <a:gd name="T25" fmla="*/ 144 h 227"/>
                <a:gd name="T26" fmla="*/ 109 w 305"/>
                <a:gd name="T27" fmla="*/ 155 h 227"/>
                <a:gd name="T28" fmla="*/ 106 w 305"/>
                <a:gd name="T29" fmla="*/ 160 h 227"/>
                <a:gd name="T30" fmla="*/ 100 w 305"/>
                <a:gd name="T31" fmla="*/ 162 h 227"/>
                <a:gd name="T32" fmla="*/ 112 w 305"/>
                <a:gd name="T33" fmla="*/ 165 h 227"/>
                <a:gd name="T34" fmla="*/ 112 w 305"/>
                <a:gd name="T35" fmla="*/ 169 h 227"/>
                <a:gd name="T36" fmla="*/ 107 w 305"/>
                <a:gd name="T37" fmla="*/ 172 h 227"/>
                <a:gd name="T38" fmla="*/ 107 w 305"/>
                <a:gd name="T39" fmla="*/ 180 h 227"/>
                <a:gd name="T40" fmla="*/ 110 w 305"/>
                <a:gd name="T41" fmla="*/ 192 h 227"/>
                <a:gd name="T42" fmla="*/ 114 w 305"/>
                <a:gd name="T43" fmla="*/ 193 h 227"/>
                <a:gd name="T44" fmla="*/ 120 w 305"/>
                <a:gd name="T45" fmla="*/ 210 h 227"/>
                <a:gd name="T46" fmla="*/ 138 w 305"/>
                <a:gd name="T47" fmla="*/ 219 h 227"/>
                <a:gd name="T48" fmla="*/ 142 w 305"/>
                <a:gd name="T49" fmla="*/ 224 h 227"/>
                <a:gd name="T50" fmla="*/ 151 w 305"/>
                <a:gd name="T51" fmla="*/ 214 h 227"/>
                <a:gd name="T52" fmla="*/ 156 w 305"/>
                <a:gd name="T53" fmla="*/ 200 h 227"/>
                <a:gd name="T54" fmla="*/ 163 w 305"/>
                <a:gd name="T55" fmla="*/ 192 h 227"/>
                <a:gd name="T56" fmla="*/ 173 w 305"/>
                <a:gd name="T57" fmla="*/ 179 h 227"/>
                <a:gd name="T58" fmla="*/ 193 w 305"/>
                <a:gd name="T59" fmla="*/ 173 h 227"/>
                <a:gd name="T60" fmla="*/ 216 w 305"/>
                <a:gd name="T61" fmla="*/ 160 h 227"/>
                <a:gd name="T62" fmla="*/ 232 w 305"/>
                <a:gd name="T63" fmla="*/ 142 h 227"/>
                <a:gd name="T64" fmla="*/ 234 w 305"/>
                <a:gd name="T65" fmla="*/ 130 h 227"/>
                <a:gd name="T66" fmla="*/ 253 w 305"/>
                <a:gd name="T67" fmla="*/ 129 h 227"/>
                <a:gd name="T68" fmla="*/ 233 w 305"/>
                <a:gd name="T69" fmla="*/ 119 h 227"/>
                <a:gd name="T70" fmla="*/ 238 w 305"/>
                <a:gd name="T71" fmla="*/ 113 h 227"/>
                <a:gd name="T72" fmla="*/ 262 w 305"/>
                <a:gd name="T73" fmla="*/ 112 h 227"/>
                <a:gd name="T74" fmla="*/ 258 w 305"/>
                <a:gd name="T75" fmla="*/ 106 h 227"/>
                <a:gd name="T76" fmla="*/ 266 w 305"/>
                <a:gd name="T77" fmla="*/ 95 h 227"/>
                <a:gd name="T78" fmla="*/ 253 w 305"/>
                <a:gd name="T79" fmla="*/ 80 h 227"/>
                <a:gd name="T80" fmla="*/ 263 w 305"/>
                <a:gd name="T81" fmla="*/ 66 h 227"/>
                <a:gd name="T82" fmla="*/ 268 w 305"/>
                <a:gd name="T83" fmla="*/ 51 h 227"/>
                <a:gd name="T84" fmla="*/ 283 w 305"/>
                <a:gd name="T85" fmla="*/ 38 h 227"/>
                <a:gd name="T86" fmla="*/ 291 w 305"/>
                <a:gd name="T87" fmla="*/ 33 h 227"/>
                <a:gd name="T88" fmla="*/ 259 w 305"/>
                <a:gd name="T89" fmla="*/ 28 h 227"/>
                <a:gd name="T90" fmla="*/ 238 w 305"/>
                <a:gd name="T91" fmla="*/ 21 h 227"/>
                <a:gd name="T92" fmla="*/ 256 w 305"/>
                <a:gd name="T93" fmla="*/ 14 h 227"/>
                <a:gd name="T94" fmla="*/ 206 w 305"/>
                <a:gd name="T95" fmla="*/ 8 h 227"/>
                <a:gd name="T96" fmla="*/ 213 w 305"/>
                <a:gd name="T97" fmla="*/ 0 h 227"/>
                <a:gd name="T98" fmla="*/ 173 w 305"/>
                <a:gd name="T99" fmla="*/ 8 h 227"/>
                <a:gd name="T100" fmla="*/ 155 w 305"/>
                <a:gd name="T101" fmla="*/ 10 h 227"/>
                <a:gd name="T102" fmla="*/ 154 w 305"/>
                <a:gd name="T103" fmla="*/ 11 h 227"/>
                <a:gd name="T104" fmla="*/ 140 w 305"/>
                <a:gd name="T105" fmla="*/ 14 h 227"/>
                <a:gd name="T106" fmla="*/ 111 w 305"/>
                <a:gd name="T107" fmla="*/ 14 h 227"/>
                <a:gd name="T108" fmla="*/ 98 w 305"/>
                <a:gd name="T109" fmla="*/ 23 h 227"/>
                <a:gd name="T110" fmla="*/ 73 w 305"/>
                <a:gd name="T111" fmla="*/ 21 h 227"/>
                <a:gd name="T112" fmla="*/ 55 w 305"/>
                <a:gd name="T113" fmla="*/ 3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227">
                  <a:moveTo>
                    <a:pt x="32" y="37"/>
                  </a:moveTo>
                  <a:cubicBezTo>
                    <a:pt x="31" y="38"/>
                    <a:pt x="26" y="40"/>
                    <a:pt x="27" y="41"/>
                  </a:cubicBezTo>
                  <a:cubicBezTo>
                    <a:pt x="28" y="42"/>
                    <a:pt x="30" y="42"/>
                    <a:pt x="32" y="43"/>
                  </a:cubicBezTo>
                  <a:cubicBezTo>
                    <a:pt x="34" y="43"/>
                    <a:pt x="36" y="43"/>
                    <a:pt x="39" y="43"/>
                  </a:cubicBezTo>
                  <a:cubicBezTo>
                    <a:pt x="39" y="43"/>
                    <a:pt x="44" y="42"/>
                    <a:pt x="45" y="42"/>
                  </a:cubicBezTo>
                  <a:cubicBezTo>
                    <a:pt x="44" y="42"/>
                    <a:pt x="42" y="43"/>
                    <a:pt x="41" y="44"/>
                  </a:cubicBezTo>
                  <a:cubicBezTo>
                    <a:pt x="40" y="45"/>
                    <a:pt x="39" y="46"/>
                    <a:pt x="40" y="48"/>
                  </a:cubicBezTo>
                  <a:cubicBezTo>
                    <a:pt x="42" y="50"/>
                    <a:pt x="36" y="55"/>
                    <a:pt x="33" y="54"/>
                  </a:cubicBezTo>
                  <a:cubicBezTo>
                    <a:pt x="32" y="53"/>
                    <a:pt x="30" y="54"/>
                    <a:pt x="28" y="54"/>
                  </a:cubicBezTo>
                  <a:cubicBezTo>
                    <a:pt x="27" y="53"/>
                    <a:pt x="25" y="54"/>
                    <a:pt x="24" y="54"/>
                  </a:cubicBezTo>
                  <a:cubicBezTo>
                    <a:pt x="23" y="54"/>
                    <a:pt x="21" y="54"/>
                    <a:pt x="20" y="56"/>
                  </a:cubicBezTo>
                  <a:cubicBezTo>
                    <a:pt x="19" y="57"/>
                    <a:pt x="18" y="57"/>
                    <a:pt x="16" y="57"/>
                  </a:cubicBezTo>
                  <a:cubicBezTo>
                    <a:pt x="13" y="58"/>
                    <a:pt x="10" y="59"/>
                    <a:pt x="7" y="59"/>
                  </a:cubicBezTo>
                  <a:cubicBezTo>
                    <a:pt x="6" y="59"/>
                    <a:pt x="4" y="58"/>
                    <a:pt x="4" y="59"/>
                  </a:cubicBezTo>
                  <a:cubicBezTo>
                    <a:pt x="3" y="60"/>
                    <a:pt x="0" y="60"/>
                    <a:pt x="0" y="62"/>
                  </a:cubicBezTo>
                  <a:cubicBezTo>
                    <a:pt x="0" y="63"/>
                    <a:pt x="1" y="62"/>
                    <a:pt x="1" y="63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2" y="67"/>
                    <a:pt x="3" y="68"/>
                  </a:cubicBezTo>
                  <a:cubicBezTo>
                    <a:pt x="3" y="68"/>
                    <a:pt x="4" y="67"/>
                    <a:pt x="4" y="67"/>
                  </a:cubicBezTo>
                  <a:cubicBezTo>
                    <a:pt x="5" y="66"/>
                    <a:pt x="6" y="67"/>
                    <a:pt x="7" y="68"/>
                  </a:cubicBezTo>
                  <a:cubicBezTo>
                    <a:pt x="8" y="68"/>
                    <a:pt x="13" y="69"/>
                    <a:pt x="13" y="67"/>
                  </a:cubicBezTo>
                  <a:cubicBezTo>
                    <a:pt x="13" y="68"/>
                    <a:pt x="12" y="68"/>
                    <a:pt x="13" y="69"/>
                  </a:cubicBezTo>
                  <a:cubicBezTo>
                    <a:pt x="13" y="70"/>
                    <a:pt x="15" y="71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2"/>
                    <a:pt x="21" y="70"/>
                    <a:pt x="22" y="71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0"/>
                    <a:pt x="30" y="69"/>
                  </a:cubicBezTo>
                  <a:cubicBezTo>
                    <a:pt x="31" y="69"/>
                    <a:pt x="34" y="71"/>
                    <a:pt x="34" y="72"/>
                  </a:cubicBezTo>
                  <a:cubicBezTo>
                    <a:pt x="34" y="73"/>
                    <a:pt x="24" y="72"/>
                    <a:pt x="22" y="73"/>
                  </a:cubicBezTo>
                  <a:cubicBezTo>
                    <a:pt x="20" y="73"/>
                    <a:pt x="23" y="74"/>
                    <a:pt x="24" y="74"/>
                  </a:cubicBezTo>
                  <a:cubicBezTo>
                    <a:pt x="26" y="75"/>
                    <a:pt x="27" y="74"/>
                    <a:pt x="29" y="75"/>
                  </a:cubicBezTo>
                  <a:cubicBezTo>
                    <a:pt x="28" y="74"/>
                    <a:pt x="26" y="75"/>
                    <a:pt x="24" y="75"/>
                  </a:cubicBezTo>
                  <a:cubicBezTo>
                    <a:pt x="21" y="75"/>
                    <a:pt x="18" y="74"/>
                    <a:pt x="15" y="74"/>
                  </a:cubicBezTo>
                  <a:cubicBezTo>
                    <a:pt x="13" y="74"/>
                    <a:pt x="9" y="74"/>
                    <a:pt x="9" y="76"/>
                  </a:cubicBezTo>
                  <a:cubicBezTo>
                    <a:pt x="8" y="77"/>
                    <a:pt x="11" y="78"/>
                    <a:pt x="12" y="78"/>
                  </a:cubicBezTo>
                  <a:cubicBezTo>
                    <a:pt x="13" y="78"/>
                    <a:pt x="15" y="77"/>
                    <a:pt x="15" y="77"/>
                  </a:cubicBezTo>
                  <a:cubicBezTo>
                    <a:pt x="16" y="78"/>
                    <a:pt x="15" y="78"/>
                    <a:pt x="15" y="79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21" y="80"/>
                    <a:pt x="23" y="80"/>
                    <a:pt x="25" y="80"/>
                  </a:cubicBezTo>
                  <a:cubicBezTo>
                    <a:pt x="25" y="80"/>
                    <a:pt x="21" y="81"/>
                    <a:pt x="20" y="81"/>
                  </a:cubicBezTo>
                  <a:cubicBezTo>
                    <a:pt x="16" y="82"/>
                    <a:pt x="19" y="84"/>
                    <a:pt x="21" y="85"/>
                  </a:cubicBezTo>
                  <a:cubicBezTo>
                    <a:pt x="23" y="86"/>
                    <a:pt x="25" y="86"/>
                    <a:pt x="27" y="87"/>
                  </a:cubicBezTo>
                  <a:cubicBezTo>
                    <a:pt x="27" y="87"/>
                    <a:pt x="31" y="87"/>
                    <a:pt x="31" y="87"/>
                  </a:cubicBezTo>
                  <a:cubicBezTo>
                    <a:pt x="31" y="87"/>
                    <a:pt x="29" y="86"/>
                    <a:pt x="29" y="85"/>
                  </a:cubicBezTo>
                  <a:cubicBezTo>
                    <a:pt x="29" y="84"/>
                    <a:pt x="31" y="85"/>
                    <a:pt x="31" y="85"/>
                  </a:cubicBezTo>
                  <a:cubicBezTo>
                    <a:pt x="32" y="86"/>
                    <a:pt x="33" y="85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7" y="84"/>
                    <a:pt x="36" y="86"/>
                    <a:pt x="36" y="86"/>
                  </a:cubicBezTo>
                  <a:cubicBezTo>
                    <a:pt x="37" y="87"/>
                    <a:pt x="40" y="85"/>
                    <a:pt x="41" y="85"/>
                  </a:cubicBezTo>
                  <a:cubicBezTo>
                    <a:pt x="43" y="84"/>
                    <a:pt x="43" y="84"/>
                    <a:pt x="44" y="85"/>
                  </a:cubicBezTo>
                  <a:cubicBezTo>
                    <a:pt x="45" y="86"/>
                    <a:pt x="46" y="84"/>
                    <a:pt x="47" y="84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4" y="84"/>
                    <a:pt x="58" y="85"/>
                    <a:pt x="61" y="86"/>
                  </a:cubicBezTo>
                  <a:cubicBezTo>
                    <a:pt x="63" y="86"/>
                    <a:pt x="65" y="88"/>
                    <a:pt x="67" y="88"/>
                  </a:cubicBezTo>
                  <a:cubicBezTo>
                    <a:pt x="69" y="88"/>
                    <a:pt x="71" y="89"/>
                    <a:pt x="72" y="90"/>
                  </a:cubicBez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5" y="96"/>
                    <a:pt x="76" y="96"/>
                  </a:cubicBezTo>
                  <a:cubicBezTo>
                    <a:pt x="77" y="97"/>
                    <a:pt x="79" y="96"/>
                    <a:pt x="80" y="97"/>
                  </a:cubicBezTo>
                  <a:cubicBezTo>
                    <a:pt x="80" y="99"/>
                    <a:pt x="82" y="100"/>
                    <a:pt x="83" y="101"/>
                  </a:cubicBezTo>
                  <a:cubicBezTo>
                    <a:pt x="84" y="102"/>
                    <a:pt x="83" y="104"/>
                    <a:pt x="84" y="105"/>
                  </a:cubicBezTo>
                  <a:cubicBezTo>
                    <a:pt x="84" y="106"/>
                    <a:pt x="86" y="107"/>
                    <a:pt x="86" y="109"/>
                  </a:cubicBezTo>
                  <a:cubicBezTo>
                    <a:pt x="86" y="110"/>
                    <a:pt x="85" y="110"/>
                    <a:pt x="86" y="111"/>
                  </a:cubicBezTo>
                  <a:cubicBezTo>
                    <a:pt x="86" y="111"/>
                    <a:pt x="87" y="112"/>
                    <a:pt x="87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90" y="113"/>
                    <a:pt x="89" y="114"/>
                  </a:cubicBezTo>
                  <a:cubicBezTo>
                    <a:pt x="88" y="115"/>
                    <a:pt x="88" y="115"/>
                    <a:pt x="88" y="117"/>
                  </a:cubicBezTo>
                  <a:cubicBezTo>
                    <a:pt x="88" y="116"/>
                    <a:pt x="90" y="115"/>
                    <a:pt x="91" y="117"/>
                  </a:cubicBezTo>
                  <a:cubicBezTo>
                    <a:pt x="91" y="118"/>
                    <a:pt x="91" y="118"/>
                    <a:pt x="91" y="119"/>
                  </a:cubicBezTo>
                  <a:cubicBezTo>
                    <a:pt x="91" y="119"/>
                    <a:pt x="91" y="121"/>
                    <a:pt x="91" y="120"/>
                  </a:cubicBezTo>
                  <a:cubicBezTo>
                    <a:pt x="91" y="121"/>
                    <a:pt x="93" y="121"/>
                    <a:pt x="93" y="121"/>
                  </a:cubicBezTo>
                  <a:cubicBezTo>
                    <a:pt x="92" y="120"/>
                    <a:pt x="89" y="126"/>
                    <a:pt x="90" y="122"/>
                  </a:cubicBezTo>
                  <a:cubicBezTo>
                    <a:pt x="90" y="122"/>
                    <a:pt x="88" y="121"/>
                    <a:pt x="88" y="122"/>
                  </a:cubicBezTo>
                  <a:cubicBezTo>
                    <a:pt x="88" y="122"/>
                    <a:pt x="89" y="122"/>
                    <a:pt x="89" y="122"/>
                  </a:cubicBezTo>
                  <a:cubicBezTo>
                    <a:pt x="89" y="123"/>
                    <a:pt x="86" y="123"/>
                    <a:pt x="87" y="124"/>
                  </a:cubicBezTo>
                  <a:cubicBezTo>
                    <a:pt x="87" y="124"/>
                    <a:pt x="90" y="125"/>
                    <a:pt x="89" y="125"/>
                  </a:cubicBezTo>
                  <a:cubicBezTo>
                    <a:pt x="87" y="127"/>
                    <a:pt x="91" y="127"/>
                    <a:pt x="92" y="126"/>
                  </a:cubicBezTo>
                  <a:cubicBezTo>
                    <a:pt x="91" y="127"/>
                    <a:pt x="90" y="127"/>
                    <a:pt x="88" y="127"/>
                  </a:cubicBezTo>
                  <a:cubicBezTo>
                    <a:pt x="88" y="127"/>
                    <a:pt x="86" y="129"/>
                    <a:pt x="86" y="129"/>
                  </a:cubicBezTo>
                  <a:cubicBezTo>
                    <a:pt x="86" y="129"/>
                    <a:pt x="87" y="130"/>
                    <a:pt x="87" y="130"/>
                  </a:cubicBezTo>
                  <a:cubicBezTo>
                    <a:pt x="89" y="131"/>
                    <a:pt x="88" y="131"/>
                    <a:pt x="89" y="131"/>
                  </a:cubicBezTo>
                  <a:cubicBezTo>
                    <a:pt x="90" y="131"/>
                    <a:pt x="94" y="133"/>
                    <a:pt x="95" y="131"/>
                  </a:cubicBezTo>
                  <a:cubicBezTo>
                    <a:pt x="95" y="128"/>
                    <a:pt x="97" y="129"/>
                    <a:pt x="98" y="128"/>
                  </a:cubicBezTo>
                  <a:cubicBezTo>
                    <a:pt x="98" y="128"/>
                    <a:pt x="96" y="122"/>
                    <a:pt x="96" y="122"/>
                  </a:cubicBezTo>
                  <a:cubicBezTo>
                    <a:pt x="96" y="123"/>
                    <a:pt x="98" y="126"/>
                    <a:pt x="98" y="126"/>
                  </a:cubicBezTo>
                  <a:cubicBezTo>
                    <a:pt x="99" y="128"/>
                    <a:pt x="100" y="126"/>
                    <a:pt x="101" y="126"/>
                  </a:cubicBezTo>
                  <a:cubicBezTo>
                    <a:pt x="101" y="126"/>
                    <a:pt x="98" y="130"/>
                    <a:pt x="98" y="130"/>
                  </a:cubicBezTo>
                  <a:cubicBezTo>
                    <a:pt x="98" y="130"/>
                    <a:pt x="102" y="129"/>
                    <a:pt x="102" y="129"/>
                  </a:cubicBezTo>
                  <a:cubicBezTo>
                    <a:pt x="103" y="129"/>
                    <a:pt x="104" y="129"/>
                    <a:pt x="104" y="129"/>
                  </a:cubicBezTo>
                  <a:cubicBezTo>
                    <a:pt x="105" y="129"/>
                    <a:pt x="106" y="128"/>
                    <a:pt x="107" y="128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4" y="130"/>
                    <a:pt x="102" y="130"/>
                    <a:pt x="101" y="131"/>
                  </a:cubicBezTo>
                  <a:cubicBezTo>
                    <a:pt x="100" y="132"/>
                    <a:pt x="103" y="131"/>
                    <a:pt x="103" y="131"/>
                  </a:cubicBezTo>
                  <a:cubicBezTo>
                    <a:pt x="105" y="131"/>
                    <a:pt x="107" y="131"/>
                    <a:pt x="109" y="131"/>
                  </a:cubicBezTo>
                  <a:cubicBezTo>
                    <a:pt x="108" y="131"/>
                    <a:pt x="104" y="131"/>
                    <a:pt x="104" y="132"/>
                  </a:cubicBezTo>
                  <a:cubicBezTo>
                    <a:pt x="104" y="132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ubicBezTo>
                    <a:pt x="106" y="136"/>
                    <a:pt x="105" y="136"/>
                    <a:pt x="106" y="137"/>
                  </a:cubicBezTo>
                  <a:cubicBezTo>
                    <a:pt x="106" y="137"/>
                    <a:pt x="108" y="136"/>
                    <a:pt x="109" y="136"/>
                  </a:cubicBezTo>
                  <a:cubicBezTo>
                    <a:pt x="110" y="136"/>
                    <a:pt x="109" y="136"/>
                    <a:pt x="110" y="137"/>
                  </a:cubicBezTo>
                  <a:cubicBezTo>
                    <a:pt x="111" y="138"/>
                    <a:pt x="111" y="139"/>
                    <a:pt x="112" y="140"/>
                  </a:cubicBezTo>
                  <a:cubicBezTo>
                    <a:pt x="112" y="141"/>
                    <a:pt x="109" y="141"/>
                    <a:pt x="109" y="141"/>
                  </a:cubicBezTo>
                  <a:cubicBezTo>
                    <a:pt x="105" y="138"/>
                    <a:pt x="99" y="136"/>
                    <a:pt x="95" y="137"/>
                  </a:cubicBezTo>
                  <a:cubicBezTo>
                    <a:pt x="91" y="137"/>
                    <a:pt x="96" y="140"/>
                    <a:pt x="98" y="140"/>
                  </a:cubicBezTo>
                  <a:cubicBezTo>
                    <a:pt x="101" y="141"/>
                    <a:pt x="103" y="144"/>
                    <a:pt x="106" y="144"/>
                  </a:cubicBezTo>
                  <a:cubicBezTo>
                    <a:pt x="107" y="144"/>
                    <a:pt x="108" y="143"/>
                    <a:pt x="110" y="143"/>
                  </a:cubicBezTo>
                  <a:cubicBezTo>
                    <a:pt x="110" y="144"/>
                    <a:pt x="113" y="144"/>
                    <a:pt x="113" y="144"/>
                  </a:cubicBezTo>
                  <a:cubicBezTo>
                    <a:pt x="114" y="145"/>
                    <a:pt x="113" y="146"/>
                    <a:pt x="113" y="146"/>
                  </a:cubicBezTo>
                  <a:cubicBezTo>
                    <a:pt x="110" y="147"/>
                    <a:pt x="114" y="148"/>
                    <a:pt x="113" y="149"/>
                  </a:cubicBezTo>
                  <a:cubicBezTo>
                    <a:pt x="113" y="150"/>
                    <a:pt x="111" y="149"/>
                    <a:pt x="111" y="151"/>
                  </a:cubicBezTo>
                  <a:cubicBezTo>
                    <a:pt x="111" y="152"/>
                    <a:pt x="113" y="152"/>
                    <a:pt x="113" y="152"/>
                  </a:cubicBezTo>
                  <a:cubicBezTo>
                    <a:pt x="112" y="153"/>
                    <a:pt x="110" y="151"/>
                    <a:pt x="110" y="152"/>
                  </a:cubicBezTo>
                  <a:cubicBezTo>
                    <a:pt x="109" y="153"/>
                    <a:pt x="109" y="154"/>
                    <a:pt x="109" y="155"/>
                  </a:cubicBezTo>
                  <a:cubicBezTo>
                    <a:pt x="109" y="155"/>
                    <a:pt x="111" y="155"/>
                    <a:pt x="111" y="155"/>
                  </a:cubicBezTo>
                  <a:cubicBezTo>
                    <a:pt x="111" y="156"/>
                    <a:pt x="109" y="157"/>
                    <a:pt x="108" y="157"/>
                  </a:cubicBezTo>
                  <a:cubicBezTo>
                    <a:pt x="107" y="157"/>
                    <a:pt x="106" y="157"/>
                    <a:pt x="105" y="157"/>
                  </a:cubicBezTo>
                  <a:cubicBezTo>
                    <a:pt x="104" y="156"/>
                    <a:pt x="103" y="156"/>
                    <a:pt x="102" y="157"/>
                  </a:cubicBezTo>
                  <a:cubicBezTo>
                    <a:pt x="101" y="158"/>
                    <a:pt x="101" y="157"/>
                    <a:pt x="100" y="158"/>
                  </a:cubicBezTo>
                  <a:cubicBezTo>
                    <a:pt x="100" y="158"/>
                    <a:pt x="103" y="161"/>
                    <a:pt x="104" y="161"/>
                  </a:cubicBezTo>
                  <a:cubicBezTo>
                    <a:pt x="104" y="160"/>
                    <a:pt x="104" y="160"/>
                    <a:pt x="103" y="160"/>
                  </a:cubicBezTo>
                  <a:cubicBezTo>
                    <a:pt x="103" y="160"/>
                    <a:pt x="106" y="160"/>
                    <a:pt x="106" y="160"/>
                  </a:cubicBezTo>
                  <a:cubicBezTo>
                    <a:pt x="106" y="160"/>
                    <a:pt x="111" y="158"/>
                    <a:pt x="111" y="159"/>
                  </a:cubicBezTo>
                  <a:cubicBezTo>
                    <a:pt x="110" y="159"/>
                    <a:pt x="109" y="159"/>
                    <a:pt x="108" y="160"/>
                  </a:cubicBezTo>
                  <a:cubicBezTo>
                    <a:pt x="109" y="159"/>
                    <a:pt x="111" y="161"/>
                    <a:pt x="110" y="161"/>
                  </a:cubicBezTo>
                  <a:cubicBezTo>
                    <a:pt x="111" y="161"/>
                    <a:pt x="114" y="162"/>
                    <a:pt x="115" y="162"/>
                  </a:cubicBezTo>
                  <a:cubicBezTo>
                    <a:pt x="114" y="162"/>
                    <a:pt x="112" y="162"/>
                    <a:pt x="112" y="162"/>
                  </a:cubicBezTo>
                  <a:cubicBezTo>
                    <a:pt x="112" y="162"/>
                    <a:pt x="116" y="165"/>
                    <a:pt x="116" y="165"/>
                  </a:cubicBezTo>
                  <a:cubicBezTo>
                    <a:pt x="113" y="165"/>
                    <a:pt x="111" y="161"/>
                    <a:pt x="108" y="161"/>
                  </a:cubicBezTo>
                  <a:cubicBezTo>
                    <a:pt x="106" y="161"/>
                    <a:pt x="101" y="160"/>
                    <a:pt x="100" y="162"/>
                  </a:cubicBezTo>
                  <a:cubicBezTo>
                    <a:pt x="100" y="163"/>
                    <a:pt x="99" y="163"/>
                    <a:pt x="98" y="164"/>
                  </a:cubicBezTo>
                  <a:cubicBezTo>
                    <a:pt x="97" y="164"/>
                    <a:pt x="97" y="166"/>
                    <a:pt x="98" y="165"/>
                  </a:cubicBezTo>
                  <a:cubicBezTo>
                    <a:pt x="100" y="165"/>
                    <a:pt x="102" y="164"/>
                    <a:pt x="103" y="162"/>
                  </a:cubicBezTo>
                  <a:cubicBezTo>
                    <a:pt x="103" y="163"/>
                    <a:pt x="105" y="163"/>
                    <a:pt x="105" y="163"/>
                  </a:cubicBezTo>
                  <a:cubicBezTo>
                    <a:pt x="106" y="163"/>
                    <a:pt x="108" y="166"/>
                    <a:pt x="108" y="163"/>
                  </a:cubicBezTo>
                  <a:cubicBezTo>
                    <a:pt x="108" y="162"/>
                    <a:pt x="110" y="164"/>
                    <a:pt x="110" y="164"/>
                  </a:cubicBezTo>
                  <a:cubicBezTo>
                    <a:pt x="110" y="164"/>
                    <a:pt x="114" y="164"/>
                    <a:pt x="113" y="165"/>
                  </a:cubicBezTo>
                  <a:cubicBezTo>
                    <a:pt x="113" y="165"/>
                    <a:pt x="112" y="165"/>
                    <a:pt x="112" y="165"/>
                  </a:cubicBezTo>
                  <a:cubicBezTo>
                    <a:pt x="112" y="165"/>
                    <a:pt x="114" y="166"/>
                    <a:pt x="114" y="166"/>
                  </a:cubicBezTo>
                  <a:cubicBezTo>
                    <a:pt x="113" y="166"/>
                    <a:pt x="111" y="166"/>
                    <a:pt x="110" y="165"/>
                  </a:cubicBezTo>
                  <a:cubicBezTo>
                    <a:pt x="109" y="164"/>
                    <a:pt x="109" y="165"/>
                    <a:pt x="109" y="166"/>
                  </a:cubicBezTo>
                  <a:cubicBezTo>
                    <a:pt x="109" y="165"/>
                    <a:pt x="103" y="164"/>
                    <a:pt x="102" y="164"/>
                  </a:cubicBezTo>
                  <a:cubicBezTo>
                    <a:pt x="101" y="164"/>
                    <a:pt x="95" y="166"/>
                    <a:pt x="96" y="168"/>
                  </a:cubicBezTo>
                  <a:cubicBezTo>
                    <a:pt x="97" y="169"/>
                    <a:pt x="103" y="167"/>
                    <a:pt x="104" y="167"/>
                  </a:cubicBezTo>
                  <a:cubicBezTo>
                    <a:pt x="105" y="167"/>
                    <a:pt x="107" y="167"/>
                    <a:pt x="108" y="168"/>
                  </a:cubicBezTo>
                  <a:cubicBezTo>
                    <a:pt x="108" y="168"/>
                    <a:pt x="112" y="169"/>
                    <a:pt x="112" y="169"/>
                  </a:cubicBezTo>
                  <a:cubicBezTo>
                    <a:pt x="112" y="170"/>
                    <a:pt x="107" y="168"/>
                    <a:pt x="107" y="168"/>
                  </a:cubicBezTo>
                  <a:cubicBezTo>
                    <a:pt x="105" y="167"/>
                    <a:pt x="102" y="168"/>
                    <a:pt x="100" y="168"/>
                  </a:cubicBezTo>
                  <a:cubicBezTo>
                    <a:pt x="93" y="170"/>
                    <a:pt x="101" y="172"/>
                    <a:pt x="103" y="171"/>
                  </a:cubicBezTo>
                  <a:cubicBezTo>
                    <a:pt x="102" y="172"/>
                    <a:pt x="101" y="173"/>
                    <a:pt x="99" y="173"/>
                  </a:cubicBezTo>
                  <a:cubicBezTo>
                    <a:pt x="96" y="174"/>
                    <a:pt x="101" y="175"/>
                    <a:pt x="101" y="175"/>
                  </a:cubicBezTo>
                  <a:cubicBezTo>
                    <a:pt x="101" y="175"/>
                    <a:pt x="97" y="174"/>
                    <a:pt x="97" y="176"/>
                  </a:cubicBezTo>
                  <a:cubicBezTo>
                    <a:pt x="97" y="179"/>
                    <a:pt x="99" y="177"/>
                    <a:pt x="101" y="176"/>
                  </a:cubicBezTo>
                  <a:cubicBezTo>
                    <a:pt x="103" y="175"/>
                    <a:pt x="105" y="173"/>
                    <a:pt x="107" y="172"/>
                  </a:cubicBezTo>
                  <a:cubicBezTo>
                    <a:pt x="108" y="172"/>
                    <a:pt x="114" y="169"/>
                    <a:pt x="114" y="171"/>
                  </a:cubicBezTo>
                  <a:cubicBezTo>
                    <a:pt x="114" y="171"/>
                    <a:pt x="111" y="171"/>
                    <a:pt x="111" y="171"/>
                  </a:cubicBezTo>
                  <a:cubicBezTo>
                    <a:pt x="111" y="171"/>
                    <a:pt x="113" y="171"/>
                    <a:pt x="114" y="172"/>
                  </a:cubicBezTo>
                  <a:cubicBezTo>
                    <a:pt x="111" y="170"/>
                    <a:pt x="98" y="178"/>
                    <a:pt x="99" y="179"/>
                  </a:cubicBezTo>
                  <a:cubicBezTo>
                    <a:pt x="99" y="180"/>
                    <a:pt x="105" y="178"/>
                    <a:pt x="106" y="178"/>
                  </a:cubicBezTo>
                  <a:cubicBezTo>
                    <a:pt x="106" y="178"/>
                    <a:pt x="102" y="179"/>
                    <a:pt x="101" y="180"/>
                  </a:cubicBezTo>
                  <a:cubicBezTo>
                    <a:pt x="101" y="180"/>
                    <a:pt x="103" y="184"/>
                    <a:pt x="104" y="183"/>
                  </a:cubicBezTo>
                  <a:cubicBezTo>
                    <a:pt x="105" y="182"/>
                    <a:pt x="106" y="180"/>
                    <a:pt x="107" y="180"/>
                  </a:cubicBezTo>
                  <a:cubicBezTo>
                    <a:pt x="108" y="180"/>
                    <a:pt x="112" y="181"/>
                    <a:pt x="112" y="181"/>
                  </a:cubicBezTo>
                  <a:cubicBezTo>
                    <a:pt x="112" y="181"/>
                    <a:pt x="108" y="181"/>
                    <a:pt x="108" y="181"/>
                  </a:cubicBezTo>
                  <a:cubicBezTo>
                    <a:pt x="106" y="181"/>
                    <a:pt x="105" y="182"/>
                    <a:pt x="104" y="183"/>
                  </a:cubicBezTo>
                  <a:cubicBezTo>
                    <a:pt x="104" y="184"/>
                    <a:pt x="104" y="185"/>
                    <a:pt x="104" y="186"/>
                  </a:cubicBezTo>
                  <a:cubicBezTo>
                    <a:pt x="105" y="189"/>
                    <a:pt x="105" y="188"/>
                    <a:pt x="107" y="187"/>
                  </a:cubicBezTo>
                  <a:cubicBezTo>
                    <a:pt x="106" y="188"/>
                    <a:pt x="105" y="192"/>
                    <a:pt x="106" y="193"/>
                  </a:cubicBezTo>
                  <a:cubicBezTo>
                    <a:pt x="106" y="193"/>
                    <a:pt x="109" y="189"/>
                    <a:pt x="110" y="189"/>
                  </a:cubicBezTo>
                  <a:cubicBezTo>
                    <a:pt x="110" y="190"/>
                    <a:pt x="109" y="191"/>
                    <a:pt x="110" y="192"/>
                  </a:cubicBezTo>
                  <a:cubicBezTo>
                    <a:pt x="110" y="193"/>
                    <a:pt x="111" y="191"/>
                    <a:pt x="112" y="191"/>
                  </a:cubicBezTo>
                  <a:cubicBezTo>
                    <a:pt x="114" y="189"/>
                    <a:pt x="110" y="187"/>
                    <a:pt x="110" y="186"/>
                  </a:cubicBezTo>
                  <a:cubicBezTo>
                    <a:pt x="110" y="186"/>
                    <a:pt x="112" y="189"/>
                    <a:pt x="113" y="189"/>
                  </a:cubicBezTo>
                  <a:cubicBezTo>
                    <a:pt x="114" y="190"/>
                    <a:pt x="114" y="189"/>
                    <a:pt x="115" y="188"/>
                  </a:cubicBezTo>
                  <a:cubicBezTo>
                    <a:pt x="114" y="188"/>
                    <a:pt x="117" y="191"/>
                    <a:pt x="116" y="192"/>
                  </a:cubicBezTo>
                  <a:cubicBezTo>
                    <a:pt x="117" y="191"/>
                    <a:pt x="114" y="189"/>
                    <a:pt x="114" y="191"/>
                  </a:cubicBezTo>
                  <a:cubicBezTo>
                    <a:pt x="114" y="193"/>
                    <a:pt x="116" y="195"/>
                    <a:pt x="114" y="196"/>
                  </a:cubicBezTo>
                  <a:cubicBezTo>
                    <a:pt x="114" y="196"/>
                    <a:pt x="114" y="193"/>
                    <a:pt x="114" y="193"/>
                  </a:cubicBezTo>
                  <a:cubicBezTo>
                    <a:pt x="114" y="192"/>
                    <a:pt x="112" y="194"/>
                    <a:pt x="111" y="194"/>
                  </a:cubicBezTo>
                  <a:cubicBezTo>
                    <a:pt x="110" y="194"/>
                    <a:pt x="109" y="196"/>
                    <a:pt x="109" y="197"/>
                  </a:cubicBezTo>
                  <a:cubicBezTo>
                    <a:pt x="108" y="199"/>
                    <a:pt x="111" y="197"/>
                    <a:pt x="111" y="198"/>
                  </a:cubicBezTo>
                  <a:cubicBezTo>
                    <a:pt x="112" y="199"/>
                    <a:pt x="110" y="200"/>
                    <a:pt x="110" y="200"/>
                  </a:cubicBezTo>
                  <a:cubicBezTo>
                    <a:pt x="110" y="200"/>
                    <a:pt x="112" y="199"/>
                    <a:pt x="113" y="201"/>
                  </a:cubicBezTo>
                  <a:cubicBezTo>
                    <a:pt x="113" y="203"/>
                    <a:pt x="115" y="204"/>
                    <a:pt x="115" y="205"/>
                  </a:cubicBezTo>
                  <a:cubicBezTo>
                    <a:pt x="114" y="207"/>
                    <a:pt x="115" y="207"/>
                    <a:pt x="117" y="209"/>
                  </a:cubicBezTo>
                  <a:cubicBezTo>
                    <a:pt x="118" y="210"/>
                    <a:pt x="119" y="212"/>
                    <a:pt x="120" y="210"/>
                  </a:cubicBezTo>
                  <a:cubicBezTo>
                    <a:pt x="120" y="210"/>
                    <a:pt x="121" y="215"/>
                    <a:pt x="122" y="215"/>
                  </a:cubicBezTo>
                  <a:cubicBezTo>
                    <a:pt x="123" y="216"/>
                    <a:pt x="122" y="215"/>
                    <a:pt x="123" y="215"/>
                  </a:cubicBezTo>
                  <a:cubicBezTo>
                    <a:pt x="124" y="216"/>
                    <a:pt x="125" y="217"/>
                    <a:pt x="126" y="218"/>
                  </a:cubicBezTo>
                  <a:cubicBezTo>
                    <a:pt x="128" y="219"/>
                    <a:pt x="130" y="220"/>
                    <a:pt x="132" y="219"/>
                  </a:cubicBezTo>
                  <a:cubicBezTo>
                    <a:pt x="133" y="219"/>
                    <a:pt x="136" y="219"/>
                    <a:pt x="136" y="218"/>
                  </a:cubicBezTo>
                  <a:cubicBezTo>
                    <a:pt x="136" y="218"/>
                    <a:pt x="136" y="221"/>
                    <a:pt x="136" y="221"/>
                  </a:cubicBezTo>
                  <a:cubicBezTo>
                    <a:pt x="136" y="221"/>
                    <a:pt x="138" y="217"/>
                    <a:pt x="138" y="218"/>
                  </a:cubicBezTo>
                  <a:cubicBezTo>
                    <a:pt x="139" y="218"/>
                    <a:pt x="138" y="219"/>
                    <a:pt x="138" y="219"/>
                  </a:cubicBezTo>
                  <a:cubicBezTo>
                    <a:pt x="138" y="220"/>
                    <a:pt x="139" y="220"/>
                    <a:pt x="139" y="220"/>
                  </a:cubicBezTo>
                  <a:cubicBezTo>
                    <a:pt x="139" y="220"/>
                    <a:pt x="136" y="221"/>
                    <a:pt x="137" y="222"/>
                  </a:cubicBezTo>
                  <a:cubicBezTo>
                    <a:pt x="138" y="222"/>
                    <a:pt x="138" y="222"/>
                    <a:pt x="139" y="221"/>
                  </a:cubicBezTo>
                  <a:cubicBezTo>
                    <a:pt x="140" y="222"/>
                    <a:pt x="139" y="223"/>
                    <a:pt x="139" y="223"/>
                  </a:cubicBezTo>
                  <a:cubicBezTo>
                    <a:pt x="139" y="224"/>
                    <a:pt x="142" y="221"/>
                    <a:pt x="142" y="222"/>
                  </a:cubicBezTo>
                  <a:cubicBezTo>
                    <a:pt x="142" y="223"/>
                    <a:pt x="140" y="224"/>
                    <a:pt x="140" y="225"/>
                  </a:cubicBezTo>
                  <a:cubicBezTo>
                    <a:pt x="140" y="224"/>
                    <a:pt x="143" y="223"/>
                    <a:pt x="142" y="225"/>
                  </a:cubicBezTo>
                  <a:cubicBezTo>
                    <a:pt x="142" y="225"/>
                    <a:pt x="142" y="225"/>
                    <a:pt x="142" y="224"/>
                  </a:cubicBezTo>
                  <a:cubicBezTo>
                    <a:pt x="142" y="226"/>
                    <a:pt x="145" y="223"/>
                    <a:pt x="145" y="223"/>
                  </a:cubicBezTo>
                  <a:cubicBezTo>
                    <a:pt x="146" y="224"/>
                    <a:pt x="145" y="226"/>
                    <a:pt x="145" y="227"/>
                  </a:cubicBezTo>
                  <a:cubicBezTo>
                    <a:pt x="144" y="225"/>
                    <a:pt x="153" y="225"/>
                    <a:pt x="147" y="222"/>
                  </a:cubicBezTo>
                  <a:cubicBezTo>
                    <a:pt x="148" y="222"/>
                    <a:pt x="153" y="222"/>
                    <a:pt x="150" y="221"/>
                  </a:cubicBezTo>
                  <a:cubicBezTo>
                    <a:pt x="147" y="219"/>
                    <a:pt x="151" y="220"/>
                    <a:pt x="152" y="218"/>
                  </a:cubicBezTo>
                  <a:cubicBezTo>
                    <a:pt x="152" y="218"/>
                    <a:pt x="149" y="218"/>
                    <a:pt x="149" y="218"/>
                  </a:cubicBezTo>
                  <a:cubicBezTo>
                    <a:pt x="150" y="217"/>
                    <a:pt x="151" y="216"/>
                    <a:pt x="152" y="216"/>
                  </a:cubicBezTo>
                  <a:cubicBezTo>
                    <a:pt x="154" y="214"/>
                    <a:pt x="151" y="215"/>
                    <a:pt x="151" y="214"/>
                  </a:cubicBezTo>
                  <a:cubicBezTo>
                    <a:pt x="151" y="214"/>
                    <a:pt x="154" y="213"/>
                    <a:pt x="154" y="212"/>
                  </a:cubicBezTo>
                  <a:cubicBezTo>
                    <a:pt x="154" y="211"/>
                    <a:pt x="154" y="209"/>
                    <a:pt x="153" y="208"/>
                  </a:cubicBezTo>
                  <a:cubicBezTo>
                    <a:pt x="152" y="208"/>
                    <a:pt x="154" y="207"/>
                    <a:pt x="153" y="206"/>
                  </a:cubicBezTo>
                  <a:cubicBezTo>
                    <a:pt x="153" y="206"/>
                    <a:pt x="151" y="205"/>
                    <a:pt x="151" y="205"/>
                  </a:cubicBezTo>
                  <a:cubicBezTo>
                    <a:pt x="151" y="205"/>
                    <a:pt x="155" y="204"/>
                    <a:pt x="156" y="204"/>
                  </a:cubicBezTo>
                  <a:cubicBezTo>
                    <a:pt x="159" y="204"/>
                    <a:pt x="156" y="203"/>
                    <a:pt x="155" y="202"/>
                  </a:cubicBezTo>
                  <a:cubicBezTo>
                    <a:pt x="155" y="202"/>
                    <a:pt x="160" y="202"/>
                    <a:pt x="160" y="202"/>
                  </a:cubicBezTo>
                  <a:cubicBezTo>
                    <a:pt x="159" y="201"/>
                    <a:pt x="157" y="201"/>
                    <a:pt x="156" y="200"/>
                  </a:cubicBezTo>
                  <a:cubicBezTo>
                    <a:pt x="156" y="200"/>
                    <a:pt x="160" y="201"/>
                    <a:pt x="160" y="200"/>
                  </a:cubicBezTo>
                  <a:cubicBezTo>
                    <a:pt x="161" y="200"/>
                    <a:pt x="160" y="200"/>
                    <a:pt x="160" y="199"/>
                  </a:cubicBezTo>
                  <a:cubicBezTo>
                    <a:pt x="161" y="199"/>
                    <a:pt x="161" y="199"/>
                    <a:pt x="161" y="199"/>
                  </a:cubicBezTo>
                  <a:cubicBezTo>
                    <a:pt x="162" y="198"/>
                    <a:pt x="158" y="197"/>
                    <a:pt x="158" y="197"/>
                  </a:cubicBezTo>
                  <a:cubicBezTo>
                    <a:pt x="158" y="197"/>
                    <a:pt x="163" y="197"/>
                    <a:pt x="162" y="196"/>
                  </a:cubicBezTo>
                  <a:cubicBezTo>
                    <a:pt x="162" y="195"/>
                    <a:pt x="163" y="195"/>
                    <a:pt x="161" y="194"/>
                  </a:cubicBezTo>
                  <a:cubicBezTo>
                    <a:pt x="161" y="194"/>
                    <a:pt x="158" y="194"/>
                    <a:pt x="158" y="193"/>
                  </a:cubicBezTo>
                  <a:cubicBezTo>
                    <a:pt x="158" y="193"/>
                    <a:pt x="163" y="192"/>
                    <a:pt x="163" y="192"/>
                  </a:cubicBezTo>
                  <a:cubicBezTo>
                    <a:pt x="165" y="192"/>
                    <a:pt x="164" y="189"/>
                    <a:pt x="162" y="189"/>
                  </a:cubicBezTo>
                  <a:cubicBezTo>
                    <a:pt x="161" y="188"/>
                    <a:pt x="158" y="187"/>
                    <a:pt x="161" y="186"/>
                  </a:cubicBezTo>
                  <a:cubicBezTo>
                    <a:pt x="163" y="186"/>
                    <a:pt x="166" y="187"/>
                    <a:pt x="167" y="185"/>
                  </a:cubicBezTo>
                  <a:cubicBezTo>
                    <a:pt x="167" y="185"/>
                    <a:pt x="165" y="183"/>
                    <a:pt x="165" y="183"/>
                  </a:cubicBezTo>
                  <a:cubicBezTo>
                    <a:pt x="165" y="182"/>
                    <a:pt x="167" y="182"/>
                    <a:pt x="167" y="182"/>
                  </a:cubicBezTo>
                  <a:cubicBezTo>
                    <a:pt x="168" y="181"/>
                    <a:pt x="170" y="181"/>
                    <a:pt x="172" y="182"/>
                  </a:cubicBezTo>
                  <a:cubicBezTo>
                    <a:pt x="172" y="182"/>
                    <a:pt x="174" y="182"/>
                    <a:pt x="174" y="182"/>
                  </a:cubicBezTo>
                  <a:cubicBezTo>
                    <a:pt x="175" y="181"/>
                    <a:pt x="173" y="180"/>
                    <a:pt x="173" y="179"/>
                  </a:cubicBezTo>
                  <a:cubicBezTo>
                    <a:pt x="174" y="178"/>
                    <a:pt x="177" y="174"/>
                    <a:pt x="179" y="176"/>
                  </a:cubicBezTo>
                  <a:cubicBezTo>
                    <a:pt x="178" y="175"/>
                    <a:pt x="175" y="181"/>
                    <a:pt x="176" y="181"/>
                  </a:cubicBezTo>
                  <a:cubicBezTo>
                    <a:pt x="177" y="182"/>
                    <a:pt x="179" y="179"/>
                    <a:pt x="181" y="179"/>
                  </a:cubicBezTo>
                  <a:cubicBezTo>
                    <a:pt x="181" y="179"/>
                    <a:pt x="183" y="180"/>
                    <a:pt x="183" y="180"/>
                  </a:cubicBezTo>
                  <a:cubicBezTo>
                    <a:pt x="183" y="180"/>
                    <a:pt x="183" y="178"/>
                    <a:pt x="183" y="178"/>
                  </a:cubicBezTo>
                  <a:cubicBezTo>
                    <a:pt x="186" y="179"/>
                    <a:pt x="186" y="178"/>
                    <a:pt x="187" y="177"/>
                  </a:cubicBezTo>
                  <a:cubicBezTo>
                    <a:pt x="188" y="176"/>
                    <a:pt x="189" y="176"/>
                    <a:pt x="190" y="176"/>
                  </a:cubicBezTo>
                  <a:cubicBezTo>
                    <a:pt x="192" y="175"/>
                    <a:pt x="192" y="174"/>
                    <a:pt x="193" y="173"/>
                  </a:cubicBezTo>
                  <a:cubicBezTo>
                    <a:pt x="194" y="172"/>
                    <a:pt x="196" y="170"/>
                    <a:pt x="197" y="168"/>
                  </a:cubicBezTo>
                  <a:cubicBezTo>
                    <a:pt x="199" y="166"/>
                    <a:pt x="199" y="165"/>
                    <a:pt x="201" y="165"/>
                  </a:cubicBezTo>
                  <a:cubicBezTo>
                    <a:pt x="202" y="164"/>
                    <a:pt x="205" y="164"/>
                    <a:pt x="205" y="162"/>
                  </a:cubicBezTo>
                  <a:cubicBezTo>
                    <a:pt x="204" y="162"/>
                    <a:pt x="203" y="157"/>
                    <a:pt x="203" y="157"/>
                  </a:cubicBezTo>
                  <a:cubicBezTo>
                    <a:pt x="204" y="157"/>
                    <a:pt x="207" y="160"/>
                    <a:pt x="208" y="160"/>
                  </a:cubicBezTo>
                  <a:cubicBezTo>
                    <a:pt x="209" y="161"/>
                    <a:pt x="210" y="161"/>
                    <a:pt x="211" y="161"/>
                  </a:cubicBezTo>
                  <a:cubicBezTo>
                    <a:pt x="211" y="161"/>
                    <a:pt x="213" y="160"/>
                    <a:pt x="213" y="160"/>
                  </a:cubicBezTo>
                  <a:cubicBezTo>
                    <a:pt x="214" y="160"/>
                    <a:pt x="215" y="161"/>
                    <a:pt x="216" y="160"/>
                  </a:cubicBezTo>
                  <a:cubicBezTo>
                    <a:pt x="216" y="160"/>
                    <a:pt x="214" y="158"/>
                    <a:pt x="217" y="159"/>
                  </a:cubicBezTo>
                  <a:cubicBezTo>
                    <a:pt x="219" y="159"/>
                    <a:pt x="221" y="159"/>
                    <a:pt x="223" y="158"/>
                  </a:cubicBezTo>
                  <a:cubicBezTo>
                    <a:pt x="228" y="157"/>
                    <a:pt x="232" y="156"/>
                    <a:pt x="237" y="154"/>
                  </a:cubicBezTo>
                  <a:cubicBezTo>
                    <a:pt x="238" y="153"/>
                    <a:pt x="254" y="143"/>
                    <a:pt x="255" y="143"/>
                  </a:cubicBezTo>
                  <a:cubicBezTo>
                    <a:pt x="254" y="143"/>
                    <a:pt x="247" y="143"/>
                    <a:pt x="246" y="143"/>
                  </a:cubicBezTo>
                  <a:cubicBezTo>
                    <a:pt x="244" y="142"/>
                    <a:pt x="242" y="141"/>
                    <a:pt x="240" y="141"/>
                  </a:cubicBezTo>
                  <a:cubicBezTo>
                    <a:pt x="238" y="141"/>
                    <a:pt x="236" y="142"/>
                    <a:pt x="235" y="142"/>
                  </a:cubicBezTo>
                  <a:cubicBezTo>
                    <a:pt x="233" y="143"/>
                    <a:pt x="233" y="141"/>
                    <a:pt x="232" y="142"/>
                  </a:cubicBezTo>
                  <a:cubicBezTo>
                    <a:pt x="231" y="142"/>
                    <a:pt x="230" y="144"/>
                    <a:pt x="229" y="144"/>
                  </a:cubicBezTo>
                  <a:cubicBezTo>
                    <a:pt x="225" y="144"/>
                    <a:pt x="232" y="140"/>
                    <a:pt x="233" y="141"/>
                  </a:cubicBezTo>
                  <a:cubicBezTo>
                    <a:pt x="232" y="140"/>
                    <a:pt x="229" y="141"/>
                    <a:pt x="228" y="141"/>
                  </a:cubicBezTo>
                  <a:cubicBezTo>
                    <a:pt x="225" y="141"/>
                    <a:pt x="223" y="140"/>
                    <a:pt x="221" y="140"/>
                  </a:cubicBezTo>
                  <a:cubicBezTo>
                    <a:pt x="222" y="140"/>
                    <a:pt x="225" y="138"/>
                    <a:pt x="226" y="137"/>
                  </a:cubicBezTo>
                  <a:cubicBezTo>
                    <a:pt x="226" y="134"/>
                    <a:pt x="228" y="135"/>
                    <a:pt x="229" y="136"/>
                  </a:cubicBezTo>
                  <a:cubicBezTo>
                    <a:pt x="231" y="136"/>
                    <a:pt x="239" y="134"/>
                    <a:pt x="240" y="133"/>
                  </a:cubicBezTo>
                  <a:cubicBezTo>
                    <a:pt x="240" y="132"/>
                    <a:pt x="235" y="131"/>
                    <a:pt x="234" y="130"/>
                  </a:cubicBezTo>
                  <a:cubicBezTo>
                    <a:pt x="235" y="131"/>
                    <a:pt x="239" y="132"/>
                    <a:pt x="240" y="132"/>
                  </a:cubicBezTo>
                  <a:cubicBezTo>
                    <a:pt x="241" y="133"/>
                    <a:pt x="245" y="133"/>
                    <a:pt x="245" y="135"/>
                  </a:cubicBezTo>
                  <a:cubicBezTo>
                    <a:pt x="244" y="138"/>
                    <a:pt x="246" y="139"/>
                    <a:pt x="248" y="139"/>
                  </a:cubicBezTo>
                  <a:cubicBezTo>
                    <a:pt x="248" y="139"/>
                    <a:pt x="254" y="139"/>
                    <a:pt x="253" y="138"/>
                  </a:cubicBezTo>
                  <a:cubicBezTo>
                    <a:pt x="253" y="138"/>
                    <a:pt x="253" y="140"/>
                    <a:pt x="254" y="140"/>
                  </a:cubicBezTo>
                  <a:cubicBezTo>
                    <a:pt x="256" y="139"/>
                    <a:pt x="257" y="136"/>
                    <a:pt x="257" y="134"/>
                  </a:cubicBezTo>
                  <a:cubicBezTo>
                    <a:pt x="257" y="133"/>
                    <a:pt x="257" y="129"/>
                    <a:pt x="255" y="130"/>
                  </a:cubicBezTo>
                  <a:cubicBezTo>
                    <a:pt x="253" y="132"/>
                    <a:pt x="254" y="130"/>
                    <a:pt x="253" y="129"/>
                  </a:cubicBezTo>
                  <a:cubicBezTo>
                    <a:pt x="251" y="127"/>
                    <a:pt x="248" y="126"/>
                    <a:pt x="245" y="124"/>
                  </a:cubicBezTo>
                  <a:cubicBezTo>
                    <a:pt x="244" y="123"/>
                    <a:pt x="243" y="123"/>
                    <a:pt x="242" y="122"/>
                  </a:cubicBezTo>
                  <a:cubicBezTo>
                    <a:pt x="242" y="122"/>
                    <a:pt x="238" y="123"/>
                    <a:pt x="238" y="124"/>
                  </a:cubicBezTo>
                  <a:cubicBezTo>
                    <a:pt x="238" y="124"/>
                    <a:pt x="239" y="123"/>
                    <a:pt x="238" y="123"/>
                  </a:cubicBezTo>
                  <a:cubicBezTo>
                    <a:pt x="238" y="123"/>
                    <a:pt x="237" y="122"/>
                    <a:pt x="237" y="122"/>
                  </a:cubicBezTo>
                  <a:cubicBezTo>
                    <a:pt x="237" y="121"/>
                    <a:pt x="241" y="122"/>
                    <a:pt x="241" y="121"/>
                  </a:cubicBezTo>
                  <a:cubicBezTo>
                    <a:pt x="241" y="119"/>
                    <a:pt x="241" y="118"/>
                    <a:pt x="238" y="118"/>
                  </a:cubicBezTo>
                  <a:cubicBezTo>
                    <a:pt x="236" y="119"/>
                    <a:pt x="235" y="121"/>
                    <a:pt x="233" y="119"/>
                  </a:cubicBezTo>
                  <a:cubicBezTo>
                    <a:pt x="233" y="119"/>
                    <a:pt x="229" y="119"/>
                    <a:pt x="229" y="118"/>
                  </a:cubicBezTo>
                  <a:cubicBezTo>
                    <a:pt x="229" y="116"/>
                    <a:pt x="234" y="119"/>
                    <a:pt x="234" y="119"/>
                  </a:cubicBezTo>
                  <a:cubicBezTo>
                    <a:pt x="235" y="119"/>
                    <a:pt x="240" y="118"/>
                    <a:pt x="240" y="117"/>
                  </a:cubicBezTo>
                  <a:cubicBezTo>
                    <a:pt x="241" y="117"/>
                    <a:pt x="236" y="115"/>
                    <a:pt x="235" y="115"/>
                  </a:cubicBezTo>
                  <a:cubicBezTo>
                    <a:pt x="233" y="115"/>
                    <a:pt x="230" y="115"/>
                    <a:pt x="228" y="116"/>
                  </a:cubicBezTo>
                  <a:cubicBezTo>
                    <a:pt x="229" y="116"/>
                    <a:pt x="233" y="113"/>
                    <a:pt x="233" y="114"/>
                  </a:cubicBezTo>
                  <a:cubicBezTo>
                    <a:pt x="233" y="113"/>
                    <a:pt x="229" y="113"/>
                    <a:pt x="229" y="112"/>
                  </a:cubicBezTo>
                  <a:cubicBezTo>
                    <a:pt x="232" y="113"/>
                    <a:pt x="235" y="115"/>
                    <a:pt x="238" y="113"/>
                  </a:cubicBezTo>
                  <a:cubicBezTo>
                    <a:pt x="238" y="113"/>
                    <a:pt x="241" y="112"/>
                    <a:pt x="241" y="111"/>
                  </a:cubicBezTo>
                  <a:cubicBezTo>
                    <a:pt x="240" y="110"/>
                    <a:pt x="238" y="109"/>
                    <a:pt x="238" y="108"/>
                  </a:cubicBezTo>
                  <a:cubicBezTo>
                    <a:pt x="238" y="109"/>
                    <a:pt x="241" y="110"/>
                    <a:pt x="242" y="110"/>
                  </a:cubicBezTo>
                  <a:cubicBezTo>
                    <a:pt x="244" y="111"/>
                    <a:pt x="243" y="109"/>
                    <a:pt x="245" y="109"/>
                  </a:cubicBezTo>
                  <a:cubicBezTo>
                    <a:pt x="246" y="109"/>
                    <a:pt x="254" y="111"/>
                    <a:pt x="254" y="111"/>
                  </a:cubicBezTo>
                  <a:cubicBezTo>
                    <a:pt x="253" y="111"/>
                    <a:pt x="246" y="110"/>
                    <a:pt x="246" y="110"/>
                  </a:cubicBezTo>
                  <a:cubicBezTo>
                    <a:pt x="248" y="114"/>
                    <a:pt x="254" y="113"/>
                    <a:pt x="257" y="113"/>
                  </a:cubicBezTo>
                  <a:cubicBezTo>
                    <a:pt x="258" y="112"/>
                    <a:pt x="261" y="113"/>
                    <a:pt x="262" y="112"/>
                  </a:cubicBezTo>
                  <a:cubicBezTo>
                    <a:pt x="265" y="111"/>
                    <a:pt x="264" y="109"/>
                    <a:pt x="262" y="108"/>
                  </a:cubicBezTo>
                  <a:cubicBezTo>
                    <a:pt x="261" y="107"/>
                    <a:pt x="258" y="106"/>
                    <a:pt x="257" y="106"/>
                  </a:cubicBezTo>
                  <a:cubicBezTo>
                    <a:pt x="256" y="106"/>
                    <a:pt x="257" y="109"/>
                    <a:pt x="257" y="110"/>
                  </a:cubicBezTo>
                  <a:cubicBezTo>
                    <a:pt x="256" y="109"/>
                    <a:pt x="256" y="108"/>
                    <a:pt x="255" y="107"/>
                  </a:cubicBezTo>
                  <a:cubicBezTo>
                    <a:pt x="255" y="106"/>
                    <a:pt x="254" y="107"/>
                    <a:pt x="253" y="106"/>
                  </a:cubicBezTo>
                  <a:cubicBezTo>
                    <a:pt x="254" y="107"/>
                    <a:pt x="256" y="101"/>
                    <a:pt x="256" y="100"/>
                  </a:cubicBezTo>
                  <a:cubicBezTo>
                    <a:pt x="256" y="100"/>
                    <a:pt x="257" y="103"/>
                    <a:pt x="257" y="103"/>
                  </a:cubicBezTo>
                  <a:cubicBezTo>
                    <a:pt x="257" y="105"/>
                    <a:pt x="257" y="106"/>
                    <a:pt x="258" y="106"/>
                  </a:cubicBezTo>
                  <a:cubicBezTo>
                    <a:pt x="261" y="106"/>
                    <a:pt x="263" y="105"/>
                    <a:pt x="265" y="105"/>
                  </a:cubicBezTo>
                  <a:cubicBezTo>
                    <a:pt x="266" y="105"/>
                    <a:pt x="272" y="103"/>
                    <a:pt x="270" y="101"/>
                  </a:cubicBezTo>
                  <a:cubicBezTo>
                    <a:pt x="268" y="100"/>
                    <a:pt x="267" y="102"/>
                    <a:pt x="266" y="101"/>
                  </a:cubicBezTo>
                  <a:cubicBezTo>
                    <a:pt x="266" y="100"/>
                    <a:pt x="266" y="100"/>
                    <a:pt x="266" y="99"/>
                  </a:cubicBezTo>
                  <a:cubicBezTo>
                    <a:pt x="267" y="98"/>
                    <a:pt x="266" y="97"/>
                    <a:pt x="265" y="97"/>
                  </a:cubicBezTo>
                  <a:cubicBezTo>
                    <a:pt x="265" y="96"/>
                    <a:pt x="262" y="96"/>
                    <a:pt x="261" y="96"/>
                  </a:cubicBezTo>
                  <a:cubicBezTo>
                    <a:pt x="259" y="96"/>
                    <a:pt x="258" y="98"/>
                    <a:pt x="256" y="96"/>
                  </a:cubicBezTo>
                  <a:cubicBezTo>
                    <a:pt x="260" y="99"/>
                    <a:pt x="262" y="91"/>
                    <a:pt x="266" y="95"/>
                  </a:cubicBezTo>
                  <a:cubicBezTo>
                    <a:pt x="267" y="97"/>
                    <a:pt x="269" y="94"/>
                    <a:pt x="269" y="92"/>
                  </a:cubicBezTo>
                  <a:cubicBezTo>
                    <a:pt x="269" y="91"/>
                    <a:pt x="266" y="88"/>
                    <a:pt x="266" y="88"/>
                  </a:cubicBezTo>
                  <a:cubicBezTo>
                    <a:pt x="266" y="87"/>
                    <a:pt x="269" y="90"/>
                    <a:pt x="269" y="91"/>
                  </a:cubicBezTo>
                  <a:cubicBezTo>
                    <a:pt x="269" y="92"/>
                    <a:pt x="271" y="90"/>
                    <a:pt x="270" y="88"/>
                  </a:cubicBezTo>
                  <a:cubicBezTo>
                    <a:pt x="269" y="87"/>
                    <a:pt x="267" y="85"/>
                    <a:pt x="266" y="84"/>
                  </a:cubicBezTo>
                  <a:cubicBezTo>
                    <a:pt x="264" y="84"/>
                    <a:pt x="261" y="85"/>
                    <a:pt x="259" y="84"/>
                  </a:cubicBezTo>
                  <a:cubicBezTo>
                    <a:pt x="258" y="83"/>
                    <a:pt x="258" y="81"/>
                    <a:pt x="256" y="81"/>
                  </a:cubicBezTo>
                  <a:cubicBezTo>
                    <a:pt x="256" y="80"/>
                    <a:pt x="252" y="81"/>
                    <a:pt x="253" y="80"/>
                  </a:cubicBezTo>
                  <a:cubicBezTo>
                    <a:pt x="254" y="78"/>
                    <a:pt x="254" y="77"/>
                    <a:pt x="256" y="79"/>
                  </a:cubicBezTo>
                  <a:cubicBezTo>
                    <a:pt x="258" y="81"/>
                    <a:pt x="260" y="78"/>
                    <a:pt x="262" y="77"/>
                  </a:cubicBezTo>
                  <a:cubicBezTo>
                    <a:pt x="265" y="75"/>
                    <a:pt x="271" y="81"/>
                    <a:pt x="274" y="78"/>
                  </a:cubicBezTo>
                  <a:cubicBezTo>
                    <a:pt x="275" y="77"/>
                    <a:pt x="275" y="72"/>
                    <a:pt x="272" y="73"/>
                  </a:cubicBezTo>
                  <a:cubicBezTo>
                    <a:pt x="271" y="73"/>
                    <a:pt x="270" y="74"/>
                    <a:pt x="269" y="73"/>
                  </a:cubicBezTo>
                  <a:cubicBezTo>
                    <a:pt x="267" y="73"/>
                    <a:pt x="265" y="72"/>
                    <a:pt x="263" y="70"/>
                  </a:cubicBezTo>
                  <a:cubicBezTo>
                    <a:pt x="260" y="68"/>
                    <a:pt x="271" y="71"/>
                    <a:pt x="271" y="70"/>
                  </a:cubicBezTo>
                  <a:cubicBezTo>
                    <a:pt x="270" y="68"/>
                    <a:pt x="265" y="67"/>
                    <a:pt x="263" y="66"/>
                  </a:cubicBezTo>
                  <a:cubicBezTo>
                    <a:pt x="260" y="65"/>
                    <a:pt x="260" y="66"/>
                    <a:pt x="259" y="68"/>
                  </a:cubicBezTo>
                  <a:cubicBezTo>
                    <a:pt x="259" y="69"/>
                    <a:pt x="257" y="70"/>
                    <a:pt x="256" y="69"/>
                  </a:cubicBezTo>
                  <a:cubicBezTo>
                    <a:pt x="255" y="69"/>
                    <a:pt x="258" y="65"/>
                    <a:pt x="258" y="64"/>
                  </a:cubicBezTo>
                  <a:cubicBezTo>
                    <a:pt x="258" y="63"/>
                    <a:pt x="259" y="61"/>
                    <a:pt x="260" y="60"/>
                  </a:cubicBezTo>
                  <a:cubicBezTo>
                    <a:pt x="260" y="59"/>
                    <a:pt x="260" y="57"/>
                    <a:pt x="261" y="57"/>
                  </a:cubicBezTo>
                  <a:cubicBezTo>
                    <a:pt x="262" y="57"/>
                    <a:pt x="264" y="57"/>
                    <a:pt x="265" y="56"/>
                  </a:cubicBezTo>
                  <a:cubicBezTo>
                    <a:pt x="265" y="56"/>
                    <a:pt x="270" y="51"/>
                    <a:pt x="270" y="52"/>
                  </a:cubicBezTo>
                  <a:cubicBezTo>
                    <a:pt x="270" y="52"/>
                    <a:pt x="268" y="51"/>
                    <a:pt x="268" y="51"/>
                  </a:cubicBezTo>
                  <a:cubicBezTo>
                    <a:pt x="268" y="50"/>
                    <a:pt x="268" y="49"/>
                    <a:pt x="268" y="48"/>
                  </a:cubicBezTo>
                  <a:cubicBezTo>
                    <a:pt x="268" y="46"/>
                    <a:pt x="269" y="46"/>
                    <a:pt x="271" y="46"/>
                  </a:cubicBezTo>
                  <a:cubicBezTo>
                    <a:pt x="273" y="46"/>
                    <a:pt x="281" y="43"/>
                    <a:pt x="276" y="43"/>
                  </a:cubicBezTo>
                  <a:cubicBezTo>
                    <a:pt x="273" y="43"/>
                    <a:pt x="268" y="42"/>
                    <a:pt x="266" y="44"/>
                  </a:cubicBezTo>
                  <a:cubicBezTo>
                    <a:pt x="265" y="45"/>
                    <a:pt x="265" y="47"/>
                    <a:pt x="263" y="46"/>
                  </a:cubicBezTo>
                  <a:cubicBezTo>
                    <a:pt x="261" y="45"/>
                    <a:pt x="263" y="43"/>
                    <a:pt x="264" y="42"/>
                  </a:cubicBezTo>
                  <a:cubicBezTo>
                    <a:pt x="266" y="39"/>
                    <a:pt x="270" y="41"/>
                    <a:pt x="273" y="41"/>
                  </a:cubicBezTo>
                  <a:cubicBezTo>
                    <a:pt x="277" y="41"/>
                    <a:pt x="281" y="42"/>
                    <a:pt x="283" y="38"/>
                  </a:cubicBezTo>
                  <a:cubicBezTo>
                    <a:pt x="284" y="38"/>
                    <a:pt x="280" y="37"/>
                    <a:pt x="280" y="37"/>
                  </a:cubicBezTo>
                  <a:cubicBezTo>
                    <a:pt x="278" y="36"/>
                    <a:pt x="276" y="37"/>
                    <a:pt x="274" y="37"/>
                  </a:cubicBezTo>
                  <a:cubicBezTo>
                    <a:pt x="272" y="37"/>
                    <a:pt x="271" y="36"/>
                    <a:pt x="269" y="36"/>
                  </a:cubicBezTo>
                  <a:cubicBezTo>
                    <a:pt x="268" y="36"/>
                    <a:pt x="266" y="36"/>
                    <a:pt x="265" y="36"/>
                  </a:cubicBezTo>
                  <a:cubicBezTo>
                    <a:pt x="266" y="37"/>
                    <a:pt x="269" y="36"/>
                    <a:pt x="271" y="36"/>
                  </a:cubicBezTo>
                  <a:cubicBezTo>
                    <a:pt x="274" y="36"/>
                    <a:pt x="276" y="35"/>
                    <a:pt x="279" y="35"/>
                  </a:cubicBezTo>
                  <a:cubicBezTo>
                    <a:pt x="283" y="36"/>
                    <a:pt x="285" y="34"/>
                    <a:pt x="288" y="34"/>
                  </a:cubicBezTo>
                  <a:cubicBezTo>
                    <a:pt x="289" y="34"/>
                    <a:pt x="291" y="34"/>
                    <a:pt x="291" y="33"/>
                  </a:cubicBezTo>
                  <a:cubicBezTo>
                    <a:pt x="291" y="33"/>
                    <a:pt x="289" y="31"/>
                    <a:pt x="290" y="31"/>
                  </a:cubicBezTo>
                  <a:cubicBezTo>
                    <a:pt x="295" y="30"/>
                    <a:pt x="300" y="29"/>
                    <a:pt x="304" y="26"/>
                  </a:cubicBezTo>
                  <a:cubicBezTo>
                    <a:pt x="305" y="25"/>
                    <a:pt x="301" y="24"/>
                    <a:pt x="301" y="24"/>
                  </a:cubicBezTo>
                  <a:cubicBezTo>
                    <a:pt x="298" y="23"/>
                    <a:pt x="295" y="22"/>
                    <a:pt x="293" y="22"/>
                  </a:cubicBezTo>
                  <a:cubicBezTo>
                    <a:pt x="287" y="21"/>
                    <a:pt x="282" y="20"/>
                    <a:pt x="277" y="25"/>
                  </a:cubicBezTo>
                  <a:cubicBezTo>
                    <a:pt x="275" y="28"/>
                    <a:pt x="273" y="26"/>
                    <a:pt x="269" y="26"/>
                  </a:cubicBezTo>
                  <a:cubicBezTo>
                    <a:pt x="268" y="26"/>
                    <a:pt x="264" y="29"/>
                    <a:pt x="265" y="26"/>
                  </a:cubicBezTo>
                  <a:cubicBezTo>
                    <a:pt x="265" y="24"/>
                    <a:pt x="260" y="27"/>
                    <a:pt x="259" y="28"/>
                  </a:cubicBezTo>
                  <a:cubicBezTo>
                    <a:pt x="257" y="29"/>
                    <a:pt x="255" y="30"/>
                    <a:pt x="253" y="31"/>
                  </a:cubicBezTo>
                  <a:cubicBezTo>
                    <a:pt x="252" y="31"/>
                    <a:pt x="244" y="37"/>
                    <a:pt x="244" y="37"/>
                  </a:cubicBezTo>
                  <a:cubicBezTo>
                    <a:pt x="242" y="35"/>
                    <a:pt x="264" y="22"/>
                    <a:pt x="251" y="19"/>
                  </a:cubicBezTo>
                  <a:cubicBezTo>
                    <a:pt x="246" y="19"/>
                    <a:pt x="247" y="22"/>
                    <a:pt x="243" y="24"/>
                  </a:cubicBezTo>
                  <a:cubicBezTo>
                    <a:pt x="240" y="25"/>
                    <a:pt x="238" y="25"/>
                    <a:pt x="235" y="26"/>
                  </a:cubicBezTo>
                  <a:cubicBezTo>
                    <a:pt x="234" y="26"/>
                    <a:pt x="229" y="28"/>
                    <a:pt x="228" y="28"/>
                  </a:cubicBezTo>
                  <a:cubicBezTo>
                    <a:pt x="226" y="25"/>
                    <a:pt x="233" y="24"/>
                    <a:pt x="235" y="24"/>
                  </a:cubicBezTo>
                  <a:cubicBezTo>
                    <a:pt x="235" y="23"/>
                    <a:pt x="241" y="22"/>
                    <a:pt x="238" y="21"/>
                  </a:cubicBezTo>
                  <a:cubicBezTo>
                    <a:pt x="235" y="20"/>
                    <a:pt x="232" y="20"/>
                    <a:pt x="229" y="20"/>
                  </a:cubicBezTo>
                  <a:cubicBezTo>
                    <a:pt x="221" y="20"/>
                    <a:pt x="213" y="21"/>
                    <a:pt x="205" y="23"/>
                  </a:cubicBezTo>
                  <a:cubicBezTo>
                    <a:pt x="205" y="23"/>
                    <a:pt x="202" y="25"/>
                    <a:pt x="201" y="24"/>
                  </a:cubicBezTo>
                  <a:cubicBezTo>
                    <a:pt x="201" y="22"/>
                    <a:pt x="200" y="22"/>
                    <a:pt x="202" y="22"/>
                  </a:cubicBezTo>
                  <a:cubicBezTo>
                    <a:pt x="206" y="20"/>
                    <a:pt x="210" y="19"/>
                    <a:pt x="214" y="18"/>
                  </a:cubicBezTo>
                  <a:cubicBezTo>
                    <a:pt x="221" y="17"/>
                    <a:pt x="229" y="18"/>
                    <a:pt x="237" y="18"/>
                  </a:cubicBezTo>
                  <a:cubicBezTo>
                    <a:pt x="239" y="18"/>
                    <a:pt x="241" y="18"/>
                    <a:pt x="243" y="18"/>
                  </a:cubicBezTo>
                  <a:cubicBezTo>
                    <a:pt x="247" y="16"/>
                    <a:pt x="252" y="16"/>
                    <a:pt x="256" y="14"/>
                  </a:cubicBezTo>
                  <a:cubicBezTo>
                    <a:pt x="258" y="14"/>
                    <a:pt x="259" y="13"/>
                    <a:pt x="256" y="12"/>
                  </a:cubicBezTo>
                  <a:cubicBezTo>
                    <a:pt x="254" y="11"/>
                    <a:pt x="250" y="10"/>
                    <a:pt x="248" y="11"/>
                  </a:cubicBezTo>
                  <a:cubicBezTo>
                    <a:pt x="246" y="11"/>
                    <a:pt x="246" y="10"/>
                    <a:pt x="244" y="9"/>
                  </a:cubicBezTo>
                  <a:cubicBezTo>
                    <a:pt x="242" y="9"/>
                    <a:pt x="240" y="11"/>
                    <a:pt x="238" y="11"/>
                  </a:cubicBezTo>
                  <a:cubicBezTo>
                    <a:pt x="238" y="11"/>
                    <a:pt x="240" y="8"/>
                    <a:pt x="241" y="8"/>
                  </a:cubicBezTo>
                  <a:cubicBezTo>
                    <a:pt x="242" y="6"/>
                    <a:pt x="238" y="6"/>
                    <a:pt x="237" y="6"/>
                  </a:cubicBezTo>
                  <a:cubicBezTo>
                    <a:pt x="231" y="7"/>
                    <a:pt x="226" y="7"/>
                    <a:pt x="220" y="6"/>
                  </a:cubicBezTo>
                  <a:cubicBezTo>
                    <a:pt x="215" y="6"/>
                    <a:pt x="211" y="8"/>
                    <a:pt x="206" y="8"/>
                  </a:cubicBezTo>
                  <a:cubicBezTo>
                    <a:pt x="204" y="8"/>
                    <a:pt x="201" y="8"/>
                    <a:pt x="199" y="8"/>
                  </a:cubicBezTo>
                  <a:cubicBezTo>
                    <a:pt x="197" y="9"/>
                    <a:pt x="194" y="8"/>
                    <a:pt x="193" y="9"/>
                  </a:cubicBezTo>
                  <a:cubicBezTo>
                    <a:pt x="196" y="8"/>
                    <a:pt x="199" y="8"/>
                    <a:pt x="202" y="7"/>
                  </a:cubicBezTo>
                  <a:cubicBezTo>
                    <a:pt x="207" y="7"/>
                    <a:pt x="211" y="6"/>
                    <a:pt x="215" y="6"/>
                  </a:cubicBezTo>
                  <a:cubicBezTo>
                    <a:pt x="217" y="6"/>
                    <a:pt x="237" y="6"/>
                    <a:pt x="237" y="4"/>
                  </a:cubicBezTo>
                  <a:cubicBezTo>
                    <a:pt x="236" y="4"/>
                    <a:pt x="233" y="3"/>
                    <a:pt x="232" y="2"/>
                  </a:cubicBezTo>
                  <a:cubicBezTo>
                    <a:pt x="229" y="2"/>
                    <a:pt x="227" y="2"/>
                    <a:pt x="224" y="2"/>
                  </a:cubicBezTo>
                  <a:cubicBezTo>
                    <a:pt x="220" y="2"/>
                    <a:pt x="216" y="1"/>
                    <a:pt x="213" y="0"/>
                  </a:cubicBezTo>
                  <a:cubicBezTo>
                    <a:pt x="206" y="0"/>
                    <a:pt x="200" y="0"/>
                    <a:pt x="194" y="0"/>
                  </a:cubicBezTo>
                  <a:cubicBezTo>
                    <a:pt x="191" y="1"/>
                    <a:pt x="188" y="1"/>
                    <a:pt x="185" y="1"/>
                  </a:cubicBezTo>
                  <a:cubicBezTo>
                    <a:pt x="184" y="1"/>
                    <a:pt x="183" y="3"/>
                    <a:pt x="183" y="3"/>
                  </a:cubicBezTo>
                  <a:cubicBezTo>
                    <a:pt x="181" y="3"/>
                    <a:pt x="179" y="2"/>
                    <a:pt x="177" y="2"/>
                  </a:cubicBezTo>
                  <a:cubicBezTo>
                    <a:pt x="176" y="2"/>
                    <a:pt x="175" y="3"/>
                    <a:pt x="173" y="3"/>
                  </a:cubicBezTo>
                  <a:cubicBezTo>
                    <a:pt x="171" y="3"/>
                    <a:pt x="171" y="4"/>
                    <a:pt x="173" y="4"/>
                  </a:cubicBezTo>
                  <a:cubicBezTo>
                    <a:pt x="176" y="5"/>
                    <a:pt x="179" y="5"/>
                    <a:pt x="181" y="6"/>
                  </a:cubicBezTo>
                  <a:cubicBezTo>
                    <a:pt x="180" y="5"/>
                    <a:pt x="174" y="7"/>
                    <a:pt x="173" y="8"/>
                  </a:cubicBezTo>
                  <a:cubicBezTo>
                    <a:pt x="173" y="8"/>
                    <a:pt x="170" y="8"/>
                    <a:pt x="170" y="8"/>
                  </a:cubicBezTo>
                  <a:cubicBezTo>
                    <a:pt x="170" y="8"/>
                    <a:pt x="172" y="10"/>
                    <a:pt x="172" y="10"/>
                  </a:cubicBezTo>
                  <a:cubicBezTo>
                    <a:pt x="171" y="10"/>
                    <a:pt x="169" y="9"/>
                    <a:pt x="168" y="8"/>
                  </a:cubicBezTo>
                  <a:cubicBezTo>
                    <a:pt x="167" y="7"/>
                    <a:pt x="164" y="8"/>
                    <a:pt x="163" y="8"/>
                  </a:cubicBezTo>
                  <a:cubicBezTo>
                    <a:pt x="160" y="7"/>
                    <a:pt x="157" y="6"/>
                    <a:pt x="154" y="5"/>
                  </a:cubicBezTo>
                  <a:cubicBezTo>
                    <a:pt x="152" y="4"/>
                    <a:pt x="150" y="6"/>
                    <a:pt x="147" y="6"/>
                  </a:cubicBezTo>
                  <a:cubicBezTo>
                    <a:pt x="146" y="6"/>
                    <a:pt x="140" y="5"/>
                    <a:pt x="140" y="7"/>
                  </a:cubicBezTo>
                  <a:cubicBezTo>
                    <a:pt x="139" y="7"/>
                    <a:pt x="153" y="9"/>
                    <a:pt x="155" y="10"/>
                  </a:cubicBezTo>
                  <a:cubicBezTo>
                    <a:pt x="158" y="10"/>
                    <a:pt x="161" y="10"/>
                    <a:pt x="163" y="11"/>
                  </a:cubicBezTo>
                  <a:cubicBezTo>
                    <a:pt x="164" y="11"/>
                    <a:pt x="165" y="11"/>
                    <a:pt x="166" y="12"/>
                  </a:cubicBezTo>
                  <a:cubicBezTo>
                    <a:pt x="166" y="12"/>
                    <a:pt x="166" y="15"/>
                    <a:pt x="166" y="15"/>
                  </a:cubicBezTo>
                  <a:cubicBezTo>
                    <a:pt x="166" y="16"/>
                    <a:pt x="165" y="14"/>
                    <a:pt x="165" y="13"/>
                  </a:cubicBezTo>
                  <a:cubicBezTo>
                    <a:pt x="164" y="12"/>
                    <a:pt x="161" y="12"/>
                    <a:pt x="160" y="11"/>
                  </a:cubicBezTo>
                  <a:cubicBezTo>
                    <a:pt x="160" y="11"/>
                    <a:pt x="157" y="11"/>
                    <a:pt x="157" y="11"/>
                  </a:cubicBezTo>
                  <a:cubicBezTo>
                    <a:pt x="157" y="12"/>
                    <a:pt x="158" y="14"/>
                    <a:pt x="158" y="14"/>
                  </a:cubicBezTo>
                  <a:cubicBezTo>
                    <a:pt x="156" y="14"/>
                    <a:pt x="155" y="11"/>
                    <a:pt x="154" y="11"/>
                  </a:cubicBezTo>
                  <a:cubicBezTo>
                    <a:pt x="152" y="11"/>
                    <a:pt x="150" y="11"/>
                    <a:pt x="148" y="10"/>
                  </a:cubicBezTo>
                  <a:cubicBezTo>
                    <a:pt x="147" y="10"/>
                    <a:pt x="139" y="10"/>
                    <a:pt x="139" y="10"/>
                  </a:cubicBezTo>
                  <a:cubicBezTo>
                    <a:pt x="138" y="12"/>
                    <a:pt x="151" y="17"/>
                    <a:pt x="151" y="17"/>
                  </a:cubicBezTo>
                  <a:cubicBezTo>
                    <a:pt x="151" y="18"/>
                    <a:pt x="146" y="17"/>
                    <a:pt x="146" y="17"/>
                  </a:cubicBezTo>
                  <a:cubicBezTo>
                    <a:pt x="143" y="17"/>
                    <a:pt x="142" y="16"/>
                    <a:pt x="143" y="19"/>
                  </a:cubicBezTo>
                  <a:cubicBezTo>
                    <a:pt x="142" y="19"/>
                    <a:pt x="141" y="18"/>
                    <a:pt x="140" y="17"/>
                  </a:cubicBezTo>
                  <a:cubicBezTo>
                    <a:pt x="140" y="16"/>
                    <a:pt x="142" y="17"/>
                    <a:pt x="143" y="16"/>
                  </a:cubicBezTo>
                  <a:cubicBezTo>
                    <a:pt x="143" y="16"/>
                    <a:pt x="141" y="14"/>
                    <a:pt x="140" y="14"/>
                  </a:cubicBezTo>
                  <a:cubicBezTo>
                    <a:pt x="138" y="13"/>
                    <a:pt x="136" y="12"/>
                    <a:pt x="133" y="12"/>
                  </a:cubicBezTo>
                  <a:cubicBezTo>
                    <a:pt x="132" y="12"/>
                    <a:pt x="130" y="11"/>
                    <a:pt x="129" y="12"/>
                  </a:cubicBezTo>
                  <a:cubicBezTo>
                    <a:pt x="128" y="12"/>
                    <a:pt x="131" y="15"/>
                    <a:pt x="131" y="15"/>
                  </a:cubicBezTo>
                  <a:cubicBezTo>
                    <a:pt x="134" y="17"/>
                    <a:pt x="138" y="17"/>
                    <a:pt x="142" y="20"/>
                  </a:cubicBezTo>
                  <a:cubicBezTo>
                    <a:pt x="143" y="20"/>
                    <a:pt x="144" y="21"/>
                    <a:pt x="143" y="22"/>
                  </a:cubicBezTo>
                  <a:cubicBezTo>
                    <a:pt x="141" y="24"/>
                    <a:pt x="139" y="22"/>
                    <a:pt x="137" y="21"/>
                  </a:cubicBezTo>
                  <a:cubicBezTo>
                    <a:pt x="132" y="18"/>
                    <a:pt x="126" y="16"/>
                    <a:pt x="120" y="15"/>
                  </a:cubicBezTo>
                  <a:cubicBezTo>
                    <a:pt x="117" y="14"/>
                    <a:pt x="114" y="13"/>
                    <a:pt x="111" y="14"/>
                  </a:cubicBezTo>
                  <a:cubicBezTo>
                    <a:pt x="110" y="14"/>
                    <a:pt x="113" y="17"/>
                    <a:pt x="113" y="18"/>
                  </a:cubicBezTo>
                  <a:cubicBezTo>
                    <a:pt x="113" y="18"/>
                    <a:pt x="117" y="21"/>
                    <a:pt x="117" y="21"/>
                  </a:cubicBezTo>
                  <a:cubicBezTo>
                    <a:pt x="117" y="22"/>
                    <a:pt x="111" y="21"/>
                    <a:pt x="111" y="21"/>
                  </a:cubicBezTo>
                  <a:cubicBezTo>
                    <a:pt x="111" y="23"/>
                    <a:pt x="115" y="22"/>
                    <a:pt x="115" y="24"/>
                  </a:cubicBezTo>
                  <a:cubicBezTo>
                    <a:pt x="115" y="24"/>
                    <a:pt x="111" y="23"/>
                    <a:pt x="110" y="22"/>
                  </a:cubicBezTo>
                  <a:cubicBezTo>
                    <a:pt x="108" y="21"/>
                    <a:pt x="106" y="21"/>
                    <a:pt x="103" y="20"/>
                  </a:cubicBezTo>
                  <a:cubicBezTo>
                    <a:pt x="101" y="19"/>
                    <a:pt x="101" y="20"/>
                    <a:pt x="101" y="22"/>
                  </a:cubicBezTo>
                  <a:cubicBezTo>
                    <a:pt x="100" y="23"/>
                    <a:pt x="99" y="23"/>
                    <a:pt x="98" y="23"/>
                  </a:cubicBezTo>
                  <a:cubicBezTo>
                    <a:pt x="98" y="24"/>
                    <a:pt x="98" y="26"/>
                    <a:pt x="97" y="26"/>
                  </a:cubicBezTo>
                  <a:cubicBezTo>
                    <a:pt x="97" y="27"/>
                    <a:pt x="97" y="24"/>
                    <a:pt x="97" y="23"/>
                  </a:cubicBezTo>
                  <a:cubicBezTo>
                    <a:pt x="97" y="22"/>
                    <a:pt x="98" y="21"/>
                    <a:pt x="98" y="20"/>
                  </a:cubicBezTo>
                  <a:cubicBezTo>
                    <a:pt x="97" y="16"/>
                    <a:pt x="93" y="16"/>
                    <a:pt x="90" y="16"/>
                  </a:cubicBezTo>
                  <a:cubicBezTo>
                    <a:pt x="86" y="17"/>
                    <a:pt x="82" y="18"/>
                    <a:pt x="78" y="18"/>
                  </a:cubicBezTo>
                  <a:cubicBezTo>
                    <a:pt x="77" y="19"/>
                    <a:pt x="75" y="19"/>
                    <a:pt x="74" y="19"/>
                  </a:cubicBezTo>
                  <a:cubicBezTo>
                    <a:pt x="74" y="19"/>
                    <a:pt x="69" y="20"/>
                    <a:pt x="69" y="20"/>
                  </a:cubicBezTo>
                  <a:cubicBezTo>
                    <a:pt x="70" y="21"/>
                    <a:pt x="72" y="21"/>
                    <a:pt x="73" y="21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81" y="27"/>
                    <a:pt x="81" y="27"/>
                  </a:cubicBezTo>
                  <a:cubicBezTo>
                    <a:pt x="80" y="27"/>
                    <a:pt x="76" y="25"/>
                    <a:pt x="75" y="25"/>
                  </a:cubicBezTo>
                  <a:cubicBezTo>
                    <a:pt x="73" y="24"/>
                    <a:pt x="72" y="22"/>
                    <a:pt x="70" y="22"/>
                  </a:cubicBezTo>
                  <a:cubicBezTo>
                    <a:pt x="67" y="21"/>
                    <a:pt x="64" y="22"/>
                    <a:pt x="61" y="22"/>
                  </a:cubicBezTo>
                  <a:cubicBezTo>
                    <a:pt x="58" y="23"/>
                    <a:pt x="58" y="22"/>
                    <a:pt x="60" y="25"/>
                  </a:cubicBezTo>
                  <a:cubicBezTo>
                    <a:pt x="60" y="26"/>
                    <a:pt x="60" y="29"/>
                    <a:pt x="60" y="30"/>
                  </a:cubicBezTo>
                  <a:cubicBezTo>
                    <a:pt x="60" y="32"/>
                    <a:pt x="56" y="30"/>
                    <a:pt x="55" y="30"/>
                  </a:cubicBezTo>
                  <a:cubicBezTo>
                    <a:pt x="54" y="30"/>
                    <a:pt x="51" y="28"/>
                    <a:pt x="50" y="30"/>
                  </a:cubicBezTo>
                  <a:cubicBezTo>
                    <a:pt x="49" y="31"/>
                    <a:pt x="50" y="34"/>
                    <a:pt x="50" y="34"/>
                  </a:cubicBezTo>
                  <a:cubicBezTo>
                    <a:pt x="49" y="35"/>
                    <a:pt x="48" y="33"/>
                    <a:pt x="47" y="32"/>
                  </a:cubicBezTo>
                  <a:cubicBezTo>
                    <a:pt x="45" y="31"/>
                    <a:pt x="43" y="31"/>
                    <a:pt x="42" y="32"/>
                  </a:cubicBezTo>
                  <a:cubicBezTo>
                    <a:pt x="39" y="34"/>
                    <a:pt x="36" y="36"/>
                    <a:pt x="32" y="37"/>
                  </a:cubicBezTo>
                  <a:cubicBezTo>
                    <a:pt x="31" y="38"/>
                    <a:pt x="34" y="37"/>
                    <a:pt x="32" y="37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8" name="Freeform 777"/>
            <p:cNvSpPr>
              <a:spLocks/>
            </p:cNvSpPr>
            <p:nvPr/>
          </p:nvSpPr>
          <p:spPr bwMode="auto">
            <a:xfrm>
              <a:off x="9136481" y="5038385"/>
              <a:ext cx="149681" cy="105124"/>
            </a:xfrm>
            <a:custGeom>
              <a:avLst/>
              <a:gdLst>
                <a:gd name="T0" fmla="*/ 16 w 16"/>
                <a:gd name="T1" fmla="*/ 6 h 11"/>
                <a:gd name="T2" fmla="*/ 11 w 16"/>
                <a:gd name="T3" fmla="*/ 3 h 11"/>
                <a:gd name="T4" fmla="*/ 5 w 16"/>
                <a:gd name="T5" fmla="*/ 1 h 11"/>
                <a:gd name="T6" fmla="*/ 1 w 16"/>
                <a:gd name="T7" fmla="*/ 1 h 11"/>
                <a:gd name="T8" fmla="*/ 3 w 16"/>
                <a:gd name="T9" fmla="*/ 3 h 11"/>
                <a:gd name="T10" fmla="*/ 1 w 16"/>
                <a:gd name="T11" fmla="*/ 7 h 11"/>
                <a:gd name="T12" fmla="*/ 5 w 16"/>
                <a:gd name="T13" fmla="*/ 7 h 11"/>
                <a:gd name="T14" fmla="*/ 5 w 16"/>
                <a:gd name="T15" fmla="*/ 9 h 11"/>
                <a:gd name="T16" fmla="*/ 16 w 16"/>
                <a:gd name="T17" fmla="*/ 6 h 11"/>
                <a:gd name="T18" fmla="*/ 16 w 16"/>
                <a:gd name="T1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6" y="6"/>
                  </a:moveTo>
                  <a:cubicBezTo>
                    <a:pt x="15" y="5"/>
                    <a:pt x="11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3" y="3"/>
                    <a:pt x="3" y="3"/>
                  </a:cubicBezTo>
                  <a:cubicBezTo>
                    <a:pt x="2" y="3"/>
                    <a:pt x="0" y="6"/>
                    <a:pt x="1" y="7"/>
                  </a:cubicBezTo>
                  <a:cubicBezTo>
                    <a:pt x="2" y="7"/>
                    <a:pt x="4" y="6"/>
                    <a:pt x="5" y="7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5" y="11"/>
                    <a:pt x="16" y="8"/>
                    <a:pt x="16" y="6"/>
                  </a:cubicBezTo>
                  <a:cubicBezTo>
                    <a:pt x="15" y="5"/>
                    <a:pt x="16" y="7"/>
                    <a:pt x="16" y="6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89" name="Freeform 778"/>
            <p:cNvSpPr>
              <a:spLocks/>
            </p:cNvSpPr>
            <p:nvPr/>
          </p:nvSpPr>
          <p:spPr bwMode="auto">
            <a:xfrm>
              <a:off x="9184254" y="4965118"/>
              <a:ext cx="38217" cy="19115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2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0" name="Freeform 779"/>
            <p:cNvSpPr>
              <a:spLocks/>
            </p:cNvSpPr>
            <p:nvPr/>
          </p:nvSpPr>
          <p:spPr bwMode="auto">
            <a:xfrm>
              <a:off x="9212917" y="3859735"/>
              <a:ext cx="101908" cy="57337"/>
            </a:xfrm>
            <a:custGeom>
              <a:avLst/>
              <a:gdLst>
                <a:gd name="T0" fmla="*/ 9 w 11"/>
                <a:gd name="T1" fmla="*/ 4 h 6"/>
                <a:gd name="T2" fmla="*/ 9 w 11"/>
                <a:gd name="T3" fmla="*/ 5 h 6"/>
                <a:gd name="T4" fmla="*/ 3 w 11"/>
                <a:gd name="T5" fmla="*/ 4 h 6"/>
                <a:gd name="T6" fmla="*/ 2 w 11"/>
                <a:gd name="T7" fmla="*/ 1 h 6"/>
                <a:gd name="T8" fmla="*/ 9 w 11"/>
                <a:gd name="T9" fmla="*/ 4 h 6"/>
                <a:gd name="T10" fmla="*/ 9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cubicBezTo>
                    <a:pt x="11" y="5"/>
                    <a:pt x="11" y="6"/>
                    <a:pt x="9" y="5"/>
                  </a:cubicBezTo>
                  <a:cubicBezTo>
                    <a:pt x="7" y="5"/>
                    <a:pt x="4" y="4"/>
                    <a:pt x="3" y="4"/>
                  </a:cubicBezTo>
                  <a:cubicBezTo>
                    <a:pt x="2" y="3"/>
                    <a:pt x="0" y="0"/>
                    <a:pt x="2" y="1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5"/>
                    <a:pt x="7" y="3"/>
                    <a:pt x="9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1" name="Freeform 780"/>
            <p:cNvSpPr>
              <a:spLocks/>
            </p:cNvSpPr>
            <p:nvPr/>
          </p:nvSpPr>
          <p:spPr bwMode="auto">
            <a:xfrm>
              <a:off x="9528202" y="3776909"/>
              <a:ext cx="76432" cy="44597"/>
            </a:xfrm>
            <a:custGeom>
              <a:avLst/>
              <a:gdLst>
                <a:gd name="T0" fmla="*/ 8 w 8"/>
                <a:gd name="T1" fmla="*/ 3 h 5"/>
                <a:gd name="T2" fmla="*/ 0 w 8"/>
                <a:gd name="T3" fmla="*/ 2 h 5"/>
                <a:gd name="T4" fmla="*/ 8 w 8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5"/>
                    <a:pt x="0" y="4"/>
                    <a:pt x="0" y="2"/>
                  </a:cubicBezTo>
                  <a:cubicBezTo>
                    <a:pt x="0" y="0"/>
                    <a:pt x="8" y="1"/>
                    <a:pt x="8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2" name="Freeform 782"/>
            <p:cNvSpPr>
              <a:spLocks/>
            </p:cNvSpPr>
            <p:nvPr/>
          </p:nvSpPr>
          <p:spPr bwMode="auto">
            <a:xfrm>
              <a:off x="10735207" y="3897963"/>
              <a:ext cx="54141" cy="38227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0 h 4"/>
                <a:gd name="T4" fmla="*/ 5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0" y="0"/>
                    <a:pt x="1" y="0"/>
                  </a:cubicBezTo>
                  <a:cubicBezTo>
                    <a:pt x="2" y="0"/>
                    <a:pt x="6" y="2"/>
                    <a:pt x="5" y="3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3" name="Freeform 783"/>
            <p:cNvSpPr>
              <a:spLocks/>
            </p:cNvSpPr>
            <p:nvPr/>
          </p:nvSpPr>
          <p:spPr bwMode="auto">
            <a:xfrm>
              <a:off x="10808456" y="3936188"/>
              <a:ext cx="47769" cy="9557"/>
            </a:xfrm>
            <a:custGeom>
              <a:avLst/>
              <a:gdLst>
                <a:gd name="T0" fmla="*/ 4 w 5"/>
                <a:gd name="T1" fmla="*/ 1 h 1"/>
                <a:gd name="T2" fmla="*/ 2 w 5"/>
                <a:gd name="T3" fmla="*/ 0 h 1"/>
                <a:gd name="T4" fmla="*/ 4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2" y="1"/>
                    <a:pt x="0" y="0"/>
                    <a:pt x="2" y="0"/>
                  </a:cubicBezTo>
                  <a:cubicBezTo>
                    <a:pt x="3" y="0"/>
                    <a:pt x="5" y="1"/>
                    <a:pt x="4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4" name="Freeform 784"/>
            <p:cNvSpPr>
              <a:spLocks/>
            </p:cNvSpPr>
            <p:nvPr/>
          </p:nvSpPr>
          <p:spPr bwMode="auto">
            <a:xfrm>
              <a:off x="10808456" y="4468173"/>
              <a:ext cx="38217" cy="66897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0"/>
                    <a:pt x="3" y="7"/>
                    <a:pt x="4" y="7"/>
                  </a:cubicBezTo>
                  <a:cubicBezTo>
                    <a:pt x="4" y="7"/>
                    <a:pt x="3" y="0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5" name="Freeform 785"/>
            <p:cNvSpPr>
              <a:spLocks/>
            </p:cNvSpPr>
            <p:nvPr/>
          </p:nvSpPr>
          <p:spPr bwMode="auto">
            <a:xfrm>
              <a:off x="10827564" y="4589222"/>
              <a:ext cx="63695" cy="38227"/>
            </a:xfrm>
            <a:custGeom>
              <a:avLst/>
              <a:gdLst>
                <a:gd name="T0" fmla="*/ 1 w 7"/>
                <a:gd name="T1" fmla="*/ 0 h 4"/>
                <a:gd name="T2" fmla="*/ 1 w 7"/>
                <a:gd name="T3" fmla="*/ 4 h 4"/>
                <a:gd name="T4" fmla="*/ 5 w 7"/>
                <a:gd name="T5" fmla="*/ 4 h 4"/>
                <a:gd name="T6" fmla="*/ 1 w 7"/>
                <a:gd name="T7" fmla="*/ 0 h 4"/>
                <a:gd name="T8" fmla="*/ 1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7" y="4"/>
                    <a:pt x="1" y="0"/>
                    <a:pt x="1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6" name="Freeform 786"/>
            <p:cNvSpPr>
              <a:spLocks/>
            </p:cNvSpPr>
            <p:nvPr/>
          </p:nvSpPr>
          <p:spPr bwMode="auto">
            <a:xfrm>
              <a:off x="10566416" y="4796283"/>
              <a:ext cx="159235" cy="92379"/>
            </a:xfrm>
            <a:custGeom>
              <a:avLst/>
              <a:gdLst>
                <a:gd name="T0" fmla="*/ 0 w 17"/>
                <a:gd name="T1" fmla="*/ 4 h 10"/>
                <a:gd name="T2" fmla="*/ 10 w 17"/>
                <a:gd name="T3" fmla="*/ 2 h 10"/>
                <a:gd name="T4" fmla="*/ 8 w 17"/>
                <a:gd name="T5" fmla="*/ 4 h 10"/>
                <a:gd name="T6" fmla="*/ 12 w 17"/>
                <a:gd name="T7" fmla="*/ 7 h 10"/>
                <a:gd name="T8" fmla="*/ 9 w 17"/>
                <a:gd name="T9" fmla="*/ 7 h 10"/>
                <a:gd name="T10" fmla="*/ 11 w 17"/>
                <a:gd name="T11" fmla="*/ 10 h 10"/>
                <a:gd name="T12" fmla="*/ 8 w 17"/>
                <a:gd name="T13" fmla="*/ 9 h 10"/>
                <a:gd name="T14" fmla="*/ 0 w 17"/>
                <a:gd name="T15" fmla="*/ 4 h 10"/>
                <a:gd name="T16" fmla="*/ 0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1" y="0"/>
                    <a:pt x="7" y="2"/>
                    <a:pt x="10" y="2"/>
                  </a:cubicBezTo>
                  <a:cubicBezTo>
                    <a:pt x="17" y="3"/>
                    <a:pt x="8" y="4"/>
                    <a:pt x="8" y="4"/>
                  </a:cubicBezTo>
                  <a:cubicBezTo>
                    <a:pt x="8" y="6"/>
                    <a:pt x="12" y="5"/>
                    <a:pt x="12" y="7"/>
                  </a:cubicBezTo>
                  <a:cubicBezTo>
                    <a:pt x="12" y="7"/>
                    <a:pt x="10" y="6"/>
                    <a:pt x="9" y="7"/>
                  </a:cubicBezTo>
                  <a:cubicBezTo>
                    <a:pt x="9" y="7"/>
                    <a:pt x="12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ubicBezTo>
                    <a:pt x="6" y="8"/>
                    <a:pt x="0" y="7"/>
                    <a:pt x="0" y="4"/>
                  </a:cubicBezTo>
                  <a:cubicBezTo>
                    <a:pt x="0" y="3"/>
                    <a:pt x="0" y="7"/>
                    <a:pt x="0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7" name="Freeform 787"/>
            <p:cNvSpPr>
              <a:spLocks/>
            </p:cNvSpPr>
            <p:nvPr/>
          </p:nvSpPr>
          <p:spPr bwMode="auto">
            <a:xfrm>
              <a:off x="10537755" y="4777172"/>
              <a:ext cx="82803" cy="28672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0 h 3"/>
                <a:gd name="T4" fmla="*/ 0 w 9"/>
                <a:gd name="T5" fmla="*/ 0 h 3"/>
                <a:gd name="T6" fmla="*/ 8 w 9"/>
                <a:gd name="T7" fmla="*/ 1 h 3"/>
                <a:gd name="T8" fmla="*/ 8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9" y="1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2" y="0"/>
                    <a:pt x="6" y="3"/>
                    <a:pt x="8" y="1"/>
                  </a:cubicBezTo>
                  <a:cubicBezTo>
                    <a:pt x="9" y="1"/>
                    <a:pt x="7" y="2"/>
                    <a:pt x="8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8" name="Freeform 788"/>
            <p:cNvSpPr>
              <a:spLocks/>
            </p:cNvSpPr>
            <p:nvPr/>
          </p:nvSpPr>
          <p:spPr bwMode="auto">
            <a:xfrm>
              <a:off x="10407183" y="4974674"/>
              <a:ext cx="121018" cy="63712"/>
            </a:xfrm>
            <a:custGeom>
              <a:avLst/>
              <a:gdLst>
                <a:gd name="T0" fmla="*/ 12 w 13"/>
                <a:gd name="T1" fmla="*/ 4 h 7"/>
                <a:gd name="T2" fmla="*/ 12 w 13"/>
                <a:gd name="T3" fmla="*/ 1 h 7"/>
                <a:gd name="T4" fmla="*/ 7 w 13"/>
                <a:gd name="T5" fmla="*/ 2 h 7"/>
                <a:gd name="T6" fmla="*/ 3 w 13"/>
                <a:gd name="T7" fmla="*/ 3 h 7"/>
                <a:gd name="T8" fmla="*/ 0 w 13"/>
                <a:gd name="T9" fmla="*/ 5 h 7"/>
                <a:gd name="T10" fmla="*/ 12 w 13"/>
                <a:gd name="T11" fmla="*/ 4 h 7"/>
                <a:gd name="T12" fmla="*/ 12 w 13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3" y="3"/>
                    <a:pt x="13" y="2"/>
                    <a:pt x="12" y="1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3" y="7"/>
                    <a:pt x="10" y="6"/>
                    <a:pt x="12" y="4"/>
                  </a:cubicBezTo>
                  <a:cubicBezTo>
                    <a:pt x="13" y="3"/>
                    <a:pt x="9" y="6"/>
                    <a:pt x="12" y="4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499" name="Freeform 789"/>
            <p:cNvSpPr>
              <a:spLocks/>
            </p:cNvSpPr>
            <p:nvPr/>
          </p:nvSpPr>
          <p:spPr bwMode="auto">
            <a:xfrm>
              <a:off x="9305271" y="5067055"/>
              <a:ext cx="38217" cy="57337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3 h 6"/>
                <a:gd name="T4" fmla="*/ 3 w 4"/>
                <a:gd name="T5" fmla="*/ 2 h 6"/>
                <a:gd name="T6" fmla="*/ 3 w 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6"/>
                    <a:pt x="4" y="4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500" name="Freeform 790"/>
            <p:cNvSpPr>
              <a:spLocks/>
            </p:cNvSpPr>
            <p:nvPr/>
          </p:nvSpPr>
          <p:spPr bwMode="auto">
            <a:xfrm>
              <a:off x="9222469" y="4946004"/>
              <a:ext cx="35034" cy="38227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1 h 4"/>
                <a:gd name="T4" fmla="*/ 4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1" y="0"/>
                    <a:pt x="1" y="1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501" name="Freeform 791"/>
            <p:cNvSpPr>
              <a:spLocks/>
            </p:cNvSpPr>
            <p:nvPr/>
          </p:nvSpPr>
          <p:spPr bwMode="auto">
            <a:xfrm>
              <a:off x="10865779" y="4347124"/>
              <a:ext cx="19110" cy="19115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502" name="Freeform 792"/>
            <p:cNvSpPr>
              <a:spLocks/>
            </p:cNvSpPr>
            <p:nvPr/>
          </p:nvSpPr>
          <p:spPr bwMode="auto">
            <a:xfrm>
              <a:off x="10789347" y="4245185"/>
              <a:ext cx="28663" cy="15927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503" name="Freeform 793"/>
            <p:cNvSpPr>
              <a:spLocks/>
            </p:cNvSpPr>
            <p:nvPr/>
          </p:nvSpPr>
          <p:spPr bwMode="auto">
            <a:xfrm>
              <a:off x="10865779" y="4206958"/>
              <a:ext cx="25476" cy="28672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504" name="Freeform 794"/>
            <p:cNvSpPr>
              <a:spLocks/>
            </p:cNvSpPr>
            <p:nvPr/>
          </p:nvSpPr>
          <p:spPr bwMode="auto">
            <a:xfrm>
              <a:off x="8314828" y="4394906"/>
              <a:ext cx="47769" cy="6370"/>
            </a:xfrm>
            <a:custGeom>
              <a:avLst/>
              <a:gdLst>
                <a:gd name="T0" fmla="*/ 5 w 5"/>
                <a:gd name="T1" fmla="*/ 1 h 1"/>
                <a:gd name="T2" fmla="*/ 1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1"/>
                    <a:pt x="5" y="1"/>
                    <a:pt x="5" y="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505" name="Freeform 795"/>
            <p:cNvSpPr>
              <a:spLocks/>
            </p:cNvSpPr>
            <p:nvPr/>
          </p:nvSpPr>
          <p:spPr bwMode="auto">
            <a:xfrm>
              <a:off x="8372150" y="4394906"/>
              <a:ext cx="57323" cy="0"/>
            </a:xfrm>
            <a:custGeom>
              <a:avLst/>
              <a:gdLst>
                <a:gd name="T0" fmla="*/ 5 w 6"/>
                <a:gd name="T1" fmla="*/ 1 w 6"/>
                <a:gd name="T2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4" y="0"/>
                    <a:pt x="0" y="0"/>
                    <a:pt x="1" y="0"/>
                  </a:cubicBezTo>
                  <a:cubicBezTo>
                    <a:pt x="2" y="0"/>
                    <a:pt x="6" y="0"/>
                    <a:pt x="5" y="0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506" name="Freeform 796"/>
            <p:cNvSpPr>
              <a:spLocks/>
            </p:cNvSpPr>
            <p:nvPr/>
          </p:nvSpPr>
          <p:spPr bwMode="auto">
            <a:xfrm>
              <a:off x="9445401" y="3802396"/>
              <a:ext cx="38217" cy="19115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0 h 2"/>
                <a:gd name="T4" fmla="*/ 3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2"/>
                    <a:pt x="3" y="2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  <p:sp>
          <p:nvSpPr>
            <p:cNvPr id="507" name="Freeform 797"/>
            <p:cNvSpPr>
              <a:spLocks/>
            </p:cNvSpPr>
            <p:nvPr/>
          </p:nvSpPr>
          <p:spPr bwMode="auto">
            <a:xfrm>
              <a:off x="5467695" y="6086410"/>
              <a:ext cx="85988" cy="111494"/>
            </a:xfrm>
            <a:custGeom>
              <a:avLst/>
              <a:gdLst>
                <a:gd name="T0" fmla="*/ 9 w 9"/>
                <a:gd name="T1" fmla="*/ 11 h 12"/>
                <a:gd name="T2" fmla="*/ 5 w 9"/>
                <a:gd name="T3" fmla="*/ 2 h 12"/>
                <a:gd name="T4" fmla="*/ 2 w 9"/>
                <a:gd name="T5" fmla="*/ 2 h 12"/>
                <a:gd name="T6" fmla="*/ 0 w 9"/>
                <a:gd name="T7" fmla="*/ 3 h 12"/>
                <a:gd name="T8" fmla="*/ 3 w 9"/>
                <a:gd name="T9" fmla="*/ 5 h 12"/>
                <a:gd name="T10" fmla="*/ 3 w 9"/>
                <a:gd name="T11" fmla="*/ 7 h 12"/>
                <a:gd name="T12" fmla="*/ 4 w 9"/>
                <a:gd name="T13" fmla="*/ 7 h 12"/>
                <a:gd name="T14" fmla="*/ 3 w 9"/>
                <a:gd name="T15" fmla="*/ 8 h 12"/>
                <a:gd name="T16" fmla="*/ 6 w 9"/>
                <a:gd name="T17" fmla="*/ 11 h 12"/>
                <a:gd name="T18" fmla="*/ 6 w 9"/>
                <a:gd name="T19" fmla="*/ 9 h 12"/>
                <a:gd name="T20" fmla="*/ 9 w 9"/>
                <a:gd name="T21" fmla="*/ 11 h 12"/>
                <a:gd name="T22" fmla="*/ 9 w 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8" y="8"/>
                    <a:pt x="7" y="4"/>
                    <a:pt x="5" y="2"/>
                  </a:cubicBezTo>
                  <a:cubicBezTo>
                    <a:pt x="4" y="1"/>
                    <a:pt x="3" y="0"/>
                    <a:pt x="2" y="2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1" y="4"/>
                    <a:pt x="3" y="3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2" y="7"/>
                    <a:pt x="6" y="9"/>
                  </a:cubicBezTo>
                  <a:cubicBezTo>
                    <a:pt x="7" y="9"/>
                    <a:pt x="9" y="12"/>
                    <a:pt x="9" y="11"/>
                  </a:cubicBezTo>
                  <a:cubicBezTo>
                    <a:pt x="8" y="10"/>
                    <a:pt x="9" y="12"/>
                    <a:pt x="9" y="11"/>
                  </a:cubicBez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defTabSz="2742651">
                <a:defRPr/>
              </a:pPr>
              <a:endParaRPr lang="id-ID" sz="4050">
                <a:latin typeface="Franklin Gothic Book" panose="020B0503020102020204" pitchFamily="34" charset="0"/>
              </a:endParaRPr>
            </a:p>
          </p:txBody>
        </p:sp>
      </p:grpSp>
      <p:sp>
        <p:nvSpPr>
          <p:cNvPr id="511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512" name="group"/>
          <p:cNvGrpSpPr/>
          <p:nvPr/>
        </p:nvGrpSpPr>
        <p:grpSpPr>
          <a:xfrm>
            <a:off x="611560" y="1391530"/>
            <a:ext cx="3573613" cy="2591272"/>
            <a:chOff x="6041186" y="324116"/>
            <a:chExt cx="3930976" cy="2591272"/>
          </a:xfrm>
        </p:grpSpPr>
        <p:sp>
          <p:nvSpPr>
            <p:cNvPr id="513" name="text box"/>
            <p:cNvSpPr txBox="1"/>
            <p:nvPr/>
          </p:nvSpPr>
          <p:spPr>
            <a:xfrm>
              <a:off x="6041186" y="1207228"/>
              <a:ext cx="3309881" cy="1708160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4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World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Wide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0166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map"/>
          <p:cNvGrpSpPr/>
          <p:nvPr/>
        </p:nvGrpSpPr>
        <p:grpSpPr>
          <a:xfrm>
            <a:off x="4884009" y="667539"/>
            <a:ext cx="2928351" cy="3920435"/>
            <a:chOff x="3366644" y="2581680"/>
            <a:chExt cx="7359461" cy="9852739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61" name="Freeform 60"/>
            <p:cNvSpPr>
              <a:spLocks noChangeArrowheads="1"/>
            </p:cNvSpPr>
            <p:nvPr/>
          </p:nvSpPr>
          <p:spPr bwMode="auto">
            <a:xfrm>
              <a:off x="7853453" y="3772691"/>
              <a:ext cx="1824" cy="182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62" name="Freeform 61"/>
            <p:cNvSpPr>
              <a:spLocks noChangeArrowheads="1"/>
            </p:cNvSpPr>
            <p:nvPr/>
          </p:nvSpPr>
          <p:spPr bwMode="auto">
            <a:xfrm>
              <a:off x="7853453" y="3772691"/>
              <a:ext cx="3648" cy="5471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0" y="0"/>
                    <a:pt x="8" y="15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63" name="Freeform 62"/>
            <p:cNvSpPr>
              <a:spLocks noChangeArrowheads="1"/>
            </p:cNvSpPr>
            <p:nvPr/>
          </p:nvSpPr>
          <p:spPr bwMode="auto">
            <a:xfrm>
              <a:off x="7851630" y="3754452"/>
              <a:ext cx="3648" cy="18239"/>
            </a:xfrm>
            <a:custGeom>
              <a:avLst/>
              <a:gdLst>
                <a:gd name="T0" fmla="*/ 7 w 8"/>
                <a:gd name="T1" fmla="*/ 44 h 45"/>
                <a:gd name="T2" fmla="*/ 7 w 8"/>
                <a:gd name="T3" fmla="*/ 44 h 45"/>
                <a:gd name="T4" fmla="*/ 7 w 8"/>
                <a:gd name="T5" fmla="*/ 22 h 45"/>
                <a:gd name="T6" fmla="*/ 0 w 8"/>
                <a:gd name="T7" fmla="*/ 0 h 45"/>
                <a:gd name="T8" fmla="*/ 7 w 8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5">
                  <a:moveTo>
                    <a:pt x="7" y="44"/>
                  </a:moveTo>
                  <a:lnTo>
                    <a:pt x="7" y="44"/>
                  </a:lnTo>
                  <a:cubicBezTo>
                    <a:pt x="7" y="37"/>
                    <a:pt x="7" y="30"/>
                    <a:pt x="7" y="22"/>
                  </a:cubicBezTo>
                  <a:cubicBezTo>
                    <a:pt x="7" y="8"/>
                    <a:pt x="0" y="0"/>
                    <a:pt x="0" y="0"/>
                  </a:cubicBezTo>
                  <a:cubicBezTo>
                    <a:pt x="0" y="0"/>
                    <a:pt x="7" y="22"/>
                    <a:pt x="7" y="4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64" name="Freeform 63"/>
            <p:cNvSpPr>
              <a:spLocks noChangeArrowheads="1"/>
            </p:cNvSpPr>
            <p:nvPr/>
          </p:nvSpPr>
          <p:spPr bwMode="auto">
            <a:xfrm>
              <a:off x="3693125" y="9424974"/>
              <a:ext cx="871827" cy="673022"/>
            </a:xfrm>
            <a:custGeom>
              <a:avLst/>
              <a:gdLst>
                <a:gd name="T0" fmla="*/ 2169 w 2266"/>
                <a:gd name="T1" fmla="*/ 923 h 1767"/>
                <a:gd name="T2" fmla="*/ 2169 w 2266"/>
                <a:gd name="T3" fmla="*/ 923 h 1767"/>
                <a:gd name="T4" fmla="*/ 2045 w 2266"/>
                <a:gd name="T5" fmla="*/ 842 h 1767"/>
                <a:gd name="T6" fmla="*/ 1971 w 2266"/>
                <a:gd name="T7" fmla="*/ 725 h 1767"/>
                <a:gd name="T8" fmla="*/ 2023 w 2266"/>
                <a:gd name="T9" fmla="*/ 622 h 1767"/>
                <a:gd name="T10" fmla="*/ 2008 w 2266"/>
                <a:gd name="T11" fmla="*/ 461 h 1767"/>
                <a:gd name="T12" fmla="*/ 2037 w 2266"/>
                <a:gd name="T13" fmla="*/ 337 h 1767"/>
                <a:gd name="T14" fmla="*/ 1935 w 2266"/>
                <a:gd name="T15" fmla="*/ 263 h 1767"/>
                <a:gd name="T16" fmla="*/ 1796 w 2266"/>
                <a:gd name="T17" fmla="*/ 205 h 1767"/>
                <a:gd name="T18" fmla="*/ 1715 w 2266"/>
                <a:gd name="T19" fmla="*/ 183 h 1767"/>
                <a:gd name="T20" fmla="*/ 1583 w 2266"/>
                <a:gd name="T21" fmla="*/ 110 h 1767"/>
                <a:gd name="T22" fmla="*/ 1459 w 2266"/>
                <a:gd name="T23" fmla="*/ 14 h 1767"/>
                <a:gd name="T24" fmla="*/ 1231 w 2266"/>
                <a:gd name="T25" fmla="*/ 66 h 1767"/>
                <a:gd name="T26" fmla="*/ 1034 w 2266"/>
                <a:gd name="T27" fmla="*/ 161 h 1767"/>
                <a:gd name="T28" fmla="*/ 880 w 2266"/>
                <a:gd name="T29" fmla="*/ 241 h 1767"/>
                <a:gd name="T30" fmla="*/ 755 w 2266"/>
                <a:gd name="T31" fmla="*/ 300 h 1767"/>
                <a:gd name="T32" fmla="*/ 609 w 2266"/>
                <a:gd name="T33" fmla="*/ 315 h 1767"/>
                <a:gd name="T34" fmla="*/ 499 w 2266"/>
                <a:gd name="T35" fmla="*/ 373 h 1767"/>
                <a:gd name="T36" fmla="*/ 389 w 2266"/>
                <a:gd name="T37" fmla="*/ 329 h 1767"/>
                <a:gd name="T38" fmla="*/ 132 w 2266"/>
                <a:gd name="T39" fmla="*/ 278 h 1767"/>
                <a:gd name="T40" fmla="*/ 8 w 2266"/>
                <a:gd name="T41" fmla="*/ 300 h 1767"/>
                <a:gd name="T42" fmla="*/ 8 w 2266"/>
                <a:gd name="T43" fmla="*/ 366 h 1767"/>
                <a:gd name="T44" fmla="*/ 132 w 2266"/>
                <a:gd name="T45" fmla="*/ 535 h 1767"/>
                <a:gd name="T46" fmla="*/ 279 w 2266"/>
                <a:gd name="T47" fmla="*/ 586 h 1767"/>
                <a:gd name="T48" fmla="*/ 418 w 2266"/>
                <a:gd name="T49" fmla="*/ 710 h 1767"/>
                <a:gd name="T50" fmla="*/ 469 w 2266"/>
                <a:gd name="T51" fmla="*/ 842 h 1767"/>
                <a:gd name="T52" fmla="*/ 469 w 2266"/>
                <a:gd name="T53" fmla="*/ 908 h 1767"/>
                <a:gd name="T54" fmla="*/ 521 w 2266"/>
                <a:gd name="T55" fmla="*/ 1040 h 1767"/>
                <a:gd name="T56" fmla="*/ 675 w 2266"/>
                <a:gd name="T57" fmla="*/ 1245 h 1767"/>
                <a:gd name="T58" fmla="*/ 770 w 2266"/>
                <a:gd name="T59" fmla="*/ 1370 h 1767"/>
                <a:gd name="T60" fmla="*/ 755 w 2266"/>
                <a:gd name="T61" fmla="*/ 1465 h 1767"/>
                <a:gd name="T62" fmla="*/ 858 w 2266"/>
                <a:gd name="T63" fmla="*/ 1568 h 1767"/>
                <a:gd name="T64" fmla="*/ 968 w 2266"/>
                <a:gd name="T65" fmla="*/ 1619 h 1767"/>
                <a:gd name="T66" fmla="*/ 1063 w 2266"/>
                <a:gd name="T67" fmla="*/ 1495 h 1767"/>
                <a:gd name="T68" fmla="*/ 1041 w 2266"/>
                <a:gd name="T69" fmla="*/ 1392 h 1767"/>
                <a:gd name="T70" fmla="*/ 1231 w 2266"/>
                <a:gd name="T71" fmla="*/ 1385 h 1767"/>
                <a:gd name="T72" fmla="*/ 1400 w 2266"/>
                <a:gd name="T73" fmla="*/ 1472 h 1767"/>
                <a:gd name="T74" fmla="*/ 1459 w 2266"/>
                <a:gd name="T75" fmla="*/ 1656 h 1767"/>
                <a:gd name="T76" fmla="*/ 1561 w 2266"/>
                <a:gd name="T77" fmla="*/ 1663 h 1767"/>
                <a:gd name="T78" fmla="*/ 1664 w 2266"/>
                <a:gd name="T79" fmla="*/ 1663 h 1767"/>
                <a:gd name="T80" fmla="*/ 1913 w 2266"/>
                <a:gd name="T81" fmla="*/ 1736 h 1767"/>
                <a:gd name="T82" fmla="*/ 2037 w 2266"/>
                <a:gd name="T83" fmla="*/ 1714 h 1767"/>
                <a:gd name="T84" fmla="*/ 2125 w 2266"/>
                <a:gd name="T85" fmla="*/ 1619 h 1767"/>
                <a:gd name="T86" fmla="*/ 2111 w 2266"/>
                <a:gd name="T87" fmla="*/ 1538 h 1767"/>
                <a:gd name="T88" fmla="*/ 2008 w 2266"/>
                <a:gd name="T89" fmla="*/ 1436 h 1767"/>
                <a:gd name="T90" fmla="*/ 2037 w 2266"/>
                <a:gd name="T91" fmla="*/ 1311 h 1767"/>
                <a:gd name="T92" fmla="*/ 2133 w 2266"/>
                <a:gd name="T93" fmla="*/ 1209 h 1767"/>
                <a:gd name="T94" fmla="*/ 2206 w 2266"/>
                <a:gd name="T95" fmla="*/ 1165 h 1767"/>
                <a:gd name="T96" fmla="*/ 2257 w 2266"/>
                <a:gd name="T97" fmla="*/ 1003 h 1767"/>
                <a:gd name="T98" fmla="*/ 2169 w 2266"/>
                <a:gd name="T99" fmla="*/ 923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6" h="1767">
                  <a:moveTo>
                    <a:pt x="2169" y="923"/>
                  </a:moveTo>
                  <a:lnTo>
                    <a:pt x="2169" y="923"/>
                  </a:lnTo>
                  <a:cubicBezTo>
                    <a:pt x="2111" y="930"/>
                    <a:pt x="2052" y="872"/>
                    <a:pt x="2045" y="842"/>
                  </a:cubicBezTo>
                  <a:cubicBezTo>
                    <a:pt x="2037" y="820"/>
                    <a:pt x="2023" y="776"/>
                    <a:pt x="1971" y="725"/>
                  </a:cubicBezTo>
                  <a:cubicBezTo>
                    <a:pt x="1920" y="674"/>
                    <a:pt x="1949" y="652"/>
                    <a:pt x="2023" y="622"/>
                  </a:cubicBezTo>
                  <a:cubicBezTo>
                    <a:pt x="2089" y="600"/>
                    <a:pt x="1994" y="512"/>
                    <a:pt x="2008" y="461"/>
                  </a:cubicBezTo>
                  <a:cubicBezTo>
                    <a:pt x="2030" y="410"/>
                    <a:pt x="2045" y="373"/>
                    <a:pt x="2037" y="337"/>
                  </a:cubicBezTo>
                  <a:cubicBezTo>
                    <a:pt x="2030" y="293"/>
                    <a:pt x="1971" y="249"/>
                    <a:pt x="1935" y="263"/>
                  </a:cubicBezTo>
                  <a:cubicBezTo>
                    <a:pt x="1898" y="286"/>
                    <a:pt x="1832" y="256"/>
                    <a:pt x="1796" y="205"/>
                  </a:cubicBezTo>
                  <a:cubicBezTo>
                    <a:pt x="1766" y="153"/>
                    <a:pt x="1744" y="131"/>
                    <a:pt x="1715" y="183"/>
                  </a:cubicBezTo>
                  <a:cubicBezTo>
                    <a:pt x="1678" y="234"/>
                    <a:pt x="1627" y="139"/>
                    <a:pt x="1583" y="110"/>
                  </a:cubicBezTo>
                  <a:cubicBezTo>
                    <a:pt x="1547" y="88"/>
                    <a:pt x="1510" y="22"/>
                    <a:pt x="1459" y="14"/>
                  </a:cubicBezTo>
                  <a:cubicBezTo>
                    <a:pt x="1407" y="0"/>
                    <a:pt x="1312" y="22"/>
                    <a:pt x="1231" y="66"/>
                  </a:cubicBezTo>
                  <a:cubicBezTo>
                    <a:pt x="1144" y="102"/>
                    <a:pt x="1092" y="131"/>
                    <a:pt x="1034" y="161"/>
                  </a:cubicBezTo>
                  <a:cubicBezTo>
                    <a:pt x="975" y="198"/>
                    <a:pt x="924" y="234"/>
                    <a:pt x="880" y="241"/>
                  </a:cubicBezTo>
                  <a:cubicBezTo>
                    <a:pt x="836" y="249"/>
                    <a:pt x="806" y="263"/>
                    <a:pt x="755" y="300"/>
                  </a:cubicBezTo>
                  <a:cubicBezTo>
                    <a:pt x="704" y="337"/>
                    <a:pt x="653" y="263"/>
                    <a:pt x="609" y="315"/>
                  </a:cubicBezTo>
                  <a:cubicBezTo>
                    <a:pt x="565" y="366"/>
                    <a:pt x="521" y="373"/>
                    <a:pt x="499" y="373"/>
                  </a:cubicBezTo>
                  <a:cubicBezTo>
                    <a:pt x="469" y="373"/>
                    <a:pt x="447" y="315"/>
                    <a:pt x="389" y="329"/>
                  </a:cubicBezTo>
                  <a:cubicBezTo>
                    <a:pt x="330" y="337"/>
                    <a:pt x="206" y="307"/>
                    <a:pt x="132" y="278"/>
                  </a:cubicBezTo>
                  <a:cubicBezTo>
                    <a:pt x="88" y="256"/>
                    <a:pt x="37" y="278"/>
                    <a:pt x="8" y="300"/>
                  </a:cubicBezTo>
                  <a:cubicBezTo>
                    <a:pt x="0" y="322"/>
                    <a:pt x="0" y="344"/>
                    <a:pt x="8" y="366"/>
                  </a:cubicBezTo>
                  <a:cubicBezTo>
                    <a:pt x="30" y="417"/>
                    <a:pt x="30" y="586"/>
                    <a:pt x="132" y="535"/>
                  </a:cubicBezTo>
                  <a:cubicBezTo>
                    <a:pt x="235" y="476"/>
                    <a:pt x="235" y="564"/>
                    <a:pt x="279" y="586"/>
                  </a:cubicBezTo>
                  <a:cubicBezTo>
                    <a:pt x="323" y="615"/>
                    <a:pt x="440" y="659"/>
                    <a:pt x="418" y="710"/>
                  </a:cubicBezTo>
                  <a:cubicBezTo>
                    <a:pt x="396" y="769"/>
                    <a:pt x="425" y="813"/>
                    <a:pt x="469" y="842"/>
                  </a:cubicBezTo>
                  <a:cubicBezTo>
                    <a:pt x="521" y="864"/>
                    <a:pt x="506" y="872"/>
                    <a:pt x="469" y="908"/>
                  </a:cubicBezTo>
                  <a:cubicBezTo>
                    <a:pt x="440" y="938"/>
                    <a:pt x="462" y="974"/>
                    <a:pt x="521" y="1040"/>
                  </a:cubicBezTo>
                  <a:cubicBezTo>
                    <a:pt x="572" y="1113"/>
                    <a:pt x="675" y="1179"/>
                    <a:pt x="675" y="1245"/>
                  </a:cubicBezTo>
                  <a:cubicBezTo>
                    <a:pt x="675" y="1311"/>
                    <a:pt x="711" y="1392"/>
                    <a:pt x="770" y="1370"/>
                  </a:cubicBezTo>
                  <a:cubicBezTo>
                    <a:pt x="821" y="1348"/>
                    <a:pt x="770" y="1392"/>
                    <a:pt x="755" y="1465"/>
                  </a:cubicBezTo>
                  <a:cubicBezTo>
                    <a:pt x="748" y="1531"/>
                    <a:pt x="777" y="1553"/>
                    <a:pt x="858" y="1568"/>
                  </a:cubicBezTo>
                  <a:cubicBezTo>
                    <a:pt x="938" y="1575"/>
                    <a:pt x="924" y="1619"/>
                    <a:pt x="968" y="1619"/>
                  </a:cubicBezTo>
                  <a:cubicBezTo>
                    <a:pt x="1019" y="1619"/>
                    <a:pt x="1070" y="1538"/>
                    <a:pt x="1063" y="1495"/>
                  </a:cubicBezTo>
                  <a:cubicBezTo>
                    <a:pt x="1048" y="1450"/>
                    <a:pt x="997" y="1407"/>
                    <a:pt x="1041" y="1392"/>
                  </a:cubicBezTo>
                  <a:cubicBezTo>
                    <a:pt x="1085" y="1385"/>
                    <a:pt x="1173" y="1348"/>
                    <a:pt x="1231" y="1385"/>
                  </a:cubicBezTo>
                  <a:cubicBezTo>
                    <a:pt x="1290" y="1414"/>
                    <a:pt x="1371" y="1392"/>
                    <a:pt x="1400" y="1472"/>
                  </a:cubicBezTo>
                  <a:cubicBezTo>
                    <a:pt x="1437" y="1553"/>
                    <a:pt x="1437" y="1590"/>
                    <a:pt x="1459" y="1656"/>
                  </a:cubicBezTo>
                  <a:cubicBezTo>
                    <a:pt x="1480" y="1722"/>
                    <a:pt x="1561" y="1722"/>
                    <a:pt x="1561" y="1663"/>
                  </a:cubicBezTo>
                  <a:cubicBezTo>
                    <a:pt x="1561" y="1612"/>
                    <a:pt x="1605" y="1619"/>
                    <a:pt x="1664" y="1663"/>
                  </a:cubicBezTo>
                  <a:cubicBezTo>
                    <a:pt x="1722" y="1714"/>
                    <a:pt x="1854" y="1766"/>
                    <a:pt x="1913" y="1736"/>
                  </a:cubicBezTo>
                  <a:cubicBezTo>
                    <a:pt x="1971" y="1700"/>
                    <a:pt x="1979" y="1766"/>
                    <a:pt x="2037" y="1714"/>
                  </a:cubicBezTo>
                  <a:cubicBezTo>
                    <a:pt x="2067" y="1678"/>
                    <a:pt x="2103" y="1641"/>
                    <a:pt x="2125" y="1619"/>
                  </a:cubicBezTo>
                  <a:cubicBezTo>
                    <a:pt x="2118" y="1582"/>
                    <a:pt x="2118" y="1560"/>
                    <a:pt x="2111" y="1538"/>
                  </a:cubicBezTo>
                  <a:cubicBezTo>
                    <a:pt x="2103" y="1502"/>
                    <a:pt x="2052" y="1487"/>
                    <a:pt x="2008" y="1436"/>
                  </a:cubicBezTo>
                  <a:cubicBezTo>
                    <a:pt x="1971" y="1392"/>
                    <a:pt x="1994" y="1370"/>
                    <a:pt x="2037" y="1311"/>
                  </a:cubicBezTo>
                  <a:cubicBezTo>
                    <a:pt x="2081" y="1253"/>
                    <a:pt x="2089" y="1245"/>
                    <a:pt x="2133" y="1209"/>
                  </a:cubicBezTo>
                  <a:cubicBezTo>
                    <a:pt x="2169" y="1179"/>
                    <a:pt x="2169" y="1201"/>
                    <a:pt x="2206" y="1165"/>
                  </a:cubicBezTo>
                  <a:cubicBezTo>
                    <a:pt x="2243" y="1136"/>
                    <a:pt x="2250" y="1055"/>
                    <a:pt x="2257" y="1003"/>
                  </a:cubicBezTo>
                  <a:cubicBezTo>
                    <a:pt x="2265" y="952"/>
                    <a:pt x="2235" y="916"/>
                    <a:pt x="2169" y="9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65" name="Freeform 64"/>
            <p:cNvSpPr>
              <a:spLocks noChangeArrowheads="1"/>
            </p:cNvSpPr>
            <p:nvPr/>
          </p:nvSpPr>
          <p:spPr bwMode="auto">
            <a:xfrm>
              <a:off x="4595957" y="9242584"/>
              <a:ext cx="2558940" cy="2910954"/>
            </a:xfrm>
            <a:custGeom>
              <a:avLst/>
              <a:gdLst>
                <a:gd name="T0" fmla="*/ 3824 w 6660"/>
                <a:gd name="T1" fmla="*/ 7181 h 7659"/>
                <a:gd name="T2" fmla="*/ 3055 w 6660"/>
                <a:gd name="T3" fmla="*/ 7079 h 7659"/>
                <a:gd name="T4" fmla="*/ 2916 w 6660"/>
                <a:gd name="T5" fmla="*/ 7064 h 7659"/>
                <a:gd name="T6" fmla="*/ 2637 w 6660"/>
                <a:gd name="T7" fmla="*/ 6932 h 7659"/>
                <a:gd name="T8" fmla="*/ 2506 w 6660"/>
                <a:gd name="T9" fmla="*/ 6727 h 7659"/>
                <a:gd name="T10" fmla="*/ 2125 w 6660"/>
                <a:gd name="T11" fmla="*/ 6896 h 7659"/>
                <a:gd name="T12" fmla="*/ 2403 w 6660"/>
                <a:gd name="T13" fmla="*/ 7013 h 7659"/>
                <a:gd name="T14" fmla="*/ 2403 w 6660"/>
                <a:gd name="T15" fmla="*/ 7306 h 7659"/>
                <a:gd name="T16" fmla="*/ 2146 w 6660"/>
                <a:gd name="T17" fmla="*/ 7394 h 7659"/>
                <a:gd name="T18" fmla="*/ 930 w 6660"/>
                <a:gd name="T19" fmla="*/ 7475 h 7659"/>
                <a:gd name="T20" fmla="*/ 344 w 6660"/>
                <a:gd name="T21" fmla="*/ 7467 h 7659"/>
                <a:gd name="T22" fmla="*/ 263 w 6660"/>
                <a:gd name="T23" fmla="*/ 7379 h 7659"/>
                <a:gd name="T24" fmla="*/ 80 w 6660"/>
                <a:gd name="T25" fmla="*/ 6786 h 7659"/>
                <a:gd name="T26" fmla="*/ 271 w 6660"/>
                <a:gd name="T27" fmla="*/ 5994 h 7659"/>
                <a:gd name="T28" fmla="*/ 366 w 6660"/>
                <a:gd name="T29" fmla="*/ 5203 h 7659"/>
                <a:gd name="T30" fmla="*/ 593 w 6660"/>
                <a:gd name="T31" fmla="*/ 4448 h 7659"/>
                <a:gd name="T32" fmla="*/ 1157 w 6660"/>
                <a:gd name="T33" fmla="*/ 3415 h 7659"/>
                <a:gd name="T34" fmla="*/ 1604 w 6660"/>
                <a:gd name="T35" fmla="*/ 2777 h 7659"/>
                <a:gd name="T36" fmla="*/ 1963 w 6660"/>
                <a:gd name="T37" fmla="*/ 2184 h 7659"/>
                <a:gd name="T38" fmla="*/ 2205 w 6660"/>
                <a:gd name="T39" fmla="*/ 1664 h 7659"/>
                <a:gd name="T40" fmla="*/ 2271 w 6660"/>
                <a:gd name="T41" fmla="*/ 1217 h 7659"/>
                <a:gd name="T42" fmla="*/ 2103 w 6660"/>
                <a:gd name="T43" fmla="*/ 704 h 7659"/>
                <a:gd name="T44" fmla="*/ 2183 w 6660"/>
                <a:gd name="T45" fmla="*/ 667 h 7659"/>
                <a:gd name="T46" fmla="*/ 2506 w 6660"/>
                <a:gd name="T47" fmla="*/ 616 h 7659"/>
                <a:gd name="T48" fmla="*/ 2975 w 6660"/>
                <a:gd name="T49" fmla="*/ 880 h 7659"/>
                <a:gd name="T50" fmla="*/ 3055 w 6660"/>
                <a:gd name="T51" fmla="*/ 1092 h 7659"/>
                <a:gd name="T52" fmla="*/ 3187 w 6660"/>
                <a:gd name="T53" fmla="*/ 1165 h 7659"/>
                <a:gd name="T54" fmla="*/ 3444 w 6660"/>
                <a:gd name="T55" fmla="*/ 953 h 7659"/>
                <a:gd name="T56" fmla="*/ 3583 w 6660"/>
                <a:gd name="T57" fmla="*/ 748 h 7659"/>
                <a:gd name="T58" fmla="*/ 3766 w 6660"/>
                <a:gd name="T59" fmla="*/ 740 h 7659"/>
                <a:gd name="T60" fmla="*/ 4227 w 6660"/>
                <a:gd name="T61" fmla="*/ 447 h 7659"/>
                <a:gd name="T62" fmla="*/ 4081 w 6660"/>
                <a:gd name="T63" fmla="*/ 257 h 7659"/>
                <a:gd name="T64" fmla="*/ 4337 w 6660"/>
                <a:gd name="T65" fmla="*/ 66 h 7659"/>
                <a:gd name="T66" fmla="*/ 4506 w 6660"/>
                <a:gd name="T67" fmla="*/ 103 h 7659"/>
                <a:gd name="T68" fmla="*/ 4733 w 6660"/>
                <a:gd name="T69" fmla="*/ 8 h 7659"/>
                <a:gd name="T70" fmla="*/ 4909 w 6660"/>
                <a:gd name="T71" fmla="*/ 308 h 7659"/>
                <a:gd name="T72" fmla="*/ 5173 w 6660"/>
                <a:gd name="T73" fmla="*/ 403 h 7659"/>
                <a:gd name="T74" fmla="*/ 5187 w 6660"/>
                <a:gd name="T75" fmla="*/ 777 h 7659"/>
                <a:gd name="T76" fmla="*/ 5495 w 6660"/>
                <a:gd name="T77" fmla="*/ 997 h 7659"/>
                <a:gd name="T78" fmla="*/ 5774 w 6660"/>
                <a:gd name="T79" fmla="*/ 1070 h 7659"/>
                <a:gd name="T80" fmla="*/ 5876 w 6660"/>
                <a:gd name="T81" fmla="*/ 1341 h 7659"/>
                <a:gd name="T82" fmla="*/ 6111 w 6660"/>
                <a:gd name="T83" fmla="*/ 2155 h 7659"/>
                <a:gd name="T84" fmla="*/ 6162 w 6660"/>
                <a:gd name="T85" fmla="*/ 2477 h 7659"/>
                <a:gd name="T86" fmla="*/ 6505 w 6660"/>
                <a:gd name="T87" fmla="*/ 3488 h 7659"/>
                <a:gd name="T88" fmla="*/ 6513 w 6660"/>
                <a:gd name="T89" fmla="*/ 3730 h 7659"/>
                <a:gd name="T90" fmla="*/ 6140 w 6660"/>
                <a:gd name="T91" fmla="*/ 3730 h 7659"/>
                <a:gd name="T92" fmla="*/ 6265 w 6660"/>
                <a:gd name="T93" fmla="*/ 4214 h 7659"/>
                <a:gd name="T94" fmla="*/ 6162 w 6660"/>
                <a:gd name="T95" fmla="*/ 4316 h 7659"/>
                <a:gd name="T96" fmla="*/ 5810 w 6660"/>
                <a:gd name="T97" fmla="*/ 4390 h 7659"/>
                <a:gd name="T98" fmla="*/ 5759 w 6660"/>
                <a:gd name="T99" fmla="*/ 5013 h 7659"/>
                <a:gd name="T100" fmla="*/ 5803 w 6660"/>
                <a:gd name="T101" fmla="*/ 6053 h 7659"/>
                <a:gd name="T102" fmla="*/ 5876 w 6660"/>
                <a:gd name="T103" fmla="*/ 6595 h 7659"/>
                <a:gd name="T104" fmla="*/ 5781 w 6660"/>
                <a:gd name="T105" fmla="*/ 7079 h 7659"/>
                <a:gd name="T106" fmla="*/ 5202 w 6660"/>
                <a:gd name="T107" fmla="*/ 7152 h 7659"/>
                <a:gd name="T108" fmla="*/ 4806 w 6660"/>
                <a:gd name="T109" fmla="*/ 7394 h 7659"/>
                <a:gd name="T110" fmla="*/ 4982 w 6660"/>
                <a:gd name="T111" fmla="*/ 7599 h 7659"/>
                <a:gd name="T112" fmla="*/ 4462 w 6660"/>
                <a:gd name="T113" fmla="*/ 7658 h 7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660" h="7659">
                  <a:moveTo>
                    <a:pt x="4462" y="7658"/>
                  </a:moveTo>
                  <a:lnTo>
                    <a:pt x="4462" y="7658"/>
                  </a:lnTo>
                  <a:cubicBezTo>
                    <a:pt x="4455" y="7658"/>
                    <a:pt x="4440" y="7658"/>
                    <a:pt x="4433" y="7658"/>
                  </a:cubicBezTo>
                  <a:cubicBezTo>
                    <a:pt x="4367" y="7650"/>
                    <a:pt x="4301" y="7548"/>
                    <a:pt x="4213" y="7350"/>
                  </a:cubicBezTo>
                  <a:cubicBezTo>
                    <a:pt x="4191" y="7306"/>
                    <a:pt x="4037" y="7255"/>
                    <a:pt x="3934" y="7218"/>
                  </a:cubicBezTo>
                  <a:cubicBezTo>
                    <a:pt x="3883" y="7203"/>
                    <a:pt x="3846" y="7189"/>
                    <a:pt x="3824" y="7181"/>
                  </a:cubicBezTo>
                  <a:cubicBezTo>
                    <a:pt x="3766" y="7145"/>
                    <a:pt x="3619" y="7086"/>
                    <a:pt x="3509" y="7064"/>
                  </a:cubicBezTo>
                  <a:cubicBezTo>
                    <a:pt x="3495" y="7064"/>
                    <a:pt x="3473" y="7057"/>
                    <a:pt x="3451" y="7057"/>
                  </a:cubicBezTo>
                  <a:cubicBezTo>
                    <a:pt x="3377" y="7057"/>
                    <a:pt x="3304" y="7086"/>
                    <a:pt x="3231" y="7130"/>
                  </a:cubicBezTo>
                  <a:cubicBezTo>
                    <a:pt x="3194" y="7152"/>
                    <a:pt x="3165" y="7167"/>
                    <a:pt x="3136" y="7167"/>
                  </a:cubicBezTo>
                  <a:cubicBezTo>
                    <a:pt x="3106" y="7167"/>
                    <a:pt x="3084" y="7152"/>
                    <a:pt x="3070" y="7137"/>
                  </a:cubicBezTo>
                  <a:cubicBezTo>
                    <a:pt x="3055" y="7123"/>
                    <a:pt x="3055" y="7101"/>
                    <a:pt x="3055" y="7079"/>
                  </a:cubicBezTo>
                  <a:cubicBezTo>
                    <a:pt x="3070" y="7027"/>
                    <a:pt x="3055" y="6991"/>
                    <a:pt x="2975" y="6940"/>
                  </a:cubicBezTo>
                  <a:cubicBezTo>
                    <a:pt x="2938" y="6918"/>
                    <a:pt x="2916" y="6910"/>
                    <a:pt x="2908" y="6910"/>
                  </a:cubicBezTo>
                  <a:cubicBezTo>
                    <a:pt x="2901" y="6910"/>
                    <a:pt x="2901" y="6910"/>
                    <a:pt x="2901" y="6910"/>
                  </a:cubicBezTo>
                  <a:cubicBezTo>
                    <a:pt x="2894" y="6918"/>
                    <a:pt x="2901" y="6925"/>
                    <a:pt x="2916" y="6940"/>
                  </a:cubicBezTo>
                  <a:cubicBezTo>
                    <a:pt x="2945" y="6969"/>
                    <a:pt x="2960" y="7013"/>
                    <a:pt x="2953" y="7042"/>
                  </a:cubicBezTo>
                  <a:cubicBezTo>
                    <a:pt x="2945" y="7057"/>
                    <a:pt x="2930" y="7064"/>
                    <a:pt x="2916" y="7064"/>
                  </a:cubicBezTo>
                  <a:cubicBezTo>
                    <a:pt x="2894" y="7064"/>
                    <a:pt x="2879" y="7057"/>
                    <a:pt x="2857" y="7042"/>
                  </a:cubicBezTo>
                  <a:cubicBezTo>
                    <a:pt x="2843" y="7035"/>
                    <a:pt x="2821" y="7020"/>
                    <a:pt x="2799" y="7020"/>
                  </a:cubicBezTo>
                  <a:cubicBezTo>
                    <a:pt x="2799" y="7020"/>
                    <a:pt x="2799" y="7020"/>
                    <a:pt x="2791" y="7020"/>
                  </a:cubicBezTo>
                  <a:cubicBezTo>
                    <a:pt x="2784" y="7027"/>
                    <a:pt x="2769" y="7027"/>
                    <a:pt x="2755" y="7027"/>
                  </a:cubicBezTo>
                  <a:cubicBezTo>
                    <a:pt x="2733" y="7027"/>
                    <a:pt x="2674" y="7020"/>
                    <a:pt x="2645" y="6984"/>
                  </a:cubicBezTo>
                  <a:cubicBezTo>
                    <a:pt x="2637" y="6976"/>
                    <a:pt x="2630" y="6962"/>
                    <a:pt x="2637" y="6932"/>
                  </a:cubicBezTo>
                  <a:cubicBezTo>
                    <a:pt x="2652" y="6888"/>
                    <a:pt x="2689" y="6874"/>
                    <a:pt x="2718" y="6859"/>
                  </a:cubicBezTo>
                  <a:cubicBezTo>
                    <a:pt x="2740" y="6844"/>
                    <a:pt x="2769" y="6837"/>
                    <a:pt x="2791" y="6808"/>
                  </a:cubicBezTo>
                  <a:cubicBezTo>
                    <a:pt x="2791" y="6800"/>
                    <a:pt x="2791" y="6793"/>
                    <a:pt x="2791" y="6793"/>
                  </a:cubicBezTo>
                  <a:cubicBezTo>
                    <a:pt x="2777" y="6756"/>
                    <a:pt x="2689" y="6713"/>
                    <a:pt x="2623" y="6690"/>
                  </a:cubicBezTo>
                  <a:cubicBezTo>
                    <a:pt x="2615" y="6742"/>
                    <a:pt x="2579" y="6778"/>
                    <a:pt x="2549" y="6778"/>
                  </a:cubicBezTo>
                  <a:cubicBezTo>
                    <a:pt x="2542" y="6778"/>
                    <a:pt x="2513" y="6778"/>
                    <a:pt x="2506" y="6727"/>
                  </a:cubicBezTo>
                  <a:cubicBezTo>
                    <a:pt x="2498" y="6698"/>
                    <a:pt x="2484" y="6661"/>
                    <a:pt x="2454" y="6661"/>
                  </a:cubicBezTo>
                  <a:cubicBezTo>
                    <a:pt x="2439" y="6661"/>
                    <a:pt x="2417" y="6668"/>
                    <a:pt x="2403" y="6676"/>
                  </a:cubicBezTo>
                  <a:cubicBezTo>
                    <a:pt x="2366" y="6698"/>
                    <a:pt x="2322" y="6713"/>
                    <a:pt x="2286" y="6720"/>
                  </a:cubicBezTo>
                  <a:cubicBezTo>
                    <a:pt x="2242" y="6727"/>
                    <a:pt x="2205" y="6734"/>
                    <a:pt x="2205" y="6749"/>
                  </a:cubicBezTo>
                  <a:cubicBezTo>
                    <a:pt x="2198" y="6756"/>
                    <a:pt x="2198" y="6764"/>
                    <a:pt x="2198" y="6778"/>
                  </a:cubicBezTo>
                  <a:cubicBezTo>
                    <a:pt x="2190" y="6822"/>
                    <a:pt x="2183" y="6874"/>
                    <a:pt x="2125" y="6896"/>
                  </a:cubicBezTo>
                  <a:cubicBezTo>
                    <a:pt x="2103" y="6903"/>
                    <a:pt x="2088" y="6932"/>
                    <a:pt x="2080" y="6962"/>
                  </a:cubicBezTo>
                  <a:cubicBezTo>
                    <a:pt x="2066" y="7006"/>
                    <a:pt x="2073" y="7049"/>
                    <a:pt x="2095" y="7079"/>
                  </a:cubicBezTo>
                  <a:cubicBezTo>
                    <a:pt x="2132" y="7115"/>
                    <a:pt x="2168" y="7123"/>
                    <a:pt x="2198" y="7123"/>
                  </a:cubicBezTo>
                  <a:cubicBezTo>
                    <a:pt x="2234" y="7123"/>
                    <a:pt x="2271" y="7108"/>
                    <a:pt x="2293" y="7094"/>
                  </a:cubicBezTo>
                  <a:cubicBezTo>
                    <a:pt x="2308" y="7086"/>
                    <a:pt x="2315" y="7072"/>
                    <a:pt x="2330" y="7064"/>
                  </a:cubicBezTo>
                  <a:cubicBezTo>
                    <a:pt x="2344" y="7042"/>
                    <a:pt x="2359" y="7013"/>
                    <a:pt x="2403" y="7013"/>
                  </a:cubicBezTo>
                  <a:cubicBezTo>
                    <a:pt x="2425" y="7013"/>
                    <a:pt x="2447" y="7020"/>
                    <a:pt x="2476" y="7035"/>
                  </a:cubicBezTo>
                  <a:cubicBezTo>
                    <a:pt x="2520" y="7057"/>
                    <a:pt x="2542" y="7079"/>
                    <a:pt x="2549" y="7094"/>
                  </a:cubicBezTo>
                  <a:cubicBezTo>
                    <a:pt x="2557" y="7115"/>
                    <a:pt x="2542" y="7137"/>
                    <a:pt x="2535" y="7152"/>
                  </a:cubicBezTo>
                  <a:cubicBezTo>
                    <a:pt x="2520" y="7174"/>
                    <a:pt x="2513" y="7189"/>
                    <a:pt x="2513" y="7211"/>
                  </a:cubicBezTo>
                  <a:cubicBezTo>
                    <a:pt x="2498" y="7284"/>
                    <a:pt x="2447" y="7306"/>
                    <a:pt x="2417" y="7306"/>
                  </a:cubicBezTo>
                  <a:cubicBezTo>
                    <a:pt x="2403" y="7306"/>
                    <a:pt x="2403" y="7306"/>
                    <a:pt x="2403" y="7306"/>
                  </a:cubicBezTo>
                  <a:cubicBezTo>
                    <a:pt x="2403" y="7291"/>
                    <a:pt x="2403" y="7291"/>
                    <a:pt x="2403" y="7291"/>
                  </a:cubicBezTo>
                  <a:cubicBezTo>
                    <a:pt x="2396" y="7277"/>
                    <a:pt x="2352" y="7233"/>
                    <a:pt x="2286" y="7233"/>
                  </a:cubicBezTo>
                  <a:cubicBezTo>
                    <a:pt x="2264" y="7233"/>
                    <a:pt x="2249" y="7240"/>
                    <a:pt x="2227" y="7247"/>
                  </a:cubicBezTo>
                  <a:cubicBezTo>
                    <a:pt x="2139" y="7284"/>
                    <a:pt x="2154" y="7372"/>
                    <a:pt x="2161" y="7379"/>
                  </a:cubicBezTo>
                  <a:cubicBezTo>
                    <a:pt x="2161" y="7394"/>
                    <a:pt x="2161" y="7394"/>
                    <a:pt x="2161" y="7394"/>
                  </a:cubicBezTo>
                  <a:cubicBezTo>
                    <a:pt x="2146" y="7394"/>
                    <a:pt x="2146" y="7394"/>
                    <a:pt x="2146" y="7394"/>
                  </a:cubicBezTo>
                  <a:cubicBezTo>
                    <a:pt x="2073" y="7408"/>
                    <a:pt x="2015" y="7416"/>
                    <a:pt x="1971" y="7416"/>
                  </a:cubicBezTo>
                  <a:cubicBezTo>
                    <a:pt x="1861" y="7416"/>
                    <a:pt x="1795" y="7372"/>
                    <a:pt x="1758" y="7284"/>
                  </a:cubicBezTo>
                  <a:cubicBezTo>
                    <a:pt x="1744" y="7262"/>
                    <a:pt x="1722" y="7255"/>
                    <a:pt x="1685" y="7255"/>
                  </a:cubicBezTo>
                  <a:cubicBezTo>
                    <a:pt x="1589" y="7255"/>
                    <a:pt x="1436" y="7328"/>
                    <a:pt x="1370" y="7394"/>
                  </a:cubicBezTo>
                  <a:cubicBezTo>
                    <a:pt x="1289" y="7475"/>
                    <a:pt x="1055" y="7482"/>
                    <a:pt x="1011" y="7482"/>
                  </a:cubicBezTo>
                  <a:cubicBezTo>
                    <a:pt x="974" y="7482"/>
                    <a:pt x="937" y="7475"/>
                    <a:pt x="930" y="7475"/>
                  </a:cubicBezTo>
                  <a:cubicBezTo>
                    <a:pt x="894" y="7467"/>
                    <a:pt x="886" y="7431"/>
                    <a:pt x="879" y="7394"/>
                  </a:cubicBezTo>
                  <a:cubicBezTo>
                    <a:pt x="864" y="7357"/>
                    <a:pt x="857" y="7328"/>
                    <a:pt x="842" y="7328"/>
                  </a:cubicBezTo>
                  <a:cubicBezTo>
                    <a:pt x="806" y="7328"/>
                    <a:pt x="725" y="7379"/>
                    <a:pt x="652" y="7416"/>
                  </a:cubicBezTo>
                  <a:cubicBezTo>
                    <a:pt x="600" y="7445"/>
                    <a:pt x="549" y="7482"/>
                    <a:pt x="505" y="7496"/>
                  </a:cubicBezTo>
                  <a:cubicBezTo>
                    <a:pt x="483" y="7504"/>
                    <a:pt x="461" y="7511"/>
                    <a:pt x="432" y="7511"/>
                  </a:cubicBezTo>
                  <a:cubicBezTo>
                    <a:pt x="395" y="7511"/>
                    <a:pt x="358" y="7496"/>
                    <a:pt x="344" y="7467"/>
                  </a:cubicBezTo>
                  <a:cubicBezTo>
                    <a:pt x="329" y="7445"/>
                    <a:pt x="329" y="7423"/>
                    <a:pt x="337" y="7408"/>
                  </a:cubicBezTo>
                  <a:cubicBezTo>
                    <a:pt x="344" y="7387"/>
                    <a:pt x="358" y="7372"/>
                    <a:pt x="373" y="7357"/>
                  </a:cubicBezTo>
                  <a:cubicBezTo>
                    <a:pt x="395" y="7335"/>
                    <a:pt x="410" y="7306"/>
                    <a:pt x="403" y="7291"/>
                  </a:cubicBezTo>
                  <a:cubicBezTo>
                    <a:pt x="403" y="7284"/>
                    <a:pt x="403" y="7284"/>
                    <a:pt x="395" y="7284"/>
                  </a:cubicBezTo>
                  <a:cubicBezTo>
                    <a:pt x="395" y="7284"/>
                    <a:pt x="373" y="7284"/>
                    <a:pt x="344" y="7335"/>
                  </a:cubicBezTo>
                  <a:cubicBezTo>
                    <a:pt x="322" y="7365"/>
                    <a:pt x="293" y="7379"/>
                    <a:pt x="263" y="7379"/>
                  </a:cubicBezTo>
                  <a:cubicBezTo>
                    <a:pt x="227" y="7379"/>
                    <a:pt x="197" y="7350"/>
                    <a:pt x="190" y="7328"/>
                  </a:cubicBezTo>
                  <a:cubicBezTo>
                    <a:pt x="190" y="7321"/>
                    <a:pt x="183" y="7306"/>
                    <a:pt x="183" y="7291"/>
                  </a:cubicBezTo>
                  <a:cubicBezTo>
                    <a:pt x="183" y="7262"/>
                    <a:pt x="183" y="7211"/>
                    <a:pt x="117" y="7152"/>
                  </a:cubicBezTo>
                  <a:cubicBezTo>
                    <a:pt x="29" y="7079"/>
                    <a:pt x="0" y="6991"/>
                    <a:pt x="44" y="6910"/>
                  </a:cubicBezTo>
                  <a:cubicBezTo>
                    <a:pt x="51" y="6896"/>
                    <a:pt x="58" y="6881"/>
                    <a:pt x="65" y="6866"/>
                  </a:cubicBezTo>
                  <a:cubicBezTo>
                    <a:pt x="87" y="6830"/>
                    <a:pt x="95" y="6822"/>
                    <a:pt x="80" y="6786"/>
                  </a:cubicBezTo>
                  <a:cubicBezTo>
                    <a:pt x="51" y="6720"/>
                    <a:pt x="58" y="6654"/>
                    <a:pt x="102" y="6588"/>
                  </a:cubicBezTo>
                  <a:cubicBezTo>
                    <a:pt x="117" y="6566"/>
                    <a:pt x="117" y="6566"/>
                    <a:pt x="117" y="6566"/>
                  </a:cubicBezTo>
                  <a:cubicBezTo>
                    <a:pt x="146" y="6522"/>
                    <a:pt x="153" y="6515"/>
                    <a:pt x="132" y="6456"/>
                  </a:cubicBezTo>
                  <a:cubicBezTo>
                    <a:pt x="109" y="6383"/>
                    <a:pt x="161" y="6309"/>
                    <a:pt x="175" y="6287"/>
                  </a:cubicBezTo>
                  <a:cubicBezTo>
                    <a:pt x="168" y="6236"/>
                    <a:pt x="190" y="6170"/>
                    <a:pt x="241" y="6126"/>
                  </a:cubicBezTo>
                  <a:cubicBezTo>
                    <a:pt x="278" y="6082"/>
                    <a:pt x="293" y="6031"/>
                    <a:pt x="271" y="5994"/>
                  </a:cubicBezTo>
                  <a:cubicBezTo>
                    <a:pt x="263" y="5980"/>
                    <a:pt x="256" y="5972"/>
                    <a:pt x="249" y="5958"/>
                  </a:cubicBezTo>
                  <a:cubicBezTo>
                    <a:pt x="219" y="5906"/>
                    <a:pt x="183" y="5840"/>
                    <a:pt x="168" y="5760"/>
                  </a:cubicBezTo>
                  <a:cubicBezTo>
                    <a:pt x="146" y="5650"/>
                    <a:pt x="183" y="5547"/>
                    <a:pt x="212" y="5503"/>
                  </a:cubicBezTo>
                  <a:cubicBezTo>
                    <a:pt x="234" y="5481"/>
                    <a:pt x="241" y="5452"/>
                    <a:pt x="256" y="5415"/>
                  </a:cubicBezTo>
                  <a:cubicBezTo>
                    <a:pt x="271" y="5386"/>
                    <a:pt x="285" y="5342"/>
                    <a:pt x="315" y="5291"/>
                  </a:cubicBezTo>
                  <a:cubicBezTo>
                    <a:pt x="337" y="5254"/>
                    <a:pt x="351" y="5225"/>
                    <a:pt x="366" y="5203"/>
                  </a:cubicBezTo>
                  <a:cubicBezTo>
                    <a:pt x="403" y="5152"/>
                    <a:pt x="425" y="5115"/>
                    <a:pt x="439" y="5049"/>
                  </a:cubicBezTo>
                  <a:cubicBezTo>
                    <a:pt x="461" y="4961"/>
                    <a:pt x="498" y="4932"/>
                    <a:pt x="542" y="4903"/>
                  </a:cubicBezTo>
                  <a:cubicBezTo>
                    <a:pt x="549" y="4895"/>
                    <a:pt x="549" y="4895"/>
                    <a:pt x="549" y="4895"/>
                  </a:cubicBezTo>
                  <a:cubicBezTo>
                    <a:pt x="571" y="4881"/>
                    <a:pt x="571" y="4771"/>
                    <a:pt x="571" y="4690"/>
                  </a:cubicBezTo>
                  <a:cubicBezTo>
                    <a:pt x="578" y="4624"/>
                    <a:pt x="578" y="4565"/>
                    <a:pt x="586" y="4529"/>
                  </a:cubicBezTo>
                  <a:cubicBezTo>
                    <a:pt x="593" y="4507"/>
                    <a:pt x="593" y="4477"/>
                    <a:pt x="593" y="4448"/>
                  </a:cubicBezTo>
                  <a:cubicBezTo>
                    <a:pt x="593" y="4404"/>
                    <a:pt x="586" y="4360"/>
                    <a:pt x="637" y="4316"/>
                  </a:cubicBezTo>
                  <a:cubicBezTo>
                    <a:pt x="703" y="4265"/>
                    <a:pt x="732" y="4184"/>
                    <a:pt x="732" y="4067"/>
                  </a:cubicBezTo>
                  <a:cubicBezTo>
                    <a:pt x="732" y="3943"/>
                    <a:pt x="820" y="3818"/>
                    <a:pt x="886" y="3767"/>
                  </a:cubicBezTo>
                  <a:cubicBezTo>
                    <a:pt x="945" y="3723"/>
                    <a:pt x="1018" y="3642"/>
                    <a:pt x="1040" y="3606"/>
                  </a:cubicBezTo>
                  <a:cubicBezTo>
                    <a:pt x="1047" y="3598"/>
                    <a:pt x="1062" y="3576"/>
                    <a:pt x="1069" y="3554"/>
                  </a:cubicBezTo>
                  <a:cubicBezTo>
                    <a:pt x="1099" y="3510"/>
                    <a:pt x="1128" y="3452"/>
                    <a:pt x="1157" y="3415"/>
                  </a:cubicBezTo>
                  <a:cubicBezTo>
                    <a:pt x="1201" y="3356"/>
                    <a:pt x="1245" y="3327"/>
                    <a:pt x="1326" y="3305"/>
                  </a:cubicBezTo>
                  <a:cubicBezTo>
                    <a:pt x="1370" y="3290"/>
                    <a:pt x="1392" y="3210"/>
                    <a:pt x="1414" y="3137"/>
                  </a:cubicBezTo>
                  <a:cubicBezTo>
                    <a:pt x="1421" y="3100"/>
                    <a:pt x="1428" y="3071"/>
                    <a:pt x="1436" y="3041"/>
                  </a:cubicBezTo>
                  <a:cubicBezTo>
                    <a:pt x="1465" y="2968"/>
                    <a:pt x="1568" y="2851"/>
                    <a:pt x="1604" y="2814"/>
                  </a:cubicBezTo>
                  <a:cubicBezTo>
                    <a:pt x="1626" y="2792"/>
                    <a:pt x="1626" y="2792"/>
                    <a:pt x="1626" y="2792"/>
                  </a:cubicBezTo>
                  <a:cubicBezTo>
                    <a:pt x="1604" y="2777"/>
                    <a:pt x="1604" y="2777"/>
                    <a:pt x="1604" y="2777"/>
                  </a:cubicBezTo>
                  <a:cubicBezTo>
                    <a:pt x="1670" y="2741"/>
                    <a:pt x="1670" y="2741"/>
                    <a:pt x="1670" y="2741"/>
                  </a:cubicBezTo>
                  <a:cubicBezTo>
                    <a:pt x="1677" y="2741"/>
                    <a:pt x="1677" y="2741"/>
                    <a:pt x="1677" y="2741"/>
                  </a:cubicBezTo>
                  <a:cubicBezTo>
                    <a:pt x="1677" y="2741"/>
                    <a:pt x="1736" y="2734"/>
                    <a:pt x="1787" y="2602"/>
                  </a:cubicBezTo>
                  <a:cubicBezTo>
                    <a:pt x="1824" y="2514"/>
                    <a:pt x="1868" y="2455"/>
                    <a:pt x="1897" y="2404"/>
                  </a:cubicBezTo>
                  <a:cubicBezTo>
                    <a:pt x="1927" y="2353"/>
                    <a:pt x="1956" y="2316"/>
                    <a:pt x="1956" y="2279"/>
                  </a:cubicBezTo>
                  <a:cubicBezTo>
                    <a:pt x="1963" y="2243"/>
                    <a:pt x="1963" y="2213"/>
                    <a:pt x="1963" y="2184"/>
                  </a:cubicBezTo>
                  <a:cubicBezTo>
                    <a:pt x="1956" y="2147"/>
                    <a:pt x="1956" y="2111"/>
                    <a:pt x="1971" y="2089"/>
                  </a:cubicBezTo>
                  <a:cubicBezTo>
                    <a:pt x="1978" y="2081"/>
                    <a:pt x="1985" y="2067"/>
                    <a:pt x="2000" y="2059"/>
                  </a:cubicBezTo>
                  <a:cubicBezTo>
                    <a:pt x="2022" y="2037"/>
                    <a:pt x="2051" y="2008"/>
                    <a:pt x="2037" y="1964"/>
                  </a:cubicBezTo>
                  <a:cubicBezTo>
                    <a:pt x="2022" y="1920"/>
                    <a:pt x="2022" y="1847"/>
                    <a:pt x="2125" y="1781"/>
                  </a:cubicBezTo>
                  <a:cubicBezTo>
                    <a:pt x="2139" y="1766"/>
                    <a:pt x="2154" y="1759"/>
                    <a:pt x="2161" y="1759"/>
                  </a:cubicBezTo>
                  <a:cubicBezTo>
                    <a:pt x="2198" y="1737"/>
                    <a:pt x="2205" y="1730"/>
                    <a:pt x="2205" y="1664"/>
                  </a:cubicBezTo>
                  <a:cubicBezTo>
                    <a:pt x="2205" y="1627"/>
                    <a:pt x="2198" y="1620"/>
                    <a:pt x="2183" y="1605"/>
                  </a:cubicBezTo>
                  <a:cubicBezTo>
                    <a:pt x="2168" y="1590"/>
                    <a:pt x="2161" y="1576"/>
                    <a:pt x="2176" y="1539"/>
                  </a:cubicBezTo>
                  <a:cubicBezTo>
                    <a:pt x="2183" y="1503"/>
                    <a:pt x="2205" y="1480"/>
                    <a:pt x="2220" y="1466"/>
                  </a:cubicBezTo>
                  <a:cubicBezTo>
                    <a:pt x="2242" y="1444"/>
                    <a:pt x="2256" y="1429"/>
                    <a:pt x="2256" y="1407"/>
                  </a:cubicBezTo>
                  <a:cubicBezTo>
                    <a:pt x="2256" y="1385"/>
                    <a:pt x="2256" y="1356"/>
                    <a:pt x="2264" y="1327"/>
                  </a:cubicBezTo>
                  <a:cubicBezTo>
                    <a:pt x="2271" y="1297"/>
                    <a:pt x="2286" y="1224"/>
                    <a:pt x="2271" y="1217"/>
                  </a:cubicBezTo>
                  <a:cubicBezTo>
                    <a:pt x="2264" y="1217"/>
                    <a:pt x="2256" y="1217"/>
                    <a:pt x="2249" y="1217"/>
                  </a:cubicBezTo>
                  <a:cubicBezTo>
                    <a:pt x="2213" y="1217"/>
                    <a:pt x="2176" y="1202"/>
                    <a:pt x="2161" y="1173"/>
                  </a:cubicBezTo>
                  <a:cubicBezTo>
                    <a:pt x="2161" y="1158"/>
                    <a:pt x="2154" y="1136"/>
                    <a:pt x="2176" y="1099"/>
                  </a:cubicBezTo>
                  <a:cubicBezTo>
                    <a:pt x="2198" y="1070"/>
                    <a:pt x="2190" y="1063"/>
                    <a:pt x="2161" y="1019"/>
                  </a:cubicBezTo>
                  <a:cubicBezTo>
                    <a:pt x="2146" y="1012"/>
                    <a:pt x="2132" y="989"/>
                    <a:pt x="2117" y="975"/>
                  </a:cubicBezTo>
                  <a:cubicBezTo>
                    <a:pt x="2073" y="902"/>
                    <a:pt x="2103" y="726"/>
                    <a:pt x="2103" y="704"/>
                  </a:cubicBezTo>
                  <a:cubicBezTo>
                    <a:pt x="2103" y="696"/>
                    <a:pt x="2103" y="696"/>
                    <a:pt x="2103" y="696"/>
                  </a:cubicBezTo>
                  <a:cubicBezTo>
                    <a:pt x="2110" y="689"/>
                    <a:pt x="2110" y="689"/>
                    <a:pt x="2110" y="689"/>
                  </a:cubicBezTo>
                  <a:lnTo>
                    <a:pt x="2110" y="689"/>
                  </a:lnTo>
                  <a:cubicBezTo>
                    <a:pt x="2117" y="689"/>
                    <a:pt x="2117" y="689"/>
                    <a:pt x="2117" y="689"/>
                  </a:cubicBezTo>
                  <a:cubicBezTo>
                    <a:pt x="2168" y="667"/>
                    <a:pt x="2168" y="667"/>
                    <a:pt x="2168" y="667"/>
                  </a:cubicBezTo>
                  <a:cubicBezTo>
                    <a:pt x="2176" y="667"/>
                    <a:pt x="2183" y="667"/>
                    <a:pt x="2183" y="667"/>
                  </a:cubicBezTo>
                  <a:cubicBezTo>
                    <a:pt x="2227" y="667"/>
                    <a:pt x="2264" y="718"/>
                    <a:pt x="2308" y="777"/>
                  </a:cubicBezTo>
                  <a:cubicBezTo>
                    <a:pt x="2344" y="828"/>
                    <a:pt x="2381" y="880"/>
                    <a:pt x="2410" y="894"/>
                  </a:cubicBezTo>
                  <a:cubicBezTo>
                    <a:pt x="2425" y="902"/>
                    <a:pt x="2432" y="902"/>
                    <a:pt x="2439" y="902"/>
                  </a:cubicBezTo>
                  <a:cubicBezTo>
                    <a:pt x="2454" y="902"/>
                    <a:pt x="2462" y="894"/>
                    <a:pt x="2476" y="887"/>
                  </a:cubicBezTo>
                  <a:cubicBezTo>
                    <a:pt x="2498" y="858"/>
                    <a:pt x="2506" y="806"/>
                    <a:pt x="2491" y="763"/>
                  </a:cubicBezTo>
                  <a:cubicBezTo>
                    <a:pt x="2476" y="704"/>
                    <a:pt x="2484" y="653"/>
                    <a:pt x="2506" y="616"/>
                  </a:cubicBezTo>
                  <a:cubicBezTo>
                    <a:pt x="2527" y="587"/>
                    <a:pt x="2557" y="572"/>
                    <a:pt x="2594" y="565"/>
                  </a:cubicBezTo>
                  <a:cubicBezTo>
                    <a:pt x="2601" y="565"/>
                    <a:pt x="2615" y="565"/>
                    <a:pt x="2615" y="565"/>
                  </a:cubicBezTo>
                  <a:cubicBezTo>
                    <a:pt x="2689" y="565"/>
                    <a:pt x="2696" y="608"/>
                    <a:pt x="2711" y="726"/>
                  </a:cubicBezTo>
                  <a:cubicBezTo>
                    <a:pt x="2718" y="755"/>
                    <a:pt x="2718" y="784"/>
                    <a:pt x="2725" y="814"/>
                  </a:cubicBezTo>
                  <a:cubicBezTo>
                    <a:pt x="2740" y="887"/>
                    <a:pt x="2777" y="916"/>
                    <a:pt x="2843" y="916"/>
                  </a:cubicBezTo>
                  <a:cubicBezTo>
                    <a:pt x="2908" y="916"/>
                    <a:pt x="2975" y="880"/>
                    <a:pt x="2975" y="880"/>
                  </a:cubicBezTo>
                  <a:cubicBezTo>
                    <a:pt x="2996" y="872"/>
                    <a:pt x="2996" y="872"/>
                    <a:pt x="2996" y="872"/>
                  </a:cubicBezTo>
                  <a:cubicBezTo>
                    <a:pt x="2996" y="894"/>
                    <a:pt x="2996" y="894"/>
                    <a:pt x="2996" y="894"/>
                  </a:cubicBezTo>
                  <a:cubicBezTo>
                    <a:pt x="3004" y="938"/>
                    <a:pt x="3018" y="946"/>
                    <a:pt x="3106" y="946"/>
                  </a:cubicBezTo>
                  <a:cubicBezTo>
                    <a:pt x="3158" y="946"/>
                    <a:pt x="3165" y="982"/>
                    <a:pt x="3172" y="989"/>
                  </a:cubicBezTo>
                  <a:cubicBezTo>
                    <a:pt x="3172" y="1034"/>
                    <a:pt x="3128" y="1085"/>
                    <a:pt x="3077" y="1092"/>
                  </a:cubicBezTo>
                  <a:cubicBezTo>
                    <a:pt x="3070" y="1092"/>
                    <a:pt x="3062" y="1092"/>
                    <a:pt x="3055" y="1092"/>
                  </a:cubicBezTo>
                  <a:cubicBezTo>
                    <a:pt x="3026" y="1099"/>
                    <a:pt x="3026" y="1099"/>
                    <a:pt x="3026" y="1180"/>
                  </a:cubicBezTo>
                  <a:cubicBezTo>
                    <a:pt x="3018" y="1239"/>
                    <a:pt x="3018" y="1239"/>
                    <a:pt x="3018" y="1239"/>
                  </a:cubicBezTo>
                  <a:cubicBezTo>
                    <a:pt x="3018" y="1275"/>
                    <a:pt x="3026" y="1283"/>
                    <a:pt x="3026" y="1290"/>
                  </a:cubicBezTo>
                  <a:lnTo>
                    <a:pt x="3026" y="1290"/>
                  </a:lnTo>
                  <a:cubicBezTo>
                    <a:pt x="3055" y="1290"/>
                    <a:pt x="3099" y="1246"/>
                    <a:pt x="3136" y="1217"/>
                  </a:cubicBezTo>
                  <a:cubicBezTo>
                    <a:pt x="3158" y="1187"/>
                    <a:pt x="3180" y="1173"/>
                    <a:pt x="3187" y="1165"/>
                  </a:cubicBezTo>
                  <a:cubicBezTo>
                    <a:pt x="3209" y="1158"/>
                    <a:pt x="3209" y="1151"/>
                    <a:pt x="3216" y="1122"/>
                  </a:cubicBezTo>
                  <a:cubicBezTo>
                    <a:pt x="3216" y="1107"/>
                    <a:pt x="3216" y="1085"/>
                    <a:pt x="3231" y="1048"/>
                  </a:cubicBezTo>
                  <a:cubicBezTo>
                    <a:pt x="3238" y="1004"/>
                    <a:pt x="3260" y="953"/>
                    <a:pt x="3304" y="953"/>
                  </a:cubicBezTo>
                  <a:cubicBezTo>
                    <a:pt x="3326" y="953"/>
                    <a:pt x="3348" y="968"/>
                    <a:pt x="3377" y="982"/>
                  </a:cubicBezTo>
                  <a:cubicBezTo>
                    <a:pt x="3392" y="997"/>
                    <a:pt x="3407" y="1004"/>
                    <a:pt x="3414" y="1004"/>
                  </a:cubicBezTo>
                  <a:cubicBezTo>
                    <a:pt x="3429" y="1004"/>
                    <a:pt x="3436" y="982"/>
                    <a:pt x="3444" y="953"/>
                  </a:cubicBezTo>
                  <a:cubicBezTo>
                    <a:pt x="3451" y="938"/>
                    <a:pt x="3458" y="924"/>
                    <a:pt x="3465" y="909"/>
                  </a:cubicBezTo>
                  <a:cubicBezTo>
                    <a:pt x="3473" y="902"/>
                    <a:pt x="3487" y="880"/>
                    <a:pt x="3524" y="880"/>
                  </a:cubicBezTo>
                  <a:cubicBezTo>
                    <a:pt x="3539" y="880"/>
                    <a:pt x="3561" y="887"/>
                    <a:pt x="3583" y="902"/>
                  </a:cubicBezTo>
                  <a:cubicBezTo>
                    <a:pt x="3517" y="799"/>
                    <a:pt x="3517" y="799"/>
                    <a:pt x="3517" y="799"/>
                  </a:cubicBezTo>
                  <a:cubicBezTo>
                    <a:pt x="3583" y="755"/>
                    <a:pt x="3583" y="755"/>
                    <a:pt x="3583" y="755"/>
                  </a:cubicBezTo>
                  <a:cubicBezTo>
                    <a:pt x="3583" y="748"/>
                    <a:pt x="3583" y="748"/>
                    <a:pt x="3583" y="748"/>
                  </a:cubicBezTo>
                  <a:cubicBezTo>
                    <a:pt x="3590" y="748"/>
                    <a:pt x="3590" y="748"/>
                    <a:pt x="3590" y="748"/>
                  </a:cubicBezTo>
                  <a:cubicBezTo>
                    <a:pt x="3605" y="733"/>
                    <a:pt x="3605" y="733"/>
                    <a:pt x="3605" y="733"/>
                  </a:cubicBezTo>
                  <a:cubicBezTo>
                    <a:pt x="3612" y="733"/>
                    <a:pt x="3612" y="733"/>
                    <a:pt x="3612" y="733"/>
                  </a:cubicBezTo>
                  <a:cubicBezTo>
                    <a:pt x="3619" y="733"/>
                    <a:pt x="3634" y="726"/>
                    <a:pt x="3649" y="726"/>
                  </a:cubicBezTo>
                  <a:cubicBezTo>
                    <a:pt x="3663" y="726"/>
                    <a:pt x="3685" y="733"/>
                    <a:pt x="3707" y="733"/>
                  </a:cubicBezTo>
                  <a:cubicBezTo>
                    <a:pt x="3722" y="740"/>
                    <a:pt x="3744" y="740"/>
                    <a:pt x="3766" y="740"/>
                  </a:cubicBezTo>
                  <a:cubicBezTo>
                    <a:pt x="3780" y="740"/>
                    <a:pt x="3795" y="740"/>
                    <a:pt x="3803" y="733"/>
                  </a:cubicBezTo>
                  <a:cubicBezTo>
                    <a:pt x="3817" y="726"/>
                    <a:pt x="3839" y="718"/>
                    <a:pt x="3854" y="718"/>
                  </a:cubicBezTo>
                  <a:cubicBezTo>
                    <a:pt x="3898" y="696"/>
                    <a:pt x="3927" y="689"/>
                    <a:pt x="3927" y="616"/>
                  </a:cubicBezTo>
                  <a:cubicBezTo>
                    <a:pt x="3927" y="499"/>
                    <a:pt x="4030" y="491"/>
                    <a:pt x="4125" y="491"/>
                  </a:cubicBezTo>
                  <a:cubicBezTo>
                    <a:pt x="4139" y="484"/>
                    <a:pt x="4154" y="484"/>
                    <a:pt x="4169" y="484"/>
                  </a:cubicBezTo>
                  <a:cubicBezTo>
                    <a:pt x="4235" y="477"/>
                    <a:pt x="4235" y="469"/>
                    <a:pt x="4227" y="447"/>
                  </a:cubicBezTo>
                  <a:cubicBezTo>
                    <a:pt x="4227" y="440"/>
                    <a:pt x="4227" y="418"/>
                    <a:pt x="4235" y="403"/>
                  </a:cubicBezTo>
                  <a:cubicBezTo>
                    <a:pt x="4249" y="381"/>
                    <a:pt x="4271" y="323"/>
                    <a:pt x="4220" y="271"/>
                  </a:cubicBezTo>
                  <a:cubicBezTo>
                    <a:pt x="4206" y="257"/>
                    <a:pt x="4191" y="249"/>
                    <a:pt x="4169" y="249"/>
                  </a:cubicBezTo>
                  <a:cubicBezTo>
                    <a:pt x="4161" y="249"/>
                    <a:pt x="4154" y="257"/>
                    <a:pt x="4139" y="257"/>
                  </a:cubicBezTo>
                  <a:cubicBezTo>
                    <a:pt x="4132" y="257"/>
                    <a:pt x="4118" y="257"/>
                    <a:pt x="4110" y="257"/>
                  </a:cubicBezTo>
                  <a:cubicBezTo>
                    <a:pt x="4096" y="257"/>
                    <a:pt x="4088" y="257"/>
                    <a:pt x="4081" y="257"/>
                  </a:cubicBezTo>
                  <a:cubicBezTo>
                    <a:pt x="4015" y="242"/>
                    <a:pt x="4008" y="213"/>
                    <a:pt x="4008" y="206"/>
                  </a:cubicBezTo>
                  <a:cubicBezTo>
                    <a:pt x="4015" y="198"/>
                    <a:pt x="4037" y="125"/>
                    <a:pt x="4081" y="88"/>
                  </a:cubicBezTo>
                  <a:cubicBezTo>
                    <a:pt x="4132" y="52"/>
                    <a:pt x="4191" y="44"/>
                    <a:pt x="4249" y="30"/>
                  </a:cubicBezTo>
                  <a:cubicBezTo>
                    <a:pt x="4257" y="30"/>
                    <a:pt x="4257" y="30"/>
                    <a:pt x="4264" y="30"/>
                  </a:cubicBezTo>
                  <a:cubicBezTo>
                    <a:pt x="4294" y="30"/>
                    <a:pt x="4308" y="44"/>
                    <a:pt x="4315" y="59"/>
                  </a:cubicBezTo>
                  <a:cubicBezTo>
                    <a:pt x="4323" y="66"/>
                    <a:pt x="4330" y="66"/>
                    <a:pt x="4337" y="66"/>
                  </a:cubicBezTo>
                  <a:lnTo>
                    <a:pt x="4345" y="66"/>
                  </a:lnTo>
                  <a:cubicBezTo>
                    <a:pt x="4367" y="59"/>
                    <a:pt x="4374" y="52"/>
                    <a:pt x="4381" y="37"/>
                  </a:cubicBezTo>
                  <a:cubicBezTo>
                    <a:pt x="4389" y="30"/>
                    <a:pt x="4403" y="15"/>
                    <a:pt x="4418" y="15"/>
                  </a:cubicBezTo>
                  <a:cubicBezTo>
                    <a:pt x="4425" y="15"/>
                    <a:pt x="4433" y="15"/>
                    <a:pt x="4440" y="22"/>
                  </a:cubicBezTo>
                  <a:cubicBezTo>
                    <a:pt x="4462" y="30"/>
                    <a:pt x="4469" y="52"/>
                    <a:pt x="4484" y="66"/>
                  </a:cubicBezTo>
                  <a:cubicBezTo>
                    <a:pt x="4491" y="81"/>
                    <a:pt x="4499" y="96"/>
                    <a:pt x="4506" y="103"/>
                  </a:cubicBezTo>
                  <a:cubicBezTo>
                    <a:pt x="4513" y="103"/>
                    <a:pt x="4513" y="103"/>
                    <a:pt x="4520" y="103"/>
                  </a:cubicBezTo>
                  <a:cubicBezTo>
                    <a:pt x="4535" y="103"/>
                    <a:pt x="4550" y="88"/>
                    <a:pt x="4572" y="74"/>
                  </a:cubicBezTo>
                  <a:cubicBezTo>
                    <a:pt x="4587" y="66"/>
                    <a:pt x="4601" y="52"/>
                    <a:pt x="4616" y="44"/>
                  </a:cubicBezTo>
                  <a:cubicBezTo>
                    <a:pt x="4638" y="30"/>
                    <a:pt x="4638" y="30"/>
                    <a:pt x="4638" y="30"/>
                  </a:cubicBezTo>
                  <a:cubicBezTo>
                    <a:pt x="4667" y="15"/>
                    <a:pt x="4682" y="0"/>
                    <a:pt x="4704" y="0"/>
                  </a:cubicBezTo>
                  <a:cubicBezTo>
                    <a:pt x="4711" y="0"/>
                    <a:pt x="4726" y="8"/>
                    <a:pt x="4733" y="8"/>
                  </a:cubicBezTo>
                  <a:cubicBezTo>
                    <a:pt x="4770" y="22"/>
                    <a:pt x="4770" y="110"/>
                    <a:pt x="4755" y="242"/>
                  </a:cubicBezTo>
                  <a:cubicBezTo>
                    <a:pt x="4740" y="323"/>
                    <a:pt x="4748" y="352"/>
                    <a:pt x="4755" y="352"/>
                  </a:cubicBezTo>
                  <a:cubicBezTo>
                    <a:pt x="4755" y="352"/>
                    <a:pt x="4762" y="345"/>
                    <a:pt x="4770" y="330"/>
                  </a:cubicBezTo>
                  <a:cubicBezTo>
                    <a:pt x="4784" y="315"/>
                    <a:pt x="4792" y="301"/>
                    <a:pt x="4799" y="286"/>
                  </a:cubicBezTo>
                  <a:cubicBezTo>
                    <a:pt x="4814" y="271"/>
                    <a:pt x="4821" y="257"/>
                    <a:pt x="4836" y="257"/>
                  </a:cubicBezTo>
                  <a:cubicBezTo>
                    <a:pt x="4858" y="257"/>
                    <a:pt x="4872" y="271"/>
                    <a:pt x="4909" y="308"/>
                  </a:cubicBezTo>
                  <a:cubicBezTo>
                    <a:pt x="4924" y="323"/>
                    <a:pt x="4931" y="330"/>
                    <a:pt x="4946" y="330"/>
                  </a:cubicBezTo>
                  <a:cubicBezTo>
                    <a:pt x="4960" y="330"/>
                    <a:pt x="4975" y="308"/>
                    <a:pt x="4997" y="286"/>
                  </a:cubicBezTo>
                  <a:cubicBezTo>
                    <a:pt x="5011" y="264"/>
                    <a:pt x="5034" y="235"/>
                    <a:pt x="5063" y="227"/>
                  </a:cubicBezTo>
                  <a:cubicBezTo>
                    <a:pt x="5070" y="220"/>
                    <a:pt x="5077" y="220"/>
                    <a:pt x="5085" y="220"/>
                  </a:cubicBezTo>
                  <a:cubicBezTo>
                    <a:pt x="5099" y="220"/>
                    <a:pt x="5121" y="235"/>
                    <a:pt x="5136" y="249"/>
                  </a:cubicBezTo>
                  <a:cubicBezTo>
                    <a:pt x="5165" y="294"/>
                    <a:pt x="5180" y="367"/>
                    <a:pt x="5173" y="403"/>
                  </a:cubicBezTo>
                  <a:cubicBezTo>
                    <a:pt x="5165" y="440"/>
                    <a:pt x="5173" y="462"/>
                    <a:pt x="5224" y="484"/>
                  </a:cubicBezTo>
                  <a:cubicBezTo>
                    <a:pt x="5224" y="491"/>
                    <a:pt x="5231" y="491"/>
                    <a:pt x="5239" y="491"/>
                  </a:cubicBezTo>
                  <a:cubicBezTo>
                    <a:pt x="5246" y="499"/>
                    <a:pt x="5261" y="499"/>
                    <a:pt x="5261" y="506"/>
                  </a:cubicBezTo>
                  <a:cubicBezTo>
                    <a:pt x="5268" y="521"/>
                    <a:pt x="5268" y="535"/>
                    <a:pt x="5246" y="579"/>
                  </a:cubicBezTo>
                  <a:cubicBezTo>
                    <a:pt x="5239" y="601"/>
                    <a:pt x="5224" y="645"/>
                    <a:pt x="5209" y="696"/>
                  </a:cubicBezTo>
                  <a:cubicBezTo>
                    <a:pt x="5187" y="748"/>
                    <a:pt x="5187" y="770"/>
                    <a:pt x="5187" y="777"/>
                  </a:cubicBezTo>
                  <a:cubicBezTo>
                    <a:pt x="5202" y="770"/>
                    <a:pt x="5246" y="726"/>
                    <a:pt x="5268" y="682"/>
                  </a:cubicBezTo>
                  <a:cubicBezTo>
                    <a:pt x="5283" y="667"/>
                    <a:pt x="5290" y="667"/>
                    <a:pt x="5297" y="667"/>
                  </a:cubicBezTo>
                  <a:cubicBezTo>
                    <a:pt x="5349" y="667"/>
                    <a:pt x="5378" y="821"/>
                    <a:pt x="5378" y="872"/>
                  </a:cubicBezTo>
                  <a:cubicBezTo>
                    <a:pt x="5378" y="909"/>
                    <a:pt x="5385" y="938"/>
                    <a:pt x="5393" y="960"/>
                  </a:cubicBezTo>
                  <a:cubicBezTo>
                    <a:pt x="5407" y="989"/>
                    <a:pt x="5429" y="997"/>
                    <a:pt x="5458" y="997"/>
                  </a:cubicBezTo>
                  <a:cubicBezTo>
                    <a:pt x="5473" y="997"/>
                    <a:pt x="5480" y="997"/>
                    <a:pt x="5495" y="997"/>
                  </a:cubicBezTo>
                  <a:cubicBezTo>
                    <a:pt x="5568" y="982"/>
                    <a:pt x="5568" y="968"/>
                    <a:pt x="5583" y="938"/>
                  </a:cubicBezTo>
                  <a:cubicBezTo>
                    <a:pt x="5583" y="924"/>
                    <a:pt x="5590" y="909"/>
                    <a:pt x="5598" y="887"/>
                  </a:cubicBezTo>
                  <a:cubicBezTo>
                    <a:pt x="5620" y="843"/>
                    <a:pt x="5656" y="814"/>
                    <a:pt x="5686" y="814"/>
                  </a:cubicBezTo>
                  <a:cubicBezTo>
                    <a:pt x="5700" y="814"/>
                    <a:pt x="5730" y="821"/>
                    <a:pt x="5737" y="880"/>
                  </a:cubicBezTo>
                  <a:cubicBezTo>
                    <a:pt x="5744" y="916"/>
                    <a:pt x="5751" y="946"/>
                    <a:pt x="5759" y="960"/>
                  </a:cubicBezTo>
                  <a:cubicBezTo>
                    <a:pt x="5774" y="989"/>
                    <a:pt x="5781" y="1019"/>
                    <a:pt x="5774" y="1070"/>
                  </a:cubicBezTo>
                  <a:cubicBezTo>
                    <a:pt x="5766" y="1129"/>
                    <a:pt x="5788" y="1144"/>
                    <a:pt x="5825" y="1165"/>
                  </a:cubicBezTo>
                  <a:cubicBezTo>
                    <a:pt x="5832" y="1165"/>
                    <a:pt x="5832" y="1165"/>
                    <a:pt x="5832" y="1165"/>
                  </a:cubicBezTo>
                  <a:cubicBezTo>
                    <a:pt x="5884" y="1195"/>
                    <a:pt x="5898" y="1312"/>
                    <a:pt x="5898" y="1327"/>
                  </a:cubicBezTo>
                  <a:cubicBezTo>
                    <a:pt x="5898" y="1349"/>
                    <a:pt x="5898" y="1349"/>
                    <a:pt x="5898" y="1349"/>
                  </a:cubicBezTo>
                  <a:cubicBezTo>
                    <a:pt x="5884" y="1341"/>
                    <a:pt x="5884" y="1341"/>
                    <a:pt x="5884" y="1341"/>
                  </a:cubicBezTo>
                  <a:lnTo>
                    <a:pt x="5876" y="1341"/>
                  </a:lnTo>
                  <a:cubicBezTo>
                    <a:pt x="5854" y="1341"/>
                    <a:pt x="5818" y="1349"/>
                    <a:pt x="5796" y="1393"/>
                  </a:cubicBezTo>
                  <a:cubicBezTo>
                    <a:pt x="5766" y="1451"/>
                    <a:pt x="5810" y="1568"/>
                    <a:pt x="5847" y="1613"/>
                  </a:cubicBezTo>
                  <a:cubicBezTo>
                    <a:pt x="5884" y="1642"/>
                    <a:pt x="5869" y="1686"/>
                    <a:pt x="5854" y="1737"/>
                  </a:cubicBezTo>
                  <a:cubicBezTo>
                    <a:pt x="5839" y="1774"/>
                    <a:pt x="5832" y="1810"/>
                    <a:pt x="5832" y="1847"/>
                  </a:cubicBezTo>
                  <a:cubicBezTo>
                    <a:pt x="5832" y="1942"/>
                    <a:pt x="5964" y="2052"/>
                    <a:pt x="6037" y="2081"/>
                  </a:cubicBezTo>
                  <a:cubicBezTo>
                    <a:pt x="6081" y="2103"/>
                    <a:pt x="6111" y="2125"/>
                    <a:pt x="6111" y="2155"/>
                  </a:cubicBezTo>
                  <a:cubicBezTo>
                    <a:pt x="6111" y="2177"/>
                    <a:pt x="6111" y="2199"/>
                    <a:pt x="6074" y="2221"/>
                  </a:cubicBezTo>
                  <a:cubicBezTo>
                    <a:pt x="6008" y="2272"/>
                    <a:pt x="6008" y="2294"/>
                    <a:pt x="6023" y="2301"/>
                  </a:cubicBezTo>
                  <a:cubicBezTo>
                    <a:pt x="6030" y="2316"/>
                    <a:pt x="6045" y="2323"/>
                    <a:pt x="6059" y="2323"/>
                  </a:cubicBezTo>
                  <a:cubicBezTo>
                    <a:pt x="6081" y="2338"/>
                    <a:pt x="6103" y="2345"/>
                    <a:pt x="6111" y="2375"/>
                  </a:cubicBezTo>
                  <a:cubicBezTo>
                    <a:pt x="6118" y="2389"/>
                    <a:pt x="6118" y="2404"/>
                    <a:pt x="6118" y="2418"/>
                  </a:cubicBezTo>
                  <a:cubicBezTo>
                    <a:pt x="6118" y="2448"/>
                    <a:pt x="6118" y="2470"/>
                    <a:pt x="6162" y="2477"/>
                  </a:cubicBezTo>
                  <a:cubicBezTo>
                    <a:pt x="6242" y="2506"/>
                    <a:pt x="6316" y="2543"/>
                    <a:pt x="6439" y="2668"/>
                  </a:cubicBezTo>
                  <a:cubicBezTo>
                    <a:pt x="6564" y="2792"/>
                    <a:pt x="6579" y="3012"/>
                    <a:pt x="6564" y="3063"/>
                  </a:cubicBezTo>
                  <a:cubicBezTo>
                    <a:pt x="6557" y="3093"/>
                    <a:pt x="6535" y="3107"/>
                    <a:pt x="6520" y="3107"/>
                  </a:cubicBezTo>
                  <a:lnTo>
                    <a:pt x="6520" y="3107"/>
                  </a:lnTo>
                  <a:cubicBezTo>
                    <a:pt x="6557" y="3173"/>
                    <a:pt x="6557" y="3232"/>
                    <a:pt x="6520" y="3283"/>
                  </a:cubicBezTo>
                  <a:cubicBezTo>
                    <a:pt x="6476" y="3349"/>
                    <a:pt x="6476" y="3415"/>
                    <a:pt x="6505" y="3488"/>
                  </a:cubicBezTo>
                  <a:cubicBezTo>
                    <a:pt x="6520" y="3510"/>
                    <a:pt x="6535" y="3518"/>
                    <a:pt x="6557" y="3518"/>
                  </a:cubicBezTo>
                  <a:cubicBezTo>
                    <a:pt x="6579" y="3525"/>
                    <a:pt x="6608" y="3525"/>
                    <a:pt x="6630" y="3576"/>
                  </a:cubicBezTo>
                  <a:cubicBezTo>
                    <a:pt x="6652" y="3613"/>
                    <a:pt x="6659" y="3649"/>
                    <a:pt x="6637" y="3686"/>
                  </a:cubicBezTo>
                  <a:cubicBezTo>
                    <a:pt x="6615" y="3715"/>
                    <a:pt x="6586" y="3737"/>
                    <a:pt x="6564" y="3737"/>
                  </a:cubicBezTo>
                  <a:cubicBezTo>
                    <a:pt x="6557" y="3737"/>
                    <a:pt x="6549" y="3730"/>
                    <a:pt x="6542" y="3730"/>
                  </a:cubicBezTo>
                  <a:cubicBezTo>
                    <a:pt x="6535" y="3730"/>
                    <a:pt x="6520" y="3730"/>
                    <a:pt x="6513" y="3730"/>
                  </a:cubicBezTo>
                  <a:cubicBezTo>
                    <a:pt x="6476" y="3730"/>
                    <a:pt x="6454" y="3737"/>
                    <a:pt x="6439" y="3752"/>
                  </a:cubicBezTo>
                  <a:cubicBezTo>
                    <a:pt x="6432" y="3759"/>
                    <a:pt x="6425" y="3767"/>
                    <a:pt x="6410" y="3767"/>
                  </a:cubicBezTo>
                  <a:cubicBezTo>
                    <a:pt x="6395" y="3767"/>
                    <a:pt x="6381" y="3752"/>
                    <a:pt x="6360" y="3730"/>
                  </a:cubicBezTo>
                  <a:cubicBezTo>
                    <a:pt x="6338" y="3708"/>
                    <a:pt x="6301" y="3679"/>
                    <a:pt x="6257" y="3664"/>
                  </a:cubicBezTo>
                  <a:cubicBezTo>
                    <a:pt x="6220" y="3657"/>
                    <a:pt x="6206" y="3657"/>
                    <a:pt x="6191" y="3657"/>
                  </a:cubicBezTo>
                  <a:cubicBezTo>
                    <a:pt x="6162" y="3657"/>
                    <a:pt x="6155" y="3664"/>
                    <a:pt x="6140" y="3730"/>
                  </a:cubicBezTo>
                  <a:cubicBezTo>
                    <a:pt x="6118" y="3796"/>
                    <a:pt x="6242" y="3877"/>
                    <a:pt x="6286" y="3899"/>
                  </a:cubicBezTo>
                  <a:cubicBezTo>
                    <a:pt x="6279" y="3928"/>
                    <a:pt x="6279" y="3928"/>
                    <a:pt x="6279" y="3928"/>
                  </a:cubicBezTo>
                  <a:cubicBezTo>
                    <a:pt x="6272" y="3928"/>
                    <a:pt x="6257" y="3921"/>
                    <a:pt x="6250" y="3921"/>
                  </a:cubicBezTo>
                  <a:cubicBezTo>
                    <a:pt x="6235" y="3921"/>
                    <a:pt x="6228" y="3928"/>
                    <a:pt x="6228" y="3928"/>
                  </a:cubicBezTo>
                  <a:cubicBezTo>
                    <a:pt x="6228" y="3935"/>
                    <a:pt x="6220" y="3950"/>
                    <a:pt x="6257" y="3994"/>
                  </a:cubicBezTo>
                  <a:cubicBezTo>
                    <a:pt x="6308" y="4053"/>
                    <a:pt x="6294" y="4155"/>
                    <a:pt x="6265" y="4214"/>
                  </a:cubicBezTo>
                  <a:cubicBezTo>
                    <a:pt x="6250" y="4243"/>
                    <a:pt x="6235" y="4258"/>
                    <a:pt x="6220" y="4258"/>
                  </a:cubicBezTo>
                  <a:cubicBezTo>
                    <a:pt x="6213" y="4258"/>
                    <a:pt x="6206" y="4258"/>
                    <a:pt x="6199" y="4250"/>
                  </a:cubicBezTo>
                  <a:cubicBezTo>
                    <a:pt x="6184" y="4236"/>
                    <a:pt x="6169" y="4228"/>
                    <a:pt x="6147" y="4228"/>
                  </a:cubicBezTo>
                  <a:cubicBezTo>
                    <a:pt x="6133" y="4228"/>
                    <a:pt x="6125" y="4228"/>
                    <a:pt x="6125" y="4243"/>
                  </a:cubicBezTo>
                  <a:cubicBezTo>
                    <a:pt x="6125" y="4258"/>
                    <a:pt x="6133" y="4265"/>
                    <a:pt x="6147" y="4280"/>
                  </a:cubicBezTo>
                  <a:cubicBezTo>
                    <a:pt x="6155" y="4294"/>
                    <a:pt x="6169" y="4302"/>
                    <a:pt x="6162" y="4316"/>
                  </a:cubicBezTo>
                  <a:cubicBezTo>
                    <a:pt x="6155" y="4331"/>
                    <a:pt x="6140" y="4331"/>
                    <a:pt x="6140" y="4331"/>
                  </a:cubicBezTo>
                  <a:cubicBezTo>
                    <a:pt x="6103" y="4346"/>
                    <a:pt x="6045" y="4360"/>
                    <a:pt x="5971" y="4419"/>
                  </a:cubicBezTo>
                  <a:cubicBezTo>
                    <a:pt x="5949" y="4441"/>
                    <a:pt x="5935" y="4448"/>
                    <a:pt x="5913" y="4448"/>
                  </a:cubicBezTo>
                  <a:cubicBezTo>
                    <a:pt x="5884" y="4448"/>
                    <a:pt x="5861" y="4426"/>
                    <a:pt x="5839" y="4412"/>
                  </a:cubicBezTo>
                  <a:cubicBezTo>
                    <a:pt x="5832" y="4404"/>
                    <a:pt x="5818" y="4397"/>
                    <a:pt x="5810" y="4390"/>
                  </a:cubicBezTo>
                  <a:lnTo>
                    <a:pt x="5810" y="4390"/>
                  </a:lnTo>
                  <a:cubicBezTo>
                    <a:pt x="5766" y="4390"/>
                    <a:pt x="5678" y="4485"/>
                    <a:pt x="5627" y="4609"/>
                  </a:cubicBezTo>
                  <a:cubicBezTo>
                    <a:pt x="5598" y="4668"/>
                    <a:pt x="5568" y="4697"/>
                    <a:pt x="5546" y="4719"/>
                  </a:cubicBezTo>
                  <a:cubicBezTo>
                    <a:pt x="5539" y="4719"/>
                    <a:pt x="5532" y="4734"/>
                    <a:pt x="5532" y="4734"/>
                  </a:cubicBezTo>
                  <a:lnTo>
                    <a:pt x="5532" y="4734"/>
                  </a:lnTo>
                  <a:cubicBezTo>
                    <a:pt x="5532" y="4734"/>
                    <a:pt x="5539" y="4741"/>
                    <a:pt x="5554" y="4749"/>
                  </a:cubicBezTo>
                  <a:cubicBezTo>
                    <a:pt x="5620" y="4793"/>
                    <a:pt x="5751" y="5005"/>
                    <a:pt x="5759" y="5013"/>
                  </a:cubicBezTo>
                  <a:cubicBezTo>
                    <a:pt x="5766" y="5020"/>
                    <a:pt x="5766" y="5020"/>
                    <a:pt x="5766" y="5020"/>
                  </a:cubicBezTo>
                  <a:cubicBezTo>
                    <a:pt x="5759" y="5027"/>
                    <a:pt x="5759" y="5027"/>
                    <a:pt x="5759" y="5027"/>
                  </a:cubicBezTo>
                  <a:cubicBezTo>
                    <a:pt x="5759" y="5027"/>
                    <a:pt x="5751" y="5071"/>
                    <a:pt x="5766" y="5225"/>
                  </a:cubicBezTo>
                  <a:cubicBezTo>
                    <a:pt x="5766" y="5306"/>
                    <a:pt x="5818" y="5408"/>
                    <a:pt x="5869" y="5503"/>
                  </a:cubicBezTo>
                  <a:cubicBezTo>
                    <a:pt x="5906" y="5591"/>
                    <a:pt x="5942" y="5665"/>
                    <a:pt x="5942" y="5716"/>
                  </a:cubicBezTo>
                  <a:cubicBezTo>
                    <a:pt x="5942" y="5826"/>
                    <a:pt x="5876" y="5994"/>
                    <a:pt x="5803" y="6053"/>
                  </a:cubicBezTo>
                  <a:cubicBezTo>
                    <a:pt x="5781" y="6075"/>
                    <a:pt x="5788" y="6082"/>
                    <a:pt x="5810" y="6119"/>
                  </a:cubicBezTo>
                  <a:cubicBezTo>
                    <a:pt x="5832" y="6156"/>
                    <a:pt x="5861" y="6199"/>
                    <a:pt x="5839" y="6265"/>
                  </a:cubicBezTo>
                  <a:cubicBezTo>
                    <a:pt x="5839" y="6280"/>
                    <a:pt x="5832" y="6295"/>
                    <a:pt x="5825" y="6309"/>
                  </a:cubicBezTo>
                  <a:cubicBezTo>
                    <a:pt x="5803" y="6383"/>
                    <a:pt x="5796" y="6405"/>
                    <a:pt x="5869" y="6471"/>
                  </a:cubicBezTo>
                  <a:cubicBezTo>
                    <a:pt x="5913" y="6507"/>
                    <a:pt x="5927" y="6537"/>
                    <a:pt x="5927" y="6551"/>
                  </a:cubicBezTo>
                  <a:cubicBezTo>
                    <a:pt x="5920" y="6573"/>
                    <a:pt x="5898" y="6588"/>
                    <a:pt x="5876" y="6595"/>
                  </a:cubicBezTo>
                  <a:cubicBezTo>
                    <a:pt x="5854" y="6603"/>
                    <a:pt x="5839" y="6610"/>
                    <a:pt x="5825" y="6625"/>
                  </a:cubicBezTo>
                  <a:cubicBezTo>
                    <a:pt x="5796" y="6639"/>
                    <a:pt x="5803" y="6661"/>
                    <a:pt x="5839" y="6727"/>
                  </a:cubicBezTo>
                  <a:cubicBezTo>
                    <a:pt x="5854" y="6756"/>
                    <a:pt x="5876" y="6793"/>
                    <a:pt x="5898" y="6844"/>
                  </a:cubicBezTo>
                  <a:cubicBezTo>
                    <a:pt x="5942" y="6940"/>
                    <a:pt x="5891" y="7020"/>
                    <a:pt x="5876" y="7049"/>
                  </a:cubicBezTo>
                  <a:cubicBezTo>
                    <a:pt x="5854" y="7079"/>
                    <a:pt x="5825" y="7101"/>
                    <a:pt x="5810" y="7101"/>
                  </a:cubicBezTo>
                  <a:cubicBezTo>
                    <a:pt x="5796" y="7101"/>
                    <a:pt x="5788" y="7094"/>
                    <a:pt x="5781" y="7079"/>
                  </a:cubicBezTo>
                  <a:cubicBezTo>
                    <a:pt x="5766" y="7057"/>
                    <a:pt x="5730" y="7027"/>
                    <a:pt x="5693" y="7027"/>
                  </a:cubicBezTo>
                  <a:cubicBezTo>
                    <a:pt x="5671" y="7027"/>
                    <a:pt x="5649" y="7035"/>
                    <a:pt x="5634" y="7049"/>
                  </a:cubicBezTo>
                  <a:cubicBezTo>
                    <a:pt x="5590" y="7086"/>
                    <a:pt x="5532" y="7130"/>
                    <a:pt x="5466" y="7130"/>
                  </a:cubicBezTo>
                  <a:cubicBezTo>
                    <a:pt x="5437" y="7130"/>
                    <a:pt x="5400" y="7115"/>
                    <a:pt x="5363" y="7101"/>
                  </a:cubicBezTo>
                  <a:cubicBezTo>
                    <a:pt x="5341" y="7086"/>
                    <a:pt x="5319" y="7079"/>
                    <a:pt x="5305" y="7079"/>
                  </a:cubicBezTo>
                  <a:cubicBezTo>
                    <a:pt x="5261" y="7079"/>
                    <a:pt x="5231" y="7115"/>
                    <a:pt x="5202" y="7152"/>
                  </a:cubicBezTo>
                  <a:cubicBezTo>
                    <a:pt x="5195" y="7167"/>
                    <a:pt x="5195" y="7167"/>
                    <a:pt x="5195" y="7167"/>
                  </a:cubicBezTo>
                  <a:cubicBezTo>
                    <a:pt x="5143" y="7218"/>
                    <a:pt x="5063" y="7269"/>
                    <a:pt x="4989" y="7284"/>
                  </a:cubicBezTo>
                  <a:cubicBezTo>
                    <a:pt x="4960" y="7284"/>
                    <a:pt x="4960" y="7284"/>
                    <a:pt x="4960" y="7284"/>
                  </a:cubicBezTo>
                  <a:cubicBezTo>
                    <a:pt x="4894" y="7299"/>
                    <a:pt x="4806" y="7313"/>
                    <a:pt x="4770" y="7343"/>
                  </a:cubicBezTo>
                  <a:cubicBezTo>
                    <a:pt x="4762" y="7357"/>
                    <a:pt x="4762" y="7365"/>
                    <a:pt x="4762" y="7365"/>
                  </a:cubicBezTo>
                  <a:cubicBezTo>
                    <a:pt x="4762" y="7372"/>
                    <a:pt x="4784" y="7387"/>
                    <a:pt x="4806" y="7394"/>
                  </a:cubicBezTo>
                  <a:cubicBezTo>
                    <a:pt x="4821" y="7408"/>
                    <a:pt x="4836" y="7416"/>
                    <a:pt x="4850" y="7423"/>
                  </a:cubicBezTo>
                  <a:cubicBezTo>
                    <a:pt x="4894" y="7453"/>
                    <a:pt x="4989" y="7467"/>
                    <a:pt x="5034" y="7475"/>
                  </a:cubicBezTo>
                  <a:cubicBezTo>
                    <a:pt x="5048" y="7475"/>
                    <a:pt x="5048" y="7475"/>
                    <a:pt x="5048" y="7475"/>
                  </a:cubicBezTo>
                  <a:cubicBezTo>
                    <a:pt x="5048" y="7489"/>
                    <a:pt x="5048" y="7489"/>
                    <a:pt x="5048" y="7489"/>
                  </a:cubicBezTo>
                  <a:cubicBezTo>
                    <a:pt x="5056" y="7504"/>
                    <a:pt x="5056" y="7548"/>
                    <a:pt x="5034" y="7584"/>
                  </a:cubicBezTo>
                  <a:cubicBezTo>
                    <a:pt x="5026" y="7592"/>
                    <a:pt x="5011" y="7599"/>
                    <a:pt x="4982" y="7599"/>
                  </a:cubicBezTo>
                  <a:cubicBezTo>
                    <a:pt x="4946" y="7599"/>
                    <a:pt x="4894" y="7584"/>
                    <a:pt x="4879" y="7577"/>
                  </a:cubicBezTo>
                  <a:cubicBezTo>
                    <a:pt x="4784" y="7636"/>
                    <a:pt x="4784" y="7636"/>
                    <a:pt x="4784" y="7636"/>
                  </a:cubicBezTo>
                  <a:cubicBezTo>
                    <a:pt x="4770" y="7628"/>
                    <a:pt x="4770" y="7628"/>
                    <a:pt x="4770" y="7628"/>
                  </a:cubicBezTo>
                  <a:cubicBezTo>
                    <a:pt x="4770" y="7628"/>
                    <a:pt x="4726" y="7577"/>
                    <a:pt x="4682" y="7577"/>
                  </a:cubicBezTo>
                  <a:cubicBezTo>
                    <a:pt x="4667" y="7577"/>
                    <a:pt x="4652" y="7577"/>
                    <a:pt x="4645" y="7584"/>
                  </a:cubicBezTo>
                  <a:cubicBezTo>
                    <a:pt x="4587" y="7628"/>
                    <a:pt x="4528" y="7658"/>
                    <a:pt x="4462" y="765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66" name="Freeform 65"/>
            <p:cNvSpPr>
              <a:spLocks noChangeArrowheads="1"/>
            </p:cNvSpPr>
            <p:nvPr/>
          </p:nvSpPr>
          <p:spPr bwMode="auto">
            <a:xfrm>
              <a:off x="4588662" y="9238936"/>
              <a:ext cx="2573531" cy="2918249"/>
            </a:xfrm>
            <a:custGeom>
              <a:avLst/>
              <a:gdLst>
                <a:gd name="T0" fmla="*/ 4969 w 6698"/>
                <a:gd name="T1" fmla="*/ 359 h 7687"/>
                <a:gd name="T2" fmla="*/ 5386 w 6698"/>
                <a:gd name="T3" fmla="*/ 886 h 7687"/>
                <a:gd name="T4" fmla="*/ 5899 w 6698"/>
                <a:gd name="T5" fmla="*/ 1341 h 7687"/>
                <a:gd name="T6" fmla="*/ 6448 w 6698"/>
                <a:gd name="T7" fmla="*/ 2689 h 7687"/>
                <a:gd name="T8" fmla="*/ 6433 w 6698"/>
                <a:gd name="T9" fmla="*/ 3759 h 7687"/>
                <a:gd name="T10" fmla="*/ 6170 w 6698"/>
                <a:gd name="T11" fmla="*/ 4228 h 7687"/>
                <a:gd name="T12" fmla="*/ 5767 w 6698"/>
                <a:gd name="T13" fmla="*/ 5034 h 7687"/>
                <a:gd name="T14" fmla="*/ 5819 w 6698"/>
                <a:gd name="T15" fmla="*/ 7086 h 7687"/>
                <a:gd name="T16" fmla="*/ 4866 w 6698"/>
                <a:gd name="T17" fmla="*/ 7452 h 7687"/>
                <a:gd name="T18" fmla="*/ 4456 w 6698"/>
                <a:gd name="T19" fmla="*/ 7657 h 7687"/>
                <a:gd name="T20" fmla="*/ 2931 w 6698"/>
                <a:gd name="T21" fmla="*/ 6910 h 7687"/>
                <a:gd name="T22" fmla="*/ 2572 w 6698"/>
                <a:gd name="T23" fmla="*/ 6778 h 7687"/>
                <a:gd name="T24" fmla="*/ 2426 w 6698"/>
                <a:gd name="T25" fmla="*/ 7049 h 7687"/>
                <a:gd name="T26" fmla="*/ 1708 w 6698"/>
                <a:gd name="T27" fmla="*/ 7254 h 7687"/>
                <a:gd name="T28" fmla="*/ 418 w 6698"/>
                <a:gd name="T29" fmla="*/ 7283 h 7687"/>
                <a:gd name="T30" fmla="*/ 213 w 6698"/>
                <a:gd name="T31" fmla="*/ 6309 h 7687"/>
                <a:gd name="T32" fmla="*/ 667 w 6698"/>
                <a:gd name="T33" fmla="*/ 4345 h 7687"/>
                <a:gd name="T34" fmla="*/ 1657 w 6698"/>
                <a:gd name="T35" fmla="*/ 2791 h 7687"/>
                <a:gd name="T36" fmla="*/ 2213 w 6698"/>
                <a:gd name="T37" fmla="*/ 1553 h 7687"/>
                <a:gd name="T38" fmla="*/ 2162 w 6698"/>
                <a:gd name="T39" fmla="*/ 747 h 7687"/>
                <a:gd name="T40" fmla="*/ 2734 w 6698"/>
                <a:gd name="T41" fmla="*/ 828 h 7687"/>
                <a:gd name="T42" fmla="*/ 3327 w 6698"/>
                <a:gd name="T43" fmla="*/ 982 h 7687"/>
                <a:gd name="T44" fmla="*/ 3620 w 6698"/>
                <a:gd name="T45" fmla="*/ 791 h 7687"/>
                <a:gd name="T46" fmla="*/ 4272 w 6698"/>
                <a:gd name="T47" fmla="*/ 425 h 7687"/>
                <a:gd name="T48" fmla="*/ 4360 w 6698"/>
                <a:gd name="T49" fmla="*/ 102 h 7687"/>
                <a:gd name="T50" fmla="*/ 4727 w 6698"/>
                <a:gd name="T51" fmla="*/ 0 h 7687"/>
                <a:gd name="T52" fmla="*/ 4397 w 6698"/>
                <a:gd name="T53" fmla="*/ 44 h 7687"/>
                <a:gd name="T54" fmla="*/ 4016 w 6698"/>
                <a:gd name="T55" fmla="*/ 220 h 7687"/>
                <a:gd name="T56" fmla="*/ 4192 w 6698"/>
                <a:gd name="T57" fmla="*/ 483 h 7687"/>
                <a:gd name="T58" fmla="*/ 3650 w 6698"/>
                <a:gd name="T59" fmla="*/ 710 h 7687"/>
                <a:gd name="T60" fmla="*/ 3481 w 6698"/>
                <a:gd name="T61" fmla="*/ 916 h 7687"/>
                <a:gd name="T62" fmla="*/ 3056 w 6698"/>
                <a:gd name="T63" fmla="*/ 1289 h 7687"/>
                <a:gd name="T64" fmla="*/ 3027 w 6698"/>
                <a:gd name="T65" fmla="*/ 864 h 7687"/>
                <a:gd name="T66" fmla="*/ 2485 w 6698"/>
                <a:gd name="T67" fmla="*/ 886 h 7687"/>
                <a:gd name="T68" fmla="*/ 2126 w 6698"/>
                <a:gd name="T69" fmla="*/ 696 h 7687"/>
                <a:gd name="T70" fmla="*/ 2272 w 6698"/>
                <a:gd name="T71" fmla="*/ 1341 h 7687"/>
                <a:gd name="T72" fmla="*/ 2008 w 6698"/>
                <a:gd name="T73" fmla="*/ 2066 h 7687"/>
                <a:gd name="T74" fmla="*/ 1642 w 6698"/>
                <a:gd name="T75" fmla="*/ 2770 h 7687"/>
                <a:gd name="T76" fmla="*/ 1056 w 6698"/>
                <a:gd name="T77" fmla="*/ 3612 h 7687"/>
                <a:gd name="T78" fmla="*/ 448 w 6698"/>
                <a:gd name="T79" fmla="*/ 5063 h 7687"/>
                <a:gd name="T80" fmla="*/ 184 w 6698"/>
                <a:gd name="T81" fmla="*/ 6301 h 7687"/>
                <a:gd name="T82" fmla="*/ 198 w 6698"/>
                <a:gd name="T83" fmla="*/ 7349 h 7687"/>
                <a:gd name="T84" fmla="*/ 682 w 6698"/>
                <a:gd name="T85" fmla="*/ 7445 h 7687"/>
                <a:gd name="T86" fmla="*/ 2169 w 6698"/>
                <a:gd name="T87" fmla="*/ 7422 h 7687"/>
                <a:gd name="T88" fmla="*/ 2572 w 6698"/>
                <a:gd name="T89" fmla="*/ 7181 h 7687"/>
                <a:gd name="T90" fmla="*/ 2155 w 6698"/>
                <a:gd name="T91" fmla="*/ 6924 h 7687"/>
                <a:gd name="T92" fmla="*/ 2800 w 6698"/>
                <a:gd name="T93" fmla="*/ 6807 h 7687"/>
                <a:gd name="T94" fmla="*/ 2990 w 6698"/>
                <a:gd name="T95" fmla="*/ 7063 h 7687"/>
                <a:gd name="T96" fmla="*/ 3840 w 6698"/>
                <a:gd name="T97" fmla="*/ 7203 h 7687"/>
                <a:gd name="T98" fmla="*/ 4822 w 6698"/>
                <a:gd name="T99" fmla="*/ 7657 h 7687"/>
                <a:gd name="T100" fmla="*/ 4800 w 6698"/>
                <a:gd name="T101" fmla="*/ 7379 h 7687"/>
                <a:gd name="T102" fmla="*/ 5665 w 6698"/>
                <a:gd name="T103" fmla="*/ 7078 h 7687"/>
                <a:gd name="T104" fmla="*/ 5965 w 6698"/>
                <a:gd name="T105" fmla="*/ 6572 h 7687"/>
                <a:gd name="T106" fmla="*/ 5804 w 6698"/>
                <a:gd name="T107" fmla="*/ 5041 h 7687"/>
                <a:gd name="T108" fmla="*/ 5936 w 6698"/>
                <a:gd name="T109" fmla="*/ 4477 h 7687"/>
                <a:gd name="T110" fmla="*/ 6302 w 6698"/>
                <a:gd name="T111" fmla="*/ 4235 h 7687"/>
                <a:gd name="T112" fmla="*/ 6375 w 6698"/>
                <a:gd name="T113" fmla="*/ 3759 h 7687"/>
                <a:gd name="T114" fmla="*/ 6543 w 6698"/>
                <a:gd name="T115" fmla="*/ 3495 h 7687"/>
                <a:gd name="T116" fmla="*/ 6060 w 6698"/>
                <a:gd name="T117" fmla="*/ 2308 h 7687"/>
                <a:gd name="T118" fmla="*/ 5899 w 6698"/>
                <a:gd name="T119" fmla="*/ 1370 h 7687"/>
                <a:gd name="T120" fmla="*/ 5606 w 6698"/>
                <a:gd name="T121" fmla="*/ 894 h 7687"/>
                <a:gd name="T122" fmla="*/ 5284 w 6698"/>
                <a:gd name="T123" fmla="*/ 601 h 7687"/>
                <a:gd name="T124" fmla="*/ 4969 w 6698"/>
                <a:gd name="T125" fmla="*/ 329 h 7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98" h="7687">
                  <a:moveTo>
                    <a:pt x="4727" y="36"/>
                  </a:moveTo>
                  <a:lnTo>
                    <a:pt x="4727" y="36"/>
                  </a:lnTo>
                  <a:cubicBezTo>
                    <a:pt x="4734" y="36"/>
                    <a:pt x="4741" y="36"/>
                    <a:pt x="4749" y="36"/>
                  </a:cubicBezTo>
                  <a:cubicBezTo>
                    <a:pt x="4785" y="51"/>
                    <a:pt x="4771" y="161"/>
                    <a:pt x="4763" y="256"/>
                  </a:cubicBezTo>
                  <a:cubicBezTo>
                    <a:pt x="4756" y="322"/>
                    <a:pt x="4749" y="388"/>
                    <a:pt x="4771" y="388"/>
                  </a:cubicBezTo>
                  <a:cubicBezTo>
                    <a:pt x="4778" y="388"/>
                    <a:pt x="4793" y="373"/>
                    <a:pt x="4807" y="351"/>
                  </a:cubicBezTo>
                  <a:cubicBezTo>
                    <a:pt x="4837" y="308"/>
                    <a:pt x="4844" y="285"/>
                    <a:pt x="4859" y="285"/>
                  </a:cubicBezTo>
                  <a:cubicBezTo>
                    <a:pt x="4873" y="285"/>
                    <a:pt x="4888" y="300"/>
                    <a:pt x="4917" y="329"/>
                  </a:cubicBezTo>
                  <a:cubicBezTo>
                    <a:pt x="4939" y="351"/>
                    <a:pt x="4954" y="359"/>
                    <a:pt x="4969" y="359"/>
                  </a:cubicBezTo>
                  <a:cubicBezTo>
                    <a:pt x="5012" y="359"/>
                    <a:pt x="5034" y="271"/>
                    <a:pt x="5093" y="256"/>
                  </a:cubicBezTo>
                  <a:cubicBezTo>
                    <a:pt x="5093" y="249"/>
                    <a:pt x="5100" y="249"/>
                    <a:pt x="5108" y="249"/>
                  </a:cubicBezTo>
                  <a:cubicBezTo>
                    <a:pt x="5166" y="249"/>
                    <a:pt x="5188" y="366"/>
                    <a:pt x="5181" y="410"/>
                  </a:cubicBezTo>
                  <a:cubicBezTo>
                    <a:pt x="5174" y="454"/>
                    <a:pt x="5181" y="491"/>
                    <a:pt x="5240" y="513"/>
                  </a:cubicBezTo>
                  <a:cubicBezTo>
                    <a:pt x="5298" y="535"/>
                    <a:pt x="5284" y="505"/>
                    <a:pt x="5218" y="703"/>
                  </a:cubicBezTo>
                  <a:cubicBezTo>
                    <a:pt x="5188" y="784"/>
                    <a:pt x="5188" y="813"/>
                    <a:pt x="5203" y="813"/>
                  </a:cubicBezTo>
                  <a:cubicBezTo>
                    <a:pt x="5232" y="813"/>
                    <a:pt x="5284" y="740"/>
                    <a:pt x="5306" y="703"/>
                  </a:cubicBezTo>
                  <a:cubicBezTo>
                    <a:pt x="5313" y="696"/>
                    <a:pt x="5313" y="696"/>
                    <a:pt x="5320" y="696"/>
                  </a:cubicBezTo>
                  <a:cubicBezTo>
                    <a:pt x="5350" y="696"/>
                    <a:pt x="5386" y="820"/>
                    <a:pt x="5386" y="886"/>
                  </a:cubicBezTo>
                  <a:cubicBezTo>
                    <a:pt x="5386" y="960"/>
                    <a:pt x="5401" y="1026"/>
                    <a:pt x="5481" y="1026"/>
                  </a:cubicBezTo>
                  <a:cubicBezTo>
                    <a:pt x="5496" y="1026"/>
                    <a:pt x="5511" y="1026"/>
                    <a:pt x="5518" y="1026"/>
                  </a:cubicBezTo>
                  <a:cubicBezTo>
                    <a:pt x="5635" y="1003"/>
                    <a:pt x="5599" y="982"/>
                    <a:pt x="5635" y="908"/>
                  </a:cubicBezTo>
                  <a:cubicBezTo>
                    <a:pt x="5657" y="872"/>
                    <a:pt x="5687" y="842"/>
                    <a:pt x="5709" y="842"/>
                  </a:cubicBezTo>
                  <a:cubicBezTo>
                    <a:pt x="5731" y="842"/>
                    <a:pt x="5745" y="857"/>
                    <a:pt x="5745" y="901"/>
                  </a:cubicBezTo>
                  <a:cubicBezTo>
                    <a:pt x="5760" y="989"/>
                    <a:pt x="5797" y="1003"/>
                    <a:pt x="5782" y="1077"/>
                  </a:cubicBezTo>
                  <a:cubicBezTo>
                    <a:pt x="5767" y="1158"/>
                    <a:pt x="5804" y="1172"/>
                    <a:pt x="5848" y="1194"/>
                  </a:cubicBezTo>
                  <a:cubicBezTo>
                    <a:pt x="5899" y="1216"/>
                    <a:pt x="5907" y="1341"/>
                    <a:pt x="5907" y="1341"/>
                  </a:cubicBezTo>
                  <a:lnTo>
                    <a:pt x="5899" y="1341"/>
                  </a:lnTo>
                  <a:cubicBezTo>
                    <a:pt x="5877" y="1341"/>
                    <a:pt x="5833" y="1348"/>
                    <a:pt x="5804" y="1399"/>
                  </a:cubicBezTo>
                  <a:cubicBezTo>
                    <a:pt x="5767" y="1465"/>
                    <a:pt x="5819" y="1590"/>
                    <a:pt x="5862" y="1634"/>
                  </a:cubicBezTo>
                  <a:cubicBezTo>
                    <a:pt x="5907" y="1678"/>
                    <a:pt x="5841" y="1758"/>
                    <a:pt x="5841" y="1861"/>
                  </a:cubicBezTo>
                  <a:cubicBezTo>
                    <a:pt x="5841" y="1963"/>
                    <a:pt x="5972" y="2081"/>
                    <a:pt x="6053" y="2110"/>
                  </a:cubicBezTo>
                  <a:cubicBezTo>
                    <a:pt x="6134" y="2147"/>
                    <a:pt x="6134" y="2191"/>
                    <a:pt x="6090" y="2227"/>
                  </a:cubicBezTo>
                  <a:cubicBezTo>
                    <a:pt x="6046" y="2257"/>
                    <a:pt x="6009" y="2293"/>
                    <a:pt x="6031" y="2330"/>
                  </a:cubicBezTo>
                  <a:cubicBezTo>
                    <a:pt x="6053" y="2359"/>
                    <a:pt x="6112" y="2352"/>
                    <a:pt x="6119" y="2396"/>
                  </a:cubicBezTo>
                  <a:cubicBezTo>
                    <a:pt x="6134" y="2440"/>
                    <a:pt x="6097" y="2484"/>
                    <a:pt x="6178" y="2506"/>
                  </a:cubicBezTo>
                  <a:cubicBezTo>
                    <a:pt x="6258" y="2528"/>
                    <a:pt x="6324" y="2564"/>
                    <a:pt x="6448" y="2689"/>
                  </a:cubicBezTo>
                  <a:cubicBezTo>
                    <a:pt x="6572" y="2813"/>
                    <a:pt x="6587" y="3033"/>
                    <a:pt x="6572" y="3077"/>
                  </a:cubicBezTo>
                  <a:cubicBezTo>
                    <a:pt x="6565" y="3121"/>
                    <a:pt x="6506" y="3099"/>
                    <a:pt x="6528" y="3129"/>
                  </a:cubicBezTo>
                  <a:cubicBezTo>
                    <a:pt x="6550" y="3165"/>
                    <a:pt x="6572" y="3224"/>
                    <a:pt x="6528" y="3290"/>
                  </a:cubicBezTo>
                  <a:cubicBezTo>
                    <a:pt x="6484" y="3356"/>
                    <a:pt x="6484" y="3436"/>
                    <a:pt x="6521" y="3510"/>
                  </a:cubicBezTo>
                  <a:cubicBezTo>
                    <a:pt x="6550" y="3576"/>
                    <a:pt x="6594" y="3517"/>
                    <a:pt x="6646" y="3598"/>
                  </a:cubicBezTo>
                  <a:cubicBezTo>
                    <a:pt x="6690" y="3678"/>
                    <a:pt x="6623" y="3729"/>
                    <a:pt x="6587" y="3729"/>
                  </a:cubicBezTo>
                  <a:cubicBezTo>
                    <a:pt x="6572" y="3729"/>
                    <a:pt x="6550" y="3729"/>
                    <a:pt x="6536" y="3729"/>
                  </a:cubicBezTo>
                  <a:cubicBezTo>
                    <a:pt x="6506" y="3729"/>
                    <a:pt x="6470" y="3737"/>
                    <a:pt x="6448" y="3759"/>
                  </a:cubicBezTo>
                  <a:cubicBezTo>
                    <a:pt x="6448" y="3759"/>
                    <a:pt x="6440" y="3759"/>
                    <a:pt x="6433" y="3759"/>
                  </a:cubicBezTo>
                  <a:cubicBezTo>
                    <a:pt x="6404" y="3759"/>
                    <a:pt x="6368" y="3686"/>
                    <a:pt x="6280" y="3663"/>
                  </a:cubicBezTo>
                  <a:cubicBezTo>
                    <a:pt x="6251" y="3656"/>
                    <a:pt x="6229" y="3656"/>
                    <a:pt x="6214" y="3656"/>
                  </a:cubicBezTo>
                  <a:cubicBezTo>
                    <a:pt x="6170" y="3656"/>
                    <a:pt x="6163" y="3678"/>
                    <a:pt x="6148" y="3744"/>
                  </a:cubicBezTo>
                  <a:cubicBezTo>
                    <a:pt x="6119" y="3832"/>
                    <a:pt x="6302" y="3927"/>
                    <a:pt x="6302" y="3927"/>
                  </a:cubicBezTo>
                  <a:cubicBezTo>
                    <a:pt x="6295" y="3927"/>
                    <a:pt x="6280" y="3920"/>
                    <a:pt x="6273" y="3920"/>
                  </a:cubicBezTo>
                  <a:cubicBezTo>
                    <a:pt x="6229" y="3920"/>
                    <a:pt x="6214" y="3949"/>
                    <a:pt x="6273" y="4015"/>
                  </a:cubicBezTo>
                  <a:cubicBezTo>
                    <a:pt x="6331" y="4089"/>
                    <a:pt x="6280" y="4257"/>
                    <a:pt x="6243" y="4257"/>
                  </a:cubicBezTo>
                  <a:lnTo>
                    <a:pt x="6236" y="4257"/>
                  </a:lnTo>
                  <a:cubicBezTo>
                    <a:pt x="6214" y="4235"/>
                    <a:pt x="6192" y="4228"/>
                    <a:pt x="6170" y="4228"/>
                  </a:cubicBezTo>
                  <a:cubicBezTo>
                    <a:pt x="6156" y="4228"/>
                    <a:pt x="6141" y="4235"/>
                    <a:pt x="6134" y="4257"/>
                  </a:cubicBezTo>
                  <a:cubicBezTo>
                    <a:pt x="6119" y="4301"/>
                    <a:pt x="6200" y="4323"/>
                    <a:pt x="6156" y="4330"/>
                  </a:cubicBezTo>
                  <a:cubicBezTo>
                    <a:pt x="6112" y="4345"/>
                    <a:pt x="6053" y="4367"/>
                    <a:pt x="5987" y="4426"/>
                  </a:cubicBezTo>
                  <a:cubicBezTo>
                    <a:pt x="5965" y="4440"/>
                    <a:pt x="5950" y="4448"/>
                    <a:pt x="5936" y="4448"/>
                  </a:cubicBezTo>
                  <a:cubicBezTo>
                    <a:pt x="5899" y="4448"/>
                    <a:pt x="5870" y="4404"/>
                    <a:pt x="5841" y="4389"/>
                  </a:cubicBezTo>
                  <a:cubicBezTo>
                    <a:pt x="5833" y="4389"/>
                    <a:pt x="5833" y="4389"/>
                    <a:pt x="5826" y="4389"/>
                  </a:cubicBezTo>
                  <a:cubicBezTo>
                    <a:pt x="5774" y="4389"/>
                    <a:pt x="5687" y="4499"/>
                    <a:pt x="5635" y="4616"/>
                  </a:cubicBezTo>
                  <a:cubicBezTo>
                    <a:pt x="5577" y="4741"/>
                    <a:pt x="5496" y="4733"/>
                    <a:pt x="5569" y="4777"/>
                  </a:cubicBezTo>
                  <a:cubicBezTo>
                    <a:pt x="5635" y="4821"/>
                    <a:pt x="5767" y="5034"/>
                    <a:pt x="5767" y="5034"/>
                  </a:cubicBezTo>
                  <a:cubicBezTo>
                    <a:pt x="5767" y="5034"/>
                    <a:pt x="5760" y="5085"/>
                    <a:pt x="5767" y="5239"/>
                  </a:cubicBezTo>
                  <a:cubicBezTo>
                    <a:pt x="5782" y="5400"/>
                    <a:pt x="5950" y="5627"/>
                    <a:pt x="5950" y="5730"/>
                  </a:cubicBezTo>
                  <a:cubicBezTo>
                    <a:pt x="5950" y="5832"/>
                    <a:pt x="5884" y="6001"/>
                    <a:pt x="5819" y="6060"/>
                  </a:cubicBezTo>
                  <a:cubicBezTo>
                    <a:pt x="5745" y="6111"/>
                    <a:pt x="5884" y="6162"/>
                    <a:pt x="5848" y="6272"/>
                  </a:cubicBezTo>
                  <a:cubicBezTo>
                    <a:pt x="5819" y="6382"/>
                    <a:pt x="5782" y="6411"/>
                    <a:pt x="5884" y="6499"/>
                  </a:cubicBezTo>
                  <a:cubicBezTo>
                    <a:pt x="5987" y="6587"/>
                    <a:pt x="5907" y="6580"/>
                    <a:pt x="5841" y="6624"/>
                  </a:cubicBezTo>
                  <a:cubicBezTo>
                    <a:pt x="5767" y="6668"/>
                    <a:pt x="5848" y="6727"/>
                    <a:pt x="5907" y="6858"/>
                  </a:cubicBezTo>
                  <a:cubicBezTo>
                    <a:pt x="5958" y="6983"/>
                    <a:pt x="5870" y="7100"/>
                    <a:pt x="5833" y="7100"/>
                  </a:cubicBezTo>
                  <a:cubicBezTo>
                    <a:pt x="5826" y="7100"/>
                    <a:pt x="5819" y="7093"/>
                    <a:pt x="5819" y="7086"/>
                  </a:cubicBezTo>
                  <a:cubicBezTo>
                    <a:pt x="5804" y="7056"/>
                    <a:pt x="5760" y="7027"/>
                    <a:pt x="5716" y="7027"/>
                  </a:cubicBezTo>
                  <a:cubicBezTo>
                    <a:pt x="5694" y="7027"/>
                    <a:pt x="5672" y="7034"/>
                    <a:pt x="5643" y="7056"/>
                  </a:cubicBezTo>
                  <a:cubicBezTo>
                    <a:pt x="5599" y="7093"/>
                    <a:pt x="5548" y="7122"/>
                    <a:pt x="5489" y="7122"/>
                  </a:cubicBezTo>
                  <a:cubicBezTo>
                    <a:pt x="5460" y="7122"/>
                    <a:pt x="5430" y="7115"/>
                    <a:pt x="5393" y="7100"/>
                  </a:cubicBezTo>
                  <a:cubicBezTo>
                    <a:pt x="5372" y="7086"/>
                    <a:pt x="5350" y="7078"/>
                    <a:pt x="5328" y="7078"/>
                  </a:cubicBezTo>
                  <a:cubicBezTo>
                    <a:pt x="5269" y="7078"/>
                    <a:pt x="5240" y="7129"/>
                    <a:pt x="5203" y="7166"/>
                  </a:cubicBezTo>
                  <a:cubicBezTo>
                    <a:pt x="5159" y="7225"/>
                    <a:pt x="5079" y="7269"/>
                    <a:pt x="5012" y="7283"/>
                  </a:cubicBezTo>
                  <a:cubicBezTo>
                    <a:pt x="4947" y="7291"/>
                    <a:pt x="4829" y="7305"/>
                    <a:pt x="4785" y="7349"/>
                  </a:cubicBezTo>
                  <a:cubicBezTo>
                    <a:pt x="4741" y="7393"/>
                    <a:pt x="4793" y="7408"/>
                    <a:pt x="4866" y="7452"/>
                  </a:cubicBezTo>
                  <a:cubicBezTo>
                    <a:pt x="4910" y="7481"/>
                    <a:pt x="5005" y="7496"/>
                    <a:pt x="5057" y="7503"/>
                  </a:cubicBezTo>
                  <a:cubicBezTo>
                    <a:pt x="5057" y="7518"/>
                    <a:pt x="5064" y="7562"/>
                    <a:pt x="5042" y="7584"/>
                  </a:cubicBezTo>
                  <a:cubicBezTo>
                    <a:pt x="5042" y="7598"/>
                    <a:pt x="5027" y="7598"/>
                    <a:pt x="5005" y="7598"/>
                  </a:cubicBezTo>
                  <a:cubicBezTo>
                    <a:pt x="4961" y="7598"/>
                    <a:pt x="4895" y="7577"/>
                    <a:pt x="4895" y="7577"/>
                  </a:cubicBezTo>
                  <a:cubicBezTo>
                    <a:pt x="4807" y="7635"/>
                    <a:pt x="4807" y="7635"/>
                    <a:pt x="4807" y="7635"/>
                  </a:cubicBezTo>
                  <a:cubicBezTo>
                    <a:pt x="4807" y="7635"/>
                    <a:pt x="4756" y="7577"/>
                    <a:pt x="4705" y="7577"/>
                  </a:cubicBezTo>
                  <a:cubicBezTo>
                    <a:pt x="4690" y="7577"/>
                    <a:pt x="4675" y="7577"/>
                    <a:pt x="4661" y="7584"/>
                  </a:cubicBezTo>
                  <a:cubicBezTo>
                    <a:pt x="4602" y="7628"/>
                    <a:pt x="4551" y="7657"/>
                    <a:pt x="4485" y="7657"/>
                  </a:cubicBezTo>
                  <a:cubicBezTo>
                    <a:pt x="4478" y="7657"/>
                    <a:pt x="4463" y="7657"/>
                    <a:pt x="4456" y="7657"/>
                  </a:cubicBezTo>
                  <a:cubicBezTo>
                    <a:pt x="4375" y="7642"/>
                    <a:pt x="4287" y="7437"/>
                    <a:pt x="4250" y="7364"/>
                  </a:cubicBezTo>
                  <a:cubicBezTo>
                    <a:pt x="4221" y="7283"/>
                    <a:pt x="3921" y="7210"/>
                    <a:pt x="3855" y="7181"/>
                  </a:cubicBezTo>
                  <a:cubicBezTo>
                    <a:pt x="3789" y="7144"/>
                    <a:pt x="3642" y="7086"/>
                    <a:pt x="3540" y="7063"/>
                  </a:cubicBezTo>
                  <a:cubicBezTo>
                    <a:pt x="3518" y="7063"/>
                    <a:pt x="3496" y="7056"/>
                    <a:pt x="3474" y="7056"/>
                  </a:cubicBezTo>
                  <a:cubicBezTo>
                    <a:pt x="3393" y="7056"/>
                    <a:pt x="3312" y="7086"/>
                    <a:pt x="3247" y="7137"/>
                  </a:cubicBezTo>
                  <a:cubicBezTo>
                    <a:pt x="3210" y="7151"/>
                    <a:pt x="3181" y="7166"/>
                    <a:pt x="3159" y="7166"/>
                  </a:cubicBezTo>
                  <a:cubicBezTo>
                    <a:pt x="3115" y="7166"/>
                    <a:pt x="3085" y="7137"/>
                    <a:pt x="3093" y="7100"/>
                  </a:cubicBezTo>
                  <a:cubicBezTo>
                    <a:pt x="3107" y="7041"/>
                    <a:pt x="3093" y="6998"/>
                    <a:pt x="3005" y="6939"/>
                  </a:cubicBezTo>
                  <a:cubicBezTo>
                    <a:pt x="2968" y="6917"/>
                    <a:pt x="2946" y="6910"/>
                    <a:pt x="2931" y="6910"/>
                  </a:cubicBezTo>
                  <a:cubicBezTo>
                    <a:pt x="2902" y="6910"/>
                    <a:pt x="2895" y="6932"/>
                    <a:pt x="2924" y="6961"/>
                  </a:cubicBezTo>
                  <a:cubicBezTo>
                    <a:pt x="2968" y="7012"/>
                    <a:pt x="2968" y="7063"/>
                    <a:pt x="2939" y="7063"/>
                  </a:cubicBezTo>
                  <a:cubicBezTo>
                    <a:pt x="2910" y="7063"/>
                    <a:pt x="2866" y="7020"/>
                    <a:pt x="2822" y="7020"/>
                  </a:cubicBezTo>
                  <a:lnTo>
                    <a:pt x="2814" y="7020"/>
                  </a:lnTo>
                  <a:cubicBezTo>
                    <a:pt x="2800" y="7020"/>
                    <a:pt x="2792" y="7027"/>
                    <a:pt x="2778" y="7027"/>
                  </a:cubicBezTo>
                  <a:cubicBezTo>
                    <a:pt x="2726" y="7027"/>
                    <a:pt x="2660" y="7005"/>
                    <a:pt x="2675" y="6954"/>
                  </a:cubicBezTo>
                  <a:cubicBezTo>
                    <a:pt x="2697" y="6888"/>
                    <a:pt x="2778" y="6895"/>
                    <a:pt x="2822" y="6829"/>
                  </a:cubicBezTo>
                  <a:cubicBezTo>
                    <a:pt x="2866" y="6763"/>
                    <a:pt x="2631" y="6682"/>
                    <a:pt x="2631" y="6682"/>
                  </a:cubicBezTo>
                  <a:cubicBezTo>
                    <a:pt x="2631" y="6741"/>
                    <a:pt x="2602" y="6778"/>
                    <a:pt x="2572" y="6778"/>
                  </a:cubicBezTo>
                  <a:cubicBezTo>
                    <a:pt x="2558" y="6778"/>
                    <a:pt x="2543" y="6763"/>
                    <a:pt x="2543" y="6734"/>
                  </a:cubicBezTo>
                  <a:cubicBezTo>
                    <a:pt x="2536" y="6682"/>
                    <a:pt x="2514" y="6660"/>
                    <a:pt x="2477" y="6660"/>
                  </a:cubicBezTo>
                  <a:cubicBezTo>
                    <a:pt x="2462" y="6660"/>
                    <a:pt x="2440" y="6668"/>
                    <a:pt x="2419" y="6682"/>
                  </a:cubicBezTo>
                  <a:cubicBezTo>
                    <a:pt x="2345" y="6727"/>
                    <a:pt x="2221" y="6712"/>
                    <a:pt x="2213" y="6763"/>
                  </a:cubicBezTo>
                  <a:cubicBezTo>
                    <a:pt x="2199" y="6807"/>
                    <a:pt x="2199" y="6873"/>
                    <a:pt x="2140" y="6895"/>
                  </a:cubicBezTo>
                  <a:cubicBezTo>
                    <a:pt x="2089" y="6917"/>
                    <a:pt x="2052" y="7034"/>
                    <a:pt x="2111" y="7100"/>
                  </a:cubicBezTo>
                  <a:cubicBezTo>
                    <a:pt x="2140" y="7137"/>
                    <a:pt x="2184" y="7151"/>
                    <a:pt x="2221" y="7151"/>
                  </a:cubicBezTo>
                  <a:cubicBezTo>
                    <a:pt x="2265" y="7151"/>
                    <a:pt x="2301" y="7137"/>
                    <a:pt x="2323" y="7122"/>
                  </a:cubicBezTo>
                  <a:cubicBezTo>
                    <a:pt x="2367" y="7100"/>
                    <a:pt x="2375" y="7049"/>
                    <a:pt x="2426" y="7049"/>
                  </a:cubicBezTo>
                  <a:cubicBezTo>
                    <a:pt x="2440" y="7049"/>
                    <a:pt x="2462" y="7049"/>
                    <a:pt x="2492" y="7063"/>
                  </a:cubicBezTo>
                  <a:cubicBezTo>
                    <a:pt x="2617" y="7122"/>
                    <a:pt x="2529" y="7144"/>
                    <a:pt x="2514" y="7225"/>
                  </a:cubicBezTo>
                  <a:cubicBezTo>
                    <a:pt x="2507" y="7305"/>
                    <a:pt x="2440" y="7305"/>
                    <a:pt x="2440" y="7305"/>
                  </a:cubicBezTo>
                  <a:cubicBezTo>
                    <a:pt x="2440" y="7283"/>
                    <a:pt x="2382" y="7232"/>
                    <a:pt x="2309" y="7232"/>
                  </a:cubicBezTo>
                  <a:cubicBezTo>
                    <a:pt x="2287" y="7232"/>
                    <a:pt x="2265" y="7239"/>
                    <a:pt x="2243" y="7247"/>
                  </a:cubicBezTo>
                  <a:cubicBezTo>
                    <a:pt x="2140" y="7291"/>
                    <a:pt x="2169" y="7393"/>
                    <a:pt x="2169" y="7393"/>
                  </a:cubicBezTo>
                  <a:cubicBezTo>
                    <a:pt x="2103" y="7408"/>
                    <a:pt x="2045" y="7415"/>
                    <a:pt x="1994" y="7415"/>
                  </a:cubicBezTo>
                  <a:cubicBezTo>
                    <a:pt x="1898" y="7415"/>
                    <a:pt x="1832" y="7386"/>
                    <a:pt x="1796" y="7291"/>
                  </a:cubicBezTo>
                  <a:cubicBezTo>
                    <a:pt x="1781" y="7261"/>
                    <a:pt x="1752" y="7254"/>
                    <a:pt x="1708" y="7254"/>
                  </a:cubicBezTo>
                  <a:cubicBezTo>
                    <a:pt x="1612" y="7254"/>
                    <a:pt x="1451" y="7327"/>
                    <a:pt x="1386" y="7393"/>
                  </a:cubicBezTo>
                  <a:cubicBezTo>
                    <a:pt x="1319" y="7459"/>
                    <a:pt x="1136" y="7481"/>
                    <a:pt x="1034" y="7481"/>
                  </a:cubicBezTo>
                  <a:cubicBezTo>
                    <a:pt x="997" y="7481"/>
                    <a:pt x="968" y="7474"/>
                    <a:pt x="953" y="7474"/>
                  </a:cubicBezTo>
                  <a:cubicBezTo>
                    <a:pt x="909" y="7459"/>
                    <a:pt x="917" y="7327"/>
                    <a:pt x="865" y="7327"/>
                  </a:cubicBezTo>
                  <a:cubicBezTo>
                    <a:pt x="807" y="7327"/>
                    <a:pt x="623" y="7452"/>
                    <a:pt x="521" y="7496"/>
                  </a:cubicBezTo>
                  <a:cubicBezTo>
                    <a:pt x="499" y="7510"/>
                    <a:pt x="477" y="7510"/>
                    <a:pt x="455" y="7510"/>
                  </a:cubicBezTo>
                  <a:cubicBezTo>
                    <a:pt x="396" y="7510"/>
                    <a:pt x="360" y="7467"/>
                    <a:pt x="374" y="7430"/>
                  </a:cubicBezTo>
                  <a:cubicBezTo>
                    <a:pt x="396" y="7386"/>
                    <a:pt x="455" y="7335"/>
                    <a:pt x="440" y="7305"/>
                  </a:cubicBezTo>
                  <a:cubicBezTo>
                    <a:pt x="440" y="7291"/>
                    <a:pt x="433" y="7283"/>
                    <a:pt x="418" y="7283"/>
                  </a:cubicBezTo>
                  <a:cubicBezTo>
                    <a:pt x="404" y="7283"/>
                    <a:pt x="381" y="7298"/>
                    <a:pt x="352" y="7335"/>
                  </a:cubicBezTo>
                  <a:cubicBezTo>
                    <a:pt x="330" y="7364"/>
                    <a:pt x="308" y="7379"/>
                    <a:pt x="286" y="7379"/>
                  </a:cubicBezTo>
                  <a:cubicBezTo>
                    <a:pt x="257" y="7379"/>
                    <a:pt x="235" y="7357"/>
                    <a:pt x="228" y="7335"/>
                  </a:cubicBezTo>
                  <a:cubicBezTo>
                    <a:pt x="213" y="7305"/>
                    <a:pt x="242" y="7232"/>
                    <a:pt x="147" y="7159"/>
                  </a:cubicBezTo>
                  <a:cubicBezTo>
                    <a:pt x="59" y="7078"/>
                    <a:pt x="45" y="6998"/>
                    <a:pt x="81" y="6932"/>
                  </a:cubicBezTo>
                  <a:cubicBezTo>
                    <a:pt x="118" y="6858"/>
                    <a:pt x="140" y="6851"/>
                    <a:pt x="118" y="6792"/>
                  </a:cubicBezTo>
                  <a:cubicBezTo>
                    <a:pt x="88" y="6734"/>
                    <a:pt x="88" y="6682"/>
                    <a:pt x="140" y="6609"/>
                  </a:cubicBezTo>
                  <a:cubicBezTo>
                    <a:pt x="184" y="6543"/>
                    <a:pt x="191" y="6543"/>
                    <a:pt x="169" y="6463"/>
                  </a:cubicBezTo>
                  <a:cubicBezTo>
                    <a:pt x="147" y="6382"/>
                    <a:pt x="213" y="6309"/>
                    <a:pt x="213" y="6309"/>
                  </a:cubicBezTo>
                  <a:cubicBezTo>
                    <a:pt x="206" y="6258"/>
                    <a:pt x="228" y="6191"/>
                    <a:pt x="272" y="6148"/>
                  </a:cubicBezTo>
                  <a:cubicBezTo>
                    <a:pt x="316" y="6104"/>
                    <a:pt x="330" y="6045"/>
                    <a:pt x="308" y="6001"/>
                  </a:cubicBezTo>
                  <a:cubicBezTo>
                    <a:pt x="286" y="5957"/>
                    <a:pt x="228" y="5877"/>
                    <a:pt x="206" y="5774"/>
                  </a:cubicBezTo>
                  <a:cubicBezTo>
                    <a:pt x="184" y="5671"/>
                    <a:pt x="213" y="5569"/>
                    <a:pt x="250" y="5525"/>
                  </a:cubicBezTo>
                  <a:cubicBezTo>
                    <a:pt x="286" y="5481"/>
                    <a:pt x="294" y="5408"/>
                    <a:pt x="352" y="5312"/>
                  </a:cubicBezTo>
                  <a:cubicBezTo>
                    <a:pt x="411" y="5210"/>
                    <a:pt x="455" y="5158"/>
                    <a:pt x="477" y="5070"/>
                  </a:cubicBezTo>
                  <a:cubicBezTo>
                    <a:pt x="499" y="4982"/>
                    <a:pt x="536" y="4960"/>
                    <a:pt x="579" y="4924"/>
                  </a:cubicBezTo>
                  <a:cubicBezTo>
                    <a:pt x="623" y="4887"/>
                    <a:pt x="601" y="4631"/>
                    <a:pt x="623" y="4550"/>
                  </a:cubicBezTo>
                  <a:cubicBezTo>
                    <a:pt x="645" y="4470"/>
                    <a:pt x="601" y="4404"/>
                    <a:pt x="667" y="4345"/>
                  </a:cubicBezTo>
                  <a:cubicBezTo>
                    <a:pt x="741" y="4286"/>
                    <a:pt x="770" y="4206"/>
                    <a:pt x="770" y="4081"/>
                  </a:cubicBezTo>
                  <a:cubicBezTo>
                    <a:pt x="770" y="3957"/>
                    <a:pt x="865" y="3832"/>
                    <a:pt x="917" y="3788"/>
                  </a:cubicBezTo>
                  <a:cubicBezTo>
                    <a:pt x="975" y="3744"/>
                    <a:pt x="1056" y="3663"/>
                    <a:pt x="1078" y="3634"/>
                  </a:cubicBezTo>
                  <a:cubicBezTo>
                    <a:pt x="1100" y="3598"/>
                    <a:pt x="1144" y="3495"/>
                    <a:pt x="1195" y="3436"/>
                  </a:cubicBezTo>
                  <a:cubicBezTo>
                    <a:pt x="1239" y="3378"/>
                    <a:pt x="1268" y="3356"/>
                    <a:pt x="1349" y="3334"/>
                  </a:cubicBezTo>
                  <a:cubicBezTo>
                    <a:pt x="1429" y="3312"/>
                    <a:pt x="1444" y="3158"/>
                    <a:pt x="1473" y="3063"/>
                  </a:cubicBezTo>
                  <a:cubicBezTo>
                    <a:pt x="1503" y="2989"/>
                    <a:pt x="1598" y="2887"/>
                    <a:pt x="1635" y="2843"/>
                  </a:cubicBezTo>
                  <a:cubicBezTo>
                    <a:pt x="1664" y="2806"/>
                    <a:pt x="1664" y="2806"/>
                    <a:pt x="1664" y="2806"/>
                  </a:cubicBezTo>
                  <a:cubicBezTo>
                    <a:pt x="1664" y="2806"/>
                    <a:pt x="1664" y="2799"/>
                    <a:pt x="1657" y="2791"/>
                  </a:cubicBezTo>
                  <a:cubicBezTo>
                    <a:pt x="1700" y="2770"/>
                    <a:pt x="1700" y="2770"/>
                    <a:pt x="1700" y="2770"/>
                  </a:cubicBezTo>
                  <a:lnTo>
                    <a:pt x="1700" y="2770"/>
                  </a:lnTo>
                  <a:cubicBezTo>
                    <a:pt x="1708" y="2770"/>
                    <a:pt x="1767" y="2762"/>
                    <a:pt x="1825" y="2623"/>
                  </a:cubicBezTo>
                  <a:cubicBezTo>
                    <a:pt x="1898" y="2447"/>
                    <a:pt x="1986" y="2374"/>
                    <a:pt x="1994" y="2293"/>
                  </a:cubicBezTo>
                  <a:cubicBezTo>
                    <a:pt x="2008" y="2213"/>
                    <a:pt x="1986" y="2147"/>
                    <a:pt x="2008" y="2110"/>
                  </a:cubicBezTo>
                  <a:cubicBezTo>
                    <a:pt x="2030" y="2081"/>
                    <a:pt x="2096" y="2044"/>
                    <a:pt x="2074" y="1978"/>
                  </a:cubicBezTo>
                  <a:cubicBezTo>
                    <a:pt x="2052" y="1905"/>
                    <a:pt x="2089" y="1853"/>
                    <a:pt x="2155" y="1802"/>
                  </a:cubicBezTo>
                  <a:cubicBezTo>
                    <a:pt x="2221" y="1758"/>
                    <a:pt x="2243" y="1773"/>
                    <a:pt x="2243" y="1678"/>
                  </a:cubicBezTo>
                  <a:cubicBezTo>
                    <a:pt x="2243" y="1590"/>
                    <a:pt x="2191" y="1627"/>
                    <a:pt x="2213" y="1553"/>
                  </a:cubicBezTo>
                  <a:cubicBezTo>
                    <a:pt x="2236" y="1487"/>
                    <a:pt x="2294" y="1480"/>
                    <a:pt x="2294" y="1421"/>
                  </a:cubicBezTo>
                  <a:cubicBezTo>
                    <a:pt x="2294" y="1363"/>
                    <a:pt x="2345" y="1216"/>
                    <a:pt x="2294" y="1216"/>
                  </a:cubicBezTo>
                  <a:lnTo>
                    <a:pt x="2294" y="1216"/>
                  </a:lnTo>
                  <a:cubicBezTo>
                    <a:pt x="2287" y="1216"/>
                    <a:pt x="2279" y="1216"/>
                    <a:pt x="2272" y="1216"/>
                  </a:cubicBezTo>
                  <a:cubicBezTo>
                    <a:pt x="2221" y="1216"/>
                    <a:pt x="2169" y="1179"/>
                    <a:pt x="2213" y="1128"/>
                  </a:cubicBezTo>
                  <a:cubicBezTo>
                    <a:pt x="2257" y="1070"/>
                    <a:pt x="2199" y="1048"/>
                    <a:pt x="2155" y="982"/>
                  </a:cubicBezTo>
                  <a:cubicBezTo>
                    <a:pt x="2111" y="908"/>
                    <a:pt x="2140" y="718"/>
                    <a:pt x="2140" y="718"/>
                  </a:cubicBezTo>
                  <a:cubicBezTo>
                    <a:pt x="2140" y="718"/>
                    <a:pt x="2140" y="718"/>
                    <a:pt x="2148" y="718"/>
                  </a:cubicBezTo>
                  <a:cubicBezTo>
                    <a:pt x="2155" y="732"/>
                    <a:pt x="2162" y="747"/>
                    <a:pt x="2162" y="747"/>
                  </a:cubicBezTo>
                  <a:cubicBezTo>
                    <a:pt x="2162" y="747"/>
                    <a:pt x="2155" y="732"/>
                    <a:pt x="2148" y="718"/>
                  </a:cubicBezTo>
                  <a:cubicBezTo>
                    <a:pt x="2148" y="718"/>
                    <a:pt x="2162" y="710"/>
                    <a:pt x="2199" y="696"/>
                  </a:cubicBezTo>
                  <a:cubicBezTo>
                    <a:pt x="2206" y="696"/>
                    <a:pt x="2206" y="696"/>
                    <a:pt x="2206" y="696"/>
                  </a:cubicBezTo>
                  <a:cubicBezTo>
                    <a:pt x="2265" y="696"/>
                    <a:pt x="2353" y="879"/>
                    <a:pt x="2426" y="923"/>
                  </a:cubicBezTo>
                  <a:cubicBezTo>
                    <a:pt x="2440" y="930"/>
                    <a:pt x="2455" y="930"/>
                    <a:pt x="2462" y="930"/>
                  </a:cubicBezTo>
                  <a:cubicBezTo>
                    <a:pt x="2521" y="930"/>
                    <a:pt x="2550" y="850"/>
                    <a:pt x="2529" y="777"/>
                  </a:cubicBezTo>
                  <a:cubicBezTo>
                    <a:pt x="2507" y="681"/>
                    <a:pt x="2529" y="601"/>
                    <a:pt x="2617" y="593"/>
                  </a:cubicBezTo>
                  <a:cubicBezTo>
                    <a:pt x="2631" y="593"/>
                    <a:pt x="2638" y="593"/>
                    <a:pt x="2638" y="593"/>
                  </a:cubicBezTo>
                  <a:cubicBezTo>
                    <a:pt x="2712" y="593"/>
                    <a:pt x="2704" y="644"/>
                    <a:pt x="2734" y="828"/>
                  </a:cubicBezTo>
                  <a:cubicBezTo>
                    <a:pt x="2748" y="923"/>
                    <a:pt x="2807" y="945"/>
                    <a:pt x="2866" y="945"/>
                  </a:cubicBezTo>
                  <a:cubicBezTo>
                    <a:pt x="2931" y="945"/>
                    <a:pt x="3005" y="908"/>
                    <a:pt x="3005" y="908"/>
                  </a:cubicBezTo>
                  <a:cubicBezTo>
                    <a:pt x="3019" y="967"/>
                    <a:pt x="3041" y="982"/>
                    <a:pt x="3129" y="982"/>
                  </a:cubicBezTo>
                  <a:cubicBezTo>
                    <a:pt x="3217" y="982"/>
                    <a:pt x="3166" y="1077"/>
                    <a:pt x="3093" y="1091"/>
                  </a:cubicBezTo>
                  <a:cubicBezTo>
                    <a:pt x="3027" y="1106"/>
                    <a:pt x="3041" y="1077"/>
                    <a:pt x="3027" y="1253"/>
                  </a:cubicBezTo>
                  <a:cubicBezTo>
                    <a:pt x="3027" y="1297"/>
                    <a:pt x="3034" y="1319"/>
                    <a:pt x="3056" y="1319"/>
                  </a:cubicBezTo>
                  <a:cubicBezTo>
                    <a:pt x="3100" y="1319"/>
                    <a:pt x="3188" y="1209"/>
                    <a:pt x="3217" y="1194"/>
                  </a:cubicBezTo>
                  <a:cubicBezTo>
                    <a:pt x="3269" y="1172"/>
                    <a:pt x="3247" y="1150"/>
                    <a:pt x="3269" y="1070"/>
                  </a:cubicBezTo>
                  <a:cubicBezTo>
                    <a:pt x="3283" y="1018"/>
                    <a:pt x="3298" y="982"/>
                    <a:pt x="3327" y="982"/>
                  </a:cubicBezTo>
                  <a:cubicBezTo>
                    <a:pt x="3342" y="982"/>
                    <a:pt x="3364" y="996"/>
                    <a:pt x="3393" y="1011"/>
                  </a:cubicBezTo>
                  <a:cubicBezTo>
                    <a:pt x="3408" y="1026"/>
                    <a:pt x="3422" y="1033"/>
                    <a:pt x="3437" y="1033"/>
                  </a:cubicBezTo>
                  <a:cubicBezTo>
                    <a:pt x="3474" y="1033"/>
                    <a:pt x="3481" y="974"/>
                    <a:pt x="3503" y="930"/>
                  </a:cubicBezTo>
                  <a:cubicBezTo>
                    <a:pt x="3510" y="916"/>
                    <a:pt x="3525" y="916"/>
                    <a:pt x="3547" y="916"/>
                  </a:cubicBezTo>
                  <a:cubicBezTo>
                    <a:pt x="3591" y="916"/>
                    <a:pt x="3650" y="952"/>
                    <a:pt x="3650" y="952"/>
                  </a:cubicBezTo>
                  <a:cubicBezTo>
                    <a:pt x="3562" y="820"/>
                    <a:pt x="3562" y="820"/>
                    <a:pt x="3562" y="820"/>
                  </a:cubicBezTo>
                  <a:cubicBezTo>
                    <a:pt x="3562" y="820"/>
                    <a:pt x="3562" y="820"/>
                    <a:pt x="3620" y="777"/>
                  </a:cubicBezTo>
                  <a:cubicBezTo>
                    <a:pt x="3620" y="777"/>
                    <a:pt x="3620" y="777"/>
                    <a:pt x="3620" y="769"/>
                  </a:cubicBezTo>
                  <a:cubicBezTo>
                    <a:pt x="3620" y="777"/>
                    <a:pt x="3620" y="784"/>
                    <a:pt x="3620" y="791"/>
                  </a:cubicBezTo>
                  <a:cubicBezTo>
                    <a:pt x="3620" y="813"/>
                    <a:pt x="3620" y="828"/>
                    <a:pt x="3620" y="828"/>
                  </a:cubicBezTo>
                  <a:cubicBezTo>
                    <a:pt x="3620" y="828"/>
                    <a:pt x="3620" y="813"/>
                    <a:pt x="3620" y="791"/>
                  </a:cubicBezTo>
                  <a:cubicBezTo>
                    <a:pt x="3620" y="784"/>
                    <a:pt x="3620" y="777"/>
                    <a:pt x="3620" y="769"/>
                  </a:cubicBezTo>
                  <a:cubicBezTo>
                    <a:pt x="3635" y="762"/>
                    <a:pt x="3650" y="762"/>
                    <a:pt x="3672" y="762"/>
                  </a:cubicBezTo>
                  <a:cubicBezTo>
                    <a:pt x="3708" y="762"/>
                    <a:pt x="3745" y="769"/>
                    <a:pt x="3789" y="769"/>
                  </a:cubicBezTo>
                  <a:cubicBezTo>
                    <a:pt x="3803" y="769"/>
                    <a:pt x="3818" y="769"/>
                    <a:pt x="3833" y="762"/>
                  </a:cubicBezTo>
                  <a:cubicBezTo>
                    <a:pt x="3899" y="725"/>
                    <a:pt x="3972" y="740"/>
                    <a:pt x="3972" y="630"/>
                  </a:cubicBezTo>
                  <a:cubicBezTo>
                    <a:pt x="3972" y="513"/>
                    <a:pt x="4082" y="527"/>
                    <a:pt x="4192" y="513"/>
                  </a:cubicBezTo>
                  <a:cubicBezTo>
                    <a:pt x="4309" y="505"/>
                    <a:pt x="4250" y="469"/>
                    <a:pt x="4272" y="425"/>
                  </a:cubicBezTo>
                  <a:cubicBezTo>
                    <a:pt x="4294" y="381"/>
                    <a:pt x="4294" y="322"/>
                    <a:pt x="4250" y="278"/>
                  </a:cubicBezTo>
                  <a:cubicBezTo>
                    <a:pt x="4236" y="256"/>
                    <a:pt x="4214" y="249"/>
                    <a:pt x="4192" y="249"/>
                  </a:cubicBezTo>
                  <a:cubicBezTo>
                    <a:pt x="4170" y="249"/>
                    <a:pt x="4155" y="256"/>
                    <a:pt x="4133" y="256"/>
                  </a:cubicBezTo>
                  <a:cubicBezTo>
                    <a:pt x="4126" y="256"/>
                    <a:pt x="4111" y="256"/>
                    <a:pt x="4104" y="256"/>
                  </a:cubicBezTo>
                  <a:cubicBezTo>
                    <a:pt x="4045" y="241"/>
                    <a:pt x="4045" y="220"/>
                    <a:pt x="4045" y="220"/>
                  </a:cubicBezTo>
                  <a:cubicBezTo>
                    <a:pt x="4045" y="220"/>
                    <a:pt x="4067" y="153"/>
                    <a:pt x="4119" y="117"/>
                  </a:cubicBezTo>
                  <a:cubicBezTo>
                    <a:pt x="4162" y="80"/>
                    <a:pt x="4221" y="73"/>
                    <a:pt x="4272" y="58"/>
                  </a:cubicBezTo>
                  <a:cubicBezTo>
                    <a:pt x="4280" y="58"/>
                    <a:pt x="4280" y="58"/>
                    <a:pt x="4287" y="58"/>
                  </a:cubicBezTo>
                  <a:cubicBezTo>
                    <a:pt x="4324" y="58"/>
                    <a:pt x="4331" y="102"/>
                    <a:pt x="4360" y="102"/>
                  </a:cubicBezTo>
                  <a:cubicBezTo>
                    <a:pt x="4368" y="102"/>
                    <a:pt x="4368" y="95"/>
                    <a:pt x="4375" y="95"/>
                  </a:cubicBezTo>
                  <a:cubicBezTo>
                    <a:pt x="4419" y="73"/>
                    <a:pt x="4419" y="44"/>
                    <a:pt x="4441" y="44"/>
                  </a:cubicBezTo>
                  <a:cubicBezTo>
                    <a:pt x="4448" y="44"/>
                    <a:pt x="4448" y="44"/>
                    <a:pt x="4456" y="51"/>
                  </a:cubicBezTo>
                  <a:cubicBezTo>
                    <a:pt x="4492" y="58"/>
                    <a:pt x="4492" y="102"/>
                    <a:pt x="4522" y="132"/>
                  </a:cubicBezTo>
                  <a:cubicBezTo>
                    <a:pt x="4529" y="132"/>
                    <a:pt x="4536" y="132"/>
                    <a:pt x="4543" y="132"/>
                  </a:cubicBezTo>
                  <a:cubicBezTo>
                    <a:pt x="4573" y="132"/>
                    <a:pt x="4602" y="102"/>
                    <a:pt x="4646" y="73"/>
                  </a:cubicBezTo>
                  <a:cubicBezTo>
                    <a:pt x="4690" y="44"/>
                    <a:pt x="4705" y="36"/>
                    <a:pt x="4727" y="36"/>
                  </a:cubicBezTo>
                  <a:lnTo>
                    <a:pt x="4727" y="0"/>
                  </a:lnTo>
                  <a:lnTo>
                    <a:pt x="4727" y="0"/>
                  </a:lnTo>
                  <a:lnTo>
                    <a:pt x="4727" y="0"/>
                  </a:lnTo>
                  <a:cubicBezTo>
                    <a:pt x="4705" y="0"/>
                    <a:pt x="4683" y="14"/>
                    <a:pt x="4653" y="36"/>
                  </a:cubicBezTo>
                  <a:cubicBezTo>
                    <a:pt x="4631" y="44"/>
                    <a:pt x="4631" y="44"/>
                    <a:pt x="4631" y="44"/>
                  </a:cubicBezTo>
                  <a:cubicBezTo>
                    <a:pt x="4617" y="58"/>
                    <a:pt x="4602" y="66"/>
                    <a:pt x="4588" y="80"/>
                  </a:cubicBezTo>
                  <a:cubicBezTo>
                    <a:pt x="4573" y="88"/>
                    <a:pt x="4551" y="102"/>
                    <a:pt x="4543" y="102"/>
                  </a:cubicBezTo>
                  <a:cubicBezTo>
                    <a:pt x="4529" y="95"/>
                    <a:pt x="4522" y="88"/>
                    <a:pt x="4522" y="73"/>
                  </a:cubicBezTo>
                  <a:cubicBezTo>
                    <a:pt x="4507" y="51"/>
                    <a:pt x="4492" y="29"/>
                    <a:pt x="4463" y="22"/>
                  </a:cubicBezTo>
                  <a:cubicBezTo>
                    <a:pt x="4456" y="14"/>
                    <a:pt x="4448" y="14"/>
                    <a:pt x="4441" y="14"/>
                  </a:cubicBezTo>
                  <a:cubicBezTo>
                    <a:pt x="4419" y="14"/>
                    <a:pt x="4404" y="29"/>
                    <a:pt x="4397" y="44"/>
                  </a:cubicBezTo>
                  <a:cubicBezTo>
                    <a:pt x="4382" y="51"/>
                    <a:pt x="4375" y="58"/>
                    <a:pt x="4360" y="66"/>
                  </a:cubicBezTo>
                  <a:lnTo>
                    <a:pt x="4360" y="66"/>
                  </a:lnTo>
                  <a:cubicBezTo>
                    <a:pt x="4360" y="66"/>
                    <a:pt x="4353" y="66"/>
                    <a:pt x="4353" y="58"/>
                  </a:cubicBezTo>
                  <a:cubicBezTo>
                    <a:pt x="4338" y="44"/>
                    <a:pt x="4317" y="29"/>
                    <a:pt x="4287" y="29"/>
                  </a:cubicBezTo>
                  <a:cubicBezTo>
                    <a:pt x="4280" y="29"/>
                    <a:pt x="4272" y="29"/>
                    <a:pt x="4265" y="29"/>
                  </a:cubicBezTo>
                  <a:cubicBezTo>
                    <a:pt x="4207" y="44"/>
                    <a:pt x="4148" y="51"/>
                    <a:pt x="4097" y="95"/>
                  </a:cubicBezTo>
                  <a:cubicBezTo>
                    <a:pt x="4045" y="132"/>
                    <a:pt x="4023" y="205"/>
                    <a:pt x="4016" y="212"/>
                  </a:cubicBezTo>
                  <a:lnTo>
                    <a:pt x="4016" y="212"/>
                  </a:lnTo>
                  <a:cubicBezTo>
                    <a:pt x="4016" y="220"/>
                    <a:pt x="4016" y="220"/>
                    <a:pt x="4016" y="220"/>
                  </a:cubicBezTo>
                  <a:cubicBezTo>
                    <a:pt x="4016" y="227"/>
                    <a:pt x="4023" y="271"/>
                    <a:pt x="4097" y="285"/>
                  </a:cubicBezTo>
                  <a:cubicBezTo>
                    <a:pt x="4111" y="285"/>
                    <a:pt x="4119" y="285"/>
                    <a:pt x="4133" y="285"/>
                  </a:cubicBezTo>
                  <a:cubicBezTo>
                    <a:pt x="4141" y="285"/>
                    <a:pt x="4155" y="285"/>
                    <a:pt x="4170" y="285"/>
                  </a:cubicBezTo>
                  <a:cubicBezTo>
                    <a:pt x="4177" y="285"/>
                    <a:pt x="4184" y="278"/>
                    <a:pt x="4192" y="278"/>
                  </a:cubicBezTo>
                  <a:cubicBezTo>
                    <a:pt x="4207" y="278"/>
                    <a:pt x="4214" y="285"/>
                    <a:pt x="4229" y="300"/>
                  </a:cubicBezTo>
                  <a:cubicBezTo>
                    <a:pt x="4272" y="344"/>
                    <a:pt x="4258" y="388"/>
                    <a:pt x="4250" y="410"/>
                  </a:cubicBezTo>
                  <a:cubicBezTo>
                    <a:pt x="4236" y="432"/>
                    <a:pt x="4236" y="454"/>
                    <a:pt x="4236" y="461"/>
                  </a:cubicBezTo>
                  <a:cubicBezTo>
                    <a:pt x="4236" y="469"/>
                    <a:pt x="4236" y="469"/>
                    <a:pt x="4236" y="476"/>
                  </a:cubicBezTo>
                  <a:cubicBezTo>
                    <a:pt x="4236" y="476"/>
                    <a:pt x="4221" y="483"/>
                    <a:pt x="4192" y="483"/>
                  </a:cubicBezTo>
                  <a:cubicBezTo>
                    <a:pt x="4177" y="483"/>
                    <a:pt x="4162" y="483"/>
                    <a:pt x="4148" y="491"/>
                  </a:cubicBezTo>
                  <a:cubicBezTo>
                    <a:pt x="4045" y="491"/>
                    <a:pt x="3935" y="498"/>
                    <a:pt x="3935" y="630"/>
                  </a:cubicBezTo>
                  <a:cubicBezTo>
                    <a:pt x="3935" y="689"/>
                    <a:pt x="3913" y="696"/>
                    <a:pt x="3869" y="718"/>
                  </a:cubicBezTo>
                  <a:cubicBezTo>
                    <a:pt x="3855" y="718"/>
                    <a:pt x="3840" y="725"/>
                    <a:pt x="3818" y="732"/>
                  </a:cubicBezTo>
                  <a:cubicBezTo>
                    <a:pt x="3811" y="740"/>
                    <a:pt x="3796" y="740"/>
                    <a:pt x="3789" y="740"/>
                  </a:cubicBezTo>
                  <a:cubicBezTo>
                    <a:pt x="3767" y="740"/>
                    <a:pt x="3752" y="740"/>
                    <a:pt x="3730" y="732"/>
                  </a:cubicBezTo>
                  <a:cubicBezTo>
                    <a:pt x="3708" y="732"/>
                    <a:pt x="3686" y="725"/>
                    <a:pt x="3672" y="725"/>
                  </a:cubicBezTo>
                  <a:cubicBezTo>
                    <a:pt x="3664" y="725"/>
                    <a:pt x="3657" y="725"/>
                    <a:pt x="3650" y="732"/>
                  </a:cubicBezTo>
                  <a:cubicBezTo>
                    <a:pt x="3650" y="710"/>
                    <a:pt x="3650" y="710"/>
                    <a:pt x="3650" y="710"/>
                  </a:cubicBezTo>
                  <a:cubicBezTo>
                    <a:pt x="3598" y="747"/>
                    <a:pt x="3598" y="747"/>
                    <a:pt x="3598" y="747"/>
                  </a:cubicBezTo>
                  <a:cubicBezTo>
                    <a:pt x="3591" y="754"/>
                    <a:pt x="3591" y="754"/>
                    <a:pt x="3591" y="754"/>
                  </a:cubicBezTo>
                  <a:cubicBezTo>
                    <a:pt x="3591" y="762"/>
                    <a:pt x="3591" y="762"/>
                    <a:pt x="3591" y="762"/>
                  </a:cubicBezTo>
                  <a:cubicBezTo>
                    <a:pt x="3540" y="798"/>
                    <a:pt x="3540" y="798"/>
                    <a:pt x="3540" y="798"/>
                  </a:cubicBezTo>
                  <a:cubicBezTo>
                    <a:pt x="3518" y="813"/>
                    <a:pt x="3518" y="813"/>
                    <a:pt x="3518" y="813"/>
                  </a:cubicBezTo>
                  <a:cubicBezTo>
                    <a:pt x="3532" y="835"/>
                    <a:pt x="3532" y="835"/>
                    <a:pt x="3532" y="835"/>
                  </a:cubicBezTo>
                  <a:cubicBezTo>
                    <a:pt x="3569" y="886"/>
                    <a:pt x="3569" y="886"/>
                    <a:pt x="3569" y="886"/>
                  </a:cubicBezTo>
                  <a:cubicBezTo>
                    <a:pt x="3562" y="886"/>
                    <a:pt x="3554" y="879"/>
                    <a:pt x="3547" y="879"/>
                  </a:cubicBezTo>
                  <a:cubicBezTo>
                    <a:pt x="3518" y="879"/>
                    <a:pt x="3488" y="894"/>
                    <a:pt x="3481" y="916"/>
                  </a:cubicBezTo>
                  <a:cubicBezTo>
                    <a:pt x="3467" y="930"/>
                    <a:pt x="3459" y="952"/>
                    <a:pt x="3452" y="967"/>
                  </a:cubicBezTo>
                  <a:cubicBezTo>
                    <a:pt x="3452" y="974"/>
                    <a:pt x="3444" y="996"/>
                    <a:pt x="3437" y="1003"/>
                  </a:cubicBezTo>
                  <a:cubicBezTo>
                    <a:pt x="3437" y="1003"/>
                    <a:pt x="3430" y="1003"/>
                    <a:pt x="3408" y="989"/>
                  </a:cubicBezTo>
                  <a:cubicBezTo>
                    <a:pt x="3379" y="967"/>
                    <a:pt x="3349" y="952"/>
                    <a:pt x="3327" y="952"/>
                  </a:cubicBezTo>
                  <a:cubicBezTo>
                    <a:pt x="3269" y="952"/>
                    <a:pt x="3247" y="1018"/>
                    <a:pt x="3239" y="1062"/>
                  </a:cubicBezTo>
                  <a:cubicBezTo>
                    <a:pt x="3225" y="1091"/>
                    <a:pt x="3225" y="1113"/>
                    <a:pt x="3225" y="1136"/>
                  </a:cubicBezTo>
                  <a:cubicBezTo>
                    <a:pt x="3217" y="1158"/>
                    <a:pt x="3217" y="1158"/>
                    <a:pt x="3210" y="1165"/>
                  </a:cubicBezTo>
                  <a:cubicBezTo>
                    <a:pt x="3195" y="1172"/>
                    <a:pt x="3173" y="1187"/>
                    <a:pt x="3144" y="1216"/>
                  </a:cubicBezTo>
                  <a:cubicBezTo>
                    <a:pt x="3122" y="1238"/>
                    <a:pt x="3078" y="1275"/>
                    <a:pt x="3056" y="1289"/>
                  </a:cubicBezTo>
                  <a:cubicBezTo>
                    <a:pt x="3056" y="1282"/>
                    <a:pt x="3056" y="1267"/>
                    <a:pt x="3056" y="1253"/>
                  </a:cubicBezTo>
                  <a:cubicBezTo>
                    <a:pt x="3056" y="1231"/>
                    <a:pt x="3063" y="1209"/>
                    <a:pt x="3063" y="1194"/>
                  </a:cubicBezTo>
                  <a:cubicBezTo>
                    <a:pt x="3063" y="1165"/>
                    <a:pt x="3063" y="1136"/>
                    <a:pt x="3071" y="1128"/>
                  </a:cubicBezTo>
                  <a:lnTo>
                    <a:pt x="3078" y="1128"/>
                  </a:lnTo>
                  <a:cubicBezTo>
                    <a:pt x="3085" y="1121"/>
                    <a:pt x="3093" y="1121"/>
                    <a:pt x="3100" y="1121"/>
                  </a:cubicBezTo>
                  <a:cubicBezTo>
                    <a:pt x="3159" y="1113"/>
                    <a:pt x="3210" y="1055"/>
                    <a:pt x="3210" y="1003"/>
                  </a:cubicBezTo>
                  <a:cubicBezTo>
                    <a:pt x="3203" y="974"/>
                    <a:pt x="3181" y="945"/>
                    <a:pt x="3129" y="945"/>
                  </a:cubicBezTo>
                  <a:cubicBezTo>
                    <a:pt x="3041" y="945"/>
                    <a:pt x="3041" y="938"/>
                    <a:pt x="3034" y="901"/>
                  </a:cubicBezTo>
                  <a:cubicBezTo>
                    <a:pt x="3027" y="864"/>
                    <a:pt x="3027" y="864"/>
                    <a:pt x="3027" y="864"/>
                  </a:cubicBezTo>
                  <a:cubicBezTo>
                    <a:pt x="2990" y="886"/>
                    <a:pt x="2990" y="886"/>
                    <a:pt x="2990" y="886"/>
                  </a:cubicBezTo>
                  <a:cubicBezTo>
                    <a:pt x="2990" y="886"/>
                    <a:pt x="2924" y="916"/>
                    <a:pt x="2866" y="916"/>
                  </a:cubicBezTo>
                  <a:cubicBezTo>
                    <a:pt x="2807" y="916"/>
                    <a:pt x="2770" y="886"/>
                    <a:pt x="2763" y="828"/>
                  </a:cubicBezTo>
                  <a:cubicBezTo>
                    <a:pt x="2756" y="791"/>
                    <a:pt x="2756" y="762"/>
                    <a:pt x="2748" y="740"/>
                  </a:cubicBezTo>
                  <a:cubicBezTo>
                    <a:pt x="2734" y="622"/>
                    <a:pt x="2726" y="564"/>
                    <a:pt x="2638" y="564"/>
                  </a:cubicBezTo>
                  <a:cubicBezTo>
                    <a:pt x="2631" y="564"/>
                    <a:pt x="2624" y="564"/>
                    <a:pt x="2617" y="564"/>
                  </a:cubicBezTo>
                  <a:cubicBezTo>
                    <a:pt x="2572" y="571"/>
                    <a:pt x="2536" y="586"/>
                    <a:pt x="2514" y="622"/>
                  </a:cubicBezTo>
                  <a:cubicBezTo>
                    <a:pt x="2492" y="659"/>
                    <a:pt x="2485" y="718"/>
                    <a:pt x="2499" y="784"/>
                  </a:cubicBezTo>
                  <a:cubicBezTo>
                    <a:pt x="2507" y="820"/>
                    <a:pt x="2507" y="864"/>
                    <a:pt x="2485" y="886"/>
                  </a:cubicBezTo>
                  <a:cubicBezTo>
                    <a:pt x="2477" y="901"/>
                    <a:pt x="2470" y="901"/>
                    <a:pt x="2462" y="901"/>
                  </a:cubicBezTo>
                  <a:cubicBezTo>
                    <a:pt x="2455" y="901"/>
                    <a:pt x="2448" y="901"/>
                    <a:pt x="2440" y="894"/>
                  </a:cubicBezTo>
                  <a:cubicBezTo>
                    <a:pt x="2411" y="879"/>
                    <a:pt x="2375" y="828"/>
                    <a:pt x="2345" y="784"/>
                  </a:cubicBezTo>
                  <a:cubicBezTo>
                    <a:pt x="2294" y="718"/>
                    <a:pt x="2257" y="659"/>
                    <a:pt x="2206" y="659"/>
                  </a:cubicBezTo>
                  <a:cubicBezTo>
                    <a:pt x="2199" y="659"/>
                    <a:pt x="2199" y="667"/>
                    <a:pt x="2191" y="667"/>
                  </a:cubicBezTo>
                  <a:cubicBezTo>
                    <a:pt x="2133" y="689"/>
                    <a:pt x="2133" y="689"/>
                    <a:pt x="2133" y="689"/>
                  </a:cubicBezTo>
                  <a:lnTo>
                    <a:pt x="2133" y="689"/>
                  </a:lnTo>
                  <a:cubicBezTo>
                    <a:pt x="2126" y="689"/>
                    <a:pt x="2126" y="689"/>
                    <a:pt x="2126" y="689"/>
                  </a:cubicBezTo>
                  <a:cubicBezTo>
                    <a:pt x="2126" y="696"/>
                    <a:pt x="2126" y="696"/>
                    <a:pt x="2126" y="696"/>
                  </a:cubicBezTo>
                  <a:cubicBezTo>
                    <a:pt x="2103" y="703"/>
                    <a:pt x="2103" y="703"/>
                    <a:pt x="2103" y="703"/>
                  </a:cubicBezTo>
                  <a:cubicBezTo>
                    <a:pt x="2111" y="718"/>
                    <a:pt x="2111" y="718"/>
                    <a:pt x="2111" y="718"/>
                  </a:cubicBezTo>
                  <a:cubicBezTo>
                    <a:pt x="2103" y="762"/>
                    <a:pt x="2081" y="923"/>
                    <a:pt x="2133" y="996"/>
                  </a:cubicBezTo>
                  <a:cubicBezTo>
                    <a:pt x="2140" y="1018"/>
                    <a:pt x="2155" y="1033"/>
                    <a:pt x="2169" y="1048"/>
                  </a:cubicBezTo>
                  <a:cubicBezTo>
                    <a:pt x="2206" y="1084"/>
                    <a:pt x="2206" y="1084"/>
                    <a:pt x="2184" y="1106"/>
                  </a:cubicBezTo>
                  <a:cubicBezTo>
                    <a:pt x="2162" y="1136"/>
                    <a:pt x="2162" y="1165"/>
                    <a:pt x="2177" y="1194"/>
                  </a:cubicBezTo>
                  <a:cubicBezTo>
                    <a:pt x="2191" y="1223"/>
                    <a:pt x="2228" y="1245"/>
                    <a:pt x="2272" y="1245"/>
                  </a:cubicBezTo>
                  <a:cubicBezTo>
                    <a:pt x="2279" y="1245"/>
                    <a:pt x="2279" y="1245"/>
                    <a:pt x="2287" y="1245"/>
                  </a:cubicBezTo>
                  <a:cubicBezTo>
                    <a:pt x="2287" y="1267"/>
                    <a:pt x="2279" y="1311"/>
                    <a:pt x="2272" y="1341"/>
                  </a:cubicBezTo>
                  <a:cubicBezTo>
                    <a:pt x="2265" y="1370"/>
                    <a:pt x="2257" y="1399"/>
                    <a:pt x="2257" y="1421"/>
                  </a:cubicBezTo>
                  <a:cubicBezTo>
                    <a:pt x="2257" y="1436"/>
                    <a:pt x="2250" y="1451"/>
                    <a:pt x="2236" y="1465"/>
                  </a:cubicBezTo>
                  <a:cubicBezTo>
                    <a:pt x="2213" y="1487"/>
                    <a:pt x="2199" y="1509"/>
                    <a:pt x="2184" y="1546"/>
                  </a:cubicBezTo>
                  <a:cubicBezTo>
                    <a:pt x="2169" y="1597"/>
                    <a:pt x="2184" y="1612"/>
                    <a:pt x="2199" y="1634"/>
                  </a:cubicBezTo>
                  <a:cubicBezTo>
                    <a:pt x="2206" y="1641"/>
                    <a:pt x="2213" y="1648"/>
                    <a:pt x="2213" y="1678"/>
                  </a:cubicBezTo>
                  <a:cubicBezTo>
                    <a:pt x="2213" y="1736"/>
                    <a:pt x="2213" y="1736"/>
                    <a:pt x="2177" y="1758"/>
                  </a:cubicBezTo>
                  <a:cubicBezTo>
                    <a:pt x="2169" y="1766"/>
                    <a:pt x="2155" y="1773"/>
                    <a:pt x="2140" y="1780"/>
                  </a:cubicBezTo>
                  <a:cubicBezTo>
                    <a:pt x="2030" y="1853"/>
                    <a:pt x="2030" y="1934"/>
                    <a:pt x="2045" y="1986"/>
                  </a:cubicBezTo>
                  <a:cubicBezTo>
                    <a:pt x="2060" y="2015"/>
                    <a:pt x="2045" y="2029"/>
                    <a:pt x="2008" y="2066"/>
                  </a:cubicBezTo>
                  <a:cubicBezTo>
                    <a:pt x="2001" y="2073"/>
                    <a:pt x="1994" y="2081"/>
                    <a:pt x="1979" y="2095"/>
                  </a:cubicBezTo>
                  <a:cubicBezTo>
                    <a:pt x="1964" y="2125"/>
                    <a:pt x="1964" y="2154"/>
                    <a:pt x="1964" y="2198"/>
                  </a:cubicBezTo>
                  <a:cubicBezTo>
                    <a:pt x="1972" y="2227"/>
                    <a:pt x="1972" y="2257"/>
                    <a:pt x="1964" y="2286"/>
                  </a:cubicBezTo>
                  <a:cubicBezTo>
                    <a:pt x="1964" y="2322"/>
                    <a:pt x="1935" y="2359"/>
                    <a:pt x="1906" y="2410"/>
                  </a:cubicBezTo>
                  <a:cubicBezTo>
                    <a:pt x="1876" y="2462"/>
                    <a:pt x="1832" y="2520"/>
                    <a:pt x="1796" y="2608"/>
                  </a:cubicBezTo>
                  <a:cubicBezTo>
                    <a:pt x="1745" y="2733"/>
                    <a:pt x="1700" y="2740"/>
                    <a:pt x="1700" y="2740"/>
                  </a:cubicBezTo>
                  <a:cubicBezTo>
                    <a:pt x="1693" y="2740"/>
                    <a:pt x="1693" y="2740"/>
                    <a:pt x="1693" y="2740"/>
                  </a:cubicBezTo>
                  <a:cubicBezTo>
                    <a:pt x="1686" y="2740"/>
                    <a:pt x="1686" y="2740"/>
                    <a:pt x="1686" y="2740"/>
                  </a:cubicBezTo>
                  <a:cubicBezTo>
                    <a:pt x="1642" y="2770"/>
                    <a:pt x="1642" y="2770"/>
                    <a:pt x="1642" y="2770"/>
                  </a:cubicBezTo>
                  <a:cubicBezTo>
                    <a:pt x="1605" y="2784"/>
                    <a:pt x="1605" y="2784"/>
                    <a:pt x="1605" y="2784"/>
                  </a:cubicBezTo>
                  <a:cubicBezTo>
                    <a:pt x="1627" y="2806"/>
                    <a:pt x="1627" y="2806"/>
                    <a:pt x="1627" y="2806"/>
                  </a:cubicBezTo>
                  <a:cubicBezTo>
                    <a:pt x="1612" y="2821"/>
                    <a:pt x="1612" y="2821"/>
                    <a:pt x="1612" y="2821"/>
                  </a:cubicBezTo>
                  <a:cubicBezTo>
                    <a:pt x="1554" y="2887"/>
                    <a:pt x="1473" y="2982"/>
                    <a:pt x="1444" y="3055"/>
                  </a:cubicBezTo>
                  <a:cubicBezTo>
                    <a:pt x="1437" y="3077"/>
                    <a:pt x="1429" y="3114"/>
                    <a:pt x="1422" y="3143"/>
                  </a:cubicBezTo>
                  <a:cubicBezTo>
                    <a:pt x="1400" y="3209"/>
                    <a:pt x="1386" y="3297"/>
                    <a:pt x="1341" y="3304"/>
                  </a:cubicBezTo>
                  <a:cubicBezTo>
                    <a:pt x="1254" y="3334"/>
                    <a:pt x="1217" y="3356"/>
                    <a:pt x="1166" y="3422"/>
                  </a:cubicBezTo>
                  <a:cubicBezTo>
                    <a:pt x="1136" y="3458"/>
                    <a:pt x="1107" y="3517"/>
                    <a:pt x="1085" y="3561"/>
                  </a:cubicBezTo>
                  <a:cubicBezTo>
                    <a:pt x="1070" y="3583"/>
                    <a:pt x="1063" y="3605"/>
                    <a:pt x="1056" y="3612"/>
                  </a:cubicBezTo>
                  <a:cubicBezTo>
                    <a:pt x="1034" y="3641"/>
                    <a:pt x="960" y="3722"/>
                    <a:pt x="902" y="3766"/>
                  </a:cubicBezTo>
                  <a:cubicBezTo>
                    <a:pt x="836" y="3817"/>
                    <a:pt x="741" y="3949"/>
                    <a:pt x="741" y="4081"/>
                  </a:cubicBezTo>
                  <a:cubicBezTo>
                    <a:pt x="741" y="4198"/>
                    <a:pt x="711" y="4272"/>
                    <a:pt x="653" y="4323"/>
                  </a:cubicBezTo>
                  <a:cubicBezTo>
                    <a:pt x="594" y="4367"/>
                    <a:pt x="601" y="4418"/>
                    <a:pt x="601" y="4462"/>
                  </a:cubicBezTo>
                  <a:cubicBezTo>
                    <a:pt x="601" y="4491"/>
                    <a:pt x="601" y="4513"/>
                    <a:pt x="594" y="4543"/>
                  </a:cubicBezTo>
                  <a:cubicBezTo>
                    <a:pt x="587" y="4579"/>
                    <a:pt x="587" y="4638"/>
                    <a:pt x="579" y="4704"/>
                  </a:cubicBezTo>
                  <a:cubicBezTo>
                    <a:pt x="579" y="4770"/>
                    <a:pt x="579" y="4880"/>
                    <a:pt x="557" y="4902"/>
                  </a:cubicBezTo>
                  <a:lnTo>
                    <a:pt x="557" y="4902"/>
                  </a:lnTo>
                  <a:cubicBezTo>
                    <a:pt x="513" y="4939"/>
                    <a:pt x="469" y="4968"/>
                    <a:pt x="448" y="5063"/>
                  </a:cubicBezTo>
                  <a:cubicBezTo>
                    <a:pt x="433" y="5122"/>
                    <a:pt x="411" y="5158"/>
                    <a:pt x="381" y="5210"/>
                  </a:cubicBezTo>
                  <a:cubicBezTo>
                    <a:pt x="360" y="5232"/>
                    <a:pt x="345" y="5261"/>
                    <a:pt x="323" y="5298"/>
                  </a:cubicBezTo>
                  <a:cubicBezTo>
                    <a:pt x="294" y="5349"/>
                    <a:pt x="279" y="5393"/>
                    <a:pt x="264" y="5429"/>
                  </a:cubicBezTo>
                  <a:cubicBezTo>
                    <a:pt x="250" y="5459"/>
                    <a:pt x="242" y="5488"/>
                    <a:pt x="228" y="5503"/>
                  </a:cubicBezTo>
                  <a:cubicBezTo>
                    <a:pt x="184" y="5561"/>
                    <a:pt x="155" y="5679"/>
                    <a:pt x="176" y="5781"/>
                  </a:cubicBezTo>
                  <a:cubicBezTo>
                    <a:pt x="191" y="5862"/>
                    <a:pt x="235" y="5928"/>
                    <a:pt x="257" y="5979"/>
                  </a:cubicBezTo>
                  <a:cubicBezTo>
                    <a:pt x="272" y="5994"/>
                    <a:pt x="272" y="6001"/>
                    <a:pt x="279" y="6016"/>
                  </a:cubicBezTo>
                  <a:cubicBezTo>
                    <a:pt x="294" y="6045"/>
                    <a:pt x="286" y="6089"/>
                    <a:pt x="250" y="6126"/>
                  </a:cubicBezTo>
                  <a:cubicBezTo>
                    <a:pt x="206" y="6170"/>
                    <a:pt x="176" y="6243"/>
                    <a:pt x="184" y="6301"/>
                  </a:cubicBezTo>
                  <a:cubicBezTo>
                    <a:pt x="162" y="6323"/>
                    <a:pt x="118" y="6397"/>
                    <a:pt x="140" y="6470"/>
                  </a:cubicBezTo>
                  <a:cubicBezTo>
                    <a:pt x="155" y="6529"/>
                    <a:pt x="155" y="6529"/>
                    <a:pt x="125" y="6572"/>
                  </a:cubicBezTo>
                  <a:cubicBezTo>
                    <a:pt x="125" y="6580"/>
                    <a:pt x="118" y="6587"/>
                    <a:pt x="110" y="6595"/>
                  </a:cubicBezTo>
                  <a:cubicBezTo>
                    <a:pt x="67" y="6668"/>
                    <a:pt x="59" y="6734"/>
                    <a:pt x="88" y="6807"/>
                  </a:cubicBezTo>
                  <a:cubicBezTo>
                    <a:pt x="96" y="6836"/>
                    <a:pt x="96" y="6844"/>
                    <a:pt x="74" y="6873"/>
                  </a:cubicBezTo>
                  <a:cubicBezTo>
                    <a:pt x="67" y="6888"/>
                    <a:pt x="59" y="6902"/>
                    <a:pt x="52" y="6917"/>
                  </a:cubicBezTo>
                  <a:cubicBezTo>
                    <a:pt x="30" y="6968"/>
                    <a:pt x="0" y="7071"/>
                    <a:pt x="125" y="7181"/>
                  </a:cubicBezTo>
                  <a:cubicBezTo>
                    <a:pt x="191" y="7232"/>
                    <a:pt x="191" y="7276"/>
                    <a:pt x="191" y="7313"/>
                  </a:cubicBezTo>
                  <a:cubicBezTo>
                    <a:pt x="191" y="7320"/>
                    <a:pt x="198" y="7335"/>
                    <a:pt x="198" y="7349"/>
                  </a:cubicBezTo>
                  <a:cubicBezTo>
                    <a:pt x="213" y="7379"/>
                    <a:pt x="250" y="7408"/>
                    <a:pt x="286" y="7408"/>
                  </a:cubicBezTo>
                  <a:cubicBezTo>
                    <a:pt x="323" y="7408"/>
                    <a:pt x="352" y="7386"/>
                    <a:pt x="381" y="7357"/>
                  </a:cubicBezTo>
                  <a:cubicBezTo>
                    <a:pt x="396" y="7327"/>
                    <a:pt x="411" y="7320"/>
                    <a:pt x="411" y="7313"/>
                  </a:cubicBezTo>
                  <a:cubicBezTo>
                    <a:pt x="411" y="7320"/>
                    <a:pt x="396" y="7349"/>
                    <a:pt x="381" y="7364"/>
                  </a:cubicBezTo>
                  <a:cubicBezTo>
                    <a:pt x="374" y="7379"/>
                    <a:pt x="360" y="7393"/>
                    <a:pt x="345" y="7415"/>
                  </a:cubicBezTo>
                  <a:cubicBezTo>
                    <a:pt x="338" y="7437"/>
                    <a:pt x="338" y="7467"/>
                    <a:pt x="352" y="7489"/>
                  </a:cubicBezTo>
                  <a:cubicBezTo>
                    <a:pt x="374" y="7525"/>
                    <a:pt x="411" y="7540"/>
                    <a:pt x="455" y="7540"/>
                  </a:cubicBezTo>
                  <a:cubicBezTo>
                    <a:pt x="484" y="7540"/>
                    <a:pt x="506" y="7532"/>
                    <a:pt x="536" y="7525"/>
                  </a:cubicBezTo>
                  <a:cubicBezTo>
                    <a:pt x="579" y="7503"/>
                    <a:pt x="631" y="7474"/>
                    <a:pt x="682" y="7445"/>
                  </a:cubicBezTo>
                  <a:cubicBezTo>
                    <a:pt x="748" y="7408"/>
                    <a:pt x="836" y="7357"/>
                    <a:pt x="865" y="7357"/>
                  </a:cubicBezTo>
                  <a:cubicBezTo>
                    <a:pt x="872" y="7364"/>
                    <a:pt x="880" y="7393"/>
                    <a:pt x="887" y="7415"/>
                  </a:cubicBezTo>
                  <a:cubicBezTo>
                    <a:pt x="895" y="7452"/>
                    <a:pt x="909" y="7496"/>
                    <a:pt x="946" y="7503"/>
                  </a:cubicBezTo>
                  <a:cubicBezTo>
                    <a:pt x="968" y="7510"/>
                    <a:pt x="1012" y="7510"/>
                    <a:pt x="1034" y="7510"/>
                  </a:cubicBezTo>
                  <a:cubicBezTo>
                    <a:pt x="1078" y="7510"/>
                    <a:pt x="1319" y="7503"/>
                    <a:pt x="1407" y="7415"/>
                  </a:cubicBezTo>
                  <a:cubicBezTo>
                    <a:pt x="1466" y="7357"/>
                    <a:pt x="1620" y="7283"/>
                    <a:pt x="1708" y="7283"/>
                  </a:cubicBezTo>
                  <a:cubicBezTo>
                    <a:pt x="1737" y="7283"/>
                    <a:pt x="1759" y="7291"/>
                    <a:pt x="1767" y="7305"/>
                  </a:cubicBezTo>
                  <a:cubicBezTo>
                    <a:pt x="1818" y="7430"/>
                    <a:pt x="1920" y="7445"/>
                    <a:pt x="1994" y="7445"/>
                  </a:cubicBezTo>
                  <a:cubicBezTo>
                    <a:pt x="2045" y="7445"/>
                    <a:pt x="2096" y="7437"/>
                    <a:pt x="2169" y="7422"/>
                  </a:cubicBezTo>
                  <a:cubicBezTo>
                    <a:pt x="2206" y="7415"/>
                    <a:pt x="2206" y="7415"/>
                    <a:pt x="2206" y="7415"/>
                  </a:cubicBezTo>
                  <a:cubicBezTo>
                    <a:pt x="2199" y="7386"/>
                    <a:pt x="2199" y="7386"/>
                    <a:pt x="2199" y="7386"/>
                  </a:cubicBezTo>
                  <a:cubicBezTo>
                    <a:pt x="2191" y="7379"/>
                    <a:pt x="2184" y="7305"/>
                    <a:pt x="2257" y="7276"/>
                  </a:cubicBezTo>
                  <a:cubicBezTo>
                    <a:pt x="2272" y="7269"/>
                    <a:pt x="2294" y="7261"/>
                    <a:pt x="2309" y="7261"/>
                  </a:cubicBezTo>
                  <a:cubicBezTo>
                    <a:pt x="2360" y="7261"/>
                    <a:pt x="2397" y="7298"/>
                    <a:pt x="2411" y="7305"/>
                  </a:cubicBezTo>
                  <a:cubicBezTo>
                    <a:pt x="2411" y="7335"/>
                    <a:pt x="2411" y="7335"/>
                    <a:pt x="2411" y="7335"/>
                  </a:cubicBezTo>
                  <a:cubicBezTo>
                    <a:pt x="2440" y="7335"/>
                    <a:pt x="2440" y="7335"/>
                    <a:pt x="2440" y="7335"/>
                  </a:cubicBezTo>
                  <a:cubicBezTo>
                    <a:pt x="2470" y="7335"/>
                    <a:pt x="2536" y="7313"/>
                    <a:pt x="2550" y="7232"/>
                  </a:cubicBezTo>
                  <a:cubicBezTo>
                    <a:pt x="2550" y="7210"/>
                    <a:pt x="2558" y="7195"/>
                    <a:pt x="2572" y="7181"/>
                  </a:cubicBezTo>
                  <a:cubicBezTo>
                    <a:pt x="2580" y="7159"/>
                    <a:pt x="2594" y="7137"/>
                    <a:pt x="2587" y="7108"/>
                  </a:cubicBezTo>
                  <a:cubicBezTo>
                    <a:pt x="2580" y="7078"/>
                    <a:pt x="2558" y="7063"/>
                    <a:pt x="2507" y="7034"/>
                  </a:cubicBezTo>
                  <a:cubicBezTo>
                    <a:pt x="2477" y="7020"/>
                    <a:pt x="2448" y="7012"/>
                    <a:pt x="2426" y="7012"/>
                  </a:cubicBezTo>
                  <a:cubicBezTo>
                    <a:pt x="2375" y="7012"/>
                    <a:pt x="2353" y="7041"/>
                    <a:pt x="2338" y="7063"/>
                  </a:cubicBezTo>
                  <a:cubicBezTo>
                    <a:pt x="2331" y="7078"/>
                    <a:pt x="2323" y="7086"/>
                    <a:pt x="2309" y="7093"/>
                  </a:cubicBezTo>
                  <a:cubicBezTo>
                    <a:pt x="2287" y="7108"/>
                    <a:pt x="2250" y="7122"/>
                    <a:pt x="2221" y="7122"/>
                  </a:cubicBezTo>
                  <a:cubicBezTo>
                    <a:pt x="2199" y="7122"/>
                    <a:pt x="2162" y="7115"/>
                    <a:pt x="2133" y="7078"/>
                  </a:cubicBezTo>
                  <a:cubicBezTo>
                    <a:pt x="2111" y="7056"/>
                    <a:pt x="2103" y="7020"/>
                    <a:pt x="2118" y="6983"/>
                  </a:cubicBezTo>
                  <a:cubicBezTo>
                    <a:pt x="2126" y="6954"/>
                    <a:pt x="2140" y="6932"/>
                    <a:pt x="2155" y="6924"/>
                  </a:cubicBezTo>
                  <a:cubicBezTo>
                    <a:pt x="2213" y="6902"/>
                    <a:pt x="2228" y="6836"/>
                    <a:pt x="2236" y="6792"/>
                  </a:cubicBezTo>
                  <a:cubicBezTo>
                    <a:pt x="2236" y="6785"/>
                    <a:pt x="2236" y="6778"/>
                    <a:pt x="2243" y="6770"/>
                  </a:cubicBezTo>
                  <a:cubicBezTo>
                    <a:pt x="2250" y="6763"/>
                    <a:pt x="2287" y="6756"/>
                    <a:pt x="2309" y="6748"/>
                  </a:cubicBezTo>
                  <a:cubicBezTo>
                    <a:pt x="2353" y="6741"/>
                    <a:pt x="2397" y="6727"/>
                    <a:pt x="2433" y="6704"/>
                  </a:cubicBezTo>
                  <a:cubicBezTo>
                    <a:pt x="2455" y="6690"/>
                    <a:pt x="2470" y="6690"/>
                    <a:pt x="2477" y="6690"/>
                  </a:cubicBezTo>
                  <a:cubicBezTo>
                    <a:pt x="2499" y="6690"/>
                    <a:pt x="2507" y="6719"/>
                    <a:pt x="2514" y="6741"/>
                  </a:cubicBezTo>
                  <a:cubicBezTo>
                    <a:pt x="2514" y="6792"/>
                    <a:pt x="2543" y="6807"/>
                    <a:pt x="2572" y="6807"/>
                  </a:cubicBezTo>
                  <a:cubicBezTo>
                    <a:pt x="2609" y="6807"/>
                    <a:pt x="2646" y="6778"/>
                    <a:pt x="2653" y="6719"/>
                  </a:cubicBezTo>
                  <a:cubicBezTo>
                    <a:pt x="2741" y="6756"/>
                    <a:pt x="2800" y="6792"/>
                    <a:pt x="2800" y="6807"/>
                  </a:cubicBezTo>
                  <a:cubicBezTo>
                    <a:pt x="2785" y="6836"/>
                    <a:pt x="2756" y="6851"/>
                    <a:pt x="2734" y="6858"/>
                  </a:cubicBezTo>
                  <a:cubicBezTo>
                    <a:pt x="2697" y="6873"/>
                    <a:pt x="2660" y="6895"/>
                    <a:pt x="2646" y="6939"/>
                  </a:cubicBezTo>
                  <a:cubicBezTo>
                    <a:pt x="2638" y="6976"/>
                    <a:pt x="2646" y="6998"/>
                    <a:pt x="2653" y="7012"/>
                  </a:cubicBezTo>
                  <a:cubicBezTo>
                    <a:pt x="2682" y="7049"/>
                    <a:pt x="2756" y="7056"/>
                    <a:pt x="2778" y="7056"/>
                  </a:cubicBezTo>
                  <a:cubicBezTo>
                    <a:pt x="2792" y="7056"/>
                    <a:pt x="2807" y="7056"/>
                    <a:pt x="2822" y="7049"/>
                  </a:cubicBezTo>
                  <a:lnTo>
                    <a:pt x="2822" y="7049"/>
                  </a:lnTo>
                  <a:cubicBezTo>
                    <a:pt x="2836" y="7049"/>
                    <a:pt x="2858" y="7063"/>
                    <a:pt x="2873" y="7071"/>
                  </a:cubicBezTo>
                  <a:cubicBezTo>
                    <a:pt x="2895" y="7086"/>
                    <a:pt x="2917" y="7093"/>
                    <a:pt x="2939" y="7093"/>
                  </a:cubicBezTo>
                  <a:cubicBezTo>
                    <a:pt x="2961" y="7093"/>
                    <a:pt x="2976" y="7086"/>
                    <a:pt x="2990" y="7063"/>
                  </a:cubicBezTo>
                  <a:cubicBezTo>
                    <a:pt x="2998" y="7034"/>
                    <a:pt x="2983" y="6983"/>
                    <a:pt x="2953" y="6946"/>
                  </a:cubicBezTo>
                  <a:cubicBezTo>
                    <a:pt x="2961" y="6954"/>
                    <a:pt x="2976" y="6961"/>
                    <a:pt x="2990" y="6968"/>
                  </a:cubicBezTo>
                  <a:cubicBezTo>
                    <a:pt x="3071" y="7020"/>
                    <a:pt x="3071" y="7056"/>
                    <a:pt x="3063" y="7093"/>
                  </a:cubicBezTo>
                  <a:cubicBezTo>
                    <a:pt x="3063" y="7122"/>
                    <a:pt x="3063" y="7144"/>
                    <a:pt x="3078" y="7159"/>
                  </a:cubicBezTo>
                  <a:cubicBezTo>
                    <a:pt x="3100" y="7181"/>
                    <a:pt x="3122" y="7195"/>
                    <a:pt x="3159" y="7195"/>
                  </a:cubicBezTo>
                  <a:cubicBezTo>
                    <a:pt x="3188" y="7195"/>
                    <a:pt x="3225" y="7181"/>
                    <a:pt x="3261" y="7159"/>
                  </a:cubicBezTo>
                  <a:cubicBezTo>
                    <a:pt x="3335" y="7115"/>
                    <a:pt x="3408" y="7086"/>
                    <a:pt x="3474" y="7086"/>
                  </a:cubicBezTo>
                  <a:cubicBezTo>
                    <a:pt x="3496" y="7086"/>
                    <a:pt x="3510" y="7093"/>
                    <a:pt x="3532" y="7093"/>
                  </a:cubicBezTo>
                  <a:cubicBezTo>
                    <a:pt x="3635" y="7115"/>
                    <a:pt x="3781" y="7173"/>
                    <a:pt x="3840" y="7203"/>
                  </a:cubicBezTo>
                  <a:cubicBezTo>
                    <a:pt x="3862" y="7217"/>
                    <a:pt x="3906" y="7232"/>
                    <a:pt x="3950" y="7247"/>
                  </a:cubicBezTo>
                  <a:cubicBezTo>
                    <a:pt x="4038" y="7276"/>
                    <a:pt x="4207" y="7327"/>
                    <a:pt x="4221" y="7371"/>
                  </a:cubicBezTo>
                  <a:cubicBezTo>
                    <a:pt x="4309" y="7577"/>
                    <a:pt x="4382" y="7679"/>
                    <a:pt x="4448" y="7686"/>
                  </a:cubicBezTo>
                  <a:cubicBezTo>
                    <a:pt x="4463" y="7686"/>
                    <a:pt x="4478" y="7686"/>
                    <a:pt x="4485" y="7686"/>
                  </a:cubicBezTo>
                  <a:cubicBezTo>
                    <a:pt x="4558" y="7686"/>
                    <a:pt x="4617" y="7650"/>
                    <a:pt x="4675" y="7613"/>
                  </a:cubicBezTo>
                  <a:cubicBezTo>
                    <a:pt x="4683" y="7606"/>
                    <a:pt x="4690" y="7606"/>
                    <a:pt x="4705" y="7606"/>
                  </a:cubicBezTo>
                  <a:cubicBezTo>
                    <a:pt x="4734" y="7606"/>
                    <a:pt x="4771" y="7642"/>
                    <a:pt x="4785" y="7650"/>
                  </a:cubicBezTo>
                  <a:cubicBezTo>
                    <a:pt x="4800" y="7672"/>
                    <a:pt x="4800" y="7672"/>
                    <a:pt x="4800" y="7672"/>
                  </a:cubicBezTo>
                  <a:cubicBezTo>
                    <a:pt x="4822" y="7657"/>
                    <a:pt x="4822" y="7657"/>
                    <a:pt x="4822" y="7657"/>
                  </a:cubicBezTo>
                  <a:cubicBezTo>
                    <a:pt x="4902" y="7606"/>
                    <a:pt x="4902" y="7606"/>
                    <a:pt x="4902" y="7606"/>
                  </a:cubicBezTo>
                  <a:cubicBezTo>
                    <a:pt x="4925" y="7613"/>
                    <a:pt x="4969" y="7628"/>
                    <a:pt x="5005" y="7628"/>
                  </a:cubicBezTo>
                  <a:cubicBezTo>
                    <a:pt x="5034" y="7628"/>
                    <a:pt x="5057" y="7620"/>
                    <a:pt x="5071" y="7606"/>
                  </a:cubicBezTo>
                  <a:cubicBezTo>
                    <a:pt x="5093" y="7569"/>
                    <a:pt x="5093" y="7525"/>
                    <a:pt x="5086" y="7503"/>
                  </a:cubicBezTo>
                  <a:cubicBezTo>
                    <a:pt x="5086" y="7474"/>
                    <a:pt x="5086" y="7474"/>
                    <a:pt x="5086" y="7474"/>
                  </a:cubicBezTo>
                  <a:cubicBezTo>
                    <a:pt x="5064" y="7474"/>
                    <a:pt x="5064" y="7474"/>
                    <a:pt x="5064" y="7474"/>
                  </a:cubicBezTo>
                  <a:cubicBezTo>
                    <a:pt x="4976" y="7467"/>
                    <a:pt x="4910" y="7445"/>
                    <a:pt x="4881" y="7422"/>
                  </a:cubicBezTo>
                  <a:cubicBezTo>
                    <a:pt x="4866" y="7415"/>
                    <a:pt x="4851" y="7408"/>
                    <a:pt x="4837" y="7401"/>
                  </a:cubicBezTo>
                  <a:cubicBezTo>
                    <a:pt x="4822" y="7393"/>
                    <a:pt x="4807" y="7379"/>
                    <a:pt x="4800" y="7379"/>
                  </a:cubicBezTo>
                  <a:cubicBezTo>
                    <a:pt x="4800" y="7371"/>
                    <a:pt x="4807" y="7371"/>
                    <a:pt x="4807" y="7371"/>
                  </a:cubicBezTo>
                  <a:cubicBezTo>
                    <a:pt x="4837" y="7342"/>
                    <a:pt x="4925" y="7327"/>
                    <a:pt x="4983" y="7313"/>
                  </a:cubicBezTo>
                  <a:cubicBezTo>
                    <a:pt x="4998" y="7313"/>
                    <a:pt x="5005" y="7313"/>
                    <a:pt x="5020" y="7313"/>
                  </a:cubicBezTo>
                  <a:cubicBezTo>
                    <a:pt x="5093" y="7298"/>
                    <a:pt x="5181" y="7247"/>
                    <a:pt x="5225" y="7188"/>
                  </a:cubicBezTo>
                  <a:cubicBezTo>
                    <a:pt x="5232" y="7173"/>
                    <a:pt x="5232" y="7173"/>
                    <a:pt x="5232" y="7173"/>
                  </a:cubicBezTo>
                  <a:cubicBezTo>
                    <a:pt x="5262" y="7144"/>
                    <a:pt x="5291" y="7108"/>
                    <a:pt x="5328" y="7108"/>
                  </a:cubicBezTo>
                  <a:cubicBezTo>
                    <a:pt x="5342" y="7108"/>
                    <a:pt x="5364" y="7115"/>
                    <a:pt x="5379" y="7129"/>
                  </a:cubicBezTo>
                  <a:cubicBezTo>
                    <a:pt x="5416" y="7144"/>
                    <a:pt x="5452" y="7159"/>
                    <a:pt x="5489" y="7159"/>
                  </a:cubicBezTo>
                  <a:cubicBezTo>
                    <a:pt x="5562" y="7159"/>
                    <a:pt x="5621" y="7115"/>
                    <a:pt x="5665" y="7078"/>
                  </a:cubicBezTo>
                  <a:cubicBezTo>
                    <a:pt x="5679" y="7063"/>
                    <a:pt x="5701" y="7056"/>
                    <a:pt x="5716" y="7056"/>
                  </a:cubicBezTo>
                  <a:cubicBezTo>
                    <a:pt x="5745" y="7056"/>
                    <a:pt x="5782" y="7078"/>
                    <a:pt x="5789" y="7100"/>
                  </a:cubicBezTo>
                  <a:cubicBezTo>
                    <a:pt x="5797" y="7115"/>
                    <a:pt x="5811" y="7129"/>
                    <a:pt x="5833" y="7129"/>
                  </a:cubicBezTo>
                  <a:cubicBezTo>
                    <a:pt x="5870" y="7129"/>
                    <a:pt x="5899" y="7086"/>
                    <a:pt x="5914" y="7071"/>
                  </a:cubicBezTo>
                  <a:cubicBezTo>
                    <a:pt x="5929" y="7041"/>
                    <a:pt x="5980" y="6954"/>
                    <a:pt x="5936" y="6851"/>
                  </a:cubicBezTo>
                  <a:cubicBezTo>
                    <a:pt x="5914" y="6800"/>
                    <a:pt x="5892" y="6763"/>
                    <a:pt x="5877" y="6734"/>
                  </a:cubicBezTo>
                  <a:cubicBezTo>
                    <a:pt x="5833" y="6660"/>
                    <a:pt x="5841" y="6660"/>
                    <a:pt x="5855" y="6646"/>
                  </a:cubicBezTo>
                  <a:cubicBezTo>
                    <a:pt x="5870" y="6639"/>
                    <a:pt x="5884" y="6631"/>
                    <a:pt x="5899" y="6624"/>
                  </a:cubicBezTo>
                  <a:cubicBezTo>
                    <a:pt x="5929" y="6617"/>
                    <a:pt x="5958" y="6602"/>
                    <a:pt x="5965" y="6572"/>
                  </a:cubicBezTo>
                  <a:cubicBezTo>
                    <a:pt x="5965" y="6536"/>
                    <a:pt x="5943" y="6514"/>
                    <a:pt x="5907" y="6477"/>
                  </a:cubicBezTo>
                  <a:cubicBezTo>
                    <a:pt x="5833" y="6411"/>
                    <a:pt x="5841" y="6404"/>
                    <a:pt x="5862" y="6331"/>
                  </a:cubicBezTo>
                  <a:cubicBezTo>
                    <a:pt x="5870" y="6316"/>
                    <a:pt x="5877" y="6301"/>
                    <a:pt x="5877" y="6279"/>
                  </a:cubicBezTo>
                  <a:cubicBezTo>
                    <a:pt x="5899" y="6213"/>
                    <a:pt x="5870" y="6162"/>
                    <a:pt x="5848" y="6126"/>
                  </a:cubicBezTo>
                  <a:cubicBezTo>
                    <a:pt x="5826" y="6089"/>
                    <a:pt x="5826" y="6089"/>
                    <a:pt x="5833" y="6082"/>
                  </a:cubicBezTo>
                  <a:cubicBezTo>
                    <a:pt x="5914" y="6016"/>
                    <a:pt x="5980" y="5832"/>
                    <a:pt x="5980" y="5730"/>
                  </a:cubicBezTo>
                  <a:cubicBezTo>
                    <a:pt x="5980" y="5671"/>
                    <a:pt x="5943" y="5598"/>
                    <a:pt x="5899" y="5510"/>
                  </a:cubicBezTo>
                  <a:cubicBezTo>
                    <a:pt x="5855" y="5422"/>
                    <a:pt x="5804" y="5320"/>
                    <a:pt x="5804" y="5239"/>
                  </a:cubicBezTo>
                  <a:cubicBezTo>
                    <a:pt x="5789" y="5092"/>
                    <a:pt x="5804" y="5041"/>
                    <a:pt x="5804" y="5041"/>
                  </a:cubicBezTo>
                  <a:cubicBezTo>
                    <a:pt x="5804" y="5034"/>
                    <a:pt x="5804" y="5034"/>
                    <a:pt x="5804" y="5034"/>
                  </a:cubicBezTo>
                  <a:cubicBezTo>
                    <a:pt x="5797" y="5019"/>
                    <a:pt x="5797" y="5019"/>
                    <a:pt x="5797" y="5019"/>
                  </a:cubicBezTo>
                  <a:cubicBezTo>
                    <a:pt x="5782" y="4997"/>
                    <a:pt x="5657" y="4799"/>
                    <a:pt x="5584" y="4748"/>
                  </a:cubicBezTo>
                  <a:lnTo>
                    <a:pt x="5577" y="4748"/>
                  </a:lnTo>
                  <a:lnTo>
                    <a:pt x="5584" y="4741"/>
                  </a:lnTo>
                  <a:cubicBezTo>
                    <a:pt x="5599" y="4719"/>
                    <a:pt x="5635" y="4689"/>
                    <a:pt x="5665" y="4631"/>
                  </a:cubicBezTo>
                  <a:cubicBezTo>
                    <a:pt x="5723" y="4499"/>
                    <a:pt x="5804" y="4418"/>
                    <a:pt x="5826" y="4418"/>
                  </a:cubicBezTo>
                  <a:cubicBezTo>
                    <a:pt x="5833" y="4426"/>
                    <a:pt x="5841" y="4433"/>
                    <a:pt x="5855" y="4440"/>
                  </a:cubicBezTo>
                  <a:cubicBezTo>
                    <a:pt x="5877" y="4455"/>
                    <a:pt x="5899" y="4477"/>
                    <a:pt x="5936" y="4477"/>
                  </a:cubicBezTo>
                  <a:cubicBezTo>
                    <a:pt x="5958" y="4477"/>
                    <a:pt x="5980" y="4470"/>
                    <a:pt x="6009" y="4448"/>
                  </a:cubicBezTo>
                  <a:cubicBezTo>
                    <a:pt x="6075" y="4389"/>
                    <a:pt x="6126" y="4374"/>
                    <a:pt x="6163" y="4360"/>
                  </a:cubicBezTo>
                  <a:cubicBezTo>
                    <a:pt x="6185" y="4360"/>
                    <a:pt x="6192" y="4345"/>
                    <a:pt x="6200" y="4330"/>
                  </a:cubicBezTo>
                  <a:cubicBezTo>
                    <a:pt x="6207" y="4308"/>
                    <a:pt x="6192" y="4294"/>
                    <a:pt x="6178" y="4286"/>
                  </a:cubicBezTo>
                  <a:cubicBezTo>
                    <a:pt x="6170" y="4279"/>
                    <a:pt x="6163" y="4264"/>
                    <a:pt x="6163" y="4264"/>
                  </a:cubicBezTo>
                  <a:cubicBezTo>
                    <a:pt x="6163" y="4257"/>
                    <a:pt x="6163" y="4257"/>
                    <a:pt x="6170" y="4257"/>
                  </a:cubicBezTo>
                  <a:cubicBezTo>
                    <a:pt x="6185" y="4257"/>
                    <a:pt x="6200" y="4264"/>
                    <a:pt x="6214" y="4279"/>
                  </a:cubicBezTo>
                  <a:cubicBezTo>
                    <a:pt x="6222" y="4286"/>
                    <a:pt x="6236" y="4286"/>
                    <a:pt x="6243" y="4286"/>
                  </a:cubicBezTo>
                  <a:cubicBezTo>
                    <a:pt x="6265" y="4286"/>
                    <a:pt x="6288" y="4272"/>
                    <a:pt x="6302" y="4235"/>
                  </a:cubicBezTo>
                  <a:cubicBezTo>
                    <a:pt x="6331" y="4177"/>
                    <a:pt x="6346" y="4059"/>
                    <a:pt x="6295" y="3993"/>
                  </a:cubicBezTo>
                  <a:cubicBezTo>
                    <a:pt x="6273" y="3971"/>
                    <a:pt x="6265" y="3964"/>
                    <a:pt x="6265" y="3957"/>
                  </a:cubicBezTo>
                  <a:lnTo>
                    <a:pt x="6273" y="3957"/>
                  </a:lnTo>
                  <a:cubicBezTo>
                    <a:pt x="6280" y="3957"/>
                    <a:pt x="6288" y="3957"/>
                    <a:pt x="6302" y="3957"/>
                  </a:cubicBezTo>
                  <a:cubicBezTo>
                    <a:pt x="6317" y="3898"/>
                    <a:pt x="6317" y="3898"/>
                    <a:pt x="6317" y="3898"/>
                  </a:cubicBezTo>
                  <a:cubicBezTo>
                    <a:pt x="6265" y="3869"/>
                    <a:pt x="6163" y="3803"/>
                    <a:pt x="6178" y="3751"/>
                  </a:cubicBezTo>
                  <a:cubicBezTo>
                    <a:pt x="6192" y="3686"/>
                    <a:pt x="6200" y="3686"/>
                    <a:pt x="6214" y="3686"/>
                  </a:cubicBezTo>
                  <a:cubicBezTo>
                    <a:pt x="6229" y="3686"/>
                    <a:pt x="6243" y="3686"/>
                    <a:pt x="6273" y="3693"/>
                  </a:cubicBezTo>
                  <a:cubicBezTo>
                    <a:pt x="6317" y="3708"/>
                    <a:pt x="6346" y="3729"/>
                    <a:pt x="6375" y="3759"/>
                  </a:cubicBezTo>
                  <a:cubicBezTo>
                    <a:pt x="6397" y="3773"/>
                    <a:pt x="6411" y="3795"/>
                    <a:pt x="6433" y="3795"/>
                  </a:cubicBezTo>
                  <a:cubicBezTo>
                    <a:pt x="6448" y="3795"/>
                    <a:pt x="6455" y="3788"/>
                    <a:pt x="6470" y="3773"/>
                  </a:cubicBezTo>
                  <a:cubicBezTo>
                    <a:pt x="6484" y="3766"/>
                    <a:pt x="6499" y="3759"/>
                    <a:pt x="6536" y="3759"/>
                  </a:cubicBezTo>
                  <a:cubicBezTo>
                    <a:pt x="6543" y="3759"/>
                    <a:pt x="6550" y="3759"/>
                    <a:pt x="6565" y="3766"/>
                  </a:cubicBezTo>
                  <a:cubicBezTo>
                    <a:pt x="6572" y="3766"/>
                    <a:pt x="6580" y="3766"/>
                    <a:pt x="6587" y="3766"/>
                  </a:cubicBezTo>
                  <a:cubicBezTo>
                    <a:pt x="6616" y="3766"/>
                    <a:pt x="6653" y="3737"/>
                    <a:pt x="6675" y="3708"/>
                  </a:cubicBezTo>
                  <a:cubicBezTo>
                    <a:pt x="6697" y="3671"/>
                    <a:pt x="6697" y="3627"/>
                    <a:pt x="6668" y="3583"/>
                  </a:cubicBezTo>
                  <a:cubicBezTo>
                    <a:pt x="6638" y="3532"/>
                    <a:pt x="6602" y="3524"/>
                    <a:pt x="6580" y="3517"/>
                  </a:cubicBezTo>
                  <a:cubicBezTo>
                    <a:pt x="6565" y="3517"/>
                    <a:pt x="6558" y="3510"/>
                    <a:pt x="6543" y="3495"/>
                  </a:cubicBezTo>
                  <a:cubicBezTo>
                    <a:pt x="6514" y="3429"/>
                    <a:pt x="6521" y="3363"/>
                    <a:pt x="6558" y="3304"/>
                  </a:cubicBezTo>
                  <a:cubicBezTo>
                    <a:pt x="6594" y="3253"/>
                    <a:pt x="6594" y="3187"/>
                    <a:pt x="6565" y="3129"/>
                  </a:cubicBezTo>
                  <a:cubicBezTo>
                    <a:pt x="6580" y="3121"/>
                    <a:pt x="6594" y="3114"/>
                    <a:pt x="6602" y="3085"/>
                  </a:cubicBezTo>
                  <a:cubicBezTo>
                    <a:pt x="6616" y="3026"/>
                    <a:pt x="6602" y="2799"/>
                    <a:pt x="6470" y="2667"/>
                  </a:cubicBezTo>
                  <a:cubicBezTo>
                    <a:pt x="6346" y="2542"/>
                    <a:pt x="6273" y="2506"/>
                    <a:pt x="6185" y="2477"/>
                  </a:cubicBezTo>
                  <a:cubicBezTo>
                    <a:pt x="6156" y="2469"/>
                    <a:pt x="6156" y="2462"/>
                    <a:pt x="6156" y="2432"/>
                  </a:cubicBezTo>
                  <a:cubicBezTo>
                    <a:pt x="6156" y="2418"/>
                    <a:pt x="6156" y="2403"/>
                    <a:pt x="6148" y="2389"/>
                  </a:cubicBezTo>
                  <a:cubicBezTo>
                    <a:pt x="6141" y="2344"/>
                    <a:pt x="6104" y="2337"/>
                    <a:pt x="6082" y="2322"/>
                  </a:cubicBezTo>
                  <a:cubicBezTo>
                    <a:pt x="6075" y="2322"/>
                    <a:pt x="6060" y="2315"/>
                    <a:pt x="6060" y="2308"/>
                  </a:cubicBezTo>
                  <a:cubicBezTo>
                    <a:pt x="6053" y="2301"/>
                    <a:pt x="6068" y="2279"/>
                    <a:pt x="6104" y="2249"/>
                  </a:cubicBezTo>
                  <a:cubicBezTo>
                    <a:pt x="6141" y="2227"/>
                    <a:pt x="6156" y="2198"/>
                    <a:pt x="6148" y="2169"/>
                  </a:cubicBezTo>
                  <a:cubicBezTo>
                    <a:pt x="6148" y="2132"/>
                    <a:pt x="6119" y="2103"/>
                    <a:pt x="6068" y="2081"/>
                  </a:cubicBezTo>
                  <a:cubicBezTo>
                    <a:pt x="5987" y="2051"/>
                    <a:pt x="5870" y="1941"/>
                    <a:pt x="5870" y="1861"/>
                  </a:cubicBezTo>
                  <a:cubicBezTo>
                    <a:pt x="5870" y="1824"/>
                    <a:pt x="5877" y="1788"/>
                    <a:pt x="5892" y="1758"/>
                  </a:cubicBezTo>
                  <a:cubicBezTo>
                    <a:pt x="5907" y="1707"/>
                    <a:pt x="5921" y="1656"/>
                    <a:pt x="5884" y="1612"/>
                  </a:cubicBezTo>
                  <a:cubicBezTo>
                    <a:pt x="5848" y="1575"/>
                    <a:pt x="5804" y="1465"/>
                    <a:pt x="5833" y="1414"/>
                  </a:cubicBezTo>
                  <a:cubicBezTo>
                    <a:pt x="5848" y="1377"/>
                    <a:pt x="5877" y="1370"/>
                    <a:pt x="5899" y="1370"/>
                  </a:cubicBezTo>
                  <a:lnTo>
                    <a:pt x="5899" y="1370"/>
                  </a:lnTo>
                  <a:cubicBezTo>
                    <a:pt x="5943" y="1377"/>
                    <a:pt x="5943" y="1377"/>
                    <a:pt x="5943" y="1377"/>
                  </a:cubicBezTo>
                  <a:cubicBezTo>
                    <a:pt x="5936" y="1341"/>
                    <a:pt x="5936" y="1341"/>
                    <a:pt x="5936" y="1341"/>
                  </a:cubicBezTo>
                  <a:cubicBezTo>
                    <a:pt x="5936" y="1304"/>
                    <a:pt x="5921" y="1194"/>
                    <a:pt x="5862" y="1165"/>
                  </a:cubicBezTo>
                  <a:cubicBezTo>
                    <a:pt x="5855" y="1165"/>
                    <a:pt x="5855" y="1165"/>
                    <a:pt x="5855" y="1165"/>
                  </a:cubicBezTo>
                  <a:cubicBezTo>
                    <a:pt x="5819" y="1143"/>
                    <a:pt x="5804" y="1136"/>
                    <a:pt x="5811" y="1084"/>
                  </a:cubicBezTo>
                  <a:cubicBezTo>
                    <a:pt x="5819" y="1033"/>
                    <a:pt x="5811" y="1003"/>
                    <a:pt x="5797" y="974"/>
                  </a:cubicBezTo>
                  <a:cubicBezTo>
                    <a:pt x="5789" y="952"/>
                    <a:pt x="5782" y="930"/>
                    <a:pt x="5782" y="894"/>
                  </a:cubicBezTo>
                  <a:cubicBezTo>
                    <a:pt x="5767" y="820"/>
                    <a:pt x="5723" y="813"/>
                    <a:pt x="5709" y="813"/>
                  </a:cubicBezTo>
                  <a:cubicBezTo>
                    <a:pt x="5672" y="813"/>
                    <a:pt x="5635" y="842"/>
                    <a:pt x="5606" y="894"/>
                  </a:cubicBezTo>
                  <a:cubicBezTo>
                    <a:pt x="5599" y="916"/>
                    <a:pt x="5591" y="938"/>
                    <a:pt x="5591" y="952"/>
                  </a:cubicBezTo>
                  <a:cubicBezTo>
                    <a:pt x="5584" y="974"/>
                    <a:pt x="5577" y="982"/>
                    <a:pt x="5518" y="996"/>
                  </a:cubicBezTo>
                  <a:cubicBezTo>
                    <a:pt x="5503" y="996"/>
                    <a:pt x="5496" y="996"/>
                    <a:pt x="5481" y="996"/>
                  </a:cubicBezTo>
                  <a:cubicBezTo>
                    <a:pt x="5460" y="996"/>
                    <a:pt x="5416" y="996"/>
                    <a:pt x="5416" y="886"/>
                  </a:cubicBezTo>
                  <a:cubicBezTo>
                    <a:pt x="5416" y="842"/>
                    <a:pt x="5393" y="667"/>
                    <a:pt x="5320" y="667"/>
                  </a:cubicBezTo>
                  <a:cubicBezTo>
                    <a:pt x="5313" y="667"/>
                    <a:pt x="5291" y="667"/>
                    <a:pt x="5276" y="689"/>
                  </a:cubicBezTo>
                  <a:cubicBezTo>
                    <a:pt x="5269" y="710"/>
                    <a:pt x="5247" y="732"/>
                    <a:pt x="5232" y="754"/>
                  </a:cubicBezTo>
                  <a:cubicBezTo>
                    <a:pt x="5232" y="740"/>
                    <a:pt x="5240" y="732"/>
                    <a:pt x="5247" y="718"/>
                  </a:cubicBezTo>
                  <a:cubicBezTo>
                    <a:pt x="5262" y="659"/>
                    <a:pt x="5276" y="622"/>
                    <a:pt x="5284" y="601"/>
                  </a:cubicBezTo>
                  <a:cubicBezTo>
                    <a:pt x="5306" y="549"/>
                    <a:pt x="5313" y="535"/>
                    <a:pt x="5298" y="520"/>
                  </a:cubicBezTo>
                  <a:cubicBezTo>
                    <a:pt x="5291" y="498"/>
                    <a:pt x="5276" y="498"/>
                    <a:pt x="5262" y="491"/>
                  </a:cubicBezTo>
                  <a:cubicBezTo>
                    <a:pt x="5262" y="491"/>
                    <a:pt x="5254" y="491"/>
                    <a:pt x="5247" y="483"/>
                  </a:cubicBezTo>
                  <a:cubicBezTo>
                    <a:pt x="5210" y="469"/>
                    <a:pt x="5203" y="447"/>
                    <a:pt x="5210" y="417"/>
                  </a:cubicBezTo>
                  <a:cubicBezTo>
                    <a:pt x="5218" y="381"/>
                    <a:pt x="5203" y="300"/>
                    <a:pt x="5174" y="256"/>
                  </a:cubicBezTo>
                  <a:cubicBezTo>
                    <a:pt x="5152" y="227"/>
                    <a:pt x="5122" y="220"/>
                    <a:pt x="5108" y="220"/>
                  </a:cubicBezTo>
                  <a:cubicBezTo>
                    <a:pt x="5100" y="220"/>
                    <a:pt x="5086" y="220"/>
                    <a:pt x="5079" y="227"/>
                  </a:cubicBezTo>
                  <a:cubicBezTo>
                    <a:pt x="5049" y="234"/>
                    <a:pt x="5027" y="263"/>
                    <a:pt x="5005" y="293"/>
                  </a:cubicBezTo>
                  <a:cubicBezTo>
                    <a:pt x="4991" y="308"/>
                    <a:pt x="4976" y="329"/>
                    <a:pt x="4969" y="329"/>
                  </a:cubicBezTo>
                  <a:cubicBezTo>
                    <a:pt x="4961" y="329"/>
                    <a:pt x="4954" y="322"/>
                    <a:pt x="4939" y="308"/>
                  </a:cubicBezTo>
                  <a:cubicBezTo>
                    <a:pt x="4902" y="271"/>
                    <a:pt x="4881" y="249"/>
                    <a:pt x="4859" y="249"/>
                  </a:cubicBezTo>
                  <a:cubicBezTo>
                    <a:pt x="4837" y="249"/>
                    <a:pt x="4822" y="271"/>
                    <a:pt x="4807" y="293"/>
                  </a:cubicBezTo>
                  <a:cubicBezTo>
                    <a:pt x="4800" y="308"/>
                    <a:pt x="4793" y="315"/>
                    <a:pt x="4785" y="329"/>
                  </a:cubicBezTo>
                  <a:cubicBezTo>
                    <a:pt x="4785" y="315"/>
                    <a:pt x="4785" y="293"/>
                    <a:pt x="4793" y="256"/>
                  </a:cubicBezTo>
                  <a:cubicBezTo>
                    <a:pt x="4807" y="110"/>
                    <a:pt x="4815" y="29"/>
                    <a:pt x="4763" y="7"/>
                  </a:cubicBezTo>
                  <a:cubicBezTo>
                    <a:pt x="4749" y="7"/>
                    <a:pt x="4741" y="0"/>
                    <a:pt x="4727" y="0"/>
                  </a:cubicBezTo>
                  <a:lnTo>
                    <a:pt x="4727" y="36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67" name="Freeform 66"/>
            <p:cNvSpPr>
              <a:spLocks noChangeArrowheads="1"/>
            </p:cNvSpPr>
            <p:nvPr/>
          </p:nvSpPr>
          <p:spPr bwMode="auto">
            <a:xfrm>
              <a:off x="5863572" y="8279562"/>
              <a:ext cx="4125675" cy="4147562"/>
            </a:xfrm>
            <a:custGeom>
              <a:avLst/>
              <a:gdLst>
                <a:gd name="T0" fmla="*/ 2616 w 10735"/>
                <a:gd name="T1" fmla="*/ 10618 h 10919"/>
                <a:gd name="T2" fmla="*/ 2183 w 10735"/>
                <a:gd name="T3" fmla="*/ 10031 h 10919"/>
                <a:gd name="T4" fmla="*/ 1759 w 10735"/>
                <a:gd name="T5" fmla="*/ 10039 h 10919"/>
                <a:gd name="T6" fmla="*/ 2008 w 10735"/>
                <a:gd name="T7" fmla="*/ 9584 h 10919"/>
                <a:gd name="T8" fmla="*/ 2513 w 10735"/>
                <a:gd name="T9" fmla="*/ 9130 h 10919"/>
                <a:gd name="T10" fmla="*/ 2433 w 10735"/>
                <a:gd name="T11" fmla="*/ 7760 h 10919"/>
                <a:gd name="T12" fmla="*/ 2660 w 10735"/>
                <a:gd name="T13" fmla="*/ 6932 h 10919"/>
                <a:gd name="T14" fmla="*/ 2814 w 10735"/>
                <a:gd name="T15" fmla="*/ 6258 h 10919"/>
                <a:gd name="T16" fmla="*/ 3252 w 10735"/>
                <a:gd name="T17" fmla="*/ 6082 h 10919"/>
                <a:gd name="T18" fmla="*/ 2784 w 10735"/>
                <a:gd name="T19" fmla="*/ 4917 h 10919"/>
                <a:gd name="T20" fmla="*/ 2572 w 10735"/>
                <a:gd name="T21" fmla="*/ 3847 h 10919"/>
                <a:gd name="T22" fmla="*/ 2161 w 10735"/>
                <a:gd name="T23" fmla="*/ 3561 h 10919"/>
                <a:gd name="T24" fmla="*/ 1927 w 10735"/>
                <a:gd name="T25" fmla="*/ 3056 h 10919"/>
                <a:gd name="T26" fmla="*/ 1531 w 10735"/>
                <a:gd name="T27" fmla="*/ 2843 h 10919"/>
                <a:gd name="T28" fmla="*/ 1223 w 10735"/>
                <a:gd name="T29" fmla="*/ 2667 h 10919"/>
                <a:gd name="T30" fmla="*/ 960 w 10735"/>
                <a:gd name="T31" fmla="*/ 2594 h 10919"/>
                <a:gd name="T32" fmla="*/ 879 w 10735"/>
                <a:gd name="T33" fmla="*/ 3048 h 10919"/>
                <a:gd name="T34" fmla="*/ 286 w 10735"/>
                <a:gd name="T35" fmla="*/ 3298 h 10919"/>
                <a:gd name="T36" fmla="*/ 300 w 10735"/>
                <a:gd name="T37" fmla="*/ 2865 h 10919"/>
                <a:gd name="T38" fmla="*/ 51 w 10735"/>
                <a:gd name="T39" fmla="*/ 1590 h 10919"/>
                <a:gd name="T40" fmla="*/ 659 w 10735"/>
                <a:gd name="T41" fmla="*/ 1363 h 10919"/>
                <a:gd name="T42" fmla="*/ 1121 w 10735"/>
                <a:gd name="T43" fmla="*/ 1062 h 10919"/>
                <a:gd name="T44" fmla="*/ 1590 w 10735"/>
                <a:gd name="T45" fmla="*/ 879 h 10919"/>
                <a:gd name="T46" fmla="*/ 2220 w 10735"/>
                <a:gd name="T47" fmla="*/ 286 h 10919"/>
                <a:gd name="T48" fmla="*/ 2506 w 10735"/>
                <a:gd name="T49" fmla="*/ 29 h 10919"/>
                <a:gd name="T50" fmla="*/ 3098 w 10735"/>
                <a:gd name="T51" fmla="*/ 542 h 10919"/>
                <a:gd name="T52" fmla="*/ 3523 w 10735"/>
                <a:gd name="T53" fmla="*/ 1062 h 10919"/>
                <a:gd name="T54" fmla="*/ 3919 w 10735"/>
                <a:gd name="T55" fmla="*/ 1004 h 10919"/>
                <a:gd name="T56" fmla="*/ 4007 w 10735"/>
                <a:gd name="T57" fmla="*/ 506 h 10919"/>
                <a:gd name="T58" fmla="*/ 4622 w 10735"/>
                <a:gd name="T59" fmla="*/ 623 h 10919"/>
                <a:gd name="T60" fmla="*/ 4886 w 10735"/>
                <a:gd name="T61" fmla="*/ 872 h 10919"/>
                <a:gd name="T62" fmla="*/ 5128 w 10735"/>
                <a:gd name="T63" fmla="*/ 51 h 10919"/>
                <a:gd name="T64" fmla="*/ 5560 w 10735"/>
                <a:gd name="T65" fmla="*/ 410 h 10919"/>
                <a:gd name="T66" fmla="*/ 6286 w 10735"/>
                <a:gd name="T67" fmla="*/ 352 h 10919"/>
                <a:gd name="T68" fmla="*/ 6682 w 10735"/>
                <a:gd name="T69" fmla="*/ 901 h 10919"/>
                <a:gd name="T70" fmla="*/ 7158 w 10735"/>
                <a:gd name="T71" fmla="*/ 1546 h 10919"/>
                <a:gd name="T72" fmla="*/ 7539 w 10735"/>
                <a:gd name="T73" fmla="*/ 2293 h 10919"/>
                <a:gd name="T74" fmla="*/ 7700 w 10735"/>
                <a:gd name="T75" fmla="*/ 2909 h 10919"/>
                <a:gd name="T76" fmla="*/ 8477 w 10735"/>
                <a:gd name="T77" fmla="*/ 3803 h 10919"/>
                <a:gd name="T78" fmla="*/ 9708 w 10735"/>
                <a:gd name="T79" fmla="*/ 4778 h 10919"/>
                <a:gd name="T80" fmla="*/ 10331 w 10735"/>
                <a:gd name="T81" fmla="*/ 5239 h 10919"/>
                <a:gd name="T82" fmla="*/ 10682 w 10735"/>
                <a:gd name="T83" fmla="*/ 5884 h 10919"/>
                <a:gd name="T84" fmla="*/ 10360 w 10735"/>
                <a:gd name="T85" fmla="*/ 6419 h 10919"/>
                <a:gd name="T86" fmla="*/ 9869 w 10735"/>
                <a:gd name="T87" fmla="*/ 6390 h 10919"/>
                <a:gd name="T88" fmla="*/ 9100 w 10735"/>
                <a:gd name="T89" fmla="*/ 7379 h 10919"/>
                <a:gd name="T90" fmla="*/ 8418 w 10735"/>
                <a:gd name="T91" fmla="*/ 8031 h 10919"/>
                <a:gd name="T92" fmla="*/ 8836 w 10735"/>
                <a:gd name="T93" fmla="*/ 9174 h 10919"/>
                <a:gd name="T94" fmla="*/ 9165 w 10735"/>
                <a:gd name="T95" fmla="*/ 9812 h 10919"/>
                <a:gd name="T96" fmla="*/ 8557 w 10735"/>
                <a:gd name="T97" fmla="*/ 9636 h 10919"/>
                <a:gd name="T98" fmla="*/ 8081 w 10735"/>
                <a:gd name="T99" fmla="*/ 9526 h 10919"/>
                <a:gd name="T100" fmla="*/ 7334 w 10735"/>
                <a:gd name="T101" fmla="*/ 9350 h 10919"/>
                <a:gd name="T102" fmla="*/ 6938 w 10735"/>
                <a:gd name="T103" fmla="*/ 9665 h 10919"/>
                <a:gd name="T104" fmla="*/ 5883 w 10735"/>
                <a:gd name="T105" fmla="*/ 9973 h 10919"/>
                <a:gd name="T106" fmla="*/ 5516 w 10735"/>
                <a:gd name="T107" fmla="*/ 10302 h 10919"/>
                <a:gd name="T108" fmla="*/ 4989 w 10735"/>
                <a:gd name="T109" fmla="*/ 10369 h 10919"/>
                <a:gd name="T110" fmla="*/ 4256 w 10735"/>
                <a:gd name="T111" fmla="*/ 10017 h 10919"/>
                <a:gd name="T112" fmla="*/ 3355 w 10735"/>
                <a:gd name="T113" fmla="*/ 9951 h 10919"/>
                <a:gd name="T114" fmla="*/ 2784 w 10735"/>
                <a:gd name="T115" fmla="*/ 10918 h 10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35" h="10919">
                  <a:moveTo>
                    <a:pt x="2784" y="10918"/>
                  </a:moveTo>
                  <a:lnTo>
                    <a:pt x="2784" y="10918"/>
                  </a:lnTo>
                  <a:cubicBezTo>
                    <a:pt x="2755" y="10918"/>
                    <a:pt x="2733" y="10911"/>
                    <a:pt x="2726" y="10889"/>
                  </a:cubicBezTo>
                  <a:cubicBezTo>
                    <a:pt x="2718" y="10860"/>
                    <a:pt x="2733" y="10830"/>
                    <a:pt x="2762" y="10808"/>
                  </a:cubicBezTo>
                  <a:cubicBezTo>
                    <a:pt x="2792" y="10786"/>
                    <a:pt x="2799" y="10750"/>
                    <a:pt x="2806" y="10684"/>
                  </a:cubicBezTo>
                  <a:cubicBezTo>
                    <a:pt x="2814" y="10662"/>
                    <a:pt x="2814" y="10640"/>
                    <a:pt x="2821" y="10618"/>
                  </a:cubicBezTo>
                  <a:cubicBezTo>
                    <a:pt x="2828" y="10574"/>
                    <a:pt x="2814" y="10552"/>
                    <a:pt x="2806" y="10537"/>
                  </a:cubicBezTo>
                  <a:cubicBezTo>
                    <a:pt x="2799" y="10530"/>
                    <a:pt x="2784" y="10522"/>
                    <a:pt x="2777" y="10522"/>
                  </a:cubicBezTo>
                  <a:cubicBezTo>
                    <a:pt x="2762" y="10522"/>
                    <a:pt x="2755" y="10530"/>
                    <a:pt x="2748" y="10544"/>
                  </a:cubicBezTo>
                  <a:cubicBezTo>
                    <a:pt x="2733" y="10588"/>
                    <a:pt x="2682" y="10618"/>
                    <a:pt x="2616" y="10618"/>
                  </a:cubicBezTo>
                  <a:cubicBezTo>
                    <a:pt x="2587" y="10618"/>
                    <a:pt x="2557" y="10610"/>
                    <a:pt x="2535" y="10596"/>
                  </a:cubicBezTo>
                  <a:cubicBezTo>
                    <a:pt x="2506" y="10581"/>
                    <a:pt x="2491" y="10552"/>
                    <a:pt x="2484" y="10522"/>
                  </a:cubicBezTo>
                  <a:cubicBezTo>
                    <a:pt x="2477" y="10486"/>
                    <a:pt x="2499" y="10449"/>
                    <a:pt x="2528" y="10412"/>
                  </a:cubicBezTo>
                  <a:cubicBezTo>
                    <a:pt x="2557" y="10391"/>
                    <a:pt x="2542" y="10339"/>
                    <a:pt x="2535" y="10325"/>
                  </a:cubicBezTo>
                  <a:cubicBezTo>
                    <a:pt x="2513" y="10281"/>
                    <a:pt x="2484" y="10244"/>
                    <a:pt x="2477" y="10244"/>
                  </a:cubicBezTo>
                  <a:cubicBezTo>
                    <a:pt x="2469" y="10251"/>
                    <a:pt x="2462" y="10251"/>
                    <a:pt x="2454" y="10251"/>
                  </a:cubicBezTo>
                  <a:cubicBezTo>
                    <a:pt x="2411" y="10251"/>
                    <a:pt x="2345" y="10229"/>
                    <a:pt x="2301" y="10185"/>
                  </a:cubicBezTo>
                  <a:cubicBezTo>
                    <a:pt x="2271" y="10156"/>
                    <a:pt x="2257" y="10112"/>
                    <a:pt x="2242" y="10083"/>
                  </a:cubicBezTo>
                  <a:cubicBezTo>
                    <a:pt x="2235" y="10068"/>
                    <a:pt x="2228" y="10046"/>
                    <a:pt x="2220" y="10039"/>
                  </a:cubicBezTo>
                  <a:cubicBezTo>
                    <a:pt x="2220" y="10039"/>
                    <a:pt x="2220" y="10031"/>
                    <a:pt x="2183" y="10031"/>
                  </a:cubicBezTo>
                  <a:cubicBezTo>
                    <a:pt x="2147" y="10031"/>
                    <a:pt x="2096" y="10039"/>
                    <a:pt x="2052" y="10046"/>
                  </a:cubicBezTo>
                  <a:cubicBezTo>
                    <a:pt x="2037" y="10053"/>
                    <a:pt x="2022" y="10053"/>
                    <a:pt x="2015" y="10053"/>
                  </a:cubicBezTo>
                  <a:cubicBezTo>
                    <a:pt x="2000" y="10053"/>
                    <a:pt x="1993" y="10053"/>
                    <a:pt x="1986" y="10053"/>
                  </a:cubicBezTo>
                  <a:cubicBezTo>
                    <a:pt x="1964" y="10053"/>
                    <a:pt x="1942" y="10046"/>
                    <a:pt x="1927" y="10024"/>
                  </a:cubicBezTo>
                  <a:cubicBezTo>
                    <a:pt x="1905" y="10002"/>
                    <a:pt x="1905" y="9966"/>
                    <a:pt x="1912" y="9922"/>
                  </a:cubicBezTo>
                  <a:cubicBezTo>
                    <a:pt x="1920" y="9907"/>
                    <a:pt x="1920" y="9892"/>
                    <a:pt x="1912" y="9878"/>
                  </a:cubicBezTo>
                  <a:cubicBezTo>
                    <a:pt x="1898" y="9870"/>
                    <a:pt x="1876" y="9856"/>
                    <a:pt x="1854" y="9856"/>
                  </a:cubicBezTo>
                  <a:cubicBezTo>
                    <a:pt x="1839" y="9856"/>
                    <a:pt x="1824" y="9863"/>
                    <a:pt x="1817" y="9870"/>
                  </a:cubicBezTo>
                  <a:cubicBezTo>
                    <a:pt x="1780" y="9892"/>
                    <a:pt x="1759" y="9980"/>
                    <a:pt x="1751" y="10017"/>
                  </a:cubicBezTo>
                  <a:lnTo>
                    <a:pt x="1759" y="10039"/>
                  </a:lnTo>
                  <a:cubicBezTo>
                    <a:pt x="1737" y="10039"/>
                    <a:pt x="1737" y="10039"/>
                    <a:pt x="1737" y="10039"/>
                  </a:cubicBezTo>
                  <a:cubicBezTo>
                    <a:pt x="1685" y="10031"/>
                    <a:pt x="1582" y="10017"/>
                    <a:pt x="1539" y="9988"/>
                  </a:cubicBezTo>
                  <a:cubicBezTo>
                    <a:pt x="1524" y="9973"/>
                    <a:pt x="1509" y="9966"/>
                    <a:pt x="1495" y="9958"/>
                  </a:cubicBezTo>
                  <a:cubicBezTo>
                    <a:pt x="1458" y="9943"/>
                    <a:pt x="1436" y="9929"/>
                    <a:pt x="1436" y="9900"/>
                  </a:cubicBezTo>
                  <a:cubicBezTo>
                    <a:pt x="1429" y="9885"/>
                    <a:pt x="1443" y="9870"/>
                    <a:pt x="1451" y="9856"/>
                  </a:cubicBezTo>
                  <a:cubicBezTo>
                    <a:pt x="1495" y="9819"/>
                    <a:pt x="1582" y="9804"/>
                    <a:pt x="1656" y="9790"/>
                  </a:cubicBezTo>
                  <a:cubicBezTo>
                    <a:pt x="1685" y="9790"/>
                    <a:pt x="1685" y="9790"/>
                    <a:pt x="1685" y="9790"/>
                  </a:cubicBezTo>
                  <a:cubicBezTo>
                    <a:pt x="1751" y="9775"/>
                    <a:pt x="1832" y="9731"/>
                    <a:pt x="1876" y="9680"/>
                  </a:cubicBezTo>
                  <a:cubicBezTo>
                    <a:pt x="1883" y="9672"/>
                    <a:pt x="1883" y="9672"/>
                    <a:pt x="1883" y="9672"/>
                  </a:cubicBezTo>
                  <a:cubicBezTo>
                    <a:pt x="1912" y="9629"/>
                    <a:pt x="1949" y="9584"/>
                    <a:pt x="2008" y="9584"/>
                  </a:cubicBezTo>
                  <a:cubicBezTo>
                    <a:pt x="2030" y="9584"/>
                    <a:pt x="2059" y="9592"/>
                    <a:pt x="2081" y="9607"/>
                  </a:cubicBezTo>
                  <a:cubicBezTo>
                    <a:pt x="2110" y="9621"/>
                    <a:pt x="2140" y="9629"/>
                    <a:pt x="2169" y="9629"/>
                  </a:cubicBezTo>
                  <a:cubicBezTo>
                    <a:pt x="2228" y="9629"/>
                    <a:pt x="2279" y="9592"/>
                    <a:pt x="2315" y="9562"/>
                  </a:cubicBezTo>
                  <a:cubicBezTo>
                    <a:pt x="2337" y="9541"/>
                    <a:pt x="2367" y="9533"/>
                    <a:pt x="2396" y="9533"/>
                  </a:cubicBezTo>
                  <a:cubicBezTo>
                    <a:pt x="2447" y="9533"/>
                    <a:pt x="2491" y="9570"/>
                    <a:pt x="2513" y="9599"/>
                  </a:cubicBezTo>
                  <a:lnTo>
                    <a:pt x="2513" y="9599"/>
                  </a:lnTo>
                  <a:cubicBezTo>
                    <a:pt x="2521" y="9599"/>
                    <a:pt x="2535" y="9592"/>
                    <a:pt x="2550" y="9562"/>
                  </a:cubicBezTo>
                  <a:cubicBezTo>
                    <a:pt x="2579" y="9526"/>
                    <a:pt x="2601" y="9453"/>
                    <a:pt x="2572" y="9387"/>
                  </a:cubicBezTo>
                  <a:cubicBezTo>
                    <a:pt x="2557" y="9343"/>
                    <a:pt x="2535" y="9306"/>
                    <a:pt x="2513" y="9277"/>
                  </a:cubicBezTo>
                  <a:cubicBezTo>
                    <a:pt x="2484" y="9218"/>
                    <a:pt x="2454" y="9167"/>
                    <a:pt x="2513" y="9130"/>
                  </a:cubicBezTo>
                  <a:cubicBezTo>
                    <a:pt x="2528" y="9123"/>
                    <a:pt x="2550" y="9108"/>
                    <a:pt x="2564" y="9101"/>
                  </a:cubicBezTo>
                  <a:cubicBezTo>
                    <a:pt x="2579" y="9101"/>
                    <a:pt x="2594" y="9086"/>
                    <a:pt x="2601" y="9086"/>
                  </a:cubicBezTo>
                  <a:cubicBezTo>
                    <a:pt x="2601" y="9079"/>
                    <a:pt x="2594" y="9072"/>
                    <a:pt x="2557" y="9028"/>
                  </a:cubicBezTo>
                  <a:cubicBezTo>
                    <a:pt x="2462" y="8954"/>
                    <a:pt x="2469" y="8918"/>
                    <a:pt x="2499" y="8837"/>
                  </a:cubicBezTo>
                  <a:cubicBezTo>
                    <a:pt x="2506" y="8822"/>
                    <a:pt x="2513" y="8808"/>
                    <a:pt x="2513" y="8786"/>
                  </a:cubicBezTo>
                  <a:cubicBezTo>
                    <a:pt x="2528" y="8742"/>
                    <a:pt x="2506" y="8705"/>
                    <a:pt x="2484" y="8669"/>
                  </a:cubicBezTo>
                  <a:cubicBezTo>
                    <a:pt x="2469" y="8639"/>
                    <a:pt x="2440" y="8603"/>
                    <a:pt x="2484" y="8566"/>
                  </a:cubicBezTo>
                  <a:cubicBezTo>
                    <a:pt x="2550" y="8515"/>
                    <a:pt x="2616" y="8346"/>
                    <a:pt x="2616" y="8251"/>
                  </a:cubicBezTo>
                  <a:cubicBezTo>
                    <a:pt x="2616" y="8207"/>
                    <a:pt x="2579" y="8134"/>
                    <a:pt x="2542" y="8053"/>
                  </a:cubicBezTo>
                  <a:cubicBezTo>
                    <a:pt x="2491" y="7958"/>
                    <a:pt x="2440" y="7848"/>
                    <a:pt x="2433" y="7760"/>
                  </a:cubicBezTo>
                  <a:cubicBezTo>
                    <a:pt x="2425" y="7635"/>
                    <a:pt x="2433" y="7577"/>
                    <a:pt x="2433" y="7562"/>
                  </a:cubicBezTo>
                  <a:cubicBezTo>
                    <a:pt x="2411" y="7525"/>
                    <a:pt x="2301" y="7350"/>
                    <a:pt x="2242" y="7313"/>
                  </a:cubicBezTo>
                  <a:cubicBezTo>
                    <a:pt x="2220" y="7298"/>
                    <a:pt x="2205" y="7284"/>
                    <a:pt x="2205" y="7269"/>
                  </a:cubicBezTo>
                  <a:cubicBezTo>
                    <a:pt x="2205" y="7254"/>
                    <a:pt x="2213" y="7247"/>
                    <a:pt x="2228" y="7232"/>
                  </a:cubicBezTo>
                  <a:cubicBezTo>
                    <a:pt x="2249" y="7210"/>
                    <a:pt x="2279" y="7181"/>
                    <a:pt x="2301" y="7130"/>
                  </a:cubicBezTo>
                  <a:cubicBezTo>
                    <a:pt x="2352" y="7020"/>
                    <a:pt x="2447" y="6895"/>
                    <a:pt x="2506" y="6895"/>
                  </a:cubicBezTo>
                  <a:cubicBezTo>
                    <a:pt x="2513" y="6895"/>
                    <a:pt x="2521" y="6895"/>
                    <a:pt x="2528" y="6895"/>
                  </a:cubicBezTo>
                  <a:cubicBezTo>
                    <a:pt x="2542" y="6903"/>
                    <a:pt x="2550" y="6917"/>
                    <a:pt x="2564" y="6925"/>
                  </a:cubicBezTo>
                  <a:cubicBezTo>
                    <a:pt x="2579" y="6939"/>
                    <a:pt x="2601" y="6954"/>
                    <a:pt x="2616" y="6954"/>
                  </a:cubicBezTo>
                  <a:cubicBezTo>
                    <a:pt x="2630" y="6954"/>
                    <a:pt x="2645" y="6947"/>
                    <a:pt x="2660" y="6932"/>
                  </a:cubicBezTo>
                  <a:cubicBezTo>
                    <a:pt x="2711" y="6888"/>
                    <a:pt x="2770" y="6859"/>
                    <a:pt x="2828" y="6844"/>
                  </a:cubicBezTo>
                  <a:cubicBezTo>
                    <a:pt x="2828" y="6837"/>
                    <a:pt x="2828" y="6837"/>
                    <a:pt x="2828" y="6837"/>
                  </a:cubicBezTo>
                  <a:cubicBezTo>
                    <a:pt x="2814" y="6822"/>
                    <a:pt x="2792" y="6800"/>
                    <a:pt x="2799" y="6771"/>
                  </a:cubicBezTo>
                  <a:cubicBezTo>
                    <a:pt x="2806" y="6749"/>
                    <a:pt x="2828" y="6727"/>
                    <a:pt x="2850" y="6727"/>
                  </a:cubicBezTo>
                  <a:cubicBezTo>
                    <a:pt x="2880" y="6727"/>
                    <a:pt x="2902" y="6741"/>
                    <a:pt x="2923" y="6763"/>
                  </a:cubicBezTo>
                  <a:cubicBezTo>
                    <a:pt x="2931" y="6763"/>
                    <a:pt x="2945" y="6741"/>
                    <a:pt x="2953" y="6705"/>
                  </a:cubicBezTo>
                  <a:cubicBezTo>
                    <a:pt x="2968" y="6653"/>
                    <a:pt x="2968" y="6588"/>
                    <a:pt x="2938" y="6551"/>
                  </a:cubicBezTo>
                  <a:cubicBezTo>
                    <a:pt x="2902" y="6507"/>
                    <a:pt x="2894" y="6478"/>
                    <a:pt x="2902" y="6456"/>
                  </a:cubicBezTo>
                  <a:cubicBezTo>
                    <a:pt x="2902" y="6448"/>
                    <a:pt x="2909" y="6434"/>
                    <a:pt x="2931" y="6434"/>
                  </a:cubicBezTo>
                  <a:cubicBezTo>
                    <a:pt x="2872" y="6397"/>
                    <a:pt x="2792" y="6331"/>
                    <a:pt x="2814" y="6258"/>
                  </a:cubicBezTo>
                  <a:cubicBezTo>
                    <a:pt x="2828" y="6199"/>
                    <a:pt x="2836" y="6162"/>
                    <a:pt x="2894" y="6162"/>
                  </a:cubicBezTo>
                  <a:cubicBezTo>
                    <a:pt x="2909" y="6162"/>
                    <a:pt x="2931" y="6162"/>
                    <a:pt x="2968" y="6170"/>
                  </a:cubicBezTo>
                  <a:cubicBezTo>
                    <a:pt x="3019" y="6184"/>
                    <a:pt x="3055" y="6221"/>
                    <a:pt x="3084" y="6243"/>
                  </a:cubicBezTo>
                  <a:cubicBezTo>
                    <a:pt x="3098" y="6258"/>
                    <a:pt x="3106" y="6265"/>
                    <a:pt x="3113" y="6265"/>
                  </a:cubicBezTo>
                  <a:cubicBezTo>
                    <a:pt x="3142" y="6243"/>
                    <a:pt x="3186" y="6236"/>
                    <a:pt x="3216" y="6236"/>
                  </a:cubicBezTo>
                  <a:cubicBezTo>
                    <a:pt x="3223" y="6236"/>
                    <a:pt x="3238" y="6236"/>
                    <a:pt x="3245" y="6236"/>
                  </a:cubicBezTo>
                  <a:cubicBezTo>
                    <a:pt x="3252" y="6236"/>
                    <a:pt x="3260" y="6236"/>
                    <a:pt x="3267" y="6236"/>
                  </a:cubicBezTo>
                  <a:cubicBezTo>
                    <a:pt x="3274" y="6236"/>
                    <a:pt x="3303" y="6229"/>
                    <a:pt x="3311" y="6207"/>
                  </a:cubicBezTo>
                  <a:cubicBezTo>
                    <a:pt x="3326" y="6184"/>
                    <a:pt x="3333" y="6162"/>
                    <a:pt x="3311" y="6126"/>
                  </a:cubicBezTo>
                  <a:cubicBezTo>
                    <a:pt x="3289" y="6089"/>
                    <a:pt x="3274" y="6089"/>
                    <a:pt x="3252" y="6082"/>
                  </a:cubicBezTo>
                  <a:cubicBezTo>
                    <a:pt x="3230" y="6082"/>
                    <a:pt x="3201" y="6074"/>
                    <a:pt x="3186" y="6031"/>
                  </a:cubicBezTo>
                  <a:cubicBezTo>
                    <a:pt x="3150" y="5957"/>
                    <a:pt x="3150" y="5869"/>
                    <a:pt x="3194" y="5803"/>
                  </a:cubicBezTo>
                  <a:cubicBezTo>
                    <a:pt x="3230" y="5760"/>
                    <a:pt x="3230" y="5708"/>
                    <a:pt x="3194" y="5664"/>
                  </a:cubicBezTo>
                  <a:cubicBezTo>
                    <a:pt x="3194" y="5657"/>
                    <a:pt x="3186" y="5642"/>
                    <a:pt x="3194" y="5635"/>
                  </a:cubicBezTo>
                  <a:cubicBezTo>
                    <a:pt x="3194" y="5620"/>
                    <a:pt x="3208" y="5620"/>
                    <a:pt x="3216" y="5613"/>
                  </a:cubicBezTo>
                  <a:cubicBezTo>
                    <a:pt x="3230" y="5613"/>
                    <a:pt x="3238" y="5606"/>
                    <a:pt x="3238" y="5591"/>
                  </a:cubicBezTo>
                  <a:cubicBezTo>
                    <a:pt x="3252" y="5547"/>
                    <a:pt x="3238" y="5342"/>
                    <a:pt x="3120" y="5224"/>
                  </a:cubicBezTo>
                  <a:cubicBezTo>
                    <a:pt x="2997" y="5100"/>
                    <a:pt x="2931" y="5063"/>
                    <a:pt x="2858" y="5041"/>
                  </a:cubicBezTo>
                  <a:cubicBezTo>
                    <a:pt x="2784" y="5027"/>
                    <a:pt x="2792" y="4983"/>
                    <a:pt x="2792" y="4953"/>
                  </a:cubicBezTo>
                  <a:cubicBezTo>
                    <a:pt x="2792" y="4939"/>
                    <a:pt x="2792" y="4931"/>
                    <a:pt x="2784" y="4917"/>
                  </a:cubicBezTo>
                  <a:cubicBezTo>
                    <a:pt x="2784" y="4902"/>
                    <a:pt x="2770" y="4895"/>
                    <a:pt x="2748" y="4888"/>
                  </a:cubicBezTo>
                  <a:cubicBezTo>
                    <a:pt x="2733" y="4880"/>
                    <a:pt x="2711" y="4873"/>
                    <a:pt x="2696" y="4858"/>
                  </a:cubicBezTo>
                  <a:cubicBezTo>
                    <a:pt x="2667" y="4807"/>
                    <a:pt x="2726" y="4756"/>
                    <a:pt x="2762" y="4734"/>
                  </a:cubicBezTo>
                  <a:cubicBezTo>
                    <a:pt x="2770" y="4726"/>
                    <a:pt x="2784" y="4712"/>
                    <a:pt x="2784" y="4697"/>
                  </a:cubicBezTo>
                  <a:cubicBezTo>
                    <a:pt x="2784" y="4675"/>
                    <a:pt x="2762" y="4660"/>
                    <a:pt x="2726" y="4646"/>
                  </a:cubicBezTo>
                  <a:cubicBezTo>
                    <a:pt x="2645" y="4609"/>
                    <a:pt x="2506" y="4492"/>
                    <a:pt x="2506" y="4382"/>
                  </a:cubicBezTo>
                  <a:cubicBezTo>
                    <a:pt x="2506" y="4338"/>
                    <a:pt x="2513" y="4301"/>
                    <a:pt x="2528" y="4265"/>
                  </a:cubicBezTo>
                  <a:cubicBezTo>
                    <a:pt x="2542" y="4213"/>
                    <a:pt x="2550" y="4184"/>
                    <a:pt x="2528" y="4169"/>
                  </a:cubicBezTo>
                  <a:cubicBezTo>
                    <a:pt x="2484" y="4118"/>
                    <a:pt x="2433" y="3986"/>
                    <a:pt x="2469" y="3913"/>
                  </a:cubicBezTo>
                  <a:cubicBezTo>
                    <a:pt x="2499" y="3854"/>
                    <a:pt x="2542" y="3847"/>
                    <a:pt x="2572" y="3847"/>
                  </a:cubicBezTo>
                  <a:cubicBezTo>
                    <a:pt x="2564" y="3803"/>
                    <a:pt x="2550" y="3737"/>
                    <a:pt x="2521" y="3730"/>
                  </a:cubicBezTo>
                  <a:cubicBezTo>
                    <a:pt x="2513" y="3722"/>
                    <a:pt x="2513" y="3722"/>
                    <a:pt x="2513" y="3722"/>
                  </a:cubicBezTo>
                  <a:cubicBezTo>
                    <a:pt x="2477" y="3700"/>
                    <a:pt x="2433" y="3686"/>
                    <a:pt x="2447" y="3598"/>
                  </a:cubicBezTo>
                  <a:cubicBezTo>
                    <a:pt x="2454" y="3554"/>
                    <a:pt x="2447" y="3539"/>
                    <a:pt x="2433" y="3510"/>
                  </a:cubicBezTo>
                  <a:cubicBezTo>
                    <a:pt x="2425" y="3488"/>
                    <a:pt x="2418" y="3459"/>
                    <a:pt x="2411" y="3422"/>
                  </a:cubicBezTo>
                  <a:cubicBezTo>
                    <a:pt x="2411" y="3407"/>
                    <a:pt x="2403" y="3378"/>
                    <a:pt x="2389" y="3378"/>
                  </a:cubicBezTo>
                  <a:cubicBezTo>
                    <a:pt x="2374" y="3378"/>
                    <a:pt x="2345" y="3400"/>
                    <a:pt x="2330" y="3437"/>
                  </a:cubicBezTo>
                  <a:cubicBezTo>
                    <a:pt x="2323" y="3459"/>
                    <a:pt x="2315" y="3466"/>
                    <a:pt x="2315" y="3481"/>
                  </a:cubicBezTo>
                  <a:cubicBezTo>
                    <a:pt x="2301" y="3524"/>
                    <a:pt x="2293" y="3539"/>
                    <a:pt x="2205" y="3561"/>
                  </a:cubicBezTo>
                  <a:cubicBezTo>
                    <a:pt x="2191" y="3561"/>
                    <a:pt x="2176" y="3561"/>
                    <a:pt x="2161" y="3561"/>
                  </a:cubicBezTo>
                  <a:cubicBezTo>
                    <a:pt x="2088" y="3561"/>
                    <a:pt x="2052" y="3510"/>
                    <a:pt x="2052" y="3407"/>
                  </a:cubicBezTo>
                  <a:cubicBezTo>
                    <a:pt x="2052" y="3341"/>
                    <a:pt x="2015" y="3239"/>
                    <a:pt x="2000" y="3231"/>
                  </a:cubicBezTo>
                  <a:lnTo>
                    <a:pt x="2000" y="3231"/>
                  </a:lnTo>
                  <a:cubicBezTo>
                    <a:pt x="2000" y="3239"/>
                    <a:pt x="1927" y="3349"/>
                    <a:pt x="1883" y="3349"/>
                  </a:cubicBezTo>
                  <a:cubicBezTo>
                    <a:pt x="1876" y="3349"/>
                    <a:pt x="1868" y="3341"/>
                    <a:pt x="1868" y="3334"/>
                  </a:cubicBezTo>
                  <a:cubicBezTo>
                    <a:pt x="1861" y="3327"/>
                    <a:pt x="1854" y="3305"/>
                    <a:pt x="1883" y="3224"/>
                  </a:cubicBezTo>
                  <a:cubicBezTo>
                    <a:pt x="1898" y="3165"/>
                    <a:pt x="1912" y="3129"/>
                    <a:pt x="1927" y="3100"/>
                  </a:cubicBezTo>
                  <a:cubicBezTo>
                    <a:pt x="1934" y="3078"/>
                    <a:pt x="1942" y="3063"/>
                    <a:pt x="1942" y="3056"/>
                  </a:cubicBezTo>
                  <a:cubicBezTo>
                    <a:pt x="1942" y="3056"/>
                    <a:pt x="1942" y="3056"/>
                    <a:pt x="1934" y="3056"/>
                  </a:cubicBezTo>
                  <a:cubicBezTo>
                    <a:pt x="1934" y="3056"/>
                    <a:pt x="1934" y="3056"/>
                    <a:pt x="1927" y="3056"/>
                  </a:cubicBezTo>
                  <a:cubicBezTo>
                    <a:pt x="1927" y="3056"/>
                    <a:pt x="1920" y="3048"/>
                    <a:pt x="1912" y="3048"/>
                  </a:cubicBezTo>
                  <a:cubicBezTo>
                    <a:pt x="1854" y="3026"/>
                    <a:pt x="1832" y="2990"/>
                    <a:pt x="1846" y="2931"/>
                  </a:cubicBezTo>
                  <a:cubicBezTo>
                    <a:pt x="1854" y="2902"/>
                    <a:pt x="1839" y="2836"/>
                    <a:pt x="1817" y="2806"/>
                  </a:cubicBezTo>
                  <a:cubicBezTo>
                    <a:pt x="1802" y="2792"/>
                    <a:pt x="1795" y="2784"/>
                    <a:pt x="1788" y="2784"/>
                  </a:cubicBezTo>
                  <a:cubicBezTo>
                    <a:pt x="1780" y="2784"/>
                    <a:pt x="1780" y="2784"/>
                    <a:pt x="1773" y="2792"/>
                  </a:cubicBezTo>
                  <a:cubicBezTo>
                    <a:pt x="1751" y="2792"/>
                    <a:pt x="1737" y="2814"/>
                    <a:pt x="1722" y="2836"/>
                  </a:cubicBezTo>
                  <a:cubicBezTo>
                    <a:pt x="1700" y="2865"/>
                    <a:pt x="1678" y="2894"/>
                    <a:pt x="1649" y="2894"/>
                  </a:cubicBezTo>
                  <a:cubicBezTo>
                    <a:pt x="1627" y="2894"/>
                    <a:pt x="1612" y="2887"/>
                    <a:pt x="1590" y="2865"/>
                  </a:cubicBezTo>
                  <a:cubicBezTo>
                    <a:pt x="1568" y="2843"/>
                    <a:pt x="1546" y="2821"/>
                    <a:pt x="1539" y="2821"/>
                  </a:cubicBezTo>
                  <a:cubicBezTo>
                    <a:pt x="1539" y="2821"/>
                    <a:pt x="1531" y="2829"/>
                    <a:pt x="1531" y="2843"/>
                  </a:cubicBezTo>
                  <a:cubicBezTo>
                    <a:pt x="1524" y="2850"/>
                    <a:pt x="1509" y="2865"/>
                    <a:pt x="1502" y="2887"/>
                  </a:cubicBezTo>
                  <a:cubicBezTo>
                    <a:pt x="1480" y="2909"/>
                    <a:pt x="1465" y="2924"/>
                    <a:pt x="1451" y="2924"/>
                  </a:cubicBezTo>
                  <a:cubicBezTo>
                    <a:pt x="1443" y="2924"/>
                    <a:pt x="1436" y="2916"/>
                    <a:pt x="1436" y="2909"/>
                  </a:cubicBezTo>
                  <a:cubicBezTo>
                    <a:pt x="1429" y="2909"/>
                    <a:pt x="1414" y="2887"/>
                    <a:pt x="1429" y="2770"/>
                  </a:cubicBezTo>
                  <a:cubicBezTo>
                    <a:pt x="1451" y="2601"/>
                    <a:pt x="1436" y="2572"/>
                    <a:pt x="1429" y="2572"/>
                  </a:cubicBezTo>
                  <a:cubicBezTo>
                    <a:pt x="1421" y="2572"/>
                    <a:pt x="1414" y="2572"/>
                    <a:pt x="1407" y="2572"/>
                  </a:cubicBezTo>
                  <a:cubicBezTo>
                    <a:pt x="1399" y="2572"/>
                    <a:pt x="1385" y="2579"/>
                    <a:pt x="1355" y="2594"/>
                  </a:cubicBezTo>
                  <a:cubicBezTo>
                    <a:pt x="1333" y="2609"/>
                    <a:pt x="1333" y="2609"/>
                    <a:pt x="1333" y="2609"/>
                  </a:cubicBezTo>
                  <a:cubicBezTo>
                    <a:pt x="1319" y="2616"/>
                    <a:pt x="1304" y="2623"/>
                    <a:pt x="1290" y="2638"/>
                  </a:cubicBezTo>
                  <a:cubicBezTo>
                    <a:pt x="1268" y="2653"/>
                    <a:pt x="1246" y="2667"/>
                    <a:pt x="1223" y="2667"/>
                  </a:cubicBezTo>
                  <a:cubicBezTo>
                    <a:pt x="1216" y="2667"/>
                    <a:pt x="1202" y="2667"/>
                    <a:pt x="1194" y="2660"/>
                  </a:cubicBezTo>
                  <a:cubicBezTo>
                    <a:pt x="1180" y="2645"/>
                    <a:pt x="1165" y="2631"/>
                    <a:pt x="1158" y="2616"/>
                  </a:cubicBezTo>
                  <a:cubicBezTo>
                    <a:pt x="1150" y="2601"/>
                    <a:pt x="1143" y="2587"/>
                    <a:pt x="1128" y="2587"/>
                  </a:cubicBezTo>
                  <a:cubicBezTo>
                    <a:pt x="1128" y="2587"/>
                    <a:pt x="1128" y="2579"/>
                    <a:pt x="1121" y="2579"/>
                  </a:cubicBezTo>
                  <a:cubicBezTo>
                    <a:pt x="1121" y="2579"/>
                    <a:pt x="1114" y="2587"/>
                    <a:pt x="1106" y="2594"/>
                  </a:cubicBezTo>
                  <a:cubicBezTo>
                    <a:pt x="1099" y="2601"/>
                    <a:pt x="1084" y="2616"/>
                    <a:pt x="1062" y="2631"/>
                  </a:cubicBezTo>
                  <a:cubicBezTo>
                    <a:pt x="1055" y="2631"/>
                    <a:pt x="1048" y="2638"/>
                    <a:pt x="1040" y="2638"/>
                  </a:cubicBezTo>
                  <a:cubicBezTo>
                    <a:pt x="1018" y="2638"/>
                    <a:pt x="1011" y="2623"/>
                    <a:pt x="997" y="2616"/>
                  </a:cubicBezTo>
                  <a:cubicBezTo>
                    <a:pt x="989" y="2601"/>
                    <a:pt x="982" y="2594"/>
                    <a:pt x="967" y="2594"/>
                  </a:cubicBezTo>
                  <a:lnTo>
                    <a:pt x="960" y="2594"/>
                  </a:lnTo>
                  <a:cubicBezTo>
                    <a:pt x="901" y="2609"/>
                    <a:pt x="850" y="2616"/>
                    <a:pt x="806" y="2653"/>
                  </a:cubicBezTo>
                  <a:cubicBezTo>
                    <a:pt x="769" y="2674"/>
                    <a:pt x="747" y="2726"/>
                    <a:pt x="747" y="2741"/>
                  </a:cubicBezTo>
                  <a:cubicBezTo>
                    <a:pt x="747" y="2748"/>
                    <a:pt x="762" y="2755"/>
                    <a:pt x="791" y="2755"/>
                  </a:cubicBezTo>
                  <a:cubicBezTo>
                    <a:pt x="799" y="2762"/>
                    <a:pt x="806" y="2762"/>
                    <a:pt x="813" y="2762"/>
                  </a:cubicBezTo>
                  <a:cubicBezTo>
                    <a:pt x="821" y="2762"/>
                    <a:pt x="835" y="2762"/>
                    <a:pt x="842" y="2762"/>
                  </a:cubicBezTo>
                  <a:cubicBezTo>
                    <a:pt x="850" y="2755"/>
                    <a:pt x="864" y="2755"/>
                    <a:pt x="872" y="2755"/>
                  </a:cubicBezTo>
                  <a:cubicBezTo>
                    <a:pt x="894" y="2755"/>
                    <a:pt x="916" y="2762"/>
                    <a:pt x="945" y="2784"/>
                  </a:cubicBezTo>
                  <a:cubicBezTo>
                    <a:pt x="989" y="2829"/>
                    <a:pt x="997" y="2894"/>
                    <a:pt x="967" y="2953"/>
                  </a:cubicBezTo>
                  <a:cubicBezTo>
                    <a:pt x="960" y="2960"/>
                    <a:pt x="960" y="2975"/>
                    <a:pt x="967" y="2982"/>
                  </a:cubicBezTo>
                  <a:cubicBezTo>
                    <a:pt x="967" y="3019"/>
                    <a:pt x="952" y="3041"/>
                    <a:pt x="879" y="3048"/>
                  </a:cubicBezTo>
                  <a:cubicBezTo>
                    <a:pt x="857" y="3048"/>
                    <a:pt x="842" y="3056"/>
                    <a:pt x="828" y="3056"/>
                  </a:cubicBezTo>
                  <a:cubicBezTo>
                    <a:pt x="725" y="3063"/>
                    <a:pt x="667" y="3070"/>
                    <a:pt x="667" y="3151"/>
                  </a:cubicBezTo>
                  <a:cubicBezTo>
                    <a:pt x="667" y="3246"/>
                    <a:pt x="615" y="3261"/>
                    <a:pt x="564" y="3283"/>
                  </a:cubicBezTo>
                  <a:cubicBezTo>
                    <a:pt x="549" y="3283"/>
                    <a:pt x="535" y="3290"/>
                    <a:pt x="520" y="3298"/>
                  </a:cubicBezTo>
                  <a:cubicBezTo>
                    <a:pt x="506" y="3305"/>
                    <a:pt x="483" y="3312"/>
                    <a:pt x="469" y="3312"/>
                  </a:cubicBezTo>
                  <a:cubicBezTo>
                    <a:pt x="447" y="3312"/>
                    <a:pt x="425" y="3305"/>
                    <a:pt x="403" y="3305"/>
                  </a:cubicBezTo>
                  <a:cubicBezTo>
                    <a:pt x="381" y="3298"/>
                    <a:pt x="366" y="3298"/>
                    <a:pt x="352" y="3298"/>
                  </a:cubicBezTo>
                  <a:cubicBezTo>
                    <a:pt x="330" y="3298"/>
                    <a:pt x="322" y="3298"/>
                    <a:pt x="308" y="3305"/>
                  </a:cubicBezTo>
                  <a:cubicBezTo>
                    <a:pt x="286" y="3319"/>
                    <a:pt x="286" y="3319"/>
                    <a:pt x="286" y="3319"/>
                  </a:cubicBezTo>
                  <a:cubicBezTo>
                    <a:pt x="286" y="3298"/>
                    <a:pt x="286" y="3298"/>
                    <a:pt x="286" y="3298"/>
                  </a:cubicBezTo>
                  <a:cubicBezTo>
                    <a:pt x="286" y="3268"/>
                    <a:pt x="278" y="3253"/>
                    <a:pt x="271" y="3246"/>
                  </a:cubicBezTo>
                  <a:cubicBezTo>
                    <a:pt x="271" y="3246"/>
                    <a:pt x="271" y="3239"/>
                    <a:pt x="256" y="3239"/>
                  </a:cubicBezTo>
                  <a:lnTo>
                    <a:pt x="242" y="3239"/>
                  </a:lnTo>
                  <a:cubicBezTo>
                    <a:pt x="234" y="3239"/>
                    <a:pt x="220" y="3239"/>
                    <a:pt x="212" y="3231"/>
                  </a:cubicBezTo>
                  <a:cubicBezTo>
                    <a:pt x="205" y="3224"/>
                    <a:pt x="198" y="3202"/>
                    <a:pt x="205" y="3180"/>
                  </a:cubicBezTo>
                  <a:cubicBezTo>
                    <a:pt x="212" y="3129"/>
                    <a:pt x="227" y="3122"/>
                    <a:pt x="242" y="3114"/>
                  </a:cubicBezTo>
                  <a:cubicBezTo>
                    <a:pt x="256" y="3114"/>
                    <a:pt x="264" y="3114"/>
                    <a:pt x="271" y="3085"/>
                  </a:cubicBezTo>
                  <a:cubicBezTo>
                    <a:pt x="286" y="3048"/>
                    <a:pt x="278" y="3026"/>
                    <a:pt x="278" y="2997"/>
                  </a:cubicBezTo>
                  <a:cubicBezTo>
                    <a:pt x="271" y="2975"/>
                    <a:pt x="271" y="2960"/>
                    <a:pt x="271" y="2931"/>
                  </a:cubicBezTo>
                  <a:cubicBezTo>
                    <a:pt x="271" y="2894"/>
                    <a:pt x="278" y="2880"/>
                    <a:pt x="300" y="2865"/>
                  </a:cubicBezTo>
                  <a:cubicBezTo>
                    <a:pt x="308" y="2858"/>
                    <a:pt x="315" y="2850"/>
                    <a:pt x="330" y="2814"/>
                  </a:cubicBezTo>
                  <a:cubicBezTo>
                    <a:pt x="344" y="2762"/>
                    <a:pt x="337" y="2741"/>
                    <a:pt x="330" y="2697"/>
                  </a:cubicBezTo>
                  <a:cubicBezTo>
                    <a:pt x="322" y="2682"/>
                    <a:pt x="322" y="2667"/>
                    <a:pt x="315" y="2638"/>
                  </a:cubicBezTo>
                  <a:cubicBezTo>
                    <a:pt x="308" y="2572"/>
                    <a:pt x="278" y="2535"/>
                    <a:pt x="249" y="2484"/>
                  </a:cubicBezTo>
                  <a:cubicBezTo>
                    <a:pt x="227" y="2440"/>
                    <a:pt x="227" y="2440"/>
                    <a:pt x="227" y="2440"/>
                  </a:cubicBezTo>
                  <a:cubicBezTo>
                    <a:pt x="190" y="2381"/>
                    <a:pt x="132" y="2293"/>
                    <a:pt x="110" y="2198"/>
                  </a:cubicBezTo>
                  <a:cubicBezTo>
                    <a:pt x="88" y="2096"/>
                    <a:pt x="88" y="1964"/>
                    <a:pt x="110" y="1920"/>
                  </a:cubicBezTo>
                  <a:cubicBezTo>
                    <a:pt x="124" y="1891"/>
                    <a:pt x="168" y="1795"/>
                    <a:pt x="117" y="1766"/>
                  </a:cubicBezTo>
                  <a:cubicBezTo>
                    <a:pt x="73" y="1737"/>
                    <a:pt x="0" y="1700"/>
                    <a:pt x="44" y="1597"/>
                  </a:cubicBezTo>
                  <a:cubicBezTo>
                    <a:pt x="51" y="1590"/>
                    <a:pt x="51" y="1590"/>
                    <a:pt x="51" y="1590"/>
                  </a:cubicBezTo>
                  <a:cubicBezTo>
                    <a:pt x="80" y="1517"/>
                    <a:pt x="95" y="1480"/>
                    <a:pt x="190" y="1443"/>
                  </a:cubicBezTo>
                  <a:cubicBezTo>
                    <a:pt x="212" y="1436"/>
                    <a:pt x="234" y="1436"/>
                    <a:pt x="249" y="1436"/>
                  </a:cubicBezTo>
                  <a:cubicBezTo>
                    <a:pt x="278" y="1436"/>
                    <a:pt x="308" y="1443"/>
                    <a:pt x="322" y="1451"/>
                  </a:cubicBezTo>
                  <a:cubicBezTo>
                    <a:pt x="337" y="1451"/>
                    <a:pt x="352" y="1458"/>
                    <a:pt x="366" y="1458"/>
                  </a:cubicBezTo>
                  <a:cubicBezTo>
                    <a:pt x="366" y="1458"/>
                    <a:pt x="366" y="1458"/>
                    <a:pt x="373" y="1458"/>
                  </a:cubicBezTo>
                  <a:cubicBezTo>
                    <a:pt x="373" y="1451"/>
                    <a:pt x="381" y="1451"/>
                    <a:pt x="381" y="1451"/>
                  </a:cubicBezTo>
                  <a:cubicBezTo>
                    <a:pt x="396" y="1451"/>
                    <a:pt x="403" y="1458"/>
                    <a:pt x="410" y="1465"/>
                  </a:cubicBezTo>
                  <a:lnTo>
                    <a:pt x="410" y="1465"/>
                  </a:lnTo>
                  <a:cubicBezTo>
                    <a:pt x="440" y="1429"/>
                    <a:pt x="483" y="1385"/>
                    <a:pt x="520" y="1378"/>
                  </a:cubicBezTo>
                  <a:cubicBezTo>
                    <a:pt x="557" y="1370"/>
                    <a:pt x="608" y="1363"/>
                    <a:pt x="659" y="1363"/>
                  </a:cubicBezTo>
                  <a:cubicBezTo>
                    <a:pt x="703" y="1363"/>
                    <a:pt x="740" y="1370"/>
                    <a:pt x="755" y="1378"/>
                  </a:cubicBezTo>
                  <a:cubicBezTo>
                    <a:pt x="791" y="1392"/>
                    <a:pt x="850" y="1429"/>
                    <a:pt x="887" y="1488"/>
                  </a:cubicBezTo>
                  <a:cubicBezTo>
                    <a:pt x="916" y="1517"/>
                    <a:pt x="967" y="1553"/>
                    <a:pt x="1018" y="1553"/>
                  </a:cubicBezTo>
                  <a:cubicBezTo>
                    <a:pt x="1033" y="1553"/>
                    <a:pt x="1040" y="1553"/>
                    <a:pt x="1055" y="1546"/>
                  </a:cubicBezTo>
                  <a:cubicBezTo>
                    <a:pt x="1114" y="1524"/>
                    <a:pt x="1143" y="1495"/>
                    <a:pt x="1143" y="1451"/>
                  </a:cubicBezTo>
                  <a:cubicBezTo>
                    <a:pt x="1143" y="1414"/>
                    <a:pt x="1165" y="1392"/>
                    <a:pt x="1180" y="1370"/>
                  </a:cubicBezTo>
                  <a:cubicBezTo>
                    <a:pt x="1187" y="1356"/>
                    <a:pt x="1202" y="1341"/>
                    <a:pt x="1202" y="1326"/>
                  </a:cubicBezTo>
                  <a:cubicBezTo>
                    <a:pt x="1202" y="1312"/>
                    <a:pt x="1194" y="1304"/>
                    <a:pt x="1180" y="1297"/>
                  </a:cubicBezTo>
                  <a:cubicBezTo>
                    <a:pt x="1158" y="1282"/>
                    <a:pt x="1136" y="1268"/>
                    <a:pt x="1136" y="1231"/>
                  </a:cubicBezTo>
                  <a:cubicBezTo>
                    <a:pt x="1136" y="1180"/>
                    <a:pt x="1121" y="1062"/>
                    <a:pt x="1121" y="1062"/>
                  </a:cubicBezTo>
                  <a:cubicBezTo>
                    <a:pt x="1121" y="1048"/>
                    <a:pt x="1121" y="1048"/>
                    <a:pt x="1121" y="1048"/>
                  </a:cubicBezTo>
                  <a:cubicBezTo>
                    <a:pt x="1136" y="1048"/>
                    <a:pt x="1136" y="1048"/>
                    <a:pt x="1136" y="1048"/>
                  </a:cubicBezTo>
                  <a:cubicBezTo>
                    <a:pt x="1150" y="1048"/>
                    <a:pt x="1260" y="1048"/>
                    <a:pt x="1297" y="1084"/>
                  </a:cubicBezTo>
                  <a:cubicBezTo>
                    <a:pt x="1297" y="1084"/>
                    <a:pt x="1304" y="1092"/>
                    <a:pt x="1326" y="1092"/>
                  </a:cubicBezTo>
                  <a:cubicBezTo>
                    <a:pt x="1355" y="1092"/>
                    <a:pt x="1407" y="1084"/>
                    <a:pt x="1436" y="1070"/>
                  </a:cubicBezTo>
                  <a:cubicBezTo>
                    <a:pt x="1421" y="1062"/>
                    <a:pt x="1407" y="1055"/>
                    <a:pt x="1399" y="1033"/>
                  </a:cubicBezTo>
                  <a:cubicBezTo>
                    <a:pt x="1399" y="1026"/>
                    <a:pt x="1399" y="1004"/>
                    <a:pt x="1421" y="982"/>
                  </a:cubicBezTo>
                  <a:cubicBezTo>
                    <a:pt x="1451" y="953"/>
                    <a:pt x="1480" y="945"/>
                    <a:pt x="1502" y="938"/>
                  </a:cubicBezTo>
                  <a:cubicBezTo>
                    <a:pt x="1531" y="938"/>
                    <a:pt x="1546" y="931"/>
                    <a:pt x="1568" y="909"/>
                  </a:cubicBezTo>
                  <a:cubicBezTo>
                    <a:pt x="1575" y="894"/>
                    <a:pt x="1582" y="887"/>
                    <a:pt x="1590" y="879"/>
                  </a:cubicBezTo>
                  <a:cubicBezTo>
                    <a:pt x="1619" y="843"/>
                    <a:pt x="1641" y="813"/>
                    <a:pt x="1641" y="755"/>
                  </a:cubicBezTo>
                  <a:cubicBezTo>
                    <a:pt x="1641" y="733"/>
                    <a:pt x="1634" y="711"/>
                    <a:pt x="1627" y="681"/>
                  </a:cubicBezTo>
                  <a:cubicBezTo>
                    <a:pt x="1605" y="638"/>
                    <a:pt x="1582" y="586"/>
                    <a:pt x="1634" y="520"/>
                  </a:cubicBezTo>
                  <a:cubicBezTo>
                    <a:pt x="1671" y="469"/>
                    <a:pt x="1692" y="447"/>
                    <a:pt x="1722" y="447"/>
                  </a:cubicBezTo>
                  <a:cubicBezTo>
                    <a:pt x="1737" y="447"/>
                    <a:pt x="1751" y="462"/>
                    <a:pt x="1773" y="469"/>
                  </a:cubicBezTo>
                  <a:cubicBezTo>
                    <a:pt x="1788" y="484"/>
                    <a:pt x="1788" y="484"/>
                    <a:pt x="1788" y="484"/>
                  </a:cubicBezTo>
                  <a:cubicBezTo>
                    <a:pt x="1810" y="491"/>
                    <a:pt x="1839" y="498"/>
                    <a:pt x="1868" y="498"/>
                  </a:cubicBezTo>
                  <a:cubicBezTo>
                    <a:pt x="1920" y="498"/>
                    <a:pt x="2000" y="484"/>
                    <a:pt x="2044" y="440"/>
                  </a:cubicBezTo>
                  <a:cubicBezTo>
                    <a:pt x="2073" y="410"/>
                    <a:pt x="2103" y="388"/>
                    <a:pt x="2132" y="366"/>
                  </a:cubicBezTo>
                  <a:cubicBezTo>
                    <a:pt x="2169" y="337"/>
                    <a:pt x="2205" y="315"/>
                    <a:pt x="2220" y="286"/>
                  </a:cubicBezTo>
                  <a:cubicBezTo>
                    <a:pt x="2235" y="264"/>
                    <a:pt x="2235" y="242"/>
                    <a:pt x="2235" y="220"/>
                  </a:cubicBezTo>
                  <a:cubicBezTo>
                    <a:pt x="2242" y="191"/>
                    <a:pt x="2242" y="154"/>
                    <a:pt x="2271" y="124"/>
                  </a:cubicBezTo>
                  <a:cubicBezTo>
                    <a:pt x="2286" y="103"/>
                    <a:pt x="2301" y="88"/>
                    <a:pt x="2323" y="73"/>
                  </a:cubicBezTo>
                  <a:cubicBezTo>
                    <a:pt x="2323" y="66"/>
                    <a:pt x="2323" y="66"/>
                    <a:pt x="2323" y="66"/>
                  </a:cubicBezTo>
                  <a:cubicBezTo>
                    <a:pt x="2345" y="51"/>
                    <a:pt x="2345" y="51"/>
                    <a:pt x="2345" y="51"/>
                  </a:cubicBezTo>
                  <a:lnTo>
                    <a:pt x="2345" y="51"/>
                  </a:lnTo>
                  <a:cubicBezTo>
                    <a:pt x="2374" y="29"/>
                    <a:pt x="2403" y="15"/>
                    <a:pt x="2425" y="7"/>
                  </a:cubicBezTo>
                  <a:cubicBezTo>
                    <a:pt x="2433" y="0"/>
                    <a:pt x="2433" y="0"/>
                    <a:pt x="2440" y="0"/>
                  </a:cubicBezTo>
                  <a:cubicBezTo>
                    <a:pt x="2454" y="0"/>
                    <a:pt x="2462" y="7"/>
                    <a:pt x="2462" y="15"/>
                  </a:cubicBezTo>
                  <a:cubicBezTo>
                    <a:pt x="2469" y="22"/>
                    <a:pt x="2477" y="29"/>
                    <a:pt x="2506" y="29"/>
                  </a:cubicBezTo>
                  <a:cubicBezTo>
                    <a:pt x="2528" y="29"/>
                    <a:pt x="2542" y="15"/>
                    <a:pt x="2557" y="7"/>
                  </a:cubicBezTo>
                  <a:cubicBezTo>
                    <a:pt x="2572" y="0"/>
                    <a:pt x="2587" y="0"/>
                    <a:pt x="2601" y="0"/>
                  </a:cubicBezTo>
                  <a:cubicBezTo>
                    <a:pt x="2616" y="0"/>
                    <a:pt x="2638" y="7"/>
                    <a:pt x="2652" y="29"/>
                  </a:cubicBezTo>
                  <a:cubicBezTo>
                    <a:pt x="2674" y="51"/>
                    <a:pt x="2689" y="73"/>
                    <a:pt x="2696" y="95"/>
                  </a:cubicBezTo>
                  <a:cubicBezTo>
                    <a:pt x="2733" y="147"/>
                    <a:pt x="2762" y="191"/>
                    <a:pt x="2814" y="198"/>
                  </a:cubicBezTo>
                  <a:cubicBezTo>
                    <a:pt x="2872" y="205"/>
                    <a:pt x="2880" y="227"/>
                    <a:pt x="2894" y="256"/>
                  </a:cubicBezTo>
                  <a:cubicBezTo>
                    <a:pt x="2902" y="271"/>
                    <a:pt x="2909" y="293"/>
                    <a:pt x="2931" y="315"/>
                  </a:cubicBezTo>
                  <a:cubicBezTo>
                    <a:pt x="2982" y="374"/>
                    <a:pt x="2997" y="403"/>
                    <a:pt x="3019" y="447"/>
                  </a:cubicBezTo>
                  <a:cubicBezTo>
                    <a:pt x="3041" y="484"/>
                    <a:pt x="3041" y="484"/>
                    <a:pt x="3041" y="484"/>
                  </a:cubicBezTo>
                  <a:cubicBezTo>
                    <a:pt x="3063" y="520"/>
                    <a:pt x="3077" y="542"/>
                    <a:pt x="3098" y="542"/>
                  </a:cubicBezTo>
                  <a:cubicBezTo>
                    <a:pt x="3106" y="542"/>
                    <a:pt x="3113" y="535"/>
                    <a:pt x="3113" y="535"/>
                  </a:cubicBezTo>
                  <a:cubicBezTo>
                    <a:pt x="3120" y="535"/>
                    <a:pt x="3128" y="535"/>
                    <a:pt x="3128" y="535"/>
                  </a:cubicBezTo>
                  <a:cubicBezTo>
                    <a:pt x="3164" y="535"/>
                    <a:pt x="3179" y="564"/>
                    <a:pt x="3194" y="586"/>
                  </a:cubicBezTo>
                  <a:cubicBezTo>
                    <a:pt x="3208" y="601"/>
                    <a:pt x="3216" y="615"/>
                    <a:pt x="3230" y="630"/>
                  </a:cubicBezTo>
                  <a:cubicBezTo>
                    <a:pt x="3245" y="645"/>
                    <a:pt x="3282" y="652"/>
                    <a:pt x="3326" y="652"/>
                  </a:cubicBezTo>
                  <a:cubicBezTo>
                    <a:pt x="3348" y="652"/>
                    <a:pt x="3370" y="652"/>
                    <a:pt x="3370" y="652"/>
                  </a:cubicBezTo>
                  <a:cubicBezTo>
                    <a:pt x="3399" y="652"/>
                    <a:pt x="3450" y="681"/>
                    <a:pt x="3450" y="747"/>
                  </a:cubicBezTo>
                  <a:cubicBezTo>
                    <a:pt x="3450" y="769"/>
                    <a:pt x="3458" y="791"/>
                    <a:pt x="3472" y="813"/>
                  </a:cubicBezTo>
                  <a:cubicBezTo>
                    <a:pt x="3479" y="835"/>
                    <a:pt x="3494" y="865"/>
                    <a:pt x="3487" y="909"/>
                  </a:cubicBezTo>
                  <a:cubicBezTo>
                    <a:pt x="3472" y="982"/>
                    <a:pt x="3465" y="1041"/>
                    <a:pt x="3523" y="1062"/>
                  </a:cubicBezTo>
                  <a:cubicBezTo>
                    <a:pt x="3589" y="1077"/>
                    <a:pt x="3655" y="1092"/>
                    <a:pt x="3655" y="1092"/>
                  </a:cubicBezTo>
                  <a:cubicBezTo>
                    <a:pt x="3655" y="1092"/>
                    <a:pt x="3677" y="1099"/>
                    <a:pt x="3692" y="1099"/>
                  </a:cubicBezTo>
                  <a:cubicBezTo>
                    <a:pt x="3707" y="1099"/>
                    <a:pt x="3714" y="1099"/>
                    <a:pt x="3721" y="1092"/>
                  </a:cubicBezTo>
                  <a:cubicBezTo>
                    <a:pt x="3729" y="1077"/>
                    <a:pt x="3736" y="1055"/>
                    <a:pt x="3729" y="1033"/>
                  </a:cubicBezTo>
                  <a:cubicBezTo>
                    <a:pt x="3721" y="997"/>
                    <a:pt x="3721" y="997"/>
                    <a:pt x="3721" y="997"/>
                  </a:cubicBezTo>
                  <a:cubicBezTo>
                    <a:pt x="3751" y="1019"/>
                    <a:pt x="3751" y="1019"/>
                    <a:pt x="3751" y="1019"/>
                  </a:cubicBezTo>
                  <a:cubicBezTo>
                    <a:pt x="3751" y="1019"/>
                    <a:pt x="3794" y="1041"/>
                    <a:pt x="3824" y="1041"/>
                  </a:cubicBezTo>
                  <a:cubicBezTo>
                    <a:pt x="3839" y="1041"/>
                    <a:pt x="3846" y="1041"/>
                    <a:pt x="3853" y="1033"/>
                  </a:cubicBezTo>
                  <a:cubicBezTo>
                    <a:pt x="3868" y="1011"/>
                    <a:pt x="3882" y="1004"/>
                    <a:pt x="3897" y="1004"/>
                  </a:cubicBezTo>
                  <a:cubicBezTo>
                    <a:pt x="3904" y="1004"/>
                    <a:pt x="3912" y="1004"/>
                    <a:pt x="3919" y="1004"/>
                  </a:cubicBezTo>
                  <a:cubicBezTo>
                    <a:pt x="3926" y="1011"/>
                    <a:pt x="3934" y="1011"/>
                    <a:pt x="3948" y="1011"/>
                  </a:cubicBezTo>
                  <a:cubicBezTo>
                    <a:pt x="3963" y="1011"/>
                    <a:pt x="3978" y="997"/>
                    <a:pt x="3985" y="974"/>
                  </a:cubicBezTo>
                  <a:cubicBezTo>
                    <a:pt x="3992" y="953"/>
                    <a:pt x="3978" y="931"/>
                    <a:pt x="3948" y="916"/>
                  </a:cubicBezTo>
                  <a:cubicBezTo>
                    <a:pt x="3926" y="901"/>
                    <a:pt x="3897" y="894"/>
                    <a:pt x="3868" y="879"/>
                  </a:cubicBezTo>
                  <a:cubicBezTo>
                    <a:pt x="3809" y="857"/>
                    <a:pt x="3758" y="835"/>
                    <a:pt x="3736" y="784"/>
                  </a:cubicBezTo>
                  <a:cubicBezTo>
                    <a:pt x="3736" y="762"/>
                    <a:pt x="3736" y="762"/>
                    <a:pt x="3736" y="762"/>
                  </a:cubicBezTo>
                  <a:cubicBezTo>
                    <a:pt x="3714" y="711"/>
                    <a:pt x="3699" y="667"/>
                    <a:pt x="3780" y="608"/>
                  </a:cubicBezTo>
                  <a:cubicBezTo>
                    <a:pt x="3802" y="593"/>
                    <a:pt x="3802" y="593"/>
                    <a:pt x="3802" y="593"/>
                  </a:cubicBezTo>
                  <a:cubicBezTo>
                    <a:pt x="3860" y="550"/>
                    <a:pt x="3875" y="535"/>
                    <a:pt x="3941" y="513"/>
                  </a:cubicBezTo>
                  <a:cubicBezTo>
                    <a:pt x="3963" y="506"/>
                    <a:pt x="3985" y="506"/>
                    <a:pt x="4007" y="506"/>
                  </a:cubicBezTo>
                  <a:cubicBezTo>
                    <a:pt x="4022" y="506"/>
                    <a:pt x="4036" y="506"/>
                    <a:pt x="4051" y="513"/>
                  </a:cubicBezTo>
                  <a:cubicBezTo>
                    <a:pt x="4066" y="513"/>
                    <a:pt x="4080" y="513"/>
                    <a:pt x="4095" y="513"/>
                  </a:cubicBezTo>
                  <a:cubicBezTo>
                    <a:pt x="4117" y="513"/>
                    <a:pt x="4227" y="520"/>
                    <a:pt x="4256" y="579"/>
                  </a:cubicBezTo>
                  <a:cubicBezTo>
                    <a:pt x="4271" y="608"/>
                    <a:pt x="4293" y="623"/>
                    <a:pt x="4293" y="623"/>
                  </a:cubicBezTo>
                  <a:cubicBezTo>
                    <a:pt x="4293" y="601"/>
                    <a:pt x="4308" y="593"/>
                    <a:pt x="4322" y="593"/>
                  </a:cubicBezTo>
                  <a:cubicBezTo>
                    <a:pt x="4337" y="593"/>
                    <a:pt x="4366" y="601"/>
                    <a:pt x="4410" y="630"/>
                  </a:cubicBezTo>
                  <a:lnTo>
                    <a:pt x="4417" y="630"/>
                  </a:lnTo>
                  <a:cubicBezTo>
                    <a:pt x="4454" y="630"/>
                    <a:pt x="4498" y="608"/>
                    <a:pt x="4513" y="593"/>
                  </a:cubicBezTo>
                  <a:cubicBezTo>
                    <a:pt x="4520" y="593"/>
                    <a:pt x="4534" y="593"/>
                    <a:pt x="4549" y="593"/>
                  </a:cubicBezTo>
                  <a:cubicBezTo>
                    <a:pt x="4571" y="593"/>
                    <a:pt x="4601" y="593"/>
                    <a:pt x="4622" y="623"/>
                  </a:cubicBezTo>
                  <a:cubicBezTo>
                    <a:pt x="4666" y="660"/>
                    <a:pt x="4644" y="747"/>
                    <a:pt x="4644" y="762"/>
                  </a:cubicBezTo>
                  <a:cubicBezTo>
                    <a:pt x="4637" y="762"/>
                    <a:pt x="4622" y="806"/>
                    <a:pt x="4652" y="835"/>
                  </a:cubicBezTo>
                  <a:cubicBezTo>
                    <a:pt x="4674" y="865"/>
                    <a:pt x="4703" y="879"/>
                    <a:pt x="4718" y="879"/>
                  </a:cubicBezTo>
                  <a:cubicBezTo>
                    <a:pt x="4725" y="879"/>
                    <a:pt x="4732" y="879"/>
                    <a:pt x="4740" y="872"/>
                  </a:cubicBezTo>
                  <a:cubicBezTo>
                    <a:pt x="4754" y="857"/>
                    <a:pt x="4762" y="850"/>
                    <a:pt x="4776" y="850"/>
                  </a:cubicBezTo>
                  <a:cubicBezTo>
                    <a:pt x="4791" y="850"/>
                    <a:pt x="4798" y="857"/>
                    <a:pt x="4806" y="865"/>
                  </a:cubicBezTo>
                  <a:cubicBezTo>
                    <a:pt x="4813" y="872"/>
                    <a:pt x="4820" y="879"/>
                    <a:pt x="4828" y="879"/>
                  </a:cubicBezTo>
                  <a:cubicBezTo>
                    <a:pt x="4835" y="879"/>
                    <a:pt x="4842" y="879"/>
                    <a:pt x="4842" y="879"/>
                  </a:cubicBezTo>
                  <a:cubicBezTo>
                    <a:pt x="4850" y="879"/>
                    <a:pt x="4857" y="879"/>
                    <a:pt x="4857" y="879"/>
                  </a:cubicBezTo>
                  <a:cubicBezTo>
                    <a:pt x="4872" y="879"/>
                    <a:pt x="4879" y="879"/>
                    <a:pt x="4886" y="872"/>
                  </a:cubicBezTo>
                  <a:cubicBezTo>
                    <a:pt x="4894" y="865"/>
                    <a:pt x="4901" y="835"/>
                    <a:pt x="4894" y="777"/>
                  </a:cubicBezTo>
                  <a:cubicBezTo>
                    <a:pt x="4894" y="725"/>
                    <a:pt x="4894" y="681"/>
                    <a:pt x="4894" y="638"/>
                  </a:cubicBezTo>
                  <a:cubicBezTo>
                    <a:pt x="4901" y="572"/>
                    <a:pt x="4901" y="513"/>
                    <a:pt x="4872" y="469"/>
                  </a:cubicBezTo>
                  <a:cubicBezTo>
                    <a:pt x="4828" y="388"/>
                    <a:pt x="4813" y="249"/>
                    <a:pt x="4813" y="249"/>
                  </a:cubicBezTo>
                  <a:cubicBezTo>
                    <a:pt x="4813" y="242"/>
                    <a:pt x="4813" y="242"/>
                    <a:pt x="4813" y="242"/>
                  </a:cubicBezTo>
                  <a:cubicBezTo>
                    <a:pt x="4820" y="234"/>
                    <a:pt x="4820" y="234"/>
                    <a:pt x="4820" y="234"/>
                  </a:cubicBezTo>
                  <a:cubicBezTo>
                    <a:pt x="4820" y="234"/>
                    <a:pt x="4864" y="198"/>
                    <a:pt x="4923" y="161"/>
                  </a:cubicBezTo>
                  <a:cubicBezTo>
                    <a:pt x="4974" y="132"/>
                    <a:pt x="5011" y="110"/>
                    <a:pt x="5018" y="81"/>
                  </a:cubicBezTo>
                  <a:cubicBezTo>
                    <a:pt x="5033" y="44"/>
                    <a:pt x="5077" y="44"/>
                    <a:pt x="5091" y="44"/>
                  </a:cubicBezTo>
                  <a:cubicBezTo>
                    <a:pt x="5106" y="44"/>
                    <a:pt x="5113" y="51"/>
                    <a:pt x="5128" y="51"/>
                  </a:cubicBezTo>
                  <a:cubicBezTo>
                    <a:pt x="5135" y="51"/>
                    <a:pt x="5150" y="51"/>
                    <a:pt x="5157" y="51"/>
                  </a:cubicBezTo>
                  <a:cubicBezTo>
                    <a:pt x="5179" y="51"/>
                    <a:pt x="5194" y="59"/>
                    <a:pt x="5209" y="73"/>
                  </a:cubicBezTo>
                  <a:cubicBezTo>
                    <a:pt x="5231" y="110"/>
                    <a:pt x="5231" y="176"/>
                    <a:pt x="5216" y="205"/>
                  </a:cubicBezTo>
                  <a:cubicBezTo>
                    <a:pt x="5216" y="220"/>
                    <a:pt x="5216" y="256"/>
                    <a:pt x="5238" y="286"/>
                  </a:cubicBezTo>
                  <a:cubicBezTo>
                    <a:pt x="5245" y="300"/>
                    <a:pt x="5253" y="315"/>
                    <a:pt x="5275" y="322"/>
                  </a:cubicBezTo>
                  <a:cubicBezTo>
                    <a:pt x="5341" y="337"/>
                    <a:pt x="5355" y="381"/>
                    <a:pt x="5370" y="425"/>
                  </a:cubicBezTo>
                  <a:cubicBezTo>
                    <a:pt x="5377" y="462"/>
                    <a:pt x="5407" y="513"/>
                    <a:pt x="5436" y="513"/>
                  </a:cubicBezTo>
                  <a:cubicBezTo>
                    <a:pt x="5443" y="513"/>
                    <a:pt x="5451" y="513"/>
                    <a:pt x="5458" y="506"/>
                  </a:cubicBezTo>
                  <a:cubicBezTo>
                    <a:pt x="5472" y="491"/>
                    <a:pt x="5487" y="469"/>
                    <a:pt x="5502" y="454"/>
                  </a:cubicBezTo>
                  <a:cubicBezTo>
                    <a:pt x="5524" y="432"/>
                    <a:pt x="5539" y="410"/>
                    <a:pt x="5560" y="410"/>
                  </a:cubicBezTo>
                  <a:cubicBezTo>
                    <a:pt x="5568" y="410"/>
                    <a:pt x="5575" y="410"/>
                    <a:pt x="5582" y="410"/>
                  </a:cubicBezTo>
                  <a:cubicBezTo>
                    <a:pt x="5604" y="425"/>
                    <a:pt x="5612" y="432"/>
                    <a:pt x="5626" y="447"/>
                  </a:cubicBezTo>
                  <a:cubicBezTo>
                    <a:pt x="5641" y="462"/>
                    <a:pt x="5648" y="469"/>
                    <a:pt x="5663" y="469"/>
                  </a:cubicBezTo>
                  <a:cubicBezTo>
                    <a:pt x="5678" y="469"/>
                    <a:pt x="5685" y="462"/>
                    <a:pt x="5700" y="462"/>
                  </a:cubicBezTo>
                  <a:cubicBezTo>
                    <a:pt x="5773" y="425"/>
                    <a:pt x="5883" y="381"/>
                    <a:pt x="5956" y="381"/>
                  </a:cubicBezTo>
                  <a:cubicBezTo>
                    <a:pt x="5985" y="381"/>
                    <a:pt x="6000" y="381"/>
                    <a:pt x="6000" y="403"/>
                  </a:cubicBezTo>
                  <a:cubicBezTo>
                    <a:pt x="6007" y="410"/>
                    <a:pt x="6007" y="410"/>
                    <a:pt x="6044" y="410"/>
                  </a:cubicBezTo>
                  <a:cubicBezTo>
                    <a:pt x="6132" y="410"/>
                    <a:pt x="6139" y="410"/>
                    <a:pt x="6198" y="381"/>
                  </a:cubicBezTo>
                  <a:cubicBezTo>
                    <a:pt x="6220" y="366"/>
                    <a:pt x="6249" y="359"/>
                    <a:pt x="6271" y="352"/>
                  </a:cubicBezTo>
                  <a:cubicBezTo>
                    <a:pt x="6271" y="352"/>
                    <a:pt x="6279" y="352"/>
                    <a:pt x="6286" y="352"/>
                  </a:cubicBezTo>
                  <a:cubicBezTo>
                    <a:pt x="6315" y="352"/>
                    <a:pt x="6337" y="366"/>
                    <a:pt x="6352" y="381"/>
                  </a:cubicBezTo>
                  <a:cubicBezTo>
                    <a:pt x="6359" y="403"/>
                    <a:pt x="6366" y="425"/>
                    <a:pt x="6366" y="462"/>
                  </a:cubicBezTo>
                  <a:cubicBezTo>
                    <a:pt x="6374" y="506"/>
                    <a:pt x="6381" y="564"/>
                    <a:pt x="6410" y="572"/>
                  </a:cubicBezTo>
                  <a:cubicBezTo>
                    <a:pt x="6469" y="593"/>
                    <a:pt x="6520" y="615"/>
                    <a:pt x="6564" y="615"/>
                  </a:cubicBezTo>
                  <a:cubicBezTo>
                    <a:pt x="6572" y="615"/>
                    <a:pt x="6601" y="615"/>
                    <a:pt x="6718" y="681"/>
                  </a:cubicBezTo>
                  <a:cubicBezTo>
                    <a:pt x="6725" y="681"/>
                    <a:pt x="6725" y="681"/>
                    <a:pt x="6725" y="681"/>
                  </a:cubicBezTo>
                  <a:cubicBezTo>
                    <a:pt x="6725" y="689"/>
                    <a:pt x="6725" y="689"/>
                    <a:pt x="6725" y="689"/>
                  </a:cubicBezTo>
                  <a:cubicBezTo>
                    <a:pt x="6740" y="711"/>
                    <a:pt x="6770" y="762"/>
                    <a:pt x="6755" y="806"/>
                  </a:cubicBezTo>
                  <a:cubicBezTo>
                    <a:pt x="6747" y="828"/>
                    <a:pt x="6733" y="843"/>
                    <a:pt x="6718" y="850"/>
                  </a:cubicBezTo>
                  <a:cubicBezTo>
                    <a:pt x="6696" y="865"/>
                    <a:pt x="6682" y="879"/>
                    <a:pt x="6682" y="901"/>
                  </a:cubicBezTo>
                  <a:cubicBezTo>
                    <a:pt x="6682" y="931"/>
                    <a:pt x="6703" y="945"/>
                    <a:pt x="6725" y="960"/>
                  </a:cubicBezTo>
                  <a:cubicBezTo>
                    <a:pt x="6762" y="967"/>
                    <a:pt x="6777" y="982"/>
                    <a:pt x="6791" y="989"/>
                  </a:cubicBezTo>
                  <a:cubicBezTo>
                    <a:pt x="6813" y="1004"/>
                    <a:pt x="6828" y="1019"/>
                    <a:pt x="6872" y="1026"/>
                  </a:cubicBezTo>
                  <a:cubicBezTo>
                    <a:pt x="6909" y="1026"/>
                    <a:pt x="6931" y="1048"/>
                    <a:pt x="6938" y="1077"/>
                  </a:cubicBezTo>
                  <a:cubicBezTo>
                    <a:pt x="6953" y="1121"/>
                    <a:pt x="6945" y="1172"/>
                    <a:pt x="6916" y="1194"/>
                  </a:cubicBezTo>
                  <a:cubicBezTo>
                    <a:pt x="6901" y="1216"/>
                    <a:pt x="6887" y="1253"/>
                    <a:pt x="6894" y="1290"/>
                  </a:cubicBezTo>
                  <a:cubicBezTo>
                    <a:pt x="6894" y="1312"/>
                    <a:pt x="6901" y="1334"/>
                    <a:pt x="6916" y="1348"/>
                  </a:cubicBezTo>
                  <a:cubicBezTo>
                    <a:pt x="6923" y="1356"/>
                    <a:pt x="6938" y="1363"/>
                    <a:pt x="6953" y="1370"/>
                  </a:cubicBezTo>
                  <a:cubicBezTo>
                    <a:pt x="6989" y="1385"/>
                    <a:pt x="7026" y="1407"/>
                    <a:pt x="7055" y="1465"/>
                  </a:cubicBezTo>
                  <a:cubicBezTo>
                    <a:pt x="7077" y="1510"/>
                    <a:pt x="7106" y="1524"/>
                    <a:pt x="7158" y="1546"/>
                  </a:cubicBezTo>
                  <a:cubicBezTo>
                    <a:pt x="7187" y="1561"/>
                    <a:pt x="7216" y="1575"/>
                    <a:pt x="7253" y="1605"/>
                  </a:cubicBezTo>
                  <a:cubicBezTo>
                    <a:pt x="7275" y="1619"/>
                    <a:pt x="7290" y="1634"/>
                    <a:pt x="7304" y="1641"/>
                  </a:cubicBezTo>
                  <a:cubicBezTo>
                    <a:pt x="7348" y="1678"/>
                    <a:pt x="7370" y="1693"/>
                    <a:pt x="7429" y="1707"/>
                  </a:cubicBezTo>
                  <a:cubicBezTo>
                    <a:pt x="7488" y="1715"/>
                    <a:pt x="7546" y="1744"/>
                    <a:pt x="7553" y="1781"/>
                  </a:cubicBezTo>
                  <a:cubicBezTo>
                    <a:pt x="7561" y="1803"/>
                    <a:pt x="7553" y="1824"/>
                    <a:pt x="7539" y="1847"/>
                  </a:cubicBezTo>
                  <a:cubicBezTo>
                    <a:pt x="7524" y="1854"/>
                    <a:pt x="7524" y="1869"/>
                    <a:pt x="7524" y="1876"/>
                  </a:cubicBezTo>
                  <a:cubicBezTo>
                    <a:pt x="7524" y="1883"/>
                    <a:pt x="7546" y="1905"/>
                    <a:pt x="7612" y="1934"/>
                  </a:cubicBezTo>
                  <a:cubicBezTo>
                    <a:pt x="7649" y="1949"/>
                    <a:pt x="7678" y="1964"/>
                    <a:pt x="7678" y="1993"/>
                  </a:cubicBezTo>
                  <a:cubicBezTo>
                    <a:pt x="7693" y="2037"/>
                    <a:pt x="7663" y="2081"/>
                    <a:pt x="7634" y="2118"/>
                  </a:cubicBezTo>
                  <a:cubicBezTo>
                    <a:pt x="7575" y="2176"/>
                    <a:pt x="7568" y="2206"/>
                    <a:pt x="7539" y="2293"/>
                  </a:cubicBezTo>
                  <a:cubicBezTo>
                    <a:pt x="7532" y="2301"/>
                    <a:pt x="7532" y="2301"/>
                    <a:pt x="7532" y="2301"/>
                  </a:cubicBezTo>
                  <a:cubicBezTo>
                    <a:pt x="7524" y="2330"/>
                    <a:pt x="7517" y="2352"/>
                    <a:pt x="7524" y="2360"/>
                  </a:cubicBezTo>
                  <a:cubicBezTo>
                    <a:pt x="7539" y="2374"/>
                    <a:pt x="7553" y="2374"/>
                    <a:pt x="7553" y="2374"/>
                  </a:cubicBezTo>
                  <a:cubicBezTo>
                    <a:pt x="7605" y="2374"/>
                    <a:pt x="7605" y="2374"/>
                    <a:pt x="7605" y="2374"/>
                  </a:cubicBezTo>
                  <a:cubicBezTo>
                    <a:pt x="7561" y="2403"/>
                    <a:pt x="7561" y="2403"/>
                    <a:pt x="7561" y="2403"/>
                  </a:cubicBezTo>
                  <a:cubicBezTo>
                    <a:pt x="7561" y="2403"/>
                    <a:pt x="7480" y="2448"/>
                    <a:pt x="7436" y="2499"/>
                  </a:cubicBezTo>
                  <a:cubicBezTo>
                    <a:pt x="7400" y="2550"/>
                    <a:pt x="7414" y="2572"/>
                    <a:pt x="7451" y="2616"/>
                  </a:cubicBezTo>
                  <a:cubicBezTo>
                    <a:pt x="7480" y="2653"/>
                    <a:pt x="7568" y="2689"/>
                    <a:pt x="7620" y="2704"/>
                  </a:cubicBezTo>
                  <a:cubicBezTo>
                    <a:pt x="7685" y="2719"/>
                    <a:pt x="7663" y="2821"/>
                    <a:pt x="7656" y="2865"/>
                  </a:cubicBezTo>
                  <a:cubicBezTo>
                    <a:pt x="7649" y="2887"/>
                    <a:pt x="7663" y="2894"/>
                    <a:pt x="7700" y="2909"/>
                  </a:cubicBezTo>
                  <a:cubicBezTo>
                    <a:pt x="7715" y="2924"/>
                    <a:pt x="7737" y="2931"/>
                    <a:pt x="7744" y="2946"/>
                  </a:cubicBezTo>
                  <a:cubicBezTo>
                    <a:pt x="7766" y="2982"/>
                    <a:pt x="7832" y="3165"/>
                    <a:pt x="7846" y="3217"/>
                  </a:cubicBezTo>
                  <a:cubicBezTo>
                    <a:pt x="7869" y="3224"/>
                    <a:pt x="7942" y="3253"/>
                    <a:pt x="7949" y="3312"/>
                  </a:cubicBezTo>
                  <a:cubicBezTo>
                    <a:pt x="7956" y="3334"/>
                    <a:pt x="7956" y="3363"/>
                    <a:pt x="7956" y="3393"/>
                  </a:cubicBezTo>
                  <a:cubicBezTo>
                    <a:pt x="7956" y="3451"/>
                    <a:pt x="7956" y="3524"/>
                    <a:pt x="7979" y="3554"/>
                  </a:cubicBezTo>
                  <a:cubicBezTo>
                    <a:pt x="7986" y="3561"/>
                    <a:pt x="7993" y="3561"/>
                    <a:pt x="8008" y="3561"/>
                  </a:cubicBezTo>
                  <a:cubicBezTo>
                    <a:pt x="8103" y="3561"/>
                    <a:pt x="8220" y="3679"/>
                    <a:pt x="8257" y="3774"/>
                  </a:cubicBezTo>
                  <a:cubicBezTo>
                    <a:pt x="8272" y="3825"/>
                    <a:pt x="8301" y="3832"/>
                    <a:pt x="8330" y="3832"/>
                  </a:cubicBezTo>
                  <a:cubicBezTo>
                    <a:pt x="8360" y="3832"/>
                    <a:pt x="8403" y="3818"/>
                    <a:pt x="8455" y="3810"/>
                  </a:cubicBezTo>
                  <a:cubicBezTo>
                    <a:pt x="8477" y="3803"/>
                    <a:pt x="8477" y="3803"/>
                    <a:pt x="8477" y="3803"/>
                  </a:cubicBezTo>
                  <a:cubicBezTo>
                    <a:pt x="8491" y="3796"/>
                    <a:pt x="8513" y="3796"/>
                    <a:pt x="8528" y="3796"/>
                  </a:cubicBezTo>
                  <a:cubicBezTo>
                    <a:pt x="8638" y="3796"/>
                    <a:pt x="8733" y="3891"/>
                    <a:pt x="8784" y="3942"/>
                  </a:cubicBezTo>
                  <a:cubicBezTo>
                    <a:pt x="8799" y="3957"/>
                    <a:pt x="8799" y="3957"/>
                    <a:pt x="8799" y="3957"/>
                  </a:cubicBezTo>
                  <a:cubicBezTo>
                    <a:pt x="8843" y="4001"/>
                    <a:pt x="8887" y="4052"/>
                    <a:pt x="8931" y="4111"/>
                  </a:cubicBezTo>
                  <a:cubicBezTo>
                    <a:pt x="8946" y="4133"/>
                    <a:pt x="8953" y="4155"/>
                    <a:pt x="8968" y="4169"/>
                  </a:cubicBezTo>
                  <a:cubicBezTo>
                    <a:pt x="8975" y="4199"/>
                    <a:pt x="8990" y="4228"/>
                    <a:pt x="9019" y="4243"/>
                  </a:cubicBezTo>
                  <a:cubicBezTo>
                    <a:pt x="9070" y="4272"/>
                    <a:pt x="9165" y="4345"/>
                    <a:pt x="9173" y="4411"/>
                  </a:cubicBezTo>
                  <a:cubicBezTo>
                    <a:pt x="9187" y="4455"/>
                    <a:pt x="9232" y="4499"/>
                    <a:pt x="9246" y="4514"/>
                  </a:cubicBezTo>
                  <a:cubicBezTo>
                    <a:pt x="9275" y="4514"/>
                    <a:pt x="9415" y="4514"/>
                    <a:pt x="9466" y="4529"/>
                  </a:cubicBezTo>
                  <a:cubicBezTo>
                    <a:pt x="9532" y="4543"/>
                    <a:pt x="9686" y="4719"/>
                    <a:pt x="9708" y="4778"/>
                  </a:cubicBezTo>
                  <a:cubicBezTo>
                    <a:pt x="9722" y="4807"/>
                    <a:pt x="9708" y="4851"/>
                    <a:pt x="9701" y="4895"/>
                  </a:cubicBezTo>
                  <a:cubicBezTo>
                    <a:pt x="9693" y="4910"/>
                    <a:pt x="9686" y="4939"/>
                    <a:pt x="9686" y="4946"/>
                  </a:cubicBezTo>
                  <a:cubicBezTo>
                    <a:pt x="9693" y="4953"/>
                    <a:pt x="9693" y="4953"/>
                    <a:pt x="9693" y="4953"/>
                  </a:cubicBezTo>
                  <a:cubicBezTo>
                    <a:pt x="9737" y="4961"/>
                    <a:pt x="9810" y="4990"/>
                    <a:pt x="9884" y="5049"/>
                  </a:cubicBezTo>
                  <a:cubicBezTo>
                    <a:pt x="9898" y="5063"/>
                    <a:pt x="9906" y="5063"/>
                    <a:pt x="9906" y="5063"/>
                  </a:cubicBezTo>
                  <a:cubicBezTo>
                    <a:pt x="9913" y="5063"/>
                    <a:pt x="9920" y="5049"/>
                    <a:pt x="9927" y="5034"/>
                  </a:cubicBezTo>
                  <a:cubicBezTo>
                    <a:pt x="9935" y="5012"/>
                    <a:pt x="9950" y="4975"/>
                    <a:pt x="9986" y="4975"/>
                  </a:cubicBezTo>
                  <a:cubicBezTo>
                    <a:pt x="9994" y="4975"/>
                    <a:pt x="9994" y="4975"/>
                    <a:pt x="10001" y="4983"/>
                  </a:cubicBezTo>
                  <a:cubicBezTo>
                    <a:pt x="10082" y="5005"/>
                    <a:pt x="10169" y="5027"/>
                    <a:pt x="10206" y="5115"/>
                  </a:cubicBezTo>
                  <a:cubicBezTo>
                    <a:pt x="10243" y="5195"/>
                    <a:pt x="10272" y="5232"/>
                    <a:pt x="10331" y="5239"/>
                  </a:cubicBezTo>
                  <a:cubicBezTo>
                    <a:pt x="10338" y="5239"/>
                    <a:pt x="10345" y="5239"/>
                    <a:pt x="10353" y="5239"/>
                  </a:cubicBezTo>
                  <a:cubicBezTo>
                    <a:pt x="10375" y="5239"/>
                    <a:pt x="10389" y="5239"/>
                    <a:pt x="10411" y="5232"/>
                  </a:cubicBezTo>
                  <a:cubicBezTo>
                    <a:pt x="10426" y="5232"/>
                    <a:pt x="10433" y="5224"/>
                    <a:pt x="10448" y="5224"/>
                  </a:cubicBezTo>
                  <a:cubicBezTo>
                    <a:pt x="10470" y="5224"/>
                    <a:pt x="10477" y="5239"/>
                    <a:pt x="10477" y="5254"/>
                  </a:cubicBezTo>
                  <a:cubicBezTo>
                    <a:pt x="10492" y="5283"/>
                    <a:pt x="10543" y="5371"/>
                    <a:pt x="10580" y="5415"/>
                  </a:cubicBezTo>
                  <a:cubicBezTo>
                    <a:pt x="10602" y="5452"/>
                    <a:pt x="10616" y="5481"/>
                    <a:pt x="10638" y="5518"/>
                  </a:cubicBezTo>
                  <a:cubicBezTo>
                    <a:pt x="10646" y="5532"/>
                    <a:pt x="10653" y="5547"/>
                    <a:pt x="10660" y="5569"/>
                  </a:cubicBezTo>
                  <a:cubicBezTo>
                    <a:pt x="10690" y="5620"/>
                    <a:pt x="10682" y="5657"/>
                    <a:pt x="10668" y="5708"/>
                  </a:cubicBezTo>
                  <a:cubicBezTo>
                    <a:pt x="10668" y="5730"/>
                    <a:pt x="10660" y="5752"/>
                    <a:pt x="10660" y="5781"/>
                  </a:cubicBezTo>
                  <a:cubicBezTo>
                    <a:pt x="10653" y="5848"/>
                    <a:pt x="10660" y="5862"/>
                    <a:pt x="10682" y="5884"/>
                  </a:cubicBezTo>
                  <a:cubicBezTo>
                    <a:pt x="10690" y="5891"/>
                    <a:pt x="10697" y="5899"/>
                    <a:pt x="10704" y="5921"/>
                  </a:cubicBezTo>
                  <a:cubicBezTo>
                    <a:pt x="10734" y="5965"/>
                    <a:pt x="10719" y="6016"/>
                    <a:pt x="10697" y="6082"/>
                  </a:cubicBezTo>
                  <a:cubicBezTo>
                    <a:pt x="10690" y="6111"/>
                    <a:pt x="10682" y="6141"/>
                    <a:pt x="10675" y="6177"/>
                  </a:cubicBezTo>
                  <a:cubicBezTo>
                    <a:pt x="10653" y="6250"/>
                    <a:pt x="10638" y="6272"/>
                    <a:pt x="10609" y="6287"/>
                  </a:cubicBezTo>
                  <a:cubicBezTo>
                    <a:pt x="10594" y="6294"/>
                    <a:pt x="10580" y="6309"/>
                    <a:pt x="10565" y="6331"/>
                  </a:cubicBezTo>
                  <a:cubicBezTo>
                    <a:pt x="10551" y="6360"/>
                    <a:pt x="10543" y="6382"/>
                    <a:pt x="10536" y="6404"/>
                  </a:cubicBezTo>
                  <a:cubicBezTo>
                    <a:pt x="10521" y="6434"/>
                    <a:pt x="10514" y="6463"/>
                    <a:pt x="10484" y="6478"/>
                  </a:cubicBezTo>
                  <a:cubicBezTo>
                    <a:pt x="10477" y="6485"/>
                    <a:pt x="10470" y="6492"/>
                    <a:pt x="10455" y="6492"/>
                  </a:cubicBezTo>
                  <a:lnTo>
                    <a:pt x="10455" y="6492"/>
                  </a:lnTo>
                  <a:cubicBezTo>
                    <a:pt x="10426" y="6492"/>
                    <a:pt x="10389" y="6456"/>
                    <a:pt x="10360" y="6419"/>
                  </a:cubicBezTo>
                  <a:cubicBezTo>
                    <a:pt x="10345" y="6404"/>
                    <a:pt x="10331" y="6390"/>
                    <a:pt x="10316" y="6382"/>
                  </a:cubicBezTo>
                  <a:cubicBezTo>
                    <a:pt x="10294" y="6360"/>
                    <a:pt x="10257" y="6353"/>
                    <a:pt x="10221" y="6346"/>
                  </a:cubicBezTo>
                  <a:cubicBezTo>
                    <a:pt x="10184" y="6338"/>
                    <a:pt x="10147" y="6331"/>
                    <a:pt x="10111" y="6316"/>
                  </a:cubicBezTo>
                  <a:cubicBezTo>
                    <a:pt x="10060" y="6294"/>
                    <a:pt x="10045" y="6272"/>
                    <a:pt x="10030" y="6258"/>
                  </a:cubicBezTo>
                  <a:lnTo>
                    <a:pt x="10023" y="6250"/>
                  </a:lnTo>
                  <a:cubicBezTo>
                    <a:pt x="10023" y="6250"/>
                    <a:pt x="10015" y="6258"/>
                    <a:pt x="10008" y="6265"/>
                  </a:cubicBezTo>
                  <a:cubicBezTo>
                    <a:pt x="9994" y="6280"/>
                    <a:pt x="9986" y="6294"/>
                    <a:pt x="9986" y="6302"/>
                  </a:cubicBezTo>
                  <a:cubicBezTo>
                    <a:pt x="9979" y="6316"/>
                    <a:pt x="9972" y="6331"/>
                    <a:pt x="9927" y="6360"/>
                  </a:cubicBezTo>
                  <a:cubicBezTo>
                    <a:pt x="9898" y="6375"/>
                    <a:pt x="9884" y="6382"/>
                    <a:pt x="9876" y="6382"/>
                  </a:cubicBezTo>
                  <a:cubicBezTo>
                    <a:pt x="9869" y="6390"/>
                    <a:pt x="9869" y="6390"/>
                    <a:pt x="9869" y="6390"/>
                  </a:cubicBezTo>
                  <a:cubicBezTo>
                    <a:pt x="9869" y="6390"/>
                    <a:pt x="9869" y="6397"/>
                    <a:pt x="9869" y="6412"/>
                  </a:cubicBezTo>
                  <a:cubicBezTo>
                    <a:pt x="9869" y="6463"/>
                    <a:pt x="9913" y="6588"/>
                    <a:pt x="9913" y="6588"/>
                  </a:cubicBezTo>
                  <a:cubicBezTo>
                    <a:pt x="9913" y="6595"/>
                    <a:pt x="9913" y="6595"/>
                    <a:pt x="9913" y="6595"/>
                  </a:cubicBezTo>
                  <a:cubicBezTo>
                    <a:pt x="9913" y="6602"/>
                    <a:pt x="9913" y="6602"/>
                    <a:pt x="9913" y="6602"/>
                  </a:cubicBezTo>
                  <a:cubicBezTo>
                    <a:pt x="9913" y="6602"/>
                    <a:pt x="9891" y="6668"/>
                    <a:pt x="9869" y="6749"/>
                  </a:cubicBezTo>
                  <a:cubicBezTo>
                    <a:pt x="9854" y="6785"/>
                    <a:pt x="9854" y="6815"/>
                    <a:pt x="9854" y="6851"/>
                  </a:cubicBezTo>
                  <a:cubicBezTo>
                    <a:pt x="9854" y="6888"/>
                    <a:pt x="9854" y="6932"/>
                    <a:pt x="9847" y="6983"/>
                  </a:cubicBezTo>
                  <a:cubicBezTo>
                    <a:pt x="9818" y="7100"/>
                    <a:pt x="9503" y="7276"/>
                    <a:pt x="9415" y="7298"/>
                  </a:cubicBezTo>
                  <a:cubicBezTo>
                    <a:pt x="9385" y="7306"/>
                    <a:pt x="9349" y="7313"/>
                    <a:pt x="9319" y="7320"/>
                  </a:cubicBezTo>
                  <a:cubicBezTo>
                    <a:pt x="9246" y="7335"/>
                    <a:pt x="9158" y="7357"/>
                    <a:pt x="9100" y="7379"/>
                  </a:cubicBezTo>
                  <a:cubicBezTo>
                    <a:pt x="9012" y="7416"/>
                    <a:pt x="8887" y="7548"/>
                    <a:pt x="8865" y="7577"/>
                  </a:cubicBezTo>
                  <a:cubicBezTo>
                    <a:pt x="8851" y="7599"/>
                    <a:pt x="8828" y="7599"/>
                    <a:pt x="8814" y="7599"/>
                  </a:cubicBezTo>
                  <a:cubicBezTo>
                    <a:pt x="8799" y="7599"/>
                    <a:pt x="8792" y="7599"/>
                    <a:pt x="8784" y="7599"/>
                  </a:cubicBezTo>
                  <a:cubicBezTo>
                    <a:pt x="8777" y="7599"/>
                    <a:pt x="8762" y="7599"/>
                    <a:pt x="8755" y="7599"/>
                  </a:cubicBezTo>
                  <a:cubicBezTo>
                    <a:pt x="8733" y="7599"/>
                    <a:pt x="8719" y="7599"/>
                    <a:pt x="8704" y="7606"/>
                  </a:cubicBezTo>
                  <a:cubicBezTo>
                    <a:pt x="8667" y="7613"/>
                    <a:pt x="8667" y="7635"/>
                    <a:pt x="8660" y="7665"/>
                  </a:cubicBezTo>
                  <a:cubicBezTo>
                    <a:pt x="8653" y="7694"/>
                    <a:pt x="8645" y="7731"/>
                    <a:pt x="8616" y="7767"/>
                  </a:cubicBezTo>
                  <a:cubicBezTo>
                    <a:pt x="8587" y="7819"/>
                    <a:pt x="8550" y="7841"/>
                    <a:pt x="8513" y="7862"/>
                  </a:cubicBezTo>
                  <a:cubicBezTo>
                    <a:pt x="8484" y="7877"/>
                    <a:pt x="8455" y="7892"/>
                    <a:pt x="8440" y="7929"/>
                  </a:cubicBezTo>
                  <a:cubicBezTo>
                    <a:pt x="8418" y="7965"/>
                    <a:pt x="8411" y="7994"/>
                    <a:pt x="8418" y="8031"/>
                  </a:cubicBezTo>
                  <a:cubicBezTo>
                    <a:pt x="8433" y="8060"/>
                    <a:pt x="8455" y="8090"/>
                    <a:pt x="8499" y="8112"/>
                  </a:cubicBezTo>
                  <a:cubicBezTo>
                    <a:pt x="8521" y="8119"/>
                    <a:pt x="8543" y="8134"/>
                    <a:pt x="8565" y="8141"/>
                  </a:cubicBezTo>
                  <a:cubicBezTo>
                    <a:pt x="8623" y="8163"/>
                    <a:pt x="8667" y="8178"/>
                    <a:pt x="8675" y="8243"/>
                  </a:cubicBezTo>
                  <a:cubicBezTo>
                    <a:pt x="8689" y="8317"/>
                    <a:pt x="8741" y="8383"/>
                    <a:pt x="8799" y="8405"/>
                  </a:cubicBezTo>
                  <a:cubicBezTo>
                    <a:pt x="8851" y="8419"/>
                    <a:pt x="8880" y="8478"/>
                    <a:pt x="8909" y="8544"/>
                  </a:cubicBezTo>
                  <a:cubicBezTo>
                    <a:pt x="8931" y="8581"/>
                    <a:pt x="8953" y="8625"/>
                    <a:pt x="8982" y="8669"/>
                  </a:cubicBezTo>
                  <a:cubicBezTo>
                    <a:pt x="9041" y="8771"/>
                    <a:pt x="8982" y="8852"/>
                    <a:pt x="8938" y="8925"/>
                  </a:cubicBezTo>
                  <a:cubicBezTo>
                    <a:pt x="8916" y="8954"/>
                    <a:pt x="8902" y="8976"/>
                    <a:pt x="8894" y="9006"/>
                  </a:cubicBezTo>
                  <a:cubicBezTo>
                    <a:pt x="8880" y="9035"/>
                    <a:pt x="8865" y="9057"/>
                    <a:pt x="8851" y="9079"/>
                  </a:cubicBezTo>
                  <a:cubicBezTo>
                    <a:pt x="8828" y="9108"/>
                    <a:pt x="8814" y="9123"/>
                    <a:pt x="8836" y="9174"/>
                  </a:cubicBezTo>
                  <a:cubicBezTo>
                    <a:pt x="8836" y="9189"/>
                    <a:pt x="8836" y="9189"/>
                    <a:pt x="8836" y="9189"/>
                  </a:cubicBezTo>
                  <a:cubicBezTo>
                    <a:pt x="8858" y="9225"/>
                    <a:pt x="8865" y="9240"/>
                    <a:pt x="8872" y="9240"/>
                  </a:cubicBezTo>
                  <a:cubicBezTo>
                    <a:pt x="8894" y="9240"/>
                    <a:pt x="8938" y="9218"/>
                    <a:pt x="8982" y="9189"/>
                  </a:cubicBezTo>
                  <a:cubicBezTo>
                    <a:pt x="9004" y="9174"/>
                    <a:pt x="9034" y="9167"/>
                    <a:pt x="9056" y="9167"/>
                  </a:cubicBezTo>
                  <a:cubicBezTo>
                    <a:pt x="9136" y="9167"/>
                    <a:pt x="9180" y="9255"/>
                    <a:pt x="9217" y="9335"/>
                  </a:cubicBezTo>
                  <a:cubicBezTo>
                    <a:pt x="9232" y="9357"/>
                    <a:pt x="9239" y="9379"/>
                    <a:pt x="9253" y="9394"/>
                  </a:cubicBezTo>
                  <a:cubicBezTo>
                    <a:pt x="9312" y="9489"/>
                    <a:pt x="9261" y="9541"/>
                    <a:pt x="9202" y="9607"/>
                  </a:cubicBezTo>
                  <a:cubicBezTo>
                    <a:pt x="9180" y="9629"/>
                    <a:pt x="9180" y="9629"/>
                    <a:pt x="9180" y="9629"/>
                  </a:cubicBezTo>
                  <a:cubicBezTo>
                    <a:pt x="9136" y="9680"/>
                    <a:pt x="9151" y="9724"/>
                    <a:pt x="9158" y="9760"/>
                  </a:cubicBezTo>
                  <a:cubicBezTo>
                    <a:pt x="9158" y="9782"/>
                    <a:pt x="9165" y="9797"/>
                    <a:pt x="9165" y="9812"/>
                  </a:cubicBezTo>
                  <a:cubicBezTo>
                    <a:pt x="9165" y="9834"/>
                    <a:pt x="9173" y="9848"/>
                    <a:pt x="9180" y="9863"/>
                  </a:cubicBezTo>
                  <a:cubicBezTo>
                    <a:pt x="9202" y="9892"/>
                    <a:pt x="9217" y="9922"/>
                    <a:pt x="9180" y="9958"/>
                  </a:cubicBezTo>
                  <a:cubicBezTo>
                    <a:pt x="9165" y="9973"/>
                    <a:pt x="9158" y="9988"/>
                    <a:pt x="9151" y="10002"/>
                  </a:cubicBezTo>
                  <a:cubicBezTo>
                    <a:pt x="9136" y="10024"/>
                    <a:pt x="9122" y="10046"/>
                    <a:pt x="9085" y="10046"/>
                  </a:cubicBezTo>
                  <a:cubicBezTo>
                    <a:pt x="9078" y="10046"/>
                    <a:pt x="9078" y="10046"/>
                    <a:pt x="9070" y="10046"/>
                  </a:cubicBezTo>
                  <a:cubicBezTo>
                    <a:pt x="9012" y="10031"/>
                    <a:pt x="9012" y="10031"/>
                    <a:pt x="8916" y="10010"/>
                  </a:cubicBezTo>
                  <a:cubicBezTo>
                    <a:pt x="8865" y="9995"/>
                    <a:pt x="8828" y="9958"/>
                    <a:pt x="8784" y="9914"/>
                  </a:cubicBezTo>
                  <a:cubicBezTo>
                    <a:pt x="8755" y="9878"/>
                    <a:pt x="8719" y="9841"/>
                    <a:pt x="8682" y="9826"/>
                  </a:cubicBezTo>
                  <a:cubicBezTo>
                    <a:pt x="8609" y="9804"/>
                    <a:pt x="8557" y="9746"/>
                    <a:pt x="8543" y="9694"/>
                  </a:cubicBezTo>
                  <a:cubicBezTo>
                    <a:pt x="8535" y="9672"/>
                    <a:pt x="8543" y="9650"/>
                    <a:pt x="8557" y="9636"/>
                  </a:cubicBezTo>
                  <a:cubicBezTo>
                    <a:pt x="8565" y="9629"/>
                    <a:pt x="8572" y="9621"/>
                    <a:pt x="8579" y="9614"/>
                  </a:cubicBezTo>
                  <a:cubicBezTo>
                    <a:pt x="8594" y="9599"/>
                    <a:pt x="8609" y="9584"/>
                    <a:pt x="8609" y="9577"/>
                  </a:cubicBezTo>
                  <a:cubicBezTo>
                    <a:pt x="8609" y="9577"/>
                    <a:pt x="8609" y="9570"/>
                    <a:pt x="8579" y="9555"/>
                  </a:cubicBezTo>
                  <a:cubicBezTo>
                    <a:pt x="8521" y="9533"/>
                    <a:pt x="8506" y="9497"/>
                    <a:pt x="8491" y="9460"/>
                  </a:cubicBezTo>
                  <a:cubicBezTo>
                    <a:pt x="8484" y="9438"/>
                    <a:pt x="8477" y="9423"/>
                    <a:pt x="8455" y="9401"/>
                  </a:cubicBezTo>
                  <a:cubicBezTo>
                    <a:pt x="8440" y="9387"/>
                    <a:pt x="8418" y="9379"/>
                    <a:pt x="8381" y="9379"/>
                  </a:cubicBezTo>
                  <a:cubicBezTo>
                    <a:pt x="8352" y="9379"/>
                    <a:pt x="8323" y="9379"/>
                    <a:pt x="8294" y="9387"/>
                  </a:cubicBezTo>
                  <a:cubicBezTo>
                    <a:pt x="8264" y="9387"/>
                    <a:pt x="8264" y="9387"/>
                    <a:pt x="8264" y="9387"/>
                  </a:cubicBezTo>
                  <a:cubicBezTo>
                    <a:pt x="8191" y="9394"/>
                    <a:pt x="8162" y="9431"/>
                    <a:pt x="8118" y="9482"/>
                  </a:cubicBezTo>
                  <a:cubicBezTo>
                    <a:pt x="8110" y="9497"/>
                    <a:pt x="8096" y="9511"/>
                    <a:pt x="8081" y="9526"/>
                  </a:cubicBezTo>
                  <a:cubicBezTo>
                    <a:pt x="8052" y="9570"/>
                    <a:pt x="8022" y="9584"/>
                    <a:pt x="7993" y="9584"/>
                  </a:cubicBezTo>
                  <a:cubicBezTo>
                    <a:pt x="7971" y="9584"/>
                    <a:pt x="7949" y="9577"/>
                    <a:pt x="7927" y="9570"/>
                  </a:cubicBezTo>
                  <a:cubicBezTo>
                    <a:pt x="7920" y="9562"/>
                    <a:pt x="7905" y="9562"/>
                    <a:pt x="7898" y="9555"/>
                  </a:cubicBezTo>
                  <a:cubicBezTo>
                    <a:pt x="7839" y="9533"/>
                    <a:pt x="7803" y="9467"/>
                    <a:pt x="7781" y="9416"/>
                  </a:cubicBezTo>
                  <a:cubicBezTo>
                    <a:pt x="7766" y="9394"/>
                    <a:pt x="7759" y="9379"/>
                    <a:pt x="7751" y="9365"/>
                  </a:cubicBezTo>
                  <a:cubicBezTo>
                    <a:pt x="7744" y="9350"/>
                    <a:pt x="7707" y="9335"/>
                    <a:pt x="7656" y="9335"/>
                  </a:cubicBezTo>
                  <a:cubicBezTo>
                    <a:pt x="7605" y="9335"/>
                    <a:pt x="7539" y="9350"/>
                    <a:pt x="7480" y="9372"/>
                  </a:cubicBezTo>
                  <a:cubicBezTo>
                    <a:pt x="7414" y="9401"/>
                    <a:pt x="7378" y="9409"/>
                    <a:pt x="7356" y="9409"/>
                  </a:cubicBezTo>
                  <a:cubicBezTo>
                    <a:pt x="7341" y="9409"/>
                    <a:pt x="7334" y="9401"/>
                    <a:pt x="7326" y="9394"/>
                  </a:cubicBezTo>
                  <a:cubicBezTo>
                    <a:pt x="7319" y="9379"/>
                    <a:pt x="7326" y="9365"/>
                    <a:pt x="7334" y="9350"/>
                  </a:cubicBezTo>
                  <a:cubicBezTo>
                    <a:pt x="7356" y="9306"/>
                    <a:pt x="7363" y="9225"/>
                    <a:pt x="7356" y="9218"/>
                  </a:cubicBezTo>
                  <a:cubicBezTo>
                    <a:pt x="7326" y="9218"/>
                    <a:pt x="7304" y="9248"/>
                    <a:pt x="7275" y="9284"/>
                  </a:cubicBezTo>
                  <a:cubicBezTo>
                    <a:pt x="7260" y="9306"/>
                    <a:pt x="7238" y="9335"/>
                    <a:pt x="7209" y="9357"/>
                  </a:cubicBezTo>
                  <a:cubicBezTo>
                    <a:pt x="7158" y="9409"/>
                    <a:pt x="7180" y="9453"/>
                    <a:pt x="7231" y="9533"/>
                  </a:cubicBezTo>
                  <a:cubicBezTo>
                    <a:pt x="7246" y="9555"/>
                    <a:pt x="7246" y="9555"/>
                    <a:pt x="7246" y="9555"/>
                  </a:cubicBezTo>
                  <a:cubicBezTo>
                    <a:pt x="7282" y="9607"/>
                    <a:pt x="7290" y="9636"/>
                    <a:pt x="7282" y="9650"/>
                  </a:cubicBezTo>
                  <a:cubicBezTo>
                    <a:pt x="7275" y="9672"/>
                    <a:pt x="7253" y="9672"/>
                    <a:pt x="7216" y="9680"/>
                  </a:cubicBezTo>
                  <a:cubicBezTo>
                    <a:pt x="7180" y="9687"/>
                    <a:pt x="7158" y="9687"/>
                    <a:pt x="7129" y="9687"/>
                  </a:cubicBezTo>
                  <a:cubicBezTo>
                    <a:pt x="7106" y="9687"/>
                    <a:pt x="7084" y="9687"/>
                    <a:pt x="7048" y="9680"/>
                  </a:cubicBezTo>
                  <a:cubicBezTo>
                    <a:pt x="7019" y="9672"/>
                    <a:pt x="6975" y="9672"/>
                    <a:pt x="6938" y="9665"/>
                  </a:cubicBezTo>
                  <a:cubicBezTo>
                    <a:pt x="6894" y="9658"/>
                    <a:pt x="6857" y="9650"/>
                    <a:pt x="6821" y="9650"/>
                  </a:cubicBezTo>
                  <a:cubicBezTo>
                    <a:pt x="6821" y="9643"/>
                    <a:pt x="6813" y="9643"/>
                    <a:pt x="6806" y="9643"/>
                  </a:cubicBezTo>
                  <a:cubicBezTo>
                    <a:pt x="6725" y="9643"/>
                    <a:pt x="6528" y="9709"/>
                    <a:pt x="6462" y="9768"/>
                  </a:cubicBezTo>
                  <a:cubicBezTo>
                    <a:pt x="6432" y="9797"/>
                    <a:pt x="6389" y="9804"/>
                    <a:pt x="6330" y="9804"/>
                  </a:cubicBezTo>
                  <a:cubicBezTo>
                    <a:pt x="6293" y="9804"/>
                    <a:pt x="6256" y="9804"/>
                    <a:pt x="6227" y="9797"/>
                  </a:cubicBezTo>
                  <a:cubicBezTo>
                    <a:pt x="6191" y="9797"/>
                    <a:pt x="6169" y="9790"/>
                    <a:pt x="6139" y="9790"/>
                  </a:cubicBezTo>
                  <a:cubicBezTo>
                    <a:pt x="6132" y="9790"/>
                    <a:pt x="6125" y="9797"/>
                    <a:pt x="6110" y="9797"/>
                  </a:cubicBezTo>
                  <a:cubicBezTo>
                    <a:pt x="6088" y="9797"/>
                    <a:pt x="6088" y="9797"/>
                    <a:pt x="6088" y="9797"/>
                  </a:cubicBezTo>
                  <a:cubicBezTo>
                    <a:pt x="6015" y="9804"/>
                    <a:pt x="5956" y="9812"/>
                    <a:pt x="5898" y="9892"/>
                  </a:cubicBezTo>
                  <a:cubicBezTo>
                    <a:pt x="5868" y="9936"/>
                    <a:pt x="5875" y="9951"/>
                    <a:pt x="5883" y="9973"/>
                  </a:cubicBezTo>
                  <a:cubicBezTo>
                    <a:pt x="5883" y="9988"/>
                    <a:pt x="5898" y="10010"/>
                    <a:pt x="5861" y="10039"/>
                  </a:cubicBezTo>
                  <a:cubicBezTo>
                    <a:pt x="5824" y="10068"/>
                    <a:pt x="5773" y="10075"/>
                    <a:pt x="5736" y="10075"/>
                  </a:cubicBezTo>
                  <a:cubicBezTo>
                    <a:pt x="5707" y="10075"/>
                    <a:pt x="5685" y="10068"/>
                    <a:pt x="5656" y="10068"/>
                  </a:cubicBezTo>
                  <a:cubicBezTo>
                    <a:pt x="5634" y="10068"/>
                    <a:pt x="5612" y="10068"/>
                    <a:pt x="5590" y="10068"/>
                  </a:cubicBezTo>
                  <a:cubicBezTo>
                    <a:pt x="5509" y="10068"/>
                    <a:pt x="5502" y="10090"/>
                    <a:pt x="5494" y="10185"/>
                  </a:cubicBezTo>
                  <a:cubicBezTo>
                    <a:pt x="5487" y="10222"/>
                    <a:pt x="5494" y="10229"/>
                    <a:pt x="5494" y="10229"/>
                  </a:cubicBezTo>
                  <a:cubicBezTo>
                    <a:pt x="5494" y="10229"/>
                    <a:pt x="5502" y="10222"/>
                    <a:pt x="5509" y="10215"/>
                  </a:cubicBezTo>
                  <a:cubicBezTo>
                    <a:pt x="5539" y="10178"/>
                    <a:pt x="5539" y="10178"/>
                    <a:pt x="5539" y="10178"/>
                  </a:cubicBezTo>
                  <a:cubicBezTo>
                    <a:pt x="5539" y="10310"/>
                    <a:pt x="5539" y="10310"/>
                    <a:pt x="5539" y="10310"/>
                  </a:cubicBezTo>
                  <a:cubicBezTo>
                    <a:pt x="5516" y="10302"/>
                    <a:pt x="5516" y="10302"/>
                    <a:pt x="5516" y="10302"/>
                  </a:cubicBezTo>
                  <a:cubicBezTo>
                    <a:pt x="5516" y="10302"/>
                    <a:pt x="5472" y="10295"/>
                    <a:pt x="5392" y="10281"/>
                  </a:cubicBezTo>
                  <a:cubicBezTo>
                    <a:pt x="5392" y="10281"/>
                    <a:pt x="5384" y="10281"/>
                    <a:pt x="5377" y="10281"/>
                  </a:cubicBezTo>
                  <a:cubicBezTo>
                    <a:pt x="5326" y="10281"/>
                    <a:pt x="5297" y="10325"/>
                    <a:pt x="5253" y="10383"/>
                  </a:cubicBezTo>
                  <a:cubicBezTo>
                    <a:pt x="5238" y="10398"/>
                    <a:pt x="5238" y="10398"/>
                    <a:pt x="5238" y="10398"/>
                  </a:cubicBezTo>
                  <a:cubicBezTo>
                    <a:pt x="5209" y="10442"/>
                    <a:pt x="5194" y="10464"/>
                    <a:pt x="5165" y="10464"/>
                  </a:cubicBezTo>
                  <a:cubicBezTo>
                    <a:pt x="5150" y="10464"/>
                    <a:pt x="5135" y="10457"/>
                    <a:pt x="5113" y="10449"/>
                  </a:cubicBezTo>
                  <a:cubicBezTo>
                    <a:pt x="5099" y="10442"/>
                    <a:pt x="5099" y="10442"/>
                    <a:pt x="5099" y="10442"/>
                  </a:cubicBezTo>
                  <a:cubicBezTo>
                    <a:pt x="5070" y="10427"/>
                    <a:pt x="5062" y="10412"/>
                    <a:pt x="5062" y="10398"/>
                  </a:cubicBezTo>
                  <a:cubicBezTo>
                    <a:pt x="5062" y="10376"/>
                    <a:pt x="5070" y="10354"/>
                    <a:pt x="5084" y="10339"/>
                  </a:cubicBezTo>
                  <a:cubicBezTo>
                    <a:pt x="5055" y="10347"/>
                    <a:pt x="5025" y="10361"/>
                    <a:pt x="4989" y="10369"/>
                  </a:cubicBezTo>
                  <a:cubicBezTo>
                    <a:pt x="4894" y="10405"/>
                    <a:pt x="4776" y="10442"/>
                    <a:pt x="4681" y="10449"/>
                  </a:cubicBezTo>
                  <a:cubicBezTo>
                    <a:pt x="4674" y="10449"/>
                    <a:pt x="4666" y="10457"/>
                    <a:pt x="4652" y="10457"/>
                  </a:cubicBezTo>
                  <a:cubicBezTo>
                    <a:pt x="4534" y="10457"/>
                    <a:pt x="4520" y="10383"/>
                    <a:pt x="4513" y="10339"/>
                  </a:cubicBezTo>
                  <a:cubicBezTo>
                    <a:pt x="4513" y="10325"/>
                    <a:pt x="4513" y="10325"/>
                    <a:pt x="4513" y="10325"/>
                  </a:cubicBezTo>
                  <a:cubicBezTo>
                    <a:pt x="4498" y="10288"/>
                    <a:pt x="4454" y="10193"/>
                    <a:pt x="4403" y="10193"/>
                  </a:cubicBezTo>
                  <a:cubicBezTo>
                    <a:pt x="4344" y="10193"/>
                    <a:pt x="4344" y="10193"/>
                    <a:pt x="4344" y="10193"/>
                  </a:cubicBezTo>
                  <a:cubicBezTo>
                    <a:pt x="4293" y="10193"/>
                    <a:pt x="4256" y="10185"/>
                    <a:pt x="4249" y="10163"/>
                  </a:cubicBezTo>
                  <a:cubicBezTo>
                    <a:pt x="4241" y="10141"/>
                    <a:pt x="4271" y="10119"/>
                    <a:pt x="4285" y="10105"/>
                  </a:cubicBezTo>
                  <a:cubicBezTo>
                    <a:pt x="4315" y="10090"/>
                    <a:pt x="4322" y="10068"/>
                    <a:pt x="4315" y="10053"/>
                  </a:cubicBezTo>
                  <a:cubicBezTo>
                    <a:pt x="4308" y="10031"/>
                    <a:pt x="4285" y="10017"/>
                    <a:pt x="4256" y="10017"/>
                  </a:cubicBezTo>
                  <a:cubicBezTo>
                    <a:pt x="4241" y="10017"/>
                    <a:pt x="4227" y="10024"/>
                    <a:pt x="4212" y="10031"/>
                  </a:cubicBezTo>
                  <a:cubicBezTo>
                    <a:pt x="4168" y="10053"/>
                    <a:pt x="4132" y="10068"/>
                    <a:pt x="4095" y="10068"/>
                  </a:cubicBezTo>
                  <a:cubicBezTo>
                    <a:pt x="4066" y="10068"/>
                    <a:pt x="4044" y="10061"/>
                    <a:pt x="4014" y="10039"/>
                  </a:cubicBezTo>
                  <a:cubicBezTo>
                    <a:pt x="3992" y="10024"/>
                    <a:pt x="3948" y="10002"/>
                    <a:pt x="3897" y="9988"/>
                  </a:cubicBezTo>
                  <a:cubicBezTo>
                    <a:pt x="3860" y="9973"/>
                    <a:pt x="3817" y="9958"/>
                    <a:pt x="3794" y="9943"/>
                  </a:cubicBezTo>
                  <a:cubicBezTo>
                    <a:pt x="3765" y="9922"/>
                    <a:pt x="3736" y="9914"/>
                    <a:pt x="3714" y="9914"/>
                  </a:cubicBezTo>
                  <a:cubicBezTo>
                    <a:pt x="3685" y="9914"/>
                    <a:pt x="3663" y="9929"/>
                    <a:pt x="3655" y="9951"/>
                  </a:cubicBezTo>
                  <a:cubicBezTo>
                    <a:pt x="3633" y="10017"/>
                    <a:pt x="3531" y="10024"/>
                    <a:pt x="3487" y="10024"/>
                  </a:cubicBezTo>
                  <a:cubicBezTo>
                    <a:pt x="3465" y="10024"/>
                    <a:pt x="3443" y="10024"/>
                    <a:pt x="3421" y="10024"/>
                  </a:cubicBezTo>
                  <a:cubicBezTo>
                    <a:pt x="3391" y="10017"/>
                    <a:pt x="3370" y="9988"/>
                    <a:pt x="3355" y="9951"/>
                  </a:cubicBezTo>
                  <a:cubicBezTo>
                    <a:pt x="3355" y="9980"/>
                    <a:pt x="3348" y="10002"/>
                    <a:pt x="3340" y="10046"/>
                  </a:cubicBezTo>
                  <a:cubicBezTo>
                    <a:pt x="3318" y="10119"/>
                    <a:pt x="3340" y="10134"/>
                    <a:pt x="3377" y="10149"/>
                  </a:cubicBezTo>
                  <a:cubicBezTo>
                    <a:pt x="3391" y="10156"/>
                    <a:pt x="3406" y="10178"/>
                    <a:pt x="3413" y="10200"/>
                  </a:cubicBezTo>
                  <a:cubicBezTo>
                    <a:pt x="3428" y="10259"/>
                    <a:pt x="3421" y="10347"/>
                    <a:pt x="3391" y="10391"/>
                  </a:cubicBezTo>
                  <a:cubicBezTo>
                    <a:pt x="3384" y="10405"/>
                    <a:pt x="3370" y="10427"/>
                    <a:pt x="3362" y="10449"/>
                  </a:cubicBezTo>
                  <a:cubicBezTo>
                    <a:pt x="3348" y="10493"/>
                    <a:pt x="3333" y="10530"/>
                    <a:pt x="3289" y="10544"/>
                  </a:cubicBezTo>
                  <a:cubicBezTo>
                    <a:pt x="3252" y="10552"/>
                    <a:pt x="3164" y="10625"/>
                    <a:pt x="3120" y="10735"/>
                  </a:cubicBezTo>
                  <a:cubicBezTo>
                    <a:pt x="3077" y="10845"/>
                    <a:pt x="2931" y="10889"/>
                    <a:pt x="2843" y="10911"/>
                  </a:cubicBezTo>
                  <a:cubicBezTo>
                    <a:pt x="2821" y="10918"/>
                    <a:pt x="2821" y="10918"/>
                    <a:pt x="2821" y="10918"/>
                  </a:cubicBezTo>
                  <a:cubicBezTo>
                    <a:pt x="2806" y="10918"/>
                    <a:pt x="2792" y="10918"/>
                    <a:pt x="2784" y="10918"/>
                  </a:cubicBezTo>
                </a:path>
              </a:pathLst>
            </a:custGeom>
            <a:grpFill/>
            <a:ln w="6350" cmpd="sng">
              <a:solidFill>
                <a:schemeClr val="bg1"/>
              </a:solidFill>
            </a:ln>
            <a:effec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68" name="Freeform 67"/>
            <p:cNvSpPr>
              <a:spLocks noChangeArrowheads="1"/>
            </p:cNvSpPr>
            <p:nvPr/>
          </p:nvSpPr>
          <p:spPr bwMode="auto">
            <a:xfrm>
              <a:off x="5858100" y="8272266"/>
              <a:ext cx="4134795" cy="4162153"/>
            </a:xfrm>
            <a:custGeom>
              <a:avLst/>
              <a:gdLst>
                <a:gd name="T0" fmla="*/ 3663 w 10764"/>
                <a:gd name="T1" fmla="*/ 1128 h 10956"/>
                <a:gd name="T2" fmla="*/ 4337 w 10764"/>
                <a:gd name="T3" fmla="*/ 630 h 10956"/>
                <a:gd name="T4" fmla="*/ 4945 w 10764"/>
                <a:gd name="T5" fmla="*/ 198 h 10956"/>
                <a:gd name="T6" fmla="*/ 6286 w 10764"/>
                <a:gd name="T7" fmla="*/ 388 h 10956"/>
                <a:gd name="T8" fmla="*/ 7547 w 10764"/>
                <a:gd name="T9" fmla="*/ 1854 h 10956"/>
                <a:gd name="T10" fmla="*/ 8543 w 10764"/>
                <a:gd name="T11" fmla="*/ 3832 h 10956"/>
                <a:gd name="T12" fmla="*/ 10463 w 10764"/>
                <a:gd name="T13" fmla="*/ 5269 h 10956"/>
                <a:gd name="T14" fmla="*/ 9913 w 10764"/>
                <a:gd name="T15" fmla="*/ 6617 h 10956"/>
                <a:gd name="T16" fmla="*/ 8836 w 10764"/>
                <a:gd name="T17" fmla="*/ 9203 h 10956"/>
                <a:gd name="T18" fmla="*/ 8279 w 10764"/>
                <a:gd name="T19" fmla="*/ 9394 h 10956"/>
                <a:gd name="T20" fmla="*/ 6843 w 10764"/>
                <a:gd name="T21" fmla="*/ 9651 h 10956"/>
                <a:gd name="T22" fmla="*/ 5246 w 10764"/>
                <a:gd name="T23" fmla="*/ 10413 h 10956"/>
                <a:gd name="T24" fmla="*/ 3656 w 10764"/>
                <a:gd name="T25" fmla="*/ 9973 h 10956"/>
                <a:gd name="T26" fmla="*/ 2631 w 10764"/>
                <a:gd name="T27" fmla="*/ 10625 h 10956"/>
                <a:gd name="T28" fmla="*/ 1561 w 10764"/>
                <a:gd name="T29" fmla="*/ 9995 h 10956"/>
                <a:gd name="T30" fmla="*/ 2645 w 10764"/>
                <a:gd name="T31" fmla="*/ 8273 h 10956"/>
                <a:gd name="T32" fmla="*/ 2997 w 10764"/>
                <a:gd name="T33" fmla="*/ 6470 h 10956"/>
                <a:gd name="T34" fmla="*/ 2726 w 10764"/>
                <a:gd name="T35" fmla="*/ 4873 h 10956"/>
                <a:gd name="T36" fmla="*/ 2015 w 10764"/>
                <a:gd name="T37" fmla="*/ 3239 h 10956"/>
                <a:gd name="T38" fmla="*/ 1341 w 10764"/>
                <a:gd name="T39" fmla="*/ 2616 h 10956"/>
                <a:gd name="T40" fmla="*/ 887 w 10764"/>
                <a:gd name="T41" fmla="*/ 3056 h 10956"/>
                <a:gd name="T42" fmla="*/ 139 w 10764"/>
                <a:gd name="T43" fmla="*/ 1949 h 10956"/>
                <a:gd name="T44" fmla="*/ 1231 w 10764"/>
                <a:gd name="T45" fmla="*/ 1348 h 10956"/>
                <a:gd name="T46" fmla="*/ 2360 w 10764"/>
                <a:gd name="T47" fmla="*/ 95 h 10956"/>
                <a:gd name="T48" fmla="*/ 2360 w 10764"/>
                <a:gd name="T49" fmla="*/ 51 h 10956"/>
                <a:gd name="T50" fmla="*/ 1642 w 10764"/>
                <a:gd name="T51" fmla="*/ 777 h 10956"/>
                <a:gd name="T52" fmla="*/ 1143 w 10764"/>
                <a:gd name="T53" fmla="*/ 1473 h 10956"/>
                <a:gd name="T54" fmla="*/ 44 w 10764"/>
                <a:gd name="T55" fmla="*/ 1619 h 10956"/>
                <a:gd name="T56" fmla="*/ 213 w 10764"/>
                <a:gd name="T57" fmla="*/ 3261 h 10956"/>
                <a:gd name="T58" fmla="*/ 997 w 10764"/>
                <a:gd name="T59" fmla="*/ 3004 h 10956"/>
                <a:gd name="T60" fmla="*/ 1158 w 10764"/>
                <a:gd name="T61" fmla="*/ 2645 h 10956"/>
                <a:gd name="T62" fmla="*/ 1744 w 10764"/>
                <a:gd name="T63" fmla="*/ 2872 h 10956"/>
                <a:gd name="T64" fmla="*/ 2360 w 10764"/>
                <a:gd name="T65" fmla="*/ 3466 h 10956"/>
                <a:gd name="T66" fmla="*/ 2763 w 10764"/>
                <a:gd name="T67" fmla="*/ 4924 h 10956"/>
                <a:gd name="T68" fmla="*/ 3231 w 10764"/>
                <a:gd name="T69" fmla="*/ 6243 h 10956"/>
                <a:gd name="T70" fmla="*/ 2587 w 10764"/>
                <a:gd name="T71" fmla="*/ 6932 h 10956"/>
                <a:gd name="T72" fmla="*/ 2594 w 10764"/>
                <a:gd name="T73" fmla="*/ 9101 h 10956"/>
                <a:gd name="T74" fmla="*/ 1458 w 10764"/>
                <a:gd name="T75" fmla="*/ 9870 h 10956"/>
                <a:gd name="T76" fmla="*/ 2198 w 10764"/>
                <a:gd name="T77" fmla="*/ 10068 h 10956"/>
                <a:gd name="T78" fmla="*/ 2763 w 10764"/>
                <a:gd name="T79" fmla="*/ 10823 h 10956"/>
                <a:gd name="T80" fmla="*/ 3729 w 10764"/>
                <a:gd name="T81" fmla="*/ 9951 h 10956"/>
                <a:gd name="T82" fmla="*/ 4704 w 10764"/>
                <a:gd name="T83" fmla="*/ 10486 h 10956"/>
                <a:gd name="T84" fmla="*/ 5524 w 10764"/>
                <a:gd name="T85" fmla="*/ 10215 h 10956"/>
                <a:gd name="T86" fmla="*/ 6946 w 10764"/>
                <a:gd name="T87" fmla="*/ 9702 h 10956"/>
                <a:gd name="T88" fmla="*/ 7759 w 10764"/>
                <a:gd name="T89" fmla="*/ 9394 h 10956"/>
                <a:gd name="T90" fmla="*/ 8543 w 10764"/>
                <a:gd name="T91" fmla="*/ 9724 h 10956"/>
                <a:gd name="T92" fmla="*/ 8990 w 10764"/>
                <a:gd name="T93" fmla="*/ 9196 h 10956"/>
                <a:gd name="T94" fmla="*/ 8646 w 10764"/>
                <a:gd name="T95" fmla="*/ 7797 h 10956"/>
                <a:gd name="T96" fmla="*/ 9899 w 10764"/>
                <a:gd name="T97" fmla="*/ 6434 h 10956"/>
                <a:gd name="T98" fmla="*/ 10727 w 10764"/>
                <a:gd name="T99" fmla="*/ 6111 h 10956"/>
                <a:gd name="T100" fmla="*/ 9928 w 10764"/>
                <a:gd name="T101" fmla="*/ 5056 h 10956"/>
                <a:gd name="T102" fmla="*/ 8470 w 10764"/>
                <a:gd name="T103" fmla="*/ 3818 h 10956"/>
                <a:gd name="T104" fmla="*/ 7568 w 10764"/>
                <a:gd name="T105" fmla="*/ 2382 h 10956"/>
                <a:gd name="T106" fmla="*/ 6938 w 10764"/>
                <a:gd name="T107" fmla="*/ 1356 h 10956"/>
                <a:gd name="T108" fmla="*/ 6381 w 10764"/>
                <a:gd name="T109" fmla="*/ 396 h 10956"/>
                <a:gd name="T110" fmla="*/ 5451 w 10764"/>
                <a:gd name="T111" fmla="*/ 520 h 10956"/>
                <a:gd name="T112" fmla="*/ 4894 w 10764"/>
                <a:gd name="T113" fmla="*/ 806 h 10956"/>
                <a:gd name="T114" fmla="*/ 4528 w 10764"/>
                <a:gd name="T115" fmla="*/ 601 h 10956"/>
                <a:gd name="T116" fmla="*/ 3883 w 10764"/>
                <a:gd name="T117" fmla="*/ 916 h 10956"/>
                <a:gd name="T118" fmla="*/ 3538 w 10764"/>
                <a:gd name="T119" fmla="*/ 1070 h 10956"/>
                <a:gd name="T120" fmla="*/ 2953 w 10764"/>
                <a:gd name="T121" fmla="*/ 330 h 10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64" h="10956">
                  <a:moveTo>
                    <a:pt x="2616" y="37"/>
                  </a:moveTo>
                  <a:lnTo>
                    <a:pt x="2616" y="37"/>
                  </a:lnTo>
                  <a:cubicBezTo>
                    <a:pt x="2624" y="37"/>
                    <a:pt x="2638" y="44"/>
                    <a:pt x="2660" y="66"/>
                  </a:cubicBezTo>
                  <a:cubicBezTo>
                    <a:pt x="2719" y="132"/>
                    <a:pt x="2748" y="220"/>
                    <a:pt x="2829" y="234"/>
                  </a:cubicBezTo>
                  <a:cubicBezTo>
                    <a:pt x="2909" y="242"/>
                    <a:pt x="2873" y="278"/>
                    <a:pt x="2931" y="344"/>
                  </a:cubicBezTo>
                  <a:cubicBezTo>
                    <a:pt x="2990" y="418"/>
                    <a:pt x="2997" y="440"/>
                    <a:pt x="3034" y="498"/>
                  </a:cubicBezTo>
                  <a:cubicBezTo>
                    <a:pt x="3063" y="542"/>
                    <a:pt x="3078" y="579"/>
                    <a:pt x="3113" y="579"/>
                  </a:cubicBezTo>
                  <a:cubicBezTo>
                    <a:pt x="3121" y="579"/>
                    <a:pt x="3128" y="579"/>
                    <a:pt x="3135" y="572"/>
                  </a:cubicBezTo>
                  <a:lnTo>
                    <a:pt x="3143" y="572"/>
                  </a:lnTo>
                  <a:cubicBezTo>
                    <a:pt x="3194" y="572"/>
                    <a:pt x="3194" y="630"/>
                    <a:pt x="3238" y="667"/>
                  </a:cubicBezTo>
                  <a:cubicBezTo>
                    <a:pt x="3260" y="682"/>
                    <a:pt x="3311" y="689"/>
                    <a:pt x="3348" y="689"/>
                  </a:cubicBezTo>
                  <a:cubicBezTo>
                    <a:pt x="3370" y="689"/>
                    <a:pt x="3385" y="689"/>
                    <a:pt x="3385" y="689"/>
                  </a:cubicBezTo>
                  <a:cubicBezTo>
                    <a:pt x="3385" y="689"/>
                    <a:pt x="3450" y="696"/>
                    <a:pt x="3450" y="769"/>
                  </a:cubicBezTo>
                  <a:cubicBezTo>
                    <a:pt x="3450" y="835"/>
                    <a:pt x="3494" y="857"/>
                    <a:pt x="3487" y="923"/>
                  </a:cubicBezTo>
                  <a:cubicBezTo>
                    <a:pt x="3473" y="996"/>
                    <a:pt x="3465" y="1070"/>
                    <a:pt x="3531" y="1092"/>
                  </a:cubicBezTo>
                  <a:cubicBezTo>
                    <a:pt x="3597" y="1121"/>
                    <a:pt x="3663" y="1128"/>
                    <a:pt x="3663" y="1128"/>
                  </a:cubicBezTo>
                  <a:cubicBezTo>
                    <a:pt x="3663" y="1128"/>
                    <a:pt x="3685" y="1136"/>
                    <a:pt x="3707" y="1136"/>
                  </a:cubicBezTo>
                  <a:cubicBezTo>
                    <a:pt x="3736" y="1136"/>
                    <a:pt x="3773" y="1121"/>
                    <a:pt x="3758" y="1048"/>
                  </a:cubicBezTo>
                  <a:cubicBezTo>
                    <a:pt x="3758" y="1048"/>
                    <a:pt x="3802" y="1077"/>
                    <a:pt x="3839" y="1077"/>
                  </a:cubicBezTo>
                  <a:cubicBezTo>
                    <a:pt x="3861" y="1077"/>
                    <a:pt x="3875" y="1077"/>
                    <a:pt x="3883" y="1063"/>
                  </a:cubicBezTo>
                  <a:cubicBezTo>
                    <a:pt x="3897" y="1041"/>
                    <a:pt x="3905" y="1041"/>
                    <a:pt x="3912" y="1041"/>
                  </a:cubicBezTo>
                  <a:cubicBezTo>
                    <a:pt x="3927" y="1041"/>
                    <a:pt x="3934" y="1048"/>
                    <a:pt x="3963" y="1048"/>
                  </a:cubicBezTo>
                  <a:cubicBezTo>
                    <a:pt x="4007" y="1048"/>
                    <a:pt x="4051" y="967"/>
                    <a:pt x="3971" y="923"/>
                  </a:cubicBezTo>
                  <a:cubicBezTo>
                    <a:pt x="3890" y="879"/>
                    <a:pt x="3787" y="872"/>
                    <a:pt x="3766" y="799"/>
                  </a:cubicBezTo>
                  <a:cubicBezTo>
                    <a:pt x="3744" y="733"/>
                    <a:pt x="3722" y="696"/>
                    <a:pt x="3802" y="645"/>
                  </a:cubicBezTo>
                  <a:cubicBezTo>
                    <a:pt x="3883" y="586"/>
                    <a:pt x="3890" y="572"/>
                    <a:pt x="3963" y="550"/>
                  </a:cubicBezTo>
                  <a:cubicBezTo>
                    <a:pt x="3985" y="542"/>
                    <a:pt x="4000" y="542"/>
                    <a:pt x="4022" y="542"/>
                  </a:cubicBezTo>
                  <a:cubicBezTo>
                    <a:pt x="4051" y="542"/>
                    <a:pt x="4081" y="550"/>
                    <a:pt x="4110" y="550"/>
                  </a:cubicBezTo>
                  <a:cubicBezTo>
                    <a:pt x="4154" y="550"/>
                    <a:pt x="4235" y="564"/>
                    <a:pt x="4256" y="608"/>
                  </a:cubicBezTo>
                  <a:cubicBezTo>
                    <a:pt x="4271" y="637"/>
                    <a:pt x="4293" y="660"/>
                    <a:pt x="4308" y="660"/>
                  </a:cubicBezTo>
                  <a:cubicBezTo>
                    <a:pt x="4323" y="660"/>
                    <a:pt x="4323" y="652"/>
                    <a:pt x="4323" y="645"/>
                  </a:cubicBezTo>
                  <a:cubicBezTo>
                    <a:pt x="4323" y="630"/>
                    <a:pt x="4330" y="630"/>
                    <a:pt x="4337" y="630"/>
                  </a:cubicBezTo>
                  <a:cubicBezTo>
                    <a:pt x="4359" y="630"/>
                    <a:pt x="4388" y="652"/>
                    <a:pt x="4418" y="667"/>
                  </a:cubicBezTo>
                  <a:cubicBezTo>
                    <a:pt x="4418" y="667"/>
                    <a:pt x="4425" y="667"/>
                    <a:pt x="4432" y="667"/>
                  </a:cubicBezTo>
                  <a:cubicBezTo>
                    <a:pt x="4476" y="667"/>
                    <a:pt x="4542" y="630"/>
                    <a:pt x="4542" y="630"/>
                  </a:cubicBezTo>
                  <a:cubicBezTo>
                    <a:pt x="4542" y="630"/>
                    <a:pt x="4549" y="630"/>
                    <a:pt x="4564" y="630"/>
                  </a:cubicBezTo>
                  <a:cubicBezTo>
                    <a:pt x="4579" y="630"/>
                    <a:pt x="4608" y="630"/>
                    <a:pt x="4630" y="652"/>
                  </a:cubicBezTo>
                  <a:cubicBezTo>
                    <a:pt x="4667" y="689"/>
                    <a:pt x="4645" y="777"/>
                    <a:pt x="4645" y="777"/>
                  </a:cubicBezTo>
                  <a:cubicBezTo>
                    <a:pt x="4645" y="777"/>
                    <a:pt x="4616" y="835"/>
                    <a:pt x="4652" y="872"/>
                  </a:cubicBezTo>
                  <a:cubicBezTo>
                    <a:pt x="4674" y="894"/>
                    <a:pt x="4704" y="916"/>
                    <a:pt x="4733" y="916"/>
                  </a:cubicBezTo>
                  <a:cubicBezTo>
                    <a:pt x="4747" y="916"/>
                    <a:pt x="4755" y="916"/>
                    <a:pt x="4769" y="901"/>
                  </a:cubicBezTo>
                  <a:cubicBezTo>
                    <a:pt x="4777" y="894"/>
                    <a:pt x="4784" y="887"/>
                    <a:pt x="4791" y="887"/>
                  </a:cubicBezTo>
                  <a:cubicBezTo>
                    <a:pt x="4806" y="887"/>
                    <a:pt x="4821" y="916"/>
                    <a:pt x="4843" y="916"/>
                  </a:cubicBezTo>
                  <a:cubicBezTo>
                    <a:pt x="4857" y="916"/>
                    <a:pt x="4865" y="916"/>
                    <a:pt x="4872" y="916"/>
                  </a:cubicBezTo>
                  <a:cubicBezTo>
                    <a:pt x="4901" y="916"/>
                    <a:pt x="4931" y="901"/>
                    <a:pt x="4923" y="799"/>
                  </a:cubicBezTo>
                  <a:cubicBezTo>
                    <a:pt x="4916" y="667"/>
                    <a:pt x="4945" y="564"/>
                    <a:pt x="4901" y="484"/>
                  </a:cubicBezTo>
                  <a:cubicBezTo>
                    <a:pt x="4857" y="403"/>
                    <a:pt x="4843" y="271"/>
                    <a:pt x="4843" y="271"/>
                  </a:cubicBezTo>
                  <a:cubicBezTo>
                    <a:pt x="4843" y="271"/>
                    <a:pt x="4894" y="234"/>
                    <a:pt x="4945" y="198"/>
                  </a:cubicBezTo>
                  <a:cubicBezTo>
                    <a:pt x="5004" y="169"/>
                    <a:pt x="5040" y="146"/>
                    <a:pt x="5048" y="110"/>
                  </a:cubicBezTo>
                  <a:cubicBezTo>
                    <a:pt x="5055" y="88"/>
                    <a:pt x="5077" y="88"/>
                    <a:pt x="5106" y="88"/>
                  </a:cubicBezTo>
                  <a:cubicBezTo>
                    <a:pt x="5128" y="88"/>
                    <a:pt x="5150" y="88"/>
                    <a:pt x="5172" y="88"/>
                  </a:cubicBezTo>
                  <a:cubicBezTo>
                    <a:pt x="5231" y="88"/>
                    <a:pt x="5231" y="191"/>
                    <a:pt x="5216" y="220"/>
                  </a:cubicBezTo>
                  <a:cubicBezTo>
                    <a:pt x="5209" y="256"/>
                    <a:pt x="5231" y="344"/>
                    <a:pt x="5290" y="359"/>
                  </a:cubicBezTo>
                  <a:cubicBezTo>
                    <a:pt x="5341" y="366"/>
                    <a:pt x="5356" y="403"/>
                    <a:pt x="5370" y="447"/>
                  </a:cubicBezTo>
                  <a:cubicBezTo>
                    <a:pt x="5378" y="484"/>
                    <a:pt x="5407" y="550"/>
                    <a:pt x="5451" y="550"/>
                  </a:cubicBezTo>
                  <a:cubicBezTo>
                    <a:pt x="5458" y="550"/>
                    <a:pt x="5473" y="550"/>
                    <a:pt x="5480" y="542"/>
                  </a:cubicBezTo>
                  <a:cubicBezTo>
                    <a:pt x="5531" y="498"/>
                    <a:pt x="5546" y="447"/>
                    <a:pt x="5575" y="447"/>
                  </a:cubicBezTo>
                  <a:cubicBezTo>
                    <a:pt x="5583" y="447"/>
                    <a:pt x="5590" y="447"/>
                    <a:pt x="5590" y="447"/>
                  </a:cubicBezTo>
                  <a:cubicBezTo>
                    <a:pt x="5627" y="469"/>
                    <a:pt x="5641" y="506"/>
                    <a:pt x="5678" y="506"/>
                  </a:cubicBezTo>
                  <a:cubicBezTo>
                    <a:pt x="5693" y="506"/>
                    <a:pt x="5700" y="506"/>
                    <a:pt x="5715" y="498"/>
                  </a:cubicBezTo>
                  <a:cubicBezTo>
                    <a:pt x="5788" y="462"/>
                    <a:pt x="5898" y="418"/>
                    <a:pt x="5971" y="418"/>
                  </a:cubicBezTo>
                  <a:cubicBezTo>
                    <a:pt x="6037" y="418"/>
                    <a:pt x="5971" y="447"/>
                    <a:pt x="6059" y="447"/>
                  </a:cubicBezTo>
                  <a:cubicBezTo>
                    <a:pt x="6147" y="447"/>
                    <a:pt x="6162" y="447"/>
                    <a:pt x="6220" y="418"/>
                  </a:cubicBezTo>
                  <a:cubicBezTo>
                    <a:pt x="6242" y="403"/>
                    <a:pt x="6264" y="396"/>
                    <a:pt x="6286" y="388"/>
                  </a:cubicBezTo>
                  <a:cubicBezTo>
                    <a:pt x="6294" y="388"/>
                    <a:pt x="6294" y="396"/>
                    <a:pt x="6294" y="396"/>
                  </a:cubicBezTo>
                  <a:cubicBezTo>
                    <a:pt x="6294" y="396"/>
                    <a:pt x="6294" y="388"/>
                    <a:pt x="6286" y="388"/>
                  </a:cubicBezTo>
                  <a:cubicBezTo>
                    <a:pt x="6294" y="388"/>
                    <a:pt x="6294" y="388"/>
                    <a:pt x="6301" y="388"/>
                  </a:cubicBezTo>
                  <a:cubicBezTo>
                    <a:pt x="6323" y="388"/>
                    <a:pt x="6345" y="396"/>
                    <a:pt x="6352" y="418"/>
                  </a:cubicBezTo>
                  <a:cubicBezTo>
                    <a:pt x="6374" y="447"/>
                    <a:pt x="6367" y="586"/>
                    <a:pt x="6418" y="608"/>
                  </a:cubicBezTo>
                  <a:cubicBezTo>
                    <a:pt x="6477" y="630"/>
                    <a:pt x="6535" y="652"/>
                    <a:pt x="6579" y="652"/>
                  </a:cubicBezTo>
                  <a:cubicBezTo>
                    <a:pt x="6609" y="652"/>
                    <a:pt x="6682" y="689"/>
                    <a:pt x="6733" y="718"/>
                  </a:cubicBezTo>
                  <a:cubicBezTo>
                    <a:pt x="6740" y="733"/>
                    <a:pt x="6785" y="828"/>
                    <a:pt x="6726" y="857"/>
                  </a:cubicBezTo>
                  <a:cubicBezTo>
                    <a:pt x="6660" y="894"/>
                    <a:pt x="6667" y="967"/>
                    <a:pt x="6740" y="996"/>
                  </a:cubicBezTo>
                  <a:cubicBezTo>
                    <a:pt x="6806" y="1019"/>
                    <a:pt x="6806" y="1048"/>
                    <a:pt x="6887" y="1063"/>
                  </a:cubicBezTo>
                  <a:cubicBezTo>
                    <a:pt x="6968" y="1070"/>
                    <a:pt x="6953" y="1172"/>
                    <a:pt x="6916" y="1209"/>
                  </a:cubicBezTo>
                  <a:cubicBezTo>
                    <a:pt x="6887" y="1246"/>
                    <a:pt x="6872" y="1348"/>
                    <a:pt x="6916" y="1378"/>
                  </a:cubicBezTo>
                  <a:cubicBezTo>
                    <a:pt x="6968" y="1414"/>
                    <a:pt x="7019" y="1414"/>
                    <a:pt x="7056" y="1495"/>
                  </a:cubicBezTo>
                  <a:cubicBezTo>
                    <a:pt x="7092" y="1568"/>
                    <a:pt x="7173" y="1568"/>
                    <a:pt x="7261" y="1641"/>
                  </a:cubicBezTo>
                  <a:cubicBezTo>
                    <a:pt x="7349" y="1707"/>
                    <a:pt x="7363" y="1729"/>
                    <a:pt x="7444" y="1744"/>
                  </a:cubicBezTo>
                  <a:cubicBezTo>
                    <a:pt x="7517" y="1751"/>
                    <a:pt x="7590" y="1810"/>
                    <a:pt x="7547" y="1854"/>
                  </a:cubicBezTo>
                  <a:cubicBezTo>
                    <a:pt x="7495" y="1898"/>
                    <a:pt x="7532" y="1934"/>
                    <a:pt x="7620" y="1971"/>
                  </a:cubicBezTo>
                  <a:cubicBezTo>
                    <a:pt x="7715" y="2001"/>
                    <a:pt x="7693" y="2059"/>
                    <a:pt x="7635" y="2125"/>
                  </a:cubicBezTo>
                  <a:cubicBezTo>
                    <a:pt x="7576" y="2198"/>
                    <a:pt x="7568" y="2228"/>
                    <a:pt x="7532" y="2323"/>
                  </a:cubicBezTo>
                  <a:cubicBezTo>
                    <a:pt x="7495" y="2411"/>
                    <a:pt x="7568" y="2411"/>
                    <a:pt x="7568" y="2411"/>
                  </a:cubicBezTo>
                  <a:cubicBezTo>
                    <a:pt x="7568" y="2411"/>
                    <a:pt x="7488" y="2455"/>
                    <a:pt x="7444" y="2513"/>
                  </a:cubicBezTo>
                  <a:cubicBezTo>
                    <a:pt x="7393" y="2572"/>
                    <a:pt x="7422" y="2601"/>
                    <a:pt x="7451" y="2645"/>
                  </a:cubicBezTo>
                  <a:cubicBezTo>
                    <a:pt x="7488" y="2696"/>
                    <a:pt x="7590" y="2726"/>
                    <a:pt x="7635" y="2741"/>
                  </a:cubicBezTo>
                  <a:cubicBezTo>
                    <a:pt x="7678" y="2748"/>
                    <a:pt x="7671" y="2828"/>
                    <a:pt x="7656" y="2887"/>
                  </a:cubicBezTo>
                  <a:cubicBezTo>
                    <a:pt x="7642" y="2946"/>
                    <a:pt x="7722" y="2946"/>
                    <a:pt x="7744" y="2975"/>
                  </a:cubicBezTo>
                  <a:cubicBezTo>
                    <a:pt x="7766" y="3012"/>
                    <a:pt x="7847" y="3246"/>
                    <a:pt x="7847" y="3246"/>
                  </a:cubicBezTo>
                  <a:cubicBezTo>
                    <a:pt x="7847" y="3246"/>
                    <a:pt x="7942" y="3268"/>
                    <a:pt x="7949" y="3341"/>
                  </a:cubicBezTo>
                  <a:cubicBezTo>
                    <a:pt x="7964" y="3407"/>
                    <a:pt x="7928" y="3598"/>
                    <a:pt x="8023" y="3598"/>
                  </a:cubicBezTo>
                  <a:cubicBezTo>
                    <a:pt x="8111" y="3598"/>
                    <a:pt x="8221" y="3715"/>
                    <a:pt x="8257" y="3803"/>
                  </a:cubicBezTo>
                  <a:cubicBezTo>
                    <a:pt x="8272" y="3854"/>
                    <a:pt x="8301" y="3869"/>
                    <a:pt x="8345" y="3869"/>
                  </a:cubicBezTo>
                  <a:cubicBezTo>
                    <a:pt x="8382" y="3869"/>
                    <a:pt x="8433" y="3854"/>
                    <a:pt x="8499" y="3840"/>
                  </a:cubicBezTo>
                  <a:cubicBezTo>
                    <a:pt x="8514" y="3832"/>
                    <a:pt x="8528" y="3832"/>
                    <a:pt x="8543" y="3832"/>
                  </a:cubicBezTo>
                  <a:cubicBezTo>
                    <a:pt x="8660" y="3832"/>
                    <a:pt x="8748" y="3935"/>
                    <a:pt x="8799" y="3986"/>
                  </a:cubicBezTo>
                  <a:cubicBezTo>
                    <a:pt x="8858" y="4045"/>
                    <a:pt x="8902" y="4096"/>
                    <a:pt x="8939" y="4147"/>
                  </a:cubicBezTo>
                  <a:cubicBezTo>
                    <a:pt x="8968" y="4191"/>
                    <a:pt x="8968" y="4250"/>
                    <a:pt x="9027" y="4279"/>
                  </a:cubicBezTo>
                  <a:cubicBezTo>
                    <a:pt x="9085" y="4316"/>
                    <a:pt x="9166" y="4382"/>
                    <a:pt x="9173" y="4441"/>
                  </a:cubicBezTo>
                  <a:cubicBezTo>
                    <a:pt x="9188" y="4499"/>
                    <a:pt x="9254" y="4551"/>
                    <a:pt x="9254" y="4551"/>
                  </a:cubicBezTo>
                  <a:cubicBezTo>
                    <a:pt x="9254" y="4551"/>
                    <a:pt x="9422" y="4551"/>
                    <a:pt x="9481" y="4565"/>
                  </a:cubicBezTo>
                  <a:cubicBezTo>
                    <a:pt x="9540" y="4572"/>
                    <a:pt x="9686" y="4748"/>
                    <a:pt x="9708" y="4800"/>
                  </a:cubicBezTo>
                  <a:cubicBezTo>
                    <a:pt x="9730" y="4858"/>
                    <a:pt x="9664" y="4975"/>
                    <a:pt x="9693" y="4983"/>
                  </a:cubicBezTo>
                  <a:cubicBezTo>
                    <a:pt x="9730" y="4997"/>
                    <a:pt x="9811" y="5020"/>
                    <a:pt x="9891" y="5085"/>
                  </a:cubicBezTo>
                  <a:cubicBezTo>
                    <a:pt x="9906" y="5100"/>
                    <a:pt x="9913" y="5100"/>
                    <a:pt x="9921" y="5100"/>
                  </a:cubicBezTo>
                  <a:cubicBezTo>
                    <a:pt x="9957" y="5100"/>
                    <a:pt x="9950" y="5012"/>
                    <a:pt x="10001" y="5012"/>
                  </a:cubicBezTo>
                  <a:cubicBezTo>
                    <a:pt x="10001" y="5012"/>
                    <a:pt x="10009" y="5020"/>
                    <a:pt x="10016" y="5020"/>
                  </a:cubicBezTo>
                  <a:cubicBezTo>
                    <a:pt x="10097" y="5041"/>
                    <a:pt x="10170" y="5063"/>
                    <a:pt x="10206" y="5144"/>
                  </a:cubicBezTo>
                  <a:cubicBezTo>
                    <a:pt x="10243" y="5225"/>
                    <a:pt x="10272" y="5269"/>
                    <a:pt x="10346" y="5276"/>
                  </a:cubicBezTo>
                  <a:cubicBezTo>
                    <a:pt x="10353" y="5276"/>
                    <a:pt x="10360" y="5283"/>
                    <a:pt x="10368" y="5283"/>
                  </a:cubicBezTo>
                  <a:cubicBezTo>
                    <a:pt x="10404" y="5283"/>
                    <a:pt x="10441" y="5269"/>
                    <a:pt x="10463" y="5269"/>
                  </a:cubicBezTo>
                  <a:cubicBezTo>
                    <a:pt x="10470" y="5269"/>
                    <a:pt x="10478" y="5269"/>
                    <a:pt x="10478" y="5276"/>
                  </a:cubicBezTo>
                  <a:cubicBezTo>
                    <a:pt x="10492" y="5313"/>
                    <a:pt x="10551" y="5401"/>
                    <a:pt x="10580" y="5452"/>
                  </a:cubicBezTo>
                  <a:cubicBezTo>
                    <a:pt x="10617" y="5496"/>
                    <a:pt x="10624" y="5525"/>
                    <a:pt x="10661" y="5598"/>
                  </a:cubicBezTo>
                  <a:cubicBezTo>
                    <a:pt x="10697" y="5664"/>
                    <a:pt x="10675" y="5701"/>
                    <a:pt x="10661" y="5796"/>
                  </a:cubicBezTo>
                  <a:cubicBezTo>
                    <a:pt x="10646" y="5899"/>
                    <a:pt x="10675" y="5891"/>
                    <a:pt x="10705" y="5950"/>
                  </a:cubicBezTo>
                  <a:cubicBezTo>
                    <a:pt x="10741" y="6001"/>
                    <a:pt x="10697" y="6082"/>
                    <a:pt x="10675" y="6199"/>
                  </a:cubicBezTo>
                  <a:cubicBezTo>
                    <a:pt x="10646" y="6309"/>
                    <a:pt x="10617" y="6272"/>
                    <a:pt x="10573" y="6346"/>
                  </a:cubicBezTo>
                  <a:cubicBezTo>
                    <a:pt x="10521" y="6412"/>
                    <a:pt x="10536" y="6456"/>
                    <a:pt x="10492" y="6492"/>
                  </a:cubicBezTo>
                  <a:cubicBezTo>
                    <a:pt x="10485" y="6492"/>
                    <a:pt x="10478" y="6500"/>
                    <a:pt x="10470" y="6500"/>
                  </a:cubicBezTo>
                  <a:cubicBezTo>
                    <a:pt x="10426" y="6500"/>
                    <a:pt x="10382" y="6419"/>
                    <a:pt x="10346" y="6390"/>
                  </a:cubicBezTo>
                  <a:cubicBezTo>
                    <a:pt x="10294" y="6353"/>
                    <a:pt x="10221" y="6353"/>
                    <a:pt x="10126" y="6324"/>
                  </a:cubicBezTo>
                  <a:cubicBezTo>
                    <a:pt x="10060" y="6294"/>
                    <a:pt x="10052" y="6258"/>
                    <a:pt x="10038" y="6258"/>
                  </a:cubicBezTo>
                  <a:cubicBezTo>
                    <a:pt x="10030" y="6258"/>
                    <a:pt x="10023" y="6265"/>
                    <a:pt x="10016" y="6272"/>
                  </a:cubicBezTo>
                  <a:cubicBezTo>
                    <a:pt x="9972" y="6324"/>
                    <a:pt x="10001" y="6324"/>
                    <a:pt x="9935" y="6368"/>
                  </a:cubicBezTo>
                  <a:cubicBezTo>
                    <a:pt x="9869" y="6412"/>
                    <a:pt x="9869" y="6375"/>
                    <a:pt x="9869" y="6434"/>
                  </a:cubicBezTo>
                  <a:cubicBezTo>
                    <a:pt x="9869" y="6492"/>
                    <a:pt x="9913" y="6617"/>
                    <a:pt x="9913" y="6617"/>
                  </a:cubicBezTo>
                  <a:cubicBezTo>
                    <a:pt x="9913" y="6617"/>
                    <a:pt x="9891" y="6683"/>
                    <a:pt x="9869" y="6763"/>
                  </a:cubicBezTo>
                  <a:cubicBezTo>
                    <a:pt x="9847" y="6844"/>
                    <a:pt x="9869" y="6903"/>
                    <a:pt x="9847" y="6998"/>
                  </a:cubicBezTo>
                  <a:cubicBezTo>
                    <a:pt x="9825" y="7101"/>
                    <a:pt x="9518" y="7284"/>
                    <a:pt x="9422" y="7306"/>
                  </a:cubicBezTo>
                  <a:cubicBezTo>
                    <a:pt x="9334" y="7328"/>
                    <a:pt x="9195" y="7350"/>
                    <a:pt x="9107" y="7386"/>
                  </a:cubicBezTo>
                  <a:cubicBezTo>
                    <a:pt x="9019" y="7423"/>
                    <a:pt x="8895" y="7555"/>
                    <a:pt x="8873" y="7591"/>
                  </a:cubicBezTo>
                  <a:cubicBezTo>
                    <a:pt x="8858" y="7606"/>
                    <a:pt x="8843" y="7606"/>
                    <a:pt x="8829" y="7606"/>
                  </a:cubicBezTo>
                  <a:cubicBezTo>
                    <a:pt x="8807" y="7606"/>
                    <a:pt x="8792" y="7606"/>
                    <a:pt x="8770" y="7606"/>
                  </a:cubicBezTo>
                  <a:cubicBezTo>
                    <a:pt x="8748" y="7606"/>
                    <a:pt x="8734" y="7606"/>
                    <a:pt x="8711" y="7613"/>
                  </a:cubicBezTo>
                  <a:cubicBezTo>
                    <a:pt x="8646" y="7635"/>
                    <a:pt x="8675" y="7694"/>
                    <a:pt x="8624" y="7782"/>
                  </a:cubicBezTo>
                  <a:cubicBezTo>
                    <a:pt x="8565" y="7877"/>
                    <a:pt x="8485" y="7863"/>
                    <a:pt x="8440" y="7943"/>
                  </a:cubicBezTo>
                  <a:cubicBezTo>
                    <a:pt x="8396" y="8024"/>
                    <a:pt x="8418" y="8104"/>
                    <a:pt x="8506" y="8148"/>
                  </a:cubicBezTo>
                  <a:cubicBezTo>
                    <a:pt x="8594" y="8192"/>
                    <a:pt x="8668" y="8192"/>
                    <a:pt x="8675" y="8273"/>
                  </a:cubicBezTo>
                  <a:cubicBezTo>
                    <a:pt x="8690" y="8353"/>
                    <a:pt x="8748" y="8420"/>
                    <a:pt x="8814" y="8441"/>
                  </a:cubicBezTo>
                  <a:cubicBezTo>
                    <a:pt x="8880" y="8463"/>
                    <a:pt x="8902" y="8581"/>
                    <a:pt x="8983" y="8705"/>
                  </a:cubicBezTo>
                  <a:cubicBezTo>
                    <a:pt x="9063" y="8830"/>
                    <a:pt x="8924" y="8925"/>
                    <a:pt x="8895" y="9020"/>
                  </a:cubicBezTo>
                  <a:cubicBezTo>
                    <a:pt x="8858" y="9108"/>
                    <a:pt x="8799" y="9108"/>
                    <a:pt x="8836" y="9203"/>
                  </a:cubicBezTo>
                  <a:cubicBezTo>
                    <a:pt x="8858" y="9255"/>
                    <a:pt x="8866" y="9284"/>
                    <a:pt x="8887" y="9284"/>
                  </a:cubicBezTo>
                  <a:cubicBezTo>
                    <a:pt x="8909" y="9284"/>
                    <a:pt x="8946" y="9262"/>
                    <a:pt x="9005" y="9225"/>
                  </a:cubicBezTo>
                  <a:cubicBezTo>
                    <a:pt x="9027" y="9211"/>
                    <a:pt x="9049" y="9203"/>
                    <a:pt x="9071" y="9203"/>
                  </a:cubicBezTo>
                  <a:cubicBezTo>
                    <a:pt x="9159" y="9203"/>
                    <a:pt x="9210" y="9350"/>
                    <a:pt x="9254" y="9431"/>
                  </a:cubicBezTo>
                  <a:cubicBezTo>
                    <a:pt x="9312" y="9519"/>
                    <a:pt x="9254" y="9563"/>
                    <a:pt x="9188" y="9643"/>
                  </a:cubicBezTo>
                  <a:cubicBezTo>
                    <a:pt x="9122" y="9724"/>
                    <a:pt x="9166" y="9775"/>
                    <a:pt x="9166" y="9834"/>
                  </a:cubicBezTo>
                  <a:cubicBezTo>
                    <a:pt x="9166" y="9892"/>
                    <a:pt x="9232" y="9929"/>
                    <a:pt x="9188" y="9973"/>
                  </a:cubicBezTo>
                  <a:cubicBezTo>
                    <a:pt x="9144" y="10010"/>
                    <a:pt x="9144" y="10053"/>
                    <a:pt x="9100" y="10053"/>
                  </a:cubicBezTo>
                  <a:cubicBezTo>
                    <a:pt x="9093" y="10053"/>
                    <a:pt x="9093" y="10053"/>
                    <a:pt x="9085" y="10053"/>
                  </a:cubicBezTo>
                  <a:cubicBezTo>
                    <a:pt x="9027" y="10039"/>
                    <a:pt x="9027" y="10039"/>
                    <a:pt x="8939" y="10017"/>
                  </a:cubicBezTo>
                  <a:cubicBezTo>
                    <a:pt x="8843" y="9995"/>
                    <a:pt x="8792" y="9870"/>
                    <a:pt x="8697" y="9834"/>
                  </a:cubicBezTo>
                  <a:cubicBezTo>
                    <a:pt x="8609" y="9804"/>
                    <a:pt x="8543" y="9709"/>
                    <a:pt x="8587" y="9665"/>
                  </a:cubicBezTo>
                  <a:cubicBezTo>
                    <a:pt x="8631" y="9621"/>
                    <a:pt x="8675" y="9599"/>
                    <a:pt x="8594" y="9563"/>
                  </a:cubicBezTo>
                  <a:cubicBezTo>
                    <a:pt x="8521" y="9526"/>
                    <a:pt x="8528" y="9460"/>
                    <a:pt x="8485" y="9416"/>
                  </a:cubicBezTo>
                  <a:cubicBezTo>
                    <a:pt x="8462" y="9394"/>
                    <a:pt x="8433" y="9379"/>
                    <a:pt x="8396" y="9379"/>
                  </a:cubicBezTo>
                  <a:cubicBezTo>
                    <a:pt x="8360" y="9379"/>
                    <a:pt x="8323" y="9387"/>
                    <a:pt x="8279" y="9394"/>
                  </a:cubicBezTo>
                  <a:cubicBezTo>
                    <a:pt x="8177" y="9401"/>
                    <a:pt x="8155" y="9460"/>
                    <a:pt x="8089" y="9541"/>
                  </a:cubicBezTo>
                  <a:cubicBezTo>
                    <a:pt x="8052" y="9577"/>
                    <a:pt x="8030" y="9592"/>
                    <a:pt x="8008" y="9592"/>
                  </a:cubicBezTo>
                  <a:cubicBezTo>
                    <a:pt x="7979" y="9592"/>
                    <a:pt x="7949" y="9577"/>
                    <a:pt x="7920" y="9563"/>
                  </a:cubicBezTo>
                  <a:cubicBezTo>
                    <a:pt x="7847" y="9541"/>
                    <a:pt x="7818" y="9438"/>
                    <a:pt x="7781" y="9379"/>
                  </a:cubicBezTo>
                  <a:cubicBezTo>
                    <a:pt x="7766" y="9357"/>
                    <a:pt x="7722" y="9343"/>
                    <a:pt x="7671" y="9343"/>
                  </a:cubicBezTo>
                  <a:cubicBezTo>
                    <a:pt x="7612" y="9343"/>
                    <a:pt x="7547" y="9357"/>
                    <a:pt x="7488" y="9379"/>
                  </a:cubicBezTo>
                  <a:cubicBezTo>
                    <a:pt x="7429" y="9401"/>
                    <a:pt x="7393" y="9416"/>
                    <a:pt x="7371" y="9416"/>
                  </a:cubicBezTo>
                  <a:cubicBezTo>
                    <a:pt x="7356" y="9416"/>
                    <a:pt x="7349" y="9401"/>
                    <a:pt x="7363" y="9379"/>
                  </a:cubicBezTo>
                  <a:cubicBezTo>
                    <a:pt x="7385" y="9335"/>
                    <a:pt x="7407" y="9225"/>
                    <a:pt x="7371" y="9225"/>
                  </a:cubicBezTo>
                  <a:cubicBezTo>
                    <a:pt x="7363" y="9225"/>
                    <a:pt x="7363" y="9225"/>
                    <a:pt x="7363" y="9225"/>
                  </a:cubicBezTo>
                  <a:cubicBezTo>
                    <a:pt x="7319" y="9233"/>
                    <a:pt x="7283" y="9306"/>
                    <a:pt x="7217" y="9372"/>
                  </a:cubicBezTo>
                  <a:cubicBezTo>
                    <a:pt x="7144" y="9438"/>
                    <a:pt x="7195" y="9497"/>
                    <a:pt x="7246" y="9584"/>
                  </a:cubicBezTo>
                  <a:cubicBezTo>
                    <a:pt x="7305" y="9680"/>
                    <a:pt x="7297" y="9680"/>
                    <a:pt x="7224" y="9687"/>
                  </a:cubicBezTo>
                  <a:cubicBezTo>
                    <a:pt x="7195" y="9694"/>
                    <a:pt x="7173" y="9694"/>
                    <a:pt x="7144" y="9694"/>
                  </a:cubicBezTo>
                  <a:cubicBezTo>
                    <a:pt x="7121" y="9694"/>
                    <a:pt x="7099" y="9694"/>
                    <a:pt x="7070" y="9687"/>
                  </a:cubicBezTo>
                  <a:cubicBezTo>
                    <a:pt x="6997" y="9680"/>
                    <a:pt x="6909" y="9665"/>
                    <a:pt x="6843" y="9651"/>
                  </a:cubicBezTo>
                  <a:cubicBezTo>
                    <a:pt x="6836" y="9651"/>
                    <a:pt x="6828" y="9651"/>
                    <a:pt x="6821" y="9651"/>
                  </a:cubicBezTo>
                  <a:cubicBezTo>
                    <a:pt x="6740" y="9651"/>
                    <a:pt x="6543" y="9716"/>
                    <a:pt x="6469" y="9775"/>
                  </a:cubicBezTo>
                  <a:cubicBezTo>
                    <a:pt x="6433" y="9804"/>
                    <a:pt x="6389" y="9812"/>
                    <a:pt x="6345" y="9812"/>
                  </a:cubicBezTo>
                  <a:cubicBezTo>
                    <a:pt x="6279" y="9812"/>
                    <a:pt x="6206" y="9797"/>
                    <a:pt x="6154" y="9797"/>
                  </a:cubicBezTo>
                  <a:cubicBezTo>
                    <a:pt x="6147" y="9797"/>
                    <a:pt x="6132" y="9797"/>
                    <a:pt x="6125" y="9804"/>
                  </a:cubicBezTo>
                  <a:cubicBezTo>
                    <a:pt x="6037" y="9812"/>
                    <a:pt x="5971" y="9812"/>
                    <a:pt x="5898" y="9907"/>
                  </a:cubicBezTo>
                  <a:cubicBezTo>
                    <a:pt x="5832" y="9995"/>
                    <a:pt x="5920" y="10002"/>
                    <a:pt x="5868" y="10053"/>
                  </a:cubicBezTo>
                  <a:cubicBezTo>
                    <a:pt x="5839" y="10075"/>
                    <a:pt x="5795" y="10075"/>
                    <a:pt x="5751" y="10075"/>
                  </a:cubicBezTo>
                  <a:cubicBezTo>
                    <a:pt x="5700" y="10075"/>
                    <a:pt x="5649" y="10075"/>
                    <a:pt x="5605" y="10075"/>
                  </a:cubicBezTo>
                  <a:cubicBezTo>
                    <a:pt x="5517" y="10075"/>
                    <a:pt x="5502" y="10105"/>
                    <a:pt x="5495" y="10207"/>
                  </a:cubicBezTo>
                  <a:cubicBezTo>
                    <a:pt x="5487" y="10251"/>
                    <a:pt x="5495" y="10266"/>
                    <a:pt x="5502" y="10266"/>
                  </a:cubicBezTo>
                  <a:cubicBezTo>
                    <a:pt x="5517" y="10266"/>
                    <a:pt x="5539" y="10244"/>
                    <a:pt x="5539" y="10244"/>
                  </a:cubicBezTo>
                  <a:cubicBezTo>
                    <a:pt x="5539" y="10310"/>
                    <a:pt x="5539" y="10310"/>
                    <a:pt x="5539" y="10310"/>
                  </a:cubicBezTo>
                  <a:cubicBezTo>
                    <a:pt x="5539" y="10310"/>
                    <a:pt x="5495" y="10303"/>
                    <a:pt x="5414" y="10288"/>
                  </a:cubicBezTo>
                  <a:cubicBezTo>
                    <a:pt x="5407" y="10288"/>
                    <a:pt x="5399" y="10288"/>
                    <a:pt x="5392" y="10288"/>
                  </a:cubicBezTo>
                  <a:cubicBezTo>
                    <a:pt x="5326" y="10288"/>
                    <a:pt x="5297" y="10339"/>
                    <a:pt x="5246" y="10413"/>
                  </a:cubicBezTo>
                  <a:cubicBezTo>
                    <a:pt x="5209" y="10456"/>
                    <a:pt x="5194" y="10471"/>
                    <a:pt x="5180" y="10471"/>
                  </a:cubicBezTo>
                  <a:cubicBezTo>
                    <a:pt x="5165" y="10471"/>
                    <a:pt x="5150" y="10464"/>
                    <a:pt x="5121" y="10449"/>
                  </a:cubicBezTo>
                  <a:cubicBezTo>
                    <a:pt x="5048" y="10413"/>
                    <a:pt x="5143" y="10332"/>
                    <a:pt x="5143" y="10332"/>
                  </a:cubicBezTo>
                  <a:cubicBezTo>
                    <a:pt x="5063" y="10347"/>
                    <a:pt x="4843" y="10449"/>
                    <a:pt x="4696" y="10456"/>
                  </a:cubicBezTo>
                  <a:cubicBezTo>
                    <a:pt x="4689" y="10456"/>
                    <a:pt x="4681" y="10456"/>
                    <a:pt x="4667" y="10456"/>
                  </a:cubicBezTo>
                  <a:cubicBezTo>
                    <a:pt x="4549" y="10456"/>
                    <a:pt x="4549" y="10391"/>
                    <a:pt x="4542" y="10347"/>
                  </a:cubicBezTo>
                  <a:cubicBezTo>
                    <a:pt x="4528" y="10303"/>
                    <a:pt x="4484" y="10200"/>
                    <a:pt x="4418" y="10200"/>
                  </a:cubicBezTo>
                  <a:cubicBezTo>
                    <a:pt x="4396" y="10200"/>
                    <a:pt x="4374" y="10200"/>
                    <a:pt x="4359" y="10200"/>
                  </a:cubicBezTo>
                  <a:cubicBezTo>
                    <a:pt x="4300" y="10200"/>
                    <a:pt x="4242" y="10193"/>
                    <a:pt x="4315" y="10141"/>
                  </a:cubicBezTo>
                  <a:cubicBezTo>
                    <a:pt x="4381" y="10090"/>
                    <a:pt x="4337" y="10024"/>
                    <a:pt x="4271" y="10024"/>
                  </a:cubicBezTo>
                  <a:cubicBezTo>
                    <a:pt x="4256" y="10024"/>
                    <a:pt x="4235" y="10032"/>
                    <a:pt x="4220" y="10039"/>
                  </a:cubicBezTo>
                  <a:cubicBezTo>
                    <a:pt x="4176" y="10061"/>
                    <a:pt x="4147" y="10075"/>
                    <a:pt x="4110" y="10075"/>
                  </a:cubicBezTo>
                  <a:cubicBezTo>
                    <a:pt x="4088" y="10075"/>
                    <a:pt x="4059" y="10068"/>
                    <a:pt x="4044" y="10053"/>
                  </a:cubicBezTo>
                  <a:cubicBezTo>
                    <a:pt x="3993" y="10017"/>
                    <a:pt x="3868" y="9980"/>
                    <a:pt x="3817" y="9951"/>
                  </a:cubicBezTo>
                  <a:cubicBezTo>
                    <a:pt x="3787" y="9936"/>
                    <a:pt x="3758" y="9922"/>
                    <a:pt x="3729" y="9922"/>
                  </a:cubicBezTo>
                  <a:cubicBezTo>
                    <a:pt x="3692" y="9922"/>
                    <a:pt x="3670" y="9936"/>
                    <a:pt x="3656" y="9973"/>
                  </a:cubicBezTo>
                  <a:cubicBezTo>
                    <a:pt x="3641" y="10017"/>
                    <a:pt x="3568" y="10032"/>
                    <a:pt x="3502" y="10032"/>
                  </a:cubicBezTo>
                  <a:cubicBezTo>
                    <a:pt x="3480" y="10032"/>
                    <a:pt x="3458" y="10032"/>
                    <a:pt x="3443" y="10032"/>
                  </a:cubicBezTo>
                  <a:cubicBezTo>
                    <a:pt x="3392" y="10017"/>
                    <a:pt x="3355" y="9907"/>
                    <a:pt x="3348" y="9907"/>
                  </a:cubicBezTo>
                  <a:lnTo>
                    <a:pt x="3348" y="9914"/>
                  </a:lnTo>
                  <a:cubicBezTo>
                    <a:pt x="3348" y="9951"/>
                    <a:pt x="3363" y="9980"/>
                    <a:pt x="3341" y="10061"/>
                  </a:cubicBezTo>
                  <a:cubicBezTo>
                    <a:pt x="3318" y="10141"/>
                    <a:pt x="3341" y="10163"/>
                    <a:pt x="3385" y="10185"/>
                  </a:cubicBezTo>
                  <a:cubicBezTo>
                    <a:pt x="3428" y="10207"/>
                    <a:pt x="3428" y="10347"/>
                    <a:pt x="3392" y="10405"/>
                  </a:cubicBezTo>
                  <a:cubicBezTo>
                    <a:pt x="3363" y="10456"/>
                    <a:pt x="3348" y="10537"/>
                    <a:pt x="3304" y="10552"/>
                  </a:cubicBezTo>
                  <a:cubicBezTo>
                    <a:pt x="3260" y="10559"/>
                    <a:pt x="3165" y="10640"/>
                    <a:pt x="3121" y="10757"/>
                  </a:cubicBezTo>
                  <a:cubicBezTo>
                    <a:pt x="3078" y="10867"/>
                    <a:pt x="2909" y="10903"/>
                    <a:pt x="2829" y="10925"/>
                  </a:cubicBezTo>
                  <a:cubicBezTo>
                    <a:pt x="2821" y="10925"/>
                    <a:pt x="2807" y="10925"/>
                    <a:pt x="2799" y="10925"/>
                  </a:cubicBezTo>
                  <a:cubicBezTo>
                    <a:pt x="2748" y="10925"/>
                    <a:pt x="2741" y="10874"/>
                    <a:pt x="2785" y="10845"/>
                  </a:cubicBezTo>
                  <a:cubicBezTo>
                    <a:pt x="2829" y="10808"/>
                    <a:pt x="2829" y="10742"/>
                    <a:pt x="2851" y="10640"/>
                  </a:cubicBezTo>
                  <a:cubicBezTo>
                    <a:pt x="2865" y="10574"/>
                    <a:pt x="2829" y="10530"/>
                    <a:pt x="2792" y="10530"/>
                  </a:cubicBezTo>
                  <a:cubicBezTo>
                    <a:pt x="2770" y="10530"/>
                    <a:pt x="2755" y="10537"/>
                    <a:pt x="2748" y="10559"/>
                  </a:cubicBezTo>
                  <a:cubicBezTo>
                    <a:pt x="2733" y="10603"/>
                    <a:pt x="2682" y="10625"/>
                    <a:pt x="2631" y="10625"/>
                  </a:cubicBezTo>
                  <a:cubicBezTo>
                    <a:pt x="2602" y="10625"/>
                    <a:pt x="2579" y="10618"/>
                    <a:pt x="2557" y="10603"/>
                  </a:cubicBezTo>
                  <a:cubicBezTo>
                    <a:pt x="2499" y="10574"/>
                    <a:pt x="2499" y="10508"/>
                    <a:pt x="2557" y="10449"/>
                  </a:cubicBezTo>
                  <a:cubicBezTo>
                    <a:pt x="2609" y="10391"/>
                    <a:pt x="2528" y="10251"/>
                    <a:pt x="2492" y="10251"/>
                  </a:cubicBezTo>
                  <a:lnTo>
                    <a:pt x="2492" y="10251"/>
                  </a:lnTo>
                  <a:cubicBezTo>
                    <a:pt x="2484" y="10259"/>
                    <a:pt x="2477" y="10259"/>
                    <a:pt x="2469" y="10259"/>
                  </a:cubicBezTo>
                  <a:cubicBezTo>
                    <a:pt x="2426" y="10259"/>
                    <a:pt x="2367" y="10237"/>
                    <a:pt x="2330" y="10200"/>
                  </a:cubicBezTo>
                  <a:cubicBezTo>
                    <a:pt x="2286" y="10156"/>
                    <a:pt x="2272" y="10083"/>
                    <a:pt x="2250" y="10053"/>
                  </a:cubicBezTo>
                  <a:cubicBezTo>
                    <a:pt x="2243" y="10039"/>
                    <a:pt x="2228" y="10039"/>
                    <a:pt x="2198" y="10039"/>
                  </a:cubicBezTo>
                  <a:cubicBezTo>
                    <a:pt x="2147" y="10039"/>
                    <a:pt x="2074" y="10053"/>
                    <a:pt x="2023" y="10061"/>
                  </a:cubicBezTo>
                  <a:cubicBezTo>
                    <a:pt x="2015" y="10061"/>
                    <a:pt x="2008" y="10061"/>
                    <a:pt x="2001" y="10061"/>
                  </a:cubicBezTo>
                  <a:cubicBezTo>
                    <a:pt x="1949" y="10061"/>
                    <a:pt x="1927" y="10017"/>
                    <a:pt x="1942" y="9951"/>
                  </a:cubicBezTo>
                  <a:cubicBezTo>
                    <a:pt x="1957" y="9892"/>
                    <a:pt x="1913" y="9863"/>
                    <a:pt x="1869" y="9863"/>
                  </a:cubicBezTo>
                  <a:cubicBezTo>
                    <a:pt x="1854" y="9863"/>
                    <a:pt x="1832" y="9870"/>
                    <a:pt x="1817" y="9878"/>
                  </a:cubicBezTo>
                  <a:cubicBezTo>
                    <a:pt x="1774" y="9914"/>
                    <a:pt x="1752" y="10039"/>
                    <a:pt x="1752" y="10039"/>
                  </a:cubicBezTo>
                  <a:cubicBezTo>
                    <a:pt x="1752" y="10039"/>
                    <a:pt x="1752" y="10039"/>
                    <a:pt x="1752" y="10046"/>
                  </a:cubicBezTo>
                  <a:cubicBezTo>
                    <a:pt x="1700" y="10039"/>
                    <a:pt x="1605" y="10024"/>
                    <a:pt x="1561" y="9995"/>
                  </a:cubicBezTo>
                  <a:cubicBezTo>
                    <a:pt x="1488" y="9951"/>
                    <a:pt x="1436" y="9936"/>
                    <a:pt x="1480" y="9892"/>
                  </a:cubicBezTo>
                  <a:cubicBezTo>
                    <a:pt x="1524" y="9848"/>
                    <a:pt x="1642" y="9834"/>
                    <a:pt x="1707" y="9826"/>
                  </a:cubicBezTo>
                  <a:cubicBezTo>
                    <a:pt x="1774" y="9812"/>
                    <a:pt x="1854" y="9768"/>
                    <a:pt x="1898" y="9709"/>
                  </a:cubicBezTo>
                  <a:cubicBezTo>
                    <a:pt x="1935" y="9672"/>
                    <a:pt x="1964" y="9621"/>
                    <a:pt x="2023" y="9621"/>
                  </a:cubicBezTo>
                  <a:cubicBezTo>
                    <a:pt x="2045" y="9621"/>
                    <a:pt x="2067" y="9629"/>
                    <a:pt x="2088" y="9643"/>
                  </a:cubicBezTo>
                  <a:cubicBezTo>
                    <a:pt x="2125" y="9658"/>
                    <a:pt x="2155" y="9665"/>
                    <a:pt x="2184" y="9665"/>
                  </a:cubicBezTo>
                  <a:cubicBezTo>
                    <a:pt x="2243" y="9665"/>
                    <a:pt x="2294" y="9636"/>
                    <a:pt x="2338" y="9599"/>
                  </a:cubicBezTo>
                  <a:cubicBezTo>
                    <a:pt x="2367" y="9577"/>
                    <a:pt x="2389" y="9570"/>
                    <a:pt x="2411" y="9570"/>
                  </a:cubicBezTo>
                  <a:cubicBezTo>
                    <a:pt x="2455" y="9570"/>
                    <a:pt x="2499" y="9599"/>
                    <a:pt x="2514" y="9629"/>
                  </a:cubicBezTo>
                  <a:cubicBezTo>
                    <a:pt x="2514" y="9636"/>
                    <a:pt x="2521" y="9643"/>
                    <a:pt x="2528" y="9643"/>
                  </a:cubicBezTo>
                  <a:cubicBezTo>
                    <a:pt x="2565" y="9643"/>
                    <a:pt x="2653" y="9526"/>
                    <a:pt x="2602" y="9401"/>
                  </a:cubicBezTo>
                  <a:cubicBezTo>
                    <a:pt x="2543" y="9270"/>
                    <a:pt x="2462" y="9211"/>
                    <a:pt x="2536" y="9167"/>
                  </a:cubicBezTo>
                  <a:cubicBezTo>
                    <a:pt x="2602" y="9123"/>
                    <a:pt x="2682" y="9130"/>
                    <a:pt x="2579" y="9042"/>
                  </a:cubicBezTo>
                  <a:cubicBezTo>
                    <a:pt x="2477" y="8954"/>
                    <a:pt x="2514" y="8925"/>
                    <a:pt x="2543" y="8815"/>
                  </a:cubicBezTo>
                  <a:cubicBezTo>
                    <a:pt x="2579" y="8705"/>
                    <a:pt x="2440" y="8654"/>
                    <a:pt x="2514" y="8603"/>
                  </a:cubicBezTo>
                  <a:cubicBezTo>
                    <a:pt x="2579" y="8544"/>
                    <a:pt x="2645" y="8375"/>
                    <a:pt x="2645" y="8273"/>
                  </a:cubicBezTo>
                  <a:cubicBezTo>
                    <a:pt x="2645" y="8170"/>
                    <a:pt x="2477" y="7943"/>
                    <a:pt x="2462" y="7782"/>
                  </a:cubicBezTo>
                  <a:cubicBezTo>
                    <a:pt x="2455" y="7628"/>
                    <a:pt x="2462" y="7577"/>
                    <a:pt x="2462" y="7577"/>
                  </a:cubicBezTo>
                  <a:cubicBezTo>
                    <a:pt x="2462" y="7577"/>
                    <a:pt x="2330" y="7364"/>
                    <a:pt x="2264" y="7320"/>
                  </a:cubicBezTo>
                  <a:cubicBezTo>
                    <a:pt x="2191" y="7276"/>
                    <a:pt x="2272" y="7284"/>
                    <a:pt x="2330" y="7159"/>
                  </a:cubicBezTo>
                  <a:cubicBezTo>
                    <a:pt x="2382" y="7042"/>
                    <a:pt x="2469" y="6932"/>
                    <a:pt x="2521" y="6932"/>
                  </a:cubicBezTo>
                  <a:cubicBezTo>
                    <a:pt x="2528" y="6932"/>
                    <a:pt x="2528" y="6932"/>
                    <a:pt x="2536" y="6932"/>
                  </a:cubicBezTo>
                  <a:cubicBezTo>
                    <a:pt x="2565" y="6947"/>
                    <a:pt x="2594" y="6991"/>
                    <a:pt x="2631" y="6991"/>
                  </a:cubicBezTo>
                  <a:cubicBezTo>
                    <a:pt x="2645" y="6991"/>
                    <a:pt x="2660" y="6983"/>
                    <a:pt x="2682" y="6969"/>
                  </a:cubicBezTo>
                  <a:cubicBezTo>
                    <a:pt x="2748" y="6910"/>
                    <a:pt x="2807" y="6888"/>
                    <a:pt x="2851" y="6873"/>
                  </a:cubicBezTo>
                  <a:cubicBezTo>
                    <a:pt x="2895" y="6866"/>
                    <a:pt x="2814" y="6844"/>
                    <a:pt x="2829" y="6800"/>
                  </a:cubicBezTo>
                  <a:cubicBezTo>
                    <a:pt x="2836" y="6778"/>
                    <a:pt x="2851" y="6771"/>
                    <a:pt x="2865" y="6771"/>
                  </a:cubicBezTo>
                  <a:cubicBezTo>
                    <a:pt x="2887" y="6771"/>
                    <a:pt x="2909" y="6778"/>
                    <a:pt x="2931" y="6800"/>
                  </a:cubicBezTo>
                  <a:lnTo>
                    <a:pt x="2938" y="6800"/>
                  </a:lnTo>
                  <a:cubicBezTo>
                    <a:pt x="2975" y="6800"/>
                    <a:pt x="3026" y="6632"/>
                    <a:pt x="2968" y="6558"/>
                  </a:cubicBezTo>
                  <a:cubicBezTo>
                    <a:pt x="2909" y="6492"/>
                    <a:pt x="2924" y="6463"/>
                    <a:pt x="2968" y="6463"/>
                  </a:cubicBezTo>
                  <a:cubicBezTo>
                    <a:pt x="2975" y="6463"/>
                    <a:pt x="2990" y="6470"/>
                    <a:pt x="2997" y="6470"/>
                  </a:cubicBezTo>
                  <a:cubicBezTo>
                    <a:pt x="2997" y="6470"/>
                    <a:pt x="2814" y="6375"/>
                    <a:pt x="2843" y="6287"/>
                  </a:cubicBezTo>
                  <a:cubicBezTo>
                    <a:pt x="2858" y="6221"/>
                    <a:pt x="2865" y="6199"/>
                    <a:pt x="2909" y="6199"/>
                  </a:cubicBezTo>
                  <a:cubicBezTo>
                    <a:pt x="2924" y="6199"/>
                    <a:pt x="2946" y="6199"/>
                    <a:pt x="2975" y="6206"/>
                  </a:cubicBezTo>
                  <a:cubicBezTo>
                    <a:pt x="3063" y="6229"/>
                    <a:pt x="3099" y="6302"/>
                    <a:pt x="3128" y="6302"/>
                  </a:cubicBezTo>
                  <a:cubicBezTo>
                    <a:pt x="3135" y="6302"/>
                    <a:pt x="3143" y="6302"/>
                    <a:pt x="3143" y="6302"/>
                  </a:cubicBezTo>
                  <a:cubicBezTo>
                    <a:pt x="3165" y="6280"/>
                    <a:pt x="3201" y="6272"/>
                    <a:pt x="3231" y="6272"/>
                  </a:cubicBezTo>
                  <a:cubicBezTo>
                    <a:pt x="3245" y="6272"/>
                    <a:pt x="3267" y="6272"/>
                    <a:pt x="3282" y="6272"/>
                  </a:cubicBezTo>
                  <a:cubicBezTo>
                    <a:pt x="3318" y="6272"/>
                    <a:pt x="3385" y="6221"/>
                    <a:pt x="3341" y="6141"/>
                  </a:cubicBezTo>
                  <a:cubicBezTo>
                    <a:pt x="3289" y="6060"/>
                    <a:pt x="3245" y="6119"/>
                    <a:pt x="3216" y="6053"/>
                  </a:cubicBezTo>
                  <a:cubicBezTo>
                    <a:pt x="3179" y="5979"/>
                    <a:pt x="3179" y="5899"/>
                    <a:pt x="3223" y="5833"/>
                  </a:cubicBezTo>
                  <a:cubicBezTo>
                    <a:pt x="3267" y="5767"/>
                    <a:pt x="3245" y="5708"/>
                    <a:pt x="3223" y="5672"/>
                  </a:cubicBezTo>
                  <a:cubicBezTo>
                    <a:pt x="3201" y="5642"/>
                    <a:pt x="3260" y="5664"/>
                    <a:pt x="3267" y="5620"/>
                  </a:cubicBezTo>
                  <a:cubicBezTo>
                    <a:pt x="3282" y="5576"/>
                    <a:pt x="3267" y="5356"/>
                    <a:pt x="3143" y="5232"/>
                  </a:cubicBezTo>
                  <a:cubicBezTo>
                    <a:pt x="3019" y="5107"/>
                    <a:pt x="2953" y="5071"/>
                    <a:pt x="2873" y="5049"/>
                  </a:cubicBezTo>
                  <a:cubicBezTo>
                    <a:pt x="2792" y="5027"/>
                    <a:pt x="2829" y="4983"/>
                    <a:pt x="2814" y="4939"/>
                  </a:cubicBezTo>
                  <a:cubicBezTo>
                    <a:pt x="2807" y="4895"/>
                    <a:pt x="2748" y="4902"/>
                    <a:pt x="2726" y="4873"/>
                  </a:cubicBezTo>
                  <a:cubicBezTo>
                    <a:pt x="2704" y="4836"/>
                    <a:pt x="2741" y="4800"/>
                    <a:pt x="2785" y="4770"/>
                  </a:cubicBezTo>
                  <a:cubicBezTo>
                    <a:pt x="2829" y="4734"/>
                    <a:pt x="2829" y="4690"/>
                    <a:pt x="2748" y="4653"/>
                  </a:cubicBezTo>
                  <a:cubicBezTo>
                    <a:pt x="2667" y="4624"/>
                    <a:pt x="2536" y="4506"/>
                    <a:pt x="2536" y="4404"/>
                  </a:cubicBezTo>
                  <a:cubicBezTo>
                    <a:pt x="2536" y="4301"/>
                    <a:pt x="2602" y="4221"/>
                    <a:pt x="2557" y="4177"/>
                  </a:cubicBezTo>
                  <a:cubicBezTo>
                    <a:pt x="2514" y="4133"/>
                    <a:pt x="2462" y="4008"/>
                    <a:pt x="2499" y="3942"/>
                  </a:cubicBezTo>
                  <a:cubicBezTo>
                    <a:pt x="2528" y="3891"/>
                    <a:pt x="2572" y="3884"/>
                    <a:pt x="2594" y="3884"/>
                  </a:cubicBezTo>
                  <a:lnTo>
                    <a:pt x="2602" y="3884"/>
                  </a:lnTo>
                  <a:cubicBezTo>
                    <a:pt x="2602" y="3884"/>
                    <a:pt x="2594" y="3759"/>
                    <a:pt x="2543" y="3737"/>
                  </a:cubicBezTo>
                  <a:cubicBezTo>
                    <a:pt x="2499" y="3715"/>
                    <a:pt x="2462" y="3701"/>
                    <a:pt x="2477" y="3620"/>
                  </a:cubicBezTo>
                  <a:cubicBezTo>
                    <a:pt x="2492" y="3546"/>
                    <a:pt x="2455" y="3532"/>
                    <a:pt x="2440" y="3444"/>
                  </a:cubicBezTo>
                  <a:cubicBezTo>
                    <a:pt x="2440" y="3400"/>
                    <a:pt x="2426" y="3385"/>
                    <a:pt x="2404" y="3385"/>
                  </a:cubicBezTo>
                  <a:cubicBezTo>
                    <a:pt x="2382" y="3385"/>
                    <a:pt x="2352" y="3415"/>
                    <a:pt x="2330" y="3451"/>
                  </a:cubicBezTo>
                  <a:cubicBezTo>
                    <a:pt x="2294" y="3525"/>
                    <a:pt x="2330" y="3546"/>
                    <a:pt x="2213" y="3569"/>
                  </a:cubicBezTo>
                  <a:cubicBezTo>
                    <a:pt x="2206" y="3569"/>
                    <a:pt x="2191" y="3569"/>
                    <a:pt x="2176" y="3569"/>
                  </a:cubicBezTo>
                  <a:cubicBezTo>
                    <a:pt x="2096" y="3569"/>
                    <a:pt x="2081" y="3503"/>
                    <a:pt x="2081" y="3429"/>
                  </a:cubicBezTo>
                  <a:cubicBezTo>
                    <a:pt x="2081" y="3363"/>
                    <a:pt x="2045" y="3239"/>
                    <a:pt x="2015" y="3239"/>
                  </a:cubicBezTo>
                  <a:cubicBezTo>
                    <a:pt x="2008" y="3239"/>
                    <a:pt x="2008" y="3239"/>
                    <a:pt x="2001" y="3246"/>
                  </a:cubicBezTo>
                  <a:cubicBezTo>
                    <a:pt x="1979" y="3283"/>
                    <a:pt x="1927" y="3356"/>
                    <a:pt x="1898" y="3356"/>
                  </a:cubicBezTo>
                  <a:cubicBezTo>
                    <a:pt x="1883" y="3356"/>
                    <a:pt x="1883" y="3327"/>
                    <a:pt x="1913" y="3246"/>
                  </a:cubicBezTo>
                  <a:cubicBezTo>
                    <a:pt x="1979" y="3048"/>
                    <a:pt x="1993" y="3078"/>
                    <a:pt x="1935" y="3056"/>
                  </a:cubicBezTo>
                  <a:cubicBezTo>
                    <a:pt x="1876" y="3034"/>
                    <a:pt x="1869" y="2997"/>
                    <a:pt x="1876" y="2953"/>
                  </a:cubicBezTo>
                  <a:cubicBezTo>
                    <a:pt x="1883" y="2909"/>
                    <a:pt x="1861" y="2792"/>
                    <a:pt x="1803" y="2792"/>
                  </a:cubicBezTo>
                  <a:cubicBezTo>
                    <a:pt x="1795" y="2792"/>
                    <a:pt x="1788" y="2792"/>
                    <a:pt x="1788" y="2799"/>
                  </a:cubicBezTo>
                  <a:cubicBezTo>
                    <a:pt x="1729" y="2814"/>
                    <a:pt x="1707" y="2902"/>
                    <a:pt x="1664" y="2902"/>
                  </a:cubicBezTo>
                  <a:cubicBezTo>
                    <a:pt x="1649" y="2902"/>
                    <a:pt x="1634" y="2894"/>
                    <a:pt x="1612" y="2872"/>
                  </a:cubicBezTo>
                  <a:cubicBezTo>
                    <a:pt x="1583" y="2843"/>
                    <a:pt x="1568" y="2828"/>
                    <a:pt x="1554" y="2828"/>
                  </a:cubicBezTo>
                  <a:cubicBezTo>
                    <a:pt x="1539" y="2828"/>
                    <a:pt x="1532" y="2851"/>
                    <a:pt x="1502" y="2894"/>
                  </a:cubicBezTo>
                  <a:cubicBezTo>
                    <a:pt x="1488" y="2916"/>
                    <a:pt x="1473" y="2931"/>
                    <a:pt x="1466" y="2931"/>
                  </a:cubicBezTo>
                  <a:cubicBezTo>
                    <a:pt x="1444" y="2931"/>
                    <a:pt x="1451" y="2865"/>
                    <a:pt x="1458" y="2799"/>
                  </a:cubicBezTo>
                  <a:cubicBezTo>
                    <a:pt x="1466" y="2704"/>
                    <a:pt x="1480" y="2594"/>
                    <a:pt x="1444" y="2579"/>
                  </a:cubicBezTo>
                  <a:cubicBezTo>
                    <a:pt x="1436" y="2579"/>
                    <a:pt x="1429" y="2579"/>
                    <a:pt x="1422" y="2579"/>
                  </a:cubicBezTo>
                  <a:cubicBezTo>
                    <a:pt x="1400" y="2579"/>
                    <a:pt x="1385" y="2587"/>
                    <a:pt x="1341" y="2616"/>
                  </a:cubicBezTo>
                  <a:cubicBezTo>
                    <a:pt x="1297" y="2645"/>
                    <a:pt x="1268" y="2675"/>
                    <a:pt x="1238" y="2675"/>
                  </a:cubicBezTo>
                  <a:cubicBezTo>
                    <a:pt x="1231" y="2675"/>
                    <a:pt x="1224" y="2675"/>
                    <a:pt x="1217" y="2675"/>
                  </a:cubicBezTo>
                  <a:cubicBezTo>
                    <a:pt x="1187" y="2645"/>
                    <a:pt x="1187" y="2601"/>
                    <a:pt x="1151" y="2594"/>
                  </a:cubicBezTo>
                  <a:cubicBezTo>
                    <a:pt x="1143" y="2587"/>
                    <a:pt x="1143" y="2587"/>
                    <a:pt x="1136" y="2587"/>
                  </a:cubicBezTo>
                  <a:cubicBezTo>
                    <a:pt x="1114" y="2587"/>
                    <a:pt x="1114" y="2616"/>
                    <a:pt x="1070" y="2638"/>
                  </a:cubicBezTo>
                  <a:cubicBezTo>
                    <a:pt x="1063" y="2638"/>
                    <a:pt x="1063" y="2645"/>
                    <a:pt x="1055" y="2645"/>
                  </a:cubicBezTo>
                  <a:cubicBezTo>
                    <a:pt x="1026" y="2645"/>
                    <a:pt x="1019" y="2601"/>
                    <a:pt x="982" y="2601"/>
                  </a:cubicBezTo>
                  <a:cubicBezTo>
                    <a:pt x="975" y="2601"/>
                    <a:pt x="975" y="2601"/>
                    <a:pt x="967" y="2601"/>
                  </a:cubicBezTo>
                  <a:cubicBezTo>
                    <a:pt x="916" y="2616"/>
                    <a:pt x="857" y="2623"/>
                    <a:pt x="814" y="2660"/>
                  </a:cubicBezTo>
                  <a:cubicBezTo>
                    <a:pt x="762" y="2696"/>
                    <a:pt x="740" y="2763"/>
                    <a:pt x="740" y="2763"/>
                  </a:cubicBezTo>
                  <a:cubicBezTo>
                    <a:pt x="740" y="2763"/>
                    <a:pt x="740" y="2784"/>
                    <a:pt x="799" y="2799"/>
                  </a:cubicBezTo>
                  <a:cubicBezTo>
                    <a:pt x="806" y="2799"/>
                    <a:pt x="821" y="2799"/>
                    <a:pt x="828" y="2799"/>
                  </a:cubicBezTo>
                  <a:cubicBezTo>
                    <a:pt x="850" y="2799"/>
                    <a:pt x="865" y="2792"/>
                    <a:pt x="887" y="2792"/>
                  </a:cubicBezTo>
                  <a:cubicBezTo>
                    <a:pt x="909" y="2792"/>
                    <a:pt x="931" y="2799"/>
                    <a:pt x="945" y="2821"/>
                  </a:cubicBezTo>
                  <a:cubicBezTo>
                    <a:pt x="989" y="2865"/>
                    <a:pt x="989" y="2924"/>
                    <a:pt x="967" y="2968"/>
                  </a:cubicBezTo>
                  <a:cubicBezTo>
                    <a:pt x="945" y="3012"/>
                    <a:pt x="1004" y="3048"/>
                    <a:pt x="887" y="3056"/>
                  </a:cubicBezTo>
                  <a:cubicBezTo>
                    <a:pt x="777" y="3070"/>
                    <a:pt x="667" y="3056"/>
                    <a:pt x="667" y="3173"/>
                  </a:cubicBezTo>
                  <a:cubicBezTo>
                    <a:pt x="667" y="3283"/>
                    <a:pt x="594" y="3268"/>
                    <a:pt x="528" y="3305"/>
                  </a:cubicBezTo>
                  <a:cubicBezTo>
                    <a:pt x="513" y="3312"/>
                    <a:pt x="498" y="3312"/>
                    <a:pt x="484" y="3312"/>
                  </a:cubicBezTo>
                  <a:cubicBezTo>
                    <a:pt x="440" y="3312"/>
                    <a:pt x="403" y="3305"/>
                    <a:pt x="367" y="3305"/>
                  </a:cubicBezTo>
                  <a:cubicBezTo>
                    <a:pt x="345" y="3305"/>
                    <a:pt x="330" y="3305"/>
                    <a:pt x="315" y="3312"/>
                  </a:cubicBezTo>
                  <a:cubicBezTo>
                    <a:pt x="315" y="3297"/>
                    <a:pt x="308" y="3275"/>
                    <a:pt x="301" y="3261"/>
                  </a:cubicBezTo>
                  <a:cubicBezTo>
                    <a:pt x="293" y="3253"/>
                    <a:pt x="286" y="3246"/>
                    <a:pt x="271" y="3246"/>
                  </a:cubicBezTo>
                  <a:cubicBezTo>
                    <a:pt x="264" y="3246"/>
                    <a:pt x="264" y="3246"/>
                    <a:pt x="257" y="3246"/>
                  </a:cubicBezTo>
                  <a:cubicBezTo>
                    <a:pt x="242" y="3246"/>
                    <a:pt x="227" y="3246"/>
                    <a:pt x="235" y="3202"/>
                  </a:cubicBezTo>
                  <a:cubicBezTo>
                    <a:pt x="242" y="3122"/>
                    <a:pt x="279" y="3180"/>
                    <a:pt x="301" y="3114"/>
                  </a:cubicBezTo>
                  <a:cubicBezTo>
                    <a:pt x="323" y="3048"/>
                    <a:pt x="301" y="3019"/>
                    <a:pt x="301" y="2953"/>
                  </a:cubicBezTo>
                  <a:cubicBezTo>
                    <a:pt x="301" y="2887"/>
                    <a:pt x="337" y="2924"/>
                    <a:pt x="359" y="2843"/>
                  </a:cubicBezTo>
                  <a:cubicBezTo>
                    <a:pt x="381" y="2763"/>
                    <a:pt x="359" y="2741"/>
                    <a:pt x="345" y="2660"/>
                  </a:cubicBezTo>
                  <a:cubicBezTo>
                    <a:pt x="337" y="2579"/>
                    <a:pt x="301" y="2535"/>
                    <a:pt x="264" y="2477"/>
                  </a:cubicBezTo>
                  <a:cubicBezTo>
                    <a:pt x="235" y="2418"/>
                    <a:pt x="162" y="2323"/>
                    <a:pt x="139" y="2220"/>
                  </a:cubicBezTo>
                  <a:cubicBezTo>
                    <a:pt x="117" y="2118"/>
                    <a:pt x="117" y="1993"/>
                    <a:pt x="139" y="1949"/>
                  </a:cubicBezTo>
                  <a:cubicBezTo>
                    <a:pt x="162" y="1898"/>
                    <a:pt x="198" y="1810"/>
                    <a:pt x="139" y="1773"/>
                  </a:cubicBezTo>
                  <a:cubicBezTo>
                    <a:pt x="88" y="1744"/>
                    <a:pt x="37" y="1707"/>
                    <a:pt x="74" y="1627"/>
                  </a:cubicBezTo>
                  <a:cubicBezTo>
                    <a:pt x="110" y="1546"/>
                    <a:pt x="117" y="1517"/>
                    <a:pt x="213" y="1480"/>
                  </a:cubicBezTo>
                  <a:cubicBezTo>
                    <a:pt x="235" y="1473"/>
                    <a:pt x="249" y="1473"/>
                    <a:pt x="264" y="1473"/>
                  </a:cubicBezTo>
                  <a:cubicBezTo>
                    <a:pt x="315" y="1473"/>
                    <a:pt x="345" y="1495"/>
                    <a:pt x="381" y="1495"/>
                  </a:cubicBezTo>
                  <a:lnTo>
                    <a:pt x="388" y="1495"/>
                  </a:lnTo>
                  <a:cubicBezTo>
                    <a:pt x="396" y="1495"/>
                    <a:pt x="396" y="1487"/>
                    <a:pt x="396" y="1487"/>
                  </a:cubicBezTo>
                  <a:cubicBezTo>
                    <a:pt x="433" y="1487"/>
                    <a:pt x="388" y="1561"/>
                    <a:pt x="388" y="1561"/>
                  </a:cubicBezTo>
                  <a:cubicBezTo>
                    <a:pt x="388" y="1561"/>
                    <a:pt x="484" y="1422"/>
                    <a:pt x="542" y="1414"/>
                  </a:cubicBezTo>
                  <a:cubicBezTo>
                    <a:pt x="572" y="1407"/>
                    <a:pt x="630" y="1400"/>
                    <a:pt x="674" y="1400"/>
                  </a:cubicBezTo>
                  <a:cubicBezTo>
                    <a:pt x="711" y="1400"/>
                    <a:pt x="748" y="1400"/>
                    <a:pt x="762" y="1414"/>
                  </a:cubicBezTo>
                  <a:cubicBezTo>
                    <a:pt x="814" y="1436"/>
                    <a:pt x="857" y="1473"/>
                    <a:pt x="887" y="1517"/>
                  </a:cubicBezTo>
                  <a:cubicBezTo>
                    <a:pt x="916" y="1553"/>
                    <a:pt x="975" y="1590"/>
                    <a:pt x="1033" y="1590"/>
                  </a:cubicBezTo>
                  <a:cubicBezTo>
                    <a:pt x="1048" y="1590"/>
                    <a:pt x="1063" y="1590"/>
                    <a:pt x="1070" y="1583"/>
                  </a:cubicBezTo>
                  <a:cubicBezTo>
                    <a:pt x="1143" y="1561"/>
                    <a:pt x="1173" y="1524"/>
                    <a:pt x="1173" y="1473"/>
                  </a:cubicBezTo>
                  <a:cubicBezTo>
                    <a:pt x="1173" y="1414"/>
                    <a:pt x="1231" y="1392"/>
                    <a:pt x="1231" y="1348"/>
                  </a:cubicBezTo>
                  <a:cubicBezTo>
                    <a:pt x="1231" y="1297"/>
                    <a:pt x="1165" y="1312"/>
                    <a:pt x="1165" y="1253"/>
                  </a:cubicBezTo>
                  <a:cubicBezTo>
                    <a:pt x="1165" y="1194"/>
                    <a:pt x="1151" y="1084"/>
                    <a:pt x="1151" y="1084"/>
                  </a:cubicBezTo>
                  <a:cubicBezTo>
                    <a:pt x="1151" y="1084"/>
                    <a:pt x="1268" y="1084"/>
                    <a:pt x="1297" y="1121"/>
                  </a:cubicBezTo>
                  <a:cubicBezTo>
                    <a:pt x="1305" y="1128"/>
                    <a:pt x="1319" y="1128"/>
                    <a:pt x="1341" y="1128"/>
                  </a:cubicBezTo>
                  <a:cubicBezTo>
                    <a:pt x="1400" y="1128"/>
                    <a:pt x="1502" y="1092"/>
                    <a:pt x="1502" y="1092"/>
                  </a:cubicBezTo>
                  <a:cubicBezTo>
                    <a:pt x="1502" y="1092"/>
                    <a:pt x="1393" y="1070"/>
                    <a:pt x="1444" y="1019"/>
                  </a:cubicBezTo>
                  <a:cubicBezTo>
                    <a:pt x="1502" y="960"/>
                    <a:pt x="1546" y="996"/>
                    <a:pt x="1590" y="938"/>
                  </a:cubicBezTo>
                  <a:cubicBezTo>
                    <a:pt x="1642" y="879"/>
                    <a:pt x="1671" y="857"/>
                    <a:pt x="1671" y="777"/>
                  </a:cubicBezTo>
                  <a:cubicBezTo>
                    <a:pt x="1671" y="696"/>
                    <a:pt x="1590" y="645"/>
                    <a:pt x="1664" y="550"/>
                  </a:cubicBezTo>
                  <a:cubicBezTo>
                    <a:pt x="1700" y="506"/>
                    <a:pt x="1715" y="484"/>
                    <a:pt x="1737" y="484"/>
                  </a:cubicBezTo>
                  <a:cubicBezTo>
                    <a:pt x="1752" y="484"/>
                    <a:pt x="1774" y="498"/>
                    <a:pt x="1795" y="520"/>
                  </a:cubicBezTo>
                  <a:cubicBezTo>
                    <a:pt x="1817" y="528"/>
                    <a:pt x="1847" y="535"/>
                    <a:pt x="1883" y="535"/>
                  </a:cubicBezTo>
                  <a:cubicBezTo>
                    <a:pt x="1949" y="535"/>
                    <a:pt x="2023" y="513"/>
                    <a:pt x="2067" y="469"/>
                  </a:cubicBezTo>
                  <a:cubicBezTo>
                    <a:pt x="2140" y="403"/>
                    <a:pt x="2213" y="366"/>
                    <a:pt x="2250" y="315"/>
                  </a:cubicBezTo>
                  <a:cubicBezTo>
                    <a:pt x="2286" y="256"/>
                    <a:pt x="2250" y="213"/>
                    <a:pt x="2294" y="154"/>
                  </a:cubicBezTo>
                  <a:cubicBezTo>
                    <a:pt x="2316" y="132"/>
                    <a:pt x="2338" y="110"/>
                    <a:pt x="2360" y="95"/>
                  </a:cubicBezTo>
                  <a:cubicBezTo>
                    <a:pt x="2374" y="117"/>
                    <a:pt x="2374" y="117"/>
                    <a:pt x="2374" y="117"/>
                  </a:cubicBezTo>
                  <a:cubicBezTo>
                    <a:pt x="2360" y="95"/>
                    <a:pt x="2360" y="95"/>
                    <a:pt x="2360" y="95"/>
                  </a:cubicBezTo>
                  <a:cubicBezTo>
                    <a:pt x="2389" y="66"/>
                    <a:pt x="2426" y="51"/>
                    <a:pt x="2440" y="44"/>
                  </a:cubicBezTo>
                  <a:cubicBezTo>
                    <a:pt x="2448" y="37"/>
                    <a:pt x="2455" y="37"/>
                    <a:pt x="2455" y="37"/>
                  </a:cubicBezTo>
                  <a:cubicBezTo>
                    <a:pt x="2469" y="37"/>
                    <a:pt x="2462" y="66"/>
                    <a:pt x="2521" y="66"/>
                  </a:cubicBezTo>
                  <a:cubicBezTo>
                    <a:pt x="2565" y="66"/>
                    <a:pt x="2587" y="37"/>
                    <a:pt x="2616" y="37"/>
                  </a:cubicBezTo>
                  <a:lnTo>
                    <a:pt x="2616" y="0"/>
                  </a:lnTo>
                  <a:lnTo>
                    <a:pt x="2616" y="0"/>
                  </a:lnTo>
                  <a:lnTo>
                    <a:pt x="2616" y="0"/>
                  </a:lnTo>
                  <a:cubicBezTo>
                    <a:pt x="2594" y="0"/>
                    <a:pt x="2579" y="15"/>
                    <a:pt x="2565" y="22"/>
                  </a:cubicBezTo>
                  <a:cubicBezTo>
                    <a:pt x="2550" y="29"/>
                    <a:pt x="2543" y="37"/>
                    <a:pt x="2521" y="37"/>
                  </a:cubicBezTo>
                  <a:cubicBezTo>
                    <a:pt x="2499" y="37"/>
                    <a:pt x="2492" y="29"/>
                    <a:pt x="2492" y="22"/>
                  </a:cubicBezTo>
                  <a:cubicBezTo>
                    <a:pt x="2484" y="22"/>
                    <a:pt x="2477" y="7"/>
                    <a:pt x="2455" y="7"/>
                  </a:cubicBezTo>
                  <a:cubicBezTo>
                    <a:pt x="2448" y="7"/>
                    <a:pt x="2440" y="7"/>
                    <a:pt x="2433" y="15"/>
                  </a:cubicBezTo>
                  <a:cubicBezTo>
                    <a:pt x="2411" y="22"/>
                    <a:pt x="2389" y="29"/>
                    <a:pt x="2360" y="51"/>
                  </a:cubicBezTo>
                  <a:lnTo>
                    <a:pt x="2360" y="51"/>
                  </a:lnTo>
                  <a:cubicBezTo>
                    <a:pt x="2338" y="73"/>
                    <a:pt x="2338" y="73"/>
                    <a:pt x="2338" y="73"/>
                  </a:cubicBezTo>
                  <a:lnTo>
                    <a:pt x="2338" y="73"/>
                  </a:lnTo>
                  <a:cubicBezTo>
                    <a:pt x="2316" y="88"/>
                    <a:pt x="2316" y="88"/>
                    <a:pt x="2316" y="88"/>
                  </a:cubicBezTo>
                  <a:lnTo>
                    <a:pt x="2316" y="88"/>
                  </a:lnTo>
                  <a:cubicBezTo>
                    <a:pt x="2301" y="103"/>
                    <a:pt x="2286" y="117"/>
                    <a:pt x="2272" y="139"/>
                  </a:cubicBezTo>
                  <a:cubicBezTo>
                    <a:pt x="2243" y="176"/>
                    <a:pt x="2243" y="213"/>
                    <a:pt x="2235" y="234"/>
                  </a:cubicBezTo>
                  <a:cubicBezTo>
                    <a:pt x="2235" y="264"/>
                    <a:pt x="2235" y="278"/>
                    <a:pt x="2228" y="301"/>
                  </a:cubicBezTo>
                  <a:cubicBezTo>
                    <a:pt x="2206" y="322"/>
                    <a:pt x="2176" y="344"/>
                    <a:pt x="2140" y="374"/>
                  </a:cubicBezTo>
                  <a:cubicBezTo>
                    <a:pt x="2111" y="396"/>
                    <a:pt x="2081" y="418"/>
                    <a:pt x="2045" y="447"/>
                  </a:cubicBezTo>
                  <a:cubicBezTo>
                    <a:pt x="2015" y="484"/>
                    <a:pt x="1949" y="506"/>
                    <a:pt x="1883" y="506"/>
                  </a:cubicBezTo>
                  <a:cubicBezTo>
                    <a:pt x="1854" y="506"/>
                    <a:pt x="1825" y="498"/>
                    <a:pt x="1810" y="491"/>
                  </a:cubicBezTo>
                  <a:cubicBezTo>
                    <a:pt x="1810" y="491"/>
                    <a:pt x="1803" y="484"/>
                    <a:pt x="1795" y="484"/>
                  </a:cubicBezTo>
                  <a:cubicBezTo>
                    <a:pt x="1774" y="469"/>
                    <a:pt x="1759" y="454"/>
                    <a:pt x="1737" y="454"/>
                  </a:cubicBezTo>
                  <a:cubicBezTo>
                    <a:pt x="1700" y="454"/>
                    <a:pt x="1671" y="484"/>
                    <a:pt x="1634" y="535"/>
                  </a:cubicBezTo>
                  <a:cubicBezTo>
                    <a:pt x="1583" y="608"/>
                    <a:pt x="1605" y="667"/>
                    <a:pt x="1627" y="711"/>
                  </a:cubicBezTo>
                  <a:cubicBezTo>
                    <a:pt x="1634" y="733"/>
                    <a:pt x="1642" y="755"/>
                    <a:pt x="1642" y="777"/>
                  </a:cubicBezTo>
                  <a:cubicBezTo>
                    <a:pt x="1642" y="835"/>
                    <a:pt x="1627" y="850"/>
                    <a:pt x="1590" y="887"/>
                  </a:cubicBezTo>
                  <a:cubicBezTo>
                    <a:pt x="1583" y="901"/>
                    <a:pt x="1576" y="909"/>
                    <a:pt x="1568" y="916"/>
                  </a:cubicBezTo>
                  <a:cubicBezTo>
                    <a:pt x="1554" y="938"/>
                    <a:pt x="1539" y="945"/>
                    <a:pt x="1517" y="945"/>
                  </a:cubicBezTo>
                  <a:cubicBezTo>
                    <a:pt x="1488" y="953"/>
                    <a:pt x="1458" y="960"/>
                    <a:pt x="1422" y="996"/>
                  </a:cubicBezTo>
                  <a:cubicBezTo>
                    <a:pt x="1400" y="1019"/>
                    <a:pt x="1400" y="1048"/>
                    <a:pt x="1400" y="1063"/>
                  </a:cubicBezTo>
                  <a:cubicBezTo>
                    <a:pt x="1407" y="1070"/>
                    <a:pt x="1407" y="1077"/>
                    <a:pt x="1414" y="1084"/>
                  </a:cubicBezTo>
                  <a:cubicBezTo>
                    <a:pt x="1393" y="1092"/>
                    <a:pt x="1363" y="1099"/>
                    <a:pt x="1341" y="1099"/>
                  </a:cubicBezTo>
                  <a:cubicBezTo>
                    <a:pt x="1326" y="1099"/>
                    <a:pt x="1319" y="1099"/>
                    <a:pt x="1319" y="1099"/>
                  </a:cubicBezTo>
                  <a:cubicBezTo>
                    <a:pt x="1283" y="1055"/>
                    <a:pt x="1173" y="1055"/>
                    <a:pt x="1151" y="1055"/>
                  </a:cubicBezTo>
                  <a:cubicBezTo>
                    <a:pt x="1114" y="1055"/>
                    <a:pt x="1114" y="1055"/>
                    <a:pt x="1114" y="1055"/>
                  </a:cubicBezTo>
                  <a:cubicBezTo>
                    <a:pt x="1121" y="1084"/>
                    <a:pt x="1121" y="1084"/>
                    <a:pt x="1121" y="1084"/>
                  </a:cubicBezTo>
                  <a:cubicBezTo>
                    <a:pt x="1121" y="1092"/>
                    <a:pt x="1129" y="1202"/>
                    <a:pt x="1129" y="1253"/>
                  </a:cubicBezTo>
                  <a:cubicBezTo>
                    <a:pt x="1129" y="1304"/>
                    <a:pt x="1165" y="1319"/>
                    <a:pt x="1187" y="1334"/>
                  </a:cubicBezTo>
                  <a:cubicBezTo>
                    <a:pt x="1202" y="1341"/>
                    <a:pt x="1202" y="1341"/>
                    <a:pt x="1202" y="1348"/>
                  </a:cubicBezTo>
                  <a:cubicBezTo>
                    <a:pt x="1202" y="1356"/>
                    <a:pt x="1195" y="1363"/>
                    <a:pt x="1180" y="1378"/>
                  </a:cubicBezTo>
                  <a:cubicBezTo>
                    <a:pt x="1165" y="1400"/>
                    <a:pt x="1143" y="1429"/>
                    <a:pt x="1143" y="1473"/>
                  </a:cubicBezTo>
                  <a:cubicBezTo>
                    <a:pt x="1143" y="1502"/>
                    <a:pt x="1136" y="1532"/>
                    <a:pt x="1063" y="1553"/>
                  </a:cubicBezTo>
                  <a:cubicBezTo>
                    <a:pt x="1055" y="1553"/>
                    <a:pt x="1041" y="1561"/>
                    <a:pt x="1033" y="1561"/>
                  </a:cubicBezTo>
                  <a:cubicBezTo>
                    <a:pt x="989" y="1561"/>
                    <a:pt x="938" y="1524"/>
                    <a:pt x="916" y="1495"/>
                  </a:cubicBezTo>
                  <a:cubicBezTo>
                    <a:pt x="872" y="1436"/>
                    <a:pt x="821" y="1407"/>
                    <a:pt x="777" y="1385"/>
                  </a:cubicBezTo>
                  <a:cubicBezTo>
                    <a:pt x="755" y="1378"/>
                    <a:pt x="726" y="1370"/>
                    <a:pt x="674" y="1370"/>
                  </a:cubicBezTo>
                  <a:cubicBezTo>
                    <a:pt x="623" y="1370"/>
                    <a:pt x="564" y="1378"/>
                    <a:pt x="535" y="1385"/>
                  </a:cubicBezTo>
                  <a:cubicBezTo>
                    <a:pt x="498" y="1392"/>
                    <a:pt x="455" y="1429"/>
                    <a:pt x="425" y="1465"/>
                  </a:cubicBezTo>
                  <a:cubicBezTo>
                    <a:pt x="418" y="1465"/>
                    <a:pt x="411" y="1458"/>
                    <a:pt x="396" y="1458"/>
                  </a:cubicBezTo>
                  <a:lnTo>
                    <a:pt x="396" y="1458"/>
                  </a:lnTo>
                  <a:cubicBezTo>
                    <a:pt x="396" y="1458"/>
                    <a:pt x="388" y="1458"/>
                    <a:pt x="381" y="1465"/>
                  </a:cubicBezTo>
                  <a:lnTo>
                    <a:pt x="381" y="1465"/>
                  </a:lnTo>
                  <a:cubicBezTo>
                    <a:pt x="367" y="1465"/>
                    <a:pt x="359" y="1458"/>
                    <a:pt x="345" y="1458"/>
                  </a:cubicBezTo>
                  <a:cubicBezTo>
                    <a:pt x="323" y="1451"/>
                    <a:pt x="301" y="1436"/>
                    <a:pt x="264" y="1436"/>
                  </a:cubicBezTo>
                  <a:cubicBezTo>
                    <a:pt x="242" y="1436"/>
                    <a:pt x="220" y="1444"/>
                    <a:pt x="198" y="1451"/>
                  </a:cubicBezTo>
                  <a:cubicBezTo>
                    <a:pt x="103" y="1487"/>
                    <a:pt x="81" y="1532"/>
                    <a:pt x="52" y="1605"/>
                  </a:cubicBezTo>
                  <a:cubicBezTo>
                    <a:pt x="44" y="1619"/>
                    <a:pt x="44" y="1619"/>
                    <a:pt x="44" y="1619"/>
                  </a:cubicBezTo>
                  <a:cubicBezTo>
                    <a:pt x="0" y="1722"/>
                    <a:pt x="81" y="1773"/>
                    <a:pt x="125" y="1803"/>
                  </a:cubicBezTo>
                  <a:cubicBezTo>
                    <a:pt x="169" y="1825"/>
                    <a:pt x="117" y="1920"/>
                    <a:pt x="117" y="1934"/>
                  </a:cubicBezTo>
                  <a:cubicBezTo>
                    <a:pt x="88" y="1993"/>
                    <a:pt x="88" y="2125"/>
                    <a:pt x="110" y="2228"/>
                  </a:cubicBezTo>
                  <a:cubicBezTo>
                    <a:pt x="132" y="2315"/>
                    <a:pt x="191" y="2411"/>
                    <a:pt x="227" y="2470"/>
                  </a:cubicBezTo>
                  <a:cubicBezTo>
                    <a:pt x="242" y="2491"/>
                    <a:pt x="242" y="2491"/>
                    <a:pt x="242" y="2491"/>
                  </a:cubicBezTo>
                  <a:cubicBezTo>
                    <a:pt x="257" y="2513"/>
                    <a:pt x="257" y="2513"/>
                    <a:pt x="257" y="2513"/>
                  </a:cubicBezTo>
                  <a:cubicBezTo>
                    <a:pt x="286" y="2565"/>
                    <a:pt x="308" y="2601"/>
                    <a:pt x="315" y="2667"/>
                  </a:cubicBezTo>
                  <a:cubicBezTo>
                    <a:pt x="323" y="2689"/>
                    <a:pt x="323" y="2711"/>
                    <a:pt x="330" y="2726"/>
                  </a:cubicBezTo>
                  <a:cubicBezTo>
                    <a:pt x="337" y="2763"/>
                    <a:pt x="345" y="2784"/>
                    <a:pt x="330" y="2836"/>
                  </a:cubicBezTo>
                  <a:cubicBezTo>
                    <a:pt x="323" y="2865"/>
                    <a:pt x="308" y="2872"/>
                    <a:pt x="301" y="2880"/>
                  </a:cubicBezTo>
                  <a:cubicBezTo>
                    <a:pt x="286" y="2894"/>
                    <a:pt x="271" y="2909"/>
                    <a:pt x="271" y="2953"/>
                  </a:cubicBezTo>
                  <a:cubicBezTo>
                    <a:pt x="271" y="2982"/>
                    <a:pt x="271" y="3004"/>
                    <a:pt x="279" y="3019"/>
                  </a:cubicBezTo>
                  <a:cubicBezTo>
                    <a:pt x="279" y="3048"/>
                    <a:pt x="286" y="3070"/>
                    <a:pt x="271" y="3107"/>
                  </a:cubicBezTo>
                  <a:cubicBezTo>
                    <a:pt x="264" y="3122"/>
                    <a:pt x="264" y="3122"/>
                    <a:pt x="257" y="3122"/>
                  </a:cubicBezTo>
                  <a:cubicBezTo>
                    <a:pt x="227" y="3136"/>
                    <a:pt x="213" y="3151"/>
                    <a:pt x="205" y="3202"/>
                  </a:cubicBezTo>
                  <a:cubicBezTo>
                    <a:pt x="198" y="3217"/>
                    <a:pt x="198" y="3246"/>
                    <a:pt x="213" y="3261"/>
                  </a:cubicBezTo>
                  <a:cubicBezTo>
                    <a:pt x="227" y="3283"/>
                    <a:pt x="249" y="3283"/>
                    <a:pt x="257" y="3283"/>
                  </a:cubicBezTo>
                  <a:lnTo>
                    <a:pt x="264" y="3283"/>
                  </a:lnTo>
                  <a:cubicBezTo>
                    <a:pt x="271" y="3275"/>
                    <a:pt x="271" y="3275"/>
                    <a:pt x="271" y="3275"/>
                  </a:cubicBezTo>
                  <a:cubicBezTo>
                    <a:pt x="279" y="3275"/>
                    <a:pt x="279" y="3283"/>
                    <a:pt x="279" y="3283"/>
                  </a:cubicBezTo>
                  <a:cubicBezTo>
                    <a:pt x="279" y="3283"/>
                    <a:pt x="286" y="3290"/>
                    <a:pt x="286" y="3320"/>
                  </a:cubicBezTo>
                  <a:cubicBezTo>
                    <a:pt x="286" y="3371"/>
                    <a:pt x="286" y="3371"/>
                    <a:pt x="286" y="3371"/>
                  </a:cubicBezTo>
                  <a:cubicBezTo>
                    <a:pt x="330" y="3341"/>
                    <a:pt x="330" y="3341"/>
                    <a:pt x="330" y="3341"/>
                  </a:cubicBezTo>
                  <a:cubicBezTo>
                    <a:pt x="337" y="3334"/>
                    <a:pt x="352" y="3334"/>
                    <a:pt x="367" y="3334"/>
                  </a:cubicBezTo>
                  <a:cubicBezTo>
                    <a:pt x="381" y="3334"/>
                    <a:pt x="396" y="3334"/>
                    <a:pt x="418" y="3341"/>
                  </a:cubicBezTo>
                  <a:cubicBezTo>
                    <a:pt x="440" y="3341"/>
                    <a:pt x="462" y="3349"/>
                    <a:pt x="484" y="3349"/>
                  </a:cubicBezTo>
                  <a:cubicBezTo>
                    <a:pt x="506" y="3349"/>
                    <a:pt x="521" y="3341"/>
                    <a:pt x="542" y="3334"/>
                  </a:cubicBezTo>
                  <a:cubicBezTo>
                    <a:pt x="557" y="3327"/>
                    <a:pt x="572" y="3320"/>
                    <a:pt x="586" y="3320"/>
                  </a:cubicBezTo>
                  <a:cubicBezTo>
                    <a:pt x="638" y="3297"/>
                    <a:pt x="696" y="3275"/>
                    <a:pt x="696" y="3173"/>
                  </a:cubicBezTo>
                  <a:cubicBezTo>
                    <a:pt x="696" y="3107"/>
                    <a:pt x="733" y="3100"/>
                    <a:pt x="843" y="3092"/>
                  </a:cubicBezTo>
                  <a:cubicBezTo>
                    <a:pt x="857" y="3092"/>
                    <a:pt x="879" y="3085"/>
                    <a:pt x="894" y="3085"/>
                  </a:cubicBezTo>
                  <a:cubicBezTo>
                    <a:pt x="975" y="3078"/>
                    <a:pt x="997" y="3056"/>
                    <a:pt x="997" y="3004"/>
                  </a:cubicBezTo>
                  <a:cubicBezTo>
                    <a:pt x="997" y="2990"/>
                    <a:pt x="997" y="2990"/>
                    <a:pt x="997" y="2982"/>
                  </a:cubicBezTo>
                  <a:cubicBezTo>
                    <a:pt x="1026" y="2916"/>
                    <a:pt x="1019" y="2843"/>
                    <a:pt x="967" y="2799"/>
                  </a:cubicBezTo>
                  <a:cubicBezTo>
                    <a:pt x="938" y="2770"/>
                    <a:pt x="909" y="2763"/>
                    <a:pt x="887" y="2763"/>
                  </a:cubicBezTo>
                  <a:cubicBezTo>
                    <a:pt x="879" y="2763"/>
                    <a:pt x="865" y="2763"/>
                    <a:pt x="857" y="2763"/>
                  </a:cubicBezTo>
                  <a:cubicBezTo>
                    <a:pt x="843" y="2770"/>
                    <a:pt x="836" y="2770"/>
                    <a:pt x="828" y="2770"/>
                  </a:cubicBezTo>
                  <a:cubicBezTo>
                    <a:pt x="821" y="2770"/>
                    <a:pt x="814" y="2770"/>
                    <a:pt x="806" y="2763"/>
                  </a:cubicBezTo>
                  <a:cubicBezTo>
                    <a:pt x="792" y="2763"/>
                    <a:pt x="784" y="2763"/>
                    <a:pt x="777" y="2755"/>
                  </a:cubicBezTo>
                  <a:cubicBezTo>
                    <a:pt x="784" y="2741"/>
                    <a:pt x="806" y="2704"/>
                    <a:pt x="828" y="2682"/>
                  </a:cubicBezTo>
                  <a:cubicBezTo>
                    <a:pt x="872" y="2653"/>
                    <a:pt x="924" y="2645"/>
                    <a:pt x="975" y="2631"/>
                  </a:cubicBezTo>
                  <a:lnTo>
                    <a:pt x="982" y="2631"/>
                  </a:lnTo>
                  <a:cubicBezTo>
                    <a:pt x="989" y="2631"/>
                    <a:pt x="997" y="2638"/>
                    <a:pt x="1004" y="2645"/>
                  </a:cubicBezTo>
                  <a:cubicBezTo>
                    <a:pt x="1012" y="2660"/>
                    <a:pt x="1033" y="2675"/>
                    <a:pt x="1055" y="2675"/>
                  </a:cubicBezTo>
                  <a:cubicBezTo>
                    <a:pt x="1063" y="2675"/>
                    <a:pt x="1077" y="2667"/>
                    <a:pt x="1085" y="2667"/>
                  </a:cubicBezTo>
                  <a:cubicBezTo>
                    <a:pt x="1107" y="2653"/>
                    <a:pt x="1121" y="2638"/>
                    <a:pt x="1136" y="2631"/>
                  </a:cubicBezTo>
                  <a:cubicBezTo>
                    <a:pt x="1136" y="2623"/>
                    <a:pt x="1143" y="2623"/>
                    <a:pt x="1143" y="2616"/>
                  </a:cubicBezTo>
                  <a:cubicBezTo>
                    <a:pt x="1151" y="2623"/>
                    <a:pt x="1151" y="2631"/>
                    <a:pt x="1158" y="2645"/>
                  </a:cubicBezTo>
                  <a:cubicBezTo>
                    <a:pt x="1165" y="2660"/>
                    <a:pt x="1180" y="2682"/>
                    <a:pt x="1202" y="2696"/>
                  </a:cubicBezTo>
                  <a:cubicBezTo>
                    <a:pt x="1217" y="2704"/>
                    <a:pt x="1224" y="2704"/>
                    <a:pt x="1238" y="2704"/>
                  </a:cubicBezTo>
                  <a:cubicBezTo>
                    <a:pt x="1268" y="2704"/>
                    <a:pt x="1290" y="2689"/>
                    <a:pt x="1319" y="2667"/>
                  </a:cubicBezTo>
                  <a:cubicBezTo>
                    <a:pt x="1334" y="2660"/>
                    <a:pt x="1341" y="2653"/>
                    <a:pt x="1356" y="2638"/>
                  </a:cubicBezTo>
                  <a:cubicBezTo>
                    <a:pt x="1378" y="2631"/>
                    <a:pt x="1378" y="2631"/>
                    <a:pt x="1378" y="2631"/>
                  </a:cubicBezTo>
                  <a:cubicBezTo>
                    <a:pt x="1407" y="2616"/>
                    <a:pt x="1414" y="2609"/>
                    <a:pt x="1422" y="2609"/>
                  </a:cubicBezTo>
                  <a:cubicBezTo>
                    <a:pt x="1429" y="2609"/>
                    <a:pt x="1429" y="2609"/>
                    <a:pt x="1429" y="2609"/>
                  </a:cubicBezTo>
                  <a:cubicBezTo>
                    <a:pt x="1436" y="2623"/>
                    <a:pt x="1444" y="2660"/>
                    <a:pt x="1429" y="2792"/>
                  </a:cubicBezTo>
                  <a:cubicBezTo>
                    <a:pt x="1414" y="2902"/>
                    <a:pt x="1422" y="2931"/>
                    <a:pt x="1436" y="2946"/>
                  </a:cubicBezTo>
                  <a:cubicBezTo>
                    <a:pt x="1444" y="2953"/>
                    <a:pt x="1458" y="2960"/>
                    <a:pt x="1466" y="2960"/>
                  </a:cubicBezTo>
                  <a:cubicBezTo>
                    <a:pt x="1495" y="2960"/>
                    <a:pt x="1510" y="2938"/>
                    <a:pt x="1524" y="2916"/>
                  </a:cubicBezTo>
                  <a:cubicBezTo>
                    <a:pt x="1539" y="2894"/>
                    <a:pt x="1546" y="2880"/>
                    <a:pt x="1554" y="2872"/>
                  </a:cubicBezTo>
                  <a:cubicBezTo>
                    <a:pt x="1561" y="2865"/>
                    <a:pt x="1561" y="2865"/>
                    <a:pt x="1561" y="2865"/>
                  </a:cubicBezTo>
                  <a:cubicBezTo>
                    <a:pt x="1568" y="2872"/>
                    <a:pt x="1583" y="2887"/>
                    <a:pt x="1597" y="2894"/>
                  </a:cubicBezTo>
                  <a:cubicBezTo>
                    <a:pt x="1620" y="2916"/>
                    <a:pt x="1642" y="2931"/>
                    <a:pt x="1664" y="2931"/>
                  </a:cubicBezTo>
                  <a:cubicBezTo>
                    <a:pt x="1700" y="2931"/>
                    <a:pt x="1722" y="2902"/>
                    <a:pt x="1744" y="2872"/>
                  </a:cubicBezTo>
                  <a:cubicBezTo>
                    <a:pt x="1766" y="2851"/>
                    <a:pt x="1781" y="2828"/>
                    <a:pt x="1795" y="2821"/>
                  </a:cubicBezTo>
                  <a:cubicBezTo>
                    <a:pt x="1795" y="2821"/>
                    <a:pt x="1795" y="2821"/>
                    <a:pt x="1803" y="2821"/>
                  </a:cubicBezTo>
                  <a:cubicBezTo>
                    <a:pt x="1810" y="2821"/>
                    <a:pt x="1817" y="2828"/>
                    <a:pt x="1817" y="2836"/>
                  </a:cubicBezTo>
                  <a:cubicBezTo>
                    <a:pt x="1839" y="2865"/>
                    <a:pt x="1854" y="2924"/>
                    <a:pt x="1847" y="2946"/>
                  </a:cubicBezTo>
                  <a:cubicBezTo>
                    <a:pt x="1832" y="3012"/>
                    <a:pt x="1854" y="3056"/>
                    <a:pt x="1920" y="3085"/>
                  </a:cubicBezTo>
                  <a:cubicBezTo>
                    <a:pt x="1927" y="3085"/>
                    <a:pt x="1935" y="3085"/>
                    <a:pt x="1935" y="3092"/>
                  </a:cubicBezTo>
                  <a:cubicBezTo>
                    <a:pt x="1935" y="3100"/>
                    <a:pt x="1927" y="3107"/>
                    <a:pt x="1927" y="3122"/>
                  </a:cubicBezTo>
                  <a:cubicBezTo>
                    <a:pt x="1913" y="3144"/>
                    <a:pt x="1898" y="3180"/>
                    <a:pt x="1883" y="3239"/>
                  </a:cubicBezTo>
                  <a:cubicBezTo>
                    <a:pt x="1854" y="3320"/>
                    <a:pt x="1854" y="3349"/>
                    <a:pt x="1869" y="3371"/>
                  </a:cubicBezTo>
                  <a:cubicBezTo>
                    <a:pt x="1876" y="3378"/>
                    <a:pt x="1891" y="3385"/>
                    <a:pt x="1898" y="3385"/>
                  </a:cubicBezTo>
                  <a:cubicBezTo>
                    <a:pt x="1942" y="3385"/>
                    <a:pt x="1993" y="3312"/>
                    <a:pt x="2015" y="3283"/>
                  </a:cubicBezTo>
                  <a:cubicBezTo>
                    <a:pt x="2030" y="3312"/>
                    <a:pt x="2052" y="3378"/>
                    <a:pt x="2052" y="3429"/>
                  </a:cubicBezTo>
                  <a:cubicBezTo>
                    <a:pt x="2052" y="3569"/>
                    <a:pt x="2118" y="3598"/>
                    <a:pt x="2176" y="3598"/>
                  </a:cubicBezTo>
                  <a:cubicBezTo>
                    <a:pt x="2191" y="3598"/>
                    <a:pt x="2206" y="3598"/>
                    <a:pt x="2220" y="3598"/>
                  </a:cubicBezTo>
                  <a:cubicBezTo>
                    <a:pt x="2316" y="3576"/>
                    <a:pt x="2330" y="3554"/>
                    <a:pt x="2345" y="3510"/>
                  </a:cubicBezTo>
                  <a:cubicBezTo>
                    <a:pt x="2345" y="3495"/>
                    <a:pt x="2352" y="3481"/>
                    <a:pt x="2360" y="3466"/>
                  </a:cubicBezTo>
                  <a:cubicBezTo>
                    <a:pt x="2374" y="3429"/>
                    <a:pt x="2396" y="3415"/>
                    <a:pt x="2404" y="3415"/>
                  </a:cubicBezTo>
                  <a:cubicBezTo>
                    <a:pt x="2404" y="3415"/>
                    <a:pt x="2411" y="3429"/>
                    <a:pt x="2411" y="3444"/>
                  </a:cubicBezTo>
                  <a:cubicBezTo>
                    <a:pt x="2418" y="3488"/>
                    <a:pt x="2426" y="3517"/>
                    <a:pt x="2433" y="3539"/>
                  </a:cubicBezTo>
                  <a:cubicBezTo>
                    <a:pt x="2448" y="3561"/>
                    <a:pt x="2455" y="3583"/>
                    <a:pt x="2448" y="3620"/>
                  </a:cubicBezTo>
                  <a:cubicBezTo>
                    <a:pt x="2433" y="3715"/>
                    <a:pt x="2484" y="3737"/>
                    <a:pt x="2521" y="3759"/>
                  </a:cubicBezTo>
                  <a:cubicBezTo>
                    <a:pt x="2528" y="3766"/>
                    <a:pt x="2528" y="3766"/>
                    <a:pt x="2528" y="3766"/>
                  </a:cubicBezTo>
                  <a:cubicBezTo>
                    <a:pt x="2543" y="3774"/>
                    <a:pt x="2557" y="3810"/>
                    <a:pt x="2565" y="3854"/>
                  </a:cubicBezTo>
                  <a:cubicBezTo>
                    <a:pt x="2536" y="3862"/>
                    <a:pt x="2499" y="3876"/>
                    <a:pt x="2469" y="3928"/>
                  </a:cubicBezTo>
                  <a:cubicBezTo>
                    <a:pt x="2433" y="4008"/>
                    <a:pt x="2484" y="4147"/>
                    <a:pt x="2536" y="4199"/>
                  </a:cubicBezTo>
                  <a:cubicBezTo>
                    <a:pt x="2550" y="4213"/>
                    <a:pt x="2543" y="4235"/>
                    <a:pt x="2528" y="4279"/>
                  </a:cubicBezTo>
                  <a:cubicBezTo>
                    <a:pt x="2514" y="4316"/>
                    <a:pt x="2506" y="4360"/>
                    <a:pt x="2506" y="4404"/>
                  </a:cubicBezTo>
                  <a:cubicBezTo>
                    <a:pt x="2506" y="4529"/>
                    <a:pt x="2660" y="4646"/>
                    <a:pt x="2741" y="4682"/>
                  </a:cubicBezTo>
                  <a:cubicBezTo>
                    <a:pt x="2770" y="4697"/>
                    <a:pt x="2785" y="4712"/>
                    <a:pt x="2785" y="4719"/>
                  </a:cubicBezTo>
                  <a:cubicBezTo>
                    <a:pt x="2785" y="4726"/>
                    <a:pt x="2777" y="4734"/>
                    <a:pt x="2763" y="4741"/>
                  </a:cubicBezTo>
                  <a:cubicBezTo>
                    <a:pt x="2733" y="4770"/>
                    <a:pt x="2660" y="4822"/>
                    <a:pt x="2704" y="4887"/>
                  </a:cubicBezTo>
                  <a:cubicBezTo>
                    <a:pt x="2719" y="4910"/>
                    <a:pt x="2741" y="4917"/>
                    <a:pt x="2763" y="4924"/>
                  </a:cubicBezTo>
                  <a:cubicBezTo>
                    <a:pt x="2777" y="4932"/>
                    <a:pt x="2785" y="4939"/>
                    <a:pt x="2785" y="4946"/>
                  </a:cubicBezTo>
                  <a:cubicBezTo>
                    <a:pt x="2792" y="4953"/>
                    <a:pt x="2792" y="4968"/>
                    <a:pt x="2792" y="4975"/>
                  </a:cubicBezTo>
                  <a:cubicBezTo>
                    <a:pt x="2785" y="5005"/>
                    <a:pt x="2785" y="5056"/>
                    <a:pt x="2865" y="5078"/>
                  </a:cubicBezTo>
                  <a:cubicBezTo>
                    <a:pt x="2946" y="5100"/>
                    <a:pt x="3004" y="5137"/>
                    <a:pt x="3121" y="5254"/>
                  </a:cubicBezTo>
                  <a:cubicBezTo>
                    <a:pt x="3238" y="5371"/>
                    <a:pt x="3253" y="5569"/>
                    <a:pt x="3238" y="5613"/>
                  </a:cubicBezTo>
                  <a:cubicBezTo>
                    <a:pt x="3238" y="5613"/>
                    <a:pt x="3238" y="5620"/>
                    <a:pt x="3223" y="5620"/>
                  </a:cubicBezTo>
                  <a:cubicBezTo>
                    <a:pt x="3216" y="5628"/>
                    <a:pt x="3194" y="5635"/>
                    <a:pt x="3194" y="5650"/>
                  </a:cubicBezTo>
                  <a:cubicBezTo>
                    <a:pt x="3187" y="5672"/>
                    <a:pt x="3194" y="5686"/>
                    <a:pt x="3201" y="5694"/>
                  </a:cubicBezTo>
                  <a:cubicBezTo>
                    <a:pt x="3231" y="5738"/>
                    <a:pt x="3231" y="5774"/>
                    <a:pt x="3201" y="5818"/>
                  </a:cubicBezTo>
                  <a:cubicBezTo>
                    <a:pt x="3150" y="5891"/>
                    <a:pt x="3143" y="5979"/>
                    <a:pt x="3187" y="6060"/>
                  </a:cubicBezTo>
                  <a:cubicBezTo>
                    <a:pt x="3209" y="6111"/>
                    <a:pt x="3238" y="6119"/>
                    <a:pt x="3260" y="6119"/>
                  </a:cubicBezTo>
                  <a:cubicBezTo>
                    <a:pt x="3282" y="6126"/>
                    <a:pt x="3297" y="6126"/>
                    <a:pt x="3311" y="6155"/>
                  </a:cubicBezTo>
                  <a:cubicBezTo>
                    <a:pt x="3326" y="6177"/>
                    <a:pt x="3326" y="6199"/>
                    <a:pt x="3318" y="6221"/>
                  </a:cubicBezTo>
                  <a:cubicBezTo>
                    <a:pt x="3304" y="6236"/>
                    <a:pt x="3289" y="6243"/>
                    <a:pt x="3282" y="6243"/>
                  </a:cubicBezTo>
                  <a:cubicBezTo>
                    <a:pt x="3275" y="6243"/>
                    <a:pt x="3267" y="6243"/>
                    <a:pt x="3260" y="6243"/>
                  </a:cubicBezTo>
                  <a:cubicBezTo>
                    <a:pt x="3253" y="6243"/>
                    <a:pt x="3238" y="6243"/>
                    <a:pt x="3231" y="6243"/>
                  </a:cubicBezTo>
                  <a:cubicBezTo>
                    <a:pt x="3201" y="6243"/>
                    <a:pt x="3157" y="6251"/>
                    <a:pt x="3128" y="6272"/>
                  </a:cubicBezTo>
                  <a:cubicBezTo>
                    <a:pt x="3121" y="6272"/>
                    <a:pt x="3113" y="6258"/>
                    <a:pt x="3106" y="6258"/>
                  </a:cubicBezTo>
                  <a:cubicBezTo>
                    <a:pt x="3085" y="6229"/>
                    <a:pt x="3041" y="6192"/>
                    <a:pt x="2983" y="6177"/>
                  </a:cubicBezTo>
                  <a:cubicBezTo>
                    <a:pt x="2946" y="6170"/>
                    <a:pt x="2924" y="6170"/>
                    <a:pt x="2909" y="6170"/>
                  </a:cubicBezTo>
                  <a:cubicBezTo>
                    <a:pt x="2836" y="6170"/>
                    <a:pt x="2821" y="6221"/>
                    <a:pt x="2814" y="6280"/>
                  </a:cubicBezTo>
                  <a:cubicBezTo>
                    <a:pt x="2792" y="6353"/>
                    <a:pt x="2858" y="6412"/>
                    <a:pt x="2917" y="6456"/>
                  </a:cubicBezTo>
                  <a:cubicBezTo>
                    <a:pt x="2909" y="6456"/>
                    <a:pt x="2902" y="6463"/>
                    <a:pt x="2902" y="6470"/>
                  </a:cubicBezTo>
                  <a:cubicBezTo>
                    <a:pt x="2887" y="6507"/>
                    <a:pt x="2917" y="6551"/>
                    <a:pt x="2938" y="6580"/>
                  </a:cubicBezTo>
                  <a:cubicBezTo>
                    <a:pt x="2960" y="6602"/>
                    <a:pt x="2968" y="6639"/>
                    <a:pt x="2960" y="6683"/>
                  </a:cubicBezTo>
                  <a:cubicBezTo>
                    <a:pt x="2960" y="6720"/>
                    <a:pt x="2946" y="6749"/>
                    <a:pt x="2938" y="6763"/>
                  </a:cubicBezTo>
                  <a:cubicBezTo>
                    <a:pt x="2917" y="6749"/>
                    <a:pt x="2887" y="6734"/>
                    <a:pt x="2865" y="6734"/>
                  </a:cubicBezTo>
                  <a:cubicBezTo>
                    <a:pt x="2836" y="6734"/>
                    <a:pt x="2807" y="6756"/>
                    <a:pt x="2799" y="6793"/>
                  </a:cubicBezTo>
                  <a:cubicBezTo>
                    <a:pt x="2792" y="6815"/>
                    <a:pt x="2807" y="6837"/>
                    <a:pt x="2814" y="6859"/>
                  </a:cubicBezTo>
                  <a:cubicBezTo>
                    <a:pt x="2763" y="6873"/>
                    <a:pt x="2711" y="6903"/>
                    <a:pt x="2660" y="6947"/>
                  </a:cubicBezTo>
                  <a:cubicBezTo>
                    <a:pt x="2653" y="6954"/>
                    <a:pt x="2638" y="6961"/>
                    <a:pt x="2631" y="6961"/>
                  </a:cubicBezTo>
                  <a:cubicBezTo>
                    <a:pt x="2616" y="6961"/>
                    <a:pt x="2602" y="6947"/>
                    <a:pt x="2587" y="6932"/>
                  </a:cubicBezTo>
                  <a:cubicBezTo>
                    <a:pt x="2572" y="6925"/>
                    <a:pt x="2565" y="6917"/>
                    <a:pt x="2550" y="6903"/>
                  </a:cubicBezTo>
                  <a:cubicBezTo>
                    <a:pt x="2543" y="6903"/>
                    <a:pt x="2528" y="6903"/>
                    <a:pt x="2521" y="6903"/>
                  </a:cubicBezTo>
                  <a:cubicBezTo>
                    <a:pt x="2440" y="6903"/>
                    <a:pt x="2345" y="7049"/>
                    <a:pt x="2301" y="7144"/>
                  </a:cubicBezTo>
                  <a:cubicBezTo>
                    <a:pt x="2279" y="7196"/>
                    <a:pt x="2257" y="7225"/>
                    <a:pt x="2235" y="7240"/>
                  </a:cubicBezTo>
                  <a:cubicBezTo>
                    <a:pt x="2220" y="7254"/>
                    <a:pt x="2206" y="7269"/>
                    <a:pt x="2206" y="7291"/>
                  </a:cubicBezTo>
                  <a:cubicBezTo>
                    <a:pt x="2206" y="7320"/>
                    <a:pt x="2228" y="7335"/>
                    <a:pt x="2243" y="7342"/>
                  </a:cubicBezTo>
                  <a:cubicBezTo>
                    <a:pt x="2294" y="7379"/>
                    <a:pt x="2389" y="7518"/>
                    <a:pt x="2433" y="7584"/>
                  </a:cubicBezTo>
                  <a:cubicBezTo>
                    <a:pt x="2433" y="7613"/>
                    <a:pt x="2426" y="7665"/>
                    <a:pt x="2433" y="7782"/>
                  </a:cubicBezTo>
                  <a:cubicBezTo>
                    <a:pt x="2440" y="7877"/>
                    <a:pt x="2499" y="7987"/>
                    <a:pt x="2543" y="8082"/>
                  </a:cubicBezTo>
                  <a:cubicBezTo>
                    <a:pt x="2579" y="8156"/>
                    <a:pt x="2616" y="8229"/>
                    <a:pt x="2616" y="8273"/>
                  </a:cubicBezTo>
                  <a:cubicBezTo>
                    <a:pt x="2616" y="8368"/>
                    <a:pt x="2550" y="8529"/>
                    <a:pt x="2492" y="8573"/>
                  </a:cubicBezTo>
                  <a:cubicBezTo>
                    <a:pt x="2440" y="8625"/>
                    <a:pt x="2469" y="8669"/>
                    <a:pt x="2492" y="8705"/>
                  </a:cubicBezTo>
                  <a:cubicBezTo>
                    <a:pt x="2506" y="8734"/>
                    <a:pt x="2528" y="8764"/>
                    <a:pt x="2514" y="8808"/>
                  </a:cubicBezTo>
                  <a:cubicBezTo>
                    <a:pt x="2514" y="8822"/>
                    <a:pt x="2506" y="8837"/>
                    <a:pt x="2499" y="8852"/>
                  </a:cubicBezTo>
                  <a:cubicBezTo>
                    <a:pt x="2469" y="8932"/>
                    <a:pt x="2462" y="8976"/>
                    <a:pt x="2557" y="9064"/>
                  </a:cubicBezTo>
                  <a:cubicBezTo>
                    <a:pt x="2579" y="9086"/>
                    <a:pt x="2594" y="9094"/>
                    <a:pt x="2594" y="9101"/>
                  </a:cubicBezTo>
                  <a:cubicBezTo>
                    <a:pt x="2587" y="9108"/>
                    <a:pt x="2579" y="9108"/>
                    <a:pt x="2572" y="9115"/>
                  </a:cubicBezTo>
                  <a:cubicBezTo>
                    <a:pt x="2557" y="9123"/>
                    <a:pt x="2536" y="9130"/>
                    <a:pt x="2514" y="9138"/>
                  </a:cubicBezTo>
                  <a:cubicBezTo>
                    <a:pt x="2448" y="9189"/>
                    <a:pt x="2484" y="9247"/>
                    <a:pt x="2521" y="9306"/>
                  </a:cubicBezTo>
                  <a:cubicBezTo>
                    <a:pt x="2536" y="9343"/>
                    <a:pt x="2557" y="9372"/>
                    <a:pt x="2572" y="9416"/>
                  </a:cubicBezTo>
                  <a:cubicBezTo>
                    <a:pt x="2602" y="9475"/>
                    <a:pt x="2579" y="9533"/>
                    <a:pt x="2565" y="9555"/>
                  </a:cubicBezTo>
                  <a:cubicBezTo>
                    <a:pt x="2557" y="9584"/>
                    <a:pt x="2543" y="9599"/>
                    <a:pt x="2528" y="9606"/>
                  </a:cubicBezTo>
                  <a:cubicBezTo>
                    <a:pt x="2506" y="9570"/>
                    <a:pt x="2462" y="9541"/>
                    <a:pt x="2411" y="9541"/>
                  </a:cubicBezTo>
                  <a:cubicBezTo>
                    <a:pt x="2382" y="9541"/>
                    <a:pt x="2345" y="9555"/>
                    <a:pt x="2323" y="9577"/>
                  </a:cubicBezTo>
                  <a:cubicBezTo>
                    <a:pt x="2286" y="9606"/>
                    <a:pt x="2235" y="9636"/>
                    <a:pt x="2184" y="9636"/>
                  </a:cubicBezTo>
                  <a:cubicBezTo>
                    <a:pt x="2162" y="9636"/>
                    <a:pt x="2133" y="9629"/>
                    <a:pt x="2103" y="9614"/>
                  </a:cubicBezTo>
                  <a:cubicBezTo>
                    <a:pt x="2074" y="9599"/>
                    <a:pt x="2052" y="9592"/>
                    <a:pt x="2023" y="9592"/>
                  </a:cubicBezTo>
                  <a:cubicBezTo>
                    <a:pt x="1957" y="9592"/>
                    <a:pt x="1913" y="9643"/>
                    <a:pt x="1883" y="9680"/>
                  </a:cubicBezTo>
                  <a:cubicBezTo>
                    <a:pt x="1876" y="9694"/>
                    <a:pt x="1876" y="9694"/>
                    <a:pt x="1876" y="9694"/>
                  </a:cubicBezTo>
                  <a:cubicBezTo>
                    <a:pt x="1832" y="9738"/>
                    <a:pt x="1766" y="9782"/>
                    <a:pt x="1700" y="9797"/>
                  </a:cubicBezTo>
                  <a:cubicBezTo>
                    <a:pt x="1693" y="9797"/>
                    <a:pt x="1678" y="9797"/>
                    <a:pt x="1671" y="9797"/>
                  </a:cubicBezTo>
                  <a:cubicBezTo>
                    <a:pt x="1597" y="9812"/>
                    <a:pt x="1502" y="9826"/>
                    <a:pt x="1458" y="9870"/>
                  </a:cubicBezTo>
                  <a:cubicBezTo>
                    <a:pt x="1451" y="9878"/>
                    <a:pt x="1429" y="9900"/>
                    <a:pt x="1436" y="9929"/>
                  </a:cubicBezTo>
                  <a:cubicBezTo>
                    <a:pt x="1436" y="9958"/>
                    <a:pt x="1466" y="9973"/>
                    <a:pt x="1502" y="9995"/>
                  </a:cubicBezTo>
                  <a:cubicBezTo>
                    <a:pt x="1510" y="10002"/>
                    <a:pt x="1524" y="10010"/>
                    <a:pt x="1539" y="10017"/>
                  </a:cubicBezTo>
                  <a:cubicBezTo>
                    <a:pt x="1590" y="10053"/>
                    <a:pt x="1686" y="10068"/>
                    <a:pt x="1752" y="10075"/>
                  </a:cubicBezTo>
                  <a:cubicBezTo>
                    <a:pt x="1788" y="10083"/>
                    <a:pt x="1788" y="10083"/>
                    <a:pt x="1788" y="10083"/>
                  </a:cubicBezTo>
                  <a:cubicBezTo>
                    <a:pt x="1781" y="10046"/>
                    <a:pt x="1781" y="10046"/>
                    <a:pt x="1781" y="10046"/>
                  </a:cubicBezTo>
                  <a:cubicBezTo>
                    <a:pt x="1781" y="10039"/>
                    <a:pt x="1781" y="10039"/>
                    <a:pt x="1781" y="10039"/>
                  </a:cubicBezTo>
                  <a:cubicBezTo>
                    <a:pt x="1795" y="9995"/>
                    <a:pt x="1817" y="9922"/>
                    <a:pt x="1839" y="9907"/>
                  </a:cubicBezTo>
                  <a:cubicBezTo>
                    <a:pt x="1847" y="9900"/>
                    <a:pt x="1861" y="9892"/>
                    <a:pt x="1869" y="9892"/>
                  </a:cubicBezTo>
                  <a:cubicBezTo>
                    <a:pt x="1891" y="9892"/>
                    <a:pt x="1905" y="9900"/>
                    <a:pt x="1913" y="9914"/>
                  </a:cubicBezTo>
                  <a:cubicBezTo>
                    <a:pt x="1913" y="9914"/>
                    <a:pt x="1920" y="9922"/>
                    <a:pt x="1913" y="9944"/>
                  </a:cubicBezTo>
                  <a:cubicBezTo>
                    <a:pt x="1898" y="10002"/>
                    <a:pt x="1913" y="10039"/>
                    <a:pt x="1927" y="10061"/>
                  </a:cubicBezTo>
                  <a:cubicBezTo>
                    <a:pt x="1942" y="10083"/>
                    <a:pt x="1971" y="10097"/>
                    <a:pt x="2001" y="10097"/>
                  </a:cubicBezTo>
                  <a:cubicBezTo>
                    <a:pt x="2015" y="10097"/>
                    <a:pt x="2023" y="10090"/>
                    <a:pt x="2030" y="10090"/>
                  </a:cubicBezTo>
                  <a:cubicBezTo>
                    <a:pt x="2037" y="10090"/>
                    <a:pt x="2052" y="10090"/>
                    <a:pt x="2067" y="10083"/>
                  </a:cubicBezTo>
                  <a:cubicBezTo>
                    <a:pt x="2111" y="10075"/>
                    <a:pt x="2162" y="10068"/>
                    <a:pt x="2198" y="10068"/>
                  </a:cubicBezTo>
                  <a:cubicBezTo>
                    <a:pt x="2220" y="10068"/>
                    <a:pt x="2220" y="10068"/>
                    <a:pt x="2228" y="10068"/>
                  </a:cubicBezTo>
                  <a:cubicBezTo>
                    <a:pt x="2235" y="10083"/>
                    <a:pt x="2235" y="10097"/>
                    <a:pt x="2243" y="10112"/>
                  </a:cubicBezTo>
                  <a:cubicBezTo>
                    <a:pt x="2257" y="10141"/>
                    <a:pt x="2272" y="10185"/>
                    <a:pt x="2308" y="10222"/>
                  </a:cubicBezTo>
                  <a:cubicBezTo>
                    <a:pt x="2352" y="10266"/>
                    <a:pt x="2426" y="10288"/>
                    <a:pt x="2469" y="10288"/>
                  </a:cubicBezTo>
                  <a:cubicBezTo>
                    <a:pt x="2477" y="10288"/>
                    <a:pt x="2484" y="10288"/>
                    <a:pt x="2492" y="10288"/>
                  </a:cubicBezTo>
                  <a:cubicBezTo>
                    <a:pt x="2506" y="10295"/>
                    <a:pt x="2536" y="10332"/>
                    <a:pt x="2543" y="10376"/>
                  </a:cubicBezTo>
                  <a:cubicBezTo>
                    <a:pt x="2543" y="10391"/>
                    <a:pt x="2550" y="10413"/>
                    <a:pt x="2536" y="10427"/>
                  </a:cubicBezTo>
                  <a:cubicBezTo>
                    <a:pt x="2499" y="10464"/>
                    <a:pt x="2477" y="10508"/>
                    <a:pt x="2484" y="10552"/>
                  </a:cubicBezTo>
                  <a:cubicBezTo>
                    <a:pt x="2492" y="10581"/>
                    <a:pt x="2506" y="10610"/>
                    <a:pt x="2543" y="10632"/>
                  </a:cubicBezTo>
                  <a:cubicBezTo>
                    <a:pt x="2565" y="10647"/>
                    <a:pt x="2602" y="10654"/>
                    <a:pt x="2631" y="10654"/>
                  </a:cubicBezTo>
                  <a:cubicBezTo>
                    <a:pt x="2704" y="10654"/>
                    <a:pt x="2763" y="10625"/>
                    <a:pt x="2777" y="10574"/>
                  </a:cubicBezTo>
                  <a:cubicBezTo>
                    <a:pt x="2785" y="10559"/>
                    <a:pt x="2785" y="10559"/>
                    <a:pt x="2792" y="10559"/>
                  </a:cubicBezTo>
                  <a:cubicBezTo>
                    <a:pt x="2792" y="10559"/>
                    <a:pt x="2807" y="10559"/>
                    <a:pt x="2814" y="10574"/>
                  </a:cubicBezTo>
                  <a:cubicBezTo>
                    <a:pt x="2821" y="10581"/>
                    <a:pt x="2829" y="10603"/>
                    <a:pt x="2821" y="10632"/>
                  </a:cubicBezTo>
                  <a:cubicBezTo>
                    <a:pt x="2814" y="10662"/>
                    <a:pt x="2814" y="10684"/>
                    <a:pt x="2807" y="10706"/>
                  </a:cubicBezTo>
                  <a:cubicBezTo>
                    <a:pt x="2799" y="10764"/>
                    <a:pt x="2792" y="10801"/>
                    <a:pt x="2763" y="10823"/>
                  </a:cubicBezTo>
                  <a:cubicBezTo>
                    <a:pt x="2733" y="10845"/>
                    <a:pt x="2719" y="10882"/>
                    <a:pt x="2733" y="10911"/>
                  </a:cubicBezTo>
                  <a:cubicBezTo>
                    <a:pt x="2741" y="10940"/>
                    <a:pt x="2763" y="10955"/>
                    <a:pt x="2799" y="10955"/>
                  </a:cubicBezTo>
                  <a:cubicBezTo>
                    <a:pt x="2814" y="10955"/>
                    <a:pt x="2821" y="10955"/>
                    <a:pt x="2836" y="10955"/>
                  </a:cubicBezTo>
                  <a:cubicBezTo>
                    <a:pt x="2843" y="10947"/>
                    <a:pt x="2851" y="10947"/>
                    <a:pt x="2865" y="10947"/>
                  </a:cubicBezTo>
                  <a:cubicBezTo>
                    <a:pt x="2953" y="10918"/>
                    <a:pt x="3106" y="10882"/>
                    <a:pt x="3150" y="10764"/>
                  </a:cubicBezTo>
                  <a:cubicBezTo>
                    <a:pt x="3194" y="10662"/>
                    <a:pt x="3275" y="10589"/>
                    <a:pt x="3311" y="10581"/>
                  </a:cubicBezTo>
                  <a:cubicBezTo>
                    <a:pt x="3355" y="10566"/>
                    <a:pt x="3377" y="10522"/>
                    <a:pt x="3392" y="10479"/>
                  </a:cubicBezTo>
                  <a:cubicBezTo>
                    <a:pt x="3399" y="10456"/>
                    <a:pt x="3414" y="10434"/>
                    <a:pt x="3421" y="10420"/>
                  </a:cubicBezTo>
                  <a:cubicBezTo>
                    <a:pt x="3450" y="10369"/>
                    <a:pt x="3458" y="10281"/>
                    <a:pt x="3443" y="10222"/>
                  </a:cubicBezTo>
                  <a:cubicBezTo>
                    <a:pt x="3428" y="10193"/>
                    <a:pt x="3414" y="10171"/>
                    <a:pt x="3399" y="10156"/>
                  </a:cubicBezTo>
                  <a:cubicBezTo>
                    <a:pt x="3363" y="10141"/>
                    <a:pt x="3348" y="10134"/>
                    <a:pt x="3370" y="10068"/>
                  </a:cubicBezTo>
                  <a:cubicBezTo>
                    <a:pt x="3370" y="10053"/>
                    <a:pt x="3377" y="10032"/>
                    <a:pt x="3377" y="10017"/>
                  </a:cubicBezTo>
                  <a:cubicBezTo>
                    <a:pt x="3392" y="10039"/>
                    <a:pt x="3414" y="10053"/>
                    <a:pt x="3436" y="10061"/>
                  </a:cubicBezTo>
                  <a:cubicBezTo>
                    <a:pt x="3450" y="10061"/>
                    <a:pt x="3480" y="10061"/>
                    <a:pt x="3502" y="10061"/>
                  </a:cubicBezTo>
                  <a:cubicBezTo>
                    <a:pt x="3560" y="10061"/>
                    <a:pt x="3663" y="10053"/>
                    <a:pt x="3685" y="9980"/>
                  </a:cubicBezTo>
                  <a:cubicBezTo>
                    <a:pt x="3685" y="9965"/>
                    <a:pt x="3700" y="9951"/>
                    <a:pt x="3729" y="9951"/>
                  </a:cubicBezTo>
                  <a:cubicBezTo>
                    <a:pt x="3751" y="9951"/>
                    <a:pt x="3773" y="9958"/>
                    <a:pt x="3795" y="9973"/>
                  </a:cubicBezTo>
                  <a:cubicBezTo>
                    <a:pt x="3824" y="9995"/>
                    <a:pt x="3868" y="10010"/>
                    <a:pt x="3912" y="10024"/>
                  </a:cubicBezTo>
                  <a:cubicBezTo>
                    <a:pt x="3956" y="10039"/>
                    <a:pt x="4000" y="10061"/>
                    <a:pt x="4022" y="10075"/>
                  </a:cubicBezTo>
                  <a:cubicBezTo>
                    <a:pt x="4051" y="10097"/>
                    <a:pt x="4081" y="10105"/>
                    <a:pt x="4110" y="10105"/>
                  </a:cubicBezTo>
                  <a:cubicBezTo>
                    <a:pt x="4147" y="10105"/>
                    <a:pt x="4191" y="10090"/>
                    <a:pt x="4235" y="10068"/>
                  </a:cubicBezTo>
                  <a:cubicBezTo>
                    <a:pt x="4249" y="10061"/>
                    <a:pt x="4256" y="10053"/>
                    <a:pt x="4271" y="10053"/>
                  </a:cubicBezTo>
                  <a:cubicBezTo>
                    <a:pt x="4293" y="10053"/>
                    <a:pt x="4315" y="10068"/>
                    <a:pt x="4315" y="10083"/>
                  </a:cubicBezTo>
                  <a:cubicBezTo>
                    <a:pt x="4323" y="10097"/>
                    <a:pt x="4300" y="10112"/>
                    <a:pt x="4293" y="10120"/>
                  </a:cubicBezTo>
                  <a:cubicBezTo>
                    <a:pt x="4278" y="10127"/>
                    <a:pt x="4242" y="10156"/>
                    <a:pt x="4249" y="10193"/>
                  </a:cubicBezTo>
                  <a:cubicBezTo>
                    <a:pt x="4264" y="10229"/>
                    <a:pt x="4308" y="10229"/>
                    <a:pt x="4359" y="10229"/>
                  </a:cubicBezTo>
                  <a:cubicBezTo>
                    <a:pt x="4366" y="10229"/>
                    <a:pt x="4381" y="10229"/>
                    <a:pt x="4388" y="10229"/>
                  </a:cubicBezTo>
                  <a:cubicBezTo>
                    <a:pt x="4396" y="10229"/>
                    <a:pt x="4403" y="10229"/>
                    <a:pt x="4418" y="10229"/>
                  </a:cubicBezTo>
                  <a:cubicBezTo>
                    <a:pt x="4462" y="10229"/>
                    <a:pt x="4498" y="10310"/>
                    <a:pt x="4513" y="10354"/>
                  </a:cubicBezTo>
                  <a:cubicBezTo>
                    <a:pt x="4513" y="10354"/>
                    <a:pt x="4513" y="10361"/>
                    <a:pt x="4513" y="10369"/>
                  </a:cubicBezTo>
                  <a:cubicBezTo>
                    <a:pt x="4520" y="10413"/>
                    <a:pt x="4535" y="10493"/>
                    <a:pt x="4667" y="10493"/>
                  </a:cubicBezTo>
                  <a:cubicBezTo>
                    <a:pt x="4681" y="10493"/>
                    <a:pt x="4689" y="10493"/>
                    <a:pt x="4704" y="10486"/>
                  </a:cubicBezTo>
                  <a:cubicBezTo>
                    <a:pt x="4791" y="10479"/>
                    <a:pt x="4916" y="10442"/>
                    <a:pt x="5011" y="10405"/>
                  </a:cubicBezTo>
                  <a:cubicBezTo>
                    <a:pt x="5026" y="10398"/>
                    <a:pt x="5048" y="10391"/>
                    <a:pt x="5070" y="10383"/>
                  </a:cubicBezTo>
                  <a:cubicBezTo>
                    <a:pt x="5063" y="10398"/>
                    <a:pt x="5063" y="10413"/>
                    <a:pt x="5063" y="10420"/>
                  </a:cubicBezTo>
                  <a:cubicBezTo>
                    <a:pt x="5063" y="10434"/>
                    <a:pt x="5070" y="10456"/>
                    <a:pt x="5106" y="10471"/>
                  </a:cubicBezTo>
                  <a:cubicBezTo>
                    <a:pt x="5121" y="10486"/>
                    <a:pt x="5121" y="10486"/>
                    <a:pt x="5121" y="10486"/>
                  </a:cubicBezTo>
                  <a:cubicBezTo>
                    <a:pt x="5143" y="10493"/>
                    <a:pt x="5158" y="10501"/>
                    <a:pt x="5180" y="10501"/>
                  </a:cubicBezTo>
                  <a:cubicBezTo>
                    <a:pt x="5216" y="10501"/>
                    <a:pt x="5231" y="10479"/>
                    <a:pt x="5268" y="10434"/>
                  </a:cubicBezTo>
                  <a:cubicBezTo>
                    <a:pt x="5275" y="10420"/>
                    <a:pt x="5275" y="10420"/>
                    <a:pt x="5275" y="10420"/>
                  </a:cubicBezTo>
                  <a:cubicBezTo>
                    <a:pt x="5326" y="10347"/>
                    <a:pt x="5348" y="10317"/>
                    <a:pt x="5392" y="10317"/>
                  </a:cubicBezTo>
                  <a:cubicBezTo>
                    <a:pt x="5399" y="10317"/>
                    <a:pt x="5399" y="10317"/>
                    <a:pt x="5407" y="10317"/>
                  </a:cubicBezTo>
                  <a:cubicBezTo>
                    <a:pt x="5487" y="10332"/>
                    <a:pt x="5531" y="10339"/>
                    <a:pt x="5531" y="10339"/>
                  </a:cubicBezTo>
                  <a:cubicBezTo>
                    <a:pt x="5568" y="10347"/>
                    <a:pt x="5568" y="10347"/>
                    <a:pt x="5568" y="10347"/>
                  </a:cubicBezTo>
                  <a:cubicBezTo>
                    <a:pt x="5568" y="10310"/>
                    <a:pt x="5568" y="10310"/>
                    <a:pt x="5568" y="10310"/>
                  </a:cubicBezTo>
                  <a:cubicBezTo>
                    <a:pt x="5568" y="10244"/>
                    <a:pt x="5568" y="10244"/>
                    <a:pt x="5568" y="10244"/>
                  </a:cubicBezTo>
                  <a:cubicBezTo>
                    <a:pt x="5568" y="10156"/>
                    <a:pt x="5568" y="10156"/>
                    <a:pt x="5568" y="10156"/>
                  </a:cubicBezTo>
                  <a:cubicBezTo>
                    <a:pt x="5524" y="10215"/>
                    <a:pt x="5524" y="10215"/>
                    <a:pt x="5524" y="10215"/>
                  </a:cubicBezTo>
                  <a:lnTo>
                    <a:pt x="5524" y="10215"/>
                  </a:lnTo>
                  <a:cubicBezTo>
                    <a:pt x="5531" y="10112"/>
                    <a:pt x="5539" y="10105"/>
                    <a:pt x="5605" y="10105"/>
                  </a:cubicBezTo>
                  <a:cubicBezTo>
                    <a:pt x="5627" y="10105"/>
                    <a:pt x="5649" y="10105"/>
                    <a:pt x="5671" y="10105"/>
                  </a:cubicBezTo>
                  <a:cubicBezTo>
                    <a:pt x="5700" y="10105"/>
                    <a:pt x="5722" y="10112"/>
                    <a:pt x="5751" y="10112"/>
                  </a:cubicBezTo>
                  <a:cubicBezTo>
                    <a:pt x="5788" y="10112"/>
                    <a:pt x="5847" y="10105"/>
                    <a:pt x="5883" y="10075"/>
                  </a:cubicBezTo>
                  <a:cubicBezTo>
                    <a:pt x="5927" y="10039"/>
                    <a:pt x="5913" y="10010"/>
                    <a:pt x="5905" y="9988"/>
                  </a:cubicBezTo>
                  <a:cubicBezTo>
                    <a:pt x="5905" y="9973"/>
                    <a:pt x="5898" y="9958"/>
                    <a:pt x="5927" y="9922"/>
                  </a:cubicBezTo>
                  <a:cubicBezTo>
                    <a:pt x="5978" y="9848"/>
                    <a:pt x="6030" y="9841"/>
                    <a:pt x="6103" y="9834"/>
                  </a:cubicBezTo>
                  <a:cubicBezTo>
                    <a:pt x="6132" y="9834"/>
                    <a:pt x="6132" y="9834"/>
                    <a:pt x="6132" y="9834"/>
                  </a:cubicBezTo>
                  <a:cubicBezTo>
                    <a:pt x="6140" y="9834"/>
                    <a:pt x="6147" y="9834"/>
                    <a:pt x="6154" y="9834"/>
                  </a:cubicBezTo>
                  <a:cubicBezTo>
                    <a:pt x="6176" y="9834"/>
                    <a:pt x="6206" y="9834"/>
                    <a:pt x="6235" y="9834"/>
                  </a:cubicBezTo>
                  <a:cubicBezTo>
                    <a:pt x="6271" y="9841"/>
                    <a:pt x="6308" y="9841"/>
                    <a:pt x="6345" y="9841"/>
                  </a:cubicBezTo>
                  <a:cubicBezTo>
                    <a:pt x="6411" y="9841"/>
                    <a:pt x="6455" y="9826"/>
                    <a:pt x="6484" y="9804"/>
                  </a:cubicBezTo>
                  <a:cubicBezTo>
                    <a:pt x="6550" y="9746"/>
                    <a:pt x="6740" y="9680"/>
                    <a:pt x="6821" y="9680"/>
                  </a:cubicBezTo>
                  <a:cubicBezTo>
                    <a:pt x="6828" y="9680"/>
                    <a:pt x="6828" y="9680"/>
                    <a:pt x="6836" y="9687"/>
                  </a:cubicBezTo>
                  <a:cubicBezTo>
                    <a:pt x="6872" y="9687"/>
                    <a:pt x="6909" y="9694"/>
                    <a:pt x="6946" y="9702"/>
                  </a:cubicBezTo>
                  <a:cubicBezTo>
                    <a:pt x="6990" y="9709"/>
                    <a:pt x="7026" y="9709"/>
                    <a:pt x="7063" y="9716"/>
                  </a:cubicBezTo>
                  <a:cubicBezTo>
                    <a:pt x="7092" y="9724"/>
                    <a:pt x="7121" y="9724"/>
                    <a:pt x="7144" y="9724"/>
                  </a:cubicBezTo>
                  <a:cubicBezTo>
                    <a:pt x="7173" y="9724"/>
                    <a:pt x="7195" y="9724"/>
                    <a:pt x="7231" y="9716"/>
                  </a:cubicBezTo>
                  <a:lnTo>
                    <a:pt x="7231" y="9716"/>
                  </a:lnTo>
                  <a:cubicBezTo>
                    <a:pt x="7275" y="9709"/>
                    <a:pt x="7297" y="9709"/>
                    <a:pt x="7312" y="9680"/>
                  </a:cubicBezTo>
                  <a:cubicBezTo>
                    <a:pt x="7327" y="9651"/>
                    <a:pt x="7312" y="9621"/>
                    <a:pt x="7275" y="9570"/>
                  </a:cubicBezTo>
                  <a:cubicBezTo>
                    <a:pt x="7261" y="9548"/>
                    <a:pt x="7261" y="9548"/>
                    <a:pt x="7261" y="9548"/>
                  </a:cubicBezTo>
                  <a:cubicBezTo>
                    <a:pt x="7209" y="9467"/>
                    <a:pt x="7195" y="9438"/>
                    <a:pt x="7239" y="9394"/>
                  </a:cubicBezTo>
                  <a:cubicBezTo>
                    <a:pt x="7261" y="9365"/>
                    <a:pt x="7283" y="9343"/>
                    <a:pt x="7305" y="9313"/>
                  </a:cubicBezTo>
                  <a:cubicBezTo>
                    <a:pt x="7327" y="9291"/>
                    <a:pt x="7341" y="9270"/>
                    <a:pt x="7356" y="9255"/>
                  </a:cubicBezTo>
                  <a:cubicBezTo>
                    <a:pt x="7356" y="9284"/>
                    <a:pt x="7349" y="9335"/>
                    <a:pt x="7334" y="9365"/>
                  </a:cubicBezTo>
                  <a:cubicBezTo>
                    <a:pt x="7327" y="9379"/>
                    <a:pt x="7319" y="9401"/>
                    <a:pt x="7334" y="9423"/>
                  </a:cubicBezTo>
                  <a:cubicBezTo>
                    <a:pt x="7334" y="9438"/>
                    <a:pt x="7349" y="9445"/>
                    <a:pt x="7371" y="9445"/>
                  </a:cubicBezTo>
                  <a:cubicBezTo>
                    <a:pt x="7400" y="9445"/>
                    <a:pt x="7437" y="9438"/>
                    <a:pt x="7495" y="9409"/>
                  </a:cubicBezTo>
                  <a:cubicBezTo>
                    <a:pt x="7554" y="9387"/>
                    <a:pt x="7620" y="9372"/>
                    <a:pt x="7671" y="9372"/>
                  </a:cubicBezTo>
                  <a:cubicBezTo>
                    <a:pt x="7722" y="9372"/>
                    <a:pt x="7752" y="9387"/>
                    <a:pt x="7759" y="9394"/>
                  </a:cubicBezTo>
                  <a:cubicBezTo>
                    <a:pt x="7766" y="9409"/>
                    <a:pt x="7774" y="9423"/>
                    <a:pt x="7781" y="9438"/>
                  </a:cubicBezTo>
                  <a:cubicBezTo>
                    <a:pt x="7810" y="9497"/>
                    <a:pt x="7847" y="9570"/>
                    <a:pt x="7906" y="9592"/>
                  </a:cubicBezTo>
                  <a:cubicBezTo>
                    <a:pt x="7920" y="9599"/>
                    <a:pt x="7928" y="9599"/>
                    <a:pt x="7935" y="9606"/>
                  </a:cubicBezTo>
                  <a:cubicBezTo>
                    <a:pt x="7957" y="9614"/>
                    <a:pt x="7979" y="9621"/>
                    <a:pt x="8008" y="9621"/>
                  </a:cubicBezTo>
                  <a:cubicBezTo>
                    <a:pt x="8045" y="9621"/>
                    <a:pt x="8074" y="9599"/>
                    <a:pt x="8111" y="9563"/>
                  </a:cubicBezTo>
                  <a:cubicBezTo>
                    <a:pt x="8125" y="9548"/>
                    <a:pt x="8133" y="9533"/>
                    <a:pt x="8147" y="9519"/>
                  </a:cubicBezTo>
                  <a:cubicBezTo>
                    <a:pt x="8191" y="9460"/>
                    <a:pt x="8213" y="9431"/>
                    <a:pt x="8287" y="9423"/>
                  </a:cubicBezTo>
                  <a:cubicBezTo>
                    <a:pt x="8309" y="9423"/>
                    <a:pt x="8309" y="9423"/>
                    <a:pt x="8309" y="9423"/>
                  </a:cubicBezTo>
                  <a:cubicBezTo>
                    <a:pt x="8345" y="9416"/>
                    <a:pt x="8367" y="9416"/>
                    <a:pt x="8396" y="9416"/>
                  </a:cubicBezTo>
                  <a:cubicBezTo>
                    <a:pt x="8426" y="9416"/>
                    <a:pt x="8448" y="9423"/>
                    <a:pt x="8462" y="9438"/>
                  </a:cubicBezTo>
                  <a:cubicBezTo>
                    <a:pt x="8477" y="9453"/>
                    <a:pt x="8485" y="9467"/>
                    <a:pt x="8492" y="9489"/>
                  </a:cubicBezTo>
                  <a:cubicBezTo>
                    <a:pt x="8506" y="9526"/>
                    <a:pt x="8528" y="9563"/>
                    <a:pt x="8587" y="9592"/>
                  </a:cubicBezTo>
                  <a:cubicBezTo>
                    <a:pt x="8594" y="9599"/>
                    <a:pt x="8602" y="9599"/>
                    <a:pt x="8609" y="9599"/>
                  </a:cubicBezTo>
                  <a:cubicBezTo>
                    <a:pt x="8602" y="9606"/>
                    <a:pt x="8594" y="9614"/>
                    <a:pt x="8587" y="9621"/>
                  </a:cubicBezTo>
                  <a:cubicBezTo>
                    <a:pt x="8580" y="9629"/>
                    <a:pt x="8572" y="9636"/>
                    <a:pt x="8565" y="9643"/>
                  </a:cubicBezTo>
                  <a:cubicBezTo>
                    <a:pt x="8543" y="9665"/>
                    <a:pt x="8536" y="9694"/>
                    <a:pt x="8543" y="9724"/>
                  </a:cubicBezTo>
                  <a:cubicBezTo>
                    <a:pt x="8558" y="9775"/>
                    <a:pt x="8616" y="9834"/>
                    <a:pt x="8690" y="9863"/>
                  </a:cubicBezTo>
                  <a:cubicBezTo>
                    <a:pt x="8726" y="9878"/>
                    <a:pt x="8756" y="9914"/>
                    <a:pt x="8792" y="9944"/>
                  </a:cubicBezTo>
                  <a:cubicBezTo>
                    <a:pt x="8829" y="9988"/>
                    <a:pt x="8873" y="10032"/>
                    <a:pt x="8931" y="10046"/>
                  </a:cubicBezTo>
                  <a:cubicBezTo>
                    <a:pt x="9019" y="10068"/>
                    <a:pt x="9019" y="10068"/>
                    <a:pt x="9078" y="10083"/>
                  </a:cubicBezTo>
                  <a:cubicBezTo>
                    <a:pt x="9085" y="10083"/>
                    <a:pt x="9093" y="10083"/>
                    <a:pt x="9100" y="10083"/>
                  </a:cubicBezTo>
                  <a:cubicBezTo>
                    <a:pt x="9144" y="10083"/>
                    <a:pt x="9166" y="10053"/>
                    <a:pt x="9180" y="10032"/>
                  </a:cubicBezTo>
                  <a:cubicBezTo>
                    <a:pt x="9188" y="10017"/>
                    <a:pt x="9195" y="10002"/>
                    <a:pt x="9210" y="9995"/>
                  </a:cubicBezTo>
                  <a:cubicBezTo>
                    <a:pt x="9254" y="9951"/>
                    <a:pt x="9225" y="9907"/>
                    <a:pt x="9210" y="9878"/>
                  </a:cubicBezTo>
                  <a:cubicBezTo>
                    <a:pt x="9202" y="9863"/>
                    <a:pt x="9195" y="9848"/>
                    <a:pt x="9195" y="9834"/>
                  </a:cubicBezTo>
                  <a:cubicBezTo>
                    <a:pt x="9195" y="9819"/>
                    <a:pt x="9188" y="9797"/>
                    <a:pt x="9188" y="9782"/>
                  </a:cubicBezTo>
                  <a:cubicBezTo>
                    <a:pt x="9180" y="9738"/>
                    <a:pt x="9173" y="9709"/>
                    <a:pt x="9210" y="9665"/>
                  </a:cubicBezTo>
                  <a:cubicBezTo>
                    <a:pt x="9217" y="9651"/>
                    <a:pt x="9225" y="9643"/>
                    <a:pt x="9232" y="9636"/>
                  </a:cubicBezTo>
                  <a:cubicBezTo>
                    <a:pt x="9290" y="9570"/>
                    <a:pt x="9342" y="9511"/>
                    <a:pt x="9283" y="9409"/>
                  </a:cubicBezTo>
                  <a:cubicBezTo>
                    <a:pt x="9268" y="9394"/>
                    <a:pt x="9261" y="9372"/>
                    <a:pt x="9247" y="9350"/>
                  </a:cubicBezTo>
                  <a:cubicBezTo>
                    <a:pt x="9210" y="9270"/>
                    <a:pt x="9159" y="9167"/>
                    <a:pt x="9071" y="9167"/>
                  </a:cubicBezTo>
                  <a:cubicBezTo>
                    <a:pt x="9041" y="9167"/>
                    <a:pt x="9019" y="9182"/>
                    <a:pt x="8990" y="9196"/>
                  </a:cubicBezTo>
                  <a:cubicBezTo>
                    <a:pt x="8968" y="9211"/>
                    <a:pt x="8909" y="9247"/>
                    <a:pt x="8887" y="9247"/>
                  </a:cubicBezTo>
                  <a:cubicBezTo>
                    <a:pt x="8887" y="9247"/>
                    <a:pt x="8873" y="9225"/>
                    <a:pt x="8866" y="9203"/>
                  </a:cubicBezTo>
                  <a:cubicBezTo>
                    <a:pt x="8866" y="9189"/>
                    <a:pt x="8866" y="9189"/>
                    <a:pt x="8866" y="9189"/>
                  </a:cubicBezTo>
                  <a:cubicBezTo>
                    <a:pt x="8851" y="9145"/>
                    <a:pt x="8858" y="9138"/>
                    <a:pt x="8873" y="9108"/>
                  </a:cubicBezTo>
                  <a:cubicBezTo>
                    <a:pt x="8887" y="9086"/>
                    <a:pt x="8909" y="9064"/>
                    <a:pt x="8924" y="9028"/>
                  </a:cubicBezTo>
                  <a:cubicBezTo>
                    <a:pt x="8931" y="9006"/>
                    <a:pt x="8946" y="8984"/>
                    <a:pt x="8968" y="8954"/>
                  </a:cubicBezTo>
                  <a:cubicBezTo>
                    <a:pt x="9012" y="8881"/>
                    <a:pt x="9078" y="8793"/>
                    <a:pt x="9012" y="8683"/>
                  </a:cubicBezTo>
                  <a:cubicBezTo>
                    <a:pt x="8983" y="8639"/>
                    <a:pt x="8961" y="8595"/>
                    <a:pt x="8939" y="8559"/>
                  </a:cubicBezTo>
                  <a:cubicBezTo>
                    <a:pt x="8909" y="8485"/>
                    <a:pt x="8880" y="8434"/>
                    <a:pt x="8821" y="8412"/>
                  </a:cubicBezTo>
                  <a:cubicBezTo>
                    <a:pt x="8763" y="8390"/>
                    <a:pt x="8719" y="8332"/>
                    <a:pt x="8704" y="8265"/>
                  </a:cubicBezTo>
                  <a:cubicBezTo>
                    <a:pt x="8697" y="8192"/>
                    <a:pt x="8638" y="8170"/>
                    <a:pt x="8587" y="8148"/>
                  </a:cubicBezTo>
                  <a:cubicBezTo>
                    <a:pt x="8565" y="8141"/>
                    <a:pt x="8543" y="8134"/>
                    <a:pt x="8521" y="8119"/>
                  </a:cubicBezTo>
                  <a:cubicBezTo>
                    <a:pt x="8485" y="8097"/>
                    <a:pt x="8462" y="8075"/>
                    <a:pt x="8448" y="8046"/>
                  </a:cubicBezTo>
                  <a:cubicBezTo>
                    <a:pt x="8440" y="8016"/>
                    <a:pt x="8448" y="7987"/>
                    <a:pt x="8462" y="7958"/>
                  </a:cubicBezTo>
                  <a:cubicBezTo>
                    <a:pt x="8485" y="7929"/>
                    <a:pt x="8506" y="7914"/>
                    <a:pt x="8536" y="7892"/>
                  </a:cubicBezTo>
                  <a:cubicBezTo>
                    <a:pt x="8572" y="7877"/>
                    <a:pt x="8616" y="7855"/>
                    <a:pt x="8646" y="7797"/>
                  </a:cubicBezTo>
                  <a:cubicBezTo>
                    <a:pt x="8675" y="7753"/>
                    <a:pt x="8682" y="7716"/>
                    <a:pt x="8690" y="7694"/>
                  </a:cubicBezTo>
                  <a:cubicBezTo>
                    <a:pt x="8697" y="7657"/>
                    <a:pt x="8697" y="7650"/>
                    <a:pt x="8719" y="7643"/>
                  </a:cubicBezTo>
                  <a:cubicBezTo>
                    <a:pt x="8734" y="7635"/>
                    <a:pt x="8748" y="7635"/>
                    <a:pt x="8770" y="7635"/>
                  </a:cubicBezTo>
                  <a:cubicBezTo>
                    <a:pt x="8777" y="7635"/>
                    <a:pt x="8792" y="7635"/>
                    <a:pt x="8799" y="7635"/>
                  </a:cubicBezTo>
                  <a:cubicBezTo>
                    <a:pt x="8807" y="7635"/>
                    <a:pt x="8814" y="7635"/>
                    <a:pt x="8829" y="7635"/>
                  </a:cubicBezTo>
                  <a:cubicBezTo>
                    <a:pt x="8836" y="7635"/>
                    <a:pt x="8873" y="7635"/>
                    <a:pt x="8895" y="7606"/>
                  </a:cubicBezTo>
                  <a:cubicBezTo>
                    <a:pt x="8917" y="7570"/>
                    <a:pt x="9041" y="7445"/>
                    <a:pt x="9122" y="7415"/>
                  </a:cubicBezTo>
                  <a:cubicBezTo>
                    <a:pt x="9180" y="7394"/>
                    <a:pt x="9261" y="7372"/>
                    <a:pt x="9334" y="7357"/>
                  </a:cubicBezTo>
                  <a:cubicBezTo>
                    <a:pt x="9371" y="7350"/>
                    <a:pt x="9400" y="7342"/>
                    <a:pt x="9430" y="7335"/>
                  </a:cubicBezTo>
                  <a:cubicBezTo>
                    <a:pt x="9525" y="7313"/>
                    <a:pt x="9847" y="7130"/>
                    <a:pt x="9877" y="7005"/>
                  </a:cubicBezTo>
                  <a:cubicBezTo>
                    <a:pt x="9884" y="6954"/>
                    <a:pt x="9884" y="6910"/>
                    <a:pt x="9884" y="6873"/>
                  </a:cubicBezTo>
                  <a:cubicBezTo>
                    <a:pt x="9884" y="6837"/>
                    <a:pt x="9884" y="6807"/>
                    <a:pt x="9899" y="6771"/>
                  </a:cubicBezTo>
                  <a:cubicBezTo>
                    <a:pt x="9921" y="6697"/>
                    <a:pt x="9942" y="6624"/>
                    <a:pt x="9942" y="6624"/>
                  </a:cubicBezTo>
                  <a:cubicBezTo>
                    <a:pt x="9942" y="6617"/>
                    <a:pt x="9942" y="6617"/>
                    <a:pt x="9942" y="6617"/>
                  </a:cubicBezTo>
                  <a:cubicBezTo>
                    <a:pt x="9942" y="6602"/>
                    <a:pt x="9942" y="6602"/>
                    <a:pt x="9942" y="6602"/>
                  </a:cubicBezTo>
                  <a:cubicBezTo>
                    <a:pt x="9928" y="6573"/>
                    <a:pt x="9899" y="6478"/>
                    <a:pt x="9899" y="6434"/>
                  </a:cubicBezTo>
                  <a:cubicBezTo>
                    <a:pt x="9899" y="6426"/>
                    <a:pt x="9899" y="6426"/>
                    <a:pt x="9899" y="6419"/>
                  </a:cubicBezTo>
                  <a:cubicBezTo>
                    <a:pt x="9906" y="6419"/>
                    <a:pt x="9928" y="6412"/>
                    <a:pt x="9950" y="6390"/>
                  </a:cubicBezTo>
                  <a:cubicBezTo>
                    <a:pt x="9994" y="6360"/>
                    <a:pt x="10001" y="6346"/>
                    <a:pt x="10016" y="6331"/>
                  </a:cubicBezTo>
                  <a:cubicBezTo>
                    <a:pt x="10016" y="6316"/>
                    <a:pt x="10023" y="6309"/>
                    <a:pt x="10038" y="6294"/>
                  </a:cubicBezTo>
                  <a:lnTo>
                    <a:pt x="10038" y="6294"/>
                  </a:lnTo>
                  <a:cubicBezTo>
                    <a:pt x="10052" y="6309"/>
                    <a:pt x="10075" y="6331"/>
                    <a:pt x="10118" y="6353"/>
                  </a:cubicBezTo>
                  <a:cubicBezTo>
                    <a:pt x="10155" y="6368"/>
                    <a:pt x="10199" y="6375"/>
                    <a:pt x="10228" y="6382"/>
                  </a:cubicBezTo>
                  <a:cubicBezTo>
                    <a:pt x="10272" y="6390"/>
                    <a:pt x="10302" y="6397"/>
                    <a:pt x="10324" y="6412"/>
                  </a:cubicBezTo>
                  <a:cubicBezTo>
                    <a:pt x="10338" y="6419"/>
                    <a:pt x="10353" y="6441"/>
                    <a:pt x="10368" y="6456"/>
                  </a:cubicBezTo>
                  <a:cubicBezTo>
                    <a:pt x="10397" y="6492"/>
                    <a:pt x="10433" y="6529"/>
                    <a:pt x="10470" y="6529"/>
                  </a:cubicBezTo>
                  <a:cubicBezTo>
                    <a:pt x="10485" y="6529"/>
                    <a:pt x="10499" y="6522"/>
                    <a:pt x="10507" y="6514"/>
                  </a:cubicBezTo>
                  <a:cubicBezTo>
                    <a:pt x="10543" y="6492"/>
                    <a:pt x="10551" y="6463"/>
                    <a:pt x="10558" y="6434"/>
                  </a:cubicBezTo>
                  <a:cubicBezTo>
                    <a:pt x="10573" y="6412"/>
                    <a:pt x="10580" y="6390"/>
                    <a:pt x="10595" y="6360"/>
                  </a:cubicBezTo>
                  <a:cubicBezTo>
                    <a:pt x="10609" y="6338"/>
                    <a:pt x="10624" y="6331"/>
                    <a:pt x="10631" y="6324"/>
                  </a:cubicBezTo>
                  <a:cubicBezTo>
                    <a:pt x="10661" y="6302"/>
                    <a:pt x="10690" y="6280"/>
                    <a:pt x="10705" y="6199"/>
                  </a:cubicBezTo>
                  <a:cubicBezTo>
                    <a:pt x="10712" y="6170"/>
                    <a:pt x="10719" y="6141"/>
                    <a:pt x="10727" y="6111"/>
                  </a:cubicBezTo>
                  <a:cubicBezTo>
                    <a:pt x="10749" y="6038"/>
                    <a:pt x="10763" y="5979"/>
                    <a:pt x="10734" y="5928"/>
                  </a:cubicBezTo>
                  <a:cubicBezTo>
                    <a:pt x="10719" y="5913"/>
                    <a:pt x="10712" y="5906"/>
                    <a:pt x="10705" y="5899"/>
                  </a:cubicBezTo>
                  <a:cubicBezTo>
                    <a:pt x="10690" y="5877"/>
                    <a:pt x="10683" y="5870"/>
                    <a:pt x="10690" y="5803"/>
                  </a:cubicBezTo>
                  <a:cubicBezTo>
                    <a:pt x="10697" y="5774"/>
                    <a:pt x="10697" y="5752"/>
                    <a:pt x="10697" y="5738"/>
                  </a:cubicBezTo>
                  <a:cubicBezTo>
                    <a:pt x="10712" y="5679"/>
                    <a:pt x="10719" y="5642"/>
                    <a:pt x="10690" y="5584"/>
                  </a:cubicBezTo>
                  <a:cubicBezTo>
                    <a:pt x="10675" y="5562"/>
                    <a:pt x="10668" y="5547"/>
                    <a:pt x="10661" y="5532"/>
                  </a:cubicBezTo>
                  <a:cubicBezTo>
                    <a:pt x="10646" y="5496"/>
                    <a:pt x="10631" y="5466"/>
                    <a:pt x="10602" y="5430"/>
                  </a:cubicBezTo>
                  <a:cubicBezTo>
                    <a:pt x="10573" y="5386"/>
                    <a:pt x="10514" y="5298"/>
                    <a:pt x="10507" y="5269"/>
                  </a:cubicBezTo>
                  <a:cubicBezTo>
                    <a:pt x="10499" y="5246"/>
                    <a:pt x="10485" y="5232"/>
                    <a:pt x="10463" y="5232"/>
                  </a:cubicBezTo>
                  <a:cubicBezTo>
                    <a:pt x="10448" y="5232"/>
                    <a:pt x="10433" y="5239"/>
                    <a:pt x="10419" y="5239"/>
                  </a:cubicBezTo>
                  <a:cubicBezTo>
                    <a:pt x="10404" y="5246"/>
                    <a:pt x="10382" y="5246"/>
                    <a:pt x="10368" y="5246"/>
                  </a:cubicBezTo>
                  <a:cubicBezTo>
                    <a:pt x="10360" y="5246"/>
                    <a:pt x="10353" y="5246"/>
                    <a:pt x="10346" y="5246"/>
                  </a:cubicBezTo>
                  <a:cubicBezTo>
                    <a:pt x="10294" y="5239"/>
                    <a:pt x="10272" y="5210"/>
                    <a:pt x="10236" y="5129"/>
                  </a:cubicBezTo>
                  <a:cubicBezTo>
                    <a:pt x="10192" y="5034"/>
                    <a:pt x="10104" y="5012"/>
                    <a:pt x="10023" y="4990"/>
                  </a:cubicBezTo>
                  <a:cubicBezTo>
                    <a:pt x="10016" y="4983"/>
                    <a:pt x="10009" y="4983"/>
                    <a:pt x="10001" y="4983"/>
                  </a:cubicBezTo>
                  <a:cubicBezTo>
                    <a:pt x="9950" y="4983"/>
                    <a:pt x="9935" y="5027"/>
                    <a:pt x="9928" y="5056"/>
                  </a:cubicBezTo>
                  <a:cubicBezTo>
                    <a:pt x="9921" y="5056"/>
                    <a:pt x="9921" y="5063"/>
                    <a:pt x="9921" y="5071"/>
                  </a:cubicBezTo>
                  <a:cubicBezTo>
                    <a:pt x="9913" y="5071"/>
                    <a:pt x="9913" y="5063"/>
                    <a:pt x="9906" y="5063"/>
                  </a:cubicBezTo>
                  <a:cubicBezTo>
                    <a:pt x="9833" y="4997"/>
                    <a:pt x="9759" y="4968"/>
                    <a:pt x="9716" y="4961"/>
                  </a:cubicBezTo>
                  <a:cubicBezTo>
                    <a:pt x="9723" y="4946"/>
                    <a:pt x="9723" y="4932"/>
                    <a:pt x="9730" y="4917"/>
                  </a:cubicBezTo>
                  <a:cubicBezTo>
                    <a:pt x="9737" y="4873"/>
                    <a:pt x="9752" y="4829"/>
                    <a:pt x="9737" y="4792"/>
                  </a:cubicBezTo>
                  <a:cubicBezTo>
                    <a:pt x="9716" y="4726"/>
                    <a:pt x="9561" y="4551"/>
                    <a:pt x="9488" y="4536"/>
                  </a:cubicBezTo>
                  <a:cubicBezTo>
                    <a:pt x="9437" y="4521"/>
                    <a:pt x="9305" y="4521"/>
                    <a:pt x="9268" y="4521"/>
                  </a:cubicBezTo>
                  <a:cubicBezTo>
                    <a:pt x="9247" y="4506"/>
                    <a:pt x="9210" y="4463"/>
                    <a:pt x="9202" y="4433"/>
                  </a:cubicBezTo>
                  <a:cubicBezTo>
                    <a:pt x="9188" y="4360"/>
                    <a:pt x="9100" y="4287"/>
                    <a:pt x="9041" y="4257"/>
                  </a:cubicBezTo>
                  <a:cubicBezTo>
                    <a:pt x="9019" y="4235"/>
                    <a:pt x="9005" y="4213"/>
                    <a:pt x="8990" y="4184"/>
                  </a:cubicBezTo>
                  <a:cubicBezTo>
                    <a:pt x="8983" y="4170"/>
                    <a:pt x="8975" y="4147"/>
                    <a:pt x="8961" y="4125"/>
                  </a:cubicBezTo>
                  <a:cubicBezTo>
                    <a:pt x="8917" y="4067"/>
                    <a:pt x="8873" y="4008"/>
                    <a:pt x="8821" y="3964"/>
                  </a:cubicBezTo>
                  <a:cubicBezTo>
                    <a:pt x="8814" y="3957"/>
                    <a:pt x="8814" y="3957"/>
                    <a:pt x="8814" y="3957"/>
                  </a:cubicBezTo>
                  <a:cubicBezTo>
                    <a:pt x="8756" y="3898"/>
                    <a:pt x="8660" y="3803"/>
                    <a:pt x="8543" y="3803"/>
                  </a:cubicBezTo>
                  <a:cubicBezTo>
                    <a:pt x="8521" y="3803"/>
                    <a:pt x="8506" y="3803"/>
                    <a:pt x="8485" y="3810"/>
                  </a:cubicBezTo>
                  <a:cubicBezTo>
                    <a:pt x="8470" y="3818"/>
                    <a:pt x="8470" y="3818"/>
                    <a:pt x="8470" y="3818"/>
                  </a:cubicBezTo>
                  <a:cubicBezTo>
                    <a:pt x="8418" y="3825"/>
                    <a:pt x="8375" y="3840"/>
                    <a:pt x="8345" y="3840"/>
                  </a:cubicBezTo>
                  <a:cubicBezTo>
                    <a:pt x="8316" y="3840"/>
                    <a:pt x="8301" y="3832"/>
                    <a:pt x="8287" y="3796"/>
                  </a:cubicBezTo>
                  <a:cubicBezTo>
                    <a:pt x="8250" y="3693"/>
                    <a:pt x="8125" y="3569"/>
                    <a:pt x="8023" y="3569"/>
                  </a:cubicBezTo>
                  <a:cubicBezTo>
                    <a:pt x="8008" y="3569"/>
                    <a:pt x="8008" y="3569"/>
                    <a:pt x="8008" y="3569"/>
                  </a:cubicBezTo>
                  <a:cubicBezTo>
                    <a:pt x="7986" y="3539"/>
                    <a:pt x="7986" y="3466"/>
                    <a:pt x="7986" y="3415"/>
                  </a:cubicBezTo>
                  <a:cubicBezTo>
                    <a:pt x="7986" y="3385"/>
                    <a:pt x="7986" y="3356"/>
                    <a:pt x="7979" y="3334"/>
                  </a:cubicBezTo>
                  <a:cubicBezTo>
                    <a:pt x="7971" y="3268"/>
                    <a:pt x="7906" y="3239"/>
                    <a:pt x="7876" y="3224"/>
                  </a:cubicBezTo>
                  <a:cubicBezTo>
                    <a:pt x="7854" y="3165"/>
                    <a:pt x="7796" y="2990"/>
                    <a:pt x="7774" y="2960"/>
                  </a:cubicBezTo>
                  <a:cubicBezTo>
                    <a:pt x="7759" y="2938"/>
                    <a:pt x="7737" y="2931"/>
                    <a:pt x="7715" y="2924"/>
                  </a:cubicBezTo>
                  <a:cubicBezTo>
                    <a:pt x="7686" y="2902"/>
                    <a:pt x="7686" y="2902"/>
                    <a:pt x="7686" y="2894"/>
                  </a:cubicBezTo>
                  <a:cubicBezTo>
                    <a:pt x="7693" y="2851"/>
                    <a:pt x="7722" y="2726"/>
                    <a:pt x="7642" y="2711"/>
                  </a:cubicBezTo>
                  <a:cubicBezTo>
                    <a:pt x="7576" y="2696"/>
                    <a:pt x="7503" y="2660"/>
                    <a:pt x="7473" y="2631"/>
                  </a:cubicBezTo>
                  <a:cubicBezTo>
                    <a:pt x="7444" y="2587"/>
                    <a:pt x="7437" y="2572"/>
                    <a:pt x="7466" y="2528"/>
                  </a:cubicBezTo>
                  <a:cubicBezTo>
                    <a:pt x="7503" y="2477"/>
                    <a:pt x="7583" y="2440"/>
                    <a:pt x="7583" y="2440"/>
                  </a:cubicBezTo>
                  <a:cubicBezTo>
                    <a:pt x="7678" y="2382"/>
                    <a:pt x="7678" y="2382"/>
                    <a:pt x="7678" y="2382"/>
                  </a:cubicBezTo>
                  <a:cubicBezTo>
                    <a:pt x="7568" y="2382"/>
                    <a:pt x="7568" y="2382"/>
                    <a:pt x="7568" y="2382"/>
                  </a:cubicBezTo>
                  <a:cubicBezTo>
                    <a:pt x="7568" y="2382"/>
                    <a:pt x="7561" y="2382"/>
                    <a:pt x="7554" y="2374"/>
                  </a:cubicBezTo>
                  <a:cubicBezTo>
                    <a:pt x="7554" y="2367"/>
                    <a:pt x="7554" y="2352"/>
                    <a:pt x="7561" y="2330"/>
                  </a:cubicBezTo>
                  <a:cubicBezTo>
                    <a:pt x="7561" y="2323"/>
                    <a:pt x="7561" y="2323"/>
                    <a:pt x="7561" y="2323"/>
                  </a:cubicBezTo>
                  <a:cubicBezTo>
                    <a:pt x="7598" y="2235"/>
                    <a:pt x="7605" y="2206"/>
                    <a:pt x="7656" y="2147"/>
                  </a:cubicBezTo>
                  <a:cubicBezTo>
                    <a:pt x="7693" y="2103"/>
                    <a:pt x="7722" y="2059"/>
                    <a:pt x="7708" y="2008"/>
                  </a:cubicBezTo>
                  <a:cubicBezTo>
                    <a:pt x="7700" y="1978"/>
                    <a:pt x="7678" y="1956"/>
                    <a:pt x="7635" y="1942"/>
                  </a:cubicBezTo>
                  <a:cubicBezTo>
                    <a:pt x="7561" y="1913"/>
                    <a:pt x="7554" y="1898"/>
                    <a:pt x="7554" y="1891"/>
                  </a:cubicBezTo>
                  <a:cubicBezTo>
                    <a:pt x="7554" y="1891"/>
                    <a:pt x="7554" y="1883"/>
                    <a:pt x="7561" y="1876"/>
                  </a:cubicBezTo>
                  <a:cubicBezTo>
                    <a:pt x="7583" y="1854"/>
                    <a:pt x="7590" y="1825"/>
                    <a:pt x="7583" y="1803"/>
                  </a:cubicBezTo>
                  <a:cubicBezTo>
                    <a:pt x="7568" y="1759"/>
                    <a:pt x="7510" y="1722"/>
                    <a:pt x="7444" y="1715"/>
                  </a:cubicBezTo>
                  <a:cubicBezTo>
                    <a:pt x="7393" y="1700"/>
                    <a:pt x="7378" y="1693"/>
                    <a:pt x="7327" y="1656"/>
                  </a:cubicBezTo>
                  <a:cubicBezTo>
                    <a:pt x="7312" y="1641"/>
                    <a:pt x="7297" y="1627"/>
                    <a:pt x="7275" y="1612"/>
                  </a:cubicBezTo>
                  <a:cubicBezTo>
                    <a:pt x="7239" y="1590"/>
                    <a:pt x="7209" y="1568"/>
                    <a:pt x="7173" y="1553"/>
                  </a:cubicBezTo>
                  <a:cubicBezTo>
                    <a:pt x="7129" y="1532"/>
                    <a:pt x="7099" y="1517"/>
                    <a:pt x="7085" y="1480"/>
                  </a:cubicBezTo>
                  <a:cubicBezTo>
                    <a:pt x="7056" y="1414"/>
                    <a:pt x="7012" y="1392"/>
                    <a:pt x="6975" y="1378"/>
                  </a:cubicBezTo>
                  <a:cubicBezTo>
                    <a:pt x="6960" y="1370"/>
                    <a:pt x="6946" y="1363"/>
                    <a:pt x="6938" y="1356"/>
                  </a:cubicBezTo>
                  <a:cubicBezTo>
                    <a:pt x="6931" y="1348"/>
                    <a:pt x="6924" y="1334"/>
                    <a:pt x="6924" y="1312"/>
                  </a:cubicBezTo>
                  <a:cubicBezTo>
                    <a:pt x="6916" y="1275"/>
                    <a:pt x="6931" y="1238"/>
                    <a:pt x="6938" y="1231"/>
                  </a:cubicBezTo>
                  <a:cubicBezTo>
                    <a:pt x="6975" y="1202"/>
                    <a:pt x="6982" y="1143"/>
                    <a:pt x="6968" y="1099"/>
                  </a:cubicBezTo>
                  <a:cubicBezTo>
                    <a:pt x="6960" y="1063"/>
                    <a:pt x="6931" y="1041"/>
                    <a:pt x="6887" y="1033"/>
                  </a:cubicBezTo>
                  <a:cubicBezTo>
                    <a:pt x="6850" y="1026"/>
                    <a:pt x="6836" y="1019"/>
                    <a:pt x="6821" y="1004"/>
                  </a:cubicBezTo>
                  <a:cubicBezTo>
                    <a:pt x="6799" y="989"/>
                    <a:pt x="6785" y="975"/>
                    <a:pt x="6748" y="967"/>
                  </a:cubicBezTo>
                  <a:cubicBezTo>
                    <a:pt x="6726" y="960"/>
                    <a:pt x="6711" y="945"/>
                    <a:pt x="6711" y="923"/>
                  </a:cubicBezTo>
                  <a:cubicBezTo>
                    <a:pt x="6711" y="909"/>
                    <a:pt x="6718" y="894"/>
                    <a:pt x="6740" y="887"/>
                  </a:cubicBezTo>
                  <a:cubicBezTo>
                    <a:pt x="6762" y="872"/>
                    <a:pt x="6777" y="857"/>
                    <a:pt x="6785" y="835"/>
                  </a:cubicBezTo>
                  <a:cubicBezTo>
                    <a:pt x="6799" y="784"/>
                    <a:pt x="6770" y="725"/>
                    <a:pt x="6755" y="703"/>
                  </a:cubicBezTo>
                  <a:cubicBezTo>
                    <a:pt x="6755" y="689"/>
                    <a:pt x="6755" y="689"/>
                    <a:pt x="6755" y="689"/>
                  </a:cubicBezTo>
                  <a:cubicBezTo>
                    <a:pt x="6740" y="689"/>
                    <a:pt x="6740" y="689"/>
                    <a:pt x="6740" y="689"/>
                  </a:cubicBezTo>
                  <a:cubicBezTo>
                    <a:pt x="6623" y="623"/>
                    <a:pt x="6594" y="623"/>
                    <a:pt x="6579" y="623"/>
                  </a:cubicBezTo>
                  <a:cubicBezTo>
                    <a:pt x="6543" y="623"/>
                    <a:pt x="6484" y="601"/>
                    <a:pt x="6433" y="579"/>
                  </a:cubicBezTo>
                  <a:cubicBezTo>
                    <a:pt x="6411" y="572"/>
                    <a:pt x="6404" y="513"/>
                    <a:pt x="6396" y="476"/>
                  </a:cubicBezTo>
                  <a:cubicBezTo>
                    <a:pt x="6396" y="447"/>
                    <a:pt x="6389" y="418"/>
                    <a:pt x="6381" y="396"/>
                  </a:cubicBezTo>
                  <a:cubicBezTo>
                    <a:pt x="6359" y="374"/>
                    <a:pt x="6330" y="359"/>
                    <a:pt x="6301" y="359"/>
                  </a:cubicBezTo>
                  <a:cubicBezTo>
                    <a:pt x="6294" y="359"/>
                    <a:pt x="6294" y="359"/>
                    <a:pt x="6294" y="359"/>
                  </a:cubicBezTo>
                  <a:lnTo>
                    <a:pt x="6294" y="359"/>
                  </a:lnTo>
                  <a:cubicBezTo>
                    <a:pt x="6286" y="359"/>
                    <a:pt x="6286" y="359"/>
                    <a:pt x="6286" y="359"/>
                  </a:cubicBezTo>
                  <a:cubicBezTo>
                    <a:pt x="6257" y="359"/>
                    <a:pt x="6228" y="374"/>
                    <a:pt x="6198" y="388"/>
                  </a:cubicBezTo>
                  <a:cubicBezTo>
                    <a:pt x="6154" y="418"/>
                    <a:pt x="6147" y="418"/>
                    <a:pt x="6059" y="418"/>
                  </a:cubicBezTo>
                  <a:cubicBezTo>
                    <a:pt x="6044" y="418"/>
                    <a:pt x="6037" y="418"/>
                    <a:pt x="6030" y="418"/>
                  </a:cubicBezTo>
                  <a:cubicBezTo>
                    <a:pt x="6022" y="388"/>
                    <a:pt x="5993" y="381"/>
                    <a:pt x="5971" y="381"/>
                  </a:cubicBezTo>
                  <a:cubicBezTo>
                    <a:pt x="5898" y="381"/>
                    <a:pt x="5780" y="432"/>
                    <a:pt x="5707" y="469"/>
                  </a:cubicBezTo>
                  <a:cubicBezTo>
                    <a:pt x="5693" y="469"/>
                    <a:pt x="5685" y="476"/>
                    <a:pt x="5678" y="476"/>
                  </a:cubicBezTo>
                  <a:cubicBezTo>
                    <a:pt x="5671" y="476"/>
                    <a:pt x="5663" y="469"/>
                    <a:pt x="5649" y="454"/>
                  </a:cubicBezTo>
                  <a:cubicBezTo>
                    <a:pt x="5641" y="447"/>
                    <a:pt x="5627" y="432"/>
                    <a:pt x="5605" y="425"/>
                  </a:cubicBezTo>
                  <a:cubicBezTo>
                    <a:pt x="5597" y="418"/>
                    <a:pt x="5590" y="418"/>
                    <a:pt x="5575" y="418"/>
                  </a:cubicBezTo>
                  <a:cubicBezTo>
                    <a:pt x="5546" y="418"/>
                    <a:pt x="5524" y="440"/>
                    <a:pt x="5502" y="469"/>
                  </a:cubicBezTo>
                  <a:cubicBezTo>
                    <a:pt x="5495" y="484"/>
                    <a:pt x="5480" y="498"/>
                    <a:pt x="5458" y="513"/>
                  </a:cubicBezTo>
                  <a:cubicBezTo>
                    <a:pt x="5458" y="520"/>
                    <a:pt x="5451" y="520"/>
                    <a:pt x="5451" y="520"/>
                  </a:cubicBezTo>
                  <a:cubicBezTo>
                    <a:pt x="5436" y="520"/>
                    <a:pt x="5407" y="484"/>
                    <a:pt x="5399" y="440"/>
                  </a:cubicBezTo>
                  <a:cubicBezTo>
                    <a:pt x="5385" y="403"/>
                    <a:pt x="5370" y="344"/>
                    <a:pt x="5297" y="330"/>
                  </a:cubicBezTo>
                  <a:cubicBezTo>
                    <a:pt x="5282" y="322"/>
                    <a:pt x="5268" y="315"/>
                    <a:pt x="5260" y="301"/>
                  </a:cubicBezTo>
                  <a:cubicBezTo>
                    <a:pt x="5246" y="271"/>
                    <a:pt x="5246" y="242"/>
                    <a:pt x="5246" y="234"/>
                  </a:cubicBezTo>
                  <a:cubicBezTo>
                    <a:pt x="5260" y="205"/>
                    <a:pt x="5260" y="132"/>
                    <a:pt x="5231" y="88"/>
                  </a:cubicBezTo>
                  <a:cubicBezTo>
                    <a:pt x="5216" y="66"/>
                    <a:pt x="5194" y="59"/>
                    <a:pt x="5172" y="59"/>
                  </a:cubicBezTo>
                  <a:cubicBezTo>
                    <a:pt x="5165" y="59"/>
                    <a:pt x="5150" y="59"/>
                    <a:pt x="5143" y="59"/>
                  </a:cubicBezTo>
                  <a:cubicBezTo>
                    <a:pt x="5128" y="51"/>
                    <a:pt x="5121" y="51"/>
                    <a:pt x="5106" y="51"/>
                  </a:cubicBezTo>
                  <a:cubicBezTo>
                    <a:pt x="5085" y="51"/>
                    <a:pt x="5033" y="51"/>
                    <a:pt x="5018" y="103"/>
                  </a:cubicBezTo>
                  <a:cubicBezTo>
                    <a:pt x="5011" y="125"/>
                    <a:pt x="4982" y="146"/>
                    <a:pt x="4931" y="176"/>
                  </a:cubicBezTo>
                  <a:cubicBezTo>
                    <a:pt x="4872" y="205"/>
                    <a:pt x="4828" y="242"/>
                    <a:pt x="4828" y="242"/>
                  </a:cubicBezTo>
                  <a:cubicBezTo>
                    <a:pt x="4813" y="256"/>
                    <a:pt x="4813" y="256"/>
                    <a:pt x="4813" y="256"/>
                  </a:cubicBezTo>
                  <a:cubicBezTo>
                    <a:pt x="4813" y="271"/>
                    <a:pt x="4813" y="271"/>
                    <a:pt x="4813" y="271"/>
                  </a:cubicBezTo>
                  <a:cubicBezTo>
                    <a:pt x="4813" y="278"/>
                    <a:pt x="4828" y="410"/>
                    <a:pt x="4872" y="498"/>
                  </a:cubicBezTo>
                  <a:cubicBezTo>
                    <a:pt x="4901" y="542"/>
                    <a:pt x="4894" y="594"/>
                    <a:pt x="4894" y="660"/>
                  </a:cubicBezTo>
                  <a:cubicBezTo>
                    <a:pt x="4894" y="703"/>
                    <a:pt x="4887" y="747"/>
                    <a:pt x="4894" y="806"/>
                  </a:cubicBezTo>
                  <a:cubicBezTo>
                    <a:pt x="4901" y="865"/>
                    <a:pt x="4887" y="879"/>
                    <a:pt x="4887" y="879"/>
                  </a:cubicBezTo>
                  <a:cubicBezTo>
                    <a:pt x="4887" y="879"/>
                    <a:pt x="4887" y="887"/>
                    <a:pt x="4872" y="887"/>
                  </a:cubicBezTo>
                  <a:cubicBezTo>
                    <a:pt x="4872" y="887"/>
                    <a:pt x="4865" y="887"/>
                    <a:pt x="4857" y="887"/>
                  </a:cubicBezTo>
                  <a:cubicBezTo>
                    <a:pt x="4857" y="887"/>
                    <a:pt x="4850" y="887"/>
                    <a:pt x="4843" y="887"/>
                  </a:cubicBezTo>
                  <a:cubicBezTo>
                    <a:pt x="4843" y="887"/>
                    <a:pt x="4835" y="879"/>
                    <a:pt x="4828" y="879"/>
                  </a:cubicBezTo>
                  <a:cubicBezTo>
                    <a:pt x="4821" y="872"/>
                    <a:pt x="4806" y="857"/>
                    <a:pt x="4791" y="857"/>
                  </a:cubicBezTo>
                  <a:cubicBezTo>
                    <a:pt x="4777" y="857"/>
                    <a:pt x="4762" y="865"/>
                    <a:pt x="4747" y="879"/>
                  </a:cubicBezTo>
                  <a:cubicBezTo>
                    <a:pt x="4740" y="887"/>
                    <a:pt x="4740" y="887"/>
                    <a:pt x="4733" y="887"/>
                  </a:cubicBezTo>
                  <a:cubicBezTo>
                    <a:pt x="4725" y="887"/>
                    <a:pt x="4711" y="879"/>
                    <a:pt x="4674" y="850"/>
                  </a:cubicBezTo>
                  <a:cubicBezTo>
                    <a:pt x="4652" y="828"/>
                    <a:pt x="4667" y="791"/>
                    <a:pt x="4667" y="791"/>
                  </a:cubicBezTo>
                  <a:cubicBezTo>
                    <a:pt x="4667" y="784"/>
                    <a:pt x="4667" y="784"/>
                    <a:pt x="4667" y="784"/>
                  </a:cubicBezTo>
                  <a:cubicBezTo>
                    <a:pt x="4674" y="784"/>
                    <a:pt x="4674" y="784"/>
                    <a:pt x="4674" y="784"/>
                  </a:cubicBezTo>
                  <a:cubicBezTo>
                    <a:pt x="4674" y="769"/>
                    <a:pt x="4696" y="674"/>
                    <a:pt x="4652" y="630"/>
                  </a:cubicBezTo>
                  <a:cubicBezTo>
                    <a:pt x="4623" y="601"/>
                    <a:pt x="4586" y="601"/>
                    <a:pt x="4564" y="601"/>
                  </a:cubicBezTo>
                  <a:cubicBezTo>
                    <a:pt x="4549" y="601"/>
                    <a:pt x="4535" y="601"/>
                    <a:pt x="4535" y="601"/>
                  </a:cubicBezTo>
                  <a:cubicBezTo>
                    <a:pt x="4528" y="601"/>
                    <a:pt x="4528" y="601"/>
                    <a:pt x="4528" y="601"/>
                  </a:cubicBezTo>
                  <a:cubicBezTo>
                    <a:pt x="4520" y="608"/>
                    <a:pt x="4520" y="608"/>
                    <a:pt x="4520" y="608"/>
                  </a:cubicBezTo>
                  <a:cubicBezTo>
                    <a:pt x="4498" y="615"/>
                    <a:pt x="4462" y="637"/>
                    <a:pt x="4432" y="637"/>
                  </a:cubicBezTo>
                  <a:lnTo>
                    <a:pt x="4432" y="637"/>
                  </a:lnTo>
                  <a:cubicBezTo>
                    <a:pt x="4388" y="608"/>
                    <a:pt x="4359" y="594"/>
                    <a:pt x="4337" y="594"/>
                  </a:cubicBezTo>
                  <a:cubicBezTo>
                    <a:pt x="4323" y="594"/>
                    <a:pt x="4315" y="601"/>
                    <a:pt x="4308" y="608"/>
                  </a:cubicBezTo>
                  <a:cubicBezTo>
                    <a:pt x="4300" y="608"/>
                    <a:pt x="4300" y="615"/>
                    <a:pt x="4300" y="615"/>
                  </a:cubicBezTo>
                  <a:cubicBezTo>
                    <a:pt x="4293" y="615"/>
                    <a:pt x="4286" y="608"/>
                    <a:pt x="4286" y="594"/>
                  </a:cubicBezTo>
                  <a:cubicBezTo>
                    <a:pt x="4249" y="528"/>
                    <a:pt x="4139" y="520"/>
                    <a:pt x="4110" y="520"/>
                  </a:cubicBezTo>
                  <a:cubicBezTo>
                    <a:pt x="4095" y="520"/>
                    <a:pt x="4088" y="520"/>
                    <a:pt x="4073" y="513"/>
                  </a:cubicBezTo>
                  <a:cubicBezTo>
                    <a:pt x="4059" y="513"/>
                    <a:pt x="4037" y="513"/>
                    <a:pt x="4022" y="513"/>
                  </a:cubicBezTo>
                  <a:cubicBezTo>
                    <a:pt x="4000" y="513"/>
                    <a:pt x="3978" y="513"/>
                    <a:pt x="3949" y="520"/>
                  </a:cubicBezTo>
                  <a:cubicBezTo>
                    <a:pt x="3883" y="542"/>
                    <a:pt x="3868" y="557"/>
                    <a:pt x="3809" y="601"/>
                  </a:cubicBezTo>
                  <a:cubicBezTo>
                    <a:pt x="3787" y="615"/>
                    <a:pt x="3787" y="615"/>
                    <a:pt x="3787" y="615"/>
                  </a:cubicBezTo>
                  <a:cubicBezTo>
                    <a:pt x="3692" y="682"/>
                    <a:pt x="3714" y="733"/>
                    <a:pt x="3736" y="791"/>
                  </a:cubicBezTo>
                  <a:cubicBezTo>
                    <a:pt x="3736" y="813"/>
                    <a:pt x="3736" y="813"/>
                    <a:pt x="3736" y="813"/>
                  </a:cubicBezTo>
                  <a:cubicBezTo>
                    <a:pt x="3758" y="872"/>
                    <a:pt x="3817" y="894"/>
                    <a:pt x="3883" y="916"/>
                  </a:cubicBezTo>
                  <a:cubicBezTo>
                    <a:pt x="3905" y="931"/>
                    <a:pt x="3934" y="938"/>
                    <a:pt x="3956" y="953"/>
                  </a:cubicBezTo>
                  <a:cubicBezTo>
                    <a:pt x="3971" y="960"/>
                    <a:pt x="3993" y="975"/>
                    <a:pt x="3985" y="996"/>
                  </a:cubicBezTo>
                  <a:cubicBezTo>
                    <a:pt x="3978" y="1011"/>
                    <a:pt x="3971" y="1019"/>
                    <a:pt x="3963" y="1019"/>
                  </a:cubicBezTo>
                  <a:cubicBezTo>
                    <a:pt x="3949" y="1019"/>
                    <a:pt x="3941" y="1019"/>
                    <a:pt x="3941" y="1011"/>
                  </a:cubicBezTo>
                  <a:cubicBezTo>
                    <a:pt x="3934" y="1011"/>
                    <a:pt x="3919" y="1004"/>
                    <a:pt x="3912" y="1004"/>
                  </a:cubicBezTo>
                  <a:cubicBezTo>
                    <a:pt x="3890" y="1004"/>
                    <a:pt x="3868" y="1026"/>
                    <a:pt x="3861" y="1041"/>
                  </a:cubicBezTo>
                  <a:cubicBezTo>
                    <a:pt x="3854" y="1048"/>
                    <a:pt x="3854" y="1048"/>
                    <a:pt x="3839" y="1048"/>
                  </a:cubicBezTo>
                  <a:cubicBezTo>
                    <a:pt x="3817" y="1048"/>
                    <a:pt x="3780" y="1033"/>
                    <a:pt x="3773" y="1026"/>
                  </a:cubicBezTo>
                  <a:cubicBezTo>
                    <a:pt x="3714" y="989"/>
                    <a:pt x="3714" y="989"/>
                    <a:pt x="3714" y="989"/>
                  </a:cubicBezTo>
                  <a:cubicBezTo>
                    <a:pt x="3729" y="1055"/>
                    <a:pt x="3729" y="1055"/>
                    <a:pt x="3729" y="1055"/>
                  </a:cubicBezTo>
                  <a:cubicBezTo>
                    <a:pt x="3736" y="1092"/>
                    <a:pt x="3729" y="1099"/>
                    <a:pt x="3722" y="1099"/>
                  </a:cubicBezTo>
                  <a:cubicBezTo>
                    <a:pt x="3722" y="1106"/>
                    <a:pt x="3714" y="1106"/>
                    <a:pt x="3707" y="1106"/>
                  </a:cubicBezTo>
                  <a:cubicBezTo>
                    <a:pt x="3692" y="1106"/>
                    <a:pt x="3678" y="1099"/>
                    <a:pt x="3678" y="1099"/>
                  </a:cubicBezTo>
                  <a:lnTo>
                    <a:pt x="3678" y="1099"/>
                  </a:lnTo>
                  <a:cubicBezTo>
                    <a:pt x="3670" y="1099"/>
                    <a:pt x="3670" y="1099"/>
                    <a:pt x="3670" y="1099"/>
                  </a:cubicBezTo>
                  <a:cubicBezTo>
                    <a:pt x="3670" y="1099"/>
                    <a:pt x="3604" y="1084"/>
                    <a:pt x="3538" y="1070"/>
                  </a:cubicBezTo>
                  <a:cubicBezTo>
                    <a:pt x="3502" y="1055"/>
                    <a:pt x="3502" y="1011"/>
                    <a:pt x="3516" y="931"/>
                  </a:cubicBezTo>
                  <a:cubicBezTo>
                    <a:pt x="3524" y="887"/>
                    <a:pt x="3509" y="857"/>
                    <a:pt x="3494" y="828"/>
                  </a:cubicBezTo>
                  <a:cubicBezTo>
                    <a:pt x="3487" y="806"/>
                    <a:pt x="3480" y="791"/>
                    <a:pt x="3480" y="769"/>
                  </a:cubicBezTo>
                  <a:cubicBezTo>
                    <a:pt x="3480" y="689"/>
                    <a:pt x="3421" y="660"/>
                    <a:pt x="3385" y="660"/>
                  </a:cubicBezTo>
                  <a:lnTo>
                    <a:pt x="3385" y="660"/>
                  </a:lnTo>
                  <a:cubicBezTo>
                    <a:pt x="3377" y="660"/>
                    <a:pt x="3377" y="660"/>
                    <a:pt x="3377" y="660"/>
                  </a:cubicBezTo>
                  <a:cubicBezTo>
                    <a:pt x="3377" y="660"/>
                    <a:pt x="3363" y="660"/>
                    <a:pt x="3348" y="660"/>
                  </a:cubicBezTo>
                  <a:cubicBezTo>
                    <a:pt x="3304" y="660"/>
                    <a:pt x="3267" y="652"/>
                    <a:pt x="3253" y="637"/>
                  </a:cubicBezTo>
                  <a:cubicBezTo>
                    <a:pt x="3238" y="630"/>
                    <a:pt x="3231" y="615"/>
                    <a:pt x="3223" y="601"/>
                  </a:cubicBezTo>
                  <a:cubicBezTo>
                    <a:pt x="3209" y="579"/>
                    <a:pt x="3187" y="542"/>
                    <a:pt x="3143" y="542"/>
                  </a:cubicBezTo>
                  <a:cubicBezTo>
                    <a:pt x="3143" y="542"/>
                    <a:pt x="3135" y="542"/>
                    <a:pt x="3128" y="542"/>
                  </a:cubicBezTo>
                  <a:cubicBezTo>
                    <a:pt x="3121" y="542"/>
                    <a:pt x="3121" y="542"/>
                    <a:pt x="3113" y="542"/>
                  </a:cubicBezTo>
                  <a:cubicBezTo>
                    <a:pt x="3099" y="542"/>
                    <a:pt x="3092" y="542"/>
                    <a:pt x="3070" y="498"/>
                  </a:cubicBezTo>
                  <a:cubicBezTo>
                    <a:pt x="3063" y="491"/>
                    <a:pt x="3063" y="484"/>
                    <a:pt x="3056" y="476"/>
                  </a:cubicBezTo>
                  <a:cubicBezTo>
                    <a:pt x="3048" y="462"/>
                    <a:pt x="3048" y="462"/>
                    <a:pt x="3048" y="462"/>
                  </a:cubicBezTo>
                  <a:cubicBezTo>
                    <a:pt x="3019" y="418"/>
                    <a:pt x="3004" y="388"/>
                    <a:pt x="2953" y="330"/>
                  </a:cubicBezTo>
                  <a:cubicBezTo>
                    <a:pt x="2938" y="308"/>
                    <a:pt x="2931" y="286"/>
                    <a:pt x="2924" y="271"/>
                  </a:cubicBezTo>
                  <a:cubicBezTo>
                    <a:pt x="2909" y="234"/>
                    <a:pt x="2895" y="213"/>
                    <a:pt x="2836" y="205"/>
                  </a:cubicBezTo>
                  <a:cubicBezTo>
                    <a:pt x="2792" y="198"/>
                    <a:pt x="2763" y="154"/>
                    <a:pt x="2726" y="110"/>
                  </a:cubicBezTo>
                  <a:cubicBezTo>
                    <a:pt x="2711" y="88"/>
                    <a:pt x="2697" y="66"/>
                    <a:pt x="2682" y="44"/>
                  </a:cubicBezTo>
                  <a:cubicBezTo>
                    <a:pt x="2667" y="22"/>
                    <a:pt x="2645" y="0"/>
                    <a:pt x="2616" y="0"/>
                  </a:cubicBezTo>
                  <a:lnTo>
                    <a:pt x="2616" y="37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69" name="Freeform 68"/>
            <p:cNvSpPr>
              <a:spLocks noChangeArrowheads="1"/>
            </p:cNvSpPr>
            <p:nvPr/>
          </p:nvSpPr>
          <p:spPr bwMode="auto">
            <a:xfrm>
              <a:off x="3501614" y="7785284"/>
              <a:ext cx="1986234" cy="2522461"/>
            </a:xfrm>
            <a:custGeom>
              <a:avLst/>
              <a:gdLst>
                <a:gd name="T0" fmla="*/ 4082 w 5167"/>
                <a:gd name="T1" fmla="*/ 6426 h 6639"/>
                <a:gd name="T2" fmla="*/ 3686 w 5167"/>
                <a:gd name="T3" fmla="*/ 6345 h 6639"/>
                <a:gd name="T4" fmla="*/ 3444 w 5167"/>
                <a:gd name="T5" fmla="*/ 6323 h 6639"/>
                <a:gd name="T6" fmla="*/ 3173 w 5167"/>
                <a:gd name="T7" fmla="*/ 6206 h 6639"/>
                <a:gd name="T8" fmla="*/ 2938 w 5167"/>
                <a:gd name="T9" fmla="*/ 5950 h 6639"/>
                <a:gd name="T10" fmla="*/ 2609 w 5167"/>
                <a:gd name="T11" fmla="*/ 5935 h 6639"/>
                <a:gd name="T12" fmla="*/ 2616 w 5167"/>
                <a:gd name="T13" fmla="*/ 5517 h 6639"/>
                <a:gd name="T14" fmla="*/ 2682 w 5167"/>
                <a:gd name="T15" fmla="*/ 5254 h 6639"/>
                <a:gd name="T16" fmla="*/ 2514 w 5167"/>
                <a:gd name="T17" fmla="*/ 4924 h 6639"/>
                <a:gd name="T18" fmla="*/ 2447 w 5167"/>
                <a:gd name="T19" fmla="*/ 4594 h 6639"/>
                <a:gd name="T20" fmla="*/ 2191 w 5167"/>
                <a:gd name="T21" fmla="*/ 4528 h 6639"/>
                <a:gd name="T22" fmla="*/ 1737 w 5167"/>
                <a:gd name="T23" fmla="*/ 4389 h 6639"/>
                <a:gd name="T24" fmla="*/ 1173 w 5167"/>
                <a:gd name="T25" fmla="*/ 4631 h 6639"/>
                <a:gd name="T26" fmla="*/ 887 w 5167"/>
                <a:gd name="T27" fmla="*/ 4660 h 6639"/>
                <a:gd name="T28" fmla="*/ 491 w 5167"/>
                <a:gd name="T29" fmla="*/ 4616 h 6639"/>
                <a:gd name="T30" fmla="*/ 777 w 5167"/>
                <a:gd name="T31" fmla="*/ 4066 h 6639"/>
                <a:gd name="T32" fmla="*/ 616 w 5167"/>
                <a:gd name="T33" fmla="*/ 3627 h 6639"/>
                <a:gd name="T34" fmla="*/ 249 w 5167"/>
                <a:gd name="T35" fmla="*/ 3283 h 6639"/>
                <a:gd name="T36" fmla="*/ 95 w 5167"/>
                <a:gd name="T37" fmla="*/ 2608 h 6639"/>
                <a:gd name="T38" fmla="*/ 249 w 5167"/>
                <a:gd name="T39" fmla="*/ 2220 h 6639"/>
                <a:gd name="T40" fmla="*/ 696 w 5167"/>
                <a:gd name="T41" fmla="*/ 1978 h 6639"/>
                <a:gd name="T42" fmla="*/ 696 w 5167"/>
                <a:gd name="T43" fmla="*/ 1788 h 6639"/>
                <a:gd name="T44" fmla="*/ 1048 w 5167"/>
                <a:gd name="T45" fmla="*/ 1810 h 6639"/>
                <a:gd name="T46" fmla="*/ 1319 w 5167"/>
                <a:gd name="T47" fmla="*/ 1905 h 6639"/>
                <a:gd name="T48" fmla="*/ 1510 w 5167"/>
                <a:gd name="T49" fmla="*/ 1722 h 6639"/>
                <a:gd name="T50" fmla="*/ 1590 w 5167"/>
                <a:gd name="T51" fmla="*/ 1524 h 6639"/>
                <a:gd name="T52" fmla="*/ 1803 w 5167"/>
                <a:gd name="T53" fmla="*/ 1326 h 6639"/>
                <a:gd name="T54" fmla="*/ 2037 w 5167"/>
                <a:gd name="T55" fmla="*/ 1143 h 6639"/>
                <a:gd name="T56" fmla="*/ 2433 w 5167"/>
                <a:gd name="T57" fmla="*/ 996 h 6639"/>
                <a:gd name="T58" fmla="*/ 2748 w 5167"/>
                <a:gd name="T59" fmla="*/ 908 h 6639"/>
                <a:gd name="T60" fmla="*/ 3173 w 5167"/>
                <a:gd name="T61" fmla="*/ 637 h 6639"/>
                <a:gd name="T62" fmla="*/ 3393 w 5167"/>
                <a:gd name="T63" fmla="*/ 571 h 6639"/>
                <a:gd name="T64" fmla="*/ 3561 w 5167"/>
                <a:gd name="T65" fmla="*/ 322 h 6639"/>
                <a:gd name="T66" fmla="*/ 3788 w 5167"/>
                <a:gd name="T67" fmla="*/ 22 h 6639"/>
                <a:gd name="T68" fmla="*/ 3979 w 5167"/>
                <a:gd name="T69" fmla="*/ 337 h 6639"/>
                <a:gd name="T70" fmla="*/ 4104 w 5167"/>
                <a:gd name="T71" fmla="*/ 637 h 6639"/>
                <a:gd name="T72" fmla="*/ 4279 w 5167"/>
                <a:gd name="T73" fmla="*/ 828 h 6639"/>
                <a:gd name="T74" fmla="*/ 4375 w 5167"/>
                <a:gd name="T75" fmla="*/ 908 h 6639"/>
                <a:gd name="T76" fmla="*/ 4250 w 5167"/>
                <a:gd name="T77" fmla="*/ 1370 h 6639"/>
                <a:gd name="T78" fmla="*/ 4089 w 5167"/>
                <a:gd name="T79" fmla="*/ 1553 h 6639"/>
                <a:gd name="T80" fmla="*/ 4023 w 5167"/>
                <a:gd name="T81" fmla="*/ 1810 h 6639"/>
                <a:gd name="T82" fmla="*/ 4287 w 5167"/>
                <a:gd name="T83" fmla="*/ 2051 h 6639"/>
                <a:gd name="T84" fmla="*/ 4155 w 5167"/>
                <a:gd name="T85" fmla="*/ 2301 h 6639"/>
                <a:gd name="T86" fmla="*/ 4126 w 5167"/>
                <a:gd name="T87" fmla="*/ 2454 h 6639"/>
                <a:gd name="T88" fmla="*/ 3876 w 5167"/>
                <a:gd name="T89" fmla="*/ 2542 h 6639"/>
                <a:gd name="T90" fmla="*/ 3920 w 5167"/>
                <a:gd name="T91" fmla="*/ 2806 h 6639"/>
                <a:gd name="T92" fmla="*/ 3745 w 5167"/>
                <a:gd name="T93" fmla="*/ 2857 h 6639"/>
                <a:gd name="T94" fmla="*/ 3766 w 5167"/>
                <a:gd name="T95" fmla="*/ 3107 h 6639"/>
                <a:gd name="T96" fmla="*/ 4228 w 5167"/>
                <a:gd name="T97" fmla="*/ 3114 h 6639"/>
                <a:gd name="T98" fmla="*/ 4653 w 5167"/>
                <a:gd name="T99" fmla="*/ 3092 h 6639"/>
                <a:gd name="T100" fmla="*/ 4888 w 5167"/>
                <a:gd name="T101" fmla="*/ 3605 h 6639"/>
                <a:gd name="T102" fmla="*/ 5056 w 5167"/>
                <a:gd name="T103" fmla="*/ 3920 h 6639"/>
                <a:gd name="T104" fmla="*/ 4844 w 5167"/>
                <a:gd name="T105" fmla="*/ 4220 h 6639"/>
                <a:gd name="T106" fmla="*/ 4997 w 5167"/>
                <a:gd name="T107" fmla="*/ 4792 h 6639"/>
                <a:gd name="T108" fmla="*/ 5122 w 5167"/>
                <a:gd name="T109" fmla="*/ 5026 h 6639"/>
                <a:gd name="T110" fmla="*/ 5056 w 5167"/>
                <a:gd name="T111" fmla="*/ 5422 h 6639"/>
                <a:gd name="T112" fmla="*/ 4851 w 5167"/>
                <a:gd name="T113" fmla="*/ 5942 h 6639"/>
                <a:gd name="T114" fmla="*/ 4485 w 5167"/>
                <a:gd name="T115" fmla="*/ 6638 h 6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67" h="6639">
                  <a:moveTo>
                    <a:pt x="4477" y="6631"/>
                  </a:moveTo>
                  <a:lnTo>
                    <a:pt x="4477" y="6631"/>
                  </a:lnTo>
                  <a:cubicBezTo>
                    <a:pt x="4455" y="6609"/>
                    <a:pt x="4389" y="6551"/>
                    <a:pt x="4338" y="6551"/>
                  </a:cubicBezTo>
                  <a:cubicBezTo>
                    <a:pt x="4272" y="6551"/>
                    <a:pt x="4228" y="6514"/>
                    <a:pt x="4191" y="6485"/>
                  </a:cubicBezTo>
                  <a:cubicBezTo>
                    <a:pt x="4184" y="6485"/>
                    <a:pt x="4177" y="6477"/>
                    <a:pt x="4169" y="6470"/>
                  </a:cubicBezTo>
                  <a:cubicBezTo>
                    <a:pt x="4147" y="6455"/>
                    <a:pt x="4118" y="6441"/>
                    <a:pt x="4082" y="6426"/>
                  </a:cubicBezTo>
                  <a:cubicBezTo>
                    <a:pt x="4045" y="6404"/>
                    <a:pt x="3994" y="6382"/>
                    <a:pt x="3964" y="6360"/>
                  </a:cubicBezTo>
                  <a:cubicBezTo>
                    <a:pt x="3935" y="6331"/>
                    <a:pt x="3913" y="6323"/>
                    <a:pt x="3898" y="6323"/>
                  </a:cubicBezTo>
                  <a:cubicBezTo>
                    <a:pt x="3884" y="6323"/>
                    <a:pt x="3869" y="6331"/>
                    <a:pt x="3847" y="6345"/>
                  </a:cubicBezTo>
                  <a:cubicBezTo>
                    <a:pt x="3825" y="6367"/>
                    <a:pt x="3796" y="6375"/>
                    <a:pt x="3774" y="6375"/>
                  </a:cubicBezTo>
                  <a:cubicBezTo>
                    <a:pt x="3752" y="6375"/>
                    <a:pt x="3730" y="6367"/>
                    <a:pt x="3700" y="6353"/>
                  </a:cubicBezTo>
                  <a:cubicBezTo>
                    <a:pt x="3686" y="6345"/>
                    <a:pt x="3686" y="6345"/>
                    <a:pt x="3686" y="6345"/>
                  </a:cubicBezTo>
                  <a:cubicBezTo>
                    <a:pt x="3657" y="6338"/>
                    <a:pt x="3642" y="6316"/>
                    <a:pt x="3627" y="6294"/>
                  </a:cubicBezTo>
                  <a:cubicBezTo>
                    <a:pt x="3620" y="6287"/>
                    <a:pt x="3613" y="6279"/>
                    <a:pt x="3605" y="6279"/>
                  </a:cubicBezTo>
                  <a:lnTo>
                    <a:pt x="3598" y="6279"/>
                  </a:lnTo>
                  <a:cubicBezTo>
                    <a:pt x="3583" y="6287"/>
                    <a:pt x="3576" y="6294"/>
                    <a:pt x="3561" y="6302"/>
                  </a:cubicBezTo>
                  <a:cubicBezTo>
                    <a:pt x="3539" y="6316"/>
                    <a:pt x="3517" y="6331"/>
                    <a:pt x="3481" y="6331"/>
                  </a:cubicBezTo>
                  <a:cubicBezTo>
                    <a:pt x="3473" y="6331"/>
                    <a:pt x="3459" y="6331"/>
                    <a:pt x="3444" y="6323"/>
                  </a:cubicBezTo>
                  <a:cubicBezTo>
                    <a:pt x="3437" y="6323"/>
                    <a:pt x="3429" y="6316"/>
                    <a:pt x="3422" y="6316"/>
                  </a:cubicBezTo>
                  <a:cubicBezTo>
                    <a:pt x="3415" y="6309"/>
                    <a:pt x="3407" y="6309"/>
                    <a:pt x="3400" y="6309"/>
                  </a:cubicBezTo>
                  <a:cubicBezTo>
                    <a:pt x="3393" y="6309"/>
                    <a:pt x="3378" y="6316"/>
                    <a:pt x="3364" y="6331"/>
                  </a:cubicBezTo>
                  <a:cubicBezTo>
                    <a:pt x="3349" y="6345"/>
                    <a:pt x="3334" y="6345"/>
                    <a:pt x="3319" y="6345"/>
                  </a:cubicBezTo>
                  <a:cubicBezTo>
                    <a:pt x="3261" y="6345"/>
                    <a:pt x="3209" y="6250"/>
                    <a:pt x="3202" y="6228"/>
                  </a:cubicBezTo>
                  <a:cubicBezTo>
                    <a:pt x="3195" y="6214"/>
                    <a:pt x="3188" y="6206"/>
                    <a:pt x="3173" y="6206"/>
                  </a:cubicBezTo>
                  <a:cubicBezTo>
                    <a:pt x="3166" y="6206"/>
                    <a:pt x="3158" y="6206"/>
                    <a:pt x="3151" y="6221"/>
                  </a:cubicBezTo>
                  <a:cubicBezTo>
                    <a:pt x="3136" y="6228"/>
                    <a:pt x="3129" y="6235"/>
                    <a:pt x="3122" y="6235"/>
                  </a:cubicBezTo>
                  <a:cubicBezTo>
                    <a:pt x="3100" y="6235"/>
                    <a:pt x="3078" y="6214"/>
                    <a:pt x="3048" y="6192"/>
                  </a:cubicBezTo>
                  <a:cubicBezTo>
                    <a:pt x="3034" y="6177"/>
                    <a:pt x="3012" y="6155"/>
                    <a:pt x="2990" y="6140"/>
                  </a:cubicBezTo>
                  <a:cubicBezTo>
                    <a:pt x="2938" y="6104"/>
                    <a:pt x="2938" y="6060"/>
                    <a:pt x="2938" y="6008"/>
                  </a:cubicBezTo>
                  <a:cubicBezTo>
                    <a:pt x="2938" y="5994"/>
                    <a:pt x="2938" y="5972"/>
                    <a:pt x="2938" y="5950"/>
                  </a:cubicBezTo>
                  <a:cubicBezTo>
                    <a:pt x="2931" y="5920"/>
                    <a:pt x="2902" y="5913"/>
                    <a:pt x="2858" y="5906"/>
                  </a:cubicBezTo>
                  <a:cubicBezTo>
                    <a:pt x="2836" y="5906"/>
                    <a:pt x="2814" y="5906"/>
                    <a:pt x="2799" y="5891"/>
                  </a:cubicBezTo>
                  <a:cubicBezTo>
                    <a:pt x="2799" y="5891"/>
                    <a:pt x="2792" y="5891"/>
                    <a:pt x="2777" y="5891"/>
                  </a:cubicBezTo>
                  <a:cubicBezTo>
                    <a:pt x="2733" y="5891"/>
                    <a:pt x="2675" y="5913"/>
                    <a:pt x="2660" y="5913"/>
                  </a:cubicBezTo>
                  <a:cubicBezTo>
                    <a:pt x="2653" y="5920"/>
                    <a:pt x="2609" y="5964"/>
                    <a:pt x="2609" y="5964"/>
                  </a:cubicBezTo>
                  <a:cubicBezTo>
                    <a:pt x="2609" y="5935"/>
                    <a:pt x="2609" y="5935"/>
                    <a:pt x="2609" y="5935"/>
                  </a:cubicBezTo>
                  <a:cubicBezTo>
                    <a:pt x="2601" y="5906"/>
                    <a:pt x="2601" y="5876"/>
                    <a:pt x="2594" y="5862"/>
                  </a:cubicBezTo>
                  <a:cubicBezTo>
                    <a:pt x="2594" y="5840"/>
                    <a:pt x="2579" y="5833"/>
                    <a:pt x="2557" y="5818"/>
                  </a:cubicBezTo>
                  <a:cubicBezTo>
                    <a:pt x="2535" y="5803"/>
                    <a:pt x="2514" y="5788"/>
                    <a:pt x="2499" y="5766"/>
                  </a:cubicBezTo>
                  <a:cubicBezTo>
                    <a:pt x="2455" y="5715"/>
                    <a:pt x="2477" y="5686"/>
                    <a:pt x="2506" y="5642"/>
                  </a:cubicBezTo>
                  <a:cubicBezTo>
                    <a:pt x="2514" y="5635"/>
                    <a:pt x="2514" y="5627"/>
                    <a:pt x="2521" y="5620"/>
                  </a:cubicBezTo>
                  <a:cubicBezTo>
                    <a:pt x="2565" y="5561"/>
                    <a:pt x="2572" y="5547"/>
                    <a:pt x="2616" y="5517"/>
                  </a:cubicBezTo>
                  <a:cubicBezTo>
                    <a:pt x="2645" y="5495"/>
                    <a:pt x="2653" y="5495"/>
                    <a:pt x="2667" y="5488"/>
                  </a:cubicBezTo>
                  <a:cubicBezTo>
                    <a:pt x="2675" y="5488"/>
                    <a:pt x="2682" y="5488"/>
                    <a:pt x="2697" y="5473"/>
                  </a:cubicBezTo>
                  <a:cubicBezTo>
                    <a:pt x="2719" y="5444"/>
                    <a:pt x="2733" y="5385"/>
                    <a:pt x="2741" y="5334"/>
                  </a:cubicBezTo>
                  <a:cubicBezTo>
                    <a:pt x="2741" y="5319"/>
                    <a:pt x="2741" y="5319"/>
                    <a:pt x="2741" y="5319"/>
                  </a:cubicBezTo>
                  <a:cubicBezTo>
                    <a:pt x="2741" y="5297"/>
                    <a:pt x="2741" y="5283"/>
                    <a:pt x="2726" y="5268"/>
                  </a:cubicBezTo>
                  <a:cubicBezTo>
                    <a:pt x="2719" y="5254"/>
                    <a:pt x="2704" y="5254"/>
                    <a:pt x="2682" y="5254"/>
                  </a:cubicBezTo>
                  <a:lnTo>
                    <a:pt x="2675" y="5254"/>
                  </a:lnTo>
                  <a:cubicBezTo>
                    <a:pt x="2667" y="5254"/>
                    <a:pt x="2660" y="5254"/>
                    <a:pt x="2660" y="5254"/>
                  </a:cubicBezTo>
                  <a:cubicBezTo>
                    <a:pt x="2594" y="5254"/>
                    <a:pt x="2535" y="5195"/>
                    <a:pt x="2528" y="5166"/>
                  </a:cubicBezTo>
                  <a:cubicBezTo>
                    <a:pt x="2521" y="5136"/>
                    <a:pt x="2506" y="5100"/>
                    <a:pt x="2455" y="5048"/>
                  </a:cubicBezTo>
                  <a:cubicBezTo>
                    <a:pt x="2433" y="5026"/>
                    <a:pt x="2426" y="5012"/>
                    <a:pt x="2426" y="4990"/>
                  </a:cubicBezTo>
                  <a:cubicBezTo>
                    <a:pt x="2433" y="4961"/>
                    <a:pt x="2462" y="4946"/>
                    <a:pt x="2514" y="4924"/>
                  </a:cubicBezTo>
                  <a:cubicBezTo>
                    <a:pt x="2521" y="4924"/>
                    <a:pt x="2528" y="4916"/>
                    <a:pt x="2528" y="4916"/>
                  </a:cubicBezTo>
                  <a:cubicBezTo>
                    <a:pt x="2528" y="4902"/>
                    <a:pt x="2521" y="4880"/>
                    <a:pt x="2514" y="4858"/>
                  </a:cubicBezTo>
                  <a:cubicBezTo>
                    <a:pt x="2499" y="4828"/>
                    <a:pt x="2484" y="4799"/>
                    <a:pt x="2492" y="4770"/>
                  </a:cubicBezTo>
                  <a:cubicBezTo>
                    <a:pt x="2506" y="4748"/>
                    <a:pt x="2506" y="4748"/>
                    <a:pt x="2506" y="4748"/>
                  </a:cubicBezTo>
                  <a:cubicBezTo>
                    <a:pt x="2514" y="4711"/>
                    <a:pt x="2528" y="4682"/>
                    <a:pt x="2521" y="4653"/>
                  </a:cubicBezTo>
                  <a:cubicBezTo>
                    <a:pt x="2514" y="4623"/>
                    <a:pt x="2477" y="4594"/>
                    <a:pt x="2447" y="4594"/>
                  </a:cubicBezTo>
                  <a:lnTo>
                    <a:pt x="2440" y="4594"/>
                  </a:lnTo>
                  <a:cubicBezTo>
                    <a:pt x="2433" y="4602"/>
                    <a:pt x="2418" y="4602"/>
                    <a:pt x="2411" y="4602"/>
                  </a:cubicBezTo>
                  <a:cubicBezTo>
                    <a:pt x="2367" y="4602"/>
                    <a:pt x="2308" y="4572"/>
                    <a:pt x="2286" y="4528"/>
                  </a:cubicBezTo>
                  <a:cubicBezTo>
                    <a:pt x="2272" y="4514"/>
                    <a:pt x="2250" y="4484"/>
                    <a:pt x="2242" y="4484"/>
                  </a:cubicBezTo>
                  <a:cubicBezTo>
                    <a:pt x="2242" y="4484"/>
                    <a:pt x="2235" y="4484"/>
                    <a:pt x="2220" y="4506"/>
                  </a:cubicBezTo>
                  <a:cubicBezTo>
                    <a:pt x="2213" y="4521"/>
                    <a:pt x="2198" y="4528"/>
                    <a:pt x="2191" y="4528"/>
                  </a:cubicBezTo>
                  <a:cubicBezTo>
                    <a:pt x="2162" y="4528"/>
                    <a:pt x="2140" y="4506"/>
                    <a:pt x="2118" y="4477"/>
                  </a:cubicBezTo>
                  <a:cubicBezTo>
                    <a:pt x="2103" y="4462"/>
                    <a:pt x="2088" y="4447"/>
                    <a:pt x="2074" y="4440"/>
                  </a:cubicBezTo>
                  <a:cubicBezTo>
                    <a:pt x="2059" y="4433"/>
                    <a:pt x="2037" y="4411"/>
                    <a:pt x="2023" y="4396"/>
                  </a:cubicBezTo>
                  <a:cubicBezTo>
                    <a:pt x="2001" y="4374"/>
                    <a:pt x="1978" y="4345"/>
                    <a:pt x="1957" y="4345"/>
                  </a:cubicBezTo>
                  <a:cubicBezTo>
                    <a:pt x="1949" y="4338"/>
                    <a:pt x="1935" y="4338"/>
                    <a:pt x="1927" y="4338"/>
                  </a:cubicBezTo>
                  <a:cubicBezTo>
                    <a:pt x="1883" y="4338"/>
                    <a:pt x="1810" y="4352"/>
                    <a:pt x="1737" y="4389"/>
                  </a:cubicBezTo>
                  <a:cubicBezTo>
                    <a:pt x="1649" y="4433"/>
                    <a:pt x="1597" y="4462"/>
                    <a:pt x="1539" y="4492"/>
                  </a:cubicBezTo>
                  <a:cubicBezTo>
                    <a:pt x="1502" y="4514"/>
                    <a:pt x="1502" y="4514"/>
                    <a:pt x="1502" y="4514"/>
                  </a:cubicBezTo>
                  <a:cubicBezTo>
                    <a:pt x="1458" y="4543"/>
                    <a:pt x="1414" y="4565"/>
                    <a:pt x="1378" y="4572"/>
                  </a:cubicBezTo>
                  <a:cubicBezTo>
                    <a:pt x="1341" y="4579"/>
                    <a:pt x="1312" y="4594"/>
                    <a:pt x="1261" y="4631"/>
                  </a:cubicBezTo>
                  <a:cubicBezTo>
                    <a:pt x="1246" y="4638"/>
                    <a:pt x="1231" y="4638"/>
                    <a:pt x="1216" y="4638"/>
                  </a:cubicBezTo>
                  <a:cubicBezTo>
                    <a:pt x="1202" y="4638"/>
                    <a:pt x="1187" y="4638"/>
                    <a:pt x="1173" y="4631"/>
                  </a:cubicBezTo>
                  <a:cubicBezTo>
                    <a:pt x="1165" y="4631"/>
                    <a:pt x="1158" y="4631"/>
                    <a:pt x="1143" y="4631"/>
                  </a:cubicBezTo>
                  <a:cubicBezTo>
                    <a:pt x="1136" y="4631"/>
                    <a:pt x="1128" y="4631"/>
                    <a:pt x="1121" y="4645"/>
                  </a:cubicBezTo>
                  <a:cubicBezTo>
                    <a:pt x="1070" y="4697"/>
                    <a:pt x="1026" y="4711"/>
                    <a:pt x="997" y="4711"/>
                  </a:cubicBezTo>
                  <a:cubicBezTo>
                    <a:pt x="982" y="4711"/>
                    <a:pt x="967" y="4697"/>
                    <a:pt x="953" y="4682"/>
                  </a:cubicBezTo>
                  <a:cubicBezTo>
                    <a:pt x="938" y="4675"/>
                    <a:pt x="923" y="4653"/>
                    <a:pt x="894" y="4653"/>
                  </a:cubicBezTo>
                  <a:cubicBezTo>
                    <a:pt x="894" y="4653"/>
                    <a:pt x="894" y="4653"/>
                    <a:pt x="887" y="4660"/>
                  </a:cubicBezTo>
                  <a:cubicBezTo>
                    <a:pt x="879" y="4660"/>
                    <a:pt x="872" y="4660"/>
                    <a:pt x="857" y="4660"/>
                  </a:cubicBezTo>
                  <a:cubicBezTo>
                    <a:pt x="792" y="4660"/>
                    <a:pt x="696" y="4638"/>
                    <a:pt x="623" y="4602"/>
                  </a:cubicBezTo>
                  <a:cubicBezTo>
                    <a:pt x="616" y="4602"/>
                    <a:pt x="601" y="4602"/>
                    <a:pt x="594" y="4602"/>
                  </a:cubicBezTo>
                  <a:cubicBezTo>
                    <a:pt x="572" y="4602"/>
                    <a:pt x="542" y="4609"/>
                    <a:pt x="513" y="4631"/>
                  </a:cubicBezTo>
                  <a:cubicBezTo>
                    <a:pt x="476" y="4653"/>
                    <a:pt x="476" y="4653"/>
                    <a:pt x="476" y="4653"/>
                  </a:cubicBezTo>
                  <a:cubicBezTo>
                    <a:pt x="491" y="4616"/>
                    <a:pt x="491" y="4616"/>
                    <a:pt x="491" y="4616"/>
                  </a:cubicBezTo>
                  <a:cubicBezTo>
                    <a:pt x="491" y="4594"/>
                    <a:pt x="498" y="4579"/>
                    <a:pt x="506" y="4557"/>
                  </a:cubicBezTo>
                  <a:cubicBezTo>
                    <a:pt x="513" y="4543"/>
                    <a:pt x="520" y="4521"/>
                    <a:pt x="528" y="4506"/>
                  </a:cubicBezTo>
                  <a:cubicBezTo>
                    <a:pt x="535" y="4440"/>
                    <a:pt x="579" y="4396"/>
                    <a:pt x="630" y="4338"/>
                  </a:cubicBezTo>
                  <a:cubicBezTo>
                    <a:pt x="674" y="4301"/>
                    <a:pt x="674" y="4272"/>
                    <a:pt x="674" y="4228"/>
                  </a:cubicBezTo>
                  <a:cubicBezTo>
                    <a:pt x="682" y="4213"/>
                    <a:pt x="682" y="4198"/>
                    <a:pt x="682" y="4176"/>
                  </a:cubicBezTo>
                  <a:cubicBezTo>
                    <a:pt x="696" y="4103"/>
                    <a:pt x="726" y="4088"/>
                    <a:pt x="777" y="4066"/>
                  </a:cubicBezTo>
                  <a:cubicBezTo>
                    <a:pt x="784" y="4059"/>
                    <a:pt x="799" y="4052"/>
                    <a:pt x="813" y="4045"/>
                  </a:cubicBezTo>
                  <a:cubicBezTo>
                    <a:pt x="850" y="4023"/>
                    <a:pt x="850" y="3986"/>
                    <a:pt x="850" y="3927"/>
                  </a:cubicBezTo>
                  <a:cubicBezTo>
                    <a:pt x="850" y="3891"/>
                    <a:pt x="850" y="3854"/>
                    <a:pt x="865" y="3825"/>
                  </a:cubicBezTo>
                  <a:cubicBezTo>
                    <a:pt x="872" y="3795"/>
                    <a:pt x="879" y="3781"/>
                    <a:pt x="865" y="3766"/>
                  </a:cubicBezTo>
                  <a:cubicBezTo>
                    <a:pt x="850" y="3744"/>
                    <a:pt x="821" y="3729"/>
                    <a:pt x="777" y="3729"/>
                  </a:cubicBezTo>
                  <a:cubicBezTo>
                    <a:pt x="696" y="3729"/>
                    <a:pt x="616" y="3700"/>
                    <a:pt x="616" y="3627"/>
                  </a:cubicBezTo>
                  <a:cubicBezTo>
                    <a:pt x="616" y="3576"/>
                    <a:pt x="608" y="3576"/>
                    <a:pt x="594" y="3576"/>
                  </a:cubicBezTo>
                  <a:cubicBezTo>
                    <a:pt x="579" y="3576"/>
                    <a:pt x="564" y="3583"/>
                    <a:pt x="542" y="3583"/>
                  </a:cubicBezTo>
                  <a:cubicBezTo>
                    <a:pt x="535" y="3583"/>
                    <a:pt x="528" y="3583"/>
                    <a:pt x="520" y="3583"/>
                  </a:cubicBezTo>
                  <a:cubicBezTo>
                    <a:pt x="476" y="3583"/>
                    <a:pt x="447" y="3554"/>
                    <a:pt x="418" y="3532"/>
                  </a:cubicBezTo>
                  <a:cubicBezTo>
                    <a:pt x="403" y="3517"/>
                    <a:pt x="388" y="3502"/>
                    <a:pt x="374" y="3488"/>
                  </a:cubicBezTo>
                  <a:cubicBezTo>
                    <a:pt x="301" y="3451"/>
                    <a:pt x="264" y="3378"/>
                    <a:pt x="249" y="3283"/>
                  </a:cubicBezTo>
                  <a:cubicBezTo>
                    <a:pt x="242" y="3209"/>
                    <a:pt x="220" y="3195"/>
                    <a:pt x="183" y="3165"/>
                  </a:cubicBezTo>
                  <a:cubicBezTo>
                    <a:pt x="176" y="3158"/>
                    <a:pt x="161" y="3143"/>
                    <a:pt x="154" y="3136"/>
                  </a:cubicBezTo>
                  <a:cubicBezTo>
                    <a:pt x="125" y="3107"/>
                    <a:pt x="110" y="3055"/>
                    <a:pt x="88" y="3004"/>
                  </a:cubicBezTo>
                  <a:cubicBezTo>
                    <a:pt x="73" y="2967"/>
                    <a:pt x="59" y="2931"/>
                    <a:pt x="37" y="2894"/>
                  </a:cubicBezTo>
                  <a:cubicBezTo>
                    <a:pt x="0" y="2828"/>
                    <a:pt x="29" y="2762"/>
                    <a:pt x="66" y="2689"/>
                  </a:cubicBezTo>
                  <a:cubicBezTo>
                    <a:pt x="73" y="2660"/>
                    <a:pt x="88" y="2638"/>
                    <a:pt x="95" y="2608"/>
                  </a:cubicBezTo>
                  <a:cubicBezTo>
                    <a:pt x="110" y="2572"/>
                    <a:pt x="110" y="2550"/>
                    <a:pt x="110" y="2535"/>
                  </a:cubicBezTo>
                  <a:cubicBezTo>
                    <a:pt x="117" y="2506"/>
                    <a:pt x="117" y="2498"/>
                    <a:pt x="154" y="2469"/>
                  </a:cubicBezTo>
                  <a:cubicBezTo>
                    <a:pt x="176" y="2447"/>
                    <a:pt x="191" y="2447"/>
                    <a:pt x="205" y="2440"/>
                  </a:cubicBezTo>
                  <a:cubicBezTo>
                    <a:pt x="205" y="2440"/>
                    <a:pt x="213" y="2440"/>
                    <a:pt x="213" y="2433"/>
                  </a:cubicBezTo>
                  <a:cubicBezTo>
                    <a:pt x="213" y="2433"/>
                    <a:pt x="198" y="2418"/>
                    <a:pt x="198" y="2403"/>
                  </a:cubicBezTo>
                  <a:cubicBezTo>
                    <a:pt x="161" y="2330"/>
                    <a:pt x="198" y="2257"/>
                    <a:pt x="249" y="2220"/>
                  </a:cubicBezTo>
                  <a:cubicBezTo>
                    <a:pt x="264" y="2205"/>
                    <a:pt x="286" y="2198"/>
                    <a:pt x="315" y="2191"/>
                  </a:cubicBezTo>
                  <a:cubicBezTo>
                    <a:pt x="359" y="2176"/>
                    <a:pt x="403" y="2154"/>
                    <a:pt x="425" y="2110"/>
                  </a:cubicBezTo>
                  <a:cubicBezTo>
                    <a:pt x="447" y="2051"/>
                    <a:pt x="484" y="2015"/>
                    <a:pt x="528" y="2015"/>
                  </a:cubicBezTo>
                  <a:cubicBezTo>
                    <a:pt x="542" y="2015"/>
                    <a:pt x="564" y="2022"/>
                    <a:pt x="579" y="2037"/>
                  </a:cubicBezTo>
                  <a:cubicBezTo>
                    <a:pt x="594" y="2044"/>
                    <a:pt x="601" y="2044"/>
                    <a:pt x="608" y="2044"/>
                  </a:cubicBezTo>
                  <a:cubicBezTo>
                    <a:pt x="637" y="2044"/>
                    <a:pt x="660" y="2015"/>
                    <a:pt x="696" y="1978"/>
                  </a:cubicBezTo>
                  <a:cubicBezTo>
                    <a:pt x="704" y="1964"/>
                    <a:pt x="704" y="1956"/>
                    <a:pt x="704" y="1949"/>
                  </a:cubicBezTo>
                  <a:cubicBezTo>
                    <a:pt x="704" y="1942"/>
                    <a:pt x="689" y="1927"/>
                    <a:pt x="674" y="1919"/>
                  </a:cubicBezTo>
                  <a:cubicBezTo>
                    <a:pt x="667" y="1912"/>
                    <a:pt x="652" y="1905"/>
                    <a:pt x="645" y="1897"/>
                  </a:cubicBezTo>
                  <a:cubicBezTo>
                    <a:pt x="637" y="1890"/>
                    <a:pt x="637" y="1890"/>
                    <a:pt x="637" y="1890"/>
                  </a:cubicBezTo>
                  <a:cubicBezTo>
                    <a:pt x="645" y="1868"/>
                    <a:pt x="645" y="1868"/>
                    <a:pt x="645" y="1868"/>
                  </a:cubicBezTo>
                  <a:cubicBezTo>
                    <a:pt x="652" y="1832"/>
                    <a:pt x="660" y="1795"/>
                    <a:pt x="696" y="1788"/>
                  </a:cubicBezTo>
                  <a:cubicBezTo>
                    <a:pt x="704" y="1788"/>
                    <a:pt x="711" y="1788"/>
                    <a:pt x="718" y="1788"/>
                  </a:cubicBezTo>
                  <a:cubicBezTo>
                    <a:pt x="755" y="1788"/>
                    <a:pt x="777" y="1810"/>
                    <a:pt x="799" y="1846"/>
                  </a:cubicBezTo>
                  <a:cubicBezTo>
                    <a:pt x="799" y="1854"/>
                    <a:pt x="806" y="1868"/>
                    <a:pt x="813" y="1883"/>
                  </a:cubicBezTo>
                  <a:cubicBezTo>
                    <a:pt x="828" y="1912"/>
                    <a:pt x="843" y="1949"/>
                    <a:pt x="857" y="1949"/>
                  </a:cubicBezTo>
                  <a:cubicBezTo>
                    <a:pt x="872" y="1949"/>
                    <a:pt x="879" y="1942"/>
                    <a:pt x="894" y="1927"/>
                  </a:cubicBezTo>
                  <a:cubicBezTo>
                    <a:pt x="960" y="1854"/>
                    <a:pt x="989" y="1832"/>
                    <a:pt x="1048" y="1810"/>
                  </a:cubicBezTo>
                  <a:cubicBezTo>
                    <a:pt x="1063" y="1810"/>
                    <a:pt x="1070" y="1810"/>
                    <a:pt x="1077" y="1810"/>
                  </a:cubicBezTo>
                  <a:cubicBezTo>
                    <a:pt x="1136" y="1810"/>
                    <a:pt x="1180" y="1861"/>
                    <a:pt x="1195" y="1883"/>
                  </a:cubicBezTo>
                  <a:cubicBezTo>
                    <a:pt x="1209" y="1905"/>
                    <a:pt x="1224" y="1912"/>
                    <a:pt x="1238" y="1912"/>
                  </a:cubicBezTo>
                  <a:cubicBezTo>
                    <a:pt x="1246" y="1912"/>
                    <a:pt x="1253" y="1912"/>
                    <a:pt x="1253" y="1897"/>
                  </a:cubicBezTo>
                  <a:cubicBezTo>
                    <a:pt x="1261" y="1876"/>
                    <a:pt x="1268" y="1876"/>
                    <a:pt x="1275" y="1876"/>
                  </a:cubicBezTo>
                  <a:cubicBezTo>
                    <a:pt x="1290" y="1876"/>
                    <a:pt x="1304" y="1890"/>
                    <a:pt x="1319" y="1905"/>
                  </a:cubicBezTo>
                  <a:cubicBezTo>
                    <a:pt x="1326" y="1912"/>
                    <a:pt x="1334" y="1919"/>
                    <a:pt x="1341" y="1927"/>
                  </a:cubicBezTo>
                  <a:cubicBezTo>
                    <a:pt x="1348" y="1934"/>
                    <a:pt x="1356" y="1942"/>
                    <a:pt x="1370" y="1942"/>
                  </a:cubicBezTo>
                  <a:cubicBezTo>
                    <a:pt x="1400" y="1942"/>
                    <a:pt x="1422" y="1927"/>
                    <a:pt x="1444" y="1919"/>
                  </a:cubicBezTo>
                  <a:cubicBezTo>
                    <a:pt x="1480" y="1897"/>
                    <a:pt x="1488" y="1868"/>
                    <a:pt x="1480" y="1832"/>
                  </a:cubicBezTo>
                  <a:cubicBezTo>
                    <a:pt x="1480" y="1810"/>
                    <a:pt x="1488" y="1780"/>
                    <a:pt x="1502" y="1766"/>
                  </a:cubicBezTo>
                  <a:cubicBezTo>
                    <a:pt x="1517" y="1736"/>
                    <a:pt x="1524" y="1729"/>
                    <a:pt x="1510" y="1722"/>
                  </a:cubicBezTo>
                  <a:cubicBezTo>
                    <a:pt x="1502" y="1707"/>
                    <a:pt x="1495" y="1707"/>
                    <a:pt x="1480" y="1700"/>
                  </a:cubicBezTo>
                  <a:cubicBezTo>
                    <a:pt x="1458" y="1685"/>
                    <a:pt x="1436" y="1670"/>
                    <a:pt x="1436" y="1626"/>
                  </a:cubicBezTo>
                  <a:cubicBezTo>
                    <a:pt x="1436" y="1612"/>
                    <a:pt x="1436" y="1604"/>
                    <a:pt x="1436" y="1597"/>
                  </a:cubicBezTo>
                  <a:cubicBezTo>
                    <a:pt x="1436" y="1560"/>
                    <a:pt x="1436" y="1531"/>
                    <a:pt x="1480" y="1495"/>
                  </a:cubicBezTo>
                  <a:cubicBezTo>
                    <a:pt x="1488" y="1480"/>
                    <a:pt x="1502" y="1473"/>
                    <a:pt x="1517" y="1473"/>
                  </a:cubicBezTo>
                  <a:cubicBezTo>
                    <a:pt x="1546" y="1473"/>
                    <a:pt x="1568" y="1502"/>
                    <a:pt x="1590" y="1524"/>
                  </a:cubicBezTo>
                  <a:cubicBezTo>
                    <a:pt x="1590" y="1524"/>
                    <a:pt x="1597" y="1531"/>
                    <a:pt x="1605" y="1538"/>
                  </a:cubicBezTo>
                  <a:cubicBezTo>
                    <a:pt x="1619" y="1553"/>
                    <a:pt x="1649" y="1583"/>
                    <a:pt x="1678" y="1583"/>
                  </a:cubicBezTo>
                  <a:cubicBezTo>
                    <a:pt x="1693" y="1583"/>
                    <a:pt x="1700" y="1583"/>
                    <a:pt x="1707" y="1568"/>
                  </a:cubicBezTo>
                  <a:cubicBezTo>
                    <a:pt x="1751" y="1516"/>
                    <a:pt x="1766" y="1473"/>
                    <a:pt x="1759" y="1451"/>
                  </a:cubicBezTo>
                  <a:cubicBezTo>
                    <a:pt x="1744" y="1428"/>
                    <a:pt x="1737" y="1392"/>
                    <a:pt x="1751" y="1363"/>
                  </a:cubicBezTo>
                  <a:cubicBezTo>
                    <a:pt x="1759" y="1341"/>
                    <a:pt x="1781" y="1333"/>
                    <a:pt x="1803" y="1326"/>
                  </a:cubicBezTo>
                  <a:cubicBezTo>
                    <a:pt x="1832" y="1326"/>
                    <a:pt x="1832" y="1319"/>
                    <a:pt x="1832" y="1289"/>
                  </a:cubicBezTo>
                  <a:cubicBezTo>
                    <a:pt x="1839" y="1282"/>
                    <a:pt x="1839" y="1282"/>
                    <a:pt x="1839" y="1275"/>
                  </a:cubicBezTo>
                  <a:cubicBezTo>
                    <a:pt x="1847" y="1238"/>
                    <a:pt x="1898" y="1231"/>
                    <a:pt x="1942" y="1231"/>
                  </a:cubicBezTo>
                  <a:cubicBezTo>
                    <a:pt x="1957" y="1231"/>
                    <a:pt x="1971" y="1231"/>
                    <a:pt x="1978" y="1223"/>
                  </a:cubicBezTo>
                  <a:cubicBezTo>
                    <a:pt x="1986" y="1223"/>
                    <a:pt x="1993" y="1216"/>
                    <a:pt x="2008" y="1194"/>
                  </a:cubicBezTo>
                  <a:cubicBezTo>
                    <a:pt x="2015" y="1179"/>
                    <a:pt x="2023" y="1165"/>
                    <a:pt x="2037" y="1143"/>
                  </a:cubicBezTo>
                  <a:cubicBezTo>
                    <a:pt x="2052" y="1128"/>
                    <a:pt x="2066" y="1121"/>
                    <a:pt x="2088" y="1121"/>
                  </a:cubicBezTo>
                  <a:cubicBezTo>
                    <a:pt x="2103" y="1121"/>
                    <a:pt x="2125" y="1128"/>
                    <a:pt x="2140" y="1135"/>
                  </a:cubicBezTo>
                  <a:cubicBezTo>
                    <a:pt x="2154" y="1135"/>
                    <a:pt x="2169" y="1143"/>
                    <a:pt x="2176" y="1143"/>
                  </a:cubicBezTo>
                  <a:cubicBezTo>
                    <a:pt x="2213" y="1143"/>
                    <a:pt x="2242" y="1128"/>
                    <a:pt x="2286" y="1092"/>
                  </a:cubicBezTo>
                  <a:cubicBezTo>
                    <a:pt x="2301" y="1084"/>
                    <a:pt x="2308" y="1077"/>
                    <a:pt x="2323" y="1062"/>
                  </a:cubicBezTo>
                  <a:cubicBezTo>
                    <a:pt x="2360" y="1033"/>
                    <a:pt x="2396" y="996"/>
                    <a:pt x="2433" y="996"/>
                  </a:cubicBezTo>
                  <a:cubicBezTo>
                    <a:pt x="2455" y="996"/>
                    <a:pt x="2477" y="1011"/>
                    <a:pt x="2499" y="1018"/>
                  </a:cubicBezTo>
                  <a:cubicBezTo>
                    <a:pt x="2521" y="1033"/>
                    <a:pt x="2543" y="1047"/>
                    <a:pt x="2565" y="1047"/>
                  </a:cubicBezTo>
                  <a:cubicBezTo>
                    <a:pt x="2572" y="1047"/>
                    <a:pt x="2572" y="1040"/>
                    <a:pt x="2579" y="1040"/>
                  </a:cubicBezTo>
                  <a:cubicBezTo>
                    <a:pt x="2594" y="1033"/>
                    <a:pt x="2609" y="1026"/>
                    <a:pt x="2631" y="1011"/>
                  </a:cubicBezTo>
                  <a:cubicBezTo>
                    <a:pt x="2660" y="996"/>
                    <a:pt x="2704" y="982"/>
                    <a:pt x="2719" y="960"/>
                  </a:cubicBezTo>
                  <a:cubicBezTo>
                    <a:pt x="2733" y="938"/>
                    <a:pt x="2741" y="930"/>
                    <a:pt x="2748" y="908"/>
                  </a:cubicBezTo>
                  <a:cubicBezTo>
                    <a:pt x="2755" y="894"/>
                    <a:pt x="2763" y="879"/>
                    <a:pt x="2777" y="857"/>
                  </a:cubicBezTo>
                  <a:cubicBezTo>
                    <a:pt x="2814" y="798"/>
                    <a:pt x="2880" y="762"/>
                    <a:pt x="2924" y="747"/>
                  </a:cubicBezTo>
                  <a:cubicBezTo>
                    <a:pt x="2931" y="747"/>
                    <a:pt x="2938" y="747"/>
                    <a:pt x="2953" y="747"/>
                  </a:cubicBezTo>
                  <a:cubicBezTo>
                    <a:pt x="2983" y="740"/>
                    <a:pt x="3026" y="733"/>
                    <a:pt x="3070" y="703"/>
                  </a:cubicBezTo>
                  <a:cubicBezTo>
                    <a:pt x="3078" y="696"/>
                    <a:pt x="3092" y="688"/>
                    <a:pt x="3100" y="681"/>
                  </a:cubicBezTo>
                  <a:cubicBezTo>
                    <a:pt x="3129" y="659"/>
                    <a:pt x="3151" y="637"/>
                    <a:pt x="3173" y="637"/>
                  </a:cubicBezTo>
                  <a:cubicBezTo>
                    <a:pt x="3180" y="637"/>
                    <a:pt x="3202" y="645"/>
                    <a:pt x="3202" y="666"/>
                  </a:cubicBezTo>
                  <a:cubicBezTo>
                    <a:pt x="3202" y="674"/>
                    <a:pt x="3209" y="674"/>
                    <a:pt x="3209" y="674"/>
                  </a:cubicBezTo>
                  <a:cubicBezTo>
                    <a:pt x="3209" y="674"/>
                    <a:pt x="3232" y="659"/>
                    <a:pt x="3232" y="637"/>
                  </a:cubicBezTo>
                  <a:cubicBezTo>
                    <a:pt x="3239" y="593"/>
                    <a:pt x="3268" y="593"/>
                    <a:pt x="3297" y="586"/>
                  </a:cubicBezTo>
                  <a:cubicBezTo>
                    <a:pt x="3312" y="586"/>
                    <a:pt x="3334" y="586"/>
                    <a:pt x="3356" y="578"/>
                  </a:cubicBezTo>
                  <a:cubicBezTo>
                    <a:pt x="3378" y="578"/>
                    <a:pt x="3385" y="571"/>
                    <a:pt x="3393" y="571"/>
                  </a:cubicBezTo>
                  <a:lnTo>
                    <a:pt x="3393" y="571"/>
                  </a:lnTo>
                  <a:cubicBezTo>
                    <a:pt x="3400" y="564"/>
                    <a:pt x="3400" y="557"/>
                    <a:pt x="3407" y="542"/>
                  </a:cubicBezTo>
                  <a:cubicBezTo>
                    <a:pt x="3407" y="527"/>
                    <a:pt x="3407" y="513"/>
                    <a:pt x="3415" y="505"/>
                  </a:cubicBezTo>
                  <a:cubicBezTo>
                    <a:pt x="3422" y="469"/>
                    <a:pt x="3429" y="439"/>
                    <a:pt x="3459" y="410"/>
                  </a:cubicBezTo>
                  <a:cubicBezTo>
                    <a:pt x="3481" y="381"/>
                    <a:pt x="3503" y="359"/>
                    <a:pt x="3525" y="344"/>
                  </a:cubicBezTo>
                  <a:cubicBezTo>
                    <a:pt x="3539" y="337"/>
                    <a:pt x="3554" y="329"/>
                    <a:pt x="3561" y="322"/>
                  </a:cubicBezTo>
                  <a:cubicBezTo>
                    <a:pt x="3576" y="307"/>
                    <a:pt x="3583" y="271"/>
                    <a:pt x="3583" y="242"/>
                  </a:cubicBezTo>
                  <a:cubicBezTo>
                    <a:pt x="3583" y="227"/>
                    <a:pt x="3591" y="212"/>
                    <a:pt x="3591" y="197"/>
                  </a:cubicBezTo>
                  <a:cubicBezTo>
                    <a:pt x="3591" y="190"/>
                    <a:pt x="3591" y="176"/>
                    <a:pt x="3591" y="168"/>
                  </a:cubicBezTo>
                  <a:cubicBezTo>
                    <a:pt x="3591" y="124"/>
                    <a:pt x="3591" y="80"/>
                    <a:pt x="3642" y="44"/>
                  </a:cubicBezTo>
                  <a:cubicBezTo>
                    <a:pt x="3686" y="14"/>
                    <a:pt x="3715" y="0"/>
                    <a:pt x="3737" y="0"/>
                  </a:cubicBezTo>
                  <a:cubicBezTo>
                    <a:pt x="3759" y="0"/>
                    <a:pt x="3774" y="7"/>
                    <a:pt x="3788" y="22"/>
                  </a:cubicBezTo>
                  <a:cubicBezTo>
                    <a:pt x="3818" y="66"/>
                    <a:pt x="3818" y="124"/>
                    <a:pt x="3788" y="168"/>
                  </a:cubicBezTo>
                  <a:cubicBezTo>
                    <a:pt x="3781" y="176"/>
                    <a:pt x="3781" y="183"/>
                    <a:pt x="3788" y="183"/>
                  </a:cubicBezTo>
                  <a:cubicBezTo>
                    <a:pt x="3788" y="205"/>
                    <a:pt x="3825" y="219"/>
                    <a:pt x="3847" y="227"/>
                  </a:cubicBezTo>
                  <a:cubicBezTo>
                    <a:pt x="3847" y="234"/>
                    <a:pt x="3847" y="234"/>
                    <a:pt x="3847" y="234"/>
                  </a:cubicBezTo>
                  <a:cubicBezTo>
                    <a:pt x="3884" y="249"/>
                    <a:pt x="3913" y="278"/>
                    <a:pt x="3935" y="315"/>
                  </a:cubicBezTo>
                  <a:cubicBezTo>
                    <a:pt x="3942" y="329"/>
                    <a:pt x="3964" y="337"/>
                    <a:pt x="3979" y="337"/>
                  </a:cubicBezTo>
                  <a:cubicBezTo>
                    <a:pt x="3986" y="337"/>
                    <a:pt x="3994" y="337"/>
                    <a:pt x="3994" y="337"/>
                  </a:cubicBezTo>
                  <a:cubicBezTo>
                    <a:pt x="4008" y="337"/>
                    <a:pt x="4067" y="344"/>
                    <a:pt x="4082" y="388"/>
                  </a:cubicBezTo>
                  <a:cubicBezTo>
                    <a:pt x="4089" y="417"/>
                    <a:pt x="4074" y="461"/>
                    <a:pt x="4059" y="491"/>
                  </a:cubicBezTo>
                  <a:cubicBezTo>
                    <a:pt x="4059" y="498"/>
                    <a:pt x="4052" y="498"/>
                    <a:pt x="4052" y="505"/>
                  </a:cubicBezTo>
                  <a:cubicBezTo>
                    <a:pt x="4045" y="527"/>
                    <a:pt x="4045" y="593"/>
                    <a:pt x="4067" y="608"/>
                  </a:cubicBezTo>
                  <a:cubicBezTo>
                    <a:pt x="4074" y="623"/>
                    <a:pt x="4089" y="630"/>
                    <a:pt x="4104" y="637"/>
                  </a:cubicBezTo>
                  <a:cubicBezTo>
                    <a:pt x="4118" y="652"/>
                    <a:pt x="4147" y="674"/>
                    <a:pt x="4162" y="696"/>
                  </a:cubicBezTo>
                  <a:cubicBezTo>
                    <a:pt x="4169" y="703"/>
                    <a:pt x="4177" y="718"/>
                    <a:pt x="4191" y="725"/>
                  </a:cubicBezTo>
                  <a:cubicBezTo>
                    <a:pt x="4214" y="740"/>
                    <a:pt x="4243" y="762"/>
                    <a:pt x="4235" y="798"/>
                  </a:cubicBezTo>
                  <a:cubicBezTo>
                    <a:pt x="4228" y="806"/>
                    <a:pt x="4228" y="820"/>
                    <a:pt x="4235" y="820"/>
                  </a:cubicBezTo>
                  <a:cubicBezTo>
                    <a:pt x="4235" y="828"/>
                    <a:pt x="4250" y="828"/>
                    <a:pt x="4257" y="828"/>
                  </a:cubicBezTo>
                  <a:cubicBezTo>
                    <a:pt x="4265" y="828"/>
                    <a:pt x="4272" y="828"/>
                    <a:pt x="4279" y="828"/>
                  </a:cubicBezTo>
                  <a:cubicBezTo>
                    <a:pt x="4287" y="828"/>
                    <a:pt x="4294" y="820"/>
                    <a:pt x="4301" y="820"/>
                  </a:cubicBezTo>
                  <a:cubicBezTo>
                    <a:pt x="4316" y="820"/>
                    <a:pt x="4331" y="813"/>
                    <a:pt x="4338" y="813"/>
                  </a:cubicBezTo>
                  <a:cubicBezTo>
                    <a:pt x="4353" y="813"/>
                    <a:pt x="4375" y="820"/>
                    <a:pt x="4375" y="850"/>
                  </a:cubicBezTo>
                  <a:lnTo>
                    <a:pt x="4375" y="850"/>
                  </a:lnTo>
                  <a:lnTo>
                    <a:pt x="4375" y="857"/>
                  </a:lnTo>
                  <a:cubicBezTo>
                    <a:pt x="4375" y="908"/>
                    <a:pt x="4375" y="908"/>
                    <a:pt x="4375" y="908"/>
                  </a:cubicBezTo>
                  <a:cubicBezTo>
                    <a:pt x="4375" y="945"/>
                    <a:pt x="4382" y="982"/>
                    <a:pt x="4404" y="1018"/>
                  </a:cubicBezTo>
                  <a:cubicBezTo>
                    <a:pt x="4433" y="1077"/>
                    <a:pt x="4477" y="1187"/>
                    <a:pt x="4433" y="1260"/>
                  </a:cubicBezTo>
                  <a:cubicBezTo>
                    <a:pt x="4426" y="1267"/>
                    <a:pt x="4419" y="1282"/>
                    <a:pt x="4411" y="1297"/>
                  </a:cubicBezTo>
                  <a:cubicBezTo>
                    <a:pt x="4382" y="1355"/>
                    <a:pt x="4360" y="1407"/>
                    <a:pt x="4316" y="1407"/>
                  </a:cubicBezTo>
                  <a:cubicBezTo>
                    <a:pt x="4309" y="1407"/>
                    <a:pt x="4309" y="1407"/>
                    <a:pt x="4309" y="1407"/>
                  </a:cubicBezTo>
                  <a:cubicBezTo>
                    <a:pt x="4279" y="1407"/>
                    <a:pt x="4265" y="1385"/>
                    <a:pt x="4250" y="1370"/>
                  </a:cubicBezTo>
                  <a:cubicBezTo>
                    <a:pt x="4243" y="1355"/>
                    <a:pt x="4228" y="1341"/>
                    <a:pt x="4214" y="1341"/>
                  </a:cubicBezTo>
                  <a:lnTo>
                    <a:pt x="4206" y="1341"/>
                  </a:lnTo>
                  <a:cubicBezTo>
                    <a:pt x="4177" y="1341"/>
                    <a:pt x="4155" y="1363"/>
                    <a:pt x="4140" y="1392"/>
                  </a:cubicBezTo>
                  <a:cubicBezTo>
                    <a:pt x="4133" y="1407"/>
                    <a:pt x="4118" y="1414"/>
                    <a:pt x="4111" y="1421"/>
                  </a:cubicBezTo>
                  <a:cubicBezTo>
                    <a:pt x="4089" y="1451"/>
                    <a:pt x="4067" y="1473"/>
                    <a:pt x="4074" y="1502"/>
                  </a:cubicBezTo>
                  <a:cubicBezTo>
                    <a:pt x="4074" y="1516"/>
                    <a:pt x="4082" y="1538"/>
                    <a:pt x="4089" y="1553"/>
                  </a:cubicBezTo>
                  <a:cubicBezTo>
                    <a:pt x="4096" y="1583"/>
                    <a:pt x="4111" y="1619"/>
                    <a:pt x="4104" y="1648"/>
                  </a:cubicBezTo>
                  <a:cubicBezTo>
                    <a:pt x="4104" y="1663"/>
                    <a:pt x="4104" y="1670"/>
                    <a:pt x="4104" y="1678"/>
                  </a:cubicBezTo>
                  <a:cubicBezTo>
                    <a:pt x="4096" y="1714"/>
                    <a:pt x="4096" y="1736"/>
                    <a:pt x="4059" y="1773"/>
                  </a:cubicBezTo>
                  <a:cubicBezTo>
                    <a:pt x="4045" y="1780"/>
                    <a:pt x="4045" y="1780"/>
                    <a:pt x="4045" y="1780"/>
                  </a:cubicBezTo>
                  <a:cubicBezTo>
                    <a:pt x="4038" y="1788"/>
                    <a:pt x="4023" y="1802"/>
                    <a:pt x="4023" y="1810"/>
                  </a:cubicBezTo>
                  <a:lnTo>
                    <a:pt x="4023" y="1810"/>
                  </a:lnTo>
                  <a:cubicBezTo>
                    <a:pt x="4030" y="1810"/>
                    <a:pt x="4038" y="1810"/>
                    <a:pt x="4059" y="1810"/>
                  </a:cubicBezTo>
                  <a:cubicBezTo>
                    <a:pt x="4133" y="1824"/>
                    <a:pt x="4169" y="1861"/>
                    <a:pt x="4199" y="1890"/>
                  </a:cubicBezTo>
                  <a:cubicBezTo>
                    <a:pt x="4214" y="1905"/>
                    <a:pt x="4214" y="1905"/>
                    <a:pt x="4214" y="1905"/>
                  </a:cubicBezTo>
                  <a:cubicBezTo>
                    <a:pt x="4235" y="1927"/>
                    <a:pt x="4243" y="1949"/>
                    <a:pt x="4250" y="1971"/>
                  </a:cubicBezTo>
                  <a:cubicBezTo>
                    <a:pt x="4250" y="1985"/>
                    <a:pt x="4250" y="1993"/>
                    <a:pt x="4257" y="2007"/>
                  </a:cubicBezTo>
                  <a:cubicBezTo>
                    <a:pt x="4265" y="2029"/>
                    <a:pt x="4272" y="2037"/>
                    <a:pt x="4287" y="2051"/>
                  </a:cubicBezTo>
                  <a:cubicBezTo>
                    <a:pt x="4294" y="2059"/>
                    <a:pt x="4301" y="2066"/>
                    <a:pt x="4316" y="2081"/>
                  </a:cubicBezTo>
                  <a:cubicBezTo>
                    <a:pt x="4345" y="2125"/>
                    <a:pt x="4360" y="2183"/>
                    <a:pt x="4353" y="2227"/>
                  </a:cubicBezTo>
                  <a:cubicBezTo>
                    <a:pt x="4345" y="2249"/>
                    <a:pt x="4338" y="2315"/>
                    <a:pt x="4294" y="2315"/>
                  </a:cubicBezTo>
                  <a:cubicBezTo>
                    <a:pt x="4279" y="2315"/>
                    <a:pt x="4265" y="2308"/>
                    <a:pt x="4250" y="2301"/>
                  </a:cubicBezTo>
                  <a:cubicBezTo>
                    <a:pt x="4235" y="2286"/>
                    <a:pt x="4214" y="2286"/>
                    <a:pt x="4206" y="2286"/>
                  </a:cubicBezTo>
                  <a:cubicBezTo>
                    <a:pt x="4184" y="2286"/>
                    <a:pt x="4162" y="2293"/>
                    <a:pt x="4155" y="2301"/>
                  </a:cubicBezTo>
                  <a:cubicBezTo>
                    <a:pt x="4155" y="2308"/>
                    <a:pt x="4155" y="2308"/>
                    <a:pt x="4155" y="2308"/>
                  </a:cubicBezTo>
                  <a:cubicBezTo>
                    <a:pt x="4155" y="2315"/>
                    <a:pt x="4162" y="2315"/>
                    <a:pt x="4177" y="2323"/>
                  </a:cubicBezTo>
                  <a:cubicBezTo>
                    <a:pt x="4191" y="2323"/>
                    <a:pt x="4221" y="2330"/>
                    <a:pt x="4221" y="2359"/>
                  </a:cubicBezTo>
                  <a:cubicBezTo>
                    <a:pt x="4228" y="2388"/>
                    <a:pt x="4221" y="2425"/>
                    <a:pt x="4206" y="2440"/>
                  </a:cubicBezTo>
                  <a:cubicBezTo>
                    <a:pt x="4191" y="2454"/>
                    <a:pt x="4177" y="2462"/>
                    <a:pt x="4162" y="2462"/>
                  </a:cubicBezTo>
                  <a:cubicBezTo>
                    <a:pt x="4147" y="2462"/>
                    <a:pt x="4140" y="2462"/>
                    <a:pt x="4126" y="2454"/>
                  </a:cubicBezTo>
                  <a:cubicBezTo>
                    <a:pt x="4111" y="2447"/>
                    <a:pt x="4096" y="2433"/>
                    <a:pt x="4082" y="2425"/>
                  </a:cubicBezTo>
                  <a:cubicBezTo>
                    <a:pt x="4067" y="2410"/>
                    <a:pt x="4052" y="2403"/>
                    <a:pt x="4045" y="2403"/>
                  </a:cubicBezTo>
                  <a:cubicBezTo>
                    <a:pt x="4038" y="2403"/>
                    <a:pt x="4038" y="2403"/>
                    <a:pt x="4023" y="2418"/>
                  </a:cubicBezTo>
                  <a:cubicBezTo>
                    <a:pt x="4008" y="2440"/>
                    <a:pt x="3979" y="2454"/>
                    <a:pt x="3957" y="2476"/>
                  </a:cubicBezTo>
                  <a:cubicBezTo>
                    <a:pt x="3942" y="2484"/>
                    <a:pt x="3928" y="2498"/>
                    <a:pt x="3913" y="2513"/>
                  </a:cubicBezTo>
                  <a:cubicBezTo>
                    <a:pt x="3906" y="2520"/>
                    <a:pt x="3891" y="2528"/>
                    <a:pt x="3876" y="2542"/>
                  </a:cubicBezTo>
                  <a:cubicBezTo>
                    <a:pt x="3854" y="2557"/>
                    <a:pt x="3825" y="2579"/>
                    <a:pt x="3825" y="2594"/>
                  </a:cubicBezTo>
                  <a:cubicBezTo>
                    <a:pt x="3825" y="2594"/>
                    <a:pt x="3825" y="2594"/>
                    <a:pt x="3832" y="2601"/>
                  </a:cubicBezTo>
                  <a:cubicBezTo>
                    <a:pt x="3854" y="2630"/>
                    <a:pt x="3884" y="2638"/>
                    <a:pt x="3906" y="2645"/>
                  </a:cubicBezTo>
                  <a:cubicBezTo>
                    <a:pt x="3913" y="2645"/>
                    <a:pt x="3913" y="2645"/>
                    <a:pt x="3913" y="2645"/>
                  </a:cubicBezTo>
                  <a:cubicBezTo>
                    <a:pt x="3950" y="2660"/>
                    <a:pt x="3972" y="2704"/>
                    <a:pt x="3957" y="2747"/>
                  </a:cubicBezTo>
                  <a:cubicBezTo>
                    <a:pt x="3957" y="2777"/>
                    <a:pt x="3950" y="2806"/>
                    <a:pt x="3920" y="2806"/>
                  </a:cubicBezTo>
                  <a:cubicBezTo>
                    <a:pt x="3913" y="2806"/>
                    <a:pt x="3898" y="2799"/>
                    <a:pt x="3884" y="2792"/>
                  </a:cubicBezTo>
                  <a:cubicBezTo>
                    <a:pt x="3869" y="2792"/>
                    <a:pt x="3854" y="2784"/>
                    <a:pt x="3840" y="2777"/>
                  </a:cubicBezTo>
                  <a:cubicBezTo>
                    <a:pt x="3818" y="2769"/>
                    <a:pt x="3796" y="2762"/>
                    <a:pt x="3788" y="2762"/>
                  </a:cubicBezTo>
                  <a:cubicBezTo>
                    <a:pt x="3781" y="2762"/>
                    <a:pt x="3781" y="2762"/>
                    <a:pt x="3781" y="2762"/>
                  </a:cubicBezTo>
                  <a:cubicBezTo>
                    <a:pt x="3766" y="2777"/>
                    <a:pt x="3759" y="2806"/>
                    <a:pt x="3759" y="2828"/>
                  </a:cubicBezTo>
                  <a:cubicBezTo>
                    <a:pt x="3752" y="2843"/>
                    <a:pt x="3752" y="2850"/>
                    <a:pt x="3745" y="2857"/>
                  </a:cubicBezTo>
                  <a:cubicBezTo>
                    <a:pt x="3737" y="2879"/>
                    <a:pt x="3723" y="2887"/>
                    <a:pt x="3715" y="2887"/>
                  </a:cubicBezTo>
                  <a:cubicBezTo>
                    <a:pt x="3700" y="2887"/>
                    <a:pt x="3693" y="2887"/>
                    <a:pt x="3678" y="2901"/>
                  </a:cubicBezTo>
                  <a:cubicBezTo>
                    <a:pt x="3649" y="2923"/>
                    <a:pt x="3627" y="2960"/>
                    <a:pt x="3635" y="2989"/>
                  </a:cubicBezTo>
                  <a:cubicBezTo>
                    <a:pt x="3635" y="2989"/>
                    <a:pt x="3635" y="2997"/>
                    <a:pt x="3649" y="3004"/>
                  </a:cubicBezTo>
                  <a:cubicBezTo>
                    <a:pt x="3657" y="3011"/>
                    <a:pt x="3671" y="3011"/>
                    <a:pt x="3678" y="3019"/>
                  </a:cubicBezTo>
                  <a:cubicBezTo>
                    <a:pt x="3715" y="3033"/>
                    <a:pt x="3752" y="3048"/>
                    <a:pt x="3766" y="3107"/>
                  </a:cubicBezTo>
                  <a:cubicBezTo>
                    <a:pt x="3781" y="3173"/>
                    <a:pt x="3796" y="3231"/>
                    <a:pt x="3832" y="3238"/>
                  </a:cubicBezTo>
                  <a:cubicBezTo>
                    <a:pt x="3840" y="3246"/>
                    <a:pt x="3854" y="3246"/>
                    <a:pt x="3884" y="3246"/>
                  </a:cubicBezTo>
                  <a:cubicBezTo>
                    <a:pt x="3920" y="3246"/>
                    <a:pt x="3964" y="3246"/>
                    <a:pt x="3972" y="3238"/>
                  </a:cubicBezTo>
                  <a:cubicBezTo>
                    <a:pt x="4001" y="3216"/>
                    <a:pt x="4030" y="3209"/>
                    <a:pt x="4052" y="3202"/>
                  </a:cubicBezTo>
                  <a:cubicBezTo>
                    <a:pt x="4074" y="3195"/>
                    <a:pt x="4089" y="3187"/>
                    <a:pt x="4104" y="3173"/>
                  </a:cubicBezTo>
                  <a:cubicBezTo>
                    <a:pt x="4140" y="3143"/>
                    <a:pt x="4177" y="3136"/>
                    <a:pt x="4228" y="3114"/>
                  </a:cubicBezTo>
                  <a:cubicBezTo>
                    <a:pt x="4294" y="3092"/>
                    <a:pt x="4294" y="3092"/>
                    <a:pt x="4294" y="3092"/>
                  </a:cubicBezTo>
                  <a:cubicBezTo>
                    <a:pt x="4353" y="3070"/>
                    <a:pt x="4419" y="3041"/>
                    <a:pt x="4455" y="3041"/>
                  </a:cubicBezTo>
                  <a:cubicBezTo>
                    <a:pt x="4463" y="3033"/>
                    <a:pt x="4463" y="3033"/>
                    <a:pt x="4463" y="3033"/>
                  </a:cubicBezTo>
                  <a:cubicBezTo>
                    <a:pt x="4477" y="3033"/>
                    <a:pt x="4507" y="3026"/>
                    <a:pt x="4536" y="3026"/>
                  </a:cubicBezTo>
                  <a:cubicBezTo>
                    <a:pt x="4573" y="3026"/>
                    <a:pt x="4602" y="3033"/>
                    <a:pt x="4616" y="3055"/>
                  </a:cubicBezTo>
                  <a:cubicBezTo>
                    <a:pt x="4631" y="3070"/>
                    <a:pt x="4638" y="3077"/>
                    <a:pt x="4653" y="3092"/>
                  </a:cubicBezTo>
                  <a:cubicBezTo>
                    <a:pt x="4682" y="3114"/>
                    <a:pt x="4704" y="3143"/>
                    <a:pt x="4734" y="3180"/>
                  </a:cubicBezTo>
                  <a:cubicBezTo>
                    <a:pt x="4741" y="3195"/>
                    <a:pt x="4756" y="3209"/>
                    <a:pt x="4770" y="3224"/>
                  </a:cubicBezTo>
                  <a:cubicBezTo>
                    <a:pt x="4800" y="3253"/>
                    <a:pt x="4836" y="3290"/>
                    <a:pt x="4829" y="3341"/>
                  </a:cubicBezTo>
                  <a:cubicBezTo>
                    <a:pt x="4822" y="3378"/>
                    <a:pt x="4807" y="3495"/>
                    <a:pt x="4829" y="3546"/>
                  </a:cubicBezTo>
                  <a:cubicBezTo>
                    <a:pt x="4836" y="3568"/>
                    <a:pt x="4844" y="3576"/>
                    <a:pt x="4851" y="3576"/>
                  </a:cubicBezTo>
                  <a:cubicBezTo>
                    <a:pt x="4858" y="3583"/>
                    <a:pt x="4873" y="3583"/>
                    <a:pt x="4888" y="3605"/>
                  </a:cubicBezTo>
                  <a:cubicBezTo>
                    <a:pt x="4902" y="3627"/>
                    <a:pt x="4902" y="3664"/>
                    <a:pt x="4902" y="3700"/>
                  </a:cubicBezTo>
                  <a:cubicBezTo>
                    <a:pt x="4902" y="3722"/>
                    <a:pt x="4902" y="3737"/>
                    <a:pt x="4902" y="3752"/>
                  </a:cubicBezTo>
                  <a:cubicBezTo>
                    <a:pt x="4909" y="3766"/>
                    <a:pt x="4909" y="3773"/>
                    <a:pt x="4909" y="3781"/>
                  </a:cubicBezTo>
                  <a:cubicBezTo>
                    <a:pt x="4917" y="3817"/>
                    <a:pt x="4917" y="3869"/>
                    <a:pt x="4946" y="3869"/>
                  </a:cubicBezTo>
                  <a:cubicBezTo>
                    <a:pt x="4968" y="3876"/>
                    <a:pt x="4983" y="3883"/>
                    <a:pt x="4997" y="3898"/>
                  </a:cubicBezTo>
                  <a:cubicBezTo>
                    <a:pt x="5012" y="3905"/>
                    <a:pt x="5027" y="3920"/>
                    <a:pt x="5056" y="3920"/>
                  </a:cubicBezTo>
                  <a:cubicBezTo>
                    <a:pt x="5071" y="3920"/>
                    <a:pt x="5071" y="3920"/>
                    <a:pt x="5071" y="3920"/>
                  </a:cubicBezTo>
                  <a:cubicBezTo>
                    <a:pt x="5085" y="3927"/>
                    <a:pt x="5100" y="3927"/>
                    <a:pt x="5107" y="3942"/>
                  </a:cubicBezTo>
                  <a:cubicBezTo>
                    <a:pt x="5115" y="3957"/>
                    <a:pt x="5100" y="3971"/>
                    <a:pt x="5064" y="4015"/>
                  </a:cubicBezTo>
                  <a:cubicBezTo>
                    <a:pt x="5041" y="4037"/>
                    <a:pt x="5034" y="4059"/>
                    <a:pt x="5019" y="4081"/>
                  </a:cubicBezTo>
                  <a:cubicBezTo>
                    <a:pt x="5012" y="4110"/>
                    <a:pt x="4997" y="4133"/>
                    <a:pt x="4946" y="4147"/>
                  </a:cubicBezTo>
                  <a:cubicBezTo>
                    <a:pt x="4866" y="4162"/>
                    <a:pt x="4851" y="4176"/>
                    <a:pt x="4844" y="4220"/>
                  </a:cubicBezTo>
                  <a:cubicBezTo>
                    <a:pt x="4836" y="4272"/>
                    <a:pt x="4851" y="4301"/>
                    <a:pt x="4880" y="4330"/>
                  </a:cubicBezTo>
                  <a:cubicBezTo>
                    <a:pt x="4931" y="4367"/>
                    <a:pt x="4954" y="4433"/>
                    <a:pt x="4961" y="4477"/>
                  </a:cubicBezTo>
                  <a:cubicBezTo>
                    <a:pt x="4968" y="4499"/>
                    <a:pt x="4983" y="4521"/>
                    <a:pt x="4983" y="4535"/>
                  </a:cubicBezTo>
                  <a:cubicBezTo>
                    <a:pt x="4997" y="4550"/>
                    <a:pt x="4997" y="4550"/>
                    <a:pt x="4997" y="4550"/>
                  </a:cubicBezTo>
                  <a:cubicBezTo>
                    <a:pt x="4983" y="4557"/>
                    <a:pt x="4983" y="4557"/>
                    <a:pt x="4983" y="4557"/>
                  </a:cubicBezTo>
                  <a:cubicBezTo>
                    <a:pt x="4976" y="4609"/>
                    <a:pt x="4961" y="4748"/>
                    <a:pt x="4997" y="4792"/>
                  </a:cubicBezTo>
                  <a:cubicBezTo>
                    <a:pt x="5005" y="4814"/>
                    <a:pt x="5019" y="4828"/>
                    <a:pt x="5034" y="4843"/>
                  </a:cubicBezTo>
                  <a:cubicBezTo>
                    <a:pt x="5064" y="4880"/>
                    <a:pt x="5093" y="4909"/>
                    <a:pt x="5049" y="4961"/>
                  </a:cubicBezTo>
                  <a:cubicBezTo>
                    <a:pt x="5041" y="4975"/>
                    <a:pt x="5034" y="4990"/>
                    <a:pt x="5041" y="4997"/>
                  </a:cubicBezTo>
                  <a:cubicBezTo>
                    <a:pt x="5049" y="5019"/>
                    <a:pt x="5078" y="5026"/>
                    <a:pt x="5100" y="5026"/>
                  </a:cubicBezTo>
                  <a:cubicBezTo>
                    <a:pt x="5107" y="5026"/>
                    <a:pt x="5115" y="5026"/>
                    <a:pt x="5115" y="5026"/>
                  </a:cubicBezTo>
                  <a:cubicBezTo>
                    <a:pt x="5122" y="5026"/>
                    <a:pt x="5122" y="5026"/>
                    <a:pt x="5122" y="5026"/>
                  </a:cubicBezTo>
                  <a:cubicBezTo>
                    <a:pt x="5137" y="5026"/>
                    <a:pt x="5144" y="5026"/>
                    <a:pt x="5151" y="5034"/>
                  </a:cubicBezTo>
                  <a:cubicBezTo>
                    <a:pt x="5166" y="5056"/>
                    <a:pt x="5159" y="5107"/>
                    <a:pt x="5144" y="5173"/>
                  </a:cubicBezTo>
                  <a:cubicBezTo>
                    <a:pt x="5137" y="5202"/>
                    <a:pt x="5137" y="5232"/>
                    <a:pt x="5137" y="5246"/>
                  </a:cubicBezTo>
                  <a:cubicBezTo>
                    <a:pt x="5137" y="5283"/>
                    <a:pt x="5115" y="5305"/>
                    <a:pt x="5093" y="5319"/>
                  </a:cubicBezTo>
                  <a:cubicBezTo>
                    <a:pt x="5078" y="5342"/>
                    <a:pt x="5064" y="5356"/>
                    <a:pt x="5056" y="5385"/>
                  </a:cubicBezTo>
                  <a:cubicBezTo>
                    <a:pt x="5049" y="5415"/>
                    <a:pt x="5049" y="5415"/>
                    <a:pt x="5056" y="5422"/>
                  </a:cubicBezTo>
                  <a:cubicBezTo>
                    <a:pt x="5071" y="5437"/>
                    <a:pt x="5085" y="5452"/>
                    <a:pt x="5085" y="5503"/>
                  </a:cubicBezTo>
                  <a:cubicBezTo>
                    <a:pt x="5085" y="5583"/>
                    <a:pt x="5071" y="5598"/>
                    <a:pt x="5027" y="5620"/>
                  </a:cubicBezTo>
                  <a:cubicBezTo>
                    <a:pt x="5019" y="5627"/>
                    <a:pt x="5005" y="5635"/>
                    <a:pt x="4990" y="5642"/>
                  </a:cubicBezTo>
                  <a:cubicBezTo>
                    <a:pt x="4924" y="5686"/>
                    <a:pt x="4902" y="5737"/>
                    <a:pt x="4917" y="5796"/>
                  </a:cubicBezTo>
                  <a:cubicBezTo>
                    <a:pt x="4939" y="5854"/>
                    <a:pt x="4902" y="5891"/>
                    <a:pt x="4873" y="5920"/>
                  </a:cubicBezTo>
                  <a:cubicBezTo>
                    <a:pt x="4866" y="5928"/>
                    <a:pt x="4851" y="5935"/>
                    <a:pt x="4851" y="5942"/>
                  </a:cubicBezTo>
                  <a:cubicBezTo>
                    <a:pt x="4836" y="5957"/>
                    <a:pt x="4836" y="5986"/>
                    <a:pt x="4844" y="6023"/>
                  </a:cubicBezTo>
                  <a:cubicBezTo>
                    <a:pt x="4844" y="6052"/>
                    <a:pt x="4844" y="6082"/>
                    <a:pt x="4836" y="6118"/>
                  </a:cubicBezTo>
                  <a:cubicBezTo>
                    <a:pt x="4836" y="6162"/>
                    <a:pt x="4807" y="6206"/>
                    <a:pt x="4778" y="6257"/>
                  </a:cubicBezTo>
                  <a:cubicBezTo>
                    <a:pt x="4741" y="6309"/>
                    <a:pt x="4704" y="6367"/>
                    <a:pt x="4668" y="6455"/>
                  </a:cubicBezTo>
                  <a:cubicBezTo>
                    <a:pt x="4609" y="6587"/>
                    <a:pt x="4550" y="6609"/>
                    <a:pt x="4536" y="6609"/>
                  </a:cubicBezTo>
                  <a:cubicBezTo>
                    <a:pt x="4485" y="6638"/>
                    <a:pt x="4485" y="6638"/>
                    <a:pt x="4485" y="6638"/>
                  </a:cubicBezTo>
                  <a:lnTo>
                    <a:pt x="4477" y="6631"/>
                  </a:lnTo>
                </a:path>
              </a:pathLst>
            </a:custGeom>
            <a:grpFill/>
            <a:ln w="6350" cmpd="sng">
              <a:solidFill>
                <a:schemeClr val="bg1"/>
              </a:solidFill>
            </a:ln>
            <a:effec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28" name="Freeform 127"/>
            <p:cNvSpPr>
              <a:spLocks noChangeArrowheads="1"/>
            </p:cNvSpPr>
            <p:nvPr/>
          </p:nvSpPr>
          <p:spPr bwMode="auto">
            <a:xfrm>
              <a:off x="3494318" y="7779811"/>
              <a:ext cx="1999001" cy="2531581"/>
            </a:xfrm>
            <a:custGeom>
              <a:avLst/>
              <a:gdLst>
                <a:gd name="T0" fmla="*/ 4053 w 5197"/>
                <a:gd name="T1" fmla="*/ 513 h 6669"/>
                <a:gd name="T2" fmla="*/ 4375 w 5197"/>
                <a:gd name="T3" fmla="*/ 916 h 6669"/>
                <a:gd name="T4" fmla="*/ 4060 w 5197"/>
                <a:gd name="T5" fmla="*/ 1773 h 6669"/>
                <a:gd name="T6" fmla="*/ 4221 w 5197"/>
                <a:gd name="T7" fmla="*/ 2381 h 6669"/>
                <a:gd name="T8" fmla="*/ 3899 w 5197"/>
                <a:gd name="T9" fmla="*/ 2792 h 6669"/>
                <a:gd name="T10" fmla="*/ 4133 w 5197"/>
                <a:gd name="T11" fmla="*/ 3202 h 6669"/>
                <a:gd name="T12" fmla="*/ 4954 w 5197"/>
                <a:gd name="T13" fmla="*/ 3898 h 6669"/>
                <a:gd name="T14" fmla="*/ 5056 w 5197"/>
                <a:gd name="T15" fmla="*/ 4968 h 6669"/>
                <a:gd name="T16" fmla="*/ 4837 w 5197"/>
                <a:gd name="T17" fmla="*/ 6133 h 6669"/>
                <a:gd name="T18" fmla="*/ 3789 w 5197"/>
                <a:gd name="T19" fmla="*/ 6375 h 6669"/>
                <a:gd name="T20" fmla="*/ 3188 w 5197"/>
                <a:gd name="T21" fmla="*/ 6207 h 6669"/>
                <a:gd name="T22" fmla="*/ 2521 w 5197"/>
                <a:gd name="T23" fmla="*/ 5767 h 6669"/>
                <a:gd name="T24" fmla="*/ 2536 w 5197"/>
                <a:gd name="T25" fmla="*/ 4953 h 6669"/>
                <a:gd name="T26" fmla="*/ 2096 w 5197"/>
                <a:gd name="T27" fmla="*/ 4441 h 6669"/>
                <a:gd name="T28" fmla="*/ 1012 w 5197"/>
                <a:gd name="T29" fmla="*/ 4704 h 6669"/>
                <a:gd name="T30" fmla="*/ 836 w 5197"/>
                <a:gd name="T31" fmla="*/ 4067 h 6669"/>
                <a:gd name="T32" fmla="*/ 67 w 5197"/>
                <a:gd name="T33" fmla="*/ 2902 h 6669"/>
                <a:gd name="T34" fmla="*/ 667 w 5197"/>
                <a:gd name="T35" fmla="*/ 1898 h 6669"/>
                <a:gd name="T36" fmla="*/ 1283 w 5197"/>
                <a:gd name="T37" fmla="*/ 1920 h 6669"/>
                <a:gd name="T38" fmla="*/ 1605 w 5197"/>
                <a:gd name="T39" fmla="*/ 1561 h 6669"/>
                <a:gd name="T40" fmla="*/ 2309 w 5197"/>
                <a:gd name="T41" fmla="*/ 1121 h 6669"/>
                <a:gd name="T42" fmla="*/ 3217 w 5197"/>
                <a:gd name="T43" fmla="*/ 703 h 6669"/>
                <a:gd name="T44" fmla="*/ 3752 w 5197"/>
                <a:gd name="T45" fmla="*/ 0 h 6669"/>
                <a:gd name="T46" fmla="*/ 3408 w 5197"/>
                <a:gd name="T47" fmla="*/ 550 h 6669"/>
                <a:gd name="T48" fmla="*/ 2931 w 5197"/>
                <a:gd name="T49" fmla="*/ 748 h 6669"/>
                <a:gd name="T50" fmla="*/ 2294 w 5197"/>
                <a:gd name="T51" fmla="*/ 1099 h 6669"/>
                <a:gd name="T52" fmla="*/ 1810 w 5197"/>
                <a:gd name="T53" fmla="*/ 1326 h 6669"/>
                <a:gd name="T54" fmla="*/ 1437 w 5197"/>
                <a:gd name="T55" fmla="*/ 1641 h 6669"/>
                <a:gd name="T56" fmla="*/ 1253 w 5197"/>
                <a:gd name="T57" fmla="*/ 1912 h 6669"/>
                <a:gd name="T58" fmla="*/ 704 w 5197"/>
                <a:gd name="T59" fmla="*/ 1788 h 6669"/>
                <a:gd name="T60" fmla="*/ 601 w 5197"/>
                <a:gd name="T61" fmla="*/ 2037 h 6669"/>
                <a:gd name="T62" fmla="*/ 67 w 5197"/>
                <a:gd name="T63" fmla="*/ 2697 h 6669"/>
                <a:gd name="T64" fmla="*/ 609 w 5197"/>
                <a:gd name="T65" fmla="*/ 3605 h 6669"/>
                <a:gd name="T66" fmla="*/ 675 w 5197"/>
                <a:gd name="T67" fmla="*/ 4235 h 6669"/>
                <a:gd name="T68" fmla="*/ 902 w 5197"/>
                <a:gd name="T69" fmla="*/ 4690 h 6669"/>
                <a:gd name="T70" fmla="*/ 1525 w 5197"/>
                <a:gd name="T71" fmla="*/ 4543 h 6669"/>
                <a:gd name="T72" fmla="*/ 2257 w 5197"/>
                <a:gd name="T73" fmla="*/ 4521 h 6669"/>
                <a:gd name="T74" fmla="*/ 2529 w 5197"/>
                <a:gd name="T75" fmla="*/ 4924 h 6669"/>
                <a:gd name="T76" fmla="*/ 2741 w 5197"/>
                <a:gd name="T77" fmla="*/ 5349 h 6669"/>
                <a:gd name="T78" fmla="*/ 2616 w 5197"/>
                <a:gd name="T79" fmla="*/ 6016 h 6669"/>
                <a:gd name="T80" fmla="*/ 3137 w 5197"/>
                <a:gd name="T81" fmla="*/ 6265 h 6669"/>
                <a:gd name="T82" fmla="*/ 3584 w 5197"/>
                <a:gd name="T83" fmla="*/ 6324 h 6669"/>
                <a:gd name="T84" fmla="*/ 4097 w 5197"/>
                <a:gd name="T85" fmla="*/ 6456 h 6669"/>
                <a:gd name="T86" fmla="*/ 4866 w 5197"/>
                <a:gd name="T87" fmla="*/ 6141 h 6669"/>
                <a:gd name="T88" fmla="*/ 5079 w 5197"/>
                <a:gd name="T89" fmla="*/ 5422 h 6669"/>
                <a:gd name="T90" fmla="*/ 5079 w 5197"/>
                <a:gd name="T91" fmla="*/ 4983 h 6669"/>
                <a:gd name="T92" fmla="*/ 5049 w 5197"/>
                <a:gd name="T93" fmla="*/ 4103 h 6669"/>
                <a:gd name="T94" fmla="*/ 4910 w 5197"/>
                <a:gd name="T95" fmla="*/ 3612 h 6669"/>
                <a:gd name="T96" fmla="*/ 4463 w 5197"/>
                <a:gd name="T97" fmla="*/ 3034 h 6669"/>
                <a:gd name="T98" fmla="*/ 3701 w 5197"/>
                <a:gd name="T99" fmla="*/ 3019 h 6669"/>
                <a:gd name="T100" fmla="*/ 3935 w 5197"/>
                <a:gd name="T101" fmla="*/ 2836 h 6669"/>
                <a:gd name="T102" fmla="*/ 4060 w 5197"/>
                <a:gd name="T103" fmla="*/ 2433 h 6669"/>
                <a:gd name="T104" fmla="*/ 4382 w 5197"/>
                <a:gd name="T105" fmla="*/ 2250 h 6669"/>
                <a:gd name="T106" fmla="*/ 4082 w 5197"/>
                <a:gd name="T107" fmla="*/ 1795 h 6669"/>
                <a:gd name="T108" fmla="*/ 4324 w 5197"/>
                <a:gd name="T109" fmla="*/ 1436 h 6669"/>
                <a:gd name="T110" fmla="*/ 4404 w 5197"/>
                <a:gd name="T111" fmla="*/ 872 h 6669"/>
                <a:gd name="T112" fmla="*/ 4214 w 5197"/>
                <a:gd name="T113" fmla="*/ 725 h 6669"/>
                <a:gd name="T114" fmla="*/ 3994 w 5197"/>
                <a:gd name="T115" fmla="*/ 337 h 6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97" h="6669">
                  <a:moveTo>
                    <a:pt x="3752" y="29"/>
                  </a:moveTo>
                  <a:lnTo>
                    <a:pt x="3752" y="29"/>
                  </a:lnTo>
                  <a:cubicBezTo>
                    <a:pt x="3767" y="29"/>
                    <a:pt x="3781" y="37"/>
                    <a:pt x="3789" y="51"/>
                  </a:cubicBezTo>
                  <a:cubicBezTo>
                    <a:pt x="3818" y="81"/>
                    <a:pt x="3818" y="132"/>
                    <a:pt x="3789" y="176"/>
                  </a:cubicBezTo>
                  <a:cubicBezTo>
                    <a:pt x="3767" y="220"/>
                    <a:pt x="3825" y="242"/>
                    <a:pt x="3862" y="264"/>
                  </a:cubicBezTo>
                  <a:cubicBezTo>
                    <a:pt x="3891" y="279"/>
                    <a:pt x="3921" y="300"/>
                    <a:pt x="3935" y="337"/>
                  </a:cubicBezTo>
                  <a:cubicBezTo>
                    <a:pt x="3950" y="359"/>
                    <a:pt x="3979" y="366"/>
                    <a:pt x="3994" y="366"/>
                  </a:cubicBezTo>
                  <a:cubicBezTo>
                    <a:pt x="4009" y="366"/>
                    <a:pt x="4009" y="366"/>
                    <a:pt x="4009" y="366"/>
                  </a:cubicBezTo>
                  <a:cubicBezTo>
                    <a:pt x="4009" y="366"/>
                    <a:pt x="4074" y="374"/>
                    <a:pt x="4082" y="403"/>
                  </a:cubicBezTo>
                  <a:cubicBezTo>
                    <a:pt x="4089" y="440"/>
                    <a:pt x="4060" y="491"/>
                    <a:pt x="4053" y="513"/>
                  </a:cubicBezTo>
                  <a:cubicBezTo>
                    <a:pt x="4045" y="542"/>
                    <a:pt x="4045" y="608"/>
                    <a:pt x="4074" y="638"/>
                  </a:cubicBezTo>
                  <a:cubicBezTo>
                    <a:pt x="4097" y="660"/>
                    <a:pt x="4141" y="689"/>
                    <a:pt x="4162" y="718"/>
                  </a:cubicBezTo>
                  <a:cubicBezTo>
                    <a:pt x="4192" y="755"/>
                    <a:pt x="4243" y="769"/>
                    <a:pt x="4236" y="813"/>
                  </a:cubicBezTo>
                  <a:cubicBezTo>
                    <a:pt x="4229" y="850"/>
                    <a:pt x="4243" y="857"/>
                    <a:pt x="4272" y="857"/>
                  </a:cubicBezTo>
                  <a:cubicBezTo>
                    <a:pt x="4280" y="857"/>
                    <a:pt x="4294" y="857"/>
                    <a:pt x="4302" y="857"/>
                  </a:cubicBezTo>
                  <a:cubicBezTo>
                    <a:pt x="4324" y="850"/>
                    <a:pt x="4338" y="843"/>
                    <a:pt x="4353" y="843"/>
                  </a:cubicBezTo>
                  <a:cubicBezTo>
                    <a:pt x="4368" y="843"/>
                    <a:pt x="4375" y="850"/>
                    <a:pt x="4375" y="872"/>
                  </a:cubicBezTo>
                  <a:cubicBezTo>
                    <a:pt x="4375" y="887"/>
                    <a:pt x="4375" y="901"/>
                    <a:pt x="4375" y="916"/>
                  </a:cubicBezTo>
                  <a:cubicBezTo>
                    <a:pt x="4346" y="960"/>
                    <a:pt x="4324" y="1004"/>
                    <a:pt x="4324" y="1004"/>
                  </a:cubicBezTo>
                  <a:cubicBezTo>
                    <a:pt x="4324" y="1004"/>
                    <a:pt x="4346" y="960"/>
                    <a:pt x="4375" y="916"/>
                  </a:cubicBezTo>
                  <a:cubicBezTo>
                    <a:pt x="4375" y="953"/>
                    <a:pt x="4375" y="1004"/>
                    <a:pt x="4404" y="1041"/>
                  </a:cubicBezTo>
                  <a:cubicBezTo>
                    <a:pt x="4434" y="1107"/>
                    <a:pt x="4470" y="1202"/>
                    <a:pt x="4434" y="1268"/>
                  </a:cubicBezTo>
                  <a:cubicBezTo>
                    <a:pt x="4404" y="1319"/>
                    <a:pt x="4375" y="1407"/>
                    <a:pt x="4331" y="1407"/>
                  </a:cubicBezTo>
                  <a:cubicBezTo>
                    <a:pt x="4331" y="1407"/>
                    <a:pt x="4331" y="1407"/>
                    <a:pt x="4324" y="1407"/>
                  </a:cubicBezTo>
                  <a:cubicBezTo>
                    <a:pt x="4287" y="1400"/>
                    <a:pt x="4272" y="1348"/>
                    <a:pt x="4236" y="1341"/>
                  </a:cubicBezTo>
                  <a:cubicBezTo>
                    <a:pt x="4229" y="1341"/>
                    <a:pt x="4221" y="1341"/>
                    <a:pt x="4221" y="1341"/>
                  </a:cubicBezTo>
                  <a:cubicBezTo>
                    <a:pt x="4184" y="1341"/>
                    <a:pt x="4162" y="1370"/>
                    <a:pt x="4141" y="1400"/>
                  </a:cubicBezTo>
                  <a:cubicBezTo>
                    <a:pt x="4111" y="1436"/>
                    <a:pt x="4060" y="1466"/>
                    <a:pt x="4074" y="1517"/>
                  </a:cubicBezTo>
                  <a:cubicBezTo>
                    <a:pt x="4082" y="1568"/>
                    <a:pt x="4111" y="1612"/>
                    <a:pt x="4104" y="1663"/>
                  </a:cubicBezTo>
                  <a:cubicBezTo>
                    <a:pt x="4097" y="1715"/>
                    <a:pt x="4104" y="1729"/>
                    <a:pt x="4060" y="1773"/>
                  </a:cubicBezTo>
                  <a:cubicBezTo>
                    <a:pt x="4023" y="1817"/>
                    <a:pt x="3994" y="1832"/>
                    <a:pt x="4074" y="1839"/>
                  </a:cubicBezTo>
                  <a:cubicBezTo>
                    <a:pt x="4148" y="1854"/>
                    <a:pt x="4184" y="1891"/>
                    <a:pt x="4214" y="1927"/>
                  </a:cubicBezTo>
                  <a:cubicBezTo>
                    <a:pt x="4250" y="1964"/>
                    <a:pt x="4243" y="1986"/>
                    <a:pt x="4258" y="2030"/>
                  </a:cubicBezTo>
                  <a:cubicBezTo>
                    <a:pt x="4272" y="2074"/>
                    <a:pt x="4294" y="2074"/>
                    <a:pt x="4316" y="2103"/>
                  </a:cubicBezTo>
                  <a:cubicBezTo>
                    <a:pt x="4346" y="2140"/>
                    <a:pt x="4360" y="2191"/>
                    <a:pt x="4353" y="2242"/>
                  </a:cubicBezTo>
                  <a:cubicBezTo>
                    <a:pt x="4346" y="2279"/>
                    <a:pt x="4331" y="2316"/>
                    <a:pt x="4309" y="2316"/>
                  </a:cubicBezTo>
                  <a:cubicBezTo>
                    <a:pt x="4302" y="2316"/>
                    <a:pt x="4287" y="2308"/>
                    <a:pt x="4272" y="2301"/>
                  </a:cubicBezTo>
                  <a:cubicBezTo>
                    <a:pt x="4258" y="2293"/>
                    <a:pt x="4236" y="2286"/>
                    <a:pt x="4221" y="2286"/>
                  </a:cubicBezTo>
                  <a:cubicBezTo>
                    <a:pt x="4184" y="2286"/>
                    <a:pt x="4148" y="2301"/>
                    <a:pt x="4155" y="2330"/>
                  </a:cubicBezTo>
                  <a:cubicBezTo>
                    <a:pt x="4162" y="2360"/>
                    <a:pt x="4214" y="2338"/>
                    <a:pt x="4221" y="2381"/>
                  </a:cubicBezTo>
                  <a:cubicBezTo>
                    <a:pt x="4229" y="2411"/>
                    <a:pt x="4214" y="2462"/>
                    <a:pt x="4177" y="2462"/>
                  </a:cubicBezTo>
                  <a:cubicBezTo>
                    <a:pt x="4170" y="2462"/>
                    <a:pt x="4162" y="2462"/>
                    <a:pt x="4148" y="2455"/>
                  </a:cubicBezTo>
                  <a:cubicBezTo>
                    <a:pt x="4104" y="2433"/>
                    <a:pt x="4082" y="2403"/>
                    <a:pt x="4060" y="2403"/>
                  </a:cubicBezTo>
                  <a:cubicBezTo>
                    <a:pt x="4045" y="2403"/>
                    <a:pt x="4038" y="2411"/>
                    <a:pt x="4031" y="2418"/>
                  </a:cubicBezTo>
                  <a:cubicBezTo>
                    <a:pt x="3994" y="2462"/>
                    <a:pt x="3950" y="2477"/>
                    <a:pt x="3921" y="2513"/>
                  </a:cubicBezTo>
                  <a:cubicBezTo>
                    <a:pt x="3884" y="2550"/>
                    <a:pt x="3796" y="2594"/>
                    <a:pt x="3833" y="2623"/>
                  </a:cubicBezTo>
                  <a:cubicBezTo>
                    <a:pt x="3869" y="2660"/>
                    <a:pt x="3899" y="2667"/>
                    <a:pt x="3928" y="2675"/>
                  </a:cubicBezTo>
                  <a:cubicBezTo>
                    <a:pt x="3950" y="2682"/>
                    <a:pt x="3972" y="2719"/>
                    <a:pt x="3957" y="2762"/>
                  </a:cubicBezTo>
                  <a:cubicBezTo>
                    <a:pt x="3957" y="2792"/>
                    <a:pt x="3950" y="2807"/>
                    <a:pt x="3935" y="2807"/>
                  </a:cubicBezTo>
                  <a:cubicBezTo>
                    <a:pt x="3928" y="2807"/>
                    <a:pt x="3921" y="2799"/>
                    <a:pt x="3899" y="2792"/>
                  </a:cubicBezTo>
                  <a:cubicBezTo>
                    <a:pt x="3862" y="2784"/>
                    <a:pt x="3825" y="2762"/>
                    <a:pt x="3803" y="2762"/>
                  </a:cubicBezTo>
                  <a:cubicBezTo>
                    <a:pt x="3796" y="2762"/>
                    <a:pt x="3789" y="2762"/>
                    <a:pt x="3781" y="2770"/>
                  </a:cubicBezTo>
                  <a:cubicBezTo>
                    <a:pt x="3767" y="2792"/>
                    <a:pt x="3760" y="2843"/>
                    <a:pt x="3745" y="2872"/>
                  </a:cubicBezTo>
                  <a:cubicBezTo>
                    <a:pt x="3738" y="2894"/>
                    <a:pt x="3715" y="2872"/>
                    <a:pt x="3679" y="2902"/>
                  </a:cubicBezTo>
                  <a:cubicBezTo>
                    <a:pt x="3650" y="2938"/>
                    <a:pt x="3606" y="3004"/>
                    <a:pt x="3657" y="3034"/>
                  </a:cubicBezTo>
                  <a:cubicBezTo>
                    <a:pt x="3708" y="3056"/>
                    <a:pt x="3745" y="3056"/>
                    <a:pt x="3767" y="3129"/>
                  </a:cubicBezTo>
                  <a:cubicBezTo>
                    <a:pt x="3781" y="3195"/>
                    <a:pt x="3796" y="3253"/>
                    <a:pt x="3840" y="3268"/>
                  </a:cubicBezTo>
                  <a:cubicBezTo>
                    <a:pt x="3855" y="3275"/>
                    <a:pt x="3877" y="3275"/>
                    <a:pt x="3899" y="3275"/>
                  </a:cubicBezTo>
                  <a:cubicBezTo>
                    <a:pt x="3943" y="3275"/>
                    <a:pt x="3994" y="3268"/>
                    <a:pt x="3994" y="3268"/>
                  </a:cubicBezTo>
                  <a:cubicBezTo>
                    <a:pt x="4045" y="3231"/>
                    <a:pt x="4089" y="3239"/>
                    <a:pt x="4133" y="3202"/>
                  </a:cubicBezTo>
                  <a:cubicBezTo>
                    <a:pt x="4170" y="3166"/>
                    <a:pt x="4206" y="3158"/>
                    <a:pt x="4272" y="3136"/>
                  </a:cubicBezTo>
                  <a:cubicBezTo>
                    <a:pt x="4346" y="3107"/>
                    <a:pt x="4426" y="3078"/>
                    <a:pt x="4470" y="3070"/>
                  </a:cubicBezTo>
                  <a:cubicBezTo>
                    <a:pt x="4492" y="3063"/>
                    <a:pt x="4522" y="3056"/>
                    <a:pt x="4551" y="3056"/>
                  </a:cubicBezTo>
                  <a:cubicBezTo>
                    <a:pt x="4573" y="3056"/>
                    <a:pt x="4602" y="3063"/>
                    <a:pt x="4624" y="3085"/>
                  </a:cubicBezTo>
                  <a:cubicBezTo>
                    <a:pt x="4668" y="3129"/>
                    <a:pt x="4697" y="3151"/>
                    <a:pt x="4734" y="3202"/>
                  </a:cubicBezTo>
                  <a:cubicBezTo>
                    <a:pt x="4771" y="3253"/>
                    <a:pt x="4837" y="3290"/>
                    <a:pt x="4829" y="3356"/>
                  </a:cubicBezTo>
                  <a:cubicBezTo>
                    <a:pt x="4822" y="3422"/>
                    <a:pt x="4807" y="3517"/>
                    <a:pt x="4829" y="3569"/>
                  </a:cubicBezTo>
                  <a:cubicBezTo>
                    <a:pt x="4844" y="3620"/>
                    <a:pt x="4859" y="3591"/>
                    <a:pt x="4888" y="3627"/>
                  </a:cubicBezTo>
                  <a:cubicBezTo>
                    <a:pt x="4910" y="3664"/>
                    <a:pt x="4895" y="3730"/>
                    <a:pt x="4903" y="3774"/>
                  </a:cubicBezTo>
                  <a:cubicBezTo>
                    <a:pt x="4910" y="3818"/>
                    <a:pt x="4910" y="3891"/>
                    <a:pt x="4954" y="3898"/>
                  </a:cubicBezTo>
                  <a:cubicBezTo>
                    <a:pt x="4998" y="3906"/>
                    <a:pt x="5012" y="3942"/>
                    <a:pt x="5064" y="3950"/>
                  </a:cubicBezTo>
                  <a:cubicBezTo>
                    <a:pt x="5115" y="3957"/>
                    <a:pt x="5122" y="3950"/>
                    <a:pt x="5064" y="4016"/>
                  </a:cubicBezTo>
                  <a:cubicBezTo>
                    <a:pt x="5005" y="4089"/>
                    <a:pt x="5034" y="4133"/>
                    <a:pt x="4954" y="4148"/>
                  </a:cubicBezTo>
                  <a:cubicBezTo>
                    <a:pt x="4881" y="4162"/>
                    <a:pt x="4851" y="4184"/>
                    <a:pt x="4844" y="4235"/>
                  </a:cubicBezTo>
                  <a:cubicBezTo>
                    <a:pt x="4837" y="4279"/>
                    <a:pt x="4844" y="4323"/>
                    <a:pt x="4888" y="4360"/>
                  </a:cubicBezTo>
                  <a:cubicBezTo>
                    <a:pt x="4932" y="4397"/>
                    <a:pt x="4954" y="4455"/>
                    <a:pt x="4961" y="4492"/>
                  </a:cubicBezTo>
                  <a:cubicBezTo>
                    <a:pt x="4969" y="4514"/>
                    <a:pt x="4976" y="4536"/>
                    <a:pt x="4991" y="4558"/>
                  </a:cubicBezTo>
                  <a:cubicBezTo>
                    <a:pt x="4983" y="4558"/>
                    <a:pt x="4983" y="4558"/>
                    <a:pt x="4983" y="4558"/>
                  </a:cubicBezTo>
                  <a:cubicBezTo>
                    <a:pt x="4983" y="4558"/>
                    <a:pt x="4954" y="4748"/>
                    <a:pt x="4998" y="4822"/>
                  </a:cubicBezTo>
                  <a:cubicBezTo>
                    <a:pt x="5042" y="4888"/>
                    <a:pt x="5100" y="4910"/>
                    <a:pt x="5056" y="4968"/>
                  </a:cubicBezTo>
                  <a:cubicBezTo>
                    <a:pt x="5012" y="5019"/>
                    <a:pt x="5064" y="5056"/>
                    <a:pt x="5115" y="5056"/>
                  </a:cubicBezTo>
                  <a:cubicBezTo>
                    <a:pt x="5122" y="5056"/>
                    <a:pt x="5130" y="5056"/>
                    <a:pt x="5137" y="5056"/>
                  </a:cubicBezTo>
                  <a:lnTo>
                    <a:pt x="5137" y="5056"/>
                  </a:lnTo>
                  <a:cubicBezTo>
                    <a:pt x="5188" y="5056"/>
                    <a:pt x="5137" y="5203"/>
                    <a:pt x="5137" y="5261"/>
                  </a:cubicBezTo>
                  <a:cubicBezTo>
                    <a:pt x="5137" y="5320"/>
                    <a:pt x="5079" y="5327"/>
                    <a:pt x="5056" y="5393"/>
                  </a:cubicBezTo>
                  <a:cubicBezTo>
                    <a:pt x="5034" y="5467"/>
                    <a:pt x="5086" y="5430"/>
                    <a:pt x="5086" y="5518"/>
                  </a:cubicBezTo>
                  <a:cubicBezTo>
                    <a:pt x="5086" y="5613"/>
                    <a:pt x="5064" y="5598"/>
                    <a:pt x="4998" y="5642"/>
                  </a:cubicBezTo>
                  <a:cubicBezTo>
                    <a:pt x="4932" y="5693"/>
                    <a:pt x="4895" y="5745"/>
                    <a:pt x="4917" y="5818"/>
                  </a:cubicBezTo>
                  <a:cubicBezTo>
                    <a:pt x="4939" y="5884"/>
                    <a:pt x="4873" y="5921"/>
                    <a:pt x="4851" y="5950"/>
                  </a:cubicBezTo>
                  <a:cubicBezTo>
                    <a:pt x="4829" y="5987"/>
                    <a:pt x="4851" y="6053"/>
                    <a:pt x="4837" y="6133"/>
                  </a:cubicBezTo>
                  <a:cubicBezTo>
                    <a:pt x="4829" y="6214"/>
                    <a:pt x="4741" y="6287"/>
                    <a:pt x="4668" y="6463"/>
                  </a:cubicBezTo>
                  <a:cubicBezTo>
                    <a:pt x="4610" y="6602"/>
                    <a:pt x="4551" y="6610"/>
                    <a:pt x="4543" y="6610"/>
                  </a:cubicBezTo>
                  <a:lnTo>
                    <a:pt x="4543" y="6610"/>
                  </a:lnTo>
                  <a:cubicBezTo>
                    <a:pt x="4500" y="6631"/>
                    <a:pt x="4500" y="6631"/>
                    <a:pt x="4500" y="6631"/>
                  </a:cubicBezTo>
                  <a:cubicBezTo>
                    <a:pt x="4470" y="6610"/>
                    <a:pt x="4404" y="6551"/>
                    <a:pt x="4353" y="6551"/>
                  </a:cubicBezTo>
                  <a:cubicBezTo>
                    <a:pt x="4287" y="6551"/>
                    <a:pt x="4236" y="6507"/>
                    <a:pt x="4192" y="6470"/>
                  </a:cubicBezTo>
                  <a:cubicBezTo>
                    <a:pt x="4148" y="6441"/>
                    <a:pt x="4045" y="6404"/>
                    <a:pt x="3987" y="6360"/>
                  </a:cubicBezTo>
                  <a:cubicBezTo>
                    <a:pt x="3957" y="6331"/>
                    <a:pt x="3935" y="6317"/>
                    <a:pt x="3913" y="6317"/>
                  </a:cubicBezTo>
                  <a:cubicBezTo>
                    <a:pt x="3899" y="6317"/>
                    <a:pt x="3877" y="6331"/>
                    <a:pt x="3855" y="6346"/>
                  </a:cubicBezTo>
                  <a:cubicBezTo>
                    <a:pt x="3825" y="6368"/>
                    <a:pt x="3811" y="6375"/>
                    <a:pt x="3789" y="6375"/>
                  </a:cubicBezTo>
                  <a:cubicBezTo>
                    <a:pt x="3767" y="6375"/>
                    <a:pt x="3738" y="6360"/>
                    <a:pt x="3708" y="6346"/>
                  </a:cubicBezTo>
                  <a:cubicBezTo>
                    <a:pt x="3657" y="6331"/>
                    <a:pt x="3650" y="6272"/>
                    <a:pt x="3620" y="6272"/>
                  </a:cubicBezTo>
                  <a:cubicBezTo>
                    <a:pt x="3613" y="6272"/>
                    <a:pt x="3613" y="6280"/>
                    <a:pt x="3606" y="6280"/>
                  </a:cubicBezTo>
                  <a:cubicBezTo>
                    <a:pt x="3569" y="6302"/>
                    <a:pt x="3540" y="6331"/>
                    <a:pt x="3496" y="6331"/>
                  </a:cubicBezTo>
                  <a:cubicBezTo>
                    <a:pt x="3488" y="6331"/>
                    <a:pt x="3481" y="6331"/>
                    <a:pt x="3466" y="6324"/>
                  </a:cubicBezTo>
                  <a:cubicBezTo>
                    <a:pt x="3437" y="6317"/>
                    <a:pt x="3430" y="6309"/>
                    <a:pt x="3415" y="6309"/>
                  </a:cubicBezTo>
                  <a:cubicBezTo>
                    <a:pt x="3408" y="6309"/>
                    <a:pt x="3393" y="6317"/>
                    <a:pt x="3364" y="6338"/>
                  </a:cubicBezTo>
                  <a:cubicBezTo>
                    <a:pt x="3356" y="6346"/>
                    <a:pt x="3349" y="6346"/>
                    <a:pt x="3334" y="6346"/>
                  </a:cubicBezTo>
                  <a:cubicBezTo>
                    <a:pt x="3291" y="6346"/>
                    <a:pt x="3239" y="6265"/>
                    <a:pt x="3232" y="6236"/>
                  </a:cubicBezTo>
                  <a:cubicBezTo>
                    <a:pt x="3224" y="6214"/>
                    <a:pt x="3203" y="6207"/>
                    <a:pt x="3188" y="6207"/>
                  </a:cubicBezTo>
                  <a:cubicBezTo>
                    <a:pt x="3173" y="6207"/>
                    <a:pt x="3159" y="6207"/>
                    <a:pt x="3151" y="6221"/>
                  </a:cubicBezTo>
                  <a:cubicBezTo>
                    <a:pt x="3144" y="6229"/>
                    <a:pt x="3144" y="6236"/>
                    <a:pt x="3137" y="6236"/>
                  </a:cubicBezTo>
                  <a:cubicBezTo>
                    <a:pt x="3107" y="6236"/>
                    <a:pt x="3071" y="6184"/>
                    <a:pt x="3012" y="6148"/>
                  </a:cubicBezTo>
                  <a:cubicBezTo>
                    <a:pt x="2946" y="6097"/>
                    <a:pt x="2983" y="6031"/>
                    <a:pt x="2968" y="5965"/>
                  </a:cubicBezTo>
                  <a:cubicBezTo>
                    <a:pt x="2961" y="5899"/>
                    <a:pt x="2858" y="5921"/>
                    <a:pt x="2822" y="5899"/>
                  </a:cubicBezTo>
                  <a:cubicBezTo>
                    <a:pt x="2814" y="5891"/>
                    <a:pt x="2807" y="5891"/>
                    <a:pt x="2792" y="5891"/>
                  </a:cubicBezTo>
                  <a:cubicBezTo>
                    <a:pt x="2741" y="5891"/>
                    <a:pt x="2660" y="5921"/>
                    <a:pt x="2660" y="5921"/>
                  </a:cubicBezTo>
                  <a:cubicBezTo>
                    <a:pt x="2660" y="5921"/>
                    <a:pt x="2653" y="5928"/>
                    <a:pt x="2638" y="5950"/>
                  </a:cubicBezTo>
                  <a:cubicBezTo>
                    <a:pt x="2631" y="5913"/>
                    <a:pt x="2631" y="5891"/>
                    <a:pt x="2624" y="5869"/>
                  </a:cubicBezTo>
                  <a:cubicBezTo>
                    <a:pt x="2616" y="5833"/>
                    <a:pt x="2565" y="5818"/>
                    <a:pt x="2521" y="5767"/>
                  </a:cubicBezTo>
                  <a:cubicBezTo>
                    <a:pt x="2484" y="5723"/>
                    <a:pt x="2507" y="5701"/>
                    <a:pt x="2550" y="5642"/>
                  </a:cubicBezTo>
                  <a:cubicBezTo>
                    <a:pt x="2594" y="5584"/>
                    <a:pt x="2602" y="5576"/>
                    <a:pt x="2646" y="5540"/>
                  </a:cubicBezTo>
                  <a:cubicBezTo>
                    <a:pt x="2682" y="5510"/>
                    <a:pt x="2682" y="5532"/>
                    <a:pt x="2719" y="5496"/>
                  </a:cubicBezTo>
                  <a:cubicBezTo>
                    <a:pt x="2756" y="5467"/>
                    <a:pt x="2763" y="5386"/>
                    <a:pt x="2770" y="5334"/>
                  </a:cubicBezTo>
                  <a:cubicBezTo>
                    <a:pt x="2778" y="5291"/>
                    <a:pt x="2748" y="5254"/>
                    <a:pt x="2697" y="5254"/>
                  </a:cubicBezTo>
                  <a:cubicBezTo>
                    <a:pt x="2697" y="5254"/>
                    <a:pt x="2690" y="5254"/>
                    <a:pt x="2682" y="5254"/>
                  </a:cubicBezTo>
                  <a:lnTo>
                    <a:pt x="2675" y="5254"/>
                  </a:lnTo>
                  <a:cubicBezTo>
                    <a:pt x="2616" y="5254"/>
                    <a:pt x="2565" y="5203"/>
                    <a:pt x="2558" y="5173"/>
                  </a:cubicBezTo>
                  <a:cubicBezTo>
                    <a:pt x="2550" y="5151"/>
                    <a:pt x="2536" y="5107"/>
                    <a:pt x="2484" y="5056"/>
                  </a:cubicBezTo>
                  <a:cubicBezTo>
                    <a:pt x="2433" y="5005"/>
                    <a:pt x="2462" y="4983"/>
                    <a:pt x="2536" y="4953"/>
                  </a:cubicBezTo>
                  <a:cubicBezTo>
                    <a:pt x="2602" y="4931"/>
                    <a:pt x="2507" y="4843"/>
                    <a:pt x="2521" y="4792"/>
                  </a:cubicBezTo>
                  <a:cubicBezTo>
                    <a:pt x="2543" y="4741"/>
                    <a:pt x="2558" y="4704"/>
                    <a:pt x="2550" y="4668"/>
                  </a:cubicBezTo>
                  <a:cubicBezTo>
                    <a:pt x="2543" y="4631"/>
                    <a:pt x="2499" y="4594"/>
                    <a:pt x="2462" y="4594"/>
                  </a:cubicBezTo>
                  <a:cubicBezTo>
                    <a:pt x="2455" y="4594"/>
                    <a:pt x="2455" y="4594"/>
                    <a:pt x="2448" y="4594"/>
                  </a:cubicBezTo>
                  <a:cubicBezTo>
                    <a:pt x="2441" y="4602"/>
                    <a:pt x="2433" y="4602"/>
                    <a:pt x="2426" y="4602"/>
                  </a:cubicBezTo>
                  <a:cubicBezTo>
                    <a:pt x="2389" y="4602"/>
                    <a:pt x="2338" y="4580"/>
                    <a:pt x="2309" y="4536"/>
                  </a:cubicBezTo>
                  <a:cubicBezTo>
                    <a:pt x="2294" y="4507"/>
                    <a:pt x="2279" y="4484"/>
                    <a:pt x="2257" y="4484"/>
                  </a:cubicBezTo>
                  <a:cubicBezTo>
                    <a:pt x="2250" y="4484"/>
                    <a:pt x="2243" y="4492"/>
                    <a:pt x="2228" y="4514"/>
                  </a:cubicBezTo>
                  <a:cubicBezTo>
                    <a:pt x="2221" y="4521"/>
                    <a:pt x="2213" y="4529"/>
                    <a:pt x="2206" y="4529"/>
                  </a:cubicBezTo>
                  <a:cubicBezTo>
                    <a:pt x="2169" y="4529"/>
                    <a:pt x="2133" y="4462"/>
                    <a:pt x="2096" y="4441"/>
                  </a:cubicBezTo>
                  <a:cubicBezTo>
                    <a:pt x="2060" y="4419"/>
                    <a:pt x="2023" y="4353"/>
                    <a:pt x="1972" y="4345"/>
                  </a:cubicBezTo>
                  <a:cubicBezTo>
                    <a:pt x="1964" y="4338"/>
                    <a:pt x="1950" y="4338"/>
                    <a:pt x="1942" y="4338"/>
                  </a:cubicBezTo>
                  <a:cubicBezTo>
                    <a:pt x="1891" y="4338"/>
                    <a:pt x="1810" y="4360"/>
                    <a:pt x="1744" y="4397"/>
                  </a:cubicBezTo>
                  <a:cubicBezTo>
                    <a:pt x="1657" y="4433"/>
                    <a:pt x="1605" y="4462"/>
                    <a:pt x="1547" y="4492"/>
                  </a:cubicBezTo>
                  <a:cubicBezTo>
                    <a:pt x="1488" y="4529"/>
                    <a:pt x="1437" y="4565"/>
                    <a:pt x="1393" y="4572"/>
                  </a:cubicBezTo>
                  <a:cubicBezTo>
                    <a:pt x="1349" y="4580"/>
                    <a:pt x="1319" y="4594"/>
                    <a:pt x="1268" y="4631"/>
                  </a:cubicBezTo>
                  <a:cubicBezTo>
                    <a:pt x="1253" y="4638"/>
                    <a:pt x="1246" y="4638"/>
                    <a:pt x="1231" y="4638"/>
                  </a:cubicBezTo>
                  <a:cubicBezTo>
                    <a:pt x="1210" y="4638"/>
                    <a:pt x="1180" y="4631"/>
                    <a:pt x="1158" y="4631"/>
                  </a:cubicBezTo>
                  <a:cubicBezTo>
                    <a:pt x="1143" y="4631"/>
                    <a:pt x="1136" y="4631"/>
                    <a:pt x="1122" y="4646"/>
                  </a:cubicBezTo>
                  <a:cubicBezTo>
                    <a:pt x="1078" y="4697"/>
                    <a:pt x="1034" y="4704"/>
                    <a:pt x="1012" y="4704"/>
                  </a:cubicBezTo>
                  <a:cubicBezTo>
                    <a:pt x="990" y="4704"/>
                    <a:pt x="960" y="4653"/>
                    <a:pt x="909" y="4653"/>
                  </a:cubicBezTo>
                  <a:cubicBezTo>
                    <a:pt x="909" y="4653"/>
                    <a:pt x="902" y="4653"/>
                    <a:pt x="902" y="4660"/>
                  </a:cubicBezTo>
                  <a:cubicBezTo>
                    <a:pt x="894" y="4660"/>
                    <a:pt x="880" y="4660"/>
                    <a:pt x="872" y="4660"/>
                  </a:cubicBezTo>
                  <a:cubicBezTo>
                    <a:pt x="807" y="4660"/>
                    <a:pt x="711" y="4638"/>
                    <a:pt x="645" y="4609"/>
                  </a:cubicBezTo>
                  <a:cubicBezTo>
                    <a:pt x="631" y="4602"/>
                    <a:pt x="623" y="4602"/>
                    <a:pt x="609" y="4602"/>
                  </a:cubicBezTo>
                  <a:cubicBezTo>
                    <a:pt x="579" y="4602"/>
                    <a:pt x="543" y="4617"/>
                    <a:pt x="521" y="4631"/>
                  </a:cubicBezTo>
                  <a:cubicBezTo>
                    <a:pt x="528" y="4594"/>
                    <a:pt x="550" y="4558"/>
                    <a:pt x="557" y="4521"/>
                  </a:cubicBezTo>
                  <a:cubicBezTo>
                    <a:pt x="565" y="4470"/>
                    <a:pt x="601" y="4419"/>
                    <a:pt x="652" y="4367"/>
                  </a:cubicBezTo>
                  <a:cubicBezTo>
                    <a:pt x="711" y="4309"/>
                    <a:pt x="704" y="4272"/>
                    <a:pt x="711" y="4191"/>
                  </a:cubicBezTo>
                  <a:cubicBezTo>
                    <a:pt x="726" y="4118"/>
                    <a:pt x="755" y="4118"/>
                    <a:pt x="836" y="4067"/>
                  </a:cubicBezTo>
                  <a:cubicBezTo>
                    <a:pt x="917" y="4023"/>
                    <a:pt x="858" y="3920"/>
                    <a:pt x="894" y="3840"/>
                  </a:cubicBezTo>
                  <a:cubicBezTo>
                    <a:pt x="931" y="3767"/>
                    <a:pt x="858" y="3730"/>
                    <a:pt x="792" y="3730"/>
                  </a:cubicBezTo>
                  <a:cubicBezTo>
                    <a:pt x="726" y="3730"/>
                    <a:pt x="645" y="3708"/>
                    <a:pt x="645" y="3642"/>
                  </a:cubicBezTo>
                  <a:cubicBezTo>
                    <a:pt x="645" y="3591"/>
                    <a:pt x="638" y="3576"/>
                    <a:pt x="609" y="3576"/>
                  </a:cubicBezTo>
                  <a:cubicBezTo>
                    <a:pt x="594" y="3576"/>
                    <a:pt x="579" y="3576"/>
                    <a:pt x="557" y="3583"/>
                  </a:cubicBezTo>
                  <a:cubicBezTo>
                    <a:pt x="550" y="3583"/>
                    <a:pt x="543" y="3583"/>
                    <a:pt x="535" y="3583"/>
                  </a:cubicBezTo>
                  <a:cubicBezTo>
                    <a:pt x="469" y="3583"/>
                    <a:pt x="448" y="3525"/>
                    <a:pt x="396" y="3495"/>
                  </a:cubicBezTo>
                  <a:cubicBezTo>
                    <a:pt x="338" y="3459"/>
                    <a:pt x="294" y="3400"/>
                    <a:pt x="279" y="3298"/>
                  </a:cubicBezTo>
                  <a:cubicBezTo>
                    <a:pt x="272" y="3195"/>
                    <a:pt x="228" y="3188"/>
                    <a:pt x="184" y="3143"/>
                  </a:cubicBezTo>
                  <a:cubicBezTo>
                    <a:pt x="132" y="3092"/>
                    <a:pt x="110" y="2982"/>
                    <a:pt x="67" y="2902"/>
                  </a:cubicBezTo>
                  <a:cubicBezTo>
                    <a:pt x="22" y="2821"/>
                    <a:pt x="88" y="2733"/>
                    <a:pt x="125" y="2631"/>
                  </a:cubicBezTo>
                  <a:cubicBezTo>
                    <a:pt x="154" y="2528"/>
                    <a:pt x="125" y="2543"/>
                    <a:pt x="184" y="2491"/>
                  </a:cubicBezTo>
                  <a:cubicBezTo>
                    <a:pt x="235" y="2448"/>
                    <a:pt x="257" y="2484"/>
                    <a:pt x="228" y="2418"/>
                  </a:cubicBezTo>
                  <a:cubicBezTo>
                    <a:pt x="191" y="2345"/>
                    <a:pt x="228" y="2279"/>
                    <a:pt x="272" y="2242"/>
                  </a:cubicBezTo>
                  <a:cubicBezTo>
                    <a:pt x="316" y="2213"/>
                    <a:pt x="418" y="2213"/>
                    <a:pt x="455" y="2132"/>
                  </a:cubicBezTo>
                  <a:cubicBezTo>
                    <a:pt x="477" y="2074"/>
                    <a:pt x="506" y="2052"/>
                    <a:pt x="543" y="2052"/>
                  </a:cubicBezTo>
                  <a:cubicBezTo>
                    <a:pt x="557" y="2052"/>
                    <a:pt x="572" y="2052"/>
                    <a:pt x="587" y="2066"/>
                  </a:cubicBezTo>
                  <a:cubicBezTo>
                    <a:pt x="601" y="2074"/>
                    <a:pt x="616" y="2074"/>
                    <a:pt x="623" y="2074"/>
                  </a:cubicBezTo>
                  <a:cubicBezTo>
                    <a:pt x="660" y="2074"/>
                    <a:pt x="689" y="2037"/>
                    <a:pt x="726" y="1993"/>
                  </a:cubicBezTo>
                  <a:cubicBezTo>
                    <a:pt x="762" y="1949"/>
                    <a:pt x="711" y="1934"/>
                    <a:pt x="667" y="1898"/>
                  </a:cubicBezTo>
                  <a:cubicBezTo>
                    <a:pt x="682" y="1861"/>
                    <a:pt x="682" y="1825"/>
                    <a:pt x="711" y="1817"/>
                  </a:cubicBezTo>
                  <a:cubicBezTo>
                    <a:pt x="719" y="1817"/>
                    <a:pt x="726" y="1817"/>
                    <a:pt x="733" y="1817"/>
                  </a:cubicBezTo>
                  <a:cubicBezTo>
                    <a:pt x="762" y="1817"/>
                    <a:pt x="777" y="1832"/>
                    <a:pt x="799" y="1869"/>
                  </a:cubicBezTo>
                  <a:cubicBezTo>
                    <a:pt x="821" y="1898"/>
                    <a:pt x="836" y="1979"/>
                    <a:pt x="872" y="1979"/>
                  </a:cubicBezTo>
                  <a:cubicBezTo>
                    <a:pt x="887" y="1979"/>
                    <a:pt x="902" y="1971"/>
                    <a:pt x="917" y="1957"/>
                  </a:cubicBezTo>
                  <a:cubicBezTo>
                    <a:pt x="982" y="1876"/>
                    <a:pt x="1012" y="1861"/>
                    <a:pt x="1070" y="1839"/>
                  </a:cubicBezTo>
                  <a:cubicBezTo>
                    <a:pt x="1078" y="1839"/>
                    <a:pt x="1085" y="1839"/>
                    <a:pt x="1092" y="1839"/>
                  </a:cubicBezTo>
                  <a:cubicBezTo>
                    <a:pt x="1143" y="1839"/>
                    <a:pt x="1173" y="1883"/>
                    <a:pt x="1195" y="1912"/>
                  </a:cubicBezTo>
                  <a:cubicBezTo>
                    <a:pt x="1210" y="1927"/>
                    <a:pt x="1239" y="1942"/>
                    <a:pt x="1253" y="1942"/>
                  </a:cubicBezTo>
                  <a:cubicBezTo>
                    <a:pt x="1268" y="1942"/>
                    <a:pt x="1276" y="1934"/>
                    <a:pt x="1283" y="1920"/>
                  </a:cubicBezTo>
                  <a:cubicBezTo>
                    <a:pt x="1283" y="1905"/>
                    <a:pt x="1290" y="1905"/>
                    <a:pt x="1290" y="1905"/>
                  </a:cubicBezTo>
                  <a:cubicBezTo>
                    <a:pt x="1305" y="1905"/>
                    <a:pt x="1327" y="1934"/>
                    <a:pt x="1341" y="1957"/>
                  </a:cubicBezTo>
                  <a:cubicBezTo>
                    <a:pt x="1356" y="1964"/>
                    <a:pt x="1371" y="1971"/>
                    <a:pt x="1385" y="1971"/>
                  </a:cubicBezTo>
                  <a:cubicBezTo>
                    <a:pt x="1415" y="1971"/>
                    <a:pt x="1444" y="1957"/>
                    <a:pt x="1466" y="1942"/>
                  </a:cubicBezTo>
                  <a:cubicBezTo>
                    <a:pt x="1510" y="1920"/>
                    <a:pt x="1517" y="1883"/>
                    <a:pt x="1510" y="1839"/>
                  </a:cubicBezTo>
                  <a:cubicBezTo>
                    <a:pt x="1503" y="1803"/>
                    <a:pt x="1569" y="1759"/>
                    <a:pt x="1539" y="1722"/>
                  </a:cubicBezTo>
                  <a:cubicBezTo>
                    <a:pt x="1503" y="1693"/>
                    <a:pt x="1466" y="1700"/>
                    <a:pt x="1466" y="1641"/>
                  </a:cubicBezTo>
                  <a:cubicBezTo>
                    <a:pt x="1466" y="1575"/>
                    <a:pt x="1459" y="1561"/>
                    <a:pt x="1503" y="1517"/>
                  </a:cubicBezTo>
                  <a:cubicBezTo>
                    <a:pt x="1517" y="1510"/>
                    <a:pt x="1525" y="1502"/>
                    <a:pt x="1532" y="1502"/>
                  </a:cubicBezTo>
                  <a:cubicBezTo>
                    <a:pt x="1561" y="1502"/>
                    <a:pt x="1583" y="1546"/>
                    <a:pt x="1605" y="1561"/>
                  </a:cubicBezTo>
                  <a:cubicBezTo>
                    <a:pt x="1627" y="1583"/>
                    <a:pt x="1657" y="1619"/>
                    <a:pt x="1693" y="1619"/>
                  </a:cubicBezTo>
                  <a:cubicBezTo>
                    <a:pt x="1708" y="1619"/>
                    <a:pt x="1722" y="1612"/>
                    <a:pt x="1730" y="1598"/>
                  </a:cubicBezTo>
                  <a:cubicBezTo>
                    <a:pt x="1774" y="1546"/>
                    <a:pt x="1803" y="1495"/>
                    <a:pt x="1781" y="1458"/>
                  </a:cubicBezTo>
                  <a:cubicBezTo>
                    <a:pt x="1766" y="1429"/>
                    <a:pt x="1766" y="1363"/>
                    <a:pt x="1818" y="1356"/>
                  </a:cubicBezTo>
                  <a:cubicBezTo>
                    <a:pt x="1869" y="1348"/>
                    <a:pt x="1862" y="1326"/>
                    <a:pt x="1869" y="1290"/>
                  </a:cubicBezTo>
                  <a:cubicBezTo>
                    <a:pt x="1876" y="1253"/>
                    <a:pt x="1972" y="1268"/>
                    <a:pt x="1993" y="1253"/>
                  </a:cubicBezTo>
                  <a:cubicBezTo>
                    <a:pt x="2023" y="1246"/>
                    <a:pt x="2030" y="1216"/>
                    <a:pt x="2067" y="1172"/>
                  </a:cubicBezTo>
                  <a:cubicBezTo>
                    <a:pt x="2074" y="1158"/>
                    <a:pt x="2089" y="1150"/>
                    <a:pt x="2103" y="1150"/>
                  </a:cubicBezTo>
                  <a:cubicBezTo>
                    <a:pt x="2133" y="1150"/>
                    <a:pt x="2162" y="1172"/>
                    <a:pt x="2191" y="1172"/>
                  </a:cubicBezTo>
                  <a:cubicBezTo>
                    <a:pt x="2235" y="1172"/>
                    <a:pt x="2272" y="1150"/>
                    <a:pt x="2309" y="1121"/>
                  </a:cubicBezTo>
                  <a:cubicBezTo>
                    <a:pt x="2353" y="1084"/>
                    <a:pt x="2404" y="1026"/>
                    <a:pt x="2448" y="1026"/>
                  </a:cubicBezTo>
                  <a:cubicBezTo>
                    <a:pt x="2484" y="1026"/>
                    <a:pt x="2536" y="1077"/>
                    <a:pt x="2580" y="1077"/>
                  </a:cubicBezTo>
                  <a:cubicBezTo>
                    <a:pt x="2587" y="1077"/>
                    <a:pt x="2594" y="1070"/>
                    <a:pt x="2602" y="1070"/>
                  </a:cubicBezTo>
                  <a:cubicBezTo>
                    <a:pt x="2646" y="1041"/>
                    <a:pt x="2719" y="1019"/>
                    <a:pt x="2748" y="982"/>
                  </a:cubicBezTo>
                  <a:cubicBezTo>
                    <a:pt x="2770" y="953"/>
                    <a:pt x="2770" y="938"/>
                    <a:pt x="2807" y="879"/>
                  </a:cubicBezTo>
                  <a:cubicBezTo>
                    <a:pt x="2836" y="821"/>
                    <a:pt x="2910" y="791"/>
                    <a:pt x="2939" y="777"/>
                  </a:cubicBezTo>
                  <a:cubicBezTo>
                    <a:pt x="2975" y="769"/>
                    <a:pt x="3034" y="769"/>
                    <a:pt x="3093" y="725"/>
                  </a:cubicBezTo>
                  <a:cubicBezTo>
                    <a:pt x="3137" y="696"/>
                    <a:pt x="3166" y="667"/>
                    <a:pt x="3188" y="667"/>
                  </a:cubicBezTo>
                  <a:cubicBezTo>
                    <a:pt x="3195" y="667"/>
                    <a:pt x="3203" y="674"/>
                    <a:pt x="3203" y="689"/>
                  </a:cubicBezTo>
                  <a:cubicBezTo>
                    <a:pt x="3210" y="703"/>
                    <a:pt x="3210" y="703"/>
                    <a:pt x="3217" y="703"/>
                  </a:cubicBezTo>
                  <a:cubicBezTo>
                    <a:pt x="3239" y="703"/>
                    <a:pt x="3261" y="681"/>
                    <a:pt x="3261" y="652"/>
                  </a:cubicBezTo>
                  <a:cubicBezTo>
                    <a:pt x="3269" y="608"/>
                    <a:pt x="3305" y="630"/>
                    <a:pt x="3371" y="608"/>
                  </a:cubicBezTo>
                  <a:cubicBezTo>
                    <a:pt x="3444" y="593"/>
                    <a:pt x="3415" y="616"/>
                    <a:pt x="3437" y="557"/>
                  </a:cubicBezTo>
                  <a:cubicBezTo>
                    <a:pt x="3452" y="498"/>
                    <a:pt x="3452" y="476"/>
                    <a:pt x="3481" y="432"/>
                  </a:cubicBezTo>
                  <a:cubicBezTo>
                    <a:pt x="3518" y="388"/>
                    <a:pt x="3562" y="374"/>
                    <a:pt x="3584" y="344"/>
                  </a:cubicBezTo>
                  <a:cubicBezTo>
                    <a:pt x="3613" y="322"/>
                    <a:pt x="3613" y="264"/>
                    <a:pt x="3620" y="220"/>
                  </a:cubicBezTo>
                  <a:cubicBezTo>
                    <a:pt x="3628" y="176"/>
                    <a:pt x="3606" y="117"/>
                    <a:pt x="3664" y="73"/>
                  </a:cubicBezTo>
                  <a:cubicBezTo>
                    <a:pt x="3701" y="44"/>
                    <a:pt x="3730" y="29"/>
                    <a:pt x="3752" y="29"/>
                  </a:cubicBezTo>
                  <a:lnTo>
                    <a:pt x="3752" y="0"/>
                  </a:lnTo>
                  <a:lnTo>
                    <a:pt x="3752" y="0"/>
                  </a:lnTo>
                  <a:lnTo>
                    <a:pt x="3752" y="0"/>
                  </a:lnTo>
                  <a:cubicBezTo>
                    <a:pt x="3730" y="0"/>
                    <a:pt x="3693" y="15"/>
                    <a:pt x="3642" y="51"/>
                  </a:cubicBezTo>
                  <a:cubicBezTo>
                    <a:pt x="3591" y="88"/>
                    <a:pt x="3591" y="139"/>
                    <a:pt x="3591" y="183"/>
                  </a:cubicBezTo>
                  <a:cubicBezTo>
                    <a:pt x="3591" y="191"/>
                    <a:pt x="3591" y="205"/>
                    <a:pt x="3591" y="212"/>
                  </a:cubicBezTo>
                  <a:cubicBezTo>
                    <a:pt x="3591" y="227"/>
                    <a:pt x="3584" y="234"/>
                    <a:pt x="3584" y="249"/>
                  </a:cubicBezTo>
                  <a:cubicBezTo>
                    <a:pt x="3584" y="279"/>
                    <a:pt x="3576" y="315"/>
                    <a:pt x="3562" y="322"/>
                  </a:cubicBezTo>
                  <a:cubicBezTo>
                    <a:pt x="3554" y="330"/>
                    <a:pt x="3547" y="337"/>
                    <a:pt x="3532" y="352"/>
                  </a:cubicBezTo>
                  <a:cubicBezTo>
                    <a:pt x="3510" y="366"/>
                    <a:pt x="3481" y="381"/>
                    <a:pt x="3459" y="410"/>
                  </a:cubicBezTo>
                  <a:cubicBezTo>
                    <a:pt x="3430" y="447"/>
                    <a:pt x="3422" y="476"/>
                    <a:pt x="3415" y="520"/>
                  </a:cubicBezTo>
                  <a:cubicBezTo>
                    <a:pt x="3408" y="528"/>
                    <a:pt x="3408" y="535"/>
                    <a:pt x="3408" y="550"/>
                  </a:cubicBezTo>
                  <a:cubicBezTo>
                    <a:pt x="3400" y="557"/>
                    <a:pt x="3400" y="564"/>
                    <a:pt x="3400" y="572"/>
                  </a:cubicBezTo>
                  <a:cubicBezTo>
                    <a:pt x="3393" y="572"/>
                    <a:pt x="3379" y="579"/>
                    <a:pt x="3364" y="579"/>
                  </a:cubicBezTo>
                  <a:cubicBezTo>
                    <a:pt x="3349" y="586"/>
                    <a:pt x="3327" y="586"/>
                    <a:pt x="3312" y="586"/>
                  </a:cubicBezTo>
                  <a:cubicBezTo>
                    <a:pt x="3283" y="593"/>
                    <a:pt x="3247" y="593"/>
                    <a:pt x="3232" y="645"/>
                  </a:cubicBezTo>
                  <a:cubicBezTo>
                    <a:pt x="3232" y="652"/>
                    <a:pt x="3232" y="660"/>
                    <a:pt x="3224" y="660"/>
                  </a:cubicBezTo>
                  <a:cubicBezTo>
                    <a:pt x="3217" y="638"/>
                    <a:pt x="3195" y="638"/>
                    <a:pt x="3188" y="638"/>
                  </a:cubicBezTo>
                  <a:cubicBezTo>
                    <a:pt x="3166" y="638"/>
                    <a:pt x="3137" y="660"/>
                    <a:pt x="3107" y="681"/>
                  </a:cubicBezTo>
                  <a:cubicBezTo>
                    <a:pt x="3093" y="689"/>
                    <a:pt x="3085" y="696"/>
                    <a:pt x="3078" y="703"/>
                  </a:cubicBezTo>
                  <a:cubicBezTo>
                    <a:pt x="3034" y="733"/>
                    <a:pt x="2998" y="740"/>
                    <a:pt x="2961" y="748"/>
                  </a:cubicBezTo>
                  <a:cubicBezTo>
                    <a:pt x="2953" y="748"/>
                    <a:pt x="2939" y="748"/>
                    <a:pt x="2931" y="748"/>
                  </a:cubicBezTo>
                  <a:cubicBezTo>
                    <a:pt x="2895" y="762"/>
                    <a:pt x="2814" y="799"/>
                    <a:pt x="2778" y="865"/>
                  </a:cubicBezTo>
                  <a:cubicBezTo>
                    <a:pt x="2763" y="887"/>
                    <a:pt x="2756" y="901"/>
                    <a:pt x="2748" y="916"/>
                  </a:cubicBezTo>
                  <a:cubicBezTo>
                    <a:pt x="2741" y="938"/>
                    <a:pt x="2734" y="945"/>
                    <a:pt x="2719" y="967"/>
                  </a:cubicBezTo>
                  <a:cubicBezTo>
                    <a:pt x="2704" y="982"/>
                    <a:pt x="2668" y="1004"/>
                    <a:pt x="2638" y="1019"/>
                  </a:cubicBezTo>
                  <a:cubicBezTo>
                    <a:pt x="2616" y="1026"/>
                    <a:pt x="2602" y="1033"/>
                    <a:pt x="2587" y="1041"/>
                  </a:cubicBezTo>
                  <a:lnTo>
                    <a:pt x="2580" y="1041"/>
                  </a:lnTo>
                  <a:cubicBezTo>
                    <a:pt x="2565" y="1041"/>
                    <a:pt x="2543" y="1033"/>
                    <a:pt x="2521" y="1026"/>
                  </a:cubicBezTo>
                  <a:cubicBezTo>
                    <a:pt x="2499" y="1011"/>
                    <a:pt x="2470" y="997"/>
                    <a:pt x="2448" y="997"/>
                  </a:cubicBezTo>
                  <a:cubicBezTo>
                    <a:pt x="2404" y="997"/>
                    <a:pt x="2367" y="1033"/>
                    <a:pt x="2323" y="1070"/>
                  </a:cubicBezTo>
                  <a:cubicBezTo>
                    <a:pt x="2316" y="1077"/>
                    <a:pt x="2301" y="1084"/>
                    <a:pt x="2294" y="1099"/>
                  </a:cubicBezTo>
                  <a:cubicBezTo>
                    <a:pt x="2250" y="1129"/>
                    <a:pt x="2228" y="1143"/>
                    <a:pt x="2191" y="1143"/>
                  </a:cubicBezTo>
                  <a:cubicBezTo>
                    <a:pt x="2184" y="1143"/>
                    <a:pt x="2169" y="1136"/>
                    <a:pt x="2155" y="1136"/>
                  </a:cubicBezTo>
                  <a:cubicBezTo>
                    <a:pt x="2140" y="1129"/>
                    <a:pt x="2125" y="1121"/>
                    <a:pt x="2103" y="1121"/>
                  </a:cubicBezTo>
                  <a:cubicBezTo>
                    <a:pt x="2081" y="1121"/>
                    <a:pt x="2060" y="1129"/>
                    <a:pt x="2038" y="1150"/>
                  </a:cubicBezTo>
                  <a:cubicBezTo>
                    <a:pt x="2030" y="1172"/>
                    <a:pt x="2016" y="1187"/>
                    <a:pt x="2008" y="1202"/>
                  </a:cubicBezTo>
                  <a:cubicBezTo>
                    <a:pt x="2001" y="1209"/>
                    <a:pt x="1993" y="1224"/>
                    <a:pt x="1986" y="1224"/>
                  </a:cubicBezTo>
                  <a:cubicBezTo>
                    <a:pt x="1986" y="1231"/>
                    <a:pt x="1964" y="1231"/>
                    <a:pt x="1957" y="1231"/>
                  </a:cubicBezTo>
                  <a:cubicBezTo>
                    <a:pt x="1906" y="1231"/>
                    <a:pt x="1854" y="1238"/>
                    <a:pt x="1840" y="1282"/>
                  </a:cubicBezTo>
                  <a:cubicBezTo>
                    <a:pt x="1840" y="1290"/>
                    <a:pt x="1840" y="1297"/>
                    <a:pt x="1832" y="1304"/>
                  </a:cubicBezTo>
                  <a:cubicBezTo>
                    <a:pt x="1832" y="1326"/>
                    <a:pt x="1832" y="1326"/>
                    <a:pt x="1810" y="1326"/>
                  </a:cubicBezTo>
                  <a:cubicBezTo>
                    <a:pt x="1788" y="1334"/>
                    <a:pt x="1766" y="1348"/>
                    <a:pt x="1752" y="1370"/>
                  </a:cubicBezTo>
                  <a:cubicBezTo>
                    <a:pt x="1737" y="1407"/>
                    <a:pt x="1744" y="1443"/>
                    <a:pt x="1759" y="1473"/>
                  </a:cubicBezTo>
                  <a:cubicBezTo>
                    <a:pt x="1766" y="1488"/>
                    <a:pt x="1752" y="1524"/>
                    <a:pt x="1708" y="1575"/>
                  </a:cubicBezTo>
                  <a:cubicBezTo>
                    <a:pt x="1700" y="1583"/>
                    <a:pt x="1700" y="1583"/>
                    <a:pt x="1693" y="1583"/>
                  </a:cubicBezTo>
                  <a:cubicBezTo>
                    <a:pt x="1671" y="1583"/>
                    <a:pt x="1642" y="1553"/>
                    <a:pt x="1627" y="1539"/>
                  </a:cubicBezTo>
                  <a:cubicBezTo>
                    <a:pt x="1620" y="1539"/>
                    <a:pt x="1620" y="1531"/>
                    <a:pt x="1612" y="1524"/>
                  </a:cubicBezTo>
                  <a:cubicBezTo>
                    <a:pt x="1598" y="1502"/>
                    <a:pt x="1569" y="1473"/>
                    <a:pt x="1532" y="1473"/>
                  </a:cubicBezTo>
                  <a:cubicBezTo>
                    <a:pt x="1517" y="1473"/>
                    <a:pt x="1495" y="1480"/>
                    <a:pt x="1481" y="1495"/>
                  </a:cubicBezTo>
                  <a:cubicBezTo>
                    <a:pt x="1437" y="1539"/>
                    <a:pt x="1437" y="1568"/>
                    <a:pt x="1437" y="1612"/>
                  </a:cubicBezTo>
                  <a:cubicBezTo>
                    <a:pt x="1437" y="1619"/>
                    <a:pt x="1437" y="1627"/>
                    <a:pt x="1437" y="1641"/>
                  </a:cubicBezTo>
                  <a:cubicBezTo>
                    <a:pt x="1437" y="1693"/>
                    <a:pt x="1466" y="1715"/>
                    <a:pt x="1488" y="1729"/>
                  </a:cubicBezTo>
                  <a:cubicBezTo>
                    <a:pt x="1503" y="1729"/>
                    <a:pt x="1510" y="1737"/>
                    <a:pt x="1517" y="1744"/>
                  </a:cubicBezTo>
                  <a:cubicBezTo>
                    <a:pt x="1517" y="1751"/>
                    <a:pt x="1510" y="1766"/>
                    <a:pt x="1503" y="1773"/>
                  </a:cubicBezTo>
                  <a:cubicBezTo>
                    <a:pt x="1495" y="1795"/>
                    <a:pt x="1473" y="1817"/>
                    <a:pt x="1481" y="1847"/>
                  </a:cubicBezTo>
                  <a:cubicBezTo>
                    <a:pt x="1488" y="1883"/>
                    <a:pt x="1481" y="1905"/>
                    <a:pt x="1451" y="1920"/>
                  </a:cubicBezTo>
                  <a:cubicBezTo>
                    <a:pt x="1437" y="1927"/>
                    <a:pt x="1407" y="1934"/>
                    <a:pt x="1385" y="1934"/>
                  </a:cubicBezTo>
                  <a:cubicBezTo>
                    <a:pt x="1378" y="1934"/>
                    <a:pt x="1371" y="1934"/>
                    <a:pt x="1363" y="1934"/>
                  </a:cubicBezTo>
                  <a:cubicBezTo>
                    <a:pt x="1356" y="1927"/>
                    <a:pt x="1349" y="1920"/>
                    <a:pt x="1349" y="1912"/>
                  </a:cubicBezTo>
                  <a:cubicBezTo>
                    <a:pt x="1327" y="1891"/>
                    <a:pt x="1312" y="1876"/>
                    <a:pt x="1290" y="1876"/>
                  </a:cubicBezTo>
                  <a:cubicBezTo>
                    <a:pt x="1283" y="1876"/>
                    <a:pt x="1261" y="1876"/>
                    <a:pt x="1253" y="1912"/>
                  </a:cubicBezTo>
                  <a:lnTo>
                    <a:pt x="1253" y="1912"/>
                  </a:lnTo>
                  <a:cubicBezTo>
                    <a:pt x="1246" y="1912"/>
                    <a:pt x="1231" y="1905"/>
                    <a:pt x="1224" y="1891"/>
                  </a:cubicBezTo>
                  <a:cubicBezTo>
                    <a:pt x="1202" y="1869"/>
                    <a:pt x="1158" y="1810"/>
                    <a:pt x="1092" y="1810"/>
                  </a:cubicBezTo>
                  <a:cubicBezTo>
                    <a:pt x="1085" y="1810"/>
                    <a:pt x="1070" y="1810"/>
                    <a:pt x="1063" y="1810"/>
                  </a:cubicBezTo>
                  <a:cubicBezTo>
                    <a:pt x="997" y="1832"/>
                    <a:pt x="968" y="1854"/>
                    <a:pt x="894" y="1934"/>
                  </a:cubicBezTo>
                  <a:cubicBezTo>
                    <a:pt x="880" y="1949"/>
                    <a:pt x="872" y="1949"/>
                    <a:pt x="872" y="1949"/>
                  </a:cubicBezTo>
                  <a:cubicBezTo>
                    <a:pt x="865" y="1942"/>
                    <a:pt x="850" y="1905"/>
                    <a:pt x="843" y="1891"/>
                  </a:cubicBezTo>
                  <a:cubicBezTo>
                    <a:pt x="836" y="1876"/>
                    <a:pt x="828" y="1861"/>
                    <a:pt x="821" y="1854"/>
                  </a:cubicBezTo>
                  <a:cubicBezTo>
                    <a:pt x="799" y="1817"/>
                    <a:pt x="777" y="1788"/>
                    <a:pt x="733" y="1788"/>
                  </a:cubicBezTo>
                  <a:cubicBezTo>
                    <a:pt x="726" y="1788"/>
                    <a:pt x="719" y="1788"/>
                    <a:pt x="704" y="1788"/>
                  </a:cubicBezTo>
                  <a:cubicBezTo>
                    <a:pt x="660" y="1795"/>
                    <a:pt x="652" y="1847"/>
                    <a:pt x="645" y="1883"/>
                  </a:cubicBezTo>
                  <a:cubicBezTo>
                    <a:pt x="638" y="1891"/>
                    <a:pt x="638" y="1891"/>
                    <a:pt x="638" y="1891"/>
                  </a:cubicBezTo>
                  <a:cubicBezTo>
                    <a:pt x="638" y="1912"/>
                    <a:pt x="638" y="1912"/>
                    <a:pt x="638" y="1912"/>
                  </a:cubicBezTo>
                  <a:cubicBezTo>
                    <a:pt x="652" y="1920"/>
                    <a:pt x="652" y="1920"/>
                    <a:pt x="652" y="1920"/>
                  </a:cubicBezTo>
                  <a:cubicBezTo>
                    <a:pt x="660" y="1934"/>
                    <a:pt x="667" y="1934"/>
                    <a:pt x="682" y="1942"/>
                  </a:cubicBezTo>
                  <a:cubicBezTo>
                    <a:pt x="689" y="1949"/>
                    <a:pt x="704" y="1964"/>
                    <a:pt x="704" y="1971"/>
                  </a:cubicBezTo>
                  <a:cubicBezTo>
                    <a:pt x="704" y="1971"/>
                    <a:pt x="704" y="1971"/>
                    <a:pt x="704" y="1979"/>
                  </a:cubicBezTo>
                  <a:cubicBezTo>
                    <a:pt x="697" y="1979"/>
                    <a:pt x="697" y="1979"/>
                    <a:pt x="697" y="1979"/>
                  </a:cubicBezTo>
                  <a:cubicBezTo>
                    <a:pt x="667" y="2015"/>
                    <a:pt x="645" y="2044"/>
                    <a:pt x="623" y="2044"/>
                  </a:cubicBezTo>
                  <a:cubicBezTo>
                    <a:pt x="616" y="2044"/>
                    <a:pt x="609" y="2044"/>
                    <a:pt x="601" y="2037"/>
                  </a:cubicBezTo>
                  <a:cubicBezTo>
                    <a:pt x="579" y="2022"/>
                    <a:pt x="557" y="2015"/>
                    <a:pt x="543" y="2015"/>
                  </a:cubicBezTo>
                  <a:cubicBezTo>
                    <a:pt x="491" y="2015"/>
                    <a:pt x="455" y="2052"/>
                    <a:pt x="426" y="2118"/>
                  </a:cubicBezTo>
                  <a:cubicBezTo>
                    <a:pt x="411" y="2162"/>
                    <a:pt x="367" y="2176"/>
                    <a:pt x="323" y="2191"/>
                  </a:cubicBezTo>
                  <a:cubicBezTo>
                    <a:pt x="294" y="2198"/>
                    <a:pt x="272" y="2206"/>
                    <a:pt x="250" y="2220"/>
                  </a:cubicBezTo>
                  <a:cubicBezTo>
                    <a:pt x="198" y="2264"/>
                    <a:pt x="154" y="2345"/>
                    <a:pt x="198" y="2425"/>
                  </a:cubicBezTo>
                  <a:cubicBezTo>
                    <a:pt x="198" y="2433"/>
                    <a:pt x="206" y="2440"/>
                    <a:pt x="206" y="2440"/>
                  </a:cubicBezTo>
                  <a:cubicBezTo>
                    <a:pt x="191" y="2448"/>
                    <a:pt x="176" y="2455"/>
                    <a:pt x="162" y="2469"/>
                  </a:cubicBezTo>
                  <a:cubicBezTo>
                    <a:pt x="125" y="2499"/>
                    <a:pt x="118" y="2513"/>
                    <a:pt x="110" y="2550"/>
                  </a:cubicBezTo>
                  <a:cubicBezTo>
                    <a:pt x="110" y="2565"/>
                    <a:pt x="110" y="2587"/>
                    <a:pt x="96" y="2623"/>
                  </a:cubicBezTo>
                  <a:cubicBezTo>
                    <a:pt x="88" y="2645"/>
                    <a:pt x="74" y="2675"/>
                    <a:pt x="67" y="2697"/>
                  </a:cubicBezTo>
                  <a:cubicBezTo>
                    <a:pt x="30" y="2770"/>
                    <a:pt x="0" y="2843"/>
                    <a:pt x="37" y="2916"/>
                  </a:cubicBezTo>
                  <a:cubicBezTo>
                    <a:pt x="59" y="2946"/>
                    <a:pt x="74" y="2990"/>
                    <a:pt x="88" y="3026"/>
                  </a:cubicBezTo>
                  <a:cubicBezTo>
                    <a:pt x="110" y="3078"/>
                    <a:pt x="125" y="3129"/>
                    <a:pt x="162" y="3166"/>
                  </a:cubicBezTo>
                  <a:cubicBezTo>
                    <a:pt x="169" y="3173"/>
                    <a:pt x="184" y="3180"/>
                    <a:pt x="191" y="3188"/>
                  </a:cubicBezTo>
                  <a:cubicBezTo>
                    <a:pt x="220" y="3217"/>
                    <a:pt x="242" y="3239"/>
                    <a:pt x="250" y="3305"/>
                  </a:cubicBezTo>
                  <a:cubicBezTo>
                    <a:pt x="264" y="3400"/>
                    <a:pt x="308" y="3473"/>
                    <a:pt x="381" y="3517"/>
                  </a:cubicBezTo>
                  <a:cubicBezTo>
                    <a:pt x="396" y="3525"/>
                    <a:pt x="411" y="3539"/>
                    <a:pt x="426" y="3554"/>
                  </a:cubicBezTo>
                  <a:cubicBezTo>
                    <a:pt x="448" y="3583"/>
                    <a:pt x="484" y="3612"/>
                    <a:pt x="535" y="3612"/>
                  </a:cubicBezTo>
                  <a:cubicBezTo>
                    <a:pt x="543" y="3612"/>
                    <a:pt x="550" y="3612"/>
                    <a:pt x="557" y="3612"/>
                  </a:cubicBezTo>
                  <a:cubicBezTo>
                    <a:pt x="579" y="3612"/>
                    <a:pt x="594" y="3605"/>
                    <a:pt x="609" y="3605"/>
                  </a:cubicBezTo>
                  <a:cubicBezTo>
                    <a:pt x="609" y="3605"/>
                    <a:pt x="609" y="3605"/>
                    <a:pt x="616" y="3605"/>
                  </a:cubicBezTo>
                  <a:cubicBezTo>
                    <a:pt x="616" y="3612"/>
                    <a:pt x="616" y="3620"/>
                    <a:pt x="616" y="3642"/>
                  </a:cubicBezTo>
                  <a:cubicBezTo>
                    <a:pt x="616" y="3715"/>
                    <a:pt x="682" y="3759"/>
                    <a:pt x="792" y="3759"/>
                  </a:cubicBezTo>
                  <a:cubicBezTo>
                    <a:pt x="828" y="3759"/>
                    <a:pt x="858" y="3774"/>
                    <a:pt x="865" y="3788"/>
                  </a:cubicBezTo>
                  <a:cubicBezTo>
                    <a:pt x="872" y="3796"/>
                    <a:pt x="872" y="3810"/>
                    <a:pt x="865" y="3832"/>
                  </a:cubicBezTo>
                  <a:cubicBezTo>
                    <a:pt x="850" y="3869"/>
                    <a:pt x="850" y="3913"/>
                    <a:pt x="850" y="3942"/>
                  </a:cubicBezTo>
                  <a:cubicBezTo>
                    <a:pt x="850" y="4001"/>
                    <a:pt x="850" y="4023"/>
                    <a:pt x="821" y="4045"/>
                  </a:cubicBezTo>
                  <a:cubicBezTo>
                    <a:pt x="807" y="4052"/>
                    <a:pt x="792" y="4060"/>
                    <a:pt x="785" y="4067"/>
                  </a:cubicBezTo>
                  <a:cubicBezTo>
                    <a:pt x="726" y="4096"/>
                    <a:pt x="697" y="4111"/>
                    <a:pt x="682" y="4191"/>
                  </a:cubicBezTo>
                  <a:cubicBezTo>
                    <a:pt x="682" y="4206"/>
                    <a:pt x="682" y="4221"/>
                    <a:pt x="675" y="4235"/>
                  </a:cubicBezTo>
                  <a:cubicBezTo>
                    <a:pt x="675" y="4287"/>
                    <a:pt x="675" y="4309"/>
                    <a:pt x="638" y="4345"/>
                  </a:cubicBezTo>
                  <a:cubicBezTo>
                    <a:pt x="579" y="4397"/>
                    <a:pt x="535" y="4448"/>
                    <a:pt x="528" y="4521"/>
                  </a:cubicBezTo>
                  <a:cubicBezTo>
                    <a:pt x="521" y="4536"/>
                    <a:pt x="513" y="4550"/>
                    <a:pt x="506" y="4572"/>
                  </a:cubicBezTo>
                  <a:cubicBezTo>
                    <a:pt x="499" y="4587"/>
                    <a:pt x="491" y="4602"/>
                    <a:pt x="491" y="4624"/>
                  </a:cubicBezTo>
                  <a:cubicBezTo>
                    <a:pt x="469" y="4697"/>
                    <a:pt x="469" y="4697"/>
                    <a:pt x="469" y="4697"/>
                  </a:cubicBezTo>
                  <a:cubicBezTo>
                    <a:pt x="535" y="4653"/>
                    <a:pt x="535" y="4653"/>
                    <a:pt x="535" y="4653"/>
                  </a:cubicBezTo>
                  <a:cubicBezTo>
                    <a:pt x="565" y="4638"/>
                    <a:pt x="587" y="4631"/>
                    <a:pt x="609" y="4631"/>
                  </a:cubicBezTo>
                  <a:cubicBezTo>
                    <a:pt x="616" y="4631"/>
                    <a:pt x="623" y="4631"/>
                    <a:pt x="631" y="4631"/>
                  </a:cubicBezTo>
                  <a:cubicBezTo>
                    <a:pt x="704" y="4668"/>
                    <a:pt x="807" y="4690"/>
                    <a:pt x="872" y="4690"/>
                  </a:cubicBezTo>
                  <a:cubicBezTo>
                    <a:pt x="887" y="4690"/>
                    <a:pt x="894" y="4690"/>
                    <a:pt x="902" y="4690"/>
                  </a:cubicBezTo>
                  <a:cubicBezTo>
                    <a:pt x="909" y="4690"/>
                    <a:pt x="909" y="4690"/>
                    <a:pt x="909" y="4690"/>
                  </a:cubicBezTo>
                  <a:cubicBezTo>
                    <a:pt x="931" y="4690"/>
                    <a:pt x="946" y="4697"/>
                    <a:pt x="960" y="4712"/>
                  </a:cubicBezTo>
                  <a:cubicBezTo>
                    <a:pt x="975" y="4726"/>
                    <a:pt x="990" y="4741"/>
                    <a:pt x="1012" y="4741"/>
                  </a:cubicBezTo>
                  <a:cubicBezTo>
                    <a:pt x="1048" y="4741"/>
                    <a:pt x="1092" y="4726"/>
                    <a:pt x="1143" y="4668"/>
                  </a:cubicBezTo>
                  <a:cubicBezTo>
                    <a:pt x="1151" y="4660"/>
                    <a:pt x="1158" y="4660"/>
                    <a:pt x="1158" y="4660"/>
                  </a:cubicBezTo>
                  <a:cubicBezTo>
                    <a:pt x="1166" y="4660"/>
                    <a:pt x="1180" y="4660"/>
                    <a:pt x="1188" y="4660"/>
                  </a:cubicBezTo>
                  <a:cubicBezTo>
                    <a:pt x="1202" y="4668"/>
                    <a:pt x="1217" y="4675"/>
                    <a:pt x="1231" y="4675"/>
                  </a:cubicBezTo>
                  <a:cubicBezTo>
                    <a:pt x="1253" y="4675"/>
                    <a:pt x="1268" y="4668"/>
                    <a:pt x="1283" y="4653"/>
                  </a:cubicBezTo>
                  <a:cubicBezTo>
                    <a:pt x="1334" y="4624"/>
                    <a:pt x="1363" y="4609"/>
                    <a:pt x="1400" y="4602"/>
                  </a:cubicBezTo>
                  <a:cubicBezTo>
                    <a:pt x="1437" y="4594"/>
                    <a:pt x="1481" y="4572"/>
                    <a:pt x="1525" y="4543"/>
                  </a:cubicBezTo>
                  <a:cubicBezTo>
                    <a:pt x="1539" y="4536"/>
                    <a:pt x="1547" y="4529"/>
                    <a:pt x="1561" y="4521"/>
                  </a:cubicBezTo>
                  <a:cubicBezTo>
                    <a:pt x="1620" y="4492"/>
                    <a:pt x="1664" y="4462"/>
                    <a:pt x="1752" y="4419"/>
                  </a:cubicBezTo>
                  <a:cubicBezTo>
                    <a:pt x="1818" y="4389"/>
                    <a:pt x="1891" y="4367"/>
                    <a:pt x="1942" y="4367"/>
                  </a:cubicBezTo>
                  <a:cubicBezTo>
                    <a:pt x="1950" y="4367"/>
                    <a:pt x="1957" y="4375"/>
                    <a:pt x="1964" y="4375"/>
                  </a:cubicBezTo>
                  <a:cubicBezTo>
                    <a:pt x="1986" y="4375"/>
                    <a:pt x="2008" y="4397"/>
                    <a:pt x="2030" y="4419"/>
                  </a:cubicBezTo>
                  <a:cubicBezTo>
                    <a:pt x="2045" y="4441"/>
                    <a:pt x="2060" y="4455"/>
                    <a:pt x="2081" y="4470"/>
                  </a:cubicBezTo>
                  <a:cubicBezTo>
                    <a:pt x="2096" y="4477"/>
                    <a:pt x="2103" y="4492"/>
                    <a:pt x="2118" y="4507"/>
                  </a:cubicBezTo>
                  <a:cubicBezTo>
                    <a:pt x="2148" y="4529"/>
                    <a:pt x="2169" y="4558"/>
                    <a:pt x="2206" y="4558"/>
                  </a:cubicBezTo>
                  <a:cubicBezTo>
                    <a:pt x="2213" y="4558"/>
                    <a:pt x="2235" y="4550"/>
                    <a:pt x="2250" y="4529"/>
                  </a:cubicBezTo>
                  <a:cubicBezTo>
                    <a:pt x="2257" y="4521"/>
                    <a:pt x="2257" y="4521"/>
                    <a:pt x="2257" y="4521"/>
                  </a:cubicBezTo>
                  <a:cubicBezTo>
                    <a:pt x="2265" y="4529"/>
                    <a:pt x="2279" y="4543"/>
                    <a:pt x="2287" y="4558"/>
                  </a:cubicBezTo>
                  <a:cubicBezTo>
                    <a:pt x="2316" y="4602"/>
                    <a:pt x="2375" y="4631"/>
                    <a:pt x="2426" y="4631"/>
                  </a:cubicBezTo>
                  <a:cubicBezTo>
                    <a:pt x="2433" y="4631"/>
                    <a:pt x="2448" y="4631"/>
                    <a:pt x="2462" y="4624"/>
                  </a:cubicBezTo>
                  <a:lnTo>
                    <a:pt x="2462" y="4624"/>
                  </a:lnTo>
                  <a:cubicBezTo>
                    <a:pt x="2484" y="4624"/>
                    <a:pt x="2514" y="4646"/>
                    <a:pt x="2521" y="4668"/>
                  </a:cubicBezTo>
                  <a:cubicBezTo>
                    <a:pt x="2529" y="4697"/>
                    <a:pt x="2514" y="4719"/>
                    <a:pt x="2507" y="4756"/>
                  </a:cubicBezTo>
                  <a:cubicBezTo>
                    <a:pt x="2499" y="4763"/>
                    <a:pt x="2499" y="4778"/>
                    <a:pt x="2492" y="4785"/>
                  </a:cubicBezTo>
                  <a:cubicBezTo>
                    <a:pt x="2484" y="4814"/>
                    <a:pt x="2499" y="4851"/>
                    <a:pt x="2514" y="4880"/>
                  </a:cubicBezTo>
                  <a:cubicBezTo>
                    <a:pt x="2521" y="4895"/>
                    <a:pt x="2529" y="4917"/>
                    <a:pt x="2529" y="4924"/>
                  </a:cubicBezTo>
                  <a:lnTo>
                    <a:pt x="2529" y="4924"/>
                  </a:lnTo>
                  <a:cubicBezTo>
                    <a:pt x="2529" y="4924"/>
                    <a:pt x="2529" y="4924"/>
                    <a:pt x="2521" y="4924"/>
                  </a:cubicBezTo>
                  <a:cubicBezTo>
                    <a:pt x="2477" y="4939"/>
                    <a:pt x="2433" y="4961"/>
                    <a:pt x="2426" y="4998"/>
                  </a:cubicBezTo>
                  <a:cubicBezTo>
                    <a:pt x="2419" y="5034"/>
                    <a:pt x="2448" y="5071"/>
                    <a:pt x="2462" y="5078"/>
                  </a:cubicBezTo>
                  <a:cubicBezTo>
                    <a:pt x="2507" y="5122"/>
                    <a:pt x="2521" y="5159"/>
                    <a:pt x="2529" y="5188"/>
                  </a:cubicBezTo>
                  <a:cubicBezTo>
                    <a:pt x="2543" y="5217"/>
                    <a:pt x="2602" y="5283"/>
                    <a:pt x="2675" y="5283"/>
                  </a:cubicBezTo>
                  <a:cubicBezTo>
                    <a:pt x="2682" y="5283"/>
                    <a:pt x="2682" y="5283"/>
                    <a:pt x="2690" y="5283"/>
                  </a:cubicBezTo>
                  <a:cubicBezTo>
                    <a:pt x="2697" y="5283"/>
                    <a:pt x="2697" y="5283"/>
                    <a:pt x="2697" y="5283"/>
                  </a:cubicBezTo>
                  <a:cubicBezTo>
                    <a:pt x="2712" y="5283"/>
                    <a:pt x="2726" y="5283"/>
                    <a:pt x="2734" y="5291"/>
                  </a:cubicBezTo>
                  <a:cubicBezTo>
                    <a:pt x="2741" y="5305"/>
                    <a:pt x="2741" y="5320"/>
                    <a:pt x="2741" y="5334"/>
                  </a:cubicBezTo>
                  <a:cubicBezTo>
                    <a:pt x="2741" y="5349"/>
                    <a:pt x="2741" y="5349"/>
                    <a:pt x="2741" y="5349"/>
                  </a:cubicBezTo>
                  <a:cubicBezTo>
                    <a:pt x="2734" y="5393"/>
                    <a:pt x="2719" y="5452"/>
                    <a:pt x="2697" y="5474"/>
                  </a:cubicBezTo>
                  <a:cubicBezTo>
                    <a:pt x="2690" y="5488"/>
                    <a:pt x="2682" y="5488"/>
                    <a:pt x="2675" y="5488"/>
                  </a:cubicBezTo>
                  <a:cubicBezTo>
                    <a:pt x="2660" y="5496"/>
                    <a:pt x="2646" y="5496"/>
                    <a:pt x="2624" y="5518"/>
                  </a:cubicBezTo>
                  <a:cubicBezTo>
                    <a:pt x="2580" y="5554"/>
                    <a:pt x="2572" y="5562"/>
                    <a:pt x="2521" y="5628"/>
                  </a:cubicBezTo>
                  <a:cubicBezTo>
                    <a:pt x="2521" y="5635"/>
                    <a:pt x="2514" y="5642"/>
                    <a:pt x="2507" y="5650"/>
                  </a:cubicBezTo>
                  <a:cubicBezTo>
                    <a:pt x="2477" y="5693"/>
                    <a:pt x="2448" y="5730"/>
                    <a:pt x="2499" y="5789"/>
                  </a:cubicBezTo>
                  <a:cubicBezTo>
                    <a:pt x="2521" y="5818"/>
                    <a:pt x="2543" y="5833"/>
                    <a:pt x="2565" y="5840"/>
                  </a:cubicBezTo>
                  <a:cubicBezTo>
                    <a:pt x="2580" y="5855"/>
                    <a:pt x="2594" y="5869"/>
                    <a:pt x="2594" y="5877"/>
                  </a:cubicBezTo>
                  <a:cubicBezTo>
                    <a:pt x="2602" y="5891"/>
                    <a:pt x="2602" y="5913"/>
                    <a:pt x="2609" y="5950"/>
                  </a:cubicBezTo>
                  <a:cubicBezTo>
                    <a:pt x="2616" y="6016"/>
                    <a:pt x="2616" y="6016"/>
                    <a:pt x="2616" y="6016"/>
                  </a:cubicBezTo>
                  <a:cubicBezTo>
                    <a:pt x="2660" y="5965"/>
                    <a:pt x="2660" y="5965"/>
                    <a:pt x="2660" y="5965"/>
                  </a:cubicBezTo>
                  <a:cubicBezTo>
                    <a:pt x="2668" y="5957"/>
                    <a:pt x="2675" y="5950"/>
                    <a:pt x="2682" y="5943"/>
                  </a:cubicBezTo>
                  <a:cubicBezTo>
                    <a:pt x="2704" y="5935"/>
                    <a:pt x="2763" y="5921"/>
                    <a:pt x="2792" y="5921"/>
                  </a:cubicBezTo>
                  <a:cubicBezTo>
                    <a:pt x="2800" y="5921"/>
                    <a:pt x="2807" y="5921"/>
                    <a:pt x="2807" y="5921"/>
                  </a:cubicBezTo>
                  <a:cubicBezTo>
                    <a:pt x="2822" y="5935"/>
                    <a:pt x="2843" y="5935"/>
                    <a:pt x="2873" y="5935"/>
                  </a:cubicBezTo>
                  <a:cubicBezTo>
                    <a:pt x="2917" y="5943"/>
                    <a:pt x="2939" y="5950"/>
                    <a:pt x="2939" y="5965"/>
                  </a:cubicBezTo>
                  <a:cubicBezTo>
                    <a:pt x="2939" y="5987"/>
                    <a:pt x="2939" y="6001"/>
                    <a:pt x="2939" y="6023"/>
                  </a:cubicBezTo>
                  <a:cubicBezTo>
                    <a:pt x="2939" y="6075"/>
                    <a:pt x="2939" y="6126"/>
                    <a:pt x="2998" y="6170"/>
                  </a:cubicBezTo>
                  <a:cubicBezTo>
                    <a:pt x="3019" y="6184"/>
                    <a:pt x="3041" y="6199"/>
                    <a:pt x="3056" y="6214"/>
                  </a:cubicBezTo>
                  <a:cubicBezTo>
                    <a:pt x="3085" y="6243"/>
                    <a:pt x="3107" y="6265"/>
                    <a:pt x="3137" y="6265"/>
                  </a:cubicBezTo>
                  <a:cubicBezTo>
                    <a:pt x="3151" y="6265"/>
                    <a:pt x="3166" y="6258"/>
                    <a:pt x="3173" y="6243"/>
                  </a:cubicBezTo>
                  <a:cubicBezTo>
                    <a:pt x="3181" y="6236"/>
                    <a:pt x="3181" y="6236"/>
                    <a:pt x="3188" y="6236"/>
                  </a:cubicBezTo>
                  <a:cubicBezTo>
                    <a:pt x="3188" y="6236"/>
                    <a:pt x="3195" y="6236"/>
                    <a:pt x="3203" y="6243"/>
                  </a:cubicBezTo>
                  <a:cubicBezTo>
                    <a:pt x="3210" y="6265"/>
                    <a:pt x="3261" y="6375"/>
                    <a:pt x="3334" y="6375"/>
                  </a:cubicBezTo>
                  <a:cubicBezTo>
                    <a:pt x="3356" y="6375"/>
                    <a:pt x="3371" y="6375"/>
                    <a:pt x="3386" y="6360"/>
                  </a:cubicBezTo>
                  <a:cubicBezTo>
                    <a:pt x="3393" y="6353"/>
                    <a:pt x="3415" y="6338"/>
                    <a:pt x="3415" y="6338"/>
                  </a:cubicBezTo>
                  <a:cubicBezTo>
                    <a:pt x="3415" y="6338"/>
                    <a:pt x="3422" y="6338"/>
                    <a:pt x="3430" y="6346"/>
                  </a:cubicBezTo>
                  <a:cubicBezTo>
                    <a:pt x="3437" y="6346"/>
                    <a:pt x="3444" y="6353"/>
                    <a:pt x="3459" y="6353"/>
                  </a:cubicBezTo>
                  <a:cubicBezTo>
                    <a:pt x="3474" y="6360"/>
                    <a:pt x="3481" y="6360"/>
                    <a:pt x="3496" y="6360"/>
                  </a:cubicBezTo>
                  <a:cubicBezTo>
                    <a:pt x="3532" y="6360"/>
                    <a:pt x="3562" y="6346"/>
                    <a:pt x="3584" y="6324"/>
                  </a:cubicBezTo>
                  <a:cubicBezTo>
                    <a:pt x="3598" y="6317"/>
                    <a:pt x="3606" y="6309"/>
                    <a:pt x="3620" y="6309"/>
                  </a:cubicBezTo>
                  <a:lnTo>
                    <a:pt x="3620" y="6309"/>
                  </a:lnTo>
                  <a:cubicBezTo>
                    <a:pt x="3620" y="6309"/>
                    <a:pt x="3628" y="6317"/>
                    <a:pt x="3628" y="6324"/>
                  </a:cubicBezTo>
                  <a:cubicBezTo>
                    <a:pt x="3642" y="6338"/>
                    <a:pt x="3664" y="6360"/>
                    <a:pt x="3693" y="6375"/>
                  </a:cubicBezTo>
                  <a:cubicBezTo>
                    <a:pt x="3701" y="6382"/>
                    <a:pt x="3708" y="6382"/>
                    <a:pt x="3715" y="6382"/>
                  </a:cubicBezTo>
                  <a:cubicBezTo>
                    <a:pt x="3738" y="6397"/>
                    <a:pt x="3760" y="6404"/>
                    <a:pt x="3789" y="6404"/>
                  </a:cubicBezTo>
                  <a:cubicBezTo>
                    <a:pt x="3818" y="6404"/>
                    <a:pt x="3847" y="6397"/>
                    <a:pt x="3869" y="6375"/>
                  </a:cubicBezTo>
                  <a:cubicBezTo>
                    <a:pt x="3891" y="6360"/>
                    <a:pt x="3906" y="6353"/>
                    <a:pt x="3913" y="6353"/>
                  </a:cubicBezTo>
                  <a:cubicBezTo>
                    <a:pt x="3928" y="6353"/>
                    <a:pt x="3943" y="6360"/>
                    <a:pt x="3972" y="6382"/>
                  </a:cubicBezTo>
                  <a:cubicBezTo>
                    <a:pt x="4001" y="6412"/>
                    <a:pt x="4053" y="6434"/>
                    <a:pt x="4097" y="6456"/>
                  </a:cubicBezTo>
                  <a:cubicBezTo>
                    <a:pt x="4126" y="6470"/>
                    <a:pt x="4155" y="6485"/>
                    <a:pt x="4177" y="6500"/>
                  </a:cubicBezTo>
                  <a:cubicBezTo>
                    <a:pt x="4184" y="6500"/>
                    <a:pt x="4184" y="6507"/>
                    <a:pt x="4192" y="6514"/>
                  </a:cubicBezTo>
                  <a:cubicBezTo>
                    <a:pt x="4236" y="6543"/>
                    <a:pt x="4287" y="6580"/>
                    <a:pt x="4353" y="6580"/>
                  </a:cubicBezTo>
                  <a:cubicBezTo>
                    <a:pt x="4390" y="6580"/>
                    <a:pt x="4441" y="6617"/>
                    <a:pt x="4478" y="6653"/>
                  </a:cubicBezTo>
                  <a:cubicBezTo>
                    <a:pt x="4492" y="6668"/>
                    <a:pt x="4492" y="6668"/>
                    <a:pt x="4492" y="6668"/>
                  </a:cubicBezTo>
                  <a:cubicBezTo>
                    <a:pt x="4514" y="6661"/>
                    <a:pt x="4514" y="6661"/>
                    <a:pt x="4514" y="6661"/>
                  </a:cubicBezTo>
                  <a:cubicBezTo>
                    <a:pt x="4551" y="6639"/>
                    <a:pt x="4551" y="6639"/>
                    <a:pt x="4551" y="6639"/>
                  </a:cubicBezTo>
                  <a:cubicBezTo>
                    <a:pt x="4580" y="6631"/>
                    <a:pt x="4646" y="6602"/>
                    <a:pt x="4697" y="6470"/>
                  </a:cubicBezTo>
                  <a:cubicBezTo>
                    <a:pt x="4734" y="6390"/>
                    <a:pt x="4771" y="6331"/>
                    <a:pt x="4800" y="6280"/>
                  </a:cubicBezTo>
                  <a:cubicBezTo>
                    <a:pt x="4837" y="6229"/>
                    <a:pt x="4866" y="6184"/>
                    <a:pt x="4866" y="6141"/>
                  </a:cubicBezTo>
                  <a:cubicBezTo>
                    <a:pt x="4873" y="6097"/>
                    <a:pt x="4873" y="6067"/>
                    <a:pt x="4873" y="6038"/>
                  </a:cubicBezTo>
                  <a:cubicBezTo>
                    <a:pt x="4873" y="6009"/>
                    <a:pt x="4866" y="5979"/>
                    <a:pt x="4873" y="5972"/>
                  </a:cubicBezTo>
                  <a:cubicBezTo>
                    <a:pt x="4881" y="5965"/>
                    <a:pt x="4888" y="5957"/>
                    <a:pt x="4895" y="5943"/>
                  </a:cubicBezTo>
                  <a:cubicBezTo>
                    <a:pt x="4924" y="5921"/>
                    <a:pt x="4969" y="5877"/>
                    <a:pt x="4946" y="5803"/>
                  </a:cubicBezTo>
                  <a:cubicBezTo>
                    <a:pt x="4939" y="5789"/>
                    <a:pt x="4924" y="5730"/>
                    <a:pt x="5012" y="5672"/>
                  </a:cubicBezTo>
                  <a:cubicBezTo>
                    <a:pt x="5027" y="5664"/>
                    <a:pt x="5042" y="5657"/>
                    <a:pt x="5049" y="5650"/>
                  </a:cubicBezTo>
                  <a:cubicBezTo>
                    <a:pt x="5100" y="5620"/>
                    <a:pt x="5122" y="5606"/>
                    <a:pt x="5122" y="5518"/>
                  </a:cubicBezTo>
                  <a:cubicBezTo>
                    <a:pt x="5122" y="5467"/>
                    <a:pt x="5100" y="5444"/>
                    <a:pt x="5086" y="5430"/>
                  </a:cubicBezTo>
                  <a:lnTo>
                    <a:pt x="5079" y="5422"/>
                  </a:lnTo>
                  <a:lnTo>
                    <a:pt x="5079" y="5422"/>
                  </a:lnTo>
                  <a:cubicBezTo>
                    <a:pt x="5079" y="5422"/>
                    <a:pt x="5079" y="5415"/>
                    <a:pt x="5086" y="5408"/>
                  </a:cubicBezTo>
                  <a:cubicBezTo>
                    <a:pt x="5093" y="5379"/>
                    <a:pt x="5108" y="5364"/>
                    <a:pt x="5122" y="5349"/>
                  </a:cubicBezTo>
                  <a:cubicBezTo>
                    <a:pt x="5144" y="5327"/>
                    <a:pt x="5166" y="5305"/>
                    <a:pt x="5166" y="5261"/>
                  </a:cubicBezTo>
                  <a:cubicBezTo>
                    <a:pt x="5166" y="5247"/>
                    <a:pt x="5166" y="5217"/>
                    <a:pt x="5174" y="5188"/>
                  </a:cubicBezTo>
                  <a:cubicBezTo>
                    <a:pt x="5188" y="5115"/>
                    <a:pt x="5196" y="5071"/>
                    <a:pt x="5174" y="5041"/>
                  </a:cubicBezTo>
                  <a:cubicBezTo>
                    <a:pt x="5166" y="5034"/>
                    <a:pt x="5152" y="5027"/>
                    <a:pt x="5137" y="5027"/>
                  </a:cubicBezTo>
                  <a:lnTo>
                    <a:pt x="5130" y="5027"/>
                  </a:lnTo>
                  <a:cubicBezTo>
                    <a:pt x="5122" y="5027"/>
                    <a:pt x="5122" y="5027"/>
                    <a:pt x="5115" y="5027"/>
                  </a:cubicBezTo>
                  <a:cubicBezTo>
                    <a:pt x="5093" y="5027"/>
                    <a:pt x="5079" y="5019"/>
                    <a:pt x="5071" y="5005"/>
                  </a:cubicBezTo>
                  <a:cubicBezTo>
                    <a:pt x="5071" y="5005"/>
                    <a:pt x="5071" y="4998"/>
                    <a:pt x="5079" y="4983"/>
                  </a:cubicBezTo>
                  <a:cubicBezTo>
                    <a:pt x="5130" y="4924"/>
                    <a:pt x="5086" y="4880"/>
                    <a:pt x="5056" y="4843"/>
                  </a:cubicBezTo>
                  <a:cubicBezTo>
                    <a:pt x="5049" y="4836"/>
                    <a:pt x="5034" y="4822"/>
                    <a:pt x="5020" y="4800"/>
                  </a:cubicBezTo>
                  <a:cubicBezTo>
                    <a:pt x="4998" y="4763"/>
                    <a:pt x="5005" y="4653"/>
                    <a:pt x="5012" y="4580"/>
                  </a:cubicBezTo>
                  <a:cubicBezTo>
                    <a:pt x="5034" y="4580"/>
                    <a:pt x="5034" y="4580"/>
                    <a:pt x="5034" y="4580"/>
                  </a:cubicBezTo>
                  <a:cubicBezTo>
                    <a:pt x="5012" y="4543"/>
                    <a:pt x="5012" y="4543"/>
                    <a:pt x="5012" y="4543"/>
                  </a:cubicBezTo>
                  <a:cubicBezTo>
                    <a:pt x="5005" y="4521"/>
                    <a:pt x="4998" y="4507"/>
                    <a:pt x="4991" y="4492"/>
                  </a:cubicBezTo>
                  <a:cubicBezTo>
                    <a:pt x="4983" y="4441"/>
                    <a:pt x="4954" y="4375"/>
                    <a:pt x="4910" y="4338"/>
                  </a:cubicBezTo>
                  <a:cubicBezTo>
                    <a:pt x="4873" y="4309"/>
                    <a:pt x="4866" y="4279"/>
                    <a:pt x="4873" y="4235"/>
                  </a:cubicBezTo>
                  <a:cubicBezTo>
                    <a:pt x="4881" y="4206"/>
                    <a:pt x="4888" y="4191"/>
                    <a:pt x="4961" y="4177"/>
                  </a:cubicBezTo>
                  <a:cubicBezTo>
                    <a:pt x="5020" y="4162"/>
                    <a:pt x="5034" y="4133"/>
                    <a:pt x="5049" y="4103"/>
                  </a:cubicBezTo>
                  <a:cubicBezTo>
                    <a:pt x="5056" y="4081"/>
                    <a:pt x="5071" y="4060"/>
                    <a:pt x="5086" y="4038"/>
                  </a:cubicBezTo>
                  <a:cubicBezTo>
                    <a:pt x="5130" y="3993"/>
                    <a:pt x="5144" y="3979"/>
                    <a:pt x="5137" y="3950"/>
                  </a:cubicBezTo>
                  <a:cubicBezTo>
                    <a:pt x="5130" y="3928"/>
                    <a:pt x="5108" y="3928"/>
                    <a:pt x="5086" y="3920"/>
                  </a:cubicBezTo>
                  <a:cubicBezTo>
                    <a:pt x="5079" y="3920"/>
                    <a:pt x="5079" y="3920"/>
                    <a:pt x="5071" y="3920"/>
                  </a:cubicBezTo>
                  <a:cubicBezTo>
                    <a:pt x="5049" y="3920"/>
                    <a:pt x="5034" y="3906"/>
                    <a:pt x="5020" y="3898"/>
                  </a:cubicBezTo>
                  <a:cubicBezTo>
                    <a:pt x="5005" y="3891"/>
                    <a:pt x="4991" y="3876"/>
                    <a:pt x="4961" y="3869"/>
                  </a:cubicBezTo>
                  <a:cubicBezTo>
                    <a:pt x="4946" y="3869"/>
                    <a:pt x="4939" y="3818"/>
                    <a:pt x="4939" y="3796"/>
                  </a:cubicBezTo>
                  <a:cubicBezTo>
                    <a:pt x="4939" y="3788"/>
                    <a:pt x="4939" y="3774"/>
                    <a:pt x="4932" y="3767"/>
                  </a:cubicBezTo>
                  <a:cubicBezTo>
                    <a:pt x="4932" y="3752"/>
                    <a:pt x="4932" y="3737"/>
                    <a:pt x="4932" y="3715"/>
                  </a:cubicBezTo>
                  <a:cubicBezTo>
                    <a:pt x="4932" y="3679"/>
                    <a:pt x="4932" y="3642"/>
                    <a:pt x="4910" y="3612"/>
                  </a:cubicBezTo>
                  <a:cubicBezTo>
                    <a:pt x="4895" y="3591"/>
                    <a:pt x="4881" y="3583"/>
                    <a:pt x="4873" y="3576"/>
                  </a:cubicBezTo>
                  <a:cubicBezTo>
                    <a:pt x="4866" y="3576"/>
                    <a:pt x="4859" y="3576"/>
                    <a:pt x="4859" y="3561"/>
                  </a:cubicBezTo>
                  <a:cubicBezTo>
                    <a:pt x="4837" y="3510"/>
                    <a:pt x="4851" y="3393"/>
                    <a:pt x="4859" y="3356"/>
                  </a:cubicBezTo>
                  <a:cubicBezTo>
                    <a:pt x="4866" y="3298"/>
                    <a:pt x="4829" y="3261"/>
                    <a:pt x="4793" y="3224"/>
                  </a:cubicBezTo>
                  <a:cubicBezTo>
                    <a:pt x="4778" y="3210"/>
                    <a:pt x="4771" y="3202"/>
                    <a:pt x="4756" y="3188"/>
                  </a:cubicBezTo>
                  <a:cubicBezTo>
                    <a:pt x="4734" y="3143"/>
                    <a:pt x="4705" y="3122"/>
                    <a:pt x="4675" y="3092"/>
                  </a:cubicBezTo>
                  <a:cubicBezTo>
                    <a:pt x="4668" y="3085"/>
                    <a:pt x="4653" y="3070"/>
                    <a:pt x="4646" y="3063"/>
                  </a:cubicBezTo>
                  <a:cubicBezTo>
                    <a:pt x="4624" y="3041"/>
                    <a:pt x="4588" y="3026"/>
                    <a:pt x="4551" y="3026"/>
                  </a:cubicBezTo>
                  <a:cubicBezTo>
                    <a:pt x="4522" y="3026"/>
                    <a:pt x="4492" y="3034"/>
                    <a:pt x="4470" y="3034"/>
                  </a:cubicBezTo>
                  <a:cubicBezTo>
                    <a:pt x="4463" y="3034"/>
                    <a:pt x="4463" y="3034"/>
                    <a:pt x="4463" y="3034"/>
                  </a:cubicBezTo>
                  <a:cubicBezTo>
                    <a:pt x="4426" y="3041"/>
                    <a:pt x="4368" y="3070"/>
                    <a:pt x="4302" y="3092"/>
                  </a:cubicBezTo>
                  <a:cubicBezTo>
                    <a:pt x="4265" y="3107"/>
                    <a:pt x="4265" y="3107"/>
                    <a:pt x="4265" y="3107"/>
                  </a:cubicBezTo>
                  <a:cubicBezTo>
                    <a:pt x="4236" y="3114"/>
                    <a:pt x="4236" y="3114"/>
                    <a:pt x="4236" y="3114"/>
                  </a:cubicBezTo>
                  <a:cubicBezTo>
                    <a:pt x="4184" y="3136"/>
                    <a:pt x="4148" y="3151"/>
                    <a:pt x="4111" y="3180"/>
                  </a:cubicBezTo>
                  <a:cubicBezTo>
                    <a:pt x="4097" y="3195"/>
                    <a:pt x="4082" y="3195"/>
                    <a:pt x="4060" y="3202"/>
                  </a:cubicBezTo>
                  <a:cubicBezTo>
                    <a:pt x="4038" y="3210"/>
                    <a:pt x="4009" y="3217"/>
                    <a:pt x="3979" y="3239"/>
                  </a:cubicBezTo>
                  <a:cubicBezTo>
                    <a:pt x="3965" y="3246"/>
                    <a:pt x="3935" y="3246"/>
                    <a:pt x="3899" y="3246"/>
                  </a:cubicBezTo>
                  <a:cubicBezTo>
                    <a:pt x="3869" y="3246"/>
                    <a:pt x="3855" y="3246"/>
                    <a:pt x="3855" y="3246"/>
                  </a:cubicBezTo>
                  <a:cubicBezTo>
                    <a:pt x="3825" y="3231"/>
                    <a:pt x="3811" y="3180"/>
                    <a:pt x="3796" y="3122"/>
                  </a:cubicBezTo>
                  <a:cubicBezTo>
                    <a:pt x="3774" y="3048"/>
                    <a:pt x="3738" y="3034"/>
                    <a:pt x="3701" y="3019"/>
                  </a:cubicBezTo>
                  <a:cubicBezTo>
                    <a:pt x="3686" y="3012"/>
                    <a:pt x="3679" y="3012"/>
                    <a:pt x="3672" y="3004"/>
                  </a:cubicBezTo>
                  <a:cubicBezTo>
                    <a:pt x="3664" y="3004"/>
                    <a:pt x="3664" y="2997"/>
                    <a:pt x="3664" y="2997"/>
                  </a:cubicBezTo>
                  <a:cubicBezTo>
                    <a:pt x="3657" y="2982"/>
                    <a:pt x="3679" y="2953"/>
                    <a:pt x="3701" y="2924"/>
                  </a:cubicBezTo>
                  <a:cubicBezTo>
                    <a:pt x="3708" y="2916"/>
                    <a:pt x="3715" y="2916"/>
                    <a:pt x="3730" y="2916"/>
                  </a:cubicBezTo>
                  <a:cubicBezTo>
                    <a:pt x="3738" y="2916"/>
                    <a:pt x="3767" y="2909"/>
                    <a:pt x="3774" y="2880"/>
                  </a:cubicBezTo>
                  <a:cubicBezTo>
                    <a:pt x="3781" y="2872"/>
                    <a:pt x="3781" y="2865"/>
                    <a:pt x="3789" y="2850"/>
                  </a:cubicBezTo>
                  <a:cubicBezTo>
                    <a:pt x="3789" y="2829"/>
                    <a:pt x="3796" y="2807"/>
                    <a:pt x="3803" y="2792"/>
                  </a:cubicBezTo>
                  <a:cubicBezTo>
                    <a:pt x="3818" y="2792"/>
                    <a:pt x="3833" y="2799"/>
                    <a:pt x="3847" y="2807"/>
                  </a:cubicBezTo>
                  <a:cubicBezTo>
                    <a:pt x="3862" y="2814"/>
                    <a:pt x="3877" y="2821"/>
                    <a:pt x="3891" y="2821"/>
                  </a:cubicBezTo>
                  <a:cubicBezTo>
                    <a:pt x="3913" y="2829"/>
                    <a:pt x="3928" y="2836"/>
                    <a:pt x="3935" y="2836"/>
                  </a:cubicBezTo>
                  <a:cubicBezTo>
                    <a:pt x="3979" y="2836"/>
                    <a:pt x="3987" y="2799"/>
                    <a:pt x="3987" y="2770"/>
                  </a:cubicBezTo>
                  <a:cubicBezTo>
                    <a:pt x="3994" y="2770"/>
                    <a:pt x="3994" y="2770"/>
                    <a:pt x="3994" y="2770"/>
                  </a:cubicBezTo>
                  <a:cubicBezTo>
                    <a:pt x="4001" y="2711"/>
                    <a:pt x="3979" y="2660"/>
                    <a:pt x="3935" y="2645"/>
                  </a:cubicBezTo>
                  <a:cubicBezTo>
                    <a:pt x="3928" y="2645"/>
                    <a:pt x="3928" y="2645"/>
                    <a:pt x="3928" y="2645"/>
                  </a:cubicBezTo>
                  <a:cubicBezTo>
                    <a:pt x="3906" y="2638"/>
                    <a:pt x="3884" y="2631"/>
                    <a:pt x="3855" y="2609"/>
                  </a:cubicBezTo>
                  <a:cubicBezTo>
                    <a:pt x="3862" y="2594"/>
                    <a:pt x="3891" y="2579"/>
                    <a:pt x="3899" y="2565"/>
                  </a:cubicBezTo>
                  <a:cubicBezTo>
                    <a:pt x="3913" y="2557"/>
                    <a:pt x="3928" y="2543"/>
                    <a:pt x="3943" y="2535"/>
                  </a:cubicBezTo>
                  <a:cubicBezTo>
                    <a:pt x="3950" y="2521"/>
                    <a:pt x="3965" y="2513"/>
                    <a:pt x="3979" y="2499"/>
                  </a:cubicBezTo>
                  <a:cubicBezTo>
                    <a:pt x="4001" y="2484"/>
                    <a:pt x="4031" y="2469"/>
                    <a:pt x="4053" y="2440"/>
                  </a:cubicBezTo>
                  <a:cubicBezTo>
                    <a:pt x="4060" y="2433"/>
                    <a:pt x="4060" y="2433"/>
                    <a:pt x="4060" y="2433"/>
                  </a:cubicBezTo>
                  <a:cubicBezTo>
                    <a:pt x="4060" y="2433"/>
                    <a:pt x="4074" y="2448"/>
                    <a:pt x="4089" y="2455"/>
                  </a:cubicBezTo>
                  <a:cubicBezTo>
                    <a:pt x="4104" y="2462"/>
                    <a:pt x="4119" y="2469"/>
                    <a:pt x="4133" y="2484"/>
                  </a:cubicBezTo>
                  <a:cubicBezTo>
                    <a:pt x="4148" y="2491"/>
                    <a:pt x="4162" y="2491"/>
                    <a:pt x="4177" y="2491"/>
                  </a:cubicBezTo>
                  <a:cubicBezTo>
                    <a:pt x="4199" y="2491"/>
                    <a:pt x="4221" y="2484"/>
                    <a:pt x="4236" y="2469"/>
                  </a:cubicBezTo>
                  <a:cubicBezTo>
                    <a:pt x="4258" y="2440"/>
                    <a:pt x="4258" y="2396"/>
                    <a:pt x="4250" y="2374"/>
                  </a:cubicBezTo>
                  <a:cubicBezTo>
                    <a:pt x="4243" y="2330"/>
                    <a:pt x="4214" y="2323"/>
                    <a:pt x="4199" y="2323"/>
                  </a:cubicBezTo>
                  <a:cubicBezTo>
                    <a:pt x="4199" y="2316"/>
                    <a:pt x="4206" y="2316"/>
                    <a:pt x="4221" y="2316"/>
                  </a:cubicBezTo>
                  <a:cubicBezTo>
                    <a:pt x="4229" y="2316"/>
                    <a:pt x="4243" y="2316"/>
                    <a:pt x="4258" y="2330"/>
                  </a:cubicBezTo>
                  <a:cubicBezTo>
                    <a:pt x="4272" y="2338"/>
                    <a:pt x="4294" y="2345"/>
                    <a:pt x="4309" y="2345"/>
                  </a:cubicBezTo>
                  <a:cubicBezTo>
                    <a:pt x="4368" y="2345"/>
                    <a:pt x="4375" y="2272"/>
                    <a:pt x="4382" y="2250"/>
                  </a:cubicBezTo>
                  <a:cubicBezTo>
                    <a:pt x="4390" y="2191"/>
                    <a:pt x="4375" y="2132"/>
                    <a:pt x="4338" y="2088"/>
                  </a:cubicBezTo>
                  <a:cubicBezTo>
                    <a:pt x="4331" y="2074"/>
                    <a:pt x="4324" y="2066"/>
                    <a:pt x="4309" y="2059"/>
                  </a:cubicBezTo>
                  <a:cubicBezTo>
                    <a:pt x="4302" y="2044"/>
                    <a:pt x="4294" y="2037"/>
                    <a:pt x="4287" y="2015"/>
                  </a:cubicBezTo>
                  <a:cubicBezTo>
                    <a:pt x="4280" y="2008"/>
                    <a:pt x="4280" y="1993"/>
                    <a:pt x="4280" y="1986"/>
                  </a:cubicBezTo>
                  <a:cubicBezTo>
                    <a:pt x="4272" y="1964"/>
                    <a:pt x="4265" y="1934"/>
                    <a:pt x="4236" y="1905"/>
                  </a:cubicBezTo>
                  <a:cubicBezTo>
                    <a:pt x="4229" y="1898"/>
                    <a:pt x="4229" y="1898"/>
                    <a:pt x="4229" y="1898"/>
                  </a:cubicBezTo>
                  <a:cubicBezTo>
                    <a:pt x="4192" y="1861"/>
                    <a:pt x="4155" y="1825"/>
                    <a:pt x="4074" y="1810"/>
                  </a:cubicBezTo>
                  <a:lnTo>
                    <a:pt x="4067" y="1810"/>
                  </a:lnTo>
                  <a:lnTo>
                    <a:pt x="4074" y="1810"/>
                  </a:lnTo>
                  <a:cubicBezTo>
                    <a:pt x="4082" y="1795"/>
                    <a:pt x="4082" y="1795"/>
                    <a:pt x="4082" y="1795"/>
                  </a:cubicBezTo>
                  <a:cubicBezTo>
                    <a:pt x="4126" y="1759"/>
                    <a:pt x="4126" y="1729"/>
                    <a:pt x="4133" y="1693"/>
                  </a:cubicBezTo>
                  <a:cubicBezTo>
                    <a:pt x="4133" y="1685"/>
                    <a:pt x="4133" y="1678"/>
                    <a:pt x="4133" y="1671"/>
                  </a:cubicBezTo>
                  <a:cubicBezTo>
                    <a:pt x="4141" y="1627"/>
                    <a:pt x="4126" y="1598"/>
                    <a:pt x="4119" y="1568"/>
                  </a:cubicBezTo>
                  <a:cubicBezTo>
                    <a:pt x="4111" y="1546"/>
                    <a:pt x="4104" y="1531"/>
                    <a:pt x="4104" y="1517"/>
                  </a:cubicBezTo>
                  <a:cubicBezTo>
                    <a:pt x="4097" y="1495"/>
                    <a:pt x="4111" y="1473"/>
                    <a:pt x="4141" y="1451"/>
                  </a:cubicBezTo>
                  <a:cubicBezTo>
                    <a:pt x="4148" y="1436"/>
                    <a:pt x="4155" y="1429"/>
                    <a:pt x="4162" y="1422"/>
                  </a:cubicBezTo>
                  <a:cubicBezTo>
                    <a:pt x="4184" y="1385"/>
                    <a:pt x="4199" y="1370"/>
                    <a:pt x="4221" y="1370"/>
                  </a:cubicBezTo>
                  <a:cubicBezTo>
                    <a:pt x="4221" y="1370"/>
                    <a:pt x="4221" y="1370"/>
                    <a:pt x="4229" y="1370"/>
                  </a:cubicBezTo>
                  <a:cubicBezTo>
                    <a:pt x="4236" y="1370"/>
                    <a:pt x="4243" y="1378"/>
                    <a:pt x="4258" y="1392"/>
                  </a:cubicBezTo>
                  <a:cubicBezTo>
                    <a:pt x="4272" y="1414"/>
                    <a:pt x="4287" y="1429"/>
                    <a:pt x="4324" y="1436"/>
                  </a:cubicBezTo>
                  <a:lnTo>
                    <a:pt x="4331" y="1436"/>
                  </a:lnTo>
                  <a:cubicBezTo>
                    <a:pt x="4382" y="1436"/>
                    <a:pt x="4412" y="1385"/>
                    <a:pt x="4441" y="1319"/>
                  </a:cubicBezTo>
                  <a:cubicBezTo>
                    <a:pt x="4448" y="1304"/>
                    <a:pt x="4455" y="1290"/>
                    <a:pt x="4463" y="1282"/>
                  </a:cubicBezTo>
                  <a:cubicBezTo>
                    <a:pt x="4507" y="1202"/>
                    <a:pt x="4463" y="1084"/>
                    <a:pt x="4426" y="1026"/>
                  </a:cubicBezTo>
                  <a:cubicBezTo>
                    <a:pt x="4412" y="997"/>
                    <a:pt x="4404" y="960"/>
                    <a:pt x="4404" y="923"/>
                  </a:cubicBezTo>
                  <a:cubicBezTo>
                    <a:pt x="4404" y="916"/>
                    <a:pt x="4404" y="916"/>
                    <a:pt x="4404" y="916"/>
                  </a:cubicBezTo>
                  <a:lnTo>
                    <a:pt x="4404" y="916"/>
                  </a:lnTo>
                  <a:cubicBezTo>
                    <a:pt x="4404" y="909"/>
                    <a:pt x="4404" y="909"/>
                    <a:pt x="4404" y="909"/>
                  </a:cubicBezTo>
                  <a:cubicBezTo>
                    <a:pt x="4404" y="901"/>
                    <a:pt x="4404" y="901"/>
                    <a:pt x="4404" y="894"/>
                  </a:cubicBezTo>
                  <a:cubicBezTo>
                    <a:pt x="4404" y="887"/>
                    <a:pt x="4404" y="879"/>
                    <a:pt x="4404" y="872"/>
                  </a:cubicBezTo>
                  <a:cubicBezTo>
                    <a:pt x="4404" y="872"/>
                    <a:pt x="4404" y="872"/>
                    <a:pt x="4404" y="865"/>
                  </a:cubicBezTo>
                  <a:cubicBezTo>
                    <a:pt x="4412" y="806"/>
                    <a:pt x="4412" y="806"/>
                    <a:pt x="4412" y="806"/>
                  </a:cubicBezTo>
                  <a:cubicBezTo>
                    <a:pt x="4397" y="828"/>
                    <a:pt x="4397" y="828"/>
                    <a:pt x="4397" y="828"/>
                  </a:cubicBezTo>
                  <a:cubicBezTo>
                    <a:pt x="4382" y="821"/>
                    <a:pt x="4368" y="813"/>
                    <a:pt x="4353" y="813"/>
                  </a:cubicBezTo>
                  <a:cubicBezTo>
                    <a:pt x="4346" y="813"/>
                    <a:pt x="4331" y="821"/>
                    <a:pt x="4316" y="821"/>
                  </a:cubicBezTo>
                  <a:cubicBezTo>
                    <a:pt x="4309" y="821"/>
                    <a:pt x="4302" y="828"/>
                    <a:pt x="4294" y="828"/>
                  </a:cubicBezTo>
                  <a:cubicBezTo>
                    <a:pt x="4287" y="828"/>
                    <a:pt x="4280" y="828"/>
                    <a:pt x="4272" y="828"/>
                  </a:cubicBezTo>
                  <a:cubicBezTo>
                    <a:pt x="4265" y="828"/>
                    <a:pt x="4265" y="828"/>
                    <a:pt x="4265" y="828"/>
                  </a:cubicBezTo>
                  <a:lnTo>
                    <a:pt x="4265" y="821"/>
                  </a:lnTo>
                  <a:cubicBezTo>
                    <a:pt x="4272" y="777"/>
                    <a:pt x="4236" y="748"/>
                    <a:pt x="4214" y="725"/>
                  </a:cubicBezTo>
                  <a:cubicBezTo>
                    <a:pt x="4206" y="718"/>
                    <a:pt x="4199" y="711"/>
                    <a:pt x="4192" y="703"/>
                  </a:cubicBezTo>
                  <a:cubicBezTo>
                    <a:pt x="4170" y="681"/>
                    <a:pt x="4148" y="660"/>
                    <a:pt x="4126" y="645"/>
                  </a:cubicBezTo>
                  <a:cubicBezTo>
                    <a:pt x="4111" y="630"/>
                    <a:pt x="4104" y="623"/>
                    <a:pt x="4089" y="616"/>
                  </a:cubicBezTo>
                  <a:cubicBezTo>
                    <a:pt x="4082" y="601"/>
                    <a:pt x="4074" y="550"/>
                    <a:pt x="4082" y="528"/>
                  </a:cubicBezTo>
                  <a:cubicBezTo>
                    <a:pt x="4082" y="520"/>
                    <a:pt x="4089" y="513"/>
                    <a:pt x="4089" y="513"/>
                  </a:cubicBezTo>
                  <a:cubicBezTo>
                    <a:pt x="4104" y="476"/>
                    <a:pt x="4119" y="432"/>
                    <a:pt x="4111" y="396"/>
                  </a:cubicBezTo>
                  <a:cubicBezTo>
                    <a:pt x="4097" y="344"/>
                    <a:pt x="4023" y="337"/>
                    <a:pt x="4016" y="330"/>
                  </a:cubicBezTo>
                  <a:cubicBezTo>
                    <a:pt x="4009" y="330"/>
                    <a:pt x="4009" y="330"/>
                    <a:pt x="4009" y="330"/>
                  </a:cubicBezTo>
                  <a:lnTo>
                    <a:pt x="4009" y="330"/>
                  </a:lnTo>
                  <a:cubicBezTo>
                    <a:pt x="4009" y="330"/>
                    <a:pt x="4001" y="337"/>
                    <a:pt x="3994" y="337"/>
                  </a:cubicBezTo>
                  <a:cubicBezTo>
                    <a:pt x="3979" y="337"/>
                    <a:pt x="3965" y="330"/>
                    <a:pt x="3965" y="322"/>
                  </a:cubicBezTo>
                  <a:cubicBezTo>
                    <a:pt x="3943" y="286"/>
                    <a:pt x="3913" y="257"/>
                    <a:pt x="3869" y="234"/>
                  </a:cubicBezTo>
                  <a:cubicBezTo>
                    <a:pt x="3862" y="227"/>
                    <a:pt x="3862" y="227"/>
                    <a:pt x="3862" y="227"/>
                  </a:cubicBezTo>
                  <a:cubicBezTo>
                    <a:pt x="3855" y="227"/>
                    <a:pt x="3818" y="205"/>
                    <a:pt x="3818" y="198"/>
                  </a:cubicBezTo>
                  <a:cubicBezTo>
                    <a:pt x="3818" y="198"/>
                    <a:pt x="3818" y="198"/>
                    <a:pt x="3818" y="191"/>
                  </a:cubicBezTo>
                  <a:cubicBezTo>
                    <a:pt x="3847" y="139"/>
                    <a:pt x="3847" y="73"/>
                    <a:pt x="3818" y="29"/>
                  </a:cubicBezTo>
                  <a:cubicBezTo>
                    <a:pt x="3803" y="7"/>
                    <a:pt x="3781" y="0"/>
                    <a:pt x="3752" y="0"/>
                  </a:cubicBezTo>
                  <a:lnTo>
                    <a:pt x="3752" y="29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29" name="Freeform 128"/>
            <p:cNvSpPr>
              <a:spLocks noChangeArrowheads="1"/>
            </p:cNvSpPr>
            <p:nvPr/>
          </p:nvSpPr>
          <p:spPr bwMode="auto">
            <a:xfrm>
              <a:off x="4884135" y="6902513"/>
              <a:ext cx="2000825" cy="2841645"/>
            </a:xfrm>
            <a:custGeom>
              <a:avLst/>
              <a:gdLst>
                <a:gd name="T0" fmla="*/ 2323 w 5203"/>
                <a:gd name="T1" fmla="*/ 7224 h 7481"/>
                <a:gd name="T2" fmla="*/ 1868 w 5203"/>
                <a:gd name="T3" fmla="*/ 6755 h 7481"/>
                <a:gd name="T4" fmla="*/ 1539 w 5203"/>
                <a:gd name="T5" fmla="*/ 6960 h 7481"/>
                <a:gd name="T6" fmla="*/ 1341 w 5203"/>
                <a:gd name="T7" fmla="*/ 6440 h 7481"/>
                <a:gd name="T8" fmla="*/ 1282 w 5203"/>
                <a:gd name="T9" fmla="*/ 6110 h 7481"/>
                <a:gd name="T10" fmla="*/ 1150 w 5203"/>
                <a:gd name="T11" fmla="*/ 5568 h 7481"/>
                <a:gd name="T12" fmla="*/ 711 w 5203"/>
                <a:gd name="T13" fmla="*/ 5443 h 7481"/>
                <a:gd name="T14" fmla="*/ 286 w 5203"/>
                <a:gd name="T15" fmla="*/ 5597 h 7481"/>
                <a:gd name="T16" fmla="*/ 110 w 5203"/>
                <a:gd name="T17" fmla="*/ 5179 h 7481"/>
                <a:gd name="T18" fmla="*/ 322 w 5203"/>
                <a:gd name="T19" fmla="*/ 5091 h 7481"/>
                <a:gd name="T20" fmla="*/ 293 w 5203"/>
                <a:gd name="T21" fmla="*/ 4813 h 7481"/>
                <a:gd name="T22" fmla="*/ 586 w 5203"/>
                <a:gd name="T23" fmla="*/ 4747 h 7481"/>
                <a:gd name="T24" fmla="*/ 696 w 5203"/>
                <a:gd name="T25" fmla="*/ 4608 h 7481"/>
                <a:gd name="T26" fmla="*/ 579 w 5203"/>
                <a:gd name="T27" fmla="*/ 4234 h 7481"/>
                <a:gd name="T28" fmla="*/ 461 w 5203"/>
                <a:gd name="T29" fmla="*/ 3890 h 7481"/>
                <a:gd name="T30" fmla="*/ 718 w 5203"/>
                <a:gd name="T31" fmla="*/ 3699 h 7481"/>
                <a:gd name="T32" fmla="*/ 747 w 5203"/>
                <a:gd name="T33" fmla="*/ 3216 h 7481"/>
                <a:gd name="T34" fmla="*/ 850 w 5203"/>
                <a:gd name="T35" fmla="*/ 2776 h 7481"/>
                <a:gd name="T36" fmla="*/ 1216 w 5203"/>
                <a:gd name="T37" fmla="*/ 2615 h 7481"/>
                <a:gd name="T38" fmla="*/ 1473 w 5203"/>
                <a:gd name="T39" fmla="*/ 2402 h 7481"/>
                <a:gd name="T40" fmla="*/ 1634 w 5203"/>
                <a:gd name="T41" fmla="*/ 2095 h 7481"/>
                <a:gd name="T42" fmla="*/ 1912 w 5203"/>
                <a:gd name="T43" fmla="*/ 1845 h 7481"/>
                <a:gd name="T44" fmla="*/ 2096 w 5203"/>
                <a:gd name="T45" fmla="*/ 1568 h 7481"/>
                <a:gd name="T46" fmla="*/ 1802 w 5203"/>
                <a:gd name="T47" fmla="*/ 1377 h 7481"/>
                <a:gd name="T48" fmla="*/ 1876 w 5203"/>
                <a:gd name="T49" fmla="*/ 989 h 7481"/>
                <a:gd name="T50" fmla="*/ 2271 w 5203"/>
                <a:gd name="T51" fmla="*/ 879 h 7481"/>
                <a:gd name="T52" fmla="*/ 2403 w 5203"/>
                <a:gd name="T53" fmla="*/ 674 h 7481"/>
                <a:gd name="T54" fmla="*/ 2777 w 5203"/>
                <a:gd name="T55" fmla="*/ 506 h 7481"/>
                <a:gd name="T56" fmla="*/ 3041 w 5203"/>
                <a:gd name="T57" fmla="*/ 608 h 7481"/>
                <a:gd name="T58" fmla="*/ 3459 w 5203"/>
                <a:gd name="T59" fmla="*/ 73 h 7481"/>
                <a:gd name="T60" fmla="*/ 3722 w 5203"/>
                <a:gd name="T61" fmla="*/ 88 h 7481"/>
                <a:gd name="T62" fmla="*/ 3979 w 5203"/>
                <a:gd name="T63" fmla="*/ 286 h 7481"/>
                <a:gd name="T64" fmla="*/ 3905 w 5203"/>
                <a:gd name="T65" fmla="*/ 366 h 7481"/>
                <a:gd name="T66" fmla="*/ 3949 w 5203"/>
                <a:gd name="T67" fmla="*/ 806 h 7481"/>
                <a:gd name="T68" fmla="*/ 4125 w 5203"/>
                <a:gd name="T69" fmla="*/ 1187 h 7481"/>
                <a:gd name="T70" fmla="*/ 4147 w 5203"/>
                <a:gd name="T71" fmla="*/ 930 h 7481"/>
                <a:gd name="T72" fmla="*/ 4514 w 5203"/>
                <a:gd name="T73" fmla="*/ 791 h 7481"/>
                <a:gd name="T74" fmla="*/ 4616 w 5203"/>
                <a:gd name="T75" fmla="*/ 1106 h 7481"/>
                <a:gd name="T76" fmla="*/ 5202 w 5203"/>
                <a:gd name="T77" fmla="*/ 1560 h 7481"/>
                <a:gd name="T78" fmla="*/ 4997 w 5203"/>
                <a:gd name="T79" fmla="*/ 1684 h 7481"/>
                <a:gd name="T80" fmla="*/ 5063 w 5203"/>
                <a:gd name="T81" fmla="*/ 1875 h 7481"/>
                <a:gd name="T82" fmla="*/ 5137 w 5203"/>
                <a:gd name="T83" fmla="*/ 2146 h 7481"/>
                <a:gd name="T84" fmla="*/ 4799 w 5203"/>
                <a:gd name="T85" fmla="*/ 2124 h 7481"/>
                <a:gd name="T86" fmla="*/ 4653 w 5203"/>
                <a:gd name="T87" fmla="*/ 2358 h 7481"/>
                <a:gd name="T88" fmla="*/ 4887 w 5203"/>
                <a:gd name="T89" fmla="*/ 2564 h 7481"/>
                <a:gd name="T90" fmla="*/ 4638 w 5203"/>
                <a:gd name="T91" fmla="*/ 2857 h 7481"/>
                <a:gd name="T92" fmla="*/ 4506 w 5203"/>
                <a:gd name="T93" fmla="*/ 3238 h 7481"/>
                <a:gd name="T94" fmla="*/ 4638 w 5203"/>
                <a:gd name="T95" fmla="*/ 3274 h 7481"/>
                <a:gd name="T96" fmla="*/ 4902 w 5203"/>
                <a:gd name="T97" fmla="*/ 3421 h 7481"/>
                <a:gd name="T98" fmla="*/ 4917 w 5203"/>
                <a:gd name="T99" fmla="*/ 3699 h 7481"/>
                <a:gd name="T100" fmla="*/ 4418 w 5203"/>
                <a:gd name="T101" fmla="*/ 4154 h 7481"/>
                <a:gd name="T102" fmla="*/ 4162 w 5203"/>
                <a:gd name="T103" fmla="*/ 4520 h 7481"/>
                <a:gd name="T104" fmla="*/ 4045 w 5203"/>
                <a:gd name="T105" fmla="*/ 4710 h 7481"/>
                <a:gd name="T106" fmla="*/ 3752 w 5203"/>
                <a:gd name="T107" fmla="*/ 5011 h 7481"/>
                <a:gd name="T108" fmla="*/ 3077 w 5203"/>
                <a:gd name="T109" fmla="*/ 5033 h 7481"/>
                <a:gd name="T110" fmla="*/ 2748 w 5203"/>
                <a:gd name="T111" fmla="*/ 5099 h 7481"/>
                <a:gd name="T112" fmla="*/ 2828 w 5203"/>
                <a:gd name="T113" fmla="*/ 6095 h 7481"/>
                <a:gd name="T114" fmla="*/ 2850 w 5203"/>
                <a:gd name="T115" fmla="*/ 6718 h 7481"/>
                <a:gd name="T116" fmla="*/ 2865 w 5203"/>
                <a:gd name="T117" fmla="*/ 6916 h 7481"/>
                <a:gd name="T118" fmla="*/ 2726 w 5203"/>
                <a:gd name="T119" fmla="*/ 7129 h 7481"/>
                <a:gd name="T120" fmla="*/ 2411 w 5203"/>
                <a:gd name="T121" fmla="*/ 7400 h 7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03" h="7481">
                  <a:moveTo>
                    <a:pt x="2286" y="7480"/>
                  </a:moveTo>
                  <a:lnTo>
                    <a:pt x="2286" y="7480"/>
                  </a:lnTo>
                  <a:cubicBezTo>
                    <a:pt x="2271" y="7480"/>
                    <a:pt x="2264" y="7473"/>
                    <a:pt x="2257" y="7466"/>
                  </a:cubicBezTo>
                  <a:cubicBezTo>
                    <a:pt x="2242" y="7458"/>
                    <a:pt x="2242" y="7429"/>
                    <a:pt x="2242" y="7400"/>
                  </a:cubicBezTo>
                  <a:cubicBezTo>
                    <a:pt x="2249" y="7341"/>
                    <a:pt x="2249" y="7341"/>
                    <a:pt x="2249" y="7341"/>
                  </a:cubicBezTo>
                  <a:cubicBezTo>
                    <a:pt x="2249" y="7246"/>
                    <a:pt x="2249" y="7231"/>
                    <a:pt x="2301" y="7224"/>
                  </a:cubicBezTo>
                  <a:cubicBezTo>
                    <a:pt x="2308" y="7224"/>
                    <a:pt x="2315" y="7224"/>
                    <a:pt x="2323" y="7224"/>
                  </a:cubicBezTo>
                  <a:cubicBezTo>
                    <a:pt x="2359" y="7217"/>
                    <a:pt x="2396" y="7180"/>
                    <a:pt x="2389" y="7158"/>
                  </a:cubicBezTo>
                  <a:cubicBezTo>
                    <a:pt x="2389" y="7143"/>
                    <a:pt x="2374" y="7143"/>
                    <a:pt x="2359" y="7143"/>
                  </a:cubicBezTo>
                  <a:cubicBezTo>
                    <a:pt x="2279" y="7143"/>
                    <a:pt x="2242" y="7129"/>
                    <a:pt x="2228" y="7077"/>
                  </a:cubicBezTo>
                  <a:cubicBezTo>
                    <a:pt x="2198" y="7092"/>
                    <a:pt x="2147" y="7107"/>
                    <a:pt x="2096" y="7107"/>
                  </a:cubicBezTo>
                  <a:cubicBezTo>
                    <a:pt x="2037" y="7107"/>
                    <a:pt x="1964" y="7085"/>
                    <a:pt x="1949" y="6982"/>
                  </a:cubicBezTo>
                  <a:cubicBezTo>
                    <a:pt x="1942" y="6945"/>
                    <a:pt x="1934" y="6916"/>
                    <a:pt x="1934" y="6894"/>
                  </a:cubicBezTo>
                  <a:cubicBezTo>
                    <a:pt x="1912" y="6769"/>
                    <a:pt x="1912" y="6755"/>
                    <a:pt x="1868" y="6755"/>
                  </a:cubicBezTo>
                  <a:cubicBezTo>
                    <a:pt x="1868" y="6755"/>
                    <a:pt x="1861" y="6755"/>
                    <a:pt x="1854" y="6755"/>
                  </a:cubicBezTo>
                  <a:cubicBezTo>
                    <a:pt x="1824" y="6762"/>
                    <a:pt x="1795" y="6769"/>
                    <a:pt x="1780" y="6791"/>
                  </a:cubicBezTo>
                  <a:cubicBezTo>
                    <a:pt x="1766" y="6821"/>
                    <a:pt x="1759" y="6865"/>
                    <a:pt x="1773" y="6916"/>
                  </a:cubicBezTo>
                  <a:cubicBezTo>
                    <a:pt x="1788" y="6975"/>
                    <a:pt x="1780" y="7033"/>
                    <a:pt x="1751" y="7063"/>
                  </a:cubicBezTo>
                  <a:cubicBezTo>
                    <a:pt x="1737" y="7085"/>
                    <a:pt x="1715" y="7092"/>
                    <a:pt x="1692" y="7092"/>
                  </a:cubicBezTo>
                  <a:cubicBezTo>
                    <a:pt x="1678" y="7092"/>
                    <a:pt x="1663" y="7092"/>
                    <a:pt x="1649" y="7085"/>
                  </a:cubicBezTo>
                  <a:cubicBezTo>
                    <a:pt x="1612" y="7063"/>
                    <a:pt x="1575" y="7011"/>
                    <a:pt x="1539" y="6960"/>
                  </a:cubicBezTo>
                  <a:cubicBezTo>
                    <a:pt x="1502" y="6909"/>
                    <a:pt x="1466" y="6857"/>
                    <a:pt x="1436" y="6857"/>
                  </a:cubicBezTo>
                  <a:cubicBezTo>
                    <a:pt x="1370" y="6879"/>
                    <a:pt x="1370" y="6879"/>
                    <a:pt x="1370" y="6879"/>
                  </a:cubicBezTo>
                  <a:cubicBezTo>
                    <a:pt x="1363" y="6872"/>
                    <a:pt x="1363" y="6872"/>
                    <a:pt x="1363" y="6872"/>
                  </a:cubicBezTo>
                  <a:cubicBezTo>
                    <a:pt x="1356" y="6857"/>
                    <a:pt x="1341" y="6828"/>
                    <a:pt x="1333" y="6806"/>
                  </a:cubicBezTo>
                  <a:cubicBezTo>
                    <a:pt x="1326" y="6762"/>
                    <a:pt x="1304" y="6711"/>
                    <a:pt x="1268" y="6674"/>
                  </a:cubicBezTo>
                  <a:cubicBezTo>
                    <a:pt x="1224" y="6645"/>
                    <a:pt x="1209" y="6601"/>
                    <a:pt x="1216" y="6535"/>
                  </a:cubicBezTo>
                  <a:cubicBezTo>
                    <a:pt x="1224" y="6476"/>
                    <a:pt x="1260" y="6455"/>
                    <a:pt x="1341" y="6440"/>
                  </a:cubicBezTo>
                  <a:cubicBezTo>
                    <a:pt x="1378" y="6432"/>
                    <a:pt x="1385" y="6418"/>
                    <a:pt x="1399" y="6388"/>
                  </a:cubicBezTo>
                  <a:cubicBezTo>
                    <a:pt x="1407" y="6367"/>
                    <a:pt x="1414" y="6345"/>
                    <a:pt x="1443" y="6315"/>
                  </a:cubicBezTo>
                  <a:cubicBezTo>
                    <a:pt x="1451" y="6300"/>
                    <a:pt x="1466" y="6286"/>
                    <a:pt x="1473" y="6279"/>
                  </a:cubicBezTo>
                  <a:lnTo>
                    <a:pt x="1451" y="6271"/>
                  </a:lnTo>
                  <a:cubicBezTo>
                    <a:pt x="1421" y="6271"/>
                    <a:pt x="1399" y="6257"/>
                    <a:pt x="1385" y="6242"/>
                  </a:cubicBezTo>
                  <a:cubicBezTo>
                    <a:pt x="1370" y="6235"/>
                    <a:pt x="1356" y="6227"/>
                    <a:pt x="1341" y="6220"/>
                  </a:cubicBezTo>
                  <a:cubicBezTo>
                    <a:pt x="1297" y="6213"/>
                    <a:pt x="1290" y="6154"/>
                    <a:pt x="1282" y="6110"/>
                  </a:cubicBezTo>
                  <a:cubicBezTo>
                    <a:pt x="1282" y="6103"/>
                    <a:pt x="1275" y="6088"/>
                    <a:pt x="1275" y="6081"/>
                  </a:cubicBezTo>
                  <a:cubicBezTo>
                    <a:pt x="1275" y="6066"/>
                    <a:pt x="1275" y="6044"/>
                    <a:pt x="1275" y="6022"/>
                  </a:cubicBezTo>
                  <a:cubicBezTo>
                    <a:pt x="1275" y="5993"/>
                    <a:pt x="1275" y="5964"/>
                    <a:pt x="1260" y="5941"/>
                  </a:cubicBezTo>
                  <a:cubicBezTo>
                    <a:pt x="1253" y="5934"/>
                    <a:pt x="1246" y="5934"/>
                    <a:pt x="1238" y="5927"/>
                  </a:cubicBezTo>
                  <a:cubicBezTo>
                    <a:pt x="1224" y="5919"/>
                    <a:pt x="1209" y="5912"/>
                    <a:pt x="1202" y="5883"/>
                  </a:cubicBezTo>
                  <a:cubicBezTo>
                    <a:pt x="1180" y="5824"/>
                    <a:pt x="1194" y="5729"/>
                    <a:pt x="1202" y="5663"/>
                  </a:cubicBezTo>
                  <a:cubicBezTo>
                    <a:pt x="1202" y="5619"/>
                    <a:pt x="1180" y="5597"/>
                    <a:pt x="1150" y="5568"/>
                  </a:cubicBezTo>
                  <a:cubicBezTo>
                    <a:pt x="1136" y="5553"/>
                    <a:pt x="1121" y="5538"/>
                    <a:pt x="1106" y="5517"/>
                  </a:cubicBezTo>
                  <a:cubicBezTo>
                    <a:pt x="1084" y="5480"/>
                    <a:pt x="1062" y="5458"/>
                    <a:pt x="1033" y="5436"/>
                  </a:cubicBezTo>
                  <a:cubicBezTo>
                    <a:pt x="1018" y="5421"/>
                    <a:pt x="1011" y="5414"/>
                    <a:pt x="997" y="5399"/>
                  </a:cubicBezTo>
                  <a:cubicBezTo>
                    <a:pt x="982" y="5385"/>
                    <a:pt x="960" y="5377"/>
                    <a:pt x="938" y="5377"/>
                  </a:cubicBezTo>
                  <a:cubicBezTo>
                    <a:pt x="909" y="5377"/>
                    <a:pt x="887" y="5385"/>
                    <a:pt x="865" y="5385"/>
                  </a:cubicBezTo>
                  <a:cubicBezTo>
                    <a:pt x="857" y="5392"/>
                    <a:pt x="857" y="5392"/>
                    <a:pt x="857" y="5392"/>
                  </a:cubicBezTo>
                  <a:cubicBezTo>
                    <a:pt x="828" y="5392"/>
                    <a:pt x="762" y="5421"/>
                    <a:pt x="711" y="5443"/>
                  </a:cubicBezTo>
                  <a:cubicBezTo>
                    <a:pt x="637" y="5465"/>
                    <a:pt x="637" y="5465"/>
                    <a:pt x="637" y="5465"/>
                  </a:cubicBezTo>
                  <a:cubicBezTo>
                    <a:pt x="586" y="5487"/>
                    <a:pt x="564" y="5495"/>
                    <a:pt x="528" y="5524"/>
                  </a:cubicBezTo>
                  <a:cubicBezTo>
                    <a:pt x="506" y="5538"/>
                    <a:pt x="484" y="5546"/>
                    <a:pt x="461" y="5553"/>
                  </a:cubicBezTo>
                  <a:cubicBezTo>
                    <a:pt x="440" y="5560"/>
                    <a:pt x="418" y="5568"/>
                    <a:pt x="388" y="5590"/>
                  </a:cubicBezTo>
                  <a:lnTo>
                    <a:pt x="388" y="5590"/>
                  </a:lnTo>
                  <a:cubicBezTo>
                    <a:pt x="381" y="5590"/>
                    <a:pt x="381" y="5590"/>
                    <a:pt x="381" y="5590"/>
                  </a:cubicBezTo>
                  <a:cubicBezTo>
                    <a:pt x="381" y="5590"/>
                    <a:pt x="330" y="5597"/>
                    <a:pt x="286" y="5597"/>
                  </a:cubicBezTo>
                  <a:cubicBezTo>
                    <a:pt x="256" y="5597"/>
                    <a:pt x="234" y="5597"/>
                    <a:pt x="220" y="5590"/>
                  </a:cubicBezTo>
                  <a:cubicBezTo>
                    <a:pt x="168" y="5568"/>
                    <a:pt x="154" y="5502"/>
                    <a:pt x="139" y="5436"/>
                  </a:cubicBezTo>
                  <a:cubicBezTo>
                    <a:pt x="125" y="5392"/>
                    <a:pt x="102" y="5385"/>
                    <a:pt x="66" y="5370"/>
                  </a:cubicBezTo>
                  <a:cubicBezTo>
                    <a:pt x="59" y="5363"/>
                    <a:pt x="44" y="5363"/>
                    <a:pt x="37" y="5355"/>
                  </a:cubicBezTo>
                  <a:cubicBezTo>
                    <a:pt x="15" y="5348"/>
                    <a:pt x="7" y="5333"/>
                    <a:pt x="0" y="5311"/>
                  </a:cubicBezTo>
                  <a:cubicBezTo>
                    <a:pt x="0" y="5275"/>
                    <a:pt x="29" y="5231"/>
                    <a:pt x="59" y="5201"/>
                  </a:cubicBezTo>
                  <a:cubicBezTo>
                    <a:pt x="80" y="5179"/>
                    <a:pt x="95" y="5179"/>
                    <a:pt x="110" y="5179"/>
                  </a:cubicBezTo>
                  <a:cubicBezTo>
                    <a:pt x="117" y="5179"/>
                    <a:pt x="117" y="5179"/>
                    <a:pt x="117" y="5172"/>
                  </a:cubicBezTo>
                  <a:cubicBezTo>
                    <a:pt x="125" y="5165"/>
                    <a:pt x="125" y="5157"/>
                    <a:pt x="132" y="5143"/>
                  </a:cubicBezTo>
                  <a:cubicBezTo>
                    <a:pt x="132" y="5121"/>
                    <a:pt x="147" y="5084"/>
                    <a:pt x="154" y="5069"/>
                  </a:cubicBezTo>
                  <a:cubicBezTo>
                    <a:pt x="161" y="5062"/>
                    <a:pt x="168" y="5055"/>
                    <a:pt x="190" y="5055"/>
                  </a:cubicBezTo>
                  <a:cubicBezTo>
                    <a:pt x="205" y="5055"/>
                    <a:pt x="227" y="5062"/>
                    <a:pt x="249" y="5069"/>
                  </a:cubicBezTo>
                  <a:cubicBezTo>
                    <a:pt x="264" y="5077"/>
                    <a:pt x="278" y="5084"/>
                    <a:pt x="293" y="5084"/>
                  </a:cubicBezTo>
                  <a:cubicBezTo>
                    <a:pt x="300" y="5091"/>
                    <a:pt x="315" y="5091"/>
                    <a:pt x="322" y="5091"/>
                  </a:cubicBezTo>
                  <a:cubicBezTo>
                    <a:pt x="330" y="5091"/>
                    <a:pt x="330" y="5077"/>
                    <a:pt x="330" y="5069"/>
                  </a:cubicBezTo>
                  <a:cubicBezTo>
                    <a:pt x="337" y="5026"/>
                    <a:pt x="322" y="5004"/>
                    <a:pt x="308" y="4996"/>
                  </a:cubicBezTo>
                  <a:cubicBezTo>
                    <a:pt x="300" y="4996"/>
                    <a:pt x="300" y="4996"/>
                    <a:pt x="300" y="4996"/>
                  </a:cubicBezTo>
                  <a:cubicBezTo>
                    <a:pt x="278" y="4989"/>
                    <a:pt x="242" y="4974"/>
                    <a:pt x="212" y="4945"/>
                  </a:cubicBezTo>
                  <a:cubicBezTo>
                    <a:pt x="198" y="4930"/>
                    <a:pt x="198" y="4923"/>
                    <a:pt x="198" y="4916"/>
                  </a:cubicBezTo>
                  <a:cubicBezTo>
                    <a:pt x="198" y="4886"/>
                    <a:pt x="227" y="4864"/>
                    <a:pt x="264" y="4835"/>
                  </a:cubicBezTo>
                  <a:cubicBezTo>
                    <a:pt x="271" y="4828"/>
                    <a:pt x="286" y="4820"/>
                    <a:pt x="293" y="4813"/>
                  </a:cubicBezTo>
                  <a:cubicBezTo>
                    <a:pt x="308" y="4798"/>
                    <a:pt x="330" y="4784"/>
                    <a:pt x="344" y="4769"/>
                  </a:cubicBezTo>
                  <a:cubicBezTo>
                    <a:pt x="366" y="4755"/>
                    <a:pt x="388" y="4740"/>
                    <a:pt x="403" y="4718"/>
                  </a:cubicBezTo>
                  <a:cubicBezTo>
                    <a:pt x="418" y="4703"/>
                    <a:pt x="432" y="4696"/>
                    <a:pt x="447" y="4696"/>
                  </a:cubicBezTo>
                  <a:cubicBezTo>
                    <a:pt x="461" y="4696"/>
                    <a:pt x="484" y="4710"/>
                    <a:pt x="506" y="4725"/>
                  </a:cubicBezTo>
                  <a:cubicBezTo>
                    <a:pt x="513" y="4732"/>
                    <a:pt x="528" y="4740"/>
                    <a:pt x="542" y="4747"/>
                  </a:cubicBezTo>
                  <a:cubicBezTo>
                    <a:pt x="549" y="4755"/>
                    <a:pt x="557" y="4755"/>
                    <a:pt x="564" y="4755"/>
                  </a:cubicBezTo>
                  <a:cubicBezTo>
                    <a:pt x="571" y="4755"/>
                    <a:pt x="579" y="4755"/>
                    <a:pt x="586" y="4747"/>
                  </a:cubicBezTo>
                  <a:cubicBezTo>
                    <a:pt x="593" y="4732"/>
                    <a:pt x="601" y="4710"/>
                    <a:pt x="593" y="4688"/>
                  </a:cubicBezTo>
                  <a:cubicBezTo>
                    <a:pt x="593" y="4674"/>
                    <a:pt x="586" y="4674"/>
                    <a:pt x="571" y="4674"/>
                  </a:cubicBezTo>
                  <a:cubicBezTo>
                    <a:pt x="557" y="4667"/>
                    <a:pt x="535" y="4667"/>
                    <a:pt x="528" y="4637"/>
                  </a:cubicBezTo>
                  <a:cubicBezTo>
                    <a:pt x="528" y="4630"/>
                    <a:pt x="528" y="4615"/>
                    <a:pt x="535" y="4608"/>
                  </a:cubicBezTo>
                  <a:cubicBezTo>
                    <a:pt x="549" y="4586"/>
                    <a:pt x="579" y="4579"/>
                    <a:pt x="608" y="4579"/>
                  </a:cubicBezTo>
                  <a:cubicBezTo>
                    <a:pt x="623" y="4579"/>
                    <a:pt x="645" y="4579"/>
                    <a:pt x="674" y="4593"/>
                  </a:cubicBezTo>
                  <a:cubicBezTo>
                    <a:pt x="681" y="4600"/>
                    <a:pt x="689" y="4608"/>
                    <a:pt x="696" y="4608"/>
                  </a:cubicBezTo>
                  <a:cubicBezTo>
                    <a:pt x="711" y="4608"/>
                    <a:pt x="718" y="4586"/>
                    <a:pt x="725" y="4549"/>
                  </a:cubicBezTo>
                  <a:cubicBezTo>
                    <a:pt x="733" y="4498"/>
                    <a:pt x="711" y="4447"/>
                    <a:pt x="696" y="4425"/>
                  </a:cubicBezTo>
                  <a:cubicBezTo>
                    <a:pt x="681" y="4410"/>
                    <a:pt x="674" y="4403"/>
                    <a:pt x="667" y="4395"/>
                  </a:cubicBezTo>
                  <a:cubicBezTo>
                    <a:pt x="652" y="4381"/>
                    <a:pt x="645" y="4373"/>
                    <a:pt x="630" y="4344"/>
                  </a:cubicBezTo>
                  <a:cubicBezTo>
                    <a:pt x="623" y="4329"/>
                    <a:pt x="623" y="4315"/>
                    <a:pt x="616" y="4300"/>
                  </a:cubicBezTo>
                  <a:cubicBezTo>
                    <a:pt x="616" y="4278"/>
                    <a:pt x="608" y="4264"/>
                    <a:pt x="593" y="4249"/>
                  </a:cubicBezTo>
                  <a:cubicBezTo>
                    <a:pt x="579" y="4234"/>
                    <a:pt x="579" y="4234"/>
                    <a:pt x="579" y="4234"/>
                  </a:cubicBezTo>
                  <a:cubicBezTo>
                    <a:pt x="549" y="4205"/>
                    <a:pt x="520" y="4168"/>
                    <a:pt x="454" y="4168"/>
                  </a:cubicBezTo>
                  <a:cubicBezTo>
                    <a:pt x="425" y="4161"/>
                    <a:pt x="403" y="4154"/>
                    <a:pt x="396" y="4139"/>
                  </a:cubicBezTo>
                  <a:cubicBezTo>
                    <a:pt x="388" y="4117"/>
                    <a:pt x="403" y="4102"/>
                    <a:pt x="425" y="4080"/>
                  </a:cubicBezTo>
                  <a:cubicBezTo>
                    <a:pt x="440" y="4073"/>
                    <a:pt x="440" y="4073"/>
                    <a:pt x="440" y="4073"/>
                  </a:cubicBezTo>
                  <a:cubicBezTo>
                    <a:pt x="469" y="4044"/>
                    <a:pt x="469" y="4029"/>
                    <a:pt x="476" y="4000"/>
                  </a:cubicBezTo>
                  <a:cubicBezTo>
                    <a:pt x="476" y="3992"/>
                    <a:pt x="476" y="3978"/>
                    <a:pt x="476" y="3970"/>
                  </a:cubicBezTo>
                  <a:cubicBezTo>
                    <a:pt x="484" y="3941"/>
                    <a:pt x="469" y="3912"/>
                    <a:pt x="461" y="3890"/>
                  </a:cubicBezTo>
                  <a:cubicBezTo>
                    <a:pt x="454" y="3868"/>
                    <a:pt x="447" y="3853"/>
                    <a:pt x="440" y="3831"/>
                  </a:cubicBezTo>
                  <a:cubicBezTo>
                    <a:pt x="432" y="3780"/>
                    <a:pt x="469" y="3750"/>
                    <a:pt x="491" y="3721"/>
                  </a:cubicBezTo>
                  <a:cubicBezTo>
                    <a:pt x="498" y="3714"/>
                    <a:pt x="506" y="3707"/>
                    <a:pt x="513" y="3699"/>
                  </a:cubicBezTo>
                  <a:cubicBezTo>
                    <a:pt x="535" y="3670"/>
                    <a:pt x="564" y="3633"/>
                    <a:pt x="608" y="3633"/>
                  </a:cubicBezTo>
                  <a:cubicBezTo>
                    <a:pt x="616" y="3633"/>
                    <a:pt x="616" y="3633"/>
                    <a:pt x="623" y="3633"/>
                  </a:cubicBezTo>
                  <a:cubicBezTo>
                    <a:pt x="652" y="3641"/>
                    <a:pt x="667" y="3655"/>
                    <a:pt x="681" y="3670"/>
                  </a:cubicBezTo>
                  <a:cubicBezTo>
                    <a:pt x="689" y="3685"/>
                    <a:pt x="703" y="3699"/>
                    <a:pt x="718" y="3699"/>
                  </a:cubicBezTo>
                  <a:lnTo>
                    <a:pt x="718" y="3699"/>
                  </a:lnTo>
                  <a:cubicBezTo>
                    <a:pt x="740" y="3699"/>
                    <a:pt x="769" y="3648"/>
                    <a:pt x="784" y="3611"/>
                  </a:cubicBezTo>
                  <a:cubicBezTo>
                    <a:pt x="799" y="3589"/>
                    <a:pt x="806" y="3575"/>
                    <a:pt x="813" y="3567"/>
                  </a:cubicBezTo>
                  <a:cubicBezTo>
                    <a:pt x="842" y="3509"/>
                    <a:pt x="806" y="3414"/>
                    <a:pt x="777" y="3355"/>
                  </a:cubicBezTo>
                  <a:cubicBezTo>
                    <a:pt x="747" y="3311"/>
                    <a:pt x="747" y="3267"/>
                    <a:pt x="747" y="3223"/>
                  </a:cubicBezTo>
                  <a:cubicBezTo>
                    <a:pt x="747" y="3216"/>
                    <a:pt x="747" y="3216"/>
                    <a:pt x="747" y="3216"/>
                  </a:cubicBezTo>
                  <a:lnTo>
                    <a:pt x="747" y="3216"/>
                  </a:lnTo>
                  <a:cubicBezTo>
                    <a:pt x="769" y="3186"/>
                    <a:pt x="784" y="3164"/>
                    <a:pt x="806" y="3135"/>
                  </a:cubicBezTo>
                  <a:cubicBezTo>
                    <a:pt x="835" y="3091"/>
                    <a:pt x="835" y="3069"/>
                    <a:pt x="828" y="3025"/>
                  </a:cubicBezTo>
                  <a:cubicBezTo>
                    <a:pt x="821" y="3010"/>
                    <a:pt x="821" y="2996"/>
                    <a:pt x="821" y="2981"/>
                  </a:cubicBezTo>
                  <a:cubicBezTo>
                    <a:pt x="813" y="2945"/>
                    <a:pt x="806" y="2937"/>
                    <a:pt x="799" y="2930"/>
                  </a:cubicBezTo>
                  <a:cubicBezTo>
                    <a:pt x="791" y="2915"/>
                    <a:pt x="777" y="2908"/>
                    <a:pt x="777" y="2879"/>
                  </a:cubicBezTo>
                  <a:cubicBezTo>
                    <a:pt x="769" y="2835"/>
                    <a:pt x="791" y="2820"/>
                    <a:pt x="813" y="2805"/>
                  </a:cubicBezTo>
                  <a:cubicBezTo>
                    <a:pt x="828" y="2798"/>
                    <a:pt x="842" y="2791"/>
                    <a:pt x="850" y="2776"/>
                  </a:cubicBezTo>
                  <a:cubicBezTo>
                    <a:pt x="879" y="2725"/>
                    <a:pt x="909" y="2710"/>
                    <a:pt x="960" y="2681"/>
                  </a:cubicBezTo>
                  <a:cubicBezTo>
                    <a:pt x="982" y="2673"/>
                    <a:pt x="982" y="2673"/>
                    <a:pt x="982" y="2673"/>
                  </a:cubicBezTo>
                  <a:cubicBezTo>
                    <a:pt x="1026" y="2651"/>
                    <a:pt x="1033" y="2637"/>
                    <a:pt x="1040" y="2600"/>
                  </a:cubicBezTo>
                  <a:cubicBezTo>
                    <a:pt x="1048" y="2586"/>
                    <a:pt x="1048" y="2578"/>
                    <a:pt x="1055" y="2564"/>
                  </a:cubicBezTo>
                  <a:cubicBezTo>
                    <a:pt x="1062" y="2541"/>
                    <a:pt x="1077" y="2519"/>
                    <a:pt x="1099" y="2519"/>
                  </a:cubicBezTo>
                  <a:cubicBezTo>
                    <a:pt x="1121" y="2519"/>
                    <a:pt x="1136" y="2541"/>
                    <a:pt x="1150" y="2571"/>
                  </a:cubicBezTo>
                  <a:cubicBezTo>
                    <a:pt x="1172" y="2600"/>
                    <a:pt x="1180" y="2615"/>
                    <a:pt x="1216" y="2615"/>
                  </a:cubicBezTo>
                  <a:cubicBezTo>
                    <a:pt x="1231" y="2615"/>
                    <a:pt x="1246" y="2607"/>
                    <a:pt x="1268" y="2607"/>
                  </a:cubicBezTo>
                  <a:cubicBezTo>
                    <a:pt x="1333" y="2586"/>
                    <a:pt x="1333" y="2578"/>
                    <a:pt x="1348" y="2556"/>
                  </a:cubicBezTo>
                  <a:cubicBezTo>
                    <a:pt x="1348" y="2549"/>
                    <a:pt x="1356" y="2534"/>
                    <a:pt x="1363" y="2519"/>
                  </a:cubicBezTo>
                  <a:cubicBezTo>
                    <a:pt x="1392" y="2468"/>
                    <a:pt x="1399" y="2461"/>
                    <a:pt x="1429" y="2446"/>
                  </a:cubicBezTo>
                  <a:cubicBezTo>
                    <a:pt x="1436" y="2439"/>
                    <a:pt x="1443" y="2432"/>
                    <a:pt x="1451" y="2432"/>
                  </a:cubicBezTo>
                  <a:cubicBezTo>
                    <a:pt x="1473" y="2417"/>
                    <a:pt x="1473" y="2410"/>
                    <a:pt x="1473" y="2410"/>
                  </a:cubicBezTo>
                  <a:lnTo>
                    <a:pt x="1473" y="2402"/>
                  </a:lnTo>
                  <a:cubicBezTo>
                    <a:pt x="1466" y="2395"/>
                    <a:pt x="1466" y="2373"/>
                    <a:pt x="1466" y="2344"/>
                  </a:cubicBezTo>
                  <a:cubicBezTo>
                    <a:pt x="1466" y="2300"/>
                    <a:pt x="1480" y="2285"/>
                    <a:pt x="1502" y="2263"/>
                  </a:cubicBezTo>
                  <a:cubicBezTo>
                    <a:pt x="1509" y="2256"/>
                    <a:pt x="1524" y="2241"/>
                    <a:pt x="1531" y="2219"/>
                  </a:cubicBezTo>
                  <a:cubicBezTo>
                    <a:pt x="1553" y="2182"/>
                    <a:pt x="1575" y="2168"/>
                    <a:pt x="1590" y="2153"/>
                  </a:cubicBezTo>
                  <a:cubicBezTo>
                    <a:pt x="1605" y="2146"/>
                    <a:pt x="1612" y="2138"/>
                    <a:pt x="1627" y="2124"/>
                  </a:cubicBezTo>
                  <a:lnTo>
                    <a:pt x="1649" y="2102"/>
                  </a:lnTo>
                  <a:cubicBezTo>
                    <a:pt x="1649" y="2102"/>
                    <a:pt x="1641" y="2102"/>
                    <a:pt x="1634" y="2095"/>
                  </a:cubicBezTo>
                  <a:cubicBezTo>
                    <a:pt x="1605" y="2065"/>
                    <a:pt x="1590" y="2029"/>
                    <a:pt x="1575" y="1948"/>
                  </a:cubicBezTo>
                  <a:cubicBezTo>
                    <a:pt x="1561" y="1897"/>
                    <a:pt x="1575" y="1882"/>
                    <a:pt x="1612" y="1867"/>
                  </a:cubicBezTo>
                  <a:cubicBezTo>
                    <a:pt x="1619" y="1860"/>
                    <a:pt x="1634" y="1853"/>
                    <a:pt x="1656" y="1831"/>
                  </a:cubicBezTo>
                  <a:cubicBezTo>
                    <a:pt x="1678" y="1816"/>
                    <a:pt x="1700" y="1809"/>
                    <a:pt x="1729" y="1809"/>
                  </a:cubicBezTo>
                  <a:cubicBezTo>
                    <a:pt x="1759" y="1809"/>
                    <a:pt x="1788" y="1816"/>
                    <a:pt x="1810" y="1823"/>
                  </a:cubicBezTo>
                  <a:cubicBezTo>
                    <a:pt x="1832" y="1823"/>
                    <a:pt x="1854" y="1831"/>
                    <a:pt x="1868" y="1831"/>
                  </a:cubicBezTo>
                  <a:cubicBezTo>
                    <a:pt x="1890" y="1831"/>
                    <a:pt x="1905" y="1838"/>
                    <a:pt x="1912" y="1845"/>
                  </a:cubicBezTo>
                  <a:cubicBezTo>
                    <a:pt x="1927" y="1823"/>
                    <a:pt x="1949" y="1801"/>
                    <a:pt x="1986" y="1794"/>
                  </a:cubicBezTo>
                  <a:cubicBezTo>
                    <a:pt x="1993" y="1794"/>
                    <a:pt x="1993" y="1794"/>
                    <a:pt x="2000" y="1794"/>
                  </a:cubicBezTo>
                  <a:cubicBezTo>
                    <a:pt x="1993" y="1787"/>
                    <a:pt x="1993" y="1787"/>
                    <a:pt x="1986" y="1779"/>
                  </a:cubicBezTo>
                  <a:cubicBezTo>
                    <a:pt x="1942" y="1736"/>
                    <a:pt x="1971" y="1706"/>
                    <a:pt x="1993" y="1677"/>
                  </a:cubicBezTo>
                  <a:cubicBezTo>
                    <a:pt x="2000" y="1669"/>
                    <a:pt x="2008" y="1662"/>
                    <a:pt x="2008" y="1655"/>
                  </a:cubicBezTo>
                  <a:cubicBezTo>
                    <a:pt x="2022" y="1640"/>
                    <a:pt x="2037" y="1626"/>
                    <a:pt x="2052" y="1618"/>
                  </a:cubicBezTo>
                  <a:cubicBezTo>
                    <a:pt x="2066" y="1604"/>
                    <a:pt x="2081" y="1596"/>
                    <a:pt x="2096" y="1568"/>
                  </a:cubicBezTo>
                  <a:cubicBezTo>
                    <a:pt x="2118" y="1517"/>
                    <a:pt x="2118" y="1517"/>
                    <a:pt x="2103" y="1487"/>
                  </a:cubicBezTo>
                  <a:cubicBezTo>
                    <a:pt x="2088" y="1451"/>
                    <a:pt x="2074" y="1429"/>
                    <a:pt x="2059" y="1356"/>
                  </a:cubicBezTo>
                  <a:cubicBezTo>
                    <a:pt x="2052" y="1341"/>
                    <a:pt x="2052" y="1326"/>
                    <a:pt x="2052" y="1311"/>
                  </a:cubicBezTo>
                  <a:cubicBezTo>
                    <a:pt x="2044" y="1282"/>
                    <a:pt x="2044" y="1282"/>
                    <a:pt x="2030" y="1282"/>
                  </a:cubicBezTo>
                  <a:cubicBezTo>
                    <a:pt x="2030" y="1282"/>
                    <a:pt x="2022" y="1282"/>
                    <a:pt x="2015" y="1282"/>
                  </a:cubicBezTo>
                  <a:cubicBezTo>
                    <a:pt x="1956" y="1289"/>
                    <a:pt x="1927" y="1311"/>
                    <a:pt x="1890" y="1341"/>
                  </a:cubicBezTo>
                  <a:cubicBezTo>
                    <a:pt x="1861" y="1363"/>
                    <a:pt x="1832" y="1377"/>
                    <a:pt x="1802" y="1377"/>
                  </a:cubicBezTo>
                  <a:cubicBezTo>
                    <a:pt x="1788" y="1377"/>
                    <a:pt x="1773" y="1377"/>
                    <a:pt x="1759" y="1363"/>
                  </a:cubicBezTo>
                  <a:cubicBezTo>
                    <a:pt x="1737" y="1348"/>
                    <a:pt x="1729" y="1333"/>
                    <a:pt x="1729" y="1319"/>
                  </a:cubicBezTo>
                  <a:cubicBezTo>
                    <a:pt x="1722" y="1311"/>
                    <a:pt x="1722" y="1297"/>
                    <a:pt x="1707" y="1275"/>
                  </a:cubicBezTo>
                  <a:cubicBezTo>
                    <a:pt x="1670" y="1238"/>
                    <a:pt x="1692" y="1209"/>
                    <a:pt x="1722" y="1172"/>
                  </a:cubicBezTo>
                  <a:cubicBezTo>
                    <a:pt x="1729" y="1158"/>
                    <a:pt x="1744" y="1136"/>
                    <a:pt x="1751" y="1114"/>
                  </a:cubicBezTo>
                  <a:cubicBezTo>
                    <a:pt x="1788" y="1055"/>
                    <a:pt x="1802" y="1048"/>
                    <a:pt x="1839" y="1018"/>
                  </a:cubicBezTo>
                  <a:cubicBezTo>
                    <a:pt x="1847" y="1011"/>
                    <a:pt x="1861" y="1004"/>
                    <a:pt x="1876" y="989"/>
                  </a:cubicBezTo>
                  <a:cubicBezTo>
                    <a:pt x="1905" y="974"/>
                    <a:pt x="1920" y="952"/>
                    <a:pt x="1927" y="945"/>
                  </a:cubicBezTo>
                  <a:cubicBezTo>
                    <a:pt x="1934" y="923"/>
                    <a:pt x="1949" y="916"/>
                    <a:pt x="1978" y="916"/>
                  </a:cubicBezTo>
                  <a:cubicBezTo>
                    <a:pt x="1993" y="916"/>
                    <a:pt x="2000" y="916"/>
                    <a:pt x="2015" y="916"/>
                  </a:cubicBezTo>
                  <a:cubicBezTo>
                    <a:pt x="2030" y="916"/>
                    <a:pt x="2037" y="916"/>
                    <a:pt x="2044" y="916"/>
                  </a:cubicBezTo>
                  <a:cubicBezTo>
                    <a:pt x="2074" y="916"/>
                    <a:pt x="2096" y="908"/>
                    <a:pt x="2110" y="894"/>
                  </a:cubicBezTo>
                  <a:cubicBezTo>
                    <a:pt x="2140" y="865"/>
                    <a:pt x="2161" y="857"/>
                    <a:pt x="2191" y="857"/>
                  </a:cubicBezTo>
                  <a:cubicBezTo>
                    <a:pt x="2220" y="857"/>
                    <a:pt x="2242" y="865"/>
                    <a:pt x="2271" y="879"/>
                  </a:cubicBezTo>
                  <a:cubicBezTo>
                    <a:pt x="2279" y="887"/>
                    <a:pt x="2293" y="894"/>
                    <a:pt x="2308" y="894"/>
                  </a:cubicBezTo>
                  <a:cubicBezTo>
                    <a:pt x="2345" y="894"/>
                    <a:pt x="2381" y="879"/>
                    <a:pt x="2418" y="872"/>
                  </a:cubicBezTo>
                  <a:cubicBezTo>
                    <a:pt x="2440" y="865"/>
                    <a:pt x="2462" y="857"/>
                    <a:pt x="2477" y="857"/>
                  </a:cubicBezTo>
                  <a:cubicBezTo>
                    <a:pt x="2499" y="850"/>
                    <a:pt x="2513" y="842"/>
                    <a:pt x="2521" y="828"/>
                  </a:cubicBezTo>
                  <a:cubicBezTo>
                    <a:pt x="2528" y="813"/>
                    <a:pt x="2521" y="791"/>
                    <a:pt x="2513" y="777"/>
                  </a:cubicBezTo>
                  <a:cubicBezTo>
                    <a:pt x="2506" y="762"/>
                    <a:pt x="2491" y="747"/>
                    <a:pt x="2469" y="732"/>
                  </a:cubicBezTo>
                  <a:cubicBezTo>
                    <a:pt x="2447" y="718"/>
                    <a:pt x="2425" y="703"/>
                    <a:pt x="2403" y="674"/>
                  </a:cubicBezTo>
                  <a:cubicBezTo>
                    <a:pt x="2374" y="637"/>
                    <a:pt x="2359" y="623"/>
                    <a:pt x="2359" y="601"/>
                  </a:cubicBezTo>
                  <a:cubicBezTo>
                    <a:pt x="2359" y="579"/>
                    <a:pt x="2374" y="564"/>
                    <a:pt x="2403" y="542"/>
                  </a:cubicBezTo>
                  <a:cubicBezTo>
                    <a:pt x="2447" y="513"/>
                    <a:pt x="2506" y="491"/>
                    <a:pt x="2557" y="469"/>
                  </a:cubicBezTo>
                  <a:cubicBezTo>
                    <a:pt x="2579" y="461"/>
                    <a:pt x="2601" y="454"/>
                    <a:pt x="2623" y="447"/>
                  </a:cubicBezTo>
                  <a:cubicBezTo>
                    <a:pt x="2630" y="439"/>
                    <a:pt x="2638" y="439"/>
                    <a:pt x="2652" y="439"/>
                  </a:cubicBezTo>
                  <a:cubicBezTo>
                    <a:pt x="2682" y="439"/>
                    <a:pt x="2704" y="461"/>
                    <a:pt x="2726" y="476"/>
                  </a:cubicBezTo>
                  <a:cubicBezTo>
                    <a:pt x="2748" y="491"/>
                    <a:pt x="2762" y="498"/>
                    <a:pt x="2777" y="506"/>
                  </a:cubicBezTo>
                  <a:cubicBezTo>
                    <a:pt x="2806" y="520"/>
                    <a:pt x="2836" y="527"/>
                    <a:pt x="2843" y="549"/>
                  </a:cubicBezTo>
                  <a:cubicBezTo>
                    <a:pt x="2850" y="564"/>
                    <a:pt x="2843" y="586"/>
                    <a:pt x="2836" y="601"/>
                  </a:cubicBezTo>
                  <a:cubicBezTo>
                    <a:pt x="2828" y="623"/>
                    <a:pt x="2828" y="645"/>
                    <a:pt x="2836" y="659"/>
                  </a:cubicBezTo>
                  <a:cubicBezTo>
                    <a:pt x="2850" y="681"/>
                    <a:pt x="2872" y="696"/>
                    <a:pt x="2909" y="703"/>
                  </a:cubicBezTo>
                  <a:lnTo>
                    <a:pt x="2916" y="703"/>
                  </a:lnTo>
                  <a:cubicBezTo>
                    <a:pt x="2960" y="703"/>
                    <a:pt x="2982" y="674"/>
                    <a:pt x="3004" y="645"/>
                  </a:cubicBezTo>
                  <a:cubicBezTo>
                    <a:pt x="3019" y="637"/>
                    <a:pt x="3026" y="623"/>
                    <a:pt x="3041" y="608"/>
                  </a:cubicBezTo>
                  <a:cubicBezTo>
                    <a:pt x="3070" y="586"/>
                    <a:pt x="3136" y="520"/>
                    <a:pt x="3246" y="418"/>
                  </a:cubicBezTo>
                  <a:cubicBezTo>
                    <a:pt x="3290" y="373"/>
                    <a:pt x="3334" y="286"/>
                    <a:pt x="3349" y="242"/>
                  </a:cubicBezTo>
                  <a:cubicBezTo>
                    <a:pt x="3356" y="227"/>
                    <a:pt x="3356" y="227"/>
                    <a:pt x="3341" y="220"/>
                  </a:cubicBezTo>
                  <a:cubicBezTo>
                    <a:pt x="3327" y="212"/>
                    <a:pt x="3305" y="198"/>
                    <a:pt x="3305" y="168"/>
                  </a:cubicBezTo>
                  <a:cubicBezTo>
                    <a:pt x="3305" y="124"/>
                    <a:pt x="3356" y="95"/>
                    <a:pt x="3437" y="95"/>
                  </a:cubicBezTo>
                  <a:cubicBezTo>
                    <a:pt x="3459" y="95"/>
                    <a:pt x="3480" y="88"/>
                    <a:pt x="3495" y="73"/>
                  </a:cubicBezTo>
                  <a:cubicBezTo>
                    <a:pt x="3459" y="73"/>
                    <a:pt x="3459" y="73"/>
                    <a:pt x="3459" y="73"/>
                  </a:cubicBezTo>
                  <a:cubicBezTo>
                    <a:pt x="3495" y="44"/>
                    <a:pt x="3495" y="44"/>
                    <a:pt x="3495" y="44"/>
                  </a:cubicBezTo>
                  <a:cubicBezTo>
                    <a:pt x="3532" y="15"/>
                    <a:pt x="3561" y="0"/>
                    <a:pt x="3583" y="0"/>
                  </a:cubicBezTo>
                  <a:cubicBezTo>
                    <a:pt x="3583" y="0"/>
                    <a:pt x="3590" y="0"/>
                    <a:pt x="3590" y="7"/>
                  </a:cubicBezTo>
                  <a:cubicBezTo>
                    <a:pt x="3620" y="7"/>
                    <a:pt x="3634" y="37"/>
                    <a:pt x="3642" y="58"/>
                  </a:cubicBezTo>
                  <a:cubicBezTo>
                    <a:pt x="3656" y="80"/>
                    <a:pt x="3664" y="88"/>
                    <a:pt x="3671" y="88"/>
                  </a:cubicBezTo>
                  <a:cubicBezTo>
                    <a:pt x="3678" y="88"/>
                    <a:pt x="3686" y="88"/>
                    <a:pt x="3700" y="88"/>
                  </a:cubicBezTo>
                  <a:cubicBezTo>
                    <a:pt x="3708" y="88"/>
                    <a:pt x="3715" y="88"/>
                    <a:pt x="3722" y="88"/>
                  </a:cubicBezTo>
                  <a:cubicBezTo>
                    <a:pt x="3737" y="88"/>
                    <a:pt x="3766" y="88"/>
                    <a:pt x="3796" y="73"/>
                  </a:cubicBezTo>
                  <a:cubicBezTo>
                    <a:pt x="3825" y="58"/>
                    <a:pt x="3854" y="51"/>
                    <a:pt x="3876" y="51"/>
                  </a:cubicBezTo>
                  <a:cubicBezTo>
                    <a:pt x="3913" y="51"/>
                    <a:pt x="3935" y="66"/>
                    <a:pt x="3942" y="95"/>
                  </a:cubicBezTo>
                  <a:cubicBezTo>
                    <a:pt x="3949" y="124"/>
                    <a:pt x="3993" y="168"/>
                    <a:pt x="4037" y="190"/>
                  </a:cubicBezTo>
                  <a:cubicBezTo>
                    <a:pt x="4059" y="205"/>
                    <a:pt x="4059" y="234"/>
                    <a:pt x="4052" y="256"/>
                  </a:cubicBezTo>
                  <a:cubicBezTo>
                    <a:pt x="4045" y="278"/>
                    <a:pt x="4030" y="293"/>
                    <a:pt x="4008" y="293"/>
                  </a:cubicBezTo>
                  <a:cubicBezTo>
                    <a:pt x="4001" y="293"/>
                    <a:pt x="3993" y="293"/>
                    <a:pt x="3979" y="286"/>
                  </a:cubicBezTo>
                  <a:cubicBezTo>
                    <a:pt x="3957" y="278"/>
                    <a:pt x="3942" y="271"/>
                    <a:pt x="3928" y="271"/>
                  </a:cubicBezTo>
                  <a:cubicBezTo>
                    <a:pt x="3920" y="271"/>
                    <a:pt x="3920" y="278"/>
                    <a:pt x="3920" y="278"/>
                  </a:cubicBezTo>
                  <a:lnTo>
                    <a:pt x="3920" y="278"/>
                  </a:lnTo>
                  <a:cubicBezTo>
                    <a:pt x="3942" y="308"/>
                    <a:pt x="3964" y="337"/>
                    <a:pt x="3949" y="351"/>
                  </a:cubicBezTo>
                  <a:cubicBezTo>
                    <a:pt x="3949" y="359"/>
                    <a:pt x="3942" y="366"/>
                    <a:pt x="3920" y="366"/>
                  </a:cubicBezTo>
                  <a:cubicBezTo>
                    <a:pt x="3920" y="366"/>
                    <a:pt x="3913" y="366"/>
                    <a:pt x="3905" y="366"/>
                  </a:cubicBezTo>
                  <a:lnTo>
                    <a:pt x="3905" y="366"/>
                  </a:lnTo>
                  <a:cubicBezTo>
                    <a:pt x="3913" y="381"/>
                    <a:pt x="3928" y="418"/>
                    <a:pt x="3891" y="439"/>
                  </a:cubicBezTo>
                  <a:cubicBezTo>
                    <a:pt x="3876" y="454"/>
                    <a:pt x="3869" y="461"/>
                    <a:pt x="3869" y="476"/>
                  </a:cubicBezTo>
                  <a:cubicBezTo>
                    <a:pt x="3869" y="491"/>
                    <a:pt x="3876" y="506"/>
                    <a:pt x="3883" y="520"/>
                  </a:cubicBezTo>
                  <a:cubicBezTo>
                    <a:pt x="3913" y="542"/>
                    <a:pt x="3949" y="637"/>
                    <a:pt x="3942" y="674"/>
                  </a:cubicBezTo>
                  <a:cubicBezTo>
                    <a:pt x="3942" y="681"/>
                    <a:pt x="3942" y="689"/>
                    <a:pt x="3949" y="703"/>
                  </a:cubicBezTo>
                  <a:cubicBezTo>
                    <a:pt x="3964" y="718"/>
                    <a:pt x="3979" y="747"/>
                    <a:pt x="3957" y="784"/>
                  </a:cubicBezTo>
                  <a:cubicBezTo>
                    <a:pt x="3949" y="791"/>
                    <a:pt x="3949" y="798"/>
                    <a:pt x="3949" y="806"/>
                  </a:cubicBezTo>
                  <a:cubicBezTo>
                    <a:pt x="3928" y="842"/>
                    <a:pt x="3928" y="850"/>
                    <a:pt x="3869" y="857"/>
                  </a:cubicBezTo>
                  <a:cubicBezTo>
                    <a:pt x="3818" y="865"/>
                    <a:pt x="3810" y="887"/>
                    <a:pt x="3803" y="923"/>
                  </a:cubicBezTo>
                  <a:cubicBezTo>
                    <a:pt x="3803" y="938"/>
                    <a:pt x="3803" y="938"/>
                    <a:pt x="3803" y="938"/>
                  </a:cubicBezTo>
                  <a:cubicBezTo>
                    <a:pt x="3796" y="974"/>
                    <a:pt x="3788" y="1004"/>
                    <a:pt x="3832" y="1026"/>
                  </a:cubicBezTo>
                  <a:cubicBezTo>
                    <a:pt x="3854" y="1040"/>
                    <a:pt x="3891" y="1055"/>
                    <a:pt x="3928" y="1070"/>
                  </a:cubicBezTo>
                  <a:cubicBezTo>
                    <a:pt x="3993" y="1091"/>
                    <a:pt x="4052" y="1114"/>
                    <a:pt x="4067" y="1143"/>
                  </a:cubicBezTo>
                  <a:cubicBezTo>
                    <a:pt x="4096" y="1180"/>
                    <a:pt x="4118" y="1187"/>
                    <a:pt x="4125" y="1187"/>
                  </a:cubicBezTo>
                  <a:cubicBezTo>
                    <a:pt x="4132" y="1187"/>
                    <a:pt x="4147" y="1180"/>
                    <a:pt x="4155" y="1172"/>
                  </a:cubicBezTo>
                  <a:cubicBezTo>
                    <a:pt x="4162" y="1165"/>
                    <a:pt x="4162" y="1165"/>
                    <a:pt x="4162" y="1165"/>
                  </a:cubicBezTo>
                  <a:cubicBezTo>
                    <a:pt x="4184" y="1150"/>
                    <a:pt x="4199" y="1128"/>
                    <a:pt x="4199" y="1121"/>
                  </a:cubicBezTo>
                  <a:cubicBezTo>
                    <a:pt x="4199" y="1121"/>
                    <a:pt x="4199" y="1114"/>
                    <a:pt x="4177" y="1106"/>
                  </a:cubicBezTo>
                  <a:cubicBezTo>
                    <a:pt x="4111" y="1077"/>
                    <a:pt x="4081" y="1018"/>
                    <a:pt x="4081" y="989"/>
                  </a:cubicBezTo>
                  <a:cubicBezTo>
                    <a:pt x="4081" y="967"/>
                    <a:pt x="4089" y="960"/>
                    <a:pt x="4103" y="952"/>
                  </a:cubicBezTo>
                  <a:cubicBezTo>
                    <a:pt x="4111" y="952"/>
                    <a:pt x="4125" y="945"/>
                    <a:pt x="4147" y="930"/>
                  </a:cubicBezTo>
                  <a:cubicBezTo>
                    <a:pt x="4162" y="923"/>
                    <a:pt x="4177" y="916"/>
                    <a:pt x="4191" y="908"/>
                  </a:cubicBezTo>
                  <a:cubicBezTo>
                    <a:pt x="4228" y="887"/>
                    <a:pt x="4250" y="872"/>
                    <a:pt x="4264" y="842"/>
                  </a:cubicBezTo>
                  <a:cubicBezTo>
                    <a:pt x="4272" y="813"/>
                    <a:pt x="4309" y="784"/>
                    <a:pt x="4338" y="784"/>
                  </a:cubicBezTo>
                  <a:cubicBezTo>
                    <a:pt x="4352" y="784"/>
                    <a:pt x="4367" y="791"/>
                    <a:pt x="4374" y="806"/>
                  </a:cubicBezTo>
                  <a:cubicBezTo>
                    <a:pt x="4382" y="791"/>
                    <a:pt x="4389" y="777"/>
                    <a:pt x="4404" y="769"/>
                  </a:cubicBezTo>
                  <a:cubicBezTo>
                    <a:pt x="4426" y="762"/>
                    <a:pt x="4433" y="762"/>
                    <a:pt x="4448" y="762"/>
                  </a:cubicBezTo>
                  <a:cubicBezTo>
                    <a:pt x="4477" y="762"/>
                    <a:pt x="4492" y="769"/>
                    <a:pt x="4514" y="791"/>
                  </a:cubicBezTo>
                  <a:cubicBezTo>
                    <a:pt x="4543" y="806"/>
                    <a:pt x="4558" y="835"/>
                    <a:pt x="4565" y="872"/>
                  </a:cubicBezTo>
                  <a:lnTo>
                    <a:pt x="4565" y="872"/>
                  </a:lnTo>
                  <a:lnTo>
                    <a:pt x="4572" y="894"/>
                  </a:lnTo>
                  <a:lnTo>
                    <a:pt x="4572" y="901"/>
                  </a:lnTo>
                  <a:cubicBezTo>
                    <a:pt x="4572" y="908"/>
                    <a:pt x="4572" y="923"/>
                    <a:pt x="4572" y="930"/>
                  </a:cubicBezTo>
                  <a:cubicBezTo>
                    <a:pt x="4565" y="967"/>
                    <a:pt x="4565" y="1026"/>
                    <a:pt x="4580" y="1040"/>
                  </a:cubicBezTo>
                  <a:cubicBezTo>
                    <a:pt x="4609" y="1062"/>
                    <a:pt x="4609" y="1084"/>
                    <a:pt x="4616" y="1106"/>
                  </a:cubicBezTo>
                  <a:cubicBezTo>
                    <a:pt x="4616" y="1121"/>
                    <a:pt x="4616" y="1136"/>
                    <a:pt x="4631" y="1150"/>
                  </a:cubicBezTo>
                  <a:cubicBezTo>
                    <a:pt x="4653" y="1187"/>
                    <a:pt x="4675" y="1209"/>
                    <a:pt x="4726" y="1209"/>
                  </a:cubicBezTo>
                  <a:cubicBezTo>
                    <a:pt x="4785" y="1209"/>
                    <a:pt x="4799" y="1246"/>
                    <a:pt x="4814" y="1282"/>
                  </a:cubicBezTo>
                  <a:cubicBezTo>
                    <a:pt x="4814" y="1289"/>
                    <a:pt x="4814" y="1297"/>
                    <a:pt x="4814" y="1304"/>
                  </a:cubicBezTo>
                  <a:cubicBezTo>
                    <a:pt x="4829" y="1348"/>
                    <a:pt x="4909" y="1407"/>
                    <a:pt x="4968" y="1414"/>
                  </a:cubicBezTo>
                  <a:cubicBezTo>
                    <a:pt x="5027" y="1421"/>
                    <a:pt x="5151" y="1495"/>
                    <a:pt x="5173" y="1509"/>
                  </a:cubicBezTo>
                  <a:cubicBezTo>
                    <a:pt x="5195" y="1524"/>
                    <a:pt x="5202" y="1539"/>
                    <a:pt x="5202" y="1560"/>
                  </a:cubicBezTo>
                  <a:cubicBezTo>
                    <a:pt x="5202" y="1582"/>
                    <a:pt x="5188" y="1604"/>
                    <a:pt x="5159" y="1618"/>
                  </a:cubicBezTo>
                  <a:cubicBezTo>
                    <a:pt x="5144" y="1633"/>
                    <a:pt x="5144" y="1640"/>
                    <a:pt x="5144" y="1669"/>
                  </a:cubicBezTo>
                  <a:cubicBezTo>
                    <a:pt x="5151" y="1691"/>
                    <a:pt x="5151" y="1706"/>
                    <a:pt x="5151" y="1728"/>
                  </a:cubicBezTo>
                  <a:cubicBezTo>
                    <a:pt x="5144" y="1743"/>
                    <a:pt x="5144" y="1772"/>
                    <a:pt x="5114" y="1772"/>
                  </a:cubicBezTo>
                  <a:cubicBezTo>
                    <a:pt x="5100" y="1772"/>
                    <a:pt x="5085" y="1757"/>
                    <a:pt x="5071" y="1714"/>
                  </a:cubicBezTo>
                  <a:cubicBezTo>
                    <a:pt x="5049" y="1669"/>
                    <a:pt x="5034" y="1669"/>
                    <a:pt x="5034" y="1669"/>
                  </a:cubicBezTo>
                  <a:cubicBezTo>
                    <a:pt x="5027" y="1669"/>
                    <a:pt x="5012" y="1677"/>
                    <a:pt x="4997" y="1684"/>
                  </a:cubicBezTo>
                  <a:cubicBezTo>
                    <a:pt x="4983" y="1699"/>
                    <a:pt x="4975" y="1706"/>
                    <a:pt x="4975" y="1714"/>
                  </a:cubicBezTo>
                  <a:cubicBezTo>
                    <a:pt x="4975" y="1721"/>
                    <a:pt x="4983" y="1736"/>
                    <a:pt x="5012" y="1750"/>
                  </a:cubicBezTo>
                  <a:cubicBezTo>
                    <a:pt x="5063" y="1772"/>
                    <a:pt x="5114" y="1787"/>
                    <a:pt x="5114" y="1787"/>
                  </a:cubicBezTo>
                  <a:cubicBezTo>
                    <a:pt x="5129" y="1794"/>
                    <a:pt x="5129" y="1794"/>
                    <a:pt x="5129" y="1794"/>
                  </a:cubicBezTo>
                  <a:cubicBezTo>
                    <a:pt x="5122" y="1809"/>
                    <a:pt x="5122" y="1809"/>
                    <a:pt x="5122" y="1809"/>
                  </a:cubicBezTo>
                  <a:cubicBezTo>
                    <a:pt x="5122" y="1809"/>
                    <a:pt x="5114" y="1831"/>
                    <a:pt x="5078" y="1867"/>
                  </a:cubicBezTo>
                  <a:cubicBezTo>
                    <a:pt x="5063" y="1875"/>
                    <a:pt x="5063" y="1875"/>
                    <a:pt x="5063" y="1875"/>
                  </a:cubicBezTo>
                  <a:cubicBezTo>
                    <a:pt x="5056" y="1882"/>
                    <a:pt x="5049" y="1897"/>
                    <a:pt x="5049" y="1897"/>
                  </a:cubicBezTo>
                  <a:cubicBezTo>
                    <a:pt x="5049" y="1904"/>
                    <a:pt x="5049" y="1904"/>
                    <a:pt x="5063" y="1919"/>
                  </a:cubicBezTo>
                  <a:cubicBezTo>
                    <a:pt x="5078" y="1933"/>
                    <a:pt x="5085" y="1941"/>
                    <a:pt x="5100" y="1948"/>
                  </a:cubicBezTo>
                  <a:cubicBezTo>
                    <a:pt x="5114" y="1955"/>
                    <a:pt x="5129" y="1963"/>
                    <a:pt x="5137" y="1985"/>
                  </a:cubicBezTo>
                  <a:cubicBezTo>
                    <a:pt x="5144" y="1985"/>
                    <a:pt x="5144" y="1992"/>
                    <a:pt x="5151" y="1992"/>
                  </a:cubicBezTo>
                  <a:cubicBezTo>
                    <a:pt x="5166" y="2014"/>
                    <a:pt x="5188" y="2043"/>
                    <a:pt x="5159" y="2102"/>
                  </a:cubicBezTo>
                  <a:cubicBezTo>
                    <a:pt x="5144" y="2117"/>
                    <a:pt x="5144" y="2131"/>
                    <a:pt x="5137" y="2146"/>
                  </a:cubicBezTo>
                  <a:cubicBezTo>
                    <a:pt x="5122" y="2168"/>
                    <a:pt x="5114" y="2197"/>
                    <a:pt x="5078" y="2197"/>
                  </a:cubicBezTo>
                  <a:cubicBezTo>
                    <a:pt x="5071" y="2197"/>
                    <a:pt x="5063" y="2197"/>
                    <a:pt x="5056" y="2190"/>
                  </a:cubicBezTo>
                  <a:cubicBezTo>
                    <a:pt x="5019" y="2182"/>
                    <a:pt x="5004" y="2160"/>
                    <a:pt x="4990" y="2146"/>
                  </a:cubicBezTo>
                  <a:cubicBezTo>
                    <a:pt x="4983" y="2138"/>
                    <a:pt x="4975" y="2124"/>
                    <a:pt x="4968" y="2124"/>
                  </a:cubicBezTo>
                  <a:cubicBezTo>
                    <a:pt x="4939" y="2146"/>
                    <a:pt x="4909" y="2168"/>
                    <a:pt x="4887" y="2168"/>
                  </a:cubicBezTo>
                  <a:cubicBezTo>
                    <a:pt x="4865" y="2168"/>
                    <a:pt x="4851" y="2160"/>
                    <a:pt x="4843" y="2146"/>
                  </a:cubicBezTo>
                  <a:cubicBezTo>
                    <a:pt x="4836" y="2131"/>
                    <a:pt x="4814" y="2124"/>
                    <a:pt x="4799" y="2124"/>
                  </a:cubicBezTo>
                  <a:cubicBezTo>
                    <a:pt x="4799" y="2124"/>
                    <a:pt x="4792" y="2124"/>
                    <a:pt x="4785" y="2131"/>
                  </a:cubicBezTo>
                  <a:cubicBezTo>
                    <a:pt x="4785" y="2131"/>
                    <a:pt x="4785" y="2146"/>
                    <a:pt x="4785" y="2153"/>
                  </a:cubicBezTo>
                  <a:cubicBezTo>
                    <a:pt x="4799" y="2248"/>
                    <a:pt x="4821" y="2278"/>
                    <a:pt x="4836" y="2292"/>
                  </a:cubicBezTo>
                  <a:cubicBezTo>
                    <a:pt x="4858" y="2307"/>
                    <a:pt x="4887" y="2329"/>
                    <a:pt x="4880" y="2358"/>
                  </a:cubicBezTo>
                  <a:cubicBezTo>
                    <a:pt x="4873" y="2373"/>
                    <a:pt x="4843" y="2380"/>
                    <a:pt x="4814" y="2380"/>
                  </a:cubicBezTo>
                  <a:cubicBezTo>
                    <a:pt x="4719" y="2380"/>
                    <a:pt x="4690" y="2373"/>
                    <a:pt x="4660" y="2358"/>
                  </a:cubicBezTo>
                  <a:cubicBezTo>
                    <a:pt x="4660" y="2358"/>
                    <a:pt x="4660" y="2358"/>
                    <a:pt x="4653" y="2358"/>
                  </a:cubicBezTo>
                  <a:cubicBezTo>
                    <a:pt x="4646" y="2358"/>
                    <a:pt x="4638" y="2366"/>
                    <a:pt x="4638" y="2373"/>
                  </a:cubicBezTo>
                  <a:cubicBezTo>
                    <a:pt x="4638" y="2373"/>
                    <a:pt x="4638" y="2373"/>
                    <a:pt x="4638" y="2380"/>
                  </a:cubicBezTo>
                  <a:cubicBezTo>
                    <a:pt x="4660" y="2388"/>
                    <a:pt x="4675" y="2395"/>
                    <a:pt x="4690" y="2395"/>
                  </a:cubicBezTo>
                  <a:cubicBezTo>
                    <a:pt x="4704" y="2402"/>
                    <a:pt x="4719" y="2402"/>
                    <a:pt x="4733" y="2410"/>
                  </a:cubicBezTo>
                  <a:cubicBezTo>
                    <a:pt x="4763" y="2424"/>
                    <a:pt x="4792" y="2446"/>
                    <a:pt x="4829" y="2483"/>
                  </a:cubicBezTo>
                  <a:cubicBezTo>
                    <a:pt x="4843" y="2498"/>
                    <a:pt x="4843" y="2498"/>
                    <a:pt x="4843" y="2498"/>
                  </a:cubicBezTo>
                  <a:cubicBezTo>
                    <a:pt x="4873" y="2519"/>
                    <a:pt x="4895" y="2541"/>
                    <a:pt x="4887" y="2564"/>
                  </a:cubicBezTo>
                  <a:cubicBezTo>
                    <a:pt x="4880" y="2586"/>
                    <a:pt x="4851" y="2593"/>
                    <a:pt x="4829" y="2593"/>
                  </a:cubicBezTo>
                  <a:cubicBezTo>
                    <a:pt x="4785" y="2593"/>
                    <a:pt x="4778" y="2607"/>
                    <a:pt x="4778" y="2607"/>
                  </a:cubicBezTo>
                  <a:cubicBezTo>
                    <a:pt x="4778" y="2615"/>
                    <a:pt x="4785" y="2629"/>
                    <a:pt x="4792" y="2637"/>
                  </a:cubicBezTo>
                  <a:cubicBezTo>
                    <a:pt x="4807" y="2659"/>
                    <a:pt x="4821" y="2688"/>
                    <a:pt x="4807" y="2717"/>
                  </a:cubicBezTo>
                  <a:cubicBezTo>
                    <a:pt x="4799" y="2732"/>
                    <a:pt x="4785" y="2739"/>
                    <a:pt x="4763" y="2739"/>
                  </a:cubicBezTo>
                  <a:cubicBezTo>
                    <a:pt x="4711" y="2739"/>
                    <a:pt x="4653" y="2754"/>
                    <a:pt x="4638" y="2805"/>
                  </a:cubicBezTo>
                  <a:cubicBezTo>
                    <a:pt x="4631" y="2820"/>
                    <a:pt x="4638" y="2835"/>
                    <a:pt x="4638" y="2857"/>
                  </a:cubicBezTo>
                  <a:cubicBezTo>
                    <a:pt x="4646" y="2879"/>
                    <a:pt x="4660" y="2915"/>
                    <a:pt x="4623" y="2937"/>
                  </a:cubicBezTo>
                  <a:cubicBezTo>
                    <a:pt x="4609" y="2952"/>
                    <a:pt x="4594" y="2959"/>
                    <a:pt x="4587" y="2959"/>
                  </a:cubicBezTo>
                  <a:lnTo>
                    <a:pt x="4580" y="2967"/>
                  </a:lnTo>
                  <a:cubicBezTo>
                    <a:pt x="4580" y="2967"/>
                    <a:pt x="4587" y="2967"/>
                    <a:pt x="4594" y="2974"/>
                  </a:cubicBezTo>
                  <a:cubicBezTo>
                    <a:pt x="4631" y="3010"/>
                    <a:pt x="4638" y="3055"/>
                    <a:pt x="4602" y="3106"/>
                  </a:cubicBezTo>
                  <a:cubicBezTo>
                    <a:pt x="4594" y="3113"/>
                    <a:pt x="4587" y="3135"/>
                    <a:pt x="4580" y="3150"/>
                  </a:cubicBezTo>
                  <a:cubicBezTo>
                    <a:pt x="4565" y="3194"/>
                    <a:pt x="4543" y="3238"/>
                    <a:pt x="4506" y="3238"/>
                  </a:cubicBezTo>
                  <a:cubicBezTo>
                    <a:pt x="4499" y="3238"/>
                    <a:pt x="4499" y="3238"/>
                    <a:pt x="4492" y="3238"/>
                  </a:cubicBezTo>
                  <a:cubicBezTo>
                    <a:pt x="4492" y="3245"/>
                    <a:pt x="4492" y="3267"/>
                    <a:pt x="4499" y="3289"/>
                  </a:cubicBezTo>
                  <a:cubicBezTo>
                    <a:pt x="4506" y="3304"/>
                    <a:pt x="4506" y="3304"/>
                    <a:pt x="4506" y="3304"/>
                  </a:cubicBezTo>
                  <a:cubicBezTo>
                    <a:pt x="4514" y="3355"/>
                    <a:pt x="4528" y="3369"/>
                    <a:pt x="4565" y="3369"/>
                  </a:cubicBezTo>
                  <a:cubicBezTo>
                    <a:pt x="4594" y="3369"/>
                    <a:pt x="4646" y="3369"/>
                    <a:pt x="4653" y="3355"/>
                  </a:cubicBezTo>
                  <a:cubicBezTo>
                    <a:pt x="4660" y="3355"/>
                    <a:pt x="4653" y="3348"/>
                    <a:pt x="4653" y="3340"/>
                  </a:cubicBezTo>
                  <a:cubicBezTo>
                    <a:pt x="4646" y="3318"/>
                    <a:pt x="4631" y="3296"/>
                    <a:pt x="4638" y="3274"/>
                  </a:cubicBezTo>
                  <a:cubicBezTo>
                    <a:pt x="4646" y="3252"/>
                    <a:pt x="4668" y="3238"/>
                    <a:pt x="4697" y="3223"/>
                  </a:cubicBezTo>
                  <a:cubicBezTo>
                    <a:pt x="4704" y="3223"/>
                    <a:pt x="4711" y="3216"/>
                    <a:pt x="4719" y="3216"/>
                  </a:cubicBezTo>
                  <a:cubicBezTo>
                    <a:pt x="4748" y="3201"/>
                    <a:pt x="4763" y="3186"/>
                    <a:pt x="4792" y="3186"/>
                  </a:cubicBezTo>
                  <a:cubicBezTo>
                    <a:pt x="4799" y="3186"/>
                    <a:pt x="4807" y="3186"/>
                    <a:pt x="4814" y="3194"/>
                  </a:cubicBezTo>
                  <a:cubicBezTo>
                    <a:pt x="4851" y="3201"/>
                    <a:pt x="4858" y="3223"/>
                    <a:pt x="4865" y="3245"/>
                  </a:cubicBezTo>
                  <a:cubicBezTo>
                    <a:pt x="4873" y="3260"/>
                    <a:pt x="4880" y="3274"/>
                    <a:pt x="4887" y="3289"/>
                  </a:cubicBezTo>
                  <a:cubicBezTo>
                    <a:pt x="4931" y="3340"/>
                    <a:pt x="4909" y="3399"/>
                    <a:pt x="4902" y="3421"/>
                  </a:cubicBezTo>
                  <a:cubicBezTo>
                    <a:pt x="4902" y="3436"/>
                    <a:pt x="4895" y="3443"/>
                    <a:pt x="4887" y="3443"/>
                  </a:cubicBezTo>
                  <a:cubicBezTo>
                    <a:pt x="4873" y="3443"/>
                    <a:pt x="4873" y="3436"/>
                    <a:pt x="4865" y="3428"/>
                  </a:cubicBezTo>
                  <a:lnTo>
                    <a:pt x="4865" y="3436"/>
                  </a:lnTo>
                  <a:cubicBezTo>
                    <a:pt x="4851" y="3465"/>
                    <a:pt x="4851" y="3479"/>
                    <a:pt x="4858" y="3509"/>
                  </a:cubicBezTo>
                  <a:cubicBezTo>
                    <a:pt x="4865" y="3523"/>
                    <a:pt x="4865" y="3538"/>
                    <a:pt x="4865" y="3553"/>
                  </a:cubicBezTo>
                  <a:cubicBezTo>
                    <a:pt x="4873" y="3604"/>
                    <a:pt x="4887" y="3663"/>
                    <a:pt x="4895" y="3677"/>
                  </a:cubicBezTo>
                  <a:cubicBezTo>
                    <a:pt x="4917" y="3699"/>
                    <a:pt x="4917" y="3699"/>
                    <a:pt x="4917" y="3699"/>
                  </a:cubicBezTo>
                  <a:cubicBezTo>
                    <a:pt x="4902" y="3707"/>
                    <a:pt x="4902" y="3707"/>
                    <a:pt x="4902" y="3707"/>
                  </a:cubicBezTo>
                  <a:cubicBezTo>
                    <a:pt x="4880" y="3729"/>
                    <a:pt x="4858" y="3750"/>
                    <a:pt x="4843" y="3765"/>
                  </a:cubicBezTo>
                  <a:cubicBezTo>
                    <a:pt x="4821" y="3795"/>
                    <a:pt x="4821" y="3817"/>
                    <a:pt x="4821" y="3846"/>
                  </a:cubicBezTo>
                  <a:cubicBezTo>
                    <a:pt x="4814" y="3868"/>
                    <a:pt x="4814" y="3897"/>
                    <a:pt x="4799" y="3926"/>
                  </a:cubicBezTo>
                  <a:cubicBezTo>
                    <a:pt x="4778" y="3963"/>
                    <a:pt x="4741" y="3985"/>
                    <a:pt x="4704" y="4014"/>
                  </a:cubicBezTo>
                  <a:cubicBezTo>
                    <a:pt x="4675" y="4036"/>
                    <a:pt x="4646" y="4058"/>
                    <a:pt x="4616" y="4088"/>
                  </a:cubicBezTo>
                  <a:cubicBezTo>
                    <a:pt x="4565" y="4139"/>
                    <a:pt x="4484" y="4154"/>
                    <a:pt x="4418" y="4154"/>
                  </a:cubicBezTo>
                  <a:cubicBezTo>
                    <a:pt x="4382" y="4154"/>
                    <a:pt x="4345" y="4146"/>
                    <a:pt x="4323" y="4132"/>
                  </a:cubicBezTo>
                  <a:cubicBezTo>
                    <a:pt x="4309" y="4124"/>
                    <a:pt x="4309" y="4124"/>
                    <a:pt x="4309" y="4124"/>
                  </a:cubicBezTo>
                  <a:cubicBezTo>
                    <a:pt x="4294" y="4117"/>
                    <a:pt x="4279" y="4110"/>
                    <a:pt x="4272" y="4110"/>
                  </a:cubicBezTo>
                  <a:cubicBezTo>
                    <a:pt x="4257" y="4110"/>
                    <a:pt x="4235" y="4124"/>
                    <a:pt x="4206" y="4161"/>
                  </a:cubicBezTo>
                  <a:cubicBezTo>
                    <a:pt x="4169" y="4219"/>
                    <a:pt x="4184" y="4256"/>
                    <a:pt x="4199" y="4300"/>
                  </a:cubicBezTo>
                  <a:cubicBezTo>
                    <a:pt x="4213" y="4322"/>
                    <a:pt x="4221" y="4351"/>
                    <a:pt x="4221" y="4381"/>
                  </a:cubicBezTo>
                  <a:cubicBezTo>
                    <a:pt x="4221" y="4454"/>
                    <a:pt x="4199" y="4483"/>
                    <a:pt x="4162" y="4520"/>
                  </a:cubicBezTo>
                  <a:cubicBezTo>
                    <a:pt x="4155" y="4535"/>
                    <a:pt x="4147" y="4542"/>
                    <a:pt x="4140" y="4549"/>
                  </a:cubicBezTo>
                  <a:cubicBezTo>
                    <a:pt x="4111" y="4586"/>
                    <a:pt x="4089" y="4586"/>
                    <a:pt x="4059" y="4593"/>
                  </a:cubicBezTo>
                  <a:cubicBezTo>
                    <a:pt x="4037" y="4600"/>
                    <a:pt x="4015" y="4608"/>
                    <a:pt x="3993" y="4630"/>
                  </a:cubicBezTo>
                  <a:cubicBezTo>
                    <a:pt x="3986" y="4637"/>
                    <a:pt x="3979" y="4645"/>
                    <a:pt x="3979" y="4652"/>
                  </a:cubicBezTo>
                  <a:cubicBezTo>
                    <a:pt x="3986" y="4667"/>
                    <a:pt x="4015" y="4681"/>
                    <a:pt x="4037" y="4681"/>
                  </a:cubicBezTo>
                  <a:cubicBezTo>
                    <a:pt x="4096" y="4696"/>
                    <a:pt x="4096" y="4696"/>
                    <a:pt x="4096" y="4696"/>
                  </a:cubicBezTo>
                  <a:cubicBezTo>
                    <a:pt x="4045" y="4710"/>
                    <a:pt x="4045" y="4710"/>
                    <a:pt x="4045" y="4710"/>
                  </a:cubicBezTo>
                  <a:cubicBezTo>
                    <a:pt x="4037" y="4718"/>
                    <a:pt x="3942" y="4747"/>
                    <a:pt x="3876" y="4747"/>
                  </a:cubicBezTo>
                  <a:cubicBezTo>
                    <a:pt x="3847" y="4747"/>
                    <a:pt x="3832" y="4740"/>
                    <a:pt x="3825" y="4732"/>
                  </a:cubicBezTo>
                  <a:cubicBezTo>
                    <a:pt x="3803" y="4710"/>
                    <a:pt x="3744" y="4703"/>
                    <a:pt x="3700" y="4703"/>
                  </a:cubicBezTo>
                  <a:cubicBezTo>
                    <a:pt x="3708" y="4740"/>
                    <a:pt x="3715" y="4813"/>
                    <a:pt x="3715" y="4857"/>
                  </a:cubicBezTo>
                  <a:cubicBezTo>
                    <a:pt x="3715" y="4879"/>
                    <a:pt x="3722" y="4886"/>
                    <a:pt x="3744" y="4894"/>
                  </a:cubicBezTo>
                  <a:cubicBezTo>
                    <a:pt x="3759" y="4908"/>
                    <a:pt x="3781" y="4916"/>
                    <a:pt x="3781" y="4952"/>
                  </a:cubicBezTo>
                  <a:cubicBezTo>
                    <a:pt x="3781" y="4974"/>
                    <a:pt x="3766" y="4996"/>
                    <a:pt x="3752" y="5011"/>
                  </a:cubicBezTo>
                  <a:cubicBezTo>
                    <a:pt x="3737" y="5033"/>
                    <a:pt x="3722" y="5048"/>
                    <a:pt x="3722" y="5077"/>
                  </a:cubicBezTo>
                  <a:cubicBezTo>
                    <a:pt x="3722" y="5136"/>
                    <a:pt x="3686" y="5172"/>
                    <a:pt x="3612" y="5201"/>
                  </a:cubicBezTo>
                  <a:cubicBezTo>
                    <a:pt x="3598" y="5209"/>
                    <a:pt x="3583" y="5209"/>
                    <a:pt x="3568" y="5209"/>
                  </a:cubicBezTo>
                  <a:cubicBezTo>
                    <a:pt x="3502" y="5209"/>
                    <a:pt x="3444" y="5165"/>
                    <a:pt x="3414" y="5128"/>
                  </a:cubicBezTo>
                  <a:cubicBezTo>
                    <a:pt x="3378" y="5077"/>
                    <a:pt x="3327" y="5048"/>
                    <a:pt x="3297" y="5033"/>
                  </a:cubicBezTo>
                  <a:cubicBezTo>
                    <a:pt x="3283" y="5026"/>
                    <a:pt x="3253" y="5018"/>
                    <a:pt x="3209" y="5018"/>
                  </a:cubicBezTo>
                  <a:cubicBezTo>
                    <a:pt x="3165" y="5018"/>
                    <a:pt x="3107" y="5026"/>
                    <a:pt x="3077" y="5033"/>
                  </a:cubicBezTo>
                  <a:cubicBezTo>
                    <a:pt x="3041" y="5040"/>
                    <a:pt x="2975" y="5121"/>
                    <a:pt x="2938" y="5172"/>
                  </a:cubicBezTo>
                  <a:cubicBezTo>
                    <a:pt x="2916" y="5157"/>
                    <a:pt x="2916" y="5157"/>
                    <a:pt x="2916" y="5157"/>
                  </a:cubicBezTo>
                  <a:cubicBezTo>
                    <a:pt x="2923" y="5136"/>
                    <a:pt x="2931" y="5114"/>
                    <a:pt x="2931" y="5106"/>
                  </a:cubicBezTo>
                  <a:cubicBezTo>
                    <a:pt x="2923" y="5114"/>
                    <a:pt x="2916" y="5114"/>
                    <a:pt x="2916" y="5114"/>
                  </a:cubicBezTo>
                  <a:cubicBezTo>
                    <a:pt x="2894" y="5114"/>
                    <a:pt x="2880" y="5106"/>
                    <a:pt x="2865" y="5099"/>
                  </a:cubicBezTo>
                  <a:cubicBezTo>
                    <a:pt x="2850" y="5099"/>
                    <a:pt x="2828" y="5091"/>
                    <a:pt x="2799" y="5091"/>
                  </a:cubicBezTo>
                  <a:cubicBezTo>
                    <a:pt x="2784" y="5091"/>
                    <a:pt x="2770" y="5091"/>
                    <a:pt x="2748" y="5099"/>
                  </a:cubicBezTo>
                  <a:cubicBezTo>
                    <a:pt x="2667" y="5128"/>
                    <a:pt x="2660" y="5157"/>
                    <a:pt x="2623" y="5231"/>
                  </a:cubicBezTo>
                  <a:cubicBezTo>
                    <a:pt x="2623" y="5238"/>
                    <a:pt x="2623" y="5238"/>
                    <a:pt x="2623" y="5238"/>
                  </a:cubicBezTo>
                  <a:cubicBezTo>
                    <a:pt x="2594" y="5304"/>
                    <a:pt x="2630" y="5333"/>
                    <a:pt x="2682" y="5370"/>
                  </a:cubicBezTo>
                  <a:cubicBezTo>
                    <a:pt x="2755" y="5407"/>
                    <a:pt x="2711" y="5517"/>
                    <a:pt x="2689" y="5553"/>
                  </a:cubicBezTo>
                  <a:cubicBezTo>
                    <a:pt x="2667" y="5597"/>
                    <a:pt x="2667" y="5722"/>
                    <a:pt x="2689" y="5817"/>
                  </a:cubicBezTo>
                  <a:cubicBezTo>
                    <a:pt x="2711" y="5905"/>
                    <a:pt x="2762" y="5993"/>
                    <a:pt x="2799" y="6051"/>
                  </a:cubicBezTo>
                  <a:cubicBezTo>
                    <a:pt x="2828" y="6095"/>
                    <a:pt x="2828" y="6095"/>
                    <a:pt x="2828" y="6095"/>
                  </a:cubicBezTo>
                  <a:cubicBezTo>
                    <a:pt x="2858" y="6147"/>
                    <a:pt x="2887" y="6191"/>
                    <a:pt x="2894" y="6264"/>
                  </a:cubicBezTo>
                  <a:cubicBezTo>
                    <a:pt x="2902" y="6286"/>
                    <a:pt x="2902" y="6300"/>
                    <a:pt x="2909" y="6323"/>
                  </a:cubicBezTo>
                  <a:cubicBezTo>
                    <a:pt x="2916" y="6359"/>
                    <a:pt x="2923" y="6388"/>
                    <a:pt x="2909" y="6447"/>
                  </a:cubicBezTo>
                  <a:cubicBezTo>
                    <a:pt x="2894" y="6491"/>
                    <a:pt x="2880" y="6506"/>
                    <a:pt x="2865" y="6513"/>
                  </a:cubicBezTo>
                  <a:cubicBezTo>
                    <a:pt x="2858" y="6528"/>
                    <a:pt x="2850" y="6528"/>
                    <a:pt x="2850" y="6557"/>
                  </a:cubicBezTo>
                  <a:cubicBezTo>
                    <a:pt x="2850" y="6579"/>
                    <a:pt x="2850" y="6601"/>
                    <a:pt x="2858" y="6616"/>
                  </a:cubicBezTo>
                  <a:cubicBezTo>
                    <a:pt x="2865" y="6645"/>
                    <a:pt x="2865" y="6674"/>
                    <a:pt x="2850" y="6718"/>
                  </a:cubicBezTo>
                  <a:cubicBezTo>
                    <a:pt x="2836" y="6755"/>
                    <a:pt x="2821" y="6769"/>
                    <a:pt x="2806" y="6769"/>
                  </a:cubicBezTo>
                  <a:cubicBezTo>
                    <a:pt x="2792" y="6777"/>
                    <a:pt x="2784" y="6777"/>
                    <a:pt x="2784" y="6814"/>
                  </a:cubicBezTo>
                  <a:cubicBezTo>
                    <a:pt x="2777" y="6836"/>
                    <a:pt x="2784" y="6836"/>
                    <a:pt x="2784" y="6836"/>
                  </a:cubicBezTo>
                  <a:cubicBezTo>
                    <a:pt x="2799" y="6836"/>
                    <a:pt x="2799" y="6836"/>
                    <a:pt x="2799" y="6836"/>
                  </a:cubicBezTo>
                  <a:lnTo>
                    <a:pt x="2806" y="6836"/>
                  </a:lnTo>
                  <a:cubicBezTo>
                    <a:pt x="2814" y="6836"/>
                    <a:pt x="2836" y="6836"/>
                    <a:pt x="2850" y="6857"/>
                  </a:cubicBezTo>
                  <a:cubicBezTo>
                    <a:pt x="2858" y="6872"/>
                    <a:pt x="2865" y="6894"/>
                    <a:pt x="2865" y="6916"/>
                  </a:cubicBezTo>
                  <a:cubicBezTo>
                    <a:pt x="2865" y="6924"/>
                    <a:pt x="2865" y="6924"/>
                    <a:pt x="2865" y="6924"/>
                  </a:cubicBezTo>
                  <a:cubicBezTo>
                    <a:pt x="2814" y="6967"/>
                    <a:pt x="2814" y="6967"/>
                    <a:pt x="2814" y="6967"/>
                  </a:cubicBezTo>
                  <a:cubicBezTo>
                    <a:pt x="2894" y="7092"/>
                    <a:pt x="2894" y="7092"/>
                    <a:pt x="2894" y="7092"/>
                  </a:cubicBezTo>
                  <a:cubicBezTo>
                    <a:pt x="2872" y="7114"/>
                    <a:pt x="2872" y="7114"/>
                    <a:pt x="2872" y="7114"/>
                  </a:cubicBezTo>
                  <a:cubicBezTo>
                    <a:pt x="2858" y="7107"/>
                    <a:pt x="2806" y="7077"/>
                    <a:pt x="2777" y="7077"/>
                  </a:cubicBezTo>
                  <a:cubicBezTo>
                    <a:pt x="2755" y="7077"/>
                    <a:pt x="2748" y="7085"/>
                    <a:pt x="2748" y="7085"/>
                  </a:cubicBezTo>
                  <a:cubicBezTo>
                    <a:pt x="2740" y="7099"/>
                    <a:pt x="2733" y="7114"/>
                    <a:pt x="2726" y="7129"/>
                  </a:cubicBezTo>
                  <a:cubicBezTo>
                    <a:pt x="2711" y="7158"/>
                    <a:pt x="2704" y="7195"/>
                    <a:pt x="2667" y="7195"/>
                  </a:cubicBezTo>
                  <a:cubicBezTo>
                    <a:pt x="2652" y="7195"/>
                    <a:pt x="2630" y="7187"/>
                    <a:pt x="2609" y="7173"/>
                  </a:cubicBezTo>
                  <a:cubicBezTo>
                    <a:pt x="2587" y="7158"/>
                    <a:pt x="2572" y="7143"/>
                    <a:pt x="2557" y="7143"/>
                  </a:cubicBezTo>
                  <a:cubicBezTo>
                    <a:pt x="2535" y="7143"/>
                    <a:pt x="2528" y="7165"/>
                    <a:pt x="2513" y="7224"/>
                  </a:cubicBezTo>
                  <a:cubicBezTo>
                    <a:pt x="2506" y="7246"/>
                    <a:pt x="2499" y="7268"/>
                    <a:pt x="2499" y="7283"/>
                  </a:cubicBezTo>
                  <a:cubicBezTo>
                    <a:pt x="2499" y="7312"/>
                    <a:pt x="2491" y="7334"/>
                    <a:pt x="2455" y="7356"/>
                  </a:cubicBezTo>
                  <a:cubicBezTo>
                    <a:pt x="2447" y="7356"/>
                    <a:pt x="2425" y="7378"/>
                    <a:pt x="2411" y="7400"/>
                  </a:cubicBezTo>
                  <a:cubicBezTo>
                    <a:pt x="2352" y="7444"/>
                    <a:pt x="2315" y="7480"/>
                    <a:pt x="2286" y="748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0" name="Freeform 129"/>
            <p:cNvSpPr>
              <a:spLocks noChangeArrowheads="1"/>
            </p:cNvSpPr>
            <p:nvPr/>
          </p:nvSpPr>
          <p:spPr bwMode="auto">
            <a:xfrm>
              <a:off x="4876839" y="6897041"/>
              <a:ext cx="2011769" cy="2854413"/>
            </a:xfrm>
            <a:custGeom>
              <a:avLst/>
              <a:gdLst>
                <a:gd name="T0" fmla="*/ 3950 w 5240"/>
                <a:gd name="T1" fmla="*/ 271 h 7511"/>
                <a:gd name="T2" fmla="*/ 4074 w 5240"/>
                <a:gd name="T3" fmla="*/ 1165 h 7511"/>
                <a:gd name="T4" fmla="*/ 4528 w 5240"/>
                <a:gd name="T5" fmla="*/ 813 h 7511"/>
                <a:gd name="T6" fmla="*/ 5159 w 5240"/>
                <a:gd name="T7" fmla="*/ 1743 h 7511"/>
                <a:gd name="T8" fmla="*/ 5078 w 5240"/>
                <a:gd name="T9" fmla="*/ 2190 h 7511"/>
                <a:gd name="T10" fmla="*/ 4748 w 5240"/>
                <a:gd name="T11" fmla="*/ 2439 h 7511"/>
                <a:gd name="T12" fmla="*/ 4690 w 5240"/>
                <a:gd name="T13" fmla="*/ 3348 h 7511"/>
                <a:gd name="T14" fmla="*/ 4851 w 5240"/>
                <a:gd name="T15" fmla="*/ 3773 h 7511"/>
                <a:gd name="T16" fmla="*/ 3854 w 5240"/>
                <a:gd name="T17" fmla="*/ 4740 h 7511"/>
                <a:gd name="T18" fmla="*/ 2953 w 5240"/>
                <a:gd name="T19" fmla="*/ 5106 h 7511"/>
                <a:gd name="T20" fmla="*/ 2858 w 5240"/>
                <a:gd name="T21" fmla="*/ 6572 h 7511"/>
                <a:gd name="T22" fmla="*/ 2689 w 5240"/>
                <a:gd name="T23" fmla="*/ 7195 h 7511"/>
                <a:gd name="T24" fmla="*/ 1890 w 5240"/>
                <a:gd name="T25" fmla="*/ 6755 h 7511"/>
                <a:gd name="T26" fmla="*/ 1473 w 5240"/>
                <a:gd name="T27" fmla="*/ 6338 h 7511"/>
                <a:gd name="T28" fmla="*/ 542 w 5240"/>
                <a:gd name="T29" fmla="*/ 5524 h 7511"/>
                <a:gd name="T30" fmla="*/ 366 w 5240"/>
                <a:gd name="T31" fmla="*/ 5084 h 7511"/>
                <a:gd name="T32" fmla="*/ 718 w 5240"/>
                <a:gd name="T33" fmla="*/ 4638 h 7511"/>
                <a:gd name="T34" fmla="*/ 733 w 5240"/>
                <a:gd name="T35" fmla="*/ 3729 h 7511"/>
                <a:gd name="T36" fmla="*/ 1158 w 5240"/>
                <a:gd name="T37" fmla="*/ 2593 h 7511"/>
                <a:gd name="T38" fmla="*/ 1890 w 5240"/>
                <a:gd name="T39" fmla="*/ 1860 h 7511"/>
                <a:gd name="T40" fmla="*/ 1824 w 5240"/>
                <a:gd name="T41" fmla="*/ 1378 h 7511"/>
                <a:gd name="T42" fmla="*/ 2543 w 5240"/>
                <a:gd name="T43" fmla="*/ 784 h 7511"/>
                <a:gd name="T44" fmla="*/ 3349 w 5240"/>
                <a:gd name="T45" fmla="*/ 183 h 7511"/>
                <a:gd name="T46" fmla="*/ 3363 w 5240"/>
                <a:gd name="T47" fmla="*/ 249 h 7511"/>
                <a:gd name="T48" fmla="*/ 2674 w 5240"/>
                <a:gd name="T49" fmla="*/ 440 h 7511"/>
                <a:gd name="T50" fmla="*/ 2330 w 5240"/>
                <a:gd name="T51" fmla="*/ 894 h 7511"/>
                <a:gd name="T52" fmla="*/ 1714 w 5240"/>
                <a:gd name="T53" fmla="*/ 1304 h 7511"/>
                <a:gd name="T54" fmla="*/ 2022 w 5240"/>
                <a:gd name="T55" fmla="*/ 1663 h 7511"/>
                <a:gd name="T56" fmla="*/ 1605 w 5240"/>
                <a:gd name="T57" fmla="*/ 2153 h 7511"/>
                <a:gd name="T58" fmla="*/ 1121 w 5240"/>
                <a:gd name="T59" fmla="*/ 2520 h 7511"/>
                <a:gd name="T60" fmla="*/ 762 w 5240"/>
                <a:gd name="T61" fmla="*/ 3223 h 7511"/>
                <a:gd name="T62" fmla="*/ 447 w 5240"/>
                <a:gd name="T63" fmla="*/ 3846 h 7511"/>
                <a:gd name="T64" fmla="*/ 681 w 5240"/>
                <a:gd name="T65" fmla="*/ 4425 h 7511"/>
                <a:gd name="T66" fmla="*/ 571 w 5240"/>
                <a:gd name="T67" fmla="*/ 4747 h 7511"/>
                <a:gd name="T68" fmla="*/ 337 w 5240"/>
                <a:gd name="T69" fmla="*/ 5077 h 7511"/>
                <a:gd name="T70" fmla="*/ 147 w 5240"/>
                <a:gd name="T71" fmla="*/ 5458 h 7511"/>
                <a:gd name="T72" fmla="*/ 894 w 5240"/>
                <a:gd name="T73" fmla="*/ 5414 h 7511"/>
                <a:gd name="T74" fmla="*/ 1290 w 5240"/>
                <a:gd name="T75" fmla="*/ 6125 h 7511"/>
                <a:gd name="T76" fmla="*/ 1407 w 5240"/>
                <a:gd name="T77" fmla="*/ 6909 h 7511"/>
                <a:gd name="T78" fmla="*/ 2118 w 5240"/>
                <a:gd name="T79" fmla="*/ 7144 h 7511"/>
                <a:gd name="T80" fmla="*/ 2440 w 5240"/>
                <a:gd name="T81" fmla="*/ 7422 h 7511"/>
                <a:gd name="T82" fmla="*/ 2850 w 5240"/>
                <a:gd name="T83" fmla="*/ 6990 h 7511"/>
                <a:gd name="T84" fmla="*/ 2828 w 5240"/>
                <a:gd name="T85" fmla="*/ 6799 h 7511"/>
                <a:gd name="T86" fmla="*/ 2726 w 5240"/>
                <a:gd name="T87" fmla="*/ 5575 h 7511"/>
                <a:gd name="T88" fmla="*/ 3312 w 5240"/>
                <a:gd name="T89" fmla="*/ 5063 h 7511"/>
                <a:gd name="T90" fmla="*/ 4067 w 5240"/>
                <a:gd name="T91" fmla="*/ 4740 h 7511"/>
                <a:gd name="T92" fmla="*/ 4323 w 5240"/>
                <a:gd name="T93" fmla="*/ 4154 h 7511"/>
                <a:gd name="T94" fmla="*/ 4902 w 5240"/>
                <a:gd name="T95" fmla="*/ 3568 h 7511"/>
                <a:gd name="T96" fmla="*/ 4660 w 5240"/>
                <a:gd name="T97" fmla="*/ 3363 h 7511"/>
                <a:gd name="T98" fmla="*/ 4785 w 5240"/>
                <a:gd name="T99" fmla="*/ 2769 h 7511"/>
                <a:gd name="T100" fmla="*/ 4865 w 5240"/>
                <a:gd name="T101" fmla="*/ 2293 h 7511"/>
                <a:gd name="T102" fmla="*/ 5188 w 5240"/>
                <a:gd name="T103" fmla="*/ 2124 h 7511"/>
                <a:gd name="T104" fmla="*/ 5188 w 5240"/>
                <a:gd name="T105" fmla="*/ 1684 h 7511"/>
                <a:gd name="T106" fmla="*/ 4609 w 5240"/>
                <a:gd name="T107" fmla="*/ 931 h 7511"/>
                <a:gd name="T108" fmla="*/ 4272 w 5240"/>
                <a:gd name="T109" fmla="*/ 857 h 7511"/>
                <a:gd name="T110" fmla="*/ 3862 w 5240"/>
                <a:gd name="T111" fmla="*/ 1026 h 7511"/>
                <a:gd name="T112" fmla="*/ 3986 w 5240"/>
                <a:gd name="T113" fmla="*/ 374 h 7511"/>
                <a:gd name="T114" fmla="*/ 3678 w 5240"/>
                <a:gd name="T115" fmla="*/ 66 h 7511"/>
                <a:gd name="T116" fmla="*/ 5012 w 5240"/>
                <a:gd name="T117" fmla="*/ 1729 h 7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40" h="7511">
                  <a:moveTo>
                    <a:pt x="3605" y="30"/>
                  </a:moveTo>
                  <a:lnTo>
                    <a:pt x="3605" y="30"/>
                  </a:lnTo>
                  <a:cubicBezTo>
                    <a:pt x="3605" y="30"/>
                    <a:pt x="3612" y="30"/>
                    <a:pt x="3612" y="37"/>
                  </a:cubicBezTo>
                  <a:cubicBezTo>
                    <a:pt x="3656" y="44"/>
                    <a:pt x="3649" y="117"/>
                    <a:pt x="3693" y="117"/>
                  </a:cubicBezTo>
                  <a:cubicBezTo>
                    <a:pt x="3708" y="117"/>
                    <a:pt x="3730" y="117"/>
                    <a:pt x="3744" y="117"/>
                  </a:cubicBezTo>
                  <a:cubicBezTo>
                    <a:pt x="3766" y="117"/>
                    <a:pt x="3788" y="117"/>
                    <a:pt x="3825" y="103"/>
                  </a:cubicBezTo>
                  <a:cubicBezTo>
                    <a:pt x="3847" y="88"/>
                    <a:pt x="3876" y="81"/>
                    <a:pt x="3898" y="81"/>
                  </a:cubicBezTo>
                  <a:cubicBezTo>
                    <a:pt x="3927" y="81"/>
                    <a:pt x="3942" y="88"/>
                    <a:pt x="3950" y="110"/>
                  </a:cubicBezTo>
                  <a:cubicBezTo>
                    <a:pt x="3957" y="154"/>
                    <a:pt x="4023" y="205"/>
                    <a:pt x="4052" y="220"/>
                  </a:cubicBezTo>
                  <a:cubicBezTo>
                    <a:pt x="4074" y="235"/>
                    <a:pt x="4067" y="293"/>
                    <a:pt x="4030" y="293"/>
                  </a:cubicBezTo>
                  <a:cubicBezTo>
                    <a:pt x="4023" y="293"/>
                    <a:pt x="4015" y="293"/>
                    <a:pt x="4008" y="286"/>
                  </a:cubicBezTo>
                  <a:cubicBezTo>
                    <a:pt x="3986" y="279"/>
                    <a:pt x="3964" y="271"/>
                    <a:pt x="3950" y="271"/>
                  </a:cubicBezTo>
                  <a:cubicBezTo>
                    <a:pt x="3927" y="271"/>
                    <a:pt x="3913" y="286"/>
                    <a:pt x="3935" y="308"/>
                  </a:cubicBezTo>
                  <a:cubicBezTo>
                    <a:pt x="3957" y="337"/>
                    <a:pt x="3979" y="366"/>
                    <a:pt x="3942" y="366"/>
                  </a:cubicBezTo>
                  <a:lnTo>
                    <a:pt x="3935" y="366"/>
                  </a:lnTo>
                  <a:cubicBezTo>
                    <a:pt x="3927" y="366"/>
                    <a:pt x="3927" y="366"/>
                    <a:pt x="3920" y="366"/>
                  </a:cubicBezTo>
                  <a:cubicBezTo>
                    <a:pt x="3891" y="366"/>
                    <a:pt x="3942" y="411"/>
                    <a:pt x="3905" y="440"/>
                  </a:cubicBezTo>
                  <a:cubicBezTo>
                    <a:pt x="3862" y="476"/>
                    <a:pt x="3869" y="521"/>
                    <a:pt x="3898" y="542"/>
                  </a:cubicBezTo>
                  <a:cubicBezTo>
                    <a:pt x="3920" y="572"/>
                    <a:pt x="3957" y="652"/>
                    <a:pt x="3950" y="689"/>
                  </a:cubicBezTo>
                  <a:cubicBezTo>
                    <a:pt x="3942" y="726"/>
                    <a:pt x="3993" y="740"/>
                    <a:pt x="3964" y="792"/>
                  </a:cubicBezTo>
                  <a:cubicBezTo>
                    <a:pt x="3942" y="843"/>
                    <a:pt x="3950" y="850"/>
                    <a:pt x="3891" y="857"/>
                  </a:cubicBezTo>
                  <a:cubicBezTo>
                    <a:pt x="3832" y="865"/>
                    <a:pt x="3825" y="894"/>
                    <a:pt x="3810" y="938"/>
                  </a:cubicBezTo>
                  <a:cubicBezTo>
                    <a:pt x="3803" y="975"/>
                    <a:pt x="3788" y="1019"/>
                    <a:pt x="3847" y="1055"/>
                  </a:cubicBezTo>
                  <a:cubicBezTo>
                    <a:pt x="3905" y="1085"/>
                    <a:pt x="4052" y="1129"/>
                    <a:pt x="4074" y="1165"/>
                  </a:cubicBezTo>
                  <a:cubicBezTo>
                    <a:pt x="4096" y="1187"/>
                    <a:pt x="4118" y="1216"/>
                    <a:pt x="4147" y="1216"/>
                  </a:cubicBezTo>
                  <a:cubicBezTo>
                    <a:pt x="4162" y="1216"/>
                    <a:pt x="4177" y="1209"/>
                    <a:pt x="4184" y="1202"/>
                  </a:cubicBezTo>
                  <a:cubicBezTo>
                    <a:pt x="4228" y="1158"/>
                    <a:pt x="4264" y="1129"/>
                    <a:pt x="4206" y="1106"/>
                  </a:cubicBezTo>
                  <a:cubicBezTo>
                    <a:pt x="4147" y="1077"/>
                    <a:pt x="4118" y="1026"/>
                    <a:pt x="4118" y="1004"/>
                  </a:cubicBezTo>
                  <a:cubicBezTo>
                    <a:pt x="4118" y="975"/>
                    <a:pt x="4125" y="997"/>
                    <a:pt x="4177" y="960"/>
                  </a:cubicBezTo>
                  <a:cubicBezTo>
                    <a:pt x="4228" y="923"/>
                    <a:pt x="4279" y="909"/>
                    <a:pt x="4294" y="865"/>
                  </a:cubicBezTo>
                  <a:cubicBezTo>
                    <a:pt x="4309" y="835"/>
                    <a:pt x="4338" y="813"/>
                    <a:pt x="4360" y="813"/>
                  </a:cubicBezTo>
                  <a:cubicBezTo>
                    <a:pt x="4374" y="813"/>
                    <a:pt x="4382" y="821"/>
                    <a:pt x="4382" y="835"/>
                  </a:cubicBezTo>
                  <a:cubicBezTo>
                    <a:pt x="4389" y="865"/>
                    <a:pt x="4411" y="902"/>
                    <a:pt x="4411" y="902"/>
                  </a:cubicBezTo>
                  <a:cubicBezTo>
                    <a:pt x="4411" y="902"/>
                    <a:pt x="4389" y="813"/>
                    <a:pt x="4433" y="799"/>
                  </a:cubicBezTo>
                  <a:cubicBezTo>
                    <a:pt x="4448" y="792"/>
                    <a:pt x="4462" y="792"/>
                    <a:pt x="4470" y="792"/>
                  </a:cubicBezTo>
                  <a:cubicBezTo>
                    <a:pt x="4492" y="792"/>
                    <a:pt x="4506" y="799"/>
                    <a:pt x="4528" y="813"/>
                  </a:cubicBezTo>
                  <a:cubicBezTo>
                    <a:pt x="4558" y="835"/>
                    <a:pt x="4572" y="872"/>
                    <a:pt x="4580" y="909"/>
                  </a:cubicBezTo>
                  <a:cubicBezTo>
                    <a:pt x="4558" y="916"/>
                    <a:pt x="4550" y="916"/>
                    <a:pt x="4550" y="916"/>
                  </a:cubicBezTo>
                  <a:cubicBezTo>
                    <a:pt x="4550" y="916"/>
                    <a:pt x="4558" y="916"/>
                    <a:pt x="4580" y="909"/>
                  </a:cubicBezTo>
                  <a:lnTo>
                    <a:pt x="4580" y="916"/>
                  </a:lnTo>
                  <a:cubicBezTo>
                    <a:pt x="4580" y="953"/>
                    <a:pt x="4558" y="1048"/>
                    <a:pt x="4594" y="1070"/>
                  </a:cubicBezTo>
                  <a:cubicBezTo>
                    <a:pt x="4631" y="1099"/>
                    <a:pt x="4609" y="1129"/>
                    <a:pt x="4638" y="1173"/>
                  </a:cubicBezTo>
                  <a:cubicBezTo>
                    <a:pt x="4660" y="1216"/>
                    <a:pt x="4690" y="1239"/>
                    <a:pt x="4748" y="1239"/>
                  </a:cubicBezTo>
                  <a:cubicBezTo>
                    <a:pt x="4807" y="1239"/>
                    <a:pt x="4807" y="1275"/>
                    <a:pt x="4821" y="1326"/>
                  </a:cubicBezTo>
                  <a:cubicBezTo>
                    <a:pt x="4843" y="1378"/>
                    <a:pt x="4924" y="1436"/>
                    <a:pt x="4983" y="1444"/>
                  </a:cubicBezTo>
                  <a:cubicBezTo>
                    <a:pt x="5049" y="1451"/>
                    <a:pt x="5166" y="1524"/>
                    <a:pt x="5188" y="1539"/>
                  </a:cubicBezTo>
                  <a:cubicBezTo>
                    <a:pt x="5217" y="1554"/>
                    <a:pt x="5217" y="1597"/>
                    <a:pt x="5173" y="1626"/>
                  </a:cubicBezTo>
                  <a:cubicBezTo>
                    <a:pt x="5129" y="1648"/>
                    <a:pt x="5166" y="1692"/>
                    <a:pt x="5159" y="1743"/>
                  </a:cubicBezTo>
                  <a:cubicBezTo>
                    <a:pt x="5151" y="1765"/>
                    <a:pt x="5144" y="1772"/>
                    <a:pt x="5136" y="1772"/>
                  </a:cubicBezTo>
                  <a:cubicBezTo>
                    <a:pt x="5129" y="1772"/>
                    <a:pt x="5122" y="1758"/>
                    <a:pt x="5107" y="1721"/>
                  </a:cubicBezTo>
                  <a:cubicBezTo>
                    <a:pt x="5093" y="1684"/>
                    <a:pt x="5071" y="1670"/>
                    <a:pt x="5056" y="1670"/>
                  </a:cubicBezTo>
                  <a:cubicBezTo>
                    <a:pt x="5041" y="1670"/>
                    <a:pt x="5026" y="1677"/>
                    <a:pt x="5012" y="1692"/>
                  </a:cubicBezTo>
                  <a:cubicBezTo>
                    <a:pt x="4968" y="1721"/>
                    <a:pt x="4975" y="1751"/>
                    <a:pt x="5026" y="1772"/>
                  </a:cubicBezTo>
                  <a:cubicBezTo>
                    <a:pt x="5078" y="1802"/>
                    <a:pt x="5129" y="1816"/>
                    <a:pt x="5129" y="1816"/>
                  </a:cubicBezTo>
                  <a:cubicBezTo>
                    <a:pt x="5129" y="1816"/>
                    <a:pt x="5122" y="1838"/>
                    <a:pt x="5085" y="1868"/>
                  </a:cubicBezTo>
                  <a:cubicBezTo>
                    <a:pt x="5056" y="1904"/>
                    <a:pt x="5034" y="1912"/>
                    <a:pt x="5071" y="1948"/>
                  </a:cubicBezTo>
                  <a:cubicBezTo>
                    <a:pt x="5107" y="1978"/>
                    <a:pt x="5129" y="1978"/>
                    <a:pt x="5151" y="2007"/>
                  </a:cubicBezTo>
                  <a:cubicBezTo>
                    <a:pt x="5166" y="2029"/>
                    <a:pt x="5195" y="2051"/>
                    <a:pt x="5166" y="2110"/>
                  </a:cubicBezTo>
                  <a:cubicBezTo>
                    <a:pt x="5136" y="2161"/>
                    <a:pt x="5136" y="2197"/>
                    <a:pt x="5100" y="2197"/>
                  </a:cubicBezTo>
                  <a:cubicBezTo>
                    <a:pt x="5093" y="2197"/>
                    <a:pt x="5085" y="2197"/>
                    <a:pt x="5078" y="2190"/>
                  </a:cubicBezTo>
                  <a:cubicBezTo>
                    <a:pt x="5026" y="2175"/>
                    <a:pt x="5012" y="2124"/>
                    <a:pt x="4990" y="2124"/>
                  </a:cubicBezTo>
                  <a:cubicBezTo>
                    <a:pt x="4990" y="2124"/>
                    <a:pt x="4983" y="2132"/>
                    <a:pt x="4975" y="2132"/>
                  </a:cubicBezTo>
                  <a:cubicBezTo>
                    <a:pt x="4953" y="2146"/>
                    <a:pt x="4931" y="2168"/>
                    <a:pt x="4909" y="2168"/>
                  </a:cubicBezTo>
                  <a:cubicBezTo>
                    <a:pt x="4895" y="2168"/>
                    <a:pt x="4887" y="2161"/>
                    <a:pt x="4873" y="2146"/>
                  </a:cubicBezTo>
                  <a:cubicBezTo>
                    <a:pt x="4865" y="2132"/>
                    <a:pt x="4843" y="2124"/>
                    <a:pt x="4821" y="2124"/>
                  </a:cubicBezTo>
                  <a:cubicBezTo>
                    <a:pt x="4800" y="2124"/>
                    <a:pt x="4785" y="2139"/>
                    <a:pt x="4792" y="2168"/>
                  </a:cubicBezTo>
                  <a:cubicBezTo>
                    <a:pt x="4800" y="2227"/>
                    <a:pt x="4814" y="2293"/>
                    <a:pt x="4851" y="2322"/>
                  </a:cubicBezTo>
                  <a:cubicBezTo>
                    <a:pt x="4887" y="2344"/>
                    <a:pt x="4924" y="2381"/>
                    <a:pt x="4836" y="2381"/>
                  </a:cubicBezTo>
                  <a:cubicBezTo>
                    <a:pt x="4741" y="2381"/>
                    <a:pt x="4712" y="2373"/>
                    <a:pt x="4690" y="2359"/>
                  </a:cubicBezTo>
                  <a:cubicBezTo>
                    <a:pt x="4682" y="2359"/>
                    <a:pt x="4682" y="2359"/>
                    <a:pt x="4675" y="2359"/>
                  </a:cubicBezTo>
                  <a:cubicBezTo>
                    <a:pt x="4653" y="2359"/>
                    <a:pt x="4624" y="2381"/>
                    <a:pt x="4653" y="2403"/>
                  </a:cubicBezTo>
                  <a:cubicBezTo>
                    <a:pt x="4690" y="2432"/>
                    <a:pt x="4712" y="2425"/>
                    <a:pt x="4748" y="2439"/>
                  </a:cubicBezTo>
                  <a:cubicBezTo>
                    <a:pt x="4785" y="2454"/>
                    <a:pt x="4807" y="2476"/>
                    <a:pt x="4843" y="2505"/>
                  </a:cubicBezTo>
                  <a:cubicBezTo>
                    <a:pt x="4873" y="2542"/>
                    <a:pt x="4931" y="2586"/>
                    <a:pt x="4851" y="2593"/>
                  </a:cubicBezTo>
                  <a:cubicBezTo>
                    <a:pt x="4763" y="2601"/>
                    <a:pt x="4785" y="2637"/>
                    <a:pt x="4800" y="2659"/>
                  </a:cubicBezTo>
                  <a:cubicBezTo>
                    <a:pt x="4814" y="2688"/>
                    <a:pt x="4843" y="2740"/>
                    <a:pt x="4785" y="2740"/>
                  </a:cubicBezTo>
                  <a:cubicBezTo>
                    <a:pt x="4719" y="2740"/>
                    <a:pt x="4660" y="2762"/>
                    <a:pt x="4645" y="2813"/>
                  </a:cubicBezTo>
                  <a:cubicBezTo>
                    <a:pt x="4631" y="2864"/>
                    <a:pt x="4682" y="2908"/>
                    <a:pt x="4638" y="2938"/>
                  </a:cubicBezTo>
                  <a:cubicBezTo>
                    <a:pt x="4594" y="2974"/>
                    <a:pt x="4558" y="2967"/>
                    <a:pt x="4602" y="3003"/>
                  </a:cubicBezTo>
                  <a:cubicBezTo>
                    <a:pt x="4645" y="3033"/>
                    <a:pt x="4638" y="3077"/>
                    <a:pt x="4609" y="3113"/>
                  </a:cubicBezTo>
                  <a:cubicBezTo>
                    <a:pt x="4587" y="3143"/>
                    <a:pt x="4572" y="3238"/>
                    <a:pt x="4528" y="3238"/>
                  </a:cubicBezTo>
                  <a:cubicBezTo>
                    <a:pt x="4484" y="3238"/>
                    <a:pt x="4499" y="3282"/>
                    <a:pt x="4506" y="3326"/>
                  </a:cubicBezTo>
                  <a:cubicBezTo>
                    <a:pt x="4521" y="3363"/>
                    <a:pt x="4536" y="3399"/>
                    <a:pt x="4587" y="3399"/>
                  </a:cubicBezTo>
                  <a:cubicBezTo>
                    <a:pt x="4638" y="3399"/>
                    <a:pt x="4712" y="3399"/>
                    <a:pt x="4690" y="3348"/>
                  </a:cubicBezTo>
                  <a:cubicBezTo>
                    <a:pt x="4660" y="3297"/>
                    <a:pt x="4675" y="3282"/>
                    <a:pt x="4719" y="3253"/>
                  </a:cubicBezTo>
                  <a:cubicBezTo>
                    <a:pt x="4763" y="3231"/>
                    <a:pt x="4785" y="3216"/>
                    <a:pt x="4814" y="3216"/>
                  </a:cubicBezTo>
                  <a:cubicBezTo>
                    <a:pt x="4821" y="3216"/>
                    <a:pt x="4829" y="3216"/>
                    <a:pt x="4836" y="3223"/>
                  </a:cubicBezTo>
                  <a:cubicBezTo>
                    <a:pt x="4873" y="3231"/>
                    <a:pt x="4865" y="3275"/>
                    <a:pt x="4902" y="3311"/>
                  </a:cubicBezTo>
                  <a:cubicBezTo>
                    <a:pt x="4931" y="3355"/>
                    <a:pt x="4917" y="3406"/>
                    <a:pt x="4909" y="3436"/>
                  </a:cubicBezTo>
                  <a:lnTo>
                    <a:pt x="4909" y="3436"/>
                  </a:lnTo>
                  <a:cubicBezTo>
                    <a:pt x="4902" y="3436"/>
                    <a:pt x="4902" y="3421"/>
                    <a:pt x="4895" y="3421"/>
                  </a:cubicBezTo>
                  <a:cubicBezTo>
                    <a:pt x="4887" y="3421"/>
                    <a:pt x="4880" y="3429"/>
                    <a:pt x="4873" y="3443"/>
                  </a:cubicBezTo>
                  <a:cubicBezTo>
                    <a:pt x="4851" y="3494"/>
                    <a:pt x="4865" y="3509"/>
                    <a:pt x="4873" y="3568"/>
                  </a:cubicBezTo>
                  <a:cubicBezTo>
                    <a:pt x="4887" y="3626"/>
                    <a:pt x="4902" y="3700"/>
                    <a:pt x="4902" y="3700"/>
                  </a:cubicBezTo>
                  <a:cubicBezTo>
                    <a:pt x="4917" y="3714"/>
                    <a:pt x="4917" y="3714"/>
                    <a:pt x="4917" y="3714"/>
                  </a:cubicBezTo>
                  <a:cubicBezTo>
                    <a:pt x="4895" y="3729"/>
                    <a:pt x="4873" y="3751"/>
                    <a:pt x="4851" y="3773"/>
                  </a:cubicBezTo>
                  <a:cubicBezTo>
                    <a:pt x="4807" y="3832"/>
                    <a:pt x="4843" y="3875"/>
                    <a:pt x="4807" y="3934"/>
                  </a:cubicBezTo>
                  <a:cubicBezTo>
                    <a:pt x="4770" y="3985"/>
                    <a:pt x="4697" y="4022"/>
                    <a:pt x="4624" y="4088"/>
                  </a:cubicBezTo>
                  <a:cubicBezTo>
                    <a:pt x="4580" y="4132"/>
                    <a:pt x="4506" y="4154"/>
                    <a:pt x="4440" y="4154"/>
                  </a:cubicBezTo>
                  <a:cubicBezTo>
                    <a:pt x="4404" y="4154"/>
                    <a:pt x="4374" y="4147"/>
                    <a:pt x="4352" y="4139"/>
                  </a:cubicBezTo>
                  <a:cubicBezTo>
                    <a:pt x="4331" y="4117"/>
                    <a:pt x="4309" y="4103"/>
                    <a:pt x="4294" y="4103"/>
                  </a:cubicBezTo>
                  <a:cubicBezTo>
                    <a:pt x="4272" y="4103"/>
                    <a:pt x="4257" y="4125"/>
                    <a:pt x="4221" y="4169"/>
                  </a:cubicBezTo>
                  <a:cubicBezTo>
                    <a:pt x="4147" y="4264"/>
                    <a:pt x="4228" y="4315"/>
                    <a:pt x="4228" y="4396"/>
                  </a:cubicBezTo>
                  <a:cubicBezTo>
                    <a:pt x="4228" y="4476"/>
                    <a:pt x="4199" y="4498"/>
                    <a:pt x="4147" y="4557"/>
                  </a:cubicBezTo>
                  <a:cubicBezTo>
                    <a:pt x="4103" y="4615"/>
                    <a:pt x="4059" y="4579"/>
                    <a:pt x="4001" y="4638"/>
                  </a:cubicBezTo>
                  <a:cubicBezTo>
                    <a:pt x="3950" y="4689"/>
                    <a:pt x="4059" y="4711"/>
                    <a:pt x="4059" y="4711"/>
                  </a:cubicBezTo>
                  <a:cubicBezTo>
                    <a:pt x="4059" y="4711"/>
                    <a:pt x="3957" y="4747"/>
                    <a:pt x="3898" y="4747"/>
                  </a:cubicBezTo>
                  <a:cubicBezTo>
                    <a:pt x="3876" y="4747"/>
                    <a:pt x="3862" y="4747"/>
                    <a:pt x="3854" y="4740"/>
                  </a:cubicBezTo>
                  <a:cubicBezTo>
                    <a:pt x="3825" y="4703"/>
                    <a:pt x="3708" y="4703"/>
                    <a:pt x="3708" y="4703"/>
                  </a:cubicBezTo>
                  <a:cubicBezTo>
                    <a:pt x="3708" y="4703"/>
                    <a:pt x="3722" y="4813"/>
                    <a:pt x="3722" y="4872"/>
                  </a:cubicBezTo>
                  <a:cubicBezTo>
                    <a:pt x="3722" y="4931"/>
                    <a:pt x="3788" y="4916"/>
                    <a:pt x="3788" y="4967"/>
                  </a:cubicBezTo>
                  <a:cubicBezTo>
                    <a:pt x="3788" y="5011"/>
                    <a:pt x="3730" y="5033"/>
                    <a:pt x="3730" y="5092"/>
                  </a:cubicBezTo>
                  <a:cubicBezTo>
                    <a:pt x="3730" y="5143"/>
                    <a:pt x="3700" y="5180"/>
                    <a:pt x="3627" y="5202"/>
                  </a:cubicBezTo>
                  <a:cubicBezTo>
                    <a:pt x="3620" y="5209"/>
                    <a:pt x="3605" y="5209"/>
                    <a:pt x="3590" y="5209"/>
                  </a:cubicBezTo>
                  <a:cubicBezTo>
                    <a:pt x="3532" y="5209"/>
                    <a:pt x="3473" y="5172"/>
                    <a:pt x="3444" y="5136"/>
                  </a:cubicBezTo>
                  <a:cubicBezTo>
                    <a:pt x="3414" y="5092"/>
                    <a:pt x="3371" y="5055"/>
                    <a:pt x="3319" y="5033"/>
                  </a:cubicBezTo>
                  <a:cubicBezTo>
                    <a:pt x="3305" y="5019"/>
                    <a:pt x="3268" y="5019"/>
                    <a:pt x="3231" y="5019"/>
                  </a:cubicBezTo>
                  <a:cubicBezTo>
                    <a:pt x="3187" y="5019"/>
                    <a:pt x="3129" y="5026"/>
                    <a:pt x="3099" y="5033"/>
                  </a:cubicBezTo>
                  <a:cubicBezTo>
                    <a:pt x="3041" y="5041"/>
                    <a:pt x="2945" y="5180"/>
                    <a:pt x="2945" y="5180"/>
                  </a:cubicBezTo>
                  <a:cubicBezTo>
                    <a:pt x="2945" y="5180"/>
                    <a:pt x="2990" y="5106"/>
                    <a:pt x="2953" y="5106"/>
                  </a:cubicBezTo>
                  <a:cubicBezTo>
                    <a:pt x="2953" y="5106"/>
                    <a:pt x="2953" y="5114"/>
                    <a:pt x="2945" y="5114"/>
                  </a:cubicBezTo>
                  <a:lnTo>
                    <a:pt x="2938" y="5114"/>
                  </a:lnTo>
                  <a:cubicBezTo>
                    <a:pt x="2902" y="5114"/>
                    <a:pt x="2872" y="5092"/>
                    <a:pt x="2821" y="5092"/>
                  </a:cubicBezTo>
                  <a:cubicBezTo>
                    <a:pt x="2806" y="5092"/>
                    <a:pt x="2792" y="5092"/>
                    <a:pt x="2770" y="5099"/>
                  </a:cubicBezTo>
                  <a:cubicBezTo>
                    <a:pt x="2674" y="5136"/>
                    <a:pt x="2667" y="5165"/>
                    <a:pt x="2631" y="5246"/>
                  </a:cubicBezTo>
                  <a:cubicBezTo>
                    <a:pt x="2594" y="5326"/>
                    <a:pt x="2645" y="5363"/>
                    <a:pt x="2696" y="5392"/>
                  </a:cubicBezTo>
                  <a:cubicBezTo>
                    <a:pt x="2755" y="5429"/>
                    <a:pt x="2719" y="5517"/>
                    <a:pt x="2696" y="5568"/>
                  </a:cubicBezTo>
                  <a:cubicBezTo>
                    <a:pt x="2674" y="5612"/>
                    <a:pt x="2674" y="5737"/>
                    <a:pt x="2696" y="5839"/>
                  </a:cubicBezTo>
                  <a:cubicBezTo>
                    <a:pt x="2719" y="5942"/>
                    <a:pt x="2792" y="6037"/>
                    <a:pt x="2821" y="6096"/>
                  </a:cubicBezTo>
                  <a:cubicBezTo>
                    <a:pt x="2858" y="6154"/>
                    <a:pt x="2894" y="6198"/>
                    <a:pt x="2902" y="6279"/>
                  </a:cubicBezTo>
                  <a:cubicBezTo>
                    <a:pt x="2916" y="6360"/>
                    <a:pt x="2938" y="6382"/>
                    <a:pt x="2916" y="6462"/>
                  </a:cubicBezTo>
                  <a:cubicBezTo>
                    <a:pt x="2894" y="6543"/>
                    <a:pt x="2858" y="6506"/>
                    <a:pt x="2858" y="6572"/>
                  </a:cubicBezTo>
                  <a:cubicBezTo>
                    <a:pt x="2858" y="6638"/>
                    <a:pt x="2880" y="6667"/>
                    <a:pt x="2858" y="6733"/>
                  </a:cubicBezTo>
                  <a:cubicBezTo>
                    <a:pt x="2836" y="6799"/>
                    <a:pt x="2799" y="6741"/>
                    <a:pt x="2792" y="6821"/>
                  </a:cubicBezTo>
                  <a:cubicBezTo>
                    <a:pt x="2784" y="6865"/>
                    <a:pt x="2799" y="6865"/>
                    <a:pt x="2814" y="6865"/>
                  </a:cubicBezTo>
                  <a:cubicBezTo>
                    <a:pt x="2821" y="6865"/>
                    <a:pt x="2821" y="6865"/>
                    <a:pt x="2828" y="6865"/>
                  </a:cubicBezTo>
                  <a:cubicBezTo>
                    <a:pt x="2843" y="6865"/>
                    <a:pt x="2850" y="6872"/>
                    <a:pt x="2858" y="6880"/>
                  </a:cubicBezTo>
                  <a:cubicBezTo>
                    <a:pt x="2865" y="6894"/>
                    <a:pt x="2872" y="6916"/>
                    <a:pt x="2872" y="6931"/>
                  </a:cubicBezTo>
                  <a:cubicBezTo>
                    <a:pt x="2872" y="6939"/>
                    <a:pt x="2872" y="6939"/>
                    <a:pt x="2872" y="6939"/>
                  </a:cubicBezTo>
                  <a:cubicBezTo>
                    <a:pt x="2814" y="6982"/>
                    <a:pt x="2814" y="6982"/>
                    <a:pt x="2814" y="6982"/>
                  </a:cubicBezTo>
                  <a:cubicBezTo>
                    <a:pt x="2902" y="7114"/>
                    <a:pt x="2902" y="7114"/>
                    <a:pt x="2902" y="7114"/>
                  </a:cubicBezTo>
                  <a:cubicBezTo>
                    <a:pt x="2902" y="7114"/>
                    <a:pt x="2843" y="7078"/>
                    <a:pt x="2799" y="7078"/>
                  </a:cubicBezTo>
                  <a:cubicBezTo>
                    <a:pt x="2777" y="7078"/>
                    <a:pt x="2762" y="7078"/>
                    <a:pt x="2755" y="7092"/>
                  </a:cubicBezTo>
                  <a:cubicBezTo>
                    <a:pt x="2733" y="7136"/>
                    <a:pt x="2726" y="7195"/>
                    <a:pt x="2689" y="7195"/>
                  </a:cubicBezTo>
                  <a:cubicBezTo>
                    <a:pt x="2674" y="7195"/>
                    <a:pt x="2660" y="7188"/>
                    <a:pt x="2645" y="7173"/>
                  </a:cubicBezTo>
                  <a:cubicBezTo>
                    <a:pt x="2616" y="7158"/>
                    <a:pt x="2594" y="7144"/>
                    <a:pt x="2579" y="7144"/>
                  </a:cubicBezTo>
                  <a:cubicBezTo>
                    <a:pt x="2550" y="7144"/>
                    <a:pt x="2535" y="7180"/>
                    <a:pt x="2521" y="7232"/>
                  </a:cubicBezTo>
                  <a:cubicBezTo>
                    <a:pt x="2499" y="7312"/>
                    <a:pt x="2521" y="7334"/>
                    <a:pt x="2469" y="7356"/>
                  </a:cubicBezTo>
                  <a:cubicBezTo>
                    <a:pt x="2440" y="7371"/>
                    <a:pt x="2352" y="7481"/>
                    <a:pt x="2308" y="7481"/>
                  </a:cubicBezTo>
                  <a:cubicBezTo>
                    <a:pt x="2286" y="7481"/>
                    <a:pt x="2279" y="7459"/>
                    <a:pt x="2279" y="7415"/>
                  </a:cubicBezTo>
                  <a:cubicBezTo>
                    <a:pt x="2293" y="7239"/>
                    <a:pt x="2279" y="7268"/>
                    <a:pt x="2345" y="7253"/>
                  </a:cubicBezTo>
                  <a:cubicBezTo>
                    <a:pt x="2418" y="7239"/>
                    <a:pt x="2469" y="7144"/>
                    <a:pt x="2381" y="7144"/>
                  </a:cubicBezTo>
                  <a:cubicBezTo>
                    <a:pt x="2293" y="7144"/>
                    <a:pt x="2271" y="7129"/>
                    <a:pt x="2257" y="7070"/>
                  </a:cubicBezTo>
                  <a:cubicBezTo>
                    <a:pt x="2257" y="7070"/>
                    <a:pt x="2183" y="7107"/>
                    <a:pt x="2118" y="7107"/>
                  </a:cubicBezTo>
                  <a:cubicBezTo>
                    <a:pt x="2059" y="7107"/>
                    <a:pt x="2000" y="7085"/>
                    <a:pt x="1986" y="6990"/>
                  </a:cubicBezTo>
                  <a:cubicBezTo>
                    <a:pt x="1956" y="6806"/>
                    <a:pt x="1964" y="6755"/>
                    <a:pt x="1890" y="6755"/>
                  </a:cubicBezTo>
                  <a:cubicBezTo>
                    <a:pt x="1890" y="6755"/>
                    <a:pt x="1883" y="6755"/>
                    <a:pt x="1869" y="6755"/>
                  </a:cubicBezTo>
                  <a:cubicBezTo>
                    <a:pt x="1781" y="6763"/>
                    <a:pt x="1759" y="6843"/>
                    <a:pt x="1781" y="6939"/>
                  </a:cubicBezTo>
                  <a:cubicBezTo>
                    <a:pt x="1802" y="7012"/>
                    <a:pt x="1773" y="7092"/>
                    <a:pt x="1714" y="7092"/>
                  </a:cubicBezTo>
                  <a:cubicBezTo>
                    <a:pt x="1707" y="7092"/>
                    <a:pt x="1692" y="7092"/>
                    <a:pt x="1678" y="7085"/>
                  </a:cubicBezTo>
                  <a:cubicBezTo>
                    <a:pt x="1605" y="7041"/>
                    <a:pt x="1517" y="6858"/>
                    <a:pt x="1458" y="6858"/>
                  </a:cubicBezTo>
                  <a:cubicBezTo>
                    <a:pt x="1458" y="6858"/>
                    <a:pt x="1458" y="6858"/>
                    <a:pt x="1451" y="6858"/>
                  </a:cubicBezTo>
                  <a:cubicBezTo>
                    <a:pt x="1414" y="6872"/>
                    <a:pt x="1400" y="6880"/>
                    <a:pt x="1400" y="6880"/>
                  </a:cubicBezTo>
                  <a:cubicBezTo>
                    <a:pt x="1385" y="6858"/>
                    <a:pt x="1378" y="6836"/>
                    <a:pt x="1370" y="6814"/>
                  </a:cubicBezTo>
                  <a:cubicBezTo>
                    <a:pt x="1363" y="6777"/>
                    <a:pt x="1341" y="6719"/>
                    <a:pt x="1297" y="6682"/>
                  </a:cubicBezTo>
                  <a:cubicBezTo>
                    <a:pt x="1253" y="6645"/>
                    <a:pt x="1246" y="6601"/>
                    <a:pt x="1253" y="6557"/>
                  </a:cubicBezTo>
                  <a:cubicBezTo>
                    <a:pt x="1260" y="6506"/>
                    <a:pt x="1290" y="6484"/>
                    <a:pt x="1363" y="6470"/>
                  </a:cubicBezTo>
                  <a:cubicBezTo>
                    <a:pt x="1443" y="6455"/>
                    <a:pt x="1414" y="6411"/>
                    <a:pt x="1473" y="6338"/>
                  </a:cubicBezTo>
                  <a:cubicBezTo>
                    <a:pt x="1531" y="6272"/>
                    <a:pt x="1524" y="6279"/>
                    <a:pt x="1473" y="6272"/>
                  </a:cubicBezTo>
                  <a:cubicBezTo>
                    <a:pt x="1421" y="6264"/>
                    <a:pt x="1407" y="6228"/>
                    <a:pt x="1363" y="6220"/>
                  </a:cubicBezTo>
                  <a:cubicBezTo>
                    <a:pt x="1319" y="6213"/>
                    <a:pt x="1319" y="6140"/>
                    <a:pt x="1312" y="6096"/>
                  </a:cubicBezTo>
                  <a:cubicBezTo>
                    <a:pt x="1304" y="6052"/>
                    <a:pt x="1319" y="5986"/>
                    <a:pt x="1297" y="5949"/>
                  </a:cubicBezTo>
                  <a:cubicBezTo>
                    <a:pt x="1268" y="5913"/>
                    <a:pt x="1253" y="5942"/>
                    <a:pt x="1238" y="5891"/>
                  </a:cubicBezTo>
                  <a:cubicBezTo>
                    <a:pt x="1216" y="5839"/>
                    <a:pt x="1231" y="5744"/>
                    <a:pt x="1238" y="5678"/>
                  </a:cubicBezTo>
                  <a:cubicBezTo>
                    <a:pt x="1246" y="5612"/>
                    <a:pt x="1180" y="5575"/>
                    <a:pt x="1143" y="5524"/>
                  </a:cubicBezTo>
                  <a:cubicBezTo>
                    <a:pt x="1106" y="5473"/>
                    <a:pt x="1077" y="5451"/>
                    <a:pt x="1033" y="5407"/>
                  </a:cubicBezTo>
                  <a:cubicBezTo>
                    <a:pt x="1011" y="5385"/>
                    <a:pt x="982" y="5378"/>
                    <a:pt x="960" y="5378"/>
                  </a:cubicBezTo>
                  <a:cubicBezTo>
                    <a:pt x="931" y="5378"/>
                    <a:pt x="901" y="5385"/>
                    <a:pt x="879" y="5392"/>
                  </a:cubicBezTo>
                  <a:cubicBezTo>
                    <a:pt x="835" y="5400"/>
                    <a:pt x="755" y="5429"/>
                    <a:pt x="681" y="5458"/>
                  </a:cubicBezTo>
                  <a:cubicBezTo>
                    <a:pt x="615" y="5480"/>
                    <a:pt x="579" y="5488"/>
                    <a:pt x="542" y="5524"/>
                  </a:cubicBezTo>
                  <a:cubicBezTo>
                    <a:pt x="498" y="5561"/>
                    <a:pt x="454" y="5553"/>
                    <a:pt x="403" y="5590"/>
                  </a:cubicBezTo>
                  <a:cubicBezTo>
                    <a:pt x="403" y="5590"/>
                    <a:pt x="352" y="5597"/>
                    <a:pt x="308" y="5597"/>
                  </a:cubicBezTo>
                  <a:cubicBezTo>
                    <a:pt x="286" y="5597"/>
                    <a:pt x="264" y="5597"/>
                    <a:pt x="249" y="5590"/>
                  </a:cubicBezTo>
                  <a:cubicBezTo>
                    <a:pt x="205" y="5575"/>
                    <a:pt x="190" y="5517"/>
                    <a:pt x="176" y="5451"/>
                  </a:cubicBezTo>
                  <a:cubicBezTo>
                    <a:pt x="154" y="5378"/>
                    <a:pt x="117" y="5378"/>
                    <a:pt x="66" y="5356"/>
                  </a:cubicBezTo>
                  <a:cubicBezTo>
                    <a:pt x="15" y="5326"/>
                    <a:pt x="59" y="5260"/>
                    <a:pt x="88" y="5224"/>
                  </a:cubicBezTo>
                  <a:cubicBezTo>
                    <a:pt x="124" y="5194"/>
                    <a:pt x="147" y="5216"/>
                    <a:pt x="154" y="5194"/>
                  </a:cubicBezTo>
                  <a:cubicBezTo>
                    <a:pt x="169" y="5165"/>
                    <a:pt x="176" y="5114"/>
                    <a:pt x="190" y="5092"/>
                  </a:cubicBezTo>
                  <a:cubicBezTo>
                    <a:pt x="198" y="5084"/>
                    <a:pt x="205" y="5084"/>
                    <a:pt x="212" y="5084"/>
                  </a:cubicBezTo>
                  <a:cubicBezTo>
                    <a:pt x="234" y="5084"/>
                    <a:pt x="271" y="5106"/>
                    <a:pt x="308" y="5114"/>
                  </a:cubicBezTo>
                  <a:cubicBezTo>
                    <a:pt x="330" y="5121"/>
                    <a:pt x="337" y="5129"/>
                    <a:pt x="344" y="5129"/>
                  </a:cubicBezTo>
                  <a:cubicBezTo>
                    <a:pt x="359" y="5129"/>
                    <a:pt x="366" y="5114"/>
                    <a:pt x="366" y="5084"/>
                  </a:cubicBezTo>
                  <a:cubicBezTo>
                    <a:pt x="381" y="5041"/>
                    <a:pt x="359" y="5004"/>
                    <a:pt x="337" y="4997"/>
                  </a:cubicBezTo>
                  <a:cubicBezTo>
                    <a:pt x="308" y="4989"/>
                    <a:pt x="278" y="4982"/>
                    <a:pt x="242" y="4945"/>
                  </a:cubicBezTo>
                  <a:cubicBezTo>
                    <a:pt x="205" y="4916"/>
                    <a:pt x="293" y="4872"/>
                    <a:pt x="330" y="4835"/>
                  </a:cubicBezTo>
                  <a:cubicBezTo>
                    <a:pt x="359" y="4799"/>
                    <a:pt x="403" y="4784"/>
                    <a:pt x="440" y="4740"/>
                  </a:cubicBezTo>
                  <a:cubicBezTo>
                    <a:pt x="447" y="4733"/>
                    <a:pt x="454" y="4725"/>
                    <a:pt x="469" y="4725"/>
                  </a:cubicBezTo>
                  <a:cubicBezTo>
                    <a:pt x="491" y="4725"/>
                    <a:pt x="513" y="4755"/>
                    <a:pt x="557" y="4777"/>
                  </a:cubicBezTo>
                  <a:cubicBezTo>
                    <a:pt x="571" y="4784"/>
                    <a:pt x="579" y="4784"/>
                    <a:pt x="586" y="4784"/>
                  </a:cubicBezTo>
                  <a:cubicBezTo>
                    <a:pt x="623" y="4784"/>
                    <a:pt x="638" y="4733"/>
                    <a:pt x="630" y="4703"/>
                  </a:cubicBezTo>
                  <a:cubicBezTo>
                    <a:pt x="623" y="4660"/>
                    <a:pt x="571" y="4682"/>
                    <a:pt x="564" y="4652"/>
                  </a:cubicBezTo>
                  <a:cubicBezTo>
                    <a:pt x="557" y="4623"/>
                    <a:pt x="593" y="4608"/>
                    <a:pt x="630" y="4608"/>
                  </a:cubicBezTo>
                  <a:cubicBezTo>
                    <a:pt x="645" y="4608"/>
                    <a:pt x="667" y="4615"/>
                    <a:pt x="681" y="4623"/>
                  </a:cubicBezTo>
                  <a:cubicBezTo>
                    <a:pt x="696" y="4630"/>
                    <a:pt x="711" y="4638"/>
                    <a:pt x="718" y="4638"/>
                  </a:cubicBezTo>
                  <a:cubicBezTo>
                    <a:pt x="740" y="4638"/>
                    <a:pt x="755" y="4601"/>
                    <a:pt x="762" y="4564"/>
                  </a:cubicBezTo>
                  <a:cubicBezTo>
                    <a:pt x="769" y="4513"/>
                    <a:pt x="755" y="4462"/>
                    <a:pt x="725" y="4425"/>
                  </a:cubicBezTo>
                  <a:cubicBezTo>
                    <a:pt x="703" y="4396"/>
                    <a:pt x="681" y="4396"/>
                    <a:pt x="667" y="4352"/>
                  </a:cubicBezTo>
                  <a:cubicBezTo>
                    <a:pt x="652" y="4308"/>
                    <a:pt x="659" y="4286"/>
                    <a:pt x="623" y="4249"/>
                  </a:cubicBezTo>
                  <a:cubicBezTo>
                    <a:pt x="593" y="4213"/>
                    <a:pt x="557" y="4176"/>
                    <a:pt x="483" y="4161"/>
                  </a:cubicBezTo>
                  <a:cubicBezTo>
                    <a:pt x="403" y="4154"/>
                    <a:pt x="432" y="4139"/>
                    <a:pt x="469" y="4095"/>
                  </a:cubicBezTo>
                  <a:cubicBezTo>
                    <a:pt x="513" y="4051"/>
                    <a:pt x="506" y="4037"/>
                    <a:pt x="513" y="3985"/>
                  </a:cubicBezTo>
                  <a:cubicBezTo>
                    <a:pt x="520" y="3934"/>
                    <a:pt x="491" y="3890"/>
                    <a:pt x="483" y="3839"/>
                  </a:cubicBezTo>
                  <a:cubicBezTo>
                    <a:pt x="469" y="3788"/>
                    <a:pt x="520" y="3758"/>
                    <a:pt x="550" y="3722"/>
                  </a:cubicBezTo>
                  <a:cubicBezTo>
                    <a:pt x="571" y="3692"/>
                    <a:pt x="593" y="3663"/>
                    <a:pt x="630" y="3663"/>
                  </a:cubicBezTo>
                  <a:cubicBezTo>
                    <a:pt x="630" y="3663"/>
                    <a:pt x="638" y="3663"/>
                    <a:pt x="645" y="3663"/>
                  </a:cubicBezTo>
                  <a:cubicBezTo>
                    <a:pt x="681" y="3670"/>
                    <a:pt x="696" y="3722"/>
                    <a:pt x="733" y="3729"/>
                  </a:cubicBezTo>
                  <a:cubicBezTo>
                    <a:pt x="740" y="3729"/>
                    <a:pt x="740" y="3729"/>
                    <a:pt x="740" y="3729"/>
                  </a:cubicBezTo>
                  <a:cubicBezTo>
                    <a:pt x="784" y="3729"/>
                    <a:pt x="813" y="3641"/>
                    <a:pt x="843" y="3590"/>
                  </a:cubicBezTo>
                  <a:cubicBezTo>
                    <a:pt x="879" y="3524"/>
                    <a:pt x="843" y="3429"/>
                    <a:pt x="813" y="3363"/>
                  </a:cubicBezTo>
                  <a:cubicBezTo>
                    <a:pt x="784" y="3326"/>
                    <a:pt x="784" y="3275"/>
                    <a:pt x="784" y="3238"/>
                  </a:cubicBezTo>
                  <a:cubicBezTo>
                    <a:pt x="799" y="3216"/>
                    <a:pt x="821" y="3187"/>
                    <a:pt x="835" y="3165"/>
                  </a:cubicBezTo>
                  <a:cubicBezTo>
                    <a:pt x="887" y="3091"/>
                    <a:pt x="864" y="3070"/>
                    <a:pt x="857" y="2989"/>
                  </a:cubicBezTo>
                  <a:cubicBezTo>
                    <a:pt x="843" y="2915"/>
                    <a:pt x="821" y="2952"/>
                    <a:pt x="813" y="2886"/>
                  </a:cubicBezTo>
                  <a:cubicBezTo>
                    <a:pt x="806" y="2828"/>
                    <a:pt x="864" y="2850"/>
                    <a:pt x="887" y="2798"/>
                  </a:cubicBezTo>
                  <a:cubicBezTo>
                    <a:pt x="916" y="2747"/>
                    <a:pt x="938" y="2740"/>
                    <a:pt x="1004" y="2703"/>
                  </a:cubicBezTo>
                  <a:cubicBezTo>
                    <a:pt x="1077" y="2666"/>
                    <a:pt x="1070" y="2644"/>
                    <a:pt x="1092" y="2586"/>
                  </a:cubicBezTo>
                  <a:cubicBezTo>
                    <a:pt x="1106" y="2556"/>
                    <a:pt x="1114" y="2549"/>
                    <a:pt x="1121" y="2549"/>
                  </a:cubicBezTo>
                  <a:cubicBezTo>
                    <a:pt x="1136" y="2549"/>
                    <a:pt x="1143" y="2564"/>
                    <a:pt x="1158" y="2593"/>
                  </a:cubicBezTo>
                  <a:cubicBezTo>
                    <a:pt x="1180" y="2622"/>
                    <a:pt x="1194" y="2644"/>
                    <a:pt x="1238" y="2644"/>
                  </a:cubicBezTo>
                  <a:cubicBezTo>
                    <a:pt x="1253" y="2644"/>
                    <a:pt x="1268" y="2644"/>
                    <a:pt x="1297" y="2637"/>
                  </a:cubicBezTo>
                  <a:cubicBezTo>
                    <a:pt x="1392" y="2608"/>
                    <a:pt x="1363" y="2601"/>
                    <a:pt x="1400" y="2542"/>
                  </a:cubicBezTo>
                  <a:cubicBezTo>
                    <a:pt x="1429" y="2483"/>
                    <a:pt x="1429" y="2491"/>
                    <a:pt x="1480" y="2454"/>
                  </a:cubicBezTo>
                  <a:cubicBezTo>
                    <a:pt x="1531" y="2425"/>
                    <a:pt x="1502" y="2432"/>
                    <a:pt x="1502" y="2359"/>
                  </a:cubicBezTo>
                  <a:cubicBezTo>
                    <a:pt x="1502" y="2293"/>
                    <a:pt x="1531" y="2300"/>
                    <a:pt x="1568" y="2241"/>
                  </a:cubicBezTo>
                  <a:cubicBezTo>
                    <a:pt x="1605" y="2183"/>
                    <a:pt x="1619" y="2190"/>
                    <a:pt x="1663" y="2146"/>
                  </a:cubicBezTo>
                  <a:cubicBezTo>
                    <a:pt x="1707" y="2110"/>
                    <a:pt x="1692" y="2124"/>
                    <a:pt x="1671" y="2102"/>
                  </a:cubicBezTo>
                  <a:cubicBezTo>
                    <a:pt x="1641" y="2073"/>
                    <a:pt x="1627" y="2036"/>
                    <a:pt x="1612" y="1963"/>
                  </a:cubicBezTo>
                  <a:cubicBezTo>
                    <a:pt x="1597" y="1882"/>
                    <a:pt x="1627" y="1912"/>
                    <a:pt x="1685" y="1860"/>
                  </a:cubicBezTo>
                  <a:cubicBezTo>
                    <a:pt x="1707" y="1846"/>
                    <a:pt x="1729" y="1838"/>
                    <a:pt x="1751" y="1838"/>
                  </a:cubicBezTo>
                  <a:cubicBezTo>
                    <a:pt x="1802" y="1838"/>
                    <a:pt x="1854" y="1860"/>
                    <a:pt x="1890" y="1860"/>
                  </a:cubicBezTo>
                  <a:cubicBezTo>
                    <a:pt x="1942" y="1860"/>
                    <a:pt x="1920" y="1904"/>
                    <a:pt x="1920" y="1904"/>
                  </a:cubicBezTo>
                  <a:cubicBezTo>
                    <a:pt x="1920" y="1904"/>
                    <a:pt x="1920" y="1897"/>
                    <a:pt x="1927" y="1897"/>
                  </a:cubicBezTo>
                  <a:cubicBezTo>
                    <a:pt x="1942" y="1868"/>
                    <a:pt x="1971" y="1838"/>
                    <a:pt x="2008" y="1824"/>
                  </a:cubicBezTo>
                  <a:cubicBezTo>
                    <a:pt x="2052" y="1816"/>
                    <a:pt x="2059" y="1824"/>
                    <a:pt x="2022" y="1787"/>
                  </a:cubicBezTo>
                  <a:cubicBezTo>
                    <a:pt x="1978" y="1743"/>
                    <a:pt x="2008" y="1721"/>
                    <a:pt x="2044" y="1684"/>
                  </a:cubicBezTo>
                  <a:cubicBezTo>
                    <a:pt x="2081" y="1641"/>
                    <a:pt x="2103" y="1641"/>
                    <a:pt x="2132" y="1590"/>
                  </a:cubicBezTo>
                  <a:cubicBezTo>
                    <a:pt x="2154" y="1539"/>
                    <a:pt x="2154" y="1532"/>
                    <a:pt x="2140" y="1495"/>
                  </a:cubicBezTo>
                  <a:cubicBezTo>
                    <a:pt x="2118" y="1466"/>
                    <a:pt x="2110" y="1436"/>
                    <a:pt x="2096" y="1371"/>
                  </a:cubicBezTo>
                  <a:cubicBezTo>
                    <a:pt x="2081" y="1312"/>
                    <a:pt x="2088" y="1282"/>
                    <a:pt x="2052" y="1282"/>
                  </a:cubicBezTo>
                  <a:cubicBezTo>
                    <a:pt x="2052" y="1282"/>
                    <a:pt x="2044" y="1282"/>
                    <a:pt x="2037" y="1282"/>
                  </a:cubicBezTo>
                  <a:cubicBezTo>
                    <a:pt x="1978" y="1290"/>
                    <a:pt x="1942" y="1312"/>
                    <a:pt x="1898" y="1341"/>
                  </a:cubicBezTo>
                  <a:cubicBezTo>
                    <a:pt x="1869" y="1363"/>
                    <a:pt x="1846" y="1378"/>
                    <a:pt x="1824" y="1378"/>
                  </a:cubicBezTo>
                  <a:cubicBezTo>
                    <a:pt x="1810" y="1378"/>
                    <a:pt x="1802" y="1378"/>
                    <a:pt x="1788" y="1371"/>
                  </a:cubicBezTo>
                  <a:cubicBezTo>
                    <a:pt x="1759" y="1341"/>
                    <a:pt x="1773" y="1326"/>
                    <a:pt x="1737" y="1282"/>
                  </a:cubicBezTo>
                  <a:cubicBezTo>
                    <a:pt x="1707" y="1239"/>
                    <a:pt x="1744" y="1216"/>
                    <a:pt x="1788" y="1136"/>
                  </a:cubicBezTo>
                  <a:cubicBezTo>
                    <a:pt x="1832" y="1063"/>
                    <a:pt x="1839" y="1070"/>
                    <a:pt x="1905" y="1019"/>
                  </a:cubicBezTo>
                  <a:cubicBezTo>
                    <a:pt x="1978" y="967"/>
                    <a:pt x="1949" y="945"/>
                    <a:pt x="2000" y="945"/>
                  </a:cubicBezTo>
                  <a:cubicBezTo>
                    <a:pt x="2022" y="945"/>
                    <a:pt x="2044" y="945"/>
                    <a:pt x="2066" y="945"/>
                  </a:cubicBezTo>
                  <a:cubicBezTo>
                    <a:pt x="2096" y="945"/>
                    <a:pt x="2125" y="938"/>
                    <a:pt x="2147" y="916"/>
                  </a:cubicBezTo>
                  <a:cubicBezTo>
                    <a:pt x="2169" y="894"/>
                    <a:pt x="2191" y="887"/>
                    <a:pt x="2213" y="887"/>
                  </a:cubicBezTo>
                  <a:cubicBezTo>
                    <a:pt x="2235" y="887"/>
                    <a:pt x="2257" y="894"/>
                    <a:pt x="2286" y="909"/>
                  </a:cubicBezTo>
                  <a:cubicBezTo>
                    <a:pt x="2293" y="916"/>
                    <a:pt x="2315" y="923"/>
                    <a:pt x="2330" y="923"/>
                  </a:cubicBezTo>
                  <a:cubicBezTo>
                    <a:pt x="2381" y="923"/>
                    <a:pt x="2447" y="894"/>
                    <a:pt x="2506" y="887"/>
                  </a:cubicBezTo>
                  <a:cubicBezTo>
                    <a:pt x="2579" y="865"/>
                    <a:pt x="2564" y="813"/>
                    <a:pt x="2543" y="784"/>
                  </a:cubicBezTo>
                  <a:cubicBezTo>
                    <a:pt x="2528" y="747"/>
                    <a:pt x="2477" y="733"/>
                    <a:pt x="2433" y="682"/>
                  </a:cubicBezTo>
                  <a:cubicBezTo>
                    <a:pt x="2396" y="630"/>
                    <a:pt x="2374" y="608"/>
                    <a:pt x="2433" y="572"/>
                  </a:cubicBezTo>
                  <a:cubicBezTo>
                    <a:pt x="2499" y="528"/>
                    <a:pt x="2587" y="498"/>
                    <a:pt x="2645" y="476"/>
                  </a:cubicBezTo>
                  <a:cubicBezTo>
                    <a:pt x="2660" y="469"/>
                    <a:pt x="2667" y="469"/>
                    <a:pt x="2674" y="469"/>
                  </a:cubicBezTo>
                  <a:cubicBezTo>
                    <a:pt x="2719" y="469"/>
                    <a:pt x="2748" y="521"/>
                    <a:pt x="2792" y="535"/>
                  </a:cubicBezTo>
                  <a:cubicBezTo>
                    <a:pt x="2843" y="550"/>
                    <a:pt x="2872" y="564"/>
                    <a:pt x="2843" y="608"/>
                  </a:cubicBezTo>
                  <a:cubicBezTo>
                    <a:pt x="2821" y="660"/>
                    <a:pt x="2850" y="726"/>
                    <a:pt x="2931" y="733"/>
                  </a:cubicBezTo>
                  <a:lnTo>
                    <a:pt x="2938" y="733"/>
                  </a:lnTo>
                  <a:cubicBezTo>
                    <a:pt x="3012" y="733"/>
                    <a:pt x="3033" y="667"/>
                    <a:pt x="3070" y="638"/>
                  </a:cubicBezTo>
                  <a:cubicBezTo>
                    <a:pt x="3114" y="601"/>
                    <a:pt x="3231" y="484"/>
                    <a:pt x="3275" y="440"/>
                  </a:cubicBezTo>
                  <a:cubicBezTo>
                    <a:pt x="3319" y="396"/>
                    <a:pt x="3363" y="315"/>
                    <a:pt x="3385" y="264"/>
                  </a:cubicBezTo>
                  <a:cubicBezTo>
                    <a:pt x="3414" y="213"/>
                    <a:pt x="3349" y="227"/>
                    <a:pt x="3349" y="183"/>
                  </a:cubicBezTo>
                  <a:cubicBezTo>
                    <a:pt x="3349" y="147"/>
                    <a:pt x="3400" y="125"/>
                    <a:pt x="3459" y="125"/>
                  </a:cubicBezTo>
                  <a:cubicBezTo>
                    <a:pt x="3517" y="125"/>
                    <a:pt x="3546" y="66"/>
                    <a:pt x="3546" y="66"/>
                  </a:cubicBezTo>
                  <a:cubicBezTo>
                    <a:pt x="3546" y="66"/>
                    <a:pt x="3539" y="66"/>
                    <a:pt x="3524" y="73"/>
                  </a:cubicBezTo>
                  <a:cubicBezTo>
                    <a:pt x="3546" y="52"/>
                    <a:pt x="3583" y="30"/>
                    <a:pt x="3605" y="30"/>
                  </a:cubicBezTo>
                  <a:lnTo>
                    <a:pt x="3605" y="0"/>
                  </a:lnTo>
                  <a:lnTo>
                    <a:pt x="3605" y="0"/>
                  </a:lnTo>
                  <a:lnTo>
                    <a:pt x="3605" y="0"/>
                  </a:lnTo>
                  <a:cubicBezTo>
                    <a:pt x="3576" y="0"/>
                    <a:pt x="3546" y="15"/>
                    <a:pt x="3510" y="44"/>
                  </a:cubicBezTo>
                  <a:cubicBezTo>
                    <a:pt x="3444" y="95"/>
                    <a:pt x="3444" y="95"/>
                    <a:pt x="3444" y="95"/>
                  </a:cubicBezTo>
                  <a:cubicBezTo>
                    <a:pt x="3363" y="103"/>
                    <a:pt x="3312" y="132"/>
                    <a:pt x="3312" y="183"/>
                  </a:cubicBezTo>
                  <a:cubicBezTo>
                    <a:pt x="3312" y="227"/>
                    <a:pt x="3341" y="242"/>
                    <a:pt x="3356" y="249"/>
                  </a:cubicBezTo>
                  <a:lnTo>
                    <a:pt x="3363" y="249"/>
                  </a:lnTo>
                  <a:lnTo>
                    <a:pt x="3363" y="249"/>
                  </a:lnTo>
                  <a:cubicBezTo>
                    <a:pt x="3341" y="293"/>
                    <a:pt x="3297" y="381"/>
                    <a:pt x="3253" y="418"/>
                  </a:cubicBezTo>
                  <a:cubicBezTo>
                    <a:pt x="3151" y="528"/>
                    <a:pt x="3085" y="594"/>
                    <a:pt x="3055" y="616"/>
                  </a:cubicBezTo>
                  <a:cubicBezTo>
                    <a:pt x="3041" y="623"/>
                    <a:pt x="3026" y="638"/>
                    <a:pt x="3019" y="652"/>
                  </a:cubicBezTo>
                  <a:cubicBezTo>
                    <a:pt x="2990" y="682"/>
                    <a:pt x="2975" y="704"/>
                    <a:pt x="2938" y="704"/>
                  </a:cubicBezTo>
                  <a:cubicBezTo>
                    <a:pt x="2938" y="704"/>
                    <a:pt x="2938" y="704"/>
                    <a:pt x="2931" y="704"/>
                  </a:cubicBezTo>
                  <a:cubicBezTo>
                    <a:pt x="2902" y="696"/>
                    <a:pt x="2880" y="682"/>
                    <a:pt x="2872" y="667"/>
                  </a:cubicBezTo>
                  <a:cubicBezTo>
                    <a:pt x="2865" y="652"/>
                    <a:pt x="2865" y="638"/>
                    <a:pt x="2872" y="623"/>
                  </a:cubicBezTo>
                  <a:cubicBezTo>
                    <a:pt x="2880" y="608"/>
                    <a:pt x="2887" y="579"/>
                    <a:pt x="2880" y="557"/>
                  </a:cubicBezTo>
                  <a:cubicBezTo>
                    <a:pt x="2865" y="528"/>
                    <a:pt x="2836" y="521"/>
                    <a:pt x="2799" y="506"/>
                  </a:cubicBezTo>
                  <a:cubicBezTo>
                    <a:pt x="2792" y="506"/>
                    <a:pt x="2777" y="491"/>
                    <a:pt x="2762" y="476"/>
                  </a:cubicBezTo>
                  <a:cubicBezTo>
                    <a:pt x="2740" y="462"/>
                    <a:pt x="2711" y="440"/>
                    <a:pt x="2674" y="440"/>
                  </a:cubicBezTo>
                  <a:cubicBezTo>
                    <a:pt x="2660" y="440"/>
                    <a:pt x="2645" y="440"/>
                    <a:pt x="2638" y="447"/>
                  </a:cubicBezTo>
                  <a:cubicBezTo>
                    <a:pt x="2616" y="454"/>
                    <a:pt x="2601" y="462"/>
                    <a:pt x="2579" y="469"/>
                  </a:cubicBezTo>
                  <a:cubicBezTo>
                    <a:pt x="2521" y="491"/>
                    <a:pt x="2462" y="513"/>
                    <a:pt x="2418" y="542"/>
                  </a:cubicBezTo>
                  <a:cubicBezTo>
                    <a:pt x="2396" y="564"/>
                    <a:pt x="2374" y="579"/>
                    <a:pt x="2367" y="608"/>
                  </a:cubicBezTo>
                  <a:cubicBezTo>
                    <a:pt x="2367" y="638"/>
                    <a:pt x="2381" y="667"/>
                    <a:pt x="2411" y="696"/>
                  </a:cubicBezTo>
                  <a:lnTo>
                    <a:pt x="2411" y="696"/>
                  </a:lnTo>
                  <a:cubicBezTo>
                    <a:pt x="2433" y="726"/>
                    <a:pt x="2462" y="747"/>
                    <a:pt x="2484" y="762"/>
                  </a:cubicBezTo>
                  <a:cubicBezTo>
                    <a:pt x="2499" y="777"/>
                    <a:pt x="2513" y="784"/>
                    <a:pt x="2521" y="799"/>
                  </a:cubicBezTo>
                  <a:cubicBezTo>
                    <a:pt x="2535" y="821"/>
                    <a:pt x="2528" y="835"/>
                    <a:pt x="2528" y="835"/>
                  </a:cubicBezTo>
                  <a:cubicBezTo>
                    <a:pt x="2528" y="843"/>
                    <a:pt x="2513" y="850"/>
                    <a:pt x="2499" y="857"/>
                  </a:cubicBezTo>
                  <a:cubicBezTo>
                    <a:pt x="2477" y="857"/>
                    <a:pt x="2455" y="865"/>
                    <a:pt x="2440" y="872"/>
                  </a:cubicBezTo>
                  <a:cubicBezTo>
                    <a:pt x="2403" y="880"/>
                    <a:pt x="2359" y="894"/>
                    <a:pt x="2330" y="894"/>
                  </a:cubicBezTo>
                  <a:cubicBezTo>
                    <a:pt x="2315" y="894"/>
                    <a:pt x="2308" y="887"/>
                    <a:pt x="2301" y="887"/>
                  </a:cubicBezTo>
                  <a:cubicBezTo>
                    <a:pt x="2271" y="865"/>
                    <a:pt x="2242" y="857"/>
                    <a:pt x="2213" y="857"/>
                  </a:cubicBezTo>
                  <a:cubicBezTo>
                    <a:pt x="2183" y="857"/>
                    <a:pt x="2154" y="872"/>
                    <a:pt x="2125" y="894"/>
                  </a:cubicBezTo>
                  <a:cubicBezTo>
                    <a:pt x="2110" y="909"/>
                    <a:pt x="2096" y="916"/>
                    <a:pt x="2066" y="916"/>
                  </a:cubicBezTo>
                  <a:cubicBezTo>
                    <a:pt x="2059" y="916"/>
                    <a:pt x="2052" y="916"/>
                    <a:pt x="2037" y="916"/>
                  </a:cubicBezTo>
                  <a:cubicBezTo>
                    <a:pt x="2030" y="916"/>
                    <a:pt x="2015" y="916"/>
                    <a:pt x="2000" y="916"/>
                  </a:cubicBezTo>
                  <a:cubicBezTo>
                    <a:pt x="1964" y="916"/>
                    <a:pt x="1949" y="931"/>
                    <a:pt x="1934" y="953"/>
                  </a:cubicBezTo>
                  <a:cubicBezTo>
                    <a:pt x="1927" y="960"/>
                    <a:pt x="1920" y="975"/>
                    <a:pt x="1890" y="997"/>
                  </a:cubicBezTo>
                  <a:cubicBezTo>
                    <a:pt x="1876" y="1004"/>
                    <a:pt x="1861" y="1019"/>
                    <a:pt x="1854" y="1019"/>
                  </a:cubicBezTo>
                  <a:cubicBezTo>
                    <a:pt x="1810" y="1048"/>
                    <a:pt x="1795" y="1063"/>
                    <a:pt x="1766" y="1121"/>
                  </a:cubicBezTo>
                  <a:cubicBezTo>
                    <a:pt x="1751" y="1143"/>
                    <a:pt x="1744" y="1158"/>
                    <a:pt x="1729" y="1173"/>
                  </a:cubicBezTo>
                  <a:cubicBezTo>
                    <a:pt x="1707" y="1216"/>
                    <a:pt x="1678" y="1253"/>
                    <a:pt x="1714" y="1304"/>
                  </a:cubicBezTo>
                  <a:cubicBezTo>
                    <a:pt x="1729" y="1319"/>
                    <a:pt x="1729" y="1326"/>
                    <a:pt x="1737" y="1341"/>
                  </a:cubicBezTo>
                  <a:cubicBezTo>
                    <a:pt x="1737" y="1356"/>
                    <a:pt x="1744" y="1371"/>
                    <a:pt x="1773" y="1392"/>
                  </a:cubicBezTo>
                  <a:cubicBezTo>
                    <a:pt x="1788" y="1407"/>
                    <a:pt x="1802" y="1414"/>
                    <a:pt x="1824" y="1414"/>
                  </a:cubicBezTo>
                  <a:cubicBezTo>
                    <a:pt x="1861" y="1414"/>
                    <a:pt x="1890" y="1392"/>
                    <a:pt x="1920" y="1363"/>
                  </a:cubicBezTo>
                  <a:cubicBezTo>
                    <a:pt x="1964" y="1334"/>
                    <a:pt x="1993" y="1319"/>
                    <a:pt x="2037" y="1312"/>
                  </a:cubicBezTo>
                  <a:cubicBezTo>
                    <a:pt x="2044" y="1312"/>
                    <a:pt x="2052" y="1312"/>
                    <a:pt x="2052" y="1312"/>
                  </a:cubicBezTo>
                  <a:cubicBezTo>
                    <a:pt x="2059" y="1319"/>
                    <a:pt x="2059" y="1326"/>
                    <a:pt x="2059" y="1326"/>
                  </a:cubicBezTo>
                  <a:cubicBezTo>
                    <a:pt x="2059" y="1341"/>
                    <a:pt x="2059" y="1356"/>
                    <a:pt x="2066" y="1378"/>
                  </a:cubicBezTo>
                  <a:cubicBezTo>
                    <a:pt x="2081" y="1444"/>
                    <a:pt x="2088" y="1473"/>
                    <a:pt x="2110" y="1510"/>
                  </a:cubicBezTo>
                  <a:cubicBezTo>
                    <a:pt x="2125" y="1532"/>
                    <a:pt x="2125" y="1532"/>
                    <a:pt x="2103" y="1575"/>
                  </a:cubicBezTo>
                  <a:cubicBezTo>
                    <a:pt x="2088" y="1597"/>
                    <a:pt x="2081" y="1611"/>
                    <a:pt x="2066" y="1619"/>
                  </a:cubicBezTo>
                  <a:cubicBezTo>
                    <a:pt x="2052" y="1633"/>
                    <a:pt x="2037" y="1641"/>
                    <a:pt x="2022" y="1663"/>
                  </a:cubicBezTo>
                  <a:cubicBezTo>
                    <a:pt x="2015" y="1670"/>
                    <a:pt x="2008" y="1677"/>
                    <a:pt x="2000" y="1684"/>
                  </a:cubicBezTo>
                  <a:cubicBezTo>
                    <a:pt x="1978" y="1706"/>
                    <a:pt x="1942" y="1751"/>
                    <a:pt x="1993" y="1802"/>
                  </a:cubicBezTo>
                  <a:cubicBezTo>
                    <a:pt x="1964" y="1809"/>
                    <a:pt x="1949" y="1824"/>
                    <a:pt x="1927" y="1838"/>
                  </a:cubicBezTo>
                  <a:cubicBezTo>
                    <a:pt x="1920" y="1831"/>
                    <a:pt x="1905" y="1831"/>
                    <a:pt x="1890" y="1831"/>
                  </a:cubicBezTo>
                  <a:cubicBezTo>
                    <a:pt x="1876" y="1831"/>
                    <a:pt x="1854" y="1824"/>
                    <a:pt x="1839" y="1824"/>
                  </a:cubicBezTo>
                  <a:cubicBezTo>
                    <a:pt x="1810" y="1816"/>
                    <a:pt x="1781" y="1809"/>
                    <a:pt x="1751" y="1809"/>
                  </a:cubicBezTo>
                  <a:cubicBezTo>
                    <a:pt x="1722" y="1809"/>
                    <a:pt x="1692" y="1816"/>
                    <a:pt x="1671" y="1838"/>
                  </a:cubicBezTo>
                  <a:cubicBezTo>
                    <a:pt x="1649" y="1853"/>
                    <a:pt x="1634" y="1860"/>
                    <a:pt x="1627" y="1868"/>
                  </a:cubicBezTo>
                  <a:cubicBezTo>
                    <a:pt x="1583" y="1882"/>
                    <a:pt x="1568" y="1904"/>
                    <a:pt x="1583" y="1970"/>
                  </a:cubicBezTo>
                  <a:cubicBezTo>
                    <a:pt x="1597" y="2044"/>
                    <a:pt x="1619" y="2088"/>
                    <a:pt x="1649" y="2117"/>
                  </a:cubicBezTo>
                  <a:cubicBezTo>
                    <a:pt x="1649" y="2124"/>
                    <a:pt x="1641" y="2124"/>
                    <a:pt x="1641" y="2124"/>
                  </a:cubicBezTo>
                  <a:cubicBezTo>
                    <a:pt x="1627" y="2139"/>
                    <a:pt x="1619" y="2146"/>
                    <a:pt x="1605" y="2153"/>
                  </a:cubicBezTo>
                  <a:cubicBezTo>
                    <a:pt x="1583" y="2168"/>
                    <a:pt x="1568" y="2183"/>
                    <a:pt x="1539" y="2227"/>
                  </a:cubicBezTo>
                  <a:cubicBezTo>
                    <a:pt x="1531" y="2249"/>
                    <a:pt x="1517" y="2256"/>
                    <a:pt x="1509" y="2271"/>
                  </a:cubicBezTo>
                  <a:cubicBezTo>
                    <a:pt x="1488" y="2285"/>
                    <a:pt x="1473" y="2307"/>
                    <a:pt x="1473" y="2359"/>
                  </a:cubicBezTo>
                  <a:cubicBezTo>
                    <a:pt x="1473" y="2395"/>
                    <a:pt x="1473" y="2410"/>
                    <a:pt x="1480" y="2425"/>
                  </a:cubicBezTo>
                  <a:cubicBezTo>
                    <a:pt x="1480" y="2425"/>
                    <a:pt x="1473" y="2425"/>
                    <a:pt x="1465" y="2432"/>
                  </a:cubicBezTo>
                  <a:cubicBezTo>
                    <a:pt x="1458" y="2439"/>
                    <a:pt x="1451" y="2439"/>
                    <a:pt x="1443" y="2447"/>
                  </a:cubicBezTo>
                  <a:cubicBezTo>
                    <a:pt x="1407" y="2469"/>
                    <a:pt x="1400" y="2476"/>
                    <a:pt x="1370" y="2527"/>
                  </a:cubicBezTo>
                  <a:cubicBezTo>
                    <a:pt x="1363" y="2542"/>
                    <a:pt x="1355" y="2556"/>
                    <a:pt x="1355" y="2564"/>
                  </a:cubicBezTo>
                  <a:cubicBezTo>
                    <a:pt x="1341" y="2586"/>
                    <a:pt x="1341" y="2593"/>
                    <a:pt x="1290" y="2608"/>
                  </a:cubicBezTo>
                  <a:cubicBezTo>
                    <a:pt x="1268" y="2608"/>
                    <a:pt x="1246" y="2615"/>
                    <a:pt x="1238" y="2615"/>
                  </a:cubicBezTo>
                  <a:cubicBezTo>
                    <a:pt x="1209" y="2615"/>
                    <a:pt x="1202" y="2608"/>
                    <a:pt x="1187" y="2579"/>
                  </a:cubicBezTo>
                  <a:cubicBezTo>
                    <a:pt x="1172" y="2549"/>
                    <a:pt x="1150" y="2520"/>
                    <a:pt x="1121" y="2520"/>
                  </a:cubicBezTo>
                  <a:cubicBezTo>
                    <a:pt x="1084" y="2520"/>
                    <a:pt x="1070" y="2556"/>
                    <a:pt x="1062" y="2571"/>
                  </a:cubicBezTo>
                  <a:cubicBezTo>
                    <a:pt x="1055" y="2586"/>
                    <a:pt x="1055" y="2601"/>
                    <a:pt x="1048" y="2608"/>
                  </a:cubicBezTo>
                  <a:cubicBezTo>
                    <a:pt x="1040" y="2644"/>
                    <a:pt x="1033" y="2652"/>
                    <a:pt x="997" y="2674"/>
                  </a:cubicBezTo>
                  <a:cubicBezTo>
                    <a:pt x="974" y="2681"/>
                    <a:pt x="974" y="2681"/>
                    <a:pt x="974" y="2681"/>
                  </a:cubicBezTo>
                  <a:cubicBezTo>
                    <a:pt x="916" y="2710"/>
                    <a:pt x="887" y="2725"/>
                    <a:pt x="864" y="2784"/>
                  </a:cubicBezTo>
                  <a:cubicBezTo>
                    <a:pt x="857" y="2798"/>
                    <a:pt x="843" y="2798"/>
                    <a:pt x="828" y="2806"/>
                  </a:cubicBezTo>
                  <a:cubicBezTo>
                    <a:pt x="806" y="2820"/>
                    <a:pt x="777" y="2842"/>
                    <a:pt x="784" y="2894"/>
                  </a:cubicBezTo>
                  <a:cubicBezTo>
                    <a:pt x="784" y="2930"/>
                    <a:pt x="799" y="2945"/>
                    <a:pt x="813" y="2952"/>
                  </a:cubicBezTo>
                  <a:cubicBezTo>
                    <a:pt x="813" y="2960"/>
                    <a:pt x="821" y="2967"/>
                    <a:pt x="821" y="2996"/>
                  </a:cubicBezTo>
                  <a:cubicBezTo>
                    <a:pt x="828" y="3011"/>
                    <a:pt x="828" y="3033"/>
                    <a:pt x="835" y="3047"/>
                  </a:cubicBezTo>
                  <a:cubicBezTo>
                    <a:pt x="843" y="3084"/>
                    <a:pt x="843" y="3099"/>
                    <a:pt x="813" y="3143"/>
                  </a:cubicBezTo>
                  <a:cubicBezTo>
                    <a:pt x="791" y="3172"/>
                    <a:pt x="769" y="3201"/>
                    <a:pt x="762" y="3223"/>
                  </a:cubicBezTo>
                  <a:cubicBezTo>
                    <a:pt x="755" y="3231"/>
                    <a:pt x="755" y="3231"/>
                    <a:pt x="755" y="3231"/>
                  </a:cubicBezTo>
                  <a:cubicBezTo>
                    <a:pt x="755" y="3238"/>
                    <a:pt x="755" y="3238"/>
                    <a:pt x="755" y="3238"/>
                  </a:cubicBezTo>
                  <a:cubicBezTo>
                    <a:pt x="755" y="3282"/>
                    <a:pt x="755" y="3333"/>
                    <a:pt x="784" y="3377"/>
                  </a:cubicBezTo>
                  <a:cubicBezTo>
                    <a:pt x="821" y="3443"/>
                    <a:pt x="843" y="3531"/>
                    <a:pt x="821" y="3575"/>
                  </a:cubicBezTo>
                  <a:cubicBezTo>
                    <a:pt x="813" y="3582"/>
                    <a:pt x="806" y="3597"/>
                    <a:pt x="799" y="3619"/>
                  </a:cubicBezTo>
                  <a:cubicBezTo>
                    <a:pt x="784" y="3641"/>
                    <a:pt x="755" y="3700"/>
                    <a:pt x="740" y="3700"/>
                  </a:cubicBezTo>
                  <a:cubicBezTo>
                    <a:pt x="733" y="3700"/>
                    <a:pt x="725" y="3692"/>
                    <a:pt x="711" y="3678"/>
                  </a:cubicBezTo>
                  <a:cubicBezTo>
                    <a:pt x="696" y="3663"/>
                    <a:pt x="681" y="3641"/>
                    <a:pt x="645" y="3634"/>
                  </a:cubicBezTo>
                  <a:cubicBezTo>
                    <a:pt x="645" y="3634"/>
                    <a:pt x="638" y="3634"/>
                    <a:pt x="630" y="3634"/>
                  </a:cubicBezTo>
                  <a:cubicBezTo>
                    <a:pt x="579" y="3634"/>
                    <a:pt x="550" y="3670"/>
                    <a:pt x="528" y="3700"/>
                  </a:cubicBezTo>
                  <a:cubicBezTo>
                    <a:pt x="520" y="3714"/>
                    <a:pt x="513" y="3722"/>
                    <a:pt x="506" y="3729"/>
                  </a:cubicBezTo>
                  <a:cubicBezTo>
                    <a:pt x="476" y="3758"/>
                    <a:pt x="440" y="3795"/>
                    <a:pt x="447" y="3846"/>
                  </a:cubicBezTo>
                  <a:cubicBezTo>
                    <a:pt x="454" y="3868"/>
                    <a:pt x="462" y="3890"/>
                    <a:pt x="469" y="3912"/>
                  </a:cubicBezTo>
                  <a:cubicBezTo>
                    <a:pt x="476" y="3934"/>
                    <a:pt x="491" y="3956"/>
                    <a:pt x="483" y="3978"/>
                  </a:cubicBezTo>
                  <a:cubicBezTo>
                    <a:pt x="483" y="3993"/>
                    <a:pt x="483" y="4000"/>
                    <a:pt x="483" y="4015"/>
                  </a:cubicBezTo>
                  <a:cubicBezTo>
                    <a:pt x="476" y="4037"/>
                    <a:pt x="476" y="4051"/>
                    <a:pt x="447" y="4073"/>
                  </a:cubicBezTo>
                  <a:cubicBezTo>
                    <a:pt x="440" y="4088"/>
                    <a:pt x="440" y="4088"/>
                    <a:pt x="440" y="4088"/>
                  </a:cubicBezTo>
                  <a:cubicBezTo>
                    <a:pt x="410" y="4110"/>
                    <a:pt x="396" y="4132"/>
                    <a:pt x="403" y="4161"/>
                  </a:cubicBezTo>
                  <a:cubicBezTo>
                    <a:pt x="410" y="4183"/>
                    <a:pt x="447" y="4191"/>
                    <a:pt x="476" y="4198"/>
                  </a:cubicBezTo>
                  <a:cubicBezTo>
                    <a:pt x="535" y="4198"/>
                    <a:pt x="564" y="4227"/>
                    <a:pt x="593" y="4264"/>
                  </a:cubicBezTo>
                  <a:cubicBezTo>
                    <a:pt x="601" y="4271"/>
                    <a:pt x="601" y="4271"/>
                    <a:pt x="601" y="4271"/>
                  </a:cubicBezTo>
                  <a:cubicBezTo>
                    <a:pt x="615" y="4286"/>
                    <a:pt x="623" y="4301"/>
                    <a:pt x="623" y="4322"/>
                  </a:cubicBezTo>
                  <a:cubicBezTo>
                    <a:pt x="630" y="4330"/>
                    <a:pt x="630" y="4344"/>
                    <a:pt x="638" y="4366"/>
                  </a:cubicBezTo>
                  <a:cubicBezTo>
                    <a:pt x="652" y="4396"/>
                    <a:pt x="667" y="4410"/>
                    <a:pt x="681" y="4425"/>
                  </a:cubicBezTo>
                  <a:cubicBezTo>
                    <a:pt x="689" y="4425"/>
                    <a:pt x="696" y="4432"/>
                    <a:pt x="703" y="4447"/>
                  </a:cubicBezTo>
                  <a:cubicBezTo>
                    <a:pt x="718" y="4469"/>
                    <a:pt x="740" y="4513"/>
                    <a:pt x="733" y="4557"/>
                  </a:cubicBezTo>
                  <a:cubicBezTo>
                    <a:pt x="725" y="4594"/>
                    <a:pt x="718" y="4608"/>
                    <a:pt x="718" y="4608"/>
                  </a:cubicBezTo>
                  <a:cubicBezTo>
                    <a:pt x="718" y="4608"/>
                    <a:pt x="711" y="4608"/>
                    <a:pt x="703" y="4601"/>
                  </a:cubicBezTo>
                  <a:cubicBezTo>
                    <a:pt x="681" y="4586"/>
                    <a:pt x="652" y="4579"/>
                    <a:pt x="630" y="4579"/>
                  </a:cubicBezTo>
                  <a:cubicBezTo>
                    <a:pt x="593" y="4579"/>
                    <a:pt x="564" y="4594"/>
                    <a:pt x="550" y="4608"/>
                  </a:cubicBezTo>
                  <a:cubicBezTo>
                    <a:pt x="535" y="4623"/>
                    <a:pt x="535" y="4638"/>
                    <a:pt x="535" y="4660"/>
                  </a:cubicBezTo>
                  <a:cubicBezTo>
                    <a:pt x="542" y="4689"/>
                    <a:pt x="571" y="4696"/>
                    <a:pt x="593" y="4703"/>
                  </a:cubicBezTo>
                  <a:lnTo>
                    <a:pt x="601" y="4703"/>
                  </a:lnTo>
                  <a:cubicBezTo>
                    <a:pt x="608" y="4718"/>
                    <a:pt x="601" y="4740"/>
                    <a:pt x="593" y="4747"/>
                  </a:cubicBezTo>
                  <a:cubicBezTo>
                    <a:pt x="593" y="4755"/>
                    <a:pt x="586" y="4755"/>
                    <a:pt x="586" y="4755"/>
                  </a:cubicBezTo>
                  <a:cubicBezTo>
                    <a:pt x="586" y="4755"/>
                    <a:pt x="579" y="4755"/>
                    <a:pt x="571" y="4747"/>
                  </a:cubicBezTo>
                  <a:cubicBezTo>
                    <a:pt x="557" y="4740"/>
                    <a:pt x="542" y="4733"/>
                    <a:pt x="535" y="4725"/>
                  </a:cubicBezTo>
                  <a:cubicBezTo>
                    <a:pt x="513" y="4711"/>
                    <a:pt x="491" y="4696"/>
                    <a:pt x="469" y="4696"/>
                  </a:cubicBezTo>
                  <a:cubicBezTo>
                    <a:pt x="447" y="4696"/>
                    <a:pt x="432" y="4703"/>
                    <a:pt x="410" y="4725"/>
                  </a:cubicBezTo>
                  <a:cubicBezTo>
                    <a:pt x="396" y="4747"/>
                    <a:pt x="374" y="4762"/>
                    <a:pt x="359" y="4777"/>
                  </a:cubicBezTo>
                  <a:cubicBezTo>
                    <a:pt x="337" y="4784"/>
                    <a:pt x="322" y="4799"/>
                    <a:pt x="308" y="4813"/>
                  </a:cubicBezTo>
                  <a:cubicBezTo>
                    <a:pt x="300" y="4821"/>
                    <a:pt x="286" y="4828"/>
                    <a:pt x="271" y="4843"/>
                  </a:cubicBezTo>
                  <a:cubicBezTo>
                    <a:pt x="242" y="4865"/>
                    <a:pt x="205" y="4894"/>
                    <a:pt x="205" y="4923"/>
                  </a:cubicBezTo>
                  <a:cubicBezTo>
                    <a:pt x="205" y="4938"/>
                    <a:pt x="205" y="4953"/>
                    <a:pt x="220" y="4967"/>
                  </a:cubicBezTo>
                  <a:cubicBezTo>
                    <a:pt x="256" y="5004"/>
                    <a:pt x="293" y="5019"/>
                    <a:pt x="315" y="5026"/>
                  </a:cubicBezTo>
                  <a:cubicBezTo>
                    <a:pt x="322" y="5026"/>
                    <a:pt x="322" y="5026"/>
                    <a:pt x="322" y="5026"/>
                  </a:cubicBezTo>
                  <a:cubicBezTo>
                    <a:pt x="337" y="5033"/>
                    <a:pt x="344" y="5048"/>
                    <a:pt x="337" y="5077"/>
                  </a:cubicBezTo>
                  <a:lnTo>
                    <a:pt x="337" y="5077"/>
                  </a:lnTo>
                  <a:cubicBezTo>
                    <a:pt x="337" y="5084"/>
                    <a:pt x="337" y="5092"/>
                    <a:pt x="337" y="5092"/>
                  </a:cubicBezTo>
                  <a:cubicBezTo>
                    <a:pt x="330" y="5092"/>
                    <a:pt x="330" y="5092"/>
                    <a:pt x="322" y="5084"/>
                  </a:cubicBezTo>
                  <a:cubicBezTo>
                    <a:pt x="308" y="5084"/>
                    <a:pt x="293" y="5077"/>
                    <a:pt x="278" y="5070"/>
                  </a:cubicBezTo>
                  <a:cubicBezTo>
                    <a:pt x="256" y="5063"/>
                    <a:pt x="234" y="5055"/>
                    <a:pt x="212" y="5055"/>
                  </a:cubicBezTo>
                  <a:cubicBezTo>
                    <a:pt x="190" y="5055"/>
                    <a:pt x="176" y="5063"/>
                    <a:pt x="169" y="5077"/>
                  </a:cubicBezTo>
                  <a:cubicBezTo>
                    <a:pt x="154" y="5099"/>
                    <a:pt x="139" y="5129"/>
                    <a:pt x="132" y="5158"/>
                  </a:cubicBezTo>
                  <a:cubicBezTo>
                    <a:pt x="132" y="5165"/>
                    <a:pt x="132" y="5172"/>
                    <a:pt x="132" y="5180"/>
                  </a:cubicBezTo>
                  <a:cubicBezTo>
                    <a:pt x="117" y="5180"/>
                    <a:pt x="95" y="5180"/>
                    <a:pt x="66" y="5209"/>
                  </a:cubicBezTo>
                  <a:cubicBezTo>
                    <a:pt x="59" y="5216"/>
                    <a:pt x="0" y="5275"/>
                    <a:pt x="7" y="5334"/>
                  </a:cubicBezTo>
                  <a:cubicBezTo>
                    <a:pt x="15" y="5356"/>
                    <a:pt x="29" y="5370"/>
                    <a:pt x="51" y="5385"/>
                  </a:cubicBezTo>
                  <a:cubicBezTo>
                    <a:pt x="59" y="5385"/>
                    <a:pt x="73" y="5392"/>
                    <a:pt x="88" y="5400"/>
                  </a:cubicBezTo>
                  <a:cubicBezTo>
                    <a:pt x="117" y="5414"/>
                    <a:pt x="132" y="5414"/>
                    <a:pt x="147" y="5458"/>
                  </a:cubicBezTo>
                  <a:cubicBezTo>
                    <a:pt x="161" y="5524"/>
                    <a:pt x="183" y="5597"/>
                    <a:pt x="242" y="5620"/>
                  </a:cubicBezTo>
                  <a:cubicBezTo>
                    <a:pt x="256" y="5627"/>
                    <a:pt x="278" y="5634"/>
                    <a:pt x="308" y="5634"/>
                  </a:cubicBezTo>
                  <a:cubicBezTo>
                    <a:pt x="359" y="5634"/>
                    <a:pt x="403" y="5627"/>
                    <a:pt x="410" y="5620"/>
                  </a:cubicBezTo>
                  <a:cubicBezTo>
                    <a:pt x="418" y="5620"/>
                    <a:pt x="418" y="5620"/>
                    <a:pt x="418" y="5620"/>
                  </a:cubicBezTo>
                  <a:cubicBezTo>
                    <a:pt x="425" y="5620"/>
                    <a:pt x="425" y="5620"/>
                    <a:pt x="425" y="5620"/>
                  </a:cubicBezTo>
                  <a:cubicBezTo>
                    <a:pt x="447" y="5597"/>
                    <a:pt x="469" y="5590"/>
                    <a:pt x="491" y="5583"/>
                  </a:cubicBezTo>
                  <a:cubicBezTo>
                    <a:pt x="513" y="5575"/>
                    <a:pt x="535" y="5568"/>
                    <a:pt x="557" y="5546"/>
                  </a:cubicBezTo>
                  <a:cubicBezTo>
                    <a:pt x="593" y="5524"/>
                    <a:pt x="615" y="5517"/>
                    <a:pt x="667" y="5495"/>
                  </a:cubicBezTo>
                  <a:cubicBezTo>
                    <a:pt x="696" y="5488"/>
                    <a:pt x="696" y="5488"/>
                    <a:pt x="696" y="5488"/>
                  </a:cubicBezTo>
                  <a:cubicBezTo>
                    <a:pt x="733" y="5473"/>
                    <a:pt x="733" y="5473"/>
                    <a:pt x="733" y="5473"/>
                  </a:cubicBezTo>
                  <a:cubicBezTo>
                    <a:pt x="791" y="5451"/>
                    <a:pt x="857" y="5422"/>
                    <a:pt x="887" y="5422"/>
                  </a:cubicBezTo>
                  <a:cubicBezTo>
                    <a:pt x="894" y="5414"/>
                    <a:pt x="894" y="5414"/>
                    <a:pt x="894" y="5414"/>
                  </a:cubicBezTo>
                  <a:cubicBezTo>
                    <a:pt x="916" y="5414"/>
                    <a:pt x="938" y="5407"/>
                    <a:pt x="960" y="5407"/>
                  </a:cubicBezTo>
                  <a:cubicBezTo>
                    <a:pt x="982" y="5407"/>
                    <a:pt x="997" y="5414"/>
                    <a:pt x="1011" y="5429"/>
                  </a:cubicBezTo>
                  <a:cubicBezTo>
                    <a:pt x="1026" y="5436"/>
                    <a:pt x="1033" y="5451"/>
                    <a:pt x="1040" y="5458"/>
                  </a:cubicBezTo>
                  <a:cubicBezTo>
                    <a:pt x="1070" y="5488"/>
                    <a:pt x="1092" y="5510"/>
                    <a:pt x="1121" y="5539"/>
                  </a:cubicBezTo>
                  <a:cubicBezTo>
                    <a:pt x="1128" y="5561"/>
                    <a:pt x="1143" y="5575"/>
                    <a:pt x="1158" y="5590"/>
                  </a:cubicBezTo>
                  <a:cubicBezTo>
                    <a:pt x="1194" y="5620"/>
                    <a:pt x="1209" y="5641"/>
                    <a:pt x="1209" y="5671"/>
                  </a:cubicBezTo>
                  <a:cubicBezTo>
                    <a:pt x="1194" y="5744"/>
                    <a:pt x="1187" y="5839"/>
                    <a:pt x="1209" y="5898"/>
                  </a:cubicBezTo>
                  <a:cubicBezTo>
                    <a:pt x="1224" y="5942"/>
                    <a:pt x="1238" y="5949"/>
                    <a:pt x="1260" y="5956"/>
                  </a:cubicBezTo>
                  <a:cubicBezTo>
                    <a:pt x="1260" y="5956"/>
                    <a:pt x="1268" y="5964"/>
                    <a:pt x="1275" y="5971"/>
                  </a:cubicBezTo>
                  <a:cubicBezTo>
                    <a:pt x="1282" y="5979"/>
                    <a:pt x="1282" y="6008"/>
                    <a:pt x="1282" y="6037"/>
                  </a:cubicBezTo>
                  <a:cubicBezTo>
                    <a:pt x="1282" y="6059"/>
                    <a:pt x="1282" y="6081"/>
                    <a:pt x="1282" y="6103"/>
                  </a:cubicBezTo>
                  <a:cubicBezTo>
                    <a:pt x="1282" y="6110"/>
                    <a:pt x="1290" y="6118"/>
                    <a:pt x="1290" y="6125"/>
                  </a:cubicBezTo>
                  <a:cubicBezTo>
                    <a:pt x="1297" y="6176"/>
                    <a:pt x="1304" y="6242"/>
                    <a:pt x="1355" y="6250"/>
                  </a:cubicBezTo>
                  <a:cubicBezTo>
                    <a:pt x="1370" y="6257"/>
                    <a:pt x="1385" y="6264"/>
                    <a:pt x="1400" y="6272"/>
                  </a:cubicBezTo>
                  <a:cubicBezTo>
                    <a:pt x="1414" y="6279"/>
                    <a:pt x="1436" y="6294"/>
                    <a:pt x="1465" y="6301"/>
                  </a:cubicBezTo>
                  <a:cubicBezTo>
                    <a:pt x="1465" y="6308"/>
                    <a:pt x="1458" y="6315"/>
                    <a:pt x="1451" y="6323"/>
                  </a:cubicBezTo>
                  <a:cubicBezTo>
                    <a:pt x="1429" y="6352"/>
                    <a:pt x="1414" y="6374"/>
                    <a:pt x="1407" y="6396"/>
                  </a:cubicBezTo>
                  <a:cubicBezTo>
                    <a:pt x="1392" y="6425"/>
                    <a:pt x="1392" y="6433"/>
                    <a:pt x="1355" y="6440"/>
                  </a:cubicBezTo>
                  <a:cubicBezTo>
                    <a:pt x="1275" y="6455"/>
                    <a:pt x="1238" y="6477"/>
                    <a:pt x="1224" y="6550"/>
                  </a:cubicBezTo>
                  <a:cubicBezTo>
                    <a:pt x="1209" y="6616"/>
                    <a:pt x="1231" y="6667"/>
                    <a:pt x="1275" y="6704"/>
                  </a:cubicBezTo>
                  <a:cubicBezTo>
                    <a:pt x="1312" y="6733"/>
                    <a:pt x="1333" y="6784"/>
                    <a:pt x="1341" y="6821"/>
                  </a:cubicBezTo>
                  <a:cubicBezTo>
                    <a:pt x="1348" y="6851"/>
                    <a:pt x="1363" y="6872"/>
                    <a:pt x="1370" y="6894"/>
                  </a:cubicBezTo>
                  <a:cubicBezTo>
                    <a:pt x="1385" y="6916"/>
                    <a:pt x="1385" y="6916"/>
                    <a:pt x="1385" y="6916"/>
                  </a:cubicBezTo>
                  <a:cubicBezTo>
                    <a:pt x="1407" y="6909"/>
                    <a:pt x="1407" y="6909"/>
                    <a:pt x="1407" y="6909"/>
                  </a:cubicBezTo>
                  <a:cubicBezTo>
                    <a:pt x="1465" y="6887"/>
                    <a:pt x="1465" y="6887"/>
                    <a:pt x="1465" y="6887"/>
                  </a:cubicBezTo>
                  <a:cubicBezTo>
                    <a:pt x="1480" y="6887"/>
                    <a:pt x="1524" y="6946"/>
                    <a:pt x="1546" y="6982"/>
                  </a:cubicBezTo>
                  <a:cubicBezTo>
                    <a:pt x="1583" y="7034"/>
                    <a:pt x="1619" y="7085"/>
                    <a:pt x="1663" y="7107"/>
                  </a:cubicBezTo>
                  <a:cubicBezTo>
                    <a:pt x="1678" y="7122"/>
                    <a:pt x="1700" y="7122"/>
                    <a:pt x="1714" y="7122"/>
                  </a:cubicBezTo>
                  <a:cubicBezTo>
                    <a:pt x="1744" y="7122"/>
                    <a:pt x="1766" y="7114"/>
                    <a:pt x="1788" y="7092"/>
                  </a:cubicBezTo>
                  <a:cubicBezTo>
                    <a:pt x="1817" y="7048"/>
                    <a:pt x="1824" y="6990"/>
                    <a:pt x="1810" y="6931"/>
                  </a:cubicBezTo>
                  <a:cubicBezTo>
                    <a:pt x="1795" y="6880"/>
                    <a:pt x="1802" y="6843"/>
                    <a:pt x="1817" y="6814"/>
                  </a:cubicBezTo>
                  <a:cubicBezTo>
                    <a:pt x="1832" y="6799"/>
                    <a:pt x="1846" y="6784"/>
                    <a:pt x="1876" y="6784"/>
                  </a:cubicBezTo>
                  <a:cubicBezTo>
                    <a:pt x="1883" y="6784"/>
                    <a:pt x="1890" y="6784"/>
                    <a:pt x="1890" y="6784"/>
                  </a:cubicBezTo>
                  <a:cubicBezTo>
                    <a:pt x="1920" y="6784"/>
                    <a:pt x="1920" y="6784"/>
                    <a:pt x="1942" y="6909"/>
                  </a:cubicBezTo>
                  <a:cubicBezTo>
                    <a:pt x="1942" y="6939"/>
                    <a:pt x="1949" y="6968"/>
                    <a:pt x="1956" y="6997"/>
                  </a:cubicBezTo>
                  <a:cubicBezTo>
                    <a:pt x="1971" y="7092"/>
                    <a:pt x="2030" y="7144"/>
                    <a:pt x="2118" y="7144"/>
                  </a:cubicBezTo>
                  <a:cubicBezTo>
                    <a:pt x="2162" y="7144"/>
                    <a:pt x="2205" y="7129"/>
                    <a:pt x="2235" y="7114"/>
                  </a:cubicBezTo>
                  <a:cubicBezTo>
                    <a:pt x="2257" y="7158"/>
                    <a:pt x="2301" y="7173"/>
                    <a:pt x="2381" y="7173"/>
                  </a:cubicBezTo>
                  <a:cubicBezTo>
                    <a:pt x="2396" y="7173"/>
                    <a:pt x="2396" y="7173"/>
                    <a:pt x="2396" y="7173"/>
                  </a:cubicBezTo>
                  <a:lnTo>
                    <a:pt x="2396" y="7173"/>
                  </a:lnTo>
                  <a:cubicBezTo>
                    <a:pt x="2396" y="7173"/>
                    <a:pt x="2396" y="7180"/>
                    <a:pt x="2389" y="7188"/>
                  </a:cubicBezTo>
                  <a:cubicBezTo>
                    <a:pt x="2381" y="7210"/>
                    <a:pt x="2359" y="7224"/>
                    <a:pt x="2345" y="7224"/>
                  </a:cubicBezTo>
                  <a:cubicBezTo>
                    <a:pt x="2337" y="7224"/>
                    <a:pt x="2330" y="7224"/>
                    <a:pt x="2323" y="7224"/>
                  </a:cubicBezTo>
                  <a:cubicBezTo>
                    <a:pt x="2257" y="7232"/>
                    <a:pt x="2257" y="7261"/>
                    <a:pt x="2250" y="7356"/>
                  </a:cubicBezTo>
                  <a:cubicBezTo>
                    <a:pt x="2250" y="7371"/>
                    <a:pt x="2250" y="7385"/>
                    <a:pt x="2250" y="7407"/>
                  </a:cubicBezTo>
                  <a:cubicBezTo>
                    <a:pt x="2250" y="7451"/>
                    <a:pt x="2250" y="7481"/>
                    <a:pt x="2271" y="7495"/>
                  </a:cubicBezTo>
                  <a:cubicBezTo>
                    <a:pt x="2279" y="7503"/>
                    <a:pt x="2293" y="7510"/>
                    <a:pt x="2308" y="7510"/>
                  </a:cubicBezTo>
                  <a:cubicBezTo>
                    <a:pt x="2345" y="7510"/>
                    <a:pt x="2381" y="7473"/>
                    <a:pt x="2440" y="7422"/>
                  </a:cubicBezTo>
                  <a:cubicBezTo>
                    <a:pt x="2455" y="7407"/>
                    <a:pt x="2477" y="7385"/>
                    <a:pt x="2484" y="7385"/>
                  </a:cubicBezTo>
                  <a:cubicBezTo>
                    <a:pt x="2528" y="7363"/>
                    <a:pt x="2535" y="7334"/>
                    <a:pt x="2535" y="7305"/>
                  </a:cubicBezTo>
                  <a:cubicBezTo>
                    <a:pt x="2535" y="7283"/>
                    <a:pt x="2543" y="7268"/>
                    <a:pt x="2550" y="7239"/>
                  </a:cubicBezTo>
                  <a:cubicBezTo>
                    <a:pt x="2550" y="7224"/>
                    <a:pt x="2564" y="7173"/>
                    <a:pt x="2579" y="7173"/>
                  </a:cubicBezTo>
                  <a:cubicBezTo>
                    <a:pt x="2587" y="7173"/>
                    <a:pt x="2594" y="7180"/>
                    <a:pt x="2623" y="7202"/>
                  </a:cubicBezTo>
                  <a:cubicBezTo>
                    <a:pt x="2645" y="7217"/>
                    <a:pt x="2667" y="7224"/>
                    <a:pt x="2689" y="7224"/>
                  </a:cubicBezTo>
                  <a:cubicBezTo>
                    <a:pt x="2733" y="7224"/>
                    <a:pt x="2748" y="7180"/>
                    <a:pt x="2762" y="7151"/>
                  </a:cubicBezTo>
                  <a:cubicBezTo>
                    <a:pt x="2770" y="7136"/>
                    <a:pt x="2777" y="7122"/>
                    <a:pt x="2784" y="7114"/>
                  </a:cubicBezTo>
                  <a:cubicBezTo>
                    <a:pt x="2784" y="7107"/>
                    <a:pt x="2784" y="7107"/>
                    <a:pt x="2799" y="7107"/>
                  </a:cubicBezTo>
                  <a:cubicBezTo>
                    <a:pt x="2828" y="7107"/>
                    <a:pt x="2872" y="7136"/>
                    <a:pt x="2887" y="7144"/>
                  </a:cubicBezTo>
                  <a:cubicBezTo>
                    <a:pt x="2931" y="7100"/>
                    <a:pt x="2931" y="7100"/>
                    <a:pt x="2931" y="7100"/>
                  </a:cubicBezTo>
                  <a:cubicBezTo>
                    <a:pt x="2850" y="6990"/>
                    <a:pt x="2850" y="6990"/>
                    <a:pt x="2850" y="6990"/>
                  </a:cubicBezTo>
                  <a:cubicBezTo>
                    <a:pt x="2887" y="6960"/>
                    <a:pt x="2887" y="6960"/>
                    <a:pt x="2887" y="6960"/>
                  </a:cubicBezTo>
                  <a:lnTo>
                    <a:pt x="2887" y="6960"/>
                  </a:lnTo>
                  <a:cubicBezTo>
                    <a:pt x="2894" y="6960"/>
                    <a:pt x="2894" y="6960"/>
                    <a:pt x="2894" y="6960"/>
                  </a:cubicBezTo>
                  <a:cubicBezTo>
                    <a:pt x="2902" y="6946"/>
                    <a:pt x="2902" y="6946"/>
                    <a:pt x="2902" y="6946"/>
                  </a:cubicBezTo>
                  <a:cubicBezTo>
                    <a:pt x="2902" y="6931"/>
                    <a:pt x="2902" y="6931"/>
                    <a:pt x="2902" y="6931"/>
                  </a:cubicBezTo>
                  <a:cubicBezTo>
                    <a:pt x="2902" y="6902"/>
                    <a:pt x="2894" y="6880"/>
                    <a:pt x="2880" y="6865"/>
                  </a:cubicBezTo>
                  <a:cubicBezTo>
                    <a:pt x="2872" y="6843"/>
                    <a:pt x="2858" y="6836"/>
                    <a:pt x="2828" y="6836"/>
                  </a:cubicBezTo>
                  <a:lnTo>
                    <a:pt x="2821" y="6836"/>
                  </a:lnTo>
                  <a:lnTo>
                    <a:pt x="2821" y="6829"/>
                  </a:lnTo>
                  <a:cubicBezTo>
                    <a:pt x="2821" y="6806"/>
                    <a:pt x="2828" y="6806"/>
                    <a:pt x="2828" y="6799"/>
                  </a:cubicBezTo>
                  <a:lnTo>
                    <a:pt x="2828" y="6799"/>
                  </a:lnTo>
                  <a:lnTo>
                    <a:pt x="2828" y="6799"/>
                  </a:lnTo>
                  <a:cubicBezTo>
                    <a:pt x="2850" y="6792"/>
                    <a:pt x="2872" y="6784"/>
                    <a:pt x="2887" y="6741"/>
                  </a:cubicBezTo>
                  <a:cubicBezTo>
                    <a:pt x="2902" y="6689"/>
                    <a:pt x="2902" y="6660"/>
                    <a:pt x="2894" y="6631"/>
                  </a:cubicBezTo>
                  <a:cubicBezTo>
                    <a:pt x="2894" y="6616"/>
                    <a:pt x="2887" y="6594"/>
                    <a:pt x="2887" y="6572"/>
                  </a:cubicBezTo>
                  <a:cubicBezTo>
                    <a:pt x="2887" y="6550"/>
                    <a:pt x="2887" y="6550"/>
                    <a:pt x="2902" y="6543"/>
                  </a:cubicBezTo>
                  <a:cubicBezTo>
                    <a:pt x="2909" y="6535"/>
                    <a:pt x="2931" y="6513"/>
                    <a:pt x="2945" y="6470"/>
                  </a:cubicBezTo>
                  <a:cubicBezTo>
                    <a:pt x="2960" y="6403"/>
                    <a:pt x="2953" y="6367"/>
                    <a:pt x="2945" y="6330"/>
                  </a:cubicBezTo>
                  <a:cubicBezTo>
                    <a:pt x="2938" y="6315"/>
                    <a:pt x="2938" y="6294"/>
                    <a:pt x="2931" y="6272"/>
                  </a:cubicBezTo>
                  <a:cubicBezTo>
                    <a:pt x="2924" y="6198"/>
                    <a:pt x="2894" y="6154"/>
                    <a:pt x="2865" y="6103"/>
                  </a:cubicBezTo>
                  <a:cubicBezTo>
                    <a:pt x="2850" y="6081"/>
                    <a:pt x="2850" y="6081"/>
                    <a:pt x="2850" y="6081"/>
                  </a:cubicBezTo>
                  <a:cubicBezTo>
                    <a:pt x="2836" y="6059"/>
                    <a:pt x="2836" y="6059"/>
                    <a:pt x="2836" y="6059"/>
                  </a:cubicBezTo>
                  <a:cubicBezTo>
                    <a:pt x="2799" y="6001"/>
                    <a:pt x="2748" y="5913"/>
                    <a:pt x="2726" y="5832"/>
                  </a:cubicBezTo>
                  <a:cubicBezTo>
                    <a:pt x="2704" y="5729"/>
                    <a:pt x="2711" y="5612"/>
                    <a:pt x="2726" y="5575"/>
                  </a:cubicBezTo>
                  <a:cubicBezTo>
                    <a:pt x="2777" y="5480"/>
                    <a:pt x="2770" y="5400"/>
                    <a:pt x="2711" y="5370"/>
                  </a:cubicBezTo>
                  <a:cubicBezTo>
                    <a:pt x="2652" y="5334"/>
                    <a:pt x="2638" y="5312"/>
                    <a:pt x="2660" y="5260"/>
                  </a:cubicBezTo>
                  <a:cubicBezTo>
                    <a:pt x="2660" y="5253"/>
                    <a:pt x="2660" y="5253"/>
                    <a:pt x="2660" y="5253"/>
                  </a:cubicBezTo>
                  <a:cubicBezTo>
                    <a:pt x="2689" y="5180"/>
                    <a:pt x="2704" y="5158"/>
                    <a:pt x="2777" y="5129"/>
                  </a:cubicBezTo>
                  <a:cubicBezTo>
                    <a:pt x="2792" y="5121"/>
                    <a:pt x="2806" y="5121"/>
                    <a:pt x="2821" y="5121"/>
                  </a:cubicBezTo>
                  <a:cubicBezTo>
                    <a:pt x="2843" y="5121"/>
                    <a:pt x="2865" y="5129"/>
                    <a:pt x="2880" y="5129"/>
                  </a:cubicBezTo>
                  <a:cubicBezTo>
                    <a:pt x="2902" y="5136"/>
                    <a:pt x="2916" y="5143"/>
                    <a:pt x="2931" y="5143"/>
                  </a:cubicBezTo>
                  <a:cubicBezTo>
                    <a:pt x="2931" y="5151"/>
                    <a:pt x="2924" y="5158"/>
                    <a:pt x="2924" y="5165"/>
                  </a:cubicBezTo>
                  <a:cubicBezTo>
                    <a:pt x="2975" y="5194"/>
                    <a:pt x="2975" y="5194"/>
                    <a:pt x="2975" y="5194"/>
                  </a:cubicBezTo>
                  <a:cubicBezTo>
                    <a:pt x="3012" y="5136"/>
                    <a:pt x="3078" y="5070"/>
                    <a:pt x="3099" y="5063"/>
                  </a:cubicBezTo>
                  <a:cubicBezTo>
                    <a:pt x="3136" y="5055"/>
                    <a:pt x="3187" y="5048"/>
                    <a:pt x="3231" y="5048"/>
                  </a:cubicBezTo>
                  <a:cubicBezTo>
                    <a:pt x="3283" y="5048"/>
                    <a:pt x="3305" y="5055"/>
                    <a:pt x="3312" y="5063"/>
                  </a:cubicBezTo>
                  <a:cubicBezTo>
                    <a:pt x="3341" y="5077"/>
                    <a:pt x="3385" y="5106"/>
                    <a:pt x="3422" y="5151"/>
                  </a:cubicBezTo>
                  <a:cubicBezTo>
                    <a:pt x="3451" y="5194"/>
                    <a:pt x="3517" y="5238"/>
                    <a:pt x="3590" y="5238"/>
                  </a:cubicBezTo>
                  <a:cubicBezTo>
                    <a:pt x="3605" y="5238"/>
                    <a:pt x="3620" y="5238"/>
                    <a:pt x="3642" y="5231"/>
                  </a:cubicBezTo>
                  <a:cubicBezTo>
                    <a:pt x="3722" y="5202"/>
                    <a:pt x="3759" y="5158"/>
                    <a:pt x="3759" y="5092"/>
                  </a:cubicBezTo>
                  <a:cubicBezTo>
                    <a:pt x="3759" y="5070"/>
                    <a:pt x="3774" y="5055"/>
                    <a:pt x="3788" y="5041"/>
                  </a:cubicBezTo>
                  <a:cubicBezTo>
                    <a:pt x="3803" y="5019"/>
                    <a:pt x="3818" y="4997"/>
                    <a:pt x="3818" y="4967"/>
                  </a:cubicBezTo>
                  <a:cubicBezTo>
                    <a:pt x="3818" y="4923"/>
                    <a:pt x="3788" y="4909"/>
                    <a:pt x="3774" y="4901"/>
                  </a:cubicBezTo>
                  <a:cubicBezTo>
                    <a:pt x="3752" y="4887"/>
                    <a:pt x="3752" y="4887"/>
                    <a:pt x="3752" y="4872"/>
                  </a:cubicBezTo>
                  <a:cubicBezTo>
                    <a:pt x="3752" y="4835"/>
                    <a:pt x="3744" y="4777"/>
                    <a:pt x="3744" y="4733"/>
                  </a:cubicBezTo>
                  <a:cubicBezTo>
                    <a:pt x="3781" y="4740"/>
                    <a:pt x="3825" y="4747"/>
                    <a:pt x="3832" y="4762"/>
                  </a:cubicBezTo>
                  <a:cubicBezTo>
                    <a:pt x="3847" y="4770"/>
                    <a:pt x="3869" y="4777"/>
                    <a:pt x="3898" y="4777"/>
                  </a:cubicBezTo>
                  <a:cubicBezTo>
                    <a:pt x="3964" y="4777"/>
                    <a:pt x="4067" y="4747"/>
                    <a:pt x="4067" y="4740"/>
                  </a:cubicBezTo>
                  <a:cubicBezTo>
                    <a:pt x="4177" y="4711"/>
                    <a:pt x="4177" y="4711"/>
                    <a:pt x="4177" y="4711"/>
                  </a:cubicBezTo>
                  <a:cubicBezTo>
                    <a:pt x="4067" y="4682"/>
                    <a:pt x="4067" y="4682"/>
                    <a:pt x="4067" y="4682"/>
                  </a:cubicBezTo>
                  <a:cubicBezTo>
                    <a:pt x="4045" y="4682"/>
                    <a:pt x="4023" y="4674"/>
                    <a:pt x="4015" y="4667"/>
                  </a:cubicBezTo>
                  <a:cubicBezTo>
                    <a:pt x="4015" y="4660"/>
                    <a:pt x="4023" y="4660"/>
                    <a:pt x="4023" y="4660"/>
                  </a:cubicBezTo>
                  <a:cubicBezTo>
                    <a:pt x="4045" y="4638"/>
                    <a:pt x="4067" y="4630"/>
                    <a:pt x="4089" y="4623"/>
                  </a:cubicBezTo>
                  <a:cubicBezTo>
                    <a:pt x="4111" y="4623"/>
                    <a:pt x="4147" y="4608"/>
                    <a:pt x="4177" y="4572"/>
                  </a:cubicBezTo>
                  <a:cubicBezTo>
                    <a:pt x="4184" y="4564"/>
                    <a:pt x="4191" y="4557"/>
                    <a:pt x="4199" y="4550"/>
                  </a:cubicBezTo>
                  <a:cubicBezTo>
                    <a:pt x="4228" y="4506"/>
                    <a:pt x="4257" y="4476"/>
                    <a:pt x="4257" y="4396"/>
                  </a:cubicBezTo>
                  <a:cubicBezTo>
                    <a:pt x="4257" y="4366"/>
                    <a:pt x="4250" y="4337"/>
                    <a:pt x="4235" y="4308"/>
                  </a:cubicBezTo>
                  <a:cubicBezTo>
                    <a:pt x="4221" y="4264"/>
                    <a:pt x="4206" y="4234"/>
                    <a:pt x="4243" y="4191"/>
                  </a:cubicBezTo>
                  <a:cubicBezTo>
                    <a:pt x="4279" y="4139"/>
                    <a:pt x="4294" y="4139"/>
                    <a:pt x="4294" y="4139"/>
                  </a:cubicBezTo>
                  <a:cubicBezTo>
                    <a:pt x="4301" y="4139"/>
                    <a:pt x="4309" y="4147"/>
                    <a:pt x="4323" y="4154"/>
                  </a:cubicBezTo>
                  <a:cubicBezTo>
                    <a:pt x="4323" y="4154"/>
                    <a:pt x="4331" y="4161"/>
                    <a:pt x="4338" y="4161"/>
                  </a:cubicBezTo>
                  <a:cubicBezTo>
                    <a:pt x="4360" y="4176"/>
                    <a:pt x="4396" y="4183"/>
                    <a:pt x="4440" y="4183"/>
                  </a:cubicBezTo>
                  <a:cubicBezTo>
                    <a:pt x="4506" y="4183"/>
                    <a:pt x="4594" y="4169"/>
                    <a:pt x="4645" y="4110"/>
                  </a:cubicBezTo>
                  <a:cubicBezTo>
                    <a:pt x="4675" y="4088"/>
                    <a:pt x="4704" y="4066"/>
                    <a:pt x="4733" y="4044"/>
                  </a:cubicBezTo>
                  <a:cubicBezTo>
                    <a:pt x="4770" y="4015"/>
                    <a:pt x="4814" y="3985"/>
                    <a:pt x="4836" y="3949"/>
                  </a:cubicBezTo>
                  <a:cubicBezTo>
                    <a:pt x="4851" y="3912"/>
                    <a:pt x="4858" y="3883"/>
                    <a:pt x="4858" y="3861"/>
                  </a:cubicBezTo>
                  <a:cubicBezTo>
                    <a:pt x="4858" y="3832"/>
                    <a:pt x="4858" y="3817"/>
                    <a:pt x="4880" y="3795"/>
                  </a:cubicBezTo>
                  <a:cubicBezTo>
                    <a:pt x="4895" y="3773"/>
                    <a:pt x="4909" y="3751"/>
                    <a:pt x="4931" y="3736"/>
                  </a:cubicBezTo>
                  <a:cubicBezTo>
                    <a:pt x="4953" y="3714"/>
                    <a:pt x="4953" y="3714"/>
                    <a:pt x="4953" y="3714"/>
                  </a:cubicBezTo>
                  <a:cubicBezTo>
                    <a:pt x="4939" y="3692"/>
                    <a:pt x="4939" y="3692"/>
                    <a:pt x="4939" y="3692"/>
                  </a:cubicBezTo>
                  <a:cubicBezTo>
                    <a:pt x="4931" y="3685"/>
                    <a:pt x="4931" y="3685"/>
                    <a:pt x="4931" y="3685"/>
                  </a:cubicBezTo>
                  <a:cubicBezTo>
                    <a:pt x="4924" y="3663"/>
                    <a:pt x="4909" y="3612"/>
                    <a:pt x="4902" y="3568"/>
                  </a:cubicBezTo>
                  <a:cubicBezTo>
                    <a:pt x="4902" y="3546"/>
                    <a:pt x="4902" y="3538"/>
                    <a:pt x="4895" y="3524"/>
                  </a:cubicBezTo>
                  <a:cubicBezTo>
                    <a:pt x="4895" y="3502"/>
                    <a:pt x="4887" y="3487"/>
                    <a:pt x="4895" y="3465"/>
                  </a:cubicBezTo>
                  <a:cubicBezTo>
                    <a:pt x="4902" y="3472"/>
                    <a:pt x="4902" y="3472"/>
                    <a:pt x="4909" y="3472"/>
                  </a:cubicBezTo>
                  <a:cubicBezTo>
                    <a:pt x="4909" y="3472"/>
                    <a:pt x="4931" y="3465"/>
                    <a:pt x="4939" y="3443"/>
                  </a:cubicBezTo>
                  <a:cubicBezTo>
                    <a:pt x="4946" y="3414"/>
                    <a:pt x="4968" y="3348"/>
                    <a:pt x="4924" y="3297"/>
                  </a:cubicBezTo>
                  <a:cubicBezTo>
                    <a:pt x="4917" y="3282"/>
                    <a:pt x="4909" y="3267"/>
                    <a:pt x="4902" y="3253"/>
                  </a:cubicBezTo>
                  <a:cubicBezTo>
                    <a:pt x="4895" y="3231"/>
                    <a:pt x="4880" y="3201"/>
                    <a:pt x="4836" y="3194"/>
                  </a:cubicBezTo>
                  <a:cubicBezTo>
                    <a:pt x="4829" y="3187"/>
                    <a:pt x="4821" y="3187"/>
                    <a:pt x="4814" y="3187"/>
                  </a:cubicBezTo>
                  <a:cubicBezTo>
                    <a:pt x="4785" y="3187"/>
                    <a:pt x="4763" y="3201"/>
                    <a:pt x="4733" y="3216"/>
                  </a:cubicBezTo>
                  <a:cubicBezTo>
                    <a:pt x="4726" y="3216"/>
                    <a:pt x="4719" y="3223"/>
                    <a:pt x="4712" y="3231"/>
                  </a:cubicBezTo>
                  <a:cubicBezTo>
                    <a:pt x="4675" y="3245"/>
                    <a:pt x="4653" y="3260"/>
                    <a:pt x="4645" y="3282"/>
                  </a:cubicBezTo>
                  <a:cubicBezTo>
                    <a:pt x="4638" y="3311"/>
                    <a:pt x="4653" y="3341"/>
                    <a:pt x="4660" y="3363"/>
                  </a:cubicBezTo>
                  <a:lnTo>
                    <a:pt x="4660" y="3363"/>
                  </a:lnTo>
                  <a:cubicBezTo>
                    <a:pt x="4645" y="3370"/>
                    <a:pt x="4602" y="3370"/>
                    <a:pt x="4587" y="3370"/>
                  </a:cubicBezTo>
                  <a:cubicBezTo>
                    <a:pt x="4565" y="3370"/>
                    <a:pt x="4550" y="3363"/>
                    <a:pt x="4543" y="3319"/>
                  </a:cubicBezTo>
                  <a:cubicBezTo>
                    <a:pt x="4536" y="3311"/>
                    <a:pt x="4536" y="3304"/>
                    <a:pt x="4536" y="3297"/>
                  </a:cubicBezTo>
                  <a:cubicBezTo>
                    <a:pt x="4536" y="3289"/>
                    <a:pt x="4528" y="3275"/>
                    <a:pt x="4528" y="3267"/>
                  </a:cubicBezTo>
                  <a:cubicBezTo>
                    <a:pt x="4580" y="3267"/>
                    <a:pt x="4602" y="3216"/>
                    <a:pt x="4616" y="3172"/>
                  </a:cubicBezTo>
                  <a:cubicBezTo>
                    <a:pt x="4624" y="3157"/>
                    <a:pt x="4631" y="3135"/>
                    <a:pt x="4638" y="3128"/>
                  </a:cubicBezTo>
                  <a:cubicBezTo>
                    <a:pt x="4675" y="3077"/>
                    <a:pt x="4675" y="3018"/>
                    <a:pt x="4631" y="2982"/>
                  </a:cubicBezTo>
                  <a:cubicBezTo>
                    <a:pt x="4638" y="2974"/>
                    <a:pt x="4645" y="2974"/>
                    <a:pt x="4653" y="2967"/>
                  </a:cubicBezTo>
                  <a:cubicBezTo>
                    <a:pt x="4697" y="2930"/>
                    <a:pt x="4682" y="2894"/>
                    <a:pt x="4675" y="2864"/>
                  </a:cubicBezTo>
                  <a:cubicBezTo>
                    <a:pt x="4675" y="2850"/>
                    <a:pt x="4668" y="2835"/>
                    <a:pt x="4675" y="2820"/>
                  </a:cubicBezTo>
                  <a:cubicBezTo>
                    <a:pt x="4690" y="2784"/>
                    <a:pt x="4741" y="2769"/>
                    <a:pt x="4785" y="2769"/>
                  </a:cubicBezTo>
                  <a:cubicBezTo>
                    <a:pt x="4821" y="2769"/>
                    <a:pt x="4836" y="2747"/>
                    <a:pt x="4843" y="2740"/>
                  </a:cubicBezTo>
                  <a:cubicBezTo>
                    <a:pt x="4858" y="2710"/>
                    <a:pt x="4851" y="2681"/>
                    <a:pt x="4821" y="2644"/>
                  </a:cubicBezTo>
                  <a:cubicBezTo>
                    <a:pt x="4821" y="2637"/>
                    <a:pt x="4821" y="2630"/>
                    <a:pt x="4814" y="2630"/>
                  </a:cubicBezTo>
                  <a:cubicBezTo>
                    <a:pt x="4821" y="2630"/>
                    <a:pt x="4829" y="2622"/>
                    <a:pt x="4851" y="2622"/>
                  </a:cubicBezTo>
                  <a:cubicBezTo>
                    <a:pt x="4865" y="2622"/>
                    <a:pt x="4909" y="2615"/>
                    <a:pt x="4924" y="2586"/>
                  </a:cubicBezTo>
                  <a:cubicBezTo>
                    <a:pt x="4931" y="2549"/>
                    <a:pt x="4902" y="2527"/>
                    <a:pt x="4880" y="2498"/>
                  </a:cubicBezTo>
                  <a:cubicBezTo>
                    <a:pt x="4873" y="2491"/>
                    <a:pt x="4865" y="2491"/>
                    <a:pt x="4865" y="2483"/>
                  </a:cubicBezTo>
                  <a:cubicBezTo>
                    <a:pt x="4821" y="2447"/>
                    <a:pt x="4792" y="2432"/>
                    <a:pt x="4763" y="2410"/>
                  </a:cubicBezTo>
                  <a:cubicBezTo>
                    <a:pt x="4755" y="2410"/>
                    <a:pt x="4755" y="2410"/>
                    <a:pt x="4748" y="2403"/>
                  </a:cubicBezTo>
                  <a:cubicBezTo>
                    <a:pt x="4770" y="2410"/>
                    <a:pt x="4800" y="2410"/>
                    <a:pt x="4836" y="2410"/>
                  </a:cubicBezTo>
                  <a:cubicBezTo>
                    <a:pt x="4858" y="2410"/>
                    <a:pt x="4909" y="2410"/>
                    <a:pt x="4917" y="2373"/>
                  </a:cubicBezTo>
                  <a:cubicBezTo>
                    <a:pt x="4931" y="2344"/>
                    <a:pt x="4895" y="2315"/>
                    <a:pt x="4865" y="2293"/>
                  </a:cubicBezTo>
                  <a:cubicBezTo>
                    <a:pt x="4858" y="2285"/>
                    <a:pt x="4836" y="2263"/>
                    <a:pt x="4821" y="2161"/>
                  </a:cubicBezTo>
                  <a:lnTo>
                    <a:pt x="4821" y="2153"/>
                  </a:lnTo>
                  <a:lnTo>
                    <a:pt x="4821" y="2153"/>
                  </a:lnTo>
                  <a:lnTo>
                    <a:pt x="4821" y="2153"/>
                  </a:lnTo>
                  <a:cubicBezTo>
                    <a:pt x="4836" y="2153"/>
                    <a:pt x="4843" y="2161"/>
                    <a:pt x="4851" y="2168"/>
                  </a:cubicBezTo>
                  <a:cubicBezTo>
                    <a:pt x="4865" y="2183"/>
                    <a:pt x="4887" y="2197"/>
                    <a:pt x="4909" y="2197"/>
                  </a:cubicBezTo>
                  <a:cubicBezTo>
                    <a:pt x="4939" y="2197"/>
                    <a:pt x="4968" y="2175"/>
                    <a:pt x="4990" y="2161"/>
                  </a:cubicBezTo>
                  <a:lnTo>
                    <a:pt x="4997" y="2168"/>
                  </a:lnTo>
                  <a:cubicBezTo>
                    <a:pt x="5012" y="2183"/>
                    <a:pt x="5034" y="2212"/>
                    <a:pt x="5071" y="2220"/>
                  </a:cubicBezTo>
                  <a:cubicBezTo>
                    <a:pt x="5085" y="2227"/>
                    <a:pt x="5093" y="2227"/>
                    <a:pt x="5100" y="2227"/>
                  </a:cubicBezTo>
                  <a:cubicBezTo>
                    <a:pt x="5144" y="2227"/>
                    <a:pt x="5159" y="2190"/>
                    <a:pt x="5173" y="2161"/>
                  </a:cubicBezTo>
                  <a:cubicBezTo>
                    <a:pt x="5181" y="2153"/>
                    <a:pt x="5181" y="2139"/>
                    <a:pt x="5188" y="2124"/>
                  </a:cubicBezTo>
                  <a:cubicBezTo>
                    <a:pt x="5232" y="2058"/>
                    <a:pt x="5202" y="2022"/>
                    <a:pt x="5181" y="2000"/>
                  </a:cubicBezTo>
                  <a:cubicBezTo>
                    <a:pt x="5181" y="1992"/>
                    <a:pt x="5173" y="1992"/>
                    <a:pt x="5173" y="1985"/>
                  </a:cubicBezTo>
                  <a:cubicBezTo>
                    <a:pt x="5159" y="1970"/>
                    <a:pt x="5144" y="1963"/>
                    <a:pt x="5129" y="1948"/>
                  </a:cubicBezTo>
                  <a:cubicBezTo>
                    <a:pt x="5122" y="1948"/>
                    <a:pt x="5107" y="1941"/>
                    <a:pt x="5093" y="1926"/>
                  </a:cubicBezTo>
                  <a:cubicBezTo>
                    <a:pt x="5085" y="1919"/>
                    <a:pt x="5085" y="1919"/>
                    <a:pt x="5085" y="1919"/>
                  </a:cubicBezTo>
                  <a:cubicBezTo>
                    <a:pt x="5085" y="1912"/>
                    <a:pt x="5093" y="1904"/>
                    <a:pt x="5100" y="1904"/>
                  </a:cubicBezTo>
                  <a:cubicBezTo>
                    <a:pt x="5107" y="1890"/>
                    <a:pt x="5107" y="1890"/>
                    <a:pt x="5107" y="1890"/>
                  </a:cubicBezTo>
                  <a:cubicBezTo>
                    <a:pt x="5144" y="1853"/>
                    <a:pt x="5159" y="1838"/>
                    <a:pt x="5159" y="1831"/>
                  </a:cubicBezTo>
                  <a:cubicBezTo>
                    <a:pt x="5173" y="1802"/>
                    <a:pt x="5173" y="1802"/>
                    <a:pt x="5173" y="1802"/>
                  </a:cubicBezTo>
                  <a:cubicBezTo>
                    <a:pt x="5166" y="1794"/>
                    <a:pt x="5166" y="1794"/>
                    <a:pt x="5166" y="1794"/>
                  </a:cubicBezTo>
                  <a:cubicBezTo>
                    <a:pt x="5181" y="1787"/>
                    <a:pt x="5188" y="1758"/>
                    <a:pt x="5188" y="1743"/>
                  </a:cubicBezTo>
                  <a:cubicBezTo>
                    <a:pt x="5188" y="1721"/>
                    <a:pt x="5188" y="1699"/>
                    <a:pt x="5188" y="1684"/>
                  </a:cubicBezTo>
                  <a:cubicBezTo>
                    <a:pt x="5181" y="1655"/>
                    <a:pt x="5181" y="1655"/>
                    <a:pt x="5188" y="1648"/>
                  </a:cubicBezTo>
                  <a:cubicBezTo>
                    <a:pt x="5217" y="1633"/>
                    <a:pt x="5239" y="1605"/>
                    <a:pt x="5239" y="1575"/>
                  </a:cubicBezTo>
                  <a:cubicBezTo>
                    <a:pt x="5239" y="1546"/>
                    <a:pt x="5224" y="1524"/>
                    <a:pt x="5210" y="1510"/>
                  </a:cubicBezTo>
                  <a:cubicBezTo>
                    <a:pt x="5188" y="1502"/>
                    <a:pt x="5063" y="1422"/>
                    <a:pt x="4990" y="1414"/>
                  </a:cubicBezTo>
                  <a:cubicBezTo>
                    <a:pt x="4939" y="1407"/>
                    <a:pt x="4865" y="1356"/>
                    <a:pt x="4851" y="1319"/>
                  </a:cubicBezTo>
                  <a:cubicBezTo>
                    <a:pt x="4851" y="1312"/>
                    <a:pt x="4851" y="1304"/>
                    <a:pt x="4851" y="1297"/>
                  </a:cubicBezTo>
                  <a:cubicBezTo>
                    <a:pt x="4836" y="1253"/>
                    <a:pt x="4821" y="1209"/>
                    <a:pt x="4748" y="1209"/>
                  </a:cubicBezTo>
                  <a:cubicBezTo>
                    <a:pt x="4704" y="1209"/>
                    <a:pt x="4682" y="1195"/>
                    <a:pt x="4660" y="1158"/>
                  </a:cubicBezTo>
                  <a:cubicBezTo>
                    <a:pt x="4653" y="1143"/>
                    <a:pt x="4653" y="1129"/>
                    <a:pt x="4653" y="1114"/>
                  </a:cubicBezTo>
                  <a:cubicBezTo>
                    <a:pt x="4645" y="1092"/>
                    <a:pt x="4638" y="1070"/>
                    <a:pt x="4616" y="1048"/>
                  </a:cubicBezTo>
                  <a:cubicBezTo>
                    <a:pt x="4602" y="1033"/>
                    <a:pt x="4602" y="967"/>
                    <a:pt x="4609" y="945"/>
                  </a:cubicBezTo>
                  <a:cubicBezTo>
                    <a:pt x="4609" y="938"/>
                    <a:pt x="4609" y="938"/>
                    <a:pt x="4609" y="931"/>
                  </a:cubicBezTo>
                  <a:lnTo>
                    <a:pt x="4609" y="931"/>
                  </a:lnTo>
                  <a:cubicBezTo>
                    <a:pt x="4609" y="916"/>
                    <a:pt x="4609" y="916"/>
                    <a:pt x="4609" y="916"/>
                  </a:cubicBezTo>
                  <a:lnTo>
                    <a:pt x="4609" y="916"/>
                  </a:lnTo>
                  <a:lnTo>
                    <a:pt x="4609" y="909"/>
                  </a:lnTo>
                  <a:cubicBezTo>
                    <a:pt x="4602" y="872"/>
                    <a:pt x="4602" y="872"/>
                    <a:pt x="4602" y="872"/>
                  </a:cubicBezTo>
                  <a:lnTo>
                    <a:pt x="4602" y="872"/>
                  </a:lnTo>
                  <a:cubicBezTo>
                    <a:pt x="4587" y="835"/>
                    <a:pt x="4572" y="813"/>
                    <a:pt x="4543" y="792"/>
                  </a:cubicBezTo>
                  <a:cubicBezTo>
                    <a:pt x="4521" y="777"/>
                    <a:pt x="4499" y="762"/>
                    <a:pt x="4470" y="762"/>
                  </a:cubicBezTo>
                  <a:cubicBezTo>
                    <a:pt x="4455" y="762"/>
                    <a:pt x="4440" y="762"/>
                    <a:pt x="4418" y="770"/>
                  </a:cubicBezTo>
                  <a:cubicBezTo>
                    <a:pt x="4411" y="777"/>
                    <a:pt x="4396" y="784"/>
                    <a:pt x="4389" y="799"/>
                  </a:cubicBezTo>
                  <a:cubicBezTo>
                    <a:pt x="4382" y="792"/>
                    <a:pt x="4374" y="784"/>
                    <a:pt x="4360" y="784"/>
                  </a:cubicBezTo>
                  <a:cubicBezTo>
                    <a:pt x="4323" y="784"/>
                    <a:pt x="4286" y="813"/>
                    <a:pt x="4272" y="857"/>
                  </a:cubicBezTo>
                  <a:cubicBezTo>
                    <a:pt x="4257" y="880"/>
                    <a:pt x="4235" y="894"/>
                    <a:pt x="4206" y="909"/>
                  </a:cubicBezTo>
                  <a:cubicBezTo>
                    <a:pt x="4191" y="916"/>
                    <a:pt x="4177" y="923"/>
                    <a:pt x="4162" y="938"/>
                  </a:cubicBezTo>
                  <a:cubicBezTo>
                    <a:pt x="4140" y="945"/>
                    <a:pt x="4133" y="953"/>
                    <a:pt x="4125" y="953"/>
                  </a:cubicBezTo>
                  <a:cubicBezTo>
                    <a:pt x="4103" y="960"/>
                    <a:pt x="4089" y="967"/>
                    <a:pt x="4089" y="1004"/>
                  </a:cubicBezTo>
                  <a:cubicBezTo>
                    <a:pt x="4089" y="1041"/>
                    <a:pt x="4125" y="1106"/>
                    <a:pt x="4191" y="1136"/>
                  </a:cubicBezTo>
                  <a:cubicBezTo>
                    <a:pt x="4199" y="1136"/>
                    <a:pt x="4199" y="1136"/>
                    <a:pt x="4206" y="1136"/>
                  </a:cubicBezTo>
                  <a:cubicBezTo>
                    <a:pt x="4199" y="1143"/>
                    <a:pt x="4184" y="1158"/>
                    <a:pt x="4177" y="1165"/>
                  </a:cubicBezTo>
                  <a:cubicBezTo>
                    <a:pt x="4162" y="1180"/>
                    <a:pt x="4162" y="1180"/>
                    <a:pt x="4162" y="1180"/>
                  </a:cubicBezTo>
                  <a:cubicBezTo>
                    <a:pt x="4154" y="1187"/>
                    <a:pt x="4154" y="1187"/>
                    <a:pt x="4147" y="1187"/>
                  </a:cubicBezTo>
                  <a:cubicBezTo>
                    <a:pt x="4147" y="1187"/>
                    <a:pt x="4125" y="1180"/>
                    <a:pt x="4103" y="1143"/>
                  </a:cubicBezTo>
                  <a:cubicBezTo>
                    <a:pt x="4081" y="1121"/>
                    <a:pt x="4030" y="1099"/>
                    <a:pt x="3957" y="1070"/>
                  </a:cubicBezTo>
                  <a:cubicBezTo>
                    <a:pt x="3920" y="1055"/>
                    <a:pt x="3883" y="1041"/>
                    <a:pt x="3862" y="1026"/>
                  </a:cubicBezTo>
                  <a:cubicBezTo>
                    <a:pt x="3832" y="1011"/>
                    <a:pt x="3832" y="997"/>
                    <a:pt x="3840" y="953"/>
                  </a:cubicBezTo>
                  <a:cubicBezTo>
                    <a:pt x="3840" y="938"/>
                    <a:pt x="3840" y="938"/>
                    <a:pt x="3840" y="938"/>
                  </a:cubicBezTo>
                  <a:cubicBezTo>
                    <a:pt x="3847" y="909"/>
                    <a:pt x="3854" y="894"/>
                    <a:pt x="3891" y="887"/>
                  </a:cubicBezTo>
                  <a:cubicBezTo>
                    <a:pt x="3950" y="880"/>
                    <a:pt x="3964" y="865"/>
                    <a:pt x="3986" y="828"/>
                  </a:cubicBezTo>
                  <a:cubicBezTo>
                    <a:pt x="3986" y="821"/>
                    <a:pt x="3986" y="813"/>
                    <a:pt x="3993" y="806"/>
                  </a:cubicBezTo>
                  <a:cubicBezTo>
                    <a:pt x="4015" y="762"/>
                    <a:pt x="3993" y="726"/>
                    <a:pt x="3986" y="711"/>
                  </a:cubicBezTo>
                  <a:cubicBezTo>
                    <a:pt x="3979" y="704"/>
                    <a:pt x="3979" y="696"/>
                    <a:pt x="3979" y="696"/>
                  </a:cubicBezTo>
                  <a:cubicBezTo>
                    <a:pt x="3993" y="645"/>
                    <a:pt x="3950" y="550"/>
                    <a:pt x="3920" y="521"/>
                  </a:cubicBezTo>
                  <a:cubicBezTo>
                    <a:pt x="3913" y="513"/>
                    <a:pt x="3905" y="506"/>
                    <a:pt x="3905" y="491"/>
                  </a:cubicBezTo>
                  <a:cubicBezTo>
                    <a:pt x="3905" y="484"/>
                    <a:pt x="3913" y="476"/>
                    <a:pt x="3927" y="462"/>
                  </a:cubicBezTo>
                  <a:cubicBezTo>
                    <a:pt x="3950" y="447"/>
                    <a:pt x="3957" y="418"/>
                    <a:pt x="3950" y="396"/>
                  </a:cubicBezTo>
                  <a:cubicBezTo>
                    <a:pt x="3971" y="396"/>
                    <a:pt x="3986" y="381"/>
                    <a:pt x="3986" y="374"/>
                  </a:cubicBezTo>
                  <a:cubicBezTo>
                    <a:pt x="4001" y="352"/>
                    <a:pt x="3986" y="330"/>
                    <a:pt x="3971" y="308"/>
                  </a:cubicBezTo>
                  <a:cubicBezTo>
                    <a:pt x="3979" y="308"/>
                    <a:pt x="3986" y="315"/>
                    <a:pt x="3993" y="315"/>
                  </a:cubicBezTo>
                  <a:cubicBezTo>
                    <a:pt x="4008" y="323"/>
                    <a:pt x="4023" y="323"/>
                    <a:pt x="4030" y="323"/>
                  </a:cubicBezTo>
                  <a:cubicBezTo>
                    <a:pt x="4059" y="323"/>
                    <a:pt x="4081" y="308"/>
                    <a:pt x="4089" y="279"/>
                  </a:cubicBezTo>
                  <a:cubicBezTo>
                    <a:pt x="4096" y="249"/>
                    <a:pt x="4096" y="213"/>
                    <a:pt x="4067" y="198"/>
                  </a:cubicBezTo>
                  <a:cubicBezTo>
                    <a:pt x="4030" y="169"/>
                    <a:pt x="3986" y="125"/>
                    <a:pt x="3979" y="103"/>
                  </a:cubicBezTo>
                  <a:cubicBezTo>
                    <a:pt x="3971" y="73"/>
                    <a:pt x="3942" y="52"/>
                    <a:pt x="3898" y="52"/>
                  </a:cubicBezTo>
                  <a:cubicBezTo>
                    <a:pt x="3876" y="52"/>
                    <a:pt x="3840" y="59"/>
                    <a:pt x="3810" y="73"/>
                  </a:cubicBezTo>
                  <a:cubicBezTo>
                    <a:pt x="3781" y="88"/>
                    <a:pt x="3766" y="88"/>
                    <a:pt x="3744" y="88"/>
                  </a:cubicBezTo>
                  <a:cubicBezTo>
                    <a:pt x="3737" y="88"/>
                    <a:pt x="3730" y="88"/>
                    <a:pt x="3722" y="88"/>
                  </a:cubicBezTo>
                  <a:cubicBezTo>
                    <a:pt x="3715" y="88"/>
                    <a:pt x="3700" y="88"/>
                    <a:pt x="3693" y="88"/>
                  </a:cubicBezTo>
                  <a:cubicBezTo>
                    <a:pt x="3693" y="88"/>
                    <a:pt x="3686" y="73"/>
                    <a:pt x="3678" y="66"/>
                  </a:cubicBezTo>
                  <a:cubicBezTo>
                    <a:pt x="3671" y="44"/>
                    <a:pt x="3656" y="7"/>
                    <a:pt x="3620" y="0"/>
                  </a:cubicBezTo>
                  <a:cubicBezTo>
                    <a:pt x="3612" y="0"/>
                    <a:pt x="3612" y="0"/>
                    <a:pt x="3605" y="0"/>
                  </a:cubicBezTo>
                  <a:lnTo>
                    <a:pt x="3605" y="0"/>
                  </a:lnTo>
                  <a:lnTo>
                    <a:pt x="3605" y="30"/>
                  </a:lnTo>
                  <a:close/>
                  <a:moveTo>
                    <a:pt x="5012" y="1729"/>
                  </a:moveTo>
                  <a:lnTo>
                    <a:pt x="5012" y="1729"/>
                  </a:lnTo>
                  <a:cubicBezTo>
                    <a:pt x="5019" y="1729"/>
                    <a:pt x="5019" y="1721"/>
                    <a:pt x="5034" y="1714"/>
                  </a:cubicBezTo>
                  <a:cubicBezTo>
                    <a:pt x="5049" y="1699"/>
                    <a:pt x="5056" y="1699"/>
                    <a:pt x="5056" y="1699"/>
                  </a:cubicBezTo>
                  <a:cubicBezTo>
                    <a:pt x="5056" y="1699"/>
                    <a:pt x="5063" y="1706"/>
                    <a:pt x="5078" y="1736"/>
                  </a:cubicBezTo>
                  <a:cubicBezTo>
                    <a:pt x="5085" y="1751"/>
                    <a:pt x="5085" y="1765"/>
                    <a:pt x="5093" y="1772"/>
                  </a:cubicBezTo>
                  <a:cubicBezTo>
                    <a:pt x="5078" y="1765"/>
                    <a:pt x="5063" y="1758"/>
                    <a:pt x="5041" y="1751"/>
                  </a:cubicBezTo>
                  <a:cubicBezTo>
                    <a:pt x="5019" y="1736"/>
                    <a:pt x="5019" y="1729"/>
                    <a:pt x="5012" y="172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1" name="Freeform 130"/>
            <p:cNvSpPr>
              <a:spLocks noChangeArrowheads="1"/>
            </p:cNvSpPr>
            <p:nvPr/>
          </p:nvSpPr>
          <p:spPr bwMode="auto">
            <a:xfrm>
              <a:off x="6596783" y="6889745"/>
              <a:ext cx="2243404" cy="1820258"/>
            </a:xfrm>
            <a:custGeom>
              <a:avLst/>
              <a:gdLst>
                <a:gd name="T0" fmla="*/ 1538 w 5840"/>
                <a:gd name="T1" fmla="*/ 4491 h 4793"/>
                <a:gd name="T2" fmla="*/ 1215 w 5840"/>
                <a:gd name="T3" fmla="*/ 4227 h 4793"/>
                <a:gd name="T4" fmla="*/ 769 w 5840"/>
                <a:gd name="T5" fmla="*/ 3773 h 4793"/>
                <a:gd name="T6" fmla="*/ 528 w 5840"/>
                <a:gd name="T7" fmla="*/ 3700 h 4793"/>
                <a:gd name="T8" fmla="*/ 388 w 5840"/>
                <a:gd name="T9" fmla="*/ 3458 h 4793"/>
                <a:gd name="T10" fmla="*/ 278 w 5840"/>
                <a:gd name="T11" fmla="*/ 3275 h 4793"/>
                <a:gd name="T12" fmla="*/ 15 w 5840"/>
                <a:gd name="T13" fmla="*/ 3326 h 4793"/>
                <a:gd name="T14" fmla="*/ 117 w 5840"/>
                <a:gd name="T15" fmla="*/ 2974 h 4793"/>
                <a:gd name="T16" fmla="*/ 293 w 5840"/>
                <a:gd name="T17" fmla="*/ 2630 h 4793"/>
                <a:gd name="T18" fmla="*/ 168 w 5840"/>
                <a:gd name="T19" fmla="*/ 2439 h 4793"/>
                <a:gd name="T20" fmla="*/ 300 w 5840"/>
                <a:gd name="T21" fmla="*/ 2190 h 4793"/>
                <a:gd name="T22" fmla="*/ 557 w 5840"/>
                <a:gd name="T23" fmla="*/ 2161 h 4793"/>
                <a:gd name="T24" fmla="*/ 630 w 5840"/>
                <a:gd name="T25" fmla="*/ 2014 h 4793"/>
                <a:gd name="T26" fmla="*/ 491 w 5840"/>
                <a:gd name="T27" fmla="*/ 1758 h 4793"/>
                <a:gd name="T28" fmla="*/ 689 w 5840"/>
                <a:gd name="T29" fmla="*/ 1633 h 4793"/>
                <a:gd name="T30" fmla="*/ 147 w 5840"/>
                <a:gd name="T31" fmla="*/ 1202 h 4793"/>
                <a:gd name="T32" fmla="*/ 227 w 5840"/>
                <a:gd name="T33" fmla="*/ 850 h 4793"/>
                <a:gd name="T34" fmla="*/ 637 w 5840"/>
                <a:gd name="T35" fmla="*/ 579 h 4793"/>
                <a:gd name="T36" fmla="*/ 931 w 5840"/>
                <a:gd name="T37" fmla="*/ 433 h 4793"/>
                <a:gd name="T38" fmla="*/ 1377 w 5840"/>
                <a:gd name="T39" fmla="*/ 330 h 4793"/>
                <a:gd name="T40" fmla="*/ 1596 w 5840"/>
                <a:gd name="T41" fmla="*/ 249 h 4793"/>
                <a:gd name="T42" fmla="*/ 1648 w 5840"/>
                <a:gd name="T43" fmla="*/ 15 h 4793"/>
                <a:gd name="T44" fmla="*/ 1867 w 5840"/>
                <a:gd name="T45" fmla="*/ 7 h 4793"/>
                <a:gd name="T46" fmla="*/ 2124 w 5840"/>
                <a:gd name="T47" fmla="*/ 110 h 4793"/>
                <a:gd name="T48" fmla="*/ 2190 w 5840"/>
                <a:gd name="T49" fmla="*/ 403 h 4793"/>
                <a:gd name="T50" fmla="*/ 2403 w 5840"/>
                <a:gd name="T51" fmla="*/ 718 h 4793"/>
                <a:gd name="T52" fmla="*/ 2681 w 5840"/>
                <a:gd name="T53" fmla="*/ 777 h 4793"/>
                <a:gd name="T54" fmla="*/ 2871 w 5840"/>
                <a:gd name="T55" fmla="*/ 799 h 4793"/>
                <a:gd name="T56" fmla="*/ 3106 w 5840"/>
                <a:gd name="T57" fmla="*/ 828 h 4793"/>
                <a:gd name="T58" fmla="*/ 3311 w 5840"/>
                <a:gd name="T59" fmla="*/ 1099 h 4793"/>
                <a:gd name="T60" fmla="*/ 3135 w 5840"/>
                <a:gd name="T61" fmla="*/ 1334 h 4793"/>
                <a:gd name="T62" fmla="*/ 3326 w 5840"/>
                <a:gd name="T63" fmla="*/ 1619 h 4793"/>
                <a:gd name="T64" fmla="*/ 3655 w 5840"/>
                <a:gd name="T65" fmla="*/ 1751 h 4793"/>
                <a:gd name="T66" fmla="*/ 3927 w 5840"/>
                <a:gd name="T67" fmla="*/ 1912 h 4793"/>
                <a:gd name="T68" fmla="*/ 4212 w 5840"/>
                <a:gd name="T69" fmla="*/ 1890 h 4793"/>
                <a:gd name="T70" fmla="*/ 4593 w 5840"/>
                <a:gd name="T71" fmla="*/ 2146 h 4793"/>
                <a:gd name="T72" fmla="*/ 4908 w 5840"/>
                <a:gd name="T73" fmla="*/ 2219 h 4793"/>
                <a:gd name="T74" fmla="*/ 5026 w 5840"/>
                <a:gd name="T75" fmla="*/ 1970 h 4793"/>
                <a:gd name="T76" fmla="*/ 5084 w 5840"/>
                <a:gd name="T77" fmla="*/ 1721 h 4793"/>
                <a:gd name="T78" fmla="*/ 5451 w 5840"/>
                <a:gd name="T79" fmla="*/ 1816 h 4793"/>
                <a:gd name="T80" fmla="*/ 5715 w 5840"/>
                <a:gd name="T81" fmla="*/ 2022 h 4793"/>
                <a:gd name="T82" fmla="*/ 5707 w 5840"/>
                <a:gd name="T83" fmla="*/ 2388 h 4793"/>
                <a:gd name="T84" fmla="*/ 5392 w 5840"/>
                <a:gd name="T85" fmla="*/ 2556 h 4793"/>
                <a:gd name="T86" fmla="*/ 5216 w 5840"/>
                <a:gd name="T87" fmla="*/ 2608 h 4793"/>
                <a:gd name="T88" fmla="*/ 5070 w 5840"/>
                <a:gd name="T89" fmla="*/ 2681 h 4793"/>
                <a:gd name="T90" fmla="*/ 5018 w 5840"/>
                <a:gd name="T91" fmla="*/ 2872 h 4793"/>
                <a:gd name="T92" fmla="*/ 5070 w 5840"/>
                <a:gd name="T93" fmla="*/ 2923 h 4793"/>
                <a:gd name="T94" fmla="*/ 5121 w 5840"/>
                <a:gd name="T95" fmla="*/ 3231 h 4793"/>
                <a:gd name="T96" fmla="*/ 4842 w 5840"/>
                <a:gd name="T97" fmla="*/ 3355 h 4793"/>
                <a:gd name="T98" fmla="*/ 4710 w 5840"/>
                <a:gd name="T99" fmla="*/ 3502 h 4793"/>
                <a:gd name="T100" fmla="*/ 4520 w 5840"/>
                <a:gd name="T101" fmla="*/ 3341 h 4793"/>
                <a:gd name="T102" fmla="*/ 4278 w 5840"/>
                <a:gd name="T103" fmla="*/ 3604 h 4793"/>
                <a:gd name="T104" fmla="*/ 4286 w 5840"/>
                <a:gd name="T105" fmla="*/ 3963 h 4793"/>
                <a:gd name="T106" fmla="*/ 3802 w 5840"/>
                <a:gd name="T107" fmla="*/ 4147 h 4793"/>
                <a:gd name="T108" fmla="*/ 3531 w 5840"/>
                <a:gd name="T109" fmla="*/ 4205 h 4793"/>
                <a:gd name="T110" fmla="*/ 3216 w 5840"/>
                <a:gd name="T111" fmla="*/ 3744 h 4793"/>
                <a:gd name="T112" fmla="*/ 3018 w 5840"/>
                <a:gd name="T113" fmla="*/ 4440 h 4793"/>
                <a:gd name="T114" fmla="*/ 2857 w 5840"/>
                <a:gd name="T115" fmla="*/ 4557 h 4793"/>
                <a:gd name="T116" fmla="*/ 2622 w 5840"/>
                <a:gd name="T117" fmla="*/ 4286 h 4793"/>
                <a:gd name="T118" fmla="*/ 2146 w 5840"/>
                <a:gd name="T119" fmla="*/ 4205 h 4793"/>
                <a:gd name="T120" fmla="*/ 1977 w 5840"/>
                <a:gd name="T121" fmla="*/ 4513 h 4793"/>
                <a:gd name="T122" fmla="*/ 1919 w 5840"/>
                <a:gd name="T123" fmla="*/ 473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40" h="4793">
                  <a:moveTo>
                    <a:pt x="1787" y="4792"/>
                  </a:moveTo>
                  <a:lnTo>
                    <a:pt x="1787" y="4792"/>
                  </a:lnTo>
                  <a:cubicBezTo>
                    <a:pt x="1765" y="4792"/>
                    <a:pt x="1743" y="4784"/>
                    <a:pt x="1743" y="4784"/>
                  </a:cubicBezTo>
                  <a:lnTo>
                    <a:pt x="1743" y="4784"/>
                  </a:lnTo>
                  <a:cubicBezTo>
                    <a:pt x="1736" y="4784"/>
                    <a:pt x="1670" y="4769"/>
                    <a:pt x="1604" y="4747"/>
                  </a:cubicBezTo>
                  <a:cubicBezTo>
                    <a:pt x="1523" y="4725"/>
                    <a:pt x="1538" y="4630"/>
                    <a:pt x="1553" y="4564"/>
                  </a:cubicBezTo>
                  <a:cubicBezTo>
                    <a:pt x="1553" y="4535"/>
                    <a:pt x="1545" y="4513"/>
                    <a:pt x="1538" y="4491"/>
                  </a:cubicBezTo>
                  <a:cubicBezTo>
                    <a:pt x="1523" y="4469"/>
                    <a:pt x="1516" y="4440"/>
                    <a:pt x="1516" y="4410"/>
                  </a:cubicBezTo>
                  <a:cubicBezTo>
                    <a:pt x="1516" y="4359"/>
                    <a:pt x="1465" y="4344"/>
                    <a:pt x="1465" y="4344"/>
                  </a:cubicBezTo>
                  <a:cubicBezTo>
                    <a:pt x="1457" y="4344"/>
                    <a:pt x="1443" y="4344"/>
                    <a:pt x="1421" y="4344"/>
                  </a:cubicBezTo>
                  <a:cubicBezTo>
                    <a:pt x="1384" y="4344"/>
                    <a:pt x="1340" y="4337"/>
                    <a:pt x="1303" y="4315"/>
                  </a:cubicBezTo>
                  <a:cubicBezTo>
                    <a:pt x="1289" y="4301"/>
                    <a:pt x="1274" y="4286"/>
                    <a:pt x="1267" y="4264"/>
                  </a:cubicBezTo>
                  <a:cubicBezTo>
                    <a:pt x="1252" y="4242"/>
                    <a:pt x="1245" y="4227"/>
                    <a:pt x="1223" y="4227"/>
                  </a:cubicBezTo>
                  <a:cubicBezTo>
                    <a:pt x="1223" y="4227"/>
                    <a:pt x="1223" y="4227"/>
                    <a:pt x="1215" y="4227"/>
                  </a:cubicBezTo>
                  <a:cubicBezTo>
                    <a:pt x="1208" y="4235"/>
                    <a:pt x="1201" y="4235"/>
                    <a:pt x="1193" y="4235"/>
                  </a:cubicBezTo>
                  <a:cubicBezTo>
                    <a:pt x="1150" y="4235"/>
                    <a:pt x="1136" y="4198"/>
                    <a:pt x="1114" y="4161"/>
                  </a:cubicBezTo>
                  <a:cubicBezTo>
                    <a:pt x="1092" y="4125"/>
                    <a:pt x="1092" y="4125"/>
                    <a:pt x="1092" y="4125"/>
                  </a:cubicBezTo>
                  <a:cubicBezTo>
                    <a:pt x="1063" y="4081"/>
                    <a:pt x="1048" y="4059"/>
                    <a:pt x="997" y="4000"/>
                  </a:cubicBezTo>
                  <a:cubicBezTo>
                    <a:pt x="975" y="3971"/>
                    <a:pt x="967" y="3949"/>
                    <a:pt x="960" y="3927"/>
                  </a:cubicBezTo>
                  <a:cubicBezTo>
                    <a:pt x="953" y="3905"/>
                    <a:pt x="945" y="3897"/>
                    <a:pt x="909" y="3890"/>
                  </a:cubicBezTo>
                  <a:cubicBezTo>
                    <a:pt x="843" y="3883"/>
                    <a:pt x="806" y="3824"/>
                    <a:pt x="769" y="3773"/>
                  </a:cubicBezTo>
                  <a:cubicBezTo>
                    <a:pt x="755" y="3751"/>
                    <a:pt x="740" y="3736"/>
                    <a:pt x="725" y="3714"/>
                  </a:cubicBezTo>
                  <a:cubicBezTo>
                    <a:pt x="711" y="3700"/>
                    <a:pt x="704" y="3692"/>
                    <a:pt x="696" y="3692"/>
                  </a:cubicBezTo>
                  <a:cubicBezTo>
                    <a:pt x="689" y="3692"/>
                    <a:pt x="682" y="3692"/>
                    <a:pt x="667" y="3700"/>
                  </a:cubicBezTo>
                  <a:cubicBezTo>
                    <a:pt x="652" y="3707"/>
                    <a:pt x="630" y="3722"/>
                    <a:pt x="601" y="3722"/>
                  </a:cubicBezTo>
                  <a:cubicBezTo>
                    <a:pt x="564" y="3722"/>
                    <a:pt x="549" y="3707"/>
                    <a:pt x="535" y="3700"/>
                  </a:cubicBezTo>
                  <a:lnTo>
                    <a:pt x="535" y="3692"/>
                  </a:lnTo>
                  <a:lnTo>
                    <a:pt x="528" y="3700"/>
                  </a:lnTo>
                  <a:cubicBezTo>
                    <a:pt x="506" y="3700"/>
                    <a:pt x="476" y="3722"/>
                    <a:pt x="447" y="3744"/>
                  </a:cubicBezTo>
                  <a:cubicBezTo>
                    <a:pt x="432" y="3758"/>
                    <a:pt x="432" y="3758"/>
                    <a:pt x="432" y="3758"/>
                  </a:cubicBezTo>
                  <a:cubicBezTo>
                    <a:pt x="410" y="3729"/>
                    <a:pt x="410" y="3729"/>
                    <a:pt x="410" y="3729"/>
                  </a:cubicBezTo>
                  <a:cubicBezTo>
                    <a:pt x="410" y="3722"/>
                    <a:pt x="410" y="3722"/>
                    <a:pt x="410" y="3722"/>
                  </a:cubicBezTo>
                  <a:cubicBezTo>
                    <a:pt x="410" y="3722"/>
                    <a:pt x="388" y="3656"/>
                    <a:pt x="381" y="3597"/>
                  </a:cubicBezTo>
                  <a:cubicBezTo>
                    <a:pt x="381" y="3575"/>
                    <a:pt x="381" y="3568"/>
                    <a:pt x="374" y="3553"/>
                  </a:cubicBezTo>
                  <a:cubicBezTo>
                    <a:pt x="366" y="3524"/>
                    <a:pt x="366" y="3502"/>
                    <a:pt x="388" y="3458"/>
                  </a:cubicBezTo>
                  <a:cubicBezTo>
                    <a:pt x="388" y="3443"/>
                    <a:pt x="403" y="3428"/>
                    <a:pt x="418" y="3428"/>
                  </a:cubicBezTo>
                  <a:lnTo>
                    <a:pt x="425" y="3428"/>
                  </a:lnTo>
                  <a:cubicBezTo>
                    <a:pt x="432" y="3406"/>
                    <a:pt x="432" y="3377"/>
                    <a:pt x="410" y="3348"/>
                  </a:cubicBezTo>
                  <a:cubicBezTo>
                    <a:pt x="396" y="3326"/>
                    <a:pt x="388" y="3311"/>
                    <a:pt x="381" y="3297"/>
                  </a:cubicBezTo>
                  <a:cubicBezTo>
                    <a:pt x="374" y="3267"/>
                    <a:pt x="366" y="3260"/>
                    <a:pt x="352" y="3260"/>
                  </a:cubicBezTo>
                  <a:cubicBezTo>
                    <a:pt x="344" y="3260"/>
                    <a:pt x="344" y="3253"/>
                    <a:pt x="337" y="3253"/>
                  </a:cubicBezTo>
                  <a:cubicBezTo>
                    <a:pt x="315" y="3253"/>
                    <a:pt x="300" y="3260"/>
                    <a:pt x="278" y="3275"/>
                  </a:cubicBezTo>
                  <a:cubicBezTo>
                    <a:pt x="271" y="3282"/>
                    <a:pt x="264" y="3282"/>
                    <a:pt x="249" y="3289"/>
                  </a:cubicBezTo>
                  <a:cubicBezTo>
                    <a:pt x="227" y="3304"/>
                    <a:pt x="220" y="3311"/>
                    <a:pt x="213" y="3319"/>
                  </a:cubicBezTo>
                  <a:cubicBezTo>
                    <a:pt x="213" y="3326"/>
                    <a:pt x="213" y="3341"/>
                    <a:pt x="227" y="3363"/>
                  </a:cubicBezTo>
                  <a:cubicBezTo>
                    <a:pt x="235" y="3385"/>
                    <a:pt x="235" y="3399"/>
                    <a:pt x="227" y="3406"/>
                  </a:cubicBezTo>
                  <a:cubicBezTo>
                    <a:pt x="205" y="3436"/>
                    <a:pt x="154" y="3436"/>
                    <a:pt x="110" y="3436"/>
                  </a:cubicBezTo>
                  <a:cubicBezTo>
                    <a:pt x="44" y="3436"/>
                    <a:pt x="22" y="3385"/>
                    <a:pt x="15" y="3348"/>
                  </a:cubicBezTo>
                  <a:cubicBezTo>
                    <a:pt x="15" y="3326"/>
                    <a:pt x="15" y="3326"/>
                    <a:pt x="15" y="3326"/>
                  </a:cubicBezTo>
                  <a:cubicBezTo>
                    <a:pt x="7" y="3304"/>
                    <a:pt x="0" y="3275"/>
                    <a:pt x="15" y="3260"/>
                  </a:cubicBezTo>
                  <a:cubicBezTo>
                    <a:pt x="22" y="3253"/>
                    <a:pt x="37" y="3245"/>
                    <a:pt x="51" y="3245"/>
                  </a:cubicBezTo>
                  <a:cubicBezTo>
                    <a:pt x="66" y="3245"/>
                    <a:pt x="81" y="3209"/>
                    <a:pt x="95" y="3179"/>
                  </a:cubicBezTo>
                  <a:cubicBezTo>
                    <a:pt x="103" y="3157"/>
                    <a:pt x="110" y="3135"/>
                    <a:pt x="125" y="3121"/>
                  </a:cubicBezTo>
                  <a:cubicBezTo>
                    <a:pt x="139" y="3099"/>
                    <a:pt x="154" y="3062"/>
                    <a:pt x="117" y="3033"/>
                  </a:cubicBezTo>
                  <a:cubicBezTo>
                    <a:pt x="103" y="3025"/>
                    <a:pt x="88" y="3011"/>
                    <a:pt x="95" y="2996"/>
                  </a:cubicBezTo>
                  <a:cubicBezTo>
                    <a:pt x="95" y="2982"/>
                    <a:pt x="103" y="2974"/>
                    <a:pt x="117" y="2974"/>
                  </a:cubicBezTo>
                  <a:cubicBezTo>
                    <a:pt x="125" y="2967"/>
                    <a:pt x="139" y="2960"/>
                    <a:pt x="154" y="2952"/>
                  </a:cubicBezTo>
                  <a:cubicBezTo>
                    <a:pt x="168" y="2937"/>
                    <a:pt x="161" y="2923"/>
                    <a:pt x="154" y="2901"/>
                  </a:cubicBezTo>
                  <a:cubicBezTo>
                    <a:pt x="154" y="2879"/>
                    <a:pt x="147" y="2857"/>
                    <a:pt x="154" y="2828"/>
                  </a:cubicBezTo>
                  <a:cubicBezTo>
                    <a:pt x="168" y="2776"/>
                    <a:pt x="235" y="2740"/>
                    <a:pt x="308" y="2740"/>
                  </a:cubicBezTo>
                  <a:cubicBezTo>
                    <a:pt x="315" y="2740"/>
                    <a:pt x="323" y="2740"/>
                    <a:pt x="323" y="2740"/>
                  </a:cubicBezTo>
                  <a:cubicBezTo>
                    <a:pt x="330" y="2732"/>
                    <a:pt x="323" y="2718"/>
                    <a:pt x="308" y="2688"/>
                  </a:cubicBezTo>
                  <a:cubicBezTo>
                    <a:pt x="300" y="2681"/>
                    <a:pt x="286" y="2652"/>
                    <a:pt x="293" y="2630"/>
                  </a:cubicBezTo>
                  <a:cubicBezTo>
                    <a:pt x="308" y="2615"/>
                    <a:pt x="330" y="2601"/>
                    <a:pt x="374" y="2601"/>
                  </a:cubicBezTo>
                  <a:cubicBezTo>
                    <a:pt x="396" y="2593"/>
                    <a:pt x="403" y="2593"/>
                    <a:pt x="403" y="2593"/>
                  </a:cubicBezTo>
                  <a:cubicBezTo>
                    <a:pt x="403" y="2586"/>
                    <a:pt x="381" y="2564"/>
                    <a:pt x="366" y="2556"/>
                  </a:cubicBezTo>
                  <a:cubicBezTo>
                    <a:pt x="352" y="2542"/>
                    <a:pt x="352" y="2542"/>
                    <a:pt x="352" y="2542"/>
                  </a:cubicBezTo>
                  <a:cubicBezTo>
                    <a:pt x="323" y="2505"/>
                    <a:pt x="293" y="2491"/>
                    <a:pt x="264" y="2476"/>
                  </a:cubicBezTo>
                  <a:cubicBezTo>
                    <a:pt x="249" y="2469"/>
                    <a:pt x="242" y="2469"/>
                    <a:pt x="227" y="2461"/>
                  </a:cubicBezTo>
                  <a:cubicBezTo>
                    <a:pt x="213" y="2461"/>
                    <a:pt x="191" y="2454"/>
                    <a:pt x="168" y="2439"/>
                  </a:cubicBezTo>
                  <a:cubicBezTo>
                    <a:pt x="147" y="2425"/>
                    <a:pt x="147" y="2403"/>
                    <a:pt x="154" y="2395"/>
                  </a:cubicBezTo>
                  <a:cubicBezTo>
                    <a:pt x="161" y="2381"/>
                    <a:pt x="183" y="2366"/>
                    <a:pt x="198" y="2366"/>
                  </a:cubicBezTo>
                  <a:cubicBezTo>
                    <a:pt x="205" y="2366"/>
                    <a:pt x="213" y="2366"/>
                    <a:pt x="220" y="2373"/>
                  </a:cubicBezTo>
                  <a:cubicBezTo>
                    <a:pt x="242" y="2381"/>
                    <a:pt x="264" y="2388"/>
                    <a:pt x="359" y="2388"/>
                  </a:cubicBezTo>
                  <a:cubicBezTo>
                    <a:pt x="388" y="2388"/>
                    <a:pt x="396" y="2381"/>
                    <a:pt x="396" y="2381"/>
                  </a:cubicBezTo>
                  <a:cubicBezTo>
                    <a:pt x="396" y="2381"/>
                    <a:pt x="374" y="2359"/>
                    <a:pt x="366" y="2351"/>
                  </a:cubicBezTo>
                  <a:cubicBezTo>
                    <a:pt x="330" y="2329"/>
                    <a:pt x="308" y="2278"/>
                    <a:pt x="300" y="2190"/>
                  </a:cubicBezTo>
                  <a:cubicBezTo>
                    <a:pt x="293" y="2168"/>
                    <a:pt x="300" y="2154"/>
                    <a:pt x="308" y="2146"/>
                  </a:cubicBezTo>
                  <a:cubicBezTo>
                    <a:pt x="315" y="2139"/>
                    <a:pt x="330" y="2132"/>
                    <a:pt x="344" y="2132"/>
                  </a:cubicBezTo>
                  <a:cubicBezTo>
                    <a:pt x="374" y="2132"/>
                    <a:pt x="396" y="2146"/>
                    <a:pt x="410" y="2161"/>
                  </a:cubicBezTo>
                  <a:cubicBezTo>
                    <a:pt x="418" y="2168"/>
                    <a:pt x="425" y="2175"/>
                    <a:pt x="432" y="2175"/>
                  </a:cubicBezTo>
                  <a:cubicBezTo>
                    <a:pt x="447" y="2175"/>
                    <a:pt x="476" y="2154"/>
                    <a:pt x="491" y="2139"/>
                  </a:cubicBezTo>
                  <a:cubicBezTo>
                    <a:pt x="498" y="2139"/>
                    <a:pt x="506" y="2132"/>
                    <a:pt x="513" y="2132"/>
                  </a:cubicBezTo>
                  <a:cubicBezTo>
                    <a:pt x="535" y="2132"/>
                    <a:pt x="542" y="2146"/>
                    <a:pt x="557" y="2161"/>
                  </a:cubicBezTo>
                  <a:cubicBezTo>
                    <a:pt x="572" y="2175"/>
                    <a:pt x="586" y="2190"/>
                    <a:pt x="608" y="2197"/>
                  </a:cubicBezTo>
                  <a:cubicBezTo>
                    <a:pt x="616" y="2205"/>
                    <a:pt x="623" y="2205"/>
                    <a:pt x="623" y="2205"/>
                  </a:cubicBezTo>
                  <a:cubicBezTo>
                    <a:pt x="637" y="2205"/>
                    <a:pt x="645" y="2197"/>
                    <a:pt x="652" y="2168"/>
                  </a:cubicBezTo>
                  <a:cubicBezTo>
                    <a:pt x="659" y="2154"/>
                    <a:pt x="667" y="2139"/>
                    <a:pt x="674" y="2124"/>
                  </a:cubicBezTo>
                  <a:cubicBezTo>
                    <a:pt x="696" y="2080"/>
                    <a:pt x="689" y="2066"/>
                    <a:pt x="667" y="2051"/>
                  </a:cubicBezTo>
                  <a:cubicBezTo>
                    <a:pt x="667" y="2044"/>
                    <a:pt x="659" y="2044"/>
                    <a:pt x="659" y="2036"/>
                  </a:cubicBezTo>
                  <a:cubicBezTo>
                    <a:pt x="652" y="2029"/>
                    <a:pt x="645" y="2022"/>
                    <a:pt x="630" y="2014"/>
                  </a:cubicBezTo>
                  <a:cubicBezTo>
                    <a:pt x="616" y="2007"/>
                    <a:pt x="601" y="2000"/>
                    <a:pt x="586" y="1978"/>
                  </a:cubicBezTo>
                  <a:cubicBezTo>
                    <a:pt x="572" y="1970"/>
                    <a:pt x="557" y="1956"/>
                    <a:pt x="557" y="1934"/>
                  </a:cubicBezTo>
                  <a:cubicBezTo>
                    <a:pt x="557" y="1919"/>
                    <a:pt x="572" y="1904"/>
                    <a:pt x="594" y="1890"/>
                  </a:cubicBezTo>
                  <a:cubicBezTo>
                    <a:pt x="601" y="1882"/>
                    <a:pt x="601" y="1882"/>
                    <a:pt x="601" y="1882"/>
                  </a:cubicBezTo>
                  <a:cubicBezTo>
                    <a:pt x="616" y="1868"/>
                    <a:pt x="623" y="1853"/>
                    <a:pt x="630" y="1846"/>
                  </a:cubicBezTo>
                  <a:cubicBezTo>
                    <a:pt x="608" y="1838"/>
                    <a:pt x="579" y="1831"/>
                    <a:pt x="542" y="1809"/>
                  </a:cubicBezTo>
                  <a:cubicBezTo>
                    <a:pt x="520" y="1802"/>
                    <a:pt x="498" y="1780"/>
                    <a:pt x="491" y="1758"/>
                  </a:cubicBezTo>
                  <a:cubicBezTo>
                    <a:pt x="491" y="1736"/>
                    <a:pt x="498" y="1721"/>
                    <a:pt x="528" y="1699"/>
                  </a:cubicBezTo>
                  <a:cubicBezTo>
                    <a:pt x="542" y="1685"/>
                    <a:pt x="564" y="1677"/>
                    <a:pt x="579" y="1677"/>
                  </a:cubicBezTo>
                  <a:cubicBezTo>
                    <a:pt x="608" y="1677"/>
                    <a:pt x="630" y="1714"/>
                    <a:pt x="645" y="1743"/>
                  </a:cubicBezTo>
                  <a:cubicBezTo>
                    <a:pt x="652" y="1758"/>
                    <a:pt x="659" y="1773"/>
                    <a:pt x="659" y="1780"/>
                  </a:cubicBezTo>
                  <a:cubicBezTo>
                    <a:pt x="659" y="1773"/>
                    <a:pt x="659" y="1765"/>
                    <a:pt x="667" y="1758"/>
                  </a:cubicBezTo>
                  <a:cubicBezTo>
                    <a:pt x="667" y="1743"/>
                    <a:pt x="667" y="1728"/>
                    <a:pt x="659" y="1714"/>
                  </a:cubicBezTo>
                  <a:cubicBezTo>
                    <a:pt x="659" y="1685"/>
                    <a:pt x="652" y="1655"/>
                    <a:pt x="689" y="1633"/>
                  </a:cubicBezTo>
                  <a:cubicBezTo>
                    <a:pt x="704" y="1619"/>
                    <a:pt x="718" y="1605"/>
                    <a:pt x="718" y="1597"/>
                  </a:cubicBezTo>
                  <a:cubicBezTo>
                    <a:pt x="718" y="1583"/>
                    <a:pt x="711" y="1576"/>
                    <a:pt x="704" y="1576"/>
                  </a:cubicBezTo>
                  <a:cubicBezTo>
                    <a:pt x="674" y="1554"/>
                    <a:pt x="564" y="1488"/>
                    <a:pt x="506" y="1480"/>
                  </a:cubicBezTo>
                  <a:cubicBezTo>
                    <a:pt x="447" y="1473"/>
                    <a:pt x="352" y="1414"/>
                    <a:pt x="330" y="1356"/>
                  </a:cubicBezTo>
                  <a:cubicBezTo>
                    <a:pt x="330" y="1348"/>
                    <a:pt x="330" y="1341"/>
                    <a:pt x="330" y="1334"/>
                  </a:cubicBezTo>
                  <a:cubicBezTo>
                    <a:pt x="315" y="1290"/>
                    <a:pt x="308" y="1275"/>
                    <a:pt x="271" y="1275"/>
                  </a:cubicBezTo>
                  <a:cubicBezTo>
                    <a:pt x="205" y="1275"/>
                    <a:pt x="176" y="1246"/>
                    <a:pt x="147" y="1202"/>
                  </a:cubicBezTo>
                  <a:cubicBezTo>
                    <a:pt x="132" y="1180"/>
                    <a:pt x="132" y="1165"/>
                    <a:pt x="132" y="1143"/>
                  </a:cubicBezTo>
                  <a:cubicBezTo>
                    <a:pt x="125" y="1128"/>
                    <a:pt x="125" y="1114"/>
                    <a:pt x="110" y="1107"/>
                  </a:cubicBezTo>
                  <a:cubicBezTo>
                    <a:pt x="73" y="1077"/>
                    <a:pt x="81" y="1011"/>
                    <a:pt x="81" y="967"/>
                  </a:cubicBezTo>
                  <a:cubicBezTo>
                    <a:pt x="88" y="953"/>
                    <a:pt x="88" y="945"/>
                    <a:pt x="88" y="938"/>
                  </a:cubicBezTo>
                  <a:cubicBezTo>
                    <a:pt x="81" y="916"/>
                    <a:pt x="81" y="916"/>
                    <a:pt x="81" y="916"/>
                  </a:cubicBezTo>
                  <a:cubicBezTo>
                    <a:pt x="95" y="916"/>
                    <a:pt x="95" y="916"/>
                    <a:pt x="95" y="916"/>
                  </a:cubicBezTo>
                  <a:cubicBezTo>
                    <a:pt x="183" y="887"/>
                    <a:pt x="220" y="865"/>
                    <a:pt x="227" y="850"/>
                  </a:cubicBezTo>
                  <a:cubicBezTo>
                    <a:pt x="249" y="814"/>
                    <a:pt x="315" y="755"/>
                    <a:pt x="359" y="748"/>
                  </a:cubicBezTo>
                  <a:cubicBezTo>
                    <a:pt x="374" y="748"/>
                    <a:pt x="396" y="748"/>
                    <a:pt x="410" y="748"/>
                  </a:cubicBezTo>
                  <a:cubicBezTo>
                    <a:pt x="432" y="748"/>
                    <a:pt x="454" y="748"/>
                    <a:pt x="476" y="748"/>
                  </a:cubicBezTo>
                  <a:lnTo>
                    <a:pt x="484" y="748"/>
                  </a:lnTo>
                  <a:cubicBezTo>
                    <a:pt x="520" y="748"/>
                    <a:pt x="579" y="726"/>
                    <a:pt x="586" y="704"/>
                  </a:cubicBezTo>
                  <a:cubicBezTo>
                    <a:pt x="594" y="689"/>
                    <a:pt x="601" y="667"/>
                    <a:pt x="601" y="652"/>
                  </a:cubicBezTo>
                  <a:cubicBezTo>
                    <a:pt x="608" y="623"/>
                    <a:pt x="608" y="594"/>
                    <a:pt x="637" y="579"/>
                  </a:cubicBezTo>
                  <a:cubicBezTo>
                    <a:pt x="637" y="579"/>
                    <a:pt x="645" y="579"/>
                    <a:pt x="652" y="579"/>
                  </a:cubicBezTo>
                  <a:cubicBezTo>
                    <a:pt x="659" y="579"/>
                    <a:pt x="674" y="586"/>
                    <a:pt x="682" y="594"/>
                  </a:cubicBezTo>
                  <a:cubicBezTo>
                    <a:pt x="696" y="601"/>
                    <a:pt x="704" y="608"/>
                    <a:pt x="711" y="608"/>
                  </a:cubicBezTo>
                  <a:cubicBezTo>
                    <a:pt x="718" y="608"/>
                    <a:pt x="725" y="601"/>
                    <a:pt x="733" y="601"/>
                  </a:cubicBezTo>
                  <a:cubicBezTo>
                    <a:pt x="740" y="594"/>
                    <a:pt x="755" y="586"/>
                    <a:pt x="762" y="572"/>
                  </a:cubicBezTo>
                  <a:cubicBezTo>
                    <a:pt x="791" y="550"/>
                    <a:pt x="828" y="528"/>
                    <a:pt x="843" y="506"/>
                  </a:cubicBezTo>
                  <a:cubicBezTo>
                    <a:pt x="872" y="469"/>
                    <a:pt x="887" y="455"/>
                    <a:pt x="931" y="433"/>
                  </a:cubicBezTo>
                  <a:cubicBezTo>
                    <a:pt x="967" y="410"/>
                    <a:pt x="975" y="410"/>
                    <a:pt x="982" y="374"/>
                  </a:cubicBezTo>
                  <a:cubicBezTo>
                    <a:pt x="982" y="352"/>
                    <a:pt x="982" y="352"/>
                    <a:pt x="982" y="352"/>
                  </a:cubicBezTo>
                  <a:cubicBezTo>
                    <a:pt x="982" y="308"/>
                    <a:pt x="989" y="257"/>
                    <a:pt x="1026" y="242"/>
                  </a:cubicBezTo>
                  <a:cubicBezTo>
                    <a:pt x="1063" y="220"/>
                    <a:pt x="1121" y="220"/>
                    <a:pt x="1143" y="220"/>
                  </a:cubicBezTo>
                  <a:cubicBezTo>
                    <a:pt x="1179" y="220"/>
                    <a:pt x="1252" y="242"/>
                    <a:pt x="1274" y="271"/>
                  </a:cubicBezTo>
                  <a:cubicBezTo>
                    <a:pt x="1303" y="301"/>
                    <a:pt x="1340" y="337"/>
                    <a:pt x="1362" y="337"/>
                  </a:cubicBezTo>
                  <a:cubicBezTo>
                    <a:pt x="1369" y="337"/>
                    <a:pt x="1369" y="337"/>
                    <a:pt x="1377" y="330"/>
                  </a:cubicBezTo>
                  <a:cubicBezTo>
                    <a:pt x="1391" y="323"/>
                    <a:pt x="1398" y="308"/>
                    <a:pt x="1406" y="293"/>
                  </a:cubicBezTo>
                  <a:cubicBezTo>
                    <a:pt x="1413" y="279"/>
                    <a:pt x="1421" y="264"/>
                    <a:pt x="1443" y="249"/>
                  </a:cubicBezTo>
                  <a:cubicBezTo>
                    <a:pt x="1457" y="242"/>
                    <a:pt x="1472" y="242"/>
                    <a:pt x="1486" y="242"/>
                  </a:cubicBezTo>
                  <a:cubicBezTo>
                    <a:pt x="1508" y="242"/>
                    <a:pt x="1523" y="249"/>
                    <a:pt x="1545" y="264"/>
                  </a:cubicBezTo>
                  <a:cubicBezTo>
                    <a:pt x="1545" y="271"/>
                    <a:pt x="1560" y="271"/>
                    <a:pt x="1567" y="271"/>
                  </a:cubicBezTo>
                  <a:cubicBezTo>
                    <a:pt x="1582" y="271"/>
                    <a:pt x="1596" y="264"/>
                    <a:pt x="1596" y="264"/>
                  </a:cubicBezTo>
                  <a:cubicBezTo>
                    <a:pt x="1596" y="257"/>
                    <a:pt x="1596" y="257"/>
                    <a:pt x="1596" y="249"/>
                  </a:cubicBezTo>
                  <a:cubicBezTo>
                    <a:pt x="1582" y="242"/>
                    <a:pt x="1574" y="235"/>
                    <a:pt x="1560" y="227"/>
                  </a:cubicBezTo>
                  <a:cubicBezTo>
                    <a:pt x="1545" y="213"/>
                    <a:pt x="1530" y="198"/>
                    <a:pt x="1530" y="161"/>
                  </a:cubicBezTo>
                  <a:cubicBezTo>
                    <a:pt x="1538" y="117"/>
                    <a:pt x="1560" y="103"/>
                    <a:pt x="1604" y="74"/>
                  </a:cubicBezTo>
                  <a:cubicBezTo>
                    <a:pt x="1618" y="66"/>
                    <a:pt x="1618" y="59"/>
                    <a:pt x="1626" y="52"/>
                  </a:cubicBezTo>
                  <a:lnTo>
                    <a:pt x="1626" y="44"/>
                  </a:lnTo>
                  <a:lnTo>
                    <a:pt x="1626" y="44"/>
                  </a:lnTo>
                  <a:cubicBezTo>
                    <a:pt x="1648" y="15"/>
                    <a:pt x="1648" y="15"/>
                    <a:pt x="1648" y="15"/>
                  </a:cubicBezTo>
                  <a:cubicBezTo>
                    <a:pt x="1655" y="22"/>
                    <a:pt x="1655" y="22"/>
                    <a:pt x="1655" y="22"/>
                  </a:cubicBezTo>
                  <a:cubicBezTo>
                    <a:pt x="1662" y="22"/>
                    <a:pt x="1670" y="15"/>
                    <a:pt x="1677" y="15"/>
                  </a:cubicBezTo>
                  <a:lnTo>
                    <a:pt x="1684" y="15"/>
                  </a:lnTo>
                  <a:cubicBezTo>
                    <a:pt x="1692" y="15"/>
                    <a:pt x="1692" y="22"/>
                    <a:pt x="1699" y="22"/>
                  </a:cubicBezTo>
                  <a:cubicBezTo>
                    <a:pt x="1721" y="22"/>
                    <a:pt x="1743" y="15"/>
                    <a:pt x="1765" y="15"/>
                  </a:cubicBezTo>
                  <a:cubicBezTo>
                    <a:pt x="1794" y="7"/>
                    <a:pt x="1816" y="0"/>
                    <a:pt x="1838" y="0"/>
                  </a:cubicBezTo>
                  <a:cubicBezTo>
                    <a:pt x="1846" y="0"/>
                    <a:pt x="1853" y="7"/>
                    <a:pt x="1867" y="7"/>
                  </a:cubicBezTo>
                  <a:cubicBezTo>
                    <a:pt x="1875" y="7"/>
                    <a:pt x="1889" y="15"/>
                    <a:pt x="1904" y="15"/>
                  </a:cubicBezTo>
                  <a:cubicBezTo>
                    <a:pt x="1934" y="22"/>
                    <a:pt x="1963" y="29"/>
                    <a:pt x="1985" y="44"/>
                  </a:cubicBezTo>
                  <a:cubicBezTo>
                    <a:pt x="1992" y="52"/>
                    <a:pt x="1999" y="59"/>
                    <a:pt x="2007" y="74"/>
                  </a:cubicBezTo>
                  <a:cubicBezTo>
                    <a:pt x="2021" y="88"/>
                    <a:pt x="2036" y="103"/>
                    <a:pt x="2051" y="103"/>
                  </a:cubicBezTo>
                  <a:cubicBezTo>
                    <a:pt x="2065" y="103"/>
                    <a:pt x="2073" y="103"/>
                    <a:pt x="2073" y="103"/>
                  </a:cubicBezTo>
                  <a:cubicBezTo>
                    <a:pt x="2087" y="103"/>
                    <a:pt x="2095" y="103"/>
                    <a:pt x="2102" y="103"/>
                  </a:cubicBezTo>
                  <a:cubicBezTo>
                    <a:pt x="2109" y="110"/>
                    <a:pt x="2117" y="110"/>
                    <a:pt x="2124" y="110"/>
                  </a:cubicBezTo>
                  <a:cubicBezTo>
                    <a:pt x="2153" y="110"/>
                    <a:pt x="2175" y="139"/>
                    <a:pt x="2175" y="169"/>
                  </a:cubicBezTo>
                  <a:cubicBezTo>
                    <a:pt x="2175" y="198"/>
                    <a:pt x="2168" y="220"/>
                    <a:pt x="2131" y="227"/>
                  </a:cubicBezTo>
                  <a:cubicBezTo>
                    <a:pt x="2095" y="227"/>
                    <a:pt x="2095" y="235"/>
                    <a:pt x="2095" y="235"/>
                  </a:cubicBezTo>
                  <a:cubicBezTo>
                    <a:pt x="2095" y="235"/>
                    <a:pt x="2087" y="242"/>
                    <a:pt x="2102" y="264"/>
                  </a:cubicBezTo>
                  <a:cubicBezTo>
                    <a:pt x="2117" y="279"/>
                    <a:pt x="2131" y="293"/>
                    <a:pt x="2146" y="308"/>
                  </a:cubicBezTo>
                  <a:cubicBezTo>
                    <a:pt x="2175" y="330"/>
                    <a:pt x="2190" y="345"/>
                    <a:pt x="2190" y="367"/>
                  </a:cubicBezTo>
                  <a:cubicBezTo>
                    <a:pt x="2197" y="374"/>
                    <a:pt x="2190" y="388"/>
                    <a:pt x="2190" y="403"/>
                  </a:cubicBezTo>
                  <a:cubicBezTo>
                    <a:pt x="2183" y="425"/>
                    <a:pt x="2183" y="433"/>
                    <a:pt x="2190" y="440"/>
                  </a:cubicBezTo>
                  <a:cubicBezTo>
                    <a:pt x="2212" y="462"/>
                    <a:pt x="2248" y="520"/>
                    <a:pt x="2248" y="557"/>
                  </a:cubicBezTo>
                  <a:cubicBezTo>
                    <a:pt x="2248" y="667"/>
                    <a:pt x="2248" y="667"/>
                    <a:pt x="2248" y="667"/>
                  </a:cubicBezTo>
                  <a:cubicBezTo>
                    <a:pt x="2248" y="704"/>
                    <a:pt x="2263" y="733"/>
                    <a:pt x="2285" y="740"/>
                  </a:cubicBezTo>
                  <a:cubicBezTo>
                    <a:pt x="2300" y="740"/>
                    <a:pt x="2307" y="748"/>
                    <a:pt x="2322" y="748"/>
                  </a:cubicBezTo>
                  <a:cubicBezTo>
                    <a:pt x="2336" y="748"/>
                    <a:pt x="2351" y="740"/>
                    <a:pt x="2373" y="733"/>
                  </a:cubicBezTo>
                  <a:cubicBezTo>
                    <a:pt x="2388" y="726"/>
                    <a:pt x="2395" y="726"/>
                    <a:pt x="2403" y="718"/>
                  </a:cubicBezTo>
                  <a:cubicBezTo>
                    <a:pt x="2417" y="711"/>
                    <a:pt x="2432" y="711"/>
                    <a:pt x="2439" y="711"/>
                  </a:cubicBezTo>
                  <a:cubicBezTo>
                    <a:pt x="2454" y="711"/>
                    <a:pt x="2461" y="711"/>
                    <a:pt x="2476" y="718"/>
                  </a:cubicBezTo>
                  <a:cubicBezTo>
                    <a:pt x="2490" y="726"/>
                    <a:pt x="2505" y="733"/>
                    <a:pt x="2527" y="748"/>
                  </a:cubicBezTo>
                  <a:cubicBezTo>
                    <a:pt x="2556" y="762"/>
                    <a:pt x="2578" y="777"/>
                    <a:pt x="2600" y="784"/>
                  </a:cubicBezTo>
                  <a:cubicBezTo>
                    <a:pt x="2608" y="792"/>
                    <a:pt x="2622" y="792"/>
                    <a:pt x="2637" y="792"/>
                  </a:cubicBezTo>
                  <a:cubicBezTo>
                    <a:pt x="2644" y="792"/>
                    <a:pt x="2652" y="792"/>
                    <a:pt x="2659" y="784"/>
                  </a:cubicBezTo>
                  <a:cubicBezTo>
                    <a:pt x="2674" y="777"/>
                    <a:pt x="2681" y="777"/>
                    <a:pt x="2681" y="777"/>
                  </a:cubicBezTo>
                  <a:cubicBezTo>
                    <a:pt x="2696" y="777"/>
                    <a:pt x="2703" y="784"/>
                    <a:pt x="2710" y="792"/>
                  </a:cubicBezTo>
                  <a:cubicBezTo>
                    <a:pt x="2717" y="792"/>
                    <a:pt x="2717" y="792"/>
                    <a:pt x="2717" y="792"/>
                  </a:cubicBezTo>
                  <a:cubicBezTo>
                    <a:pt x="2732" y="792"/>
                    <a:pt x="2739" y="792"/>
                    <a:pt x="2739" y="784"/>
                  </a:cubicBezTo>
                  <a:cubicBezTo>
                    <a:pt x="2754" y="777"/>
                    <a:pt x="2761" y="762"/>
                    <a:pt x="2784" y="762"/>
                  </a:cubicBezTo>
                  <a:cubicBezTo>
                    <a:pt x="2791" y="762"/>
                    <a:pt x="2791" y="762"/>
                    <a:pt x="2798" y="769"/>
                  </a:cubicBezTo>
                  <a:cubicBezTo>
                    <a:pt x="2820" y="769"/>
                    <a:pt x="2827" y="777"/>
                    <a:pt x="2842" y="784"/>
                  </a:cubicBezTo>
                  <a:cubicBezTo>
                    <a:pt x="2849" y="792"/>
                    <a:pt x="2857" y="799"/>
                    <a:pt x="2871" y="799"/>
                  </a:cubicBezTo>
                  <a:cubicBezTo>
                    <a:pt x="2871" y="799"/>
                    <a:pt x="2879" y="799"/>
                    <a:pt x="2879" y="792"/>
                  </a:cubicBezTo>
                  <a:cubicBezTo>
                    <a:pt x="2901" y="792"/>
                    <a:pt x="2915" y="784"/>
                    <a:pt x="2923" y="777"/>
                  </a:cubicBezTo>
                  <a:cubicBezTo>
                    <a:pt x="2930" y="769"/>
                    <a:pt x="2937" y="762"/>
                    <a:pt x="2959" y="762"/>
                  </a:cubicBezTo>
                  <a:cubicBezTo>
                    <a:pt x="2981" y="762"/>
                    <a:pt x="2989" y="784"/>
                    <a:pt x="2989" y="799"/>
                  </a:cubicBezTo>
                  <a:cubicBezTo>
                    <a:pt x="2996" y="806"/>
                    <a:pt x="2996" y="814"/>
                    <a:pt x="3011" y="814"/>
                  </a:cubicBezTo>
                  <a:cubicBezTo>
                    <a:pt x="3025" y="814"/>
                    <a:pt x="3040" y="814"/>
                    <a:pt x="3055" y="821"/>
                  </a:cubicBezTo>
                  <a:cubicBezTo>
                    <a:pt x="3069" y="821"/>
                    <a:pt x="3084" y="828"/>
                    <a:pt x="3106" y="828"/>
                  </a:cubicBezTo>
                  <a:cubicBezTo>
                    <a:pt x="3135" y="828"/>
                    <a:pt x="3150" y="843"/>
                    <a:pt x="3157" y="857"/>
                  </a:cubicBezTo>
                  <a:cubicBezTo>
                    <a:pt x="3172" y="879"/>
                    <a:pt x="3165" y="902"/>
                    <a:pt x="3157" y="924"/>
                  </a:cubicBezTo>
                  <a:cubicBezTo>
                    <a:pt x="3150" y="938"/>
                    <a:pt x="3143" y="938"/>
                    <a:pt x="3150" y="945"/>
                  </a:cubicBezTo>
                  <a:cubicBezTo>
                    <a:pt x="3150" y="953"/>
                    <a:pt x="3157" y="960"/>
                    <a:pt x="3172" y="967"/>
                  </a:cubicBezTo>
                  <a:cubicBezTo>
                    <a:pt x="3216" y="982"/>
                    <a:pt x="3223" y="989"/>
                    <a:pt x="3245" y="1026"/>
                  </a:cubicBezTo>
                  <a:cubicBezTo>
                    <a:pt x="3260" y="1063"/>
                    <a:pt x="3267" y="1070"/>
                    <a:pt x="3304" y="1092"/>
                  </a:cubicBezTo>
                  <a:cubicBezTo>
                    <a:pt x="3311" y="1099"/>
                    <a:pt x="3311" y="1099"/>
                    <a:pt x="3311" y="1099"/>
                  </a:cubicBezTo>
                  <a:cubicBezTo>
                    <a:pt x="3326" y="1107"/>
                    <a:pt x="3333" y="1114"/>
                    <a:pt x="3340" y="1128"/>
                  </a:cubicBezTo>
                  <a:cubicBezTo>
                    <a:pt x="3340" y="1143"/>
                    <a:pt x="3333" y="1158"/>
                    <a:pt x="3304" y="1187"/>
                  </a:cubicBezTo>
                  <a:cubicBezTo>
                    <a:pt x="3289" y="1209"/>
                    <a:pt x="3274" y="1238"/>
                    <a:pt x="3260" y="1261"/>
                  </a:cubicBezTo>
                  <a:cubicBezTo>
                    <a:pt x="3245" y="1297"/>
                    <a:pt x="3230" y="1326"/>
                    <a:pt x="3208" y="1326"/>
                  </a:cubicBezTo>
                  <a:cubicBezTo>
                    <a:pt x="3201" y="1326"/>
                    <a:pt x="3194" y="1319"/>
                    <a:pt x="3186" y="1319"/>
                  </a:cubicBezTo>
                  <a:cubicBezTo>
                    <a:pt x="3179" y="1319"/>
                    <a:pt x="3179" y="1319"/>
                    <a:pt x="3172" y="1319"/>
                  </a:cubicBezTo>
                  <a:cubicBezTo>
                    <a:pt x="3165" y="1319"/>
                    <a:pt x="3150" y="1319"/>
                    <a:pt x="3135" y="1334"/>
                  </a:cubicBezTo>
                  <a:cubicBezTo>
                    <a:pt x="3135" y="1334"/>
                    <a:pt x="3113" y="1348"/>
                    <a:pt x="3113" y="1356"/>
                  </a:cubicBezTo>
                  <a:cubicBezTo>
                    <a:pt x="3113" y="1356"/>
                    <a:pt x="3113" y="1356"/>
                    <a:pt x="3128" y="1370"/>
                  </a:cubicBezTo>
                  <a:cubicBezTo>
                    <a:pt x="3157" y="1400"/>
                    <a:pt x="3201" y="1407"/>
                    <a:pt x="3230" y="1414"/>
                  </a:cubicBezTo>
                  <a:cubicBezTo>
                    <a:pt x="3274" y="1422"/>
                    <a:pt x="3326" y="1444"/>
                    <a:pt x="3333" y="1488"/>
                  </a:cubicBezTo>
                  <a:cubicBezTo>
                    <a:pt x="3340" y="1495"/>
                    <a:pt x="3340" y="1502"/>
                    <a:pt x="3348" y="1510"/>
                  </a:cubicBezTo>
                  <a:cubicBezTo>
                    <a:pt x="3362" y="1539"/>
                    <a:pt x="3377" y="1576"/>
                    <a:pt x="3348" y="1605"/>
                  </a:cubicBezTo>
                  <a:cubicBezTo>
                    <a:pt x="3340" y="1612"/>
                    <a:pt x="3333" y="1612"/>
                    <a:pt x="3326" y="1619"/>
                  </a:cubicBezTo>
                  <a:cubicBezTo>
                    <a:pt x="3304" y="1633"/>
                    <a:pt x="3296" y="1641"/>
                    <a:pt x="3296" y="1648"/>
                  </a:cubicBezTo>
                  <a:cubicBezTo>
                    <a:pt x="3304" y="1677"/>
                    <a:pt x="3318" y="1692"/>
                    <a:pt x="3340" y="1706"/>
                  </a:cubicBezTo>
                  <a:cubicBezTo>
                    <a:pt x="3370" y="1736"/>
                    <a:pt x="3399" y="1751"/>
                    <a:pt x="3421" y="1751"/>
                  </a:cubicBezTo>
                  <a:cubicBezTo>
                    <a:pt x="3421" y="1751"/>
                    <a:pt x="3428" y="1751"/>
                    <a:pt x="3428" y="1743"/>
                  </a:cubicBezTo>
                  <a:cubicBezTo>
                    <a:pt x="3465" y="1736"/>
                    <a:pt x="3538" y="1714"/>
                    <a:pt x="3575" y="1714"/>
                  </a:cubicBezTo>
                  <a:cubicBezTo>
                    <a:pt x="3597" y="1714"/>
                    <a:pt x="3611" y="1721"/>
                    <a:pt x="3626" y="1736"/>
                  </a:cubicBezTo>
                  <a:cubicBezTo>
                    <a:pt x="3634" y="1743"/>
                    <a:pt x="3648" y="1751"/>
                    <a:pt x="3655" y="1751"/>
                  </a:cubicBezTo>
                  <a:cubicBezTo>
                    <a:pt x="3692" y="1751"/>
                    <a:pt x="3729" y="1743"/>
                    <a:pt x="3751" y="1743"/>
                  </a:cubicBezTo>
                  <a:lnTo>
                    <a:pt x="3751" y="1743"/>
                  </a:lnTo>
                  <a:cubicBezTo>
                    <a:pt x="3758" y="1736"/>
                    <a:pt x="3758" y="1736"/>
                    <a:pt x="3758" y="1736"/>
                  </a:cubicBezTo>
                  <a:cubicBezTo>
                    <a:pt x="3780" y="1736"/>
                    <a:pt x="3787" y="1765"/>
                    <a:pt x="3802" y="1787"/>
                  </a:cubicBezTo>
                  <a:cubicBezTo>
                    <a:pt x="3809" y="1802"/>
                    <a:pt x="3809" y="1816"/>
                    <a:pt x="3817" y="1816"/>
                  </a:cubicBezTo>
                  <a:cubicBezTo>
                    <a:pt x="3839" y="1853"/>
                    <a:pt x="3868" y="1875"/>
                    <a:pt x="3890" y="1882"/>
                  </a:cubicBezTo>
                  <a:cubicBezTo>
                    <a:pt x="3905" y="1890"/>
                    <a:pt x="3919" y="1904"/>
                    <a:pt x="3927" y="1912"/>
                  </a:cubicBezTo>
                  <a:cubicBezTo>
                    <a:pt x="3934" y="1926"/>
                    <a:pt x="3934" y="1926"/>
                    <a:pt x="3948" y="1926"/>
                  </a:cubicBezTo>
                  <a:lnTo>
                    <a:pt x="3956" y="1926"/>
                  </a:lnTo>
                  <a:cubicBezTo>
                    <a:pt x="3970" y="1926"/>
                    <a:pt x="3993" y="1926"/>
                    <a:pt x="4015" y="1926"/>
                  </a:cubicBezTo>
                  <a:cubicBezTo>
                    <a:pt x="4051" y="1926"/>
                    <a:pt x="4095" y="1919"/>
                    <a:pt x="4110" y="1912"/>
                  </a:cubicBezTo>
                  <a:cubicBezTo>
                    <a:pt x="4117" y="1904"/>
                    <a:pt x="4117" y="1904"/>
                    <a:pt x="4117" y="1904"/>
                  </a:cubicBezTo>
                  <a:cubicBezTo>
                    <a:pt x="4139" y="1890"/>
                    <a:pt x="4161" y="1882"/>
                    <a:pt x="4183" y="1882"/>
                  </a:cubicBezTo>
                  <a:cubicBezTo>
                    <a:pt x="4198" y="1882"/>
                    <a:pt x="4205" y="1882"/>
                    <a:pt x="4212" y="1890"/>
                  </a:cubicBezTo>
                  <a:cubicBezTo>
                    <a:pt x="4227" y="1897"/>
                    <a:pt x="4234" y="1912"/>
                    <a:pt x="4249" y="1926"/>
                  </a:cubicBezTo>
                  <a:cubicBezTo>
                    <a:pt x="4264" y="1956"/>
                    <a:pt x="4286" y="1985"/>
                    <a:pt x="4315" y="1985"/>
                  </a:cubicBezTo>
                  <a:cubicBezTo>
                    <a:pt x="4366" y="1985"/>
                    <a:pt x="4396" y="2000"/>
                    <a:pt x="4417" y="2051"/>
                  </a:cubicBezTo>
                  <a:cubicBezTo>
                    <a:pt x="4432" y="2087"/>
                    <a:pt x="4454" y="2139"/>
                    <a:pt x="4491" y="2139"/>
                  </a:cubicBezTo>
                  <a:cubicBezTo>
                    <a:pt x="4505" y="2146"/>
                    <a:pt x="4513" y="2146"/>
                    <a:pt x="4527" y="2146"/>
                  </a:cubicBezTo>
                  <a:cubicBezTo>
                    <a:pt x="4535" y="2154"/>
                    <a:pt x="4549" y="2154"/>
                    <a:pt x="4557" y="2154"/>
                  </a:cubicBezTo>
                  <a:cubicBezTo>
                    <a:pt x="4571" y="2154"/>
                    <a:pt x="4579" y="2154"/>
                    <a:pt x="4593" y="2146"/>
                  </a:cubicBezTo>
                  <a:cubicBezTo>
                    <a:pt x="4615" y="2132"/>
                    <a:pt x="4637" y="2124"/>
                    <a:pt x="4659" y="2124"/>
                  </a:cubicBezTo>
                  <a:cubicBezTo>
                    <a:pt x="4681" y="2124"/>
                    <a:pt x="4696" y="2132"/>
                    <a:pt x="4703" y="2146"/>
                  </a:cubicBezTo>
                  <a:cubicBezTo>
                    <a:pt x="4725" y="2175"/>
                    <a:pt x="4733" y="2190"/>
                    <a:pt x="4740" y="2190"/>
                  </a:cubicBezTo>
                  <a:cubicBezTo>
                    <a:pt x="4755" y="2183"/>
                    <a:pt x="4762" y="2175"/>
                    <a:pt x="4769" y="2168"/>
                  </a:cubicBezTo>
                  <a:cubicBezTo>
                    <a:pt x="4784" y="2146"/>
                    <a:pt x="4798" y="2132"/>
                    <a:pt x="4820" y="2132"/>
                  </a:cubicBezTo>
                  <a:cubicBezTo>
                    <a:pt x="4850" y="2132"/>
                    <a:pt x="4872" y="2154"/>
                    <a:pt x="4879" y="2183"/>
                  </a:cubicBezTo>
                  <a:cubicBezTo>
                    <a:pt x="4879" y="2190"/>
                    <a:pt x="4894" y="2219"/>
                    <a:pt x="4908" y="2219"/>
                  </a:cubicBezTo>
                  <a:lnTo>
                    <a:pt x="4916" y="2219"/>
                  </a:lnTo>
                  <a:cubicBezTo>
                    <a:pt x="4938" y="2205"/>
                    <a:pt x="4938" y="2205"/>
                    <a:pt x="4938" y="2190"/>
                  </a:cubicBezTo>
                  <a:cubicBezTo>
                    <a:pt x="4938" y="2183"/>
                    <a:pt x="4938" y="2168"/>
                    <a:pt x="4945" y="2154"/>
                  </a:cubicBezTo>
                  <a:cubicBezTo>
                    <a:pt x="4952" y="2139"/>
                    <a:pt x="4952" y="2139"/>
                    <a:pt x="4952" y="2139"/>
                  </a:cubicBezTo>
                  <a:cubicBezTo>
                    <a:pt x="4967" y="2110"/>
                    <a:pt x="4967" y="2102"/>
                    <a:pt x="5004" y="2073"/>
                  </a:cubicBezTo>
                  <a:cubicBezTo>
                    <a:pt x="5018" y="2058"/>
                    <a:pt x="5055" y="2022"/>
                    <a:pt x="5048" y="1992"/>
                  </a:cubicBezTo>
                  <a:cubicBezTo>
                    <a:pt x="5048" y="1978"/>
                    <a:pt x="5040" y="1978"/>
                    <a:pt x="5026" y="1970"/>
                  </a:cubicBezTo>
                  <a:cubicBezTo>
                    <a:pt x="5004" y="1963"/>
                    <a:pt x="4989" y="1956"/>
                    <a:pt x="4982" y="1926"/>
                  </a:cubicBezTo>
                  <a:cubicBezTo>
                    <a:pt x="4974" y="1919"/>
                    <a:pt x="4974" y="1919"/>
                    <a:pt x="4974" y="1919"/>
                  </a:cubicBezTo>
                  <a:cubicBezTo>
                    <a:pt x="4967" y="1890"/>
                    <a:pt x="4952" y="1853"/>
                    <a:pt x="4982" y="1816"/>
                  </a:cubicBezTo>
                  <a:cubicBezTo>
                    <a:pt x="4996" y="1802"/>
                    <a:pt x="5011" y="1765"/>
                    <a:pt x="5033" y="1728"/>
                  </a:cubicBezTo>
                  <a:lnTo>
                    <a:pt x="5033" y="1728"/>
                  </a:lnTo>
                  <a:cubicBezTo>
                    <a:pt x="5040" y="1721"/>
                    <a:pt x="5040" y="1721"/>
                    <a:pt x="5040" y="1721"/>
                  </a:cubicBezTo>
                  <a:cubicBezTo>
                    <a:pt x="5062" y="1721"/>
                    <a:pt x="5077" y="1721"/>
                    <a:pt x="5084" y="1721"/>
                  </a:cubicBezTo>
                  <a:cubicBezTo>
                    <a:pt x="5121" y="1721"/>
                    <a:pt x="5150" y="1728"/>
                    <a:pt x="5172" y="1765"/>
                  </a:cubicBezTo>
                  <a:cubicBezTo>
                    <a:pt x="5187" y="1787"/>
                    <a:pt x="5216" y="1794"/>
                    <a:pt x="5260" y="1794"/>
                  </a:cubicBezTo>
                  <a:cubicBezTo>
                    <a:pt x="5275" y="1794"/>
                    <a:pt x="5289" y="1794"/>
                    <a:pt x="5304" y="1794"/>
                  </a:cubicBezTo>
                  <a:cubicBezTo>
                    <a:pt x="5341" y="1787"/>
                    <a:pt x="5348" y="1780"/>
                    <a:pt x="5363" y="1780"/>
                  </a:cubicBezTo>
                  <a:cubicBezTo>
                    <a:pt x="5370" y="1773"/>
                    <a:pt x="5377" y="1773"/>
                    <a:pt x="5385" y="1773"/>
                  </a:cubicBezTo>
                  <a:cubicBezTo>
                    <a:pt x="5407" y="1773"/>
                    <a:pt x="5414" y="1787"/>
                    <a:pt x="5421" y="1794"/>
                  </a:cubicBezTo>
                  <a:cubicBezTo>
                    <a:pt x="5429" y="1802"/>
                    <a:pt x="5436" y="1816"/>
                    <a:pt x="5451" y="1816"/>
                  </a:cubicBezTo>
                  <a:cubicBezTo>
                    <a:pt x="5495" y="1824"/>
                    <a:pt x="5524" y="1846"/>
                    <a:pt x="5553" y="1912"/>
                  </a:cubicBezTo>
                  <a:cubicBezTo>
                    <a:pt x="5560" y="1934"/>
                    <a:pt x="5568" y="1948"/>
                    <a:pt x="5568" y="1970"/>
                  </a:cubicBezTo>
                  <a:cubicBezTo>
                    <a:pt x="5575" y="2000"/>
                    <a:pt x="5575" y="2014"/>
                    <a:pt x="5612" y="2022"/>
                  </a:cubicBezTo>
                  <a:cubicBezTo>
                    <a:pt x="5641" y="2029"/>
                    <a:pt x="5648" y="2029"/>
                    <a:pt x="5656" y="2036"/>
                  </a:cubicBezTo>
                  <a:cubicBezTo>
                    <a:pt x="5663" y="2036"/>
                    <a:pt x="5663" y="2036"/>
                    <a:pt x="5663" y="2036"/>
                  </a:cubicBezTo>
                  <a:cubicBezTo>
                    <a:pt x="5670" y="2036"/>
                    <a:pt x="5678" y="2036"/>
                    <a:pt x="5685" y="2029"/>
                  </a:cubicBezTo>
                  <a:cubicBezTo>
                    <a:pt x="5700" y="2029"/>
                    <a:pt x="5707" y="2022"/>
                    <a:pt x="5715" y="2022"/>
                  </a:cubicBezTo>
                  <a:cubicBezTo>
                    <a:pt x="5744" y="2022"/>
                    <a:pt x="5751" y="2051"/>
                    <a:pt x="5758" y="2073"/>
                  </a:cubicBezTo>
                  <a:cubicBezTo>
                    <a:pt x="5758" y="2080"/>
                    <a:pt x="5766" y="2087"/>
                    <a:pt x="5766" y="2095"/>
                  </a:cubicBezTo>
                  <a:cubicBezTo>
                    <a:pt x="5780" y="2124"/>
                    <a:pt x="5780" y="2124"/>
                    <a:pt x="5780" y="2124"/>
                  </a:cubicBezTo>
                  <a:cubicBezTo>
                    <a:pt x="5795" y="2154"/>
                    <a:pt x="5802" y="2190"/>
                    <a:pt x="5817" y="2242"/>
                  </a:cubicBezTo>
                  <a:cubicBezTo>
                    <a:pt x="5824" y="2263"/>
                    <a:pt x="5824" y="2263"/>
                    <a:pt x="5824" y="2263"/>
                  </a:cubicBezTo>
                  <a:cubicBezTo>
                    <a:pt x="5839" y="2322"/>
                    <a:pt x="5839" y="2337"/>
                    <a:pt x="5795" y="2373"/>
                  </a:cubicBezTo>
                  <a:cubicBezTo>
                    <a:pt x="5780" y="2381"/>
                    <a:pt x="5758" y="2388"/>
                    <a:pt x="5707" y="2388"/>
                  </a:cubicBezTo>
                  <a:lnTo>
                    <a:pt x="5707" y="2388"/>
                  </a:lnTo>
                  <a:cubicBezTo>
                    <a:pt x="5685" y="2388"/>
                    <a:pt x="5663" y="2388"/>
                    <a:pt x="5634" y="2388"/>
                  </a:cubicBezTo>
                  <a:cubicBezTo>
                    <a:pt x="5605" y="2381"/>
                    <a:pt x="5583" y="2381"/>
                    <a:pt x="5560" y="2381"/>
                  </a:cubicBezTo>
                  <a:cubicBezTo>
                    <a:pt x="5531" y="2381"/>
                    <a:pt x="5509" y="2388"/>
                    <a:pt x="5495" y="2388"/>
                  </a:cubicBezTo>
                  <a:cubicBezTo>
                    <a:pt x="5458" y="2410"/>
                    <a:pt x="5443" y="2432"/>
                    <a:pt x="5429" y="2469"/>
                  </a:cubicBezTo>
                  <a:cubicBezTo>
                    <a:pt x="5421" y="2476"/>
                    <a:pt x="5414" y="2483"/>
                    <a:pt x="5407" y="2491"/>
                  </a:cubicBezTo>
                  <a:cubicBezTo>
                    <a:pt x="5399" y="2513"/>
                    <a:pt x="5392" y="2542"/>
                    <a:pt x="5392" y="2556"/>
                  </a:cubicBezTo>
                  <a:cubicBezTo>
                    <a:pt x="5385" y="2586"/>
                    <a:pt x="5385" y="2601"/>
                    <a:pt x="5370" y="2608"/>
                  </a:cubicBezTo>
                  <a:cubicBezTo>
                    <a:pt x="5363" y="2615"/>
                    <a:pt x="5363" y="2615"/>
                    <a:pt x="5363" y="2615"/>
                  </a:cubicBezTo>
                  <a:lnTo>
                    <a:pt x="5363" y="2615"/>
                  </a:lnTo>
                  <a:cubicBezTo>
                    <a:pt x="5355" y="2615"/>
                    <a:pt x="5341" y="2615"/>
                    <a:pt x="5326" y="2549"/>
                  </a:cubicBezTo>
                  <a:cubicBezTo>
                    <a:pt x="5319" y="2564"/>
                    <a:pt x="5304" y="2571"/>
                    <a:pt x="5289" y="2578"/>
                  </a:cubicBezTo>
                  <a:cubicBezTo>
                    <a:pt x="5275" y="2586"/>
                    <a:pt x="5260" y="2586"/>
                    <a:pt x="5253" y="2586"/>
                  </a:cubicBezTo>
                  <a:cubicBezTo>
                    <a:pt x="5224" y="2593"/>
                    <a:pt x="5216" y="2593"/>
                    <a:pt x="5216" y="2608"/>
                  </a:cubicBezTo>
                  <a:cubicBezTo>
                    <a:pt x="5216" y="2615"/>
                    <a:pt x="5216" y="2615"/>
                    <a:pt x="5216" y="2615"/>
                  </a:cubicBezTo>
                  <a:cubicBezTo>
                    <a:pt x="5209" y="2644"/>
                    <a:pt x="5201" y="2666"/>
                    <a:pt x="5172" y="2666"/>
                  </a:cubicBezTo>
                  <a:cubicBezTo>
                    <a:pt x="5165" y="2666"/>
                    <a:pt x="5165" y="2666"/>
                    <a:pt x="5158" y="2659"/>
                  </a:cubicBezTo>
                  <a:cubicBezTo>
                    <a:pt x="5143" y="2659"/>
                    <a:pt x="5143" y="2659"/>
                    <a:pt x="5143" y="2659"/>
                  </a:cubicBezTo>
                  <a:cubicBezTo>
                    <a:pt x="5128" y="2652"/>
                    <a:pt x="5114" y="2652"/>
                    <a:pt x="5106" y="2652"/>
                  </a:cubicBezTo>
                  <a:cubicBezTo>
                    <a:pt x="5092" y="2652"/>
                    <a:pt x="5084" y="2652"/>
                    <a:pt x="5077" y="2666"/>
                  </a:cubicBezTo>
                  <a:cubicBezTo>
                    <a:pt x="5070" y="2674"/>
                    <a:pt x="5070" y="2674"/>
                    <a:pt x="5070" y="2681"/>
                  </a:cubicBezTo>
                  <a:cubicBezTo>
                    <a:pt x="5048" y="2703"/>
                    <a:pt x="5048" y="2710"/>
                    <a:pt x="5004" y="2725"/>
                  </a:cubicBezTo>
                  <a:cubicBezTo>
                    <a:pt x="4989" y="2725"/>
                    <a:pt x="4989" y="2725"/>
                    <a:pt x="4989" y="2725"/>
                  </a:cubicBezTo>
                  <a:cubicBezTo>
                    <a:pt x="4989" y="2732"/>
                    <a:pt x="5018" y="2747"/>
                    <a:pt x="5040" y="2754"/>
                  </a:cubicBezTo>
                  <a:cubicBezTo>
                    <a:pt x="5055" y="2754"/>
                    <a:pt x="5055" y="2754"/>
                    <a:pt x="5055" y="2754"/>
                  </a:cubicBezTo>
                  <a:cubicBezTo>
                    <a:pt x="5077" y="2762"/>
                    <a:pt x="5099" y="2762"/>
                    <a:pt x="5106" y="2776"/>
                  </a:cubicBezTo>
                  <a:cubicBezTo>
                    <a:pt x="5114" y="2791"/>
                    <a:pt x="5106" y="2813"/>
                    <a:pt x="5092" y="2828"/>
                  </a:cubicBezTo>
                  <a:cubicBezTo>
                    <a:pt x="5070" y="2864"/>
                    <a:pt x="5040" y="2864"/>
                    <a:pt x="5018" y="2872"/>
                  </a:cubicBezTo>
                  <a:cubicBezTo>
                    <a:pt x="5011" y="2872"/>
                    <a:pt x="5011" y="2872"/>
                    <a:pt x="5004" y="2872"/>
                  </a:cubicBezTo>
                  <a:cubicBezTo>
                    <a:pt x="4982" y="2879"/>
                    <a:pt x="4974" y="2901"/>
                    <a:pt x="4974" y="2937"/>
                  </a:cubicBezTo>
                  <a:cubicBezTo>
                    <a:pt x="4982" y="2937"/>
                    <a:pt x="4982" y="2945"/>
                    <a:pt x="4982" y="2945"/>
                  </a:cubicBezTo>
                  <a:cubicBezTo>
                    <a:pt x="4989" y="2945"/>
                    <a:pt x="5004" y="2930"/>
                    <a:pt x="5011" y="2923"/>
                  </a:cubicBezTo>
                  <a:cubicBezTo>
                    <a:pt x="5011" y="2923"/>
                    <a:pt x="5018" y="2916"/>
                    <a:pt x="5026" y="2916"/>
                  </a:cubicBezTo>
                  <a:cubicBezTo>
                    <a:pt x="5033" y="2908"/>
                    <a:pt x="5040" y="2908"/>
                    <a:pt x="5048" y="2908"/>
                  </a:cubicBezTo>
                  <a:cubicBezTo>
                    <a:pt x="5055" y="2908"/>
                    <a:pt x="5062" y="2916"/>
                    <a:pt x="5070" y="2923"/>
                  </a:cubicBezTo>
                  <a:cubicBezTo>
                    <a:pt x="5084" y="2937"/>
                    <a:pt x="5084" y="2960"/>
                    <a:pt x="5077" y="2982"/>
                  </a:cubicBezTo>
                  <a:cubicBezTo>
                    <a:pt x="5077" y="3004"/>
                    <a:pt x="5070" y="3011"/>
                    <a:pt x="5062" y="3018"/>
                  </a:cubicBezTo>
                  <a:cubicBezTo>
                    <a:pt x="5055" y="3025"/>
                    <a:pt x="5048" y="3033"/>
                    <a:pt x="5055" y="3040"/>
                  </a:cubicBezTo>
                  <a:cubicBezTo>
                    <a:pt x="5062" y="3069"/>
                    <a:pt x="5077" y="3084"/>
                    <a:pt x="5136" y="3092"/>
                  </a:cubicBezTo>
                  <a:cubicBezTo>
                    <a:pt x="5165" y="3099"/>
                    <a:pt x="5179" y="3113"/>
                    <a:pt x="5179" y="3135"/>
                  </a:cubicBezTo>
                  <a:cubicBezTo>
                    <a:pt x="5187" y="3165"/>
                    <a:pt x="5165" y="3209"/>
                    <a:pt x="5143" y="3223"/>
                  </a:cubicBezTo>
                  <a:cubicBezTo>
                    <a:pt x="5121" y="3231"/>
                    <a:pt x="5121" y="3231"/>
                    <a:pt x="5121" y="3231"/>
                  </a:cubicBezTo>
                  <a:cubicBezTo>
                    <a:pt x="5099" y="3238"/>
                    <a:pt x="5099" y="3245"/>
                    <a:pt x="5084" y="3260"/>
                  </a:cubicBezTo>
                  <a:cubicBezTo>
                    <a:pt x="5077" y="3267"/>
                    <a:pt x="5077" y="3267"/>
                    <a:pt x="5077" y="3267"/>
                  </a:cubicBezTo>
                  <a:cubicBezTo>
                    <a:pt x="5070" y="3289"/>
                    <a:pt x="5062" y="3297"/>
                    <a:pt x="5026" y="3311"/>
                  </a:cubicBezTo>
                  <a:cubicBezTo>
                    <a:pt x="5018" y="3311"/>
                    <a:pt x="5004" y="3311"/>
                    <a:pt x="4989" y="3311"/>
                  </a:cubicBezTo>
                  <a:cubicBezTo>
                    <a:pt x="4974" y="3311"/>
                    <a:pt x="4960" y="3311"/>
                    <a:pt x="4952" y="3311"/>
                  </a:cubicBezTo>
                  <a:cubicBezTo>
                    <a:pt x="4938" y="3319"/>
                    <a:pt x="4901" y="3348"/>
                    <a:pt x="4842" y="3348"/>
                  </a:cubicBezTo>
                  <a:cubicBezTo>
                    <a:pt x="4842" y="3355"/>
                    <a:pt x="4842" y="3355"/>
                    <a:pt x="4842" y="3355"/>
                  </a:cubicBezTo>
                  <a:cubicBezTo>
                    <a:pt x="4842" y="3363"/>
                    <a:pt x="4835" y="3370"/>
                    <a:pt x="4828" y="3377"/>
                  </a:cubicBezTo>
                  <a:cubicBezTo>
                    <a:pt x="4813" y="3406"/>
                    <a:pt x="4813" y="3406"/>
                    <a:pt x="4820" y="3428"/>
                  </a:cubicBezTo>
                  <a:cubicBezTo>
                    <a:pt x="4835" y="3451"/>
                    <a:pt x="4842" y="3494"/>
                    <a:pt x="4777" y="3531"/>
                  </a:cubicBezTo>
                  <a:cubicBezTo>
                    <a:pt x="4769" y="3531"/>
                    <a:pt x="4762" y="3531"/>
                    <a:pt x="4755" y="3531"/>
                  </a:cubicBezTo>
                  <a:cubicBezTo>
                    <a:pt x="4733" y="3531"/>
                    <a:pt x="4725" y="3516"/>
                    <a:pt x="4725" y="3502"/>
                  </a:cubicBezTo>
                  <a:cubicBezTo>
                    <a:pt x="4718" y="3494"/>
                    <a:pt x="4718" y="3487"/>
                    <a:pt x="4718" y="3487"/>
                  </a:cubicBezTo>
                  <a:cubicBezTo>
                    <a:pt x="4718" y="3487"/>
                    <a:pt x="4710" y="3494"/>
                    <a:pt x="4710" y="3502"/>
                  </a:cubicBezTo>
                  <a:cubicBezTo>
                    <a:pt x="4710" y="3516"/>
                    <a:pt x="4703" y="3546"/>
                    <a:pt x="4674" y="3568"/>
                  </a:cubicBezTo>
                  <a:cubicBezTo>
                    <a:pt x="4667" y="3582"/>
                    <a:pt x="4652" y="3590"/>
                    <a:pt x="4630" y="3590"/>
                  </a:cubicBezTo>
                  <a:cubicBezTo>
                    <a:pt x="4593" y="3590"/>
                    <a:pt x="4557" y="3546"/>
                    <a:pt x="4549" y="3516"/>
                  </a:cubicBezTo>
                  <a:cubicBezTo>
                    <a:pt x="4542" y="3494"/>
                    <a:pt x="4557" y="3465"/>
                    <a:pt x="4564" y="3451"/>
                  </a:cubicBezTo>
                  <a:cubicBezTo>
                    <a:pt x="4549" y="3436"/>
                    <a:pt x="4527" y="3406"/>
                    <a:pt x="4527" y="3377"/>
                  </a:cubicBezTo>
                  <a:cubicBezTo>
                    <a:pt x="4527" y="3370"/>
                    <a:pt x="4527" y="3355"/>
                    <a:pt x="4535" y="3348"/>
                  </a:cubicBezTo>
                  <a:cubicBezTo>
                    <a:pt x="4535" y="3348"/>
                    <a:pt x="4527" y="3341"/>
                    <a:pt x="4520" y="3341"/>
                  </a:cubicBezTo>
                  <a:cubicBezTo>
                    <a:pt x="4513" y="3341"/>
                    <a:pt x="4513" y="3348"/>
                    <a:pt x="4505" y="3355"/>
                  </a:cubicBezTo>
                  <a:cubicBezTo>
                    <a:pt x="4498" y="3377"/>
                    <a:pt x="4491" y="3385"/>
                    <a:pt x="4469" y="3392"/>
                  </a:cubicBezTo>
                  <a:cubicBezTo>
                    <a:pt x="4461" y="3399"/>
                    <a:pt x="4454" y="3399"/>
                    <a:pt x="4447" y="3406"/>
                  </a:cubicBezTo>
                  <a:cubicBezTo>
                    <a:pt x="4403" y="3436"/>
                    <a:pt x="4388" y="3443"/>
                    <a:pt x="4374" y="3487"/>
                  </a:cubicBezTo>
                  <a:cubicBezTo>
                    <a:pt x="4374" y="3494"/>
                    <a:pt x="4374" y="3494"/>
                    <a:pt x="4374" y="3494"/>
                  </a:cubicBezTo>
                  <a:cubicBezTo>
                    <a:pt x="4351" y="3546"/>
                    <a:pt x="4344" y="3582"/>
                    <a:pt x="4293" y="3590"/>
                  </a:cubicBezTo>
                  <a:cubicBezTo>
                    <a:pt x="4278" y="3590"/>
                    <a:pt x="4278" y="3597"/>
                    <a:pt x="4278" y="3604"/>
                  </a:cubicBezTo>
                  <a:cubicBezTo>
                    <a:pt x="4271" y="3612"/>
                    <a:pt x="4264" y="3626"/>
                    <a:pt x="4278" y="3670"/>
                  </a:cubicBezTo>
                  <a:cubicBezTo>
                    <a:pt x="4286" y="3685"/>
                    <a:pt x="4293" y="3692"/>
                    <a:pt x="4293" y="3692"/>
                  </a:cubicBezTo>
                  <a:cubicBezTo>
                    <a:pt x="4300" y="3692"/>
                    <a:pt x="4308" y="3692"/>
                    <a:pt x="4322" y="3678"/>
                  </a:cubicBezTo>
                  <a:cubicBezTo>
                    <a:pt x="4329" y="3663"/>
                    <a:pt x="4344" y="3663"/>
                    <a:pt x="4351" y="3663"/>
                  </a:cubicBezTo>
                  <a:cubicBezTo>
                    <a:pt x="4388" y="3663"/>
                    <a:pt x="4417" y="3707"/>
                    <a:pt x="4432" y="3758"/>
                  </a:cubicBezTo>
                  <a:cubicBezTo>
                    <a:pt x="4454" y="3824"/>
                    <a:pt x="4439" y="3846"/>
                    <a:pt x="4374" y="3883"/>
                  </a:cubicBezTo>
                  <a:cubicBezTo>
                    <a:pt x="4315" y="3919"/>
                    <a:pt x="4315" y="3927"/>
                    <a:pt x="4286" y="3963"/>
                  </a:cubicBezTo>
                  <a:cubicBezTo>
                    <a:pt x="4293" y="3985"/>
                    <a:pt x="4329" y="4000"/>
                    <a:pt x="4374" y="4015"/>
                  </a:cubicBezTo>
                  <a:cubicBezTo>
                    <a:pt x="4374" y="4044"/>
                    <a:pt x="4374" y="4044"/>
                    <a:pt x="4374" y="4044"/>
                  </a:cubicBezTo>
                  <a:cubicBezTo>
                    <a:pt x="4351" y="4051"/>
                    <a:pt x="4329" y="4059"/>
                    <a:pt x="4308" y="4066"/>
                  </a:cubicBezTo>
                  <a:cubicBezTo>
                    <a:pt x="4242" y="4103"/>
                    <a:pt x="4227" y="4103"/>
                    <a:pt x="4139" y="4103"/>
                  </a:cubicBezTo>
                  <a:cubicBezTo>
                    <a:pt x="4095" y="4103"/>
                    <a:pt x="4073" y="4095"/>
                    <a:pt x="4066" y="4073"/>
                  </a:cubicBezTo>
                  <a:cubicBezTo>
                    <a:pt x="4066" y="4073"/>
                    <a:pt x="4066" y="4073"/>
                    <a:pt x="4051" y="4073"/>
                  </a:cubicBezTo>
                  <a:cubicBezTo>
                    <a:pt x="3985" y="4073"/>
                    <a:pt x="3883" y="4110"/>
                    <a:pt x="3802" y="4147"/>
                  </a:cubicBezTo>
                  <a:cubicBezTo>
                    <a:pt x="3787" y="4154"/>
                    <a:pt x="3773" y="4161"/>
                    <a:pt x="3758" y="4161"/>
                  </a:cubicBezTo>
                  <a:cubicBezTo>
                    <a:pt x="3729" y="4161"/>
                    <a:pt x="3714" y="4147"/>
                    <a:pt x="3699" y="4132"/>
                  </a:cubicBezTo>
                  <a:cubicBezTo>
                    <a:pt x="3692" y="4117"/>
                    <a:pt x="3677" y="4110"/>
                    <a:pt x="3670" y="4103"/>
                  </a:cubicBezTo>
                  <a:cubicBezTo>
                    <a:pt x="3663" y="4103"/>
                    <a:pt x="3663" y="4103"/>
                    <a:pt x="3655" y="4103"/>
                  </a:cubicBezTo>
                  <a:cubicBezTo>
                    <a:pt x="3648" y="4103"/>
                    <a:pt x="3634" y="4117"/>
                    <a:pt x="3619" y="4132"/>
                  </a:cubicBezTo>
                  <a:cubicBezTo>
                    <a:pt x="3611" y="4154"/>
                    <a:pt x="3589" y="4176"/>
                    <a:pt x="3567" y="4191"/>
                  </a:cubicBezTo>
                  <a:cubicBezTo>
                    <a:pt x="3560" y="4205"/>
                    <a:pt x="3546" y="4205"/>
                    <a:pt x="3531" y="4205"/>
                  </a:cubicBezTo>
                  <a:cubicBezTo>
                    <a:pt x="3472" y="4205"/>
                    <a:pt x="3443" y="4125"/>
                    <a:pt x="3436" y="4095"/>
                  </a:cubicBezTo>
                  <a:cubicBezTo>
                    <a:pt x="3421" y="4051"/>
                    <a:pt x="3414" y="4022"/>
                    <a:pt x="3362" y="4015"/>
                  </a:cubicBezTo>
                  <a:cubicBezTo>
                    <a:pt x="3340" y="4007"/>
                    <a:pt x="3318" y="3993"/>
                    <a:pt x="3304" y="3963"/>
                  </a:cubicBezTo>
                  <a:cubicBezTo>
                    <a:pt x="3282" y="3934"/>
                    <a:pt x="3274" y="3883"/>
                    <a:pt x="3282" y="3861"/>
                  </a:cubicBezTo>
                  <a:cubicBezTo>
                    <a:pt x="3289" y="3839"/>
                    <a:pt x="3296" y="3780"/>
                    <a:pt x="3274" y="3751"/>
                  </a:cubicBezTo>
                  <a:cubicBezTo>
                    <a:pt x="3267" y="3744"/>
                    <a:pt x="3260" y="3744"/>
                    <a:pt x="3252" y="3744"/>
                  </a:cubicBezTo>
                  <a:cubicBezTo>
                    <a:pt x="3245" y="3744"/>
                    <a:pt x="3230" y="3744"/>
                    <a:pt x="3216" y="3744"/>
                  </a:cubicBezTo>
                  <a:cubicBezTo>
                    <a:pt x="3208" y="3744"/>
                    <a:pt x="3201" y="3744"/>
                    <a:pt x="3186" y="3744"/>
                  </a:cubicBezTo>
                  <a:cubicBezTo>
                    <a:pt x="3150" y="3744"/>
                    <a:pt x="3150" y="3751"/>
                    <a:pt x="3143" y="3758"/>
                  </a:cubicBezTo>
                  <a:cubicBezTo>
                    <a:pt x="3128" y="3795"/>
                    <a:pt x="3091" y="3817"/>
                    <a:pt x="3033" y="3854"/>
                  </a:cubicBezTo>
                  <a:cubicBezTo>
                    <a:pt x="2996" y="3883"/>
                    <a:pt x="2959" y="3905"/>
                    <a:pt x="2945" y="3919"/>
                  </a:cubicBezTo>
                  <a:cubicBezTo>
                    <a:pt x="2945" y="3949"/>
                    <a:pt x="2959" y="4051"/>
                    <a:pt x="2996" y="4117"/>
                  </a:cubicBezTo>
                  <a:cubicBezTo>
                    <a:pt x="3025" y="4169"/>
                    <a:pt x="3025" y="4235"/>
                    <a:pt x="3018" y="4301"/>
                  </a:cubicBezTo>
                  <a:cubicBezTo>
                    <a:pt x="3018" y="4344"/>
                    <a:pt x="3018" y="4388"/>
                    <a:pt x="3018" y="4440"/>
                  </a:cubicBezTo>
                  <a:cubicBezTo>
                    <a:pt x="3025" y="4498"/>
                    <a:pt x="3018" y="4535"/>
                    <a:pt x="3003" y="4557"/>
                  </a:cubicBezTo>
                  <a:cubicBezTo>
                    <a:pt x="2989" y="4572"/>
                    <a:pt x="2967" y="4572"/>
                    <a:pt x="2952" y="4572"/>
                  </a:cubicBezTo>
                  <a:cubicBezTo>
                    <a:pt x="2945" y="4572"/>
                    <a:pt x="2945" y="4572"/>
                    <a:pt x="2937" y="4572"/>
                  </a:cubicBezTo>
                  <a:cubicBezTo>
                    <a:pt x="2930" y="4572"/>
                    <a:pt x="2930" y="4572"/>
                    <a:pt x="2923" y="4572"/>
                  </a:cubicBezTo>
                  <a:cubicBezTo>
                    <a:pt x="2908" y="4572"/>
                    <a:pt x="2893" y="4564"/>
                    <a:pt x="2886" y="4557"/>
                  </a:cubicBezTo>
                  <a:cubicBezTo>
                    <a:pt x="2879" y="4550"/>
                    <a:pt x="2871" y="4550"/>
                    <a:pt x="2871" y="4550"/>
                  </a:cubicBezTo>
                  <a:cubicBezTo>
                    <a:pt x="2864" y="4550"/>
                    <a:pt x="2864" y="4550"/>
                    <a:pt x="2857" y="4557"/>
                  </a:cubicBezTo>
                  <a:cubicBezTo>
                    <a:pt x="2842" y="4564"/>
                    <a:pt x="2827" y="4572"/>
                    <a:pt x="2813" y="4572"/>
                  </a:cubicBezTo>
                  <a:cubicBezTo>
                    <a:pt x="2784" y="4572"/>
                    <a:pt x="2754" y="4557"/>
                    <a:pt x="2725" y="4520"/>
                  </a:cubicBezTo>
                  <a:cubicBezTo>
                    <a:pt x="2681" y="4476"/>
                    <a:pt x="2703" y="4418"/>
                    <a:pt x="2710" y="4410"/>
                  </a:cubicBezTo>
                  <a:cubicBezTo>
                    <a:pt x="2710" y="4396"/>
                    <a:pt x="2725" y="4330"/>
                    <a:pt x="2703" y="4308"/>
                  </a:cubicBezTo>
                  <a:cubicBezTo>
                    <a:pt x="2681" y="4286"/>
                    <a:pt x="2659" y="4286"/>
                    <a:pt x="2644" y="4286"/>
                  </a:cubicBezTo>
                  <a:cubicBezTo>
                    <a:pt x="2629" y="4286"/>
                    <a:pt x="2622" y="4286"/>
                    <a:pt x="2622" y="4286"/>
                  </a:cubicBezTo>
                  <a:lnTo>
                    <a:pt x="2622" y="4286"/>
                  </a:lnTo>
                  <a:cubicBezTo>
                    <a:pt x="2622" y="4286"/>
                    <a:pt x="2564" y="4330"/>
                    <a:pt x="2512" y="4330"/>
                  </a:cubicBezTo>
                  <a:cubicBezTo>
                    <a:pt x="2505" y="4330"/>
                    <a:pt x="2498" y="4323"/>
                    <a:pt x="2483" y="4315"/>
                  </a:cubicBezTo>
                  <a:cubicBezTo>
                    <a:pt x="2439" y="4286"/>
                    <a:pt x="2424" y="4286"/>
                    <a:pt x="2417" y="4286"/>
                  </a:cubicBezTo>
                  <a:cubicBezTo>
                    <a:pt x="2417" y="4308"/>
                    <a:pt x="2403" y="4315"/>
                    <a:pt x="2388" y="4315"/>
                  </a:cubicBezTo>
                  <a:cubicBezTo>
                    <a:pt x="2366" y="4315"/>
                    <a:pt x="2336" y="4286"/>
                    <a:pt x="2322" y="4256"/>
                  </a:cubicBezTo>
                  <a:cubicBezTo>
                    <a:pt x="2300" y="4220"/>
                    <a:pt x="2227" y="4205"/>
                    <a:pt x="2190" y="4205"/>
                  </a:cubicBezTo>
                  <a:cubicBezTo>
                    <a:pt x="2175" y="4205"/>
                    <a:pt x="2161" y="4205"/>
                    <a:pt x="2146" y="4205"/>
                  </a:cubicBezTo>
                  <a:cubicBezTo>
                    <a:pt x="2131" y="4198"/>
                    <a:pt x="2117" y="4198"/>
                    <a:pt x="2102" y="4198"/>
                  </a:cubicBezTo>
                  <a:cubicBezTo>
                    <a:pt x="2080" y="4198"/>
                    <a:pt x="2065" y="4198"/>
                    <a:pt x="2043" y="4205"/>
                  </a:cubicBezTo>
                  <a:cubicBezTo>
                    <a:pt x="1985" y="4227"/>
                    <a:pt x="1970" y="4235"/>
                    <a:pt x="1912" y="4278"/>
                  </a:cubicBezTo>
                  <a:cubicBezTo>
                    <a:pt x="1889" y="4293"/>
                    <a:pt x="1889" y="4293"/>
                    <a:pt x="1889" y="4293"/>
                  </a:cubicBezTo>
                  <a:cubicBezTo>
                    <a:pt x="1831" y="4337"/>
                    <a:pt x="1838" y="4359"/>
                    <a:pt x="1853" y="4418"/>
                  </a:cubicBezTo>
                  <a:cubicBezTo>
                    <a:pt x="1860" y="4440"/>
                    <a:pt x="1860" y="4440"/>
                    <a:pt x="1860" y="4440"/>
                  </a:cubicBezTo>
                  <a:cubicBezTo>
                    <a:pt x="1875" y="4476"/>
                    <a:pt x="1919" y="4491"/>
                    <a:pt x="1977" y="4513"/>
                  </a:cubicBezTo>
                  <a:cubicBezTo>
                    <a:pt x="2007" y="4528"/>
                    <a:pt x="2036" y="4535"/>
                    <a:pt x="2058" y="4550"/>
                  </a:cubicBezTo>
                  <a:cubicBezTo>
                    <a:pt x="2102" y="4579"/>
                    <a:pt x="2117" y="4608"/>
                    <a:pt x="2109" y="4652"/>
                  </a:cubicBezTo>
                  <a:cubicBezTo>
                    <a:pt x="2102" y="4682"/>
                    <a:pt x="2073" y="4704"/>
                    <a:pt x="2043" y="4704"/>
                  </a:cubicBezTo>
                  <a:cubicBezTo>
                    <a:pt x="2021" y="4704"/>
                    <a:pt x="2007" y="4704"/>
                    <a:pt x="1999" y="4696"/>
                  </a:cubicBezTo>
                  <a:lnTo>
                    <a:pt x="1992" y="4696"/>
                  </a:lnTo>
                  <a:cubicBezTo>
                    <a:pt x="1992" y="4696"/>
                    <a:pt x="1985" y="4696"/>
                    <a:pt x="1977" y="4711"/>
                  </a:cubicBezTo>
                  <a:cubicBezTo>
                    <a:pt x="1963" y="4725"/>
                    <a:pt x="1941" y="4733"/>
                    <a:pt x="1919" y="4733"/>
                  </a:cubicBezTo>
                  <a:cubicBezTo>
                    <a:pt x="1897" y="4733"/>
                    <a:pt x="1875" y="4725"/>
                    <a:pt x="1853" y="4718"/>
                  </a:cubicBezTo>
                  <a:cubicBezTo>
                    <a:pt x="1853" y="4740"/>
                    <a:pt x="1853" y="4762"/>
                    <a:pt x="1838" y="4769"/>
                  </a:cubicBezTo>
                  <a:cubicBezTo>
                    <a:pt x="1831" y="4784"/>
                    <a:pt x="1809" y="4792"/>
                    <a:pt x="1787" y="479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2" name="Freeform 131"/>
            <p:cNvSpPr>
              <a:spLocks noChangeArrowheads="1"/>
            </p:cNvSpPr>
            <p:nvPr/>
          </p:nvSpPr>
          <p:spPr bwMode="auto">
            <a:xfrm>
              <a:off x="6589487" y="6880626"/>
              <a:ext cx="2257995" cy="1834849"/>
            </a:xfrm>
            <a:custGeom>
              <a:avLst/>
              <a:gdLst>
                <a:gd name="T0" fmla="*/ 2190 w 5877"/>
                <a:gd name="T1" fmla="*/ 477 h 4829"/>
                <a:gd name="T2" fmla="*/ 2732 w 5877"/>
                <a:gd name="T3" fmla="*/ 836 h 4829"/>
                <a:gd name="T4" fmla="*/ 3311 w 5877"/>
                <a:gd name="T5" fmla="*/ 1129 h 4829"/>
                <a:gd name="T6" fmla="*/ 3451 w 5877"/>
                <a:gd name="T7" fmla="*/ 1780 h 4829"/>
                <a:gd name="T8" fmla="*/ 4330 w 5877"/>
                <a:gd name="T9" fmla="*/ 2022 h 4829"/>
                <a:gd name="T10" fmla="*/ 4938 w 5877"/>
                <a:gd name="T11" fmla="*/ 2256 h 4829"/>
                <a:gd name="T12" fmla="*/ 5400 w 5877"/>
                <a:gd name="T13" fmla="*/ 1809 h 4829"/>
                <a:gd name="T14" fmla="*/ 5502 w 5877"/>
                <a:gd name="T15" fmla="*/ 2395 h 4829"/>
                <a:gd name="T16" fmla="*/ 5055 w 5877"/>
                <a:gd name="T17" fmla="*/ 2791 h 4829"/>
                <a:gd name="T18" fmla="*/ 5041 w 5877"/>
                <a:gd name="T19" fmla="*/ 3319 h 4829"/>
                <a:gd name="T20" fmla="*/ 4594 w 5877"/>
                <a:gd name="T21" fmla="*/ 3473 h 4829"/>
                <a:gd name="T22" fmla="*/ 4381 w 5877"/>
                <a:gd name="T23" fmla="*/ 3897 h 4829"/>
                <a:gd name="T24" fmla="*/ 3465 w 5877"/>
                <a:gd name="T25" fmla="*/ 4110 h 4829"/>
                <a:gd name="T26" fmla="*/ 2886 w 5877"/>
                <a:gd name="T27" fmla="*/ 4550 h 4829"/>
                <a:gd name="T28" fmla="*/ 2403 w 5877"/>
                <a:gd name="T29" fmla="*/ 4323 h 4829"/>
                <a:gd name="T30" fmla="*/ 1853 w 5877"/>
                <a:gd name="T31" fmla="*/ 4711 h 4829"/>
                <a:gd name="T32" fmla="*/ 1129 w 5877"/>
                <a:gd name="T33" fmla="*/ 4161 h 4829"/>
                <a:gd name="T34" fmla="*/ 433 w 5877"/>
                <a:gd name="T35" fmla="*/ 3465 h 4829"/>
                <a:gd name="T36" fmla="*/ 140 w 5877"/>
                <a:gd name="T37" fmla="*/ 3047 h 4829"/>
                <a:gd name="T38" fmla="*/ 389 w 5877"/>
                <a:gd name="T39" fmla="*/ 2366 h 4829"/>
                <a:gd name="T40" fmla="*/ 623 w 5877"/>
                <a:gd name="T41" fmla="*/ 1912 h 4829"/>
                <a:gd name="T42" fmla="*/ 286 w 5877"/>
                <a:gd name="T43" fmla="*/ 1283 h 4829"/>
                <a:gd name="T44" fmla="*/ 667 w 5877"/>
                <a:gd name="T45" fmla="*/ 616 h 4829"/>
                <a:gd name="T46" fmla="*/ 1501 w 5877"/>
                <a:gd name="T47" fmla="*/ 279 h 4829"/>
                <a:gd name="T48" fmla="*/ 1853 w 5877"/>
                <a:gd name="T49" fmla="*/ 44 h 4829"/>
                <a:gd name="T50" fmla="*/ 1501 w 5877"/>
                <a:gd name="T51" fmla="*/ 242 h 4829"/>
                <a:gd name="T52" fmla="*/ 770 w 5877"/>
                <a:gd name="T53" fmla="*/ 586 h 4829"/>
                <a:gd name="T54" fmla="*/ 228 w 5877"/>
                <a:gd name="T55" fmla="*/ 865 h 4829"/>
                <a:gd name="T56" fmla="*/ 521 w 5877"/>
                <a:gd name="T57" fmla="*/ 1517 h 4829"/>
                <a:gd name="T58" fmla="*/ 557 w 5877"/>
                <a:gd name="T59" fmla="*/ 1956 h 4829"/>
                <a:gd name="T60" fmla="*/ 447 w 5877"/>
                <a:gd name="T61" fmla="*/ 2183 h 4829"/>
                <a:gd name="T62" fmla="*/ 242 w 5877"/>
                <a:gd name="T63" fmla="*/ 2498 h 4829"/>
                <a:gd name="T64" fmla="*/ 154 w 5877"/>
                <a:gd name="T65" fmla="*/ 2959 h 4829"/>
                <a:gd name="T66" fmla="*/ 257 w 5877"/>
                <a:gd name="T67" fmla="*/ 3436 h 4829"/>
                <a:gd name="T68" fmla="*/ 381 w 5877"/>
                <a:gd name="T69" fmla="*/ 3619 h 4829"/>
                <a:gd name="T70" fmla="*/ 770 w 5877"/>
                <a:gd name="T71" fmla="*/ 3802 h 4829"/>
                <a:gd name="T72" fmla="*/ 1443 w 5877"/>
                <a:gd name="T73" fmla="*/ 4381 h 4829"/>
                <a:gd name="T74" fmla="*/ 2007 w 5877"/>
                <a:gd name="T75" fmla="*/ 4733 h 4829"/>
                <a:gd name="T76" fmla="*/ 2154 w 5877"/>
                <a:gd name="T77" fmla="*/ 4242 h 4829"/>
                <a:gd name="T78" fmla="*/ 2828 w 5877"/>
                <a:gd name="T79" fmla="*/ 4608 h 4829"/>
                <a:gd name="T80" fmla="*/ 3055 w 5877"/>
                <a:gd name="T81" fmla="*/ 3890 h 4829"/>
                <a:gd name="T82" fmla="*/ 3649 w 5877"/>
                <a:gd name="T83" fmla="*/ 4169 h 4829"/>
                <a:gd name="T84" fmla="*/ 4315 w 5877"/>
                <a:gd name="T85" fmla="*/ 3993 h 4829"/>
                <a:gd name="T86" fmla="*/ 4469 w 5877"/>
                <a:gd name="T87" fmla="*/ 3443 h 4829"/>
                <a:gd name="T88" fmla="*/ 4857 w 5877"/>
                <a:gd name="T89" fmla="*/ 3414 h 4829"/>
                <a:gd name="T90" fmla="*/ 5085 w 5877"/>
                <a:gd name="T91" fmla="*/ 3055 h 4829"/>
                <a:gd name="T92" fmla="*/ 5070 w 5877"/>
                <a:gd name="T93" fmla="*/ 2762 h 4829"/>
                <a:gd name="T94" fmla="*/ 5312 w 5877"/>
                <a:gd name="T95" fmla="*/ 2615 h 4829"/>
                <a:gd name="T96" fmla="*/ 5825 w 5877"/>
                <a:gd name="T97" fmla="*/ 2403 h 4829"/>
                <a:gd name="T98" fmla="*/ 5598 w 5877"/>
                <a:gd name="T99" fmla="*/ 1985 h 4829"/>
                <a:gd name="T100" fmla="*/ 5048 w 5877"/>
                <a:gd name="T101" fmla="*/ 1736 h 4829"/>
                <a:gd name="T102" fmla="*/ 4938 w 5877"/>
                <a:gd name="T103" fmla="*/ 2219 h 4829"/>
                <a:gd name="T104" fmla="*/ 4542 w 5877"/>
                <a:gd name="T105" fmla="*/ 2154 h 4829"/>
                <a:gd name="T106" fmla="*/ 3963 w 5877"/>
                <a:gd name="T107" fmla="*/ 1934 h 4829"/>
                <a:gd name="T108" fmla="*/ 3363 w 5877"/>
                <a:gd name="T109" fmla="*/ 1721 h 4829"/>
                <a:gd name="T110" fmla="*/ 3223 w 5877"/>
                <a:gd name="T111" fmla="*/ 1363 h 4829"/>
                <a:gd name="T112" fmla="*/ 3070 w 5877"/>
                <a:gd name="T113" fmla="*/ 828 h 4829"/>
                <a:gd name="T114" fmla="*/ 2747 w 5877"/>
                <a:gd name="T115" fmla="*/ 791 h 4829"/>
                <a:gd name="T116" fmla="*/ 2337 w 5877"/>
                <a:gd name="T117" fmla="*/ 755 h 4829"/>
                <a:gd name="T118" fmla="*/ 2139 w 5877"/>
                <a:gd name="T119" fmla="*/ 117 h 4829"/>
                <a:gd name="T120" fmla="*/ 1780 w 5877"/>
                <a:gd name="T121" fmla="*/ 15 h 4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77" h="4829">
                  <a:moveTo>
                    <a:pt x="1853" y="44"/>
                  </a:moveTo>
                  <a:lnTo>
                    <a:pt x="1853" y="44"/>
                  </a:lnTo>
                  <a:cubicBezTo>
                    <a:pt x="1861" y="44"/>
                    <a:pt x="1868" y="44"/>
                    <a:pt x="1875" y="44"/>
                  </a:cubicBezTo>
                  <a:cubicBezTo>
                    <a:pt x="1912" y="51"/>
                    <a:pt x="1963" y="51"/>
                    <a:pt x="1985" y="81"/>
                  </a:cubicBezTo>
                  <a:cubicBezTo>
                    <a:pt x="2014" y="96"/>
                    <a:pt x="2036" y="139"/>
                    <a:pt x="2066" y="139"/>
                  </a:cubicBezTo>
                  <a:lnTo>
                    <a:pt x="2073" y="139"/>
                  </a:lnTo>
                  <a:cubicBezTo>
                    <a:pt x="2080" y="139"/>
                    <a:pt x="2088" y="139"/>
                    <a:pt x="2088" y="139"/>
                  </a:cubicBezTo>
                  <a:cubicBezTo>
                    <a:pt x="2110" y="139"/>
                    <a:pt x="2117" y="147"/>
                    <a:pt x="2139" y="147"/>
                  </a:cubicBezTo>
                  <a:cubicBezTo>
                    <a:pt x="2168" y="147"/>
                    <a:pt x="2205" y="227"/>
                    <a:pt x="2139" y="227"/>
                  </a:cubicBezTo>
                  <a:cubicBezTo>
                    <a:pt x="2080" y="235"/>
                    <a:pt x="2088" y="257"/>
                    <a:pt x="2110" y="293"/>
                  </a:cubicBezTo>
                  <a:cubicBezTo>
                    <a:pt x="2132" y="330"/>
                    <a:pt x="2190" y="367"/>
                    <a:pt x="2190" y="389"/>
                  </a:cubicBezTo>
                  <a:cubicBezTo>
                    <a:pt x="2198" y="410"/>
                    <a:pt x="2168" y="455"/>
                    <a:pt x="2190" y="477"/>
                  </a:cubicBezTo>
                  <a:cubicBezTo>
                    <a:pt x="2212" y="498"/>
                    <a:pt x="2249" y="550"/>
                    <a:pt x="2249" y="579"/>
                  </a:cubicBezTo>
                  <a:cubicBezTo>
                    <a:pt x="2249" y="608"/>
                    <a:pt x="2249" y="652"/>
                    <a:pt x="2249" y="689"/>
                  </a:cubicBezTo>
                  <a:cubicBezTo>
                    <a:pt x="2249" y="733"/>
                    <a:pt x="2263" y="762"/>
                    <a:pt x="2293" y="777"/>
                  </a:cubicBezTo>
                  <a:cubicBezTo>
                    <a:pt x="2308" y="777"/>
                    <a:pt x="2322" y="784"/>
                    <a:pt x="2337" y="784"/>
                  </a:cubicBezTo>
                  <a:cubicBezTo>
                    <a:pt x="2351" y="784"/>
                    <a:pt x="2373" y="777"/>
                    <a:pt x="2395" y="770"/>
                  </a:cubicBezTo>
                  <a:cubicBezTo>
                    <a:pt x="2425" y="755"/>
                    <a:pt x="2439" y="748"/>
                    <a:pt x="2454" y="748"/>
                  </a:cubicBezTo>
                  <a:cubicBezTo>
                    <a:pt x="2461" y="748"/>
                    <a:pt x="2469" y="748"/>
                    <a:pt x="2483" y="755"/>
                  </a:cubicBezTo>
                  <a:cubicBezTo>
                    <a:pt x="2513" y="770"/>
                    <a:pt x="2579" y="806"/>
                    <a:pt x="2608" y="821"/>
                  </a:cubicBezTo>
                  <a:cubicBezTo>
                    <a:pt x="2623" y="828"/>
                    <a:pt x="2637" y="828"/>
                    <a:pt x="2652" y="828"/>
                  </a:cubicBezTo>
                  <a:cubicBezTo>
                    <a:pt x="2659" y="828"/>
                    <a:pt x="2674" y="828"/>
                    <a:pt x="2689" y="821"/>
                  </a:cubicBezTo>
                  <a:cubicBezTo>
                    <a:pt x="2689" y="814"/>
                    <a:pt x="2696" y="814"/>
                    <a:pt x="2696" y="814"/>
                  </a:cubicBezTo>
                  <a:cubicBezTo>
                    <a:pt x="2711" y="814"/>
                    <a:pt x="2718" y="836"/>
                    <a:pt x="2732" y="836"/>
                  </a:cubicBezTo>
                  <a:cubicBezTo>
                    <a:pt x="2740" y="836"/>
                    <a:pt x="2740" y="836"/>
                    <a:pt x="2740" y="828"/>
                  </a:cubicBezTo>
                  <a:cubicBezTo>
                    <a:pt x="2769" y="828"/>
                    <a:pt x="2769" y="799"/>
                    <a:pt x="2799" y="799"/>
                  </a:cubicBezTo>
                  <a:cubicBezTo>
                    <a:pt x="2806" y="799"/>
                    <a:pt x="2806" y="799"/>
                    <a:pt x="2813" y="806"/>
                  </a:cubicBezTo>
                  <a:cubicBezTo>
                    <a:pt x="2842" y="806"/>
                    <a:pt x="2850" y="836"/>
                    <a:pt x="2886" y="836"/>
                  </a:cubicBezTo>
                  <a:cubicBezTo>
                    <a:pt x="2886" y="836"/>
                    <a:pt x="2894" y="836"/>
                    <a:pt x="2901" y="828"/>
                  </a:cubicBezTo>
                  <a:cubicBezTo>
                    <a:pt x="2945" y="821"/>
                    <a:pt x="2945" y="806"/>
                    <a:pt x="2974" y="806"/>
                  </a:cubicBezTo>
                  <a:cubicBezTo>
                    <a:pt x="3004" y="806"/>
                    <a:pt x="2982" y="843"/>
                    <a:pt x="3018" y="850"/>
                  </a:cubicBezTo>
                  <a:cubicBezTo>
                    <a:pt x="3062" y="857"/>
                    <a:pt x="3077" y="857"/>
                    <a:pt x="3121" y="865"/>
                  </a:cubicBezTo>
                  <a:cubicBezTo>
                    <a:pt x="3165" y="872"/>
                    <a:pt x="3172" y="909"/>
                    <a:pt x="3158" y="938"/>
                  </a:cubicBezTo>
                  <a:cubicBezTo>
                    <a:pt x="3135" y="967"/>
                    <a:pt x="3143" y="982"/>
                    <a:pt x="3187" y="1004"/>
                  </a:cubicBezTo>
                  <a:cubicBezTo>
                    <a:pt x="3223" y="1019"/>
                    <a:pt x="3231" y="1026"/>
                    <a:pt x="3245" y="1055"/>
                  </a:cubicBezTo>
                  <a:cubicBezTo>
                    <a:pt x="3260" y="1092"/>
                    <a:pt x="3275" y="1107"/>
                    <a:pt x="3311" y="1129"/>
                  </a:cubicBezTo>
                  <a:cubicBezTo>
                    <a:pt x="3341" y="1150"/>
                    <a:pt x="3355" y="1150"/>
                    <a:pt x="3311" y="1202"/>
                  </a:cubicBezTo>
                  <a:cubicBezTo>
                    <a:pt x="3260" y="1253"/>
                    <a:pt x="3253" y="1334"/>
                    <a:pt x="3223" y="1334"/>
                  </a:cubicBezTo>
                  <a:cubicBezTo>
                    <a:pt x="3209" y="1334"/>
                    <a:pt x="3201" y="1326"/>
                    <a:pt x="3187" y="1326"/>
                  </a:cubicBezTo>
                  <a:cubicBezTo>
                    <a:pt x="3172" y="1326"/>
                    <a:pt x="3165" y="1334"/>
                    <a:pt x="3143" y="1341"/>
                  </a:cubicBezTo>
                  <a:cubicBezTo>
                    <a:pt x="3113" y="1363"/>
                    <a:pt x="3099" y="1378"/>
                    <a:pt x="3135" y="1407"/>
                  </a:cubicBezTo>
                  <a:cubicBezTo>
                    <a:pt x="3165" y="1429"/>
                    <a:pt x="3209" y="1444"/>
                    <a:pt x="3245" y="1451"/>
                  </a:cubicBezTo>
                  <a:cubicBezTo>
                    <a:pt x="3282" y="1458"/>
                    <a:pt x="3326" y="1480"/>
                    <a:pt x="3341" y="1510"/>
                  </a:cubicBezTo>
                  <a:cubicBezTo>
                    <a:pt x="3348" y="1546"/>
                    <a:pt x="3385" y="1590"/>
                    <a:pt x="3355" y="1612"/>
                  </a:cubicBezTo>
                  <a:cubicBezTo>
                    <a:pt x="3326" y="1634"/>
                    <a:pt x="3289" y="1641"/>
                    <a:pt x="3297" y="1677"/>
                  </a:cubicBezTo>
                  <a:cubicBezTo>
                    <a:pt x="3304" y="1707"/>
                    <a:pt x="3319" y="1728"/>
                    <a:pt x="3341" y="1743"/>
                  </a:cubicBezTo>
                  <a:cubicBezTo>
                    <a:pt x="3363" y="1758"/>
                    <a:pt x="3407" y="1787"/>
                    <a:pt x="3436" y="1787"/>
                  </a:cubicBezTo>
                  <a:cubicBezTo>
                    <a:pt x="3443" y="1787"/>
                    <a:pt x="3443" y="1787"/>
                    <a:pt x="3451" y="1780"/>
                  </a:cubicBezTo>
                  <a:cubicBezTo>
                    <a:pt x="3487" y="1773"/>
                    <a:pt x="3553" y="1750"/>
                    <a:pt x="3590" y="1750"/>
                  </a:cubicBezTo>
                  <a:cubicBezTo>
                    <a:pt x="3619" y="1750"/>
                    <a:pt x="3641" y="1787"/>
                    <a:pt x="3670" y="1787"/>
                  </a:cubicBezTo>
                  <a:cubicBezTo>
                    <a:pt x="3707" y="1787"/>
                    <a:pt x="3744" y="1780"/>
                    <a:pt x="3766" y="1780"/>
                  </a:cubicBezTo>
                  <a:lnTo>
                    <a:pt x="3773" y="1780"/>
                  </a:lnTo>
                  <a:cubicBezTo>
                    <a:pt x="3795" y="1780"/>
                    <a:pt x="3802" y="1831"/>
                    <a:pt x="3817" y="1853"/>
                  </a:cubicBezTo>
                  <a:cubicBezTo>
                    <a:pt x="3839" y="1875"/>
                    <a:pt x="3861" y="1904"/>
                    <a:pt x="3898" y="1919"/>
                  </a:cubicBezTo>
                  <a:cubicBezTo>
                    <a:pt x="3927" y="1926"/>
                    <a:pt x="3927" y="1963"/>
                    <a:pt x="3963" y="1963"/>
                  </a:cubicBezTo>
                  <a:lnTo>
                    <a:pt x="3971" y="1963"/>
                  </a:lnTo>
                  <a:cubicBezTo>
                    <a:pt x="4015" y="1956"/>
                    <a:pt x="4103" y="1963"/>
                    <a:pt x="4132" y="1948"/>
                  </a:cubicBezTo>
                  <a:cubicBezTo>
                    <a:pt x="4154" y="1934"/>
                    <a:pt x="4176" y="1919"/>
                    <a:pt x="4198" y="1919"/>
                  </a:cubicBezTo>
                  <a:cubicBezTo>
                    <a:pt x="4205" y="1919"/>
                    <a:pt x="4213" y="1919"/>
                    <a:pt x="4220" y="1926"/>
                  </a:cubicBezTo>
                  <a:cubicBezTo>
                    <a:pt x="4249" y="1948"/>
                    <a:pt x="4279" y="2022"/>
                    <a:pt x="4330" y="2022"/>
                  </a:cubicBezTo>
                  <a:cubicBezTo>
                    <a:pt x="4381" y="2022"/>
                    <a:pt x="4403" y="2036"/>
                    <a:pt x="4418" y="2080"/>
                  </a:cubicBezTo>
                  <a:cubicBezTo>
                    <a:pt x="4440" y="2117"/>
                    <a:pt x="4462" y="2176"/>
                    <a:pt x="4506" y="2183"/>
                  </a:cubicBezTo>
                  <a:cubicBezTo>
                    <a:pt x="4535" y="2183"/>
                    <a:pt x="4550" y="2190"/>
                    <a:pt x="4572" y="2190"/>
                  </a:cubicBezTo>
                  <a:cubicBezTo>
                    <a:pt x="4586" y="2190"/>
                    <a:pt x="4601" y="2190"/>
                    <a:pt x="4616" y="2183"/>
                  </a:cubicBezTo>
                  <a:cubicBezTo>
                    <a:pt x="4630" y="2168"/>
                    <a:pt x="4652" y="2161"/>
                    <a:pt x="4674" y="2161"/>
                  </a:cubicBezTo>
                  <a:cubicBezTo>
                    <a:pt x="4689" y="2161"/>
                    <a:pt x="4704" y="2168"/>
                    <a:pt x="4711" y="2183"/>
                  </a:cubicBezTo>
                  <a:cubicBezTo>
                    <a:pt x="4725" y="2205"/>
                    <a:pt x="4740" y="2227"/>
                    <a:pt x="4755" y="2227"/>
                  </a:cubicBezTo>
                  <a:cubicBezTo>
                    <a:pt x="4762" y="2227"/>
                    <a:pt x="4770" y="2227"/>
                    <a:pt x="4770" y="2227"/>
                  </a:cubicBezTo>
                  <a:cubicBezTo>
                    <a:pt x="4792" y="2205"/>
                    <a:pt x="4813" y="2168"/>
                    <a:pt x="4835" y="2168"/>
                  </a:cubicBezTo>
                  <a:cubicBezTo>
                    <a:pt x="4857" y="2168"/>
                    <a:pt x="4872" y="2190"/>
                    <a:pt x="4880" y="2205"/>
                  </a:cubicBezTo>
                  <a:cubicBezTo>
                    <a:pt x="4887" y="2219"/>
                    <a:pt x="4894" y="2256"/>
                    <a:pt x="4923" y="2256"/>
                  </a:cubicBezTo>
                  <a:cubicBezTo>
                    <a:pt x="4931" y="2256"/>
                    <a:pt x="4931" y="2256"/>
                    <a:pt x="4938" y="2256"/>
                  </a:cubicBezTo>
                  <a:cubicBezTo>
                    <a:pt x="4982" y="2227"/>
                    <a:pt x="4960" y="2219"/>
                    <a:pt x="4975" y="2183"/>
                  </a:cubicBezTo>
                  <a:cubicBezTo>
                    <a:pt x="4989" y="2139"/>
                    <a:pt x="4989" y="2132"/>
                    <a:pt x="5026" y="2102"/>
                  </a:cubicBezTo>
                  <a:cubicBezTo>
                    <a:pt x="5063" y="2080"/>
                    <a:pt x="5085" y="2044"/>
                    <a:pt x="5077" y="2007"/>
                  </a:cubicBezTo>
                  <a:cubicBezTo>
                    <a:pt x="5070" y="1978"/>
                    <a:pt x="5019" y="1978"/>
                    <a:pt x="5011" y="1948"/>
                  </a:cubicBezTo>
                  <a:cubicBezTo>
                    <a:pt x="4997" y="1912"/>
                    <a:pt x="4982" y="1882"/>
                    <a:pt x="5011" y="1846"/>
                  </a:cubicBezTo>
                  <a:cubicBezTo>
                    <a:pt x="5026" y="1824"/>
                    <a:pt x="5048" y="1787"/>
                    <a:pt x="5063" y="1758"/>
                  </a:cubicBezTo>
                  <a:lnTo>
                    <a:pt x="5063" y="1758"/>
                  </a:lnTo>
                  <a:cubicBezTo>
                    <a:pt x="5077" y="1758"/>
                    <a:pt x="5092" y="1758"/>
                    <a:pt x="5099" y="1758"/>
                  </a:cubicBezTo>
                  <a:cubicBezTo>
                    <a:pt x="5136" y="1758"/>
                    <a:pt x="5151" y="1765"/>
                    <a:pt x="5173" y="1795"/>
                  </a:cubicBezTo>
                  <a:cubicBezTo>
                    <a:pt x="5194" y="1816"/>
                    <a:pt x="5224" y="1831"/>
                    <a:pt x="5275" y="1831"/>
                  </a:cubicBezTo>
                  <a:cubicBezTo>
                    <a:pt x="5290" y="1831"/>
                    <a:pt x="5304" y="1831"/>
                    <a:pt x="5319" y="1831"/>
                  </a:cubicBezTo>
                  <a:cubicBezTo>
                    <a:pt x="5385" y="1816"/>
                    <a:pt x="5378" y="1809"/>
                    <a:pt x="5400" y="1809"/>
                  </a:cubicBezTo>
                  <a:cubicBezTo>
                    <a:pt x="5429" y="1809"/>
                    <a:pt x="5422" y="1846"/>
                    <a:pt x="5466" y="1853"/>
                  </a:cubicBezTo>
                  <a:cubicBezTo>
                    <a:pt x="5502" y="1860"/>
                    <a:pt x="5532" y="1882"/>
                    <a:pt x="5554" y="1941"/>
                  </a:cubicBezTo>
                  <a:cubicBezTo>
                    <a:pt x="5583" y="2000"/>
                    <a:pt x="5554" y="2044"/>
                    <a:pt x="5627" y="2058"/>
                  </a:cubicBezTo>
                  <a:cubicBezTo>
                    <a:pt x="5663" y="2066"/>
                    <a:pt x="5671" y="2073"/>
                    <a:pt x="5678" y="2073"/>
                  </a:cubicBezTo>
                  <a:cubicBezTo>
                    <a:pt x="5685" y="2073"/>
                    <a:pt x="5693" y="2073"/>
                    <a:pt x="5707" y="2066"/>
                  </a:cubicBezTo>
                  <a:cubicBezTo>
                    <a:pt x="5715" y="2066"/>
                    <a:pt x="5722" y="2058"/>
                    <a:pt x="5730" y="2058"/>
                  </a:cubicBezTo>
                  <a:cubicBezTo>
                    <a:pt x="5751" y="2058"/>
                    <a:pt x="5751" y="2088"/>
                    <a:pt x="5766" y="2124"/>
                  </a:cubicBezTo>
                  <a:cubicBezTo>
                    <a:pt x="5788" y="2168"/>
                    <a:pt x="5803" y="2205"/>
                    <a:pt x="5817" y="2271"/>
                  </a:cubicBezTo>
                  <a:cubicBezTo>
                    <a:pt x="5839" y="2337"/>
                    <a:pt x="5847" y="2344"/>
                    <a:pt x="5803" y="2381"/>
                  </a:cubicBezTo>
                  <a:cubicBezTo>
                    <a:pt x="5788" y="2388"/>
                    <a:pt x="5759" y="2395"/>
                    <a:pt x="5722" y="2395"/>
                  </a:cubicBezTo>
                  <a:cubicBezTo>
                    <a:pt x="5678" y="2395"/>
                    <a:pt x="5620" y="2388"/>
                    <a:pt x="5575" y="2388"/>
                  </a:cubicBezTo>
                  <a:cubicBezTo>
                    <a:pt x="5546" y="2388"/>
                    <a:pt x="5517" y="2388"/>
                    <a:pt x="5502" y="2395"/>
                  </a:cubicBezTo>
                  <a:cubicBezTo>
                    <a:pt x="5444" y="2425"/>
                    <a:pt x="5436" y="2469"/>
                    <a:pt x="5414" y="2505"/>
                  </a:cubicBezTo>
                  <a:cubicBezTo>
                    <a:pt x="5385" y="2549"/>
                    <a:pt x="5392" y="2608"/>
                    <a:pt x="5378" y="2615"/>
                  </a:cubicBezTo>
                  <a:cubicBezTo>
                    <a:pt x="5378" y="2623"/>
                    <a:pt x="5378" y="2623"/>
                    <a:pt x="5378" y="2623"/>
                  </a:cubicBezTo>
                  <a:cubicBezTo>
                    <a:pt x="5363" y="2623"/>
                    <a:pt x="5348" y="2527"/>
                    <a:pt x="5348" y="2527"/>
                  </a:cubicBezTo>
                  <a:cubicBezTo>
                    <a:pt x="5348" y="2527"/>
                    <a:pt x="5341" y="2571"/>
                    <a:pt x="5304" y="2586"/>
                  </a:cubicBezTo>
                  <a:cubicBezTo>
                    <a:pt x="5261" y="2600"/>
                    <a:pt x="5224" y="2593"/>
                    <a:pt x="5216" y="2630"/>
                  </a:cubicBezTo>
                  <a:cubicBezTo>
                    <a:pt x="5209" y="2652"/>
                    <a:pt x="5209" y="2674"/>
                    <a:pt x="5187" y="2674"/>
                  </a:cubicBezTo>
                  <a:cubicBezTo>
                    <a:pt x="5187" y="2674"/>
                    <a:pt x="5180" y="2674"/>
                    <a:pt x="5173" y="2666"/>
                  </a:cubicBezTo>
                  <a:cubicBezTo>
                    <a:pt x="5158" y="2666"/>
                    <a:pt x="5136" y="2659"/>
                    <a:pt x="5121" y="2659"/>
                  </a:cubicBezTo>
                  <a:cubicBezTo>
                    <a:pt x="5107" y="2659"/>
                    <a:pt x="5092" y="2659"/>
                    <a:pt x="5077" y="2681"/>
                  </a:cubicBezTo>
                  <a:cubicBezTo>
                    <a:pt x="5055" y="2710"/>
                    <a:pt x="5063" y="2710"/>
                    <a:pt x="5011" y="2732"/>
                  </a:cubicBezTo>
                  <a:cubicBezTo>
                    <a:pt x="4960" y="2747"/>
                    <a:pt x="5011" y="2784"/>
                    <a:pt x="5055" y="2791"/>
                  </a:cubicBezTo>
                  <a:cubicBezTo>
                    <a:pt x="5099" y="2798"/>
                    <a:pt x="5121" y="2798"/>
                    <a:pt x="5099" y="2842"/>
                  </a:cubicBezTo>
                  <a:cubicBezTo>
                    <a:pt x="5070" y="2879"/>
                    <a:pt x="5041" y="2872"/>
                    <a:pt x="5011" y="2879"/>
                  </a:cubicBezTo>
                  <a:cubicBezTo>
                    <a:pt x="4989" y="2894"/>
                    <a:pt x="4967" y="2916"/>
                    <a:pt x="4975" y="2959"/>
                  </a:cubicBezTo>
                  <a:cubicBezTo>
                    <a:pt x="4982" y="2974"/>
                    <a:pt x="4989" y="2982"/>
                    <a:pt x="4997" y="2982"/>
                  </a:cubicBezTo>
                  <a:cubicBezTo>
                    <a:pt x="5011" y="2982"/>
                    <a:pt x="5026" y="2959"/>
                    <a:pt x="5048" y="2952"/>
                  </a:cubicBezTo>
                  <a:cubicBezTo>
                    <a:pt x="5048" y="2945"/>
                    <a:pt x="5055" y="2945"/>
                    <a:pt x="5063" y="2945"/>
                  </a:cubicBezTo>
                  <a:cubicBezTo>
                    <a:pt x="5077" y="2945"/>
                    <a:pt x="5085" y="2974"/>
                    <a:pt x="5077" y="3004"/>
                  </a:cubicBezTo>
                  <a:cubicBezTo>
                    <a:pt x="5070" y="3033"/>
                    <a:pt x="5048" y="3033"/>
                    <a:pt x="5055" y="3069"/>
                  </a:cubicBezTo>
                  <a:cubicBezTo>
                    <a:pt x="5063" y="3106"/>
                    <a:pt x="5092" y="3121"/>
                    <a:pt x="5151" y="3128"/>
                  </a:cubicBezTo>
                  <a:cubicBezTo>
                    <a:pt x="5209" y="3135"/>
                    <a:pt x="5180" y="3216"/>
                    <a:pt x="5151" y="3231"/>
                  </a:cubicBezTo>
                  <a:cubicBezTo>
                    <a:pt x="5114" y="3245"/>
                    <a:pt x="5107" y="3245"/>
                    <a:pt x="5092" y="3275"/>
                  </a:cubicBezTo>
                  <a:cubicBezTo>
                    <a:pt x="5070" y="3297"/>
                    <a:pt x="5070" y="3304"/>
                    <a:pt x="5041" y="3319"/>
                  </a:cubicBezTo>
                  <a:cubicBezTo>
                    <a:pt x="5026" y="3319"/>
                    <a:pt x="5011" y="3319"/>
                    <a:pt x="5004" y="3319"/>
                  </a:cubicBezTo>
                  <a:cubicBezTo>
                    <a:pt x="4982" y="3319"/>
                    <a:pt x="4960" y="3319"/>
                    <a:pt x="4960" y="3319"/>
                  </a:cubicBezTo>
                  <a:cubicBezTo>
                    <a:pt x="4960" y="3319"/>
                    <a:pt x="4923" y="3348"/>
                    <a:pt x="4857" y="3355"/>
                  </a:cubicBezTo>
                  <a:cubicBezTo>
                    <a:pt x="4792" y="3370"/>
                    <a:pt x="4857" y="3355"/>
                    <a:pt x="4835" y="3392"/>
                  </a:cubicBezTo>
                  <a:cubicBezTo>
                    <a:pt x="4806" y="3428"/>
                    <a:pt x="4806" y="3428"/>
                    <a:pt x="4828" y="3458"/>
                  </a:cubicBezTo>
                  <a:cubicBezTo>
                    <a:pt x="4843" y="3495"/>
                    <a:pt x="4813" y="3516"/>
                    <a:pt x="4784" y="3538"/>
                  </a:cubicBezTo>
                  <a:cubicBezTo>
                    <a:pt x="4777" y="3538"/>
                    <a:pt x="4777" y="3538"/>
                    <a:pt x="4770" y="3538"/>
                  </a:cubicBezTo>
                  <a:cubicBezTo>
                    <a:pt x="4748" y="3538"/>
                    <a:pt x="4755" y="3495"/>
                    <a:pt x="4733" y="3495"/>
                  </a:cubicBezTo>
                  <a:cubicBezTo>
                    <a:pt x="4704" y="3495"/>
                    <a:pt x="4725" y="3538"/>
                    <a:pt x="4682" y="3582"/>
                  </a:cubicBezTo>
                  <a:cubicBezTo>
                    <a:pt x="4667" y="3590"/>
                    <a:pt x="4660" y="3597"/>
                    <a:pt x="4645" y="3597"/>
                  </a:cubicBezTo>
                  <a:cubicBezTo>
                    <a:pt x="4616" y="3597"/>
                    <a:pt x="4586" y="3553"/>
                    <a:pt x="4579" y="3538"/>
                  </a:cubicBezTo>
                  <a:cubicBezTo>
                    <a:pt x="4572" y="3509"/>
                    <a:pt x="4594" y="3473"/>
                    <a:pt x="4594" y="3473"/>
                  </a:cubicBezTo>
                  <a:cubicBezTo>
                    <a:pt x="4594" y="3473"/>
                    <a:pt x="4535" y="3407"/>
                    <a:pt x="4564" y="3385"/>
                  </a:cubicBezTo>
                  <a:cubicBezTo>
                    <a:pt x="4579" y="3370"/>
                    <a:pt x="4557" y="3348"/>
                    <a:pt x="4535" y="3348"/>
                  </a:cubicBezTo>
                  <a:cubicBezTo>
                    <a:pt x="4528" y="3348"/>
                    <a:pt x="4513" y="3355"/>
                    <a:pt x="4513" y="3370"/>
                  </a:cubicBezTo>
                  <a:cubicBezTo>
                    <a:pt x="4491" y="3399"/>
                    <a:pt x="4491" y="3392"/>
                    <a:pt x="4447" y="3421"/>
                  </a:cubicBezTo>
                  <a:cubicBezTo>
                    <a:pt x="4411" y="3443"/>
                    <a:pt x="4389" y="3450"/>
                    <a:pt x="4374" y="3502"/>
                  </a:cubicBezTo>
                  <a:cubicBezTo>
                    <a:pt x="4359" y="3553"/>
                    <a:pt x="4352" y="3590"/>
                    <a:pt x="4308" y="3597"/>
                  </a:cubicBezTo>
                  <a:cubicBezTo>
                    <a:pt x="4264" y="3604"/>
                    <a:pt x="4264" y="3648"/>
                    <a:pt x="4279" y="3700"/>
                  </a:cubicBezTo>
                  <a:cubicBezTo>
                    <a:pt x="4286" y="3722"/>
                    <a:pt x="4301" y="3729"/>
                    <a:pt x="4308" y="3729"/>
                  </a:cubicBezTo>
                  <a:cubicBezTo>
                    <a:pt x="4323" y="3729"/>
                    <a:pt x="4337" y="3722"/>
                    <a:pt x="4352" y="3707"/>
                  </a:cubicBezTo>
                  <a:cubicBezTo>
                    <a:pt x="4352" y="3700"/>
                    <a:pt x="4359" y="3700"/>
                    <a:pt x="4366" y="3700"/>
                  </a:cubicBezTo>
                  <a:cubicBezTo>
                    <a:pt x="4389" y="3700"/>
                    <a:pt x="4418" y="3736"/>
                    <a:pt x="4432" y="3780"/>
                  </a:cubicBezTo>
                  <a:cubicBezTo>
                    <a:pt x="4447" y="3846"/>
                    <a:pt x="4440" y="3861"/>
                    <a:pt x="4381" y="3897"/>
                  </a:cubicBezTo>
                  <a:cubicBezTo>
                    <a:pt x="4323" y="3927"/>
                    <a:pt x="4315" y="3934"/>
                    <a:pt x="4286" y="3978"/>
                  </a:cubicBezTo>
                  <a:cubicBezTo>
                    <a:pt x="4271" y="4015"/>
                    <a:pt x="4359" y="4044"/>
                    <a:pt x="4381" y="4051"/>
                  </a:cubicBezTo>
                  <a:cubicBezTo>
                    <a:pt x="4359" y="4059"/>
                    <a:pt x="4337" y="4066"/>
                    <a:pt x="4315" y="4081"/>
                  </a:cubicBezTo>
                  <a:cubicBezTo>
                    <a:pt x="4257" y="4110"/>
                    <a:pt x="4242" y="4110"/>
                    <a:pt x="4154" y="4110"/>
                  </a:cubicBezTo>
                  <a:cubicBezTo>
                    <a:pt x="4066" y="4110"/>
                    <a:pt x="4132" y="4081"/>
                    <a:pt x="4066" y="4081"/>
                  </a:cubicBezTo>
                  <a:cubicBezTo>
                    <a:pt x="3993" y="4081"/>
                    <a:pt x="3883" y="4125"/>
                    <a:pt x="3810" y="4161"/>
                  </a:cubicBezTo>
                  <a:cubicBezTo>
                    <a:pt x="3795" y="4169"/>
                    <a:pt x="3788" y="4169"/>
                    <a:pt x="3773" y="4169"/>
                  </a:cubicBezTo>
                  <a:cubicBezTo>
                    <a:pt x="3736" y="4169"/>
                    <a:pt x="3722" y="4132"/>
                    <a:pt x="3685" y="4110"/>
                  </a:cubicBezTo>
                  <a:cubicBezTo>
                    <a:pt x="3685" y="4110"/>
                    <a:pt x="3678" y="4110"/>
                    <a:pt x="3670" y="4110"/>
                  </a:cubicBezTo>
                  <a:cubicBezTo>
                    <a:pt x="3641" y="4110"/>
                    <a:pt x="3626" y="4161"/>
                    <a:pt x="3575" y="4205"/>
                  </a:cubicBezTo>
                  <a:cubicBezTo>
                    <a:pt x="3568" y="4213"/>
                    <a:pt x="3553" y="4213"/>
                    <a:pt x="3546" y="4213"/>
                  </a:cubicBezTo>
                  <a:cubicBezTo>
                    <a:pt x="3502" y="4213"/>
                    <a:pt x="3473" y="4147"/>
                    <a:pt x="3465" y="4110"/>
                  </a:cubicBezTo>
                  <a:cubicBezTo>
                    <a:pt x="3451" y="4066"/>
                    <a:pt x="3436" y="4029"/>
                    <a:pt x="3385" y="4022"/>
                  </a:cubicBezTo>
                  <a:cubicBezTo>
                    <a:pt x="3326" y="4007"/>
                    <a:pt x="3304" y="3919"/>
                    <a:pt x="3311" y="3883"/>
                  </a:cubicBezTo>
                  <a:cubicBezTo>
                    <a:pt x="3326" y="3854"/>
                    <a:pt x="3326" y="3751"/>
                    <a:pt x="3267" y="3751"/>
                  </a:cubicBezTo>
                  <a:cubicBezTo>
                    <a:pt x="3245" y="3751"/>
                    <a:pt x="3223" y="3751"/>
                    <a:pt x="3201" y="3751"/>
                  </a:cubicBezTo>
                  <a:cubicBezTo>
                    <a:pt x="3172" y="3751"/>
                    <a:pt x="3150" y="3751"/>
                    <a:pt x="3143" y="3773"/>
                  </a:cubicBezTo>
                  <a:cubicBezTo>
                    <a:pt x="3135" y="3809"/>
                    <a:pt x="3099" y="3832"/>
                    <a:pt x="3040" y="3861"/>
                  </a:cubicBezTo>
                  <a:cubicBezTo>
                    <a:pt x="2989" y="3897"/>
                    <a:pt x="2938" y="3934"/>
                    <a:pt x="2938" y="3934"/>
                  </a:cubicBezTo>
                  <a:cubicBezTo>
                    <a:pt x="2938" y="3934"/>
                    <a:pt x="2952" y="4066"/>
                    <a:pt x="2996" y="4147"/>
                  </a:cubicBezTo>
                  <a:cubicBezTo>
                    <a:pt x="3040" y="4227"/>
                    <a:pt x="3011" y="4330"/>
                    <a:pt x="3018" y="4462"/>
                  </a:cubicBezTo>
                  <a:cubicBezTo>
                    <a:pt x="3026" y="4564"/>
                    <a:pt x="2996" y="4579"/>
                    <a:pt x="2967" y="4579"/>
                  </a:cubicBezTo>
                  <a:cubicBezTo>
                    <a:pt x="2960" y="4579"/>
                    <a:pt x="2952" y="4579"/>
                    <a:pt x="2938" y="4579"/>
                  </a:cubicBezTo>
                  <a:cubicBezTo>
                    <a:pt x="2916" y="4579"/>
                    <a:pt x="2901" y="4550"/>
                    <a:pt x="2886" y="4550"/>
                  </a:cubicBezTo>
                  <a:cubicBezTo>
                    <a:pt x="2879" y="4550"/>
                    <a:pt x="2872" y="4557"/>
                    <a:pt x="2864" y="4564"/>
                  </a:cubicBezTo>
                  <a:cubicBezTo>
                    <a:pt x="2850" y="4579"/>
                    <a:pt x="2842" y="4579"/>
                    <a:pt x="2828" y="4579"/>
                  </a:cubicBezTo>
                  <a:cubicBezTo>
                    <a:pt x="2799" y="4579"/>
                    <a:pt x="2769" y="4557"/>
                    <a:pt x="2747" y="4535"/>
                  </a:cubicBezTo>
                  <a:cubicBezTo>
                    <a:pt x="2711" y="4498"/>
                    <a:pt x="2740" y="4440"/>
                    <a:pt x="2740" y="4440"/>
                  </a:cubicBezTo>
                  <a:cubicBezTo>
                    <a:pt x="2740" y="4440"/>
                    <a:pt x="2762" y="4352"/>
                    <a:pt x="2725" y="4315"/>
                  </a:cubicBezTo>
                  <a:cubicBezTo>
                    <a:pt x="2703" y="4293"/>
                    <a:pt x="2674" y="4293"/>
                    <a:pt x="2659" y="4293"/>
                  </a:cubicBezTo>
                  <a:cubicBezTo>
                    <a:pt x="2644" y="4293"/>
                    <a:pt x="2637" y="4293"/>
                    <a:pt x="2637" y="4293"/>
                  </a:cubicBezTo>
                  <a:cubicBezTo>
                    <a:pt x="2637" y="4293"/>
                    <a:pt x="2571" y="4330"/>
                    <a:pt x="2527" y="4330"/>
                  </a:cubicBezTo>
                  <a:cubicBezTo>
                    <a:pt x="2520" y="4330"/>
                    <a:pt x="2513" y="4330"/>
                    <a:pt x="2513" y="4330"/>
                  </a:cubicBezTo>
                  <a:cubicBezTo>
                    <a:pt x="2483" y="4315"/>
                    <a:pt x="2454" y="4293"/>
                    <a:pt x="2432" y="4293"/>
                  </a:cubicBezTo>
                  <a:cubicBezTo>
                    <a:pt x="2425" y="4293"/>
                    <a:pt x="2418" y="4293"/>
                    <a:pt x="2418" y="4308"/>
                  </a:cubicBezTo>
                  <a:cubicBezTo>
                    <a:pt x="2418" y="4315"/>
                    <a:pt x="2418" y="4323"/>
                    <a:pt x="2403" y="4323"/>
                  </a:cubicBezTo>
                  <a:cubicBezTo>
                    <a:pt x="2388" y="4323"/>
                    <a:pt x="2366" y="4300"/>
                    <a:pt x="2351" y="4271"/>
                  </a:cubicBezTo>
                  <a:cubicBezTo>
                    <a:pt x="2330" y="4227"/>
                    <a:pt x="2249" y="4213"/>
                    <a:pt x="2205" y="4213"/>
                  </a:cubicBezTo>
                  <a:cubicBezTo>
                    <a:pt x="2176" y="4213"/>
                    <a:pt x="2146" y="4205"/>
                    <a:pt x="2117" y="4205"/>
                  </a:cubicBezTo>
                  <a:cubicBezTo>
                    <a:pt x="2095" y="4205"/>
                    <a:pt x="2080" y="4205"/>
                    <a:pt x="2058" y="4213"/>
                  </a:cubicBezTo>
                  <a:cubicBezTo>
                    <a:pt x="1985" y="4235"/>
                    <a:pt x="1978" y="4249"/>
                    <a:pt x="1897" y="4308"/>
                  </a:cubicBezTo>
                  <a:cubicBezTo>
                    <a:pt x="1817" y="4359"/>
                    <a:pt x="1839" y="4396"/>
                    <a:pt x="1861" y="4462"/>
                  </a:cubicBezTo>
                  <a:cubicBezTo>
                    <a:pt x="1882" y="4535"/>
                    <a:pt x="1985" y="4542"/>
                    <a:pt x="2066" y="4586"/>
                  </a:cubicBezTo>
                  <a:cubicBezTo>
                    <a:pt x="2146" y="4630"/>
                    <a:pt x="2102" y="4711"/>
                    <a:pt x="2058" y="4711"/>
                  </a:cubicBezTo>
                  <a:cubicBezTo>
                    <a:pt x="2029" y="4711"/>
                    <a:pt x="2022" y="4704"/>
                    <a:pt x="2007" y="4704"/>
                  </a:cubicBezTo>
                  <a:cubicBezTo>
                    <a:pt x="2000" y="4704"/>
                    <a:pt x="1992" y="4704"/>
                    <a:pt x="1978" y="4726"/>
                  </a:cubicBezTo>
                  <a:cubicBezTo>
                    <a:pt x="1970" y="4740"/>
                    <a:pt x="1956" y="4740"/>
                    <a:pt x="1934" y="4740"/>
                  </a:cubicBezTo>
                  <a:cubicBezTo>
                    <a:pt x="1897" y="4740"/>
                    <a:pt x="1853" y="4711"/>
                    <a:pt x="1853" y="4711"/>
                  </a:cubicBezTo>
                  <a:cubicBezTo>
                    <a:pt x="1868" y="4784"/>
                    <a:pt x="1831" y="4799"/>
                    <a:pt x="1802" y="4799"/>
                  </a:cubicBezTo>
                  <a:cubicBezTo>
                    <a:pt x="1780" y="4799"/>
                    <a:pt x="1758" y="4791"/>
                    <a:pt x="1758" y="4791"/>
                  </a:cubicBezTo>
                  <a:cubicBezTo>
                    <a:pt x="1758" y="4791"/>
                    <a:pt x="1692" y="4784"/>
                    <a:pt x="1626" y="4755"/>
                  </a:cubicBezTo>
                  <a:cubicBezTo>
                    <a:pt x="1560" y="4733"/>
                    <a:pt x="1568" y="4659"/>
                    <a:pt x="1582" y="4586"/>
                  </a:cubicBezTo>
                  <a:cubicBezTo>
                    <a:pt x="1589" y="4520"/>
                    <a:pt x="1545" y="4498"/>
                    <a:pt x="1545" y="4432"/>
                  </a:cubicBezTo>
                  <a:cubicBezTo>
                    <a:pt x="1545" y="4359"/>
                    <a:pt x="1480" y="4352"/>
                    <a:pt x="1480" y="4352"/>
                  </a:cubicBezTo>
                  <a:cubicBezTo>
                    <a:pt x="1480" y="4352"/>
                    <a:pt x="1465" y="4352"/>
                    <a:pt x="1443" y="4352"/>
                  </a:cubicBezTo>
                  <a:cubicBezTo>
                    <a:pt x="1406" y="4352"/>
                    <a:pt x="1355" y="4345"/>
                    <a:pt x="1333" y="4330"/>
                  </a:cubicBezTo>
                  <a:cubicBezTo>
                    <a:pt x="1289" y="4293"/>
                    <a:pt x="1289" y="4235"/>
                    <a:pt x="1238" y="4235"/>
                  </a:cubicBezTo>
                  <a:lnTo>
                    <a:pt x="1230" y="4235"/>
                  </a:lnTo>
                  <a:cubicBezTo>
                    <a:pt x="1223" y="4242"/>
                    <a:pt x="1216" y="4242"/>
                    <a:pt x="1208" y="4242"/>
                  </a:cubicBezTo>
                  <a:cubicBezTo>
                    <a:pt x="1173" y="4242"/>
                    <a:pt x="1158" y="4205"/>
                    <a:pt x="1129" y="4161"/>
                  </a:cubicBezTo>
                  <a:cubicBezTo>
                    <a:pt x="1092" y="4103"/>
                    <a:pt x="1085" y="4081"/>
                    <a:pt x="1026" y="4007"/>
                  </a:cubicBezTo>
                  <a:cubicBezTo>
                    <a:pt x="968" y="3941"/>
                    <a:pt x="1004" y="3905"/>
                    <a:pt x="924" y="3897"/>
                  </a:cubicBezTo>
                  <a:cubicBezTo>
                    <a:pt x="843" y="3883"/>
                    <a:pt x="814" y="3795"/>
                    <a:pt x="755" y="3729"/>
                  </a:cubicBezTo>
                  <a:cubicBezTo>
                    <a:pt x="733" y="3707"/>
                    <a:pt x="719" y="3700"/>
                    <a:pt x="711" y="3700"/>
                  </a:cubicBezTo>
                  <a:cubicBezTo>
                    <a:pt x="682" y="3700"/>
                    <a:pt x="660" y="3729"/>
                    <a:pt x="616" y="3729"/>
                  </a:cubicBezTo>
                  <a:cubicBezTo>
                    <a:pt x="557" y="3729"/>
                    <a:pt x="564" y="3700"/>
                    <a:pt x="550" y="3700"/>
                  </a:cubicBezTo>
                  <a:cubicBezTo>
                    <a:pt x="550" y="3700"/>
                    <a:pt x="543" y="3700"/>
                    <a:pt x="535" y="3707"/>
                  </a:cubicBezTo>
                  <a:cubicBezTo>
                    <a:pt x="521" y="3714"/>
                    <a:pt x="484" y="3729"/>
                    <a:pt x="455" y="3758"/>
                  </a:cubicBezTo>
                  <a:cubicBezTo>
                    <a:pt x="440" y="3744"/>
                    <a:pt x="440" y="3744"/>
                    <a:pt x="440" y="3744"/>
                  </a:cubicBezTo>
                  <a:cubicBezTo>
                    <a:pt x="440" y="3744"/>
                    <a:pt x="425" y="3670"/>
                    <a:pt x="411" y="3612"/>
                  </a:cubicBezTo>
                  <a:cubicBezTo>
                    <a:pt x="403" y="3553"/>
                    <a:pt x="389" y="3538"/>
                    <a:pt x="411" y="3487"/>
                  </a:cubicBezTo>
                  <a:cubicBezTo>
                    <a:pt x="418" y="3473"/>
                    <a:pt x="425" y="3465"/>
                    <a:pt x="433" y="3465"/>
                  </a:cubicBezTo>
                  <a:cubicBezTo>
                    <a:pt x="440" y="3465"/>
                    <a:pt x="440" y="3480"/>
                    <a:pt x="447" y="3480"/>
                  </a:cubicBezTo>
                  <a:lnTo>
                    <a:pt x="447" y="3480"/>
                  </a:lnTo>
                  <a:cubicBezTo>
                    <a:pt x="455" y="3450"/>
                    <a:pt x="469" y="3399"/>
                    <a:pt x="440" y="3355"/>
                  </a:cubicBezTo>
                  <a:cubicBezTo>
                    <a:pt x="403" y="3319"/>
                    <a:pt x="411" y="3275"/>
                    <a:pt x="374" y="3267"/>
                  </a:cubicBezTo>
                  <a:cubicBezTo>
                    <a:pt x="367" y="3260"/>
                    <a:pt x="359" y="3260"/>
                    <a:pt x="352" y="3260"/>
                  </a:cubicBezTo>
                  <a:cubicBezTo>
                    <a:pt x="323" y="3260"/>
                    <a:pt x="301" y="3275"/>
                    <a:pt x="257" y="3297"/>
                  </a:cubicBezTo>
                  <a:cubicBezTo>
                    <a:pt x="213" y="3326"/>
                    <a:pt x="198" y="3341"/>
                    <a:pt x="228" y="3392"/>
                  </a:cubicBezTo>
                  <a:cubicBezTo>
                    <a:pt x="250" y="3443"/>
                    <a:pt x="176" y="3443"/>
                    <a:pt x="125" y="3443"/>
                  </a:cubicBezTo>
                  <a:cubicBezTo>
                    <a:pt x="74" y="3443"/>
                    <a:pt x="59" y="3407"/>
                    <a:pt x="44" y="3370"/>
                  </a:cubicBezTo>
                  <a:cubicBezTo>
                    <a:pt x="37" y="3326"/>
                    <a:pt x="22" y="3282"/>
                    <a:pt x="66" y="3282"/>
                  </a:cubicBezTo>
                  <a:cubicBezTo>
                    <a:pt x="110" y="3282"/>
                    <a:pt x="125" y="3187"/>
                    <a:pt x="147" y="3157"/>
                  </a:cubicBezTo>
                  <a:cubicBezTo>
                    <a:pt x="176" y="3121"/>
                    <a:pt x="183" y="3077"/>
                    <a:pt x="140" y="3047"/>
                  </a:cubicBezTo>
                  <a:cubicBezTo>
                    <a:pt x="96" y="3011"/>
                    <a:pt x="132" y="3018"/>
                    <a:pt x="176" y="2982"/>
                  </a:cubicBezTo>
                  <a:cubicBezTo>
                    <a:pt x="220" y="2952"/>
                    <a:pt x="169" y="2908"/>
                    <a:pt x="183" y="2857"/>
                  </a:cubicBezTo>
                  <a:cubicBezTo>
                    <a:pt x="198" y="2806"/>
                    <a:pt x="257" y="2784"/>
                    <a:pt x="323" y="2784"/>
                  </a:cubicBezTo>
                  <a:cubicBezTo>
                    <a:pt x="381" y="2784"/>
                    <a:pt x="352" y="2732"/>
                    <a:pt x="338" y="2703"/>
                  </a:cubicBezTo>
                  <a:cubicBezTo>
                    <a:pt x="323" y="2681"/>
                    <a:pt x="301" y="2645"/>
                    <a:pt x="389" y="2637"/>
                  </a:cubicBezTo>
                  <a:cubicBezTo>
                    <a:pt x="469" y="2630"/>
                    <a:pt x="411" y="2586"/>
                    <a:pt x="381" y="2549"/>
                  </a:cubicBezTo>
                  <a:cubicBezTo>
                    <a:pt x="345" y="2520"/>
                    <a:pt x="323" y="2498"/>
                    <a:pt x="286" y="2483"/>
                  </a:cubicBezTo>
                  <a:cubicBezTo>
                    <a:pt x="250" y="2469"/>
                    <a:pt x="228" y="2476"/>
                    <a:pt x="191" y="2447"/>
                  </a:cubicBezTo>
                  <a:cubicBezTo>
                    <a:pt x="162" y="2425"/>
                    <a:pt x="191" y="2403"/>
                    <a:pt x="213" y="2403"/>
                  </a:cubicBezTo>
                  <a:cubicBezTo>
                    <a:pt x="220" y="2403"/>
                    <a:pt x="220" y="2403"/>
                    <a:pt x="228" y="2403"/>
                  </a:cubicBezTo>
                  <a:cubicBezTo>
                    <a:pt x="250" y="2417"/>
                    <a:pt x="279" y="2425"/>
                    <a:pt x="374" y="2425"/>
                  </a:cubicBezTo>
                  <a:cubicBezTo>
                    <a:pt x="462" y="2425"/>
                    <a:pt x="425" y="2388"/>
                    <a:pt x="389" y="2366"/>
                  </a:cubicBezTo>
                  <a:cubicBezTo>
                    <a:pt x="352" y="2337"/>
                    <a:pt x="338" y="2271"/>
                    <a:pt x="330" y="2212"/>
                  </a:cubicBezTo>
                  <a:cubicBezTo>
                    <a:pt x="323" y="2183"/>
                    <a:pt x="338" y="2168"/>
                    <a:pt x="359" y="2168"/>
                  </a:cubicBezTo>
                  <a:cubicBezTo>
                    <a:pt x="381" y="2168"/>
                    <a:pt x="403" y="2176"/>
                    <a:pt x="411" y="2190"/>
                  </a:cubicBezTo>
                  <a:cubicBezTo>
                    <a:pt x="425" y="2205"/>
                    <a:pt x="433" y="2212"/>
                    <a:pt x="447" y="2212"/>
                  </a:cubicBezTo>
                  <a:cubicBezTo>
                    <a:pt x="469" y="2212"/>
                    <a:pt x="491" y="2190"/>
                    <a:pt x="513" y="2176"/>
                  </a:cubicBezTo>
                  <a:cubicBezTo>
                    <a:pt x="521" y="2176"/>
                    <a:pt x="528" y="2168"/>
                    <a:pt x="528" y="2168"/>
                  </a:cubicBezTo>
                  <a:cubicBezTo>
                    <a:pt x="550" y="2168"/>
                    <a:pt x="564" y="2219"/>
                    <a:pt x="616" y="2234"/>
                  </a:cubicBezTo>
                  <a:cubicBezTo>
                    <a:pt x="623" y="2241"/>
                    <a:pt x="631" y="2241"/>
                    <a:pt x="638" y="2241"/>
                  </a:cubicBezTo>
                  <a:cubicBezTo>
                    <a:pt x="674" y="2241"/>
                    <a:pt x="674" y="2205"/>
                    <a:pt x="704" y="2154"/>
                  </a:cubicBezTo>
                  <a:cubicBezTo>
                    <a:pt x="733" y="2095"/>
                    <a:pt x="704" y="2073"/>
                    <a:pt x="689" y="2051"/>
                  </a:cubicBezTo>
                  <a:cubicBezTo>
                    <a:pt x="667" y="2022"/>
                    <a:pt x="645" y="2022"/>
                    <a:pt x="609" y="1992"/>
                  </a:cubicBezTo>
                  <a:cubicBezTo>
                    <a:pt x="572" y="1956"/>
                    <a:pt x="594" y="1948"/>
                    <a:pt x="623" y="1912"/>
                  </a:cubicBezTo>
                  <a:cubicBezTo>
                    <a:pt x="660" y="1882"/>
                    <a:pt x="667" y="1860"/>
                    <a:pt x="667" y="1860"/>
                  </a:cubicBezTo>
                  <a:cubicBezTo>
                    <a:pt x="667" y="1860"/>
                    <a:pt x="616" y="1846"/>
                    <a:pt x="564" y="1816"/>
                  </a:cubicBezTo>
                  <a:cubicBezTo>
                    <a:pt x="513" y="1795"/>
                    <a:pt x="506" y="1765"/>
                    <a:pt x="550" y="1736"/>
                  </a:cubicBezTo>
                  <a:cubicBezTo>
                    <a:pt x="564" y="1721"/>
                    <a:pt x="579" y="1714"/>
                    <a:pt x="594" y="1714"/>
                  </a:cubicBezTo>
                  <a:cubicBezTo>
                    <a:pt x="609" y="1714"/>
                    <a:pt x="631" y="1728"/>
                    <a:pt x="645" y="1765"/>
                  </a:cubicBezTo>
                  <a:cubicBezTo>
                    <a:pt x="660" y="1802"/>
                    <a:pt x="667" y="1816"/>
                    <a:pt x="674" y="1816"/>
                  </a:cubicBezTo>
                  <a:cubicBezTo>
                    <a:pt x="682" y="1816"/>
                    <a:pt x="689" y="1809"/>
                    <a:pt x="697" y="1787"/>
                  </a:cubicBezTo>
                  <a:cubicBezTo>
                    <a:pt x="704" y="1736"/>
                    <a:pt x="667" y="1692"/>
                    <a:pt x="711" y="1670"/>
                  </a:cubicBezTo>
                  <a:cubicBezTo>
                    <a:pt x="755" y="1641"/>
                    <a:pt x="755" y="1598"/>
                    <a:pt x="726" y="1583"/>
                  </a:cubicBezTo>
                  <a:cubicBezTo>
                    <a:pt x="704" y="1568"/>
                    <a:pt x="587" y="1495"/>
                    <a:pt x="521" y="1488"/>
                  </a:cubicBezTo>
                  <a:cubicBezTo>
                    <a:pt x="462" y="1480"/>
                    <a:pt x="381" y="1422"/>
                    <a:pt x="359" y="1370"/>
                  </a:cubicBezTo>
                  <a:cubicBezTo>
                    <a:pt x="345" y="1319"/>
                    <a:pt x="345" y="1283"/>
                    <a:pt x="286" y="1283"/>
                  </a:cubicBezTo>
                  <a:cubicBezTo>
                    <a:pt x="228" y="1283"/>
                    <a:pt x="198" y="1260"/>
                    <a:pt x="176" y="1217"/>
                  </a:cubicBezTo>
                  <a:cubicBezTo>
                    <a:pt x="147" y="1173"/>
                    <a:pt x="169" y="1143"/>
                    <a:pt x="132" y="1114"/>
                  </a:cubicBezTo>
                  <a:cubicBezTo>
                    <a:pt x="96" y="1092"/>
                    <a:pt x="118" y="997"/>
                    <a:pt x="118" y="960"/>
                  </a:cubicBezTo>
                  <a:lnTo>
                    <a:pt x="118" y="953"/>
                  </a:lnTo>
                  <a:cubicBezTo>
                    <a:pt x="162" y="938"/>
                    <a:pt x="242" y="909"/>
                    <a:pt x="257" y="879"/>
                  </a:cubicBezTo>
                  <a:cubicBezTo>
                    <a:pt x="279" y="850"/>
                    <a:pt x="338" y="791"/>
                    <a:pt x="374" y="784"/>
                  </a:cubicBezTo>
                  <a:cubicBezTo>
                    <a:pt x="389" y="784"/>
                    <a:pt x="411" y="784"/>
                    <a:pt x="425" y="784"/>
                  </a:cubicBezTo>
                  <a:cubicBezTo>
                    <a:pt x="447" y="784"/>
                    <a:pt x="469" y="784"/>
                    <a:pt x="484" y="784"/>
                  </a:cubicBezTo>
                  <a:cubicBezTo>
                    <a:pt x="491" y="784"/>
                    <a:pt x="499" y="784"/>
                    <a:pt x="499" y="784"/>
                  </a:cubicBezTo>
                  <a:cubicBezTo>
                    <a:pt x="543" y="784"/>
                    <a:pt x="601" y="762"/>
                    <a:pt x="616" y="733"/>
                  </a:cubicBezTo>
                  <a:cubicBezTo>
                    <a:pt x="638" y="689"/>
                    <a:pt x="631" y="630"/>
                    <a:pt x="660" y="616"/>
                  </a:cubicBezTo>
                  <a:cubicBezTo>
                    <a:pt x="660" y="616"/>
                    <a:pt x="660" y="616"/>
                    <a:pt x="667" y="616"/>
                  </a:cubicBezTo>
                  <a:cubicBezTo>
                    <a:pt x="682" y="616"/>
                    <a:pt x="704" y="645"/>
                    <a:pt x="726" y="645"/>
                  </a:cubicBezTo>
                  <a:cubicBezTo>
                    <a:pt x="733" y="645"/>
                    <a:pt x="740" y="638"/>
                    <a:pt x="755" y="630"/>
                  </a:cubicBezTo>
                  <a:cubicBezTo>
                    <a:pt x="799" y="601"/>
                    <a:pt x="843" y="572"/>
                    <a:pt x="872" y="535"/>
                  </a:cubicBezTo>
                  <a:cubicBezTo>
                    <a:pt x="902" y="506"/>
                    <a:pt x="909" y="491"/>
                    <a:pt x="953" y="469"/>
                  </a:cubicBezTo>
                  <a:cubicBezTo>
                    <a:pt x="990" y="447"/>
                    <a:pt x="1004" y="440"/>
                    <a:pt x="1012" y="396"/>
                  </a:cubicBezTo>
                  <a:cubicBezTo>
                    <a:pt x="1012" y="352"/>
                    <a:pt x="1012" y="293"/>
                    <a:pt x="1048" y="279"/>
                  </a:cubicBezTo>
                  <a:cubicBezTo>
                    <a:pt x="1085" y="257"/>
                    <a:pt x="1136" y="257"/>
                    <a:pt x="1158" y="257"/>
                  </a:cubicBezTo>
                  <a:cubicBezTo>
                    <a:pt x="1187" y="257"/>
                    <a:pt x="1260" y="279"/>
                    <a:pt x="1282" y="308"/>
                  </a:cubicBezTo>
                  <a:cubicBezTo>
                    <a:pt x="1296" y="330"/>
                    <a:pt x="1340" y="374"/>
                    <a:pt x="1377" y="374"/>
                  </a:cubicBezTo>
                  <a:cubicBezTo>
                    <a:pt x="1384" y="374"/>
                    <a:pt x="1392" y="374"/>
                    <a:pt x="1399" y="367"/>
                  </a:cubicBezTo>
                  <a:cubicBezTo>
                    <a:pt x="1436" y="345"/>
                    <a:pt x="1436" y="308"/>
                    <a:pt x="1465" y="286"/>
                  </a:cubicBezTo>
                  <a:cubicBezTo>
                    <a:pt x="1480" y="279"/>
                    <a:pt x="1494" y="279"/>
                    <a:pt x="1501" y="279"/>
                  </a:cubicBezTo>
                  <a:cubicBezTo>
                    <a:pt x="1516" y="279"/>
                    <a:pt x="1531" y="286"/>
                    <a:pt x="1545" y="301"/>
                  </a:cubicBezTo>
                  <a:cubicBezTo>
                    <a:pt x="1553" y="308"/>
                    <a:pt x="1568" y="308"/>
                    <a:pt x="1582" y="308"/>
                  </a:cubicBezTo>
                  <a:cubicBezTo>
                    <a:pt x="1611" y="308"/>
                    <a:pt x="1641" y="293"/>
                    <a:pt x="1619" y="264"/>
                  </a:cubicBezTo>
                  <a:cubicBezTo>
                    <a:pt x="1589" y="227"/>
                    <a:pt x="1560" y="227"/>
                    <a:pt x="1560" y="183"/>
                  </a:cubicBezTo>
                  <a:cubicBezTo>
                    <a:pt x="1568" y="147"/>
                    <a:pt x="1589" y="132"/>
                    <a:pt x="1626" y="110"/>
                  </a:cubicBezTo>
                  <a:cubicBezTo>
                    <a:pt x="1648" y="103"/>
                    <a:pt x="1655" y="81"/>
                    <a:pt x="1663" y="66"/>
                  </a:cubicBezTo>
                  <a:cubicBezTo>
                    <a:pt x="1677" y="132"/>
                    <a:pt x="1677" y="132"/>
                    <a:pt x="1677" y="132"/>
                  </a:cubicBezTo>
                  <a:cubicBezTo>
                    <a:pt x="1663" y="66"/>
                    <a:pt x="1663" y="66"/>
                    <a:pt x="1663" y="66"/>
                  </a:cubicBezTo>
                  <a:cubicBezTo>
                    <a:pt x="1670" y="59"/>
                    <a:pt x="1677" y="51"/>
                    <a:pt x="1692" y="51"/>
                  </a:cubicBezTo>
                  <a:lnTo>
                    <a:pt x="1699" y="51"/>
                  </a:lnTo>
                  <a:cubicBezTo>
                    <a:pt x="1707" y="59"/>
                    <a:pt x="1707" y="59"/>
                    <a:pt x="1714" y="59"/>
                  </a:cubicBezTo>
                  <a:cubicBezTo>
                    <a:pt x="1758" y="59"/>
                    <a:pt x="1809" y="44"/>
                    <a:pt x="1853" y="44"/>
                  </a:cubicBezTo>
                  <a:lnTo>
                    <a:pt x="1670" y="0"/>
                  </a:lnTo>
                  <a:lnTo>
                    <a:pt x="1670" y="0"/>
                  </a:lnTo>
                  <a:cubicBezTo>
                    <a:pt x="1633" y="51"/>
                    <a:pt x="1633" y="51"/>
                    <a:pt x="1633" y="51"/>
                  </a:cubicBezTo>
                  <a:cubicBezTo>
                    <a:pt x="1626" y="66"/>
                    <a:pt x="1626" y="66"/>
                    <a:pt x="1626" y="66"/>
                  </a:cubicBezTo>
                  <a:lnTo>
                    <a:pt x="1626" y="66"/>
                  </a:lnTo>
                  <a:cubicBezTo>
                    <a:pt x="1626" y="74"/>
                    <a:pt x="1619" y="81"/>
                    <a:pt x="1611" y="88"/>
                  </a:cubicBezTo>
                  <a:cubicBezTo>
                    <a:pt x="1568" y="110"/>
                    <a:pt x="1538" y="125"/>
                    <a:pt x="1531" y="183"/>
                  </a:cubicBezTo>
                  <a:cubicBezTo>
                    <a:pt x="1523" y="227"/>
                    <a:pt x="1553" y="242"/>
                    <a:pt x="1568" y="257"/>
                  </a:cubicBezTo>
                  <a:cubicBezTo>
                    <a:pt x="1575" y="264"/>
                    <a:pt x="1582" y="271"/>
                    <a:pt x="1589" y="279"/>
                  </a:cubicBezTo>
                  <a:cubicBezTo>
                    <a:pt x="1589" y="279"/>
                    <a:pt x="1589" y="279"/>
                    <a:pt x="1582" y="279"/>
                  </a:cubicBezTo>
                  <a:cubicBezTo>
                    <a:pt x="1575" y="279"/>
                    <a:pt x="1568" y="279"/>
                    <a:pt x="1568" y="279"/>
                  </a:cubicBezTo>
                  <a:cubicBezTo>
                    <a:pt x="1553" y="264"/>
                    <a:pt x="1531" y="242"/>
                    <a:pt x="1501" y="242"/>
                  </a:cubicBezTo>
                  <a:cubicBezTo>
                    <a:pt x="1487" y="242"/>
                    <a:pt x="1465" y="249"/>
                    <a:pt x="1450" y="257"/>
                  </a:cubicBezTo>
                  <a:cubicBezTo>
                    <a:pt x="1428" y="271"/>
                    <a:pt x="1413" y="293"/>
                    <a:pt x="1406" y="308"/>
                  </a:cubicBezTo>
                  <a:cubicBezTo>
                    <a:pt x="1399" y="323"/>
                    <a:pt x="1399" y="330"/>
                    <a:pt x="1384" y="337"/>
                  </a:cubicBezTo>
                  <a:cubicBezTo>
                    <a:pt x="1384" y="337"/>
                    <a:pt x="1384" y="345"/>
                    <a:pt x="1377" y="345"/>
                  </a:cubicBezTo>
                  <a:cubicBezTo>
                    <a:pt x="1362" y="345"/>
                    <a:pt x="1326" y="315"/>
                    <a:pt x="1304" y="286"/>
                  </a:cubicBezTo>
                  <a:cubicBezTo>
                    <a:pt x="1274" y="242"/>
                    <a:pt x="1187" y="227"/>
                    <a:pt x="1158" y="227"/>
                  </a:cubicBezTo>
                  <a:cubicBezTo>
                    <a:pt x="1129" y="227"/>
                    <a:pt x="1078" y="227"/>
                    <a:pt x="1033" y="249"/>
                  </a:cubicBezTo>
                  <a:cubicBezTo>
                    <a:pt x="990" y="271"/>
                    <a:pt x="982" y="323"/>
                    <a:pt x="982" y="374"/>
                  </a:cubicBezTo>
                  <a:cubicBezTo>
                    <a:pt x="982" y="374"/>
                    <a:pt x="982" y="381"/>
                    <a:pt x="975" y="389"/>
                  </a:cubicBezTo>
                  <a:cubicBezTo>
                    <a:pt x="975" y="418"/>
                    <a:pt x="975" y="418"/>
                    <a:pt x="938" y="440"/>
                  </a:cubicBezTo>
                  <a:cubicBezTo>
                    <a:pt x="894" y="469"/>
                    <a:pt x="880" y="477"/>
                    <a:pt x="850" y="520"/>
                  </a:cubicBezTo>
                  <a:cubicBezTo>
                    <a:pt x="828" y="542"/>
                    <a:pt x="799" y="565"/>
                    <a:pt x="770" y="586"/>
                  </a:cubicBezTo>
                  <a:cubicBezTo>
                    <a:pt x="755" y="594"/>
                    <a:pt x="748" y="601"/>
                    <a:pt x="733" y="608"/>
                  </a:cubicBezTo>
                  <a:lnTo>
                    <a:pt x="726" y="616"/>
                  </a:lnTo>
                  <a:cubicBezTo>
                    <a:pt x="726" y="616"/>
                    <a:pt x="719" y="608"/>
                    <a:pt x="711" y="601"/>
                  </a:cubicBezTo>
                  <a:cubicBezTo>
                    <a:pt x="697" y="594"/>
                    <a:pt x="682" y="586"/>
                    <a:pt x="667" y="586"/>
                  </a:cubicBezTo>
                  <a:cubicBezTo>
                    <a:pt x="660" y="586"/>
                    <a:pt x="652" y="586"/>
                    <a:pt x="645" y="586"/>
                  </a:cubicBezTo>
                  <a:cubicBezTo>
                    <a:pt x="616" y="601"/>
                    <a:pt x="609" y="638"/>
                    <a:pt x="601" y="674"/>
                  </a:cubicBezTo>
                  <a:cubicBezTo>
                    <a:pt x="601" y="689"/>
                    <a:pt x="594" y="704"/>
                    <a:pt x="587" y="718"/>
                  </a:cubicBezTo>
                  <a:cubicBezTo>
                    <a:pt x="579" y="740"/>
                    <a:pt x="535" y="755"/>
                    <a:pt x="499" y="755"/>
                  </a:cubicBezTo>
                  <a:lnTo>
                    <a:pt x="491" y="755"/>
                  </a:lnTo>
                  <a:cubicBezTo>
                    <a:pt x="469" y="755"/>
                    <a:pt x="447" y="755"/>
                    <a:pt x="425" y="755"/>
                  </a:cubicBezTo>
                  <a:cubicBezTo>
                    <a:pt x="411" y="755"/>
                    <a:pt x="389" y="755"/>
                    <a:pt x="367" y="755"/>
                  </a:cubicBezTo>
                  <a:cubicBezTo>
                    <a:pt x="323" y="762"/>
                    <a:pt x="250" y="836"/>
                    <a:pt x="228" y="865"/>
                  </a:cubicBezTo>
                  <a:cubicBezTo>
                    <a:pt x="220" y="872"/>
                    <a:pt x="183" y="894"/>
                    <a:pt x="103" y="924"/>
                  </a:cubicBezTo>
                  <a:cubicBezTo>
                    <a:pt x="81" y="931"/>
                    <a:pt x="81" y="931"/>
                    <a:pt x="81" y="931"/>
                  </a:cubicBezTo>
                  <a:cubicBezTo>
                    <a:pt x="81" y="953"/>
                    <a:pt x="81" y="953"/>
                    <a:pt x="81" y="953"/>
                  </a:cubicBezTo>
                  <a:cubicBezTo>
                    <a:pt x="88" y="960"/>
                    <a:pt x="88" y="960"/>
                    <a:pt x="88" y="960"/>
                  </a:cubicBezTo>
                  <a:cubicBezTo>
                    <a:pt x="88" y="967"/>
                    <a:pt x="88" y="975"/>
                    <a:pt x="81" y="989"/>
                  </a:cubicBezTo>
                  <a:cubicBezTo>
                    <a:pt x="81" y="1041"/>
                    <a:pt x="74" y="1107"/>
                    <a:pt x="118" y="1136"/>
                  </a:cubicBezTo>
                  <a:cubicBezTo>
                    <a:pt x="125" y="1143"/>
                    <a:pt x="125" y="1150"/>
                    <a:pt x="132" y="1173"/>
                  </a:cubicBezTo>
                  <a:cubicBezTo>
                    <a:pt x="132" y="1187"/>
                    <a:pt x="132" y="1209"/>
                    <a:pt x="147" y="1231"/>
                  </a:cubicBezTo>
                  <a:cubicBezTo>
                    <a:pt x="176" y="1283"/>
                    <a:pt x="213" y="1312"/>
                    <a:pt x="286" y="1312"/>
                  </a:cubicBezTo>
                  <a:cubicBezTo>
                    <a:pt x="315" y="1312"/>
                    <a:pt x="315" y="1319"/>
                    <a:pt x="330" y="1356"/>
                  </a:cubicBezTo>
                  <a:cubicBezTo>
                    <a:pt x="330" y="1363"/>
                    <a:pt x="330" y="1370"/>
                    <a:pt x="330" y="1378"/>
                  </a:cubicBezTo>
                  <a:cubicBezTo>
                    <a:pt x="352" y="1444"/>
                    <a:pt x="455" y="1510"/>
                    <a:pt x="521" y="1517"/>
                  </a:cubicBezTo>
                  <a:cubicBezTo>
                    <a:pt x="572" y="1524"/>
                    <a:pt x="682" y="1590"/>
                    <a:pt x="711" y="1605"/>
                  </a:cubicBezTo>
                  <a:cubicBezTo>
                    <a:pt x="711" y="1612"/>
                    <a:pt x="719" y="1612"/>
                    <a:pt x="719" y="1619"/>
                  </a:cubicBezTo>
                  <a:cubicBezTo>
                    <a:pt x="719" y="1627"/>
                    <a:pt x="711" y="1634"/>
                    <a:pt x="697" y="1641"/>
                  </a:cubicBezTo>
                  <a:cubicBezTo>
                    <a:pt x="652" y="1670"/>
                    <a:pt x="660" y="1707"/>
                    <a:pt x="660" y="1736"/>
                  </a:cubicBezTo>
                  <a:cubicBezTo>
                    <a:pt x="652" y="1714"/>
                    <a:pt x="631" y="1685"/>
                    <a:pt x="594" y="1685"/>
                  </a:cubicBezTo>
                  <a:cubicBezTo>
                    <a:pt x="572" y="1685"/>
                    <a:pt x="550" y="1692"/>
                    <a:pt x="528" y="1714"/>
                  </a:cubicBezTo>
                  <a:cubicBezTo>
                    <a:pt x="521" y="1721"/>
                    <a:pt x="491" y="1743"/>
                    <a:pt x="491" y="1780"/>
                  </a:cubicBezTo>
                  <a:cubicBezTo>
                    <a:pt x="499" y="1816"/>
                    <a:pt x="528" y="1831"/>
                    <a:pt x="550" y="1846"/>
                  </a:cubicBezTo>
                  <a:cubicBezTo>
                    <a:pt x="579" y="1860"/>
                    <a:pt x="601" y="1868"/>
                    <a:pt x="616" y="1875"/>
                  </a:cubicBezTo>
                  <a:cubicBezTo>
                    <a:pt x="616" y="1882"/>
                    <a:pt x="609" y="1882"/>
                    <a:pt x="601" y="1890"/>
                  </a:cubicBezTo>
                  <a:cubicBezTo>
                    <a:pt x="594" y="1904"/>
                    <a:pt x="594" y="1904"/>
                    <a:pt x="594" y="1904"/>
                  </a:cubicBezTo>
                  <a:cubicBezTo>
                    <a:pt x="579" y="1919"/>
                    <a:pt x="557" y="1934"/>
                    <a:pt x="557" y="1956"/>
                  </a:cubicBezTo>
                  <a:cubicBezTo>
                    <a:pt x="557" y="1978"/>
                    <a:pt x="572" y="2000"/>
                    <a:pt x="587" y="2014"/>
                  </a:cubicBezTo>
                  <a:cubicBezTo>
                    <a:pt x="609" y="2029"/>
                    <a:pt x="623" y="2044"/>
                    <a:pt x="638" y="2051"/>
                  </a:cubicBezTo>
                  <a:cubicBezTo>
                    <a:pt x="652" y="2058"/>
                    <a:pt x="652" y="2058"/>
                    <a:pt x="660" y="2066"/>
                  </a:cubicBezTo>
                  <a:cubicBezTo>
                    <a:pt x="667" y="2073"/>
                    <a:pt x="667" y="2080"/>
                    <a:pt x="674" y="2080"/>
                  </a:cubicBezTo>
                  <a:cubicBezTo>
                    <a:pt x="689" y="2102"/>
                    <a:pt x="697" y="2109"/>
                    <a:pt x="674" y="2139"/>
                  </a:cubicBezTo>
                  <a:cubicBezTo>
                    <a:pt x="667" y="2154"/>
                    <a:pt x="660" y="2168"/>
                    <a:pt x="652" y="2183"/>
                  </a:cubicBezTo>
                  <a:cubicBezTo>
                    <a:pt x="652" y="2197"/>
                    <a:pt x="645" y="2205"/>
                    <a:pt x="638" y="2212"/>
                  </a:cubicBezTo>
                  <a:cubicBezTo>
                    <a:pt x="638" y="2212"/>
                    <a:pt x="631" y="2212"/>
                    <a:pt x="623" y="2205"/>
                  </a:cubicBezTo>
                  <a:cubicBezTo>
                    <a:pt x="609" y="2205"/>
                    <a:pt x="594" y="2190"/>
                    <a:pt x="579" y="2176"/>
                  </a:cubicBezTo>
                  <a:cubicBezTo>
                    <a:pt x="572" y="2161"/>
                    <a:pt x="557" y="2139"/>
                    <a:pt x="528" y="2139"/>
                  </a:cubicBezTo>
                  <a:cubicBezTo>
                    <a:pt x="521" y="2139"/>
                    <a:pt x="506" y="2146"/>
                    <a:pt x="499" y="2154"/>
                  </a:cubicBezTo>
                  <a:cubicBezTo>
                    <a:pt x="477" y="2168"/>
                    <a:pt x="455" y="2183"/>
                    <a:pt x="447" y="2183"/>
                  </a:cubicBezTo>
                  <a:cubicBezTo>
                    <a:pt x="440" y="2183"/>
                    <a:pt x="440" y="2183"/>
                    <a:pt x="440" y="2176"/>
                  </a:cubicBezTo>
                  <a:cubicBezTo>
                    <a:pt x="418" y="2154"/>
                    <a:pt x="389" y="2139"/>
                    <a:pt x="359" y="2139"/>
                  </a:cubicBezTo>
                  <a:cubicBezTo>
                    <a:pt x="345" y="2139"/>
                    <a:pt x="323" y="2146"/>
                    <a:pt x="315" y="2161"/>
                  </a:cubicBezTo>
                  <a:cubicBezTo>
                    <a:pt x="301" y="2168"/>
                    <a:pt x="293" y="2183"/>
                    <a:pt x="301" y="2212"/>
                  </a:cubicBezTo>
                  <a:cubicBezTo>
                    <a:pt x="308" y="2307"/>
                    <a:pt x="338" y="2359"/>
                    <a:pt x="367" y="2388"/>
                  </a:cubicBezTo>
                  <a:cubicBezTo>
                    <a:pt x="374" y="2388"/>
                    <a:pt x="374" y="2388"/>
                    <a:pt x="374" y="2395"/>
                  </a:cubicBezTo>
                  <a:lnTo>
                    <a:pt x="374" y="2395"/>
                  </a:lnTo>
                  <a:cubicBezTo>
                    <a:pt x="286" y="2395"/>
                    <a:pt x="257" y="2388"/>
                    <a:pt x="235" y="2381"/>
                  </a:cubicBezTo>
                  <a:cubicBezTo>
                    <a:pt x="228" y="2373"/>
                    <a:pt x="220" y="2373"/>
                    <a:pt x="213" y="2373"/>
                  </a:cubicBezTo>
                  <a:cubicBezTo>
                    <a:pt x="191" y="2373"/>
                    <a:pt x="162" y="2388"/>
                    <a:pt x="154" y="2417"/>
                  </a:cubicBezTo>
                  <a:cubicBezTo>
                    <a:pt x="147" y="2425"/>
                    <a:pt x="140" y="2447"/>
                    <a:pt x="176" y="2476"/>
                  </a:cubicBezTo>
                  <a:cubicBezTo>
                    <a:pt x="198" y="2491"/>
                    <a:pt x="220" y="2498"/>
                    <a:pt x="242" y="2498"/>
                  </a:cubicBezTo>
                  <a:cubicBezTo>
                    <a:pt x="250" y="2505"/>
                    <a:pt x="264" y="2505"/>
                    <a:pt x="271" y="2513"/>
                  </a:cubicBezTo>
                  <a:cubicBezTo>
                    <a:pt x="301" y="2527"/>
                    <a:pt x="323" y="2542"/>
                    <a:pt x="359" y="2571"/>
                  </a:cubicBezTo>
                  <a:cubicBezTo>
                    <a:pt x="359" y="2578"/>
                    <a:pt x="367" y="2578"/>
                    <a:pt x="374" y="2586"/>
                  </a:cubicBezTo>
                  <a:cubicBezTo>
                    <a:pt x="381" y="2593"/>
                    <a:pt x="389" y="2600"/>
                    <a:pt x="389" y="2608"/>
                  </a:cubicBezTo>
                  <a:lnTo>
                    <a:pt x="389" y="2608"/>
                  </a:lnTo>
                  <a:cubicBezTo>
                    <a:pt x="352" y="2608"/>
                    <a:pt x="315" y="2615"/>
                    <a:pt x="301" y="2645"/>
                  </a:cubicBezTo>
                  <a:cubicBezTo>
                    <a:pt x="286" y="2681"/>
                    <a:pt x="301" y="2710"/>
                    <a:pt x="308" y="2718"/>
                  </a:cubicBezTo>
                  <a:cubicBezTo>
                    <a:pt x="323" y="2732"/>
                    <a:pt x="323" y="2747"/>
                    <a:pt x="323" y="2747"/>
                  </a:cubicBezTo>
                  <a:lnTo>
                    <a:pt x="323" y="2747"/>
                  </a:lnTo>
                  <a:cubicBezTo>
                    <a:pt x="242" y="2747"/>
                    <a:pt x="176" y="2791"/>
                    <a:pt x="154" y="2850"/>
                  </a:cubicBezTo>
                  <a:cubicBezTo>
                    <a:pt x="147" y="2879"/>
                    <a:pt x="154" y="2908"/>
                    <a:pt x="154" y="2923"/>
                  </a:cubicBezTo>
                  <a:cubicBezTo>
                    <a:pt x="162" y="2952"/>
                    <a:pt x="162" y="2952"/>
                    <a:pt x="154" y="2959"/>
                  </a:cubicBezTo>
                  <a:cubicBezTo>
                    <a:pt x="147" y="2967"/>
                    <a:pt x="132" y="2974"/>
                    <a:pt x="125" y="2982"/>
                  </a:cubicBezTo>
                  <a:cubicBezTo>
                    <a:pt x="110" y="2989"/>
                    <a:pt x="96" y="2996"/>
                    <a:pt x="88" y="3018"/>
                  </a:cubicBezTo>
                  <a:cubicBezTo>
                    <a:pt x="88" y="3040"/>
                    <a:pt x="110" y="3055"/>
                    <a:pt x="125" y="3069"/>
                  </a:cubicBezTo>
                  <a:cubicBezTo>
                    <a:pt x="132" y="3077"/>
                    <a:pt x="154" y="3091"/>
                    <a:pt x="125" y="3135"/>
                  </a:cubicBezTo>
                  <a:cubicBezTo>
                    <a:pt x="118" y="3150"/>
                    <a:pt x="103" y="3172"/>
                    <a:pt x="96" y="3194"/>
                  </a:cubicBezTo>
                  <a:cubicBezTo>
                    <a:pt x="88" y="3209"/>
                    <a:pt x="74" y="3245"/>
                    <a:pt x="66" y="3253"/>
                  </a:cubicBezTo>
                  <a:lnTo>
                    <a:pt x="66" y="3253"/>
                  </a:lnTo>
                  <a:cubicBezTo>
                    <a:pt x="37" y="3253"/>
                    <a:pt x="22" y="3260"/>
                    <a:pt x="15" y="3267"/>
                  </a:cubicBezTo>
                  <a:cubicBezTo>
                    <a:pt x="0" y="3297"/>
                    <a:pt x="8" y="3326"/>
                    <a:pt x="15" y="3355"/>
                  </a:cubicBezTo>
                  <a:cubicBezTo>
                    <a:pt x="15" y="3363"/>
                    <a:pt x="15" y="3370"/>
                    <a:pt x="15" y="3370"/>
                  </a:cubicBezTo>
                  <a:cubicBezTo>
                    <a:pt x="22" y="3399"/>
                    <a:pt x="37" y="3473"/>
                    <a:pt x="125" y="3473"/>
                  </a:cubicBezTo>
                  <a:cubicBezTo>
                    <a:pt x="176" y="3473"/>
                    <a:pt x="235" y="3473"/>
                    <a:pt x="257" y="3436"/>
                  </a:cubicBezTo>
                  <a:cubicBezTo>
                    <a:pt x="264" y="3428"/>
                    <a:pt x="264" y="3407"/>
                    <a:pt x="257" y="3377"/>
                  </a:cubicBezTo>
                  <a:cubicBezTo>
                    <a:pt x="242" y="3355"/>
                    <a:pt x="242" y="3348"/>
                    <a:pt x="242" y="3348"/>
                  </a:cubicBezTo>
                  <a:cubicBezTo>
                    <a:pt x="242" y="3348"/>
                    <a:pt x="250" y="3341"/>
                    <a:pt x="271" y="3326"/>
                  </a:cubicBezTo>
                  <a:cubicBezTo>
                    <a:pt x="286" y="3319"/>
                    <a:pt x="293" y="3319"/>
                    <a:pt x="301" y="3311"/>
                  </a:cubicBezTo>
                  <a:cubicBezTo>
                    <a:pt x="323" y="3297"/>
                    <a:pt x="338" y="3297"/>
                    <a:pt x="352" y="3297"/>
                  </a:cubicBezTo>
                  <a:cubicBezTo>
                    <a:pt x="352" y="3297"/>
                    <a:pt x="359" y="3297"/>
                    <a:pt x="367" y="3297"/>
                  </a:cubicBezTo>
                  <a:cubicBezTo>
                    <a:pt x="374" y="3297"/>
                    <a:pt x="374" y="3297"/>
                    <a:pt x="381" y="3319"/>
                  </a:cubicBezTo>
                  <a:cubicBezTo>
                    <a:pt x="389" y="3341"/>
                    <a:pt x="396" y="3355"/>
                    <a:pt x="418" y="3377"/>
                  </a:cubicBezTo>
                  <a:cubicBezTo>
                    <a:pt x="433" y="3392"/>
                    <a:pt x="433" y="3414"/>
                    <a:pt x="425" y="3436"/>
                  </a:cubicBezTo>
                  <a:cubicBezTo>
                    <a:pt x="403" y="3436"/>
                    <a:pt x="389" y="3465"/>
                    <a:pt x="389" y="3473"/>
                  </a:cubicBezTo>
                  <a:cubicBezTo>
                    <a:pt x="359" y="3516"/>
                    <a:pt x="367" y="3546"/>
                    <a:pt x="374" y="3582"/>
                  </a:cubicBezTo>
                  <a:cubicBezTo>
                    <a:pt x="381" y="3590"/>
                    <a:pt x="381" y="3604"/>
                    <a:pt x="381" y="3619"/>
                  </a:cubicBezTo>
                  <a:cubicBezTo>
                    <a:pt x="389" y="3678"/>
                    <a:pt x="411" y="3744"/>
                    <a:pt x="411" y="3751"/>
                  </a:cubicBezTo>
                  <a:cubicBezTo>
                    <a:pt x="411" y="3758"/>
                    <a:pt x="411" y="3758"/>
                    <a:pt x="411" y="3758"/>
                  </a:cubicBezTo>
                  <a:cubicBezTo>
                    <a:pt x="418" y="3758"/>
                    <a:pt x="418" y="3758"/>
                    <a:pt x="418" y="3758"/>
                  </a:cubicBezTo>
                  <a:cubicBezTo>
                    <a:pt x="425" y="3773"/>
                    <a:pt x="425" y="3773"/>
                    <a:pt x="425" y="3773"/>
                  </a:cubicBezTo>
                  <a:cubicBezTo>
                    <a:pt x="447" y="3802"/>
                    <a:pt x="447" y="3802"/>
                    <a:pt x="447" y="3802"/>
                  </a:cubicBezTo>
                  <a:cubicBezTo>
                    <a:pt x="469" y="3780"/>
                    <a:pt x="469" y="3780"/>
                    <a:pt x="469" y="3780"/>
                  </a:cubicBezTo>
                  <a:cubicBezTo>
                    <a:pt x="499" y="3758"/>
                    <a:pt x="528" y="3736"/>
                    <a:pt x="543" y="3736"/>
                  </a:cubicBezTo>
                  <a:cubicBezTo>
                    <a:pt x="557" y="3744"/>
                    <a:pt x="579" y="3758"/>
                    <a:pt x="616" y="3758"/>
                  </a:cubicBezTo>
                  <a:cubicBezTo>
                    <a:pt x="652" y="3758"/>
                    <a:pt x="674" y="3744"/>
                    <a:pt x="689" y="3736"/>
                  </a:cubicBezTo>
                  <a:cubicBezTo>
                    <a:pt x="697" y="3729"/>
                    <a:pt x="704" y="3729"/>
                    <a:pt x="711" y="3729"/>
                  </a:cubicBezTo>
                  <a:cubicBezTo>
                    <a:pt x="711" y="3729"/>
                    <a:pt x="711" y="3729"/>
                    <a:pt x="733" y="3744"/>
                  </a:cubicBezTo>
                  <a:cubicBezTo>
                    <a:pt x="748" y="3766"/>
                    <a:pt x="755" y="3788"/>
                    <a:pt x="770" y="3802"/>
                  </a:cubicBezTo>
                  <a:cubicBezTo>
                    <a:pt x="806" y="3861"/>
                    <a:pt x="850" y="3919"/>
                    <a:pt x="916" y="3927"/>
                  </a:cubicBezTo>
                  <a:cubicBezTo>
                    <a:pt x="953" y="3934"/>
                    <a:pt x="953" y="3934"/>
                    <a:pt x="960" y="3956"/>
                  </a:cubicBezTo>
                  <a:cubicBezTo>
                    <a:pt x="968" y="3978"/>
                    <a:pt x="975" y="4000"/>
                    <a:pt x="1004" y="4029"/>
                  </a:cubicBezTo>
                  <a:cubicBezTo>
                    <a:pt x="1048" y="4088"/>
                    <a:pt x="1063" y="4110"/>
                    <a:pt x="1092" y="4154"/>
                  </a:cubicBezTo>
                  <a:cubicBezTo>
                    <a:pt x="1099" y="4176"/>
                    <a:pt x="1099" y="4176"/>
                    <a:pt x="1099" y="4176"/>
                  </a:cubicBezTo>
                  <a:cubicBezTo>
                    <a:pt x="1107" y="4183"/>
                    <a:pt x="1107" y="4183"/>
                    <a:pt x="1114" y="4191"/>
                  </a:cubicBezTo>
                  <a:cubicBezTo>
                    <a:pt x="1136" y="4235"/>
                    <a:pt x="1158" y="4271"/>
                    <a:pt x="1208" y="4271"/>
                  </a:cubicBezTo>
                  <a:cubicBezTo>
                    <a:pt x="1216" y="4271"/>
                    <a:pt x="1223" y="4271"/>
                    <a:pt x="1238" y="4264"/>
                  </a:cubicBezTo>
                  <a:lnTo>
                    <a:pt x="1238" y="4264"/>
                  </a:lnTo>
                  <a:cubicBezTo>
                    <a:pt x="1245" y="4264"/>
                    <a:pt x="1252" y="4271"/>
                    <a:pt x="1267" y="4293"/>
                  </a:cubicBezTo>
                  <a:cubicBezTo>
                    <a:pt x="1274" y="4315"/>
                    <a:pt x="1289" y="4337"/>
                    <a:pt x="1311" y="4352"/>
                  </a:cubicBezTo>
                  <a:cubicBezTo>
                    <a:pt x="1340" y="4374"/>
                    <a:pt x="1384" y="4381"/>
                    <a:pt x="1443" y="4381"/>
                  </a:cubicBezTo>
                  <a:cubicBezTo>
                    <a:pt x="1458" y="4381"/>
                    <a:pt x="1472" y="4381"/>
                    <a:pt x="1480" y="4381"/>
                  </a:cubicBezTo>
                  <a:cubicBezTo>
                    <a:pt x="1487" y="4381"/>
                    <a:pt x="1516" y="4396"/>
                    <a:pt x="1516" y="4432"/>
                  </a:cubicBezTo>
                  <a:cubicBezTo>
                    <a:pt x="1516" y="4469"/>
                    <a:pt x="1523" y="4491"/>
                    <a:pt x="1538" y="4513"/>
                  </a:cubicBezTo>
                  <a:cubicBezTo>
                    <a:pt x="1545" y="4542"/>
                    <a:pt x="1553" y="4557"/>
                    <a:pt x="1553" y="4586"/>
                  </a:cubicBezTo>
                  <a:cubicBezTo>
                    <a:pt x="1538" y="4645"/>
                    <a:pt x="1523" y="4755"/>
                    <a:pt x="1619" y="4784"/>
                  </a:cubicBezTo>
                  <a:cubicBezTo>
                    <a:pt x="1677" y="4806"/>
                    <a:pt x="1736" y="4821"/>
                    <a:pt x="1751" y="4821"/>
                  </a:cubicBezTo>
                  <a:cubicBezTo>
                    <a:pt x="1758" y="4828"/>
                    <a:pt x="1780" y="4828"/>
                    <a:pt x="1802" y="4828"/>
                  </a:cubicBezTo>
                  <a:cubicBezTo>
                    <a:pt x="1839" y="4828"/>
                    <a:pt x="1853" y="4814"/>
                    <a:pt x="1868" y="4806"/>
                  </a:cubicBezTo>
                  <a:cubicBezTo>
                    <a:pt x="1875" y="4791"/>
                    <a:pt x="1882" y="4777"/>
                    <a:pt x="1882" y="4762"/>
                  </a:cubicBezTo>
                  <a:cubicBezTo>
                    <a:pt x="1897" y="4769"/>
                    <a:pt x="1919" y="4769"/>
                    <a:pt x="1934" y="4769"/>
                  </a:cubicBezTo>
                  <a:cubicBezTo>
                    <a:pt x="1970" y="4769"/>
                    <a:pt x="1992" y="4755"/>
                    <a:pt x="2000" y="4740"/>
                  </a:cubicBezTo>
                  <a:cubicBezTo>
                    <a:pt x="2007" y="4740"/>
                    <a:pt x="2007" y="4733"/>
                    <a:pt x="2007" y="4733"/>
                  </a:cubicBezTo>
                  <a:lnTo>
                    <a:pt x="2007" y="4733"/>
                  </a:lnTo>
                  <a:cubicBezTo>
                    <a:pt x="2022" y="4740"/>
                    <a:pt x="2036" y="4740"/>
                    <a:pt x="2058" y="4740"/>
                  </a:cubicBezTo>
                  <a:cubicBezTo>
                    <a:pt x="2095" y="4740"/>
                    <a:pt x="2124" y="4711"/>
                    <a:pt x="2139" y="4674"/>
                  </a:cubicBezTo>
                  <a:cubicBezTo>
                    <a:pt x="2146" y="4630"/>
                    <a:pt x="2132" y="4586"/>
                    <a:pt x="2080" y="4564"/>
                  </a:cubicBezTo>
                  <a:cubicBezTo>
                    <a:pt x="2051" y="4542"/>
                    <a:pt x="2022" y="4535"/>
                    <a:pt x="2000" y="4520"/>
                  </a:cubicBezTo>
                  <a:cubicBezTo>
                    <a:pt x="1949" y="4506"/>
                    <a:pt x="1904" y="4484"/>
                    <a:pt x="1890" y="4454"/>
                  </a:cubicBezTo>
                  <a:cubicBezTo>
                    <a:pt x="1890" y="4447"/>
                    <a:pt x="1890" y="4440"/>
                    <a:pt x="1882" y="4432"/>
                  </a:cubicBezTo>
                  <a:cubicBezTo>
                    <a:pt x="1868" y="4381"/>
                    <a:pt x="1861" y="4366"/>
                    <a:pt x="1912" y="4330"/>
                  </a:cubicBezTo>
                  <a:cubicBezTo>
                    <a:pt x="1941" y="4315"/>
                    <a:pt x="1941" y="4315"/>
                    <a:pt x="1941" y="4315"/>
                  </a:cubicBezTo>
                  <a:cubicBezTo>
                    <a:pt x="2000" y="4271"/>
                    <a:pt x="2007" y="4264"/>
                    <a:pt x="2066" y="4242"/>
                  </a:cubicBezTo>
                  <a:cubicBezTo>
                    <a:pt x="2080" y="4235"/>
                    <a:pt x="2102" y="4235"/>
                    <a:pt x="2117" y="4235"/>
                  </a:cubicBezTo>
                  <a:cubicBezTo>
                    <a:pt x="2132" y="4235"/>
                    <a:pt x="2139" y="4235"/>
                    <a:pt x="2154" y="4242"/>
                  </a:cubicBezTo>
                  <a:cubicBezTo>
                    <a:pt x="2168" y="4242"/>
                    <a:pt x="2183" y="4242"/>
                    <a:pt x="2205" y="4242"/>
                  </a:cubicBezTo>
                  <a:cubicBezTo>
                    <a:pt x="2256" y="4242"/>
                    <a:pt x="2308" y="4257"/>
                    <a:pt x="2322" y="4286"/>
                  </a:cubicBezTo>
                  <a:cubicBezTo>
                    <a:pt x="2337" y="4315"/>
                    <a:pt x="2373" y="4352"/>
                    <a:pt x="2403" y="4352"/>
                  </a:cubicBezTo>
                  <a:cubicBezTo>
                    <a:pt x="2425" y="4352"/>
                    <a:pt x="2439" y="4345"/>
                    <a:pt x="2447" y="4323"/>
                  </a:cubicBezTo>
                  <a:cubicBezTo>
                    <a:pt x="2454" y="4330"/>
                    <a:pt x="2469" y="4337"/>
                    <a:pt x="2491" y="4352"/>
                  </a:cubicBezTo>
                  <a:cubicBezTo>
                    <a:pt x="2505" y="4359"/>
                    <a:pt x="2513" y="4366"/>
                    <a:pt x="2527" y="4366"/>
                  </a:cubicBezTo>
                  <a:cubicBezTo>
                    <a:pt x="2571" y="4366"/>
                    <a:pt x="2630" y="4337"/>
                    <a:pt x="2644" y="4323"/>
                  </a:cubicBezTo>
                  <a:cubicBezTo>
                    <a:pt x="2644" y="4323"/>
                    <a:pt x="2652" y="4323"/>
                    <a:pt x="2659" y="4323"/>
                  </a:cubicBezTo>
                  <a:cubicBezTo>
                    <a:pt x="2674" y="4323"/>
                    <a:pt x="2689" y="4323"/>
                    <a:pt x="2703" y="4337"/>
                  </a:cubicBezTo>
                  <a:cubicBezTo>
                    <a:pt x="2718" y="4352"/>
                    <a:pt x="2718" y="4403"/>
                    <a:pt x="2711" y="4432"/>
                  </a:cubicBezTo>
                  <a:cubicBezTo>
                    <a:pt x="2696" y="4462"/>
                    <a:pt x="2689" y="4513"/>
                    <a:pt x="2725" y="4550"/>
                  </a:cubicBezTo>
                  <a:cubicBezTo>
                    <a:pt x="2762" y="4594"/>
                    <a:pt x="2799" y="4608"/>
                    <a:pt x="2828" y="4608"/>
                  </a:cubicBezTo>
                  <a:cubicBezTo>
                    <a:pt x="2850" y="4608"/>
                    <a:pt x="2864" y="4601"/>
                    <a:pt x="2879" y="4586"/>
                  </a:cubicBezTo>
                  <a:cubicBezTo>
                    <a:pt x="2886" y="4586"/>
                    <a:pt x="2886" y="4586"/>
                    <a:pt x="2886" y="4586"/>
                  </a:cubicBezTo>
                  <a:cubicBezTo>
                    <a:pt x="2886" y="4586"/>
                    <a:pt x="2886" y="4586"/>
                    <a:pt x="2894" y="4586"/>
                  </a:cubicBezTo>
                  <a:cubicBezTo>
                    <a:pt x="2901" y="4594"/>
                    <a:pt x="2916" y="4608"/>
                    <a:pt x="2938" y="4608"/>
                  </a:cubicBezTo>
                  <a:cubicBezTo>
                    <a:pt x="2945" y="4608"/>
                    <a:pt x="2945" y="4608"/>
                    <a:pt x="2952" y="4608"/>
                  </a:cubicBezTo>
                  <a:cubicBezTo>
                    <a:pt x="2960" y="4608"/>
                    <a:pt x="2960" y="4608"/>
                    <a:pt x="2967" y="4608"/>
                  </a:cubicBezTo>
                  <a:cubicBezTo>
                    <a:pt x="2974" y="4608"/>
                    <a:pt x="3004" y="4608"/>
                    <a:pt x="3026" y="4586"/>
                  </a:cubicBezTo>
                  <a:cubicBezTo>
                    <a:pt x="3048" y="4564"/>
                    <a:pt x="3055" y="4520"/>
                    <a:pt x="3048" y="4462"/>
                  </a:cubicBezTo>
                  <a:cubicBezTo>
                    <a:pt x="3048" y="4410"/>
                    <a:pt x="3048" y="4366"/>
                    <a:pt x="3048" y="4323"/>
                  </a:cubicBezTo>
                  <a:cubicBezTo>
                    <a:pt x="3055" y="4249"/>
                    <a:pt x="3055" y="4191"/>
                    <a:pt x="3026" y="4132"/>
                  </a:cubicBezTo>
                  <a:cubicBezTo>
                    <a:pt x="2989" y="4073"/>
                    <a:pt x="2974" y="3985"/>
                    <a:pt x="2974" y="3941"/>
                  </a:cubicBezTo>
                  <a:cubicBezTo>
                    <a:pt x="2989" y="3934"/>
                    <a:pt x="3018" y="3912"/>
                    <a:pt x="3055" y="3890"/>
                  </a:cubicBezTo>
                  <a:cubicBezTo>
                    <a:pt x="3121" y="3854"/>
                    <a:pt x="3158" y="3824"/>
                    <a:pt x="3172" y="3780"/>
                  </a:cubicBezTo>
                  <a:cubicBezTo>
                    <a:pt x="3172" y="3780"/>
                    <a:pt x="3180" y="3780"/>
                    <a:pt x="3201" y="3780"/>
                  </a:cubicBezTo>
                  <a:cubicBezTo>
                    <a:pt x="3216" y="3780"/>
                    <a:pt x="3223" y="3780"/>
                    <a:pt x="3231" y="3780"/>
                  </a:cubicBezTo>
                  <a:cubicBezTo>
                    <a:pt x="3245" y="3780"/>
                    <a:pt x="3260" y="3780"/>
                    <a:pt x="3267" y="3780"/>
                  </a:cubicBezTo>
                  <a:cubicBezTo>
                    <a:pt x="3275" y="3780"/>
                    <a:pt x="3275" y="3780"/>
                    <a:pt x="3275" y="3788"/>
                  </a:cubicBezTo>
                  <a:cubicBezTo>
                    <a:pt x="3297" y="3802"/>
                    <a:pt x="3289" y="3854"/>
                    <a:pt x="3282" y="3876"/>
                  </a:cubicBezTo>
                  <a:cubicBezTo>
                    <a:pt x="3275" y="3905"/>
                    <a:pt x="3282" y="3956"/>
                    <a:pt x="3304" y="3993"/>
                  </a:cubicBezTo>
                  <a:cubicBezTo>
                    <a:pt x="3326" y="4029"/>
                    <a:pt x="3348" y="4044"/>
                    <a:pt x="3377" y="4051"/>
                  </a:cubicBezTo>
                  <a:cubicBezTo>
                    <a:pt x="3414" y="4059"/>
                    <a:pt x="3421" y="4073"/>
                    <a:pt x="3436" y="4117"/>
                  </a:cubicBezTo>
                  <a:cubicBezTo>
                    <a:pt x="3443" y="4161"/>
                    <a:pt x="3480" y="4249"/>
                    <a:pt x="3546" y="4249"/>
                  </a:cubicBezTo>
                  <a:cubicBezTo>
                    <a:pt x="3561" y="4249"/>
                    <a:pt x="3575" y="4242"/>
                    <a:pt x="3597" y="4227"/>
                  </a:cubicBezTo>
                  <a:cubicBezTo>
                    <a:pt x="3619" y="4205"/>
                    <a:pt x="3634" y="4183"/>
                    <a:pt x="3649" y="4169"/>
                  </a:cubicBezTo>
                  <a:cubicBezTo>
                    <a:pt x="3656" y="4154"/>
                    <a:pt x="3670" y="4139"/>
                    <a:pt x="3670" y="4139"/>
                  </a:cubicBezTo>
                  <a:cubicBezTo>
                    <a:pt x="3670" y="4139"/>
                    <a:pt x="3670" y="4139"/>
                    <a:pt x="3678" y="4139"/>
                  </a:cubicBezTo>
                  <a:cubicBezTo>
                    <a:pt x="3685" y="4147"/>
                    <a:pt x="3692" y="4154"/>
                    <a:pt x="3700" y="4161"/>
                  </a:cubicBezTo>
                  <a:cubicBezTo>
                    <a:pt x="3722" y="4176"/>
                    <a:pt x="3744" y="4198"/>
                    <a:pt x="3773" y="4198"/>
                  </a:cubicBezTo>
                  <a:cubicBezTo>
                    <a:pt x="3795" y="4198"/>
                    <a:pt x="3810" y="4191"/>
                    <a:pt x="3824" y="4183"/>
                  </a:cubicBezTo>
                  <a:cubicBezTo>
                    <a:pt x="3898" y="4147"/>
                    <a:pt x="4008" y="4110"/>
                    <a:pt x="4066" y="4110"/>
                  </a:cubicBezTo>
                  <a:lnTo>
                    <a:pt x="4073" y="4110"/>
                  </a:lnTo>
                  <a:cubicBezTo>
                    <a:pt x="4088" y="4139"/>
                    <a:pt x="4110" y="4139"/>
                    <a:pt x="4154" y="4139"/>
                  </a:cubicBezTo>
                  <a:cubicBezTo>
                    <a:pt x="4242" y="4139"/>
                    <a:pt x="4264" y="4139"/>
                    <a:pt x="4330" y="4103"/>
                  </a:cubicBezTo>
                  <a:cubicBezTo>
                    <a:pt x="4344" y="4095"/>
                    <a:pt x="4366" y="4088"/>
                    <a:pt x="4389" y="4081"/>
                  </a:cubicBezTo>
                  <a:cubicBezTo>
                    <a:pt x="4396" y="4022"/>
                    <a:pt x="4396" y="4022"/>
                    <a:pt x="4396" y="4022"/>
                  </a:cubicBezTo>
                  <a:cubicBezTo>
                    <a:pt x="4352" y="4015"/>
                    <a:pt x="4330" y="4000"/>
                    <a:pt x="4315" y="3993"/>
                  </a:cubicBezTo>
                  <a:cubicBezTo>
                    <a:pt x="4337" y="3956"/>
                    <a:pt x="4344" y="3949"/>
                    <a:pt x="4396" y="3919"/>
                  </a:cubicBezTo>
                  <a:cubicBezTo>
                    <a:pt x="4469" y="3883"/>
                    <a:pt x="4484" y="3846"/>
                    <a:pt x="4462" y="3773"/>
                  </a:cubicBezTo>
                  <a:cubicBezTo>
                    <a:pt x="4447" y="3722"/>
                    <a:pt x="4411" y="3670"/>
                    <a:pt x="4366" y="3670"/>
                  </a:cubicBezTo>
                  <a:cubicBezTo>
                    <a:pt x="4352" y="3670"/>
                    <a:pt x="4337" y="3678"/>
                    <a:pt x="4330" y="3685"/>
                  </a:cubicBezTo>
                  <a:cubicBezTo>
                    <a:pt x="4323" y="3692"/>
                    <a:pt x="4315" y="3692"/>
                    <a:pt x="4315" y="3700"/>
                  </a:cubicBezTo>
                  <a:cubicBezTo>
                    <a:pt x="4315" y="3692"/>
                    <a:pt x="4308" y="3692"/>
                    <a:pt x="4308" y="3692"/>
                  </a:cubicBezTo>
                  <a:cubicBezTo>
                    <a:pt x="4293" y="3648"/>
                    <a:pt x="4301" y="3634"/>
                    <a:pt x="4301" y="3634"/>
                  </a:cubicBezTo>
                  <a:cubicBezTo>
                    <a:pt x="4301" y="3634"/>
                    <a:pt x="4308" y="3626"/>
                    <a:pt x="4315" y="3626"/>
                  </a:cubicBezTo>
                  <a:cubicBezTo>
                    <a:pt x="4366" y="3612"/>
                    <a:pt x="4381" y="3568"/>
                    <a:pt x="4403" y="3524"/>
                  </a:cubicBezTo>
                  <a:cubicBezTo>
                    <a:pt x="4403" y="3509"/>
                    <a:pt x="4403" y="3509"/>
                    <a:pt x="4403" y="3509"/>
                  </a:cubicBezTo>
                  <a:cubicBezTo>
                    <a:pt x="4418" y="3473"/>
                    <a:pt x="4425" y="3473"/>
                    <a:pt x="4462" y="3450"/>
                  </a:cubicBezTo>
                  <a:cubicBezTo>
                    <a:pt x="4469" y="3443"/>
                    <a:pt x="4469" y="3443"/>
                    <a:pt x="4469" y="3443"/>
                  </a:cubicBezTo>
                  <a:cubicBezTo>
                    <a:pt x="4476" y="3436"/>
                    <a:pt x="4484" y="3436"/>
                    <a:pt x="4491" y="3428"/>
                  </a:cubicBezTo>
                  <a:cubicBezTo>
                    <a:pt x="4506" y="3421"/>
                    <a:pt x="4513" y="3414"/>
                    <a:pt x="4528" y="3407"/>
                  </a:cubicBezTo>
                  <a:cubicBezTo>
                    <a:pt x="4528" y="3428"/>
                    <a:pt x="4542" y="3458"/>
                    <a:pt x="4557" y="3473"/>
                  </a:cubicBezTo>
                  <a:cubicBezTo>
                    <a:pt x="4550" y="3495"/>
                    <a:pt x="4542" y="3524"/>
                    <a:pt x="4550" y="3546"/>
                  </a:cubicBezTo>
                  <a:cubicBezTo>
                    <a:pt x="4557" y="3575"/>
                    <a:pt x="4594" y="3626"/>
                    <a:pt x="4645" y="3626"/>
                  </a:cubicBezTo>
                  <a:cubicBezTo>
                    <a:pt x="4667" y="3626"/>
                    <a:pt x="4689" y="3619"/>
                    <a:pt x="4704" y="3604"/>
                  </a:cubicBezTo>
                  <a:cubicBezTo>
                    <a:pt x="4718" y="3582"/>
                    <a:pt x="4725" y="3568"/>
                    <a:pt x="4733" y="3553"/>
                  </a:cubicBezTo>
                  <a:cubicBezTo>
                    <a:pt x="4740" y="3560"/>
                    <a:pt x="4755" y="3568"/>
                    <a:pt x="4770" y="3568"/>
                  </a:cubicBezTo>
                  <a:cubicBezTo>
                    <a:pt x="4777" y="3568"/>
                    <a:pt x="4784" y="3568"/>
                    <a:pt x="4799" y="3568"/>
                  </a:cubicBezTo>
                  <a:cubicBezTo>
                    <a:pt x="4880" y="3524"/>
                    <a:pt x="4857" y="3465"/>
                    <a:pt x="4850" y="3443"/>
                  </a:cubicBezTo>
                  <a:cubicBezTo>
                    <a:pt x="4850" y="3443"/>
                    <a:pt x="4843" y="3436"/>
                    <a:pt x="4843" y="3428"/>
                  </a:cubicBezTo>
                  <a:cubicBezTo>
                    <a:pt x="4850" y="3428"/>
                    <a:pt x="4850" y="3421"/>
                    <a:pt x="4857" y="3414"/>
                  </a:cubicBezTo>
                  <a:cubicBezTo>
                    <a:pt x="4865" y="3407"/>
                    <a:pt x="4865" y="3392"/>
                    <a:pt x="4872" y="3385"/>
                  </a:cubicBezTo>
                  <a:cubicBezTo>
                    <a:pt x="4916" y="3377"/>
                    <a:pt x="4953" y="3363"/>
                    <a:pt x="4967" y="3348"/>
                  </a:cubicBezTo>
                  <a:cubicBezTo>
                    <a:pt x="4982" y="3348"/>
                    <a:pt x="4989" y="3348"/>
                    <a:pt x="5004" y="3348"/>
                  </a:cubicBezTo>
                  <a:cubicBezTo>
                    <a:pt x="5019" y="3348"/>
                    <a:pt x="5033" y="3348"/>
                    <a:pt x="5048" y="3348"/>
                  </a:cubicBezTo>
                  <a:cubicBezTo>
                    <a:pt x="5085" y="3333"/>
                    <a:pt x="5092" y="3319"/>
                    <a:pt x="5107" y="3304"/>
                  </a:cubicBezTo>
                  <a:cubicBezTo>
                    <a:pt x="5107" y="3297"/>
                    <a:pt x="5114" y="3297"/>
                    <a:pt x="5114" y="3289"/>
                  </a:cubicBezTo>
                  <a:cubicBezTo>
                    <a:pt x="5121" y="3275"/>
                    <a:pt x="5129" y="3275"/>
                    <a:pt x="5143" y="3267"/>
                  </a:cubicBezTo>
                  <a:cubicBezTo>
                    <a:pt x="5151" y="3267"/>
                    <a:pt x="5158" y="3260"/>
                    <a:pt x="5158" y="3260"/>
                  </a:cubicBezTo>
                  <a:cubicBezTo>
                    <a:pt x="5194" y="3238"/>
                    <a:pt x="5216" y="3194"/>
                    <a:pt x="5216" y="3157"/>
                  </a:cubicBezTo>
                  <a:cubicBezTo>
                    <a:pt x="5209" y="3128"/>
                    <a:pt x="5187" y="3106"/>
                    <a:pt x="5151" y="3099"/>
                  </a:cubicBezTo>
                  <a:cubicBezTo>
                    <a:pt x="5092" y="3091"/>
                    <a:pt x="5085" y="3077"/>
                    <a:pt x="5085" y="3062"/>
                  </a:cubicBezTo>
                  <a:cubicBezTo>
                    <a:pt x="5085" y="3055"/>
                    <a:pt x="5085" y="3055"/>
                    <a:pt x="5085" y="3055"/>
                  </a:cubicBezTo>
                  <a:cubicBezTo>
                    <a:pt x="5085" y="3055"/>
                    <a:pt x="5085" y="3055"/>
                    <a:pt x="5085" y="3047"/>
                  </a:cubicBezTo>
                  <a:cubicBezTo>
                    <a:pt x="5092" y="3040"/>
                    <a:pt x="5107" y="3033"/>
                    <a:pt x="5107" y="3011"/>
                  </a:cubicBezTo>
                  <a:cubicBezTo>
                    <a:pt x="5114" y="2982"/>
                    <a:pt x="5114" y="2952"/>
                    <a:pt x="5099" y="2938"/>
                  </a:cubicBezTo>
                  <a:cubicBezTo>
                    <a:pt x="5085" y="2923"/>
                    <a:pt x="5077" y="2916"/>
                    <a:pt x="5063" y="2916"/>
                  </a:cubicBezTo>
                  <a:cubicBezTo>
                    <a:pt x="5048" y="2916"/>
                    <a:pt x="5041" y="2916"/>
                    <a:pt x="5026" y="2923"/>
                  </a:cubicBezTo>
                  <a:cubicBezTo>
                    <a:pt x="5026" y="2930"/>
                    <a:pt x="5019" y="2930"/>
                    <a:pt x="5019" y="2938"/>
                  </a:cubicBezTo>
                  <a:cubicBezTo>
                    <a:pt x="5011" y="2938"/>
                    <a:pt x="5011" y="2938"/>
                    <a:pt x="5004" y="2945"/>
                  </a:cubicBezTo>
                  <a:cubicBezTo>
                    <a:pt x="5004" y="2930"/>
                    <a:pt x="5011" y="2916"/>
                    <a:pt x="5019" y="2908"/>
                  </a:cubicBezTo>
                  <a:cubicBezTo>
                    <a:pt x="5026" y="2908"/>
                    <a:pt x="5033" y="2908"/>
                    <a:pt x="5041" y="2908"/>
                  </a:cubicBezTo>
                  <a:cubicBezTo>
                    <a:pt x="5063" y="2901"/>
                    <a:pt x="5099" y="2901"/>
                    <a:pt x="5121" y="2857"/>
                  </a:cubicBezTo>
                  <a:cubicBezTo>
                    <a:pt x="5136" y="2842"/>
                    <a:pt x="5143" y="2813"/>
                    <a:pt x="5136" y="2798"/>
                  </a:cubicBezTo>
                  <a:cubicBezTo>
                    <a:pt x="5121" y="2769"/>
                    <a:pt x="5099" y="2769"/>
                    <a:pt x="5070" y="2762"/>
                  </a:cubicBezTo>
                  <a:cubicBezTo>
                    <a:pt x="5063" y="2762"/>
                    <a:pt x="5063" y="2762"/>
                    <a:pt x="5063" y="2762"/>
                  </a:cubicBezTo>
                  <a:cubicBezTo>
                    <a:pt x="5055" y="2754"/>
                    <a:pt x="5048" y="2754"/>
                    <a:pt x="5041" y="2754"/>
                  </a:cubicBezTo>
                  <a:cubicBezTo>
                    <a:pt x="5070" y="2740"/>
                    <a:pt x="5077" y="2732"/>
                    <a:pt x="5092" y="2710"/>
                  </a:cubicBezTo>
                  <a:cubicBezTo>
                    <a:pt x="5099" y="2710"/>
                    <a:pt x="5099" y="2703"/>
                    <a:pt x="5107" y="2696"/>
                  </a:cubicBezTo>
                  <a:cubicBezTo>
                    <a:pt x="5107" y="2688"/>
                    <a:pt x="5114" y="2688"/>
                    <a:pt x="5121" y="2688"/>
                  </a:cubicBezTo>
                  <a:cubicBezTo>
                    <a:pt x="5129" y="2688"/>
                    <a:pt x="5136" y="2688"/>
                    <a:pt x="5151" y="2696"/>
                  </a:cubicBezTo>
                  <a:cubicBezTo>
                    <a:pt x="5158" y="2696"/>
                    <a:pt x="5158" y="2696"/>
                    <a:pt x="5165" y="2696"/>
                  </a:cubicBezTo>
                  <a:cubicBezTo>
                    <a:pt x="5173" y="2703"/>
                    <a:pt x="5180" y="2703"/>
                    <a:pt x="5187" y="2703"/>
                  </a:cubicBezTo>
                  <a:cubicBezTo>
                    <a:pt x="5231" y="2703"/>
                    <a:pt x="5239" y="2666"/>
                    <a:pt x="5246" y="2645"/>
                  </a:cubicBezTo>
                  <a:cubicBezTo>
                    <a:pt x="5246" y="2637"/>
                    <a:pt x="5246" y="2637"/>
                    <a:pt x="5246" y="2637"/>
                  </a:cubicBezTo>
                  <a:cubicBezTo>
                    <a:pt x="5246" y="2630"/>
                    <a:pt x="5261" y="2630"/>
                    <a:pt x="5268" y="2623"/>
                  </a:cubicBezTo>
                  <a:cubicBezTo>
                    <a:pt x="5282" y="2623"/>
                    <a:pt x="5297" y="2623"/>
                    <a:pt x="5312" y="2615"/>
                  </a:cubicBezTo>
                  <a:cubicBezTo>
                    <a:pt x="5319" y="2608"/>
                    <a:pt x="5326" y="2608"/>
                    <a:pt x="5334" y="2600"/>
                  </a:cubicBezTo>
                  <a:cubicBezTo>
                    <a:pt x="5341" y="2637"/>
                    <a:pt x="5356" y="2652"/>
                    <a:pt x="5378" y="2652"/>
                  </a:cubicBezTo>
                  <a:cubicBezTo>
                    <a:pt x="5385" y="2652"/>
                    <a:pt x="5385" y="2652"/>
                    <a:pt x="5385" y="2652"/>
                  </a:cubicBezTo>
                  <a:cubicBezTo>
                    <a:pt x="5392" y="2645"/>
                    <a:pt x="5392" y="2645"/>
                    <a:pt x="5392" y="2645"/>
                  </a:cubicBezTo>
                  <a:cubicBezTo>
                    <a:pt x="5414" y="2637"/>
                    <a:pt x="5414" y="2608"/>
                    <a:pt x="5422" y="2586"/>
                  </a:cubicBezTo>
                  <a:cubicBezTo>
                    <a:pt x="5422" y="2564"/>
                    <a:pt x="5429" y="2542"/>
                    <a:pt x="5436" y="2527"/>
                  </a:cubicBezTo>
                  <a:cubicBezTo>
                    <a:pt x="5444" y="2513"/>
                    <a:pt x="5451" y="2505"/>
                    <a:pt x="5451" y="2491"/>
                  </a:cubicBezTo>
                  <a:cubicBezTo>
                    <a:pt x="5473" y="2461"/>
                    <a:pt x="5480" y="2439"/>
                    <a:pt x="5517" y="2425"/>
                  </a:cubicBezTo>
                  <a:cubicBezTo>
                    <a:pt x="5524" y="2425"/>
                    <a:pt x="5539" y="2417"/>
                    <a:pt x="5575" y="2417"/>
                  </a:cubicBezTo>
                  <a:cubicBezTo>
                    <a:pt x="5598" y="2417"/>
                    <a:pt x="5620" y="2417"/>
                    <a:pt x="5649" y="2425"/>
                  </a:cubicBezTo>
                  <a:cubicBezTo>
                    <a:pt x="5678" y="2425"/>
                    <a:pt x="5700" y="2425"/>
                    <a:pt x="5722" y="2425"/>
                  </a:cubicBezTo>
                  <a:cubicBezTo>
                    <a:pt x="5773" y="2425"/>
                    <a:pt x="5803" y="2417"/>
                    <a:pt x="5825" y="2403"/>
                  </a:cubicBezTo>
                  <a:cubicBezTo>
                    <a:pt x="5876" y="2366"/>
                    <a:pt x="5869" y="2337"/>
                    <a:pt x="5854" y="2285"/>
                  </a:cubicBezTo>
                  <a:cubicBezTo>
                    <a:pt x="5847" y="2264"/>
                    <a:pt x="5847" y="2264"/>
                    <a:pt x="5847" y="2264"/>
                  </a:cubicBezTo>
                  <a:cubicBezTo>
                    <a:pt x="5832" y="2205"/>
                    <a:pt x="5817" y="2176"/>
                    <a:pt x="5810" y="2139"/>
                  </a:cubicBezTo>
                  <a:cubicBezTo>
                    <a:pt x="5803" y="2132"/>
                    <a:pt x="5803" y="2124"/>
                    <a:pt x="5795" y="2117"/>
                  </a:cubicBezTo>
                  <a:cubicBezTo>
                    <a:pt x="5795" y="2109"/>
                    <a:pt x="5788" y="2102"/>
                    <a:pt x="5788" y="2095"/>
                  </a:cubicBezTo>
                  <a:cubicBezTo>
                    <a:pt x="5781" y="2066"/>
                    <a:pt x="5766" y="2029"/>
                    <a:pt x="5730" y="2029"/>
                  </a:cubicBezTo>
                  <a:cubicBezTo>
                    <a:pt x="5722" y="2029"/>
                    <a:pt x="5707" y="2036"/>
                    <a:pt x="5700" y="2036"/>
                  </a:cubicBezTo>
                  <a:cubicBezTo>
                    <a:pt x="5693" y="2036"/>
                    <a:pt x="5693" y="2036"/>
                    <a:pt x="5693" y="2036"/>
                  </a:cubicBezTo>
                  <a:cubicBezTo>
                    <a:pt x="5685" y="2044"/>
                    <a:pt x="5685" y="2044"/>
                    <a:pt x="5678" y="2044"/>
                  </a:cubicBezTo>
                  <a:lnTo>
                    <a:pt x="5678" y="2044"/>
                  </a:lnTo>
                  <a:cubicBezTo>
                    <a:pt x="5671" y="2044"/>
                    <a:pt x="5656" y="2036"/>
                    <a:pt x="5634" y="2029"/>
                  </a:cubicBezTo>
                  <a:cubicBezTo>
                    <a:pt x="5605" y="2022"/>
                    <a:pt x="5605" y="2014"/>
                    <a:pt x="5598" y="1985"/>
                  </a:cubicBezTo>
                  <a:cubicBezTo>
                    <a:pt x="5598" y="1970"/>
                    <a:pt x="5590" y="1948"/>
                    <a:pt x="5583" y="1926"/>
                  </a:cubicBezTo>
                  <a:cubicBezTo>
                    <a:pt x="5554" y="1860"/>
                    <a:pt x="5524" y="1838"/>
                    <a:pt x="5466" y="1824"/>
                  </a:cubicBezTo>
                  <a:cubicBezTo>
                    <a:pt x="5458" y="1824"/>
                    <a:pt x="5458" y="1816"/>
                    <a:pt x="5451" y="1809"/>
                  </a:cubicBezTo>
                  <a:cubicBezTo>
                    <a:pt x="5444" y="1802"/>
                    <a:pt x="5429" y="1780"/>
                    <a:pt x="5400" y="1780"/>
                  </a:cubicBezTo>
                  <a:cubicBezTo>
                    <a:pt x="5385" y="1780"/>
                    <a:pt x="5378" y="1787"/>
                    <a:pt x="5370" y="1787"/>
                  </a:cubicBezTo>
                  <a:cubicBezTo>
                    <a:pt x="5363" y="1787"/>
                    <a:pt x="5348" y="1795"/>
                    <a:pt x="5312" y="1795"/>
                  </a:cubicBezTo>
                  <a:cubicBezTo>
                    <a:pt x="5297" y="1802"/>
                    <a:pt x="5282" y="1802"/>
                    <a:pt x="5275" y="1802"/>
                  </a:cubicBezTo>
                  <a:cubicBezTo>
                    <a:pt x="5239" y="1802"/>
                    <a:pt x="5209" y="1795"/>
                    <a:pt x="5194" y="1773"/>
                  </a:cubicBezTo>
                  <a:cubicBezTo>
                    <a:pt x="5173" y="1743"/>
                    <a:pt x="5143" y="1728"/>
                    <a:pt x="5099" y="1728"/>
                  </a:cubicBezTo>
                  <a:cubicBezTo>
                    <a:pt x="5085" y="1728"/>
                    <a:pt x="5077" y="1728"/>
                    <a:pt x="5055" y="1728"/>
                  </a:cubicBezTo>
                  <a:lnTo>
                    <a:pt x="5055" y="1728"/>
                  </a:lnTo>
                  <a:cubicBezTo>
                    <a:pt x="5048" y="1736"/>
                    <a:pt x="5048" y="1736"/>
                    <a:pt x="5048" y="1736"/>
                  </a:cubicBezTo>
                  <a:cubicBezTo>
                    <a:pt x="5041" y="1736"/>
                    <a:pt x="5041" y="1736"/>
                    <a:pt x="5041" y="1736"/>
                  </a:cubicBezTo>
                  <a:cubicBezTo>
                    <a:pt x="5033" y="1743"/>
                    <a:pt x="5033" y="1743"/>
                    <a:pt x="5033" y="1743"/>
                  </a:cubicBezTo>
                  <a:cubicBezTo>
                    <a:pt x="5019" y="1780"/>
                    <a:pt x="4997" y="1809"/>
                    <a:pt x="4982" y="1824"/>
                  </a:cubicBezTo>
                  <a:cubicBezTo>
                    <a:pt x="4953" y="1868"/>
                    <a:pt x="4967" y="1912"/>
                    <a:pt x="4975" y="1948"/>
                  </a:cubicBezTo>
                  <a:cubicBezTo>
                    <a:pt x="4982" y="1956"/>
                    <a:pt x="4982" y="1956"/>
                    <a:pt x="4982" y="1956"/>
                  </a:cubicBezTo>
                  <a:cubicBezTo>
                    <a:pt x="4989" y="1985"/>
                    <a:pt x="5011" y="2000"/>
                    <a:pt x="5033" y="2007"/>
                  </a:cubicBezTo>
                  <a:lnTo>
                    <a:pt x="5048" y="2014"/>
                  </a:lnTo>
                  <a:cubicBezTo>
                    <a:pt x="5048" y="2036"/>
                    <a:pt x="5033" y="2058"/>
                    <a:pt x="5004" y="2080"/>
                  </a:cubicBezTo>
                  <a:cubicBezTo>
                    <a:pt x="4975" y="2109"/>
                    <a:pt x="4967" y="2124"/>
                    <a:pt x="4953" y="2154"/>
                  </a:cubicBezTo>
                  <a:cubicBezTo>
                    <a:pt x="4945" y="2168"/>
                    <a:pt x="4945" y="2168"/>
                    <a:pt x="4945" y="2168"/>
                  </a:cubicBezTo>
                  <a:cubicBezTo>
                    <a:pt x="4938" y="2190"/>
                    <a:pt x="4938" y="2205"/>
                    <a:pt x="4938" y="2212"/>
                  </a:cubicBezTo>
                  <a:lnTo>
                    <a:pt x="4938" y="2219"/>
                  </a:lnTo>
                  <a:lnTo>
                    <a:pt x="4938" y="2219"/>
                  </a:lnTo>
                  <a:cubicBezTo>
                    <a:pt x="4938" y="2219"/>
                    <a:pt x="4931" y="2219"/>
                    <a:pt x="4923" y="2227"/>
                  </a:cubicBezTo>
                  <a:lnTo>
                    <a:pt x="4923" y="2227"/>
                  </a:lnTo>
                  <a:cubicBezTo>
                    <a:pt x="4923" y="2227"/>
                    <a:pt x="4916" y="2219"/>
                    <a:pt x="4909" y="2197"/>
                  </a:cubicBezTo>
                  <a:cubicBezTo>
                    <a:pt x="4901" y="2168"/>
                    <a:pt x="4872" y="2139"/>
                    <a:pt x="4835" y="2139"/>
                  </a:cubicBezTo>
                  <a:cubicBezTo>
                    <a:pt x="4806" y="2139"/>
                    <a:pt x="4784" y="2161"/>
                    <a:pt x="4770" y="2183"/>
                  </a:cubicBezTo>
                  <a:cubicBezTo>
                    <a:pt x="4770" y="2183"/>
                    <a:pt x="4762" y="2190"/>
                    <a:pt x="4755" y="2197"/>
                  </a:cubicBezTo>
                  <a:cubicBezTo>
                    <a:pt x="4755" y="2190"/>
                    <a:pt x="4748" y="2183"/>
                    <a:pt x="4733" y="2161"/>
                  </a:cubicBezTo>
                  <a:cubicBezTo>
                    <a:pt x="4718" y="2139"/>
                    <a:pt x="4696" y="2132"/>
                    <a:pt x="4674" y="2132"/>
                  </a:cubicBezTo>
                  <a:cubicBezTo>
                    <a:pt x="4652" y="2132"/>
                    <a:pt x="4623" y="2139"/>
                    <a:pt x="4594" y="2154"/>
                  </a:cubicBezTo>
                  <a:cubicBezTo>
                    <a:pt x="4586" y="2161"/>
                    <a:pt x="4579" y="2161"/>
                    <a:pt x="4572" y="2161"/>
                  </a:cubicBezTo>
                  <a:cubicBezTo>
                    <a:pt x="4564" y="2161"/>
                    <a:pt x="4557" y="2161"/>
                    <a:pt x="4542" y="2154"/>
                  </a:cubicBezTo>
                  <a:cubicBezTo>
                    <a:pt x="4535" y="2154"/>
                    <a:pt x="4520" y="2154"/>
                    <a:pt x="4506" y="2146"/>
                  </a:cubicBezTo>
                  <a:cubicBezTo>
                    <a:pt x="4484" y="2146"/>
                    <a:pt x="4462" y="2102"/>
                    <a:pt x="4447" y="2073"/>
                  </a:cubicBezTo>
                  <a:cubicBezTo>
                    <a:pt x="4447" y="2066"/>
                    <a:pt x="4447" y="2066"/>
                    <a:pt x="4447" y="2066"/>
                  </a:cubicBezTo>
                  <a:cubicBezTo>
                    <a:pt x="4425" y="2014"/>
                    <a:pt x="4389" y="1992"/>
                    <a:pt x="4330" y="1992"/>
                  </a:cubicBezTo>
                  <a:cubicBezTo>
                    <a:pt x="4308" y="1992"/>
                    <a:pt x="4293" y="1963"/>
                    <a:pt x="4271" y="1941"/>
                  </a:cubicBezTo>
                  <a:cubicBezTo>
                    <a:pt x="4264" y="1926"/>
                    <a:pt x="4249" y="1912"/>
                    <a:pt x="4242" y="1897"/>
                  </a:cubicBezTo>
                  <a:cubicBezTo>
                    <a:pt x="4227" y="1890"/>
                    <a:pt x="4213" y="1882"/>
                    <a:pt x="4198" y="1882"/>
                  </a:cubicBezTo>
                  <a:cubicBezTo>
                    <a:pt x="4169" y="1882"/>
                    <a:pt x="4147" y="1904"/>
                    <a:pt x="4125" y="1912"/>
                  </a:cubicBezTo>
                  <a:cubicBezTo>
                    <a:pt x="4125" y="1919"/>
                    <a:pt x="4117" y="1919"/>
                    <a:pt x="4117" y="1919"/>
                  </a:cubicBezTo>
                  <a:cubicBezTo>
                    <a:pt x="4103" y="1926"/>
                    <a:pt x="4059" y="1926"/>
                    <a:pt x="4030" y="1934"/>
                  </a:cubicBezTo>
                  <a:cubicBezTo>
                    <a:pt x="4008" y="1934"/>
                    <a:pt x="3985" y="1934"/>
                    <a:pt x="3971" y="1934"/>
                  </a:cubicBezTo>
                  <a:cubicBezTo>
                    <a:pt x="3963" y="1934"/>
                    <a:pt x="3963" y="1934"/>
                    <a:pt x="3963" y="1934"/>
                  </a:cubicBezTo>
                  <a:cubicBezTo>
                    <a:pt x="3956" y="1934"/>
                    <a:pt x="3956" y="1934"/>
                    <a:pt x="3949" y="1926"/>
                  </a:cubicBezTo>
                  <a:cubicBezTo>
                    <a:pt x="3942" y="1912"/>
                    <a:pt x="3934" y="1897"/>
                    <a:pt x="3905" y="1890"/>
                  </a:cubicBezTo>
                  <a:cubicBezTo>
                    <a:pt x="3890" y="1882"/>
                    <a:pt x="3868" y="1860"/>
                    <a:pt x="3846" y="1831"/>
                  </a:cubicBezTo>
                  <a:cubicBezTo>
                    <a:pt x="3839" y="1824"/>
                    <a:pt x="3832" y="1816"/>
                    <a:pt x="3832" y="1809"/>
                  </a:cubicBezTo>
                  <a:cubicBezTo>
                    <a:pt x="3817" y="1780"/>
                    <a:pt x="3802" y="1743"/>
                    <a:pt x="3773" y="1743"/>
                  </a:cubicBezTo>
                  <a:cubicBezTo>
                    <a:pt x="3766" y="1743"/>
                    <a:pt x="3766" y="1743"/>
                    <a:pt x="3758" y="1750"/>
                  </a:cubicBezTo>
                  <a:cubicBezTo>
                    <a:pt x="3736" y="1750"/>
                    <a:pt x="3700" y="1758"/>
                    <a:pt x="3670" y="1758"/>
                  </a:cubicBezTo>
                  <a:cubicBezTo>
                    <a:pt x="3663" y="1758"/>
                    <a:pt x="3656" y="1750"/>
                    <a:pt x="3649" y="1743"/>
                  </a:cubicBezTo>
                  <a:cubicBezTo>
                    <a:pt x="3634" y="1736"/>
                    <a:pt x="3612" y="1721"/>
                    <a:pt x="3590" y="1721"/>
                  </a:cubicBezTo>
                  <a:cubicBezTo>
                    <a:pt x="3553" y="1721"/>
                    <a:pt x="3494" y="1736"/>
                    <a:pt x="3443" y="1750"/>
                  </a:cubicBezTo>
                  <a:cubicBezTo>
                    <a:pt x="3436" y="1758"/>
                    <a:pt x="3436" y="1758"/>
                    <a:pt x="3436" y="1758"/>
                  </a:cubicBezTo>
                  <a:cubicBezTo>
                    <a:pt x="3421" y="1758"/>
                    <a:pt x="3392" y="1743"/>
                    <a:pt x="3363" y="1721"/>
                  </a:cubicBezTo>
                  <a:cubicBezTo>
                    <a:pt x="3341" y="1707"/>
                    <a:pt x="3333" y="1692"/>
                    <a:pt x="3326" y="1670"/>
                  </a:cubicBezTo>
                  <a:cubicBezTo>
                    <a:pt x="3326" y="1663"/>
                    <a:pt x="3341" y="1655"/>
                    <a:pt x="3348" y="1655"/>
                  </a:cubicBezTo>
                  <a:cubicBezTo>
                    <a:pt x="3355" y="1648"/>
                    <a:pt x="3363" y="1641"/>
                    <a:pt x="3370" y="1634"/>
                  </a:cubicBezTo>
                  <a:cubicBezTo>
                    <a:pt x="3414" y="1605"/>
                    <a:pt x="3392" y="1554"/>
                    <a:pt x="3377" y="1524"/>
                  </a:cubicBezTo>
                  <a:cubicBezTo>
                    <a:pt x="3370" y="1517"/>
                    <a:pt x="3370" y="1510"/>
                    <a:pt x="3363" y="1502"/>
                  </a:cubicBezTo>
                  <a:cubicBezTo>
                    <a:pt x="3348" y="1458"/>
                    <a:pt x="3297" y="1429"/>
                    <a:pt x="3253" y="1422"/>
                  </a:cubicBezTo>
                  <a:cubicBezTo>
                    <a:pt x="3223" y="1415"/>
                    <a:pt x="3180" y="1407"/>
                    <a:pt x="3150" y="1378"/>
                  </a:cubicBezTo>
                  <a:lnTo>
                    <a:pt x="3150" y="1378"/>
                  </a:lnTo>
                  <a:cubicBezTo>
                    <a:pt x="3150" y="1370"/>
                    <a:pt x="3158" y="1370"/>
                    <a:pt x="3165" y="1363"/>
                  </a:cubicBezTo>
                  <a:cubicBezTo>
                    <a:pt x="3172" y="1356"/>
                    <a:pt x="3180" y="1356"/>
                    <a:pt x="3187" y="1356"/>
                  </a:cubicBezTo>
                  <a:cubicBezTo>
                    <a:pt x="3187" y="1356"/>
                    <a:pt x="3194" y="1356"/>
                    <a:pt x="3201" y="1356"/>
                  </a:cubicBezTo>
                  <a:cubicBezTo>
                    <a:pt x="3209" y="1363"/>
                    <a:pt x="3216" y="1363"/>
                    <a:pt x="3223" y="1363"/>
                  </a:cubicBezTo>
                  <a:cubicBezTo>
                    <a:pt x="3260" y="1363"/>
                    <a:pt x="3275" y="1326"/>
                    <a:pt x="3289" y="1290"/>
                  </a:cubicBezTo>
                  <a:cubicBezTo>
                    <a:pt x="3304" y="1268"/>
                    <a:pt x="3311" y="1239"/>
                    <a:pt x="3333" y="1217"/>
                  </a:cubicBezTo>
                  <a:cubicBezTo>
                    <a:pt x="3355" y="1195"/>
                    <a:pt x="3370" y="1173"/>
                    <a:pt x="3370" y="1150"/>
                  </a:cubicBezTo>
                  <a:cubicBezTo>
                    <a:pt x="3363" y="1129"/>
                    <a:pt x="3348" y="1114"/>
                    <a:pt x="3333" y="1107"/>
                  </a:cubicBezTo>
                  <a:cubicBezTo>
                    <a:pt x="3326" y="1099"/>
                    <a:pt x="3326" y="1099"/>
                    <a:pt x="3326" y="1099"/>
                  </a:cubicBezTo>
                  <a:cubicBezTo>
                    <a:pt x="3297" y="1077"/>
                    <a:pt x="3289" y="1070"/>
                    <a:pt x="3275" y="1048"/>
                  </a:cubicBezTo>
                  <a:cubicBezTo>
                    <a:pt x="3253" y="1004"/>
                    <a:pt x="3245" y="997"/>
                    <a:pt x="3194" y="975"/>
                  </a:cubicBezTo>
                  <a:cubicBezTo>
                    <a:pt x="3187" y="967"/>
                    <a:pt x="3180" y="967"/>
                    <a:pt x="3180" y="960"/>
                  </a:cubicBezTo>
                  <a:cubicBezTo>
                    <a:pt x="3180" y="960"/>
                    <a:pt x="3180" y="960"/>
                    <a:pt x="3180" y="953"/>
                  </a:cubicBezTo>
                  <a:cubicBezTo>
                    <a:pt x="3194" y="931"/>
                    <a:pt x="3201" y="901"/>
                    <a:pt x="3187" y="879"/>
                  </a:cubicBezTo>
                  <a:cubicBezTo>
                    <a:pt x="3180" y="850"/>
                    <a:pt x="3158" y="836"/>
                    <a:pt x="3128" y="836"/>
                  </a:cubicBezTo>
                  <a:cubicBezTo>
                    <a:pt x="3099" y="836"/>
                    <a:pt x="3084" y="828"/>
                    <a:pt x="3070" y="828"/>
                  </a:cubicBezTo>
                  <a:cubicBezTo>
                    <a:pt x="3055" y="821"/>
                    <a:pt x="3040" y="821"/>
                    <a:pt x="3026" y="821"/>
                  </a:cubicBezTo>
                  <a:lnTo>
                    <a:pt x="3026" y="821"/>
                  </a:lnTo>
                  <a:lnTo>
                    <a:pt x="3026" y="821"/>
                  </a:lnTo>
                  <a:cubicBezTo>
                    <a:pt x="3026" y="814"/>
                    <a:pt x="3026" y="814"/>
                    <a:pt x="3018" y="814"/>
                  </a:cubicBezTo>
                  <a:cubicBezTo>
                    <a:pt x="3018" y="806"/>
                    <a:pt x="3011" y="770"/>
                    <a:pt x="2974" y="770"/>
                  </a:cubicBezTo>
                  <a:cubicBezTo>
                    <a:pt x="2952" y="770"/>
                    <a:pt x="2938" y="784"/>
                    <a:pt x="2930" y="784"/>
                  </a:cubicBezTo>
                  <a:cubicBezTo>
                    <a:pt x="2923" y="791"/>
                    <a:pt x="2908" y="799"/>
                    <a:pt x="2894" y="799"/>
                  </a:cubicBezTo>
                  <a:cubicBezTo>
                    <a:pt x="2886" y="806"/>
                    <a:pt x="2886" y="806"/>
                    <a:pt x="2886" y="806"/>
                  </a:cubicBezTo>
                  <a:cubicBezTo>
                    <a:pt x="2879" y="806"/>
                    <a:pt x="2872" y="799"/>
                    <a:pt x="2864" y="791"/>
                  </a:cubicBezTo>
                  <a:cubicBezTo>
                    <a:pt x="2850" y="784"/>
                    <a:pt x="2835" y="777"/>
                    <a:pt x="2813" y="770"/>
                  </a:cubicBezTo>
                  <a:cubicBezTo>
                    <a:pt x="2806" y="770"/>
                    <a:pt x="2806" y="770"/>
                    <a:pt x="2799" y="770"/>
                  </a:cubicBezTo>
                  <a:cubicBezTo>
                    <a:pt x="2769" y="770"/>
                    <a:pt x="2754" y="784"/>
                    <a:pt x="2747" y="791"/>
                  </a:cubicBezTo>
                  <a:cubicBezTo>
                    <a:pt x="2740" y="799"/>
                    <a:pt x="2740" y="799"/>
                    <a:pt x="2732" y="799"/>
                  </a:cubicBezTo>
                  <a:cubicBezTo>
                    <a:pt x="2740" y="799"/>
                    <a:pt x="2732" y="799"/>
                    <a:pt x="2732" y="799"/>
                  </a:cubicBezTo>
                  <a:cubicBezTo>
                    <a:pt x="2725" y="791"/>
                    <a:pt x="2718" y="784"/>
                    <a:pt x="2696" y="784"/>
                  </a:cubicBezTo>
                  <a:cubicBezTo>
                    <a:pt x="2689" y="784"/>
                    <a:pt x="2681" y="784"/>
                    <a:pt x="2667" y="791"/>
                  </a:cubicBezTo>
                  <a:cubicBezTo>
                    <a:pt x="2659" y="799"/>
                    <a:pt x="2652" y="799"/>
                    <a:pt x="2652" y="799"/>
                  </a:cubicBezTo>
                  <a:cubicBezTo>
                    <a:pt x="2637" y="799"/>
                    <a:pt x="2630" y="799"/>
                    <a:pt x="2615" y="791"/>
                  </a:cubicBezTo>
                  <a:cubicBezTo>
                    <a:pt x="2601" y="784"/>
                    <a:pt x="2571" y="770"/>
                    <a:pt x="2549" y="755"/>
                  </a:cubicBezTo>
                  <a:cubicBezTo>
                    <a:pt x="2527" y="740"/>
                    <a:pt x="2513" y="733"/>
                    <a:pt x="2498" y="726"/>
                  </a:cubicBezTo>
                  <a:cubicBezTo>
                    <a:pt x="2483" y="718"/>
                    <a:pt x="2469" y="718"/>
                    <a:pt x="2454" y="718"/>
                  </a:cubicBezTo>
                  <a:cubicBezTo>
                    <a:pt x="2439" y="718"/>
                    <a:pt x="2425" y="718"/>
                    <a:pt x="2418" y="726"/>
                  </a:cubicBezTo>
                  <a:cubicBezTo>
                    <a:pt x="2410" y="733"/>
                    <a:pt x="2395" y="733"/>
                    <a:pt x="2388" y="740"/>
                  </a:cubicBezTo>
                  <a:cubicBezTo>
                    <a:pt x="2366" y="748"/>
                    <a:pt x="2351" y="755"/>
                    <a:pt x="2337" y="755"/>
                  </a:cubicBezTo>
                  <a:cubicBezTo>
                    <a:pt x="2322" y="755"/>
                    <a:pt x="2315" y="748"/>
                    <a:pt x="2308" y="748"/>
                  </a:cubicBezTo>
                  <a:cubicBezTo>
                    <a:pt x="2293" y="740"/>
                    <a:pt x="2278" y="718"/>
                    <a:pt x="2278" y="689"/>
                  </a:cubicBezTo>
                  <a:cubicBezTo>
                    <a:pt x="2278" y="579"/>
                    <a:pt x="2278" y="579"/>
                    <a:pt x="2278" y="579"/>
                  </a:cubicBezTo>
                  <a:cubicBezTo>
                    <a:pt x="2278" y="535"/>
                    <a:pt x="2234" y="477"/>
                    <a:pt x="2212" y="455"/>
                  </a:cubicBezTo>
                  <a:cubicBezTo>
                    <a:pt x="2212" y="447"/>
                    <a:pt x="2220" y="432"/>
                    <a:pt x="2220" y="432"/>
                  </a:cubicBezTo>
                  <a:cubicBezTo>
                    <a:pt x="2220" y="418"/>
                    <a:pt x="2227" y="396"/>
                    <a:pt x="2220" y="381"/>
                  </a:cubicBezTo>
                  <a:cubicBezTo>
                    <a:pt x="2220" y="359"/>
                    <a:pt x="2198" y="345"/>
                    <a:pt x="2176" y="323"/>
                  </a:cubicBezTo>
                  <a:cubicBezTo>
                    <a:pt x="2161" y="308"/>
                    <a:pt x="2139" y="286"/>
                    <a:pt x="2132" y="279"/>
                  </a:cubicBezTo>
                  <a:cubicBezTo>
                    <a:pt x="2132" y="271"/>
                    <a:pt x="2124" y="264"/>
                    <a:pt x="2124" y="264"/>
                  </a:cubicBezTo>
                  <a:cubicBezTo>
                    <a:pt x="2132" y="264"/>
                    <a:pt x="2132" y="264"/>
                    <a:pt x="2146" y="264"/>
                  </a:cubicBezTo>
                  <a:cubicBezTo>
                    <a:pt x="2183" y="257"/>
                    <a:pt x="2205" y="227"/>
                    <a:pt x="2205" y="191"/>
                  </a:cubicBezTo>
                  <a:cubicBezTo>
                    <a:pt x="2205" y="154"/>
                    <a:pt x="2176" y="117"/>
                    <a:pt x="2139" y="117"/>
                  </a:cubicBezTo>
                  <a:cubicBezTo>
                    <a:pt x="2132" y="117"/>
                    <a:pt x="2132" y="117"/>
                    <a:pt x="2124" y="110"/>
                  </a:cubicBezTo>
                  <a:cubicBezTo>
                    <a:pt x="2117" y="110"/>
                    <a:pt x="2102" y="110"/>
                    <a:pt x="2088" y="110"/>
                  </a:cubicBezTo>
                  <a:cubicBezTo>
                    <a:pt x="2088" y="110"/>
                    <a:pt x="2080" y="110"/>
                    <a:pt x="2066" y="110"/>
                  </a:cubicBezTo>
                  <a:lnTo>
                    <a:pt x="2066" y="110"/>
                  </a:lnTo>
                  <a:cubicBezTo>
                    <a:pt x="2058" y="110"/>
                    <a:pt x="2044" y="96"/>
                    <a:pt x="2036" y="81"/>
                  </a:cubicBezTo>
                  <a:cubicBezTo>
                    <a:pt x="2029" y="74"/>
                    <a:pt x="2014" y="66"/>
                    <a:pt x="2007" y="51"/>
                  </a:cubicBezTo>
                  <a:cubicBezTo>
                    <a:pt x="1985" y="37"/>
                    <a:pt x="1949" y="29"/>
                    <a:pt x="1919" y="22"/>
                  </a:cubicBezTo>
                  <a:cubicBezTo>
                    <a:pt x="1904" y="22"/>
                    <a:pt x="1897" y="15"/>
                    <a:pt x="1882" y="15"/>
                  </a:cubicBezTo>
                  <a:cubicBezTo>
                    <a:pt x="1875" y="15"/>
                    <a:pt x="1861" y="8"/>
                    <a:pt x="1853" y="8"/>
                  </a:cubicBezTo>
                  <a:lnTo>
                    <a:pt x="1853" y="8"/>
                  </a:lnTo>
                  <a:lnTo>
                    <a:pt x="1853" y="8"/>
                  </a:lnTo>
                  <a:cubicBezTo>
                    <a:pt x="1831" y="8"/>
                    <a:pt x="1802" y="15"/>
                    <a:pt x="1780" y="15"/>
                  </a:cubicBezTo>
                  <a:cubicBezTo>
                    <a:pt x="1758" y="22"/>
                    <a:pt x="1736" y="22"/>
                    <a:pt x="1714" y="22"/>
                  </a:cubicBezTo>
                  <a:cubicBezTo>
                    <a:pt x="1707" y="22"/>
                    <a:pt x="1707" y="22"/>
                    <a:pt x="1699" y="22"/>
                  </a:cubicBezTo>
                  <a:lnTo>
                    <a:pt x="1692" y="22"/>
                  </a:lnTo>
                  <a:cubicBezTo>
                    <a:pt x="1685" y="22"/>
                    <a:pt x="1685" y="22"/>
                    <a:pt x="1677" y="22"/>
                  </a:cubicBezTo>
                  <a:cubicBezTo>
                    <a:pt x="1670" y="0"/>
                    <a:pt x="1670" y="0"/>
                    <a:pt x="1670" y="0"/>
                  </a:cubicBezTo>
                  <a:lnTo>
                    <a:pt x="1853" y="44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3" name="Freeform 132"/>
            <p:cNvSpPr>
              <a:spLocks noChangeArrowheads="1"/>
            </p:cNvSpPr>
            <p:nvPr/>
          </p:nvSpPr>
          <p:spPr bwMode="auto">
            <a:xfrm>
              <a:off x="7107476" y="5115086"/>
              <a:ext cx="2106610" cy="2630072"/>
            </a:xfrm>
            <a:custGeom>
              <a:avLst/>
              <a:gdLst>
                <a:gd name="T0" fmla="*/ 1824 w 5482"/>
                <a:gd name="T1" fmla="*/ 271 h 6924"/>
                <a:gd name="T2" fmla="*/ 1443 w 5482"/>
                <a:gd name="T3" fmla="*/ 571 h 6924"/>
                <a:gd name="T4" fmla="*/ 1040 w 5482"/>
                <a:gd name="T5" fmla="*/ 468 h 6924"/>
                <a:gd name="T6" fmla="*/ 461 w 5482"/>
                <a:gd name="T7" fmla="*/ 703 h 6924"/>
                <a:gd name="T8" fmla="*/ 644 w 5482"/>
                <a:gd name="T9" fmla="*/ 1341 h 6924"/>
                <a:gd name="T10" fmla="*/ 813 w 5482"/>
                <a:gd name="T11" fmla="*/ 1758 h 6924"/>
                <a:gd name="T12" fmla="*/ 886 w 5482"/>
                <a:gd name="T13" fmla="*/ 2124 h 6924"/>
                <a:gd name="T14" fmla="*/ 945 w 5482"/>
                <a:gd name="T15" fmla="*/ 2572 h 6924"/>
                <a:gd name="T16" fmla="*/ 1003 w 5482"/>
                <a:gd name="T17" fmla="*/ 2931 h 6924"/>
                <a:gd name="T18" fmla="*/ 813 w 5482"/>
                <a:gd name="T19" fmla="*/ 3326 h 6924"/>
                <a:gd name="T20" fmla="*/ 95 w 5482"/>
                <a:gd name="T21" fmla="*/ 3495 h 6924"/>
                <a:gd name="T22" fmla="*/ 212 w 5482"/>
                <a:gd name="T23" fmla="*/ 3810 h 6924"/>
                <a:gd name="T24" fmla="*/ 241 w 5482"/>
                <a:gd name="T25" fmla="*/ 4440 h 6924"/>
                <a:gd name="T26" fmla="*/ 527 w 5482"/>
                <a:gd name="T27" fmla="*/ 4689 h 6924"/>
                <a:gd name="T28" fmla="*/ 791 w 5482"/>
                <a:gd name="T29" fmla="*/ 4872 h 6924"/>
                <a:gd name="T30" fmla="*/ 901 w 5482"/>
                <a:gd name="T31" fmla="*/ 5224 h 6924"/>
                <a:gd name="T32" fmla="*/ 1135 w 5482"/>
                <a:gd name="T33" fmla="*/ 5400 h 6924"/>
                <a:gd name="T34" fmla="*/ 1465 w 5482"/>
                <a:gd name="T35" fmla="*/ 5451 h 6924"/>
                <a:gd name="T36" fmla="*/ 1773 w 5482"/>
                <a:gd name="T37" fmla="*/ 5510 h 6924"/>
                <a:gd name="T38" fmla="*/ 1963 w 5482"/>
                <a:gd name="T39" fmla="*/ 5774 h 6924"/>
                <a:gd name="T40" fmla="*/ 1787 w 5482"/>
                <a:gd name="T41" fmla="*/ 6052 h 6924"/>
                <a:gd name="T42" fmla="*/ 1949 w 5482"/>
                <a:gd name="T43" fmla="*/ 6322 h 6924"/>
                <a:gd name="T44" fmla="*/ 2322 w 5482"/>
                <a:gd name="T45" fmla="*/ 6432 h 6924"/>
                <a:gd name="T46" fmla="*/ 2623 w 5482"/>
                <a:gd name="T47" fmla="*/ 6608 h 6924"/>
                <a:gd name="T48" fmla="*/ 3070 w 5482"/>
                <a:gd name="T49" fmla="*/ 6725 h 6924"/>
                <a:gd name="T50" fmla="*/ 3422 w 5482"/>
                <a:gd name="T51" fmla="*/ 6872 h 6924"/>
                <a:gd name="T52" fmla="*/ 3627 w 5482"/>
                <a:gd name="T53" fmla="*/ 6828 h 6924"/>
                <a:gd name="T54" fmla="*/ 3663 w 5482"/>
                <a:gd name="T55" fmla="*/ 6491 h 6924"/>
                <a:gd name="T56" fmla="*/ 3517 w 5482"/>
                <a:gd name="T57" fmla="*/ 6133 h 6924"/>
                <a:gd name="T58" fmla="*/ 3407 w 5482"/>
                <a:gd name="T59" fmla="*/ 5686 h 6924"/>
                <a:gd name="T60" fmla="*/ 3392 w 5482"/>
                <a:gd name="T61" fmla="*/ 5224 h 6924"/>
                <a:gd name="T62" fmla="*/ 3561 w 5482"/>
                <a:gd name="T63" fmla="*/ 4843 h 6924"/>
                <a:gd name="T64" fmla="*/ 3927 w 5482"/>
                <a:gd name="T65" fmla="*/ 4741 h 6924"/>
                <a:gd name="T66" fmla="*/ 4227 w 5482"/>
                <a:gd name="T67" fmla="*/ 4660 h 6924"/>
                <a:gd name="T68" fmla="*/ 4594 w 5482"/>
                <a:gd name="T69" fmla="*/ 4521 h 6924"/>
                <a:gd name="T70" fmla="*/ 4997 w 5482"/>
                <a:gd name="T71" fmla="*/ 4491 h 6924"/>
                <a:gd name="T72" fmla="*/ 5283 w 5482"/>
                <a:gd name="T73" fmla="*/ 4447 h 6924"/>
                <a:gd name="T74" fmla="*/ 5400 w 5482"/>
                <a:gd name="T75" fmla="*/ 3949 h 6924"/>
                <a:gd name="T76" fmla="*/ 5034 w 5482"/>
                <a:gd name="T77" fmla="*/ 3641 h 6924"/>
                <a:gd name="T78" fmla="*/ 4653 w 5482"/>
                <a:gd name="T79" fmla="*/ 3473 h 6924"/>
                <a:gd name="T80" fmla="*/ 4242 w 5482"/>
                <a:gd name="T81" fmla="*/ 3422 h 6924"/>
                <a:gd name="T82" fmla="*/ 3876 w 5482"/>
                <a:gd name="T83" fmla="*/ 3348 h 6924"/>
                <a:gd name="T84" fmla="*/ 3429 w 5482"/>
                <a:gd name="T85" fmla="*/ 2901 h 6924"/>
                <a:gd name="T86" fmla="*/ 3465 w 5482"/>
                <a:gd name="T87" fmla="*/ 2462 h 6924"/>
                <a:gd name="T88" fmla="*/ 3590 w 5482"/>
                <a:gd name="T89" fmla="*/ 1817 h 6924"/>
                <a:gd name="T90" fmla="*/ 3268 w 5482"/>
                <a:gd name="T91" fmla="*/ 1736 h 6924"/>
                <a:gd name="T92" fmla="*/ 3268 w 5482"/>
                <a:gd name="T93" fmla="*/ 1384 h 6924"/>
                <a:gd name="T94" fmla="*/ 3290 w 5482"/>
                <a:gd name="T95" fmla="*/ 879 h 6924"/>
                <a:gd name="T96" fmla="*/ 3165 w 5482"/>
                <a:gd name="T97" fmla="*/ 586 h 6924"/>
                <a:gd name="T98" fmla="*/ 2689 w 5482"/>
                <a:gd name="T99" fmla="*/ 483 h 6924"/>
                <a:gd name="T100" fmla="*/ 2396 w 5482"/>
                <a:gd name="T101" fmla="*/ 205 h 6924"/>
                <a:gd name="T102" fmla="*/ 2125 w 5482"/>
                <a:gd name="T103" fmla="*/ 43 h 6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482" h="6924">
                  <a:moveTo>
                    <a:pt x="1956" y="146"/>
                  </a:moveTo>
                  <a:lnTo>
                    <a:pt x="1956" y="146"/>
                  </a:lnTo>
                  <a:cubicBezTo>
                    <a:pt x="1927" y="168"/>
                    <a:pt x="1890" y="124"/>
                    <a:pt x="1890" y="124"/>
                  </a:cubicBezTo>
                  <a:cubicBezTo>
                    <a:pt x="1890" y="124"/>
                    <a:pt x="1861" y="219"/>
                    <a:pt x="1824" y="271"/>
                  </a:cubicBezTo>
                  <a:cubicBezTo>
                    <a:pt x="1795" y="322"/>
                    <a:pt x="1861" y="351"/>
                    <a:pt x="1817" y="359"/>
                  </a:cubicBezTo>
                  <a:cubicBezTo>
                    <a:pt x="1780" y="373"/>
                    <a:pt x="1751" y="395"/>
                    <a:pt x="1707" y="432"/>
                  </a:cubicBezTo>
                  <a:cubicBezTo>
                    <a:pt x="1663" y="461"/>
                    <a:pt x="1612" y="491"/>
                    <a:pt x="1582" y="520"/>
                  </a:cubicBezTo>
                  <a:cubicBezTo>
                    <a:pt x="1546" y="556"/>
                    <a:pt x="1502" y="556"/>
                    <a:pt x="1443" y="571"/>
                  </a:cubicBezTo>
                  <a:cubicBezTo>
                    <a:pt x="1384" y="593"/>
                    <a:pt x="1392" y="586"/>
                    <a:pt x="1363" y="593"/>
                  </a:cubicBezTo>
                  <a:cubicBezTo>
                    <a:pt x="1326" y="600"/>
                    <a:pt x="1260" y="534"/>
                    <a:pt x="1209" y="505"/>
                  </a:cubicBezTo>
                  <a:cubicBezTo>
                    <a:pt x="1157" y="483"/>
                    <a:pt x="1150" y="505"/>
                    <a:pt x="1121" y="520"/>
                  </a:cubicBezTo>
                  <a:cubicBezTo>
                    <a:pt x="1099" y="542"/>
                    <a:pt x="1040" y="468"/>
                    <a:pt x="1040" y="468"/>
                  </a:cubicBezTo>
                  <a:cubicBezTo>
                    <a:pt x="1040" y="468"/>
                    <a:pt x="915" y="491"/>
                    <a:pt x="857" y="498"/>
                  </a:cubicBezTo>
                  <a:cubicBezTo>
                    <a:pt x="798" y="505"/>
                    <a:pt x="806" y="571"/>
                    <a:pt x="784" y="615"/>
                  </a:cubicBezTo>
                  <a:cubicBezTo>
                    <a:pt x="754" y="659"/>
                    <a:pt x="740" y="666"/>
                    <a:pt x="681" y="696"/>
                  </a:cubicBezTo>
                  <a:cubicBezTo>
                    <a:pt x="622" y="718"/>
                    <a:pt x="542" y="696"/>
                    <a:pt x="461" y="703"/>
                  </a:cubicBezTo>
                  <a:cubicBezTo>
                    <a:pt x="373" y="710"/>
                    <a:pt x="373" y="776"/>
                    <a:pt x="366" y="850"/>
                  </a:cubicBezTo>
                  <a:cubicBezTo>
                    <a:pt x="359" y="915"/>
                    <a:pt x="417" y="1040"/>
                    <a:pt x="425" y="1084"/>
                  </a:cubicBezTo>
                  <a:cubicBezTo>
                    <a:pt x="432" y="1128"/>
                    <a:pt x="527" y="1179"/>
                    <a:pt x="534" y="1209"/>
                  </a:cubicBezTo>
                  <a:cubicBezTo>
                    <a:pt x="534" y="1209"/>
                    <a:pt x="622" y="1289"/>
                    <a:pt x="644" y="1341"/>
                  </a:cubicBezTo>
                  <a:cubicBezTo>
                    <a:pt x="674" y="1392"/>
                    <a:pt x="688" y="1487"/>
                    <a:pt x="747" y="1450"/>
                  </a:cubicBezTo>
                  <a:cubicBezTo>
                    <a:pt x="806" y="1414"/>
                    <a:pt x="857" y="1443"/>
                    <a:pt x="842" y="1465"/>
                  </a:cubicBezTo>
                  <a:cubicBezTo>
                    <a:pt x="828" y="1494"/>
                    <a:pt x="791" y="1560"/>
                    <a:pt x="784" y="1604"/>
                  </a:cubicBezTo>
                  <a:cubicBezTo>
                    <a:pt x="776" y="1648"/>
                    <a:pt x="791" y="1700"/>
                    <a:pt x="813" y="1758"/>
                  </a:cubicBezTo>
                  <a:cubicBezTo>
                    <a:pt x="842" y="1817"/>
                    <a:pt x="915" y="1861"/>
                    <a:pt x="915" y="1861"/>
                  </a:cubicBezTo>
                  <a:cubicBezTo>
                    <a:pt x="915" y="1861"/>
                    <a:pt x="886" y="1861"/>
                    <a:pt x="828" y="1868"/>
                  </a:cubicBezTo>
                  <a:cubicBezTo>
                    <a:pt x="762" y="1875"/>
                    <a:pt x="776" y="1883"/>
                    <a:pt x="762" y="1949"/>
                  </a:cubicBezTo>
                  <a:cubicBezTo>
                    <a:pt x="754" y="2022"/>
                    <a:pt x="828" y="2088"/>
                    <a:pt x="886" y="2124"/>
                  </a:cubicBezTo>
                  <a:cubicBezTo>
                    <a:pt x="945" y="2154"/>
                    <a:pt x="974" y="2198"/>
                    <a:pt x="1040" y="2234"/>
                  </a:cubicBezTo>
                  <a:cubicBezTo>
                    <a:pt x="1099" y="2264"/>
                    <a:pt x="1040" y="2352"/>
                    <a:pt x="960" y="2366"/>
                  </a:cubicBezTo>
                  <a:cubicBezTo>
                    <a:pt x="886" y="2388"/>
                    <a:pt x="879" y="2403"/>
                    <a:pt x="923" y="2425"/>
                  </a:cubicBezTo>
                  <a:cubicBezTo>
                    <a:pt x="974" y="2454"/>
                    <a:pt x="952" y="2527"/>
                    <a:pt x="945" y="2572"/>
                  </a:cubicBezTo>
                  <a:cubicBezTo>
                    <a:pt x="938" y="2615"/>
                    <a:pt x="967" y="2645"/>
                    <a:pt x="1018" y="2689"/>
                  </a:cubicBezTo>
                  <a:cubicBezTo>
                    <a:pt x="1070" y="2733"/>
                    <a:pt x="1091" y="2747"/>
                    <a:pt x="1077" y="2777"/>
                  </a:cubicBezTo>
                  <a:cubicBezTo>
                    <a:pt x="1070" y="2799"/>
                    <a:pt x="996" y="2799"/>
                    <a:pt x="967" y="2828"/>
                  </a:cubicBezTo>
                  <a:cubicBezTo>
                    <a:pt x="945" y="2850"/>
                    <a:pt x="923" y="2909"/>
                    <a:pt x="1003" y="2931"/>
                  </a:cubicBezTo>
                  <a:cubicBezTo>
                    <a:pt x="1077" y="2945"/>
                    <a:pt x="1040" y="3011"/>
                    <a:pt x="1003" y="3062"/>
                  </a:cubicBezTo>
                  <a:cubicBezTo>
                    <a:pt x="967" y="3114"/>
                    <a:pt x="952" y="3136"/>
                    <a:pt x="886" y="3143"/>
                  </a:cubicBezTo>
                  <a:cubicBezTo>
                    <a:pt x="813" y="3150"/>
                    <a:pt x="798" y="3187"/>
                    <a:pt x="842" y="3224"/>
                  </a:cubicBezTo>
                  <a:cubicBezTo>
                    <a:pt x="886" y="3268"/>
                    <a:pt x="886" y="3297"/>
                    <a:pt x="813" y="3326"/>
                  </a:cubicBezTo>
                  <a:cubicBezTo>
                    <a:pt x="747" y="3363"/>
                    <a:pt x="703" y="3334"/>
                    <a:pt x="637" y="3355"/>
                  </a:cubicBezTo>
                  <a:cubicBezTo>
                    <a:pt x="571" y="3370"/>
                    <a:pt x="425" y="3363"/>
                    <a:pt x="351" y="3370"/>
                  </a:cubicBezTo>
                  <a:cubicBezTo>
                    <a:pt x="271" y="3377"/>
                    <a:pt x="249" y="3400"/>
                    <a:pt x="205" y="3458"/>
                  </a:cubicBezTo>
                  <a:cubicBezTo>
                    <a:pt x="161" y="3517"/>
                    <a:pt x="161" y="3495"/>
                    <a:pt x="95" y="3495"/>
                  </a:cubicBezTo>
                  <a:cubicBezTo>
                    <a:pt x="22" y="3495"/>
                    <a:pt x="36" y="3465"/>
                    <a:pt x="14" y="3524"/>
                  </a:cubicBezTo>
                  <a:cubicBezTo>
                    <a:pt x="0" y="3583"/>
                    <a:pt x="88" y="3612"/>
                    <a:pt x="146" y="3634"/>
                  </a:cubicBezTo>
                  <a:cubicBezTo>
                    <a:pt x="205" y="3663"/>
                    <a:pt x="197" y="3678"/>
                    <a:pt x="161" y="3722"/>
                  </a:cubicBezTo>
                  <a:cubicBezTo>
                    <a:pt x="124" y="3759"/>
                    <a:pt x="161" y="3773"/>
                    <a:pt x="212" y="3810"/>
                  </a:cubicBezTo>
                  <a:cubicBezTo>
                    <a:pt x="263" y="3854"/>
                    <a:pt x="220" y="3912"/>
                    <a:pt x="168" y="3964"/>
                  </a:cubicBezTo>
                  <a:cubicBezTo>
                    <a:pt x="117" y="4015"/>
                    <a:pt x="110" y="4015"/>
                    <a:pt x="88" y="4088"/>
                  </a:cubicBezTo>
                  <a:cubicBezTo>
                    <a:pt x="58" y="4154"/>
                    <a:pt x="102" y="4250"/>
                    <a:pt x="117" y="4301"/>
                  </a:cubicBezTo>
                  <a:cubicBezTo>
                    <a:pt x="139" y="4345"/>
                    <a:pt x="190" y="4396"/>
                    <a:pt x="241" y="4440"/>
                  </a:cubicBezTo>
                  <a:cubicBezTo>
                    <a:pt x="285" y="4484"/>
                    <a:pt x="278" y="4565"/>
                    <a:pt x="285" y="4638"/>
                  </a:cubicBezTo>
                  <a:cubicBezTo>
                    <a:pt x="315" y="4711"/>
                    <a:pt x="315" y="4711"/>
                    <a:pt x="315" y="4711"/>
                  </a:cubicBezTo>
                  <a:cubicBezTo>
                    <a:pt x="322" y="4704"/>
                    <a:pt x="329" y="4696"/>
                    <a:pt x="351" y="4696"/>
                  </a:cubicBezTo>
                  <a:cubicBezTo>
                    <a:pt x="403" y="4704"/>
                    <a:pt x="491" y="4674"/>
                    <a:pt x="527" y="4689"/>
                  </a:cubicBezTo>
                  <a:cubicBezTo>
                    <a:pt x="564" y="4696"/>
                    <a:pt x="615" y="4696"/>
                    <a:pt x="637" y="4726"/>
                  </a:cubicBezTo>
                  <a:cubicBezTo>
                    <a:pt x="666" y="4748"/>
                    <a:pt x="688" y="4792"/>
                    <a:pt x="725" y="4784"/>
                  </a:cubicBezTo>
                  <a:cubicBezTo>
                    <a:pt x="762" y="4777"/>
                    <a:pt x="762" y="4792"/>
                    <a:pt x="791" y="4792"/>
                  </a:cubicBezTo>
                  <a:cubicBezTo>
                    <a:pt x="820" y="4792"/>
                    <a:pt x="857" y="4872"/>
                    <a:pt x="791" y="4872"/>
                  </a:cubicBezTo>
                  <a:cubicBezTo>
                    <a:pt x="732" y="4880"/>
                    <a:pt x="740" y="4902"/>
                    <a:pt x="762" y="4938"/>
                  </a:cubicBezTo>
                  <a:cubicBezTo>
                    <a:pt x="784" y="4975"/>
                    <a:pt x="842" y="5012"/>
                    <a:pt x="842" y="5034"/>
                  </a:cubicBezTo>
                  <a:cubicBezTo>
                    <a:pt x="850" y="5055"/>
                    <a:pt x="820" y="5100"/>
                    <a:pt x="842" y="5122"/>
                  </a:cubicBezTo>
                  <a:cubicBezTo>
                    <a:pt x="864" y="5143"/>
                    <a:pt x="901" y="5195"/>
                    <a:pt x="901" y="5224"/>
                  </a:cubicBezTo>
                  <a:cubicBezTo>
                    <a:pt x="901" y="5253"/>
                    <a:pt x="901" y="5297"/>
                    <a:pt x="901" y="5334"/>
                  </a:cubicBezTo>
                  <a:cubicBezTo>
                    <a:pt x="901" y="5378"/>
                    <a:pt x="915" y="5407"/>
                    <a:pt x="945" y="5422"/>
                  </a:cubicBezTo>
                  <a:cubicBezTo>
                    <a:pt x="974" y="5429"/>
                    <a:pt x="1003" y="5429"/>
                    <a:pt x="1047" y="5415"/>
                  </a:cubicBezTo>
                  <a:cubicBezTo>
                    <a:pt x="1091" y="5400"/>
                    <a:pt x="1099" y="5378"/>
                    <a:pt x="1135" y="5400"/>
                  </a:cubicBezTo>
                  <a:cubicBezTo>
                    <a:pt x="1165" y="5415"/>
                    <a:pt x="1231" y="5451"/>
                    <a:pt x="1260" y="5466"/>
                  </a:cubicBezTo>
                  <a:cubicBezTo>
                    <a:pt x="1289" y="5473"/>
                    <a:pt x="1311" y="5481"/>
                    <a:pt x="1341" y="5466"/>
                  </a:cubicBezTo>
                  <a:cubicBezTo>
                    <a:pt x="1363" y="5451"/>
                    <a:pt x="1363" y="5481"/>
                    <a:pt x="1392" y="5473"/>
                  </a:cubicBezTo>
                  <a:cubicBezTo>
                    <a:pt x="1421" y="5473"/>
                    <a:pt x="1421" y="5444"/>
                    <a:pt x="1465" y="5451"/>
                  </a:cubicBezTo>
                  <a:cubicBezTo>
                    <a:pt x="1502" y="5451"/>
                    <a:pt x="1509" y="5488"/>
                    <a:pt x="1553" y="5473"/>
                  </a:cubicBezTo>
                  <a:cubicBezTo>
                    <a:pt x="1597" y="5466"/>
                    <a:pt x="1597" y="5451"/>
                    <a:pt x="1626" y="5451"/>
                  </a:cubicBezTo>
                  <a:cubicBezTo>
                    <a:pt x="1656" y="5451"/>
                    <a:pt x="1634" y="5488"/>
                    <a:pt x="1670" y="5495"/>
                  </a:cubicBezTo>
                  <a:cubicBezTo>
                    <a:pt x="1714" y="5502"/>
                    <a:pt x="1729" y="5502"/>
                    <a:pt x="1773" y="5510"/>
                  </a:cubicBezTo>
                  <a:cubicBezTo>
                    <a:pt x="1817" y="5517"/>
                    <a:pt x="1824" y="5554"/>
                    <a:pt x="1810" y="5583"/>
                  </a:cubicBezTo>
                  <a:cubicBezTo>
                    <a:pt x="1787" y="5612"/>
                    <a:pt x="1795" y="5627"/>
                    <a:pt x="1839" y="5649"/>
                  </a:cubicBezTo>
                  <a:cubicBezTo>
                    <a:pt x="1875" y="5664"/>
                    <a:pt x="1883" y="5671"/>
                    <a:pt x="1897" y="5700"/>
                  </a:cubicBezTo>
                  <a:cubicBezTo>
                    <a:pt x="1912" y="5737"/>
                    <a:pt x="1927" y="5752"/>
                    <a:pt x="1963" y="5774"/>
                  </a:cubicBezTo>
                  <a:cubicBezTo>
                    <a:pt x="1993" y="5795"/>
                    <a:pt x="2007" y="5795"/>
                    <a:pt x="1963" y="5847"/>
                  </a:cubicBezTo>
                  <a:cubicBezTo>
                    <a:pt x="1912" y="5898"/>
                    <a:pt x="1905" y="5979"/>
                    <a:pt x="1875" y="5979"/>
                  </a:cubicBezTo>
                  <a:cubicBezTo>
                    <a:pt x="1846" y="5979"/>
                    <a:pt x="1832" y="5964"/>
                    <a:pt x="1795" y="5986"/>
                  </a:cubicBezTo>
                  <a:cubicBezTo>
                    <a:pt x="1765" y="6008"/>
                    <a:pt x="1751" y="6023"/>
                    <a:pt x="1787" y="6052"/>
                  </a:cubicBezTo>
                  <a:cubicBezTo>
                    <a:pt x="1817" y="6074"/>
                    <a:pt x="1861" y="6089"/>
                    <a:pt x="1897" y="6096"/>
                  </a:cubicBezTo>
                  <a:cubicBezTo>
                    <a:pt x="1934" y="6103"/>
                    <a:pt x="1978" y="6125"/>
                    <a:pt x="1993" y="6155"/>
                  </a:cubicBezTo>
                  <a:cubicBezTo>
                    <a:pt x="2000" y="6191"/>
                    <a:pt x="2037" y="6235"/>
                    <a:pt x="2007" y="6257"/>
                  </a:cubicBezTo>
                  <a:cubicBezTo>
                    <a:pt x="1978" y="6279"/>
                    <a:pt x="1941" y="6286"/>
                    <a:pt x="1949" y="6322"/>
                  </a:cubicBezTo>
                  <a:cubicBezTo>
                    <a:pt x="1956" y="6352"/>
                    <a:pt x="1971" y="6373"/>
                    <a:pt x="1993" y="6388"/>
                  </a:cubicBezTo>
                  <a:cubicBezTo>
                    <a:pt x="2015" y="6403"/>
                    <a:pt x="2066" y="6440"/>
                    <a:pt x="2103" y="6425"/>
                  </a:cubicBezTo>
                  <a:cubicBezTo>
                    <a:pt x="2139" y="6418"/>
                    <a:pt x="2205" y="6395"/>
                    <a:pt x="2242" y="6395"/>
                  </a:cubicBezTo>
                  <a:cubicBezTo>
                    <a:pt x="2271" y="6395"/>
                    <a:pt x="2293" y="6432"/>
                    <a:pt x="2322" y="6432"/>
                  </a:cubicBezTo>
                  <a:cubicBezTo>
                    <a:pt x="2359" y="6432"/>
                    <a:pt x="2396" y="6425"/>
                    <a:pt x="2418" y="6425"/>
                  </a:cubicBezTo>
                  <a:cubicBezTo>
                    <a:pt x="2440" y="6418"/>
                    <a:pt x="2454" y="6476"/>
                    <a:pt x="2469" y="6498"/>
                  </a:cubicBezTo>
                  <a:cubicBezTo>
                    <a:pt x="2491" y="6520"/>
                    <a:pt x="2513" y="6549"/>
                    <a:pt x="2550" y="6564"/>
                  </a:cubicBezTo>
                  <a:cubicBezTo>
                    <a:pt x="2586" y="6571"/>
                    <a:pt x="2579" y="6615"/>
                    <a:pt x="2623" y="6608"/>
                  </a:cubicBezTo>
                  <a:cubicBezTo>
                    <a:pt x="2667" y="6601"/>
                    <a:pt x="2755" y="6608"/>
                    <a:pt x="2784" y="6593"/>
                  </a:cubicBezTo>
                  <a:cubicBezTo>
                    <a:pt x="2813" y="6571"/>
                    <a:pt x="2843" y="6549"/>
                    <a:pt x="2872" y="6571"/>
                  </a:cubicBezTo>
                  <a:cubicBezTo>
                    <a:pt x="2901" y="6593"/>
                    <a:pt x="2931" y="6667"/>
                    <a:pt x="2982" y="6667"/>
                  </a:cubicBezTo>
                  <a:cubicBezTo>
                    <a:pt x="3033" y="6667"/>
                    <a:pt x="3055" y="6681"/>
                    <a:pt x="3070" y="6725"/>
                  </a:cubicBezTo>
                  <a:cubicBezTo>
                    <a:pt x="3092" y="6762"/>
                    <a:pt x="3114" y="6821"/>
                    <a:pt x="3158" y="6828"/>
                  </a:cubicBezTo>
                  <a:cubicBezTo>
                    <a:pt x="3202" y="6828"/>
                    <a:pt x="3224" y="6850"/>
                    <a:pt x="3268" y="6828"/>
                  </a:cubicBezTo>
                  <a:cubicBezTo>
                    <a:pt x="3304" y="6799"/>
                    <a:pt x="3341" y="6799"/>
                    <a:pt x="3363" y="6828"/>
                  </a:cubicBezTo>
                  <a:cubicBezTo>
                    <a:pt x="3377" y="6850"/>
                    <a:pt x="3400" y="6886"/>
                    <a:pt x="3422" y="6872"/>
                  </a:cubicBezTo>
                  <a:cubicBezTo>
                    <a:pt x="3444" y="6850"/>
                    <a:pt x="3465" y="6813"/>
                    <a:pt x="3487" y="6813"/>
                  </a:cubicBezTo>
                  <a:cubicBezTo>
                    <a:pt x="3509" y="6813"/>
                    <a:pt x="3524" y="6835"/>
                    <a:pt x="3532" y="6850"/>
                  </a:cubicBezTo>
                  <a:cubicBezTo>
                    <a:pt x="3539" y="6872"/>
                    <a:pt x="3553" y="6923"/>
                    <a:pt x="3590" y="6901"/>
                  </a:cubicBezTo>
                  <a:cubicBezTo>
                    <a:pt x="3634" y="6872"/>
                    <a:pt x="3612" y="6864"/>
                    <a:pt x="3627" y="6828"/>
                  </a:cubicBezTo>
                  <a:cubicBezTo>
                    <a:pt x="3641" y="6784"/>
                    <a:pt x="3641" y="6777"/>
                    <a:pt x="3678" y="6747"/>
                  </a:cubicBezTo>
                  <a:cubicBezTo>
                    <a:pt x="3715" y="6725"/>
                    <a:pt x="3737" y="6689"/>
                    <a:pt x="3729" y="6652"/>
                  </a:cubicBezTo>
                  <a:cubicBezTo>
                    <a:pt x="3722" y="6623"/>
                    <a:pt x="3671" y="6623"/>
                    <a:pt x="3663" y="6593"/>
                  </a:cubicBezTo>
                  <a:cubicBezTo>
                    <a:pt x="3649" y="6557"/>
                    <a:pt x="3634" y="6527"/>
                    <a:pt x="3663" y="6491"/>
                  </a:cubicBezTo>
                  <a:cubicBezTo>
                    <a:pt x="3678" y="6469"/>
                    <a:pt x="3700" y="6432"/>
                    <a:pt x="3715" y="6403"/>
                  </a:cubicBezTo>
                  <a:cubicBezTo>
                    <a:pt x="3656" y="6410"/>
                    <a:pt x="3546" y="6388"/>
                    <a:pt x="3568" y="6352"/>
                  </a:cubicBezTo>
                  <a:cubicBezTo>
                    <a:pt x="3597" y="6322"/>
                    <a:pt x="3568" y="6279"/>
                    <a:pt x="3539" y="6279"/>
                  </a:cubicBezTo>
                  <a:cubicBezTo>
                    <a:pt x="3502" y="6279"/>
                    <a:pt x="3561" y="6184"/>
                    <a:pt x="3517" y="6133"/>
                  </a:cubicBezTo>
                  <a:cubicBezTo>
                    <a:pt x="3480" y="6081"/>
                    <a:pt x="3487" y="6052"/>
                    <a:pt x="3509" y="6023"/>
                  </a:cubicBezTo>
                  <a:cubicBezTo>
                    <a:pt x="3539" y="6001"/>
                    <a:pt x="3517" y="5964"/>
                    <a:pt x="3502" y="5928"/>
                  </a:cubicBezTo>
                  <a:cubicBezTo>
                    <a:pt x="3487" y="5898"/>
                    <a:pt x="3444" y="5928"/>
                    <a:pt x="3429" y="5847"/>
                  </a:cubicBezTo>
                  <a:cubicBezTo>
                    <a:pt x="3407" y="5759"/>
                    <a:pt x="3356" y="5708"/>
                    <a:pt x="3407" y="5686"/>
                  </a:cubicBezTo>
                  <a:cubicBezTo>
                    <a:pt x="3458" y="5656"/>
                    <a:pt x="3502" y="5649"/>
                    <a:pt x="3480" y="5576"/>
                  </a:cubicBezTo>
                  <a:cubicBezTo>
                    <a:pt x="3451" y="5495"/>
                    <a:pt x="3400" y="5429"/>
                    <a:pt x="3436" y="5393"/>
                  </a:cubicBezTo>
                  <a:cubicBezTo>
                    <a:pt x="3465" y="5363"/>
                    <a:pt x="3451" y="5312"/>
                    <a:pt x="3407" y="5312"/>
                  </a:cubicBezTo>
                  <a:cubicBezTo>
                    <a:pt x="3363" y="5312"/>
                    <a:pt x="3363" y="5283"/>
                    <a:pt x="3392" y="5224"/>
                  </a:cubicBezTo>
                  <a:cubicBezTo>
                    <a:pt x="3414" y="5165"/>
                    <a:pt x="3436" y="5165"/>
                    <a:pt x="3451" y="5136"/>
                  </a:cubicBezTo>
                  <a:cubicBezTo>
                    <a:pt x="3465" y="5114"/>
                    <a:pt x="3480" y="5048"/>
                    <a:pt x="3465" y="5012"/>
                  </a:cubicBezTo>
                  <a:cubicBezTo>
                    <a:pt x="3458" y="4975"/>
                    <a:pt x="3517" y="4953"/>
                    <a:pt x="3532" y="4924"/>
                  </a:cubicBezTo>
                  <a:cubicBezTo>
                    <a:pt x="3539" y="4902"/>
                    <a:pt x="3539" y="4858"/>
                    <a:pt x="3561" y="4843"/>
                  </a:cubicBezTo>
                  <a:cubicBezTo>
                    <a:pt x="3590" y="4828"/>
                    <a:pt x="3568" y="4887"/>
                    <a:pt x="3612" y="4872"/>
                  </a:cubicBezTo>
                  <a:cubicBezTo>
                    <a:pt x="3656" y="4865"/>
                    <a:pt x="3656" y="4850"/>
                    <a:pt x="3678" y="4828"/>
                  </a:cubicBezTo>
                  <a:cubicBezTo>
                    <a:pt x="3707" y="4799"/>
                    <a:pt x="3722" y="4755"/>
                    <a:pt x="3781" y="4755"/>
                  </a:cubicBezTo>
                  <a:cubicBezTo>
                    <a:pt x="3839" y="4755"/>
                    <a:pt x="3927" y="4741"/>
                    <a:pt x="3927" y="4741"/>
                  </a:cubicBezTo>
                  <a:cubicBezTo>
                    <a:pt x="3927" y="4741"/>
                    <a:pt x="3942" y="4704"/>
                    <a:pt x="3993" y="4704"/>
                  </a:cubicBezTo>
                  <a:cubicBezTo>
                    <a:pt x="4044" y="4704"/>
                    <a:pt x="4044" y="4741"/>
                    <a:pt x="4074" y="4741"/>
                  </a:cubicBezTo>
                  <a:cubicBezTo>
                    <a:pt x="4096" y="4741"/>
                    <a:pt x="4118" y="4726"/>
                    <a:pt x="4147" y="4696"/>
                  </a:cubicBezTo>
                  <a:cubicBezTo>
                    <a:pt x="4184" y="4674"/>
                    <a:pt x="4191" y="4674"/>
                    <a:pt x="4227" y="4660"/>
                  </a:cubicBezTo>
                  <a:cubicBezTo>
                    <a:pt x="4257" y="4653"/>
                    <a:pt x="4286" y="4653"/>
                    <a:pt x="4315" y="4653"/>
                  </a:cubicBezTo>
                  <a:cubicBezTo>
                    <a:pt x="4352" y="4653"/>
                    <a:pt x="4367" y="4653"/>
                    <a:pt x="4403" y="4601"/>
                  </a:cubicBezTo>
                  <a:cubicBezTo>
                    <a:pt x="4440" y="4550"/>
                    <a:pt x="4455" y="4499"/>
                    <a:pt x="4499" y="4491"/>
                  </a:cubicBezTo>
                  <a:cubicBezTo>
                    <a:pt x="4543" y="4484"/>
                    <a:pt x="4543" y="4528"/>
                    <a:pt x="4594" y="4521"/>
                  </a:cubicBezTo>
                  <a:cubicBezTo>
                    <a:pt x="4645" y="4513"/>
                    <a:pt x="4660" y="4499"/>
                    <a:pt x="4689" y="4462"/>
                  </a:cubicBezTo>
                  <a:cubicBezTo>
                    <a:pt x="4726" y="4418"/>
                    <a:pt x="4770" y="4396"/>
                    <a:pt x="4814" y="4418"/>
                  </a:cubicBezTo>
                  <a:cubicBezTo>
                    <a:pt x="4858" y="4433"/>
                    <a:pt x="4828" y="4499"/>
                    <a:pt x="4872" y="4499"/>
                  </a:cubicBezTo>
                  <a:cubicBezTo>
                    <a:pt x="4916" y="4499"/>
                    <a:pt x="4953" y="4535"/>
                    <a:pt x="4997" y="4491"/>
                  </a:cubicBezTo>
                  <a:cubicBezTo>
                    <a:pt x="5041" y="4447"/>
                    <a:pt x="5070" y="4411"/>
                    <a:pt x="5092" y="4418"/>
                  </a:cubicBezTo>
                  <a:cubicBezTo>
                    <a:pt x="5122" y="4425"/>
                    <a:pt x="5107" y="4499"/>
                    <a:pt x="5143" y="4499"/>
                  </a:cubicBezTo>
                  <a:cubicBezTo>
                    <a:pt x="5173" y="4499"/>
                    <a:pt x="5180" y="4491"/>
                    <a:pt x="5202" y="4513"/>
                  </a:cubicBezTo>
                  <a:cubicBezTo>
                    <a:pt x="5224" y="4491"/>
                    <a:pt x="5246" y="4469"/>
                    <a:pt x="5283" y="4447"/>
                  </a:cubicBezTo>
                  <a:cubicBezTo>
                    <a:pt x="5349" y="4411"/>
                    <a:pt x="5393" y="4396"/>
                    <a:pt x="5422" y="4345"/>
                  </a:cubicBezTo>
                  <a:cubicBezTo>
                    <a:pt x="5458" y="4301"/>
                    <a:pt x="5481" y="4227"/>
                    <a:pt x="5444" y="4205"/>
                  </a:cubicBezTo>
                  <a:cubicBezTo>
                    <a:pt x="5400" y="4176"/>
                    <a:pt x="5371" y="4125"/>
                    <a:pt x="5400" y="4074"/>
                  </a:cubicBezTo>
                  <a:cubicBezTo>
                    <a:pt x="5422" y="4022"/>
                    <a:pt x="5429" y="3971"/>
                    <a:pt x="5400" y="3949"/>
                  </a:cubicBezTo>
                  <a:cubicBezTo>
                    <a:pt x="5363" y="3920"/>
                    <a:pt x="5319" y="3898"/>
                    <a:pt x="5334" y="3854"/>
                  </a:cubicBezTo>
                  <a:cubicBezTo>
                    <a:pt x="5341" y="3810"/>
                    <a:pt x="5356" y="3700"/>
                    <a:pt x="5246" y="3736"/>
                  </a:cubicBezTo>
                  <a:cubicBezTo>
                    <a:pt x="5136" y="3773"/>
                    <a:pt x="5056" y="3722"/>
                    <a:pt x="5092" y="3685"/>
                  </a:cubicBezTo>
                  <a:cubicBezTo>
                    <a:pt x="5129" y="3649"/>
                    <a:pt x="5085" y="3641"/>
                    <a:pt x="5034" y="3641"/>
                  </a:cubicBezTo>
                  <a:cubicBezTo>
                    <a:pt x="4982" y="3641"/>
                    <a:pt x="4968" y="3634"/>
                    <a:pt x="4953" y="3590"/>
                  </a:cubicBezTo>
                  <a:cubicBezTo>
                    <a:pt x="4946" y="3546"/>
                    <a:pt x="4931" y="3510"/>
                    <a:pt x="4887" y="3539"/>
                  </a:cubicBezTo>
                  <a:cubicBezTo>
                    <a:pt x="4843" y="3575"/>
                    <a:pt x="4770" y="3612"/>
                    <a:pt x="4741" y="3531"/>
                  </a:cubicBezTo>
                  <a:cubicBezTo>
                    <a:pt x="4718" y="3458"/>
                    <a:pt x="4689" y="3465"/>
                    <a:pt x="4653" y="3473"/>
                  </a:cubicBezTo>
                  <a:cubicBezTo>
                    <a:pt x="4608" y="3480"/>
                    <a:pt x="4557" y="3451"/>
                    <a:pt x="4528" y="3414"/>
                  </a:cubicBezTo>
                  <a:cubicBezTo>
                    <a:pt x="4506" y="3377"/>
                    <a:pt x="4469" y="3422"/>
                    <a:pt x="4447" y="3385"/>
                  </a:cubicBezTo>
                  <a:cubicBezTo>
                    <a:pt x="4418" y="3355"/>
                    <a:pt x="4455" y="3312"/>
                    <a:pt x="4403" y="3326"/>
                  </a:cubicBezTo>
                  <a:cubicBezTo>
                    <a:pt x="4352" y="3348"/>
                    <a:pt x="4308" y="3385"/>
                    <a:pt x="4242" y="3422"/>
                  </a:cubicBezTo>
                  <a:cubicBezTo>
                    <a:pt x="4176" y="3458"/>
                    <a:pt x="4132" y="3487"/>
                    <a:pt x="4088" y="3429"/>
                  </a:cubicBezTo>
                  <a:cubicBezTo>
                    <a:pt x="4044" y="3370"/>
                    <a:pt x="4000" y="3334"/>
                    <a:pt x="3986" y="3304"/>
                  </a:cubicBezTo>
                  <a:cubicBezTo>
                    <a:pt x="3971" y="3268"/>
                    <a:pt x="3920" y="3282"/>
                    <a:pt x="3920" y="3282"/>
                  </a:cubicBezTo>
                  <a:cubicBezTo>
                    <a:pt x="3920" y="3282"/>
                    <a:pt x="3913" y="3363"/>
                    <a:pt x="3876" y="3348"/>
                  </a:cubicBezTo>
                  <a:cubicBezTo>
                    <a:pt x="3839" y="3326"/>
                    <a:pt x="3700" y="3238"/>
                    <a:pt x="3700" y="3238"/>
                  </a:cubicBezTo>
                  <a:cubicBezTo>
                    <a:pt x="3700" y="3238"/>
                    <a:pt x="3663" y="3224"/>
                    <a:pt x="3641" y="3158"/>
                  </a:cubicBezTo>
                  <a:cubicBezTo>
                    <a:pt x="3612" y="3092"/>
                    <a:pt x="3553" y="3084"/>
                    <a:pt x="3532" y="3048"/>
                  </a:cubicBezTo>
                  <a:cubicBezTo>
                    <a:pt x="3502" y="3011"/>
                    <a:pt x="3444" y="2960"/>
                    <a:pt x="3429" y="2901"/>
                  </a:cubicBezTo>
                  <a:cubicBezTo>
                    <a:pt x="3407" y="2843"/>
                    <a:pt x="3407" y="2799"/>
                    <a:pt x="3451" y="2747"/>
                  </a:cubicBezTo>
                  <a:cubicBezTo>
                    <a:pt x="3495" y="2696"/>
                    <a:pt x="3502" y="2725"/>
                    <a:pt x="3539" y="2696"/>
                  </a:cubicBezTo>
                  <a:cubicBezTo>
                    <a:pt x="3568" y="2674"/>
                    <a:pt x="3509" y="2645"/>
                    <a:pt x="3480" y="2615"/>
                  </a:cubicBezTo>
                  <a:cubicBezTo>
                    <a:pt x="3444" y="2579"/>
                    <a:pt x="3451" y="2550"/>
                    <a:pt x="3465" y="2462"/>
                  </a:cubicBezTo>
                  <a:cubicBezTo>
                    <a:pt x="3487" y="2374"/>
                    <a:pt x="3546" y="2352"/>
                    <a:pt x="3553" y="2308"/>
                  </a:cubicBezTo>
                  <a:cubicBezTo>
                    <a:pt x="3561" y="2264"/>
                    <a:pt x="3539" y="2234"/>
                    <a:pt x="3532" y="2183"/>
                  </a:cubicBezTo>
                  <a:cubicBezTo>
                    <a:pt x="3517" y="2132"/>
                    <a:pt x="3509" y="1985"/>
                    <a:pt x="3546" y="1941"/>
                  </a:cubicBezTo>
                  <a:cubicBezTo>
                    <a:pt x="3575" y="1897"/>
                    <a:pt x="3619" y="1846"/>
                    <a:pt x="3590" y="1817"/>
                  </a:cubicBezTo>
                  <a:cubicBezTo>
                    <a:pt x="3553" y="1780"/>
                    <a:pt x="3517" y="1824"/>
                    <a:pt x="3480" y="1795"/>
                  </a:cubicBezTo>
                  <a:cubicBezTo>
                    <a:pt x="3436" y="1773"/>
                    <a:pt x="3451" y="1685"/>
                    <a:pt x="3429" y="1677"/>
                  </a:cubicBezTo>
                  <a:cubicBezTo>
                    <a:pt x="3400" y="1670"/>
                    <a:pt x="3400" y="1670"/>
                    <a:pt x="3363" y="1707"/>
                  </a:cubicBezTo>
                  <a:cubicBezTo>
                    <a:pt x="3334" y="1736"/>
                    <a:pt x="3275" y="1787"/>
                    <a:pt x="3268" y="1736"/>
                  </a:cubicBezTo>
                  <a:cubicBezTo>
                    <a:pt x="3253" y="1685"/>
                    <a:pt x="3275" y="1685"/>
                    <a:pt x="3290" y="1663"/>
                  </a:cubicBezTo>
                  <a:cubicBezTo>
                    <a:pt x="3304" y="1634"/>
                    <a:pt x="3224" y="1626"/>
                    <a:pt x="3224" y="1626"/>
                  </a:cubicBezTo>
                  <a:cubicBezTo>
                    <a:pt x="3224" y="1626"/>
                    <a:pt x="3231" y="1597"/>
                    <a:pt x="3246" y="1546"/>
                  </a:cubicBezTo>
                  <a:cubicBezTo>
                    <a:pt x="3268" y="1494"/>
                    <a:pt x="3246" y="1406"/>
                    <a:pt x="3268" y="1384"/>
                  </a:cubicBezTo>
                  <a:cubicBezTo>
                    <a:pt x="3282" y="1355"/>
                    <a:pt x="3334" y="1348"/>
                    <a:pt x="3348" y="1318"/>
                  </a:cubicBezTo>
                  <a:cubicBezTo>
                    <a:pt x="3363" y="1296"/>
                    <a:pt x="3392" y="1231"/>
                    <a:pt x="3348" y="1143"/>
                  </a:cubicBezTo>
                  <a:cubicBezTo>
                    <a:pt x="3304" y="1055"/>
                    <a:pt x="3275" y="1025"/>
                    <a:pt x="3297" y="981"/>
                  </a:cubicBezTo>
                  <a:cubicBezTo>
                    <a:pt x="3326" y="937"/>
                    <a:pt x="3297" y="915"/>
                    <a:pt x="3290" y="879"/>
                  </a:cubicBezTo>
                  <a:cubicBezTo>
                    <a:pt x="3282" y="850"/>
                    <a:pt x="3312" y="813"/>
                    <a:pt x="3356" y="784"/>
                  </a:cubicBezTo>
                  <a:cubicBezTo>
                    <a:pt x="3400" y="762"/>
                    <a:pt x="3385" y="710"/>
                    <a:pt x="3363" y="666"/>
                  </a:cubicBezTo>
                  <a:cubicBezTo>
                    <a:pt x="3348" y="622"/>
                    <a:pt x="3275" y="534"/>
                    <a:pt x="3238" y="520"/>
                  </a:cubicBezTo>
                  <a:cubicBezTo>
                    <a:pt x="3202" y="512"/>
                    <a:pt x="3202" y="564"/>
                    <a:pt x="3165" y="586"/>
                  </a:cubicBezTo>
                  <a:cubicBezTo>
                    <a:pt x="3121" y="600"/>
                    <a:pt x="3128" y="542"/>
                    <a:pt x="3114" y="505"/>
                  </a:cubicBezTo>
                  <a:cubicBezTo>
                    <a:pt x="3092" y="468"/>
                    <a:pt x="3092" y="520"/>
                    <a:pt x="3041" y="512"/>
                  </a:cubicBezTo>
                  <a:cubicBezTo>
                    <a:pt x="2989" y="505"/>
                    <a:pt x="2916" y="491"/>
                    <a:pt x="2887" y="498"/>
                  </a:cubicBezTo>
                  <a:cubicBezTo>
                    <a:pt x="2865" y="505"/>
                    <a:pt x="2755" y="512"/>
                    <a:pt x="2689" y="483"/>
                  </a:cubicBezTo>
                  <a:cubicBezTo>
                    <a:pt x="2615" y="446"/>
                    <a:pt x="2542" y="432"/>
                    <a:pt x="2527" y="403"/>
                  </a:cubicBezTo>
                  <a:cubicBezTo>
                    <a:pt x="2506" y="381"/>
                    <a:pt x="2527" y="344"/>
                    <a:pt x="2542" y="307"/>
                  </a:cubicBezTo>
                  <a:cubicBezTo>
                    <a:pt x="2557" y="278"/>
                    <a:pt x="2506" y="249"/>
                    <a:pt x="2462" y="278"/>
                  </a:cubicBezTo>
                  <a:cubicBezTo>
                    <a:pt x="2425" y="300"/>
                    <a:pt x="2396" y="205"/>
                    <a:pt x="2396" y="205"/>
                  </a:cubicBezTo>
                  <a:cubicBezTo>
                    <a:pt x="2352" y="153"/>
                    <a:pt x="2337" y="146"/>
                    <a:pt x="2293" y="175"/>
                  </a:cubicBezTo>
                  <a:cubicBezTo>
                    <a:pt x="2249" y="197"/>
                    <a:pt x="2220" y="227"/>
                    <a:pt x="2213" y="175"/>
                  </a:cubicBezTo>
                  <a:cubicBezTo>
                    <a:pt x="2205" y="124"/>
                    <a:pt x="2191" y="124"/>
                    <a:pt x="2154" y="117"/>
                  </a:cubicBezTo>
                  <a:cubicBezTo>
                    <a:pt x="2110" y="109"/>
                    <a:pt x="2110" y="80"/>
                    <a:pt x="2125" y="43"/>
                  </a:cubicBezTo>
                  <a:cubicBezTo>
                    <a:pt x="2139" y="14"/>
                    <a:pt x="2117" y="0"/>
                    <a:pt x="2073" y="0"/>
                  </a:cubicBezTo>
                  <a:cubicBezTo>
                    <a:pt x="2051" y="22"/>
                    <a:pt x="2022" y="51"/>
                    <a:pt x="2022" y="73"/>
                  </a:cubicBezTo>
                  <a:cubicBezTo>
                    <a:pt x="2022" y="109"/>
                    <a:pt x="1978" y="131"/>
                    <a:pt x="1956" y="14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4" name="Freeform 16"/>
            <p:cNvSpPr>
              <a:spLocks noChangeArrowheads="1"/>
            </p:cNvSpPr>
            <p:nvPr/>
          </p:nvSpPr>
          <p:spPr bwMode="auto">
            <a:xfrm>
              <a:off x="4094384" y="4059044"/>
              <a:ext cx="3810138" cy="3310390"/>
            </a:xfrm>
            <a:custGeom>
              <a:avLst/>
              <a:gdLst>
                <a:gd name="T0" fmla="*/ 3153683 w 9914"/>
                <a:gd name="T1" fmla="*/ 905904 h 8714"/>
                <a:gd name="T2" fmla="*/ 2982120 w 9914"/>
                <a:gd name="T3" fmla="*/ 765721 h 8714"/>
                <a:gd name="T4" fmla="*/ 2759055 w 9914"/>
                <a:gd name="T5" fmla="*/ 647027 h 8714"/>
                <a:gd name="T6" fmla="*/ 2575118 w 9914"/>
                <a:gd name="T7" fmla="*/ 578919 h 8714"/>
                <a:gd name="T8" fmla="*/ 2345364 w 9914"/>
                <a:gd name="T9" fmla="*/ 557098 h 8714"/>
                <a:gd name="T10" fmla="*/ 2163768 w 9914"/>
                <a:gd name="T11" fmla="*/ 501554 h 8714"/>
                <a:gd name="T12" fmla="*/ 1980165 w 9914"/>
                <a:gd name="T13" fmla="*/ 361039 h 8714"/>
                <a:gd name="T14" fmla="*/ 1759441 w 9914"/>
                <a:gd name="T15" fmla="*/ 82325 h 8714"/>
                <a:gd name="T16" fmla="*/ 1313645 w 9914"/>
                <a:gd name="T17" fmla="*/ 31409 h 8714"/>
                <a:gd name="T18" fmla="*/ 1262142 w 9914"/>
                <a:gd name="T19" fmla="*/ 438405 h 8714"/>
                <a:gd name="T20" fmla="*/ 1058808 w 9914"/>
                <a:gd name="T21" fmla="*/ 356080 h 8714"/>
                <a:gd name="T22" fmla="*/ 1024362 w 9914"/>
                <a:gd name="T23" fmla="*/ 547510 h 8714"/>
                <a:gd name="T24" fmla="*/ 967843 w 9914"/>
                <a:gd name="T25" fmla="*/ 297890 h 8714"/>
                <a:gd name="T26" fmla="*/ 700967 w 9914"/>
                <a:gd name="T27" fmla="*/ 225154 h 8714"/>
                <a:gd name="T28" fmla="*/ 318713 w 9914"/>
                <a:gd name="T29" fmla="*/ 387489 h 8714"/>
                <a:gd name="T30" fmla="*/ 387271 w 9914"/>
                <a:gd name="T31" fmla="*/ 622561 h 8714"/>
                <a:gd name="T32" fmla="*/ 357841 w 9914"/>
                <a:gd name="T33" fmla="*/ 881769 h 8714"/>
                <a:gd name="T34" fmla="*/ 220724 w 9914"/>
                <a:gd name="T35" fmla="*/ 1388282 h 8714"/>
                <a:gd name="T36" fmla="*/ 27089 w 9914"/>
                <a:gd name="T37" fmla="*/ 1463333 h 8714"/>
                <a:gd name="T38" fmla="*/ 206009 w 9914"/>
                <a:gd name="T39" fmla="*/ 1574753 h 8714"/>
                <a:gd name="T40" fmla="*/ 240121 w 9914"/>
                <a:gd name="T41" fmla="*/ 1821727 h 8714"/>
                <a:gd name="T42" fmla="*/ 580906 w 9914"/>
                <a:gd name="T43" fmla="*/ 1678898 h 8714"/>
                <a:gd name="T44" fmla="*/ 671537 w 9914"/>
                <a:gd name="T45" fmla="*/ 1598888 h 8714"/>
                <a:gd name="T46" fmla="*/ 833402 w 9914"/>
                <a:gd name="T47" fmla="*/ 1688486 h 8714"/>
                <a:gd name="T48" fmla="*/ 823369 w 9914"/>
                <a:gd name="T49" fmla="*/ 1858096 h 8714"/>
                <a:gd name="T50" fmla="*/ 816011 w 9914"/>
                <a:gd name="T51" fmla="*/ 1996296 h 8714"/>
                <a:gd name="T52" fmla="*/ 994932 w 9914"/>
                <a:gd name="T53" fmla="*/ 2015802 h 8714"/>
                <a:gd name="T54" fmla="*/ 1181210 w 9914"/>
                <a:gd name="T55" fmla="*/ 1933147 h 8714"/>
                <a:gd name="T56" fmla="*/ 1183551 w 9914"/>
                <a:gd name="T57" fmla="*/ 1710308 h 8714"/>
                <a:gd name="T58" fmla="*/ 1195925 w 9914"/>
                <a:gd name="T59" fmla="*/ 1591614 h 8714"/>
                <a:gd name="T60" fmla="*/ 1345416 w 9914"/>
                <a:gd name="T61" fmla="*/ 1523837 h 8714"/>
                <a:gd name="T62" fmla="*/ 1539051 w 9914"/>
                <a:gd name="T63" fmla="*/ 1637571 h 8714"/>
                <a:gd name="T64" fmla="*/ 1639380 w 9914"/>
                <a:gd name="T65" fmla="*/ 1627983 h 8714"/>
                <a:gd name="T66" fmla="*/ 1580520 w 9914"/>
                <a:gd name="T67" fmla="*/ 1824372 h 8714"/>
                <a:gd name="T68" fmla="*/ 1609950 w 9914"/>
                <a:gd name="T69" fmla="*/ 1945380 h 8714"/>
                <a:gd name="T70" fmla="*/ 1688542 w 9914"/>
                <a:gd name="T71" fmla="*/ 2110030 h 8714"/>
                <a:gd name="T72" fmla="*/ 1847731 w 9914"/>
                <a:gd name="T73" fmla="*/ 2250544 h 8714"/>
                <a:gd name="T74" fmla="*/ 1838032 w 9914"/>
                <a:gd name="T75" fmla="*/ 2444619 h 8714"/>
                <a:gd name="T76" fmla="*/ 1958093 w 9914"/>
                <a:gd name="T77" fmla="*/ 2505123 h 8714"/>
                <a:gd name="T78" fmla="*/ 1994880 w 9914"/>
                <a:gd name="T79" fmla="*/ 2592076 h 8714"/>
                <a:gd name="T80" fmla="*/ 1980165 w 9914"/>
                <a:gd name="T81" fmla="*/ 2754412 h 8714"/>
                <a:gd name="T82" fmla="*/ 2085511 w 9914"/>
                <a:gd name="T83" fmla="*/ 2836737 h 8714"/>
                <a:gd name="T84" fmla="*/ 2154069 w 9914"/>
                <a:gd name="T85" fmla="*/ 2769290 h 8714"/>
                <a:gd name="T86" fmla="*/ 2296203 w 9914"/>
                <a:gd name="T87" fmla="*/ 2715729 h 8714"/>
                <a:gd name="T88" fmla="*/ 2462749 w 9914"/>
                <a:gd name="T89" fmla="*/ 2633404 h 8714"/>
                <a:gd name="T90" fmla="*/ 2599866 w 9914"/>
                <a:gd name="T91" fmla="*/ 2558353 h 8714"/>
                <a:gd name="T92" fmla="*/ 2692838 w 9914"/>
                <a:gd name="T93" fmla="*/ 2517025 h 8714"/>
                <a:gd name="T94" fmla="*/ 2661067 w 9914"/>
                <a:gd name="T95" fmla="*/ 2342787 h 8714"/>
                <a:gd name="T96" fmla="*/ 2670765 w 9914"/>
                <a:gd name="T97" fmla="*/ 2122263 h 8714"/>
                <a:gd name="T98" fmla="*/ 2834971 w 9914"/>
                <a:gd name="T99" fmla="*/ 2030019 h 8714"/>
                <a:gd name="T100" fmla="*/ 2957372 w 9914"/>
                <a:gd name="T101" fmla="*/ 1889835 h 8714"/>
                <a:gd name="T102" fmla="*/ 2930618 w 9914"/>
                <a:gd name="T103" fmla="*/ 1722541 h 8714"/>
                <a:gd name="T104" fmla="*/ 2898847 w 9914"/>
                <a:gd name="T105" fmla="*/ 1538384 h 8714"/>
                <a:gd name="T106" fmla="*/ 2871758 w 9914"/>
                <a:gd name="T107" fmla="*/ 1400184 h 8714"/>
                <a:gd name="T108" fmla="*/ 2776111 w 9914"/>
                <a:gd name="T109" fmla="*/ 1153209 h 8714"/>
                <a:gd name="T110" fmla="*/ 2996835 w 9914"/>
                <a:gd name="T111" fmla="*/ 1092706 h 8714"/>
                <a:gd name="T112" fmla="*/ 3192812 w 9914"/>
                <a:gd name="T113" fmla="*/ 1063611 h 8714"/>
                <a:gd name="T114" fmla="*/ 3298158 w 9914"/>
                <a:gd name="T115" fmla="*/ 944918 h 87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914" h="8714">
                  <a:moveTo>
                    <a:pt x="9906" y="2777"/>
                  </a:moveTo>
                  <a:lnTo>
                    <a:pt x="9906" y="2777"/>
                  </a:lnTo>
                  <a:cubicBezTo>
                    <a:pt x="9855" y="2777"/>
                    <a:pt x="9833" y="2799"/>
                    <a:pt x="9767" y="2792"/>
                  </a:cubicBezTo>
                  <a:cubicBezTo>
                    <a:pt x="9708" y="2777"/>
                    <a:pt x="9664" y="2733"/>
                    <a:pt x="9598" y="2704"/>
                  </a:cubicBezTo>
                  <a:cubicBezTo>
                    <a:pt x="9532" y="2682"/>
                    <a:pt x="9474" y="2719"/>
                    <a:pt x="9430" y="2740"/>
                  </a:cubicBezTo>
                  <a:cubicBezTo>
                    <a:pt x="9386" y="2755"/>
                    <a:pt x="9342" y="2755"/>
                    <a:pt x="9305" y="2704"/>
                  </a:cubicBezTo>
                  <a:cubicBezTo>
                    <a:pt x="9261" y="2653"/>
                    <a:pt x="9195" y="2565"/>
                    <a:pt x="9239" y="2557"/>
                  </a:cubicBezTo>
                  <a:cubicBezTo>
                    <a:pt x="9195" y="2521"/>
                    <a:pt x="9115" y="2491"/>
                    <a:pt x="9056" y="2506"/>
                  </a:cubicBezTo>
                  <a:cubicBezTo>
                    <a:pt x="8975" y="2528"/>
                    <a:pt x="8975" y="2447"/>
                    <a:pt x="9027" y="2418"/>
                  </a:cubicBezTo>
                  <a:cubicBezTo>
                    <a:pt x="9078" y="2381"/>
                    <a:pt x="8968" y="2330"/>
                    <a:pt x="8917" y="2316"/>
                  </a:cubicBezTo>
                  <a:cubicBezTo>
                    <a:pt x="8865" y="2294"/>
                    <a:pt x="8778" y="2176"/>
                    <a:pt x="8755" y="2132"/>
                  </a:cubicBezTo>
                  <a:cubicBezTo>
                    <a:pt x="8741" y="2088"/>
                    <a:pt x="8682" y="2015"/>
                    <a:pt x="8638" y="1942"/>
                  </a:cubicBezTo>
                  <a:cubicBezTo>
                    <a:pt x="8594" y="1861"/>
                    <a:pt x="8572" y="1847"/>
                    <a:pt x="8506" y="1839"/>
                  </a:cubicBezTo>
                  <a:cubicBezTo>
                    <a:pt x="8433" y="1832"/>
                    <a:pt x="8426" y="1869"/>
                    <a:pt x="8382" y="1920"/>
                  </a:cubicBezTo>
                  <a:cubicBezTo>
                    <a:pt x="8338" y="1971"/>
                    <a:pt x="8294" y="1971"/>
                    <a:pt x="8250" y="1957"/>
                  </a:cubicBezTo>
                  <a:cubicBezTo>
                    <a:pt x="8206" y="1942"/>
                    <a:pt x="8140" y="1854"/>
                    <a:pt x="8111" y="1810"/>
                  </a:cubicBezTo>
                  <a:cubicBezTo>
                    <a:pt x="8089" y="1766"/>
                    <a:pt x="8060" y="1759"/>
                    <a:pt x="8015" y="1781"/>
                  </a:cubicBezTo>
                  <a:cubicBezTo>
                    <a:pt x="7986" y="1788"/>
                    <a:pt x="7935" y="1766"/>
                    <a:pt x="7905" y="1744"/>
                  </a:cubicBezTo>
                  <a:cubicBezTo>
                    <a:pt x="7891" y="1751"/>
                    <a:pt x="7869" y="1759"/>
                    <a:pt x="7854" y="1766"/>
                  </a:cubicBezTo>
                  <a:cubicBezTo>
                    <a:pt x="7818" y="1795"/>
                    <a:pt x="7752" y="1759"/>
                    <a:pt x="7700" y="1751"/>
                  </a:cubicBezTo>
                  <a:cubicBezTo>
                    <a:pt x="7650" y="1744"/>
                    <a:pt x="7570" y="1693"/>
                    <a:pt x="7533" y="1678"/>
                  </a:cubicBezTo>
                  <a:cubicBezTo>
                    <a:pt x="7504" y="1656"/>
                    <a:pt x="7408" y="1597"/>
                    <a:pt x="7364" y="1576"/>
                  </a:cubicBezTo>
                  <a:cubicBezTo>
                    <a:pt x="7320" y="1546"/>
                    <a:pt x="7291" y="1583"/>
                    <a:pt x="7240" y="1590"/>
                  </a:cubicBezTo>
                  <a:cubicBezTo>
                    <a:pt x="7189" y="1597"/>
                    <a:pt x="7181" y="1619"/>
                    <a:pt x="7144" y="1649"/>
                  </a:cubicBezTo>
                  <a:cubicBezTo>
                    <a:pt x="7108" y="1685"/>
                    <a:pt x="7079" y="1678"/>
                    <a:pt x="7013" y="1685"/>
                  </a:cubicBezTo>
                  <a:cubicBezTo>
                    <a:pt x="6954" y="1693"/>
                    <a:pt x="6881" y="1597"/>
                    <a:pt x="6837" y="1546"/>
                  </a:cubicBezTo>
                  <a:cubicBezTo>
                    <a:pt x="6793" y="1495"/>
                    <a:pt x="6778" y="1517"/>
                    <a:pt x="6727" y="1539"/>
                  </a:cubicBezTo>
                  <a:cubicBezTo>
                    <a:pt x="6675" y="1568"/>
                    <a:pt x="6668" y="1597"/>
                    <a:pt x="6624" y="1634"/>
                  </a:cubicBezTo>
                  <a:cubicBezTo>
                    <a:pt x="6580" y="1663"/>
                    <a:pt x="6522" y="1634"/>
                    <a:pt x="6507" y="1597"/>
                  </a:cubicBezTo>
                  <a:cubicBezTo>
                    <a:pt x="6492" y="1568"/>
                    <a:pt x="6507" y="1524"/>
                    <a:pt x="6470" y="1517"/>
                  </a:cubicBezTo>
                  <a:cubicBezTo>
                    <a:pt x="6441" y="1502"/>
                    <a:pt x="6412" y="1539"/>
                    <a:pt x="6368" y="1576"/>
                  </a:cubicBezTo>
                  <a:cubicBezTo>
                    <a:pt x="6324" y="1605"/>
                    <a:pt x="6302" y="1502"/>
                    <a:pt x="6265" y="1473"/>
                  </a:cubicBezTo>
                  <a:cubicBezTo>
                    <a:pt x="6236" y="1436"/>
                    <a:pt x="6243" y="1363"/>
                    <a:pt x="6251" y="1312"/>
                  </a:cubicBezTo>
                  <a:cubicBezTo>
                    <a:pt x="6258" y="1260"/>
                    <a:pt x="6214" y="1216"/>
                    <a:pt x="6177" y="1180"/>
                  </a:cubicBezTo>
                  <a:cubicBezTo>
                    <a:pt x="6133" y="1150"/>
                    <a:pt x="5994" y="1121"/>
                    <a:pt x="5921" y="1092"/>
                  </a:cubicBezTo>
                  <a:cubicBezTo>
                    <a:pt x="5840" y="1055"/>
                    <a:pt x="5730" y="879"/>
                    <a:pt x="5708" y="784"/>
                  </a:cubicBezTo>
                  <a:cubicBezTo>
                    <a:pt x="5679" y="689"/>
                    <a:pt x="5576" y="645"/>
                    <a:pt x="5540" y="594"/>
                  </a:cubicBezTo>
                  <a:cubicBezTo>
                    <a:pt x="5518" y="571"/>
                    <a:pt x="5459" y="476"/>
                    <a:pt x="5408" y="396"/>
                  </a:cubicBezTo>
                  <a:cubicBezTo>
                    <a:pt x="5415" y="410"/>
                    <a:pt x="5423" y="425"/>
                    <a:pt x="5423" y="425"/>
                  </a:cubicBezTo>
                  <a:cubicBezTo>
                    <a:pt x="5423" y="425"/>
                    <a:pt x="5342" y="308"/>
                    <a:pt x="5261" y="249"/>
                  </a:cubicBezTo>
                  <a:cubicBezTo>
                    <a:pt x="5181" y="198"/>
                    <a:pt x="5100" y="154"/>
                    <a:pt x="5012" y="161"/>
                  </a:cubicBezTo>
                  <a:cubicBezTo>
                    <a:pt x="4924" y="176"/>
                    <a:pt x="4829" y="161"/>
                    <a:pt x="4749" y="220"/>
                  </a:cubicBezTo>
                  <a:cubicBezTo>
                    <a:pt x="4675" y="278"/>
                    <a:pt x="4573" y="300"/>
                    <a:pt x="4448" y="278"/>
                  </a:cubicBezTo>
                  <a:cubicBezTo>
                    <a:pt x="4323" y="249"/>
                    <a:pt x="4243" y="308"/>
                    <a:pt x="4177" y="227"/>
                  </a:cubicBezTo>
                  <a:cubicBezTo>
                    <a:pt x="4104" y="154"/>
                    <a:pt x="4001" y="0"/>
                    <a:pt x="3928" y="95"/>
                  </a:cubicBezTo>
                  <a:cubicBezTo>
                    <a:pt x="3847" y="183"/>
                    <a:pt x="3789" y="249"/>
                    <a:pt x="3774" y="322"/>
                  </a:cubicBezTo>
                  <a:cubicBezTo>
                    <a:pt x="3767" y="388"/>
                    <a:pt x="3722" y="579"/>
                    <a:pt x="3671" y="659"/>
                  </a:cubicBezTo>
                  <a:cubicBezTo>
                    <a:pt x="3627" y="740"/>
                    <a:pt x="3664" y="901"/>
                    <a:pt x="3708" y="967"/>
                  </a:cubicBezTo>
                  <a:cubicBezTo>
                    <a:pt x="3752" y="1033"/>
                    <a:pt x="3774" y="1055"/>
                    <a:pt x="3774" y="1150"/>
                  </a:cubicBezTo>
                  <a:cubicBezTo>
                    <a:pt x="3774" y="1238"/>
                    <a:pt x="3774" y="1326"/>
                    <a:pt x="3774" y="1326"/>
                  </a:cubicBezTo>
                  <a:cubicBezTo>
                    <a:pt x="3774" y="1326"/>
                    <a:pt x="3744" y="1238"/>
                    <a:pt x="3701" y="1194"/>
                  </a:cubicBezTo>
                  <a:cubicBezTo>
                    <a:pt x="3649" y="1150"/>
                    <a:pt x="3701" y="1194"/>
                    <a:pt x="3605" y="1172"/>
                  </a:cubicBezTo>
                  <a:cubicBezTo>
                    <a:pt x="3518" y="1150"/>
                    <a:pt x="3518" y="1172"/>
                    <a:pt x="3459" y="1092"/>
                  </a:cubicBezTo>
                  <a:cubicBezTo>
                    <a:pt x="3400" y="1011"/>
                    <a:pt x="3356" y="901"/>
                    <a:pt x="3276" y="952"/>
                  </a:cubicBezTo>
                  <a:cubicBezTo>
                    <a:pt x="3202" y="1011"/>
                    <a:pt x="3166" y="1004"/>
                    <a:pt x="3166" y="1077"/>
                  </a:cubicBezTo>
                  <a:cubicBezTo>
                    <a:pt x="3166" y="1158"/>
                    <a:pt x="3166" y="1216"/>
                    <a:pt x="3144" y="1275"/>
                  </a:cubicBezTo>
                  <a:cubicBezTo>
                    <a:pt x="3122" y="1326"/>
                    <a:pt x="3188" y="1385"/>
                    <a:pt x="3232" y="1319"/>
                  </a:cubicBezTo>
                  <a:cubicBezTo>
                    <a:pt x="3276" y="1253"/>
                    <a:pt x="3298" y="1304"/>
                    <a:pt x="3312" y="1407"/>
                  </a:cubicBezTo>
                  <a:cubicBezTo>
                    <a:pt x="3327" y="1509"/>
                    <a:pt x="3312" y="1553"/>
                    <a:pt x="3254" y="1627"/>
                  </a:cubicBezTo>
                  <a:cubicBezTo>
                    <a:pt x="3202" y="1693"/>
                    <a:pt x="3144" y="1737"/>
                    <a:pt x="3063" y="1656"/>
                  </a:cubicBezTo>
                  <a:cubicBezTo>
                    <a:pt x="2982" y="1576"/>
                    <a:pt x="3004" y="1502"/>
                    <a:pt x="2902" y="1502"/>
                  </a:cubicBezTo>
                  <a:cubicBezTo>
                    <a:pt x="2799" y="1502"/>
                    <a:pt x="2748" y="1363"/>
                    <a:pt x="2814" y="1341"/>
                  </a:cubicBezTo>
                  <a:cubicBezTo>
                    <a:pt x="2880" y="1319"/>
                    <a:pt x="2961" y="1385"/>
                    <a:pt x="2997" y="1319"/>
                  </a:cubicBezTo>
                  <a:cubicBezTo>
                    <a:pt x="3027" y="1253"/>
                    <a:pt x="3041" y="1202"/>
                    <a:pt x="2997" y="1128"/>
                  </a:cubicBezTo>
                  <a:cubicBezTo>
                    <a:pt x="2946" y="1048"/>
                    <a:pt x="2924" y="945"/>
                    <a:pt x="2894" y="901"/>
                  </a:cubicBezTo>
                  <a:cubicBezTo>
                    <a:pt x="2858" y="850"/>
                    <a:pt x="2770" y="901"/>
                    <a:pt x="2770" y="799"/>
                  </a:cubicBezTo>
                  <a:cubicBezTo>
                    <a:pt x="2770" y="696"/>
                    <a:pt x="2792" y="674"/>
                    <a:pt x="2711" y="652"/>
                  </a:cubicBezTo>
                  <a:cubicBezTo>
                    <a:pt x="2711" y="652"/>
                    <a:pt x="2623" y="616"/>
                    <a:pt x="2550" y="616"/>
                  </a:cubicBezTo>
                  <a:cubicBezTo>
                    <a:pt x="2484" y="616"/>
                    <a:pt x="2418" y="579"/>
                    <a:pt x="2374" y="630"/>
                  </a:cubicBezTo>
                  <a:cubicBezTo>
                    <a:pt x="2323" y="674"/>
                    <a:pt x="2169" y="652"/>
                    <a:pt x="2096" y="681"/>
                  </a:cubicBezTo>
                  <a:cubicBezTo>
                    <a:pt x="2030" y="718"/>
                    <a:pt x="1818" y="806"/>
                    <a:pt x="1744" y="777"/>
                  </a:cubicBezTo>
                  <a:cubicBezTo>
                    <a:pt x="1678" y="740"/>
                    <a:pt x="1554" y="703"/>
                    <a:pt x="1473" y="726"/>
                  </a:cubicBezTo>
                  <a:cubicBezTo>
                    <a:pt x="1400" y="755"/>
                    <a:pt x="1224" y="726"/>
                    <a:pt x="1158" y="799"/>
                  </a:cubicBezTo>
                  <a:cubicBezTo>
                    <a:pt x="1092" y="865"/>
                    <a:pt x="968" y="952"/>
                    <a:pt x="923" y="1026"/>
                  </a:cubicBezTo>
                  <a:cubicBezTo>
                    <a:pt x="872" y="1092"/>
                    <a:pt x="887" y="1128"/>
                    <a:pt x="953" y="1172"/>
                  </a:cubicBezTo>
                  <a:cubicBezTo>
                    <a:pt x="1019" y="1216"/>
                    <a:pt x="997" y="1260"/>
                    <a:pt x="894" y="1253"/>
                  </a:cubicBezTo>
                  <a:cubicBezTo>
                    <a:pt x="799" y="1238"/>
                    <a:pt x="799" y="1253"/>
                    <a:pt x="770" y="1341"/>
                  </a:cubicBezTo>
                  <a:cubicBezTo>
                    <a:pt x="748" y="1429"/>
                    <a:pt x="748" y="1524"/>
                    <a:pt x="718" y="1612"/>
                  </a:cubicBezTo>
                  <a:cubicBezTo>
                    <a:pt x="682" y="1707"/>
                    <a:pt x="660" y="1854"/>
                    <a:pt x="784" y="1876"/>
                  </a:cubicBezTo>
                  <a:cubicBezTo>
                    <a:pt x="909" y="1898"/>
                    <a:pt x="1099" y="1861"/>
                    <a:pt x="1158" y="1883"/>
                  </a:cubicBezTo>
                  <a:cubicBezTo>
                    <a:pt x="1217" y="1905"/>
                    <a:pt x="1173" y="1883"/>
                    <a:pt x="1158" y="1978"/>
                  </a:cubicBezTo>
                  <a:cubicBezTo>
                    <a:pt x="1151" y="2066"/>
                    <a:pt x="1158" y="2132"/>
                    <a:pt x="1114" y="2176"/>
                  </a:cubicBezTo>
                  <a:cubicBezTo>
                    <a:pt x="1070" y="2228"/>
                    <a:pt x="1136" y="2235"/>
                    <a:pt x="1121" y="2330"/>
                  </a:cubicBezTo>
                  <a:cubicBezTo>
                    <a:pt x="1114" y="2418"/>
                    <a:pt x="1077" y="2359"/>
                    <a:pt x="1055" y="2440"/>
                  </a:cubicBezTo>
                  <a:cubicBezTo>
                    <a:pt x="1033" y="2521"/>
                    <a:pt x="1048" y="2557"/>
                    <a:pt x="1070" y="2667"/>
                  </a:cubicBezTo>
                  <a:cubicBezTo>
                    <a:pt x="1092" y="2777"/>
                    <a:pt x="1121" y="2953"/>
                    <a:pt x="1070" y="3056"/>
                  </a:cubicBezTo>
                  <a:cubicBezTo>
                    <a:pt x="1011" y="3158"/>
                    <a:pt x="931" y="3349"/>
                    <a:pt x="865" y="3429"/>
                  </a:cubicBezTo>
                  <a:cubicBezTo>
                    <a:pt x="799" y="3510"/>
                    <a:pt x="762" y="3657"/>
                    <a:pt x="770" y="3759"/>
                  </a:cubicBezTo>
                  <a:cubicBezTo>
                    <a:pt x="784" y="3854"/>
                    <a:pt x="740" y="4016"/>
                    <a:pt x="740" y="4059"/>
                  </a:cubicBezTo>
                  <a:cubicBezTo>
                    <a:pt x="740" y="4103"/>
                    <a:pt x="740" y="4243"/>
                    <a:pt x="660" y="4199"/>
                  </a:cubicBezTo>
                  <a:cubicBezTo>
                    <a:pt x="579" y="4155"/>
                    <a:pt x="520" y="4177"/>
                    <a:pt x="447" y="4155"/>
                  </a:cubicBezTo>
                  <a:cubicBezTo>
                    <a:pt x="367" y="4133"/>
                    <a:pt x="308" y="4081"/>
                    <a:pt x="249" y="4103"/>
                  </a:cubicBezTo>
                  <a:cubicBezTo>
                    <a:pt x="198" y="4133"/>
                    <a:pt x="44" y="4096"/>
                    <a:pt x="44" y="4177"/>
                  </a:cubicBezTo>
                  <a:cubicBezTo>
                    <a:pt x="44" y="4257"/>
                    <a:pt x="37" y="4323"/>
                    <a:pt x="73" y="4345"/>
                  </a:cubicBezTo>
                  <a:cubicBezTo>
                    <a:pt x="103" y="4367"/>
                    <a:pt x="147" y="4389"/>
                    <a:pt x="81" y="4426"/>
                  </a:cubicBezTo>
                  <a:cubicBezTo>
                    <a:pt x="15" y="4455"/>
                    <a:pt x="0" y="4448"/>
                    <a:pt x="0" y="4514"/>
                  </a:cubicBezTo>
                  <a:cubicBezTo>
                    <a:pt x="0" y="4580"/>
                    <a:pt x="0" y="4682"/>
                    <a:pt x="59" y="4704"/>
                  </a:cubicBezTo>
                  <a:cubicBezTo>
                    <a:pt x="118" y="4734"/>
                    <a:pt x="264" y="4785"/>
                    <a:pt x="330" y="4807"/>
                  </a:cubicBezTo>
                  <a:cubicBezTo>
                    <a:pt x="396" y="4829"/>
                    <a:pt x="513" y="4866"/>
                    <a:pt x="520" y="4821"/>
                  </a:cubicBezTo>
                  <a:cubicBezTo>
                    <a:pt x="535" y="4778"/>
                    <a:pt x="601" y="4675"/>
                    <a:pt x="616" y="4763"/>
                  </a:cubicBezTo>
                  <a:cubicBezTo>
                    <a:pt x="623" y="4858"/>
                    <a:pt x="696" y="4968"/>
                    <a:pt x="726" y="4990"/>
                  </a:cubicBezTo>
                  <a:cubicBezTo>
                    <a:pt x="762" y="5012"/>
                    <a:pt x="770" y="5129"/>
                    <a:pt x="726" y="5181"/>
                  </a:cubicBezTo>
                  <a:cubicBezTo>
                    <a:pt x="682" y="5239"/>
                    <a:pt x="623" y="5400"/>
                    <a:pt x="645" y="5430"/>
                  </a:cubicBezTo>
                  <a:cubicBezTo>
                    <a:pt x="674" y="5466"/>
                    <a:pt x="726" y="5503"/>
                    <a:pt x="726" y="5503"/>
                  </a:cubicBezTo>
                  <a:cubicBezTo>
                    <a:pt x="726" y="5503"/>
                    <a:pt x="726" y="5503"/>
                    <a:pt x="718" y="5510"/>
                  </a:cubicBezTo>
                  <a:cubicBezTo>
                    <a:pt x="755" y="5510"/>
                    <a:pt x="799" y="5503"/>
                    <a:pt x="821" y="5474"/>
                  </a:cubicBezTo>
                  <a:cubicBezTo>
                    <a:pt x="850" y="5422"/>
                    <a:pt x="1004" y="5430"/>
                    <a:pt x="1055" y="5422"/>
                  </a:cubicBezTo>
                  <a:cubicBezTo>
                    <a:pt x="1107" y="5415"/>
                    <a:pt x="1275" y="5400"/>
                    <a:pt x="1334" y="5342"/>
                  </a:cubicBezTo>
                  <a:cubicBezTo>
                    <a:pt x="1400" y="5283"/>
                    <a:pt x="1532" y="5203"/>
                    <a:pt x="1583" y="5173"/>
                  </a:cubicBezTo>
                  <a:cubicBezTo>
                    <a:pt x="1634" y="5137"/>
                    <a:pt x="1678" y="5107"/>
                    <a:pt x="1737" y="5078"/>
                  </a:cubicBezTo>
                  <a:cubicBezTo>
                    <a:pt x="1795" y="5041"/>
                    <a:pt x="1788" y="5034"/>
                    <a:pt x="1803" y="4997"/>
                  </a:cubicBezTo>
                  <a:cubicBezTo>
                    <a:pt x="1825" y="4968"/>
                    <a:pt x="1847" y="4946"/>
                    <a:pt x="1788" y="4909"/>
                  </a:cubicBezTo>
                  <a:cubicBezTo>
                    <a:pt x="1730" y="4866"/>
                    <a:pt x="1788" y="4844"/>
                    <a:pt x="1803" y="4807"/>
                  </a:cubicBezTo>
                  <a:cubicBezTo>
                    <a:pt x="1825" y="4763"/>
                    <a:pt x="1847" y="4719"/>
                    <a:pt x="1898" y="4756"/>
                  </a:cubicBezTo>
                  <a:cubicBezTo>
                    <a:pt x="1949" y="4785"/>
                    <a:pt x="1964" y="4821"/>
                    <a:pt x="2008" y="4836"/>
                  </a:cubicBezTo>
                  <a:cubicBezTo>
                    <a:pt x="2052" y="4858"/>
                    <a:pt x="2023" y="4909"/>
                    <a:pt x="2045" y="4953"/>
                  </a:cubicBezTo>
                  <a:cubicBezTo>
                    <a:pt x="2059" y="5005"/>
                    <a:pt x="2103" y="5019"/>
                    <a:pt x="2147" y="5027"/>
                  </a:cubicBezTo>
                  <a:cubicBezTo>
                    <a:pt x="2184" y="5034"/>
                    <a:pt x="2206" y="5056"/>
                    <a:pt x="2235" y="5085"/>
                  </a:cubicBezTo>
                  <a:cubicBezTo>
                    <a:pt x="2272" y="5107"/>
                    <a:pt x="2323" y="5107"/>
                    <a:pt x="2360" y="5085"/>
                  </a:cubicBezTo>
                  <a:cubicBezTo>
                    <a:pt x="2389" y="5056"/>
                    <a:pt x="2470" y="5071"/>
                    <a:pt x="2492" y="5107"/>
                  </a:cubicBezTo>
                  <a:cubicBezTo>
                    <a:pt x="2521" y="5151"/>
                    <a:pt x="2513" y="5232"/>
                    <a:pt x="2558" y="5247"/>
                  </a:cubicBezTo>
                  <a:cubicBezTo>
                    <a:pt x="2609" y="5261"/>
                    <a:pt x="2623" y="5312"/>
                    <a:pt x="2543" y="5320"/>
                  </a:cubicBezTo>
                  <a:cubicBezTo>
                    <a:pt x="2470" y="5335"/>
                    <a:pt x="2484" y="5371"/>
                    <a:pt x="2499" y="5408"/>
                  </a:cubicBezTo>
                  <a:cubicBezTo>
                    <a:pt x="2521" y="5445"/>
                    <a:pt x="2528" y="5445"/>
                    <a:pt x="2499" y="5496"/>
                  </a:cubicBezTo>
                  <a:cubicBezTo>
                    <a:pt x="2477" y="5547"/>
                    <a:pt x="2513" y="5598"/>
                    <a:pt x="2462" y="5620"/>
                  </a:cubicBezTo>
                  <a:cubicBezTo>
                    <a:pt x="2411" y="5642"/>
                    <a:pt x="2389" y="5671"/>
                    <a:pt x="2462" y="5716"/>
                  </a:cubicBezTo>
                  <a:cubicBezTo>
                    <a:pt x="2528" y="5759"/>
                    <a:pt x="2572" y="5774"/>
                    <a:pt x="2623" y="5767"/>
                  </a:cubicBezTo>
                  <a:cubicBezTo>
                    <a:pt x="2675" y="5759"/>
                    <a:pt x="2660" y="5789"/>
                    <a:pt x="2645" y="5847"/>
                  </a:cubicBezTo>
                  <a:cubicBezTo>
                    <a:pt x="2631" y="5906"/>
                    <a:pt x="2653" y="5943"/>
                    <a:pt x="2580" y="5972"/>
                  </a:cubicBezTo>
                  <a:cubicBezTo>
                    <a:pt x="2499" y="5994"/>
                    <a:pt x="2492" y="5994"/>
                    <a:pt x="2440" y="6038"/>
                  </a:cubicBezTo>
                  <a:cubicBezTo>
                    <a:pt x="2389" y="6082"/>
                    <a:pt x="2382" y="6089"/>
                    <a:pt x="2440" y="6119"/>
                  </a:cubicBezTo>
                  <a:cubicBezTo>
                    <a:pt x="2499" y="6155"/>
                    <a:pt x="2492" y="6221"/>
                    <a:pt x="2550" y="6207"/>
                  </a:cubicBezTo>
                  <a:cubicBezTo>
                    <a:pt x="2609" y="6192"/>
                    <a:pt x="2645" y="6170"/>
                    <a:pt x="2675" y="6140"/>
                  </a:cubicBezTo>
                  <a:cubicBezTo>
                    <a:pt x="2697" y="6104"/>
                    <a:pt x="2741" y="6104"/>
                    <a:pt x="2807" y="6111"/>
                  </a:cubicBezTo>
                  <a:cubicBezTo>
                    <a:pt x="2873" y="6119"/>
                    <a:pt x="2924" y="6119"/>
                    <a:pt x="2975" y="6097"/>
                  </a:cubicBezTo>
                  <a:cubicBezTo>
                    <a:pt x="3027" y="6067"/>
                    <a:pt x="3019" y="6045"/>
                    <a:pt x="3063" y="5994"/>
                  </a:cubicBezTo>
                  <a:cubicBezTo>
                    <a:pt x="3107" y="5943"/>
                    <a:pt x="3114" y="5899"/>
                    <a:pt x="3173" y="5906"/>
                  </a:cubicBezTo>
                  <a:cubicBezTo>
                    <a:pt x="3232" y="5921"/>
                    <a:pt x="3290" y="5891"/>
                    <a:pt x="3320" y="5928"/>
                  </a:cubicBezTo>
                  <a:cubicBezTo>
                    <a:pt x="3342" y="5957"/>
                    <a:pt x="3422" y="6009"/>
                    <a:pt x="3437" y="5957"/>
                  </a:cubicBezTo>
                  <a:cubicBezTo>
                    <a:pt x="3451" y="5906"/>
                    <a:pt x="3473" y="5877"/>
                    <a:pt x="3532" y="5847"/>
                  </a:cubicBezTo>
                  <a:cubicBezTo>
                    <a:pt x="3591" y="5826"/>
                    <a:pt x="3686" y="5789"/>
                    <a:pt x="3664" y="5745"/>
                  </a:cubicBezTo>
                  <a:cubicBezTo>
                    <a:pt x="3649" y="5708"/>
                    <a:pt x="3605" y="5708"/>
                    <a:pt x="3576" y="5679"/>
                  </a:cubicBezTo>
                  <a:cubicBezTo>
                    <a:pt x="3539" y="5657"/>
                    <a:pt x="3554" y="5664"/>
                    <a:pt x="3576" y="5598"/>
                  </a:cubicBezTo>
                  <a:cubicBezTo>
                    <a:pt x="3591" y="5525"/>
                    <a:pt x="3627" y="5312"/>
                    <a:pt x="3591" y="5283"/>
                  </a:cubicBezTo>
                  <a:cubicBezTo>
                    <a:pt x="3554" y="5247"/>
                    <a:pt x="3547" y="5232"/>
                    <a:pt x="3539" y="5173"/>
                  </a:cubicBezTo>
                  <a:cubicBezTo>
                    <a:pt x="3532" y="5107"/>
                    <a:pt x="3473" y="5071"/>
                    <a:pt x="3415" y="5049"/>
                  </a:cubicBezTo>
                  <a:cubicBezTo>
                    <a:pt x="3349" y="5034"/>
                    <a:pt x="3298" y="4997"/>
                    <a:pt x="3283" y="4953"/>
                  </a:cubicBezTo>
                  <a:cubicBezTo>
                    <a:pt x="3268" y="4917"/>
                    <a:pt x="3217" y="4836"/>
                    <a:pt x="3283" y="4836"/>
                  </a:cubicBezTo>
                  <a:cubicBezTo>
                    <a:pt x="3349" y="4836"/>
                    <a:pt x="3371" y="4866"/>
                    <a:pt x="3437" y="4858"/>
                  </a:cubicBezTo>
                  <a:cubicBezTo>
                    <a:pt x="3503" y="4844"/>
                    <a:pt x="3554" y="4873"/>
                    <a:pt x="3576" y="4814"/>
                  </a:cubicBezTo>
                  <a:cubicBezTo>
                    <a:pt x="3591" y="4756"/>
                    <a:pt x="3532" y="4726"/>
                    <a:pt x="3583" y="4697"/>
                  </a:cubicBezTo>
                  <a:cubicBezTo>
                    <a:pt x="3635" y="4660"/>
                    <a:pt x="3635" y="4616"/>
                    <a:pt x="3671" y="4616"/>
                  </a:cubicBezTo>
                  <a:cubicBezTo>
                    <a:pt x="3715" y="4616"/>
                    <a:pt x="3686" y="4675"/>
                    <a:pt x="3759" y="4660"/>
                  </a:cubicBezTo>
                  <a:cubicBezTo>
                    <a:pt x="3840" y="4646"/>
                    <a:pt x="3854" y="4646"/>
                    <a:pt x="3906" y="4609"/>
                  </a:cubicBezTo>
                  <a:cubicBezTo>
                    <a:pt x="3957" y="4572"/>
                    <a:pt x="3979" y="4572"/>
                    <a:pt x="4023" y="4609"/>
                  </a:cubicBezTo>
                  <a:cubicBezTo>
                    <a:pt x="4067" y="4646"/>
                    <a:pt x="4030" y="4697"/>
                    <a:pt x="4067" y="4741"/>
                  </a:cubicBezTo>
                  <a:cubicBezTo>
                    <a:pt x="4096" y="4792"/>
                    <a:pt x="4111" y="4873"/>
                    <a:pt x="4089" y="4909"/>
                  </a:cubicBezTo>
                  <a:cubicBezTo>
                    <a:pt x="4074" y="4939"/>
                    <a:pt x="4052" y="4990"/>
                    <a:pt x="4126" y="5019"/>
                  </a:cubicBezTo>
                  <a:cubicBezTo>
                    <a:pt x="4199" y="5041"/>
                    <a:pt x="4331" y="5071"/>
                    <a:pt x="4397" y="5034"/>
                  </a:cubicBezTo>
                  <a:cubicBezTo>
                    <a:pt x="4463" y="4997"/>
                    <a:pt x="4594" y="5027"/>
                    <a:pt x="4602" y="4953"/>
                  </a:cubicBezTo>
                  <a:cubicBezTo>
                    <a:pt x="4609" y="4888"/>
                    <a:pt x="4661" y="4880"/>
                    <a:pt x="4690" y="4814"/>
                  </a:cubicBezTo>
                  <a:cubicBezTo>
                    <a:pt x="4712" y="4741"/>
                    <a:pt x="4726" y="4712"/>
                    <a:pt x="4778" y="4704"/>
                  </a:cubicBezTo>
                  <a:cubicBezTo>
                    <a:pt x="4829" y="4697"/>
                    <a:pt x="4880" y="4668"/>
                    <a:pt x="4924" y="4712"/>
                  </a:cubicBezTo>
                  <a:cubicBezTo>
                    <a:pt x="4968" y="4756"/>
                    <a:pt x="4932" y="4792"/>
                    <a:pt x="4888" y="4821"/>
                  </a:cubicBezTo>
                  <a:cubicBezTo>
                    <a:pt x="4851" y="4844"/>
                    <a:pt x="4858" y="4895"/>
                    <a:pt x="4902" y="4924"/>
                  </a:cubicBezTo>
                  <a:cubicBezTo>
                    <a:pt x="4939" y="4946"/>
                    <a:pt x="4939" y="4990"/>
                    <a:pt x="4910" y="5034"/>
                  </a:cubicBezTo>
                  <a:cubicBezTo>
                    <a:pt x="4873" y="5078"/>
                    <a:pt x="4858" y="5195"/>
                    <a:pt x="4792" y="5203"/>
                  </a:cubicBezTo>
                  <a:cubicBezTo>
                    <a:pt x="4719" y="5210"/>
                    <a:pt x="4690" y="5217"/>
                    <a:pt x="4661" y="5283"/>
                  </a:cubicBezTo>
                  <a:cubicBezTo>
                    <a:pt x="4639" y="5342"/>
                    <a:pt x="4602" y="5386"/>
                    <a:pt x="4639" y="5415"/>
                  </a:cubicBezTo>
                  <a:cubicBezTo>
                    <a:pt x="4668" y="5452"/>
                    <a:pt x="4668" y="5496"/>
                    <a:pt x="4726" y="5518"/>
                  </a:cubicBezTo>
                  <a:cubicBezTo>
                    <a:pt x="4792" y="5547"/>
                    <a:pt x="4858" y="5562"/>
                    <a:pt x="4822" y="5584"/>
                  </a:cubicBezTo>
                  <a:cubicBezTo>
                    <a:pt x="4792" y="5613"/>
                    <a:pt x="4749" y="5620"/>
                    <a:pt x="4756" y="5657"/>
                  </a:cubicBezTo>
                  <a:cubicBezTo>
                    <a:pt x="4763" y="5686"/>
                    <a:pt x="4756" y="5716"/>
                    <a:pt x="4719" y="5730"/>
                  </a:cubicBezTo>
                  <a:cubicBezTo>
                    <a:pt x="4690" y="5745"/>
                    <a:pt x="4690" y="5811"/>
                    <a:pt x="4697" y="5833"/>
                  </a:cubicBezTo>
                  <a:cubicBezTo>
                    <a:pt x="4704" y="5855"/>
                    <a:pt x="4726" y="5884"/>
                    <a:pt x="4814" y="5884"/>
                  </a:cubicBezTo>
                  <a:cubicBezTo>
                    <a:pt x="4902" y="5884"/>
                    <a:pt x="4961" y="5877"/>
                    <a:pt x="4975" y="5921"/>
                  </a:cubicBezTo>
                  <a:cubicBezTo>
                    <a:pt x="4990" y="5957"/>
                    <a:pt x="4968" y="5987"/>
                    <a:pt x="4975" y="6023"/>
                  </a:cubicBezTo>
                  <a:cubicBezTo>
                    <a:pt x="4983" y="6053"/>
                    <a:pt x="5042" y="6089"/>
                    <a:pt x="5042" y="6089"/>
                  </a:cubicBezTo>
                  <a:cubicBezTo>
                    <a:pt x="5042" y="6089"/>
                    <a:pt x="5049" y="6185"/>
                    <a:pt x="5063" y="6236"/>
                  </a:cubicBezTo>
                  <a:cubicBezTo>
                    <a:pt x="5071" y="6280"/>
                    <a:pt x="5078" y="6346"/>
                    <a:pt x="5049" y="6382"/>
                  </a:cubicBezTo>
                  <a:cubicBezTo>
                    <a:pt x="5027" y="6426"/>
                    <a:pt x="5071" y="6507"/>
                    <a:pt x="5137" y="6456"/>
                  </a:cubicBezTo>
                  <a:cubicBezTo>
                    <a:pt x="5203" y="6404"/>
                    <a:pt x="5254" y="6456"/>
                    <a:pt x="5254" y="6514"/>
                  </a:cubicBezTo>
                  <a:cubicBezTo>
                    <a:pt x="5254" y="6573"/>
                    <a:pt x="5283" y="6624"/>
                    <a:pt x="5327" y="6624"/>
                  </a:cubicBezTo>
                  <a:cubicBezTo>
                    <a:pt x="5364" y="6624"/>
                    <a:pt x="5386" y="6683"/>
                    <a:pt x="5386" y="6749"/>
                  </a:cubicBezTo>
                  <a:cubicBezTo>
                    <a:pt x="5386" y="6822"/>
                    <a:pt x="5444" y="6822"/>
                    <a:pt x="5525" y="6807"/>
                  </a:cubicBezTo>
                  <a:cubicBezTo>
                    <a:pt x="5613" y="6800"/>
                    <a:pt x="5599" y="6881"/>
                    <a:pt x="5562" y="6932"/>
                  </a:cubicBezTo>
                  <a:cubicBezTo>
                    <a:pt x="5525" y="6983"/>
                    <a:pt x="5576" y="6961"/>
                    <a:pt x="5576" y="7012"/>
                  </a:cubicBezTo>
                  <a:cubicBezTo>
                    <a:pt x="5576" y="7064"/>
                    <a:pt x="5540" y="7108"/>
                    <a:pt x="5503" y="7130"/>
                  </a:cubicBezTo>
                  <a:cubicBezTo>
                    <a:pt x="5466" y="7159"/>
                    <a:pt x="5466" y="7196"/>
                    <a:pt x="5474" y="7254"/>
                  </a:cubicBezTo>
                  <a:cubicBezTo>
                    <a:pt x="5489" y="7313"/>
                    <a:pt x="5540" y="7357"/>
                    <a:pt x="5496" y="7394"/>
                  </a:cubicBezTo>
                  <a:cubicBezTo>
                    <a:pt x="5452" y="7438"/>
                    <a:pt x="5401" y="7474"/>
                    <a:pt x="5452" y="7518"/>
                  </a:cubicBezTo>
                  <a:cubicBezTo>
                    <a:pt x="5489" y="7547"/>
                    <a:pt x="5532" y="7547"/>
                    <a:pt x="5554" y="7547"/>
                  </a:cubicBezTo>
                  <a:cubicBezTo>
                    <a:pt x="5584" y="7526"/>
                    <a:pt x="5620" y="7504"/>
                    <a:pt x="5642" y="7511"/>
                  </a:cubicBezTo>
                  <a:cubicBezTo>
                    <a:pt x="5686" y="7518"/>
                    <a:pt x="5679" y="7591"/>
                    <a:pt x="5723" y="7591"/>
                  </a:cubicBezTo>
                  <a:cubicBezTo>
                    <a:pt x="5767" y="7591"/>
                    <a:pt x="5804" y="7599"/>
                    <a:pt x="5855" y="7577"/>
                  </a:cubicBezTo>
                  <a:cubicBezTo>
                    <a:pt x="5899" y="7547"/>
                    <a:pt x="5972" y="7540"/>
                    <a:pt x="5980" y="7584"/>
                  </a:cubicBezTo>
                  <a:cubicBezTo>
                    <a:pt x="5987" y="7628"/>
                    <a:pt x="6053" y="7679"/>
                    <a:pt x="6082" y="7694"/>
                  </a:cubicBezTo>
                  <a:cubicBezTo>
                    <a:pt x="6104" y="7709"/>
                    <a:pt x="6097" y="7789"/>
                    <a:pt x="6038" y="7760"/>
                  </a:cubicBezTo>
                  <a:cubicBezTo>
                    <a:pt x="5980" y="7738"/>
                    <a:pt x="5935" y="7745"/>
                    <a:pt x="5965" y="7782"/>
                  </a:cubicBezTo>
                  <a:cubicBezTo>
                    <a:pt x="5987" y="7811"/>
                    <a:pt x="6016" y="7848"/>
                    <a:pt x="5965" y="7840"/>
                  </a:cubicBezTo>
                  <a:cubicBezTo>
                    <a:pt x="5913" y="7833"/>
                    <a:pt x="5980" y="7885"/>
                    <a:pt x="5935" y="7914"/>
                  </a:cubicBezTo>
                  <a:cubicBezTo>
                    <a:pt x="5892" y="7950"/>
                    <a:pt x="5899" y="7995"/>
                    <a:pt x="5928" y="8016"/>
                  </a:cubicBezTo>
                  <a:cubicBezTo>
                    <a:pt x="5950" y="8046"/>
                    <a:pt x="5987" y="8126"/>
                    <a:pt x="5980" y="8163"/>
                  </a:cubicBezTo>
                  <a:cubicBezTo>
                    <a:pt x="5972" y="8200"/>
                    <a:pt x="6023" y="8214"/>
                    <a:pt x="5994" y="8266"/>
                  </a:cubicBezTo>
                  <a:cubicBezTo>
                    <a:pt x="5972" y="8317"/>
                    <a:pt x="5980" y="8324"/>
                    <a:pt x="5921" y="8331"/>
                  </a:cubicBezTo>
                  <a:cubicBezTo>
                    <a:pt x="5862" y="8339"/>
                    <a:pt x="5855" y="8368"/>
                    <a:pt x="5840" y="8412"/>
                  </a:cubicBezTo>
                  <a:cubicBezTo>
                    <a:pt x="5833" y="8449"/>
                    <a:pt x="5818" y="8493"/>
                    <a:pt x="5877" y="8529"/>
                  </a:cubicBezTo>
                  <a:cubicBezTo>
                    <a:pt x="5935" y="8559"/>
                    <a:pt x="6082" y="8603"/>
                    <a:pt x="6104" y="8639"/>
                  </a:cubicBezTo>
                  <a:cubicBezTo>
                    <a:pt x="6133" y="8676"/>
                    <a:pt x="6177" y="8713"/>
                    <a:pt x="6214" y="8676"/>
                  </a:cubicBezTo>
                  <a:cubicBezTo>
                    <a:pt x="6258" y="8632"/>
                    <a:pt x="6294" y="8603"/>
                    <a:pt x="6236" y="8580"/>
                  </a:cubicBezTo>
                  <a:cubicBezTo>
                    <a:pt x="6177" y="8551"/>
                    <a:pt x="6148" y="8500"/>
                    <a:pt x="6148" y="8478"/>
                  </a:cubicBezTo>
                  <a:cubicBezTo>
                    <a:pt x="6148" y="8449"/>
                    <a:pt x="6155" y="8471"/>
                    <a:pt x="6207" y="8434"/>
                  </a:cubicBezTo>
                  <a:cubicBezTo>
                    <a:pt x="6258" y="8397"/>
                    <a:pt x="6309" y="8383"/>
                    <a:pt x="6324" y="8339"/>
                  </a:cubicBezTo>
                  <a:cubicBezTo>
                    <a:pt x="6346" y="8295"/>
                    <a:pt x="6404" y="8273"/>
                    <a:pt x="6412" y="8309"/>
                  </a:cubicBezTo>
                  <a:cubicBezTo>
                    <a:pt x="6419" y="8339"/>
                    <a:pt x="6441" y="8376"/>
                    <a:pt x="6441" y="8376"/>
                  </a:cubicBezTo>
                  <a:cubicBezTo>
                    <a:pt x="6441" y="8376"/>
                    <a:pt x="6419" y="8287"/>
                    <a:pt x="6463" y="8273"/>
                  </a:cubicBezTo>
                  <a:cubicBezTo>
                    <a:pt x="6507" y="8258"/>
                    <a:pt x="6522" y="8266"/>
                    <a:pt x="6558" y="8287"/>
                  </a:cubicBezTo>
                  <a:cubicBezTo>
                    <a:pt x="6588" y="8309"/>
                    <a:pt x="6602" y="8346"/>
                    <a:pt x="6610" y="8383"/>
                  </a:cubicBezTo>
                  <a:cubicBezTo>
                    <a:pt x="6654" y="8368"/>
                    <a:pt x="6734" y="8339"/>
                    <a:pt x="6749" y="8309"/>
                  </a:cubicBezTo>
                  <a:cubicBezTo>
                    <a:pt x="6771" y="8280"/>
                    <a:pt x="6830" y="8221"/>
                    <a:pt x="6866" y="8214"/>
                  </a:cubicBezTo>
                  <a:cubicBezTo>
                    <a:pt x="6903" y="8207"/>
                    <a:pt x="6939" y="8207"/>
                    <a:pt x="6976" y="8214"/>
                  </a:cubicBezTo>
                  <a:cubicBezTo>
                    <a:pt x="7020" y="8221"/>
                    <a:pt x="7093" y="8200"/>
                    <a:pt x="7108" y="8163"/>
                  </a:cubicBezTo>
                  <a:cubicBezTo>
                    <a:pt x="7130" y="8119"/>
                    <a:pt x="7123" y="8060"/>
                    <a:pt x="7152" y="8046"/>
                  </a:cubicBezTo>
                  <a:cubicBezTo>
                    <a:pt x="7181" y="8038"/>
                    <a:pt x="7203" y="8097"/>
                    <a:pt x="7247" y="8060"/>
                  </a:cubicBezTo>
                  <a:cubicBezTo>
                    <a:pt x="7291" y="8031"/>
                    <a:pt x="7335" y="8002"/>
                    <a:pt x="7364" y="7965"/>
                  </a:cubicBezTo>
                  <a:cubicBezTo>
                    <a:pt x="7394" y="7936"/>
                    <a:pt x="7401" y="7921"/>
                    <a:pt x="7445" y="7899"/>
                  </a:cubicBezTo>
                  <a:cubicBezTo>
                    <a:pt x="7482" y="7877"/>
                    <a:pt x="7496" y="7870"/>
                    <a:pt x="7504" y="7826"/>
                  </a:cubicBezTo>
                  <a:cubicBezTo>
                    <a:pt x="7504" y="7782"/>
                    <a:pt x="7504" y="7723"/>
                    <a:pt x="7540" y="7709"/>
                  </a:cubicBezTo>
                  <a:cubicBezTo>
                    <a:pt x="7577" y="7687"/>
                    <a:pt x="7628" y="7687"/>
                    <a:pt x="7650" y="7687"/>
                  </a:cubicBezTo>
                  <a:cubicBezTo>
                    <a:pt x="7679" y="7687"/>
                    <a:pt x="7752" y="7709"/>
                    <a:pt x="7774" y="7738"/>
                  </a:cubicBezTo>
                  <a:cubicBezTo>
                    <a:pt x="7796" y="7760"/>
                    <a:pt x="7854" y="7819"/>
                    <a:pt x="7891" y="7797"/>
                  </a:cubicBezTo>
                  <a:cubicBezTo>
                    <a:pt x="7928" y="7775"/>
                    <a:pt x="7928" y="7738"/>
                    <a:pt x="7957" y="7716"/>
                  </a:cubicBezTo>
                  <a:cubicBezTo>
                    <a:pt x="7993" y="7701"/>
                    <a:pt x="8008" y="7701"/>
                    <a:pt x="8037" y="7731"/>
                  </a:cubicBezTo>
                  <a:cubicBezTo>
                    <a:pt x="8067" y="7760"/>
                    <a:pt x="8147" y="7738"/>
                    <a:pt x="8111" y="7694"/>
                  </a:cubicBezTo>
                  <a:cubicBezTo>
                    <a:pt x="8081" y="7657"/>
                    <a:pt x="8052" y="7657"/>
                    <a:pt x="8052" y="7613"/>
                  </a:cubicBezTo>
                  <a:cubicBezTo>
                    <a:pt x="8060" y="7577"/>
                    <a:pt x="8081" y="7562"/>
                    <a:pt x="8118" y="7540"/>
                  </a:cubicBezTo>
                  <a:cubicBezTo>
                    <a:pt x="8140" y="7533"/>
                    <a:pt x="8147" y="7511"/>
                    <a:pt x="8155" y="7496"/>
                  </a:cubicBezTo>
                  <a:cubicBezTo>
                    <a:pt x="8125" y="7423"/>
                    <a:pt x="8125" y="7423"/>
                    <a:pt x="8125" y="7423"/>
                  </a:cubicBezTo>
                  <a:cubicBezTo>
                    <a:pt x="8118" y="7350"/>
                    <a:pt x="8125" y="7269"/>
                    <a:pt x="8081" y="7225"/>
                  </a:cubicBezTo>
                  <a:cubicBezTo>
                    <a:pt x="8030" y="7181"/>
                    <a:pt x="7979" y="7130"/>
                    <a:pt x="7957" y="7086"/>
                  </a:cubicBezTo>
                  <a:cubicBezTo>
                    <a:pt x="7942" y="7035"/>
                    <a:pt x="7898" y="6939"/>
                    <a:pt x="7928" y="6873"/>
                  </a:cubicBezTo>
                  <a:cubicBezTo>
                    <a:pt x="7950" y="6800"/>
                    <a:pt x="7957" y="6800"/>
                    <a:pt x="8008" y="6749"/>
                  </a:cubicBezTo>
                  <a:cubicBezTo>
                    <a:pt x="8060" y="6697"/>
                    <a:pt x="8103" y="6639"/>
                    <a:pt x="8052" y="6595"/>
                  </a:cubicBezTo>
                  <a:cubicBezTo>
                    <a:pt x="8001" y="6558"/>
                    <a:pt x="7964" y="6544"/>
                    <a:pt x="8001" y="6507"/>
                  </a:cubicBezTo>
                  <a:cubicBezTo>
                    <a:pt x="8037" y="6463"/>
                    <a:pt x="8045" y="6448"/>
                    <a:pt x="7986" y="6419"/>
                  </a:cubicBezTo>
                  <a:cubicBezTo>
                    <a:pt x="7928" y="6397"/>
                    <a:pt x="7840" y="6368"/>
                    <a:pt x="7854" y="6309"/>
                  </a:cubicBezTo>
                  <a:cubicBezTo>
                    <a:pt x="7876" y="6250"/>
                    <a:pt x="7862" y="6280"/>
                    <a:pt x="7935" y="6280"/>
                  </a:cubicBezTo>
                  <a:cubicBezTo>
                    <a:pt x="8001" y="6280"/>
                    <a:pt x="8001" y="6302"/>
                    <a:pt x="8045" y="6243"/>
                  </a:cubicBezTo>
                  <a:cubicBezTo>
                    <a:pt x="8089" y="6185"/>
                    <a:pt x="8111" y="6162"/>
                    <a:pt x="8191" y="6155"/>
                  </a:cubicBezTo>
                  <a:cubicBezTo>
                    <a:pt x="8265" y="6148"/>
                    <a:pt x="8411" y="6155"/>
                    <a:pt x="8477" y="6140"/>
                  </a:cubicBezTo>
                  <a:cubicBezTo>
                    <a:pt x="8543" y="6119"/>
                    <a:pt x="8587" y="6148"/>
                    <a:pt x="8653" y="6111"/>
                  </a:cubicBezTo>
                  <a:cubicBezTo>
                    <a:pt x="8726" y="6082"/>
                    <a:pt x="8726" y="6053"/>
                    <a:pt x="8682" y="6009"/>
                  </a:cubicBezTo>
                  <a:cubicBezTo>
                    <a:pt x="8638" y="5972"/>
                    <a:pt x="8653" y="5935"/>
                    <a:pt x="8726" y="5928"/>
                  </a:cubicBezTo>
                  <a:cubicBezTo>
                    <a:pt x="8792" y="5921"/>
                    <a:pt x="8807" y="5899"/>
                    <a:pt x="8843" y="5847"/>
                  </a:cubicBezTo>
                  <a:cubicBezTo>
                    <a:pt x="8880" y="5796"/>
                    <a:pt x="8917" y="5730"/>
                    <a:pt x="8843" y="5716"/>
                  </a:cubicBezTo>
                  <a:cubicBezTo>
                    <a:pt x="8763" y="5694"/>
                    <a:pt x="8785" y="5635"/>
                    <a:pt x="8807" y="5613"/>
                  </a:cubicBezTo>
                  <a:cubicBezTo>
                    <a:pt x="8836" y="5584"/>
                    <a:pt x="8910" y="5584"/>
                    <a:pt x="8917" y="5562"/>
                  </a:cubicBezTo>
                  <a:cubicBezTo>
                    <a:pt x="8931" y="5532"/>
                    <a:pt x="8910" y="5518"/>
                    <a:pt x="8858" y="5474"/>
                  </a:cubicBezTo>
                  <a:cubicBezTo>
                    <a:pt x="8807" y="5430"/>
                    <a:pt x="8778" y="5400"/>
                    <a:pt x="8785" y="5357"/>
                  </a:cubicBezTo>
                  <a:cubicBezTo>
                    <a:pt x="8792" y="5312"/>
                    <a:pt x="8814" y="5239"/>
                    <a:pt x="8763" y="5210"/>
                  </a:cubicBezTo>
                  <a:cubicBezTo>
                    <a:pt x="8719" y="5188"/>
                    <a:pt x="8726" y="5173"/>
                    <a:pt x="8800" y="5151"/>
                  </a:cubicBezTo>
                  <a:cubicBezTo>
                    <a:pt x="8880" y="5137"/>
                    <a:pt x="8939" y="5049"/>
                    <a:pt x="8880" y="5019"/>
                  </a:cubicBezTo>
                  <a:cubicBezTo>
                    <a:pt x="8814" y="4983"/>
                    <a:pt x="8785" y="4939"/>
                    <a:pt x="8726" y="4909"/>
                  </a:cubicBezTo>
                  <a:cubicBezTo>
                    <a:pt x="8668" y="4873"/>
                    <a:pt x="8594" y="4807"/>
                    <a:pt x="8602" y="4734"/>
                  </a:cubicBezTo>
                  <a:cubicBezTo>
                    <a:pt x="8616" y="4668"/>
                    <a:pt x="8602" y="4660"/>
                    <a:pt x="8668" y="4653"/>
                  </a:cubicBezTo>
                  <a:cubicBezTo>
                    <a:pt x="8726" y="4646"/>
                    <a:pt x="8755" y="4646"/>
                    <a:pt x="8755" y="4646"/>
                  </a:cubicBezTo>
                  <a:cubicBezTo>
                    <a:pt x="8755" y="4646"/>
                    <a:pt x="8682" y="4602"/>
                    <a:pt x="8653" y="4543"/>
                  </a:cubicBezTo>
                  <a:cubicBezTo>
                    <a:pt x="8631" y="4485"/>
                    <a:pt x="8616" y="4433"/>
                    <a:pt x="8624" y="4389"/>
                  </a:cubicBezTo>
                  <a:cubicBezTo>
                    <a:pt x="8631" y="4345"/>
                    <a:pt x="8668" y="4279"/>
                    <a:pt x="8682" y="4250"/>
                  </a:cubicBezTo>
                  <a:cubicBezTo>
                    <a:pt x="8697" y="4228"/>
                    <a:pt x="8646" y="4199"/>
                    <a:pt x="8587" y="4235"/>
                  </a:cubicBezTo>
                  <a:cubicBezTo>
                    <a:pt x="8528" y="4272"/>
                    <a:pt x="8514" y="4177"/>
                    <a:pt x="8484" y="4126"/>
                  </a:cubicBezTo>
                  <a:cubicBezTo>
                    <a:pt x="8462" y="4074"/>
                    <a:pt x="8374" y="3994"/>
                    <a:pt x="8374" y="3994"/>
                  </a:cubicBezTo>
                  <a:cubicBezTo>
                    <a:pt x="8367" y="3964"/>
                    <a:pt x="8272" y="3913"/>
                    <a:pt x="8265" y="3869"/>
                  </a:cubicBezTo>
                  <a:cubicBezTo>
                    <a:pt x="8257" y="3825"/>
                    <a:pt x="8199" y="3700"/>
                    <a:pt x="8206" y="3635"/>
                  </a:cubicBezTo>
                  <a:cubicBezTo>
                    <a:pt x="8213" y="3561"/>
                    <a:pt x="8213" y="3495"/>
                    <a:pt x="8301" y="3488"/>
                  </a:cubicBezTo>
                  <a:cubicBezTo>
                    <a:pt x="8382" y="3481"/>
                    <a:pt x="8462" y="3503"/>
                    <a:pt x="8521" y="3481"/>
                  </a:cubicBezTo>
                  <a:cubicBezTo>
                    <a:pt x="8580" y="3451"/>
                    <a:pt x="8594" y="3444"/>
                    <a:pt x="8624" y="3400"/>
                  </a:cubicBezTo>
                  <a:cubicBezTo>
                    <a:pt x="8646" y="3356"/>
                    <a:pt x="8638" y="3290"/>
                    <a:pt x="8697" y="3283"/>
                  </a:cubicBezTo>
                  <a:cubicBezTo>
                    <a:pt x="8755" y="3276"/>
                    <a:pt x="8880" y="3253"/>
                    <a:pt x="8880" y="3253"/>
                  </a:cubicBezTo>
                  <a:cubicBezTo>
                    <a:pt x="8880" y="3253"/>
                    <a:pt x="8939" y="3327"/>
                    <a:pt x="8961" y="3305"/>
                  </a:cubicBezTo>
                  <a:cubicBezTo>
                    <a:pt x="8990" y="3290"/>
                    <a:pt x="8997" y="3268"/>
                    <a:pt x="9049" y="3290"/>
                  </a:cubicBezTo>
                  <a:cubicBezTo>
                    <a:pt x="9100" y="3319"/>
                    <a:pt x="9166" y="3385"/>
                    <a:pt x="9203" y="3378"/>
                  </a:cubicBezTo>
                  <a:cubicBezTo>
                    <a:pt x="9232" y="3371"/>
                    <a:pt x="9224" y="3378"/>
                    <a:pt x="9283" y="3356"/>
                  </a:cubicBezTo>
                  <a:cubicBezTo>
                    <a:pt x="9342" y="3341"/>
                    <a:pt x="9386" y="3341"/>
                    <a:pt x="9422" y="3305"/>
                  </a:cubicBezTo>
                  <a:cubicBezTo>
                    <a:pt x="9452" y="3276"/>
                    <a:pt x="9503" y="3246"/>
                    <a:pt x="9547" y="3217"/>
                  </a:cubicBezTo>
                  <a:cubicBezTo>
                    <a:pt x="9591" y="3180"/>
                    <a:pt x="9620" y="3158"/>
                    <a:pt x="9657" y="3144"/>
                  </a:cubicBezTo>
                  <a:cubicBezTo>
                    <a:pt x="9701" y="3136"/>
                    <a:pt x="9635" y="3107"/>
                    <a:pt x="9664" y="3056"/>
                  </a:cubicBezTo>
                  <a:cubicBezTo>
                    <a:pt x="9701" y="3004"/>
                    <a:pt x="9730" y="2909"/>
                    <a:pt x="9730" y="2909"/>
                  </a:cubicBezTo>
                  <a:cubicBezTo>
                    <a:pt x="9730" y="2909"/>
                    <a:pt x="9767" y="2953"/>
                    <a:pt x="9796" y="2931"/>
                  </a:cubicBezTo>
                  <a:cubicBezTo>
                    <a:pt x="9818" y="2916"/>
                    <a:pt x="9862" y="2894"/>
                    <a:pt x="9862" y="2858"/>
                  </a:cubicBezTo>
                  <a:cubicBezTo>
                    <a:pt x="9862" y="2836"/>
                    <a:pt x="9891" y="2807"/>
                    <a:pt x="9913" y="2785"/>
                  </a:cubicBezTo>
                  <a:lnTo>
                    <a:pt x="9906" y="2777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wrap="none" anchor="ctr"/>
            <a:lstStyle/>
            <a:p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5" name="Freeform 134"/>
            <p:cNvSpPr>
              <a:spLocks noChangeArrowheads="1"/>
            </p:cNvSpPr>
            <p:nvPr/>
          </p:nvSpPr>
          <p:spPr bwMode="auto">
            <a:xfrm>
              <a:off x="3373941" y="5791754"/>
              <a:ext cx="2878123" cy="2744979"/>
            </a:xfrm>
            <a:custGeom>
              <a:avLst/>
              <a:gdLst>
                <a:gd name="T0" fmla="*/ 974 w 7489"/>
                <a:gd name="T1" fmla="*/ 7143 h 7225"/>
                <a:gd name="T2" fmla="*/ 630 w 7489"/>
                <a:gd name="T3" fmla="*/ 6616 h 7225"/>
                <a:gd name="T4" fmla="*/ 717 w 7489"/>
                <a:gd name="T5" fmla="*/ 6213 h 7225"/>
                <a:gd name="T6" fmla="*/ 402 w 7489"/>
                <a:gd name="T7" fmla="*/ 5920 h 7225"/>
                <a:gd name="T8" fmla="*/ 256 w 7489"/>
                <a:gd name="T9" fmla="*/ 5502 h 7225"/>
                <a:gd name="T10" fmla="*/ 278 w 7489"/>
                <a:gd name="T11" fmla="*/ 5194 h 7225"/>
                <a:gd name="T12" fmla="*/ 36 w 7489"/>
                <a:gd name="T13" fmla="*/ 4974 h 7225"/>
                <a:gd name="T14" fmla="*/ 205 w 7489"/>
                <a:gd name="T15" fmla="*/ 4799 h 7225"/>
                <a:gd name="T16" fmla="*/ 571 w 7489"/>
                <a:gd name="T17" fmla="*/ 4426 h 7225"/>
                <a:gd name="T18" fmla="*/ 534 w 7489"/>
                <a:gd name="T19" fmla="*/ 4067 h 7225"/>
                <a:gd name="T20" fmla="*/ 674 w 7489"/>
                <a:gd name="T21" fmla="*/ 3158 h 7225"/>
                <a:gd name="T22" fmla="*/ 293 w 7489"/>
                <a:gd name="T23" fmla="*/ 2521 h 7225"/>
                <a:gd name="T24" fmla="*/ 446 w 7489"/>
                <a:gd name="T25" fmla="*/ 2140 h 7225"/>
                <a:gd name="T26" fmla="*/ 762 w 7489"/>
                <a:gd name="T27" fmla="*/ 2044 h 7225"/>
                <a:gd name="T28" fmla="*/ 1150 w 7489"/>
                <a:gd name="T29" fmla="*/ 2096 h 7225"/>
                <a:gd name="T30" fmla="*/ 1985 w 7489"/>
                <a:gd name="T31" fmla="*/ 1949 h 7225"/>
                <a:gd name="T32" fmla="*/ 1868 w 7489"/>
                <a:gd name="T33" fmla="*/ 1444 h 7225"/>
                <a:gd name="T34" fmla="*/ 2359 w 7489"/>
                <a:gd name="T35" fmla="*/ 1085 h 7225"/>
                <a:gd name="T36" fmla="*/ 2960 w 7489"/>
                <a:gd name="T37" fmla="*/ 843 h 7225"/>
                <a:gd name="T38" fmla="*/ 3619 w 7489"/>
                <a:gd name="T39" fmla="*/ 308 h 7225"/>
                <a:gd name="T40" fmla="*/ 4022 w 7489"/>
                <a:gd name="T41" fmla="*/ 447 h 7225"/>
                <a:gd name="T42" fmla="*/ 4491 w 7489"/>
                <a:gd name="T43" fmla="*/ 725 h 7225"/>
                <a:gd name="T44" fmla="*/ 4345 w 7489"/>
                <a:gd name="T45" fmla="*/ 1136 h 7225"/>
                <a:gd name="T46" fmla="*/ 4330 w 7489"/>
                <a:gd name="T47" fmla="*/ 1480 h 7225"/>
                <a:gd name="T48" fmla="*/ 4755 w 7489"/>
                <a:gd name="T49" fmla="*/ 1539 h 7225"/>
                <a:gd name="T50" fmla="*/ 5143 w 7489"/>
                <a:gd name="T51" fmla="*/ 1326 h 7225"/>
                <a:gd name="T52" fmla="*/ 5422 w 7489"/>
                <a:gd name="T53" fmla="*/ 1070 h 7225"/>
                <a:gd name="T54" fmla="*/ 5231 w 7489"/>
                <a:gd name="T55" fmla="*/ 271 h 7225"/>
                <a:gd name="T56" fmla="*/ 5546 w 7489"/>
                <a:gd name="T57" fmla="*/ 37 h 7225"/>
                <a:gd name="T58" fmla="*/ 5957 w 7489"/>
                <a:gd name="T59" fmla="*/ 169 h 7225"/>
                <a:gd name="T60" fmla="*/ 6550 w 7489"/>
                <a:gd name="T61" fmla="*/ 242 h 7225"/>
                <a:gd name="T62" fmla="*/ 6821 w 7489"/>
                <a:gd name="T63" fmla="*/ 396 h 7225"/>
                <a:gd name="T64" fmla="*/ 6645 w 7489"/>
                <a:gd name="T65" fmla="*/ 953 h 7225"/>
                <a:gd name="T66" fmla="*/ 6865 w 7489"/>
                <a:gd name="T67" fmla="*/ 1348 h 7225"/>
                <a:gd name="T68" fmla="*/ 6968 w 7489"/>
                <a:gd name="T69" fmla="*/ 1891 h 7225"/>
                <a:gd name="T70" fmla="*/ 7415 w 7489"/>
                <a:gd name="T71" fmla="*/ 2228 h 7225"/>
                <a:gd name="T72" fmla="*/ 7364 w 7489"/>
                <a:gd name="T73" fmla="*/ 2858 h 7225"/>
                <a:gd name="T74" fmla="*/ 7268 w 7489"/>
                <a:gd name="T75" fmla="*/ 3092 h 7225"/>
                <a:gd name="T76" fmla="*/ 6733 w 7489"/>
                <a:gd name="T77" fmla="*/ 3517 h 7225"/>
                <a:gd name="T78" fmla="*/ 6352 w 7489"/>
                <a:gd name="T79" fmla="*/ 3576 h 7225"/>
                <a:gd name="T80" fmla="*/ 6059 w 7489"/>
                <a:gd name="T81" fmla="*/ 3840 h 7225"/>
                <a:gd name="T82" fmla="*/ 5656 w 7489"/>
                <a:gd name="T83" fmla="*/ 4184 h 7225"/>
                <a:gd name="T84" fmla="*/ 6059 w 7489"/>
                <a:gd name="T85" fmla="*/ 4397 h 7225"/>
                <a:gd name="T86" fmla="*/ 5847 w 7489"/>
                <a:gd name="T87" fmla="*/ 4813 h 7225"/>
                <a:gd name="T88" fmla="*/ 5605 w 7489"/>
                <a:gd name="T89" fmla="*/ 4784 h 7225"/>
                <a:gd name="T90" fmla="*/ 5488 w 7489"/>
                <a:gd name="T91" fmla="*/ 5158 h 7225"/>
                <a:gd name="T92" fmla="*/ 5143 w 7489"/>
                <a:gd name="T93" fmla="*/ 5568 h 7225"/>
                <a:gd name="T94" fmla="*/ 4733 w 7489"/>
                <a:gd name="T95" fmla="*/ 5795 h 7225"/>
                <a:gd name="T96" fmla="*/ 4638 w 7489"/>
                <a:gd name="T97" fmla="*/ 6096 h 7225"/>
                <a:gd name="T98" fmla="*/ 4352 w 7489"/>
                <a:gd name="T99" fmla="*/ 5744 h 7225"/>
                <a:gd name="T100" fmla="*/ 4088 w 7489"/>
                <a:gd name="T101" fmla="*/ 5400 h 7225"/>
                <a:gd name="T102" fmla="*/ 3810 w 7489"/>
                <a:gd name="T103" fmla="*/ 5671 h 7225"/>
                <a:gd name="T104" fmla="*/ 3502 w 7489"/>
                <a:gd name="T105" fmla="*/ 5920 h 7225"/>
                <a:gd name="T106" fmla="*/ 2974 w 7489"/>
                <a:gd name="T107" fmla="*/ 6286 h 7225"/>
                <a:gd name="T108" fmla="*/ 2417 w 7489"/>
                <a:gd name="T109" fmla="*/ 6396 h 7225"/>
                <a:gd name="T110" fmla="*/ 2110 w 7489"/>
                <a:gd name="T111" fmla="*/ 6682 h 7225"/>
                <a:gd name="T112" fmla="*/ 1824 w 7489"/>
                <a:gd name="T113" fmla="*/ 6916 h 7225"/>
                <a:gd name="T114" fmla="*/ 1567 w 7489"/>
                <a:gd name="T115" fmla="*/ 7188 h 7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489" h="7225">
                  <a:moveTo>
                    <a:pt x="1186" y="7224"/>
                  </a:moveTo>
                  <a:lnTo>
                    <a:pt x="1186" y="7224"/>
                  </a:lnTo>
                  <a:cubicBezTo>
                    <a:pt x="1150" y="7224"/>
                    <a:pt x="1128" y="7180"/>
                    <a:pt x="1113" y="7136"/>
                  </a:cubicBezTo>
                  <a:cubicBezTo>
                    <a:pt x="1106" y="7129"/>
                    <a:pt x="1106" y="7114"/>
                    <a:pt x="1099" y="7107"/>
                  </a:cubicBezTo>
                  <a:cubicBezTo>
                    <a:pt x="1076" y="7070"/>
                    <a:pt x="1069" y="7063"/>
                    <a:pt x="1047" y="7063"/>
                  </a:cubicBezTo>
                  <a:cubicBezTo>
                    <a:pt x="1040" y="7063"/>
                    <a:pt x="1033" y="7063"/>
                    <a:pt x="1033" y="7063"/>
                  </a:cubicBezTo>
                  <a:cubicBezTo>
                    <a:pt x="1018" y="7063"/>
                    <a:pt x="1011" y="7085"/>
                    <a:pt x="1003" y="7122"/>
                  </a:cubicBezTo>
                  <a:cubicBezTo>
                    <a:pt x="996" y="7158"/>
                    <a:pt x="996" y="7158"/>
                    <a:pt x="996" y="7158"/>
                  </a:cubicBezTo>
                  <a:cubicBezTo>
                    <a:pt x="974" y="7143"/>
                    <a:pt x="974" y="7143"/>
                    <a:pt x="974" y="7143"/>
                  </a:cubicBezTo>
                  <a:cubicBezTo>
                    <a:pt x="959" y="7129"/>
                    <a:pt x="952" y="7122"/>
                    <a:pt x="945" y="7107"/>
                  </a:cubicBezTo>
                  <a:cubicBezTo>
                    <a:pt x="908" y="7048"/>
                    <a:pt x="923" y="7004"/>
                    <a:pt x="966" y="6916"/>
                  </a:cubicBezTo>
                  <a:cubicBezTo>
                    <a:pt x="996" y="6858"/>
                    <a:pt x="981" y="6850"/>
                    <a:pt x="959" y="6821"/>
                  </a:cubicBezTo>
                  <a:cubicBezTo>
                    <a:pt x="945" y="6806"/>
                    <a:pt x="937" y="6792"/>
                    <a:pt x="923" y="6770"/>
                  </a:cubicBezTo>
                  <a:cubicBezTo>
                    <a:pt x="893" y="6704"/>
                    <a:pt x="857" y="6660"/>
                    <a:pt x="791" y="6660"/>
                  </a:cubicBezTo>
                  <a:cubicBezTo>
                    <a:pt x="783" y="6660"/>
                    <a:pt x="769" y="6660"/>
                    <a:pt x="762" y="6660"/>
                  </a:cubicBezTo>
                  <a:cubicBezTo>
                    <a:pt x="732" y="6667"/>
                    <a:pt x="710" y="6674"/>
                    <a:pt x="695" y="6674"/>
                  </a:cubicBezTo>
                  <a:cubicBezTo>
                    <a:pt x="666" y="6674"/>
                    <a:pt x="652" y="6653"/>
                    <a:pt x="644" y="6638"/>
                  </a:cubicBezTo>
                  <a:cubicBezTo>
                    <a:pt x="644" y="6631"/>
                    <a:pt x="637" y="6623"/>
                    <a:pt x="630" y="6616"/>
                  </a:cubicBezTo>
                  <a:cubicBezTo>
                    <a:pt x="622" y="6601"/>
                    <a:pt x="615" y="6594"/>
                    <a:pt x="608" y="6587"/>
                  </a:cubicBezTo>
                  <a:cubicBezTo>
                    <a:pt x="586" y="6557"/>
                    <a:pt x="564" y="6535"/>
                    <a:pt x="578" y="6455"/>
                  </a:cubicBezTo>
                  <a:cubicBezTo>
                    <a:pt x="593" y="6396"/>
                    <a:pt x="608" y="6389"/>
                    <a:pt x="637" y="6374"/>
                  </a:cubicBezTo>
                  <a:cubicBezTo>
                    <a:pt x="652" y="6374"/>
                    <a:pt x="674" y="6360"/>
                    <a:pt x="710" y="6330"/>
                  </a:cubicBezTo>
                  <a:cubicBezTo>
                    <a:pt x="732" y="6315"/>
                    <a:pt x="754" y="6293"/>
                    <a:pt x="762" y="6286"/>
                  </a:cubicBezTo>
                  <a:lnTo>
                    <a:pt x="762" y="6286"/>
                  </a:lnTo>
                  <a:lnTo>
                    <a:pt x="754" y="6279"/>
                  </a:lnTo>
                  <a:cubicBezTo>
                    <a:pt x="747" y="6272"/>
                    <a:pt x="740" y="6257"/>
                    <a:pt x="732" y="6235"/>
                  </a:cubicBezTo>
                  <a:cubicBezTo>
                    <a:pt x="725" y="6213"/>
                    <a:pt x="717" y="6213"/>
                    <a:pt x="717" y="6213"/>
                  </a:cubicBezTo>
                  <a:cubicBezTo>
                    <a:pt x="710" y="6213"/>
                    <a:pt x="703" y="6213"/>
                    <a:pt x="703" y="6213"/>
                  </a:cubicBezTo>
                  <a:cubicBezTo>
                    <a:pt x="688" y="6220"/>
                    <a:pt x="674" y="6220"/>
                    <a:pt x="659" y="6220"/>
                  </a:cubicBezTo>
                  <a:cubicBezTo>
                    <a:pt x="644" y="6220"/>
                    <a:pt x="622" y="6220"/>
                    <a:pt x="600" y="6206"/>
                  </a:cubicBezTo>
                  <a:cubicBezTo>
                    <a:pt x="542" y="6184"/>
                    <a:pt x="534" y="6169"/>
                    <a:pt x="534" y="6132"/>
                  </a:cubicBezTo>
                  <a:cubicBezTo>
                    <a:pt x="534" y="6118"/>
                    <a:pt x="534" y="6096"/>
                    <a:pt x="527" y="6066"/>
                  </a:cubicBezTo>
                  <a:cubicBezTo>
                    <a:pt x="512" y="6030"/>
                    <a:pt x="505" y="6015"/>
                    <a:pt x="505" y="6000"/>
                  </a:cubicBezTo>
                  <a:cubicBezTo>
                    <a:pt x="490" y="5971"/>
                    <a:pt x="490" y="5964"/>
                    <a:pt x="468" y="5927"/>
                  </a:cubicBezTo>
                  <a:cubicBezTo>
                    <a:pt x="461" y="5912"/>
                    <a:pt x="454" y="5912"/>
                    <a:pt x="439" y="5912"/>
                  </a:cubicBezTo>
                  <a:cubicBezTo>
                    <a:pt x="432" y="5912"/>
                    <a:pt x="417" y="5912"/>
                    <a:pt x="402" y="5920"/>
                  </a:cubicBezTo>
                  <a:cubicBezTo>
                    <a:pt x="388" y="5927"/>
                    <a:pt x="373" y="5927"/>
                    <a:pt x="351" y="5927"/>
                  </a:cubicBezTo>
                  <a:cubicBezTo>
                    <a:pt x="344" y="5927"/>
                    <a:pt x="336" y="5927"/>
                    <a:pt x="329" y="5927"/>
                  </a:cubicBezTo>
                  <a:cubicBezTo>
                    <a:pt x="307" y="5920"/>
                    <a:pt x="285" y="5912"/>
                    <a:pt x="278" y="5891"/>
                  </a:cubicBezTo>
                  <a:cubicBezTo>
                    <a:pt x="263" y="5869"/>
                    <a:pt x="263" y="5832"/>
                    <a:pt x="278" y="5781"/>
                  </a:cubicBezTo>
                  <a:cubicBezTo>
                    <a:pt x="293" y="5737"/>
                    <a:pt x="285" y="5729"/>
                    <a:pt x="256" y="5722"/>
                  </a:cubicBezTo>
                  <a:cubicBezTo>
                    <a:pt x="249" y="5722"/>
                    <a:pt x="234" y="5715"/>
                    <a:pt x="226" y="5707"/>
                  </a:cubicBezTo>
                  <a:cubicBezTo>
                    <a:pt x="205" y="5700"/>
                    <a:pt x="161" y="5671"/>
                    <a:pt x="168" y="5641"/>
                  </a:cubicBezTo>
                  <a:cubicBezTo>
                    <a:pt x="168" y="5627"/>
                    <a:pt x="183" y="5619"/>
                    <a:pt x="205" y="5612"/>
                  </a:cubicBezTo>
                  <a:cubicBezTo>
                    <a:pt x="249" y="5605"/>
                    <a:pt x="256" y="5575"/>
                    <a:pt x="256" y="5502"/>
                  </a:cubicBezTo>
                  <a:cubicBezTo>
                    <a:pt x="256" y="5465"/>
                    <a:pt x="271" y="5451"/>
                    <a:pt x="300" y="5451"/>
                  </a:cubicBezTo>
                  <a:cubicBezTo>
                    <a:pt x="314" y="5451"/>
                    <a:pt x="322" y="5451"/>
                    <a:pt x="336" y="5451"/>
                  </a:cubicBezTo>
                  <a:cubicBezTo>
                    <a:pt x="351" y="5451"/>
                    <a:pt x="366" y="5458"/>
                    <a:pt x="381" y="5458"/>
                  </a:cubicBezTo>
                  <a:cubicBezTo>
                    <a:pt x="388" y="5458"/>
                    <a:pt x="395" y="5458"/>
                    <a:pt x="402" y="5451"/>
                  </a:cubicBezTo>
                  <a:cubicBezTo>
                    <a:pt x="410" y="5451"/>
                    <a:pt x="417" y="5451"/>
                    <a:pt x="424" y="5443"/>
                  </a:cubicBezTo>
                  <a:cubicBezTo>
                    <a:pt x="432" y="5429"/>
                    <a:pt x="424" y="5407"/>
                    <a:pt x="417" y="5378"/>
                  </a:cubicBezTo>
                  <a:cubicBezTo>
                    <a:pt x="417" y="5356"/>
                    <a:pt x="410" y="5334"/>
                    <a:pt x="410" y="5312"/>
                  </a:cubicBezTo>
                  <a:cubicBezTo>
                    <a:pt x="410" y="5238"/>
                    <a:pt x="410" y="5238"/>
                    <a:pt x="373" y="5238"/>
                  </a:cubicBezTo>
                  <a:cubicBezTo>
                    <a:pt x="336" y="5238"/>
                    <a:pt x="293" y="5224"/>
                    <a:pt x="278" y="5194"/>
                  </a:cubicBezTo>
                  <a:cubicBezTo>
                    <a:pt x="271" y="5172"/>
                    <a:pt x="263" y="5150"/>
                    <a:pt x="293" y="5106"/>
                  </a:cubicBezTo>
                  <a:cubicBezTo>
                    <a:pt x="300" y="5092"/>
                    <a:pt x="307" y="5070"/>
                    <a:pt x="307" y="5062"/>
                  </a:cubicBezTo>
                  <a:cubicBezTo>
                    <a:pt x="300" y="5055"/>
                    <a:pt x="285" y="5048"/>
                    <a:pt x="285" y="5048"/>
                  </a:cubicBezTo>
                  <a:cubicBezTo>
                    <a:pt x="278" y="5048"/>
                    <a:pt x="278" y="5055"/>
                    <a:pt x="271" y="5055"/>
                  </a:cubicBezTo>
                  <a:cubicBezTo>
                    <a:pt x="256" y="5055"/>
                    <a:pt x="241" y="5062"/>
                    <a:pt x="219" y="5062"/>
                  </a:cubicBezTo>
                  <a:cubicBezTo>
                    <a:pt x="197" y="5062"/>
                    <a:pt x="161" y="5062"/>
                    <a:pt x="109" y="5077"/>
                  </a:cubicBezTo>
                  <a:cubicBezTo>
                    <a:pt x="102" y="5077"/>
                    <a:pt x="87" y="5077"/>
                    <a:pt x="80" y="5077"/>
                  </a:cubicBezTo>
                  <a:cubicBezTo>
                    <a:pt x="65" y="5077"/>
                    <a:pt x="51" y="5077"/>
                    <a:pt x="43" y="5062"/>
                  </a:cubicBezTo>
                  <a:cubicBezTo>
                    <a:pt x="29" y="5048"/>
                    <a:pt x="29" y="5011"/>
                    <a:pt x="36" y="4974"/>
                  </a:cubicBezTo>
                  <a:cubicBezTo>
                    <a:pt x="36" y="4960"/>
                    <a:pt x="36" y="4945"/>
                    <a:pt x="36" y="4923"/>
                  </a:cubicBezTo>
                  <a:cubicBezTo>
                    <a:pt x="36" y="4894"/>
                    <a:pt x="29" y="4872"/>
                    <a:pt x="21" y="4850"/>
                  </a:cubicBezTo>
                  <a:cubicBezTo>
                    <a:pt x="7" y="4813"/>
                    <a:pt x="0" y="4784"/>
                    <a:pt x="29" y="4755"/>
                  </a:cubicBezTo>
                  <a:cubicBezTo>
                    <a:pt x="58" y="4733"/>
                    <a:pt x="73" y="4725"/>
                    <a:pt x="87" y="4725"/>
                  </a:cubicBezTo>
                  <a:cubicBezTo>
                    <a:pt x="102" y="4725"/>
                    <a:pt x="124" y="4733"/>
                    <a:pt x="124" y="4777"/>
                  </a:cubicBezTo>
                  <a:cubicBezTo>
                    <a:pt x="124" y="4791"/>
                    <a:pt x="131" y="4806"/>
                    <a:pt x="146" y="4821"/>
                  </a:cubicBezTo>
                  <a:cubicBezTo>
                    <a:pt x="161" y="4835"/>
                    <a:pt x="175" y="4843"/>
                    <a:pt x="183" y="4843"/>
                  </a:cubicBezTo>
                  <a:cubicBezTo>
                    <a:pt x="183" y="4843"/>
                    <a:pt x="183" y="4843"/>
                    <a:pt x="190" y="4835"/>
                  </a:cubicBezTo>
                  <a:cubicBezTo>
                    <a:pt x="190" y="4828"/>
                    <a:pt x="197" y="4813"/>
                    <a:pt x="205" y="4799"/>
                  </a:cubicBezTo>
                  <a:cubicBezTo>
                    <a:pt x="226" y="4762"/>
                    <a:pt x="249" y="4711"/>
                    <a:pt x="293" y="4674"/>
                  </a:cubicBezTo>
                  <a:cubicBezTo>
                    <a:pt x="314" y="4660"/>
                    <a:pt x="329" y="4652"/>
                    <a:pt x="344" y="4645"/>
                  </a:cubicBezTo>
                  <a:cubicBezTo>
                    <a:pt x="351" y="4638"/>
                    <a:pt x="358" y="4638"/>
                    <a:pt x="381" y="4601"/>
                  </a:cubicBezTo>
                  <a:cubicBezTo>
                    <a:pt x="410" y="4535"/>
                    <a:pt x="454" y="4520"/>
                    <a:pt x="505" y="4499"/>
                  </a:cubicBezTo>
                  <a:cubicBezTo>
                    <a:pt x="520" y="4492"/>
                    <a:pt x="520" y="4492"/>
                    <a:pt x="520" y="4492"/>
                  </a:cubicBezTo>
                  <a:cubicBezTo>
                    <a:pt x="549" y="4484"/>
                    <a:pt x="571" y="4477"/>
                    <a:pt x="578" y="4477"/>
                  </a:cubicBezTo>
                  <a:cubicBezTo>
                    <a:pt x="586" y="4477"/>
                    <a:pt x="593" y="4477"/>
                    <a:pt x="593" y="4477"/>
                  </a:cubicBezTo>
                  <a:cubicBezTo>
                    <a:pt x="593" y="4477"/>
                    <a:pt x="593" y="4477"/>
                    <a:pt x="593" y="4470"/>
                  </a:cubicBezTo>
                  <a:cubicBezTo>
                    <a:pt x="593" y="4448"/>
                    <a:pt x="571" y="4426"/>
                    <a:pt x="571" y="4426"/>
                  </a:cubicBezTo>
                  <a:cubicBezTo>
                    <a:pt x="564" y="4411"/>
                    <a:pt x="564" y="4411"/>
                    <a:pt x="564" y="4411"/>
                  </a:cubicBezTo>
                  <a:cubicBezTo>
                    <a:pt x="644" y="4353"/>
                    <a:pt x="644" y="4353"/>
                    <a:pt x="644" y="4353"/>
                  </a:cubicBezTo>
                  <a:cubicBezTo>
                    <a:pt x="644" y="4353"/>
                    <a:pt x="637" y="4353"/>
                    <a:pt x="630" y="4353"/>
                  </a:cubicBezTo>
                  <a:cubicBezTo>
                    <a:pt x="630" y="4353"/>
                    <a:pt x="615" y="4353"/>
                    <a:pt x="608" y="4360"/>
                  </a:cubicBezTo>
                  <a:cubicBezTo>
                    <a:pt x="571" y="4382"/>
                    <a:pt x="527" y="4404"/>
                    <a:pt x="483" y="4404"/>
                  </a:cubicBezTo>
                  <a:cubicBezTo>
                    <a:pt x="461" y="4404"/>
                    <a:pt x="439" y="4397"/>
                    <a:pt x="417" y="4382"/>
                  </a:cubicBezTo>
                  <a:cubicBezTo>
                    <a:pt x="402" y="4375"/>
                    <a:pt x="395" y="4360"/>
                    <a:pt x="388" y="4345"/>
                  </a:cubicBezTo>
                  <a:cubicBezTo>
                    <a:pt x="381" y="4272"/>
                    <a:pt x="461" y="4170"/>
                    <a:pt x="468" y="4155"/>
                  </a:cubicBezTo>
                  <a:cubicBezTo>
                    <a:pt x="490" y="4133"/>
                    <a:pt x="512" y="4104"/>
                    <a:pt x="534" y="4067"/>
                  </a:cubicBezTo>
                  <a:cubicBezTo>
                    <a:pt x="556" y="4023"/>
                    <a:pt x="578" y="3979"/>
                    <a:pt x="615" y="3928"/>
                  </a:cubicBezTo>
                  <a:cubicBezTo>
                    <a:pt x="652" y="3884"/>
                    <a:pt x="681" y="3869"/>
                    <a:pt x="695" y="3854"/>
                  </a:cubicBezTo>
                  <a:cubicBezTo>
                    <a:pt x="717" y="3840"/>
                    <a:pt x="732" y="3832"/>
                    <a:pt x="740" y="3803"/>
                  </a:cubicBezTo>
                  <a:cubicBezTo>
                    <a:pt x="747" y="3774"/>
                    <a:pt x="747" y="3744"/>
                    <a:pt x="747" y="3715"/>
                  </a:cubicBezTo>
                  <a:cubicBezTo>
                    <a:pt x="740" y="3679"/>
                    <a:pt x="740" y="3627"/>
                    <a:pt x="762" y="3569"/>
                  </a:cubicBezTo>
                  <a:cubicBezTo>
                    <a:pt x="798" y="3503"/>
                    <a:pt x="776" y="3444"/>
                    <a:pt x="754" y="3378"/>
                  </a:cubicBezTo>
                  <a:cubicBezTo>
                    <a:pt x="754" y="3363"/>
                    <a:pt x="747" y="3342"/>
                    <a:pt x="740" y="3320"/>
                  </a:cubicBezTo>
                  <a:cubicBezTo>
                    <a:pt x="725" y="3275"/>
                    <a:pt x="710" y="3246"/>
                    <a:pt x="703" y="3224"/>
                  </a:cubicBezTo>
                  <a:cubicBezTo>
                    <a:pt x="688" y="3210"/>
                    <a:pt x="681" y="3188"/>
                    <a:pt x="674" y="3158"/>
                  </a:cubicBezTo>
                  <a:cubicBezTo>
                    <a:pt x="659" y="3114"/>
                    <a:pt x="637" y="3070"/>
                    <a:pt x="564" y="2997"/>
                  </a:cubicBezTo>
                  <a:cubicBezTo>
                    <a:pt x="527" y="2968"/>
                    <a:pt x="512" y="2939"/>
                    <a:pt x="512" y="2916"/>
                  </a:cubicBezTo>
                  <a:cubicBezTo>
                    <a:pt x="512" y="2894"/>
                    <a:pt x="534" y="2873"/>
                    <a:pt x="564" y="2851"/>
                  </a:cubicBezTo>
                  <a:cubicBezTo>
                    <a:pt x="578" y="2843"/>
                    <a:pt x="578" y="2836"/>
                    <a:pt x="578" y="2836"/>
                  </a:cubicBezTo>
                  <a:cubicBezTo>
                    <a:pt x="578" y="2821"/>
                    <a:pt x="534" y="2806"/>
                    <a:pt x="505" y="2792"/>
                  </a:cubicBezTo>
                  <a:cubicBezTo>
                    <a:pt x="490" y="2785"/>
                    <a:pt x="490" y="2785"/>
                    <a:pt x="490" y="2785"/>
                  </a:cubicBezTo>
                  <a:cubicBezTo>
                    <a:pt x="424" y="2763"/>
                    <a:pt x="410" y="2726"/>
                    <a:pt x="410" y="2660"/>
                  </a:cubicBezTo>
                  <a:cubicBezTo>
                    <a:pt x="410" y="2587"/>
                    <a:pt x="410" y="2557"/>
                    <a:pt x="366" y="2535"/>
                  </a:cubicBezTo>
                  <a:cubicBezTo>
                    <a:pt x="336" y="2528"/>
                    <a:pt x="307" y="2521"/>
                    <a:pt x="293" y="2521"/>
                  </a:cubicBezTo>
                  <a:cubicBezTo>
                    <a:pt x="271" y="2521"/>
                    <a:pt x="263" y="2528"/>
                    <a:pt x="256" y="2528"/>
                  </a:cubicBezTo>
                  <a:cubicBezTo>
                    <a:pt x="226" y="2535"/>
                    <a:pt x="226" y="2535"/>
                    <a:pt x="226" y="2535"/>
                  </a:cubicBezTo>
                  <a:cubicBezTo>
                    <a:pt x="241" y="2506"/>
                    <a:pt x="241" y="2506"/>
                    <a:pt x="241" y="2506"/>
                  </a:cubicBezTo>
                  <a:cubicBezTo>
                    <a:pt x="241" y="2499"/>
                    <a:pt x="271" y="2462"/>
                    <a:pt x="329" y="2440"/>
                  </a:cubicBezTo>
                  <a:cubicBezTo>
                    <a:pt x="351" y="2433"/>
                    <a:pt x="351" y="2418"/>
                    <a:pt x="351" y="2418"/>
                  </a:cubicBezTo>
                  <a:cubicBezTo>
                    <a:pt x="358" y="2396"/>
                    <a:pt x="336" y="2367"/>
                    <a:pt x="300" y="2345"/>
                  </a:cubicBezTo>
                  <a:cubicBezTo>
                    <a:pt x="271" y="2316"/>
                    <a:pt x="249" y="2279"/>
                    <a:pt x="256" y="2250"/>
                  </a:cubicBezTo>
                  <a:cubicBezTo>
                    <a:pt x="263" y="2235"/>
                    <a:pt x="278" y="2213"/>
                    <a:pt x="322" y="2206"/>
                  </a:cubicBezTo>
                  <a:cubicBezTo>
                    <a:pt x="395" y="2191"/>
                    <a:pt x="432" y="2176"/>
                    <a:pt x="446" y="2140"/>
                  </a:cubicBezTo>
                  <a:cubicBezTo>
                    <a:pt x="461" y="2111"/>
                    <a:pt x="490" y="2089"/>
                    <a:pt x="520" y="2089"/>
                  </a:cubicBezTo>
                  <a:cubicBezTo>
                    <a:pt x="527" y="2089"/>
                    <a:pt x="549" y="2089"/>
                    <a:pt x="564" y="2118"/>
                  </a:cubicBezTo>
                  <a:cubicBezTo>
                    <a:pt x="586" y="2154"/>
                    <a:pt x="608" y="2169"/>
                    <a:pt x="688" y="2169"/>
                  </a:cubicBezTo>
                  <a:cubicBezTo>
                    <a:pt x="695" y="2169"/>
                    <a:pt x="703" y="2169"/>
                    <a:pt x="703" y="2169"/>
                  </a:cubicBezTo>
                  <a:cubicBezTo>
                    <a:pt x="710" y="2154"/>
                    <a:pt x="659" y="2096"/>
                    <a:pt x="644" y="2074"/>
                  </a:cubicBezTo>
                  <a:cubicBezTo>
                    <a:pt x="630" y="2066"/>
                    <a:pt x="622" y="2052"/>
                    <a:pt x="615" y="2044"/>
                  </a:cubicBezTo>
                  <a:cubicBezTo>
                    <a:pt x="600" y="2023"/>
                    <a:pt x="608" y="2008"/>
                    <a:pt x="608" y="2001"/>
                  </a:cubicBezTo>
                  <a:cubicBezTo>
                    <a:pt x="622" y="1964"/>
                    <a:pt x="688" y="1964"/>
                    <a:pt x="695" y="1964"/>
                  </a:cubicBezTo>
                  <a:cubicBezTo>
                    <a:pt x="732" y="1964"/>
                    <a:pt x="747" y="2008"/>
                    <a:pt x="762" y="2044"/>
                  </a:cubicBezTo>
                  <a:cubicBezTo>
                    <a:pt x="769" y="2059"/>
                    <a:pt x="776" y="2074"/>
                    <a:pt x="783" y="2089"/>
                  </a:cubicBezTo>
                  <a:cubicBezTo>
                    <a:pt x="791" y="2111"/>
                    <a:pt x="813" y="2118"/>
                    <a:pt x="857" y="2118"/>
                  </a:cubicBezTo>
                  <a:cubicBezTo>
                    <a:pt x="879" y="2118"/>
                    <a:pt x="901" y="2118"/>
                    <a:pt x="923" y="2111"/>
                  </a:cubicBezTo>
                  <a:cubicBezTo>
                    <a:pt x="930" y="2111"/>
                    <a:pt x="937" y="2111"/>
                    <a:pt x="945" y="2111"/>
                  </a:cubicBezTo>
                  <a:cubicBezTo>
                    <a:pt x="1011" y="2111"/>
                    <a:pt x="1076" y="2154"/>
                    <a:pt x="1128" y="2191"/>
                  </a:cubicBezTo>
                  <a:cubicBezTo>
                    <a:pt x="1157" y="2220"/>
                    <a:pt x="1179" y="2228"/>
                    <a:pt x="1194" y="2228"/>
                  </a:cubicBezTo>
                  <a:cubicBezTo>
                    <a:pt x="1194" y="2228"/>
                    <a:pt x="1201" y="2228"/>
                    <a:pt x="1208" y="2213"/>
                  </a:cubicBezTo>
                  <a:cubicBezTo>
                    <a:pt x="1208" y="2198"/>
                    <a:pt x="1194" y="2184"/>
                    <a:pt x="1179" y="2162"/>
                  </a:cubicBezTo>
                  <a:cubicBezTo>
                    <a:pt x="1157" y="2147"/>
                    <a:pt x="1142" y="2125"/>
                    <a:pt x="1150" y="2096"/>
                  </a:cubicBezTo>
                  <a:cubicBezTo>
                    <a:pt x="1157" y="2081"/>
                    <a:pt x="1172" y="2074"/>
                    <a:pt x="1186" y="2074"/>
                  </a:cubicBezTo>
                  <a:cubicBezTo>
                    <a:pt x="1223" y="2074"/>
                    <a:pt x="1267" y="2103"/>
                    <a:pt x="1296" y="2140"/>
                  </a:cubicBezTo>
                  <a:cubicBezTo>
                    <a:pt x="1311" y="2154"/>
                    <a:pt x="1326" y="2154"/>
                    <a:pt x="1340" y="2154"/>
                  </a:cubicBezTo>
                  <a:cubicBezTo>
                    <a:pt x="1377" y="2154"/>
                    <a:pt x="1428" y="2125"/>
                    <a:pt x="1450" y="2103"/>
                  </a:cubicBezTo>
                  <a:cubicBezTo>
                    <a:pt x="1487" y="2066"/>
                    <a:pt x="1663" y="2001"/>
                    <a:pt x="1729" y="1979"/>
                  </a:cubicBezTo>
                  <a:cubicBezTo>
                    <a:pt x="1743" y="1971"/>
                    <a:pt x="1758" y="1964"/>
                    <a:pt x="1773" y="1964"/>
                  </a:cubicBezTo>
                  <a:cubicBezTo>
                    <a:pt x="1809" y="1964"/>
                    <a:pt x="1846" y="1979"/>
                    <a:pt x="1861" y="2044"/>
                  </a:cubicBezTo>
                  <a:cubicBezTo>
                    <a:pt x="1861" y="2052"/>
                    <a:pt x="1861" y="2052"/>
                    <a:pt x="1868" y="2052"/>
                  </a:cubicBezTo>
                  <a:cubicBezTo>
                    <a:pt x="1897" y="2052"/>
                    <a:pt x="1963" y="2001"/>
                    <a:pt x="1985" y="1949"/>
                  </a:cubicBezTo>
                  <a:cubicBezTo>
                    <a:pt x="2014" y="1905"/>
                    <a:pt x="2022" y="1883"/>
                    <a:pt x="2044" y="1854"/>
                  </a:cubicBezTo>
                  <a:cubicBezTo>
                    <a:pt x="2051" y="1847"/>
                    <a:pt x="2058" y="1832"/>
                    <a:pt x="2066" y="1810"/>
                  </a:cubicBezTo>
                  <a:cubicBezTo>
                    <a:pt x="2088" y="1781"/>
                    <a:pt x="2088" y="1773"/>
                    <a:pt x="2066" y="1751"/>
                  </a:cubicBezTo>
                  <a:cubicBezTo>
                    <a:pt x="2058" y="1744"/>
                    <a:pt x="2051" y="1737"/>
                    <a:pt x="2044" y="1730"/>
                  </a:cubicBezTo>
                  <a:cubicBezTo>
                    <a:pt x="2014" y="1693"/>
                    <a:pt x="1971" y="1656"/>
                    <a:pt x="1912" y="1620"/>
                  </a:cubicBezTo>
                  <a:cubicBezTo>
                    <a:pt x="1890" y="1605"/>
                    <a:pt x="1890" y="1605"/>
                    <a:pt x="1890" y="1605"/>
                  </a:cubicBezTo>
                  <a:cubicBezTo>
                    <a:pt x="1846" y="1575"/>
                    <a:pt x="1817" y="1554"/>
                    <a:pt x="1817" y="1524"/>
                  </a:cubicBezTo>
                  <a:cubicBezTo>
                    <a:pt x="1809" y="1510"/>
                    <a:pt x="1817" y="1495"/>
                    <a:pt x="1831" y="1473"/>
                  </a:cubicBezTo>
                  <a:cubicBezTo>
                    <a:pt x="1846" y="1451"/>
                    <a:pt x="1853" y="1444"/>
                    <a:pt x="1868" y="1444"/>
                  </a:cubicBezTo>
                  <a:cubicBezTo>
                    <a:pt x="1875" y="1444"/>
                    <a:pt x="1883" y="1451"/>
                    <a:pt x="1883" y="1451"/>
                  </a:cubicBezTo>
                  <a:cubicBezTo>
                    <a:pt x="1890" y="1451"/>
                    <a:pt x="1890" y="1451"/>
                    <a:pt x="1890" y="1451"/>
                  </a:cubicBezTo>
                  <a:cubicBezTo>
                    <a:pt x="1890" y="1451"/>
                    <a:pt x="1897" y="1444"/>
                    <a:pt x="1897" y="1436"/>
                  </a:cubicBezTo>
                  <a:cubicBezTo>
                    <a:pt x="1912" y="1407"/>
                    <a:pt x="1956" y="1326"/>
                    <a:pt x="2036" y="1326"/>
                  </a:cubicBezTo>
                  <a:cubicBezTo>
                    <a:pt x="2102" y="1326"/>
                    <a:pt x="2132" y="1326"/>
                    <a:pt x="2161" y="1297"/>
                  </a:cubicBezTo>
                  <a:cubicBezTo>
                    <a:pt x="2176" y="1290"/>
                    <a:pt x="2183" y="1261"/>
                    <a:pt x="2198" y="1231"/>
                  </a:cubicBezTo>
                  <a:cubicBezTo>
                    <a:pt x="2212" y="1194"/>
                    <a:pt x="2227" y="1151"/>
                    <a:pt x="2256" y="1129"/>
                  </a:cubicBezTo>
                  <a:cubicBezTo>
                    <a:pt x="2278" y="1106"/>
                    <a:pt x="2300" y="1106"/>
                    <a:pt x="2322" y="1106"/>
                  </a:cubicBezTo>
                  <a:cubicBezTo>
                    <a:pt x="2344" y="1106"/>
                    <a:pt x="2352" y="1106"/>
                    <a:pt x="2359" y="1085"/>
                  </a:cubicBezTo>
                  <a:cubicBezTo>
                    <a:pt x="2366" y="1077"/>
                    <a:pt x="2374" y="1070"/>
                    <a:pt x="2374" y="1063"/>
                  </a:cubicBezTo>
                  <a:cubicBezTo>
                    <a:pt x="2388" y="1026"/>
                    <a:pt x="2403" y="989"/>
                    <a:pt x="2476" y="975"/>
                  </a:cubicBezTo>
                  <a:cubicBezTo>
                    <a:pt x="2527" y="967"/>
                    <a:pt x="2564" y="945"/>
                    <a:pt x="2586" y="931"/>
                  </a:cubicBezTo>
                  <a:cubicBezTo>
                    <a:pt x="2593" y="931"/>
                    <a:pt x="2593" y="931"/>
                    <a:pt x="2593" y="931"/>
                  </a:cubicBezTo>
                  <a:lnTo>
                    <a:pt x="2593" y="931"/>
                  </a:lnTo>
                  <a:cubicBezTo>
                    <a:pt x="2645" y="931"/>
                    <a:pt x="2667" y="916"/>
                    <a:pt x="2681" y="901"/>
                  </a:cubicBezTo>
                  <a:cubicBezTo>
                    <a:pt x="2711" y="857"/>
                    <a:pt x="2798" y="850"/>
                    <a:pt x="2879" y="850"/>
                  </a:cubicBezTo>
                  <a:cubicBezTo>
                    <a:pt x="2901" y="850"/>
                    <a:pt x="2916" y="850"/>
                    <a:pt x="2930" y="843"/>
                  </a:cubicBezTo>
                  <a:cubicBezTo>
                    <a:pt x="2938" y="843"/>
                    <a:pt x="2945" y="843"/>
                    <a:pt x="2960" y="843"/>
                  </a:cubicBezTo>
                  <a:cubicBezTo>
                    <a:pt x="3018" y="828"/>
                    <a:pt x="3150" y="813"/>
                    <a:pt x="3202" y="762"/>
                  </a:cubicBezTo>
                  <a:cubicBezTo>
                    <a:pt x="3245" y="718"/>
                    <a:pt x="3333" y="660"/>
                    <a:pt x="3399" y="623"/>
                  </a:cubicBezTo>
                  <a:cubicBezTo>
                    <a:pt x="3421" y="608"/>
                    <a:pt x="3436" y="601"/>
                    <a:pt x="3451" y="594"/>
                  </a:cubicBezTo>
                  <a:cubicBezTo>
                    <a:pt x="3502" y="557"/>
                    <a:pt x="3546" y="528"/>
                    <a:pt x="3605" y="498"/>
                  </a:cubicBezTo>
                  <a:cubicBezTo>
                    <a:pt x="3648" y="476"/>
                    <a:pt x="3648" y="462"/>
                    <a:pt x="3656" y="447"/>
                  </a:cubicBezTo>
                  <a:cubicBezTo>
                    <a:pt x="3663" y="440"/>
                    <a:pt x="3663" y="432"/>
                    <a:pt x="3663" y="425"/>
                  </a:cubicBezTo>
                  <a:cubicBezTo>
                    <a:pt x="3670" y="425"/>
                    <a:pt x="3670" y="418"/>
                    <a:pt x="3678" y="411"/>
                  </a:cubicBezTo>
                  <a:cubicBezTo>
                    <a:pt x="3685" y="388"/>
                    <a:pt x="3693" y="381"/>
                    <a:pt x="3656" y="352"/>
                  </a:cubicBezTo>
                  <a:cubicBezTo>
                    <a:pt x="3634" y="337"/>
                    <a:pt x="3626" y="323"/>
                    <a:pt x="3619" y="308"/>
                  </a:cubicBezTo>
                  <a:cubicBezTo>
                    <a:pt x="3619" y="293"/>
                    <a:pt x="3634" y="279"/>
                    <a:pt x="3641" y="264"/>
                  </a:cubicBezTo>
                  <a:cubicBezTo>
                    <a:pt x="3656" y="256"/>
                    <a:pt x="3663" y="242"/>
                    <a:pt x="3663" y="235"/>
                  </a:cubicBezTo>
                  <a:cubicBezTo>
                    <a:pt x="3678" y="198"/>
                    <a:pt x="3700" y="161"/>
                    <a:pt x="3736" y="161"/>
                  </a:cubicBezTo>
                  <a:cubicBezTo>
                    <a:pt x="3751" y="161"/>
                    <a:pt x="3766" y="169"/>
                    <a:pt x="3780" y="176"/>
                  </a:cubicBezTo>
                  <a:cubicBezTo>
                    <a:pt x="3802" y="191"/>
                    <a:pt x="3824" y="205"/>
                    <a:pt x="3839" y="220"/>
                  </a:cubicBezTo>
                  <a:cubicBezTo>
                    <a:pt x="3854" y="235"/>
                    <a:pt x="3868" y="249"/>
                    <a:pt x="3890" y="256"/>
                  </a:cubicBezTo>
                  <a:cubicBezTo>
                    <a:pt x="3927" y="271"/>
                    <a:pt x="3927" y="308"/>
                    <a:pt x="3927" y="337"/>
                  </a:cubicBezTo>
                  <a:cubicBezTo>
                    <a:pt x="3927" y="352"/>
                    <a:pt x="3927" y="366"/>
                    <a:pt x="3934" y="388"/>
                  </a:cubicBezTo>
                  <a:cubicBezTo>
                    <a:pt x="3949" y="432"/>
                    <a:pt x="3978" y="440"/>
                    <a:pt x="4022" y="447"/>
                  </a:cubicBezTo>
                  <a:cubicBezTo>
                    <a:pt x="4059" y="454"/>
                    <a:pt x="4074" y="469"/>
                    <a:pt x="4095" y="491"/>
                  </a:cubicBezTo>
                  <a:cubicBezTo>
                    <a:pt x="4103" y="491"/>
                    <a:pt x="4110" y="498"/>
                    <a:pt x="4125" y="506"/>
                  </a:cubicBezTo>
                  <a:cubicBezTo>
                    <a:pt x="4139" y="520"/>
                    <a:pt x="4154" y="520"/>
                    <a:pt x="4176" y="520"/>
                  </a:cubicBezTo>
                  <a:cubicBezTo>
                    <a:pt x="4191" y="520"/>
                    <a:pt x="4213" y="520"/>
                    <a:pt x="4220" y="506"/>
                  </a:cubicBezTo>
                  <a:cubicBezTo>
                    <a:pt x="4235" y="498"/>
                    <a:pt x="4257" y="491"/>
                    <a:pt x="4286" y="491"/>
                  </a:cubicBezTo>
                  <a:cubicBezTo>
                    <a:pt x="4323" y="491"/>
                    <a:pt x="4367" y="506"/>
                    <a:pt x="4381" y="535"/>
                  </a:cubicBezTo>
                  <a:cubicBezTo>
                    <a:pt x="4388" y="557"/>
                    <a:pt x="4396" y="579"/>
                    <a:pt x="4403" y="594"/>
                  </a:cubicBezTo>
                  <a:cubicBezTo>
                    <a:pt x="4411" y="638"/>
                    <a:pt x="4418" y="660"/>
                    <a:pt x="4440" y="667"/>
                  </a:cubicBezTo>
                  <a:cubicBezTo>
                    <a:pt x="4476" y="674"/>
                    <a:pt x="4491" y="704"/>
                    <a:pt x="4491" y="725"/>
                  </a:cubicBezTo>
                  <a:cubicBezTo>
                    <a:pt x="4491" y="740"/>
                    <a:pt x="4476" y="770"/>
                    <a:pt x="4418" y="770"/>
                  </a:cubicBezTo>
                  <a:cubicBezTo>
                    <a:pt x="4396" y="777"/>
                    <a:pt x="4381" y="784"/>
                    <a:pt x="4381" y="792"/>
                  </a:cubicBezTo>
                  <a:cubicBezTo>
                    <a:pt x="4374" y="799"/>
                    <a:pt x="4381" y="821"/>
                    <a:pt x="4388" y="835"/>
                  </a:cubicBezTo>
                  <a:cubicBezTo>
                    <a:pt x="4396" y="850"/>
                    <a:pt x="4396" y="850"/>
                    <a:pt x="4396" y="850"/>
                  </a:cubicBezTo>
                  <a:cubicBezTo>
                    <a:pt x="4411" y="880"/>
                    <a:pt x="4411" y="887"/>
                    <a:pt x="4388" y="938"/>
                  </a:cubicBezTo>
                  <a:cubicBezTo>
                    <a:pt x="4381" y="953"/>
                    <a:pt x="4381" y="975"/>
                    <a:pt x="4381" y="989"/>
                  </a:cubicBezTo>
                  <a:cubicBezTo>
                    <a:pt x="4381" y="1019"/>
                    <a:pt x="4381" y="1048"/>
                    <a:pt x="4337" y="1070"/>
                  </a:cubicBezTo>
                  <a:cubicBezTo>
                    <a:pt x="4308" y="1085"/>
                    <a:pt x="4308" y="1092"/>
                    <a:pt x="4308" y="1099"/>
                  </a:cubicBezTo>
                  <a:cubicBezTo>
                    <a:pt x="4308" y="1099"/>
                    <a:pt x="4308" y="1114"/>
                    <a:pt x="4345" y="1136"/>
                  </a:cubicBezTo>
                  <a:cubicBezTo>
                    <a:pt x="4403" y="1173"/>
                    <a:pt x="4433" y="1187"/>
                    <a:pt x="4469" y="1187"/>
                  </a:cubicBezTo>
                  <a:cubicBezTo>
                    <a:pt x="4476" y="1187"/>
                    <a:pt x="4484" y="1187"/>
                    <a:pt x="4491" y="1187"/>
                  </a:cubicBezTo>
                  <a:cubicBezTo>
                    <a:pt x="4498" y="1187"/>
                    <a:pt x="4506" y="1180"/>
                    <a:pt x="4506" y="1180"/>
                  </a:cubicBezTo>
                  <a:cubicBezTo>
                    <a:pt x="4528" y="1180"/>
                    <a:pt x="4535" y="1187"/>
                    <a:pt x="4543" y="1194"/>
                  </a:cubicBezTo>
                  <a:cubicBezTo>
                    <a:pt x="4557" y="1216"/>
                    <a:pt x="4550" y="1246"/>
                    <a:pt x="4535" y="1290"/>
                  </a:cubicBezTo>
                  <a:cubicBezTo>
                    <a:pt x="4528" y="1304"/>
                    <a:pt x="4528" y="1319"/>
                    <a:pt x="4528" y="1334"/>
                  </a:cubicBezTo>
                  <a:cubicBezTo>
                    <a:pt x="4528" y="1363"/>
                    <a:pt x="4520" y="1400"/>
                    <a:pt x="4455" y="1422"/>
                  </a:cubicBezTo>
                  <a:cubicBezTo>
                    <a:pt x="4440" y="1429"/>
                    <a:pt x="4440" y="1429"/>
                    <a:pt x="4440" y="1429"/>
                  </a:cubicBezTo>
                  <a:cubicBezTo>
                    <a:pt x="4381" y="1444"/>
                    <a:pt x="4374" y="1444"/>
                    <a:pt x="4330" y="1480"/>
                  </a:cubicBezTo>
                  <a:cubicBezTo>
                    <a:pt x="4315" y="1495"/>
                    <a:pt x="4293" y="1510"/>
                    <a:pt x="4293" y="1517"/>
                  </a:cubicBezTo>
                  <a:cubicBezTo>
                    <a:pt x="4293" y="1524"/>
                    <a:pt x="4293" y="1524"/>
                    <a:pt x="4323" y="1546"/>
                  </a:cubicBezTo>
                  <a:cubicBezTo>
                    <a:pt x="4352" y="1561"/>
                    <a:pt x="4367" y="1583"/>
                    <a:pt x="4381" y="1605"/>
                  </a:cubicBezTo>
                  <a:cubicBezTo>
                    <a:pt x="4396" y="1620"/>
                    <a:pt x="4396" y="1627"/>
                    <a:pt x="4411" y="1627"/>
                  </a:cubicBezTo>
                  <a:cubicBezTo>
                    <a:pt x="4418" y="1627"/>
                    <a:pt x="4418" y="1627"/>
                    <a:pt x="4425" y="1627"/>
                  </a:cubicBezTo>
                  <a:cubicBezTo>
                    <a:pt x="4484" y="1612"/>
                    <a:pt x="4513" y="1590"/>
                    <a:pt x="4535" y="1568"/>
                  </a:cubicBezTo>
                  <a:cubicBezTo>
                    <a:pt x="4557" y="1532"/>
                    <a:pt x="4594" y="1532"/>
                    <a:pt x="4623" y="1532"/>
                  </a:cubicBezTo>
                  <a:cubicBezTo>
                    <a:pt x="4638" y="1532"/>
                    <a:pt x="4660" y="1532"/>
                    <a:pt x="4682" y="1532"/>
                  </a:cubicBezTo>
                  <a:cubicBezTo>
                    <a:pt x="4711" y="1539"/>
                    <a:pt x="4733" y="1539"/>
                    <a:pt x="4755" y="1539"/>
                  </a:cubicBezTo>
                  <a:cubicBezTo>
                    <a:pt x="4792" y="1539"/>
                    <a:pt x="4821" y="1532"/>
                    <a:pt x="4843" y="1517"/>
                  </a:cubicBezTo>
                  <a:cubicBezTo>
                    <a:pt x="4872" y="1502"/>
                    <a:pt x="4879" y="1495"/>
                    <a:pt x="4894" y="1473"/>
                  </a:cubicBezTo>
                  <a:cubicBezTo>
                    <a:pt x="4902" y="1458"/>
                    <a:pt x="4909" y="1444"/>
                    <a:pt x="4924" y="1422"/>
                  </a:cubicBezTo>
                  <a:cubicBezTo>
                    <a:pt x="4938" y="1407"/>
                    <a:pt x="4945" y="1400"/>
                    <a:pt x="4953" y="1385"/>
                  </a:cubicBezTo>
                  <a:cubicBezTo>
                    <a:pt x="4975" y="1356"/>
                    <a:pt x="4989" y="1326"/>
                    <a:pt x="5033" y="1326"/>
                  </a:cubicBezTo>
                  <a:cubicBezTo>
                    <a:pt x="5041" y="1326"/>
                    <a:pt x="5048" y="1326"/>
                    <a:pt x="5048" y="1326"/>
                  </a:cubicBezTo>
                  <a:cubicBezTo>
                    <a:pt x="5063" y="1334"/>
                    <a:pt x="5070" y="1334"/>
                    <a:pt x="5077" y="1334"/>
                  </a:cubicBezTo>
                  <a:cubicBezTo>
                    <a:pt x="5092" y="1334"/>
                    <a:pt x="5099" y="1326"/>
                    <a:pt x="5114" y="1326"/>
                  </a:cubicBezTo>
                  <a:cubicBezTo>
                    <a:pt x="5121" y="1326"/>
                    <a:pt x="5136" y="1326"/>
                    <a:pt x="5143" y="1326"/>
                  </a:cubicBezTo>
                  <a:cubicBezTo>
                    <a:pt x="5165" y="1326"/>
                    <a:pt x="5187" y="1334"/>
                    <a:pt x="5202" y="1356"/>
                  </a:cubicBezTo>
                  <a:cubicBezTo>
                    <a:pt x="5224" y="1378"/>
                    <a:pt x="5260" y="1400"/>
                    <a:pt x="5283" y="1400"/>
                  </a:cubicBezTo>
                  <a:cubicBezTo>
                    <a:pt x="5290" y="1400"/>
                    <a:pt x="5297" y="1400"/>
                    <a:pt x="5297" y="1392"/>
                  </a:cubicBezTo>
                  <a:cubicBezTo>
                    <a:pt x="5312" y="1341"/>
                    <a:pt x="5334" y="1297"/>
                    <a:pt x="5400" y="1268"/>
                  </a:cubicBezTo>
                  <a:cubicBezTo>
                    <a:pt x="5414" y="1261"/>
                    <a:pt x="5414" y="1261"/>
                    <a:pt x="5414" y="1261"/>
                  </a:cubicBezTo>
                  <a:cubicBezTo>
                    <a:pt x="5458" y="1246"/>
                    <a:pt x="5539" y="1216"/>
                    <a:pt x="5524" y="1187"/>
                  </a:cubicBezTo>
                  <a:cubicBezTo>
                    <a:pt x="5517" y="1165"/>
                    <a:pt x="5502" y="1158"/>
                    <a:pt x="5480" y="1151"/>
                  </a:cubicBezTo>
                  <a:cubicBezTo>
                    <a:pt x="5466" y="1143"/>
                    <a:pt x="5451" y="1136"/>
                    <a:pt x="5436" y="1129"/>
                  </a:cubicBezTo>
                  <a:cubicBezTo>
                    <a:pt x="5414" y="1106"/>
                    <a:pt x="5407" y="1099"/>
                    <a:pt x="5422" y="1070"/>
                  </a:cubicBezTo>
                  <a:cubicBezTo>
                    <a:pt x="5422" y="1063"/>
                    <a:pt x="5429" y="1048"/>
                    <a:pt x="5436" y="1026"/>
                  </a:cubicBezTo>
                  <a:cubicBezTo>
                    <a:pt x="5458" y="931"/>
                    <a:pt x="5480" y="747"/>
                    <a:pt x="5451" y="725"/>
                  </a:cubicBezTo>
                  <a:cubicBezTo>
                    <a:pt x="5414" y="689"/>
                    <a:pt x="5407" y="667"/>
                    <a:pt x="5400" y="608"/>
                  </a:cubicBezTo>
                  <a:cubicBezTo>
                    <a:pt x="5393" y="550"/>
                    <a:pt x="5334" y="513"/>
                    <a:pt x="5283" y="498"/>
                  </a:cubicBezTo>
                  <a:cubicBezTo>
                    <a:pt x="5217" y="484"/>
                    <a:pt x="5165" y="440"/>
                    <a:pt x="5143" y="396"/>
                  </a:cubicBezTo>
                  <a:cubicBezTo>
                    <a:pt x="5143" y="388"/>
                    <a:pt x="5136" y="381"/>
                    <a:pt x="5136" y="374"/>
                  </a:cubicBezTo>
                  <a:cubicBezTo>
                    <a:pt x="5121" y="337"/>
                    <a:pt x="5099" y="301"/>
                    <a:pt x="5114" y="279"/>
                  </a:cubicBezTo>
                  <a:cubicBezTo>
                    <a:pt x="5121" y="264"/>
                    <a:pt x="5136" y="256"/>
                    <a:pt x="5158" y="256"/>
                  </a:cubicBezTo>
                  <a:cubicBezTo>
                    <a:pt x="5195" y="256"/>
                    <a:pt x="5217" y="264"/>
                    <a:pt x="5231" y="271"/>
                  </a:cubicBezTo>
                  <a:cubicBezTo>
                    <a:pt x="5253" y="271"/>
                    <a:pt x="5268" y="279"/>
                    <a:pt x="5283" y="279"/>
                  </a:cubicBezTo>
                  <a:cubicBezTo>
                    <a:pt x="5290" y="279"/>
                    <a:pt x="5297" y="279"/>
                    <a:pt x="5312" y="279"/>
                  </a:cubicBezTo>
                  <a:cubicBezTo>
                    <a:pt x="5326" y="271"/>
                    <a:pt x="5334" y="271"/>
                    <a:pt x="5348" y="271"/>
                  </a:cubicBezTo>
                  <a:cubicBezTo>
                    <a:pt x="5385" y="271"/>
                    <a:pt x="5385" y="271"/>
                    <a:pt x="5385" y="271"/>
                  </a:cubicBezTo>
                  <a:cubicBezTo>
                    <a:pt x="5414" y="271"/>
                    <a:pt x="5429" y="271"/>
                    <a:pt x="5436" y="242"/>
                  </a:cubicBezTo>
                  <a:cubicBezTo>
                    <a:pt x="5436" y="220"/>
                    <a:pt x="5436" y="205"/>
                    <a:pt x="5429" y="191"/>
                  </a:cubicBezTo>
                  <a:cubicBezTo>
                    <a:pt x="5422" y="169"/>
                    <a:pt x="5407" y="139"/>
                    <a:pt x="5451" y="117"/>
                  </a:cubicBezTo>
                  <a:cubicBezTo>
                    <a:pt x="5466" y="103"/>
                    <a:pt x="5480" y="88"/>
                    <a:pt x="5488" y="73"/>
                  </a:cubicBezTo>
                  <a:cubicBezTo>
                    <a:pt x="5502" y="59"/>
                    <a:pt x="5517" y="37"/>
                    <a:pt x="5546" y="37"/>
                  </a:cubicBezTo>
                  <a:cubicBezTo>
                    <a:pt x="5576" y="37"/>
                    <a:pt x="5583" y="59"/>
                    <a:pt x="5590" y="66"/>
                  </a:cubicBezTo>
                  <a:cubicBezTo>
                    <a:pt x="5597" y="81"/>
                    <a:pt x="5597" y="81"/>
                    <a:pt x="5612" y="81"/>
                  </a:cubicBezTo>
                  <a:cubicBezTo>
                    <a:pt x="5619" y="81"/>
                    <a:pt x="5627" y="81"/>
                    <a:pt x="5634" y="81"/>
                  </a:cubicBezTo>
                  <a:cubicBezTo>
                    <a:pt x="5656" y="73"/>
                    <a:pt x="5656" y="73"/>
                    <a:pt x="5656" y="73"/>
                  </a:cubicBezTo>
                  <a:cubicBezTo>
                    <a:pt x="5715" y="59"/>
                    <a:pt x="5729" y="59"/>
                    <a:pt x="5774" y="29"/>
                  </a:cubicBezTo>
                  <a:cubicBezTo>
                    <a:pt x="5803" y="15"/>
                    <a:pt x="5825" y="0"/>
                    <a:pt x="5839" y="0"/>
                  </a:cubicBezTo>
                  <a:cubicBezTo>
                    <a:pt x="5861" y="0"/>
                    <a:pt x="5883" y="15"/>
                    <a:pt x="5905" y="29"/>
                  </a:cubicBezTo>
                  <a:cubicBezTo>
                    <a:pt x="5935" y="51"/>
                    <a:pt x="5935" y="81"/>
                    <a:pt x="5935" y="110"/>
                  </a:cubicBezTo>
                  <a:cubicBezTo>
                    <a:pt x="5942" y="132"/>
                    <a:pt x="5942" y="154"/>
                    <a:pt x="5957" y="169"/>
                  </a:cubicBezTo>
                  <a:cubicBezTo>
                    <a:pt x="5986" y="220"/>
                    <a:pt x="6001" y="308"/>
                    <a:pt x="5979" y="344"/>
                  </a:cubicBezTo>
                  <a:cubicBezTo>
                    <a:pt x="5971" y="366"/>
                    <a:pt x="5957" y="388"/>
                    <a:pt x="5964" y="411"/>
                  </a:cubicBezTo>
                  <a:cubicBezTo>
                    <a:pt x="5971" y="418"/>
                    <a:pt x="5986" y="432"/>
                    <a:pt x="6008" y="440"/>
                  </a:cubicBezTo>
                  <a:cubicBezTo>
                    <a:pt x="6030" y="447"/>
                    <a:pt x="6110" y="469"/>
                    <a:pt x="6184" y="469"/>
                  </a:cubicBezTo>
                  <a:cubicBezTo>
                    <a:pt x="6220" y="469"/>
                    <a:pt x="6250" y="462"/>
                    <a:pt x="6264" y="454"/>
                  </a:cubicBezTo>
                  <a:cubicBezTo>
                    <a:pt x="6294" y="440"/>
                    <a:pt x="6330" y="440"/>
                    <a:pt x="6367" y="432"/>
                  </a:cubicBezTo>
                  <a:cubicBezTo>
                    <a:pt x="6426" y="425"/>
                    <a:pt x="6455" y="418"/>
                    <a:pt x="6462" y="388"/>
                  </a:cubicBezTo>
                  <a:cubicBezTo>
                    <a:pt x="6469" y="344"/>
                    <a:pt x="6484" y="323"/>
                    <a:pt x="6506" y="301"/>
                  </a:cubicBezTo>
                  <a:cubicBezTo>
                    <a:pt x="6521" y="286"/>
                    <a:pt x="6536" y="271"/>
                    <a:pt x="6550" y="242"/>
                  </a:cubicBezTo>
                  <a:cubicBezTo>
                    <a:pt x="6572" y="176"/>
                    <a:pt x="6594" y="132"/>
                    <a:pt x="6653" y="125"/>
                  </a:cubicBezTo>
                  <a:cubicBezTo>
                    <a:pt x="6660" y="117"/>
                    <a:pt x="6675" y="117"/>
                    <a:pt x="6682" y="117"/>
                  </a:cubicBezTo>
                  <a:cubicBezTo>
                    <a:pt x="6704" y="110"/>
                    <a:pt x="6719" y="110"/>
                    <a:pt x="6741" y="110"/>
                  </a:cubicBezTo>
                  <a:cubicBezTo>
                    <a:pt x="6770" y="110"/>
                    <a:pt x="6792" y="117"/>
                    <a:pt x="6814" y="132"/>
                  </a:cubicBezTo>
                  <a:cubicBezTo>
                    <a:pt x="6836" y="154"/>
                    <a:pt x="6836" y="176"/>
                    <a:pt x="6836" y="191"/>
                  </a:cubicBezTo>
                  <a:cubicBezTo>
                    <a:pt x="6829" y="227"/>
                    <a:pt x="6792" y="256"/>
                    <a:pt x="6770" y="271"/>
                  </a:cubicBezTo>
                  <a:cubicBezTo>
                    <a:pt x="6763" y="279"/>
                    <a:pt x="6755" y="286"/>
                    <a:pt x="6755" y="301"/>
                  </a:cubicBezTo>
                  <a:cubicBezTo>
                    <a:pt x="6755" y="315"/>
                    <a:pt x="6763" y="337"/>
                    <a:pt x="6785" y="344"/>
                  </a:cubicBezTo>
                  <a:cubicBezTo>
                    <a:pt x="6807" y="359"/>
                    <a:pt x="6814" y="374"/>
                    <a:pt x="6821" y="396"/>
                  </a:cubicBezTo>
                  <a:cubicBezTo>
                    <a:pt x="6829" y="425"/>
                    <a:pt x="6814" y="447"/>
                    <a:pt x="6792" y="476"/>
                  </a:cubicBezTo>
                  <a:cubicBezTo>
                    <a:pt x="6785" y="491"/>
                    <a:pt x="6777" y="513"/>
                    <a:pt x="6763" y="535"/>
                  </a:cubicBezTo>
                  <a:cubicBezTo>
                    <a:pt x="6741" y="586"/>
                    <a:pt x="6719" y="645"/>
                    <a:pt x="6667" y="652"/>
                  </a:cubicBezTo>
                  <a:cubicBezTo>
                    <a:pt x="6601" y="660"/>
                    <a:pt x="6572" y="667"/>
                    <a:pt x="6550" y="718"/>
                  </a:cubicBezTo>
                  <a:cubicBezTo>
                    <a:pt x="6543" y="733"/>
                    <a:pt x="6536" y="747"/>
                    <a:pt x="6536" y="755"/>
                  </a:cubicBezTo>
                  <a:cubicBezTo>
                    <a:pt x="6514" y="799"/>
                    <a:pt x="6506" y="821"/>
                    <a:pt x="6521" y="843"/>
                  </a:cubicBezTo>
                  <a:cubicBezTo>
                    <a:pt x="6536" y="857"/>
                    <a:pt x="6543" y="865"/>
                    <a:pt x="6550" y="880"/>
                  </a:cubicBezTo>
                  <a:cubicBezTo>
                    <a:pt x="6565" y="909"/>
                    <a:pt x="6579" y="923"/>
                    <a:pt x="6609" y="938"/>
                  </a:cubicBezTo>
                  <a:cubicBezTo>
                    <a:pt x="6624" y="945"/>
                    <a:pt x="6631" y="945"/>
                    <a:pt x="6645" y="953"/>
                  </a:cubicBezTo>
                  <a:cubicBezTo>
                    <a:pt x="6689" y="967"/>
                    <a:pt x="6719" y="982"/>
                    <a:pt x="6719" y="1004"/>
                  </a:cubicBezTo>
                  <a:cubicBezTo>
                    <a:pt x="6726" y="1011"/>
                    <a:pt x="6719" y="1026"/>
                    <a:pt x="6704" y="1033"/>
                  </a:cubicBezTo>
                  <a:cubicBezTo>
                    <a:pt x="6697" y="1041"/>
                    <a:pt x="6682" y="1048"/>
                    <a:pt x="6675" y="1055"/>
                  </a:cubicBezTo>
                  <a:cubicBezTo>
                    <a:pt x="6645" y="1070"/>
                    <a:pt x="6638" y="1077"/>
                    <a:pt x="6645" y="1085"/>
                  </a:cubicBezTo>
                  <a:cubicBezTo>
                    <a:pt x="6653" y="1129"/>
                    <a:pt x="6638" y="1158"/>
                    <a:pt x="6601" y="1180"/>
                  </a:cubicBezTo>
                  <a:cubicBezTo>
                    <a:pt x="6579" y="1194"/>
                    <a:pt x="6579" y="1238"/>
                    <a:pt x="6587" y="1261"/>
                  </a:cubicBezTo>
                  <a:cubicBezTo>
                    <a:pt x="6587" y="1275"/>
                    <a:pt x="6601" y="1304"/>
                    <a:pt x="6689" y="1304"/>
                  </a:cubicBezTo>
                  <a:cubicBezTo>
                    <a:pt x="6755" y="1304"/>
                    <a:pt x="6755" y="1304"/>
                    <a:pt x="6755" y="1304"/>
                  </a:cubicBezTo>
                  <a:cubicBezTo>
                    <a:pt x="6807" y="1304"/>
                    <a:pt x="6850" y="1304"/>
                    <a:pt x="6865" y="1348"/>
                  </a:cubicBezTo>
                  <a:cubicBezTo>
                    <a:pt x="6873" y="1378"/>
                    <a:pt x="6873" y="1400"/>
                    <a:pt x="6865" y="1414"/>
                  </a:cubicBezTo>
                  <a:cubicBezTo>
                    <a:pt x="6865" y="1429"/>
                    <a:pt x="6865" y="1444"/>
                    <a:pt x="6865" y="1451"/>
                  </a:cubicBezTo>
                  <a:cubicBezTo>
                    <a:pt x="6873" y="1473"/>
                    <a:pt x="6902" y="1495"/>
                    <a:pt x="6924" y="1510"/>
                  </a:cubicBezTo>
                  <a:cubicBezTo>
                    <a:pt x="6931" y="1517"/>
                    <a:pt x="6931" y="1517"/>
                    <a:pt x="6931" y="1517"/>
                  </a:cubicBezTo>
                  <a:cubicBezTo>
                    <a:pt x="6931" y="1524"/>
                    <a:pt x="6931" y="1524"/>
                    <a:pt x="6931" y="1524"/>
                  </a:cubicBezTo>
                  <a:cubicBezTo>
                    <a:pt x="6931" y="1524"/>
                    <a:pt x="6946" y="1612"/>
                    <a:pt x="6953" y="1663"/>
                  </a:cubicBezTo>
                  <a:cubicBezTo>
                    <a:pt x="6960" y="1707"/>
                    <a:pt x="6968" y="1781"/>
                    <a:pt x="6938" y="1825"/>
                  </a:cubicBezTo>
                  <a:cubicBezTo>
                    <a:pt x="6931" y="1839"/>
                    <a:pt x="6931" y="1861"/>
                    <a:pt x="6938" y="1876"/>
                  </a:cubicBezTo>
                  <a:cubicBezTo>
                    <a:pt x="6946" y="1876"/>
                    <a:pt x="6953" y="1891"/>
                    <a:pt x="6968" y="1891"/>
                  </a:cubicBezTo>
                  <a:cubicBezTo>
                    <a:pt x="6983" y="1891"/>
                    <a:pt x="6990" y="1883"/>
                    <a:pt x="7004" y="1876"/>
                  </a:cubicBezTo>
                  <a:cubicBezTo>
                    <a:pt x="7026" y="1861"/>
                    <a:pt x="7048" y="1854"/>
                    <a:pt x="7063" y="1854"/>
                  </a:cubicBezTo>
                  <a:cubicBezTo>
                    <a:pt x="7114" y="1854"/>
                    <a:pt x="7144" y="1898"/>
                    <a:pt x="7144" y="1949"/>
                  </a:cubicBezTo>
                  <a:cubicBezTo>
                    <a:pt x="7144" y="1993"/>
                    <a:pt x="7166" y="2044"/>
                    <a:pt x="7202" y="2044"/>
                  </a:cubicBezTo>
                  <a:cubicBezTo>
                    <a:pt x="7246" y="2044"/>
                    <a:pt x="7276" y="2096"/>
                    <a:pt x="7276" y="2184"/>
                  </a:cubicBezTo>
                  <a:cubicBezTo>
                    <a:pt x="7276" y="2213"/>
                    <a:pt x="7283" y="2220"/>
                    <a:pt x="7290" y="2220"/>
                  </a:cubicBezTo>
                  <a:cubicBezTo>
                    <a:pt x="7298" y="2228"/>
                    <a:pt x="7319" y="2235"/>
                    <a:pt x="7341" y="2235"/>
                  </a:cubicBezTo>
                  <a:cubicBezTo>
                    <a:pt x="7364" y="2235"/>
                    <a:pt x="7378" y="2235"/>
                    <a:pt x="7400" y="2228"/>
                  </a:cubicBezTo>
                  <a:cubicBezTo>
                    <a:pt x="7407" y="2228"/>
                    <a:pt x="7415" y="2228"/>
                    <a:pt x="7415" y="2228"/>
                  </a:cubicBezTo>
                  <a:cubicBezTo>
                    <a:pt x="7451" y="2228"/>
                    <a:pt x="7466" y="2242"/>
                    <a:pt x="7474" y="2257"/>
                  </a:cubicBezTo>
                  <a:cubicBezTo>
                    <a:pt x="7488" y="2294"/>
                    <a:pt x="7474" y="2338"/>
                    <a:pt x="7451" y="2374"/>
                  </a:cubicBezTo>
                  <a:cubicBezTo>
                    <a:pt x="7437" y="2389"/>
                    <a:pt x="7437" y="2389"/>
                    <a:pt x="7444" y="2396"/>
                  </a:cubicBezTo>
                  <a:cubicBezTo>
                    <a:pt x="7459" y="2411"/>
                    <a:pt x="7466" y="2418"/>
                    <a:pt x="7466" y="2447"/>
                  </a:cubicBezTo>
                  <a:cubicBezTo>
                    <a:pt x="7466" y="2506"/>
                    <a:pt x="7422" y="2550"/>
                    <a:pt x="7386" y="2580"/>
                  </a:cubicBezTo>
                  <a:cubicBezTo>
                    <a:pt x="7364" y="2601"/>
                    <a:pt x="7356" y="2623"/>
                    <a:pt x="7371" y="2682"/>
                  </a:cubicBezTo>
                  <a:cubicBezTo>
                    <a:pt x="7371" y="2704"/>
                    <a:pt x="7378" y="2719"/>
                    <a:pt x="7386" y="2741"/>
                  </a:cubicBezTo>
                  <a:cubicBezTo>
                    <a:pt x="7400" y="2770"/>
                    <a:pt x="7415" y="2806"/>
                    <a:pt x="7378" y="2843"/>
                  </a:cubicBezTo>
                  <a:cubicBezTo>
                    <a:pt x="7371" y="2851"/>
                    <a:pt x="7371" y="2851"/>
                    <a:pt x="7364" y="2858"/>
                  </a:cubicBezTo>
                  <a:cubicBezTo>
                    <a:pt x="7341" y="2880"/>
                    <a:pt x="7319" y="2902"/>
                    <a:pt x="7319" y="2916"/>
                  </a:cubicBezTo>
                  <a:cubicBezTo>
                    <a:pt x="7319" y="2924"/>
                    <a:pt x="7327" y="2931"/>
                    <a:pt x="7334" y="2939"/>
                  </a:cubicBezTo>
                  <a:cubicBezTo>
                    <a:pt x="7364" y="2961"/>
                    <a:pt x="7393" y="2968"/>
                    <a:pt x="7415" y="2968"/>
                  </a:cubicBezTo>
                  <a:cubicBezTo>
                    <a:pt x="7422" y="2968"/>
                    <a:pt x="7429" y="2968"/>
                    <a:pt x="7429" y="2968"/>
                  </a:cubicBezTo>
                  <a:cubicBezTo>
                    <a:pt x="7444" y="2961"/>
                    <a:pt x="7451" y="2961"/>
                    <a:pt x="7451" y="2961"/>
                  </a:cubicBezTo>
                  <a:cubicBezTo>
                    <a:pt x="7481" y="2953"/>
                    <a:pt x="7481" y="2953"/>
                    <a:pt x="7481" y="2953"/>
                  </a:cubicBezTo>
                  <a:cubicBezTo>
                    <a:pt x="7466" y="2982"/>
                    <a:pt x="7466" y="2982"/>
                    <a:pt x="7466" y="2982"/>
                  </a:cubicBezTo>
                  <a:cubicBezTo>
                    <a:pt x="7466" y="2990"/>
                    <a:pt x="7429" y="3048"/>
                    <a:pt x="7364" y="3048"/>
                  </a:cubicBezTo>
                  <a:cubicBezTo>
                    <a:pt x="7312" y="3048"/>
                    <a:pt x="7268" y="3063"/>
                    <a:pt x="7268" y="3092"/>
                  </a:cubicBezTo>
                  <a:cubicBezTo>
                    <a:pt x="7268" y="3107"/>
                    <a:pt x="7268" y="3107"/>
                    <a:pt x="7283" y="3114"/>
                  </a:cubicBezTo>
                  <a:cubicBezTo>
                    <a:pt x="7298" y="3122"/>
                    <a:pt x="7327" y="3136"/>
                    <a:pt x="7305" y="3180"/>
                  </a:cubicBezTo>
                  <a:cubicBezTo>
                    <a:pt x="7283" y="3224"/>
                    <a:pt x="7239" y="3320"/>
                    <a:pt x="7195" y="3363"/>
                  </a:cubicBezTo>
                  <a:cubicBezTo>
                    <a:pt x="7085" y="3466"/>
                    <a:pt x="7019" y="3532"/>
                    <a:pt x="6990" y="3561"/>
                  </a:cubicBezTo>
                  <a:cubicBezTo>
                    <a:pt x="6975" y="3569"/>
                    <a:pt x="6968" y="3576"/>
                    <a:pt x="6953" y="3591"/>
                  </a:cubicBezTo>
                  <a:cubicBezTo>
                    <a:pt x="6931" y="3620"/>
                    <a:pt x="6902" y="3656"/>
                    <a:pt x="6843" y="3656"/>
                  </a:cubicBezTo>
                  <a:cubicBezTo>
                    <a:pt x="6843" y="3656"/>
                    <a:pt x="6836" y="3656"/>
                    <a:pt x="6829" y="3656"/>
                  </a:cubicBezTo>
                  <a:cubicBezTo>
                    <a:pt x="6785" y="3649"/>
                    <a:pt x="6755" y="3627"/>
                    <a:pt x="6733" y="3598"/>
                  </a:cubicBezTo>
                  <a:cubicBezTo>
                    <a:pt x="6719" y="3569"/>
                    <a:pt x="6719" y="3539"/>
                    <a:pt x="6733" y="3517"/>
                  </a:cubicBezTo>
                  <a:cubicBezTo>
                    <a:pt x="6741" y="3503"/>
                    <a:pt x="6748" y="3488"/>
                    <a:pt x="6741" y="3481"/>
                  </a:cubicBezTo>
                  <a:cubicBezTo>
                    <a:pt x="6741" y="3473"/>
                    <a:pt x="6719" y="3466"/>
                    <a:pt x="6689" y="3459"/>
                  </a:cubicBezTo>
                  <a:cubicBezTo>
                    <a:pt x="6675" y="3451"/>
                    <a:pt x="6653" y="3437"/>
                    <a:pt x="6638" y="3422"/>
                  </a:cubicBezTo>
                  <a:cubicBezTo>
                    <a:pt x="6616" y="3407"/>
                    <a:pt x="6601" y="3393"/>
                    <a:pt x="6579" y="3393"/>
                  </a:cubicBezTo>
                  <a:cubicBezTo>
                    <a:pt x="6572" y="3393"/>
                    <a:pt x="6565" y="3393"/>
                    <a:pt x="6557" y="3400"/>
                  </a:cubicBezTo>
                  <a:cubicBezTo>
                    <a:pt x="6543" y="3407"/>
                    <a:pt x="6521" y="3415"/>
                    <a:pt x="6499" y="3422"/>
                  </a:cubicBezTo>
                  <a:cubicBezTo>
                    <a:pt x="6448" y="3444"/>
                    <a:pt x="6389" y="3459"/>
                    <a:pt x="6352" y="3488"/>
                  </a:cubicBezTo>
                  <a:cubicBezTo>
                    <a:pt x="6330" y="3503"/>
                    <a:pt x="6316" y="3517"/>
                    <a:pt x="6316" y="3525"/>
                  </a:cubicBezTo>
                  <a:cubicBezTo>
                    <a:pt x="6316" y="3539"/>
                    <a:pt x="6330" y="3554"/>
                    <a:pt x="6352" y="3576"/>
                  </a:cubicBezTo>
                  <a:cubicBezTo>
                    <a:pt x="6374" y="3605"/>
                    <a:pt x="6396" y="3620"/>
                    <a:pt x="6411" y="3635"/>
                  </a:cubicBezTo>
                  <a:cubicBezTo>
                    <a:pt x="6433" y="3649"/>
                    <a:pt x="6455" y="3664"/>
                    <a:pt x="6462" y="3686"/>
                  </a:cubicBezTo>
                  <a:cubicBezTo>
                    <a:pt x="6477" y="3708"/>
                    <a:pt x="6492" y="3737"/>
                    <a:pt x="6477" y="3766"/>
                  </a:cubicBezTo>
                  <a:cubicBezTo>
                    <a:pt x="6462" y="3789"/>
                    <a:pt x="6448" y="3803"/>
                    <a:pt x="6411" y="3811"/>
                  </a:cubicBezTo>
                  <a:cubicBezTo>
                    <a:pt x="6396" y="3811"/>
                    <a:pt x="6374" y="3818"/>
                    <a:pt x="6352" y="3825"/>
                  </a:cubicBezTo>
                  <a:cubicBezTo>
                    <a:pt x="6316" y="3832"/>
                    <a:pt x="6272" y="3847"/>
                    <a:pt x="6235" y="3847"/>
                  </a:cubicBezTo>
                  <a:cubicBezTo>
                    <a:pt x="6213" y="3847"/>
                    <a:pt x="6191" y="3840"/>
                    <a:pt x="6176" y="3832"/>
                  </a:cubicBezTo>
                  <a:cubicBezTo>
                    <a:pt x="6155" y="3818"/>
                    <a:pt x="6140" y="3811"/>
                    <a:pt x="6118" y="3811"/>
                  </a:cubicBezTo>
                  <a:cubicBezTo>
                    <a:pt x="6103" y="3811"/>
                    <a:pt x="6081" y="3818"/>
                    <a:pt x="6059" y="3840"/>
                  </a:cubicBezTo>
                  <a:cubicBezTo>
                    <a:pt x="6030" y="3869"/>
                    <a:pt x="6001" y="3869"/>
                    <a:pt x="5971" y="3869"/>
                  </a:cubicBezTo>
                  <a:cubicBezTo>
                    <a:pt x="5964" y="3869"/>
                    <a:pt x="5949" y="3869"/>
                    <a:pt x="5942" y="3869"/>
                  </a:cubicBezTo>
                  <a:cubicBezTo>
                    <a:pt x="5927" y="3869"/>
                    <a:pt x="5920" y="3869"/>
                    <a:pt x="5905" y="3869"/>
                  </a:cubicBezTo>
                  <a:cubicBezTo>
                    <a:pt x="5891" y="3869"/>
                    <a:pt x="5883" y="3869"/>
                    <a:pt x="5876" y="3884"/>
                  </a:cubicBezTo>
                  <a:cubicBezTo>
                    <a:pt x="5869" y="3898"/>
                    <a:pt x="5854" y="3913"/>
                    <a:pt x="5825" y="3942"/>
                  </a:cubicBezTo>
                  <a:cubicBezTo>
                    <a:pt x="5810" y="3950"/>
                    <a:pt x="5795" y="3964"/>
                    <a:pt x="5781" y="3972"/>
                  </a:cubicBezTo>
                  <a:cubicBezTo>
                    <a:pt x="5751" y="3994"/>
                    <a:pt x="5737" y="4001"/>
                    <a:pt x="5707" y="4052"/>
                  </a:cubicBezTo>
                  <a:cubicBezTo>
                    <a:pt x="5693" y="4074"/>
                    <a:pt x="5686" y="4096"/>
                    <a:pt x="5671" y="4111"/>
                  </a:cubicBezTo>
                  <a:cubicBezTo>
                    <a:pt x="5649" y="4148"/>
                    <a:pt x="5642" y="4162"/>
                    <a:pt x="5656" y="4184"/>
                  </a:cubicBezTo>
                  <a:cubicBezTo>
                    <a:pt x="5671" y="4206"/>
                    <a:pt x="5678" y="4221"/>
                    <a:pt x="5686" y="4235"/>
                  </a:cubicBezTo>
                  <a:cubicBezTo>
                    <a:pt x="5686" y="4250"/>
                    <a:pt x="5693" y="4257"/>
                    <a:pt x="5700" y="4265"/>
                  </a:cubicBezTo>
                  <a:cubicBezTo>
                    <a:pt x="5715" y="4272"/>
                    <a:pt x="5722" y="4272"/>
                    <a:pt x="5729" y="4272"/>
                  </a:cubicBezTo>
                  <a:cubicBezTo>
                    <a:pt x="5744" y="4272"/>
                    <a:pt x="5766" y="4265"/>
                    <a:pt x="5795" y="4243"/>
                  </a:cubicBezTo>
                  <a:cubicBezTo>
                    <a:pt x="5839" y="4199"/>
                    <a:pt x="5883" y="4184"/>
                    <a:pt x="5942" y="4177"/>
                  </a:cubicBezTo>
                  <a:cubicBezTo>
                    <a:pt x="5949" y="4177"/>
                    <a:pt x="5957" y="4177"/>
                    <a:pt x="5957" y="4177"/>
                  </a:cubicBezTo>
                  <a:cubicBezTo>
                    <a:pt x="6001" y="4177"/>
                    <a:pt x="6001" y="4206"/>
                    <a:pt x="6008" y="4228"/>
                  </a:cubicBezTo>
                  <a:cubicBezTo>
                    <a:pt x="6008" y="4243"/>
                    <a:pt x="6008" y="4257"/>
                    <a:pt x="6015" y="4272"/>
                  </a:cubicBezTo>
                  <a:cubicBezTo>
                    <a:pt x="6030" y="4338"/>
                    <a:pt x="6037" y="4367"/>
                    <a:pt x="6059" y="4397"/>
                  </a:cubicBezTo>
                  <a:cubicBezTo>
                    <a:pt x="6074" y="4441"/>
                    <a:pt x="6074" y="4448"/>
                    <a:pt x="6045" y="4506"/>
                  </a:cubicBezTo>
                  <a:cubicBezTo>
                    <a:pt x="6030" y="4535"/>
                    <a:pt x="6015" y="4550"/>
                    <a:pt x="6001" y="4564"/>
                  </a:cubicBezTo>
                  <a:cubicBezTo>
                    <a:pt x="5986" y="4572"/>
                    <a:pt x="5971" y="4586"/>
                    <a:pt x="5964" y="4601"/>
                  </a:cubicBezTo>
                  <a:cubicBezTo>
                    <a:pt x="5957" y="4608"/>
                    <a:pt x="5949" y="4615"/>
                    <a:pt x="5942" y="4623"/>
                  </a:cubicBezTo>
                  <a:cubicBezTo>
                    <a:pt x="5920" y="4652"/>
                    <a:pt x="5913" y="4660"/>
                    <a:pt x="5935" y="4681"/>
                  </a:cubicBezTo>
                  <a:cubicBezTo>
                    <a:pt x="5964" y="4711"/>
                    <a:pt x="5971" y="4718"/>
                    <a:pt x="5964" y="4733"/>
                  </a:cubicBezTo>
                  <a:cubicBezTo>
                    <a:pt x="5964" y="4740"/>
                    <a:pt x="5949" y="4747"/>
                    <a:pt x="5935" y="4747"/>
                  </a:cubicBezTo>
                  <a:cubicBezTo>
                    <a:pt x="5927" y="4747"/>
                    <a:pt x="5927" y="4747"/>
                    <a:pt x="5920" y="4747"/>
                  </a:cubicBezTo>
                  <a:cubicBezTo>
                    <a:pt x="5883" y="4755"/>
                    <a:pt x="5861" y="4784"/>
                    <a:pt x="5847" y="4813"/>
                  </a:cubicBezTo>
                  <a:cubicBezTo>
                    <a:pt x="5839" y="4821"/>
                    <a:pt x="5832" y="4828"/>
                    <a:pt x="5825" y="4828"/>
                  </a:cubicBezTo>
                  <a:cubicBezTo>
                    <a:pt x="5817" y="4828"/>
                    <a:pt x="5817" y="4828"/>
                    <a:pt x="5817" y="4828"/>
                  </a:cubicBezTo>
                  <a:cubicBezTo>
                    <a:pt x="5810" y="4813"/>
                    <a:pt x="5810" y="4813"/>
                    <a:pt x="5810" y="4813"/>
                  </a:cubicBezTo>
                  <a:cubicBezTo>
                    <a:pt x="5810" y="4806"/>
                    <a:pt x="5810" y="4806"/>
                    <a:pt x="5810" y="4806"/>
                  </a:cubicBezTo>
                  <a:cubicBezTo>
                    <a:pt x="5817" y="4791"/>
                    <a:pt x="5817" y="4791"/>
                    <a:pt x="5810" y="4791"/>
                  </a:cubicBezTo>
                  <a:cubicBezTo>
                    <a:pt x="5810" y="4784"/>
                    <a:pt x="5810" y="4784"/>
                    <a:pt x="5795" y="4784"/>
                  </a:cubicBezTo>
                  <a:cubicBezTo>
                    <a:pt x="5774" y="4784"/>
                    <a:pt x="5751" y="4777"/>
                    <a:pt x="5729" y="4777"/>
                  </a:cubicBezTo>
                  <a:cubicBezTo>
                    <a:pt x="5707" y="4769"/>
                    <a:pt x="5678" y="4762"/>
                    <a:pt x="5656" y="4762"/>
                  </a:cubicBezTo>
                  <a:cubicBezTo>
                    <a:pt x="5634" y="4762"/>
                    <a:pt x="5619" y="4769"/>
                    <a:pt x="5605" y="4784"/>
                  </a:cubicBezTo>
                  <a:cubicBezTo>
                    <a:pt x="5583" y="4799"/>
                    <a:pt x="5561" y="4806"/>
                    <a:pt x="5546" y="4813"/>
                  </a:cubicBezTo>
                  <a:cubicBezTo>
                    <a:pt x="5524" y="4828"/>
                    <a:pt x="5524" y="4828"/>
                    <a:pt x="5532" y="4865"/>
                  </a:cubicBezTo>
                  <a:cubicBezTo>
                    <a:pt x="5546" y="4945"/>
                    <a:pt x="5568" y="4974"/>
                    <a:pt x="5583" y="4997"/>
                  </a:cubicBezTo>
                  <a:cubicBezTo>
                    <a:pt x="5590" y="5004"/>
                    <a:pt x="5597" y="5004"/>
                    <a:pt x="5597" y="5011"/>
                  </a:cubicBezTo>
                  <a:cubicBezTo>
                    <a:pt x="5605" y="5011"/>
                    <a:pt x="5612" y="5019"/>
                    <a:pt x="5612" y="5026"/>
                  </a:cubicBezTo>
                  <a:cubicBezTo>
                    <a:pt x="5612" y="5033"/>
                    <a:pt x="5605" y="5041"/>
                    <a:pt x="5590" y="5055"/>
                  </a:cubicBezTo>
                  <a:cubicBezTo>
                    <a:pt x="5576" y="5070"/>
                    <a:pt x="5576" y="5070"/>
                    <a:pt x="5576" y="5070"/>
                  </a:cubicBezTo>
                  <a:cubicBezTo>
                    <a:pt x="5561" y="5084"/>
                    <a:pt x="5546" y="5092"/>
                    <a:pt x="5539" y="5106"/>
                  </a:cubicBezTo>
                  <a:cubicBezTo>
                    <a:pt x="5517" y="5114"/>
                    <a:pt x="5510" y="5129"/>
                    <a:pt x="5488" y="5158"/>
                  </a:cubicBezTo>
                  <a:cubicBezTo>
                    <a:pt x="5473" y="5187"/>
                    <a:pt x="5458" y="5202"/>
                    <a:pt x="5444" y="5209"/>
                  </a:cubicBezTo>
                  <a:cubicBezTo>
                    <a:pt x="5429" y="5224"/>
                    <a:pt x="5422" y="5238"/>
                    <a:pt x="5422" y="5268"/>
                  </a:cubicBezTo>
                  <a:cubicBezTo>
                    <a:pt x="5422" y="5297"/>
                    <a:pt x="5422" y="5304"/>
                    <a:pt x="5429" y="5319"/>
                  </a:cubicBezTo>
                  <a:cubicBezTo>
                    <a:pt x="5436" y="5341"/>
                    <a:pt x="5429" y="5356"/>
                    <a:pt x="5400" y="5378"/>
                  </a:cubicBezTo>
                  <a:cubicBezTo>
                    <a:pt x="5385" y="5385"/>
                    <a:pt x="5378" y="5385"/>
                    <a:pt x="5370" y="5392"/>
                  </a:cubicBezTo>
                  <a:cubicBezTo>
                    <a:pt x="5348" y="5407"/>
                    <a:pt x="5341" y="5414"/>
                    <a:pt x="5319" y="5458"/>
                  </a:cubicBezTo>
                  <a:cubicBezTo>
                    <a:pt x="5312" y="5473"/>
                    <a:pt x="5305" y="5480"/>
                    <a:pt x="5297" y="5495"/>
                  </a:cubicBezTo>
                  <a:cubicBezTo>
                    <a:pt x="5290" y="5524"/>
                    <a:pt x="5275" y="5539"/>
                    <a:pt x="5202" y="5561"/>
                  </a:cubicBezTo>
                  <a:cubicBezTo>
                    <a:pt x="5180" y="5568"/>
                    <a:pt x="5158" y="5568"/>
                    <a:pt x="5143" y="5568"/>
                  </a:cubicBezTo>
                  <a:cubicBezTo>
                    <a:pt x="5085" y="5568"/>
                    <a:pt x="5070" y="5539"/>
                    <a:pt x="5055" y="5510"/>
                  </a:cubicBezTo>
                  <a:cubicBezTo>
                    <a:pt x="5048" y="5495"/>
                    <a:pt x="5033" y="5473"/>
                    <a:pt x="5026" y="5473"/>
                  </a:cubicBezTo>
                  <a:cubicBezTo>
                    <a:pt x="5026" y="5473"/>
                    <a:pt x="5019" y="5480"/>
                    <a:pt x="5011" y="5495"/>
                  </a:cubicBezTo>
                  <a:cubicBezTo>
                    <a:pt x="5004" y="5510"/>
                    <a:pt x="5004" y="5524"/>
                    <a:pt x="4997" y="5531"/>
                  </a:cubicBezTo>
                  <a:cubicBezTo>
                    <a:pt x="4989" y="5568"/>
                    <a:pt x="4975" y="5597"/>
                    <a:pt x="4916" y="5627"/>
                  </a:cubicBezTo>
                  <a:cubicBezTo>
                    <a:pt x="4902" y="5634"/>
                    <a:pt x="4902" y="5634"/>
                    <a:pt x="4902" y="5634"/>
                  </a:cubicBezTo>
                  <a:cubicBezTo>
                    <a:pt x="4850" y="5663"/>
                    <a:pt x="4828" y="5671"/>
                    <a:pt x="4806" y="5715"/>
                  </a:cubicBezTo>
                  <a:cubicBezTo>
                    <a:pt x="4792" y="5737"/>
                    <a:pt x="4769" y="5751"/>
                    <a:pt x="4755" y="5759"/>
                  </a:cubicBezTo>
                  <a:cubicBezTo>
                    <a:pt x="4740" y="5766"/>
                    <a:pt x="4726" y="5773"/>
                    <a:pt x="4733" y="5795"/>
                  </a:cubicBezTo>
                  <a:cubicBezTo>
                    <a:pt x="4733" y="5817"/>
                    <a:pt x="4740" y="5824"/>
                    <a:pt x="4748" y="5832"/>
                  </a:cubicBezTo>
                  <a:cubicBezTo>
                    <a:pt x="4762" y="5839"/>
                    <a:pt x="4769" y="5854"/>
                    <a:pt x="4777" y="5898"/>
                  </a:cubicBezTo>
                  <a:cubicBezTo>
                    <a:pt x="4777" y="5920"/>
                    <a:pt x="4777" y="5934"/>
                    <a:pt x="4784" y="5942"/>
                  </a:cubicBezTo>
                  <a:cubicBezTo>
                    <a:pt x="4792" y="5993"/>
                    <a:pt x="4799" y="6022"/>
                    <a:pt x="4755" y="6081"/>
                  </a:cubicBezTo>
                  <a:cubicBezTo>
                    <a:pt x="4740" y="6103"/>
                    <a:pt x="4718" y="6132"/>
                    <a:pt x="4704" y="6154"/>
                  </a:cubicBezTo>
                  <a:cubicBezTo>
                    <a:pt x="4674" y="6198"/>
                    <a:pt x="4674" y="6198"/>
                    <a:pt x="4674" y="6198"/>
                  </a:cubicBezTo>
                  <a:cubicBezTo>
                    <a:pt x="4674" y="6103"/>
                    <a:pt x="4674" y="6103"/>
                    <a:pt x="4674" y="6103"/>
                  </a:cubicBezTo>
                  <a:cubicBezTo>
                    <a:pt x="4674" y="6096"/>
                    <a:pt x="4674" y="6096"/>
                    <a:pt x="4667" y="6096"/>
                  </a:cubicBezTo>
                  <a:cubicBezTo>
                    <a:pt x="4660" y="6096"/>
                    <a:pt x="4652" y="6096"/>
                    <a:pt x="4638" y="6096"/>
                  </a:cubicBezTo>
                  <a:cubicBezTo>
                    <a:pt x="4630" y="6096"/>
                    <a:pt x="4623" y="6103"/>
                    <a:pt x="4616" y="6103"/>
                  </a:cubicBezTo>
                  <a:cubicBezTo>
                    <a:pt x="4608" y="6103"/>
                    <a:pt x="4594" y="6103"/>
                    <a:pt x="4586" y="6103"/>
                  </a:cubicBezTo>
                  <a:cubicBezTo>
                    <a:pt x="4564" y="6103"/>
                    <a:pt x="4550" y="6103"/>
                    <a:pt x="4543" y="6088"/>
                  </a:cubicBezTo>
                  <a:cubicBezTo>
                    <a:pt x="4528" y="6074"/>
                    <a:pt x="4528" y="6059"/>
                    <a:pt x="4535" y="6044"/>
                  </a:cubicBezTo>
                  <a:cubicBezTo>
                    <a:pt x="4535" y="6022"/>
                    <a:pt x="4520" y="6015"/>
                    <a:pt x="4498" y="5993"/>
                  </a:cubicBezTo>
                  <a:cubicBezTo>
                    <a:pt x="4491" y="5986"/>
                    <a:pt x="4476" y="5971"/>
                    <a:pt x="4469" y="5964"/>
                  </a:cubicBezTo>
                  <a:cubicBezTo>
                    <a:pt x="4455" y="5942"/>
                    <a:pt x="4433" y="5927"/>
                    <a:pt x="4411" y="5905"/>
                  </a:cubicBezTo>
                  <a:cubicBezTo>
                    <a:pt x="4396" y="5898"/>
                    <a:pt x="4381" y="5891"/>
                    <a:pt x="4374" y="5876"/>
                  </a:cubicBezTo>
                  <a:cubicBezTo>
                    <a:pt x="4345" y="5847"/>
                    <a:pt x="4345" y="5773"/>
                    <a:pt x="4352" y="5744"/>
                  </a:cubicBezTo>
                  <a:cubicBezTo>
                    <a:pt x="4352" y="5737"/>
                    <a:pt x="4359" y="5729"/>
                    <a:pt x="4359" y="5722"/>
                  </a:cubicBezTo>
                  <a:cubicBezTo>
                    <a:pt x="4367" y="5700"/>
                    <a:pt x="4381" y="5663"/>
                    <a:pt x="4381" y="5641"/>
                  </a:cubicBezTo>
                  <a:cubicBezTo>
                    <a:pt x="4374" y="5619"/>
                    <a:pt x="4345" y="5612"/>
                    <a:pt x="4323" y="5612"/>
                  </a:cubicBezTo>
                  <a:cubicBezTo>
                    <a:pt x="4323" y="5612"/>
                    <a:pt x="4315" y="5612"/>
                    <a:pt x="4308" y="5612"/>
                  </a:cubicBezTo>
                  <a:cubicBezTo>
                    <a:pt x="4271" y="5612"/>
                    <a:pt x="4249" y="5597"/>
                    <a:pt x="4235" y="5575"/>
                  </a:cubicBezTo>
                  <a:cubicBezTo>
                    <a:pt x="4220" y="5546"/>
                    <a:pt x="4198" y="5524"/>
                    <a:pt x="4169" y="5510"/>
                  </a:cubicBezTo>
                  <a:cubicBezTo>
                    <a:pt x="4161" y="5502"/>
                    <a:pt x="4161" y="5502"/>
                    <a:pt x="4161" y="5502"/>
                  </a:cubicBezTo>
                  <a:cubicBezTo>
                    <a:pt x="4132" y="5488"/>
                    <a:pt x="4095" y="5473"/>
                    <a:pt x="4088" y="5443"/>
                  </a:cubicBezTo>
                  <a:cubicBezTo>
                    <a:pt x="4081" y="5429"/>
                    <a:pt x="4081" y="5414"/>
                    <a:pt x="4088" y="5400"/>
                  </a:cubicBezTo>
                  <a:cubicBezTo>
                    <a:pt x="4117" y="5363"/>
                    <a:pt x="4117" y="5319"/>
                    <a:pt x="4095" y="5290"/>
                  </a:cubicBezTo>
                  <a:cubicBezTo>
                    <a:pt x="4088" y="5282"/>
                    <a:pt x="4081" y="5275"/>
                    <a:pt x="4066" y="5275"/>
                  </a:cubicBezTo>
                  <a:cubicBezTo>
                    <a:pt x="4044" y="5275"/>
                    <a:pt x="4007" y="5297"/>
                    <a:pt x="3986" y="5319"/>
                  </a:cubicBezTo>
                  <a:cubicBezTo>
                    <a:pt x="3949" y="5341"/>
                    <a:pt x="3949" y="5378"/>
                    <a:pt x="3949" y="5407"/>
                  </a:cubicBezTo>
                  <a:cubicBezTo>
                    <a:pt x="3949" y="5422"/>
                    <a:pt x="3949" y="5436"/>
                    <a:pt x="3949" y="5451"/>
                  </a:cubicBezTo>
                  <a:cubicBezTo>
                    <a:pt x="3949" y="5465"/>
                    <a:pt x="3949" y="5473"/>
                    <a:pt x="3942" y="5488"/>
                  </a:cubicBezTo>
                  <a:cubicBezTo>
                    <a:pt x="3942" y="5524"/>
                    <a:pt x="3934" y="5568"/>
                    <a:pt x="3912" y="5590"/>
                  </a:cubicBezTo>
                  <a:cubicBezTo>
                    <a:pt x="3898" y="5597"/>
                    <a:pt x="3890" y="5612"/>
                    <a:pt x="3876" y="5619"/>
                  </a:cubicBezTo>
                  <a:cubicBezTo>
                    <a:pt x="3854" y="5634"/>
                    <a:pt x="3832" y="5649"/>
                    <a:pt x="3810" y="5671"/>
                  </a:cubicBezTo>
                  <a:cubicBezTo>
                    <a:pt x="3788" y="5700"/>
                    <a:pt x="3780" y="5722"/>
                    <a:pt x="3773" y="5759"/>
                  </a:cubicBezTo>
                  <a:cubicBezTo>
                    <a:pt x="3766" y="5766"/>
                    <a:pt x="3766" y="5781"/>
                    <a:pt x="3766" y="5795"/>
                  </a:cubicBezTo>
                  <a:cubicBezTo>
                    <a:pt x="3758" y="5810"/>
                    <a:pt x="3758" y="5817"/>
                    <a:pt x="3758" y="5824"/>
                  </a:cubicBezTo>
                  <a:cubicBezTo>
                    <a:pt x="3751" y="5839"/>
                    <a:pt x="3744" y="5847"/>
                    <a:pt x="3729" y="5847"/>
                  </a:cubicBezTo>
                  <a:cubicBezTo>
                    <a:pt x="3722" y="5847"/>
                    <a:pt x="3707" y="5854"/>
                    <a:pt x="3693" y="5854"/>
                  </a:cubicBezTo>
                  <a:cubicBezTo>
                    <a:pt x="3670" y="5861"/>
                    <a:pt x="3648" y="5861"/>
                    <a:pt x="3634" y="5869"/>
                  </a:cubicBezTo>
                  <a:cubicBezTo>
                    <a:pt x="3597" y="5869"/>
                    <a:pt x="3597" y="5869"/>
                    <a:pt x="3590" y="5883"/>
                  </a:cubicBezTo>
                  <a:cubicBezTo>
                    <a:pt x="3583" y="5920"/>
                    <a:pt x="3561" y="5949"/>
                    <a:pt x="3531" y="5949"/>
                  </a:cubicBezTo>
                  <a:cubicBezTo>
                    <a:pt x="3531" y="5949"/>
                    <a:pt x="3509" y="5949"/>
                    <a:pt x="3502" y="5920"/>
                  </a:cubicBezTo>
                  <a:cubicBezTo>
                    <a:pt x="3502" y="5912"/>
                    <a:pt x="3502" y="5912"/>
                    <a:pt x="3502" y="5912"/>
                  </a:cubicBezTo>
                  <a:cubicBezTo>
                    <a:pt x="3495" y="5912"/>
                    <a:pt x="3465" y="5934"/>
                    <a:pt x="3443" y="5949"/>
                  </a:cubicBezTo>
                  <a:cubicBezTo>
                    <a:pt x="3436" y="5956"/>
                    <a:pt x="3429" y="5964"/>
                    <a:pt x="3414" y="5971"/>
                  </a:cubicBezTo>
                  <a:cubicBezTo>
                    <a:pt x="3370" y="6008"/>
                    <a:pt x="3319" y="6015"/>
                    <a:pt x="3282" y="6022"/>
                  </a:cubicBezTo>
                  <a:cubicBezTo>
                    <a:pt x="3275" y="6022"/>
                    <a:pt x="3267" y="6022"/>
                    <a:pt x="3260" y="6022"/>
                  </a:cubicBezTo>
                  <a:cubicBezTo>
                    <a:pt x="3224" y="6037"/>
                    <a:pt x="3165" y="6066"/>
                    <a:pt x="3128" y="6118"/>
                  </a:cubicBezTo>
                  <a:cubicBezTo>
                    <a:pt x="3121" y="6140"/>
                    <a:pt x="3114" y="6154"/>
                    <a:pt x="3106" y="6169"/>
                  </a:cubicBezTo>
                  <a:cubicBezTo>
                    <a:pt x="3092" y="6191"/>
                    <a:pt x="3084" y="6198"/>
                    <a:pt x="3070" y="6228"/>
                  </a:cubicBezTo>
                  <a:cubicBezTo>
                    <a:pt x="3055" y="6250"/>
                    <a:pt x="3011" y="6272"/>
                    <a:pt x="2974" y="6286"/>
                  </a:cubicBezTo>
                  <a:cubicBezTo>
                    <a:pt x="2952" y="6293"/>
                    <a:pt x="2938" y="6308"/>
                    <a:pt x="2923" y="6315"/>
                  </a:cubicBezTo>
                  <a:cubicBezTo>
                    <a:pt x="2916" y="6315"/>
                    <a:pt x="2901" y="6323"/>
                    <a:pt x="2894" y="6323"/>
                  </a:cubicBezTo>
                  <a:cubicBezTo>
                    <a:pt x="2864" y="6323"/>
                    <a:pt x="2843" y="6308"/>
                    <a:pt x="2813" y="6293"/>
                  </a:cubicBezTo>
                  <a:cubicBezTo>
                    <a:pt x="2798" y="6286"/>
                    <a:pt x="2776" y="6272"/>
                    <a:pt x="2762" y="6272"/>
                  </a:cubicBezTo>
                  <a:cubicBezTo>
                    <a:pt x="2733" y="6272"/>
                    <a:pt x="2703" y="6301"/>
                    <a:pt x="2667" y="6330"/>
                  </a:cubicBezTo>
                  <a:cubicBezTo>
                    <a:pt x="2659" y="6345"/>
                    <a:pt x="2645" y="6352"/>
                    <a:pt x="2637" y="6360"/>
                  </a:cubicBezTo>
                  <a:cubicBezTo>
                    <a:pt x="2593" y="6396"/>
                    <a:pt x="2557" y="6418"/>
                    <a:pt x="2505" y="6418"/>
                  </a:cubicBezTo>
                  <a:cubicBezTo>
                    <a:pt x="2491" y="6418"/>
                    <a:pt x="2476" y="6411"/>
                    <a:pt x="2454" y="6403"/>
                  </a:cubicBezTo>
                  <a:cubicBezTo>
                    <a:pt x="2439" y="6403"/>
                    <a:pt x="2432" y="6396"/>
                    <a:pt x="2417" y="6396"/>
                  </a:cubicBezTo>
                  <a:cubicBezTo>
                    <a:pt x="2403" y="6396"/>
                    <a:pt x="2395" y="6403"/>
                    <a:pt x="2388" y="6411"/>
                  </a:cubicBezTo>
                  <a:cubicBezTo>
                    <a:pt x="2381" y="6425"/>
                    <a:pt x="2366" y="6440"/>
                    <a:pt x="2359" y="6455"/>
                  </a:cubicBezTo>
                  <a:cubicBezTo>
                    <a:pt x="2344" y="6477"/>
                    <a:pt x="2337" y="6491"/>
                    <a:pt x="2315" y="6499"/>
                  </a:cubicBezTo>
                  <a:cubicBezTo>
                    <a:pt x="2307" y="6506"/>
                    <a:pt x="2293" y="6506"/>
                    <a:pt x="2271" y="6506"/>
                  </a:cubicBezTo>
                  <a:cubicBezTo>
                    <a:pt x="2249" y="6506"/>
                    <a:pt x="2198" y="6513"/>
                    <a:pt x="2198" y="6528"/>
                  </a:cubicBezTo>
                  <a:cubicBezTo>
                    <a:pt x="2198" y="6528"/>
                    <a:pt x="2198" y="6535"/>
                    <a:pt x="2198" y="6543"/>
                  </a:cubicBezTo>
                  <a:cubicBezTo>
                    <a:pt x="2190" y="6565"/>
                    <a:pt x="2183" y="6594"/>
                    <a:pt x="2132" y="6601"/>
                  </a:cubicBezTo>
                  <a:cubicBezTo>
                    <a:pt x="2124" y="6609"/>
                    <a:pt x="2117" y="6609"/>
                    <a:pt x="2110" y="6623"/>
                  </a:cubicBezTo>
                  <a:cubicBezTo>
                    <a:pt x="2102" y="6638"/>
                    <a:pt x="2102" y="6667"/>
                    <a:pt x="2110" y="6682"/>
                  </a:cubicBezTo>
                  <a:cubicBezTo>
                    <a:pt x="2132" y="6719"/>
                    <a:pt x="2110" y="6770"/>
                    <a:pt x="2058" y="6836"/>
                  </a:cubicBezTo>
                  <a:cubicBezTo>
                    <a:pt x="2044" y="6850"/>
                    <a:pt x="2029" y="6865"/>
                    <a:pt x="2007" y="6865"/>
                  </a:cubicBezTo>
                  <a:cubicBezTo>
                    <a:pt x="1971" y="6865"/>
                    <a:pt x="1926" y="6821"/>
                    <a:pt x="1912" y="6806"/>
                  </a:cubicBezTo>
                  <a:cubicBezTo>
                    <a:pt x="1905" y="6799"/>
                    <a:pt x="1897" y="6792"/>
                    <a:pt x="1897" y="6784"/>
                  </a:cubicBezTo>
                  <a:cubicBezTo>
                    <a:pt x="1883" y="6770"/>
                    <a:pt x="1861" y="6748"/>
                    <a:pt x="1846" y="6748"/>
                  </a:cubicBezTo>
                  <a:cubicBezTo>
                    <a:pt x="1839" y="6748"/>
                    <a:pt x="1839" y="6755"/>
                    <a:pt x="1831" y="6762"/>
                  </a:cubicBezTo>
                  <a:cubicBezTo>
                    <a:pt x="1795" y="6792"/>
                    <a:pt x="1795" y="6806"/>
                    <a:pt x="1802" y="6843"/>
                  </a:cubicBezTo>
                  <a:cubicBezTo>
                    <a:pt x="1802" y="6850"/>
                    <a:pt x="1802" y="6858"/>
                    <a:pt x="1802" y="6872"/>
                  </a:cubicBezTo>
                  <a:cubicBezTo>
                    <a:pt x="1802" y="6902"/>
                    <a:pt x="1809" y="6909"/>
                    <a:pt x="1824" y="6916"/>
                  </a:cubicBezTo>
                  <a:cubicBezTo>
                    <a:pt x="1839" y="6924"/>
                    <a:pt x="1853" y="6931"/>
                    <a:pt x="1861" y="6946"/>
                  </a:cubicBezTo>
                  <a:cubicBezTo>
                    <a:pt x="1890" y="6968"/>
                    <a:pt x="1868" y="7004"/>
                    <a:pt x="1861" y="7026"/>
                  </a:cubicBezTo>
                  <a:cubicBezTo>
                    <a:pt x="1846" y="7041"/>
                    <a:pt x="1839" y="7056"/>
                    <a:pt x="1839" y="7070"/>
                  </a:cubicBezTo>
                  <a:cubicBezTo>
                    <a:pt x="1853" y="7122"/>
                    <a:pt x="1839" y="7165"/>
                    <a:pt x="1795" y="7188"/>
                  </a:cubicBezTo>
                  <a:cubicBezTo>
                    <a:pt x="1765" y="7202"/>
                    <a:pt x="1729" y="7217"/>
                    <a:pt x="1699" y="7217"/>
                  </a:cubicBezTo>
                  <a:cubicBezTo>
                    <a:pt x="1677" y="7217"/>
                    <a:pt x="1655" y="7210"/>
                    <a:pt x="1648" y="7195"/>
                  </a:cubicBezTo>
                  <a:cubicBezTo>
                    <a:pt x="1641" y="7188"/>
                    <a:pt x="1633" y="7180"/>
                    <a:pt x="1626" y="7173"/>
                  </a:cubicBezTo>
                  <a:cubicBezTo>
                    <a:pt x="1619" y="7165"/>
                    <a:pt x="1619" y="7158"/>
                    <a:pt x="1612" y="7151"/>
                  </a:cubicBezTo>
                  <a:cubicBezTo>
                    <a:pt x="1604" y="7180"/>
                    <a:pt x="1590" y="7188"/>
                    <a:pt x="1567" y="7188"/>
                  </a:cubicBezTo>
                  <a:cubicBezTo>
                    <a:pt x="1545" y="7188"/>
                    <a:pt x="1516" y="7173"/>
                    <a:pt x="1502" y="7151"/>
                  </a:cubicBezTo>
                  <a:cubicBezTo>
                    <a:pt x="1472" y="7122"/>
                    <a:pt x="1443" y="7085"/>
                    <a:pt x="1406" y="7085"/>
                  </a:cubicBezTo>
                  <a:cubicBezTo>
                    <a:pt x="1399" y="7085"/>
                    <a:pt x="1392" y="7085"/>
                    <a:pt x="1392" y="7085"/>
                  </a:cubicBezTo>
                  <a:cubicBezTo>
                    <a:pt x="1333" y="7107"/>
                    <a:pt x="1311" y="7122"/>
                    <a:pt x="1245" y="7195"/>
                  </a:cubicBezTo>
                  <a:cubicBezTo>
                    <a:pt x="1223" y="7217"/>
                    <a:pt x="1208" y="7224"/>
                    <a:pt x="1186" y="722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6" name="Freeform 135"/>
            <p:cNvSpPr>
              <a:spLocks noChangeArrowheads="1"/>
            </p:cNvSpPr>
            <p:nvPr/>
          </p:nvSpPr>
          <p:spPr bwMode="auto">
            <a:xfrm>
              <a:off x="3366644" y="5788106"/>
              <a:ext cx="2900012" cy="2754098"/>
            </a:xfrm>
            <a:custGeom>
              <a:avLst/>
              <a:gdLst>
                <a:gd name="T0" fmla="*/ 6786 w 7549"/>
                <a:gd name="T1" fmla="*/ 271 h 7255"/>
                <a:gd name="T2" fmla="*/ 6873 w 7549"/>
                <a:gd name="T3" fmla="*/ 1473 h 7255"/>
                <a:gd name="T4" fmla="*/ 7474 w 7549"/>
                <a:gd name="T5" fmla="*/ 2462 h 7255"/>
                <a:gd name="T6" fmla="*/ 6998 w 7549"/>
                <a:gd name="T7" fmla="*/ 3562 h 7255"/>
                <a:gd name="T8" fmla="*/ 6075 w 7549"/>
                <a:gd name="T9" fmla="*/ 3840 h 7255"/>
                <a:gd name="T10" fmla="*/ 5972 w 7549"/>
                <a:gd name="T11" fmla="*/ 4608 h 7255"/>
                <a:gd name="T12" fmla="*/ 5328 w 7549"/>
                <a:gd name="T13" fmla="*/ 5466 h 7255"/>
                <a:gd name="T14" fmla="*/ 4639 w 7549"/>
                <a:gd name="T15" fmla="*/ 6103 h 7255"/>
                <a:gd name="T16" fmla="*/ 4001 w 7549"/>
                <a:gd name="T17" fmla="*/ 5319 h 7255"/>
                <a:gd name="T18" fmla="*/ 2939 w 7549"/>
                <a:gd name="T19" fmla="*/ 6316 h 7255"/>
                <a:gd name="T20" fmla="*/ 1869 w 7549"/>
                <a:gd name="T21" fmla="*/ 6748 h 7255"/>
                <a:gd name="T22" fmla="*/ 1254 w 7549"/>
                <a:gd name="T23" fmla="*/ 7203 h 7255"/>
                <a:gd name="T24" fmla="*/ 740 w 7549"/>
                <a:gd name="T25" fmla="*/ 6360 h 7255"/>
                <a:gd name="T26" fmla="*/ 323 w 7549"/>
                <a:gd name="T27" fmla="*/ 5480 h 7255"/>
                <a:gd name="T28" fmla="*/ 206 w 7549"/>
                <a:gd name="T29" fmla="*/ 4872 h 7255"/>
                <a:gd name="T30" fmla="*/ 777 w 7549"/>
                <a:gd name="T31" fmla="*/ 3818 h 7255"/>
                <a:gd name="T32" fmla="*/ 484 w 7549"/>
                <a:gd name="T33" fmla="*/ 2162 h 7255"/>
                <a:gd name="T34" fmla="*/ 1209 w 7549"/>
                <a:gd name="T35" fmla="*/ 2104 h 7255"/>
                <a:gd name="T36" fmla="*/ 1913 w 7549"/>
                <a:gd name="T37" fmla="*/ 1481 h 7255"/>
                <a:gd name="T38" fmla="*/ 3701 w 7549"/>
                <a:gd name="T39" fmla="*/ 447 h 7255"/>
                <a:gd name="T40" fmla="*/ 4441 w 7549"/>
                <a:gd name="T41" fmla="*/ 770 h 7255"/>
                <a:gd name="T42" fmla="*/ 4573 w 7549"/>
                <a:gd name="T43" fmla="*/ 1590 h 7255"/>
                <a:gd name="T44" fmla="*/ 5562 w 7549"/>
                <a:gd name="T45" fmla="*/ 1195 h 7255"/>
                <a:gd name="T46" fmla="*/ 5569 w 7549"/>
                <a:gd name="T47" fmla="*/ 66 h 7255"/>
                <a:gd name="T48" fmla="*/ 5569 w 7549"/>
                <a:gd name="T49" fmla="*/ 37 h 7255"/>
                <a:gd name="T50" fmla="*/ 5152 w 7549"/>
                <a:gd name="T51" fmla="*/ 418 h 7255"/>
                <a:gd name="T52" fmla="*/ 5166 w 7549"/>
                <a:gd name="T53" fmla="*/ 1327 h 7255"/>
                <a:gd name="T54" fmla="*/ 4434 w 7549"/>
                <a:gd name="T55" fmla="*/ 1627 h 7255"/>
                <a:gd name="T56" fmla="*/ 4346 w 7549"/>
                <a:gd name="T57" fmla="*/ 1114 h 7255"/>
                <a:gd name="T58" fmla="*/ 4236 w 7549"/>
                <a:gd name="T59" fmla="*/ 513 h 7255"/>
                <a:gd name="T60" fmla="*/ 3664 w 7549"/>
                <a:gd name="T61" fmla="*/ 381 h 7255"/>
                <a:gd name="T62" fmla="*/ 2616 w 7549"/>
                <a:gd name="T63" fmla="*/ 924 h 7255"/>
                <a:gd name="T64" fmla="*/ 1818 w 7549"/>
                <a:gd name="T65" fmla="*/ 1547 h 7255"/>
                <a:gd name="T66" fmla="*/ 1334 w 7549"/>
                <a:gd name="T67" fmla="*/ 2147 h 7255"/>
                <a:gd name="T68" fmla="*/ 631 w 7549"/>
                <a:gd name="T69" fmla="*/ 2067 h 7255"/>
                <a:gd name="T70" fmla="*/ 316 w 7549"/>
                <a:gd name="T71" fmla="*/ 2558 h 7255"/>
                <a:gd name="T72" fmla="*/ 755 w 7549"/>
                <a:gd name="T73" fmla="*/ 3730 h 7255"/>
                <a:gd name="T74" fmla="*/ 543 w 7549"/>
                <a:gd name="T75" fmla="*/ 4492 h 7255"/>
                <a:gd name="T76" fmla="*/ 103 w 7549"/>
                <a:gd name="T77" fmla="*/ 5114 h 7255"/>
                <a:gd name="T78" fmla="*/ 404 w 7549"/>
                <a:gd name="T79" fmla="*/ 5458 h 7255"/>
                <a:gd name="T80" fmla="*/ 374 w 7549"/>
                <a:gd name="T81" fmla="*/ 5957 h 7255"/>
                <a:gd name="T82" fmla="*/ 653 w 7549"/>
                <a:gd name="T83" fmla="*/ 6382 h 7255"/>
                <a:gd name="T84" fmla="*/ 1034 w 7549"/>
                <a:gd name="T85" fmla="*/ 7151 h 7255"/>
                <a:gd name="T86" fmla="*/ 1722 w 7549"/>
                <a:gd name="T87" fmla="*/ 7246 h 7255"/>
                <a:gd name="T88" fmla="*/ 2147 w 7549"/>
                <a:gd name="T89" fmla="*/ 6689 h 7255"/>
                <a:gd name="T90" fmla="*/ 2785 w 7549"/>
                <a:gd name="T91" fmla="*/ 6301 h 7255"/>
                <a:gd name="T92" fmla="*/ 3628 w 7549"/>
                <a:gd name="T93" fmla="*/ 5906 h 7255"/>
                <a:gd name="T94" fmla="*/ 4016 w 7549"/>
                <a:gd name="T95" fmla="*/ 5341 h 7255"/>
                <a:gd name="T96" fmla="*/ 4426 w 7549"/>
                <a:gd name="T97" fmla="*/ 5935 h 7255"/>
                <a:gd name="T98" fmla="*/ 4822 w 7549"/>
                <a:gd name="T99" fmla="*/ 5957 h 7255"/>
                <a:gd name="T100" fmla="*/ 5335 w 7549"/>
                <a:gd name="T101" fmla="*/ 5510 h 7255"/>
                <a:gd name="T102" fmla="*/ 5569 w 7549"/>
                <a:gd name="T103" fmla="*/ 4880 h 7255"/>
                <a:gd name="T104" fmla="*/ 5877 w 7549"/>
                <a:gd name="T105" fmla="*/ 4836 h 7255"/>
                <a:gd name="T106" fmla="*/ 5958 w 7549"/>
                <a:gd name="T107" fmla="*/ 4177 h 7255"/>
                <a:gd name="T108" fmla="*/ 5965 w 7549"/>
                <a:gd name="T109" fmla="*/ 3899 h 7255"/>
                <a:gd name="T110" fmla="*/ 6383 w 7549"/>
                <a:gd name="T111" fmla="*/ 3518 h 7255"/>
                <a:gd name="T112" fmla="*/ 7342 w 7549"/>
                <a:gd name="T113" fmla="*/ 3203 h 7255"/>
                <a:gd name="T114" fmla="*/ 7394 w 7549"/>
                <a:gd name="T115" fmla="*/ 2888 h 7255"/>
                <a:gd name="T116" fmla="*/ 7181 w 7549"/>
                <a:gd name="T117" fmla="*/ 1964 h 7255"/>
                <a:gd name="T118" fmla="*/ 6749 w 7549"/>
                <a:gd name="T119" fmla="*/ 1305 h 7255"/>
                <a:gd name="T120" fmla="*/ 6690 w 7549"/>
                <a:gd name="T121" fmla="*/ 682 h 7255"/>
                <a:gd name="T122" fmla="*/ 6471 w 7549"/>
                <a:gd name="T123" fmla="*/ 403 h 7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49" h="7255">
                  <a:moveTo>
                    <a:pt x="5862" y="30"/>
                  </a:moveTo>
                  <a:lnTo>
                    <a:pt x="5862" y="30"/>
                  </a:lnTo>
                  <a:cubicBezTo>
                    <a:pt x="5884" y="30"/>
                    <a:pt x="5899" y="44"/>
                    <a:pt x="5921" y="59"/>
                  </a:cubicBezTo>
                  <a:cubicBezTo>
                    <a:pt x="5965" y="96"/>
                    <a:pt x="5928" y="147"/>
                    <a:pt x="5965" y="191"/>
                  </a:cubicBezTo>
                  <a:cubicBezTo>
                    <a:pt x="5994" y="242"/>
                    <a:pt x="6009" y="323"/>
                    <a:pt x="5987" y="359"/>
                  </a:cubicBezTo>
                  <a:cubicBezTo>
                    <a:pt x="5972" y="389"/>
                    <a:pt x="5950" y="440"/>
                    <a:pt x="6024" y="469"/>
                  </a:cubicBezTo>
                  <a:cubicBezTo>
                    <a:pt x="6075" y="484"/>
                    <a:pt x="6148" y="499"/>
                    <a:pt x="6207" y="499"/>
                  </a:cubicBezTo>
                  <a:cubicBezTo>
                    <a:pt x="6243" y="499"/>
                    <a:pt x="6273" y="499"/>
                    <a:pt x="6295" y="484"/>
                  </a:cubicBezTo>
                  <a:cubicBezTo>
                    <a:pt x="6361" y="447"/>
                    <a:pt x="6492" y="477"/>
                    <a:pt x="6500" y="403"/>
                  </a:cubicBezTo>
                  <a:cubicBezTo>
                    <a:pt x="6507" y="338"/>
                    <a:pt x="6559" y="330"/>
                    <a:pt x="6588" y="264"/>
                  </a:cubicBezTo>
                  <a:cubicBezTo>
                    <a:pt x="6610" y="191"/>
                    <a:pt x="6624" y="162"/>
                    <a:pt x="6676" y="154"/>
                  </a:cubicBezTo>
                  <a:cubicBezTo>
                    <a:pt x="6705" y="147"/>
                    <a:pt x="6734" y="140"/>
                    <a:pt x="6764" y="140"/>
                  </a:cubicBezTo>
                  <a:cubicBezTo>
                    <a:pt x="6786" y="140"/>
                    <a:pt x="6808" y="140"/>
                    <a:pt x="6822" y="162"/>
                  </a:cubicBezTo>
                  <a:cubicBezTo>
                    <a:pt x="6866" y="206"/>
                    <a:pt x="6830" y="242"/>
                    <a:pt x="6786" y="271"/>
                  </a:cubicBezTo>
                  <a:cubicBezTo>
                    <a:pt x="6749" y="294"/>
                    <a:pt x="6756" y="345"/>
                    <a:pt x="6800" y="374"/>
                  </a:cubicBezTo>
                  <a:cubicBezTo>
                    <a:pt x="6837" y="396"/>
                    <a:pt x="6837" y="440"/>
                    <a:pt x="6808" y="484"/>
                  </a:cubicBezTo>
                  <a:cubicBezTo>
                    <a:pt x="6771" y="528"/>
                    <a:pt x="6756" y="645"/>
                    <a:pt x="6690" y="653"/>
                  </a:cubicBezTo>
                  <a:cubicBezTo>
                    <a:pt x="6617" y="660"/>
                    <a:pt x="6588" y="667"/>
                    <a:pt x="6559" y="733"/>
                  </a:cubicBezTo>
                  <a:cubicBezTo>
                    <a:pt x="6537" y="792"/>
                    <a:pt x="6500" y="836"/>
                    <a:pt x="6537" y="865"/>
                  </a:cubicBezTo>
                  <a:cubicBezTo>
                    <a:pt x="6566" y="902"/>
                    <a:pt x="6566" y="946"/>
                    <a:pt x="6624" y="968"/>
                  </a:cubicBezTo>
                  <a:cubicBezTo>
                    <a:pt x="6690" y="997"/>
                    <a:pt x="6756" y="1012"/>
                    <a:pt x="6720" y="1034"/>
                  </a:cubicBezTo>
                  <a:cubicBezTo>
                    <a:pt x="6690" y="1063"/>
                    <a:pt x="6647" y="1070"/>
                    <a:pt x="6654" y="1107"/>
                  </a:cubicBezTo>
                  <a:cubicBezTo>
                    <a:pt x="6661" y="1136"/>
                    <a:pt x="6654" y="1166"/>
                    <a:pt x="6617" y="1180"/>
                  </a:cubicBezTo>
                  <a:cubicBezTo>
                    <a:pt x="6588" y="1195"/>
                    <a:pt x="6588" y="1261"/>
                    <a:pt x="6595" y="1283"/>
                  </a:cubicBezTo>
                  <a:cubicBezTo>
                    <a:pt x="6602" y="1305"/>
                    <a:pt x="6624" y="1334"/>
                    <a:pt x="6712" y="1334"/>
                  </a:cubicBezTo>
                  <a:cubicBezTo>
                    <a:pt x="6734" y="1334"/>
                    <a:pt x="6756" y="1334"/>
                    <a:pt x="6778" y="1334"/>
                  </a:cubicBezTo>
                  <a:cubicBezTo>
                    <a:pt x="6830" y="1334"/>
                    <a:pt x="6859" y="1334"/>
                    <a:pt x="6873" y="1371"/>
                  </a:cubicBezTo>
                  <a:cubicBezTo>
                    <a:pt x="6888" y="1407"/>
                    <a:pt x="6866" y="1437"/>
                    <a:pt x="6873" y="1473"/>
                  </a:cubicBezTo>
                  <a:cubicBezTo>
                    <a:pt x="6881" y="1503"/>
                    <a:pt x="6940" y="1539"/>
                    <a:pt x="6940" y="1539"/>
                  </a:cubicBezTo>
                  <a:cubicBezTo>
                    <a:pt x="6940" y="1539"/>
                    <a:pt x="6947" y="1635"/>
                    <a:pt x="6961" y="1686"/>
                  </a:cubicBezTo>
                  <a:cubicBezTo>
                    <a:pt x="6969" y="1730"/>
                    <a:pt x="6976" y="1796"/>
                    <a:pt x="6947" y="1832"/>
                  </a:cubicBezTo>
                  <a:cubicBezTo>
                    <a:pt x="6932" y="1869"/>
                    <a:pt x="6954" y="1920"/>
                    <a:pt x="6991" y="1920"/>
                  </a:cubicBezTo>
                  <a:cubicBezTo>
                    <a:pt x="7006" y="1920"/>
                    <a:pt x="7020" y="1913"/>
                    <a:pt x="7035" y="1906"/>
                  </a:cubicBezTo>
                  <a:cubicBezTo>
                    <a:pt x="7057" y="1891"/>
                    <a:pt x="7071" y="1884"/>
                    <a:pt x="7086" y="1884"/>
                  </a:cubicBezTo>
                  <a:cubicBezTo>
                    <a:pt x="7130" y="1884"/>
                    <a:pt x="7152" y="1920"/>
                    <a:pt x="7152" y="1964"/>
                  </a:cubicBezTo>
                  <a:cubicBezTo>
                    <a:pt x="7152" y="2023"/>
                    <a:pt x="7181" y="2074"/>
                    <a:pt x="7225" y="2074"/>
                  </a:cubicBezTo>
                  <a:cubicBezTo>
                    <a:pt x="7262" y="2074"/>
                    <a:pt x="7284" y="2133"/>
                    <a:pt x="7284" y="2199"/>
                  </a:cubicBezTo>
                  <a:cubicBezTo>
                    <a:pt x="7284" y="2250"/>
                    <a:pt x="7313" y="2265"/>
                    <a:pt x="7364" y="2265"/>
                  </a:cubicBezTo>
                  <a:cubicBezTo>
                    <a:pt x="7387" y="2265"/>
                    <a:pt x="7401" y="2265"/>
                    <a:pt x="7423" y="2257"/>
                  </a:cubicBezTo>
                  <a:cubicBezTo>
                    <a:pt x="7430" y="2257"/>
                    <a:pt x="7438" y="2257"/>
                    <a:pt x="7438" y="2257"/>
                  </a:cubicBezTo>
                  <a:cubicBezTo>
                    <a:pt x="7511" y="2257"/>
                    <a:pt x="7489" y="2331"/>
                    <a:pt x="7460" y="2382"/>
                  </a:cubicBezTo>
                  <a:cubicBezTo>
                    <a:pt x="7423" y="2433"/>
                    <a:pt x="7474" y="2411"/>
                    <a:pt x="7474" y="2462"/>
                  </a:cubicBezTo>
                  <a:cubicBezTo>
                    <a:pt x="7474" y="2514"/>
                    <a:pt x="7438" y="2558"/>
                    <a:pt x="7401" y="2580"/>
                  </a:cubicBezTo>
                  <a:cubicBezTo>
                    <a:pt x="7364" y="2609"/>
                    <a:pt x="7364" y="2646"/>
                    <a:pt x="7372" y="2704"/>
                  </a:cubicBezTo>
                  <a:cubicBezTo>
                    <a:pt x="7387" y="2763"/>
                    <a:pt x="7438" y="2807"/>
                    <a:pt x="7394" y="2844"/>
                  </a:cubicBezTo>
                  <a:cubicBezTo>
                    <a:pt x="7350" y="2888"/>
                    <a:pt x="7299" y="2924"/>
                    <a:pt x="7350" y="2968"/>
                  </a:cubicBezTo>
                  <a:cubicBezTo>
                    <a:pt x="7379" y="2990"/>
                    <a:pt x="7416" y="2997"/>
                    <a:pt x="7438" y="2997"/>
                  </a:cubicBezTo>
                  <a:cubicBezTo>
                    <a:pt x="7445" y="2997"/>
                    <a:pt x="7452" y="2997"/>
                    <a:pt x="7452" y="2997"/>
                  </a:cubicBezTo>
                  <a:cubicBezTo>
                    <a:pt x="7438" y="3005"/>
                    <a:pt x="7423" y="3019"/>
                    <a:pt x="7423" y="3019"/>
                  </a:cubicBezTo>
                  <a:cubicBezTo>
                    <a:pt x="7423" y="3019"/>
                    <a:pt x="7438" y="3005"/>
                    <a:pt x="7452" y="2997"/>
                  </a:cubicBezTo>
                  <a:cubicBezTo>
                    <a:pt x="7467" y="2990"/>
                    <a:pt x="7474" y="2990"/>
                    <a:pt x="7474" y="2990"/>
                  </a:cubicBezTo>
                  <a:cubicBezTo>
                    <a:pt x="7474" y="2990"/>
                    <a:pt x="7445" y="3049"/>
                    <a:pt x="7387" y="3049"/>
                  </a:cubicBezTo>
                  <a:cubicBezTo>
                    <a:pt x="7328" y="3049"/>
                    <a:pt x="7277" y="3071"/>
                    <a:pt x="7277" y="3107"/>
                  </a:cubicBezTo>
                  <a:cubicBezTo>
                    <a:pt x="7277" y="3151"/>
                    <a:pt x="7342" y="3137"/>
                    <a:pt x="7313" y="3188"/>
                  </a:cubicBezTo>
                  <a:cubicBezTo>
                    <a:pt x="7291" y="3239"/>
                    <a:pt x="7247" y="3320"/>
                    <a:pt x="7203" y="3364"/>
                  </a:cubicBezTo>
                  <a:cubicBezTo>
                    <a:pt x="7159" y="3408"/>
                    <a:pt x="7042" y="3525"/>
                    <a:pt x="6998" y="3562"/>
                  </a:cubicBezTo>
                  <a:cubicBezTo>
                    <a:pt x="6961" y="3591"/>
                    <a:pt x="6940" y="3657"/>
                    <a:pt x="6866" y="3657"/>
                  </a:cubicBezTo>
                  <a:lnTo>
                    <a:pt x="6859" y="3657"/>
                  </a:lnTo>
                  <a:cubicBezTo>
                    <a:pt x="6778" y="3650"/>
                    <a:pt x="6749" y="3584"/>
                    <a:pt x="6771" y="3532"/>
                  </a:cubicBezTo>
                  <a:cubicBezTo>
                    <a:pt x="6800" y="3488"/>
                    <a:pt x="6771" y="3474"/>
                    <a:pt x="6720" y="3459"/>
                  </a:cubicBezTo>
                  <a:cubicBezTo>
                    <a:pt x="6676" y="3445"/>
                    <a:pt x="6647" y="3393"/>
                    <a:pt x="6602" y="3393"/>
                  </a:cubicBezTo>
                  <a:cubicBezTo>
                    <a:pt x="6595" y="3393"/>
                    <a:pt x="6588" y="3393"/>
                    <a:pt x="6573" y="3400"/>
                  </a:cubicBezTo>
                  <a:cubicBezTo>
                    <a:pt x="6515" y="3422"/>
                    <a:pt x="6427" y="3452"/>
                    <a:pt x="6361" y="3496"/>
                  </a:cubicBezTo>
                  <a:cubicBezTo>
                    <a:pt x="6302" y="3532"/>
                    <a:pt x="6324" y="3554"/>
                    <a:pt x="6361" y="3606"/>
                  </a:cubicBezTo>
                  <a:cubicBezTo>
                    <a:pt x="6405" y="3657"/>
                    <a:pt x="6456" y="3671"/>
                    <a:pt x="6471" y="3708"/>
                  </a:cubicBezTo>
                  <a:cubicBezTo>
                    <a:pt x="6492" y="3737"/>
                    <a:pt x="6507" y="3789"/>
                    <a:pt x="6434" y="3811"/>
                  </a:cubicBezTo>
                  <a:cubicBezTo>
                    <a:pt x="6375" y="3818"/>
                    <a:pt x="6309" y="3847"/>
                    <a:pt x="6258" y="3847"/>
                  </a:cubicBezTo>
                  <a:cubicBezTo>
                    <a:pt x="6243" y="3847"/>
                    <a:pt x="6221" y="3840"/>
                    <a:pt x="6214" y="3833"/>
                  </a:cubicBezTo>
                  <a:cubicBezTo>
                    <a:pt x="6185" y="3818"/>
                    <a:pt x="6163" y="3811"/>
                    <a:pt x="6141" y="3811"/>
                  </a:cubicBezTo>
                  <a:cubicBezTo>
                    <a:pt x="6119" y="3811"/>
                    <a:pt x="6097" y="3818"/>
                    <a:pt x="6075" y="3840"/>
                  </a:cubicBezTo>
                  <a:cubicBezTo>
                    <a:pt x="6053" y="3862"/>
                    <a:pt x="6024" y="3869"/>
                    <a:pt x="5994" y="3869"/>
                  </a:cubicBezTo>
                  <a:cubicBezTo>
                    <a:pt x="5972" y="3869"/>
                    <a:pt x="5950" y="3869"/>
                    <a:pt x="5928" y="3869"/>
                  </a:cubicBezTo>
                  <a:cubicBezTo>
                    <a:pt x="5877" y="3869"/>
                    <a:pt x="5906" y="3891"/>
                    <a:pt x="5833" y="3943"/>
                  </a:cubicBezTo>
                  <a:cubicBezTo>
                    <a:pt x="5767" y="3994"/>
                    <a:pt x="5760" y="3987"/>
                    <a:pt x="5716" y="4060"/>
                  </a:cubicBezTo>
                  <a:cubicBezTo>
                    <a:pt x="5672" y="4140"/>
                    <a:pt x="5635" y="4163"/>
                    <a:pt x="5665" y="4206"/>
                  </a:cubicBezTo>
                  <a:cubicBezTo>
                    <a:pt x="5701" y="4250"/>
                    <a:pt x="5687" y="4265"/>
                    <a:pt x="5716" y="4295"/>
                  </a:cubicBezTo>
                  <a:cubicBezTo>
                    <a:pt x="5730" y="4302"/>
                    <a:pt x="5738" y="4302"/>
                    <a:pt x="5752" y="4302"/>
                  </a:cubicBezTo>
                  <a:cubicBezTo>
                    <a:pt x="5774" y="4302"/>
                    <a:pt x="5797" y="4287"/>
                    <a:pt x="5826" y="4265"/>
                  </a:cubicBezTo>
                  <a:cubicBezTo>
                    <a:pt x="5870" y="4236"/>
                    <a:pt x="5906" y="4214"/>
                    <a:pt x="5965" y="4206"/>
                  </a:cubicBezTo>
                  <a:cubicBezTo>
                    <a:pt x="5972" y="4206"/>
                    <a:pt x="5980" y="4206"/>
                    <a:pt x="5980" y="4206"/>
                  </a:cubicBezTo>
                  <a:cubicBezTo>
                    <a:pt x="6016" y="4206"/>
                    <a:pt x="6009" y="4236"/>
                    <a:pt x="6024" y="4295"/>
                  </a:cubicBezTo>
                  <a:cubicBezTo>
                    <a:pt x="6038" y="4360"/>
                    <a:pt x="6046" y="4390"/>
                    <a:pt x="6068" y="4419"/>
                  </a:cubicBezTo>
                  <a:cubicBezTo>
                    <a:pt x="6082" y="4456"/>
                    <a:pt x="6082" y="4463"/>
                    <a:pt x="6060" y="4514"/>
                  </a:cubicBezTo>
                  <a:cubicBezTo>
                    <a:pt x="6031" y="4565"/>
                    <a:pt x="6009" y="4565"/>
                    <a:pt x="5972" y="4608"/>
                  </a:cubicBezTo>
                  <a:cubicBezTo>
                    <a:pt x="5936" y="4645"/>
                    <a:pt x="5906" y="4667"/>
                    <a:pt x="5950" y="4711"/>
                  </a:cubicBezTo>
                  <a:cubicBezTo>
                    <a:pt x="5987" y="4748"/>
                    <a:pt x="5980" y="4740"/>
                    <a:pt x="5936" y="4748"/>
                  </a:cubicBezTo>
                  <a:cubicBezTo>
                    <a:pt x="5899" y="4762"/>
                    <a:pt x="5870" y="4792"/>
                    <a:pt x="5855" y="4821"/>
                  </a:cubicBezTo>
                  <a:cubicBezTo>
                    <a:pt x="5848" y="4821"/>
                    <a:pt x="5848" y="4828"/>
                    <a:pt x="5848" y="4828"/>
                  </a:cubicBezTo>
                  <a:cubicBezTo>
                    <a:pt x="5848" y="4828"/>
                    <a:pt x="5870" y="4784"/>
                    <a:pt x="5818" y="4784"/>
                  </a:cubicBezTo>
                  <a:cubicBezTo>
                    <a:pt x="5782" y="4784"/>
                    <a:pt x="5730" y="4762"/>
                    <a:pt x="5679" y="4762"/>
                  </a:cubicBezTo>
                  <a:cubicBezTo>
                    <a:pt x="5657" y="4762"/>
                    <a:pt x="5635" y="4770"/>
                    <a:pt x="5613" y="4784"/>
                  </a:cubicBezTo>
                  <a:cubicBezTo>
                    <a:pt x="5555" y="4836"/>
                    <a:pt x="5525" y="4806"/>
                    <a:pt x="5540" y="4887"/>
                  </a:cubicBezTo>
                  <a:cubicBezTo>
                    <a:pt x="5555" y="4960"/>
                    <a:pt x="5569" y="4997"/>
                    <a:pt x="5599" y="5026"/>
                  </a:cubicBezTo>
                  <a:cubicBezTo>
                    <a:pt x="5620" y="5048"/>
                    <a:pt x="5635" y="5034"/>
                    <a:pt x="5591" y="5070"/>
                  </a:cubicBezTo>
                  <a:cubicBezTo>
                    <a:pt x="5547" y="5114"/>
                    <a:pt x="5533" y="5107"/>
                    <a:pt x="5496" y="5165"/>
                  </a:cubicBezTo>
                  <a:cubicBezTo>
                    <a:pt x="5459" y="5224"/>
                    <a:pt x="5430" y="5217"/>
                    <a:pt x="5430" y="5283"/>
                  </a:cubicBezTo>
                  <a:cubicBezTo>
                    <a:pt x="5430" y="5356"/>
                    <a:pt x="5459" y="5349"/>
                    <a:pt x="5408" y="5378"/>
                  </a:cubicBezTo>
                  <a:cubicBezTo>
                    <a:pt x="5357" y="5415"/>
                    <a:pt x="5357" y="5407"/>
                    <a:pt x="5328" y="5466"/>
                  </a:cubicBezTo>
                  <a:cubicBezTo>
                    <a:pt x="5291" y="5525"/>
                    <a:pt x="5320" y="5532"/>
                    <a:pt x="5225" y="5561"/>
                  </a:cubicBezTo>
                  <a:cubicBezTo>
                    <a:pt x="5196" y="5568"/>
                    <a:pt x="5181" y="5568"/>
                    <a:pt x="5166" y="5568"/>
                  </a:cubicBezTo>
                  <a:cubicBezTo>
                    <a:pt x="5122" y="5568"/>
                    <a:pt x="5108" y="5546"/>
                    <a:pt x="5086" y="5517"/>
                  </a:cubicBezTo>
                  <a:cubicBezTo>
                    <a:pt x="5071" y="5488"/>
                    <a:pt x="5064" y="5473"/>
                    <a:pt x="5049" y="5473"/>
                  </a:cubicBezTo>
                  <a:cubicBezTo>
                    <a:pt x="5042" y="5473"/>
                    <a:pt x="5034" y="5480"/>
                    <a:pt x="5020" y="5510"/>
                  </a:cubicBezTo>
                  <a:cubicBezTo>
                    <a:pt x="4998" y="5568"/>
                    <a:pt x="5005" y="5590"/>
                    <a:pt x="4932" y="5627"/>
                  </a:cubicBezTo>
                  <a:cubicBezTo>
                    <a:pt x="4866" y="5664"/>
                    <a:pt x="4844" y="5671"/>
                    <a:pt x="4815" y="5722"/>
                  </a:cubicBezTo>
                  <a:cubicBezTo>
                    <a:pt x="4792" y="5774"/>
                    <a:pt x="4734" y="5752"/>
                    <a:pt x="4741" y="5810"/>
                  </a:cubicBezTo>
                  <a:cubicBezTo>
                    <a:pt x="4749" y="5876"/>
                    <a:pt x="4771" y="5839"/>
                    <a:pt x="4785" y="5913"/>
                  </a:cubicBezTo>
                  <a:cubicBezTo>
                    <a:pt x="4792" y="5994"/>
                    <a:pt x="4815" y="6015"/>
                    <a:pt x="4763" y="6089"/>
                  </a:cubicBezTo>
                  <a:cubicBezTo>
                    <a:pt x="4749" y="6111"/>
                    <a:pt x="4727" y="6140"/>
                    <a:pt x="4712" y="6162"/>
                  </a:cubicBezTo>
                  <a:cubicBezTo>
                    <a:pt x="4712" y="6147"/>
                    <a:pt x="4712" y="6133"/>
                    <a:pt x="4712" y="6118"/>
                  </a:cubicBezTo>
                  <a:cubicBezTo>
                    <a:pt x="4712" y="6096"/>
                    <a:pt x="4705" y="6089"/>
                    <a:pt x="4690" y="6089"/>
                  </a:cubicBezTo>
                  <a:cubicBezTo>
                    <a:pt x="4675" y="6089"/>
                    <a:pt x="4661" y="6096"/>
                    <a:pt x="4639" y="6103"/>
                  </a:cubicBezTo>
                  <a:cubicBezTo>
                    <a:pt x="4631" y="6103"/>
                    <a:pt x="4617" y="6103"/>
                    <a:pt x="4609" y="6103"/>
                  </a:cubicBezTo>
                  <a:cubicBezTo>
                    <a:pt x="4580" y="6103"/>
                    <a:pt x="4566" y="6096"/>
                    <a:pt x="4573" y="6059"/>
                  </a:cubicBezTo>
                  <a:cubicBezTo>
                    <a:pt x="4580" y="6015"/>
                    <a:pt x="4529" y="6001"/>
                    <a:pt x="4499" y="5964"/>
                  </a:cubicBezTo>
                  <a:cubicBezTo>
                    <a:pt x="4478" y="5935"/>
                    <a:pt x="4434" y="5906"/>
                    <a:pt x="4411" y="5884"/>
                  </a:cubicBezTo>
                  <a:cubicBezTo>
                    <a:pt x="4382" y="5854"/>
                    <a:pt x="4382" y="5788"/>
                    <a:pt x="4390" y="5759"/>
                  </a:cubicBezTo>
                  <a:cubicBezTo>
                    <a:pt x="4397" y="5737"/>
                    <a:pt x="4426" y="5686"/>
                    <a:pt x="4419" y="5649"/>
                  </a:cubicBezTo>
                  <a:cubicBezTo>
                    <a:pt x="4411" y="5620"/>
                    <a:pt x="4346" y="5612"/>
                    <a:pt x="4346" y="5612"/>
                  </a:cubicBezTo>
                  <a:cubicBezTo>
                    <a:pt x="4346" y="5612"/>
                    <a:pt x="4346" y="5612"/>
                    <a:pt x="4331" y="5612"/>
                  </a:cubicBezTo>
                  <a:cubicBezTo>
                    <a:pt x="4316" y="5612"/>
                    <a:pt x="4287" y="5605"/>
                    <a:pt x="4272" y="5583"/>
                  </a:cubicBezTo>
                  <a:cubicBezTo>
                    <a:pt x="4258" y="5546"/>
                    <a:pt x="4228" y="5525"/>
                    <a:pt x="4199" y="5510"/>
                  </a:cubicBezTo>
                  <a:cubicBezTo>
                    <a:pt x="4162" y="5488"/>
                    <a:pt x="4104" y="5466"/>
                    <a:pt x="4126" y="5422"/>
                  </a:cubicBezTo>
                  <a:cubicBezTo>
                    <a:pt x="4155" y="5378"/>
                    <a:pt x="4155" y="5327"/>
                    <a:pt x="4126" y="5297"/>
                  </a:cubicBezTo>
                  <a:cubicBezTo>
                    <a:pt x="4118" y="5283"/>
                    <a:pt x="4104" y="5275"/>
                    <a:pt x="4089" y="5275"/>
                  </a:cubicBezTo>
                  <a:cubicBezTo>
                    <a:pt x="4067" y="5275"/>
                    <a:pt x="4038" y="5290"/>
                    <a:pt x="4001" y="5319"/>
                  </a:cubicBezTo>
                  <a:cubicBezTo>
                    <a:pt x="3943" y="5363"/>
                    <a:pt x="3965" y="5422"/>
                    <a:pt x="3957" y="5466"/>
                  </a:cubicBezTo>
                  <a:cubicBezTo>
                    <a:pt x="3950" y="5510"/>
                    <a:pt x="3950" y="5568"/>
                    <a:pt x="3921" y="5590"/>
                  </a:cubicBezTo>
                  <a:cubicBezTo>
                    <a:pt x="3899" y="5620"/>
                    <a:pt x="3855" y="5634"/>
                    <a:pt x="3818" y="5678"/>
                  </a:cubicBezTo>
                  <a:cubicBezTo>
                    <a:pt x="3789" y="5722"/>
                    <a:pt x="3789" y="5744"/>
                    <a:pt x="3774" y="5803"/>
                  </a:cubicBezTo>
                  <a:cubicBezTo>
                    <a:pt x="3752" y="5862"/>
                    <a:pt x="3781" y="5839"/>
                    <a:pt x="3708" y="5854"/>
                  </a:cubicBezTo>
                  <a:cubicBezTo>
                    <a:pt x="3642" y="5876"/>
                    <a:pt x="3606" y="5854"/>
                    <a:pt x="3598" y="5898"/>
                  </a:cubicBezTo>
                  <a:cubicBezTo>
                    <a:pt x="3598" y="5927"/>
                    <a:pt x="3576" y="5949"/>
                    <a:pt x="3554" y="5949"/>
                  </a:cubicBezTo>
                  <a:cubicBezTo>
                    <a:pt x="3547" y="5949"/>
                    <a:pt x="3547" y="5949"/>
                    <a:pt x="3540" y="5935"/>
                  </a:cubicBezTo>
                  <a:cubicBezTo>
                    <a:pt x="3540" y="5920"/>
                    <a:pt x="3532" y="5913"/>
                    <a:pt x="3525" y="5913"/>
                  </a:cubicBezTo>
                  <a:cubicBezTo>
                    <a:pt x="3503" y="5913"/>
                    <a:pt x="3474" y="5942"/>
                    <a:pt x="3430" y="5971"/>
                  </a:cubicBezTo>
                  <a:cubicBezTo>
                    <a:pt x="3371" y="6015"/>
                    <a:pt x="3312" y="6015"/>
                    <a:pt x="3276" y="6023"/>
                  </a:cubicBezTo>
                  <a:cubicBezTo>
                    <a:pt x="3247" y="6037"/>
                    <a:pt x="3173" y="6067"/>
                    <a:pt x="3144" y="6125"/>
                  </a:cubicBezTo>
                  <a:cubicBezTo>
                    <a:pt x="3107" y="6184"/>
                    <a:pt x="3107" y="6199"/>
                    <a:pt x="3085" y="6228"/>
                  </a:cubicBezTo>
                  <a:cubicBezTo>
                    <a:pt x="3056" y="6265"/>
                    <a:pt x="2983" y="6287"/>
                    <a:pt x="2939" y="6316"/>
                  </a:cubicBezTo>
                  <a:cubicBezTo>
                    <a:pt x="2931" y="6316"/>
                    <a:pt x="2924" y="6323"/>
                    <a:pt x="2917" y="6323"/>
                  </a:cubicBezTo>
                  <a:cubicBezTo>
                    <a:pt x="2873" y="6323"/>
                    <a:pt x="2821" y="6272"/>
                    <a:pt x="2785" y="6272"/>
                  </a:cubicBezTo>
                  <a:cubicBezTo>
                    <a:pt x="2741" y="6272"/>
                    <a:pt x="2690" y="6330"/>
                    <a:pt x="2646" y="6367"/>
                  </a:cubicBezTo>
                  <a:cubicBezTo>
                    <a:pt x="2609" y="6396"/>
                    <a:pt x="2572" y="6418"/>
                    <a:pt x="2528" y="6418"/>
                  </a:cubicBezTo>
                  <a:cubicBezTo>
                    <a:pt x="2499" y="6418"/>
                    <a:pt x="2470" y="6396"/>
                    <a:pt x="2440" y="6396"/>
                  </a:cubicBezTo>
                  <a:cubicBezTo>
                    <a:pt x="2426" y="6396"/>
                    <a:pt x="2411" y="6404"/>
                    <a:pt x="2404" y="6418"/>
                  </a:cubicBezTo>
                  <a:cubicBezTo>
                    <a:pt x="2367" y="6462"/>
                    <a:pt x="2360" y="6492"/>
                    <a:pt x="2330" y="6499"/>
                  </a:cubicBezTo>
                  <a:cubicBezTo>
                    <a:pt x="2309" y="6514"/>
                    <a:pt x="2213" y="6499"/>
                    <a:pt x="2206" y="6536"/>
                  </a:cubicBezTo>
                  <a:cubicBezTo>
                    <a:pt x="2199" y="6572"/>
                    <a:pt x="2206" y="6594"/>
                    <a:pt x="2155" y="6602"/>
                  </a:cubicBezTo>
                  <a:cubicBezTo>
                    <a:pt x="2103" y="6609"/>
                    <a:pt x="2103" y="6675"/>
                    <a:pt x="2118" y="6704"/>
                  </a:cubicBezTo>
                  <a:cubicBezTo>
                    <a:pt x="2140" y="6741"/>
                    <a:pt x="2111" y="6792"/>
                    <a:pt x="2067" y="6844"/>
                  </a:cubicBezTo>
                  <a:cubicBezTo>
                    <a:pt x="2059" y="6858"/>
                    <a:pt x="2045" y="6865"/>
                    <a:pt x="2030" y="6865"/>
                  </a:cubicBezTo>
                  <a:cubicBezTo>
                    <a:pt x="1994" y="6865"/>
                    <a:pt x="1964" y="6829"/>
                    <a:pt x="1942" y="6807"/>
                  </a:cubicBezTo>
                  <a:cubicBezTo>
                    <a:pt x="1920" y="6792"/>
                    <a:pt x="1898" y="6748"/>
                    <a:pt x="1869" y="6748"/>
                  </a:cubicBezTo>
                  <a:cubicBezTo>
                    <a:pt x="1862" y="6748"/>
                    <a:pt x="1854" y="6756"/>
                    <a:pt x="1840" y="6763"/>
                  </a:cubicBezTo>
                  <a:cubicBezTo>
                    <a:pt x="1796" y="6807"/>
                    <a:pt x="1803" y="6821"/>
                    <a:pt x="1803" y="6887"/>
                  </a:cubicBezTo>
                  <a:cubicBezTo>
                    <a:pt x="1803" y="6946"/>
                    <a:pt x="1840" y="6939"/>
                    <a:pt x="1876" y="6968"/>
                  </a:cubicBezTo>
                  <a:cubicBezTo>
                    <a:pt x="1906" y="7005"/>
                    <a:pt x="1840" y="7049"/>
                    <a:pt x="1847" y="7085"/>
                  </a:cubicBezTo>
                  <a:cubicBezTo>
                    <a:pt x="1854" y="7129"/>
                    <a:pt x="1847" y="7166"/>
                    <a:pt x="1803" y="7188"/>
                  </a:cubicBezTo>
                  <a:cubicBezTo>
                    <a:pt x="1781" y="7203"/>
                    <a:pt x="1752" y="7217"/>
                    <a:pt x="1722" y="7217"/>
                  </a:cubicBezTo>
                  <a:cubicBezTo>
                    <a:pt x="1708" y="7217"/>
                    <a:pt x="1693" y="7210"/>
                    <a:pt x="1678" y="7203"/>
                  </a:cubicBezTo>
                  <a:cubicBezTo>
                    <a:pt x="1664" y="7180"/>
                    <a:pt x="1642" y="7151"/>
                    <a:pt x="1627" y="7151"/>
                  </a:cubicBezTo>
                  <a:cubicBezTo>
                    <a:pt x="1627" y="7151"/>
                    <a:pt x="1620" y="7151"/>
                    <a:pt x="1620" y="7166"/>
                  </a:cubicBezTo>
                  <a:cubicBezTo>
                    <a:pt x="1613" y="7180"/>
                    <a:pt x="1605" y="7188"/>
                    <a:pt x="1590" y="7188"/>
                  </a:cubicBezTo>
                  <a:cubicBezTo>
                    <a:pt x="1576" y="7188"/>
                    <a:pt x="1547" y="7173"/>
                    <a:pt x="1532" y="7158"/>
                  </a:cubicBezTo>
                  <a:cubicBezTo>
                    <a:pt x="1510" y="7129"/>
                    <a:pt x="1480" y="7085"/>
                    <a:pt x="1429" y="7085"/>
                  </a:cubicBezTo>
                  <a:cubicBezTo>
                    <a:pt x="1422" y="7085"/>
                    <a:pt x="1415" y="7085"/>
                    <a:pt x="1407" y="7085"/>
                  </a:cubicBezTo>
                  <a:cubicBezTo>
                    <a:pt x="1349" y="7107"/>
                    <a:pt x="1319" y="7122"/>
                    <a:pt x="1254" y="7203"/>
                  </a:cubicBezTo>
                  <a:cubicBezTo>
                    <a:pt x="1239" y="7217"/>
                    <a:pt x="1224" y="7225"/>
                    <a:pt x="1209" y="7225"/>
                  </a:cubicBezTo>
                  <a:cubicBezTo>
                    <a:pt x="1173" y="7225"/>
                    <a:pt x="1158" y="7144"/>
                    <a:pt x="1136" y="7115"/>
                  </a:cubicBezTo>
                  <a:cubicBezTo>
                    <a:pt x="1114" y="7078"/>
                    <a:pt x="1099" y="7063"/>
                    <a:pt x="1070" y="7063"/>
                  </a:cubicBezTo>
                  <a:cubicBezTo>
                    <a:pt x="1063" y="7063"/>
                    <a:pt x="1056" y="7063"/>
                    <a:pt x="1048" y="7063"/>
                  </a:cubicBezTo>
                  <a:cubicBezTo>
                    <a:pt x="1019" y="7071"/>
                    <a:pt x="1019" y="7107"/>
                    <a:pt x="1004" y="7144"/>
                  </a:cubicBezTo>
                  <a:cubicBezTo>
                    <a:pt x="997" y="7137"/>
                    <a:pt x="989" y="7129"/>
                    <a:pt x="982" y="7115"/>
                  </a:cubicBezTo>
                  <a:cubicBezTo>
                    <a:pt x="946" y="7063"/>
                    <a:pt x="960" y="7027"/>
                    <a:pt x="1004" y="6939"/>
                  </a:cubicBezTo>
                  <a:cubicBezTo>
                    <a:pt x="1048" y="6844"/>
                    <a:pt x="989" y="6844"/>
                    <a:pt x="960" y="6777"/>
                  </a:cubicBezTo>
                  <a:cubicBezTo>
                    <a:pt x="931" y="6719"/>
                    <a:pt x="894" y="6660"/>
                    <a:pt x="814" y="6660"/>
                  </a:cubicBezTo>
                  <a:cubicBezTo>
                    <a:pt x="806" y="6660"/>
                    <a:pt x="792" y="6660"/>
                    <a:pt x="777" y="6660"/>
                  </a:cubicBezTo>
                  <a:cubicBezTo>
                    <a:pt x="748" y="6668"/>
                    <a:pt x="733" y="6675"/>
                    <a:pt x="718" y="6675"/>
                  </a:cubicBezTo>
                  <a:cubicBezTo>
                    <a:pt x="682" y="6675"/>
                    <a:pt x="689" y="6653"/>
                    <a:pt x="667" y="6616"/>
                  </a:cubicBezTo>
                  <a:cubicBezTo>
                    <a:pt x="631" y="6572"/>
                    <a:pt x="594" y="6565"/>
                    <a:pt x="616" y="6470"/>
                  </a:cubicBezTo>
                  <a:cubicBezTo>
                    <a:pt x="645" y="6382"/>
                    <a:pt x="653" y="6433"/>
                    <a:pt x="740" y="6360"/>
                  </a:cubicBezTo>
                  <a:cubicBezTo>
                    <a:pt x="836" y="6279"/>
                    <a:pt x="792" y="6308"/>
                    <a:pt x="770" y="6243"/>
                  </a:cubicBezTo>
                  <a:cubicBezTo>
                    <a:pt x="755" y="6221"/>
                    <a:pt x="748" y="6213"/>
                    <a:pt x="740" y="6213"/>
                  </a:cubicBezTo>
                  <a:cubicBezTo>
                    <a:pt x="726" y="6213"/>
                    <a:pt x="711" y="6221"/>
                    <a:pt x="682" y="6221"/>
                  </a:cubicBezTo>
                  <a:cubicBezTo>
                    <a:pt x="667" y="6221"/>
                    <a:pt x="653" y="6221"/>
                    <a:pt x="631" y="6213"/>
                  </a:cubicBezTo>
                  <a:cubicBezTo>
                    <a:pt x="543" y="6177"/>
                    <a:pt x="594" y="6162"/>
                    <a:pt x="565" y="6074"/>
                  </a:cubicBezTo>
                  <a:cubicBezTo>
                    <a:pt x="528" y="5986"/>
                    <a:pt x="543" y="5994"/>
                    <a:pt x="506" y="5935"/>
                  </a:cubicBezTo>
                  <a:cubicBezTo>
                    <a:pt x="491" y="5920"/>
                    <a:pt x="477" y="5913"/>
                    <a:pt x="462" y="5913"/>
                  </a:cubicBezTo>
                  <a:cubicBezTo>
                    <a:pt x="440" y="5913"/>
                    <a:pt x="404" y="5927"/>
                    <a:pt x="374" y="5927"/>
                  </a:cubicBezTo>
                  <a:cubicBezTo>
                    <a:pt x="367" y="5927"/>
                    <a:pt x="367" y="5927"/>
                    <a:pt x="359" y="5927"/>
                  </a:cubicBezTo>
                  <a:cubicBezTo>
                    <a:pt x="301" y="5913"/>
                    <a:pt x="294" y="5884"/>
                    <a:pt x="316" y="5803"/>
                  </a:cubicBezTo>
                  <a:cubicBezTo>
                    <a:pt x="337" y="5722"/>
                    <a:pt x="301" y="5737"/>
                    <a:pt x="257" y="5708"/>
                  </a:cubicBezTo>
                  <a:cubicBezTo>
                    <a:pt x="213" y="5686"/>
                    <a:pt x="176" y="5656"/>
                    <a:pt x="235" y="5642"/>
                  </a:cubicBezTo>
                  <a:cubicBezTo>
                    <a:pt x="294" y="5634"/>
                    <a:pt x="294" y="5583"/>
                    <a:pt x="294" y="5517"/>
                  </a:cubicBezTo>
                  <a:cubicBezTo>
                    <a:pt x="294" y="5488"/>
                    <a:pt x="308" y="5480"/>
                    <a:pt x="323" y="5480"/>
                  </a:cubicBezTo>
                  <a:cubicBezTo>
                    <a:pt x="345" y="5480"/>
                    <a:pt x="374" y="5488"/>
                    <a:pt x="404" y="5488"/>
                  </a:cubicBezTo>
                  <a:cubicBezTo>
                    <a:pt x="411" y="5488"/>
                    <a:pt x="418" y="5488"/>
                    <a:pt x="425" y="5488"/>
                  </a:cubicBezTo>
                  <a:cubicBezTo>
                    <a:pt x="491" y="5473"/>
                    <a:pt x="447" y="5393"/>
                    <a:pt x="447" y="5327"/>
                  </a:cubicBezTo>
                  <a:cubicBezTo>
                    <a:pt x="447" y="5261"/>
                    <a:pt x="447" y="5239"/>
                    <a:pt x="396" y="5239"/>
                  </a:cubicBezTo>
                  <a:cubicBezTo>
                    <a:pt x="337" y="5239"/>
                    <a:pt x="279" y="5202"/>
                    <a:pt x="323" y="5136"/>
                  </a:cubicBezTo>
                  <a:cubicBezTo>
                    <a:pt x="359" y="5077"/>
                    <a:pt x="337" y="5048"/>
                    <a:pt x="308" y="5048"/>
                  </a:cubicBezTo>
                  <a:cubicBezTo>
                    <a:pt x="301" y="5048"/>
                    <a:pt x="294" y="5056"/>
                    <a:pt x="294" y="5056"/>
                  </a:cubicBezTo>
                  <a:cubicBezTo>
                    <a:pt x="257" y="5063"/>
                    <a:pt x="220" y="5056"/>
                    <a:pt x="132" y="5077"/>
                  </a:cubicBezTo>
                  <a:cubicBezTo>
                    <a:pt x="118" y="5077"/>
                    <a:pt x="110" y="5077"/>
                    <a:pt x="103" y="5077"/>
                  </a:cubicBezTo>
                  <a:cubicBezTo>
                    <a:pt x="52" y="5077"/>
                    <a:pt x="74" y="5012"/>
                    <a:pt x="74" y="4938"/>
                  </a:cubicBezTo>
                  <a:cubicBezTo>
                    <a:pt x="74" y="4858"/>
                    <a:pt x="15" y="4814"/>
                    <a:pt x="66" y="4784"/>
                  </a:cubicBezTo>
                  <a:cubicBezTo>
                    <a:pt x="88" y="4762"/>
                    <a:pt x="103" y="4755"/>
                    <a:pt x="110" y="4755"/>
                  </a:cubicBezTo>
                  <a:cubicBezTo>
                    <a:pt x="125" y="4755"/>
                    <a:pt x="132" y="4770"/>
                    <a:pt x="132" y="4792"/>
                  </a:cubicBezTo>
                  <a:cubicBezTo>
                    <a:pt x="132" y="4828"/>
                    <a:pt x="176" y="4872"/>
                    <a:pt x="206" y="4872"/>
                  </a:cubicBezTo>
                  <a:cubicBezTo>
                    <a:pt x="213" y="4872"/>
                    <a:pt x="220" y="4865"/>
                    <a:pt x="220" y="4858"/>
                  </a:cubicBezTo>
                  <a:cubicBezTo>
                    <a:pt x="242" y="4828"/>
                    <a:pt x="264" y="4748"/>
                    <a:pt x="323" y="4704"/>
                  </a:cubicBezTo>
                  <a:cubicBezTo>
                    <a:pt x="381" y="4660"/>
                    <a:pt x="381" y="4689"/>
                    <a:pt x="418" y="4623"/>
                  </a:cubicBezTo>
                  <a:cubicBezTo>
                    <a:pt x="447" y="4557"/>
                    <a:pt x="491" y="4543"/>
                    <a:pt x="550" y="4521"/>
                  </a:cubicBezTo>
                  <a:cubicBezTo>
                    <a:pt x="609" y="4499"/>
                    <a:pt x="631" y="4521"/>
                    <a:pt x="631" y="4485"/>
                  </a:cubicBezTo>
                  <a:cubicBezTo>
                    <a:pt x="631" y="4456"/>
                    <a:pt x="609" y="4434"/>
                    <a:pt x="609" y="4434"/>
                  </a:cubicBezTo>
                  <a:cubicBezTo>
                    <a:pt x="689" y="4375"/>
                    <a:pt x="689" y="4375"/>
                    <a:pt x="689" y="4375"/>
                  </a:cubicBezTo>
                  <a:cubicBezTo>
                    <a:pt x="689" y="4375"/>
                    <a:pt x="682" y="4353"/>
                    <a:pt x="653" y="4353"/>
                  </a:cubicBezTo>
                  <a:cubicBezTo>
                    <a:pt x="645" y="4353"/>
                    <a:pt x="638" y="4353"/>
                    <a:pt x="616" y="4360"/>
                  </a:cubicBezTo>
                  <a:cubicBezTo>
                    <a:pt x="579" y="4382"/>
                    <a:pt x="543" y="4404"/>
                    <a:pt x="506" y="4404"/>
                  </a:cubicBezTo>
                  <a:cubicBezTo>
                    <a:pt x="491" y="4404"/>
                    <a:pt x="469" y="4397"/>
                    <a:pt x="447" y="4390"/>
                  </a:cubicBezTo>
                  <a:cubicBezTo>
                    <a:pt x="396" y="4353"/>
                    <a:pt x="462" y="4236"/>
                    <a:pt x="506" y="4185"/>
                  </a:cubicBezTo>
                  <a:cubicBezTo>
                    <a:pt x="550" y="4126"/>
                    <a:pt x="587" y="4045"/>
                    <a:pt x="653" y="3957"/>
                  </a:cubicBezTo>
                  <a:cubicBezTo>
                    <a:pt x="718" y="3862"/>
                    <a:pt x="755" y="3884"/>
                    <a:pt x="777" y="3818"/>
                  </a:cubicBezTo>
                  <a:cubicBezTo>
                    <a:pt x="799" y="3752"/>
                    <a:pt x="755" y="3686"/>
                    <a:pt x="799" y="3591"/>
                  </a:cubicBezTo>
                  <a:cubicBezTo>
                    <a:pt x="843" y="3503"/>
                    <a:pt x="799" y="3422"/>
                    <a:pt x="777" y="3335"/>
                  </a:cubicBezTo>
                  <a:cubicBezTo>
                    <a:pt x="755" y="3239"/>
                    <a:pt x="718" y="3232"/>
                    <a:pt x="711" y="3173"/>
                  </a:cubicBezTo>
                  <a:cubicBezTo>
                    <a:pt x="697" y="3115"/>
                    <a:pt x="667" y="3071"/>
                    <a:pt x="594" y="3005"/>
                  </a:cubicBezTo>
                  <a:cubicBezTo>
                    <a:pt x="528" y="2931"/>
                    <a:pt x="543" y="2924"/>
                    <a:pt x="594" y="2880"/>
                  </a:cubicBezTo>
                  <a:cubicBezTo>
                    <a:pt x="653" y="2836"/>
                    <a:pt x="572" y="2807"/>
                    <a:pt x="521" y="2785"/>
                  </a:cubicBezTo>
                  <a:cubicBezTo>
                    <a:pt x="462" y="2763"/>
                    <a:pt x="447" y="2741"/>
                    <a:pt x="447" y="2675"/>
                  </a:cubicBezTo>
                  <a:cubicBezTo>
                    <a:pt x="447" y="2609"/>
                    <a:pt x="447" y="2558"/>
                    <a:pt x="396" y="2536"/>
                  </a:cubicBezTo>
                  <a:cubicBezTo>
                    <a:pt x="367" y="2528"/>
                    <a:pt x="337" y="2521"/>
                    <a:pt x="316" y="2521"/>
                  </a:cubicBezTo>
                  <a:cubicBezTo>
                    <a:pt x="294" y="2521"/>
                    <a:pt x="279" y="2528"/>
                    <a:pt x="279" y="2528"/>
                  </a:cubicBezTo>
                  <a:cubicBezTo>
                    <a:pt x="279" y="2528"/>
                    <a:pt x="301" y="2492"/>
                    <a:pt x="359" y="2470"/>
                  </a:cubicBezTo>
                  <a:cubicBezTo>
                    <a:pt x="418" y="2448"/>
                    <a:pt x="396" y="2389"/>
                    <a:pt x="337" y="2345"/>
                  </a:cubicBezTo>
                  <a:cubicBezTo>
                    <a:pt x="279" y="2301"/>
                    <a:pt x="279" y="2243"/>
                    <a:pt x="345" y="2235"/>
                  </a:cubicBezTo>
                  <a:cubicBezTo>
                    <a:pt x="418" y="2221"/>
                    <a:pt x="462" y="2206"/>
                    <a:pt x="484" y="2162"/>
                  </a:cubicBezTo>
                  <a:cubicBezTo>
                    <a:pt x="499" y="2133"/>
                    <a:pt x="521" y="2118"/>
                    <a:pt x="543" y="2118"/>
                  </a:cubicBezTo>
                  <a:cubicBezTo>
                    <a:pt x="550" y="2118"/>
                    <a:pt x="565" y="2126"/>
                    <a:pt x="572" y="2140"/>
                  </a:cubicBezTo>
                  <a:cubicBezTo>
                    <a:pt x="594" y="2184"/>
                    <a:pt x="631" y="2199"/>
                    <a:pt x="711" y="2199"/>
                  </a:cubicBezTo>
                  <a:cubicBezTo>
                    <a:pt x="792" y="2199"/>
                    <a:pt x="689" y="2096"/>
                    <a:pt x="653" y="2052"/>
                  </a:cubicBezTo>
                  <a:cubicBezTo>
                    <a:pt x="616" y="2008"/>
                    <a:pt x="689" y="1994"/>
                    <a:pt x="718" y="1994"/>
                  </a:cubicBezTo>
                  <a:cubicBezTo>
                    <a:pt x="755" y="1994"/>
                    <a:pt x="770" y="2059"/>
                    <a:pt x="792" y="2111"/>
                  </a:cubicBezTo>
                  <a:cubicBezTo>
                    <a:pt x="806" y="2140"/>
                    <a:pt x="843" y="2147"/>
                    <a:pt x="880" y="2147"/>
                  </a:cubicBezTo>
                  <a:cubicBezTo>
                    <a:pt x="902" y="2147"/>
                    <a:pt x="924" y="2147"/>
                    <a:pt x="946" y="2140"/>
                  </a:cubicBezTo>
                  <a:cubicBezTo>
                    <a:pt x="953" y="2140"/>
                    <a:pt x="960" y="2140"/>
                    <a:pt x="968" y="2140"/>
                  </a:cubicBezTo>
                  <a:cubicBezTo>
                    <a:pt x="1034" y="2140"/>
                    <a:pt x="1092" y="2177"/>
                    <a:pt x="1144" y="2221"/>
                  </a:cubicBezTo>
                  <a:cubicBezTo>
                    <a:pt x="1173" y="2243"/>
                    <a:pt x="1195" y="2257"/>
                    <a:pt x="1217" y="2257"/>
                  </a:cubicBezTo>
                  <a:cubicBezTo>
                    <a:pt x="1231" y="2257"/>
                    <a:pt x="1239" y="2250"/>
                    <a:pt x="1246" y="2235"/>
                  </a:cubicBezTo>
                  <a:cubicBezTo>
                    <a:pt x="1254" y="2184"/>
                    <a:pt x="1173" y="2155"/>
                    <a:pt x="1187" y="2118"/>
                  </a:cubicBezTo>
                  <a:cubicBezTo>
                    <a:pt x="1187" y="2111"/>
                    <a:pt x="1202" y="2104"/>
                    <a:pt x="1209" y="2104"/>
                  </a:cubicBezTo>
                  <a:cubicBezTo>
                    <a:pt x="1239" y="2104"/>
                    <a:pt x="1283" y="2126"/>
                    <a:pt x="1312" y="2162"/>
                  </a:cubicBezTo>
                  <a:cubicBezTo>
                    <a:pt x="1327" y="2184"/>
                    <a:pt x="1341" y="2191"/>
                    <a:pt x="1363" y="2191"/>
                  </a:cubicBezTo>
                  <a:cubicBezTo>
                    <a:pt x="1407" y="2191"/>
                    <a:pt x="1459" y="2155"/>
                    <a:pt x="1480" y="2133"/>
                  </a:cubicBezTo>
                  <a:cubicBezTo>
                    <a:pt x="1517" y="2096"/>
                    <a:pt x="1686" y="2030"/>
                    <a:pt x="1752" y="2008"/>
                  </a:cubicBezTo>
                  <a:cubicBezTo>
                    <a:pt x="1774" y="2001"/>
                    <a:pt x="1788" y="1994"/>
                    <a:pt x="1796" y="1994"/>
                  </a:cubicBezTo>
                  <a:cubicBezTo>
                    <a:pt x="1840" y="1994"/>
                    <a:pt x="1854" y="2023"/>
                    <a:pt x="1869" y="2059"/>
                  </a:cubicBezTo>
                  <a:cubicBezTo>
                    <a:pt x="1869" y="2074"/>
                    <a:pt x="1876" y="2081"/>
                    <a:pt x="1891" y="2081"/>
                  </a:cubicBezTo>
                  <a:cubicBezTo>
                    <a:pt x="1928" y="2081"/>
                    <a:pt x="2001" y="2023"/>
                    <a:pt x="2023" y="1971"/>
                  </a:cubicBezTo>
                  <a:cubicBezTo>
                    <a:pt x="2059" y="1906"/>
                    <a:pt x="2067" y="1891"/>
                    <a:pt x="2103" y="1832"/>
                  </a:cubicBezTo>
                  <a:cubicBezTo>
                    <a:pt x="2140" y="1781"/>
                    <a:pt x="2118" y="1781"/>
                    <a:pt x="2081" y="1730"/>
                  </a:cubicBezTo>
                  <a:cubicBezTo>
                    <a:pt x="2045" y="1686"/>
                    <a:pt x="1994" y="1657"/>
                    <a:pt x="1920" y="1605"/>
                  </a:cubicBezTo>
                  <a:cubicBezTo>
                    <a:pt x="1854" y="1561"/>
                    <a:pt x="1832" y="1539"/>
                    <a:pt x="1869" y="1495"/>
                  </a:cubicBezTo>
                  <a:cubicBezTo>
                    <a:pt x="1876" y="1481"/>
                    <a:pt x="1884" y="1473"/>
                    <a:pt x="1891" y="1473"/>
                  </a:cubicBezTo>
                  <a:cubicBezTo>
                    <a:pt x="1898" y="1473"/>
                    <a:pt x="1906" y="1481"/>
                    <a:pt x="1913" y="1481"/>
                  </a:cubicBezTo>
                  <a:cubicBezTo>
                    <a:pt x="1920" y="1481"/>
                    <a:pt x="1928" y="1473"/>
                    <a:pt x="1935" y="1459"/>
                  </a:cubicBezTo>
                  <a:cubicBezTo>
                    <a:pt x="1957" y="1415"/>
                    <a:pt x="1994" y="1356"/>
                    <a:pt x="2059" y="1356"/>
                  </a:cubicBezTo>
                  <a:cubicBezTo>
                    <a:pt x="2125" y="1356"/>
                    <a:pt x="2162" y="1356"/>
                    <a:pt x="2191" y="1327"/>
                  </a:cubicBezTo>
                  <a:cubicBezTo>
                    <a:pt x="2228" y="1290"/>
                    <a:pt x="2243" y="1188"/>
                    <a:pt x="2287" y="1158"/>
                  </a:cubicBezTo>
                  <a:cubicBezTo>
                    <a:pt x="2330" y="1121"/>
                    <a:pt x="2375" y="1158"/>
                    <a:pt x="2397" y="1107"/>
                  </a:cubicBezTo>
                  <a:cubicBezTo>
                    <a:pt x="2418" y="1063"/>
                    <a:pt x="2418" y="1019"/>
                    <a:pt x="2499" y="1004"/>
                  </a:cubicBezTo>
                  <a:cubicBezTo>
                    <a:pt x="2565" y="997"/>
                    <a:pt x="2602" y="968"/>
                    <a:pt x="2616" y="960"/>
                  </a:cubicBezTo>
                  <a:lnTo>
                    <a:pt x="2624" y="960"/>
                  </a:lnTo>
                  <a:cubicBezTo>
                    <a:pt x="2660" y="960"/>
                    <a:pt x="2697" y="953"/>
                    <a:pt x="2719" y="924"/>
                  </a:cubicBezTo>
                  <a:cubicBezTo>
                    <a:pt x="2748" y="872"/>
                    <a:pt x="2902" y="880"/>
                    <a:pt x="2953" y="872"/>
                  </a:cubicBezTo>
                  <a:cubicBezTo>
                    <a:pt x="3005" y="865"/>
                    <a:pt x="3173" y="850"/>
                    <a:pt x="3232" y="792"/>
                  </a:cubicBezTo>
                  <a:cubicBezTo>
                    <a:pt x="3298" y="733"/>
                    <a:pt x="3430" y="653"/>
                    <a:pt x="3481" y="623"/>
                  </a:cubicBezTo>
                  <a:cubicBezTo>
                    <a:pt x="3532" y="587"/>
                    <a:pt x="3576" y="557"/>
                    <a:pt x="3635" y="528"/>
                  </a:cubicBezTo>
                  <a:cubicBezTo>
                    <a:pt x="3693" y="491"/>
                    <a:pt x="3686" y="484"/>
                    <a:pt x="3701" y="447"/>
                  </a:cubicBezTo>
                  <a:cubicBezTo>
                    <a:pt x="3723" y="418"/>
                    <a:pt x="3745" y="396"/>
                    <a:pt x="3686" y="359"/>
                  </a:cubicBezTo>
                  <a:cubicBezTo>
                    <a:pt x="3628" y="316"/>
                    <a:pt x="3686" y="294"/>
                    <a:pt x="3701" y="257"/>
                  </a:cubicBezTo>
                  <a:cubicBezTo>
                    <a:pt x="3716" y="220"/>
                    <a:pt x="3730" y="191"/>
                    <a:pt x="3759" y="191"/>
                  </a:cubicBezTo>
                  <a:cubicBezTo>
                    <a:pt x="3774" y="191"/>
                    <a:pt x="3781" y="191"/>
                    <a:pt x="3796" y="206"/>
                  </a:cubicBezTo>
                  <a:cubicBezTo>
                    <a:pt x="3847" y="235"/>
                    <a:pt x="3862" y="271"/>
                    <a:pt x="3906" y="286"/>
                  </a:cubicBezTo>
                  <a:cubicBezTo>
                    <a:pt x="3950" y="308"/>
                    <a:pt x="3921" y="359"/>
                    <a:pt x="3943" y="403"/>
                  </a:cubicBezTo>
                  <a:cubicBezTo>
                    <a:pt x="3957" y="455"/>
                    <a:pt x="4001" y="469"/>
                    <a:pt x="4045" y="477"/>
                  </a:cubicBezTo>
                  <a:cubicBezTo>
                    <a:pt x="4082" y="484"/>
                    <a:pt x="4104" y="506"/>
                    <a:pt x="4133" y="535"/>
                  </a:cubicBezTo>
                  <a:cubicBezTo>
                    <a:pt x="4155" y="550"/>
                    <a:pt x="4177" y="557"/>
                    <a:pt x="4199" y="557"/>
                  </a:cubicBezTo>
                  <a:cubicBezTo>
                    <a:pt x="4214" y="557"/>
                    <a:pt x="4236" y="550"/>
                    <a:pt x="4258" y="535"/>
                  </a:cubicBezTo>
                  <a:cubicBezTo>
                    <a:pt x="4265" y="528"/>
                    <a:pt x="4287" y="521"/>
                    <a:pt x="4309" y="521"/>
                  </a:cubicBezTo>
                  <a:cubicBezTo>
                    <a:pt x="4338" y="521"/>
                    <a:pt x="4375" y="535"/>
                    <a:pt x="4390" y="557"/>
                  </a:cubicBezTo>
                  <a:cubicBezTo>
                    <a:pt x="4419" y="601"/>
                    <a:pt x="4411" y="682"/>
                    <a:pt x="4456" y="697"/>
                  </a:cubicBezTo>
                  <a:cubicBezTo>
                    <a:pt x="4507" y="711"/>
                    <a:pt x="4521" y="762"/>
                    <a:pt x="4441" y="770"/>
                  </a:cubicBezTo>
                  <a:cubicBezTo>
                    <a:pt x="4368" y="785"/>
                    <a:pt x="4382" y="821"/>
                    <a:pt x="4397" y="858"/>
                  </a:cubicBezTo>
                  <a:cubicBezTo>
                    <a:pt x="4419" y="895"/>
                    <a:pt x="4426" y="895"/>
                    <a:pt x="4397" y="946"/>
                  </a:cubicBezTo>
                  <a:cubicBezTo>
                    <a:pt x="4375" y="997"/>
                    <a:pt x="4411" y="1048"/>
                    <a:pt x="4360" y="1070"/>
                  </a:cubicBezTo>
                  <a:cubicBezTo>
                    <a:pt x="4309" y="1092"/>
                    <a:pt x="4287" y="1121"/>
                    <a:pt x="4360" y="1166"/>
                  </a:cubicBezTo>
                  <a:cubicBezTo>
                    <a:pt x="4411" y="1202"/>
                    <a:pt x="4456" y="1217"/>
                    <a:pt x="4492" y="1217"/>
                  </a:cubicBezTo>
                  <a:cubicBezTo>
                    <a:pt x="4499" y="1217"/>
                    <a:pt x="4507" y="1217"/>
                    <a:pt x="4521" y="1217"/>
                  </a:cubicBezTo>
                  <a:lnTo>
                    <a:pt x="4529" y="1217"/>
                  </a:lnTo>
                  <a:cubicBezTo>
                    <a:pt x="4566" y="1217"/>
                    <a:pt x="4558" y="1246"/>
                    <a:pt x="4543" y="1297"/>
                  </a:cubicBezTo>
                  <a:cubicBezTo>
                    <a:pt x="4529" y="1356"/>
                    <a:pt x="4551" y="1393"/>
                    <a:pt x="4478" y="1422"/>
                  </a:cubicBezTo>
                  <a:cubicBezTo>
                    <a:pt x="4397" y="1444"/>
                    <a:pt x="4390" y="1444"/>
                    <a:pt x="4338" y="1488"/>
                  </a:cubicBezTo>
                  <a:cubicBezTo>
                    <a:pt x="4287" y="1532"/>
                    <a:pt x="4280" y="1539"/>
                    <a:pt x="4338" y="1569"/>
                  </a:cubicBezTo>
                  <a:cubicBezTo>
                    <a:pt x="4397" y="1605"/>
                    <a:pt x="4390" y="1657"/>
                    <a:pt x="4434" y="1657"/>
                  </a:cubicBezTo>
                  <a:cubicBezTo>
                    <a:pt x="4441" y="1657"/>
                    <a:pt x="4441" y="1657"/>
                    <a:pt x="4448" y="1657"/>
                  </a:cubicBezTo>
                  <a:cubicBezTo>
                    <a:pt x="4507" y="1642"/>
                    <a:pt x="4543" y="1620"/>
                    <a:pt x="4573" y="1590"/>
                  </a:cubicBezTo>
                  <a:cubicBezTo>
                    <a:pt x="4587" y="1569"/>
                    <a:pt x="4609" y="1561"/>
                    <a:pt x="4646" y="1561"/>
                  </a:cubicBezTo>
                  <a:cubicBezTo>
                    <a:pt x="4661" y="1561"/>
                    <a:pt x="4683" y="1561"/>
                    <a:pt x="4705" y="1561"/>
                  </a:cubicBezTo>
                  <a:cubicBezTo>
                    <a:pt x="4734" y="1569"/>
                    <a:pt x="4756" y="1569"/>
                    <a:pt x="4778" y="1569"/>
                  </a:cubicBezTo>
                  <a:cubicBezTo>
                    <a:pt x="4815" y="1569"/>
                    <a:pt x="4844" y="1561"/>
                    <a:pt x="4873" y="1547"/>
                  </a:cubicBezTo>
                  <a:cubicBezTo>
                    <a:pt x="4925" y="1517"/>
                    <a:pt x="4917" y="1495"/>
                    <a:pt x="4961" y="1444"/>
                  </a:cubicBezTo>
                  <a:cubicBezTo>
                    <a:pt x="4998" y="1400"/>
                    <a:pt x="5012" y="1356"/>
                    <a:pt x="5056" y="1356"/>
                  </a:cubicBezTo>
                  <a:cubicBezTo>
                    <a:pt x="5064" y="1356"/>
                    <a:pt x="5064" y="1356"/>
                    <a:pt x="5071" y="1356"/>
                  </a:cubicBezTo>
                  <a:cubicBezTo>
                    <a:pt x="5078" y="1363"/>
                    <a:pt x="5093" y="1363"/>
                    <a:pt x="5100" y="1363"/>
                  </a:cubicBezTo>
                  <a:cubicBezTo>
                    <a:pt x="5122" y="1363"/>
                    <a:pt x="5144" y="1356"/>
                    <a:pt x="5166" y="1356"/>
                  </a:cubicBezTo>
                  <a:cubicBezTo>
                    <a:pt x="5188" y="1356"/>
                    <a:pt x="5203" y="1363"/>
                    <a:pt x="5218" y="1378"/>
                  </a:cubicBezTo>
                  <a:cubicBezTo>
                    <a:pt x="5232" y="1400"/>
                    <a:pt x="5276" y="1429"/>
                    <a:pt x="5306" y="1429"/>
                  </a:cubicBezTo>
                  <a:cubicBezTo>
                    <a:pt x="5320" y="1429"/>
                    <a:pt x="5328" y="1429"/>
                    <a:pt x="5335" y="1407"/>
                  </a:cubicBezTo>
                  <a:cubicBezTo>
                    <a:pt x="5349" y="1356"/>
                    <a:pt x="5371" y="1327"/>
                    <a:pt x="5430" y="1297"/>
                  </a:cubicBezTo>
                  <a:cubicBezTo>
                    <a:pt x="5489" y="1276"/>
                    <a:pt x="5584" y="1239"/>
                    <a:pt x="5562" y="1195"/>
                  </a:cubicBezTo>
                  <a:cubicBezTo>
                    <a:pt x="5547" y="1158"/>
                    <a:pt x="5503" y="1158"/>
                    <a:pt x="5474" y="1129"/>
                  </a:cubicBezTo>
                  <a:cubicBezTo>
                    <a:pt x="5437" y="1107"/>
                    <a:pt x="5452" y="1114"/>
                    <a:pt x="5474" y="1048"/>
                  </a:cubicBezTo>
                  <a:cubicBezTo>
                    <a:pt x="5489" y="975"/>
                    <a:pt x="5525" y="762"/>
                    <a:pt x="5489" y="733"/>
                  </a:cubicBezTo>
                  <a:cubicBezTo>
                    <a:pt x="5452" y="697"/>
                    <a:pt x="5445" y="682"/>
                    <a:pt x="5437" y="623"/>
                  </a:cubicBezTo>
                  <a:cubicBezTo>
                    <a:pt x="5430" y="557"/>
                    <a:pt x="5371" y="521"/>
                    <a:pt x="5313" y="499"/>
                  </a:cubicBezTo>
                  <a:cubicBezTo>
                    <a:pt x="5247" y="484"/>
                    <a:pt x="5196" y="447"/>
                    <a:pt x="5181" y="403"/>
                  </a:cubicBezTo>
                  <a:cubicBezTo>
                    <a:pt x="5166" y="367"/>
                    <a:pt x="5115" y="286"/>
                    <a:pt x="5181" y="286"/>
                  </a:cubicBezTo>
                  <a:cubicBezTo>
                    <a:pt x="5240" y="286"/>
                    <a:pt x="5261" y="308"/>
                    <a:pt x="5306" y="308"/>
                  </a:cubicBezTo>
                  <a:cubicBezTo>
                    <a:pt x="5313" y="308"/>
                    <a:pt x="5328" y="308"/>
                    <a:pt x="5335" y="308"/>
                  </a:cubicBezTo>
                  <a:cubicBezTo>
                    <a:pt x="5349" y="301"/>
                    <a:pt x="5357" y="301"/>
                    <a:pt x="5371" y="301"/>
                  </a:cubicBezTo>
                  <a:cubicBezTo>
                    <a:pt x="5386" y="301"/>
                    <a:pt x="5393" y="301"/>
                    <a:pt x="5408" y="301"/>
                  </a:cubicBezTo>
                  <a:cubicBezTo>
                    <a:pt x="5437" y="301"/>
                    <a:pt x="5459" y="301"/>
                    <a:pt x="5474" y="264"/>
                  </a:cubicBezTo>
                  <a:cubicBezTo>
                    <a:pt x="5489" y="206"/>
                    <a:pt x="5430" y="176"/>
                    <a:pt x="5481" y="147"/>
                  </a:cubicBezTo>
                  <a:cubicBezTo>
                    <a:pt x="5533" y="110"/>
                    <a:pt x="5533" y="66"/>
                    <a:pt x="5569" y="66"/>
                  </a:cubicBezTo>
                  <a:cubicBezTo>
                    <a:pt x="5613" y="66"/>
                    <a:pt x="5591" y="110"/>
                    <a:pt x="5635" y="110"/>
                  </a:cubicBezTo>
                  <a:cubicBezTo>
                    <a:pt x="5642" y="110"/>
                    <a:pt x="5650" y="110"/>
                    <a:pt x="5657" y="110"/>
                  </a:cubicBezTo>
                  <a:cubicBezTo>
                    <a:pt x="5738" y="96"/>
                    <a:pt x="5752" y="96"/>
                    <a:pt x="5804" y="59"/>
                  </a:cubicBezTo>
                  <a:cubicBezTo>
                    <a:pt x="5826" y="44"/>
                    <a:pt x="5848" y="30"/>
                    <a:pt x="5862" y="30"/>
                  </a:cubicBezTo>
                  <a:lnTo>
                    <a:pt x="5862" y="0"/>
                  </a:lnTo>
                  <a:lnTo>
                    <a:pt x="5862" y="0"/>
                  </a:lnTo>
                  <a:cubicBezTo>
                    <a:pt x="5840" y="0"/>
                    <a:pt x="5818" y="15"/>
                    <a:pt x="5789" y="30"/>
                  </a:cubicBezTo>
                  <a:cubicBezTo>
                    <a:pt x="5745" y="59"/>
                    <a:pt x="5730" y="59"/>
                    <a:pt x="5679" y="74"/>
                  </a:cubicBezTo>
                  <a:cubicBezTo>
                    <a:pt x="5650" y="81"/>
                    <a:pt x="5650" y="81"/>
                    <a:pt x="5650" y="81"/>
                  </a:cubicBezTo>
                  <a:cubicBezTo>
                    <a:pt x="5642" y="81"/>
                    <a:pt x="5635" y="81"/>
                    <a:pt x="5635" y="81"/>
                  </a:cubicBezTo>
                  <a:cubicBezTo>
                    <a:pt x="5628" y="81"/>
                    <a:pt x="5628" y="81"/>
                    <a:pt x="5628" y="81"/>
                  </a:cubicBezTo>
                  <a:lnTo>
                    <a:pt x="5628" y="81"/>
                  </a:lnTo>
                  <a:cubicBezTo>
                    <a:pt x="5628" y="81"/>
                    <a:pt x="5628" y="81"/>
                    <a:pt x="5628" y="74"/>
                  </a:cubicBezTo>
                  <a:cubicBezTo>
                    <a:pt x="5620" y="66"/>
                    <a:pt x="5613" y="37"/>
                    <a:pt x="5569" y="37"/>
                  </a:cubicBezTo>
                  <a:cubicBezTo>
                    <a:pt x="5533" y="37"/>
                    <a:pt x="5518" y="59"/>
                    <a:pt x="5503" y="81"/>
                  </a:cubicBezTo>
                  <a:cubicBezTo>
                    <a:pt x="5489" y="96"/>
                    <a:pt x="5481" y="103"/>
                    <a:pt x="5459" y="118"/>
                  </a:cubicBezTo>
                  <a:cubicBezTo>
                    <a:pt x="5416" y="147"/>
                    <a:pt x="5430" y="191"/>
                    <a:pt x="5437" y="213"/>
                  </a:cubicBezTo>
                  <a:cubicBezTo>
                    <a:pt x="5445" y="228"/>
                    <a:pt x="5445" y="235"/>
                    <a:pt x="5445" y="257"/>
                  </a:cubicBezTo>
                  <a:cubicBezTo>
                    <a:pt x="5437" y="271"/>
                    <a:pt x="5437" y="271"/>
                    <a:pt x="5408" y="271"/>
                  </a:cubicBezTo>
                  <a:cubicBezTo>
                    <a:pt x="5401" y="271"/>
                    <a:pt x="5393" y="271"/>
                    <a:pt x="5393" y="271"/>
                  </a:cubicBezTo>
                  <a:cubicBezTo>
                    <a:pt x="5386" y="271"/>
                    <a:pt x="5379" y="271"/>
                    <a:pt x="5371" y="271"/>
                  </a:cubicBezTo>
                  <a:cubicBezTo>
                    <a:pt x="5357" y="271"/>
                    <a:pt x="5342" y="271"/>
                    <a:pt x="5328" y="271"/>
                  </a:cubicBezTo>
                  <a:cubicBezTo>
                    <a:pt x="5320" y="279"/>
                    <a:pt x="5313" y="279"/>
                    <a:pt x="5306" y="279"/>
                  </a:cubicBezTo>
                  <a:cubicBezTo>
                    <a:pt x="5291" y="279"/>
                    <a:pt x="5276" y="271"/>
                    <a:pt x="5261" y="271"/>
                  </a:cubicBezTo>
                  <a:cubicBezTo>
                    <a:pt x="5240" y="264"/>
                    <a:pt x="5218" y="257"/>
                    <a:pt x="5181" y="257"/>
                  </a:cubicBezTo>
                  <a:cubicBezTo>
                    <a:pt x="5152" y="257"/>
                    <a:pt x="5130" y="271"/>
                    <a:pt x="5122" y="286"/>
                  </a:cubicBezTo>
                  <a:cubicBezTo>
                    <a:pt x="5108" y="316"/>
                    <a:pt x="5122" y="359"/>
                    <a:pt x="5144" y="396"/>
                  </a:cubicBezTo>
                  <a:cubicBezTo>
                    <a:pt x="5144" y="403"/>
                    <a:pt x="5152" y="411"/>
                    <a:pt x="5152" y="418"/>
                  </a:cubicBezTo>
                  <a:cubicBezTo>
                    <a:pt x="5174" y="469"/>
                    <a:pt x="5225" y="506"/>
                    <a:pt x="5298" y="528"/>
                  </a:cubicBezTo>
                  <a:cubicBezTo>
                    <a:pt x="5349" y="543"/>
                    <a:pt x="5401" y="579"/>
                    <a:pt x="5408" y="623"/>
                  </a:cubicBezTo>
                  <a:cubicBezTo>
                    <a:pt x="5416" y="689"/>
                    <a:pt x="5430" y="711"/>
                    <a:pt x="5467" y="755"/>
                  </a:cubicBezTo>
                  <a:cubicBezTo>
                    <a:pt x="5481" y="777"/>
                    <a:pt x="5467" y="953"/>
                    <a:pt x="5445" y="1041"/>
                  </a:cubicBezTo>
                  <a:cubicBezTo>
                    <a:pt x="5437" y="1056"/>
                    <a:pt x="5430" y="1070"/>
                    <a:pt x="5430" y="1078"/>
                  </a:cubicBezTo>
                  <a:cubicBezTo>
                    <a:pt x="5416" y="1114"/>
                    <a:pt x="5423" y="1129"/>
                    <a:pt x="5452" y="1151"/>
                  </a:cubicBezTo>
                  <a:cubicBezTo>
                    <a:pt x="5467" y="1166"/>
                    <a:pt x="5481" y="1173"/>
                    <a:pt x="5496" y="1180"/>
                  </a:cubicBezTo>
                  <a:cubicBezTo>
                    <a:pt x="5518" y="1188"/>
                    <a:pt x="5533" y="1195"/>
                    <a:pt x="5533" y="1209"/>
                  </a:cubicBezTo>
                  <a:cubicBezTo>
                    <a:pt x="5533" y="1224"/>
                    <a:pt x="5467" y="1253"/>
                    <a:pt x="5437" y="1261"/>
                  </a:cubicBezTo>
                  <a:cubicBezTo>
                    <a:pt x="5416" y="1276"/>
                    <a:pt x="5416" y="1276"/>
                    <a:pt x="5416" y="1276"/>
                  </a:cubicBezTo>
                  <a:cubicBezTo>
                    <a:pt x="5342" y="1305"/>
                    <a:pt x="5320" y="1349"/>
                    <a:pt x="5306" y="1400"/>
                  </a:cubicBezTo>
                  <a:lnTo>
                    <a:pt x="5306" y="1400"/>
                  </a:lnTo>
                  <a:cubicBezTo>
                    <a:pt x="5291" y="1400"/>
                    <a:pt x="5254" y="1378"/>
                    <a:pt x="5240" y="1356"/>
                  </a:cubicBezTo>
                  <a:cubicBezTo>
                    <a:pt x="5218" y="1334"/>
                    <a:pt x="5188" y="1327"/>
                    <a:pt x="5166" y="1327"/>
                  </a:cubicBezTo>
                  <a:cubicBezTo>
                    <a:pt x="5159" y="1327"/>
                    <a:pt x="5144" y="1327"/>
                    <a:pt x="5137" y="1327"/>
                  </a:cubicBezTo>
                  <a:cubicBezTo>
                    <a:pt x="5122" y="1327"/>
                    <a:pt x="5115" y="1334"/>
                    <a:pt x="5100" y="1334"/>
                  </a:cubicBezTo>
                  <a:cubicBezTo>
                    <a:pt x="5093" y="1334"/>
                    <a:pt x="5086" y="1327"/>
                    <a:pt x="5078" y="1327"/>
                  </a:cubicBezTo>
                  <a:cubicBezTo>
                    <a:pt x="5071" y="1327"/>
                    <a:pt x="5064" y="1327"/>
                    <a:pt x="5056" y="1327"/>
                  </a:cubicBezTo>
                  <a:cubicBezTo>
                    <a:pt x="5005" y="1327"/>
                    <a:pt x="4983" y="1363"/>
                    <a:pt x="4961" y="1393"/>
                  </a:cubicBezTo>
                  <a:cubicBezTo>
                    <a:pt x="4954" y="1400"/>
                    <a:pt x="4947" y="1415"/>
                    <a:pt x="4939" y="1422"/>
                  </a:cubicBezTo>
                  <a:cubicBezTo>
                    <a:pt x="4917" y="1444"/>
                    <a:pt x="4910" y="1466"/>
                    <a:pt x="4902" y="1481"/>
                  </a:cubicBezTo>
                  <a:cubicBezTo>
                    <a:pt x="4888" y="1495"/>
                    <a:pt x="4888" y="1510"/>
                    <a:pt x="4866" y="1517"/>
                  </a:cubicBezTo>
                  <a:cubicBezTo>
                    <a:pt x="4837" y="1532"/>
                    <a:pt x="4807" y="1539"/>
                    <a:pt x="4778" y="1539"/>
                  </a:cubicBezTo>
                  <a:cubicBezTo>
                    <a:pt x="4756" y="1539"/>
                    <a:pt x="4734" y="1539"/>
                    <a:pt x="4712" y="1532"/>
                  </a:cubicBezTo>
                  <a:cubicBezTo>
                    <a:pt x="4683" y="1532"/>
                    <a:pt x="4661" y="1525"/>
                    <a:pt x="4646" y="1525"/>
                  </a:cubicBezTo>
                  <a:cubicBezTo>
                    <a:pt x="4617" y="1525"/>
                    <a:pt x="4573" y="1532"/>
                    <a:pt x="4543" y="1569"/>
                  </a:cubicBezTo>
                  <a:cubicBezTo>
                    <a:pt x="4529" y="1598"/>
                    <a:pt x="4499" y="1612"/>
                    <a:pt x="4441" y="1627"/>
                  </a:cubicBezTo>
                  <a:lnTo>
                    <a:pt x="4434" y="1627"/>
                  </a:lnTo>
                  <a:cubicBezTo>
                    <a:pt x="4426" y="1627"/>
                    <a:pt x="4426" y="1627"/>
                    <a:pt x="4411" y="1605"/>
                  </a:cubicBezTo>
                  <a:cubicBezTo>
                    <a:pt x="4404" y="1590"/>
                    <a:pt x="4390" y="1561"/>
                    <a:pt x="4353" y="1547"/>
                  </a:cubicBezTo>
                  <a:cubicBezTo>
                    <a:pt x="4346" y="1539"/>
                    <a:pt x="4338" y="1532"/>
                    <a:pt x="4331" y="1532"/>
                  </a:cubicBezTo>
                  <a:cubicBezTo>
                    <a:pt x="4338" y="1525"/>
                    <a:pt x="4353" y="1517"/>
                    <a:pt x="4360" y="1510"/>
                  </a:cubicBezTo>
                  <a:cubicBezTo>
                    <a:pt x="4404" y="1473"/>
                    <a:pt x="4411" y="1473"/>
                    <a:pt x="4463" y="1451"/>
                  </a:cubicBezTo>
                  <a:cubicBezTo>
                    <a:pt x="4485" y="1451"/>
                    <a:pt x="4485" y="1451"/>
                    <a:pt x="4485" y="1451"/>
                  </a:cubicBezTo>
                  <a:cubicBezTo>
                    <a:pt x="4551" y="1422"/>
                    <a:pt x="4566" y="1393"/>
                    <a:pt x="4566" y="1349"/>
                  </a:cubicBezTo>
                  <a:cubicBezTo>
                    <a:pt x="4566" y="1334"/>
                    <a:pt x="4573" y="1319"/>
                    <a:pt x="4573" y="1305"/>
                  </a:cubicBezTo>
                  <a:cubicBezTo>
                    <a:pt x="4587" y="1261"/>
                    <a:pt x="4595" y="1231"/>
                    <a:pt x="4580" y="1202"/>
                  </a:cubicBezTo>
                  <a:cubicBezTo>
                    <a:pt x="4573" y="1195"/>
                    <a:pt x="4558" y="1180"/>
                    <a:pt x="4529" y="1180"/>
                  </a:cubicBezTo>
                  <a:cubicBezTo>
                    <a:pt x="4529" y="1180"/>
                    <a:pt x="4521" y="1180"/>
                    <a:pt x="4514" y="1188"/>
                  </a:cubicBezTo>
                  <a:cubicBezTo>
                    <a:pt x="4507" y="1188"/>
                    <a:pt x="4499" y="1188"/>
                    <a:pt x="4492" y="1188"/>
                  </a:cubicBezTo>
                  <a:cubicBezTo>
                    <a:pt x="4463" y="1188"/>
                    <a:pt x="4426" y="1173"/>
                    <a:pt x="4375" y="1136"/>
                  </a:cubicBezTo>
                  <a:cubicBezTo>
                    <a:pt x="4353" y="1129"/>
                    <a:pt x="4346" y="1121"/>
                    <a:pt x="4346" y="1114"/>
                  </a:cubicBezTo>
                  <a:cubicBezTo>
                    <a:pt x="4346" y="1114"/>
                    <a:pt x="4353" y="1107"/>
                    <a:pt x="4368" y="1100"/>
                  </a:cubicBezTo>
                  <a:cubicBezTo>
                    <a:pt x="4419" y="1078"/>
                    <a:pt x="4419" y="1034"/>
                    <a:pt x="4419" y="1004"/>
                  </a:cubicBezTo>
                  <a:cubicBezTo>
                    <a:pt x="4419" y="990"/>
                    <a:pt x="4419" y="968"/>
                    <a:pt x="4426" y="953"/>
                  </a:cubicBezTo>
                  <a:cubicBezTo>
                    <a:pt x="4456" y="902"/>
                    <a:pt x="4448" y="887"/>
                    <a:pt x="4434" y="858"/>
                  </a:cubicBezTo>
                  <a:cubicBezTo>
                    <a:pt x="4434" y="850"/>
                    <a:pt x="4426" y="850"/>
                    <a:pt x="4426" y="843"/>
                  </a:cubicBezTo>
                  <a:cubicBezTo>
                    <a:pt x="4419" y="821"/>
                    <a:pt x="4411" y="814"/>
                    <a:pt x="4419" y="814"/>
                  </a:cubicBezTo>
                  <a:lnTo>
                    <a:pt x="4419" y="814"/>
                  </a:lnTo>
                  <a:cubicBezTo>
                    <a:pt x="4419" y="814"/>
                    <a:pt x="4419" y="807"/>
                    <a:pt x="4448" y="807"/>
                  </a:cubicBezTo>
                  <a:cubicBezTo>
                    <a:pt x="4514" y="792"/>
                    <a:pt x="4529" y="755"/>
                    <a:pt x="4529" y="740"/>
                  </a:cubicBezTo>
                  <a:cubicBezTo>
                    <a:pt x="4529" y="711"/>
                    <a:pt x="4507" y="682"/>
                    <a:pt x="4470" y="667"/>
                  </a:cubicBezTo>
                  <a:cubicBezTo>
                    <a:pt x="4456" y="660"/>
                    <a:pt x="4448" y="645"/>
                    <a:pt x="4441" y="609"/>
                  </a:cubicBezTo>
                  <a:cubicBezTo>
                    <a:pt x="4434" y="587"/>
                    <a:pt x="4426" y="565"/>
                    <a:pt x="4419" y="543"/>
                  </a:cubicBezTo>
                  <a:cubicBezTo>
                    <a:pt x="4390" y="506"/>
                    <a:pt x="4346" y="491"/>
                    <a:pt x="4309" y="491"/>
                  </a:cubicBezTo>
                  <a:cubicBezTo>
                    <a:pt x="4280" y="491"/>
                    <a:pt x="4258" y="499"/>
                    <a:pt x="4236" y="513"/>
                  </a:cubicBezTo>
                  <a:cubicBezTo>
                    <a:pt x="4228" y="521"/>
                    <a:pt x="4214" y="521"/>
                    <a:pt x="4199" y="521"/>
                  </a:cubicBezTo>
                  <a:cubicBezTo>
                    <a:pt x="4177" y="521"/>
                    <a:pt x="4162" y="521"/>
                    <a:pt x="4155" y="513"/>
                  </a:cubicBezTo>
                  <a:cubicBezTo>
                    <a:pt x="4148" y="506"/>
                    <a:pt x="4140" y="499"/>
                    <a:pt x="4133" y="491"/>
                  </a:cubicBezTo>
                  <a:cubicBezTo>
                    <a:pt x="4111" y="469"/>
                    <a:pt x="4089" y="455"/>
                    <a:pt x="4045" y="447"/>
                  </a:cubicBezTo>
                  <a:cubicBezTo>
                    <a:pt x="4009" y="440"/>
                    <a:pt x="3979" y="433"/>
                    <a:pt x="3972" y="396"/>
                  </a:cubicBezTo>
                  <a:cubicBezTo>
                    <a:pt x="3965" y="381"/>
                    <a:pt x="3965" y="367"/>
                    <a:pt x="3965" y="352"/>
                  </a:cubicBezTo>
                  <a:cubicBezTo>
                    <a:pt x="3965" y="323"/>
                    <a:pt x="3965" y="279"/>
                    <a:pt x="3921" y="257"/>
                  </a:cubicBezTo>
                  <a:cubicBezTo>
                    <a:pt x="3899" y="250"/>
                    <a:pt x="3884" y="242"/>
                    <a:pt x="3869" y="228"/>
                  </a:cubicBezTo>
                  <a:cubicBezTo>
                    <a:pt x="3855" y="213"/>
                    <a:pt x="3840" y="191"/>
                    <a:pt x="3811" y="176"/>
                  </a:cubicBezTo>
                  <a:cubicBezTo>
                    <a:pt x="3796" y="169"/>
                    <a:pt x="3781" y="162"/>
                    <a:pt x="3759" y="162"/>
                  </a:cubicBezTo>
                  <a:cubicBezTo>
                    <a:pt x="3708" y="162"/>
                    <a:pt x="3686" y="220"/>
                    <a:pt x="3671" y="242"/>
                  </a:cubicBezTo>
                  <a:cubicBezTo>
                    <a:pt x="3671" y="250"/>
                    <a:pt x="3664" y="257"/>
                    <a:pt x="3657" y="271"/>
                  </a:cubicBezTo>
                  <a:cubicBezTo>
                    <a:pt x="3642" y="286"/>
                    <a:pt x="3628" y="301"/>
                    <a:pt x="3628" y="330"/>
                  </a:cubicBezTo>
                  <a:cubicBezTo>
                    <a:pt x="3635" y="352"/>
                    <a:pt x="3649" y="367"/>
                    <a:pt x="3664" y="381"/>
                  </a:cubicBezTo>
                  <a:cubicBezTo>
                    <a:pt x="3693" y="396"/>
                    <a:pt x="3693" y="403"/>
                    <a:pt x="3693" y="403"/>
                  </a:cubicBezTo>
                  <a:cubicBezTo>
                    <a:pt x="3693" y="403"/>
                    <a:pt x="3686" y="411"/>
                    <a:pt x="3686" y="418"/>
                  </a:cubicBezTo>
                  <a:cubicBezTo>
                    <a:pt x="3679" y="426"/>
                    <a:pt x="3679" y="433"/>
                    <a:pt x="3679" y="433"/>
                  </a:cubicBezTo>
                  <a:cubicBezTo>
                    <a:pt x="3671" y="447"/>
                    <a:pt x="3671" y="447"/>
                    <a:pt x="3664" y="455"/>
                  </a:cubicBezTo>
                  <a:cubicBezTo>
                    <a:pt x="3657" y="469"/>
                    <a:pt x="3657" y="477"/>
                    <a:pt x="3620" y="499"/>
                  </a:cubicBezTo>
                  <a:cubicBezTo>
                    <a:pt x="3561" y="535"/>
                    <a:pt x="3518" y="557"/>
                    <a:pt x="3466" y="594"/>
                  </a:cubicBezTo>
                  <a:cubicBezTo>
                    <a:pt x="3452" y="601"/>
                    <a:pt x="3437" y="616"/>
                    <a:pt x="3415" y="623"/>
                  </a:cubicBezTo>
                  <a:cubicBezTo>
                    <a:pt x="3349" y="667"/>
                    <a:pt x="3261" y="719"/>
                    <a:pt x="3210" y="770"/>
                  </a:cubicBezTo>
                  <a:cubicBezTo>
                    <a:pt x="3166" y="814"/>
                    <a:pt x="3034" y="828"/>
                    <a:pt x="2975" y="843"/>
                  </a:cubicBezTo>
                  <a:cubicBezTo>
                    <a:pt x="2968" y="843"/>
                    <a:pt x="2953" y="843"/>
                    <a:pt x="2946" y="843"/>
                  </a:cubicBezTo>
                  <a:cubicBezTo>
                    <a:pt x="2939" y="843"/>
                    <a:pt x="2917" y="850"/>
                    <a:pt x="2895" y="850"/>
                  </a:cubicBezTo>
                  <a:cubicBezTo>
                    <a:pt x="2821" y="850"/>
                    <a:pt x="2726" y="858"/>
                    <a:pt x="2690" y="909"/>
                  </a:cubicBezTo>
                  <a:cubicBezTo>
                    <a:pt x="2682" y="924"/>
                    <a:pt x="2660" y="924"/>
                    <a:pt x="2624" y="924"/>
                  </a:cubicBezTo>
                  <a:cubicBezTo>
                    <a:pt x="2616" y="924"/>
                    <a:pt x="2616" y="924"/>
                    <a:pt x="2616" y="924"/>
                  </a:cubicBezTo>
                  <a:cubicBezTo>
                    <a:pt x="2609" y="924"/>
                    <a:pt x="2609" y="924"/>
                    <a:pt x="2609" y="924"/>
                  </a:cubicBezTo>
                  <a:cubicBezTo>
                    <a:pt x="2602" y="931"/>
                    <a:pt x="2602" y="931"/>
                    <a:pt x="2602" y="931"/>
                  </a:cubicBezTo>
                  <a:cubicBezTo>
                    <a:pt x="2580" y="953"/>
                    <a:pt x="2543" y="968"/>
                    <a:pt x="2499" y="975"/>
                  </a:cubicBezTo>
                  <a:cubicBezTo>
                    <a:pt x="2418" y="990"/>
                    <a:pt x="2397" y="1034"/>
                    <a:pt x="2382" y="1070"/>
                  </a:cubicBezTo>
                  <a:cubicBezTo>
                    <a:pt x="2382" y="1078"/>
                    <a:pt x="2375" y="1085"/>
                    <a:pt x="2375" y="1100"/>
                  </a:cubicBezTo>
                  <a:cubicBezTo>
                    <a:pt x="2367" y="1107"/>
                    <a:pt x="2367" y="1107"/>
                    <a:pt x="2345" y="1107"/>
                  </a:cubicBezTo>
                  <a:cubicBezTo>
                    <a:pt x="2323" y="1107"/>
                    <a:pt x="2294" y="1107"/>
                    <a:pt x="2265" y="1129"/>
                  </a:cubicBezTo>
                  <a:cubicBezTo>
                    <a:pt x="2235" y="1158"/>
                    <a:pt x="2221" y="1202"/>
                    <a:pt x="2206" y="1239"/>
                  </a:cubicBezTo>
                  <a:cubicBezTo>
                    <a:pt x="2191" y="1268"/>
                    <a:pt x="2184" y="1290"/>
                    <a:pt x="2177" y="1305"/>
                  </a:cubicBezTo>
                  <a:cubicBezTo>
                    <a:pt x="2147" y="1327"/>
                    <a:pt x="2125" y="1327"/>
                    <a:pt x="2059" y="1327"/>
                  </a:cubicBezTo>
                  <a:cubicBezTo>
                    <a:pt x="1964" y="1327"/>
                    <a:pt x="1928" y="1415"/>
                    <a:pt x="1906" y="1451"/>
                  </a:cubicBezTo>
                  <a:cubicBezTo>
                    <a:pt x="1906" y="1444"/>
                    <a:pt x="1898" y="1444"/>
                    <a:pt x="1891" y="1444"/>
                  </a:cubicBezTo>
                  <a:cubicBezTo>
                    <a:pt x="1862" y="1444"/>
                    <a:pt x="1847" y="1466"/>
                    <a:pt x="1840" y="1481"/>
                  </a:cubicBezTo>
                  <a:cubicBezTo>
                    <a:pt x="1825" y="1503"/>
                    <a:pt x="1818" y="1525"/>
                    <a:pt x="1818" y="1547"/>
                  </a:cubicBezTo>
                  <a:cubicBezTo>
                    <a:pt x="1825" y="1576"/>
                    <a:pt x="1862" y="1605"/>
                    <a:pt x="1906" y="1635"/>
                  </a:cubicBezTo>
                  <a:cubicBezTo>
                    <a:pt x="1928" y="1649"/>
                    <a:pt x="1928" y="1649"/>
                    <a:pt x="1928" y="1649"/>
                  </a:cubicBezTo>
                  <a:cubicBezTo>
                    <a:pt x="1986" y="1686"/>
                    <a:pt x="2030" y="1715"/>
                    <a:pt x="2059" y="1752"/>
                  </a:cubicBezTo>
                  <a:cubicBezTo>
                    <a:pt x="2067" y="1759"/>
                    <a:pt x="2074" y="1774"/>
                    <a:pt x="2081" y="1774"/>
                  </a:cubicBezTo>
                  <a:cubicBezTo>
                    <a:pt x="2081" y="1781"/>
                    <a:pt x="2089" y="1788"/>
                    <a:pt x="2089" y="1796"/>
                  </a:cubicBezTo>
                  <a:cubicBezTo>
                    <a:pt x="2089" y="1796"/>
                    <a:pt x="2089" y="1796"/>
                    <a:pt x="2081" y="1818"/>
                  </a:cubicBezTo>
                  <a:cubicBezTo>
                    <a:pt x="2067" y="1840"/>
                    <a:pt x="2059" y="1854"/>
                    <a:pt x="2052" y="1862"/>
                  </a:cubicBezTo>
                  <a:cubicBezTo>
                    <a:pt x="2037" y="1891"/>
                    <a:pt x="2023" y="1913"/>
                    <a:pt x="2001" y="1957"/>
                  </a:cubicBezTo>
                  <a:cubicBezTo>
                    <a:pt x="1979" y="2001"/>
                    <a:pt x="1920" y="2045"/>
                    <a:pt x="1898" y="2052"/>
                  </a:cubicBezTo>
                  <a:cubicBezTo>
                    <a:pt x="1876" y="1979"/>
                    <a:pt x="1825" y="1964"/>
                    <a:pt x="1796" y="1964"/>
                  </a:cubicBezTo>
                  <a:cubicBezTo>
                    <a:pt x="1781" y="1964"/>
                    <a:pt x="1766" y="1971"/>
                    <a:pt x="1744" y="1979"/>
                  </a:cubicBezTo>
                  <a:cubicBezTo>
                    <a:pt x="1693" y="1994"/>
                    <a:pt x="1503" y="2067"/>
                    <a:pt x="1459" y="2111"/>
                  </a:cubicBezTo>
                  <a:cubicBezTo>
                    <a:pt x="1437" y="2126"/>
                    <a:pt x="1393" y="2155"/>
                    <a:pt x="1363" y="2155"/>
                  </a:cubicBezTo>
                  <a:cubicBezTo>
                    <a:pt x="1349" y="2155"/>
                    <a:pt x="1341" y="2155"/>
                    <a:pt x="1334" y="2147"/>
                  </a:cubicBezTo>
                  <a:cubicBezTo>
                    <a:pt x="1297" y="2104"/>
                    <a:pt x="1254" y="2074"/>
                    <a:pt x="1209" y="2074"/>
                  </a:cubicBezTo>
                  <a:cubicBezTo>
                    <a:pt x="1187" y="2074"/>
                    <a:pt x="1165" y="2089"/>
                    <a:pt x="1158" y="2111"/>
                  </a:cubicBezTo>
                  <a:cubicBezTo>
                    <a:pt x="1144" y="2140"/>
                    <a:pt x="1173" y="2169"/>
                    <a:pt x="1187" y="2191"/>
                  </a:cubicBezTo>
                  <a:cubicBezTo>
                    <a:pt x="1202" y="2199"/>
                    <a:pt x="1217" y="2213"/>
                    <a:pt x="1209" y="2228"/>
                  </a:cubicBezTo>
                  <a:lnTo>
                    <a:pt x="1209" y="2228"/>
                  </a:lnTo>
                  <a:cubicBezTo>
                    <a:pt x="1202" y="2228"/>
                    <a:pt x="1187" y="2221"/>
                    <a:pt x="1158" y="2199"/>
                  </a:cubicBezTo>
                  <a:cubicBezTo>
                    <a:pt x="1107" y="2155"/>
                    <a:pt x="1041" y="2111"/>
                    <a:pt x="968" y="2111"/>
                  </a:cubicBezTo>
                  <a:cubicBezTo>
                    <a:pt x="960" y="2111"/>
                    <a:pt x="953" y="2111"/>
                    <a:pt x="946" y="2111"/>
                  </a:cubicBezTo>
                  <a:cubicBezTo>
                    <a:pt x="916" y="2118"/>
                    <a:pt x="902" y="2118"/>
                    <a:pt x="880" y="2118"/>
                  </a:cubicBezTo>
                  <a:cubicBezTo>
                    <a:pt x="843" y="2118"/>
                    <a:pt x="821" y="2111"/>
                    <a:pt x="814" y="2096"/>
                  </a:cubicBezTo>
                  <a:cubicBezTo>
                    <a:pt x="814" y="2081"/>
                    <a:pt x="806" y="2067"/>
                    <a:pt x="799" y="2052"/>
                  </a:cubicBezTo>
                  <a:cubicBezTo>
                    <a:pt x="785" y="2008"/>
                    <a:pt x="770" y="1964"/>
                    <a:pt x="718" y="1964"/>
                  </a:cubicBezTo>
                  <a:cubicBezTo>
                    <a:pt x="704" y="1964"/>
                    <a:pt x="638" y="1964"/>
                    <a:pt x="616" y="2008"/>
                  </a:cubicBezTo>
                  <a:cubicBezTo>
                    <a:pt x="616" y="2016"/>
                    <a:pt x="609" y="2038"/>
                    <a:pt x="631" y="2067"/>
                  </a:cubicBezTo>
                  <a:cubicBezTo>
                    <a:pt x="638" y="2074"/>
                    <a:pt x="645" y="2089"/>
                    <a:pt x="653" y="2096"/>
                  </a:cubicBezTo>
                  <a:cubicBezTo>
                    <a:pt x="667" y="2118"/>
                    <a:pt x="697" y="2147"/>
                    <a:pt x="704" y="2169"/>
                  </a:cubicBezTo>
                  <a:cubicBezTo>
                    <a:pt x="631" y="2169"/>
                    <a:pt x="616" y="2155"/>
                    <a:pt x="601" y="2126"/>
                  </a:cubicBezTo>
                  <a:cubicBezTo>
                    <a:pt x="587" y="2104"/>
                    <a:pt x="565" y="2089"/>
                    <a:pt x="543" y="2089"/>
                  </a:cubicBezTo>
                  <a:cubicBezTo>
                    <a:pt x="506" y="2089"/>
                    <a:pt x="477" y="2111"/>
                    <a:pt x="455" y="2147"/>
                  </a:cubicBezTo>
                  <a:cubicBezTo>
                    <a:pt x="440" y="2184"/>
                    <a:pt x="411" y="2191"/>
                    <a:pt x="345" y="2199"/>
                  </a:cubicBezTo>
                  <a:cubicBezTo>
                    <a:pt x="301" y="2206"/>
                    <a:pt x="272" y="2228"/>
                    <a:pt x="264" y="2257"/>
                  </a:cubicBezTo>
                  <a:cubicBezTo>
                    <a:pt x="257" y="2294"/>
                    <a:pt x="279" y="2338"/>
                    <a:pt x="316" y="2367"/>
                  </a:cubicBezTo>
                  <a:cubicBezTo>
                    <a:pt x="352" y="2397"/>
                    <a:pt x="359" y="2419"/>
                    <a:pt x="359" y="2433"/>
                  </a:cubicBezTo>
                  <a:cubicBezTo>
                    <a:pt x="359" y="2433"/>
                    <a:pt x="352" y="2440"/>
                    <a:pt x="345" y="2440"/>
                  </a:cubicBezTo>
                  <a:cubicBezTo>
                    <a:pt x="286" y="2470"/>
                    <a:pt x="257" y="2507"/>
                    <a:pt x="257" y="2507"/>
                  </a:cubicBezTo>
                  <a:cubicBezTo>
                    <a:pt x="213" y="2572"/>
                    <a:pt x="213" y="2572"/>
                    <a:pt x="213" y="2572"/>
                  </a:cubicBezTo>
                  <a:cubicBezTo>
                    <a:pt x="286" y="2558"/>
                    <a:pt x="286" y="2558"/>
                    <a:pt x="286" y="2558"/>
                  </a:cubicBezTo>
                  <a:cubicBezTo>
                    <a:pt x="286" y="2558"/>
                    <a:pt x="294" y="2558"/>
                    <a:pt x="316" y="2558"/>
                  </a:cubicBezTo>
                  <a:cubicBezTo>
                    <a:pt x="330" y="2558"/>
                    <a:pt x="359" y="2558"/>
                    <a:pt x="381" y="2565"/>
                  </a:cubicBezTo>
                  <a:cubicBezTo>
                    <a:pt x="418" y="2580"/>
                    <a:pt x="418" y="2602"/>
                    <a:pt x="418" y="2675"/>
                  </a:cubicBezTo>
                  <a:cubicBezTo>
                    <a:pt x="418" y="2748"/>
                    <a:pt x="433" y="2785"/>
                    <a:pt x="506" y="2814"/>
                  </a:cubicBezTo>
                  <a:cubicBezTo>
                    <a:pt x="528" y="2821"/>
                    <a:pt x="528" y="2821"/>
                    <a:pt x="528" y="2821"/>
                  </a:cubicBezTo>
                  <a:cubicBezTo>
                    <a:pt x="543" y="2829"/>
                    <a:pt x="572" y="2844"/>
                    <a:pt x="579" y="2851"/>
                  </a:cubicBezTo>
                  <a:lnTo>
                    <a:pt x="579" y="2851"/>
                  </a:lnTo>
                  <a:cubicBezTo>
                    <a:pt x="543" y="2880"/>
                    <a:pt x="521" y="2902"/>
                    <a:pt x="521" y="2931"/>
                  </a:cubicBezTo>
                  <a:cubicBezTo>
                    <a:pt x="521" y="2961"/>
                    <a:pt x="535" y="2990"/>
                    <a:pt x="572" y="3027"/>
                  </a:cubicBezTo>
                  <a:cubicBezTo>
                    <a:pt x="645" y="3093"/>
                    <a:pt x="675" y="3129"/>
                    <a:pt x="682" y="3181"/>
                  </a:cubicBezTo>
                  <a:cubicBezTo>
                    <a:pt x="689" y="3210"/>
                    <a:pt x="697" y="3232"/>
                    <a:pt x="711" y="3247"/>
                  </a:cubicBezTo>
                  <a:cubicBezTo>
                    <a:pt x="726" y="3269"/>
                    <a:pt x="740" y="3298"/>
                    <a:pt x="748" y="3342"/>
                  </a:cubicBezTo>
                  <a:cubicBezTo>
                    <a:pt x="755" y="3357"/>
                    <a:pt x="763" y="3378"/>
                    <a:pt x="763" y="3400"/>
                  </a:cubicBezTo>
                  <a:cubicBezTo>
                    <a:pt x="785" y="3466"/>
                    <a:pt x="806" y="3518"/>
                    <a:pt x="770" y="3576"/>
                  </a:cubicBezTo>
                  <a:cubicBezTo>
                    <a:pt x="740" y="3642"/>
                    <a:pt x="748" y="3694"/>
                    <a:pt x="755" y="3730"/>
                  </a:cubicBezTo>
                  <a:cubicBezTo>
                    <a:pt x="755" y="3759"/>
                    <a:pt x="755" y="3789"/>
                    <a:pt x="748" y="3811"/>
                  </a:cubicBezTo>
                  <a:cubicBezTo>
                    <a:pt x="740" y="3833"/>
                    <a:pt x="733" y="3840"/>
                    <a:pt x="711" y="3855"/>
                  </a:cubicBezTo>
                  <a:cubicBezTo>
                    <a:pt x="689" y="3869"/>
                    <a:pt x="667" y="3891"/>
                    <a:pt x="631" y="3935"/>
                  </a:cubicBezTo>
                  <a:cubicBezTo>
                    <a:pt x="594" y="3987"/>
                    <a:pt x="565" y="4030"/>
                    <a:pt x="543" y="4075"/>
                  </a:cubicBezTo>
                  <a:cubicBezTo>
                    <a:pt x="521" y="4104"/>
                    <a:pt x="499" y="4140"/>
                    <a:pt x="484" y="4163"/>
                  </a:cubicBezTo>
                  <a:cubicBezTo>
                    <a:pt x="469" y="4185"/>
                    <a:pt x="389" y="4287"/>
                    <a:pt x="396" y="4360"/>
                  </a:cubicBezTo>
                  <a:cubicBezTo>
                    <a:pt x="404" y="4382"/>
                    <a:pt x="418" y="4404"/>
                    <a:pt x="433" y="4412"/>
                  </a:cubicBezTo>
                  <a:cubicBezTo>
                    <a:pt x="455" y="4426"/>
                    <a:pt x="484" y="4434"/>
                    <a:pt x="506" y="4434"/>
                  </a:cubicBezTo>
                  <a:cubicBezTo>
                    <a:pt x="528" y="4434"/>
                    <a:pt x="550" y="4426"/>
                    <a:pt x="572" y="4419"/>
                  </a:cubicBezTo>
                  <a:cubicBezTo>
                    <a:pt x="565" y="4426"/>
                    <a:pt x="565" y="4426"/>
                    <a:pt x="565" y="4426"/>
                  </a:cubicBezTo>
                  <a:cubicBezTo>
                    <a:pt x="587" y="4456"/>
                    <a:pt x="587" y="4456"/>
                    <a:pt x="587" y="4456"/>
                  </a:cubicBezTo>
                  <a:lnTo>
                    <a:pt x="587" y="4456"/>
                  </a:lnTo>
                  <a:cubicBezTo>
                    <a:pt x="587" y="4456"/>
                    <a:pt x="594" y="4463"/>
                    <a:pt x="601" y="4478"/>
                  </a:cubicBezTo>
                  <a:cubicBezTo>
                    <a:pt x="587" y="4478"/>
                    <a:pt x="565" y="4485"/>
                    <a:pt x="543" y="4492"/>
                  </a:cubicBezTo>
                  <a:cubicBezTo>
                    <a:pt x="521" y="4499"/>
                    <a:pt x="521" y="4499"/>
                    <a:pt x="521" y="4499"/>
                  </a:cubicBezTo>
                  <a:cubicBezTo>
                    <a:pt x="469" y="4521"/>
                    <a:pt x="425" y="4535"/>
                    <a:pt x="389" y="4608"/>
                  </a:cubicBezTo>
                  <a:cubicBezTo>
                    <a:pt x="374" y="4638"/>
                    <a:pt x="367" y="4645"/>
                    <a:pt x="359" y="4645"/>
                  </a:cubicBezTo>
                  <a:cubicBezTo>
                    <a:pt x="345" y="4653"/>
                    <a:pt x="330" y="4660"/>
                    <a:pt x="308" y="4682"/>
                  </a:cubicBezTo>
                  <a:cubicBezTo>
                    <a:pt x="257" y="4711"/>
                    <a:pt x="235" y="4770"/>
                    <a:pt x="213" y="4806"/>
                  </a:cubicBezTo>
                  <a:cubicBezTo>
                    <a:pt x="213" y="4821"/>
                    <a:pt x="206" y="4828"/>
                    <a:pt x="198" y="4843"/>
                  </a:cubicBezTo>
                  <a:cubicBezTo>
                    <a:pt x="184" y="4836"/>
                    <a:pt x="162" y="4814"/>
                    <a:pt x="162" y="4792"/>
                  </a:cubicBezTo>
                  <a:cubicBezTo>
                    <a:pt x="162" y="4733"/>
                    <a:pt x="125" y="4726"/>
                    <a:pt x="110" y="4726"/>
                  </a:cubicBezTo>
                  <a:cubicBezTo>
                    <a:pt x="96" y="4726"/>
                    <a:pt x="74" y="4733"/>
                    <a:pt x="44" y="4755"/>
                  </a:cubicBezTo>
                  <a:cubicBezTo>
                    <a:pt x="0" y="4792"/>
                    <a:pt x="15" y="4836"/>
                    <a:pt x="30" y="4865"/>
                  </a:cubicBezTo>
                  <a:cubicBezTo>
                    <a:pt x="37" y="4887"/>
                    <a:pt x="44" y="4916"/>
                    <a:pt x="44" y="4938"/>
                  </a:cubicBezTo>
                  <a:cubicBezTo>
                    <a:pt x="44" y="4960"/>
                    <a:pt x="44" y="4975"/>
                    <a:pt x="44" y="4989"/>
                  </a:cubicBezTo>
                  <a:cubicBezTo>
                    <a:pt x="37" y="5034"/>
                    <a:pt x="37" y="5070"/>
                    <a:pt x="59" y="5092"/>
                  </a:cubicBezTo>
                  <a:cubicBezTo>
                    <a:pt x="66" y="5107"/>
                    <a:pt x="81" y="5114"/>
                    <a:pt x="103" y="5114"/>
                  </a:cubicBezTo>
                  <a:cubicBezTo>
                    <a:pt x="118" y="5114"/>
                    <a:pt x="125" y="5107"/>
                    <a:pt x="140" y="5107"/>
                  </a:cubicBezTo>
                  <a:cubicBezTo>
                    <a:pt x="191" y="5092"/>
                    <a:pt x="220" y="5092"/>
                    <a:pt x="242" y="5092"/>
                  </a:cubicBezTo>
                  <a:cubicBezTo>
                    <a:pt x="264" y="5092"/>
                    <a:pt x="279" y="5092"/>
                    <a:pt x="301" y="5085"/>
                  </a:cubicBezTo>
                  <a:lnTo>
                    <a:pt x="308" y="5085"/>
                  </a:lnTo>
                  <a:lnTo>
                    <a:pt x="316" y="5085"/>
                  </a:lnTo>
                  <a:cubicBezTo>
                    <a:pt x="316" y="5085"/>
                    <a:pt x="316" y="5092"/>
                    <a:pt x="301" y="5114"/>
                  </a:cubicBezTo>
                  <a:cubicBezTo>
                    <a:pt x="272" y="5158"/>
                    <a:pt x="279" y="5195"/>
                    <a:pt x="286" y="5217"/>
                  </a:cubicBezTo>
                  <a:cubicBezTo>
                    <a:pt x="301" y="5246"/>
                    <a:pt x="345" y="5268"/>
                    <a:pt x="396" y="5268"/>
                  </a:cubicBezTo>
                  <a:cubicBezTo>
                    <a:pt x="411" y="5268"/>
                    <a:pt x="418" y="5268"/>
                    <a:pt x="418" y="5268"/>
                  </a:cubicBezTo>
                  <a:cubicBezTo>
                    <a:pt x="418" y="5275"/>
                    <a:pt x="418" y="5305"/>
                    <a:pt x="418" y="5327"/>
                  </a:cubicBezTo>
                  <a:cubicBezTo>
                    <a:pt x="418" y="5349"/>
                    <a:pt x="425" y="5371"/>
                    <a:pt x="425" y="5393"/>
                  </a:cubicBezTo>
                  <a:cubicBezTo>
                    <a:pt x="433" y="5415"/>
                    <a:pt x="440" y="5444"/>
                    <a:pt x="433" y="5451"/>
                  </a:cubicBezTo>
                  <a:cubicBezTo>
                    <a:pt x="433" y="5451"/>
                    <a:pt x="425" y="5451"/>
                    <a:pt x="418" y="5451"/>
                  </a:cubicBezTo>
                  <a:cubicBezTo>
                    <a:pt x="418" y="5458"/>
                    <a:pt x="411" y="5458"/>
                    <a:pt x="404" y="5458"/>
                  </a:cubicBezTo>
                  <a:cubicBezTo>
                    <a:pt x="389" y="5458"/>
                    <a:pt x="374" y="5451"/>
                    <a:pt x="359" y="5451"/>
                  </a:cubicBezTo>
                  <a:cubicBezTo>
                    <a:pt x="352" y="5451"/>
                    <a:pt x="337" y="5451"/>
                    <a:pt x="323" y="5451"/>
                  </a:cubicBezTo>
                  <a:cubicBezTo>
                    <a:pt x="316" y="5451"/>
                    <a:pt x="294" y="5451"/>
                    <a:pt x="279" y="5466"/>
                  </a:cubicBezTo>
                  <a:cubicBezTo>
                    <a:pt x="264" y="5480"/>
                    <a:pt x="257" y="5495"/>
                    <a:pt x="257" y="5517"/>
                  </a:cubicBezTo>
                  <a:cubicBezTo>
                    <a:pt x="257" y="5598"/>
                    <a:pt x="257" y="5605"/>
                    <a:pt x="228" y="5612"/>
                  </a:cubicBezTo>
                  <a:cubicBezTo>
                    <a:pt x="184" y="5620"/>
                    <a:pt x="176" y="5642"/>
                    <a:pt x="176" y="5656"/>
                  </a:cubicBezTo>
                  <a:cubicBezTo>
                    <a:pt x="169" y="5693"/>
                    <a:pt x="206" y="5722"/>
                    <a:pt x="242" y="5737"/>
                  </a:cubicBezTo>
                  <a:cubicBezTo>
                    <a:pt x="257" y="5744"/>
                    <a:pt x="264" y="5744"/>
                    <a:pt x="272" y="5752"/>
                  </a:cubicBezTo>
                  <a:cubicBezTo>
                    <a:pt x="279" y="5752"/>
                    <a:pt x="286" y="5759"/>
                    <a:pt x="294" y="5759"/>
                  </a:cubicBezTo>
                  <a:lnTo>
                    <a:pt x="294" y="5759"/>
                  </a:lnTo>
                  <a:cubicBezTo>
                    <a:pt x="294" y="5759"/>
                    <a:pt x="294" y="5766"/>
                    <a:pt x="286" y="5796"/>
                  </a:cubicBezTo>
                  <a:cubicBezTo>
                    <a:pt x="264" y="5854"/>
                    <a:pt x="264" y="5891"/>
                    <a:pt x="286" y="5913"/>
                  </a:cubicBezTo>
                  <a:cubicBezTo>
                    <a:pt x="301" y="5935"/>
                    <a:pt x="323" y="5949"/>
                    <a:pt x="352" y="5957"/>
                  </a:cubicBezTo>
                  <a:cubicBezTo>
                    <a:pt x="359" y="5957"/>
                    <a:pt x="367" y="5957"/>
                    <a:pt x="374" y="5957"/>
                  </a:cubicBezTo>
                  <a:cubicBezTo>
                    <a:pt x="396" y="5957"/>
                    <a:pt x="411" y="5957"/>
                    <a:pt x="433" y="5949"/>
                  </a:cubicBezTo>
                  <a:cubicBezTo>
                    <a:pt x="440" y="5949"/>
                    <a:pt x="455" y="5942"/>
                    <a:pt x="462" y="5942"/>
                  </a:cubicBezTo>
                  <a:cubicBezTo>
                    <a:pt x="469" y="5942"/>
                    <a:pt x="477" y="5942"/>
                    <a:pt x="477" y="5957"/>
                  </a:cubicBezTo>
                  <a:cubicBezTo>
                    <a:pt x="499" y="5986"/>
                    <a:pt x="506" y="5994"/>
                    <a:pt x="513" y="6023"/>
                  </a:cubicBezTo>
                  <a:cubicBezTo>
                    <a:pt x="513" y="6037"/>
                    <a:pt x="521" y="6052"/>
                    <a:pt x="535" y="6081"/>
                  </a:cubicBezTo>
                  <a:cubicBezTo>
                    <a:pt x="543" y="6111"/>
                    <a:pt x="543" y="6133"/>
                    <a:pt x="543" y="6147"/>
                  </a:cubicBezTo>
                  <a:cubicBezTo>
                    <a:pt x="543" y="6191"/>
                    <a:pt x="557" y="6213"/>
                    <a:pt x="623" y="6235"/>
                  </a:cubicBezTo>
                  <a:cubicBezTo>
                    <a:pt x="645" y="6250"/>
                    <a:pt x="660" y="6250"/>
                    <a:pt x="682" y="6250"/>
                  </a:cubicBezTo>
                  <a:cubicBezTo>
                    <a:pt x="704" y="6250"/>
                    <a:pt x="718" y="6250"/>
                    <a:pt x="726" y="6243"/>
                  </a:cubicBezTo>
                  <a:lnTo>
                    <a:pt x="733" y="6243"/>
                  </a:lnTo>
                  <a:cubicBezTo>
                    <a:pt x="733" y="6243"/>
                    <a:pt x="733" y="6250"/>
                    <a:pt x="740" y="6257"/>
                  </a:cubicBezTo>
                  <a:cubicBezTo>
                    <a:pt x="748" y="6279"/>
                    <a:pt x="755" y="6294"/>
                    <a:pt x="763" y="6301"/>
                  </a:cubicBezTo>
                  <a:cubicBezTo>
                    <a:pt x="755" y="6308"/>
                    <a:pt x="733" y="6323"/>
                    <a:pt x="726" y="6338"/>
                  </a:cubicBezTo>
                  <a:cubicBezTo>
                    <a:pt x="689" y="6367"/>
                    <a:pt x="667" y="6375"/>
                    <a:pt x="653" y="6382"/>
                  </a:cubicBezTo>
                  <a:cubicBezTo>
                    <a:pt x="616" y="6389"/>
                    <a:pt x="601" y="6404"/>
                    <a:pt x="587" y="6462"/>
                  </a:cubicBezTo>
                  <a:cubicBezTo>
                    <a:pt x="572" y="6543"/>
                    <a:pt x="587" y="6580"/>
                    <a:pt x="623" y="6616"/>
                  </a:cubicBezTo>
                  <a:cubicBezTo>
                    <a:pt x="631" y="6624"/>
                    <a:pt x="631" y="6631"/>
                    <a:pt x="638" y="6638"/>
                  </a:cubicBezTo>
                  <a:cubicBezTo>
                    <a:pt x="645" y="6646"/>
                    <a:pt x="653" y="6653"/>
                    <a:pt x="653" y="6660"/>
                  </a:cubicBezTo>
                  <a:cubicBezTo>
                    <a:pt x="667" y="6675"/>
                    <a:pt x="675" y="6704"/>
                    <a:pt x="718" y="6704"/>
                  </a:cubicBezTo>
                  <a:cubicBezTo>
                    <a:pt x="733" y="6704"/>
                    <a:pt x="755" y="6697"/>
                    <a:pt x="785" y="6697"/>
                  </a:cubicBezTo>
                  <a:cubicBezTo>
                    <a:pt x="799" y="6689"/>
                    <a:pt x="806" y="6689"/>
                    <a:pt x="814" y="6689"/>
                  </a:cubicBezTo>
                  <a:cubicBezTo>
                    <a:pt x="872" y="6689"/>
                    <a:pt x="902" y="6726"/>
                    <a:pt x="931" y="6792"/>
                  </a:cubicBezTo>
                  <a:cubicBezTo>
                    <a:pt x="946" y="6814"/>
                    <a:pt x="960" y="6829"/>
                    <a:pt x="968" y="6844"/>
                  </a:cubicBezTo>
                  <a:cubicBezTo>
                    <a:pt x="997" y="6873"/>
                    <a:pt x="997" y="6880"/>
                    <a:pt x="975" y="6924"/>
                  </a:cubicBezTo>
                  <a:cubicBezTo>
                    <a:pt x="931" y="7012"/>
                    <a:pt x="909" y="7056"/>
                    <a:pt x="953" y="7129"/>
                  </a:cubicBezTo>
                  <a:cubicBezTo>
                    <a:pt x="960" y="7144"/>
                    <a:pt x="975" y="7158"/>
                    <a:pt x="989" y="7166"/>
                  </a:cubicBezTo>
                  <a:cubicBezTo>
                    <a:pt x="1026" y="7203"/>
                    <a:pt x="1026" y="7203"/>
                    <a:pt x="1026" y="7203"/>
                  </a:cubicBezTo>
                  <a:cubicBezTo>
                    <a:pt x="1034" y="7151"/>
                    <a:pt x="1034" y="7151"/>
                    <a:pt x="1034" y="7151"/>
                  </a:cubicBezTo>
                  <a:cubicBezTo>
                    <a:pt x="1041" y="7144"/>
                    <a:pt x="1041" y="7144"/>
                    <a:pt x="1041" y="7144"/>
                  </a:cubicBezTo>
                  <a:cubicBezTo>
                    <a:pt x="1041" y="7129"/>
                    <a:pt x="1048" y="7093"/>
                    <a:pt x="1056" y="7093"/>
                  </a:cubicBezTo>
                  <a:cubicBezTo>
                    <a:pt x="1063" y="7093"/>
                    <a:pt x="1063" y="7093"/>
                    <a:pt x="1070" y="7093"/>
                  </a:cubicBezTo>
                  <a:cubicBezTo>
                    <a:pt x="1078" y="7093"/>
                    <a:pt x="1085" y="7093"/>
                    <a:pt x="1107" y="7129"/>
                  </a:cubicBezTo>
                  <a:cubicBezTo>
                    <a:pt x="1114" y="7137"/>
                    <a:pt x="1122" y="7151"/>
                    <a:pt x="1122" y="7158"/>
                  </a:cubicBezTo>
                  <a:cubicBezTo>
                    <a:pt x="1144" y="7203"/>
                    <a:pt x="1165" y="7254"/>
                    <a:pt x="1209" y="7254"/>
                  </a:cubicBezTo>
                  <a:cubicBezTo>
                    <a:pt x="1231" y="7254"/>
                    <a:pt x="1254" y="7246"/>
                    <a:pt x="1275" y="7217"/>
                  </a:cubicBezTo>
                  <a:cubicBezTo>
                    <a:pt x="1341" y="7144"/>
                    <a:pt x="1363" y="7129"/>
                    <a:pt x="1415" y="7115"/>
                  </a:cubicBezTo>
                  <a:cubicBezTo>
                    <a:pt x="1422" y="7115"/>
                    <a:pt x="1422" y="7115"/>
                    <a:pt x="1429" y="7115"/>
                  </a:cubicBezTo>
                  <a:cubicBezTo>
                    <a:pt x="1459" y="7115"/>
                    <a:pt x="1488" y="7144"/>
                    <a:pt x="1510" y="7173"/>
                  </a:cubicBezTo>
                  <a:cubicBezTo>
                    <a:pt x="1532" y="7203"/>
                    <a:pt x="1561" y="7217"/>
                    <a:pt x="1590" y="7217"/>
                  </a:cubicBezTo>
                  <a:cubicBezTo>
                    <a:pt x="1613" y="7217"/>
                    <a:pt x="1627" y="7210"/>
                    <a:pt x="1635" y="7195"/>
                  </a:cubicBezTo>
                  <a:cubicBezTo>
                    <a:pt x="1642" y="7203"/>
                    <a:pt x="1649" y="7217"/>
                    <a:pt x="1656" y="7217"/>
                  </a:cubicBezTo>
                  <a:cubicBezTo>
                    <a:pt x="1671" y="7239"/>
                    <a:pt x="1700" y="7246"/>
                    <a:pt x="1722" y="7246"/>
                  </a:cubicBezTo>
                  <a:cubicBezTo>
                    <a:pt x="1759" y="7246"/>
                    <a:pt x="1796" y="7232"/>
                    <a:pt x="1825" y="7217"/>
                  </a:cubicBezTo>
                  <a:cubicBezTo>
                    <a:pt x="1869" y="7188"/>
                    <a:pt x="1891" y="7144"/>
                    <a:pt x="1876" y="7085"/>
                  </a:cubicBezTo>
                  <a:cubicBezTo>
                    <a:pt x="1876" y="7078"/>
                    <a:pt x="1884" y="7063"/>
                    <a:pt x="1891" y="7049"/>
                  </a:cubicBezTo>
                  <a:cubicBezTo>
                    <a:pt x="1906" y="7027"/>
                    <a:pt x="1935" y="6983"/>
                    <a:pt x="1898" y="6946"/>
                  </a:cubicBezTo>
                  <a:cubicBezTo>
                    <a:pt x="1884" y="6931"/>
                    <a:pt x="1869" y="6924"/>
                    <a:pt x="1862" y="6917"/>
                  </a:cubicBezTo>
                  <a:cubicBezTo>
                    <a:pt x="1840" y="6909"/>
                    <a:pt x="1840" y="6909"/>
                    <a:pt x="1840" y="6887"/>
                  </a:cubicBezTo>
                  <a:cubicBezTo>
                    <a:pt x="1840" y="6873"/>
                    <a:pt x="1840" y="6865"/>
                    <a:pt x="1840" y="6858"/>
                  </a:cubicBezTo>
                  <a:cubicBezTo>
                    <a:pt x="1832" y="6821"/>
                    <a:pt x="1832" y="6814"/>
                    <a:pt x="1862" y="6785"/>
                  </a:cubicBezTo>
                  <a:cubicBezTo>
                    <a:pt x="1869" y="6785"/>
                    <a:pt x="1869" y="6777"/>
                    <a:pt x="1869" y="6777"/>
                  </a:cubicBezTo>
                  <a:cubicBezTo>
                    <a:pt x="1876" y="6777"/>
                    <a:pt x="1898" y="6799"/>
                    <a:pt x="1906" y="6814"/>
                  </a:cubicBezTo>
                  <a:cubicBezTo>
                    <a:pt x="1913" y="6821"/>
                    <a:pt x="1913" y="6821"/>
                    <a:pt x="1920" y="6829"/>
                  </a:cubicBezTo>
                  <a:cubicBezTo>
                    <a:pt x="1942" y="6851"/>
                    <a:pt x="1986" y="6895"/>
                    <a:pt x="2030" y="6895"/>
                  </a:cubicBezTo>
                  <a:cubicBezTo>
                    <a:pt x="2045" y="6895"/>
                    <a:pt x="2074" y="6887"/>
                    <a:pt x="2096" y="6858"/>
                  </a:cubicBezTo>
                  <a:cubicBezTo>
                    <a:pt x="2155" y="6792"/>
                    <a:pt x="2169" y="6734"/>
                    <a:pt x="2147" y="6689"/>
                  </a:cubicBezTo>
                  <a:cubicBezTo>
                    <a:pt x="2140" y="6675"/>
                    <a:pt x="2140" y="6653"/>
                    <a:pt x="2147" y="6646"/>
                  </a:cubicBezTo>
                  <a:cubicBezTo>
                    <a:pt x="2147" y="6638"/>
                    <a:pt x="2147" y="6638"/>
                    <a:pt x="2162" y="6631"/>
                  </a:cubicBezTo>
                  <a:cubicBezTo>
                    <a:pt x="2221" y="6624"/>
                    <a:pt x="2228" y="6587"/>
                    <a:pt x="2235" y="6558"/>
                  </a:cubicBezTo>
                  <a:lnTo>
                    <a:pt x="2235" y="6550"/>
                  </a:lnTo>
                  <a:cubicBezTo>
                    <a:pt x="2243" y="6543"/>
                    <a:pt x="2279" y="6536"/>
                    <a:pt x="2294" y="6536"/>
                  </a:cubicBezTo>
                  <a:cubicBezTo>
                    <a:pt x="2316" y="6536"/>
                    <a:pt x="2330" y="6536"/>
                    <a:pt x="2345" y="6528"/>
                  </a:cubicBezTo>
                  <a:cubicBezTo>
                    <a:pt x="2367" y="6521"/>
                    <a:pt x="2382" y="6499"/>
                    <a:pt x="2397" y="6477"/>
                  </a:cubicBezTo>
                  <a:cubicBezTo>
                    <a:pt x="2404" y="6462"/>
                    <a:pt x="2411" y="6448"/>
                    <a:pt x="2426" y="6433"/>
                  </a:cubicBezTo>
                  <a:cubicBezTo>
                    <a:pt x="2433" y="6433"/>
                    <a:pt x="2433" y="6426"/>
                    <a:pt x="2440" y="6426"/>
                  </a:cubicBezTo>
                  <a:cubicBezTo>
                    <a:pt x="2448" y="6426"/>
                    <a:pt x="2462" y="6433"/>
                    <a:pt x="2477" y="6433"/>
                  </a:cubicBezTo>
                  <a:cubicBezTo>
                    <a:pt x="2492" y="6440"/>
                    <a:pt x="2514" y="6448"/>
                    <a:pt x="2528" y="6448"/>
                  </a:cubicBezTo>
                  <a:cubicBezTo>
                    <a:pt x="2587" y="6448"/>
                    <a:pt x="2631" y="6418"/>
                    <a:pt x="2668" y="6389"/>
                  </a:cubicBezTo>
                  <a:cubicBezTo>
                    <a:pt x="2682" y="6382"/>
                    <a:pt x="2690" y="6367"/>
                    <a:pt x="2704" y="6360"/>
                  </a:cubicBezTo>
                  <a:cubicBezTo>
                    <a:pt x="2726" y="6338"/>
                    <a:pt x="2763" y="6301"/>
                    <a:pt x="2785" y="6301"/>
                  </a:cubicBezTo>
                  <a:cubicBezTo>
                    <a:pt x="2792" y="6301"/>
                    <a:pt x="2814" y="6316"/>
                    <a:pt x="2829" y="6323"/>
                  </a:cubicBezTo>
                  <a:cubicBezTo>
                    <a:pt x="2858" y="6338"/>
                    <a:pt x="2887" y="6353"/>
                    <a:pt x="2917" y="6353"/>
                  </a:cubicBezTo>
                  <a:cubicBezTo>
                    <a:pt x="2931" y="6353"/>
                    <a:pt x="2939" y="6345"/>
                    <a:pt x="2953" y="6338"/>
                  </a:cubicBezTo>
                  <a:cubicBezTo>
                    <a:pt x="2968" y="6330"/>
                    <a:pt x="2983" y="6323"/>
                    <a:pt x="2997" y="6316"/>
                  </a:cubicBezTo>
                  <a:cubicBezTo>
                    <a:pt x="3041" y="6294"/>
                    <a:pt x="3085" y="6279"/>
                    <a:pt x="3107" y="6250"/>
                  </a:cubicBezTo>
                  <a:cubicBezTo>
                    <a:pt x="3122" y="6228"/>
                    <a:pt x="3129" y="6213"/>
                    <a:pt x="3144" y="6191"/>
                  </a:cubicBezTo>
                  <a:cubicBezTo>
                    <a:pt x="3144" y="6177"/>
                    <a:pt x="3159" y="6162"/>
                    <a:pt x="3166" y="6140"/>
                  </a:cubicBezTo>
                  <a:cubicBezTo>
                    <a:pt x="3195" y="6096"/>
                    <a:pt x="3254" y="6059"/>
                    <a:pt x="3283" y="6052"/>
                  </a:cubicBezTo>
                  <a:cubicBezTo>
                    <a:pt x="3290" y="6052"/>
                    <a:pt x="3298" y="6052"/>
                    <a:pt x="3312" y="6052"/>
                  </a:cubicBezTo>
                  <a:cubicBezTo>
                    <a:pt x="3349" y="6045"/>
                    <a:pt x="3393" y="6037"/>
                    <a:pt x="3452" y="6001"/>
                  </a:cubicBezTo>
                  <a:cubicBezTo>
                    <a:pt x="3459" y="5994"/>
                    <a:pt x="3466" y="5986"/>
                    <a:pt x="3481" y="5979"/>
                  </a:cubicBezTo>
                  <a:cubicBezTo>
                    <a:pt x="3488" y="5971"/>
                    <a:pt x="3503" y="5957"/>
                    <a:pt x="3518" y="5949"/>
                  </a:cubicBezTo>
                  <a:cubicBezTo>
                    <a:pt x="3525" y="5971"/>
                    <a:pt x="3540" y="5979"/>
                    <a:pt x="3554" y="5979"/>
                  </a:cubicBezTo>
                  <a:cubicBezTo>
                    <a:pt x="3591" y="5979"/>
                    <a:pt x="3620" y="5942"/>
                    <a:pt x="3628" y="5906"/>
                  </a:cubicBezTo>
                  <a:cubicBezTo>
                    <a:pt x="3628" y="5898"/>
                    <a:pt x="3635" y="5898"/>
                    <a:pt x="3635" y="5898"/>
                  </a:cubicBezTo>
                  <a:cubicBezTo>
                    <a:pt x="3635" y="5898"/>
                    <a:pt x="3649" y="5898"/>
                    <a:pt x="3657" y="5898"/>
                  </a:cubicBezTo>
                  <a:cubicBezTo>
                    <a:pt x="3671" y="5891"/>
                    <a:pt x="3693" y="5891"/>
                    <a:pt x="3716" y="5884"/>
                  </a:cubicBezTo>
                  <a:cubicBezTo>
                    <a:pt x="3737" y="5884"/>
                    <a:pt x="3745" y="5876"/>
                    <a:pt x="3752" y="5876"/>
                  </a:cubicBezTo>
                  <a:cubicBezTo>
                    <a:pt x="3781" y="5876"/>
                    <a:pt x="3789" y="5869"/>
                    <a:pt x="3796" y="5839"/>
                  </a:cubicBezTo>
                  <a:cubicBezTo>
                    <a:pt x="3796" y="5832"/>
                    <a:pt x="3796" y="5825"/>
                    <a:pt x="3803" y="5810"/>
                  </a:cubicBezTo>
                  <a:cubicBezTo>
                    <a:pt x="3803" y="5803"/>
                    <a:pt x="3803" y="5788"/>
                    <a:pt x="3811" y="5781"/>
                  </a:cubicBezTo>
                  <a:cubicBezTo>
                    <a:pt x="3818" y="5744"/>
                    <a:pt x="3825" y="5722"/>
                    <a:pt x="3847" y="5693"/>
                  </a:cubicBezTo>
                  <a:cubicBezTo>
                    <a:pt x="3862" y="5671"/>
                    <a:pt x="3884" y="5656"/>
                    <a:pt x="3906" y="5649"/>
                  </a:cubicBezTo>
                  <a:cubicBezTo>
                    <a:pt x="3921" y="5634"/>
                    <a:pt x="3935" y="5627"/>
                    <a:pt x="3943" y="5612"/>
                  </a:cubicBezTo>
                  <a:cubicBezTo>
                    <a:pt x="3972" y="5590"/>
                    <a:pt x="3979" y="5546"/>
                    <a:pt x="3979" y="5503"/>
                  </a:cubicBezTo>
                  <a:cubicBezTo>
                    <a:pt x="3987" y="5495"/>
                    <a:pt x="3987" y="5480"/>
                    <a:pt x="3987" y="5473"/>
                  </a:cubicBezTo>
                  <a:cubicBezTo>
                    <a:pt x="3994" y="5458"/>
                    <a:pt x="3987" y="5437"/>
                    <a:pt x="3987" y="5422"/>
                  </a:cubicBezTo>
                  <a:cubicBezTo>
                    <a:pt x="3987" y="5385"/>
                    <a:pt x="3987" y="5363"/>
                    <a:pt x="4016" y="5341"/>
                  </a:cubicBezTo>
                  <a:cubicBezTo>
                    <a:pt x="4052" y="5319"/>
                    <a:pt x="4082" y="5305"/>
                    <a:pt x="4089" y="5305"/>
                  </a:cubicBezTo>
                  <a:cubicBezTo>
                    <a:pt x="4097" y="5305"/>
                    <a:pt x="4097" y="5305"/>
                    <a:pt x="4104" y="5312"/>
                  </a:cubicBezTo>
                  <a:cubicBezTo>
                    <a:pt x="4118" y="5334"/>
                    <a:pt x="4118" y="5378"/>
                    <a:pt x="4104" y="5407"/>
                  </a:cubicBezTo>
                  <a:cubicBezTo>
                    <a:pt x="4089" y="5429"/>
                    <a:pt x="4089" y="5444"/>
                    <a:pt x="4097" y="5458"/>
                  </a:cubicBezTo>
                  <a:cubicBezTo>
                    <a:pt x="4104" y="5495"/>
                    <a:pt x="4148" y="5517"/>
                    <a:pt x="4177" y="5532"/>
                  </a:cubicBezTo>
                  <a:cubicBezTo>
                    <a:pt x="4184" y="5532"/>
                    <a:pt x="4184" y="5532"/>
                    <a:pt x="4184" y="5532"/>
                  </a:cubicBezTo>
                  <a:cubicBezTo>
                    <a:pt x="4206" y="5546"/>
                    <a:pt x="4228" y="5568"/>
                    <a:pt x="4243" y="5598"/>
                  </a:cubicBezTo>
                  <a:cubicBezTo>
                    <a:pt x="4258" y="5627"/>
                    <a:pt x="4287" y="5642"/>
                    <a:pt x="4331" y="5642"/>
                  </a:cubicBezTo>
                  <a:cubicBezTo>
                    <a:pt x="4338" y="5642"/>
                    <a:pt x="4346" y="5642"/>
                    <a:pt x="4346" y="5642"/>
                  </a:cubicBezTo>
                  <a:cubicBezTo>
                    <a:pt x="4368" y="5642"/>
                    <a:pt x="4382" y="5656"/>
                    <a:pt x="4390" y="5656"/>
                  </a:cubicBezTo>
                  <a:cubicBezTo>
                    <a:pt x="4390" y="5678"/>
                    <a:pt x="4375" y="5715"/>
                    <a:pt x="4368" y="5730"/>
                  </a:cubicBezTo>
                  <a:cubicBezTo>
                    <a:pt x="4368" y="5737"/>
                    <a:pt x="4368" y="5744"/>
                    <a:pt x="4360" y="5752"/>
                  </a:cubicBezTo>
                  <a:cubicBezTo>
                    <a:pt x="4353" y="5788"/>
                    <a:pt x="4353" y="5869"/>
                    <a:pt x="4390" y="5906"/>
                  </a:cubicBezTo>
                  <a:cubicBezTo>
                    <a:pt x="4397" y="5913"/>
                    <a:pt x="4411" y="5927"/>
                    <a:pt x="4426" y="5935"/>
                  </a:cubicBezTo>
                  <a:cubicBezTo>
                    <a:pt x="4441" y="5949"/>
                    <a:pt x="4463" y="5964"/>
                    <a:pt x="4478" y="5986"/>
                  </a:cubicBezTo>
                  <a:cubicBezTo>
                    <a:pt x="4485" y="6001"/>
                    <a:pt x="4499" y="6008"/>
                    <a:pt x="4514" y="6023"/>
                  </a:cubicBezTo>
                  <a:cubicBezTo>
                    <a:pt x="4536" y="6037"/>
                    <a:pt x="4543" y="6045"/>
                    <a:pt x="4543" y="6052"/>
                  </a:cubicBezTo>
                  <a:cubicBezTo>
                    <a:pt x="4536" y="6081"/>
                    <a:pt x="4543" y="6103"/>
                    <a:pt x="4551" y="6111"/>
                  </a:cubicBezTo>
                  <a:cubicBezTo>
                    <a:pt x="4558" y="6125"/>
                    <a:pt x="4580" y="6133"/>
                    <a:pt x="4609" y="6133"/>
                  </a:cubicBezTo>
                  <a:cubicBezTo>
                    <a:pt x="4624" y="6133"/>
                    <a:pt x="4631" y="6133"/>
                    <a:pt x="4646" y="6133"/>
                  </a:cubicBezTo>
                  <a:cubicBezTo>
                    <a:pt x="4653" y="6133"/>
                    <a:pt x="4661" y="6125"/>
                    <a:pt x="4668" y="6125"/>
                  </a:cubicBezTo>
                  <a:cubicBezTo>
                    <a:pt x="4675" y="6125"/>
                    <a:pt x="4675" y="6125"/>
                    <a:pt x="4683" y="6125"/>
                  </a:cubicBezTo>
                  <a:cubicBezTo>
                    <a:pt x="4683" y="6125"/>
                    <a:pt x="4683" y="6133"/>
                    <a:pt x="4683" y="6140"/>
                  </a:cubicBezTo>
                  <a:cubicBezTo>
                    <a:pt x="4683" y="6147"/>
                    <a:pt x="4683" y="6155"/>
                    <a:pt x="4683" y="6162"/>
                  </a:cubicBezTo>
                  <a:cubicBezTo>
                    <a:pt x="4683" y="6272"/>
                    <a:pt x="4683" y="6272"/>
                    <a:pt x="4683" y="6272"/>
                  </a:cubicBezTo>
                  <a:cubicBezTo>
                    <a:pt x="4741" y="6177"/>
                    <a:pt x="4741" y="6177"/>
                    <a:pt x="4741" y="6177"/>
                  </a:cubicBezTo>
                  <a:cubicBezTo>
                    <a:pt x="4756" y="6147"/>
                    <a:pt x="4771" y="6125"/>
                    <a:pt x="4792" y="6103"/>
                  </a:cubicBezTo>
                  <a:cubicBezTo>
                    <a:pt x="4837" y="6045"/>
                    <a:pt x="4829" y="6001"/>
                    <a:pt x="4822" y="5957"/>
                  </a:cubicBezTo>
                  <a:cubicBezTo>
                    <a:pt x="4815" y="5942"/>
                    <a:pt x="4815" y="5927"/>
                    <a:pt x="4815" y="5913"/>
                  </a:cubicBezTo>
                  <a:cubicBezTo>
                    <a:pt x="4807" y="5862"/>
                    <a:pt x="4792" y="5847"/>
                    <a:pt x="4778" y="5832"/>
                  </a:cubicBezTo>
                  <a:cubicBezTo>
                    <a:pt x="4778" y="5832"/>
                    <a:pt x="4771" y="5825"/>
                    <a:pt x="4771" y="5810"/>
                  </a:cubicBezTo>
                  <a:cubicBezTo>
                    <a:pt x="4771" y="5796"/>
                    <a:pt x="4771" y="5796"/>
                    <a:pt x="4785" y="5788"/>
                  </a:cubicBezTo>
                  <a:cubicBezTo>
                    <a:pt x="4807" y="5774"/>
                    <a:pt x="4829" y="5766"/>
                    <a:pt x="4844" y="5737"/>
                  </a:cubicBezTo>
                  <a:cubicBezTo>
                    <a:pt x="4859" y="5693"/>
                    <a:pt x="4880" y="5686"/>
                    <a:pt x="4932" y="5664"/>
                  </a:cubicBezTo>
                  <a:cubicBezTo>
                    <a:pt x="4947" y="5656"/>
                    <a:pt x="4947" y="5656"/>
                    <a:pt x="4947" y="5656"/>
                  </a:cubicBezTo>
                  <a:cubicBezTo>
                    <a:pt x="5012" y="5620"/>
                    <a:pt x="5020" y="5598"/>
                    <a:pt x="5034" y="5554"/>
                  </a:cubicBezTo>
                  <a:cubicBezTo>
                    <a:pt x="5042" y="5546"/>
                    <a:pt x="5042" y="5532"/>
                    <a:pt x="5049" y="5517"/>
                  </a:cubicBezTo>
                  <a:cubicBezTo>
                    <a:pt x="5049" y="5517"/>
                    <a:pt x="5049" y="5517"/>
                    <a:pt x="5049" y="5510"/>
                  </a:cubicBezTo>
                  <a:cubicBezTo>
                    <a:pt x="5056" y="5517"/>
                    <a:pt x="5056" y="5525"/>
                    <a:pt x="5064" y="5532"/>
                  </a:cubicBezTo>
                  <a:cubicBezTo>
                    <a:pt x="5078" y="5561"/>
                    <a:pt x="5100" y="5598"/>
                    <a:pt x="5166" y="5598"/>
                  </a:cubicBezTo>
                  <a:cubicBezTo>
                    <a:pt x="5181" y="5598"/>
                    <a:pt x="5203" y="5598"/>
                    <a:pt x="5232" y="5590"/>
                  </a:cubicBezTo>
                  <a:cubicBezTo>
                    <a:pt x="5306" y="5568"/>
                    <a:pt x="5320" y="5554"/>
                    <a:pt x="5335" y="5510"/>
                  </a:cubicBezTo>
                  <a:cubicBezTo>
                    <a:pt x="5342" y="5503"/>
                    <a:pt x="5342" y="5495"/>
                    <a:pt x="5349" y="5480"/>
                  </a:cubicBezTo>
                  <a:cubicBezTo>
                    <a:pt x="5379" y="5437"/>
                    <a:pt x="5379" y="5437"/>
                    <a:pt x="5401" y="5422"/>
                  </a:cubicBezTo>
                  <a:cubicBezTo>
                    <a:pt x="5408" y="5415"/>
                    <a:pt x="5416" y="5415"/>
                    <a:pt x="5430" y="5407"/>
                  </a:cubicBezTo>
                  <a:cubicBezTo>
                    <a:pt x="5467" y="5378"/>
                    <a:pt x="5474" y="5363"/>
                    <a:pt x="5467" y="5327"/>
                  </a:cubicBezTo>
                  <a:cubicBezTo>
                    <a:pt x="5459" y="5319"/>
                    <a:pt x="5459" y="5305"/>
                    <a:pt x="5459" y="5283"/>
                  </a:cubicBezTo>
                  <a:cubicBezTo>
                    <a:pt x="5459" y="5253"/>
                    <a:pt x="5467" y="5253"/>
                    <a:pt x="5481" y="5239"/>
                  </a:cubicBezTo>
                  <a:cubicBezTo>
                    <a:pt x="5496" y="5224"/>
                    <a:pt x="5511" y="5209"/>
                    <a:pt x="5525" y="5180"/>
                  </a:cubicBezTo>
                  <a:cubicBezTo>
                    <a:pt x="5540" y="5151"/>
                    <a:pt x="5555" y="5144"/>
                    <a:pt x="5569" y="5129"/>
                  </a:cubicBezTo>
                  <a:cubicBezTo>
                    <a:pt x="5577" y="5121"/>
                    <a:pt x="5591" y="5114"/>
                    <a:pt x="5613" y="5092"/>
                  </a:cubicBezTo>
                  <a:cubicBezTo>
                    <a:pt x="5620" y="5092"/>
                    <a:pt x="5620" y="5085"/>
                    <a:pt x="5628" y="5077"/>
                  </a:cubicBezTo>
                  <a:cubicBezTo>
                    <a:pt x="5642" y="5063"/>
                    <a:pt x="5650" y="5056"/>
                    <a:pt x="5650" y="5041"/>
                  </a:cubicBezTo>
                  <a:cubicBezTo>
                    <a:pt x="5650" y="5026"/>
                    <a:pt x="5635" y="5012"/>
                    <a:pt x="5628" y="5012"/>
                  </a:cubicBezTo>
                  <a:cubicBezTo>
                    <a:pt x="5628" y="5012"/>
                    <a:pt x="5628" y="5004"/>
                    <a:pt x="5620" y="5004"/>
                  </a:cubicBezTo>
                  <a:cubicBezTo>
                    <a:pt x="5599" y="4982"/>
                    <a:pt x="5584" y="4953"/>
                    <a:pt x="5569" y="4880"/>
                  </a:cubicBezTo>
                  <a:cubicBezTo>
                    <a:pt x="5562" y="4858"/>
                    <a:pt x="5562" y="4850"/>
                    <a:pt x="5562" y="4850"/>
                  </a:cubicBezTo>
                  <a:cubicBezTo>
                    <a:pt x="5569" y="4850"/>
                    <a:pt x="5577" y="4850"/>
                    <a:pt x="5577" y="4843"/>
                  </a:cubicBezTo>
                  <a:cubicBezTo>
                    <a:pt x="5591" y="4836"/>
                    <a:pt x="5613" y="4828"/>
                    <a:pt x="5635" y="4806"/>
                  </a:cubicBezTo>
                  <a:cubicBezTo>
                    <a:pt x="5650" y="4799"/>
                    <a:pt x="5665" y="4792"/>
                    <a:pt x="5679" y="4792"/>
                  </a:cubicBezTo>
                  <a:cubicBezTo>
                    <a:pt x="5701" y="4792"/>
                    <a:pt x="5723" y="4799"/>
                    <a:pt x="5752" y="4806"/>
                  </a:cubicBezTo>
                  <a:cubicBezTo>
                    <a:pt x="5774" y="4806"/>
                    <a:pt x="5797" y="4814"/>
                    <a:pt x="5818" y="4814"/>
                  </a:cubicBezTo>
                  <a:lnTo>
                    <a:pt x="5818" y="4814"/>
                  </a:lnTo>
                  <a:cubicBezTo>
                    <a:pt x="5818" y="4828"/>
                    <a:pt x="5818" y="4828"/>
                    <a:pt x="5818" y="4828"/>
                  </a:cubicBezTo>
                  <a:cubicBezTo>
                    <a:pt x="5826" y="4843"/>
                    <a:pt x="5826" y="4843"/>
                    <a:pt x="5826" y="4843"/>
                  </a:cubicBezTo>
                  <a:cubicBezTo>
                    <a:pt x="5833" y="4858"/>
                    <a:pt x="5833" y="4858"/>
                    <a:pt x="5833" y="4858"/>
                  </a:cubicBezTo>
                  <a:cubicBezTo>
                    <a:pt x="5848" y="4858"/>
                    <a:pt x="5848" y="4858"/>
                    <a:pt x="5848" y="4858"/>
                  </a:cubicBezTo>
                  <a:cubicBezTo>
                    <a:pt x="5862" y="4858"/>
                    <a:pt x="5862" y="4858"/>
                    <a:pt x="5862" y="4858"/>
                  </a:cubicBezTo>
                  <a:cubicBezTo>
                    <a:pt x="5877" y="4836"/>
                    <a:pt x="5877" y="4836"/>
                    <a:pt x="5877" y="4836"/>
                  </a:cubicBezTo>
                  <a:lnTo>
                    <a:pt x="5877" y="4836"/>
                  </a:lnTo>
                  <a:cubicBezTo>
                    <a:pt x="5892" y="4814"/>
                    <a:pt x="5914" y="4784"/>
                    <a:pt x="5943" y="4777"/>
                  </a:cubicBezTo>
                  <a:cubicBezTo>
                    <a:pt x="5950" y="4777"/>
                    <a:pt x="5958" y="4777"/>
                    <a:pt x="5958" y="4777"/>
                  </a:cubicBezTo>
                  <a:cubicBezTo>
                    <a:pt x="5980" y="4777"/>
                    <a:pt x="5994" y="4770"/>
                    <a:pt x="6002" y="4748"/>
                  </a:cubicBezTo>
                  <a:cubicBezTo>
                    <a:pt x="6009" y="4726"/>
                    <a:pt x="5994" y="4718"/>
                    <a:pt x="5972" y="4689"/>
                  </a:cubicBezTo>
                  <a:cubicBezTo>
                    <a:pt x="5958" y="4675"/>
                    <a:pt x="5958" y="4675"/>
                    <a:pt x="5958" y="4675"/>
                  </a:cubicBezTo>
                  <a:cubicBezTo>
                    <a:pt x="5958" y="4667"/>
                    <a:pt x="5972" y="4660"/>
                    <a:pt x="5980" y="4645"/>
                  </a:cubicBezTo>
                  <a:cubicBezTo>
                    <a:pt x="5980" y="4638"/>
                    <a:pt x="5987" y="4630"/>
                    <a:pt x="5994" y="4623"/>
                  </a:cubicBezTo>
                  <a:cubicBezTo>
                    <a:pt x="6009" y="4608"/>
                    <a:pt x="6016" y="4601"/>
                    <a:pt x="6031" y="4594"/>
                  </a:cubicBezTo>
                  <a:cubicBezTo>
                    <a:pt x="6046" y="4579"/>
                    <a:pt x="6068" y="4565"/>
                    <a:pt x="6082" y="4529"/>
                  </a:cubicBezTo>
                  <a:cubicBezTo>
                    <a:pt x="6111" y="4470"/>
                    <a:pt x="6119" y="4456"/>
                    <a:pt x="6090" y="4404"/>
                  </a:cubicBezTo>
                  <a:cubicBezTo>
                    <a:pt x="6075" y="4375"/>
                    <a:pt x="6068" y="4353"/>
                    <a:pt x="6053" y="4287"/>
                  </a:cubicBezTo>
                  <a:cubicBezTo>
                    <a:pt x="6046" y="4272"/>
                    <a:pt x="6046" y="4258"/>
                    <a:pt x="6046" y="4243"/>
                  </a:cubicBezTo>
                  <a:cubicBezTo>
                    <a:pt x="6038" y="4214"/>
                    <a:pt x="6038" y="4177"/>
                    <a:pt x="5980" y="4177"/>
                  </a:cubicBezTo>
                  <a:cubicBezTo>
                    <a:pt x="5980" y="4177"/>
                    <a:pt x="5972" y="4177"/>
                    <a:pt x="5958" y="4177"/>
                  </a:cubicBezTo>
                  <a:cubicBezTo>
                    <a:pt x="5899" y="4185"/>
                    <a:pt x="5855" y="4206"/>
                    <a:pt x="5811" y="4243"/>
                  </a:cubicBezTo>
                  <a:cubicBezTo>
                    <a:pt x="5789" y="4258"/>
                    <a:pt x="5767" y="4272"/>
                    <a:pt x="5752" y="4272"/>
                  </a:cubicBezTo>
                  <a:cubicBezTo>
                    <a:pt x="5745" y="4272"/>
                    <a:pt x="5745" y="4272"/>
                    <a:pt x="5738" y="4265"/>
                  </a:cubicBezTo>
                  <a:cubicBezTo>
                    <a:pt x="5723" y="4258"/>
                    <a:pt x="5723" y="4258"/>
                    <a:pt x="5723" y="4243"/>
                  </a:cubicBezTo>
                  <a:cubicBezTo>
                    <a:pt x="5716" y="4228"/>
                    <a:pt x="5709" y="4214"/>
                    <a:pt x="5694" y="4192"/>
                  </a:cubicBezTo>
                  <a:cubicBezTo>
                    <a:pt x="5679" y="4177"/>
                    <a:pt x="5679" y="4177"/>
                    <a:pt x="5709" y="4133"/>
                  </a:cubicBezTo>
                  <a:cubicBezTo>
                    <a:pt x="5716" y="4119"/>
                    <a:pt x="5730" y="4104"/>
                    <a:pt x="5745" y="4075"/>
                  </a:cubicBezTo>
                  <a:cubicBezTo>
                    <a:pt x="5774" y="4023"/>
                    <a:pt x="5782" y="4016"/>
                    <a:pt x="5818" y="3994"/>
                  </a:cubicBezTo>
                  <a:cubicBezTo>
                    <a:pt x="5826" y="3987"/>
                    <a:pt x="5840" y="3979"/>
                    <a:pt x="5855" y="3965"/>
                  </a:cubicBezTo>
                  <a:cubicBezTo>
                    <a:pt x="5892" y="3943"/>
                    <a:pt x="5906" y="3921"/>
                    <a:pt x="5914" y="3906"/>
                  </a:cubicBezTo>
                  <a:cubicBezTo>
                    <a:pt x="5914" y="3906"/>
                    <a:pt x="5914" y="3899"/>
                    <a:pt x="5921" y="3899"/>
                  </a:cubicBezTo>
                  <a:lnTo>
                    <a:pt x="5921" y="3899"/>
                  </a:lnTo>
                  <a:cubicBezTo>
                    <a:pt x="5921" y="3899"/>
                    <a:pt x="5921" y="3899"/>
                    <a:pt x="5928" y="3899"/>
                  </a:cubicBezTo>
                  <a:cubicBezTo>
                    <a:pt x="5943" y="3899"/>
                    <a:pt x="5950" y="3899"/>
                    <a:pt x="5965" y="3899"/>
                  </a:cubicBezTo>
                  <a:cubicBezTo>
                    <a:pt x="5972" y="3899"/>
                    <a:pt x="5987" y="3899"/>
                    <a:pt x="5994" y="3899"/>
                  </a:cubicBezTo>
                  <a:cubicBezTo>
                    <a:pt x="6024" y="3899"/>
                    <a:pt x="6060" y="3899"/>
                    <a:pt x="6097" y="3862"/>
                  </a:cubicBezTo>
                  <a:cubicBezTo>
                    <a:pt x="6119" y="3840"/>
                    <a:pt x="6133" y="3840"/>
                    <a:pt x="6141" y="3840"/>
                  </a:cubicBezTo>
                  <a:cubicBezTo>
                    <a:pt x="6156" y="3840"/>
                    <a:pt x="6178" y="3847"/>
                    <a:pt x="6192" y="3862"/>
                  </a:cubicBezTo>
                  <a:cubicBezTo>
                    <a:pt x="6214" y="3869"/>
                    <a:pt x="6236" y="3877"/>
                    <a:pt x="6258" y="3877"/>
                  </a:cubicBezTo>
                  <a:cubicBezTo>
                    <a:pt x="6302" y="3877"/>
                    <a:pt x="6339" y="3862"/>
                    <a:pt x="6383" y="3855"/>
                  </a:cubicBezTo>
                  <a:cubicBezTo>
                    <a:pt x="6405" y="3847"/>
                    <a:pt x="6419" y="3840"/>
                    <a:pt x="6441" y="3840"/>
                  </a:cubicBezTo>
                  <a:cubicBezTo>
                    <a:pt x="6478" y="3833"/>
                    <a:pt x="6500" y="3811"/>
                    <a:pt x="6515" y="3789"/>
                  </a:cubicBezTo>
                  <a:cubicBezTo>
                    <a:pt x="6529" y="3752"/>
                    <a:pt x="6515" y="3716"/>
                    <a:pt x="6500" y="3694"/>
                  </a:cubicBezTo>
                  <a:cubicBezTo>
                    <a:pt x="6492" y="3671"/>
                    <a:pt x="6471" y="3650"/>
                    <a:pt x="6449" y="3635"/>
                  </a:cubicBezTo>
                  <a:cubicBezTo>
                    <a:pt x="6427" y="3620"/>
                    <a:pt x="6405" y="3606"/>
                    <a:pt x="6390" y="3584"/>
                  </a:cubicBezTo>
                  <a:cubicBezTo>
                    <a:pt x="6383" y="3584"/>
                    <a:pt x="6383" y="3584"/>
                    <a:pt x="6383" y="3584"/>
                  </a:cubicBezTo>
                  <a:cubicBezTo>
                    <a:pt x="6368" y="3569"/>
                    <a:pt x="6353" y="3547"/>
                    <a:pt x="6353" y="3540"/>
                  </a:cubicBezTo>
                  <a:cubicBezTo>
                    <a:pt x="6353" y="3540"/>
                    <a:pt x="6361" y="3532"/>
                    <a:pt x="6383" y="3518"/>
                  </a:cubicBezTo>
                  <a:cubicBezTo>
                    <a:pt x="6419" y="3488"/>
                    <a:pt x="6478" y="3466"/>
                    <a:pt x="6529" y="3452"/>
                  </a:cubicBezTo>
                  <a:cubicBezTo>
                    <a:pt x="6551" y="3445"/>
                    <a:pt x="6573" y="3437"/>
                    <a:pt x="6588" y="3430"/>
                  </a:cubicBezTo>
                  <a:cubicBezTo>
                    <a:pt x="6595" y="3422"/>
                    <a:pt x="6595" y="3422"/>
                    <a:pt x="6602" y="3422"/>
                  </a:cubicBezTo>
                  <a:cubicBezTo>
                    <a:pt x="6617" y="3422"/>
                    <a:pt x="6632" y="3437"/>
                    <a:pt x="6654" y="3452"/>
                  </a:cubicBezTo>
                  <a:cubicBezTo>
                    <a:pt x="6668" y="3466"/>
                    <a:pt x="6690" y="3481"/>
                    <a:pt x="6712" y="3488"/>
                  </a:cubicBezTo>
                  <a:cubicBezTo>
                    <a:pt x="6727" y="3496"/>
                    <a:pt x="6749" y="3503"/>
                    <a:pt x="6749" y="3503"/>
                  </a:cubicBezTo>
                  <a:cubicBezTo>
                    <a:pt x="6749" y="3503"/>
                    <a:pt x="6749" y="3510"/>
                    <a:pt x="6742" y="3525"/>
                  </a:cubicBezTo>
                  <a:cubicBezTo>
                    <a:pt x="6727" y="3554"/>
                    <a:pt x="6727" y="3591"/>
                    <a:pt x="6749" y="3620"/>
                  </a:cubicBezTo>
                  <a:cubicBezTo>
                    <a:pt x="6764" y="3657"/>
                    <a:pt x="6808" y="3679"/>
                    <a:pt x="6852" y="3686"/>
                  </a:cubicBezTo>
                  <a:cubicBezTo>
                    <a:pt x="6859" y="3686"/>
                    <a:pt x="6866" y="3686"/>
                    <a:pt x="6866" y="3686"/>
                  </a:cubicBezTo>
                  <a:cubicBezTo>
                    <a:pt x="6932" y="3686"/>
                    <a:pt x="6961" y="3650"/>
                    <a:pt x="6991" y="3613"/>
                  </a:cubicBezTo>
                  <a:cubicBezTo>
                    <a:pt x="6998" y="3606"/>
                    <a:pt x="7013" y="3591"/>
                    <a:pt x="7020" y="3584"/>
                  </a:cubicBezTo>
                  <a:cubicBezTo>
                    <a:pt x="7049" y="3562"/>
                    <a:pt x="7115" y="3496"/>
                    <a:pt x="7225" y="3386"/>
                  </a:cubicBezTo>
                  <a:cubicBezTo>
                    <a:pt x="7277" y="3342"/>
                    <a:pt x="7321" y="3247"/>
                    <a:pt x="7342" y="3203"/>
                  </a:cubicBezTo>
                  <a:cubicBezTo>
                    <a:pt x="7372" y="3144"/>
                    <a:pt x="7328" y="3122"/>
                    <a:pt x="7313" y="3115"/>
                  </a:cubicBezTo>
                  <a:cubicBezTo>
                    <a:pt x="7313" y="3115"/>
                    <a:pt x="7306" y="3115"/>
                    <a:pt x="7306" y="3107"/>
                  </a:cubicBezTo>
                  <a:cubicBezTo>
                    <a:pt x="7306" y="3093"/>
                    <a:pt x="7342" y="3078"/>
                    <a:pt x="7387" y="3078"/>
                  </a:cubicBezTo>
                  <a:cubicBezTo>
                    <a:pt x="7460" y="3078"/>
                    <a:pt x="7504" y="3012"/>
                    <a:pt x="7504" y="3005"/>
                  </a:cubicBezTo>
                  <a:cubicBezTo>
                    <a:pt x="7518" y="2983"/>
                    <a:pt x="7518" y="2983"/>
                    <a:pt x="7518" y="2983"/>
                  </a:cubicBezTo>
                  <a:cubicBezTo>
                    <a:pt x="7548" y="2954"/>
                    <a:pt x="7548" y="2954"/>
                    <a:pt x="7548" y="2954"/>
                  </a:cubicBezTo>
                  <a:cubicBezTo>
                    <a:pt x="7533" y="2961"/>
                    <a:pt x="7533" y="2961"/>
                    <a:pt x="7533" y="2961"/>
                  </a:cubicBezTo>
                  <a:cubicBezTo>
                    <a:pt x="7533" y="2954"/>
                    <a:pt x="7533" y="2954"/>
                    <a:pt x="7533" y="2954"/>
                  </a:cubicBezTo>
                  <a:cubicBezTo>
                    <a:pt x="7474" y="2961"/>
                    <a:pt x="7474" y="2961"/>
                    <a:pt x="7474" y="2961"/>
                  </a:cubicBezTo>
                  <a:cubicBezTo>
                    <a:pt x="7474" y="2961"/>
                    <a:pt x="7467" y="2961"/>
                    <a:pt x="7452" y="2961"/>
                  </a:cubicBezTo>
                  <a:cubicBezTo>
                    <a:pt x="7452" y="2961"/>
                    <a:pt x="7445" y="2968"/>
                    <a:pt x="7438" y="2968"/>
                  </a:cubicBezTo>
                  <a:cubicBezTo>
                    <a:pt x="7423" y="2968"/>
                    <a:pt x="7394" y="2961"/>
                    <a:pt x="7372" y="2946"/>
                  </a:cubicBezTo>
                  <a:cubicBezTo>
                    <a:pt x="7364" y="2939"/>
                    <a:pt x="7357" y="2931"/>
                    <a:pt x="7357" y="2931"/>
                  </a:cubicBezTo>
                  <a:cubicBezTo>
                    <a:pt x="7357" y="2924"/>
                    <a:pt x="7379" y="2902"/>
                    <a:pt x="7394" y="2888"/>
                  </a:cubicBezTo>
                  <a:cubicBezTo>
                    <a:pt x="7401" y="2880"/>
                    <a:pt x="7409" y="2873"/>
                    <a:pt x="7416" y="2866"/>
                  </a:cubicBezTo>
                  <a:cubicBezTo>
                    <a:pt x="7452" y="2829"/>
                    <a:pt x="7438" y="2778"/>
                    <a:pt x="7423" y="2748"/>
                  </a:cubicBezTo>
                  <a:cubicBezTo>
                    <a:pt x="7416" y="2734"/>
                    <a:pt x="7409" y="2712"/>
                    <a:pt x="7409" y="2697"/>
                  </a:cubicBezTo>
                  <a:cubicBezTo>
                    <a:pt x="7394" y="2638"/>
                    <a:pt x="7401" y="2624"/>
                    <a:pt x="7416" y="2609"/>
                  </a:cubicBezTo>
                  <a:cubicBezTo>
                    <a:pt x="7460" y="2580"/>
                    <a:pt x="7511" y="2528"/>
                    <a:pt x="7511" y="2462"/>
                  </a:cubicBezTo>
                  <a:cubicBezTo>
                    <a:pt x="7511" y="2433"/>
                    <a:pt x="7489" y="2411"/>
                    <a:pt x="7482" y="2404"/>
                  </a:cubicBezTo>
                  <a:cubicBezTo>
                    <a:pt x="7482" y="2404"/>
                    <a:pt x="7482" y="2397"/>
                    <a:pt x="7489" y="2397"/>
                  </a:cubicBezTo>
                  <a:cubicBezTo>
                    <a:pt x="7511" y="2360"/>
                    <a:pt x="7533" y="2301"/>
                    <a:pt x="7511" y="2265"/>
                  </a:cubicBezTo>
                  <a:cubicBezTo>
                    <a:pt x="7504" y="2250"/>
                    <a:pt x="7482" y="2228"/>
                    <a:pt x="7438" y="2228"/>
                  </a:cubicBezTo>
                  <a:cubicBezTo>
                    <a:pt x="7430" y="2228"/>
                    <a:pt x="7430" y="2228"/>
                    <a:pt x="7423" y="2228"/>
                  </a:cubicBezTo>
                  <a:cubicBezTo>
                    <a:pt x="7401" y="2235"/>
                    <a:pt x="7387" y="2235"/>
                    <a:pt x="7364" y="2235"/>
                  </a:cubicBezTo>
                  <a:cubicBezTo>
                    <a:pt x="7313" y="2235"/>
                    <a:pt x="7313" y="2221"/>
                    <a:pt x="7313" y="2199"/>
                  </a:cubicBezTo>
                  <a:cubicBezTo>
                    <a:pt x="7313" y="2059"/>
                    <a:pt x="7247" y="2045"/>
                    <a:pt x="7225" y="2045"/>
                  </a:cubicBezTo>
                  <a:cubicBezTo>
                    <a:pt x="7203" y="2045"/>
                    <a:pt x="7181" y="2008"/>
                    <a:pt x="7181" y="1964"/>
                  </a:cubicBezTo>
                  <a:cubicBezTo>
                    <a:pt x="7181" y="1898"/>
                    <a:pt x="7145" y="1854"/>
                    <a:pt x="7086" y="1854"/>
                  </a:cubicBezTo>
                  <a:cubicBezTo>
                    <a:pt x="7064" y="1854"/>
                    <a:pt x="7042" y="1862"/>
                    <a:pt x="7020" y="1876"/>
                  </a:cubicBezTo>
                  <a:cubicBezTo>
                    <a:pt x="7006" y="1884"/>
                    <a:pt x="6998" y="1891"/>
                    <a:pt x="6991" y="1891"/>
                  </a:cubicBezTo>
                  <a:cubicBezTo>
                    <a:pt x="6983" y="1891"/>
                    <a:pt x="6983" y="1884"/>
                    <a:pt x="6976" y="1884"/>
                  </a:cubicBezTo>
                  <a:cubicBezTo>
                    <a:pt x="6969" y="1869"/>
                    <a:pt x="6969" y="1862"/>
                    <a:pt x="6976" y="1854"/>
                  </a:cubicBezTo>
                  <a:cubicBezTo>
                    <a:pt x="7006" y="1796"/>
                    <a:pt x="6998" y="1722"/>
                    <a:pt x="6991" y="1678"/>
                  </a:cubicBezTo>
                  <a:cubicBezTo>
                    <a:pt x="6983" y="1627"/>
                    <a:pt x="6969" y="1539"/>
                    <a:pt x="6969" y="1532"/>
                  </a:cubicBezTo>
                  <a:cubicBezTo>
                    <a:pt x="6969" y="1517"/>
                    <a:pt x="6969" y="1517"/>
                    <a:pt x="6969" y="1517"/>
                  </a:cubicBezTo>
                  <a:cubicBezTo>
                    <a:pt x="6954" y="1510"/>
                    <a:pt x="6954" y="1510"/>
                    <a:pt x="6954" y="1510"/>
                  </a:cubicBezTo>
                  <a:cubicBezTo>
                    <a:pt x="6932" y="1495"/>
                    <a:pt x="6903" y="1473"/>
                    <a:pt x="6903" y="1459"/>
                  </a:cubicBezTo>
                  <a:cubicBezTo>
                    <a:pt x="6903" y="1459"/>
                    <a:pt x="6903" y="1444"/>
                    <a:pt x="6903" y="1437"/>
                  </a:cubicBezTo>
                  <a:cubicBezTo>
                    <a:pt x="6910" y="1415"/>
                    <a:pt x="6918" y="1393"/>
                    <a:pt x="6903" y="1356"/>
                  </a:cubicBezTo>
                  <a:cubicBezTo>
                    <a:pt x="6881" y="1305"/>
                    <a:pt x="6815" y="1305"/>
                    <a:pt x="6778" y="1305"/>
                  </a:cubicBezTo>
                  <a:cubicBezTo>
                    <a:pt x="6771" y="1305"/>
                    <a:pt x="6756" y="1305"/>
                    <a:pt x="6749" y="1305"/>
                  </a:cubicBezTo>
                  <a:cubicBezTo>
                    <a:pt x="6734" y="1305"/>
                    <a:pt x="6727" y="1305"/>
                    <a:pt x="6712" y="1305"/>
                  </a:cubicBezTo>
                  <a:cubicBezTo>
                    <a:pt x="6661" y="1305"/>
                    <a:pt x="6632" y="1290"/>
                    <a:pt x="6624" y="1276"/>
                  </a:cubicBezTo>
                  <a:cubicBezTo>
                    <a:pt x="6617" y="1253"/>
                    <a:pt x="6617" y="1217"/>
                    <a:pt x="6632" y="1209"/>
                  </a:cubicBezTo>
                  <a:cubicBezTo>
                    <a:pt x="6661" y="1195"/>
                    <a:pt x="6698" y="1158"/>
                    <a:pt x="6683" y="1100"/>
                  </a:cubicBezTo>
                  <a:cubicBezTo>
                    <a:pt x="6683" y="1092"/>
                    <a:pt x="6698" y="1085"/>
                    <a:pt x="6705" y="1085"/>
                  </a:cubicBezTo>
                  <a:cubicBezTo>
                    <a:pt x="6712" y="1078"/>
                    <a:pt x="6727" y="1070"/>
                    <a:pt x="6742" y="1063"/>
                  </a:cubicBezTo>
                  <a:cubicBezTo>
                    <a:pt x="6764" y="1048"/>
                    <a:pt x="6764" y="1026"/>
                    <a:pt x="6756" y="1019"/>
                  </a:cubicBezTo>
                  <a:cubicBezTo>
                    <a:pt x="6756" y="990"/>
                    <a:pt x="6720" y="975"/>
                    <a:pt x="6676" y="953"/>
                  </a:cubicBezTo>
                  <a:cubicBezTo>
                    <a:pt x="6661" y="953"/>
                    <a:pt x="6654" y="946"/>
                    <a:pt x="6639" y="938"/>
                  </a:cubicBezTo>
                  <a:cubicBezTo>
                    <a:pt x="6610" y="931"/>
                    <a:pt x="6602" y="909"/>
                    <a:pt x="6588" y="887"/>
                  </a:cubicBezTo>
                  <a:cubicBezTo>
                    <a:pt x="6580" y="872"/>
                    <a:pt x="6573" y="858"/>
                    <a:pt x="6559" y="843"/>
                  </a:cubicBezTo>
                  <a:cubicBezTo>
                    <a:pt x="6544" y="836"/>
                    <a:pt x="6551" y="821"/>
                    <a:pt x="6573" y="777"/>
                  </a:cubicBezTo>
                  <a:cubicBezTo>
                    <a:pt x="6573" y="770"/>
                    <a:pt x="6580" y="755"/>
                    <a:pt x="6588" y="740"/>
                  </a:cubicBezTo>
                  <a:cubicBezTo>
                    <a:pt x="6602" y="697"/>
                    <a:pt x="6624" y="689"/>
                    <a:pt x="6690" y="682"/>
                  </a:cubicBezTo>
                  <a:cubicBezTo>
                    <a:pt x="6756" y="675"/>
                    <a:pt x="6778" y="609"/>
                    <a:pt x="6800" y="557"/>
                  </a:cubicBezTo>
                  <a:cubicBezTo>
                    <a:pt x="6815" y="535"/>
                    <a:pt x="6822" y="513"/>
                    <a:pt x="6830" y="506"/>
                  </a:cubicBezTo>
                  <a:cubicBezTo>
                    <a:pt x="6852" y="469"/>
                    <a:pt x="6866" y="440"/>
                    <a:pt x="6859" y="411"/>
                  </a:cubicBezTo>
                  <a:cubicBezTo>
                    <a:pt x="6859" y="389"/>
                    <a:pt x="6844" y="367"/>
                    <a:pt x="6815" y="345"/>
                  </a:cubicBezTo>
                  <a:cubicBezTo>
                    <a:pt x="6800" y="338"/>
                    <a:pt x="6793" y="330"/>
                    <a:pt x="6793" y="316"/>
                  </a:cubicBezTo>
                  <a:cubicBezTo>
                    <a:pt x="6793" y="308"/>
                    <a:pt x="6793" y="301"/>
                    <a:pt x="6808" y="294"/>
                  </a:cubicBezTo>
                  <a:cubicBezTo>
                    <a:pt x="6844" y="271"/>
                    <a:pt x="6866" y="242"/>
                    <a:pt x="6873" y="213"/>
                  </a:cubicBezTo>
                  <a:cubicBezTo>
                    <a:pt x="6873" y="191"/>
                    <a:pt x="6873" y="169"/>
                    <a:pt x="6844" y="140"/>
                  </a:cubicBezTo>
                  <a:cubicBezTo>
                    <a:pt x="6822" y="118"/>
                    <a:pt x="6793" y="103"/>
                    <a:pt x="6764" y="103"/>
                  </a:cubicBezTo>
                  <a:cubicBezTo>
                    <a:pt x="6742" y="103"/>
                    <a:pt x="6720" y="110"/>
                    <a:pt x="6705" y="118"/>
                  </a:cubicBezTo>
                  <a:cubicBezTo>
                    <a:pt x="6690" y="118"/>
                    <a:pt x="6683" y="118"/>
                    <a:pt x="6676" y="125"/>
                  </a:cubicBezTo>
                  <a:cubicBezTo>
                    <a:pt x="6602" y="132"/>
                    <a:pt x="6580" y="191"/>
                    <a:pt x="6559" y="250"/>
                  </a:cubicBezTo>
                  <a:cubicBezTo>
                    <a:pt x="6544" y="279"/>
                    <a:pt x="6529" y="294"/>
                    <a:pt x="6515" y="308"/>
                  </a:cubicBezTo>
                  <a:cubicBezTo>
                    <a:pt x="6500" y="330"/>
                    <a:pt x="6478" y="359"/>
                    <a:pt x="6471" y="403"/>
                  </a:cubicBezTo>
                  <a:cubicBezTo>
                    <a:pt x="6471" y="418"/>
                    <a:pt x="6434" y="426"/>
                    <a:pt x="6383" y="433"/>
                  </a:cubicBezTo>
                  <a:cubicBezTo>
                    <a:pt x="6353" y="440"/>
                    <a:pt x="6309" y="440"/>
                    <a:pt x="6280" y="455"/>
                  </a:cubicBezTo>
                  <a:cubicBezTo>
                    <a:pt x="6265" y="462"/>
                    <a:pt x="6236" y="469"/>
                    <a:pt x="6207" y="469"/>
                  </a:cubicBezTo>
                  <a:cubicBezTo>
                    <a:pt x="6133" y="469"/>
                    <a:pt x="6053" y="447"/>
                    <a:pt x="6031" y="440"/>
                  </a:cubicBezTo>
                  <a:cubicBezTo>
                    <a:pt x="6016" y="433"/>
                    <a:pt x="6009" y="426"/>
                    <a:pt x="6002" y="418"/>
                  </a:cubicBezTo>
                  <a:cubicBezTo>
                    <a:pt x="6002" y="403"/>
                    <a:pt x="6009" y="381"/>
                    <a:pt x="6016" y="367"/>
                  </a:cubicBezTo>
                  <a:cubicBezTo>
                    <a:pt x="6038" y="323"/>
                    <a:pt x="6031" y="235"/>
                    <a:pt x="5987" y="176"/>
                  </a:cubicBezTo>
                  <a:cubicBezTo>
                    <a:pt x="5980" y="162"/>
                    <a:pt x="5980" y="147"/>
                    <a:pt x="5980" y="125"/>
                  </a:cubicBezTo>
                  <a:cubicBezTo>
                    <a:pt x="5972" y="96"/>
                    <a:pt x="5972" y="59"/>
                    <a:pt x="5943" y="37"/>
                  </a:cubicBezTo>
                  <a:cubicBezTo>
                    <a:pt x="5921" y="22"/>
                    <a:pt x="5899" y="0"/>
                    <a:pt x="5862" y="0"/>
                  </a:cubicBezTo>
                  <a:lnTo>
                    <a:pt x="5862" y="3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7" name="Freeform 19"/>
            <p:cNvSpPr>
              <a:spLocks noChangeArrowheads="1"/>
            </p:cNvSpPr>
            <p:nvPr/>
          </p:nvSpPr>
          <p:spPr bwMode="auto">
            <a:xfrm>
              <a:off x="7630936" y="4383699"/>
              <a:ext cx="2852588" cy="2772337"/>
            </a:xfrm>
            <a:custGeom>
              <a:avLst/>
              <a:gdLst>
                <a:gd name="T0" fmla="*/ 1619489 w 7423"/>
                <a:gd name="T1" fmla="*/ 2383597 h 7300"/>
                <a:gd name="T2" fmla="*/ 1533549 w 7423"/>
                <a:gd name="T3" fmla="*/ 2339964 h 7300"/>
                <a:gd name="T4" fmla="*/ 1433230 w 7423"/>
                <a:gd name="T5" fmla="*/ 2407727 h 7300"/>
                <a:gd name="T6" fmla="*/ 1381732 w 7423"/>
                <a:gd name="T7" fmla="*/ 2291374 h 7300"/>
                <a:gd name="T8" fmla="*/ 1374376 w 7423"/>
                <a:gd name="T9" fmla="*/ 2221297 h 7300"/>
                <a:gd name="T10" fmla="*/ 1313181 w 7423"/>
                <a:gd name="T11" fmla="*/ 2165434 h 7300"/>
                <a:gd name="T12" fmla="*/ 1354981 w 7423"/>
                <a:gd name="T13" fmla="*/ 2070897 h 7300"/>
                <a:gd name="T14" fmla="*/ 1320538 w 7423"/>
                <a:gd name="T15" fmla="*/ 1879839 h 7300"/>
                <a:gd name="T16" fmla="*/ 1246970 w 7423"/>
                <a:gd name="T17" fmla="*/ 1848106 h 7300"/>
                <a:gd name="T18" fmla="*/ 1112208 w 7423"/>
                <a:gd name="T19" fmla="*/ 1787615 h 7300"/>
                <a:gd name="T20" fmla="*/ 1026602 w 7423"/>
                <a:gd name="T21" fmla="*/ 1761171 h 7300"/>
                <a:gd name="T22" fmla="*/ 928623 w 7423"/>
                <a:gd name="T23" fmla="*/ 1787615 h 7300"/>
                <a:gd name="T24" fmla="*/ 837667 w 7423"/>
                <a:gd name="T25" fmla="*/ 1746296 h 7300"/>
                <a:gd name="T26" fmla="*/ 685850 w 7423"/>
                <a:gd name="T27" fmla="*/ 1598871 h 7300"/>
                <a:gd name="T28" fmla="*/ 698223 w 7423"/>
                <a:gd name="T29" fmla="*/ 1451115 h 7300"/>
                <a:gd name="T30" fmla="*/ 732332 w 7423"/>
                <a:gd name="T31" fmla="*/ 1237910 h 7300"/>
                <a:gd name="T32" fmla="*/ 673477 w 7423"/>
                <a:gd name="T33" fmla="*/ 1203864 h 7300"/>
                <a:gd name="T34" fmla="*/ 617299 w 7423"/>
                <a:gd name="T35" fmla="*/ 1174775 h 7300"/>
                <a:gd name="T36" fmla="*/ 651742 w 7423"/>
                <a:gd name="T37" fmla="*/ 1000575 h 7300"/>
                <a:gd name="T38" fmla="*/ 624655 w 7423"/>
                <a:gd name="T39" fmla="*/ 813814 h 7300"/>
                <a:gd name="T40" fmla="*/ 565801 w 7423"/>
                <a:gd name="T41" fmla="*/ 811501 h 7300"/>
                <a:gd name="T42" fmla="*/ 413985 w 7423"/>
                <a:gd name="T43" fmla="*/ 789684 h 7300"/>
                <a:gd name="T44" fmla="*/ 340417 w 7423"/>
                <a:gd name="T45" fmla="*/ 707377 h 7300"/>
                <a:gd name="T46" fmla="*/ 247454 w 7423"/>
                <a:gd name="T47" fmla="*/ 671017 h 7300"/>
                <a:gd name="T48" fmla="*/ 188600 w 7423"/>
                <a:gd name="T49" fmla="*/ 644573 h 7300"/>
                <a:gd name="T50" fmla="*/ 29427 w 7423"/>
                <a:gd name="T51" fmla="*/ 612840 h 7300"/>
                <a:gd name="T52" fmla="*/ 85606 w 7423"/>
                <a:gd name="T53" fmla="*/ 547391 h 7300"/>
                <a:gd name="T54" fmla="*/ 183584 w 7423"/>
                <a:gd name="T55" fmla="*/ 499131 h 7300"/>
                <a:gd name="T56" fmla="*/ 325704 w 7423"/>
                <a:gd name="T57" fmla="*/ 431368 h 7300"/>
                <a:gd name="T58" fmla="*/ 431039 w 7423"/>
                <a:gd name="T59" fmla="*/ 360961 h 7300"/>
                <a:gd name="T60" fmla="*/ 492234 w 7423"/>
                <a:gd name="T61" fmla="*/ 300470 h 7300"/>
                <a:gd name="T62" fmla="*/ 573158 w 7423"/>
                <a:gd name="T63" fmla="*/ 285926 h 7300"/>
                <a:gd name="T64" fmla="*/ 757077 w 7423"/>
                <a:gd name="T65" fmla="*/ 346417 h 7300"/>
                <a:gd name="T66" fmla="*/ 864753 w 7423"/>
                <a:gd name="T67" fmla="*/ 370547 h 7300"/>
                <a:gd name="T68" fmla="*/ 945677 w 7423"/>
                <a:gd name="T69" fmla="*/ 404593 h 7300"/>
                <a:gd name="T70" fmla="*/ 1019245 w 7423"/>
                <a:gd name="T71" fmla="*/ 440954 h 7300"/>
                <a:gd name="T72" fmla="*/ 1131937 w 7423"/>
                <a:gd name="T73" fmla="*/ 419138 h 7300"/>
                <a:gd name="T74" fmla="*/ 1188116 w 7423"/>
                <a:gd name="T75" fmla="*/ 419138 h 7300"/>
                <a:gd name="T76" fmla="*/ 1288770 w 7423"/>
                <a:gd name="T77" fmla="*/ 382777 h 7300"/>
                <a:gd name="T78" fmla="*/ 1394105 w 7423"/>
                <a:gd name="T79" fmla="*/ 339144 h 7300"/>
                <a:gd name="T80" fmla="*/ 1460316 w 7423"/>
                <a:gd name="T81" fmla="*/ 295512 h 7300"/>
                <a:gd name="T82" fmla="*/ 1536224 w 7423"/>
                <a:gd name="T83" fmla="*/ 155028 h 7300"/>
                <a:gd name="T84" fmla="*/ 1651257 w 7423"/>
                <a:gd name="T85" fmla="*/ 65449 h 7300"/>
                <a:gd name="T86" fmla="*/ 1722484 w 7423"/>
                <a:gd name="T87" fmla="*/ 65449 h 7300"/>
                <a:gd name="T88" fmla="*/ 1805749 w 7423"/>
                <a:gd name="T89" fmla="*/ 116354 h 7300"/>
                <a:gd name="T90" fmla="*/ 1889014 w 7423"/>
                <a:gd name="T91" fmla="*/ 109082 h 7300"/>
                <a:gd name="T92" fmla="*/ 1967263 w 7423"/>
                <a:gd name="T93" fmla="*/ 164945 h 7300"/>
                <a:gd name="T94" fmla="*/ 1972279 w 7423"/>
                <a:gd name="T95" fmla="*/ 307742 h 7300"/>
                <a:gd name="T96" fmla="*/ 2082630 w 7423"/>
                <a:gd name="T97" fmla="*/ 220477 h 7300"/>
                <a:gd name="T98" fmla="*/ 2033474 w 7423"/>
                <a:gd name="T99" fmla="*/ 571852 h 7300"/>
                <a:gd name="T100" fmla="*/ 1989668 w 7423"/>
                <a:gd name="T101" fmla="*/ 780098 h 7300"/>
                <a:gd name="T102" fmla="*/ 2153523 w 7423"/>
                <a:gd name="T103" fmla="*/ 930168 h 7300"/>
                <a:gd name="T104" fmla="*/ 2285944 w 7423"/>
                <a:gd name="T105" fmla="*/ 1167503 h 7300"/>
                <a:gd name="T106" fmla="*/ 2344798 w 7423"/>
                <a:gd name="T107" fmla="*/ 1375750 h 7300"/>
                <a:gd name="T108" fmla="*/ 2386264 w 7423"/>
                <a:gd name="T109" fmla="*/ 1463015 h 7300"/>
                <a:gd name="T110" fmla="*/ 2408334 w 7423"/>
                <a:gd name="T111" fmla="*/ 1722166 h 7300"/>
                <a:gd name="T112" fmla="*/ 2462507 w 7423"/>
                <a:gd name="T113" fmla="*/ 2024950 h 7300"/>
                <a:gd name="T114" fmla="*/ 2396296 w 7423"/>
                <a:gd name="T115" fmla="*/ 2165434 h 7300"/>
                <a:gd name="T116" fmla="*/ 2310355 w 7423"/>
                <a:gd name="T117" fmla="*/ 2155848 h 7300"/>
                <a:gd name="T118" fmla="*/ 2180609 w 7423"/>
                <a:gd name="T119" fmla="*/ 2225925 h 7300"/>
                <a:gd name="T120" fmla="*/ 2087646 w 7423"/>
                <a:gd name="T121" fmla="*/ 2189564 h 7300"/>
                <a:gd name="T122" fmla="*/ 1996690 w 7423"/>
                <a:gd name="T123" fmla="*/ 2315504 h 7300"/>
                <a:gd name="T124" fmla="*/ 1886673 w 7423"/>
                <a:gd name="T125" fmla="*/ 2383597 h 73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23" h="7300">
                  <a:moveTo>
                    <a:pt x="5275" y="7299"/>
                  </a:moveTo>
                  <a:lnTo>
                    <a:pt x="5275" y="7299"/>
                  </a:lnTo>
                  <a:cubicBezTo>
                    <a:pt x="5217" y="7299"/>
                    <a:pt x="5158" y="7284"/>
                    <a:pt x="5107" y="7277"/>
                  </a:cubicBezTo>
                  <a:cubicBezTo>
                    <a:pt x="5077" y="7269"/>
                    <a:pt x="5048" y="7262"/>
                    <a:pt x="5026" y="7262"/>
                  </a:cubicBezTo>
                  <a:cubicBezTo>
                    <a:pt x="4990" y="7255"/>
                    <a:pt x="4960" y="7255"/>
                    <a:pt x="4931" y="7255"/>
                  </a:cubicBezTo>
                  <a:cubicBezTo>
                    <a:pt x="4909" y="7255"/>
                    <a:pt x="4887" y="7255"/>
                    <a:pt x="4865" y="7255"/>
                  </a:cubicBezTo>
                  <a:cubicBezTo>
                    <a:pt x="4836" y="7247"/>
                    <a:pt x="4843" y="7218"/>
                    <a:pt x="4843" y="7211"/>
                  </a:cubicBezTo>
                  <a:cubicBezTo>
                    <a:pt x="4843" y="7203"/>
                    <a:pt x="4843" y="7196"/>
                    <a:pt x="4843" y="7189"/>
                  </a:cubicBezTo>
                  <a:cubicBezTo>
                    <a:pt x="4843" y="7189"/>
                    <a:pt x="4843" y="7189"/>
                    <a:pt x="4821" y="7181"/>
                  </a:cubicBezTo>
                  <a:cubicBezTo>
                    <a:pt x="4777" y="7181"/>
                    <a:pt x="4740" y="7152"/>
                    <a:pt x="4704" y="7130"/>
                  </a:cubicBezTo>
                  <a:cubicBezTo>
                    <a:pt x="4689" y="7115"/>
                    <a:pt x="4674" y="7108"/>
                    <a:pt x="4660" y="7101"/>
                  </a:cubicBezTo>
                  <a:cubicBezTo>
                    <a:pt x="4631" y="7086"/>
                    <a:pt x="4623" y="7057"/>
                    <a:pt x="4623" y="7042"/>
                  </a:cubicBezTo>
                  <a:cubicBezTo>
                    <a:pt x="4609" y="7057"/>
                    <a:pt x="4594" y="7064"/>
                    <a:pt x="4586" y="7079"/>
                  </a:cubicBezTo>
                  <a:cubicBezTo>
                    <a:pt x="4564" y="7093"/>
                    <a:pt x="4550" y="7108"/>
                    <a:pt x="4506" y="7115"/>
                  </a:cubicBezTo>
                  <a:cubicBezTo>
                    <a:pt x="4499" y="7115"/>
                    <a:pt x="4491" y="7115"/>
                    <a:pt x="4484" y="7115"/>
                  </a:cubicBezTo>
                  <a:cubicBezTo>
                    <a:pt x="4477" y="7115"/>
                    <a:pt x="4469" y="7115"/>
                    <a:pt x="4462" y="7115"/>
                  </a:cubicBezTo>
                  <a:lnTo>
                    <a:pt x="4447" y="7138"/>
                  </a:lnTo>
                  <a:cubicBezTo>
                    <a:pt x="4425" y="7167"/>
                    <a:pt x="4411" y="7181"/>
                    <a:pt x="4389" y="7203"/>
                  </a:cubicBezTo>
                  <a:cubicBezTo>
                    <a:pt x="4374" y="7211"/>
                    <a:pt x="4359" y="7233"/>
                    <a:pt x="4337" y="7255"/>
                  </a:cubicBezTo>
                  <a:cubicBezTo>
                    <a:pt x="4323" y="7277"/>
                    <a:pt x="4308" y="7284"/>
                    <a:pt x="4286" y="7284"/>
                  </a:cubicBezTo>
                  <a:cubicBezTo>
                    <a:pt x="4257" y="7284"/>
                    <a:pt x="4235" y="7262"/>
                    <a:pt x="4220" y="7240"/>
                  </a:cubicBezTo>
                  <a:cubicBezTo>
                    <a:pt x="4205" y="7233"/>
                    <a:pt x="4198" y="7218"/>
                    <a:pt x="4191" y="7218"/>
                  </a:cubicBezTo>
                  <a:cubicBezTo>
                    <a:pt x="4154" y="7196"/>
                    <a:pt x="4140" y="7152"/>
                    <a:pt x="4169" y="7093"/>
                  </a:cubicBezTo>
                  <a:cubicBezTo>
                    <a:pt x="4176" y="7064"/>
                    <a:pt x="4176" y="7057"/>
                    <a:pt x="4169" y="7035"/>
                  </a:cubicBezTo>
                  <a:cubicBezTo>
                    <a:pt x="4161" y="7020"/>
                    <a:pt x="4161" y="7020"/>
                    <a:pt x="4161" y="7020"/>
                  </a:cubicBezTo>
                  <a:cubicBezTo>
                    <a:pt x="4161" y="7005"/>
                    <a:pt x="4154" y="6998"/>
                    <a:pt x="4147" y="6983"/>
                  </a:cubicBezTo>
                  <a:cubicBezTo>
                    <a:pt x="4140" y="6969"/>
                    <a:pt x="4132" y="6954"/>
                    <a:pt x="4132" y="6932"/>
                  </a:cubicBezTo>
                  <a:cubicBezTo>
                    <a:pt x="4132" y="6903"/>
                    <a:pt x="4154" y="6888"/>
                    <a:pt x="4169" y="6881"/>
                  </a:cubicBezTo>
                  <a:cubicBezTo>
                    <a:pt x="4176" y="6874"/>
                    <a:pt x="4183" y="6866"/>
                    <a:pt x="4198" y="6859"/>
                  </a:cubicBezTo>
                  <a:cubicBezTo>
                    <a:pt x="4198" y="6859"/>
                    <a:pt x="4198" y="6859"/>
                    <a:pt x="4198" y="6844"/>
                  </a:cubicBezTo>
                  <a:cubicBezTo>
                    <a:pt x="4191" y="6822"/>
                    <a:pt x="4169" y="6793"/>
                    <a:pt x="4147" y="6786"/>
                  </a:cubicBezTo>
                  <a:cubicBezTo>
                    <a:pt x="4125" y="6771"/>
                    <a:pt x="4125" y="6742"/>
                    <a:pt x="4125" y="6727"/>
                  </a:cubicBezTo>
                  <a:cubicBezTo>
                    <a:pt x="4125" y="6720"/>
                    <a:pt x="4125" y="6712"/>
                    <a:pt x="4125" y="6712"/>
                  </a:cubicBezTo>
                  <a:cubicBezTo>
                    <a:pt x="4118" y="6720"/>
                    <a:pt x="4110" y="6720"/>
                    <a:pt x="4110" y="6720"/>
                  </a:cubicBezTo>
                  <a:cubicBezTo>
                    <a:pt x="4066" y="6720"/>
                    <a:pt x="4044" y="6683"/>
                    <a:pt x="4037" y="6683"/>
                  </a:cubicBezTo>
                  <a:cubicBezTo>
                    <a:pt x="4037" y="6676"/>
                    <a:pt x="4037" y="6676"/>
                    <a:pt x="4037" y="6676"/>
                  </a:cubicBezTo>
                  <a:cubicBezTo>
                    <a:pt x="4044" y="6654"/>
                    <a:pt x="4044" y="6588"/>
                    <a:pt x="4022" y="6566"/>
                  </a:cubicBezTo>
                  <a:cubicBezTo>
                    <a:pt x="4000" y="6544"/>
                    <a:pt x="3993" y="6544"/>
                    <a:pt x="3978" y="6544"/>
                  </a:cubicBezTo>
                  <a:cubicBezTo>
                    <a:pt x="3971" y="6544"/>
                    <a:pt x="3956" y="6544"/>
                    <a:pt x="3934" y="6544"/>
                  </a:cubicBezTo>
                  <a:lnTo>
                    <a:pt x="3927" y="6551"/>
                  </a:lnTo>
                  <a:cubicBezTo>
                    <a:pt x="3883" y="6551"/>
                    <a:pt x="3869" y="6514"/>
                    <a:pt x="3854" y="6485"/>
                  </a:cubicBezTo>
                  <a:cubicBezTo>
                    <a:pt x="3846" y="6478"/>
                    <a:pt x="3846" y="6463"/>
                    <a:pt x="3839" y="6456"/>
                  </a:cubicBezTo>
                  <a:cubicBezTo>
                    <a:pt x="3824" y="6449"/>
                    <a:pt x="3824" y="6449"/>
                    <a:pt x="3824" y="6449"/>
                  </a:cubicBezTo>
                  <a:cubicBezTo>
                    <a:pt x="3832" y="6427"/>
                    <a:pt x="3832" y="6427"/>
                    <a:pt x="3832" y="6427"/>
                  </a:cubicBezTo>
                  <a:cubicBezTo>
                    <a:pt x="3854" y="6405"/>
                    <a:pt x="3883" y="6383"/>
                    <a:pt x="3905" y="6368"/>
                  </a:cubicBezTo>
                  <a:cubicBezTo>
                    <a:pt x="3927" y="6353"/>
                    <a:pt x="3949" y="6346"/>
                    <a:pt x="3964" y="6331"/>
                  </a:cubicBezTo>
                  <a:cubicBezTo>
                    <a:pt x="4000" y="6317"/>
                    <a:pt x="4030" y="6302"/>
                    <a:pt x="4052" y="6265"/>
                  </a:cubicBezTo>
                  <a:cubicBezTo>
                    <a:pt x="4074" y="6229"/>
                    <a:pt x="4088" y="6185"/>
                    <a:pt x="4081" y="6163"/>
                  </a:cubicBezTo>
                  <a:cubicBezTo>
                    <a:pt x="4081" y="6155"/>
                    <a:pt x="4081" y="6148"/>
                    <a:pt x="4066" y="6148"/>
                  </a:cubicBezTo>
                  <a:cubicBezTo>
                    <a:pt x="4022" y="6119"/>
                    <a:pt x="3993" y="6060"/>
                    <a:pt x="4022" y="5994"/>
                  </a:cubicBezTo>
                  <a:cubicBezTo>
                    <a:pt x="4037" y="5965"/>
                    <a:pt x="4059" y="5914"/>
                    <a:pt x="4030" y="5892"/>
                  </a:cubicBezTo>
                  <a:cubicBezTo>
                    <a:pt x="4015" y="5884"/>
                    <a:pt x="4015" y="5884"/>
                    <a:pt x="4015" y="5884"/>
                  </a:cubicBezTo>
                  <a:cubicBezTo>
                    <a:pt x="3986" y="5855"/>
                    <a:pt x="3942" y="5826"/>
                    <a:pt x="3949" y="5782"/>
                  </a:cubicBezTo>
                  <a:cubicBezTo>
                    <a:pt x="3964" y="5731"/>
                    <a:pt x="3964" y="5701"/>
                    <a:pt x="3949" y="5687"/>
                  </a:cubicBezTo>
                  <a:cubicBezTo>
                    <a:pt x="3942" y="5679"/>
                    <a:pt x="3934" y="5672"/>
                    <a:pt x="3920" y="5672"/>
                  </a:cubicBezTo>
                  <a:cubicBezTo>
                    <a:pt x="3912" y="5672"/>
                    <a:pt x="3898" y="5672"/>
                    <a:pt x="3890" y="5679"/>
                  </a:cubicBezTo>
                  <a:cubicBezTo>
                    <a:pt x="3861" y="5687"/>
                    <a:pt x="3839" y="5694"/>
                    <a:pt x="3810" y="5694"/>
                  </a:cubicBezTo>
                  <a:cubicBezTo>
                    <a:pt x="3759" y="5694"/>
                    <a:pt x="3722" y="5672"/>
                    <a:pt x="3707" y="5643"/>
                  </a:cubicBezTo>
                  <a:cubicBezTo>
                    <a:pt x="3700" y="5628"/>
                    <a:pt x="3707" y="5613"/>
                    <a:pt x="3722" y="5606"/>
                  </a:cubicBezTo>
                  <a:cubicBezTo>
                    <a:pt x="3722" y="5599"/>
                    <a:pt x="3729" y="5591"/>
                    <a:pt x="3729" y="5591"/>
                  </a:cubicBezTo>
                  <a:cubicBezTo>
                    <a:pt x="3722" y="5591"/>
                    <a:pt x="3714" y="5584"/>
                    <a:pt x="3671" y="5584"/>
                  </a:cubicBezTo>
                  <a:cubicBezTo>
                    <a:pt x="3619" y="5584"/>
                    <a:pt x="3590" y="5577"/>
                    <a:pt x="3575" y="5525"/>
                  </a:cubicBezTo>
                  <a:cubicBezTo>
                    <a:pt x="3568" y="5474"/>
                    <a:pt x="3553" y="5474"/>
                    <a:pt x="3553" y="5474"/>
                  </a:cubicBezTo>
                  <a:cubicBezTo>
                    <a:pt x="3553" y="5474"/>
                    <a:pt x="3546" y="5474"/>
                    <a:pt x="3531" y="5481"/>
                  </a:cubicBezTo>
                  <a:cubicBezTo>
                    <a:pt x="3517" y="5496"/>
                    <a:pt x="3480" y="5525"/>
                    <a:pt x="3436" y="5525"/>
                  </a:cubicBezTo>
                  <a:cubicBezTo>
                    <a:pt x="3407" y="5525"/>
                    <a:pt x="3378" y="5503"/>
                    <a:pt x="3363" y="5467"/>
                  </a:cubicBezTo>
                  <a:cubicBezTo>
                    <a:pt x="3348" y="5408"/>
                    <a:pt x="3333" y="5408"/>
                    <a:pt x="3326" y="5408"/>
                  </a:cubicBezTo>
                  <a:cubicBezTo>
                    <a:pt x="3319" y="5408"/>
                    <a:pt x="3304" y="5415"/>
                    <a:pt x="3297" y="5415"/>
                  </a:cubicBezTo>
                  <a:cubicBezTo>
                    <a:pt x="3282" y="5415"/>
                    <a:pt x="3282" y="5415"/>
                    <a:pt x="3275" y="5415"/>
                  </a:cubicBezTo>
                  <a:cubicBezTo>
                    <a:pt x="3224" y="5415"/>
                    <a:pt x="3180" y="5386"/>
                    <a:pt x="3158" y="5350"/>
                  </a:cubicBezTo>
                  <a:cubicBezTo>
                    <a:pt x="3150" y="5342"/>
                    <a:pt x="3143" y="5342"/>
                    <a:pt x="3143" y="5342"/>
                  </a:cubicBezTo>
                  <a:cubicBezTo>
                    <a:pt x="3136" y="5342"/>
                    <a:pt x="3136" y="5342"/>
                    <a:pt x="3128" y="5342"/>
                  </a:cubicBezTo>
                  <a:cubicBezTo>
                    <a:pt x="3121" y="5342"/>
                    <a:pt x="3114" y="5342"/>
                    <a:pt x="3114" y="5342"/>
                  </a:cubicBezTo>
                  <a:cubicBezTo>
                    <a:pt x="3092" y="5342"/>
                    <a:pt x="3084" y="5342"/>
                    <a:pt x="3070" y="5328"/>
                  </a:cubicBezTo>
                  <a:cubicBezTo>
                    <a:pt x="3055" y="5305"/>
                    <a:pt x="3055" y="5291"/>
                    <a:pt x="3055" y="5276"/>
                  </a:cubicBezTo>
                  <a:cubicBezTo>
                    <a:pt x="3055" y="5269"/>
                    <a:pt x="3055" y="5269"/>
                    <a:pt x="3055" y="5269"/>
                  </a:cubicBezTo>
                  <a:cubicBezTo>
                    <a:pt x="3055" y="5269"/>
                    <a:pt x="3055" y="5269"/>
                    <a:pt x="3048" y="5269"/>
                  </a:cubicBezTo>
                  <a:cubicBezTo>
                    <a:pt x="3019" y="5276"/>
                    <a:pt x="2996" y="5298"/>
                    <a:pt x="2967" y="5313"/>
                  </a:cubicBezTo>
                  <a:cubicBezTo>
                    <a:pt x="2945" y="5328"/>
                    <a:pt x="2916" y="5350"/>
                    <a:pt x="2887" y="5364"/>
                  </a:cubicBezTo>
                  <a:cubicBezTo>
                    <a:pt x="2864" y="5379"/>
                    <a:pt x="2864" y="5379"/>
                    <a:pt x="2864" y="5379"/>
                  </a:cubicBezTo>
                  <a:cubicBezTo>
                    <a:pt x="2828" y="5393"/>
                    <a:pt x="2806" y="5408"/>
                    <a:pt x="2777" y="5408"/>
                  </a:cubicBezTo>
                  <a:cubicBezTo>
                    <a:pt x="2755" y="5408"/>
                    <a:pt x="2733" y="5393"/>
                    <a:pt x="2711" y="5364"/>
                  </a:cubicBezTo>
                  <a:cubicBezTo>
                    <a:pt x="2696" y="5342"/>
                    <a:pt x="2674" y="5320"/>
                    <a:pt x="2659" y="5298"/>
                  </a:cubicBezTo>
                  <a:cubicBezTo>
                    <a:pt x="2637" y="5276"/>
                    <a:pt x="2623" y="5254"/>
                    <a:pt x="2608" y="5240"/>
                  </a:cubicBezTo>
                  <a:cubicBezTo>
                    <a:pt x="2608" y="5232"/>
                    <a:pt x="2601" y="5225"/>
                    <a:pt x="2586" y="5225"/>
                  </a:cubicBezTo>
                  <a:cubicBezTo>
                    <a:pt x="2579" y="5225"/>
                    <a:pt x="2571" y="5225"/>
                    <a:pt x="2571" y="5225"/>
                  </a:cubicBezTo>
                  <a:cubicBezTo>
                    <a:pt x="2564" y="5247"/>
                    <a:pt x="2557" y="5291"/>
                    <a:pt x="2520" y="5291"/>
                  </a:cubicBezTo>
                  <a:cubicBezTo>
                    <a:pt x="2520" y="5291"/>
                    <a:pt x="2513" y="5291"/>
                    <a:pt x="2505" y="5283"/>
                  </a:cubicBezTo>
                  <a:cubicBezTo>
                    <a:pt x="2469" y="5269"/>
                    <a:pt x="2330" y="5181"/>
                    <a:pt x="2330" y="5174"/>
                  </a:cubicBezTo>
                  <a:cubicBezTo>
                    <a:pt x="2322" y="5174"/>
                    <a:pt x="2286" y="5159"/>
                    <a:pt x="2264" y="5093"/>
                  </a:cubicBezTo>
                  <a:cubicBezTo>
                    <a:pt x="2249" y="5056"/>
                    <a:pt x="2220" y="5034"/>
                    <a:pt x="2198" y="5020"/>
                  </a:cubicBezTo>
                  <a:cubicBezTo>
                    <a:pt x="2176" y="5012"/>
                    <a:pt x="2161" y="4998"/>
                    <a:pt x="2154" y="4983"/>
                  </a:cubicBezTo>
                  <a:cubicBezTo>
                    <a:pt x="2146" y="4976"/>
                    <a:pt x="2139" y="4969"/>
                    <a:pt x="2124" y="4954"/>
                  </a:cubicBezTo>
                  <a:cubicBezTo>
                    <a:pt x="2095" y="4924"/>
                    <a:pt x="2059" y="4881"/>
                    <a:pt x="2051" y="4837"/>
                  </a:cubicBezTo>
                  <a:cubicBezTo>
                    <a:pt x="2029" y="4778"/>
                    <a:pt x="2029" y="4727"/>
                    <a:pt x="2073" y="4668"/>
                  </a:cubicBezTo>
                  <a:cubicBezTo>
                    <a:pt x="2102" y="4639"/>
                    <a:pt x="2117" y="4631"/>
                    <a:pt x="2139" y="4624"/>
                  </a:cubicBezTo>
                  <a:cubicBezTo>
                    <a:pt x="2146" y="4624"/>
                    <a:pt x="2154" y="4624"/>
                    <a:pt x="2161" y="4617"/>
                  </a:cubicBezTo>
                  <a:cubicBezTo>
                    <a:pt x="2169" y="4602"/>
                    <a:pt x="2146" y="4588"/>
                    <a:pt x="2139" y="4580"/>
                  </a:cubicBezTo>
                  <a:cubicBezTo>
                    <a:pt x="2124" y="4573"/>
                    <a:pt x="2110" y="4565"/>
                    <a:pt x="2102" y="4551"/>
                  </a:cubicBezTo>
                  <a:cubicBezTo>
                    <a:pt x="2066" y="4514"/>
                    <a:pt x="2073" y="4478"/>
                    <a:pt x="2088" y="4397"/>
                  </a:cubicBezTo>
                  <a:cubicBezTo>
                    <a:pt x="2088" y="4390"/>
                    <a:pt x="2088" y="4390"/>
                    <a:pt x="2088" y="4390"/>
                  </a:cubicBezTo>
                  <a:cubicBezTo>
                    <a:pt x="2102" y="4331"/>
                    <a:pt x="2124" y="4302"/>
                    <a:pt x="2146" y="4272"/>
                  </a:cubicBezTo>
                  <a:cubicBezTo>
                    <a:pt x="2161" y="4258"/>
                    <a:pt x="2176" y="4250"/>
                    <a:pt x="2176" y="4236"/>
                  </a:cubicBezTo>
                  <a:cubicBezTo>
                    <a:pt x="2183" y="4214"/>
                    <a:pt x="2176" y="4192"/>
                    <a:pt x="2169" y="4162"/>
                  </a:cubicBezTo>
                  <a:cubicBezTo>
                    <a:pt x="2161" y="4148"/>
                    <a:pt x="2154" y="4133"/>
                    <a:pt x="2146" y="4111"/>
                  </a:cubicBezTo>
                  <a:cubicBezTo>
                    <a:pt x="2139" y="4060"/>
                    <a:pt x="2132" y="3913"/>
                    <a:pt x="2169" y="3862"/>
                  </a:cubicBezTo>
                  <a:cubicBezTo>
                    <a:pt x="2212" y="3811"/>
                    <a:pt x="2234" y="3774"/>
                    <a:pt x="2212" y="3752"/>
                  </a:cubicBezTo>
                  <a:cubicBezTo>
                    <a:pt x="2205" y="3745"/>
                    <a:pt x="2198" y="3745"/>
                    <a:pt x="2190" y="3745"/>
                  </a:cubicBezTo>
                  <a:cubicBezTo>
                    <a:pt x="2183" y="3745"/>
                    <a:pt x="2176" y="3745"/>
                    <a:pt x="2176" y="3745"/>
                  </a:cubicBezTo>
                  <a:cubicBezTo>
                    <a:pt x="2161" y="3745"/>
                    <a:pt x="2154" y="3752"/>
                    <a:pt x="2146" y="3752"/>
                  </a:cubicBezTo>
                  <a:cubicBezTo>
                    <a:pt x="2132" y="3752"/>
                    <a:pt x="2117" y="3745"/>
                    <a:pt x="2110" y="3737"/>
                  </a:cubicBezTo>
                  <a:cubicBezTo>
                    <a:pt x="2073" y="3723"/>
                    <a:pt x="2073" y="3686"/>
                    <a:pt x="2066" y="3657"/>
                  </a:cubicBezTo>
                  <a:cubicBezTo>
                    <a:pt x="2066" y="3642"/>
                    <a:pt x="2059" y="3628"/>
                    <a:pt x="2059" y="3620"/>
                  </a:cubicBezTo>
                  <a:cubicBezTo>
                    <a:pt x="2051" y="3620"/>
                    <a:pt x="2044" y="3620"/>
                    <a:pt x="2044" y="3620"/>
                  </a:cubicBezTo>
                  <a:cubicBezTo>
                    <a:pt x="2037" y="3620"/>
                    <a:pt x="2029" y="3628"/>
                    <a:pt x="2014" y="3642"/>
                  </a:cubicBezTo>
                  <a:cubicBezTo>
                    <a:pt x="1956" y="3701"/>
                    <a:pt x="1927" y="3701"/>
                    <a:pt x="1919" y="3701"/>
                  </a:cubicBezTo>
                  <a:cubicBezTo>
                    <a:pt x="1912" y="3701"/>
                    <a:pt x="1890" y="3701"/>
                    <a:pt x="1883" y="3671"/>
                  </a:cubicBezTo>
                  <a:cubicBezTo>
                    <a:pt x="1883" y="3628"/>
                    <a:pt x="1890" y="3613"/>
                    <a:pt x="1905" y="3598"/>
                  </a:cubicBezTo>
                  <a:cubicBezTo>
                    <a:pt x="1905" y="3591"/>
                    <a:pt x="1912" y="3583"/>
                    <a:pt x="1912" y="3583"/>
                  </a:cubicBezTo>
                  <a:cubicBezTo>
                    <a:pt x="1912" y="3583"/>
                    <a:pt x="1883" y="3576"/>
                    <a:pt x="1861" y="3569"/>
                  </a:cubicBezTo>
                  <a:cubicBezTo>
                    <a:pt x="1839" y="3569"/>
                    <a:pt x="1839" y="3569"/>
                    <a:pt x="1839" y="3569"/>
                  </a:cubicBezTo>
                  <a:cubicBezTo>
                    <a:pt x="1846" y="3554"/>
                    <a:pt x="1846" y="3554"/>
                    <a:pt x="1846" y="3554"/>
                  </a:cubicBezTo>
                  <a:cubicBezTo>
                    <a:pt x="1846" y="3554"/>
                    <a:pt x="1853" y="3518"/>
                    <a:pt x="1868" y="3466"/>
                  </a:cubicBezTo>
                  <a:cubicBezTo>
                    <a:pt x="1875" y="3444"/>
                    <a:pt x="1875" y="3408"/>
                    <a:pt x="1875" y="3378"/>
                  </a:cubicBezTo>
                  <a:cubicBezTo>
                    <a:pt x="1875" y="3349"/>
                    <a:pt x="1875" y="3320"/>
                    <a:pt x="1890" y="3298"/>
                  </a:cubicBezTo>
                  <a:cubicBezTo>
                    <a:pt x="1897" y="3283"/>
                    <a:pt x="1919" y="3276"/>
                    <a:pt x="1934" y="3269"/>
                  </a:cubicBezTo>
                  <a:cubicBezTo>
                    <a:pt x="1949" y="3261"/>
                    <a:pt x="1971" y="3254"/>
                    <a:pt x="1971" y="3239"/>
                  </a:cubicBezTo>
                  <a:cubicBezTo>
                    <a:pt x="1978" y="3232"/>
                    <a:pt x="2022" y="3173"/>
                    <a:pt x="1971" y="3078"/>
                  </a:cubicBezTo>
                  <a:cubicBezTo>
                    <a:pt x="1963" y="3056"/>
                    <a:pt x="1956" y="3041"/>
                    <a:pt x="1949" y="3027"/>
                  </a:cubicBezTo>
                  <a:cubicBezTo>
                    <a:pt x="1919" y="2975"/>
                    <a:pt x="1897" y="2939"/>
                    <a:pt x="1919" y="2902"/>
                  </a:cubicBezTo>
                  <a:cubicBezTo>
                    <a:pt x="1934" y="2880"/>
                    <a:pt x="1934" y="2858"/>
                    <a:pt x="1919" y="2836"/>
                  </a:cubicBezTo>
                  <a:cubicBezTo>
                    <a:pt x="1919" y="2829"/>
                    <a:pt x="1912" y="2821"/>
                    <a:pt x="1912" y="2814"/>
                  </a:cubicBezTo>
                  <a:cubicBezTo>
                    <a:pt x="1905" y="2778"/>
                    <a:pt x="1927" y="2733"/>
                    <a:pt x="1985" y="2704"/>
                  </a:cubicBezTo>
                  <a:cubicBezTo>
                    <a:pt x="2014" y="2682"/>
                    <a:pt x="2007" y="2653"/>
                    <a:pt x="1993" y="2602"/>
                  </a:cubicBezTo>
                  <a:cubicBezTo>
                    <a:pt x="1971" y="2558"/>
                    <a:pt x="1897" y="2470"/>
                    <a:pt x="1875" y="2462"/>
                  </a:cubicBezTo>
                  <a:lnTo>
                    <a:pt x="1868" y="2462"/>
                  </a:lnTo>
                  <a:cubicBezTo>
                    <a:pt x="1861" y="2462"/>
                    <a:pt x="1861" y="2470"/>
                    <a:pt x="1853" y="2484"/>
                  </a:cubicBezTo>
                  <a:cubicBezTo>
                    <a:pt x="1839" y="2499"/>
                    <a:pt x="1831" y="2514"/>
                    <a:pt x="1802" y="2521"/>
                  </a:cubicBezTo>
                  <a:cubicBezTo>
                    <a:pt x="1795" y="2528"/>
                    <a:pt x="1795" y="2528"/>
                    <a:pt x="1788" y="2528"/>
                  </a:cubicBezTo>
                  <a:cubicBezTo>
                    <a:pt x="1758" y="2528"/>
                    <a:pt x="1751" y="2499"/>
                    <a:pt x="1743" y="2470"/>
                  </a:cubicBezTo>
                  <a:cubicBezTo>
                    <a:pt x="1743" y="2462"/>
                    <a:pt x="1736" y="2448"/>
                    <a:pt x="1736" y="2440"/>
                  </a:cubicBezTo>
                  <a:cubicBezTo>
                    <a:pt x="1729" y="2448"/>
                    <a:pt x="1714" y="2455"/>
                    <a:pt x="1692" y="2455"/>
                  </a:cubicBezTo>
                  <a:cubicBezTo>
                    <a:pt x="1685" y="2455"/>
                    <a:pt x="1685" y="2455"/>
                    <a:pt x="1678" y="2455"/>
                  </a:cubicBezTo>
                  <a:cubicBezTo>
                    <a:pt x="1648" y="2455"/>
                    <a:pt x="1648" y="2455"/>
                    <a:pt x="1648" y="2455"/>
                  </a:cubicBezTo>
                  <a:cubicBezTo>
                    <a:pt x="1612" y="2448"/>
                    <a:pt x="1575" y="2440"/>
                    <a:pt x="1546" y="2440"/>
                  </a:cubicBezTo>
                  <a:cubicBezTo>
                    <a:pt x="1538" y="2440"/>
                    <a:pt x="1531" y="2440"/>
                    <a:pt x="1531" y="2440"/>
                  </a:cubicBezTo>
                  <a:cubicBezTo>
                    <a:pt x="1516" y="2448"/>
                    <a:pt x="1487" y="2448"/>
                    <a:pt x="1450" y="2448"/>
                  </a:cubicBezTo>
                  <a:cubicBezTo>
                    <a:pt x="1421" y="2448"/>
                    <a:pt x="1362" y="2448"/>
                    <a:pt x="1319" y="2419"/>
                  </a:cubicBezTo>
                  <a:cubicBezTo>
                    <a:pt x="1289" y="2411"/>
                    <a:pt x="1260" y="2396"/>
                    <a:pt x="1238" y="2389"/>
                  </a:cubicBezTo>
                  <a:cubicBezTo>
                    <a:pt x="1194" y="2374"/>
                    <a:pt x="1164" y="2360"/>
                    <a:pt x="1150" y="2338"/>
                  </a:cubicBezTo>
                  <a:cubicBezTo>
                    <a:pt x="1128" y="2309"/>
                    <a:pt x="1150" y="2264"/>
                    <a:pt x="1164" y="2228"/>
                  </a:cubicBezTo>
                  <a:lnTo>
                    <a:pt x="1164" y="2221"/>
                  </a:lnTo>
                  <a:cubicBezTo>
                    <a:pt x="1164" y="2213"/>
                    <a:pt x="1150" y="2206"/>
                    <a:pt x="1135" y="2206"/>
                  </a:cubicBezTo>
                  <a:cubicBezTo>
                    <a:pt x="1128" y="2206"/>
                    <a:pt x="1121" y="2213"/>
                    <a:pt x="1113" y="2221"/>
                  </a:cubicBezTo>
                  <a:cubicBezTo>
                    <a:pt x="1106" y="2221"/>
                    <a:pt x="1099" y="2221"/>
                    <a:pt x="1084" y="2221"/>
                  </a:cubicBezTo>
                  <a:cubicBezTo>
                    <a:pt x="1047" y="2221"/>
                    <a:pt x="1025" y="2162"/>
                    <a:pt x="1018" y="2140"/>
                  </a:cubicBezTo>
                  <a:cubicBezTo>
                    <a:pt x="996" y="2111"/>
                    <a:pt x="981" y="2103"/>
                    <a:pt x="974" y="2103"/>
                  </a:cubicBezTo>
                  <a:cubicBezTo>
                    <a:pt x="959" y="2103"/>
                    <a:pt x="952" y="2111"/>
                    <a:pt x="938" y="2118"/>
                  </a:cubicBezTo>
                  <a:cubicBezTo>
                    <a:pt x="930" y="2118"/>
                    <a:pt x="930" y="2118"/>
                    <a:pt x="930" y="2118"/>
                  </a:cubicBezTo>
                  <a:cubicBezTo>
                    <a:pt x="908" y="2133"/>
                    <a:pt x="886" y="2147"/>
                    <a:pt x="871" y="2147"/>
                  </a:cubicBezTo>
                  <a:cubicBezTo>
                    <a:pt x="857" y="2147"/>
                    <a:pt x="835" y="2140"/>
                    <a:pt x="835" y="2103"/>
                  </a:cubicBezTo>
                  <a:cubicBezTo>
                    <a:pt x="828" y="2067"/>
                    <a:pt x="828" y="2067"/>
                    <a:pt x="791" y="2059"/>
                  </a:cubicBezTo>
                  <a:cubicBezTo>
                    <a:pt x="762" y="2052"/>
                    <a:pt x="747" y="2045"/>
                    <a:pt x="740" y="2030"/>
                  </a:cubicBezTo>
                  <a:cubicBezTo>
                    <a:pt x="732" y="2008"/>
                    <a:pt x="740" y="1986"/>
                    <a:pt x="747" y="1971"/>
                  </a:cubicBezTo>
                  <a:cubicBezTo>
                    <a:pt x="754" y="1964"/>
                    <a:pt x="754" y="1957"/>
                    <a:pt x="754" y="1950"/>
                  </a:cubicBezTo>
                  <a:cubicBezTo>
                    <a:pt x="747" y="1950"/>
                    <a:pt x="732" y="1942"/>
                    <a:pt x="710" y="1942"/>
                  </a:cubicBezTo>
                  <a:cubicBezTo>
                    <a:pt x="696" y="1942"/>
                    <a:pt x="696" y="1942"/>
                    <a:pt x="696" y="1942"/>
                  </a:cubicBezTo>
                  <a:cubicBezTo>
                    <a:pt x="681" y="1942"/>
                    <a:pt x="666" y="1942"/>
                    <a:pt x="652" y="1942"/>
                  </a:cubicBezTo>
                  <a:cubicBezTo>
                    <a:pt x="637" y="1950"/>
                    <a:pt x="622" y="1950"/>
                    <a:pt x="600" y="1950"/>
                  </a:cubicBezTo>
                  <a:cubicBezTo>
                    <a:pt x="586" y="1950"/>
                    <a:pt x="578" y="1950"/>
                    <a:pt x="564" y="1950"/>
                  </a:cubicBezTo>
                  <a:cubicBezTo>
                    <a:pt x="527" y="1942"/>
                    <a:pt x="498" y="1920"/>
                    <a:pt x="469" y="1905"/>
                  </a:cubicBezTo>
                  <a:cubicBezTo>
                    <a:pt x="447" y="1891"/>
                    <a:pt x="417" y="1869"/>
                    <a:pt x="388" y="1862"/>
                  </a:cubicBezTo>
                  <a:cubicBezTo>
                    <a:pt x="381" y="1854"/>
                    <a:pt x="366" y="1854"/>
                    <a:pt x="351" y="1854"/>
                  </a:cubicBezTo>
                  <a:cubicBezTo>
                    <a:pt x="322" y="1854"/>
                    <a:pt x="285" y="1869"/>
                    <a:pt x="263" y="1883"/>
                  </a:cubicBezTo>
                  <a:cubicBezTo>
                    <a:pt x="249" y="1891"/>
                    <a:pt x="241" y="1891"/>
                    <a:pt x="234" y="1898"/>
                  </a:cubicBezTo>
                  <a:cubicBezTo>
                    <a:pt x="212" y="1905"/>
                    <a:pt x="197" y="1905"/>
                    <a:pt x="183" y="1905"/>
                  </a:cubicBezTo>
                  <a:cubicBezTo>
                    <a:pt x="146" y="1905"/>
                    <a:pt x="117" y="1891"/>
                    <a:pt x="88" y="1854"/>
                  </a:cubicBezTo>
                  <a:cubicBezTo>
                    <a:pt x="21" y="1781"/>
                    <a:pt x="0" y="1730"/>
                    <a:pt x="7" y="1708"/>
                  </a:cubicBezTo>
                  <a:cubicBezTo>
                    <a:pt x="7" y="1708"/>
                    <a:pt x="7" y="1700"/>
                    <a:pt x="14" y="1700"/>
                  </a:cubicBezTo>
                  <a:cubicBezTo>
                    <a:pt x="0" y="1693"/>
                    <a:pt x="0" y="1693"/>
                    <a:pt x="0" y="1693"/>
                  </a:cubicBezTo>
                  <a:cubicBezTo>
                    <a:pt x="43" y="1686"/>
                    <a:pt x="43" y="1686"/>
                    <a:pt x="43" y="1686"/>
                  </a:cubicBezTo>
                  <a:cubicBezTo>
                    <a:pt x="212" y="1686"/>
                    <a:pt x="212" y="1686"/>
                    <a:pt x="212" y="1686"/>
                  </a:cubicBezTo>
                  <a:cubicBezTo>
                    <a:pt x="241" y="1686"/>
                    <a:pt x="249" y="1678"/>
                    <a:pt x="256" y="1656"/>
                  </a:cubicBezTo>
                  <a:cubicBezTo>
                    <a:pt x="263" y="1620"/>
                    <a:pt x="300" y="1598"/>
                    <a:pt x="351" y="1598"/>
                  </a:cubicBezTo>
                  <a:cubicBezTo>
                    <a:pt x="366" y="1598"/>
                    <a:pt x="373" y="1598"/>
                    <a:pt x="388" y="1605"/>
                  </a:cubicBezTo>
                  <a:cubicBezTo>
                    <a:pt x="432" y="1605"/>
                    <a:pt x="461" y="1627"/>
                    <a:pt x="490" y="1642"/>
                  </a:cubicBezTo>
                  <a:cubicBezTo>
                    <a:pt x="512" y="1649"/>
                    <a:pt x="527" y="1664"/>
                    <a:pt x="534" y="1664"/>
                  </a:cubicBezTo>
                  <a:cubicBezTo>
                    <a:pt x="549" y="1634"/>
                    <a:pt x="549" y="1627"/>
                    <a:pt x="556" y="1576"/>
                  </a:cubicBezTo>
                  <a:cubicBezTo>
                    <a:pt x="556" y="1561"/>
                    <a:pt x="556" y="1561"/>
                    <a:pt x="556" y="1561"/>
                  </a:cubicBezTo>
                  <a:cubicBezTo>
                    <a:pt x="564" y="1546"/>
                    <a:pt x="556" y="1524"/>
                    <a:pt x="549" y="1510"/>
                  </a:cubicBezTo>
                  <a:cubicBezTo>
                    <a:pt x="534" y="1488"/>
                    <a:pt x="527" y="1451"/>
                    <a:pt x="556" y="1414"/>
                  </a:cubicBezTo>
                  <a:cubicBezTo>
                    <a:pt x="600" y="1356"/>
                    <a:pt x="630" y="1327"/>
                    <a:pt x="681" y="1297"/>
                  </a:cubicBezTo>
                  <a:cubicBezTo>
                    <a:pt x="688" y="1290"/>
                    <a:pt x="703" y="1283"/>
                    <a:pt x="710" y="1275"/>
                  </a:cubicBezTo>
                  <a:cubicBezTo>
                    <a:pt x="732" y="1253"/>
                    <a:pt x="762" y="1231"/>
                    <a:pt x="791" y="1231"/>
                  </a:cubicBezTo>
                  <a:cubicBezTo>
                    <a:pt x="806" y="1231"/>
                    <a:pt x="813" y="1231"/>
                    <a:pt x="828" y="1239"/>
                  </a:cubicBezTo>
                  <a:cubicBezTo>
                    <a:pt x="842" y="1246"/>
                    <a:pt x="864" y="1253"/>
                    <a:pt x="879" y="1268"/>
                  </a:cubicBezTo>
                  <a:cubicBezTo>
                    <a:pt x="915" y="1283"/>
                    <a:pt x="952" y="1305"/>
                    <a:pt x="974" y="1305"/>
                  </a:cubicBezTo>
                  <a:cubicBezTo>
                    <a:pt x="981" y="1305"/>
                    <a:pt x="989" y="1305"/>
                    <a:pt x="989" y="1297"/>
                  </a:cubicBezTo>
                  <a:cubicBezTo>
                    <a:pt x="1011" y="1290"/>
                    <a:pt x="1025" y="1283"/>
                    <a:pt x="1047" y="1275"/>
                  </a:cubicBezTo>
                  <a:cubicBezTo>
                    <a:pt x="1069" y="1268"/>
                    <a:pt x="1091" y="1261"/>
                    <a:pt x="1099" y="1246"/>
                  </a:cubicBezTo>
                  <a:cubicBezTo>
                    <a:pt x="1113" y="1217"/>
                    <a:pt x="1128" y="1202"/>
                    <a:pt x="1150" y="1187"/>
                  </a:cubicBezTo>
                  <a:cubicBezTo>
                    <a:pt x="1164" y="1180"/>
                    <a:pt x="1179" y="1165"/>
                    <a:pt x="1194" y="1158"/>
                  </a:cubicBezTo>
                  <a:cubicBezTo>
                    <a:pt x="1201" y="1151"/>
                    <a:pt x="1209" y="1143"/>
                    <a:pt x="1216" y="1136"/>
                  </a:cubicBezTo>
                  <a:cubicBezTo>
                    <a:pt x="1245" y="1114"/>
                    <a:pt x="1267" y="1092"/>
                    <a:pt x="1289" y="1092"/>
                  </a:cubicBezTo>
                  <a:cubicBezTo>
                    <a:pt x="1304" y="1092"/>
                    <a:pt x="1311" y="1100"/>
                    <a:pt x="1326" y="1107"/>
                  </a:cubicBezTo>
                  <a:cubicBezTo>
                    <a:pt x="1333" y="1107"/>
                    <a:pt x="1333" y="1114"/>
                    <a:pt x="1340" y="1114"/>
                  </a:cubicBezTo>
                  <a:cubicBezTo>
                    <a:pt x="1355" y="1114"/>
                    <a:pt x="1362" y="1100"/>
                    <a:pt x="1370" y="1085"/>
                  </a:cubicBezTo>
                  <a:cubicBezTo>
                    <a:pt x="1370" y="1078"/>
                    <a:pt x="1370" y="1078"/>
                    <a:pt x="1370" y="1070"/>
                  </a:cubicBezTo>
                  <a:cubicBezTo>
                    <a:pt x="1377" y="1048"/>
                    <a:pt x="1384" y="1041"/>
                    <a:pt x="1428" y="1033"/>
                  </a:cubicBezTo>
                  <a:cubicBezTo>
                    <a:pt x="1472" y="1026"/>
                    <a:pt x="1472" y="946"/>
                    <a:pt x="1472" y="924"/>
                  </a:cubicBezTo>
                  <a:cubicBezTo>
                    <a:pt x="1472" y="909"/>
                    <a:pt x="1472" y="909"/>
                    <a:pt x="1472" y="909"/>
                  </a:cubicBezTo>
                  <a:cubicBezTo>
                    <a:pt x="1480" y="909"/>
                    <a:pt x="1480" y="909"/>
                    <a:pt x="1480" y="909"/>
                  </a:cubicBezTo>
                  <a:cubicBezTo>
                    <a:pt x="1487" y="902"/>
                    <a:pt x="1531" y="894"/>
                    <a:pt x="1538" y="858"/>
                  </a:cubicBezTo>
                  <a:cubicBezTo>
                    <a:pt x="1538" y="843"/>
                    <a:pt x="1546" y="814"/>
                    <a:pt x="1568" y="814"/>
                  </a:cubicBezTo>
                  <a:cubicBezTo>
                    <a:pt x="1575" y="814"/>
                    <a:pt x="1582" y="828"/>
                    <a:pt x="1604" y="843"/>
                  </a:cubicBezTo>
                  <a:cubicBezTo>
                    <a:pt x="1604" y="850"/>
                    <a:pt x="1612" y="858"/>
                    <a:pt x="1626" y="865"/>
                  </a:cubicBezTo>
                  <a:cubicBezTo>
                    <a:pt x="1641" y="880"/>
                    <a:pt x="1648" y="887"/>
                    <a:pt x="1663" y="887"/>
                  </a:cubicBezTo>
                  <a:cubicBezTo>
                    <a:pt x="1678" y="887"/>
                    <a:pt x="1700" y="880"/>
                    <a:pt x="1714" y="865"/>
                  </a:cubicBezTo>
                  <a:cubicBezTo>
                    <a:pt x="1736" y="850"/>
                    <a:pt x="1780" y="821"/>
                    <a:pt x="1831" y="821"/>
                  </a:cubicBezTo>
                  <a:cubicBezTo>
                    <a:pt x="1839" y="821"/>
                    <a:pt x="1846" y="821"/>
                    <a:pt x="1853" y="821"/>
                  </a:cubicBezTo>
                  <a:cubicBezTo>
                    <a:pt x="1883" y="828"/>
                    <a:pt x="1897" y="843"/>
                    <a:pt x="1905" y="865"/>
                  </a:cubicBezTo>
                  <a:cubicBezTo>
                    <a:pt x="1912" y="872"/>
                    <a:pt x="1919" y="887"/>
                    <a:pt x="1934" y="887"/>
                  </a:cubicBezTo>
                  <a:cubicBezTo>
                    <a:pt x="1949" y="902"/>
                    <a:pt x="1971" y="902"/>
                    <a:pt x="1993" y="902"/>
                  </a:cubicBezTo>
                  <a:cubicBezTo>
                    <a:pt x="2014" y="902"/>
                    <a:pt x="2029" y="902"/>
                    <a:pt x="2059" y="909"/>
                  </a:cubicBezTo>
                  <a:cubicBezTo>
                    <a:pt x="2132" y="916"/>
                    <a:pt x="2249" y="1033"/>
                    <a:pt x="2264" y="1048"/>
                  </a:cubicBezTo>
                  <a:cubicBezTo>
                    <a:pt x="2271" y="1055"/>
                    <a:pt x="2278" y="1070"/>
                    <a:pt x="2286" y="1092"/>
                  </a:cubicBezTo>
                  <a:cubicBezTo>
                    <a:pt x="2308" y="1121"/>
                    <a:pt x="2322" y="1151"/>
                    <a:pt x="2352" y="1151"/>
                  </a:cubicBezTo>
                  <a:cubicBezTo>
                    <a:pt x="2359" y="1151"/>
                    <a:pt x="2366" y="1143"/>
                    <a:pt x="2374" y="1143"/>
                  </a:cubicBezTo>
                  <a:cubicBezTo>
                    <a:pt x="2396" y="1136"/>
                    <a:pt x="2418" y="1129"/>
                    <a:pt x="2432" y="1121"/>
                  </a:cubicBezTo>
                  <a:cubicBezTo>
                    <a:pt x="2462" y="1114"/>
                    <a:pt x="2483" y="1107"/>
                    <a:pt x="2513" y="1107"/>
                  </a:cubicBezTo>
                  <a:cubicBezTo>
                    <a:pt x="2528" y="1107"/>
                    <a:pt x="2535" y="1107"/>
                    <a:pt x="2550" y="1107"/>
                  </a:cubicBezTo>
                  <a:cubicBezTo>
                    <a:pt x="2564" y="1114"/>
                    <a:pt x="2571" y="1114"/>
                    <a:pt x="2586" y="1121"/>
                  </a:cubicBezTo>
                  <a:cubicBezTo>
                    <a:pt x="2601" y="1129"/>
                    <a:pt x="2615" y="1129"/>
                    <a:pt x="2630" y="1129"/>
                  </a:cubicBezTo>
                  <a:cubicBezTo>
                    <a:pt x="2645" y="1129"/>
                    <a:pt x="2659" y="1129"/>
                    <a:pt x="2674" y="1121"/>
                  </a:cubicBezTo>
                  <a:cubicBezTo>
                    <a:pt x="2696" y="1114"/>
                    <a:pt x="2711" y="1107"/>
                    <a:pt x="2725" y="1107"/>
                  </a:cubicBezTo>
                  <a:cubicBezTo>
                    <a:pt x="2747" y="1107"/>
                    <a:pt x="2769" y="1121"/>
                    <a:pt x="2777" y="1136"/>
                  </a:cubicBezTo>
                  <a:cubicBezTo>
                    <a:pt x="2791" y="1151"/>
                    <a:pt x="2799" y="1165"/>
                    <a:pt x="2791" y="1187"/>
                  </a:cubicBezTo>
                  <a:cubicBezTo>
                    <a:pt x="2791" y="1195"/>
                    <a:pt x="2791" y="1209"/>
                    <a:pt x="2799" y="1217"/>
                  </a:cubicBezTo>
                  <a:cubicBezTo>
                    <a:pt x="2806" y="1224"/>
                    <a:pt x="2813" y="1224"/>
                    <a:pt x="2828" y="1224"/>
                  </a:cubicBezTo>
                  <a:cubicBezTo>
                    <a:pt x="2835" y="1224"/>
                    <a:pt x="2850" y="1224"/>
                    <a:pt x="2857" y="1217"/>
                  </a:cubicBezTo>
                  <a:cubicBezTo>
                    <a:pt x="2864" y="1217"/>
                    <a:pt x="2872" y="1217"/>
                    <a:pt x="2879" y="1217"/>
                  </a:cubicBezTo>
                  <a:cubicBezTo>
                    <a:pt x="2909" y="1217"/>
                    <a:pt x="2931" y="1246"/>
                    <a:pt x="2938" y="1268"/>
                  </a:cubicBezTo>
                  <a:cubicBezTo>
                    <a:pt x="2952" y="1283"/>
                    <a:pt x="2960" y="1297"/>
                    <a:pt x="2974" y="1305"/>
                  </a:cubicBezTo>
                  <a:cubicBezTo>
                    <a:pt x="2989" y="1319"/>
                    <a:pt x="2989" y="1319"/>
                    <a:pt x="2989" y="1319"/>
                  </a:cubicBezTo>
                  <a:cubicBezTo>
                    <a:pt x="3011" y="1327"/>
                    <a:pt x="3019" y="1334"/>
                    <a:pt x="3033" y="1334"/>
                  </a:cubicBezTo>
                  <a:cubicBezTo>
                    <a:pt x="3040" y="1334"/>
                    <a:pt x="3040" y="1334"/>
                    <a:pt x="3048" y="1334"/>
                  </a:cubicBezTo>
                  <a:cubicBezTo>
                    <a:pt x="3084" y="1312"/>
                    <a:pt x="3180" y="1305"/>
                    <a:pt x="3187" y="1305"/>
                  </a:cubicBezTo>
                  <a:cubicBezTo>
                    <a:pt x="3194" y="1305"/>
                    <a:pt x="3194" y="1305"/>
                    <a:pt x="3194" y="1305"/>
                  </a:cubicBezTo>
                  <a:cubicBezTo>
                    <a:pt x="3209" y="1319"/>
                    <a:pt x="3224" y="1327"/>
                    <a:pt x="3245" y="1327"/>
                  </a:cubicBezTo>
                  <a:cubicBezTo>
                    <a:pt x="3260" y="1327"/>
                    <a:pt x="3268" y="1327"/>
                    <a:pt x="3282" y="1319"/>
                  </a:cubicBezTo>
                  <a:cubicBezTo>
                    <a:pt x="3304" y="1319"/>
                    <a:pt x="3326" y="1297"/>
                    <a:pt x="3341" y="1290"/>
                  </a:cubicBezTo>
                  <a:cubicBezTo>
                    <a:pt x="3355" y="1275"/>
                    <a:pt x="3370" y="1268"/>
                    <a:pt x="3385" y="1268"/>
                  </a:cubicBezTo>
                  <a:cubicBezTo>
                    <a:pt x="3392" y="1268"/>
                    <a:pt x="3400" y="1268"/>
                    <a:pt x="3407" y="1283"/>
                  </a:cubicBezTo>
                  <a:cubicBezTo>
                    <a:pt x="3407" y="1297"/>
                    <a:pt x="3407" y="1312"/>
                    <a:pt x="3400" y="1327"/>
                  </a:cubicBezTo>
                  <a:cubicBezTo>
                    <a:pt x="3392" y="1349"/>
                    <a:pt x="3392" y="1371"/>
                    <a:pt x="3392" y="1378"/>
                  </a:cubicBezTo>
                  <a:cubicBezTo>
                    <a:pt x="3400" y="1378"/>
                    <a:pt x="3400" y="1378"/>
                    <a:pt x="3407" y="1378"/>
                  </a:cubicBezTo>
                  <a:cubicBezTo>
                    <a:pt x="3451" y="1378"/>
                    <a:pt x="3451" y="1378"/>
                    <a:pt x="3473" y="1349"/>
                  </a:cubicBezTo>
                  <a:cubicBezTo>
                    <a:pt x="3487" y="1327"/>
                    <a:pt x="3487" y="1327"/>
                    <a:pt x="3487" y="1327"/>
                  </a:cubicBezTo>
                  <a:cubicBezTo>
                    <a:pt x="3517" y="1290"/>
                    <a:pt x="3531" y="1283"/>
                    <a:pt x="3553" y="1268"/>
                  </a:cubicBezTo>
                  <a:cubicBezTo>
                    <a:pt x="3568" y="1261"/>
                    <a:pt x="3575" y="1261"/>
                    <a:pt x="3590" y="1246"/>
                  </a:cubicBezTo>
                  <a:cubicBezTo>
                    <a:pt x="3627" y="1224"/>
                    <a:pt x="3627" y="1209"/>
                    <a:pt x="3641" y="1187"/>
                  </a:cubicBezTo>
                  <a:cubicBezTo>
                    <a:pt x="3641" y="1180"/>
                    <a:pt x="3649" y="1165"/>
                    <a:pt x="3656" y="1151"/>
                  </a:cubicBezTo>
                  <a:cubicBezTo>
                    <a:pt x="3663" y="1136"/>
                    <a:pt x="3714" y="1063"/>
                    <a:pt x="3759" y="1063"/>
                  </a:cubicBezTo>
                  <a:cubicBezTo>
                    <a:pt x="3773" y="1063"/>
                    <a:pt x="3780" y="1063"/>
                    <a:pt x="3788" y="1070"/>
                  </a:cubicBezTo>
                  <a:cubicBezTo>
                    <a:pt x="3810" y="1085"/>
                    <a:pt x="3817" y="1107"/>
                    <a:pt x="3824" y="1121"/>
                  </a:cubicBezTo>
                  <a:cubicBezTo>
                    <a:pt x="3839" y="1151"/>
                    <a:pt x="3846" y="1158"/>
                    <a:pt x="3854" y="1158"/>
                  </a:cubicBezTo>
                  <a:cubicBezTo>
                    <a:pt x="3876" y="1158"/>
                    <a:pt x="3876" y="1158"/>
                    <a:pt x="3876" y="1158"/>
                  </a:cubicBezTo>
                  <a:cubicBezTo>
                    <a:pt x="3898" y="1158"/>
                    <a:pt x="3905" y="1158"/>
                    <a:pt x="3912" y="1114"/>
                  </a:cubicBezTo>
                  <a:cubicBezTo>
                    <a:pt x="3920" y="1041"/>
                    <a:pt x="3927" y="1019"/>
                    <a:pt x="3993" y="990"/>
                  </a:cubicBezTo>
                  <a:cubicBezTo>
                    <a:pt x="4008" y="982"/>
                    <a:pt x="4022" y="975"/>
                    <a:pt x="4037" y="968"/>
                  </a:cubicBezTo>
                  <a:cubicBezTo>
                    <a:pt x="4059" y="960"/>
                    <a:pt x="4081" y="946"/>
                    <a:pt x="4095" y="946"/>
                  </a:cubicBezTo>
                  <a:cubicBezTo>
                    <a:pt x="4110" y="946"/>
                    <a:pt x="4125" y="953"/>
                    <a:pt x="4140" y="968"/>
                  </a:cubicBezTo>
                  <a:cubicBezTo>
                    <a:pt x="4154" y="990"/>
                    <a:pt x="4161" y="1004"/>
                    <a:pt x="4169" y="1026"/>
                  </a:cubicBezTo>
                  <a:cubicBezTo>
                    <a:pt x="4183" y="1048"/>
                    <a:pt x="4191" y="1070"/>
                    <a:pt x="4205" y="1070"/>
                  </a:cubicBezTo>
                  <a:cubicBezTo>
                    <a:pt x="4235" y="1063"/>
                    <a:pt x="4235" y="1063"/>
                    <a:pt x="4242" y="1048"/>
                  </a:cubicBezTo>
                  <a:cubicBezTo>
                    <a:pt x="4242" y="1033"/>
                    <a:pt x="4250" y="1019"/>
                    <a:pt x="4257" y="997"/>
                  </a:cubicBezTo>
                  <a:cubicBezTo>
                    <a:pt x="4271" y="975"/>
                    <a:pt x="4279" y="953"/>
                    <a:pt x="4279" y="938"/>
                  </a:cubicBezTo>
                  <a:cubicBezTo>
                    <a:pt x="4286" y="916"/>
                    <a:pt x="4286" y="887"/>
                    <a:pt x="4323" y="887"/>
                  </a:cubicBezTo>
                  <a:cubicBezTo>
                    <a:pt x="4323" y="887"/>
                    <a:pt x="4330" y="887"/>
                    <a:pt x="4337" y="887"/>
                  </a:cubicBezTo>
                  <a:cubicBezTo>
                    <a:pt x="4352" y="894"/>
                    <a:pt x="4359" y="894"/>
                    <a:pt x="4367" y="894"/>
                  </a:cubicBezTo>
                  <a:cubicBezTo>
                    <a:pt x="4374" y="902"/>
                    <a:pt x="4381" y="902"/>
                    <a:pt x="4381" y="902"/>
                  </a:cubicBezTo>
                  <a:cubicBezTo>
                    <a:pt x="4389" y="902"/>
                    <a:pt x="4396" y="894"/>
                    <a:pt x="4403" y="872"/>
                  </a:cubicBezTo>
                  <a:cubicBezTo>
                    <a:pt x="4411" y="858"/>
                    <a:pt x="4418" y="836"/>
                    <a:pt x="4425" y="821"/>
                  </a:cubicBezTo>
                  <a:cubicBezTo>
                    <a:pt x="4447" y="784"/>
                    <a:pt x="4469" y="740"/>
                    <a:pt x="4462" y="711"/>
                  </a:cubicBezTo>
                  <a:cubicBezTo>
                    <a:pt x="4455" y="667"/>
                    <a:pt x="4440" y="587"/>
                    <a:pt x="4491" y="543"/>
                  </a:cubicBezTo>
                  <a:cubicBezTo>
                    <a:pt x="4506" y="535"/>
                    <a:pt x="4513" y="521"/>
                    <a:pt x="4528" y="513"/>
                  </a:cubicBezTo>
                  <a:cubicBezTo>
                    <a:pt x="4543" y="499"/>
                    <a:pt x="4557" y="484"/>
                    <a:pt x="4594" y="469"/>
                  </a:cubicBezTo>
                  <a:cubicBezTo>
                    <a:pt x="4616" y="462"/>
                    <a:pt x="4616" y="455"/>
                    <a:pt x="4631" y="433"/>
                  </a:cubicBezTo>
                  <a:cubicBezTo>
                    <a:pt x="4645" y="418"/>
                    <a:pt x="4660" y="389"/>
                    <a:pt x="4689" y="359"/>
                  </a:cubicBezTo>
                  <a:cubicBezTo>
                    <a:pt x="4748" y="279"/>
                    <a:pt x="4755" y="279"/>
                    <a:pt x="4806" y="271"/>
                  </a:cubicBezTo>
                  <a:cubicBezTo>
                    <a:pt x="4850" y="264"/>
                    <a:pt x="4850" y="264"/>
                    <a:pt x="4850" y="264"/>
                  </a:cubicBezTo>
                  <a:cubicBezTo>
                    <a:pt x="4894" y="257"/>
                    <a:pt x="4924" y="257"/>
                    <a:pt x="4953" y="228"/>
                  </a:cubicBezTo>
                  <a:cubicBezTo>
                    <a:pt x="4960" y="220"/>
                    <a:pt x="4960" y="220"/>
                    <a:pt x="4960" y="220"/>
                  </a:cubicBezTo>
                  <a:cubicBezTo>
                    <a:pt x="4960" y="213"/>
                    <a:pt x="4945" y="205"/>
                    <a:pt x="4938" y="198"/>
                  </a:cubicBezTo>
                  <a:cubicBezTo>
                    <a:pt x="4931" y="191"/>
                    <a:pt x="4916" y="183"/>
                    <a:pt x="4909" y="176"/>
                  </a:cubicBezTo>
                  <a:cubicBezTo>
                    <a:pt x="4865" y="132"/>
                    <a:pt x="4865" y="103"/>
                    <a:pt x="4887" y="37"/>
                  </a:cubicBezTo>
                  <a:cubicBezTo>
                    <a:pt x="4902" y="15"/>
                    <a:pt x="4916" y="0"/>
                    <a:pt x="4931" y="0"/>
                  </a:cubicBezTo>
                  <a:cubicBezTo>
                    <a:pt x="4960" y="0"/>
                    <a:pt x="4990" y="30"/>
                    <a:pt x="5012" y="59"/>
                  </a:cubicBezTo>
                  <a:cubicBezTo>
                    <a:pt x="5012" y="66"/>
                    <a:pt x="5012" y="66"/>
                    <a:pt x="5012" y="66"/>
                  </a:cubicBezTo>
                  <a:cubicBezTo>
                    <a:pt x="5041" y="118"/>
                    <a:pt x="5048" y="125"/>
                    <a:pt x="5092" y="132"/>
                  </a:cubicBezTo>
                  <a:cubicBezTo>
                    <a:pt x="5136" y="140"/>
                    <a:pt x="5143" y="169"/>
                    <a:pt x="5151" y="198"/>
                  </a:cubicBezTo>
                  <a:cubicBezTo>
                    <a:pt x="5158" y="205"/>
                    <a:pt x="5165" y="220"/>
                    <a:pt x="5173" y="235"/>
                  </a:cubicBezTo>
                  <a:cubicBezTo>
                    <a:pt x="5187" y="257"/>
                    <a:pt x="5202" y="293"/>
                    <a:pt x="5209" y="323"/>
                  </a:cubicBezTo>
                  <a:cubicBezTo>
                    <a:pt x="5217" y="337"/>
                    <a:pt x="5224" y="359"/>
                    <a:pt x="5231" y="367"/>
                  </a:cubicBezTo>
                  <a:cubicBezTo>
                    <a:pt x="5246" y="396"/>
                    <a:pt x="5261" y="411"/>
                    <a:pt x="5275" y="411"/>
                  </a:cubicBezTo>
                  <a:cubicBezTo>
                    <a:pt x="5283" y="411"/>
                    <a:pt x="5297" y="411"/>
                    <a:pt x="5305" y="403"/>
                  </a:cubicBezTo>
                  <a:cubicBezTo>
                    <a:pt x="5319" y="396"/>
                    <a:pt x="5334" y="389"/>
                    <a:pt x="5341" y="381"/>
                  </a:cubicBezTo>
                  <a:cubicBezTo>
                    <a:pt x="5363" y="367"/>
                    <a:pt x="5378" y="352"/>
                    <a:pt x="5400" y="352"/>
                  </a:cubicBezTo>
                  <a:cubicBezTo>
                    <a:pt x="5407" y="352"/>
                    <a:pt x="5422" y="359"/>
                    <a:pt x="5429" y="367"/>
                  </a:cubicBezTo>
                  <a:cubicBezTo>
                    <a:pt x="5444" y="374"/>
                    <a:pt x="5451" y="389"/>
                    <a:pt x="5459" y="396"/>
                  </a:cubicBezTo>
                  <a:cubicBezTo>
                    <a:pt x="5473" y="411"/>
                    <a:pt x="5473" y="418"/>
                    <a:pt x="5488" y="418"/>
                  </a:cubicBezTo>
                  <a:cubicBezTo>
                    <a:pt x="5488" y="418"/>
                    <a:pt x="5495" y="418"/>
                    <a:pt x="5502" y="411"/>
                  </a:cubicBezTo>
                  <a:cubicBezTo>
                    <a:pt x="5546" y="396"/>
                    <a:pt x="5546" y="396"/>
                    <a:pt x="5590" y="367"/>
                  </a:cubicBezTo>
                  <a:cubicBezTo>
                    <a:pt x="5605" y="352"/>
                    <a:pt x="5605" y="352"/>
                    <a:pt x="5605" y="352"/>
                  </a:cubicBezTo>
                  <a:cubicBezTo>
                    <a:pt x="5620" y="337"/>
                    <a:pt x="5634" y="330"/>
                    <a:pt x="5649" y="330"/>
                  </a:cubicBezTo>
                  <a:cubicBezTo>
                    <a:pt x="5664" y="330"/>
                    <a:pt x="5671" y="337"/>
                    <a:pt x="5693" y="345"/>
                  </a:cubicBezTo>
                  <a:cubicBezTo>
                    <a:pt x="5708" y="359"/>
                    <a:pt x="5737" y="359"/>
                    <a:pt x="5766" y="359"/>
                  </a:cubicBezTo>
                  <a:cubicBezTo>
                    <a:pt x="5788" y="359"/>
                    <a:pt x="5810" y="359"/>
                    <a:pt x="5825" y="352"/>
                  </a:cubicBezTo>
                  <a:cubicBezTo>
                    <a:pt x="5832" y="352"/>
                    <a:pt x="5832" y="352"/>
                    <a:pt x="5840" y="352"/>
                  </a:cubicBezTo>
                  <a:cubicBezTo>
                    <a:pt x="5847" y="352"/>
                    <a:pt x="5862" y="352"/>
                    <a:pt x="5869" y="367"/>
                  </a:cubicBezTo>
                  <a:cubicBezTo>
                    <a:pt x="5876" y="381"/>
                    <a:pt x="5883" y="411"/>
                    <a:pt x="5876" y="447"/>
                  </a:cubicBezTo>
                  <a:cubicBezTo>
                    <a:pt x="5876" y="462"/>
                    <a:pt x="5883" y="484"/>
                    <a:pt x="5883" y="499"/>
                  </a:cubicBezTo>
                  <a:cubicBezTo>
                    <a:pt x="5898" y="543"/>
                    <a:pt x="5913" y="601"/>
                    <a:pt x="5847" y="645"/>
                  </a:cubicBezTo>
                  <a:cubicBezTo>
                    <a:pt x="5766" y="704"/>
                    <a:pt x="5700" y="784"/>
                    <a:pt x="5671" y="828"/>
                  </a:cubicBezTo>
                  <a:cubicBezTo>
                    <a:pt x="5664" y="843"/>
                    <a:pt x="5642" y="872"/>
                    <a:pt x="5649" y="887"/>
                  </a:cubicBezTo>
                  <a:cubicBezTo>
                    <a:pt x="5656" y="894"/>
                    <a:pt x="5671" y="902"/>
                    <a:pt x="5693" y="909"/>
                  </a:cubicBezTo>
                  <a:cubicBezTo>
                    <a:pt x="5730" y="909"/>
                    <a:pt x="5752" y="909"/>
                    <a:pt x="5766" y="909"/>
                  </a:cubicBezTo>
                  <a:cubicBezTo>
                    <a:pt x="5803" y="909"/>
                    <a:pt x="5832" y="909"/>
                    <a:pt x="5869" y="924"/>
                  </a:cubicBezTo>
                  <a:cubicBezTo>
                    <a:pt x="5883" y="924"/>
                    <a:pt x="5891" y="931"/>
                    <a:pt x="5898" y="931"/>
                  </a:cubicBezTo>
                  <a:cubicBezTo>
                    <a:pt x="5905" y="931"/>
                    <a:pt x="5905" y="931"/>
                    <a:pt x="5920" y="909"/>
                  </a:cubicBezTo>
                  <a:cubicBezTo>
                    <a:pt x="5920" y="902"/>
                    <a:pt x="5935" y="894"/>
                    <a:pt x="5942" y="880"/>
                  </a:cubicBezTo>
                  <a:cubicBezTo>
                    <a:pt x="5993" y="814"/>
                    <a:pt x="6001" y="814"/>
                    <a:pt x="6074" y="755"/>
                  </a:cubicBezTo>
                  <a:cubicBezTo>
                    <a:pt x="6103" y="733"/>
                    <a:pt x="6118" y="711"/>
                    <a:pt x="6125" y="696"/>
                  </a:cubicBezTo>
                  <a:cubicBezTo>
                    <a:pt x="6140" y="667"/>
                    <a:pt x="6155" y="652"/>
                    <a:pt x="6213" y="652"/>
                  </a:cubicBezTo>
                  <a:cubicBezTo>
                    <a:pt x="6228" y="652"/>
                    <a:pt x="6228" y="652"/>
                    <a:pt x="6228" y="652"/>
                  </a:cubicBezTo>
                  <a:cubicBezTo>
                    <a:pt x="6228" y="667"/>
                    <a:pt x="6228" y="667"/>
                    <a:pt x="6228" y="667"/>
                  </a:cubicBezTo>
                  <a:cubicBezTo>
                    <a:pt x="6228" y="711"/>
                    <a:pt x="6243" y="770"/>
                    <a:pt x="6294" y="814"/>
                  </a:cubicBezTo>
                  <a:cubicBezTo>
                    <a:pt x="6316" y="828"/>
                    <a:pt x="6323" y="850"/>
                    <a:pt x="6323" y="872"/>
                  </a:cubicBezTo>
                  <a:cubicBezTo>
                    <a:pt x="6331" y="931"/>
                    <a:pt x="6294" y="990"/>
                    <a:pt x="6257" y="1026"/>
                  </a:cubicBezTo>
                  <a:cubicBezTo>
                    <a:pt x="6206" y="1092"/>
                    <a:pt x="6199" y="1121"/>
                    <a:pt x="6206" y="1187"/>
                  </a:cubicBezTo>
                  <a:cubicBezTo>
                    <a:pt x="6221" y="1253"/>
                    <a:pt x="6228" y="1414"/>
                    <a:pt x="6228" y="1480"/>
                  </a:cubicBezTo>
                  <a:cubicBezTo>
                    <a:pt x="6228" y="1546"/>
                    <a:pt x="6155" y="1642"/>
                    <a:pt x="6103" y="1700"/>
                  </a:cubicBezTo>
                  <a:cubicBezTo>
                    <a:pt x="6081" y="1730"/>
                    <a:pt x="6081" y="1730"/>
                    <a:pt x="6081" y="1730"/>
                  </a:cubicBezTo>
                  <a:cubicBezTo>
                    <a:pt x="6045" y="1773"/>
                    <a:pt x="5964" y="1832"/>
                    <a:pt x="5847" y="1913"/>
                  </a:cubicBezTo>
                  <a:cubicBezTo>
                    <a:pt x="5803" y="1942"/>
                    <a:pt x="5803" y="2001"/>
                    <a:pt x="5840" y="2089"/>
                  </a:cubicBezTo>
                  <a:cubicBezTo>
                    <a:pt x="5869" y="2140"/>
                    <a:pt x="5854" y="2169"/>
                    <a:pt x="5840" y="2206"/>
                  </a:cubicBezTo>
                  <a:cubicBezTo>
                    <a:pt x="5832" y="2228"/>
                    <a:pt x="5817" y="2257"/>
                    <a:pt x="5810" y="2287"/>
                  </a:cubicBezTo>
                  <a:cubicBezTo>
                    <a:pt x="5803" y="2309"/>
                    <a:pt x="5810" y="2316"/>
                    <a:pt x="5817" y="2331"/>
                  </a:cubicBezTo>
                  <a:cubicBezTo>
                    <a:pt x="5832" y="2352"/>
                    <a:pt x="5876" y="2360"/>
                    <a:pt x="5935" y="2360"/>
                  </a:cubicBezTo>
                  <a:cubicBezTo>
                    <a:pt x="5950" y="2360"/>
                    <a:pt x="5950" y="2360"/>
                    <a:pt x="5950" y="2360"/>
                  </a:cubicBezTo>
                  <a:cubicBezTo>
                    <a:pt x="5964" y="2360"/>
                    <a:pt x="5964" y="2360"/>
                    <a:pt x="5964" y="2360"/>
                  </a:cubicBezTo>
                  <a:cubicBezTo>
                    <a:pt x="5964" y="2367"/>
                    <a:pt x="5964" y="2367"/>
                    <a:pt x="5964" y="2367"/>
                  </a:cubicBezTo>
                  <a:cubicBezTo>
                    <a:pt x="5964" y="2367"/>
                    <a:pt x="6030" y="2455"/>
                    <a:pt x="6118" y="2499"/>
                  </a:cubicBezTo>
                  <a:cubicBezTo>
                    <a:pt x="6162" y="2521"/>
                    <a:pt x="6191" y="2543"/>
                    <a:pt x="6213" y="2558"/>
                  </a:cubicBezTo>
                  <a:cubicBezTo>
                    <a:pt x="6243" y="2580"/>
                    <a:pt x="6264" y="2602"/>
                    <a:pt x="6308" y="2609"/>
                  </a:cubicBezTo>
                  <a:cubicBezTo>
                    <a:pt x="6367" y="2631"/>
                    <a:pt x="6382" y="2668"/>
                    <a:pt x="6404" y="2719"/>
                  </a:cubicBezTo>
                  <a:cubicBezTo>
                    <a:pt x="6411" y="2748"/>
                    <a:pt x="6426" y="2778"/>
                    <a:pt x="6440" y="2814"/>
                  </a:cubicBezTo>
                  <a:cubicBezTo>
                    <a:pt x="6477" y="2873"/>
                    <a:pt x="6572" y="2909"/>
                    <a:pt x="6653" y="2939"/>
                  </a:cubicBezTo>
                  <a:cubicBezTo>
                    <a:pt x="6697" y="2953"/>
                    <a:pt x="6733" y="2968"/>
                    <a:pt x="6755" y="2990"/>
                  </a:cubicBezTo>
                  <a:cubicBezTo>
                    <a:pt x="6799" y="3019"/>
                    <a:pt x="6902" y="3107"/>
                    <a:pt x="6895" y="3159"/>
                  </a:cubicBezTo>
                  <a:cubicBezTo>
                    <a:pt x="6895" y="3173"/>
                    <a:pt x="6895" y="3188"/>
                    <a:pt x="6880" y="3195"/>
                  </a:cubicBezTo>
                  <a:cubicBezTo>
                    <a:pt x="6843" y="3224"/>
                    <a:pt x="6829" y="3290"/>
                    <a:pt x="6851" y="3356"/>
                  </a:cubicBezTo>
                  <a:cubicBezTo>
                    <a:pt x="6858" y="3371"/>
                    <a:pt x="6858" y="3378"/>
                    <a:pt x="6865" y="3386"/>
                  </a:cubicBezTo>
                  <a:cubicBezTo>
                    <a:pt x="6880" y="3437"/>
                    <a:pt x="6895" y="3466"/>
                    <a:pt x="6836" y="3532"/>
                  </a:cubicBezTo>
                  <a:cubicBezTo>
                    <a:pt x="6821" y="3547"/>
                    <a:pt x="6814" y="3562"/>
                    <a:pt x="6799" y="3576"/>
                  </a:cubicBezTo>
                  <a:cubicBezTo>
                    <a:pt x="6770" y="3613"/>
                    <a:pt x="6748" y="3635"/>
                    <a:pt x="6719" y="3701"/>
                  </a:cubicBezTo>
                  <a:cubicBezTo>
                    <a:pt x="6697" y="3745"/>
                    <a:pt x="6712" y="3759"/>
                    <a:pt x="6733" y="3789"/>
                  </a:cubicBezTo>
                  <a:cubicBezTo>
                    <a:pt x="6748" y="3811"/>
                    <a:pt x="6770" y="3840"/>
                    <a:pt x="6770" y="3884"/>
                  </a:cubicBezTo>
                  <a:cubicBezTo>
                    <a:pt x="6777" y="3935"/>
                    <a:pt x="6799" y="3979"/>
                    <a:pt x="6814" y="4016"/>
                  </a:cubicBezTo>
                  <a:cubicBezTo>
                    <a:pt x="6829" y="4045"/>
                    <a:pt x="6836" y="4074"/>
                    <a:pt x="6843" y="4096"/>
                  </a:cubicBezTo>
                  <a:cubicBezTo>
                    <a:pt x="6851" y="4133"/>
                    <a:pt x="6953" y="4148"/>
                    <a:pt x="7012" y="4162"/>
                  </a:cubicBezTo>
                  <a:cubicBezTo>
                    <a:pt x="7026" y="4162"/>
                    <a:pt x="7034" y="4162"/>
                    <a:pt x="7041" y="4162"/>
                  </a:cubicBezTo>
                  <a:cubicBezTo>
                    <a:pt x="7078" y="4170"/>
                    <a:pt x="7114" y="4199"/>
                    <a:pt x="7129" y="4243"/>
                  </a:cubicBezTo>
                  <a:cubicBezTo>
                    <a:pt x="7144" y="4280"/>
                    <a:pt x="7151" y="4316"/>
                    <a:pt x="7136" y="4338"/>
                  </a:cubicBezTo>
                  <a:cubicBezTo>
                    <a:pt x="7122" y="4353"/>
                    <a:pt x="7114" y="4360"/>
                    <a:pt x="7100" y="4368"/>
                  </a:cubicBezTo>
                  <a:cubicBezTo>
                    <a:pt x="7093" y="4375"/>
                    <a:pt x="7085" y="4382"/>
                    <a:pt x="7093" y="4390"/>
                  </a:cubicBezTo>
                  <a:cubicBezTo>
                    <a:pt x="7100" y="4412"/>
                    <a:pt x="7122" y="4419"/>
                    <a:pt x="7136" y="4426"/>
                  </a:cubicBezTo>
                  <a:cubicBezTo>
                    <a:pt x="7144" y="4426"/>
                    <a:pt x="7151" y="4426"/>
                    <a:pt x="7158" y="4433"/>
                  </a:cubicBezTo>
                  <a:cubicBezTo>
                    <a:pt x="7158" y="4448"/>
                    <a:pt x="7158" y="4463"/>
                    <a:pt x="7122" y="4514"/>
                  </a:cubicBezTo>
                  <a:cubicBezTo>
                    <a:pt x="7085" y="4573"/>
                    <a:pt x="7122" y="4646"/>
                    <a:pt x="7246" y="4734"/>
                  </a:cubicBezTo>
                  <a:cubicBezTo>
                    <a:pt x="7334" y="4800"/>
                    <a:pt x="7261" y="4924"/>
                    <a:pt x="7217" y="5005"/>
                  </a:cubicBezTo>
                  <a:cubicBezTo>
                    <a:pt x="7217" y="5012"/>
                    <a:pt x="7210" y="5027"/>
                    <a:pt x="7202" y="5034"/>
                  </a:cubicBezTo>
                  <a:cubicBezTo>
                    <a:pt x="7181" y="5086"/>
                    <a:pt x="7188" y="5108"/>
                    <a:pt x="7195" y="5159"/>
                  </a:cubicBezTo>
                  <a:cubicBezTo>
                    <a:pt x="7195" y="5174"/>
                    <a:pt x="7202" y="5188"/>
                    <a:pt x="7202" y="5210"/>
                  </a:cubicBezTo>
                  <a:cubicBezTo>
                    <a:pt x="7217" y="5298"/>
                    <a:pt x="7122" y="5430"/>
                    <a:pt x="7063" y="5496"/>
                  </a:cubicBezTo>
                  <a:cubicBezTo>
                    <a:pt x="6997" y="5562"/>
                    <a:pt x="6983" y="5577"/>
                    <a:pt x="7019" y="5643"/>
                  </a:cubicBezTo>
                  <a:cubicBezTo>
                    <a:pt x="7041" y="5679"/>
                    <a:pt x="7063" y="5701"/>
                    <a:pt x="7085" y="5723"/>
                  </a:cubicBezTo>
                  <a:cubicBezTo>
                    <a:pt x="7114" y="5752"/>
                    <a:pt x="7144" y="5782"/>
                    <a:pt x="7158" y="5840"/>
                  </a:cubicBezTo>
                  <a:cubicBezTo>
                    <a:pt x="7158" y="5848"/>
                    <a:pt x="7158" y="5848"/>
                    <a:pt x="7158" y="5848"/>
                  </a:cubicBezTo>
                  <a:cubicBezTo>
                    <a:pt x="7181" y="5936"/>
                    <a:pt x="7195" y="5980"/>
                    <a:pt x="7276" y="6002"/>
                  </a:cubicBezTo>
                  <a:cubicBezTo>
                    <a:pt x="7349" y="6016"/>
                    <a:pt x="7356" y="6068"/>
                    <a:pt x="7364" y="6126"/>
                  </a:cubicBezTo>
                  <a:cubicBezTo>
                    <a:pt x="7371" y="6148"/>
                    <a:pt x="7378" y="6178"/>
                    <a:pt x="7386" y="6207"/>
                  </a:cubicBezTo>
                  <a:cubicBezTo>
                    <a:pt x="7422" y="6309"/>
                    <a:pt x="7422" y="6324"/>
                    <a:pt x="7386" y="6375"/>
                  </a:cubicBezTo>
                  <a:cubicBezTo>
                    <a:pt x="7356" y="6412"/>
                    <a:pt x="7312" y="6449"/>
                    <a:pt x="7290" y="6471"/>
                  </a:cubicBezTo>
                  <a:cubicBezTo>
                    <a:pt x="7320" y="6493"/>
                    <a:pt x="7320" y="6493"/>
                    <a:pt x="7320" y="6493"/>
                  </a:cubicBezTo>
                  <a:cubicBezTo>
                    <a:pt x="7298" y="6500"/>
                    <a:pt x="7298" y="6500"/>
                    <a:pt x="7298" y="6500"/>
                  </a:cubicBezTo>
                  <a:cubicBezTo>
                    <a:pt x="7239" y="6522"/>
                    <a:pt x="7202" y="6537"/>
                    <a:pt x="7188" y="6544"/>
                  </a:cubicBezTo>
                  <a:cubicBezTo>
                    <a:pt x="7181" y="6551"/>
                    <a:pt x="7181" y="6551"/>
                    <a:pt x="7166" y="6551"/>
                  </a:cubicBezTo>
                  <a:cubicBezTo>
                    <a:pt x="7129" y="6551"/>
                    <a:pt x="7049" y="6493"/>
                    <a:pt x="7034" y="6449"/>
                  </a:cubicBezTo>
                  <a:cubicBezTo>
                    <a:pt x="7026" y="6434"/>
                    <a:pt x="7012" y="6427"/>
                    <a:pt x="7005" y="6427"/>
                  </a:cubicBezTo>
                  <a:cubicBezTo>
                    <a:pt x="6990" y="6427"/>
                    <a:pt x="6975" y="6434"/>
                    <a:pt x="6961" y="6456"/>
                  </a:cubicBezTo>
                  <a:cubicBezTo>
                    <a:pt x="6953" y="6478"/>
                    <a:pt x="6946" y="6485"/>
                    <a:pt x="6946" y="6500"/>
                  </a:cubicBezTo>
                  <a:cubicBezTo>
                    <a:pt x="6946" y="6507"/>
                    <a:pt x="6946" y="6522"/>
                    <a:pt x="6924" y="6522"/>
                  </a:cubicBezTo>
                  <a:cubicBezTo>
                    <a:pt x="6917" y="6522"/>
                    <a:pt x="6917" y="6522"/>
                    <a:pt x="6909" y="6522"/>
                  </a:cubicBezTo>
                  <a:cubicBezTo>
                    <a:pt x="6895" y="6522"/>
                    <a:pt x="6880" y="6514"/>
                    <a:pt x="6873" y="6514"/>
                  </a:cubicBezTo>
                  <a:cubicBezTo>
                    <a:pt x="6851" y="6514"/>
                    <a:pt x="6821" y="6522"/>
                    <a:pt x="6770" y="6544"/>
                  </a:cubicBezTo>
                  <a:cubicBezTo>
                    <a:pt x="6741" y="6559"/>
                    <a:pt x="6726" y="6566"/>
                    <a:pt x="6719" y="6566"/>
                  </a:cubicBezTo>
                  <a:cubicBezTo>
                    <a:pt x="6697" y="6581"/>
                    <a:pt x="6697" y="6581"/>
                    <a:pt x="6645" y="6588"/>
                  </a:cubicBezTo>
                  <a:cubicBezTo>
                    <a:pt x="6616" y="6595"/>
                    <a:pt x="6609" y="6602"/>
                    <a:pt x="6602" y="6624"/>
                  </a:cubicBezTo>
                  <a:cubicBezTo>
                    <a:pt x="6602" y="6639"/>
                    <a:pt x="6594" y="6661"/>
                    <a:pt x="6565" y="6690"/>
                  </a:cubicBezTo>
                  <a:cubicBezTo>
                    <a:pt x="6536" y="6712"/>
                    <a:pt x="6528" y="6727"/>
                    <a:pt x="6521" y="6734"/>
                  </a:cubicBezTo>
                  <a:cubicBezTo>
                    <a:pt x="6521" y="6734"/>
                    <a:pt x="6514" y="6749"/>
                    <a:pt x="6506" y="6749"/>
                  </a:cubicBezTo>
                  <a:cubicBezTo>
                    <a:pt x="6499" y="6749"/>
                    <a:pt x="6492" y="6742"/>
                    <a:pt x="6484" y="6734"/>
                  </a:cubicBezTo>
                  <a:cubicBezTo>
                    <a:pt x="6484" y="6727"/>
                    <a:pt x="6484" y="6727"/>
                    <a:pt x="6484" y="6727"/>
                  </a:cubicBezTo>
                  <a:cubicBezTo>
                    <a:pt x="6470" y="6720"/>
                    <a:pt x="6462" y="6705"/>
                    <a:pt x="6462" y="6698"/>
                  </a:cubicBezTo>
                  <a:cubicBezTo>
                    <a:pt x="6455" y="6676"/>
                    <a:pt x="6455" y="6676"/>
                    <a:pt x="6433" y="6676"/>
                  </a:cubicBezTo>
                  <a:cubicBezTo>
                    <a:pt x="6382" y="6676"/>
                    <a:pt x="6316" y="6676"/>
                    <a:pt x="6279" y="6639"/>
                  </a:cubicBezTo>
                  <a:cubicBezTo>
                    <a:pt x="6272" y="6632"/>
                    <a:pt x="6257" y="6624"/>
                    <a:pt x="6243" y="6624"/>
                  </a:cubicBezTo>
                  <a:cubicBezTo>
                    <a:pt x="6199" y="6624"/>
                    <a:pt x="6140" y="6647"/>
                    <a:pt x="6103" y="6654"/>
                  </a:cubicBezTo>
                  <a:cubicBezTo>
                    <a:pt x="6081" y="6669"/>
                    <a:pt x="6074" y="6683"/>
                    <a:pt x="6067" y="6720"/>
                  </a:cubicBezTo>
                  <a:cubicBezTo>
                    <a:pt x="6059" y="6742"/>
                    <a:pt x="6052" y="6764"/>
                    <a:pt x="6037" y="6786"/>
                  </a:cubicBezTo>
                  <a:cubicBezTo>
                    <a:pt x="6030" y="6808"/>
                    <a:pt x="6023" y="6822"/>
                    <a:pt x="6015" y="6830"/>
                  </a:cubicBezTo>
                  <a:cubicBezTo>
                    <a:pt x="6008" y="6859"/>
                    <a:pt x="6001" y="6874"/>
                    <a:pt x="5964" y="6888"/>
                  </a:cubicBezTo>
                  <a:cubicBezTo>
                    <a:pt x="5942" y="6896"/>
                    <a:pt x="5942" y="6903"/>
                    <a:pt x="5957" y="6947"/>
                  </a:cubicBezTo>
                  <a:cubicBezTo>
                    <a:pt x="5964" y="6962"/>
                    <a:pt x="5971" y="6983"/>
                    <a:pt x="5971" y="7005"/>
                  </a:cubicBezTo>
                  <a:cubicBezTo>
                    <a:pt x="5979" y="7064"/>
                    <a:pt x="5957" y="7093"/>
                    <a:pt x="5935" y="7130"/>
                  </a:cubicBezTo>
                  <a:cubicBezTo>
                    <a:pt x="5927" y="7145"/>
                    <a:pt x="5920" y="7159"/>
                    <a:pt x="5913" y="7174"/>
                  </a:cubicBezTo>
                  <a:cubicBezTo>
                    <a:pt x="5891" y="7218"/>
                    <a:pt x="5862" y="7225"/>
                    <a:pt x="5854" y="7225"/>
                  </a:cubicBezTo>
                  <a:cubicBezTo>
                    <a:pt x="5825" y="7225"/>
                    <a:pt x="5803" y="7203"/>
                    <a:pt x="5803" y="7167"/>
                  </a:cubicBezTo>
                  <a:cubicBezTo>
                    <a:pt x="5803" y="7152"/>
                    <a:pt x="5803" y="7152"/>
                    <a:pt x="5795" y="7152"/>
                  </a:cubicBezTo>
                  <a:cubicBezTo>
                    <a:pt x="5788" y="7152"/>
                    <a:pt x="5774" y="7152"/>
                    <a:pt x="5744" y="7174"/>
                  </a:cubicBezTo>
                  <a:cubicBezTo>
                    <a:pt x="5708" y="7196"/>
                    <a:pt x="5686" y="7203"/>
                    <a:pt x="5642" y="7211"/>
                  </a:cubicBezTo>
                  <a:cubicBezTo>
                    <a:pt x="5620" y="7211"/>
                    <a:pt x="5598" y="7218"/>
                    <a:pt x="5561" y="7225"/>
                  </a:cubicBezTo>
                  <a:cubicBezTo>
                    <a:pt x="5532" y="7233"/>
                    <a:pt x="5510" y="7240"/>
                    <a:pt x="5488" y="7240"/>
                  </a:cubicBezTo>
                  <a:cubicBezTo>
                    <a:pt x="5444" y="7255"/>
                    <a:pt x="5407" y="7262"/>
                    <a:pt x="5349" y="7284"/>
                  </a:cubicBezTo>
                  <a:cubicBezTo>
                    <a:pt x="5326" y="7291"/>
                    <a:pt x="5305" y="7299"/>
                    <a:pt x="5275" y="7299"/>
                  </a:cubicBezTo>
                </a:path>
              </a:pathLst>
            </a:custGeom>
            <a:solidFill>
              <a:srgbClr val="FEBD44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8" name="Freeform 137"/>
            <p:cNvSpPr>
              <a:spLocks noChangeArrowheads="1"/>
            </p:cNvSpPr>
            <p:nvPr/>
          </p:nvSpPr>
          <p:spPr bwMode="auto">
            <a:xfrm>
              <a:off x="7619993" y="4378228"/>
              <a:ext cx="2870828" cy="2785104"/>
            </a:xfrm>
            <a:custGeom>
              <a:avLst/>
              <a:gdLst>
                <a:gd name="T0" fmla="*/ 5532 w 7468"/>
                <a:gd name="T1" fmla="*/ 439 h 7328"/>
                <a:gd name="T2" fmla="*/ 5928 w 7468"/>
                <a:gd name="T3" fmla="*/ 960 h 7328"/>
                <a:gd name="T4" fmla="*/ 5965 w 7468"/>
                <a:gd name="T5" fmla="*/ 2388 h 7328"/>
                <a:gd name="T6" fmla="*/ 7071 w 7468"/>
                <a:gd name="T7" fmla="*/ 4191 h 7328"/>
                <a:gd name="T8" fmla="*/ 7298 w 7468"/>
                <a:gd name="T9" fmla="*/ 6030 h 7328"/>
                <a:gd name="T10" fmla="*/ 6903 w 7468"/>
                <a:gd name="T11" fmla="*/ 6514 h 7328"/>
                <a:gd name="T12" fmla="*/ 5987 w 7468"/>
                <a:gd name="T13" fmla="*/ 7019 h 7328"/>
                <a:gd name="T14" fmla="*/ 4697 w 7468"/>
                <a:gd name="T15" fmla="*/ 7100 h 7328"/>
                <a:gd name="T16" fmla="*/ 4177 w 7468"/>
                <a:gd name="T17" fmla="*/ 6946 h 7328"/>
                <a:gd name="T18" fmla="*/ 3869 w 7468"/>
                <a:gd name="T19" fmla="*/ 6455 h 7328"/>
                <a:gd name="T20" fmla="*/ 3620 w 7468"/>
                <a:gd name="T21" fmla="*/ 5532 h 7328"/>
                <a:gd name="T22" fmla="*/ 3092 w 7468"/>
                <a:gd name="T23" fmla="*/ 5268 h 7328"/>
                <a:gd name="T24" fmla="*/ 2199 w 7468"/>
                <a:gd name="T25" fmla="*/ 4990 h 7328"/>
                <a:gd name="T26" fmla="*/ 2147 w 7468"/>
                <a:gd name="T27" fmla="*/ 3737 h 7328"/>
                <a:gd name="T28" fmla="*/ 1964 w 7468"/>
                <a:gd name="T29" fmla="*/ 2923 h 7328"/>
                <a:gd name="T30" fmla="*/ 1576 w 7468"/>
                <a:gd name="T31" fmla="*/ 2440 h 7328"/>
                <a:gd name="T32" fmla="*/ 901 w 7468"/>
                <a:gd name="T33" fmla="*/ 2147 h 7328"/>
                <a:gd name="T34" fmla="*/ 257 w 7468"/>
                <a:gd name="T35" fmla="*/ 1897 h 7328"/>
                <a:gd name="T36" fmla="*/ 579 w 7468"/>
                <a:gd name="T37" fmla="*/ 1685 h 7328"/>
                <a:gd name="T38" fmla="*/ 1370 w 7468"/>
                <a:gd name="T39" fmla="*/ 1143 h 7328"/>
                <a:gd name="T40" fmla="*/ 2081 w 7468"/>
                <a:gd name="T41" fmla="*/ 938 h 7328"/>
                <a:gd name="T42" fmla="*/ 2909 w 7468"/>
                <a:gd name="T43" fmla="*/ 1245 h 7328"/>
                <a:gd name="T44" fmla="*/ 3701 w 7468"/>
                <a:gd name="T45" fmla="*/ 1172 h 7328"/>
                <a:gd name="T46" fmla="*/ 4353 w 7468"/>
                <a:gd name="T47" fmla="*/ 916 h 7328"/>
                <a:gd name="T48" fmla="*/ 4961 w 7468"/>
                <a:gd name="T49" fmla="*/ 29 h 7328"/>
                <a:gd name="T50" fmla="*/ 4704 w 7468"/>
                <a:gd name="T51" fmla="*/ 366 h 7328"/>
                <a:gd name="T52" fmla="*/ 4294 w 7468"/>
                <a:gd name="T53" fmla="*/ 945 h 7328"/>
                <a:gd name="T54" fmla="*/ 3913 w 7468"/>
                <a:gd name="T55" fmla="*/ 1157 h 7328"/>
                <a:gd name="T56" fmla="*/ 3488 w 7468"/>
                <a:gd name="T57" fmla="*/ 1355 h 7328"/>
                <a:gd name="T58" fmla="*/ 3063 w 7468"/>
                <a:gd name="T59" fmla="*/ 1333 h 7328"/>
                <a:gd name="T60" fmla="*/ 2660 w 7468"/>
                <a:gd name="T61" fmla="*/ 1128 h 7328"/>
                <a:gd name="T62" fmla="*/ 1949 w 7468"/>
                <a:gd name="T63" fmla="*/ 872 h 7328"/>
                <a:gd name="T64" fmla="*/ 1458 w 7468"/>
                <a:gd name="T65" fmla="*/ 1033 h 7328"/>
                <a:gd name="T66" fmla="*/ 1004 w 7468"/>
                <a:gd name="T67" fmla="*/ 1304 h 7328"/>
                <a:gd name="T68" fmla="*/ 418 w 7468"/>
                <a:gd name="T69" fmla="*/ 1604 h 7328"/>
                <a:gd name="T70" fmla="*/ 271 w 7468"/>
                <a:gd name="T71" fmla="*/ 1927 h 7328"/>
                <a:gd name="T72" fmla="*/ 762 w 7468"/>
                <a:gd name="T73" fmla="*/ 1978 h 7328"/>
                <a:gd name="T74" fmla="*/ 1151 w 7468"/>
                <a:gd name="T75" fmla="*/ 2242 h 7328"/>
                <a:gd name="T76" fmla="*/ 1759 w 7468"/>
                <a:gd name="T77" fmla="*/ 2476 h 7328"/>
                <a:gd name="T78" fmla="*/ 1986 w 7468"/>
                <a:gd name="T79" fmla="*/ 3099 h 7328"/>
                <a:gd name="T80" fmla="*/ 2052 w 7468"/>
                <a:gd name="T81" fmla="*/ 3671 h 7328"/>
                <a:gd name="T82" fmla="*/ 2184 w 7468"/>
                <a:gd name="T83" fmla="*/ 4184 h 7328"/>
                <a:gd name="T84" fmla="*/ 2169 w 7468"/>
                <a:gd name="T85" fmla="*/ 5012 h 7328"/>
                <a:gd name="T86" fmla="*/ 2902 w 7468"/>
                <a:gd name="T87" fmla="*/ 5400 h 7328"/>
                <a:gd name="T88" fmla="*/ 3327 w 7468"/>
                <a:gd name="T89" fmla="*/ 5444 h 7328"/>
                <a:gd name="T90" fmla="*/ 3950 w 7468"/>
                <a:gd name="T91" fmla="*/ 5701 h 7328"/>
                <a:gd name="T92" fmla="*/ 3825 w 7468"/>
                <a:gd name="T93" fmla="*/ 6455 h 7328"/>
                <a:gd name="T94" fmla="*/ 4140 w 7468"/>
                <a:gd name="T95" fmla="*/ 6748 h 7328"/>
                <a:gd name="T96" fmla="*/ 4316 w 7468"/>
                <a:gd name="T97" fmla="*/ 7313 h 7328"/>
                <a:gd name="T98" fmla="*/ 4851 w 7468"/>
                <a:gd name="T99" fmla="*/ 7210 h 7328"/>
                <a:gd name="T100" fmla="*/ 5782 w 7468"/>
                <a:gd name="T101" fmla="*/ 7203 h 7328"/>
                <a:gd name="T102" fmla="*/ 6111 w 7468"/>
                <a:gd name="T103" fmla="*/ 6734 h 7328"/>
                <a:gd name="T104" fmla="*/ 6646 w 7468"/>
                <a:gd name="T105" fmla="*/ 6646 h 7328"/>
                <a:gd name="T106" fmla="*/ 7225 w 7468"/>
                <a:gd name="T107" fmla="*/ 6573 h 7328"/>
                <a:gd name="T108" fmla="*/ 7108 w 7468"/>
                <a:gd name="T109" fmla="*/ 5517 h 7328"/>
                <a:gd name="T110" fmla="*/ 7144 w 7468"/>
                <a:gd name="T111" fmla="*/ 4389 h 7328"/>
                <a:gd name="T112" fmla="*/ 6910 w 7468"/>
                <a:gd name="T113" fmla="*/ 3392 h 7328"/>
                <a:gd name="T114" fmla="*/ 6001 w 7468"/>
                <a:gd name="T115" fmla="*/ 2359 h 7328"/>
                <a:gd name="T116" fmla="*/ 6302 w 7468"/>
                <a:gd name="T117" fmla="*/ 1047 h 7328"/>
                <a:gd name="T118" fmla="*/ 5804 w 7468"/>
                <a:gd name="T119" fmla="*/ 908 h 7328"/>
                <a:gd name="T120" fmla="*/ 5679 w 7468"/>
                <a:gd name="T121" fmla="*/ 329 h 7328"/>
                <a:gd name="T122" fmla="*/ 5254 w 7468"/>
                <a:gd name="T123" fmla="*/ 329 h 7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68" h="7328">
                  <a:moveTo>
                    <a:pt x="4961" y="29"/>
                  </a:moveTo>
                  <a:lnTo>
                    <a:pt x="4961" y="29"/>
                  </a:lnTo>
                  <a:cubicBezTo>
                    <a:pt x="4983" y="29"/>
                    <a:pt x="5005" y="51"/>
                    <a:pt x="5027" y="88"/>
                  </a:cubicBezTo>
                  <a:cubicBezTo>
                    <a:pt x="5063" y="139"/>
                    <a:pt x="5071" y="154"/>
                    <a:pt x="5122" y="161"/>
                  </a:cubicBezTo>
                  <a:cubicBezTo>
                    <a:pt x="5173" y="168"/>
                    <a:pt x="5159" y="219"/>
                    <a:pt x="5188" y="256"/>
                  </a:cubicBezTo>
                  <a:cubicBezTo>
                    <a:pt x="5210" y="285"/>
                    <a:pt x="5232" y="359"/>
                    <a:pt x="5247" y="388"/>
                  </a:cubicBezTo>
                  <a:cubicBezTo>
                    <a:pt x="5261" y="417"/>
                    <a:pt x="5276" y="439"/>
                    <a:pt x="5305" y="439"/>
                  </a:cubicBezTo>
                  <a:cubicBezTo>
                    <a:pt x="5320" y="439"/>
                    <a:pt x="5327" y="439"/>
                    <a:pt x="5342" y="432"/>
                  </a:cubicBezTo>
                  <a:cubicBezTo>
                    <a:pt x="5379" y="410"/>
                    <a:pt x="5408" y="381"/>
                    <a:pt x="5430" y="381"/>
                  </a:cubicBezTo>
                  <a:cubicBezTo>
                    <a:pt x="5437" y="381"/>
                    <a:pt x="5444" y="388"/>
                    <a:pt x="5452" y="388"/>
                  </a:cubicBezTo>
                  <a:cubicBezTo>
                    <a:pt x="5481" y="410"/>
                    <a:pt x="5481" y="447"/>
                    <a:pt x="5518" y="447"/>
                  </a:cubicBezTo>
                  <a:cubicBezTo>
                    <a:pt x="5518" y="447"/>
                    <a:pt x="5525" y="447"/>
                    <a:pt x="5532" y="439"/>
                  </a:cubicBezTo>
                  <a:cubicBezTo>
                    <a:pt x="5584" y="425"/>
                    <a:pt x="5584" y="425"/>
                    <a:pt x="5628" y="388"/>
                  </a:cubicBezTo>
                  <a:cubicBezTo>
                    <a:pt x="5657" y="366"/>
                    <a:pt x="5664" y="359"/>
                    <a:pt x="5679" y="359"/>
                  </a:cubicBezTo>
                  <a:cubicBezTo>
                    <a:pt x="5686" y="359"/>
                    <a:pt x="5701" y="366"/>
                    <a:pt x="5716" y="373"/>
                  </a:cubicBezTo>
                  <a:cubicBezTo>
                    <a:pt x="5738" y="388"/>
                    <a:pt x="5767" y="388"/>
                    <a:pt x="5796" y="388"/>
                  </a:cubicBezTo>
                  <a:cubicBezTo>
                    <a:pt x="5818" y="388"/>
                    <a:pt x="5847" y="388"/>
                    <a:pt x="5862" y="381"/>
                  </a:cubicBezTo>
                  <a:cubicBezTo>
                    <a:pt x="5862" y="381"/>
                    <a:pt x="5862" y="381"/>
                    <a:pt x="5870" y="381"/>
                  </a:cubicBezTo>
                  <a:cubicBezTo>
                    <a:pt x="5892" y="381"/>
                    <a:pt x="5899" y="403"/>
                    <a:pt x="5892" y="461"/>
                  </a:cubicBezTo>
                  <a:cubicBezTo>
                    <a:pt x="5884" y="520"/>
                    <a:pt x="5950" y="586"/>
                    <a:pt x="5870" y="645"/>
                  </a:cubicBezTo>
                  <a:cubicBezTo>
                    <a:pt x="5782" y="703"/>
                    <a:pt x="5716" y="791"/>
                    <a:pt x="5686" y="835"/>
                  </a:cubicBezTo>
                  <a:cubicBezTo>
                    <a:pt x="5664" y="872"/>
                    <a:pt x="5635" y="923"/>
                    <a:pt x="5723" y="938"/>
                  </a:cubicBezTo>
                  <a:cubicBezTo>
                    <a:pt x="5811" y="945"/>
                    <a:pt x="5833" y="938"/>
                    <a:pt x="5892" y="952"/>
                  </a:cubicBezTo>
                  <a:cubicBezTo>
                    <a:pt x="5913" y="960"/>
                    <a:pt x="5921" y="960"/>
                    <a:pt x="5928" y="960"/>
                  </a:cubicBezTo>
                  <a:cubicBezTo>
                    <a:pt x="5950" y="960"/>
                    <a:pt x="5950" y="945"/>
                    <a:pt x="5987" y="901"/>
                  </a:cubicBezTo>
                  <a:cubicBezTo>
                    <a:pt x="6038" y="842"/>
                    <a:pt x="6038" y="842"/>
                    <a:pt x="6111" y="784"/>
                  </a:cubicBezTo>
                  <a:cubicBezTo>
                    <a:pt x="6192" y="725"/>
                    <a:pt x="6155" y="681"/>
                    <a:pt x="6243" y="681"/>
                  </a:cubicBezTo>
                  <a:cubicBezTo>
                    <a:pt x="6243" y="725"/>
                    <a:pt x="6258" y="791"/>
                    <a:pt x="6309" y="835"/>
                  </a:cubicBezTo>
                  <a:cubicBezTo>
                    <a:pt x="6368" y="886"/>
                    <a:pt x="6338" y="960"/>
                    <a:pt x="6280" y="1033"/>
                  </a:cubicBezTo>
                  <a:cubicBezTo>
                    <a:pt x="6221" y="1099"/>
                    <a:pt x="6214" y="1135"/>
                    <a:pt x="6221" y="1201"/>
                  </a:cubicBezTo>
                  <a:cubicBezTo>
                    <a:pt x="6236" y="1267"/>
                    <a:pt x="6243" y="1428"/>
                    <a:pt x="6243" y="1494"/>
                  </a:cubicBezTo>
                  <a:cubicBezTo>
                    <a:pt x="6243" y="1560"/>
                    <a:pt x="6141" y="1678"/>
                    <a:pt x="6097" y="1736"/>
                  </a:cubicBezTo>
                  <a:cubicBezTo>
                    <a:pt x="6053" y="1787"/>
                    <a:pt x="5935" y="1868"/>
                    <a:pt x="5870" y="1912"/>
                  </a:cubicBezTo>
                  <a:cubicBezTo>
                    <a:pt x="5804" y="1964"/>
                    <a:pt x="5825" y="2037"/>
                    <a:pt x="5862" y="2110"/>
                  </a:cubicBezTo>
                  <a:cubicBezTo>
                    <a:pt x="5892" y="2176"/>
                    <a:pt x="5847" y="2198"/>
                    <a:pt x="5825" y="2301"/>
                  </a:cubicBezTo>
                  <a:cubicBezTo>
                    <a:pt x="5804" y="2381"/>
                    <a:pt x="5921" y="2388"/>
                    <a:pt x="5965" y="2388"/>
                  </a:cubicBezTo>
                  <a:cubicBezTo>
                    <a:pt x="5980" y="2388"/>
                    <a:pt x="5987" y="2388"/>
                    <a:pt x="5987" y="2388"/>
                  </a:cubicBezTo>
                  <a:cubicBezTo>
                    <a:pt x="5987" y="2388"/>
                    <a:pt x="6053" y="2484"/>
                    <a:pt x="6141" y="2528"/>
                  </a:cubicBezTo>
                  <a:cubicBezTo>
                    <a:pt x="6236" y="2572"/>
                    <a:pt x="6258" y="2616"/>
                    <a:pt x="6338" y="2638"/>
                  </a:cubicBezTo>
                  <a:cubicBezTo>
                    <a:pt x="6412" y="2660"/>
                    <a:pt x="6404" y="2733"/>
                    <a:pt x="6463" y="2835"/>
                  </a:cubicBezTo>
                  <a:cubicBezTo>
                    <a:pt x="6514" y="2938"/>
                    <a:pt x="6720" y="2967"/>
                    <a:pt x="6778" y="3011"/>
                  </a:cubicBezTo>
                  <a:cubicBezTo>
                    <a:pt x="6837" y="3063"/>
                    <a:pt x="6947" y="3165"/>
                    <a:pt x="6903" y="3195"/>
                  </a:cubicBezTo>
                  <a:cubicBezTo>
                    <a:pt x="6859" y="3231"/>
                    <a:pt x="6844" y="3312"/>
                    <a:pt x="6866" y="3378"/>
                  </a:cubicBezTo>
                  <a:cubicBezTo>
                    <a:pt x="6888" y="3444"/>
                    <a:pt x="6910" y="3466"/>
                    <a:pt x="6859" y="3539"/>
                  </a:cubicBezTo>
                  <a:cubicBezTo>
                    <a:pt x="6800" y="3605"/>
                    <a:pt x="6778" y="3612"/>
                    <a:pt x="6734" y="3707"/>
                  </a:cubicBezTo>
                  <a:cubicBezTo>
                    <a:pt x="6683" y="3795"/>
                    <a:pt x="6778" y="3810"/>
                    <a:pt x="6785" y="3898"/>
                  </a:cubicBezTo>
                  <a:cubicBezTo>
                    <a:pt x="6800" y="3986"/>
                    <a:pt x="6844" y="4059"/>
                    <a:pt x="6859" y="4110"/>
                  </a:cubicBezTo>
                  <a:cubicBezTo>
                    <a:pt x="6866" y="4169"/>
                    <a:pt x="7005" y="4184"/>
                    <a:pt x="7071" y="4191"/>
                  </a:cubicBezTo>
                  <a:cubicBezTo>
                    <a:pt x="7137" y="4206"/>
                    <a:pt x="7174" y="4308"/>
                    <a:pt x="7152" y="4338"/>
                  </a:cubicBezTo>
                  <a:cubicBezTo>
                    <a:pt x="7130" y="4374"/>
                    <a:pt x="7093" y="4374"/>
                    <a:pt x="7108" y="4411"/>
                  </a:cubicBezTo>
                  <a:cubicBezTo>
                    <a:pt x="7115" y="4440"/>
                    <a:pt x="7166" y="4455"/>
                    <a:pt x="7166" y="4455"/>
                  </a:cubicBezTo>
                  <a:lnTo>
                    <a:pt x="7166" y="4455"/>
                  </a:lnTo>
                  <a:cubicBezTo>
                    <a:pt x="7174" y="4455"/>
                    <a:pt x="7181" y="4462"/>
                    <a:pt x="7137" y="4521"/>
                  </a:cubicBezTo>
                  <a:cubicBezTo>
                    <a:pt x="7086" y="4602"/>
                    <a:pt x="7174" y="4689"/>
                    <a:pt x="7262" y="4763"/>
                  </a:cubicBezTo>
                  <a:cubicBezTo>
                    <a:pt x="7357" y="4828"/>
                    <a:pt x="7254" y="4975"/>
                    <a:pt x="7218" y="5041"/>
                  </a:cubicBezTo>
                  <a:cubicBezTo>
                    <a:pt x="7188" y="5114"/>
                    <a:pt x="7211" y="5144"/>
                    <a:pt x="7218" y="5224"/>
                  </a:cubicBezTo>
                  <a:cubicBezTo>
                    <a:pt x="7232" y="5305"/>
                    <a:pt x="7152" y="5429"/>
                    <a:pt x="7086" y="5495"/>
                  </a:cubicBezTo>
                  <a:cubicBezTo>
                    <a:pt x="7013" y="5561"/>
                    <a:pt x="6991" y="5591"/>
                    <a:pt x="7042" y="5664"/>
                  </a:cubicBezTo>
                  <a:cubicBezTo>
                    <a:pt x="7086" y="5745"/>
                    <a:pt x="7152" y="5766"/>
                    <a:pt x="7174" y="5862"/>
                  </a:cubicBezTo>
                  <a:cubicBezTo>
                    <a:pt x="7196" y="5950"/>
                    <a:pt x="7211" y="6008"/>
                    <a:pt x="7298" y="6030"/>
                  </a:cubicBezTo>
                  <a:cubicBezTo>
                    <a:pt x="7386" y="6052"/>
                    <a:pt x="7364" y="6118"/>
                    <a:pt x="7401" y="6221"/>
                  </a:cubicBezTo>
                  <a:cubicBezTo>
                    <a:pt x="7437" y="6323"/>
                    <a:pt x="7437" y="6338"/>
                    <a:pt x="7401" y="6382"/>
                  </a:cubicBezTo>
                  <a:cubicBezTo>
                    <a:pt x="7364" y="6426"/>
                    <a:pt x="7298" y="6485"/>
                    <a:pt x="7298" y="6485"/>
                  </a:cubicBezTo>
                  <a:cubicBezTo>
                    <a:pt x="7298" y="6485"/>
                    <a:pt x="7306" y="6492"/>
                    <a:pt x="7320" y="6507"/>
                  </a:cubicBezTo>
                  <a:cubicBezTo>
                    <a:pt x="7276" y="6521"/>
                    <a:pt x="7225" y="6536"/>
                    <a:pt x="7211" y="6543"/>
                  </a:cubicBezTo>
                  <a:cubicBezTo>
                    <a:pt x="7211" y="6551"/>
                    <a:pt x="7203" y="6551"/>
                    <a:pt x="7196" y="6551"/>
                  </a:cubicBezTo>
                  <a:cubicBezTo>
                    <a:pt x="7166" y="6551"/>
                    <a:pt x="7093" y="6499"/>
                    <a:pt x="7071" y="6463"/>
                  </a:cubicBezTo>
                  <a:cubicBezTo>
                    <a:pt x="7064" y="6441"/>
                    <a:pt x="7049" y="6426"/>
                    <a:pt x="7035" y="6426"/>
                  </a:cubicBezTo>
                  <a:cubicBezTo>
                    <a:pt x="7013" y="6426"/>
                    <a:pt x="6998" y="6433"/>
                    <a:pt x="6983" y="6463"/>
                  </a:cubicBezTo>
                  <a:cubicBezTo>
                    <a:pt x="6954" y="6507"/>
                    <a:pt x="6969" y="6521"/>
                    <a:pt x="6954" y="6521"/>
                  </a:cubicBezTo>
                  <a:cubicBezTo>
                    <a:pt x="6954" y="6521"/>
                    <a:pt x="6947" y="6521"/>
                    <a:pt x="6939" y="6521"/>
                  </a:cubicBezTo>
                  <a:cubicBezTo>
                    <a:pt x="6925" y="6514"/>
                    <a:pt x="6910" y="6514"/>
                    <a:pt x="6903" y="6514"/>
                  </a:cubicBezTo>
                  <a:cubicBezTo>
                    <a:pt x="6881" y="6514"/>
                    <a:pt x="6851" y="6521"/>
                    <a:pt x="6793" y="6543"/>
                  </a:cubicBezTo>
                  <a:cubicBezTo>
                    <a:pt x="6712" y="6580"/>
                    <a:pt x="6749" y="6573"/>
                    <a:pt x="6675" y="6587"/>
                  </a:cubicBezTo>
                  <a:cubicBezTo>
                    <a:pt x="6602" y="6602"/>
                    <a:pt x="6639" y="6638"/>
                    <a:pt x="6580" y="6690"/>
                  </a:cubicBezTo>
                  <a:cubicBezTo>
                    <a:pt x="6544" y="6726"/>
                    <a:pt x="6544" y="6741"/>
                    <a:pt x="6536" y="6741"/>
                  </a:cubicBezTo>
                  <a:cubicBezTo>
                    <a:pt x="6536" y="6741"/>
                    <a:pt x="6529" y="6741"/>
                    <a:pt x="6522" y="6734"/>
                  </a:cubicBezTo>
                  <a:cubicBezTo>
                    <a:pt x="6500" y="6704"/>
                    <a:pt x="6514" y="6675"/>
                    <a:pt x="6463" y="6675"/>
                  </a:cubicBezTo>
                  <a:cubicBezTo>
                    <a:pt x="6412" y="6675"/>
                    <a:pt x="6353" y="6675"/>
                    <a:pt x="6316" y="6638"/>
                  </a:cubicBezTo>
                  <a:cubicBezTo>
                    <a:pt x="6309" y="6631"/>
                    <a:pt x="6287" y="6624"/>
                    <a:pt x="6273" y="6624"/>
                  </a:cubicBezTo>
                  <a:cubicBezTo>
                    <a:pt x="6229" y="6624"/>
                    <a:pt x="6170" y="6646"/>
                    <a:pt x="6133" y="6653"/>
                  </a:cubicBezTo>
                  <a:cubicBezTo>
                    <a:pt x="6082" y="6675"/>
                    <a:pt x="6089" y="6726"/>
                    <a:pt x="6053" y="6792"/>
                  </a:cubicBezTo>
                  <a:cubicBezTo>
                    <a:pt x="6023" y="6858"/>
                    <a:pt x="6038" y="6866"/>
                    <a:pt x="5987" y="6888"/>
                  </a:cubicBezTo>
                  <a:cubicBezTo>
                    <a:pt x="5935" y="6902"/>
                    <a:pt x="5980" y="6954"/>
                    <a:pt x="5987" y="7019"/>
                  </a:cubicBezTo>
                  <a:cubicBezTo>
                    <a:pt x="5994" y="7093"/>
                    <a:pt x="5965" y="7115"/>
                    <a:pt x="5928" y="7181"/>
                  </a:cubicBezTo>
                  <a:cubicBezTo>
                    <a:pt x="5913" y="7210"/>
                    <a:pt x="5899" y="7225"/>
                    <a:pt x="5884" y="7225"/>
                  </a:cubicBezTo>
                  <a:cubicBezTo>
                    <a:pt x="5862" y="7225"/>
                    <a:pt x="5847" y="7210"/>
                    <a:pt x="5847" y="7181"/>
                  </a:cubicBezTo>
                  <a:cubicBezTo>
                    <a:pt x="5847" y="7159"/>
                    <a:pt x="5840" y="7152"/>
                    <a:pt x="5825" y="7152"/>
                  </a:cubicBezTo>
                  <a:cubicBezTo>
                    <a:pt x="5811" y="7152"/>
                    <a:pt x="5789" y="7159"/>
                    <a:pt x="5767" y="7173"/>
                  </a:cubicBezTo>
                  <a:cubicBezTo>
                    <a:pt x="5716" y="7210"/>
                    <a:pt x="5686" y="7203"/>
                    <a:pt x="5584" y="7225"/>
                  </a:cubicBezTo>
                  <a:cubicBezTo>
                    <a:pt x="5489" y="7254"/>
                    <a:pt x="5459" y="7254"/>
                    <a:pt x="5371" y="7283"/>
                  </a:cubicBezTo>
                  <a:cubicBezTo>
                    <a:pt x="5356" y="7291"/>
                    <a:pt x="5327" y="7298"/>
                    <a:pt x="5305" y="7298"/>
                  </a:cubicBezTo>
                  <a:cubicBezTo>
                    <a:pt x="5217" y="7298"/>
                    <a:pt x="5115" y="7269"/>
                    <a:pt x="5063" y="7261"/>
                  </a:cubicBezTo>
                  <a:cubicBezTo>
                    <a:pt x="4983" y="7254"/>
                    <a:pt x="4932" y="7261"/>
                    <a:pt x="4895" y="7254"/>
                  </a:cubicBezTo>
                  <a:cubicBezTo>
                    <a:pt x="4866" y="7239"/>
                    <a:pt x="4924" y="7195"/>
                    <a:pt x="4858" y="7181"/>
                  </a:cubicBezTo>
                  <a:cubicBezTo>
                    <a:pt x="4785" y="7173"/>
                    <a:pt x="4748" y="7122"/>
                    <a:pt x="4697" y="7100"/>
                  </a:cubicBezTo>
                  <a:cubicBezTo>
                    <a:pt x="4653" y="7078"/>
                    <a:pt x="4675" y="7034"/>
                    <a:pt x="4661" y="7034"/>
                  </a:cubicBezTo>
                  <a:cubicBezTo>
                    <a:pt x="4661" y="7034"/>
                    <a:pt x="4653" y="7042"/>
                    <a:pt x="4646" y="7049"/>
                  </a:cubicBezTo>
                  <a:cubicBezTo>
                    <a:pt x="4594" y="7078"/>
                    <a:pt x="4594" y="7107"/>
                    <a:pt x="4536" y="7115"/>
                  </a:cubicBezTo>
                  <a:cubicBezTo>
                    <a:pt x="4529" y="7115"/>
                    <a:pt x="4521" y="7115"/>
                    <a:pt x="4514" y="7115"/>
                  </a:cubicBezTo>
                  <a:cubicBezTo>
                    <a:pt x="4499" y="7115"/>
                    <a:pt x="4492" y="7115"/>
                    <a:pt x="4485" y="7115"/>
                  </a:cubicBezTo>
                  <a:cubicBezTo>
                    <a:pt x="4485" y="7115"/>
                    <a:pt x="4477" y="7115"/>
                    <a:pt x="4463" y="7144"/>
                  </a:cubicBezTo>
                  <a:cubicBezTo>
                    <a:pt x="4433" y="7195"/>
                    <a:pt x="4404" y="7203"/>
                    <a:pt x="4353" y="7261"/>
                  </a:cubicBezTo>
                  <a:cubicBezTo>
                    <a:pt x="4338" y="7276"/>
                    <a:pt x="4331" y="7283"/>
                    <a:pt x="4316" y="7283"/>
                  </a:cubicBezTo>
                  <a:cubicBezTo>
                    <a:pt x="4280" y="7283"/>
                    <a:pt x="4250" y="7232"/>
                    <a:pt x="4228" y="7217"/>
                  </a:cubicBezTo>
                  <a:cubicBezTo>
                    <a:pt x="4191" y="7203"/>
                    <a:pt x="4191" y="7159"/>
                    <a:pt x="4213" y="7115"/>
                  </a:cubicBezTo>
                  <a:cubicBezTo>
                    <a:pt x="4228" y="7071"/>
                    <a:pt x="4221" y="7064"/>
                    <a:pt x="4213" y="7027"/>
                  </a:cubicBezTo>
                  <a:cubicBezTo>
                    <a:pt x="4199" y="6997"/>
                    <a:pt x="4177" y="6983"/>
                    <a:pt x="4177" y="6946"/>
                  </a:cubicBezTo>
                  <a:cubicBezTo>
                    <a:pt x="4177" y="6910"/>
                    <a:pt x="4213" y="6910"/>
                    <a:pt x="4235" y="6888"/>
                  </a:cubicBezTo>
                  <a:cubicBezTo>
                    <a:pt x="4257" y="6858"/>
                    <a:pt x="4221" y="6800"/>
                    <a:pt x="4184" y="6785"/>
                  </a:cubicBezTo>
                  <a:cubicBezTo>
                    <a:pt x="4155" y="6770"/>
                    <a:pt x="4184" y="6712"/>
                    <a:pt x="4155" y="6712"/>
                  </a:cubicBezTo>
                  <a:cubicBezTo>
                    <a:pt x="4155" y="6712"/>
                    <a:pt x="4155" y="6712"/>
                    <a:pt x="4148" y="6719"/>
                  </a:cubicBezTo>
                  <a:lnTo>
                    <a:pt x="4140" y="6719"/>
                  </a:lnTo>
                  <a:cubicBezTo>
                    <a:pt x="4104" y="6719"/>
                    <a:pt x="4082" y="6690"/>
                    <a:pt x="4082" y="6690"/>
                  </a:cubicBezTo>
                  <a:cubicBezTo>
                    <a:pt x="4082" y="6690"/>
                    <a:pt x="4096" y="6602"/>
                    <a:pt x="4067" y="6573"/>
                  </a:cubicBezTo>
                  <a:cubicBezTo>
                    <a:pt x="4045" y="6551"/>
                    <a:pt x="4030" y="6543"/>
                    <a:pt x="4008" y="6543"/>
                  </a:cubicBezTo>
                  <a:cubicBezTo>
                    <a:pt x="3994" y="6543"/>
                    <a:pt x="3986" y="6543"/>
                    <a:pt x="3964" y="6543"/>
                  </a:cubicBezTo>
                  <a:cubicBezTo>
                    <a:pt x="3957" y="6543"/>
                    <a:pt x="3957" y="6543"/>
                    <a:pt x="3957" y="6543"/>
                  </a:cubicBezTo>
                  <a:cubicBezTo>
                    <a:pt x="3906" y="6543"/>
                    <a:pt x="3906" y="6485"/>
                    <a:pt x="3876" y="6463"/>
                  </a:cubicBezTo>
                  <a:cubicBezTo>
                    <a:pt x="3876" y="6455"/>
                    <a:pt x="3876" y="6455"/>
                    <a:pt x="3869" y="6455"/>
                  </a:cubicBezTo>
                  <a:cubicBezTo>
                    <a:pt x="3891" y="6433"/>
                    <a:pt x="3913" y="6411"/>
                    <a:pt x="3950" y="6389"/>
                  </a:cubicBezTo>
                  <a:cubicBezTo>
                    <a:pt x="4016" y="6353"/>
                    <a:pt x="4060" y="6338"/>
                    <a:pt x="4089" y="6287"/>
                  </a:cubicBezTo>
                  <a:cubicBezTo>
                    <a:pt x="4125" y="6243"/>
                    <a:pt x="4148" y="6169"/>
                    <a:pt x="4111" y="6147"/>
                  </a:cubicBezTo>
                  <a:cubicBezTo>
                    <a:pt x="4067" y="6118"/>
                    <a:pt x="4038" y="6067"/>
                    <a:pt x="4067" y="6016"/>
                  </a:cubicBezTo>
                  <a:cubicBezTo>
                    <a:pt x="4089" y="5964"/>
                    <a:pt x="4096" y="5913"/>
                    <a:pt x="4067" y="5891"/>
                  </a:cubicBezTo>
                  <a:cubicBezTo>
                    <a:pt x="4030" y="5862"/>
                    <a:pt x="3986" y="5840"/>
                    <a:pt x="4001" y="5796"/>
                  </a:cubicBezTo>
                  <a:cubicBezTo>
                    <a:pt x="4001" y="5759"/>
                    <a:pt x="4016" y="5671"/>
                    <a:pt x="3950" y="5671"/>
                  </a:cubicBezTo>
                  <a:cubicBezTo>
                    <a:pt x="3942" y="5671"/>
                    <a:pt x="3928" y="5671"/>
                    <a:pt x="3913" y="5678"/>
                  </a:cubicBezTo>
                  <a:cubicBezTo>
                    <a:pt x="3884" y="5686"/>
                    <a:pt x="3862" y="5693"/>
                    <a:pt x="3840" y="5693"/>
                  </a:cubicBezTo>
                  <a:cubicBezTo>
                    <a:pt x="3774" y="5693"/>
                    <a:pt x="3730" y="5657"/>
                    <a:pt x="3759" y="5627"/>
                  </a:cubicBezTo>
                  <a:cubicBezTo>
                    <a:pt x="3796" y="5591"/>
                    <a:pt x="3752" y="5583"/>
                    <a:pt x="3701" y="5583"/>
                  </a:cubicBezTo>
                  <a:cubicBezTo>
                    <a:pt x="3649" y="5583"/>
                    <a:pt x="3635" y="5576"/>
                    <a:pt x="3620" y="5532"/>
                  </a:cubicBezTo>
                  <a:cubicBezTo>
                    <a:pt x="3620" y="5503"/>
                    <a:pt x="3605" y="5473"/>
                    <a:pt x="3583" y="5473"/>
                  </a:cubicBezTo>
                  <a:cubicBezTo>
                    <a:pt x="3576" y="5473"/>
                    <a:pt x="3569" y="5473"/>
                    <a:pt x="3554" y="5481"/>
                  </a:cubicBezTo>
                  <a:cubicBezTo>
                    <a:pt x="3532" y="5503"/>
                    <a:pt x="3495" y="5517"/>
                    <a:pt x="3466" y="5517"/>
                  </a:cubicBezTo>
                  <a:cubicBezTo>
                    <a:pt x="3444" y="5517"/>
                    <a:pt x="3422" y="5510"/>
                    <a:pt x="3408" y="5473"/>
                  </a:cubicBezTo>
                  <a:cubicBezTo>
                    <a:pt x="3393" y="5422"/>
                    <a:pt x="3378" y="5407"/>
                    <a:pt x="3356" y="5407"/>
                  </a:cubicBezTo>
                  <a:cubicBezTo>
                    <a:pt x="3342" y="5407"/>
                    <a:pt x="3334" y="5415"/>
                    <a:pt x="3320" y="5415"/>
                  </a:cubicBezTo>
                  <a:cubicBezTo>
                    <a:pt x="3312" y="5415"/>
                    <a:pt x="3305" y="5415"/>
                    <a:pt x="3305" y="5415"/>
                  </a:cubicBezTo>
                  <a:cubicBezTo>
                    <a:pt x="3261" y="5415"/>
                    <a:pt x="3224" y="5385"/>
                    <a:pt x="3195" y="5356"/>
                  </a:cubicBezTo>
                  <a:cubicBezTo>
                    <a:pt x="3188" y="5342"/>
                    <a:pt x="3180" y="5342"/>
                    <a:pt x="3173" y="5342"/>
                  </a:cubicBezTo>
                  <a:cubicBezTo>
                    <a:pt x="3158" y="5342"/>
                    <a:pt x="3151" y="5342"/>
                    <a:pt x="3144" y="5342"/>
                  </a:cubicBezTo>
                  <a:cubicBezTo>
                    <a:pt x="3129" y="5342"/>
                    <a:pt x="3122" y="5342"/>
                    <a:pt x="3114" y="5327"/>
                  </a:cubicBezTo>
                  <a:cubicBezTo>
                    <a:pt x="3092" y="5297"/>
                    <a:pt x="3114" y="5268"/>
                    <a:pt x="3092" y="5268"/>
                  </a:cubicBezTo>
                  <a:cubicBezTo>
                    <a:pt x="3085" y="5268"/>
                    <a:pt x="3078" y="5268"/>
                    <a:pt x="3070" y="5268"/>
                  </a:cubicBezTo>
                  <a:cubicBezTo>
                    <a:pt x="3019" y="5290"/>
                    <a:pt x="2975" y="5327"/>
                    <a:pt x="2909" y="5364"/>
                  </a:cubicBezTo>
                  <a:cubicBezTo>
                    <a:pt x="2865" y="5385"/>
                    <a:pt x="2836" y="5407"/>
                    <a:pt x="2807" y="5407"/>
                  </a:cubicBezTo>
                  <a:cubicBezTo>
                    <a:pt x="2792" y="5407"/>
                    <a:pt x="2770" y="5393"/>
                    <a:pt x="2755" y="5371"/>
                  </a:cubicBezTo>
                  <a:cubicBezTo>
                    <a:pt x="2711" y="5312"/>
                    <a:pt x="2667" y="5276"/>
                    <a:pt x="2653" y="5246"/>
                  </a:cubicBezTo>
                  <a:cubicBezTo>
                    <a:pt x="2645" y="5224"/>
                    <a:pt x="2631" y="5224"/>
                    <a:pt x="2616" y="5224"/>
                  </a:cubicBezTo>
                  <a:cubicBezTo>
                    <a:pt x="2601" y="5224"/>
                    <a:pt x="2587" y="5224"/>
                    <a:pt x="2587" y="5224"/>
                  </a:cubicBezTo>
                  <a:cubicBezTo>
                    <a:pt x="2587" y="5224"/>
                    <a:pt x="2580" y="5290"/>
                    <a:pt x="2550" y="5290"/>
                  </a:cubicBezTo>
                  <a:cubicBezTo>
                    <a:pt x="2550" y="5290"/>
                    <a:pt x="2550" y="5290"/>
                    <a:pt x="2543" y="5290"/>
                  </a:cubicBezTo>
                  <a:cubicBezTo>
                    <a:pt x="2506" y="5268"/>
                    <a:pt x="2367" y="5180"/>
                    <a:pt x="2367" y="5180"/>
                  </a:cubicBezTo>
                  <a:cubicBezTo>
                    <a:pt x="2367" y="5180"/>
                    <a:pt x="2330" y="5166"/>
                    <a:pt x="2308" y="5100"/>
                  </a:cubicBezTo>
                  <a:cubicBezTo>
                    <a:pt x="2279" y="5034"/>
                    <a:pt x="2220" y="5026"/>
                    <a:pt x="2199" y="4990"/>
                  </a:cubicBezTo>
                  <a:cubicBezTo>
                    <a:pt x="2169" y="4953"/>
                    <a:pt x="2111" y="4902"/>
                    <a:pt x="2096" y="4843"/>
                  </a:cubicBezTo>
                  <a:cubicBezTo>
                    <a:pt x="2074" y="4785"/>
                    <a:pt x="2074" y="4741"/>
                    <a:pt x="2118" y="4689"/>
                  </a:cubicBezTo>
                  <a:cubicBezTo>
                    <a:pt x="2162" y="4638"/>
                    <a:pt x="2169" y="4667"/>
                    <a:pt x="2206" y="4638"/>
                  </a:cubicBezTo>
                  <a:cubicBezTo>
                    <a:pt x="2235" y="4616"/>
                    <a:pt x="2176" y="4587"/>
                    <a:pt x="2147" y="4557"/>
                  </a:cubicBezTo>
                  <a:cubicBezTo>
                    <a:pt x="2111" y="4521"/>
                    <a:pt x="2118" y="4492"/>
                    <a:pt x="2132" y="4404"/>
                  </a:cubicBezTo>
                  <a:cubicBezTo>
                    <a:pt x="2154" y="4316"/>
                    <a:pt x="2213" y="4294"/>
                    <a:pt x="2220" y="4250"/>
                  </a:cubicBezTo>
                  <a:cubicBezTo>
                    <a:pt x="2228" y="4206"/>
                    <a:pt x="2206" y="4176"/>
                    <a:pt x="2199" y="4125"/>
                  </a:cubicBezTo>
                  <a:cubicBezTo>
                    <a:pt x="2184" y="4074"/>
                    <a:pt x="2176" y="3927"/>
                    <a:pt x="2213" y="3883"/>
                  </a:cubicBezTo>
                  <a:cubicBezTo>
                    <a:pt x="2242" y="3839"/>
                    <a:pt x="2286" y="3788"/>
                    <a:pt x="2257" y="3759"/>
                  </a:cubicBezTo>
                  <a:cubicBezTo>
                    <a:pt x="2242" y="3744"/>
                    <a:pt x="2235" y="3744"/>
                    <a:pt x="2220" y="3744"/>
                  </a:cubicBezTo>
                  <a:cubicBezTo>
                    <a:pt x="2206" y="3744"/>
                    <a:pt x="2191" y="3751"/>
                    <a:pt x="2176" y="3751"/>
                  </a:cubicBezTo>
                  <a:cubicBezTo>
                    <a:pt x="2162" y="3751"/>
                    <a:pt x="2154" y="3744"/>
                    <a:pt x="2147" y="3737"/>
                  </a:cubicBezTo>
                  <a:cubicBezTo>
                    <a:pt x="2103" y="3715"/>
                    <a:pt x="2118" y="3627"/>
                    <a:pt x="2096" y="3619"/>
                  </a:cubicBezTo>
                  <a:cubicBezTo>
                    <a:pt x="2081" y="3619"/>
                    <a:pt x="2081" y="3619"/>
                    <a:pt x="2074" y="3619"/>
                  </a:cubicBezTo>
                  <a:cubicBezTo>
                    <a:pt x="2067" y="3619"/>
                    <a:pt x="2059" y="3627"/>
                    <a:pt x="2030" y="3649"/>
                  </a:cubicBezTo>
                  <a:cubicBezTo>
                    <a:pt x="2008" y="3671"/>
                    <a:pt x="1971" y="3700"/>
                    <a:pt x="1949" y="3700"/>
                  </a:cubicBezTo>
                  <a:cubicBezTo>
                    <a:pt x="1942" y="3700"/>
                    <a:pt x="1935" y="3693"/>
                    <a:pt x="1935" y="3678"/>
                  </a:cubicBezTo>
                  <a:cubicBezTo>
                    <a:pt x="1920" y="3627"/>
                    <a:pt x="1942" y="3627"/>
                    <a:pt x="1957" y="3605"/>
                  </a:cubicBezTo>
                  <a:cubicBezTo>
                    <a:pt x="1971" y="3576"/>
                    <a:pt x="1891" y="3568"/>
                    <a:pt x="1891" y="3568"/>
                  </a:cubicBezTo>
                  <a:cubicBezTo>
                    <a:pt x="1891" y="3568"/>
                    <a:pt x="1898" y="3539"/>
                    <a:pt x="1913" y="3488"/>
                  </a:cubicBezTo>
                  <a:cubicBezTo>
                    <a:pt x="1935" y="3436"/>
                    <a:pt x="1913" y="3348"/>
                    <a:pt x="1935" y="3326"/>
                  </a:cubicBezTo>
                  <a:cubicBezTo>
                    <a:pt x="1949" y="3297"/>
                    <a:pt x="2001" y="3290"/>
                    <a:pt x="2015" y="3260"/>
                  </a:cubicBezTo>
                  <a:cubicBezTo>
                    <a:pt x="2030" y="3238"/>
                    <a:pt x="2059" y="3173"/>
                    <a:pt x="2015" y="3085"/>
                  </a:cubicBezTo>
                  <a:cubicBezTo>
                    <a:pt x="1971" y="2997"/>
                    <a:pt x="1942" y="2967"/>
                    <a:pt x="1964" y="2923"/>
                  </a:cubicBezTo>
                  <a:cubicBezTo>
                    <a:pt x="1993" y="2879"/>
                    <a:pt x="1964" y="2857"/>
                    <a:pt x="1957" y="2821"/>
                  </a:cubicBezTo>
                  <a:cubicBezTo>
                    <a:pt x="1949" y="2792"/>
                    <a:pt x="1979" y="2755"/>
                    <a:pt x="2023" y="2726"/>
                  </a:cubicBezTo>
                  <a:cubicBezTo>
                    <a:pt x="2067" y="2704"/>
                    <a:pt x="2052" y="2652"/>
                    <a:pt x="2030" y="2608"/>
                  </a:cubicBezTo>
                  <a:cubicBezTo>
                    <a:pt x="2015" y="2564"/>
                    <a:pt x="1942" y="2476"/>
                    <a:pt x="1905" y="2462"/>
                  </a:cubicBezTo>
                  <a:lnTo>
                    <a:pt x="1898" y="2462"/>
                  </a:lnTo>
                  <a:cubicBezTo>
                    <a:pt x="1869" y="2462"/>
                    <a:pt x="1869" y="2506"/>
                    <a:pt x="1832" y="2528"/>
                  </a:cubicBezTo>
                  <a:cubicBezTo>
                    <a:pt x="1825" y="2528"/>
                    <a:pt x="1818" y="2528"/>
                    <a:pt x="1818" y="2528"/>
                  </a:cubicBezTo>
                  <a:cubicBezTo>
                    <a:pt x="1788" y="2528"/>
                    <a:pt x="1795" y="2476"/>
                    <a:pt x="1781" y="2447"/>
                  </a:cubicBezTo>
                  <a:cubicBezTo>
                    <a:pt x="1773" y="2440"/>
                    <a:pt x="1773" y="2433"/>
                    <a:pt x="1766" y="2433"/>
                  </a:cubicBezTo>
                  <a:cubicBezTo>
                    <a:pt x="1759" y="2433"/>
                    <a:pt x="1751" y="2454"/>
                    <a:pt x="1722" y="2454"/>
                  </a:cubicBezTo>
                  <a:cubicBezTo>
                    <a:pt x="1715" y="2454"/>
                    <a:pt x="1715" y="2454"/>
                    <a:pt x="1708" y="2454"/>
                  </a:cubicBezTo>
                  <a:cubicBezTo>
                    <a:pt x="1671" y="2447"/>
                    <a:pt x="1612" y="2440"/>
                    <a:pt x="1576" y="2440"/>
                  </a:cubicBezTo>
                  <a:cubicBezTo>
                    <a:pt x="1568" y="2440"/>
                    <a:pt x="1561" y="2440"/>
                    <a:pt x="1554" y="2440"/>
                  </a:cubicBezTo>
                  <a:cubicBezTo>
                    <a:pt x="1546" y="2440"/>
                    <a:pt x="1517" y="2447"/>
                    <a:pt x="1480" y="2447"/>
                  </a:cubicBezTo>
                  <a:cubicBezTo>
                    <a:pt x="1444" y="2447"/>
                    <a:pt x="1392" y="2440"/>
                    <a:pt x="1356" y="2425"/>
                  </a:cubicBezTo>
                  <a:cubicBezTo>
                    <a:pt x="1282" y="2388"/>
                    <a:pt x="1209" y="2374"/>
                    <a:pt x="1194" y="2345"/>
                  </a:cubicBezTo>
                  <a:cubicBezTo>
                    <a:pt x="1173" y="2323"/>
                    <a:pt x="1194" y="2286"/>
                    <a:pt x="1209" y="2249"/>
                  </a:cubicBezTo>
                  <a:cubicBezTo>
                    <a:pt x="1224" y="2227"/>
                    <a:pt x="1194" y="2205"/>
                    <a:pt x="1165" y="2205"/>
                  </a:cubicBezTo>
                  <a:cubicBezTo>
                    <a:pt x="1158" y="2205"/>
                    <a:pt x="1143" y="2213"/>
                    <a:pt x="1129" y="2220"/>
                  </a:cubicBezTo>
                  <a:cubicBezTo>
                    <a:pt x="1129" y="2220"/>
                    <a:pt x="1121" y="2220"/>
                    <a:pt x="1114" y="2220"/>
                  </a:cubicBezTo>
                  <a:cubicBezTo>
                    <a:pt x="1085" y="2220"/>
                    <a:pt x="1063" y="2147"/>
                    <a:pt x="1063" y="2147"/>
                  </a:cubicBezTo>
                  <a:cubicBezTo>
                    <a:pt x="1033" y="2117"/>
                    <a:pt x="1019" y="2103"/>
                    <a:pt x="1004" y="2103"/>
                  </a:cubicBezTo>
                  <a:cubicBezTo>
                    <a:pt x="989" y="2103"/>
                    <a:pt x="975" y="2110"/>
                    <a:pt x="960" y="2117"/>
                  </a:cubicBezTo>
                  <a:cubicBezTo>
                    <a:pt x="938" y="2132"/>
                    <a:pt x="916" y="2147"/>
                    <a:pt x="901" y="2147"/>
                  </a:cubicBezTo>
                  <a:cubicBezTo>
                    <a:pt x="887" y="2147"/>
                    <a:pt x="880" y="2139"/>
                    <a:pt x="880" y="2117"/>
                  </a:cubicBezTo>
                  <a:cubicBezTo>
                    <a:pt x="872" y="2066"/>
                    <a:pt x="858" y="2066"/>
                    <a:pt x="821" y="2059"/>
                  </a:cubicBezTo>
                  <a:cubicBezTo>
                    <a:pt x="777" y="2051"/>
                    <a:pt x="777" y="2022"/>
                    <a:pt x="792" y="1985"/>
                  </a:cubicBezTo>
                  <a:cubicBezTo>
                    <a:pt x="806" y="1956"/>
                    <a:pt x="784" y="1942"/>
                    <a:pt x="740" y="1942"/>
                  </a:cubicBezTo>
                  <a:cubicBezTo>
                    <a:pt x="762" y="1919"/>
                    <a:pt x="777" y="1905"/>
                    <a:pt x="777" y="1905"/>
                  </a:cubicBezTo>
                  <a:cubicBezTo>
                    <a:pt x="777" y="1905"/>
                    <a:pt x="762" y="1919"/>
                    <a:pt x="740" y="1942"/>
                  </a:cubicBezTo>
                  <a:lnTo>
                    <a:pt x="733" y="1934"/>
                  </a:lnTo>
                  <a:cubicBezTo>
                    <a:pt x="689" y="1934"/>
                    <a:pt x="667" y="1949"/>
                    <a:pt x="630" y="1949"/>
                  </a:cubicBezTo>
                  <a:cubicBezTo>
                    <a:pt x="616" y="1949"/>
                    <a:pt x="608" y="1949"/>
                    <a:pt x="594" y="1949"/>
                  </a:cubicBezTo>
                  <a:cubicBezTo>
                    <a:pt x="535" y="1934"/>
                    <a:pt x="491" y="1890"/>
                    <a:pt x="425" y="1861"/>
                  </a:cubicBezTo>
                  <a:cubicBezTo>
                    <a:pt x="411" y="1854"/>
                    <a:pt x="396" y="1854"/>
                    <a:pt x="381" y="1854"/>
                  </a:cubicBezTo>
                  <a:cubicBezTo>
                    <a:pt x="330" y="1854"/>
                    <a:pt x="293" y="1883"/>
                    <a:pt x="257" y="1897"/>
                  </a:cubicBezTo>
                  <a:cubicBezTo>
                    <a:pt x="242" y="1905"/>
                    <a:pt x="227" y="1905"/>
                    <a:pt x="213" y="1905"/>
                  </a:cubicBezTo>
                  <a:cubicBezTo>
                    <a:pt x="183" y="1905"/>
                    <a:pt x="154" y="1890"/>
                    <a:pt x="132" y="1861"/>
                  </a:cubicBezTo>
                  <a:cubicBezTo>
                    <a:pt x="88" y="1810"/>
                    <a:pt x="22" y="1722"/>
                    <a:pt x="66" y="1714"/>
                  </a:cubicBezTo>
                  <a:cubicBezTo>
                    <a:pt x="81" y="1729"/>
                    <a:pt x="88" y="1736"/>
                    <a:pt x="95" y="1751"/>
                  </a:cubicBezTo>
                  <a:cubicBezTo>
                    <a:pt x="88" y="1736"/>
                    <a:pt x="81" y="1729"/>
                    <a:pt x="66" y="1714"/>
                  </a:cubicBezTo>
                  <a:lnTo>
                    <a:pt x="66" y="1714"/>
                  </a:lnTo>
                  <a:cubicBezTo>
                    <a:pt x="118" y="1714"/>
                    <a:pt x="205" y="1714"/>
                    <a:pt x="242" y="1714"/>
                  </a:cubicBezTo>
                  <a:cubicBezTo>
                    <a:pt x="271" y="1714"/>
                    <a:pt x="293" y="1707"/>
                    <a:pt x="301" y="1670"/>
                  </a:cubicBezTo>
                  <a:cubicBezTo>
                    <a:pt x="308" y="1648"/>
                    <a:pt x="330" y="1626"/>
                    <a:pt x="381" y="1626"/>
                  </a:cubicBezTo>
                  <a:cubicBezTo>
                    <a:pt x="396" y="1626"/>
                    <a:pt x="403" y="1634"/>
                    <a:pt x="418" y="1634"/>
                  </a:cubicBezTo>
                  <a:cubicBezTo>
                    <a:pt x="484" y="1641"/>
                    <a:pt x="535" y="1692"/>
                    <a:pt x="564" y="1692"/>
                  </a:cubicBezTo>
                  <a:cubicBezTo>
                    <a:pt x="572" y="1692"/>
                    <a:pt x="579" y="1692"/>
                    <a:pt x="579" y="1685"/>
                  </a:cubicBezTo>
                  <a:cubicBezTo>
                    <a:pt x="594" y="1648"/>
                    <a:pt x="594" y="1641"/>
                    <a:pt x="608" y="1582"/>
                  </a:cubicBezTo>
                  <a:cubicBezTo>
                    <a:pt x="616" y="1524"/>
                    <a:pt x="557" y="1494"/>
                    <a:pt x="594" y="1436"/>
                  </a:cubicBezTo>
                  <a:cubicBezTo>
                    <a:pt x="638" y="1377"/>
                    <a:pt x="674" y="1348"/>
                    <a:pt x="718" y="1326"/>
                  </a:cubicBezTo>
                  <a:cubicBezTo>
                    <a:pt x="748" y="1304"/>
                    <a:pt x="777" y="1260"/>
                    <a:pt x="821" y="1260"/>
                  </a:cubicBezTo>
                  <a:cubicBezTo>
                    <a:pt x="836" y="1260"/>
                    <a:pt x="843" y="1260"/>
                    <a:pt x="850" y="1267"/>
                  </a:cubicBezTo>
                  <a:cubicBezTo>
                    <a:pt x="901" y="1289"/>
                    <a:pt x="960" y="1333"/>
                    <a:pt x="1004" y="1333"/>
                  </a:cubicBezTo>
                  <a:cubicBezTo>
                    <a:pt x="1011" y="1333"/>
                    <a:pt x="1026" y="1333"/>
                    <a:pt x="1033" y="1326"/>
                  </a:cubicBezTo>
                  <a:cubicBezTo>
                    <a:pt x="1070" y="1297"/>
                    <a:pt x="1121" y="1297"/>
                    <a:pt x="1143" y="1267"/>
                  </a:cubicBezTo>
                  <a:cubicBezTo>
                    <a:pt x="1158" y="1231"/>
                    <a:pt x="1180" y="1223"/>
                    <a:pt x="1231" y="1179"/>
                  </a:cubicBezTo>
                  <a:cubicBezTo>
                    <a:pt x="1275" y="1150"/>
                    <a:pt x="1297" y="1121"/>
                    <a:pt x="1319" y="1121"/>
                  </a:cubicBezTo>
                  <a:cubicBezTo>
                    <a:pt x="1327" y="1121"/>
                    <a:pt x="1334" y="1121"/>
                    <a:pt x="1341" y="1128"/>
                  </a:cubicBezTo>
                  <a:cubicBezTo>
                    <a:pt x="1356" y="1135"/>
                    <a:pt x="1363" y="1143"/>
                    <a:pt x="1370" y="1143"/>
                  </a:cubicBezTo>
                  <a:cubicBezTo>
                    <a:pt x="1392" y="1143"/>
                    <a:pt x="1407" y="1121"/>
                    <a:pt x="1414" y="1106"/>
                  </a:cubicBezTo>
                  <a:cubicBezTo>
                    <a:pt x="1422" y="1077"/>
                    <a:pt x="1407" y="1069"/>
                    <a:pt x="1466" y="1062"/>
                  </a:cubicBezTo>
                  <a:cubicBezTo>
                    <a:pt x="1524" y="1055"/>
                    <a:pt x="1517" y="938"/>
                    <a:pt x="1517" y="938"/>
                  </a:cubicBezTo>
                  <a:cubicBezTo>
                    <a:pt x="1517" y="938"/>
                    <a:pt x="1576" y="923"/>
                    <a:pt x="1583" y="872"/>
                  </a:cubicBezTo>
                  <a:cubicBezTo>
                    <a:pt x="1583" y="857"/>
                    <a:pt x="1590" y="850"/>
                    <a:pt x="1598" y="850"/>
                  </a:cubicBezTo>
                  <a:cubicBezTo>
                    <a:pt x="1605" y="850"/>
                    <a:pt x="1620" y="864"/>
                    <a:pt x="1642" y="894"/>
                  </a:cubicBezTo>
                  <a:cubicBezTo>
                    <a:pt x="1663" y="908"/>
                    <a:pt x="1678" y="916"/>
                    <a:pt x="1693" y="916"/>
                  </a:cubicBezTo>
                  <a:cubicBezTo>
                    <a:pt x="1715" y="916"/>
                    <a:pt x="1737" y="908"/>
                    <a:pt x="1751" y="894"/>
                  </a:cubicBezTo>
                  <a:cubicBezTo>
                    <a:pt x="1781" y="872"/>
                    <a:pt x="1825" y="850"/>
                    <a:pt x="1861" y="850"/>
                  </a:cubicBezTo>
                  <a:cubicBezTo>
                    <a:pt x="1869" y="850"/>
                    <a:pt x="1876" y="850"/>
                    <a:pt x="1883" y="850"/>
                  </a:cubicBezTo>
                  <a:cubicBezTo>
                    <a:pt x="1920" y="857"/>
                    <a:pt x="1920" y="901"/>
                    <a:pt x="1957" y="916"/>
                  </a:cubicBezTo>
                  <a:cubicBezTo>
                    <a:pt x="1993" y="938"/>
                    <a:pt x="2023" y="923"/>
                    <a:pt x="2081" y="938"/>
                  </a:cubicBezTo>
                  <a:cubicBezTo>
                    <a:pt x="2147" y="945"/>
                    <a:pt x="2242" y="1033"/>
                    <a:pt x="2279" y="1069"/>
                  </a:cubicBezTo>
                  <a:cubicBezTo>
                    <a:pt x="2308" y="1099"/>
                    <a:pt x="2323" y="1179"/>
                    <a:pt x="2382" y="1179"/>
                  </a:cubicBezTo>
                  <a:cubicBezTo>
                    <a:pt x="2389" y="1179"/>
                    <a:pt x="2396" y="1172"/>
                    <a:pt x="2411" y="1172"/>
                  </a:cubicBezTo>
                  <a:cubicBezTo>
                    <a:pt x="2477" y="1150"/>
                    <a:pt x="2506" y="1135"/>
                    <a:pt x="2543" y="1135"/>
                  </a:cubicBezTo>
                  <a:cubicBezTo>
                    <a:pt x="2550" y="1135"/>
                    <a:pt x="2565" y="1135"/>
                    <a:pt x="2580" y="1135"/>
                  </a:cubicBezTo>
                  <a:cubicBezTo>
                    <a:pt x="2616" y="1150"/>
                    <a:pt x="2638" y="1157"/>
                    <a:pt x="2660" y="1157"/>
                  </a:cubicBezTo>
                  <a:cubicBezTo>
                    <a:pt x="2675" y="1157"/>
                    <a:pt x="2689" y="1157"/>
                    <a:pt x="2711" y="1150"/>
                  </a:cubicBezTo>
                  <a:cubicBezTo>
                    <a:pt x="2726" y="1143"/>
                    <a:pt x="2741" y="1135"/>
                    <a:pt x="2755" y="1135"/>
                  </a:cubicBezTo>
                  <a:cubicBezTo>
                    <a:pt x="2792" y="1135"/>
                    <a:pt x="2814" y="1165"/>
                    <a:pt x="2807" y="1201"/>
                  </a:cubicBezTo>
                  <a:cubicBezTo>
                    <a:pt x="2799" y="1231"/>
                    <a:pt x="2821" y="1253"/>
                    <a:pt x="2858" y="1253"/>
                  </a:cubicBezTo>
                  <a:cubicBezTo>
                    <a:pt x="2865" y="1253"/>
                    <a:pt x="2880" y="1253"/>
                    <a:pt x="2894" y="1245"/>
                  </a:cubicBezTo>
                  <a:cubicBezTo>
                    <a:pt x="2894" y="1245"/>
                    <a:pt x="2902" y="1245"/>
                    <a:pt x="2909" y="1245"/>
                  </a:cubicBezTo>
                  <a:cubicBezTo>
                    <a:pt x="2953" y="1245"/>
                    <a:pt x="2953" y="1311"/>
                    <a:pt x="2997" y="1333"/>
                  </a:cubicBezTo>
                  <a:cubicBezTo>
                    <a:pt x="3026" y="1355"/>
                    <a:pt x="3041" y="1370"/>
                    <a:pt x="3063" y="1370"/>
                  </a:cubicBezTo>
                  <a:cubicBezTo>
                    <a:pt x="3070" y="1370"/>
                    <a:pt x="3078" y="1363"/>
                    <a:pt x="3085" y="1363"/>
                  </a:cubicBezTo>
                  <a:cubicBezTo>
                    <a:pt x="3122" y="1341"/>
                    <a:pt x="3217" y="1333"/>
                    <a:pt x="3217" y="1333"/>
                  </a:cubicBezTo>
                  <a:cubicBezTo>
                    <a:pt x="3232" y="1348"/>
                    <a:pt x="3254" y="1355"/>
                    <a:pt x="3275" y="1355"/>
                  </a:cubicBezTo>
                  <a:cubicBezTo>
                    <a:pt x="3290" y="1355"/>
                    <a:pt x="3305" y="1355"/>
                    <a:pt x="3320" y="1348"/>
                  </a:cubicBezTo>
                  <a:cubicBezTo>
                    <a:pt x="3356" y="1341"/>
                    <a:pt x="3393" y="1297"/>
                    <a:pt x="3415" y="1297"/>
                  </a:cubicBezTo>
                  <a:cubicBezTo>
                    <a:pt x="3415" y="1297"/>
                    <a:pt x="3415" y="1297"/>
                    <a:pt x="3422" y="1297"/>
                  </a:cubicBezTo>
                  <a:cubicBezTo>
                    <a:pt x="3430" y="1326"/>
                    <a:pt x="3378" y="1414"/>
                    <a:pt x="3437" y="1414"/>
                  </a:cubicBezTo>
                  <a:cubicBezTo>
                    <a:pt x="3495" y="1414"/>
                    <a:pt x="3488" y="1414"/>
                    <a:pt x="3532" y="1348"/>
                  </a:cubicBezTo>
                  <a:cubicBezTo>
                    <a:pt x="3569" y="1289"/>
                    <a:pt x="3583" y="1311"/>
                    <a:pt x="3635" y="1275"/>
                  </a:cubicBezTo>
                  <a:cubicBezTo>
                    <a:pt x="3686" y="1238"/>
                    <a:pt x="3671" y="1216"/>
                    <a:pt x="3701" y="1172"/>
                  </a:cubicBezTo>
                  <a:cubicBezTo>
                    <a:pt x="3723" y="1135"/>
                    <a:pt x="3759" y="1092"/>
                    <a:pt x="3789" y="1092"/>
                  </a:cubicBezTo>
                  <a:cubicBezTo>
                    <a:pt x="3796" y="1092"/>
                    <a:pt x="3803" y="1092"/>
                    <a:pt x="3810" y="1099"/>
                  </a:cubicBezTo>
                  <a:cubicBezTo>
                    <a:pt x="3847" y="1121"/>
                    <a:pt x="3847" y="1187"/>
                    <a:pt x="3884" y="1187"/>
                  </a:cubicBezTo>
                  <a:cubicBezTo>
                    <a:pt x="3899" y="1187"/>
                    <a:pt x="3906" y="1187"/>
                    <a:pt x="3906" y="1187"/>
                  </a:cubicBezTo>
                  <a:cubicBezTo>
                    <a:pt x="3935" y="1187"/>
                    <a:pt x="3950" y="1187"/>
                    <a:pt x="3957" y="1128"/>
                  </a:cubicBezTo>
                  <a:cubicBezTo>
                    <a:pt x="3964" y="1062"/>
                    <a:pt x="3972" y="1047"/>
                    <a:pt x="4030" y="1018"/>
                  </a:cubicBezTo>
                  <a:cubicBezTo>
                    <a:pt x="4074" y="1004"/>
                    <a:pt x="4104" y="974"/>
                    <a:pt x="4125" y="974"/>
                  </a:cubicBezTo>
                  <a:cubicBezTo>
                    <a:pt x="4140" y="974"/>
                    <a:pt x="4148" y="982"/>
                    <a:pt x="4162" y="996"/>
                  </a:cubicBezTo>
                  <a:cubicBezTo>
                    <a:pt x="4191" y="1033"/>
                    <a:pt x="4199" y="1099"/>
                    <a:pt x="4235" y="1099"/>
                  </a:cubicBezTo>
                  <a:lnTo>
                    <a:pt x="4243" y="1099"/>
                  </a:lnTo>
                  <a:cubicBezTo>
                    <a:pt x="4287" y="1084"/>
                    <a:pt x="4272" y="1084"/>
                    <a:pt x="4301" y="1018"/>
                  </a:cubicBezTo>
                  <a:cubicBezTo>
                    <a:pt x="4331" y="960"/>
                    <a:pt x="4316" y="916"/>
                    <a:pt x="4353" y="916"/>
                  </a:cubicBezTo>
                  <a:lnTo>
                    <a:pt x="4360" y="916"/>
                  </a:lnTo>
                  <a:cubicBezTo>
                    <a:pt x="4389" y="923"/>
                    <a:pt x="4404" y="930"/>
                    <a:pt x="4411" y="930"/>
                  </a:cubicBezTo>
                  <a:cubicBezTo>
                    <a:pt x="4426" y="930"/>
                    <a:pt x="4433" y="923"/>
                    <a:pt x="4448" y="894"/>
                  </a:cubicBezTo>
                  <a:cubicBezTo>
                    <a:pt x="4470" y="835"/>
                    <a:pt x="4514" y="776"/>
                    <a:pt x="4507" y="725"/>
                  </a:cubicBezTo>
                  <a:cubicBezTo>
                    <a:pt x="4499" y="674"/>
                    <a:pt x="4492" y="601"/>
                    <a:pt x="4536" y="571"/>
                  </a:cubicBezTo>
                  <a:cubicBezTo>
                    <a:pt x="4573" y="535"/>
                    <a:pt x="4587" y="520"/>
                    <a:pt x="4624" y="498"/>
                  </a:cubicBezTo>
                  <a:cubicBezTo>
                    <a:pt x="4668" y="483"/>
                    <a:pt x="4661" y="469"/>
                    <a:pt x="4726" y="381"/>
                  </a:cubicBezTo>
                  <a:cubicBezTo>
                    <a:pt x="4800" y="300"/>
                    <a:pt x="4800" y="307"/>
                    <a:pt x="4858" y="300"/>
                  </a:cubicBezTo>
                  <a:cubicBezTo>
                    <a:pt x="4917" y="285"/>
                    <a:pt x="4961" y="285"/>
                    <a:pt x="4990" y="256"/>
                  </a:cubicBezTo>
                  <a:cubicBezTo>
                    <a:pt x="5027" y="219"/>
                    <a:pt x="4983" y="212"/>
                    <a:pt x="4946" y="176"/>
                  </a:cubicBezTo>
                  <a:cubicBezTo>
                    <a:pt x="4917" y="146"/>
                    <a:pt x="4910" y="117"/>
                    <a:pt x="4932" y="58"/>
                  </a:cubicBezTo>
                  <a:cubicBezTo>
                    <a:pt x="4939" y="36"/>
                    <a:pt x="4954" y="29"/>
                    <a:pt x="4961" y="29"/>
                  </a:cubicBezTo>
                  <a:lnTo>
                    <a:pt x="4961" y="0"/>
                  </a:lnTo>
                  <a:lnTo>
                    <a:pt x="4961" y="0"/>
                  </a:lnTo>
                  <a:lnTo>
                    <a:pt x="4961" y="0"/>
                  </a:lnTo>
                  <a:lnTo>
                    <a:pt x="4961" y="0"/>
                  </a:lnTo>
                  <a:cubicBezTo>
                    <a:pt x="4946" y="0"/>
                    <a:pt x="4924" y="7"/>
                    <a:pt x="4902" y="44"/>
                  </a:cubicBezTo>
                  <a:cubicBezTo>
                    <a:pt x="4873" y="117"/>
                    <a:pt x="4880" y="154"/>
                    <a:pt x="4932" y="197"/>
                  </a:cubicBezTo>
                  <a:cubicBezTo>
                    <a:pt x="4939" y="212"/>
                    <a:pt x="4954" y="219"/>
                    <a:pt x="4961" y="227"/>
                  </a:cubicBezTo>
                  <a:lnTo>
                    <a:pt x="4968" y="234"/>
                  </a:lnTo>
                  <a:cubicBezTo>
                    <a:pt x="4946" y="256"/>
                    <a:pt x="4924" y="256"/>
                    <a:pt x="4880" y="264"/>
                  </a:cubicBezTo>
                  <a:cubicBezTo>
                    <a:pt x="4873" y="264"/>
                    <a:pt x="4858" y="264"/>
                    <a:pt x="4851" y="264"/>
                  </a:cubicBezTo>
                  <a:cubicBezTo>
                    <a:pt x="4836" y="271"/>
                    <a:pt x="4836" y="271"/>
                    <a:pt x="4836" y="271"/>
                  </a:cubicBezTo>
                  <a:cubicBezTo>
                    <a:pt x="4778" y="278"/>
                    <a:pt x="4770" y="285"/>
                    <a:pt x="4704" y="366"/>
                  </a:cubicBezTo>
                  <a:cubicBezTo>
                    <a:pt x="4675" y="395"/>
                    <a:pt x="4661" y="417"/>
                    <a:pt x="4653" y="439"/>
                  </a:cubicBezTo>
                  <a:cubicBezTo>
                    <a:pt x="4639" y="461"/>
                    <a:pt x="4631" y="469"/>
                    <a:pt x="4616" y="476"/>
                  </a:cubicBezTo>
                  <a:cubicBezTo>
                    <a:pt x="4580" y="483"/>
                    <a:pt x="4565" y="498"/>
                    <a:pt x="4543" y="520"/>
                  </a:cubicBezTo>
                  <a:cubicBezTo>
                    <a:pt x="4536" y="527"/>
                    <a:pt x="4529" y="535"/>
                    <a:pt x="4514" y="542"/>
                  </a:cubicBezTo>
                  <a:cubicBezTo>
                    <a:pt x="4455" y="593"/>
                    <a:pt x="4470" y="681"/>
                    <a:pt x="4477" y="725"/>
                  </a:cubicBezTo>
                  <a:cubicBezTo>
                    <a:pt x="4485" y="754"/>
                    <a:pt x="4463" y="791"/>
                    <a:pt x="4441" y="828"/>
                  </a:cubicBezTo>
                  <a:cubicBezTo>
                    <a:pt x="4433" y="850"/>
                    <a:pt x="4426" y="864"/>
                    <a:pt x="4419" y="879"/>
                  </a:cubicBezTo>
                  <a:cubicBezTo>
                    <a:pt x="4419" y="894"/>
                    <a:pt x="4411" y="894"/>
                    <a:pt x="4411" y="901"/>
                  </a:cubicBezTo>
                  <a:lnTo>
                    <a:pt x="4404" y="894"/>
                  </a:lnTo>
                  <a:cubicBezTo>
                    <a:pt x="4397" y="894"/>
                    <a:pt x="4382" y="886"/>
                    <a:pt x="4367" y="886"/>
                  </a:cubicBezTo>
                  <a:cubicBezTo>
                    <a:pt x="4360" y="886"/>
                    <a:pt x="4353" y="886"/>
                    <a:pt x="4353" y="886"/>
                  </a:cubicBezTo>
                  <a:cubicBezTo>
                    <a:pt x="4309" y="886"/>
                    <a:pt x="4301" y="923"/>
                    <a:pt x="4294" y="945"/>
                  </a:cubicBezTo>
                  <a:cubicBezTo>
                    <a:pt x="4294" y="967"/>
                    <a:pt x="4287" y="982"/>
                    <a:pt x="4280" y="1004"/>
                  </a:cubicBezTo>
                  <a:cubicBezTo>
                    <a:pt x="4265" y="1026"/>
                    <a:pt x="4257" y="1040"/>
                    <a:pt x="4257" y="1055"/>
                  </a:cubicBezTo>
                  <a:cubicBezTo>
                    <a:pt x="4250" y="1055"/>
                    <a:pt x="4250" y="1062"/>
                    <a:pt x="4250" y="1062"/>
                  </a:cubicBezTo>
                  <a:cubicBezTo>
                    <a:pt x="4250" y="1062"/>
                    <a:pt x="4243" y="1062"/>
                    <a:pt x="4235" y="1069"/>
                  </a:cubicBezTo>
                  <a:cubicBezTo>
                    <a:pt x="4228" y="1062"/>
                    <a:pt x="4221" y="1040"/>
                    <a:pt x="4213" y="1033"/>
                  </a:cubicBezTo>
                  <a:cubicBezTo>
                    <a:pt x="4206" y="1011"/>
                    <a:pt x="4199" y="989"/>
                    <a:pt x="4184" y="974"/>
                  </a:cubicBezTo>
                  <a:cubicBezTo>
                    <a:pt x="4170" y="952"/>
                    <a:pt x="4148" y="945"/>
                    <a:pt x="4125" y="945"/>
                  </a:cubicBezTo>
                  <a:cubicBezTo>
                    <a:pt x="4104" y="945"/>
                    <a:pt x="4082" y="960"/>
                    <a:pt x="4060" y="974"/>
                  </a:cubicBezTo>
                  <a:cubicBezTo>
                    <a:pt x="4045" y="974"/>
                    <a:pt x="4030" y="989"/>
                    <a:pt x="4023" y="989"/>
                  </a:cubicBezTo>
                  <a:cubicBezTo>
                    <a:pt x="3950" y="1026"/>
                    <a:pt x="3935" y="1047"/>
                    <a:pt x="3928" y="1128"/>
                  </a:cubicBezTo>
                  <a:cubicBezTo>
                    <a:pt x="3920" y="1150"/>
                    <a:pt x="3920" y="1157"/>
                    <a:pt x="3920" y="1157"/>
                  </a:cubicBezTo>
                  <a:lnTo>
                    <a:pt x="3913" y="1157"/>
                  </a:lnTo>
                  <a:cubicBezTo>
                    <a:pt x="3913" y="1157"/>
                    <a:pt x="3913" y="1157"/>
                    <a:pt x="3906" y="1157"/>
                  </a:cubicBezTo>
                  <a:cubicBezTo>
                    <a:pt x="3899" y="1157"/>
                    <a:pt x="3899" y="1157"/>
                    <a:pt x="3899" y="1157"/>
                  </a:cubicBezTo>
                  <a:cubicBezTo>
                    <a:pt x="3884" y="1157"/>
                    <a:pt x="3884" y="1157"/>
                    <a:pt x="3884" y="1157"/>
                  </a:cubicBezTo>
                  <a:cubicBezTo>
                    <a:pt x="3884" y="1157"/>
                    <a:pt x="3876" y="1143"/>
                    <a:pt x="3869" y="1128"/>
                  </a:cubicBezTo>
                  <a:cubicBezTo>
                    <a:pt x="3862" y="1106"/>
                    <a:pt x="3847" y="1084"/>
                    <a:pt x="3825" y="1069"/>
                  </a:cubicBezTo>
                  <a:cubicBezTo>
                    <a:pt x="3818" y="1062"/>
                    <a:pt x="3803" y="1062"/>
                    <a:pt x="3789" y="1062"/>
                  </a:cubicBezTo>
                  <a:cubicBezTo>
                    <a:pt x="3737" y="1062"/>
                    <a:pt x="3686" y="1135"/>
                    <a:pt x="3671" y="1157"/>
                  </a:cubicBezTo>
                  <a:cubicBezTo>
                    <a:pt x="3664" y="1172"/>
                    <a:pt x="3657" y="1187"/>
                    <a:pt x="3657" y="1201"/>
                  </a:cubicBezTo>
                  <a:cubicBezTo>
                    <a:pt x="3649" y="1223"/>
                    <a:pt x="3642" y="1231"/>
                    <a:pt x="3613" y="1253"/>
                  </a:cubicBezTo>
                  <a:cubicBezTo>
                    <a:pt x="3598" y="1260"/>
                    <a:pt x="3591" y="1267"/>
                    <a:pt x="3576" y="1267"/>
                  </a:cubicBezTo>
                  <a:cubicBezTo>
                    <a:pt x="3554" y="1282"/>
                    <a:pt x="3539" y="1289"/>
                    <a:pt x="3503" y="1333"/>
                  </a:cubicBezTo>
                  <a:cubicBezTo>
                    <a:pt x="3503" y="1341"/>
                    <a:pt x="3495" y="1348"/>
                    <a:pt x="3488" y="1355"/>
                  </a:cubicBezTo>
                  <a:cubicBezTo>
                    <a:pt x="3473" y="1377"/>
                    <a:pt x="3473" y="1377"/>
                    <a:pt x="3437" y="1377"/>
                  </a:cubicBezTo>
                  <a:cubicBezTo>
                    <a:pt x="3437" y="1370"/>
                    <a:pt x="3444" y="1355"/>
                    <a:pt x="3444" y="1348"/>
                  </a:cubicBezTo>
                  <a:cubicBezTo>
                    <a:pt x="3451" y="1326"/>
                    <a:pt x="3451" y="1304"/>
                    <a:pt x="3451" y="1289"/>
                  </a:cubicBezTo>
                  <a:cubicBezTo>
                    <a:pt x="3444" y="1275"/>
                    <a:pt x="3430" y="1260"/>
                    <a:pt x="3415" y="1260"/>
                  </a:cubicBezTo>
                  <a:cubicBezTo>
                    <a:pt x="3393" y="1260"/>
                    <a:pt x="3378" y="1275"/>
                    <a:pt x="3363" y="1289"/>
                  </a:cubicBezTo>
                  <a:cubicBezTo>
                    <a:pt x="3342" y="1304"/>
                    <a:pt x="3327" y="1319"/>
                    <a:pt x="3305" y="1319"/>
                  </a:cubicBezTo>
                  <a:cubicBezTo>
                    <a:pt x="3298" y="1326"/>
                    <a:pt x="3290" y="1326"/>
                    <a:pt x="3275" y="1326"/>
                  </a:cubicBezTo>
                  <a:cubicBezTo>
                    <a:pt x="3261" y="1326"/>
                    <a:pt x="3246" y="1319"/>
                    <a:pt x="3232" y="1311"/>
                  </a:cubicBezTo>
                  <a:cubicBezTo>
                    <a:pt x="3224" y="1304"/>
                    <a:pt x="3224" y="1304"/>
                    <a:pt x="3224" y="1304"/>
                  </a:cubicBezTo>
                  <a:cubicBezTo>
                    <a:pt x="3210" y="1304"/>
                    <a:pt x="3210" y="1304"/>
                    <a:pt x="3210" y="1304"/>
                  </a:cubicBezTo>
                  <a:cubicBezTo>
                    <a:pt x="3202" y="1304"/>
                    <a:pt x="3114" y="1311"/>
                    <a:pt x="3070" y="1333"/>
                  </a:cubicBezTo>
                  <a:lnTo>
                    <a:pt x="3063" y="1333"/>
                  </a:lnTo>
                  <a:cubicBezTo>
                    <a:pt x="3056" y="1333"/>
                    <a:pt x="3041" y="1326"/>
                    <a:pt x="3026" y="1319"/>
                  </a:cubicBezTo>
                  <a:cubicBezTo>
                    <a:pt x="3019" y="1319"/>
                    <a:pt x="3019" y="1311"/>
                    <a:pt x="3012" y="1311"/>
                  </a:cubicBezTo>
                  <a:cubicBezTo>
                    <a:pt x="2997" y="1304"/>
                    <a:pt x="2990" y="1289"/>
                    <a:pt x="2982" y="1275"/>
                  </a:cubicBezTo>
                  <a:cubicBezTo>
                    <a:pt x="2968" y="1253"/>
                    <a:pt x="2953" y="1216"/>
                    <a:pt x="2909" y="1216"/>
                  </a:cubicBezTo>
                  <a:cubicBezTo>
                    <a:pt x="2902" y="1216"/>
                    <a:pt x="2894" y="1216"/>
                    <a:pt x="2887" y="1223"/>
                  </a:cubicBezTo>
                  <a:cubicBezTo>
                    <a:pt x="2873" y="1223"/>
                    <a:pt x="2865" y="1223"/>
                    <a:pt x="2858" y="1223"/>
                  </a:cubicBezTo>
                  <a:cubicBezTo>
                    <a:pt x="2851" y="1223"/>
                    <a:pt x="2843" y="1223"/>
                    <a:pt x="2836" y="1216"/>
                  </a:cubicBezTo>
                  <a:cubicBezTo>
                    <a:pt x="2836" y="1216"/>
                    <a:pt x="2836" y="1209"/>
                    <a:pt x="2836" y="1201"/>
                  </a:cubicBezTo>
                  <a:cubicBezTo>
                    <a:pt x="2843" y="1179"/>
                    <a:pt x="2836" y="1157"/>
                    <a:pt x="2821" y="1135"/>
                  </a:cubicBezTo>
                  <a:cubicBezTo>
                    <a:pt x="2807" y="1121"/>
                    <a:pt x="2777" y="1106"/>
                    <a:pt x="2755" y="1106"/>
                  </a:cubicBezTo>
                  <a:cubicBezTo>
                    <a:pt x="2733" y="1106"/>
                    <a:pt x="2719" y="1114"/>
                    <a:pt x="2704" y="1121"/>
                  </a:cubicBezTo>
                  <a:cubicBezTo>
                    <a:pt x="2682" y="1128"/>
                    <a:pt x="2675" y="1128"/>
                    <a:pt x="2660" y="1128"/>
                  </a:cubicBezTo>
                  <a:cubicBezTo>
                    <a:pt x="2645" y="1128"/>
                    <a:pt x="2638" y="1128"/>
                    <a:pt x="2616" y="1121"/>
                  </a:cubicBezTo>
                  <a:cubicBezTo>
                    <a:pt x="2609" y="1114"/>
                    <a:pt x="2601" y="1114"/>
                    <a:pt x="2587" y="1106"/>
                  </a:cubicBezTo>
                  <a:cubicBezTo>
                    <a:pt x="2572" y="1106"/>
                    <a:pt x="2558" y="1106"/>
                    <a:pt x="2543" y="1106"/>
                  </a:cubicBezTo>
                  <a:cubicBezTo>
                    <a:pt x="2513" y="1106"/>
                    <a:pt x="2492" y="1114"/>
                    <a:pt x="2455" y="1121"/>
                  </a:cubicBezTo>
                  <a:cubicBezTo>
                    <a:pt x="2440" y="1128"/>
                    <a:pt x="2426" y="1135"/>
                    <a:pt x="2396" y="1143"/>
                  </a:cubicBezTo>
                  <a:cubicBezTo>
                    <a:pt x="2389" y="1143"/>
                    <a:pt x="2389" y="1143"/>
                    <a:pt x="2382" y="1143"/>
                  </a:cubicBezTo>
                  <a:cubicBezTo>
                    <a:pt x="2360" y="1143"/>
                    <a:pt x="2352" y="1128"/>
                    <a:pt x="2330" y="1099"/>
                  </a:cubicBezTo>
                  <a:cubicBezTo>
                    <a:pt x="2323" y="1077"/>
                    <a:pt x="2316" y="1062"/>
                    <a:pt x="2301" y="1047"/>
                  </a:cubicBezTo>
                  <a:cubicBezTo>
                    <a:pt x="2279" y="1026"/>
                    <a:pt x="2162" y="916"/>
                    <a:pt x="2089" y="901"/>
                  </a:cubicBezTo>
                  <a:cubicBezTo>
                    <a:pt x="2067" y="901"/>
                    <a:pt x="2044" y="901"/>
                    <a:pt x="2030" y="901"/>
                  </a:cubicBezTo>
                  <a:cubicBezTo>
                    <a:pt x="2001" y="901"/>
                    <a:pt x="1986" y="901"/>
                    <a:pt x="1971" y="894"/>
                  </a:cubicBezTo>
                  <a:cubicBezTo>
                    <a:pt x="1964" y="886"/>
                    <a:pt x="1957" y="879"/>
                    <a:pt x="1949" y="872"/>
                  </a:cubicBezTo>
                  <a:cubicBezTo>
                    <a:pt x="1942" y="850"/>
                    <a:pt x="1920" y="828"/>
                    <a:pt x="1883" y="820"/>
                  </a:cubicBezTo>
                  <a:cubicBezTo>
                    <a:pt x="1876" y="820"/>
                    <a:pt x="1869" y="820"/>
                    <a:pt x="1861" y="820"/>
                  </a:cubicBezTo>
                  <a:cubicBezTo>
                    <a:pt x="1810" y="820"/>
                    <a:pt x="1751" y="850"/>
                    <a:pt x="1737" y="864"/>
                  </a:cubicBezTo>
                  <a:cubicBezTo>
                    <a:pt x="1722" y="879"/>
                    <a:pt x="1708" y="886"/>
                    <a:pt x="1693" y="886"/>
                  </a:cubicBezTo>
                  <a:cubicBezTo>
                    <a:pt x="1693" y="886"/>
                    <a:pt x="1678" y="886"/>
                    <a:pt x="1663" y="872"/>
                  </a:cubicBezTo>
                  <a:cubicBezTo>
                    <a:pt x="1656" y="864"/>
                    <a:pt x="1649" y="857"/>
                    <a:pt x="1642" y="850"/>
                  </a:cubicBezTo>
                  <a:cubicBezTo>
                    <a:pt x="1627" y="828"/>
                    <a:pt x="1612" y="813"/>
                    <a:pt x="1598" y="813"/>
                  </a:cubicBezTo>
                  <a:cubicBezTo>
                    <a:pt x="1561" y="813"/>
                    <a:pt x="1554" y="850"/>
                    <a:pt x="1554" y="872"/>
                  </a:cubicBezTo>
                  <a:cubicBezTo>
                    <a:pt x="1546" y="901"/>
                    <a:pt x="1510" y="901"/>
                    <a:pt x="1510" y="901"/>
                  </a:cubicBezTo>
                  <a:cubicBezTo>
                    <a:pt x="1480" y="908"/>
                    <a:pt x="1480" y="908"/>
                    <a:pt x="1480" y="908"/>
                  </a:cubicBezTo>
                  <a:cubicBezTo>
                    <a:pt x="1488" y="938"/>
                    <a:pt x="1488" y="938"/>
                    <a:pt x="1488" y="938"/>
                  </a:cubicBezTo>
                  <a:cubicBezTo>
                    <a:pt x="1488" y="974"/>
                    <a:pt x="1480" y="1026"/>
                    <a:pt x="1458" y="1033"/>
                  </a:cubicBezTo>
                  <a:cubicBezTo>
                    <a:pt x="1414" y="1040"/>
                    <a:pt x="1392" y="1047"/>
                    <a:pt x="1385" y="1084"/>
                  </a:cubicBezTo>
                  <a:cubicBezTo>
                    <a:pt x="1385" y="1092"/>
                    <a:pt x="1385" y="1092"/>
                    <a:pt x="1385" y="1092"/>
                  </a:cubicBezTo>
                  <a:cubicBezTo>
                    <a:pt x="1378" y="1106"/>
                    <a:pt x="1378" y="1114"/>
                    <a:pt x="1370" y="1114"/>
                  </a:cubicBezTo>
                  <a:cubicBezTo>
                    <a:pt x="1370" y="1114"/>
                    <a:pt x="1370" y="1114"/>
                    <a:pt x="1363" y="1106"/>
                  </a:cubicBezTo>
                  <a:cubicBezTo>
                    <a:pt x="1349" y="1099"/>
                    <a:pt x="1334" y="1092"/>
                    <a:pt x="1319" y="1092"/>
                  </a:cubicBezTo>
                  <a:cubicBezTo>
                    <a:pt x="1290" y="1092"/>
                    <a:pt x="1268" y="1114"/>
                    <a:pt x="1239" y="1135"/>
                  </a:cubicBezTo>
                  <a:cubicBezTo>
                    <a:pt x="1231" y="1143"/>
                    <a:pt x="1224" y="1150"/>
                    <a:pt x="1217" y="1157"/>
                  </a:cubicBezTo>
                  <a:cubicBezTo>
                    <a:pt x="1202" y="1172"/>
                    <a:pt x="1187" y="1179"/>
                    <a:pt x="1173" y="1187"/>
                  </a:cubicBezTo>
                  <a:cubicBezTo>
                    <a:pt x="1151" y="1209"/>
                    <a:pt x="1129" y="1223"/>
                    <a:pt x="1114" y="1253"/>
                  </a:cubicBezTo>
                  <a:cubicBezTo>
                    <a:pt x="1107" y="1260"/>
                    <a:pt x="1092" y="1267"/>
                    <a:pt x="1070" y="1275"/>
                  </a:cubicBezTo>
                  <a:cubicBezTo>
                    <a:pt x="1055" y="1282"/>
                    <a:pt x="1033" y="1289"/>
                    <a:pt x="1011" y="1297"/>
                  </a:cubicBezTo>
                  <a:cubicBezTo>
                    <a:pt x="1011" y="1297"/>
                    <a:pt x="1011" y="1304"/>
                    <a:pt x="1004" y="1304"/>
                  </a:cubicBezTo>
                  <a:cubicBezTo>
                    <a:pt x="982" y="1304"/>
                    <a:pt x="945" y="1282"/>
                    <a:pt x="916" y="1267"/>
                  </a:cubicBezTo>
                  <a:cubicBezTo>
                    <a:pt x="901" y="1253"/>
                    <a:pt x="880" y="1245"/>
                    <a:pt x="865" y="1238"/>
                  </a:cubicBezTo>
                  <a:cubicBezTo>
                    <a:pt x="850" y="1231"/>
                    <a:pt x="836" y="1231"/>
                    <a:pt x="821" y="1231"/>
                  </a:cubicBezTo>
                  <a:cubicBezTo>
                    <a:pt x="784" y="1231"/>
                    <a:pt x="755" y="1253"/>
                    <a:pt x="733" y="1275"/>
                  </a:cubicBezTo>
                  <a:cubicBezTo>
                    <a:pt x="718" y="1282"/>
                    <a:pt x="711" y="1297"/>
                    <a:pt x="696" y="1297"/>
                  </a:cubicBezTo>
                  <a:cubicBezTo>
                    <a:pt x="652" y="1326"/>
                    <a:pt x="616" y="1355"/>
                    <a:pt x="572" y="1421"/>
                  </a:cubicBezTo>
                  <a:cubicBezTo>
                    <a:pt x="535" y="1465"/>
                    <a:pt x="550" y="1502"/>
                    <a:pt x="564" y="1531"/>
                  </a:cubicBezTo>
                  <a:cubicBezTo>
                    <a:pt x="572" y="1546"/>
                    <a:pt x="579" y="1560"/>
                    <a:pt x="572" y="1575"/>
                  </a:cubicBezTo>
                  <a:cubicBezTo>
                    <a:pt x="572" y="1590"/>
                    <a:pt x="572" y="1590"/>
                    <a:pt x="572" y="1590"/>
                  </a:cubicBezTo>
                  <a:cubicBezTo>
                    <a:pt x="564" y="1626"/>
                    <a:pt x="564" y="1641"/>
                    <a:pt x="557" y="1656"/>
                  </a:cubicBezTo>
                  <a:cubicBezTo>
                    <a:pt x="550" y="1656"/>
                    <a:pt x="542" y="1648"/>
                    <a:pt x="528" y="1641"/>
                  </a:cubicBezTo>
                  <a:cubicBezTo>
                    <a:pt x="499" y="1626"/>
                    <a:pt x="462" y="1604"/>
                    <a:pt x="418" y="1604"/>
                  </a:cubicBezTo>
                  <a:cubicBezTo>
                    <a:pt x="411" y="1597"/>
                    <a:pt x="396" y="1597"/>
                    <a:pt x="381" y="1597"/>
                  </a:cubicBezTo>
                  <a:cubicBezTo>
                    <a:pt x="301" y="1597"/>
                    <a:pt x="279" y="1634"/>
                    <a:pt x="271" y="1670"/>
                  </a:cubicBezTo>
                  <a:cubicBezTo>
                    <a:pt x="264" y="1685"/>
                    <a:pt x="264" y="1685"/>
                    <a:pt x="242" y="1685"/>
                  </a:cubicBezTo>
                  <a:cubicBezTo>
                    <a:pt x="81" y="1685"/>
                    <a:pt x="81" y="1685"/>
                    <a:pt x="81" y="1685"/>
                  </a:cubicBezTo>
                  <a:cubicBezTo>
                    <a:pt x="73" y="1685"/>
                    <a:pt x="73" y="1685"/>
                    <a:pt x="73" y="1685"/>
                  </a:cubicBezTo>
                  <a:cubicBezTo>
                    <a:pt x="66" y="1685"/>
                    <a:pt x="66" y="1685"/>
                    <a:pt x="66" y="1685"/>
                  </a:cubicBezTo>
                  <a:cubicBezTo>
                    <a:pt x="59" y="1685"/>
                    <a:pt x="59" y="1685"/>
                    <a:pt x="59" y="1685"/>
                  </a:cubicBezTo>
                  <a:cubicBezTo>
                    <a:pt x="0" y="1692"/>
                    <a:pt x="0" y="1692"/>
                    <a:pt x="0" y="1692"/>
                  </a:cubicBezTo>
                  <a:cubicBezTo>
                    <a:pt x="22" y="1722"/>
                    <a:pt x="22" y="1722"/>
                    <a:pt x="22" y="1722"/>
                  </a:cubicBezTo>
                  <a:cubicBezTo>
                    <a:pt x="15" y="1736"/>
                    <a:pt x="15" y="1773"/>
                    <a:pt x="103" y="1883"/>
                  </a:cubicBezTo>
                  <a:cubicBezTo>
                    <a:pt x="139" y="1919"/>
                    <a:pt x="169" y="1934"/>
                    <a:pt x="213" y="1934"/>
                  </a:cubicBezTo>
                  <a:cubicBezTo>
                    <a:pt x="227" y="1934"/>
                    <a:pt x="249" y="1934"/>
                    <a:pt x="271" y="1927"/>
                  </a:cubicBezTo>
                  <a:cubicBezTo>
                    <a:pt x="279" y="1919"/>
                    <a:pt x="286" y="1912"/>
                    <a:pt x="293" y="1912"/>
                  </a:cubicBezTo>
                  <a:cubicBezTo>
                    <a:pt x="323" y="1897"/>
                    <a:pt x="352" y="1883"/>
                    <a:pt x="381" y="1883"/>
                  </a:cubicBezTo>
                  <a:cubicBezTo>
                    <a:pt x="396" y="1883"/>
                    <a:pt x="403" y="1883"/>
                    <a:pt x="418" y="1890"/>
                  </a:cubicBezTo>
                  <a:cubicBezTo>
                    <a:pt x="440" y="1897"/>
                    <a:pt x="469" y="1912"/>
                    <a:pt x="491" y="1927"/>
                  </a:cubicBezTo>
                  <a:cubicBezTo>
                    <a:pt x="520" y="1949"/>
                    <a:pt x="550" y="1971"/>
                    <a:pt x="594" y="1978"/>
                  </a:cubicBezTo>
                  <a:cubicBezTo>
                    <a:pt x="608" y="1978"/>
                    <a:pt x="616" y="1978"/>
                    <a:pt x="630" y="1978"/>
                  </a:cubicBezTo>
                  <a:cubicBezTo>
                    <a:pt x="652" y="1978"/>
                    <a:pt x="667" y="1978"/>
                    <a:pt x="682" y="1971"/>
                  </a:cubicBezTo>
                  <a:cubicBezTo>
                    <a:pt x="696" y="1971"/>
                    <a:pt x="711" y="1971"/>
                    <a:pt x="726" y="1971"/>
                  </a:cubicBezTo>
                  <a:cubicBezTo>
                    <a:pt x="740" y="1971"/>
                    <a:pt x="740" y="1971"/>
                    <a:pt x="740" y="1971"/>
                  </a:cubicBezTo>
                  <a:lnTo>
                    <a:pt x="740" y="1971"/>
                  </a:lnTo>
                  <a:cubicBezTo>
                    <a:pt x="755" y="1971"/>
                    <a:pt x="762" y="1971"/>
                    <a:pt x="770" y="1971"/>
                  </a:cubicBezTo>
                  <a:cubicBezTo>
                    <a:pt x="762" y="1971"/>
                    <a:pt x="762" y="1971"/>
                    <a:pt x="762" y="1978"/>
                  </a:cubicBezTo>
                  <a:cubicBezTo>
                    <a:pt x="755" y="1993"/>
                    <a:pt x="740" y="2022"/>
                    <a:pt x="755" y="2051"/>
                  </a:cubicBezTo>
                  <a:cubicBezTo>
                    <a:pt x="770" y="2066"/>
                    <a:pt x="784" y="2081"/>
                    <a:pt x="813" y="2088"/>
                  </a:cubicBezTo>
                  <a:lnTo>
                    <a:pt x="813" y="2088"/>
                  </a:lnTo>
                  <a:cubicBezTo>
                    <a:pt x="828" y="2088"/>
                    <a:pt x="836" y="2088"/>
                    <a:pt x="843" y="2095"/>
                  </a:cubicBezTo>
                  <a:cubicBezTo>
                    <a:pt x="843" y="2095"/>
                    <a:pt x="843" y="2103"/>
                    <a:pt x="850" y="2125"/>
                  </a:cubicBezTo>
                  <a:cubicBezTo>
                    <a:pt x="858" y="2169"/>
                    <a:pt x="887" y="2176"/>
                    <a:pt x="901" y="2176"/>
                  </a:cubicBezTo>
                  <a:cubicBezTo>
                    <a:pt x="923" y="2176"/>
                    <a:pt x="945" y="2161"/>
                    <a:pt x="968" y="2147"/>
                  </a:cubicBezTo>
                  <a:cubicBezTo>
                    <a:pt x="975" y="2139"/>
                    <a:pt x="975" y="2139"/>
                    <a:pt x="975" y="2139"/>
                  </a:cubicBezTo>
                  <a:cubicBezTo>
                    <a:pt x="989" y="2132"/>
                    <a:pt x="997" y="2132"/>
                    <a:pt x="1004" y="2132"/>
                  </a:cubicBezTo>
                  <a:cubicBezTo>
                    <a:pt x="1011" y="2132"/>
                    <a:pt x="1026" y="2154"/>
                    <a:pt x="1033" y="2161"/>
                  </a:cubicBezTo>
                  <a:cubicBezTo>
                    <a:pt x="1048" y="2191"/>
                    <a:pt x="1070" y="2257"/>
                    <a:pt x="1114" y="2257"/>
                  </a:cubicBezTo>
                  <a:cubicBezTo>
                    <a:pt x="1129" y="2257"/>
                    <a:pt x="1136" y="2249"/>
                    <a:pt x="1151" y="2242"/>
                  </a:cubicBezTo>
                  <a:cubicBezTo>
                    <a:pt x="1158" y="2242"/>
                    <a:pt x="1165" y="2235"/>
                    <a:pt x="1165" y="2235"/>
                  </a:cubicBezTo>
                  <a:cubicBezTo>
                    <a:pt x="1173" y="2235"/>
                    <a:pt x="1180" y="2242"/>
                    <a:pt x="1180" y="2242"/>
                  </a:cubicBezTo>
                  <a:cubicBezTo>
                    <a:pt x="1165" y="2278"/>
                    <a:pt x="1143" y="2323"/>
                    <a:pt x="1165" y="2359"/>
                  </a:cubicBezTo>
                  <a:cubicBezTo>
                    <a:pt x="1180" y="2388"/>
                    <a:pt x="1217" y="2396"/>
                    <a:pt x="1261" y="2418"/>
                  </a:cubicBezTo>
                  <a:cubicBezTo>
                    <a:pt x="1290" y="2425"/>
                    <a:pt x="1312" y="2440"/>
                    <a:pt x="1341" y="2447"/>
                  </a:cubicBezTo>
                  <a:cubicBezTo>
                    <a:pt x="1385" y="2469"/>
                    <a:pt x="1444" y="2476"/>
                    <a:pt x="1480" y="2476"/>
                  </a:cubicBezTo>
                  <a:cubicBezTo>
                    <a:pt x="1517" y="2476"/>
                    <a:pt x="1554" y="2476"/>
                    <a:pt x="1568" y="2469"/>
                  </a:cubicBezTo>
                  <a:cubicBezTo>
                    <a:pt x="1568" y="2469"/>
                    <a:pt x="1568" y="2469"/>
                    <a:pt x="1576" y="2469"/>
                  </a:cubicBezTo>
                  <a:cubicBezTo>
                    <a:pt x="1598" y="2469"/>
                    <a:pt x="1642" y="2476"/>
                    <a:pt x="1671" y="2484"/>
                  </a:cubicBezTo>
                  <a:cubicBezTo>
                    <a:pt x="1685" y="2484"/>
                    <a:pt x="1693" y="2484"/>
                    <a:pt x="1708" y="2484"/>
                  </a:cubicBezTo>
                  <a:cubicBezTo>
                    <a:pt x="1708" y="2484"/>
                    <a:pt x="1715" y="2491"/>
                    <a:pt x="1722" y="2491"/>
                  </a:cubicBezTo>
                  <a:cubicBezTo>
                    <a:pt x="1737" y="2491"/>
                    <a:pt x="1751" y="2484"/>
                    <a:pt x="1759" y="2476"/>
                  </a:cubicBezTo>
                  <a:cubicBezTo>
                    <a:pt x="1759" y="2484"/>
                    <a:pt x="1759" y="2484"/>
                    <a:pt x="1759" y="2491"/>
                  </a:cubicBezTo>
                  <a:cubicBezTo>
                    <a:pt x="1766" y="2513"/>
                    <a:pt x="1773" y="2557"/>
                    <a:pt x="1818" y="2557"/>
                  </a:cubicBezTo>
                  <a:cubicBezTo>
                    <a:pt x="1825" y="2557"/>
                    <a:pt x="1832" y="2557"/>
                    <a:pt x="1839" y="2550"/>
                  </a:cubicBezTo>
                  <a:cubicBezTo>
                    <a:pt x="1869" y="2542"/>
                    <a:pt x="1883" y="2520"/>
                    <a:pt x="1891" y="2506"/>
                  </a:cubicBezTo>
                  <a:cubicBezTo>
                    <a:pt x="1898" y="2498"/>
                    <a:pt x="1898" y="2498"/>
                    <a:pt x="1898" y="2498"/>
                  </a:cubicBezTo>
                  <a:cubicBezTo>
                    <a:pt x="1927" y="2506"/>
                    <a:pt x="1986" y="2579"/>
                    <a:pt x="2008" y="2623"/>
                  </a:cubicBezTo>
                  <a:cubicBezTo>
                    <a:pt x="2030" y="2674"/>
                    <a:pt x="2023" y="2696"/>
                    <a:pt x="2008" y="2704"/>
                  </a:cubicBezTo>
                  <a:cubicBezTo>
                    <a:pt x="1942" y="2740"/>
                    <a:pt x="1920" y="2784"/>
                    <a:pt x="1927" y="2828"/>
                  </a:cubicBezTo>
                  <a:cubicBezTo>
                    <a:pt x="1927" y="2843"/>
                    <a:pt x="1935" y="2850"/>
                    <a:pt x="1935" y="2857"/>
                  </a:cubicBezTo>
                  <a:cubicBezTo>
                    <a:pt x="1949" y="2879"/>
                    <a:pt x="1949" y="2887"/>
                    <a:pt x="1942" y="2909"/>
                  </a:cubicBezTo>
                  <a:cubicBezTo>
                    <a:pt x="1913" y="2953"/>
                    <a:pt x="1935" y="2997"/>
                    <a:pt x="1964" y="3048"/>
                  </a:cubicBezTo>
                  <a:cubicBezTo>
                    <a:pt x="1971" y="3063"/>
                    <a:pt x="1979" y="3077"/>
                    <a:pt x="1986" y="3099"/>
                  </a:cubicBezTo>
                  <a:cubicBezTo>
                    <a:pt x="2023" y="3165"/>
                    <a:pt x="2008" y="3224"/>
                    <a:pt x="1993" y="3246"/>
                  </a:cubicBezTo>
                  <a:cubicBezTo>
                    <a:pt x="1986" y="3253"/>
                    <a:pt x="1971" y="3260"/>
                    <a:pt x="1957" y="3268"/>
                  </a:cubicBezTo>
                  <a:cubicBezTo>
                    <a:pt x="1942" y="3275"/>
                    <a:pt x="1920" y="3290"/>
                    <a:pt x="1905" y="3304"/>
                  </a:cubicBezTo>
                  <a:cubicBezTo>
                    <a:pt x="1891" y="3326"/>
                    <a:pt x="1891" y="3356"/>
                    <a:pt x="1891" y="3392"/>
                  </a:cubicBezTo>
                  <a:cubicBezTo>
                    <a:pt x="1891" y="3422"/>
                    <a:pt x="1891" y="3451"/>
                    <a:pt x="1883" y="3473"/>
                  </a:cubicBezTo>
                  <a:cubicBezTo>
                    <a:pt x="1869" y="3524"/>
                    <a:pt x="1861" y="3561"/>
                    <a:pt x="1861" y="3561"/>
                  </a:cubicBezTo>
                  <a:cubicBezTo>
                    <a:pt x="1854" y="3597"/>
                    <a:pt x="1854" y="3597"/>
                    <a:pt x="1854" y="3597"/>
                  </a:cubicBezTo>
                  <a:cubicBezTo>
                    <a:pt x="1883" y="3597"/>
                    <a:pt x="1883" y="3597"/>
                    <a:pt x="1883" y="3597"/>
                  </a:cubicBezTo>
                  <a:cubicBezTo>
                    <a:pt x="1898" y="3605"/>
                    <a:pt x="1905" y="3605"/>
                    <a:pt x="1920" y="3605"/>
                  </a:cubicBezTo>
                  <a:cubicBezTo>
                    <a:pt x="1905" y="3619"/>
                    <a:pt x="1891" y="3642"/>
                    <a:pt x="1898" y="3685"/>
                  </a:cubicBezTo>
                  <a:cubicBezTo>
                    <a:pt x="1905" y="3722"/>
                    <a:pt x="1927" y="3729"/>
                    <a:pt x="1949" y="3729"/>
                  </a:cubicBezTo>
                  <a:cubicBezTo>
                    <a:pt x="1971" y="3729"/>
                    <a:pt x="1993" y="3729"/>
                    <a:pt x="2052" y="3671"/>
                  </a:cubicBezTo>
                  <a:cubicBezTo>
                    <a:pt x="2067" y="3656"/>
                    <a:pt x="2074" y="3649"/>
                    <a:pt x="2074" y="3649"/>
                  </a:cubicBezTo>
                  <a:lnTo>
                    <a:pt x="2074" y="3649"/>
                  </a:lnTo>
                  <a:cubicBezTo>
                    <a:pt x="2081" y="3656"/>
                    <a:pt x="2081" y="3664"/>
                    <a:pt x="2081" y="3671"/>
                  </a:cubicBezTo>
                  <a:cubicBezTo>
                    <a:pt x="2089" y="3700"/>
                    <a:pt x="2096" y="3744"/>
                    <a:pt x="2125" y="3766"/>
                  </a:cubicBezTo>
                  <a:cubicBezTo>
                    <a:pt x="2140" y="3773"/>
                    <a:pt x="2162" y="3781"/>
                    <a:pt x="2176" y="3781"/>
                  </a:cubicBezTo>
                  <a:cubicBezTo>
                    <a:pt x="2184" y="3781"/>
                    <a:pt x="2199" y="3781"/>
                    <a:pt x="2206" y="3773"/>
                  </a:cubicBezTo>
                  <a:cubicBezTo>
                    <a:pt x="2213" y="3773"/>
                    <a:pt x="2213" y="3773"/>
                    <a:pt x="2220" y="3773"/>
                  </a:cubicBezTo>
                  <a:cubicBezTo>
                    <a:pt x="2228" y="3773"/>
                    <a:pt x="2228" y="3773"/>
                    <a:pt x="2235" y="3781"/>
                  </a:cubicBezTo>
                  <a:cubicBezTo>
                    <a:pt x="2250" y="3795"/>
                    <a:pt x="2213" y="3832"/>
                    <a:pt x="2191" y="3861"/>
                  </a:cubicBezTo>
                  <a:cubicBezTo>
                    <a:pt x="2191" y="3869"/>
                    <a:pt x="2191" y="3869"/>
                    <a:pt x="2191" y="3869"/>
                  </a:cubicBezTo>
                  <a:cubicBezTo>
                    <a:pt x="2140" y="3927"/>
                    <a:pt x="2162" y="4125"/>
                    <a:pt x="2162" y="4125"/>
                  </a:cubicBezTo>
                  <a:cubicBezTo>
                    <a:pt x="2169" y="4147"/>
                    <a:pt x="2176" y="4169"/>
                    <a:pt x="2184" y="4184"/>
                  </a:cubicBezTo>
                  <a:cubicBezTo>
                    <a:pt x="2191" y="4206"/>
                    <a:pt x="2191" y="4228"/>
                    <a:pt x="2191" y="4242"/>
                  </a:cubicBezTo>
                  <a:cubicBezTo>
                    <a:pt x="2191" y="4257"/>
                    <a:pt x="2176" y="4264"/>
                    <a:pt x="2169" y="4279"/>
                  </a:cubicBezTo>
                  <a:cubicBezTo>
                    <a:pt x="2147" y="4308"/>
                    <a:pt x="2118" y="4338"/>
                    <a:pt x="2103" y="4396"/>
                  </a:cubicBezTo>
                  <a:cubicBezTo>
                    <a:pt x="2103" y="4404"/>
                    <a:pt x="2103" y="4404"/>
                    <a:pt x="2103" y="4404"/>
                  </a:cubicBezTo>
                  <a:cubicBezTo>
                    <a:pt x="2089" y="4492"/>
                    <a:pt x="2081" y="4535"/>
                    <a:pt x="2125" y="4579"/>
                  </a:cubicBezTo>
                  <a:cubicBezTo>
                    <a:pt x="2132" y="4587"/>
                    <a:pt x="2147" y="4602"/>
                    <a:pt x="2154" y="4609"/>
                  </a:cubicBezTo>
                  <a:cubicBezTo>
                    <a:pt x="2162" y="4609"/>
                    <a:pt x="2169" y="4616"/>
                    <a:pt x="2176" y="4623"/>
                  </a:cubicBezTo>
                  <a:cubicBezTo>
                    <a:pt x="2169" y="4623"/>
                    <a:pt x="2169" y="4623"/>
                    <a:pt x="2162" y="4623"/>
                  </a:cubicBezTo>
                  <a:cubicBezTo>
                    <a:pt x="2147" y="4631"/>
                    <a:pt x="2125" y="4638"/>
                    <a:pt x="2096" y="4675"/>
                  </a:cubicBezTo>
                  <a:cubicBezTo>
                    <a:pt x="2044" y="4733"/>
                    <a:pt x="2044" y="4792"/>
                    <a:pt x="2067" y="4851"/>
                  </a:cubicBezTo>
                  <a:cubicBezTo>
                    <a:pt x="2081" y="4902"/>
                    <a:pt x="2118" y="4946"/>
                    <a:pt x="2147" y="4983"/>
                  </a:cubicBezTo>
                  <a:cubicBezTo>
                    <a:pt x="2154" y="4990"/>
                    <a:pt x="2162" y="4997"/>
                    <a:pt x="2169" y="5012"/>
                  </a:cubicBezTo>
                  <a:cubicBezTo>
                    <a:pt x="2184" y="5026"/>
                    <a:pt x="2199" y="5034"/>
                    <a:pt x="2220" y="5048"/>
                  </a:cubicBezTo>
                  <a:cubicBezTo>
                    <a:pt x="2242" y="5063"/>
                    <a:pt x="2264" y="5078"/>
                    <a:pt x="2279" y="5114"/>
                  </a:cubicBezTo>
                  <a:cubicBezTo>
                    <a:pt x="2301" y="5180"/>
                    <a:pt x="2338" y="5195"/>
                    <a:pt x="2352" y="5202"/>
                  </a:cubicBezTo>
                  <a:cubicBezTo>
                    <a:pt x="2374" y="5217"/>
                    <a:pt x="2499" y="5297"/>
                    <a:pt x="2528" y="5312"/>
                  </a:cubicBezTo>
                  <a:cubicBezTo>
                    <a:pt x="2535" y="5319"/>
                    <a:pt x="2543" y="5319"/>
                    <a:pt x="2550" y="5319"/>
                  </a:cubicBezTo>
                  <a:cubicBezTo>
                    <a:pt x="2587" y="5319"/>
                    <a:pt x="2609" y="5283"/>
                    <a:pt x="2609" y="5254"/>
                  </a:cubicBezTo>
                  <a:cubicBezTo>
                    <a:pt x="2616" y="5254"/>
                    <a:pt x="2616" y="5254"/>
                    <a:pt x="2616" y="5254"/>
                  </a:cubicBezTo>
                  <a:cubicBezTo>
                    <a:pt x="2623" y="5254"/>
                    <a:pt x="2623" y="5261"/>
                    <a:pt x="2623" y="5261"/>
                  </a:cubicBezTo>
                  <a:cubicBezTo>
                    <a:pt x="2638" y="5283"/>
                    <a:pt x="2653" y="5297"/>
                    <a:pt x="2675" y="5319"/>
                  </a:cubicBezTo>
                  <a:cubicBezTo>
                    <a:pt x="2689" y="5342"/>
                    <a:pt x="2711" y="5364"/>
                    <a:pt x="2733" y="5393"/>
                  </a:cubicBezTo>
                  <a:cubicBezTo>
                    <a:pt x="2755" y="5422"/>
                    <a:pt x="2777" y="5437"/>
                    <a:pt x="2807" y="5437"/>
                  </a:cubicBezTo>
                  <a:cubicBezTo>
                    <a:pt x="2836" y="5437"/>
                    <a:pt x="2865" y="5422"/>
                    <a:pt x="2902" y="5400"/>
                  </a:cubicBezTo>
                  <a:cubicBezTo>
                    <a:pt x="2909" y="5400"/>
                    <a:pt x="2917" y="5393"/>
                    <a:pt x="2924" y="5393"/>
                  </a:cubicBezTo>
                  <a:cubicBezTo>
                    <a:pt x="2953" y="5378"/>
                    <a:pt x="2982" y="5356"/>
                    <a:pt x="3004" y="5342"/>
                  </a:cubicBezTo>
                  <a:cubicBezTo>
                    <a:pt x="3026" y="5327"/>
                    <a:pt x="3049" y="5312"/>
                    <a:pt x="3070" y="5305"/>
                  </a:cubicBezTo>
                  <a:cubicBezTo>
                    <a:pt x="3070" y="5312"/>
                    <a:pt x="3078" y="5334"/>
                    <a:pt x="3092" y="5349"/>
                  </a:cubicBezTo>
                  <a:cubicBezTo>
                    <a:pt x="3100" y="5364"/>
                    <a:pt x="3122" y="5378"/>
                    <a:pt x="3144" y="5378"/>
                  </a:cubicBezTo>
                  <a:cubicBezTo>
                    <a:pt x="3144" y="5378"/>
                    <a:pt x="3151" y="5371"/>
                    <a:pt x="3158" y="5371"/>
                  </a:cubicBezTo>
                  <a:cubicBezTo>
                    <a:pt x="3166" y="5371"/>
                    <a:pt x="3166" y="5371"/>
                    <a:pt x="3173" y="5371"/>
                  </a:cubicBezTo>
                  <a:lnTo>
                    <a:pt x="3173" y="5371"/>
                  </a:lnTo>
                  <a:lnTo>
                    <a:pt x="3173" y="5371"/>
                  </a:lnTo>
                  <a:cubicBezTo>
                    <a:pt x="3202" y="5407"/>
                    <a:pt x="3254" y="5444"/>
                    <a:pt x="3305" y="5444"/>
                  </a:cubicBezTo>
                  <a:cubicBezTo>
                    <a:pt x="3312" y="5444"/>
                    <a:pt x="3320" y="5444"/>
                    <a:pt x="3320" y="5444"/>
                  </a:cubicBezTo>
                  <a:cubicBezTo>
                    <a:pt x="3327" y="5444"/>
                    <a:pt x="3327" y="5444"/>
                    <a:pt x="3327" y="5444"/>
                  </a:cubicBezTo>
                  <a:cubicBezTo>
                    <a:pt x="3342" y="5444"/>
                    <a:pt x="3349" y="5437"/>
                    <a:pt x="3356" y="5437"/>
                  </a:cubicBezTo>
                  <a:cubicBezTo>
                    <a:pt x="3356" y="5437"/>
                    <a:pt x="3371" y="5437"/>
                    <a:pt x="3385" y="5481"/>
                  </a:cubicBezTo>
                  <a:cubicBezTo>
                    <a:pt x="3400" y="5539"/>
                    <a:pt x="3444" y="5554"/>
                    <a:pt x="3466" y="5554"/>
                  </a:cubicBezTo>
                  <a:cubicBezTo>
                    <a:pt x="3510" y="5554"/>
                    <a:pt x="3554" y="5517"/>
                    <a:pt x="3576" y="5510"/>
                  </a:cubicBezTo>
                  <a:cubicBezTo>
                    <a:pt x="3576" y="5503"/>
                    <a:pt x="3576" y="5503"/>
                    <a:pt x="3583" y="5503"/>
                  </a:cubicBezTo>
                  <a:cubicBezTo>
                    <a:pt x="3583" y="5503"/>
                    <a:pt x="3591" y="5517"/>
                    <a:pt x="3591" y="5539"/>
                  </a:cubicBezTo>
                  <a:cubicBezTo>
                    <a:pt x="3605" y="5605"/>
                    <a:pt x="3642" y="5613"/>
                    <a:pt x="3701" y="5613"/>
                  </a:cubicBezTo>
                  <a:cubicBezTo>
                    <a:pt x="3715" y="5613"/>
                    <a:pt x="3723" y="5613"/>
                    <a:pt x="3730" y="5620"/>
                  </a:cubicBezTo>
                  <a:cubicBezTo>
                    <a:pt x="3723" y="5635"/>
                    <a:pt x="3715" y="5649"/>
                    <a:pt x="3723" y="5664"/>
                  </a:cubicBezTo>
                  <a:cubicBezTo>
                    <a:pt x="3737" y="5701"/>
                    <a:pt x="3781" y="5723"/>
                    <a:pt x="3840" y="5723"/>
                  </a:cubicBezTo>
                  <a:cubicBezTo>
                    <a:pt x="3869" y="5723"/>
                    <a:pt x="3891" y="5715"/>
                    <a:pt x="3920" y="5708"/>
                  </a:cubicBezTo>
                  <a:cubicBezTo>
                    <a:pt x="3935" y="5701"/>
                    <a:pt x="3942" y="5701"/>
                    <a:pt x="3950" y="5701"/>
                  </a:cubicBezTo>
                  <a:cubicBezTo>
                    <a:pt x="3964" y="5701"/>
                    <a:pt x="3964" y="5708"/>
                    <a:pt x="3964" y="5708"/>
                  </a:cubicBezTo>
                  <a:cubicBezTo>
                    <a:pt x="3972" y="5715"/>
                    <a:pt x="3979" y="5730"/>
                    <a:pt x="3964" y="5788"/>
                  </a:cubicBezTo>
                  <a:cubicBezTo>
                    <a:pt x="3957" y="5847"/>
                    <a:pt x="4001" y="5884"/>
                    <a:pt x="4038" y="5906"/>
                  </a:cubicBezTo>
                  <a:cubicBezTo>
                    <a:pt x="4045" y="5913"/>
                    <a:pt x="4045" y="5913"/>
                    <a:pt x="4045" y="5913"/>
                  </a:cubicBezTo>
                  <a:cubicBezTo>
                    <a:pt x="4074" y="5935"/>
                    <a:pt x="4045" y="5986"/>
                    <a:pt x="4038" y="6008"/>
                  </a:cubicBezTo>
                  <a:cubicBezTo>
                    <a:pt x="4001" y="6074"/>
                    <a:pt x="4038" y="6140"/>
                    <a:pt x="4089" y="6169"/>
                  </a:cubicBezTo>
                  <a:cubicBezTo>
                    <a:pt x="4096" y="6177"/>
                    <a:pt x="4096" y="6177"/>
                    <a:pt x="4096" y="6184"/>
                  </a:cubicBezTo>
                  <a:cubicBezTo>
                    <a:pt x="4104" y="6199"/>
                    <a:pt x="4089" y="6235"/>
                    <a:pt x="4067" y="6272"/>
                  </a:cubicBezTo>
                  <a:cubicBezTo>
                    <a:pt x="4045" y="6302"/>
                    <a:pt x="4023" y="6316"/>
                    <a:pt x="3986" y="6331"/>
                  </a:cubicBezTo>
                  <a:cubicBezTo>
                    <a:pt x="3972" y="6345"/>
                    <a:pt x="3950" y="6353"/>
                    <a:pt x="3928" y="6367"/>
                  </a:cubicBezTo>
                  <a:cubicBezTo>
                    <a:pt x="3899" y="6382"/>
                    <a:pt x="3876" y="6404"/>
                    <a:pt x="3847" y="6433"/>
                  </a:cubicBezTo>
                  <a:cubicBezTo>
                    <a:pt x="3825" y="6455"/>
                    <a:pt x="3825" y="6455"/>
                    <a:pt x="3825" y="6455"/>
                  </a:cubicBezTo>
                  <a:cubicBezTo>
                    <a:pt x="3847" y="6477"/>
                    <a:pt x="3847" y="6477"/>
                    <a:pt x="3847" y="6477"/>
                  </a:cubicBezTo>
                  <a:cubicBezTo>
                    <a:pt x="3854" y="6477"/>
                    <a:pt x="3854" y="6477"/>
                    <a:pt x="3854" y="6477"/>
                  </a:cubicBezTo>
                  <a:cubicBezTo>
                    <a:pt x="3854" y="6485"/>
                    <a:pt x="3854" y="6485"/>
                    <a:pt x="3854" y="6485"/>
                  </a:cubicBezTo>
                  <a:cubicBezTo>
                    <a:pt x="3862" y="6485"/>
                    <a:pt x="3869" y="6499"/>
                    <a:pt x="3869" y="6507"/>
                  </a:cubicBezTo>
                  <a:cubicBezTo>
                    <a:pt x="3884" y="6536"/>
                    <a:pt x="3899" y="6580"/>
                    <a:pt x="3957" y="6580"/>
                  </a:cubicBezTo>
                  <a:cubicBezTo>
                    <a:pt x="3957" y="6580"/>
                    <a:pt x="3964" y="6580"/>
                    <a:pt x="3964" y="6573"/>
                  </a:cubicBezTo>
                  <a:cubicBezTo>
                    <a:pt x="3986" y="6573"/>
                    <a:pt x="4001" y="6573"/>
                    <a:pt x="4008" y="6573"/>
                  </a:cubicBezTo>
                  <a:cubicBezTo>
                    <a:pt x="4016" y="6573"/>
                    <a:pt x="4023" y="6573"/>
                    <a:pt x="4045" y="6595"/>
                  </a:cubicBezTo>
                  <a:cubicBezTo>
                    <a:pt x="4060" y="6609"/>
                    <a:pt x="4060" y="6661"/>
                    <a:pt x="4052" y="6683"/>
                  </a:cubicBezTo>
                  <a:cubicBezTo>
                    <a:pt x="4052" y="6697"/>
                    <a:pt x="4052" y="6697"/>
                    <a:pt x="4052" y="6697"/>
                  </a:cubicBezTo>
                  <a:cubicBezTo>
                    <a:pt x="4060" y="6712"/>
                    <a:pt x="4060" y="6712"/>
                    <a:pt x="4060" y="6712"/>
                  </a:cubicBezTo>
                  <a:cubicBezTo>
                    <a:pt x="4060" y="6712"/>
                    <a:pt x="4089" y="6748"/>
                    <a:pt x="4140" y="6748"/>
                  </a:cubicBezTo>
                  <a:lnTo>
                    <a:pt x="4140" y="6748"/>
                  </a:lnTo>
                  <a:cubicBezTo>
                    <a:pt x="4140" y="6763"/>
                    <a:pt x="4140" y="6792"/>
                    <a:pt x="4170" y="6814"/>
                  </a:cubicBezTo>
                  <a:cubicBezTo>
                    <a:pt x="4191" y="6822"/>
                    <a:pt x="4213" y="6858"/>
                    <a:pt x="4213" y="6866"/>
                  </a:cubicBezTo>
                  <a:cubicBezTo>
                    <a:pt x="4206" y="6873"/>
                    <a:pt x="4199" y="6873"/>
                    <a:pt x="4191" y="6880"/>
                  </a:cubicBezTo>
                  <a:cubicBezTo>
                    <a:pt x="4170" y="6888"/>
                    <a:pt x="4148" y="6902"/>
                    <a:pt x="4148" y="6946"/>
                  </a:cubicBezTo>
                  <a:cubicBezTo>
                    <a:pt x="4148" y="6976"/>
                    <a:pt x="4155" y="6990"/>
                    <a:pt x="4170" y="7012"/>
                  </a:cubicBezTo>
                  <a:cubicBezTo>
                    <a:pt x="4170" y="7019"/>
                    <a:pt x="4177" y="7027"/>
                    <a:pt x="4177" y="7034"/>
                  </a:cubicBezTo>
                  <a:cubicBezTo>
                    <a:pt x="4184" y="7042"/>
                    <a:pt x="4184" y="7049"/>
                    <a:pt x="4184" y="7056"/>
                  </a:cubicBezTo>
                  <a:cubicBezTo>
                    <a:pt x="4191" y="7071"/>
                    <a:pt x="4191" y="7078"/>
                    <a:pt x="4184" y="7107"/>
                  </a:cubicBezTo>
                  <a:cubicBezTo>
                    <a:pt x="4155" y="7166"/>
                    <a:pt x="4170" y="7225"/>
                    <a:pt x="4213" y="7247"/>
                  </a:cubicBezTo>
                  <a:cubicBezTo>
                    <a:pt x="4221" y="7247"/>
                    <a:pt x="4228" y="7254"/>
                    <a:pt x="4235" y="7261"/>
                  </a:cubicBezTo>
                  <a:cubicBezTo>
                    <a:pt x="4257" y="7283"/>
                    <a:pt x="4280" y="7313"/>
                    <a:pt x="4316" y="7313"/>
                  </a:cubicBezTo>
                  <a:cubicBezTo>
                    <a:pt x="4338" y="7313"/>
                    <a:pt x="4360" y="7298"/>
                    <a:pt x="4375" y="7283"/>
                  </a:cubicBezTo>
                  <a:cubicBezTo>
                    <a:pt x="4397" y="7254"/>
                    <a:pt x="4419" y="7239"/>
                    <a:pt x="4433" y="7225"/>
                  </a:cubicBezTo>
                  <a:cubicBezTo>
                    <a:pt x="4448" y="7210"/>
                    <a:pt x="4470" y="7188"/>
                    <a:pt x="4492" y="7159"/>
                  </a:cubicBezTo>
                  <a:cubicBezTo>
                    <a:pt x="4492" y="7152"/>
                    <a:pt x="4492" y="7152"/>
                    <a:pt x="4492" y="7152"/>
                  </a:cubicBezTo>
                  <a:cubicBezTo>
                    <a:pt x="4499" y="7152"/>
                    <a:pt x="4499" y="7144"/>
                    <a:pt x="4499" y="7144"/>
                  </a:cubicBezTo>
                  <a:cubicBezTo>
                    <a:pt x="4499" y="7144"/>
                    <a:pt x="4507" y="7144"/>
                    <a:pt x="4514" y="7144"/>
                  </a:cubicBezTo>
                  <a:cubicBezTo>
                    <a:pt x="4521" y="7144"/>
                    <a:pt x="4529" y="7144"/>
                    <a:pt x="4536" y="7144"/>
                  </a:cubicBezTo>
                  <a:cubicBezTo>
                    <a:pt x="4587" y="7137"/>
                    <a:pt x="4602" y="7122"/>
                    <a:pt x="4624" y="7100"/>
                  </a:cubicBezTo>
                  <a:cubicBezTo>
                    <a:pt x="4631" y="7093"/>
                    <a:pt x="4639" y="7093"/>
                    <a:pt x="4646" y="7085"/>
                  </a:cubicBezTo>
                  <a:cubicBezTo>
                    <a:pt x="4646" y="7100"/>
                    <a:pt x="4661" y="7115"/>
                    <a:pt x="4682" y="7122"/>
                  </a:cubicBezTo>
                  <a:cubicBezTo>
                    <a:pt x="4697" y="7137"/>
                    <a:pt x="4712" y="7144"/>
                    <a:pt x="4726" y="7159"/>
                  </a:cubicBezTo>
                  <a:cubicBezTo>
                    <a:pt x="4763" y="7181"/>
                    <a:pt x="4800" y="7210"/>
                    <a:pt x="4851" y="7210"/>
                  </a:cubicBezTo>
                  <a:cubicBezTo>
                    <a:pt x="4858" y="7217"/>
                    <a:pt x="4858" y="7217"/>
                    <a:pt x="4858" y="7217"/>
                  </a:cubicBezTo>
                  <a:lnTo>
                    <a:pt x="4858" y="7217"/>
                  </a:lnTo>
                  <a:cubicBezTo>
                    <a:pt x="4851" y="7261"/>
                    <a:pt x="4873" y="7276"/>
                    <a:pt x="4888" y="7283"/>
                  </a:cubicBezTo>
                  <a:cubicBezTo>
                    <a:pt x="4910" y="7283"/>
                    <a:pt x="4932" y="7283"/>
                    <a:pt x="4961" y="7283"/>
                  </a:cubicBezTo>
                  <a:cubicBezTo>
                    <a:pt x="4990" y="7283"/>
                    <a:pt x="5020" y="7283"/>
                    <a:pt x="5056" y="7291"/>
                  </a:cubicBezTo>
                  <a:cubicBezTo>
                    <a:pt x="5078" y="7291"/>
                    <a:pt x="5100" y="7298"/>
                    <a:pt x="5130" y="7305"/>
                  </a:cubicBezTo>
                  <a:cubicBezTo>
                    <a:pt x="5188" y="7313"/>
                    <a:pt x="5247" y="7327"/>
                    <a:pt x="5305" y="7327"/>
                  </a:cubicBezTo>
                  <a:cubicBezTo>
                    <a:pt x="5335" y="7327"/>
                    <a:pt x="5364" y="7320"/>
                    <a:pt x="5386" y="7313"/>
                  </a:cubicBezTo>
                  <a:cubicBezTo>
                    <a:pt x="5444" y="7291"/>
                    <a:pt x="5474" y="7283"/>
                    <a:pt x="5525" y="7269"/>
                  </a:cubicBezTo>
                  <a:cubicBezTo>
                    <a:pt x="5540" y="7269"/>
                    <a:pt x="5569" y="7261"/>
                    <a:pt x="5591" y="7254"/>
                  </a:cubicBezTo>
                  <a:cubicBezTo>
                    <a:pt x="5628" y="7247"/>
                    <a:pt x="5657" y="7239"/>
                    <a:pt x="5672" y="7239"/>
                  </a:cubicBezTo>
                  <a:cubicBezTo>
                    <a:pt x="5716" y="7232"/>
                    <a:pt x="5745" y="7225"/>
                    <a:pt x="5782" y="7203"/>
                  </a:cubicBezTo>
                  <a:cubicBezTo>
                    <a:pt x="5804" y="7188"/>
                    <a:pt x="5811" y="7181"/>
                    <a:pt x="5818" y="7181"/>
                  </a:cubicBezTo>
                  <a:lnTo>
                    <a:pt x="5818" y="7181"/>
                  </a:lnTo>
                  <a:cubicBezTo>
                    <a:pt x="5818" y="7225"/>
                    <a:pt x="5847" y="7254"/>
                    <a:pt x="5884" y="7254"/>
                  </a:cubicBezTo>
                  <a:cubicBezTo>
                    <a:pt x="5899" y="7254"/>
                    <a:pt x="5928" y="7247"/>
                    <a:pt x="5957" y="7195"/>
                  </a:cubicBezTo>
                  <a:cubicBezTo>
                    <a:pt x="5965" y="7181"/>
                    <a:pt x="5972" y="7166"/>
                    <a:pt x="5980" y="7152"/>
                  </a:cubicBezTo>
                  <a:cubicBezTo>
                    <a:pt x="6001" y="7115"/>
                    <a:pt x="6023" y="7078"/>
                    <a:pt x="6016" y="7019"/>
                  </a:cubicBezTo>
                  <a:cubicBezTo>
                    <a:pt x="6016" y="6990"/>
                    <a:pt x="6009" y="6976"/>
                    <a:pt x="6001" y="6954"/>
                  </a:cubicBezTo>
                  <a:cubicBezTo>
                    <a:pt x="5994" y="6939"/>
                    <a:pt x="5994" y="6924"/>
                    <a:pt x="5994" y="6917"/>
                  </a:cubicBezTo>
                  <a:lnTo>
                    <a:pt x="5994" y="6917"/>
                  </a:lnTo>
                  <a:cubicBezTo>
                    <a:pt x="6038" y="6902"/>
                    <a:pt x="6053" y="6888"/>
                    <a:pt x="6060" y="6851"/>
                  </a:cubicBezTo>
                  <a:cubicBezTo>
                    <a:pt x="6067" y="6836"/>
                    <a:pt x="6075" y="6829"/>
                    <a:pt x="6082" y="6807"/>
                  </a:cubicBezTo>
                  <a:cubicBezTo>
                    <a:pt x="6097" y="6778"/>
                    <a:pt x="6104" y="6756"/>
                    <a:pt x="6111" y="6734"/>
                  </a:cubicBezTo>
                  <a:cubicBezTo>
                    <a:pt x="6119" y="6697"/>
                    <a:pt x="6126" y="6690"/>
                    <a:pt x="6141" y="6683"/>
                  </a:cubicBezTo>
                  <a:cubicBezTo>
                    <a:pt x="6177" y="6675"/>
                    <a:pt x="6229" y="6653"/>
                    <a:pt x="6273" y="6653"/>
                  </a:cubicBezTo>
                  <a:cubicBezTo>
                    <a:pt x="6287" y="6653"/>
                    <a:pt x="6294" y="6661"/>
                    <a:pt x="6294" y="6661"/>
                  </a:cubicBezTo>
                  <a:cubicBezTo>
                    <a:pt x="6338" y="6704"/>
                    <a:pt x="6404" y="6704"/>
                    <a:pt x="6463" y="6704"/>
                  </a:cubicBezTo>
                  <a:cubicBezTo>
                    <a:pt x="6470" y="6704"/>
                    <a:pt x="6478" y="6704"/>
                    <a:pt x="6478" y="6704"/>
                  </a:cubicBezTo>
                  <a:lnTo>
                    <a:pt x="6478" y="6712"/>
                  </a:lnTo>
                  <a:cubicBezTo>
                    <a:pt x="6478" y="6726"/>
                    <a:pt x="6485" y="6741"/>
                    <a:pt x="6500" y="6756"/>
                  </a:cubicBezTo>
                  <a:cubicBezTo>
                    <a:pt x="6507" y="6756"/>
                    <a:pt x="6507" y="6756"/>
                    <a:pt x="6507" y="6756"/>
                  </a:cubicBezTo>
                  <a:cubicBezTo>
                    <a:pt x="6514" y="6763"/>
                    <a:pt x="6522" y="6778"/>
                    <a:pt x="6536" y="6778"/>
                  </a:cubicBezTo>
                  <a:cubicBezTo>
                    <a:pt x="6551" y="6778"/>
                    <a:pt x="6566" y="6756"/>
                    <a:pt x="6566" y="6756"/>
                  </a:cubicBezTo>
                  <a:cubicBezTo>
                    <a:pt x="6573" y="6748"/>
                    <a:pt x="6580" y="6734"/>
                    <a:pt x="6602" y="6712"/>
                  </a:cubicBezTo>
                  <a:cubicBezTo>
                    <a:pt x="6632" y="6683"/>
                    <a:pt x="6646" y="6661"/>
                    <a:pt x="6646" y="6646"/>
                  </a:cubicBezTo>
                  <a:cubicBezTo>
                    <a:pt x="6654" y="6624"/>
                    <a:pt x="6654" y="6624"/>
                    <a:pt x="6683" y="6616"/>
                  </a:cubicBezTo>
                  <a:cubicBezTo>
                    <a:pt x="6727" y="6609"/>
                    <a:pt x="6734" y="6609"/>
                    <a:pt x="6756" y="6595"/>
                  </a:cubicBezTo>
                  <a:cubicBezTo>
                    <a:pt x="6763" y="6595"/>
                    <a:pt x="6778" y="6587"/>
                    <a:pt x="6807" y="6573"/>
                  </a:cubicBezTo>
                  <a:cubicBezTo>
                    <a:pt x="6859" y="6551"/>
                    <a:pt x="6881" y="6543"/>
                    <a:pt x="6903" y="6543"/>
                  </a:cubicBezTo>
                  <a:cubicBezTo>
                    <a:pt x="6910" y="6543"/>
                    <a:pt x="6917" y="6551"/>
                    <a:pt x="6932" y="6551"/>
                  </a:cubicBezTo>
                  <a:cubicBezTo>
                    <a:pt x="6939" y="6551"/>
                    <a:pt x="6947" y="6551"/>
                    <a:pt x="6954" y="6551"/>
                  </a:cubicBezTo>
                  <a:cubicBezTo>
                    <a:pt x="6969" y="6551"/>
                    <a:pt x="6991" y="6551"/>
                    <a:pt x="6991" y="6514"/>
                  </a:cubicBezTo>
                  <a:cubicBezTo>
                    <a:pt x="6998" y="6507"/>
                    <a:pt x="6998" y="6492"/>
                    <a:pt x="7005" y="6477"/>
                  </a:cubicBezTo>
                  <a:cubicBezTo>
                    <a:pt x="7020" y="6463"/>
                    <a:pt x="7027" y="6455"/>
                    <a:pt x="7035" y="6455"/>
                  </a:cubicBezTo>
                  <a:cubicBezTo>
                    <a:pt x="7035" y="6455"/>
                    <a:pt x="7042" y="6463"/>
                    <a:pt x="7049" y="6470"/>
                  </a:cubicBezTo>
                  <a:cubicBezTo>
                    <a:pt x="7064" y="6521"/>
                    <a:pt x="7152" y="6580"/>
                    <a:pt x="7196" y="6580"/>
                  </a:cubicBezTo>
                  <a:cubicBezTo>
                    <a:pt x="7211" y="6580"/>
                    <a:pt x="7218" y="6580"/>
                    <a:pt x="7225" y="6573"/>
                  </a:cubicBezTo>
                  <a:cubicBezTo>
                    <a:pt x="7232" y="6573"/>
                    <a:pt x="7247" y="6558"/>
                    <a:pt x="7328" y="6528"/>
                  </a:cubicBezTo>
                  <a:cubicBezTo>
                    <a:pt x="7379" y="6514"/>
                    <a:pt x="7379" y="6514"/>
                    <a:pt x="7379" y="6514"/>
                  </a:cubicBezTo>
                  <a:cubicBezTo>
                    <a:pt x="7342" y="6485"/>
                    <a:pt x="7342" y="6485"/>
                    <a:pt x="7342" y="6485"/>
                  </a:cubicBezTo>
                  <a:cubicBezTo>
                    <a:pt x="7372" y="6463"/>
                    <a:pt x="7401" y="6426"/>
                    <a:pt x="7423" y="6397"/>
                  </a:cubicBezTo>
                  <a:cubicBezTo>
                    <a:pt x="7467" y="6345"/>
                    <a:pt x="7467" y="6316"/>
                    <a:pt x="7430" y="6214"/>
                  </a:cubicBezTo>
                  <a:cubicBezTo>
                    <a:pt x="7423" y="6184"/>
                    <a:pt x="7416" y="6162"/>
                    <a:pt x="7408" y="6140"/>
                  </a:cubicBezTo>
                  <a:cubicBezTo>
                    <a:pt x="7401" y="6074"/>
                    <a:pt x="7386" y="6023"/>
                    <a:pt x="7306" y="6001"/>
                  </a:cubicBezTo>
                  <a:cubicBezTo>
                    <a:pt x="7232" y="5986"/>
                    <a:pt x="7225" y="5942"/>
                    <a:pt x="7203" y="5862"/>
                  </a:cubicBezTo>
                  <a:cubicBezTo>
                    <a:pt x="7203" y="5854"/>
                    <a:pt x="7203" y="5854"/>
                    <a:pt x="7203" y="5854"/>
                  </a:cubicBezTo>
                  <a:cubicBezTo>
                    <a:pt x="7188" y="5788"/>
                    <a:pt x="7152" y="5759"/>
                    <a:pt x="7123" y="5723"/>
                  </a:cubicBezTo>
                  <a:cubicBezTo>
                    <a:pt x="7101" y="5701"/>
                    <a:pt x="7079" y="5678"/>
                    <a:pt x="7064" y="5649"/>
                  </a:cubicBezTo>
                  <a:cubicBezTo>
                    <a:pt x="7027" y="5591"/>
                    <a:pt x="7035" y="5583"/>
                    <a:pt x="7108" y="5517"/>
                  </a:cubicBezTo>
                  <a:cubicBezTo>
                    <a:pt x="7166" y="5459"/>
                    <a:pt x="7262" y="5319"/>
                    <a:pt x="7247" y="5224"/>
                  </a:cubicBezTo>
                  <a:cubicBezTo>
                    <a:pt x="7247" y="5202"/>
                    <a:pt x="7240" y="5180"/>
                    <a:pt x="7240" y="5166"/>
                  </a:cubicBezTo>
                  <a:cubicBezTo>
                    <a:pt x="7232" y="5122"/>
                    <a:pt x="7225" y="5100"/>
                    <a:pt x="7247" y="5056"/>
                  </a:cubicBezTo>
                  <a:cubicBezTo>
                    <a:pt x="7254" y="5048"/>
                    <a:pt x="7254" y="5034"/>
                    <a:pt x="7262" y="5026"/>
                  </a:cubicBezTo>
                  <a:cubicBezTo>
                    <a:pt x="7306" y="4946"/>
                    <a:pt x="7379" y="4807"/>
                    <a:pt x="7284" y="4733"/>
                  </a:cubicBezTo>
                  <a:cubicBezTo>
                    <a:pt x="7174" y="4653"/>
                    <a:pt x="7130" y="4587"/>
                    <a:pt x="7166" y="4543"/>
                  </a:cubicBezTo>
                  <a:cubicBezTo>
                    <a:pt x="7203" y="4492"/>
                    <a:pt x="7211" y="4462"/>
                    <a:pt x="7196" y="4440"/>
                  </a:cubicBezTo>
                  <a:cubicBezTo>
                    <a:pt x="7196" y="4433"/>
                    <a:pt x="7181" y="4426"/>
                    <a:pt x="7166" y="4426"/>
                  </a:cubicBezTo>
                  <a:lnTo>
                    <a:pt x="7166" y="4426"/>
                  </a:lnTo>
                  <a:cubicBezTo>
                    <a:pt x="7152" y="4418"/>
                    <a:pt x="7137" y="4411"/>
                    <a:pt x="7137" y="4396"/>
                  </a:cubicBezTo>
                  <a:lnTo>
                    <a:pt x="7137" y="4396"/>
                  </a:lnTo>
                  <a:cubicBezTo>
                    <a:pt x="7137" y="4396"/>
                    <a:pt x="7137" y="4396"/>
                    <a:pt x="7144" y="4389"/>
                  </a:cubicBezTo>
                  <a:cubicBezTo>
                    <a:pt x="7152" y="4382"/>
                    <a:pt x="7166" y="4374"/>
                    <a:pt x="7174" y="4360"/>
                  </a:cubicBezTo>
                  <a:cubicBezTo>
                    <a:pt x="7196" y="4330"/>
                    <a:pt x="7188" y="4279"/>
                    <a:pt x="7174" y="4250"/>
                  </a:cubicBezTo>
                  <a:cubicBezTo>
                    <a:pt x="7152" y="4206"/>
                    <a:pt x="7115" y="4169"/>
                    <a:pt x="7079" y="4162"/>
                  </a:cubicBezTo>
                  <a:cubicBezTo>
                    <a:pt x="7071" y="4162"/>
                    <a:pt x="7056" y="4162"/>
                    <a:pt x="7042" y="4162"/>
                  </a:cubicBezTo>
                  <a:cubicBezTo>
                    <a:pt x="7005" y="4154"/>
                    <a:pt x="6895" y="4133"/>
                    <a:pt x="6888" y="4110"/>
                  </a:cubicBezTo>
                  <a:cubicBezTo>
                    <a:pt x="6881" y="4081"/>
                    <a:pt x="6873" y="4059"/>
                    <a:pt x="6859" y="4030"/>
                  </a:cubicBezTo>
                  <a:cubicBezTo>
                    <a:pt x="6844" y="3986"/>
                    <a:pt x="6822" y="3942"/>
                    <a:pt x="6822" y="3898"/>
                  </a:cubicBezTo>
                  <a:cubicBezTo>
                    <a:pt x="6815" y="3847"/>
                    <a:pt x="6793" y="3817"/>
                    <a:pt x="6771" y="3795"/>
                  </a:cubicBezTo>
                  <a:cubicBezTo>
                    <a:pt x="6749" y="3766"/>
                    <a:pt x="6742" y="3759"/>
                    <a:pt x="6756" y="3722"/>
                  </a:cubicBezTo>
                  <a:cubicBezTo>
                    <a:pt x="6793" y="3656"/>
                    <a:pt x="6807" y="3634"/>
                    <a:pt x="6844" y="3597"/>
                  </a:cubicBezTo>
                  <a:cubicBezTo>
                    <a:pt x="6851" y="3590"/>
                    <a:pt x="6866" y="3576"/>
                    <a:pt x="6881" y="3554"/>
                  </a:cubicBezTo>
                  <a:cubicBezTo>
                    <a:pt x="6939" y="3488"/>
                    <a:pt x="6925" y="3451"/>
                    <a:pt x="6910" y="3392"/>
                  </a:cubicBezTo>
                  <a:cubicBezTo>
                    <a:pt x="6903" y="3385"/>
                    <a:pt x="6903" y="3378"/>
                    <a:pt x="6895" y="3370"/>
                  </a:cubicBezTo>
                  <a:cubicBezTo>
                    <a:pt x="6881" y="3312"/>
                    <a:pt x="6888" y="3246"/>
                    <a:pt x="6917" y="3224"/>
                  </a:cubicBezTo>
                  <a:cubicBezTo>
                    <a:pt x="6932" y="3209"/>
                    <a:pt x="6939" y="3195"/>
                    <a:pt x="6939" y="3173"/>
                  </a:cubicBezTo>
                  <a:cubicBezTo>
                    <a:pt x="6947" y="3121"/>
                    <a:pt x="6866" y="3048"/>
                    <a:pt x="6793" y="2989"/>
                  </a:cubicBezTo>
                  <a:cubicBezTo>
                    <a:pt x="6771" y="2975"/>
                    <a:pt x="6734" y="2960"/>
                    <a:pt x="6683" y="2938"/>
                  </a:cubicBezTo>
                  <a:cubicBezTo>
                    <a:pt x="6610" y="2909"/>
                    <a:pt x="6514" y="2872"/>
                    <a:pt x="6485" y="2821"/>
                  </a:cubicBezTo>
                  <a:cubicBezTo>
                    <a:pt x="6470" y="2784"/>
                    <a:pt x="6456" y="2755"/>
                    <a:pt x="6448" y="2733"/>
                  </a:cubicBezTo>
                  <a:cubicBezTo>
                    <a:pt x="6426" y="2674"/>
                    <a:pt x="6412" y="2630"/>
                    <a:pt x="6346" y="2608"/>
                  </a:cubicBezTo>
                  <a:cubicBezTo>
                    <a:pt x="6302" y="2601"/>
                    <a:pt x="6280" y="2579"/>
                    <a:pt x="6251" y="2557"/>
                  </a:cubicBezTo>
                  <a:cubicBezTo>
                    <a:pt x="6229" y="2542"/>
                    <a:pt x="6199" y="2520"/>
                    <a:pt x="6155" y="2498"/>
                  </a:cubicBezTo>
                  <a:cubicBezTo>
                    <a:pt x="6075" y="2462"/>
                    <a:pt x="6009" y="2374"/>
                    <a:pt x="6009" y="2374"/>
                  </a:cubicBezTo>
                  <a:cubicBezTo>
                    <a:pt x="6001" y="2359"/>
                    <a:pt x="6001" y="2359"/>
                    <a:pt x="6001" y="2359"/>
                  </a:cubicBezTo>
                  <a:cubicBezTo>
                    <a:pt x="5980" y="2359"/>
                    <a:pt x="5980" y="2359"/>
                    <a:pt x="5980" y="2359"/>
                  </a:cubicBezTo>
                  <a:cubicBezTo>
                    <a:pt x="5980" y="2359"/>
                    <a:pt x="5980" y="2359"/>
                    <a:pt x="5965" y="2359"/>
                  </a:cubicBezTo>
                  <a:cubicBezTo>
                    <a:pt x="5913" y="2359"/>
                    <a:pt x="5870" y="2352"/>
                    <a:pt x="5862" y="2330"/>
                  </a:cubicBezTo>
                  <a:cubicBezTo>
                    <a:pt x="5855" y="2330"/>
                    <a:pt x="5855" y="2323"/>
                    <a:pt x="5855" y="2308"/>
                  </a:cubicBezTo>
                  <a:cubicBezTo>
                    <a:pt x="5862" y="2271"/>
                    <a:pt x="5870" y="2249"/>
                    <a:pt x="5884" y="2227"/>
                  </a:cubicBezTo>
                  <a:cubicBezTo>
                    <a:pt x="5899" y="2183"/>
                    <a:pt x="5913" y="2147"/>
                    <a:pt x="5884" y="2095"/>
                  </a:cubicBezTo>
                  <a:cubicBezTo>
                    <a:pt x="5833" y="1993"/>
                    <a:pt x="5862" y="1956"/>
                    <a:pt x="5884" y="1942"/>
                  </a:cubicBezTo>
                  <a:cubicBezTo>
                    <a:pt x="6009" y="1861"/>
                    <a:pt x="6082" y="1795"/>
                    <a:pt x="6119" y="1751"/>
                  </a:cubicBezTo>
                  <a:cubicBezTo>
                    <a:pt x="6126" y="1744"/>
                    <a:pt x="6133" y="1736"/>
                    <a:pt x="6141" y="1729"/>
                  </a:cubicBezTo>
                  <a:cubicBezTo>
                    <a:pt x="6214" y="1641"/>
                    <a:pt x="6273" y="1560"/>
                    <a:pt x="6273" y="1494"/>
                  </a:cubicBezTo>
                  <a:cubicBezTo>
                    <a:pt x="6273" y="1428"/>
                    <a:pt x="6265" y="1267"/>
                    <a:pt x="6251" y="1194"/>
                  </a:cubicBezTo>
                  <a:cubicBezTo>
                    <a:pt x="6243" y="1143"/>
                    <a:pt x="6251" y="1114"/>
                    <a:pt x="6302" y="1047"/>
                  </a:cubicBezTo>
                  <a:cubicBezTo>
                    <a:pt x="6338" y="1011"/>
                    <a:pt x="6375" y="945"/>
                    <a:pt x="6375" y="886"/>
                  </a:cubicBezTo>
                  <a:cubicBezTo>
                    <a:pt x="6368" y="857"/>
                    <a:pt x="6353" y="835"/>
                    <a:pt x="6331" y="813"/>
                  </a:cubicBezTo>
                  <a:cubicBezTo>
                    <a:pt x="6287" y="776"/>
                    <a:pt x="6273" y="718"/>
                    <a:pt x="6273" y="681"/>
                  </a:cubicBezTo>
                  <a:cubicBezTo>
                    <a:pt x="6273" y="652"/>
                    <a:pt x="6273" y="652"/>
                    <a:pt x="6273" y="652"/>
                  </a:cubicBezTo>
                  <a:cubicBezTo>
                    <a:pt x="6243" y="652"/>
                    <a:pt x="6243" y="652"/>
                    <a:pt x="6243" y="652"/>
                  </a:cubicBezTo>
                  <a:cubicBezTo>
                    <a:pt x="6177" y="652"/>
                    <a:pt x="6163" y="674"/>
                    <a:pt x="6141" y="703"/>
                  </a:cubicBezTo>
                  <a:cubicBezTo>
                    <a:pt x="6133" y="718"/>
                    <a:pt x="6119" y="740"/>
                    <a:pt x="6097" y="754"/>
                  </a:cubicBezTo>
                  <a:cubicBezTo>
                    <a:pt x="6016" y="820"/>
                    <a:pt x="6016" y="820"/>
                    <a:pt x="5965" y="879"/>
                  </a:cubicBezTo>
                  <a:cubicBezTo>
                    <a:pt x="5950" y="894"/>
                    <a:pt x="5943" y="908"/>
                    <a:pt x="5935" y="916"/>
                  </a:cubicBezTo>
                  <a:cubicBezTo>
                    <a:pt x="5935" y="923"/>
                    <a:pt x="5928" y="923"/>
                    <a:pt x="5928" y="930"/>
                  </a:cubicBezTo>
                  <a:cubicBezTo>
                    <a:pt x="5921" y="930"/>
                    <a:pt x="5906" y="923"/>
                    <a:pt x="5899" y="923"/>
                  </a:cubicBezTo>
                  <a:cubicBezTo>
                    <a:pt x="5862" y="908"/>
                    <a:pt x="5833" y="908"/>
                    <a:pt x="5804" y="908"/>
                  </a:cubicBezTo>
                  <a:cubicBezTo>
                    <a:pt x="5782" y="908"/>
                    <a:pt x="5760" y="908"/>
                    <a:pt x="5723" y="901"/>
                  </a:cubicBezTo>
                  <a:cubicBezTo>
                    <a:pt x="5701" y="901"/>
                    <a:pt x="5694" y="894"/>
                    <a:pt x="5694" y="894"/>
                  </a:cubicBezTo>
                  <a:cubicBezTo>
                    <a:pt x="5694" y="894"/>
                    <a:pt x="5694" y="886"/>
                    <a:pt x="5716" y="850"/>
                  </a:cubicBezTo>
                  <a:cubicBezTo>
                    <a:pt x="5738" y="806"/>
                    <a:pt x="5804" y="725"/>
                    <a:pt x="5884" y="674"/>
                  </a:cubicBezTo>
                  <a:cubicBezTo>
                    <a:pt x="5957" y="615"/>
                    <a:pt x="5943" y="557"/>
                    <a:pt x="5928" y="513"/>
                  </a:cubicBezTo>
                  <a:cubicBezTo>
                    <a:pt x="5928" y="491"/>
                    <a:pt x="5921" y="476"/>
                    <a:pt x="5921" y="461"/>
                  </a:cubicBezTo>
                  <a:cubicBezTo>
                    <a:pt x="5928" y="417"/>
                    <a:pt x="5921" y="388"/>
                    <a:pt x="5906" y="366"/>
                  </a:cubicBezTo>
                  <a:cubicBezTo>
                    <a:pt x="5899" y="359"/>
                    <a:pt x="5884" y="351"/>
                    <a:pt x="5870" y="351"/>
                  </a:cubicBezTo>
                  <a:cubicBezTo>
                    <a:pt x="5862" y="351"/>
                    <a:pt x="5855" y="351"/>
                    <a:pt x="5847" y="351"/>
                  </a:cubicBezTo>
                  <a:cubicBezTo>
                    <a:pt x="5840" y="359"/>
                    <a:pt x="5818" y="359"/>
                    <a:pt x="5796" y="359"/>
                  </a:cubicBezTo>
                  <a:cubicBezTo>
                    <a:pt x="5767" y="359"/>
                    <a:pt x="5745" y="359"/>
                    <a:pt x="5730" y="344"/>
                  </a:cubicBezTo>
                  <a:cubicBezTo>
                    <a:pt x="5708" y="337"/>
                    <a:pt x="5694" y="329"/>
                    <a:pt x="5679" y="329"/>
                  </a:cubicBezTo>
                  <a:cubicBezTo>
                    <a:pt x="5657" y="329"/>
                    <a:pt x="5642" y="337"/>
                    <a:pt x="5628" y="359"/>
                  </a:cubicBezTo>
                  <a:cubicBezTo>
                    <a:pt x="5613" y="366"/>
                    <a:pt x="5613" y="366"/>
                    <a:pt x="5613" y="366"/>
                  </a:cubicBezTo>
                  <a:cubicBezTo>
                    <a:pt x="5569" y="395"/>
                    <a:pt x="5569" y="395"/>
                    <a:pt x="5525" y="410"/>
                  </a:cubicBezTo>
                  <a:cubicBezTo>
                    <a:pt x="5518" y="417"/>
                    <a:pt x="5518" y="417"/>
                    <a:pt x="5518" y="417"/>
                  </a:cubicBezTo>
                  <a:cubicBezTo>
                    <a:pt x="5511" y="417"/>
                    <a:pt x="5511" y="410"/>
                    <a:pt x="5503" y="403"/>
                  </a:cubicBezTo>
                  <a:cubicBezTo>
                    <a:pt x="5496" y="388"/>
                    <a:pt x="5481" y="373"/>
                    <a:pt x="5466" y="366"/>
                  </a:cubicBezTo>
                  <a:cubicBezTo>
                    <a:pt x="5459" y="359"/>
                    <a:pt x="5444" y="351"/>
                    <a:pt x="5430" y="351"/>
                  </a:cubicBezTo>
                  <a:cubicBezTo>
                    <a:pt x="5408" y="351"/>
                    <a:pt x="5386" y="366"/>
                    <a:pt x="5364" y="381"/>
                  </a:cubicBezTo>
                  <a:cubicBezTo>
                    <a:pt x="5356" y="388"/>
                    <a:pt x="5342" y="395"/>
                    <a:pt x="5327" y="403"/>
                  </a:cubicBezTo>
                  <a:cubicBezTo>
                    <a:pt x="5320" y="410"/>
                    <a:pt x="5313" y="410"/>
                    <a:pt x="5305" y="410"/>
                  </a:cubicBezTo>
                  <a:cubicBezTo>
                    <a:pt x="5298" y="410"/>
                    <a:pt x="5291" y="410"/>
                    <a:pt x="5276" y="373"/>
                  </a:cubicBezTo>
                  <a:cubicBezTo>
                    <a:pt x="5269" y="366"/>
                    <a:pt x="5261" y="351"/>
                    <a:pt x="5254" y="329"/>
                  </a:cubicBezTo>
                  <a:cubicBezTo>
                    <a:pt x="5247" y="300"/>
                    <a:pt x="5232" y="264"/>
                    <a:pt x="5210" y="234"/>
                  </a:cubicBezTo>
                  <a:cubicBezTo>
                    <a:pt x="5203" y="227"/>
                    <a:pt x="5203" y="219"/>
                    <a:pt x="5195" y="205"/>
                  </a:cubicBezTo>
                  <a:cubicBezTo>
                    <a:pt x="5188" y="176"/>
                    <a:pt x="5173" y="139"/>
                    <a:pt x="5122" y="132"/>
                  </a:cubicBezTo>
                  <a:cubicBezTo>
                    <a:pt x="5093" y="124"/>
                    <a:pt x="5085" y="117"/>
                    <a:pt x="5056" y="73"/>
                  </a:cubicBezTo>
                  <a:cubicBezTo>
                    <a:pt x="5049" y="66"/>
                    <a:pt x="5049" y="66"/>
                    <a:pt x="5049" y="66"/>
                  </a:cubicBezTo>
                  <a:cubicBezTo>
                    <a:pt x="5027" y="29"/>
                    <a:pt x="4998" y="0"/>
                    <a:pt x="4961" y="0"/>
                  </a:cubicBezTo>
                  <a:lnTo>
                    <a:pt x="4961" y="0"/>
                  </a:lnTo>
                  <a:lnTo>
                    <a:pt x="4961" y="29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39" name="Freeform 138"/>
            <p:cNvSpPr>
              <a:spLocks noChangeArrowheads="1"/>
            </p:cNvSpPr>
            <p:nvPr/>
          </p:nvSpPr>
          <p:spPr bwMode="auto">
            <a:xfrm>
              <a:off x="8227354" y="6785783"/>
              <a:ext cx="2498751" cy="1951579"/>
            </a:xfrm>
            <a:custGeom>
              <a:avLst/>
              <a:gdLst>
                <a:gd name="T0" fmla="*/ 6177 w 6500"/>
                <a:gd name="T1" fmla="*/ 374 h 5137"/>
                <a:gd name="T2" fmla="*/ 5488 w 6500"/>
                <a:gd name="T3" fmla="*/ 125 h 5137"/>
                <a:gd name="T4" fmla="*/ 5092 w 6500"/>
                <a:gd name="T5" fmla="*/ 249 h 5137"/>
                <a:gd name="T6" fmla="*/ 4733 w 6500"/>
                <a:gd name="T7" fmla="*/ 300 h 5137"/>
                <a:gd name="T8" fmla="*/ 4404 w 6500"/>
                <a:gd name="T9" fmla="*/ 681 h 5137"/>
                <a:gd name="T10" fmla="*/ 4001 w 6500"/>
                <a:gd name="T11" fmla="*/ 887 h 5137"/>
                <a:gd name="T12" fmla="*/ 3275 w 6500"/>
                <a:gd name="T13" fmla="*/ 843 h 5137"/>
                <a:gd name="T14" fmla="*/ 2880 w 6500"/>
                <a:gd name="T15" fmla="*/ 806 h 5137"/>
                <a:gd name="T16" fmla="*/ 2630 w 6500"/>
                <a:gd name="T17" fmla="*/ 689 h 5137"/>
                <a:gd name="T18" fmla="*/ 2565 w 6500"/>
                <a:gd name="T19" fmla="*/ 381 h 5137"/>
                <a:gd name="T20" fmla="*/ 2293 w 6500"/>
                <a:gd name="T21" fmla="*/ 125 h 5137"/>
                <a:gd name="T22" fmla="*/ 2227 w 6500"/>
                <a:gd name="T23" fmla="*/ 103 h 5137"/>
                <a:gd name="T24" fmla="*/ 1898 w 6500"/>
                <a:gd name="T25" fmla="*/ 22 h 5137"/>
                <a:gd name="T26" fmla="*/ 1487 w 6500"/>
                <a:gd name="T27" fmla="*/ 205 h 5137"/>
                <a:gd name="T28" fmla="*/ 1158 w 6500"/>
                <a:gd name="T29" fmla="*/ 345 h 5137"/>
                <a:gd name="T30" fmla="*/ 762 w 6500"/>
                <a:gd name="T31" fmla="*/ 432 h 5137"/>
                <a:gd name="T32" fmla="*/ 549 w 6500"/>
                <a:gd name="T33" fmla="*/ 616 h 5137"/>
                <a:gd name="T34" fmla="*/ 520 w 6500"/>
                <a:gd name="T35" fmla="*/ 997 h 5137"/>
                <a:gd name="T36" fmla="*/ 586 w 6500"/>
                <a:gd name="T37" fmla="*/ 1532 h 5137"/>
                <a:gd name="T38" fmla="*/ 652 w 6500"/>
                <a:gd name="T39" fmla="*/ 1956 h 5137"/>
                <a:gd name="T40" fmla="*/ 799 w 6500"/>
                <a:gd name="T41" fmla="*/ 2007 h 5137"/>
                <a:gd name="T42" fmla="*/ 1202 w 6500"/>
                <a:gd name="T43" fmla="*/ 2102 h 5137"/>
                <a:gd name="T44" fmla="*/ 1502 w 6500"/>
                <a:gd name="T45" fmla="*/ 2373 h 5137"/>
                <a:gd name="T46" fmla="*/ 1150 w 6500"/>
                <a:gd name="T47" fmla="*/ 2754 h 5137"/>
                <a:gd name="T48" fmla="*/ 952 w 6500"/>
                <a:gd name="T49" fmla="*/ 2879 h 5137"/>
                <a:gd name="T50" fmla="*/ 791 w 6500"/>
                <a:gd name="T51" fmla="*/ 3040 h 5137"/>
                <a:gd name="T52" fmla="*/ 784 w 6500"/>
                <a:gd name="T53" fmla="*/ 3201 h 5137"/>
                <a:gd name="T54" fmla="*/ 887 w 6500"/>
                <a:gd name="T55" fmla="*/ 3480 h 5137"/>
                <a:gd name="T56" fmla="*/ 593 w 6500"/>
                <a:gd name="T57" fmla="*/ 3604 h 5137"/>
                <a:gd name="T58" fmla="*/ 469 w 6500"/>
                <a:gd name="T59" fmla="*/ 3744 h 5137"/>
                <a:gd name="T60" fmla="*/ 300 w 6500"/>
                <a:gd name="T61" fmla="*/ 3634 h 5137"/>
                <a:gd name="T62" fmla="*/ 44 w 6500"/>
                <a:gd name="T63" fmla="*/ 3846 h 5137"/>
                <a:gd name="T64" fmla="*/ 117 w 6500"/>
                <a:gd name="T65" fmla="*/ 4146 h 5137"/>
                <a:gd name="T66" fmla="*/ 249 w 6500"/>
                <a:gd name="T67" fmla="*/ 4520 h 5137"/>
                <a:gd name="T68" fmla="*/ 659 w 6500"/>
                <a:gd name="T69" fmla="*/ 4579 h 5137"/>
                <a:gd name="T70" fmla="*/ 909 w 6500"/>
                <a:gd name="T71" fmla="*/ 4916 h 5137"/>
                <a:gd name="T72" fmla="*/ 1304 w 6500"/>
                <a:gd name="T73" fmla="*/ 4454 h 5137"/>
                <a:gd name="T74" fmla="*/ 2176 w 6500"/>
                <a:gd name="T75" fmla="*/ 4154 h 5137"/>
                <a:gd name="T76" fmla="*/ 2565 w 6500"/>
                <a:gd name="T77" fmla="*/ 3897 h 5137"/>
                <a:gd name="T78" fmla="*/ 3063 w 6500"/>
                <a:gd name="T79" fmla="*/ 3612 h 5137"/>
                <a:gd name="T80" fmla="*/ 3349 w 6500"/>
                <a:gd name="T81" fmla="*/ 3502 h 5137"/>
                <a:gd name="T82" fmla="*/ 3678 w 6500"/>
                <a:gd name="T83" fmla="*/ 3113 h 5137"/>
                <a:gd name="T84" fmla="*/ 4242 w 6500"/>
                <a:gd name="T85" fmla="*/ 2967 h 5137"/>
                <a:gd name="T86" fmla="*/ 4946 w 6500"/>
                <a:gd name="T87" fmla="*/ 2476 h 5137"/>
                <a:gd name="T88" fmla="*/ 4953 w 6500"/>
                <a:gd name="T89" fmla="*/ 2102 h 5137"/>
                <a:gd name="T90" fmla="*/ 5305 w 6500"/>
                <a:gd name="T91" fmla="*/ 1970 h 5137"/>
                <a:gd name="T92" fmla="*/ 5693 w 6500"/>
                <a:gd name="T93" fmla="*/ 2300 h 5137"/>
                <a:gd name="T94" fmla="*/ 6155 w 6500"/>
                <a:gd name="T95" fmla="*/ 2513 h 5137"/>
                <a:gd name="T96" fmla="*/ 6477 w 6500"/>
                <a:gd name="T97" fmla="*/ 1209 h 5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00" h="5137">
                  <a:moveTo>
                    <a:pt x="6382" y="916"/>
                  </a:moveTo>
                  <a:lnTo>
                    <a:pt x="6382" y="916"/>
                  </a:lnTo>
                  <a:cubicBezTo>
                    <a:pt x="6338" y="828"/>
                    <a:pt x="6250" y="667"/>
                    <a:pt x="6294" y="579"/>
                  </a:cubicBezTo>
                  <a:cubicBezTo>
                    <a:pt x="6338" y="484"/>
                    <a:pt x="6294" y="337"/>
                    <a:pt x="6177" y="374"/>
                  </a:cubicBezTo>
                  <a:cubicBezTo>
                    <a:pt x="6067" y="403"/>
                    <a:pt x="5979" y="330"/>
                    <a:pt x="5906" y="293"/>
                  </a:cubicBezTo>
                  <a:cubicBezTo>
                    <a:pt x="5854" y="264"/>
                    <a:pt x="5774" y="198"/>
                    <a:pt x="5737" y="169"/>
                  </a:cubicBezTo>
                  <a:cubicBezTo>
                    <a:pt x="5693" y="183"/>
                    <a:pt x="5642" y="198"/>
                    <a:pt x="5628" y="205"/>
                  </a:cubicBezTo>
                  <a:cubicBezTo>
                    <a:pt x="5605" y="227"/>
                    <a:pt x="5510" y="169"/>
                    <a:pt x="5488" y="125"/>
                  </a:cubicBezTo>
                  <a:cubicBezTo>
                    <a:pt x="5473" y="81"/>
                    <a:pt x="5430" y="73"/>
                    <a:pt x="5400" y="125"/>
                  </a:cubicBezTo>
                  <a:cubicBezTo>
                    <a:pt x="5364" y="176"/>
                    <a:pt x="5400" y="190"/>
                    <a:pt x="5356" y="183"/>
                  </a:cubicBezTo>
                  <a:cubicBezTo>
                    <a:pt x="5312" y="176"/>
                    <a:pt x="5298" y="176"/>
                    <a:pt x="5210" y="205"/>
                  </a:cubicBezTo>
                  <a:cubicBezTo>
                    <a:pt x="5129" y="242"/>
                    <a:pt x="5166" y="235"/>
                    <a:pt x="5092" y="249"/>
                  </a:cubicBezTo>
                  <a:cubicBezTo>
                    <a:pt x="5019" y="264"/>
                    <a:pt x="5056" y="300"/>
                    <a:pt x="4997" y="352"/>
                  </a:cubicBezTo>
                  <a:cubicBezTo>
                    <a:pt x="4939" y="403"/>
                    <a:pt x="4968" y="418"/>
                    <a:pt x="4939" y="396"/>
                  </a:cubicBezTo>
                  <a:cubicBezTo>
                    <a:pt x="4917" y="366"/>
                    <a:pt x="4931" y="337"/>
                    <a:pt x="4880" y="337"/>
                  </a:cubicBezTo>
                  <a:cubicBezTo>
                    <a:pt x="4829" y="337"/>
                    <a:pt x="4770" y="337"/>
                    <a:pt x="4733" y="300"/>
                  </a:cubicBezTo>
                  <a:cubicBezTo>
                    <a:pt x="4704" y="264"/>
                    <a:pt x="4602" y="300"/>
                    <a:pt x="4550" y="315"/>
                  </a:cubicBezTo>
                  <a:cubicBezTo>
                    <a:pt x="4499" y="337"/>
                    <a:pt x="4506" y="388"/>
                    <a:pt x="4470" y="454"/>
                  </a:cubicBezTo>
                  <a:cubicBezTo>
                    <a:pt x="4440" y="520"/>
                    <a:pt x="4455" y="528"/>
                    <a:pt x="4404" y="550"/>
                  </a:cubicBezTo>
                  <a:cubicBezTo>
                    <a:pt x="4352" y="564"/>
                    <a:pt x="4397" y="616"/>
                    <a:pt x="4404" y="681"/>
                  </a:cubicBezTo>
                  <a:cubicBezTo>
                    <a:pt x="4411" y="755"/>
                    <a:pt x="4382" y="777"/>
                    <a:pt x="4345" y="843"/>
                  </a:cubicBezTo>
                  <a:cubicBezTo>
                    <a:pt x="4309" y="916"/>
                    <a:pt x="4264" y="887"/>
                    <a:pt x="4264" y="843"/>
                  </a:cubicBezTo>
                  <a:cubicBezTo>
                    <a:pt x="4264" y="806"/>
                    <a:pt x="4235" y="806"/>
                    <a:pt x="4184" y="835"/>
                  </a:cubicBezTo>
                  <a:cubicBezTo>
                    <a:pt x="4133" y="872"/>
                    <a:pt x="4103" y="865"/>
                    <a:pt x="4001" y="887"/>
                  </a:cubicBezTo>
                  <a:cubicBezTo>
                    <a:pt x="3906" y="916"/>
                    <a:pt x="3876" y="916"/>
                    <a:pt x="3788" y="945"/>
                  </a:cubicBezTo>
                  <a:cubicBezTo>
                    <a:pt x="3708" y="982"/>
                    <a:pt x="3554" y="931"/>
                    <a:pt x="3480" y="923"/>
                  </a:cubicBezTo>
                  <a:cubicBezTo>
                    <a:pt x="3400" y="916"/>
                    <a:pt x="3349" y="923"/>
                    <a:pt x="3312" y="916"/>
                  </a:cubicBezTo>
                  <a:cubicBezTo>
                    <a:pt x="3283" y="901"/>
                    <a:pt x="3341" y="857"/>
                    <a:pt x="3275" y="843"/>
                  </a:cubicBezTo>
                  <a:cubicBezTo>
                    <a:pt x="3202" y="835"/>
                    <a:pt x="3165" y="784"/>
                    <a:pt x="3114" y="762"/>
                  </a:cubicBezTo>
                  <a:cubicBezTo>
                    <a:pt x="3063" y="733"/>
                    <a:pt x="3114" y="674"/>
                    <a:pt x="3063" y="711"/>
                  </a:cubicBezTo>
                  <a:cubicBezTo>
                    <a:pt x="3011" y="740"/>
                    <a:pt x="3011" y="769"/>
                    <a:pt x="2953" y="777"/>
                  </a:cubicBezTo>
                  <a:cubicBezTo>
                    <a:pt x="2887" y="784"/>
                    <a:pt x="2916" y="755"/>
                    <a:pt x="2880" y="806"/>
                  </a:cubicBezTo>
                  <a:cubicBezTo>
                    <a:pt x="2850" y="857"/>
                    <a:pt x="2821" y="865"/>
                    <a:pt x="2770" y="923"/>
                  </a:cubicBezTo>
                  <a:cubicBezTo>
                    <a:pt x="2718" y="982"/>
                    <a:pt x="2674" y="894"/>
                    <a:pt x="2645" y="879"/>
                  </a:cubicBezTo>
                  <a:cubicBezTo>
                    <a:pt x="2608" y="865"/>
                    <a:pt x="2608" y="821"/>
                    <a:pt x="2630" y="777"/>
                  </a:cubicBezTo>
                  <a:cubicBezTo>
                    <a:pt x="2645" y="733"/>
                    <a:pt x="2638" y="726"/>
                    <a:pt x="2630" y="689"/>
                  </a:cubicBezTo>
                  <a:cubicBezTo>
                    <a:pt x="2616" y="659"/>
                    <a:pt x="2594" y="645"/>
                    <a:pt x="2594" y="608"/>
                  </a:cubicBezTo>
                  <a:cubicBezTo>
                    <a:pt x="2594" y="572"/>
                    <a:pt x="2630" y="572"/>
                    <a:pt x="2652" y="550"/>
                  </a:cubicBezTo>
                  <a:cubicBezTo>
                    <a:pt x="2674" y="520"/>
                    <a:pt x="2638" y="462"/>
                    <a:pt x="2601" y="447"/>
                  </a:cubicBezTo>
                  <a:cubicBezTo>
                    <a:pt x="2565" y="432"/>
                    <a:pt x="2608" y="366"/>
                    <a:pt x="2565" y="381"/>
                  </a:cubicBezTo>
                  <a:cubicBezTo>
                    <a:pt x="2528" y="388"/>
                    <a:pt x="2499" y="352"/>
                    <a:pt x="2499" y="352"/>
                  </a:cubicBezTo>
                  <a:cubicBezTo>
                    <a:pt x="2499" y="352"/>
                    <a:pt x="2513" y="264"/>
                    <a:pt x="2484" y="235"/>
                  </a:cubicBezTo>
                  <a:cubicBezTo>
                    <a:pt x="2447" y="198"/>
                    <a:pt x="2440" y="198"/>
                    <a:pt x="2381" y="205"/>
                  </a:cubicBezTo>
                  <a:cubicBezTo>
                    <a:pt x="2323" y="213"/>
                    <a:pt x="2323" y="147"/>
                    <a:pt x="2293" y="125"/>
                  </a:cubicBezTo>
                  <a:cubicBezTo>
                    <a:pt x="2293" y="117"/>
                    <a:pt x="2293" y="117"/>
                    <a:pt x="2286" y="117"/>
                  </a:cubicBezTo>
                  <a:cubicBezTo>
                    <a:pt x="2271" y="132"/>
                    <a:pt x="2264" y="147"/>
                    <a:pt x="2264" y="147"/>
                  </a:cubicBezTo>
                  <a:cubicBezTo>
                    <a:pt x="2264" y="147"/>
                    <a:pt x="2271" y="132"/>
                    <a:pt x="2286" y="117"/>
                  </a:cubicBezTo>
                  <a:cubicBezTo>
                    <a:pt x="2264" y="95"/>
                    <a:pt x="2257" y="103"/>
                    <a:pt x="2227" y="103"/>
                  </a:cubicBezTo>
                  <a:cubicBezTo>
                    <a:pt x="2191" y="103"/>
                    <a:pt x="2206" y="29"/>
                    <a:pt x="2176" y="22"/>
                  </a:cubicBezTo>
                  <a:cubicBezTo>
                    <a:pt x="2154" y="15"/>
                    <a:pt x="2125" y="51"/>
                    <a:pt x="2081" y="95"/>
                  </a:cubicBezTo>
                  <a:cubicBezTo>
                    <a:pt x="2037" y="139"/>
                    <a:pt x="2000" y="103"/>
                    <a:pt x="1956" y="103"/>
                  </a:cubicBezTo>
                  <a:cubicBezTo>
                    <a:pt x="1912" y="103"/>
                    <a:pt x="1942" y="37"/>
                    <a:pt x="1898" y="22"/>
                  </a:cubicBezTo>
                  <a:cubicBezTo>
                    <a:pt x="1854" y="0"/>
                    <a:pt x="1810" y="22"/>
                    <a:pt x="1773" y="66"/>
                  </a:cubicBezTo>
                  <a:cubicBezTo>
                    <a:pt x="1744" y="103"/>
                    <a:pt x="1729" y="117"/>
                    <a:pt x="1678" y="125"/>
                  </a:cubicBezTo>
                  <a:cubicBezTo>
                    <a:pt x="1627" y="132"/>
                    <a:pt x="1627" y="88"/>
                    <a:pt x="1583" y="95"/>
                  </a:cubicBezTo>
                  <a:cubicBezTo>
                    <a:pt x="1539" y="103"/>
                    <a:pt x="1524" y="154"/>
                    <a:pt x="1487" y="205"/>
                  </a:cubicBezTo>
                  <a:cubicBezTo>
                    <a:pt x="1451" y="257"/>
                    <a:pt x="1436" y="257"/>
                    <a:pt x="1399" y="257"/>
                  </a:cubicBezTo>
                  <a:cubicBezTo>
                    <a:pt x="1370" y="257"/>
                    <a:pt x="1341" y="257"/>
                    <a:pt x="1311" y="264"/>
                  </a:cubicBezTo>
                  <a:cubicBezTo>
                    <a:pt x="1275" y="278"/>
                    <a:pt x="1268" y="278"/>
                    <a:pt x="1231" y="300"/>
                  </a:cubicBezTo>
                  <a:cubicBezTo>
                    <a:pt x="1202" y="330"/>
                    <a:pt x="1180" y="345"/>
                    <a:pt x="1158" y="345"/>
                  </a:cubicBezTo>
                  <a:cubicBezTo>
                    <a:pt x="1128" y="345"/>
                    <a:pt x="1128" y="308"/>
                    <a:pt x="1077" y="308"/>
                  </a:cubicBezTo>
                  <a:cubicBezTo>
                    <a:pt x="1026" y="308"/>
                    <a:pt x="1011" y="345"/>
                    <a:pt x="1011" y="345"/>
                  </a:cubicBezTo>
                  <a:cubicBezTo>
                    <a:pt x="1011" y="345"/>
                    <a:pt x="923" y="359"/>
                    <a:pt x="865" y="359"/>
                  </a:cubicBezTo>
                  <a:cubicBezTo>
                    <a:pt x="806" y="359"/>
                    <a:pt x="791" y="403"/>
                    <a:pt x="762" y="432"/>
                  </a:cubicBezTo>
                  <a:cubicBezTo>
                    <a:pt x="740" y="454"/>
                    <a:pt x="740" y="469"/>
                    <a:pt x="696" y="476"/>
                  </a:cubicBezTo>
                  <a:cubicBezTo>
                    <a:pt x="652" y="491"/>
                    <a:pt x="674" y="432"/>
                    <a:pt x="645" y="447"/>
                  </a:cubicBezTo>
                  <a:cubicBezTo>
                    <a:pt x="623" y="462"/>
                    <a:pt x="623" y="506"/>
                    <a:pt x="616" y="528"/>
                  </a:cubicBezTo>
                  <a:cubicBezTo>
                    <a:pt x="601" y="557"/>
                    <a:pt x="542" y="579"/>
                    <a:pt x="549" y="616"/>
                  </a:cubicBezTo>
                  <a:cubicBezTo>
                    <a:pt x="564" y="652"/>
                    <a:pt x="549" y="718"/>
                    <a:pt x="535" y="740"/>
                  </a:cubicBezTo>
                  <a:cubicBezTo>
                    <a:pt x="520" y="769"/>
                    <a:pt x="498" y="769"/>
                    <a:pt x="476" y="828"/>
                  </a:cubicBezTo>
                  <a:cubicBezTo>
                    <a:pt x="447" y="887"/>
                    <a:pt x="447" y="916"/>
                    <a:pt x="491" y="916"/>
                  </a:cubicBezTo>
                  <a:cubicBezTo>
                    <a:pt x="535" y="916"/>
                    <a:pt x="549" y="967"/>
                    <a:pt x="520" y="997"/>
                  </a:cubicBezTo>
                  <a:cubicBezTo>
                    <a:pt x="484" y="1033"/>
                    <a:pt x="535" y="1099"/>
                    <a:pt x="564" y="1180"/>
                  </a:cubicBezTo>
                  <a:cubicBezTo>
                    <a:pt x="586" y="1253"/>
                    <a:pt x="542" y="1260"/>
                    <a:pt x="491" y="1290"/>
                  </a:cubicBezTo>
                  <a:cubicBezTo>
                    <a:pt x="440" y="1312"/>
                    <a:pt x="491" y="1363"/>
                    <a:pt x="513" y="1451"/>
                  </a:cubicBezTo>
                  <a:cubicBezTo>
                    <a:pt x="528" y="1532"/>
                    <a:pt x="571" y="1502"/>
                    <a:pt x="586" y="1532"/>
                  </a:cubicBezTo>
                  <a:cubicBezTo>
                    <a:pt x="601" y="1568"/>
                    <a:pt x="623" y="1605"/>
                    <a:pt x="593" y="1627"/>
                  </a:cubicBezTo>
                  <a:cubicBezTo>
                    <a:pt x="571" y="1656"/>
                    <a:pt x="564" y="1685"/>
                    <a:pt x="601" y="1737"/>
                  </a:cubicBezTo>
                  <a:cubicBezTo>
                    <a:pt x="645" y="1788"/>
                    <a:pt x="586" y="1883"/>
                    <a:pt x="623" y="1883"/>
                  </a:cubicBezTo>
                  <a:cubicBezTo>
                    <a:pt x="652" y="1883"/>
                    <a:pt x="681" y="1926"/>
                    <a:pt x="652" y="1956"/>
                  </a:cubicBezTo>
                  <a:cubicBezTo>
                    <a:pt x="630" y="1992"/>
                    <a:pt x="740" y="2014"/>
                    <a:pt x="799" y="2007"/>
                  </a:cubicBezTo>
                  <a:cubicBezTo>
                    <a:pt x="813" y="1985"/>
                    <a:pt x="821" y="1970"/>
                    <a:pt x="821" y="1970"/>
                  </a:cubicBezTo>
                  <a:cubicBezTo>
                    <a:pt x="821" y="1970"/>
                    <a:pt x="813" y="1985"/>
                    <a:pt x="799" y="2007"/>
                  </a:cubicBezTo>
                  <a:lnTo>
                    <a:pt x="799" y="2007"/>
                  </a:lnTo>
                  <a:cubicBezTo>
                    <a:pt x="857" y="1999"/>
                    <a:pt x="887" y="2007"/>
                    <a:pt x="909" y="2044"/>
                  </a:cubicBezTo>
                  <a:cubicBezTo>
                    <a:pt x="938" y="2080"/>
                    <a:pt x="989" y="2087"/>
                    <a:pt x="1055" y="2080"/>
                  </a:cubicBezTo>
                  <a:cubicBezTo>
                    <a:pt x="1121" y="2065"/>
                    <a:pt x="1114" y="2058"/>
                    <a:pt x="1136" y="2058"/>
                  </a:cubicBezTo>
                  <a:cubicBezTo>
                    <a:pt x="1165" y="2058"/>
                    <a:pt x="1158" y="2095"/>
                    <a:pt x="1202" y="2102"/>
                  </a:cubicBezTo>
                  <a:cubicBezTo>
                    <a:pt x="1238" y="2109"/>
                    <a:pt x="1268" y="2131"/>
                    <a:pt x="1290" y="2190"/>
                  </a:cubicBezTo>
                  <a:cubicBezTo>
                    <a:pt x="1319" y="2249"/>
                    <a:pt x="1290" y="2293"/>
                    <a:pt x="1363" y="2307"/>
                  </a:cubicBezTo>
                  <a:cubicBezTo>
                    <a:pt x="1429" y="2322"/>
                    <a:pt x="1399" y="2329"/>
                    <a:pt x="1443" y="2315"/>
                  </a:cubicBezTo>
                  <a:cubicBezTo>
                    <a:pt x="1487" y="2300"/>
                    <a:pt x="1487" y="2329"/>
                    <a:pt x="1502" y="2373"/>
                  </a:cubicBezTo>
                  <a:cubicBezTo>
                    <a:pt x="1524" y="2417"/>
                    <a:pt x="1539" y="2454"/>
                    <a:pt x="1553" y="2520"/>
                  </a:cubicBezTo>
                  <a:cubicBezTo>
                    <a:pt x="1575" y="2586"/>
                    <a:pt x="1583" y="2593"/>
                    <a:pt x="1539" y="2630"/>
                  </a:cubicBezTo>
                  <a:cubicBezTo>
                    <a:pt x="1495" y="2666"/>
                    <a:pt x="1297" y="2622"/>
                    <a:pt x="1238" y="2644"/>
                  </a:cubicBezTo>
                  <a:cubicBezTo>
                    <a:pt x="1180" y="2674"/>
                    <a:pt x="1172" y="2718"/>
                    <a:pt x="1150" y="2754"/>
                  </a:cubicBezTo>
                  <a:cubicBezTo>
                    <a:pt x="1121" y="2798"/>
                    <a:pt x="1128" y="2857"/>
                    <a:pt x="1114" y="2864"/>
                  </a:cubicBezTo>
                  <a:cubicBezTo>
                    <a:pt x="1099" y="2879"/>
                    <a:pt x="1084" y="2776"/>
                    <a:pt x="1084" y="2776"/>
                  </a:cubicBezTo>
                  <a:cubicBezTo>
                    <a:pt x="1084" y="2776"/>
                    <a:pt x="1077" y="2820"/>
                    <a:pt x="1040" y="2835"/>
                  </a:cubicBezTo>
                  <a:cubicBezTo>
                    <a:pt x="997" y="2849"/>
                    <a:pt x="960" y="2842"/>
                    <a:pt x="952" y="2879"/>
                  </a:cubicBezTo>
                  <a:cubicBezTo>
                    <a:pt x="945" y="2908"/>
                    <a:pt x="945" y="2930"/>
                    <a:pt x="909" y="2915"/>
                  </a:cubicBezTo>
                  <a:cubicBezTo>
                    <a:pt x="872" y="2908"/>
                    <a:pt x="843" y="2894"/>
                    <a:pt x="813" y="2930"/>
                  </a:cubicBezTo>
                  <a:cubicBezTo>
                    <a:pt x="791" y="2959"/>
                    <a:pt x="799" y="2959"/>
                    <a:pt x="747" y="2981"/>
                  </a:cubicBezTo>
                  <a:cubicBezTo>
                    <a:pt x="696" y="2996"/>
                    <a:pt x="747" y="3033"/>
                    <a:pt x="791" y="3040"/>
                  </a:cubicBezTo>
                  <a:cubicBezTo>
                    <a:pt x="835" y="3047"/>
                    <a:pt x="857" y="3047"/>
                    <a:pt x="835" y="3091"/>
                  </a:cubicBezTo>
                  <a:cubicBezTo>
                    <a:pt x="806" y="3128"/>
                    <a:pt x="777" y="3121"/>
                    <a:pt x="747" y="3128"/>
                  </a:cubicBezTo>
                  <a:cubicBezTo>
                    <a:pt x="725" y="3143"/>
                    <a:pt x="703" y="3165"/>
                    <a:pt x="711" y="3208"/>
                  </a:cubicBezTo>
                  <a:cubicBezTo>
                    <a:pt x="725" y="3253"/>
                    <a:pt x="755" y="3216"/>
                    <a:pt x="784" y="3201"/>
                  </a:cubicBezTo>
                  <a:cubicBezTo>
                    <a:pt x="806" y="3179"/>
                    <a:pt x="828" y="3216"/>
                    <a:pt x="813" y="3253"/>
                  </a:cubicBezTo>
                  <a:cubicBezTo>
                    <a:pt x="806" y="3282"/>
                    <a:pt x="784" y="3282"/>
                    <a:pt x="791" y="3318"/>
                  </a:cubicBezTo>
                  <a:cubicBezTo>
                    <a:pt x="799" y="3355"/>
                    <a:pt x="828" y="3370"/>
                    <a:pt x="887" y="3377"/>
                  </a:cubicBezTo>
                  <a:cubicBezTo>
                    <a:pt x="945" y="3384"/>
                    <a:pt x="916" y="3465"/>
                    <a:pt x="887" y="3480"/>
                  </a:cubicBezTo>
                  <a:cubicBezTo>
                    <a:pt x="850" y="3494"/>
                    <a:pt x="843" y="3494"/>
                    <a:pt x="828" y="3524"/>
                  </a:cubicBezTo>
                  <a:cubicBezTo>
                    <a:pt x="806" y="3546"/>
                    <a:pt x="806" y="3553"/>
                    <a:pt x="777" y="3568"/>
                  </a:cubicBezTo>
                  <a:cubicBezTo>
                    <a:pt x="740" y="3575"/>
                    <a:pt x="696" y="3568"/>
                    <a:pt x="696" y="3568"/>
                  </a:cubicBezTo>
                  <a:cubicBezTo>
                    <a:pt x="696" y="3568"/>
                    <a:pt x="659" y="3597"/>
                    <a:pt x="593" y="3604"/>
                  </a:cubicBezTo>
                  <a:cubicBezTo>
                    <a:pt x="528" y="3619"/>
                    <a:pt x="593" y="3604"/>
                    <a:pt x="571" y="3641"/>
                  </a:cubicBezTo>
                  <a:cubicBezTo>
                    <a:pt x="542" y="3677"/>
                    <a:pt x="542" y="3677"/>
                    <a:pt x="564" y="3707"/>
                  </a:cubicBezTo>
                  <a:cubicBezTo>
                    <a:pt x="579" y="3744"/>
                    <a:pt x="549" y="3765"/>
                    <a:pt x="520" y="3787"/>
                  </a:cubicBezTo>
                  <a:cubicBezTo>
                    <a:pt x="484" y="3802"/>
                    <a:pt x="491" y="3744"/>
                    <a:pt x="469" y="3744"/>
                  </a:cubicBezTo>
                  <a:cubicBezTo>
                    <a:pt x="440" y="3744"/>
                    <a:pt x="461" y="3787"/>
                    <a:pt x="418" y="3831"/>
                  </a:cubicBezTo>
                  <a:cubicBezTo>
                    <a:pt x="374" y="3868"/>
                    <a:pt x="322" y="3809"/>
                    <a:pt x="315" y="3787"/>
                  </a:cubicBezTo>
                  <a:cubicBezTo>
                    <a:pt x="308" y="3758"/>
                    <a:pt x="330" y="3722"/>
                    <a:pt x="330" y="3722"/>
                  </a:cubicBezTo>
                  <a:cubicBezTo>
                    <a:pt x="330" y="3722"/>
                    <a:pt x="271" y="3656"/>
                    <a:pt x="300" y="3634"/>
                  </a:cubicBezTo>
                  <a:cubicBezTo>
                    <a:pt x="322" y="3604"/>
                    <a:pt x="264" y="3582"/>
                    <a:pt x="249" y="3619"/>
                  </a:cubicBezTo>
                  <a:cubicBezTo>
                    <a:pt x="227" y="3648"/>
                    <a:pt x="227" y="3641"/>
                    <a:pt x="183" y="3670"/>
                  </a:cubicBezTo>
                  <a:cubicBezTo>
                    <a:pt x="147" y="3692"/>
                    <a:pt x="125" y="3699"/>
                    <a:pt x="110" y="3751"/>
                  </a:cubicBezTo>
                  <a:cubicBezTo>
                    <a:pt x="95" y="3802"/>
                    <a:pt x="88" y="3839"/>
                    <a:pt x="44" y="3846"/>
                  </a:cubicBezTo>
                  <a:cubicBezTo>
                    <a:pt x="0" y="3853"/>
                    <a:pt x="0" y="3897"/>
                    <a:pt x="15" y="3949"/>
                  </a:cubicBezTo>
                  <a:cubicBezTo>
                    <a:pt x="37" y="4000"/>
                    <a:pt x="59" y="3978"/>
                    <a:pt x="88" y="3956"/>
                  </a:cubicBezTo>
                  <a:cubicBezTo>
                    <a:pt x="110" y="3934"/>
                    <a:pt x="154" y="3971"/>
                    <a:pt x="168" y="4029"/>
                  </a:cubicBezTo>
                  <a:cubicBezTo>
                    <a:pt x="183" y="4095"/>
                    <a:pt x="176" y="4110"/>
                    <a:pt x="117" y="4146"/>
                  </a:cubicBezTo>
                  <a:cubicBezTo>
                    <a:pt x="59" y="4176"/>
                    <a:pt x="51" y="4183"/>
                    <a:pt x="22" y="4227"/>
                  </a:cubicBezTo>
                  <a:cubicBezTo>
                    <a:pt x="7" y="4264"/>
                    <a:pt x="95" y="4293"/>
                    <a:pt x="117" y="4300"/>
                  </a:cubicBezTo>
                  <a:cubicBezTo>
                    <a:pt x="147" y="4300"/>
                    <a:pt x="168" y="4308"/>
                    <a:pt x="183" y="4330"/>
                  </a:cubicBezTo>
                  <a:cubicBezTo>
                    <a:pt x="205" y="4359"/>
                    <a:pt x="198" y="4498"/>
                    <a:pt x="249" y="4520"/>
                  </a:cubicBezTo>
                  <a:cubicBezTo>
                    <a:pt x="308" y="4542"/>
                    <a:pt x="366" y="4564"/>
                    <a:pt x="410" y="4564"/>
                  </a:cubicBezTo>
                  <a:cubicBezTo>
                    <a:pt x="440" y="4564"/>
                    <a:pt x="513" y="4601"/>
                    <a:pt x="564" y="4630"/>
                  </a:cubicBezTo>
                  <a:cubicBezTo>
                    <a:pt x="557" y="4623"/>
                    <a:pt x="557" y="4623"/>
                    <a:pt x="557" y="4623"/>
                  </a:cubicBezTo>
                  <a:cubicBezTo>
                    <a:pt x="557" y="4623"/>
                    <a:pt x="616" y="4579"/>
                    <a:pt x="659" y="4579"/>
                  </a:cubicBezTo>
                  <a:cubicBezTo>
                    <a:pt x="703" y="4579"/>
                    <a:pt x="696" y="4667"/>
                    <a:pt x="725" y="4711"/>
                  </a:cubicBezTo>
                  <a:cubicBezTo>
                    <a:pt x="762" y="4755"/>
                    <a:pt x="828" y="4733"/>
                    <a:pt x="865" y="4769"/>
                  </a:cubicBezTo>
                  <a:cubicBezTo>
                    <a:pt x="901" y="4806"/>
                    <a:pt x="872" y="4828"/>
                    <a:pt x="865" y="4857"/>
                  </a:cubicBezTo>
                  <a:cubicBezTo>
                    <a:pt x="850" y="4894"/>
                    <a:pt x="901" y="4872"/>
                    <a:pt x="909" y="4916"/>
                  </a:cubicBezTo>
                  <a:cubicBezTo>
                    <a:pt x="923" y="4960"/>
                    <a:pt x="967" y="5136"/>
                    <a:pt x="1026" y="4960"/>
                  </a:cubicBezTo>
                  <a:cubicBezTo>
                    <a:pt x="1077" y="4791"/>
                    <a:pt x="1092" y="4703"/>
                    <a:pt x="1128" y="4681"/>
                  </a:cubicBezTo>
                  <a:cubicBezTo>
                    <a:pt x="1158" y="4659"/>
                    <a:pt x="1180" y="4586"/>
                    <a:pt x="1180" y="4542"/>
                  </a:cubicBezTo>
                  <a:cubicBezTo>
                    <a:pt x="1180" y="4498"/>
                    <a:pt x="1275" y="4462"/>
                    <a:pt x="1304" y="4454"/>
                  </a:cubicBezTo>
                  <a:cubicBezTo>
                    <a:pt x="1341" y="4440"/>
                    <a:pt x="1363" y="4374"/>
                    <a:pt x="1385" y="4330"/>
                  </a:cubicBezTo>
                  <a:cubicBezTo>
                    <a:pt x="1407" y="4278"/>
                    <a:pt x="1692" y="4227"/>
                    <a:pt x="1737" y="4234"/>
                  </a:cubicBezTo>
                  <a:cubicBezTo>
                    <a:pt x="1780" y="4249"/>
                    <a:pt x="1780" y="4234"/>
                    <a:pt x="1876" y="4168"/>
                  </a:cubicBezTo>
                  <a:cubicBezTo>
                    <a:pt x="1964" y="4103"/>
                    <a:pt x="2052" y="4088"/>
                    <a:pt x="2176" y="4154"/>
                  </a:cubicBezTo>
                  <a:cubicBezTo>
                    <a:pt x="2301" y="4227"/>
                    <a:pt x="2271" y="4234"/>
                    <a:pt x="2271" y="4234"/>
                  </a:cubicBezTo>
                  <a:cubicBezTo>
                    <a:pt x="2271" y="4234"/>
                    <a:pt x="2396" y="4213"/>
                    <a:pt x="2425" y="4110"/>
                  </a:cubicBezTo>
                  <a:cubicBezTo>
                    <a:pt x="2462" y="4007"/>
                    <a:pt x="2418" y="3985"/>
                    <a:pt x="2440" y="3919"/>
                  </a:cubicBezTo>
                  <a:cubicBezTo>
                    <a:pt x="2462" y="3853"/>
                    <a:pt x="2506" y="3919"/>
                    <a:pt x="2565" y="3897"/>
                  </a:cubicBezTo>
                  <a:cubicBezTo>
                    <a:pt x="2623" y="3875"/>
                    <a:pt x="2652" y="3853"/>
                    <a:pt x="2726" y="3875"/>
                  </a:cubicBezTo>
                  <a:cubicBezTo>
                    <a:pt x="2792" y="3897"/>
                    <a:pt x="2850" y="3861"/>
                    <a:pt x="2850" y="3758"/>
                  </a:cubicBezTo>
                  <a:cubicBezTo>
                    <a:pt x="2850" y="3656"/>
                    <a:pt x="2894" y="3553"/>
                    <a:pt x="2938" y="3582"/>
                  </a:cubicBezTo>
                  <a:cubicBezTo>
                    <a:pt x="2982" y="3604"/>
                    <a:pt x="3056" y="3670"/>
                    <a:pt x="3063" y="3612"/>
                  </a:cubicBezTo>
                  <a:cubicBezTo>
                    <a:pt x="3078" y="3553"/>
                    <a:pt x="3078" y="3524"/>
                    <a:pt x="3121" y="3465"/>
                  </a:cubicBezTo>
                  <a:cubicBezTo>
                    <a:pt x="3165" y="3406"/>
                    <a:pt x="3180" y="3340"/>
                    <a:pt x="3180" y="3340"/>
                  </a:cubicBezTo>
                  <a:cubicBezTo>
                    <a:pt x="3180" y="3340"/>
                    <a:pt x="3165" y="3406"/>
                    <a:pt x="3224" y="3458"/>
                  </a:cubicBezTo>
                  <a:cubicBezTo>
                    <a:pt x="3275" y="3502"/>
                    <a:pt x="3312" y="3531"/>
                    <a:pt x="3349" y="3502"/>
                  </a:cubicBezTo>
                  <a:cubicBezTo>
                    <a:pt x="3378" y="3465"/>
                    <a:pt x="3392" y="3480"/>
                    <a:pt x="3437" y="3406"/>
                  </a:cubicBezTo>
                  <a:cubicBezTo>
                    <a:pt x="3480" y="3340"/>
                    <a:pt x="3480" y="3318"/>
                    <a:pt x="3480" y="3260"/>
                  </a:cubicBezTo>
                  <a:cubicBezTo>
                    <a:pt x="3480" y="3201"/>
                    <a:pt x="3451" y="3128"/>
                    <a:pt x="3502" y="3135"/>
                  </a:cubicBezTo>
                  <a:cubicBezTo>
                    <a:pt x="3561" y="3150"/>
                    <a:pt x="3598" y="3157"/>
                    <a:pt x="3678" y="3113"/>
                  </a:cubicBezTo>
                  <a:cubicBezTo>
                    <a:pt x="3752" y="3069"/>
                    <a:pt x="3788" y="3106"/>
                    <a:pt x="3847" y="3106"/>
                  </a:cubicBezTo>
                  <a:cubicBezTo>
                    <a:pt x="3906" y="3106"/>
                    <a:pt x="3913" y="3069"/>
                    <a:pt x="3993" y="3047"/>
                  </a:cubicBezTo>
                  <a:cubicBezTo>
                    <a:pt x="4074" y="3025"/>
                    <a:pt x="4081" y="3069"/>
                    <a:pt x="4155" y="3047"/>
                  </a:cubicBezTo>
                  <a:cubicBezTo>
                    <a:pt x="4221" y="3025"/>
                    <a:pt x="4264" y="3025"/>
                    <a:pt x="4242" y="2967"/>
                  </a:cubicBezTo>
                  <a:cubicBezTo>
                    <a:pt x="4221" y="2908"/>
                    <a:pt x="4242" y="2806"/>
                    <a:pt x="4382" y="2776"/>
                  </a:cubicBezTo>
                  <a:cubicBezTo>
                    <a:pt x="4514" y="2740"/>
                    <a:pt x="4528" y="2798"/>
                    <a:pt x="4631" y="2732"/>
                  </a:cubicBezTo>
                  <a:cubicBezTo>
                    <a:pt x="4726" y="2659"/>
                    <a:pt x="4821" y="2608"/>
                    <a:pt x="4887" y="2571"/>
                  </a:cubicBezTo>
                  <a:cubicBezTo>
                    <a:pt x="4953" y="2534"/>
                    <a:pt x="4865" y="2549"/>
                    <a:pt x="4946" y="2476"/>
                  </a:cubicBezTo>
                  <a:cubicBezTo>
                    <a:pt x="5027" y="2410"/>
                    <a:pt x="5049" y="2432"/>
                    <a:pt x="5137" y="2410"/>
                  </a:cubicBezTo>
                  <a:cubicBezTo>
                    <a:pt x="5232" y="2388"/>
                    <a:pt x="5320" y="2322"/>
                    <a:pt x="5195" y="2278"/>
                  </a:cubicBezTo>
                  <a:cubicBezTo>
                    <a:pt x="5071" y="2227"/>
                    <a:pt x="5049" y="2219"/>
                    <a:pt x="5049" y="2175"/>
                  </a:cubicBezTo>
                  <a:cubicBezTo>
                    <a:pt x="5049" y="2131"/>
                    <a:pt x="4975" y="2139"/>
                    <a:pt x="4953" y="2102"/>
                  </a:cubicBezTo>
                  <a:cubicBezTo>
                    <a:pt x="4931" y="2073"/>
                    <a:pt x="4931" y="2073"/>
                    <a:pt x="4953" y="1992"/>
                  </a:cubicBezTo>
                  <a:cubicBezTo>
                    <a:pt x="4975" y="1912"/>
                    <a:pt x="4968" y="1912"/>
                    <a:pt x="5056" y="1926"/>
                  </a:cubicBezTo>
                  <a:cubicBezTo>
                    <a:pt x="5151" y="1934"/>
                    <a:pt x="5151" y="1934"/>
                    <a:pt x="5195" y="1977"/>
                  </a:cubicBezTo>
                  <a:cubicBezTo>
                    <a:pt x="5239" y="2029"/>
                    <a:pt x="5261" y="2036"/>
                    <a:pt x="5305" y="1970"/>
                  </a:cubicBezTo>
                  <a:cubicBezTo>
                    <a:pt x="5356" y="1904"/>
                    <a:pt x="5400" y="1904"/>
                    <a:pt x="5444" y="1948"/>
                  </a:cubicBezTo>
                  <a:cubicBezTo>
                    <a:pt x="5488" y="1992"/>
                    <a:pt x="5605" y="2029"/>
                    <a:pt x="5628" y="2073"/>
                  </a:cubicBezTo>
                  <a:cubicBezTo>
                    <a:pt x="5649" y="2117"/>
                    <a:pt x="5649" y="2183"/>
                    <a:pt x="5613" y="2227"/>
                  </a:cubicBezTo>
                  <a:cubicBezTo>
                    <a:pt x="5583" y="2278"/>
                    <a:pt x="5613" y="2344"/>
                    <a:pt x="5693" y="2300"/>
                  </a:cubicBezTo>
                  <a:cubicBezTo>
                    <a:pt x="5774" y="2256"/>
                    <a:pt x="5796" y="2351"/>
                    <a:pt x="5752" y="2410"/>
                  </a:cubicBezTo>
                  <a:cubicBezTo>
                    <a:pt x="5708" y="2468"/>
                    <a:pt x="5730" y="2513"/>
                    <a:pt x="5803" y="2527"/>
                  </a:cubicBezTo>
                  <a:cubicBezTo>
                    <a:pt x="5884" y="2534"/>
                    <a:pt x="5986" y="2571"/>
                    <a:pt x="6009" y="2608"/>
                  </a:cubicBezTo>
                  <a:cubicBezTo>
                    <a:pt x="6030" y="2637"/>
                    <a:pt x="6148" y="2615"/>
                    <a:pt x="6155" y="2513"/>
                  </a:cubicBezTo>
                  <a:cubicBezTo>
                    <a:pt x="6170" y="2410"/>
                    <a:pt x="6170" y="2344"/>
                    <a:pt x="6236" y="2263"/>
                  </a:cubicBezTo>
                  <a:cubicBezTo>
                    <a:pt x="6309" y="2183"/>
                    <a:pt x="6294" y="2051"/>
                    <a:pt x="6331" y="1970"/>
                  </a:cubicBezTo>
                  <a:cubicBezTo>
                    <a:pt x="6360" y="1890"/>
                    <a:pt x="6485" y="1517"/>
                    <a:pt x="6455" y="1451"/>
                  </a:cubicBezTo>
                  <a:cubicBezTo>
                    <a:pt x="6419" y="1378"/>
                    <a:pt x="6455" y="1290"/>
                    <a:pt x="6477" y="1209"/>
                  </a:cubicBezTo>
                  <a:cubicBezTo>
                    <a:pt x="6499" y="1128"/>
                    <a:pt x="6433" y="1004"/>
                    <a:pt x="6382" y="91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40" name="Freeform 139"/>
            <p:cNvSpPr>
              <a:spLocks noChangeArrowheads="1"/>
            </p:cNvSpPr>
            <p:nvPr/>
          </p:nvSpPr>
          <p:spPr bwMode="auto">
            <a:xfrm>
              <a:off x="5495144" y="4899865"/>
              <a:ext cx="393964" cy="302768"/>
            </a:xfrm>
            <a:custGeom>
              <a:avLst/>
              <a:gdLst>
                <a:gd name="T0" fmla="*/ 7 w 1027"/>
                <a:gd name="T1" fmla="*/ 66 h 800"/>
                <a:gd name="T2" fmla="*/ 7 w 1027"/>
                <a:gd name="T3" fmla="*/ 66 h 800"/>
                <a:gd name="T4" fmla="*/ 95 w 1027"/>
                <a:gd name="T5" fmla="*/ 183 h 800"/>
                <a:gd name="T6" fmla="*/ 257 w 1027"/>
                <a:gd name="T7" fmla="*/ 278 h 800"/>
                <a:gd name="T8" fmla="*/ 322 w 1027"/>
                <a:gd name="T9" fmla="*/ 417 h 800"/>
                <a:gd name="T10" fmla="*/ 396 w 1027"/>
                <a:gd name="T11" fmla="*/ 498 h 800"/>
                <a:gd name="T12" fmla="*/ 447 w 1027"/>
                <a:gd name="T13" fmla="*/ 637 h 800"/>
                <a:gd name="T14" fmla="*/ 586 w 1027"/>
                <a:gd name="T15" fmla="*/ 696 h 800"/>
                <a:gd name="T16" fmla="*/ 674 w 1027"/>
                <a:gd name="T17" fmla="*/ 740 h 800"/>
                <a:gd name="T18" fmla="*/ 747 w 1027"/>
                <a:gd name="T19" fmla="*/ 747 h 800"/>
                <a:gd name="T20" fmla="*/ 835 w 1027"/>
                <a:gd name="T21" fmla="*/ 762 h 800"/>
                <a:gd name="T22" fmla="*/ 916 w 1027"/>
                <a:gd name="T23" fmla="*/ 740 h 800"/>
                <a:gd name="T24" fmla="*/ 975 w 1027"/>
                <a:gd name="T25" fmla="*/ 630 h 800"/>
                <a:gd name="T26" fmla="*/ 982 w 1027"/>
                <a:gd name="T27" fmla="*/ 527 h 800"/>
                <a:gd name="T28" fmla="*/ 982 w 1027"/>
                <a:gd name="T29" fmla="*/ 454 h 800"/>
                <a:gd name="T30" fmla="*/ 1004 w 1027"/>
                <a:gd name="T31" fmla="*/ 396 h 800"/>
                <a:gd name="T32" fmla="*/ 931 w 1027"/>
                <a:gd name="T33" fmla="*/ 300 h 800"/>
                <a:gd name="T34" fmla="*/ 850 w 1027"/>
                <a:gd name="T35" fmla="*/ 352 h 800"/>
                <a:gd name="T36" fmla="*/ 755 w 1027"/>
                <a:gd name="T37" fmla="*/ 337 h 800"/>
                <a:gd name="T38" fmla="*/ 608 w 1027"/>
                <a:gd name="T39" fmla="*/ 264 h 800"/>
                <a:gd name="T40" fmla="*/ 491 w 1027"/>
                <a:gd name="T41" fmla="*/ 220 h 800"/>
                <a:gd name="T42" fmla="*/ 396 w 1027"/>
                <a:gd name="T43" fmla="*/ 190 h 800"/>
                <a:gd name="T44" fmla="*/ 293 w 1027"/>
                <a:gd name="T45" fmla="*/ 154 h 800"/>
                <a:gd name="T46" fmla="*/ 220 w 1027"/>
                <a:gd name="T47" fmla="*/ 110 h 800"/>
                <a:gd name="T48" fmla="*/ 110 w 1027"/>
                <a:gd name="T49" fmla="*/ 95 h 800"/>
                <a:gd name="T50" fmla="*/ 7 w 1027"/>
                <a:gd name="T51" fmla="*/ 66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27" h="800">
                  <a:moveTo>
                    <a:pt x="7" y="66"/>
                  </a:moveTo>
                  <a:lnTo>
                    <a:pt x="7" y="66"/>
                  </a:lnTo>
                  <a:cubicBezTo>
                    <a:pt x="0" y="110"/>
                    <a:pt x="44" y="168"/>
                    <a:pt x="95" y="183"/>
                  </a:cubicBezTo>
                  <a:cubicBezTo>
                    <a:pt x="147" y="205"/>
                    <a:pt x="234" y="234"/>
                    <a:pt x="257" y="278"/>
                  </a:cubicBezTo>
                  <a:cubicBezTo>
                    <a:pt x="271" y="322"/>
                    <a:pt x="278" y="381"/>
                    <a:pt x="322" y="417"/>
                  </a:cubicBezTo>
                  <a:cubicBezTo>
                    <a:pt x="366" y="447"/>
                    <a:pt x="374" y="454"/>
                    <a:pt x="396" y="498"/>
                  </a:cubicBezTo>
                  <a:cubicBezTo>
                    <a:pt x="425" y="542"/>
                    <a:pt x="425" y="594"/>
                    <a:pt x="447" y="637"/>
                  </a:cubicBezTo>
                  <a:cubicBezTo>
                    <a:pt x="476" y="681"/>
                    <a:pt x="528" y="703"/>
                    <a:pt x="586" y="696"/>
                  </a:cubicBezTo>
                  <a:cubicBezTo>
                    <a:pt x="645" y="689"/>
                    <a:pt x="652" y="711"/>
                    <a:pt x="674" y="740"/>
                  </a:cubicBezTo>
                  <a:cubicBezTo>
                    <a:pt x="689" y="762"/>
                    <a:pt x="718" y="791"/>
                    <a:pt x="747" y="747"/>
                  </a:cubicBezTo>
                  <a:cubicBezTo>
                    <a:pt x="769" y="703"/>
                    <a:pt x="806" y="725"/>
                    <a:pt x="835" y="762"/>
                  </a:cubicBezTo>
                  <a:cubicBezTo>
                    <a:pt x="857" y="799"/>
                    <a:pt x="887" y="799"/>
                    <a:pt x="916" y="740"/>
                  </a:cubicBezTo>
                  <a:cubicBezTo>
                    <a:pt x="952" y="681"/>
                    <a:pt x="997" y="689"/>
                    <a:pt x="975" y="630"/>
                  </a:cubicBezTo>
                  <a:cubicBezTo>
                    <a:pt x="960" y="564"/>
                    <a:pt x="960" y="564"/>
                    <a:pt x="982" y="527"/>
                  </a:cubicBezTo>
                  <a:cubicBezTo>
                    <a:pt x="1011" y="484"/>
                    <a:pt x="1004" y="484"/>
                    <a:pt x="982" y="454"/>
                  </a:cubicBezTo>
                  <a:cubicBezTo>
                    <a:pt x="967" y="432"/>
                    <a:pt x="975" y="447"/>
                    <a:pt x="1004" y="396"/>
                  </a:cubicBezTo>
                  <a:cubicBezTo>
                    <a:pt x="1026" y="344"/>
                    <a:pt x="982" y="315"/>
                    <a:pt x="931" y="300"/>
                  </a:cubicBezTo>
                  <a:cubicBezTo>
                    <a:pt x="887" y="293"/>
                    <a:pt x="887" y="344"/>
                    <a:pt x="850" y="352"/>
                  </a:cubicBezTo>
                  <a:cubicBezTo>
                    <a:pt x="813" y="366"/>
                    <a:pt x="784" y="396"/>
                    <a:pt x="755" y="337"/>
                  </a:cubicBezTo>
                  <a:cubicBezTo>
                    <a:pt x="733" y="278"/>
                    <a:pt x="652" y="256"/>
                    <a:pt x="608" y="264"/>
                  </a:cubicBezTo>
                  <a:cubicBezTo>
                    <a:pt x="571" y="271"/>
                    <a:pt x="506" y="256"/>
                    <a:pt x="491" y="220"/>
                  </a:cubicBezTo>
                  <a:cubicBezTo>
                    <a:pt x="476" y="183"/>
                    <a:pt x="447" y="183"/>
                    <a:pt x="396" y="190"/>
                  </a:cubicBezTo>
                  <a:cubicBezTo>
                    <a:pt x="344" y="205"/>
                    <a:pt x="322" y="183"/>
                    <a:pt x="293" y="154"/>
                  </a:cubicBezTo>
                  <a:cubicBezTo>
                    <a:pt x="271" y="117"/>
                    <a:pt x="264" y="110"/>
                    <a:pt x="220" y="110"/>
                  </a:cubicBezTo>
                  <a:cubicBezTo>
                    <a:pt x="176" y="110"/>
                    <a:pt x="132" y="132"/>
                    <a:pt x="110" y="95"/>
                  </a:cubicBezTo>
                  <a:cubicBezTo>
                    <a:pt x="80" y="51"/>
                    <a:pt x="15" y="0"/>
                    <a:pt x="7" y="6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41" name="Freeform 140"/>
            <p:cNvSpPr>
              <a:spLocks noChangeArrowheads="1"/>
            </p:cNvSpPr>
            <p:nvPr/>
          </p:nvSpPr>
          <p:spPr bwMode="auto">
            <a:xfrm>
              <a:off x="5349231" y="2581680"/>
              <a:ext cx="2272586" cy="2152209"/>
            </a:xfrm>
            <a:custGeom>
              <a:avLst/>
              <a:gdLst>
                <a:gd name="T0" fmla="*/ 4140 w 5913"/>
                <a:gd name="T1" fmla="*/ 5488 h 5665"/>
                <a:gd name="T2" fmla="*/ 3788 w 5913"/>
                <a:gd name="T3" fmla="*/ 5569 h 5665"/>
                <a:gd name="T4" fmla="*/ 3466 w 5913"/>
                <a:gd name="T5" fmla="*/ 5422 h 5665"/>
                <a:gd name="T6" fmla="*/ 3187 w 5913"/>
                <a:gd name="T7" fmla="*/ 5400 h 5665"/>
                <a:gd name="T8" fmla="*/ 2894 w 5913"/>
                <a:gd name="T9" fmla="*/ 5063 h 5665"/>
                <a:gd name="T10" fmla="*/ 2081 w 5913"/>
                <a:gd name="T11" fmla="*/ 4118 h 5665"/>
                <a:gd name="T12" fmla="*/ 1443 w 5913"/>
                <a:gd name="T13" fmla="*/ 3935 h 5665"/>
                <a:gd name="T14" fmla="*/ 1092 w 5913"/>
                <a:gd name="T15" fmla="*/ 3429 h 5665"/>
                <a:gd name="T16" fmla="*/ 1341 w 5913"/>
                <a:gd name="T17" fmla="*/ 3334 h 5665"/>
                <a:gd name="T18" fmla="*/ 1062 w 5913"/>
                <a:gd name="T19" fmla="*/ 3136 h 5665"/>
                <a:gd name="T20" fmla="*/ 945 w 5913"/>
                <a:gd name="T21" fmla="*/ 2616 h 5665"/>
                <a:gd name="T22" fmla="*/ 571 w 5913"/>
                <a:gd name="T23" fmla="*/ 2462 h 5665"/>
                <a:gd name="T24" fmla="*/ 703 w 5913"/>
                <a:gd name="T25" fmla="*/ 2242 h 5665"/>
                <a:gd name="T26" fmla="*/ 1209 w 5913"/>
                <a:gd name="T27" fmla="*/ 2191 h 5665"/>
                <a:gd name="T28" fmla="*/ 1290 w 5913"/>
                <a:gd name="T29" fmla="*/ 2022 h 5665"/>
                <a:gd name="T30" fmla="*/ 1026 w 5913"/>
                <a:gd name="T31" fmla="*/ 1920 h 5665"/>
                <a:gd name="T32" fmla="*/ 1143 w 5913"/>
                <a:gd name="T33" fmla="*/ 1634 h 5665"/>
                <a:gd name="T34" fmla="*/ 923 w 5913"/>
                <a:gd name="T35" fmla="*/ 1312 h 5665"/>
                <a:gd name="T36" fmla="*/ 608 w 5913"/>
                <a:gd name="T37" fmla="*/ 674 h 5665"/>
                <a:gd name="T38" fmla="*/ 183 w 5913"/>
                <a:gd name="T39" fmla="*/ 689 h 5665"/>
                <a:gd name="T40" fmla="*/ 110 w 5913"/>
                <a:gd name="T41" fmla="*/ 1055 h 5665"/>
                <a:gd name="T42" fmla="*/ 139 w 5913"/>
                <a:gd name="T43" fmla="*/ 249 h 5665"/>
                <a:gd name="T44" fmla="*/ 418 w 5913"/>
                <a:gd name="T45" fmla="*/ 95 h 5665"/>
                <a:gd name="T46" fmla="*/ 205 w 5913"/>
                <a:gd name="T47" fmla="*/ 403 h 5665"/>
                <a:gd name="T48" fmla="*/ 821 w 5913"/>
                <a:gd name="T49" fmla="*/ 564 h 5665"/>
                <a:gd name="T50" fmla="*/ 1700 w 5913"/>
                <a:gd name="T51" fmla="*/ 660 h 5665"/>
                <a:gd name="T52" fmla="*/ 2220 w 5913"/>
                <a:gd name="T53" fmla="*/ 777 h 5665"/>
                <a:gd name="T54" fmla="*/ 2550 w 5913"/>
                <a:gd name="T55" fmla="*/ 769 h 5665"/>
                <a:gd name="T56" fmla="*/ 3165 w 5913"/>
                <a:gd name="T57" fmla="*/ 901 h 5665"/>
                <a:gd name="T58" fmla="*/ 3414 w 5913"/>
                <a:gd name="T59" fmla="*/ 1414 h 5665"/>
                <a:gd name="T60" fmla="*/ 3078 w 5913"/>
                <a:gd name="T61" fmla="*/ 2059 h 5665"/>
                <a:gd name="T62" fmla="*/ 3744 w 5913"/>
                <a:gd name="T63" fmla="*/ 2044 h 5665"/>
                <a:gd name="T64" fmla="*/ 3942 w 5913"/>
                <a:gd name="T65" fmla="*/ 2088 h 5665"/>
                <a:gd name="T66" fmla="*/ 4813 w 5913"/>
                <a:gd name="T67" fmla="*/ 2499 h 5665"/>
                <a:gd name="T68" fmla="*/ 5414 w 5913"/>
                <a:gd name="T69" fmla="*/ 2242 h 5665"/>
                <a:gd name="T70" fmla="*/ 5297 w 5913"/>
                <a:gd name="T71" fmla="*/ 2081 h 5665"/>
                <a:gd name="T72" fmla="*/ 5326 w 5913"/>
                <a:gd name="T73" fmla="*/ 1788 h 5665"/>
                <a:gd name="T74" fmla="*/ 5868 w 5913"/>
                <a:gd name="T75" fmla="*/ 2096 h 5665"/>
                <a:gd name="T76" fmla="*/ 5670 w 5913"/>
                <a:gd name="T77" fmla="*/ 2140 h 5665"/>
                <a:gd name="T78" fmla="*/ 5458 w 5913"/>
                <a:gd name="T79" fmla="*/ 2308 h 5665"/>
                <a:gd name="T80" fmla="*/ 5282 w 5913"/>
                <a:gd name="T81" fmla="*/ 3041 h 5665"/>
                <a:gd name="T82" fmla="*/ 5106 w 5913"/>
                <a:gd name="T83" fmla="*/ 3605 h 5665"/>
                <a:gd name="T84" fmla="*/ 4864 w 5913"/>
                <a:gd name="T85" fmla="*/ 4052 h 5665"/>
                <a:gd name="T86" fmla="*/ 5209 w 5913"/>
                <a:gd name="T87" fmla="*/ 4543 h 5665"/>
                <a:gd name="T88" fmla="*/ 5099 w 5913"/>
                <a:gd name="T89" fmla="*/ 4976 h 5665"/>
                <a:gd name="T90" fmla="*/ 4857 w 5913"/>
                <a:gd name="T91" fmla="*/ 5276 h 5665"/>
                <a:gd name="T92" fmla="*/ 4593 w 5913"/>
                <a:gd name="T93" fmla="*/ 5657 h 5665"/>
                <a:gd name="T94" fmla="*/ 3656 w 5913"/>
                <a:gd name="T95" fmla="*/ 2403 h 5665"/>
                <a:gd name="T96" fmla="*/ 322 w 5913"/>
                <a:gd name="T97" fmla="*/ 2030 h 5665"/>
                <a:gd name="T98" fmla="*/ 667 w 5913"/>
                <a:gd name="T99" fmla="*/ 1979 h 5665"/>
                <a:gd name="T100" fmla="*/ 850 w 5913"/>
                <a:gd name="T101" fmla="*/ 1707 h 5665"/>
                <a:gd name="T102" fmla="*/ 667 w 5913"/>
                <a:gd name="T103" fmla="*/ 1979 h 5665"/>
                <a:gd name="T104" fmla="*/ 564 w 5913"/>
                <a:gd name="T105" fmla="*/ 1649 h 5665"/>
                <a:gd name="T106" fmla="*/ 51 w 5913"/>
                <a:gd name="T107" fmla="*/ 1392 h 5665"/>
                <a:gd name="T108" fmla="*/ 227 w 5913"/>
                <a:gd name="T109" fmla="*/ 1400 h 5665"/>
                <a:gd name="T110" fmla="*/ 557 w 5913"/>
                <a:gd name="T111" fmla="*/ 1531 h 5665"/>
                <a:gd name="T112" fmla="*/ 791 w 5913"/>
                <a:gd name="T113" fmla="*/ 1282 h 5665"/>
                <a:gd name="T114" fmla="*/ 528 w 5913"/>
                <a:gd name="T115" fmla="*/ 1356 h 5665"/>
                <a:gd name="T116" fmla="*/ 330 w 5913"/>
                <a:gd name="T117" fmla="*/ 1077 h 5665"/>
                <a:gd name="T118" fmla="*/ 593 w 5913"/>
                <a:gd name="T119" fmla="*/ 1282 h 5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3" h="5665">
                  <a:moveTo>
                    <a:pt x="4549" y="5664"/>
                  </a:moveTo>
                  <a:lnTo>
                    <a:pt x="4549" y="5664"/>
                  </a:lnTo>
                  <a:cubicBezTo>
                    <a:pt x="4527" y="5664"/>
                    <a:pt x="4498" y="5657"/>
                    <a:pt x="4476" y="5650"/>
                  </a:cubicBezTo>
                  <a:cubicBezTo>
                    <a:pt x="4461" y="5642"/>
                    <a:pt x="4447" y="5642"/>
                    <a:pt x="4432" y="5635"/>
                  </a:cubicBezTo>
                  <a:cubicBezTo>
                    <a:pt x="4389" y="5628"/>
                    <a:pt x="4323" y="5598"/>
                    <a:pt x="4286" y="5576"/>
                  </a:cubicBezTo>
                  <a:cubicBezTo>
                    <a:pt x="4272" y="5569"/>
                    <a:pt x="4264" y="5562"/>
                    <a:pt x="4257" y="5562"/>
                  </a:cubicBezTo>
                  <a:cubicBezTo>
                    <a:pt x="4235" y="5547"/>
                    <a:pt x="4184" y="5518"/>
                    <a:pt x="4140" y="5488"/>
                  </a:cubicBezTo>
                  <a:cubicBezTo>
                    <a:pt x="4118" y="5474"/>
                    <a:pt x="4096" y="5467"/>
                    <a:pt x="4089" y="5459"/>
                  </a:cubicBezTo>
                  <a:cubicBezTo>
                    <a:pt x="4081" y="5452"/>
                    <a:pt x="4067" y="5452"/>
                    <a:pt x="4059" y="5452"/>
                  </a:cubicBezTo>
                  <a:cubicBezTo>
                    <a:pt x="4052" y="5452"/>
                    <a:pt x="4037" y="5459"/>
                    <a:pt x="4015" y="5459"/>
                  </a:cubicBezTo>
                  <a:cubicBezTo>
                    <a:pt x="4001" y="5467"/>
                    <a:pt x="3986" y="5474"/>
                    <a:pt x="3971" y="5474"/>
                  </a:cubicBezTo>
                  <a:cubicBezTo>
                    <a:pt x="3928" y="5481"/>
                    <a:pt x="3920" y="5496"/>
                    <a:pt x="3898" y="5518"/>
                  </a:cubicBezTo>
                  <a:cubicBezTo>
                    <a:pt x="3883" y="5532"/>
                    <a:pt x="3883" y="5532"/>
                    <a:pt x="3883" y="5532"/>
                  </a:cubicBezTo>
                  <a:cubicBezTo>
                    <a:pt x="3854" y="5562"/>
                    <a:pt x="3825" y="5562"/>
                    <a:pt x="3788" y="5569"/>
                  </a:cubicBezTo>
                  <a:cubicBezTo>
                    <a:pt x="3774" y="5569"/>
                    <a:pt x="3759" y="5569"/>
                    <a:pt x="3744" y="5569"/>
                  </a:cubicBezTo>
                  <a:lnTo>
                    <a:pt x="3737" y="5569"/>
                  </a:lnTo>
                  <a:cubicBezTo>
                    <a:pt x="3671" y="5569"/>
                    <a:pt x="3605" y="5488"/>
                    <a:pt x="3561" y="5437"/>
                  </a:cubicBezTo>
                  <a:cubicBezTo>
                    <a:pt x="3554" y="5430"/>
                    <a:pt x="3554" y="5430"/>
                    <a:pt x="3554" y="5430"/>
                  </a:cubicBezTo>
                  <a:cubicBezTo>
                    <a:pt x="3532" y="5408"/>
                    <a:pt x="3524" y="5400"/>
                    <a:pt x="3517" y="5400"/>
                  </a:cubicBezTo>
                  <a:cubicBezTo>
                    <a:pt x="3510" y="5400"/>
                    <a:pt x="3495" y="5408"/>
                    <a:pt x="3481" y="5415"/>
                  </a:cubicBezTo>
                  <a:cubicBezTo>
                    <a:pt x="3466" y="5422"/>
                    <a:pt x="3466" y="5422"/>
                    <a:pt x="3466" y="5422"/>
                  </a:cubicBezTo>
                  <a:cubicBezTo>
                    <a:pt x="3437" y="5437"/>
                    <a:pt x="3422" y="5452"/>
                    <a:pt x="3407" y="5474"/>
                  </a:cubicBezTo>
                  <a:cubicBezTo>
                    <a:pt x="3393" y="5488"/>
                    <a:pt x="3385" y="5503"/>
                    <a:pt x="3363" y="5518"/>
                  </a:cubicBezTo>
                  <a:cubicBezTo>
                    <a:pt x="3349" y="5525"/>
                    <a:pt x="3334" y="5532"/>
                    <a:pt x="3312" y="5532"/>
                  </a:cubicBezTo>
                  <a:cubicBezTo>
                    <a:pt x="3275" y="5532"/>
                    <a:pt x="3239" y="5503"/>
                    <a:pt x="3224" y="5474"/>
                  </a:cubicBezTo>
                  <a:cubicBezTo>
                    <a:pt x="3217" y="5459"/>
                    <a:pt x="3209" y="5444"/>
                    <a:pt x="3209" y="5430"/>
                  </a:cubicBezTo>
                  <a:cubicBezTo>
                    <a:pt x="3209" y="5408"/>
                    <a:pt x="3209" y="5400"/>
                    <a:pt x="3195" y="5400"/>
                  </a:cubicBezTo>
                  <a:cubicBezTo>
                    <a:pt x="3195" y="5400"/>
                    <a:pt x="3195" y="5400"/>
                    <a:pt x="3187" y="5400"/>
                  </a:cubicBezTo>
                  <a:cubicBezTo>
                    <a:pt x="3173" y="5400"/>
                    <a:pt x="3158" y="5415"/>
                    <a:pt x="3136" y="5437"/>
                  </a:cubicBezTo>
                  <a:cubicBezTo>
                    <a:pt x="3129" y="5444"/>
                    <a:pt x="3121" y="5452"/>
                    <a:pt x="3107" y="5459"/>
                  </a:cubicBezTo>
                  <a:cubicBezTo>
                    <a:pt x="3100" y="5467"/>
                    <a:pt x="3092" y="5467"/>
                    <a:pt x="3085" y="5467"/>
                  </a:cubicBezTo>
                  <a:cubicBezTo>
                    <a:pt x="3055" y="5467"/>
                    <a:pt x="3033" y="5437"/>
                    <a:pt x="3019" y="5400"/>
                  </a:cubicBezTo>
                  <a:cubicBezTo>
                    <a:pt x="3004" y="5379"/>
                    <a:pt x="2997" y="5364"/>
                    <a:pt x="2990" y="5357"/>
                  </a:cubicBezTo>
                  <a:cubicBezTo>
                    <a:pt x="2946" y="5312"/>
                    <a:pt x="2953" y="5232"/>
                    <a:pt x="2968" y="5181"/>
                  </a:cubicBezTo>
                  <a:cubicBezTo>
                    <a:pt x="2975" y="5137"/>
                    <a:pt x="2931" y="5093"/>
                    <a:pt x="2894" y="5063"/>
                  </a:cubicBezTo>
                  <a:cubicBezTo>
                    <a:pt x="2872" y="5049"/>
                    <a:pt x="2814" y="5034"/>
                    <a:pt x="2762" y="5012"/>
                  </a:cubicBezTo>
                  <a:cubicBezTo>
                    <a:pt x="2719" y="5005"/>
                    <a:pt x="2674" y="4990"/>
                    <a:pt x="2645" y="4976"/>
                  </a:cubicBezTo>
                  <a:cubicBezTo>
                    <a:pt x="2557" y="4939"/>
                    <a:pt x="2447" y="4756"/>
                    <a:pt x="2418" y="4660"/>
                  </a:cubicBezTo>
                  <a:cubicBezTo>
                    <a:pt x="2403" y="4602"/>
                    <a:pt x="2359" y="4565"/>
                    <a:pt x="2315" y="4529"/>
                  </a:cubicBezTo>
                  <a:cubicBezTo>
                    <a:pt x="2293" y="4514"/>
                    <a:pt x="2271" y="4492"/>
                    <a:pt x="2257" y="4477"/>
                  </a:cubicBezTo>
                  <a:cubicBezTo>
                    <a:pt x="2235" y="4455"/>
                    <a:pt x="2198" y="4389"/>
                    <a:pt x="2125" y="4272"/>
                  </a:cubicBezTo>
                  <a:cubicBezTo>
                    <a:pt x="2118" y="4235"/>
                    <a:pt x="2103" y="4184"/>
                    <a:pt x="2081" y="4118"/>
                  </a:cubicBezTo>
                  <a:cubicBezTo>
                    <a:pt x="2052" y="4038"/>
                    <a:pt x="2008" y="4023"/>
                    <a:pt x="1964" y="4001"/>
                  </a:cubicBezTo>
                  <a:cubicBezTo>
                    <a:pt x="1949" y="3993"/>
                    <a:pt x="1927" y="3986"/>
                    <a:pt x="1912" y="3979"/>
                  </a:cubicBezTo>
                  <a:cubicBezTo>
                    <a:pt x="1868" y="3950"/>
                    <a:pt x="1737" y="3950"/>
                    <a:pt x="1685" y="3950"/>
                  </a:cubicBezTo>
                  <a:cubicBezTo>
                    <a:pt x="1678" y="3950"/>
                    <a:pt x="1671" y="3950"/>
                    <a:pt x="1656" y="3950"/>
                  </a:cubicBezTo>
                  <a:cubicBezTo>
                    <a:pt x="1627" y="3950"/>
                    <a:pt x="1597" y="3942"/>
                    <a:pt x="1568" y="3935"/>
                  </a:cubicBezTo>
                  <a:cubicBezTo>
                    <a:pt x="1531" y="3935"/>
                    <a:pt x="1509" y="3928"/>
                    <a:pt x="1480" y="3928"/>
                  </a:cubicBezTo>
                  <a:cubicBezTo>
                    <a:pt x="1465" y="3928"/>
                    <a:pt x="1451" y="3928"/>
                    <a:pt x="1443" y="3935"/>
                  </a:cubicBezTo>
                  <a:cubicBezTo>
                    <a:pt x="1421" y="3942"/>
                    <a:pt x="1407" y="3942"/>
                    <a:pt x="1392" y="3942"/>
                  </a:cubicBezTo>
                  <a:cubicBezTo>
                    <a:pt x="1341" y="3942"/>
                    <a:pt x="1297" y="3906"/>
                    <a:pt x="1268" y="3876"/>
                  </a:cubicBezTo>
                  <a:cubicBezTo>
                    <a:pt x="1231" y="3840"/>
                    <a:pt x="1216" y="3796"/>
                    <a:pt x="1194" y="3744"/>
                  </a:cubicBezTo>
                  <a:cubicBezTo>
                    <a:pt x="1187" y="3730"/>
                    <a:pt x="1180" y="3715"/>
                    <a:pt x="1172" y="3700"/>
                  </a:cubicBezTo>
                  <a:cubicBezTo>
                    <a:pt x="1136" y="3620"/>
                    <a:pt x="1106" y="3576"/>
                    <a:pt x="1062" y="3525"/>
                  </a:cubicBezTo>
                  <a:cubicBezTo>
                    <a:pt x="1048" y="3510"/>
                    <a:pt x="1040" y="3488"/>
                    <a:pt x="1040" y="3466"/>
                  </a:cubicBezTo>
                  <a:cubicBezTo>
                    <a:pt x="1048" y="3451"/>
                    <a:pt x="1070" y="3437"/>
                    <a:pt x="1092" y="3429"/>
                  </a:cubicBezTo>
                  <a:cubicBezTo>
                    <a:pt x="1106" y="3429"/>
                    <a:pt x="1114" y="3422"/>
                    <a:pt x="1121" y="3422"/>
                  </a:cubicBezTo>
                  <a:cubicBezTo>
                    <a:pt x="1136" y="3415"/>
                    <a:pt x="1150" y="3407"/>
                    <a:pt x="1165" y="3407"/>
                  </a:cubicBezTo>
                  <a:cubicBezTo>
                    <a:pt x="1194" y="3407"/>
                    <a:pt x="1216" y="3422"/>
                    <a:pt x="1260" y="3437"/>
                  </a:cubicBezTo>
                  <a:cubicBezTo>
                    <a:pt x="1275" y="3437"/>
                    <a:pt x="1290" y="3444"/>
                    <a:pt x="1304" y="3451"/>
                  </a:cubicBezTo>
                  <a:cubicBezTo>
                    <a:pt x="1312" y="3459"/>
                    <a:pt x="1319" y="3459"/>
                    <a:pt x="1326" y="3459"/>
                  </a:cubicBezTo>
                  <a:cubicBezTo>
                    <a:pt x="1333" y="3459"/>
                    <a:pt x="1341" y="3459"/>
                    <a:pt x="1341" y="3451"/>
                  </a:cubicBezTo>
                  <a:cubicBezTo>
                    <a:pt x="1356" y="3437"/>
                    <a:pt x="1356" y="3385"/>
                    <a:pt x="1341" y="3334"/>
                  </a:cubicBezTo>
                  <a:cubicBezTo>
                    <a:pt x="1333" y="3305"/>
                    <a:pt x="1319" y="3276"/>
                    <a:pt x="1297" y="3246"/>
                  </a:cubicBezTo>
                  <a:cubicBezTo>
                    <a:pt x="1290" y="3231"/>
                    <a:pt x="1282" y="3217"/>
                    <a:pt x="1275" y="3202"/>
                  </a:cubicBezTo>
                  <a:cubicBezTo>
                    <a:pt x="1268" y="3195"/>
                    <a:pt x="1268" y="3188"/>
                    <a:pt x="1268" y="3180"/>
                  </a:cubicBezTo>
                  <a:cubicBezTo>
                    <a:pt x="1253" y="3158"/>
                    <a:pt x="1246" y="3136"/>
                    <a:pt x="1231" y="3136"/>
                  </a:cubicBezTo>
                  <a:cubicBezTo>
                    <a:pt x="1231" y="3136"/>
                    <a:pt x="1224" y="3136"/>
                    <a:pt x="1209" y="3151"/>
                  </a:cubicBezTo>
                  <a:cubicBezTo>
                    <a:pt x="1180" y="3173"/>
                    <a:pt x="1158" y="3180"/>
                    <a:pt x="1128" y="3180"/>
                  </a:cubicBezTo>
                  <a:cubicBezTo>
                    <a:pt x="1099" y="3180"/>
                    <a:pt x="1077" y="3166"/>
                    <a:pt x="1062" y="3136"/>
                  </a:cubicBezTo>
                  <a:cubicBezTo>
                    <a:pt x="1048" y="3114"/>
                    <a:pt x="1048" y="3100"/>
                    <a:pt x="1048" y="3085"/>
                  </a:cubicBezTo>
                  <a:cubicBezTo>
                    <a:pt x="1048" y="3078"/>
                    <a:pt x="1040" y="3070"/>
                    <a:pt x="1026" y="3048"/>
                  </a:cubicBezTo>
                  <a:cubicBezTo>
                    <a:pt x="989" y="2997"/>
                    <a:pt x="989" y="2968"/>
                    <a:pt x="1026" y="2894"/>
                  </a:cubicBezTo>
                  <a:cubicBezTo>
                    <a:pt x="1033" y="2872"/>
                    <a:pt x="1048" y="2858"/>
                    <a:pt x="1055" y="2850"/>
                  </a:cubicBezTo>
                  <a:cubicBezTo>
                    <a:pt x="1070" y="2829"/>
                    <a:pt x="1070" y="2814"/>
                    <a:pt x="1077" y="2748"/>
                  </a:cubicBezTo>
                  <a:cubicBezTo>
                    <a:pt x="1092" y="2675"/>
                    <a:pt x="1070" y="2638"/>
                    <a:pt x="1062" y="2631"/>
                  </a:cubicBezTo>
                  <a:cubicBezTo>
                    <a:pt x="1048" y="2623"/>
                    <a:pt x="997" y="2616"/>
                    <a:pt x="945" y="2616"/>
                  </a:cubicBezTo>
                  <a:cubicBezTo>
                    <a:pt x="916" y="2616"/>
                    <a:pt x="887" y="2623"/>
                    <a:pt x="865" y="2631"/>
                  </a:cubicBezTo>
                  <a:cubicBezTo>
                    <a:pt x="828" y="2645"/>
                    <a:pt x="799" y="2667"/>
                    <a:pt x="784" y="2689"/>
                  </a:cubicBezTo>
                  <a:cubicBezTo>
                    <a:pt x="769" y="2697"/>
                    <a:pt x="762" y="2711"/>
                    <a:pt x="755" y="2711"/>
                  </a:cubicBezTo>
                  <a:cubicBezTo>
                    <a:pt x="747" y="2711"/>
                    <a:pt x="733" y="2704"/>
                    <a:pt x="733" y="2689"/>
                  </a:cubicBezTo>
                  <a:cubicBezTo>
                    <a:pt x="718" y="2667"/>
                    <a:pt x="711" y="2653"/>
                    <a:pt x="659" y="2623"/>
                  </a:cubicBezTo>
                  <a:cubicBezTo>
                    <a:pt x="645" y="2616"/>
                    <a:pt x="645" y="2616"/>
                    <a:pt x="645" y="2616"/>
                  </a:cubicBezTo>
                  <a:cubicBezTo>
                    <a:pt x="630" y="2609"/>
                    <a:pt x="535" y="2513"/>
                    <a:pt x="571" y="2462"/>
                  </a:cubicBezTo>
                  <a:cubicBezTo>
                    <a:pt x="593" y="2433"/>
                    <a:pt x="615" y="2433"/>
                    <a:pt x="630" y="2433"/>
                  </a:cubicBezTo>
                  <a:cubicBezTo>
                    <a:pt x="652" y="2425"/>
                    <a:pt x="674" y="2425"/>
                    <a:pt x="711" y="2403"/>
                  </a:cubicBezTo>
                  <a:cubicBezTo>
                    <a:pt x="740" y="2381"/>
                    <a:pt x="755" y="2367"/>
                    <a:pt x="762" y="2360"/>
                  </a:cubicBezTo>
                  <a:cubicBezTo>
                    <a:pt x="762" y="2360"/>
                    <a:pt x="762" y="2360"/>
                    <a:pt x="755" y="2360"/>
                  </a:cubicBezTo>
                  <a:cubicBezTo>
                    <a:pt x="711" y="2360"/>
                    <a:pt x="630" y="2323"/>
                    <a:pt x="623" y="2323"/>
                  </a:cubicBezTo>
                  <a:cubicBezTo>
                    <a:pt x="601" y="2316"/>
                    <a:pt x="601" y="2316"/>
                    <a:pt x="601" y="2316"/>
                  </a:cubicBezTo>
                  <a:cubicBezTo>
                    <a:pt x="703" y="2242"/>
                    <a:pt x="703" y="2242"/>
                    <a:pt x="703" y="2242"/>
                  </a:cubicBezTo>
                  <a:cubicBezTo>
                    <a:pt x="762" y="2198"/>
                    <a:pt x="835" y="2198"/>
                    <a:pt x="901" y="2198"/>
                  </a:cubicBezTo>
                  <a:cubicBezTo>
                    <a:pt x="923" y="2198"/>
                    <a:pt x="952" y="2198"/>
                    <a:pt x="967" y="2191"/>
                  </a:cubicBezTo>
                  <a:cubicBezTo>
                    <a:pt x="989" y="2191"/>
                    <a:pt x="1019" y="2191"/>
                    <a:pt x="1048" y="2191"/>
                  </a:cubicBezTo>
                  <a:cubicBezTo>
                    <a:pt x="1084" y="2191"/>
                    <a:pt x="1121" y="2191"/>
                    <a:pt x="1150" y="2191"/>
                  </a:cubicBezTo>
                  <a:cubicBezTo>
                    <a:pt x="1165" y="2191"/>
                    <a:pt x="1180" y="2191"/>
                    <a:pt x="1187" y="2191"/>
                  </a:cubicBezTo>
                  <a:cubicBezTo>
                    <a:pt x="1194" y="2191"/>
                    <a:pt x="1194" y="2191"/>
                    <a:pt x="1202" y="2191"/>
                  </a:cubicBezTo>
                  <a:cubicBezTo>
                    <a:pt x="1209" y="2191"/>
                    <a:pt x="1209" y="2191"/>
                    <a:pt x="1209" y="2191"/>
                  </a:cubicBezTo>
                  <a:cubicBezTo>
                    <a:pt x="1216" y="2191"/>
                    <a:pt x="1216" y="2191"/>
                    <a:pt x="1238" y="2154"/>
                  </a:cubicBezTo>
                  <a:cubicBezTo>
                    <a:pt x="1246" y="2147"/>
                    <a:pt x="1246" y="2147"/>
                    <a:pt x="1246" y="2147"/>
                  </a:cubicBezTo>
                  <a:cubicBezTo>
                    <a:pt x="1275" y="2096"/>
                    <a:pt x="1290" y="2074"/>
                    <a:pt x="1348" y="2037"/>
                  </a:cubicBezTo>
                  <a:cubicBezTo>
                    <a:pt x="1400" y="2008"/>
                    <a:pt x="1421" y="1964"/>
                    <a:pt x="1400" y="1920"/>
                  </a:cubicBezTo>
                  <a:cubicBezTo>
                    <a:pt x="1378" y="1861"/>
                    <a:pt x="1363" y="1854"/>
                    <a:pt x="1363" y="1847"/>
                  </a:cubicBezTo>
                  <a:cubicBezTo>
                    <a:pt x="1363" y="1847"/>
                    <a:pt x="1363" y="1854"/>
                    <a:pt x="1356" y="1854"/>
                  </a:cubicBezTo>
                  <a:cubicBezTo>
                    <a:pt x="1333" y="1883"/>
                    <a:pt x="1312" y="1942"/>
                    <a:pt x="1290" y="2022"/>
                  </a:cubicBezTo>
                  <a:cubicBezTo>
                    <a:pt x="1282" y="2059"/>
                    <a:pt x="1260" y="2074"/>
                    <a:pt x="1224" y="2074"/>
                  </a:cubicBezTo>
                  <a:cubicBezTo>
                    <a:pt x="1209" y="2074"/>
                    <a:pt x="1187" y="2074"/>
                    <a:pt x="1172" y="2067"/>
                  </a:cubicBezTo>
                  <a:cubicBezTo>
                    <a:pt x="1158" y="2067"/>
                    <a:pt x="1136" y="2067"/>
                    <a:pt x="1121" y="2067"/>
                  </a:cubicBezTo>
                  <a:cubicBezTo>
                    <a:pt x="1114" y="2067"/>
                    <a:pt x="1106" y="2067"/>
                    <a:pt x="1099" y="2067"/>
                  </a:cubicBezTo>
                  <a:cubicBezTo>
                    <a:pt x="1092" y="2067"/>
                    <a:pt x="1084" y="2067"/>
                    <a:pt x="1077" y="2067"/>
                  </a:cubicBezTo>
                  <a:cubicBezTo>
                    <a:pt x="1048" y="2067"/>
                    <a:pt x="1033" y="2052"/>
                    <a:pt x="1026" y="2044"/>
                  </a:cubicBezTo>
                  <a:cubicBezTo>
                    <a:pt x="1004" y="2008"/>
                    <a:pt x="1011" y="1957"/>
                    <a:pt x="1026" y="1920"/>
                  </a:cubicBezTo>
                  <a:cubicBezTo>
                    <a:pt x="1040" y="1876"/>
                    <a:pt x="1062" y="1861"/>
                    <a:pt x="1084" y="1854"/>
                  </a:cubicBezTo>
                  <a:cubicBezTo>
                    <a:pt x="1099" y="1847"/>
                    <a:pt x="1114" y="1832"/>
                    <a:pt x="1128" y="1817"/>
                  </a:cubicBezTo>
                  <a:cubicBezTo>
                    <a:pt x="1150" y="1788"/>
                    <a:pt x="1143" y="1766"/>
                    <a:pt x="1143" y="1744"/>
                  </a:cubicBezTo>
                  <a:cubicBezTo>
                    <a:pt x="1136" y="1722"/>
                    <a:pt x="1128" y="1693"/>
                    <a:pt x="1150" y="1663"/>
                  </a:cubicBezTo>
                  <a:cubicBezTo>
                    <a:pt x="1165" y="1641"/>
                    <a:pt x="1172" y="1634"/>
                    <a:pt x="1172" y="1634"/>
                  </a:cubicBezTo>
                  <a:lnTo>
                    <a:pt x="1165" y="1634"/>
                  </a:lnTo>
                  <a:cubicBezTo>
                    <a:pt x="1158" y="1634"/>
                    <a:pt x="1150" y="1634"/>
                    <a:pt x="1143" y="1634"/>
                  </a:cubicBezTo>
                  <a:cubicBezTo>
                    <a:pt x="1136" y="1634"/>
                    <a:pt x="1128" y="1634"/>
                    <a:pt x="1121" y="1634"/>
                  </a:cubicBezTo>
                  <a:cubicBezTo>
                    <a:pt x="1084" y="1634"/>
                    <a:pt x="1055" y="1619"/>
                    <a:pt x="1048" y="1598"/>
                  </a:cubicBezTo>
                  <a:cubicBezTo>
                    <a:pt x="1040" y="1590"/>
                    <a:pt x="1033" y="1561"/>
                    <a:pt x="1062" y="1531"/>
                  </a:cubicBezTo>
                  <a:cubicBezTo>
                    <a:pt x="1092" y="1495"/>
                    <a:pt x="1084" y="1488"/>
                    <a:pt x="1062" y="1466"/>
                  </a:cubicBezTo>
                  <a:cubicBezTo>
                    <a:pt x="1062" y="1458"/>
                    <a:pt x="1055" y="1451"/>
                    <a:pt x="1048" y="1443"/>
                  </a:cubicBezTo>
                  <a:cubicBezTo>
                    <a:pt x="1040" y="1436"/>
                    <a:pt x="1019" y="1414"/>
                    <a:pt x="997" y="1400"/>
                  </a:cubicBezTo>
                  <a:cubicBezTo>
                    <a:pt x="960" y="1370"/>
                    <a:pt x="923" y="1341"/>
                    <a:pt x="923" y="1312"/>
                  </a:cubicBezTo>
                  <a:cubicBezTo>
                    <a:pt x="923" y="1275"/>
                    <a:pt x="909" y="1224"/>
                    <a:pt x="879" y="1217"/>
                  </a:cubicBezTo>
                  <a:cubicBezTo>
                    <a:pt x="821" y="1202"/>
                    <a:pt x="799" y="1129"/>
                    <a:pt x="806" y="1041"/>
                  </a:cubicBezTo>
                  <a:cubicBezTo>
                    <a:pt x="813" y="989"/>
                    <a:pt x="813" y="982"/>
                    <a:pt x="784" y="967"/>
                  </a:cubicBezTo>
                  <a:cubicBezTo>
                    <a:pt x="769" y="960"/>
                    <a:pt x="762" y="953"/>
                    <a:pt x="747" y="938"/>
                  </a:cubicBezTo>
                  <a:cubicBezTo>
                    <a:pt x="681" y="887"/>
                    <a:pt x="645" y="799"/>
                    <a:pt x="630" y="740"/>
                  </a:cubicBezTo>
                  <a:cubicBezTo>
                    <a:pt x="623" y="718"/>
                    <a:pt x="623" y="696"/>
                    <a:pt x="630" y="674"/>
                  </a:cubicBezTo>
                  <a:cubicBezTo>
                    <a:pt x="623" y="674"/>
                    <a:pt x="615" y="674"/>
                    <a:pt x="608" y="674"/>
                  </a:cubicBezTo>
                  <a:cubicBezTo>
                    <a:pt x="593" y="674"/>
                    <a:pt x="579" y="667"/>
                    <a:pt x="564" y="667"/>
                  </a:cubicBezTo>
                  <a:cubicBezTo>
                    <a:pt x="550" y="667"/>
                    <a:pt x="535" y="667"/>
                    <a:pt x="513" y="667"/>
                  </a:cubicBezTo>
                  <a:cubicBezTo>
                    <a:pt x="483" y="667"/>
                    <a:pt x="461" y="667"/>
                    <a:pt x="447" y="681"/>
                  </a:cubicBezTo>
                  <a:cubicBezTo>
                    <a:pt x="432" y="689"/>
                    <a:pt x="425" y="696"/>
                    <a:pt x="418" y="696"/>
                  </a:cubicBezTo>
                  <a:cubicBezTo>
                    <a:pt x="388" y="718"/>
                    <a:pt x="381" y="725"/>
                    <a:pt x="308" y="748"/>
                  </a:cubicBezTo>
                  <a:cubicBezTo>
                    <a:pt x="286" y="755"/>
                    <a:pt x="271" y="762"/>
                    <a:pt x="257" y="762"/>
                  </a:cubicBezTo>
                  <a:cubicBezTo>
                    <a:pt x="205" y="762"/>
                    <a:pt x="198" y="718"/>
                    <a:pt x="183" y="689"/>
                  </a:cubicBezTo>
                  <a:cubicBezTo>
                    <a:pt x="183" y="681"/>
                    <a:pt x="176" y="667"/>
                    <a:pt x="176" y="660"/>
                  </a:cubicBezTo>
                  <a:cubicBezTo>
                    <a:pt x="169" y="652"/>
                    <a:pt x="169" y="645"/>
                    <a:pt x="169" y="645"/>
                  </a:cubicBezTo>
                  <a:cubicBezTo>
                    <a:pt x="161" y="652"/>
                    <a:pt x="139" y="696"/>
                    <a:pt x="124" y="733"/>
                  </a:cubicBezTo>
                  <a:cubicBezTo>
                    <a:pt x="117" y="755"/>
                    <a:pt x="117" y="755"/>
                    <a:pt x="117" y="755"/>
                  </a:cubicBezTo>
                  <a:cubicBezTo>
                    <a:pt x="95" y="813"/>
                    <a:pt x="95" y="813"/>
                    <a:pt x="110" y="909"/>
                  </a:cubicBezTo>
                  <a:cubicBezTo>
                    <a:pt x="110" y="923"/>
                    <a:pt x="110" y="923"/>
                    <a:pt x="110" y="923"/>
                  </a:cubicBezTo>
                  <a:cubicBezTo>
                    <a:pt x="124" y="997"/>
                    <a:pt x="124" y="1033"/>
                    <a:pt x="110" y="1055"/>
                  </a:cubicBezTo>
                  <a:cubicBezTo>
                    <a:pt x="102" y="1062"/>
                    <a:pt x="88" y="1070"/>
                    <a:pt x="73" y="1070"/>
                  </a:cubicBezTo>
                  <a:cubicBezTo>
                    <a:pt x="66" y="1070"/>
                    <a:pt x="59" y="1070"/>
                    <a:pt x="51" y="1070"/>
                  </a:cubicBezTo>
                  <a:cubicBezTo>
                    <a:pt x="0" y="1055"/>
                    <a:pt x="7" y="997"/>
                    <a:pt x="15" y="931"/>
                  </a:cubicBezTo>
                  <a:cubicBezTo>
                    <a:pt x="15" y="909"/>
                    <a:pt x="15" y="894"/>
                    <a:pt x="15" y="872"/>
                  </a:cubicBezTo>
                  <a:cubicBezTo>
                    <a:pt x="15" y="850"/>
                    <a:pt x="15" y="835"/>
                    <a:pt x="15" y="813"/>
                  </a:cubicBezTo>
                  <a:cubicBezTo>
                    <a:pt x="15" y="748"/>
                    <a:pt x="7" y="660"/>
                    <a:pt x="29" y="564"/>
                  </a:cubicBezTo>
                  <a:cubicBezTo>
                    <a:pt x="51" y="432"/>
                    <a:pt x="88" y="352"/>
                    <a:pt x="139" y="249"/>
                  </a:cubicBezTo>
                  <a:cubicBezTo>
                    <a:pt x="161" y="176"/>
                    <a:pt x="161" y="176"/>
                    <a:pt x="161" y="176"/>
                  </a:cubicBezTo>
                  <a:lnTo>
                    <a:pt x="161" y="176"/>
                  </a:lnTo>
                  <a:cubicBezTo>
                    <a:pt x="161" y="176"/>
                    <a:pt x="161" y="103"/>
                    <a:pt x="212" y="37"/>
                  </a:cubicBezTo>
                  <a:cubicBezTo>
                    <a:pt x="227" y="7"/>
                    <a:pt x="242" y="0"/>
                    <a:pt x="264" y="0"/>
                  </a:cubicBezTo>
                  <a:cubicBezTo>
                    <a:pt x="293" y="0"/>
                    <a:pt x="315" y="15"/>
                    <a:pt x="337" y="37"/>
                  </a:cubicBezTo>
                  <a:cubicBezTo>
                    <a:pt x="352" y="44"/>
                    <a:pt x="374" y="51"/>
                    <a:pt x="388" y="66"/>
                  </a:cubicBezTo>
                  <a:cubicBezTo>
                    <a:pt x="396" y="66"/>
                    <a:pt x="418" y="81"/>
                    <a:pt x="418" y="95"/>
                  </a:cubicBezTo>
                  <a:cubicBezTo>
                    <a:pt x="425" y="125"/>
                    <a:pt x="403" y="139"/>
                    <a:pt x="374" y="161"/>
                  </a:cubicBezTo>
                  <a:cubicBezTo>
                    <a:pt x="359" y="176"/>
                    <a:pt x="337" y="191"/>
                    <a:pt x="330" y="212"/>
                  </a:cubicBezTo>
                  <a:cubicBezTo>
                    <a:pt x="308" y="249"/>
                    <a:pt x="278" y="249"/>
                    <a:pt x="257" y="249"/>
                  </a:cubicBezTo>
                  <a:cubicBezTo>
                    <a:pt x="249" y="249"/>
                    <a:pt x="242" y="249"/>
                    <a:pt x="234" y="249"/>
                  </a:cubicBezTo>
                  <a:cubicBezTo>
                    <a:pt x="227" y="249"/>
                    <a:pt x="227" y="249"/>
                    <a:pt x="220" y="249"/>
                  </a:cubicBezTo>
                  <a:cubicBezTo>
                    <a:pt x="212" y="249"/>
                    <a:pt x="205" y="249"/>
                    <a:pt x="205" y="249"/>
                  </a:cubicBezTo>
                  <a:cubicBezTo>
                    <a:pt x="183" y="257"/>
                    <a:pt x="183" y="308"/>
                    <a:pt x="205" y="403"/>
                  </a:cubicBezTo>
                  <a:cubicBezTo>
                    <a:pt x="212" y="454"/>
                    <a:pt x="212" y="491"/>
                    <a:pt x="212" y="513"/>
                  </a:cubicBezTo>
                  <a:cubicBezTo>
                    <a:pt x="212" y="535"/>
                    <a:pt x="212" y="550"/>
                    <a:pt x="227" y="572"/>
                  </a:cubicBezTo>
                  <a:cubicBezTo>
                    <a:pt x="242" y="601"/>
                    <a:pt x="293" y="608"/>
                    <a:pt x="315" y="608"/>
                  </a:cubicBezTo>
                  <a:cubicBezTo>
                    <a:pt x="652" y="616"/>
                    <a:pt x="652" y="616"/>
                    <a:pt x="652" y="616"/>
                  </a:cubicBezTo>
                  <a:cubicBezTo>
                    <a:pt x="667" y="579"/>
                    <a:pt x="689" y="557"/>
                    <a:pt x="689" y="557"/>
                  </a:cubicBezTo>
                  <a:cubicBezTo>
                    <a:pt x="689" y="550"/>
                    <a:pt x="718" y="535"/>
                    <a:pt x="755" y="535"/>
                  </a:cubicBezTo>
                  <a:cubicBezTo>
                    <a:pt x="784" y="535"/>
                    <a:pt x="806" y="542"/>
                    <a:pt x="821" y="564"/>
                  </a:cubicBezTo>
                  <a:cubicBezTo>
                    <a:pt x="835" y="579"/>
                    <a:pt x="857" y="586"/>
                    <a:pt x="894" y="586"/>
                  </a:cubicBezTo>
                  <a:cubicBezTo>
                    <a:pt x="916" y="586"/>
                    <a:pt x="952" y="586"/>
                    <a:pt x="974" y="579"/>
                  </a:cubicBezTo>
                  <a:cubicBezTo>
                    <a:pt x="997" y="579"/>
                    <a:pt x="1011" y="572"/>
                    <a:pt x="1026" y="572"/>
                  </a:cubicBezTo>
                  <a:cubicBezTo>
                    <a:pt x="1312" y="572"/>
                    <a:pt x="1312" y="572"/>
                    <a:pt x="1312" y="572"/>
                  </a:cubicBezTo>
                  <a:cubicBezTo>
                    <a:pt x="1370" y="572"/>
                    <a:pt x="1400" y="593"/>
                    <a:pt x="1443" y="616"/>
                  </a:cubicBezTo>
                  <a:cubicBezTo>
                    <a:pt x="1465" y="630"/>
                    <a:pt x="1465" y="630"/>
                    <a:pt x="1465" y="630"/>
                  </a:cubicBezTo>
                  <a:cubicBezTo>
                    <a:pt x="1517" y="660"/>
                    <a:pt x="1627" y="660"/>
                    <a:pt x="1700" y="660"/>
                  </a:cubicBezTo>
                  <a:cubicBezTo>
                    <a:pt x="1773" y="660"/>
                    <a:pt x="1839" y="703"/>
                    <a:pt x="1876" y="733"/>
                  </a:cubicBezTo>
                  <a:cubicBezTo>
                    <a:pt x="1898" y="755"/>
                    <a:pt x="1898" y="777"/>
                    <a:pt x="1898" y="799"/>
                  </a:cubicBezTo>
                  <a:cubicBezTo>
                    <a:pt x="1890" y="828"/>
                    <a:pt x="1890" y="850"/>
                    <a:pt x="1912" y="887"/>
                  </a:cubicBezTo>
                  <a:cubicBezTo>
                    <a:pt x="1927" y="909"/>
                    <a:pt x="1942" y="916"/>
                    <a:pt x="1964" y="916"/>
                  </a:cubicBezTo>
                  <a:cubicBezTo>
                    <a:pt x="1993" y="916"/>
                    <a:pt x="2037" y="894"/>
                    <a:pt x="2074" y="850"/>
                  </a:cubicBezTo>
                  <a:cubicBezTo>
                    <a:pt x="2132" y="777"/>
                    <a:pt x="2205" y="777"/>
                    <a:pt x="2205" y="777"/>
                  </a:cubicBezTo>
                  <a:cubicBezTo>
                    <a:pt x="2220" y="777"/>
                    <a:pt x="2220" y="777"/>
                    <a:pt x="2220" y="777"/>
                  </a:cubicBezTo>
                  <a:cubicBezTo>
                    <a:pt x="2220" y="791"/>
                    <a:pt x="2220" y="791"/>
                    <a:pt x="2220" y="791"/>
                  </a:cubicBezTo>
                  <a:cubicBezTo>
                    <a:pt x="2228" y="813"/>
                    <a:pt x="2235" y="879"/>
                    <a:pt x="2257" y="909"/>
                  </a:cubicBezTo>
                  <a:cubicBezTo>
                    <a:pt x="2257" y="909"/>
                    <a:pt x="2264" y="894"/>
                    <a:pt x="2271" y="879"/>
                  </a:cubicBezTo>
                  <a:cubicBezTo>
                    <a:pt x="2286" y="857"/>
                    <a:pt x="2308" y="835"/>
                    <a:pt x="2330" y="813"/>
                  </a:cubicBezTo>
                  <a:cubicBezTo>
                    <a:pt x="2389" y="769"/>
                    <a:pt x="2521" y="689"/>
                    <a:pt x="2528" y="689"/>
                  </a:cubicBezTo>
                  <a:cubicBezTo>
                    <a:pt x="2550" y="674"/>
                    <a:pt x="2550" y="674"/>
                    <a:pt x="2550" y="674"/>
                  </a:cubicBezTo>
                  <a:cubicBezTo>
                    <a:pt x="2550" y="769"/>
                    <a:pt x="2550" y="769"/>
                    <a:pt x="2550" y="769"/>
                  </a:cubicBezTo>
                  <a:cubicBezTo>
                    <a:pt x="2579" y="791"/>
                    <a:pt x="2689" y="850"/>
                    <a:pt x="2755" y="865"/>
                  </a:cubicBezTo>
                  <a:cubicBezTo>
                    <a:pt x="2762" y="872"/>
                    <a:pt x="2762" y="872"/>
                    <a:pt x="2762" y="872"/>
                  </a:cubicBezTo>
                  <a:cubicBezTo>
                    <a:pt x="2843" y="894"/>
                    <a:pt x="2887" y="901"/>
                    <a:pt x="2931" y="953"/>
                  </a:cubicBezTo>
                  <a:cubicBezTo>
                    <a:pt x="2975" y="997"/>
                    <a:pt x="3026" y="1011"/>
                    <a:pt x="3092" y="1011"/>
                  </a:cubicBezTo>
                  <a:cubicBezTo>
                    <a:pt x="3143" y="1011"/>
                    <a:pt x="3143" y="916"/>
                    <a:pt x="3143" y="916"/>
                  </a:cubicBezTo>
                  <a:cubicBezTo>
                    <a:pt x="3143" y="887"/>
                    <a:pt x="3143" y="887"/>
                    <a:pt x="3143" y="887"/>
                  </a:cubicBezTo>
                  <a:cubicBezTo>
                    <a:pt x="3165" y="901"/>
                    <a:pt x="3165" y="901"/>
                    <a:pt x="3165" y="901"/>
                  </a:cubicBezTo>
                  <a:cubicBezTo>
                    <a:pt x="3173" y="909"/>
                    <a:pt x="3239" y="953"/>
                    <a:pt x="3275" y="1011"/>
                  </a:cubicBezTo>
                  <a:cubicBezTo>
                    <a:pt x="3312" y="1070"/>
                    <a:pt x="3319" y="1136"/>
                    <a:pt x="3312" y="1217"/>
                  </a:cubicBezTo>
                  <a:cubicBezTo>
                    <a:pt x="3305" y="1260"/>
                    <a:pt x="3283" y="1297"/>
                    <a:pt x="3261" y="1312"/>
                  </a:cubicBezTo>
                  <a:cubicBezTo>
                    <a:pt x="3283" y="1319"/>
                    <a:pt x="3312" y="1326"/>
                    <a:pt x="3334" y="1334"/>
                  </a:cubicBezTo>
                  <a:cubicBezTo>
                    <a:pt x="3341" y="1334"/>
                    <a:pt x="3349" y="1334"/>
                    <a:pt x="3356" y="1334"/>
                  </a:cubicBezTo>
                  <a:cubicBezTo>
                    <a:pt x="3371" y="1334"/>
                    <a:pt x="3393" y="1341"/>
                    <a:pt x="3400" y="1356"/>
                  </a:cubicBezTo>
                  <a:cubicBezTo>
                    <a:pt x="3414" y="1370"/>
                    <a:pt x="3414" y="1385"/>
                    <a:pt x="3414" y="1414"/>
                  </a:cubicBezTo>
                  <a:cubicBezTo>
                    <a:pt x="3407" y="1436"/>
                    <a:pt x="3407" y="1458"/>
                    <a:pt x="3400" y="1473"/>
                  </a:cubicBezTo>
                  <a:cubicBezTo>
                    <a:pt x="3393" y="1517"/>
                    <a:pt x="3393" y="1553"/>
                    <a:pt x="3393" y="1605"/>
                  </a:cubicBezTo>
                  <a:cubicBezTo>
                    <a:pt x="3393" y="1715"/>
                    <a:pt x="3371" y="1795"/>
                    <a:pt x="3334" y="1861"/>
                  </a:cubicBezTo>
                  <a:cubicBezTo>
                    <a:pt x="3283" y="1942"/>
                    <a:pt x="3202" y="1964"/>
                    <a:pt x="3143" y="1971"/>
                  </a:cubicBezTo>
                  <a:cubicBezTo>
                    <a:pt x="3129" y="1971"/>
                    <a:pt x="3129" y="1971"/>
                    <a:pt x="3129" y="1971"/>
                  </a:cubicBezTo>
                  <a:cubicBezTo>
                    <a:pt x="3092" y="1979"/>
                    <a:pt x="3055" y="2008"/>
                    <a:pt x="3055" y="2030"/>
                  </a:cubicBezTo>
                  <a:cubicBezTo>
                    <a:pt x="3055" y="2037"/>
                    <a:pt x="3055" y="2044"/>
                    <a:pt x="3078" y="2059"/>
                  </a:cubicBezTo>
                  <a:cubicBezTo>
                    <a:pt x="3085" y="2067"/>
                    <a:pt x="3100" y="2067"/>
                    <a:pt x="3114" y="2067"/>
                  </a:cubicBezTo>
                  <a:cubicBezTo>
                    <a:pt x="3173" y="2067"/>
                    <a:pt x="3261" y="2015"/>
                    <a:pt x="3297" y="1986"/>
                  </a:cubicBezTo>
                  <a:cubicBezTo>
                    <a:pt x="3341" y="1934"/>
                    <a:pt x="3459" y="1934"/>
                    <a:pt x="3481" y="1934"/>
                  </a:cubicBezTo>
                  <a:cubicBezTo>
                    <a:pt x="3502" y="1920"/>
                    <a:pt x="3517" y="1920"/>
                    <a:pt x="3539" y="1920"/>
                  </a:cubicBezTo>
                  <a:cubicBezTo>
                    <a:pt x="3569" y="1920"/>
                    <a:pt x="3590" y="1927"/>
                    <a:pt x="3620" y="1942"/>
                  </a:cubicBezTo>
                  <a:cubicBezTo>
                    <a:pt x="3634" y="1949"/>
                    <a:pt x="3642" y="1949"/>
                    <a:pt x="3649" y="1957"/>
                  </a:cubicBezTo>
                  <a:cubicBezTo>
                    <a:pt x="3693" y="1971"/>
                    <a:pt x="3744" y="2015"/>
                    <a:pt x="3744" y="2044"/>
                  </a:cubicBezTo>
                  <a:cubicBezTo>
                    <a:pt x="3744" y="2059"/>
                    <a:pt x="3730" y="2074"/>
                    <a:pt x="3722" y="2074"/>
                  </a:cubicBezTo>
                  <a:cubicBezTo>
                    <a:pt x="3708" y="2081"/>
                    <a:pt x="3700" y="2081"/>
                    <a:pt x="3700" y="2088"/>
                  </a:cubicBezTo>
                  <a:cubicBezTo>
                    <a:pt x="3700" y="2103"/>
                    <a:pt x="3700" y="2125"/>
                    <a:pt x="3730" y="2169"/>
                  </a:cubicBezTo>
                  <a:cubicBezTo>
                    <a:pt x="3730" y="2176"/>
                    <a:pt x="3737" y="2184"/>
                    <a:pt x="3737" y="2191"/>
                  </a:cubicBezTo>
                  <a:cubicBezTo>
                    <a:pt x="3759" y="2176"/>
                    <a:pt x="3781" y="2162"/>
                    <a:pt x="3810" y="2154"/>
                  </a:cubicBezTo>
                  <a:cubicBezTo>
                    <a:pt x="3840" y="2140"/>
                    <a:pt x="3869" y="2125"/>
                    <a:pt x="3883" y="2110"/>
                  </a:cubicBezTo>
                  <a:cubicBezTo>
                    <a:pt x="3898" y="2096"/>
                    <a:pt x="3913" y="2088"/>
                    <a:pt x="3942" y="2088"/>
                  </a:cubicBezTo>
                  <a:cubicBezTo>
                    <a:pt x="3993" y="2088"/>
                    <a:pt x="4081" y="2125"/>
                    <a:pt x="4118" y="2147"/>
                  </a:cubicBezTo>
                  <a:cubicBezTo>
                    <a:pt x="4133" y="2162"/>
                    <a:pt x="4147" y="2169"/>
                    <a:pt x="4169" y="2184"/>
                  </a:cubicBezTo>
                  <a:cubicBezTo>
                    <a:pt x="4206" y="2213"/>
                    <a:pt x="4250" y="2242"/>
                    <a:pt x="4309" y="2250"/>
                  </a:cubicBezTo>
                  <a:cubicBezTo>
                    <a:pt x="4382" y="2264"/>
                    <a:pt x="4557" y="2330"/>
                    <a:pt x="4593" y="2367"/>
                  </a:cubicBezTo>
                  <a:cubicBezTo>
                    <a:pt x="4601" y="2374"/>
                    <a:pt x="4608" y="2381"/>
                    <a:pt x="4615" y="2389"/>
                  </a:cubicBezTo>
                  <a:cubicBezTo>
                    <a:pt x="4652" y="2433"/>
                    <a:pt x="4703" y="2491"/>
                    <a:pt x="4806" y="2499"/>
                  </a:cubicBezTo>
                  <a:lnTo>
                    <a:pt x="4813" y="2499"/>
                  </a:lnTo>
                  <a:cubicBezTo>
                    <a:pt x="4886" y="2499"/>
                    <a:pt x="4938" y="2440"/>
                    <a:pt x="4974" y="2381"/>
                  </a:cubicBezTo>
                  <a:cubicBezTo>
                    <a:pt x="4996" y="2360"/>
                    <a:pt x="5011" y="2338"/>
                    <a:pt x="5033" y="2323"/>
                  </a:cubicBezTo>
                  <a:cubicBezTo>
                    <a:pt x="5077" y="2279"/>
                    <a:pt x="5150" y="2257"/>
                    <a:pt x="5238" y="2242"/>
                  </a:cubicBezTo>
                  <a:cubicBezTo>
                    <a:pt x="5260" y="2235"/>
                    <a:pt x="5282" y="2235"/>
                    <a:pt x="5304" y="2235"/>
                  </a:cubicBezTo>
                  <a:cubicBezTo>
                    <a:pt x="5319" y="2235"/>
                    <a:pt x="5333" y="2235"/>
                    <a:pt x="5348" y="2235"/>
                  </a:cubicBezTo>
                  <a:cubicBezTo>
                    <a:pt x="5370" y="2235"/>
                    <a:pt x="5385" y="2235"/>
                    <a:pt x="5399" y="2235"/>
                  </a:cubicBezTo>
                  <a:cubicBezTo>
                    <a:pt x="5407" y="2235"/>
                    <a:pt x="5407" y="2242"/>
                    <a:pt x="5414" y="2242"/>
                  </a:cubicBezTo>
                  <a:cubicBezTo>
                    <a:pt x="5414" y="2228"/>
                    <a:pt x="5414" y="2213"/>
                    <a:pt x="5421" y="2198"/>
                  </a:cubicBezTo>
                  <a:cubicBezTo>
                    <a:pt x="5436" y="2184"/>
                    <a:pt x="5436" y="2184"/>
                    <a:pt x="5436" y="2184"/>
                  </a:cubicBezTo>
                  <a:cubicBezTo>
                    <a:pt x="5458" y="2154"/>
                    <a:pt x="5494" y="2103"/>
                    <a:pt x="5473" y="2074"/>
                  </a:cubicBezTo>
                  <a:cubicBezTo>
                    <a:pt x="5458" y="2059"/>
                    <a:pt x="5451" y="2044"/>
                    <a:pt x="5451" y="2037"/>
                  </a:cubicBezTo>
                  <a:cubicBezTo>
                    <a:pt x="5443" y="2030"/>
                    <a:pt x="5443" y="2022"/>
                    <a:pt x="5436" y="2022"/>
                  </a:cubicBezTo>
                  <a:cubicBezTo>
                    <a:pt x="5436" y="2022"/>
                    <a:pt x="5436" y="2022"/>
                    <a:pt x="5414" y="2037"/>
                  </a:cubicBezTo>
                  <a:cubicBezTo>
                    <a:pt x="5370" y="2074"/>
                    <a:pt x="5319" y="2081"/>
                    <a:pt x="5297" y="2081"/>
                  </a:cubicBezTo>
                  <a:cubicBezTo>
                    <a:pt x="5282" y="2081"/>
                    <a:pt x="5275" y="2074"/>
                    <a:pt x="5275" y="2074"/>
                  </a:cubicBezTo>
                  <a:cubicBezTo>
                    <a:pt x="5260" y="2074"/>
                    <a:pt x="5260" y="2074"/>
                    <a:pt x="5260" y="2074"/>
                  </a:cubicBezTo>
                  <a:cubicBezTo>
                    <a:pt x="5260" y="2059"/>
                    <a:pt x="5260" y="2059"/>
                    <a:pt x="5260" y="2059"/>
                  </a:cubicBezTo>
                  <a:cubicBezTo>
                    <a:pt x="5260" y="2044"/>
                    <a:pt x="5260" y="2030"/>
                    <a:pt x="5253" y="2022"/>
                  </a:cubicBezTo>
                  <a:cubicBezTo>
                    <a:pt x="5245" y="1993"/>
                    <a:pt x="5238" y="1979"/>
                    <a:pt x="5267" y="1927"/>
                  </a:cubicBezTo>
                  <a:cubicBezTo>
                    <a:pt x="5275" y="1905"/>
                    <a:pt x="5275" y="1891"/>
                    <a:pt x="5275" y="1883"/>
                  </a:cubicBezTo>
                  <a:cubicBezTo>
                    <a:pt x="5282" y="1854"/>
                    <a:pt x="5282" y="1839"/>
                    <a:pt x="5326" y="1788"/>
                  </a:cubicBezTo>
                  <a:cubicBezTo>
                    <a:pt x="5370" y="1737"/>
                    <a:pt x="5392" y="1707"/>
                    <a:pt x="5421" y="1707"/>
                  </a:cubicBezTo>
                  <a:cubicBezTo>
                    <a:pt x="5443" y="1707"/>
                    <a:pt x="5458" y="1722"/>
                    <a:pt x="5480" y="1729"/>
                  </a:cubicBezTo>
                  <a:cubicBezTo>
                    <a:pt x="5531" y="1766"/>
                    <a:pt x="5568" y="1773"/>
                    <a:pt x="5656" y="1795"/>
                  </a:cubicBezTo>
                  <a:cubicBezTo>
                    <a:pt x="5722" y="1817"/>
                    <a:pt x="5744" y="1861"/>
                    <a:pt x="5758" y="1898"/>
                  </a:cubicBezTo>
                  <a:cubicBezTo>
                    <a:pt x="5766" y="1912"/>
                    <a:pt x="5766" y="1927"/>
                    <a:pt x="5780" y="1942"/>
                  </a:cubicBezTo>
                  <a:cubicBezTo>
                    <a:pt x="5795" y="1957"/>
                    <a:pt x="5802" y="1979"/>
                    <a:pt x="5810" y="2000"/>
                  </a:cubicBezTo>
                  <a:cubicBezTo>
                    <a:pt x="5824" y="2037"/>
                    <a:pt x="5832" y="2067"/>
                    <a:pt x="5868" y="2096"/>
                  </a:cubicBezTo>
                  <a:cubicBezTo>
                    <a:pt x="5905" y="2125"/>
                    <a:pt x="5912" y="2169"/>
                    <a:pt x="5898" y="2198"/>
                  </a:cubicBezTo>
                  <a:cubicBezTo>
                    <a:pt x="5898" y="2213"/>
                    <a:pt x="5883" y="2228"/>
                    <a:pt x="5868" y="2228"/>
                  </a:cubicBezTo>
                  <a:lnTo>
                    <a:pt x="5868" y="2228"/>
                  </a:lnTo>
                  <a:cubicBezTo>
                    <a:pt x="5854" y="2228"/>
                    <a:pt x="5846" y="2220"/>
                    <a:pt x="5832" y="2206"/>
                  </a:cubicBezTo>
                  <a:cubicBezTo>
                    <a:pt x="5802" y="2176"/>
                    <a:pt x="5780" y="2176"/>
                    <a:pt x="5751" y="2176"/>
                  </a:cubicBezTo>
                  <a:cubicBezTo>
                    <a:pt x="5744" y="2169"/>
                    <a:pt x="5729" y="2169"/>
                    <a:pt x="5714" y="2169"/>
                  </a:cubicBezTo>
                  <a:cubicBezTo>
                    <a:pt x="5700" y="2162"/>
                    <a:pt x="5685" y="2147"/>
                    <a:pt x="5670" y="2140"/>
                  </a:cubicBezTo>
                  <a:cubicBezTo>
                    <a:pt x="5663" y="2132"/>
                    <a:pt x="5656" y="2125"/>
                    <a:pt x="5649" y="2125"/>
                  </a:cubicBezTo>
                  <a:cubicBezTo>
                    <a:pt x="5641" y="2125"/>
                    <a:pt x="5626" y="2132"/>
                    <a:pt x="5612" y="2140"/>
                  </a:cubicBezTo>
                  <a:cubicBezTo>
                    <a:pt x="5553" y="2184"/>
                    <a:pt x="5553" y="2191"/>
                    <a:pt x="5568" y="2242"/>
                  </a:cubicBezTo>
                  <a:cubicBezTo>
                    <a:pt x="5568" y="2264"/>
                    <a:pt x="5561" y="2293"/>
                    <a:pt x="5546" y="2316"/>
                  </a:cubicBezTo>
                  <a:cubicBezTo>
                    <a:pt x="5539" y="2330"/>
                    <a:pt x="5524" y="2338"/>
                    <a:pt x="5509" y="2338"/>
                  </a:cubicBezTo>
                  <a:cubicBezTo>
                    <a:pt x="5494" y="2338"/>
                    <a:pt x="5480" y="2330"/>
                    <a:pt x="5473" y="2323"/>
                  </a:cubicBezTo>
                  <a:cubicBezTo>
                    <a:pt x="5465" y="2316"/>
                    <a:pt x="5458" y="2308"/>
                    <a:pt x="5458" y="2308"/>
                  </a:cubicBezTo>
                  <a:cubicBezTo>
                    <a:pt x="5458" y="2323"/>
                    <a:pt x="5458" y="2345"/>
                    <a:pt x="5451" y="2360"/>
                  </a:cubicBezTo>
                  <a:cubicBezTo>
                    <a:pt x="5451" y="2374"/>
                    <a:pt x="5451" y="2389"/>
                    <a:pt x="5451" y="2403"/>
                  </a:cubicBezTo>
                  <a:cubicBezTo>
                    <a:pt x="5451" y="2455"/>
                    <a:pt x="5451" y="2601"/>
                    <a:pt x="5465" y="2645"/>
                  </a:cubicBezTo>
                  <a:cubicBezTo>
                    <a:pt x="5465" y="2653"/>
                    <a:pt x="5465" y="2667"/>
                    <a:pt x="5473" y="2675"/>
                  </a:cubicBezTo>
                  <a:cubicBezTo>
                    <a:pt x="5487" y="2726"/>
                    <a:pt x="5509" y="2807"/>
                    <a:pt x="5494" y="2865"/>
                  </a:cubicBezTo>
                  <a:cubicBezTo>
                    <a:pt x="5487" y="2931"/>
                    <a:pt x="5392" y="2990"/>
                    <a:pt x="5297" y="3034"/>
                  </a:cubicBezTo>
                  <a:cubicBezTo>
                    <a:pt x="5282" y="3041"/>
                    <a:pt x="5282" y="3041"/>
                    <a:pt x="5282" y="3041"/>
                  </a:cubicBezTo>
                  <a:cubicBezTo>
                    <a:pt x="5238" y="3063"/>
                    <a:pt x="5201" y="3078"/>
                    <a:pt x="5187" y="3129"/>
                  </a:cubicBezTo>
                  <a:cubicBezTo>
                    <a:pt x="5180" y="3195"/>
                    <a:pt x="5077" y="3246"/>
                    <a:pt x="5004" y="3246"/>
                  </a:cubicBezTo>
                  <a:cubicBezTo>
                    <a:pt x="4945" y="3246"/>
                    <a:pt x="4901" y="3268"/>
                    <a:pt x="4857" y="3341"/>
                  </a:cubicBezTo>
                  <a:cubicBezTo>
                    <a:pt x="4842" y="3363"/>
                    <a:pt x="4850" y="3400"/>
                    <a:pt x="4850" y="3422"/>
                  </a:cubicBezTo>
                  <a:cubicBezTo>
                    <a:pt x="4864" y="3466"/>
                    <a:pt x="4901" y="3510"/>
                    <a:pt x="4930" y="3517"/>
                  </a:cubicBezTo>
                  <a:cubicBezTo>
                    <a:pt x="4945" y="3525"/>
                    <a:pt x="4967" y="3532"/>
                    <a:pt x="4982" y="3539"/>
                  </a:cubicBezTo>
                  <a:cubicBezTo>
                    <a:pt x="5033" y="3547"/>
                    <a:pt x="5084" y="3561"/>
                    <a:pt x="5106" y="3605"/>
                  </a:cubicBezTo>
                  <a:cubicBezTo>
                    <a:pt x="5121" y="3627"/>
                    <a:pt x="5128" y="3642"/>
                    <a:pt x="5135" y="3642"/>
                  </a:cubicBezTo>
                  <a:cubicBezTo>
                    <a:pt x="5143" y="3649"/>
                    <a:pt x="5143" y="3649"/>
                    <a:pt x="5143" y="3649"/>
                  </a:cubicBezTo>
                  <a:cubicBezTo>
                    <a:pt x="5135" y="3657"/>
                    <a:pt x="5135" y="3657"/>
                    <a:pt x="5135" y="3657"/>
                  </a:cubicBezTo>
                  <a:cubicBezTo>
                    <a:pt x="5128" y="3715"/>
                    <a:pt x="5113" y="3767"/>
                    <a:pt x="5077" y="3796"/>
                  </a:cubicBezTo>
                  <a:cubicBezTo>
                    <a:pt x="5062" y="3818"/>
                    <a:pt x="5048" y="3825"/>
                    <a:pt x="5040" y="3840"/>
                  </a:cubicBezTo>
                  <a:cubicBezTo>
                    <a:pt x="5026" y="3862"/>
                    <a:pt x="5004" y="3884"/>
                    <a:pt x="4952" y="3920"/>
                  </a:cubicBezTo>
                  <a:cubicBezTo>
                    <a:pt x="4872" y="3979"/>
                    <a:pt x="4857" y="3986"/>
                    <a:pt x="4864" y="4052"/>
                  </a:cubicBezTo>
                  <a:cubicBezTo>
                    <a:pt x="4864" y="4074"/>
                    <a:pt x="4879" y="4096"/>
                    <a:pt x="4886" y="4118"/>
                  </a:cubicBezTo>
                  <a:cubicBezTo>
                    <a:pt x="4908" y="4155"/>
                    <a:pt x="4923" y="4191"/>
                    <a:pt x="4908" y="4235"/>
                  </a:cubicBezTo>
                  <a:cubicBezTo>
                    <a:pt x="4872" y="4316"/>
                    <a:pt x="4886" y="4338"/>
                    <a:pt x="4908" y="4353"/>
                  </a:cubicBezTo>
                  <a:cubicBezTo>
                    <a:pt x="4930" y="4367"/>
                    <a:pt x="4938" y="4389"/>
                    <a:pt x="4945" y="4419"/>
                  </a:cubicBezTo>
                  <a:cubicBezTo>
                    <a:pt x="4960" y="4448"/>
                    <a:pt x="4967" y="4477"/>
                    <a:pt x="4996" y="4485"/>
                  </a:cubicBezTo>
                  <a:cubicBezTo>
                    <a:pt x="5062" y="4507"/>
                    <a:pt x="5128" y="4529"/>
                    <a:pt x="5187" y="4536"/>
                  </a:cubicBezTo>
                  <a:cubicBezTo>
                    <a:pt x="5194" y="4536"/>
                    <a:pt x="5201" y="4536"/>
                    <a:pt x="5209" y="4543"/>
                  </a:cubicBezTo>
                  <a:cubicBezTo>
                    <a:pt x="5238" y="4543"/>
                    <a:pt x="5267" y="4550"/>
                    <a:pt x="5282" y="4572"/>
                  </a:cubicBezTo>
                  <a:cubicBezTo>
                    <a:pt x="5289" y="4587"/>
                    <a:pt x="5289" y="4609"/>
                    <a:pt x="5267" y="4646"/>
                  </a:cubicBezTo>
                  <a:cubicBezTo>
                    <a:pt x="5245" y="4697"/>
                    <a:pt x="5245" y="4734"/>
                    <a:pt x="5238" y="4770"/>
                  </a:cubicBezTo>
                  <a:cubicBezTo>
                    <a:pt x="5238" y="4792"/>
                    <a:pt x="5238" y="4822"/>
                    <a:pt x="5231" y="4843"/>
                  </a:cubicBezTo>
                  <a:cubicBezTo>
                    <a:pt x="5216" y="4888"/>
                    <a:pt x="5194" y="4976"/>
                    <a:pt x="5128" y="4976"/>
                  </a:cubicBezTo>
                  <a:lnTo>
                    <a:pt x="5128" y="4976"/>
                  </a:lnTo>
                  <a:cubicBezTo>
                    <a:pt x="5113" y="4976"/>
                    <a:pt x="5106" y="4976"/>
                    <a:pt x="5099" y="4976"/>
                  </a:cubicBezTo>
                  <a:cubicBezTo>
                    <a:pt x="5077" y="4968"/>
                    <a:pt x="5062" y="4961"/>
                    <a:pt x="5048" y="4953"/>
                  </a:cubicBezTo>
                  <a:cubicBezTo>
                    <a:pt x="5033" y="4946"/>
                    <a:pt x="5026" y="4946"/>
                    <a:pt x="5018" y="4946"/>
                  </a:cubicBezTo>
                  <a:cubicBezTo>
                    <a:pt x="5018" y="4946"/>
                    <a:pt x="5018" y="4946"/>
                    <a:pt x="5018" y="4968"/>
                  </a:cubicBezTo>
                  <a:cubicBezTo>
                    <a:pt x="5018" y="4990"/>
                    <a:pt x="5026" y="5012"/>
                    <a:pt x="5026" y="5034"/>
                  </a:cubicBezTo>
                  <a:cubicBezTo>
                    <a:pt x="5033" y="5071"/>
                    <a:pt x="5048" y="5107"/>
                    <a:pt x="5004" y="5151"/>
                  </a:cubicBezTo>
                  <a:cubicBezTo>
                    <a:pt x="4989" y="5166"/>
                    <a:pt x="4974" y="5181"/>
                    <a:pt x="4967" y="5195"/>
                  </a:cubicBezTo>
                  <a:cubicBezTo>
                    <a:pt x="4938" y="5232"/>
                    <a:pt x="4916" y="5269"/>
                    <a:pt x="4857" y="5276"/>
                  </a:cubicBezTo>
                  <a:cubicBezTo>
                    <a:pt x="4799" y="5283"/>
                    <a:pt x="4769" y="5291"/>
                    <a:pt x="4711" y="5327"/>
                  </a:cubicBezTo>
                  <a:cubicBezTo>
                    <a:pt x="4696" y="5342"/>
                    <a:pt x="4681" y="5349"/>
                    <a:pt x="4674" y="5357"/>
                  </a:cubicBezTo>
                  <a:cubicBezTo>
                    <a:pt x="4637" y="5371"/>
                    <a:pt x="4630" y="5379"/>
                    <a:pt x="4637" y="5422"/>
                  </a:cubicBezTo>
                  <a:cubicBezTo>
                    <a:pt x="4644" y="5488"/>
                    <a:pt x="4637" y="5569"/>
                    <a:pt x="4637" y="5598"/>
                  </a:cubicBezTo>
                  <a:lnTo>
                    <a:pt x="4674" y="5620"/>
                  </a:lnTo>
                  <a:cubicBezTo>
                    <a:pt x="4644" y="5635"/>
                    <a:pt x="4644" y="5635"/>
                    <a:pt x="4644" y="5635"/>
                  </a:cubicBezTo>
                  <a:cubicBezTo>
                    <a:pt x="4623" y="5642"/>
                    <a:pt x="4601" y="5650"/>
                    <a:pt x="4593" y="5657"/>
                  </a:cubicBezTo>
                  <a:cubicBezTo>
                    <a:pt x="4579" y="5664"/>
                    <a:pt x="4564" y="5664"/>
                    <a:pt x="4549" y="5664"/>
                  </a:cubicBezTo>
                  <a:close/>
                  <a:moveTo>
                    <a:pt x="3708" y="2257"/>
                  </a:moveTo>
                  <a:lnTo>
                    <a:pt x="3708" y="2257"/>
                  </a:lnTo>
                  <a:cubicBezTo>
                    <a:pt x="3700" y="2264"/>
                    <a:pt x="3686" y="2264"/>
                    <a:pt x="3678" y="2272"/>
                  </a:cubicBezTo>
                  <a:cubicBezTo>
                    <a:pt x="3671" y="2279"/>
                    <a:pt x="3649" y="2286"/>
                    <a:pt x="3649" y="2293"/>
                  </a:cubicBezTo>
                  <a:cubicBezTo>
                    <a:pt x="3642" y="2308"/>
                    <a:pt x="3634" y="2381"/>
                    <a:pt x="3634" y="2448"/>
                  </a:cubicBezTo>
                  <a:cubicBezTo>
                    <a:pt x="3656" y="2403"/>
                    <a:pt x="3656" y="2403"/>
                    <a:pt x="3656" y="2403"/>
                  </a:cubicBezTo>
                  <a:cubicBezTo>
                    <a:pt x="3656" y="2403"/>
                    <a:pt x="3686" y="2316"/>
                    <a:pt x="3708" y="2257"/>
                  </a:cubicBezTo>
                  <a:close/>
                  <a:moveTo>
                    <a:pt x="432" y="2206"/>
                  </a:moveTo>
                  <a:lnTo>
                    <a:pt x="432" y="2206"/>
                  </a:lnTo>
                  <a:cubicBezTo>
                    <a:pt x="418" y="2206"/>
                    <a:pt x="403" y="2206"/>
                    <a:pt x="374" y="2198"/>
                  </a:cubicBezTo>
                  <a:cubicBezTo>
                    <a:pt x="352" y="2191"/>
                    <a:pt x="352" y="2191"/>
                    <a:pt x="352" y="2191"/>
                  </a:cubicBezTo>
                  <a:cubicBezTo>
                    <a:pt x="286" y="2169"/>
                    <a:pt x="300" y="2125"/>
                    <a:pt x="308" y="2096"/>
                  </a:cubicBezTo>
                  <a:cubicBezTo>
                    <a:pt x="315" y="2074"/>
                    <a:pt x="322" y="2052"/>
                    <a:pt x="322" y="2030"/>
                  </a:cubicBezTo>
                  <a:cubicBezTo>
                    <a:pt x="322" y="2008"/>
                    <a:pt x="322" y="1971"/>
                    <a:pt x="344" y="1971"/>
                  </a:cubicBezTo>
                  <a:cubicBezTo>
                    <a:pt x="359" y="1971"/>
                    <a:pt x="374" y="1986"/>
                    <a:pt x="403" y="2022"/>
                  </a:cubicBezTo>
                  <a:cubicBezTo>
                    <a:pt x="418" y="2037"/>
                    <a:pt x="425" y="2044"/>
                    <a:pt x="432" y="2059"/>
                  </a:cubicBezTo>
                  <a:cubicBezTo>
                    <a:pt x="447" y="2059"/>
                    <a:pt x="469" y="2067"/>
                    <a:pt x="483" y="2081"/>
                  </a:cubicBezTo>
                  <a:cubicBezTo>
                    <a:pt x="491" y="2096"/>
                    <a:pt x="498" y="2118"/>
                    <a:pt x="483" y="2147"/>
                  </a:cubicBezTo>
                  <a:cubicBezTo>
                    <a:pt x="476" y="2176"/>
                    <a:pt x="461" y="2206"/>
                    <a:pt x="432" y="2206"/>
                  </a:cubicBezTo>
                  <a:close/>
                  <a:moveTo>
                    <a:pt x="667" y="1979"/>
                  </a:moveTo>
                  <a:lnTo>
                    <a:pt x="667" y="1979"/>
                  </a:lnTo>
                  <a:cubicBezTo>
                    <a:pt x="630" y="1979"/>
                    <a:pt x="615" y="1949"/>
                    <a:pt x="601" y="1912"/>
                  </a:cubicBezTo>
                  <a:cubicBezTo>
                    <a:pt x="593" y="1898"/>
                    <a:pt x="593" y="1891"/>
                    <a:pt x="586" y="1876"/>
                  </a:cubicBezTo>
                  <a:cubicBezTo>
                    <a:pt x="571" y="1847"/>
                    <a:pt x="564" y="1825"/>
                    <a:pt x="579" y="1810"/>
                  </a:cubicBezTo>
                  <a:cubicBezTo>
                    <a:pt x="593" y="1788"/>
                    <a:pt x="630" y="1788"/>
                    <a:pt x="667" y="1788"/>
                  </a:cubicBezTo>
                  <a:cubicBezTo>
                    <a:pt x="689" y="1766"/>
                    <a:pt x="755" y="1693"/>
                    <a:pt x="813" y="1693"/>
                  </a:cubicBezTo>
                  <a:cubicBezTo>
                    <a:pt x="828" y="1693"/>
                    <a:pt x="843" y="1700"/>
                    <a:pt x="850" y="1707"/>
                  </a:cubicBezTo>
                  <a:cubicBezTo>
                    <a:pt x="865" y="1729"/>
                    <a:pt x="857" y="1759"/>
                    <a:pt x="850" y="1810"/>
                  </a:cubicBezTo>
                  <a:cubicBezTo>
                    <a:pt x="850" y="1832"/>
                    <a:pt x="843" y="1861"/>
                    <a:pt x="835" y="1891"/>
                  </a:cubicBezTo>
                  <a:cubicBezTo>
                    <a:pt x="835" y="1934"/>
                    <a:pt x="828" y="1971"/>
                    <a:pt x="784" y="1971"/>
                  </a:cubicBezTo>
                  <a:cubicBezTo>
                    <a:pt x="777" y="1971"/>
                    <a:pt x="769" y="1971"/>
                    <a:pt x="762" y="1971"/>
                  </a:cubicBezTo>
                  <a:cubicBezTo>
                    <a:pt x="747" y="1971"/>
                    <a:pt x="740" y="1971"/>
                    <a:pt x="733" y="1971"/>
                  </a:cubicBezTo>
                  <a:cubicBezTo>
                    <a:pt x="718" y="1971"/>
                    <a:pt x="711" y="1971"/>
                    <a:pt x="703" y="1971"/>
                  </a:cubicBezTo>
                  <a:cubicBezTo>
                    <a:pt x="689" y="1979"/>
                    <a:pt x="681" y="1979"/>
                    <a:pt x="667" y="1979"/>
                  </a:cubicBezTo>
                  <a:close/>
                  <a:moveTo>
                    <a:pt x="506" y="1759"/>
                  </a:moveTo>
                  <a:lnTo>
                    <a:pt x="506" y="1759"/>
                  </a:lnTo>
                  <a:cubicBezTo>
                    <a:pt x="476" y="1759"/>
                    <a:pt x="469" y="1737"/>
                    <a:pt x="469" y="1715"/>
                  </a:cubicBezTo>
                  <a:cubicBezTo>
                    <a:pt x="461" y="1693"/>
                    <a:pt x="461" y="1678"/>
                    <a:pt x="447" y="1663"/>
                  </a:cubicBezTo>
                  <a:cubicBezTo>
                    <a:pt x="447" y="1656"/>
                    <a:pt x="432" y="1641"/>
                    <a:pt x="440" y="1627"/>
                  </a:cubicBezTo>
                  <a:cubicBezTo>
                    <a:pt x="440" y="1619"/>
                    <a:pt x="447" y="1612"/>
                    <a:pt x="461" y="1612"/>
                  </a:cubicBezTo>
                  <a:cubicBezTo>
                    <a:pt x="491" y="1612"/>
                    <a:pt x="528" y="1627"/>
                    <a:pt x="564" y="1649"/>
                  </a:cubicBezTo>
                  <a:cubicBezTo>
                    <a:pt x="564" y="1656"/>
                    <a:pt x="579" y="1663"/>
                    <a:pt x="579" y="1685"/>
                  </a:cubicBezTo>
                  <a:cubicBezTo>
                    <a:pt x="579" y="1700"/>
                    <a:pt x="564" y="1722"/>
                    <a:pt x="535" y="1744"/>
                  </a:cubicBezTo>
                  <a:cubicBezTo>
                    <a:pt x="520" y="1759"/>
                    <a:pt x="513" y="1759"/>
                    <a:pt x="506" y="1759"/>
                  </a:cubicBezTo>
                  <a:close/>
                  <a:moveTo>
                    <a:pt x="220" y="1575"/>
                  </a:moveTo>
                  <a:lnTo>
                    <a:pt x="220" y="1575"/>
                  </a:lnTo>
                  <a:cubicBezTo>
                    <a:pt x="190" y="1575"/>
                    <a:pt x="161" y="1561"/>
                    <a:pt x="124" y="1539"/>
                  </a:cubicBezTo>
                  <a:cubicBezTo>
                    <a:pt x="59" y="1510"/>
                    <a:pt x="59" y="1466"/>
                    <a:pt x="51" y="1392"/>
                  </a:cubicBezTo>
                  <a:cubicBezTo>
                    <a:pt x="51" y="1378"/>
                    <a:pt x="51" y="1356"/>
                    <a:pt x="51" y="1334"/>
                  </a:cubicBezTo>
                  <a:cubicBezTo>
                    <a:pt x="44" y="1253"/>
                    <a:pt x="66" y="1238"/>
                    <a:pt x="102" y="1217"/>
                  </a:cubicBezTo>
                  <a:cubicBezTo>
                    <a:pt x="117" y="1209"/>
                    <a:pt x="139" y="1202"/>
                    <a:pt x="154" y="1187"/>
                  </a:cubicBezTo>
                  <a:cubicBezTo>
                    <a:pt x="190" y="1158"/>
                    <a:pt x="190" y="1158"/>
                    <a:pt x="190" y="1158"/>
                  </a:cubicBezTo>
                  <a:cubicBezTo>
                    <a:pt x="183" y="1202"/>
                    <a:pt x="183" y="1202"/>
                    <a:pt x="183" y="1202"/>
                  </a:cubicBezTo>
                  <a:cubicBezTo>
                    <a:pt x="183" y="1202"/>
                    <a:pt x="161" y="1312"/>
                    <a:pt x="212" y="1385"/>
                  </a:cubicBezTo>
                  <a:cubicBezTo>
                    <a:pt x="227" y="1400"/>
                    <a:pt x="227" y="1400"/>
                    <a:pt x="227" y="1400"/>
                  </a:cubicBezTo>
                  <a:cubicBezTo>
                    <a:pt x="257" y="1451"/>
                    <a:pt x="264" y="1451"/>
                    <a:pt x="264" y="1488"/>
                  </a:cubicBezTo>
                  <a:cubicBezTo>
                    <a:pt x="264" y="1495"/>
                    <a:pt x="264" y="1502"/>
                    <a:pt x="264" y="1517"/>
                  </a:cubicBezTo>
                  <a:cubicBezTo>
                    <a:pt x="264" y="1539"/>
                    <a:pt x="257" y="1546"/>
                    <a:pt x="249" y="1561"/>
                  </a:cubicBezTo>
                  <a:cubicBezTo>
                    <a:pt x="249" y="1568"/>
                    <a:pt x="234" y="1575"/>
                    <a:pt x="220" y="1575"/>
                  </a:cubicBezTo>
                  <a:close/>
                  <a:moveTo>
                    <a:pt x="601" y="1539"/>
                  </a:moveTo>
                  <a:lnTo>
                    <a:pt x="601" y="1539"/>
                  </a:lnTo>
                  <a:cubicBezTo>
                    <a:pt x="579" y="1539"/>
                    <a:pt x="571" y="1539"/>
                    <a:pt x="557" y="1531"/>
                  </a:cubicBezTo>
                  <a:cubicBezTo>
                    <a:pt x="506" y="1510"/>
                    <a:pt x="491" y="1480"/>
                    <a:pt x="491" y="1480"/>
                  </a:cubicBezTo>
                  <a:cubicBezTo>
                    <a:pt x="483" y="1466"/>
                    <a:pt x="483" y="1466"/>
                    <a:pt x="483" y="1466"/>
                  </a:cubicBezTo>
                  <a:cubicBezTo>
                    <a:pt x="498" y="1458"/>
                    <a:pt x="498" y="1458"/>
                    <a:pt x="498" y="1458"/>
                  </a:cubicBezTo>
                  <a:cubicBezTo>
                    <a:pt x="528" y="1443"/>
                    <a:pt x="557" y="1443"/>
                    <a:pt x="586" y="1436"/>
                  </a:cubicBezTo>
                  <a:cubicBezTo>
                    <a:pt x="630" y="1436"/>
                    <a:pt x="667" y="1429"/>
                    <a:pt x="696" y="1392"/>
                  </a:cubicBezTo>
                  <a:cubicBezTo>
                    <a:pt x="718" y="1370"/>
                    <a:pt x="733" y="1356"/>
                    <a:pt x="740" y="1348"/>
                  </a:cubicBezTo>
                  <a:cubicBezTo>
                    <a:pt x="755" y="1334"/>
                    <a:pt x="762" y="1326"/>
                    <a:pt x="791" y="1282"/>
                  </a:cubicBezTo>
                  <a:cubicBezTo>
                    <a:pt x="813" y="1246"/>
                    <a:pt x="813" y="1246"/>
                    <a:pt x="813" y="1246"/>
                  </a:cubicBezTo>
                  <a:cubicBezTo>
                    <a:pt x="813" y="1290"/>
                    <a:pt x="813" y="1290"/>
                    <a:pt x="813" y="1290"/>
                  </a:cubicBezTo>
                  <a:cubicBezTo>
                    <a:pt x="821" y="1304"/>
                    <a:pt x="828" y="1473"/>
                    <a:pt x="747" y="1495"/>
                  </a:cubicBezTo>
                  <a:cubicBezTo>
                    <a:pt x="733" y="1502"/>
                    <a:pt x="725" y="1510"/>
                    <a:pt x="711" y="1510"/>
                  </a:cubicBezTo>
                  <a:cubicBezTo>
                    <a:pt x="674" y="1524"/>
                    <a:pt x="630" y="1539"/>
                    <a:pt x="601" y="1539"/>
                  </a:cubicBezTo>
                  <a:close/>
                  <a:moveTo>
                    <a:pt x="528" y="1356"/>
                  </a:moveTo>
                  <a:lnTo>
                    <a:pt x="528" y="1356"/>
                  </a:lnTo>
                  <a:cubicBezTo>
                    <a:pt x="520" y="1356"/>
                    <a:pt x="506" y="1356"/>
                    <a:pt x="491" y="1348"/>
                  </a:cubicBezTo>
                  <a:cubicBezTo>
                    <a:pt x="469" y="1341"/>
                    <a:pt x="440" y="1341"/>
                    <a:pt x="418" y="1334"/>
                  </a:cubicBezTo>
                  <a:cubicBezTo>
                    <a:pt x="344" y="1326"/>
                    <a:pt x="286" y="1319"/>
                    <a:pt x="257" y="1260"/>
                  </a:cubicBezTo>
                  <a:cubicBezTo>
                    <a:pt x="220" y="1187"/>
                    <a:pt x="242" y="1129"/>
                    <a:pt x="242" y="1129"/>
                  </a:cubicBezTo>
                  <a:cubicBezTo>
                    <a:pt x="264" y="1092"/>
                    <a:pt x="286" y="1077"/>
                    <a:pt x="308" y="1077"/>
                  </a:cubicBezTo>
                  <a:lnTo>
                    <a:pt x="315" y="1077"/>
                  </a:lnTo>
                  <a:cubicBezTo>
                    <a:pt x="322" y="1077"/>
                    <a:pt x="322" y="1077"/>
                    <a:pt x="330" y="1077"/>
                  </a:cubicBezTo>
                  <a:cubicBezTo>
                    <a:pt x="344" y="1077"/>
                    <a:pt x="352" y="1077"/>
                    <a:pt x="366" y="1070"/>
                  </a:cubicBezTo>
                  <a:cubicBezTo>
                    <a:pt x="432" y="1048"/>
                    <a:pt x="432" y="1048"/>
                    <a:pt x="491" y="1041"/>
                  </a:cubicBezTo>
                  <a:cubicBezTo>
                    <a:pt x="513" y="1033"/>
                    <a:pt x="520" y="1033"/>
                    <a:pt x="535" y="1033"/>
                  </a:cubicBezTo>
                  <a:cubicBezTo>
                    <a:pt x="564" y="1033"/>
                    <a:pt x="571" y="1048"/>
                    <a:pt x="601" y="1092"/>
                  </a:cubicBezTo>
                  <a:cubicBezTo>
                    <a:pt x="601" y="1099"/>
                    <a:pt x="608" y="1107"/>
                    <a:pt x="615" y="1114"/>
                  </a:cubicBezTo>
                  <a:cubicBezTo>
                    <a:pt x="638" y="1150"/>
                    <a:pt x="638" y="1158"/>
                    <a:pt x="608" y="1231"/>
                  </a:cubicBezTo>
                  <a:cubicBezTo>
                    <a:pt x="601" y="1246"/>
                    <a:pt x="593" y="1268"/>
                    <a:pt x="593" y="1282"/>
                  </a:cubicBezTo>
                  <a:cubicBezTo>
                    <a:pt x="586" y="1319"/>
                    <a:pt x="571" y="1356"/>
                    <a:pt x="528" y="135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42" name="Freeform 141"/>
            <p:cNvSpPr>
              <a:spLocks noChangeArrowheads="1"/>
            </p:cNvSpPr>
            <p:nvPr/>
          </p:nvSpPr>
          <p:spPr bwMode="auto">
            <a:xfrm>
              <a:off x="7120243" y="2973820"/>
              <a:ext cx="2905482" cy="2062837"/>
            </a:xfrm>
            <a:custGeom>
              <a:avLst/>
              <a:gdLst>
                <a:gd name="T0" fmla="*/ 821 w 7563"/>
                <a:gd name="T1" fmla="*/ 4910 h 5431"/>
                <a:gd name="T2" fmla="*/ 132 w 7563"/>
                <a:gd name="T3" fmla="*/ 4653 h 5431"/>
                <a:gd name="T4" fmla="*/ 396 w 7563"/>
                <a:gd name="T5" fmla="*/ 4030 h 5431"/>
                <a:gd name="T6" fmla="*/ 579 w 7563"/>
                <a:gd name="T7" fmla="*/ 3554 h 5431"/>
                <a:gd name="T8" fmla="*/ 513 w 7563"/>
                <a:gd name="T9" fmla="*/ 2609 h 5431"/>
                <a:gd name="T10" fmla="*/ 1246 w 7563"/>
                <a:gd name="T11" fmla="*/ 2711 h 5431"/>
                <a:gd name="T12" fmla="*/ 1641 w 7563"/>
                <a:gd name="T13" fmla="*/ 2550 h 5431"/>
                <a:gd name="T14" fmla="*/ 1803 w 7563"/>
                <a:gd name="T15" fmla="*/ 2345 h 5431"/>
                <a:gd name="T16" fmla="*/ 2286 w 7563"/>
                <a:gd name="T17" fmla="*/ 1949 h 5431"/>
                <a:gd name="T18" fmla="*/ 3253 w 7563"/>
                <a:gd name="T19" fmla="*/ 1407 h 5431"/>
                <a:gd name="T20" fmla="*/ 4037 w 7563"/>
                <a:gd name="T21" fmla="*/ 887 h 5431"/>
                <a:gd name="T22" fmla="*/ 4037 w 7563"/>
                <a:gd name="T23" fmla="*/ 989 h 5431"/>
                <a:gd name="T24" fmla="*/ 3480 w 7563"/>
                <a:gd name="T25" fmla="*/ 1180 h 5431"/>
                <a:gd name="T26" fmla="*/ 3422 w 7563"/>
                <a:gd name="T27" fmla="*/ 1473 h 5431"/>
                <a:gd name="T28" fmla="*/ 4125 w 7563"/>
                <a:gd name="T29" fmla="*/ 1114 h 5431"/>
                <a:gd name="T30" fmla="*/ 4499 w 7563"/>
                <a:gd name="T31" fmla="*/ 887 h 5431"/>
                <a:gd name="T32" fmla="*/ 4961 w 7563"/>
                <a:gd name="T33" fmla="*/ 1473 h 5431"/>
                <a:gd name="T34" fmla="*/ 5591 w 7563"/>
                <a:gd name="T35" fmla="*/ 1979 h 5431"/>
                <a:gd name="T36" fmla="*/ 6140 w 7563"/>
                <a:gd name="T37" fmla="*/ 1642 h 5431"/>
                <a:gd name="T38" fmla="*/ 7042 w 7563"/>
                <a:gd name="T39" fmla="*/ 2411 h 5431"/>
                <a:gd name="T40" fmla="*/ 6485 w 7563"/>
                <a:gd name="T41" fmla="*/ 2763 h 5431"/>
                <a:gd name="T42" fmla="*/ 7034 w 7563"/>
                <a:gd name="T43" fmla="*/ 2990 h 5431"/>
                <a:gd name="T44" fmla="*/ 7430 w 7563"/>
                <a:gd name="T45" fmla="*/ 3950 h 5431"/>
                <a:gd name="T46" fmla="*/ 7196 w 7563"/>
                <a:gd name="T47" fmla="*/ 4668 h 5431"/>
                <a:gd name="T48" fmla="*/ 7100 w 7563"/>
                <a:gd name="T49" fmla="*/ 4104 h 5431"/>
                <a:gd name="T50" fmla="*/ 6653 w 7563"/>
                <a:gd name="T51" fmla="*/ 4148 h 5431"/>
                <a:gd name="T52" fmla="*/ 6265 w 7563"/>
                <a:gd name="T53" fmla="*/ 3869 h 5431"/>
                <a:gd name="T54" fmla="*/ 5825 w 7563"/>
                <a:gd name="T55" fmla="*/ 4419 h 5431"/>
                <a:gd name="T56" fmla="*/ 5539 w 7563"/>
                <a:gd name="T57" fmla="*/ 4815 h 5431"/>
                <a:gd name="T58" fmla="*/ 5093 w 7563"/>
                <a:gd name="T59" fmla="*/ 4807 h 5431"/>
                <a:gd name="T60" fmla="*/ 4689 w 7563"/>
                <a:gd name="T61" fmla="*/ 5027 h 5431"/>
                <a:gd name="T62" fmla="*/ 4162 w 7563"/>
                <a:gd name="T63" fmla="*/ 4968 h 5431"/>
                <a:gd name="T64" fmla="*/ 3715 w 7563"/>
                <a:gd name="T65" fmla="*/ 4888 h 5431"/>
                <a:gd name="T66" fmla="*/ 2997 w 7563"/>
                <a:gd name="T67" fmla="*/ 4631 h 5431"/>
                <a:gd name="T68" fmla="*/ 2623 w 7563"/>
                <a:gd name="T69" fmla="*/ 4836 h 5431"/>
                <a:gd name="T70" fmla="*/ 2066 w 7563"/>
                <a:gd name="T71" fmla="*/ 5012 h 5431"/>
                <a:gd name="T72" fmla="*/ 1619 w 7563"/>
                <a:gd name="T73" fmla="*/ 5379 h 5431"/>
                <a:gd name="T74" fmla="*/ 6434 w 7563"/>
                <a:gd name="T75" fmla="*/ 2477 h 5431"/>
                <a:gd name="T76" fmla="*/ 6441 w 7563"/>
                <a:gd name="T77" fmla="*/ 2411 h 5431"/>
                <a:gd name="T78" fmla="*/ 6580 w 7563"/>
                <a:gd name="T79" fmla="*/ 2330 h 5431"/>
                <a:gd name="T80" fmla="*/ 6448 w 7563"/>
                <a:gd name="T81" fmla="*/ 2037 h 5431"/>
                <a:gd name="T82" fmla="*/ 6309 w 7563"/>
                <a:gd name="T83" fmla="*/ 2133 h 5431"/>
                <a:gd name="T84" fmla="*/ 6104 w 7563"/>
                <a:gd name="T85" fmla="*/ 2169 h 5431"/>
                <a:gd name="T86" fmla="*/ 1890 w 7563"/>
                <a:gd name="T87" fmla="*/ 2191 h 5431"/>
                <a:gd name="T88" fmla="*/ 5364 w 7563"/>
                <a:gd name="T89" fmla="*/ 1392 h 5431"/>
                <a:gd name="T90" fmla="*/ 4975 w 7563"/>
                <a:gd name="T91" fmla="*/ 1348 h 5431"/>
                <a:gd name="T92" fmla="*/ 4851 w 7563"/>
                <a:gd name="T93" fmla="*/ 894 h 5431"/>
                <a:gd name="T94" fmla="*/ 4953 w 7563"/>
                <a:gd name="T95" fmla="*/ 462 h 5431"/>
                <a:gd name="T96" fmla="*/ 5144 w 7563"/>
                <a:gd name="T97" fmla="*/ 542 h 5431"/>
                <a:gd name="T98" fmla="*/ 5356 w 7563"/>
                <a:gd name="T99" fmla="*/ 586 h 5431"/>
                <a:gd name="T100" fmla="*/ 5723 w 7563"/>
                <a:gd name="T101" fmla="*/ 858 h 5431"/>
                <a:gd name="T102" fmla="*/ 5972 w 7563"/>
                <a:gd name="T103" fmla="*/ 1004 h 5431"/>
                <a:gd name="T104" fmla="*/ 5767 w 7563"/>
                <a:gd name="T105" fmla="*/ 1180 h 5431"/>
                <a:gd name="T106" fmla="*/ 5584 w 7563"/>
                <a:gd name="T107" fmla="*/ 1180 h 5431"/>
                <a:gd name="T108" fmla="*/ 5239 w 7563"/>
                <a:gd name="T109" fmla="*/ 1356 h 5431"/>
                <a:gd name="T110" fmla="*/ 4843 w 7563"/>
                <a:gd name="T111" fmla="*/ 865 h 5431"/>
                <a:gd name="T112" fmla="*/ 4990 w 7563"/>
                <a:gd name="T113" fmla="*/ 616 h 5431"/>
                <a:gd name="T114" fmla="*/ 5503 w 7563"/>
                <a:gd name="T115" fmla="*/ 469 h 5431"/>
                <a:gd name="T116" fmla="*/ 5642 w 7563"/>
                <a:gd name="T117" fmla="*/ 674 h 5431"/>
                <a:gd name="T118" fmla="*/ 5093 w 7563"/>
                <a:gd name="T119" fmla="*/ 59 h 5431"/>
                <a:gd name="T120" fmla="*/ 5144 w 7563"/>
                <a:gd name="T121" fmla="*/ 359 h 5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63" h="5431">
                  <a:moveTo>
                    <a:pt x="1363" y="5430"/>
                  </a:moveTo>
                  <a:lnTo>
                    <a:pt x="1363" y="5430"/>
                  </a:lnTo>
                  <a:cubicBezTo>
                    <a:pt x="1326" y="5401"/>
                    <a:pt x="1267" y="5379"/>
                    <a:pt x="1224" y="5379"/>
                  </a:cubicBezTo>
                  <a:cubicBezTo>
                    <a:pt x="1209" y="5379"/>
                    <a:pt x="1202" y="5379"/>
                    <a:pt x="1187" y="5379"/>
                  </a:cubicBezTo>
                  <a:cubicBezTo>
                    <a:pt x="1180" y="5386"/>
                    <a:pt x="1172" y="5386"/>
                    <a:pt x="1165" y="5386"/>
                  </a:cubicBezTo>
                  <a:cubicBezTo>
                    <a:pt x="1136" y="5386"/>
                    <a:pt x="1121" y="5371"/>
                    <a:pt x="1114" y="5349"/>
                  </a:cubicBezTo>
                  <a:cubicBezTo>
                    <a:pt x="1106" y="5320"/>
                    <a:pt x="1121" y="5283"/>
                    <a:pt x="1150" y="5261"/>
                  </a:cubicBezTo>
                  <a:cubicBezTo>
                    <a:pt x="1158" y="5261"/>
                    <a:pt x="1158" y="5254"/>
                    <a:pt x="1158" y="5254"/>
                  </a:cubicBezTo>
                  <a:cubicBezTo>
                    <a:pt x="1158" y="5239"/>
                    <a:pt x="1099" y="5203"/>
                    <a:pt x="1048" y="5188"/>
                  </a:cubicBezTo>
                  <a:cubicBezTo>
                    <a:pt x="989" y="5166"/>
                    <a:pt x="894" y="5042"/>
                    <a:pt x="872" y="4998"/>
                  </a:cubicBezTo>
                  <a:cubicBezTo>
                    <a:pt x="865" y="4976"/>
                    <a:pt x="843" y="4946"/>
                    <a:pt x="821" y="4910"/>
                  </a:cubicBezTo>
                  <a:cubicBezTo>
                    <a:pt x="799" y="4873"/>
                    <a:pt x="777" y="4836"/>
                    <a:pt x="755" y="4807"/>
                  </a:cubicBezTo>
                  <a:cubicBezTo>
                    <a:pt x="718" y="4734"/>
                    <a:pt x="696" y="4719"/>
                    <a:pt x="630" y="4712"/>
                  </a:cubicBezTo>
                  <a:cubicBezTo>
                    <a:pt x="630" y="4712"/>
                    <a:pt x="623" y="4712"/>
                    <a:pt x="615" y="4712"/>
                  </a:cubicBezTo>
                  <a:cubicBezTo>
                    <a:pt x="586" y="4712"/>
                    <a:pt x="572" y="4727"/>
                    <a:pt x="550" y="4756"/>
                  </a:cubicBezTo>
                  <a:cubicBezTo>
                    <a:pt x="542" y="4763"/>
                    <a:pt x="535" y="4778"/>
                    <a:pt x="527" y="4793"/>
                  </a:cubicBezTo>
                  <a:cubicBezTo>
                    <a:pt x="498" y="4822"/>
                    <a:pt x="469" y="4836"/>
                    <a:pt x="425" y="4836"/>
                  </a:cubicBezTo>
                  <a:cubicBezTo>
                    <a:pt x="410" y="4836"/>
                    <a:pt x="388" y="4836"/>
                    <a:pt x="374" y="4829"/>
                  </a:cubicBezTo>
                  <a:cubicBezTo>
                    <a:pt x="322" y="4807"/>
                    <a:pt x="256" y="4719"/>
                    <a:pt x="227" y="4675"/>
                  </a:cubicBezTo>
                  <a:cubicBezTo>
                    <a:pt x="212" y="4646"/>
                    <a:pt x="198" y="4646"/>
                    <a:pt x="183" y="4646"/>
                  </a:cubicBezTo>
                  <a:cubicBezTo>
                    <a:pt x="176" y="4646"/>
                    <a:pt x="168" y="4646"/>
                    <a:pt x="154" y="4653"/>
                  </a:cubicBezTo>
                  <a:cubicBezTo>
                    <a:pt x="146" y="4653"/>
                    <a:pt x="139" y="4653"/>
                    <a:pt x="132" y="4653"/>
                  </a:cubicBezTo>
                  <a:cubicBezTo>
                    <a:pt x="103" y="4653"/>
                    <a:pt x="59" y="4631"/>
                    <a:pt x="29" y="4617"/>
                  </a:cubicBezTo>
                  <a:cubicBezTo>
                    <a:pt x="22" y="4609"/>
                    <a:pt x="15" y="4602"/>
                    <a:pt x="15" y="4602"/>
                  </a:cubicBezTo>
                  <a:cubicBezTo>
                    <a:pt x="7" y="4602"/>
                    <a:pt x="7" y="4602"/>
                    <a:pt x="7" y="4602"/>
                  </a:cubicBezTo>
                  <a:cubicBezTo>
                    <a:pt x="7" y="4595"/>
                    <a:pt x="7" y="4595"/>
                    <a:pt x="7" y="4595"/>
                  </a:cubicBezTo>
                  <a:cubicBezTo>
                    <a:pt x="7" y="4587"/>
                    <a:pt x="15" y="4492"/>
                    <a:pt x="7" y="4419"/>
                  </a:cubicBezTo>
                  <a:cubicBezTo>
                    <a:pt x="0" y="4353"/>
                    <a:pt x="22" y="4338"/>
                    <a:pt x="59" y="4316"/>
                  </a:cubicBezTo>
                  <a:cubicBezTo>
                    <a:pt x="73" y="4309"/>
                    <a:pt x="81" y="4302"/>
                    <a:pt x="95" y="4294"/>
                  </a:cubicBezTo>
                  <a:cubicBezTo>
                    <a:pt x="161" y="4250"/>
                    <a:pt x="191" y="4236"/>
                    <a:pt x="256" y="4228"/>
                  </a:cubicBezTo>
                  <a:cubicBezTo>
                    <a:pt x="300" y="4221"/>
                    <a:pt x="315" y="4199"/>
                    <a:pt x="344" y="4162"/>
                  </a:cubicBezTo>
                  <a:cubicBezTo>
                    <a:pt x="352" y="4148"/>
                    <a:pt x="366" y="4133"/>
                    <a:pt x="388" y="4111"/>
                  </a:cubicBezTo>
                  <a:cubicBezTo>
                    <a:pt x="410" y="4089"/>
                    <a:pt x="410" y="4067"/>
                    <a:pt x="396" y="4030"/>
                  </a:cubicBezTo>
                  <a:cubicBezTo>
                    <a:pt x="396" y="4008"/>
                    <a:pt x="388" y="3986"/>
                    <a:pt x="388" y="3957"/>
                  </a:cubicBezTo>
                  <a:cubicBezTo>
                    <a:pt x="388" y="3935"/>
                    <a:pt x="388" y="3898"/>
                    <a:pt x="418" y="3898"/>
                  </a:cubicBezTo>
                  <a:cubicBezTo>
                    <a:pt x="432" y="3898"/>
                    <a:pt x="447" y="3906"/>
                    <a:pt x="462" y="3913"/>
                  </a:cubicBezTo>
                  <a:cubicBezTo>
                    <a:pt x="476" y="3920"/>
                    <a:pt x="491" y="3928"/>
                    <a:pt x="513" y="3935"/>
                  </a:cubicBezTo>
                  <a:cubicBezTo>
                    <a:pt x="513" y="3935"/>
                    <a:pt x="520" y="3935"/>
                    <a:pt x="527" y="3935"/>
                  </a:cubicBezTo>
                  <a:cubicBezTo>
                    <a:pt x="557" y="3935"/>
                    <a:pt x="579" y="3906"/>
                    <a:pt x="601" y="3825"/>
                  </a:cubicBezTo>
                  <a:cubicBezTo>
                    <a:pt x="608" y="3803"/>
                    <a:pt x="608" y="3781"/>
                    <a:pt x="608" y="3759"/>
                  </a:cubicBezTo>
                  <a:cubicBezTo>
                    <a:pt x="615" y="3715"/>
                    <a:pt x="615" y="3671"/>
                    <a:pt x="645" y="3620"/>
                  </a:cubicBezTo>
                  <a:cubicBezTo>
                    <a:pt x="659" y="3591"/>
                    <a:pt x="659" y="3576"/>
                    <a:pt x="659" y="3569"/>
                  </a:cubicBezTo>
                  <a:cubicBezTo>
                    <a:pt x="652" y="3561"/>
                    <a:pt x="630" y="3561"/>
                    <a:pt x="608" y="3554"/>
                  </a:cubicBezTo>
                  <a:cubicBezTo>
                    <a:pt x="593" y="3554"/>
                    <a:pt x="586" y="3554"/>
                    <a:pt x="579" y="3554"/>
                  </a:cubicBezTo>
                  <a:cubicBezTo>
                    <a:pt x="520" y="3547"/>
                    <a:pt x="454" y="3525"/>
                    <a:pt x="388" y="3503"/>
                  </a:cubicBezTo>
                  <a:cubicBezTo>
                    <a:pt x="344" y="3488"/>
                    <a:pt x="330" y="3444"/>
                    <a:pt x="322" y="3415"/>
                  </a:cubicBezTo>
                  <a:cubicBezTo>
                    <a:pt x="315" y="3393"/>
                    <a:pt x="308" y="3371"/>
                    <a:pt x="293" y="3364"/>
                  </a:cubicBezTo>
                  <a:cubicBezTo>
                    <a:pt x="227" y="3327"/>
                    <a:pt x="264" y="3239"/>
                    <a:pt x="278" y="3210"/>
                  </a:cubicBezTo>
                  <a:cubicBezTo>
                    <a:pt x="293" y="3180"/>
                    <a:pt x="278" y="3151"/>
                    <a:pt x="264" y="3122"/>
                  </a:cubicBezTo>
                  <a:cubicBezTo>
                    <a:pt x="249" y="3093"/>
                    <a:pt x="242" y="3070"/>
                    <a:pt x="234" y="3041"/>
                  </a:cubicBezTo>
                  <a:cubicBezTo>
                    <a:pt x="227" y="2960"/>
                    <a:pt x="249" y="2939"/>
                    <a:pt x="337" y="2880"/>
                  </a:cubicBezTo>
                  <a:cubicBezTo>
                    <a:pt x="388" y="2843"/>
                    <a:pt x="403" y="2829"/>
                    <a:pt x="418" y="2807"/>
                  </a:cubicBezTo>
                  <a:cubicBezTo>
                    <a:pt x="432" y="2792"/>
                    <a:pt x="440" y="2777"/>
                    <a:pt x="462" y="2763"/>
                  </a:cubicBezTo>
                  <a:cubicBezTo>
                    <a:pt x="491" y="2734"/>
                    <a:pt x="505" y="2675"/>
                    <a:pt x="513" y="2638"/>
                  </a:cubicBezTo>
                  <a:cubicBezTo>
                    <a:pt x="513" y="2609"/>
                    <a:pt x="513" y="2609"/>
                    <a:pt x="513" y="2609"/>
                  </a:cubicBezTo>
                  <a:cubicBezTo>
                    <a:pt x="535" y="2631"/>
                    <a:pt x="535" y="2631"/>
                    <a:pt x="535" y="2631"/>
                  </a:cubicBezTo>
                  <a:cubicBezTo>
                    <a:pt x="542" y="2631"/>
                    <a:pt x="542" y="2631"/>
                    <a:pt x="542" y="2631"/>
                  </a:cubicBezTo>
                  <a:cubicBezTo>
                    <a:pt x="550" y="2631"/>
                    <a:pt x="564" y="2631"/>
                    <a:pt x="586" y="2624"/>
                  </a:cubicBezTo>
                  <a:cubicBezTo>
                    <a:pt x="637" y="2601"/>
                    <a:pt x="791" y="2484"/>
                    <a:pt x="835" y="2440"/>
                  </a:cubicBezTo>
                  <a:cubicBezTo>
                    <a:pt x="865" y="2418"/>
                    <a:pt x="916" y="2411"/>
                    <a:pt x="938" y="2411"/>
                  </a:cubicBezTo>
                  <a:cubicBezTo>
                    <a:pt x="989" y="2411"/>
                    <a:pt x="1077" y="2426"/>
                    <a:pt x="1092" y="2470"/>
                  </a:cubicBezTo>
                  <a:cubicBezTo>
                    <a:pt x="1099" y="2499"/>
                    <a:pt x="1165" y="2521"/>
                    <a:pt x="1216" y="2528"/>
                  </a:cubicBezTo>
                  <a:cubicBezTo>
                    <a:pt x="1246" y="2536"/>
                    <a:pt x="1246" y="2536"/>
                    <a:pt x="1246" y="2536"/>
                  </a:cubicBezTo>
                  <a:cubicBezTo>
                    <a:pt x="1224" y="2558"/>
                    <a:pt x="1224" y="2558"/>
                    <a:pt x="1224" y="2558"/>
                  </a:cubicBezTo>
                  <a:cubicBezTo>
                    <a:pt x="1224" y="2558"/>
                    <a:pt x="1172" y="2601"/>
                    <a:pt x="1216" y="2682"/>
                  </a:cubicBezTo>
                  <a:cubicBezTo>
                    <a:pt x="1224" y="2711"/>
                    <a:pt x="1238" y="2711"/>
                    <a:pt x="1246" y="2711"/>
                  </a:cubicBezTo>
                  <a:cubicBezTo>
                    <a:pt x="1275" y="2711"/>
                    <a:pt x="1312" y="2667"/>
                    <a:pt x="1326" y="2646"/>
                  </a:cubicBezTo>
                  <a:cubicBezTo>
                    <a:pt x="1334" y="2638"/>
                    <a:pt x="1334" y="2638"/>
                    <a:pt x="1334" y="2638"/>
                  </a:cubicBezTo>
                  <a:cubicBezTo>
                    <a:pt x="1399" y="2667"/>
                    <a:pt x="1399" y="2667"/>
                    <a:pt x="1399" y="2667"/>
                  </a:cubicBezTo>
                  <a:cubicBezTo>
                    <a:pt x="1429" y="2675"/>
                    <a:pt x="1451" y="2689"/>
                    <a:pt x="1480" y="2711"/>
                  </a:cubicBezTo>
                  <a:cubicBezTo>
                    <a:pt x="1509" y="2726"/>
                    <a:pt x="1539" y="2748"/>
                    <a:pt x="1583" y="2770"/>
                  </a:cubicBezTo>
                  <a:cubicBezTo>
                    <a:pt x="1597" y="2777"/>
                    <a:pt x="1605" y="2777"/>
                    <a:pt x="1612" y="2777"/>
                  </a:cubicBezTo>
                  <a:cubicBezTo>
                    <a:pt x="1619" y="2777"/>
                    <a:pt x="1627" y="2777"/>
                    <a:pt x="1627" y="2777"/>
                  </a:cubicBezTo>
                  <a:cubicBezTo>
                    <a:pt x="1641" y="2763"/>
                    <a:pt x="1641" y="2719"/>
                    <a:pt x="1641" y="2675"/>
                  </a:cubicBezTo>
                  <a:cubicBezTo>
                    <a:pt x="1641" y="2646"/>
                    <a:pt x="1641" y="2646"/>
                    <a:pt x="1641" y="2646"/>
                  </a:cubicBezTo>
                  <a:cubicBezTo>
                    <a:pt x="1641" y="2616"/>
                    <a:pt x="1641" y="2594"/>
                    <a:pt x="1641" y="2579"/>
                  </a:cubicBezTo>
                  <a:cubicBezTo>
                    <a:pt x="1641" y="2565"/>
                    <a:pt x="1649" y="2558"/>
                    <a:pt x="1641" y="2550"/>
                  </a:cubicBezTo>
                  <a:cubicBezTo>
                    <a:pt x="1649" y="2558"/>
                    <a:pt x="1641" y="2558"/>
                    <a:pt x="1634" y="2558"/>
                  </a:cubicBezTo>
                  <a:cubicBezTo>
                    <a:pt x="1612" y="2565"/>
                    <a:pt x="1612" y="2565"/>
                    <a:pt x="1612" y="2565"/>
                  </a:cubicBezTo>
                  <a:cubicBezTo>
                    <a:pt x="1605" y="2572"/>
                    <a:pt x="1590" y="2572"/>
                    <a:pt x="1546" y="2594"/>
                  </a:cubicBezTo>
                  <a:cubicBezTo>
                    <a:pt x="1531" y="2601"/>
                    <a:pt x="1517" y="2601"/>
                    <a:pt x="1502" y="2601"/>
                  </a:cubicBezTo>
                  <a:cubicBezTo>
                    <a:pt x="1480" y="2601"/>
                    <a:pt x="1465" y="2587"/>
                    <a:pt x="1465" y="2579"/>
                  </a:cubicBezTo>
                  <a:cubicBezTo>
                    <a:pt x="1451" y="2543"/>
                    <a:pt x="1480" y="2492"/>
                    <a:pt x="1509" y="2455"/>
                  </a:cubicBezTo>
                  <a:cubicBezTo>
                    <a:pt x="1568" y="2382"/>
                    <a:pt x="1634" y="2382"/>
                    <a:pt x="1707" y="2382"/>
                  </a:cubicBezTo>
                  <a:cubicBezTo>
                    <a:pt x="1722" y="2382"/>
                    <a:pt x="1736" y="2382"/>
                    <a:pt x="1744" y="2382"/>
                  </a:cubicBezTo>
                  <a:cubicBezTo>
                    <a:pt x="1758" y="2382"/>
                    <a:pt x="1758" y="2382"/>
                    <a:pt x="1758" y="2382"/>
                  </a:cubicBezTo>
                  <a:cubicBezTo>
                    <a:pt x="1773" y="2382"/>
                    <a:pt x="1773" y="2382"/>
                    <a:pt x="1795" y="2352"/>
                  </a:cubicBezTo>
                  <a:cubicBezTo>
                    <a:pt x="1803" y="2345"/>
                    <a:pt x="1803" y="2345"/>
                    <a:pt x="1803" y="2345"/>
                  </a:cubicBezTo>
                  <a:cubicBezTo>
                    <a:pt x="1817" y="2316"/>
                    <a:pt x="1832" y="2301"/>
                    <a:pt x="1854" y="2286"/>
                  </a:cubicBezTo>
                  <a:cubicBezTo>
                    <a:pt x="1876" y="2265"/>
                    <a:pt x="1898" y="2243"/>
                    <a:pt x="1912" y="2198"/>
                  </a:cubicBezTo>
                  <a:cubicBezTo>
                    <a:pt x="1927" y="2155"/>
                    <a:pt x="1912" y="2110"/>
                    <a:pt x="1905" y="2089"/>
                  </a:cubicBezTo>
                  <a:cubicBezTo>
                    <a:pt x="1898" y="2081"/>
                    <a:pt x="1898" y="2081"/>
                    <a:pt x="1898" y="2081"/>
                  </a:cubicBezTo>
                  <a:cubicBezTo>
                    <a:pt x="1898" y="2074"/>
                    <a:pt x="1898" y="2074"/>
                    <a:pt x="1898" y="2074"/>
                  </a:cubicBezTo>
                  <a:cubicBezTo>
                    <a:pt x="1905" y="2052"/>
                    <a:pt x="1927" y="2037"/>
                    <a:pt x="1942" y="2023"/>
                  </a:cubicBezTo>
                  <a:cubicBezTo>
                    <a:pt x="1964" y="2008"/>
                    <a:pt x="1978" y="1993"/>
                    <a:pt x="1993" y="1971"/>
                  </a:cubicBezTo>
                  <a:cubicBezTo>
                    <a:pt x="2015" y="1927"/>
                    <a:pt x="2037" y="1927"/>
                    <a:pt x="2066" y="1927"/>
                  </a:cubicBezTo>
                  <a:cubicBezTo>
                    <a:pt x="2088" y="1927"/>
                    <a:pt x="2110" y="1927"/>
                    <a:pt x="2147" y="1920"/>
                  </a:cubicBezTo>
                  <a:cubicBezTo>
                    <a:pt x="2162" y="1913"/>
                    <a:pt x="2176" y="1913"/>
                    <a:pt x="2191" y="1913"/>
                  </a:cubicBezTo>
                  <a:cubicBezTo>
                    <a:pt x="2235" y="1913"/>
                    <a:pt x="2264" y="1935"/>
                    <a:pt x="2286" y="1949"/>
                  </a:cubicBezTo>
                  <a:cubicBezTo>
                    <a:pt x="2301" y="1964"/>
                    <a:pt x="2315" y="1979"/>
                    <a:pt x="2337" y="1986"/>
                  </a:cubicBezTo>
                  <a:cubicBezTo>
                    <a:pt x="2345" y="1986"/>
                    <a:pt x="2352" y="1986"/>
                    <a:pt x="2367" y="1986"/>
                  </a:cubicBezTo>
                  <a:cubicBezTo>
                    <a:pt x="2396" y="1986"/>
                    <a:pt x="2418" y="1964"/>
                    <a:pt x="2462" y="1927"/>
                  </a:cubicBezTo>
                  <a:cubicBezTo>
                    <a:pt x="2469" y="1913"/>
                    <a:pt x="2491" y="1898"/>
                    <a:pt x="2506" y="1884"/>
                  </a:cubicBezTo>
                  <a:cubicBezTo>
                    <a:pt x="2565" y="1832"/>
                    <a:pt x="2645" y="1832"/>
                    <a:pt x="2718" y="1832"/>
                  </a:cubicBezTo>
                  <a:cubicBezTo>
                    <a:pt x="2748" y="1832"/>
                    <a:pt x="2770" y="1832"/>
                    <a:pt x="2799" y="1825"/>
                  </a:cubicBezTo>
                  <a:cubicBezTo>
                    <a:pt x="2872" y="1817"/>
                    <a:pt x="2880" y="1810"/>
                    <a:pt x="2887" y="1781"/>
                  </a:cubicBezTo>
                  <a:cubicBezTo>
                    <a:pt x="2902" y="1737"/>
                    <a:pt x="2946" y="1649"/>
                    <a:pt x="3004" y="1605"/>
                  </a:cubicBezTo>
                  <a:cubicBezTo>
                    <a:pt x="3063" y="1554"/>
                    <a:pt x="3063" y="1554"/>
                    <a:pt x="3063" y="1554"/>
                  </a:cubicBezTo>
                  <a:cubicBezTo>
                    <a:pt x="3122" y="1510"/>
                    <a:pt x="3202" y="1444"/>
                    <a:pt x="3231" y="1422"/>
                  </a:cubicBezTo>
                  <a:cubicBezTo>
                    <a:pt x="3253" y="1407"/>
                    <a:pt x="3253" y="1407"/>
                    <a:pt x="3253" y="1407"/>
                  </a:cubicBezTo>
                  <a:cubicBezTo>
                    <a:pt x="3290" y="1378"/>
                    <a:pt x="3319" y="1363"/>
                    <a:pt x="3319" y="1319"/>
                  </a:cubicBezTo>
                  <a:cubicBezTo>
                    <a:pt x="3319" y="1260"/>
                    <a:pt x="3363" y="1195"/>
                    <a:pt x="3407" y="1121"/>
                  </a:cubicBezTo>
                  <a:cubicBezTo>
                    <a:pt x="3429" y="1085"/>
                    <a:pt x="3429" y="1085"/>
                    <a:pt x="3429" y="1085"/>
                  </a:cubicBezTo>
                  <a:cubicBezTo>
                    <a:pt x="3466" y="1041"/>
                    <a:pt x="3480" y="1019"/>
                    <a:pt x="3495" y="953"/>
                  </a:cubicBezTo>
                  <a:cubicBezTo>
                    <a:pt x="3524" y="865"/>
                    <a:pt x="3561" y="806"/>
                    <a:pt x="3605" y="784"/>
                  </a:cubicBezTo>
                  <a:cubicBezTo>
                    <a:pt x="3612" y="784"/>
                    <a:pt x="3620" y="777"/>
                    <a:pt x="3627" y="777"/>
                  </a:cubicBezTo>
                  <a:cubicBezTo>
                    <a:pt x="3656" y="777"/>
                    <a:pt x="3678" y="806"/>
                    <a:pt x="3693" y="836"/>
                  </a:cubicBezTo>
                  <a:cubicBezTo>
                    <a:pt x="3708" y="858"/>
                    <a:pt x="3722" y="879"/>
                    <a:pt x="3737" y="887"/>
                  </a:cubicBezTo>
                  <a:cubicBezTo>
                    <a:pt x="3744" y="887"/>
                    <a:pt x="3766" y="894"/>
                    <a:pt x="3810" y="894"/>
                  </a:cubicBezTo>
                  <a:cubicBezTo>
                    <a:pt x="3854" y="894"/>
                    <a:pt x="3905" y="894"/>
                    <a:pt x="3949" y="887"/>
                  </a:cubicBezTo>
                  <a:cubicBezTo>
                    <a:pt x="3986" y="887"/>
                    <a:pt x="4015" y="887"/>
                    <a:pt x="4037" y="887"/>
                  </a:cubicBezTo>
                  <a:cubicBezTo>
                    <a:pt x="4103" y="887"/>
                    <a:pt x="4272" y="872"/>
                    <a:pt x="4353" y="865"/>
                  </a:cubicBezTo>
                  <a:cubicBezTo>
                    <a:pt x="4360" y="858"/>
                    <a:pt x="4374" y="858"/>
                    <a:pt x="4382" y="858"/>
                  </a:cubicBezTo>
                  <a:cubicBezTo>
                    <a:pt x="4411" y="858"/>
                    <a:pt x="4433" y="865"/>
                    <a:pt x="4462" y="872"/>
                  </a:cubicBezTo>
                  <a:cubicBezTo>
                    <a:pt x="4477" y="879"/>
                    <a:pt x="4477" y="879"/>
                    <a:pt x="4477" y="879"/>
                  </a:cubicBezTo>
                  <a:cubicBezTo>
                    <a:pt x="4462" y="901"/>
                    <a:pt x="4462" y="901"/>
                    <a:pt x="4462" y="901"/>
                  </a:cubicBezTo>
                  <a:cubicBezTo>
                    <a:pt x="4455" y="916"/>
                    <a:pt x="4440" y="931"/>
                    <a:pt x="4426" y="938"/>
                  </a:cubicBezTo>
                  <a:cubicBezTo>
                    <a:pt x="4396" y="960"/>
                    <a:pt x="4367" y="967"/>
                    <a:pt x="4323" y="967"/>
                  </a:cubicBezTo>
                  <a:cubicBezTo>
                    <a:pt x="4308" y="975"/>
                    <a:pt x="4286" y="975"/>
                    <a:pt x="4257" y="982"/>
                  </a:cubicBezTo>
                  <a:cubicBezTo>
                    <a:pt x="4221" y="989"/>
                    <a:pt x="4184" y="997"/>
                    <a:pt x="4147" y="997"/>
                  </a:cubicBezTo>
                  <a:cubicBezTo>
                    <a:pt x="4118" y="997"/>
                    <a:pt x="4089" y="989"/>
                    <a:pt x="4059" y="989"/>
                  </a:cubicBezTo>
                  <a:cubicBezTo>
                    <a:pt x="4037" y="989"/>
                    <a:pt x="4037" y="989"/>
                    <a:pt x="4037" y="989"/>
                  </a:cubicBezTo>
                  <a:cubicBezTo>
                    <a:pt x="4015" y="989"/>
                    <a:pt x="4001" y="982"/>
                    <a:pt x="3986" y="982"/>
                  </a:cubicBezTo>
                  <a:cubicBezTo>
                    <a:pt x="3964" y="982"/>
                    <a:pt x="3957" y="982"/>
                    <a:pt x="3942" y="982"/>
                  </a:cubicBezTo>
                  <a:cubicBezTo>
                    <a:pt x="3920" y="982"/>
                    <a:pt x="3905" y="982"/>
                    <a:pt x="3884" y="989"/>
                  </a:cubicBezTo>
                  <a:cubicBezTo>
                    <a:pt x="3832" y="1004"/>
                    <a:pt x="3810" y="1026"/>
                    <a:pt x="3759" y="1077"/>
                  </a:cubicBezTo>
                  <a:cubicBezTo>
                    <a:pt x="3737" y="1099"/>
                    <a:pt x="3737" y="1099"/>
                    <a:pt x="3737" y="1099"/>
                  </a:cubicBezTo>
                  <a:cubicBezTo>
                    <a:pt x="3708" y="1129"/>
                    <a:pt x="3686" y="1143"/>
                    <a:pt x="3664" y="1143"/>
                  </a:cubicBezTo>
                  <a:cubicBezTo>
                    <a:pt x="3656" y="1143"/>
                    <a:pt x="3642" y="1143"/>
                    <a:pt x="3627" y="1136"/>
                  </a:cubicBezTo>
                  <a:cubicBezTo>
                    <a:pt x="3620" y="1136"/>
                    <a:pt x="3605" y="1129"/>
                    <a:pt x="3590" y="1121"/>
                  </a:cubicBezTo>
                  <a:cubicBezTo>
                    <a:pt x="3576" y="1121"/>
                    <a:pt x="3568" y="1121"/>
                    <a:pt x="3554" y="1121"/>
                  </a:cubicBezTo>
                  <a:cubicBezTo>
                    <a:pt x="3532" y="1121"/>
                    <a:pt x="3524" y="1129"/>
                    <a:pt x="3510" y="1151"/>
                  </a:cubicBezTo>
                  <a:cubicBezTo>
                    <a:pt x="3503" y="1158"/>
                    <a:pt x="3488" y="1173"/>
                    <a:pt x="3480" y="1180"/>
                  </a:cubicBezTo>
                  <a:cubicBezTo>
                    <a:pt x="3451" y="1217"/>
                    <a:pt x="3444" y="1239"/>
                    <a:pt x="3444" y="1268"/>
                  </a:cubicBezTo>
                  <a:cubicBezTo>
                    <a:pt x="3436" y="1283"/>
                    <a:pt x="3436" y="1297"/>
                    <a:pt x="3429" y="1319"/>
                  </a:cubicBezTo>
                  <a:cubicBezTo>
                    <a:pt x="3422" y="1348"/>
                    <a:pt x="3400" y="1370"/>
                    <a:pt x="3385" y="1392"/>
                  </a:cubicBezTo>
                  <a:cubicBezTo>
                    <a:pt x="3371" y="1400"/>
                    <a:pt x="3363" y="1407"/>
                    <a:pt x="3356" y="1422"/>
                  </a:cubicBezTo>
                  <a:cubicBezTo>
                    <a:pt x="3356" y="1429"/>
                    <a:pt x="3356" y="1451"/>
                    <a:pt x="3348" y="1495"/>
                  </a:cubicBezTo>
                  <a:cubicBezTo>
                    <a:pt x="3341" y="1510"/>
                    <a:pt x="3341" y="1510"/>
                    <a:pt x="3363" y="1517"/>
                  </a:cubicBezTo>
                  <a:cubicBezTo>
                    <a:pt x="3378" y="1517"/>
                    <a:pt x="3393" y="1524"/>
                    <a:pt x="3407" y="1539"/>
                  </a:cubicBezTo>
                  <a:cubicBezTo>
                    <a:pt x="3415" y="1546"/>
                    <a:pt x="3436" y="1561"/>
                    <a:pt x="3488" y="1561"/>
                  </a:cubicBezTo>
                  <a:cubicBezTo>
                    <a:pt x="3495" y="1561"/>
                    <a:pt x="3503" y="1561"/>
                    <a:pt x="3510" y="1554"/>
                  </a:cubicBezTo>
                  <a:cubicBezTo>
                    <a:pt x="3495" y="1546"/>
                    <a:pt x="3473" y="1524"/>
                    <a:pt x="3444" y="1510"/>
                  </a:cubicBezTo>
                  <a:cubicBezTo>
                    <a:pt x="3436" y="1502"/>
                    <a:pt x="3422" y="1488"/>
                    <a:pt x="3422" y="1473"/>
                  </a:cubicBezTo>
                  <a:cubicBezTo>
                    <a:pt x="3422" y="1458"/>
                    <a:pt x="3436" y="1451"/>
                    <a:pt x="3444" y="1444"/>
                  </a:cubicBezTo>
                  <a:cubicBezTo>
                    <a:pt x="3458" y="1429"/>
                    <a:pt x="3473" y="1415"/>
                    <a:pt x="3488" y="1385"/>
                  </a:cubicBezTo>
                  <a:cubicBezTo>
                    <a:pt x="3510" y="1341"/>
                    <a:pt x="3532" y="1327"/>
                    <a:pt x="3554" y="1312"/>
                  </a:cubicBezTo>
                  <a:cubicBezTo>
                    <a:pt x="3576" y="1305"/>
                    <a:pt x="3598" y="1297"/>
                    <a:pt x="3627" y="1268"/>
                  </a:cubicBezTo>
                  <a:cubicBezTo>
                    <a:pt x="3708" y="1202"/>
                    <a:pt x="3766" y="1165"/>
                    <a:pt x="3862" y="1107"/>
                  </a:cubicBezTo>
                  <a:cubicBezTo>
                    <a:pt x="3884" y="1099"/>
                    <a:pt x="3891" y="1092"/>
                    <a:pt x="3905" y="1085"/>
                  </a:cubicBezTo>
                  <a:cubicBezTo>
                    <a:pt x="3920" y="1070"/>
                    <a:pt x="3927" y="1070"/>
                    <a:pt x="3935" y="1070"/>
                  </a:cubicBezTo>
                  <a:cubicBezTo>
                    <a:pt x="3949" y="1070"/>
                    <a:pt x="3949" y="1077"/>
                    <a:pt x="3957" y="1077"/>
                  </a:cubicBezTo>
                  <a:cubicBezTo>
                    <a:pt x="3957" y="1085"/>
                    <a:pt x="3957" y="1085"/>
                    <a:pt x="3971" y="1092"/>
                  </a:cubicBezTo>
                  <a:cubicBezTo>
                    <a:pt x="4008" y="1114"/>
                    <a:pt x="4030" y="1121"/>
                    <a:pt x="4089" y="1121"/>
                  </a:cubicBezTo>
                  <a:cubicBezTo>
                    <a:pt x="4103" y="1121"/>
                    <a:pt x="4118" y="1121"/>
                    <a:pt x="4125" y="1114"/>
                  </a:cubicBezTo>
                  <a:cubicBezTo>
                    <a:pt x="4133" y="1114"/>
                    <a:pt x="4140" y="1114"/>
                    <a:pt x="4147" y="1114"/>
                  </a:cubicBezTo>
                  <a:cubicBezTo>
                    <a:pt x="4162" y="1114"/>
                    <a:pt x="4177" y="1121"/>
                    <a:pt x="4198" y="1143"/>
                  </a:cubicBezTo>
                  <a:cubicBezTo>
                    <a:pt x="4228" y="1173"/>
                    <a:pt x="4235" y="1173"/>
                    <a:pt x="4243" y="1173"/>
                  </a:cubicBezTo>
                  <a:cubicBezTo>
                    <a:pt x="4243" y="1173"/>
                    <a:pt x="4250" y="1173"/>
                    <a:pt x="4257" y="1173"/>
                  </a:cubicBezTo>
                  <a:cubicBezTo>
                    <a:pt x="4265" y="1173"/>
                    <a:pt x="4279" y="1173"/>
                    <a:pt x="4286" y="1165"/>
                  </a:cubicBezTo>
                  <a:cubicBezTo>
                    <a:pt x="4323" y="1165"/>
                    <a:pt x="4323" y="1158"/>
                    <a:pt x="4338" y="1114"/>
                  </a:cubicBezTo>
                  <a:cubicBezTo>
                    <a:pt x="4338" y="1092"/>
                    <a:pt x="4345" y="1070"/>
                    <a:pt x="4353" y="1041"/>
                  </a:cubicBezTo>
                  <a:cubicBezTo>
                    <a:pt x="4360" y="1034"/>
                    <a:pt x="4360" y="1034"/>
                    <a:pt x="4360" y="1034"/>
                  </a:cubicBezTo>
                  <a:cubicBezTo>
                    <a:pt x="4374" y="975"/>
                    <a:pt x="4382" y="967"/>
                    <a:pt x="4396" y="967"/>
                  </a:cubicBezTo>
                  <a:cubicBezTo>
                    <a:pt x="4404" y="967"/>
                    <a:pt x="4411" y="967"/>
                    <a:pt x="4426" y="953"/>
                  </a:cubicBezTo>
                  <a:cubicBezTo>
                    <a:pt x="4470" y="924"/>
                    <a:pt x="4484" y="916"/>
                    <a:pt x="4499" y="887"/>
                  </a:cubicBezTo>
                  <a:cubicBezTo>
                    <a:pt x="4506" y="879"/>
                    <a:pt x="4506" y="879"/>
                    <a:pt x="4506" y="879"/>
                  </a:cubicBezTo>
                  <a:cubicBezTo>
                    <a:pt x="4514" y="879"/>
                    <a:pt x="4514" y="879"/>
                    <a:pt x="4514" y="879"/>
                  </a:cubicBezTo>
                  <a:cubicBezTo>
                    <a:pt x="4550" y="879"/>
                    <a:pt x="4572" y="894"/>
                    <a:pt x="4587" y="909"/>
                  </a:cubicBezTo>
                  <a:cubicBezTo>
                    <a:pt x="4594" y="924"/>
                    <a:pt x="4602" y="938"/>
                    <a:pt x="4594" y="960"/>
                  </a:cubicBezTo>
                  <a:cubicBezTo>
                    <a:pt x="4587" y="997"/>
                    <a:pt x="4624" y="1011"/>
                    <a:pt x="4675" y="1026"/>
                  </a:cubicBezTo>
                  <a:cubicBezTo>
                    <a:pt x="4704" y="1034"/>
                    <a:pt x="4734" y="1048"/>
                    <a:pt x="4741" y="1063"/>
                  </a:cubicBezTo>
                  <a:cubicBezTo>
                    <a:pt x="4748" y="1070"/>
                    <a:pt x="4748" y="1070"/>
                    <a:pt x="4748" y="1070"/>
                  </a:cubicBezTo>
                  <a:cubicBezTo>
                    <a:pt x="4748" y="1085"/>
                    <a:pt x="4748" y="1085"/>
                    <a:pt x="4748" y="1085"/>
                  </a:cubicBezTo>
                  <a:cubicBezTo>
                    <a:pt x="4719" y="1165"/>
                    <a:pt x="4719" y="1217"/>
                    <a:pt x="4726" y="1224"/>
                  </a:cubicBezTo>
                  <a:cubicBezTo>
                    <a:pt x="4763" y="1268"/>
                    <a:pt x="4799" y="1356"/>
                    <a:pt x="4814" y="1378"/>
                  </a:cubicBezTo>
                  <a:cubicBezTo>
                    <a:pt x="4829" y="1415"/>
                    <a:pt x="4880" y="1451"/>
                    <a:pt x="4961" y="1473"/>
                  </a:cubicBezTo>
                  <a:cubicBezTo>
                    <a:pt x="4983" y="1480"/>
                    <a:pt x="5012" y="1488"/>
                    <a:pt x="5056" y="1488"/>
                  </a:cubicBezTo>
                  <a:cubicBezTo>
                    <a:pt x="5056" y="1495"/>
                    <a:pt x="5056" y="1495"/>
                    <a:pt x="5056" y="1495"/>
                  </a:cubicBezTo>
                  <a:cubicBezTo>
                    <a:pt x="5107" y="1495"/>
                    <a:pt x="5158" y="1502"/>
                    <a:pt x="5180" y="1554"/>
                  </a:cubicBezTo>
                  <a:cubicBezTo>
                    <a:pt x="5188" y="1561"/>
                    <a:pt x="5195" y="1576"/>
                    <a:pt x="5195" y="1583"/>
                  </a:cubicBezTo>
                  <a:cubicBezTo>
                    <a:pt x="5217" y="1620"/>
                    <a:pt x="5246" y="1686"/>
                    <a:pt x="5261" y="1693"/>
                  </a:cubicBezTo>
                  <a:cubicBezTo>
                    <a:pt x="5268" y="1693"/>
                    <a:pt x="5268" y="1693"/>
                    <a:pt x="5276" y="1693"/>
                  </a:cubicBezTo>
                  <a:cubicBezTo>
                    <a:pt x="5290" y="1693"/>
                    <a:pt x="5298" y="1693"/>
                    <a:pt x="5305" y="1693"/>
                  </a:cubicBezTo>
                  <a:cubicBezTo>
                    <a:pt x="5320" y="1693"/>
                    <a:pt x="5327" y="1686"/>
                    <a:pt x="5334" y="1686"/>
                  </a:cubicBezTo>
                  <a:cubicBezTo>
                    <a:pt x="5378" y="1686"/>
                    <a:pt x="5386" y="1715"/>
                    <a:pt x="5386" y="1729"/>
                  </a:cubicBezTo>
                  <a:cubicBezTo>
                    <a:pt x="5386" y="1774"/>
                    <a:pt x="5400" y="1825"/>
                    <a:pt x="5488" y="1913"/>
                  </a:cubicBezTo>
                  <a:cubicBezTo>
                    <a:pt x="5539" y="1964"/>
                    <a:pt x="5576" y="1979"/>
                    <a:pt x="5591" y="1979"/>
                  </a:cubicBezTo>
                  <a:cubicBezTo>
                    <a:pt x="5591" y="1979"/>
                    <a:pt x="5591" y="1979"/>
                    <a:pt x="5584" y="1971"/>
                  </a:cubicBezTo>
                  <a:cubicBezTo>
                    <a:pt x="5576" y="1957"/>
                    <a:pt x="5576" y="1957"/>
                    <a:pt x="5576" y="1957"/>
                  </a:cubicBezTo>
                  <a:cubicBezTo>
                    <a:pt x="5561" y="1920"/>
                    <a:pt x="5539" y="1884"/>
                    <a:pt x="5554" y="1861"/>
                  </a:cubicBezTo>
                  <a:cubicBezTo>
                    <a:pt x="5561" y="1854"/>
                    <a:pt x="5569" y="1847"/>
                    <a:pt x="5591" y="1847"/>
                  </a:cubicBezTo>
                  <a:cubicBezTo>
                    <a:pt x="5642" y="1847"/>
                    <a:pt x="5745" y="1832"/>
                    <a:pt x="5803" y="1781"/>
                  </a:cubicBezTo>
                  <a:cubicBezTo>
                    <a:pt x="5847" y="1744"/>
                    <a:pt x="5884" y="1729"/>
                    <a:pt x="5920" y="1729"/>
                  </a:cubicBezTo>
                  <a:cubicBezTo>
                    <a:pt x="5943" y="1729"/>
                    <a:pt x="5972" y="1737"/>
                    <a:pt x="6001" y="1759"/>
                  </a:cubicBezTo>
                  <a:cubicBezTo>
                    <a:pt x="6038" y="1781"/>
                    <a:pt x="6052" y="1788"/>
                    <a:pt x="6067" y="1788"/>
                  </a:cubicBezTo>
                  <a:lnTo>
                    <a:pt x="6074" y="1788"/>
                  </a:lnTo>
                  <a:cubicBezTo>
                    <a:pt x="6082" y="1744"/>
                    <a:pt x="6104" y="1656"/>
                    <a:pt x="6140" y="1649"/>
                  </a:cubicBezTo>
                  <a:cubicBezTo>
                    <a:pt x="6140" y="1642"/>
                    <a:pt x="6140" y="1642"/>
                    <a:pt x="6140" y="1642"/>
                  </a:cubicBezTo>
                  <a:cubicBezTo>
                    <a:pt x="6148" y="1642"/>
                    <a:pt x="6148" y="1642"/>
                    <a:pt x="6148" y="1642"/>
                  </a:cubicBezTo>
                  <a:cubicBezTo>
                    <a:pt x="6177" y="1642"/>
                    <a:pt x="6192" y="1678"/>
                    <a:pt x="6214" y="1729"/>
                  </a:cubicBezTo>
                  <a:cubicBezTo>
                    <a:pt x="6236" y="1759"/>
                    <a:pt x="6250" y="1803"/>
                    <a:pt x="6279" y="1847"/>
                  </a:cubicBezTo>
                  <a:cubicBezTo>
                    <a:pt x="6331" y="1920"/>
                    <a:pt x="6338" y="1920"/>
                    <a:pt x="6397" y="1927"/>
                  </a:cubicBezTo>
                  <a:cubicBezTo>
                    <a:pt x="6411" y="1935"/>
                    <a:pt x="6426" y="1935"/>
                    <a:pt x="6455" y="1942"/>
                  </a:cubicBezTo>
                  <a:cubicBezTo>
                    <a:pt x="6543" y="1957"/>
                    <a:pt x="6587" y="1993"/>
                    <a:pt x="6631" y="2023"/>
                  </a:cubicBezTo>
                  <a:cubicBezTo>
                    <a:pt x="6646" y="2037"/>
                    <a:pt x="6660" y="2045"/>
                    <a:pt x="6675" y="2052"/>
                  </a:cubicBezTo>
                  <a:cubicBezTo>
                    <a:pt x="6712" y="2081"/>
                    <a:pt x="6756" y="2125"/>
                    <a:pt x="6793" y="2162"/>
                  </a:cubicBezTo>
                  <a:cubicBezTo>
                    <a:pt x="6815" y="2191"/>
                    <a:pt x="6836" y="2213"/>
                    <a:pt x="6858" y="2228"/>
                  </a:cubicBezTo>
                  <a:cubicBezTo>
                    <a:pt x="6902" y="2257"/>
                    <a:pt x="7034" y="2404"/>
                    <a:pt x="7042" y="2411"/>
                  </a:cubicBezTo>
                  <a:lnTo>
                    <a:pt x="7042" y="2411"/>
                  </a:lnTo>
                  <a:cubicBezTo>
                    <a:pt x="7056" y="2638"/>
                    <a:pt x="7056" y="2638"/>
                    <a:pt x="7056" y="2638"/>
                  </a:cubicBezTo>
                  <a:cubicBezTo>
                    <a:pt x="7042" y="2638"/>
                    <a:pt x="7042" y="2638"/>
                    <a:pt x="7042" y="2638"/>
                  </a:cubicBezTo>
                  <a:cubicBezTo>
                    <a:pt x="7020" y="2638"/>
                    <a:pt x="6998" y="2638"/>
                    <a:pt x="6976" y="2638"/>
                  </a:cubicBezTo>
                  <a:cubicBezTo>
                    <a:pt x="6946" y="2638"/>
                    <a:pt x="6910" y="2638"/>
                    <a:pt x="6888" y="2638"/>
                  </a:cubicBezTo>
                  <a:cubicBezTo>
                    <a:pt x="6844" y="2638"/>
                    <a:pt x="6815" y="2638"/>
                    <a:pt x="6785" y="2638"/>
                  </a:cubicBezTo>
                  <a:lnTo>
                    <a:pt x="6785" y="2638"/>
                  </a:lnTo>
                  <a:cubicBezTo>
                    <a:pt x="6756" y="2638"/>
                    <a:pt x="6727" y="2638"/>
                    <a:pt x="6697" y="2646"/>
                  </a:cubicBezTo>
                  <a:cubicBezTo>
                    <a:pt x="6668" y="2646"/>
                    <a:pt x="6660" y="2660"/>
                    <a:pt x="6653" y="2682"/>
                  </a:cubicBezTo>
                  <a:cubicBezTo>
                    <a:pt x="6646" y="2689"/>
                    <a:pt x="6631" y="2711"/>
                    <a:pt x="6617" y="2726"/>
                  </a:cubicBezTo>
                  <a:cubicBezTo>
                    <a:pt x="6580" y="2763"/>
                    <a:pt x="6565" y="2763"/>
                    <a:pt x="6521" y="2763"/>
                  </a:cubicBezTo>
                  <a:cubicBezTo>
                    <a:pt x="6485" y="2763"/>
                    <a:pt x="6485" y="2763"/>
                    <a:pt x="6485" y="2763"/>
                  </a:cubicBezTo>
                  <a:cubicBezTo>
                    <a:pt x="6434" y="2763"/>
                    <a:pt x="6426" y="2763"/>
                    <a:pt x="6411" y="2785"/>
                  </a:cubicBezTo>
                  <a:cubicBezTo>
                    <a:pt x="6404" y="2792"/>
                    <a:pt x="6404" y="2792"/>
                    <a:pt x="6404" y="2792"/>
                  </a:cubicBezTo>
                  <a:cubicBezTo>
                    <a:pt x="6397" y="2799"/>
                    <a:pt x="6404" y="2836"/>
                    <a:pt x="6441" y="2865"/>
                  </a:cubicBezTo>
                  <a:cubicBezTo>
                    <a:pt x="6470" y="2887"/>
                    <a:pt x="6492" y="2902"/>
                    <a:pt x="6521" y="2909"/>
                  </a:cubicBezTo>
                  <a:cubicBezTo>
                    <a:pt x="6543" y="2924"/>
                    <a:pt x="6573" y="2939"/>
                    <a:pt x="6595" y="2960"/>
                  </a:cubicBezTo>
                  <a:cubicBezTo>
                    <a:pt x="6624" y="2983"/>
                    <a:pt x="6675" y="2997"/>
                    <a:pt x="6727" y="3012"/>
                  </a:cubicBezTo>
                  <a:cubicBezTo>
                    <a:pt x="6741" y="3019"/>
                    <a:pt x="6756" y="3019"/>
                    <a:pt x="6778" y="3027"/>
                  </a:cubicBezTo>
                  <a:cubicBezTo>
                    <a:pt x="6822" y="3041"/>
                    <a:pt x="6866" y="3048"/>
                    <a:pt x="6902" y="3048"/>
                  </a:cubicBezTo>
                  <a:cubicBezTo>
                    <a:pt x="6917" y="3048"/>
                    <a:pt x="6939" y="3048"/>
                    <a:pt x="6954" y="3041"/>
                  </a:cubicBezTo>
                  <a:cubicBezTo>
                    <a:pt x="6998" y="3034"/>
                    <a:pt x="7005" y="3027"/>
                    <a:pt x="7027" y="2997"/>
                  </a:cubicBezTo>
                  <a:cubicBezTo>
                    <a:pt x="7034" y="2990"/>
                    <a:pt x="7034" y="2990"/>
                    <a:pt x="7034" y="2990"/>
                  </a:cubicBezTo>
                  <a:cubicBezTo>
                    <a:pt x="7049" y="2960"/>
                    <a:pt x="7071" y="2953"/>
                    <a:pt x="7100" y="2953"/>
                  </a:cubicBezTo>
                  <a:cubicBezTo>
                    <a:pt x="7115" y="2953"/>
                    <a:pt x="7122" y="2953"/>
                    <a:pt x="7129" y="2953"/>
                  </a:cubicBezTo>
                  <a:cubicBezTo>
                    <a:pt x="7144" y="2953"/>
                    <a:pt x="7144" y="2953"/>
                    <a:pt x="7144" y="2953"/>
                  </a:cubicBezTo>
                  <a:cubicBezTo>
                    <a:pt x="7144" y="2960"/>
                    <a:pt x="7144" y="2960"/>
                    <a:pt x="7144" y="2960"/>
                  </a:cubicBezTo>
                  <a:cubicBezTo>
                    <a:pt x="7159" y="2983"/>
                    <a:pt x="7181" y="3019"/>
                    <a:pt x="7181" y="3063"/>
                  </a:cubicBezTo>
                  <a:cubicBezTo>
                    <a:pt x="7188" y="3144"/>
                    <a:pt x="7232" y="3239"/>
                    <a:pt x="7232" y="3239"/>
                  </a:cubicBezTo>
                  <a:cubicBezTo>
                    <a:pt x="7239" y="3254"/>
                    <a:pt x="7247" y="3268"/>
                    <a:pt x="7254" y="3290"/>
                  </a:cubicBezTo>
                  <a:cubicBezTo>
                    <a:pt x="7276" y="3364"/>
                    <a:pt x="7320" y="3481"/>
                    <a:pt x="7305" y="3554"/>
                  </a:cubicBezTo>
                  <a:cubicBezTo>
                    <a:pt x="7284" y="3620"/>
                    <a:pt x="7320" y="3701"/>
                    <a:pt x="7357" y="3767"/>
                  </a:cubicBezTo>
                  <a:cubicBezTo>
                    <a:pt x="7364" y="3781"/>
                    <a:pt x="7371" y="3803"/>
                    <a:pt x="7379" y="3818"/>
                  </a:cubicBezTo>
                  <a:cubicBezTo>
                    <a:pt x="7401" y="3855"/>
                    <a:pt x="7415" y="3906"/>
                    <a:pt x="7430" y="3950"/>
                  </a:cubicBezTo>
                  <a:cubicBezTo>
                    <a:pt x="7445" y="4001"/>
                    <a:pt x="7459" y="4052"/>
                    <a:pt x="7474" y="4067"/>
                  </a:cubicBezTo>
                  <a:cubicBezTo>
                    <a:pt x="7496" y="4104"/>
                    <a:pt x="7562" y="4331"/>
                    <a:pt x="7562" y="4382"/>
                  </a:cubicBezTo>
                  <a:cubicBezTo>
                    <a:pt x="7562" y="4397"/>
                    <a:pt x="7562" y="4397"/>
                    <a:pt x="7562" y="4397"/>
                  </a:cubicBezTo>
                  <a:cubicBezTo>
                    <a:pt x="7547" y="4397"/>
                    <a:pt x="7547" y="4397"/>
                    <a:pt x="7547" y="4397"/>
                  </a:cubicBezTo>
                  <a:cubicBezTo>
                    <a:pt x="7503" y="4397"/>
                    <a:pt x="7496" y="4404"/>
                    <a:pt x="7481" y="4426"/>
                  </a:cubicBezTo>
                  <a:cubicBezTo>
                    <a:pt x="7474" y="4448"/>
                    <a:pt x="7459" y="4470"/>
                    <a:pt x="7430" y="4492"/>
                  </a:cubicBezTo>
                  <a:cubicBezTo>
                    <a:pt x="7349" y="4551"/>
                    <a:pt x="7349" y="4551"/>
                    <a:pt x="7305" y="4609"/>
                  </a:cubicBezTo>
                  <a:cubicBezTo>
                    <a:pt x="7291" y="4624"/>
                    <a:pt x="7284" y="4639"/>
                    <a:pt x="7276" y="4646"/>
                  </a:cubicBezTo>
                  <a:cubicBezTo>
                    <a:pt x="7261" y="4661"/>
                    <a:pt x="7254" y="4675"/>
                    <a:pt x="7232" y="4675"/>
                  </a:cubicBezTo>
                  <a:lnTo>
                    <a:pt x="7232" y="4675"/>
                  </a:lnTo>
                  <a:cubicBezTo>
                    <a:pt x="7225" y="4675"/>
                    <a:pt x="7210" y="4675"/>
                    <a:pt x="7196" y="4668"/>
                  </a:cubicBezTo>
                  <a:cubicBezTo>
                    <a:pt x="7159" y="4661"/>
                    <a:pt x="7137" y="4653"/>
                    <a:pt x="7100" y="4653"/>
                  </a:cubicBezTo>
                  <a:cubicBezTo>
                    <a:pt x="7086" y="4653"/>
                    <a:pt x="7056" y="4653"/>
                    <a:pt x="7027" y="4653"/>
                  </a:cubicBezTo>
                  <a:cubicBezTo>
                    <a:pt x="6990" y="4646"/>
                    <a:pt x="6968" y="4639"/>
                    <a:pt x="6961" y="4617"/>
                  </a:cubicBezTo>
                  <a:cubicBezTo>
                    <a:pt x="6946" y="4587"/>
                    <a:pt x="6961" y="4558"/>
                    <a:pt x="6983" y="4529"/>
                  </a:cubicBezTo>
                  <a:cubicBezTo>
                    <a:pt x="7005" y="4485"/>
                    <a:pt x="7071" y="4397"/>
                    <a:pt x="7166" y="4331"/>
                  </a:cubicBezTo>
                  <a:cubicBezTo>
                    <a:pt x="7210" y="4302"/>
                    <a:pt x="7203" y="4265"/>
                    <a:pt x="7188" y="4221"/>
                  </a:cubicBezTo>
                  <a:cubicBezTo>
                    <a:pt x="7188" y="4199"/>
                    <a:pt x="7181" y="4177"/>
                    <a:pt x="7181" y="4155"/>
                  </a:cubicBezTo>
                  <a:cubicBezTo>
                    <a:pt x="7188" y="4126"/>
                    <a:pt x="7181" y="4104"/>
                    <a:pt x="7174" y="4096"/>
                  </a:cubicBezTo>
                  <a:cubicBezTo>
                    <a:pt x="7166" y="4082"/>
                    <a:pt x="7166" y="4082"/>
                    <a:pt x="7166" y="4082"/>
                  </a:cubicBezTo>
                  <a:cubicBezTo>
                    <a:pt x="7166" y="4096"/>
                    <a:pt x="7166" y="4096"/>
                    <a:pt x="7166" y="4096"/>
                  </a:cubicBezTo>
                  <a:cubicBezTo>
                    <a:pt x="7151" y="4104"/>
                    <a:pt x="7129" y="4104"/>
                    <a:pt x="7100" y="4104"/>
                  </a:cubicBezTo>
                  <a:cubicBezTo>
                    <a:pt x="7071" y="4104"/>
                    <a:pt x="7034" y="4104"/>
                    <a:pt x="7012" y="4089"/>
                  </a:cubicBezTo>
                  <a:cubicBezTo>
                    <a:pt x="6998" y="4082"/>
                    <a:pt x="6990" y="4074"/>
                    <a:pt x="6983" y="4074"/>
                  </a:cubicBezTo>
                  <a:cubicBezTo>
                    <a:pt x="6976" y="4074"/>
                    <a:pt x="6968" y="4082"/>
                    <a:pt x="6961" y="4089"/>
                  </a:cubicBezTo>
                  <a:cubicBezTo>
                    <a:pt x="6946" y="4104"/>
                    <a:pt x="6946" y="4104"/>
                    <a:pt x="6946" y="4104"/>
                  </a:cubicBezTo>
                  <a:cubicBezTo>
                    <a:pt x="6902" y="4140"/>
                    <a:pt x="6895" y="4140"/>
                    <a:pt x="6844" y="4155"/>
                  </a:cubicBezTo>
                  <a:cubicBezTo>
                    <a:pt x="6836" y="4162"/>
                    <a:pt x="6829" y="4162"/>
                    <a:pt x="6822" y="4162"/>
                  </a:cubicBezTo>
                  <a:cubicBezTo>
                    <a:pt x="6793" y="4162"/>
                    <a:pt x="6778" y="4140"/>
                    <a:pt x="6770" y="4126"/>
                  </a:cubicBezTo>
                  <a:cubicBezTo>
                    <a:pt x="6763" y="4118"/>
                    <a:pt x="6756" y="4111"/>
                    <a:pt x="6748" y="4104"/>
                  </a:cubicBezTo>
                  <a:cubicBezTo>
                    <a:pt x="6741" y="4096"/>
                    <a:pt x="6734" y="4096"/>
                    <a:pt x="6734" y="4096"/>
                  </a:cubicBezTo>
                  <a:cubicBezTo>
                    <a:pt x="6727" y="4096"/>
                    <a:pt x="6712" y="4111"/>
                    <a:pt x="6697" y="4118"/>
                  </a:cubicBezTo>
                  <a:cubicBezTo>
                    <a:pt x="6683" y="4126"/>
                    <a:pt x="6668" y="4140"/>
                    <a:pt x="6653" y="4148"/>
                  </a:cubicBezTo>
                  <a:cubicBezTo>
                    <a:pt x="6639" y="4155"/>
                    <a:pt x="6624" y="4155"/>
                    <a:pt x="6609" y="4155"/>
                  </a:cubicBezTo>
                  <a:cubicBezTo>
                    <a:pt x="6573" y="4155"/>
                    <a:pt x="6551" y="4126"/>
                    <a:pt x="6536" y="4096"/>
                  </a:cubicBezTo>
                  <a:cubicBezTo>
                    <a:pt x="6529" y="4082"/>
                    <a:pt x="6521" y="4067"/>
                    <a:pt x="6514" y="4045"/>
                  </a:cubicBezTo>
                  <a:cubicBezTo>
                    <a:pt x="6507" y="4016"/>
                    <a:pt x="6492" y="3986"/>
                    <a:pt x="6477" y="3965"/>
                  </a:cubicBezTo>
                  <a:cubicBezTo>
                    <a:pt x="6470" y="3950"/>
                    <a:pt x="6463" y="3935"/>
                    <a:pt x="6455" y="3920"/>
                  </a:cubicBezTo>
                  <a:cubicBezTo>
                    <a:pt x="6448" y="3891"/>
                    <a:pt x="6441" y="3884"/>
                    <a:pt x="6419" y="3877"/>
                  </a:cubicBezTo>
                  <a:cubicBezTo>
                    <a:pt x="6367" y="3869"/>
                    <a:pt x="6353" y="3847"/>
                    <a:pt x="6324" y="3803"/>
                  </a:cubicBezTo>
                  <a:cubicBezTo>
                    <a:pt x="6316" y="3796"/>
                    <a:pt x="6316" y="3796"/>
                    <a:pt x="6316" y="3796"/>
                  </a:cubicBezTo>
                  <a:cubicBezTo>
                    <a:pt x="6287" y="3752"/>
                    <a:pt x="6272" y="3745"/>
                    <a:pt x="6265" y="3745"/>
                  </a:cubicBezTo>
                  <a:cubicBezTo>
                    <a:pt x="6265" y="3745"/>
                    <a:pt x="6258" y="3752"/>
                    <a:pt x="6250" y="3767"/>
                  </a:cubicBezTo>
                  <a:cubicBezTo>
                    <a:pt x="6228" y="3818"/>
                    <a:pt x="6236" y="3840"/>
                    <a:pt x="6265" y="3869"/>
                  </a:cubicBezTo>
                  <a:cubicBezTo>
                    <a:pt x="6272" y="3877"/>
                    <a:pt x="6279" y="3884"/>
                    <a:pt x="6294" y="3891"/>
                  </a:cubicBezTo>
                  <a:cubicBezTo>
                    <a:pt x="6309" y="3906"/>
                    <a:pt x="6324" y="3913"/>
                    <a:pt x="6324" y="3928"/>
                  </a:cubicBezTo>
                  <a:cubicBezTo>
                    <a:pt x="6324" y="3943"/>
                    <a:pt x="6316" y="3957"/>
                    <a:pt x="6309" y="3965"/>
                  </a:cubicBezTo>
                  <a:cubicBezTo>
                    <a:pt x="6272" y="4001"/>
                    <a:pt x="6236" y="4001"/>
                    <a:pt x="6192" y="4008"/>
                  </a:cubicBezTo>
                  <a:cubicBezTo>
                    <a:pt x="6148" y="4016"/>
                    <a:pt x="6148" y="4016"/>
                    <a:pt x="6148" y="4016"/>
                  </a:cubicBezTo>
                  <a:cubicBezTo>
                    <a:pt x="6104" y="4023"/>
                    <a:pt x="6104" y="4023"/>
                    <a:pt x="6045" y="4089"/>
                  </a:cubicBezTo>
                  <a:cubicBezTo>
                    <a:pt x="6016" y="4126"/>
                    <a:pt x="6001" y="4148"/>
                    <a:pt x="5994" y="4162"/>
                  </a:cubicBezTo>
                  <a:cubicBezTo>
                    <a:pt x="5972" y="4192"/>
                    <a:pt x="5965" y="4206"/>
                    <a:pt x="5935" y="4214"/>
                  </a:cubicBezTo>
                  <a:cubicBezTo>
                    <a:pt x="5906" y="4228"/>
                    <a:pt x="5898" y="4236"/>
                    <a:pt x="5877" y="4250"/>
                  </a:cubicBezTo>
                  <a:cubicBezTo>
                    <a:pt x="5869" y="4265"/>
                    <a:pt x="5862" y="4272"/>
                    <a:pt x="5847" y="4279"/>
                  </a:cubicBezTo>
                  <a:cubicBezTo>
                    <a:pt x="5811" y="4309"/>
                    <a:pt x="5818" y="4367"/>
                    <a:pt x="5825" y="4419"/>
                  </a:cubicBezTo>
                  <a:cubicBezTo>
                    <a:pt x="5833" y="4463"/>
                    <a:pt x="5811" y="4507"/>
                    <a:pt x="5789" y="4551"/>
                  </a:cubicBezTo>
                  <a:cubicBezTo>
                    <a:pt x="5781" y="4565"/>
                    <a:pt x="5774" y="4580"/>
                    <a:pt x="5767" y="4602"/>
                  </a:cubicBezTo>
                  <a:cubicBezTo>
                    <a:pt x="5752" y="4631"/>
                    <a:pt x="5745" y="4646"/>
                    <a:pt x="5715" y="4646"/>
                  </a:cubicBezTo>
                  <a:cubicBezTo>
                    <a:pt x="5708" y="4646"/>
                    <a:pt x="5701" y="4646"/>
                    <a:pt x="5693" y="4639"/>
                  </a:cubicBezTo>
                  <a:cubicBezTo>
                    <a:pt x="5686" y="4639"/>
                    <a:pt x="5679" y="4639"/>
                    <a:pt x="5664" y="4631"/>
                  </a:cubicBezTo>
                  <a:lnTo>
                    <a:pt x="5657" y="4631"/>
                  </a:lnTo>
                  <a:cubicBezTo>
                    <a:pt x="5649" y="4631"/>
                    <a:pt x="5649" y="4631"/>
                    <a:pt x="5642" y="4661"/>
                  </a:cubicBezTo>
                  <a:cubicBezTo>
                    <a:pt x="5642" y="4675"/>
                    <a:pt x="5635" y="4697"/>
                    <a:pt x="5620" y="4727"/>
                  </a:cubicBezTo>
                  <a:cubicBezTo>
                    <a:pt x="5613" y="4748"/>
                    <a:pt x="5605" y="4763"/>
                    <a:pt x="5598" y="4770"/>
                  </a:cubicBezTo>
                  <a:cubicBezTo>
                    <a:pt x="5591" y="4800"/>
                    <a:pt x="5584" y="4807"/>
                    <a:pt x="5554" y="4815"/>
                  </a:cubicBezTo>
                  <a:cubicBezTo>
                    <a:pt x="5547" y="4815"/>
                    <a:pt x="5547" y="4815"/>
                    <a:pt x="5539" y="4815"/>
                  </a:cubicBezTo>
                  <a:cubicBezTo>
                    <a:pt x="5510" y="4815"/>
                    <a:pt x="5495" y="4778"/>
                    <a:pt x="5481" y="4748"/>
                  </a:cubicBezTo>
                  <a:cubicBezTo>
                    <a:pt x="5474" y="4734"/>
                    <a:pt x="5459" y="4719"/>
                    <a:pt x="5452" y="4705"/>
                  </a:cubicBezTo>
                  <a:cubicBezTo>
                    <a:pt x="5444" y="4690"/>
                    <a:pt x="5437" y="4690"/>
                    <a:pt x="5429" y="4690"/>
                  </a:cubicBezTo>
                  <a:cubicBezTo>
                    <a:pt x="5422" y="4690"/>
                    <a:pt x="5400" y="4705"/>
                    <a:pt x="5386" y="4712"/>
                  </a:cubicBezTo>
                  <a:cubicBezTo>
                    <a:pt x="5371" y="4719"/>
                    <a:pt x="5356" y="4727"/>
                    <a:pt x="5342" y="4734"/>
                  </a:cubicBezTo>
                  <a:cubicBezTo>
                    <a:pt x="5290" y="4756"/>
                    <a:pt x="5283" y="4770"/>
                    <a:pt x="5276" y="4836"/>
                  </a:cubicBezTo>
                  <a:cubicBezTo>
                    <a:pt x="5268" y="4888"/>
                    <a:pt x="5254" y="4910"/>
                    <a:pt x="5210" y="4910"/>
                  </a:cubicBezTo>
                  <a:cubicBezTo>
                    <a:pt x="5188" y="4902"/>
                    <a:pt x="5188" y="4902"/>
                    <a:pt x="5188" y="4902"/>
                  </a:cubicBezTo>
                  <a:cubicBezTo>
                    <a:pt x="5158" y="4902"/>
                    <a:pt x="5144" y="4873"/>
                    <a:pt x="5129" y="4851"/>
                  </a:cubicBezTo>
                  <a:cubicBezTo>
                    <a:pt x="5122" y="4836"/>
                    <a:pt x="5114" y="4815"/>
                    <a:pt x="5107" y="4807"/>
                  </a:cubicBezTo>
                  <a:cubicBezTo>
                    <a:pt x="5100" y="4807"/>
                    <a:pt x="5100" y="4807"/>
                    <a:pt x="5093" y="4807"/>
                  </a:cubicBezTo>
                  <a:cubicBezTo>
                    <a:pt x="5078" y="4807"/>
                    <a:pt x="5041" y="4836"/>
                    <a:pt x="5019" y="4880"/>
                  </a:cubicBezTo>
                  <a:cubicBezTo>
                    <a:pt x="5012" y="4895"/>
                    <a:pt x="5005" y="4902"/>
                    <a:pt x="4997" y="4917"/>
                  </a:cubicBezTo>
                  <a:cubicBezTo>
                    <a:pt x="4990" y="4939"/>
                    <a:pt x="4983" y="4961"/>
                    <a:pt x="4946" y="4990"/>
                  </a:cubicBezTo>
                  <a:cubicBezTo>
                    <a:pt x="4924" y="4998"/>
                    <a:pt x="4909" y="5005"/>
                    <a:pt x="4902" y="5012"/>
                  </a:cubicBezTo>
                  <a:cubicBezTo>
                    <a:pt x="4880" y="5020"/>
                    <a:pt x="4873" y="5027"/>
                    <a:pt x="4843" y="5064"/>
                  </a:cubicBezTo>
                  <a:cubicBezTo>
                    <a:pt x="4836" y="5078"/>
                    <a:pt x="4836" y="5078"/>
                    <a:pt x="4836" y="5078"/>
                  </a:cubicBezTo>
                  <a:cubicBezTo>
                    <a:pt x="4799" y="5122"/>
                    <a:pt x="4799" y="5129"/>
                    <a:pt x="4741" y="5129"/>
                  </a:cubicBezTo>
                  <a:cubicBezTo>
                    <a:pt x="4726" y="5129"/>
                    <a:pt x="4712" y="5122"/>
                    <a:pt x="4704" y="5115"/>
                  </a:cubicBezTo>
                  <a:cubicBezTo>
                    <a:pt x="4689" y="5093"/>
                    <a:pt x="4697" y="5064"/>
                    <a:pt x="4704" y="5034"/>
                  </a:cubicBezTo>
                  <a:cubicBezTo>
                    <a:pt x="4704" y="5027"/>
                    <a:pt x="4704" y="5020"/>
                    <a:pt x="4712" y="5012"/>
                  </a:cubicBezTo>
                  <a:cubicBezTo>
                    <a:pt x="4704" y="5020"/>
                    <a:pt x="4697" y="5020"/>
                    <a:pt x="4689" y="5027"/>
                  </a:cubicBezTo>
                  <a:cubicBezTo>
                    <a:pt x="4675" y="5042"/>
                    <a:pt x="4653" y="5056"/>
                    <a:pt x="4624" y="5064"/>
                  </a:cubicBezTo>
                  <a:cubicBezTo>
                    <a:pt x="4609" y="5071"/>
                    <a:pt x="4594" y="5071"/>
                    <a:pt x="4579" y="5071"/>
                  </a:cubicBezTo>
                  <a:cubicBezTo>
                    <a:pt x="4550" y="5071"/>
                    <a:pt x="4536" y="5064"/>
                    <a:pt x="4514" y="5049"/>
                  </a:cubicBezTo>
                  <a:cubicBezTo>
                    <a:pt x="4484" y="5056"/>
                    <a:pt x="4426" y="5064"/>
                    <a:pt x="4396" y="5071"/>
                  </a:cubicBezTo>
                  <a:cubicBezTo>
                    <a:pt x="4389" y="5078"/>
                    <a:pt x="4374" y="5086"/>
                    <a:pt x="4367" y="5086"/>
                  </a:cubicBezTo>
                  <a:cubicBezTo>
                    <a:pt x="4345" y="5086"/>
                    <a:pt x="4330" y="5071"/>
                    <a:pt x="4308" y="5056"/>
                  </a:cubicBezTo>
                  <a:cubicBezTo>
                    <a:pt x="4294" y="5049"/>
                    <a:pt x="4294" y="5049"/>
                    <a:pt x="4294" y="5049"/>
                  </a:cubicBezTo>
                  <a:cubicBezTo>
                    <a:pt x="4272" y="5034"/>
                    <a:pt x="4257" y="5020"/>
                    <a:pt x="4250" y="4998"/>
                  </a:cubicBezTo>
                  <a:cubicBezTo>
                    <a:pt x="4235" y="4976"/>
                    <a:pt x="4228" y="4961"/>
                    <a:pt x="4213" y="4961"/>
                  </a:cubicBezTo>
                  <a:cubicBezTo>
                    <a:pt x="4206" y="4961"/>
                    <a:pt x="4206" y="4961"/>
                    <a:pt x="4198" y="4961"/>
                  </a:cubicBezTo>
                  <a:cubicBezTo>
                    <a:pt x="4184" y="4968"/>
                    <a:pt x="4177" y="4968"/>
                    <a:pt x="4162" y="4968"/>
                  </a:cubicBezTo>
                  <a:cubicBezTo>
                    <a:pt x="4133" y="4968"/>
                    <a:pt x="4118" y="4961"/>
                    <a:pt x="4111" y="4946"/>
                  </a:cubicBezTo>
                  <a:cubicBezTo>
                    <a:pt x="4096" y="4932"/>
                    <a:pt x="4089" y="4917"/>
                    <a:pt x="4096" y="4895"/>
                  </a:cubicBezTo>
                  <a:cubicBezTo>
                    <a:pt x="4096" y="4888"/>
                    <a:pt x="4096" y="4873"/>
                    <a:pt x="4089" y="4866"/>
                  </a:cubicBezTo>
                  <a:cubicBezTo>
                    <a:pt x="4081" y="4858"/>
                    <a:pt x="4074" y="4851"/>
                    <a:pt x="4059" y="4851"/>
                  </a:cubicBezTo>
                  <a:cubicBezTo>
                    <a:pt x="4045" y="4851"/>
                    <a:pt x="4037" y="4858"/>
                    <a:pt x="4023" y="4858"/>
                  </a:cubicBezTo>
                  <a:cubicBezTo>
                    <a:pt x="4001" y="4873"/>
                    <a:pt x="3986" y="4873"/>
                    <a:pt x="3964" y="4873"/>
                  </a:cubicBezTo>
                  <a:cubicBezTo>
                    <a:pt x="3942" y="4873"/>
                    <a:pt x="3927" y="4873"/>
                    <a:pt x="3905" y="4866"/>
                  </a:cubicBezTo>
                  <a:cubicBezTo>
                    <a:pt x="3898" y="4858"/>
                    <a:pt x="3891" y="4858"/>
                    <a:pt x="3876" y="4851"/>
                  </a:cubicBezTo>
                  <a:cubicBezTo>
                    <a:pt x="3869" y="4851"/>
                    <a:pt x="3854" y="4851"/>
                    <a:pt x="3847" y="4851"/>
                  </a:cubicBezTo>
                  <a:cubicBezTo>
                    <a:pt x="3825" y="4851"/>
                    <a:pt x="3803" y="4858"/>
                    <a:pt x="3781" y="4866"/>
                  </a:cubicBezTo>
                  <a:cubicBezTo>
                    <a:pt x="3759" y="4873"/>
                    <a:pt x="3744" y="4880"/>
                    <a:pt x="3715" y="4888"/>
                  </a:cubicBezTo>
                  <a:cubicBezTo>
                    <a:pt x="3708" y="4888"/>
                    <a:pt x="3693" y="4895"/>
                    <a:pt x="3686" y="4895"/>
                  </a:cubicBezTo>
                  <a:cubicBezTo>
                    <a:pt x="3634" y="4895"/>
                    <a:pt x="3612" y="4851"/>
                    <a:pt x="3598" y="4822"/>
                  </a:cubicBezTo>
                  <a:cubicBezTo>
                    <a:pt x="3590" y="4807"/>
                    <a:pt x="3583" y="4793"/>
                    <a:pt x="3576" y="4785"/>
                  </a:cubicBezTo>
                  <a:cubicBezTo>
                    <a:pt x="3532" y="4741"/>
                    <a:pt x="3436" y="4661"/>
                    <a:pt x="3385" y="4653"/>
                  </a:cubicBezTo>
                  <a:cubicBezTo>
                    <a:pt x="3363" y="4646"/>
                    <a:pt x="3348" y="4646"/>
                    <a:pt x="3327" y="4646"/>
                  </a:cubicBezTo>
                  <a:cubicBezTo>
                    <a:pt x="3305" y="4646"/>
                    <a:pt x="3275" y="4646"/>
                    <a:pt x="3253" y="4631"/>
                  </a:cubicBezTo>
                  <a:cubicBezTo>
                    <a:pt x="3239" y="4624"/>
                    <a:pt x="3224" y="4609"/>
                    <a:pt x="3217" y="4595"/>
                  </a:cubicBezTo>
                  <a:cubicBezTo>
                    <a:pt x="3209" y="4580"/>
                    <a:pt x="3202" y="4565"/>
                    <a:pt x="3180" y="4565"/>
                  </a:cubicBezTo>
                  <a:cubicBezTo>
                    <a:pt x="3180" y="4565"/>
                    <a:pt x="3173" y="4565"/>
                    <a:pt x="3165" y="4565"/>
                  </a:cubicBezTo>
                  <a:cubicBezTo>
                    <a:pt x="3136" y="4565"/>
                    <a:pt x="3099" y="4580"/>
                    <a:pt x="3063" y="4602"/>
                  </a:cubicBezTo>
                  <a:cubicBezTo>
                    <a:pt x="3048" y="4617"/>
                    <a:pt x="3026" y="4631"/>
                    <a:pt x="2997" y="4631"/>
                  </a:cubicBezTo>
                  <a:cubicBezTo>
                    <a:pt x="2975" y="4631"/>
                    <a:pt x="2953" y="4624"/>
                    <a:pt x="2938" y="4602"/>
                  </a:cubicBezTo>
                  <a:cubicBezTo>
                    <a:pt x="2924" y="4595"/>
                    <a:pt x="2916" y="4587"/>
                    <a:pt x="2909" y="4580"/>
                  </a:cubicBezTo>
                  <a:cubicBezTo>
                    <a:pt x="2909" y="4573"/>
                    <a:pt x="2909" y="4573"/>
                    <a:pt x="2902" y="4573"/>
                  </a:cubicBezTo>
                  <a:cubicBezTo>
                    <a:pt x="2902" y="4573"/>
                    <a:pt x="2902" y="4573"/>
                    <a:pt x="2902" y="4580"/>
                  </a:cubicBezTo>
                  <a:cubicBezTo>
                    <a:pt x="2894" y="4624"/>
                    <a:pt x="2858" y="4639"/>
                    <a:pt x="2836" y="4646"/>
                  </a:cubicBezTo>
                  <a:cubicBezTo>
                    <a:pt x="2836" y="4683"/>
                    <a:pt x="2828" y="4770"/>
                    <a:pt x="2770" y="4778"/>
                  </a:cubicBezTo>
                  <a:cubicBezTo>
                    <a:pt x="2740" y="4785"/>
                    <a:pt x="2733" y="4785"/>
                    <a:pt x="2733" y="4785"/>
                  </a:cubicBezTo>
                  <a:cubicBezTo>
                    <a:pt x="2733" y="4800"/>
                    <a:pt x="2733" y="4800"/>
                    <a:pt x="2733" y="4807"/>
                  </a:cubicBezTo>
                  <a:cubicBezTo>
                    <a:pt x="2726" y="4829"/>
                    <a:pt x="2704" y="4858"/>
                    <a:pt x="2674" y="4858"/>
                  </a:cubicBezTo>
                  <a:cubicBezTo>
                    <a:pt x="2667" y="4858"/>
                    <a:pt x="2653" y="4851"/>
                    <a:pt x="2638" y="4844"/>
                  </a:cubicBezTo>
                  <a:cubicBezTo>
                    <a:pt x="2631" y="4836"/>
                    <a:pt x="2631" y="4836"/>
                    <a:pt x="2623" y="4836"/>
                  </a:cubicBezTo>
                  <a:cubicBezTo>
                    <a:pt x="2616" y="4836"/>
                    <a:pt x="2594" y="4851"/>
                    <a:pt x="2572" y="4873"/>
                  </a:cubicBezTo>
                  <a:cubicBezTo>
                    <a:pt x="2565" y="4880"/>
                    <a:pt x="2557" y="4888"/>
                    <a:pt x="2550" y="4895"/>
                  </a:cubicBezTo>
                  <a:cubicBezTo>
                    <a:pt x="2528" y="4910"/>
                    <a:pt x="2521" y="4917"/>
                    <a:pt x="2506" y="4924"/>
                  </a:cubicBezTo>
                  <a:cubicBezTo>
                    <a:pt x="2484" y="4946"/>
                    <a:pt x="2469" y="4954"/>
                    <a:pt x="2462" y="4976"/>
                  </a:cubicBezTo>
                  <a:cubicBezTo>
                    <a:pt x="2447" y="4998"/>
                    <a:pt x="2418" y="5012"/>
                    <a:pt x="2389" y="5020"/>
                  </a:cubicBezTo>
                  <a:cubicBezTo>
                    <a:pt x="2374" y="5027"/>
                    <a:pt x="2359" y="5027"/>
                    <a:pt x="2345" y="5042"/>
                  </a:cubicBezTo>
                  <a:cubicBezTo>
                    <a:pt x="2330" y="5042"/>
                    <a:pt x="2323" y="5049"/>
                    <a:pt x="2308" y="5049"/>
                  </a:cubicBezTo>
                  <a:cubicBezTo>
                    <a:pt x="2279" y="5049"/>
                    <a:pt x="2235" y="5027"/>
                    <a:pt x="2198" y="5005"/>
                  </a:cubicBezTo>
                  <a:cubicBezTo>
                    <a:pt x="2184" y="4998"/>
                    <a:pt x="2169" y="4990"/>
                    <a:pt x="2147" y="4983"/>
                  </a:cubicBezTo>
                  <a:cubicBezTo>
                    <a:pt x="2140" y="4976"/>
                    <a:pt x="2132" y="4976"/>
                    <a:pt x="2125" y="4976"/>
                  </a:cubicBezTo>
                  <a:cubicBezTo>
                    <a:pt x="2103" y="4976"/>
                    <a:pt x="2088" y="4990"/>
                    <a:pt x="2066" y="5012"/>
                  </a:cubicBezTo>
                  <a:cubicBezTo>
                    <a:pt x="2052" y="5020"/>
                    <a:pt x="2037" y="5034"/>
                    <a:pt x="2030" y="5042"/>
                  </a:cubicBezTo>
                  <a:cubicBezTo>
                    <a:pt x="1986" y="5064"/>
                    <a:pt x="1949" y="5093"/>
                    <a:pt x="1912" y="5144"/>
                  </a:cubicBezTo>
                  <a:cubicBezTo>
                    <a:pt x="1890" y="5174"/>
                    <a:pt x="1898" y="5188"/>
                    <a:pt x="1912" y="5217"/>
                  </a:cubicBezTo>
                  <a:cubicBezTo>
                    <a:pt x="1920" y="5232"/>
                    <a:pt x="1927" y="5254"/>
                    <a:pt x="1927" y="5283"/>
                  </a:cubicBezTo>
                  <a:cubicBezTo>
                    <a:pt x="1920" y="5298"/>
                    <a:pt x="1920" y="5298"/>
                    <a:pt x="1920" y="5298"/>
                  </a:cubicBezTo>
                  <a:cubicBezTo>
                    <a:pt x="1912" y="5349"/>
                    <a:pt x="1912" y="5357"/>
                    <a:pt x="1898" y="5393"/>
                  </a:cubicBezTo>
                  <a:cubicBezTo>
                    <a:pt x="1890" y="5401"/>
                    <a:pt x="1883" y="5408"/>
                    <a:pt x="1868" y="5408"/>
                  </a:cubicBezTo>
                  <a:cubicBezTo>
                    <a:pt x="1854" y="5408"/>
                    <a:pt x="1839" y="5401"/>
                    <a:pt x="1810" y="5386"/>
                  </a:cubicBezTo>
                  <a:cubicBezTo>
                    <a:pt x="1788" y="5371"/>
                    <a:pt x="1751" y="5349"/>
                    <a:pt x="1722" y="5349"/>
                  </a:cubicBezTo>
                  <a:cubicBezTo>
                    <a:pt x="1707" y="5349"/>
                    <a:pt x="1700" y="5342"/>
                    <a:pt x="1685" y="5342"/>
                  </a:cubicBezTo>
                  <a:cubicBezTo>
                    <a:pt x="1627" y="5342"/>
                    <a:pt x="1619" y="5371"/>
                    <a:pt x="1619" y="5379"/>
                  </a:cubicBezTo>
                  <a:cubicBezTo>
                    <a:pt x="1605" y="5423"/>
                    <a:pt x="1583" y="5430"/>
                    <a:pt x="1546" y="5430"/>
                  </a:cubicBezTo>
                  <a:cubicBezTo>
                    <a:pt x="1370" y="5430"/>
                    <a:pt x="1370" y="5430"/>
                    <a:pt x="1370" y="5430"/>
                  </a:cubicBezTo>
                  <a:lnTo>
                    <a:pt x="1370" y="5430"/>
                  </a:lnTo>
                  <a:lnTo>
                    <a:pt x="1363" y="5430"/>
                  </a:lnTo>
                  <a:close/>
                  <a:moveTo>
                    <a:pt x="6133" y="2191"/>
                  </a:moveTo>
                  <a:lnTo>
                    <a:pt x="6133" y="2191"/>
                  </a:lnTo>
                  <a:cubicBezTo>
                    <a:pt x="6148" y="2198"/>
                    <a:pt x="6162" y="2206"/>
                    <a:pt x="6184" y="2213"/>
                  </a:cubicBezTo>
                  <a:cubicBezTo>
                    <a:pt x="6221" y="2228"/>
                    <a:pt x="6243" y="2250"/>
                    <a:pt x="6272" y="2279"/>
                  </a:cubicBezTo>
                  <a:cubicBezTo>
                    <a:pt x="6279" y="2286"/>
                    <a:pt x="6287" y="2301"/>
                    <a:pt x="6302" y="2316"/>
                  </a:cubicBezTo>
                  <a:cubicBezTo>
                    <a:pt x="6346" y="2360"/>
                    <a:pt x="6367" y="2382"/>
                    <a:pt x="6411" y="2404"/>
                  </a:cubicBezTo>
                  <a:cubicBezTo>
                    <a:pt x="6455" y="2433"/>
                    <a:pt x="6448" y="2448"/>
                    <a:pt x="6434" y="2477"/>
                  </a:cubicBezTo>
                  <a:cubicBezTo>
                    <a:pt x="6434" y="2484"/>
                    <a:pt x="6426" y="2492"/>
                    <a:pt x="6426" y="2499"/>
                  </a:cubicBezTo>
                  <a:cubicBezTo>
                    <a:pt x="6411" y="2528"/>
                    <a:pt x="6404" y="2536"/>
                    <a:pt x="6382" y="2543"/>
                  </a:cubicBezTo>
                  <a:cubicBezTo>
                    <a:pt x="6375" y="2558"/>
                    <a:pt x="6360" y="2565"/>
                    <a:pt x="6338" y="2587"/>
                  </a:cubicBezTo>
                  <a:cubicBezTo>
                    <a:pt x="6309" y="2616"/>
                    <a:pt x="6294" y="2638"/>
                    <a:pt x="6294" y="2646"/>
                  </a:cubicBezTo>
                  <a:cubicBezTo>
                    <a:pt x="6316" y="2646"/>
                    <a:pt x="6353" y="2631"/>
                    <a:pt x="6404" y="2609"/>
                  </a:cubicBezTo>
                  <a:cubicBezTo>
                    <a:pt x="6411" y="2609"/>
                    <a:pt x="6411" y="2609"/>
                    <a:pt x="6411" y="2609"/>
                  </a:cubicBezTo>
                  <a:cubicBezTo>
                    <a:pt x="6463" y="2587"/>
                    <a:pt x="6463" y="2572"/>
                    <a:pt x="6470" y="2536"/>
                  </a:cubicBezTo>
                  <a:cubicBezTo>
                    <a:pt x="6470" y="2528"/>
                    <a:pt x="6470" y="2521"/>
                    <a:pt x="6477" y="2514"/>
                  </a:cubicBezTo>
                  <a:cubicBezTo>
                    <a:pt x="6477" y="2484"/>
                    <a:pt x="6477" y="2484"/>
                    <a:pt x="6470" y="2470"/>
                  </a:cubicBezTo>
                  <a:cubicBezTo>
                    <a:pt x="6463" y="2462"/>
                    <a:pt x="6463" y="2455"/>
                    <a:pt x="6455" y="2440"/>
                  </a:cubicBezTo>
                  <a:cubicBezTo>
                    <a:pt x="6448" y="2426"/>
                    <a:pt x="6441" y="2418"/>
                    <a:pt x="6441" y="2411"/>
                  </a:cubicBezTo>
                  <a:cubicBezTo>
                    <a:pt x="6434" y="2389"/>
                    <a:pt x="6434" y="2389"/>
                    <a:pt x="6404" y="2374"/>
                  </a:cubicBezTo>
                  <a:cubicBezTo>
                    <a:pt x="6360" y="2352"/>
                    <a:pt x="6360" y="2338"/>
                    <a:pt x="6360" y="2301"/>
                  </a:cubicBezTo>
                  <a:cubicBezTo>
                    <a:pt x="6360" y="2301"/>
                    <a:pt x="6360" y="2294"/>
                    <a:pt x="6360" y="2286"/>
                  </a:cubicBezTo>
                  <a:cubicBezTo>
                    <a:pt x="6360" y="2228"/>
                    <a:pt x="6411" y="2228"/>
                    <a:pt x="6441" y="2228"/>
                  </a:cubicBezTo>
                  <a:cubicBezTo>
                    <a:pt x="6477" y="2228"/>
                    <a:pt x="6477" y="2228"/>
                    <a:pt x="6477" y="2228"/>
                  </a:cubicBezTo>
                  <a:cubicBezTo>
                    <a:pt x="6499" y="2228"/>
                    <a:pt x="6514" y="2235"/>
                    <a:pt x="6529" y="2243"/>
                  </a:cubicBezTo>
                  <a:cubicBezTo>
                    <a:pt x="6543" y="2265"/>
                    <a:pt x="6529" y="2294"/>
                    <a:pt x="6521" y="2330"/>
                  </a:cubicBezTo>
                  <a:cubicBezTo>
                    <a:pt x="6521" y="2345"/>
                    <a:pt x="6514" y="2352"/>
                    <a:pt x="6514" y="2360"/>
                  </a:cubicBezTo>
                  <a:cubicBezTo>
                    <a:pt x="6514" y="2374"/>
                    <a:pt x="6514" y="2382"/>
                    <a:pt x="6514" y="2382"/>
                  </a:cubicBezTo>
                  <a:cubicBezTo>
                    <a:pt x="6514" y="2382"/>
                    <a:pt x="6529" y="2374"/>
                    <a:pt x="6536" y="2360"/>
                  </a:cubicBezTo>
                  <a:cubicBezTo>
                    <a:pt x="6558" y="2338"/>
                    <a:pt x="6565" y="2330"/>
                    <a:pt x="6580" y="2330"/>
                  </a:cubicBezTo>
                  <a:cubicBezTo>
                    <a:pt x="6595" y="2330"/>
                    <a:pt x="6609" y="2338"/>
                    <a:pt x="6624" y="2352"/>
                  </a:cubicBezTo>
                  <a:cubicBezTo>
                    <a:pt x="6639" y="2360"/>
                    <a:pt x="6639" y="2360"/>
                    <a:pt x="6639" y="2360"/>
                  </a:cubicBezTo>
                  <a:cubicBezTo>
                    <a:pt x="6646" y="2367"/>
                    <a:pt x="6653" y="2367"/>
                    <a:pt x="6653" y="2374"/>
                  </a:cubicBezTo>
                  <a:cubicBezTo>
                    <a:pt x="6653" y="2367"/>
                    <a:pt x="6653" y="2367"/>
                    <a:pt x="6653" y="2360"/>
                  </a:cubicBezTo>
                  <a:cubicBezTo>
                    <a:pt x="6660" y="2352"/>
                    <a:pt x="6668" y="2330"/>
                    <a:pt x="6675" y="2308"/>
                  </a:cubicBezTo>
                  <a:cubicBezTo>
                    <a:pt x="6690" y="2272"/>
                    <a:pt x="6675" y="2250"/>
                    <a:pt x="6653" y="2220"/>
                  </a:cubicBezTo>
                  <a:cubicBezTo>
                    <a:pt x="6639" y="2206"/>
                    <a:pt x="6624" y="2191"/>
                    <a:pt x="6617" y="2169"/>
                  </a:cubicBezTo>
                  <a:cubicBezTo>
                    <a:pt x="6602" y="2140"/>
                    <a:pt x="6587" y="2133"/>
                    <a:pt x="6573" y="2125"/>
                  </a:cubicBezTo>
                  <a:cubicBezTo>
                    <a:pt x="6565" y="2118"/>
                    <a:pt x="6551" y="2110"/>
                    <a:pt x="6536" y="2096"/>
                  </a:cubicBezTo>
                  <a:cubicBezTo>
                    <a:pt x="6507" y="2052"/>
                    <a:pt x="6492" y="2037"/>
                    <a:pt x="6463" y="2037"/>
                  </a:cubicBezTo>
                  <a:cubicBezTo>
                    <a:pt x="6455" y="2037"/>
                    <a:pt x="6448" y="2037"/>
                    <a:pt x="6448" y="2037"/>
                  </a:cubicBezTo>
                  <a:cubicBezTo>
                    <a:pt x="6448" y="2037"/>
                    <a:pt x="6448" y="2045"/>
                    <a:pt x="6448" y="2067"/>
                  </a:cubicBezTo>
                  <a:cubicBezTo>
                    <a:pt x="6448" y="2081"/>
                    <a:pt x="6455" y="2089"/>
                    <a:pt x="6463" y="2096"/>
                  </a:cubicBezTo>
                  <a:cubicBezTo>
                    <a:pt x="6470" y="2103"/>
                    <a:pt x="6477" y="2110"/>
                    <a:pt x="6477" y="2133"/>
                  </a:cubicBezTo>
                  <a:cubicBezTo>
                    <a:pt x="6477" y="2162"/>
                    <a:pt x="6448" y="2177"/>
                    <a:pt x="6419" y="2184"/>
                  </a:cubicBezTo>
                  <a:cubicBezTo>
                    <a:pt x="6397" y="2191"/>
                    <a:pt x="6367" y="2198"/>
                    <a:pt x="6346" y="2213"/>
                  </a:cubicBezTo>
                  <a:cubicBezTo>
                    <a:pt x="6316" y="2243"/>
                    <a:pt x="6302" y="2250"/>
                    <a:pt x="6294" y="2250"/>
                  </a:cubicBezTo>
                  <a:cubicBezTo>
                    <a:pt x="6279" y="2250"/>
                    <a:pt x="6272" y="2243"/>
                    <a:pt x="6272" y="2235"/>
                  </a:cubicBezTo>
                  <a:lnTo>
                    <a:pt x="6265" y="2228"/>
                  </a:lnTo>
                  <a:cubicBezTo>
                    <a:pt x="6258" y="2220"/>
                    <a:pt x="6250" y="2213"/>
                    <a:pt x="6250" y="2206"/>
                  </a:cubicBezTo>
                  <a:cubicBezTo>
                    <a:pt x="6250" y="2191"/>
                    <a:pt x="6265" y="2177"/>
                    <a:pt x="6279" y="2155"/>
                  </a:cubicBezTo>
                  <a:cubicBezTo>
                    <a:pt x="6294" y="2147"/>
                    <a:pt x="6302" y="2140"/>
                    <a:pt x="6309" y="2133"/>
                  </a:cubicBezTo>
                  <a:cubicBezTo>
                    <a:pt x="6316" y="2118"/>
                    <a:pt x="6324" y="2103"/>
                    <a:pt x="6316" y="2096"/>
                  </a:cubicBezTo>
                  <a:cubicBezTo>
                    <a:pt x="6316" y="2096"/>
                    <a:pt x="6309" y="2096"/>
                    <a:pt x="6302" y="2096"/>
                  </a:cubicBezTo>
                  <a:cubicBezTo>
                    <a:pt x="6302" y="2096"/>
                    <a:pt x="6302" y="2096"/>
                    <a:pt x="6294" y="2096"/>
                  </a:cubicBezTo>
                  <a:cubicBezTo>
                    <a:pt x="6250" y="2103"/>
                    <a:pt x="6250" y="2110"/>
                    <a:pt x="6236" y="2140"/>
                  </a:cubicBezTo>
                  <a:cubicBezTo>
                    <a:pt x="6214" y="2191"/>
                    <a:pt x="6177" y="2191"/>
                    <a:pt x="6140" y="2191"/>
                  </a:cubicBezTo>
                  <a:cubicBezTo>
                    <a:pt x="6133" y="2191"/>
                    <a:pt x="6133" y="2191"/>
                    <a:pt x="6133" y="2191"/>
                  </a:cubicBezTo>
                  <a:close/>
                  <a:moveTo>
                    <a:pt x="6104" y="2133"/>
                  </a:moveTo>
                  <a:lnTo>
                    <a:pt x="6104" y="2133"/>
                  </a:lnTo>
                  <a:cubicBezTo>
                    <a:pt x="6096" y="2140"/>
                    <a:pt x="6096" y="2140"/>
                    <a:pt x="6096" y="2140"/>
                  </a:cubicBezTo>
                  <a:cubicBezTo>
                    <a:pt x="6089" y="2147"/>
                    <a:pt x="6089" y="2155"/>
                    <a:pt x="6089" y="2155"/>
                  </a:cubicBezTo>
                  <a:cubicBezTo>
                    <a:pt x="6096" y="2162"/>
                    <a:pt x="6096" y="2169"/>
                    <a:pt x="6104" y="2169"/>
                  </a:cubicBezTo>
                  <a:lnTo>
                    <a:pt x="6104" y="2169"/>
                  </a:lnTo>
                  <a:cubicBezTo>
                    <a:pt x="6096" y="2162"/>
                    <a:pt x="6096" y="2147"/>
                    <a:pt x="6104" y="2133"/>
                  </a:cubicBezTo>
                  <a:close/>
                  <a:moveTo>
                    <a:pt x="1729" y="2286"/>
                  </a:moveTo>
                  <a:lnTo>
                    <a:pt x="1729" y="2286"/>
                  </a:lnTo>
                  <a:lnTo>
                    <a:pt x="1729" y="2286"/>
                  </a:lnTo>
                  <a:cubicBezTo>
                    <a:pt x="1729" y="2272"/>
                    <a:pt x="1729" y="2265"/>
                    <a:pt x="1729" y="2257"/>
                  </a:cubicBezTo>
                  <a:cubicBezTo>
                    <a:pt x="1729" y="2235"/>
                    <a:pt x="1722" y="2206"/>
                    <a:pt x="1758" y="2177"/>
                  </a:cubicBezTo>
                  <a:cubicBezTo>
                    <a:pt x="1766" y="2169"/>
                    <a:pt x="1773" y="2162"/>
                    <a:pt x="1781" y="2155"/>
                  </a:cubicBezTo>
                  <a:cubicBezTo>
                    <a:pt x="1788" y="2147"/>
                    <a:pt x="1795" y="2140"/>
                    <a:pt x="1817" y="2140"/>
                  </a:cubicBezTo>
                  <a:cubicBezTo>
                    <a:pt x="1824" y="2140"/>
                    <a:pt x="1832" y="2140"/>
                    <a:pt x="1839" y="2147"/>
                  </a:cubicBezTo>
                  <a:cubicBezTo>
                    <a:pt x="1861" y="2155"/>
                    <a:pt x="1883" y="2169"/>
                    <a:pt x="1890" y="2191"/>
                  </a:cubicBezTo>
                  <a:cubicBezTo>
                    <a:pt x="1890" y="2206"/>
                    <a:pt x="1883" y="2220"/>
                    <a:pt x="1868" y="2235"/>
                  </a:cubicBezTo>
                  <a:cubicBezTo>
                    <a:pt x="1839" y="2272"/>
                    <a:pt x="1773" y="2308"/>
                    <a:pt x="1766" y="2316"/>
                  </a:cubicBezTo>
                  <a:cubicBezTo>
                    <a:pt x="1758" y="2316"/>
                    <a:pt x="1758" y="2316"/>
                    <a:pt x="1758" y="2316"/>
                  </a:cubicBezTo>
                  <a:lnTo>
                    <a:pt x="1729" y="2286"/>
                  </a:lnTo>
                  <a:close/>
                  <a:moveTo>
                    <a:pt x="5312" y="1576"/>
                  </a:moveTo>
                  <a:lnTo>
                    <a:pt x="5312" y="1576"/>
                  </a:lnTo>
                  <a:cubicBezTo>
                    <a:pt x="5283" y="1576"/>
                    <a:pt x="5254" y="1561"/>
                    <a:pt x="5224" y="1546"/>
                  </a:cubicBezTo>
                  <a:cubicBezTo>
                    <a:pt x="5217" y="1539"/>
                    <a:pt x="5210" y="1532"/>
                    <a:pt x="5195" y="1524"/>
                  </a:cubicBezTo>
                  <a:cubicBezTo>
                    <a:pt x="5158" y="1510"/>
                    <a:pt x="5158" y="1510"/>
                    <a:pt x="5158" y="1510"/>
                  </a:cubicBezTo>
                  <a:cubicBezTo>
                    <a:pt x="5195" y="1495"/>
                    <a:pt x="5195" y="1495"/>
                    <a:pt x="5195" y="1495"/>
                  </a:cubicBezTo>
                  <a:cubicBezTo>
                    <a:pt x="5217" y="1495"/>
                    <a:pt x="5298" y="1458"/>
                    <a:pt x="5364" y="1392"/>
                  </a:cubicBezTo>
                  <a:cubicBezTo>
                    <a:pt x="5386" y="1370"/>
                    <a:pt x="5386" y="1370"/>
                    <a:pt x="5386" y="1370"/>
                  </a:cubicBezTo>
                  <a:cubicBezTo>
                    <a:pt x="5393" y="1385"/>
                    <a:pt x="5393" y="1385"/>
                    <a:pt x="5393" y="1385"/>
                  </a:cubicBezTo>
                  <a:cubicBezTo>
                    <a:pt x="5400" y="1392"/>
                    <a:pt x="5408" y="1400"/>
                    <a:pt x="5415" y="1415"/>
                  </a:cubicBezTo>
                  <a:cubicBezTo>
                    <a:pt x="5429" y="1422"/>
                    <a:pt x="5437" y="1444"/>
                    <a:pt x="5429" y="1458"/>
                  </a:cubicBezTo>
                  <a:cubicBezTo>
                    <a:pt x="5422" y="1502"/>
                    <a:pt x="5378" y="1554"/>
                    <a:pt x="5342" y="1568"/>
                  </a:cubicBezTo>
                  <a:cubicBezTo>
                    <a:pt x="5334" y="1576"/>
                    <a:pt x="5327" y="1576"/>
                    <a:pt x="5312" y="1576"/>
                  </a:cubicBezTo>
                  <a:close/>
                  <a:moveTo>
                    <a:pt x="5129" y="1458"/>
                  </a:moveTo>
                  <a:lnTo>
                    <a:pt x="5129" y="1458"/>
                  </a:lnTo>
                  <a:cubicBezTo>
                    <a:pt x="5114" y="1458"/>
                    <a:pt x="5100" y="1458"/>
                    <a:pt x="5085" y="1444"/>
                  </a:cubicBezTo>
                  <a:cubicBezTo>
                    <a:pt x="5070" y="1436"/>
                    <a:pt x="5056" y="1422"/>
                    <a:pt x="5048" y="1415"/>
                  </a:cubicBezTo>
                  <a:cubicBezTo>
                    <a:pt x="5019" y="1400"/>
                    <a:pt x="4997" y="1378"/>
                    <a:pt x="4975" y="1348"/>
                  </a:cubicBezTo>
                  <a:cubicBezTo>
                    <a:pt x="4953" y="1319"/>
                    <a:pt x="4924" y="1305"/>
                    <a:pt x="4895" y="1290"/>
                  </a:cubicBezTo>
                  <a:cubicBezTo>
                    <a:pt x="4865" y="1268"/>
                    <a:pt x="4865" y="1268"/>
                    <a:pt x="4865" y="1268"/>
                  </a:cubicBezTo>
                  <a:cubicBezTo>
                    <a:pt x="4829" y="1253"/>
                    <a:pt x="4785" y="1224"/>
                    <a:pt x="4785" y="1165"/>
                  </a:cubicBezTo>
                  <a:cubicBezTo>
                    <a:pt x="4785" y="1143"/>
                    <a:pt x="4785" y="1121"/>
                    <a:pt x="4785" y="1099"/>
                  </a:cubicBezTo>
                  <a:cubicBezTo>
                    <a:pt x="4792" y="1092"/>
                    <a:pt x="4792" y="1092"/>
                    <a:pt x="4792" y="1092"/>
                  </a:cubicBezTo>
                  <a:cubicBezTo>
                    <a:pt x="4799" y="1092"/>
                    <a:pt x="4799" y="1092"/>
                    <a:pt x="4799" y="1092"/>
                  </a:cubicBezTo>
                  <a:cubicBezTo>
                    <a:pt x="4807" y="1092"/>
                    <a:pt x="4865" y="1077"/>
                    <a:pt x="4990" y="1077"/>
                  </a:cubicBezTo>
                  <a:cubicBezTo>
                    <a:pt x="5019" y="1077"/>
                    <a:pt x="5034" y="1063"/>
                    <a:pt x="5034" y="1041"/>
                  </a:cubicBezTo>
                  <a:cubicBezTo>
                    <a:pt x="5034" y="997"/>
                    <a:pt x="4990" y="938"/>
                    <a:pt x="4953" y="938"/>
                  </a:cubicBezTo>
                  <a:cubicBezTo>
                    <a:pt x="4902" y="938"/>
                    <a:pt x="4880" y="916"/>
                    <a:pt x="4865" y="901"/>
                  </a:cubicBezTo>
                  <a:cubicBezTo>
                    <a:pt x="4858" y="894"/>
                    <a:pt x="4851" y="894"/>
                    <a:pt x="4851" y="894"/>
                  </a:cubicBezTo>
                  <a:cubicBezTo>
                    <a:pt x="4829" y="887"/>
                    <a:pt x="4829" y="887"/>
                    <a:pt x="4829" y="887"/>
                  </a:cubicBezTo>
                  <a:cubicBezTo>
                    <a:pt x="4829" y="894"/>
                    <a:pt x="4829" y="894"/>
                    <a:pt x="4829" y="894"/>
                  </a:cubicBezTo>
                  <a:cubicBezTo>
                    <a:pt x="4814" y="894"/>
                    <a:pt x="4814" y="894"/>
                    <a:pt x="4814" y="894"/>
                  </a:cubicBezTo>
                  <a:cubicBezTo>
                    <a:pt x="4777" y="887"/>
                    <a:pt x="4755" y="858"/>
                    <a:pt x="4755" y="821"/>
                  </a:cubicBezTo>
                  <a:cubicBezTo>
                    <a:pt x="4755" y="762"/>
                    <a:pt x="4785" y="726"/>
                    <a:pt x="4814" y="696"/>
                  </a:cubicBezTo>
                  <a:cubicBezTo>
                    <a:pt x="4829" y="682"/>
                    <a:pt x="4829" y="660"/>
                    <a:pt x="4836" y="630"/>
                  </a:cubicBezTo>
                  <a:cubicBezTo>
                    <a:pt x="4836" y="608"/>
                    <a:pt x="4836" y="608"/>
                    <a:pt x="4836" y="608"/>
                  </a:cubicBezTo>
                  <a:cubicBezTo>
                    <a:pt x="4836" y="579"/>
                    <a:pt x="4836" y="535"/>
                    <a:pt x="4851" y="498"/>
                  </a:cubicBezTo>
                  <a:cubicBezTo>
                    <a:pt x="4858" y="477"/>
                    <a:pt x="4865" y="447"/>
                    <a:pt x="4895" y="447"/>
                  </a:cubicBezTo>
                  <a:cubicBezTo>
                    <a:pt x="4902" y="447"/>
                    <a:pt x="4909" y="447"/>
                    <a:pt x="4924" y="455"/>
                  </a:cubicBezTo>
                  <a:cubicBezTo>
                    <a:pt x="4931" y="462"/>
                    <a:pt x="4939" y="462"/>
                    <a:pt x="4953" y="462"/>
                  </a:cubicBezTo>
                  <a:cubicBezTo>
                    <a:pt x="4961" y="462"/>
                    <a:pt x="4968" y="462"/>
                    <a:pt x="4968" y="455"/>
                  </a:cubicBezTo>
                  <a:cubicBezTo>
                    <a:pt x="4983" y="447"/>
                    <a:pt x="4983" y="447"/>
                    <a:pt x="4983" y="447"/>
                  </a:cubicBezTo>
                  <a:cubicBezTo>
                    <a:pt x="5005" y="469"/>
                    <a:pt x="5005" y="469"/>
                    <a:pt x="5005" y="469"/>
                  </a:cubicBezTo>
                  <a:cubicBezTo>
                    <a:pt x="5012" y="469"/>
                    <a:pt x="5019" y="469"/>
                    <a:pt x="5027" y="469"/>
                  </a:cubicBezTo>
                  <a:cubicBezTo>
                    <a:pt x="5056" y="469"/>
                    <a:pt x="5070" y="484"/>
                    <a:pt x="5078" y="506"/>
                  </a:cubicBezTo>
                  <a:cubicBezTo>
                    <a:pt x="5085" y="528"/>
                    <a:pt x="5085" y="528"/>
                    <a:pt x="5085" y="528"/>
                  </a:cubicBezTo>
                  <a:cubicBezTo>
                    <a:pt x="5093" y="550"/>
                    <a:pt x="5093" y="557"/>
                    <a:pt x="5107" y="565"/>
                  </a:cubicBezTo>
                  <a:cubicBezTo>
                    <a:pt x="5114" y="565"/>
                    <a:pt x="5114" y="572"/>
                    <a:pt x="5122" y="572"/>
                  </a:cubicBezTo>
                  <a:cubicBezTo>
                    <a:pt x="5129" y="572"/>
                    <a:pt x="5136" y="579"/>
                    <a:pt x="5144" y="579"/>
                  </a:cubicBezTo>
                  <a:lnTo>
                    <a:pt x="5144" y="579"/>
                  </a:lnTo>
                  <a:cubicBezTo>
                    <a:pt x="5144" y="565"/>
                    <a:pt x="5144" y="557"/>
                    <a:pt x="5144" y="542"/>
                  </a:cubicBezTo>
                  <a:cubicBezTo>
                    <a:pt x="5144" y="528"/>
                    <a:pt x="5144" y="520"/>
                    <a:pt x="5136" y="491"/>
                  </a:cubicBezTo>
                  <a:cubicBezTo>
                    <a:pt x="5136" y="484"/>
                    <a:pt x="5129" y="477"/>
                    <a:pt x="5129" y="469"/>
                  </a:cubicBezTo>
                  <a:cubicBezTo>
                    <a:pt x="5122" y="455"/>
                    <a:pt x="5114" y="440"/>
                    <a:pt x="5122" y="425"/>
                  </a:cubicBezTo>
                  <a:cubicBezTo>
                    <a:pt x="5122" y="410"/>
                    <a:pt x="5136" y="410"/>
                    <a:pt x="5158" y="403"/>
                  </a:cubicBezTo>
                  <a:cubicBezTo>
                    <a:pt x="5180" y="396"/>
                    <a:pt x="5180" y="396"/>
                    <a:pt x="5180" y="396"/>
                  </a:cubicBezTo>
                  <a:cubicBezTo>
                    <a:pt x="5188" y="396"/>
                    <a:pt x="5195" y="396"/>
                    <a:pt x="5203" y="396"/>
                  </a:cubicBezTo>
                  <a:cubicBezTo>
                    <a:pt x="5232" y="396"/>
                    <a:pt x="5239" y="425"/>
                    <a:pt x="5239" y="455"/>
                  </a:cubicBezTo>
                  <a:cubicBezTo>
                    <a:pt x="5246" y="498"/>
                    <a:pt x="5261" y="535"/>
                    <a:pt x="5290" y="535"/>
                  </a:cubicBezTo>
                  <a:cubicBezTo>
                    <a:pt x="5298" y="535"/>
                    <a:pt x="5298" y="535"/>
                    <a:pt x="5305" y="528"/>
                  </a:cubicBezTo>
                  <a:cubicBezTo>
                    <a:pt x="5312" y="528"/>
                    <a:pt x="5312" y="528"/>
                    <a:pt x="5320" y="528"/>
                  </a:cubicBezTo>
                  <a:cubicBezTo>
                    <a:pt x="5342" y="528"/>
                    <a:pt x="5349" y="550"/>
                    <a:pt x="5356" y="586"/>
                  </a:cubicBezTo>
                  <a:cubicBezTo>
                    <a:pt x="5371" y="645"/>
                    <a:pt x="5393" y="652"/>
                    <a:pt x="5422" y="667"/>
                  </a:cubicBezTo>
                  <a:cubicBezTo>
                    <a:pt x="5429" y="667"/>
                    <a:pt x="5437" y="667"/>
                    <a:pt x="5444" y="667"/>
                  </a:cubicBezTo>
                  <a:cubicBezTo>
                    <a:pt x="5466" y="674"/>
                    <a:pt x="5488" y="682"/>
                    <a:pt x="5481" y="740"/>
                  </a:cubicBezTo>
                  <a:cubicBezTo>
                    <a:pt x="5481" y="799"/>
                    <a:pt x="5474" y="828"/>
                    <a:pt x="5503" y="850"/>
                  </a:cubicBezTo>
                  <a:cubicBezTo>
                    <a:pt x="5517" y="858"/>
                    <a:pt x="5525" y="865"/>
                    <a:pt x="5532" y="872"/>
                  </a:cubicBezTo>
                  <a:cubicBezTo>
                    <a:pt x="5554" y="879"/>
                    <a:pt x="5561" y="887"/>
                    <a:pt x="5576" y="887"/>
                  </a:cubicBezTo>
                  <a:cubicBezTo>
                    <a:pt x="5584" y="887"/>
                    <a:pt x="5584" y="887"/>
                    <a:pt x="5591" y="887"/>
                  </a:cubicBezTo>
                  <a:cubicBezTo>
                    <a:pt x="5605" y="879"/>
                    <a:pt x="5620" y="872"/>
                    <a:pt x="5627" y="865"/>
                  </a:cubicBezTo>
                  <a:cubicBezTo>
                    <a:pt x="5649" y="858"/>
                    <a:pt x="5664" y="843"/>
                    <a:pt x="5686" y="843"/>
                  </a:cubicBezTo>
                  <a:cubicBezTo>
                    <a:pt x="5693" y="843"/>
                    <a:pt x="5701" y="850"/>
                    <a:pt x="5715" y="850"/>
                  </a:cubicBezTo>
                  <a:cubicBezTo>
                    <a:pt x="5715" y="858"/>
                    <a:pt x="5723" y="858"/>
                    <a:pt x="5723" y="858"/>
                  </a:cubicBezTo>
                  <a:cubicBezTo>
                    <a:pt x="5730" y="858"/>
                    <a:pt x="5730" y="858"/>
                    <a:pt x="5730" y="858"/>
                  </a:cubicBezTo>
                  <a:cubicBezTo>
                    <a:pt x="5730" y="865"/>
                    <a:pt x="5730" y="865"/>
                    <a:pt x="5730" y="865"/>
                  </a:cubicBezTo>
                  <a:cubicBezTo>
                    <a:pt x="5745" y="879"/>
                    <a:pt x="5759" y="894"/>
                    <a:pt x="5774" y="894"/>
                  </a:cubicBezTo>
                  <a:cubicBezTo>
                    <a:pt x="5781" y="901"/>
                    <a:pt x="5781" y="901"/>
                    <a:pt x="5781" y="901"/>
                  </a:cubicBezTo>
                  <a:lnTo>
                    <a:pt x="5781" y="901"/>
                  </a:lnTo>
                  <a:cubicBezTo>
                    <a:pt x="5796" y="924"/>
                    <a:pt x="5803" y="931"/>
                    <a:pt x="5811" y="931"/>
                  </a:cubicBezTo>
                  <a:cubicBezTo>
                    <a:pt x="5818" y="931"/>
                    <a:pt x="5833" y="931"/>
                    <a:pt x="5840" y="924"/>
                  </a:cubicBezTo>
                  <a:cubicBezTo>
                    <a:pt x="5847" y="924"/>
                    <a:pt x="5847" y="924"/>
                    <a:pt x="5847" y="924"/>
                  </a:cubicBezTo>
                  <a:cubicBezTo>
                    <a:pt x="5855" y="924"/>
                    <a:pt x="5855" y="924"/>
                    <a:pt x="5855" y="924"/>
                  </a:cubicBezTo>
                  <a:cubicBezTo>
                    <a:pt x="5884" y="938"/>
                    <a:pt x="5913" y="960"/>
                    <a:pt x="5935" y="982"/>
                  </a:cubicBezTo>
                  <a:cubicBezTo>
                    <a:pt x="5950" y="989"/>
                    <a:pt x="5957" y="997"/>
                    <a:pt x="5972" y="1004"/>
                  </a:cubicBezTo>
                  <a:cubicBezTo>
                    <a:pt x="6023" y="1041"/>
                    <a:pt x="6082" y="1085"/>
                    <a:pt x="6052" y="1136"/>
                  </a:cubicBezTo>
                  <a:cubicBezTo>
                    <a:pt x="6045" y="1158"/>
                    <a:pt x="6030" y="1165"/>
                    <a:pt x="6016" y="1173"/>
                  </a:cubicBezTo>
                  <a:cubicBezTo>
                    <a:pt x="6008" y="1180"/>
                    <a:pt x="6008" y="1180"/>
                    <a:pt x="6008" y="1187"/>
                  </a:cubicBezTo>
                  <a:cubicBezTo>
                    <a:pt x="6023" y="1224"/>
                    <a:pt x="6023" y="1290"/>
                    <a:pt x="6008" y="1334"/>
                  </a:cubicBezTo>
                  <a:cubicBezTo>
                    <a:pt x="6008" y="1341"/>
                    <a:pt x="6001" y="1363"/>
                    <a:pt x="5972" y="1363"/>
                  </a:cubicBezTo>
                  <a:cubicBezTo>
                    <a:pt x="5928" y="1363"/>
                    <a:pt x="5884" y="1334"/>
                    <a:pt x="5877" y="1334"/>
                  </a:cubicBezTo>
                  <a:cubicBezTo>
                    <a:pt x="5869" y="1327"/>
                    <a:pt x="5869" y="1327"/>
                    <a:pt x="5869" y="1327"/>
                  </a:cubicBezTo>
                  <a:lnTo>
                    <a:pt x="5869" y="1327"/>
                  </a:lnTo>
                  <a:cubicBezTo>
                    <a:pt x="5862" y="1312"/>
                    <a:pt x="5840" y="1231"/>
                    <a:pt x="5884" y="1202"/>
                  </a:cubicBezTo>
                  <a:cubicBezTo>
                    <a:pt x="5891" y="1187"/>
                    <a:pt x="5877" y="1151"/>
                    <a:pt x="5855" y="1129"/>
                  </a:cubicBezTo>
                  <a:cubicBezTo>
                    <a:pt x="5840" y="1143"/>
                    <a:pt x="5796" y="1180"/>
                    <a:pt x="5767" y="1180"/>
                  </a:cubicBezTo>
                  <a:cubicBezTo>
                    <a:pt x="5759" y="1180"/>
                    <a:pt x="5759" y="1180"/>
                    <a:pt x="5752" y="1173"/>
                  </a:cubicBezTo>
                  <a:cubicBezTo>
                    <a:pt x="5737" y="1173"/>
                    <a:pt x="5723" y="1158"/>
                    <a:pt x="5715" y="1143"/>
                  </a:cubicBezTo>
                  <a:cubicBezTo>
                    <a:pt x="5708" y="1136"/>
                    <a:pt x="5708" y="1129"/>
                    <a:pt x="5701" y="1129"/>
                  </a:cubicBezTo>
                  <a:cubicBezTo>
                    <a:pt x="5701" y="1129"/>
                    <a:pt x="5693" y="1129"/>
                    <a:pt x="5686" y="1136"/>
                  </a:cubicBezTo>
                  <a:cubicBezTo>
                    <a:pt x="5664" y="1151"/>
                    <a:pt x="5642" y="1187"/>
                    <a:pt x="5627" y="1209"/>
                  </a:cubicBezTo>
                  <a:cubicBezTo>
                    <a:pt x="5605" y="1239"/>
                    <a:pt x="5598" y="1246"/>
                    <a:pt x="5591" y="1246"/>
                  </a:cubicBezTo>
                  <a:cubicBezTo>
                    <a:pt x="5584" y="1246"/>
                    <a:pt x="5584" y="1246"/>
                    <a:pt x="5584" y="1246"/>
                  </a:cubicBezTo>
                  <a:cubicBezTo>
                    <a:pt x="5576" y="1239"/>
                    <a:pt x="5576" y="1239"/>
                    <a:pt x="5576" y="1239"/>
                  </a:cubicBezTo>
                  <a:cubicBezTo>
                    <a:pt x="5569" y="1231"/>
                    <a:pt x="5569" y="1224"/>
                    <a:pt x="5576" y="1217"/>
                  </a:cubicBezTo>
                  <a:cubicBezTo>
                    <a:pt x="5576" y="1202"/>
                    <a:pt x="5584" y="1187"/>
                    <a:pt x="5584" y="1180"/>
                  </a:cubicBezTo>
                  <a:lnTo>
                    <a:pt x="5584" y="1180"/>
                  </a:lnTo>
                  <a:cubicBezTo>
                    <a:pt x="5584" y="1173"/>
                    <a:pt x="5584" y="1173"/>
                    <a:pt x="5576" y="1173"/>
                  </a:cubicBezTo>
                  <a:cubicBezTo>
                    <a:pt x="5547" y="1173"/>
                    <a:pt x="5539" y="1180"/>
                    <a:pt x="5517" y="1195"/>
                  </a:cubicBezTo>
                  <a:cubicBezTo>
                    <a:pt x="5503" y="1202"/>
                    <a:pt x="5488" y="1209"/>
                    <a:pt x="5466" y="1217"/>
                  </a:cubicBezTo>
                  <a:cubicBezTo>
                    <a:pt x="5422" y="1246"/>
                    <a:pt x="5415" y="1253"/>
                    <a:pt x="5408" y="1283"/>
                  </a:cubicBezTo>
                  <a:cubicBezTo>
                    <a:pt x="5408" y="1290"/>
                    <a:pt x="5400" y="1305"/>
                    <a:pt x="5400" y="1312"/>
                  </a:cubicBezTo>
                  <a:cubicBezTo>
                    <a:pt x="5393" y="1319"/>
                    <a:pt x="5393" y="1319"/>
                    <a:pt x="5393" y="1319"/>
                  </a:cubicBezTo>
                  <a:cubicBezTo>
                    <a:pt x="5386" y="1334"/>
                    <a:pt x="5386" y="1334"/>
                    <a:pt x="5386" y="1334"/>
                  </a:cubicBezTo>
                  <a:cubicBezTo>
                    <a:pt x="5342" y="1348"/>
                    <a:pt x="5312" y="1363"/>
                    <a:pt x="5290" y="1363"/>
                  </a:cubicBezTo>
                  <a:cubicBezTo>
                    <a:pt x="5283" y="1363"/>
                    <a:pt x="5283" y="1363"/>
                    <a:pt x="5276" y="1363"/>
                  </a:cubicBezTo>
                  <a:cubicBezTo>
                    <a:pt x="5261" y="1363"/>
                    <a:pt x="5254" y="1356"/>
                    <a:pt x="5246" y="1356"/>
                  </a:cubicBezTo>
                  <a:lnTo>
                    <a:pt x="5239" y="1356"/>
                  </a:lnTo>
                  <a:cubicBezTo>
                    <a:pt x="5239" y="1356"/>
                    <a:pt x="5232" y="1356"/>
                    <a:pt x="5217" y="1378"/>
                  </a:cubicBezTo>
                  <a:cubicBezTo>
                    <a:pt x="5210" y="1385"/>
                    <a:pt x="5210" y="1392"/>
                    <a:pt x="5203" y="1400"/>
                  </a:cubicBezTo>
                  <a:cubicBezTo>
                    <a:pt x="5180" y="1429"/>
                    <a:pt x="5158" y="1458"/>
                    <a:pt x="5129" y="1458"/>
                  </a:cubicBezTo>
                  <a:close/>
                  <a:moveTo>
                    <a:pt x="4902" y="652"/>
                  </a:moveTo>
                  <a:lnTo>
                    <a:pt x="4902" y="652"/>
                  </a:lnTo>
                  <a:cubicBezTo>
                    <a:pt x="4946" y="674"/>
                    <a:pt x="4953" y="682"/>
                    <a:pt x="4946" y="696"/>
                  </a:cubicBezTo>
                  <a:cubicBezTo>
                    <a:pt x="4946" y="704"/>
                    <a:pt x="4946" y="704"/>
                    <a:pt x="4946" y="711"/>
                  </a:cubicBezTo>
                  <a:cubicBezTo>
                    <a:pt x="4953" y="748"/>
                    <a:pt x="4924" y="770"/>
                    <a:pt x="4887" y="799"/>
                  </a:cubicBezTo>
                  <a:cubicBezTo>
                    <a:pt x="4880" y="806"/>
                    <a:pt x="4873" y="806"/>
                    <a:pt x="4865" y="814"/>
                  </a:cubicBezTo>
                  <a:cubicBezTo>
                    <a:pt x="4851" y="828"/>
                    <a:pt x="4836" y="858"/>
                    <a:pt x="4836" y="872"/>
                  </a:cubicBezTo>
                  <a:cubicBezTo>
                    <a:pt x="4843" y="865"/>
                    <a:pt x="4843" y="865"/>
                    <a:pt x="4843" y="865"/>
                  </a:cubicBezTo>
                  <a:cubicBezTo>
                    <a:pt x="4865" y="850"/>
                    <a:pt x="4880" y="836"/>
                    <a:pt x="4895" y="821"/>
                  </a:cubicBezTo>
                  <a:cubicBezTo>
                    <a:pt x="4924" y="792"/>
                    <a:pt x="4968" y="777"/>
                    <a:pt x="5012" y="755"/>
                  </a:cubicBezTo>
                  <a:cubicBezTo>
                    <a:pt x="5027" y="748"/>
                    <a:pt x="5034" y="748"/>
                    <a:pt x="5048" y="740"/>
                  </a:cubicBezTo>
                  <a:cubicBezTo>
                    <a:pt x="5078" y="726"/>
                    <a:pt x="5078" y="718"/>
                    <a:pt x="5078" y="718"/>
                  </a:cubicBezTo>
                  <a:lnTo>
                    <a:pt x="5078" y="718"/>
                  </a:lnTo>
                  <a:cubicBezTo>
                    <a:pt x="5078" y="718"/>
                    <a:pt x="5070" y="718"/>
                    <a:pt x="5070" y="711"/>
                  </a:cubicBezTo>
                  <a:cubicBezTo>
                    <a:pt x="5063" y="711"/>
                    <a:pt x="5063" y="711"/>
                    <a:pt x="5063" y="704"/>
                  </a:cubicBezTo>
                  <a:cubicBezTo>
                    <a:pt x="5056" y="704"/>
                    <a:pt x="5048" y="696"/>
                    <a:pt x="5048" y="696"/>
                  </a:cubicBezTo>
                  <a:cubicBezTo>
                    <a:pt x="5034" y="682"/>
                    <a:pt x="5027" y="674"/>
                    <a:pt x="5012" y="652"/>
                  </a:cubicBezTo>
                  <a:cubicBezTo>
                    <a:pt x="4997" y="645"/>
                    <a:pt x="4997" y="630"/>
                    <a:pt x="4990" y="623"/>
                  </a:cubicBezTo>
                  <a:lnTo>
                    <a:pt x="4990" y="616"/>
                  </a:lnTo>
                  <a:lnTo>
                    <a:pt x="4983" y="616"/>
                  </a:lnTo>
                  <a:cubicBezTo>
                    <a:pt x="4983" y="616"/>
                    <a:pt x="4983" y="616"/>
                    <a:pt x="4975" y="616"/>
                  </a:cubicBezTo>
                  <a:cubicBezTo>
                    <a:pt x="4946" y="623"/>
                    <a:pt x="4939" y="623"/>
                    <a:pt x="4902" y="645"/>
                  </a:cubicBezTo>
                  <a:cubicBezTo>
                    <a:pt x="4902" y="645"/>
                    <a:pt x="4902" y="645"/>
                    <a:pt x="4895" y="645"/>
                  </a:cubicBezTo>
                  <a:cubicBezTo>
                    <a:pt x="4902" y="645"/>
                    <a:pt x="4902" y="645"/>
                    <a:pt x="4902" y="652"/>
                  </a:cubicBezTo>
                  <a:close/>
                  <a:moveTo>
                    <a:pt x="5561" y="696"/>
                  </a:moveTo>
                  <a:lnTo>
                    <a:pt x="5561" y="696"/>
                  </a:lnTo>
                  <a:cubicBezTo>
                    <a:pt x="5539" y="696"/>
                    <a:pt x="5525" y="689"/>
                    <a:pt x="5510" y="674"/>
                  </a:cubicBezTo>
                  <a:cubicBezTo>
                    <a:pt x="5510" y="674"/>
                    <a:pt x="5503" y="667"/>
                    <a:pt x="5495" y="667"/>
                  </a:cubicBezTo>
                  <a:cubicBezTo>
                    <a:pt x="5481" y="645"/>
                    <a:pt x="5474" y="638"/>
                    <a:pt x="5488" y="594"/>
                  </a:cubicBezTo>
                  <a:cubicBezTo>
                    <a:pt x="5503" y="528"/>
                    <a:pt x="5510" y="506"/>
                    <a:pt x="5503" y="469"/>
                  </a:cubicBezTo>
                  <a:cubicBezTo>
                    <a:pt x="5488" y="425"/>
                    <a:pt x="5488" y="389"/>
                    <a:pt x="5503" y="367"/>
                  </a:cubicBezTo>
                  <a:cubicBezTo>
                    <a:pt x="5525" y="330"/>
                    <a:pt x="5576" y="315"/>
                    <a:pt x="5627" y="301"/>
                  </a:cubicBezTo>
                  <a:cubicBezTo>
                    <a:pt x="5657" y="293"/>
                    <a:pt x="5693" y="286"/>
                    <a:pt x="5715" y="271"/>
                  </a:cubicBezTo>
                  <a:cubicBezTo>
                    <a:pt x="5723" y="271"/>
                    <a:pt x="5737" y="264"/>
                    <a:pt x="5745" y="264"/>
                  </a:cubicBezTo>
                  <a:cubicBezTo>
                    <a:pt x="5796" y="264"/>
                    <a:pt x="5825" y="345"/>
                    <a:pt x="5847" y="396"/>
                  </a:cubicBezTo>
                  <a:cubicBezTo>
                    <a:pt x="5855" y="410"/>
                    <a:pt x="5855" y="418"/>
                    <a:pt x="5862" y="425"/>
                  </a:cubicBezTo>
                  <a:cubicBezTo>
                    <a:pt x="5898" y="498"/>
                    <a:pt x="5796" y="557"/>
                    <a:pt x="5767" y="572"/>
                  </a:cubicBezTo>
                  <a:cubicBezTo>
                    <a:pt x="5723" y="601"/>
                    <a:pt x="5708" y="616"/>
                    <a:pt x="5671" y="660"/>
                  </a:cubicBezTo>
                  <a:cubicBezTo>
                    <a:pt x="5657" y="682"/>
                    <a:pt x="5657" y="682"/>
                    <a:pt x="5657" y="682"/>
                  </a:cubicBezTo>
                  <a:cubicBezTo>
                    <a:pt x="5649" y="682"/>
                    <a:pt x="5649" y="682"/>
                    <a:pt x="5649" y="682"/>
                  </a:cubicBezTo>
                  <a:cubicBezTo>
                    <a:pt x="5642" y="674"/>
                    <a:pt x="5642" y="674"/>
                    <a:pt x="5642" y="674"/>
                  </a:cubicBezTo>
                  <a:cubicBezTo>
                    <a:pt x="5635" y="682"/>
                    <a:pt x="5598" y="696"/>
                    <a:pt x="5561" y="696"/>
                  </a:cubicBezTo>
                  <a:close/>
                  <a:moveTo>
                    <a:pt x="4997" y="410"/>
                  </a:moveTo>
                  <a:lnTo>
                    <a:pt x="4997" y="410"/>
                  </a:lnTo>
                  <a:cubicBezTo>
                    <a:pt x="5012" y="418"/>
                    <a:pt x="5012" y="418"/>
                    <a:pt x="5012" y="418"/>
                  </a:cubicBezTo>
                  <a:cubicBezTo>
                    <a:pt x="4997" y="410"/>
                    <a:pt x="4997" y="410"/>
                    <a:pt x="4997" y="410"/>
                  </a:cubicBezTo>
                  <a:cubicBezTo>
                    <a:pt x="5005" y="389"/>
                    <a:pt x="5012" y="359"/>
                    <a:pt x="5027" y="330"/>
                  </a:cubicBezTo>
                  <a:cubicBezTo>
                    <a:pt x="5063" y="264"/>
                    <a:pt x="5056" y="227"/>
                    <a:pt x="5048" y="205"/>
                  </a:cubicBezTo>
                  <a:cubicBezTo>
                    <a:pt x="4909" y="257"/>
                    <a:pt x="4909" y="257"/>
                    <a:pt x="4909" y="257"/>
                  </a:cubicBezTo>
                  <a:cubicBezTo>
                    <a:pt x="4917" y="227"/>
                    <a:pt x="4917" y="227"/>
                    <a:pt x="4917" y="227"/>
                  </a:cubicBezTo>
                  <a:cubicBezTo>
                    <a:pt x="4917" y="227"/>
                    <a:pt x="4939" y="139"/>
                    <a:pt x="4990" y="103"/>
                  </a:cubicBezTo>
                  <a:cubicBezTo>
                    <a:pt x="5019" y="88"/>
                    <a:pt x="5048" y="74"/>
                    <a:pt x="5093" y="59"/>
                  </a:cubicBezTo>
                  <a:cubicBezTo>
                    <a:pt x="5114" y="51"/>
                    <a:pt x="5144" y="37"/>
                    <a:pt x="5173" y="22"/>
                  </a:cubicBezTo>
                  <a:cubicBezTo>
                    <a:pt x="5217" y="0"/>
                    <a:pt x="5268" y="0"/>
                    <a:pt x="5305" y="0"/>
                  </a:cubicBezTo>
                  <a:cubicBezTo>
                    <a:pt x="5327" y="0"/>
                    <a:pt x="5342" y="0"/>
                    <a:pt x="5342" y="0"/>
                  </a:cubicBezTo>
                  <a:cubicBezTo>
                    <a:pt x="5349" y="0"/>
                    <a:pt x="5349" y="0"/>
                    <a:pt x="5349" y="0"/>
                  </a:cubicBezTo>
                  <a:cubicBezTo>
                    <a:pt x="5356" y="15"/>
                    <a:pt x="5356" y="15"/>
                    <a:pt x="5356" y="15"/>
                  </a:cubicBezTo>
                  <a:cubicBezTo>
                    <a:pt x="5356" y="15"/>
                    <a:pt x="5364" y="81"/>
                    <a:pt x="5312" y="132"/>
                  </a:cubicBezTo>
                  <a:cubicBezTo>
                    <a:pt x="5283" y="161"/>
                    <a:pt x="5268" y="191"/>
                    <a:pt x="5268" y="227"/>
                  </a:cubicBezTo>
                  <a:cubicBezTo>
                    <a:pt x="5268" y="235"/>
                    <a:pt x="5268" y="235"/>
                    <a:pt x="5268" y="235"/>
                  </a:cubicBezTo>
                  <a:cubicBezTo>
                    <a:pt x="5268" y="242"/>
                    <a:pt x="5268" y="242"/>
                    <a:pt x="5268" y="242"/>
                  </a:cubicBezTo>
                  <a:cubicBezTo>
                    <a:pt x="5203" y="323"/>
                    <a:pt x="5188" y="330"/>
                    <a:pt x="5180" y="330"/>
                  </a:cubicBezTo>
                  <a:cubicBezTo>
                    <a:pt x="5166" y="337"/>
                    <a:pt x="5158" y="345"/>
                    <a:pt x="5144" y="359"/>
                  </a:cubicBezTo>
                  <a:cubicBezTo>
                    <a:pt x="5122" y="381"/>
                    <a:pt x="5107" y="396"/>
                    <a:pt x="5093" y="403"/>
                  </a:cubicBezTo>
                  <a:cubicBezTo>
                    <a:pt x="5063" y="418"/>
                    <a:pt x="5048" y="418"/>
                    <a:pt x="5027" y="425"/>
                  </a:cubicBezTo>
                  <a:cubicBezTo>
                    <a:pt x="4983" y="440"/>
                    <a:pt x="4983" y="440"/>
                    <a:pt x="4983" y="440"/>
                  </a:cubicBezTo>
                  <a:lnTo>
                    <a:pt x="4997" y="4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43" name="Freeform 142"/>
            <p:cNvSpPr>
              <a:spLocks noChangeArrowheads="1"/>
            </p:cNvSpPr>
            <p:nvPr/>
          </p:nvSpPr>
          <p:spPr bwMode="auto">
            <a:xfrm>
              <a:off x="6438102" y="4261498"/>
              <a:ext cx="463272" cy="441385"/>
            </a:xfrm>
            <a:custGeom>
              <a:avLst/>
              <a:gdLst>
                <a:gd name="T0" fmla="*/ 908 w 1202"/>
                <a:gd name="T1" fmla="*/ 1165 h 1166"/>
                <a:gd name="T2" fmla="*/ 733 w 1202"/>
                <a:gd name="T3" fmla="*/ 1026 h 1166"/>
                <a:gd name="T4" fmla="*/ 652 w 1202"/>
                <a:gd name="T5" fmla="*/ 1011 h 1166"/>
                <a:gd name="T6" fmla="*/ 578 w 1202"/>
                <a:gd name="T7" fmla="*/ 1070 h 1166"/>
                <a:gd name="T8" fmla="*/ 491 w 1202"/>
                <a:gd name="T9" fmla="*/ 1128 h 1166"/>
                <a:gd name="T10" fmla="*/ 388 w 1202"/>
                <a:gd name="T11" fmla="*/ 1026 h 1166"/>
                <a:gd name="T12" fmla="*/ 366 w 1202"/>
                <a:gd name="T13" fmla="*/ 989 h 1166"/>
                <a:gd name="T14" fmla="*/ 285 w 1202"/>
                <a:gd name="T15" fmla="*/ 1048 h 1166"/>
                <a:gd name="T16" fmla="*/ 190 w 1202"/>
                <a:gd name="T17" fmla="*/ 989 h 1166"/>
                <a:gd name="T18" fmla="*/ 139 w 1202"/>
                <a:gd name="T19" fmla="*/ 769 h 1166"/>
                <a:gd name="T20" fmla="*/ 51 w 1202"/>
                <a:gd name="T21" fmla="*/ 652 h 1166"/>
                <a:gd name="T22" fmla="*/ 29 w 1202"/>
                <a:gd name="T23" fmla="*/ 645 h 1166"/>
                <a:gd name="T24" fmla="*/ 29 w 1202"/>
                <a:gd name="T25" fmla="*/ 505 h 1166"/>
                <a:gd name="T26" fmla="*/ 80 w 1202"/>
                <a:gd name="T27" fmla="*/ 396 h 1166"/>
                <a:gd name="T28" fmla="*/ 161 w 1202"/>
                <a:gd name="T29" fmla="*/ 469 h 1166"/>
                <a:gd name="T30" fmla="*/ 183 w 1202"/>
                <a:gd name="T31" fmla="*/ 527 h 1166"/>
                <a:gd name="T32" fmla="*/ 249 w 1202"/>
                <a:gd name="T33" fmla="*/ 484 h 1166"/>
                <a:gd name="T34" fmla="*/ 307 w 1202"/>
                <a:gd name="T35" fmla="*/ 410 h 1166"/>
                <a:gd name="T36" fmla="*/ 505 w 1202"/>
                <a:gd name="T37" fmla="*/ 293 h 1166"/>
                <a:gd name="T38" fmla="*/ 549 w 1202"/>
                <a:gd name="T39" fmla="*/ 227 h 1166"/>
                <a:gd name="T40" fmla="*/ 623 w 1202"/>
                <a:gd name="T41" fmla="*/ 212 h 1166"/>
                <a:gd name="T42" fmla="*/ 681 w 1202"/>
                <a:gd name="T43" fmla="*/ 154 h 1166"/>
                <a:gd name="T44" fmla="*/ 769 w 1202"/>
                <a:gd name="T45" fmla="*/ 73 h 1166"/>
                <a:gd name="T46" fmla="*/ 908 w 1202"/>
                <a:gd name="T47" fmla="*/ 0 h 1166"/>
                <a:gd name="T48" fmla="*/ 923 w 1202"/>
                <a:gd name="T49" fmla="*/ 7 h 1166"/>
                <a:gd name="T50" fmla="*/ 850 w 1202"/>
                <a:gd name="T51" fmla="*/ 212 h 1166"/>
                <a:gd name="T52" fmla="*/ 938 w 1202"/>
                <a:gd name="T53" fmla="*/ 300 h 1166"/>
                <a:gd name="T54" fmla="*/ 1004 w 1202"/>
                <a:gd name="T55" fmla="*/ 403 h 1166"/>
                <a:gd name="T56" fmla="*/ 952 w 1202"/>
                <a:gd name="T57" fmla="*/ 505 h 1166"/>
                <a:gd name="T58" fmla="*/ 967 w 1202"/>
                <a:gd name="T59" fmla="*/ 550 h 1166"/>
                <a:gd name="T60" fmla="*/ 872 w 1202"/>
                <a:gd name="T61" fmla="*/ 586 h 1166"/>
                <a:gd name="T62" fmla="*/ 872 w 1202"/>
                <a:gd name="T63" fmla="*/ 645 h 1166"/>
                <a:gd name="T64" fmla="*/ 1033 w 1202"/>
                <a:gd name="T65" fmla="*/ 828 h 1166"/>
                <a:gd name="T66" fmla="*/ 1187 w 1202"/>
                <a:gd name="T67" fmla="*/ 989 h 1166"/>
                <a:gd name="T68" fmla="*/ 1201 w 1202"/>
                <a:gd name="T69" fmla="*/ 1062 h 1166"/>
                <a:gd name="T70" fmla="*/ 1143 w 1202"/>
                <a:gd name="T71" fmla="*/ 1070 h 1166"/>
                <a:gd name="T72" fmla="*/ 1055 w 1202"/>
                <a:gd name="T73" fmla="*/ 1128 h 1166"/>
                <a:gd name="T74" fmla="*/ 923 w 1202"/>
                <a:gd name="T75" fmla="*/ 1165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2" h="1166">
                  <a:moveTo>
                    <a:pt x="908" y="1165"/>
                  </a:moveTo>
                  <a:lnTo>
                    <a:pt x="908" y="1165"/>
                  </a:lnTo>
                  <a:cubicBezTo>
                    <a:pt x="850" y="1165"/>
                    <a:pt x="776" y="1084"/>
                    <a:pt x="733" y="1026"/>
                  </a:cubicBezTo>
                  <a:lnTo>
                    <a:pt x="733" y="1026"/>
                  </a:lnTo>
                  <a:cubicBezTo>
                    <a:pt x="710" y="996"/>
                    <a:pt x="696" y="996"/>
                    <a:pt x="688" y="996"/>
                  </a:cubicBezTo>
                  <a:cubicBezTo>
                    <a:pt x="681" y="996"/>
                    <a:pt x="666" y="1004"/>
                    <a:pt x="652" y="1011"/>
                  </a:cubicBezTo>
                  <a:cubicBezTo>
                    <a:pt x="637" y="1018"/>
                    <a:pt x="637" y="1018"/>
                    <a:pt x="637" y="1018"/>
                  </a:cubicBezTo>
                  <a:cubicBezTo>
                    <a:pt x="608" y="1033"/>
                    <a:pt x="593" y="1048"/>
                    <a:pt x="578" y="1070"/>
                  </a:cubicBezTo>
                  <a:cubicBezTo>
                    <a:pt x="571" y="1077"/>
                    <a:pt x="557" y="1092"/>
                    <a:pt x="535" y="1106"/>
                  </a:cubicBezTo>
                  <a:cubicBezTo>
                    <a:pt x="520" y="1121"/>
                    <a:pt x="505" y="1128"/>
                    <a:pt x="491" y="1128"/>
                  </a:cubicBezTo>
                  <a:cubicBezTo>
                    <a:pt x="447" y="1128"/>
                    <a:pt x="410" y="1099"/>
                    <a:pt x="395" y="1070"/>
                  </a:cubicBezTo>
                  <a:cubicBezTo>
                    <a:pt x="388" y="1055"/>
                    <a:pt x="388" y="1041"/>
                    <a:pt x="388" y="1026"/>
                  </a:cubicBezTo>
                  <a:cubicBezTo>
                    <a:pt x="381" y="1004"/>
                    <a:pt x="381" y="996"/>
                    <a:pt x="373" y="996"/>
                  </a:cubicBezTo>
                  <a:cubicBezTo>
                    <a:pt x="366" y="996"/>
                    <a:pt x="366" y="989"/>
                    <a:pt x="366" y="989"/>
                  </a:cubicBezTo>
                  <a:cubicBezTo>
                    <a:pt x="351" y="989"/>
                    <a:pt x="329" y="1011"/>
                    <a:pt x="307" y="1026"/>
                  </a:cubicBezTo>
                  <a:cubicBezTo>
                    <a:pt x="300" y="1033"/>
                    <a:pt x="293" y="1041"/>
                    <a:pt x="285" y="1048"/>
                  </a:cubicBezTo>
                  <a:cubicBezTo>
                    <a:pt x="271" y="1055"/>
                    <a:pt x="264" y="1062"/>
                    <a:pt x="256" y="1062"/>
                  </a:cubicBezTo>
                  <a:cubicBezTo>
                    <a:pt x="227" y="1062"/>
                    <a:pt x="212" y="1026"/>
                    <a:pt x="190" y="989"/>
                  </a:cubicBezTo>
                  <a:cubicBezTo>
                    <a:pt x="183" y="974"/>
                    <a:pt x="168" y="960"/>
                    <a:pt x="161" y="945"/>
                  </a:cubicBezTo>
                  <a:cubicBezTo>
                    <a:pt x="124" y="909"/>
                    <a:pt x="132" y="828"/>
                    <a:pt x="139" y="769"/>
                  </a:cubicBezTo>
                  <a:cubicBezTo>
                    <a:pt x="146" y="725"/>
                    <a:pt x="102" y="689"/>
                    <a:pt x="66" y="659"/>
                  </a:cubicBezTo>
                  <a:cubicBezTo>
                    <a:pt x="58" y="652"/>
                    <a:pt x="58" y="652"/>
                    <a:pt x="51" y="652"/>
                  </a:cubicBezTo>
                  <a:cubicBezTo>
                    <a:pt x="51" y="652"/>
                    <a:pt x="44" y="645"/>
                    <a:pt x="36" y="645"/>
                  </a:cubicBezTo>
                  <a:cubicBezTo>
                    <a:pt x="29" y="645"/>
                    <a:pt x="29" y="645"/>
                    <a:pt x="29" y="645"/>
                  </a:cubicBezTo>
                  <a:cubicBezTo>
                    <a:pt x="22" y="630"/>
                    <a:pt x="22" y="630"/>
                    <a:pt x="22" y="630"/>
                  </a:cubicBezTo>
                  <a:cubicBezTo>
                    <a:pt x="22" y="623"/>
                    <a:pt x="0" y="550"/>
                    <a:pt x="29" y="505"/>
                  </a:cubicBezTo>
                  <a:cubicBezTo>
                    <a:pt x="44" y="484"/>
                    <a:pt x="51" y="462"/>
                    <a:pt x="58" y="440"/>
                  </a:cubicBezTo>
                  <a:cubicBezTo>
                    <a:pt x="66" y="425"/>
                    <a:pt x="73" y="403"/>
                    <a:pt x="80" y="396"/>
                  </a:cubicBezTo>
                  <a:cubicBezTo>
                    <a:pt x="87" y="381"/>
                    <a:pt x="102" y="381"/>
                    <a:pt x="102" y="381"/>
                  </a:cubicBezTo>
                  <a:cubicBezTo>
                    <a:pt x="139" y="381"/>
                    <a:pt x="161" y="462"/>
                    <a:pt x="161" y="469"/>
                  </a:cubicBezTo>
                  <a:cubicBezTo>
                    <a:pt x="161" y="476"/>
                    <a:pt x="161" y="476"/>
                    <a:pt x="161" y="476"/>
                  </a:cubicBezTo>
                  <a:cubicBezTo>
                    <a:pt x="168" y="491"/>
                    <a:pt x="176" y="527"/>
                    <a:pt x="183" y="527"/>
                  </a:cubicBezTo>
                  <a:cubicBezTo>
                    <a:pt x="183" y="527"/>
                    <a:pt x="190" y="527"/>
                    <a:pt x="205" y="513"/>
                  </a:cubicBezTo>
                  <a:cubicBezTo>
                    <a:pt x="219" y="498"/>
                    <a:pt x="242" y="491"/>
                    <a:pt x="249" y="484"/>
                  </a:cubicBezTo>
                  <a:cubicBezTo>
                    <a:pt x="278" y="476"/>
                    <a:pt x="285" y="469"/>
                    <a:pt x="300" y="432"/>
                  </a:cubicBezTo>
                  <a:cubicBezTo>
                    <a:pt x="307" y="410"/>
                    <a:pt x="307" y="410"/>
                    <a:pt x="307" y="410"/>
                  </a:cubicBezTo>
                  <a:cubicBezTo>
                    <a:pt x="329" y="359"/>
                    <a:pt x="344" y="315"/>
                    <a:pt x="395" y="315"/>
                  </a:cubicBezTo>
                  <a:cubicBezTo>
                    <a:pt x="432" y="315"/>
                    <a:pt x="469" y="315"/>
                    <a:pt x="505" y="293"/>
                  </a:cubicBezTo>
                  <a:cubicBezTo>
                    <a:pt x="520" y="286"/>
                    <a:pt x="520" y="271"/>
                    <a:pt x="527" y="264"/>
                  </a:cubicBezTo>
                  <a:cubicBezTo>
                    <a:pt x="535" y="249"/>
                    <a:pt x="542" y="242"/>
                    <a:pt x="549" y="227"/>
                  </a:cubicBezTo>
                  <a:cubicBezTo>
                    <a:pt x="571" y="212"/>
                    <a:pt x="586" y="212"/>
                    <a:pt x="601" y="212"/>
                  </a:cubicBezTo>
                  <a:cubicBezTo>
                    <a:pt x="623" y="212"/>
                    <a:pt x="623" y="212"/>
                    <a:pt x="623" y="212"/>
                  </a:cubicBezTo>
                  <a:cubicBezTo>
                    <a:pt x="630" y="212"/>
                    <a:pt x="637" y="212"/>
                    <a:pt x="645" y="205"/>
                  </a:cubicBezTo>
                  <a:cubicBezTo>
                    <a:pt x="666" y="198"/>
                    <a:pt x="674" y="183"/>
                    <a:pt x="681" y="154"/>
                  </a:cubicBezTo>
                  <a:cubicBezTo>
                    <a:pt x="688" y="117"/>
                    <a:pt x="703" y="88"/>
                    <a:pt x="747" y="81"/>
                  </a:cubicBezTo>
                  <a:cubicBezTo>
                    <a:pt x="754" y="81"/>
                    <a:pt x="762" y="73"/>
                    <a:pt x="769" y="73"/>
                  </a:cubicBezTo>
                  <a:cubicBezTo>
                    <a:pt x="791" y="73"/>
                    <a:pt x="798" y="73"/>
                    <a:pt x="820" y="51"/>
                  </a:cubicBezTo>
                  <a:cubicBezTo>
                    <a:pt x="857" y="15"/>
                    <a:pt x="908" y="0"/>
                    <a:pt x="908" y="0"/>
                  </a:cubicBezTo>
                  <a:cubicBezTo>
                    <a:pt x="916" y="0"/>
                    <a:pt x="916" y="0"/>
                    <a:pt x="916" y="0"/>
                  </a:cubicBezTo>
                  <a:cubicBezTo>
                    <a:pt x="923" y="7"/>
                    <a:pt x="923" y="7"/>
                    <a:pt x="923" y="7"/>
                  </a:cubicBezTo>
                  <a:cubicBezTo>
                    <a:pt x="930" y="15"/>
                    <a:pt x="974" y="88"/>
                    <a:pt x="930" y="124"/>
                  </a:cubicBezTo>
                  <a:cubicBezTo>
                    <a:pt x="886" y="154"/>
                    <a:pt x="850" y="198"/>
                    <a:pt x="850" y="212"/>
                  </a:cubicBezTo>
                  <a:cubicBezTo>
                    <a:pt x="850" y="234"/>
                    <a:pt x="886" y="278"/>
                    <a:pt x="916" y="293"/>
                  </a:cubicBezTo>
                  <a:cubicBezTo>
                    <a:pt x="923" y="293"/>
                    <a:pt x="930" y="300"/>
                    <a:pt x="938" y="300"/>
                  </a:cubicBezTo>
                  <a:cubicBezTo>
                    <a:pt x="974" y="315"/>
                    <a:pt x="1018" y="337"/>
                    <a:pt x="1018" y="366"/>
                  </a:cubicBezTo>
                  <a:cubicBezTo>
                    <a:pt x="1026" y="374"/>
                    <a:pt x="1018" y="388"/>
                    <a:pt x="1004" y="403"/>
                  </a:cubicBezTo>
                  <a:cubicBezTo>
                    <a:pt x="982" y="432"/>
                    <a:pt x="974" y="454"/>
                    <a:pt x="967" y="469"/>
                  </a:cubicBezTo>
                  <a:cubicBezTo>
                    <a:pt x="959" y="484"/>
                    <a:pt x="952" y="491"/>
                    <a:pt x="952" y="505"/>
                  </a:cubicBezTo>
                  <a:cubicBezTo>
                    <a:pt x="938" y="520"/>
                    <a:pt x="952" y="535"/>
                    <a:pt x="952" y="535"/>
                  </a:cubicBezTo>
                  <a:cubicBezTo>
                    <a:pt x="967" y="550"/>
                    <a:pt x="967" y="550"/>
                    <a:pt x="967" y="550"/>
                  </a:cubicBezTo>
                  <a:cubicBezTo>
                    <a:pt x="952" y="557"/>
                    <a:pt x="952" y="557"/>
                    <a:pt x="952" y="557"/>
                  </a:cubicBezTo>
                  <a:cubicBezTo>
                    <a:pt x="945" y="564"/>
                    <a:pt x="901" y="586"/>
                    <a:pt x="872" y="586"/>
                  </a:cubicBezTo>
                  <a:cubicBezTo>
                    <a:pt x="864" y="586"/>
                    <a:pt x="864" y="586"/>
                    <a:pt x="864" y="586"/>
                  </a:cubicBezTo>
                  <a:cubicBezTo>
                    <a:pt x="864" y="601"/>
                    <a:pt x="864" y="623"/>
                    <a:pt x="872" y="645"/>
                  </a:cubicBezTo>
                  <a:cubicBezTo>
                    <a:pt x="879" y="689"/>
                    <a:pt x="894" y="755"/>
                    <a:pt x="916" y="755"/>
                  </a:cubicBezTo>
                  <a:cubicBezTo>
                    <a:pt x="982" y="755"/>
                    <a:pt x="1026" y="791"/>
                    <a:pt x="1033" y="828"/>
                  </a:cubicBezTo>
                  <a:cubicBezTo>
                    <a:pt x="1040" y="857"/>
                    <a:pt x="1062" y="886"/>
                    <a:pt x="1092" y="894"/>
                  </a:cubicBezTo>
                  <a:cubicBezTo>
                    <a:pt x="1128" y="909"/>
                    <a:pt x="1179" y="974"/>
                    <a:pt x="1187" y="989"/>
                  </a:cubicBezTo>
                  <a:lnTo>
                    <a:pt x="1187" y="989"/>
                  </a:lnTo>
                  <a:cubicBezTo>
                    <a:pt x="1201" y="1062"/>
                    <a:pt x="1201" y="1062"/>
                    <a:pt x="1201" y="1062"/>
                  </a:cubicBezTo>
                  <a:cubicBezTo>
                    <a:pt x="1172" y="1062"/>
                    <a:pt x="1172" y="1062"/>
                    <a:pt x="1172" y="1062"/>
                  </a:cubicBezTo>
                  <a:cubicBezTo>
                    <a:pt x="1165" y="1062"/>
                    <a:pt x="1150" y="1070"/>
                    <a:pt x="1143" y="1070"/>
                  </a:cubicBezTo>
                  <a:cubicBezTo>
                    <a:pt x="1106" y="1077"/>
                    <a:pt x="1092" y="1084"/>
                    <a:pt x="1069" y="1114"/>
                  </a:cubicBezTo>
                  <a:cubicBezTo>
                    <a:pt x="1055" y="1128"/>
                    <a:pt x="1055" y="1128"/>
                    <a:pt x="1055" y="1128"/>
                  </a:cubicBezTo>
                  <a:cubicBezTo>
                    <a:pt x="1026" y="1158"/>
                    <a:pt x="996" y="1158"/>
                    <a:pt x="959" y="1158"/>
                  </a:cubicBezTo>
                  <a:cubicBezTo>
                    <a:pt x="952" y="1158"/>
                    <a:pt x="938" y="1165"/>
                    <a:pt x="923" y="1165"/>
                  </a:cubicBezTo>
                  <a:cubicBezTo>
                    <a:pt x="916" y="1165"/>
                    <a:pt x="916" y="1165"/>
                    <a:pt x="908" y="116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  <p:sp>
          <p:nvSpPr>
            <p:cNvPr id="144" name="Freeform 143"/>
            <p:cNvSpPr>
              <a:spLocks noChangeArrowheads="1"/>
            </p:cNvSpPr>
            <p:nvPr/>
          </p:nvSpPr>
          <p:spPr bwMode="auto">
            <a:xfrm>
              <a:off x="6432631" y="4256026"/>
              <a:ext cx="472391" cy="454153"/>
            </a:xfrm>
            <a:custGeom>
              <a:avLst/>
              <a:gdLst>
                <a:gd name="T0" fmla="*/ 931 w 1232"/>
                <a:gd name="T1" fmla="*/ 125 h 1196"/>
                <a:gd name="T2" fmla="*/ 1011 w 1232"/>
                <a:gd name="T3" fmla="*/ 411 h 1196"/>
                <a:gd name="T4" fmla="*/ 887 w 1232"/>
                <a:gd name="T5" fmla="*/ 587 h 1196"/>
                <a:gd name="T6" fmla="*/ 872 w 1232"/>
                <a:gd name="T7" fmla="*/ 660 h 1196"/>
                <a:gd name="T8" fmla="*/ 1107 w 1232"/>
                <a:gd name="T9" fmla="*/ 924 h 1196"/>
                <a:gd name="T10" fmla="*/ 1187 w 1232"/>
                <a:gd name="T11" fmla="*/ 1063 h 1196"/>
                <a:gd name="T12" fmla="*/ 931 w 1232"/>
                <a:gd name="T13" fmla="*/ 1165 h 1196"/>
                <a:gd name="T14" fmla="*/ 703 w 1232"/>
                <a:gd name="T15" fmla="*/ 997 h 1196"/>
                <a:gd name="T16" fmla="*/ 506 w 1232"/>
                <a:gd name="T17" fmla="*/ 1129 h 1196"/>
                <a:gd name="T18" fmla="*/ 381 w 1232"/>
                <a:gd name="T19" fmla="*/ 989 h 1196"/>
                <a:gd name="T20" fmla="*/ 183 w 1232"/>
                <a:gd name="T21" fmla="*/ 953 h 1196"/>
                <a:gd name="T22" fmla="*/ 51 w 1232"/>
                <a:gd name="T23" fmla="*/ 645 h 1196"/>
                <a:gd name="T24" fmla="*/ 110 w 1232"/>
                <a:gd name="T25" fmla="*/ 418 h 1196"/>
                <a:gd name="T26" fmla="*/ 198 w 1232"/>
                <a:gd name="T27" fmla="*/ 557 h 1196"/>
                <a:gd name="T28" fmla="*/ 410 w 1232"/>
                <a:gd name="T29" fmla="*/ 345 h 1196"/>
                <a:gd name="T30" fmla="*/ 616 w 1232"/>
                <a:gd name="T31" fmla="*/ 242 h 1196"/>
                <a:gd name="T32" fmla="*/ 711 w 1232"/>
                <a:gd name="T33" fmla="*/ 169 h 1196"/>
                <a:gd name="T34" fmla="*/ 923 w 1232"/>
                <a:gd name="T35" fmla="*/ 30 h 1196"/>
                <a:gd name="T36" fmla="*/ 923 w 1232"/>
                <a:gd name="T37" fmla="*/ 0 h 1196"/>
                <a:gd name="T38" fmla="*/ 755 w 1232"/>
                <a:gd name="T39" fmla="*/ 81 h 1196"/>
                <a:gd name="T40" fmla="*/ 638 w 1232"/>
                <a:gd name="T41" fmla="*/ 213 h 1196"/>
                <a:gd name="T42" fmla="*/ 557 w 1232"/>
                <a:gd name="T43" fmla="*/ 235 h 1196"/>
                <a:gd name="T44" fmla="*/ 410 w 1232"/>
                <a:gd name="T45" fmla="*/ 315 h 1196"/>
                <a:gd name="T46" fmla="*/ 264 w 1232"/>
                <a:gd name="T47" fmla="*/ 484 h 1196"/>
                <a:gd name="T48" fmla="*/ 191 w 1232"/>
                <a:gd name="T49" fmla="*/ 484 h 1196"/>
                <a:gd name="T50" fmla="*/ 117 w 1232"/>
                <a:gd name="T51" fmla="*/ 381 h 1196"/>
                <a:gd name="T52" fmla="*/ 29 w 1232"/>
                <a:gd name="T53" fmla="*/ 513 h 1196"/>
                <a:gd name="T54" fmla="*/ 29 w 1232"/>
                <a:gd name="T55" fmla="*/ 667 h 1196"/>
                <a:gd name="T56" fmla="*/ 73 w 1232"/>
                <a:gd name="T57" fmla="*/ 689 h 1196"/>
                <a:gd name="T58" fmla="*/ 191 w 1232"/>
                <a:gd name="T59" fmla="*/ 1011 h 1196"/>
                <a:gd name="T60" fmla="*/ 337 w 1232"/>
                <a:gd name="T61" fmla="*/ 1056 h 1196"/>
                <a:gd name="T62" fmla="*/ 381 w 1232"/>
                <a:gd name="T63" fmla="*/ 1041 h 1196"/>
                <a:gd name="T64" fmla="*/ 564 w 1232"/>
                <a:gd name="T65" fmla="*/ 1136 h 1196"/>
                <a:gd name="T66" fmla="*/ 674 w 1232"/>
                <a:gd name="T67" fmla="*/ 1041 h 1196"/>
                <a:gd name="T68" fmla="*/ 733 w 1232"/>
                <a:gd name="T69" fmla="*/ 1056 h 1196"/>
                <a:gd name="T70" fmla="*/ 982 w 1232"/>
                <a:gd name="T71" fmla="*/ 1187 h 1196"/>
                <a:gd name="T72" fmla="*/ 1158 w 1232"/>
                <a:gd name="T73" fmla="*/ 1099 h 1196"/>
                <a:gd name="T74" fmla="*/ 1231 w 1232"/>
                <a:gd name="T75" fmla="*/ 1092 h 1196"/>
                <a:gd name="T76" fmla="*/ 1216 w 1232"/>
                <a:gd name="T77" fmla="*/ 997 h 1196"/>
                <a:gd name="T78" fmla="*/ 1062 w 1232"/>
                <a:gd name="T79" fmla="*/ 843 h 1196"/>
                <a:gd name="T80" fmla="*/ 901 w 1232"/>
                <a:gd name="T81" fmla="*/ 660 h 1196"/>
                <a:gd name="T82" fmla="*/ 974 w 1232"/>
                <a:gd name="T83" fmla="*/ 587 h 1196"/>
                <a:gd name="T84" fmla="*/ 982 w 1232"/>
                <a:gd name="T85" fmla="*/ 535 h 1196"/>
                <a:gd name="T86" fmla="*/ 1033 w 1232"/>
                <a:gd name="T87" fmla="*/ 425 h 1196"/>
                <a:gd name="T88" fmla="*/ 938 w 1232"/>
                <a:gd name="T89" fmla="*/ 293 h 1196"/>
                <a:gd name="T90" fmla="*/ 953 w 1232"/>
                <a:gd name="T91" fmla="*/ 15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32" h="1196">
                  <a:moveTo>
                    <a:pt x="923" y="30"/>
                  </a:moveTo>
                  <a:lnTo>
                    <a:pt x="923" y="30"/>
                  </a:lnTo>
                  <a:cubicBezTo>
                    <a:pt x="923" y="30"/>
                    <a:pt x="967" y="103"/>
                    <a:pt x="931" y="125"/>
                  </a:cubicBezTo>
                  <a:cubicBezTo>
                    <a:pt x="901" y="154"/>
                    <a:pt x="850" y="206"/>
                    <a:pt x="850" y="227"/>
                  </a:cubicBezTo>
                  <a:cubicBezTo>
                    <a:pt x="850" y="257"/>
                    <a:pt x="894" y="308"/>
                    <a:pt x="923" y="323"/>
                  </a:cubicBezTo>
                  <a:cubicBezTo>
                    <a:pt x="960" y="337"/>
                    <a:pt x="1055" y="367"/>
                    <a:pt x="1011" y="411"/>
                  </a:cubicBezTo>
                  <a:cubicBezTo>
                    <a:pt x="967" y="447"/>
                    <a:pt x="967" y="484"/>
                    <a:pt x="953" y="506"/>
                  </a:cubicBezTo>
                  <a:cubicBezTo>
                    <a:pt x="931" y="535"/>
                    <a:pt x="960" y="557"/>
                    <a:pt x="960" y="557"/>
                  </a:cubicBezTo>
                  <a:cubicBezTo>
                    <a:pt x="960" y="557"/>
                    <a:pt x="916" y="587"/>
                    <a:pt x="887" y="587"/>
                  </a:cubicBezTo>
                  <a:cubicBezTo>
                    <a:pt x="879" y="587"/>
                    <a:pt x="879" y="587"/>
                    <a:pt x="872" y="587"/>
                  </a:cubicBezTo>
                  <a:lnTo>
                    <a:pt x="872" y="587"/>
                  </a:lnTo>
                  <a:cubicBezTo>
                    <a:pt x="850" y="587"/>
                    <a:pt x="872" y="660"/>
                    <a:pt x="872" y="660"/>
                  </a:cubicBezTo>
                  <a:cubicBezTo>
                    <a:pt x="872" y="660"/>
                    <a:pt x="879" y="784"/>
                    <a:pt x="931" y="784"/>
                  </a:cubicBezTo>
                  <a:cubicBezTo>
                    <a:pt x="982" y="784"/>
                    <a:pt x="1026" y="814"/>
                    <a:pt x="1033" y="850"/>
                  </a:cubicBezTo>
                  <a:cubicBezTo>
                    <a:pt x="1048" y="887"/>
                    <a:pt x="1070" y="916"/>
                    <a:pt x="1107" y="924"/>
                  </a:cubicBezTo>
                  <a:cubicBezTo>
                    <a:pt x="1136" y="931"/>
                    <a:pt x="1187" y="1011"/>
                    <a:pt x="1187" y="1011"/>
                  </a:cubicBezTo>
                  <a:cubicBezTo>
                    <a:pt x="1194" y="1063"/>
                    <a:pt x="1194" y="1063"/>
                    <a:pt x="1194" y="1063"/>
                  </a:cubicBezTo>
                  <a:cubicBezTo>
                    <a:pt x="1187" y="1063"/>
                    <a:pt x="1187" y="1063"/>
                    <a:pt x="1187" y="1063"/>
                  </a:cubicBezTo>
                  <a:cubicBezTo>
                    <a:pt x="1172" y="1063"/>
                    <a:pt x="1165" y="1070"/>
                    <a:pt x="1158" y="1070"/>
                  </a:cubicBezTo>
                  <a:cubicBezTo>
                    <a:pt x="1107" y="1077"/>
                    <a:pt x="1099" y="1099"/>
                    <a:pt x="1062" y="1129"/>
                  </a:cubicBezTo>
                  <a:cubicBezTo>
                    <a:pt x="1026" y="1165"/>
                    <a:pt x="997" y="1158"/>
                    <a:pt x="931" y="1165"/>
                  </a:cubicBezTo>
                  <a:cubicBezTo>
                    <a:pt x="931" y="1165"/>
                    <a:pt x="931" y="1165"/>
                    <a:pt x="923" y="1165"/>
                  </a:cubicBezTo>
                  <a:cubicBezTo>
                    <a:pt x="865" y="1165"/>
                    <a:pt x="799" y="1077"/>
                    <a:pt x="755" y="1026"/>
                  </a:cubicBezTo>
                  <a:cubicBezTo>
                    <a:pt x="733" y="1004"/>
                    <a:pt x="718" y="997"/>
                    <a:pt x="703" y="997"/>
                  </a:cubicBezTo>
                  <a:cubicBezTo>
                    <a:pt x="689" y="997"/>
                    <a:pt x="674" y="1004"/>
                    <a:pt x="645" y="1019"/>
                  </a:cubicBezTo>
                  <a:cubicBezTo>
                    <a:pt x="593" y="1048"/>
                    <a:pt x="586" y="1077"/>
                    <a:pt x="542" y="1114"/>
                  </a:cubicBezTo>
                  <a:cubicBezTo>
                    <a:pt x="528" y="1121"/>
                    <a:pt x="520" y="1129"/>
                    <a:pt x="506" y="1129"/>
                  </a:cubicBezTo>
                  <a:cubicBezTo>
                    <a:pt x="469" y="1129"/>
                    <a:pt x="432" y="1099"/>
                    <a:pt x="425" y="1077"/>
                  </a:cubicBezTo>
                  <a:cubicBezTo>
                    <a:pt x="410" y="1048"/>
                    <a:pt x="425" y="1004"/>
                    <a:pt x="388" y="997"/>
                  </a:cubicBezTo>
                  <a:cubicBezTo>
                    <a:pt x="388" y="989"/>
                    <a:pt x="381" y="989"/>
                    <a:pt x="381" y="989"/>
                  </a:cubicBezTo>
                  <a:cubicBezTo>
                    <a:pt x="352" y="989"/>
                    <a:pt x="322" y="1026"/>
                    <a:pt x="286" y="1056"/>
                  </a:cubicBezTo>
                  <a:cubicBezTo>
                    <a:pt x="279" y="1056"/>
                    <a:pt x="279" y="1063"/>
                    <a:pt x="271" y="1063"/>
                  </a:cubicBezTo>
                  <a:cubicBezTo>
                    <a:pt x="242" y="1063"/>
                    <a:pt x="212" y="982"/>
                    <a:pt x="183" y="953"/>
                  </a:cubicBezTo>
                  <a:cubicBezTo>
                    <a:pt x="154" y="916"/>
                    <a:pt x="161" y="843"/>
                    <a:pt x="169" y="792"/>
                  </a:cubicBezTo>
                  <a:cubicBezTo>
                    <a:pt x="176" y="740"/>
                    <a:pt x="132" y="696"/>
                    <a:pt x="95" y="660"/>
                  </a:cubicBezTo>
                  <a:cubicBezTo>
                    <a:pt x="81" y="652"/>
                    <a:pt x="81" y="652"/>
                    <a:pt x="51" y="645"/>
                  </a:cubicBezTo>
                  <a:cubicBezTo>
                    <a:pt x="51" y="638"/>
                    <a:pt x="51" y="638"/>
                    <a:pt x="51" y="638"/>
                  </a:cubicBezTo>
                  <a:cubicBezTo>
                    <a:pt x="51" y="638"/>
                    <a:pt x="29" y="572"/>
                    <a:pt x="59" y="528"/>
                  </a:cubicBezTo>
                  <a:cubicBezTo>
                    <a:pt x="81" y="484"/>
                    <a:pt x="95" y="440"/>
                    <a:pt x="110" y="418"/>
                  </a:cubicBezTo>
                  <a:cubicBezTo>
                    <a:pt x="110" y="411"/>
                    <a:pt x="117" y="411"/>
                    <a:pt x="117" y="411"/>
                  </a:cubicBezTo>
                  <a:cubicBezTo>
                    <a:pt x="132" y="411"/>
                    <a:pt x="154" y="447"/>
                    <a:pt x="161" y="484"/>
                  </a:cubicBezTo>
                  <a:cubicBezTo>
                    <a:pt x="169" y="513"/>
                    <a:pt x="176" y="557"/>
                    <a:pt x="198" y="557"/>
                  </a:cubicBezTo>
                  <a:cubicBezTo>
                    <a:pt x="205" y="557"/>
                    <a:pt x="212" y="550"/>
                    <a:pt x="227" y="542"/>
                  </a:cubicBezTo>
                  <a:cubicBezTo>
                    <a:pt x="279" y="499"/>
                    <a:pt x="308" y="520"/>
                    <a:pt x="330" y="447"/>
                  </a:cubicBezTo>
                  <a:cubicBezTo>
                    <a:pt x="359" y="381"/>
                    <a:pt x="366" y="345"/>
                    <a:pt x="410" y="345"/>
                  </a:cubicBezTo>
                  <a:cubicBezTo>
                    <a:pt x="447" y="345"/>
                    <a:pt x="491" y="345"/>
                    <a:pt x="528" y="323"/>
                  </a:cubicBezTo>
                  <a:cubicBezTo>
                    <a:pt x="557" y="293"/>
                    <a:pt x="550" y="279"/>
                    <a:pt x="579" y="257"/>
                  </a:cubicBezTo>
                  <a:cubicBezTo>
                    <a:pt x="586" y="242"/>
                    <a:pt x="601" y="242"/>
                    <a:pt x="616" y="242"/>
                  </a:cubicBezTo>
                  <a:cubicBezTo>
                    <a:pt x="623" y="242"/>
                    <a:pt x="630" y="242"/>
                    <a:pt x="638" y="242"/>
                  </a:cubicBezTo>
                  <a:cubicBezTo>
                    <a:pt x="645" y="242"/>
                    <a:pt x="652" y="242"/>
                    <a:pt x="660" y="235"/>
                  </a:cubicBezTo>
                  <a:cubicBezTo>
                    <a:pt x="696" y="227"/>
                    <a:pt x="703" y="206"/>
                    <a:pt x="711" y="169"/>
                  </a:cubicBezTo>
                  <a:cubicBezTo>
                    <a:pt x="718" y="132"/>
                    <a:pt x="733" y="118"/>
                    <a:pt x="762" y="110"/>
                  </a:cubicBezTo>
                  <a:cubicBezTo>
                    <a:pt x="799" y="103"/>
                    <a:pt x="813" y="110"/>
                    <a:pt x="850" y="74"/>
                  </a:cubicBezTo>
                  <a:cubicBezTo>
                    <a:pt x="879" y="44"/>
                    <a:pt x="923" y="30"/>
                    <a:pt x="923" y="30"/>
                  </a:cubicBezTo>
                  <a:lnTo>
                    <a:pt x="938" y="0"/>
                  </a:lnTo>
                  <a:lnTo>
                    <a:pt x="938" y="0"/>
                  </a:lnTo>
                  <a:cubicBezTo>
                    <a:pt x="923" y="0"/>
                    <a:pt x="923" y="0"/>
                    <a:pt x="923" y="0"/>
                  </a:cubicBezTo>
                  <a:cubicBezTo>
                    <a:pt x="916" y="0"/>
                    <a:pt x="865" y="15"/>
                    <a:pt x="828" y="51"/>
                  </a:cubicBezTo>
                  <a:cubicBezTo>
                    <a:pt x="813" y="74"/>
                    <a:pt x="806" y="74"/>
                    <a:pt x="784" y="74"/>
                  </a:cubicBezTo>
                  <a:cubicBezTo>
                    <a:pt x="777" y="74"/>
                    <a:pt x="769" y="81"/>
                    <a:pt x="755" y="81"/>
                  </a:cubicBezTo>
                  <a:cubicBezTo>
                    <a:pt x="703" y="96"/>
                    <a:pt x="689" y="125"/>
                    <a:pt x="681" y="161"/>
                  </a:cubicBezTo>
                  <a:cubicBezTo>
                    <a:pt x="674" y="198"/>
                    <a:pt x="667" y="206"/>
                    <a:pt x="652" y="206"/>
                  </a:cubicBezTo>
                  <a:cubicBezTo>
                    <a:pt x="652" y="206"/>
                    <a:pt x="645" y="213"/>
                    <a:pt x="638" y="213"/>
                  </a:cubicBezTo>
                  <a:lnTo>
                    <a:pt x="630" y="213"/>
                  </a:lnTo>
                  <a:cubicBezTo>
                    <a:pt x="623" y="206"/>
                    <a:pt x="623" y="206"/>
                    <a:pt x="616" y="206"/>
                  </a:cubicBezTo>
                  <a:cubicBezTo>
                    <a:pt x="601" y="206"/>
                    <a:pt x="579" y="213"/>
                    <a:pt x="557" y="235"/>
                  </a:cubicBezTo>
                  <a:cubicBezTo>
                    <a:pt x="542" y="249"/>
                    <a:pt x="535" y="257"/>
                    <a:pt x="528" y="271"/>
                  </a:cubicBezTo>
                  <a:cubicBezTo>
                    <a:pt x="528" y="279"/>
                    <a:pt x="520" y="286"/>
                    <a:pt x="506" y="301"/>
                  </a:cubicBezTo>
                  <a:cubicBezTo>
                    <a:pt x="484" y="315"/>
                    <a:pt x="447" y="315"/>
                    <a:pt x="410" y="315"/>
                  </a:cubicBezTo>
                  <a:cubicBezTo>
                    <a:pt x="344" y="315"/>
                    <a:pt x="330" y="367"/>
                    <a:pt x="308" y="425"/>
                  </a:cubicBezTo>
                  <a:cubicBezTo>
                    <a:pt x="300" y="440"/>
                    <a:pt x="300" y="440"/>
                    <a:pt x="300" y="440"/>
                  </a:cubicBezTo>
                  <a:cubicBezTo>
                    <a:pt x="293" y="469"/>
                    <a:pt x="279" y="477"/>
                    <a:pt x="264" y="484"/>
                  </a:cubicBezTo>
                  <a:cubicBezTo>
                    <a:pt x="249" y="491"/>
                    <a:pt x="227" y="506"/>
                    <a:pt x="212" y="520"/>
                  </a:cubicBezTo>
                  <a:cubicBezTo>
                    <a:pt x="205" y="520"/>
                    <a:pt x="205" y="520"/>
                    <a:pt x="205" y="528"/>
                  </a:cubicBezTo>
                  <a:cubicBezTo>
                    <a:pt x="198" y="513"/>
                    <a:pt x="191" y="499"/>
                    <a:pt x="191" y="484"/>
                  </a:cubicBezTo>
                  <a:cubicBezTo>
                    <a:pt x="191" y="477"/>
                    <a:pt x="191" y="477"/>
                    <a:pt x="191" y="477"/>
                  </a:cubicBezTo>
                  <a:cubicBezTo>
                    <a:pt x="191" y="462"/>
                    <a:pt x="169" y="381"/>
                    <a:pt x="117" y="381"/>
                  </a:cubicBezTo>
                  <a:lnTo>
                    <a:pt x="117" y="381"/>
                  </a:lnTo>
                  <a:cubicBezTo>
                    <a:pt x="110" y="381"/>
                    <a:pt x="95" y="381"/>
                    <a:pt x="81" y="396"/>
                  </a:cubicBezTo>
                  <a:cubicBezTo>
                    <a:pt x="73" y="411"/>
                    <a:pt x="66" y="432"/>
                    <a:pt x="59" y="447"/>
                  </a:cubicBezTo>
                  <a:cubicBezTo>
                    <a:pt x="51" y="469"/>
                    <a:pt x="44" y="491"/>
                    <a:pt x="29" y="513"/>
                  </a:cubicBezTo>
                  <a:cubicBezTo>
                    <a:pt x="0" y="565"/>
                    <a:pt x="15" y="638"/>
                    <a:pt x="22" y="645"/>
                  </a:cubicBezTo>
                  <a:cubicBezTo>
                    <a:pt x="22" y="652"/>
                    <a:pt x="22" y="652"/>
                    <a:pt x="22" y="652"/>
                  </a:cubicBezTo>
                  <a:cubicBezTo>
                    <a:pt x="29" y="667"/>
                    <a:pt x="29" y="667"/>
                    <a:pt x="29" y="667"/>
                  </a:cubicBezTo>
                  <a:cubicBezTo>
                    <a:pt x="44" y="674"/>
                    <a:pt x="44" y="674"/>
                    <a:pt x="44" y="674"/>
                  </a:cubicBezTo>
                  <a:cubicBezTo>
                    <a:pt x="51" y="674"/>
                    <a:pt x="59" y="682"/>
                    <a:pt x="66" y="682"/>
                  </a:cubicBezTo>
                  <a:cubicBezTo>
                    <a:pt x="66" y="682"/>
                    <a:pt x="66" y="682"/>
                    <a:pt x="73" y="689"/>
                  </a:cubicBezTo>
                  <a:cubicBezTo>
                    <a:pt x="125" y="726"/>
                    <a:pt x="147" y="755"/>
                    <a:pt x="139" y="784"/>
                  </a:cubicBezTo>
                  <a:cubicBezTo>
                    <a:pt x="132" y="843"/>
                    <a:pt x="117" y="931"/>
                    <a:pt x="161" y="975"/>
                  </a:cubicBezTo>
                  <a:cubicBezTo>
                    <a:pt x="176" y="982"/>
                    <a:pt x="183" y="997"/>
                    <a:pt x="191" y="1011"/>
                  </a:cubicBezTo>
                  <a:cubicBezTo>
                    <a:pt x="212" y="1056"/>
                    <a:pt x="234" y="1092"/>
                    <a:pt x="271" y="1092"/>
                  </a:cubicBezTo>
                  <a:cubicBezTo>
                    <a:pt x="286" y="1092"/>
                    <a:pt x="293" y="1085"/>
                    <a:pt x="308" y="1077"/>
                  </a:cubicBezTo>
                  <a:cubicBezTo>
                    <a:pt x="315" y="1070"/>
                    <a:pt x="330" y="1063"/>
                    <a:pt x="337" y="1056"/>
                  </a:cubicBezTo>
                  <a:cubicBezTo>
                    <a:pt x="352" y="1041"/>
                    <a:pt x="366" y="1026"/>
                    <a:pt x="381" y="1026"/>
                  </a:cubicBezTo>
                  <a:lnTo>
                    <a:pt x="381" y="1026"/>
                  </a:lnTo>
                  <a:cubicBezTo>
                    <a:pt x="381" y="1026"/>
                    <a:pt x="381" y="1033"/>
                    <a:pt x="381" y="1041"/>
                  </a:cubicBezTo>
                  <a:cubicBezTo>
                    <a:pt x="388" y="1056"/>
                    <a:pt x="388" y="1077"/>
                    <a:pt x="396" y="1092"/>
                  </a:cubicBezTo>
                  <a:cubicBezTo>
                    <a:pt x="410" y="1121"/>
                    <a:pt x="454" y="1158"/>
                    <a:pt x="506" y="1158"/>
                  </a:cubicBezTo>
                  <a:cubicBezTo>
                    <a:pt x="528" y="1158"/>
                    <a:pt x="542" y="1151"/>
                    <a:pt x="564" y="1136"/>
                  </a:cubicBezTo>
                  <a:cubicBezTo>
                    <a:pt x="579" y="1121"/>
                    <a:pt x="593" y="1107"/>
                    <a:pt x="608" y="1092"/>
                  </a:cubicBezTo>
                  <a:cubicBezTo>
                    <a:pt x="623" y="1070"/>
                    <a:pt x="638" y="1056"/>
                    <a:pt x="660" y="1048"/>
                  </a:cubicBezTo>
                  <a:cubicBezTo>
                    <a:pt x="674" y="1041"/>
                    <a:pt x="674" y="1041"/>
                    <a:pt x="674" y="1041"/>
                  </a:cubicBezTo>
                  <a:cubicBezTo>
                    <a:pt x="689" y="1033"/>
                    <a:pt x="703" y="1026"/>
                    <a:pt x="703" y="1026"/>
                  </a:cubicBezTo>
                  <a:cubicBezTo>
                    <a:pt x="711" y="1026"/>
                    <a:pt x="718" y="1026"/>
                    <a:pt x="733" y="1048"/>
                  </a:cubicBezTo>
                  <a:cubicBezTo>
                    <a:pt x="733" y="1056"/>
                    <a:pt x="733" y="1056"/>
                    <a:pt x="733" y="1056"/>
                  </a:cubicBezTo>
                  <a:cubicBezTo>
                    <a:pt x="784" y="1107"/>
                    <a:pt x="857" y="1195"/>
                    <a:pt x="923" y="1195"/>
                  </a:cubicBezTo>
                  <a:cubicBezTo>
                    <a:pt x="931" y="1195"/>
                    <a:pt x="931" y="1195"/>
                    <a:pt x="938" y="1195"/>
                  </a:cubicBezTo>
                  <a:cubicBezTo>
                    <a:pt x="953" y="1195"/>
                    <a:pt x="967" y="1187"/>
                    <a:pt x="982" y="1187"/>
                  </a:cubicBezTo>
                  <a:cubicBezTo>
                    <a:pt x="1019" y="1187"/>
                    <a:pt x="1048" y="1187"/>
                    <a:pt x="1084" y="1151"/>
                  </a:cubicBezTo>
                  <a:cubicBezTo>
                    <a:pt x="1092" y="1143"/>
                    <a:pt x="1092" y="1143"/>
                    <a:pt x="1099" y="1136"/>
                  </a:cubicBezTo>
                  <a:cubicBezTo>
                    <a:pt x="1121" y="1114"/>
                    <a:pt x="1129" y="1107"/>
                    <a:pt x="1158" y="1099"/>
                  </a:cubicBezTo>
                  <a:cubicBezTo>
                    <a:pt x="1172" y="1099"/>
                    <a:pt x="1180" y="1099"/>
                    <a:pt x="1187" y="1092"/>
                  </a:cubicBezTo>
                  <a:cubicBezTo>
                    <a:pt x="1202" y="1092"/>
                    <a:pt x="1202" y="1092"/>
                    <a:pt x="1202" y="1092"/>
                  </a:cubicBezTo>
                  <a:cubicBezTo>
                    <a:pt x="1231" y="1092"/>
                    <a:pt x="1231" y="1092"/>
                    <a:pt x="1231" y="1092"/>
                  </a:cubicBezTo>
                  <a:cubicBezTo>
                    <a:pt x="1231" y="1056"/>
                    <a:pt x="1231" y="1056"/>
                    <a:pt x="1231" y="1056"/>
                  </a:cubicBezTo>
                  <a:cubicBezTo>
                    <a:pt x="1216" y="1004"/>
                    <a:pt x="1216" y="1004"/>
                    <a:pt x="1216" y="1004"/>
                  </a:cubicBezTo>
                  <a:cubicBezTo>
                    <a:pt x="1216" y="997"/>
                    <a:pt x="1216" y="997"/>
                    <a:pt x="1216" y="997"/>
                  </a:cubicBezTo>
                  <a:lnTo>
                    <a:pt x="1216" y="997"/>
                  </a:lnTo>
                  <a:cubicBezTo>
                    <a:pt x="1202" y="975"/>
                    <a:pt x="1150" y="909"/>
                    <a:pt x="1114" y="894"/>
                  </a:cubicBezTo>
                  <a:cubicBezTo>
                    <a:pt x="1092" y="894"/>
                    <a:pt x="1070" y="865"/>
                    <a:pt x="1062" y="843"/>
                  </a:cubicBezTo>
                  <a:cubicBezTo>
                    <a:pt x="1055" y="792"/>
                    <a:pt x="997" y="748"/>
                    <a:pt x="931" y="748"/>
                  </a:cubicBezTo>
                  <a:cubicBezTo>
                    <a:pt x="923" y="748"/>
                    <a:pt x="909" y="704"/>
                    <a:pt x="901" y="660"/>
                  </a:cubicBezTo>
                  <a:lnTo>
                    <a:pt x="901" y="660"/>
                  </a:lnTo>
                  <a:cubicBezTo>
                    <a:pt x="901" y="652"/>
                    <a:pt x="901" y="652"/>
                    <a:pt x="901" y="652"/>
                  </a:cubicBezTo>
                  <a:cubicBezTo>
                    <a:pt x="901" y="645"/>
                    <a:pt x="894" y="630"/>
                    <a:pt x="894" y="616"/>
                  </a:cubicBezTo>
                  <a:cubicBezTo>
                    <a:pt x="931" y="616"/>
                    <a:pt x="967" y="594"/>
                    <a:pt x="974" y="587"/>
                  </a:cubicBezTo>
                  <a:cubicBezTo>
                    <a:pt x="1011" y="565"/>
                    <a:pt x="1011" y="565"/>
                    <a:pt x="1011" y="565"/>
                  </a:cubicBezTo>
                  <a:cubicBezTo>
                    <a:pt x="982" y="535"/>
                    <a:pt x="982" y="535"/>
                    <a:pt x="982" y="535"/>
                  </a:cubicBezTo>
                  <a:lnTo>
                    <a:pt x="982" y="535"/>
                  </a:lnTo>
                  <a:lnTo>
                    <a:pt x="974" y="528"/>
                  </a:lnTo>
                  <a:cubicBezTo>
                    <a:pt x="982" y="513"/>
                    <a:pt x="989" y="506"/>
                    <a:pt x="997" y="491"/>
                  </a:cubicBezTo>
                  <a:cubicBezTo>
                    <a:pt x="1004" y="469"/>
                    <a:pt x="1011" y="455"/>
                    <a:pt x="1033" y="425"/>
                  </a:cubicBezTo>
                  <a:cubicBezTo>
                    <a:pt x="1055" y="411"/>
                    <a:pt x="1055" y="389"/>
                    <a:pt x="1048" y="374"/>
                  </a:cubicBezTo>
                  <a:cubicBezTo>
                    <a:pt x="1041" y="337"/>
                    <a:pt x="997" y="323"/>
                    <a:pt x="960" y="301"/>
                  </a:cubicBezTo>
                  <a:cubicBezTo>
                    <a:pt x="953" y="301"/>
                    <a:pt x="945" y="301"/>
                    <a:pt x="938" y="293"/>
                  </a:cubicBezTo>
                  <a:cubicBezTo>
                    <a:pt x="909" y="279"/>
                    <a:pt x="879" y="242"/>
                    <a:pt x="879" y="227"/>
                  </a:cubicBezTo>
                  <a:cubicBezTo>
                    <a:pt x="879" y="220"/>
                    <a:pt x="916" y="176"/>
                    <a:pt x="953" y="154"/>
                  </a:cubicBezTo>
                  <a:cubicBezTo>
                    <a:pt x="997" y="118"/>
                    <a:pt x="974" y="59"/>
                    <a:pt x="953" y="15"/>
                  </a:cubicBezTo>
                  <a:cubicBezTo>
                    <a:pt x="938" y="0"/>
                    <a:pt x="938" y="0"/>
                    <a:pt x="938" y="0"/>
                  </a:cubicBezTo>
                  <a:lnTo>
                    <a:pt x="923" y="3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2742651">
                <a:defRPr/>
              </a:pPr>
              <a:endParaRPr lang="en-US" sz="4050">
                <a:solidFill>
                  <a:schemeClr val="tx1">
                    <a:lumMod val="65000"/>
                    <a:lumOff val="35000"/>
                  </a:schemeClr>
                </a:solidFill>
                <a:latin typeface="Poppins Light" charset="0"/>
              </a:endParaRPr>
            </a:p>
          </p:txBody>
        </p:sp>
      </p:grpSp>
      <p:sp>
        <p:nvSpPr>
          <p:cNvPr id="33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34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35" name="text box"/>
            <p:cNvSpPr txBox="1"/>
            <p:nvPr/>
          </p:nvSpPr>
          <p:spPr>
            <a:xfrm>
              <a:off x="6041186" y="1207228"/>
              <a:ext cx="3713783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6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Germany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7055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map"/>
          <p:cNvGrpSpPr/>
          <p:nvPr/>
        </p:nvGrpSpPr>
        <p:grpSpPr>
          <a:xfrm>
            <a:off x="4551866" y="1341992"/>
            <a:ext cx="3917810" cy="2646846"/>
            <a:chOff x="13017546" y="3273350"/>
            <a:chExt cx="10283367" cy="6947373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  <a:effectLst/>
        </p:grpSpPr>
        <p:sp>
          <p:nvSpPr>
            <p:cNvPr id="34" name="Freeform 6"/>
            <p:cNvSpPr>
              <a:spLocks/>
            </p:cNvSpPr>
            <p:nvPr/>
          </p:nvSpPr>
          <p:spPr bwMode="auto">
            <a:xfrm>
              <a:off x="17272874" y="3991979"/>
              <a:ext cx="426764" cy="559971"/>
            </a:xfrm>
            <a:custGeom>
              <a:avLst/>
              <a:gdLst>
                <a:gd name="T0" fmla="*/ 72 w 78"/>
                <a:gd name="T1" fmla="*/ 39 h 113"/>
                <a:gd name="T2" fmla="*/ 66 w 78"/>
                <a:gd name="T3" fmla="*/ 44 h 113"/>
                <a:gd name="T4" fmla="*/ 61 w 78"/>
                <a:gd name="T5" fmla="*/ 44 h 113"/>
                <a:gd name="T6" fmla="*/ 65 w 78"/>
                <a:gd name="T7" fmla="*/ 38 h 113"/>
                <a:gd name="T8" fmla="*/ 72 w 78"/>
                <a:gd name="T9" fmla="*/ 14 h 113"/>
                <a:gd name="T10" fmla="*/ 66 w 78"/>
                <a:gd name="T11" fmla="*/ 12 h 113"/>
                <a:gd name="T12" fmla="*/ 65 w 78"/>
                <a:gd name="T13" fmla="*/ 1 h 113"/>
                <a:gd name="T14" fmla="*/ 51 w 78"/>
                <a:gd name="T15" fmla="*/ 4 h 113"/>
                <a:gd name="T16" fmla="*/ 46 w 78"/>
                <a:gd name="T17" fmla="*/ 9 h 113"/>
                <a:gd name="T18" fmla="*/ 40 w 78"/>
                <a:gd name="T19" fmla="*/ 6 h 113"/>
                <a:gd name="T20" fmla="*/ 36 w 78"/>
                <a:gd name="T21" fmla="*/ 7 h 113"/>
                <a:gd name="T22" fmla="*/ 25 w 78"/>
                <a:gd name="T23" fmla="*/ 16 h 113"/>
                <a:gd name="T24" fmla="*/ 24 w 78"/>
                <a:gd name="T25" fmla="*/ 17 h 113"/>
                <a:gd name="T26" fmla="*/ 19 w 78"/>
                <a:gd name="T27" fmla="*/ 26 h 113"/>
                <a:gd name="T28" fmla="*/ 31 w 78"/>
                <a:gd name="T29" fmla="*/ 33 h 113"/>
                <a:gd name="T30" fmla="*/ 30 w 78"/>
                <a:gd name="T31" fmla="*/ 35 h 113"/>
                <a:gd name="T32" fmla="*/ 30 w 78"/>
                <a:gd name="T33" fmla="*/ 49 h 113"/>
                <a:gd name="T34" fmla="*/ 27 w 78"/>
                <a:gd name="T35" fmla="*/ 51 h 113"/>
                <a:gd name="T36" fmla="*/ 20 w 78"/>
                <a:gd name="T37" fmla="*/ 44 h 113"/>
                <a:gd name="T38" fmla="*/ 11 w 78"/>
                <a:gd name="T39" fmla="*/ 33 h 113"/>
                <a:gd name="T40" fmla="*/ 0 w 78"/>
                <a:gd name="T41" fmla="*/ 47 h 113"/>
                <a:gd name="T42" fmla="*/ 6 w 78"/>
                <a:gd name="T43" fmla="*/ 63 h 113"/>
                <a:gd name="T44" fmla="*/ 15 w 78"/>
                <a:gd name="T45" fmla="*/ 71 h 113"/>
                <a:gd name="T46" fmla="*/ 22 w 78"/>
                <a:gd name="T47" fmla="*/ 82 h 113"/>
                <a:gd name="T48" fmla="*/ 33 w 78"/>
                <a:gd name="T49" fmla="*/ 107 h 113"/>
                <a:gd name="T50" fmla="*/ 48 w 78"/>
                <a:gd name="T51" fmla="*/ 111 h 113"/>
                <a:gd name="T52" fmla="*/ 56 w 78"/>
                <a:gd name="T53" fmla="*/ 103 h 113"/>
                <a:gd name="T54" fmla="*/ 70 w 78"/>
                <a:gd name="T55" fmla="*/ 89 h 113"/>
                <a:gd name="T56" fmla="*/ 72 w 78"/>
                <a:gd name="T57" fmla="*/ 79 h 113"/>
                <a:gd name="T58" fmla="*/ 71 w 78"/>
                <a:gd name="T59" fmla="*/ 58 h 113"/>
                <a:gd name="T60" fmla="*/ 69 w 78"/>
                <a:gd name="T61" fmla="*/ 54 h 113"/>
                <a:gd name="T62" fmla="*/ 77 w 78"/>
                <a:gd name="T63" fmla="*/ 5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13">
                  <a:moveTo>
                    <a:pt x="77" y="42"/>
                  </a:moveTo>
                  <a:cubicBezTo>
                    <a:pt x="76" y="40"/>
                    <a:pt x="74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4" y="44"/>
                    <a:pt x="62" y="44"/>
                    <a:pt x="61" y="44"/>
                  </a:cubicBezTo>
                  <a:cubicBezTo>
                    <a:pt x="60" y="44"/>
                    <a:pt x="59" y="44"/>
                    <a:pt x="59" y="43"/>
                  </a:cubicBezTo>
                  <a:cubicBezTo>
                    <a:pt x="60" y="42"/>
                    <a:pt x="63" y="39"/>
                    <a:pt x="65" y="38"/>
                  </a:cubicBezTo>
                  <a:cubicBezTo>
                    <a:pt x="69" y="36"/>
                    <a:pt x="71" y="34"/>
                    <a:pt x="72" y="33"/>
                  </a:cubicBezTo>
                  <a:cubicBezTo>
                    <a:pt x="74" y="28"/>
                    <a:pt x="78" y="18"/>
                    <a:pt x="72" y="14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8" y="8"/>
                    <a:pt x="69" y="4"/>
                    <a:pt x="65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58" y="0"/>
                    <a:pt x="53" y="3"/>
                    <a:pt x="51" y="4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7"/>
                    <a:pt x="47" y="9"/>
                    <a:pt x="46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3" y="7"/>
                    <a:pt x="42" y="6"/>
                    <a:pt x="40" y="6"/>
                  </a:cubicBezTo>
                  <a:cubicBezTo>
                    <a:pt x="39" y="6"/>
                    <a:pt x="39" y="7"/>
                    <a:pt x="38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29" y="9"/>
                    <a:pt x="27" y="9"/>
                    <a:pt x="26" y="11"/>
                  </a:cubicBezTo>
                  <a:cubicBezTo>
                    <a:pt x="24" y="13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3" y="17"/>
                    <a:pt x="22" y="18"/>
                    <a:pt x="21" y="19"/>
                  </a:cubicBezTo>
                  <a:cubicBezTo>
                    <a:pt x="20" y="20"/>
                    <a:pt x="17" y="23"/>
                    <a:pt x="19" y="26"/>
                  </a:cubicBezTo>
                  <a:cubicBezTo>
                    <a:pt x="20" y="30"/>
                    <a:pt x="24" y="31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4"/>
                    <a:pt x="30" y="35"/>
                  </a:cubicBezTo>
                  <a:cubicBezTo>
                    <a:pt x="29" y="37"/>
                    <a:pt x="27" y="40"/>
                    <a:pt x="29" y="43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5" y="51"/>
                    <a:pt x="22" y="49"/>
                    <a:pt x="21" y="47"/>
                  </a:cubicBezTo>
                  <a:cubicBezTo>
                    <a:pt x="21" y="46"/>
                    <a:pt x="20" y="45"/>
                    <a:pt x="20" y="44"/>
                  </a:cubicBezTo>
                  <a:cubicBezTo>
                    <a:pt x="19" y="40"/>
                    <a:pt x="17" y="35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9" y="33"/>
                    <a:pt x="7" y="34"/>
                    <a:pt x="5" y="36"/>
                  </a:cubicBezTo>
                  <a:cubicBezTo>
                    <a:pt x="2" y="39"/>
                    <a:pt x="0" y="44"/>
                    <a:pt x="0" y="47"/>
                  </a:cubicBezTo>
                  <a:cubicBezTo>
                    <a:pt x="1" y="51"/>
                    <a:pt x="2" y="54"/>
                    <a:pt x="4" y="57"/>
                  </a:cubicBezTo>
                  <a:cubicBezTo>
                    <a:pt x="5" y="59"/>
                    <a:pt x="6" y="61"/>
                    <a:pt x="6" y="63"/>
                  </a:cubicBezTo>
                  <a:cubicBezTo>
                    <a:pt x="8" y="67"/>
                    <a:pt x="10" y="69"/>
                    <a:pt x="12" y="70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16" y="73"/>
                    <a:pt x="17" y="75"/>
                    <a:pt x="19" y="77"/>
                  </a:cubicBezTo>
                  <a:cubicBezTo>
                    <a:pt x="20" y="79"/>
                    <a:pt x="21" y="80"/>
                    <a:pt x="22" y="82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9"/>
                    <a:pt x="30" y="103"/>
                    <a:pt x="33" y="107"/>
                  </a:cubicBezTo>
                  <a:cubicBezTo>
                    <a:pt x="35" y="109"/>
                    <a:pt x="38" y="113"/>
                    <a:pt x="42" y="113"/>
                  </a:cubicBezTo>
                  <a:cubicBezTo>
                    <a:pt x="45" y="113"/>
                    <a:pt x="47" y="112"/>
                    <a:pt x="48" y="111"/>
                  </a:cubicBezTo>
                  <a:cubicBezTo>
                    <a:pt x="51" y="108"/>
                    <a:pt x="51" y="105"/>
                    <a:pt x="51" y="102"/>
                  </a:cubicBezTo>
                  <a:cubicBezTo>
                    <a:pt x="53" y="102"/>
                    <a:pt x="54" y="103"/>
                    <a:pt x="56" y="103"/>
                  </a:cubicBezTo>
                  <a:cubicBezTo>
                    <a:pt x="59" y="103"/>
                    <a:pt x="61" y="102"/>
                    <a:pt x="63" y="101"/>
                  </a:cubicBezTo>
                  <a:cubicBezTo>
                    <a:pt x="68" y="97"/>
                    <a:pt x="69" y="93"/>
                    <a:pt x="70" y="89"/>
                  </a:cubicBezTo>
                  <a:cubicBezTo>
                    <a:pt x="70" y="87"/>
                    <a:pt x="70" y="86"/>
                    <a:pt x="70" y="85"/>
                  </a:cubicBezTo>
                  <a:cubicBezTo>
                    <a:pt x="71" y="83"/>
                    <a:pt x="72" y="81"/>
                    <a:pt x="72" y="79"/>
                  </a:cubicBezTo>
                  <a:cubicBezTo>
                    <a:pt x="74" y="76"/>
                    <a:pt x="75" y="73"/>
                    <a:pt x="75" y="69"/>
                  </a:cubicBezTo>
                  <a:cubicBezTo>
                    <a:pt x="76" y="64"/>
                    <a:pt x="74" y="61"/>
                    <a:pt x="71" y="58"/>
                  </a:cubicBezTo>
                  <a:cubicBezTo>
                    <a:pt x="71" y="58"/>
                    <a:pt x="70" y="57"/>
                    <a:pt x="69" y="56"/>
                  </a:cubicBezTo>
                  <a:cubicBezTo>
                    <a:pt x="69" y="55"/>
                    <a:pt x="69" y="55"/>
                    <a:pt x="69" y="54"/>
                  </a:cubicBezTo>
                  <a:cubicBezTo>
                    <a:pt x="69" y="54"/>
                    <a:pt x="70" y="54"/>
                    <a:pt x="70" y="54"/>
                  </a:cubicBezTo>
                  <a:cubicBezTo>
                    <a:pt x="73" y="54"/>
                    <a:pt x="76" y="52"/>
                    <a:pt x="77" y="50"/>
                  </a:cubicBezTo>
                  <a:cubicBezTo>
                    <a:pt x="78" y="48"/>
                    <a:pt x="78" y="45"/>
                    <a:pt x="77" y="4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5" name="Freeform 7"/>
            <p:cNvSpPr>
              <a:spLocks/>
            </p:cNvSpPr>
            <p:nvPr/>
          </p:nvSpPr>
          <p:spPr bwMode="auto">
            <a:xfrm>
              <a:off x="17344685" y="4809537"/>
              <a:ext cx="342642" cy="304251"/>
            </a:xfrm>
            <a:custGeom>
              <a:avLst/>
              <a:gdLst>
                <a:gd name="T0" fmla="*/ 63 w 63"/>
                <a:gd name="T1" fmla="*/ 46 h 61"/>
                <a:gd name="T2" fmla="*/ 58 w 63"/>
                <a:gd name="T3" fmla="*/ 40 h 61"/>
                <a:gd name="T4" fmla="*/ 55 w 63"/>
                <a:gd name="T5" fmla="*/ 37 h 61"/>
                <a:gd name="T6" fmla="*/ 53 w 63"/>
                <a:gd name="T7" fmla="*/ 30 h 61"/>
                <a:gd name="T8" fmla="*/ 50 w 63"/>
                <a:gd name="T9" fmla="*/ 19 h 61"/>
                <a:gd name="T10" fmla="*/ 44 w 63"/>
                <a:gd name="T11" fmla="*/ 13 h 61"/>
                <a:gd name="T12" fmla="*/ 37 w 63"/>
                <a:gd name="T13" fmla="*/ 6 h 61"/>
                <a:gd name="T14" fmla="*/ 29 w 63"/>
                <a:gd name="T15" fmla="*/ 0 h 61"/>
                <a:gd name="T16" fmla="*/ 20 w 63"/>
                <a:gd name="T17" fmla="*/ 6 h 61"/>
                <a:gd name="T18" fmla="*/ 17 w 63"/>
                <a:gd name="T19" fmla="*/ 16 h 61"/>
                <a:gd name="T20" fmla="*/ 14 w 63"/>
                <a:gd name="T21" fmla="*/ 24 h 61"/>
                <a:gd name="T22" fmla="*/ 10 w 63"/>
                <a:gd name="T23" fmla="*/ 25 h 61"/>
                <a:gd name="T24" fmla="*/ 1 w 63"/>
                <a:gd name="T25" fmla="*/ 31 h 61"/>
                <a:gd name="T26" fmla="*/ 1 w 63"/>
                <a:gd name="T27" fmla="*/ 37 h 61"/>
                <a:gd name="T28" fmla="*/ 12 w 63"/>
                <a:gd name="T29" fmla="*/ 42 h 61"/>
                <a:gd name="T30" fmla="*/ 15 w 63"/>
                <a:gd name="T31" fmla="*/ 43 h 61"/>
                <a:gd name="T32" fmla="*/ 21 w 63"/>
                <a:gd name="T33" fmla="*/ 48 h 61"/>
                <a:gd name="T34" fmla="*/ 26 w 63"/>
                <a:gd name="T35" fmla="*/ 54 h 61"/>
                <a:gd name="T36" fmla="*/ 43 w 63"/>
                <a:gd name="T37" fmla="*/ 61 h 61"/>
                <a:gd name="T38" fmla="*/ 43 w 63"/>
                <a:gd name="T39" fmla="*/ 61 h 61"/>
                <a:gd name="T40" fmla="*/ 61 w 63"/>
                <a:gd name="T41" fmla="*/ 51 h 61"/>
                <a:gd name="T42" fmla="*/ 63 w 63"/>
                <a:gd name="T4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1">
                  <a:moveTo>
                    <a:pt x="63" y="46"/>
                  </a:moveTo>
                  <a:cubicBezTo>
                    <a:pt x="63" y="43"/>
                    <a:pt x="60" y="41"/>
                    <a:pt x="58" y="40"/>
                  </a:cubicBezTo>
                  <a:cubicBezTo>
                    <a:pt x="57" y="39"/>
                    <a:pt x="56" y="38"/>
                    <a:pt x="55" y="37"/>
                  </a:cubicBezTo>
                  <a:cubicBezTo>
                    <a:pt x="54" y="35"/>
                    <a:pt x="53" y="33"/>
                    <a:pt x="53" y="30"/>
                  </a:cubicBezTo>
                  <a:cubicBezTo>
                    <a:pt x="53" y="26"/>
                    <a:pt x="53" y="22"/>
                    <a:pt x="50" y="19"/>
                  </a:cubicBezTo>
                  <a:cubicBezTo>
                    <a:pt x="48" y="16"/>
                    <a:pt x="46" y="14"/>
                    <a:pt x="44" y="13"/>
                  </a:cubicBezTo>
                  <a:cubicBezTo>
                    <a:pt x="41" y="11"/>
                    <a:pt x="39" y="9"/>
                    <a:pt x="37" y="6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26" y="0"/>
                    <a:pt x="23" y="2"/>
                    <a:pt x="20" y="6"/>
                  </a:cubicBezTo>
                  <a:cubicBezTo>
                    <a:pt x="18" y="9"/>
                    <a:pt x="18" y="13"/>
                    <a:pt x="17" y="16"/>
                  </a:cubicBezTo>
                  <a:cubicBezTo>
                    <a:pt x="17" y="19"/>
                    <a:pt x="16" y="23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7" y="26"/>
                    <a:pt x="3" y="27"/>
                    <a:pt x="1" y="31"/>
                  </a:cubicBezTo>
                  <a:cubicBezTo>
                    <a:pt x="0" y="34"/>
                    <a:pt x="1" y="36"/>
                    <a:pt x="1" y="37"/>
                  </a:cubicBezTo>
                  <a:cubicBezTo>
                    <a:pt x="3" y="41"/>
                    <a:pt x="8" y="41"/>
                    <a:pt x="12" y="42"/>
                  </a:cubicBezTo>
                  <a:cubicBezTo>
                    <a:pt x="13" y="42"/>
                    <a:pt x="14" y="42"/>
                    <a:pt x="15" y="43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2"/>
                    <a:pt x="26" y="54"/>
                  </a:cubicBezTo>
                  <a:cubicBezTo>
                    <a:pt x="27" y="54"/>
                    <a:pt x="37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8" y="61"/>
                    <a:pt x="59" y="53"/>
                    <a:pt x="61" y="51"/>
                  </a:cubicBezTo>
                  <a:cubicBezTo>
                    <a:pt x="63" y="49"/>
                    <a:pt x="63" y="47"/>
                    <a:pt x="63" y="4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16162878" y="3907984"/>
              <a:ext cx="681181" cy="713030"/>
            </a:xfrm>
            <a:custGeom>
              <a:avLst/>
              <a:gdLst>
                <a:gd name="T0" fmla="*/ 110 w 125"/>
                <a:gd name="T1" fmla="*/ 51 h 144"/>
                <a:gd name="T2" fmla="*/ 108 w 125"/>
                <a:gd name="T3" fmla="*/ 50 h 144"/>
                <a:gd name="T4" fmla="*/ 111 w 125"/>
                <a:gd name="T5" fmla="*/ 35 h 144"/>
                <a:gd name="T6" fmla="*/ 96 w 125"/>
                <a:gd name="T7" fmla="*/ 19 h 144"/>
                <a:gd name="T8" fmla="*/ 85 w 125"/>
                <a:gd name="T9" fmla="*/ 26 h 144"/>
                <a:gd name="T10" fmla="*/ 80 w 125"/>
                <a:gd name="T11" fmla="*/ 30 h 144"/>
                <a:gd name="T12" fmla="*/ 81 w 125"/>
                <a:gd name="T13" fmla="*/ 27 h 144"/>
                <a:gd name="T14" fmla="*/ 89 w 125"/>
                <a:gd name="T15" fmla="*/ 18 h 144"/>
                <a:gd name="T16" fmla="*/ 92 w 125"/>
                <a:gd name="T17" fmla="*/ 4 h 144"/>
                <a:gd name="T18" fmla="*/ 85 w 125"/>
                <a:gd name="T19" fmla="*/ 0 h 144"/>
                <a:gd name="T20" fmla="*/ 75 w 125"/>
                <a:gd name="T21" fmla="*/ 1 h 144"/>
                <a:gd name="T22" fmla="*/ 61 w 125"/>
                <a:gd name="T23" fmla="*/ 2 h 144"/>
                <a:gd name="T24" fmla="*/ 54 w 125"/>
                <a:gd name="T25" fmla="*/ 3 h 144"/>
                <a:gd name="T26" fmla="*/ 36 w 125"/>
                <a:gd name="T27" fmla="*/ 9 h 144"/>
                <a:gd name="T28" fmla="*/ 26 w 125"/>
                <a:gd name="T29" fmla="*/ 18 h 144"/>
                <a:gd name="T30" fmla="*/ 27 w 125"/>
                <a:gd name="T31" fmla="*/ 23 h 144"/>
                <a:gd name="T32" fmla="*/ 14 w 125"/>
                <a:gd name="T33" fmla="*/ 29 h 144"/>
                <a:gd name="T34" fmla="*/ 8 w 125"/>
                <a:gd name="T35" fmla="*/ 38 h 144"/>
                <a:gd name="T36" fmla="*/ 19 w 125"/>
                <a:gd name="T37" fmla="*/ 47 h 144"/>
                <a:gd name="T38" fmla="*/ 21 w 125"/>
                <a:gd name="T39" fmla="*/ 48 h 144"/>
                <a:gd name="T40" fmla="*/ 12 w 125"/>
                <a:gd name="T41" fmla="*/ 52 h 144"/>
                <a:gd name="T42" fmla="*/ 17 w 125"/>
                <a:gd name="T43" fmla="*/ 61 h 144"/>
                <a:gd name="T44" fmla="*/ 24 w 125"/>
                <a:gd name="T45" fmla="*/ 61 h 144"/>
                <a:gd name="T46" fmla="*/ 28 w 125"/>
                <a:gd name="T47" fmla="*/ 61 h 144"/>
                <a:gd name="T48" fmla="*/ 37 w 125"/>
                <a:gd name="T49" fmla="*/ 63 h 144"/>
                <a:gd name="T50" fmla="*/ 39 w 125"/>
                <a:gd name="T51" fmla="*/ 63 h 144"/>
                <a:gd name="T52" fmla="*/ 43 w 125"/>
                <a:gd name="T53" fmla="*/ 63 h 144"/>
                <a:gd name="T54" fmla="*/ 34 w 125"/>
                <a:gd name="T55" fmla="*/ 64 h 144"/>
                <a:gd name="T56" fmla="*/ 17 w 125"/>
                <a:gd name="T57" fmla="*/ 63 h 144"/>
                <a:gd name="T58" fmla="*/ 3 w 125"/>
                <a:gd name="T59" fmla="*/ 72 h 144"/>
                <a:gd name="T60" fmla="*/ 18 w 125"/>
                <a:gd name="T61" fmla="*/ 93 h 144"/>
                <a:gd name="T62" fmla="*/ 38 w 125"/>
                <a:gd name="T63" fmla="*/ 102 h 144"/>
                <a:gd name="T64" fmla="*/ 50 w 125"/>
                <a:gd name="T65" fmla="*/ 105 h 144"/>
                <a:gd name="T66" fmla="*/ 60 w 125"/>
                <a:gd name="T67" fmla="*/ 110 h 144"/>
                <a:gd name="T68" fmla="*/ 66 w 125"/>
                <a:gd name="T69" fmla="*/ 115 h 144"/>
                <a:gd name="T70" fmla="*/ 67 w 125"/>
                <a:gd name="T71" fmla="*/ 123 h 144"/>
                <a:gd name="T72" fmla="*/ 54 w 125"/>
                <a:gd name="T73" fmla="*/ 116 h 144"/>
                <a:gd name="T74" fmla="*/ 19 w 125"/>
                <a:gd name="T75" fmla="*/ 105 h 144"/>
                <a:gd name="T76" fmla="*/ 14 w 125"/>
                <a:gd name="T77" fmla="*/ 104 h 144"/>
                <a:gd name="T78" fmla="*/ 0 w 125"/>
                <a:gd name="T79" fmla="*/ 107 h 144"/>
                <a:gd name="T80" fmla="*/ 125 w 125"/>
                <a:gd name="T81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4">
                  <a:moveTo>
                    <a:pt x="117" y="48"/>
                  </a:moveTo>
                  <a:cubicBezTo>
                    <a:pt x="115" y="50"/>
                    <a:pt x="112" y="51"/>
                    <a:pt x="110" y="51"/>
                  </a:cubicBezTo>
                  <a:cubicBezTo>
                    <a:pt x="109" y="51"/>
                    <a:pt x="109" y="51"/>
                    <a:pt x="108" y="51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9" y="48"/>
                    <a:pt x="109" y="47"/>
                  </a:cubicBezTo>
                  <a:cubicBezTo>
                    <a:pt x="111" y="44"/>
                    <a:pt x="114" y="40"/>
                    <a:pt x="111" y="35"/>
                  </a:cubicBezTo>
                  <a:cubicBezTo>
                    <a:pt x="110" y="34"/>
                    <a:pt x="110" y="33"/>
                    <a:pt x="109" y="31"/>
                  </a:cubicBezTo>
                  <a:cubicBezTo>
                    <a:pt x="106" y="26"/>
                    <a:pt x="103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0" y="20"/>
                    <a:pt x="87" y="23"/>
                    <a:pt x="85" y="26"/>
                  </a:cubicBezTo>
                  <a:cubicBezTo>
                    <a:pt x="83" y="30"/>
                    <a:pt x="83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82" y="27"/>
                    <a:pt x="82" y="27"/>
                    <a:pt x="83" y="26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0" y="17"/>
                    <a:pt x="91" y="16"/>
                    <a:pt x="92" y="14"/>
                  </a:cubicBezTo>
                  <a:cubicBezTo>
                    <a:pt x="94" y="12"/>
                    <a:pt x="94" y="8"/>
                    <a:pt x="92" y="4"/>
                  </a:cubicBezTo>
                  <a:cubicBezTo>
                    <a:pt x="91" y="2"/>
                    <a:pt x="89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3" y="0"/>
                    <a:pt x="81" y="0"/>
                    <a:pt x="79" y="0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1" y="1"/>
                    <a:pt x="67" y="2"/>
                    <a:pt x="6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57" y="3"/>
                    <a:pt x="56" y="3"/>
                    <a:pt x="54" y="3"/>
                  </a:cubicBezTo>
                  <a:cubicBezTo>
                    <a:pt x="49" y="4"/>
                    <a:pt x="44" y="6"/>
                    <a:pt x="40" y="8"/>
                  </a:cubicBezTo>
                  <a:cubicBezTo>
                    <a:pt x="39" y="8"/>
                    <a:pt x="37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2" y="11"/>
                    <a:pt x="26" y="13"/>
                    <a:pt x="26" y="18"/>
                  </a:cubicBezTo>
                  <a:cubicBezTo>
                    <a:pt x="26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6" y="24"/>
                    <a:pt x="26" y="24"/>
                    <a:pt x="24" y="24"/>
                  </a:cubicBezTo>
                  <a:cubicBezTo>
                    <a:pt x="19" y="25"/>
                    <a:pt x="17" y="27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1"/>
                    <a:pt x="9" y="34"/>
                    <a:pt x="8" y="38"/>
                  </a:cubicBezTo>
                  <a:cubicBezTo>
                    <a:pt x="7" y="45"/>
                    <a:pt x="14" y="46"/>
                    <a:pt x="17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7" y="48"/>
                    <a:pt x="13" y="48"/>
                    <a:pt x="12" y="52"/>
                  </a:cubicBezTo>
                  <a:cubicBezTo>
                    <a:pt x="11" y="53"/>
                    <a:pt x="11" y="55"/>
                    <a:pt x="12" y="57"/>
                  </a:cubicBezTo>
                  <a:cubicBezTo>
                    <a:pt x="13" y="59"/>
                    <a:pt x="15" y="61"/>
                    <a:pt x="17" y="61"/>
                  </a:cubicBezTo>
                  <a:cubicBezTo>
                    <a:pt x="18" y="61"/>
                    <a:pt x="19" y="62"/>
                    <a:pt x="21" y="62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6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9" y="61"/>
                    <a:pt x="30" y="61"/>
                    <a:pt x="31" y="62"/>
                  </a:cubicBezTo>
                  <a:cubicBezTo>
                    <a:pt x="33" y="62"/>
                    <a:pt x="35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9" y="63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1" y="63"/>
                    <a:pt x="38" y="64"/>
                    <a:pt x="3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4"/>
                    <a:pt x="29" y="64"/>
                    <a:pt x="26" y="63"/>
                  </a:cubicBezTo>
                  <a:cubicBezTo>
                    <a:pt x="23" y="63"/>
                    <a:pt x="20" y="63"/>
                    <a:pt x="17" y="63"/>
                  </a:cubicBezTo>
                  <a:cubicBezTo>
                    <a:pt x="15" y="63"/>
                    <a:pt x="13" y="63"/>
                    <a:pt x="11" y="63"/>
                  </a:cubicBezTo>
                  <a:cubicBezTo>
                    <a:pt x="7" y="64"/>
                    <a:pt x="4" y="68"/>
                    <a:pt x="3" y="72"/>
                  </a:cubicBezTo>
                  <a:cubicBezTo>
                    <a:pt x="1" y="77"/>
                    <a:pt x="4" y="81"/>
                    <a:pt x="6" y="84"/>
                  </a:cubicBezTo>
                  <a:cubicBezTo>
                    <a:pt x="10" y="89"/>
                    <a:pt x="12" y="91"/>
                    <a:pt x="18" y="93"/>
                  </a:cubicBezTo>
                  <a:cubicBezTo>
                    <a:pt x="22" y="94"/>
                    <a:pt x="25" y="96"/>
                    <a:pt x="30" y="99"/>
                  </a:cubicBezTo>
                  <a:cubicBezTo>
                    <a:pt x="32" y="101"/>
                    <a:pt x="35" y="101"/>
                    <a:pt x="38" y="102"/>
                  </a:cubicBezTo>
                  <a:cubicBezTo>
                    <a:pt x="40" y="102"/>
                    <a:pt x="41" y="103"/>
                    <a:pt x="43" y="103"/>
                  </a:cubicBezTo>
                  <a:cubicBezTo>
                    <a:pt x="45" y="104"/>
                    <a:pt x="48" y="104"/>
                    <a:pt x="50" y="105"/>
                  </a:cubicBezTo>
                  <a:cubicBezTo>
                    <a:pt x="52" y="105"/>
                    <a:pt x="54" y="105"/>
                    <a:pt x="56" y="106"/>
                  </a:cubicBezTo>
                  <a:cubicBezTo>
                    <a:pt x="57" y="106"/>
                    <a:pt x="59" y="108"/>
                    <a:pt x="60" y="110"/>
                  </a:cubicBezTo>
                  <a:cubicBezTo>
                    <a:pt x="61" y="111"/>
                    <a:pt x="62" y="112"/>
                    <a:pt x="63" y="112"/>
                  </a:cubicBezTo>
                  <a:cubicBezTo>
                    <a:pt x="64" y="113"/>
                    <a:pt x="65" y="114"/>
                    <a:pt x="66" y="115"/>
                  </a:cubicBezTo>
                  <a:cubicBezTo>
                    <a:pt x="69" y="117"/>
                    <a:pt x="71" y="119"/>
                    <a:pt x="71" y="120"/>
                  </a:cubicBezTo>
                  <a:cubicBezTo>
                    <a:pt x="70" y="122"/>
                    <a:pt x="70" y="123"/>
                    <a:pt x="67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1" y="122"/>
                    <a:pt x="57" y="119"/>
                    <a:pt x="54" y="116"/>
                  </a:cubicBezTo>
                  <a:cubicBezTo>
                    <a:pt x="51" y="115"/>
                    <a:pt x="49" y="113"/>
                    <a:pt x="46" y="111"/>
                  </a:cubicBezTo>
                  <a:cubicBezTo>
                    <a:pt x="38" y="107"/>
                    <a:pt x="28" y="106"/>
                    <a:pt x="19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4" y="104"/>
                  </a:cubicBezTo>
                  <a:cubicBezTo>
                    <a:pt x="12" y="104"/>
                    <a:pt x="11" y="104"/>
                    <a:pt x="9" y="10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125" y="42"/>
                    <a:pt x="125" y="42"/>
                    <a:pt x="125" y="42"/>
                  </a:cubicBezTo>
                  <a:lnTo>
                    <a:pt x="117" y="48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7" name="Freeform 10"/>
            <p:cNvSpPr>
              <a:spLocks/>
            </p:cNvSpPr>
            <p:nvPr/>
          </p:nvSpPr>
          <p:spPr bwMode="auto">
            <a:xfrm>
              <a:off x="16979474" y="3372278"/>
              <a:ext cx="322125" cy="395713"/>
            </a:xfrm>
            <a:custGeom>
              <a:avLst/>
              <a:gdLst>
                <a:gd name="T0" fmla="*/ 57 w 59"/>
                <a:gd name="T1" fmla="*/ 41 h 80"/>
                <a:gd name="T2" fmla="*/ 46 w 59"/>
                <a:gd name="T3" fmla="*/ 34 h 80"/>
                <a:gd name="T4" fmla="*/ 40 w 59"/>
                <a:gd name="T5" fmla="*/ 38 h 80"/>
                <a:gd name="T6" fmla="*/ 40 w 59"/>
                <a:gd name="T7" fmla="*/ 39 h 80"/>
                <a:gd name="T8" fmla="*/ 40 w 59"/>
                <a:gd name="T9" fmla="*/ 38 h 80"/>
                <a:gd name="T10" fmla="*/ 39 w 59"/>
                <a:gd name="T11" fmla="*/ 37 h 80"/>
                <a:gd name="T12" fmla="*/ 39 w 59"/>
                <a:gd name="T13" fmla="*/ 34 h 80"/>
                <a:gd name="T14" fmla="*/ 38 w 59"/>
                <a:gd name="T15" fmla="*/ 32 h 80"/>
                <a:gd name="T16" fmla="*/ 36 w 59"/>
                <a:gd name="T17" fmla="*/ 32 h 80"/>
                <a:gd name="T18" fmla="*/ 35 w 59"/>
                <a:gd name="T19" fmla="*/ 32 h 80"/>
                <a:gd name="T20" fmla="*/ 36 w 59"/>
                <a:gd name="T21" fmla="*/ 31 h 80"/>
                <a:gd name="T22" fmla="*/ 38 w 59"/>
                <a:gd name="T23" fmla="*/ 26 h 80"/>
                <a:gd name="T24" fmla="*/ 36 w 59"/>
                <a:gd name="T25" fmla="*/ 20 h 80"/>
                <a:gd name="T26" fmla="*/ 36 w 59"/>
                <a:gd name="T27" fmla="*/ 19 h 80"/>
                <a:gd name="T28" fmla="*/ 35 w 59"/>
                <a:gd name="T29" fmla="*/ 13 h 80"/>
                <a:gd name="T30" fmla="*/ 37 w 59"/>
                <a:gd name="T31" fmla="*/ 12 h 80"/>
                <a:gd name="T32" fmla="*/ 40 w 59"/>
                <a:gd name="T33" fmla="*/ 8 h 80"/>
                <a:gd name="T34" fmla="*/ 39 w 59"/>
                <a:gd name="T35" fmla="*/ 2 h 80"/>
                <a:gd name="T36" fmla="*/ 34 w 59"/>
                <a:gd name="T37" fmla="*/ 0 h 80"/>
                <a:gd name="T38" fmla="*/ 27 w 59"/>
                <a:gd name="T39" fmla="*/ 2 h 80"/>
                <a:gd name="T40" fmla="*/ 22 w 59"/>
                <a:gd name="T41" fmla="*/ 6 h 80"/>
                <a:gd name="T42" fmla="*/ 18 w 59"/>
                <a:gd name="T43" fmla="*/ 10 h 80"/>
                <a:gd name="T44" fmla="*/ 13 w 59"/>
                <a:gd name="T45" fmla="*/ 17 h 80"/>
                <a:gd name="T46" fmla="*/ 17 w 59"/>
                <a:gd name="T47" fmla="*/ 26 h 80"/>
                <a:gd name="T48" fmla="*/ 18 w 59"/>
                <a:gd name="T49" fmla="*/ 27 h 80"/>
                <a:gd name="T50" fmla="*/ 17 w 59"/>
                <a:gd name="T51" fmla="*/ 28 h 80"/>
                <a:gd name="T52" fmla="*/ 15 w 59"/>
                <a:gd name="T53" fmla="*/ 33 h 80"/>
                <a:gd name="T54" fmla="*/ 18 w 59"/>
                <a:gd name="T55" fmla="*/ 42 h 80"/>
                <a:gd name="T56" fmla="*/ 20 w 59"/>
                <a:gd name="T57" fmla="*/ 46 h 80"/>
                <a:gd name="T58" fmla="*/ 16 w 59"/>
                <a:gd name="T59" fmla="*/ 48 h 80"/>
                <a:gd name="T60" fmla="*/ 12 w 59"/>
                <a:gd name="T61" fmla="*/ 47 h 80"/>
                <a:gd name="T62" fmla="*/ 9 w 59"/>
                <a:gd name="T63" fmla="*/ 46 h 80"/>
                <a:gd name="T64" fmla="*/ 0 w 59"/>
                <a:gd name="T65" fmla="*/ 76 h 80"/>
                <a:gd name="T66" fmla="*/ 5 w 59"/>
                <a:gd name="T67" fmla="*/ 75 h 80"/>
                <a:gd name="T68" fmla="*/ 10 w 59"/>
                <a:gd name="T69" fmla="*/ 74 h 80"/>
                <a:gd name="T70" fmla="*/ 14 w 59"/>
                <a:gd name="T71" fmla="*/ 74 h 80"/>
                <a:gd name="T72" fmla="*/ 15 w 59"/>
                <a:gd name="T73" fmla="*/ 74 h 80"/>
                <a:gd name="T74" fmla="*/ 17 w 59"/>
                <a:gd name="T75" fmla="*/ 75 h 80"/>
                <a:gd name="T76" fmla="*/ 20 w 59"/>
                <a:gd name="T77" fmla="*/ 77 h 80"/>
                <a:gd name="T78" fmla="*/ 26 w 59"/>
                <a:gd name="T79" fmla="*/ 78 h 80"/>
                <a:gd name="T80" fmla="*/ 28 w 59"/>
                <a:gd name="T81" fmla="*/ 78 h 80"/>
                <a:gd name="T82" fmla="*/ 36 w 59"/>
                <a:gd name="T83" fmla="*/ 80 h 80"/>
                <a:gd name="T84" fmla="*/ 36 w 59"/>
                <a:gd name="T85" fmla="*/ 80 h 80"/>
                <a:gd name="T86" fmla="*/ 48 w 59"/>
                <a:gd name="T87" fmla="*/ 74 h 80"/>
                <a:gd name="T88" fmla="*/ 56 w 59"/>
                <a:gd name="T89" fmla="*/ 57 h 80"/>
                <a:gd name="T90" fmla="*/ 57 w 59"/>
                <a:gd name="T91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80">
                  <a:moveTo>
                    <a:pt x="57" y="41"/>
                  </a:moveTo>
                  <a:cubicBezTo>
                    <a:pt x="55" y="37"/>
                    <a:pt x="50" y="34"/>
                    <a:pt x="46" y="34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5"/>
                    <a:pt x="39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6" y="30"/>
                    <a:pt x="37" y="28"/>
                    <a:pt x="38" y="26"/>
                  </a:cubicBezTo>
                  <a:cubicBezTo>
                    <a:pt x="38" y="24"/>
                    <a:pt x="37" y="22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8" y="11"/>
                    <a:pt x="39" y="10"/>
                    <a:pt x="40" y="8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2" y="0"/>
                    <a:pt x="29" y="0"/>
                    <a:pt x="27" y="2"/>
                  </a:cubicBezTo>
                  <a:cubicBezTo>
                    <a:pt x="25" y="3"/>
                    <a:pt x="24" y="5"/>
                    <a:pt x="22" y="6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20"/>
                    <a:pt x="14" y="23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9"/>
                    <a:pt x="15" y="30"/>
                    <a:pt x="15" y="33"/>
                  </a:cubicBezTo>
                  <a:cubicBezTo>
                    <a:pt x="14" y="37"/>
                    <a:pt x="16" y="40"/>
                    <a:pt x="18" y="42"/>
                  </a:cubicBezTo>
                  <a:cubicBezTo>
                    <a:pt x="19" y="44"/>
                    <a:pt x="20" y="45"/>
                    <a:pt x="20" y="46"/>
                  </a:cubicBezTo>
                  <a:cubicBezTo>
                    <a:pt x="20" y="48"/>
                    <a:pt x="17" y="48"/>
                    <a:pt x="16" y="48"/>
                  </a:cubicBezTo>
                  <a:cubicBezTo>
                    <a:pt x="15" y="48"/>
                    <a:pt x="13" y="48"/>
                    <a:pt x="12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8" y="75"/>
                    <a:pt x="10" y="74"/>
                  </a:cubicBezTo>
                  <a:cubicBezTo>
                    <a:pt x="11" y="74"/>
                    <a:pt x="13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7" y="78"/>
                    <a:pt x="28" y="78"/>
                    <a:pt x="28" y="78"/>
                  </a:cubicBezTo>
                  <a:cubicBezTo>
                    <a:pt x="31" y="79"/>
                    <a:pt x="34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4" y="78"/>
                    <a:pt x="48" y="74"/>
                  </a:cubicBezTo>
                  <a:cubicBezTo>
                    <a:pt x="52" y="69"/>
                    <a:pt x="55" y="63"/>
                    <a:pt x="56" y="57"/>
                  </a:cubicBezTo>
                  <a:cubicBezTo>
                    <a:pt x="57" y="52"/>
                    <a:pt x="59" y="47"/>
                    <a:pt x="57" y="4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8" name="Freeform 11"/>
            <p:cNvSpPr>
              <a:spLocks/>
            </p:cNvSpPr>
            <p:nvPr/>
          </p:nvSpPr>
          <p:spPr bwMode="auto">
            <a:xfrm>
              <a:off x="16558865" y="3351746"/>
              <a:ext cx="170295" cy="119460"/>
            </a:xfrm>
            <a:custGeom>
              <a:avLst/>
              <a:gdLst>
                <a:gd name="T0" fmla="*/ 26 w 31"/>
                <a:gd name="T1" fmla="*/ 0 h 24"/>
                <a:gd name="T2" fmla="*/ 9 w 31"/>
                <a:gd name="T3" fmla="*/ 6 h 24"/>
                <a:gd name="T4" fmla="*/ 9 w 31"/>
                <a:gd name="T5" fmla="*/ 6 h 24"/>
                <a:gd name="T6" fmla="*/ 1 w 31"/>
                <a:gd name="T7" fmla="*/ 12 h 24"/>
                <a:gd name="T8" fmla="*/ 2 w 31"/>
                <a:gd name="T9" fmla="*/ 18 h 24"/>
                <a:gd name="T10" fmla="*/ 7 w 31"/>
                <a:gd name="T11" fmla="*/ 24 h 24"/>
                <a:gd name="T12" fmla="*/ 9 w 31"/>
                <a:gd name="T13" fmla="*/ 24 h 24"/>
                <a:gd name="T14" fmla="*/ 9 w 31"/>
                <a:gd name="T15" fmla="*/ 24 h 24"/>
                <a:gd name="T16" fmla="*/ 17 w 31"/>
                <a:gd name="T17" fmla="*/ 20 h 24"/>
                <a:gd name="T18" fmla="*/ 18 w 31"/>
                <a:gd name="T19" fmla="*/ 19 h 24"/>
                <a:gd name="T20" fmla="*/ 29 w 31"/>
                <a:gd name="T21" fmla="*/ 4 h 24"/>
                <a:gd name="T22" fmla="*/ 31 w 31"/>
                <a:gd name="T23" fmla="*/ 0 h 24"/>
                <a:gd name="T24" fmla="*/ 26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26" y="0"/>
                  </a:moveTo>
                  <a:cubicBezTo>
                    <a:pt x="20" y="1"/>
                    <a:pt x="13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3" y="9"/>
                    <a:pt x="1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5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4"/>
                    <a:pt x="15" y="21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4"/>
                    <a:pt x="28" y="9"/>
                    <a:pt x="29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9" name="Freeform 12"/>
            <p:cNvSpPr>
              <a:spLocks/>
            </p:cNvSpPr>
            <p:nvPr/>
          </p:nvSpPr>
          <p:spPr bwMode="auto">
            <a:xfrm>
              <a:off x="17769397" y="3282683"/>
              <a:ext cx="190813" cy="110128"/>
            </a:xfrm>
            <a:custGeom>
              <a:avLst/>
              <a:gdLst>
                <a:gd name="T0" fmla="*/ 33 w 35"/>
                <a:gd name="T1" fmla="*/ 7 h 22"/>
                <a:gd name="T2" fmla="*/ 26 w 35"/>
                <a:gd name="T3" fmla="*/ 3 h 22"/>
                <a:gd name="T4" fmla="*/ 25 w 35"/>
                <a:gd name="T5" fmla="*/ 3 h 22"/>
                <a:gd name="T6" fmla="*/ 21 w 35"/>
                <a:gd name="T7" fmla="*/ 2 h 22"/>
                <a:gd name="T8" fmla="*/ 14 w 35"/>
                <a:gd name="T9" fmla="*/ 0 h 22"/>
                <a:gd name="T10" fmla="*/ 10 w 35"/>
                <a:gd name="T11" fmla="*/ 1 h 22"/>
                <a:gd name="T12" fmla="*/ 2 w 35"/>
                <a:gd name="T13" fmla="*/ 14 h 22"/>
                <a:gd name="T14" fmla="*/ 14 w 35"/>
                <a:gd name="T15" fmla="*/ 19 h 22"/>
                <a:gd name="T16" fmla="*/ 17 w 35"/>
                <a:gd name="T17" fmla="*/ 20 h 22"/>
                <a:gd name="T18" fmla="*/ 20 w 35"/>
                <a:gd name="T19" fmla="*/ 21 h 22"/>
                <a:gd name="T20" fmla="*/ 25 w 35"/>
                <a:gd name="T21" fmla="*/ 22 h 22"/>
                <a:gd name="T22" fmla="*/ 32 w 35"/>
                <a:gd name="T23" fmla="*/ 17 h 22"/>
                <a:gd name="T24" fmla="*/ 32 w 35"/>
                <a:gd name="T25" fmla="*/ 16 h 22"/>
                <a:gd name="T26" fmla="*/ 33 w 35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2">
                  <a:moveTo>
                    <a:pt x="33" y="7"/>
                  </a:moveTo>
                  <a:cubicBezTo>
                    <a:pt x="32" y="4"/>
                    <a:pt x="28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2" y="2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6" y="3"/>
                    <a:pt x="0" y="8"/>
                    <a:pt x="2" y="14"/>
                  </a:cubicBezTo>
                  <a:cubicBezTo>
                    <a:pt x="3" y="19"/>
                    <a:pt x="10" y="19"/>
                    <a:pt x="14" y="19"/>
                  </a:cubicBezTo>
                  <a:cubicBezTo>
                    <a:pt x="15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8" y="22"/>
                    <a:pt x="30" y="20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3"/>
                    <a:pt x="35" y="10"/>
                    <a:pt x="33" y="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0" name="Freeform 13"/>
            <p:cNvSpPr>
              <a:spLocks/>
            </p:cNvSpPr>
            <p:nvPr/>
          </p:nvSpPr>
          <p:spPr bwMode="auto">
            <a:xfrm>
              <a:off x="18608563" y="4051710"/>
              <a:ext cx="354953" cy="212789"/>
            </a:xfrm>
            <a:custGeom>
              <a:avLst/>
              <a:gdLst>
                <a:gd name="T0" fmla="*/ 25 w 65"/>
                <a:gd name="T1" fmla="*/ 43 h 43"/>
                <a:gd name="T2" fmla="*/ 22 w 65"/>
                <a:gd name="T3" fmla="*/ 43 h 43"/>
                <a:gd name="T4" fmla="*/ 15 w 65"/>
                <a:gd name="T5" fmla="*/ 36 h 43"/>
                <a:gd name="T6" fmla="*/ 14 w 65"/>
                <a:gd name="T7" fmla="*/ 30 h 43"/>
                <a:gd name="T8" fmla="*/ 13 w 65"/>
                <a:gd name="T9" fmla="*/ 27 h 43"/>
                <a:gd name="T10" fmla="*/ 10 w 65"/>
                <a:gd name="T11" fmla="*/ 26 h 43"/>
                <a:gd name="T12" fmla="*/ 2 w 65"/>
                <a:gd name="T13" fmla="*/ 17 h 43"/>
                <a:gd name="T14" fmla="*/ 3 w 65"/>
                <a:gd name="T15" fmla="*/ 2 h 43"/>
                <a:gd name="T16" fmla="*/ 8 w 65"/>
                <a:gd name="T17" fmla="*/ 0 h 43"/>
                <a:gd name="T18" fmla="*/ 16 w 65"/>
                <a:gd name="T19" fmla="*/ 2 h 43"/>
                <a:gd name="T20" fmla="*/ 20 w 65"/>
                <a:gd name="T21" fmla="*/ 3 h 43"/>
                <a:gd name="T22" fmla="*/ 21 w 65"/>
                <a:gd name="T23" fmla="*/ 3 h 43"/>
                <a:gd name="T24" fmla="*/ 27 w 65"/>
                <a:gd name="T25" fmla="*/ 2 h 43"/>
                <a:gd name="T26" fmla="*/ 36 w 65"/>
                <a:gd name="T27" fmla="*/ 0 h 43"/>
                <a:gd name="T28" fmla="*/ 51 w 65"/>
                <a:gd name="T29" fmla="*/ 10 h 43"/>
                <a:gd name="T30" fmla="*/ 51 w 65"/>
                <a:gd name="T31" fmla="*/ 11 h 43"/>
                <a:gd name="T32" fmla="*/ 56 w 65"/>
                <a:gd name="T33" fmla="*/ 15 h 43"/>
                <a:gd name="T34" fmla="*/ 63 w 65"/>
                <a:gd name="T35" fmla="*/ 24 h 43"/>
                <a:gd name="T36" fmla="*/ 64 w 65"/>
                <a:gd name="T37" fmla="*/ 31 h 43"/>
                <a:gd name="T38" fmla="*/ 54 w 65"/>
                <a:gd name="T39" fmla="*/ 35 h 43"/>
                <a:gd name="T40" fmla="*/ 49 w 65"/>
                <a:gd name="T41" fmla="*/ 35 h 43"/>
                <a:gd name="T42" fmla="*/ 45 w 65"/>
                <a:gd name="T43" fmla="*/ 35 h 43"/>
                <a:gd name="T44" fmla="*/ 39 w 65"/>
                <a:gd name="T45" fmla="*/ 36 h 43"/>
                <a:gd name="T46" fmla="*/ 36 w 65"/>
                <a:gd name="T47" fmla="*/ 38 h 43"/>
                <a:gd name="T48" fmla="*/ 25 w 65"/>
                <a:gd name="T4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43">
                  <a:moveTo>
                    <a:pt x="25" y="43"/>
                  </a:moveTo>
                  <a:cubicBezTo>
                    <a:pt x="24" y="43"/>
                    <a:pt x="23" y="43"/>
                    <a:pt x="22" y="43"/>
                  </a:cubicBezTo>
                  <a:cubicBezTo>
                    <a:pt x="18" y="42"/>
                    <a:pt x="16" y="39"/>
                    <a:pt x="15" y="36"/>
                  </a:cubicBezTo>
                  <a:cubicBezTo>
                    <a:pt x="14" y="34"/>
                    <a:pt x="14" y="32"/>
                    <a:pt x="14" y="30"/>
                  </a:cubicBezTo>
                  <a:cubicBezTo>
                    <a:pt x="14" y="29"/>
                    <a:pt x="14" y="28"/>
                    <a:pt x="13" y="27"/>
                  </a:cubicBezTo>
                  <a:cubicBezTo>
                    <a:pt x="13" y="26"/>
                    <a:pt x="12" y="26"/>
                    <a:pt x="10" y="26"/>
                  </a:cubicBezTo>
                  <a:cubicBezTo>
                    <a:pt x="4" y="25"/>
                    <a:pt x="3" y="20"/>
                    <a:pt x="2" y="17"/>
                  </a:cubicBezTo>
                  <a:cubicBezTo>
                    <a:pt x="1" y="12"/>
                    <a:pt x="0" y="6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5" y="2"/>
                    <a:pt x="27" y="2"/>
                  </a:cubicBezTo>
                  <a:cubicBezTo>
                    <a:pt x="30" y="1"/>
                    <a:pt x="33" y="0"/>
                    <a:pt x="36" y="0"/>
                  </a:cubicBezTo>
                  <a:cubicBezTo>
                    <a:pt x="43" y="1"/>
                    <a:pt x="47" y="5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4" y="14"/>
                    <a:pt x="56" y="15"/>
                  </a:cubicBezTo>
                  <a:cubicBezTo>
                    <a:pt x="58" y="18"/>
                    <a:pt x="61" y="21"/>
                    <a:pt x="63" y="24"/>
                  </a:cubicBezTo>
                  <a:cubicBezTo>
                    <a:pt x="65" y="27"/>
                    <a:pt x="65" y="30"/>
                    <a:pt x="64" y="31"/>
                  </a:cubicBezTo>
                  <a:cubicBezTo>
                    <a:pt x="62" y="34"/>
                    <a:pt x="59" y="35"/>
                    <a:pt x="54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48" y="35"/>
                    <a:pt x="46" y="35"/>
                    <a:pt x="45" y="35"/>
                  </a:cubicBezTo>
                  <a:cubicBezTo>
                    <a:pt x="42" y="35"/>
                    <a:pt x="40" y="35"/>
                    <a:pt x="39" y="36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3" y="41"/>
                    <a:pt x="29" y="43"/>
                    <a:pt x="25" y="4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8009452" y="3336813"/>
              <a:ext cx="114898" cy="113861"/>
            </a:xfrm>
            <a:custGeom>
              <a:avLst/>
              <a:gdLst>
                <a:gd name="T0" fmla="*/ 16 w 21"/>
                <a:gd name="T1" fmla="*/ 2 h 23"/>
                <a:gd name="T2" fmla="*/ 10 w 21"/>
                <a:gd name="T3" fmla="*/ 0 h 23"/>
                <a:gd name="T4" fmla="*/ 2 w 21"/>
                <a:gd name="T5" fmla="*/ 4 h 23"/>
                <a:gd name="T6" fmla="*/ 1 w 21"/>
                <a:gd name="T7" fmla="*/ 14 h 23"/>
                <a:gd name="T8" fmla="*/ 12 w 21"/>
                <a:gd name="T9" fmla="*/ 23 h 23"/>
                <a:gd name="T10" fmla="*/ 13 w 21"/>
                <a:gd name="T11" fmla="*/ 23 h 23"/>
                <a:gd name="T12" fmla="*/ 20 w 21"/>
                <a:gd name="T13" fmla="*/ 18 h 23"/>
                <a:gd name="T14" fmla="*/ 16 w 21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6" y="2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0"/>
                    <a:pt x="4" y="1"/>
                    <a:pt x="2" y="4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3" y="17"/>
                    <a:pt x="7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2"/>
                    <a:pt x="19" y="5"/>
                    <a:pt x="16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7732466" y="3432008"/>
              <a:ext cx="974581" cy="550638"/>
            </a:xfrm>
            <a:custGeom>
              <a:avLst/>
              <a:gdLst>
                <a:gd name="T0" fmla="*/ 173 w 179"/>
                <a:gd name="T1" fmla="*/ 74 h 111"/>
                <a:gd name="T2" fmla="*/ 171 w 179"/>
                <a:gd name="T3" fmla="*/ 67 h 111"/>
                <a:gd name="T4" fmla="*/ 163 w 179"/>
                <a:gd name="T5" fmla="*/ 54 h 111"/>
                <a:gd name="T6" fmla="*/ 150 w 179"/>
                <a:gd name="T7" fmla="*/ 50 h 111"/>
                <a:gd name="T8" fmla="*/ 134 w 179"/>
                <a:gd name="T9" fmla="*/ 50 h 111"/>
                <a:gd name="T10" fmla="*/ 130 w 179"/>
                <a:gd name="T11" fmla="*/ 51 h 111"/>
                <a:gd name="T12" fmla="*/ 124 w 179"/>
                <a:gd name="T13" fmla="*/ 50 h 111"/>
                <a:gd name="T14" fmla="*/ 104 w 179"/>
                <a:gd name="T15" fmla="*/ 64 h 111"/>
                <a:gd name="T16" fmla="*/ 99 w 179"/>
                <a:gd name="T17" fmla="*/ 67 h 111"/>
                <a:gd name="T18" fmla="*/ 94 w 179"/>
                <a:gd name="T19" fmla="*/ 63 h 111"/>
                <a:gd name="T20" fmla="*/ 87 w 179"/>
                <a:gd name="T21" fmla="*/ 65 h 111"/>
                <a:gd name="T22" fmla="*/ 83 w 179"/>
                <a:gd name="T23" fmla="*/ 64 h 111"/>
                <a:gd name="T24" fmla="*/ 77 w 179"/>
                <a:gd name="T25" fmla="*/ 62 h 111"/>
                <a:gd name="T26" fmla="*/ 75 w 179"/>
                <a:gd name="T27" fmla="*/ 56 h 111"/>
                <a:gd name="T28" fmla="*/ 65 w 179"/>
                <a:gd name="T29" fmla="*/ 31 h 111"/>
                <a:gd name="T30" fmla="*/ 62 w 179"/>
                <a:gd name="T31" fmla="*/ 31 h 111"/>
                <a:gd name="T32" fmla="*/ 60 w 179"/>
                <a:gd name="T33" fmla="*/ 27 h 111"/>
                <a:gd name="T34" fmla="*/ 51 w 179"/>
                <a:gd name="T35" fmla="*/ 17 h 111"/>
                <a:gd name="T36" fmla="*/ 44 w 179"/>
                <a:gd name="T37" fmla="*/ 20 h 111"/>
                <a:gd name="T38" fmla="*/ 41 w 179"/>
                <a:gd name="T39" fmla="*/ 22 h 111"/>
                <a:gd name="T40" fmla="*/ 38 w 179"/>
                <a:gd name="T41" fmla="*/ 21 h 111"/>
                <a:gd name="T42" fmla="*/ 38 w 179"/>
                <a:gd name="T43" fmla="*/ 17 h 111"/>
                <a:gd name="T44" fmla="*/ 27 w 179"/>
                <a:gd name="T45" fmla="*/ 9 h 111"/>
                <a:gd name="T46" fmla="*/ 22 w 179"/>
                <a:gd name="T47" fmla="*/ 5 h 111"/>
                <a:gd name="T48" fmla="*/ 13 w 179"/>
                <a:gd name="T49" fmla="*/ 0 h 111"/>
                <a:gd name="T50" fmla="*/ 3 w 179"/>
                <a:gd name="T51" fmla="*/ 16 h 111"/>
                <a:gd name="T52" fmla="*/ 7 w 179"/>
                <a:gd name="T53" fmla="*/ 24 h 111"/>
                <a:gd name="T54" fmla="*/ 11 w 179"/>
                <a:gd name="T55" fmla="*/ 33 h 111"/>
                <a:gd name="T56" fmla="*/ 22 w 179"/>
                <a:gd name="T57" fmla="*/ 39 h 111"/>
                <a:gd name="T58" fmla="*/ 32 w 179"/>
                <a:gd name="T59" fmla="*/ 37 h 111"/>
                <a:gd name="T60" fmla="*/ 36 w 179"/>
                <a:gd name="T61" fmla="*/ 43 h 111"/>
                <a:gd name="T62" fmla="*/ 39 w 179"/>
                <a:gd name="T63" fmla="*/ 50 h 111"/>
                <a:gd name="T64" fmla="*/ 41 w 179"/>
                <a:gd name="T65" fmla="*/ 65 h 111"/>
                <a:gd name="T66" fmla="*/ 40 w 179"/>
                <a:gd name="T67" fmla="*/ 76 h 111"/>
                <a:gd name="T68" fmla="*/ 41 w 179"/>
                <a:gd name="T69" fmla="*/ 87 h 111"/>
                <a:gd name="T70" fmla="*/ 49 w 179"/>
                <a:gd name="T71" fmla="*/ 104 h 111"/>
                <a:gd name="T72" fmla="*/ 53 w 179"/>
                <a:gd name="T73" fmla="*/ 103 h 111"/>
                <a:gd name="T74" fmla="*/ 55 w 179"/>
                <a:gd name="T75" fmla="*/ 102 h 111"/>
                <a:gd name="T76" fmla="*/ 57 w 179"/>
                <a:gd name="T77" fmla="*/ 103 h 111"/>
                <a:gd name="T78" fmla="*/ 61 w 179"/>
                <a:gd name="T79" fmla="*/ 105 h 111"/>
                <a:gd name="T80" fmla="*/ 67 w 179"/>
                <a:gd name="T81" fmla="*/ 109 h 111"/>
                <a:gd name="T82" fmla="*/ 76 w 179"/>
                <a:gd name="T83" fmla="*/ 103 h 111"/>
                <a:gd name="T84" fmla="*/ 84 w 179"/>
                <a:gd name="T85" fmla="*/ 111 h 111"/>
                <a:gd name="T86" fmla="*/ 87 w 179"/>
                <a:gd name="T87" fmla="*/ 110 h 111"/>
                <a:gd name="T88" fmla="*/ 103 w 179"/>
                <a:gd name="T89" fmla="*/ 107 h 111"/>
                <a:gd name="T90" fmla="*/ 107 w 179"/>
                <a:gd name="T91" fmla="*/ 107 h 111"/>
                <a:gd name="T92" fmla="*/ 114 w 179"/>
                <a:gd name="T93" fmla="*/ 105 h 111"/>
                <a:gd name="T94" fmla="*/ 119 w 179"/>
                <a:gd name="T95" fmla="*/ 106 h 111"/>
                <a:gd name="T96" fmla="*/ 129 w 179"/>
                <a:gd name="T97" fmla="*/ 106 h 111"/>
                <a:gd name="T98" fmla="*/ 135 w 179"/>
                <a:gd name="T99" fmla="*/ 99 h 111"/>
                <a:gd name="T100" fmla="*/ 139 w 179"/>
                <a:gd name="T101" fmla="*/ 102 h 111"/>
                <a:gd name="T102" fmla="*/ 155 w 179"/>
                <a:gd name="T103" fmla="*/ 104 h 111"/>
                <a:gd name="T104" fmla="*/ 161 w 179"/>
                <a:gd name="T105" fmla="*/ 102 h 111"/>
                <a:gd name="T106" fmla="*/ 168 w 179"/>
                <a:gd name="T107" fmla="*/ 98 h 111"/>
                <a:gd name="T108" fmla="*/ 170 w 179"/>
                <a:gd name="T109" fmla="*/ 90 h 111"/>
                <a:gd name="T110" fmla="*/ 176 w 179"/>
                <a:gd name="T111" fmla="*/ 8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111">
                  <a:moveTo>
                    <a:pt x="178" y="80"/>
                  </a:moveTo>
                  <a:cubicBezTo>
                    <a:pt x="178" y="78"/>
                    <a:pt x="176" y="75"/>
                    <a:pt x="173" y="74"/>
                  </a:cubicBezTo>
                  <a:cubicBezTo>
                    <a:pt x="172" y="73"/>
                    <a:pt x="171" y="72"/>
                    <a:pt x="171" y="70"/>
                  </a:cubicBezTo>
                  <a:cubicBezTo>
                    <a:pt x="171" y="69"/>
                    <a:pt x="171" y="68"/>
                    <a:pt x="171" y="67"/>
                  </a:cubicBezTo>
                  <a:cubicBezTo>
                    <a:pt x="171" y="66"/>
                    <a:pt x="171" y="65"/>
                    <a:pt x="170" y="64"/>
                  </a:cubicBezTo>
                  <a:cubicBezTo>
                    <a:pt x="170" y="61"/>
                    <a:pt x="169" y="56"/>
                    <a:pt x="163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6" y="52"/>
                    <a:pt x="153" y="52"/>
                    <a:pt x="150" y="50"/>
                  </a:cubicBezTo>
                  <a:cubicBezTo>
                    <a:pt x="147" y="49"/>
                    <a:pt x="145" y="48"/>
                    <a:pt x="143" y="48"/>
                  </a:cubicBezTo>
                  <a:cubicBezTo>
                    <a:pt x="140" y="48"/>
                    <a:pt x="137" y="49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29" y="50"/>
                    <a:pt x="127" y="50"/>
                    <a:pt x="126" y="50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18" y="51"/>
                    <a:pt x="112" y="56"/>
                    <a:pt x="107" y="60"/>
                  </a:cubicBezTo>
                  <a:cubicBezTo>
                    <a:pt x="106" y="62"/>
                    <a:pt x="105" y="63"/>
                    <a:pt x="104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5"/>
                    <a:pt x="100" y="67"/>
                    <a:pt x="99" y="67"/>
                  </a:cubicBezTo>
                  <a:cubicBezTo>
                    <a:pt x="98" y="67"/>
                    <a:pt x="98" y="67"/>
                    <a:pt x="98" y="66"/>
                  </a:cubicBezTo>
                  <a:cubicBezTo>
                    <a:pt x="97" y="65"/>
                    <a:pt x="96" y="63"/>
                    <a:pt x="94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0" y="63"/>
                    <a:pt x="89" y="64"/>
                    <a:pt x="87" y="65"/>
                  </a:cubicBezTo>
                  <a:cubicBezTo>
                    <a:pt x="87" y="65"/>
                    <a:pt x="86" y="65"/>
                    <a:pt x="85" y="65"/>
                  </a:cubicBezTo>
                  <a:cubicBezTo>
                    <a:pt x="85" y="65"/>
                    <a:pt x="84" y="65"/>
                    <a:pt x="83" y="64"/>
                  </a:cubicBezTo>
                  <a:cubicBezTo>
                    <a:pt x="82" y="63"/>
                    <a:pt x="81" y="62"/>
                    <a:pt x="78" y="62"/>
                  </a:cubicBezTo>
                  <a:cubicBezTo>
                    <a:pt x="78" y="62"/>
                    <a:pt x="78" y="62"/>
                    <a:pt x="77" y="62"/>
                  </a:cubicBezTo>
                  <a:cubicBezTo>
                    <a:pt x="76" y="62"/>
                    <a:pt x="75" y="62"/>
                    <a:pt x="74" y="62"/>
                  </a:cubicBezTo>
                  <a:cubicBezTo>
                    <a:pt x="74" y="60"/>
                    <a:pt x="75" y="58"/>
                    <a:pt x="75" y="56"/>
                  </a:cubicBezTo>
                  <a:cubicBezTo>
                    <a:pt x="77" y="49"/>
                    <a:pt x="79" y="42"/>
                    <a:pt x="72" y="34"/>
                  </a:cubicBezTo>
                  <a:cubicBezTo>
                    <a:pt x="70" y="31"/>
                    <a:pt x="67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2" y="31"/>
                    <a:pt x="62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0"/>
                    <a:pt x="60" y="30"/>
                    <a:pt x="60" y="27"/>
                  </a:cubicBezTo>
                  <a:cubicBezTo>
                    <a:pt x="60" y="26"/>
                    <a:pt x="60" y="24"/>
                    <a:pt x="59" y="23"/>
                  </a:cubicBezTo>
                  <a:cubicBezTo>
                    <a:pt x="58" y="19"/>
                    <a:pt x="55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7" y="18"/>
                    <a:pt x="46" y="19"/>
                    <a:pt x="44" y="20"/>
                  </a:cubicBezTo>
                  <a:cubicBezTo>
                    <a:pt x="44" y="21"/>
                    <a:pt x="43" y="21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0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19"/>
                    <a:pt x="38" y="18"/>
                    <a:pt x="38" y="17"/>
                  </a:cubicBezTo>
                  <a:cubicBezTo>
                    <a:pt x="37" y="14"/>
                    <a:pt x="35" y="12"/>
                    <a:pt x="31" y="10"/>
                  </a:cubicBezTo>
                  <a:cubicBezTo>
                    <a:pt x="30" y="9"/>
                    <a:pt x="29" y="9"/>
                    <a:pt x="27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4" y="3"/>
                    <a:pt x="2" y="7"/>
                  </a:cubicBezTo>
                  <a:cubicBezTo>
                    <a:pt x="0" y="10"/>
                    <a:pt x="1" y="13"/>
                    <a:pt x="3" y="16"/>
                  </a:cubicBezTo>
                  <a:cubicBezTo>
                    <a:pt x="4" y="18"/>
                    <a:pt x="5" y="20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8" y="29"/>
                    <a:pt x="9" y="31"/>
                    <a:pt x="11" y="33"/>
                  </a:cubicBezTo>
                  <a:cubicBezTo>
                    <a:pt x="13" y="35"/>
                    <a:pt x="16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5" y="38"/>
                    <a:pt x="27" y="38"/>
                  </a:cubicBezTo>
                  <a:cubicBezTo>
                    <a:pt x="28" y="37"/>
                    <a:pt x="31" y="37"/>
                    <a:pt x="32" y="37"/>
                  </a:cubicBezTo>
                  <a:cubicBezTo>
                    <a:pt x="33" y="37"/>
                    <a:pt x="34" y="37"/>
                    <a:pt x="35" y="38"/>
                  </a:cubicBezTo>
                  <a:cubicBezTo>
                    <a:pt x="35" y="38"/>
                    <a:pt x="36" y="41"/>
                    <a:pt x="36" y="43"/>
                  </a:cubicBezTo>
                  <a:cubicBezTo>
                    <a:pt x="37" y="44"/>
                    <a:pt x="37" y="46"/>
                    <a:pt x="37" y="47"/>
                  </a:cubicBezTo>
                  <a:cubicBezTo>
                    <a:pt x="38" y="48"/>
                    <a:pt x="38" y="49"/>
                    <a:pt x="39" y="50"/>
                  </a:cubicBezTo>
                  <a:cubicBezTo>
                    <a:pt x="41" y="54"/>
                    <a:pt x="43" y="58"/>
                    <a:pt x="42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7"/>
                    <a:pt x="40" y="68"/>
                    <a:pt x="40" y="69"/>
                  </a:cubicBezTo>
                  <a:cubicBezTo>
                    <a:pt x="40" y="72"/>
                    <a:pt x="40" y="74"/>
                    <a:pt x="40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81"/>
                    <a:pt x="41" y="84"/>
                    <a:pt x="41" y="87"/>
                  </a:cubicBezTo>
                  <a:cubicBezTo>
                    <a:pt x="42" y="89"/>
                    <a:pt x="42" y="92"/>
                    <a:pt x="42" y="94"/>
                  </a:cubicBezTo>
                  <a:cubicBezTo>
                    <a:pt x="42" y="97"/>
                    <a:pt x="42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51" y="104"/>
                    <a:pt x="53" y="103"/>
                    <a:pt x="53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3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6"/>
                    <a:pt x="62" y="107"/>
                    <a:pt x="63" y="107"/>
                  </a:cubicBezTo>
                  <a:cubicBezTo>
                    <a:pt x="64" y="108"/>
                    <a:pt x="66" y="109"/>
                    <a:pt x="67" y="109"/>
                  </a:cubicBezTo>
                  <a:cubicBezTo>
                    <a:pt x="70" y="109"/>
                    <a:pt x="73" y="107"/>
                    <a:pt x="75" y="105"/>
                  </a:cubicBezTo>
                  <a:cubicBezTo>
                    <a:pt x="76" y="104"/>
                    <a:pt x="76" y="104"/>
                    <a:pt x="76" y="103"/>
                  </a:cubicBezTo>
                  <a:cubicBezTo>
                    <a:pt x="76" y="104"/>
                    <a:pt x="76" y="105"/>
                    <a:pt x="77" y="106"/>
                  </a:cubicBezTo>
                  <a:cubicBezTo>
                    <a:pt x="77" y="108"/>
                    <a:pt x="79" y="111"/>
                    <a:pt x="84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90" y="110"/>
                    <a:pt x="92" y="109"/>
                    <a:pt x="95" y="108"/>
                  </a:cubicBezTo>
                  <a:cubicBezTo>
                    <a:pt x="98" y="108"/>
                    <a:pt x="100" y="107"/>
                    <a:pt x="103" y="107"/>
                  </a:cubicBezTo>
                  <a:cubicBezTo>
                    <a:pt x="103" y="107"/>
                    <a:pt x="103" y="107"/>
                    <a:pt x="104" y="107"/>
                  </a:cubicBezTo>
                  <a:cubicBezTo>
                    <a:pt x="105" y="107"/>
                    <a:pt x="106" y="107"/>
                    <a:pt x="107" y="107"/>
                  </a:cubicBezTo>
                  <a:cubicBezTo>
                    <a:pt x="109" y="107"/>
                    <a:pt x="111" y="107"/>
                    <a:pt x="113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6"/>
                  </a:cubicBezTo>
                  <a:cubicBezTo>
                    <a:pt x="116" y="106"/>
                    <a:pt x="117" y="106"/>
                    <a:pt x="119" y="106"/>
                  </a:cubicBezTo>
                  <a:cubicBezTo>
                    <a:pt x="119" y="107"/>
                    <a:pt x="120" y="107"/>
                    <a:pt x="121" y="107"/>
                  </a:cubicBezTo>
                  <a:cubicBezTo>
                    <a:pt x="124" y="107"/>
                    <a:pt x="127" y="106"/>
                    <a:pt x="129" y="106"/>
                  </a:cubicBezTo>
                  <a:cubicBezTo>
                    <a:pt x="132" y="105"/>
                    <a:pt x="133" y="103"/>
                    <a:pt x="134" y="101"/>
                  </a:cubicBezTo>
                  <a:cubicBezTo>
                    <a:pt x="134" y="100"/>
                    <a:pt x="135" y="100"/>
                    <a:pt x="135" y="99"/>
                  </a:cubicBezTo>
                  <a:cubicBezTo>
                    <a:pt x="135" y="100"/>
                    <a:pt x="136" y="100"/>
                    <a:pt x="136" y="100"/>
                  </a:cubicBezTo>
                  <a:cubicBezTo>
                    <a:pt x="137" y="101"/>
                    <a:pt x="138" y="102"/>
                    <a:pt x="139" y="102"/>
                  </a:cubicBezTo>
                  <a:cubicBezTo>
                    <a:pt x="143" y="104"/>
                    <a:pt x="147" y="105"/>
                    <a:pt x="151" y="105"/>
                  </a:cubicBezTo>
                  <a:cubicBezTo>
                    <a:pt x="152" y="105"/>
                    <a:pt x="154" y="104"/>
                    <a:pt x="155" y="104"/>
                  </a:cubicBezTo>
                  <a:cubicBezTo>
                    <a:pt x="157" y="104"/>
                    <a:pt x="159" y="103"/>
                    <a:pt x="160" y="102"/>
                  </a:cubicBezTo>
                  <a:cubicBezTo>
                    <a:pt x="160" y="102"/>
                    <a:pt x="161" y="102"/>
                    <a:pt x="161" y="102"/>
                  </a:cubicBezTo>
                  <a:cubicBezTo>
                    <a:pt x="161" y="101"/>
                    <a:pt x="162" y="101"/>
                    <a:pt x="163" y="101"/>
                  </a:cubicBezTo>
                  <a:cubicBezTo>
                    <a:pt x="164" y="101"/>
                    <a:pt x="166" y="100"/>
                    <a:pt x="168" y="98"/>
                  </a:cubicBezTo>
                  <a:cubicBezTo>
                    <a:pt x="169" y="96"/>
                    <a:pt x="170" y="94"/>
                    <a:pt x="170" y="93"/>
                  </a:cubicBezTo>
                  <a:cubicBezTo>
                    <a:pt x="170" y="92"/>
                    <a:pt x="170" y="91"/>
                    <a:pt x="170" y="90"/>
                  </a:cubicBezTo>
                  <a:cubicBezTo>
                    <a:pt x="170" y="90"/>
                    <a:pt x="171" y="89"/>
                    <a:pt x="172" y="89"/>
                  </a:cubicBezTo>
                  <a:cubicBezTo>
                    <a:pt x="174" y="88"/>
                    <a:pt x="175" y="87"/>
                    <a:pt x="176" y="86"/>
                  </a:cubicBezTo>
                  <a:cubicBezTo>
                    <a:pt x="178" y="84"/>
                    <a:pt x="179" y="82"/>
                    <a:pt x="178" y="8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7703741" y="3725060"/>
              <a:ext cx="213382" cy="216522"/>
            </a:xfrm>
            <a:custGeom>
              <a:avLst/>
              <a:gdLst>
                <a:gd name="T0" fmla="*/ 38 w 39"/>
                <a:gd name="T1" fmla="*/ 22 h 44"/>
                <a:gd name="T2" fmla="*/ 37 w 39"/>
                <a:gd name="T3" fmla="*/ 19 h 44"/>
                <a:gd name="T4" fmla="*/ 37 w 39"/>
                <a:gd name="T5" fmla="*/ 18 h 44"/>
                <a:gd name="T6" fmla="*/ 34 w 39"/>
                <a:gd name="T7" fmla="*/ 8 h 44"/>
                <a:gd name="T8" fmla="*/ 27 w 39"/>
                <a:gd name="T9" fmla="*/ 1 h 44"/>
                <a:gd name="T10" fmla="*/ 22 w 39"/>
                <a:gd name="T11" fmla="*/ 0 h 44"/>
                <a:gd name="T12" fmla="*/ 12 w 39"/>
                <a:gd name="T13" fmla="*/ 3 h 44"/>
                <a:gd name="T14" fmla="*/ 8 w 39"/>
                <a:gd name="T15" fmla="*/ 10 h 44"/>
                <a:gd name="T16" fmla="*/ 6 w 39"/>
                <a:gd name="T17" fmla="*/ 14 h 44"/>
                <a:gd name="T18" fmla="*/ 5 w 39"/>
                <a:gd name="T19" fmla="*/ 15 h 44"/>
                <a:gd name="T20" fmla="*/ 2 w 39"/>
                <a:gd name="T21" fmla="*/ 26 h 44"/>
                <a:gd name="T22" fmla="*/ 6 w 39"/>
                <a:gd name="T23" fmla="*/ 31 h 44"/>
                <a:gd name="T24" fmla="*/ 8 w 39"/>
                <a:gd name="T25" fmla="*/ 33 h 44"/>
                <a:gd name="T26" fmla="*/ 14 w 39"/>
                <a:gd name="T27" fmla="*/ 38 h 44"/>
                <a:gd name="T28" fmla="*/ 19 w 39"/>
                <a:gd name="T29" fmla="*/ 41 h 44"/>
                <a:gd name="T30" fmla="*/ 22 w 39"/>
                <a:gd name="T31" fmla="*/ 43 h 44"/>
                <a:gd name="T32" fmla="*/ 27 w 39"/>
                <a:gd name="T33" fmla="*/ 44 h 44"/>
                <a:gd name="T34" fmla="*/ 33 w 39"/>
                <a:gd name="T35" fmla="*/ 43 h 44"/>
                <a:gd name="T36" fmla="*/ 38 w 39"/>
                <a:gd name="T37" fmla="*/ 36 h 44"/>
                <a:gd name="T38" fmla="*/ 38 w 39"/>
                <a:gd name="T3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4">
                  <a:moveTo>
                    <a:pt x="38" y="22"/>
                  </a:move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5"/>
                    <a:pt x="36" y="11"/>
                    <a:pt x="34" y="8"/>
                  </a:cubicBezTo>
                  <a:cubicBezTo>
                    <a:pt x="33" y="5"/>
                    <a:pt x="30" y="2"/>
                    <a:pt x="27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4" y="1"/>
                    <a:pt x="12" y="3"/>
                  </a:cubicBezTo>
                  <a:cubicBezTo>
                    <a:pt x="10" y="5"/>
                    <a:pt x="9" y="8"/>
                    <a:pt x="8" y="10"/>
                  </a:cubicBezTo>
                  <a:cubicBezTo>
                    <a:pt x="8" y="11"/>
                    <a:pt x="7" y="13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7"/>
                    <a:pt x="0" y="21"/>
                    <a:pt x="2" y="26"/>
                  </a:cubicBezTo>
                  <a:cubicBezTo>
                    <a:pt x="3" y="29"/>
                    <a:pt x="5" y="30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10" y="35"/>
                    <a:pt x="12" y="37"/>
                    <a:pt x="14" y="38"/>
                  </a:cubicBezTo>
                  <a:cubicBezTo>
                    <a:pt x="16" y="40"/>
                    <a:pt x="18" y="41"/>
                    <a:pt x="19" y="41"/>
                  </a:cubicBezTo>
                  <a:cubicBezTo>
                    <a:pt x="20" y="42"/>
                    <a:pt x="21" y="42"/>
                    <a:pt x="22" y="43"/>
                  </a:cubicBezTo>
                  <a:cubicBezTo>
                    <a:pt x="24" y="44"/>
                    <a:pt x="26" y="44"/>
                    <a:pt x="27" y="44"/>
                  </a:cubicBezTo>
                  <a:cubicBezTo>
                    <a:pt x="29" y="44"/>
                    <a:pt x="31" y="44"/>
                    <a:pt x="33" y="43"/>
                  </a:cubicBezTo>
                  <a:cubicBezTo>
                    <a:pt x="35" y="41"/>
                    <a:pt x="37" y="39"/>
                    <a:pt x="38" y="36"/>
                  </a:cubicBezTo>
                  <a:cubicBezTo>
                    <a:pt x="39" y="31"/>
                    <a:pt x="38" y="26"/>
                    <a:pt x="38" y="2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7621671" y="4874867"/>
              <a:ext cx="82070" cy="78396"/>
            </a:xfrm>
            <a:custGeom>
              <a:avLst/>
              <a:gdLst>
                <a:gd name="T0" fmla="*/ 10 w 15"/>
                <a:gd name="T1" fmla="*/ 1 h 16"/>
                <a:gd name="T2" fmla="*/ 6 w 15"/>
                <a:gd name="T3" fmla="*/ 0 h 16"/>
                <a:gd name="T4" fmla="*/ 1 w 15"/>
                <a:gd name="T5" fmla="*/ 2 h 16"/>
                <a:gd name="T6" fmla="*/ 0 w 15"/>
                <a:gd name="T7" fmla="*/ 7 h 16"/>
                <a:gd name="T8" fmla="*/ 10 w 15"/>
                <a:gd name="T9" fmla="*/ 16 h 16"/>
                <a:gd name="T10" fmla="*/ 10 w 15"/>
                <a:gd name="T11" fmla="*/ 16 h 16"/>
                <a:gd name="T12" fmla="*/ 12 w 15"/>
                <a:gd name="T13" fmla="*/ 16 h 16"/>
                <a:gd name="T14" fmla="*/ 15 w 15"/>
                <a:gd name="T15" fmla="*/ 10 h 16"/>
                <a:gd name="T16" fmla="*/ 10 w 15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0" y="1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1" y="11"/>
                    <a:pt x="6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4" y="15"/>
                    <a:pt x="15" y="13"/>
                    <a:pt x="15" y="10"/>
                  </a:cubicBezTo>
                  <a:cubicBezTo>
                    <a:pt x="15" y="7"/>
                    <a:pt x="12" y="3"/>
                    <a:pt x="10" y="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7933537" y="4835669"/>
              <a:ext cx="65656" cy="54131"/>
            </a:xfrm>
            <a:custGeom>
              <a:avLst/>
              <a:gdLst>
                <a:gd name="T0" fmla="*/ 11 w 12"/>
                <a:gd name="T1" fmla="*/ 4 h 11"/>
                <a:gd name="T2" fmla="*/ 7 w 12"/>
                <a:gd name="T3" fmla="*/ 0 h 11"/>
                <a:gd name="T4" fmla="*/ 1 w 12"/>
                <a:gd name="T5" fmla="*/ 6 h 11"/>
                <a:gd name="T6" fmla="*/ 3 w 12"/>
                <a:gd name="T7" fmla="*/ 10 h 11"/>
                <a:gd name="T8" fmla="*/ 5 w 12"/>
                <a:gd name="T9" fmla="*/ 11 h 11"/>
                <a:gd name="T10" fmla="*/ 5 w 12"/>
                <a:gd name="T11" fmla="*/ 11 h 11"/>
                <a:gd name="T12" fmla="*/ 10 w 12"/>
                <a:gd name="T13" fmla="*/ 8 h 11"/>
                <a:gd name="T14" fmla="*/ 11 w 12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1" y="0"/>
                    <a:pt x="8" y="0"/>
                    <a:pt x="7" y="0"/>
                  </a:cubicBezTo>
                  <a:cubicBezTo>
                    <a:pt x="3" y="0"/>
                    <a:pt x="1" y="4"/>
                    <a:pt x="1" y="6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7"/>
                    <a:pt x="12" y="6"/>
                    <a:pt x="11" y="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6146464" y="4036777"/>
              <a:ext cx="1171549" cy="946351"/>
            </a:xfrm>
            <a:custGeom>
              <a:avLst/>
              <a:gdLst>
                <a:gd name="T0" fmla="*/ 209 w 215"/>
                <a:gd name="T1" fmla="*/ 139 h 191"/>
                <a:gd name="T2" fmla="*/ 205 w 215"/>
                <a:gd name="T3" fmla="*/ 135 h 191"/>
                <a:gd name="T4" fmla="*/ 197 w 215"/>
                <a:gd name="T5" fmla="*/ 125 h 191"/>
                <a:gd name="T6" fmla="*/ 189 w 215"/>
                <a:gd name="T7" fmla="*/ 119 h 191"/>
                <a:gd name="T8" fmla="*/ 181 w 215"/>
                <a:gd name="T9" fmla="*/ 110 h 191"/>
                <a:gd name="T10" fmla="*/ 178 w 215"/>
                <a:gd name="T11" fmla="*/ 104 h 191"/>
                <a:gd name="T12" fmla="*/ 179 w 215"/>
                <a:gd name="T13" fmla="*/ 90 h 191"/>
                <a:gd name="T14" fmla="*/ 181 w 215"/>
                <a:gd name="T15" fmla="*/ 69 h 191"/>
                <a:gd name="T16" fmla="*/ 180 w 215"/>
                <a:gd name="T17" fmla="*/ 57 h 191"/>
                <a:gd name="T18" fmla="*/ 182 w 215"/>
                <a:gd name="T19" fmla="*/ 50 h 191"/>
                <a:gd name="T20" fmla="*/ 184 w 215"/>
                <a:gd name="T21" fmla="*/ 44 h 191"/>
                <a:gd name="T22" fmla="*/ 185 w 215"/>
                <a:gd name="T23" fmla="*/ 35 h 191"/>
                <a:gd name="T24" fmla="*/ 181 w 215"/>
                <a:gd name="T25" fmla="*/ 21 h 191"/>
                <a:gd name="T26" fmla="*/ 177 w 215"/>
                <a:gd name="T27" fmla="*/ 16 h 191"/>
                <a:gd name="T28" fmla="*/ 165 w 215"/>
                <a:gd name="T29" fmla="*/ 3 h 191"/>
                <a:gd name="T30" fmla="*/ 149 w 215"/>
                <a:gd name="T31" fmla="*/ 9 h 191"/>
                <a:gd name="T32" fmla="*/ 148 w 215"/>
                <a:gd name="T33" fmla="*/ 15 h 191"/>
                <a:gd name="T34" fmla="*/ 146 w 215"/>
                <a:gd name="T35" fmla="*/ 30 h 191"/>
                <a:gd name="T36" fmla="*/ 145 w 215"/>
                <a:gd name="T37" fmla="*/ 38 h 191"/>
                <a:gd name="T38" fmla="*/ 146 w 215"/>
                <a:gd name="T39" fmla="*/ 50 h 191"/>
                <a:gd name="T40" fmla="*/ 143 w 215"/>
                <a:gd name="T41" fmla="*/ 62 h 191"/>
                <a:gd name="T42" fmla="*/ 141 w 215"/>
                <a:gd name="T43" fmla="*/ 44 h 191"/>
                <a:gd name="T44" fmla="*/ 138 w 215"/>
                <a:gd name="T45" fmla="*/ 16 h 191"/>
                <a:gd name="T46" fmla="*/ 131 w 215"/>
                <a:gd name="T47" fmla="*/ 10 h 191"/>
                <a:gd name="T48" fmla="*/ 5 w 215"/>
                <a:gd name="T49" fmla="*/ 82 h 191"/>
                <a:gd name="T50" fmla="*/ 2 w 215"/>
                <a:gd name="T51" fmla="*/ 98 h 191"/>
                <a:gd name="T52" fmla="*/ 3 w 215"/>
                <a:gd name="T53" fmla="*/ 104 h 191"/>
                <a:gd name="T54" fmla="*/ 15 w 215"/>
                <a:gd name="T55" fmla="*/ 121 h 191"/>
                <a:gd name="T56" fmla="*/ 30 w 215"/>
                <a:gd name="T57" fmla="*/ 128 h 191"/>
                <a:gd name="T58" fmla="*/ 32 w 215"/>
                <a:gd name="T59" fmla="*/ 127 h 191"/>
                <a:gd name="T60" fmla="*/ 35 w 215"/>
                <a:gd name="T61" fmla="*/ 128 h 191"/>
                <a:gd name="T62" fmla="*/ 34 w 215"/>
                <a:gd name="T63" fmla="*/ 140 h 191"/>
                <a:gd name="T64" fmla="*/ 36 w 215"/>
                <a:gd name="T65" fmla="*/ 163 h 191"/>
                <a:gd name="T66" fmla="*/ 49 w 215"/>
                <a:gd name="T67" fmla="*/ 165 h 191"/>
                <a:gd name="T68" fmla="*/ 59 w 215"/>
                <a:gd name="T69" fmla="*/ 167 h 191"/>
                <a:gd name="T70" fmla="*/ 74 w 215"/>
                <a:gd name="T71" fmla="*/ 170 h 191"/>
                <a:gd name="T72" fmla="*/ 82 w 215"/>
                <a:gd name="T73" fmla="*/ 172 h 191"/>
                <a:gd name="T74" fmla="*/ 101 w 215"/>
                <a:gd name="T75" fmla="*/ 167 h 191"/>
                <a:gd name="T76" fmla="*/ 108 w 215"/>
                <a:gd name="T77" fmla="*/ 168 h 191"/>
                <a:gd name="T78" fmla="*/ 120 w 215"/>
                <a:gd name="T79" fmla="*/ 169 h 191"/>
                <a:gd name="T80" fmla="*/ 131 w 215"/>
                <a:gd name="T81" fmla="*/ 158 h 191"/>
                <a:gd name="T82" fmla="*/ 134 w 215"/>
                <a:gd name="T83" fmla="*/ 153 h 191"/>
                <a:gd name="T84" fmla="*/ 134 w 215"/>
                <a:gd name="T85" fmla="*/ 158 h 191"/>
                <a:gd name="T86" fmla="*/ 133 w 215"/>
                <a:gd name="T87" fmla="*/ 167 h 191"/>
                <a:gd name="T88" fmla="*/ 144 w 215"/>
                <a:gd name="T89" fmla="*/ 169 h 191"/>
                <a:gd name="T90" fmla="*/ 145 w 215"/>
                <a:gd name="T91" fmla="*/ 174 h 191"/>
                <a:gd name="T92" fmla="*/ 157 w 215"/>
                <a:gd name="T93" fmla="*/ 184 h 191"/>
                <a:gd name="T94" fmla="*/ 167 w 215"/>
                <a:gd name="T95" fmla="*/ 188 h 191"/>
                <a:gd name="T96" fmla="*/ 184 w 215"/>
                <a:gd name="T97" fmla="*/ 189 h 191"/>
                <a:gd name="T98" fmla="*/ 195 w 215"/>
                <a:gd name="T99" fmla="*/ 179 h 191"/>
                <a:gd name="T100" fmla="*/ 195 w 215"/>
                <a:gd name="T101" fmla="*/ 173 h 191"/>
                <a:gd name="T102" fmla="*/ 195 w 215"/>
                <a:gd name="T103" fmla="*/ 165 h 191"/>
                <a:gd name="T104" fmla="*/ 191 w 215"/>
                <a:gd name="T105" fmla="*/ 156 h 191"/>
                <a:gd name="T106" fmla="*/ 192 w 215"/>
                <a:gd name="T107" fmla="*/ 155 h 191"/>
                <a:gd name="T108" fmla="*/ 198 w 215"/>
                <a:gd name="T109" fmla="*/ 158 h 191"/>
                <a:gd name="T110" fmla="*/ 202 w 215"/>
                <a:gd name="T111" fmla="*/ 157 h 191"/>
                <a:gd name="T112" fmla="*/ 207 w 215"/>
                <a:gd name="T113" fmla="*/ 161 h 191"/>
                <a:gd name="T114" fmla="*/ 214 w 215"/>
                <a:gd name="T115" fmla="*/ 15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1">
                  <a:moveTo>
                    <a:pt x="212" y="142"/>
                  </a:moveTo>
                  <a:cubicBezTo>
                    <a:pt x="211" y="141"/>
                    <a:pt x="210" y="140"/>
                    <a:pt x="209" y="139"/>
                  </a:cubicBezTo>
                  <a:cubicBezTo>
                    <a:pt x="209" y="139"/>
                    <a:pt x="208" y="138"/>
                    <a:pt x="207" y="138"/>
                  </a:cubicBezTo>
                  <a:cubicBezTo>
                    <a:pt x="207" y="137"/>
                    <a:pt x="206" y="136"/>
                    <a:pt x="205" y="135"/>
                  </a:cubicBezTo>
                  <a:cubicBezTo>
                    <a:pt x="205" y="134"/>
                    <a:pt x="205" y="134"/>
                    <a:pt x="204" y="133"/>
                  </a:cubicBezTo>
                  <a:cubicBezTo>
                    <a:pt x="202" y="130"/>
                    <a:pt x="199" y="127"/>
                    <a:pt x="197" y="125"/>
                  </a:cubicBezTo>
                  <a:cubicBezTo>
                    <a:pt x="196" y="124"/>
                    <a:pt x="195" y="124"/>
                    <a:pt x="194" y="123"/>
                  </a:cubicBezTo>
                  <a:cubicBezTo>
                    <a:pt x="193" y="121"/>
                    <a:pt x="191" y="120"/>
                    <a:pt x="189" y="119"/>
                  </a:cubicBezTo>
                  <a:cubicBezTo>
                    <a:pt x="187" y="118"/>
                    <a:pt x="185" y="117"/>
                    <a:pt x="184" y="115"/>
                  </a:cubicBezTo>
                  <a:cubicBezTo>
                    <a:pt x="183" y="114"/>
                    <a:pt x="182" y="112"/>
                    <a:pt x="181" y="110"/>
                  </a:cubicBezTo>
                  <a:cubicBezTo>
                    <a:pt x="181" y="109"/>
                    <a:pt x="181" y="109"/>
                    <a:pt x="181" y="108"/>
                  </a:cubicBezTo>
                  <a:cubicBezTo>
                    <a:pt x="180" y="107"/>
                    <a:pt x="179" y="105"/>
                    <a:pt x="178" y="104"/>
                  </a:cubicBezTo>
                  <a:cubicBezTo>
                    <a:pt x="178" y="103"/>
                    <a:pt x="177" y="102"/>
                    <a:pt x="177" y="101"/>
                  </a:cubicBezTo>
                  <a:cubicBezTo>
                    <a:pt x="175" y="98"/>
                    <a:pt x="177" y="95"/>
                    <a:pt x="179" y="90"/>
                  </a:cubicBezTo>
                  <a:cubicBezTo>
                    <a:pt x="182" y="86"/>
                    <a:pt x="184" y="80"/>
                    <a:pt x="183" y="75"/>
                  </a:cubicBezTo>
                  <a:cubicBezTo>
                    <a:pt x="183" y="73"/>
                    <a:pt x="182" y="71"/>
                    <a:pt x="181" y="69"/>
                  </a:cubicBezTo>
                  <a:cubicBezTo>
                    <a:pt x="180" y="66"/>
                    <a:pt x="179" y="64"/>
                    <a:pt x="179" y="61"/>
                  </a:cubicBezTo>
                  <a:cubicBezTo>
                    <a:pt x="179" y="60"/>
                    <a:pt x="179" y="59"/>
                    <a:pt x="180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4"/>
                    <a:pt x="182" y="52"/>
                    <a:pt x="182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47"/>
                    <a:pt x="183" y="46"/>
                    <a:pt x="184" y="44"/>
                  </a:cubicBezTo>
                  <a:cubicBezTo>
                    <a:pt x="185" y="42"/>
                    <a:pt x="185" y="39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2"/>
                    <a:pt x="185" y="29"/>
                    <a:pt x="184" y="25"/>
                  </a:cubicBezTo>
                  <a:cubicBezTo>
                    <a:pt x="183" y="23"/>
                    <a:pt x="182" y="22"/>
                    <a:pt x="181" y="21"/>
                  </a:cubicBezTo>
                  <a:cubicBezTo>
                    <a:pt x="180" y="20"/>
                    <a:pt x="180" y="19"/>
                    <a:pt x="179" y="19"/>
                  </a:cubicBezTo>
                  <a:cubicBezTo>
                    <a:pt x="179" y="18"/>
                    <a:pt x="178" y="17"/>
                    <a:pt x="177" y="16"/>
                  </a:cubicBezTo>
                  <a:cubicBezTo>
                    <a:pt x="175" y="12"/>
                    <a:pt x="173" y="7"/>
                    <a:pt x="168" y="5"/>
                  </a:cubicBezTo>
                  <a:cubicBezTo>
                    <a:pt x="167" y="4"/>
                    <a:pt x="166" y="4"/>
                    <a:pt x="165" y="3"/>
                  </a:cubicBezTo>
                  <a:cubicBezTo>
                    <a:pt x="163" y="2"/>
                    <a:pt x="160" y="0"/>
                    <a:pt x="157" y="0"/>
                  </a:cubicBezTo>
                  <a:cubicBezTo>
                    <a:pt x="151" y="0"/>
                    <a:pt x="149" y="6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4"/>
                    <a:pt x="148" y="15"/>
                  </a:cubicBezTo>
                  <a:cubicBezTo>
                    <a:pt x="147" y="17"/>
                    <a:pt x="147" y="20"/>
                    <a:pt x="146" y="22"/>
                  </a:cubicBezTo>
                  <a:cubicBezTo>
                    <a:pt x="146" y="24"/>
                    <a:pt x="146" y="27"/>
                    <a:pt x="146" y="30"/>
                  </a:cubicBezTo>
                  <a:cubicBezTo>
                    <a:pt x="146" y="31"/>
                    <a:pt x="146" y="33"/>
                    <a:pt x="146" y="34"/>
                  </a:cubicBezTo>
                  <a:cubicBezTo>
                    <a:pt x="146" y="36"/>
                    <a:pt x="145" y="37"/>
                    <a:pt x="145" y="38"/>
                  </a:cubicBezTo>
                  <a:cubicBezTo>
                    <a:pt x="145" y="40"/>
                    <a:pt x="145" y="43"/>
                    <a:pt x="145" y="46"/>
                  </a:cubicBezTo>
                  <a:cubicBezTo>
                    <a:pt x="145" y="47"/>
                    <a:pt x="146" y="49"/>
                    <a:pt x="146" y="50"/>
                  </a:cubicBezTo>
                  <a:cubicBezTo>
                    <a:pt x="146" y="52"/>
                    <a:pt x="147" y="54"/>
                    <a:pt x="147" y="55"/>
                  </a:cubicBezTo>
                  <a:cubicBezTo>
                    <a:pt x="146" y="58"/>
                    <a:pt x="144" y="62"/>
                    <a:pt x="143" y="62"/>
                  </a:cubicBezTo>
                  <a:cubicBezTo>
                    <a:pt x="143" y="62"/>
                    <a:pt x="142" y="62"/>
                    <a:pt x="141" y="59"/>
                  </a:cubicBezTo>
                  <a:cubicBezTo>
                    <a:pt x="140" y="54"/>
                    <a:pt x="140" y="49"/>
                    <a:pt x="141" y="44"/>
                  </a:cubicBezTo>
                  <a:cubicBezTo>
                    <a:pt x="142" y="41"/>
                    <a:pt x="142" y="39"/>
                    <a:pt x="142" y="37"/>
                  </a:cubicBezTo>
                  <a:cubicBezTo>
                    <a:pt x="143" y="29"/>
                    <a:pt x="140" y="22"/>
                    <a:pt x="138" y="16"/>
                  </a:cubicBezTo>
                  <a:cubicBezTo>
                    <a:pt x="136" y="14"/>
                    <a:pt x="135" y="13"/>
                    <a:pt x="134" y="12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0" y="88"/>
                    <a:pt x="1" y="93"/>
                    <a:pt x="2" y="98"/>
                  </a:cubicBezTo>
                  <a:cubicBezTo>
                    <a:pt x="2" y="98"/>
                    <a:pt x="2" y="99"/>
                    <a:pt x="2" y="100"/>
                  </a:cubicBezTo>
                  <a:cubicBezTo>
                    <a:pt x="3" y="101"/>
                    <a:pt x="3" y="102"/>
                    <a:pt x="3" y="104"/>
                  </a:cubicBezTo>
                  <a:cubicBezTo>
                    <a:pt x="3" y="105"/>
                    <a:pt x="3" y="107"/>
                    <a:pt x="4" y="109"/>
                  </a:cubicBezTo>
                  <a:cubicBezTo>
                    <a:pt x="5" y="116"/>
                    <a:pt x="11" y="118"/>
                    <a:pt x="15" y="121"/>
                  </a:cubicBezTo>
                  <a:cubicBezTo>
                    <a:pt x="18" y="122"/>
                    <a:pt x="20" y="123"/>
                    <a:pt x="21" y="124"/>
                  </a:cubicBezTo>
                  <a:cubicBezTo>
                    <a:pt x="24" y="126"/>
                    <a:pt x="26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1" y="128"/>
                    <a:pt x="32" y="127"/>
                    <a:pt x="32" y="127"/>
                  </a:cubicBezTo>
                  <a:cubicBezTo>
                    <a:pt x="33" y="127"/>
                    <a:pt x="33" y="127"/>
                    <a:pt x="34" y="127"/>
                  </a:cubicBezTo>
                  <a:cubicBezTo>
                    <a:pt x="35" y="127"/>
                    <a:pt x="35" y="128"/>
                    <a:pt x="35" y="128"/>
                  </a:cubicBezTo>
                  <a:cubicBezTo>
                    <a:pt x="36" y="130"/>
                    <a:pt x="37" y="134"/>
                    <a:pt x="35" y="137"/>
                  </a:cubicBezTo>
                  <a:cubicBezTo>
                    <a:pt x="35" y="138"/>
                    <a:pt x="34" y="139"/>
                    <a:pt x="34" y="140"/>
                  </a:cubicBezTo>
                  <a:cubicBezTo>
                    <a:pt x="33" y="141"/>
                    <a:pt x="31" y="143"/>
                    <a:pt x="31" y="146"/>
                  </a:cubicBezTo>
                  <a:cubicBezTo>
                    <a:pt x="29" y="152"/>
                    <a:pt x="32" y="159"/>
                    <a:pt x="36" y="163"/>
                  </a:cubicBezTo>
                  <a:cubicBezTo>
                    <a:pt x="39" y="165"/>
                    <a:pt x="43" y="165"/>
                    <a:pt x="46" y="165"/>
                  </a:cubicBezTo>
                  <a:cubicBezTo>
                    <a:pt x="46" y="165"/>
                    <a:pt x="49" y="165"/>
                    <a:pt x="49" y="165"/>
                  </a:cubicBezTo>
                  <a:cubicBezTo>
                    <a:pt x="51" y="165"/>
                    <a:pt x="52" y="166"/>
                    <a:pt x="54" y="166"/>
                  </a:cubicBezTo>
                  <a:cubicBezTo>
                    <a:pt x="55" y="166"/>
                    <a:pt x="57" y="167"/>
                    <a:pt x="59" y="167"/>
                  </a:cubicBezTo>
                  <a:cubicBezTo>
                    <a:pt x="63" y="167"/>
                    <a:pt x="68" y="168"/>
                    <a:pt x="72" y="169"/>
                  </a:cubicBezTo>
                  <a:cubicBezTo>
                    <a:pt x="73" y="169"/>
                    <a:pt x="74" y="170"/>
                    <a:pt x="74" y="170"/>
                  </a:cubicBezTo>
                  <a:cubicBezTo>
                    <a:pt x="76" y="171"/>
                    <a:pt x="78" y="172"/>
                    <a:pt x="81" y="172"/>
                  </a:cubicBezTo>
                  <a:cubicBezTo>
                    <a:pt x="81" y="172"/>
                    <a:pt x="82" y="172"/>
                    <a:pt x="82" y="172"/>
                  </a:cubicBezTo>
                  <a:cubicBezTo>
                    <a:pt x="86" y="172"/>
                    <a:pt x="90" y="171"/>
                    <a:pt x="93" y="170"/>
                  </a:cubicBezTo>
                  <a:cubicBezTo>
                    <a:pt x="96" y="169"/>
                    <a:pt x="98" y="168"/>
                    <a:pt x="101" y="167"/>
                  </a:cubicBezTo>
                  <a:cubicBezTo>
                    <a:pt x="101" y="167"/>
                    <a:pt x="102" y="167"/>
                    <a:pt x="102" y="167"/>
                  </a:cubicBezTo>
                  <a:cubicBezTo>
                    <a:pt x="104" y="167"/>
                    <a:pt x="106" y="168"/>
                    <a:pt x="108" y="168"/>
                  </a:cubicBezTo>
                  <a:cubicBezTo>
                    <a:pt x="110" y="169"/>
                    <a:pt x="113" y="169"/>
                    <a:pt x="115" y="169"/>
                  </a:cubicBezTo>
                  <a:cubicBezTo>
                    <a:pt x="117" y="169"/>
                    <a:pt x="118" y="169"/>
                    <a:pt x="120" y="169"/>
                  </a:cubicBezTo>
                  <a:cubicBezTo>
                    <a:pt x="123" y="168"/>
                    <a:pt x="126" y="165"/>
                    <a:pt x="129" y="161"/>
                  </a:cubicBezTo>
                  <a:cubicBezTo>
                    <a:pt x="130" y="160"/>
                    <a:pt x="131" y="159"/>
                    <a:pt x="131" y="158"/>
                  </a:cubicBezTo>
                  <a:cubicBezTo>
                    <a:pt x="132" y="156"/>
                    <a:pt x="133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5" y="154"/>
                    <a:pt x="135" y="154"/>
                  </a:cubicBezTo>
                  <a:cubicBezTo>
                    <a:pt x="135" y="155"/>
                    <a:pt x="135" y="156"/>
                    <a:pt x="134" y="158"/>
                  </a:cubicBezTo>
                  <a:cubicBezTo>
                    <a:pt x="133" y="159"/>
                    <a:pt x="133" y="160"/>
                    <a:pt x="132" y="162"/>
                  </a:cubicBezTo>
                  <a:cubicBezTo>
                    <a:pt x="132" y="164"/>
                    <a:pt x="132" y="165"/>
                    <a:pt x="133" y="167"/>
                  </a:cubicBezTo>
                  <a:cubicBezTo>
                    <a:pt x="135" y="169"/>
                    <a:pt x="138" y="169"/>
                    <a:pt x="140" y="169"/>
                  </a:cubicBezTo>
                  <a:cubicBezTo>
                    <a:pt x="141" y="169"/>
                    <a:pt x="143" y="169"/>
                    <a:pt x="144" y="169"/>
                  </a:cubicBezTo>
                  <a:cubicBezTo>
                    <a:pt x="144" y="170"/>
                    <a:pt x="145" y="171"/>
                    <a:pt x="145" y="173"/>
                  </a:cubicBezTo>
                  <a:cubicBezTo>
                    <a:pt x="145" y="173"/>
                    <a:pt x="145" y="174"/>
                    <a:pt x="145" y="174"/>
                  </a:cubicBezTo>
                  <a:cubicBezTo>
                    <a:pt x="146" y="177"/>
                    <a:pt x="146" y="180"/>
                    <a:pt x="148" y="182"/>
                  </a:cubicBezTo>
                  <a:cubicBezTo>
                    <a:pt x="151" y="184"/>
                    <a:pt x="154" y="184"/>
                    <a:pt x="157" y="184"/>
                  </a:cubicBezTo>
                  <a:cubicBezTo>
                    <a:pt x="157" y="184"/>
                    <a:pt x="158" y="184"/>
                    <a:pt x="159" y="184"/>
                  </a:cubicBezTo>
                  <a:cubicBezTo>
                    <a:pt x="162" y="185"/>
                    <a:pt x="164" y="186"/>
                    <a:pt x="167" y="188"/>
                  </a:cubicBezTo>
                  <a:cubicBezTo>
                    <a:pt x="171" y="190"/>
                    <a:pt x="174" y="191"/>
                    <a:pt x="177" y="191"/>
                  </a:cubicBezTo>
                  <a:cubicBezTo>
                    <a:pt x="179" y="191"/>
                    <a:pt x="182" y="191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9" y="187"/>
                    <a:pt x="194" y="185"/>
                    <a:pt x="195" y="179"/>
                  </a:cubicBezTo>
                  <a:cubicBezTo>
                    <a:pt x="195" y="178"/>
                    <a:pt x="195" y="177"/>
                    <a:pt x="195" y="176"/>
                  </a:cubicBezTo>
                  <a:cubicBezTo>
                    <a:pt x="195" y="175"/>
                    <a:pt x="195" y="174"/>
                    <a:pt x="195" y="173"/>
                  </a:cubicBezTo>
                  <a:cubicBezTo>
                    <a:pt x="195" y="173"/>
                    <a:pt x="195" y="172"/>
                    <a:pt x="195" y="172"/>
                  </a:cubicBezTo>
                  <a:cubicBezTo>
                    <a:pt x="196" y="170"/>
                    <a:pt x="196" y="167"/>
                    <a:pt x="195" y="165"/>
                  </a:cubicBezTo>
                  <a:cubicBezTo>
                    <a:pt x="194" y="163"/>
                    <a:pt x="192" y="162"/>
                    <a:pt x="189" y="161"/>
                  </a:cubicBezTo>
                  <a:cubicBezTo>
                    <a:pt x="190" y="160"/>
                    <a:pt x="191" y="158"/>
                    <a:pt x="191" y="156"/>
                  </a:cubicBezTo>
                  <a:cubicBezTo>
                    <a:pt x="191" y="156"/>
                    <a:pt x="191" y="155"/>
                    <a:pt x="191" y="154"/>
                  </a:cubicBezTo>
                  <a:cubicBezTo>
                    <a:pt x="192" y="154"/>
                    <a:pt x="192" y="155"/>
                    <a:pt x="192" y="155"/>
                  </a:cubicBezTo>
                  <a:cubicBezTo>
                    <a:pt x="193" y="156"/>
                    <a:pt x="194" y="157"/>
                    <a:pt x="196" y="158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200" y="158"/>
                    <a:pt x="201" y="158"/>
                    <a:pt x="201" y="157"/>
                  </a:cubicBezTo>
                  <a:cubicBezTo>
                    <a:pt x="201" y="157"/>
                    <a:pt x="202" y="157"/>
                    <a:pt x="202" y="157"/>
                  </a:cubicBezTo>
                  <a:cubicBezTo>
                    <a:pt x="202" y="157"/>
                    <a:pt x="202" y="158"/>
                    <a:pt x="202" y="158"/>
                  </a:cubicBezTo>
                  <a:cubicBezTo>
                    <a:pt x="203" y="159"/>
                    <a:pt x="204" y="161"/>
                    <a:pt x="207" y="161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1" y="160"/>
                    <a:pt x="213" y="158"/>
                    <a:pt x="214" y="154"/>
                  </a:cubicBezTo>
                  <a:cubicBezTo>
                    <a:pt x="215" y="150"/>
                    <a:pt x="215" y="145"/>
                    <a:pt x="212" y="14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7055388" y="3977047"/>
              <a:ext cx="180554" cy="188524"/>
            </a:xfrm>
            <a:custGeom>
              <a:avLst/>
              <a:gdLst>
                <a:gd name="T0" fmla="*/ 18 w 33"/>
                <a:gd name="T1" fmla="*/ 1 h 38"/>
                <a:gd name="T2" fmla="*/ 11 w 33"/>
                <a:gd name="T3" fmla="*/ 0 h 38"/>
                <a:gd name="T4" fmla="*/ 5 w 33"/>
                <a:gd name="T5" fmla="*/ 1 h 38"/>
                <a:gd name="T6" fmla="*/ 1 w 33"/>
                <a:gd name="T7" fmla="*/ 12 h 38"/>
                <a:gd name="T8" fmla="*/ 3 w 33"/>
                <a:gd name="T9" fmla="*/ 16 h 38"/>
                <a:gd name="T10" fmla="*/ 4 w 33"/>
                <a:gd name="T11" fmla="*/ 17 h 38"/>
                <a:gd name="T12" fmla="*/ 5 w 33"/>
                <a:gd name="T13" fmla="*/ 18 h 38"/>
                <a:gd name="T14" fmla="*/ 9 w 33"/>
                <a:gd name="T15" fmla="*/ 26 h 38"/>
                <a:gd name="T16" fmla="*/ 18 w 33"/>
                <a:gd name="T17" fmla="*/ 38 h 38"/>
                <a:gd name="T18" fmla="*/ 24 w 33"/>
                <a:gd name="T19" fmla="*/ 35 h 38"/>
                <a:gd name="T20" fmla="*/ 32 w 33"/>
                <a:gd name="T21" fmla="*/ 15 h 38"/>
                <a:gd name="T22" fmla="*/ 18 w 33"/>
                <a:gd name="T2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8">
                  <a:moveTo>
                    <a:pt x="18" y="1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2" y="3"/>
                    <a:pt x="0" y="7"/>
                    <a:pt x="1" y="12"/>
                  </a:cubicBezTo>
                  <a:cubicBezTo>
                    <a:pt x="2" y="13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8" y="23"/>
                    <a:pt x="9" y="26"/>
                  </a:cubicBezTo>
                  <a:cubicBezTo>
                    <a:pt x="10" y="30"/>
                    <a:pt x="12" y="38"/>
                    <a:pt x="18" y="38"/>
                  </a:cubicBezTo>
                  <a:cubicBezTo>
                    <a:pt x="20" y="38"/>
                    <a:pt x="22" y="37"/>
                    <a:pt x="24" y="35"/>
                  </a:cubicBezTo>
                  <a:cubicBezTo>
                    <a:pt x="27" y="31"/>
                    <a:pt x="33" y="22"/>
                    <a:pt x="32" y="15"/>
                  </a:cubicBezTo>
                  <a:cubicBezTo>
                    <a:pt x="31" y="8"/>
                    <a:pt x="24" y="3"/>
                    <a:pt x="18" y="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16995888" y="3967714"/>
              <a:ext cx="43087" cy="59730"/>
            </a:xfrm>
            <a:custGeom>
              <a:avLst/>
              <a:gdLst>
                <a:gd name="T0" fmla="*/ 5 w 8"/>
                <a:gd name="T1" fmla="*/ 3 h 12"/>
                <a:gd name="T2" fmla="*/ 5 w 8"/>
                <a:gd name="T3" fmla="*/ 3 h 12"/>
                <a:gd name="T4" fmla="*/ 5 w 8"/>
                <a:gd name="T5" fmla="*/ 0 h 12"/>
                <a:gd name="T6" fmla="*/ 0 w 8"/>
                <a:gd name="T7" fmla="*/ 6 h 12"/>
                <a:gd name="T8" fmla="*/ 3 w 8"/>
                <a:gd name="T9" fmla="*/ 6 h 12"/>
                <a:gd name="T10" fmla="*/ 3 w 8"/>
                <a:gd name="T11" fmla="*/ 6 h 12"/>
                <a:gd name="T12" fmla="*/ 0 w 8"/>
                <a:gd name="T13" fmla="*/ 6 h 12"/>
                <a:gd name="T14" fmla="*/ 1 w 8"/>
                <a:gd name="T15" fmla="*/ 10 h 12"/>
                <a:gd name="T16" fmla="*/ 5 w 8"/>
                <a:gd name="T17" fmla="*/ 12 h 12"/>
                <a:gd name="T18" fmla="*/ 5 w 8"/>
                <a:gd name="T19" fmla="*/ 9 h 12"/>
                <a:gd name="T20" fmla="*/ 7 w 8"/>
                <a:gd name="T21" fmla="*/ 8 h 12"/>
                <a:gd name="T22" fmla="*/ 5 w 8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6"/>
                    <a:pt x="8" y="4"/>
                    <a:pt x="5" y="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17256460" y="4940197"/>
              <a:ext cx="82070" cy="87729"/>
            </a:xfrm>
            <a:custGeom>
              <a:avLst/>
              <a:gdLst>
                <a:gd name="T0" fmla="*/ 9 w 15"/>
                <a:gd name="T1" fmla="*/ 0 h 18"/>
                <a:gd name="T2" fmla="*/ 5 w 15"/>
                <a:gd name="T3" fmla="*/ 1 h 18"/>
                <a:gd name="T4" fmla="*/ 0 w 15"/>
                <a:gd name="T5" fmla="*/ 11 h 18"/>
                <a:gd name="T6" fmla="*/ 3 w 15"/>
                <a:gd name="T7" fmla="*/ 17 h 18"/>
                <a:gd name="T8" fmla="*/ 6 w 15"/>
                <a:gd name="T9" fmla="*/ 18 h 18"/>
                <a:gd name="T10" fmla="*/ 12 w 15"/>
                <a:gd name="T11" fmla="*/ 13 h 18"/>
                <a:gd name="T12" fmla="*/ 12 w 15"/>
                <a:gd name="T13" fmla="*/ 12 h 18"/>
                <a:gd name="T14" fmla="*/ 13 w 15"/>
                <a:gd name="T15" fmla="*/ 3 h 18"/>
                <a:gd name="T16" fmla="*/ 9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2" y="3"/>
                    <a:pt x="0" y="8"/>
                    <a:pt x="0" y="11"/>
                  </a:cubicBezTo>
                  <a:cubicBezTo>
                    <a:pt x="0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9" y="18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9"/>
                    <a:pt x="15" y="6"/>
                    <a:pt x="13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7301598" y="4617280"/>
              <a:ext cx="98484" cy="83996"/>
            </a:xfrm>
            <a:custGeom>
              <a:avLst/>
              <a:gdLst>
                <a:gd name="T0" fmla="*/ 10 w 18"/>
                <a:gd name="T1" fmla="*/ 1 h 17"/>
                <a:gd name="T2" fmla="*/ 7 w 18"/>
                <a:gd name="T3" fmla="*/ 0 h 17"/>
                <a:gd name="T4" fmla="*/ 3 w 18"/>
                <a:gd name="T5" fmla="*/ 2 h 17"/>
                <a:gd name="T6" fmla="*/ 5 w 18"/>
                <a:gd name="T7" fmla="*/ 12 h 17"/>
                <a:gd name="T8" fmla="*/ 5 w 18"/>
                <a:gd name="T9" fmla="*/ 13 h 17"/>
                <a:gd name="T10" fmla="*/ 11 w 18"/>
                <a:gd name="T11" fmla="*/ 17 h 17"/>
                <a:gd name="T12" fmla="*/ 11 w 18"/>
                <a:gd name="T13" fmla="*/ 17 h 17"/>
                <a:gd name="T14" fmla="*/ 16 w 18"/>
                <a:gd name="T15" fmla="*/ 13 h 17"/>
                <a:gd name="T16" fmla="*/ 10 w 1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6"/>
                    <a:pt x="3" y="10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5" y="16"/>
                    <a:pt x="16" y="13"/>
                  </a:cubicBezTo>
                  <a:cubicBezTo>
                    <a:pt x="18" y="8"/>
                    <a:pt x="15" y="2"/>
                    <a:pt x="10" y="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6919973" y="4958863"/>
              <a:ext cx="75915" cy="74663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3 w 14"/>
                <a:gd name="T5" fmla="*/ 11 h 15"/>
                <a:gd name="T6" fmla="*/ 3 w 14"/>
                <a:gd name="T7" fmla="*/ 11 h 15"/>
                <a:gd name="T8" fmla="*/ 8 w 14"/>
                <a:gd name="T9" fmla="*/ 15 h 15"/>
                <a:gd name="T10" fmla="*/ 8 w 14"/>
                <a:gd name="T11" fmla="*/ 15 h 15"/>
                <a:gd name="T12" fmla="*/ 13 w 14"/>
                <a:gd name="T13" fmla="*/ 13 h 15"/>
                <a:gd name="T14" fmla="*/ 13 w 14"/>
                <a:gd name="T15" fmla="*/ 5 h 15"/>
                <a:gd name="T16" fmla="*/ 6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0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0"/>
                    <a:pt x="14" y="7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17131303" y="4973795"/>
              <a:ext cx="77966" cy="65330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4 h 13"/>
                <a:gd name="T4" fmla="*/ 0 w 14"/>
                <a:gd name="T5" fmla="*/ 9 h 13"/>
                <a:gd name="T6" fmla="*/ 3 w 14"/>
                <a:gd name="T7" fmla="*/ 13 h 13"/>
                <a:gd name="T8" fmla="*/ 6 w 14"/>
                <a:gd name="T9" fmla="*/ 13 h 13"/>
                <a:gd name="T10" fmla="*/ 13 w 14"/>
                <a:gd name="T11" fmla="*/ 10 h 13"/>
                <a:gd name="T12" fmla="*/ 13 w 14"/>
                <a:gd name="T13" fmla="*/ 3 h 13"/>
                <a:gd name="T14" fmla="*/ 8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10"/>
                    <a:pt x="1" y="12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1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15736114" y="4001312"/>
              <a:ext cx="4704661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17687327" y="3713860"/>
              <a:ext cx="92329" cy="69063"/>
            </a:xfrm>
            <a:custGeom>
              <a:avLst/>
              <a:gdLst>
                <a:gd name="T0" fmla="*/ 16 w 17"/>
                <a:gd name="T1" fmla="*/ 2 h 14"/>
                <a:gd name="T2" fmla="*/ 12 w 17"/>
                <a:gd name="T3" fmla="*/ 0 h 14"/>
                <a:gd name="T4" fmla="*/ 10 w 17"/>
                <a:gd name="T5" fmla="*/ 0 h 14"/>
                <a:gd name="T6" fmla="*/ 7 w 17"/>
                <a:gd name="T7" fmla="*/ 2 h 14"/>
                <a:gd name="T8" fmla="*/ 6 w 17"/>
                <a:gd name="T9" fmla="*/ 3 h 14"/>
                <a:gd name="T10" fmla="*/ 1 w 17"/>
                <a:gd name="T11" fmla="*/ 7 h 14"/>
                <a:gd name="T12" fmla="*/ 1 w 17"/>
                <a:gd name="T13" fmla="*/ 11 h 14"/>
                <a:gd name="T14" fmla="*/ 5 w 17"/>
                <a:gd name="T15" fmla="*/ 14 h 14"/>
                <a:gd name="T16" fmla="*/ 10 w 17"/>
                <a:gd name="T17" fmla="*/ 11 h 14"/>
                <a:gd name="T18" fmla="*/ 10 w 17"/>
                <a:gd name="T19" fmla="*/ 11 h 14"/>
                <a:gd name="T20" fmla="*/ 12 w 17"/>
                <a:gd name="T21" fmla="*/ 11 h 14"/>
                <a:gd name="T22" fmla="*/ 16 w 17"/>
                <a:gd name="T23" fmla="*/ 7 h 14"/>
                <a:gd name="T24" fmla="*/ 16 w 17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9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0"/>
                    <a:pt x="15" y="9"/>
                    <a:pt x="16" y="7"/>
                  </a:cubicBezTo>
                  <a:cubicBezTo>
                    <a:pt x="17" y="6"/>
                    <a:pt x="17" y="3"/>
                    <a:pt x="16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0249962" y="6269195"/>
              <a:ext cx="108743" cy="102661"/>
            </a:xfrm>
            <a:custGeom>
              <a:avLst/>
              <a:gdLst>
                <a:gd name="T0" fmla="*/ 19 w 20"/>
                <a:gd name="T1" fmla="*/ 8 h 21"/>
                <a:gd name="T2" fmla="*/ 14 w 20"/>
                <a:gd name="T3" fmla="*/ 3 h 21"/>
                <a:gd name="T4" fmla="*/ 10 w 20"/>
                <a:gd name="T5" fmla="*/ 0 h 21"/>
                <a:gd name="T6" fmla="*/ 7 w 20"/>
                <a:gd name="T7" fmla="*/ 0 h 21"/>
                <a:gd name="T8" fmla="*/ 2 w 20"/>
                <a:gd name="T9" fmla="*/ 3 h 21"/>
                <a:gd name="T10" fmla="*/ 3 w 20"/>
                <a:gd name="T11" fmla="*/ 7 h 21"/>
                <a:gd name="T12" fmla="*/ 0 w 20"/>
                <a:gd name="T13" fmla="*/ 8 h 21"/>
                <a:gd name="T14" fmla="*/ 0 w 20"/>
                <a:gd name="T15" fmla="*/ 11 h 21"/>
                <a:gd name="T16" fmla="*/ 1 w 20"/>
                <a:gd name="T17" fmla="*/ 13 h 21"/>
                <a:gd name="T18" fmla="*/ 3 w 20"/>
                <a:gd name="T19" fmla="*/ 19 h 21"/>
                <a:gd name="T20" fmla="*/ 7 w 20"/>
                <a:gd name="T21" fmla="*/ 21 h 21"/>
                <a:gd name="T22" fmla="*/ 12 w 20"/>
                <a:gd name="T23" fmla="*/ 18 h 21"/>
                <a:gd name="T24" fmla="*/ 13 w 20"/>
                <a:gd name="T25" fmla="*/ 17 h 21"/>
                <a:gd name="T26" fmla="*/ 14 w 20"/>
                <a:gd name="T27" fmla="*/ 16 h 21"/>
                <a:gd name="T28" fmla="*/ 16 w 20"/>
                <a:gd name="T29" fmla="*/ 15 h 21"/>
                <a:gd name="T30" fmla="*/ 19 w 20"/>
                <a:gd name="T3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18" y="5"/>
                    <a:pt x="16" y="3"/>
                    <a:pt x="14" y="3"/>
                  </a:cubicBezTo>
                  <a:cubicBezTo>
                    <a:pt x="13" y="2"/>
                    <a:pt x="12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5"/>
                    <a:pt x="1" y="17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10" y="21"/>
                    <a:pt x="11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9" y="14"/>
                    <a:pt x="20" y="11"/>
                    <a:pt x="19" y="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0619277" y="6168400"/>
              <a:ext cx="1743987" cy="1597784"/>
            </a:xfrm>
            <a:custGeom>
              <a:avLst/>
              <a:gdLst>
                <a:gd name="T0" fmla="*/ 307 w 320"/>
                <a:gd name="T1" fmla="*/ 198 h 322"/>
                <a:gd name="T2" fmla="*/ 303 w 320"/>
                <a:gd name="T3" fmla="*/ 188 h 322"/>
                <a:gd name="T4" fmla="*/ 296 w 320"/>
                <a:gd name="T5" fmla="*/ 170 h 322"/>
                <a:gd name="T6" fmla="*/ 274 w 320"/>
                <a:gd name="T7" fmla="*/ 161 h 322"/>
                <a:gd name="T8" fmla="*/ 258 w 320"/>
                <a:gd name="T9" fmla="*/ 166 h 322"/>
                <a:gd name="T10" fmla="*/ 247 w 320"/>
                <a:gd name="T11" fmla="*/ 156 h 322"/>
                <a:gd name="T12" fmla="*/ 229 w 320"/>
                <a:gd name="T13" fmla="*/ 166 h 322"/>
                <a:gd name="T14" fmla="*/ 221 w 320"/>
                <a:gd name="T15" fmla="*/ 175 h 322"/>
                <a:gd name="T16" fmla="*/ 218 w 320"/>
                <a:gd name="T17" fmla="*/ 175 h 322"/>
                <a:gd name="T18" fmla="*/ 227 w 320"/>
                <a:gd name="T19" fmla="*/ 162 h 322"/>
                <a:gd name="T20" fmla="*/ 240 w 320"/>
                <a:gd name="T21" fmla="*/ 144 h 322"/>
                <a:gd name="T22" fmla="*/ 225 w 320"/>
                <a:gd name="T23" fmla="*/ 140 h 322"/>
                <a:gd name="T24" fmla="*/ 208 w 320"/>
                <a:gd name="T25" fmla="*/ 147 h 322"/>
                <a:gd name="T26" fmla="*/ 195 w 320"/>
                <a:gd name="T27" fmla="*/ 140 h 322"/>
                <a:gd name="T28" fmla="*/ 174 w 320"/>
                <a:gd name="T29" fmla="*/ 143 h 322"/>
                <a:gd name="T30" fmla="*/ 165 w 320"/>
                <a:gd name="T31" fmla="*/ 148 h 322"/>
                <a:gd name="T32" fmla="*/ 155 w 320"/>
                <a:gd name="T33" fmla="*/ 132 h 322"/>
                <a:gd name="T34" fmla="*/ 142 w 320"/>
                <a:gd name="T35" fmla="*/ 132 h 322"/>
                <a:gd name="T36" fmla="*/ 132 w 320"/>
                <a:gd name="T37" fmla="*/ 132 h 322"/>
                <a:gd name="T38" fmla="*/ 112 w 320"/>
                <a:gd name="T39" fmla="*/ 119 h 322"/>
                <a:gd name="T40" fmla="*/ 117 w 320"/>
                <a:gd name="T41" fmla="*/ 107 h 322"/>
                <a:gd name="T42" fmla="*/ 110 w 320"/>
                <a:gd name="T43" fmla="*/ 93 h 322"/>
                <a:gd name="T44" fmla="*/ 104 w 320"/>
                <a:gd name="T45" fmla="*/ 92 h 322"/>
                <a:gd name="T46" fmla="*/ 95 w 320"/>
                <a:gd name="T47" fmla="*/ 76 h 322"/>
                <a:gd name="T48" fmla="*/ 73 w 320"/>
                <a:gd name="T49" fmla="*/ 68 h 322"/>
                <a:gd name="T50" fmla="*/ 62 w 320"/>
                <a:gd name="T51" fmla="*/ 60 h 322"/>
                <a:gd name="T52" fmla="*/ 38 w 320"/>
                <a:gd name="T53" fmla="*/ 36 h 322"/>
                <a:gd name="T54" fmla="*/ 13 w 320"/>
                <a:gd name="T55" fmla="*/ 14 h 322"/>
                <a:gd name="T56" fmla="*/ 3 w 320"/>
                <a:gd name="T57" fmla="*/ 11 h 322"/>
                <a:gd name="T58" fmla="*/ 11 w 320"/>
                <a:gd name="T59" fmla="*/ 42 h 322"/>
                <a:gd name="T60" fmla="*/ 21 w 320"/>
                <a:gd name="T61" fmla="*/ 50 h 322"/>
                <a:gd name="T62" fmla="*/ 38 w 320"/>
                <a:gd name="T63" fmla="*/ 58 h 322"/>
                <a:gd name="T64" fmla="*/ 65 w 320"/>
                <a:gd name="T65" fmla="*/ 114 h 322"/>
                <a:gd name="T66" fmla="*/ 83 w 320"/>
                <a:gd name="T67" fmla="*/ 156 h 322"/>
                <a:gd name="T68" fmla="*/ 104 w 320"/>
                <a:gd name="T69" fmla="*/ 181 h 322"/>
                <a:gd name="T70" fmla="*/ 94 w 320"/>
                <a:gd name="T71" fmla="*/ 207 h 322"/>
                <a:gd name="T72" fmla="*/ 43 w 320"/>
                <a:gd name="T73" fmla="*/ 210 h 322"/>
                <a:gd name="T74" fmla="*/ 34 w 320"/>
                <a:gd name="T75" fmla="*/ 223 h 322"/>
                <a:gd name="T76" fmla="*/ 24 w 320"/>
                <a:gd name="T77" fmla="*/ 242 h 322"/>
                <a:gd name="T78" fmla="*/ 38 w 320"/>
                <a:gd name="T79" fmla="*/ 272 h 322"/>
                <a:gd name="T80" fmla="*/ 59 w 320"/>
                <a:gd name="T81" fmla="*/ 290 h 322"/>
                <a:gd name="T82" fmla="*/ 72 w 320"/>
                <a:gd name="T83" fmla="*/ 292 h 322"/>
                <a:gd name="T84" fmla="*/ 81 w 320"/>
                <a:gd name="T85" fmla="*/ 311 h 322"/>
                <a:gd name="T86" fmla="*/ 107 w 320"/>
                <a:gd name="T87" fmla="*/ 312 h 322"/>
                <a:gd name="T88" fmla="*/ 135 w 320"/>
                <a:gd name="T89" fmla="*/ 322 h 322"/>
                <a:gd name="T90" fmla="*/ 129 w 320"/>
                <a:gd name="T91" fmla="*/ 263 h 322"/>
                <a:gd name="T92" fmla="*/ 154 w 320"/>
                <a:gd name="T93" fmla="*/ 297 h 322"/>
                <a:gd name="T94" fmla="*/ 302 w 320"/>
                <a:gd name="T95" fmla="*/ 249 h 322"/>
                <a:gd name="T96" fmla="*/ 201 w 320"/>
                <a:gd name="T97" fmla="*/ 212 h 322"/>
                <a:gd name="T98" fmla="*/ 214 w 320"/>
                <a:gd name="T99" fmla="*/ 189 h 322"/>
                <a:gd name="T100" fmla="*/ 201 w 320"/>
                <a:gd name="T101" fmla="*/ 2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322">
                  <a:moveTo>
                    <a:pt x="320" y="207"/>
                  </a:moveTo>
                  <a:cubicBezTo>
                    <a:pt x="319" y="206"/>
                    <a:pt x="319" y="206"/>
                    <a:pt x="319" y="206"/>
                  </a:cubicBezTo>
                  <a:cubicBezTo>
                    <a:pt x="319" y="204"/>
                    <a:pt x="319" y="202"/>
                    <a:pt x="316" y="200"/>
                  </a:cubicBezTo>
                  <a:cubicBezTo>
                    <a:pt x="314" y="198"/>
                    <a:pt x="311" y="198"/>
                    <a:pt x="310" y="198"/>
                  </a:cubicBezTo>
                  <a:cubicBezTo>
                    <a:pt x="309" y="198"/>
                    <a:pt x="308" y="198"/>
                    <a:pt x="307" y="198"/>
                  </a:cubicBezTo>
                  <a:cubicBezTo>
                    <a:pt x="306" y="198"/>
                    <a:pt x="306" y="198"/>
                    <a:pt x="305" y="198"/>
                  </a:cubicBezTo>
                  <a:cubicBezTo>
                    <a:pt x="304" y="198"/>
                    <a:pt x="304" y="198"/>
                    <a:pt x="303" y="198"/>
                  </a:cubicBezTo>
                  <a:cubicBezTo>
                    <a:pt x="303" y="197"/>
                    <a:pt x="303" y="197"/>
                    <a:pt x="302" y="195"/>
                  </a:cubicBezTo>
                  <a:cubicBezTo>
                    <a:pt x="302" y="193"/>
                    <a:pt x="302" y="192"/>
                    <a:pt x="303" y="190"/>
                  </a:cubicBezTo>
                  <a:cubicBezTo>
                    <a:pt x="303" y="189"/>
                    <a:pt x="303" y="189"/>
                    <a:pt x="303" y="188"/>
                  </a:cubicBezTo>
                  <a:cubicBezTo>
                    <a:pt x="303" y="186"/>
                    <a:pt x="303" y="183"/>
                    <a:pt x="301" y="181"/>
                  </a:cubicBezTo>
                  <a:cubicBezTo>
                    <a:pt x="300" y="180"/>
                    <a:pt x="299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9" y="177"/>
                    <a:pt x="300" y="174"/>
                    <a:pt x="296" y="170"/>
                  </a:cubicBezTo>
                  <a:cubicBezTo>
                    <a:pt x="293" y="167"/>
                    <a:pt x="290" y="166"/>
                    <a:pt x="286" y="164"/>
                  </a:cubicBezTo>
                  <a:cubicBezTo>
                    <a:pt x="284" y="164"/>
                    <a:pt x="283" y="163"/>
                    <a:pt x="281" y="163"/>
                  </a:cubicBezTo>
                  <a:cubicBezTo>
                    <a:pt x="281" y="163"/>
                    <a:pt x="281" y="163"/>
                    <a:pt x="280" y="163"/>
                  </a:cubicBezTo>
                  <a:cubicBezTo>
                    <a:pt x="279" y="163"/>
                    <a:pt x="279" y="163"/>
                    <a:pt x="278" y="162"/>
                  </a:cubicBezTo>
                  <a:cubicBezTo>
                    <a:pt x="277" y="162"/>
                    <a:pt x="275" y="162"/>
                    <a:pt x="274" y="161"/>
                  </a:cubicBezTo>
                  <a:cubicBezTo>
                    <a:pt x="273" y="161"/>
                    <a:pt x="272" y="161"/>
                    <a:pt x="272" y="161"/>
                  </a:cubicBezTo>
                  <a:cubicBezTo>
                    <a:pt x="271" y="161"/>
                    <a:pt x="269" y="161"/>
                    <a:pt x="268" y="161"/>
                  </a:cubicBezTo>
                  <a:cubicBezTo>
                    <a:pt x="268" y="161"/>
                    <a:pt x="267" y="161"/>
                    <a:pt x="267" y="161"/>
                  </a:cubicBezTo>
                  <a:cubicBezTo>
                    <a:pt x="264" y="161"/>
                    <a:pt x="261" y="163"/>
                    <a:pt x="261" y="163"/>
                  </a:cubicBezTo>
                  <a:cubicBezTo>
                    <a:pt x="260" y="164"/>
                    <a:pt x="259" y="165"/>
                    <a:pt x="258" y="166"/>
                  </a:cubicBezTo>
                  <a:cubicBezTo>
                    <a:pt x="258" y="165"/>
                    <a:pt x="257" y="164"/>
                    <a:pt x="257" y="163"/>
                  </a:cubicBezTo>
                  <a:cubicBezTo>
                    <a:pt x="256" y="161"/>
                    <a:pt x="254" y="161"/>
                    <a:pt x="253" y="160"/>
                  </a:cubicBezTo>
                  <a:cubicBezTo>
                    <a:pt x="253" y="160"/>
                    <a:pt x="252" y="160"/>
                    <a:pt x="252" y="159"/>
                  </a:cubicBezTo>
                  <a:cubicBezTo>
                    <a:pt x="252" y="159"/>
                    <a:pt x="251" y="159"/>
                    <a:pt x="251" y="158"/>
                  </a:cubicBezTo>
                  <a:cubicBezTo>
                    <a:pt x="250" y="158"/>
                    <a:pt x="249" y="157"/>
                    <a:pt x="247" y="156"/>
                  </a:cubicBezTo>
                  <a:cubicBezTo>
                    <a:pt x="246" y="156"/>
                    <a:pt x="244" y="155"/>
                    <a:pt x="242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34" y="156"/>
                    <a:pt x="233" y="158"/>
                    <a:pt x="231" y="162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0" y="164"/>
                    <a:pt x="230" y="165"/>
                    <a:pt x="229" y="166"/>
                  </a:cubicBezTo>
                  <a:cubicBezTo>
                    <a:pt x="229" y="166"/>
                    <a:pt x="229" y="166"/>
                    <a:pt x="229" y="167"/>
                  </a:cubicBezTo>
                  <a:cubicBezTo>
                    <a:pt x="228" y="167"/>
                    <a:pt x="228" y="167"/>
                    <a:pt x="227" y="167"/>
                  </a:cubicBezTo>
                  <a:cubicBezTo>
                    <a:pt x="226" y="168"/>
                    <a:pt x="225" y="170"/>
                    <a:pt x="224" y="171"/>
                  </a:cubicBezTo>
                  <a:cubicBezTo>
                    <a:pt x="224" y="172"/>
                    <a:pt x="223" y="173"/>
                    <a:pt x="223" y="173"/>
                  </a:cubicBezTo>
                  <a:cubicBezTo>
                    <a:pt x="222" y="174"/>
                    <a:pt x="222" y="175"/>
                    <a:pt x="221" y="175"/>
                  </a:cubicBezTo>
                  <a:cubicBezTo>
                    <a:pt x="220" y="176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8" y="178"/>
                    <a:pt x="218" y="177"/>
                    <a:pt x="218" y="177"/>
                  </a:cubicBezTo>
                  <a:cubicBezTo>
                    <a:pt x="218" y="176"/>
                    <a:pt x="218" y="176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9" y="174"/>
                    <a:pt x="219" y="172"/>
                    <a:pt x="219" y="172"/>
                  </a:cubicBezTo>
                  <a:cubicBezTo>
                    <a:pt x="220" y="172"/>
                    <a:pt x="220" y="171"/>
                    <a:pt x="221" y="171"/>
                  </a:cubicBezTo>
                  <a:cubicBezTo>
                    <a:pt x="222" y="171"/>
                    <a:pt x="223" y="170"/>
                    <a:pt x="224" y="169"/>
                  </a:cubicBezTo>
                  <a:cubicBezTo>
                    <a:pt x="226" y="168"/>
                    <a:pt x="226" y="166"/>
                    <a:pt x="227" y="164"/>
                  </a:cubicBezTo>
                  <a:cubicBezTo>
                    <a:pt x="227" y="163"/>
                    <a:pt x="227" y="163"/>
                    <a:pt x="227" y="162"/>
                  </a:cubicBezTo>
                  <a:cubicBezTo>
                    <a:pt x="228" y="161"/>
                    <a:pt x="230" y="160"/>
                    <a:pt x="231" y="15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2" y="157"/>
                    <a:pt x="233" y="157"/>
                    <a:pt x="234" y="156"/>
                  </a:cubicBezTo>
                  <a:cubicBezTo>
                    <a:pt x="235" y="155"/>
                    <a:pt x="237" y="154"/>
                    <a:pt x="239" y="152"/>
                  </a:cubicBezTo>
                  <a:cubicBezTo>
                    <a:pt x="241" y="149"/>
                    <a:pt x="241" y="146"/>
                    <a:pt x="240" y="144"/>
                  </a:cubicBezTo>
                  <a:cubicBezTo>
                    <a:pt x="240" y="142"/>
                    <a:pt x="238" y="141"/>
                    <a:pt x="236" y="140"/>
                  </a:cubicBezTo>
                  <a:cubicBezTo>
                    <a:pt x="235" y="140"/>
                    <a:pt x="234" y="139"/>
                    <a:pt x="233" y="139"/>
                  </a:cubicBezTo>
                  <a:cubicBezTo>
                    <a:pt x="231" y="139"/>
                    <a:pt x="229" y="140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6" y="140"/>
                    <a:pt x="225" y="140"/>
                  </a:cubicBezTo>
                  <a:cubicBezTo>
                    <a:pt x="225" y="140"/>
                    <a:pt x="223" y="139"/>
                    <a:pt x="222" y="139"/>
                  </a:cubicBezTo>
                  <a:cubicBezTo>
                    <a:pt x="221" y="138"/>
                    <a:pt x="221" y="138"/>
                    <a:pt x="220" y="138"/>
                  </a:cubicBezTo>
                  <a:cubicBezTo>
                    <a:pt x="217" y="138"/>
                    <a:pt x="213" y="140"/>
                    <a:pt x="211" y="143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6"/>
                    <a:pt x="209" y="147"/>
                    <a:pt x="208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6" y="147"/>
                    <a:pt x="204" y="147"/>
                    <a:pt x="204" y="146"/>
                  </a:cubicBezTo>
                  <a:cubicBezTo>
                    <a:pt x="203" y="146"/>
                    <a:pt x="203" y="145"/>
                    <a:pt x="203" y="145"/>
                  </a:cubicBezTo>
                  <a:cubicBezTo>
                    <a:pt x="202" y="144"/>
                    <a:pt x="201" y="142"/>
                    <a:pt x="199" y="141"/>
                  </a:cubicBezTo>
                  <a:cubicBezTo>
                    <a:pt x="198" y="140"/>
                    <a:pt x="196" y="140"/>
                    <a:pt x="195" y="140"/>
                  </a:cubicBezTo>
                  <a:cubicBezTo>
                    <a:pt x="192" y="140"/>
                    <a:pt x="189" y="141"/>
                    <a:pt x="187" y="143"/>
                  </a:cubicBezTo>
                  <a:cubicBezTo>
                    <a:pt x="186" y="143"/>
                    <a:pt x="185" y="144"/>
                    <a:pt x="184" y="144"/>
                  </a:cubicBezTo>
                  <a:cubicBezTo>
                    <a:pt x="183" y="144"/>
                    <a:pt x="182" y="144"/>
                    <a:pt x="182" y="143"/>
                  </a:cubicBezTo>
                  <a:cubicBezTo>
                    <a:pt x="181" y="143"/>
                    <a:pt x="179" y="142"/>
                    <a:pt x="177" y="142"/>
                  </a:cubicBezTo>
                  <a:cubicBezTo>
                    <a:pt x="176" y="142"/>
                    <a:pt x="175" y="142"/>
                    <a:pt x="174" y="143"/>
                  </a:cubicBezTo>
                  <a:cubicBezTo>
                    <a:pt x="172" y="144"/>
                    <a:pt x="171" y="145"/>
                    <a:pt x="170" y="147"/>
                  </a:cubicBezTo>
                  <a:cubicBezTo>
                    <a:pt x="169" y="148"/>
                    <a:pt x="169" y="149"/>
                    <a:pt x="168" y="149"/>
                  </a:cubicBezTo>
                  <a:cubicBezTo>
                    <a:pt x="168" y="149"/>
                    <a:pt x="167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6"/>
                    <a:pt x="166" y="141"/>
                    <a:pt x="162" y="139"/>
                  </a:cubicBezTo>
                  <a:cubicBezTo>
                    <a:pt x="162" y="138"/>
                    <a:pt x="161" y="138"/>
                    <a:pt x="160" y="138"/>
                  </a:cubicBezTo>
                  <a:cubicBezTo>
                    <a:pt x="160" y="138"/>
                    <a:pt x="160" y="137"/>
                    <a:pt x="160" y="137"/>
                  </a:cubicBezTo>
                  <a:cubicBezTo>
                    <a:pt x="160" y="136"/>
                    <a:pt x="160" y="134"/>
                    <a:pt x="158" y="133"/>
                  </a:cubicBezTo>
                  <a:cubicBezTo>
                    <a:pt x="157" y="132"/>
                    <a:pt x="156" y="132"/>
                    <a:pt x="155" y="132"/>
                  </a:cubicBezTo>
                  <a:cubicBezTo>
                    <a:pt x="153" y="132"/>
                    <a:pt x="152" y="132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0" y="133"/>
                    <a:pt x="150" y="133"/>
                  </a:cubicBezTo>
                  <a:cubicBezTo>
                    <a:pt x="149" y="133"/>
                    <a:pt x="148" y="133"/>
                    <a:pt x="148" y="132"/>
                  </a:cubicBezTo>
                  <a:cubicBezTo>
                    <a:pt x="146" y="132"/>
                    <a:pt x="144" y="132"/>
                    <a:pt x="142" y="132"/>
                  </a:cubicBezTo>
                  <a:cubicBezTo>
                    <a:pt x="141" y="132"/>
                    <a:pt x="140" y="132"/>
                    <a:pt x="139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1"/>
                    <a:pt x="136" y="131"/>
                  </a:cubicBezTo>
                  <a:cubicBezTo>
                    <a:pt x="134" y="131"/>
                    <a:pt x="134" y="132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2"/>
                    <a:pt x="129" y="131"/>
                    <a:pt x="128" y="129"/>
                  </a:cubicBezTo>
                  <a:cubicBezTo>
                    <a:pt x="126" y="127"/>
                    <a:pt x="124" y="126"/>
                    <a:pt x="121" y="124"/>
                  </a:cubicBezTo>
                  <a:cubicBezTo>
                    <a:pt x="120" y="124"/>
                    <a:pt x="119" y="123"/>
                    <a:pt x="118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5" y="121"/>
                    <a:pt x="114" y="120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5" y="115"/>
                    <a:pt x="117" y="109"/>
                    <a:pt x="117" y="107"/>
                  </a:cubicBezTo>
                  <a:cubicBezTo>
                    <a:pt x="117" y="107"/>
                    <a:pt x="118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20" y="99"/>
                    <a:pt x="118" y="97"/>
                    <a:pt x="116" y="95"/>
                  </a:cubicBezTo>
                  <a:cubicBezTo>
                    <a:pt x="114" y="94"/>
                    <a:pt x="112" y="93"/>
                    <a:pt x="110" y="93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7" y="94"/>
                    <a:pt x="106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89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7" y="87"/>
                    <a:pt x="97" y="86"/>
                    <a:pt x="97" y="84"/>
                  </a:cubicBezTo>
                  <a:cubicBezTo>
                    <a:pt x="97" y="82"/>
                    <a:pt x="97" y="79"/>
                    <a:pt x="95" y="76"/>
                  </a:cubicBezTo>
                  <a:cubicBezTo>
                    <a:pt x="91" y="73"/>
                    <a:pt x="87" y="73"/>
                    <a:pt x="84" y="73"/>
                  </a:cubicBezTo>
                  <a:cubicBezTo>
                    <a:pt x="84" y="73"/>
                    <a:pt x="82" y="73"/>
                    <a:pt x="82" y="73"/>
                  </a:cubicBezTo>
                  <a:cubicBezTo>
                    <a:pt x="82" y="71"/>
                    <a:pt x="82" y="71"/>
                    <a:pt x="81" y="70"/>
                  </a:cubicBezTo>
                  <a:cubicBezTo>
                    <a:pt x="80" y="69"/>
                    <a:pt x="78" y="68"/>
                    <a:pt x="75" y="68"/>
                  </a:cubicBezTo>
                  <a:cubicBezTo>
                    <a:pt x="74" y="68"/>
                    <a:pt x="74" y="68"/>
                    <a:pt x="73" y="68"/>
                  </a:cubicBezTo>
                  <a:cubicBezTo>
                    <a:pt x="73" y="67"/>
                    <a:pt x="73" y="66"/>
                    <a:pt x="73" y="65"/>
                  </a:cubicBezTo>
                  <a:cubicBezTo>
                    <a:pt x="74" y="64"/>
                    <a:pt x="73" y="63"/>
                    <a:pt x="73" y="62"/>
                  </a:cubicBezTo>
                  <a:cubicBezTo>
                    <a:pt x="71" y="60"/>
                    <a:pt x="67" y="59"/>
                    <a:pt x="64" y="59"/>
                  </a:cubicBezTo>
                  <a:cubicBezTo>
                    <a:pt x="63" y="59"/>
                    <a:pt x="63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8"/>
                    <a:pt x="64" y="55"/>
                    <a:pt x="63" y="52"/>
                  </a:cubicBezTo>
                  <a:cubicBezTo>
                    <a:pt x="61" y="48"/>
                    <a:pt x="56" y="46"/>
                    <a:pt x="52" y="45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0" y="40"/>
                    <a:pt x="46" y="39"/>
                    <a:pt x="44" y="38"/>
                  </a:cubicBezTo>
                  <a:cubicBezTo>
                    <a:pt x="42" y="38"/>
                    <a:pt x="40" y="37"/>
                    <a:pt x="38" y="36"/>
                  </a:cubicBezTo>
                  <a:cubicBezTo>
                    <a:pt x="35" y="35"/>
                    <a:pt x="31" y="32"/>
                    <a:pt x="28" y="30"/>
                  </a:cubicBezTo>
                  <a:cubicBezTo>
                    <a:pt x="26" y="29"/>
                    <a:pt x="25" y="27"/>
                    <a:pt x="23" y="25"/>
                  </a:cubicBezTo>
                  <a:cubicBezTo>
                    <a:pt x="22" y="25"/>
                    <a:pt x="22" y="24"/>
                    <a:pt x="21" y="23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9"/>
                    <a:pt x="9" y="6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3" y="14"/>
                    <a:pt x="4" y="17"/>
                    <a:pt x="5" y="20"/>
                  </a:cubicBezTo>
                  <a:cubicBezTo>
                    <a:pt x="6" y="22"/>
                    <a:pt x="6" y="24"/>
                    <a:pt x="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7"/>
                    <a:pt x="10" y="40"/>
                    <a:pt x="11" y="42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9" y="43"/>
                    <a:pt x="20" y="43"/>
                    <a:pt x="21" y="45"/>
                  </a:cubicBezTo>
                  <a:cubicBezTo>
                    <a:pt x="22" y="46"/>
                    <a:pt x="22" y="48"/>
                    <a:pt x="21" y="50"/>
                  </a:cubicBezTo>
                  <a:cubicBezTo>
                    <a:pt x="21" y="52"/>
                    <a:pt x="20" y="54"/>
                    <a:pt x="21" y="55"/>
                  </a:cubicBezTo>
                  <a:cubicBezTo>
                    <a:pt x="21" y="57"/>
                    <a:pt x="22" y="60"/>
                    <a:pt x="25" y="60"/>
                  </a:cubicBezTo>
                  <a:cubicBezTo>
                    <a:pt x="26" y="60"/>
                    <a:pt x="28" y="59"/>
                    <a:pt x="29" y="59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5" y="61"/>
                    <a:pt x="45" y="67"/>
                    <a:pt x="44" y="76"/>
                  </a:cubicBezTo>
                  <a:cubicBezTo>
                    <a:pt x="43" y="83"/>
                    <a:pt x="42" y="90"/>
                    <a:pt x="49" y="93"/>
                  </a:cubicBezTo>
                  <a:cubicBezTo>
                    <a:pt x="52" y="95"/>
                    <a:pt x="54" y="95"/>
                    <a:pt x="56" y="96"/>
                  </a:cubicBezTo>
                  <a:cubicBezTo>
                    <a:pt x="61" y="96"/>
                    <a:pt x="63" y="97"/>
                    <a:pt x="65" y="105"/>
                  </a:cubicBezTo>
                  <a:cubicBezTo>
                    <a:pt x="65" y="108"/>
                    <a:pt x="65" y="111"/>
                    <a:pt x="65" y="114"/>
                  </a:cubicBezTo>
                  <a:cubicBezTo>
                    <a:pt x="65" y="118"/>
                    <a:pt x="65" y="122"/>
                    <a:pt x="66" y="127"/>
                  </a:cubicBezTo>
                  <a:cubicBezTo>
                    <a:pt x="67" y="129"/>
                    <a:pt x="67" y="132"/>
                    <a:pt x="67" y="136"/>
                  </a:cubicBezTo>
                  <a:cubicBezTo>
                    <a:pt x="68" y="141"/>
                    <a:pt x="68" y="146"/>
                    <a:pt x="70" y="150"/>
                  </a:cubicBezTo>
                  <a:cubicBezTo>
                    <a:pt x="72" y="154"/>
                    <a:pt x="75" y="154"/>
                    <a:pt x="78" y="154"/>
                  </a:cubicBezTo>
                  <a:cubicBezTo>
                    <a:pt x="79" y="155"/>
                    <a:pt x="81" y="155"/>
                    <a:pt x="83" y="156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8" y="161"/>
                    <a:pt x="89" y="162"/>
                    <a:pt x="90" y="163"/>
                  </a:cubicBezTo>
                  <a:cubicBezTo>
                    <a:pt x="92" y="165"/>
                    <a:pt x="94" y="166"/>
                    <a:pt x="96" y="167"/>
                  </a:cubicBezTo>
                  <a:cubicBezTo>
                    <a:pt x="100" y="169"/>
                    <a:pt x="104" y="170"/>
                    <a:pt x="104" y="176"/>
                  </a:cubicBezTo>
                  <a:cubicBezTo>
                    <a:pt x="104" y="178"/>
                    <a:pt x="104" y="179"/>
                    <a:pt x="104" y="181"/>
                  </a:cubicBezTo>
                  <a:cubicBezTo>
                    <a:pt x="103" y="183"/>
                    <a:pt x="103" y="185"/>
                    <a:pt x="104" y="188"/>
                  </a:cubicBezTo>
                  <a:cubicBezTo>
                    <a:pt x="105" y="190"/>
                    <a:pt x="106" y="191"/>
                    <a:pt x="107" y="192"/>
                  </a:cubicBezTo>
                  <a:cubicBezTo>
                    <a:pt x="108" y="194"/>
                    <a:pt x="110" y="196"/>
                    <a:pt x="110" y="199"/>
                  </a:cubicBezTo>
                  <a:cubicBezTo>
                    <a:pt x="110" y="205"/>
                    <a:pt x="106" y="207"/>
                    <a:pt x="98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7"/>
                    <a:pt x="90" y="207"/>
                    <a:pt x="88" y="208"/>
                  </a:cubicBezTo>
                  <a:cubicBezTo>
                    <a:pt x="85" y="209"/>
                    <a:pt x="82" y="210"/>
                    <a:pt x="78" y="211"/>
                  </a:cubicBezTo>
                  <a:cubicBezTo>
                    <a:pt x="73" y="213"/>
                    <a:pt x="68" y="216"/>
                    <a:pt x="62" y="216"/>
                  </a:cubicBezTo>
                  <a:cubicBezTo>
                    <a:pt x="56" y="216"/>
                    <a:pt x="52" y="214"/>
                    <a:pt x="47" y="211"/>
                  </a:cubicBezTo>
                  <a:cubicBezTo>
                    <a:pt x="46" y="211"/>
                    <a:pt x="44" y="210"/>
                    <a:pt x="43" y="210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39" y="215"/>
                    <a:pt x="40" y="221"/>
                    <a:pt x="39" y="222"/>
                  </a:cubicBezTo>
                  <a:cubicBezTo>
                    <a:pt x="38" y="223"/>
                    <a:pt x="37" y="223"/>
                    <a:pt x="36" y="223"/>
                  </a:cubicBezTo>
                  <a:cubicBezTo>
                    <a:pt x="36" y="223"/>
                    <a:pt x="35" y="223"/>
                    <a:pt x="34" y="223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3" y="230"/>
                    <a:pt x="34" y="231"/>
                    <a:pt x="34" y="234"/>
                  </a:cubicBezTo>
                  <a:cubicBezTo>
                    <a:pt x="30" y="235"/>
                    <a:pt x="27" y="237"/>
                    <a:pt x="25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26" y="255"/>
                    <a:pt x="27" y="258"/>
                    <a:pt x="28" y="259"/>
                  </a:cubicBezTo>
                  <a:cubicBezTo>
                    <a:pt x="29" y="260"/>
                    <a:pt x="31" y="261"/>
                    <a:pt x="32" y="261"/>
                  </a:cubicBezTo>
                  <a:cubicBezTo>
                    <a:pt x="34" y="262"/>
                    <a:pt x="35" y="262"/>
                    <a:pt x="36" y="263"/>
                  </a:cubicBezTo>
                  <a:cubicBezTo>
                    <a:pt x="37" y="265"/>
                    <a:pt x="37" y="266"/>
                    <a:pt x="37" y="268"/>
                  </a:cubicBezTo>
                  <a:cubicBezTo>
                    <a:pt x="37" y="269"/>
                    <a:pt x="38" y="271"/>
                    <a:pt x="38" y="272"/>
                  </a:cubicBezTo>
                  <a:cubicBezTo>
                    <a:pt x="41" y="275"/>
                    <a:pt x="44" y="275"/>
                    <a:pt x="47" y="275"/>
                  </a:cubicBezTo>
                  <a:cubicBezTo>
                    <a:pt x="49" y="275"/>
                    <a:pt x="51" y="276"/>
                    <a:pt x="53" y="277"/>
                  </a:cubicBezTo>
                  <a:cubicBezTo>
                    <a:pt x="57" y="279"/>
                    <a:pt x="58" y="282"/>
                    <a:pt x="58" y="286"/>
                  </a:cubicBezTo>
                  <a:cubicBezTo>
                    <a:pt x="59" y="287"/>
                    <a:pt x="59" y="289"/>
                    <a:pt x="59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98"/>
                    <a:pt x="63" y="300"/>
                    <a:pt x="64" y="301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69" y="299"/>
                    <a:pt x="69" y="298"/>
                    <a:pt x="69" y="297"/>
                  </a:cubicBezTo>
                  <a:cubicBezTo>
                    <a:pt x="70" y="294"/>
                    <a:pt x="71" y="293"/>
                    <a:pt x="72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4" y="292"/>
                    <a:pt x="75" y="294"/>
                    <a:pt x="76" y="294"/>
                  </a:cubicBezTo>
                  <a:cubicBezTo>
                    <a:pt x="77" y="295"/>
                    <a:pt x="78" y="299"/>
                    <a:pt x="79" y="303"/>
                  </a:cubicBezTo>
                  <a:cubicBezTo>
                    <a:pt x="79" y="306"/>
                    <a:pt x="80" y="309"/>
                    <a:pt x="81" y="310"/>
                  </a:cubicBezTo>
                  <a:cubicBezTo>
                    <a:pt x="81" y="311"/>
                    <a:pt x="81" y="311"/>
                    <a:pt x="81" y="311"/>
                  </a:cubicBezTo>
                  <a:cubicBezTo>
                    <a:pt x="84" y="316"/>
                    <a:pt x="85" y="316"/>
                    <a:pt x="90" y="316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3" y="316"/>
                    <a:pt x="94" y="316"/>
                    <a:pt x="95" y="316"/>
                  </a:cubicBezTo>
                  <a:cubicBezTo>
                    <a:pt x="99" y="316"/>
                    <a:pt x="101" y="315"/>
                    <a:pt x="105" y="313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9" y="310"/>
                    <a:pt x="111" y="309"/>
                    <a:pt x="113" y="309"/>
                  </a:cubicBezTo>
                  <a:cubicBezTo>
                    <a:pt x="114" y="309"/>
                    <a:pt x="116" y="310"/>
                    <a:pt x="119" y="311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4" y="316"/>
                    <a:pt x="128" y="319"/>
                    <a:pt x="130" y="320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36" y="308"/>
                    <a:pt x="136" y="300"/>
                    <a:pt x="134" y="294"/>
                  </a:cubicBezTo>
                  <a:cubicBezTo>
                    <a:pt x="132" y="291"/>
                    <a:pt x="130" y="289"/>
                    <a:pt x="128" y="286"/>
                  </a:cubicBezTo>
                  <a:cubicBezTo>
                    <a:pt x="126" y="283"/>
                    <a:pt x="123" y="280"/>
                    <a:pt x="123" y="275"/>
                  </a:cubicBezTo>
                  <a:cubicBezTo>
                    <a:pt x="123" y="270"/>
                    <a:pt x="125" y="264"/>
                    <a:pt x="129" y="263"/>
                  </a:cubicBezTo>
                  <a:cubicBezTo>
                    <a:pt x="130" y="263"/>
                    <a:pt x="130" y="263"/>
                    <a:pt x="131" y="263"/>
                  </a:cubicBezTo>
                  <a:cubicBezTo>
                    <a:pt x="133" y="263"/>
                    <a:pt x="135" y="264"/>
                    <a:pt x="137" y="267"/>
                  </a:cubicBezTo>
                  <a:cubicBezTo>
                    <a:pt x="140" y="271"/>
                    <a:pt x="139" y="274"/>
                    <a:pt x="139" y="278"/>
                  </a:cubicBezTo>
                  <a:cubicBezTo>
                    <a:pt x="138" y="282"/>
                    <a:pt x="138" y="286"/>
                    <a:pt x="142" y="291"/>
                  </a:cubicBezTo>
                  <a:cubicBezTo>
                    <a:pt x="146" y="295"/>
                    <a:pt x="149" y="297"/>
                    <a:pt x="154" y="297"/>
                  </a:cubicBezTo>
                  <a:cubicBezTo>
                    <a:pt x="156" y="297"/>
                    <a:pt x="158" y="297"/>
                    <a:pt x="161" y="296"/>
                  </a:cubicBezTo>
                  <a:cubicBezTo>
                    <a:pt x="165" y="293"/>
                    <a:pt x="170" y="291"/>
                    <a:pt x="174" y="289"/>
                  </a:cubicBezTo>
                  <a:cubicBezTo>
                    <a:pt x="201" y="275"/>
                    <a:pt x="228" y="262"/>
                    <a:pt x="253" y="249"/>
                  </a:cubicBezTo>
                  <a:cubicBezTo>
                    <a:pt x="266" y="242"/>
                    <a:pt x="279" y="236"/>
                    <a:pt x="292" y="22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5" y="246"/>
                    <a:pt x="305" y="246"/>
                    <a:pt x="305" y="246"/>
                  </a:cubicBezTo>
                  <a:cubicBezTo>
                    <a:pt x="307" y="244"/>
                    <a:pt x="309" y="242"/>
                    <a:pt x="310" y="240"/>
                  </a:cubicBezTo>
                  <a:cubicBezTo>
                    <a:pt x="313" y="232"/>
                    <a:pt x="316" y="225"/>
                    <a:pt x="318" y="219"/>
                  </a:cubicBezTo>
                  <a:cubicBezTo>
                    <a:pt x="319" y="215"/>
                    <a:pt x="320" y="211"/>
                    <a:pt x="320" y="207"/>
                  </a:cubicBezTo>
                  <a:close/>
                  <a:moveTo>
                    <a:pt x="201" y="212"/>
                  </a:moveTo>
                  <a:cubicBezTo>
                    <a:pt x="201" y="206"/>
                    <a:pt x="201" y="202"/>
                    <a:pt x="204" y="198"/>
                  </a:cubicBezTo>
                  <a:cubicBezTo>
                    <a:pt x="205" y="197"/>
                    <a:pt x="207" y="196"/>
                    <a:pt x="208" y="195"/>
                  </a:cubicBezTo>
                  <a:cubicBezTo>
                    <a:pt x="208" y="194"/>
                    <a:pt x="209" y="193"/>
                    <a:pt x="210" y="192"/>
                  </a:cubicBezTo>
                  <a:cubicBezTo>
                    <a:pt x="211" y="191"/>
                    <a:pt x="213" y="189"/>
                    <a:pt x="214" y="187"/>
                  </a:cubicBezTo>
                  <a:cubicBezTo>
                    <a:pt x="214" y="188"/>
                    <a:pt x="214" y="188"/>
                    <a:pt x="214" y="189"/>
                  </a:cubicBezTo>
                  <a:cubicBezTo>
                    <a:pt x="214" y="190"/>
                    <a:pt x="214" y="191"/>
                    <a:pt x="214" y="192"/>
                  </a:cubicBezTo>
                  <a:cubicBezTo>
                    <a:pt x="213" y="195"/>
                    <a:pt x="212" y="197"/>
                    <a:pt x="209" y="199"/>
                  </a:cubicBezTo>
                  <a:cubicBezTo>
                    <a:pt x="208" y="200"/>
                    <a:pt x="207" y="200"/>
                    <a:pt x="206" y="202"/>
                  </a:cubicBezTo>
                  <a:cubicBezTo>
                    <a:pt x="203" y="205"/>
                    <a:pt x="203" y="209"/>
                    <a:pt x="202" y="212"/>
                  </a:cubicBezTo>
                  <a:cubicBezTo>
                    <a:pt x="202" y="214"/>
                    <a:pt x="202" y="215"/>
                    <a:pt x="201" y="216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1" y="213"/>
                    <a:pt x="201" y="213"/>
                    <a:pt x="201" y="212"/>
                  </a:cubicBezTo>
                  <a:close/>
                </a:path>
              </a:pathLst>
            </a:custGeom>
            <a:solidFill>
              <a:srgbClr val="FEBD44"/>
            </a:solidFill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0434619" y="5811885"/>
              <a:ext cx="55397" cy="59730"/>
            </a:xfrm>
            <a:custGeom>
              <a:avLst/>
              <a:gdLst>
                <a:gd name="T0" fmla="*/ 9 w 10"/>
                <a:gd name="T1" fmla="*/ 4 h 12"/>
                <a:gd name="T2" fmla="*/ 7 w 10"/>
                <a:gd name="T3" fmla="*/ 3 h 12"/>
                <a:gd name="T4" fmla="*/ 7 w 10"/>
                <a:gd name="T5" fmla="*/ 0 h 12"/>
                <a:gd name="T6" fmla="*/ 0 w 10"/>
                <a:gd name="T7" fmla="*/ 7 h 12"/>
                <a:gd name="T8" fmla="*/ 1 w 10"/>
                <a:gd name="T9" fmla="*/ 11 h 12"/>
                <a:gd name="T10" fmla="*/ 5 w 10"/>
                <a:gd name="T11" fmla="*/ 12 h 12"/>
                <a:gd name="T12" fmla="*/ 5 w 10"/>
                <a:gd name="T13" fmla="*/ 9 h 12"/>
                <a:gd name="T14" fmla="*/ 5 w 10"/>
                <a:gd name="T15" fmla="*/ 9 h 12"/>
                <a:gd name="T16" fmla="*/ 9 w 1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3"/>
                    <a:pt x="8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9" y="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22685388" y="7532862"/>
              <a:ext cx="92329" cy="83996"/>
            </a:xfrm>
            <a:custGeom>
              <a:avLst/>
              <a:gdLst>
                <a:gd name="T0" fmla="*/ 13 w 17"/>
                <a:gd name="T1" fmla="*/ 0 h 17"/>
                <a:gd name="T2" fmla="*/ 10 w 17"/>
                <a:gd name="T3" fmla="*/ 1 h 17"/>
                <a:gd name="T4" fmla="*/ 2 w 17"/>
                <a:gd name="T5" fmla="*/ 10 h 17"/>
                <a:gd name="T6" fmla="*/ 1 w 17"/>
                <a:gd name="T7" fmla="*/ 16 h 17"/>
                <a:gd name="T8" fmla="*/ 4 w 17"/>
                <a:gd name="T9" fmla="*/ 17 h 17"/>
                <a:gd name="T10" fmla="*/ 8 w 17"/>
                <a:gd name="T11" fmla="*/ 16 h 17"/>
                <a:gd name="T12" fmla="*/ 11 w 17"/>
                <a:gd name="T13" fmla="*/ 11 h 17"/>
                <a:gd name="T14" fmla="*/ 12 w 17"/>
                <a:gd name="T15" fmla="*/ 10 h 17"/>
                <a:gd name="T16" fmla="*/ 12 w 17"/>
                <a:gd name="T17" fmla="*/ 10 h 17"/>
                <a:gd name="T18" fmla="*/ 17 w 17"/>
                <a:gd name="T19" fmla="*/ 4 h 17"/>
                <a:gd name="T20" fmla="*/ 13 w 1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3"/>
                    <a:pt x="3" y="7"/>
                    <a:pt x="2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7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22767458" y="7493664"/>
              <a:ext cx="69759" cy="54131"/>
            </a:xfrm>
            <a:custGeom>
              <a:avLst/>
              <a:gdLst>
                <a:gd name="T0" fmla="*/ 12 w 13"/>
                <a:gd name="T1" fmla="*/ 2 h 11"/>
                <a:gd name="T2" fmla="*/ 7 w 13"/>
                <a:gd name="T3" fmla="*/ 0 h 11"/>
                <a:gd name="T4" fmla="*/ 0 w 13"/>
                <a:gd name="T5" fmla="*/ 4 h 11"/>
                <a:gd name="T6" fmla="*/ 1 w 13"/>
                <a:gd name="T7" fmla="*/ 9 h 11"/>
                <a:gd name="T8" fmla="*/ 6 w 13"/>
                <a:gd name="T9" fmla="*/ 11 h 11"/>
                <a:gd name="T10" fmla="*/ 6 w 13"/>
                <a:gd name="T11" fmla="*/ 11 h 11"/>
                <a:gd name="T12" fmla="*/ 13 w 13"/>
                <a:gd name="T13" fmla="*/ 5 h 11"/>
                <a:gd name="T14" fmla="*/ 12 w 13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2"/>
                  </a:moveTo>
                  <a:cubicBezTo>
                    <a:pt x="11" y="1"/>
                    <a:pt x="10" y="0"/>
                    <a:pt x="7" y="0"/>
                  </a:cubicBezTo>
                  <a:cubicBezTo>
                    <a:pt x="5" y="0"/>
                    <a:pt x="1" y="1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0"/>
                    <a:pt x="12" y="8"/>
                    <a:pt x="13" y="5"/>
                  </a:cubicBezTo>
                  <a:cubicBezTo>
                    <a:pt x="13" y="4"/>
                    <a:pt x="13" y="3"/>
                    <a:pt x="12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20440775" y="5936945"/>
              <a:ext cx="125157" cy="117594"/>
            </a:xfrm>
            <a:custGeom>
              <a:avLst/>
              <a:gdLst>
                <a:gd name="T0" fmla="*/ 22 w 23"/>
                <a:gd name="T1" fmla="*/ 15 h 24"/>
                <a:gd name="T2" fmla="*/ 18 w 23"/>
                <a:gd name="T3" fmla="*/ 9 h 24"/>
                <a:gd name="T4" fmla="*/ 14 w 23"/>
                <a:gd name="T5" fmla="*/ 8 h 24"/>
                <a:gd name="T6" fmla="*/ 14 w 23"/>
                <a:gd name="T7" fmla="*/ 8 h 24"/>
                <a:gd name="T8" fmla="*/ 13 w 23"/>
                <a:gd name="T9" fmla="*/ 8 h 24"/>
                <a:gd name="T10" fmla="*/ 13 w 23"/>
                <a:gd name="T11" fmla="*/ 6 h 24"/>
                <a:gd name="T12" fmla="*/ 11 w 23"/>
                <a:gd name="T13" fmla="*/ 3 h 24"/>
                <a:gd name="T14" fmla="*/ 6 w 23"/>
                <a:gd name="T15" fmla="*/ 0 h 24"/>
                <a:gd name="T16" fmla="*/ 2 w 23"/>
                <a:gd name="T17" fmla="*/ 2 h 24"/>
                <a:gd name="T18" fmla="*/ 0 w 23"/>
                <a:gd name="T19" fmla="*/ 6 h 24"/>
                <a:gd name="T20" fmla="*/ 4 w 23"/>
                <a:gd name="T21" fmla="*/ 11 h 24"/>
                <a:gd name="T22" fmla="*/ 4 w 23"/>
                <a:gd name="T23" fmla="*/ 11 h 24"/>
                <a:gd name="T24" fmla="*/ 1 w 23"/>
                <a:gd name="T25" fmla="*/ 17 h 24"/>
                <a:gd name="T26" fmla="*/ 2 w 23"/>
                <a:gd name="T27" fmla="*/ 21 h 24"/>
                <a:gd name="T28" fmla="*/ 7 w 23"/>
                <a:gd name="T29" fmla="*/ 23 h 24"/>
                <a:gd name="T30" fmla="*/ 9 w 23"/>
                <a:gd name="T31" fmla="*/ 23 h 24"/>
                <a:gd name="T32" fmla="*/ 12 w 23"/>
                <a:gd name="T33" fmla="*/ 23 h 24"/>
                <a:gd name="T34" fmla="*/ 15 w 23"/>
                <a:gd name="T35" fmla="*/ 24 h 24"/>
                <a:gd name="T36" fmla="*/ 15 w 23"/>
                <a:gd name="T37" fmla="*/ 24 h 24"/>
                <a:gd name="T38" fmla="*/ 21 w 23"/>
                <a:gd name="T39" fmla="*/ 21 h 24"/>
                <a:gd name="T40" fmla="*/ 22 w 23"/>
                <a:gd name="T4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2" y="15"/>
                  </a:moveTo>
                  <a:cubicBezTo>
                    <a:pt x="22" y="12"/>
                    <a:pt x="20" y="10"/>
                    <a:pt x="18" y="9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3"/>
                    <a:pt x="9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19"/>
                    <a:pt x="23" y="17"/>
                    <a:pt x="22" y="1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22277090" y="7964040"/>
              <a:ext cx="86173" cy="89595"/>
            </a:xfrm>
            <a:custGeom>
              <a:avLst/>
              <a:gdLst>
                <a:gd name="T0" fmla="*/ 14 w 16"/>
                <a:gd name="T1" fmla="*/ 3 h 18"/>
                <a:gd name="T2" fmla="*/ 10 w 16"/>
                <a:gd name="T3" fmla="*/ 0 h 18"/>
                <a:gd name="T4" fmla="*/ 7 w 16"/>
                <a:gd name="T5" fmla="*/ 1 h 18"/>
                <a:gd name="T6" fmla="*/ 1 w 16"/>
                <a:gd name="T7" fmla="*/ 10 h 18"/>
                <a:gd name="T8" fmla="*/ 2 w 16"/>
                <a:gd name="T9" fmla="*/ 16 h 18"/>
                <a:gd name="T10" fmla="*/ 6 w 16"/>
                <a:gd name="T11" fmla="*/ 18 h 18"/>
                <a:gd name="T12" fmla="*/ 9 w 16"/>
                <a:gd name="T13" fmla="*/ 16 h 18"/>
                <a:gd name="T14" fmla="*/ 15 w 16"/>
                <a:gd name="T15" fmla="*/ 9 h 18"/>
                <a:gd name="T16" fmla="*/ 14 w 16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4" y="2"/>
                    <a:pt x="1" y="8"/>
                    <a:pt x="1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2" y="15"/>
                    <a:pt x="14" y="12"/>
                    <a:pt x="15" y="9"/>
                  </a:cubicBezTo>
                  <a:cubicBezTo>
                    <a:pt x="16" y="7"/>
                    <a:pt x="16" y="5"/>
                    <a:pt x="14" y="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19519539" y="6039607"/>
              <a:ext cx="92329" cy="50397"/>
            </a:xfrm>
            <a:custGeom>
              <a:avLst/>
              <a:gdLst>
                <a:gd name="T0" fmla="*/ 16 w 17"/>
                <a:gd name="T1" fmla="*/ 2 h 10"/>
                <a:gd name="T2" fmla="*/ 13 w 17"/>
                <a:gd name="T3" fmla="*/ 1 h 10"/>
                <a:gd name="T4" fmla="*/ 10 w 17"/>
                <a:gd name="T5" fmla="*/ 1 h 10"/>
                <a:gd name="T6" fmla="*/ 10 w 17"/>
                <a:gd name="T7" fmla="*/ 2 h 10"/>
                <a:gd name="T8" fmla="*/ 9 w 17"/>
                <a:gd name="T9" fmla="*/ 1 h 10"/>
                <a:gd name="T10" fmla="*/ 5 w 17"/>
                <a:gd name="T11" fmla="*/ 0 h 10"/>
                <a:gd name="T12" fmla="*/ 4 w 17"/>
                <a:gd name="T13" fmla="*/ 0 h 10"/>
                <a:gd name="T14" fmla="*/ 0 w 17"/>
                <a:gd name="T15" fmla="*/ 3 h 10"/>
                <a:gd name="T16" fmla="*/ 1 w 17"/>
                <a:gd name="T17" fmla="*/ 8 h 10"/>
                <a:gd name="T18" fmla="*/ 6 w 17"/>
                <a:gd name="T19" fmla="*/ 10 h 10"/>
                <a:gd name="T20" fmla="*/ 6 w 17"/>
                <a:gd name="T21" fmla="*/ 10 h 10"/>
                <a:gd name="T22" fmla="*/ 7 w 17"/>
                <a:gd name="T23" fmla="*/ 10 h 10"/>
                <a:gd name="T24" fmla="*/ 10 w 17"/>
                <a:gd name="T25" fmla="*/ 10 h 10"/>
                <a:gd name="T26" fmla="*/ 17 w 17"/>
                <a:gd name="T27" fmla="*/ 6 h 10"/>
                <a:gd name="T28" fmla="*/ 16 w 17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6" y="2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5" y="10"/>
                    <a:pt x="17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19131759" y="5964944"/>
              <a:ext cx="131312" cy="100795"/>
            </a:xfrm>
            <a:custGeom>
              <a:avLst/>
              <a:gdLst>
                <a:gd name="T0" fmla="*/ 23 w 24"/>
                <a:gd name="T1" fmla="*/ 8 h 20"/>
                <a:gd name="T2" fmla="*/ 12 w 24"/>
                <a:gd name="T3" fmla="*/ 0 h 20"/>
                <a:gd name="T4" fmla="*/ 11 w 24"/>
                <a:gd name="T5" fmla="*/ 0 h 20"/>
                <a:gd name="T6" fmla="*/ 3 w 24"/>
                <a:gd name="T7" fmla="*/ 3 h 20"/>
                <a:gd name="T8" fmla="*/ 0 w 24"/>
                <a:gd name="T9" fmla="*/ 8 h 20"/>
                <a:gd name="T10" fmla="*/ 2 w 24"/>
                <a:gd name="T11" fmla="*/ 12 h 20"/>
                <a:gd name="T12" fmla="*/ 4 w 24"/>
                <a:gd name="T13" fmla="*/ 13 h 20"/>
                <a:gd name="T14" fmla="*/ 5 w 24"/>
                <a:gd name="T15" fmla="*/ 14 h 20"/>
                <a:gd name="T16" fmla="*/ 7 w 24"/>
                <a:gd name="T17" fmla="*/ 16 h 20"/>
                <a:gd name="T18" fmla="*/ 8 w 24"/>
                <a:gd name="T19" fmla="*/ 17 h 20"/>
                <a:gd name="T20" fmla="*/ 15 w 24"/>
                <a:gd name="T21" fmla="*/ 20 h 20"/>
                <a:gd name="T22" fmla="*/ 15 w 24"/>
                <a:gd name="T23" fmla="*/ 20 h 20"/>
                <a:gd name="T24" fmla="*/ 20 w 24"/>
                <a:gd name="T25" fmla="*/ 18 h 20"/>
                <a:gd name="T26" fmla="*/ 23 w 24"/>
                <a:gd name="T2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3" y="8"/>
                  </a:moveTo>
                  <a:cubicBezTo>
                    <a:pt x="22" y="4"/>
                    <a:pt x="17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3" y="15"/>
                    <a:pt x="24" y="11"/>
                    <a:pt x="23" y="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19164587" y="5862282"/>
              <a:ext cx="59501" cy="54131"/>
            </a:xfrm>
            <a:custGeom>
              <a:avLst/>
              <a:gdLst>
                <a:gd name="T0" fmla="*/ 10 w 11"/>
                <a:gd name="T1" fmla="*/ 3 h 11"/>
                <a:gd name="T2" fmla="*/ 7 w 11"/>
                <a:gd name="T3" fmla="*/ 0 h 11"/>
                <a:gd name="T4" fmla="*/ 3 w 11"/>
                <a:gd name="T5" fmla="*/ 2 h 11"/>
                <a:gd name="T6" fmla="*/ 1 w 11"/>
                <a:gd name="T7" fmla="*/ 9 h 11"/>
                <a:gd name="T8" fmla="*/ 4 w 11"/>
                <a:gd name="T9" fmla="*/ 11 h 11"/>
                <a:gd name="T10" fmla="*/ 8 w 11"/>
                <a:gd name="T11" fmla="*/ 9 h 11"/>
                <a:gd name="T12" fmla="*/ 8 w 11"/>
                <a:gd name="T13" fmla="*/ 9 h 11"/>
                <a:gd name="T14" fmla="*/ 10 w 11"/>
                <a:gd name="T15" fmla="*/ 7 h 11"/>
                <a:gd name="T16" fmla="*/ 1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0" y="1"/>
                    <a:pt x="8" y="0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1" y="10"/>
                    <a:pt x="3" y="11"/>
                    <a:pt x="4" y="11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1" y="6"/>
                    <a:pt x="11" y="4"/>
                    <a:pt x="10" y="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19224087" y="5916413"/>
              <a:ext cx="114898" cy="78396"/>
            </a:xfrm>
            <a:custGeom>
              <a:avLst/>
              <a:gdLst>
                <a:gd name="T0" fmla="*/ 18 w 21"/>
                <a:gd name="T1" fmla="*/ 3 h 16"/>
                <a:gd name="T2" fmla="*/ 9 w 21"/>
                <a:gd name="T3" fmla="*/ 0 h 16"/>
                <a:gd name="T4" fmla="*/ 1 w 21"/>
                <a:gd name="T5" fmla="*/ 5 h 16"/>
                <a:gd name="T6" fmla="*/ 3 w 21"/>
                <a:gd name="T7" fmla="*/ 10 h 16"/>
                <a:gd name="T8" fmla="*/ 7 w 21"/>
                <a:gd name="T9" fmla="*/ 11 h 16"/>
                <a:gd name="T10" fmla="*/ 9 w 21"/>
                <a:gd name="T11" fmla="*/ 12 h 16"/>
                <a:gd name="T12" fmla="*/ 10 w 21"/>
                <a:gd name="T13" fmla="*/ 13 h 16"/>
                <a:gd name="T14" fmla="*/ 15 w 21"/>
                <a:gd name="T15" fmla="*/ 16 h 16"/>
                <a:gd name="T16" fmla="*/ 18 w 21"/>
                <a:gd name="T17" fmla="*/ 15 h 16"/>
                <a:gd name="T18" fmla="*/ 21 w 21"/>
                <a:gd name="T19" fmla="*/ 10 h 16"/>
                <a:gd name="T20" fmla="*/ 18 w 21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8" y="3"/>
                  </a:moveTo>
                  <a:cubicBezTo>
                    <a:pt x="15" y="0"/>
                    <a:pt x="10" y="0"/>
                    <a:pt x="9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1" y="5"/>
                    <a:pt x="0" y="8"/>
                    <a:pt x="3" y="10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1" y="14"/>
                    <a:pt x="13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7"/>
                    <a:pt x="20" y="4"/>
                    <a:pt x="18" y="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19061999" y="5027926"/>
              <a:ext cx="342642" cy="248254"/>
            </a:xfrm>
            <a:custGeom>
              <a:avLst/>
              <a:gdLst>
                <a:gd name="T0" fmla="*/ 59 w 63"/>
                <a:gd name="T1" fmla="*/ 7 h 50"/>
                <a:gd name="T2" fmla="*/ 50 w 63"/>
                <a:gd name="T3" fmla="*/ 4 h 50"/>
                <a:gd name="T4" fmla="*/ 47 w 63"/>
                <a:gd name="T5" fmla="*/ 4 h 50"/>
                <a:gd name="T6" fmla="*/ 44 w 63"/>
                <a:gd name="T7" fmla="*/ 4 h 50"/>
                <a:gd name="T8" fmla="*/ 36 w 63"/>
                <a:gd name="T9" fmla="*/ 7 h 50"/>
                <a:gd name="T10" fmla="*/ 35 w 63"/>
                <a:gd name="T11" fmla="*/ 9 h 50"/>
                <a:gd name="T12" fmla="*/ 25 w 63"/>
                <a:gd name="T13" fmla="*/ 1 h 50"/>
                <a:gd name="T14" fmla="*/ 21 w 63"/>
                <a:gd name="T15" fmla="*/ 0 h 50"/>
                <a:gd name="T16" fmla="*/ 10 w 63"/>
                <a:gd name="T17" fmla="*/ 6 h 50"/>
                <a:gd name="T18" fmla="*/ 10 w 63"/>
                <a:gd name="T19" fmla="*/ 6 h 50"/>
                <a:gd name="T20" fmla="*/ 2 w 63"/>
                <a:gd name="T21" fmla="*/ 19 h 50"/>
                <a:gd name="T22" fmla="*/ 8 w 63"/>
                <a:gd name="T23" fmla="*/ 47 h 50"/>
                <a:gd name="T24" fmla="*/ 18 w 63"/>
                <a:gd name="T25" fmla="*/ 50 h 50"/>
                <a:gd name="T26" fmla="*/ 35 w 63"/>
                <a:gd name="T27" fmla="*/ 42 h 50"/>
                <a:gd name="T28" fmla="*/ 38 w 63"/>
                <a:gd name="T29" fmla="*/ 17 h 50"/>
                <a:gd name="T30" fmla="*/ 43 w 63"/>
                <a:gd name="T31" fmla="*/ 21 h 50"/>
                <a:gd name="T32" fmla="*/ 45 w 63"/>
                <a:gd name="T33" fmla="*/ 21 h 50"/>
                <a:gd name="T34" fmla="*/ 48 w 63"/>
                <a:gd name="T35" fmla="*/ 21 h 50"/>
                <a:gd name="T36" fmla="*/ 49 w 63"/>
                <a:gd name="T37" fmla="*/ 21 h 50"/>
                <a:gd name="T38" fmla="*/ 51 w 63"/>
                <a:gd name="T39" fmla="*/ 21 h 50"/>
                <a:gd name="T40" fmla="*/ 54 w 63"/>
                <a:gd name="T41" fmla="*/ 21 h 50"/>
                <a:gd name="T42" fmla="*/ 55 w 63"/>
                <a:gd name="T43" fmla="*/ 21 h 50"/>
                <a:gd name="T44" fmla="*/ 62 w 63"/>
                <a:gd name="T45" fmla="*/ 16 h 50"/>
                <a:gd name="T46" fmla="*/ 59 w 63"/>
                <a:gd name="T4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0">
                  <a:moveTo>
                    <a:pt x="59" y="7"/>
                  </a:moveTo>
                  <a:cubicBezTo>
                    <a:pt x="57" y="4"/>
                    <a:pt x="53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4"/>
                    <a:pt x="45" y="4"/>
                    <a:pt x="44" y="4"/>
                  </a:cubicBezTo>
                  <a:cubicBezTo>
                    <a:pt x="42" y="4"/>
                    <a:pt x="38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3" y="6"/>
                    <a:pt x="30" y="3"/>
                    <a:pt x="25" y="1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7" y="0"/>
                    <a:pt x="13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10"/>
                    <a:pt x="3" y="14"/>
                    <a:pt x="2" y="19"/>
                  </a:cubicBezTo>
                  <a:cubicBezTo>
                    <a:pt x="0" y="28"/>
                    <a:pt x="1" y="40"/>
                    <a:pt x="8" y="47"/>
                  </a:cubicBezTo>
                  <a:cubicBezTo>
                    <a:pt x="10" y="49"/>
                    <a:pt x="14" y="50"/>
                    <a:pt x="18" y="50"/>
                  </a:cubicBezTo>
                  <a:cubicBezTo>
                    <a:pt x="25" y="50"/>
                    <a:pt x="31" y="46"/>
                    <a:pt x="35" y="42"/>
                  </a:cubicBezTo>
                  <a:cubicBezTo>
                    <a:pt x="42" y="35"/>
                    <a:pt x="40" y="24"/>
                    <a:pt x="38" y="17"/>
                  </a:cubicBezTo>
                  <a:cubicBezTo>
                    <a:pt x="39" y="19"/>
                    <a:pt x="40" y="20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3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8" y="20"/>
                    <a:pt x="61" y="19"/>
                    <a:pt x="62" y="16"/>
                  </a:cubicBezTo>
                  <a:cubicBezTo>
                    <a:pt x="63" y="13"/>
                    <a:pt x="62" y="10"/>
                    <a:pt x="59" y="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19170742" y="4953263"/>
              <a:ext cx="86173" cy="85862"/>
            </a:xfrm>
            <a:custGeom>
              <a:avLst/>
              <a:gdLst>
                <a:gd name="T0" fmla="*/ 7 w 16"/>
                <a:gd name="T1" fmla="*/ 16 h 17"/>
                <a:gd name="T2" fmla="*/ 10 w 16"/>
                <a:gd name="T3" fmla="*/ 17 h 17"/>
                <a:gd name="T4" fmla="*/ 14 w 16"/>
                <a:gd name="T5" fmla="*/ 15 h 17"/>
                <a:gd name="T6" fmla="*/ 15 w 16"/>
                <a:gd name="T7" fmla="*/ 10 h 17"/>
                <a:gd name="T8" fmla="*/ 13 w 16"/>
                <a:gd name="T9" fmla="*/ 5 h 17"/>
                <a:gd name="T10" fmla="*/ 11 w 16"/>
                <a:gd name="T11" fmla="*/ 4 h 17"/>
                <a:gd name="T12" fmla="*/ 6 w 16"/>
                <a:gd name="T13" fmla="*/ 0 h 17"/>
                <a:gd name="T14" fmla="*/ 1 w 16"/>
                <a:gd name="T15" fmla="*/ 6 h 17"/>
                <a:gd name="T16" fmla="*/ 7 w 16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7" y="16"/>
                  </a:move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3" y="16"/>
                    <a:pt x="14" y="15"/>
                  </a:cubicBezTo>
                  <a:cubicBezTo>
                    <a:pt x="15" y="14"/>
                    <a:pt x="16" y="12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3" y="0"/>
                    <a:pt x="1" y="2"/>
                    <a:pt x="1" y="6"/>
                  </a:cubicBezTo>
                  <a:cubicBezTo>
                    <a:pt x="0" y="10"/>
                    <a:pt x="4" y="14"/>
                    <a:pt x="7" y="1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19049689" y="6760102"/>
              <a:ext cx="55397" cy="57864"/>
            </a:xfrm>
            <a:custGeom>
              <a:avLst/>
              <a:gdLst>
                <a:gd name="T0" fmla="*/ 6 w 10"/>
                <a:gd name="T1" fmla="*/ 0 h 12"/>
                <a:gd name="T2" fmla="*/ 5 w 10"/>
                <a:gd name="T3" fmla="*/ 0 h 12"/>
                <a:gd name="T4" fmla="*/ 2 w 10"/>
                <a:gd name="T5" fmla="*/ 2 h 12"/>
                <a:gd name="T6" fmla="*/ 1 w 10"/>
                <a:gd name="T7" fmla="*/ 9 h 12"/>
                <a:gd name="T8" fmla="*/ 1 w 10"/>
                <a:gd name="T9" fmla="*/ 11 h 12"/>
                <a:gd name="T10" fmla="*/ 3 w 10"/>
                <a:gd name="T11" fmla="*/ 11 h 12"/>
                <a:gd name="T12" fmla="*/ 5 w 10"/>
                <a:gd name="T13" fmla="*/ 12 h 12"/>
                <a:gd name="T14" fmla="*/ 10 w 10"/>
                <a:gd name="T15" fmla="*/ 6 h 12"/>
                <a:gd name="T16" fmla="*/ 6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12"/>
                    <a:pt x="10" y="9"/>
                    <a:pt x="10" y="6"/>
                  </a:cubicBezTo>
                  <a:cubicBezTo>
                    <a:pt x="10" y="3"/>
                    <a:pt x="9" y="1"/>
                    <a:pt x="6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19203570" y="7295808"/>
              <a:ext cx="207227" cy="182924"/>
            </a:xfrm>
            <a:custGeom>
              <a:avLst/>
              <a:gdLst>
                <a:gd name="T0" fmla="*/ 37 w 38"/>
                <a:gd name="T1" fmla="*/ 11 h 37"/>
                <a:gd name="T2" fmla="*/ 37 w 38"/>
                <a:gd name="T3" fmla="*/ 10 h 37"/>
                <a:gd name="T4" fmla="*/ 37 w 38"/>
                <a:gd name="T5" fmla="*/ 9 h 37"/>
                <a:gd name="T6" fmla="*/ 36 w 38"/>
                <a:gd name="T7" fmla="*/ 5 h 37"/>
                <a:gd name="T8" fmla="*/ 33 w 38"/>
                <a:gd name="T9" fmla="*/ 3 h 37"/>
                <a:gd name="T10" fmla="*/ 30 w 38"/>
                <a:gd name="T11" fmla="*/ 5 h 37"/>
                <a:gd name="T12" fmla="*/ 29 w 38"/>
                <a:gd name="T13" fmla="*/ 5 h 37"/>
                <a:gd name="T14" fmla="*/ 28 w 38"/>
                <a:gd name="T15" fmla="*/ 5 h 37"/>
                <a:gd name="T16" fmla="*/ 26 w 38"/>
                <a:gd name="T17" fmla="*/ 2 h 37"/>
                <a:gd name="T18" fmla="*/ 23 w 38"/>
                <a:gd name="T19" fmla="*/ 0 h 37"/>
                <a:gd name="T20" fmla="*/ 18 w 38"/>
                <a:gd name="T21" fmla="*/ 6 h 37"/>
                <a:gd name="T22" fmla="*/ 17 w 38"/>
                <a:gd name="T23" fmla="*/ 7 h 37"/>
                <a:gd name="T24" fmla="*/ 16 w 38"/>
                <a:gd name="T25" fmla="*/ 9 h 37"/>
                <a:gd name="T26" fmla="*/ 15 w 38"/>
                <a:gd name="T27" fmla="*/ 8 h 37"/>
                <a:gd name="T28" fmla="*/ 11 w 38"/>
                <a:gd name="T29" fmla="*/ 7 h 37"/>
                <a:gd name="T30" fmla="*/ 9 w 38"/>
                <a:gd name="T31" fmla="*/ 7 h 37"/>
                <a:gd name="T32" fmla="*/ 6 w 38"/>
                <a:gd name="T33" fmla="*/ 11 h 37"/>
                <a:gd name="T34" fmla="*/ 6 w 38"/>
                <a:gd name="T35" fmla="*/ 11 h 37"/>
                <a:gd name="T36" fmla="*/ 1 w 38"/>
                <a:gd name="T37" fmla="*/ 16 h 37"/>
                <a:gd name="T38" fmla="*/ 1 w 38"/>
                <a:gd name="T39" fmla="*/ 21 h 37"/>
                <a:gd name="T40" fmla="*/ 5 w 38"/>
                <a:gd name="T41" fmla="*/ 24 h 37"/>
                <a:gd name="T42" fmla="*/ 6 w 38"/>
                <a:gd name="T43" fmla="*/ 23 h 37"/>
                <a:gd name="T44" fmla="*/ 5 w 38"/>
                <a:gd name="T45" fmla="*/ 25 h 37"/>
                <a:gd name="T46" fmla="*/ 4 w 38"/>
                <a:gd name="T47" fmla="*/ 26 h 37"/>
                <a:gd name="T48" fmla="*/ 3 w 38"/>
                <a:gd name="T49" fmla="*/ 29 h 37"/>
                <a:gd name="T50" fmla="*/ 4 w 38"/>
                <a:gd name="T51" fmla="*/ 32 h 37"/>
                <a:gd name="T52" fmla="*/ 4 w 38"/>
                <a:gd name="T53" fmla="*/ 36 h 37"/>
                <a:gd name="T54" fmla="*/ 8 w 38"/>
                <a:gd name="T55" fmla="*/ 35 h 37"/>
                <a:gd name="T56" fmla="*/ 8 w 38"/>
                <a:gd name="T57" fmla="*/ 35 h 37"/>
                <a:gd name="T58" fmla="*/ 10 w 38"/>
                <a:gd name="T59" fmla="*/ 36 h 37"/>
                <a:gd name="T60" fmla="*/ 12 w 38"/>
                <a:gd name="T61" fmla="*/ 36 h 37"/>
                <a:gd name="T62" fmla="*/ 16 w 38"/>
                <a:gd name="T63" fmla="*/ 35 h 37"/>
                <a:gd name="T64" fmla="*/ 17 w 38"/>
                <a:gd name="T65" fmla="*/ 37 h 37"/>
                <a:gd name="T66" fmla="*/ 20 w 38"/>
                <a:gd name="T67" fmla="*/ 33 h 37"/>
                <a:gd name="T68" fmla="*/ 21 w 38"/>
                <a:gd name="T69" fmla="*/ 32 h 37"/>
                <a:gd name="T70" fmla="*/ 22 w 38"/>
                <a:gd name="T71" fmla="*/ 32 h 37"/>
                <a:gd name="T72" fmla="*/ 24 w 38"/>
                <a:gd name="T73" fmla="*/ 32 h 37"/>
                <a:gd name="T74" fmla="*/ 24 w 38"/>
                <a:gd name="T75" fmla="*/ 31 h 37"/>
                <a:gd name="T76" fmla="*/ 25 w 38"/>
                <a:gd name="T77" fmla="*/ 30 h 37"/>
                <a:gd name="T78" fmla="*/ 27 w 38"/>
                <a:gd name="T79" fmla="*/ 30 h 37"/>
                <a:gd name="T80" fmla="*/ 30 w 38"/>
                <a:gd name="T81" fmla="*/ 28 h 37"/>
                <a:gd name="T82" fmla="*/ 30 w 38"/>
                <a:gd name="T83" fmla="*/ 24 h 37"/>
                <a:gd name="T84" fmla="*/ 30 w 38"/>
                <a:gd name="T85" fmla="*/ 23 h 37"/>
                <a:gd name="T86" fmla="*/ 30 w 38"/>
                <a:gd name="T87" fmla="*/ 22 h 37"/>
                <a:gd name="T88" fmla="*/ 30 w 38"/>
                <a:gd name="T89" fmla="*/ 20 h 37"/>
                <a:gd name="T90" fmla="*/ 32 w 38"/>
                <a:gd name="T91" fmla="*/ 21 h 37"/>
                <a:gd name="T92" fmla="*/ 33 w 38"/>
                <a:gd name="T93" fmla="*/ 21 h 37"/>
                <a:gd name="T94" fmla="*/ 33 w 38"/>
                <a:gd name="T95" fmla="*/ 21 h 37"/>
                <a:gd name="T96" fmla="*/ 36 w 38"/>
                <a:gd name="T97" fmla="*/ 17 h 37"/>
                <a:gd name="T98" fmla="*/ 36 w 38"/>
                <a:gd name="T99" fmla="*/ 17 h 37"/>
                <a:gd name="T100" fmla="*/ 38 w 38"/>
                <a:gd name="T101" fmla="*/ 14 h 37"/>
                <a:gd name="T102" fmla="*/ 37 w 38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7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7"/>
                    <a:pt x="36" y="5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19" y="4"/>
                    <a:pt x="18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1" y="13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0" y="25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1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6" y="20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7" y="15"/>
                    <a:pt x="38" y="14"/>
                  </a:cubicBezTo>
                  <a:cubicBezTo>
                    <a:pt x="38" y="13"/>
                    <a:pt x="38" y="12"/>
                    <a:pt x="37" y="1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19197415" y="7116617"/>
              <a:ext cx="49242" cy="44798"/>
            </a:xfrm>
            <a:custGeom>
              <a:avLst/>
              <a:gdLst>
                <a:gd name="T0" fmla="*/ 5 w 9"/>
                <a:gd name="T1" fmla="*/ 9 h 9"/>
                <a:gd name="T2" fmla="*/ 7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5 w 9"/>
                <a:gd name="T9" fmla="*/ 0 h 9"/>
                <a:gd name="T10" fmla="*/ 2 w 9"/>
                <a:gd name="T11" fmla="*/ 1 h 9"/>
                <a:gd name="T12" fmla="*/ 1 w 9"/>
                <a:gd name="T13" fmla="*/ 6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19252812" y="7260343"/>
              <a:ext cx="47190" cy="50397"/>
            </a:xfrm>
            <a:custGeom>
              <a:avLst/>
              <a:gdLst>
                <a:gd name="T0" fmla="*/ 2 w 9"/>
                <a:gd name="T1" fmla="*/ 10 h 10"/>
                <a:gd name="T2" fmla="*/ 3 w 9"/>
                <a:gd name="T3" fmla="*/ 10 h 10"/>
                <a:gd name="T4" fmla="*/ 4 w 9"/>
                <a:gd name="T5" fmla="*/ 10 h 10"/>
                <a:gd name="T6" fmla="*/ 8 w 9"/>
                <a:gd name="T7" fmla="*/ 8 h 10"/>
                <a:gd name="T8" fmla="*/ 9 w 9"/>
                <a:gd name="T9" fmla="*/ 4 h 10"/>
                <a:gd name="T10" fmla="*/ 5 w 9"/>
                <a:gd name="T11" fmla="*/ 0 h 10"/>
                <a:gd name="T12" fmla="*/ 0 w 9"/>
                <a:gd name="T13" fmla="*/ 3 h 10"/>
                <a:gd name="T14" fmla="*/ 1 w 9"/>
                <a:gd name="T15" fmla="*/ 8 h 10"/>
                <a:gd name="T16" fmla="*/ 2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19072258" y="7964040"/>
              <a:ext cx="207227" cy="113861"/>
            </a:xfrm>
            <a:custGeom>
              <a:avLst/>
              <a:gdLst>
                <a:gd name="T0" fmla="*/ 18 w 38"/>
                <a:gd name="T1" fmla="*/ 1 h 23"/>
                <a:gd name="T2" fmla="*/ 17 w 38"/>
                <a:gd name="T3" fmla="*/ 0 h 23"/>
                <a:gd name="T4" fmla="*/ 1 w 38"/>
                <a:gd name="T5" fmla="*/ 9 h 23"/>
                <a:gd name="T6" fmla="*/ 2 w 38"/>
                <a:gd name="T7" fmla="*/ 16 h 23"/>
                <a:gd name="T8" fmla="*/ 13 w 38"/>
                <a:gd name="T9" fmla="*/ 19 h 23"/>
                <a:gd name="T10" fmla="*/ 17 w 38"/>
                <a:gd name="T11" fmla="*/ 20 h 23"/>
                <a:gd name="T12" fmla="*/ 18 w 38"/>
                <a:gd name="T13" fmla="*/ 21 h 23"/>
                <a:gd name="T14" fmla="*/ 31 w 38"/>
                <a:gd name="T15" fmla="*/ 23 h 23"/>
                <a:gd name="T16" fmla="*/ 36 w 38"/>
                <a:gd name="T17" fmla="*/ 22 h 23"/>
                <a:gd name="T18" fmla="*/ 38 w 38"/>
                <a:gd name="T19" fmla="*/ 22 h 23"/>
                <a:gd name="T20" fmla="*/ 38 w 38"/>
                <a:gd name="T21" fmla="*/ 19 h 23"/>
                <a:gd name="T22" fmla="*/ 18 w 38"/>
                <a:gd name="T2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8" y="1"/>
                  </a:moveTo>
                  <a:cubicBezTo>
                    <a:pt x="18" y="1"/>
                    <a:pt x="18" y="0"/>
                    <a:pt x="17" y="0"/>
                  </a:cubicBezTo>
                  <a:cubicBezTo>
                    <a:pt x="13" y="0"/>
                    <a:pt x="3" y="4"/>
                    <a:pt x="1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4" y="18"/>
                    <a:pt x="8" y="18"/>
                    <a:pt x="13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2" y="22"/>
                    <a:pt x="26" y="23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0"/>
                    <a:pt x="26" y="2"/>
                    <a:pt x="18" y="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8641391" y="6125469"/>
              <a:ext cx="223641" cy="197856"/>
            </a:xfrm>
            <a:custGeom>
              <a:avLst/>
              <a:gdLst>
                <a:gd name="T0" fmla="*/ 33 w 41"/>
                <a:gd name="T1" fmla="*/ 0 h 40"/>
                <a:gd name="T2" fmla="*/ 24 w 41"/>
                <a:gd name="T3" fmla="*/ 3 h 40"/>
                <a:gd name="T4" fmla="*/ 19 w 41"/>
                <a:gd name="T5" fmla="*/ 5 h 40"/>
                <a:gd name="T6" fmla="*/ 18 w 41"/>
                <a:gd name="T7" fmla="*/ 5 h 40"/>
                <a:gd name="T8" fmla="*/ 17 w 41"/>
                <a:gd name="T9" fmla="*/ 5 h 40"/>
                <a:gd name="T10" fmla="*/ 15 w 41"/>
                <a:gd name="T11" fmla="*/ 5 h 40"/>
                <a:gd name="T12" fmla="*/ 10 w 41"/>
                <a:gd name="T13" fmla="*/ 7 h 40"/>
                <a:gd name="T14" fmla="*/ 4 w 41"/>
                <a:gd name="T15" fmla="*/ 15 h 40"/>
                <a:gd name="T16" fmla="*/ 4 w 41"/>
                <a:gd name="T17" fmla="*/ 17 h 40"/>
                <a:gd name="T18" fmla="*/ 2 w 41"/>
                <a:gd name="T19" fmla="*/ 29 h 40"/>
                <a:gd name="T20" fmla="*/ 3 w 41"/>
                <a:gd name="T21" fmla="*/ 31 h 40"/>
                <a:gd name="T22" fmla="*/ 10 w 41"/>
                <a:gd name="T23" fmla="*/ 40 h 40"/>
                <a:gd name="T24" fmla="*/ 10 w 41"/>
                <a:gd name="T25" fmla="*/ 40 h 40"/>
                <a:gd name="T26" fmla="*/ 14 w 41"/>
                <a:gd name="T27" fmla="*/ 37 h 40"/>
                <a:gd name="T28" fmla="*/ 15 w 41"/>
                <a:gd name="T29" fmla="*/ 37 h 40"/>
                <a:gd name="T30" fmla="*/ 19 w 41"/>
                <a:gd name="T31" fmla="*/ 35 h 40"/>
                <a:gd name="T32" fmla="*/ 29 w 41"/>
                <a:gd name="T33" fmla="*/ 28 h 40"/>
                <a:gd name="T34" fmla="*/ 31 w 41"/>
                <a:gd name="T35" fmla="*/ 25 h 40"/>
                <a:gd name="T36" fmla="*/ 35 w 41"/>
                <a:gd name="T37" fmla="*/ 19 h 40"/>
                <a:gd name="T38" fmla="*/ 40 w 41"/>
                <a:gd name="T39" fmla="*/ 6 h 40"/>
                <a:gd name="T40" fmla="*/ 33 w 41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33" y="0"/>
                  </a:moveTo>
                  <a:cubicBezTo>
                    <a:pt x="30" y="0"/>
                    <a:pt x="27" y="1"/>
                    <a:pt x="24" y="3"/>
                  </a:cubicBezTo>
                  <a:cubicBezTo>
                    <a:pt x="22" y="4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3" y="5"/>
                    <a:pt x="11" y="5"/>
                    <a:pt x="10" y="7"/>
                  </a:cubicBezTo>
                  <a:cubicBezTo>
                    <a:pt x="7" y="9"/>
                    <a:pt x="5" y="12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2" y="21"/>
                    <a:pt x="0" y="25"/>
                    <a:pt x="2" y="29"/>
                  </a:cubicBezTo>
                  <a:cubicBezTo>
                    <a:pt x="2" y="30"/>
                    <a:pt x="2" y="30"/>
                    <a:pt x="3" y="31"/>
                  </a:cubicBezTo>
                  <a:cubicBezTo>
                    <a:pt x="3" y="34"/>
                    <a:pt x="5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6"/>
                    <a:pt x="17" y="36"/>
                    <a:pt x="19" y="35"/>
                  </a:cubicBezTo>
                  <a:cubicBezTo>
                    <a:pt x="23" y="34"/>
                    <a:pt x="26" y="32"/>
                    <a:pt x="29" y="28"/>
                  </a:cubicBezTo>
                  <a:cubicBezTo>
                    <a:pt x="29" y="27"/>
                    <a:pt x="30" y="26"/>
                    <a:pt x="31" y="25"/>
                  </a:cubicBezTo>
                  <a:cubicBezTo>
                    <a:pt x="32" y="23"/>
                    <a:pt x="34" y="21"/>
                    <a:pt x="35" y="19"/>
                  </a:cubicBezTo>
                  <a:cubicBezTo>
                    <a:pt x="37" y="16"/>
                    <a:pt x="41" y="12"/>
                    <a:pt x="40" y="6"/>
                  </a:cubicBezTo>
                  <a:cubicBezTo>
                    <a:pt x="39" y="0"/>
                    <a:pt x="35" y="0"/>
                    <a:pt x="33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9000447" y="6194532"/>
              <a:ext cx="141571" cy="182924"/>
            </a:xfrm>
            <a:custGeom>
              <a:avLst/>
              <a:gdLst>
                <a:gd name="T0" fmla="*/ 15 w 26"/>
                <a:gd name="T1" fmla="*/ 37 h 37"/>
                <a:gd name="T2" fmla="*/ 18 w 26"/>
                <a:gd name="T3" fmla="*/ 36 h 37"/>
                <a:gd name="T4" fmla="*/ 21 w 26"/>
                <a:gd name="T5" fmla="*/ 29 h 37"/>
                <a:gd name="T6" fmla="*/ 21 w 26"/>
                <a:gd name="T7" fmla="*/ 28 h 37"/>
                <a:gd name="T8" fmla="*/ 24 w 26"/>
                <a:gd name="T9" fmla="*/ 20 h 37"/>
                <a:gd name="T10" fmla="*/ 19 w 26"/>
                <a:gd name="T11" fmla="*/ 2 h 37"/>
                <a:gd name="T12" fmla="*/ 14 w 26"/>
                <a:gd name="T13" fmla="*/ 0 h 37"/>
                <a:gd name="T14" fmla="*/ 3 w 26"/>
                <a:gd name="T15" fmla="*/ 9 h 37"/>
                <a:gd name="T16" fmla="*/ 2 w 26"/>
                <a:gd name="T17" fmla="*/ 27 h 37"/>
                <a:gd name="T18" fmla="*/ 15 w 26"/>
                <a:gd name="T19" fmla="*/ 37 h 37"/>
                <a:gd name="T20" fmla="*/ 15 w 26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cubicBezTo>
                    <a:pt x="16" y="37"/>
                    <a:pt x="17" y="36"/>
                    <a:pt x="18" y="36"/>
                  </a:cubicBezTo>
                  <a:cubicBezTo>
                    <a:pt x="21" y="35"/>
                    <a:pt x="21" y="31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2" y="25"/>
                    <a:pt x="23" y="23"/>
                    <a:pt x="24" y="20"/>
                  </a:cubicBezTo>
                  <a:cubicBezTo>
                    <a:pt x="26" y="14"/>
                    <a:pt x="25" y="6"/>
                    <a:pt x="19" y="2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0" y="0"/>
                    <a:pt x="6" y="4"/>
                    <a:pt x="3" y="9"/>
                  </a:cubicBezTo>
                  <a:cubicBezTo>
                    <a:pt x="0" y="15"/>
                    <a:pt x="0" y="21"/>
                    <a:pt x="2" y="27"/>
                  </a:cubicBezTo>
                  <a:cubicBezTo>
                    <a:pt x="4" y="30"/>
                    <a:pt x="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9066103" y="6685440"/>
              <a:ext cx="75915" cy="89595"/>
            </a:xfrm>
            <a:custGeom>
              <a:avLst/>
              <a:gdLst>
                <a:gd name="T0" fmla="*/ 13 w 14"/>
                <a:gd name="T1" fmla="*/ 2 h 18"/>
                <a:gd name="T2" fmla="*/ 9 w 14"/>
                <a:gd name="T3" fmla="*/ 0 h 18"/>
                <a:gd name="T4" fmla="*/ 7 w 14"/>
                <a:gd name="T5" fmla="*/ 1 h 18"/>
                <a:gd name="T6" fmla="*/ 3 w 14"/>
                <a:gd name="T7" fmla="*/ 8 h 18"/>
                <a:gd name="T8" fmla="*/ 3 w 14"/>
                <a:gd name="T9" fmla="*/ 8 h 18"/>
                <a:gd name="T10" fmla="*/ 3 w 14"/>
                <a:gd name="T11" fmla="*/ 9 h 18"/>
                <a:gd name="T12" fmla="*/ 0 w 14"/>
                <a:gd name="T13" fmla="*/ 13 h 18"/>
                <a:gd name="T14" fmla="*/ 1 w 14"/>
                <a:gd name="T15" fmla="*/ 16 h 18"/>
                <a:gd name="T16" fmla="*/ 4 w 14"/>
                <a:gd name="T17" fmla="*/ 18 h 18"/>
                <a:gd name="T18" fmla="*/ 5 w 14"/>
                <a:gd name="T19" fmla="*/ 18 h 18"/>
                <a:gd name="T20" fmla="*/ 9 w 14"/>
                <a:gd name="T21" fmla="*/ 14 h 18"/>
                <a:gd name="T22" fmla="*/ 10 w 14"/>
                <a:gd name="T23" fmla="*/ 13 h 18"/>
                <a:gd name="T24" fmla="*/ 12 w 14"/>
                <a:gd name="T25" fmla="*/ 10 h 18"/>
                <a:gd name="T26" fmla="*/ 13 w 14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8">
                  <a:moveTo>
                    <a:pt x="13" y="2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4" y="2"/>
                    <a:pt x="4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17"/>
                    <a:pt x="8" y="15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3" y="8"/>
                    <a:pt x="14" y="5"/>
                    <a:pt x="13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3497655" y="7577660"/>
              <a:ext cx="32828" cy="59730"/>
            </a:xfrm>
            <a:custGeom>
              <a:avLst/>
              <a:gdLst>
                <a:gd name="T0" fmla="*/ 4 w 6"/>
                <a:gd name="T1" fmla="*/ 5 h 12"/>
                <a:gd name="T2" fmla="*/ 3 w 6"/>
                <a:gd name="T3" fmla="*/ 2 h 12"/>
                <a:gd name="T4" fmla="*/ 1 w 6"/>
                <a:gd name="T5" fmla="*/ 5 h 12"/>
                <a:gd name="T6" fmla="*/ 2 w 6"/>
                <a:gd name="T7" fmla="*/ 7 h 12"/>
                <a:gd name="T8" fmla="*/ 5 w 6"/>
                <a:gd name="T9" fmla="*/ 11 h 12"/>
                <a:gd name="T10" fmla="*/ 5 w 6"/>
                <a:gd name="T11" fmla="*/ 6 h 12"/>
                <a:gd name="T12" fmla="*/ 4 w 6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4"/>
                    <a:pt x="4" y="2"/>
                    <a:pt x="3" y="2"/>
                  </a:cubicBezTo>
                  <a:cubicBezTo>
                    <a:pt x="0" y="0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8"/>
                    <a:pt x="3" y="12"/>
                    <a:pt x="5" y="11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4406580" y="6069472"/>
              <a:ext cx="1614727" cy="2385476"/>
            </a:xfrm>
            <a:custGeom>
              <a:avLst/>
              <a:gdLst>
                <a:gd name="T0" fmla="*/ 267 w 296"/>
                <a:gd name="T1" fmla="*/ 110 h 481"/>
                <a:gd name="T2" fmla="*/ 272 w 296"/>
                <a:gd name="T3" fmla="*/ 108 h 481"/>
                <a:gd name="T4" fmla="*/ 278 w 296"/>
                <a:gd name="T5" fmla="*/ 106 h 481"/>
                <a:gd name="T6" fmla="*/ 285 w 296"/>
                <a:gd name="T7" fmla="*/ 104 h 481"/>
                <a:gd name="T8" fmla="*/ 287 w 296"/>
                <a:gd name="T9" fmla="*/ 103 h 481"/>
                <a:gd name="T10" fmla="*/ 296 w 296"/>
                <a:gd name="T11" fmla="*/ 76 h 481"/>
                <a:gd name="T12" fmla="*/ 293 w 296"/>
                <a:gd name="T13" fmla="*/ 75 h 481"/>
                <a:gd name="T14" fmla="*/ 120 w 296"/>
                <a:gd name="T15" fmla="*/ 1 h 481"/>
                <a:gd name="T16" fmla="*/ 117 w 296"/>
                <a:gd name="T17" fmla="*/ 0 h 481"/>
                <a:gd name="T18" fmla="*/ 116 w 296"/>
                <a:gd name="T19" fmla="*/ 3 h 481"/>
                <a:gd name="T20" fmla="*/ 99 w 296"/>
                <a:gd name="T21" fmla="*/ 37 h 481"/>
                <a:gd name="T22" fmla="*/ 97 w 296"/>
                <a:gd name="T23" fmla="*/ 40 h 481"/>
                <a:gd name="T24" fmla="*/ 83 w 296"/>
                <a:gd name="T25" fmla="*/ 69 h 481"/>
                <a:gd name="T26" fmla="*/ 62 w 296"/>
                <a:gd name="T27" fmla="*/ 110 h 481"/>
                <a:gd name="T28" fmla="*/ 24 w 296"/>
                <a:gd name="T29" fmla="*/ 184 h 481"/>
                <a:gd name="T30" fmla="*/ 20 w 296"/>
                <a:gd name="T31" fmla="*/ 191 h 481"/>
                <a:gd name="T32" fmla="*/ 5 w 296"/>
                <a:gd name="T33" fmla="*/ 235 h 481"/>
                <a:gd name="T34" fmla="*/ 10 w 296"/>
                <a:gd name="T35" fmla="*/ 239 h 481"/>
                <a:gd name="T36" fmla="*/ 14 w 296"/>
                <a:gd name="T37" fmla="*/ 241 h 481"/>
                <a:gd name="T38" fmla="*/ 22 w 296"/>
                <a:gd name="T39" fmla="*/ 263 h 481"/>
                <a:gd name="T40" fmla="*/ 23 w 296"/>
                <a:gd name="T41" fmla="*/ 266 h 481"/>
                <a:gd name="T42" fmla="*/ 23 w 296"/>
                <a:gd name="T43" fmla="*/ 272 h 481"/>
                <a:gd name="T44" fmla="*/ 23 w 296"/>
                <a:gd name="T45" fmla="*/ 280 h 481"/>
                <a:gd name="T46" fmla="*/ 25 w 296"/>
                <a:gd name="T47" fmla="*/ 284 h 481"/>
                <a:gd name="T48" fmla="*/ 29 w 296"/>
                <a:gd name="T49" fmla="*/ 287 h 481"/>
                <a:gd name="T50" fmla="*/ 29 w 296"/>
                <a:gd name="T51" fmla="*/ 285 h 481"/>
                <a:gd name="T52" fmla="*/ 33 w 296"/>
                <a:gd name="T53" fmla="*/ 287 h 481"/>
                <a:gd name="T54" fmla="*/ 38 w 296"/>
                <a:gd name="T55" fmla="*/ 310 h 481"/>
                <a:gd name="T56" fmla="*/ 38 w 296"/>
                <a:gd name="T57" fmla="*/ 312 h 481"/>
                <a:gd name="T58" fmla="*/ 42 w 296"/>
                <a:gd name="T59" fmla="*/ 325 h 481"/>
                <a:gd name="T60" fmla="*/ 47 w 296"/>
                <a:gd name="T61" fmla="*/ 333 h 481"/>
                <a:gd name="T62" fmla="*/ 53 w 296"/>
                <a:gd name="T63" fmla="*/ 353 h 481"/>
                <a:gd name="T64" fmla="*/ 54 w 296"/>
                <a:gd name="T65" fmla="*/ 358 h 481"/>
                <a:gd name="T66" fmla="*/ 60 w 296"/>
                <a:gd name="T67" fmla="*/ 372 h 481"/>
                <a:gd name="T68" fmla="*/ 65 w 296"/>
                <a:gd name="T69" fmla="*/ 380 h 481"/>
                <a:gd name="T70" fmla="*/ 62 w 296"/>
                <a:gd name="T71" fmla="*/ 405 h 481"/>
                <a:gd name="T72" fmla="*/ 61 w 296"/>
                <a:gd name="T73" fmla="*/ 411 h 481"/>
                <a:gd name="T74" fmla="*/ 57 w 296"/>
                <a:gd name="T75" fmla="*/ 437 h 481"/>
                <a:gd name="T76" fmla="*/ 60 w 296"/>
                <a:gd name="T77" fmla="*/ 444 h 481"/>
                <a:gd name="T78" fmla="*/ 60 w 296"/>
                <a:gd name="T79" fmla="*/ 445 h 481"/>
                <a:gd name="T80" fmla="*/ 61 w 296"/>
                <a:gd name="T81" fmla="*/ 446 h 481"/>
                <a:gd name="T82" fmla="*/ 62 w 296"/>
                <a:gd name="T83" fmla="*/ 447 h 481"/>
                <a:gd name="T84" fmla="*/ 156 w 296"/>
                <a:gd name="T85" fmla="*/ 480 h 481"/>
                <a:gd name="T86" fmla="*/ 159 w 296"/>
                <a:gd name="T87" fmla="*/ 481 h 481"/>
                <a:gd name="T88" fmla="*/ 286 w 296"/>
                <a:gd name="T89" fmla="*/ 106 h 481"/>
                <a:gd name="T90" fmla="*/ 280 w 296"/>
                <a:gd name="T91" fmla="*/ 109 h 481"/>
                <a:gd name="T92" fmla="*/ 276 w 296"/>
                <a:gd name="T93" fmla="*/ 110 h 481"/>
                <a:gd name="T94" fmla="*/ 272 w 296"/>
                <a:gd name="T95" fmla="*/ 113 h 481"/>
                <a:gd name="T96" fmla="*/ 263 w 296"/>
                <a:gd name="T97" fmla="*/ 119 h 481"/>
                <a:gd name="T98" fmla="*/ 261 w 296"/>
                <a:gd name="T99" fmla="*/ 116 h 481"/>
                <a:gd name="T100" fmla="*/ 267 w 296"/>
                <a:gd name="T101" fmla="*/ 11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481">
                  <a:moveTo>
                    <a:pt x="267" y="110"/>
                  </a:moveTo>
                  <a:cubicBezTo>
                    <a:pt x="269" y="109"/>
                    <a:pt x="270" y="109"/>
                    <a:pt x="272" y="108"/>
                  </a:cubicBezTo>
                  <a:cubicBezTo>
                    <a:pt x="274" y="107"/>
                    <a:pt x="276" y="106"/>
                    <a:pt x="278" y="106"/>
                  </a:cubicBezTo>
                  <a:cubicBezTo>
                    <a:pt x="281" y="105"/>
                    <a:pt x="283" y="105"/>
                    <a:pt x="285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96" y="76"/>
                    <a:pt x="296" y="76"/>
                    <a:pt x="296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34" y="55"/>
                    <a:pt x="176" y="31"/>
                    <a:pt x="120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0" y="14"/>
                    <a:pt x="104" y="26"/>
                    <a:pt x="99" y="37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2" y="50"/>
                    <a:pt x="88" y="59"/>
                    <a:pt x="83" y="69"/>
                  </a:cubicBezTo>
                  <a:cubicBezTo>
                    <a:pt x="76" y="83"/>
                    <a:pt x="69" y="97"/>
                    <a:pt x="62" y="110"/>
                  </a:cubicBezTo>
                  <a:cubicBezTo>
                    <a:pt x="50" y="135"/>
                    <a:pt x="38" y="160"/>
                    <a:pt x="24" y="184"/>
                  </a:cubicBezTo>
                  <a:cubicBezTo>
                    <a:pt x="23" y="186"/>
                    <a:pt x="22" y="188"/>
                    <a:pt x="20" y="191"/>
                  </a:cubicBezTo>
                  <a:cubicBezTo>
                    <a:pt x="10" y="207"/>
                    <a:pt x="0" y="226"/>
                    <a:pt x="5" y="235"/>
                  </a:cubicBezTo>
                  <a:cubicBezTo>
                    <a:pt x="6" y="238"/>
                    <a:pt x="8" y="238"/>
                    <a:pt x="10" y="239"/>
                  </a:cubicBezTo>
                  <a:cubicBezTo>
                    <a:pt x="11" y="240"/>
                    <a:pt x="12" y="240"/>
                    <a:pt x="14" y="241"/>
                  </a:cubicBezTo>
                  <a:cubicBezTo>
                    <a:pt x="20" y="246"/>
                    <a:pt x="21" y="255"/>
                    <a:pt x="22" y="263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8"/>
                    <a:pt x="23" y="270"/>
                    <a:pt x="23" y="272"/>
                  </a:cubicBezTo>
                  <a:cubicBezTo>
                    <a:pt x="23" y="275"/>
                    <a:pt x="23" y="277"/>
                    <a:pt x="23" y="280"/>
                  </a:cubicBezTo>
                  <a:cubicBezTo>
                    <a:pt x="24" y="283"/>
                    <a:pt x="25" y="284"/>
                    <a:pt x="25" y="284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30" y="286"/>
                    <a:pt x="31" y="286"/>
                    <a:pt x="33" y="287"/>
                  </a:cubicBezTo>
                  <a:cubicBezTo>
                    <a:pt x="39" y="291"/>
                    <a:pt x="38" y="302"/>
                    <a:pt x="38" y="310"/>
                  </a:cubicBezTo>
                  <a:cubicBezTo>
                    <a:pt x="38" y="312"/>
                    <a:pt x="38" y="312"/>
                    <a:pt x="38" y="312"/>
                  </a:cubicBezTo>
                  <a:cubicBezTo>
                    <a:pt x="37" y="320"/>
                    <a:pt x="39" y="322"/>
                    <a:pt x="42" y="325"/>
                  </a:cubicBezTo>
                  <a:cubicBezTo>
                    <a:pt x="44" y="327"/>
                    <a:pt x="45" y="329"/>
                    <a:pt x="47" y="333"/>
                  </a:cubicBezTo>
                  <a:cubicBezTo>
                    <a:pt x="50" y="338"/>
                    <a:pt x="52" y="346"/>
                    <a:pt x="53" y="353"/>
                  </a:cubicBezTo>
                  <a:cubicBezTo>
                    <a:pt x="53" y="355"/>
                    <a:pt x="54" y="356"/>
                    <a:pt x="54" y="358"/>
                  </a:cubicBezTo>
                  <a:cubicBezTo>
                    <a:pt x="55" y="364"/>
                    <a:pt x="58" y="368"/>
                    <a:pt x="60" y="372"/>
                  </a:cubicBezTo>
                  <a:cubicBezTo>
                    <a:pt x="62" y="374"/>
                    <a:pt x="64" y="377"/>
                    <a:pt x="65" y="380"/>
                  </a:cubicBezTo>
                  <a:cubicBezTo>
                    <a:pt x="68" y="388"/>
                    <a:pt x="65" y="398"/>
                    <a:pt x="62" y="405"/>
                  </a:cubicBezTo>
                  <a:cubicBezTo>
                    <a:pt x="62" y="407"/>
                    <a:pt x="61" y="411"/>
                    <a:pt x="61" y="411"/>
                  </a:cubicBezTo>
                  <a:cubicBezTo>
                    <a:pt x="58" y="419"/>
                    <a:pt x="55" y="427"/>
                    <a:pt x="57" y="437"/>
                  </a:cubicBezTo>
                  <a:cubicBezTo>
                    <a:pt x="58" y="439"/>
                    <a:pt x="59" y="441"/>
                    <a:pt x="60" y="444"/>
                  </a:cubicBezTo>
                  <a:cubicBezTo>
                    <a:pt x="60" y="445"/>
                    <a:pt x="60" y="445"/>
                    <a:pt x="60" y="445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2" y="447"/>
                    <a:pt x="62" y="447"/>
                    <a:pt x="62" y="447"/>
                  </a:cubicBezTo>
                  <a:cubicBezTo>
                    <a:pt x="91" y="458"/>
                    <a:pt x="123" y="469"/>
                    <a:pt x="156" y="480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286" y="106"/>
                    <a:pt x="286" y="106"/>
                    <a:pt x="28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8" y="109"/>
                    <a:pt x="277" y="110"/>
                    <a:pt x="276" y="110"/>
                  </a:cubicBezTo>
                  <a:cubicBezTo>
                    <a:pt x="275" y="111"/>
                    <a:pt x="273" y="112"/>
                    <a:pt x="272" y="113"/>
                  </a:cubicBezTo>
                  <a:cubicBezTo>
                    <a:pt x="269" y="116"/>
                    <a:pt x="265" y="119"/>
                    <a:pt x="263" y="119"/>
                  </a:cubicBezTo>
                  <a:cubicBezTo>
                    <a:pt x="262" y="119"/>
                    <a:pt x="261" y="117"/>
                    <a:pt x="261" y="116"/>
                  </a:cubicBezTo>
                  <a:cubicBezTo>
                    <a:pt x="260" y="113"/>
                    <a:pt x="261" y="112"/>
                    <a:pt x="267" y="11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3323257" y="3594400"/>
              <a:ext cx="1557278" cy="2286548"/>
            </a:xfrm>
            <a:custGeom>
              <a:avLst/>
              <a:gdLst>
                <a:gd name="T0" fmla="*/ 280 w 286"/>
                <a:gd name="T1" fmla="*/ 55 h 461"/>
                <a:gd name="T2" fmla="*/ 278 w 286"/>
                <a:gd name="T3" fmla="*/ 44 h 461"/>
                <a:gd name="T4" fmla="*/ 276 w 286"/>
                <a:gd name="T5" fmla="*/ 28 h 461"/>
                <a:gd name="T6" fmla="*/ 264 w 286"/>
                <a:gd name="T7" fmla="*/ 3 h 461"/>
                <a:gd name="T8" fmla="*/ 261 w 286"/>
                <a:gd name="T9" fmla="*/ 0 h 461"/>
                <a:gd name="T10" fmla="*/ 2 w 286"/>
                <a:gd name="T11" fmla="*/ 252 h 461"/>
                <a:gd name="T12" fmla="*/ 8 w 286"/>
                <a:gd name="T13" fmla="*/ 264 h 461"/>
                <a:gd name="T14" fmla="*/ 18 w 286"/>
                <a:gd name="T15" fmla="*/ 272 h 461"/>
                <a:gd name="T16" fmla="*/ 23 w 286"/>
                <a:gd name="T17" fmla="*/ 276 h 461"/>
                <a:gd name="T18" fmla="*/ 19 w 286"/>
                <a:gd name="T19" fmla="*/ 279 h 461"/>
                <a:gd name="T20" fmla="*/ 19 w 286"/>
                <a:gd name="T21" fmla="*/ 283 h 461"/>
                <a:gd name="T22" fmla="*/ 250 w 286"/>
                <a:gd name="T23" fmla="*/ 461 h 461"/>
                <a:gd name="T24" fmla="*/ 253 w 286"/>
                <a:gd name="T25" fmla="*/ 454 h 461"/>
                <a:gd name="T26" fmla="*/ 253 w 286"/>
                <a:gd name="T27" fmla="*/ 437 h 461"/>
                <a:gd name="T28" fmla="*/ 258 w 286"/>
                <a:gd name="T29" fmla="*/ 425 h 461"/>
                <a:gd name="T30" fmla="*/ 250 w 286"/>
                <a:gd name="T31" fmla="*/ 423 h 461"/>
                <a:gd name="T32" fmla="*/ 243 w 286"/>
                <a:gd name="T33" fmla="*/ 422 h 461"/>
                <a:gd name="T34" fmla="*/ 239 w 286"/>
                <a:gd name="T35" fmla="*/ 417 h 461"/>
                <a:gd name="T36" fmla="*/ 227 w 286"/>
                <a:gd name="T37" fmla="*/ 413 h 461"/>
                <a:gd name="T38" fmla="*/ 226 w 286"/>
                <a:gd name="T39" fmla="*/ 395 h 461"/>
                <a:gd name="T40" fmla="*/ 225 w 286"/>
                <a:gd name="T41" fmla="*/ 379 h 461"/>
                <a:gd name="T42" fmla="*/ 221 w 286"/>
                <a:gd name="T43" fmla="*/ 362 h 461"/>
                <a:gd name="T44" fmla="*/ 216 w 286"/>
                <a:gd name="T45" fmla="*/ 343 h 461"/>
                <a:gd name="T46" fmla="*/ 218 w 286"/>
                <a:gd name="T47" fmla="*/ 331 h 461"/>
                <a:gd name="T48" fmla="*/ 221 w 286"/>
                <a:gd name="T49" fmla="*/ 315 h 461"/>
                <a:gd name="T50" fmla="*/ 227 w 286"/>
                <a:gd name="T51" fmla="*/ 298 h 461"/>
                <a:gd name="T52" fmla="*/ 235 w 286"/>
                <a:gd name="T53" fmla="*/ 279 h 461"/>
                <a:gd name="T54" fmla="*/ 234 w 286"/>
                <a:gd name="T55" fmla="*/ 263 h 461"/>
                <a:gd name="T56" fmla="*/ 235 w 286"/>
                <a:gd name="T57" fmla="*/ 258 h 461"/>
                <a:gd name="T58" fmla="*/ 233 w 286"/>
                <a:gd name="T59" fmla="*/ 244 h 461"/>
                <a:gd name="T60" fmla="*/ 229 w 286"/>
                <a:gd name="T61" fmla="*/ 233 h 461"/>
                <a:gd name="T62" fmla="*/ 238 w 286"/>
                <a:gd name="T63" fmla="*/ 210 h 461"/>
                <a:gd name="T64" fmla="*/ 249 w 286"/>
                <a:gd name="T65" fmla="*/ 184 h 461"/>
                <a:gd name="T66" fmla="*/ 254 w 286"/>
                <a:gd name="T67" fmla="*/ 160 h 461"/>
                <a:gd name="T68" fmla="*/ 264 w 286"/>
                <a:gd name="T69" fmla="*/ 141 h 461"/>
                <a:gd name="T70" fmla="*/ 244 w 286"/>
                <a:gd name="T71" fmla="*/ 130 h 461"/>
                <a:gd name="T72" fmla="*/ 243 w 286"/>
                <a:gd name="T73" fmla="*/ 117 h 461"/>
                <a:gd name="T74" fmla="*/ 255 w 286"/>
                <a:gd name="T75" fmla="*/ 104 h 461"/>
                <a:gd name="T76" fmla="*/ 259 w 286"/>
                <a:gd name="T77" fmla="*/ 91 h 461"/>
                <a:gd name="T78" fmla="*/ 272 w 286"/>
                <a:gd name="T79" fmla="*/ 82 h 461"/>
                <a:gd name="T80" fmla="*/ 282 w 286"/>
                <a:gd name="T81" fmla="*/ 68 h 461"/>
                <a:gd name="T82" fmla="*/ 286 w 286"/>
                <a:gd name="T83" fmla="*/ 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461">
                  <a:moveTo>
                    <a:pt x="283" y="59"/>
                  </a:moveTo>
                  <a:cubicBezTo>
                    <a:pt x="282" y="58"/>
                    <a:pt x="281" y="57"/>
                    <a:pt x="280" y="55"/>
                  </a:cubicBezTo>
                  <a:cubicBezTo>
                    <a:pt x="279" y="54"/>
                    <a:pt x="279" y="52"/>
                    <a:pt x="279" y="50"/>
                  </a:cubicBezTo>
                  <a:cubicBezTo>
                    <a:pt x="279" y="48"/>
                    <a:pt x="279" y="46"/>
                    <a:pt x="278" y="44"/>
                  </a:cubicBezTo>
                  <a:cubicBezTo>
                    <a:pt x="276" y="40"/>
                    <a:pt x="276" y="36"/>
                    <a:pt x="276" y="32"/>
                  </a:cubicBezTo>
                  <a:cubicBezTo>
                    <a:pt x="276" y="31"/>
                    <a:pt x="276" y="29"/>
                    <a:pt x="276" y="28"/>
                  </a:cubicBezTo>
                  <a:cubicBezTo>
                    <a:pt x="277" y="24"/>
                    <a:pt x="277" y="20"/>
                    <a:pt x="274" y="15"/>
                  </a:cubicBezTo>
                  <a:cubicBezTo>
                    <a:pt x="272" y="11"/>
                    <a:pt x="267" y="7"/>
                    <a:pt x="264" y="3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2" y="253"/>
                    <a:pt x="3" y="255"/>
                    <a:pt x="4" y="257"/>
                  </a:cubicBezTo>
                  <a:cubicBezTo>
                    <a:pt x="5" y="259"/>
                    <a:pt x="7" y="262"/>
                    <a:pt x="8" y="264"/>
                  </a:cubicBezTo>
                  <a:cubicBezTo>
                    <a:pt x="11" y="268"/>
                    <a:pt x="12" y="269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24" y="274"/>
                    <a:pt x="25" y="275"/>
                    <a:pt x="25" y="275"/>
                  </a:cubicBezTo>
                  <a:cubicBezTo>
                    <a:pt x="25" y="275"/>
                    <a:pt x="24" y="275"/>
                    <a:pt x="23" y="276"/>
                  </a:cubicBezTo>
                  <a:cubicBezTo>
                    <a:pt x="22" y="276"/>
                    <a:pt x="21" y="277"/>
                    <a:pt x="20" y="278"/>
                  </a:cubicBezTo>
                  <a:cubicBezTo>
                    <a:pt x="20" y="278"/>
                    <a:pt x="19" y="279"/>
                    <a:pt x="19" y="27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42" y="306"/>
                    <a:pt x="125" y="385"/>
                    <a:pt x="247" y="459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51" y="457"/>
                    <a:pt x="251" y="457"/>
                    <a:pt x="251" y="457"/>
                  </a:cubicBezTo>
                  <a:cubicBezTo>
                    <a:pt x="252" y="456"/>
                    <a:pt x="252" y="456"/>
                    <a:pt x="253" y="454"/>
                  </a:cubicBezTo>
                  <a:cubicBezTo>
                    <a:pt x="253" y="451"/>
                    <a:pt x="253" y="449"/>
                    <a:pt x="252" y="447"/>
                  </a:cubicBezTo>
                  <a:cubicBezTo>
                    <a:pt x="252" y="443"/>
                    <a:pt x="251" y="440"/>
                    <a:pt x="253" y="437"/>
                  </a:cubicBezTo>
                  <a:cubicBezTo>
                    <a:pt x="253" y="436"/>
                    <a:pt x="254" y="435"/>
                    <a:pt x="255" y="434"/>
                  </a:cubicBezTo>
                  <a:cubicBezTo>
                    <a:pt x="258" y="431"/>
                    <a:pt x="260" y="428"/>
                    <a:pt x="258" y="425"/>
                  </a:cubicBezTo>
                  <a:cubicBezTo>
                    <a:pt x="256" y="423"/>
                    <a:pt x="253" y="423"/>
                    <a:pt x="252" y="423"/>
                  </a:cubicBezTo>
                  <a:cubicBezTo>
                    <a:pt x="251" y="423"/>
                    <a:pt x="251" y="423"/>
                    <a:pt x="250" y="423"/>
                  </a:cubicBezTo>
                  <a:cubicBezTo>
                    <a:pt x="249" y="423"/>
                    <a:pt x="249" y="423"/>
                    <a:pt x="248" y="423"/>
                  </a:cubicBezTo>
                  <a:cubicBezTo>
                    <a:pt x="246" y="423"/>
                    <a:pt x="244" y="422"/>
                    <a:pt x="243" y="422"/>
                  </a:cubicBezTo>
                  <a:cubicBezTo>
                    <a:pt x="242" y="421"/>
                    <a:pt x="241" y="420"/>
                    <a:pt x="241" y="419"/>
                  </a:cubicBezTo>
                  <a:cubicBezTo>
                    <a:pt x="240" y="419"/>
                    <a:pt x="240" y="418"/>
                    <a:pt x="239" y="417"/>
                  </a:cubicBezTo>
                  <a:cubicBezTo>
                    <a:pt x="237" y="416"/>
                    <a:pt x="235" y="416"/>
                    <a:pt x="233" y="415"/>
                  </a:cubicBezTo>
                  <a:cubicBezTo>
                    <a:pt x="231" y="415"/>
                    <a:pt x="229" y="415"/>
                    <a:pt x="227" y="413"/>
                  </a:cubicBezTo>
                  <a:cubicBezTo>
                    <a:pt x="224" y="411"/>
                    <a:pt x="222" y="408"/>
                    <a:pt x="223" y="403"/>
                  </a:cubicBezTo>
                  <a:cubicBezTo>
                    <a:pt x="223" y="400"/>
                    <a:pt x="224" y="398"/>
                    <a:pt x="226" y="395"/>
                  </a:cubicBezTo>
                  <a:cubicBezTo>
                    <a:pt x="227" y="393"/>
                    <a:pt x="229" y="390"/>
                    <a:pt x="228" y="385"/>
                  </a:cubicBezTo>
                  <a:cubicBezTo>
                    <a:pt x="228" y="383"/>
                    <a:pt x="227" y="381"/>
                    <a:pt x="225" y="379"/>
                  </a:cubicBezTo>
                  <a:cubicBezTo>
                    <a:pt x="224" y="377"/>
                    <a:pt x="223" y="376"/>
                    <a:pt x="222" y="374"/>
                  </a:cubicBezTo>
                  <a:cubicBezTo>
                    <a:pt x="221" y="370"/>
                    <a:pt x="221" y="366"/>
                    <a:pt x="221" y="362"/>
                  </a:cubicBezTo>
                  <a:cubicBezTo>
                    <a:pt x="221" y="357"/>
                    <a:pt x="221" y="351"/>
                    <a:pt x="219" y="346"/>
                  </a:cubicBezTo>
                  <a:cubicBezTo>
                    <a:pt x="218" y="345"/>
                    <a:pt x="217" y="344"/>
                    <a:pt x="216" y="343"/>
                  </a:cubicBezTo>
                  <a:cubicBezTo>
                    <a:pt x="214" y="341"/>
                    <a:pt x="213" y="339"/>
                    <a:pt x="215" y="335"/>
                  </a:cubicBezTo>
                  <a:cubicBezTo>
                    <a:pt x="216" y="333"/>
                    <a:pt x="217" y="332"/>
                    <a:pt x="218" y="331"/>
                  </a:cubicBezTo>
                  <a:cubicBezTo>
                    <a:pt x="220" y="328"/>
                    <a:pt x="222" y="325"/>
                    <a:pt x="221" y="320"/>
                  </a:cubicBezTo>
                  <a:cubicBezTo>
                    <a:pt x="221" y="318"/>
                    <a:pt x="221" y="317"/>
                    <a:pt x="221" y="315"/>
                  </a:cubicBezTo>
                  <a:cubicBezTo>
                    <a:pt x="220" y="311"/>
                    <a:pt x="220" y="307"/>
                    <a:pt x="222" y="304"/>
                  </a:cubicBezTo>
                  <a:cubicBezTo>
                    <a:pt x="223" y="301"/>
                    <a:pt x="225" y="299"/>
                    <a:pt x="227" y="298"/>
                  </a:cubicBezTo>
                  <a:cubicBezTo>
                    <a:pt x="230" y="295"/>
                    <a:pt x="233" y="293"/>
                    <a:pt x="234" y="289"/>
                  </a:cubicBezTo>
                  <a:cubicBezTo>
                    <a:pt x="236" y="285"/>
                    <a:pt x="235" y="282"/>
                    <a:pt x="235" y="279"/>
                  </a:cubicBezTo>
                  <a:cubicBezTo>
                    <a:pt x="235" y="279"/>
                    <a:pt x="234" y="277"/>
                    <a:pt x="234" y="277"/>
                  </a:cubicBezTo>
                  <a:cubicBezTo>
                    <a:pt x="234" y="272"/>
                    <a:pt x="234" y="267"/>
                    <a:pt x="234" y="263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5" y="260"/>
                    <a:pt x="235" y="259"/>
                    <a:pt x="235" y="258"/>
                  </a:cubicBezTo>
                  <a:cubicBezTo>
                    <a:pt x="236" y="253"/>
                    <a:pt x="236" y="250"/>
                    <a:pt x="235" y="247"/>
                  </a:cubicBezTo>
                  <a:cubicBezTo>
                    <a:pt x="234" y="246"/>
                    <a:pt x="233" y="245"/>
                    <a:pt x="233" y="244"/>
                  </a:cubicBezTo>
                  <a:cubicBezTo>
                    <a:pt x="231" y="241"/>
                    <a:pt x="230" y="239"/>
                    <a:pt x="229" y="235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9" y="225"/>
                    <a:pt x="228" y="217"/>
                    <a:pt x="236" y="212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44" y="206"/>
                    <a:pt x="251" y="201"/>
                    <a:pt x="254" y="195"/>
                  </a:cubicBezTo>
                  <a:cubicBezTo>
                    <a:pt x="257" y="189"/>
                    <a:pt x="253" y="187"/>
                    <a:pt x="249" y="184"/>
                  </a:cubicBezTo>
                  <a:cubicBezTo>
                    <a:pt x="247" y="182"/>
                    <a:pt x="245" y="180"/>
                    <a:pt x="243" y="178"/>
                  </a:cubicBezTo>
                  <a:cubicBezTo>
                    <a:pt x="241" y="173"/>
                    <a:pt x="246" y="167"/>
                    <a:pt x="254" y="160"/>
                  </a:cubicBezTo>
                  <a:cubicBezTo>
                    <a:pt x="258" y="157"/>
                    <a:pt x="262" y="154"/>
                    <a:pt x="263" y="151"/>
                  </a:cubicBezTo>
                  <a:cubicBezTo>
                    <a:pt x="265" y="147"/>
                    <a:pt x="265" y="144"/>
                    <a:pt x="264" y="141"/>
                  </a:cubicBezTo>
                  <a:cubicBezTo>
                    <a:pt x="263" y="138"/>
                    <a:pt x="258" y="136"/>
                    <a:pt x="254" y="135"/>
                  </a:cubicBezTo>
                  <a:cubicBezTo>
                    <a:pt x="250" y="134"/>
                    <a:pt x="246" y="132"/>
                    <a:pt x="244" y="130"/>
                  </a:cubicBezTo>
                  <a:cubicBezTo>
                    <a:pt x="241" y="128"/>
                    <a:pt x="240" y="125"/>
                    <a:pt x="240" y="123"/>
                  </a:cubicBezTo>
                  <a:cubicBezTo>
                    <a:pt x="240" y="121"/>
                    <a:pt x="241" y="118"/>
                    <a:pt x="243" y="117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8" y="112"/>
                    <a:pt x="252" y="109"/>
                    <a:pt x="255" y="104"/>
                  </a:cubicBezTo>
                  <a:cubicBezTo>
                    <a:pt x="256" y="102"/>
                    <a:pt x="257" y="100"/>
                    <a:pt x="257" y="98"/>
                  </a:cubicBezTo>
                  <a:cubicBezTo>
                    <a:pt x="258" y="95"/>
                    <a:pt x="258" y="93"/>
                    <a:pt x="259" y="91"/>
                  </a:cubicBezTo>
                  <a:cubicBezTo>
                    <a:pt x="261" y="88"/>
                    <a:pt x="264" y="87"/>
                    <a:pt x="267" y="85"/>
                  </a:cubicBezTo>
                  <a:cubicBezTo>
                    <a:pt x="269" y="84"/>
                    <a:pt x="271" y="83"/>
                    <a:pt x="272" y="82"/>
                  </a:cubicBezTo>
                  <a:cubicBezTo>
                    <a:pt x="275" y="80"/>
                    <a:pt x="276" y="77"/>
                    <a:pt x="278" y="73"/>
                  </a:cubicBezTo>
                  <a:cubicBezTo>
                    <a:pt x="280" y="72"/>
                    <a:pt x="281" y="70"/>
                    <a:pt x="282" y="68"/>
                  </a:cubicBezTo>
                  <a:cubicBezTo>
                    <a:pt x="283" y="67"/>
                    <a:pt x="284" y="65"/>
                    <a:pt x="285" y="64"/>
                  </a:cubicBezTo>
                  <a:cubicBezTo>
                    <a:pt x="286" y="62"/>
                    <a:pt x="286" y="62"/>
                    <a:pt x="286" y="62"/>
                  </a:cubicBezTo>
                  <a:lnTo>
                    <a:pt x="283" y="59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15274470" y="6446519"/>
              <a:ext cx="1547019" cy="2292148"/>
            </a:xfrm>
            <a:custGeom>
              <a:avLst/>
              <a:gdLst>
                <a:gd name="T0" fmla="*/ 281 w 284"/>
                <a:gd name="T1" fmla="*/ 36 h 462"/>
                <a:gd name="T2" fmla="*/ 140 w 284"/>
                <a:gd name="T3" fmla="*/ 1 h 462"/>
                <a:gd name="T4" fmla="*/ 137 w 284"/>
                <a:gd name="T5" fmla="*/ 0 h 462"/>
                <a:gd name="T6" fmla="*/ 128 w 284"/>
                <a:gd name="T7" fmla="*/ 27 h 462"/>
                <a:gd name="T8" fmla="*/ 136 w 284"/>
                <a:gd name="T9" fmla="*/ 21 h 462"/>
                <a:gd name="T10" fmla="*/ 140 w 284"/>
                <a:gd name="T11" fmla="*/ 19 h 462"/>
                <a:gd name="T12" fmla="*/ 141 w 284"/>
                <a:gd name="T13" fmla="*/ 19 h 462"/>
                <a:gd name="T14" fmla="*/ 145 w 284"/>
                <a:gd name="T15" fmla="*/ 24 h 462"/>
                <a:gd name="T16" fmla="*/ 152 w 284"/>
                <a:gd name="T17" fmla="*/ 31 h 462"/>
                <a:gd name="T18" fmla="*/ 158 w 284"/>
                <a:gd name="T19" fmla="*/ 32 h 462"/>
                <a:gd name="T20" fmla="*/ 166 w 284"/>
                <a:gd name="T21" fmla="*/ 34 h 462"/>
                <a:gd name="T22" fmla="*/ 165 w 284"/>
                <a:gd name="T23" fmla="*/ 34 h 462"/>
                <a:gd name="T24" fmla="*/ 158 w 284"/>
                <a:gd name="T25" fmla="*/ 36 h 462"/>
                <a:gd name="T26" fmla="*/ 155 w 284"/>
                <a:gd name="T27" fmla="*/ 36 h 462"/>
                <a:gd name="T28" fmla="*/ 145 w 284"/>
                <a:gd name="T29" fmla="*/ 34 h 462"/>
                <a:gd name="T30" fmla="*/ 130 w 284"/>
                <a:gd name="T31" fmla="*/ 31 h 462"/>
                <a:gd name="T32" fmla="*/ 129 w 284"/>
                <a:gd name="T33" fmla="*/ 31 h 462"/>
                <a:gd name="T34" fmla="*/ 127 w 284"/>
                <a:gd name="T35" fmla="*/ 31 h 462"/>
                <a:gd name="T36" fmla="*/ 0 w 284"/>
                <a:gd name="T37" fmla="*/ 405 h 462"/>
                <a:gd name="T38" fmla="*/ 3 w 284"/>
                <a:gd name="T39" fmla="*/ 406 h 462"/>
                <a:gd name="T40" fmla="*/ 127 w 284"/>
                <a:gd name="T41" fmla="*/ 442 h 462"/>
                <a:gd name="T42" fmla="*/ 177 w 284"/>
                <a:gd name="T43" fmla="*/ 454 h 462"/>
                <a:gd name="T44" fmla="*/ 184 w 284"/>
                <a:gd name="T45" fmla="*/ 455 h 462"/>
                <a:gd name="T46" fmla="*/ 217 w 284"/>
                <a:gd name="T47" fmla="*/ 461 h 462"/>
                <a:gd name="T48" fmla="*/ 220 w 284"/>
                <a:gd name="T49" fmla="*/ 462 h 462"/>
                <a:gd name="T50" fmla="*/ 221 w 284"/>
                <a:gd name="T51" fmla="*/ 459 h 462"/>
                <a:gd name="T52" fmla="*/ 267 w 284"/>
                <a:gd name="T53" fmla="*/ 144 h 462"/>
                <a:gd name="T54" fmla="*/ 261 w 284"/>
                <a:gd name="T55" fmla="*/ 143 h 462"/>
                <a:gd name="T56" fmla="*/ 261 w 284"/>
                <a:gd name="T57" fmla="*/ 145 h 462"/>
                <a:gd name="T58" fmla="*/ 257 w 284"/>
                <a:gd name="T59" fmla="*/ 150 h 462"/>
                <a:gd name="T60" fmla="*/ 255 w 284"/>
                <a:gd name="T61" fmla="*/ 151 h 462"/>
                <a:gd name="T62" fmla="*/ 253 w 284"/>
                <a:gd name="T63" fmla="*/ 154 h 462"/>
                <a:gd name="T64" fmla="*/ 253 w 284"/>
                <a:gd name="T65" fmla="*/ 148 h 462"/>
                <a:gd name="T66" fmla="*/ 252 w 284"/>
                <a:gd name="T67" fmla="*/ 145 h 462"/>
                <a:gd name="T68" fmla="*/ 252 w 284"/>
                <a:gd name="T69" fmla="*/ 144 h 462"/>
                <a:gd name="T70" fmla="*/ 251 w 284"/>
                <a:gd name="T71" fmla="*/ 143 h 462"/>
                <a:gd name="T72" fmla="*/ 251 w 284"/>
                <a:gd name="T73" fmla="*/ 142 h 462"/>
                <a:gd name="T74" fmla="*/ 251 w 284"/>
                <a:gd name="T75" fmla="*/ 140 h 462"/>
                <a:gd name="T76" fmla="*/ 250 w 284"/>
                <a:gd name="T77" fmla="*/ 136 h 462"/>
                <a:gd name="T78" fmla="*/ 249 w 284"/>
                <a:gd name="T79" fmla="*/ 135 h 462"/>
                <a:gd name="T80" fmla="*/ 257 w 284"/>
                <a:gd name="T81" fmla="*/ 125 h 462"/>
                <a:gd name="T82" fmla="*/ 258 w 284"/>
                <a:gd name="T83" fmla="*/ 123 h 462"/>
                <a:gd name="T84" fmla="*/ 260 w 284"/>
                <a:gd name="T85" fmla="*/ 121 h 462"/>
                <a:gd name="T86" fmla="*/ 269 w 284"/>
                <a:gd name="T87" fmla="*/ 114 h 462"/>
                <a:gd name="T88" fmla="*/ 272 w 284"/>
                <a:gd name="T89" fmla="*/ 113 h 462"/>
                <a:gd name="T90" fmla="*/ 272 w 284"/>
                <a:gd name="T91" fmla="*/ 111 h 462"/>
                <a:gd name="T92" fmla="*/ 284 w 284"/>
                <a:gd name="T93" fmla="*/ 39 h 462"/>
                <a:gd name="T94" fmla="*/ 284 w 284"/>
                <a:gd name="T95" fmla="*/ 36 h 462"/>
                <a:gd name="T96" fmla="*/ 281 w 284"/>
                <a:gd name="T97" fmla="*/ 36 h 462"/>
                <a:gd name="T98" fmla="*/ 233 w 284"/>
                <a:gd name="T99" fmla="*/ 166 h 462"/>
                <a:gd name="T100" fmla="*/ 237 w 284"/>
                <a:gd name="T101" fmla="*/ 160 h 462"/>
                <a:gd name="T102" fmla="*/ 239 w 284"/>
                <a:gd name="T103" fmla="*/ 164 h 462"/>
                <a:gd name="T104" fmla="*/ 238 w 284"/>
                <a:gd name="T105" fmla="*/ 165 h 462"/>
                <a:gd name="T106" fmla="*/ 233 w 284"/>
                <a:gd name="T107" fmla="*/ 167 h 462"/>
                <a:gd name="T108" fmla="*/ 233 w 284"/>
                <a:gd name="T109" fmla="*/ 167 h 462"/>
                <a:gd name="T110" fmla="*/ 233 w 284"/>
                <a:gd name="T111" fmla="*/ 16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62">
                  <a:moveTo>
                    <a:pt x="281" y="36"/>
                  </a:moveTo>
                  <a:cubicBezTo>
                    <a:pt x="267" y="34"/>
                    <a:pt x="214" y="25"/>
                    <a:pt x="140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20"/>
                    <a:pt x="139" y="19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3" y="20"/>
                    <a:pt x="144" y="22"/>
                    <a:pt x="145" y="24"/>
                  </a:cubicBezTo>
                  <a:cubicBezTo>
                    <a:pt x="147" y="26"/>
                    <a:pt x="149" y="29"/>
                    <a:pt x="152" y="31"/>
                  </a:cubicBezTo>
                  <a:cubicBezTo>
                    <a:pt x="154" y="32"/>
                    <a:pt x="156" y="32"/>
                    <a:pt x="158" y="32"/>
                  </a:cubicBezTo>
                  <a:cubicBezTo>
                    <a:pt x="163" y="32"/>
                    <a:pt x="165" y="33"/>
                    <a:pt x="166" y="34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5" y="35"/>
                    <a:pt x="162" y="36"/>
                    <a:pt x="158" y="36"/>
                  </a:cubicBezTo>
                  <a:cubicBezTo>
                    <a:pt x="156" y="36"/>
                    <a:pt x="155" y="36"/>
                    <a:pt x="155" y="36"/>
                  </a:cubicBezTo>
                  <a:cubicBezTo>
                    <a:pt x="152" y="36"/>
                    <a:pt x="148" y="35"/>
                    <a:pt x="145" y="34"/>
                  </a:cubicBezTo>
                  <a:cubicBezTo>
                    <a:pt x="140" y="32"/>
                    <a:pt x="135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42" y="418"/>
                    <a:pt x="83" y="430"/>
                    <a:pt x="127" y="442"/>
                  </a:cubicBezTo>
                  <a:cubicBezTo>
                    <a:pt x="143" y="447"/>
                    <a:pt x="160" y="450"/>
                    <a:pt x="177" y="454"/>
                  </a:cubicBezTo>
                  <a:cubicBezTo>
                    <a:pt x="184" y="455"/>
                    <a:pt x="184" y="455"/>
                    <a:pt x="184" y="455"/>
                  </a:cubicBezTo>
                  <a:cubicBezTo>
                    <a:pt x="194" y="457"/>
                    <a:pt x="205" y="459"/>
                    <a:pt x="217" y="461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6" y="419"/>
                    <a:pt x="247" y="277"/>
                    <a:pt x="267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3"/>
                    <a:pt x="261" y="144"/>
                    <a:pt x="261" y="145"/>
                  </a:cubicBezTo>
                  <a:cubicBezTo>
                    <a:pt x="260" y="147"/>
                    <a:pt x="258" y="148"/>
                    <a:pt x="257" y="150"/>
                  </a:cubicBezTo>
                  <a:cubicBezTo>
                    <a:pt x="256" y="150"/>
                    <a:pt x="256" y="151"/>
                    <a:pt x="255" y="151"/>
                  </a:cubicBezTo>
                  <a:cubicBezTo>
                    <a:pt x="254" y="152"/>
                    <a:pt x="253" y="153"/>
                    <a:pt x="253" y="154"/>
                  </a:cubicBezTo>
                  <a:cubicBezTo>
                    <a:pt x="253" y="152"/>
                    <a:pt x="253" y="150"/>
                    <a:pt x="253" y="148"/>
                  </a:cubicBezTo>
                  <a:cubicBezTo>
                    <a:pt x="253" y="147"/>
                    <a:pt x="252" y="146"/>
                    <a:pt x="252" y="145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1"/>
                    <a:pt x="251" y="141"/>
                    <a:pt x="251" y="140"/>
                  </a:cubicBezTo>
                  <a:cubicBezTo>
                    <a:pt x="251" y="138"/>
                    <a:pt x="250" y="137"/>
                    <a:pt x="250" y="136"/>
                  </a:cubicBezTo>
                  <a:cubicBezTo>
                    <a:pt x="250" y="136"/>
                    <a:pt x="250" y="135"/>
                    <a:pt x="249" y="135"/>
                  </a:cubicBezTo>
                  <a:cubicBezTo>
                    <a:pt x="248" y="132"/>
                    <a:pt x="254" y="127"/>
                    <a:pt x="257" y="125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23"/>
                    <a:pt x="259" y="122"/>
                    <a:pt x="260" y="121"/>
                  </a:cubicBezTo>
                  <a:cubicBezTo>
                    <a:pt x="262" y="119"/>
                    <a:pt x="267" y="114"/>
                    <a:pt x="269" y="114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6" y="86"/>
                    <a:pt x="280" y="62"/>
                    <a:pt x="284" y="39"/>
                  </a:cubicBezTo>
                  <a:cubicBezTo>
                    <a:pt x="284" y="36"/>
                    <a:pt x="284" y="36"/>
                    <a:pt x="284" y="36"/>
                  </a:cubicBezTo>
                  <a:lnTo>
                    <a:pt x="281" y="36"/>
                  </a:lnTo>
                  <a:close/>
                  <a:moveTo>
                    <a:pt x="233" y="166"/>
                  </a:moveTo>
                  <a:cubicBezTo>
                    <a:pt x="233" y="164"/>
                    <a:pt x="235" y="161"/>
                    <a:pt x="237" y="160"/>
                  </a:cubicBezTo>
                  <a:cubicBezTo>
                    <a:pt x="237" y="161"/>
                    <a:pt x="237" y="163"/>
                    <a:pt x="239" y="164"/>
                  </a:cubicBezTo>
                  <a:cubicBezTo>
                    <a:pt x="238" y="164"/>
                    <a:pt x="238" y="165"/>
                    <a:pt x="238" y="165"/>
                  </a:cubicBezTo>
                  <a:cubicBezTo>
                    <a:pt x="236" y="166"/>
                    <a:pt x="235" y="167"/>
                    <a:pt x="233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7"/>
                    <a:pt x="233" y="167"/>
                    <a:pt x="233" y="16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13152961" y="4988728"/>
              <a:ext cx="1891713" cy="3292629"/>
            </a:xfrm>
            <a:custGeom>
              <a:avLst/>
              <a:gdLst>
                <a:gd name="T0" fmla="*/ 281 w 347"/>
                <a:gd name="T1" fmla="*/ 180 h 664"/>
                <a:gd name="T2" fmla="*/ 48 w 347"/>
                <a:gd name="T3" fmla="*/ 37 h 664"/>
                <a:gd name="T4" fmla="*/ 56 w 347"/>
                <a:gd name="T5" fmla="*/ 60 h 664"/>
                <a:gd name="T6" fmla="*/ 94 w 347"/>
                <a:gd name="T7" fmla="*/ 61 h 664"/>
                <a:gd name="T8" fmla="*/ 90 w 347"/>
                <a:gd name="T9" fmla="*/ 86 h 664"/>
                <a:gd name="T10" fmla="*/ 83 w 347"/>
                <a:gd name="T11" fmla="*/ 161 h 664"/>
                <a:gd name="T12" fmla="*/ 76 w 347"/>
                <a:gd name="T13" fmla="*/ 193 h 664"/>
                <a:gd name="T14" fmla="*/ 79 w 347"/>
                <a:gd name="T15" fmla="*/ 207 h 664"/>
                <a:gd name="T16" fmla="*/ 91 w 347"/>
                <a:gd name="T17" fmla="*/ 235 h 664"/>
                <a:gd name="T18" fmla="*/ 77 w 347"/>
                <a:gd name="T19" fmla="*/ 268 h 664"/>
                <a:gd name="T20" fmla="*/ 63 w 347"/>
                <a:gd name="T21" fmla="*/ 276 h 664"/>
                <a:gd name="T22" fmla="*/ 56 w 347"/>
                <a:gd name="T23" fmla="*/ 282 h 664"/>
                <a:gd name="T24" fmla="*/ 40 w 347"/>
                <a:gd name="T25" fmla="*/ 293 h 664"/>
                <a:gd name="T26" fmla="*/ 31 w 347"/>
                <a:gd name="T27" fmla="*/ 295 h 664"/>
                <a:gd name="T28" fmla="*/ 36 w 347"/>
                <a:gd name="T29" fmla="*/ 311 h 664"/>
                <a:gd name="T30" fmla="*/ 28 w 347"/>
                <a:gd name="T31" fmla="*/ 327 h 664"/>
                <a:gd name="T32" fmla="*/ 40 w 347"/>
                <a:gd name="T33" fmla="*/ 337 h 664"/>
                <a:gd name="T34" fmla="*/ 60 w 347"/>
                <a:gd name="T35" fmla="*/ 330 h 664"/>
                <a:gd name="T36" fmla="*/ 52 w 347"/>
                <a:gd name="T37" fmla="*/ 338 h 664"/>
                <a:gd name="T38" fmla="*/ 31 w 347"/>
                <a:gd name="T39" fmla="*/ 352 h 664"/>
                <a:gd name="T40" fmla="*/ 39 w 347"/>
                <a:gd name="T41" fmla="*/ 365 h 664"/>
                <a:gd name="T42" fmla="*/ 46 w 347"/>
                <a:gd name="T43" fmla="*/ 369 h 664"/>
                <a:gd name="T44" fmla="*/ 45 w 347"/>
                <a:gd name="T45" fmla="*/ 382 h 664"/>
                <a:gd name="T46" fmla="*/ 41 w 347"/>
                <a:gd name="T47" fmla="*/ 390 h 664"/>
                <a:gd name="T48" fmla="*/ 26 w 347"/>
                <a:gd name="T49" fmla="*/ 405 h 664"/>
                <a:gd name="T50" fmla="*/ 34 w 347"/>
                <a:gd name="T51" fmla="*/ 418 h 664"/>
                <a:gd name="T52" fmla="*/ 26 w 347"/>
                <a:gd name="T53" fmla="*/ 433 h 664"/>
                <a:gd name="T54" fmla="*/ 38 w 347"/>
                <a:gd name="T55" fmla="*/ 450 h 664"/>
                <a:gd name="T56" fmla="*/ 33 w 347"/>
                <a:gd name="T57" fmla="*/ 454 h 664"/>
                <a:gd name="T58" fmla="*/ 9 w 347"/>
                <a:gd name="T59" fmla="*/ 427 h 664"/>
                <a:gd name="T60" fmla="*/ 6 w 347"/>
                <a:gd name="T61" fmla="*/ 448 h 664"/>
                <a:gd name="T62" fmla="*/ 8 w 347"/>
                <a:gd name="T63" fmla="*/ 465 h 664"/>
                <a:gd name="T64" fmla="*/ 10 w 347"/>
                <a:gd name="T65" fmla="*/ 479 h 664"/>
                <a:gd name="T66" fmla="*/ 14 w 347"/>
                <a:gd name="T67" fmla="*/ 494 h 664"/>
                <a:gd name="T68" fmla="*/ 26 w 347"/>
                <a:gd name="T69" fmla="*/ 516 h 664"/>
                <a:gd name="T70" fmla="*/ 30 w 347"/>
                <a:gd name="T71" fmla="*/ 536 h 664"/>
                <a:gd name="T72" fmla="*/ 33 w 347"/>
                <a:gd name="T73" fmla="*/ 539 h 664"/>
                <a:gd name="T74" fmla="*/ 46 w 347"/>
                <a:gd name="T75" fmla="*/ 575 h 664"/>
                <a:gd name="T76" fmla="*/ 70 w 347"/>
                <a:gd name="T77" fmla="*/ 560 h 664"/>
                <a:gd name="T78" fmla="*/ 59 w 347"/>
                <a:gd name="T79" fmla="*/ 486 h 664"/>
                <a:gd name="T80" fmla="*/ 64 w 347"/>
                <a:gd name="T81" fmla="*/ 487 h 664"/>
                <a:gd name="T82" fmla="*/ 59 w 347"/>
                <a:gd name="T83" fmla="*/ 502 h 664"/>
                <a:gd name="T84" fmla="*/ 62 w 347"/>
                <a:gd name="T85" fmla="*/ 512 h 664"/>
                <a:gd name="T86" fmla="*/ 70 w 347"/>
                <a:gd name="T87" fmla="*/ 534 h 664"/>
                <a:gd name="T88" fmla="*/ 83 w 347"/>
                <a:gd name="T89" fmla="*/ 545 h 664"/>
                <a:gd name="T90" fmla="*/ 284 w 347"/>
                <a:gd name="T91" fmla="*/ 662 h 664"/>
                <a:gd name="T92" fmla="*/ 295 w 347"/>
                <a:gd name="T93" fmla="*/ 599 h 664"/>
                <a:gd name="T94" fmla="*/ 268 w 347"/>
                <a:gd name="T95" fmla="*/ 530 h 664"/>
                <a:gd name="T96" fmla="*/ 252 w 347"/>
                <a:gd name="T97" fmla="*/ 484 h 664"/>
                <a:gd name="T98" fmla="*/ 254 w 347"/>
                <a:gd name="T99" fmla="*/ 402 h 664"/>
                <a:gd name="T100" fmla="*/ 346 w 347"/>
                <a:gd name="T101" fmla="*/ 220 h 664"/>
                <a:gd name="T102" fmla="*/ 70 w 347"/>
                <a:gd name="T103" fmla="*/ 500 h 664"/>
                <a:gd name="T104" fmla="*/ 47 w 347"/>
                <a:gd name="T105" fmla="*/ 465 h 664"/>
                <a:gd name="T106" fmla="*/ 45 w 347"/>
                <a:gd name="T107" fmla="*/ 46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664">
                  <a:moveTo>
                    <a:pt x="345" y="216"/>
                  </a:moveTo>
                  <a:cubicBezTo>
                    <a:pt x="324" y="205"/>
                    <a:pt x="303" y="193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160" y="107"/>
                    <a:pt x="75" y="27"/>
                    <a:pt x="52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11"/>
                    <a:pt x="47" y="17"/>
                    <a:pt x="47" y="23"/>
                  </a:cubicBezTo>
                  <a:cubicBezTo>
                    <a:pt x="48" y="26"/>
                    <a:pt x="48" y="30"/>
                    <a:pt x="48" y="32"/>
                  </a:cubicBezTo>
                  <a:cubicBezTo>
                    <a:pt x="48" y="34"/>
                    <a:pt x="48" y="35"/>
                    <a:pt x="48" y="37"/>
                  </a:cubicBezTo>
                  <a:cubicBezTo>
                    <a:pt x="48" y="40"/>
                    <a:pt x="48" y="43"/>
                    <a:pt x="48" y="45"/>
                  </a:cubicBezTo>
                  <a:cubicBezTo>
                    <a:pt x="48" y="46"/>
                    <a:pt x="47" y="47"/>
                    <a:pt x="47" y="48"/>
                  </a:cubicBezTo>
                  <a:cubicBezTo>
                    <a:pt x="46" y="51"/>
                    <a:pt x="43" y="57"/>
                    <a:pt x="48" y="60"/>
                  </a:cubicBezTo>
                  <a:cubicBezTo>
                    <a:pt x="49" y="61"/>
                    <a:pt x="50" y="61"/>
                    <a:pt x="51" y="61"/>
                  </a:cubicBezTo>
                  <a:cubicBezTo>
                    <a:pt x="52" y="61"/>
                    <a:pt x="54" y="61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8" y="60"/>
                    <a:pt x="60" y="61"/>
                    <a:pt x="62" y="62"/>
                  </a:cubicBezTo>
                  <a:cubicBezTo>
                    <a:pt x="64" y="62"/>
                    <a:pt x="66" y="63"/>
                    <a:pt x="67" y="63"/>
                  </a:cubicBezTo>
                  <a:cubicBezTo>
                    <a:pt x="70" y="63"/>
                    <a:pt x="72" y="61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8" y="57"/>
                    <a:pt x="81" y="56"/>
                    <a:pt x="85" y="56"/>
                  </a:cubicBezTo>
                  <a:cubicBezTo>
                    <a:pt x="87" y="56"/>
                    <a:pt x="93" y="56"/>
                    <a:pt x="94" y="61"/>
                  </a:cubicBezTo>
                  <a:cubicBezTo>
                    <a:pt x="95" y="64"/>
                    <a:pt x="93" y="68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4"/>
                    <a:pt x="89" y="75"/>
                    <a:pt x="89" y="77"/>
                  </a:cubicBezTo>
                  <a:cubicBezTo>
                    <a:pt x="89" y="79"/>
                    <a:pt x="89" y="80"/>
                    <a:pt x="89" y="82"/>
                  </a:cubicBezTo>
                  <a:cubicBezTo>
                    <a:pt x="89" y="82"/>
                    <a:pt x="89" y="83"/>
                    <a:pt x="89" y="83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90" y="89"/>
                    <a:pt x="90" y="90"/>
                  </a:cubicBezTo>
                  <a:cubicBezTo>
                    <a:pt x="90" y="92"/>
                    <a:pt x="90" y="94"/>
                    <a:pt x="90" y="97"/>
                  </a:cubicBezTo>
                  <a:cubicBezTo>
                    <a:pt x="89" y="100"/>
                    <a:pt x="89" y="103"/>
                    <a:pt x="89" y="106"/>
                  </a:cubicBezTo>
                  <a:cubicBezTo>
                    <a:pt x="90" y="111"/>
                    <a:pt x="90" y="117"/>
                    <a:pt x="90" y="122"/>
                  </a:cubicBezTo>
                  <a:cubicBezTo>
                    <a:pt x="90" y="131"/>
                    <a:pt x="88" y="142"/>
                    <a:pt x="85" y="152"/>
                  </a:cubicBezTo>
                  <a:cubicBezTo>
                    <a:pt x="84" y="155"/>
                    <a:pt x="83" y="158"/>
                    <a:pt x="83" y="161"/>
                  </a:cubicBezTo>
                  <a:cubicBezTo>
                    <a:pt x="82" y="164"/>
                    <a:pt x="81" y="167"/>
                    <a:pt x="81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0" y="174"/>
                    <a:pt x="79" y="176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0"/>
                    <a:pt x="77" y="182"/>
                    <a:pt x="77" y="184"/>
                  </a:cubicBezTo>
                  <a:cubicBezTo>
                    <a:pt x="76" y="187"/>
                    <a:pt x="76" y="189"/>
                    <a:pt x="76" y="193"/>
                  </a:cubicBezTo>
                  <a:cubicBezTo>
                    <a:pt x="76" y="194"/>
                    <a:pt x="76" y="195"/>
                    <a:pt x="76" y="196"/>
                  </a:cubicBezTo>
                  <a:cubicBezTo>
                    <a:pt x="76" y="196"/>
                    <a:pt x="76" y="197"/>
                    <a:pt x="76" y="197"/>
                  </a:cubicBezTo>
                  <a:cubicBezTo>
                    <a:pt x="76" y="198"/>
                    <a:pt x="76" y="198"/>
                    <a:pt x="76" y="199"/>
                  </a:cubicBezTo>
                  <a:cubicBezTo>
                    <a:pt x="76" y="200"/>
                    <a:pt x="76" y="201"/>
                    <a:pt x="77" y="202"/>
                  </a:cubicBezTo>
                  <a:cubicBezTo>
                    <a:pt x="77" y="204"/>
                    <a:pt x="77" y="205"/>
                    <a:pt x="78" y="205"/>
                  </a:cubicBezTo>
                  <a:cubicBezTo>
                    <a:pt x="78" y="206"/>
                    <a:pt x="78" y="206"/>
                    <a:pt x="79" y="207"/>
                  </a:cubicBezTo>
                  <a:cubicBezTo>
                    <a:pt x="80" y="211"/>
                    <a:pt x="83" y="215"/>
                    <a:pt x="85" y="218"/>
                  </a:cubicBezTo>
                  <a:cubicBezTo>
                    <a:pt x="86" y="219"/>
                    <a:pt x="87" y="221"/>
                    <a:pt x="87" y="222"/>
                  </a:cubicBezTo>
                  <a:cubicBezTo>
                    <a:pt x="87" y="223"/>
                    <a:pt x="87" y="223"/>
                    <a:pt x="87" y="224"/>
                  </a:cubicBezTo>
                  <a:cubicBezTo>
                    <a:pt x="87" y="226"/>
                    <a:pt x="87" y="227"/>
                    <a:pt x="88" y="229"/>
                  </a:cubicBezTo>
                  <a:cubicBezTo>
                    <a:pt x="89" y="230"/>
                    <a:pt x="89" y="230"/>
                    <a:pt x="89" y="231"/>
                  </a:cubicBezTo>
                  <a:cubicBezTo>
                    <a:pt x="90" y="232"/>
                    <a:pt x="91" y="234"/>
                    <a:pt x="91" y="235"/>
                  </a:cubicBezTo>
                  <a:cubicBezTo>
                    <a:pt x="92" y="240"/>
                    <a:pt x="92" y="247"/>
                    <a:pt x="88" y="249"/>
                  </a:cubicBezTo>
                  <a:cubicBezTo>
                    <a:pt x="88" y="250"/>
                    <a:pt x="87" y="250"/>
                    <a:pt x="87" y="250"/>
                  </a:cubicBezTo>
                  <a:cubicBezTo>
                    <a:pt x="84" y="252"/>
                    <a:pt x="81" y="254"/>
                    <a:pt x="81" y="259"/>
                  </a:cubicBezTo>
                  <a:cubicBezTo>
                    <a:pt x="81" y="260"/>
                    <a:pt x="81" y="261"/>
                    <a:pt x="81" y="262"/>
                  </a:cubicBezTo>
                  <a:cubicBezTo>
                    <a:pt x="81" y="263"/>
                    <a:pt x="81" y="265"/>
                    <a:pt x="81" y="266"/>
                  </a:cubicBezTo>
                  <a:cubicBezTo>
                    <a:pt x="80" y="267"/>
                    <a:pt x="79" y="267"/>
                    <a:pt x="77" y="268"/>
                  </a:cubicBezTo>
                  <a:cubicBezTo>
                    <a:pt x="77" y="269"/>
                    <a:pt x="76" y="269"/>
                    <a:pt x="75" y="270"/>
                  </a:cubicBezTo>
                  <a:cubicBezTo>
                    <a:pt x="74" y="271"/>
                    <a:pt x="73" y="271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1" y="273"/>
                    <a:pt x="70" y="273"/>
                    <a:pt x="69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6" y="274"/>
                    <a:pt x="64" y="275"/>
                    <a:pt x="63" y="276"/>
                  </a:cubicBezTo>
                  <a:cubicBezTo>
                    <a:pt x="61" y="276"/>
                    <a:pt x="60" y="277"/>
                    <a:pt x="59" y="279"/>
                  </a:cubicBezTo>
                  <a:cubicBezTo>
                    <a:pt x="59" y="280"/>
                    <a:pt x="59" y="280"/>
                    <a:pt x="59" y="281"/>
                  </a:cubicBezTo>
                  <a:cubicBezTo>
                    <a:pt x="59" y="281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6" y="282"/>
                  </a:cubicBezTo>
                  <a:cubicBezTo>
                    <a:pt x="55" y="281"/>
                    <a:pt x="53" y="280"/>
                    <a:pt x="51" y="280"/>
                  </a:cubicBezTo>
                  <a:cubicBezTo>
                    <a:pt x="50" y="280"/>
                    <a:pt x="49" y="280"/>
                    <a:pt x="48" y="281"/>
                  </a:cubicBezTo>
                  <a:cubicBezTo>
                    <a:pt x="43" y="284"/>
                    <a:pt x="44" y="290"/>
                    <a:pt x="45" y="295"/>
                  </a:cubicBezTo>
                  <a:cubicBezTo>
                    <a:pt x="45" y="295"/>
                    <a:pt x="45" y="296"/>
                    <a:pt x="45" y="296"/>
                  </a:cubicBezTo>
                  <a:cubicBezTo>
                    <a:pt x="45" y="296"/>
                    <a:pt x="45" y="295"/>
                    <a:pt x="45" y="295"/>
                  </a:cubicBezTo>
                  <a:cubicBezTo>
                    <a:pt x="43" y="293"/>
                    <a:pt x="41" y="293"/>
                    <a:pt x="40" y="293"/>
                  </a:cubicBezTo>
                  <a:cubicBezTo>
                    <a:pt x="40" y="293"/>
                    <a:pt x="40" y="293"/>
                    <a:pt x="39" y="293"/>
                  </a:cubicBezTo>
                  <a:cubicBezTo>
                    <a:pt x="39" y="293"/>
                    <a:pt x="39" y="293"/>
                    <a:pt x="39" y="292"/>
                  </a:cubicBezTo>
                  <a:cubicBezTo>
                    <a:pt x="38" y="292"/>
                    <a:pt x="37" y="292"/>
                    <a:pt x="35" y="292"/>
                  </a:cubicBezTo>
                  <a:cubicBezTo>
                    <a:pt x="35" y="292"/>
                    <a:pt x="35" y="292"/>
                    <a:pt x="35" y="292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1" y="293"/>
                    <a:pt x="31" y="295"/>
                  </a:cubicBezTo>
                  <a:cubicBezTo>
                    <a:pt x="30" y="296"/>
                    <a:pt x="29" y="298"/>
                    <a:pt x="30" y="300"/>
                  </a:cubicBezTo>
                  <a:cubicBezTo>
                    <a:pt x="31" y="302"/>
                    <a:pt x="32" y="303"/>
                    <a:pt x="33" y="303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4" y="304"/>
                    <a:pt x="34" y="306"/>
                    <a:pt x="36" y="307"/>
                  </a:cubicBezTo>
                  <a:cubicBezTo>
                    <a:pt x="36" y="307"/>
                    <a:pt x="37" y="307"/>
                    <a:pt x="37" y="307"/>
                  </a:cubicBezTo>
                  <a:cubicBezTo>
                    <a:pt x="37" y="309"/>
                    <a:pt x="37" y="310"/>
                    <a:pt x="36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5" y="308"/>
                    <a:pt x="32" y="308"/>
                    <a:pt x="31" y="308"/>
                  </a:cubicBezTo>
                  <a:cubicBezTo>
                    <a:pt x="28" y="308"/>
                    <a:pt x="26" y="311"/>
                    <a:pt x="25" y="314"/>
                  </a:cubicBezTo>
                  <a:cubicBezTo>
                    <a:pt x="25" y="317"/>
                    <a:pt x="26" y="319"/>
                    <a:pt x="27" y="322"/>
                  </a:cubicBezTo>
                  <a:cubicBezTo>
                    <a:pt x="27" y="323"/>
                    <a:pt x="28" y="324"/>
                    <a:pt x="28" y="325"/>
                  </a:cubicBezTo>
                  <a:cubicBezTo>
                    <a:pt x="28" y="326"/>
                    <a:pt x="28" y="326"/>
                    <a:pt x="28" y="327"/>
                  </a:cubicBezTo>
                  <a:cubicBezTo>
                    <a:pt x="27" y="330"/>
                    <a:pt x="27" y="334"/>
                    <a:pt x="29" y="336"/>
                  </a:cubicBezTo>
                  <a:cubicBezTo>
                    <a:pt x="30" y="337"/>
                    <a:pt x="31" y="337"/>
                    <a:pt x="33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7"/>
                    <a:pt x="33" y="337"/>
                    <a:pt x="34" y="337"/>
                  </a:cubicBezTo>
                  <a:cubicBezTo>
                    <a:pt x="35" y="337"/>
                    <a:pt x="36" y="336"/>
                    <a:pt x="37" y="336"/>
                  </a:cubicBezTo>
                  <a:cubicBezTo>
                    <a:pt x="38" y="337"/>
                    <a:pt x="39" y="337"/>
                    <a:pt x="40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2" y="337"/>
                    <a:pt x="44" y="335"/>
                    <a:pt x="45" y="333"/>
                  </a:cubicBezTo>
                  <a:cubicBezTo>
                    <a:pt x="45" y="334"/>
                    <a:pt x="45" y="334"/>
                    <a:pt x="46" y="334"/>
                  </a:cubicBezTo>
                  <a:cubicBezTo>
                    <a:pt x="47" y="335"/>
                    <a:pt x="48" y="335"/>
                    <a:pt x="49" y="335"/>
                  </a:cubicBezTo>
                  <a:cubicBezTo>
                    <a:pt x="53" y="335"/>
                    <a:pt x="55" y="333"/>
                    <a:pt x="57" y="331"/>
                  </a:cubicBezTo>
                  <a:cubicBezTo>
                    <a:pt x="58" y="331"/>
                    <a:pt x="59" y="330"/>
                    <a:pt x="60" y="330"/>
                  </a:cubicBezTo>
                  <a:cubicBezTo>
                    <a:pt x="62" y="328"/>
                    <a:pt x="65" y="327"/>
                    <a:pt x="67" y="327"/>
                  </a:cubicBezTo>
                  <a:cubicBezTo>
                    <a:pt x="67" y="328"/>
                    <a:pt x="65" y="329"/>
                    <a:pt x="63" y="331"/>
                  </a:cubicBezTo>
                  <a:cubicBezTo>
                    <a:pt x="62" y="331"/>
                    <a:pt x="62" y="331"/>
                    <a:pt x="62" y="331"/>
                  </a:cubicBezTo>
                  <a:cubicBezTo>
                    <a:pt x="61" y="332"/>
                    <a:pt x="60" y="332"/>
                    <a:pt x="59" y="332"/>
                  </a:cubicBezTo>
                  <a:cubicBezTo>
                    <a:pt x="57" y="333"/>
                    <a:pt x="55" y="334"/>
                    <a:pt x="54" y="336"/>
                  </a:cubicBezTo>
                  <a:cubicBezTo>
                    <a:pt x="53" y="336"/>
                    <a:pt x="53" y="337"/>
                    <a:pt x="52" y="338"/>
                  </a:cubicBezTo>
                  <a:cubicBezTo>
                    <a:pt x="52" y="338"/>
                    <a:pt x="51" y="338"/>
                    <a:pt x="51" y="338"/>
                  </a:cubicBezTo>
                  <a:cubicBezTo>
                    <a:pt x="48" y="338"/>
                    <a:pt x="46" y="339"/>
                    <a:pt x="44" y="342"/>
                  </a:cubicBezTo>
                  <a:cubicBezTo>
                    <a:pt x="44" y="342"/>
                    <a:pt x="43" y="343"/>
                    <a:pt x="41" y="343"/>
                  </a:cubicBezTo>
                  <a:cubicBezTo>
                    <a:pt x="39" y="344"/>
                    <a:pt x="36" y="346"/>
                    <a:pt x="35" y="350"/>
                  </a:cubicBezTo>
                  <a:cubicBezTo>
                    <a:pt x="35" y="350"/>
                    <a:pt x="35" y="350"/>
                    <a:pt x="35" y="350"/>
                  </a:cubicBezTo>
                  <a:cubicBezTo>
                    <a:pt x="33" y="350"/>
                    <a:pt x="32" y="351"/>
                    <a:pt x="31" y="352"/>
                  </a:cubicBezTo>
                  <a:cubicBezTo>
                    <a:pt x="29" y="354"/>
                    <a:pt x="28" y="357"/>
                    <a:pt x="28" y="359"/>
                  </a:cubicBezTo>
                  <a:cubicBezTo>
                    <a:pt x="28" y="361"/>
                    <a:pt x="28" y="361"/>
                    <a:pt x="28" y="361"/>
                  </a:cubicBezTo>
                  <a:cubicBezTo>
                    <a:pt x="28" y="363"/>
                    <a:pt x="28" y="367"/>
                    <a:pt x="30" y="369"/>
                  </a:cubicBezTo>
                  <a:cubicBezTo>
                    <a:pt x="31" y="369"/>
                    <a:pt x="32" y="370"/>
                    <a:pt x="33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6" y="370"/>
                    <a:pt x="38" y="367"/>
                    <a:pt x="39" y="365"/>
                  </a:cubicBezTo>
                  <a:cubicBezTo>
                    <a:pt x="39" y="365"/>
                    <a:pt x="39" y="365"/>
                    <a:pt x="40" y="365"/>
                  </a:cubicBezTo>
                  <a:cubicBezTo>
                    <a:pt x="40" y="365"/>
                    <a:pt x="41" y="365"/>
                    <a:pt x="42" y="365"/>
                  </a:cubicBezTo>
                  <a:cubicBezTo>
                    <a:pt x="42" y="365"/>
                    <a:pt x="42" y="365"/>
                    <a:pt x="43" y="365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3" y="368"/>
                    <a:pt x="44" y="369"/>
                    <a:pt x="46" y="369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6" y="369"/>
                    <a:pt x="45" y="370"/>
                    <a:pt x="45" y="370"/>
                  </a:cubicBezTo>
                  <a:cubicBezTo>
                    <a:pt x="45" y="371"/>
                    <a:pt x="44" y="372"/>
                    <a:pt x="44" y="373"/>
                  </a:cubicBezTo>
                  <a:cubicBezTo>
                    <a:pt x="44" y="373"/>
                    <a:pt x="44" y="373"/>
                    <a:pt x="44" y="374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4" y="375"/>
                    <a:pt x="43" y="376"/>
                    <a:pt x="43" y="377"/>
                  </a:cubicBezTo>
                  <a:cubicBezTo>
                    <a:pt x="43" y="379"/>
                    <a:pt x="44" y="381"/>
                    <a:pt x="45" y="382"/>
                  </a:cubicBezTo>
                  <a:cubicBezTo>
                    <a:pt x="45" y="382"/>
                    <a:pt x="45" y="382"/>
                    <a:pt x="46" y="383"/>
                  </a:cubicBezTo>
                  <a:cubicBezTo>
                    <a:pt x="46" y="385"/>
                    <a:pt x="48" y="388"/>
                    <a:pt x="47" y="389"/>
                  </a:cubicBezTo>
                  <a:cubicBezTo>
                    <a:pt x="47" y="390"/>
                    <a:pt x="47" y="391"/>
                    <a:pt x="46" y="391"/>
                  </a:cubicBezTo>
                  <a:cubicBezTo>
                    <a:pt x="46" y="390"/>
                    <a:pt x="46" y="390"/>
                    <a:pt x="46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2" y="390"/>
                    <a:pt x="42" y="390"/>
                    <a:pt x="41" y="390"/>
                  </a:cubicBezTo>
                  <a:cubicBezTo>
                    <a:pt x="41" y="390"/>
                    <a:pt x="40" y="390"/>
                    <a:pt x="39" y="390"/>
                  </a:cubicBezTo>
                  <a:cubicBezTo>
                    <a:pt x="38" y="390"/>
                    <a:pt x="37" y="390"/>
                    <a:pt x="37" y="390"/>
                  </a:cubicBezTo>
                  <a:cubicBezTo>
                    <a:pt x="35" y="391"/>
                    <a:pt x="33" y="393"/>
                    <a:pt x="32" y="395"/>
                  </a:cubicBezTo>
                  <a:cubicBezTo>
                    <a:pt x="30" y="397"/>
                    <a:pt x="30" y="399"/>
                    <a:pt x="30" y="400"/>
                  </a:cubicBezTo>
                  <a:cubicBezTo>
                    <a:pt x="30" y="400"/>
                    <a:pt x="31" y="401"/>
                    <a:pt x="31" y="402"/>
                  </a:cubicBezTo>
                  <a:cubicBezTo>
                    <a:pt x="30" y="402"/>
                    <a:pt x="28" y="403"/>
                    <a:pt x="26" y="405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5" y="412"/>
                    <a:pt x="25" y="414"/>
                    <a:pt x="26" y="417"/>
                  </a:cubicBezTo>
                  <a:cubicBezTo>
                    <a:pt x="27" y="418"/>
                    <a:pt x="29" y="419"/>
                    <a:pt x="31" y="419"/>
                  </a:cubicBezTo>
                  <a:cubicBezTo>
                    <a:pt x="31" y="419"/>
                    <a:pt x="32" y="419"/>
                    <a:pt x="32" y="418"/>
                  </a:cubicBezTo>
                  <a:cubicBezTo>
                    <a:pt x="33" y="418"/>
                    <a:pt x="33" y="418"/>
                    <a:pt x="34" y="418"/>
                  </a:cubicBezTo>
                  <a:cubicBezTo>
                    <a:pt x="34" y="419"/>
                    <a:pt x="33" y="419"/>
                    <a:pt x="31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29" y="421"/>
                    <a:pt x="27" y="421"/>
                    <a:pt x="26" y="423"/>
                  </a:cubicBezTo>
                  <a:cubicBezTo>
                    <a:pt x="23" y="426"/>
                    <a:pt x="25" y="429"/>
                    <a:pt x="26" y="431"/>
                  </a:cubicBezTo>
                  <a:cubicBezTo>
                    <a:pt x="26" y="431"/>
                    <a:pt x="27" y="432"/>
                    <a:pt x="27" y="432"/>
                  </a:cubicBezTo>
                  <a:cubicBezTo>
                    <a:pt x="27" y="432"/>
                    <a:pt x="27" y="432"/>
                    <a:pt x="26" y="433"/>
                  </a:cubicBezTo>
                  <a:cubicBezTo>
                    <a:pt x="26" y="433"/>
                    <a:pt x="25" y="435"/>
                    <a:pt x="25" y="437"/>
                  </a:cubicBezTo>
                  <a:cubicBezTo>
                    <a:pt x="26" y="439"/>
                    <a:pt x="27" y="440"/>
                    <a:pt x="27" y="442"/>
                  </a:cubicBezTo>
                  <a:cubicBezTo>
                    <a:pt x="28" y="443"/>
                    <a:pt x="28" y="443"/>
                    <a:pt x="28" y="443"/>
                  </a:cubicBezTo>
                  <a:cubicBezTo>
                    <a:pt x="29" y="445"/>
                    <a:pt x="32" y="446"/>
                    <a:pt x="34" y="447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6" y="448"/>
                    <a:pt x="37" y="449"/>
                    <a:pt x="38" y="450"/>
                  </a:cubicBezTo>
                  <a:cubicBezTo>
                    <a:pt x="39" y="451"/>
                    <a:pt x="40" y="452"/>
                    <a:pt x="42" y="453"/>
                  </a:cubicBezTo>
                  <a:cubicBezTo>
                    <a:pt x="43" y="453"/>
                    <a:pt x="44" y="453"/>
                    <a:pt x="45" y="454"/>
                  </a:cubicBezTo>
                  <a:cubicBezTo>
                    <a:pt x="43" y="454"/>
                    <a:pt x="40" y="455"/>
                    <a:pt x="39" y="459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7" y="458"/>
                    <a:pt x="35" y="456"/>
                    <a:pt x="33" y="454"/>
                  </a:cubicBezTo>
                  <a:cubicBezTo>
                    <a:pt x="32" y="452"/>
                    <a:pt x="31" y="450"/>
                    <a:pt x="30" y="448"/>
                  </a:cubicBezTo>
                  <a:cubicBezTo>
                    <a:pt x="30" y="446"/>
                    <a:pt x="29" y="444"/>
                    <a:pt x="27" y="442"/>
                  </a:cubicBezTo>
                  <a:cubicBezTo>
                    <a:pt x="27" y="441"/>
                    <a:pt x="27" y="441"/>
                    <a:pt x="26" y="440"/>
                  </a:cubicBezTo>
                  <a:cubicBezTo>
                    <a:pt x="25" y="437"/>
                    <a:pt x="22" y="434"/>
                    <a:pt x="19" y="432"/>
                  </a:cubicBezTo>
                  <a:cubicBezTo>
                    <a:pt x="19" y="432"/>
                    <a:pt x="18" y="431"/>
                    <a:pt x="18" y="431"/>
                  </a:cubicBezTo>
                  <a:cubicBezTo>
                    <a:pt x="15" y="429"/>
                    <a:pt x="13" y="427"/>
                    <a:pt x="9" y="427"/>
                  </a:cubicBezTo>
                  <a:cubicBezTo>
                    <a:pt x="8" y="427"/>
                    <a:pt x="8" y="427"/>
                    <a:pt x="7" y="427"/>
                  </a:cubicBezTo>
                  <a:cubicBezTo>
                    <a:pt x="6" y="428"/>
                    <a:pt x="4" y="429"/>
                    <a:pt x="2" y="431"/>
                  </a:cubicBezTo>
                  <a:cubicBezTo>
                    <a:pt x="0" y="436"/>
                    <a:pt x="1" y="442"/>
                    <a:pt x="2" y="445"/>
                  </a:cubicBezTo>
                  <a:cubicBezTo>
                    <a:pt x="3" y="446"/>
                    <a:pt x="4" y="447"/>
                    <a:pt x="5" y="448"/>
                  </a:cubicBezTo>
                  <a:cubicBezTo>
                    <a:pt x="5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5" y="450"/>
                    <a:pt x="4" y="450"/>
                  </a:cubicBezTo>
                  <a:cubicBezTo>
                    <a:pt x="4" y="452"/>
                    <a:pt x="3" y="453"/>
                    <a:pt x="2" y="454"/>
                  </a:cubicBezTo>
                  <a:cubicBezTo>
                    <a:pt x="2" y="454"/>
                    <a:pt x="2" y="454"/>
                    <a:pt x="2" y="454"/>
                  </a:cubicBezTo>
                  <a:cubicBezTo>
                    <a:pt x="2" y="457"/>
                    <a:pt x="0" y="460"/>
                    <a:pt x="3" y="463"/>
                  </a:cubicBezTo>
                  <a:cubicBezTo>
                    <a:pt x="3" y="464"/>
                    <a:pt x="5" y="465"/>
                    <a:pt x="7" y="465"/>
                  </a:cubicBezTo>
                  <a:cubicBezTo>
                    <a:pt x="7" y="465"/>
                    <a:pt x="8" y="465"/>
                    <a:pt x="8" y="465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8" y="465"/>
                    <a:pt x="8" y="465"/>
                    <a:pt x="9" y="466"/>
                  </a:cubicBezTo>
                  <a:cubicBezTo>
                    <a:pt x="9" y="467"/>
                    <a:pt x="10" y="467"/>
                    <a:pt x="10" y="468"/>
                  </a:cubicBezTo>
                  <a:cubicBezTo>
                    <a:pt x="10" y="469"/>
                    <a:pt x="11" y="469"/>
                    <a:pt x="11" y="470"/>
                  </a:cubicBezTo>
                  <a:cubicBezTo>
                    <a:pt x="11" y="471"/>
                    <a:pt x="11" y="471"/>
                    <a:pt x="10" y="472"/>
                  </a:cubicBezTo>
                  <a:cubicBezTo>
                    <a:pt x="8" y="474"/>
                    <a:pt x="8" y="477"/>
                    <a:pt x="10" y="479"/>
                  </a:cubicBezTo>
                  <a:cubicBezTo>
                    <a:pt x="10" y="480"/>
                    <a:pt x="11" y="480"/>
                    <a:pt x="12" y="481"/>
                  </a:cubicBezTo>
                  <a:cubicBezTo>
                    <a:pt x="12" y="481"/>
                    <a:pt x="12" y="482"/>
                    <a:pt x="12" y="482"/>
                  </a:cubicBezTo>
                  <a:cubicBezTo>
                    <a:pt x="12" y="482"/>
                    <a:pt x="12" y="482"/>
                    <a:pt x="12" y="482"/>
                  </a:cubicBezTo>
                  <a:cubicBezTo>
                    <a:pt x="12" y="482"/>
                    <a:pt x="12" y="483"/>
                    <a:pt x="11" y="483"/>
                  </a:cubicBezTo>
                  <a:cubicBezTo>
                    <a:pt x="10" y="485"/>
                    <a:pt x="8" y="488"/>
                    <a:pt x="10" y="491"/>
                  </a:cubicBezTo>
                  <a:cubicBezTo>
                    <a:pt x="11" y="492"/>
                    <a:pt x="12" y="493"/>
                    <a:pt x="14" y="494"/>
                  </a:cubicBezTo>
                  <a:cubicBezTo>
                    <a:pt x="12" y="496"/>
                    <a:pt x="12" y="500"/>
                    <a:pt x="13" y="501"/>
                  </a:cubicBezTo>
                  <a:cubicBezTo>
                    <a:pt x="14" y="505"/>
                    <a:pt x="17" y="507"/>
                    <a:pt x="20" y="509"/>
                  </a:cubicBezTo>
                  <a:cubicBezTo>
                    <a:pt x="21" y="510"/>
                    <a:pt x="21" y="510"/>
                    <a:pt x="21" y="510"/>
                  </a:cubicBezTo>
                  <a:cubicBezTo>
                    <a:pt x="22" y="511"/>
                    <a:pt x="23" y="511"/>
                    <a:pt x="24" y="513"/>
                  </a:cubicBezTo>
                  <a:cubicBezTo>
                    <a:pt x="24" y="513"/>
                    <a:pt x="25" y="514"/>
                    <a:pt x="25" y="515"/>
                  </a:cubicBezTo>
                  <a:cubicBezTo>
                    <a:pt x="26" y="515"/>
                    <a:pt x="26" y="516"/>
                    <a:pt x="26" y="516"/>
                  </a:cubicBezTo>
                  <a:cubicBezTo>
                    <a:pt x="27" y="516"/>
                    <a:pt x="26" y="517"/>
                    <a:pt x="26" y="518"/>
                  </a:cubicBezTo>
                  <a:cubicBezTo>
                    <a:pt x="25" y="519"/>
                    <a:pt x="25" y="519"/>
                    <a:pt x="24" y="520"/>
                  </a:cubicBezTo>
                  <a:cubicBezTo>
                    <a:pt x="24" y="521"/>
                    <a:pt x="24" y="521"/>
                    <a:pt x="24" y="522"/>
                  </a:cubicBezTo>
                  <a:cubicBezTo>
                    <a:pt x="23" y="523"/>
                    <a:pt x="22" y="525"/>
                    <a:pt x="22" y="527"/>
                  </a:cubicBezTo>
                  <a:cubicBezTo>
                    <a:pt x="22" y="530"/>
                    <a:pt x="25" y="533"/>
                    <a:pt x="27" y="535"/>
                  </a:cubicBezTo>
                  <a:cubicBezTo>
                    <a:pt x="28" y="535"/>
                    <a:pt x="29" y="535"/>
                    <a:pt x="30" y="536"/>
                  </a:cubicBezTo>
                  <a:cubicBezTo>
                    <a:pt x="31" y="536"/>
                    <a:pt x="31" y="536"/>
                    <a:pt x="31" y="536"/>
                  </a:cubicBezTo>
                  <a:cubicBezTo>
                    <a:pt x="31" y="536"/>
                    <a:pt x="32" y="536"/>
                    <a:pt x="32" y="536"/>
                  </a:cubicBezTo>
                  <a:cubicBezTo>
                    <a:pt x="33" y="537"/>
                    <a:pt x="33" y="537"/>
                    <a:pt x="34" y="537"/>
                  </a:cubicBezTo>
                  <a:cubicBezTo>
                    <a:pt x="35" y="537"/>
                    <a:pt x="36" y="538"/>
                    <a:pt x="36" y="538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6" y="538"/>
                    <a:pt x="35" y="538"/>
                    <a:pt x="33" y="539"/>
                  </a:cubicBezTo>
                  <a:cubicBezTo>
                    <a:pt x="33" y="539"/>
                    <a:pt x="33" y="539"/>
                    <a:pt x="33" y="539"/>
                  </a:cubicBezTo>
                  <a:cubicBezTo>
                    <a:pt x="31" y="540"/>
                    <a:pt x="28" y="541"/>
                    <a:pt x="29" y="546"/>
                  </a:cubicBezTo>
                  <a:cubicBezTo>
                    <a:pt x="29" y="547"/>
                    <a:pt x="30" y="548"/>
                    <a:pt x="31" y="549"/>
                  </a:cubicBezTo>
                  <a:cubicBezTo>
                    <a:pt x="31" y="550"/>
                    <a:pt x="32" y="550"/>
                    <a:pt x="33" y="550"/>
                  </a:cubicBezTo>
                  <a:cubicBezTo>
                    <a:pt x="34" y="559"/>
                    <a:pt x="39" y="566"/>
                    <a:pt x="44" y="572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9" y="579"/>
                    <a:pt x="54" y="583"/>
                    <a:pt x="61" y="583"/>
                  </a:cubicBezTo>
                  <a:cubicBezTo>
                    <a:pt x="61" y="583"/>
                    <a:pt x="62" y="583"/>
                    <a:pt x="62" y="583"/>
                  </a:cubicBezTo>
                  <a:cubicBezTo>
                    <a:pt x="65" y="583"/>
                    <a:pt x="67" y="582"/>
                    <a:pt x="69" y="580"/>
                  </a:cubicBezTo>
                  <a:cubicBezTo>
                    <a:pt x="72" y="575"/>
                    <a:pt x="71" y="570"/>
                    <a:pt x="71" y="565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70" y="560"/>
                    <a:pt x="70" y="560"/>
                    <a:pt x="70" y="560"/>
                  </a:cubicBezTo>
                  <a:cubicBezTo>
                    <a:pt x="69" y="551"/>
                    <a:pt x="68" y="542"/>
                    <a:pt x="63" y="533"/>
                  </a:cubicBezTo>
                  <a:cubicBezTo>
                    <a:pt x="58" y="523"/>
                    <a:pt x="58" y="517"/>
                    <a:pt x="58" y="506"/>
                  </a:cubicBezTo>
                  <a:cubicBezTo>
                    <a:pt x="58" y="504"/>
                    <a:pt x="58" y="502"/>
                    <a:pt x="58" y="501"/>
                  </a:cubicBezTo>
                  <a:cubicBezTo>
                    <a:pt x="58" y="498"/>
                    <a:pt x="58" y="496"/>
                    <a:pt x="58" y="495"/>
                  </a:cubicBezTo>
                  <a:cubicBezTo>
                    <a:pt x="59" y="493"/>
                    <a:pt x="59" y="493"/>
                    <a:pt x="59" y="493"/>
                  </a:cubicBezTo>
                  <a:cubicBezTo>
                    <a:pt x="59" y="491"/>
                    <a:pt x="59" y="489"/>
                    <a:pt x="59" y="486"/>
                  </a:cubicBezTo>
                  <a:cubicBezTo>
                    <a:pt x="59" y="484"/>
                    <a:pt x="57" y="482"/>
                    <a:pt x="56" y="481"/>
                  </a:cubicBezTo>
                  <a:cubicBezTo>
                    <a:pt x="56" y="481"/>
                    <a:pt x="56" y="481"/>
                    <a:pt x="56" y="480"/>
                  </a:cubicBezTo>
                  <a:cubicBezTo>
                    <a:pt x="57" y="481"/>
                    <a:pt x="58" y="481"/>
                    <a:pt x="59" y="481"/>
                  </a:cubicBezTo>
                  <a:cubicBezTo>
                    <a:pt x="59" y="481"/>
                    <a:pt x="60" y="481"/>
                    <a:pt x="60" y="481"/>
                  </a:cubicBezTo>
                  <a:cubicBezTo>
                    <a:pt x="61" y="481"/>
                    <a:pt x="61" y="481"/>
                    <a:pt x="62" y="481"/>
                  </a:cubicBezTo>
                  <a:cubicBezTo>
                    <a:pt x="62" y="483"/>
                    <a:pt x="63" y="485"/>
                    <a:pt x="64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2" y="487"/>
                    <a:pt x="61" y="488"/>
                    <a:pt x="60" y="489"/>
                  </a:cubicBezTo>
                  <a:cubicBezTo>
                    <a:pt x="58" y="491"/>
                    <a:pt x="59" y="493"/>
                    <a:pt x="60" y="494"/>
                  </a:cubicBezTo>
                  <a:cubicBezTo>
                    <a:pt x="60" y="495"/>
                    <a:pt x="60" y="495"/>
                    <a:pt x="60" y="495"/>
                  </a:cubicBezTo>
                  <a:cubicBezTo>
                    <a:pt x="60" y="496"/>
                    <a:pt x="60" y="496"/>
                    <a:pt x="60" y="497"/>
                  </a:cubicBezTo>
                  <a:cubicBezTo>
                    <a:pt x="59" y="498"/>
                    <a:pt x="58" y="500"/>
                    <a:pt x="59" y="502"/>
                  </a:cubicBezTo>
                  <a:cubicBezTo>
                    <a:pt x="59" y="504"/>
                    <a:pt x="60" y="504"/>
                    <a:pt x="62" y="505"/>
                  </a:cubicBezTo>
                  <a:cubicBezTo>
                    <a:pt x="62" y="505"/>
                    <a:pt x="62" y="505"/>
                    <a:pt x="63" y="505"/>
                  </a:cubicBezTo>
                  <a:cubicBezTo>
                    <a:pt x="63" y="505"/>
                    <a:pt x="63" y="505"/>
                    <a:pt x="63" y="505"/>
                  </a:cubicBezTo>
                  <a:cubicBezTo>
                    <a:pt x="62" y="507"/>
                    <a:pt x="62" y="509"/>
                    <a:pt x="62" y="510"/>
                  </a:cubicBezTo>
                  <a:cubicBezTo>
                    <a:pt x="62" y="511"/>
                    <a:pt x="62" y="511"/>
                    <a:pt x="62" y="512"/>
                  </a:cubicBezTo>
                  <a:cubicBezTo>
                    <a:pt x="62" y="512"/>
                    <a:pt x="62" y="512"/>
                    <a:pt x="62" y="512"/>
                  </a:cubicBezTo>
                  <a:cubicBezTo>
                    <a:pt x="62" y="515"/>
                    <a:pt x="62" y="516"/>
                    <a:pt x="64" y="519"/>
                  </a:cubicBezTo>
                  <a:cubicBezTo>
                    <a:pt x="64" y="519"/>
                    <a:pt x="64" y="519"/>
                    <a:pt x="64" y="520"/>
                  </a:cubicBezTo>
                  <a:cubicBezTo>
                    <a:pt x="65" y="521"/>
                    <a:pt x="65" y="522"/>
                    <a:pt x="66" y="522"/>
                  </a:cubicBezTo>
                  <a:cubicBezTo>
                    <a:pt x="68" y="524"/>
                    <a:pt x="70" y="524"/>
                    <a:pt x="71" y="524"/>
                  </a:cubicBezTo>
                  <a:cubicBezTo>
                    <a:pt x="71" y="524"/>
                    <a:pt x="71" y="524"/>
                    <a:pt x="72" y="524"/>
                  </a:cubicBezTo>
                  <a:cubicBezTo>
                    <a:pt x="70" y="526"/>
                    <a:pt x="69" y="530"/>
                    <a:pt x="70" y="534"/>
                  </a:cubicBezTo>
                  <a:cubicBezTo>
                    <a:pt x="71" y="536"/>
                    <a:pt x="72" y="537"/>
                    <a:pt x="73" y="538"/>
                  </a:cubicBezTo>
                  <a:cubicBezTo>
                    <a:pt x="74" y="539"/>
                    <a:pt x="74" y="539"/>
                    <a:pt x="74" y="539"/>
                  </a:cubicBezTo>
                  <a:cubicBezTo>
                    <a:pt x="74" y="539"/>
                    <a:pt x="74" y="540"/>
                    <a:pt x="75" y="540"/>
                  </a:cubicBezTo>
                  <a:cubicBezTo>
                    <a:pt x="75" y="541"/>
                    <a:pt x="76" y="542"/>
                    <a:pt x="77" y="543"/>
                  </a:cubicBezTo>
                  <a:cubicBezTo>
                    <a:pt x="77" y="543"/>
                    <a:pt x="80" y="545"/>
                    <a:pt x="82" y="545"/>
                  </a:cubicBezTo>
                  <a:cubicBezTo>
                    <a:pt x="83" y="545"/>
                    <a:pt x="83" y="545"/>
                    <a:pt x="83" y="545"/>
                  </a:cubicBezTo>
                  <a:cubicBezTo>
                    <a:pt x="83" y="545"/>
                    <a:pt x="83" y="546"/>
                    <a:pt x="83" y="546"/>
                  </a:cubicBezTo>
                  <a:cubicBezTo>
                    <a:pt x="82" y="549"/>
                    <a:pt x="82" y="551"/>
                    <a:pt x="82" y="553"/>
                  </a:cubicBezTo>
                  <a:cubicBezTo>
                    <a:pt x="82" y="556"/>
                    <a:pt x="82" y="556"/>
                    <a:pt x="82" y="556"/>
                  </a:cubicBezTo>
                  <a:cubicBezTo>
                    <a:pt x="83" y="559"/>
                    <a:pt x="83" y="559"/>
                    <a:pt x="83" y="559"/>
                  </a:cubicBezTo>
                  <a:cubicBezTo>
                    <a:pt x="84" y="559"/>
                    <a:pt x="84" y="559"/>
                    <a:pt x="84" y="559"/>
                  </a:cubicBezTo>
                  <a:cubicBezTo>
                    <a:pt x="85" y="561"/>
                    <a:pt x="125" y="602"/>
                    <a:pt x="284" y="662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88" y="658"/>
                    <a:pt x="288" y="658"/>
                    <a:pt x="288" y="658"/>
                  </a:cubicBezTo>
                  <a:cubicBezTo>
                    <a:pt x="288" y="657"/>
                    <a:pt x="287" y="656"/>
                    <a:pt x="287" y="655"/>
                  </a:cubicBezTo>
                  <a:cubicBezTo>
                    <a:pt x="285" y="645"/>
                    <a:pt x="287" y="638"/>
                    <a:pt x="290" y="629"/>
                  </a:cubicBezTo>
                  <a:cubicBezTo>
                    <a:pt x="291" y="627"/>
                    <a:pt x="292" y="625"/>
                    <a:pt x="292" y="623"/>
                  </a:cubicBezTo>
                  <a:cubicBezTo>
                    <a:pt x="294" y="616"/>
                    <a:pt x="298" y="606"/>
                    <a:pt x="295" y="599"/>
                  </a:cubicBezTo>
                  <a:cubicBezTo>
                    <a:pt x="293" y="595"/>
                    <a:pt x="292" y="593"/>
                    <a:pt x="290" y="590"/>
                  </a:cubicBezTo>
                  <a:cubicBezTo>
                    <a:pt x="287" y="586"/>
                    <a:pt x="285" y="582"/>
                    <a:pt x="284" y="576"/>
                  </a:cubicBezTo>
                  <a:cubicBezTo>
                    <a:pt x="284" y="574"/>
                    <a:pt x="283" y="573"/>
                    <a:pt x="283" y="571"/>
                  </a:cubicBezTo>
                  <a:cubicBezTo>
                    <a:pt x="282" y="564"/>
                    <a:pt x="280" y="556"/>
                    <a:pt x="277" y="551"/>
                  </a:cubicBezTo>
                  <a:cubicBezTo>
                    <a:pt x="275" y="547"/>
                    <a:pt x="273" y="545"/>
                    <a:pt x="272" y="543"/>
                  </a:cubicBezTo>
                  <a:cubicBezTo>
                    <a:pt x="269" y="540"/>
                    <a:pt x="267" y="538"/>
                    <a:pt x="268" y="530"/>
                  </a:cubicBezTo>
                  <a:cubicBezTo>
                    <a:pt x="268" y="528"/>
                    <a:pt x="268" y="528"/>
                    <a:pt x="268" y="528"/>
                  </a:cubicBezTo>
                  <a:cubicBezTo>
                    <a:pt x="268" y="520"/>
                    <a:pt x="269" y="509"/>
                    <a:pt x="262" y="505"/>
                  </a:cubicBezTo>
                  <a:cubicBezTo>
                    <a:pt x="260" y="504"/>
                    <a:pt x="259" y="503"/>
                    <a:pt x="258" y="503"/>
                  </a:cubicBezTo>
                  <a:cubicBezTo>
                    <a:pt x="255" y="503"/>
                    <a:pt x="254" y="503"/>
                    <a:pt x="253" y="498"/>
                  </a:cubicBezTo>
                  <a:cubicBezTo>
                    <a:pt x="253" y="495"/>
                    <a:pt x="253" y="493"/>
                    <a:pt x="253" y="490"/>
                  </a:cubicBezTo>
                  <a:cubicBezTo>
                    <a:pt x="253" y="488"/>
                    <a:pt x="253" y="486"/>
                    <a:pt x="252" y="484"/>
                  </a:cubicBezTo>
                  <a:cubicBezTo>
                    <a:pt x="252" y="481"/>
                    <a:pt x="252" y="481"/>
                    <a:pt x="252" y="481"/>
                  </a:cubicBezTo>
                  <a:cubicBezTo>
                    <a:pt x="251" y="473"/>
                    <a:pt x="250" y="464"/>
                    <a:pt x="244" y="460"/>
                  </a:cubicBezTo>
                  <a:cubicBezTo>
                    <a:pt x="242" y="458"/>
                    <a:pt x="241" y="458"/>
                    <a:pt x="240" y="457"/>
                  </a:cubicBezTo>
                  <a:cubicBezTo>
                    <a:pt x="238" y="456"/>
                    <a:pt x="236" y="456"/>
                    <a:pt x="235" y="453"/>
                  </a:cubicBezTo>
                  <a:cubicBezTo>
                    <a:pt x="230" y="444"/>
                    <a:pt x="240" y="425"/>
                    <a:pt x="250" y="408"/>
                  </a:cubicBezTo>
                  <a:cubicBezTo>
                    <a:pt x="252" y="406"/>
                    <a:pt x="253" y="404"/>
                    <a:pt x="254" y="402"/>
                  </a:cubicBezTo>
                  <a:cubicBezTo>
                    <a:pt x="267" y="378"/>
                    <a:pt x="280" y="353"/>
                    <a:pt x="291" y="329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9" y="313"/>
                    <a:pt x="306" y="300"/>
                    <a:pt x="312" y="287"/>
                  </a:cubicBezTo>
                  <a:cubicBezTo>
                    <a:pt x="318" y="277"/>
                    <a:pt x="322" y="267"/>
                    <a:pt x="327" y="257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34" y="244"/>
                    <a:pt x="340" y="232"/>
                    <a:pt x="346" y="220"/>
                  </a:cubicBezTo>
                  <a:cubicBezTo>
                    <a:pt x="347" y="218"/>
                    <a:pt x="347" y="218"/>
                    <a:pt x="347" y="218"/>
                  </a:cubicBezTo>
                  <a:lnTo>
                    <a:pt x="345" y="216"/>
                  </a:lnTo>
                  <a:close/>
                  <a:moveTo>
                    <a:pt x="69" y="498"/>
                  </a:moveTo>
                  <a:cubicBezTo>
                    <a:pt x="69" y="497"/>
                    <a:pt x="69" y="496"/>
                    <a:pt x="70" y="495"/>
                  </a:cubicBezTo>
                  <a:cubicBezTo>
                    <a:pt x="71" y="496"/>
                    <a:pt x="71" y="496"/>
                    <a:pt x="71" y="497"/>
                  </a:cubicBezTo>
                  <a:cubicBezTo>
                    <a:pt x="71" y="499"/>
                    <a:pt x="71" y="499"/>
                    <a:pt x="70" y="500"/>
                  </a:cubicBezTo>
                  <a:cubicBezTo>
                    <a:pt x="70" y="500"/>
                    <a:pt x="69" y="500"/>
                    <a:pt x="68" y="501"/>
                  </a:cubicBezTo>
                  <a:cubicBezTo>
                    <a:pt x="68" y="501"/>
                    <a:pt x="68" y="501"/>
                    <a:pt x="68" y="501"/>
                  </a:cubicBezTo>
                  <a:cubicBezTo>
                    <a:pt x="69" y="500"/>
                    <a:pt x="69" y="499"/>
                    <a:pt x="69" y="498"/>
                  </a:cubicBezTo>
                  <a:close/>
                  <a:moveTo>
                    <a:pt x="45" y="465"/>
                  </a:moveTo>
                  <a:cubicBezTo>
                    <a:pt x="46" y="465"/>
                    <a:pt x="46" y="465"/>
                    <a:pt x="47" y="465"/>
                  </a:cubicBezTo>
                  <a:cubicBezTo>
                    <a:pt x="47" y="465"/>
                    <a:pt x="47" y="465"/>
                    <a:pt x="47" y="465"/>
                  </a:cubicBezTo>
                  <a:cubicBezTo>
                    <a:pt x="48" y="465"/>
                    <a:pt x="48" y="465"/>
                    <a:pt x="48" y="465"/>
                  </a:cubicBezTo>
                  <a:cubicBezTo>
                    <a:pt x="48" y="465"/>
                    <a:pt x="49" y="465"/>
                    <a:pt x="49" y="465"/>
                  </a:cubicBezTo>
                  <a:cubicBezTo>
                    <a:pt x="49" y="466"/>
                    <a:pt x="48" y="467"/>
                    <a:pt x="48" y="469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6" y="468"/>
                    <a:pt x="45" y="467"/>
                    <a:pt x="44" y="465"/>
                  </a:cubicBezTo>
                  <a:cubicBezTo>
                    <a:pt x="44" y="465"/>
                    <a:pt x="44" y="465"/>
                    <a:pt x="45" y="465"/>
                  </a:cubicBezTo>
                  <a:cubicBezTo>
                    <a:pt x="45" y="465"/>
                    <a:pt x="45" y="465"/>
                    <a:pt x="45" y="46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solidFill>
                  <a:schemeClr val="accent1"/>
                </a:solidFill>
                <a:latin typeface="Poppins Light" charset="0"/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13017546" y="6263595"/>
              <a:ext cx="246210" cy="466642"/>
            </a:xfrm>
            <a:custGeom>
              <a:avLst/>
              <a:gdLst>
                <a:gd name="T0" fmla="*/ 33 w 45"/>
                <a:gd name="T1" fmla="*/ 35 h 94"/>
                <a:gd name="T2" fmla="*/ 36 w 45"/>
                <a:gd name="T3" fmla="*/ 31 h 94"/>
                <a:gd name="T4" fmla="*/ 43 w 45"/>
                <a:gd name="T5" fmla="*/ 19 h 94"/>
                <a:gd name="T6" fmla="*/ 33 w 45"/>
                <a:gd name="T7" fmla="*/ 11 h 94"/>
                <a:gd name="T8" fmla="*/ 21 w 45"/>
                <a:gd name="T9" fmla="*/ 0 h 94"/>
                <a:gd name="T10" fmla="*/ 14 w 45"/>
                <a:gd name="T11" fmla="*/ 5 h 94"/>
                <a:gd name="T12" fmla="*/ 12 w 45"/>
                <a:gd name="T13" fmla="*/ 7 h 94"/>
                <a:gd name="T14" fmla="*/ 7 w 45"/>
                <a:gd name="T15" fmla="*/ 20 h 94"/>
                <a:gd name="T16" fmla="*/ 6 w 45"/>
                <a:gd name="T17" fmla="*/ 27 h 94"/>
                <a:gd name="T18" fmla="*/ 6 w 45"/>
                <a:gd name="T19" fmla="*/ 40 h 94"/>
                <a:gd name="T20" fmla="*/ 3 w 45"/>
                <a:gd name="T21" fmla="*/ 40 h 94"/>
                <a:gd name="T22" fmla="*/ 2 w 45"/>
                <a:gd name="T23" fmla="*/ 43 h 94"/>
                <a:gd name="T24" fmla="*/ 2 w 45"/>
                <a:gd name="T25" fmla="*/ 46 h 94"/>
                <a:gd name="T26" fmla="*/ 1 w 45"/>
                <a:gd name="T27" fmla="*/ 51 h 94"/>
                <a:gd name="T28" fmla="*/ 3 w 45"/>
                <a:gd name="T29" fmla="*/ 57 h 94"/>
                <a:gd name="T30" fmla="*/ 3 w 45"/>
                <a:gd name="T31" fmla="*/ 59 h 94"/>
                <a:gd name="T32" fmla="*/ 3 w 45"/>
                <a:gd name="T33" fmla="*/ 75 h 94"/>
                <a:gd name="T34" fmla="*/ 3 w 45"/>
                <a:gd name="T35" fmla="*/ 76 h 94"/>
                <a:gd name="T36" fmla="*/ 2 w 45"/>
                <a:gd name="T37" fmla="*/ 84 h 94"/>
                <a:gd name="T38" fmla="*/ 2 w 45"/>
                <a:gd name="T39" fmla="*/ 86 h 94"/>
                <a:gd name="T40" fmla="*/ 10 w 45"/>
                <a:gd name="T41" fmla="*/ 94 h 94"/>
                <a:gd name="T42" fmla="*/ 14 w 45"/>
                <a:gd name="T43" fmla="*/ 92 h 94"/>
                <a:gd name="T44" fmla="*/ 13 w 45"/>
                <a:gd name="T45" fmla="*/ 82 h 94"/>
                <a:gd name="T46" fmla="*/ 13 w 45"/>
                <a:gd name="T47" fmla="*/ 82 h 94"/>
                <a:gd name="T48" fmla="*/ 12 w 45"/>
                <a:gd name="T49" fmla="*/ 69 h 94"/>
                <a:gd name="T50" fmla="*/ 14 w 45"/>
                <a:gd name="T51" fmla="*/ 64 h 94"/>
                <a:gd name="T52" fmla="*/ 18 w 45"/>
                <a:gd name="T53" fmla="*/ 61 h 94"/>
                <a:gd name="T54" fmla="*/ 21 w 45"/>
                <a:gd name="T55" fmla="*/ 58 h 94"/>
                <a:gd name="T56" fmla="*/ 24 w 45"/>
                <a:gd name="T57" fmla="*/ 52 h 94"/>
                <a:gd name="T58" fmla="*/ 23 w 45"/>
                <a:gd name="T59" fmla="*/ 44 h 94"/>
                <a:gd name="T60" fmla="*/ 26 w 45"/>
                <a:gd name="T61" fmla="*/ 41 h 94"/>
                <a:gd name="T62" fmla="*/ 28 w 45"/>
                <a:gd name="T63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94">
                  <a:moveTo>
                    <a:pt x="28" y="39"/>
                  </a:moveTo>
                  <a:cubicBezTo>
                    <a:pt x="31" y="39"/>
                    <a:pt x="32" y="36"/>
                    <a:pt x="33" y="35"/>
                  </a:cubicBezTo>
                  <a:cubicBezTo>
                    <a:pt x="33" y="35"/>
                    <a:pt x="34" y="34"/>
                    <a:pt x="34" y="34"/>
                  </a:cubicBezTo>
                  <a:cubicBezTo>
                    <a:pt x="35" y="33"/>
                    <a:pt x="36" y="33"/>
                    <a:pt x="36" y="31"/>
                  </a:cubicBezTo>
                  <a:cubicBezTo>
                    <a:pt x="39" y="31"/>
                    <a:pt x="44" y="29"/>
                    <a:pt x="45" y="26"/>
                  </a:cubicBezTo>
                  <a:cubicBezTo>
                    <a:pt x="45" y="23"/>
                    <a:pt x="45" y="21"/>
                    <a:pt x="43" y="19"/>
                  </a:cubicBezTo>
                  <a:cubicBezTo>
                    <a:pt x="42" y="18"/>
                    <a:pt x="40" y="17"/>
                    <a:pt x="38" y="16"/>
                  </a:cubicBezTo>
                  <a:cubicBezTo>
                    <a:pt x="37" y="14"/>
                    <a:pt x="36" y="12"/>
                    <a:pt x="33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5"/>
                    <a:pt x="26" y="0"/>
                    <a:pt x="21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9" y="10"/>
                    <a:pt x="8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5" y="32"/>
                    <a:pt x="5" y="35"/>
                  </a:cubicBezTo>
                  <a:cubicBezTo>
                    <a:pt x="6" y="37"/>
                    <a:pt x="6" y="39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0" y="65"/>
                    <a:pt x="1" y="72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1"/>
                    <a:pt x="1" y="83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8"/>
                    <a:pt x="3" y="90"/>
                    <a:pt x="6" y="91"/>
                  </a:cubicBezTo>
                  <a:cubicBezTo>
                    <a:pt x="7" y="94"/>
                    <a:pt x="8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3" y="93"/>
                    <a:pt x="14" y="92"/>
                  </a:cubicBezTo>
                  <a:cubicBezTo>
                    <a:pt x="16" y="89"/>
                    <a:pt x="14" y="85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5" y="78"/>
                    <a:pt x="13" y="75"/>
                    <a:pt x="13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2" y="68"/>
                    <a:pt x="12" y="68"/>
                    <a:pt x="13" y="67"/>
                  </a:cubicBezTo>
                  <a:cubicBezTo>
                    <a:pt x="13" y="66"/>
                    <a:pt x="14" y="65"/>
                    <a:pt x="14" y="64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8" y="61"/>
                    <a:pt x="18" y="61"/>
                  </a:cubicBezTo>
                  <a:cubicBezTo>
                    <a:pt x="18" y="61"/>
                    <a:pt x="18" y="61"/>
                    <a:pt x="19" y="60"/>
                  </a:cubicBezTo>
                  <a:cubicBezTo>
                    <a:pt x="20" y="60"/>
                    <a:pt x="21" y="59"/>
                    <a:pt x="21" y="58"/>
                  </a:cubicBezTo>
                  <a:cubicBezTo>
                    <a:pt x="23" y="57"/>
                    <a:pt x="22" y="55"/>
                    <a:pt x="22" y="54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1"/>
                    <a:pt x="24" y="49"/>
                    <a:pt x="24" y="48"/>
                  </a:cubicBezTo>
                  <a:cubicBezTo>
                    <a:pt x="24" y="46"/>
                    <a:pt x="24" y="45"/>
                    <a:pt x="23" y="44"/>
                  </a:cubicBezTo>
                  <a:cubicBezTo>
                    <a:pt x="24" y="44"/>
                    <a:pt x="25" y="43"/>
                    <a:pt x="25" y="42"/>
                  </a:cubicBezTo>
                  <a:cubicBezTo>
                    <a:pt x="26" y="42"/>
                    <a:pt x="26" y="42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0"/>
                    <a:pt x="28" y="3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1089127" y="8454948"/>
              <a:ext cx="816596" cy="640233"/>
            </a:xfrm>
            <a:custGeom>
              <a:avLst/>
              <a:gdLst>
                <a:gd name="T0" fmla="*/ 147 w 150"/>
                <a:gd name="T1" fmla="*/ 54 h 129"/>
                <a:gd name="T2" fmla="*/ 142 w 150"/>
                <a:gd name="T3" fmla="*/ 53 h 129"/>
                <a:gd name="T4" fmla="*/ 140 w 150"/>
                <a:gd name="T5" fmla="*/ 53 h 129"/>
                <a:gd name="T6" fmla="*/ 135 w 150"/>
                <a:gd name="T7" fmla="*/ 53 h 129"/>
                <a:gd name="T8" fmla="*/ 130 w 150"/>
                <a:gd name="T9" fmla="*/ 50 h 129"/>
                <a:gd name="T10" fmla="*/ 127 w 150"/>
                <a:gd name="T11" fmla="*/ 48 h 129"/>
                <a:gd name="T12" fmla="*/ 123 w 150"/>
                <a:gd name="T13" fmla="*/ 42 h 129"/>
                <a:gd name="T14" fmla="*/ 116 w 150"/>
                <a:gd name="T15" fmla="*/ 37 h 129"/>
                <a:gd name="T16" fmla="*/ 116 w 150"/>
                <a:gd name="T17" fmla="*/ 31 h 129"/>
                <a:gd name="T18" fmla="*/ 102 w 150"/>
                <a:gd name="T19" fmla="*/ 30 h 129"/>
                <a:gd name="T20" fmla="*/ 103 w 150"/>
                <a:gd name="T21" fmla="*/ 29 h 129"/>
                <a:gd name="T22" fmla="*/ 96 w 150"/>
                <a:gd name="T23" fmla="*/ 0 h 129"/>
                <a:gd name="T24" fmla="*/ 83 w 150"/>
                <a:gd name="T25" fmla="*/ 10 h 129"/>
                <a:gd name="T26" fmla="*/ 82 w 150"/>
                <a:gd name="T27" fmla="*/ 10 h 129"/>
                <a:gd name="T28" fmla="*/ 73 w 150"/>
                <a:gd name="T29" fmla="*/ 5 h 129"/>
                <a:gd name="T30" fmla="*/ 69 w 150"/>
                <a:gd name="T31" fmla="*/ 6 h 129"/>
                <a:gd name="T32" fmla="*/ 68 w 150"/>
                <a:gd name="T33" fmla="*/ 6 h 129"/>
                <a:gd name="T34" fmla="*/ 49 w 150"/>
                <a:gd name="T35" fmla="*/ 17 h 129"/>
                <a:gd name="T36" fmla="*/ 43 w 150"/>
                <a:gd name="T37" fmla="*/ 21 h 129"/>
                <a:gd name="T38" fmla="*/ 38 w 150"/>
                <a:gd name="T39" fmla="*/ 22 h 129"/>
                <a:gd name="T40" fmla="*/ 33 w 150"/>
                <a:gd name="T41" fmla="*/ 21 h 129"/>
                <a:gd name="T42" fmla="*/ 13 w 150"/>
                <a:gd name="T43" fmla="*/ 31 h 129"/>
                <a:gd name="T44" fmla="*/ 13 w 150"/>
                <a:gd name="T45" fmla="*/ 39 h 129"/>
                <a:gd name="T46" fmla="*/ 8 w 150"/>
                <a:gd name="T47" fmla="*/ 56 h 129"/>
                <a:gd name="T48" fmla="*/ 0 w 150"/>
                <a:gd name="T49" fmla="*/ 64 h 129"/>
                <a:gd name="T50" fmla="*/ 15 w 150"/>
                <a:gd name="T51" fmla="*/ 60 h 129"/>
                <a:gd name="T52" fmla="*/ 21 w 150"/>
                <a:gd name="T53" fmla="*/ 58 h 129"/>
                <a:gd name="T54" fmla="*/ 43 w 150"/>
                <a:gd name="T55" fmla="*/ 81 h 129"/>
                <a:gd name="T56" fmla="*/ 48 w 150"/>
                <a:gd name="T57" fmla="*/ 91 h 129"/>
                <a:gd name="T58" fmla="*/ 49 w 150"/>
                <a:gd name="T59" fmla="*/ 99 h 129"/>
                <a:gd name="T60" fmla="*/ 60 w 150"/>
                <a:gd name="T61" fmla="*/ 111 h 129"/>
                <a:gd name="T62" fmla="*/ 64 w 150"/>
                <a:gd name="T63" fmla="*/ 111 h 129"/>
                <a:gd name="T64" fmla="*/ 65 w 150"/>
                <a:gd name="T65" fmla="*/ 113 h 129"/>
                <a:gd name="T66" fmla="*/ 74 w 150"/>
                <a:gd name="T67" fmla="*/ 129 h 129"/>
                <a:gd name="T68" fmla="*/ 83 w 150"/>
                <a:gd name="T69" fmla="*/ 126 h 129"/>
                <a:gd name="T70" fmla="*/ 88 w 150"/>
                <a:gd name="T71" fmla="*/ 124 h 129"/>
                <a:gd name="T72" fmla="*/ 92 w 150"/>
                <a:gd name="T73" fmla="*/ 124 h 129"/>
                <a:gd name="T74" fmla="*/ 97 w 150"/>
                <a:gd name="T75" fmla="*/ 122 h 129"/>
                <a:gd name="T76" fmla="*/ 101 w 150"/>
                <a:gd name="T77" fmla="*/ 119 h 129"/>
                <a:gd name="T78" fmla="*/ 124 w 150"/>
                <a:gd name="T79" fmla="*/ 98 h 129"/>
                <a:gd name="T80" fmla="*/ 129 w 150"/>
                <a:gd name="T81" fmla="*/ 93 h 129"/>
                <a:gd name="T82" fmla="*/ 133 w 150"/>
                <a:gd name="T83" fmla="*/ 92 h 129"/>
                <a:gd name="T84" fmla="*/ 144 w 150"/>
                <a:gd name="T85" fmla="*/ 96 h 129"/>
                <a:gd name="T86" fmla="*/ 144 w 150"/>
                <a:gd name="T87" fmla="*/ 78 h 129"/>
                <a:gd name="T88" fmla="*/ 150 w 150"/>
                <a:gd name="T89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29">
                  <a:moveTo>
                    <a:pt x="150" y="57"/>
                  </a:moveTo>
                  <a:cubicBezTo>
                    <a:pt x="149" y="56"/>
                    <a:pt x="149" y="54"/>
                    <a:pt x="147" y="54"/>
                  </a:cubicBezTo>
                  <a:cubicBezTo>
                    <a:pt x="146" y="53"/>
                    <a:pt x="145" y="53"/>
                    <a:pt x="144" y="53"/>
                  </a:cubicBezTo>
                  <a:cubicBezTo>
                    <a:pt x="144" y="53"/>
                    <a:pt x="143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0" y="53"/>
                    <a:pt x="140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3"/>
                    <a:pt x="132" y="52"/>
                  </a:cubicBezTo>
                  <a:cubicBezTo>
                    <a:pt x="132" y="51"/>
                    <a:pt x="131" y="51"/>
                    <a:pt x="130" y="50"/>
                  </a:cubicBezTo>
                  <a:cubicBezTo>
                    <a:pt x="130" y="49"/>
                    <a:pt x="129" y="49"/>
                    <a:pt x="128" y="48"/>
                  </a:cubicBezTo>
                  <a:cubicBezTo>
                    <a:pt x="128" y="48"/>
                    <a:pt x="127" y="48"/>
                    <a:pt x="127" y="48"/>
                  </a:cubicBezTo>
                  <a:cubicBezTo>
                    <a:pt x="127" y="47"/>
                    <a:pt x="126" y="47"/>
                    <a:pt x="126" y="46"/>
                  </a:cubicBezTo>
                  <a:cubicBezTo>
                    <a:pt x="126" y="45"/>
                    <a:pt x="125" y="44"/>
                    <a:pt x="123" y="42"/>
                  </a:cubicBezTo>
                  <a:cubicBezTo>
                    <a:pt x="122" y="41"/>
                    <a:pt x="121" y="41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6" y="34"/>
                    <a:pt x="116" y="33"/>
                    <a:pt x="116" y="31"/>
                  </a:cubicBezTo>
                  <a:cubicBezTo>
                    <a:pt x="115" y="29"/>
                    <a:pt x="113" y="27"/>
                    <a:pt x="110" y="27"/>
                  </a:cubicBezTo>
                  <a:cubicBezTo>
                    <a:pt x="108" y="27"/>
                    <a:pt x="105" y="28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24"/>
                    <a:pt x="107" y="11"/>
                    <a:pt x="104" y="4"/>
                  </a:cubicBezTo>
                  <a:cubicBezTo>
                    <a:pt x="102" y="1"/>
                    <a:pt x="100" y="0"/>
                    <a:pt x="96" y="0"/>
                  </a:cubicBezTo>
                  <a:cubicBezTo>
                    <a:pt x="90" y="0"/>
                    <a:pt x="86" y="6"/>
                    <a:pt x="84" y="9"/>
                  </a:cubicBezTo>
                  <a:cubicBezTo>
                    <a:pt x="84" y="9"/>
                    <a:pt x="83" y="10"/>
                    <a:pt x="83" y="10"/>
                  </a:cubicBezTo>
                  <a:cubicBezTo>
                    <a:pt x="83" y="10"/>
                    <a:pt x="83" y="11"/>
                    <a:pt x="83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1" y="9"/>
                    <a:pt x="80" y="8"/>
                    <a:pt x="79" y="7"/>
                  </a:cubicBezTo>
                  <a:cubicBezTo>
                    <a:pt x="77" y="6"/>
                    <a:pt x="75" y="5"/>
                    <a:pt x="73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0" y="5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1" y="8"/>
                    <a:pt x="55" y="12"/>
                    <a:pt x="51" y="15"/>
                  </a:cubicBezTo>
                  <a:cubicBezTo>
                    <a:pt x="50" y="15"/>
                    <a:pt x="49" y="16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9"/>
                    <a:pt x="45" y="21"/>
                    <a:pt x="43" y="21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0" y="22"/>
                    <a:pt x="16" y="28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6"/>
                    <a:pt x="13" y="39"/>
                  </a:cubicBezTo>
                  <a:cubicBezTo>
                    <a:pt x="14" y="42"/>
                    <a:pt x="15" y="46"/>
                    <a:pt x="12" y="51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2"/>
                    <a:pt x="13" y="61"/>
                    <a:pt x="15" y="60"/>
                  </a:cubicBezTo>
                  <a:cubicBezTo>
                    <a:pt x="17" y="59"/>
                    <a:pt x="18" y="59"/>
                    <a:pt x="20" y="58"/>
                  </a:cubicBezTo>
                  <a:cubicBezTo>
                    <a:pt x="20" y="58"/>
                    <a:pt x="21" y="58"/>
                    <a:pt x="21" y="58"/>
                  </a:cubicBezTo>
                  <a:cubicBezTo>
                    <a:pt x="24" y="58"/>
                    <a:pt x="26" y="59"/>
                    <a:pt x="29" y="61"/>
                  </a:cubicBezTo>
                  <a:cubicBezTo>
                    <a:pt x="36" y="67"/>
                    <a:pt x="41" y="75"/>
                    <a:pt x="43" y="81"/>
                  </a:cubicBezTo>
                  <a:cubicBezTo>
                    <a:pt x="44" y="82"/>
                    <a:pt x="45" y="84"/>
                    <a:pt x="45" y="85"/>
                  </a:cubicBezTo>
                  <a:cubicBezTo>
                    <a:pt x="46" y="87"/>
                    <a:pt x="48" y="89"/>
                    <a:pt x="48" y="91"/>
                  </a:cubicBezTo>
                  <a:cubicBezTo>
                    <a:pt x="48" y="92"/>
                    <a:pt x="48" y="93"/>
                    <a:pt x="48" y="94"/>
                  </a:cubicBezTo>
                  <a:cubicBezTo>
                    <a:pt x="49" y="96"/>
                    <a:pt x="49" y="97"/>
                    <a:pt x="49" y="99"/>
                  </a:cubicBezTo>
                  <a:cubicBezTo>
                    <a:pt x="50" y="102"/>
                    <a:pt x="52" y="107"/>
                    <a:pt x="55" y="110"/>
                  </a:cubicBezTo>
                  <a:cubicBezTo>
                    <a:pt x="57" y="111"/>
                    <a:pt x="58" y="111"/>
                    <a:pt x="60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1"/>
                    <a:pt x="66" y="111"/>
                    <a:pt x="65" y="113"/>
                  </a:cubicBezTo>
                  <a:cubicBezTo>
                    <a:pt x="65" y="115"/>
                    <a:pt x="66" y="117"/>
                    <a:pt x="66" y="119"/>
                  </a:cubicBezTo>
                  <a:cubicBezTo>
                    <a:pt x="67" y="122"/>
                    <a:pt x="68" y="128"/>
                    <a:pt x="74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79" y="129"/>
                    <a:pt x="81" y="128"/>
                    <a:pt x="83" y="126"/>
                  </a:cubicBezTo>
                  <a:cubicBezTo>
                    <a:pt x="84" y="126"/>
                    <a:pt x="85" y="126"/>
                    <a:pt x="85" y="125"/>
                  </a:cubicBezTo>
                  <a:cubicBezTo>
                    <a:pt x="86" y="125"/>
                    <a:pt x="87" y="124"/>
                    <a:pt x="88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4"/>
                    <a:pt x="91" y="124"/>
                    <a:pt x="92" y="124"/>
                  </a:cubicBezTo>
                  <a:cubicBezTo>
                    <a:pt x="92" y="124"/>
                    <a:pt x="93" y="124"/>
                    <a:pt x="93" y="124"/>
                  </a:cubicBezTo>
                  <a:cubicBezTo>
                    <a:pt x="94" y="124"/>
                    <a:pt x="96" y="124"/>
                    <a:pt x="97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0" y="120"/>
                    <a:pt x="100" y="120"/>
                    <a:pt x="101" y="119"/>
                  </a:cubicBezTo>
                  <a:cubicBezTo>
                    <a:pt x="108" y="114"/>
                    <a:pt x="115" y="108"/>
                    <a:pt x="122" y="100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5" y="97"/>
                    <a:pt x="127" y="95"/>
                    <a:pt x="128" y="94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0" y="93"/>
                    <a:pt x="131" y="91"/>
                    <a:pt x="131" y="91"/>
                  </a:cubicBezTo>
                  <a:cubicBezTo>
                    <a:pt x="132" y="91"/>
                    <a:pt x="132" y="92"/>
                    <a:pt x="133" y="92"/>
                  </a:cubicBezTo>
                  <a:cubicBezTo>
                    <a:pt x="134" y="94"/>
                    <a:pt x="135" y="95"/>
                    <a:pt x="13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2" y="87"/>
                    <a:pt x="144" y="82"/>
                    <a:pt x="144" y="78"/>
                  </a:cubicBezTo>
                  <a:cubicBezTo>
                    <a:pt x="146" y="72"/>
                    <a:pt x="148" y="66"/>
                    <a:pt x="150" y="60"/>
                  </a:cubicBezTo>
                  <a:cubicBezTo>
                    <a:pt x="150" y="59"/>
                    <a:pt x="150" y="59"/>
                    <a:pt x="150" y="59"/>
                  </a:cubicBezTo>
                  <a:lnTo>
                    <a:pt x="150" y="5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1704652" y="8654671"/>
              <a:ext cx="670922" cy="653299"/>
            </a:xfrm>
            <a:custGeom>
              <a:avLst/>
              <a:gdLst>
                <a:gd name="T0" fmla="*/ 117 w 123"/>
                <a:gd name="T1" fmla="*/ 8 h 132"/>
                <a:gd name="T2" fmla="*/ 110 w 123"/>
                <a:gd name="T3" fmla="*/ 0 h 132"/>
                <a:gd name="T4" fmla="*/ 102 w 123"/>
                <a:gd name="T5" fmla="*/ 3 h 132"/>
                <a:gd name="T6" fmla="*/ 96 w 123"/>
                <a:gd name="T7" fmla="*/ 5 h 132"/>
                <a:gd name="T8" fmla="*/ 91 w 123"/>
                <a:gd name="T9" fmla="*/ 4 h 132"/>
                <a:gd name="T10" fmla="*/ 79 w 123"/>
                <a:gd name="T11" fmla="*/ 11 h 132"/>
                <a:gd name="T12" fmla="*/ 72 w 123"/>
                <a:gd name="T13" fmla="*/ 10 h 132"/>
                <a:gd name="T14" fmla="*/ 64 w 123"/>
                <a:gd name="T15" fmla="*/ 14 h 132"/>
                <a:gd name="T16" fmla="*/ 61 w 123"/>
                <a:gd name="T17" fmla="*/ 17 h 132"/>
                <a:gd name="T18" fmla="*/ 59 w 123"/>
                <a:gd name="T19" fmla="*/ 17 h 132"/>
                <a:gd name="T20" fmla="*/ 54 w 123"/>
                <a:gd name="T21" fmla="*/ 18 h 132"/>
                <a:gd name="T22" fmla="*/ 47 w 123"/>
                <a:gd name="T23" fmla="*/ 19 h 132"/>
                <a:gd name="T24" fmla="*/ 40 w 123"/>
                <a:gd name="T25" fmla="*/ 19 h 132"/>
                <a:gd name="T26" fmla="*/ 37 w 123"/>
                <a:gd name="T27" fmla="*/ 21 h 132"/>
                <a:gd name="T28" fmla="*/ 29 w 123"/>
                <a:gd name="T29" fmla="*/ 47 h 132"/>
                <a:gd name="T30" fmla="*/ 34 w 123"/>
                <a:gd name="T31" fmla="*/ 50 h 132"/>
                <a:gd name="T32" fmla="*/ 43 w 123"/>
                <a:gd name="T33" fmla="*/ 48 h 132"/>
                <a:gd name="T34" fmla="*/ 44 w 123"/>
                <a:gd name="T35" fmla="*/ 49 h 132"/>
                <a:gd name="T36" fmla="*/ 40 w 123"/>
                <a:gd name="T37" fmla="*/ 51 h 132"/>
                <a:gd name="T38" fmla="*/ 35 w 123"/>
                <a:gd name="T39" fmla="*/ 50 h 132"/>
                <a:gd name="T40" fmla="*/ 24 w 123"/>
                <a:gd name="T41" fmla="*/ 59 h 132"/>
                <a:gd name="T42" fmla="*/ 3 w 123"/>
                <a:gd name="T43" fmla="*/ 103 h 132"/>
                <a:gd name="T44" fmla="*/ 12 w 123"/>
                <a:gd name="T45" fmla="*/ 119 h 132"/>
                <a:gd name="T46" fmla="*/ 14 w 123"/>
                <a:gd name="T47" fmla="*/ 122 h 132"/>
                <a:gd name="T48" fmla="*/ 23 w 123"/>
                <a:gd name="T49" fmla="*/ 131 h 132"/>
                <a:gd name="T50" fmla="*/ 36 w 123"/>
                <a:gd name="T51" fmla="*/ 128 h 132"/>
                <a:gd name="T52" fmla="*/ 40 w 123"/>
                <a:gd name="T53" fmla="*/ 123 h 132"/>
                <a:gd name="T54" fmla="*/ 43 w 123"/>
                <a:gd name="T55" fmla="*/ 118 h 132"/>
                <a:gd name="T56" fmla="*/ 49 w 123"/>
                <a:gd name="T57" fmla="*/ 104 h 132"/>
                <a:gd name="T58" fmla="*/ 52 w 123"/>
                <a:gd name="T59" fmla="*/ 96 h 132"/>
                <a:gd name="T60" fmla="*/ 55 w 123"/>
                <a:gd name="T61" fmla="*/ 83 h 132"/>
                <a:gd name="T62" fmla="*/ 56 w 123"/>
                <a:gd name="T63" fmla="*/ 74 h 132"/>
                <a:gd name="T64" fmla="*/ 69 w 123"/>
                <a:gd name="T65" fmla="*/ 67 h 132"/>
                <a:gd name="T66" fmla="*/ 76 w 123"/>
                <a:gd name="T67" fmla="*/ 64 h 132"/>
                <a:gd name="T68" fmla="*/ 88 w 123"/>
                <a:gd name="T69" fmla="*/ 54 h 132"/>
                <a:gd name="T70" fmla="*/ 100 w 123"/>
                <a:gd name="T71" fmla="*/ 41 h 132"/>
                <a:gd name="T72" fmla="*/ 114 w 123"/>
                <a:gd name="T73" fmla="*/ 26 h 132"/>
                <a:gd name="T74" fmla="*/ 119 w 123"/>
                <a:gd name="T7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132">
                  <a:moveTo>
                    <a:pt x="119" y="9"/>
                  </a:moveTo>
                  <a:cubicBezTo>
                    <a:pt x="118" y="8"/>
                    <a:pt x="117" y="8"/>
                    <a:pt x="117" y="8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5" y="3"/>
                    <a:pt x="114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5" y="0"/>
                    <a:pt x="104" y="2"/>
                    <a:pt x="102" y="3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6" y="5"/>
                    <a:pt x="96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2" y="4"/>
                    <a:pt x="91" y="4"/>
                  </a:cubicBezTo>
                  <a:cubicBezTo>
                    <a:pt x="88" y="4"/>
                    <a:pt x="85" y="5"/>
                    <a:pt x="83" y="8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1"/>
                    <a:pt x="77" y="11"/>
                    <a:pt x="76" y="10"/>
                  </a:cubicBezTo>
                  <a:cubicBezTo>
                    <a:pt x="74" y="10"/>
                    <a:pt x="73" y="10"/>
                    <a:pt x="72" y="10"/>
                  </a:cubicBezTo>
                  <a:cubicBezTo>
                    <a:pt x="69" y="10"/>
                    <a:pt x="67" y="10"/>
                    <a:pt x="66" y="12"/>
                  </a:cubicBezTo>
                  <a:cubicBezTo>
                    <a:pt x="65" y="13"/>
                    <a:pt x="64" y="14"/>
                    <a:pt x="64" y="14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7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0" y="19"/>
                    <a:pt x="48" y="19"/>
                    <a:pt x="47" y="19"/>
                  </a:cubicBezTo>
                  <a:cubicBezTo>
                    <a:pt x="45" y="19"/>
                    <a:pt x="43" y="19"/>
                    <a:pt x="42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7"/>
                    <a:pt x="33" y="33"/>
                    <a:pt x="32" y="38"/>
                  </a:cubicBezTo>
                  <a:cubicBezTo>
                    <a:pt x="31" y="41"/>
                    <a:pt x="30" y="44"/>
                    <a:pt x="29" y="4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7" y="49"/>
                    <a:pt x="38" y="49"/>
                  </a:cubicBezTo>
                  <a:cubicBezTo>
                    <a:pt x="40" y="48"/>
                    <a:pt x="41" y="48"/>
                    <a:pt x="43" y="48"/>
                  </a:cubicBezTo>
                  <a:cubicBezTo>
                    <a:pt x="44" y="47"/>
                    <a:pt x="44" y="47"/>
                    <a:pt x="45" y="46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3" y="50"/>
                    <a:pt x="43" y="51"/>
                    <a:pt x="42" y="52"/>
                  </a:cubicBezTo>
                  <a:cubicBezTo>
                    <a:pt x="42" y="52"/>
                    <a:pt x="41" y="52"/>
                    <a:pt x="40" y="51"/>
                  </a:cubicBezTo>
                  <a:cubicBezTo>
                    <a:pt x="39" y="51"/>
                    <a:pt x="37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0" y="51"/>
                    <a:pt x="28" y="55"/>
                    <a:pt x="26" y="57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3" y="60"/>
                    <a:pt x="22" y="62"/>
                    <a:pt x="21" y="63"/>
                  </a:cubicBezTo>
                  <a:cubicBezTo>
                    <a:pt x="12" y="74"/>
                    <a:pt x="0" y="88"/>
                    <a:pt x="3" y="103"/>
                  </a:cubicBezTo>
                  <a:cubicBezTo>
                    <a:pt x="4" y="107"/>
                    <a:pt x="6" y="111"/>
                    <a:pt x="9" y="116"/>
                  </a:cubicBezTo>
                  <a:cubicBezTo>
                    <a:pt x="10" y="117"/>
                    <a:pt x="11" y="118"/>
                    <a:pt x="12" y="119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13" y="121"/>
                    <a:pt x="14" y="121"/>
                    <a:pt x="14" y="122"/>
                  </a:cubicBezTo>
                  <a:cubicBezTo>
                    <a:pt x="14" y="123"/>
                    <a:pt x="14" y="124"/>
                    <a:pt x="15" y="125"/>
                  </a:cubicBezTo>
                  <a:cubicBezTo>
                    <a:pt x="17" y="128"/>
                    <a:pt x="21" y="130"/>
                    <a:pt x="23" y="131"/>
                  </a:cubicBezTo>
                  <a:cubicBezTo>
                    <a:pt x="25" y="132"/>
                    <a:pt x="26" y="132"/>
                    <a:pt x="28" y="132"/>
                  </a:cubicBezTo>
                  <a:cubicBezTo>
                    <a:pt x="31" y="132"/>
                    <a:pt x="34" y="131"/>
                    <a:pt x="36" y="128"/>
                  </a:cubicBezTo>
                  <a:cubicBezTo>
                    <a:pt x="37" y="127"/>
                    <a:pt x="38" y="126"/>
                    <a:pt x="39" y="125"/>
                  </a:cubicBezTo>
                  <a:cubicBezTo>
                    <a:pt x="39" y="124"/>
                    <a:pt x="39" y="123"/>
                    <a:pt x="40" y="123"/>
                  </a:cubicBezTo>
                  <a:cubicBezTo>
                    <a:pt x="40" y="122"/>
                    <a:pt x="41" y="122"/>
                    <a:pt x="41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5"/>
                    <a:pt x="47" y="111"/>
                    <a:pt x="49" y="106"/>
                  </a:cubicBezTo>
                  <a:cubicBezTo>
                    <a:pt x="49" y="105"/>
                    <a:pt x="49" y="105"/>
                    <a:pt x="49" y="104"/>
                  </a:cubicBezTo>
                  <a:cubicBezTo>
                    <a:pt x="50" y="102"/>
                    <a:pt x="50" y="100"/>
                    <a:pt x="51" y="98"/>
                  </a:cubicBezTo>
                  <a:cubicBezTo>
                    <a:pt x="52" y="97"/>
                    <a:pt x="52" y="97"/>
                    <a:pt x="52" y="96"/>
                  </a:cubicBezTo>
                  <a:cubicBezTo>
                    <a:pt x="54" y="94"/>
                    <a:pt x="55" y="91"/>
                    <a:pt x="55" y="88"/>
                  </a:cubicBezTo>
                  <a:cubicBezTo>
                    <a:pt x="55" y="86"/>
                    <a:pt x="55" y="84"/>
                    <a:pt x="55" y="83"/>
                  </a:cubicBezTo>
                  <a:cubicBezTo>
                    <a:pt x="54" y="82"/>
                    <a:pt x="54" y="82"/>
                    <a:pt x="54" y="81"/>
                  </a:cubicBezTo>
                  <a:cubicBezTo>
                    <a:pt x="54" y="77"/>
                    <a:pt x="54" y="75"/>
                    <a:pt x="56" y="74"/>
                  </a:cubicBezTo>
                  <a:cubicBezTo>
                    <a:pt x="60" y="72"/>
                    <a:pt x="63" y="70"/>
                    <a:pt x="66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6"/>
                    <a:pt x="71" y="66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3"/>
                    <a:pt x="82" y="60"/>
                    <a:pt x="84" y="58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92" y="51"/>
                    <a:pt x="94" y="48"/>
                    <a:pt x="97" y="44"/>
                  </a:cubicBezTo>
                  <a:cubicBezTo>
                    <a:pt x="98" y="43"/>
                    <a:pt x="99" y="42"/>
                    <a:pt x="100" y="41"/>
                  </a:cubicBezTo>
                  <a:cubicBezTo>
                    <a:pt x="104" y="36"/>
                    <a:pt x="108" y="31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9" y="21"/>
                    <a:pt x="123" y="18"/>
                    <a:pt x="123" y="14"/>
                  </a:cubicBezTo>
                  <a:cubicBezTo>
                    <a:pt x="123" y="11"/>
                    <a:pt x="120" y="10"/>
                    <a:pt x="119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2037035" y="8301889"/>
              <a:ext cx="82070" cy="128793"/>
            </a:xfrm>
            <a:custGeom>
              <a:avLst/>
              <a:gdLst>
                <a:gd name="T0" fmla="*/ 14 w 15"/>
                <a:gd name="T1" fmla="*/ 2 h 26"/>
                <a:gd name="T2" fmla="*/ 10 w 15"/>
                <a:gd name="T3" fmla="*/ 0 h 26"/>
                <a:gd name="T4" fmla="*/ 9 w 15"/>
                <a:gd name="T5" fmla="*/ 0 h 26"/>
                <a:gd name="T6" fmla="*/ 0 w 15"/>
                <a:gd name="T7" fmla="*/ 20 h 26"/>
                <a:gd name="T8" fmla="*/ 5 w 15"/>
                <a:gd name="T9" fmla="*/ 26 h 26"/>
                <a:gd name="T10" fmla="*/ 6 w 15"/>
                <a:gd name="T11" fmla="*/ 26 h 26"/>
                <a:gd name="T12" fmla="*/ 6 w 15"/>
                <a:gd name="T13" fmla="*/ 26 h 26"/>
                <a:gd name="T14" fmla="*/ 9 w 15"/>
                <a:gd name="T15" fmla="*/ 20 h 26"/>
                <a:gd name="T16" fmla="*/ 9 w 15"/>
                <a:gd name="T17" fmla="*/ 20 h 26"/>
                <a:gd name="T18" fmla="*/ 12 w 15"/>
                <a:gd name="T19" fmla="*/ 11 h 26"/>
                <a:gd name="T20" fmla="*/ 12 w 15"/>
                <a:gd name="T21" fmla="*/ 10 h 26"/>
                <a:gd name="T22" fmla="*/ 14 w 15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6">
                  <a:moveTo>
                    <a:pt x="14" y="2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0" y="15"/>
                    <a:pt x="0" y="20"/>
                  </a:cubicBezTo>
                  <a:cubicBezTo>
                    <a:pt x="1" y="26"/>
                    <a:pt x="4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0" y="22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8"/>
                    <a:pt x="15" y="5"/>
                    <a:pt x="14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2297608" y="7265943"/>
              <a:ext cx="1003305" cy="940751"/>
            </a:xfrm>
            <a:custGeom>
              <a:avLst/>
              <a:gdLst>
                <a:gd name="T0" fmla="*/ 177 w 184"/>
                <a:gd name="T1" fmla="*/ 104 h 190"/>
                <a:gd name="T2" fmla="*/ 165 w 184"/>
                <a:gd name="T3" fmla="*/ 100 h 190"/>
                <a:gd name="T4" fmla="*/ 161 w 184"/>
                <a:gd name="T5" fmla="*/ 107 h 190"/>
                <a:gd name="T6" fmla="*/ 157 w 184"/>
                <a:gd name="T7" fmla="*/ 81 h 190"/>
                <a:gd name="T8" fmla="*/ 146 w 184"/>
                <a:gd name="T9" fmla="*/ 89 h 190"/>
                <a:gd name="T10" fmla="*/ 143 w 184"/>
                <a:gd name="T11" fmla="*/ 97 h 190"/>
                <a:gd name="T12" fmla="*/ 141 w 184"/>
                <a:gd name="T13" fmla="*/ 97 h 190"/>
                <a:gd name="T14" fmla="*/ 142 w 184"/>
                <a:gd name="T15" fmla="*/ 84 h 190"/>
                <a:gd name="T16" fmla="*/ 131 w 184"/>
                <a:gd name="T17" fmla="*/ 71 h 190"/>
                <a:gd name="T18" fmla="*/ 128 w 184"/>
                <a:gd name="T19" fmla="*/ 81 h 190"/>
                <a:gd name="T20" fmla="*/ 128 w 184"/>
                <a:gd name="T21" fmla="*/ 85 h 190"/>
                <a:gd name="T22" fmla="*/ 120 w 184"/>
                <a:gd name="T23" fmla="*/ 74 h 190"/>
                <a:gd name="T24" fmla="*/ 116 w 184"/>
                <a:gd name="T25" fmla="*/ 56 h 190"/>
                <a:gd name="T26" fmla="*/ 91 w 184"/>
                <a:gd name="T27" fmla="*/ 59 h 190"/>
                <a:gd name="T28" fmla="*/ 81 w 184"/>
                <a:gd name="T29" fmla="*/ 71 h 190"/>
                <a:gd name="T30" fmla="*/ 73 w 184"/>
                <a:gd name="T31" fmla="*/ 69 h 190"/>
                <a:gd name="T32" fmla="*/ 63 w 184"/>
                <a:gd name="T33" fmla="*/ 73 h 190"/>
                <a:gd name="T34" fmla="*/ 56 w 184"/>
                <a:gd name="T35" fmla="*/ 73 h 190"/>
                <a:gd name="T36" fmla="*/ 58 w 184"/>
                <a:gd name="T37" fmla="*/ 67 h 190"/>
                <a:gd name="T38" fmla="*/ 48 w 184"/>
                <a:gd name="T39" fmla="*/ 56 h 190"/>
                <a:gd name="T40" fmla="*/ 40 w 184"/>
                <a:gd name="T41" fmla="*/ 62 h 190"/>
                <a:gd name="T42" fmla="*/ 34 w 184"/>
                <a:gd name="T43" fmla="*/ 76 h 190"/>
                <a:gd name="T44" fmla="*/ 31 w 184"/>
                <a:gd name="T45" fmla="*/ 57 h 190"/>
                <a:gd name="T46" fmla="*/ 30 w 184"/>
                <a:gd name="T47" fmla="*/ 35 h 190"/>
                <a:gd name="T48" fmla="*/ 31 w 184"/>
                <a:gd name="T49" fmla="*/ 12 h 190"/>
                <a:gd name="T50" fmla="*/ 30 w 184"/>
                <a:gd name="T51" fmla="*/ 1 h 190"/>
                <a:gd name="T52" fmla="*/ 17 w 184"/>
                <a:gd name="T53" fmla="*/ 5 h 190"/>
                <a:gd name="T54" fmla="*/ 12 w 184"/>
                <a:gd name="T55" fmla="*/ 7 h 190"/>
                <a:gd name="T56" fmla="*/ 5 w 184"/>
                <a:gd name="T57" fmla="*/ 18 h 190"/>
                <a:gd name="T58" fmla="*/ 0 w 184"/>
                <a:gd name="T59" fmla="*/ 35 h 190"/>
                <a:gd name="T60" fmla="*/ 3 w 184"/>
                <a:gd name="T61" fmla="*/ 47 h 190"/>
                <a:gd name="T62" fmla="*/ 2 w 184"/>
                <a:gd name="T63" fmla="*/ 64 h 190"/>
                <a:gd name="T64" fmla="*/ 3 w 184"/>
                <a:gd name="T65" fmla="*/ 79 h 190"/>
                <a:gd name="T66" fmla="*/ 7 w 184"/>
                <a:gd name="T67" fmla="*/ 102 h 190"/>
                <a:gd name="T68" fmla="*/ 15 w 184"/>
                <a:gd name="T69" fmla="*/ 119 h 190"/>
                <a:gd name="T70" fmla="*/ 8 w 184"/>
                <a:gd name="T71" fmla="*/ 123 h 190"/>
                <a:gd name="T72" fmla="*/ 13 w 184"/>
                <a:gd name="T73" fmla="*/ 147 h 190"/>
                <a:gd name="T74" fmla="*/ 11 w 184"/>
                <a:gd name="T75" fmla="*/ 161 h 190"/>
                <a:gd name="T76" fmla="*/ 21 w 184"/>
                <a:gd name="T77" fmla="*/ 190 h 190"/>
                <a:gd name="T78" fmla="*/ 52 w 184"/>
                <a:gd name="T79" fmla="*/ 169 h 190"/>
                <a:gd name="T80" fmla="*/ 83 w 184"/>
                <a:gd name="T81" fmla="*/ 152 h 190"/>
                <a:gd name="T82" fmla="*/ 87 w 184"/>
                <a:gd name="T83" fmla="*/ 147 h 190"/>
                <a:gd name="T84" fmla="*/ 93 w 184"/>
                <a:gd name="T85" fmla="*/ 144 h 190"/>
                <a:gd name="T86" fmla="*/ 100 w 184"/>
                <a:gd name="T87" fmla="*/ 151 h 190"/>
                <a:gd name="T88" fmla="*/ 111 w 184"/>
                <a:gd name="T89" fmla="*/ 146 h 190"/>
                <a:gd name="T90" fmla="*/ 105 w 184"/>
                <a:gd name="T91" fmla="*/ 159 h 190"/>
                <a:gd name="T92" fmla="*/ 105 w 184"/>
                <a:gd name="T93" fmla="*/ 169 h 190"/>
                <a:gd name="T94" fmla="*/ 119 w 184"/>
                <a:gd name="T95" fmla="*/ 166 h 190"/>
                <a:gd name="T96" fmla="*/ 128 w 184"/>
                <a:gd name="T97" fmla="*/ 159 h 190"/>
                <a:gd name="T98" fmla="*/ 129 w 184"/>
                <a:gd name="T99" fmla="*/ 147 h 190"/>
                <a:gd name="T100" fmla="*/ 135 w 184"/>
                <a:gd name="T101" fmla="*/ 122 h 190"/>
                <a:gd name="T102" fmla="*/ 145 w 184"/>
                <a:gd name="T103" fmla="*/ 137 h 190"/>
                <a:gd name="T104" fmla="*/ 160 w 184"/>
                <a:gd name="T105" fmla="*/ 138 h 190"/>
                <a:gd name="T106" fmla="*/ 168 w 184"/>
                <a:gd name="T107" fmla="*/ 147 h 190"/>
                <a:gd name="T108" fmla="*/ 176 w 184"/>
                <a:gd name="T109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190">
                  <a:moveTo>
                    <a:pt x="181" y="128"/>
                  </a:moveTo>
                  <a:cubicBezTo>
                    <a:pt x="181" y="127"/>
                    <a:pt x="180" y="126"/>
                    <a:pt x="180" y="126"/>
                  </a:cubicBezTo>
                  <a:cubicBezTo>
                    <a:pt x="177" y="119"/>
                    <a:pt x="177" y="114"/>
                    <a:pt x="177" y="106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8" y="101"/>
                    <a:pt x="178" y="98"/>
                    <a:pt x="178" y="96"/>
                  </a:cubicBezTo>
                  <a:cubicBezTo>
                    <a:pt x="178" y="95"/>
                    <a:pt x="177" y="92"/>
                    <a:pt x="172" y="92"/>
                  </a:cubicBezTo>
                  <a:cubicBezTo>
                    <a:pt x="172" y="92"/>
                    <a:pt x="168" y="92"/>
                    <a:pt x="167" y="94"/>
                  </a:cubicBezTo>
                  <a:cubicBezTo>
                    <a:pt x="165" y="95"/>
                    <a:pt x="165" y="98"/>
                    <a:pt x="165" y="100"/>
                  </a:cubicBezTo>
                  <a:cubicBezTo>
                    <a:pt x="165" y="100"/>
                    <a:pt x="165" y="100"/>
                    <a:pt x="164" y="101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6"/>
                    <a:pt x="163" y="107"/>
                    <a:pt x="162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59" y="105"/>
                    <a:pt x="159" y="99"/>
                    <a:pt x="159" y="9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1"/>
                    <a:pt x="159" y="90"/>
                    <a:pt x="159" y="90"/>
                  </a:cubicBezTo>
                  <a:cubicBezTo>
                    <a:pt x="160" y="87"/>
                    <a:pt x="160" y="83"/>
                    <a:pt x="157" y="81"/>
                  </a:cubicBezTo>
                  <a:cubicBezTo>
                    <a:pt x="156" y="81"/>
                    <a:pt x="155" y="80"/>
                    <a:pt x="154" y="80"/>
                  </a:cubicBezTo>
                  <a:cubicBezTo>
                    <a:pt x="152" y="80"/>
                    <a:pt x="150" y="81"/>
                    <a:pt x="149" y="82"/>
                  </a:cubicBezTo>
                  <a:cubicBezTo>
                    <a:pt x="147" y="83"/>
                    <a:pt x="147" y="86"/>
                    <a:pt x="146" y="87"/>
                  </a:cubicBezTo>
                  <a:cubicBezTo>
                    <a:pt x="146" y="88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5" y="90"/>
                    <a:pt x="145" y="91"/>
                  </a:cubicBezTo>
                  <a:cubicBezTo>
                    <a:pt x="145" y="91"/>
                    <a:pt x="144" y="92"/>
                    <a:pt x="144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100"/>
                    <a:pt x="144" y="102"/>
                    <a:pt x="145" y="105"/>
                  </a:cubicBezTo>
                  <a:cubicBezTo>
                    <a:pt x="145" y="104"/>
                    <a:pt x="145" y="104"/>
                    <a:pt x="144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8"/>
                    <a:pt x="141" y="98"/>
                    <a:pt x="141" y="97"/>
                  </a:cubicBezTo>
                  <a:cubicBezTo>
                    <a:pt x="141" y="97"/>
                    <a:pt x="141" y="96"/>
                    <a:pt x="141" y="96"/>
                  </a:cubicBezTo>
                  <a:cubicBezTo>
                    <a:pt x="141" y="95"/>
                    <a:pt x="141" y="94"/>
                    <a:pt x="141" y="94"/>
                  </a:cubicBezTo>
                  <a:cubicBezTo>
                    <a:pt x="141" y="93"/>
                    <a:pt x="140" y="93"/>
                    <a:pt x="140" y="92"/>
                  </a:cubicBezTo>
                  <a:cubicBezTo>
                    <a:pt x="140" y="90"/>
                    <a:pt x="141" y="87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5" y="77"/>
                    <a:pt x="147" y="72"/>
                    <a:pt x="145" y="68"/>
                  </a:cubicBezTo>
                  <a:cubicBezTo>
                    <a:pt x="144" y="67"/>
                    <a:pt x="143" y="66"/>
                    <a:pt x="140" y="66"/>
                  </a:cubicBezTo>
                  <a:cubicBezTo>
                    <a:pt x="137" y="66"/>
                    <a:pt x="133" y="68"/>
                    <a:pt x="131" y="71"/>
                  </a:cubicBezTo>
                  <a:cubicBezTo>
                    <a:pt x="130" y="73"/>
                    <a:pt x="130" y="75"/>
                    <a:pt x="130" y="76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0"/>
                    <a:pt x="128" y="80"/>
                    <a:pt x="128" y="81"/>
                  </a:cubicBezTo>
                  <a:cubicBezTo>
                    <a:pt x="128" y="82"/>
                    <a:pt x="128" y="83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3"/>
                    <a:pt x="128" y="83"/>
                  </a:cubicBezTo>
                  <a:cubicBezTo>
                    <a:pt x="127" y="80"/>
                    <a:pt x="127" y="78"/>
                    <a:pt x="125" y="76"/>
                  </a:cubicBezTo>
                  <a:cubicBezTo>
                    <a:pt x="124" y="74"/>
                    <a:pt x="122" y="74"/>
                    <a:pt x="121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7" y="73"/>
                    <a:pt x="117" y="72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5"/>
                    <a:pt x="116" y="64"/>
                    <a:pt x="116" y="63"/>
                  </a:cubicBezTo>
                  <a:cubicBezTo>
                    <a:pt x="116" y="61"/>
                    <a:pt x="117" y="59"/>
                    <a:pt x="116" y="56"/>
                  </a:cubicBezTo>
                  <a:cubicBezTo>
                    <a:pt x="113" y="51"/>
                    <a:pt x="108" y="50"/>
                    <a:pt x="104" y="50"/>
                  </a:cubicBezTo>
                  <a:cubicBezTo>
                    <a:pt x="104" y="50"/>
                    <a:pt x="104" y="50"/>
                    <a:pt x="103" y="50"/>
                  </a:cubicBezTo>
                  <a:cubicBezTo>
                    <a:pt x="98" y="50"/>
                    <a:pt x="95" y="52"/>
                    <a:pt x="93" y="56"/>
                  </a:cubicBezTo>
                  <a:cubicBezTo>
                    <a:pt x="92" y="58"/>
                    <a:pt x="92" y="59"/>
                    <a:pt x="91" y="59"/>
                  </a:cubicBezTo>
                  <a:cubicBezTo>
                    <a:pt x="90" y="59"/>
                    <a:pt x="90" y="59"/>
                    <a:pt x="90" y="60"/>
                  </a:cubicBezTo>
                  <a:cubicBezTo>
                    <a:pt x="88" y="60"/>
                    <a:pt x="86" y="60"/>
                    <a:pt x="84" y="62"/>
                  </a:cubicBezTo>
                  <a:cubicBezTo>
                    <a:pt x="82" y="64"/>
                    <a:pt x="82" y="67"/>
                    <a:pt x="81" y="69"/>
                  </a:cubicBezTo>
                  <a:cubicBezTo>
                    <a:pt x="81" y="70"/>
                    <a:pt x="81" y="71"/>
                    <a:pt x="81" y="71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3"/>
                    <a:pt x="79" y="73"/>
                    <a:pt x="79" y="72"/>
                  </a:cubicBezTo>
                  <a:cubicBezTo>
                    <a:pt x="78" y="71"/>
                    <a:pt x="76" y="70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0" y="70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1"/>
                    <a:pt x="67" y="72"/>
                    <a:pt x="67" y="72"/>
                  </a:cubicBezTo>
                  <a:cubicBezTo>
                    <a:pt x="65" y="72"/>
                    <a:pt x="64" y="73"/>
                    <a:pt x="63" y="73"/>
                  </a:cubicBezTo>
                  <a:cubicBezTo>
                    <a:pt x="62" y="74"/>
                    <a:pt x="61" y="74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58" y="74"/>
                    <a:pt x="57" y="74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2"/>
                    <a:pt x="56" y="71"/>
                    <a:pt x="56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8"/>
                    <a:pt x="57" y="68"/>
                    <a:pt x="58" y="67"/>
                  </a:cubicBezTo>
                  <a:cubicBezTo>
                    <a:pt x="59" y="65"/>
                    <a:pt x="61" y="60"/>
                    <a:pt x="57" y="57"/>
                  </a:cubicBezTo>
                  <a:cubicBezTo>
                    <a:pt x="55" y="56"/>
                    <a:pt x="53" y="56"/>
                    <a:pt x="52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8" y="56"/>
                    <a:pt x="48" y="56"/>
                  </a:cubicBezTo>
                  <a:cubicBezTo>
                    <a:pt x="47" y="56"/>
                    <a:pt x="44" y="56"/>
                    <a:pt x="43" y="58"/>
                  </a:cubicBezTo>
                  <a:cubicBezTo>
                    <a:pt x="42" y="59"/>
                    <a:pt x="42" y="60"/>
                    <a:pt x="42" y="60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2"/>
                  </a:cubicBezTo>
                  <a:cubicBezTo>
                    <a:pt x="38" y="62"/>
                    <a:pt x="35" y="63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2"/>
                    <a:pt x="34" y="74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7"/>
                    <a:pt x="34" y="78"/>
                    <a:pt x="33" y="79"/>
                  </a:cubicBezTo>
                  <a:cubicBezTo>
                    <a:pt x="33" y="78"/>
                    <a:pt x="32" y="76"/>
                    <a:pt x="32" y="74"/>
                  </a:cubicBezTo>
                  <a:cubicBezTo>
                    <a:pt x="31" y="70"/>
                    <a:pt x="31" y="66"/>
                    <a:pt x="31" y="62"/>
                  </a:cubicBezTo>
                  <a:cubicBezTo>
                    <a:pt x="31" y="60"/>
                    <a:pt x="31" y="59"/>
                    <a:pt x="31" y="57"/>
                  </a:cubicBezTo>
                  <a:cubicBezTo>
                    <a:pt x="31" y="56"/>
                    <a:pt x="32" y="54"/>
                    <a:pt x="32" y="53"/>
                  </a:cubicBezTo>
                  <a:cubicBezTo>
                    <a:pt x="32" y="50"/>
                    <a:pt x="32" y="47"/>
                    <a:pt x="32" y="44"/>
                  </a:cubicBezTo>
                  <a:cubicBezTo>
                    <a:pt x="31" y="42"/>
                    <a:pt x="31" y="39"/>
                    <a:pt x="30" y="37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33" y="32"/>
                    <a:pt x="33" y="27"/>
                    <a:pt x="32" y="23"/>
                  </a:cubicBezTo>
                  <a:cubicBezTo>
                    <a:pt x="32" y="19"/>
                    <a:pt x="29" y="17"/>
                    <a:pt x="25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5"/>
                    <a:pt x="31" y="14"/>
                    <a:pt x="31" y="12"/>
                  </a:cubicBezTo>
                  <a:cubicBezTo>
                    <a:pt x="32" y="11"/>
                    <a:pt x="32" y="9"/>
                    <a:pt x="32" y="8"/>
                  </a:cubicBezTo>
                  <a:cubicBezTo>
                    <a:pt x="32" y="8"/>
                    <a:pt x="31" y="7"/>
                    <a:pt x="31" y="7"/>
                  </a:cubicBezTo>
                  <a:cubicBezTo>
                    <a:pt x="31" y="7"/>
                    <a:pt x="32" y="7"/>
                    <a:pt x="32" y="6"/>
                  </a:cubicBezTo>
                  <a:cubicBezTo>
                    <a:pt x="32" y="6"/>
                    <a:pt x="32" y="3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3" y="0"/>
                    <a:pt x="21" y="1"/>
                    <a:pt x="19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7" y="15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2" y="20"/>
                    <a:pt x="1" y="21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8"/>
                    <a:pt x="0" y="30"/>
                    <a:pt x="0" y="30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3" y="48"/>
                    <a:pt x="3" y="49"/>
                    <a:pt x="2" y="50"/>
                  </a:cubicBezTo>
                  <a:cubicBezTo>
                    <a:pt x="1" y="52"/>
                    <a:pt x="1" y="54"/>
                    <a:pt x="1" y="56"/>
                  </a:cubicBezTo>
                  <a:cubicBezTo>
                    <a:pt x="0" y="59"/>
                    <a:pt x="1" y="61"/>
                    <a:pt x="1" y="62"/>
                  </a:cubicBezTo>
                  <a:cubicBezTo>
                    <a:pt x="1" y="63"/>
                    <a:pt x="1" y="64"/>
                    <a:pt x="2" y="64"/>
                  </a:cubicBezTo>
                  <a:cubicBezTo>
                    <a:pt x="2" y="66"/>
                    <a:pt x="2" y="68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89"/>
                    <a:pt x="4" y="90"/>
                    <a:pt x="4" y="91"/>
                  </a:cubicBezTo>
                  <a:cubicBezTo>
                    <a:pt x="4" y="94"/>
                    <a:pt x="5" y="97"/>
                    <a:pt x="6" y="100"/>
                  </a:cubicBezTo>
                  <a:cubicBezTo>
                    <a:pt x="6" y="101"/>
                    <a:pt x="7" y="101"/>
                    <a:pt x="7" y="102"/>
                  </a:cubicBezTo>
                  <a:cubicBezTo>
                    <a:pt x="6" y="102"/>
                    <a:pt x="6" y="103"/>
                    <a:pt x="5" y="104"/>
                  </a:cubicBezTo>
                  <a:cubicBezTo>
                    <a:pt x="3" y="107"/>
                    <a:pt x="3" y="113"/>
                    <a:pt x="6" y="116"/>
                  </a:cubicBezTo>
                  <a:cubicBezTo>
                    <a:pt x="8" y="118"/>
                    <a:pt x="11" y="118"/>
                    <a:pt x="13" y="118"/>
                  </a:cubicBezTo>
                  <a:cubicBezTo>
                    <a:pt x="14" y="118"/>
                    <a:pt x="15" y="118"/>
                    <a:pt x="15" y="119"/>
                  </a:cubicBezTo>
                  <a:cubicBezTo>
                    <a:pt x="16" y="119"/>
                    <a:pt x="16" y="120"/>
                    <a:pt x="16" y="121"/>
                  </a:cubicBezTo>
                  <a:cubicBezTo>
                    <a:pt x="16" y="121"/>
                    <a:pt x="16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1" y="121"/>
                    <a:pt x="10" y="122"/>
                    <a:pt x="8" y="123"/>
                  </a:cubicBezTo>
                  <a:cubicBezTo>
                    <a:pt x="4" y="127"/>
                    <a:pt x="4" y="132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4" y="137"/>
                    <a:pt x="4" y="138"/>
                    <a:pt x="4" y="140"/>
                  </a:cubicBezTo>
                  <a:cubicBezTo>
                    <a:pt x="5" y="143"/>
                    <a:pt x="10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8"/>
                    <a:pt x="15" y="148"/>
                  </a:cubicBezTo>
                  <a:cubicBezTo>
                    <a:pt x="15" y="152"/>
                    <a:pt x="13" y="157"/>
                    <a:pt x="11" y="161"/>
                  </a:cubicBezTo>
                  <a:cubicBezTo>
                    <a:pt x="10" y="162"/>
                    <a:pt x="9" y="163"/>
                    <a:pt x="9" y="164"/>
                  </a:cubicBezTo>
                  <a:cubicBezTo>
                    <a:pt x="6" y="170"/>
                    <a:pt x="5" y="179"/>
                    <a:pt x="9" y="185"/>
                  </a:cubicBezTo>
                  <a:cubicBezTo>
                    <a:pt x="10" y="187"/>
                    <a:pt x="13" y="190"/>
                    <a:pt x="19" y="190"/>
                  </a:cubicBezTo>
                  <a:cubicBezTo>
                    <a:pt x="19" y="190"/>
                    <a:pt x="20" y="190"/>
                    <a:pt x="21" y="190"/>
                  </a:cubicBezTo>
                  <a:cubicBezTo>
                    <a:pt x="26" y="190"/>
                    <a:pt x="29" y="186"/>
                    <a:pt x="32" y="182"/>
                  </a:cubicBezTo>
                  <a:cubicBezTo>
                    <a:pt x="32" y="182"/>
                    <a:pt x="33" y="181"/>
                    <a:pt x="33" y="181"/>
                  </a:cubicBezTo>
                  <a:cubicBezTo>
                    <a:pt x="36" y="177"/>
                    <a:pt x="39" y="175"/>
                    <a:pt x="43" y="173"/>
                  </a:cubicBezTo>
                  <a:cubicBezTo>
                    <a:pt x="46" y="172"/>
                    <a:pt x="48" y="171"/>
                    <a:pt x="52" y="169"/>
                  </a:cubicBezTo>
                  <a:cubicBezTo>
                    <a:pt x="54" y="169"/>
                    <a:pt x="57" y="168"/>
                    <a:pt x="59" y="167"/>
                  </a:cubicBezTo>
                  <a:cubicBezTo>
                    <a:pt x="62" y="166"/>
                    <a:pt x="65" y="165"/>
                    <a:pt x="68" y="164"/>
                  </a:cubicBezTo>
                  <a:cubicBezTo>
                    <a:pt x="73" y="163"/>
                    <a:pt x="78" y="161"/>
                    <a:pt x="81" y="156"/>
                  </a:cubicBezTo>
                  <a:cubicBezTo>
                    <a:pt x="82" y="155"/>
                    <a:pt x="82" y="153"/>
                    <a:pt x="83" y="152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48"/>
                    <a:pt x="85" y="148"/>
                    <a:pt x="86" y="148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8" y="147"/>
                    <a:pt x="89" y="147"/>
                    <a:pt x="89" y="146"/>
                  </a:cubicBezTo>
                  <a:cubicBezTo>
                    <a:pt x="91" y="145"/>
                    <a:pt x="92" y="144"/>
                    <a:pt x="92" y="144"/>
                  </a:cubicBezTo>
                  <a:cubicBezTo>
                    <a:pt x="92" y="143"/>
                    <a:pt x="93" y="143"/>
                    <a:pt x="93" y="143"/>
                  </a:cubicBezTo>
                  <a:cubicBezTo>
                    <a:pt x="93" y="143"/>
                    <a:pt x="93" y="144"/>
                    <a:pt x="93" y="14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6"/>
                    <a:pt x="93" y="149"/>
                    <a:pt x="96" y="150"/>
                  </a:cubicBezTo>
                  <a:cubicBezTo>
                    <a:pt x="96" y="151"/>
                    <a:pt x="97" y="151"/>
                    <a:pt x="98" y="151"/>
                  </a:cubicBezTo>
                  <a:cubicBezTo>
                    <a:pt x="99" y="151"/>
                    <a:pt x="99" y="151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4" y="151"/>
                    <a:pt x="108" y="149"/>
                    <a:pt x="110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7"/>
                    <a:pt x="113" y="147"/>
                    <a:pt x="113" y="147"/>
                  </a:cubicBezTo>
                  <a:cubicBezTo>
                    <a:pt x="113" y="148"/>
                    <a:pt x="113" y="149"/>
                    <a:pt x="111" y="151"/>
                  </a:cubicBezTo>
                  <a:cubicBezTo>
                    <a:pt x="110" y="153"/>
                    <a:pt x="109" y="155"/>
                    <a:pt x="107" y="157"/>
                  </a:cubicBezTo>
                  <a:cubicBezTo>
                    <a:pt x="107" y="158"/>
                    <a:pt x="106" y="158"/>
                    <a:pt x="105" y="159"/>
                  </a:cubicBezTo>
                  <a:cubicBezTo>
                    <a:pt x="104" y="162"/>
                    <a:pt x="104" y="163"/>
                    <a:pt x="104" y="165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5" y="166"/>
                    <a:pt x="105" y="166"/>
                    <a:pt x="105" y="167"/>
                  </a:cubicBezTo>
                  <a:cubicBezTo>
                    <a:pt x="105" y="167"/>
                    <a:pt x="105" y="168"/>
                    <a:pt x="105" y="169"/>
                  </a:cubicBezTo>
                  <a:cubicBezTo>
                    <a:pt x="105" y="171"/>
                    <a:pt x="107" y="172"/>
                    <a:pt x="110" y="172"/>
                  </a:cubicBezTo>
                  <a:cubicBezTo>
                    <a:pt x="112" y="172"/>
                    <a:pt x="114" y="172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7"/>
                    <a:pt x="119" y="166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3" y="166"/>
                    <a:pt x="125" y="165"/>
                    <a:pt x="126" y="164"/>
                  </a:cubicBezTo>
                  <a:cubicBezTo>
                    <a:pt x="127" y="162"/>
                    <a:pt x="128" y="161"/>
                    <a:pt x="128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9" y="157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4"/>
                    <a:pt x="129" y="153"/>
                    <a:pt x="130" y="152"/>
                  </a:cubicBezTo>
                  <a:cubicBezTo>
                    <a:pt x="130" y="150"/>
                    <a:pt x="129" y="149"/>
                    <a:pt x="129" y="147"/>
                  </a:cubicBezTo>
                  <a:cubicBezTo>
                    <a:pt x="129" y="147"/>
                    <a:pt x="128" y="147"/>
                    <a:pt x="128" y="146"/>
                  </a:cubicBezTo>
                  <a:cubicBezTo>
                    <a:pt x="127" y="142"/>
                    <a:pt x="127" y="138"/>
                    <a:pt x="129" y="135"/>
                  </a:cubicBezTo>
                  <a:cubicBezTo>
                    <a:pt x="130" y="134"/>
                    <a:pt x="131" y="133"/>
                    <a:pt x="131" y="132"/>
                  </a:cubicBezTo>
                  <a:cubicBezTo>
                    <a:pt x="133" y="130"/>
                    <a:pt x="135" y="127"/>
                    <a:pt x="135" y="122"/>
                  </a:cubicBezTo>
                  <a:cubicBezTo>
                    <a:pt x="135" y="121"/>
                    <a:pt x="135" y="120"/>
                    <a:pt x="135" y="118"/>
                  </a:cubicBezTo>
                  <a:cubicBezTo>
                    <a:pt x="134" y="117"/>
                    <a:pt x="134" y="116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42" y="116"/>
                    <a:pt x="145" y="130"/>
                    <a:pt x="145" y="137"/>
                  </a:cubicBezTo>
                  <a:cubicBezTo>
                    <a:pt x="145" y="141"/>
                    <a:pt x="147" y="148"/>
                    <a:pt x="152" y="148"/>
                  </a:cubicBezTo>
                  <a:cubicBezTo>
                    <a:pt x="154" y="148"/>
                    <a:pt x="156" y="146"/>
                    <a:pt x="158" y="143"/>
                  </a:cubicBezTo>
                  <a:cubicBezTo>
                    <a:pt x="159" y="141"/>
                    <a:pt x="159" y="140"/>
                    <a:pt x="160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0" y="139"/>
                    <a:pt x="161" y="140"/>
                    <a:pt x="161" y="140"/>
                  </a:cubicBezTo>
                  <a:cubicBezTo>
                    <a:pt x="162" y="140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3"/>
                  </a:cubicBezTo>
                  <a:cubicBezTo>
                    <a:pt x="163" y="145"/>
                    <a:pt x="166" y="147"/>
                    <a:pt x="168" y="147"/>
                  </a:cubicBezTo>
                  <a:cubicBezTo>
                    <a:pt x="170" y="147"/>
                    <a:pt x="172" y="147"/>
                    <a:pt x="172" y="145"/>
                  </a:cubicBezTo>
                  <a:cubicBezTo>
                    <a:pt x="173" y="144"/>
                    <a:pt x="173" y="143"/>
                    <a:pt x="173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8" y="139"/>
                    <a:pt x="180" y="138"/>
                    <a:pt x="181" y="137"/>
                  </a:cubicBezTo>
                  <a:cubicBezTo>
                    <a:pt x="184" y="133"/>
                    <a:pt x="182" y="130"/>
                    <a:pt x="181" y="12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16472692" y="6625709"/>
              <a:ext cx="1727573" cy="2221218"/>
            </a:xfrm>
            <a:custGeom>
              <a:avLst/>
              <a:gdLst>
                <a:gd name="T0" fmla="*/ 309 w 317"/>
                <a:gd name="T1" fmla="*/ 141 h 448"/>
                <a:gd name="T2" fmla="*/ 303 w 317"/>
                <a:gd name="T3" fmla="*/ 138 h 448"/>
                <a:gd name="T4" fmla="*/ 291 w 317"/>
                <a:gd name="T5" fmla="*/ 135 h 448"/>
                <a:gd name="T6" fmla="*/ 282 w 317"/>
                <a:gd name="T7" fmla="*/ 129 h 448"/>
                <a:gd name="T8" fmla="*/ 261 w 317"/>
                <a:gd name="T9" fmla="*/ 129 h 448"/>
                <a:gd name="T10" fmla="*/ 240 w 317"/>
                <a:gd name="T11" fmla="*/ 136 h 448"/>
                <a:gd name="T12" fmla="*/ 241 w 317"/>
                <a:gd name="T13" fmla="*/ 131 h 448"/>
                <a:gd name="T14" fmla="*/ 240 w 317"/>
                <a:gd name="T15" fmla="*/ 107 h 448"/>
                <a:gd name="T16" fmla="*/ 239 w 317"/>
                <a:gd name="T17" fmla="*/ 104 h 448"/>
                <a:gd name="T18" fmla="*/ 237 w 317"/>
                <a:gd name="T19" fmla="*/ 93 h 448"/>
                <a:gd name="T20" fmla="*/ 234 w 317"/>
                <a:gd name="T21" fmla="*/ 84 h 448"/>
                <a:gd name="T22" fmla="*/ 234 w 317"/>
                <a:gd name="T23" fmla="*/ 76 h 448"/>
                <a:gd name="T24" fmla="*/ 225 w 317"/>
                <a:gd name="T25" fmla="*/ 66 h 448"/>
                <a:gd name="T26" fmla="*/ 216 w 317"/>
                <a:gd name="T27" fmla="*/ 67 h 448"/>
                <a:gd name="T28" fmla="*/ 203 w 317"/>
                <a:gd name="T29" fmla="*/ 63 h 448"/>
                <a:gd name="T30" fmla="*/ 201 w 317"/>
                <a:gd name="T31" fmla="*/ 52 h 448"/>
                <a:gd name="T32" fmla="*/ 204 w 317"/>
                <a:gd name="T33" fmla="*/ 28 h 448"/>
                <a:gd name="T34" fmla="*/ 64 w 317"/>
                <a:gd name="T35" fmla="*/ 0 h 448"/>
                <a:gd name="T36" fmla="*/ 51 w 317"/>
                <a:gd name="T37" fmla="*/ 86 h 448"/>
                <a:gd name="T38" fmla="*/ 50 w 317"/>
                <a:gd name="T39" fmla="*/ 89 h 448"/>
                <a:gd name="T40" fmla="*/ 0 w 317"/>
                <a:gd name="T41" fmla="*/ 426 h 448"/>
                <a:gd name="T42" fmla="*/ 101 w 317"/>
                <a:gd name="T43" fmla="*/ 442 h 448"/>
                <a:gd name="T44" fmla="*/ 136 w 317"/>
                <a:gd name="T45" fmla="*/ 447 h 448"/>
                <a:gd name="T46" fmla="*/ 156 w 317"/>
                <a:gd name="T47" fmla="*/ 447 h 448"/>
                <a:gd name="T48" fmla="*/ 315 w 317"/>
                <a:gd name="T49" fmla="*/ 147 h 448"/>
                <a:gd name="T50" fmla="*/ 132 w 317"/>
                <a:gd name="T51" fmla="*/ 369 h 448"/>
                <a:gd name="T52" fmla="*/ 121 w 317"/>
                <a:gd name="T53" fmla="*/ 382 h 448"/>
                <a:gd name="T54" fmla="*/ 123 w 317"/>
                <a:gd name="T55" fmla="*/ 364 h 448"/>
                <a:gd name="T56" fmla="*/ 124 w 317"/>
                <a:gd name="T57" fmla="*/ 355 h 448"/>
                <a:gd name="T58" fmla="*/ 126 w 317"/>
                <a:gd name="T59" fmla="*/ 349 h 448"/>
                <a:gd name="T60" fmla="*/ 131 w 317"/>
                <a:gd name="T61" fmla="*/ 351 h 448"/>
                <a:gd name="T62" fmla="*/ 133 w 317"/>
                <a:gd name="T63" fmla="*/ 360 h 448"/>
                <a:gd name="T64" fmla="*/ 62 w 317"/>
                <a:gd name="T65" fmla="*/ 245 h 448"/>
                <a:gd name="T66" fmla="*/ 58 w 317"/>
                <a:gd name="T67" fmla="*/ 247 h 448"/>
                <a:gd name="T68" fmla="*/ 58 w 317"/>
                <a:gd name="T69" fmla="*/ 238 h 448"/>
                <a:gd name="T70" fmla="*/ 64 w 317"/>
                <a:gd name="T71" fmla="*/ 244 h 448"/>
                <a:gd name="T72" fmla="*/ 58 w 317"/>
                <a:gd name="T73" fmla="*/ 257 h 448"/>
                <a:gd name="T74" fmla="*/ 60 w 317"/>
                <a:gd name="T75" fmla="*/ 267 h 448"/>
                <a:gd name="T76" fmla="*/ 64 w 317"/>
                <a:gd name="T77" fmla="*/ 270 h 448"/>
                <a:gd name="T78" fmla="*/ 50 w 317"/>
                <a:gd name="T79" fmla="*/ 261 h 448"/>
                <a:gd name="T80" fmla="*/ 49 w 317"/>
                <a:gd name="T81" fmla="*/ 255 h 448"/>
                <a:gd name="T82" fmla="*/ 98 w 317"/>
                <a:gd name="T83" fmla="*/ 306 h 448"/>
                <a:gd name="T84" fmla="*/ 86 w 317"/>
                <a:gd name="T85" fmla="*/ 284 h 448"/>
                <a:gd name="T86" fmla="*/ 90 w 317"/>
                <a:gd name="T87" fmla="*/ 284 h 448"/>
                <a:gd name="T88" fmla="*/ 96 w 317"/>
                <a:gd name="T89" fmla="*/ 274 h 448"/>
                <a:gd name="T90" fmla="*/ 85 w 317"/>
                <a:gd name="T91" fmla="*/ 273 h 448"/>
                <a:gd name="T92" fmla="*/ 82 w 317"/>
                <a:gd name="T93" fmla="*/ 267 h 448"/>
                <a:gd name="T94" fmla="*/ 93 w 317"/>
                <a:gd name="T95" fmla="*/ 249 h 448"/>
                <a:gd name="T96" fmla="*/ 119 w 317"/>
                <a:gd name="T97" fmla="*/ 305 h 448"/>
                <a:gd name="T98" fmla="*/ 124 w 317"/>
                <a:gd name="T99" fmla="*/ 325 h 448"/>
                <a:gd name="T100" fmla="*/ 121 w 317"/>
                <a:gd name="T101" fmla="*/ 333 h 448"/>
                <a:gd name="T102" fmla="*/ 108 w 317"/>
                <a:gd name="T103" fmla="*/ 314 h 448"/>
                <a:gd name="T104" fmla="*/ 98 w 317"/>
                <a:gd name="T105" fmla="*/ 30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" h="448">
                  <a:moveTo>
                    <a:pt x="313" y="142"/>
                  </a:moveTo>
                  <a:cubicBezTo>
                    <a:pt x="313" y="141"/>
                    <a:pt x="313" y="141"/>
                    <a:pt x="312" y="141"/>
                  </a:cubicBezTo>
                  <a:cubicBezTo>
                    <a:pt x="311" y="141"/>
                    <a:pt x="310" y="141"/>
                    <a:pt x="309" y="141"/>
                  </a:cubicBezTo>
                  <a:cubicBezTo>
                    <a:pt x="309" y="141"/>
                    <a:pt x="308" y="141"/>
                    <a:pt x="308" y="140"/>
                  </a:cubicBezTo>
                  <a:cubicBezTo>
                    <a:pt x="306" y="140"/>
                    <a:pt x="305" y="139"/>
                    <a:pt x="304" y="139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301" y="137"/>
                    <a:pt x="299" y="136"/>
                    <a:pt x="297" y="136"/>
                  </a:cubicBezTo>
                  <a:cubicBezTo>
                    <a:pt x="296" y="136"/>
                    <a:pt x="295" y="136"/>
                    <a:pt x="294" y="136"/>
                  </a:cubicBezTo>
                  <a:cubicBezTo>
                    <a:pt x="292" y="136"/>
                    <a:pt x="292" y="136"/>
                    <a:pt x="291" y="135"/>
                  </a:cubicBezTo>
                  <a:cubicBezTo>
                    <a:pt x="291" y="135"/>
                    <a:pt x="290" y="134"/>
                    <a:pt x="290" y="134"/>
                  </a:cubicBezTo>
                  <a:cubicBezTo>
                    <a:pt x="289" y="133"/>
                    <a:pt x="288" y="132"/>
                    <a:pt x="286" y="131"/>
                  </a:cubicBezTo>
                  <a:cubicBezTo>
                    <a:pt x="285" y="130"/>
                    <a:pt x="284" y="130"/>
                    <a:pt x="282" y="129"/>
                  </a:cubicBezTo>
                  <a:cubicBezTo>
                    <a:pt x="281" y="129"/>
                    <a:pt x="280" y="128"/>
                    <a:pt x="279" y="128"/>
                  </a:cubicBezTo>
                  <a:cubicBezTo>
                    <a:pt x="277" y="127"/>
                    <a:pt x="274" y="127"/>
                    <a:pt x="272" y="127"/>
                  </a:cubicBezTo>
                  <a:cubicBezTo>
                    <a:pt x="268" y="127"/>
                    <a:pt x="265" y="127"/>
                    <a:pt x="261" y="129"/>
                  </a:cubicBezTo>
                  <a:cubicBezTo>
                    <a:pt x="260" y="129"/>
                    <a:pt x="258" y="130"/>
                    <a:pt x="256" y="131"/>
                  </a:cubicBezTo>
                  <a:cubicBezTo>
                    <a:pt x="251" y="134"/>
                    <a:pt x="245" y="137"/>
                    <a:pt x="242" y="137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40" y="134"/>
                    <a:pt x="240" y="133"/>
                  </a:cubicBezTo>
                  <a:cubicBezTo>
                    <a:pt x="241" y="132"/>
                    <a:pt x="241" y="132"/>
                    <a:pt x="241" y="131"/>
                  </a:cubicBezTo>
                  <a:cubicBezTo>
                    <a:pt x="244" y="126"/>
                    <a:pt x="244" y="122"/>
                    <a:pt x="243" y="117"/>
                  </a:cubicBezTo>
                  <a:cubicBezTo>
                    <a:pt x="243" y="114"/>
                    <a:pt x="242" y="111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6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3"/>
                    <a:pt x="239" y="102"/>
                    <a:pt x="239" y="102"/>
                  </a:cubicBezTo>
                  <a:cubicBezTo>
                    <a:pt x="238" y="100"/>
                    <a:pt x="238" y="99"/>
                    <a:pt x="238" y="97"/>
                  </a:cubicBezTo>
                  <a:cubicBezTo>
                    <a:pt x="237" y="96"/>
                    <a:pt x="237" y="95"/>
                    <a:pt x="237" y="93"/>
                  </a:cubicBezTo>
                  <a:cubicBezTo>
                    <a:pt x="237" y="92"/>
                    <a:pt x="236" y="91"/>
                    <a:pt x="236" y="90"/>
                  </a:cubicBezTo>
                  <a:cubicBezTo>
                    <a:pt x="236" y="89"/>
                    <a:pt x="236" y="88"/>
                    <a:pt x="235" y="87"/>
                  </a:cubicBezTo>
                  <a:cubicBezTo>
                    <a:pt x="235" y="86"/>
                    <a:pt x="234" y="85"/>
                    <a:pt x="234" y="84"/>
                  </a:cubicBezTo>
                  <a:cubicBezTo>
                    <a:pt x="234" y="83"/>
                    <a:pt x="234" y="81"/>
                    <a:pt x="234" y="80"/>
                  </a:cubicBezTo>
                  <a:cubicBezTo>
                    <a:pt x="234" y="79"/>
                    <a:pt x="234" y="78"/>
                    <a:pt x="234" y="7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4" y="74"/>
                    <a:pt x="234" y="72"/>
                    <a:pt x="233" y="70"/>
                  </a:cubicBezTo>
                  <a:cubicBezTo>
                    <a:pt x="231" y="68"/>
                    <a:pt x="229" y="66"/>
                    <a:pt x="226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2" y="66"/>
                    <a:pt x="221" y="66"/>
                    <a:pt x="220" y="66"/>
                  </a:cubicBezTo>
                  <a:cubicBezTo>
                    <a:pt x="219" y="66"/>
                    <a:pt x="217" y="66"/>
                    <a:pt x="216" y="67"/>
                  </a:cubicBezTo>
                  <a:cubicBezTo>
                    <a:pt x="214" y="67"/>
                    <a:pt x="212" y="67"/>
                    <a:pt x="211" y="67"/>
                  </a:cubicBezTo>
                  <a:cubicBezTo>
                    <a:pt x="210" y="67"/>
                    <a:pt x="209" y="67"/>
                    <a:pt x="208" y="67"/>
                  </a:cubicBezTo>
                  <a:cubicBezTo>
                    <a:pt x="206" y="66"/>
                    <a:pt x="204" y="65"/>
                    <a:pt x="203" y="63"/>
                  </a:cubicBezTo>
                  <a:cubicBezTo>
                    <a:pt x="202" y="63"/>
                    <a:pt x="202" y="62"/>
                    <a:pt x="202" y="61"/>
                  </a:cubicBezTo>
                  <a:cubicBezTo>
                    <a:pt x="202" y="60"/>
                    <a:pt x="202" y="60"/>
                    <a:pt x="202" y="59"/>
                  </a:cubicBezTo>
                  <a:cubicBezTo>
                    <a:pt x="201" y="57"/>
                    <a:pt x="201" y="54"/>
                    <a:pt x="201" y="52"/>
                  </a:cubicBezTo>
                  <a:cubicBezTo>
                    <a:pt x="202" y="51"/>
                    <a:pt x="202" y="50"/>
                    <a:pt x="202" y="49"/>
                  </a:cubicBezTo>
                  <a:cubicBezTo>
                    <a:pt x="203" y="47"/>
                    <a:pt x="203" y="45"/>
                    <a:pt x="203" y="43"/>
                  </a:cubicBezTo>
                  <a:cubicBezTo>
                    <a:pt x="204" y="38"/>
                    <a:pt x="204" y="33"/>
                    <a:pt x="204" y="28"/>
                  </a:cubicBezTo>
                  <a:cubicBezTo>
                    <a:pt x="204" y="26"/>
                    <a:pt x="204" y="23"/>
                    <a:pt x="204" y="21"/>
                  </a:cubicBezTo>
                  <a:cubicBezTo>
                    <a:pt x="204" y="19"/>
                    <a:pt x="204" y="19"/>
                    <a:pt x="204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28"/>
                    <a:pt x="56" y="55"/>
                    <a:pt x="51" y="82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7"/>
                    <a:pt x="52" y="87"/>
                    <a:pt x="51" y="88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31" y="213"/>
                    <a:pt x="10" y="357"/>
                    <a:pt x="1" y="423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6" y="432"/>
                    <a:pt x="68" y="437"/>
                    <a:pt x="100" y="442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4" y="442"/>
                    <a:pt x="107" y="443"/>
                    <a:pt x="111" y="443"/>
                  </a:cubicBezTo>
                  <a:cubicBezTo>
                    <a:pt x="118" y="445"/>
                    <a:pt x="125" y="446"/>
                    <a:pt x="133" y="447"/>
                  </a:cubicBezTo>
                  <a:cubicBezTo>
                    <a:pt x="134" y="447"/>
                    <a:pt x="135" y="447"/>
                    <a:pt x="136" y="447"/>
                  </a:cubicBezTo>
                  <a:cubicBezTo>
                    <a:pt x="139" y="447"/>
                    <a:pt x="144" y="448"/>
                    <a:pt x="148" y="448"/>
                  </a:cubicBezTo>
                  <a:cubicBezTo>
                    <a:pt x="148" y="448"/>
                    <a:pt x="148" y="448"/>
                    <a:pt x="148" y="448"/>
                  </a:cubicBezTo>
                  <a:cubicBezTo>
                    <a:pt x="151" y="448"/>
                    <a:pt x="154" y="447"/>
                    <a:pt x="156" y="447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92" y="282"/>
                    <a:pt x="286" y="178"/>
                    <a:pt x="315" y="147"/>
                  </a:cubicBezTo>
                  <a:cubicBezTo>
                    <a:pt x="317" y="143"/>
                    <a:pt x="317" y="143"/>
                    <a:pt x="317" y="143"/>
                  </a:cubicBezTo>
                  <a:lnTo>
                    <a:pt x="313" y="142"/>
                  </a:lnTo>
                  <a:close/>
                  <a:moveTo>
                    <a:pt x="132" y="369"/>
                  </a:moveTo>
                  <a:cubicBezTo>
                    <a:pt x="132" y="371"/>
                    <a:pt x="132" y="373"/>
                    <a:pt x="131" y="375"/>
                  </a:cubicBezTo>
                  <a:cubicBezTo>
                    <a:pt x="129" y="379"/>
                    <a:pt x="125" y="383"/>
                    <a:pt x="123" y="383"/>
                  </a:cubicBezTo>
                  <a:cubicBezTo>
                    <a:pt x="123" y="383"/>
                    <a:pt x="122" y="383"/>
                    <a:pt x="121" y="382"/>
                  </a:cubicBezTo>
                  <a:cubicBezTo>
                    <a:pt x="120" y="380"/>
                    <a:pt x="121" y="378"/>
                    <a:pt x="122" y="375"/>
                  </a:cubicBezTo>
                  <a:cubicBezTo>
                    <a:pt x="123" y="372"/>
                    <a:pt x="123" y="370"/>
                    <a:pt x="123" y="368"/>
                  </a:cubicBezTo>
                  <a:cubicBezTo>
                    <a:pt x="123" y="366"/>
                    <a:pt x="123" y="365"/>
                    <a:pt x="123" y="364"/>
                  </a:cubicBezTo>
                  <a:cubicBezTo>
                    <a:pt x="123" y="364"/>
                    <a:pt x="124" y="364"/>
                    <a:pt x="124" y="363"/>
                  </a:cubicBezTo>
                  <a:cubicBezTo>
                    <a:pt x="124" y="362"/>
                    <a:pt x="125" y="361"/>
                    <a:pt x="125" y="359"/>
                  </a:cubicBezTo>
                  <a:cubicBezTo>
                    <a:pt x="125" y="358"/>
                    <a:pt x="125" y="356"/>
                    <a:pt x="124" y="355"/>
                  </a:cubicBezTo>
                  <a:cubicBezTo>
                    <a:pt x="124" y="355"/>
                    <a:pt x="124" y="354"/>
                    <a:pt x="123" y="353"/>
                  </a:cubicBezTo>
                  <a:cubicBezTo>
                    <a:pt x="123" y="353"/>
                    <a:pt x="124" y="352"/>
                    <a:pt x="125" y="350"/>
                  </a:cubicBezTo>
                  <a:cubicBezTo>
                    <a:pt x="126" y="349"/>
                    <a:pt x="126" y="349"/>
                    <a:pt x="126" y="349"/>
                  </a:cubicBezTo>
                  <a:cubicBezTo>
                    <a:pt x="127" y="347"/>
                    <a:pt x="128" y="346"/>
                    <a:pt x="129" y="345"/>
                  </a:cubicBezTo>
                  <a:cubicBezTo>
                    <a:pt x="130" y="346"/>
                    <a:pt x="130" y="347"/>
                    <a:pt x="130" y="347"/>
                  </a:cubicBezTo>
                  <a:cubicBezTo>
                    <a:pt x="130" y="348"/>
                    <a:pt x="131" y="350"/>
                    <a:pt x="131" y="351"/>
                  </a:cubicBezTo>
                  <a:cubicBezTo>
                    <a:pt x="132" y="351"/>
                    <a:pt x="132" y="352"/>
                    <a:pt x="132" y="353"/>
                  </a:cubicBezTo>
                  <a:cubicBezTo>
                    <a:pt x="134" y="355"/>
                    <a:pt x="134" y="356"/>
                    <a:pt x="134" y="357"/>
                  </a:cubicBezTo>
                  <a:cubicBezTo>
                    <a:pt x="134" y="358"/>
                    <a:pt x="133" y="359"/>
                    <a:pt x="133" y="360"/>
                  </a:cubicBezTo>
                  <a:cubicBezTo>
                    <a:pt x="133" y="362"/>
                    <a:pt x="132" y="364"/>
                    <a:pt x="132" y="367"/>
                  </a:cubicBezTo>
                  <a:cubicBezTo>
                    <a:pt x="132" y="367"/>
                    <a:pt x="132" y="368"/>
                    <a:pt x="132" y="369"/>
                  </a:cubicBezTo>
                  <a:close/>
                  <a:moveTo>
                    <a:pt x="62" y="245"/>
                  </a:moveTo>
                  <a:cubicBezTo>
                    <a:pt x="61" y="246"/>
                    <a:pt x="59" y="246"/>
                    <a:pt x="58" y="248"/>
                  </a:cubicBezTo>
                  <a:cubicBezTo>
                    <a:pt x="57" y="248"/>
                    <a:pt x="57" y="249"/>
                    <a:pt x="57" y="249"/>
                  </a:cubicBezTo>
                  <a:cubicBezTo>
                    <a:pt x="57" y="248"/>
                    <a:pt x="58" y="248"/>
                    <a:pt x="58" y="247"/>
                  </a:cubicBezTo>
                  <a:cubicBezTo>
                    <a:pt x="59" y="245"/>
                    <a:pt x="58" y="242"/>
                    <a:pt x="58" y="241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8" y="239"/>
                    <a:pt x="58" y="238"/>
                    <a:pt x="58" y="238"/>
                  </a:cubicBezTo>
                  <a:cubicBezTo>
                    <a:pt x="58" y="239"/>
                    <a:pt x="58" y="241"/>
                    <a:pt x="59" y="242"/>
                  </a:cubicBezTo>
                  <a:cubicBezTo>
                    <a:pt x="60" y="244"/>
                    <a:pt x="62" y="244"/>
                    <a:pt x="64" y="244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4" y="244"/>
                    <a:pt x="63" y="245"/>
                    <a:pt x="62" y="245"/>
                  </a:cubicBezTo>
                  <a:close/>
                  <a:moveTo>
                    <a:pt x="57" y="249"/>
                  </a:moveTo>
                  <a:cubicBezTo>
                    <a:pt x="55" y="253"/>
                    <a:pt x="57" y="255"/>
                    <a:pt x="58" y="257"/>
                  </a:cubicBezTo>
                  <a:cubicBezTo>
                    <a:pt x="58" y="257"/>
                    <a:pt x="59" y="258"/>
                    <a:pt x="59" y="258"/>
                  </a:cubicBezTo>
                  <a:cubicBezTo>
                    <a:pt x="59" y="258"/>
                    <a:pt x="59" y="259"/>
                    <a:pt x="59" y="260"/>
                  </a:cubicBezTo>
                  <a:cubicBezTo>
                    <a:pt x="59" y="262"/>
                    <a:pt x="58" y="265"/>
                    <a:pt x="60" y="267"/>
                  </a:cubicBezTo>
                  <a:cubicBezTo>
                    <a:pt x="62" y="269"/>
                    <a:pt x="65" y="269"/>
                    <a:pt x="66" y="269"/>
                  </a:cubicBezTo>
                  <a:cubicBezTo>
                    <a:pt x="66" y="269"/>
                    <a:pt x="67" y="269"/>
                    <a:pt x="67" y="269"/>
                  </a:cubicBezTo>
                  <a:cubicBezTo>
                    <a:pt x="66" y="269"/>
                    <a:pt x="65" y="270"/>
                    <a:pt x="64" y="270"/>
                  </a:cubicBezTo>
                  <a:cubicBezTo>
                    <a:pt x="63" y="270"/>
                    <a:pt x="63" y="270"/>
                    <a:pt x="62" y="269"/>
                  </a:cubicBezTo>
                  <a:cubicBezTo>
                    <a:pt x="59" y="268"/>
                    <a:pt x="55" y="265"/>
                    <a:pt x="52" y="262"/>
                  </a:cubicBezTo>
                  <a:cubicBezTo>
                    <a:pt x="52" y="262"/>
                    <a:pt x="51" y="261"/>
                    <a:pt x="50" y="261"/>
                  </a:cubicBezTo>
                  <a:cubicBezTo>
                    <a:pt x="48" y="259"/>
                    <a:pt x="46" y="257"/>
                    <a:pt x="44" y="254"/>
                  </a:cubicBezTo>
                  <a:cubicBezTo>
                    <a:pt x="46" y="255"/>
                    <a:pt x="47" y="255"/>
                    <a:pt x="48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52" y="254"/>
                    <a:pt x="55" y="252"/>
                    <a:pt x="57" y="249"/>
                  </a:cubicBezTo>
                  <a:close/>
                  <a:moveTo>
                    <a:pt x="98" y="306"/>
                  </a:moveTo>
                  <a:cubicBezTo>
                    <a:pt x="97" y="304"/>
                    <a:pt x="96" y="303"/>
                    <a:pt x="95" y="301"/>
                  </a:cubicBezTo>
                  <a:cubicBezTo>
                    <a:pt x="93" y="297"/>
                    <a:pt x="91" y="293"/>
                    <a:pt x="88" y="289"/>
                  </a:cubicBezTo>
                  <a:cubicBezTo>
                    <a:pt x="86" y="286"/>
                    <a:pt x="86" y="284"/>
                    <a:pt x="86" y="284"/>
                  </a:cubicBezTo>
                  <a:cubicBezTo>
                    <a:pt x="86" y="284"/>
                    <a:pt x="87" y="283"/>
                    <a:pt x="87" y="283"/>
                  </a:cubicBezTo>
                  <a:cubicBezTo>
                    <a:pt x="88" y="283"/>
                    <a:pt x="88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4"/>
                    <a:pt x="93" y="284"/>
                    <a:pt x="94" y="282"/>
                  </a:cubicBezTo>
                  <a:cubicBezTo>
                    <a:pt x="96" y="280"/>
                    <a:pt x="96" y="278"/>
                    <a:pt x="96" y="277"/>
                  </a:cubicBezTo>
                  <a:cubicBezTo>
                    <a:pt x="96" y="274"/>
                    <a:pt x="96" y="274"/>
                    <a:pt x="96" y="274"/>
                  </a:cubicBezTo>
                  <a:cubicBezTo>
                    <a:pt x="93" y="274"/>
                    <a:pt x="93" y="274"/>
                    <a:pt x="93" y="274"/>
                  </a:cubicBezTo>
                  <a:cubicBezTo>
                    <a:pt x="92" y="274"/>
                    <a:pt x="91" y="274"/>
                    <a:pt x="90" y="274"/>
                  </a:cubicBezTo>
                  <a:cubicBezTo>
                    <a:pt x="88" y="274"/>
                    <a:pt x="86" y="274"/>
                    <a:pt x="85" y="273"/>
                  </a:cubicBezTo>
                  <a:cubicBezTo>
                    <a:pt x="84" y="273"/>
                    <a:pt x="83" y="272"/>
                    <a:pt x="82" y="271"/>
                  </a:cubicBezTo>
                  <a:cubicBezTo>
                    <a:pt x="81" y="271"/>
                    <a:pt x="81" y="270"/>
                    <a:pt x="80" y="269"/>
                  </a:cubicBezTo>
                  <a:cubicBezTo>
                    <a:pt x="81" y="269"/>
                    <a:pt x="82" y="268"/>
                    <a:pt x="82" y="267"/>
                  </a:cubicBezTo>
                  <a:cubicBezTo>
                    <a:pt x="85" y="264"/>
                    <a:pt x="86" y="260"/>
                    <a:pt x="88" y="256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90" y="251"/>
                    <a:pt x="91" y="249"/>
                    <a:pt x="93" y="249"/>
                  </a:cubicBezTo>
                  <a:cubicBezTo>
                    <a:pt x="93" y="249"/>
                    <a:pt x="93" y="249"/>
                    <a:pt x="94" y="249"/>
                  </a:cubicBezTo>
                  <a:cubicBezTo>
                    <a:pt x="99" y="249"/>
                    <a:pt x="107" y="255"/>
                    <a:pt x="109" y="259"/>
                  </a:cubicBezTo>
                  <a:cubicBezTo>
                    <a:pt x="115" y="273"/>
                    <a:pt x="118" y="290"/>
                    <a:pt x="119" y="305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14"/>
                    <a:pt x="122" y="318"/>
                    <a:pt x="123" y="321"/>
                  </a:cubicBezTo>
                  <a:cubicBezTo>
                    <a:pt x="123" y="322"/>
                    <a:pt x="123" y="323"/>
                    <a:pt x="124" y="325"/>
                  </a:cubicBezTo>
                  <a:cubicBezTo>
                    <a:pt x="124" y="326"/>
                    <a:pt x="125" y="330"/>
                    <a:pt x="125" y="331"/>
                  </a:cubicBezTo>
                  <a:cubicBezTo>
                    <a:pt x="125" y="331"/>
                    <a:pt x="124" y="331"/>
                    <a:pt x="124" y="332"/>
                  </a:cubicBezTo>
                  <a:cubicBezTo>
                    <a:pt x="123" y="332"/>
                    <a:pt x="122" y="332"/>
                    <a:pt x="121" y="333"/>
                  </a:cubicBezTo>
                  <a:cubicBezTo>
                    <a:pt x="121" y="330"/>
                    <a:pt x="120" y="324"/>
                    <a:pt x="119" y="321"/>
                  </a:cubicBezTo>
                  <a:cubicBezTo>
                    <a:pt x="117" y="317"/>
                    <a:pt x="114" y="315"/>
                    <a:pt x="110" y="314"/>
                  </a:cubicBezTo>
                  <a:cubicBezTo>
                    <a:pt x="109" y="314"/>
                    <a:pt x="108" y="314"/>
                    <a:pt x="108" y="314"/>
                  </a:cubicBezTo>
                  <a:cubicBezTo>
                    <a:pt x="103" y="314"/>
                    <a:pt x="102" y="317"/>
                    <a:pt x="102" y="319"/>
                  </a:cubicBezTo>
                  <a:cubicBezTo>
                    <a:pt x="101" y="316"/>
                    <a:pt x="100" y="313"/>
                    <a:pt x="100" y="311"/>
                  </a:cubicBezTo>
                  <a:cubicBezTo>
                    <a:pt x="99" y="308"/>
                    <a:pt x="98" y="307"/>
                    <a:pt x="98" y="30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22217589" y="8350420"/>
              <a:ext cx="266727" cy="313584"/>
            </a:xfrm>
            <a:custGeom>
              <a:avLst/>
              <a:gdLst>
                <a:gd name="T0" fmla="*/ 47 w 49"/>
                <a:gd name="T1" fmla="*/ 27 h 63"/>
                <a:gd name="T2" fmla="*/ 42 w 49"/>
                <a:gd name="T3" fmla="*/ 24 h 63"/>
                <a:gd name="T4" fmla="*/ 41 w 49"/>
                <a:gd name="T5" fmla="*/ 24 h 63"/>
                <a:gd name="T6" fmla="*/ 40 w 49"/>
                <a:gd name="T7" fmla="*/ 23 h 63"/>
                <a:gd name="T8" fmla="*/ 37 w 49"/>
                <a:gd name="T9" fmla="*/ 22 h 63"/>
                <a:gd name="T10" fmla="*/ 34 w 49"/>
                <a:gd name="T11" fmla="*/ 21 h 63"/>
                <a:gd name="T12" fmla="*/ 26 w 49"/>
                <a:gd name="T13" fmla="*/ 23 h 63"/>
                <a:gd name="T14" fmla="*/ 26 w 49"/>
                <a:gd name="T15" fmla="*/ 19 h 63"/>
                <a:gd name="T16" fmla="*/ 25 w 49"/>
                <a:gd name="T17" fmla="*/ 15 h 63"/>
                <a:gd name="T18" fmla="*/ 23 w 49"/>
                <a:gd name="T19" fmla="*/ 8 h 63"/>
                <a:gd name="T20" fmla="*/ 18 w 49"/>
                <a:gd name="T21" fmla="*/ 6 h 63"/>
                <a:gd name="T22" fmla="*/ 18 w 49"/>
                <a:gd name="T23" fmla="*/ 5 h 63"/>
                <a:gd name="T24" fmla="*/ 18 w 49"/>
                <a:gd name="T25" fmla="*/ 6 h 63"/>
                <a:gd name="T26" fmla="*/ 18 w 49"/>
                <a:gd name="T27" fmla="*/ 5 h 63"/>
                <a:gd name="T28" fmla="*/ 17 w 49"/>
                <a:gd name="T29" fmla="*/ 4 h 63"/>
                <a:gd name="T30" fmla="*/ 12 w 49"/>
                <a:gd name="T31" fmla="*/ 0 h 63"/>
                <a:gd name="T32" fmla="*/ 8 w 49"/>
                <a:gd name="T33" fmla="*/ 2 h 63"/>
                <a:gd name="T34" fmla="*/ 5 w 49"/>
                <a:gd name="T35" fmla="*/ 12 h 63"/>
                <a:gd name="T36" fmla="*/ 5 w 49"/>
                <a:gd name="T37" fmla="*/ 15 h 63"/>
                <a:gd name="T38" fmla="*/ 3 w 49"/>
                <a:gd name="T39" fmla="*/ 30 h 63"/>
                <a:gd name="T40" fmla="*/ 2 w 49"/>
                <a:gd name="T41" fmla="*/ 44 h 63"/>
                <a:gd name="T42" fmla="*/ 7 w 49"/>
                <a:gd name="T43" fmla="*/ 60 h 63"/>
                <a:gd name="T44" fmla="*/ 14 w 49"/>
                <a:gd name="T45" fmla="*/ 63 h 63"/>
                <a:gd name="T46" fmla="*/ 20 w 49"/>
                <a:gd name="T47" fmla="*/ 61 h 63"/>
                <a:gd name="T48" fmla="*/ 23 w 49"/>
                <a:gd name="T49" fmla="*/ 55 h 63"/>
                <a:gd name="T50" fmla="*/ 24 w 49"/>
                <a:gd name="T51" fmla="*/ 54 h 63"/>
                <a:gd name="T52" fmla="*/ 27 w 49"/>
                <a:gd name="T53" fmla="*/ 61 h 63"/>
                <a:gd name="T54" fmla="*/ 30 w 49"/>
                <a:gd name="T55" fmla="*/ 62 h 63"/>
                <a:gd name="T56" fmla="*/ 30 w 49"/>
                <a:gd name="T57" fmla="*/ 62 h 63"/>
                <a:gd name="T58" fmla="*/ 41 w 49"/>
                <a:gd name="T59" fmla="*/ 53 h 63"/>
                <a:gd name="T60" fmla="*/ 41 w 49"/>
                <a:gd name="T61" fmla="*/ 53 h 63"/>
                <a:gd name="T62" fmla="*/ 47 w 49"/>
                <a:gd name="T63" fmla="*/ 39 h 63"/>
                <a:gd name="T64" fmla="*/ 48 w 49"/>
                <a:gd name="T65" fmla="*/ 37 h 63"/>
                <a:gd name="T66" fmla="*/ 47 w 49"/>
                <a:gd name="T67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3">
                  <a:moveTo>
                    <a:pt x="47" y="27"/>
                  </a:moveTo>
                  <a:cubicBezTo>
                    <a:pt x="46" y="25"/>
                    <a:pt x="44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3"/>
                    <a:pt x="38" y="22"/>
                    <a:pt x="37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1" y="21"/>
                    <a:pt x="28" y="22"/>
                    <a:pt x="26" y="23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0"/>
                    <a:pt x="23" y="8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2"/>
                    <a:pt x="15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4" y="4"/>
                    <a:pt x="5" y="9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3" y="20"/>
                    <a:pt x="3" y="25"/>
                    <a:pt x="3" y="30"/>
                  </a:cubicBezTo>
                  <a:cubicBezTo>
                    <a:pt x="4" y="35"/>
                    <a:pt x="3" y="39"/>
                    <a:pt x="2" y="44"/>
                  </a:cubicBezTo>
                  <a:cubicBezTo>
                    <a:pt x="0" y="51"/>
                    <a:pt x="2" y="57"/>
                    <a:pt x="7" y="60"/>
                  </a:cubicBezTo>
                  <a:cubicBezTo>
                    <a:pt x="9" y="62"/>
                    <a:pt x="12" y="63"/>
                    <a:pt x="14" y="63"/>
                  </a:cubicBezTo>
                  <a:cubicBezTo>
                    <a:pt x="16" y="63"/>
                    <a:pt x="18" y="62"/>
                    <a:pt x="20" y="61"/>
                  </a:cubicBezTo>
                  <a:cubicBezTo>
                    <a:pt x="22" y="59"/>
                    <a:pt x="23" y="57"/>
                    <a:pt x="23" y="55"/>
                  </a:cubicBezTo>
                  <a:cubicBezTo>
                    <a:pt x="23" y="55"/>
                    <a:pt x="23" y="55"/>
                    <a:pt x="24" y="54"/>
                  </a:cubicBezTo>
                  <a:cubicBezTo>
                    <a:pt x="23" y="57"/>
                    <a:pt x="24" y="59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49"/>
                    <a:pt x="47" y="45"/>
                    <a:pt x="47" y="39"/>
                  </a:cubicBezTo>
                  <a:cubicBezTo>
                    <a:pt x="47" y="39"/>
                    <a:pt x="47" y="38"/>
                    <a:pt x="48" y="37"/>
                  </a:cubicBezTo>
                  <a:cubicBezTo>
                    <a:pt x="48" y="34"/>
                    <a:pt x="49" y="30"/>
                    <a:pt x="47" y="2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21497425" y="8003238"/>
              <a:ext cx="451385" cy="130660"/>
            </a:xfrm>
            <a:custGeom>
              <a:avLst/>
              <a:gdLst>
                <a:gd name="T0" fmla="*/ 82 w 83"/>
                <a:gd name="T1" fmla="*/ 10 h 26"/>
                <a:gd name="T2" fmla="*/ 71 w 83"/>
                <a:gd name="T3" fmla="*/ 3 h 26"/>
                <a:gd name="T4" fmla="*/ 66 w 83"/>
                <a:gd name="T5" fmla="*/ 3 h 26"/>
                <a:gd name="T6" fmla="*/ 61 w 83"/>
                <a:gd name="T7" fmla="*/ 4 h 26"/>
                <a:gd name="T8" fmla="*/ 59 w 83"/>
                <a:gd name="T9" fmla="*/ 3 h 26"/>
                <a:gd name="T10" fmla="*/ 52 w 83"/>
                <a:gd name="T11" fmla="*/ 2 h 26"/>
                <a:gd name="T12" fmla="*/ 39 w 83"/>
                <a:gd name="T13" fmla="*/ 0 h 26"/>
                <a:gd name="T14" fmla="*/ 33 w 83"/>
                <a:gd name="T15" fmla="*/ 1 h 26"/>
                <a:gd name="T16" fmla="*/ 30 w 83"/>
                <a:gd name="T17" fmla="*/ 1 h 26"/>
                <a:gd name="T18" fmla="*/ 15 w 83"/>
                <a:gd name="T19" fmla="*/ 4 h 26"/>
                <a:gd name="T20" fmla="*/ 1 w 83"/>
                <a:gd name="T21" fmla="*/ 11 h 26"/>
                <a:gd name="T22" fmla="*/ 2 w 83"/>
                <a:gd name="T23" fmla="*/ 16 h 26"/>
                <a:gd name="T24" fmla="*/ 11 w 83"/>
                <a:gd name="T25" fmla="*/ 19 h 26"/>
                <a:gd name="T26" fmla="*/ 13 w 83"/>
                <a:gd name="T27" fmla="*/ 19 h 26"/>
                <a:gd name="T28" fmla="*/ 16 w 83"/>
                <a:gd name="T29" fmla="*/ 19 h 26"/>
                <a:gd name="T30" fmla="*/ 23 w 83"/>
                <a:gd name="T31" fmla="*/ 20 h 26"/>
                <a:gd name="T32" fmla="*/ 24 w 83"/>
                <a:gd name="T33" fmla="*/ 22 h 26"/>
                <a:gd name="T34" fmla="*/ 28 w 83"/>
                <a:gd name="T35" fmla="*/ 24 h 26"/>
                <a:gd name="T36" fmla="*/ 35 w 83"/>
                <a:gd name="T37" fmla="*/ 25 h 26"/>
                <a:gd name="T38" fmla="*/ 37 w 83"/>
                <a:gd name="T39" fmla="*/ 25 h 26"/>
                <a:gd name="T40" fmla="*/ 40 w 83"/>
                <a:gd name="T41" fmla="*/ 25 h 26"/>
                <a:gd name="T42" fmla="*/ 42 w 83"/>
                <a:gd name="T43" fmla="*/ 26 h 26"/>
                <a:gd name="T44" fmla="*/ 46 w 83"/>
                <a:gd name="T45" fmla="*/ 26 h 26"/>
                <a:gd name="T46" fmla="*/ 48 w 83"/>
                <a:gd name="T47" fmla="*/ 26 h 26"/>
                <a:gd name="T48" fmla="*/ 55 w 83"/>
                <a:gd name="T49" fmla="*/ 25 h 26"/>
                <a:gd name="T50" fmla="*/ 64 w 83"/>
                <a:gd name="T51" fmla="*/ 24 h 26"/>
                <a:gd name="T52" fmla="*/ 76 w 83"/>
                <a:gd name="T53" fmla="*/ 20 h 26"/>
                <a:gd name="T54" fmla="*/ 77 w 83"/>
                <a:gd name="T55" fmla="*/ 19 h 26"/>
                <a:gd name="T56" fmla="*/ 82 w 83"/>
                <a:gd name="T5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26">
                  <a:moveTo>
                    <a:pt x="82" y="10"/>
                  </a:moveTo>
                  <a:cubicBezTo>
                    <a:pt x="81" y="5"/>
                    <a:pt x="74" y="3"/>
                    <a:pt x="71" y="3"/>
                  </a:cubicBezTo>
                  <a:cubicBezTo>
                    <a:pt x="69" y="3"/>
                    <a:pt x="67" y="3"/>
                    <a:pt x="66" y="3"/>
                  </a:cubicBezTo>
                  <a:cubicBezTo>
                    <a:pt x="64" y="4"/>
                    <a:pt x="63" y="4"/>
                    <a:pt x="61" y="4"/>
                  </a:cubicBezTo>
                  <a:cubicBezTo>
                    <a:pt x="60" y="4"/>
                    <a:pt x="59" y="4"/>
                    <a:pt x="59" y="3"/>
                  </a:cubicBezTo>
                  <a:cubicBezTo>
                    <a:pt x="56" y="3"/>
                    <a:pt x="54" y="3"/>
                    <a:pt x="52" y="2"/>
                  </a:cubicBezTo>
                  <a:cubicBezTo>
                    <a:pt x="48" y="1"/>
                    <a:pt x="43" y="0"/>
                    <a:pt x="39" y="0"/>
                  </a:cubicBezTo>
                  <a:cubicBezTo>
                    <a:pt x="37" y="0"/>
                    <a:pt x="35" y="0"/>
                    <a:pt x="33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3"/>
                    <a:pt x="20" y="4"/>
                    <a:pt x="15" y="4"/>
                  </a:cubicBezTo>
                  <a:cubicBezTo>
                    <a:pt x="11" y="5"/>
                    <a:pt x="3" y="5"/>
                    <a:pt x="1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4" y="19"/>
                    <a:pt x="8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8" y="19"/>
                    <a:pt x="21" y="19"/>
                    <a:pt x="23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5" y="23"/>
                    <a:pt x="27" y="24"/>
                    <a:pt x="28" y="24"/>
                  </a:cubicBezTo>
                  <a:cubicBezTo>
                    <a:pt x="30" y="25"/>
                    <a:pt x="33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9" y="25"/>
                    <a:pt x="40" y="25"/>
                  </a:cubicBezTo>
                  <a:cubicBezTo>
                    <a:pt x="40" y="25"/>
                    <a:pt x="41" y="26"/>
                    <a:pt x="42" y="26"/>
                  </a:cubicBezTo>
                  <a:cubicBezTo>
                    <a:pt x="43" y="26"/>
                    <a:pt x="45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50" y="26"/>
                    <a:pt x="53" y="26"/>
                    <a:pt x="55" y="25"/>
                  </a:cubicBezTo>
                  <a:cubicBezTo>
                    <a:pt x="58" y="25"/>
                    <a:pt x="61" y="24"/>
                    <a:pt x="64" y="24"/>
                  </a:cubicBezTo>
                  <a:cubicBezTo>
                    <a:pt x="68" y="24"/>
                    <a:pt x="72" y="23"/>
                    <a:pt x="76" y="20"/>
                  </a:cubicBezTo>
                  <a:cubicBezTo>
                    <a:pt x="76" y="19"/>
                    <a:pt x="77" y="19"/>
                    <a:pt x="77" y="19"/>
                  </a:cubicBezTo>
                  <a:cubicBezTo>
                    <a:pt x="79" y="17"/>
                    <a:pt x="83" y="14"/>
                    <a:pt x="82" y="1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14482495" y="3868786"/>
              <a:ext cx="2496979" cy="2756924"/>
            </a:xfrm>
            <a:custGeom>
              <a:avLst/>
              <a:gdLst>
                <a:gd name="T0" fmla="*/ 230 w 458"/>
                <a:gd name="T1" fmla="*/ 169 h 556"/>
                <a:gd name="T2" fmla="*/ 248 w 458"/>
                <a:gd name="T3" fmla="*/ 90 h 556"/>
                <a:gd name="T4" fmla="*/ 223 w 458"/>
                <a:gd name="T5" fmla="*/ 97 h 556"/>
                <a:gd name="T6" fmla="*/ 230 w 458"/>
                <a:gd name="T7" fmla="*/ 67 h 556"/>
                <a:gd name="T8" fmla="*/ 212 w 458"/>
                <a:gd name="T9" fmla="*/ 74 h 556"/>
                <a:gd name="T10" fmla="*/ 200 w 458"/>
                <a:gd name="T11" fmla="*/ 71 h 556"/>
                <a:gd name="T12" fmla="*/ 202 w 458"/>
                <a:gd name="T13" fmla="*/ 59 h 556"/>
                <a:gd name="T14" fmla="*/ 203 w 458"/>
                <a:gd name="T15" fmla="*/ 29 h 556"/>
                <a:gd name="T16" fmla="*/ 183 w 458"/>
                <a:gd name="T17" fmla="*/ 42 h 556"/>
                <a:gd name="T18" fmla="*/ 173 w 458"/>
                <a:gd name="T19" fmla="*/ 44 h 556"/>
                <a:gd name="T20" fmla="*/ 176 w 458"/>
                <a:gd name="T21" fmla="*/ 30 h 556"/>
                <a:gd name="T22" fmla="*/ 167 w 458"/>
                <a:gd name="T23" fmla="*/ 23 h 556"/>
                <a:gd name="T24" fmla="*/ 147 w 458"/>
                <a:gd name="T25" fmla="*/ 21 h 556"/>
                <a:gd name="T26" fmla="*/ 124 w 458"/>
                <a:gd name="T27" fmla="*/ 20 h 556"/>
                <a:gd name="T28" fmla="*/ 107 w 458"/>
                <a:gd name="T29" fmla="*/ 5 h 556"/>
                <a:gd name="T30" fmla="*/ 93 w 458"/>
                <a:gd name="T31" fmla="*/ 5 h 556"/>
                <a:gd name="T32" fmla="*/ 80 w 458"/>
                <a:gd name="T33" fmla="*/ 7 h 556"/>
                <a:gd name="T34" fmla="*/ 69 w 458"/>
                <a:gd name="T35" fmla="*/ 13 h 556"/>
                <a:gd name="T36" fmla="*/ 42 w 458"/>
                <a:gd name="T37" fmla="*/ 49 h 556"/>
                <a:gd name="T38" fmla="*/ 51 w 458"/>
                <a:gd name="T39" fmla="*/ 86 h 556"/>
                <a:gd name="T40" fmla="*/ 25 w 458"/>
                <a:gd name="T41" fmla="*/ 155 h 556"/>
                <a:gd name="T42" fmla="*/ 22 w 458"/>
                <a:gd name="T43" fmla="*/ 203 h 556"/>
                <a:gd name="T44" fmla="*/ 14 w 458"/>
                <a:gd name="T45" fmla="*/ 243 h 556"/>
                <a:gd name="T46" fmla="*/ 3 w 458"/>
                <a:gd name="T47" fmla="*/ 288 h 556"/>
                <a:gd name="T48" fmla="*/ 13 w 458"/>
                <a:gd name="T49" fmla="*/ 341 h 556"/>
                <a:gd name="T50" fmla="*/ 30 w 458"/>
                <a:gd name="T51" fmla="*/ 367 h 556"/>
                <a:gd name="T52" fmla="*/ 40 w 458"/>
                <a:gd name="T53" fmla="*/ 382 h 556"/>
                <a:gd name="T54" fmla="*/ 39 w 458"/>
                <a:gd name="T55" fmla="*/ 407 h 556"/>
                <a:gd name="T56" fmla="*/ 457 w 458"/>
                <a:gd name="T57" fmla="*/ 403 h 556"/>
                <a:gd name="T58" fmla="*/ 111 w 458"/>
                <a:gd name="T59" fmla="*/ 37 h 556"/>
                <a:gd name="T60" fmla="*/ 232 w 458"/>
                <a:gd name="T61" fmla="*/ 212 h 556"/>
                <a:gd name="T62" fmla="*/ 208 w 458"/>
                <a:gd name="T63" fmla="*/ 222 h 556"/>
                <a:gd name="T64" fmla="*/ 226 w 458"/>
                <a:gd name="T65" fmla="*/ 238 h 556"/>
                <a:gd name="T66" fmla="*/ 243 w 458"/>
                <a:gd name="T67" fmla="*/ 243 h 556"/>
                <a:gd name="T68" fmla="*/ 226 w 458"/>
                <a:gd name="T69" fmla="*/ 258 h 556"/>
                <a:gd name="T70" fmla="*/ 200 w 458"/>
                <a:gd name="T71" fmla="*/ 259 h 556"/>
                <a:gd name="T72" fmla="*/ 185 w 458"/>
                <a:gd name="T73" fmla="*/ 265 h 556"/>
                <a:gd name="T74" fmla="*/ 179 w 458"/>
                <a:gd name="T75" fmla="*/ 245 h 556"/>
                <a:gd name="T76" fmla="*/ 152 w 458"/>
                <a:gd name="T77" fmla="*/ 246 h 556"/>
                <a:gd name="T78" fmla="*/ 169 w 458"/>
                <a:gd name="T79" fmla="*/ 236 h 556"/>
                <a:gd name="T80" fmla="*/ 194 w 458"/>
                <a:gd name="T81" fmla="*/ 233 h 556"/>
                <a:gd name="T82" fmla="*/ 171 w 458"/>
                <a:gd name="T83" fmla="*/ 207 h 556"/>
                <a:gd name="T84" fmla="*/ 157 w 458"/>
                <a:gd name="T85" fmla="*/ 199 h 556"/>
                <a:gd name="T86" fmla="*/ 169 w 458"/>
                <a:gd name="T87" fmla="*/ 199 h 556"/>
                <a:gd name="T88" fmla="*/ 202 w 458"/>
                <a:gd name="T89" fmla="*/ 208 h 556"/>
                <a:gd name="T90" fmla="*/ 144 w 458"/>
                <a:gd name="T91" fmla="*/ 195 h 556"/>
                <a:gd name="T92" fmla="*/ 151 w 458"/>
                <a:gd name="T93" fmla="*/ 197 h 556"/>
                <a:gd name="T94" fmla="*/ 146 w 458"/>
                <a:gd name="T95" fmla="*/ 42 h 556"/>
                <a:gd name="T96" fmla="*/ 144 w 458"/>
                <a:gd name="T97" fmla="*/ 36 h 556"/>
                <a:gd name="T98" fmla="*/ 310 w 458"/>
                <a:gd name="T99" fmla="*/ 417 h 556"/>
                <a:gd name="T100" fmla="*/ 291 w 458"/>
                <a:gd name="T101" fmla="*/ 423 h 556"/>
                <a:gd name="T102" fmla="*/ 240 w 458"/>
                <a:gd name="T103" fmla="*/ 442 h 556"/>
                <a:gd name="T104" fmla="*/ 223 w 458"/>
                <a:gd name="T105" fmla="*/ 452 h 556"/>
                <a:gd name="T106" fmla="*/ 196 w 458"/>
                <a:gd name="T107" fmla="*/ 448 h 556"/>
                <a:gd name="T108" fmla="*/ 192 w 458"/>
                <a:gd name="T109" fmla="*/ 435 h 556"/>
                <a:gd name="T110" fmla="*/ 221 w 458"/>
                <a:gd name="T111" fmla="*/ 425 h 556"/>
                <a:gd name="T112" fmla="*/ 218 w 458"/>
                <a:gd name="T113" fmla="*/ 383 h 556"/>
                <a:gd name="T114" fmla="*/ 260 w 458"/>
                <a:gd name="T115" fmla="*/ 431 h 556"/>
                <a:gd name="T116" fmla="*/ 283 w 458"/>
                <a:gd name="T117" fmla="*/ 421 h 556"/>
                <a:gd name="T118" fmla="*/ 313 w 458"/>
                <a:gd name="T119" fmla="*/ 412 h 556"/>
                <a:gd name="T120" fmla="*/ 311 w 458"/>
                <a:gd name="T121" fmla="*/ 415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556">
                  <a:moveTo>
                    <a:pt x="345" y="346"/>
                  </a:moveTo>
                  <a:cubicBezTo>
                    <a:pt x="332" y="315"/>
                    <a:pt x="332" y="315"/>
                    <a:pt x="332" y="315"/>
                  </a:cubicBezTo>
                  <a:cubicBezTo>
                    <a:pt x="331" y="315"/>
                    <a:pt x="331" y="315"/>
                    <a:pt x="331" y="315"/>
                  </a:cubicBezTo>
                  <a:cubicBezTo>
                    <a:pt x="324" y="314"/>
                    <a:pt x="303" y="310"/>
                    <a:pt x="293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2" y="105"/>
                    <a:pt x="262" y="105"/>
                    <a:pt x="262" y="105"/>
                  </a:cubicBezTo>
                  <a:cubicBezTo>
                    <a:pt x="262" y="104"/>
                    <a:pt x="261" y="103"/>
                    <a:pt x="261" y="101"/>
                  </a:cubicBezTo>
                  <a:cubicBezTo>
                    <a:pt x="259" y="97"/>
                    <a:pt x="256" y="95"/>
                    <a:pt x="253" y="93"/>
                  </a:cubicBezTo>
                  <a:cubicBezTo>
                    <a:pt x="251" y="92"/>
                    <a:pt x="250" y="91"/>
                    <a:pt x="248" y="90"/>
                  </a:cubicBezTo>
                  <a:cubicBezTo>
                    <a:pt x="247" y="88"/>
                    <a:pt x="244" y="86"/>
                    <a:pt x="241" y="86"/>
                  </a:cubicBezTo>
                  <a:cubicBezTo>
                    <a:pt x="238" y="86"/>
                    <a:pt x="236" y="89"/>
                    <a:pt x="234" y="90"/>
                  </a:cubicBezTo>
                  <a:cubicBezTo>
                    <a:pt x="234" y="90"/>
                    <a:pt x="234" y="91"/>
                    <a:pt x="233" y="91"/>
                  </a:cubicBezTo>
                  <a:cubicBezTo>
                    <a:pt x="233" y="92"/>
                    <a:pt x="232" y="92"/>
                    <a:pt x="231" y="93"/>
                  </a:cubicBezTo>
                  <a:cubicBezTo>
                    <a:pt x="229" y="94"/>
                    <a:pt x="229" y="94"/>
                    <a:pt x="229" y="94"/>
                  </a:cubicBezTo>
                  <a:cubicBezTo>
                    <a:pt x="228" y="95"/>
                    <a:pt x="225" y="97"/>
                    <a:pt x="223" y="97"/>
                  </a:cubicBezTo>
                  <a:cubicBezTo>
                    <a:pt x="223" y="95"/>
                    <a:pt x="224" y="90"/>
                    <a:pt x="224" y="88"/>
                  </a:cubicBezTo>
                  <a:cubicBezTo>
                    <a:pt x="225" y="86"/>
                    <a:pt x="225" y="85"/>
                    <a:pt x="225" y="84"/>
                  </a:cubicBezTo>
                  <a:cubicBezTo>
                    <a:pt x="225" y="82"/>
                    <a:pt x="226" y="80"/>
                    <a:pt x="227" y="78"/>
                  </a:cubicBezTo>
                  <a:cubicBezTo>
                    <a:pt x="227" y="77"/>
                    <a:pt x="227" y="77"/>
                    <a:pt x="227" y="76"/>
                  </a:cubicBezTo>
                  <a:cubicBezTo>
                    <a:pt x="227" y="76"/>
                    <a:pt x="228" y="75"/>
                    <a:pt x="228" y="75"/>
                  </a:cubicBezTo>
                  <a:cubicBezTo>
                    <a:pt x="230" y="73"/>
                    <a:pt x="232" y="70"/>
                    <a:pt x="230" y="67"/>
                  </a:cubicBezTo>
                  <a:cubicBezTo>
                    <a:pt x="229" y="65"/>
                    <a:pt x="228" y="64"/>
                    <a:pt x="226" y="64"/>
                  </a:cubicBezTo>
                  <a:cubicBezTo>
                    <a:pt x="224" y="64"/>
                    <a:pt x="222" y="65"/>
                    <a:pt x="221" y="66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19" y="68"/>
                    <a:pt x="219" y="68"/>
                  </a:cubicBezTo>
                  <a:cubicBezTo>
                    <a:pt x="218" y="69"/>
                    <a:pt x="217" y="69"/>
                    <a:pt x="215" y="70"/>
                  </a:cubicBezTo>
                  <a:cubicBezTo>
                    <a:pt x="214" y="71"/>
                    <a:pt x="213" y="72"/>
                    <a:pt x="212" y="74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8" y="77"/>
                    <a:pt x="205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0" y="78"/>
                    <a:pt x="200" y="78"/>
                  </a:cubicBezTo>
                  <a:cubicBezTo>
                    <a:pt x="200" y="77"/>
                    <a:pt x="200" y="76"/>
                    <a:pt x="200" y="75"/>
                  </a:cubicBezTo>
                  <a:cubicBezTo>
                    <a:pt x="200" y="74"/>
                    <a:pt x="200" y="73"/>
                    <a:pt x="200" y="71"/>
                  </a:cubicBezTo>
                  <a:cubicBezTo>
                    <a:pt x="200" y="70"/>
                    <a:pt x="200" y="69"/>
                    <a:pt x="200" y="67"/>
                  </a:cubicBezTo>
                  <a:cubicBezTo>
                    <a:pt x="200" y="66"/>
                    <a:pt x="200" y="65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1" y="63"/>
                    <a:pt x="201" y="62"/>
                  </a:cubicBezTo>
                  <a:cubicBezTo>
                    <a:pt x="201" y="61"/>
                    <a:pt x="202" y="60"/>
                    <a:pt x="202" y="59"/>
                  </a:cubicBezTo>
                  <a:cubicBezTo>
                    <a:pt x="202" y="58"/>
                    <a:pt x="202" y="58"/>
                    <a:pt x="203" y="57"/>
                  </a:cubicBezTo>
                  <a:cubicBezTo>
                    <a:pt x="203" y="56"/>
                    <a:pt x="203" y="54"/>
                    <a:pt x="203" y="53"/>
                  </a:cubicBezTo>
                  <a:cubicBezTo>
                    <a:pt x="203" y="53"/>
                    <a:pt x="204" y="52"/>
                    <a:pt x="204" y="52"/>
                  </a:cubicBezTo>
                  <a:cubicBezTo>
                    <a:pt x="204" y="50"/>
                    <a:pt x="204" y="49"/>
                    <a:pt x="205" y="48"/>
                  </a:cubicBezTo>
                  <a:cubicBezTo>
                    <a:pt x="206" y="44"/>
                    <a:pt x="207" y="41"/>
                    <a:pt x="206" y="37"/>
                  </a:cubicBezTo>
                  <a:cubicBezTo>
                    <a:pt x="206" y="34"/>
                    <a:pt x="205" y="31"/>
                    <a:pt x="203" y="29"/>
                  </a:cubicBezTo>
                  <a:cubicBezTo>
                    <a:pt x="201" y="27"/>
                    <a:pt x="200" y="26"/>
                    <a:pt x="198" y="26"/>
                  </a:cubicBezTo>
                  <a:cubicBezTo>
                    <a:pt x="197" y="26"/>
                    <a:pt x="195" y="26"/>
                    <a:pt x="193" y="29"/>
                  </a:cubicBezTo>
                  <a:cubicBezTo>
                    <a:pt x="192" y="31"/>
                    <a:pt x="191" y="35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0" y="39"/>
                    <a:pt x="189" y="39"/>
                    <a:pt x="188" y="39"/>
                  </a:cubicBezTo>
                  <a:cubicBezTo>
                    <a:pt x="187" y="39"/>
                    <a:pt x="185" y="40"/>
                    <a:pt x="183" y="42"/>
                  </a:cubicBezTo>
                  <a:cubicBezTo>
                    <a:pt x="182" y="42"/>
                    <a:pt x="182" y="43"/>
                    <a:pt x="181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7" y="45"/>
                    <a:pt x="175" y="46"/>
                    <a:pt x="175" y="46"/>
                  </a:cubicBezTo>
                  <a:cubicBezTo>
                    <a:pt x="174" y="46"/>
                    <a:pt x="174" y="46"/>
                    <a:pt x="174" y="45"/>
                  </a:cubicBezTo>
                  <a:cubicBezTo>
                    <a:pt x="173" y="45"/>
                    <a:pt x="173" y="44"/>
                    <a:pt x="173" y="44"/>
                  </a:cubicBezTo>
                  <a:cubicBezTo>
                    <a:pt x="173" y="43"/>
                    <a:pt x="172" y="41"/>
                    <a:pt x="171" y="40"/>
                  </a:cubicBezTo>
                  <a:cubicBezTo>
                    <a:pt x="169" y="39"/>
                    <a:pt x="167" y="38"/>
                    <a:pt x="165" y="38"/>
                  </a:cubicBezTo>
                  <a:cubicBezTo>
                    <a:pt x="166" y="38"/>
                    <a:pt x="167" y="38"/>
                    <a:pt x="168" y="37"/>
                  </a:cubicBezTo>
                  <a:cubicBezTo>
                    <a:pt x="168" y="37"/>
                    <a:pt x="169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6" y="36"/>
                    <a:pt x="176" y="31"/>
                    <a:pt x="176" y="30"/>
                  </a:cubicBezTo>
                  <a:cubicBezTo>
                    <a:pt x="176" y="28"/>
                    <a:pt x="175" y="25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9" y="25"/>
                    <a:pt x="169" y="25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5"/>
                    <a:pt x="167" y="24"/>
                    <a:pt x="167" y="23"/>
                  </a:cubicBezTo>
                  <a:cubicBezTo>
                    <a:pt x="165" y="21"/>
                    <a:pt x="162" y="20"/>
                    <a:pt x="158" y="20"/>
                  </a:cubicBezTo>
                  <a:cubicBezTo>
                    <a:pt x="157" y="20"/>
                    <a:pt x="156" y="20"/>
                    <a:pt x="155" y="21"/>
                  </a:cubicBezTo>
                  <a:cubicBezTo>
                    <a:pt x="153" y="21"/>
                    <a:pt x="153" y="22"/>
                    <a:pt x="152" y="22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0" y="23"/>
                  </a:cubicBezTo>
                  <a:cubicBezTo>
                    <a:pt x="150" y="22"/>
                    <a:pt x="149" y="21"/>
                    <a:pt x="147" y="21"/>
                  </a:cubicBezTo>
                  <a:cubicBezTo>
                    <a:pt x="146" y="20"/>
                    <a:pt x="144" y="20"/>
                    <a:pt x="143" y="20"/>
                  </a:cubicBezTo>
                  <a:cubicBezTo>
                    <a:pt x="141" y="20"/>
                    <a:pt x="140" y="20"/>
                    <a:pt x="139" y="20"/>
                  </a:cubicBezTo>
                  <a:cubicBezTo>
                    <a:pt x="138" y="20"/>
                    <a:pt x="137" y="20"/>
                    <a:pt x="137" y="20"/>
                  </a:cubicBezTo>
                  <a:cubicBezTo>
                    <a:pt x="135" y="20"/>
                    <a:pt x="134" y="20"/>
                    <a:pt x="133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4" y="20"/>
                  </a:cubicBezTo>
                  <a:cubicBezTo>
                    <a:pt x="123" y="20"/>
                    <a:pt x="122" y="21"/>
                    <a:pt x="121" y="21"/>
                  </a:cubicBezTo>
                  <a:cubicBezTo>
                    <a:pt x="117" y="21"/>
                    <a:pt x="115" y="20"/>
                    <a:pt x="114" y="19"/>
                  </a:cubicBezTo>
                  <a:cubicBezTo>
                    <a:pt x="114" y="18"/>
                    <a:pt x="114" y="18"/>
                    <a:pt x="115" y="17"/>
                  </a:cubicBezTo>
                  <a:cubicBezTo>
                    <a:pt x="115" y="16"/>
                    <a:pt x="116" y="14"/>
                    <a:pt x="116" y="12"/>
                  </a:cubicBezTo>
                  <a:cubicBezTo>
                    <a:pt x="116" y="8"/>
                    <a:pt x="113" y="5"/>
                    <a:pt x="108" y="5"/>
                  </a:cubicBezTo>
                  <a:cubicBezTo>
                    <a:pt x="108" y="5"/>
                    <a:pt x="108" y="5"/>
                    <a:pt x="107" y="5"/>
                  </a:cubicBezTo>
                  <a:cubicBezTo>
                    <a:pt x="107" y="5"/>
                    <a:pt x="106" y="5"/>
                    <a:pt x="106" y="6"/>
                  </a:cubicBezTo>
                  <a:cubicBezTo>
                    <a:pt x="106" y="5"/>
                    <a:pt x="106" y="5"/>
                    <a:pt x="105" y="5"/>
                  </a:cubicBezTo>
                  <a:cubicBezTo>
                    <a:pt x="105" y="5"/>
                    <a:pt x="105" y="5"/>
                    <a:pt x="104" y="4"/>
                  </a:cubicBezTo>
                  <a:cubicBezTo>
                    <a:pt x="103" y="3"/>
                    <a:pt x="102" y="2"/>
                    <a:pt x="99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5" y="3"/>
                    <a:pt x="94" y="4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3"/>
                    <a:pt x="91" y="0"/>
                    <a:pt x="87" y="0"/>
                  </a:cubicBezTo>
                  <a:cubicBezTo>
                    <a:pt x="87" y="0"/>
                    <a:pt x="86" y="1"/>
                    <a:pt x="85" y="1"/>
                  </a:cubicBezTo>
                  <a:cubicBezTo>
                    <a:pt x="82" y="2"/>
                    <a:pt x="81" y="4"/>
                    <a:pt x="81" y="6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80" y="8"/>
                    <a:pt x="80" y="8"/>
                    <a:pt x="79" y="8"/>
                  </a:cubicBezTo>
                  <a:cubicBezTo>
                    <a:pt x="78" y="9"/>
                    <a:pt x="77" y="11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3" y="7"/>
                    <a:pt x="73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69" y="13"/>
                  </a:cubicBezTo>
                  <a:cubicBezTo>
                    <a:pt x="68" y="15"/>
                    <a:pt x="67" y="17"/>
                    <a:pt x="65" y="19"/>
                  </a:cubicBezTo>
                  <a:cubicBezTo>
                    <a:pt x="64" y="22"/>
                    <a:pt x="62" y="25"/>
                    <a:pt x="59" y="27"/>
                  </a:cubicBezTo>
                  <a:cubicBezTo>
                    <a:pt x="58" y="28"/>
                    <a:pt x="56" y="29"/>
                    <a:pt x="54" y="30"/>
                  </a:cubicBezTo>
                  <a:cubicBezTo>
                    <a:pt x="51" y="32"/>
                    <a:pt x="48" y="33"/>
                    <a:pt x="47" y="36"/>
                  </a:cubicBezTo>
                  <a:cubicBezTo>
                    <a:pt x="45" y="38"/>
                    <a:pt x="45" y="40"/>
                    <a:pt x="44" y="43"/>
                  </a:cubicBezTo>
                  <a:cubicBezTo>
                    <a:pt x="44" y="45"/>
                    <a:pt x="43" y="47"/>
                    <a:pt x="42" y="49"/>
                  </a:cubicBezTo>
                  <a:cubicBezTo>
                    <a:pt x="39" y="54"/>
                    <a:pt x="36" y="57"/>
                    <a:pt x="31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3"/>
                    <a:pt x="27" y="66"/>
                    <a:pt x="27" y="68"/>
                  </a:cubicBezTo>
                  <a:cubicBezTo>
                    <a:pt x="27" y="70"/>
                    <a:pt x="28" y="73"/>
                    <a:pt x="31" y="75"/>
                  </a:cubicBezTo>
                  <a:cubicBezTo>
                    <a:pt x="33" y="77"/>
                    <a:pt x="37" y="78"/>
                    <a:pt x="41" y="80"/>
                  </a:cubicBezTo>
                  <a:cubicBezTo>
                    <a:pt x="45" y="81"/>
                    <a:pt x="50" y="83"/>
                    <a:pt x="51" y="86"/>
                  </a:cubicBezTo>
                  <a:cubicBezTo>
                    <a:pt x="52" y="89"/>
                    <a:pt x="52" y="92"/>
                    <a:pt x="50" y="96"/>
                  </a:cubicBezTo>
                  <a:cubicBezTo>
                    <a:pt x="49" y="99"/>
                    <a:pt x="45" y="102"/>
                    <a:pt x="41" y="105"/>
                  </a:cubicBezTo>
                  <a:cubicBezTo>
                    <a:pt x="35" y="111"/>
                    <a:pt x="28" y="117"/>
                    <a:pt x="31" y="123"/>
                  </a:cubicBezTo>
                  <a:cubicBezTo>
                    <a:pt x="32" y="125"/>
                    <a:pt x="34" y="127"/>
                    <a:pt x="36" y="129"/>
                  </a:cubicBezTo>
                  <a:cubicBezTo>
                    <a:pt x="41" y="132"/>
                    <a:pt x="44" y="135"/>
                    <a:pt x="41" y="140"/>
                  </a:cubicBezTo>
                  <a:cubicBezTo>
                    <a:pt x="38" y="146"/>
                    <a:pt x="31" y="151"/>
                    <a:pt x="25" y="155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15" y="162"/>
                    <a:pt x="16" y="170"/>
                    <a:pt x="16" y="178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4"/>
                    <a:pt x="18" y="186"/>
                    <a:pt x="20" y="189"/>
                  </a:cubicBezTo>
                  <a:cubicBezTo>
                    <a:pt x="20" y="190"/>
                    <a:pt x="21" y="191"/>
                    <a:pt x="22" y="192"/>
                  </a:cubicBezTo>
                  <a:cubicBezTo>
                    <a:pt x="23" y="195"/>
                    <a:pt x="23" y="199"/>
                    <a:pt x="22" y="203"/>
                  </a:cubicBezTo>
                  <a:cubicBezTo>
                    <a:pt x="22" y="204"/>
                    <a:pt x="22" y="205"/>
                    <a:pt x="22" y="206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1" y="212"/>
                    <a:pt x="21" y="217"/>
                    <a:pt x="21" y="222"/>
                  </a:cubicBezTo>
                  <a:cubicBezTo>
                    <a:pt x="21" y="222"/>
                    <a:pt x="22" y="223"/>
                    <a:pt x="22" y="224"/>
                  </a:cubicBezTo>
                  <a:cubicBezTo>
                    <a:pt x="22" y="227"/>
                    <a:pt x="23" y="230"/>
                    <a:pt x="21" y="234"/>
                  </a:cubicBezTo>
                  <a:cubicBezTo>
                    <a:pt x="20" y="238"/>
                    <a:pt x="17" y="240"/>
                    <a:pt x="14" y="243"/>
                  </a:cubicBezTo>
                  <a:cubicBezTo>
                    <a:pt x="12" y="245"/>
                    <a:pt x="10" y="246"/>
                    <a:pt x="9" y="249"/>
                  </a:cubicBezTo>
                  <a:cubicBezTo>
                    <a:pt x="7" y="252"/>
                    <a:pt x="7" y="256"/>
                    <a:pt x="8" y="261"/>
                  </a:cubicBezTo>
                  <a:cubicBezTo>
                    <a:pt x="8" y="262"/>
                    <a:pt x="8" y="264"/>
                    <a:pt x="8" y="265"/>
                  </a:cubicBezTo>
                  <a:cubicBezTo>
                    <a:pt x="9" y="270"/>
                    <a:pt x="7" y="273"/>
                    <a:pt x="4" y="276"/>
                  </a:cubicBezTo>
                  <a:cubicBezTo>
                    <a:pt x="4" y="277"/>
                    <a:pt x="3" y="278"/>
                    <a:pt x="2" y="280"/>
                  </a:cubicBezTo>
                  <a:cubicBezTo>
                    <a:pt x="0" y="284"/>
                    <a:pt x="1" y="285"/>
                    <a:pt x="3" y="288"/>
                  </a:cubicBezTo>
                  <a:cubicBezTo>
                    <a:pt x="4" y="289"/>
                    <a:pt x="5" y="290"/>
                    <a:pt x="6" y="291"/>
                  </a:cubicBezTo>
                  <a:cubicBezTo>
                    <a:pt x="8" y="296"/>
                    <a:pt x="8" y="301"/>
                    <a:pt x="8" y="307"/>
                  </a:cubicBezTo>
                  <a:cubicBezTo>
                    <a:pt x="8" y="311"/>
                    <a:pt x="8" y="315"/>
                    <a:pt x="9" y="319"/>
                  </a:cubicBezTo>
                  <a:cubicBezTo>
                    <a:pt x="10" y="321"/>
                    <a:pt x="11" y="322"/>
                    <a:pt x="12" y="324"/>
                  </a:cubicBezTo>
                  <a:cubicBezTo>
                    <a:pt x="14" y="326"/>
                    <a:pt x="15" y="328"/>
                    <a:pt x="15" y="330"/>
                  </a:cubicBezTo>
                  <a:cubicBezTo>
                    <a:pt x="16" y="335"/>
                    <a:pt x="14" y="338"/>
                    <a:pt x="13" y="341"/>
                  </a:cubicBezTo>
                  <a:cubicBezTo>
                    <a:pt x="11" y="343"/>
                    <a:pt x="10" y="345"/>
                    <a:pt x="10" y="348"/>
                  </a:cubicBezTo>
                  <a:cubicBezTo>
                    <a:pt x="9" y="352"/>
                    <a:pt x="11" y="356"/>
                    <a:pt x="14" y="358"/>
                  </a:cubicBezTo>
                  <a:cubicBezTo>
                    <a:pt x="16" y="359"/>
                    <a:pt x="18" y="360"/>
                    <a:pt x="20" y="360"/>
                  </a:cubicBezTo>
                  <a:cubicBezTo>
                    <a:pt x="22" y="360"/>
                    <a:pt x="24" y="361"/>
                    <a:pt x="26" y="362"/>
                  </a:cubicBezTo>
                  <a:cubicBezTo>
                    <a:pt x="27" y="363"/>
                    <a:pt x="27" y="363"/>
                    <a:pt x="28" y="364"/>
                  </a:cubicBezTo>
                  <a:cubicBezTo>
                    <a:pt x="29" y="365"/>
                    <a:pt x="29" y="366"/>
                    <a:pt x="30" y="367"/>
                  </a:cubicBezTo>
                  <a:cubicBezTo>
                    <a:pt x="32" y="368"/>
                    <a:pt x="33" y="368"/>
                    <a:pt x="35" y="368"/>
                  </a:cubicBezTo>
                  <a:cubicBezTo>
                    <a:pt x="35" y="368"/>
                    <a:pt x="36" y="368"/>
                    <a:pt x="37" y="368"/>
                  </a:cubicBezTo>
                  <a:cubicBezTo>
                    <a:pt x="38" y="368"/>
                    <a:pt x="38" y="368"/>
                    <a:pt x="39" y="368"/>
                  </a:cubicBezTo>
                  <a:cubicBezTo>
                    <a:pt x="42" y="368"/>
                    <a:pt x="44" y="368"/>
                    <a:pt x="45" y="370"/>
                  </a:cubicBezTo>
                  <a:cubicBezTo>
                    <a:pt x="47" y="373"/>
                    <a:pt x="46" y="375"/>
                    <a:pt x="42" y="379"/>
                  </a:cubicBezTo>
                  <a:cubicBezTo>
                    <a:pt x="41" y="380"/>
                    <a:pt x="41" y="381"/>
                    <a:pt x="40" y="382"/>
                  </a:cubicBezTo>
                  <a:cubicBezTo>
                    <a:pt x="38" y="385"/>
                    <a:pt x="39" y="388"/>
                    <a:pt x="39" y="392"/>
                  </a:cubicBezTo>
                  <a:cubicBezTo>
                    <a:pt x="40" y="394"/>
                    <a:pt x="40" y="396"/>
                    <a:pt x="40" y="399"/>
                  </a:cubicBezTo>
                  <a:cubicBezTo>
                    <a:pt x="39" y="401"/>
                    <a:pt x="39" y="402"/>
                    <a:pt x="39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7" y="406"/>
                    <a:pt x="37" y="406"/>
                    <a:pt x="37" y="406"/>
                  </a:cubicBezTo>
                  <a:cubicBezTo>
                    <a:pt x="39" y="407"/>
                    <a:pt x="39" y="407"/>
                    <a:pt x="39" y="407"/>
                  </a:cubicBezTo>
                  <a:cubicBezTo>
                    <a:pt x="60" y="420"/>
                    <a:pt x="82" y="432"/>
                    <a:pt x="103" y="444"/>
                  </a:cubicBezTo>
                  <a:cubicBezTo>
                    <a:pt x="103" y="444"/>
                    <a:pt x="103" y="444"/>
                    <a:pt x="103" y="444"/>
                  </a:cubicBezTo>
                  <a:cubicBezTo>
                    <a:pt x="268" y="530"/>
                    <a:pt x="401" y="552"/>
                    <a:pt x="426" y="556"/>
                  </a:cubicBezTo>
                  <a:cubicBezTo>
                    <a:pt x="429" y="556"/>
                    <a:pt x="429" y="556"/>
                    <a:pt x="429" y="556"/>
                  </a:cubicBezTo>
                  <a:cubicBezTo>
                    <a:pt x="430" y="553"/>
                    <a:pt x="430" y="553"/>
                    <a:pt x="430" y="553"/>
                  </a:cubicBezTo>
                  <a:cubicBezTo>
                    <a:pt x="443" y="468"/>
                    <a:pt x="453" y="418"/>
                    <a:pt x="457" y="403"/>
                  </a:cubicBezTo>
                  <a:cubicBezTo>
                    <a:pt x="458" y="401"/>
                    <a:pt x="458" y="401"/>
                    <a:pt x="458" y="401"/>
                  </a:cubicBezTo>
                  <a:lnTo>
                    <a:pt x="345" y="346"/>
                  </a:lnTo>
                  <a:close/>
                  <a:moveTo>
                    <a:pt x="106" y="44"/>
                  </a:moveTo>
                  <a:cubicBezTo>
                    <a:pt x="106" y="44"/>
                    <a:pt x="105" y="44"/>
                    <a:pt x="105" y="43"/>
                  </a:cubicBezTo>
                  <a:cubicBezTo>
                    <a:pt x="104" y="43"/>
                    <a:pt x="104" y="42"/>
                    <a:pt x="104" y="41"/>
                  </a:cubicBezTo>
                  <a:cubicBezTo>
                    <a:pt x="104" y="39"/>
                    <a:pt x="106" y="38"/>
                    <a:pt x="111" y="37"/>
                  </a:cubicBezTo>
                  <a:cubicBezTo>
                    <a:pt x="111" y="37"/>
                    <a:pt x="112" y="37"/>
                    <a:pt x="112" y="37"/>
                  </a:cubicBezTo>
                  <a:cubicBezTo>
                    <a:pt x="112" y="38"/>
                    <a:pt x="111" y="38"/>
                    <a:pt x="111" y="39"/>
                  </a:cubicBezTo>
                  <a:cubicBezTo>
                    <a:pt x="111" y="40"/>
                    <a:pt x="110" y="40"/>
                    <a:pt x="110" y="40"/>
                  </a:cubicBezTo>
                  <a:cubicBezTo>
                    <a:pt x="109" y="42"/>
                    <a:pt x="109" y="43"/>
                    <a:pt x="107" y="44"/>
                  </a:cubicBezTo>
                  <a:cubicBezTo>
                    <a:pt x="107" y="44"/>
                    <a:pt x="107" y="44"/>
                    <a:pt x="106" y="44"/>
                  </a:cubicBezTo>
                  <a:close/>
                  <a:moveTo>
                    <a:pt x="232" y="212"/>
                  </a:moveTo>
                  <a:cubicBezTo>
                    <a:pt x="231" y="212"/>
                    <a:pt x="230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8" y="212"/>
                    <a:pt x="227" y="212"/>
                    <a:pt x="226" y="212"/>
                  </a:cubicBezTo>
                  <a:cubicBezTo>
                    <a:pt x="225" y="212"/>
                    <a:pt x="224" y="212"/>
                    <a:pt x="222" y="212"/>
                  </a:cubicBezTo>
                  <a:cubicBezTo>
                    <a:pt x="220" y="212"/>
                    <a:pt x="217" y="212"/>
                    <a:pt x="214" y="214"/>
                  </a:cubicBezTo>
                  <a:cubicBezTo>
                    <a:pt x="212" y="216"/>
                    <a:pt x="208" y="218"/>
                    <a:pt x="208" y="222"/>
                  </a:cubicBezTo>
                  <a:cubicBezTo>
                    <a:pt x="208" y="225"/>
                    <a:pt x="211" y="227"/>
                    <a:pt x="213" y="228"/>
                  </a:cubicBezTo>
                  <a:cubicBezTo>
                    <a:pt x="213" y="228"/>
                    <a:pt x="213" y="228"/>
                    <a:pt x="213" y="228"/>
                  </a:cubicBezTo>
                  <a:cubicBezTo>
                    <a:pt x="217" y="230"/>
                    <a:pt x="220" y="232"/>
                    <a:pt x="222" y="235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4" y="237"/>
                    <a:pt x="225" y="237"/>
                    <a:pt x="226" y="238"/>
                  </a:cubicBezTo>
                  <a:cubicBezTo>
                    <a:pt x="228" y="239"/>
                    <a:pt x="230" y="240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7" y="240"/>
                    <a:pt x="239" y="239"/>
                    <a:pt x="241" y="238"/>
                  </a:cubicBezTo>
                  <a:cubicBezTo>
                    <a:pt x="242" y="237"/>
                    <a:pt x="243" y="237"/>
                    <a:pt x="244" y="236"/>
                  </a:cubicBezTo>
                  <a:cubicBezTo>
                    <a:pt x="244" y="236"/>
                    <a:pt x="245" y="236"/>
                    <a:pt x="244" y="236"/>
                  </a:cubicBezTo>
                  <a:cubicBezTo>
                    <a:pt x="245" y="237"/>
                    <a:pt x="244" y="241"/>
                    <a:pt x="243" y="243"/>
                  </a:cubicBezTo>
                  <a:cubicBezTo>
                    <a:pt x="242" y="244"/>
                    <a:pt x="240" y="245"/>
                    <a:pt x="238" y="246"/>
                  </a:cubicBezTo>
                  <a:cubicBezTo>
                    <a:pt x="235" y="248"/>
                    <a:pt x="231" y="250"/>
                    <a:pt x="230" y="255"/>
                  </a:cubicBezTo>
                  <a:cubicBezTo>
                    <a:pt x="230" y="255"/>
                    <a:pt x="230" y="256"/>
                    <a:pt x="230" y="257"/>
                  </a:cubicBezTo>
                  <a:cubicBezTo>
                    <a:pt x="230" y="258"/>
                    <a:pt x="230" y="259"/>
                    <a:pt x="230" y="259"/>
                  </a:cubicBezTo>
                  <a:cubicBezTo>
                    <a:pt x="230" y="259"/>
                    <a:pt x="229" y="259"/>
                    <a:pt x="229" y="259"/>
                  </a:cubicBezTo>
                  <a:cubicBezTo>
                    <a:pt x="228" y="259"/>
                    <a:pt x="226" y="259"/>
                    <a:pt x="226" y="258"/>
                  </a:cubicBezTo>
                  <a:cubicBezTo>
                    <a:pt x="225" y="258"/>
                    <a:pt x="225" y="257"/>
                    <a:pt x="224" y="256"/>
                  </a:cubicBezTo>
                  <a:cubicBezTo>
                    <a:pt x="223" y="254"/>
                    <a:pt x="223" y="253"/>
                    <a:pt x="221" y="252"/>
                  </a:cubicBezTo>
                  <a:cubicBezTo>
                    <a:pt x="219" y="249"/>
                    <a:pt x="214" y="248"/>
                    <a:pt x="212" y="247"/>
                  </a:cubicBezTo>
                  <a:cubicBezTo>
                    <a:pt x="211" y="247"/>
                    <a:pt x="211" y="247"/>
                    <a:pt x="210" y="247"/>
                  </a:cubicBezTo>
                  <a:cubicBezTo>
                    <a:pt x="207" y="247"/>
                    <a:pt x="202" y="249"/>
                    <a:pt x="200" y="252"/>
                  </a:cubicBezTo>
                  <a:cubicBezTo>
                    <a:pt x="199" y="254"/>
                    <a:pt x="199" y="257"/>
                    <a:pt x="200" y="259"/>
                  </a:cubicBezTo>
                  <a:cubicBezTo>
                    <a:pt x="200" y="260"/>
                    <a:pt x="201" y="261"/>
                    <a:pt x="201" y="261"/>
                  </a:cubicBezTo>
                  <a:cubicBezTo>
                    <a:pt x="201" y="261"/>
                    <a:pt x="200" y="261"/>
                    <a:pt x="199" y="261"/>
                  </a:cubicBezTo>
                  <a:cubicBezTo>
                    <a:pt x="198" y="261"/>
                    <a:pt x="197" y="261"/>
                    <a:pt x="196" y="262"/>
                  </a:cubicBezTo>
                  <a:cubicBezTo>
                    <a:pt x="195" y="262"/>
                    <a:pt x="194" y="262"/>
                    <a:pt x="193" y="263"/>
                  </a:cubicBezTo>
                  <a:cubicBezTo>
                    <a:pt x="192" y="263"/>
                    <a:pt x="191" y="263"/>
                    <a:pt x="190" y="263"/>
                  </a:cubicBezTo>
                  <a:cubicBezTo>
                    <a:pt x="189" y="264"/>
                    <a:pt x="187" y="264"/>
                    <a:pt x="185" y="265"/>
                  </a:cubicBezTo>
                  <a:cubicBezTo>
                    <a:pt x="186" y="264"/>
                    <a:pt x="187" y="264"/>
                    <a:pt x="188" y="264"/>
                  </a:cubicBezTo>
                  <a:cubicBezTo>
                    <a:pt x="192" y="262"/>
                    <a:pt x="195" y="259"/>
                    <a:pt x="197" y="256"/>
                  </a:cubicBezTo>
                  <a:cubicBezTo>
                    <a:pt x="198" y="252"/>
                    <a:pt x="198" y="249"/>
                    <a:pt x="196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89" y="243"/>
                    <a:pt x="184" y="244"/>
                    <a:pt x="179" y="245"/>
                  </a:cubicBezTo>
                  <a:cubicBezTo>
                    <a:pt x="175" y="246"/>
                    <a:pt x="173" y="249"/>
                    <a:pt x="170" y="251"/>
                  </a:cubicBezTo>
                  <a:cubicBezTo>
                    <a:pt x="169" y="252"/>
                    <a:pt x="167" y="253"/>
                    <a:pt x="166" y="254"/>
                  </a:cubicBezTo>
                  <a:cubicBezTo>
                    <a:pt x="165" y="255"/>
                    <a:pt x="164" y="255"/>
                    <a:pt x="163" y="255"/>
                  </a:cubicBezTo>
                  <a:cubicBezTo>
                    <a:pt x="161" y="255"/>
                    <a:pt x="159" y="252"/>
                    <a:pt x="156" y="250"/>
                  </a:cubicBezTo>
                  <a:cubicBezTo>
                    <a:pt x="155" y="249"/>
                    <a:pt x="154" y="248"/>
                    <a:pt x="154" y="247"/>
                  </a:cubicBezTo>
                  <a:cubicBezTo>
                    <a:pt x="153" y="247"/>
                    <a:pt x="152" y="246"/>
                    <a:pt x="152" y="246"/>
                  </a:cubicBezTo>
                  <a:cubicBezTo>
                    <a:pt x="151" y="246"/>
                    <a:pt x="151" y="245"/>
                    <a:pt x="151" y="245"/>
                  </a:cubicBezTo>
                  <a:cubicBezTo>
                    <a:pt x="152" y="245"/>
                    <a:pt x="153" y="246"/>
                    <a:pt x="154" y="246"/>
                  </a:cubicBezTo>
                  <a:cubicBezTo>
                    <a:pt x="155" y="246"/>
                    <a:pt x="156" y="245"/>
                    <a:pt x="157" y="245"/>
                  </a:cubicBezTo>
                  <a:cubicBezTo>
                    <a:pt x="161" y="243"/>
                    <a:pt x="163" y="239"/>
                    <a:pt x="164" y="236"/>
                  </a:cubicBezTo>
                  <a:cubicBezTo>
                    <a:pt x="165" y="236"/>
                    <a:pt x="165" y="236"/>
                    <a:pt x="166" y="236"/>
                  </a:cubicBezTo>
                  <a:cubicBezTo>
                    <a:pt x="167" y="236"/>
                    <a:pt x="168" y="236"/>
                    <a:pt x="169" y="236"/>
                  </a:cubicBezTo>
                  <a:cubicBezTo>
                    <a:pt x="170" y="236"/>
                    <a:pt x="173" y="236"/>
                    <a:pt x="176" y="233"/>
                  </a:cubicBezTo>
                  <a:cubicBezTo>
                    <a:pt x="177" y="231"/>
                    <a:pt x="178" y="230"/>
                    <a:pt x="178" y="228"/>
                  </a:cubicBezTo>
                  <a:cubicBezTo>
                    <a:pt x="178" y="228"/>
                    <a:pt x="178" y="229"/>
                    <a:pt x="178" y="229"/>
                  </a:cubicBezTo>
                  <a:cubicBezTo>
                    <a:pt x="182" y="232"/>
                    <a:pt x="184" y="234"/>
                    <a:pt x="189" y="234"/>
                  </a:cubicBezTo>
                  <a:cubicBezTo>
                    <a:pt x="189" y="234"/>
                    <a:pt x="190" y="234"/>
                    <a:pt x="191" y="234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21"/>
                    <a:pt x="190" y="217"/>
                    <a:pt x="184" y="211"/>
                  </a:cubicBezTo>
                  <a:cubicBezTo>
                    <a:pt x="183" y="211"/>
                    <a:pt x="183" y="211"/>
                    <a:pt x="182" y="210"/>
                  </a:cubicBezTo>
                  <a:cubicBezTo>
                    <a:pt x="181" y="209"/>
                    <a:pt x="178" y="207"/>
                    <a:pt x="175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3" y="206"/>
                    <a:pt x="172" y="207"/>
                    <a:pt x="171" y="207"/>
                  </a:cubicBezTo>
                  <a:cubicBezTo>
                    <a:pt x="171" y="207"/>
                    <a:pt x="171" y="207"/>
                    <a:pt x="171" y="207"/>
                  </a:cubicBezTo>
                  <a:cubicBezTo>
                    <a:pt x="170" y="207"/>
                    <a:pt x="169" y="206"/>
                    <a:pt x="168" y="205"/>
                  </a:cubicBezTo>
                  <a:cubicBezTo>
                    <a:pt x="168" y="205"/>
                    <a:pt x="168" y="205"/>
                    <a:pt x="168" y="205"/>
                  </a:cubicBezTo>
                  <a:cubicBezTo>
                    <a:pt x="166" y="203"/>
                    <a:pt x="165" y="203"/>
                    <a:pt x="162" y="202"/>
                  </a:cubicBezTo>
                  <a:cubicBezTo>
                    <a:pt x="161" y="201"/>
                    <a:pt x="161" y="201"/>
                    <a:pt x="160" y="200"/>
                  </a:cubicBezTo>
                  <a:cubicBezTo>
                    <a:pt x="159" y="200"/>
                    <a:pt x="158" y="199"/>
                    <a:pt x="157" y="199"/>
                  </a:cubicBezTo>
                  <a:cubicBezTo>
                    <a:pt x="157" y="199"/>
                    <a:pt x="157" y="199"/>
                    <a:pt x="156" y="198"/>
                  </a:cubicBezTo>
                  <a:cubicBezTo>
                    <a:pt x="157" y="199"/>
                    <a:pt x="157" y="199"/>
                    <a:pt x="158" y="199"/>
                  </a:cubicBezTo>
                  <a:cubicBezTo>
                    <a:pt x="159" y="200"/>
                    <a:pt x="161" y="200"/>
                    <a:pt x="163" y="200"/>
                  </a:cubicBezTo>
                  <a:cubicBezTo>
                    <a:pt x="163" y="200"/>
                    <a:pt x="163" y="200"/>
                    <a:pt x="164" y="200"/>
                  </a:cubicBezTo>
                  <a:cubicBezTo>
                    <a:pt x="165" y="200"/>
                    <a:pt x="166" y="200"/>
                    <a:pt x="167" y="199"/>
                  </a:cubicBezTo>
                  <a:cubicBezTo>
                    <a:pt x="167" y="199"/>
                    <a:pt x="168" y="199"/>
                    <a:pt x="169" y="199"/>
                  </a:cubicBezTo>
                  <a:cubicBezTo>
                    <a:pt x="169" y="199"/>
                    <a:pt x="169" y="199"/>
                    <a:pt x="170" y="199"/>
                  </a:cubicBezTo>
                  <a:cubicBezTo>
                    <a:pt x="171" y="199"/>
                    <a:pt x="171" y="200"/>
                    <a:pt x="172" y="200"/>
                  </a:cubicBezTo>
                  <a:cubicBezTo>
                    <a:pt x="174" y="201"/>
                    <a:pt x="175" y="201"/>
                    <a:pt x="176" y="201"/>
                  </a:cubicBezTo>
                  <a:cubicBezTo>
                    <a:pt x="179" y="202"/>
                    <a:pt x="182" y="203"/>
                    <a:pt x="185" y="204"/>
                  </a:cubicBezTo>
                  <a:cubicBezTo>
                    <a:pt x="190" y="206"/>
                    <a:pt x="194" y="208"/>
                    <a:pt x="200" y="208"/>
                  </a:cubicBezTo>
                  <a:cubicBezTo>
                    <a:pt x="201" y="208"/>
                    <a:pt x="201" y="208"/>
                    <a:pt x="202" y="208"/>
                  </a:cubicBezTo>
                  <a:cubicBezTo>
                    <a:pt x="205" y="207"/>
                    <a:pt x="207" y="207"/>
                    <a:pt x="209" y="206"/>
                  </a:cubicBezTo>
                  <a:cubicBezTo>
                    <a:pt x="212" y="206"/>
                    <a:pt x="214" y="205"/>
                    <a:pt x="217" y="205"/>
                  </a:cubicBezTo>
                  <a:cubicBezTo>
                    <a:pt x="217" y="205"/>
                    <a:pt x="218" y="205"/>
                    <a:pt x="218" y="205"/>
                  </a:cubicBezTo>
                  <a:cubicBezTo>
                    <a:pt x="222" y="205"/>
                    <a:pt x="227" y="208"/>
                    <a:pt x="231" y="211"/>
                  </a:cubicBezTo>
                  <a:cubicBezTo>
                    <a:pt x="231" y="211"/>
                    <a:pt x="232" y="212"/>
                    <a:pt x="232" y="212"/>
                  </a:cubicBezTo>
                  <a:close/>
                  <a:moveTo>
                    <a:pt x="144" y="195"/>
                  </a:moveTo>
                  <a:cubicBezTo>
                    <a:pt x="144" y="195"/>
                    <a:pt x="145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8" y="196"/>
                  </a:cubicBezTo>
                  <a:cubicBezTo>
                    <a:pt x="149" y="196"/>
                    <a:pt x="149" y="196"/>
                    <a:pt x="150" y="197"/>
                  </a:cubicBezTo>
                  <a:cubicBezTo>
                    <a:pt x="150" y="197"/>
                    <a:pt x="151" y="197"/>
                    <a:pt x="152" y="197"/>
                  </a:cubicBezTo>
                  <a:cubicBezTo>
                    <a:pt x="152" y="197"/>
                    <a:pt x="151" y="197"/>
                    <a:pt x="151" y="197"/>
                  </a:cubicBezTo>
                  <a:cubicBezTo>
                    <a:pt x="149" y="197"/>
                    <a:pt x="147" y="198"/>
                    <a:pt x="145" y="199"/>
                  </a:cubicBezTo>
                  <a:cubicBezTo>
                    <a:pt x="144" y="199"/>
                    <a:pt x="143" y="199"/>
                    <a:pt x="143" y="199"/>
                  </a:cubicBezTo>
                  <a:cubicBezTo>
                    <a:pt x="143" y="199"/>
                    <a:pt x="143" y="199"/>
                    <a:pt x="143" y="198"/>
                  </a:cubicBezTo>
                  <a:cubicBezTo>
                    <a:pt x="143" y="197"/>
                    <a:pt x="143" y="196"/>
                    <a:pt x="144" y="195"/>
                  </a:cubicBezTo>
                  <a:close/>
                  <a:moveTo>
                    <a:pt x="154" y="38"/>
                  </a:moveTo>
                  <a:cubicBezTo>
                    <a:pt x="151" y="38"/>
                    <a:pt x="148" y="41"/>
                    <a:pt x="146" y="42"/>
                  </a:cubicBezTo>
                  <a:cubicBezTo>
                    <a:pt x="146" y="43"/>
                    <a:pt x="145" y="43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3" y="41"/>
                    <a:pt x="141" y="40"/>
                    <a:pt x="138" y="38"/>
                  </a:cubicBezTo>
                  <a:cubicBezTo>
                    <a:pt x="135" y="36"/>
                    <a:pt x="131" y="34"/>
                    <a:pt x="126" y="34"/>
                  </a:cubicBezTo>
                  <a:cubicBezTo>
                    <a:pt x="128" y="33"/>
                    <a:pt x="129" y="33"/>
                    <a:pt x="131" y="33"/>
                  </a:cubicBezTo>
                  <a:cubicBezTo>
                    <a:pt x="135" y="33"/>
                    <a:pt x="140" y="34"/>
                    <a:pt x="144" y="36"/>
                  </a:cubicBezTo>
                  <a:cubicBezTo>
                    <a:pt x="147" y="36"/>
                    <a:pt x="150" y="37"/>
                    <a:pt x="153" y="38"/>
                  </a:cubicBezTo>
                  <a:cubicBezTo>
                    <a:pt x="154" y="38"/>
                    <a:pt x="154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lose/>
                  <a:moveTo>
                    <a:pt x="311" y="415"/>
                  </a:moveTo>
                  <a:cubicBezTo>
                    <a:pt x="311" y="415"/>
                    <a:pt x="311" y="415"/>
                    <a:pt x="311" y="415"/>
                  </a:cubicBezTo>
                  <a:cubicBezTo>
                    <a:pt x="310" y="417"/>
                    <a:pt x="310" y="417"/>
                    <a:pt x="310" y="417"/>
                  </a:cubicBezTo>
                  <a:cubicBezTo>
                    <a:pt x="309" y="417"/>
                    <a:pt x="309" y="417"/>
                    <a:pt x="309" y="417"/>
                  </a:cubicBezTo>
                  <a:cubicBezTo>
                    <a:pt x="310" y="418"/>
                    <a:pt x="310" y="422"/>
                    <a:pt x="310" y="423"/>
                  </a:cubicBezTo>
                  <a:cubicBezTo>
                    <a:pt x="310" y="424"/>
                    <a:pt x="309" y="426"/>
                    <a:pt x="305" y="426"/>
                  </a:cubicBezTo>
                  <a:cubicBezTo>
                    <a:pt x="302" y="426"/>
                    <a:pt x="299" y="425"/>
                    <a:pt x="297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294" y="423"/>
                    <a:pt x="292" y="423"/>
                    <a:pt x="291" y="423"/>
                  </a:cubicBezTo>
                  <a:cubicBezTo>
                    <a:pt x="285" y="423"/>
                    <a:pt x="281" y="426"/>
                    <a:pt x="277" y="430"/>
                  </a:cubicBezTo>
                  <a:cubicBezTo>
                    <a:pt x="276" y="431"/>
                    <a:pt x="276" y="431"/>
                    <a:pt x="276" y="431"/>
                  </a:cubicBezTo>
                  <a:cubicBezTo>
                    <a:pt x="270" y="437"/>
                    <a:pt x="261" y="445"/>
                    <a:pt x="253" y="445"/>
                  </a:cubicBezTo>
                  <a:cubicBezTo>
                    <a:pt x="252" y="445"/>
                    <a:pt x="250" y="445"/>
                    <a:pt x="248" y="444"/>
                  </a:cubicBezTo>
                  <a:cubicBezTo>
                    <a:pt x="247" y="443"/>
                    <a:pt x="245" y="442"/>
                    <a:pt x="243" y="442"/>
                  </a:cubicBezTo>
                  <a:cubicBezTo>
                    <a:pt x="242" y="442"/>
                    <a:pt x="241" y="442"/>
                    <a:pt x="240" y="442"/>
                  </a:cubicBezTo>
                  <a:cubicBezTo>
                    <a:pt x="238" y="443"/>
                    <a:pt x="237" y="443"/>
                    <a:pt x="236" y="444"/>
                  </a:cubicBezTo>
                  <a:cubicBezTo>
                    <a:pt x="235" y="444"/>
                    <a:pt x="235" y="445"/>
                    <a:pt x="234" y="445"/>
                  </a:cubicBezTo>
                  <a:cubicBezTo>
                    <a:pt x="233" y="445"/>
                    <a:pt x="233" y="446"/>
                    <a:pt x="232" y="446"/>
                  </a:cubicBezTo>
                  <a:cubicBezTo>
                    <a:pt x="230" y="446"/>
                    <a:pt x="229" y="447"/>
                    <a:pt x="227" y="449"/>
                  </a:cubicBezTo>
                  <a:cubicBezTo>
                    <a:pt x="226" y="449"/>
                    <a:pt x="226" y="450"/>
                    <a:pt x="225" y="450"/>
                  </a:cubicBezTo>
                  <a:cubicBezTo>
                    <a:pt x="224" y="451"/>
                    <a:pt x="223" y="452"/>
                    <a:pt x="223" y="452"/>
                  </a:cubicBezTo>
                  <a:cubicBezTo>
                    <a:pt x="222" y="453"/>
                    <a:pt x="220" y="453"/>
                    <a:pt x="219" y="453"/>
                  </a:cubicBezTo>
                  <a:cubicBezTo>
                    <a:pt x="217" y="453"/>
                    <a:pt x="215" y="453"/>
                    <a:pt x="214" y="453"/>
                  </a:cubicBezTo>
                  <a:cubicBezTo>
                    <a:pt x="213" y="453"/>
                    <a:pt x="211" y="453"/>
                    <a:pt x="210" y="452"/>
                  </a:cubicBezTo>
                  <a:cubicBezTo>
                    <a:pt x="208" y="452"/>
                    <a:pt x="206" y="452"/>
                    <a:pt x="204" y="450"/>
                  </a:cubicBezTo>
                  <a:cubicBezTo>
                    <a:pt x="203" y="450"/>
                    <a:pt x="202" y="449"/>
                    <a:pt x="200" y="449"/>
                  </a:cubicBezTo>
                  <a:cubicBezTo>
                    <a:pt x="199" y="448"/>
                    <a:pt x="197" y="448"/>
                    <a:pt x="196" y="448"/>
                  </a:cubicBezTo>
                  <a:cubicBezTo>
                    <a:pt x="194" y="447"/>
                    <a:pt x="192" y="447"/>
                    <a:pt x="191" y="446"/>
                  </a:cubicBezTo>
                  <a:cubicBezTo>
                    <a:pt x="186" y="443"/>
                    <a:pt x="180" y="437"/>
                    <a:pt x="179" y="432"/>
                  </a:cubicBezTo>
                  <a:cubicBezTo>
                    <a:pt x="179" y="431"/>
                    <a:pt x="179" y="431"/>
                    <a:pt x="179" y="430"/>
                  </a:cubicBezTo>
                  <a:cubicBezTo>
                    <a:pt x="180" y="430"/>
                    <a:pt x="182" y="431"/>
                    <a:pt x="183" y="432"/>
                  </a:cubicBezTo>
                  <a:cubicBezTo>
                    <a:pt x="184" y="432"/>
                    <a:pt x="185" y="433"/>
                    <a:pt x="186" y="433"/>
                  </a:cubicBezTo>
                  <a:cubicBezTo>
                    <a:pt x="188" y="434"/>
                    <a:pt x="190" y="435"/>
                    <a:pt x="192" y="435"/>
                  </a:cubicBezTo>
                  <a:cubicBezTo>
                    <a:pt x="197" y="435"/>
                    <a:pt x="200" y="431"/>
                    <a:pt x="201" y="429"/>
                  </a:cubicBezTo>
                  <a:cubicBezTo>
                    <a:pt x="203" y="427"/>
                    <a:pt x="204" y="425"/>
                    <a:pt x="206" y="423"/>
                  </a:cubicBezTo>
                  <a:cubicBezTo>
                    <a:pt x="207" y="423"/>
                    <a:pt x="207" y="423"/>
                    <a:pt x="208" y="423"/>
                  </a:cubicBezTo>
                  <a:cubicBezTo>
                    <a:pt x="208" y="423"/>
                    <a:pt x="210" y="424"/>
                    <a:pt x="211" y="424"/>
                  </a:cubicBezTo>
                  <a:cubicBezTo>
                    <a:pt x="213" y="425"/>
                    <a:pt x="215" y="426"/>
                    <a:pt x="217" y="426"/>
                  </a:cubicBezTo>
                  <a:cubicBezTo>
                    <a:pt x="219" y="426"/>
                    <a:pt x="220" y="426"/>
                    <a:pt x="221" y="425"/>
                  </a:cubicBezTo>
                  <a:cubicBezTo>
                    <a:pt x="229" y="421"/>
                    <a:pt x="225" y="414"/>
                    <a:pt x="223" y="409"/>
                  </a:cubicBezTo>
                  <a:cubicBezTo>
                    <a:pt x="223" y="407"/>
                    <a:pt x="222" y="406"/>
                    <a:pt x="222" y="405"/>
                  </a:cubicBezTo>
                  <a:cubicBezTo>
                    <a:pt x="222" y="403"/>
                    <a:pt x="222" y="401"/>
                    <a:pt x="222" y="400"/>
                  </a:cubicBezTo>
                  <a:cubicBezTo>
                    <a:pt x="222" y="396"/>
                    <a:pt x="223" y="391"/>
                    <a:pt x="217" y="388"/>
                  </a:cubicBezTo>
                  <a:cubicBezTo>
                    <a:pt x="217" y="386"/>
                    <a:pt x="217" y="383"/>
                    <a:pt x="217" y="382"/>
                  </a:cubicBezTo>
                  <a:cubicBezTo>
                    <a:pt x="217" y="382"/>
                    <a:pt x="217" y="382"/>
                    <a:pt x="218" y="383"/>
                  </a:cubicBezTo>
                  <a:cubicBezTo>
                    <a:pt x="219" y="383"/>
                    <a:pt x="220" y="385"/>
                    <a:pt x="221" y="387"/>
                  </a:cubicBezTo>
                  <a:cubicBezTo>
                    <a:pt x="222" y="389"/>
                    <a:pt x="223" y="391"/>
                    <a:pt x="225" y="393"/>
                  </a:cubicBezTo>
                  <a:cubicBezTo>
                    <a:pt x="231" y="398"/>
                    <a:pt x="233" y="404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9" y="422"/>
                    <a:pt x="247" y="429"/>
                    <a:pt x="256" y="430"/>
                  </a:cubicBezTo>
                  <a:cubicBezTo>
                    <a:pt x="258" y="431"/>
                    <a:pt x="259" y="431"/>
                    <a:pt x="260" y="431"/>
                  </a:cubicBezTo>
                  <a:cubicBezTo>
                    <a:pt x="263" y="431"/>
                    <a:pt x="267" y="430"/>
                    <a:pt x="269" y="428"/>
                  </a:cubicBezTo>
                  <a:cubicBezTo>
                    <a:pt x="270" y="428"/>
                    <a:pt x="271" y="427"/>
                    <a:pt x="271" y="427"/>
                  </a:cubicBezTo>
                  <a:cubicBezTo>
                    <a:pt x="272" y="426"/>
                    <a:pt x="272" y="426"/>
                    <a:pt x="273" y="426"/>
                  </a:cubicBezTo>
                  <a:cubicBezTo>
                    <a:pt x="273" y="426"/>
                    <a:pt x="274" y="426"/>
                    <a:pt x="275" y="425"/>
                  </a:cubicBezTo>
                  <a:cubicBezTo>
                    <a:pt x="276" y="425"/>
                    <a:pt x="277" y="425"/>
                    <a:pt x="279" y="424"/>
                  </a:cubicBezTo>
                  <a:cubicBezTo>
                    <a:pt x="280" y="423"/>
                    <a:pt x="282" y="422"/>
                    <a:pt x="283" y="421"/>
                  </a:cubicBezTo>
                  <a:cubicBezTo>
                    <a:pt x="284" y="421"/>
                    <a:pt x="285" y="420"/>
                    <a:pt x="286" y="419"/>
                  </a:cubicBezTo>
                  <a:cubicBezTo>
                    <a:pt x="288" y="418"/>
                    <a:pt x="290" y="416"/>
                    <a:pt x="291" y="415"/>
                  </a:cubicBezTo>
                  <a:cubicBezTo>
                    <a:pt x="293" y="413"/>
                    <a:pt x="295" y="411"/>
                    <a:pt x="296" y="411"/>
                  </a:cubicBezTo>
                  <a:cubicBezTo>
                    <a:pt x="299" y="410"/>
                    <a:pt x="301" y="410"/>
                    <a:pt x="304" y="410"/>
                  </a:cubicBezTo>
                  <a:cubicBezTo>
                    <a:pt x="307" y="410"/>
                    <a:pt x="310" y="411"/>
                    <a:pt x="313" y="412"/>
                  </a:cubicBezTo>
                  <a:cubicBezTo>
                    <a:pt x="313" y="412"/>
                    <a:pt x="313" y="412"/>
                    <a:pt x="313" y="412"/>
                  </a:cubicBezTo>
                  <a:cubicBezTo>
                    <a:pt x="313" y="412"/>
                    <a:pt x="313" y="412"/>
                    <a:pt x="312" y="412"/>
                  </a:cubicBezTo>
                  <a:cubicBezTo>
                    <a:pt x="312" y="412"/>
                    <a:pt x="312" y="412"/>
                    <a:pt x="312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1" y="415"/>
                    <a:pt x="311" y="415"/>
                    <a:pt x="311" y="415"/>
                  </a:cubicBezTo>
                  <a:cubicBezTo>
                    <a:pt x="311" y="415"/>
                    <a:pt x="311" y="415"/>
                    <a:pt x="311" y="415"/>
                  </a:cubicBezTo>
                  <a:close/>
                  <a:moveTo>
                    <a:pt x="320" y="416"/>
                  </a:moveTo>
                  <a:cubicBezTo>
                    <a:pt x="319" y="416"/>
                    <a:pt x="319" y="416"/>
                    <a:pt x="319" y="416"/>
                  </a:cubicBezTo>
                  <a:cubicBezTo>
                    <a:pt x="318" y="416"/>
                    <a:pt x="318" y="415"/>
                    <a:pt x="317" y="415"/>
                  </a:cubicBezTo>
                  <a:cubicBezTo>
                    <a:pt x="316" y="414"/>
                    <a:pt x="314" y="413"/>
                    <a:pt x="313" y="412"/>
                  </a:cubicBezTo>
                  <a:cubicBezTo>
                    <a:pt x="315" y="413"/>
                    <a:pt x="318" y="415"/>
                    <a:pt x="320" y="41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9082517" y="9382633"/>
              <a:ext cx="266727" cy="113861"/>
            </a:xfrm>
            <a:custGeom>
              <a:avLst/>
              <a:gdLst>
                <a:gd name="T0" fmla="*/ 41 w 49"/>
                <a:gd name="T1" fmla="*/ 4 h 23"/>
                <a:gd name="T2" fmla="*/ 41 w 49"/>
                <a:gd name="T3" fmla="*/ 4 h 23"/>
                <a:gd name="T4" fmla="*/ 36 w 49"/>
                <a:gd name="T5" fmla="*/ 0 h 23"/>
                <a:gd name="T6" fmla="*/ 35 w 49"/>
                <a:gd name="T7" fmla="*/ 0 h 23"/>
                <a:gd name="T8" fmla="*/ 30 w 49"/>
                <a:gd name="T9" fmla="*/ 2 h 23"/>
                <a:gd name="T10" fmla="*/ 30 w 49"/>
                <a:gd name="T11" fmla="*/ 2 h 23"/>
                <a:gd name="T12" fmla="*/ 25 w 49"/>
                <a:gd name="T13" fmla="*/ 0 h 23"/>
                <a:gd name="T14" fmla="*/ 19 w 49"/>
                <a:gd name="T15" fmla="*/ 3 h 23"/>
                <a:gd name="T16" fmla="*/ 18 w 49"/>
                <a:gd name="T17" fmla="*/ 6 h 23"/>
                <a:gd name="T18" fmla="*/ 18 w 49"/>
                <a:gd name="T19" fmla="*/ 7 h 23"/>
                <a:gd name="T20" fmla="*/ 18 w 49"/>
                <a:gd name="T21" fmla="*/ 7 h 23"/>
                <a:gd name="T22" fmla="*/ 17 w 49"/>
                <a:gd name="T23" fmla="*/ 7 h 23"/>
                <a:gd name="T24" fmla="*/ 17 w 49"/>
                <a:gd name="T25" fmla="*/ 7 h 23"/>
                <a:gd name="T26" fmla="*/ 14 w 49"/>
                <a:gd name="T27" fmla="*/ 3 h 23"/>
                <a:gd name="T28" fmla="*/ 9 w 49"/>
                <a:gd name="T29" fmla="*/ 2 h 23"/>
                <a:gd name="T30" fmla="*/ 5 w 49"/>
                <a:gd name="T31" fmla="*/ 3 h 23"/>
                <a:gd name="T32" fmla="*/ 0 w 49"/>
                <a:gd name="T33" fmla="*/ 8 h 23"/>
                <a:gd name="T34" fmla="*/ 2 w 49"/>
                <a:gd name="T35" fmla="*/ 13 h 23"/>
                <a:gd name="T36" fmla="*/ 10 w 49"/>
                <a:gd name="T37" fmla="*/ 15 h 23"/>
                <a:gd name="T38" fmla="*/ 15 w 49"/>
                <a:gd name="T39" fmla="*/ 14 h 23"/>
                <a:gd name="T40" fmla="*/ 15 w 49"/>
                <a:gd name="T41" fmla="*/ 14 h 23"/>
                <a:gd name="T42" fmla="*/ 21 w 49"/>
                <a:gd name="T43" fmla="*/ 18 h 23"/>
                <a:gd name="T44" fmla="*/ 29 w 49"/>
                <a:gd name="T45" fmla="*/ 21 h 23"/>
                <a:gd name="T46" fmla="*/ 36 w 49"/>
                <a:gd name="T47" fmla="*/ 23 h 23"/>
                <a:gd name="T48" fmla="*/ 42 w 49"/>
                <a:gd name="T49" fmla="*/ 21 h 23"/>
                <a:gd name="T50" fmla="*/ 49 w 49"/>
                <a:gd name="T51" fmla="*/ 10 h 23"/>
                <a:gd name="T52" fmla="*/ 41 w 49"/>
                <a:gd name="T5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3"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2" y="0"/>
                    <a:pt x="3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3" y="0"/>
                    <a:pt x="21" y="1"/>
                    <a:pt x="19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4"/>
                    <a:pt x="14" y="3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7"/>
                    <a:pt x="19" y="18"/>
                    <a:pt x="21" y="18"/>
                  </a:cubicBezTo>
                  <a:cubicBezTo>
                    <a:pt x="24" y="19"/>
                    <a:pt x="26" y="20"/>
                    <a:pt x="29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8" y="23"/>
                    <a:pt x="40" y="22"/>
                    <a:pt x="42" y="21"/>
                  </a:cubicBezTo>
                  <a:cubicBezTo>
                    <a:pt x="45" y="19"/>
                    <a:pt x="49" y="15"/>
                    <a:pt x="49" y="10"/>
                  </a:cubicBezTo>
                  <a:cubicBezTo>
                    <a:pt x="49" y="9"/>
                    <a:pt x="48" y="4"/>
                    <a:pt x="41" y="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1757998" y="8544543"/>
              <a:ext cx="387781" cy="158658"/>
            </a:xfrm>
            <a:custGeom>
              <a:avLst/>
              <a:gdLst>
                <a:gd name="T0" fmla="*/ 71 w 71"/>
                <a:gd name="T1" fmla="*/ 6 h 32"/>
                <a:gd name="T2" fmla="*/ 70 w 71"/>
                <a:gd name="T3" fmla="*/ 1 h 32"/>
                <a:gd name="T4" fmla="*/ 66 w 71"/>
                <a:gd name="T5" fmla="*/ 0 h 32"/>
                <a:gd name="T6" fmla="*/ 56 w 71"/>
                <a:gd name="T7" fmla="*/ 5 h 32"/>
                <a:gd name="T8" fmla="*/ 46 w 71"/>
                <a:gd name="T9" fmla="*/ 13 h 32"/>
                <a:gd name="T10" fmla="*/ 41 w 71"/>
                <a:gd name="T11" fmla="*/ 15 h 32"/>
                <a:gd name="T12" fmla="*/ 36 w 71"/>
                <a:gd name="T13" fmla="*/ 17 h 32"/>
                <a:gd name="T14" fmla="*/ 34 w 71"/>
                <a:gd name="T15" fmla="*/ 16 h 32"/>
                <a:gd name="T16" fmla="*/ 33 w 71"/>
                <a:gd name="T17" fmla="*/ 16 h 32"/>
                <a:gd name="T18" fmla="*/ 29 w 71"/>
                <a:gd name="T19" fmla="*/ 14 h 32"/>
                <a:gd name="T20" fmla="*/ 24 w 71"/>
                <a:gd name="T21" fmla="*/ 16 h 32"/>
                <a:gd name="T22" fmla="*/ 23 w 71"/>
                <a:gd name="T23" fmla="*/ 18 h 32"/>
                <a:gd name="T24" fmla="*/ 23 w 71"/>
                <a:gd name="T25" fmla="*/ 18 h 32"/>
                <a:gd name="T26" fmla="*/ 19 w 71"/>
                <a:gd name="T27" fmla="*/ 14 h 32"/>
                <a:gd name="T28" fmla="*/ 16 w 71"/>
                <a:gd name="T29" fmla="*/ 12 h 32"/>
                <a:gd name="T30" fmla="*/ 14 w 71"/>
                <a:gd name="T31" fmla="*/ 11 h 32"/>
                <a:gd name="T32" fmla="*/ 15 w 71"/>
                <a:gd name="T33" fmla="*/ 10 h 32"/>
                <a:gd name="T34" fmla="*/ 14 w 71"/>
                <a:gd name="T35" fmla="*/ 5 h 32"/>
                <a:gd name="T36" fmla="*/ 10 w 71"/>
                <a:gd name="T37" fmla="*/ 2 h 32"/>
                <a:gd name="T38" fmla="*/ 5 w 71"/>
                <a:gd name="T39" fmla="*/ 5 h 32"/>
                <a:gd name="T40" fmla="*/ 2 w 71"/>
                <a:gd name="T41" fmla="*/ 12 h 32"/>
                <a:gd name="T42" fmla="*/ 3 w 71"/>
                <a:gd name="T43" fmla="*/ 22 h 32"/>
                <a:gd name="T44" fmla="*/ 8 w 71"/>
                <a:gd name="T45" fmla="*/ 25 h 32"/>
                <a:gd name="T46" fmla="*/ 10 w 71"/>
                <a:gd name="T47" fmla="*/ 25 h 32"/>
                <a:gd name="T48" fmla="*/ 11 w 71"/>
                <a:gd name="T49" fmla="*/ 25 h 32"/>
                <a:gd name="T50" fmla="*/ 11 w 71"/>
                <a:gd name="T51" fmla="*/ 25 h 32"/>
                <a:gd name="T52" fmla="*/ 12 w 71"/>
                <a:gd name="T53" fmla="*/ 26 h 32"/>
                <a:gd name="T54" fmla="*/ 15 w 71"/>
                <a:gd name="T55" fmla="*/ 30 h 32"/>
                <a:gd name="T56" fmla="*/ 18 w 71"/>
                <a:gd name="T57" fmla="*/ 30 h 32"/>
                <a:gd name="T58" fmla="*/ 22 w 71"/>
                <a:gd name="T59" fmla="*/ 28 h 32"/>
                <a:gd name="T60" fmla="*/ 25 w 71"/>
                <a:gd name="T61" fmla="*/ 28 h 32"/>
                <a:gd name="T62" fmla="*/ 27 w 71"/>
                <a:gd name="T63" fmla="*/ 28 h 32"/>
                <a:gd name="T64" fmla="*/ 31 w 71"/>
                <a:gd name="T65" fmla="*/ 29 h 32"/>
                <a:gd name="T66" fmla="*/ 33 w 71"/>
                <a:gd name="T67" fmla="*/ 28 h 32"/>
                <a:gd name="T68" fmla="*/ 34 w 71"/>
                <a:gd name="T69" fmla="*/ 28 h 32"/>
                <a:gd name="T70" fmla="*/ 37 w 71"/>
                <a:gd name="T71" fmla="*/ 28 h 32"/>
                <a:gd name="T72" fmla="*/ 38 w 71"/>
                <a:gd name="T73" fmla="*/ 28 h 32"/>
                <a:gd name="T74" fmla="*/ 40 w 71"/>
                <a:gd name="T75" fmla="*/ 28 h 32"/>
                <a:gd name="T76" fmla="*/ 44 w 71"/>
                <a:gd name="T77" fmla="*/ 28 h 32"/>
                <a:gd name="T78" fmla="*/ 47 w 71"/>
                <a:gd name="T79" fmla="*/ 27 h 32"/>
                <a:gd name="T80" fmla="*/ 51 w 71"/>
                <a:gd name="T81" fmla="*/ 29 h 32"/>
                <a:gd name="T82" fmla="*/ 58 w 71"/>
                <a:gd name="T83" fmla="*/ 32 h 32"/>
                <a:gd name="T84" fmla="*/ 63 w 71"/>
                <a:gd name="T85" fmla="*/ 27 h 32"/>
                <a:gd name="T86" fmla="*/ 66 w 71"/>
                <a:gd name="T87" fmla="*/ 25 h 32"/>
                <a:gd name="T88" fmla="*/ 66 w 71"/>
                <a:gd name="T89" fmla="*/ 19 h 32"/>
                <a:gd name="T90" fmla="*/ 63 w 71"/>
                <a:gd name="T91" fmla="*/ 16 h 32"/>
                <a:gd name="T92" fmla="*/ 71 w 71"/>
                <a:gd name="T9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2">
                  <a:moveTo>
                    <a:pt x="71" y="6"/>
                  </a:moveTo>
                  <a:cubicBezTo>
                    <a:pt x="71" y="4"/>
                    <a:pt x="71" y="2"/>
                    <a:pt x="70" y="1"/>
                  </a:cubicBezTo>
                  <a:cubicBezTo>
                    <a:pt x="69" y="0"/>
                    <a:pt x="68" y="0"/>
                    <a:pt x="66" y="0"/>
                  </a:cubicBezTo>
                  <a:cubicBezTo>
                    <a:pt x="62" y="0"/>
                    <a:pt x="56" y="5"/>
                    <a:pt x="56" y="5"/>
                  </a:cubicBezTo>
                  <a:cubicBezTo>
                    <a:pt x="53" y="8"/>
                    <a:pt x="50" y="11"/>
                    <a:pt x="46" y="13"/>
                  </a:cubicBezTo>
                  <a:cubicBezTo>
                    <a:pt x="44" y="13"/>
                    <a:pt x="42" y="14"/>
                    <a:pt x="41" y="15"/>
                  </a:cubicBezTo>
                  <a:cubicBezTo>
                    <a:pt x="39" y="16"/>
                    <a:pt x="37" y="17"/>
                    <a:pt x="36" y="17"/>
                  </a:cubicBezTo>
                  <a:cubicBezTo>
                    <a:pt x="35" y="17"/>
                    <a:pt x="35" y="17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2" y="15"/>
                    <a:pt x="30" y="14"/>
                    <a:pt x="29" y="14"/>
                  </a:cubicBezTo>
                  <a:cubicBezTo>
                    <a:pt x="27" y="14"/>
                    <a:pt x="26" y="15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5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4" y="3"/>
                    <a:pt x="12" y="2"/>
                    <a:pt x="10" y="2"/>
                  </a:cubicBezTo>
                  <a:cubicBezTo>
                    <a:pt x="8" y="2"/>
                    <a:pt x="7" y="3"/>
                    <a:pt x="5" y="5"/>
                  </a:cubicBezTo>
                  <a:cubicBezTo>
                    <a:pt x="4" y="7"/>
                    <a:pt x="3" y="9"/>
                    <a:pt x="2" y="12"/>
                  </a:cubicBezTo>
                  <a:cubicBezTo>
                    <a:pt x="2" y="13"/>
                    <a:pt x="0" y="18"/>
                    <a:pt x="3" y="22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7"/>
                    <a:pt x="13" y="29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30"/>
                    <a:pt x="21" y="29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8" y="28"/>
                    <a:pt x="29" y="29"/>
                    <a:pt x="31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8" y="27"/>
                    <a:pt x="50" y="28"/>
                    <a:pt x="51" y="29"/>
                  </a:cubicBezTo>
                  <a:cubicBezTo>
                    <a:pt x="53" y="30"/>
                    <a:pt x="56" y="32"/>
                    <a:pt x="58" y="32"/>
                  </a:cubicBezTo>
                  <a:cubicBezTo>
                    <a:pt x="59" y="32"/>
                    <a:pt x="62" y="31"/>
                    <a:pt x="63" y="27"/>
                  </a:cubicBezTo>
                  <a:cubicBezTo>
                    <a:pt x="64" y="27"/>
                    <a:pt x="65" y="26"/>
                    <a:pt x="66" y="25"/>
                  </a:cubicBezTo>
                  <a:cubicBezTo>
                    <a:pt x="67" y="23"/>
                    <a:pt x="67" y="21"/>
                    <a:pt x="66" y="19"/>
                  </a:cubicBezTo>
                  <a:cubicBezTo>
                    <a:pt x="65" y="18"/>
                    <a:pt x="64" y="17"/>
                    <a:pt x="63" y="16"/>
                  </a:cubicBezTo>
                  <a:cubicBezTo>
                    <a:pt x="67" y="13"/>
                    <a:pt x="71" y="9"/>
                    <a:pt x="71" y="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7338530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9203570" y="6084404"/>
              <a:ext cx="3061210" cy="3318761"/>
            </a:xfrm>
            <a:custGeom>
              <a:avLst/>
              <a:gdLst>
                <a:gd name="T0" fmla="*/ 399 w 562"/>
                <a:gd name="T1" fmla="*/ 295 h 669"/>
                <a:gd name="T2" fmla="*/ 394 w 562"/>
                <a:gd name="T3" fmla="*/ 338 h 669"/>
                <a:gd name="T4" fmla="*/ 350 w 562"/>
                <a:gd name="T5" fmla="*/ 333 h 669"/>
                <a:gd name="T6" fmla="*/ 329 w 562"/>
                <a:gd name="T7" fmla="*/ 314 h 669"/>
                <a:gd name="T8" fmla="*/ 298 w 562"/>
                <a:gd name="T9" fmla="*/ 289 h 669"/>
                <a:gd name="T10" fmla="*/ 293 w 562"/>
                <a:gd name="T11" fmla="*/ 248 h 669"/>
                <a:gd name="T12" fmla="*/ 298 w 562"/>
                <a:gd name="T13" fmla="*/ 228 h 669"/>
                <a:gd name="T14" fmla="*/ 367 w 562"/>
                <a:gd name="T15" fmla="*/ 209 h 669"/>
                <a:gd name="T16" fmla="*/ 329 w 562"/>
                <a:gd name="T17" fmla="*/ 167 h 669"/>
                <a:gd name="T18" fmla="*/ 295 w 562"/>
                <a:gd name="T19" fmla="*/ 75 h 669"/>
                <a:gd name="T20" fmla="*/ 276 w 562"/>
                <a:gd name="T21" fmla="*/ 60 h 669"/>
                <a:gd name="T22" fmla="*/ 257 w 562"/>
                <a:gd name="T23" fmla="*/ 33 h 669"/>
                <a:gd name="T24" fmla="*/ 259 w 562"/>
                <a:gd name="T25" fmla="*/ 65 h 669"/>
                <a:gd name="T26" fmla="*/ 257 w 562"/>
                <a:gd name="T27" fmla="*/ 90 h 669"/>
                <a:gd name="T28" fmla="*/ 247 w 562"/>
                <a:gd name="T29" fmla="*/ 109 h 669"/>
                <a:gd name="T30" fmla="*/ 227 w 562"/>
                <a:gd name="T31" fmla="*/ 113 h 669"/>
                <a:gd name="T32" fmla="*/ 200 w 562"/>
                <a:gd name="T33" fmla="*/ 106 h 669"/>
                <a:gd name="T34" fmla="*/ 186 w 562"/>
                <a:gd name="T35" fmla="*/ 87 h 669"/>
                <a:gd name="T36" fmla="*/ 173 w 562"/>
                <a:gd name="T37" fmla="*/ 53 h 669"/>
                <a:gd name="T38" fmla="*/ 154 w 562"/>
                <a:gd name="T39" fmla="*/ 32 h 669"/>
                <a:gd name="T40" fmla="*/ 135 w 562"/>
                <a:gd name="T41" fmla="*/ 35 h 669"/>
                <a:gd name="T42" fmla="*/ 108 w 562"/>
                <a:gd name="T43" fmla="*/ 14 h 669"/>
                <a:gd name="T44" fmla="*/ 76 w 562"/>
                <a:gd name="T45" fmla="*/ 1 h 669"/>
                <a:gd name="T46" fmla="*/ 58 w 562"/>
                <a:gd name="T47" fmla="*/ 15 h 669"/>
                <a:gd name="T48" fmla="*/ 39 w 562"/>
                <a:gd name="T49" fmla="*/ 13 h 669"/>
                <a:gd name="T50" fmla="*/ 11 w 562"/>
                <a:gd name="T51" fmla="*/ 49 h 669"/>
                <a:gd name="T52" fmla="*/ 12 w 562"/>
                <a:gd name="T53" fmla="*/ 79 h 669"/>
                <a:gd name="T54" fmla="*/ 26 w 562"/>
                <a:gd name="T55" fmla="*/ 102 h 669"/>
                <a:gd name="T56" fmla="*/ 30 w 562"/>
                <a:gd name="T57" fmla="*/ 119 h 669"/>
                <a:gd name="T58" fmla="*/ 48 w 562"/>
                <a:gd name="T59" fmla="*/ 184 h 669"/>
                <a:gd name="T60" fmla="*/ 73 w 562"/>
                <a:gd name="T61" fmla="*/ 231 h 669"/>
                <a:gd name="T62" fmla="*/ 86 w 562"/>
                <a:gd name="T63" fmla="*/ 250 h 669"/>
                <a:gd name="T64" fmla="*/ 61 w 562"/>
                <a:gd name="T65" fmla="*/ 283 h 669"/>
                <a:gd name="T66" fmla="*/ 25 w 562"/>
                <a:gd name="T67" fmla="*/ 329 h 669"/>
                <a:gd name="T68" fmla="*/ 40 w 562"/>
                <a:gd name="T69" fmla="*/ 347 h 669"/>
                <a:gd name="T70" fmla="*/ 59 w 562"/>
                <a:gd name="T71" fmla="*/ 403 h 669"/>
                <a:gd name="T72" fmla="*/ 46 w 562"/>
                <a:gd name="T73" fmla="*/ 432 h 669"/>
                <a:gd name="T74" fmla="*/ 99 w 562"/>
                <a:gd name="T75" fmla="*/ 639 h 669"/>
                <a:gd name="T76" fmla="*/ 183 w 562"/>
                <a:gd name="T77" fmla="*/ 658 h 669"/>
                <a:gd name="T78" fmla="*/ 226 w 562"/>
                <a:gd name="T79" fmla="*/ 661 h 669"/>
                <a:gd name="T80" fmla="*/ 286 w 562"/>
                <a:gd name="T81" fmla="*/ 655 h 669"/>
                <a:gd name="T82" fmla="*/ 330 w 562"/>
                <a:gd name="T83" fmla="*/ 613 h 669"/>
                <a:gd name="T84" fmla="*/ 339 w 562"/>
                <a:gd name="T85" fmla="*/ 546 h 669"/>
                <a:gd name="T86" fmla="*/ 359 w 562"/>
                <a:gd name="T87" fmla="*/ 509 h 669"/>
                <a:gd name="T88" fmla="*/ 414 w 562"/>
                <a:gd name="T89" fmla="*/ 484 h 669"/>
                <a:gd name="T90" fmla="*/ 442 w 562"/>
                <a:gd name="T91" fmla="*/ 468 h 669"/>
                <a:gd name="T92" fmla="*/ 446 w 562"/>
                <a:gd name="T93" fmla="*/ 436 h 669"/>
                <a:gd name="T94" fmla="*/ 309 w 562"/>
                <a:gd name="T95" fmla="*/ 562 h 669"/>
                <a:gd name="T96" fmla="*/ 308 w 562"/>
                <a:gd name="T97" fmla="*/ 554 h 669"/>
                <a:gd name="T98" fmla="*/ 318 w 562"/>
                <a:gd name="T99" fmla="*/ 532 h 669"/>
                <a:gd name="T100" fmla="*/ 350 w 562"/>
                <a:gd name="T101" fmla="*/ 457 h 669"/>
                <a:gd name="T102" fmla="*/ 372 w 562"/>
                <a:gd name="T103" fmla="*/ 411 h 669"/>
                <a:gd name="T104" fmla="*/ 412 w 562"/>
                <a:gd name="T105" fmla="*/ 390 h 669"/>
                <a:gd name="T106" fmla="*/ 435 w 562"/>
                <a:gd name="T107" fmla="*/ 383 h 669"/>
                <a:gd name="T108" fmla="*/ 459 w 562"/>
                <a:gd name="T109" fmla="*/ 373 h 669"/>
                <a:gd name="T110" fmla="*/ 477 w 562"/>
                <a:gd name="T111" fmla="*/ 365 h 669"/>
                <a:gd name="T112" fmla="*/ 507 w 562"/>
                <a:gd name="T113" fmla="*/ 351 h 669"/>
                <a:gd name="T114" fmla="*/ 532 w 562"/>
                <a:gd name="T115" fmla="*/ 311 h 669"/>
                <a:gd name="T116" fmla="*/ 547 w 562"/>
                <a:gd name="T117" fmla="*/ 2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2" h="669">
                  <a:moveTo>
                    <a:pt x="551" y="246"/>
                  </a:moveTo>
                  <a:cubicBezTo>
                    <a:pt x="549" y="248"/>
                    <a:pt x="549" y="248"/>
                    <a:pt x="549" y="248"/>
                  </a:cubicBezTo>
                  <a:cubicBezTo>
                    <a:pt x="538" y="253"/>
                    <a:pt x="526" y="259"/>
                    <a:pt x="515" y="265"/>
                  </a:cubicBezTo>
                  <a:cubicBezTo>
                    <a:pt x="513" y="266"/>
                    <a:pt x="513" y="266"/>
                    <a:pt x="513" y="266"/>
                  </a:cubicBezTo>
                  <a:cubicBezTo>
                    <a:pt x="488" y="279"/>
                    <a:pt x="461" y="292"/>
                    <a:pt x="435" y="306"/>
                  </a:cubicBezTo>
                  <a:cubicBezTo>
                    <a:pt x="430" y="308"/>
                    <a:pt x="425" y="310"/>
                    <a:pt x="421" y="313"/>
                  </a:cubicBezTo>
                  <a:cubicBezTo>
                    <a:pt x="418" y="314"/>
                    <a:pt x="416" y="314"/>
                    <a:pt x="414" y="314"/>
                  </a:cubicBezTo>
                  <a:cubicBezTo>
                    <a:pt x="409" y="314"/>
                    <a:pt x="406" y="312"/>
                    <a:pt x="401" y="308"/>
                  </a:cubicBezTo>
                  <a:cubicBezTo>
                    <a:pt x="397" y="303"/>
                    <a:pt x="398" y="299"/>
                    <a:pt x="399" y="295"/>
                  </a:cubicBezTo>
                  <a:cubicBezTo>
                    <a:pt x="399" y="291"/>
                    <a:pt x="400" y="288"/>
                    <a:pt x="397" y="284"/>
                  </a:cubicBezTo>
                  <a:cubicBezTo>
                    <a:pt x="395" y="281"/>
                    <a:pt x="393" y="280"/>
                    <a:pt x="391" y="280"/>
                  </a:cubicBezTo>
                  <a:cubicBezTo>
                    <a:pt x="390" y="280"/>
                    <a:pt x="390" y="280"/>
                    <a:pt x="389" y="280"/>
                  </a:cubicBezTo>
                  <a:cubicBezTo>
                    <a:pt x="386" y="281"/>
                    <a:pt x="383" y="287"/>
                    <a:pt x="383" y="292"/>
                  </a:cubicBezTo>
                  <a:cubicBezTo>
                    <a:pt x="383" y="297"/>
                    <a:pt x="386" y="300"/>
                    <a:pt x="389" y="303"/>
                  </a:cubicBezTo>
                  <a:cubicBezTo>
                    <a:pt x="391" y="306"/>
                    <a:pt x="392" y="308"/>
                    <a:pt x="394" y="311"/>
                  </a:cubicBezTo>
                  <a:cubicBezTo>
                    <a:pt x="396" y="317"/>
                    <a:pt x="396" y="325"/>
                    <a:pt x="395" y="333"/>
                  </a:cubicBezTo>
                  <a:cubicBezTo>
                    <a:pt x="395" y="334"/>
                    <a:pt x="395" y="336"/>
                    <a:pt x="395" y="337"/>
                  </a:cubicBezTo>
                  <a:cubicBezTo>
                    <a:pt x="395" y="338"/>
                    <a:pt x="395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2" y="338"/>
                    <a:pt x="387" y="335"/>
                    <a:pt x="379" y="329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6" y="327"/>
                    <a:pt x="375" y="326"/>
                    <a:pt x="373" y="326"/>
                  </a:cubicBezTo>
                  <a:cubicBezTo>
                    <a:pt x="371" y="326"/>
                    <a:pt x="369" y="327"/>
                    <a:pt x="367" y="329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0" y="333"/>
                    <a:pt x="358" y="333"/>
                    <a:pt x="355" y="333"/>
                  </a:cubicBezTo>
                  <a:cubicBezTo>
                    <a:pt x="354" y="333"/>
                    <a:pt x="353" y="333"/>
                    <a:pt x="352" y="333"/>
                  </a:cubicBezTo>
                  <a:cubicBezTo>
                    <a:pt x="350" y="333"/>
                    <a:pt x="350" y="333"/>
                    <a:pt x="350" y="333"/>
                  </a:cubicBezTo>
                  <a:cubicBezTo>
                    <a:pt x="344" y="333"/>
                    <a:pt x="344" y="333"/>
                    <a:pt x="341" y="328"/>
                  </a:cubicBezTo>
                  <a:cubicBezTo>
                    <a:pt x="341" y="327"/>
                    <a:pt x="341" y="327"/>
                    <a:pt x="341" y="327"/>
                  </a:cubicBezTo>
                  <a:cubicBezTo>
                    <a:pt x="340" y="325"/>
                    <a:pt x="339" y="323"/>
                    <a:pt x="339" y="320"/>
                  </a:cubicBezTo>
                  <a:cubicBezTo>
                    <a:pt x="338" y="315"/>
                    <a:pt x="337" y="313"/>
                    <a:pt x="336" y="311"/>
                  </a:cubicBezTo>
                  <a:cubicBezTo>
                    <a:pt x="335" y="311"/>
                    <a:pt x="335" y="310"/>
                    <a:pt x="335" y="310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0" y="312"/>
                    <a:pt x="330" y="312"/>
                    <a:pt x="330" y="312"/>
                  </a:cubicBezTo>
                  <a:cubicBezTo>
                    <a:pt x="330" y="312"/>
                    <a:pt x="330" y="313"/>
                    <a:pt x="330" y="313"/>
                  </a:cubicBezTo>
                  <a:cubicBezTo>
                    <a:pt x="329" y="314"/>
                    <a:pt x="329" y="314"/>
                    <a:pt x="329" y="314"/>
                  </a:cubicBezTo>
                  <a:cubicBezTo>
                    <a:pt x="329" y="316"/>
                    <a:pt x="328" y="318"/>
                    <a:pt x="327" y="318"/>
                  </a:cubicBezTo>
                  <a:cubicBezTo>
                    <a:pt x="327" y="318"/>
                    <a:pt x="326" y="318"/>
                    <a:pt x="326" y="318"/>
                  </a:cubicBezTo>
                  <a:cubicBezTo>
                    <a:pt x="325" y="318"/>
                    <a:pt x="325" y="318"/>
                    <a:pt x="324" y="318"/>
                  </a:cubicBezTo>
                  <a:cubicBezTo>
                    <a:pt x="321" y="316"/>
                    <a:pt x="320" y="310"/>
                    <a:pt x="319" y="307"/>
                  </a:cubicBezTo>
                  <a:cubicBezTo>
                    <a:pt x="319" y="307"/>
                    <a:pt x="319" y="307"/>
                    <a:pt x="319" y="307"/>
                  </a:cubicBezTo>
                  <a:cubicBezTo>
                    <a:pt x="319" y="305"/>
                    <a:pt x="318" y="304"/>
                    <a:pt x="318" y="303"/>
                  </a:cubicBezTo>
                  <a:cubicBezTo>
                    <a:pt x="317" y="299"/>
                    <a:pt x="317" y="296"/>
                    <a:pt x="313" y="294"/>
                  </a:cubicBezTo>
                  <a:cubicBezTo>
                    <a:pt x="311" y="293"/>
                    <a:pt x="309" y="293"/>
                    <a:pt x="307" y="292"/>
                  </a:cubicBezTo>
                  <a:cubicBezTo>
                    <a:pt x="304" y="292"/>
                    <a:pt x="301" y="292"/>
                    <a:pt x="298" y="289"/>
                  </a:cubicBezTo>
                  <a:cubicBezTo>
                    <a:pt x="297" y="288"/>
                    <a:pt x="297" y="286"/>
                    <a:pt x="297" y="285"/>
                  </a:cubicBezTo>
                  <a:cubicBezTo>
                    <a:pt x="297" y="283"/>
                    <a:pt x="297" y="282"/>
                    <a:pt x="296" y="281"/>
                  </a:cubicBezTo>
                  <a:cubicBezTo>
                    <a:pt x="295" y="279"/>
                    <a:pt x="294" y="279"/>
                    <a:pt x="292" y="278"/>
                  </a:cubicBezTo>
                  <a:cubicBezTo>
                    <a:pt x="291" y="278"/>
                    <a:pt x="289" y="277"/>
                    <a:pt x="288" y="276"/>
                  </a:cubicBezTo>
                  <a:cubicBezTo>
                    <a:pt x="287" y="274"/>
                    <a:pt x="285" y="266"/>
                    <a:pt x="284" y="258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6" y="255"/>
                    <a:pt x="288" y="253"/>
                    <a:pt x="292" y="252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247"/>
                    <a:pt x="292" y="246"/>
                    <a:pt x="290" y="244"/>
                  </a:cubicBezTo>
                  <a:cubicBezTo>
                    <a:pt x="287" y="242"/>
                    <a:pt x="285" y="240"/>
                    <a:pt x="286" y="237"/>
                  </a:cubicBezTo>
                  <a:cubicBezTo>
                    <a:pt x="286" y="237"/>
                    <a:pt x="287" y="237"/>
                    <a:pt x="287" y="237"/>
                  </a:cubicBezTo>
                  <a:cubicBezTo>
                    <a:pt x="289" y="237"/>
                    <a:pt x="290" y="238"/>
                    <a:pt x="292" y="239"/>
                  </a:cubicBezTo>
                  <a:cubicBezTo>
                    <a:pt x="294" y="240"/>
                    <a:pt x="295" y="240"/>
                    <a:pt x="296" y="240"/>
                  </a:cubicBezTo>
                  <a:cubicBezTo>
                    <a:pt x="297" y="240"/>
                    <a:pt x="297" y="240"/>
                    <a:pt x="297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300" y="236"/>
                    <a:pt x="299" y="233"/>
                    <a:pt x="298" y="228"/>
                  </a:cubicBezTo>
                  <a:cubicBezTo>
                    <a:pt x="298" y="227"/>
                    <a:pt x="298" y="226"/>
                    <a:pt x="298" y="225"/>
                  </a:cubicBezTo>
                  <a:cubicBezTo>
                    <a:pt x="301" y="226"/>
                    <a:pt x="304" y="227"/>
                    <a:pt x="307" y="228"/>
                  </a:cubicBezTo>
                  <a:cubicBezTo>
                    <a:pt x="312" y="230"/>
                    <a:pt x="316" y="233"/>
                    <a:pt x="322" y="233"/>
                  </a:cubicBezTo>
                  <a:cubicBezTo>
                    <a:pt x="328" y="233"/>
                    <a:pt x="333" y="230"/>
                    <a:pt x="338" y="228"/>
                  </a:cubicBezTo>
                  <a:cubicBezTo>
                    <a:pt x="342" y="227"/>
                    <a:pt x="345" y="225"/>
                    <a:pt x="348" y="225"/>
                  </a:cubicBezTo>
                  <a:cubicBezTo>
                    <a:pt x="350" y="224"/>
                    <a:pt x="352" y="224"/>
                    <a:pt x="354" y="224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63" y="224"/>
                    <a:pt x="369" y="224"/>
                    <a:pt x="370" y="216"/>
                  </a:cubicBezTo>
                  <a:cubicBezTo>
                    <a:pt x="370" y="213"/>
                    <a:pt x="368" y="211"/>
                    <a:pt x="367" y="209"/>
                  </a:cubicBezTo>
                  <a:cubicBezTo>
                    <a:pt x="366" y="208"/>
                    <a:pt x="365" y="207"/>
                    <a:pt x="364" y="205"/>
                  </a:cubicBezTo>
                  <a:cubicBezTo>
                    <a:pt x="363" y="202"/>
                    <a:pt x="363" y="200"/>
                    <a:pt x="364" y="198"/>
                  </a:cubicBezTo>
                  <a:cubicBezTo>
                    <a:pt x="364" y="196"/>
                    <a:pt x="364" y="195"/>
                    <a:pt x="364" y="193"/>
                  </a:cubicBezTo>
                  <a:cubicBezTo>
                    <a:pt x="364" y="187"/>
                    <a:pt x="360" y="186"/>
                    <a:pt x="356" y="184"/>
                  </a:cubicBezTo>
                  <a:cubicBezTo>
                    <a:pt x="354" y="183"/>
                    <a:pt x="352" y="182"/>
                    <a:pt x="350" y="181"/>
                  </a:cubicBezTo>
                  <a:cubicBezTo>
                    <a:pt x="349" y="179"/>
                    <a:pt x="348" y="178"/>
                    <a:pt x="347" y="177"/>
                  </a:cubicBezTo>
                  <a:cubicBezTo>
                    <a:pt x="346" y="175"/>
                    <a:pt x="345" y="174"/>
                    <a:pt x="343" y="173"/>
                  </a:cubicBezTo>
                  <a:cubicBezTo>
                    <a:pt x="341" y="172"/>
                    <a:pt x="339" y="172"/>
                    <a:pt x="338" y="172"/>
                  </a:cubicBezTo>
                  <a:cubicBezTo>
                    <a:pt x="335" y="171"/>
                    <a:pt x="332" y="171"/>
                    <a:pt x="329" y="167"/>
                  </a:cubicBezTo>
                  <a:cubicBezTo>
                    <a:pt x="328" y="163"/>
                    <a:pt x="327" y="158"/>
                    <a:pt x="327" y="153"/>
                  </a:cubicBezTo>
                  <a:cubicBezTo>
                    <a:pt x="327" y="149"/>
                    <a:pt x="327" y="146"/>
                    <a:pt x="326" y="144"/>
                  </a:cubicBezTo>
                  <a:cubicBezTo>
                    <a:pt x="325" y="139"/>
                    <a:pt x="325" y="135"/>
                    <a:pt x="325" y="131"/>
                  </a:cubicBezTo>
                  <a:cubicBezTo>
                    <a:pt x="325" y="128"/>
                    <a:pt x="325" y="125"/>
                    <a:pt x="324" y="122"/>
                  </a:cubicBezTo>
                  <a:cubicBezTo>
                    <a:pt x="323" y="115"/>
                    <a:pt x="322" y="114"/>
                    <a:pt x="316" y="113"/>
                  </a:cubicBezTo>
                  <a:cubicBezTo>
                    <a:pt x="314" y="112"/>
                    <a:pt x="312" y="112"/>
                    <a:pt x="309" y="110"/>
                  </a:cubicBezTo>
                  <a:cubicBezTo>
                    <a:pt x="303" y="107"/>
                    <a:pt x="303" y="101"/>
                    <a:pt x="304" y="93"/>
                  </a:cubicBezTo>
                  <a:cubicBezTo>
                    <a:pt x="305" y="85"/>
                    <a:pt x="306" y="78"/>
                    <a:pt x="298" y="76"/>
                  </a:cubicBezTo>
                  <a:cubicBezTo>
                    <a:pt x="297" y="75"/>
                    <a:pt x="296" y="75"/>
                    <a:pt x="295" y="75"/>
                  </a:cubicBezTo>
                  <a:cubicBezTo>
                    <a:pt x="293" y="75"/>
                    <a:pt x="291" y="76"/>
                    <a:pt x="289" y="76"/>
                  </a:cubicBezTo>
                  <a:cubicBezTo>
                    <a:pt x="288" y="76"/>
                    <a:pt x="287" y="77"/>
                    <a:pt x="285" y="77"/>
                  </a:cubicBezTo>
                  <a:cubicBezTo>
                    <a:pt x="284" y="77"/>
                    <a:pt x="282" y="76"/>
                    <a:pt x="280" y="72"/>
                  </a:cubicBezTo>
                  <a:cubicBezTo>
                    <a:pt x="280" y="71"/>
                    <a:pt x="280" y="69"/>
                    <a:pt x="281" y="67"/>
                  </a:cubicBezTo>
                  <a:cubicBezTo>
                    <a:pt x="282" y="65"/>
                    <a:pt x="282" y="64"/>
                    <a:pt x="282" y="63"/>
                  </a:cubicBezTo>
                  <a:cubicBezTo>
                    <a:pt x="281" y="63"/>
                    <a:pt x="281" y="63"/>
                    <a:pt x="281" y="63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1" y="61"/>
                    <a:pt x="280" y="60"/>
                    <a:pt x="277" y="60"/>
                  </a:cubicBezTo>
                  <a:cubicBezTo>
                    <a:pt x="277" y="60"/>
                    <a:pt x="276" y="60"/>
                    <a:pt x="276" y="60"/>
                  </a:cubicBezTo>
                  <a:cubicBezTo>
                    <a:pt x="275" y="60"/>
                    <a:pt x="275" y="60"/>
                    <a:pt x="274" y="60"/>
                  </a:cubicBezTo>
                  <a:cubicBezTo>
                    <a:pt x="273" y="60"/>
                    <a:pt x="272" y="60"/>
                    <a:pt x="271" y="59"/>
                  </a:cubicBezTo>
                  <a:cubicBezTo>
                    <a:pt x="269" y="57"/>
                    <a:pt x="268" y="50"/>
                    <a:pt x="267" y="45"/>
                  </a:cubicBezTo>
                  <a:cubicBezTo>
                    <a:pt x="266" y="42"/>
                    <a:pt x="266" y="39"/>
                    <a:pt x="265" y="37"/>
                  </a:cubicBezTo>
                  <a:cubicBezTo>
                    <a:pt x="264" y="34"/>
                    <a:pt x="263" y="31"/>
                    <a:pt x="263" y="28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6" y="25"/>
                    <a:pt x="256" y="25"/>
                    <a:pt x="256" y="26"/>
                  </a:cubicBezTo>
                  <a:cubicBezTo>
                    <a:pt x="255" y="28"/>
                    <a:pt x="256" y="30"/>
                    <a:pt x="257" y="33"/>
                  </a:cubicBezTo>
                  <a:cubicBezTo>
                    <a:pt x="257" y="33"/>
                    <a:pt x="257" y="34"/>
                    <a:pt x="258" y="36"/>
                  </a:cubicBezTo>
                  <a:cubicBezTo>
                    <a:pt x="258" y="36"/>
                    <a:pt x="258" y="37"/>
                    <a:pt x="258" y="38"/>
                  </a:cubicBezTo>
                  <a:cubicBezTo>
                    <a:pt x="258" y="39"/>
                    <a:pt x="259" y="40"/>
                    <a:pt x="259" y="41"/>
                  </a:cubicBezTo>
                  <a:cubicBezTo>
                    <a:pt x="259" y="43"/>
                    <a:pt x="259" y="44"/>
                    <a:pt x="259" y="46"/>
                  </a:cubicBezTo>
                  <a:cubicBezTo>
                    <a:pt x="259" y="47"/>
                    <a:pt x="258" y="47"/>
                    <a:pt x="257" y="48"/>
                  </a:cubicBezTo>
                  <a:cubicBezTo>
                    <a:pt x="257" y="49"/>
                    <a:pt x="256" y="49"/>
                    <a:pt x="256" y="50"/>
                  </a:cubicBezTo>
                  <a:cubicBezTo>
                    <a:pt x="254" y="52"/>
                    <a:pt x="253" y="55"/>
                    <a:pt x="254" y="59"/>
                  </a:cubicBezTo>
                  <a:cubicBezTo>
                    <a:pt x="254" y="62"/>
                    <a:pt x="257" y="63"/>
                    <a:pt x="258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6"/>
                    <a:pt x="260" y="67"/>
                    <a:pt x="260" y="70"/>
                  </a:cubicBezTo>
                  <a:cubicBezTo>
                    <a:pt x="260" y="71"/>
                    <a:pt x="260" y="72"/>
                    <a:pt x="260" y="73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60" y="76"/>
                    <a:pt x="260" y="78"/>
                    <a:pt x="262" y="8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2"/>
                    <a:pt x="261" y="83"/>
                  </a:cubicBezTo>
                  <a:cubicBezTo>
                    <a:pt x="260" y="84"/>
                    <a:pt x="259" y="85"/>
                    <a:pt x="259" y="86"/>
                  </a:cubicBezTo>
                  <a:cubicBezTo>
                    <a:pt x="259" y="86"/>
                    <a:pt x="259" y="87"/>
                    <a:pt x="258" y="87"/>
                  </a:cubicBezTo>
                  <a:cubicBezTo>
                    <a:pt x="258" y="88"/>
                    <a:pt x="257" y="89"/>
                    <a:pt x="257" y="90"/>
                  </a:cubicBezTo>
                  <a:cubicBezTo>
                    <a:pt x="257" y="90"/>
                    <a:pt x="257" y="91"/>
                    <a:pt x="257" y="91"/>
                  </a:cubicBezTo>
                  <a:cubicBezTo>
                    <a:pt x="257" y="91"/>
                    <a:pt x="256" y="91"/>
                    <a:pt x="256" y="91"/>
                  </a:cubicBezTo>
                  <a:cubicBezTo>
                    <a:pt x="256" y="91"/>
                    <a:pt x="255" y="91"/>
                    <a:pt x="255" y="91"/>
                  </a:cubicBezTo>
                  <a:cubicBezTo>
                    <a:pt x="253" y="91"/>
                    <a:pt x="251" y="91"/>
                    <a:pt x="250" y="92"/>
                  </a:cubicBezTo>
                  <a:cubicBezTo>
                    <a:pt x="248" y="95"/>
                    <a:pt x="248" y="100"/>
                    <a:pt x="248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5"/>
                    <a:pt x="249" y="106"/>
                    <a:pt x="249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9"/>
                    <a:pt x="247" y="109"/>
                  </a:cubicBezTo>
                  <a:cubicBezTo>
                    <a:pt x="245" y="109"/>
                    <a:pt x="244" y="110"/>
                    <a:pt x="243" y="111"/>
                  </a:cubicBezTo>
                  <a:cubicBezTo>
                    <a:pt x="241" y="113"/>
                    <a:pt x="240" y="115"/>
                    <a:pt x="239" y="117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39" y="119"/>
                    <a:pt x="239" y="120"/>
                    <a:pt x="239" y="120"/>
                  </a:cubicBezTo>
                  <a:cubicBezTo>
                    <a:pt x="238" y="120"/>
                    <a:pt x="238" y="120"/>
                    <a:pt x="237" y="120"/>
                  </a:cubicBezTo>
                  <a:cubicBezTo>
                    <a:pt x="237" y="120"/>
                    <a:pt x="237" y="120"/>
                    <a:pt x="236" y="120"/>
                  </a:cubicBezTo>
                  <a:cubicBezTo>
                    <a:pt x="236" y="120"/>
                    <a:pt x="235" y="119"/>
                    <a:pt x="234" y="118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32" y="115"/>
                    <a:pt x="230" y="113"/>
                    <a:pt x="227" y="113"/>
                  </a:cubicBezTo>
                  <a:cubicBezTo>
                    <a:pt x="226" y="112"/>
                    <a:pt x="225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0" y="111"/>
                  </a:cubicBezTo>
                  <a:cubicBezTo>
                    <a:pt x="220" y="111"/>
                    <a:pt x="220" y="110"/>
                    <a:pt x="219" y="110"/>
                  </a:cubicBezTo>
                  <a:cubicBezTo>
                    <a:pt x="219" y="108"/>
                    <a:pt x="218" y="107"/>
                    <a:pt x="216" y="106"/>
                  </a:cubicBezTo>
                  <a:cubicBezTo>
                    <a:pt x="214" y="104"/>
                    <a:pt x="212" y="104"/>
                    <a:pt x="210" y="104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7" y="104"/>
                    <a:pt x="206" y="104"/>
                  </a:cubicBezTo>
                  <a:cubicBezTo>
                    <a:pt x="204" y="104"/>
                    <a:pt x="202" y="104"/>
                    <a:pt x="200" y="106"/>
                  </a:cubicBezTo>
                  <a:cubicBezTo>
                    <a:pt x="199" y="106"/>
                    <a:pt x="197" y="107"/>
                    <a:pt x="196" y="108"/>
                  </a:cubicBezTo>
                  <a:cubicBezTo>
                    <a:pt x="197" y="106"/>
                    <a:pt x="197" y="105"/>
                    <a:pt x="197" y="103"/>
                  </a:cubicBezTo>
                  <a:cubicBezTo>
                    <a:pt x="197" y="103"/>
                    <a:pt x="197" y="102"/>
                    <a:pt x="198" y="101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99"/>
                    <a:pt x="199" y="95"/>
                    <a:pt x="196" y="93"/>
                  </a:cubicBezTo>
                  <a:cubicBezTo>
                    <a:pt x="195" y="92"/>
                    <a:pt x="194" y="91"/>
                    <a:pt x="192" y="91"/>
                  </a:cubicBezTo>
                  <a:cubicBezTo>
                    <a:pt x="191" y="91"/>
                    <a:pt x="190" y="92"/>
                    <a:pt x="189" y="92"/>
                  </a:cubicBezTo>
                  <a:cubicBezTo>
                    <a:pt x="188" y="92"/>
                    <a:pt x="187" y="93"/>
                    <a:pt x="187" y="93"/>
                  </a:cubicBezTo>
                  <a:cubicBezTo>
                    <a:pt x="187" y="92"/>
                    <a:pt x="186" y="91"/>
                    <a:pt x="186" y="87"/>
                  </a:cubicBezTo>
                  <a:cubicBezTo>
                    <a:pt x="186" y="81"/>
                    <a:pt x="184" y="79"/>
                    <a:pt x="182" y="75"/>
                  </a:cubicBezTo>
                  <a:cubicBezTo>
                    <a:pt x="181" y="73"/>
                    <a:pt x="181" y="72"/>
                    <a:pt x="181" y="70"/>
                  </a:cubicBezTo>
                  <a:cubicBezTo>
                    <a:pt x="181" y="66"/>
                    <a:pt x="180" y="63"/>
                    <a:pt x="177" y="61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8"/>
                    <a:pt x="174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3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4"/>
                    <a:pt x="173" y="54"/>
                    <a:pt x="173" y="53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2" y="49"/>
                    <a:pt x="172" y="48"/>
                    <a:pt x="173" y="46"/>
                  </a:cubicBezTo>
                  <a:cubicBezTo>
                    <a:pt x="173" y="45"/>
                    <a:pt x="173" y="45"/>
                    <a:pt x="174" y="44"/>
                  </a:cubicBezTo>
                  <a:cubicBezTo>
                    <a:pt x="175" y="41"/>
                    <a:pt x="177" y="35"/>
                    <a:pt x="172" y="33"/>
                  </a:cubicBezTo>
                  <a:cubicBezTo>
                    <a:pt x="170" y="32"/>
                    <a:pt x="169" y="32"/>
                    <a:pt x="168" y="32"/>
                  </a:cubicBezTo>
                  <a:cubicBezTo>
                    <a:pt x="165" y="32"/>
                    <a:pt x="164" y="35"/>
                    <a:pt x="163" y="36"/>
                  </a:cubicBezTo>
                  <a:cubicBezTo>
                    <a:pt x="163" y="37"/>
                    <a:pt x="162" y="38"/>
                    <a:pt x="162" y="38"/>
                  </a:cubicBezTo>
                  <a:cubicBezTo>
                    <a:pt x="162" y="38"/>
                    <a:pt x="161" y="37"/>
                    <a:pt x="160" y="36"/>
                  </a:cubicBezTo>
                  <a:cubicBezTo>
                    <a:pt x="159" y="34"/>
                    <a:pt x="157" y="32"/>
                    <a:pt x="154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0" y="32"/>
                    <a:pt x="149" y="34"/>
                    <a:pt x="148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5" y="35"/>
                  </a:cubicBezTo>
                  <a:cubicBezTo>
                    <a:pt x="145" y="35"/>
                    <a:pt x="144" y="35"/>
                    <a:pt x="144" y="35"/>
                  </a:cubicBezTo>
                  <a:cubicBezTo>
                    <a:pt x="143" y="35"/>
                    <a:pt x="142" y="35"/>
                    <a:pt x="142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6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3" y="35"/>
                    <a:pt x="132" y="35"/>
                    <a:pt x="131" y="34"/>
                  </a:cubicBezTo>
                  <a:cubicBezTo>
                    <a:pt x="129" y="34"/>
                    <a:pt x="126" y="31"/>
                    <a:pt x="126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5"/>
                    <a:pt x="126" y="23"/>
                    <a:pt x="124" y="21"/>
                  </a:cubicBezTo>
                  <a:cubicBezTo>
                    <a:pt x="122" y="19"/>
                    <a:pt x="119" y="18"/>
                    <a:pt x="116" y="18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2" y="14"/>
                    <a:pt x="110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2"/>
                    <a:pt x="104" y="11"/>
                    <a:pt x="103" y="10"/>
                  </a:cubicBezTo>
                  <a:cubicBezTo>
                    <a:pt x="101" y="9"/>
                    <a:pt x="100" y="9"/>
                    <a:pt x="98" y="8"/>
                  </a:cubicBezTo>
                  <a:cubicBezTo>
                    <a:pt x="98" y="8"/>
                    <a:pt x="97" y="8"/>
                    <a:pt x="96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4" y="5"/>
                    <a:pt x="93" y="5"/>
                    <a:pt x="93" y="5"/>
                  </a:cubicBezTo>
                  <a:cubicBezTo>
                    <a:pt x="88" y="2"/>
                    <a:pt x="85" y="0"/>
                    <a:pt x="81" y="0"/>
                  </a:cubicBezTo>
                  <a:cubicBezTo>
                    <a:pt x="80" y="0"/>
                    <a:pt x="78" y="1"/>
                    <a:pt x="76" y="1"/>
                  </a:cubicBezTo>
                  <a:cubicBezTo>
                    <a:pt x="74" y="3"/>
                    <a:pt x="72" y="4"/>
                    <a:pt x="70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4" y="10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4" y="14"/>
                    <a:pt x="43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1" y="10"/>
                    <a:pt x="27" y="9"/>
                    <a:pt x="22" y="9"/>
                  </a:cubicBezTo>
                  <a:cubicBezTo>
                    <a:pt x="20" y="9"/>
                    <a:pt x="19" y="9"/>
                    <a:pt x="17" y="9"/>
                  </a:cubicBezTo>
                  <a:cubicBezTo>
                    <a:pt x="12" y="10"/>
                    <a:pt x="8" y="12"/>
                    <a:pt x="5" y="16"/>
                  </a:cubicBezTo>
                  <a:cubicBezTo>
                    <a:pt x="3" y="18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6"/>
                    <a:pt x="0" y="28"/>
                    <a:pt x="0" y="30"/>
                  </a:cubicBezTo>
                  <a:cubicBezTo>
                    <a:pt x="1" y="34"/>
                    <a:pt x="3" y="39"/>
                    <a:pt x="4" y="42"/>
                  </a:cubicBezTo>
                  <a:cubicBezTo>
                    <a:pt x="6" y="45"/>
                    <a:pt x="9" y="48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51"/>
                    <a:pt x="15" y="52"/>
                    <a:pt x="15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0"/>
                    <a:pt x="14" y="63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5" y="66"/>
                    <a:pt x="15" y="67"/>
                  </a:cubicBezTo>
                  <a:cubicBezTo>
                    <a:pt x="15" y="67"/>
                    <a:pt x="14" y="68"/>
                    <a:pt x="14" y="69"/>
                  </a:cubicBezTo>
                  <a:cubicBezTo>
                    <a:pt x="12" y="71"/>
                    <a:pt x="9" y="75"/>
                    <a:pt x="12" y="79"/>
                  </a:cubicBezTo>
                  <a:cubicBezTo>
                    <a:pt x="13" y="81"/>
                    <a:pt x="14" y="83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7"/>
                    <a:pt x="20" y="88"/>
                  </a:cubicBezTo>
                  <a:cubicBezTo>
                    <a:pt x="20" y="89"/>
                    <a:pt x="20" y="90"/>
                    <a:pt x="20" y="92"/>
                  </a:cubicBezTo>
                  <a:cubicBezTo>
                    <a:pt x="20" y="93"/>
                    <a:pt x="20" y="95"/>
                    <a:pt x="21" y="97"/>
                  </a:cubicBezTo>
                  <a:cubicBezTo>
                    <a:pt x="22" y="99"/>
                    <a:pt x="23" y="100"/>
                    <a:pt x="25" y="101"/>
                  </a:cubicBezTo>
                  <a:cubicBezTo>
                    <a:pt x="25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7" y="109"/>
                    <a:pt x="29" y="110"/>
                  </a:cubicBezTo>
                  <a:cubicBezTo>
                    <a:pt x="29" y="110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2" y="116"/>
                    <a:pt x="31" y="117"/>
                    <a:pt x="30" y="119"/>
                  </a:cubicBezTo>
                  <a:cubicBezTo>
                    <a:pt x="28" y="122"/>
                    <a:pt x="27" y="125"/>
                    <a:pt x="27" y="128"/>
                  </a:cubicBezTo>
                  <a:cubicBezTo>
                    <a:pt x="27" y="130"/>
                    <a:pt x="27" y="131"/>
                    <a:pt x="26" y="132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6"/>
                    <a:pt x="25" y="138"/>
                    <a:pt x="24" y="139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1" y="146"/>
                    <a:pt x="12" y="160"/>
                    <a:pt x="23" y="168"/>
                  </a:cubicBezTo>
                  <a:cubicBezTo>
                    <a:pt x="27" y="171"/>
                    <a:pt x="31" y="173"/>
                    <a:pt x="35" y="176"/>
                  </a:cubicBezTo>
                  <a:cubicBezTo>
                    <a:pt x="38" y="178"/>
                    <a:pt x="42" y="180"/>
                    <a:pt x="45" y="182"/>
                  </a:cubicBezTo>
                  <a:cubicBezTo>
                    <a:pt x="46" y="183"/>
                    <a:pt x="47" y="184"/>
                    <a:pt x="48" y="184"/>
                  </a:cubicBezTo>
                  <a:cubicBezTo>
                    <a:pt x="49" y="185"/>
                    <a:pt x="50" y="185"/>
                    <a:pt x="51" y="186"/>
                  </a:cubicBezTo>
                  <a:cubicBezTo>
                    <a:pt x="53" y="187"/>
                    <a:pt x="54" y="189"/>
                    <a:pt x="55" y="190"/>
                  </a:cubicBezTo>
                  <a:cubicBezTo>
                    <a:pt x="56" y="191"/>
                    <a:pt x="57" y="192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2" y="199"/>
                    <a:pt x="64" y="202"/>
                    <a:pt x="65" y="206"/>
                  </a:cubicBezTo>
                  <a:cubicBezTo>
                    <a:pt x="66" y="211"/>
                    <a:pt x="68" y="214"/>
                    <a:pt x="70" y="217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2" y="221"/>
                    <a:pt x="72" y="224"/>
                    <a:pt x="73" y="227"/>
                  </a:cubicBezTo>
                  <a:cubicBezTo>
                    <a:pt x="73" y="229"/>
                    <a:pt x="73" y="230"/>
                    <a:pt x="73" y="231"/>
                  </a:cubicBezTo>
                  <a:cubicBezTo>
                    <a:pt x="74" y="233"/>
                    <a:pt x="74" y="235"/>
                    <a:pt x="75" y="237"/>
                  </a:cubicBezTo>
                  <a:cubicBezTo>
                    <a:pt x="75" y="238"/>
                    <a:pt x="76" y="239"/>
                    <a:pt x="76" y="240"/>
                  </a:cubicBezTo>
                  <a:cubicBezTo>
                    <a:pt x="76" y="241"/>
                    <a:pt x="76" y="241"/>
                    <a:pt x="76" y="242"/>
                  </a:cubicBezTo>
                  <a:cubicBezTo>
                    <a:pt x="77" y="243"/>
                    <a:pt x="77" y="248"/>
                    <a:pt x="82" y="248"/>
                  </a:cubicBezTo>
                  <a:cubicBezTo>
                    <a:pt x="82" y="248"/>
                    <a:pt x="83" y="247"/>
                    <a:pt x="84" y="247"/>
                  </a:cubicBezTo>
                  <a:cubicBezTo>
                    <a:pt x="85" y="247"/>
                    <a:pt x="86" y="246"/>
                    <a:pt x="87" y="246"/>
                  </a:cubicBezTo>
                  <a:cubicBezTo>
                    <a:pt x="89" y="246"/>
                    <a:pt x="90" y="248"/>
                    <a:pt x="90" y="248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89" y="250"/>
                    <a:pt x="87" y="250"/>
                    <a:pt x="86" y="250"/>
                  </a:cubicBezTo>
                  <a:cubicBezTo>
                    <a:pt x="84" y="250"/>
                    <a:pt x="83" y="250"/>
                    <a:pt x="82" y="250"/>
                  </a:cubicBezTo>
                  <a:cubicBezTo>
                    <a:pt x="76" y="251"/>
                    <a:pt x="74" y="256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2" y="262"/>
                    <a:pt x="72" y="262"/>
                    <a:pt x="71" y="263"/>
                  </a:cubicBezTo>
                  <a:cubicBezTo>
                    <a:pt x="71" y="264"/>
                    <a:pt x="70" y="265"/>
                    <a:pt x="70" y="266"/>
                  </a:cubicBezTo>
                  <a:cubicBezTo>
                    <a:pt x="69" y="269"/>
                    <a:pt x="68" y="271"/>
                    <a:pt x="67" y="273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66" y="276"/>
                    <a:pt x="65" y="278"/>
                    <a:pt x="63" y="280"/>
                  </a:cubicBezTo>
                  <a:cubicBezTo>
                    <a:pt x="63" y="282"/>
                    <a:pt x="62" y="282"/>
                    <a:pt x="61" y="283"/>
                  </a:cubicBezTo>
                  <a:cubicBezTo>
                    <a:pt x="61" y="284"/>
                    <a:pt x="60" y="284"/>
                    <a:pt x="60" y="285"/>
                  </a:cubicBezTo>
                  <a:cubicBezTo>
                    <a:pt x="59" y="286"/>
                    <a:pt x="58" y="287"/>
                    <a:pt x="57" y="288"/>
                  </a:cubicBezTo>
                  <a:cubicBezTo>
                    <a:pt x="57" y="289"/>
                    <a:pt x="56" y="290"/>
                    <a:pt x="55" y="291"/>
                  </a:cubicBezTo>
                  <a:cubicBezTo>
                    <a:pt x="52" y="294"/>
                    <a:pt x="49" y="298"/>
                    <a:pt x="45" y="301"/>
                  </a:cubicBezTo>
                  <a:cubicBezTo>
                    <a:pt x="44" y="302"/>
                    <a:pt x="43" y="303"/>
                    <a:pt x="42" y="304"/>
                  </a:cubicBezTo>
                  <a:cubicBezTo>
                    <a:pt x="39" y="307"/>
                    <a:pt x="36" y="310"/>
                    <a:pt x="33" y="311"/>
                  </a:cubicBezTo>
                  <a:cubicBezTo>
                    <a:pt x="32" y="312"/>
                    <a:pt x="32" y="312"/>
                    <a:pt x="31" y="312"/>
                  </a:cubicBezTo>
                  <a:cubicBezTo>
                    <a:pt x="27" y="314"/>
                    <a:pt x="21" y="316"/>
                    <a:pt x="21" y="322"/>
                  </a:cubicBezTo>
                  <a:cubicBezTo>
                    <a:pt x="22" y="325"/>
                    <a:pt x="24" y="327"/>
                    <a:pt x="25" y="329"/>
                  </a:cubicBezTo>
                  <a:cubicBezTo>
                    <a:pt x="25" y="329"/>
                    <a:pt x="26" y="329"/>
                    <a:pt x="26" y="330"/>
                  </a:cubicBezTo>
                  <a:cubicBezTo>
                    <a:pt x="27" y="330"/>
                    <a:pt x="27" y="331"/>
                    <a:pt x="28" y="332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29" y="335"/>
                    <a:pt x="30" y="336"/>
                    <a:pt x="30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34" y="340"/>
                    <a:pt x="36" y="342"/>
                    <a:pt x="39" y="344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6"/>
                    <a:pt x="40" y="346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40" y="348"/>
                    <a:pt x="40" y="348"/>
                    <a:pt x="40" y="349"/>
                  </a:cubicBezTo>
                  <a:cubicBezTo>
                    <a:pt x="39" y="351"/>
                    <a:pt x="38" y="352"/>
                    <a:pt x="38" y="354"/>
                  </a:cubicBezTo>
                  <a:cubicBezTo>
                    <a:pt x="38" y="359"/>
                    <a:pt x="40" y="362"/>
                    <a:pt x="41" y="366"/>
                  </a:cubicBezTo>
                  <a:cubicBezTo>
                    <a:pt x="41" y="367"/>
                    <a:pt x="41" y="367"/>
                    <a:pt x="41" y="367"/>
                  </a:cubicBezTo>
                  <a:cubicBezTo>
                    <a:pt x="42" y="369"/>
                    <a:pt x="44" y="372"/>
                    <a:pt x="45" y="374"/>
                  </a:cubicBezTo>
                  <a:cubicBezTo>
                    <a:pt x="46" y="377"/>
                    <a:pt x="48" y="381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1" y="392"/>
                    <a:pt x="52" y="396"/>
                    <a:pt x="56" y="401"/>
                  </a:cubicBezTo>
                  <a:cubicBezTo>
                    <a:pt x="57" y="401"/>
                    <a:pt x="58" y="402"/>
                    <a:pt x="59" y="403"/>
                  </a:cubicBezTo>
                  <a:cubicBezTo>
                    <a:pt x="61" y="405"/>
                    <a:pt x="64" y="408"/>
                    <a:pt x="64" y="410"/>
                  </a:cubicBezTo>
                  <a:cubicBezTo>
                    <a:pt x="64" y="412"/>
                    <a:pt x="63" y="413"/>
                    <a:pt x="61" y="416"/>
                  </a:cubicBezTo>
                  <a:cubicBezTo>
                    <a:pt x="60" y="416"/>
                    <a:pt x="60" y="417"/>
                    <a:pt x="59" y="417"/>
                  </a:cubicBezTo>
                  <a:cubicBezTo>
                    <a:pt x="56" y="421"/>
                    <a:pt x="54" y="428"/>
                    <a:pt x="56" y="433"/>
                  </a:cubicBezTo>
                  <a:cubicBezTo>
                    <a:pt x="56" y="435"/>
                    <a:pt x="58" y="437"/>
                    <a:pt x="59" y="438"/>
                  </a:cubicBezTo>
                  <a:cubicBezTo>
                    <a:pt x="60" y="438"/>
                    <a:pt x="60" y="439"/>
                    <a:pt x="60" y="439"/>
                  </a:cubicBezTo>
                  <a:cubicBezTo>
                    <a:pt x="61" y="440"/>
                    <a:pt x="61" y="442"/>
                    <a:pt x="61" y="443"/>
                  </a:cubicBezTo>
                  <a:cubicBezTo>
                    <a:pt x="58" y="438"/>
                    <a:pt x="54" y="433"/>
                    <a:pt x="50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7" y="436"/>
                    <a:pt x="47" y="436"/>
                    <a:pt x="47" y="436"/>
                  </a:cubicBezTo>
                  <a:cubicBezTo>
                    <a:pt x="52" y="478"/>
                    <a:pt x="59" y="528"/>
                    <a:pt x="66" y="577"/>
                  </a:cubicBezTo>
                  <a:cubicBezTo>
                    <a:pt x="67" y="578"/>
                    <a:pt x="67" y="580"/>
                    <a:pt x="67" y="581"/>
                  </a:cubicBezTo>
                  <a:cubicBezTo>
                    <a:pt x="68" y="585"/>
                    <a:pt x="68" y="589"/>
                    <a:pt x="69" y="593"/>
                  </a:cubicBezTo>
                  <a:cubicBezTo>
                    <a:pt x="69" y="604"/>
                    <a:pt x="73" y="608"/>
                    <a:pt x="78" y="616"/>
                  </a:cubicBezTo>
                  <a:cubicBezTo>
                    <a:pt x="81" y="619"/>
                    <a:pt x="81" y="619"/>
                    <a:pt x="81" y="619"/>
                  </a:cubicBezTo>
                  <a:cubicBezTo>
                    <a:pt x="83" y="622"/>
                    <a:pt x="85" y="624"/>
                    <a:pt x="88" y="626"/>
                  </a:cubicBezTo>
                  <a:cubicBezTo>
                    <a:pt x="90" y="628"/>
                    <a:pt x="92" y="630"/>
                    <a:pt x="94" y="633"/>
                  </a:cubicBezTo>
                  <a:cubicBezTo>
                    <a:pt x="96" y="635"/>
                    <a:pt x="97" y="637"/>
                    <a:pt x="99" y="639"/>
                  </a:cubicBezTo>
                  <a:cubicBezTo>
                    <a:pt x="105" y="647"/>
                    <a:pt x="109" y="653"/>
                    <a:pt x="120" y="653"/>
                  </a:cubicBezTo>
                  <a:cubicBezTo>
                    <a:pt x="122" y="653"/>
                    <a:pt x="124" y="653"/>
                    <a:pt x="126" y="652"/>
                  </a:cubicBezTo>
                  <a:cubicBezTo>
                    <a:pt x="128" y="652"/>
                    <a:pt x="131" y="651"/>
                    <a:pt x="134" y="651"/>
                  </a:cubicBezTo>
                  <a:cubicBezTo>
                    <a:pt x="138" y="650"/>
                    <a:pt x="145" y="648"/>
                    <a:pt x="149" y="648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54" y="648"/>
                    <a:pt x="158" y="651"/>
                    <a:pt x="162" y="654"/>
                  </a:cubicBezTo>
                  <a:cubicBezTo>
                    <a:pt x="164" y="656"/>
                    <a:pt x="166" y="658"/>
                    <a:pt x="169" y="659"/>
                  </a:cubicBezTo>
                  <a:cubicBezTo>
                    <a:pt x="172" y="660"/>
                    <a:pt x="174" y="661"/>
                    <a:pt x="176" y="661"/>
                  </a:cubicBezTo>
                  <a:cubicBezTo>
                    <a:pt x="179" y="661"/>
                    <a:pt x="181" y="660"/>
                    <a:pt x="183" y="658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7"/>
                    <a:pt x="186" y="657"/>
                    <a:pt x="187" y="656"/>
                  </a:cubicBezTo>
                  <a:cubicBezTo>
                    <a:pt x="191" y="654"/>
                    <a:pt x="195" y="653"/>
                    <a:pt x="200" y="652"/>
                  </a:cubicBezTo>
                  <a:cubicBezTo>
                    <a:pt x="200" y="652"/>
                    <a:pt x="200" y="652"/>
                    <a:pt x="200" y="652"/>
                  </a:cubicBezTo>
                  <a:cubicBezTo>
                    <a:pt x="203" y="651"/>
                    <a:pt x="205" y="650"/>
                    <a:pt x="208" y="649"/>
                  </a:cubicBezTo>
                  <a:cubicBezTo>
                    <a:pt x="211" y="648"/>
                    <a:pt x="214" y="647"/>
                    <a:pt x="217" y="647"/>
                  </a:cubicBezTo>
                  <a:cubicBezTo>
                    <a:pt x="218" y="647"/>
                    <a:pt x="218" y="647"/>
                    <a:pt x="219" y="648"/>
                  </a:cubicBezTo>
                  <a:cubicBezTo>
                    <a:pt x="222" y="649"/>
                    <a:pt x="223" y="652"/>
                    <a:pt x="224" y="657"/>
                  </a:cubicBezTo>
                  <a:cubicBezTo>
                    <a:pt x="226" y="661"/>
                    <a:pt x="226" y="661"/>
                    <a:pt x="226" y="661"/>
                  </a:cubicBezTo>
                  <a:cubicBezTo>
                    <a:pt x="226" y="663"/>
                    <a:pt x="227" y="664"/>
                    <a:pt x="227" y="666"/>
                  </a:cubicBezTo>
                  <a:cubicBezTo>
                    <a:pt x="228" y="669"/>
                    <a:pt x="228" y="669"/>
                    <a:pt x="228" y="669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4" y="668"/>
                    <a:pt x="238" y="667"/>
                    <a:pt x="241" y="667"/>
                  </a:cubicBezTo>
                  <a:cubicBezTo>
                    <a:pt x="246" y="666"/>
                    <a:pt x="252" y="665"/>
                    <a:pt x="257" y="664"/>
                  </a:cubicBezTo>
                  <a:cubicBezTo>
                    <a:pt x="260" y="663"/>
                    <a:pt x="262" y="662"/>
                    <a:pt x="264" y="661"/>
                  </a:cubicBezTo>
                  <a:cubicBezTo>
                    <a:pt x="267" y="660"/>
                    <a:pt x="269" y="659"/>
                    <a:pt x="271" y="658"/>
                  </a:cubicBezTo>
                  <a:cubicBezTo>
                    <a:pt x="272" y="658"/>
                    <a:pt x="274" y="657"/>
                    <a:pt x="275" y="657"/>
                  </a:cubicBezTo>
                  <a:cubicBezTo>
                    <a:pt x="279" y="656"/>
                    <a:pt x="282" y="655"/>
                    <a:pt x="286" y="655"/>
                  </a:cubicBezTo>
                  <a:cubicBezTo>
                    <a:pt x="291" y="655"/>
                    <a:pt x="296" y="653"/>
                    <a:pt x="301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6" y="648"/>
                    <a:pt x="310" y="646"/>
                    <a:pt x="312" y="640"/>
                  </a:cubicBezTo>
                  <a:cubicBezTo>
                    <a:pt x="312" y="640"/>
                    <a:pt x="312" y="639"/>
                    <a:pt x="313" y="638"/>
                  </a:cubicBezTo>
                  <a:cubicBezTo>
                    <a:pt x="313" y="637"/>
                    <a:pt x="313" y="636"/>
                    <a:pt x="314" y="635"/>
                  </a:cubicBezTo>
                  <a:cubicBezTo>
                    <a:pt x="316" y="633"/>
                    <a:pt x="317" y="632"/>
                    <a:pt x="319" y="631"/>
                  </a:cubicBezTo>
                  <a:cubicBezTo>
                    <a:pt x="322" y="631"/>
                    <a:pt x="325" y="629"/>
                    <a:pt x="327" y="626"/>
                  </a:cubicBezTo>
                  <a:cubicBezTo>
                    <a:pt x="328" y="623"/>
                    <a:pt x="328" y="621"/>
                    <a:pt x="329" y="619"/>
                  </a:cubicBezTo>
                  <a:cubicBezTo>
                    <a:pt x="329" y="617"/>
                    <a:pt x="329" y="615"/>
                    <a:pt x="330" y="613"/>
                  </a:cubicBezTo>
                  <a:cubicBezTo>
                    <a:pt x="332" y="609"/>
                    <a:pt x="333" y="605"/>
                    <a:pt x="333" y="599"/>
                  </a:cubicBezTo>
                  <a:cubicBezTo>
                    <a:pt x="333" y="596"/>
                    <a:pt x="333" y="593"/>
                    <a:pt x="332" y="591"/>
                  </a:cubicBezTo>
                  <a:cubicBezTo>
                    <a:pt x="332" y="589"/>
                    <a:pt x="332" y="587"/>
                    <a:pt x="331" y="585"/>
                  </a:cubicBezTo>
                  <a:cubicBezTo>
                    <a:pt x="331" y="582"/>
                    <a:pt x="332" y="579"/>
                    <a:pt x="333" y="575"/>
                  </a:cubicBezTo>
                  <a:cubicBezTo>
                    <a:pt x="334" y="574"/>
                    <a:pt x="334" y="571"/>
                    <a:pt x="335" y="569"/>
                  </a:cubicBezTo>
                  <a:cubicBezTo>
                    <a:pt x="335" y="567"/>
                    <a:pt x="335" y="565"/>
                    <a:pt x="335" y="562"/>
                  </a:cubicBezTo>
                  <a:cubicBezTo>
                    <a:pt x="334" y="560"/>
                    <a:pt x="334" y="558"/>
                    <a:pt x="335" y="556"/>
                  </a:cubicBezTo>
                  <a:cubicBezTo>
                    <a:pt x="335" y="554"/>
                    <a:pt x="336" y="553"/>
                    <a:pt x="337" y="552"/>
                  </a:cubicBezTo>
                  <a:cubicBezTo>
                    <a:pt x="338" y="550"/>
                    <a:pt x="338" y="548"/>
                    <a:pt x="339" y="546"/>
                  </a:cubicBezTo>
                  <a:cubicBezTo>
                    <a:pt x="339" y="545"/>
                    <a:pt x="340" y="544"/>
                    <a:pt x="340" y="543"/>
                  </a:cubicBezTo>
                  <a:cubicBezTo>
                    <a:pt x="340" y="542"/>
                    <a:pt x="341" y="537"/>
                    <a:pt x="342" y="537"/>
                  </a:cubicBezTo>
                  <a:cubicBezTo>
                    <a:pt x="343" y="537"/>
                    <a:pt x="344" y="538"/>
                    <a:pt x="346" y="538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50" y="538"/>
                    <a:pt x="350" y="538"/>
                    <a:pt x="350" y="538"/>
                  </a:cubicBezTo>
                  <a:cubicBezTo>
                    <a:pt x="351" y="536"/>
                    <a:pt x="352" y="535"/>
                    <a:pt x="354" y="534"/>
                  </a:cubicBezTo>
                  <a:cubicBezTo>
                    <a:pt x="355" y="532"/>
                    <a:pt x="357" y="530"/>
                    <a:pt x="358" y="528"/>
                  </a:cubicBezTo>
                  <a:cubicBezTo>
                    <a:pt x="361" y="524"/>
                    <a:pt x="360" y="520"/>
                    <a:pt x="359" y="517"/>
                  </a:cubicBezTo>
                  <a:cubicBezTo>
                    <a:pt x="358" y="514"/>
                    <a:pt x="357" y="511"/>
                    <a:pt x="359" y="509"/>
                  </a:cubicBezTo>
                  <a:cubicBezTo>
                    <a:pt x="361" y="506"/>
                    <a:pt x="376" y="499"/>
                    <a:pt x="379" y="499"/>
                  </a:cubicBezTo>
                  <a:cubicBezTo>
                    <a:pt x="380" y="499"/>
                    <a:pt x="380" y="499"/>
                    <a:pt x="381" y="499"/>
                  </a:cubicBezTo>
                  <a:cubicBezTo>
                    <a:pt x="382" y="499"/>
                    <a:pt x="383" y="499"/>
                    <a:pt x="384" y="500"/>
                  </a:cubicBezTo>
                  <a:cubicBezTo>
                    <a:pt x="384" y="500"/>
                    <a:pt x="385" y="500"/>
                    <a:pt x="386" y="500"/>
                  </a:cubicBezTo>
                  <a:cubicBezTo>
                    <a:pt x="387" y="500"/>
                    <a:pt x="388" y="500"/>
                    <a:pt x="389" y="499"/>
                  </a:cubicBezTo>
                  <a:cubicBezTo>
                    <a:pt x="390" y="499"/>
                    <a:pt x="391" y="498"/>
                    <a:pt x="394" y="495"/>
                  </a:cubicBezTo>
                  <a:cubicBezTo>
                    <a:pt x="395" y="494"/>
                    <a:pt x="396" y="493"/>
                    <a:pt x="397" y="493"/>
                  </a:cubicBezTo>
                  <a:cubicBezTo>
                    <a:pt x="402" y="489"/>
                    <a:pt x="407" y="486"/>
                    <a:pt x="412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2"/>
                    <a:pt x="414" y="481"/>
                    <a:pt x="414" y="481"/>
                  </a:cubicBezTo>
                  <a:cubicBezTo>
                    <a:pt x="414" y="481"/>
                    <a:pt x="415" y="481"/>
                    <a:pt x="415" y="481"/>
                  </a:cubicBezTo>
                  <a:cubicBezTo>
                    <a:pt x="416" y="481"/>
                    <a:pt x="417" y="481"/>
                    <a:pt x="417" y="482"/>
                  </a:cubicBezTo>
                  <a:cubicBezTo>
                    <a:pt x="418" y="482"/>
                    <a:pt x="419" y="482"/>
                    <a:pt x="420" y="482"/>
                  </a:cubicBezTo>
                  <a:cubicBezTo>
                    <a:pt x="424" y="482"/>
                    <a:pt x="428" y="481"/>
                    <a:pt x="431" y="480"/>
                  </a:cubicBezTo>
                  <a:cubicBezTo>
                    <a:pt x="436" y="478"/>
                    <a:pt x="438" y="474"/>
                    <a:pt x="440" y="471"/>
                  </a:cubicBezTo>
                  <a:cubicBezTo>
                    <a:pt x="441" y="470"/>
                    <a:pt x="441" y="470"/>
                    <a:pt x="441" y="470"/>
                  </a:cubicBezTo>
                  <a:cubicBezTo>
                    <a:pt x="441" y="469"/>
                    <a:pt x="441" y="469"/>
                    <a:pt x="442" y="468"/>
                  </a:cubicBezTo>
                  <a:cubicBezTo>
                    <a:pt x="442" y="467"/>
                    <a:pt x="443" y="466"/>
                    <a:pt x="444" y="465"/>
                  </a:cubicBezTo>
                  <a:cubicBezTo>
                    <a:pt x="444" y="464"/>
                    <a:pt x="444" y="464"/>
                    <a:pt x="444" y="464"/>
                  </a:cubicBezTo>
                  <a:cubicBezTo>
                    <a:pt x="445" y="463"/>
                    <a:pt x="445" y="462"/>
                    <a:pt x="445" y="461"/>
                  </a:cubicBezTo>
                  <a:cubicBezTo>
                    <a:pt x="446" y="461"/>
                    <a:pt x="446" y="460"/>
                    <a:pt x="447" y="459"/>
                  </a:cubicBezTo>
                  <a:cubicBezTo>
                    <a:pt x="447" y="459"/>
                    <a:pt x="447" y="458"/>
                    <a:pt x="448" y="457"/>
                  </a:cubicBezTo>
                  <a:cubicBezTo>
                    <a:pt x="448" y="457"/>
                    <a:pt x="448" y="457"/>
                    <a:pt x="449" y="456"/>
                  </a:cubicBezTo>
                  <a:cubicBezTo>
                    <a:pt x="449" y="456"/>
                    <a:pt x="450" y="455"/>
                    <a:pt x="450" y="454"/>
                  </a:cubicBezTo>
                  <a:cubicBezTo>
                    <a:pt x="452" y="452"/>
                    <a:pt x="452" y="449"/>
                    <a:pt x="451" y="445"/>
                  </a:cubicBezTo>
                  <a:cubicBezTo>
                    <a:pt x="451" y="442"/>
                    <a:pt x="449" y="439"/>
                    <a:pt x="446" y="436"/>
                  </a:cubicBezTo>
                  <a:cubicBezTo>
                    <a:pt x="442" y="430"/>
                    <a:pt x="435" y="427"/>
                    <a:pt x="427" y="427"/>
                  </a:cubicBezTo>
                  <a:cubicBezTo>
                    <a:pt x="416" y="427"/>
                    <a:pt x="403" y="433"/>
                    <a:pt x="397" y="437"/>
                  </a:cubicBezTo>
                  <a:cubicBezTo>
                    <a:pt x="380" y="446"/>
                    <a:pt x="367" y="460"/>
                    <a:pt x="357" y="471"/>
                  </a:cubicBezTo>
                  <a:cubicBezTo>
                    <a:pt x="347" y="482"/>
                    <a:pt x="339" y="493"/>
                    <a:pt x="333" y="504"/>
                  </a:cubicBezTo>
                  <a:cubicBezTo>
                    <a:pt x="332" y="506"/>
                    <a:pt x="332" y="506"/>
                    <a:pt x="332" y="506"/>
                  </a:cubicBezTo>
                  <a:cubicBezTo>
                    <a:pt x="330" y="510"/>
                    <a:pt x="327" y="515"/>
                    <a:pt x="326" y="520"/>
                  </a:cubicBezTo>
                  <a:cubicBezTo>
                    <a:pt x="324" y="527"/>
                    <a:pt x="322" y="533"/>
                    <a:pt x="319" y="540"/>
                  </a:cubicBezTo>
                  <a:cubicBezTo>
                    <a:pt x="317" y="543"/>
                    <a:pt x="316" y="546"/>
                    <a:pt x="315" y="549"/>
                  </a:cubicBezTo>
                  <a:cubicBezTo>
                    <a:pt x="314" y="554"/>
                    <a:pt x="312" y="558"/>
                    <a:pt x="309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8" y="563"/>
                    <a:pt x="307" y="565"/>
                    <a:pt x="306" y="565"/>
                  </a:cubicBezTo>
                  <a:cubicBezTo>
                    <a:pt x="306" y="566"/>
                    <a:pt x="305" y="566"/>
                    <a:pt x="305" y="566"/>
                  </a:cubicBezTo>
                  <a:cubicBezTo>
                    <a:pt x="303" y="567"/>
                    <a:pt x="302" y="567"/>
                    <a:pt x="301" y="568"/>
                  </a:cubicBezTo>
                  <a:cubicBezTo>
                    <a:pt x="301" y="568"/>
                    <a:pt x="301" y="568"/>
                    <a:pt x="302" y="567"/>
                  </a:cubicBezTo>
                  <a:cubicBezTo>
                    <a:pt x="302" y="567"/>
                    <a:pt x="302" y="566"/>
                    <a:pt x="303" y="566"/>
                  </a:cubicBezTo>
                  <a:cubicBezTo>
                    <a:pt x="303" y="565"/>
                    <a:pt x="303" y="564"/>
                    <a:pt x="304" y="564"/>
                  </a:cubicBezTo>
                  <a:cubicBezTo>
                    <a:pt x="305" y="563"/>
                    <a:pt x="308" y="562"/>
                    <a:pt x="308" y="558"/>
                  </a:cubicBezTo>
                  <a:cubicBezTo>
                    <a:pt x="308" y="557"/>
                    <a:pt x="308" y="556"/>
                    <a:pt x="308" y="554"/>
                  </a:cubicBezTo>
                  <a:cubicBezTo>
                    <a:pt x="308" y="553"/>
                    <a:pt x="308" y="551"/>
                    <a:pt x="308" y="550"/>
                  </a:cubicBezTo>
                  <a:cubicBezTo>
                    <a:pt x="308" y="549"/>
                    <a:pt x="309" y="548"/>
                    <a:pt x="309" y="547"/>
                  </a:cubicBezTo>
                  <a:cubicBezTo>
                    <a:pt x="310" y="545"/>
                    <a:pt x="310" y="543"/>
                    <a:pt x="311" y="541"/>
                  </a:cubicBezTo>
                  <a:cubicBezTo>
                    <a:pt x="312" y="540"/>
                    <a:pt x="312" y="539"/>
                    <a:pt x="312" y="539"/>
                  </a:cubicBezTo>
                  <a:cubicBezTo>
                    <a:pt x="313" y="538"/>
                    <a:pt x="313" y="537"/>
                    <a:pt x="314" y="536"/>
                  </a:cubicBezTo>
                  <a:cubicBezTo>
                    <a:pt x="314" y="536"/>
                    <a:pt x="314" y="536"/>
                    <a:pt x="314" y="536"/>
                  </a:cubicBezTo>
                  <a:cubicBezTo>
                    <a:pt x="315" y="536"/>
                    <a:pt x="316" y="535"/>
                    <a:pt x="316" y="535"/>
                  </a:cubicBezTo>
                  <a:cubicBezTo>
                    <a:pt x="317" y="534"/>
                    <a:pt x="317" y="533"/>
                    <a:pt x="318" y="532"/>
                  </a:cubicBezTo>
                  <a:cubicBezTo>
                    <a:pt x="318" y="532"/>
                    <a:pt x="318" y="532"/>
                    <a:pt x="318" y="532"/>
                  </a:cubicBezTo>
                  <a:cubicBezTo>
                    <a:pt x="320" y="527"/>
                    <a:pt x="320" y="523"/>
                    <a:pt x="321" y="519"/>
                  </a:cubicBezTo>
                  <a:cubicBezTo>
                    <a:pt x="321" y="517"/>
                    <a:pt x="321" y="514"/>
                    <a:pt x="322" y="512"/>
                  </a:cubicBezTo>
                  <a:cubicBezTo>
                    <a:pt x="322" y="510"/>
                    <a:pt x="323" y="509"/>
                    <a:pt x="324" y="507"/>
                  </a:cubicBezTo>
                  <a:cubicBezTo>
                    <a:pt x="325" y="507"/>
                    <a:pt x="325" y="506"/>
                    <a:pt x="325" y="505"/>
                  </a:cubicBezTo>
                  <a:cubicBezTo>
                    <a:pt x="328" y="502"/>
                    <a:pt x="328" y="497"/>
                    <a:pt x="328" y="493"/>
                  </a:cubicBezTo>
                  <a:cubicBezTo>
                    <a:pt x="328" y="491"/>
                    <a:pt x="328" y="489"/>
                    <a:pt x="329" y="486"/>
                  </a:cubicBezTo>
                  <a:cubicBezTo>
                    <a:pt x="331" y="479"/>
                    <a:pt x="335" y="473"/>
                    <a:pt x="339" y="468"/>
                  </a:cubicBezTo>
                  <a:cubicBezTo>
                    <a:pt x="340" y="466"/>
                    <a:pt x="342" y="464"/>
                    <a:pt x="344" y="462"/>
                  </a:cubicBezTo>
                  <a:cubicBezTo>
                    <a:pt x="346" y="460"/>
                    <a:pt x="348" y="458"/>
                    <a:pt x="350" y="457"/>
                  </a:cubicBezTo>
                  <a:cubicBezTo>
                    <a:pt x="352" y="455"/>
                    <a:pt x="354" y="453"/>
                    <a:pt x="356" y="452"/>
                  </a:cubicBezTo>
                  <a:cubicBezTo>
                    <a:pt x="357" y="451"/>
                    <a:pt x="358" y="450"/>
                    <a:pt x="360" y="449"/>
                  </a:cubicBezTo>
                  <a:cubicBezTo>
                    <a:pt x="361" y="449"/>
                    <a:pt x="364" y="447"/>
                    <a:pt x="365" y="444"/>
                  </a:cubicBezTo>
                  <a:cubicBezTo>
                    <a:pt x="365" y="443"/>
                    <a:pt x="365" y="442"/>
                    <a:pt x="365" y="441"/>
                  </a:cubicBezTo>
                  <a:cubicBezTo>
                    <a:pt x="365" y="441"/>
                    <a:pt x="365" y="441"/>
                    <a:pt x="365" y="440"/>
                  </a:cubicBezTo>
                  <a:cubicBezTo>
                    <a:pt x="365" y="439"/>
                    <a:pt x="365" y="437"/>
                    <a:pt x="365" y="435"/>
                  </a:cubicBezTo>
                  <a:cubicBezTo>
                    <a:pt x="365" y="433"/>
                    <a:pt x="365" y="431"/>
                    <a:pt x="365" y="429"/>
                  </a:cubicBezTo>
                  <a:cubicBezTo>
                    <a:pt x="365" y="426"/>
                    <a:pt x="365" y="423"/>
                    <a:pt x="366" y="420"/>
                  </a:cubicBezTo>
                  <a:cubicBezTo>
                    <a:pt x="367" y="416"/>
                    <a:pt x="369" y="413"/>
                    <a:pt x="372" y="411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3" y="409"/>
                    <a:pt x="374" y="408"/>
                    <a:pt x="375" y="408"/>
                  </a:cubicBezTo>
                  <a:cubicBezTo>
                    <a:pt x="377" y="407"/>
                    <a:pt x="379" y="407"/>
                    <a:pt x="381" y="406"/>
                  </a:cubicBezTo>
                  <a:cubicBezTo>
                    <a:pt x="383" y="404"/>
                    <a:pt x="385" y="403"/>
                    <a:pt x="388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91" y="399"/>
                    <a:pt x="393" y="398"/>
                    <a:pt x="395" y="397"/>
                  </a:cubicBezTo>
                  <a:cubicBezTo>
                    <a:pt x="396" y="395"/>
                    <a:pt x="396" y="395"/>
                    <a:pt x="397" y="395"/>
                  </a:cubicBezTo>
                  <a:cubicBezTo>
                    <a:pt x="401" y="394"/>
                    <a:pt x="405" y="393"/>
                    <a:pt x="409" y="392"/>
                  </a:cubicBezTo>
                  <a:cubicBezTo>
                    <a:pt x="410" y="391"/>
                    <a:pt x="411" y="391"/>
                    <a:pt x="412" y="390"/>
                  </a:cubicBezTo>
                  <a:cubicBezTo>
                    <a:pt x="413" y="390"/>
                    <a:pt x="413" y="390"/>
                    <a:pt x="414" y="389"/>
                  </a:cubicBezTo>
                  <a:cubicBezTo>
                    <a:pt x="415" y="389"/>
                    <a:pt x="415" y="389"/>
                    <a:pt x="416" y="388"/>
                  </a:cubicBezTo>
                  <a:cubicBezTo>
                    <a:pt x="417" y="388"/>
                    <a:pt x="418" y="388"/>
                    <a:pt x="418" y="387"/>
                  </a:cubicBezTo>
                  <a:cubicBezTo>
                    <a:pt x="419" y="387"/>
                    <a:pt x="420" y="387"/>
                    <a:pt x="421" y="387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3" y="386"/>
                    <a:pt x="424" y="386"/>
                    <a:pt x="426" y="386"/>
                  </a:cubicBezTo>
                  <a:cubicBezTo>
                    <a:pt x="428" y="385"/>
                    <a:pt x="429" y="384"/>
                    <a:pt x="431" y="383"/>
                  </a:cubicBezTo>
                  <a:cubicBezTo>
                    <a:pt x="431" y="383"/>
                    <a:pt x="432" y="383"/>
                    <a:pt x="432" y="382"/>
                  </a:cubicBezTo>
                  <a:cubicBezTo>
                    <a:pt x="433" y="382"/>
                    <a:pt x="434" y="383"/>
                    <a:pt x="435" y="383"/>
                  </a:cubicBezTo>
                  <a:cubicBezTo>
                    <a:pt x="435" y="383"/>
                    <a:pt x="436" y="383"/>
                    <a:pt x="436" y="383"/>
                  </a:cubicBezTo>
                  <a:cubicBezTo>
                    <a:pt x="439" y="383"/>
                    <a:pt x="442" y="381"/>
                    <a:pt x="444" y="380"/>
                  </a:cubicBezTo>
                  <a:cubicBezTo>
                    <a:pt x="445" y="380"/>
                    <a:pt x="447" y="379"/>
                    <a:pt x="449" y="377"/>
                  </a:cubicBezTo>
                  <a:cubicBezTo>
                    <a:pt x="449" y="377"/>
                    <a:pt x="450" y="376"/>
                    <a:pt x="450" y="376"/>
                  </a:cubicBezTo>
                  <a:cubicBezTo>
                    <a:pt x="450" y="376"/>
                    <a:pt x="450" y="375"/>
                    <a:pt x="451" y="375"/>
                  </a:cubicBezTo>
                  <a:cubicBezTo>
                    <a:pt x="451" y="375"/>
                    <a:pt x="451" y="375"/>
                    <a:pt x="452" y="375"/>
                  </a:cubicBezTo>
                  <a:cubicBezTo>
                    <a:pt x="453" y="375"/>
                    <a:pt x="453" y="375"/>
                    <a:pt x="454" y="375"/>
                  </a:cubicBezTo>
                  <a:cubicBezTo>
                    <a:pt x="455" y="374"/>
                    <a:pt x="455" y="374"/>
                    <a:pt x="456" y="374"/>
                  </a:cubicBezTo>
                  <a:cubicBezTo>
                    <a:pt x="457" y="373"/>
                    <a:pt x="458" y="373"/>
                    <a:pt x="459" y="373"/>
                  </a:cubicBezTo>
                  <a:cubicBezTo>
                    <a:pt x="460" y="372"/>
                    <a:pt x="461" y="372"/>
                    <a:pt x="463" y="371"/>
                  </a:cubicBezTo>
                  <a:cubicBezTo>
                    <a:pt x="463" y="371"/>
                    <a:pt x="464" y="371"/>
                    <a:pt x="464" y="370"/>
                  </a:cubicBezTo>
                  <a:cubicBezTo>
                    <a:pt x="465" y="370"/>
                    <a:pt x="465" y="370"/>
                    <a:pt x="466" y="370"/>
                  </a:cubicBezTo>
                  <a:cubicBezTo>
                    <a:pt x="467" y="370"/>
                    <a:pt x="468" y="369"/>
                    <a:pt x="469" y="369"/>
                  </a:cubicBezTo>
                  <a:cubicBezTo>
                    <a:pt x="469" y="369"/>
                    <a:pt x="470" y="368"/>
                    <a:pt x="471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3" y="367"/>
                    <a:pt x="474" y="367"/>
                    <a:pt x="475" y="366"/>
                  </a:cubicBezTo>
                  <a:cubicBezTo>
                    <a:pt x="476" y="366"/>
                    <a:pt x="476" y="365"/>
                    <a:pt x="477" y="365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5"/>
                    <a:pt x="479" y="365"/>
                    <a:pt x="480" y="366"/>
                  </a:cubicBezTo>
                  <a:cubicBezTo>
                    <a:pt x="481" y="366"/>
                    <a:pt x="482" y="366"/>
                    <a:pt x="484" y="366"/>
                  </a:cubicBezTo>
                  <a:cubicBezTo>
                    <a:pt x="485" y="366"/>
                    <a:pt x="486" y="366"/>
                    <a:pt x="486" y="366"/>
                  </a:cubicBezTo>
                  <a:cubicBezTo>
                    <a:pt x="489" y="365"/>
                    <a:pt x="491" y="363"/>
                    <a:pt x="492" y="361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5" y="359"/>
                    <a:pt x="497" y="357"/>
                    <a:pt x="499" y="356"/>
                  </a:cubicBezTo>
                  <a:cubicBezTo>
                    <a:pt x="499" y="356"/>
                    <a:pt x="500" y="356"/>
                    <a:pt x="501" y="355"/>
                  </a:cubicBezTo>
                  <a:cubicBezTo>
                    <a:pt x="502" y="355"/>
                    <a:pt x="503" y="355"/>
                    <a:pt x="504" y="354"/>
                  </a:cubicBezTo>
                  <a:cubicBezTo>
                    <a:pt x="505" y="353"/>
                    <a:pt x="506" y="352"/>
                    <a:pt x="507" y="351"/>
                  </a:cubicBezTo>
                  <a:cubicBezTo>
                    <a:pt x="508" y="350"/>
                    <a:pt x="510" y="349"/>
                    <a:pt x="511" y="349"/>
                  </a:cubicBezTo>
                  <a:cubicBezTo>
                    <a:pt x="512" y="348"/>
                    <a:pt x="513" y="348"/>
                    <a:pt x="514" y="348"/>
                  </a:cubicBezTo>
                  <a:cubicBezTo>
                    <a:pt x="516" y="348"/>
                    <a:pt x="517" y="348"/>
                    <a:pt x="519" y="348"/>
                  </a:cubicBezTo>
                  <a:cubicBezTo>
                    <a:pt x="523" y="346"/>
                    <a:pt x="523" y="343"/>
                    <a:pt x="524" y="341"/>
                  </a:cubicBezTo>
                  <a:cubicBezTo>
                    <a:pt x="524" y="341"/>
                    <a:pt x="524" y="339"/>
                    <a:pt x="524" y="338"/>
                  </a:cubicBezTo>
                  <a:cubicBezTo>
                    <a:pt x="524" y="337"/>
                    <a:pt x="524" y="336"/>
                    <a:pt x="524" y="335"/>
                  </a:cubicBezTo>
                  <a:cubicBezTo>
                    <a:pt x="525" y="332"/>
                    <a:pt x="526" y="329"/>
                    <a:pt x="527" y="326"/>
                  </a:cubicBezTo>
                  <a:cubicBezTo>
                    <a:pt x="528" y="323"/>
                    <a:pt x="529" y="321"/>
                    <a:pt x="530" y="318"/>
                  </a:cubicBezTo>
                  <a:cubicBezTo>
                    <a:pt x="531" y="315"/>
                    <a:pt x="532" y="313"/>
                    <a:pt x="532" y="311"/>
                  </a:cubicBezTo>
                  <a:cubicBezTo>
                    <a:pt x="532" y="309"/>
                    <a:pt x="532" y="309"/>
                    <a:pt x="532" y="309"/>
                  </a:cubicBezTo>
                  <a:cubicBezTo>
                    <a:pt x="533" y="308"/>
                    <a:pt x="533" y="307"/>
                    <a:pt x="533" y="306"/>
                  </a:cubicBezTo>
                  <a:cubicBezTo>
                    <a:pt x="534" y="305"/>
                    <a:pt x="534" y="304"/>
                    <a:pt x="534" y="303"/>
                  </a:cubicBezTo>
                  <a:cubicBezTo>
                    <a:pt x="535" y="301"/>
                    <a:pt x="535" y="300"/>
                    <a:pt x="535" y="298"/>
                  </a:cubicBezTo>
                  <a:cubicBezTo>
                    <a:pt x="535" y="297"/>
                    <a:pt x="536" y="296"/>
                    <a:pt x="536" y="295"/>
                  </a:cubicBezTo>
                  <a:cubicBezTo>
                    <a:pt x="536" y="295"/>
                    <a:pt x="536" y="294"/>
                    <a:pt x="536" y="293"/>
                  </a:cubicBezTo>
                  <a:cubicBezTo>
                    <a:pt x="536" y="291"/>
                    <a:pt x="537" y="290"/>
                    <a:pt x="538" y="289"/>
                  </a:cubicBezTo>
                  <a:cubicBezTo>
                    <a:pt x="539" y="288"/>
                    <a:pt x="540" y="287"/>
                    <a:pt x="541" y="287"/>
                  </a:cubicBezTo>
                  <a:cubicBezTo>
                    <a:pt x="544" y="286"/>
                    <a:pt x="545" y="283"/>
                    <a:pt x="547" y="281"/>
                  </a:cubicBezTo>
                  <a:cubicBezTo>
                    <a:pt x="547" y="281"/>
                    <a:pt x="547" y="280"/>
                    <a:pt x="547" y="280"/>
                  </a:cubicBezTo>
                  <a:cubicBezTo>
                    <a:pt x="549" y="277"/>
                    <a:pt x="551" y="274"/>
                    <a:pt x="553" y="272"/>
                  </a:cubicBezTo>
                  <a:cubicBezTo>
                    <a:pt x="555" y="270"/>
                    <a:pt x="557" y="269"/>
                    <a:pt x="559" y="267"/>
                  </a:cubicBezTo>
                  <a:cubicBezTo>
                    <a:pt x="562" y="266"/>
                    <a:pt x="562" y="266"/>
                    <a:pt x="562" y="266"/>
                  </a:cubicBezTo>
                  <a:lnTo>
                    <a:pt x="551" y="246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9398486" y="8148830"/>
              <a:ext cx="82070" cy="78396"/>
            </a:xfrm>
            <a:custGeom>
              <a:avLst/>
              <a:gdLst>
                <a:gd name="T0" fmla="*/ 13 w 15"/>
                <a:gd name="T1" fmla="*/ 2 h 16"/>
                <a:gd name="T2" fmla="*/ 9 w 15"/>
                <a:gd name="T3" fmla="*/ 0 h 16"/>
                <a:gd name="T4" fmla="*/ 5 w 15"/>
                <a:gd name="T5" fmla="*/ 0 h 16"/>
                <a:gd name="T6" fmla="*/ 0 w 15"/>
                <a:gd name="T7" fmla="*/ 8 h 16"/>
                <a:gd name="T8" fmla="*/ 5 w 15"/>
                <a:gd name="T9" fmla="*/ 15 h 16"/>
                <a:gd name="T10" fmla="*/ 8 w 15"/>
                <a:gd name="T11" fmla="*/ 16 h 16"/>
                <a:gd name="T12" fmla="*/ 15 w 15"/>
                <a:gd name="T13" fmla="*/ 8 h 16"/>
                <a:gd name="T14" fmla="*/ 13 w 15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3" y="2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11" y="16"/>
                    <a:pt x="14" y="14"/>
                    <a:pt x="15" y="8"/>
                  </a:cubicBezTo>
                  <a:cubicBezTo>
                    <a:pt x="15" y="6"/>
                    <a:pt x="15" y="3"/>
                    <a:pt x="13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5" name="Freeform 73"/>
            <p:cNvSpPr>
              <a:spLocks/>
            </p:cNvSpPr>
            <p:nvPr/>
          </p:nvSpPr>
          <p:spPr bwMode="auto">
            <a:xfrm>
              <a:off x="18684477" y="4790871"/>
              <a:ext cx="77966" cy="59730"/>
            </a:xfrm>
            <a:custGeom>
              <a:avLst/>
              <a:gdLst>
                <a:gd name="T0" fmla="*/ 7 w 14"/>
                <a:gd name="T1" fmla="*/ 0 h 12"/>
                <a:gd name="T2" fmla="*/ 1 w 14"/>
                <a:gd name="T3" fmla="*/ 3 h 12"/>
                <a:gd name="T4" fmla="*/ 3 w 14"/>
                <a:gd name="T5" fmla="*/ 9 h 12"/>
                <a:gd name="T6" fmla="*/ 7 w 14"/>
                <a:gd name="T7" fmla="*/ 11 h 12"/>
                <a:gd name="T8" fmla="*/ 9 w 14"/>
                <a:gd name="T9" fmla="*/ 12 h 12"/>
                <a:gd name="T10" fmla="*/ 9 w 14"/>
                <a:gd name="T11" fmla="*/ 12 h 12"/>
                <a:gd name="T12" fmla="*/ 13 w 14"/>
                <a:gd name="T13" fmla="*/ 10 h 12"/>
                <a:gd name="T14" fmla="*/ 14 w 14"/>
                <a:gd name="T15" fmla="*/ 6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4" y="10"/>
                    <a:pt x="5" y="10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8"/>
                    <a:pt x="14" y="6"/>
                  </a:cubicBezTo>
                  <a:cubicBezTo>
                    <a:pt x="14" y="2"/>
                    <a:pt x="11" y="0"/>
                    <a:pt x="7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6" name="Freeform 74"/>
            <p:cNvSpPr>
              <a:spLocks/>
            </p:cNvSpPr>
            <p:nvPr/>
          </p:nvSpPr>
          <p:spPr bwMode="auto">
            <a:xfrm>
              <a:off x="18298748" y="5138053"/>
              <a:ext cx="82070" cy="134393"/>
            </a:xfrm>
            <a:custGeom>
              <a:avLst/>
              <a:gdLst>
                <a:gd name="T0" fmla="*/ 15 w 15"/>
                <a:gd name="T1" fmla="*/ 7 h 27"/>
                <a:gd name="T2" fmla="*/ 8 w 15"/>
                <a:gd name="T3" fmla="*/ 0 h 27"/>
                <a:gd name="T4" fmla="*/ 7 w 15"/>
                <a:gd name="T5" fmla="*/ 0 h 27"/>
                <a:gd name="T6" fmla="*/ 2 w 15"/>
                <a:gd name="T7" fmla="*/ 6 h 27"/>
                <a:gd name="T8" fmla="*/ 1 w 15"/>
                <a:gd name="T9" fmla="*/ 7 h 27"/>
                <a:gd name="T10" fmla="*/ 1 w 15"/>
                <a:gd name="T11" fmla="*/ 8 h 27"/>
                <a:gd name="T12" fmla="*/ 0 w 15"/>
                <a:gd name="T13" fmla="*/ 13 h 27"/>
                <a:gd name="T14" fmla="*/ 0 w 15"/>
                <a:gd name="T15" fmla="*/ 15 h 27"/>
                <a:gd name="T16" fmla="*/ 3 w 15"/>
                <a:gd name="T17" fmla="*/ 25 h 27"/>
                <a:gd name="T18" fmla="*/ 7 w 15"/>
                <a:gd name="T19" fmla="*/ 27 h 27"/>
                <a:gd name="T20" fmla="*/ 10 w 15"/>
                <a:gd name="T21" fmla="*/ 25 h 27"/>
                <a:gd name="T22" fmla="*/ 15 w 15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15" y="7"/>
                  </a:moveTo>
                  <a:cubicBezTo>
                    <a:pt x="14" y="4"/>
                    <a:pt x="12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2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0"/>
                    <a:pt x="1" y="23"/>
                    <a:pt x="3" y="25"/>
                  </a:cubicBezTo>
                  <a:cubicBezTo>
                    <a:pt x="4" y="26"/>
                    <a:pt x="5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4" y="21"/>
                    <a:pt x="15" y="9"/>
                    <a:pt x="15" y="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7" name="Freeform 75"/>
            <p:cNvSpPr>
              <a:spLocks/>
            </p:cNvSpPr>
            <p:nvPr/>
          </p:nvSpPr>
          <p:spPr bwMode="auto">
            <a:xfrm>
              <a:off x="15851012" y="3486139"/>
              <a:ext cx="769406" cy="625301"/>
            </a:xfrm>
            <a:custGeom>
              <a:avLst/>
              <a:gdLst>
                <a:gd name="T0" fmla="*/ 136 w 141"/>
                <a:gd name="T1" fmla="*/ 61 h 126"/>
                <a:gd name="T2" fmla="*/ 132 w 141"/>
                <a:gd name="T3" fmla="*/ 44 h 126"/>
                <a:gd name="T4" fmla="*/ 115 w 141"/>
                <a:gd name="T5" fmla="*/ 36 h 126"/>
                <a:gd name="T6" fmla="*/ 106 w 141"/>
                <a:gd name="T7" fmla="*/ 30 h 126"/>
                <a:gd name="T8" fmla="*/ 99 w 141"/>
                <a:gd name="T9" fmla="*/ 14 h 126"/>
                <a:gd name="T10" fmla="*/ 84 w 141"/>
                <a:gd name="T11" fmla="*/ 8 h 126"/>
                <a:gd name="T12" fmla="*/ 70 w 141"/>
                <a:gd name="T13" fmla="*/ 2 h 126"/>
                <a:gd name="T14" fmla="*/ 61 w 141"/>
                <a:gd name="T15" fmla="*/ 1 h 126"/>
                <a:gd name="T16" fmla="*/ 56 w 141"/>
                <a:gd name="T17" fmla="*/ 8 h 126"/>
                <a:gd name="T18" fmla="*/ 55 w 141"/>
                <a:gd name="T19" fmla="*/ 20 h 126"/>
                <a:gd name="T20" fmla="*/ 49 w 141"/>
                <a:gd name="T21" fmla="*/ 33 h 126"/>
                <a:gd name="T22" fmla="*/ 38 w 141"/>
                <a:gd name="T23" fmla="*/ 40 h 126"/>
                <a:gd name="T24" fmla="*/ 33 w 141"/>
                <a:gd name="T25" fmla="*/ 45 h 126"/>
                <a:gd name="T26" fmla="*/ 32 w 141"/>
                <a:gd name="T27" fmla="*/ 48 h 126"/>
                <a:gd name="T28" fmla="*/ 25 w 141"/>
                <a:gd name="T29" fmla="*/ 50 h 126"/>
                <a:gd name="T30" fmla="*/ 21 w 141"/>
                <a:gd name="T31" fmla="*/ 57 h 126"/>
                <a:gd name="T32" fmla="*/ 14 w 141"/>
                <a:gd name="T33" fmla="*/ 60 h 126"/>
                <a:gd name="T34" fmla="*/ 9 w 141"/>
                <a:gd name="T35" fmla="*/ 64 h 126"/>
                <a:gd name="T36" fmla="*/ 4 w 141"/>
                <a:gd name="T37" fmla="*/ 81 h 126"/>
                <a:gd name="T38" fmla="*/ 6 w 141"/>
                <a:gd name="T39" fmla="*/ 85 h 126"/>
                <a:gd name="T40" fmla="*/ 10 w 141"/>
                <a:gd name="T41" fmla="*/ 92 h 126"/>
                <a:gd name="T42" fmla="*/ 13 w 141"/>
                <a:gd name="T43" fmla="*/ 103 h 126"/>
                <a:gd name="T44" fmla="*/ 8 w 141"/>
                <a:gd name="T45" fmla="*/ 121 h 126"/>
                <a:gd name="T46" fmla="*/ 17 w 141"/>
                <a:gd name="T47" fmla="*/ 126 h 126"/>
                <a:gd name="T48" fmla="*/ 23 w 141"/>
                <a:gd name="T49" fmla="*/ 125 h 126"/>
                <a:gd name="T50" fmla="*/ 28 w 141"/>
                <a:gd name="T51" fmla="*/ 124 h 126"/>
                <a:gd name="T52" fmla="*/ 36 w 141"/>
                <a:gd name="T53" fmla="*/ 123 h 126"/>
                <a:gd name="T54" fmla="*/ 44 w 141"/>
                <a:gd name="T55" fmla="*/ 126 h 126"/>
                <a:gd name="T56" fmla="*/ 54 w 141"/>
                <a:gd name="T57" fmla="*/ 119 h 126"/>
                <a:gd name="T58" fmla="*/ 59 w 141"/>
                <a:gd name="T59" fmla="*/ 112 h 126"/>
                <a:gd name="T60" fmla="*/ 67 w 141"/>
                <a:gd name="T61" fmla="*/ 104 h 126"/>
                <a:gd name="T62" fmla="*/ 73 w 141"/>
                <a:gd name="T63" fmla="*/ 105 h 126"/>
                <a:gd name="T64" fmla="*/ 85 w 141"/>
                <a:gd name="T65" fmla="*/ 95 h 126"/>
                <a:gd name="T66" fmla="*/ 94 w 141"/>
                <a:gd name="T67" fmla="*/ 93 h 126"/>
                <a:gd name="T68" fmla="*/ 102 w 141"/>
                <a:gd name="T69" fmla="*/ 91 h 126"/>
                <a:gd name="T70" fmla="*/ 111 w 141"/>
                <a:gd name="T71" fmla="*/ 88 h 126"/>
                <a:gd name="T72" fmla="*/ 118 w 141"/>
                <a:gd name="T73" fmla="*/ 86 h 126"/>
                <a:gd name="T74" fmla="*/ 123 w 141"/>
                <a:gd name="T75" fmla="*/ 86 h 126"/>
                <a:gd name="T76" fmla="*/ 140 w 141"/>
                <a:gd name="T77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26">
                  <a:moveTo>
                    <a:pt x="137" y="64"/>
                  </a:moveTo>
                  <a:cubicBezTo>
                    <a:pt x="137" y="63"/>
                    <a:pt x="136" y="62"/>
                    <a:pt x="136" y="61"/>
                  </a:cubicBezTo>
                  <a:cubicBezTo>
                    <a:pt x="135" y="59"/>
                    <a:pt x="135" y="56"/>
                    <a:pt x="135" y="54"/>
                  </a:cubicBezTo>
                  <a:cubicBezTo>
                    <a:pt x="134" y="51"/>
                    <a:pt x="134" y="47"/>
                    <a:pt x="132" y="44"/>
                  </a:cubicBezTo>
                  <a:cubicBezTo>
                    <a:pt x="129" y="37"/>
                    <a:pt x="122" y="36"/>
                    <a:pt x="117" y="36"/>
                  </a:cubicBezTo>
                  <a:cubicBezTo>
                    <a:pt x="116" y="36"/>
                    <a:pt x="116" y="36"/>
                    <a:pt x="115" y="36"/>
                  </a:cubicBezTo>
                  <a:cubicBezTo>
                    <a:pt x="114" y="36"/>
                    <a:pt x="114" y="36"/>
                    <a:pt x="113" y="36"/>
                  </a:cubicBezTo>
                  <a:cubicBezTo>
                    <a:pt x="110" y="36"/>
                    <a:pt x="108" y="35"/>
                    <a:pt x="106" y="30"/>
                  </a:cubicBezTo>
                  <a:cubicBezTo>
                    <a:pt x="105" y="28"/>
                    <a:pt x="104" y="27"/>
                    <a:pt x="103" y="25"/>
                  </a:cubicBezTo>
                  <a:cubicBezTo>
                    <a:pt x="102" y="21"/>
                    <a:pt x="100" y="18"/>
                    <a:pt x="99" y="14"/>
                  </a:cubicBezTo>
                  <a:cubicBezTo>
                    <a:pt x="97" y="11"/>
                    <a:pt x="92" y="10"/>
                    <a:pt x="88" y="9"/>
                  </a:cubicBezTo>
                  <a:cubicBezTo>
                    <a:pt x="87" y="8"/>
                    <a:pt x="85" y="8"/>
                    <a:pt x="84" y="8"/>
                  </a:cubicBezTo>
                  <a:cubicBezTo>
                    <a:pt x="82" y="7"/>
                    <a:pt x="80" y="6"/>
                    <a:pt x="78" y="5"/>
                  </a:cubicBezTo>
                  <a:cubicBezTo>
                    <a:pt x="76" y="4"/>
                    <a:pt x="73" y="3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57" y="2"/>
                    <a:pt x="56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5" y="11"/>
                    <a:pt x="55" y="14"/>
                    <a:pt x="56" y="16"/>
                  </a:cubicBezTo>
                  <a:cubicBezTo>
                    <a:pt x="56" y="18"/>
                    <a:pt x="55" y="19"/>
                    <a:pt x="55" y="20"/>
                  </a:cubicBezTo>
                  <a:cubicBezTo>
                    <a:pt x="55" y="22"/>
                    <a:pt x="55" y="23"/>
                    <a:pt x="54" y="24"/>
                  </a:cubicBezTo>
                  <a:cubicBezTo>
                    <a:pt x="54" y="27"/>
                    <a:pt x="51" y="31"/>
                    <a:pt x="49" y="33"/>
                  </a:cubicBezTo>
                  <a:cubicBezTo>
                    <a:pt x="47" y="34"/>
                    <a:pt x="45" y="35"/>
                    <a:pt x="44" y="36"/>
                  </a:cubicBezTo>
                  <a:cubicBezTo>
                    <a:pt x="42" y="37"/>
                    <a:pt x="40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2"/>
                    <a:pt x="34" y="43"/>
                    <a:pt x="33" y="45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49"/>
                  </a:cubicBezTo>
                  <a:cubicBezTo>
                    <a:pt x="29" y="49"/>
                    <a:pt x="27" y="49"/>
                    <a:pt x="25" y="50"/>
                  </a:cubicBezTo>
                  <a:cubicBezTo>
                    <a:pt x="24" y="51"/>
                    <a:pt x="23" y="53"/>
                    <a:pt x="22" y="55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20" y="57"/>
                    <a:pt x="19" y="58"/>
                    <a:pt x="18" y="58"/>
                  </a:cubicBezTo>
                  <a:cubicBezTo>
                    <a:pt x="17" y="59"/>
                    <a:pt x="16" y="59"/>
                    <a:pt x="14" y="60"/>
                  </a:cubicBezTo>
                  <a:cubicBezTo>
                    <a:pt x="13" y="61"/>
                    <a:pt x="12" y="61"/>
                    <a:pt x="11" y="62"/>
                  </a:cubicBezTo>
                  <a:cubicBezTo>
                    <a:pt x="10" y="63"/>
                    <a:pt x="9" y="63"/>
                    <a:pt x="9" y="64"/>
                  </a:cubicBezTo>
                  <a:cubicBezTo>
                    <a:pt x="5" y="66"/>
                    <a:pt x="1" y="69"/>
                    <a:pt x="0" y="75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5" y="82"/>
                    <a:pt x="5" y="82"/>
                    <a:pt x="5" y="83"/>
                  </a:cubicBezTo>
                  <a:cubicBezTo>
                    <a:pt x="6" y="83"/>
                    <a:pt x="6" y="84"/>
                    <a:pt x="6" y="85"/>
                  </a:cubicBezTo>
                  <a:cubicBezTo>
                    <a:pt x="6" y="86"/>
                    <a:pt x="6" y="87"/>
                    <a:pt x="7" y="89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3"/>
                    <a:pt x="10" y="93"/>
                    <a:pt x="11" y="93"/>
                  </a:cubicBezTo>
                  <a:cubicBezTo>
                    <a:pt x="13" y="97"/>
                    <a:pt x="14" y="100"/>
                    <a:pt x="13" y="103"/>
                  </a:cubicBezTo>
                  <a:cubicBezTo>
                    <a:pt x="13" y="106"/>
                    <a:pt x="12" y="110"/>
                    <a:pt x="10" y="113"/>
                  </a:cubicBezTo>
                  <a:cubicBezTo>
                    <a:pt x="9" y="115"/>
                    <a:pt x="7" y="118"/>
                    <a:pt x="8" y="121"/>
                  </a:cubicBezTo>
                  <a:cubicBezTo>
                    <a:pt x="9" y="122"/>
                    <a:pt x="10" y="124"/>
                    <a:pt x="12" y="125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6"/>
                    <a:pt x="21" y="126"/>
                    <a:pt x="23" y="125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30" y="124"/>
                    <a:pt x="32" y="123"/>
                    <a:pt x="34" y="123"/>
                  </a:cubicBezTo>
                  <a:cubicBezTo>
                    <a:pt x="34" y="123"/>
                    <a:pt x="35" y="123"/>
                    <a:pt x="36" y="123"/>
                  </a:cubicBezTo>
                  <a:cubicBezTo>
                    <a:pt x="36" y="124"/>
                    <a:pt x="37" y="124"/>
                    <a:pt x="38" y="124"/>
                  </a:cubicBezTo>
                  <a:cubicBezTo>
                    <a:pt x="40" y="125"/>
                    <a:pt x="42" y="126"/>
                    <a:pt x="44" y="126"/>
                  </a:cubicBezTo>
                  <a:cubicBezTo>
                    <a:pt x="44" y="126"/>
                    <a:pt x="45" y="126"/>
                    <a:pt x="45" y="126"/>
                  </a:cubicBezTo>
                  <a:cubicBezTo>
                    <a:pt x="50" y="126"/>
                    <a:pt x="52" y="122"/>
                    <a:pt x="54" y="119"/>
                  </a:cubicBezTo>
                  <a:cubicBezTo>
                    <a:pt x="55" y="118"/>
                    <a:pt x="56" y="117"/>
                    <a:pt x="56" y="116"/>
                  </a:cubicBezTo>
                  <a:cubicBezTo>
                    <a:pt x="57" y="114"/>
                    <a:pt x="58" y="113"/>
                    <a:pt x="59" y="112"/>
                  </a:cubicBezTo>
                  <a:cubicBezTo>
                    <a:pt x="61" y="109"/>
                    <a:pt x="63" y="106"/>
                    <a:pt x="66" y="104"/>
                  </a:cubicBezTo>
                  <a:cubicBezTo>
                    <a:pt x="66" y="104"/>
                    <a:pt x="67" y="104"/>
                    <a:pt x="67" y="104"/>
                  </a:cubicBezTo>
                  <a:cubicBezTo>
                    <a:pt x="68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7" y="104"/>
                    <a:pt x="80" y="101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ubicBezTo>
                    <a:pt x="86" y="94"/>
                    <a:pt x="87" y="94"/>
                    <a:pt x="89" y="94"/>
                  </a:cubicBezTo>
                  <a:cubicBezTo>
                    <a:pt x="91" y="93"/>
                    <a:pt x="92" y="93"/>
                    <a:pt x="94" y="93"/>
                  </a:cubicBezTo>
                  <a:cubicBezTo>
                    <a:pt x="94" y="93"/>
                    <a:pt x="95" y="92"/>
                    <a:pt x="96" y="92"/>
                  </a:cubicBezTo>
                  <a:cubicBezTo>
                    <a:pt x="98" y="92"/>
                    <a:pt x="100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90"/>
                    <a:pt x="109" y="89"/>
                    <a:pt x="111" y="88"/>
                  </a:cubicBezTo>
                  <a:cubicBezTo>
                    <a:pt x="113" y="87"/>
                    <a:pt x="114" y="87"/>
                    <a:pt x="115" y="86"/>
                  </a:cubicBezTo>
                  <a:cubicBezTo>
                    <a:pt x="116" y="86"/>
                    <a:pt x="117" y="86"/>
                    <a:pt x="118" y="86"/>
                  </a:cubicBezTo>
                  <a:cubicBezTo>
                    <a:pt x="118" y="86"/>
                    <a:pt x="119" y="86"/>
                    <a:pt x="120" y="86"/>
                  </a:cubicBezTo>
                  <a:cubicBezTo>
                    <a:pt x="121" y="86"/>
                    <a:pt x="122" y="86"/>
                    <a:pt x="123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6"/>
                    <a:pt x="138" y="86"/>
                    <a:pt x="140" y="79"/>
                  </a:cubicBezTo>
                  <a:cubicBezTo>
                    <a:pt x="141" y="74"/>
                    <a:pt x="139" y="69"/>
                    <a:pt x="137" y="6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8" name="Freeform 76"/>
            <p:cNvSpPr>
              <a:spLocks/>
            </p:cNvSpPr>
            <p:nvPr/>
          </p:nvSpPr>
          <p:spPr bwMode="auto">
            <a:xfrm>
              <a:off x="18315162" y="5563631"/>
              <a:ext cx="675025" cy="580503"/>
            </a:xfrm>
            <a:custGeom>
              <a:avLst/>
              <a:gdLst>
                <a:gd name="T0" fmla="*/ 116 w 124"/>
                <a:gd name="T1" fmla="*/ 72 h 117"/>
                <a:gd name="T2" fmla="*/ 107 w 124"/>
                <a:gd name="T3" fmla="*/ 67 h 117"/>
                <a:gd name="T4" fmla="*/ 101 w 124"/>
                <a:gd name="T5" fmla="*/ 68 h 117"/>
                <a:gd name="T6" fmla="*/ 98 w 124"/>
                <a:gd name="T7" fmla="*/ 66 h 117"/>
                <a:gd name="T8" fmla="*/ 95 w 124"/>
                <a:gd name="T9" fmla="*/ 60 h 117"/>
                <a:gd name="T10" fmla="*/ 82 w 124"/>
                <a:gd name="T11" fmla="*/ 46 h 117"/>
                <a:gd name="T12" fmla="*/ 78 w 124"/>
                <a:gd name="T13" fmla="*/ 45 h 117"/>
                <a:gd name="T14" fmla="*/ 75 w 124"/>
                <a:gd name="T15" fmla="*/ 44 h 117"/>
                <a:gd name="T16" fmla="*/ 72 w 124"/>
                <a:gd name="T17" fmla="*/ 41 h 117"/>
                <a:gd name="T18" fmla="*/ 58 w 124"/>
                <a:gd name="T19" fmla="*/ 31 h 117"/>
                <a:gd name="T20" fmla="*/ 52 w 124"/>
                <a:gd name="T21" fmla="*/ 28 h 117"/>
                <a:gd name="T22" fmla="*/ 44 w 124"/>
                <a:gd name="T23" fmla="*/ 22 h 117"/>
                <a:gd name="T24" fmla="*/ 39 w 124"/>
                <a:gd name="T25" fmla="*/ 25 h 117"/>
                <a:gd name="T26" fmla="*/ 37 w 124"/>
                <a:gd name="T27" fmla="*/ 20 h 117"/>
                <a:gd name="T28" fmla="*/ 40 w 124"/>
                <a:gd name="T29" fmla="*/ 21 h 117"/>
                <a:gd name="T30" fmla="*/ 42 w 124"/>
                <a:gd name="T31" fmla="*/ 8 h 117"/>
                <a:gd name="T32" fmla="*/ 41 w 124"/>
                <a:gd name="T33" fmla="*/ 6 h 117"/>
                <a:gd name="T34" fmla="*/ 29 w 124"/>
                <a:gd name="T35" fmla="*/ 6 h 117"/>
                <a:gd name="T36" fmla="*/ 27 w 124"/>
                <a:gd name="T37" fmla="*/ 6 h 117"/>
                <a:gd name="T38" fmla="*/ 16 w 124"/>
                <a:gd name="T39" fmla="*/ 23 h 117"/>
                <a:gd name="T40" fmla="*/ 15 w 124"/>
                <a:gd name="T41" fmla="*/ 39 h 117"/>
                <a:gd name="T42" fmla="*/ 15 w 124"/>
                <a:gd name="T43" fmla="*/ 71 h 117"/>
                <a:gd name="T44" fmla="*/ 10 w 124"/>
                <a:gd name="T45" fmla="*/ 81 h 117"/>
                <a:gd name="T46" fmla="*/ 2 w 124"/>
                <a:gd name="T47" fmla="*/ 100 h 117"/>
                <a:gd name="T48" fmla="*/ 21 w 124"/>
                <a:gd name="T49" fmla="*/ 98 h 117"/>
                <a:gd name="T50" fmla="*/ 27 w 124"/>
                <a:gd name="T51" fmla="*/ 95 h 117"/>
                <a:gd name="T52" fmla="*/ 29 w 124"/>
                <a:gd name="T53" fmla="*/ 103 h 117"/>
                <a:gd name="T54" fmla="*/ 30 w 124"/>
                <a:gd name="T55" fmla="*/ 113 h 117"/>
                <a:gd name="T56" fmla="*/ 46 w 124"/>
                <a:gd name="T57" fmla="*/ 112 h 117"/>
                <a:gd name="T58" fmla="*/ 52 w 124"/>
                <a:gd name="T59" fmla="*/ 106 h 117"/>
                <a:gd name="T60" fmla="*/ 56 w 124"/>
                <a:gd name="T61" fmla="*/ 98 h 117"/>
                <a:gd name="T62" fmla="*/ 66 w 124"/>
                <a:gd name="T63" fmla="*/ 83 h 117"/>
                <a:gd name="T64" fmla="*/ 67 w 124"/>
                <a:gd name="T65" fmla="*/ 77 h 117"/>
                <a:gd name="T66" fmla="*/ 71 w 124"/>
                <a:gd name="T67" fmla="*/ 76 h 117"/>
                <a:gd name="T68" fmla="*/ 72 w 124"/>
                <a:gd name="T69" fmla="*/ 79 h 117"/>
                <a:gd name="T70" fmla="*/ 76 w 124"/>
                <a:gd name="T71" fmla="*/ 82 h 117"/>
                <a:gd name="T72" fmla="*/ 81 w 124"/>
                <a:gd name="T73" fmla="*/ 81 h 117"/>
                <a:gd name="T74" fmla="*/ 82 w 124"/>
                <a:gd name="T75" fmla="*/ 81 h 117"/>
                <a:gd name="T76" fmla="*/ 80 w 124"/>
                <a:gd name="T77" fmla="*/ 88 h 117"/>
                <a:gd name="T78" fmla="*/ 90 w 124"/>
                <a:gd name="T79" fmla="*/ 91 h 117"/>
                <a:gd name="T80" fmla="*/ 96 w 124"/>
                <a:gd name="T81" fmla="*/ 93 h 117"/>
                <a:gd name="T82" fmla="*/ 105 w 124"/>
                <a:gd name="T83" fmla="*/ 96 h 117"/>
                <a:gd name="T84" fmla="*/ 124 w 124"/>
                <a:gd name="T8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117">
                  <a:moveTo>
                    <a:pt x="120" y="75"/>
                  </a:moveTo>
                  <a:cubicBezTo>
                    <a:pt x="119" y="74"/>
                    <a:pt x="118" y="73"/>
                    <a:pt x="116" y="72"/>
                  </a:cubicBezTo>
                  <a:cubicBezTo>
                    <a:pt x="115" y="71"/>
                    <a:pt x="114" y="70"/>
                    <a:pt x="113" y="69"/>
                  </a:cubicBezTo>
                  <a:cubicBezTo>
                    <a:pt x="111" y="67"/>
                    <a:pt x="110" y="67"/>
                    <a:pt x="107" y="67"/>
                  </a:cubicBezTo>
                  <a:cubicBezTo>
                    <a:pt x="106" y="67"/>
                    <a:pt x="104" y="67"/>
                    <a:pt x="103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7" y="65"/>
                    <a:pt x="97" y="63"/>
                    <a:pt x="96" y="62"/>
                  </a:cubicBezTo>
                  <a:cubicBezTo>
                    <a:pt x="95" y="61"/>
                    <a:pt x="95" y="60"/>
                    <a:pt x="95" y="60"/>
                  </a:cubicBezTo>
                  <a:cubicBezTo>
                    <a:pt x="94" y="52"/>
                    <a:pt x="90" y="47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1" y="46"/>
                    <a:pt x="80" y="46"/>
                    <a:pt x="79" y="46"/>
                  </a:cubicBezTo>
                  <a:cubicBezTo>
                    <a:pt x="79" y="46"/>
                    <a:pt x="79" y="46"/>
                    <a:pt x="78" y="45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3" y="44"/>
                    <a:pt x="73" y="44"/>
                    <a:pt x="73" y="43"/>
                  </a:cubicBezTo>
                  <a:cubicBezTo>
                    <a:pt x="72" y="43"/>
                    <a:pt x="72" y="42"/>
                    <a:pt x="72" y="41"/>
                  </a:cubicBezTo>
                  <a:cubicBezTo>
                    <a:pt x="71" y="40"/>
                    <a:pt x="71" y="38"/>
                    <a:pt x="69" y="37"/>
                  </a:cubicBezTo>
                  <a:cubicBezTo>
                    <a:pt x="68" y="36"/>
                    <a:pt x="64" y="32"/>
                    <a:pt x="58" y="31"/>
                  </a:cubicBezTo>
                  <a:cubicBezTo>
                    <a:pt x="56" y="31"/>
                    <a:pt x="55" y="31"/>
                    <a:pt x="53" y="29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1" y="25"/>
                    <a:pt x="49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7" y="22"/>
                    <a:pt x="37" y="20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8" y="15"/>
                    <a:pt x="43" y="10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0" y="4"/>
                    <a:pt x="39" y="0"/>
                    <a:pt x="35" y="0"/>
                  </a:cubicBezTo>
                  <a:cubicBezTo>
                    <a:pt x="31" y="0"/>
                    <a:pt x="29" y="3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16" y="11"/>
                    <a:pt x="16" y="19"/>
                    <a:pt x="16" y="23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3"/>
                    <a:pt x="16" y="36"/>
                    <a:pt x="15" y="39"/>
                  </a:cubicBezTo>
                  <a:cubicBezTo>
                    <a:pt x="15" y="45"/>
                    <a:pt x="15" y="49"/>
                    <a:pt x="14" y="54"/>
                  </a:cubicBezTo>
                  <a:cubicBezTo>
                    <a:pt x="13" y="60"/>
                    <a:pt x="13" y="66"/>
                    <a:pt x="15" y="71"/>
                  </a:cubicBezTo>
                  <a:cubicBezTo>
                    <a:pt x="16" y="76"/>
                    <a:pt x="16" y="78"/>
                    <a:pt x="13" y="80"/>
                  </a:cubicBezTo>
                  <a:cubicBezTo>
                    <a:pt x="12" y="80"/>
                    <a:pt x="11" y="81"/>
                    <a:pt x="10" y="81"/>
                  </a:cubicBezTo>
                  <a:cubicBezTo>
                    <a:pt x="6" y="84"/>
                    <a:pt x="1" y="87"/>
                    <a:pt x="0" y="94"/>
                  </a:cubicBezTo>
                  <a:cubicBezTo>
                    <a:pt x="0" y="96"/>
                    <a:pt x="1" y="99"/>
                    <a:pt x="2" y="100"/>
                  </a:cubicBezTo>
                  <a:cubicBezTo>
                    <a:pt x="3" y="101"/>
                    <a:pt x="5" y="102"/>
                    <a:pt x="7" y="102"/>
                  </a:cubicBezTo>
                  <a:cubicBezTo>
                    <a:pt x="12" y="102"/>
                    <a:pt x="17" y="100"/>
                    <a:pt x="21" y="98"/>
                  </a:cubicBezTo>
                  <a:cubicBezTo>
                    <a:pt x="23" y="97"/>
                    <a:pt x="25" y="96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9" y="98"/>
                    <a:pt x="29" y="101"/>
                    <a:pt x="29" y="103"/>
                  </a:cubicBezTo>
                  <a:cubicBezTo>
                    <a:pt x="29" y="104"/>
                    <a:pt x="29" y="105"/>
                    <a:pt x="29" y="105"/>
                  </a:cubicBezTo>
                  <a:cubicBezTo>
                    <a:pt x="29" y="108"/>
                    <a:pt x="29" y="110"/>
                    <a:pt x="30" y="113"/>
                  </a:cubicBezTo>
                  <a:cubicBezTo>
                    <a:pt x="32" y="117"/>
                    <a:pt x="35" y="117"/>
                    <a:pt x="36" y="117"/>
                  </a:cubicBezTo>
                  <a:cubicBezTo>
                    <a:pt x="40" y="117"/>
                    <a:pt x="43" y="114"/>
                    <a:pt x="46" y="112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9" y="109"/>
                    <a:pt x="51" y="108"/>
                    <a:pt x="52" y="106"/>
                  </a:cubicBezTo>
                  <a:cubicBezTo>
                    <a:pt x="53" y="104"/>
                    <a:pt x="54" y="102"/>
                    <a:pt x="54" y="101"/>
                  </a:cubicBezTo>
                  <a:cubicBezTo>
                    <a:pt x="55" y="100"/>
                    <a:pt x="55" y="99"/>
                    <a:pt x="56" y="98"/>
                  </a:cubicBezTo>
                  <a:cubicBezTo>
                    <a:pt x="56" y="96"/>
                    <a:pt x="58" y="95"/>
                    <a:pt x="60" y="93"/>
                  </a:cubicBezTo>
                  <a:cubicBezTo>
                    <a:pt x="62" y="91"/>
                    <a:pt x="65" y="88"/>
                    <a:pt x="66" y="83"/>
                  </a:cubicBezTo>
                  <a:cubicBezTo>
                    <a:pt x="66" y="82"/>
                    <a:pt x="66" y="82"/>
                    <a:pt x="66" y="81"/>
                  </a:cubicBezTo>
                  <a:cubicBezTo>
                    <a:pt x="66" y="79"/>
                    <a:pt x="66" y="78"/>
                    <a:pt x="67" y="77"/>
                  </a:cubicBezTo>
                  <a:cubicBezTo>
                    <a:pt x="68" y="76"/>
                    <a:pt x="69" y="75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7"/>
                    <a:pt x="72" y="78"/>
                    <a:pt x="72" y="78"/>
                  </a:cubicBezTo>
                  <a:cubicBezTo>
                    <a:pt x="72" y="78"/>
                    <a:pt x="72" y="79"/>
                    <a:pt x="72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1"/>
                    <a:pt x="80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2"/>
                    <a:pt x="81" y="83"/>
                  </a:cubicBezTo>
                  <a:cubicBezTo>
                    <a:pt x="81" y="84"/>
                    <a:pt x="80" y="86"/>
                    <a:pt x="80" y="88"/>
                  </a:cubicBezTo>
                  <a:cubicBezTo>
                    <a:pt x="81" y="90"/>
                    <a:pt x="82" y="92"/>
                    <a:pt x="86" y="92"/>
                  </a:cubicBezTo>
                  <a:cubicBezTo>
                    <a:pt x="87" y="92"/>
                    <a:pt x="89" y="92"/>
                    <a:pt x="90" y="91"/>
                  </a:cubicBezTo>
                  <a:cubicBezTo>
                    <a:pt x="90" y="91"/>
                    <a:pt x="91" y="91"/>
                    <a:pt x="91" y="91"/>
                  </a:cubicBezTo>
                  <a:cubicBezTo>
                    <a:pt x="93" y="91"/>
                    <a:pt x="94" y="92"/>
                    <a:pt x="96" y="93"/>
                  </a:cubicBezTo>
                  <a:cubicBezTo>
                    <a:pt x="97" y="93"/>
                    <a:pt x="98" y="94"/>
                    <a:pt x="99" y="94"/>
                  </a:cubicBezTo>
                  <a:cubicBezTo>
                    <a:pt x="101" y="95"/>
                    <a:pt x="103" y="96"/>
                    <a:pt x="105" y="96"/>
                  </a:cubicBezTo>
                  <a:cubicBezTo>
                    <a:pt x="112" y="96"/>
                    <a:pt x="117" y="90"/>
                    <a:pt x="121" y="86"/>
                  </a:cubicBezTo>
                  <a:cubicBezTo>
                    <a:pt x="122" y="84"/>
                    <a:pt x="124" y="82"/>
                    <a:pt x="124" y="80"/>
                  </a:cubicBezTo>
                  <a:cubicBezTo>
                    <a:pt x="123" y="78"/>
                    <a:pt x="122" y="76"/>
                    <a:pt x="120" y="7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9" name="Freeform 77"/>
            <p:cNvSpPr>
              <a:spLocks/>
            </p:cNvSpPr>
            <p:nvPr/>
          </p:nvSpPr>
          <p:spPr bwMode="auto">
            <a:xfrm>
              <a:off x="18532648" y="5539366"/>
              <a:ext cx="147726" cy="113861"/>
            </a:xfrm>
            <a:custGeom>
              <a:avLst/>
              <a:gdLst>
                <a:gd name="T0" fmla="*/ 6 w 27"/>
                <a:gd name="T1" fmla="*/ 14 h 23"/>
                <a:gd name="T2" fmla="*/ 6 w 27"/>
                <a:gd name="T3" fmla="*/ 15 h 23"/>
                <a:gd name="T4" fmla="*/ 10 w 27"/>
                <a:gd name="T5" fmla="*/ 20 h 23"/>
                <a:gd name="T6" fmla="*/ 11 w 27"/>
                <a:gd name="T7" fmla="*/ 21 h 23"/>
                <a:gd name="T8" fmla="*/ 17 w 27"/>
                <a:gd name="T9" fmla="*/ 23 h 23"/>
                <a:gd name="T10" fmla="*/ 18 w 27"/>
                <a:gd name="T11" fmla="*/ 23 h 23"/>
                <a:gd name="T12" fmla="*/ 19 w 27"/>
                <a:gd name="T13" fmla="*/ 23 h 23"/>
                <a:gd name="T14" fmla="*/ 27 w 27"/>
                <a:gd name="T15" fmla="*/ 18 h 23"/>
                <a:gd name="T16" fmla="*/ 27 w 27"/>
                <a:gd name="T17" fmla="*/ 15 h 23"/>
                <a:gd name="T18" fmla="*/ 24 w 27"/>
                <a:gd name="T19" fmla="*/ 15 h 23"/>
                <a:gd name="T20" fmla="*/ 23 w 27"/>
                <a:gd name="T21" fmla="*/ 14 h 23"/>
                <a:gd name="T22" fmla="*/ 21 w 27"/>
                <a:gd name="T23" fmla="*/ 13 h 23"/>
                <a:gd name="T24" fmla="*/ 19 w 27"/>
                <a:gd name="T25" fmla="*/ 13 h 23"/>
                <a:gd name="T26" fmla="*/ 19 w 27"/>
                <a:gd name="T27" fmla="*/ 13 h 23"/>
                <a:gd name="T28" fmla="*/ 18 w 27"/>
                <a:gd name="T29" fmla="*/ 12 h 23"/>
                <a:gd name="T30" fmla="*/ 18 w 27"/>
                <a:gd name="T31" fmla="*/ 10 h 23"/>
                <a:gd name="T32" fmla="*/ 15 w 27"/>
                <a:gd name="T33" fmla="*/ 6 h 23"/>
                <a:gd name="T34" fmla="*/ 14 w 27"/>
                <a:gd name="T35" fmla="*/ 6 h 23"/>
                <a:gd name="T36" fmla="*/ 13 w 27"/>
                <a:gd name="T37" fmla="*/ 4 h 23"/>
                <a:gd name="T38" fmla="*/ 6 w 27"/>
                <a:gd name="T39" fmla="*/ 0 h 23"/>
                <a:gd name="T40" fmla="*/ 4 w 27"/>
                <a:gd name="T41" fmla="*/ 0 h 23"/>
                <a:gd name="T42" fmla="*/ 1 w 27"/>
                <a:gd name="T43" fmla="*/ 3 h 23"/>
                <a:gd name="T44" fmla="*/ 5 w 27"/>
                <a:gd name="T45" fmla="*/ 13 h 23"/>
                <a:gd name="T46" fmla="*/ 6 w 27"/>
                <a:gd name="T4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6" y="14"/>
                  </a:moveTo>
                  <a:cubicBezTo>
                    <a:pt x="6" y="14"/>
                    <a:pt x="6" y="15"/>
                    <a:pt x="6" y="15"/>
                  </a:cubicBezTo>
                  <a:cubicBezTo>
                    <a:pt x="6" y="17"/>
                    <a:pt x="7" y="19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4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21" y="23"/>
                    <a:pt x="27" y="22"/>
                    <a:pt x="27" y="1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7"/>
                    <a:pt x="3" y="10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0" name="Freeform 78"/>
            <p:cNvSpPr>
              <a:spLocks/>
            </p:cNvSpPr>
            <p:nvPr/>
          </p:nvSpPr>
          <p:spPr bwMode="auto">
            <a:xfrm>
              <a:off x="18996343" y="4835669"/>
              <a:ext cx="86173" cy="89595"/>
            </a:xfrm>
            <a:custGeom>
              <a:avLst/>
              <a:gdLst>
                <a:gd name="T0" fmla="*/ 16 w 16"/>
                <a:gd name="T1" fmla="*/ 6 h 18"/>
                <a:gd name="T2" fmla="*/ 11 w 16"/>
                <a:gd name="T3" fmla="*/ 1 h 18"/>
                <a:gd name="T4" fmla="*/ 7 w 16"/>
                <a:gd name="T5" fmla="*/ 0 h 18"/>
                <a:gd name="T6" fmla="*/ 1 w 16"/>
                <a:gd name="T7" fmla="*/ 5 h 18"/>
                <a:gd name="T8" fmla="*/ 2 w 16"/>
                <a:gd name="T9" fmla="*/ 13 h 18"/>
                <a:gd name="T10" fmla="*/ 3 w 16"/>
                <a:gd name="T11" fmla="*/ 14 h 18"/>
                <a:gd name="T12" fmla="*/ 8 w 16"/>
                <a:gd name="T13" fmla="*/ 18 h 18"/>
                <a:gd name="T14" fmla="*/ 10 w 16"/>
                <a:gd name="T15" fmla="*/ 18 h 18"/>
                <a:gd name="T16" fmla="*/ 14 w 16"/>
                <a:gd name="T17" fmla="*/ 12 h 18"/>
                <a:gd name="T18" fmla="*/ 15 w 16"/>
                <a:gd name="T19" fmla="*/ 11 h 18"/>
                <a:gd name="T20" fmla="*/ 16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5" y="4"/>
                    <a:pt x="13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3" y="1"/>
                    <a:pt x="1" y="5"/>
                  </a:cubicBezTo>
                  <a:cubicBezTo>
                    <a:pt x="0" y="8"/>
                    <a:pt x="0" y="10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2" y="17"/>
                    <a:pt x="13" y="14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6" y="9"/>
                    <a:pt x="16" y="8"/>
                    <a:pt x="16" y="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1" name="Freeform 79"/>
            <p:cNvSpPr>
              <a:spLocks/>
            </p:cNvSpPr>
            <p:nvPr/>
          </p:nvSpPr>
          <p:spPr bwMode="auto">
            <a:xfrm>
              <a:off x="18858876" y="4800204"/>
              <a:ext cx="121053" cy="203456"/>
            </a:xfrm>
            <a:custGeom>
              <a:avLst/>
              <a:gdLst>
                <a:gd name="T0" fmla="*/ 18 w 22"/>
                <a:gd name="T1" fmla="*/ 25 h 41"/>
                <a:gd name="T2" fmla="*/ 19 w 22"/>
                <a:gd name="T3" fmla="*/ 24 h 41"/>
                <a:gd name="T4" fmla="*/ 19 w 22"/>
                <a:gd name="T5" fmla="*/ 18 h 41"/>
                <a:gd name="T6" fmla="*/ 14 w 22"/>
                <a:gd name="T7" fmla="*/ 15 h 41"/>
                <a:gd name="T8" fmla="*/ 15 w 22"/>
                <a:gd name="T9" fmla="*/ 14 h 41"/>
                <a:gd name="T10" fmla="*/ 16 w 22"/>
                <a:gd name="T11" fmla="*/ 13 h 41"/>
                <a:gd name="T12" fmla="*/ 20 w 22"/>
                <a:gd name="T13" fmla="*/ 9 h 41"/>
                <a:gd name="T14" fmla="*/ 21 w 22"/>
                <a:gd name="T15" fmla="*/ 4 h 41"/>
                <a:gd name="T16" fmla="*/ 16 w 22"/>
                <a:gd name="T17" fmla="*/ 0 h 41"/>
                <a:gd name="T18" fmla="*/ 15 w 22"/>
                <a:gd name="T19" fmla="*/ 0 h 41"/>
                <a:gd name="T20" fmla="*/ 8 w 22"/>
                <a:gd name="T21" fmla="*/ 5 h 41"/>
                <a:gd name="T22" fmla="*/ 8 w 22"/>
                <a:gd name="T23" fmla="*/ 5 h 41"/>
                <a:gd name="T24" fmla="*/ 6 w 22"/>
                <a:gd name="T25" fmla="*/ 13 h 41"/>
                <a:gd name="T26" fmla="*/ 9 w 22"/>
                <a:gd name="T27" fmla="*/ 16 h 41"/>
                <a:gd name="T28" fmla="*/ 7 w 22"/>
                <a:gd name="T29" fmla="*/ 20 h 41"/>
                <a:gd name="T30" fmla="*/ 7 w 22"/>
                <a:gd name="T31" fmla="*/ 22 h 41"/>
                <a:gd name="T32" fmla="*/ 7 w 22"/>
                <a:gd name="T33" fmla="*/ 22 h 41"/>
                <a:gd name="T34" fmla="*/ 5 w 22"/>
                <a:gd name="T35" fmla="*/ 27 h 41"/>
                <a:gd name="T36" fmla="*/ 5 w 22"/>
                <a:gd name="T37" fmla="*/ 27 h 41"/>
                <a:gd name="T38" fmla="*/ 0 w 22"/>
                <a:gd name="T39" fmla="*/ 37 h 41"/>
                <a:gd name="T40" fmla="*/ 3 w 22"/>
                <a:gd name="T41" fmla="*/ 41 h 41"/>
                <a:gd name="T42" fmla="*/ 6 w 22"/>
                <a:gd name="T43" fmla="*/ 41 h 41"/>
                <a:gd name="T44" fmla="*/ 6 w 22"/>
                <a:gd name="T45" fmla="*/ 41 h 41"/>
                <a:gd name="T46" fmla="*/ 18 w 22"/>
                <a:gd name="T4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1">
                  <a:moveTo>
                    <a:pt x="18" y="25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0" y="21"/>
                    <a:pt x="20" y="19"/>
                    <a:pt x="19" y="18"/>
                  </a:cubicBezTo>
                  <a:cubicBezTo>
                    <a:pt x="18" y="16"/>
                    <a:pt x="16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8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2" y="0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10"/>
                    <a:pt x="6" y="13"/>
                  </a:cubicBezTo>
                  <a:cubicBezTo>
                    <a:pt x="6" y="15"/>
                    <a:pt x="8" y="16"/>
                    <a:pt x="9" y="16"/>
                  </a:cubicBezTo>
                  <a:cubicBezTo>
                    <a:pt x="8" y="17"/>
                    <a:pt x="7" y="18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30"/>
                    <a:pt x="0" y="33"/>
                    <a:pt x="0" y="37"/>
                  </a:cubicBezTo>
                  <a:cubicBezTo>
                    <a:pt x="1" y="38"/>
                    <a:pt x="2" y="40"/>
                    <a:pt x="3" y="41"/>
                  </a:cubicBezTo>
                  <a:cubicBezTo>
                    <a:pt x="4" y="41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1"/>
                    <a:pt x="13" y="37"/>
                    <a:pt x="18" y="2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2" name="Freeform 80"/>
            <p:cNvSpPr>
              <a:spLocks/>
            </p:cNvSpPr>
            <p:nvPr/>
          </p:nvSpPr>
          <p:spPr bwMode="auto">
            <a:xfrm>
              <a:off x="18897859" y="5003660"/>
              <a:ext cx="82070" cy="123194"/>
            </a:xfrm>
            <a:custGeom>
              <a:avLst/>
              <a:gdLst>
                <a:gd name="T0" fmla="*/ 8 w 15"/>
                <a:gd name="T1" fmla="*/ 0 h 25"/>
                <a:gd name="T2" fmla="*/ 5 w 15"/>
                <a:gd name="T3" fmla="*/ 1 h 25"/>
                <a:gd name="T4" fmla="*/ 4 w 15"/>
                <a:gd name="T5" fmla="*/ 7 h 25"/>
                <a:gd name="T6" fmla="*/ 4 w 15"/>
                <a:gd name="T7" fmla="*/ 7 h 25"/>
                <a:gd name="T8" fmla="*/ 4 w 15"/>
                <a:gd name="T9" fmla="*/ 7 h 25"/>
                <a:gd name="T10" fmla="*/ 3 w 15"/>
                <a:gd name="T11" fmla="*/ 12 h 25"/>
                <a:gd name="T12" fmla="*/ 3 w 15"/>
                <a:gd name="T13" fmla="*/ 14 h 25"/>
                <a:gd name="T14" fmla="*/ 1 w 15"/>
                <a:gd name="T15" fmla="*/ 15 h 25"/>
                <a:gd name="T16" fmla="*/ 0 w 15"/>
                <a:gd name="T17" fmla="*/ 19 h 25"/>
                <a:gd name="T18" fmla="*/ 6 w 15"/>
                <a:gd name="T19" fmla="*/ 25 h 25"/>
                <a:gd name="T20" fmla="*/ 11 w 15"/>
                <a:gd name="T21" fmla="*/ 20 h 25"/>
                <a:gd name="T22" fmla="*/ 9 w 15"/>
                <a:gd name="T23" fmla="*/ 15 h 25"/>
                <a:gd name="T24" fmla="*/ 9 w 15"/>
                <a:gd name="T25" fmla="*/ 15 h 25"/>
                <a:gd name="T26" fmla="*/ 11 w 15"/>
                <a:gd name="T27" fmla="*/ 12 h 25"/>
                <a:gd name="T28" fmla="*/ 12 w 15"/>
                <a:gd name="T29" fmla="*/ 11 h 25"/>
                <a:gd name="T30" fmla="*/ 12 w 15"/>
                <a:gd name="T31" fmla="*/ 11 h 25"/>
                <a:gd name="T32" fmla="*/ 15 w 15"/>
                <a:gd name="T33" fmla="*/ 6 h 25"/>
                <a:gd name="T34" fmla="*/ 8 w 15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3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2" y="10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22"/>
                    <a:pt x="3" y="25"/>
                    <a:pt x="6" y="25"/>
                  </a:cubicBezTo>
                  <a:cubicBezTo>
                    <a:pt x="8" y="25"/>
                    <a:pt x="11" y="23"/>
                    <a:pt x="11" y="20"/>
                  </a:cubicBezTo>
                  <a:cubicBezTo>
                    <a:pt x="11" y="18"/>
                    <a:pt x="11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6"/>
                  </a:cubicBezTo>
                  <a:cubicBezTo>
                    <a:pt x="15" y="3"/>
                    <a:pt x="11" y="0"/>
                    <a:pt x="8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3" name="Freeform 81"/>
            <p:cNvSpPr>
              <a:spLocks/>
            </p:cNvSpPr>
            <p:nvPr/>
          </p:nvSpPr>
          <p:spPr bwMode="auto">
            <a:xfrm>
              <a:off x="18750133" y="4800204"/>
              <a:ext cx="108743" cy="83996"/>
            </a:xfrm>
            <a:custGeom>
              <a:avLst/>
              <a:gdLst>
                <a:gd name="T0" fmla="*/ 14 w 20"/>
                <a:gd name="T1" fmla="*/ 2 h 17"/>
                <a:gd name="T2" fmla="*/ 12 w 20"/>
                <a:gd name="T3" fmla="*/ 1 h 17"/>
                <a:gd name="T4" fmla="*/ 8 w 20"/>
                <a:gd name="T5" fmla="*/ 0 h 17"/>
                <a:gd name="T6" fmla="*/ 4 w 20"/>
                <a:gd name="T7" fmla="*/ 1 h 17"/>
                <a:gd name="T8" fmla="*/ 1 w 20"/>
                <a:gd name="T9" fmla="*/ 6 h 17"/>
                <a:gd name="T10" fmla="*/ 4 w 20"/>
                <a:gd name="T11" fmla="*/ 12 h 17"/>
                <a:gd name="T12" fmla="*/ 5 w 20"/>
                <a:gd name="T13" fmla="*/ 13 h 17"/>
                <a:gd name="T14" fmla="*/ 5 w 20"/>
                <a:gd name="T15" fmla="*/ 14 h 17"/>
                <a:gd name="T16" fmla="*/ 10 w 20"/>
                <a:gd name="T17" fmla="*/ 17 h 17"/>
                <a:gd name="T18" fmla="*/ 12 w 20"/>
                <a:gd name="T19" fmla="*/ 17 h 17"/>
                <a:gd name="T20" fmla="*/ 14 w 20"/>
                <a:gd name="T21" fmla="*/ 17 h 17"/>
                <a:gd name="T22" fmla="*/ 14 w 20"/>
                <a:gd name="T23" fmla="*/ 15 h 17"/>
                <a:gd name="T24" fmla="*/ 14 w 20"/>
                <a:gd name="T25" fmla="*/ 14 h 17"/>
                <a:gd name="T26" fmla="*/ 14 w 20"/>
                <a:gd name="T27" fmla="*/ 14 h 17"/>
                <a:gd name="T28" fmla="*/ 18 w 20"/>
                <a:gd name="T29" fmla="*/ 12 h 17"/>
                <a:gd name="T30" fmla="*/ 20 w 20"/>
                <a:gd name="T31" fmla="*/ 7 h 17"/>
                <a:gd name="T32" fmla="*/ 14 w 20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5"/>
                    <a:pt x="7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3"/>
                    <a:pt x="18" y="12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19" y="4"/>
                    <a:pt x="17" y="3"/>
                    <a:pt x="14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4" name="Freeform 83"/>
            <p:cNvSpPr>
              <a:spLocks noEditPoints="1"/>
            </p:cNvSpPr>
            <p:nvPr/>
          </p:nvSpPr>
          <p:spPr bwMode="auto">
            <a:xfrm>
              <a:off x="16608107" y="3336813"/>
              <a:ext cx="420609" cy="451710"/>
            </a:xfrm>
            <a:custGeom>
              <a:avLst/>
              <a:gdLst>
                <a:gd name="T0" fmla="*/ 68 w 77"/>
                <a:gd name="T1" fmla="*/ 49 h 91"/>
                <a:gd name="T2" fmla="*/ 67 w 77"/>
                <a:gd name="T3" fmla="*/ 43 h 91"/>
                <a:gd name="T4" fmla="*/ 67 w 77"/>
                <a:gd name="T5" fmla="*/ 34 h 91"/>
                <a:gd name="T6" fmla="*/ 65 w 77"/>
                <a:gd name="T7" fmla="*/ 21 h 91"/>
                <a:gd name="T8" fmla="*/ 55 w 77"/>
                <a:gd name="T9" fmla="*/ 15 h 91"/>
                <a:gd name="T10" fmla="*/ 55 w 77"/>
                <a:gd name="T11" fmla="*/ 12 h 91"/>
                <a:gd name="T12" fmla="*/ 41 w 77"/>
                <a:gd name="T13" fmla="*/ 0 h 91"/>
                <a:gd name="T14" fmla="*/ 33 w 77"/>
                <a:gd name="T15" fmla="*/ 8 h 91"/>
                <a:gd name="T16" fmla="*/ 28 w 77"/>
                <a:gd name="T17" fmla="*/ 7 h 91"/>
                <a:gd name="T18" fmla="*/ 22 w 77"/>
                <a:gd name="T19" fmla="*/ 19 h 91"/>
                <a:gd name="T20" fmla="*/ 18 w 77"/>
                <a:gd name="T21" fmla="*/ 19 h 91"/>
                <a:gd name="T22" fmla="*/ 9 w 77"/>
                <a:gd name="T23" fmla="*/ 30 h 91"/>
                <a:gd name="T24" fmla="*/ 2 w 77"/>
                <a:gd name="T25" fmla="*/ 32 h 91"/>
                <a:gd name="T26" fmla="*/ 4 w 77"/>
                <a:gd name="T27" fmla="*/ 44 h 91"/>
                <a:gd name="T28" fmla="*/ 10 w 77"/>
                <a:gd name="T29" fmla="*/ 46 h 91"/>
                <a:gd name="T30" fmla="*/ 11 w 77"/>
                <a:gd name="T31" fmla="*/ 54 h 91"/>
                <a:gd name="T32" fmla="*/ 19 w 77"/>
                <a:gd name="T33" fmla="*/ 56 h 91"/>
                <a:gd name="T34" fmla="*/ 21 w 77"/>
                <a:gd name="T35" fmla="*/ 57 h 91"/>
                <a:gd name="T36" fmla="*/ 27 w 77"/>
                <a:gd name="T37" fmla="*/ 61 h 91"/>
                <a:gd name="T38" fmla="*/ 32 w 77"/>
                <a:gd name="T39" fmla="*/ 61 h 91"/>
                <a:gd name="T40" fmla="*/ 40 w 77"/>
                <a:gd name="T41" fmla="*/ 63 h 91"/>
                <a:gd name="T42" fmla="*/ 38 w 77"/>
                <a:gd name="T43" fmla="*/ 66 h 91"/>
                <a:gd name="T44" fmla="*/ 35 w 77"/>
                <a:gd name="T45" fmla="*/ 67 h 91"/>
                <a:gd name="T46" fmla="*/ 30 w 77"/>
                <a:gd name="T47" fmla="*/ 66 h 91"/>
                <a:gd name="T48" fmla="*/ 22 w 77"/>
                <a:gd name="T49" fmla="*/ 68 h 91"/>
                <a:gd name="T50" fmla="*/ 24 w 77"/>
                <a:gd name="T51" fmla="*/ 78 h 91"/>
                <a:gd name="T52" fmla="*/ 43 w 77"/>
                <a:gd name="T53" fmla="*/ 91 h 91"/>
                <a:gd name="T54" fmla="*/ 66 w 77"/>
                <a:gd name="T55" fmla="*/ 85 h 91"/>
                <a:gd name="T56" fmla="*/ 77 w 77"/>
                <a:gd name="T57" fmla="*/ 53 h 91"/>
                <a:gd name="T58" fmla="*/ 50 w 77"/>
                <a:gd name="T59" fmla="*/ 65 h 91"/>
                <a:gd name="T60" fmla="*/ 47 w 77"/>
                <a:gd name="T61" fmla="*/ 61 h 91"/>
                <a:gd name="T62" fmla="*/ 49 w 77"/>
                <a:gd name="T63" fmla="*/ 61 h 91"/>
                <a:gd name="T64" fmla="*/ 56 w 77"/>
                <a:gd name="T65" fmla="*/ 65 h 91"/>
                <a:gd name="T66" fmla="*/ 52 w 77"/>
                <a:gd name="T67" fmla="*/ 67 h 91"/>
                <a:gd name="T68" fmla="*/ 39 w 77"/>
                <a:gd name="T69" fmla="*/ 48 h 91"/>
                <a:gd name="T70" fmla="*/ 37 w 77"/>
                <a:gd name="T71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1">
                  <a:moveTo>
                    <a:pt x="73" y="51"/>
                  </a:moveTo>
                  <a:cubicBezTo>
                    <a:pt x="71" y="51"/>
                    <a:pt x="70" y="50"/>
                    <a:pt x="68" y="49"/>
                  </a:cubicBezTo>
                  <a:cubicBezTo>
                    <a:pt x="68" y="49"/>
                    <a:pt x="68" y="48"/>
                    <a:pt x="68" y="46"/>
                  </a:cubicBezTo>
                  <a:cubicBezTo>
                    <a:pt x="68" y="45"/>
                    <a:pt x="68" y="44"/>
                    <a:pt x="67" y="43"/>
                  </a:cubicBezTo>
                  <a:cubicBezTo>
                    <a:pt x="67" y="41"/>
                    <a:pt x="67" y="40"/>
                    <a:pt x="67" y="38"/>
                  </a:cubicBezTo>
                  <a:cubicBezTo>
                    <a:pt x="67" y="37"/>
                    <a:pt x="67" y="35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6" y="28"/>
                    <a:pt x="66" y="24"/>
                    <a:pt x="65" y="21"/>
                  </a:cubicBezTo>
                  <a:cubicBezTo>
                    <a:pt x="63" y="17"/>
                    <a:pt x="59" y="16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7"/>
                    <a:pt x="55" y="5"/>
                    <a:pt x="54" y="4"/>
                  </a:cubicBezTo>
                  <a:cubicBezTo>
                    <a:pt x="51" y="2"/>
                    <a:pt x="46" y="0"/>
                    <a:pt x="41" y="0"/>
                  </a:cubicBezTo>
                  <a:cubicBezTo>
                    <a:pt x="35" y="0"/>
                    <a:pt x="34" y="4"/>
                    <a:pt x="33" y="5"/>
                  </a:cubicBezTo>
                  <a:cubicBezTo>
                    <a:pt x="33" y="6"/>
                    <a:pt x="33" y="7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6" y="7"/>
                    <a:pt x="25" y="8"/>
                    <a:pt x="23" y="9"/>
                  </a:cubicBezTo>
                  <a:cubicBezTo>
                    <a:pt x="21" y="12"/>
                    <a:pt x="20" y="16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1" y="19"/>
                    <a:pt x="11" y="24"/>
                    <a:pt x="10" y="27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30"/>
                    <a:pt x="2" y="32"/>
                  </a:cubicBezTo>
                  <a:cubicBezTo>
                    <a:pt x="1" y="34"/>
                    <a:pt x="0" y="36"/>
                    <a:pt x="1" y="38"/>
                  </a:cubicBezTo>
                  <a:cubicBezTo>
                    <a:pt x="1" y="41"/>
                    <a:pt x="2" y="43"/>
                    <a:pt x="4" y="44"/>
                  </a:cubicBezTo>
                  <a:cubicBezTo>
                    <a:pt x="6" y="45"/>
                    <a:pt x="7" y="45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9"/>
                    <a:pt x="9" y="51"/>
                    <a:pt x="11" y="54"/>
                  </a:cubicBezTo>
                  <a:cubicBezTo>
                    <a:pt x="12" y="56"/>
                    <a:pt x="14" y="56"/>
                    <a:pt x="16" y="56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2" y="58"/>
                    <a:pt x="23" y="60"/>
                    <a:pt x="26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3"/>
                    <a:pt x="38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6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4" y="67"/>
                    <a:pt x="32" y="67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0" y="71"/>
                    <a:pt x="22" y="75"/>
                    <a:pt x="23" y="77"/>
                  </a:cubicBezTo>
                  <a:cubicBezTo>
                    <a:pt x="23" y="78"/>
                    <a:pt x="24" y="78"/>
                    <a:pt x="24" y="78"/>
                  </a:cubicBezTo>
                  <a:cubicBezTo>
                    <a:pt x="28" y="90"/>
                    <a:pt x="36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6" y="91"/>
                    <a:pt x="49" y="91"/>
                    <a:pt x="53" y="90"/>
                  </a:cubicBezTo>
                  <a:cubicBezTo>
                    <a:pt x="57" y="90"/>
                    <a:pt x="61" y="88"/>
                    <a:pt x="66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3" y="51"/>
                  </a:lnTo>
                  <a:close/>
                  <a:moveTo>
                    <a:pt x="50" y="65"/>
                  </a:moveTo>
                  <a:cubicBezTo>
                    <a:pt x="49" y="64"/>
                    <a:pt x="48" y="62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3"/>
                    <a:pt x="51" y="64"/>
                    <a:pt x="54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6" y="66"/>
                    <a:pt x="54" y="67"/>
                    <a:pt x="52" y="67"/>
                  </a:cubicBezTo>
                  <a:cubicBezTo>
                    <a:pt x="52" y="67"/>
                    <a:pt x="50" y="66"/>
                    <a:pt x="50" y="65"/>
                  </a:cubicBezTo>
                  <a:close/>
                  <a:moveTo>
                    <a:pt x="39" y="48"/>
                  </a:move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49"/>
                    <a:pt x="38" y="49"/>
                    <a:pt x="39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5" name="Freeform 86"/>
            <p:cNvSpPr>
              <a:spLocks/>
            </p:cNvSpPr>
            <p:nvPr/>
          </p:nvSpPr>
          <p:spPr bwMode="auto">
            <a:xfrm>
              <a:off x="16870731" y="3273350"/>
              <a:ext cx="98484" cy="69063"/>
            </a:xfrm>
            <a:custGeom>
              <a:avLst/>
              <a:gdLst>
                <a:gd name="T0" fmla="*/ 17 w 18"/>
                <a:gd name="T1" fmla="*/ 6 h 14"/>
                <a:gd name="T2" fmla="*/ 7 w 18"/>
                <a:gd name="T3" fmla="*/ 0 h 14"/>
                <a:gd name="T4" fmla="*/ 6 w 18"/>
                <a:gd name="T5" fmla="*/ 0 h 14"/>
                <a:gd name="T6" fmla="*/ 1 w 18"/>
                <a:gd name="T7" fmla="*/ 3 h 14"/>
                <a:gd name="T8" fmla="*/ 2 w 18"/>
                <a:gd name="T9" fmla="*/ 8 h 14"/>
                <a:gd name="T10" fmla="*/ 10 w 18"/>
                <a:gd name="T11" fmla="*/ 14 h 14"/>
                <a:gd name="T12" fmla="*/ 11 w 18"/>
                <a:gd name="T13" fmla="*/ 14 h 14"/>
                <a:gd name="T14" fmla="*/ 17 w 18"/>
                <a:gd name="T15" fmla="*/ 11 h 14"/>
                <a:gd name="T16" fmla="*/ 17 w 18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7" y="6"/>
                  </a:moveTo>
                  <a:cubicBezTo>
                    <a:pt x="15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0" y="6"/>
                    <a:pt x="2" y="8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8" y="9"/>
                    <a:pt x="18" y="7"/>
                    <a:pt x="17" y="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6" name="Freeform 88"/>
            <p:cNvSpPr>
              <a:spLocks/>
            </p:cNvSpPr>
            <p:nvPr/>
          </p:nvSpPr>
          <p:spPr bwMode="auto">
            <a:xfrm>
              <a:off x="18255662" y="4785272"/>
              <a:ext cx="96432" cy="69063"/>
            </a:xfrm>
            <a:custGeom>
              <a:avLst/>
              <a:gdLst>
                <a:gd name="T0" fmla="*/ 17 w 18"/>
                <a:gd name="T1" fmla="*/ 7 h 14"/>
                <a:gd name="T2" fmla="*/ 6 w 18"/>
                <a:gd name="T3" fmla="*/ 0 h 14"/>
                <a:gd name="T4" fmla="*/ 2 w 18"/>
                <a:gd name="T5" fmla="*/ 2 h 14"/>
                <a:gd name="T6" fmla="*/ 0 w 18"/>
                <a:gd name="T7" fmla="*/ 7 h 14"/>
                <a:gd name="T8" fmla="*/ 3 w 18"/>
                <a:gd name="T9" fmla="*/ 11 h 14"/>
                <a:gd name="T10" fmla="*/ 5 w 18"/>
                <a:gd name="T11" fmla="*/ 11 h 14"/>
                <a:gd name="T12" fmla="*/ 7 w 18"/>
                <a:gd name="T13" fmla="*/ 11 h 14"/>
                <a:gd name="T14" fmla="*/ 8 w 18"/>
                <a:gd name="T15" fmla="*/ 12 h 14"/>
                <a:gd name="T16" fmla="*/ 13 w 18"/>
                <a:gd name="T17" fmla="*/ 14 h 14"/>
                <a:gd name="T18" fmla="*/ 16 w 18"/>
                <a:gd name="T19" fmla="*/ 13 h 14"/>
                <a:gd name="T20" fmla="*/ 17 w 18"/>
                <a:gd name="T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7"/>
                  </a:moveTo>
                  <a:cubicBezTo>
                    <a:pt x="16" y="4"/>
                    <a:pt x="11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11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8" y="11"/>
                    <a:pt x="18" y="9"/>
                    <a:pt x="17" y="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7" name="Freeform 90"/>
            <p:cNvSpPr>
              <a:spLocks/>
            </p:cNvSpPr>
            <p:nvPr/>
          </p:nvSpPr>
          <p:spPr bwMode="auto">
            <a:xfrm>
              <a:off x="17256460" y="3695195"/>
              <a:ext cx="110794" cy="98928"/>
            </a:xfrm>
            <a:custGeom>
              <a:avLst/>
              <a:gdLst>
                <a:gd name="T0" fmla="*/ 19 w 20"/>
                <a:gd name="T1" fmla="*/ 4 h 20"/>
                <a:gd name="T2" fmla="*/ 12 w 20"/>
                <a:gd name="T3" fmla="*/ 0 h 20"/>
                <a:gd name="T4" fmla="*/ 1 w 20"/>
                <a:gd name="T5" fmla="*/ 10 h 20"/>
                <a:gd name="T6" fmla="*/ 8 w 20"/>
                <a:gd name="T7" fmla="*/ 20 h 20"/>
                <a:gd name="T8" fmla="*/ 11 w 20"/>
                <a:gd name="T9" fmla="*/ 20 h 20"/>
                <a:gd name="T10" fmla="*/ 11 w 20"/>
                <a:gd name="T11" fmla="*/ 20 h 20"/>
                <a:gd name="T12" fmla="*/ 18 w 20"/>
                <a:gd name="T13" fmla="*/ 16 h 20"/>
                <a:gd name="T14" fmla="*/ 19 w 2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9" y="4"/>
                  </a:moveTo>
                  <a:cubicBezTo>
                    <a:pt x="17" y="0"/>
                    <a:pt x="14" y="0"/>
                    <a:pt x="12" y="0"/>
                  </a:cubicBezTo>
                  <a:cubicBezTo>
                    <a:pt x="7" y="0"/>
                    <a:pt x="2" y="6"/>
                    <a:pt x="1" y="10"/>
                  </a:cubicBezTo>
                  <a:cubicBezTo>
                    <a:pt x="0" y="15"/>
                    <a:pt x="2" y="18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0"/>
                    <a:pt x="16" y="19"/>
                    <a:pt x="18" y="16"/>
                  </a:cubicBezTo>
                  <a:cubicBezTo>
                    <a:pt x="20" y="13"/>
                    <a:pt x="20" y="8"/>
                    <a:pt x="19" y="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8" name="Freeform 92"/>
            <p:cNvSpPr>
              <a:spLocks noEditPoints="1"/>
            </p:cNvSpPr>
            <p:nvPr/>
          </p:nvSpPr>
          <p:spPr bwMode="auto">
            <a:xfrm>
              <a:off x="17334426" y="3450674"/>
              <a:ext cx="385729" cy="391980"/>
            </a:xfrm>
            <a:custGeom>
              <a:avLst/>
              <a:gdLst>
                <a:gd name="T0" fmla="*/ 69 w 71"/>
                <a:gd name="T1" fmla="*/ 23 h 79"/>
                <a:gd name="T2" fmla="*/ 60 w 71"/>
                <a:gd name="T3" fmla="*/ 11 h 79"/>
                <a:gd name="T4" fmla="*/ 54 w 71"/>
                <a:gd name="T5" fmla="*/ 12 h 79"/>
                <a:gd name="T6" fmla="*/ 46 w 71"/>
                <a:gd name="T7" fmla="*/ 9 h 79"/>
                <a:gd name="T8" fmla="*/ 41 w 71"/>
                <a:gd name="T9" fmla="*/ 3 h 79"/>
                <a:gd name="T10" fmla="*/ 35 w 71"/>
                <a:gd name="T11" fmla="*/ 5 h 79"/>
                <a:gd name="T12" fmla="*/ 34 w 71"/>
                <a:gd name="T13" fmla="*/ 6 h 79"/>
                <a:gd name="T14" fmla="*/ 31 w 71"/>
                <a:gd name="T15" fmla="*/ 13 h 79"/>
                <a:gd name="T16" fmla="*/ 29 w 71"/>
                <a:gd name="T17" fmla="*/ 13 h 79"/>
                <a:gd name="T18" fmla="*/ 23 w 71"/>
                <a:gd name="T19" fmla="*/ 21 h 79"/>
                <a:gd name="T20" fmla="*/ 19 w 71"/>
                <a:gd name="T21" fmla="*/ 17 h 79"/>
                <a:gd name="T22" fmla="*/ 19 w 71"/>
                <a:gd name="T23" fmla="*/ 9 h 79"/>
                <a:gd name="T24" fmla="*/ 15 w 71"/>
                <a:gd name="T25" fmla="*/ 5 h 79"/>
                <a:gd name="T26" fmla="*/ 11 w 71"/>
                <a:gd name="T27" fmla="*/ 1 h 79"/>
                <a:gd name="T28" fmla="*/ 2 w 71"/>
                <a:gd name="T29" fmla="*/ 3 h 79"/>
                <a:gd name="T30" fmla="*/ 2 w 71"/>
                <a:gd name="T31" fmla="*/ 11 h 79"/>
                <a:gd name="T32" fmla="*/ 2 w 71"/>
                <a:gd name="T33" fmla="*/ 16 h 79"/>
                <a:gd name="T34" fmla="*/ 2 w 71"/>
                <a:gd name="T35" fmla="*/ 23 h 79"/>
                <a:gd name="T36" fmla="*/ 6 w 71"/>
                <a:gd name="T37" fmla="*/ 31 h 79"/>
                <a:gd name="T38" fmla="*/ 10 w 71"/>
                <a:gd name="T39" fmla="*/ 40 h 79"/>
                <a:gd name="T40" fmla="*/ 11 w 71"/>
                <a:gd name="T41" fmla="*/ 41 h 79"/>
                <a:gd name="T42" fmla="*/ 13 w 71"/>
                <a:gd name="T43" fmla="*/ 47 h 79"/>
                <a:gd name="T44" fmla="*/ 19 w 71"/>
                <a:gd name="T45" fmla="*/ 52 h 79"/>
                <a:gd name="T46" fmla="*/ 26 w 71"/>
                <a:gd name="T47" fmla="*/ 51 h 79"/>
                <a:gd name="T48" fmla="*/ 33 w 71"/>
                <a:gd name="T49" fmla="*/ 52 h 79"/>
                <a:gd name="T50" fmla="*/ 39 w 71"/>
                <a:gd name="T51" fmla="*/ 51 h 79"/>
                <a:gd name="T52" fmla="*/ 40 w 71"/>
                <a:gd name="T53" fmla="*/ 51 h 79"/>
                <a:gd name="T54" fmla="*/ 31 w 71"/>
                <a:gd name="T55" fmla="*/ 58 h 79"/>
                <a:gd name="T56" fmla="*/ 31 w 71"/>
                <a:gd name="T57" fmla="*/ 65 h 79"/>
                <a:gd name="T58" fmla="*/ 31 w 71"/>
                <a:gd name="T59" fmla="*/ 71 h 79"/>
                <a:gd name="T60" fmla="*/ 37 w 71"/>
                <a:gd name="T61" fmla="*/ 78 h 79"/>
                <a:gd name="T62" fmla="*/ 41 w 71"/>
                <a:gd name="T63" fmla="*/ 77 h 79"/>
                <a:gd name="T64" fmla="*/ 42 w 71"/>
                <a:gd name="T65" fmla="*/ 77 h 79"/>
                <a:gd name="T66" fmla="*/ 47 w 71"/>
                <a:gd name="T67" fmla="*/ 79 h 79"/>
                <a:gd name="T68" fmla="*/ 53 w 71"/>
                <a:gd name="T69" fmla="*/ 79 h 79"/>
                <a:gd name="T70" fmla="*/ 58 w 71"/>
                <a:gd name="T71" fmla="*/ 78 h 79"/>
                <a:gd name="T72" fmla="*/ 62 w 71"/>
                <a:gd name="T73" fmla="*/ 67 h 79"/>
                <a:gd name="T74" fmla="*/ 63 w 71"/>
                <a:gd name="T75" fmla="*/ 62 h 79"/>
                <a:gd name="T76" fmla="*/ 67 w 71"/>
                <a:gd name="T77" fmla="*/ 51 h 79"/>
                <a:gd name="T78" fmla="*/ 66 w 71"/>
                <a:gd name="T79" fmla="*/ 46 h 79"/>
                <a:gd name="T80" fmla="*/ 69 w 71"/>
                <a:gd name="T81" fmla="*/ 39 h 79"/>
                <a:gd name="T82" fmla="*/ 23 w 71"/>
                <a:gd name="T83" fmla="*/ 25 h 79"/>
                <a:gd name="T84" fmla="*/ 23 w 71"/>
                <a:gd name="T85" fmla="*/ 26 h 79"/>
                <a:gd name="T86" fmla="*/ 23 w 71"/>
                <a:gd name="T87" fmla="*/ 25 h 79"/>
                <a:gd name="T88" fmla="*/ 35 w 71"/>
                <a:gd name="T89" fmla="*/ 16 h 79"/>
                <a:gd name="T90" fmla="*/ 35 w 71"/>
                <a:gd name="T91" fmla="*/ 16 h 79"/>
                <a:gd name="T92" fmla="*/ 40 w 71"/>
                <a:gd name="T93" fmla="*/ 28 h 79"/>
                <a:gd name="T94" fmla="*/ 37 w 71"/>
                <a:gd name="T95" fmla="*/ 22 h 79"/>
                <a:gd name="T96" fmla="*/ 36 w 71"/>
                <a:gd name="T97" fmla="*/ 18 h 79"/>
                <a:gd name="T98" fmla="*/ 40 w 71"/>
                <a:gd name="T99" fmla="*/ 22 h 79"/>
                <a:gd name="T100" fmla="*/ 43 w 71"/>
                <a:gd name="T101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79">
                  <a:moveTo>
                    <a:pt x="69" y="26"/>
                  </a:moveTo>
                  <a:cubicBezTo>
                    <a:pt x="69" y="25"/>
                    <a:pt x="69" y="24"/>
                    <a:pt x="69" y="23"/>
                  </a:cubicBezTo>
                  <a:cubicBezTo>
                    <a:pt x="68" y="20"/>
                    <a:pt x="68" y="18"/>
                    <a:pt x="67" y="16"/>
                  </a:cubicBezTo>
                  <a:cubicBezTo>
                    <a:pt x="66" y="13"/>
                    <a:pt x="63" y="11"/>
                    <a:pt x="60" y="11"/>
                  </a:cubicBezTo>
                  <a:cubicBezTo>
                    <a:pt x="58" y="11"/>
                    <a:pt x="57" y="11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2" y="10"/>
                    <a:pt x="51" y="9"/>
                    <a:pt x="47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47" y="7"/>
                    <a:pt x="46" y="6"/>
                    <a:pt x="46" y="5"/>
                  </a:cubicBezTo>
                  <a:cubicBezTo>
                    <a:pt x="45" y="3"/>
                    <a:pt x="43" y="3"/>
                    <a:pt x="41" y="3"/>
                  </a:cubicBezTo>
                  <a:cubicBezTo>
                    <a:pt x="39" y="3"/>
                    <a:pt x="38" y="3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30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4"/>
                    <a:pt x="25" y="15"/>
                  </a:cubicBezTo>
                  <a:cubicBezTo>
                    <a:pt x="24" y="16"/>
                    <a:pt x="23" y="19"/>
                    <a:pt x="23" y="21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0" y="11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3" y="20"/>
                    <a:pt x="2" y="22"/>
                    <a:pt x="2" y="23"/>
                  </a:cubicBezTo>
                  <a:cubicBezTo>
                    <a:pt x="1" y="26"/>
                    <a:pt x="2" y="28"/>
                    <a:pt x="3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2"/>
                    <a:pt x="5" y="33"/>
                    <a:pt x="6" y="35"/>
                  </a:cubicBezTo>
                  <a:cubicBezTo>
                    <a:pt x="6" y="37"/>
                    <a:pt x="8" y="39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3" y="44"/>
                    <a:pt x="13" y="45"/>
                    <a:pt x="13" y="47"/>
                  </a:cubicBezTo>
                  <a:cubicBezTo>
                    <a:pt x="14" y="48"/>
                    <a:pt x="15" y="51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4" y="51"/>
                    <a:pt x="25" y="51"/>
                    <a:pt x="26" y="51"/>
                  </a:cubicBezTo>
                  <a:cubicBezTo>
                    <a:pt x="27" y="51"/>
                    <a:pt x="28" y="51"/>
                    <a:pt x="29" y="52"/>
                  </a:cubicBezTo>
                  <a:cubicBezTo>
                    <a:pt x="30" y="52"/>
                    <a:pt x="31" y="52"/>
                    <a:pt x="33" y="52"/>
                  </a:cubicBezTo>
                  <a:cubicBezTo>
                    <a:pt x="34" y="52"/>
                    <a:pt x="35" y="51"/>
                    <a:pt x="37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2"/>
                    <a:pt x="37" y="53"/>
                  </a:cubicBezTo>
                  <a:cubicBezTo>
                    <a:pt x="35" y="54"/>
                    <a:pt x="33" y="55"/>
                    <a:pt x="31" y="58"/>
                  </a:cubicBezTo>
                  <a:cubicBezTo>
                    <a:pt x="30" y="60"/>
                    <a:pt x="31" y="62"/>
                    <a:pt x="31" y="63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9"/>
                    <a:pt x="31" y="70"/>
                    <a:pt x="31" y="71"/>
                  </a:cubicBezTo>
                  <a:cubicBezTo>
                    <a:pt x="31" y="73"/>
                    <a:pt x="31" y="75"/>
                    <a:pt x="32" y="76"/>
                  </a:cubicBezTo>
                  <a:cubicBezTo>
                    <a:pt x="33" y="77"/>
                    <a:pt x="35" y="78"/>
                    <a:pt x="37" y="78"/>
                  </a:cubicBezTo>
                  <a:cubicBezTo>
                    <a:pt x="38" y="78"/>
                    <a:pt x="39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2" y="77"/>
                    <a:pt x="42" y="77"/>
                  </a:cubicBezTo>
                  <a:cubicBezTo>
                    <a:pt x="43" y="78"/>
                    <a:pt x="44" y="79"/>
                    <a:pt x="46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79"/>
                    <a:pt x="50" y="79"/>
                  </a:cubicBezTo>
                  <a:cubicBezTo>
                    <a:pt x="51" y="79"/>
                    <a:pt x="52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5" y="79"/>
                    <a:pt x="57" y="79"/>
                    <a:pt x="58" y="78"/>
                  </a:cubicBezTo>
                  <a:cubicBezTo>
                    <a:pt x="61" y="76"/>
                    <a:pt x="62" y="72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5" y="61"/>
                    <a:pt x="65" y="60"/>
                  </a:cubicBezTo>
                  <a:cubicBezTo>
                    <a:pt x="68" y="57"/>
                    <a:pt x="67" y="54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6" y="48"/>
                    <a:pt x="66" y="47"/>
                    <a:pt x="66" y="46"/>
                  </a:cubicBezTo>
                  <a:cubicBezTo>
                    <a:pt x="67" y="45"/>
                    <a:pt x="67" y="44"/>
                    <a:pt x="68" y="42"/>
                  </a:cubicBezTo>
                  <a:cubicBezTo>
                    <a:pt x="68" y="41"/>
                    <a:pt x="69" y="40"/>
                    <a:pt x="69" y="39"/>
                  </a:cubicBezTo>
                  <a:cubicBezTo>
                    <a:pt x="71" y="34"/>
                    <a:pt x="70" y="30"/>
                    <a:pt x="69" y="26"/>
                  </a:cubicBez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9"/>
                    <a:pt x="40" y="28"/>
                  </a:cubicBezTo>
                  <a:cubicBezTo>
                    <a:pt x="40" y="27"/>
                    <a:pt x="40" y="27"/>
                    <a:pt x="39" y="26"/>
                  </a:cubicBezTo>
                  <a:cubicBezTo>
                    <a:pt x="38" y="25"/>
                    <a:pt x="37" y="23"/>
                    <a:pt x="37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7" y="21"/>
                    <a:pt x="39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7"/>
                    <a:pt x="43" y="3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</p:grpSp>
      <p:sp>
        <p:nvSpPr>
          <p:cNvPr id="121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19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120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2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Canada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2363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"/>
          <p:cNvSpPr txBox="1"/>
          <p:nvPr/>
        </p:nvSpPr>
        <p:spPr>
          <a:xfrm>
            <a:off x="2616978" y="2471142"/>
            <a:ext cx="3910045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spc="-1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INTRODUCTION</a:t>
            </a:r>
            <a:endParaRPr lang="ru-RU" sz="4000" spc="-15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5263" y="1530247"/>
            <a:ext cx="753471" cy="7534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066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" name="map"/>
          <p:cNvGrpSpPr/>
          <p:nvPr/>
        </p:nvGrpSpPr>
        <p:grpSpPr>
          <a:xfrm>
            <a:off x="4525518" y="948050"/>
            <a:ext cx="3646882" cy="3530000"/>
            <a:chOff x="10672937" y="2878775"/>
            <a:chExt cx="10083703" cy="9760520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123" name="Freeform 484"/>
            <p:cNvSpPr>
              <a:spLocks noChangeArrowheads="1"/>
            </p:cNvSpPr>
            <p:nvPr/>
          </p:nvSpPr>
          <p:spPr bwMode="auto">
            <a:xfrm>
              <a:off x="19959544" y="10924977"/>
              <a:ext cx="797096" cy="1714318"/>
            </a:xfrm>
            <a:custGeom>
              <a:avLst/>
              <a:gdLst>
                <a:gd name="T0" fmla="*/ 1113 w 1553"/>
                <a:gd name="T1" fmla="*/ 3303 h 3336"/>
                <a:gd name="T2" fmla="*/ 1113 w 1553"/>
                <a:gd name="T3" fmla="*/ 3303 h 3336"/>
                <a:gd name="T4" fmla="*/ 1203 w 1553"/>
                <a:gd name="T5" fmla="*/ 3010 h 3336"/>
                <a:gd name="T6" fmla="*/ 1253 w 1553"/>
                <a:gd name="T7" fmla="*/ 2959 h 3336"/>
                <a:gd name="T8" fmla="*/ 1304 w 1553"/>
                <a:gd name="T9" fmla="*/ 2876 h 3336"/>
                <a:gd name="T10" fmla="*/ 1285 w 1553"/>
                <a:gd name="T11" fmla="*/ 2813 h 3336"/>
                <a:gd name="T12" fmla="*/ 1234 w 1553"/>
                <a:gd name="T13" fmla="*/ 2768 h 3336"/>
                <a:gd name="T14" fmla="*/ 1317 w 1553"/>
                <a:gd name="T15" fmla="*/ 2692 h 3336"/>
                <a:gd name="T16" fmla="*/ 1349 w 1553"/>
                <a:gd name="T17" fmla="*/ 2590 h 3336"/>
                <a:gd name="T18" fmla="*/ 1387 w 1553"/>
                <a:gd name="T19" fmla="*/ 2494 h 3336"/>
                <a:gd name="T20" fmla="*/ 1502 w 1553"/>
                <a:gd name="T21" fmla="*/ 1801 h 3336"/>
                <a:gd name="T22" fmla="*/ 1502 w 1553"/>
                <a:gd name="T23" fmla="*/ 1744 h 3336"/>
                <a:gd name="T24" fmla="*/ 1533 w 1553"/>
                <a:gd name="T25" fmla="*/ 1616 h 3336"/>
                <a:gd name="T26" fmla="*/ 1489 w 1553"/>
                <a:gd name="T27" fmla="*/ 1387 h 3336"/>
                <a:gd name="T28" fmla="*/ 1489 w 1553"/>
                <a:gd name="T29" fmla="*/ 1247 h 3336"/>
                <a:gd name="T30" fmla="*/ 1451 w 1553"/>
                <a:gd name="T31" fmla="*/ 1088 h 3336"/>
                <a:gd name="T32" fmla="*/ 1406 w 1553"/>
                <a:gd name="T33" fmla="*/ 974 h 3336"/>
                <a:gd name="T34" fmla="*/ 1368 w 1553"/>
                <a:gd name="T35" fmla="*/ 814 h 3336"/>
                <a:gd name="T36" fmla="*/ 1304 w 1553"/>
                <a:gd name="T37" fmla="*/ 865 h 3336"/>
                <a:gd name="T38" fmla="*/ 1285 w 1553"/>
                <a:gd name="T39" fmla="*/ 662 h 3336"/>
                <a:gd name="T40" fmla="*/ 1304 w 1553"/>
                <a:gd name="T41" fmla="*/ 375 h 3336"/>
                <a:gd name="T42" fmla="*/ 1234 w 1553"/>
                <a:gd name="T43" fmla="*/ 121 h 3336"/>
                <a:gd name="T44" fmla="*/ 1177 w 1553"/>
                <a:gd name="T45" fmla="*/ 0 h 3336"/>
                <a:gd name="T46" fmla="*/ 1056 w 1553"/>
                <a:gd name="T47" fmla="*/ 51 h 3336"/>
                <a:gd name="T48" fmla="*/ 1094 w 1553"/>
                <a:gd name="T49" fmla="*/ 191 h 3336"/>
                <a:gd name="T50" fmla="*/ 1043 w 1553"/>
                <a:gd name="T51" fmla="*/ 248 h 3336"/>
                <a:gd name="T52" fmla="*/ 1062 w 1553"/>
                <a:gd name="T53" fmla="*/ 452 h 3336"/>
                <a:gd name="T54" fmla="*/ 1069 w 1553"/>
                <a:gd name="T55" fmla="*/ 655 h 3336"/>
                <a:gd name="T56" fmla="*/ 935 w 1553"/>
                <a:gd name="T57" fmla="*/ 592 h 3336"/>
                <a:gd name="T58" fmla="*/ 865 w 1553"/>
                <a:gd name="T59" fmla="*/ 662 h 3336"/>
                <a:gd name="T60" fmla="*/ 782 w 1553"/>
                <a:gd name="T61" fmla="*/ 611 h 3336"/>
                <a:gd name="T62" fmla="*/ 681 w 1553"/>
                <a:gd name="T63" fmla="*/ 776 h 3336"/>
                <a:gd name="T64" fmla="*/ 413 w 1553"/>
                <a:gd name="T65" fmla="*/ 904 h 3336"/>
                <a:gd name="T66" fmla="*/ 299 w 1553"/>
                <a:gd name="T67" fmla="*/ 929 h 3336"/>
                <a:gd name="T68" fmla="*/ 280 w 1553"/>
                <a:gd name="T69" fmla="*/ 1012 h 3336"/>
                <a:gd name="T70" fmla="*/ 210 w 1553"/>
                <a:gd name="T71" fmla="*/ 980 h 3336"/>
                <a:gd name="T72" fmla="*/ 203 w 1553"/>
                <a:gd name="T73" fmla="*/ 1075 h 3336"/>
                <a:gd name="T74" fmla="*/ 120 w 1553"/>
                <a:gd name="T75" fmla="*/ 1305 h 3336"/>
                <a:gd name="T76" fmla="*/ 0 w 1553"/>
                <a:gd name="T77" fmla="*/ 1457 h 3336"/>
                <a:gd name="T78" fmla="*/ 178 w 1553"/>
                <a:gd name="T79" fmla="*/ 1585 h 3336"/>
                <a:gd name="T80" fmla="*/ 25 w 1553"/>
                <a:gd name="T81" fmla="*/ 1661 h 3336"/>
                <a:gd name="T82" fmla="*/ 57 w 1553"/>
                <a:gd name="T83" fmla="*/ 1731 h 3336"/>
                <a:gd name="T84" fmla="*/ 146 w 1553"/>
                <a:gd name="T85" fmla="*/ 1864 h 3336"/>
                <a:gd name="T86" fmla="*/ 292 w 1553"/>
                <a:gd name="T87" fmla="*/ 1960 h 3336"/>
                <a:gd name="T88" fmla="*/ 140 w 1553"/>
                <a:gd name="T89" fmla="*/ 2310 h 3336"/>
                <a:gd name="T90" fmla="*/ 241 w 1553"/>
                <a:gd name="T91" fmla="*/ 2285 h 3336"/>
                <a:gd name="T92" fmla="*/ 337 w 1553"/>
                <a:gd name="T93" fmla="*/ 2297 h 3336"/>
                <a:gd name="T94" fmla="*/ 394 w 1553"/>
                <a:gd name="T95" fmla="*/ 2444 h 3336"/>
                <a:gd name="T96" fmla="*/ 305 w 1553"/>
                <a:gd name="T97" fmla="*/ 2666 h 3336"/>
                <a:gd name="T98" fmla="*/ 388 w 1553"/>
                <a:gd name="T99" fmla="*/ 2666 h 3336"/>
                <a:gd name="T100" fmla="*/ 604 w 1553"/>
                <a:gd name="T101" fmla="*/ 2692 h 3336"/>
                <a:gd name="T102" fmla="*/ 432 w 1553"/>
                <a:gd name="T103" fmla="*/ 2940 h 3336"/>
                <a:gd name="T104" fmla="*/ 483 w 1553"/>
                <a:gd name="T105" fmla="*/ 2991 h 3336"/>
                <a:gd name="T106" fmla="*/ 566 w 1553"/>
                <a:gd name="T107" fmla="*/ 3074 h 3336"/>
                <a:gd name="T108" fmla="*/ 751 w 1553"/>
                <a:gd name="T109" fmla="*/ 3137 h 3336"/>
                <a:gd name="T110" fmla="*/ 891 w 1553"/>
                <a:gd name="T111" fmla="*/ 3163 h 3336"/>
                <a:gd name="T112" fmla="*/ 1113 w 1553"/>
                <a:gd name="T113" fmla="*/ 3303 h 3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3" h="3336">
                  <a:moveTo>
                    <a:pt x="1113" y="3303"/>
                  </a:moveTo>
                  <a:lnTo>
                    <a:pt x="1113" y="3303"/>
                  </a:lnTo>
                  <a:cubicBezTo>
                    <a:pt x="1113" y="3303"/>
                    <a:pt x="1221" y="3303"/>
                    <a:pt x="1203" y="3010"/>
                  </a:cubicBezTo>
                  <a:cubicBezTo>
                    <a:pt x="1203" y="3010"/>
                    <a:pt x="1203" y="2972"/>
                    <a:pt x="1253" y="2959"/>
                  </a:cubicBezTo>
                  <a:cubicBezTo>
                    <a:pt x="1304" y="2946"/>
                    <a:pt x="1279" y="2902"/>
                    <a:pt x="1304" y="2876"/>
                  </a:cubicBezTo>
                  <a:cubicBezTo>
                    <a:pt x="1323" y="2857"/>
                    <a:pt x="1304" y="2838"/>
                    <a:pt x="1285" y="2813"/>
                  </a:cubicBezTo>
                  <a:cubicBezTo>
                    <a:pt x="1260" y="2794"/>
                    <a:pt x="1215" y="2794"/>
                    <a:pt x="1234" y="2768"/>
                  </a:cubicBezTo>
                  <a:cubicBezTo>
                    <a:pt x="1260" y="2749"/>
                    <a:pt x="1285" y="2724"/>
                    <a:pt x="1317" y="2692"/>
                  </a:cubicBezTo>
                  <a:cubicBezTo>
                    <a:pt x="1349" y="2660"/>
                    <a:pt x="1323" y="2609"/>
                    <a:pt x="1349" y="2590"/>
                  </a:cubicBezTo>
                  <a:cubicBezTo>
                    <a:pt x="1374" y="2565"/>
                    <a:pt x="1406" y="2539"/>
                    <a:pt x="1387" y="2494"/>
                  </a:cubicBezTo>
                  <a:cubicBezTo>
                    <a:pt x="1374" y="2450"/>
                    <a:pt x="1190" y="2202"/>
                    <a:pt x="1502" y="1801"/>
                  </a:cubicBezTo>
                  <a:cubicBezTo>
                    <a:pt x="1502" y="1801"/>
                    <a:pt x="1533" y="1775"/>
                    <a:pt x="1502" y="1744"/>
                  </a:cubicBezTo>
                  <a:cubicBezTo>
                    <a:pt x="1476" y="1718"/>
                    <a:pt x="1521" y="1635"/>
                    <a:pt x="1533" y="1616"/>
                  </a:cubicBezTo>
                  <a:cubicBezTo>
                    <a:pt x="1552" y="1603"/>
                    <a:pt x="1508" y="1438"/>
                    <a:pt x="1489" y="1387"/>
                  </a:cubicBezTo>
                  <a:cubicBezTo>
                    <a:pt x="1470" y="1336"/>
                    <a:pt x="1489" y="1273"/>
                    <a:pt x="1489" y="1247"/>
                  </a:cubicBezTo>
                  <a:cubicBezTo>
                    <a:pt x="1489" y="1228"/>
                    <a:pt x="1413" y="1209"/>
                    <a:pt x="1451" y="1088"/>
                  </a:cubicBezTo>
                  <a:cubicBezTo>
                    <a:pt x="1451" y="1088"/>
                    <a:pt x="1438" y="999"/>
                    <a:pt x="1406" y="974"/>
                  </a:cubicBezTo>
                  <a:cubicBezTo>
                    <a:pt x="1381" y="942"/>
                    <a:pt x="1432" y="827"/>
                    <a:pt x="1368" y="814"/>
                  </a:cubicBezTo>
                  <a:cubicBezTo>
                    <a:pt x="1304" y="795"/>
                    <a:pt x="1362" y="872"/>
                    <a:pt x="1304" y="865"/>
                  </a:cubicBezTo>
                  <a:cubicBezTo>
                    <a:pt x="1247" y="853"/>
                    <a:pt x="1266" y="706"/>
                    <a:pt x="1285" y="662"/>
                  </a:cubicBezTo>
                  <a:cubicBezTo>
                    <a:pt x="1304" y="611"/>
                    <a:pt x="1349" y="471"/>
                    <a:pt x="1304" y="375"/>
                  </a:cubicBezTo>
                  <a:cubicBezTo>
                    <a:pt x="1266" y="286"/>
                    <a:pt x="1266" y="178"/>
                    <a:pt x="1234" y="121"/>
                  </a:cubicBezTo>
                  <a:cubicBezTo>
                    <a:pt x="1203" y="63"/>
                    <a:pt x="1247" y="13"/>
                    <a:pt x="1177" y="0"/>
                  </a:cubicBezTo>
                  <a:cubicBezTo>
                    <a:pt x="1177" y="0"/>
                    <a:pt x="1056" y="13"/>
                    <a:pt x="1056" y="51"/>
                  </a:cubicBezTo>
                  <a:cubicBezTo>
                    <a:pt x="1056" y="89"/>
                    <a:pt x="1094" y="152"/>
                    <a:pt x="1094" y="191"/>
                  </a:cubicBezTo>
                  <a:cubicBezTo>
                    <a:pt x="1094" y="229"/>
                    <a:pt x="1043" y="216"/>
                    <a:pt x="1043" y="248"/>
                  </a:cubicBezTo>
                  <a:cubicBezTo>
                    <a:pt x="1043" y="280"/>
                    <a:pt x="1037" y="426"/>
                    <a:pt x="1062" y="452"/>
                  </a:cubicBezTo>
                  <a:cubicBezTo>
                    <a:pt x="1088" y="477"/>
                    <a:pt x="1139" y="636"/>
                    <a:pt x="1069" y="655"/>
                  </a:cubicBezTo>
                  <a:cubicBezTo>
                    <a:pt x="992" y="681"/>
                    <a:pt x="973" y="592"/>
                    <a:pt x="935" y="592"/>
                  </a:cubicBezTo>
                  <a:cubicBezTo>
                    <a:pt x="891" y="592"/>
                    <a:pt x="891" y="662"/>
                    <a:pt x="865" y="662"/>
                  </a:cubicBezTo>
                  <a:cubicBezTo>
                    <a:pt x="840" y="662"/>
                    <a:pt x="821" y="611"/>
                    <a:pt x="782" y="611"/>
                  </a:cubicBezTo>
                  <a:cubicBezTo>
                    <a:pt x="751" y="611"/>
                    <a:pt x="681" y="712"/>
                    <a:pt x="681" y="776"/>
                  </a:cubicBezTo>
                  <a:cubicBezTo>
                    <a:pt x="681" y="833"/>
                    <a:pt x="521" y="763"/>
                    <a:pt x="413" y="904"/>
                  </a:cubicBezTo>
                  <a:cubicBezTo>
                    <a:pt x="413" y="904"/>
                    <a:pt x="324" y="904"/>
                    <a:pt x="299" y="929"/>
                  </a:cubicBezTo>
                  <a:cubicBezTo>
                    <a:pt x="280" y="948"/>
                    <a:pt x="312" y="1012"/>
                    <a:pt x="280" y="1012"/>
                  </a:cubicBezTo>
                  <a:cubicBezTo>
                    <a:pt x="241" y="1012"/>
                    <a:pt x="241" y="954"/>
                    <a:pt x="210" y="980"/>
                  </a:cubicBezTo>
                  <a:cubicBezTo>
                    <a:pt x="184" y="1012"/>
                    <a:pt x="222" y="1056"/>
                    <a:pt x="203" y="1075"/>
                  </a:cubicBezTo>
                  <a:cubicBezTo>
                    <a:pt x="184" y="1101"/>
                    <a:pt x="101" y="1113"/>
                    <a:pt x="120" y="1305"/>
                  </a:cubicBezTo>
                  <a:cubicBezTo>
                    <a:pt x="120" y="1305"/>
                    <a:pt x="0" y="1387"/>
                    <a:pt x="0" y="1457"/>
                  </a:cubicBezTo>
                  <a:cubicBezTo>
                    <a:pt x="0" y="1521"/>
                    <a:pt x="178" y="1527"/>
                    <a:pt x="178" y="1585"/>
                  </a:cubicBezTo>
                  <a:cubicBezTo>
                    <a:pt x="178" y="1642"/>
                    <a:pt x="25" y="1597"/>
                    <a:pt x="25" y="1661"/>
                  </a:cubicBezTo>
                  <a:cubicBezTo>
                    <a:pt x="25" y="1731"/>
                    <a:pt x="57" y="1674"/>
                    <a:pt x="57" y="1731"/>
                  </a:cubicBezTo>
                  <a:cubicBezTo>
                    <a:pt x="57" y="1782"/>
                    <a:pt x="50" y="1864"/>
                    <a:pt x="146" y="1864"/>
                  </a:cubicBezTo>
                  <a:cubicBezTo>
                    <a:pt x="241" y="1864"/>
                    <a:pt x="292" y="1915"/>
                    <a:pt x="292" y="1960"/>
                  </a:cubicBezTo>
                  <a:cubicBezTo>
                    <a:pt x="292" y="2004"/>
                    <a:pt x="50" y="2189"/>
                    <a:pt x="140" y="2310"/>
                  </a:cubicBezTo>
                  <a:cubicBezTo>
                    <a:pt x="140" y="2310"/>
                    <a:pt x="197" y="2329"/>
                    <a:pt x="241" y="2285"/>
                  </a:cubicBezTo>
                  <a:cubicBezTo>
                    <a:pt x="280" y="2240"/>
                    <a:pt x="280" y="2355"/>
                    <a:pt x="337" y="2297"/>
                  </a:cubicBezTo>
                  <a:cubicBezTo>
                    <a:pt x="394" y="2240"/>
                    <a:pt x="464" y="2367"/>
                    <a:pt x="394" y="2444"/>
                  </a:cubicBezTo>
                  <a:cubicBezTo>
                    <a:pt x="324" y="2514"/>
                    <a:pt x="254" y="2641"/>
                    <a:pt x="305" y="2666"/>
                  </a:cubicBezTo>
                  <a:cubicBezTo>
                    <a:pt x="362" y="2692"/>
                    <a:pt x="343" y="2635"/>
                    <a:pt x="388" y="2666"/>
                  </a:cubicBezTo>
                  <a:cubicBezTo>
                    <a:pt x="432" y="2692"/>
                    <a:pt x="579" y="2635"/>
                    <a:pt x="604" y="2692"/>
                  </a:cubicBezTo>
                  <a:cubicBezTo>
                    <a:pt x="630" y="2743"/>
                    <a:pt x="388" y="2800"/>
                    <a:pt x="432" y="2940"/>
                  </a:cubicBezTo>
                  <a:cubicBezTo>
                    <a:pt x="432" y="2940"/>
                    <a:pt x="458" y="2966"/>
                    <a:pt x="483" y="2991"/>
                  </a:cubicBezTo>
                  <a:cubicBezTo>
                    <a:pt x="509" y="3010"/>
                    <a:pt x="534" y="3074"/>
                    <a:pt x="566" y="3074"/>
                  </a:cubicBezTo>
                  <a:cubicBezTo>
                    <a:pt x="598" y="3074"/>
                    <a:pt x="693" y="3105"/>
                    <a:pt x="751" y="3137"/>
                  </a:cubicBezTo>
                  <a:cubicBezTo>
                    <a:pt x="808" y="3163"/>
                    <a:pt x="852" y="3125"/>
                    <a:pt x="891" y="3163"/>
                  </a:cubicBezTo>
                  <a:cubicBezTo>
                    <a:pt x="929" y="3201"/>
                    <a:pt x="961" y="3335"/>
                    <a:pt x="1113" y="330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8" name="Freeform 485"/>
            <p:cNvSpPr>
              <a:spLocks noChangeArrowheads="1"/>
            </p:cNvSpPr>
            <p:nvPr/>
          </p:nvSpPr>
          <p:spPr bwMode="auto">
            <a:xfrm>
              <a:off x="15172446" y="2878775"/>
              <a:ext cx="1827432" cy="1157222"/>
            </a:xfrm>
            <a:custGeom>
              <a:avLst/>
              <a:gdLst>
                <a:gd name="T0" fmla="*/ 382 w 3557"/>
                <a:gd name="T1" fmla="*/ 1623 h 2254"/>
                <a:gd name="T2" fmla="*/ 382 w 3557"/>
                <a:gd name="T3" fmla="*/ 1623 h 2254"/>
                <a:gd name="T4" fmla="*/ 1024 w 3557"/>
                <a:gd name="T5" fmla="*/ 1928 h 2254"/>
                <a:gd name="T6" fmla="*/ 2048 w 3557"/>
                <a:gd name="T7" fmla="*/ 2253 h 2254"/>
                <a:gd name="T8" fmla="*/ 3493 w 3557"/>
                <a:gd name="T9" fmla="*/ 2227 h 2254"/>
                <a:gd name="T10" fmla="*/ 3512 w 3557"/>
                <a:gd name="T11" fmla="*/ 2170 h 2254"/>
                <a:gd name="T12" fmla="*/ 3416 w 3557"/>
                <a:gd name="T13" fmla="*/ 1935 h 2254"/>
                <a:gd name="T14" fmla="*/ 3493 w 3557"/>
                <a:gd name="T15" fmla="*/ 1776 h 2254"/>
                <a:gd name="T16" fmla="*/ 3085 w 3557"/>
                <a:gd name="T17" fmla="*/ 1604 h 2254"/>
                <a:gd name="T18" fmla="*/ 2875 w 3557"/>
                <a:gd name="T19" fmla="*/ 1591 h 2254"/>
                <a:gd name="T20" fmla="*/ 2595 w 3557"/>
                <a:gd name="T21" fmla="*/ 1203 h 2254"/>
                <a:gd name="T22" fmla="*/ 2271 w 3557"/>
                <a:gd name="T23" fmla="*/ 1005 h 2254"/>
                <a:gd name="T24" fmla="*/ 2182 w 3557"/>
                <a:gd name="T25" fmla="*/ 719 h 2254"/>
                <a:gd name="T26" fmla="*/ 1743 w 3557"/>
                <a:gd name="T27" fmla="*/ 802 h 2254"/>
                <a:gd name="T28" fmla="*/ 1571 w 3557"/>
                <a:gd name="T29" fmla="*/ 623 h 2254"/>
                <a:gd name="T30" fmla="*/ 1399 w 3557"/>
                <a:gd name="T31" fmla="*/ 534 h 2254"/>
                <a:gd name="T32" fmla="*/ 1316 w 3557"/>
                <a:gd name="T33" fmla="*/ 32 h 2254"/>
                <a:gd name="T34" fmla="*/ 738 w 3557"/>
                <a:gd name="T35" fmla="*/ 159 h 2254"/>
                <a:gd name="T36" fmla="*/ 121 w 3557"/>
                <a:gd name="T37" fmla="*/ 452 h 2254"/>
                <a:gd name="T38" fmla="*/ 76 w 3557"/>
                <a:gd name="T39" fmla="*/ 1553 h 2254"/>
                <a:gd name="T40" fmla="*/ 382 w 3557"/>
                <a:gd name="T41" fmla="*/ 1623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7" h="2254">
                  <a:moveTo>
                    <a:pt x="382" y="1623"/>
                  </a:moveTo>
                  <a:lnTo>
                    <a:pt x="382" y="1623"/>
                  </a:lnTo>
                  <a:cubicBezTo>
                    <a:pt x="611" y="1756"/>
                    <a:pt x="929" y="1928"/>
                    <a:pt x="1024" y="1928"/>
                  </a:cubicBezTo>
                  <a:cubicBezTo>
                    <a:pt x="1119" y="1928"/>
                    <a:pt x="1692" y="2253"/>
                    <a:pt x="2048" y="2253"/>
                  </a:cubicBezTo>
                  <a:cubicBezTo>
                    <a:pt x="2385" y="2253"/>
                    <a:pt x="2863" y="2056"/>
                    <a:pt x="3493" y="2227"/>
                  </a:cubicBezTo>
                  <a:cubicBezTo>
                    <a:pt x="3499" y="2208"/>
                    <a:pt x="3506" y="2189"/>
                    <a:pt x="3512" y="2170"/>
                  </a:cubicBezTo>
                  <a:cubicBezTo>
                    <a:pt x="3556" y="2017"/>
                    <a:pt x="3416" y="1935"/>
                    <a:pt x="3416" y="1935"/>
                  </a:cubicBezTo>
                  <a:cubicBezTo>
                    <a:pt x="3499" y="1858"/>
                    <a:pt x="3493" y="1776"/>
                    <a:pt x="3493" y="1776"/>
                  </a:cubicBezTo>
                  <a:cubicBezTo>
                    <a:pt x="3397" y="1496"/>
                    <a:pt x="3085" y="1604"/>
                    <a:pt x="3085" y="1604"/>
                  </a:cubicBezTo>
                  <a:cubicBezTo>
                    <a:pt x="3085" y="1604"/>
                    <a:pt x="2990" y="1553"/>
                    <a:pt x="2875" y="1591"/>
                  </a:cubicBezTo>
                  <a:cubicBezTo>
                    <a:pt x="2754" y="1629"/>
                    <a:pt x="2805" y="1114"/>
                    <a:pt x="2595" y="1203"/>
                  </a:cubicBezTo>
                  <a:cubicBezTo>
                    <a:pt x="2385" y="1292"/>
                    <a:pt x="2271" y="1196"/>
                    <a:pt x="2271" y="1005"/>
                  </a:cubicBezTo>
                  <a:cubicBezTo>
                    <a:pt x="2271" y="814"/>
                    <a:pt x="2182" y="719"/>
                    <a:pt x="2182" y="719"/>
                  </a:cubicBezTo>
                  <a:cubicBezTo>
                    <a:pt x="2080" y="617"/>
                    <a:pt x="1794" y="757"/>
                    <a:pt x="1743" y="802"/>
                  </a:cubicBezTo>
                  <a:cubicBezTo>
                    <a:pt x="1717" y="827"/>
                    <a:pt x="1653" y="687"/>
                    <a:pt x="1571" y="623"/>
                  </a:cubicBezTo>
                  <a:cubicBezTo>
                    <a:pt x="1494" y="566"/>
                    <a:pt x="1399" y="592"/>
                    <a:pt x="1399" y="534"/>
                  </a:cubicBezTo>
                  <a:cubicBezTo>
                    <a:pt x="1399" y="197"/>
                    <a:pt x="1316" y="32"/>
                    <a:pt x="1316" y="32"/>
                  </a:cubicBezTo>
                  <a:cubicBezTo>
                    <a:pt x="1284" y="0"/>
                    <a:pt x="1012" y="32"/>
                    <a:pt x="738" y="159"/>
                  </a:cubicBezTo>
                  <a:cubicBezTo>
                    <a:pt x="490" y="267"/>
                    <a:pt x="210" y="229"/>
                    <a:pt x="121" y="452"/>
                  </a:cubicBezTo>
                  <a:cubicBezTo>
                    <a:pt x="0" y="770"/>
                    <a:pt x="44" y="1273"/>
                    <a:pt x="76" y="1553"/>
                  </a:cubicBezTo>
                  <a:cubicBezTo>
                    <a:pt x="133" y="1540"/>
                    <a:pt x="242" y="1540"/>
                    <a:pt x="382" y="16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9" name="Freeform 486"/>
            <p:cNvSpPr>
              <a:spLocks noChangeArrowheads="1"/>
            </p:cNvSpPr>
            <p:nvPr/>
          </p:nvSpPr>
          <p:spPr bwMode="auto">
            <a:xfrm>
              <a:off x="15050165" y="3669127"/>
              <a:ext cx="1940655" cy="1555794"/>
            </a:xfrm>
            <a:custGeom>
              <a:avLst/>
              <a:gdLst>
                <a:gd name="T0" fmla="*/ 465 w 3781"/>
                <a:gd name="T1" fmla="*/ 1254 h 3030"/>
                <a:gd name="T2" fmla="*/ 465 w 3781"/>
                <a:gd name="T3" fmla="*/ 1254 h 3030"/>
                <a:gd name="T4" fmla="*/ 388 w 3781"/>
                <a:gd name="T5" fmla="*/ 1610 h 3030"/>
                <a:gd name="T6" fmla="*/ 465 w 3781"/>
                <a:gd name="T7" fmla="*/ 2087 h 3030"/>
                <a:gd name="T8" fmla="*/ 758 w 3781"/>
                <a:gd name="T9" fmla="*/ 2380 h 3030"/>
                <a:gd name="T10" fmla="*/ 1457 w 3781"/>
                <a:gd name="T11" fmla="*/ 2514 h 3030"/>
                <a:gd name="T12" fmla="*/ 2246 w 3781"/>
                <a:gd name="T13" fmla="*/ 2533 h 3030"/>
                <a:gd name="T14" fmla="*/ 2742 w 3781"/>
                <a:gd name="T15" fmla="*/ 3029 h 3030"/>
                <a:gd name="T16" fmla="*/ 3048 w 3781"/>
                <a:gd name="T17" fmla="*/ 2291 h 3030"/>
                <a:gd name="T18" fmla="*/ 3041 w 3781"/>
                <a:gd name="T19" fmla="*/ 2036 h 3030"/>
                <a:gd name="T20" fmla="*/ 3487 w 3781"/>
                <a:gd name="T21" fmla="*/ 1871 h 3030"/>
                <a:gd name="T22" fmla="*/ 3481 w 3781"/>
                <a:gd name="T23" fmla="*/ 1476 h 3030"/>
                <a:gd name="T24" fmla="*/ 3780 w 3781"/>
                <a:gd name="T25" fmla="*/ 808 h 3030"/>
                <a:gd name="T26" fmla="*/ 3729 w 3781"/>
                <a:gd name="T27" fmla="*/ 687 h 3030"/>
                <a:gd name="T28" fmla="*/ 2284 w 3781"/>
                <a:gd name="T29" fmla="*/ 713 h 3030"/>
                <a:gd name="T30" fmla="*/ 1260 w 3781"/>
                <a:gd name="T31" fmla="*/ 388 h 3030"/>
                <a:gd name="T32" fmla="*/ 618 w 3781"/>
                <a:gd name="T33" fmla="*/ 83 h 3030"/>
                <a:gd name="T34" fmla="*/ 312 w 3781"/>
                <a:gd name="T35" fmla="*/ 13 h 3030"/>
                <a:gd name="T36" fmla="*/ 318 w 3781"/>
                <a:gd name="T37" fmla="*/ 210 h 3030"/>
                <a:gd name="T38" fmla="*/ 217 w 3781"/>
                <a:gd name="T39" fmla="*/ 185 h 3030"/>
                <a:gd name="T40" fmla="*/ 0 w 3781"/>
                <a:gd name="T41" fmla="*/ 547 h 3030"/>
                <a:gd name="T42" fmla="*/ 465 w 3781"/>
                <a:gd name="T43" fmla="*/ 1254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81" h="3030">
                  <a:moveTo>
                    <a:pt x="465" y="1254"/>
                  </a:moveTo>
                  <a:lnTo>
                    <a:pt x="465" y="1254"/>
                  </a:lnTo>
                  <a:cubicBezTo>
                    <a:pt x="388" y="1337"/>
                    <a:pt x="306" y="1527"/>
                    <a:pt x="388" y="1610"/>
                  </a:cubicBezTo>
                  <a:cubicBezTo>
                    <a:pt x="465" y="1687"/>
                    <a:pt x="376" y="1998"/>
                    <a:pt x="465" y="2087"/>
                  </a:cubicBezTo>
                  <a:cubicBezTo>
                    <a:pt x="554" y="2177"/>
                    <a:pt x="325" y="2380"/>
                    <a:pt x="758" y="2380"/>
                  </a:cubicBezTo>
                  <a:cubicBezTo>
                    <a:pt x="1190" y="2380"/>
                    <a:pt x="1431" y="2361"/>
                    <a:pt x="1457" y="2514"/>
                  </a:cubicBezTo>
                  <a:cubicBezTo>
                    <a:pt x="1488" y="2673"/>
                    <a:pt x="2080" y="2533"/>
                    <a:pt x="2246" y="2533"/>
                  </a:cubicBezTo>
                  <a:cubicBezTo>
                    <a:pt x="2246" y="2533"/>
                    <a:pt x="2570" y="3029"/>
                    <a:pt x="2742" y="3029"/>
                  </a:cubicBezTo>
                  <a:cubicBezTo>
                    <a:pt x="2914" y="3029"/>
                    <a:pt x="3092" y="2342"/>
                    <a:pt x="3048" y="2291"/>
                  </a:cubicBezTo>
                  <a:cubicBezTo>
                    <a:pt x="2997" y="2246"/>
                    <a:pt x="2971" y="2107"/>
                    <a:pt x="3041" y="2036"/>
                  </a:cubicBezTo>
                  <a:cubicBezTo>
                    <a:pt x="3105" y="1973"/>
                    <a:pt x="3430" y="1871"/>
                    <a:pt x="3487" y="1871"/>
                  </a:cubicBezTo>
                  <a:cubicBezTo>
                    <a:pt x="3544" y="1871"/>
                    <a:pt x="3684" y="1629"/>
                    <a:pt x="3481" y="1476"/>
                  </a:cubicBezTo>
                  <a:cubicBezTo>
                    <a:pt x="3283" y="1330"/>
                    <a:pt x="3780" y="1356"/>
                    <a:pt x="3780" y="808"/>
                  </a:cubicBezTo>
                  <a:cubicBezTo>
                    <a:pt x="3716" y="789"/>
                    <a:pt x="3716" y="745"/>
                    <a:pt x="3729" y="687"/>
                  </a:cubicBezTo>
                  <a:cubicBezTo>
                    <a:pt x="3099" y="516"/>
                    <a:pt x="2621" y="713"/>
                    <a:pt x="2284" y="713"/>
                  </a:cubicBezTo>
                  <a:cubicBezTo>
                    <a:pt x="1928" y="713"/>
                    <a:pt x="1355" y="388"/>
                    <a:pt x="1260" y="388"/>
                  </a:cubicBezTo>
                  <a:cubicBezTo>
                    <a:pt x="1165" y="388"/>
                    <a:pt x="847" y="216"/>
                    <a:pt x="618" y="83"/>
                  </a:cubicBezTo>
                  <a:cubicBezTo>
                    <a:pt x="478" y="0"/>
                    <a:pt x="369" y="0"/>
                    <a:pt x="312" y="13"/>
                  </a:cubicBezTo>
                  <a:cubicBezTo>
                    <a:pt x="318" y="134"/>
                    <a:pt x="331" y="210"/>
                    <a:pt x="318" y="210"/>
                  </a:cubicBezTo>
                  <a:cubicBezTo>
                    <a:pt x="274" y="210"/>
                    <a:pt x="217" y="185"/>
                    <a:pt x="217" y="185"/>
                  </a:cubicBezTo>
                  <a:cubicBezTo>
                    <a:pt x="166" y="331"/>
                    <a:pt x="89" y="452"/>
                    <a:pt x="0" y="547"/>
                  </a:cubicBezTo>
                  <a:cubicBezTo>
                    <a:pt x="172" y="751"/>
                    <a:pt x="529" y="1196"/>
                    <a:pt x="465" y="125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0" name="Freeform 487"/>
            <p:cNvSpPr>
              <a:spLocks noChangeArrowheads="1"/>
            </p:cNvSpPr>
            <p:nvPr/>
          </p:nvSpPr>
          <p:spPr bwMode="auto">
            <a:xfrm>
              <a:off x="14142111" y="3949942"/>
              <a:ext cx="1179790" cy="1408595"/>
            </a:xfrm>
            <a:custGeom>
              <a:avLst/>
              <a:gdLst>
                <a:gd name="T0" fmla="*/ 293 w 2299"/>
                <a:gd name="T1" fmla="*/ 1420 h 2744"/>
                <a:gd name="T2" fmla="*/ 293 w 2299"/>
                <a:gd name="T3" fmla="*/ 1420 h 2744"/>
                <a:gd name="T4" fmla="*/ 452 w 2299"/>
                <a:gd name="T5" fmla="*/ 2164 h 2744"/>
                <a:gd name="T6" fmla="*/ 579 w 2299"/>
                <a:gd name="T7" fmla="*/ 2298 h 2744"/>
                <a:gd name="T8" fmla="*/ 980 w 2299"/>
                <a:gd name="T9" fmla="*/ 2743 h 2744"/>
                <a:gd name="T10" fmla="*/ 1521 w 2299"/>
                <a:gd name="T11" fmla="*/ 2642 h 2744"/>
                <a:gd name="T12" fmla="*/ 1871 w 2299"/>
                <a:gd name="T13" fmla="*/ 2349 h 2744"/>
                <a:gd name="T14" fmla="*/ 2253 w 2299"/>
                <a:gd name="T15" fmla="*/ 1649 h 2744"/>
                <a:gd name="T16" fmla="*/ 2234 w 2299"/>
                <a:gd name="T17" fmla="*/ 1540 h 2744"/>
                <a:gd name="T18" fmla="*/ 2157 w 2299"/>
                <a:gd name="T19" fmla="*/ 1063 h 2744"/>
                <a:gd name="T20" fmla="*/ 2234 w 2299"/>
                <a:gd name="T21" fmla="*/ 707 h 2744"/>
                <a:gd name="T22" fmla="*/ 1769 w 2299"/>
                <a:gd name="T23" fmla="*/ 0 h 2744"/>
                <a:gd name="T24" fmla="*/ 846 w 2299"/>
                <a:gd name="T25" fmla="*/ 344 h 2744"/>
                <a:gd name="T26" fmla="*/ 242 w 2299"/>
                <a:gd name="T27" fmla="*/ 618 h 2744"/>
                <a:gd name="T28" fmla="*/ 25 w 2299"/>
                <a:gd name="T29" fmla="*/ 942 h 2744"/>
                <a:gd name="T30" fmla="*/ 223 w 2299"/>
                <a:gd name="T31" fmla="*/ 1216 h 2744"/>
                <a:gd name="T32" fmla="*/ 140 w 2299"/>
                <a:gd name="T33" fmla="*/ 1241 h 2744"/>
                <a:gd name="T34" fmla="*/ 293 w 2299"/>
                <a:gd name="T35" fmla="*/ 1420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9" h="2744">
                  <a:moveTo>
                    <a:pt x="293" y="1420"/>
                  </a:moveTo>
                  <a:lnTo>
                    <a:pt x="293" y="1420"/>
                  </a:lnTo>
                  <a:cubicBezTo>
                    <a:pt x="318" y="1566"/>
                    <a:pt x="509" y="2031"/>
                    <a:pt x="452" y="2164"/>
                  </a:cubicBezTo>
                  <a:cubicBezTo>
                    <a:pt x="395" y="2298"/>
                    <a:pt x="458" y="2253"/>
                    <a:pt x="579" y="2298"/>
                  </a:cubicBezTo>
                  <a:cubicBezTo>
                    <a:pt x="700" y="2342"/>
                    <a:pt x="923" y="2743"/>
                    <a:pt x="980" y="2743"/>
                  </a:cubicBezTo>
                  <a:cubicBezTo>
                    <a:pt x="1037" y="2743"/>
                    <a:pt x="1419" y="2616"/>
                    <a:pt x="1521" y="2642"/>
                  </a:cubicBezTo>
                  <a:cubicBezTo>
                    <a:pt x="1623" y="2667"/>
                    <a:pt x="1839" y="2317"/>
                    <a:pt x="1871" y="2349"/>
                  </a:cubicBezTo>
                  <a:cubicBezTo>
                    <a:pt x="1909" y="2387"/>
                    <a:pt x="1636" y="1980"/>
                    <a:pt x="2253" y="1649"/>
                  </a:cubicBezTo>
                  <a:cubicBezTo>
                    <a:pt x="2259" y="1604"/>
                    <a:pt x="2259" y="1566"/>
                    <a:pt x="2234" y="1540"/>
                  </a:cubicBezTo>
                  <a:cubicBezTo>
                    <a:pt x="2145" y="1451"/>
                    <a:pt x="2234" y="1140"/>
                    <a:pt x="2157" y="1063"/>
                  </a:cubicBezTo>
                  <a:cubicBezTo>
                    <a:pt x="2075" y="980"/>
                    <a:pt x="2157" y="790"/>
                    <a:pt x="2234" y="707"/>
                  </a:cubicBezTo>
                  <a:cubicBezTo>
                    <a:pt x="2298" y="649"/>
                    <a:pt x="1941" y="204"/>
                    <a:pt x="1769" y="0"/>
                  </a:cubicBezTo>
                  <a:cubicBezTo>
                    <a:pt x="1432" y="363"/>
                    <a:pt x="897" y="344"/>
                    <a:pt x="846" y="344"/>
                  </a:cubicBezTo>
                  <a:cubicBezTo>
                    <a:pt x="783" y="344"/>
                    <a:pt x="299" y="490"/>
                    <a:pt x="242" y="618"/>
                  </a:cubicBezTo>
                  <a:cubicBezTo>
                    <a:pt x="178" y="751"/>
                    <a:pt x="51" y="777"/>
                    <a:pt x="25" y="942"/>
                  </a:cubicBezTo>
                  <a:cubicBezTo>
                    <a:pt x="0" y="1101"/>
                    <a:pt x="223" y="1216"/>
                    <a:pt x="223" y="1216"/>
                  </a:cubicBezTo>
                  <a:cubicBezTo>
                    <a:pt x="197" y="1216"/>
                    <a:pt x="172" y="1229"/>
                    <a:pt x="140" y="1241"/>
                  </a:cubicBezTo>
                  <a:cubicBezTo>
                    <a:pt x="197" y="1267"/>
                    <a:pt x="280" y="1330"/>
                    <a:pt x="293" y="142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1" name="Freeform 488"/>
            <p:cNvSpPr>
              <a:spLocks noChangeArrowheads="1"/>
            </p:cNvSpPr>
            <p:nvPr/>
          </p:nvSpPr>
          <p:spPr bwMode="auto">
            <a:xfrm>
              <a:off x="12756254" y="4205842"/>
              <a:ext cx="2069729" cy="1678085"/>
            </a:xfrm>
            <a:custGeom>
              <a:avLst/>
              <a:gdLst>
                <a:gd name="T0" fmla="*/ 1668 w 4030"/>
                <a:gd name="T1" fmla="*/ 2679 h 3266"/>
                <a:gd name="T2" fmla="*/ 1668 w 4030"/>
                <a:gd name="T3" fmla="*/ 2679 h 3266"/>
                <a:gd name="T4" fmla="*/ 2062 w 4030"/>
                <a:gd name="T5" fmla="*/ 2615 h 3266"/>
                <a:gd name="T6" fmla="*/ 2292 w 4030"/>
                <a:gd name="T7" fmla="*/ 2565 h 3266"/>
                <a:gd name="T8" fmla="*/ 2693 w 4030"/>
                <a:gd name="T9" fmla="*/ 2825 h 3266"/>
                <a:gd name="T10" fmla="*/ 3138 w 4030"/>
                <a:gd name="T11" fmla="*/ 3016 h 3266"/>
                <a:gd name="T12" fmla="*/ 3603 w 4030"/>
                <a:gd name="T13" fmla="*/ 3265 h 3266"/>
                <a:gd name="T14" fmla="*/ 3864 w 4030"/>
                <a:gd name="T15" fmla="*/ 2806 h 3266"/>
                <a:gd name="T16" fmla="*/ 3660 w 4030"/>
                <a:gd name="T17" fmla="*/ 2234 h 3266"/>
                <a:gd name="T18" fmla="*/ 3278 w 4030"/>
                <a:gd name="T19" fmla="*/ 1801 h 3266"/>
                <a:gd name="T20" fmla="*/ 3151 w 4030"/>
                <a:gd name="T21" fmla="*/ 1667 h 3266"/>
                <a:gd name="T22" fmla="*/ 2992 w 4030"/>
                <a:gd name="T23" fmla="*/ 923 h 3266"/>
                <a:gd name="T24" fmla="*/ 2839 w 4030"/>
                <a:gd name="T25" fmla="*/ 744 h 3266"/>
                <a:gd name="T26" fmla="*/ 2616 w 4030"/>
                <a:gd name="T27" fmla="*/ 891 h 3266"/>
                <a:gd name="T28" fmla="*/ 2018 w 4030"/>
                <a:gd name="T29" fmla="*/ 910 h 3266"/>
                <a:gd name="T30" fmla="*/ 1203 w 4030"/>
                <a:gd name="T31" fmla="*/ 757 h 3266"/>
                <a:gd name="T32" fmla="*/ 1044 w 4030"/>
                <a:gd name="T33" fmla="*/ 910 h 3266"/>
                <a:gd name="T34" fmla="*/ 879 w 4030"/>
                <a:gd name="T35" fmla="*/ 490 h 3266"/>
                <a:gd name="T36" fmla="*/ 930 w 4030"/>
                <a:gd name="T37" fmla="*/ 152 h 3266"/>
                <a:gd name="T38" fmla="*/ 478 w 4030"/>
                <a:gd name="T39" fmla="*/ 178 h 3266"/>
                <a:gd name="T40" fmla="*/ 39 w 4030"/>
                <a:gd name="T41" fmla="*/ 25 h 3266"/>
                <a:gd name="T42" fmla="*/ 39 w 4030"/>
                <a:gd name="T43" fmla="*/ 121 h 3266"/>
                <a:gd name="T44" fmla="*/ 185 w 4030"/>
                <a:gd name="T45" fmla="*/ 273 h 3266"/>
                <a:gd name="T46" fmla="*/ 77 w 4030"/>
                <a:gd name="T47" fmla="*/ 413 h 3266"/>
                <a:gd name="T48" fmla="*/ 140 w 4030"/>
                <a:gd name="T49" fmla="*/ 547 h 3266"/>
                <a:gd name="T50" fmla="*/ 312 w 4030"/>
                <a:gd name="T51" fmla="*/ 789 h 3266"/>
                <a:gd name="T52" fmla="*/ 306 w 4030"/>
                <a:gd name="T53" fmla="*/ 948 h 3266"/>
                <a:gd name="T54" fmla="*/ 452 w 4030"/>
                <a:gd name="T55" fmla="*/ 1069 h 3266"/>
                <a:gd name="T56" fmla="*/ 395 w 4030"/>
                <a:gd name="T57" fmla="*/ 1260 h 3266"/>
                <a:gd name="T58" fmla="*/ 465 w 4030"/>
                <a:gd name="T59" fmla="*/ 1387 h 3266"/>
                <a:gd name="T60" fmla="*/ 497 w 4030"/>
                <a:gd name="T61" fmla="*/ 2081 h 3266"/>
                <a:gd name="T62" fmla="*/ 624 w 4030"/>
                <a:gd name="T63" fmla="*/ 2202 h 3266"/>
                <a:gd name="T64" fmla="*/ 1114 w 4030"/>
                <a:gd name="T65" fmla="*/ 2577 h 3266"/>
                <a:gd name="T66" fmla="*/ 1668 w 4030"/>
                <a:gd name="T67" fmla="*/ 2679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30" h="3266">
                  <a:moveTo>
                    <a:pt x="1668" y="2679"/>
                  </a:moveTo>
                  <a:lnTo>
                    <a:pt x="1668" y="2679"/>
                  </a:lnTo>
                  <a:cubicBezTo>
                    <a:pt x="1833" y="2717"/>
                    <a:pt x="1782" y="2615"/>
                    <a:pt x="2062" y="2615"/>
                  </a:cubicBezTo>
                  <a:cubicBezTo>
                    <a:pt x="2062" y="2615"/>
                    <a:pt x="2190" y="2526"/>
                    <a:pt x="2292" y="2565"/>
                  </a:cubicBezTo>
                  <a:cubicBezTo>
                    <a:pt x="2393" y="2603"/>
                    <a:pt x="2559" y="2825"/>
                    <a:pt x="2693" y="2825"/>
                  </a:cubicBezTo>
                  <a:cubicBezTo>
                    <a:pt x="2826" y="2825"/>
                    <a:pt x="3036" y="2915"/>
                    <a:pt x="3138" y="3016"/>
                  </a:cubicBezTo>
                  <a:cubicBezTo>
                    <a:pt x="3240" y="3118"/>
                    <a:pt x="3526" y="3188"/>
                    <a:pt x="3603" y="3265"/>
                  </a:cubicBezTo>
                  <a:cubicBezTo>
                    <a:pt x="3603" y="3265"/>
                    <a:pt x="3647" y="2953"/>
                    <a:pt x="3864" y="2806"/>
                  </a:cubicBezTo>
                  <a:cubicBezTo>
                    <a:pt x="4029" y="2698"/>
                    <a:pt x="3768" y="2431"/>
                    <a:pt x="3660" y="2234"/>
                  </a:cubicBezTo>
                  <a:cubicBezTo>
                    <a:pt x="3577" y="2170"/>
                    <a:pt x="3386" y="1845"/>
                    <a:pt x="3278" y="1801"/>
                  </a:cubicBezTo>
                  <a:cubicBezTo>
                    <a:pt x="3157" y="1756"/>
                    <a:pt x="3094" y="1801"/>
                    <a:pt x="3151" y="1667"/>
                  </a:cubicBezTo>
                  <a:cubicBezTo>
                    <a:pt x="3208" y="1534"/>
                    <a:pt x="3017" y="1069"/>
                    <a:pt x="2992" y="923"/>
                  </a:cubicBezTo>
                  <a:cubicBezTo>
                    <a:pt x="2979" y="833"/>
                    <a:pt x="2896" y="770"/>
                    <a:pt x="2839" y="744"/>
                  </a:cubicBezTo>
                  <a:cubicBezTo>
                    <a:pt x="2737" y="783"/>
                    <a:pt x="2616" y="891"/>
                    <a:pt x="2616" y="891"/>
                  </a:cubicBezTo>
                  <a:cubicBezTo>
                    <a:pt x="2241" y="1177"/>
                    <a:pt x="2190" y="910"/>
                    <a:pt x="2018" y="910"/>
                  </a:cubicBezTo>
                  <a:cubicBezTo>
                    <a:pt x="1846" y="910"/>
                    <a:pt x="1292" y="757"/>
                    <a:pt x="1203" y="757"/>
                  </a:cubicBezTo>
                  <a:cubicBezTo>
                    <a:pt x="1120" y="757"/>
                    <a:pt x="1044" y="910"/>
                    <a:pt x="1044" y="910"/>
                  </a:cubicBezTo>
                  <a:cubicBezTo>
                    <a:pt x="1070" y="700"/>
                    <a:pt x="923" y="598"/>
                    <a:pt x="879" y="490"/>
                  </a:cubicBezTo>
                  <a:cubicBezTo>
                    <a:pt x="834" y="382"/>
                    <a:pt x="1006" y="229"/>
                    <a:pt x="930" y="152"/>
                  </a:cubicBezTo>
                  <a:cubicBezTo>
                    <a:pt x="777" y="0"/>
                    <a:pt x="573" y="152"/>
                    <a:pt x="478" y="178"/>
                  </a:cubicBezTo>
                  <a:cubicBezTo>
                    <a:pt x="382" y="203"/>
                    <a:pt x="179" y="25"/>
                    <a:pt x="39" y="25"/>
                  </a:cubicBezTo>
                  <a:cubicBezTo>
                    <a:pt x="0" y="25"/>
                    <a:pt x="39" y="121"/>
                    <a:pt x="39" y="121"/>
                  </a:cubicBezTo>
                  <a:cubicBezTo>
                    <a:pt x="58" y="184"/>
                    <a:pt x="166" y="133"/>
                    <a:pt x="185" y="273"/>
                  </a:cubicBezTo>
                  <a:cubicBezTo>
                    <a:pt x="185" y="331"/>
                    <a:pt x="45" y="375"/>
                    <a:pt x="77" y="413"/>
                  </a:cubicBezTo>
                  <a:cubicBezTo>
                    <a:pt x="115" y="445"/>
                    <a:pt x="140" y="547"/>
                    <a:pt x="140" y="547"/>
                  </a:cubicBezTo>
                  <a:cubicBezTo>
                    <a:pt x="140" y="770"/>
                    <a:pt x="236" y="751"/>
                    <a:pt x="312" y="789"/>
                  </a:cubicBezTo>
                  <a:cubicBezTo>
                    <a:pt x="389" y="821"/>
                    <a:pt x="306" y="884"/>
                    <a:pt x="306" y="948"/>
                  </a:cubicBezTo>
                  <a:cubicBezTo>
                    <a:pt x="306" y="1012"/>
                    <a:pt x="433" y="1018"/>
                    <a:pt x="452" y="1069"/>
                  </a:cubicBezTo>
                  <a:cubicBezTo>
                    <a:pt x="471" y="1120"/>
                    <a:pt x="395" y="1164"/>
                    <a:pt x="395" y="1260"/>
                  </a:cubicBezTo>
                  <a:cubicBezTo>
                    <a:pt x="395" y="1355"/>
                    <a:pt x="465" y="1387"/>
                    <a:pt x="465" y="1387"/>
                  </a:cubicBezTo>
                  <a:cubicBezTo>
                    <a:pt x="465" y="1387"/>
                    <a:pt x="331" y="1960"/>
                    <a:pt x="497" y="2081"/>
                  </a:cubicBezTo>
                  <a:cubicBezTo>
                    <a:pt x="662" y="2195"/>
                    <a:pt x="624" y="2202"/>
                    <a:pt x="624" y="2202"/>
                  </a:cubicBezTo>
                  <a:cubicBezTo>
                    <a:pt x="624" y="2202"/>
                    <a:pt x="1070" y="2533"/>
                    <a:pt x="1114" y="2577"/>
                  </a:cubicBezTo>
                  <a:cubicBezTo>
                    <a:pt x="1165" y="2628"/>
                    <a:pt x="1502" y="2641"/>
                    <a:pt x="1668" y="267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2" name="Freeform 489"/>
            <p:cNvSpPr>
              <a:spLocks noChangeArrowheads="1"/>
            </p:cNvSpPr>
            <p:nvPr/>
          </p:nvSpPr>
          <p:spPr bwMode="auto">
            <a:xfrm>
              <a:off x="10672937" y="5012049"/>
              <a:ext cx="2685666" cy="1537679"/>
            </a:xfrm>
            <a:custGeom>
              <a:avLst/>
              <a:gdLst>
                <a:gd name="T0" fmla="*/ 3799 w 5232"/>
                <a:gd name="T1" fmla="*/ 2724 h 2992"/>
                <a:gd name="T2" fmla="*/ 4900 w 5232"/>
                <a:gd name="T3" fmla="*/ 2495 h 2992"/>
                <a:gd name="T4" fmla="*/ 5155 w 5232"/>
                <a:gd name="T5" fmla="*/ 1190 h 2992"/>
                <a:gd name="T6" fmla="*/ 5174 w 5232"/>
                <a:gd name="T7" fmla="*/ 1005 h 2992"/>
                <a:gd name="T8" fmla="*/ 4111 w 5232"/>
                <a:gd name="T9" fmla="*/ 655 h 2992"/>
                <a:gd name="T10" fmla="*/ 3876 w 5232"/>
                <a:gd name="T11" fmla="*/ 674 h 2992"/>
                <a:gd name="T12" fmla="*/ 3596 w 5232"/>
                <a:gd name="T13" fmla="*/ 706 h 2992"/>
                <a:gd name="T14" fmla="*/ 3462 w 5232"/>
                <a:gd name="T15" fmla="*/ 585 h 2992"/>
                <a:gd name="T16" fmla="*/ 3278 w 5232"/>
                <a:gd name="T17" fmla="*/ 547 h 2992"/>
                <a:gd name="T18" fmla="*/ 2768 w 5232"/>
                <a:gd name="T19" fmla="*/ 522 h 2992"/>
                <a:gd name="T20" fmla="*/ 2527 w 5232"/>
                <a:gd name="T21" fmla="*/ 242 h 2992"/>
                <a:gd name="T22" fmla="*/ 2399 w 5232"/>
                <a:gd name="T23" fmla="*/ 38 h 2992"/>
                <a:gd name="T24" fmla="*/ 2259 w 5232"/>
                <a:gd name="T25" fmla="*/ 31 h 2992"/>
                <a:gd name="T26" fmla="*/ 1839 w 5232"/>
                <a:gd name="T27" fmla="*/ 89 h 2992"/>
                <a:gd name="T28" fmla="*/ 1744 w 5232"/>
                <a:gd name="T29" fmla="*/ 401 h 2992"/>
                <a:gd name="T30" fmla="*/ 1387 w 5232"/>
                <a:gd name="T31" fmla="*/ 394 h 2992"/>
                <a:gd name="T32" fmla="*/ 1266 w 5232"/>
                <a:gd name="T33" fmla="*/ 248 h 2992"/>
                <a:gd name="T34" fmla="*/ 954 w 5232"/>
                <a:gd name="T35" fmla="*/ 305 h 2992"/>
                <a:gd name="T36" fmla="*/ 713 w 5232"/>
                <a:gd name="T37" fmla="*/ 311 h 2992"/>
                <a:gd name="T38" fmla="*/ 153 w 5232"/>
                <a:gd name="T39" fmla="*/ 541 h 2992"/>
                <a:gd name="T40" fmla="*/ 38 w 5232"/>
                <a:gd name="T41" fmla="*/ 929 h 2992"/>
                <a:gd name="T42" fmla="*/ 280 w 5232"/>
                <a:gd name="T43" fmla="*/ 948 h 2992"/>
                <a:gd name="T44" fmla="*/ 274 w 5232"/>
                <a:gd name="T45" fmla="*/ 1063 h 2992"/>
                <a:gd name="T46" fmla="*/ 363 w 5232"/>
                <a:gd name="T47" fmla="*/ 1317 h 2992"/>
                <a:gd name="T48" fmla="*/ 687 w 5232"/>
                <a:gd name="T49" fmla="*/ 1292 h 2992"/>
                <a:gd name="T50" fmla="*/ 267 w 5232"/>
                <a:gd name="T51" fmla="*/ 1508 h 2992"/>
                <a:gd name="T52" fmla="*/ 579 w 5232"/>
                <a:gd name="T53" fmla="*/ 1845 h 2992"/>
                <a:gd name="T54" fmla="*/ 795 w 5232"/>
                <a:gd name="T55" fmla="*/ 2119 h 2992"/>
                <a:gd name="T56" fmla="*/ 961 w 5232"/>
                <a:gd name="T57" fmla="*/ 1884 h 2992"/>
                <a:gd name="T58" fmla="*/ 1190 w 5232"/>
                <a:gd name="T59" fmla="*/ 2087 h 2992"/>
                <a:gd name="T60" fmla="*/ 1852 w 5232"/>
                <a:gd name="T61" fmla="*/ 2431 h 2992"/>
                <a:gd name="T62" fmla="*/ 2164 w 5232"/>
                <a:gd name="T63" fmla="*/ 2565 h 2992"/>
                <a:gd name="T64" fmla="*/ 2259 w 5232"/>
                <a:gd name="T65" fmla="*/ 2673 h 2992"/>
                <a:gd name="T66" fmla="*/ 2724 w 5232"/>
                <a:gd name="T67" fmla="*/ 2590 h 2992"/>
                <a:gd name="T68" fmla="*/ 2514 w 5232"/>
                <a:gd name="T69" fmla="*/ 2755 h 2992"/>
                <a:gd name="T70" fmla="*/ 2819 w 5232"/>
                <a:gd name="T71" fmla="*/ 2864 h 2992"/>
                <a:gd name="T72" fmla="*/ 3169 w 5232"/>
                <a:gd name="T73" fmla="*/ 2991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2" h="2992">
                  <a:moveTo>
                    <a:pt x="3799" y="2724"/>
                  </a:moveTo>
                  <a:lnTo>
                    <a:pt x="3799" y="2724"/>
                  </a:lnTo>
                  <a:cubicBezTo>
                    <a:pt x="3895" y="2571"/>
                    <a:pt x="4379" y="2412"/>
                    <a:pt x="4493" y="2412"/>
                  </a:cubicBezTo>
                  <a:cubicBezTo>
                    <a:pt x="4608" y="2412"/>
                    <a:pt x="4900" y="2495"/>
                    <a:pt x="4900" y="2495"/>
                  </a:cubicBezTo>
                  <a:cubicBezTo>
                    <a:pt x="4862" y="2221"/>
                    <a:pt x="5079" y="2119"/>
                    <a:pt x="5155" y="2043"/>
                  </a:cubicBezTo>
                  <a:cubicBezTo>
                    <a:pt x="5231" y="1966"/>
                    <a:pt x="5155" y="1298"/>
                    <a:pt x="5155" y="1190"/>
                  </a:cubicBezTo>
                  <a:cubicBezTo>
                    <a:pt x="5155" y="1139"/>
                    <a:pt x="5187" y="1075"/>
                    <a:pt x="5219" y="1031"/>
                  </a:cubicBezTo>
                  <a:cubicBezTo>
                    <a:pt x="5200" y="1024"/>
                    <a:pt x="5180" y="1018"/>
                    <a:pt x="5174" y="1005"/>
                  </a:cubicBezTo>
                  <a:cubicBezTo>
                    <a:pt x="5130" y="961"/>
                    <a:pt x="4684" y="630"/>
                    <a:pt x="4684" y="630"/>
                  </a:cubicBezTo>
                  <a:cubicBezTo>
                    <a:pt x="4417" y="853"/>
                    <a:pt x="4137" y="687"/>
                    <a:pt x="4111" y="655"/>
                  </a:cubicBezTo>
                  <a:cubicBezTo>
                    <a:pt x="4079" y="630"/>
                    <a:pt x="4150" y="534"/>
                    <a:pt x="4079" y="490"/>
                  </a:cubicBezTo>
                  <a:cubicBezTo>
                    <a:pt x="4016" y="452"/>
                    <a:pt x="3908" y="642"/>
                    <a:pt x="3876" y="674"/>
                  </a:cubicBezTo>
                  <a:cubicBezTo>
                    <a:pt x="3844" y="706"/>
                    <a:pt x="3793" y="630"/>
                    <a:pt x="3749" y="630"/>
                  </a:cubicBezTo>
                  <a:cubicBezTo>
                    <a:pt x="3704" y="630"/>
                    <a:pt x="3634" y="693"/>
                    <a:pt x="3596" y="706"/>
                  </a:cubicBezTo>
                  <a:cubicBezTo>
                    <a:pt x="3558" y="719"/>
                    <a:pt x="3558" y="617"/>
                    <a:pt x="3526" y="585"/>
                  </a:cubicBezTo>
                  <a:cubicBezTo>
                    <a:pt x="3494" y="547"/>
                    <a:pt x="3494" y="617"/>
                    <a:pt x="3462" y="585"/>
                  </a:cubicBezTo>
                  <a:cubicBezTo>
                    <a:pt x="3430" y="553"/>
                    <a:pt x="3558" y="515"/>
                    <a:pt x="3532" y="483"/>
                  </a:cubicBezTo>
                  <a:cubicBezTo>
                    <a:pt x="3507" y="458"/>
                    <a:pt x="3354" y="534"/>
                    <a:pt x="3278" y="547"/>
                  </a:cubicBezTo>
                  <a:cubicBezTo>
                    <a:pt x="3195" y="560"/>
                    <a:pt x="3036" y="719"/>
                    <a:pt x="2959" y="738"/>
                  </a:cubicBezTo>
                  <a:cubicBezTo>
                    <a:pt x="2889" y="763"/>
                    <a:pt x="2896" y="617"/>
                    <a:pt x="2768" y="522"/>
                  </a:cubicBezTo>
                  <a:cubicBezTo>
                    <a:pt x="2635" y="420"/>
                    <a:pt x="2635" y="254"/>
                    <a:pt x="2603" y="229"/>
                  </a:cubicBezTo>
                  <a:cubicBezTo>
                    <a:pt x="2577" y="197"/>
                    <a:pt x="2558" y="242"/>
                    <a:pt x="2527" y="242"/>
                  </a:cubicBezTo>
                  <a:cubicBezTo>
                    <a:pt x="2488" y="242"/>
                    <a:pt x="2520" y="184"/>
                    <a:pt x="2488" y="152"/>
                  </a:cubicBezTo>
                  <a:cubicBezTo>
                    <a:pt x="2456" y="121"/>
                    <a:pt x="2418" y="51"/>
                    <a:pt x="2399" y="38"/>
                  </a:cubicBezTo>
                  <a:cubicBezTo>
                    <a:pt x="2387" y="25"/>
                    <a:pt x="2342" y="95"/>
                    <a:pt x="2329" y="108"/>
                  </a:cubicBezTo>
                  <a:cubicBezTo>
                    <a:pt x="2310" y="127"/>
                    <a:pt x="2291" y="57"/>
                    <a:pt x="2259" y="31"/>
                  </a:cubicBezTo>
                  <a:cubicBezTo>
                    <a:pt x="2234" y="0"/>
                    <a:pt x="2068" y="114"/>
                    <a:pt x="2030" y="152"/>
                  </a:cubicBezTo>
                  <a:cubicBezTo>
                    <a:pt x="1992" y="191"/>
                    <a:pt x="1890" y="70"/>
                    <a:pt x="1839" y="89"/>
                  </a:cubicBezTo>
                  <a:cubicBezTo>
                    <a:pt x="1788" y="108"/>
                    <a:pt x="1839" y="273"/>
                    <a:pt x="1814" y="299"/>
                  </a:cubicBezTo>
                  <a:cubicBezTo>
                    <a:pt x="1788" y="324"/>
                    <a:pt x="1801" y="401"/>
                    <a:pt x="1744" y="401"/>
                  </a:cubicBezTo>
                  <a:cubicBezTo>
                    <a:pt x="1693" y="401"/>
                    <a:pt x="1547" y="299"/>
                    <a:pt x="1489" y="299"/>
                  </a:cubicBezTo>
                  <a:cubicBezTo>
                    <a:pt x="1432" y="299"/>
                    <a:pt x="1426" y="394"/>
                    <a:pt x="1387" y="394"/>
                  </a:cubicBezTo>
                  <a:cubicBezTo>
                    <a:pt x="1349" y="394"/>
                    <a:pt x="1317" y="350"/>
                    <a:pt x="1285" y="350"/>
                  </a:cubicBezTo>
                  <a:cubicBezTo>
                    <a:pt x="1260" y="350"/>
                    <a:pt x="1266" y="248"/>
                    <a:pt x="1266" y="248"/>
                  </a:cubicBezTo>
                  <a:cubicBezTo>
                    <a:pt x="1266" y="229"/>
                    <a:pt x="1165" y="286"/>
                    <a:pt x="1088" y="305"/>
                  </a:cubicBezTo>
                  <a:cubicBezTo>
                    <a:pt x="1012" y="324"/>
                    <a:pt x="961" y="305"/>
                    <a:pt x="954" y="305"/>
                  </a:cubicBezTo>
                  <a:cubicBezTo>
                    <a:pt x="929" y="305"/>
                    <a:pt x="936" y="337"/>
                    <a:pt x="891" y="375"/>
                  </a:cubicBezTo>
                  <a:cubicBezTo>
                    <a:pt x="846" y="420"/>
                    <a:pt x="745" y="311"/>
                    <a:pt x="713" y="311"/>
                  </a:cubicBezTo>
                  <a:cubicBezTo>
                    <a:pt x="674" y="311"/>
                    <a:pt x="388" y="420"/>
                    <a:pt x="388" y="464"/>
                  </a:cubicBezTo>
                  <a:cubicBezTo>
                    <a:pt x="388" y="503"/>
                    <a:pt x="210" y="515"/>
                    <a:pt x="153" y="541"/>
                  </a:cubicBezTo>
                  <a:cubicBezTo>
                    <a:pt x="89" y="560"/>
                    <a:pt x="70" y="655"/>
                    <a:pt x="89" y="712"/>
                  </a:cubicBezTo>
                  <a:cubicBezTo>
                    <a:pt x="102" y="770"/>
                    <a:pt x="38" y="840"/>
                    <a:pt x="38" y="929"/>
                  </a:cubicBezTo>
                  <a:cubicBezTo>
                    <a:pt x="38" y="1018"/>
                    <a:pt x="95" y="993"/>
                    <a:pt x="127" y="993"/>
                  </a:cubicBezTo>
                  <a:cubicBezTo>
                    <a:pt x="159" y="993"/>
                    <a:pt x="172" y="967"/>
                    <a:pt x="280" y="948"/>
                  </a:cubicBezTo>
                  <a:cubicBezTo>
                    <a:pt x="388" y="922"/>
                    <a:pt x="394" y="1024"/>
                    <a:pt x="369" y="999"/>
                  </a:cubicBezTo>
                  <a:cubicBezTo>
                    <a:pt x="343" y="967"/>
                    <a:pt x="337" y="1031"/>
                    <a:pt x="274" y="1063"/>
                  </a:cubicBezTo>
                  <a:cubicBezTo>
                    <a:pt x="210" y="1094"/>
                    <a:pt x="254" y="1133"/>
                    <a:pt x="254" y="1133"/>
                  </a:cubicBezTo>
                  <a:cubicBezTo>
                    <a:pt x="331" y="1158"/>
                    <a:pt x="286" y="1317"/>
                    <a:pt x="363" y="1317"/>
                  </a:cubicBezTo>
                  <a:cubicBezTo>
                    <a:pt x="439" y="1317"/>
                    <a:pt x="401" y="1215"/>
                    <a:pt x="477" y="1215"/>
                  </a:cubicBezTo>
                  <a:cubicBezTo>
                    <a:pt x="547" y="1215"/>
                    <a:pt x="687" y="1241"/>
                    <a:pt x="687" y="1292"/>
                  </a:cubicBezTo>
                  <a:cubicBezTo>
                    <a:pt x="687" y="1349"/>
                    <a:pt x="751" y="1406"/>
                    <a:pt x="719" y="1444"/>
                  </a:cubicBezTo>
                  <a:cubicBezTo>
                    <a:pt x="681" y="1483"/>
                    <a:pt x="496" y="1470"/>
                    <a:pt x="267" y="1508"/>
                  </a:cubicBezTo>
                  <a:cubicBezTo>
                    <a:pt x="38" y="1553"/>
                    <a:pt x="0" y="1648"/>
                    <a:pt x="210" y="1648"/>
                  </a:cubicBezTo>
                  <a:cubicBezTo>
                    <a:pt x="420" y="1648"/>
                    <a:pt x="547" y="1813"/>
                    <a:pt x="579" y="1845"/>
                  </a:cubicBezTo>
                  <a:cubicBezTo>
                    <a:pt x="617" y="1884"/>
                    <a:pt x="579" y="2062"/>
                    <a:pt x="579" y="2062"/>
                  </a:cubicBezTo>
                  <a:cubicBezTo>
                    <a:pt x="579" y="2189"/>
                    <a:pt x="738" y="2119"/>
                    <a:pt x="795" y="2119"/>
                  </a:cubicBezTo>
                  <a:cubicBezTo>
                    <a:pt x="821" y="2119"/>
                    <a:pt x="783" y="2081"/>
                    <a:pt x="802" y="2030"/>
                  </a:cubicBezTo>
                  <a:cubicBezTo>
                    <a:pt x="827" y="1966"/>
                    <a:pt x="916" y="1890"/>
                    <a:pt x="961" y="1884"/>
                  </a:cubicBezTo>
                  <a:cubicBezTo>
                    <a:pt x="1031" y="1871"/>
                    <a:pt x="974" y="2024"/>
                    <a:pt x="1031" y="2024"/>
                  </a:cubicBezTo>
                  <a:cubicBezTo>
                    <a:pt x="1088" y="2024"/>
                    <a:pt x="1177" y="1979"/>
                    <a:pt x="1190" y="2087"/>
                  </a:cubicBezTo>
                  <a:cubicBezTo>
                    <a:pt x="1203" y="2195"/>
                    <a:pt x="1279" y="2227"/>
                    <a:pt x="1279" y="2227"/>
                  </a:cubicBezTo>
                  <a:cubicBezTo>
                    <a:pt x="1623" y="2170"/>
                    <a:pt x="1776" y="2406"/>
                    <a:pt x="1852" y="2431"/>
                  </a:cubicBezTo>
                  <a:cubicBezTo>
                    <a:pt x="1928" y="2456"/>
                    <a:pt x="1922" y="2437"/>
                    <a:pt x="1979" y="2450"/>
                  </a:cubicBezTo>
                  <a:cubicBezTo>
                    <a:pt x="2043" y="2469"/>
                    <a:pt x="2132" y="2533"/>
                    <a:pt x="2164" y="2565"/>
                  </a:cubicBezTo>
                  <a:cubicBezTo>
                    <a:pt x="2196" y="2596"/>
                    <a:pt x="2176" y="2857"/>
                    <a:pt x="2221" y="2857"/>
                  </a:cubicBezTo>
                  <a:cubicBezTo>
                    <a:pt x="2272" y="2857"/>
                    <a:pt x="2259" y="2717"/>
                    <a:pt x="2259" y="2673"/>
                  </a:cubicBezTo>
                  <a:cubicBezTo>
                    <a:pt x="2259" y="2628"/>
                    <a:pt x="2444" y="2743"/>
                    <a:pt x="2469" y="2686"/>
                  </a:cubicBezTo>
                  <a:cubicBezTo>
                    <a:pt x="2495" y="2635"/>
                    <a:pt x="2679" y="2501"/>
                    <a:pt x="2724" y="2590"/>
                  </a:cubicBezTo>
                  <a:cubicBezTo>
                    <a:pt x="2768" y="2679"/>
                    <a:pt x="2781" y="2526"/>
                    <a:pt x="2826" y="2635"/>
                  </a:cubicBezTo>
                  <a:cubicBezTo>
                    <a:pt x="2870" y="2736"/>
                    <a:pt x="2546" y="2755"/>
                    <a:pt x="2514" y="2755"/>
                  </a:cubicBezTo>
                  <a:cubicBezTo>
                    <a:pt x="2476" y="2755"/>
                    <a:pt x="2622" y="2845"/>
                    <a:pt x="2622" y="2845"/>
                  </a:cubicBezTo>
                  <a:cubicBezTo>
                    <a:pt x="2622" y="2845"/>
                    <a:pt x="2781" y="2902"/>
                    <a:pt x="2819" y="2864"/>
                  </a:cubicBezTo>
                  <a:cubicBezTo>
                    <a:pt x="2857" y="2825"/>
                    <a:pt x="3112" y="2768"/>
                    <a:pt x="3074" y="2845"/>
                  </a:cubicBezTo>
                  <a:cubicBezTo>
                    <a:pt x="3042" y="2921"/>
                    <a:pt x="3157" y="2940"/>
                    <a:pt x="3169" y="2991"/>
                  </a:cubicBezTo>
                  <a:cubicBezTo>
                    <a:pt x="3443" y="2959"/>
                    <a:pt x="3717" y="2845"/>
                    <a:pt x="3799" y="272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3" name="Freeform 490"/>
            <p:cNvSpPr>
              <a:spLocks noChangeArrowheads="1"/>
            </p:cNvSpPr>
            <p:nvPr/>
          </p:nvSpPr>
          <p:spPr bwMode="auto">
            <a:xfrm>
              <a:off x="12185606" y="5501207"/>
              <a:ext cx="2522625" cy="2343884"/>
            </a:xfrm>
            <a:custGeom>
              <a:avLst/>
              <a:gdLst>
                <a:gd name="T0" fmla="*/ 2641 w 4914"/>
                <a:gd name="T1" fmla="*/ 4563 h 4564"/>
                <a:gd name="T2" fmla="*/ 2641 w 4914"/>
                <a:gd name="T3" fmla="*/ 4563 h 4564"/>
                <a:gd name="T4" fmla="*/ 2475 w 4914"/>
                <a:gd name="T5" fmla="*/ 3227 h 4564"/>
                <a:gd name="T6" fmla="*/ 2685 w 4914"/>
                <a:gd name="T7" fmla="*/ 3087 h 4564"/>
                <a:gd name="T8" fmla="*/ 3093 w 4914"/>
                <a:gd name="T9" fmla="*/ 2928 h 4564"/>
                <a:gd name="T10" fmla="*/ 3672 w 4914"/>
                <a:gd name="T11" fmla="*/ 2871 h 4564"/>
                <a:gd name="T12" fmla="*/ 4009 w 4914"/>
                <a:gd name="T13" fmla="*/ 1992 h 4564"/>
                <a:gd name="T14" fmla="*/ 4537 w 4914"/>
                <a:gd name="T15" fmla="*/ 1560 h 4564"/>
                <a:gd name="T16" fmla="*/ 4747 w 4914"/>
                <a:gd name="T17" fmla="*/ 1241 h 4564"/>
                <a:gd name="T18" fmla="*/ 4913 w 4914"/>
                <a:gd name="T19" fmla="*/ 917 h 4564"/>
                <a:gd name="T20" fmla="*/ 4716 w 4914"/>
                <a:gd name="T21" fmla="*/ 739 h 4564"/>
                <a:gd name="T22" fmla="*/ 4251 w 4914"/>
                <a:gd name="T23" fmla="*/ 490 h 4564"/>
                <a:gd name="T24" fmla="*/ 3806 w 4914"/>
                <a:gd name="T25" fmla="*/ 299 h 4564"/>
                <a:gd name="T26" fmla="*/ 3405 w 4914"/>
                <a:gd name="T27" fmla="*/ 39 h 4564"/>
                <a:gd name="T28" fmla="*/ 3175 w 4914"/>
                <a:gd name="T29" fmla="*/ 89 h 4564"/>
                <a:gd name="T30" fmla="*/ 2781 w 4914"/>
                <a:gd name="T31" fmla="*/ 153 h 4564"/>
                <a:gd name="T32" fmla="*/ 2272 w 4914"/>
                <a:gd name="T33" fmla="*/ 77 h 4564"/>
                <a:gd name="T34" fmla="*/ 2208 w 4914"/>
                <a:gd name="T35" fmla="*/ 236 h 4564"/>
                <a:gd name="T36" fmla="*/ 2208 w 4914"/>
                <a:gd name="T37" fmla="*/ 1089 h 4564"/>
                <a:gd name="T38" fmla="*/ 1953 w 4914"/>
                <a:gd name="T39" fmla="*/ 1541 h 4564"/>
                <a:gd name="T40" fmla="*/ 1546 w 4914"/>
                <a:gd name="T41" fmla="*/ 1458 h 4564"/>
                <a:gd name="T42" fmla="*/ 852 w 4914"/>
                <a:gd name="T43" fmla="*/ 1770 h 4564"/>
                <a:gd name="T44" fmla="*/ 222 w 4914"/>
                <a:gd name="T45" fmla="*/ 2037 h 4564"/>
                <a:gd name="T46" fmla="*/ 222 w 4914"/>
                <a:gd name="T47" fmla="*/ 2043 h 4564"/>
                <a:gd name="T48" fmla="*/ 76 w 4914"/>
                <a:gd name="T49" fmla="*/ 2107 h 4564"/>
                <a:gd name="T50" fmla="*/ 63 w 4914"/>
                <a:gd name="T51" fmla="*/ 2209 h 4564"/>
                <a:gd name="T52" fmla="*/ 31 w 4914"/>
                <a:gd name="T53" fmla="*/ 2330 h 4564"/>
                <a:gd name="T54" fmla="*/ 210 w 4914"/>
                <a:gd name="T55" fmla="*/ 2393 h 4564"/>
                <a:gd name="T56" fmla="*/ 331 w 4914"/>
                <a:gd name="T57" fmla="*/ 2425 h 4564"/>
                <a:gd name="T58" fmla="*/ 458 w 4914"/>
                <a:gd name="T59" fmla="*/ 2406 h 4564"/>
                <a:gd name="T60" fmla="*/ 553 w 4914"/>
                <a:gd name="T61" fmla="*/ 2400 h 4564"/>
                <a:gd name="T62" fmla="*/ 572 w 4914"/>
                <a:gd name="T63" fmla="*/ 2540 h 4564"/>
                <a:gd name="T64" fmla="*/ 490 w 4914"/>
                <a:gd name="T65" fmla="*/ 2699 h 4564"/>
                <a:gd name="T66" fmla="*/ 776 w 4914"/>
                <a:gd name="T67" fmla="*/ 2864 h 4564"/>
                <a:gd name="T68" fmla="*/ 687 w 4914"/>
                <a:gd name="T69" fmla="*/ 2960 h 4564"/>
                <a:gd name="T70" fmla="*/ 528 w 4914"/>
                <a:gd name="T71" fmla="*/ 3119 h 4564"/>
                <a:gd name="T72" fmla="*/ 649 w 4914"/>
                <a:gd name="T73" fmla="*/ 3475 h 4564"/>
                <a:gd name="T74" fmla="*/ 770 w 4914"/>
                <a:gd name="T75" fmla="*/ 3596 h 4564"/>
                <a:gd name="T76" fmla="*/ 993 w 4914"/>
                <a:gd name="T77" fmla="*/ 3978 h 4564"/>
                <a:gd name="T78" fmla="*/ 1164 w 4914"/>
                <a:gd name="T79" fmla="*/ 4067 h 4564"/>
                <a:gd name="T80" fmla="*/ 1387 w 4914"/>
                <a:gd name="T81" fmla="*/ 4188 h 4564"/>
                <a:gd name="T82" fmla="*/ 1540 w 4914"/>
                <a:gd name="T83" fmla="*/ 4284 h 4564"/>
                <a:gd name="T84" fmla="*/ 1667 w 4914"/>
                <a:gd name="T85" fmla="*/ 4347 h 4564"/>
                <a:gd name="T86" fmla="*/ 1820 w 4914"/>
                <a:gd name="T87" fmla="*/ 4435 h 4564"/>
                <a:gd name="T88" fmla="*/ 1947 w 4914"/>
                <a:gd name="T89" fmla="*/ 4404 h 4564"/>
                <a:gd name="T90" fmla="*/ 1953 w 4914"/>
                <a:gd name="T91" fmla="*/ 4410 h 4564"/>
                <a:gd name="T92" fmla="*/ 2144 w 4914"/>
                <a:gd name="T93" fmla="*/ 4347 h 4564"/>
                <a:gd name="T94" fmla="*/ 2641 w 4914"/>
                <a:gd name="T95" fmla="*/ 4563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14" h="4564">
                  <a:moveTo>
                    <a:pt x="2641" y="4563"/>
                  </a:moveTo>
                  <a:lnTo>
                    <a:pt x="2641" y="4563"/>
                  </a:lnTo>
                  <a:cubicBezTo>
                    <a:pt x="2775" y="4563"/>
                    <a:pt x="2838" y="3819"/>
                    <a:pt x="2475" y="3227"/>
                  </a:cubicBezTo>
                  <a:cubicBezTo>
                    <a:pt x="2475" y="3227"/>
                    <a:pt x="2437" y="3087"/>
                    <a:pt x="2685" y="3087"/>
                  </a:cubicBezTo>
                  <a:cubicBezTo>
                    <a:pt x="2934" y="3087"/>
                    <a:pt x="2851" y="2928"/>
                    <a:pt x="3093" y="2928"/>
                  </a:cubicBezTo>
                  <a:cubicBezTo>
                    <a:pt x="3335" y="2928"/>
                    <a:pt x="3468" y="3074"/>
                    <a:pt x="3672" y="2871"/>
                  </a:cubicBezTo>
                  <a:cubicBezTo>
                    <a:pt x="3876" y="2667"/>
                    <a:pt x="3856" y="2145"/>
                    <a:pt x="4009" y="1992"/>
                  </a:cubicBezTo>
                  <a:cubicBezTo>
                    <a:pt x="4162" y="1840"/>
                    <a:pt x="4417" y="1967"/>
                    <a:pt x="4537" y="1560"/>
                  </a:cubicBezTo>
                  <a:cubicBezTo>
                    <a:pt x="4537" y="1560"/>
                    <a:pt x="4747" y="1407"/>
                    <a:pt x="4747" y="1241"/>
                  </a:cubicBezTo>
                  <a:cubicBezTo>
                    <a:pt x="4747" y="1076"/>
                    <a:pt x="4913" y="917"/>
                    <a:pt x="4913" y="917"/>
                  </a:cubicBezTo>
                  <a:cubicBezTo>
                    <a:pt x="4716" y="739"/>
                    <a:pt x="4716" y="739"/>
                    <a:pt x="4716" y="739"/>
                  </a:cubicBezTo>
                  <a:cubicBezTo>
                    <a:pt x="4639" y="662"/>
                    <a:pt x="4353" y="592"/>
                    <a:pt x="4251" y="490"/>
                  </a:cubicBezTo>
                  <a:cubicBezTo>
                    <a:pt x="4149" y="389"/>
                    <a:pt x="3939" y="299"/>
                    <a:pt x="3806" y="299"/>
                  </a:cubicBezTo>
                  <a:cubicBezTo>
                    <a:pt x="3672" y="299"/>
                    <a:pt x="3506" y="77"/>
                    <a:pt x="3405" y="39"/>
                  </a:cubicBezTo>
                  <a:cubicBezTo>
                    <a:pt x="3303" y="0"/>
                    <a:pt x="3175" y="89"/>
                    <a:pt x="3175" y="89"/>
                  </a:cubicBezTo>
                  <a:cubicBezTo>
                    <a:pt x="2895" y="89"/>
                    <a:pt x="2946" y="191"/>
                    <a:pt x="2781" y="153"/>
                  </a:cubicBezTo>
                  <a:cubicBezTo>
                    <a:pt x="2641" y="121"/>
                    <a:pt x="2380" y="109"/>
                    <a:pt x="2272" y="77"/>
                  </a:cubicBezTo>
                  <a:cubicBezTo>
                    <a:pt x="2240" y="121"/>
                    <a:pt x="2208" y="185"/>
                    <a:pt x="2208" y="236"/>
                  </a:cubicBezTo>
                  <a:cubicBezTo>
                    <a:pt x="2208" y="344"/>
                    <a:pt x="2284" y="1012"/>
                    <a:pt x="2208" y="1089"/>
                  </a:cubicBezTo>
                  <a:cubicBezTo>
                    <a:pt x="2132" y="1165"/>
                    <a:pt x="1915" y="1267"/>
                    <a:pt x="1953" y="1541"/>
                  </a:cubicBezTo>
                  <a:cubicBezTo>
                    <a:pt x="1953" y="1541"/>
                    <a:pt x="1661" y="1458"/>
                    <a:pt x="1546" y="1458"/>
                  </a:cubicBezTo>
                  <a:cubicBezTo>
                    <a:pt x="1432" y="1458"/>
                    <a:pt x="948" y="1617"/>
                    <a:pt x="852" y="1770"/>
                  </a:cubicBezTo>
                  <a:cubicBezTo>
                    <a:pt x="770" y="1891"/>
                    <a:pt x="496" y="2005"/>
                    <a:pt x="222" y="2037"/>
                  </a:cubicBezTo>
                  <a:cubicBezTo>
                    <a:pt x="222" y="2043"/>
                    <a:pt x="222" y="2043"/>
                    <a:pt x="222" y="2043"/>
                  </a:cubicBezTo>
                  <a:cubicBezTo>
                    <a:pt x="222" y="2101"/>
                    <a:pt x="120" y="2069"/>
                    <a:pt x="76" y="2107"/>
                  </a:cubicBezTo>
                  <a:cubicBezTo>
                    <a:pt x="38" y="2145"/>
                    <a:pt x="19" y="2164"/>
                    <a:pt x="63" y="2209"/>
                  </a:cubicBezTo>
                  <a:cubicBezTo>
                    <a:pt x="108" y="2253"/>
                    <a:pt x="63" y="2304"/>
                    <a:pt x="31" y="2330"/>
                  </a:cubicBezTo>
                  <a:cubicBezTo>
                    <a:pt x="0" y="2361"/>
                    <a:pt x="178" y="2425"/>
                    <a:pt x="210" y="2393"/>
                  </a:cubicBezTo>
                  <a:cubicBezTo>
                    <a:pt x="241" y="2368"/>
                    <a:pt x="286" y="2381"/>
                    <a:pt x="331" y="2425"/>
                  </a:cubicBezTo>
                  <a:cubicBezTo>
                    <a:pt x="369" y="2463"/>
                    <a:pt x="432" y="2457"/>
                    <a:pt x="458" y="2406"/>
                  </a:cubicBezTo>
                  <a:cubicBezTo>
                    <a:pt x="477" y="2355"/>
                    <a:pt x="604" y="2349"/>
                    <a:pt x="553" y="2400"/>
                  </a:cubicBezTo>
                  <a:cubicBezTo>
                    <a:pt x="502" y="2451"/>
                    <a:pt x="611" y="2463"/>
                    <a:pt x="572" y="2540"/>
                  </a:cubicBezTo>
                  <a:cubicBezTo>
                    <a:pt x="534" y="2610"/>
                    <a:pt x="343" y="2699"/>
                    <a:pt x="490" y="2699"/>
                  </a:cubicBezTo>
                  <a:cubicBezTo>
                    <a:pt x="642" y="2699"/>
                    <a:pt x="744" y="2801"/>
                    <a:pt x="776" y="2864"/>
                  </a:cubicBezTo>
                  <a:cubicBezTo>
                    <a:pt x="814" y="2934"/>
                    <a:pt x="687" y="2820"/>
                    <a:pt x="687" y="2960"/>
                  </a:cubicBezTo>
                  <a:cubicBezTo>
                    <a:pt x="687" y="3093"/>
                    <a:pt x="585" y="3055"/>
                    <a:pt x="528" y="3119"/>
                  </a:cubicBezTo>
                  <a:cubicBezTo>
                    <a:pt x="464" y="3176"/>
                    <a:pt x="592" y="3443"/>
                    <a:pt x="649" y="3475"/>
                  </a:cubicBezTo>
                  <a:cubicBezTo>
                    <a:pt x="706" y="3507"/>
                    <a:pt x="655" y="3558"/>
                    <a:pt x="770" y="3596"/>
                  </a:cubicBezTo>
                  <a:cubicBezTo>
                    <a:pt x="878" y="3641"/>
                    <a:pt x="929" y="3978"/>
                    <a:pt x="993" y="3978"/>
                  </a:cubicBezTo>
                  <a:cubicBezTo>
                    <a:pt x="1050" y="3978"/>
                    <a:pt x="1120" y="4023"/>
                    <a:pt x="1164" y="4067"/>
                  </a:cubicBezTo>
                  <a:cubicBezTo>
                    <a:pt x="1203" y="4105"/>
                    <a:pt x="1387" y="4169"/>
                    <a:pt x="1387" y="4188"/>
                  </a:cubicBezTo>
                  <a:cubicBezTo>
                    <a:pt x="1387" y="4207"/>
                    <a:pt x="1432" y="4284"/>
                    <a:pt x="1540" y="4284"/>
                  </a:cubicBezTo>
                  <a:cubicBezTo>
                    <a:pt x="1654" y="4284"/>
                    <a:pt x="1635" y="4347"/>
                    <a:pt x="1667" y="4347"/>
                  </a:cubicBezTo>
                  <a:cubicBezTo>
                    <a:pt x="1705" y="4347"/>
                    <a:pt x="1782" y="4435"/>
                    <a:pt x="1820" y="4435"/>
                  </a:cubicBezTo>
                  <a:cubicBezTo>
                    <a:pt x="1852" y="4435"/>
                    <a:pt x="1896" y="4354"/>
                    <a:pt x="1947" y="4404"/>
                  </a:cubicBezTo>
                  <a:cubicBezTo>
                    <a:pt x="1947" y="4404"/>
                    <a:pt x="1947" y="4410"/>
                    <a:pt x="1953" y="4410"/>
                  </a:cubicBezTo>
                  <a:cubicBezTo>
                    <a:pt x="2004" y="4379"/>
                    <a:pt x="2081" y="4347"/>
                    <a:pt x="2144" y="4347"/>
                  </a:cubicBezTo>
                  <a:cubicBezTo>
                    <a:pt x="2284" y="4347"/>
                    <a:pt x="2507" y="4563"/>
                    <a:pt x="2641" y="456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4" name="Freeform 491"/>
            <p:cNvSpPr>
              <a:spLocks noChangeArrowheads="1"/>
            </p:cNvSpPr>
            <p:nvPr/>
          </p:nvSpPr>
          <p:spPr bwMode="auto">
            <a:xfrm>
              <a:off x="14982231" y="4796909"/>
              <a:ext cx="1591926" cy="1173074"/>
            </a:xfrm>
            <a:custGeom>
              <a:avLst/>
              <a:gdLst>
                <a:gd name="T0" fmla="*/ 668 w 3099"/>
                <a:gd name="T1" fmla="*/ 1616 h 2285"/>
                <a:gd name="T2" fmla="*/ 668 w 3099"/>
                <a:gd name="T3" fmla="*/ 1616 h 2285"/>
                <a:gd name="T4" fmla="*/ 897 w 3099"/>
                <a:gd name="T5" fmla="*/ 1998 h 2285"/>
                <a:gd name="T6" fmla="*/ 1596 w 3099"/>
                <a:gd name="T7" fmla="*/ 2164 h 2285"/>
                <a:gd name="T8" fmla="*/ 1793 w 3099"/>
                <a:gd name="T9" fmla="*/ 2284 h 2285"/>
                <a:gd name="T10" fmla="*/ 2131 w 3099"/>
                <a:gd name="T11" fmla="*/ 2202 h 2285"/>
                <a:gd name="T12" fmla="*/ 2328 w 3099"/>
                <a:gd name="T13" fmla="*/ 2004 h 2285"/>
                <a:gd name="T14" fmla="*/ 2735 w 3099"/>
                <a:gd name="T15" fmla="*/ 1756 h 2285"/>
                <a:gd name="T16" fmla="*/ 2735 w 3099"/>
                <a:gd name="T17" fmla="*/ 1584 h 2285"/>
                <a:gd name="T18" fmla="*/ 3034 w 3099"/>
                <a:gd name="T19" fmla="*/ 1285 h 2285"/>
                <a:gd name="T20" fmla="*/ 2863 w 3099"/>
                <a:gd name="T21" fmla="*/ 833 h 2285"/>
                <a:gd name="T22" fmla="*/ 2379 w 3099"/>
                <a:gd name="T23" fmla="*/ 337 h 2285"/>
                <a:gd name="T24" fmla="*/ 1590 w 3099"/>
                <a:gd name="T25" fmla="*/ 318 h 2285"/>
                <a:gd name="T26" fmla="*/ 891 w 3099"/>
                <a:gd name="T27" fmla="*/ 184 h 2285"/>
                <a:gd name="T28" fmla="*/ 617 w 3099"/>
                <a:gd name="T29" fmla="*/ 0 h 2285"/>
                <a:gd name="T30" fmla="*/ 235 w 3099"/>
                <a:gd name="T31" fmla="*/ 700 h 2285"/>
                <a:gd name="T32" fmla="*/ 413 w 3099"/>
                <a:gd name="T33" fmla="*/ 1024 h 2285"/>
                <a:gd name="T34" fmla="*/ 668 w 3099"/>
                <a:gd name="T35" fmla="*/ 1616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9" h="2285">
                  <a:moveTo>
                    <a:pt x="668" y="1616"/>
                  </a:moveTo>
                  <a:lnTo>
                    <a:pt x="668" y="1616"/>
                  </a:lnTo>
                  <a:cubicBezTo>
                    <a:pt x="789" y="1788"/>
                    <a:pt x="833" y="1935"/>
                    <a:pt x="897" y="1998"/>
                  </a:cubicBezTo>
                  <a:cubicBezTo>
                    <a:pt x="967" y="2068"/>
                    <a:pt x="1304" y="1705"/>
                    <a:pt x="1596" y="2164"/>
                  </a:cubicBezTo>
                  <a:cubicBezTo>
                    <a:pt x="1596" y="2164"/>
                    <a:pt x="1545" y="2284"/>
                    <a:pt x="1793" y="2284"/>
                  </a:cubicBezTo>
                  <a:cubicBezTo>
                    <a:pt x="2048" y="2284"/>
                    <a:pt x="2131" y="2202"/>
                    <a:pt x="2131" y="2202"/>
                  </a:cubicBezTo>
                  <a:cubicBezTo>
                    <a:pt x="2131" y="2202"/>
                    <a:pt x="2232" y="2043"/>
                    <a:pt x="2328" y="2004"/>
                  </a:cubicBezTo>
                  <a:cubicBezTo>
                    <a:pt x="2423" y="1966"/>
                    <a:pt x="2735" y="1756"/>
                    <a:pt x="2735" y="1756"/>
                  </a:cubicBezTo>
                  <a:cubicBezTo>
                    <a:pt x="2735" y="1756"/>
                    <a:pt x="2633" y="1686"/>
                    <a:pt x="2735" y="1584"/>
                  </a:cubicBezTo>
                  <a:cubicBezTo>
                    <a:pt x="2837" y="1483"/>
                    <a:pt x="3098" y="1342"/>
                    <a:pt x="3034" y="1285"/>
                  </a:cubicBezTo>
                  <a:cubicBezTo>
                    <a:pt x="2984" y="1234"/>
                    <a:pt x="2843" y="1094"/>
                    <a:pt x="2863" y="833"/>
                  </a:cubicBezTo>
                  <a:cubicBezTo>
                    <a:pt x="2691" y="814"/>
                    <a:pt x="2379" y="337"/>
                    <a:pt x="2379" y="337"/>
                  </a:cubicBezTo>
                  <a:cubicBezTo>
                    <a:pt x="2213" y="337"/>
                    <a:pt x="1621" y="477"/>
                    <a:pt x="1590" y="318"/>
                  </a:cubicBezTo>
                  <a:cubicBezTo>
                    <a:pt x="1564" y="165"/>
                    <a:pt x="1323" y="184"/>
                    <a:pt x="891" y="184"/>
                  </a:cubicBezTo>
                  <a:cubicBezTo>
                    <a:pt x="591" y="184"/>
                    <a:pt x="604" y="89"/>
                    <a:pt x="617" y="0"/>
                  </a:cubicBezTo>
                  <a:cubicBezTo>
                    <a:pt x="0" y="331"/>
                    <a:pt x="273" y="738"/>
                    <a:pt x="235" y="700"/>
                  </a:cubicBezTo>
                  <a:cubicBezTo>
                    <a:pt x="235" y="700"/>
                    <a:pt x="413" y="884"/>
                    <a:pt x="413" y="1024"/>
                  </a:cubicBezTo>
                  <a:cubicBezTo>
                    <a:pt x="413" y="1164"/>
                    <a:pt x="547" y="1444"/>
                    <a:pt x="668" y="1616"/>
                  </a:cubicBez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5" name="Freeform 492"/>
            <p:cNvSpPr>
              <a:spLocks noChangeArrowheads="1"/>
            </p:cNvSpPr>
            <p:nvPr/>
          </p:nvSpPr>
          <p:spPr bwMode="auto">
            <a:xfrm>
              <a:off x="15104512" y="5156983"/>
              <a:ext cx="2265" cy="226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6" name="Freeform 493"/>
            <p:cNvSpPr>
              <a:spLocks noChangeArrowheads="1"/>
            </p:cNvSpPr>
            <p:nvPr/>
          </p:nvSpPr>
          <p:spPr bwMode="auto">
            <a:xfrm>
              <a:off x="13041577" y="6966417"/>
              <a:ext cx="1877248" cy="2140067"/>
            </a:xfrm>
            <a:custGeom>
              <a:avLst/>
              <a:gdLst>
                <a:gd name="T0" fmla="*/ 904 w 3654"/>
                <a:gd name="T1" fmla="*/ 3589 h 4169"/>
                <a:gd name="T2" fmla="*/ 904 w 3654"/>
                <a:gd name="T3" fmla="*/ 3589 h 4169"/>
                <a:gd name="T4" fmla="*/ 1457 w 3654"/>
                <a:gd name="T5" fmla="*/ 4003 h 4169"/>
                <a:gd name="T6" fmla="*/ 1814 w 3654"/>
                <a:gd name="T7" fmla="*/ 4085 h 4169"/>
                <a:gd name="T8" fmla="*/ 2011 w 3654"/>
                <a:gd name="T9" fmla="*/ 3831 h 4169"/>
                <a:gd name="T10" fmla="*/ 2355 w 3654"/>
                <a:gd name="T11" fmla="*/ 3404 h 4169"/>
                <a:gd name="T12" fmla="*/ 2820 w 3654"/>
                <a:gd name="T13" fmla="*/ 2895 h 4169"/>
                <a:gd name="T14" fmla="*/ 3036 w 3654"/>
                <a:gd name="T15" fmla="*/ 2571 h 4169"/>
                <a:gd name="T16" fmla="*/ 3170 w 3654"/>
                <a:gd name="T17" fmla="*/ 2272 h 4169"/>
                <a:gd name="T18" fmla="*/ 3055 w 3654"/>
                <a:gd name="T19" fmla="*/ 1871 h 4169"/>
                <a:gd name="T20" fmla="*/ 3653 w 3654"/>
                <a:gd name="T21" fmla="*/ 1509 h 4169"/>
                <a:gd name="T22" fmla="*/ 3310 w 3654"/>
                <a:gd name="T23" fmla="*/ 1159 h 4169"/>
                <a:gd name="T24" fmla="*/ 2845 w 3654"/>
                <a:gd name="T25" fmla="*/ 351 h 4169"/>
                <a:gd name="T26" fmla="*/ 2457 w 3654"/>
                <a:gd name="T27" fmla="*/ 414 h 4169"/>
                <a:gd name="T28" fmla="*/ 2018 w 3654"/>
                <a:gd name="T29" fmla="*/ 0 h 4169"/>
                <a:gd name="T30" fmla="*/ 2005 w 3654"/>
                <a:gd name="T31" fmla="*/ 20 h 4169"/>
                <a:gd name="T32" fmla="*/ 1426 w 3654"/>
                <a:gd name="T33" fmla="*/ 77 h 4169"/>
                <a:gd name="T34" fmla="*/ 1018 w 3654"/>
                <a:gd name="T35" fmla="*/ 236 h 4169"/>
                <a:gd name="T36" fmla="*/ 808 w 3654"/>
                <a:gd name="T37" fmla="*/ 376 h 4169"/>
                <a:gd name="T38" fmla="*/ 974 w 3654"/>
                <a:gd name="T39" fmla="*/ 1712 h 4169"/>
                <a:gd name="T40" fmla="*/ 477 w 3654"/>
                <a:gd name="T41" fmla="*/ 1496 h 4169"/>
                <a:gd name="T42" fmla="*/ 286 w 3654"/>
                <a:gd name="T43" fmla="*/ 1559 h 4169"/>
                <a:gd name="T44" fmla="*/ 115 w 3654"/>
                <a:gd name="T45" fmla="*/ 1820 h 4169"/>
                <a:gd name="T46" fmla="*/ 210 w 3654"/>
                <a:gd name="T47" fmla="*/ 1883 h 4169"/>
                <a:gd name="T48" fmla="*/ 337 w 3654"/>
                <a:gd name="T49" fmla="*/ 2093 h 4169"/>
                <a:gd name="T50" fmla="*/ 293 w 3654"/>
                <a:gd name="T51" fmla="*/ 2195 h 4169"/>
                <a:gd name="T52" fmla="*/ 331 w 3654"/>
                <a:gd name="T53" fmla="*/ 2361 h 4169"/>
                <a:gd name="T54" fmla="*/ 210 w 3654"/>
                <a:gd name="T55" fmla="*/ 2539 h 4169"/>
                <a:gd name="T56" fmla="*/ 76 w 3654"/>
                <a:gd name="T57" fmla="*/ 2628 h 4169"/>
                <a:gd name="T58" fmla="*/ 108 w 3654"/>
                <a:gd name="T59" fmla="*/ 2819 h 4169"/>
                <a:gd name="T60" fmla="*/ 223 w 3654"/>
                <a:gd name="T61" fmla="*/ 2927 h 4169"/>
                <a:gd name="T62" fmla="*/ 363 w 3654"/>
                <a:gd name="T63" fmla="*/ 2978 h 4169"/>
                <a:gd name="T64" fmla="*/ 904 w 3654"/>
                <a:gd name="T65" fmla="*/ 3589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4" h="4169">
                  <a:moveTo>
                    <a:pt x="904" y="3589"/>
                  </a:moveTo>
                  <a:lnTo>
                    <a:pt x="904" y="3589"/>
                  </a:lnTo>
                  <a:cubicBezTo>
                    <a:pt x="904" y="3589"/>
                    <a:pt x="1318" y="3723"/>
                    <a:pt x="1457" y="4003"/>
                  </a:cubicBezTo>
                  <a:cubicBezTo>
                    <a:pt x="1457" y="4003"/>
                    <a:pt x="1731" y="4168"/>
                    <a:pt x="1814" y="4085"/>
                  </a:cubicBezTo>
                  <a:cubicBezTo>
                    <a:pt x="1897" y="4003"/>
                    <a:pt x="1878" y="3831"/>
                    <a:pt x="2011" y="3831"/>
                  </a:cubicBezTo>
                  <a:cubicBezTo>
                    <a:pt x="2145" y="3831"/>
                    <a:pt x="2317" y="3595"/>
                    <a:pt x="2355" y="3404"/>
                  </a:cubicBezTo>
                  <a:cubicBezTo>
                    <a:pt x="2393" y="3214"/>
                    <a:pt x="2820" y="3042"/>
                    <a:pt x="2820" y="2895"/>
                  </a:cubicBezTo>
                  <a:cubicBezTo>
                    <a:pt x="2820" y="2749"/>
                    <a:pt x="2966" y="2641"/>
                    <a:pt x="3036" y="2571"/>
                  </a:cubicBezTo>
                  <a:cubicBezTo>
                    <a:pt x="3106" y="2501"/>
                    <a:pt x="3233" y="2335"/>
                    <a:pt x="3170" y="2272"/>
                  </a:cubicBezTo>
                  <a:cubicBezTo>
                    <a:pt x="3106" y="2208"/>
                    <a:pt x="3004" y="1992"/>
                    <a:pt x="3055" y="1871"/>
                  </a:cubicBezTo>
                  <a:cubicBezTo>
                    <a:pt x="3106" y="1750"/>
                    <a:pt x="3653" y="1509"/>
                    <a:pt x="3653" y="1509"/>
                  </a:cubicBezTo>
                  <a:cubicBezTo>
                    <a:pt x="3653" y="1509"/>
                    <a:pt x="3609" y="1210"/>
                    <a:pt x="3310" y="1159"/>
                  </a:cubicBezTo>
                  <a:cubicBezTo>
                    <a:pt x="3310" y="1159"/>
                    <a:pt x="3017" y="351"/>
                    <a:pt x="2845" y="351"/>
                  </a:cubicBezTo>
                  <a:cubicBezTo>
                    <a:pt x="2673" y="351"/>
                    <a:pt x="2622" y="516"/>
                    <a:pt x="2457" y="414"/>
                  </a:cubicBezTo>
                  <a:cubicBezTo>
                    <a:pt x="2317" y="325"/>
                    <a:pt x="2215" y="71"/>
                    <a:pt x="2018" y="0"/>
                  </a:cubicBezTo>
                  <a:cubicBezTo>
                    <a:pt x="2018" y="7"/>
                    <a:pt x="2011" y="13"/>
                    <a:pt x="2005" y="20"/>
                  </a:cubicBezTo>
                  <a:cubicBezTo>
                    <a:pt x="1801" y="223"/>
                    <a:pt x="1668" y="77"/>
                    <a:pt x="1426" y="77"/>
                  </a:cubicBezTo>
                  <a:cubicBezTo>
                    <a:pt x="1184" y="77"/>
                    <a:pt x="1267" y="236"/>
                    <a:pt x="1018" y="236"/>
                  </a:cubicBezTo>
                  <a:cubicBezTo>
                    <a:pt x="770" y="236"/>
                    <a:pt x="808" y="376"/>
                    <a:pt x="808" y="376"/>
                  </a:cubicBezTo>
                  <a:cubicBezTo>
                    <a:pt x="1171" y="968"/>
                    <a:pt x="1108" y="1712"/>
                    <a:pt x="974" y="1712"/>
                  </a:cubicBezTo>
                  <a:cubicBezTo>
                    <a:pt x="840" y="1712"/>
                    <a:pt x="617" y="1496"/>
                    <a:pt x="477" y="1496"/>
                  </a:cubicBezTo>
                  <a:cubicBezTo>
                    <a:pt x="414" y="1496"/>
                    <a:pt x="337" y="1528"/>
                    <a:pt x="286" y="1559"/>
                  </a:cubicBezTo>
                  <a:cubicBezTo>
                    <a:pt x="299" y="1616"/>
                    <a:pt x="115" y="1763"/>
                    <a:pt x="115" y="1820"/>
                  </a:cubicBezTo>
                  <a:cubicBezTo>
                    <a:pt x="115" y="1877"/>
                    <a:pt x="166" y="1871"/>
                    <a:pt x="210" y="1883"/>
                  </a:cubicBezTo>
                  <a:cubicBezTo>
                    <a:pt x="248" y="1896"/>
                    <a:pt x="337" y="2049"/>
                    <a:pt x="337" y="2093"/>
                  </a:cubicBezTo>
                  <a:cubicBezTo>
                    <a:pt x="337" y="2132"/>
                    <a:pt x="293" y="2125"/>
                    <a:pt x="293" y="2195"/>
                  </a:cubicBezTo>
                  <a:cubicBezTo>
                    <a:pt x="293" y="2265"/>
                    <a:pt x="363" y="2259"/>
                    <a:pt x="331" y="2361"/>
                  </a:cubicBezTo>
                  <a:cubicBezTo>
                    <a:pt x="299" y="2456"/>
                    <a:pt x="210" y="2488"/>
                    <a:pt x="210" y="2539"/>
                  </a:cubicBezTo>
                  <a:cubicBezTo>
                    <a:pt x="210" y="2590"/>
                    <a:pt x="115" y="2628"/>
                    <a:pt x="76" y="2628"/>
                  </a:cubicBezTo>
                  <a:cubicBezTo>
                    <a:pt x="38" y="2628"/>
                    <a:pt x="0" y="2787"/>
                    <a:pt x="108" y="2819"/>
                  </a:cubicBezTo>
                  <a:cubicBezTo>
                    <a:pt x="159" y="2838"/>
                    <a:pt x="197" y="2883"/>
                    <a:pt x="223" y="2927"/>
                  </a:cubicBezTo>
                  <a:cubicBezTo>
                    <a:pt x="280" y="2934"/>
                    <a:pt x="337" y="2946"/>
                    <a:pt x="363" y="2978"/>
                  </a:cubicBezTo>
                  <a:cubicBezTo>
                    <a:pt x="427" y="3042"/>
                    <a:pt x="840" y="3303"/>
                    <a:pt x="904" y="358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7" name="Freeform 494"/>
            <p:cNvSpPr>
              <a:spLocks noChangeArrowheads="1"/>
            </p:cNvSpPr>
            <p:nvPr/>
          </p:nvSpPr>
          <p:spPr bwMode="auto">
            <a:xfrm>
              <a:off x="14488575" y="7691096"/>
              <a:ext cx="1415297" cy="1555794"/>
            </a:xfrm>
            <a:custGeom>
              <a:avLst/>
              <a:gdLst>
                <a:gd name="T0" fmla="*/ 954 w 2755"/>
                <a:gd name="T1" fmla="*/ 2596 h 3030"/>
                <a:gd name="T2" fmla="*/ 954 w 2755"/>
                <a:gd name="T3" fmla="*/ 2596 h 3030"/>
                <a:gd name="T4" fmla="*/ 1336 w 2755"/>
                <a:gd name="T5" fmla="*/ 2876 h 3030"/>
                <a:gd name="T6" fmla="*/ 1992 w 2755"/>
                <a:gd name="T7" fmla="*/ 2984 h 3030"/>
                <a:gd name="T8" fmla="*/ 2157 w 2755"/>
                <a:gd name="T9" fmla="*/ 2443 h 3030"/>
                <a:gd name="T10" fmla="*/ 2608 w 2755"/>
                <a:gd name="T11" fmla="*/ 2030 h 3030"/>
                <a:gd name="T12" fmla="*/ 2608 w 2755"/>
                <a:gd name="T13" fmla="*/ 1495 h 3030"/>
                <a:gd name="T14" fmla="*/ 2678 w 2755"/>
                <a:gd name="T15" fmla="*/ 967 h 3030"/>
                <a:gd name="T16" fmla="*/ 2608 w 2755"/>
                <a:gd name="T17" fmla="*/ 407 h 3030"/>
                <a:gd name="T18" fmla="*/ 2189 w 2755"/>
                <a:gd name="T19" fmla="*/ 77 h 3030"/>
                <a:gd name="T20" fmla="*/ 1387 w 2755"/>
                <a:gd name="T21" fmla="*/ 115 h 3030"/>
                <a:gd name="T22" fmla="*/ 1126 w 2755"/>
                <a:gd name="T23" fmla="*/ 178 h 3030"/>
                <a:gd name="T24" fmla="*/ 833 w 2755"/>
                <a:gd name="T25" fmla="*/ 96 h 3030"/>
                <a:gd name="T26" fmla="*/ 235 w 2755"/>
                <a:gd name="T27" fmla="*/ 458 h 3030"/>
                <a:gd name="T28" fmla="*/ 350 w 2755"/>
                <a:gd name="T29" fmla="*/ 859 h 3030"/>
                <a:gd name="T30" fmla="*/ 216 w 2755"/>
                <a:gd name="T31" fmla="*/ 1158 h 3030"/>
                <a:gd name="T32" fmla="*/ 0 w 2755"/>
                <a:gd name="T33" fmla="*/ 1482 h 3030"/>
                <a:gd name="T34" fmla="*/ 0 w 2755"/>
                <a:gd name="T35" fmla="*/ 1489 h 3030"/>
                <a:gd name="T36" fmla="*/ 935 w 2755"/>
                <a:gd name="T37" fmla="*/ 2106 h 3030"/>
                <a:gd name="T38" fmla="*/ 954 w 2755"/>
                <a:gd name="T39" fmla="*/ 2596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55" h="3030">
                  <a:moveTo>
                    <a:pt x="954" y="2596"/>
                  </a:moveTo>
                  <a:lnTo>
                    <a:pt x="954" y="2596"/>
                  </a:lnTo>
                  <a:cubicBezTo>
                    <a:pt x="1005" y="2813"/>
                    <a:pt x="1253" y="2793"/>
                    <a:pt x="1336" y="2876"/>
                  </a:cubicBezTo>
                  <a:cubicBezTo>
                    <a:pt x="1419" y="2959"/>
                    <a:pt x="1813" y="3029"/>
                    <a:pt x="1992" y="2984"/>
                  </a:cubicBezTo>
                  <a:cubicBezTo>
                    <a:pt x="2170" y="2940"/>
                    <a:pt x="2157" y="2520"/>
                    <a:pt x="2157" y="2443"/>
                  </a:cubicBezTo>
                  <a:cubicBezTo>
                    <a:pt x="2157" y="2367"/>
                    <a:pt x="2532" y="2106"/>
                    <a:pt x="2608" y="2030"/>
                  </a:cubicBezTo>
                  <a:cubicBezTo>
                    <a:pt x="2684" y="1947"/>
                    <a:pt x="2608" y="1603"/>
                    <a:pt x="2608" y="1495"/>
                  </a:cubicBezTo>
                  <a:cubicBezTo>
                    <a:pt x="2608" y="1387"/>
                    <a:pt x="2608" y="1126"/>
                    <a:pt x="2678" y="967"/>
                  </a:cubicBezTo>
                  <a:cubicBezTo>
                    <a:pt x="2754" y="808"/>
                    <a:pt x="2608" y="407"/>
                    <a:pt x="2608" y="407"/>
                  </a:cubicBezTo>
                  <a:cubicBezTo>
                    <a:pt x="2423" y="407"/>
                    <a:pt x="2348" y="152"/>
                    <a:pt x="2189" y="77"/>
                  </a:cubicBezTo>
                  <a:cubicBezTo>
                    <a:pt x="2030" y="0"/>
                    <a:pt x="1584" y="77"/>
                    <a:pt x="1387" y="115"/>
                  </a:cubicBezTo>
                  <a:cubicBezTo>
                    <a:pt x="1190" y="152"/>
                    <a:pt x="1222" y="178"/>
                    <a:pt x="1126" y="178"/>
                  </a:cubicBezTo>
                  <a:cubicBezTo>
                    <a:pt x="1030" y="178"/>
                    <a:pt x="833" y="96"/>
                    <a:pt x="833" y="96"/>
                  </a:cubicBezTo>
                  <a:cubicBezTo>
                    <a:pt x="833" y="96"/>
                    <a:pt x="286" y="337"/>
                    <a:pt x="235" y="458"/>
                  </a:cubicBezTo>
                  <a:cubicBezTo>
                    <a:pt x="184" y="579"/>
                    <a:pt x="286" y="795"/>
                    <a:pt x="350" y="859"/>
                  </a:cubicBezTo>
                  <a:cubicBezTo>
                    <a:pt x="413" y="922"/>
                    <a:pt x="286" y="1088"/>
                    <a:pt x="216" y="1158"/>
                  </a:cubicBezTo>
                  <a:cubicBezTo>
                    <a:pt x="146" y="1228"/>
                    <a:pt x="0" y="1336"/>
                    <a:pt x="0" y="1482"/>
                  </a:cubicBezTo>
                  <a:lnTo>
                    <a:pt x="0" y="1489"/>
                  </a:lnTo>
                  <a:cubicBezTo>
                    <a:pt x="375" y="1559"/>
                    <a:pt x="852" y="2017"/>
                    <a:pt x="935" y="2106"/>
                  </a:cubicBezTo>
                  <a:cubicBezTo>
                    <a:pt x="1030" y="2202"/>
                    <a:pt x="903" y="2380"/>
                    <a:pt x="954" y="259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8" name="Freeform 495"/>
            <p:cNvSpPr>
              <a:spLocks noChangeArrowheads="1"/>
            </p:cNvSpPr>
            <p:nvPr/>
          </p:nvSpPr>
          <p:spPr bwMode="auto">
            <a:xfrm>
              <a:off x="12554713" y="8456538"/>
              <a:ext cx="2572444" cy="3007418"/>
            </a:xfrm>
            <a:custGeom>
              <a:avLst/>
              <a:gdLst>
                <a:gd name="T0" fmla="*/ 2806 w 5010"/>
                <a:gd name="T1" fmla="*/ 4544 h 5856"/>
                <a:gd name="T2" fmla="*/ 2806 w 5010"/>
                <a:gd name="T3" fmla="*/ 4544 h 5856"/>
                <a:gd name="T4" fmla="*/ 2616 w 5010"/>
                <a:gd name="T5" fmla="*/ 4226 h 5856"/>
                <a:gd name="T6" fmla="*/ 2476 w 5010"/>
                <a:gd name="T7" fmla="*/ 3876 h 5856"/>
                <a:gd name="T8" fmla="*/ 2635 w 5010"/>
                <a:gd name="T9" fmla="*/ 3462 h 5856"/>
                <a:gd name="T10" fmla="*/ 2794 w 5010"/>
                <a:gd name="T11" fmla="*/ 3564 h 5856"/>
                <a:gd name="T12" fmla="*/ 3112 w 5010"/>
                <a:gd name="T13" fmla="*/ 3430 h 5856"/>
                <a:gd name="T14" fmla="*/ 3570 w 5010"/>
                <a:gd name="T15" fmla="*/ 3341 h 5856"/>
                <a:gd name="T16" fmla="*/ 3907 w 5010"/>
                <a:gd name="T17" fmla="*/ 3265 h 5856"/>
                <a:gd name="T18" fmla="*/ 4149 w 5010"/>
                <a:gd name="T19" fmla="*/ 2965 h 5856"/>
                <a:gd name="T20" fmla="*/ 4118 w 5010"/>
                <a:gd name="T21" fmla="*/ 2749 h 5856"/>
                <a:gd name="T22" fmla="*/ 4442 w 5010"/>
                <a:gd name="T23" fmla="*/ 2711 h 5856"/>
                <a:gd name="T24" fmla="*/ 4270 w 5010"/>
                <a:gd name="T25" fmla="*/ 2354 h 5856"/>
                <a:gd name="T26" fmla="*/ 4798 w 5010"/>
                <a:gd name="T27" fmla="*/ 1826 h 5856"/>
                <a:gd name="T28" fmla="*/ 4900 w 5010"/>
                <a:gd name="T29" fmla="*/ 1476 h 5856"/>
                <a:gd name="T30" fmla="*/ 5009 w 5010"/>
                <a:gd name="T31" fmla="*/ 1330 h 5856"/>
                <a:gd name="T32" fmla="*/ 4722 w 5010"/>
                <a:gd name="T33" fmla="*/ 1107 h 5856"/>
                <a:gd name="T34" fmla="*/ 4703 w 5010"/>
                <a:gd name="T35" fmla="*/ 617 h 5856"/>
                <a:gd name="T36" fmla="*/ 3768 w 5010"/>
                <a:gd name="T37" fmla="*/ 0 h 5856"/>
                <a:gd name="T38" fmla="*/ 3303 w 5010"/>
                <a:gd name="T39" fmla="*/ 502 h 5856"/>
                <a:gd name="T40" fmla="*/ 2959 w 5010"/>
                <a:gd name="T41" fmla="*/ 929 h 5856"/>
                <a:gd name="T42" fmla="*/ 2762 w 5010"/>
                <a:gd name="T43" fmla="*/ 1183 h 5856"/>
                <a:gd name="T44" fmla="*/ 2405 w 5010"/>
                <a:gd name="T45" fmla="*/ 1101 h 5856"/>
                <a:gd name="T46" fmla="*/ 1852 w 5010"/>
                <a:gd name="T47" fmla="*/ 687 h 5856"/>
                <a:gd name="T48" fmla="*/ 1311 w 5010"/>
                <a:gd name="T49" fmla="*/ 76 h 5856"/>
                <a:gd name="T50" fmla="*/ 1171 w 5010"/>
                <a:gd name="T51" fmla="*/ 25 h 5856"/>
                <a:gd name="T52" fmla="*/ 1184 w 5010"/>
                <a:gd name="T53" fmla="*/ 159 h 5856"/>
                <a:gd name="T54" fmla="*/ 1133 w 5010"/>
                <a:gd name="T55" fmla="*/ 471 h 5856"/>
                <a:gd name="T56" fmla="*/ 1088 w 5010"/>
                <a:gd name="T57" fmla="*/ 744 h 5856"/>
                <a:gd name="T58" fmla="*/ 1044 w 5010"/>
                <a:gd name="T59" fmla="*/ 1126 h 5856"/>
                <a:gd name="T60" fmla="*/ 916 w 5010"/>
                <a:gd name="T61" fmla="*/ 1998 h 5856"/>
                <a:gd name="T62" fmla="*/ 916 w 5010"/>
                <a:gd name="T63" fmla="*/ 2215 h 5856"/>
                <a:gd name="T64" fmla="*/ 611 w 5010"/>
                <a:gd name="T65" fmla="*/ 3799 h 5856"/>
                <a:gd name="T66" fmla="*/ 541 w 5010"/>
                <a:gd name="T67" fmla="*/ 4098 h 5856"/>
                <a:gd name="T68" fmla="*/ 426 w 5010"/>
                <a:gd name="T69" fmla="*/ 4251 h 5856"/>
                <a:gd name="T70" fmla="*/ 140 w 5010"/>
                <a:gd name="T71" fmla="*/ 4512 h 5856"/>
                <a:gd name="T72" fmla="*/ 51 w 5010"/>
                <a:gd name="T73" fmla="*/ 4601 h 5856"/>
                <a:gd name="T74" fmla="*/ 280 w 5010"/>
                <a:gd name="T75" fmla="*/ 4786 h 5856"/>
                <a:gd name="T76" fmla="*/ 522 w 5010"/>
                <a:gd name="T77" fmla="*/ 4779 h 5856"/>
                <a:gd name="T78" fmla="*/ 464 w 5010"/>
                <a:gd name="T79" fmla="*/ 5091 h 5856"/>
                <a:gd name="T80" fmla="*/ 604 w 5010"/>
                <a:gd name="T81" fmla="*/ 5219 h 5856"/>
                <a:gd name="T82" fmla="*/ 821 w 5010"/>
                <a:gd name="T83" fmla="*/ 5257 h 5856"/>
                <a:gd name="T84" fmla="*/ 1470 w 5010"/>
                <a:gd name="T85" fmla="*/ 5505 h 5856"/>
                <a:gd name="T86" fmla="*/ 2005 w 5010"/>
                <a:gd name="T87" fmla="*/ 5791 h 5856"/>
                <a:gd name="T88" fmla="*/ 2259 w 5010"/>
                <a:gd name="T89" fmla="*/ 5798 h 5856"/>
                <a:gd name="T90" fmla="*/ 2647 w 5010"/>
                <a:gd name="T91" fmla="*/ 4970 h 5856"/>
                <a:gd name="T92" fmla="*/ 2806 w 5010"/>
                <a:gd name="T93" fmla="*/ 4544 h 5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10" h="5856">
                  <a:moveTo>
                    <a:pt x="2806" y="4544"/>
                  </a:moveTo>
                  <a:lnTo>
                    <a:pt x="2806" y="4544"/>
                  </a:lnTo>
                  <a:cubicBezTo>
                    <a:pt x="2806" y="4442"/>
                    <a:pt x="2616" y="4226"/>
                    <a:pt x="2616" y="4226"/>
                  </a:cubicBezTo>
                  <a:cubicBezTo>
                    <a:pt x="2291" y="4353"/>
                    <a:pt x="2405" y="3946"/>
                    <a:pt x="2476" y="3876"/>
                  </a:cubicBezTo>
                  <a:cubicBezTo>
                    <a:pt x="2552" y="3799"/>
                    <a:pt x="2577" y="3462"/>
                    <a:pt x="2635" y="3462"/>
                  </a:cubicBezTo>
                  <a:cubicBezTo>
                    <a:pt x="2692" y="3462"/>
                    <a:pt x="2730" y="3564"/>
                    <a:pt x="2794" y="3564"/>
                  </a:cubicBezTo>
                  <a:cubicBezTo>
                    <a:pt x="2857" y="3564"/>
                    <a:pt x="3029" y="3430"/>
                    <a:pt x="3112" y="3430"/>
                  </a:cubicBezTo>
                  <a:cubicBezTo>
                    <a:pt x="3195" y="3430"/>
                    <a:pt x="3507" y="3341"/>
                    <a:pt x="3570" y="3341"/>
                  </a:cubicBezTo>
                  <a:cubicBezTo>
                    <a:pt x="3634" y="3341"/>
                    <a:pt x="3831" y="3341"/>
                    <a:pt x="3907" y="3265"/>
                  </a:cubicBezTo>
                  <a:cubicBezTo>
                    <a:pt x="3990" y="3182"/>
                    <a:pt x="4092" y="3080"/>
                    <a:pt x="4149" y="2965"/>
                  </a:cubicBezTo>
                  <a:cubicBezTo>
                    <a:pt x="4207" y="2851"/>
                    <a:pt x="4060" y="2876"/>
                    <a:pt x="4118" y="2749"/>
                  </a:cubicBezTo>
                  <a:cubicBezTo>
                    <a:pt x="4175" y="2622"/>
                    <a:pt x="4372" y="2781"/>
                    <a:pt x="4442" y="2711"/>
                  </a:cubicBezTo>
                  <a:cubicBezTo>
                    <a:pt x="4518" y="2634"/>
                    <a:pt x="4308" y="2475"/>
                    <a:pt x="4270" y="2354"/>
                  </a:cubicBezTo>
                  <a:cubicBezTo>
                    <a:pt x="4232" y="2233"/>
                    <a:pt x="4697" y="1928"/>
                    <a:pt x="4798" y="1826"/>
                  </a:cubicBezTo>
                  <a:cubicBezTo>
                    <a:pt x="4900" y="1724"/>
                    <a:pt x="4900" y="1578"/>
                    <a:pt x="4900" y="1476"/>
                  </a:cubicBezTo>
                  <a:cubicBezTo>
                    <a:pt x="4900" y="1425"/>
                    <a:pt x="4958" y="1374"/>
                    <a:pt x="5009" y="1330"/>
                  </a:cubicBezTo>
                  <a:cubicBezTo>
                    <a:pt x="4900" y="1298"/>
                    <a:pt x="4760" y="1260"/>
                    <a:pt x="4722" y="1107"/>
                  </a:cubicBezTo>
                  <a:cubicBezTo>
                    <a:pt x="4671" y="891"/>
                    <a:pt x="4798" y="713"/>
                    <a:pt x="4703" y="617"/>
                  </a:cubicBezTo>
                  <a:cubicBezTo>
                    <a:pt x="4620" y="528"/>
                    <a:pt x="4143" y="70"/>
                    <a:pt x="3768" y="0"/>
                  </a:cubicBezTo>
                  <a:cubicBezTo>
                    <a:pt x="3755" y="146"/>
                    <a:pt x="3341" y="312"/>
                    <a:pt x="3303" y="502"/>
                  </a:cubicBezTo>
                  <a:cubicBezTo>
                    <a:pt x="3265" y="693"/>
                    <a:pt x="3093" y="929"/>
                    <a:pt x="2959" y="929"/>
                  </a:cubicBezTo>
                  <a:cubicBezTo>
                    <a:pt x="2826" y="929"/>
                    <a:pt x="2845" y="1101"/>
                    <a:pt x="2762" y="1183"/>
                  </a:cubicBezTo>
                  <a:cubicBezTo>
                    <a:pt x="2679" y="1266"/>
                    <a:pt x="2405" y="1101"/>
                    <a:pt x="2405" y="1101"/>
                  </a:cubicBezTo>
                  <a:cubicBezTo>
                    <a:pt x="2266" y="821"/>
                    <a:pt x="1852" y="687"/>
                    <a:pt x="1852" y="687"/>
                  </a:cubicBezTo>
                  <a:cubicBezTo>
                    <a:pt x="1788" y="401"/>
                    <a:pt x="1375" y="140"/>
                    <a:pt x="1311" y="76"/>
                  </a:cubicBezTo>
                  <a:cubicBezTo>
                    <a:pt x="1285" y="44"/>
                    <a:pt x="1228" y="32"/>
                    <a:pt x="1171" y="25"/>
                  </a:cubicBezTo>
                  <a:cubicBezTo>
                    <a:pt x="1196" y="82"/>
                    <a:pt x="1203" y="140"/>
                    <a:pt x="1184" y="159"/>
                  </a:cubicBezTo>
                  <a:cubicBezTo>
                    <a:pt x="1139" y="203"/>
                    <a:pt x="1158" y="394"/>
                    <a:pt x="1133" y="471"/>
                  </a:cubicBezTo>
                  <a:cubicBezTo>
                    <a:pt x="1114" y="547"/>
                    <a:pt x="1114" y="674"/>
                    <a:pt x="1088" y="744"/>
                  </a:cubicBezTo>
                  <a:cubicBezTo>
                    <a:pt x="1063" y="814"/>
                    <a:pt x="1044" y="1024"/>
                    <a:pt x="1044" y="1126"/>
                  </a:cubicBezTo>
                  <a:cubicBezTo>
                    <a:pt x="1044" y="1228"/>
                    <a:pt x="916" y="1935"/>
                    <a:pt x="916" y="1998"/>
                  </a:cubicBezTo>
                  <a:cubicBezTo>
                    <a:pt x="916" y="2062"/>
                    <a:pt x="916" y="2215"/>
                    <a:pt x="916" y="2215"/>
                  </a:cubicBezTo>
                  <a:cubicBezTo>
                    <a:pt x="916" y="2215"/>
                    <a:pt x="719" y="3666"/>
                    <a:pt x="611" y="3799"/>
                  </a:cubicBezTo>
                  <a:cubicBezTo>
                    <a:pt x="547" y="3876"/>
                    <a:pt x="566" y="4022"/>
                    <a:pt x="541" y="4098"/>
                  </a:cubicBezTo>
                  <a:cubicBezTo>
                    <a:pt x="515" y="4181"/>
                    <a:pt x="458" y="4168"/>
                    <a:pt x="426" y="4251"/>
                  </a:cubicBezTo>
                  <a:cubicBezTo>
                    <a:pt x="401" y="4334"/>
                    <a:pt x="242" y="4512"/>
                    <a:pt x="140" y="4512"/>
                  </a:cubicBezTo>
                  <a:cubicBezTo>
                    <a:pt x="38" y="4512"/>
                    <a:pt x="0" y="4582"/>
                    <a:pt x="51" y="4601"/>
                  </a:cubicBezTo>
                  <a:cubicBezTo>
                    <a:pt x="108" y="4614"/>
                    <a:pt x="229" y="4786"/>
                    <a:pt x="280" y="4786"/>
                  </a:cubicBezTo>
                  <a:cubicBezTo>
                    <a:pt x="331" y="4786"/>
                    <a:pt x="413" y="4703"/>
                    <a:pt x="522" y="4779"/>
                  </a:cubicBezTo>
                  <a:cubicBezTo>
                    <a:pt x="630" y="4856"/>
                    <a:pt x="579" y="4977"/>
                    <a:pt x="464" y="5091"/>
                  </a:cubicBezTo>
                  <a:cubicBezTo>
                    <a:pt x="350" y="5206"/>
                    <a:pt x="484" y="5219"/>
                    <a:pt x="604" y="5219"/>
                  </a:cubicBezTo>
                  <a:cubicBezTo>
                    <a:pt x="725" y="5219"/>
                    <a:pt x="821" y="5257"/>
                    <a:pt x="821" y="5257"/>
                  </a:cubicBezTo>
                  <a:cubicBezTo>
                    <a:pt x="1082" y="5473"/>
                    <a:pt x="1375" y="5409"/>
                    <a:pt x="1470" y="5505"/>
                  </a:cubicBezTo>
                  <a:cubicBezTo>
                    <a:pt x="1559" y="5594"/>
                    <a:pt x="1502" y="5855"/>
                    <a:pt x="2005" y="5791"/>
                  </a:cubicBezTo>
                  <a:cubicBezTo>
                    <a:pt x="2113" y="5779"/>
                    <a:pt x="2195" y="5785"/>
                    <a:pt x="2259" y="5798"/>
                  </a:cubicBezTo>
                  <a:cubicBezTo>
                    <a:pt x="2297" y="5530"/>
                    <a:pt x="2584" y="5091"/>
                    <a:pt x="2647" y="4970"/>
                  </a:cubicBezTo>
                  <a:cubicBezTo>
                    <a:pt x="2724" y="4830"/>
                    <a:pt x="2806" y="4646"/>
                    <a:pt x="2806" y="454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9" name="Freeform 496"/>
            <p:cNvSpPr>
              <a:spLocks noChangeArrowheads="1"/>
            </p:cNvSpPr>
            <p:nvPr/>
          </p:nvSpPr>
          <p:spPr bwMode="auto">
            <a:xfrm>
              <a:off x="13714125" y="9140455"/>
              <a:ext cx="2823800" cy="2622432"/>
            </a:xfrm>
            <a:custGeom>
              <a:avLst/>
              <a:gdLst>
                <a:gd name="T0" fmla="*/ 3774 w 5499"/>
                <a:gd name="T1" fmla="*/ 4748 h 5105"/>
                <a:gd name="T2" fmla="*/ 3774 w 5499"/>
                <a:gd name="T3" fmla="*/ 4748 h 5105"/>
                <a:gd name="T4" fmla="*/ 3602 w 5499"/>
                <a:gd name="T5" fmla="*/ 4633 h 5105"/>
                <a:gd name="T6" fmla="*/ 3310 w 5499"/>
                <a:gd name="T7" fmla="*/ 4455 h 5105"/>
                <a:gd name="T8" fmla="*/ 3431 w 5499"/>
                <a:gd name="T9" fmla="*/ 4277 h 5105"/>
                <a:gd name="T10" fmla="*/ 3081 w 5499"/>
                <a:gd name="T11" fmla="*/ 3717 h 5105"/>
                <a:gd name="T12" fmla="*/ 3221 w 5499"/>
                <a:gd name="T13" fmla="*/ 3309 h 5105"/>
                <a:gd name="T14" fmla="*/ 3781 w 5499"/>
                <a:gd name="T15" fmla="*/ 3303 h 5105"/>
                <a:gd name="T16" fmla="*/ 4206 w 5499"/>
                <a:gd name="T17" fmla="*/ 3303 h 5105"/>
                <a:gd name="T18" fmla="*/ 4371 w 5499"/>
                <a:gd name="T19" fmla="*/ 2966 h 5105"/>
                <a:gd name="T20" fmla="*/ 4429 w 5499"/>
                <a:gd name="T21" fmla="*/ 2832 h 5105"/>
                <a:gd name="T22" fmla="*/ 4957 w 5499"/>
                <a:gd name="T23" fmla="*/ 2590 h 5105"/>
                <a:gd name="T24" fmla="*/ 5193 w 5499"/>
                <a:gd name="T25" fmla="*/ 2469 h 5105"/>
                <a:gd name="T26" fmla="*/ 5498 w 5499"/>
                <a:gd name="T27" fmla="*/ 2056 h 5105"/>
                <a:gd name="T28" fmla="*/ 5358 w 5499"/>
                <a:gd name="T29" fmla="*/ 1794 h 5105"/>
                <a:gd name="T30" fmla="*/ 5059 w 5499"/>
                <a:gd name="T31" fmla="*/ 1368 h 5105"/>
                <a:gd name="T32" fmla="*/ 4881 w 5499"/>
                <a:gd name="T33" fmla="*/ 764 h 5105"/>
                <a:gd name="T34" fmla="*/ 4543 w 5499"/>
                <a:gd name="T35" fmla="*/ 375 h 5105"/>
                <a:gd name="T36" fmla="*/ 4499 w 5499"/>
                <a:gd name="T37" fmla="*/ 197 h 5105"/>
                <a:gd name="T38" fmla="*/ 4104 w 5499"/>
                <a:gd name="T39" fmla="*/ 643 h 5105"/>
                <a:gd name="T40" fmla="*/ 3863 w 5499"/>
                <a:gd name="T41" fmla="*/ 834 h 5105"/>
                <a:gd name="T42" fmla="*/ 3628 w 5499"/>
                <a:gd name="T43" fmla="*/ 725 h 5105"/>
                <a:gd name="T44" fmla="*/ 3564 w 5499"/>
                <a:gd name="T45" fmla="*/ 324 h 5105"/>
                <a:gd name="T46" fmla="*/ 3526 w 5499"/>
                <a:gd name="T47" fmla="*/ 153 h 5105"/>
                <a:gd name="T48" fmla="*/ 3501 w 5499"/>
                <a:gd name="T49" fmla="*/ 165 h 5105"/>
                <a:gd name="T50" fmla="*/ 2845 w 5499"/>
                <a:gd name="T51" fmla="*/ 57 h 5105"/>
                <a:gd name="T52" fmla="*/ 2750 w 5499"/>
                <a:gd name="T53" fmla="*/ 0 h 5105"/>
                <a:gd name="T54" fmla="*/ 2641 w 5499"/>
                <a:gd name="T55" fmla="*/ 146 h 5105"/>
                <a:gd name="T56" fmla="*/ 2539 w 5499"/>
                <a:gd name="T57" fmla="*/ 496 h 5105"/>
                <a:gd name="T58" fmla="*/ 2011 w 5499"/>
                <a:gd name="T59" fmla="*/ 1024 h 5105"/>
                <a:gd name="T60" fmla="*/ 2183 w 5499"/>
                <a:gd name="T61" fmla="*/ 1381 h 5105"/>
                <a:gd name="T62" fmla="*/ 1859 w 5499"/>
                <a:gd name="T63" fmla="*/ 1419 h 5105"/>
                <a:gd name="T64" fmla="*/ 1890 w 5499"/>
                <a:gd name="T65" fmla="*/ 1635 h 5105"/>
                <a:gd name="T66" fmla="*/ 1648 w 5499"/>
                <a:gd name="T67" fmla="*/ 1935 h 5105"/>
                <a:gd name="T68" fmla="*/ 1311 w 5499"/>
                <a:gd name="T69" fmla="*/ 2011 h 5105"/>
                <a:gd name="T70" fmla="*/ 853 w 5499"/>
                <a:gd name="T71" fmla="*/ 2100 h 5105"/>
                <a:gd name="T72" fmla="*/ 535 w 5499"/>
                <a:gd name="T73" fmla="*/ 2234 h 5105"/>
                <a:gd name="T74" fmla="*/ 376 w 5499"/>
                <a:gd name="T75" fmla="*/ 2132 h 5105"/>
                <a:gd name="T76" fmla="*/ 217 w 5499"/>
                <a:gd name="T77" fmla="*/ 2546 h 5105"/>
                <a:gd name="T78" fmla="*/ 357 w 5499"/>
                <a:gd name="T79" fmla="*/ 2896 h 5105"/>
                <a:gd name="T80" fmla="*/ 547 w 5499"/>
                <a:gd name="T81" fmla="*/ 3214 h 5105"/>
                <a:gd name="T82" fmla="*/ 388 w 5499"/>
                <a:gd name="T83" fmla="*/ 3640 h 5105"/>
                <a:gd name="T84" fmla="*/ 0 w 5499"/>
                <a:gd name="T85" fmla="*/ 4468 h 5105"/>
                <a:gd name="T86" fmla="*/ 331 w 5499"/>
                <a:gd name="T87" fmla="*/ 4678 h 5105"/>
                <a:gd name="T88" fmla="*/ 1088 w 5499"/>
                <a:gd name="T89" fmla="*/ 4754 h 5105"/>
                <a:gd name="T90" fmla="*/ 1343 w 5499"/>
                <a:gd name="T91" fmla="*/ 4449 h 5105"/>
                <a:gd name="T92" fmla="*/ 2037 w 5499"/>
                <a:gd name="T93" fmla="*/ 4671 h 5105"/>
                <a:gd name="T94" fmla="*/ 2450 w 5499"/>
                <a:gd name="T95" fmla="*/ 4786 h 5105"/>
                <a:gd name="T96" fmla="*/ 2807 w 5499"/>
                <a:gd name="T97" fmla="*/ 4881 h 5105"/>
                <a:gd name="T98" fmla="*/ 2928 w 5499"/>
                <a:gd name="T99" fmla="*/ 5091 h 5105"/>
                <a:gd name="T100" fmla="*/ 2979 w 5499"/>
                <a:gd name="T101" fmla="*/ 5104 h 5105"/>
                <a:gd name="T102" fmla="*/ 3437 w 5499"/>
                <a:gd name="T103" fmla="*/ 4805 h 5105"/>
                <a:gd name="T104" fmla="*/ 3774 w 5499"/>
                <a:gd name="T105" fmla="*/ 4748 h 5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99" h="5105">
                  <a:moveTo>
                    <a:pt x="3774" y="4748"/>
                  </a:moveTo>
                  <a:lnTo>
                    <a:pt x="3774" y="4748"/>
                  </a:lnTo>
                  <a:cubicBezTo>
                    <a:pt x="3774" y="4748"/>
                    <a:pt x="3711" y="4690"/>
                    <a:pt x="3602" y="4633"/>
                  </a:cubicBezTo>
                  <a:cubicBezTo>
                    <a:pt x="3494" y="4576"/>
                    <a:pt x="3310" y="4525"/>
                    <a:pt x="3310" y="4455"/>
                  </a:cubicBezTo>
                  <a:cubicBezTo>
                    <a:pt x="3310" y="4385"/>
                    <a:pt x="3431" y="4277"/>
                    <a:pt x="3431" y="4277"/>
                  </a:cubicBezTo>
                  <a:cubicBezTo>
                    <a:pt x="3507" y="3882"/>
                    <a:pt x="3240" y="3876"/>
                    <a:pt x="3081" y="3717"/>
                  </a:cubicBezTo>
                  <a:cubicBezTo>
                    <a:pt x="2921" y="3558"/>
                    <a:pt x="3081" y="3309"/>
                    <a:pt x="3221" y="3309"/>
                  </a:cubicBezTo>
                  <a:cubicBezTo>
                    <a:pt x="3361" y="3309"/>
                    <a:pt x="3609" y="3373"/>
                    <a:pt x="3781" y="3303"/>
                  </a:cubicBezTo>
                  <a:cubicBezTo>
                    <a:pt x="3952" y="3233"/>
                    <a:pt x="3996" y="3303"/>
                    <a:pt x="4206" y="3303"/>
                  </a:cubicBezTo>
                  <a:cubicBezTo>
                    <a:pt x="4422" y="3303"/>
                    <a:pt x="4371" y="3036"/>
                    <a:pt x="4371" y="2966"/>
                  </a:cubicBezTo>
                  <a:cubicBezTo>
                    <a:pt x="4371" y="2896"/>
                    <a:pt x="4429" y="2832"/>
                    <a:pt x="4429" y="2832"/>
                  </a:cubicBezTo>
                  <a:cubicBezTo>
                    <a:pt x="4760" y="2832"/>
                    <a:pt x="4957" y="2667"/>
                    <a:pt x="4957" y="2590"/>
                  </a:cubicBezTo>
                  <a:cubicBezTo>
                    <a:pt x="4957" y="2520"/>
                    <a:pt x="5052" y="2501"/>
                    <a:pt x="5193" y="2469"/>
                  </a:cubicBezTo>
                  <a:cubicBezTo>
                    <a:pt x="5333" y="2437"/>
                    <a:pt x="5498" y="2056"/>
                    <a:pt x="5498" y="2056"/>
                  </a:cubicBezTo>
                  <a:cubicBezTo>
                    <a:pt x="5313" y="1998"/>
                    <a:pt x="5358" y="1794"/>
                    <a:pt x="5358" y="1794"/>
                  </a:cubicBezTo>
                  <a:cubicBezTo>
                    <a:pt x="5275" y="1794"/>
                    <a:pt x="5059" y="1610"/>
                    <a:pt x="5059" y="1368"/>
                  </a:cubicBezTo>
                  <a:cubicBezTo>
                    <a:pt x="5059" y="1126"/>
                    <a:pt x="4944" y="827"/>
                    <a:pt x="4881" y="764"/>
                  </a:cubicBezTo>
                  <a:cubicBezTo>
                    <a:pt x="4811" y="694"/>
                    <a:pt x="4633" y="413"/>
                    <a:pt x="4543" y="375"/>
                  </a:cubicBezTo>
                  <a:cubicBezTo>
                    <a:pt x="4454" y="337"/>
                    <a:pt x="4588" y="197"/>
                    <a:pt x="4499" y="197"/>
                  </a:cubicBezTo>
                  <a:cubicBezTo>
                    <a:pt x="4416" y="197"/>
                    <a:pt x="4142" y="490"/>
                    <a:pt x="4104" y="643"/>
                  </a:cubicBezTo>
                  <a:cubicBezTo>
                    <a:pt x="4066" y="802"/>
                    <a:pt x="4015" y="789"/>
                    <a:pt x="3863" y="834"/>
                  </a:cubicBezTo>
                  <a:cubicBezTo>
                    <a:pt x="3711" y="872"/>
                    <a:pt x="3577" y="834"/>
                    <a:pt x="3628" y="725"/>
                  </a:cubicBezTo>
                  <a:cubicBezTo>
                    <a:pt x="3679" y="623"/>
                    <a:pt x="3622" y="382"/>
                    <a:pt x="3564" y="324"/>
                  </a:cubicBezTo>
                  <a:cubicBezTo>
                    <a:pt x="3532" y="293"/>
                    <a:pt x="3526" y="216"/>
                    <a:pt x="3526" y="153"/>
                  </a:cubicBezTo>
                  <a:cubicBezTo>
                    <a:pt x="3520" y="159"/>
                    <a:pt x="3513" y="159"/>
                    <a:pt x="3501" y="165"/>
                  </a:cubicBezTo>
                  <a:cubicBezTo>
                    <a:pt x="3322" y="210"/>
                    <a:pt x="2928" y="140"/>
                    <a:pt x="2845" y="57"/>
                  </a:cubicBezTo>
                  <a:cubicBezTo>
                    <a:pt x="2826" y="32"/>
                    <a:pt x="2788" y="19"/>
                    <a:pt x="2750" y="0"/>
                  </a:cubicBezTo>
                  <a:cubicBezTo>
                    <a:pt x="2699" y="44"/>
                    <a:pt x="2641" y="95"/>
                    <a:pt x="2641" y="146"/>
                  </a:cubicBezTo>
                  <a:cubicBezTo>
                    <a:pt x="2641" y="248"/>
                    <a:pt x="2641" y="394"/>
                    <a:pt x="2539" y="496"/>
                  </a:cubicBezTo>
                  <a:cubicBezTo>
                    <a:pt x="2438" y="598"/>
                    <a:pt x="1973" y="903"/>
                    <a:pt x="2011" y="1024"/>
                  </a:cubicBezTo>
                  <a:cubicBezTo>
                    <a:pt x="2049" y="1145"/>
                    <a:pt x="2259" y="1304"/>
                    <a:pt x="2183" y="1381"/>
                  </a:cubicBezTo>
                  <a:cubicBezTo>
                    <a:pt x="2113" y="1451"/>
                    <a:pt x="1916" y="1292"/>
                    <a:pt x="1859" y="1419"/>
                  </a:cubicBezTo>
                  <a:cubicBezTo>
                    <a:pt x="1801" y="1546"/>
                    <a:pt x="1948" y="1521"/>
                    <a:pt x="1890" y="1635"/>
                  </a:cubicBezTo>
                  <a:cubicBezTo>
                    <a:pt x="1833" y="1750"/>
                    <a:pt x="1731" y="1852"/>
                    <a:pt x="1648" y="1935"/>
                  </a:cubicBezTo>
                  <a:cubicBezTo>
                    <a:pt x="1572" y="2011"/>
                    <a:pt x="1375" y="2011"/>
                    <a:pt x="1311" y="2011"/>
                  </a:cubicBezTo>
                  <a:cubicBezTo>
                    <a:pt x="1248" y="2011"/>
                    <a:pt x="936" y="2100"/>
                    <a:pt x="853" y="2100"/>
                  </a:cubicBezTo>
                  <a:cubicBezTo>
                    <a:pt x="770" y="2100"/>
                    <a:pt x="598" y="2234"/>
                    <a:pt x="535" y="2234"/>
                  </a:cubicBezTo>
                  <a:cubicBezTo>
                    <a:pt x="471" y="2234"/>
                    <a:pt x="433" y="2132"/>
                    <a:pt x="376" y="2132"/>
                  </a:cubicBezTo>
                  <a:cubicBezTo>
                    <a:pt x="318" y="2132"/>
                    <a:pt x="293" y="2469"/>
                    <a:pt x="217" y="2546"/>
                  </a:cubicBezTo>
                  <a:cubicBezTo>
                    <a:pt x="146" y="2616"/>
                    <a:pt x="32" y="3023"/>
                    <a:pt x="357" y="2896"/>
                  </a:cubicBezTo>
                  <a:cubicBezTo>
                    <a:pt x="357" y="2896"/>
                    <a:pt x="547" y="3112"/>
                    <a:pt x="547" y="3214"/>
                  </a:cubicBezTo>
                  <a:cubicBezTo>
                    <a:pt x="547" y="3316"/>
                    <a:pt x="465" y="3500"/>
                    <a:pt x="388" y="3640"/>
                  </a:cubicBezTo>
                  <a:cubicBezTo>
                    <a:pt x="325" y="3761"/>
                    <a:pt x="38" y="4200"/>
                    <a:pt x="0" y="4468"/>
                  </a:cubicBezTo>
                  <a:cubicBezTo>
                    <a:pt x="242" y="4525"/>
                    <a:pt x="242" y="4709"/>
                    <a:pt x="331" y="4678"/>
                  </a:cubicBezTo>
                  <a:cubicBezTo>
                    <a:pt x="560" y="4601"/>
                    <a:pt x="923" y="4735"/>
                    <a:pt x="1088" y="4754"/>
                  </a:cubicBezTo>
                  <a:cubicBezTo>
                    <a:pt x="1483" y="4792"/>
                    <a:pt x="1222" y="4468"/>
                    <a:pt x="1343" y="4449"/>
                  </a:cubicBezTo>
                  <a:cubicBezTo>
                    <a:pt x="1699" y="4398"/>
                    <a:pt x="1967" y="4646"/>
                    <a:pt x="2037" y="4671"/>
                  </a:cubicBezTo>
                  <a:cubicBezTo>
                    <a:pt x="2107" y="4703"/>
                    <a:pt x="2387" y="4633"/>
                    <a:pt x="2450" y="4786"/>
                  </a:cubicBezTo>
                  <a:cubicBezTo>
                    <a:pt x="2514" y="4945"/>
                    <a:pt x="2629" y="4786"/>
                    <a:pt x="2807" y="4881"/>
                  </a:cubicBezTo>
                  <a:cubicBezTo>
                    <a:pt x="2883" y="4919"/>
                    <a:pt x="2883" y="5072"/>
                    <a:pt x="2928" y="5091"/>
                  </a:cubicBezTo>
                  <a:cubicBezTo>
                    <a:pt x="2947" y="5098"/>
                    <a:pt x="2960" y="5098"/>
                    <a:pt x="2979" y="5104"/>
                  </a:cubicBezTo>
                  <a:cubicBezTo>
                    <a:pt x="3144" y="5021"/>
                    <a:pt x="3367" y="4805"/>
                    <a:pt x="3437" y="4805"/>
                  </a:cubicBezTo>
                  <a:cubicBezTo>
                    <a:pt x="3520" y="4805"/>
                    <a:pt x="3774" y="4748"/>
                    <a:pt x="3774" y="474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0" name="Freeform 497"/>
            <p:cNvSpPr>
              <a:spLocks noChangeArrowheads="1"/>
            </p:cNvSpPr>
            <p:nvPr/>
          </p:nvSpPr>
          <p:spPr bwMode="auto">
            <a:xfrm>
              <a:off x="15215472" y="9163100"/>
              <a:ext cx="2359582" cy="2769632"/>
            </a:xfrm>
            <a:custGeom>
              <a:avLst/>
              <a:gdLst>
                <a:gd name="T0" fmla="*/ 4346 w 4596"/>
                <a:gd name="T1" fmla="*/ 2374 h 5392"/>
                <a:gd name="T2" fmla="*/ 4346 w 4596"/>
                <a:gd name="T3" fmla="*/ 2374 h 5392"/>
                <a:gd name="T4" fmla="*/ 4563 w 4596"/>
                <a:gd name="T5" fmla="*/ 2075 h 5392"/>
                <a:gd name="T6" fmla="*/ 4493 w 4596"/>
                <a:gd name="T7" fmla="*/ 1763 h 5392"/>
                <a:gd name="T8" fmla="*/ 4143 w 4596"/>
                <a:gd name="T9" fmla="*/ 1439 h 5392"/>
                <a:gd name="T10" fmla="*/ 3786 w 4596"/>
                <a:gd name="T11" fmla="*/ 1464 h 5392"/>
                <a:gd name="T12" fmla="*/ 3519 w 4596"/>
                <a:gd name="T13" fmla="*/ 1280 h 5392"/>
                <a:gd name="T14" fmla="*/ 3252 w 4596"/>
                <a:gd name="T15" fmla="*/ 885 h 5392"/>
                <a:gd name="T16" fmla="*/ 3029 w 4596"/>
                <a:gd name="T17" fmla="*/ 427 h 5392"/>
                <a:gd name="T18" fmla="*/ 2749 w 4596"/>
                <a:gd name="T19" fmla="*/ 459 h 5392"/>
                <a:gd name="T20" fmla="*/ 2609 w 4596"/>
                <a:gd name="T21" fmla="*/ 331 h 5392"/>
                <a:gd name="T22" fmla="*/ 2386 w 4596"/>
                <a:gd name="T23" fmla="*/ 109 h 5392"/>
                <a:gd name="T24" fmla="*/ 2144 w 4596"/>
                <a:gd name="T25" fmla="*/ 293 h 5392"/>
                <a:gd name="T26" fmla="*/ 1909 w 4596"/>
                <a:gd name="T27" fmla="*/ 662 h 5392"/>
                <a:gd name="T28" fmla="*/ 1960 w 4596"/>
                <a:gd name="T29" fmla="*/ 720 h 5392"/>
                <a:gd name="T30" fmla="*/ 2138 w 4596"/>
                <a:gd name="T31" fmla="*/ 1324 h 5392"/>
                <a:gd name="T32" fmla="*/ 2437 w 4596"/>
                <a:gd name="T33" fmla="*/ 1750 h 5392"/>
                <a:gd name="T34" fmla="*/ 2577 w 4596"/>
                <a:gd name="T35" fmla="*/ 2012 h 5392"/>
                <a:gd name="T36" fmla="*/ 2272 w 4596"/>
                <a:gd name="T37" fmla="*/ 2425 h 5392"/>
                <a:gd name="T38" fmla="*/ 2036 w 4596"/>
                <a:gd name="T39" fmla="*/ 2546 h 5392"/>
                <a:gd name="T40" fmla="*/ 1508 w 4596"/>
                <a:gd name="T41" fmla="*/ 2788 h 5392"/>
                <a:gd name="T42" fmla="*/ 1450 w 4596"/>
                <a:gd name="T43" fmla="*/ 2922 h 5392"/>
                <a:gd name="T44" fmla="*/ 1285 w 4596"/>
                <a:gd name="T45" fmla="*/ 3259 h 5392"/>
                <a:gd name="T46" fmla="*/ 860 w 4596"/>
                <a:gd name="T47" fmla="*/ 3259 h 5392"/>
                <a:gd name="T48" fmla="*/ 300 w 4596"/>
                <a:gd name="T49" fmla="*/ 3265 h 5392"/>
                <a:gd name="T50" fmla="*/ 160 w 4596"/>
                <a:gd name="T51" fmla="*/ 3673 h 5392"/>
                <a:gd name="T52" fmla="*/ 510 w 4596"/>
                <a:gd name="T53" fmla="*/ 4233 h 5392"/>
                <a:gd name="T54" fmla="*/ 389 w 4596"/>
                <a:gd name="T55" fmla="*/ 4411 h 5392"/>
                <a:gd name="T56" fmla="*/ 681 w 4596"/>
                <a:gd name="T57" fmla="*/ 4589 h 5392"/>
                <a:gd name="T58" fmla="*/ 853 w 4596"/>
                <a:gd name="T59" fmla="*/ 4704 h 5392"/>
                <a:gd name="T60" fmla="*/ 516 w 4596"/>
                <a:gd name="T61" fmla="*/ 4761 h 5392"/>
                <a:gd name="T62" fmla="*/ 58 w 4596"/>
                <a:gd name="T63" fmla="*/ 5060 h 5392"/>
                <a:gd name="T64" fmla="*/ 274 w 4596"/>
                <a:gd name="T65" fmla="*/ 5200 h 5392"/>
                <a:gd name="T66" fmla="*/ 624 w 4596"/>
                <a:gd name="T67" fmla="*/ 5219 h 5392"/>
                <a:gd name="T68" fmla="*/ 1323 w 4596"/>
                <a:gd name="T69" fmla="*/ 5391 h 5392"/>
                <a:gd name="T70" fmla="*/ 1450 w 4596"/>
                <a:gd name="T71" fmla="*/ 5257 h 5392"/>
                <a:gd name="T72" fmla="*/ 1559 w 4596"/>
                <a:gd name="T73" fmla="*/ 5257 h 5392"/>
                <a:gd name="T74" fmla="*/ 1762 w 4596"/>
                <a:gd name="T75" fmla="*/ 5117 h 5392"/>
                <a:gd name="T76" fmla="*/ 2227 w 4596"/>
                <a:gd name="T77" fmla="*/ 5175 h 5392"/>
                <a:gd name="T78" fmla="*/ 2125 w 4596"/>
                <a:gd name="T79" fmla="*/ 4926 h 5392"/>
                <a:gd name="T80" fmla="*/ 2023 w 4596"/>
                <a:gd name="T81" fmla="*/ 4818 h 5392"/>
                <a:gd name="T82" fmla="*/ 1972 w 4596"/>
                <a:gd name="T83" fmla="*/ 4589 h 5392"/>
                <a:gd name="T84" fmla="*/ 1985 w 4596"/>
                <a:gd name="T85" fmla="*/ 4360 h 5392"/>
                <a:gd name="T86" fmla="*/ 1864 w 4596"/>
                <a:gd name="T87" fmla="*/ 4201 h 5392"/>
                <a:gd name="T88" fmla="*/ 1985 w 4596"/>
                <a:gd name="T89" fmla="*/ 4125 h 5392"/>
                <a:gd name="T90" fmla="*/ 2208 w 4596"/>
                <a:gd name="T91" fmla="*/ 3634 h 5392"/>
                <a:gd name="T92" fmla="*/ 2361 w 4596"/>
                <a:gd name="T93" fmla="*/ 3424 h 5392"/>
                <a:gd name="T94" fmla="*/ 2685 w 4596"/>
                <a:gd name="T95" fmla="*/ 3380 h 5392"/>
                <a:gd name="T96" fmla="*/ 2692 w 4596"/>
                <a:gd name="T97" fmla="*/ 3234 h 5392"/>
                <a:gd name="T98" fmla="*/ 2889 w 4596"/>
                <a:gd name="T99" fmla="*/ 3189 h 5392"/>
                <a:gd name="T100" fmla="*/ 3048 w 4596"/>
                <a:gd name="T101" fmla="*/ 3074 h 5392"/>
                <a:gd name="T102" fmla="*/ 3309 w 4596"/>
                <a:gd name="T103" fmla="*/ 2845 h 5392"/>
                <a:gd name="T104" fmla="*/ 3576 w 4596"/>
                <a:gd name="T105" fmla="*/ 2998 h 5392"/>
                <a:gd name="T106" fmla="*/ 3901 w 4596"/>
                <a:gd name="T107" fmla="*/ 3068 h 5392"/>
                <a:gd name="T108" fmla="*/ 3933 w 4596"/>
                <a:gd name="T109" fmla="*/ 3030 h 5392"/>
                <a:gd name="T110" fmla="*/ 4003 w 4596"/>
                <a:gd name="T111" fmla="*/ 3023 h 5392"/>
                <a:gd name="T112" fmla="*/ 4117 w 4596"/>
                <a:gd name="T113" fmla="*/ 2782 h 5392"/>
                <a:gd name="T114" fmla="*/ 4346 w 4596"/>
                <a:gd name="T115" fmla="*/ 2374 h 5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6" h="5392">
                  <a:moveTo>
                    <a:pt x="4346" y="2374"/>
                  </a:moveTo>
                  <a:lnTo>
                    <a:pt x="4346" y="2374"/>
                  </a:lnTo>
                  <a:cubicBezTo>
                    <a:pt x="4308" y="2228"/>
                    <a:pt x="4531" y="2190"/>
                    <a:pt x="4563" y="2075"/>
                  </a:cubicBezTo>
                  <a:cubicBezTo>
                    <a:pt x="4595" y="1961"/>
                    <a:pt x="4563" y="1884"/>
                    <a:pt x="4493" y="1763"/>
                  </a:cubicBezTo>
                  <a:cubicBezTo>
                    <a:pt x="4423" y="1642"/>
                    <a:pt x="4251" y="1439"/>
                    <a:pt x="4143" y="1439"/>
                  </a:cubicBezTo>
                  <a:cubicBezTo>
                    <a:pt x="4035" y="1439"/>
                    <a:pt x="3875" y="1464"/>
                    <a:pt x="3786" y="1464"/>
                  </a:cubicBezTo>
                  <a:cubicBezTo>
                    <a:pt x="3697" y="1464"/>
                    <a:pt x="3602" y="1464"/>
                    <a:pt x="3519" y="1280"/>
                  </a:cubicBezTo>
                  <a:cubicBezTo>
                    <a:pt x="3436" y="1095"/>
                    <a:pt x="3283" y="968"/>
                    <a:pt x="3252" y="885"/>
                  </a:cubicBezTo>
                  <a:cubicBezTo>
                    <a:pt x="3220" y="802"/>
                    <a:pt x="3118" y="465"/>
                    <a:pt x="3029" y="427"/>
                  </a:cubicBezTo>
                  <a:cubicBezTo>
                    <a:pt x="2940" y="389"/>
                    <a:pt x="2819" y="389"/>
                    <a:pt x="2749" y="459"/>
                  </a:cubicBezTo>
                  <a:cubicBezTo>
                    <a:pt x="2679" y="529"/>
                    <a:pt x="2609" y="414"/>
                    <a:pt x="2609" y="331"/>
                  </a:cubicBezTo>
                  <a:cubicBezTo>
                    <a:pt x="2609" y="249"/>
                    <a:pt x="2386" y="0"/>
                    <a:pt x="2386" y="109"/>
                  </a:cubicBezTo>
                  <a:cubicBezTo>
                    <a:pt x="2386" y="217"/>
                    <a:pt x="2240" y="293"/>
                    <a:pt x="2144" y="293"/>
                  </a:cubicBezTo>
                  <a:cubicBezTo>
                    <a:pt x="2081" y="293"/>
                    <a:pt x="1972" y="516"/>
                    <a:pt x="1909" y="662"/>
                  </a:cubicBezTo>
                  <a:cubicBezTo>
                    <a:pt x="1928" y="688"/>
                    <a:pt x="1947" y="707"/>
                    <a:pt x="1960" y="720"/>
                  </a:cubicBezTo>
                  <a:cubicBezTo>
                    <a:pt x="2023" y="783"/>
                    <a:pt x="2138" y="1082"/>
                    <a:pt x="2138" y="1324"/>
                  </a:cubicBezTo>
                  <a:cubicBezTo>
                    <a:pt x="2138" y="1566"/>
                    <a:pt x="2354" y="1750"/>
                    <a:pt x="2437" y="1750"/>
                  </a:cubicBezTo>
                  <a:cubicBezTo>
                    <a:pt x="2437" y="1750"/>
                    <a:pt x="2392" y="1954"/>
                    <a:pt x="2577" y="2012"/>
                  </a:cubicBezTo>
                  <a:cubicBezTo>
                    <a:pt x="2577" y="2012"/>
                    <a:pt x="2412" y="2393"/>
                    <a:pt x="2272" y="2425"/>
                  </a:cubicBezTo>
                  <a:cubicBezTo>
                    <a:pt x="2131" y="2457"/>
                    <a:pt x="2036" y="2476"/>
                    <a:pt x="2036" y="2546"/>
                  </a:cubicBezTo>
                  <a:cubicBezTo>
                    <a:pt x="2036" y="2623"/>
                    <a:pt x="1839" y="2788"/>
                    <a:pt x="1508" y="2788"/>
                  </a:cubicBezTo>
                  <a:cubicBezTo>
                    <a:pt x="1508" y="2788"/>
                    <a:pt x="1450" y="2852"/>
                    <a:pt x="1450" y="2922"/>
                  </a:cubicBezTo>
                  <a:cubicBezTo>
                    <a:pt x="1450" y="2992"/>
                    <a:pt x="1501" y="3259"/>
                    <a:pt x="1285" y="3259"/>
                  </a:cubicBezTo>
                  <a:cubicBezTo>
                    <a:pt x="1075" y="3259"/>
                    <a:pt x="1031" y="3189"/>
                    <a:pt x="860" y="3259"/>
                  </a:cubicBezTo>
                  <a:cubicBezTo>
                    <a:pt x="688" y="3329"/>
                    <a:pt x="440" y="3265"/>
                    <a:pt x="300" y="3265"/>
                  </a:cubicBezTo>
                  <a:cubicBezTo>
                    <a:pt x="160" y="3265"/>
                    <a:pt x="0" y="3514"/>
                    <a:pt x="160" y="3673"/>
                  </a:cubicBezTo>
                  <a:cubicBezTo>
                    <a:pt x="319" y="3832"/>
                    <a:pt x="586" y="3838"/>
                    <a:pt x="510" y="4233"/>
                  </a:cubicBezTo>
                  <a:cubicBezTo>
                    <a:pt x="510" y="4233"/>
                    <a:pt x="389" y="4341"/>
                    <a:pt x="389" y="4411"/>
                  </a:cubicBezTo>
                  <a:cubicBezTo>
                    <a:pt x="389" y="4481"/>
                    <a:pt x="573" y="4532"/>
                    <a:pt x="681" y="4589"/>
                  </a:cubicBezTo>
                  <a:cubicBezTo>
                    <a:pt x="790" y="4646"/>
                    <a:pt x="853" y="4704"/>
                    <a:pt x="853" y="4704"/>
                  </a:cubicBezTo>
                  <a:cubicBezTo>
                    <a:pt x="853" y="4704"/>
                    <a:pt x="599" y="4761"/>
                    <a:pt x="516" y="4761"/>
                  </a:cubicBezTo>
                  <a:cubicBezTo>
                    <a:pt x="446" y="4761"/>
                    <a:pt x="223" y="4977"/>
                    <a:pt x="58" y="5060"/>
                  </a:cubicBezTo>
                  <a:cubicBezTo>
                    <a:pt x="96" y="5066"/>
                    <a:pt x="153" y="5085"/>
                    <a:pt x="274" y="5200"/>
                  </a:cubicBezTo>
                  <a:cubicBezTo>
                    <a:pt x="440" y="5372"/>
                    <a:pt x="395" y="5321"/>
                    <a:pt x="624" y="5219"/>
                  </a:cubicBezTo>
                  <a:cubicBezTo>
                    <a:pt x="853" y="5117"/>
                    <a:pt x="1266" y="5391"/>
                    <a:pt x="1323" y="5391"/>
                  </a:cubicBezTo>
                  <a:cubicBezTo>
                    <a:pt x="1381" y="5391"/>
                    <a:pt x="1412" y="5213"/>
                    <a:pt x="1450" y="5257"/>
                  </a:cubicBezTo>
                  <a:cubicBezTo>
                    <a:pt x="1495" y="5295"/>
                    <a:pt x="1559" y="5257"/>
                    <a:pt x="1559" y="5257"/>
                  </a:cubicBezTo>
                  <a:cubicBezTo>
                    <a:pt x="1680" y="5105"/>
                    <a:pt x="1762" y="5117"/>
                    <a:pt x="1762" y="5117"/>
                  </a:cubicBezTo>
                  <a:cubicBezTo>
                    <a:pt x="2112" y="5257"/>
                    <a:pt x="2227" y="5175"/>
                    <a:pt x="2227" y="5175"/>
                  </a:cubicBezTo>
                  <a:cubicBezTo>
                    <a:pt x="2252" y="5111"/>
                    <a:pt x="2182" y="4984"/>
                    <a:pt x="2125" y="4926"/>
                  </a:cubicBezTo>
                  <a:cubicBezTo>
                    <a:pt x="2074" y="4875"/>
                    <a:pt x="2023" y="4888"/>
                    <a:pt x="2023" y="4818"/>
                  </a:cubicBezTo>
                  <a:cubicBezTo>
                    <a:pt x="2023" y="4754"/>
                    <a:pt x="1972" y="4615"/>
                    <a:pt x="1972" y="4589"/>
                  </a:cubicBezTo>
                  <a:cubicBezTo>
                    <a:pt x="1972" y="4557"/>
                    <a:pt x="2023" y="4430"/>
                    <a:pt x="1985" y="4360"/>
                  </a:cubicBezTo>
                  <a:cubicBezTo>
                    <a:pt x="1947" y="4296"/>
                    <a:pt x="1832" y="4315"/>
                    <a:pt x="1864" y="4201"/>
                  </a:cubicBezTo>
                  <a:cubicBezTo>
                    <a:pt x="1902" y="4093"/>
                    <a:pt x="1947" y="4125"/>
                    <a:pt x="1985" y="4125"/>
                  </a:cubicBezTo>
                  <a:cubicBezTo>
                    <a:pt x="1922" y="3863"/>
                    <a:pt x="2176" y="3634"/>
                    <a:pt x="2208" y="3634"/>
                  </a:cubicBezTo>
                  <a:cubicBezTo>
                    <a:pt x="2246" y="3634"/>
                    <a:pt x="2259" y="3494"/>
                    <a:pt x="2361" y="3424"/>
                  </a:cubicBezTo>
                  <a:cubicBezTo>
                    <a:pt x="2456" y="3354"/>
                    <a:pt x="2641" y="3418"/>
                    <a:pt x="2685" y="3380"/>
                  </a:cubicBezTo>
                  <a:cubicBezTo>
                    <a:pt x="2723" y="3335"/>
                    <a:pt x="2641" y="3284"/>
                    <a:pt x="2692" y="3234"/>
                  </a:cubicBezTo>
                  <a:cubicBezTo>
                    <a:pt x="2749" y="3176"/>
                    <a:pt x="2870" y="3189"/>
                    <a:pt x="2889" y="3189"/>
                  </a:cubicBezTo>
                  <a:cubicBezTo>
                    <a:pt x="2908" y="3189"/>
                    <a:pt x="2991" y="3087"/>
                    <a:pt x="3048" y="3074"/>
                  </a:cubicBezTo>
                  <a:cubicBezTo>
                    <a:pt x="3112" y="3062"/>
                    <a:pt x="3131" y="2877"/>
                    <a:pt x="3309" y="2845"/>
                  </a:cubicBezTo>
                  <a:cubicBezTo>
                    <a:pt x="3481" y="2813"/>
                    <a:pt x="3468" y="2998"/>
                    <a:pt x="3576" y="2998"/>
                  </a:cubicBezTo>
                  <a:cubicBezTo>
                    <a:pt x="3678" y="2998"/>
                    <a:pt x="3869" y="3068"/>
                    <a:pt x="3901" y="3068"/>
                  </a:cubicBezTo>
                  <a:cubicBezTo>
                    <a:pt x="3933" y="3068"/>
                    <a:pt x="3933" y="3030"/>
                    <a:pt x="3933" y="3030"/>
                  </a:cubicBezTo>
                  <a:cubicBezTo>
                    <a:pt x="3958" y="3030"/>
                    <a:pt x="3984" y="3023"/>
                    <a:pt x="4003" y="3023"/>
                  </a:cubicBezTo>
                  <a:cubicBezTo>
                    <a:pt x="4047" y="2915"/>
                    <a:pt x="4098" y="2801"/>
                    <a:pt x="4117" y="2782"/>
                  </a:cubicBezTo>
                  <a:cubicBezTo>
                    <a:pt x="4155" y="2750"/>
                    <a:pt x="4385" y="2521"/>
                    <a:pt x="4346" y="237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1" name="Freeform 498"/>
            <p:cNvSpPr>
              <a:spLocks noChangeArrowheads="1"/>
            </p:cNvSpPr>
            <p:nvPr/>
          </p:nvSpPr>
          <p:spPr bwMode="auto">
            <a:xfrm>
              <a:off x="17269349" y="8970608"/>
              <a:ext cx="2432046" cy="2124215"/>
            </a:xfrm>
            <a:custGeom>
              <a:avLst/>
              <a:gdLst>
                <a:gd name="T0" fmla="*/ 2609 w 4736"/>
                <a:gd name="T1" fmla="*/ 70 h 4138"/>
                <a:gd name="T2" fmla="*/ 2444 w 4736"/>
                <a:gd name="T3" fmla="*/ 592 h 4138"/>
                <a:gd name="T4" fmla="*/ 1833 w 4736"/>
                <a:gd name="T5" fmla="*/ 1056 h 4138"/>
                <a:gd name="T6" fmla="*/ 1489 w 4736"/>
                <a:gd name="T7" fmla="*/ 1515 h 4138"/>
                <a:gd name="T8" fmla="*/ 1852 w 4736"/>
                <a:gd name="T9" fmla="*/ 1954 h 4138"/>
                <a:gd name="T10" fmla="*/ 1044 w 4736"/>
                <a:gd name="T11" fmla="*/ 1827 h 4138"/>
                <a:gd name="T12" fmla="*/ 776 w 4736"/>
                <a:gd name="T13" fmla="*/ 1585 h 4138"/>
                <a:gd name="T14" fmla="*/ 464 w 4736"/>
                <a:gd name="T15" fmla="*/ 1782 h 4138"/>
                <a:gd name="T16" fmla="*/ 490 w 4736"/>
                <a:gd name="T17" fmla="*/ 2138 h 4138"/>
                <a:gd name="T18" fmla="*/ 343 w 4736"/>
                <a:gd name="T19" fmla="*/ 2749 h 4138"/>
                <a:gd name="T20" fmla="*/ 0 w 4736"/>
                <a:gd name="T21" fmla="*/ 3398 h 4138"/>
                <a:gd name="T22" fmla="*/ 572 w 4736"/>
                <a:gd name="T23" fmla="*/ 3583 h 4138"/>
                <a:gd name="T24" fmla="*/ 668 w 4736"/>
                <a:gd name="T25" fmla="*/ 3430 h 4138"/>
                <a:gd name="T26" fmla="*/ 795 w 4736"/>
                <a:gd name="T27" fmla="*/ 3316 h 4138"/>
                <a:gd name="T28" fmla="*/ 929 w 4736"/>
                <a:gd name="T29" fmla="*/ 3227 h 4138"/>
                <a:gd name="T30" fmla="*/ 1094 w 4736"/>
                <a:gd name="T31" fmla="*/ 3354 h 4138"/>
                <a:gd name="T32" fmla="*/ 1069 w 4736"/>
                <a:gd name="T33" fmla="*/ 3653 h 4138"/>
                <a:gd name="T34" fmla="*/ 1228 w 4736"/>
                <a:gd name="T35" fmla="*/ 3748 h 4138"/>
                <a:gd name="T36" fmla="*/ 1623 w 4736"/>
                <a:gd name="T37" fmla="*/ 3882 h 4138"/>
                <a:gd name="T38" fmla="*/ 2049 w 4736"/>
                <a:gd name="T39" fmla="*/ 4111 h 4138"/>
                <a:gd name="T40" fmla="*/ 2431 w 4736"/>
                <a:gd name="T41" fmla="*/ 4118 h 4138"/>
                <a:gd name="T42" fmla="*/ 2654 w 4736"/>
                <a:gd name="T43" fmla="*/ 3990 h 4138"/>
                <a:gd name="T44" fmla="*/ 2844 w 4736"/>
                <a:gd name="T45" fmla="*/ 3895 h 4138"/>
                <a:gd name="T46" fmla="*/ 3175 w 4736"/>
                <a:gd name="T47" fmla="*/ 3869 h 4138"/>
                <a:gd name="T48" fmla="*/ 3271 w 4736"/>
                <a:gd name="T49" fmla="*/ 3577 h 4138"/>
                <a:gd name="T50" fmla="*/ 3188 w 4736"/>
                <a:gd name="T51" fmla="*/ 3519 h 4138"/>
                <a:gd name="T52" fmla="*/ 3519 w 4736"/>
                <a:gd name="T53" fmla="*/ 3316 h 4138"/>
                <a:gd name="T54" fmla="*/ 3806 w 4736"/>
                <a:gd name="T55" fmla="*/ 3004 h 4138"/>
                <a:gd name="T56" fmla="*/ 3844 w 4736"/>
                <a:gd name="T57" fmla="*/ 2921 h 4138"/>
                <a:gd name="T58" fmla="*/ 4066 w 4736"/>
                <a:gd name="T59" fmla="*/ 2787 h 4138"/>
                <a:gd name="T60" fmla="*/ 4149 w 4736"/>
                <a:gd name="T61" fmla="*/ 2775 h 4138"/>
                <a:gd name="T62" fmla="*/ 4442 w 4736"/>
                <a:gd name="T63" fmla="*/ 1916 h 4138"/>
                <a:gd name="T64" fmla="*/ 3519 w 4736"/>
                <a:gd name="T65" fmla="*/ 1763 h 4138"/>
                <a:gd name="T66" fmla="*/ 3526 w 4736"/>
                <a:gd name="T67" fmla="*/ 827 h 4138"/>
                <a:gd name="T68" fmla="*/ 2940 w 4736"/>
                <a:gd name="T69" fmla="*/ 121 h 4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6" h="4138">
                  <a:moveTo>
                    <a:pt x="2609" y="70"/>
                  </a:moveTo>
                  <a:lnTo>
                    <a:pt x="2609" y="70"/>
                  </a:lnTo>
                  <a:cubicBezTo>
                    <a:pt x="2514" y="159"/>
                    <a:pt x="2666" y="299"/>
                    <a:pt x="2717" y="420"/>
                  </a:cubicBezTo>
                  <a:cubicBezTo>
                    <a:pt x="2775" y="547"/>
                    <a:pt x="2552" y="592"/>
                    <a:pt x="2444" y="592"/>
                  </a:cubicBezTo>
                  <a:cubicBezTo>
                    <a:pt x="2335" y="592"/>
                    <a:pt x="2202" y="764"/>
                    <a:pt x="2094" y="789"/>
                  </a:cubicBezTo>
                  <a:cubicBezTo>
                    <a:pt x="1992" y="821"/>
                    <a:pt x="1903" y="980"/>
                    <a:pt x="1833" y="1056"/>
                  </a:cubicBezTo>
                  <a:cubicBezTo>
                    <a:pt x="1756" y="1126"/>
                    <a:pt x="1743" y="1234"/>
                    <a:pt x="1743" y="1298"/>
                  </a:cubicBezTo>
                  <a:cubicBezTo>
                    <a:pt x="1743" y="1362"/>
                    <a:pt x="1527" y="1413"/>
                    <a:pt x="1489" y="1515"/>
                  </a:cubicBezTo>
                  <a:cubicBezTo>
                    <a:pt x="1451" y="1616"/>
                    <a:pt x="1584" y="1610"/>
                    <a:pt x="1680" y="1635"/>
                  </a:cubicBezTo>
                  <a:cubicBezTo>
                    <a:pt x="1782" y="1667"/>
                    <a:pt x="1922" y="1877"/>
                    <a:pt x="1852" y="1954"/>
                  </a:cubicBezTo>
                  <a:cubicBezTo>
                    <a:pt x="1775" y="2024"/>
                    <a:pt x="1514" y="1954"/>
                    <a:pt x="1355" y="1954"/>
                  </a:cubicBezTo>
                  <a:cubicBezTo>
                    <a:pt x="1196" y="1954"/>
                    <a:pt x="1113" y="1827"/>
                    <a:pt x="1044" y="1827"/>
                  </a:cubicBezTo>
                  <a:cubicBezTo>
                    <a:pt x="973" y="1827"/>
                    <a:pt x="903" y="1756"/>
                    <a:pt x="903" y="1680"/>
                  </a:cubicBezTo>
                  <a:cubicBezTo>
                    <a:pt x="903" y="1604"/>
                    <a:pt x="852" y="1508"/>
                    <a:pt x="776" y="1585"/>
                  </a:cubicBezTo>
                  <a:cubicBezTo>
                    <a:pt x="700" y="1661"/>
                    <a:pt x="802" y="1782"/>
                    <a:pt x="802" y="1782"/>
                  </a:cubicBezTo>
                  <a:cubicBezTo>
                    <a:pt x="744" y="1839"/>
                    <a:pt x="560" y="1782"/>
                    <a:pt x="464" y="1782"/>
                  </a:cubicBezTo>
                  <a:cubicBezTo>
                    <a:pt x="407" y="1782"/>
                    <a:pt x="337" y="1845"/>
                    <a:pt x="286" y="1896"/>
                  </a:cubicBezTo>
                  <a:cubicBezTo>
                    <a:pt x="369" y="1966"/>
                    <a:pt x="445" y="2062"/>
                    <a:pt x="490" y="2138"/>
                  </a:cubicBezTo>
                  <a:cubicBezTo>
                    <a:pt x="560" y="2259"/>
                    <a:pt x="592" y="2336"/>
                    <a:pt x="560" y="2450"/>
                  </a:cubicBezTo>
                  <a:cubicBezTo>
                    <a:pt x="528" y="2565"/>
                    <a:pt x="305" y="2603"/>
                    <a:pt x="343" y="2749"/>
                  </a:cubicBezTo>
                  <a:cubicBezTo>
                    <a:pt x="382" y="2896"/>
                    <a:pt x="152" y="3125"/>
                    <a:pt x="114" y="3157"/>
                  </a:cubicBezTo>
                  <a:cubicBezTo>
                    <a:pt x="95" y="3176"/>
                    <a:pt x="44" y="3290"/>
                    <a:pt x="0" y="3398"/>
                  </a:cubicBezTo>
                  <a:cubicBezTo>
                    <a:pt x="165" y="3379"/>
                    <a:pt x="159" y="3456"/>
                    <a:pt x="159" y="3456"/>
                  </a:cubicBezTo>
                  <a:cubicBezTo>
                    <a:pt x="216" y="3729"/>
                    <a:pt x="541" y="3615"/>
                    <a:pt x="572" y="3583"/>
                  </a:cubicBezTo>
                  <a:cubicBezTo>
                    <a:pt x="604" y="3551"/>
                    <a:pt x="528" y="3430"/>
                    <a:pt x="547" y="3405"/>
                  </a:cubicBezTo>
                  <a:cubicBezTo>
                    <a:pt x="572" y="3379"/>
                    <a:pt x="642" y="3430"/>
                    <a:pt x="668" y="3430"/>
                  </a:cubicBezTo>
                  <a:cubicBezTo>
                    <a:pt x="693" y="3430"/>
                    <a:pt x="865" y="3475"/>
                    <a:pt x="865" y="3417"/>
                  </a:cubicBezTo>
                  <a:cubicBezTo>
                    <a:pt x="865" y="3360"/>
                    <a:pt x="763" y="3316"/>
                    <a:pt x="795" y="3316"/>
                  </a:cubicBezTo>
                  <a:cubicBezTo>
                    <a:pt x="827" y="3316"/>
                    <a:pt x="840" y="3188"/>
                    <a:pt x="840" y="3188"/>
                  </a:cubicBezTo>
                  <a:cubicBezTo>
                    <a:pt x="840" y="3188"/>
                    <a:pt x="884" y="3227"/>
                    <a:pt x="929" y="3227"/>
                  </a:cubicBezTo>
                  <a:cubicBezTo>
                    <a:pt x="980" y="3227"/>
                    <a:pt x="929" y="3417"/>
                    <a:pt x="993" y="3354"/>
                  </a:cubicBezTo>
                  <a:cubicBezTo>
                    <a:pt x="1056" y="3290"/>
                    <a:pt x="1094" y="3354"/>
                    <a:pt x="1094" y="3354"/>
                  </a:cubicBezTo>
                  <a:cubicBezTo>
                    <a:pt x="1094" y="3551"/>
                    <a:pt x="929" y="3398"/>
                    <a:pt x="814" y="3513"/>
                  </a:cubicBezTo>
                  <a:cubicBezTo>
                    <a:pt x="700" y="3627"/>
                    <a:pt x="986" y="3627"/>
                    <a:pt x="1069" y="3653"/>
                  </a:cubicBezTo>
                  <a:cubicBezTo>
                    <a:pt x="1152" y="3678"/>
                    <a:pt x="1069" y="3545"/>
                    <a:pt x="1215" y="3570"/>
                  </a:cubicBezTo>
                  <a:cubicBezTo>
                    <a:pt x="1362" y="3602"/>
                    <a:pt x="1228" y="3653"/>
                    <a:pt x="1228" y="3748"/>
                  </a:cubicBezTo>
                  <a:cubicBezTo>
                    <a:pt x="1228" y="3850"/>
                    <a:pt x="1311" y="3831"/>
                    <a:pt x="1311" y="3831"/>
                  </a:cubicBezTo>
                  <a:cubicBezTo>
                    <a:pt x="1616" y="3780"/>
                    <a:pt x="1483" y="3908"/>
                    <a:pt x="1623" y="3882"/>
                  </a:cubicBezTo>
                  <a:cubicBezTo>
                    <a:pt x="1763" y="3857"/>
                    <a:pt x="1820" y="3952"/>
                    <a:pt x="1820" y="3952"/>
                  </a:cubicBezTo>
                  <a:cubicBezTo>
                    <a:pt x="1973" y="4022"/>
                    <a:pt x="1985" y="4137"/>
                    <a:pt x="2049" y="4111"/>
                  </a:cubicBezTo>
                  <a:cubicBezTo>
                    <a:pt x="2151" y="4009"/>
                    <a:pt x="2291" y="4022"/>
                    <a:pt x="2291" y="4022"/>
                  </a:cubicBezTo>
                  <a:cubicBezTo>
                    <a:pt x="2374" y="4003"/>
                    <a:pt x="2380" y="4118"/>
                    <a:pt x="2431" y="4118"/>
                  </a:cubicBezTo>
                  <a:cubicBezTo>
                    <a:pt x="2463" y="4118"/>
                    <a:pt x="2495" y="4054"/>
                    <a:pt x="2539" y="4022"/>
                  </a:cubicBezTo>
                  <a:cubicBezTo>
                    <a:pt x="2577" y="3990"/>
                    <a:pt x="2635" y="4003"/>
                    <a:pt x="2654" y="3990"/>
                  </a:cubicBezTo>
                  <a:cubicBezTo>
                    <a:pt x="2679" y="3958"/>
                    <a:pt x="2755" y="4028"/>
                    <a:pt x="2800" y="4028"/>
                  </a:cubicBezTo>
                  <a:cubicBezTo>
                    <a:pt x="2851" y="4028"/>
                    <a:pt x="2794" y="3869"/>
                    <a:pt x="2844" y="3895"/>
                  </a:cubicBezTo>
                  <a:cubicBezTo>
                    <a:pt x="2895" y="3920"/>
                    <a:pt x="3004" y="3850"/>
                    <a:pt x="3067" y="3825"/>
                  </a:cubicBezTo>
                  <a:cubicBezTo>
                    <a:pt x="3125" y="3799"/>
                    <a:pt x="3144" y="3869"/>
                    <a:pt x="3175" y="3869"/>
                  </a:cubicBezTo>
                  <a:cubicBezTo>
                    <a:pt x="3207" y="3869"/>
                    <a:pt x="3277" y="3710"/>
                    <a:pt x="3245" y="3685"/>
                  </a:cubicBezTo>
                  <a:cubicBezTo>
                    <a:pt x="3220" y="3653"/>
                    <a:pt x="3271" y="3609"/>
                    <a:pt x="3271" y="3577"/>
                  </a:cubicBezTo>
                  <a:cubicBezTo>
                    <a:pt x="3271" y="3551"/>
                    <a:pt x="3163" y="3609"/>
                    <a:pt x="3118" y="3609"/>
                  </a:cubicBezTo>
                  <a:cubicBezTo>
                    <a:pt x="3074" y="3609"/>
                    <a:pt x="3118" y="3500"/>
                    <a:pt x="3188" y="3519"/>
                  </a:cubicBezTo>
                  <a:cubicBezTo>
                    <a:pt x="3258" y="3538"/>
                    <a:pt x="3335" y="3373"/>
                    <a:pt x="3354" y="3316"/>
                  </a:cubicBezTo>
                  <a:cubicBezTo>
                    <a:pt x="3373" y="3258"/>
                    <a:pt x="3468" y="3316"/>
                    <a:pt x="3519" y="3316"/>
                  </a:cubicBezTo>
                  <a:cubicBezTo>
                    <a:pt x="3570" y="3316"/>
                    <a:pt x="3634" y="3067"/>
                    <a:pt x="3634" y="3067"/>
                  </a:cubicBezTo>
                  <a:cubicBezTo>
                    <a:pt x="3761" y="3112"/>
                    <a:pt x="3755" y="2953"/>
                    <a:pt x="3806" y="3004"/>
                  </a:cubicBezTo>
                  <a:cubicBezTo>
                    <a:pt x="3856" y="3055"/>
                    <a:pt x="3895" y="3036"/>
                    <a:pt x="3895" y="3036"/>
                  </a:cubicBezTo>
                  <a:cubicBezTo>
                    <a:pt x="3907" y="3016"/>
                    <a:pt x="3831" y="2972"/>
                    <a:pt x="3844" y="2921"/>
                  </a:cubicBezTo>
                  <a:cubicBezTo>
                    <a:pt x="3856" y="2845"/>
                    <a:pt x="3958" y="2749"/>
                    <a:pt x="3990" y="2730"/>
                  </a:cubicBezTo>
                  <a:cubicBezTo>
                    <a:pt x="4048" y="2698"/>
                    <a:pt x="4028" y="2762"/>
                    <a:pt x="4066" y="2787"/>
                  </a:cubicBezTo>
                  <a:cubicBezTo>
                    <a:pt x="4105" y="2807"/>
                    <a:pt x="4111" y="2679"/>
                    <a:pt x="4111" y="2736"/>
                  </a:cubicBezTo>
                  <a:cubicBezTo>
                    <a:pt x="4111" y="2794"/>
                    <a:pt x="4149" y="2775"/>
                    <a:pt x="4149" y="2775"/>
                  </a:cubicBezTo>
                  <a:cubicBezTo>
                    <a:pt x="4168" y="2692"/>
                    <a:pt x="4353" y="2603"/>
                    <a:pt x="4353" y="2603"/>
                  </a:cubicBezTo>
                  <a:cubicBezTo>
                    <a:pt x="4264" y="2514"/>
                    <a:pt x="4735" y="2094"/>
                    <a:pt x="4442" y="1916"/>
                  </a:cubicBezTo>
                  <a:cubicBezTo>
                    <a:pt x="4308" y="1839"/>
                    <a:pt x="4117" y="2011"/>
                    <a:pt x="3977" y="1979"/>
                  </a:cubicBezTo>
                  <a:cubicBezTo>
                    <a:pt x="3837" y="1954"/>
                    <a:pt x="3710" y="1827"/>
                    <a:pt x="3519" y="1763"/>
                  </a:cubicBezTo>
                  <a:cubicBezTo>
                    <a:pt x="3328" y="1699"/>
                    <a:pt x="3290" y="1336"/>
                    <a:pt x="3290" y="1273"/>
                  </a:cubicBezTo>
                  <a:cubicBezTo>
                    <a:pt x="3290" y="1203"/>
                    <a:pt x="3526" y="827"/>
                    <a:pt x="3526" y="827"/>
                  </a:cubicBezTo>
                  <a:cubicBezTo>
                    <a:pt x="3583" y="598"/>
                    <a:pt x="3169" y="617"/>
                    <a:pt x="3067" y="426"/>
                  </a:cubicBezTo>
                  <a:cubicBezTo>
                    <a:pt x="2991" y="394"/>
                    <a:pt x="2953" y="229"/>
                    <a:pt x="2940" y="121"/>
                  </a:cubicBezTo>
                  <a:cubicBezTo>
                    <a:pt x="2768" y="134"/>
                    <a:pt x="2679" y="0"/>
                    <a:pt x="2609" y="7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2" name="Freeform 499"/>
            <p:cNvSpPr>
              <a:spLocks noChangeArrowheads="1"/>
            </p:cNvSpPr>
            <p:nvPr/>
          </p:nvSpPr>
          <p:spPr bwMode="auto">
            <a:xfrm>
              <a:off x="15525704" y="7321962"/>
              <a:ext cx="1811579" cy="2264622"/>
            </a:xfrm>
            <a:custGeom>
              <a:avLst/>
              <a:gdLst>
                <a:gd name="T0" fmla="*/ 3258 w 3526"/>
                <a:gd name="T1" fmla="*/ 3532 h 4411"/>
                <a:gd name="T2" fmla="*/ 3258 w 3526"/>
                <a:gd name="T3" fmla="*/ 3532 h 4411"/>
                <a:gd name="T4" fmla="*/ 3525 w 3526"/>
                <a:gd name="T5" fmla="*/ 3181 h 4411"/>
                <a:gd name="T6" fmla="*/ 3321 w 3526"/>
                <a:gd name="T7" fmla="*/ 3092 h 4411"/>
                <a:gd name="T8" fmla="*/ 3111 w 3526"/>
                <a:gd name="T9" fmla="*/ 2882 h 4411"/>
                <a:gd name="T10" fmla="*/ 2685 w 3526"/>
                <a:gd name="T11" fmla="*/ 2825 h 4411"/>
                <a:gd name="T12" fmla="*/ 2589 w 3526"/>
                <a:gd name="T13" fmla="*/ 2386 h 4411"/>
                <a:gd name="T14" fmla="*/ 2392 w 3526"/>
                <a:gd name="T15" fmla="*/ 1711 h 4411"/>
                <a:gd name="T16" fmla="*/ 2398 w 3526"/>
                <a:gd name="T17" fmla="*/ 1234 h 4411"/>
                <a:gd name="T18" fmla="*/ 2634 w 3526"/>
                <a:gd name="T19" fmla="*/ 1030 h 4411"/>
                <a:gd name="T20" fmla="*/ 2583 w 3526"/>
                <a:gd name="T21" fmla="*/ 630 h 4411"/>
                <a:gd name="T22" fmla="*/ 2048 w 3526"/>
                <a:gd name="T23" fmla="*/ 179 h 4411"/>
                <a:gd name="T24" fmla="*/ 1348 w 3526"/>
                <a:gd name="T25" fmla="*/ 115 h 4411"/>
                <a:gd name="T26" fmla="*/ 706 w 3526"/>
                <a:gd name="T27" fmla="*/ 382 h 4411"/>
                <a:gd name="T28" fmla="*/ 235 w 3526"/>
                <a:gd name="T29" fmla="*/ 834 h 4411"/>
                <a:gd name="T30" fmla="*/ 591 w 3526"/>
                <a:gd name="T31" fmla="*/ 1126 h 4411"/>
                <a:gd name="T32" fmla="*/ 661 w 3526"/>
                <a:gd name="T33" fmla="*/ 1686 h 4411"/>
                <a:gd name="T34" fmla="*/ 591 w 3526"/>
                <a:gd name="T35" fmla="*/ 2214 h 4411"/>
                <a:gd name="T36" fmla="*/ 591 w 3526"/>
                <a:gd name="T37" fmla="*/ 2749 h 4411"/>
                <a:gd name="T38" fmla="*/ 140 w 3526"/>
                <a:gd name="T39" fmla="*/ 3162 h 4411"/>
                <a:gd name="T40" fmla="*/ 0 w 3526"/>
                <a:gd name="T41" fmla="*/ 3691 h 4411"/>
                <a:gd name="T42" fmla="*/ 38 w 3526"/>
                <a:gd name="T43" fmla="*/ 3862 h 4411"/>
                <a:gd name="T44" fmla="*/ 102 w 3526"/>
                <a:gd name="T45" fmla="*/ 4263 h 4411"/>
                <a:gd name="T46" fmla="*/ 337 w 3526"/>
                <a:gd name="T47" fmla="*/ 4372 h 4411"/>
                <a:gd name="T48" fmla="*/ 578 w 3526"/>
                <a:gd name="T49" fmla="*/ 4181 h 4411"/>
                <a:gd name="T50" fmla="*/ 973 w 3526"/>
                <a:gd name="T51" fmla="*/ 3735 h 4411"/>
                <a:gd name="T52" fmla="*/ 1017 w 3526"/>
                <a:gd name="T53" fmla="*/ 3913 h 4411"/>
                <a:gd name="T54" fmla="*/ 1304 w 3526"/>
                <a:gd name="T55" fmla="*/ 4244 h 4411"/>
                <a:gd name="T56" fmla="*/ 1539 w 3526"/>
                <a:gd name="T57" fmla="*/ 3875 h 4411"/>
                <a:gd name="T58" fmla="*/ 1781 w 3526"/>
                <a:gd name="T59" fmla="*/ 3691 h 4411"/>
                <a:gd name="T60" fmla="*/ 2004 w 3526"/>
                <a:gd name="T61" fmla="*/ 3913 h 4411"/>
                <a:gd name="T62" fmla="*/ 2144 w 3526"/>
                <a:gd name="T63" fmla="*/ 4041 h 4411"/>
                <a:gd name="T64" fmla="*/ 2424 w 3526"/>
                <a:gd name="T65" fmla="*/ 4009 h 4411"/>
                <a:gd name="T66" fmla="*/ 2558 w 3526"/>
                <a:gd name="T67" fmla="*/ 4225 h 4411"/>
                <a:gd name="T68" fmla="*/ 2717 w 3526"/>
                <a:gd name="T69" fmla="*/ 4066 h 4411"/>
                <a:gd name="T70" fmla="*/ 3258 w 3526"/>
                <a:gd name="T71" fmla="*/ 3532 h 4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6" h="4411">
                  <a:moveTo>
                    <a:pt x="3258" y="3532"/>
                  </a:moveTo>
                  <a:lnTo>
                    <a:pt x="3258" y="3532"/>
                  </a:lnTo>
                  <a:cubicBezTo>
                    <a:pt x="3258" y="3302"/>
                    <a:pt x="3474" y="3372"/>
                    <a:pt x="3525" y="3181"/>
                  </a:cubicBezTo>
                  <a:cubicBezTo>
                    <a:pt x="3525" y="3181"/>
                    <a:pt x="3461" y="3137"/>
                    <a:pt x="3321" y="3092"/>
                  </a:cubicBezTo>
                  <a:cubicBezTo>
                    <a:pt x="3321" y="3092"/>
                    <a:pt x="3289" y="2882"/>
                    <a:pt x="3111" y="2882"/>
                  </a:cubicBezTo>
                  <a:cubicBezTo>
                    <a:pt x="2939" y="2882"/>
                    <a:pt x="2723" y="2965"/>
                    <a:pt x="2685" y="2825"/>
                  </a:cubicBezTo>
                  <a:cubicBezTo>
                    <a:pt x="2647" y="2685"/>
                    <a:pt x="2869" y="2494"/>
                    <a:pt x="2589" y="2386"/>
                  </a:cubicBezTo>
                  <a:cubicBezTo>
                    <a:pt x="2309" y="2278"/>
                    <a:pt x="2284" y="1813"/>
                    <a:pt x="2392" y="1711"/>
                  </a:cubicBezTo>
                  <a:cubicBezTo>
                    <a:pt x="2494" y="1603"/>
                    <a:pt x="2481" y="1317"/>
                    <a:pt x="2398" y="1234"/>
                  </a:cubicBezTo>
                  <a:cubicBezTo>
                    <a:pt x="2309" y="1145"/>
                    <a:pt x="2570" y="1088"/>
                    <a:pt x="2634" y="1030"/>
                  </a:cubicBezTo>
                  <a:cubicBezTo>
                    <a:pt x="2691" y="967"/>
                    <a:pt x="2812" y="630"/>
                    <a:pt x="2583" y="630"/>
                  </a:cubicBezTo>
                  <a:cubicBezTo>
                    <a:pt x="2354" y="630"/>
                    <a:pt x="2297" y="179"/>
                    <a:pt x="2048" y="179"/>
                  </a:cubicBezTo>
                  <a:cubicBezTo>
                    <a:pt x="1800" y="179"/>
                    <a:pt x="1463" y="229"/>
                    <a:pt x="1348" y="115"/>
                  </a:cubicBezTo>
                  <a:cubicBezTo>
                    <a:pt x="1234" y="0"/>
                    <a:pt x="565" y="115"/>
                    <a:pt x="706" y="382"/>
                  </a:cubicBezTo>
                  <a:cubicBezTo>
                    <a:pt x="839" y="624"/>
                    <a:pt x="363" y="528"/>
                    <a:pt x="235" y="834"/>
                  </a:cubicBezTo>
                  <a:cubicBezTo>
                    <a:pt x="356" y="928"/>
                    <a:pt x="432" y="1126"/>
                    <a:pt x="591" y="1126"/>
                  </a:cubicBezTo>
                  <a:cubicBezTo>
                    <a:pt x="591" y="1126"/>
                    <a:pt x="737" y="1527"/>
                    <a:pt x="661" y="1686"/>
                  </a:cubicBezTo>
                  <a:cubicBezTo>
                    <a:pt x="591" y="1845"/>
                    <a:pt x="591" y="2106"/>
                    <a:pt x="591" y="2214"/>
                  </a:cubicBezTo>
                  <a:cubicBezTo>
                    <a:pt x="591" y="2322"/>
                    <a:pt x="667" y="2666"/>
                    <a:pt x="591" y="2749"/>
                  </a:cubicBezTo>
                  <a:cubicBezTo>
                    <a:pt x="515" y="2825"/>
                    <a:pt x="140" y="3086"/>
                    <a:pt x="140" y="3162"/>
                  </a:cubicBezTo>
                  <a:cubicBezTo>
                    <a:pt x="140" y="3232"/>
                    <a:pt x="153" y="3621"/>
                    <a:pt x="0" y="3691"/>
                  </a:cubicBezTo>
                  <a:cubicBezTo>
                    <a:pt x="0" y="3754"/>
                    <a:pt x="6" y="3831"/>
                    <a:pt x="38" y="3862"/>
                  </a:cubicBezTo>
                  <a:cubicBezTo>
                    <a:pt x="96" y="3920"/>
                    <a:pt x="153" y="4161"/>
                    <a:pt x="102" y="4263"/>
                  </a:cubicBezTo>
                  <a:cubicBezTo>
                    <a:pt x="51" y="4372"/>
                    <a:pt x="185" y="4410"/>
                    <a:pt x="337" y="4372"/>
                  </a:cubicBezTo>
                  <a:cubicBezTo>
                    <a:pt x="489" y="4327"/>
                    <a:pt x="540" y="4340"/>
                    <a:pt x="578" y="4181"/>
                  </a:cubicBezTo>
                  <a:cubicBezTo>
                    <a:pt x="616" y="4028"/>
                    <a:pt x="890" y="3735"/>
                    <a:pt x="973" y="3735"/>
                  </a:cubicBezTo>
                  <a:cubicBezTo>
                    <a:pt x="1062" y="3735"/>
                    <a:pt x="928" y="3875"/>
                    <a:pt x="1017" y="3913"/>
                  </a:cubicBezTo>
                  <a:cubicBezTo>
                    <a:pt x="1087" y="3945"/>
                    <a:pt x="1221" y="4136"/>
                    <a:pt x="1304" y="4244"/>
                  </a:cubicBezTo>
                  <a:cubicBezTo>
                    <a:pt x="1367" y="4098"/>
                    <a:pt x="1476" y="3875"/>
                    <a:pt x="1539" y="3875"/>
                  </a:cubicBezTo>
                  <a:cubicBezTo>
                    <a:pt x="1635" y="3875"/>
                    <a:pt x="1781" y="3799"/>
                    <a:pt x="1781" y="3691"/>
                  </a:cubicBezTo>
                  <a:cubicBezTo>
                    <a:pt x="1781" y="3582"/>
                    <a:pt x="2004" y="3831"/>
                    <a:pt x="2004" y="3913"/>
                  </a:cubicBezTo>
                  <a:cubicBezTo>
                    <a:pt x="2004" y="3996"/>
                    <a:pt x="2074" y="4111"/>
                    <a:pt x="2144" y="4041"/>
                  </a:cubicBezTo>
                  <a:cubicBezTo>
                    <a:pt x="2214" y="3971"/>
                    <a:pt x="2335" y="3971"/>
                    <a:pt x="2424" y="4009"/>
                  </a:cubicBezTo>
                  <a:cubicBezTo>
                    <a:pt x="2468" y="4028"/>
                    <a:pt x="2513" y="4123"/>
                    <a:pt x="2558" y="4225"/>
                  </a:cubicBezTo>
                  <a:cubicBezTo>
                    <a:pt x="2596" y="4187"/>
                    <a:pt x="2647" y="4130"/>
                    <a:pt x="2717" y="4066"/>
                  </a:cubicBezTo>
                  <a:cubicBezTo>
                    <a:pt x="2850" y="3932"/>
                    <a:pt x="3258" y="3761"/>
                    <a:pt x="3258" y="353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3" name="Freeform 500"/>
            <p:cNvSpPr>
              <a:spLocks noChangeArrowheads="1"/>
            </p:cNvSpPr>
            <p:nvPr/>
          </p:nvSpPr>
          <p:spPr bwMode="auto">
            <a:xfrm>
              <a:off x="16698701" y="7518984"/>
              <a:ext cx="2481864" cy="2491084"/>
            </a:xfrm>
            <a:custGeom>
              <a:avLst/>
              <a:gdLst>
                <a:gd name="T0" fmla="*/ 2928 w 4832"/>
                <a:gd name="T1" fmla="*/ 642 h 4850"/>
                <a:gd name="T2" fmla="*/ 2928 w 4832"/>
                <a:gd name="T3" fmla="*/ 642 h 4850"/>
                <a:gd name="T4" fmla="*/ 2794 w 4832"/>
                <a:gd name="T5" fmla="*/ 477 h 4850"/>
                <a:gd name="T6" fmla="*/ 2527 w 4832"/>
                <a:gd name="T7" fmla="*/ 629 h 4850"/>
                <a:gd name="T8" fmla="*/ 2151 w 4832"/>
                <a:gd name="T9" fmla="*/ 299 h 4850"/>
                <a:gd name="T10" fmla="*/ 1845 w 4832"/>
                <a:gd name="T11" fmla="*/ 299 h 4850"/>
                <a:gd name="T12" fmla="*/ 1355 w 4832"/>
                <a:gd name="T13" fmla="*/ 667 h 4850"/>
                <a:gd name="T14" fmla="*/ 942 w 4832"/>
                <a:gd name="T15" fmla="*/ 820 h 4850"/>
                <a:gd name="T16" fmla="*/ 95 w 4832"/>
                <a:gd name="T17" fmla="*/ 807 h 4850"/>
                <a:gd name="T18" fmla="*/ 114 w 4832"/>
                <a:gd name="T19" fmla="*/ 852 h 4850"/>
                <a:gd name="T20" fmla="*/ 108 w 4832"/>
                <a:gd name="T21" fmla="*/ 1329 h 4850"/>
                <a:gd name="T22" fmla="*/ 305 w 4832"/>
                <a:gd name="T23" fmla="*/ 2004 h 4850"/>
                <a:gd name="T24" fmla="*/ 401 w 4832"/>
                <a:gd name="T25" fmla="*/ 2443 h 4850"/>
                <a:gd name="T26" fmla="*/ 827 w 4832"/>
                <a:gd name="T27" fmla="*/ 2500 h 4850"/>
                <a:gd name="T28" fmla="*/ 1037 w 4832"/>
                <a:gd name="T29" fmla="*/ 2710 h 4850"/>
                <a:gd name="T30" fmla="*/ 1241 w 4832"/>
                <a:gd name="T31" fmla="*/ 2799 h 4850"/>
                <a:gd name="T32" fmla="*/ 974 w 4832"/>
                <a:gd name="T33" fmla="*/ 3150 h 4850"/>
                <a:gd name="T34" fmla="*/ 433 w 4832"/>
                <a:gd name="T35" fmla="*/ 3684 h 4850"/>
                <a:gd name="T36" fmla="*/ 274 w 4832"/>
                <a:gd name="T37" fmla="*/ 3843 h 4850"/>
                <a:gd name="T38" fmla="*/ 363 w 4832"/>
                <a:gd name="T39" fmla="*/ 4085 h 4850"/>
                <a:gd name="T40" fmla="*/ 630 w 4832"/>
                <a:gd name="T41" fmla="*/ 4480 h 4850"/>
                <a:gd name="T42" fmla="*/ 897 w 4832"/>
                <a:gd name="T43" fmla="*/ 4664 h 4850"/>
                <a:gd name="T44" fmla="*/ 1254 w 4832"/>
                <a:gd name="T45" fmla="*/ 4639 h 4850"/>
                <a:gd name="T46" fmla="*/ 1400 w 4832"/>
                <a:gd name="T47" fmla="*/ 4721 h 4850"/>
                <a:gd name="T48" fmla="*/ 1578 w 4832"/>
                <a:gd name="T49" fmla="*/ 4607 h 4850"/>
                <a:gd name="T50" fmla="*/ 1916 w 4832"/>
                <a:gd name="T51" fmla="*/ 4607 h 4850"/>
                <a:gd name="T52" fmla="*/ 1890 w 4832"/>
                <a:gd name="T53" fmla="*/ 4410 h 4850"/>
                <a:gd name="T54" fmla="*/ 2017 w 4832"/>
                <a:gd name="T55" fmla="*/ 4505 h 4850"/>
                <a:gd name="T56" fmla="*/ 2158 w 4832"/>
                <a:gd name="T57" fmla="*/ 4652 h 4850"/>
                <a:gd name="T58" fmla="*/ 2469 w 4832"/>
                <a:gd name="T59" fmla="*/ 4779 h 4850"/>
                <a:gd name="T60" fmla="*/ 2966 w 4832"/>
                <a:gd name="T61" fmla="*/ 4779 h 4850"/>
                <a:gd name="T62" fmla="*/ 2794 w 4832"/>
                <a:gd name="T63" fmla="*/ 4460 h 4850"/>
                <a:gd name="T64" fmla="*/ 2603 w 4832"/>
                <a:gd name="T65" fmla="*/ 4340 h 4850"/>
                <a:gd name="T66" fmla="*/ 2857 w 4832"/>
                <a:gd name="T67" fmla="*/ 4123 h 4850"/>
                <a:gd name="T68" fmla="*/ 2947 w 4832"/>
                <a:gd name="T69" fmla="*/ 3881 h 4850"/>
                <a:gd name="T70" fmla="*/ 3208 w 4832"/>
                <a:gd name="T71" fmla="*/ 3614 h 4850"/>
                <a:gd name="T72" fmla="*/ 3558 w 4832"/>
                <a:gd name="T73" fmla="*/ 3417 h 4850"/>
                <a:gd name="T74" fmla="*/ 3831 w 4832"/>
                <a:gd name="T75" fmla="*/ 3245 h 4850"/>
                <a:gd name="T76" fmla="*/ 3723 w 4832"/>
                <a:gd name="T77" fmla="*/ 2895 h 4850"/>
                <a:gd name="T78" fmla="*/ 4054 w 4832"/>
                <a:gd name="T79" fmla="*/ 2946 h 4850"/>
                <a:gd name="T80" fmla="*/ 4048 w 4832"/>
                <a:gd name="T81" fmla="*/ 2882 h 4850"/>
                <a:gd name="T82" fmla="*/ 4385 w 4832"/>
                <a:gd name="T83" fmla="*/ 2799 h 4850"/>
                <a:gd name="T84" fmla="*/ 4468 w 4832"/>
                <a:gd name="T85" fmla="*/ 2723 h 4850"/>
                <a:gd name="T86" fmla="*/ 4665 w 4832"/>
                <a:gd name="T87" fmla="*/ 2176 h 4850"/>
                <a:gd name="T88" fmla="*/ 4449 w 4832"/>
                <a:gd name="T89" fmla="*/ 1864 h 4850"/>
                <a:gd name="T90" fmla="*/ 4277 w 4832"/>
                <a:gd name="T91" fmla="*/ 1597 h 4850"/>
                <a:gd name="T92" fmla="*/ 4569 w 4832"/>
                <a:gd name="T93" fmla="*/ 1259 h 4850"/>
                <a:gd name="T94" fmla="*/ 4372 w 4832"/>
                <a:gd name="T95" fmla="*/ 896 h 4850"/>
                <a:gd name="T96" fmla="*/ 4181 w 4832"/>
                <a:gd name="T97" fmla="*/ 718 h 4850"/>
                <a:gd name="T98" fmla="*/ 4181 w 4832"/>
                <a:gd name="T99" fmla="*/ 407 h 4850"/>
                <a:gd name="T100" fmla="*/ 4181 w 4832"/>
                <a:gd name="T101" fmla="*/ 236 h 4850"/>
                <a:gd name="T102" fmla="*/ 4347 w 4832"/>
                <a:gd name="T103" fmla="*/ 89 h 4850"/>
                <a:gd name="T104" fmla="*/ 3895 w 4832"/>
                <a:gd name="T105" fmla="*/ 0 h 4850"/>
                <a:gd name="T106" fmla="*/ 3545 w 4832"/>
                <a:gd name="T107" fmla="*/ 153 h 4850"/>
                <a:gd name="T108" fmla="*/ 3430 w 4832"/>
                <a:gd name="T109" fmla="*/ 306 h 4850"/>
                <a:gd name="T110" fmla="*/ 3347 w 4832"/>
                <a:gd name="T111" fmla="*/ 648 h 4850"/>
                <a:gd name="T112" fmla="*/ 3437 w 4832"/>
                <a:gd name="T113" fmla="*/ 483 h 4850"/>
                <a:gd name="T114" fmla="*/ 3379 w 4832"/>
                <a:gd name="T115" fmla="*/ 801 h 4850"/>
                <a:gd name="T116" fmla="*/ 3093 w 4832"/>
                <a:gd name="T117" fmla="*/ 865 h 4850"/>
                <a:gd name="T118" fmla="*/ 3201 w 4832"/>
                <a:gd name="T119" fmla="*/ 464 h 4850"/>
                <a:gd name="T120" fmla="*/ 2928 w 4832"/>
                <a:gd name="T121" fmla="*/ 642 h 4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32" h="4850">
                  <a:moveTo>
                    <a:pt x="2928" y="642"/>
                  </a:moveTo>
                  <a:lnTo>
                    <a:pt x="2928" y="642"/>
                  </a:lnTo>
                  <a:cubicBezTo>
                    <a:pt x="2794" y="591"/>
                    <a:pt x="2908" y="477"/>
                    <a:pt x="2794" y="477"/>
                  </a:cubicBezTo>
                  <a:cubicBezTo>
                    <a:pt x="2679" y="477"/>
                    <a:pt x="2628" y="731"/>
                    <a:pt x="2527" y="629"/>
                  </a:cubicBezTo>
                  <a:cubicBezTo>
                    <a:pt x="2418" y="521"/>
                    <a:pt x="2278" y="299"/>
                    <a:pt x="2151" y="299"/>
                  </a:cubicBezTo>
                  <a:cubicBezTo>
                    <a:pt x="2024" y="299"/>
                    <a:pt x="1960" y="248"/>
                    <a:pt x="1845" y="299"/>
                  </a:cubicBezTo>
                  <a:cubicBezTo>
                    <a:pt x="1731" y="350"/>
                    <a:pt x="1496" y="667"/>
                    <a:pt x="1355" y="667"/>
                  </a:cubicBezTo>
                  <a:cubicBezTo>
                    <a:pt x="1216" y="667"/>
                    <a:pt x="1037" y="718"/>
                    <a:pt x="942" y="820"/>
                  </a:cubicBezTo>
                  <a:cubicBezTo>
                    <a:pt x="853" y="909"/>
                    <a:pt x="318" y="928"/>
                    <a:pt x="95" y="807"/>
                  </a:cubicBezTo>
                  <a:cubicBezTo>
                    <a:pt x="95" y="820"/>
                    <a:pt x="95" y="833"/>
                    <a:pt x="114" y="852"/>
                  </a:cubicBezTo>
                  <a:cubicBezTo>
                    <a:pt x="197" y="935"/>
                    <a:pt x="210" y="1221"/>
                    <a:pt x="108" y="1329"/>
                  </a:cubicBezTo>
                  <a:cubicBezTo>
                    <a:pt x="0" y="1431"/>
                    <a:pt x="25" y="1896"/>
                    <a:pt x="305" y="2004"/>
                  </a:cubicBezTo>
                  <a:cubicBezTo>
                    <a:pt x="585" y="2112"/>
                    <a:pt x="363" y="2303"/>
                    <a:pt x="401" y="2443"/>
                  </a:cubicBezTo>
                  <a:cubicBezTo>
                    <a:pt x="439" y="2583"/>
                    <a:pt x="655" y="2500"/>
                    <a:pt x="827" y="2500"/>
                  </a:cubicBezTo>
                  <a:cubicBezTo>
                    <a:pt x="1005" y="2500"/>
                    <a:pt x="1037" y="2710"/>
                    <a:pt x="1037" y="2710"/>
                  </a:cubicBezTo>
                  <a:cubicBezTo>
                    <a:pt x="1177" y="2755"/>
                    <a:pt x="1241" y="2799"/>
                    <a:pt x="1241" y="2799"/>
                  </a:cubicBezTo>
                  <a:cubicBezTo>
                    <a:pt x="1190" y="2990"/>
                    <a:pt x="974" y="2920"/>
                    <a:pt x="974" y="3150"/>
                  </a:cubicBezTo>
                  <a:cubicBezTo>
                    <a:pt x="974" y="3379"/>
                    <a:pt x="566" y="3550"/>
                    <a:pt x="433" y="3684"/>
                  </a:cubicBezTo>
                  <a:cubicBezTo>
                    <a:pt x="363" y="3748"/>
                    <a:pt x="312" y="3805"/>
                    <a:pt x="274" y="3843"/>
                  </a:cubicBezTo>
                  <a:cubicBezTo>
                    <a:pt x="312" y="3939"/>
                    <a:pt x="343" y="4041"/>
                    <a:pt x="363" y="4085"/>
                  </a:cubicBezTo>
                  <a:cubicBezTo>
                    <a:pt x="394" y="4168"/>
                    <a:pt x="547" y="4295"/>
                    <a:pt x="630" y="4480"/>
                  </a:cubicBezTo>
                  <a:cubicBezTo>
                    <a:pt x="713" y="4664"/>
                    <a:pt x="808" y="4664"/>
                    <a:pt x="897" y="4664"/>
                  </a:cubicBezTo>
                  <a:cubicBezTo>
                    <a:pt x="986" y="4664"/>
                    <a:pt x="1146" y="4639"/>
                    <a:pt x="1254" y="4639"/>
                  </a:cubicBezTo>
                  <a:cubicBezTo>
                    <a:pt x="1292" y="4639"/>
                    <a:pt x="1349" y="4670"/>
                    <a:pt x="1400" y="4721"/>
                  </a:cubicBezTo>
                  <a:cubicBezTo>
                    <a:pt x="1451" y="4670"/>
                    <a:pt x="1521" y="4607"/>
                    <a:pt x="1578" y="4607"/>
                  </a:cubicBezTo>
                  <a:cubicBezTo>
                    <a:pt x="1674" y="4607"/>
                    <a:pt x="1858" y="4664"/>
                    <a:pt x="1916" y="4607"/>
                  </a:cubicBezTo>
                  <a:cubicBezTo>
                    <a:pt x="1916" y="4607"/>
                    <a:pt x="1814" y="4486"/>
                    <a:pt x="1890" y="4410"/>
                  </a:cubicBezTo>
                  <a:cubicBezTo>
                    <a:pt x="1966" y="4333"/>
                    <a:pt x="2017" y="4429"/>
                    <a:pt x="2017" y="4505"/>
                  </a:cubicBezTo>
                  <a:cubicBezTo>
                    <a:pt x="2017" y="4581"/>
                    <a:pt x="2087" y="4652"/>
                    <a:pt x="2158" y="4652"/>
                  </a:cubicBezTo>
                  <a:cubicBezTo>
                    <a:pt x="2227" y="4652"/>
                    <a:pt x="2310" y="4779"/>
                    <a:pt x="2469" y="4779"/>
                  </a:cubicBezTo>
                  <a:cubicBezTo>
                    <a:pt x="2628" y="4779"/>
                    <a:pt x="2889" y="4849"/>
                    <a:pt x="2966" y="4779"/>
                  </a:cubicBezTo>
                  <a:cubicBezTo>
                    <a:pt x="3036" y="4702"/>
                    <a:pt x="2896" y="4492"/>
                    <a:pt x="2794" y="4460"/>
                  </a:cubicBezTo>
                  <a:cubicBezTo>
                    <a:pt x="2698" y="4435"/>
                    <a:pt x="2565" y="4441"/>
                    <a:pt x="2603" y="4340"/>
                  </a:cubicBezTo>
                  <a:cubicBezTo>
                    <a:pt x="2641" y="4238"/>
                    <a:pt x="2857" y="4187"/>
                    <a:pt x="2857" y="4123"/>
                  </a:cubicBezTo>
                  <a:cubicBezTo>
                    <a:pt x="2857" y="4059"/>
                    <a:pt x="2870" y="3951"/>
                    <a:pt x="2947" y="3881"/>
                  </a:cubicBezTo>
                  <a:cubicBezTo>
                    <a:pt x="3017" y="3805"/>
                    <a:pt x="3106" y="3646"/>
                    <a:pt x="3208" y="3614"/>
                  </a:cubicBezTo>
                  <a:cubicBezTo>
                    <a:pt x="3316" y="3589"/>
                    <a:pt x="3449" y="3417"/>
                    <a:pt x="3558" y="3417"/>
                  </a:cubicBezTo>
                  <a:cubicBezTo>
                    <a:pt x="3666" y="3417"/>
                    <a:pt x="3889" y="3372"/>
                    <a:pt x="3831" y="3245"/>
                  </a:cubicBezTo>
                  <a:cubicBezTo>
                    <a:pt x="3780" y="3124"/>
                    <a:pt x="3628" y="2984"/>
                    <a:pt x="3723" y="2895"/>
                  </a:cubicBezTo>
                  <a:cubicBezTo>
                    <a:pt x="3793" y="2825"/>
                    <a:pt x="3882" y="2959"/>
                    <a:pt x="4054" y="2946"/>
                  </a:cubicBezTo>
                  <a:cubicBezTo>
                    <a:pt x="4048" y="2920"/>
                    <a:pt x="4048" y="2895"/>
                    <a:pt x="4048" y="2882"/>
                  </a:cubicBezTo>
                  <a:cubicBezTo>
                    <a:pt x="4048" y="2793"/>
                    <a:pt x="4302" y="2825"/>
                    <a:pt x="4385" y="2799"/>
                  </a:cubicBezTo>
                  <a:cubicBezTo>
                    <a:pt x="4474" y="2780"/>
                    <a:pt x="4468" y="2723"/>
                    <a:pt x="4468" y="2723"/>
                  </a:cubicBezTo>
                  <a:cubicBezTo>
                    <a:pt x="4818" y="2640"/>
                    <a:pt x="4831" y="2259"/>
                    <a:pt x="4665" y="2176"/>
                  </a:cubicBezTo>
                  <a:cubicBezTo>
                    <a:pt x="4506" y="2099"/>
                    <a:pt x="4493" y="2004"/>
                    <a:pt x="4449" y="1864"/>
                  </a:cubicBezTo>
                  <a:cubicBezTo>
                    <a:pt x="4398" y="1730"/>
                    <a:pt x="4302" y="1724"/>
                    <a:pt x="4277" y="1597"/>
                  </a:cubicBezTo>
                  <a:cubicBezTo>
                    <a:pt x="4245" y="1476"/>
                    <a:pt x="4538" y="1406"/>
                    <a:pt x="4569" y="1259"/>
                  </a:cubicBezTo>
                  <a:cubicBezTo>
                    <a:pt x="4595" y="1113"/>
                    <a:pt x="4398" y="1017"/>
                    <a:pt x="4372" y="896"/>
                  </a:cubicBezTo>
                  <a:cubicBezTo>
                    <a:pt x="4347" y="776"/>
                    <a:pt x="4054" y="846"/>
                    <a:pt x="4181" y="718"/>
                  </a:cubicBezTo>
                  <a:cubicBezTo>
                    <a:pt x="4302" y="591"/>
                    <a:pt x="4264" y="495"/>
                    <a:pt x="4181" y="407"/>
                  </a:cubicBezTo>
                  <a:cubicBezTo>
                    <a:pt x="4092" y="325"/>
                    <a:pt x="4181" y="236"/>
                    <a:pt x="4181" y="236"/>
                  </a:cubicBezTo>
                  <a:cubicBezTo>
                    <a:pt x="4347" y="236"/>
                    <a:pt x="4385" y="134"/>
                    <a:pt x="4347" y="89"/>
                  </a:cubicBezTo>
                  <a:cubicBezTo>
                    <a:pt x="4302" y="51"/>
                    <a:pt x="4016" y="0"/>
                    <a:pt x="3895" y="0"/>
                  </a:cubicBezTo>
                  <a:cubicBezTo>
                    <a:pt x="3774" y="0"/>
                    <a:pt x="3634" y="140"/>
                    <a:pt x="3545" y="153"/>
                  </a:cubicBezTo>
                  <a:cubicBezTo>
                    <a:pt x="3449" y="166"/>
                    <a:pt x="3507" y="267"/>
                    <a:pt x="3430" y="306"/>
                  </a:cubicBezTo>
                  <a:cubicBezTo>
                    <a:pt x="3347" y="337"/>
                    <a:pt x="3271" y="648"/>
                    <a:pt x="3347" y="648"/>
                  </a:cubicBezTo>
                  <a:cubicBezTo>
                    <a:pt x="3424" y="648"/>
                    <a:pt x="3347" y="483"/>
                    <a:pt x="3437" y="483"/>
                  </a:cubicBezTo>
                  <a:cubicBezTo>
                    <a:pt x="3526" y="483"/>
                    <a:pt x="3443" y="801"/>
                    <a:pt x="3379" y="801"/>
                  </a:cubicBezTo>
                  <a:cubicBezTo>
                    <a:pt x="3322" y="801"/>
                    <a:pt x="3214" y="865"/>
                    <a:pt x="3093" y="865"/>
                  </a:cubicBezTo>
                  <a:cubicBezTo>
                    <a:pt x="2998" y="865"/>
                    <a:pt x="3163" y="674"/>
                    <a:pt x="3201" y="464"/>
                  </a:cubicBezTo>
                  <a:cubicBezTo>
                    <a:pt x="3131" y="546"/>
                    <a:pt x="3017" y="674"/>
                    <a:pt x="2928" y="64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4" name="Freeform 501"/>
            <p:cNvSpPr>
              <a:spLocks noChangeArrowheads="1"/>
            </p:cNvSpPr>
            <p:nvPr/>
          </p:nvSpPr>
          <p:spPr bwMode="auto">
            <a:xfrm>
              <a:off x="17776592" y="5999422"/>
              <a:ext cx="1304337" cy="1895489"/>
            </a:xfrm>
            <a:custGeom>
              <a:avLst/>
              <a:gdLst>
                <a:gd name="T0" fmla="*/ 2126 w 2541"/>
                <a:gd name="T1" fmla="*/ 439 h 3691"/>
                <a:gd name="T2" fmla="*/ 2126 w 2541"/>
                <a:gd name="T3" fmla="*/ 439 h 3691"/>
                <a:gd name="T4" fmla="*/ 1591 w 2541"/>
                <a:gd name="T5" fmla="*/ 235 h 3691"/>
                <a:gd name="T6" fmla="*/ 1298 w 2541"/>
                <a:gd name="T7" fmla="*/ 235 h 3691"/>
                <a:gd name="T8" fmla="*/ 1114 w 2541"/>
                <a:gd name="T9" fmla="*/ 44 h 3691"/>
                <a:gd name="T10" fmla="*/ 859 w 2541"/>
                <a:gd name="T11" fmla="*/ 299 h 3691"/>
                <a:gd name="T12" fmla="*/ 649 w 2541"/>
                <a:gd name="T13" fmla="*/ 445 h 3691"/>
                <a:gd name="T14" fmla="*/ 598 w 2541"/>
                <a:gd name="T15" fmla="*/ 751 h 3691"/>
                <a:gd name="T16" fmla="*/ 236 w 2541"/>
                <a:gd name="T17" fmla="*/ 764 h 3691"/>
                <a:gd name="T18" fmla="*/ 261 w 2541"/>
                <a:gd name="T19" fmla="*/ 1094 h 3691"/>
                <a:gd name="T20" fmla="*/ 338 w 2541"/>
                <a:gd name="T21" fmla="*/ 1508 h 3691"/>
                <a:gd name="T22" fmla="*/ 229 w 2541"/>
                <a:gd name="T23" fmla="*/ 1801 h 3691"/>
                <a:gd name="T24" fmla="*/ 0 w 2541"/>
                <a:gd name="T25" fmla="*/ 2164 h 3691"/>
                <a:gd name="T26" fmla="*/ 325 w 2541"/>
                <a:gd name="T27" fmla="*/ 2444 h 3691"/>
                <a:gd name="T28" fmla="*/ 325 w 2541"/>
                <a:gd name="T29" fmla="*/ 2889 h 3691"/>
                <a:gd name="T30" fmla="*/ 210 w 2541"/>
                <a:gd name="T31" fmla="*/ 3347 h 3691"/>
                <a:gd name="T32" fmla="*/ 427 w 2541"/>
                <a:gd name="T33" fmla="*/ 3588 h 3691"/>
                <a:gd name="T34" fmla="*/ 694 w 2541"/>
                <a:gd name="T35" fmla="*/ 3436 h 3691"/>
                <a:gd name="T36" fmla="*/ 828 w 2541"/>
                <a:gd name="T37" fmla="*/ 3601 h 3691"/>
                <a:gd name="T38" fmla="*/ 1101 w 2541"/>
                <a:gd name="T39" fmla="*/ 3423 h 3691"/>
                <a:gd name="T40" fmla="*/ 1095 w 2541"/>
                <a:gd name="T41" fmla="*/ 3246 h 3691"/>
                <a:gd name="T42" fmla="*/ 1426 w 2541"/>
                <a:gd name="T43" fmla="*/ 2724 h 3691"/>
                <a:gd name="T44" fmla="*/ 1598 w 2541"/>
                <a:gd name="T45" fmla="*/ 2246 h 3691"/>
                <a:gd name="T46" fmla="*/ 2221 w 2541"/>
                <a:gd name="T47" fmla="*/ 1483 h 3691"/>
                <a:gd name="T48" fmla="*/ 2342 w 2541"/>
                <a:gd name="T49" fmla="*/ 1285 h 3691"/>
                <a:gd name="T50" fmla="*/ 2349 w 2541"/>
                <a:gd name="T51" fmla="*/ 1037 h 3691"/>
                <a:gd name="T52" fmla="*/ 2540 w 2541"/>
                <a:gd name="T53" fmla="*/ 1050 h 3691"/>
                <a:gd name="T54" fmla="*/ 2126 w 2541"/>
                <a:gd name="T55" fmla="*/ 439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1" h="3691">
                  <a:moveTo>
                    <a:pt x="2126" y="439"/>
                  </a:moveTo>
                  <a:lnTo>
                    <a:pt x="2126" y="439"/>
                  </a:lnTo>
                  <a:cubicBezTo>
                    <a:pt x="2018" y="337"/>
                    <a:pt x="1712" y="235"/>
                    <a:pt x="1591" y="235"/>
                  </a:cubicBezTo>
                  <a:cubicBezTo>
                    <a:pt x="1470" y="235"/>
                    <a:pt x="1419" y="203"/>
                    <a:pt x="1298" y="235"/>
                  </a:cubicBezTo>
                  <a:cubicBezTo>
                    <a:pt x="1184" y="261"/>
                    <a:pt x="1158" y="95"/>
                    <a:pt x="1114" y="44"/>
                  </a:cubicBezTo>
                  <a:cubicBezTo>
                    <a:pt x="1063" y="0"/>
                    <a:pt x="917" y="242"/>
                    <a:pt x="859" y="299"/>
                  </a:cubicBezTo>
                  <a:cubicBezTo>
                    <a:pt x="802" y="356"/>
                    <a:pt x="713" y="331"/>
                    <a:pt x="649" y="445"/>
                  </a:cubicBezTo>
                  <a:cubicBezTo>
                    <a:pt x="586" y="560"/>
                    <a:pt x="649" y="623"/>
                    <a:pt x="598" y="751"/>
                  </a:cubicBezTo>
                  <a:cubicBezTo>
                    <a:pt x="548" y="872"/>
                    <a:pt x="287" y="706"/>
                    <a:pt x="236" y="764"/>
                  </a:cubicBezTo>
                  <a:cubicBezTo>
                    <a:pt x="185" y="814"/>
                    <a:pt x="312" y="974"/>
                    <a:pt x="261" y="1094"/>
                  </a:cubicBezTo>
                  <a:cubicBezTo>
                    <a:pt x="210" y="1215"/>
                    <a:pt x="338" y="1508"/>
                    <a:pt x="338" y="1508"/>
                  </a:cubicBezTo>
                  <a:cubicBezTo>
                    <a:pt x="376" y="1546"/>
                    <a:pt x="325" y="1667"/>
                    <a:pt x="229" y="1801"/>
                  </a:cubicBezTo>
                  <a:cubicBezTo>
                    <a:pt x="134" y="1935"/>
                    <a:pt x="0" y="2074"/>
                    <a:pt x="0" y="2164"/>
                  </a:cubicBezTo>
                  <a:cubicBezTo>
                    <a:pt x="0" y="2342"/>
                    <a:pt x="471" y="2291"/>
                    <a:pt x="325" y="2444"/>
                  </a:cubicBezTo>
                  <a:cubicBezTo>
                    <a:pt x="172" y="2590"/>
                    <a:pt x="325" y="2762"/>
                    <a:pt x="325" y="2889"/>
                  </a:cubicBezTo>
                  <a:cubicBezTo>
                    <a:pt x="325" y="2965"/>
                    <a:pt x="261" y="3195"/>
                    <a:pt x="210" y="3347"/>
                  </a:cubicBezTo>
                  <a:cubicBezTo>
                    <a:pt x="287" y="3423"/>
                    <a:pt x="363" y="3525"/>
                    <a:pt x="427" y="3588"/>
                  </a:cubicBezTo>
                  <a:cubicBezTo>
                    <a:pt x="528" y="3690"/>
                    <a:pt x="579" y="3436"/>
                    <a:pt x="694" y="3436"/>
                  </a:cubicBezTo>
                  <a:cubicBezTo>
                    <a:pt x="808" y="3436"/>
                    <a:pt x="694" y="3550"/>
                    <a:pt x="828" y="3601"/>
                  </a:cubicBezTo>
                  <a:cubicBezTo>
                    <a:pt x="917" y="3633"/>
                    <a:pt x="1031" y="3505"/>
                    <a:pt x="1101" y="3423"/>
                  </a:cubicBezTo>
                  <a:cubicBezTo>
                    <a:pt x="1108" y="3366"/>
                    <a:pt x="1114" y="3303"/>
                    <a:pt x="1095" y="3246"/>
                  </a:cubicBezTo>
                  <a:cubicBezTo>
                    <a:pt x="1018" y="2978"/>
                    <a:pt x="1229" y="2857"/>
                    <a:pt x="1426" y="2724"/>
                  </a:cubicBezTo>
                  <a:cubicBezTo>
                    <a:pt x="1617" y="2590"/>
                    <a:pt x="1598" y="2246"/>
                    <a:pt x="1598" y="2246"/>
                  </a:cubicBezTo>
                  <a:cubicBezTo>
                    <a:pt x="1598" y="2246"/>
                    <a:pt x="2011" y="1769"/>
                    <a:pt x="2221" y="1483"/>
                  </a:cubicBezTo>
                  <a:cubicBezTo>
                    <a:pt x="2349" y="1400"/>
                    <a:pt x="2393" y="1298"/>
                    <a:pt x="2342" y="1285"/>
                  </a:cubicBezTo>
                  <a:cubicBezTo>
                    <a:pt x="2158" y="1241"/>
                    <a:pt x="2285" y="1094"/>
                    <a:pt x="2349" y="1037"/>
                  </a:cubicBezTo>
                  <a:cubicBezTo>
                    <a:pt x="2374" y="1005"/>
                    <a:pt x="2451" y="1024"/>
                    <a:pt x="2540" y="1050"/>
                  </a:cubicBezTo>
                  <a:cubicBezTo>
                    <a:pt x="2501" y="808"/>
                    <a:pt x="2215" y="534"/>
                    <a:pt x="2126" y="43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5" name="Freeform 502"/>
            <p:cNvSpPr>
              <a:spLocks noChangeArrowheads="1"/>
            </p:cNvSpPr>
            <p:nvPr/>
          </p:nvSpPr>
          <p:spPr bwMode="auto">
            <a:xfrm>
              <a:off x="14078706" y="5152455"/>
              <a:ext cx="2210127" cy="2631491"/>
            </a:xfrm>
            <a:custGeom>
              <a:avLst/>
              <a:gdLst>
                <a:gd name="T0" fmla="*/ 4250 w 4302"/>
                <a:gd name="T1" fmla="*/ 3965 h 5124"/>
                <a:gd name="T2" fmla="*/ 4250 w 4302"/>
                <a:gd name="T3" fmla="*/ 3965 h 5124"/>
                <a:gd name="T4" fmla="*/ 4116 w 4302"/>
                <a:gd name="T5" fmla="*/ 3488 h 5124"/>
                <a:gd name="T6" fmla="*/ 3983 w 4302"/>
                <a:gd name="T7" fmla="*/ 3087 h 5124"/>
                <a:gd name="T8" fmla="*/ 4027 w 4302"/>
                <a:gd name="T9" fmla="*/ 2686 h 5124"/>
                <a:gd name="T10" fmla="*/ 3862 w 4302"/>
                <a:gd name="T11" fmla="*/ 2362 h 5124"/>
                <a:gd name="T12" fmla="*/ 4059 w 4302"/>
                <a:gd name="T13" fmla="*/ 2171 h 5124"/>
                <a:gd name="T14" fmla="*/ 4167 w 4302"/>
                <a:gd name="T15" fmla="*/ 1719 h 5124"/>
                <a:gd name="T16" fmla="*/ 3900 w 4302"/>
                <a:gd name="T17" fmla="*/ 1502 h 5124"/>
                <a:gd name="T18" fmla="*/ 3894 w 4302"/>
                <a:gd name="T19" fmla="*/ 1509 h 5124"/>
                <a:gd name="T20" fmla="*/ 3556 w 4302"/>
                <a:gd name="T21" fmla="*/ 1591 h 5124"/>
                <a:gd name="T22" fmla="*/ 3359 w 4302"/>
                <a:gd name="T23" fmla="*/ 1471 h 5124"/>
                <a:gd name="T24" fmla="*/ 2660 w 4302"/>
                <a:gd name="T25" fmla="*/ 1305 h 5124"/>
                <a:gd name="T26" fmla="*/ 2431 w 4302"/>
                <a:gd name="T27" fmla="*/ 923 h 5124"/>
                <a:gd name="T28" fmla="*/ 2176 w 4302"/>
                <a:gd name="T29" fmla="*/ 331 h 5124"/>
                <a:gd name="T30" fmla="*/ 1998 w 4302"/>
                <a:gd name="T31" fmla="*/ 7 h 5124"/>
                <a:gd name="T32" fmla="*/ 1998 w 4302"/>
                <a:gd name="T33" fmla="*/ 7 h 5124"/>
                <a:gd name="T34" fmla="*/ 1648 w 4302"/>
                <a:gd name="T35" fmla="*/ 300 h 5124"/>
                <a:gd name="T36" fmla="*/ 1107 w 4302"/>
                <a:gd name="T37" fmla="*/ 401 h 5124"/>
                <a:gd name="T38" fmla="*/ 1088 w 4302"/>
                <a:gd name="T39" fmla="*/ 389 h 5124"/>
                <a:gd name="T40" fmla="*/ 1292 w 4302"/>
                <a:gd name="T41" fmla="*/ 961 h 5124"/>
                <a:gd name="T42" fmla="*/ 1031 w 4302"/>
                <a:gd name="T43" fmla="*/ 1420 h 5124"/>
                <a:gd name="T44" fmla="*/ 1228 w 4302"/>
                <a:gd name="T45" fmla="*/ 1598 h 5124"/>
                <a:gd name="T46" fmla="*/ 1062 w 4302"/>
                <a:gd name="T47" fmla="*/ 1922 h 5124"/>
                <a:gd name="T48" fmla="*/ 852 w 4302"/>
                <a:gd name="T49" fmla="*/ 2241 h 5124"/>
                <a:gd name="T50" fmla="*/ 324 w 4302"/>
                <a:gd name="T51" fmla="*/ 2673 h 5124"/>
                <a:gd name="T52" fmla="*/ 0 w 4302"/>
                <a:gd name="T53" fmla="*/ 3532 h 5124"/>
                <a:gd name="T54" fmla="*/ 439 w 4302"/>
                <a:gd name="T55" fmla="*/ 3946 h 5124"/>
                <a:gd name="T56" fmla="*/ 827 w 4302"/>
                <a:gd name="T57" fmla="*/ 3883 h 5124"/>
                <a:gd name="T58" fmla="*/ 1292 w 4302"/>
                <a:gd name="T59" fmla="*/ 4691 h 5124"/>
                <a:gd name="T60" fmla="*/ 1635 w 4302"/>
                <a:gd name="T61" fmla="*/ 5041 h 5124"/>
                <a:gd name="T62" fmla="*/ 1928 w 4302"/>
                <a:gd name="T63" fmla="*/ 5123 h 5124"/>
                <a:gd name="T64" fmla="*/ 2189 w 4302"/>
                <a:gd name="T65" fmla="*/ 5060 h 5124"/>
                <a:gd name="T66" fmla="*/ 2991 w 4302"/>
                <a:gd name="T67" fmla="*/ 5022 h 5124"/>
                <a:gd name="T68" fmla="*/ 3054 w 4302"/>
                <a:gd name="T69" fmla="*/ 5060 h 5124"/>
                <a:gd name="T70" fmla="*/ 3525 w 4302"/>
                <a:gd name="T71" fmla="*/ 4608 h 5124"/>
                <a:gd name="T72" fmla="*/ 4167 w 4302"/>
                <a:gd name="T73" fmla="*/ 4341 h 5124"/>
                <a:gd name="T74" fmla="*/ 4167 w 4302"/>
                <a:gd name="T75" fmla="*/ 4341 h 5124"/>
                <a:gd name="T76" fmla="*/ 4250 w 4302"/>
                <a:gd name="T77" fmla="*/ 3965 h 5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02" h="5124">
                  <a:moveTo>
                    <a:pt x="4250" y="3965"/>
                  </a:moveTo>
                  <a:lnTo>
                    <a:pt x="4250" y="3965"/>
                  </a:lnTo>
                  <a:cubicBezTo>
                    <a:pt x="4180" y="3965"/>
                    <a:pt x="4116" y="3615"/>
                    <a:pt x="4116" y="3488"/>
                  </a:cubicBezTo>
                  <a:cubicBezTo>
                    <a:pt x="4116" y="3361"/>
                    <a:pt x="3983" y="3170"/>
                    <a:pt x="3983" y="3087"/>
                  </a:cubicBezTo>
                  <a:cubicBezTo>
                    <a:pt x="3983" y="3004"/>
                    <a:pt x="3983" y="2845"/>
                    <a:pt x="4027" y="2686"/>
                  </a:cubicBezTo>
                  <a:cubicBezTo>
                    <a:pt x="4072" y="2527"/>
                    <a:pt x="3862" y="2508"/>
                    <a:pt x="3862" y="2362"/>
                  </a:cubicBezTo>
                  <a:cubicBezTo>
                    <a:pt x="3862" y="2222"/>
                    <a:pt x="4091" y="2362"/>
                    <a:pt x="4059" y="2171"/>
                  </a:cubicBezTo>
                  <a:cubicBezTo>
                    <a:pt x="4040" y="2101"/>
                    <a:pt x="4193" y="1878"/>
                    <a:pt x="4167" y="1719"/>
                  </a:cubicBezTo>
                  <a:cubicBezTo>
                    <a:pt x="4148" y="1623"/>
                    <a:pt x="4008" y="1547"/>
                    <a:pt x="3900" y="1502"/>
                  </a:cubicBezTo>
                  <a:cubicBezTo>
                    <a:pt x="3894" y="1509"/>
                    <a:pt x="3894" y="1509"/>
                    <a:pt x="3894" y="1509"/>
                  </a:cubicBezTo>
                  <a:cubicBezTo>
                    <a:pt x="3894" y="1509"/>
                    <a:pt x="3811" y="1591"/>
                    <a:pt x="3556" y="1591"/>
                  </a:cubicBezTo>
                  <a:cubicBezTo>
                    <a:pt x="3308" y="1591"/>
                    <a:pt x="3359" y="1471"/>
                    <a:pt x="3359" y="1471"/>
                  </a:cubicBezTo>
                  <a:cubicBezTo>
                    <a:pt x="3067" y="1012"/>
                    <a:pt x="2730" y="1375"/>
                    <a:pt x="2660" y="1305"/>
                  </a:cubicBezTo>
                  <a:cubicBezTo>
                    <a:pt x="2596" y="1242"/>
                    <a:pt x="2552" y="1095"/>
                    <a:pt x="2431" y="923"/>
                  </a:cubicBezTo>
                  <a:cubicBezTo>
                    <a:pt x="2310" y="751"/>
                    <a:pt x="2176" y="471"/>
                    <a:pt x="2176" y="331"/>
                  </a:cubicBezTo>
                  <a:cubicBezTo>
                    <a:pt x="2176" y="191"/>
                    <a:pt x="1998" y="7"/>
                    <a:pt x="1998" y="7"/>
                  </a:cubicBezTo>
                  <a:lnTo>
                    <a:pt x="1998" y="7"/>
                  </a:lnTo>
                  <a:cubicBezTo>
                    <a:pt x="1953" y="0"/>
                    <a:pt x="1750" y="325"/>
                    <a:pt x="1648" y="300"/>
                  </a:cubicBezTo>
                  <a:cubicBezTo>
                    <a:pt x="1546" y="274"/>
                    <a:pt x="1164" y="401"/>
                    <a:pt x="1107" y="401"/>
                  </a:cubicBezTo>
                  <a:cubicBezTo>
                    <a:pt x="1101" y="401"/>
                    <a:pt x="1094" y="401"/>
                    <a:pt x="1088" y="389"/>
                  </a:cubicBezTo>
                  <a:cubicBezTo>
                    <a:pt x="1196" y="586"/>
                    <a:pt x="1457" y="853"/>
                    <a:pt x="1292" y="961"/>
                  </a:cubicBezTo>
                  <a:cubicBezTo>
                    <a:pt x="1075" y="1108"/>
                    <a:pt x="1031" y="1420"/>
                    <a:pt x="1031" y="1420"/>
                  </a:cubicBezTo>
                  <a:cubicBezTo>
                    <a:pt x="1228" y="1598"/>
                    <a:pt x="1228" y="1598"/>
                    <a:pt x="1228" y="1598"/>
                  </a:cubicBezTo>
                  <a:cubicBezTo>
                    <a:pt x="1228" y="1598"/>
                    <a:pt x="1062" y="1757"/>
                    <a:pt x="1062" y="1922"/>
                  </a:cubicBezTo>
                  <a:cubicBezTo>
                    <a:pt x="1062" y="2088"/>
                    <a:pt x="852" y="2241"/>
                    <a:pt x="852" y="2241"/>
                  </a:cubicBezTo>
                  <a:cubicBezTo>
                    <a:pt x="732" y="2648"/>
                    <a:pt x="477" y="2521"/>
                    <a:pt x="324" y="2673"/>
                  </a:cubicBezTo>
                  <a:cubicBezTo>
                    <a:pt x="178" y="2820"/>
                    <a:pt x="191" y="3322"/>
                    <a:pt x="0" y="3532"/>
                  </a:cubicBezTo>
                  <a:cubicBezTo>
                    <a:pt x="197" y="3603"/>
                    <a:pt x="299" y="3857"/>
                    <a:pt x="439" y="3946"/>
                  </a:cubicBezTo>
                  <a:cubicBezTo>
                    <a:pt x="604" y="4048"/>
                    <a:pt x="655" y="3883"/>
                    <a:pt x="827" y="3883"/>
                  </a:cubicBezTo>
                  <a:cubicBezTo>
                    <a:pt x="999" y="3883"/>
                    <a:pt x="1292" y="4691"/>
                    <a:pt x="1292" y="4691"/>
                  </a:cubicBezTo>
                  <a:cubicBezTo>
                    <a:pt x="1591" y="4742"/>
                    <a:pt x="1635" y="5041"/>
                    <a:pt x="1635" y="5041"/>
                  </a:cubicBezTo>
                  <a:cubicBezTo>
                    <a:pt x="1635" y="5041"/>
                    <a:pt x="1832" y="5123"/>
                    <a:pt x="1928" y="5123"/>
                  </a:cubicBezTo>
                  <a:cubicBezTo>
                    <a:pt x="2024" y="5123"/>
                    <a:pt x="1992" y="5097"/>
                    <a:pt x="2189" y="5060"/>
                  </a:cubicBezTo>
                  <a:cubicBezTo>
                    <a:pt x="2386" y="5022"/>
                    <a:pt x="2832" y="4945"/>
                    <a:pt x="2991" y="5022"/>
                  </a:cubicBezTo>
                  <a:cubicBezTo>
                    <a:pt x="3016" y="5028"/>
                    <a:pt x="3036" y="5041"/>
                    <a:pt x="3054" y="5060"/>
                  </a:cubicBezTo>
                  <a:cubicBezTo>
                    <a:pt x="3182" y="4754"/>
                    <a:pt x="3658" y="4850"/>
                    <a:pt x="3525" y="4608"/>
                  </a:cubicBezTo>
                  <a:cubicBezTo>
                    <a:pt x="3384" y="4341"/>
                    <a:pt x="4053" y="4226"/>
                    <a:pt x="4167" y="4341"/>
                  </a:cubicBezTo>
                  <a:lnTo>
                    <a:pt x="4167" y="4341"/>
                  </a:lnTo>
                  <a:cubicBezTo>
                    <a:pt x="4148" y="4169"/>
                    <a:pt x="4301" y="3965"/>
                    <a:pt x="4250" y="396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6" name="Freeform 503"/>
            <p:cNvSpPr>
              <a:spLocks noChangeArrowheads="1"/>
            </p:cNvSpPr>
            <p:nvPr/>
          </p:nvSpPr>
          <p:spPr bwMode="auto">
            <a:xfrm>
              <a:off x="16060119" y="5677848"/>
              <a:ext cx="1958772" cy="2316709"/>
            </a:xfrm>
            <a:custGeom>
              <a:avLst/>
              <a:gdLst>
                <a:gd name="T0" fmla="*/ 3227 w 3813"/>
                <a:gd name="T1" fmla="*/ 1413 h 4512"/>
                <a:gd name="T2" fmla="*/ 3227 w 3813"/>
                <a:gd name="T3" fmla="*/ 1413 h 4512"/>
                <a:gd name="T4" fmla="*/ 2985 w 3813"/>
                <a:gd name="T5" fmla="*/ 1356 h 4512"/>
                <a:gd name="T6" fmla="*/ 2883 w 3813"/>
                <a:gd name="T7" fmla="*/ 1254 h 4512"/>
                <a:gd name="T8" fmla="*/ 2495 w 3813"/>
                <a:gd name="T9" fmla="*/ 738 h 4512"/>
                <a:gd name="T10" fmla="*/ 2202 w 3813"/>
                <a:gd name="T11" fmla="*/ 878 h 4512"/>
                <a:gd name="T12" fmla="*/ 1915 w 3813"/>
                <a:gd name="T13" fmla="*/ 967 h 4512"/>
                <a:gd name="T14" fmla="*/ 1489 w 3813"/>
                <a:gd name="T15" fmla="*/ 929 h 4512"/>
                <a:gd name="T16" fmla="*/ 1031 w 3813"/>
                <a:gd name="T17" fmla="*/ 382 h 4512"/>
                <a:gd name="T18" fmla="*/ 636 w 3813"/>
                <a:gd name="T19" fmla="*/ 38 h 4512"/>
                <a:gd name="T20" fmla="*/ 229 w 3813"/>
                <a:gd name="T21" fmla="*/ 286 h 4512"/>
                <a:gd name="T22" fmla="*/ 38 w 3813"/>
                <a:gd name="T23" fmla="*/ 477 h 4512"/>
                <a:gd name="T24" fmla="*/ 305 w 3813"/>
                <a:gd name="T25" fmla="*/ 694 h 4512"/>
                <a:gd name="T26" fmla="*/ 197 w 3813"/>
                <a:gd name="T27" fmla="*/ 1146 h 4512"/>
                <a:gd name="T28" fmla="*/ 0 w 3813"/>
                <a:gd name="T29" fmla="*/ 1337 h 4512"/>
                <a:gd name="T30" fmla="*/ 165 w 3813"/>
                <a:gd name="T31" fmla="*/ 1661 h 4512"/>
                <a:gd name="T32" fmla="*/ 121 w 3813"/>
                <a:gd name="T33" fmla="*/ 2062 h 4512"/>
                <a:gd name="T34" fmla="*/ 254 w 3813"/>
                <a:gd name="T35" fmla="*/ 2463 h 4512"/>
                <a:gd name="T36" fmla="*/ 388 w 3813"/>
                <a:gd name="T37" fmla="*/ 2940 h 4512"/>
                <a:gd name="T38" fmla="*/ 305 w 3813"/>
                <a:gd name="T39" fmla="*/ 3316 h 4512"/>
                <a:gd name="T40" fmla="*/ 1005 w 3813"/>
                <a:gd name="T41" fmla="*/ 3380 h 4512"/>
                <a:gd name="T42" fmla="*/ 1540 w 3813"/>
                <a:gd name="T43" fmla="*/ 3831 h 4512"/>
                <a:gd name="T44" fmla="*/ 1591 w 3813"/>
                <a:gd name="T45" fmla="*/ 4231 h 4512"/>
                <a:gd name="T46" fmla="*/ 1336 w 3813"/>
                <a:gd name="T47" fmla="*/ 4390 h 4512"/>
                <a:gd name="T48" fmla="*/ 2183 w 3813"/>
                <a:gd name="T49" fmla="*/ 4403 h 4512"/>
                <a:gd name="T50" fmla="*/ 2596 w 3813"/>
                <a:gd name="T51" fmla="*/ 4250 h 4512"/>
                <a:gd name="T52" fmla="*/ 3086 w 3813"/>
                <a:gd name="T53" fmla="*/ 3882 h 4512"/>
                <a:gd name="T54" fmla="*/ 3392 w 3813"/>
                <a:gd name="T55" fmla="*/ 3882 h 4512"/>
                <a:gd name="T56" fmla="*/ 3551 w 3813"/>
                <a:gd name="T57" fmla="*/ 3971 h 4512"/>
                <a:gd name="T58" fmla="*/ 3666 w 3813"/>
                <a:gd name="T59" fmla="*/ 3513 h 4512"/>
                <a:gd name="T60" fmla="*/ 3666 w 3813"/>
                <a:gd name="T61" fmla="*/ 3068 h 4512"/>
                <a:gd name="T62" fmla="*/ 3341 w 3813"/>
                <a:gd name="T63" fmla="*/ 2788 h 4512"/>
                <a:gd name="T64" fmla="*/ 3570 w 3813"/>
                <a:gd name="T65" fmla="*/ 2425 h 4512"/>
                <a:gd name="T66" fmla="*/ 3679 w 3813"/>
                <a:gd name="T67" fmla="*/ 2132 h 4512"/>
                <a:gd name="T68" fmla="*/ 3602 w 3813"/>
                <a:gd name="T69" fmla="*/ 1718 h 4512"/>
                <a:gd name="T70" fmla="*/ 3570 w 3813"/>
                <a:gd name="T71" fmla="*/ 1477 h 4512"/>
                <a:gd name="T72" fmla="*/ 3227 w 3813"/>
                <a:gd name="T73" fmla="*/ 141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3" h="4512">
                  <a:moveTo>
                    <a:pt x="3227" y="1413"/>
                  </a:moveTo>
                  <a:lnTo>
                    <a:pt x="3227" y="1413"/>
                  </a:lnTo>
                  <a:cubicBezTo>
                    <a:pt x="3099" y="1375"/>
                    <a:pt x="3099" y="1311"/>
                    <a:pt x="2985" y="1356"/>
                  </a:cubicBezTo>
                  <a:cubicBezTo>
                    <a:pt x="2870" y="1400"/>
                    <a:pt x="2883" y="1254"/>
                    <a:pt x="2883" y="1254"/>
                  </a:cubicBezTo>
                  <a:cubicBezTo>
                    <a:pt x="3004" y="1101"/>
                    <a:pt x="2762" y="738"/>
                    <a:pt x="2495" y="738"/>
                  </a:cubicBezTo>
                  <a:cubicBezTo>
                    <a:pt x="2227" y="738"/>
                    <a:pt x="2297" y="878"/>
                    <a:pt x="2202" y="878"/>
                  </a:cubicBezTo>
                  <a:cubicBezTo>
                    <a:pt x="2106" y="878"/>
                    <a:pt x="1954" y="929"/>
                    <a:pt x="1915" y="967"/>
                  </a:cubicBezTo>
                  <a:cubicBezTo>
                    <a:pt x="1877" y="1006"/>
                    <a:pt x="1489" y="929"/>
                    <a:pt x="1489" y="929"/>
                  </a:cubicBezTo>
                  <a:cubicBezTo>
                    <a:pt x="1165" y="127"/>
                    <a:pt x="1031" y="764"/>
                    <a:pt x="1031" y="382"/>
                  </a:cubicBezTo>
                  <a:cubicBezTo>
                    <a:pt x="1031" y="0"/>
                    <a:pt x="636" y="38"/>
                    <a:pt x="636" y="38"/>
                  </a:cubicBezTo>
                  <a:cubicBezTo>
                    <a:pt x="636" y="38"/>
                    <a:pt x="324" y="248"/>
                    <a:pt x="229" y="286"/>
                  </a:cubicBezTo>
                  <a:cubicBezTo>
                    <a:pt x="140" y="325"/>
                    <a:pt x="51" y="452"/>
                    <a:pt x="38" y="477"/>
                  </a:cubicBezTo>
                  <a:cubicBezTo>
                    <a:pt x="146" y="522"/>
                    <a:pt x="286" y="598"/>
                    <a:pt x="305" y="694"/>
                  </a:cubicBezTo>
                  <a:cubicBezTo>
                    <a:pt x="331" y="853"/>
                    <a:pt x="178" y="1076"/>
                    <a:pt x="197" y="1146"/>
                  </a:cubicBezTo>
                  <a:cubicBezTo>
                    <a:pt x="229" y="1337"/>
                    <a:pt x="0" y="1197"/>
                    <a:pt x="0" y="1337"/>
                  </a:cubicBezTo>
                  <a:cubicBezTo>
                    <a:pt x="0" y="1483"/>
                    <a:pt x="210" y="1502"/>
                    <a:pt x="165" y="1661"/>
                  </a:cubicBezTo>
                  <a:cubicBezTo>
                    <a:pt x="121" y="1820"/>
                    <a:pt x="121" y="1979"/>
                    <a:pt x="121" y="2062"/>
                  </a:cubicBezTo>
                  <a:cubicBezTo>
                    <a:pt x="121" y="2145"/>
                    <a:pt x="254" y="2336"/>
                    <a:pt x="254" y="2463"/>
                  </a:cubicBezTo>
                  <a:cubicBezTo>
                    <a:pt x="254" y="2590"/>
                    <a:pt x="318" y="2940"/>
                    <a:pt x="388" y="2940"/>
                  </a:cubicBezTo>
                  <a:cubicBezTo>
                    <a:pt x="439" y="2940"/>
                    <a:pt x="286" y="3144"/>
                    <a:pt x="305" y="3316"/>
                  </a:cubicBezTo>
                  <a:cubicBezTo>
                    <a:pt x="426" y="3424"/>
                    <a:pt x="757" y="3380"/>
                    <a:pt x="1005" y="3380"/>
                  </a:cubicBezTo>
                  <a:cubicBezTo>
                    <a:pt x="1254" y="3380"/>
                    <a:pt x="1311" y="3831"/>
                    <a:pt x="1540" y="3831"/>
                  </a:cubicBezTo>
                  <a:cubicBezTo>
                    <a:pt x="1769" y="3831"/>
                    <a:pt x="1648" y="4168"/>
                    <a:pt x="1591" y="4231"/>
                  </a:cubicBezTo>
                  <a:cubicBezTo>
                    <a:pt x="1540" y="4282"/>
                    <a:pt x="1349" y="4327"/>
                    <a:pt x="1336" y="4390"/>
                  </a:cubicBezTo>
                  <a:cubicBezTo>
                    <a:pt x="1559" y="4511"/>
                    <a:pt x="2094" y="4492"/>
                    <a:pt x="2183" y="4403"/>
                  </a:cubicBezTo>
                  <a:cubicBezTo>
                    <a:pt x="2278" y="4301"/>
                    <a:pt x="2457" y="4250"/>
                    <a:pt x="2596" y="4250"/>
                  </a:cubicBezTo>
                  <a:cubicBezTo>
                    <a:pt x="2737" y="4250"/>
                    <a:pt x="2972" y="3933"/>
                    <a:pt x="3086" y="3882"/>
                  </a:cubicBezTo>
                  <a:cubicBezTo>
                    <a:pt x="3201" y="3831"/>
                    <a:pt x="3265" y="3882"/>
                    <a:pt x="3392" y="3882"/>
                  </a:cubicBezTo>
                  <a:cubicBezTo>
                    <a:pt x="3443" y="3882"/>
                    <a:pt x="3500" y="3920"/>
                    <a:pt x="3551" y="3971"/>
                  </a:cubicBezTo>
                  <a:cubicBezTo>
                    <a:pt x="3602" y="3819"/>
                    <a:pt x="3666" y="3589"/>
                    <a:pt x="3666" y="3513"/>
                  </a:cubicBezTo>
                  <a:cubicBezTo>
                    <a:pt x="3666" y="3386"/>
                    <a:pt x="3513" y="3214"/>
                    <a:pt x="3666" y="3068"/>
                  </a:cubicBezTo>
                  <a:cubicBezTo>
                    <a:pt x="3812" y="2915"/>
                    <a:pt x="3341" y="2966"/>
                    <a:pt x="3341" y="2788"/>
                  </a:cubicBezTo>
                  <a:cubicBezTo>
                    <a:pt x="3341" y="2698"/>
                    <a:pt x="3475" y="2559"/>
                    <a:pt x="3570" y="2425"/>
                  </a:cubicBezTo>
                  <a:cubicBezTo>
                    <a:pt x="3666" y="2291"/>
                    <a:pt x="3717" y="2170"/>
                    <a:pt x="3679" y="2132"/>
                  </a:cubicBezTo>
                  <a:cubicBezTo>
                    <a:pt x="3679" y="2132"/>
                    <a:pt x="3551" y="1839"/>
                    <a:pt x="3602" y="1718"/>
                  </a:cubicBezTo>
                  <a:cubicBezTo>
                    <a:pt x="3634" y="1636"/>
                    <a:pt x="3596" y="1547"/>
                    <a:pt x="3570" y="1477"/>
                  </a:cubicBezTo>
                  <a:cubicBezTo>
                    <a:pt x="3386" y="1540"/>
                    <a:pt x="3341" y="1451"/>
                    <a:pt x="3227" y="14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7" name="Freeform 504"/>
            <p:cNvSpPr>
              <a:spLocks noChangeArrowheads="1"/>
            </p:cNvSpPr>
            <p:nvPr/>
          </p:nvSpPr>
          <p:spPr bwMode="auto">
            <a:xfrm>
              <a:off x="17455035" y="4407395"/>
              <a:ext cx="1841018" cy="1813961"/>
            </a:xfrm>
            <a:custGeom>
              <a:avLst/>
              <a:gdLst>
                <a:gd name="T0" fmla="*/ 3577 w 3585"/>
                <a:gd name="T1" fmla="*/ 955 h 3534"/>
                <a:gd name="T2" fmla="*/ 3577 w 3585"/>
                <a:gd name="T3" fmla="*/ 955 h 3534"/>
                <a:gd name="T4" fmla="*/ 3265 w 3585"/>
                <a:gd name="T5" fmla="*/ 783 h 3534"/>
                <a:gd name="T6" fmla="*/ 2979 w 3585"/>
                <a:gd name="T7" fmla="*/ 885 h 3534"/>
                <a:gd name="T8" fmla="*/ 2712 w 3585"/>
                <a:gd name="T9" fmla="*/ 764 h 3534"/>
                <a:gd name="T10" fmla="*/ 2317 w 3585"/>
                <a:gd name="T11" fmla="*/ 586 h 3534"/>
                <a:gd name="T12" fmla="*/ 1706 w 3585"/>
                <a:gd name="T13" fmla="*/ 255 h 3534"/>
                <a:gd name="T14" fmla="*/ 1490 w 3585"/>
                <a:gd name="T15" fmla="*/ 300 h 3534"/>
                <a:gd name="T16" fmla="*/ 936 w 3585"/>
                <a:gd name="T17" fmla="*/ 166 h 3534"/>
                <a:gd name="T18" fmla="*/ 809 w 3585"/>
                <a:gd name="T19" fmla="*/ 166 h 3534"/>
                <a:gd name="T20" fmla="*/ 618 w 3585"/>
                <a:gd name="T21" fmla="*/ 7 h 3534"/>
                <a:gd name="T22" fmla="*/ 618 w 3585"/>
                <a:gd name="T23" fmla="*/ 7 h 3534"/>
                <a:gd name="T24" fmla="*/ 446 w 3585"/>
                <a:gd name="T25" fmla="*/ 96 h 3534"/>
                <a:gd name="T26" fmla="*/ 217 w 3585"/>
                <a:gd name="T27" fmla="*/ 140 h 3534"/>
                <a:gd name="T28" fmla="*/ 51 w 3585"/>
                <a:gd name="T29" fmla="*/ 681 h 3534"/>
                <a:gd name="T30" fmla="*/ 89 w 3585"/>
                <a:gd name="T31" fmla="*/ 802 h 3534"/>
                <a:gd name="T32" fmla="*/ 191 w 3585"/>
                <a:gd name="T33" fmla="*/ 1235 h 3534"/>
                <a:gd name="T34" fmla="*/ 153 w 3585"/>
                <a:gd name="T35" fmla="*/ 1636 h 3534"/>
                <a:gd name="T36" fmla="*/ 153 w 3585"/>
                <a:gd name="T37" fmla="*/ 1763 h 3534"/>
                <a:gd name="T38" fmla="*/ 351 w 3585"/>
                <a:gd name="T39" fmla="*/ 2031 h 3534"/>
                <a:gd name="T40" fmla="*/ 815 w 3585"/>
                <a:gd name="T41" fmla="*/ 2323 h 3534"/>
                <a:gd name="T42" fmla="*/ 815 w 3585"/>
                <a:gd name="T43" fmla="*/ 2482 h 3534"/>
                <a:gd name="T44" fmla="*/ 1051 w 3585"/>
                <a:gd name="T45" fmla="*/ 2622 h 3534"/>
                <a:gd name="T46" fmla="*/ 1197 w 3585"/>
                <a:gd name="T47" fmla="*/ 2928 h 3534"/>
                <a:gd name="T48" fmla="*/ 1502 w 3585"/>
                <a:gd name="T49" fmla="*/ 3380 h 3534"/>
                <a:gd name="T50" fmla="*/ 1738 w 3585"/>
                <a:gd name="T51" fmla="*/ 3144 h 3534"/>
                <a:gd name="T52" fmla="*/ 1922 w 3585"/>
                <a:gd name="T53" fmla="*/ 3335 h 3534"/>
                <a:gd name="T54" fmla="*/ 2215 w 3585"/>
                <a:gd name="T55" fmla="*/ 3335 h 3534"/>
                <a:gd name="T56" fmla="*/ 2737 w 3585"/>
                <a:gd name="T57" fmla="*/ 3533 h 3534"/>
                <a:gd name="T58" fmla="*/ 3144 w 3585"/>
                <a:gd name="T59" fmla="*/ 2444 h 3534"/>
                <a:gd name="T60" fmla="*/ 3043 w 3585"/>
                <a:gd name="T61" fmla="*/ 1980 h 3534"/>
                <a:gd name="T62" fmla="*/ 3227 w 3585"/>
                <a:gd name="T63" fmla="*/ 1693 h 3534"/>
                <a:gd name="T64" fmla="*/ 2979 w 3585"/>
                <a:gd name="T65" fmla="*/ 1451 h 3534"/>
                <a:gd name="T66" fmla="*/ 2864 w 3585"/>
                <a:gd name="T67" fmla="*/ 1140 h 3534"/>
                <a:gd name="T68" fmla="*/ 3444 w 3585"/>
                <a:gd name="T69" fmla="*/ 1089 h 3534"/>
                <a:gd name="T70" fmla="*/ 3584 w 3585"/>
                <a:gd name="T71" fmla="*/ 961 h 3534"/>
                <a:gd name="T72" fmla="*/ 3577 w 3585"/>
                <a:gd name="T73" fmla="*/ 955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85" h="3534">
                  <a:moveTo>
                    <a:pt x="3577" y="955"/>
                  </a:moveTo>
                  <a:lnTo>
                    <a:pt x="3577" y="955"/>
                  </a:lnTo>
                  <a:cubicBezTo>
                    <a:pt x="3380" y="764"/>
                    <a:pt x="3265" y="783"/>
                    <a:pt x="3265" y="783"/>
                  </a:cubicBezTo>
                  <a:cubicBezTo>
                    <a:pt x="3176" y="802"/>
                    <a:pt x="3062" y="917"/>
                    <a:pt x="2979" y="885"/>
                  </a:cubicBezTo>
                  <a:cubicBezTo>
                    <a:pt x="2903" y="860"/>
                    <a:pt x="2864" y="688"/>
                    <a:pt x="2712" y="764"/>
                  </a:cubicBezTo>
                  <a:cubicBezTo>
                    <a:pt x="2413" y="923"/>
                    <a:pt x="2317" y="586"/>
                    <a:pt x="2317" y="586"/>
                  </a:cubicBezTo>
                  <a:cubicBezTo>
                    <a:pt x="2184" y="185"/>
                    <a:pt x="1795" y="159"/>
                    <a:pt x="1706" y="255"/>
                  </a:cubicBezTo>
                  <a:cubicBezTo>
                    <a:pt x="1611" y="344"/>
                    <a:pt x="1490" y="300"/>
                    <a:pt x="1490" y="300"/>
                  </a:cubicBezTo>
                  <a:cubicBezTo>
                    <a:pt x="1318" y="134"/>
                    <a:pt x="1076" y="108"/>
                    <a:pt x="936" y="166"/>
                  </a:cubicBezTo>
                  <a:cubicBezTo>
                    <a:pt x="802" y="223"/>
                    <a:pt x="809" y="166"/>
                    <a:pt x="809" y="166"/>
                  </a:cubicBezTo>
                  <a:cubicBezTo>
                    <a:pt x="751" y="0"/>
                    <a:pt x="618" y="51"/>
                    <a:pt x="618" y="7"/>
                  </a:cubicBezTo>
                  <a:lnTo>
                    <a:pt x="618" y="7"/>
                  </a:lnTo>
                  <a:cubicBezTo>
                    <a:pt x="561" y="51"/>
                    <a:pt x="490" y="96"/>
                    <a:pt x="446" y="96"/>
                  </a:cubicBezTo>
                  <a:cubicBezTo>
                    <a:pt x="357" y="96"/>
                    <a:pt x="261" y="0"/>
                    <a:pt x="217" y="140"/>
                  </a:cubicBezTo>
                  <a:cubicBezTo>
                    <a:pt x="166" y="287"/>
                    <a:pt x="198" y="535"/>
                    <a:pt x="51" y="681"/>
                  </a:cubicBezTo>
                  <a:cubicBezTo>
                    <a:pt x="51" y="681"/>
                    <a:pt x="89" y="719"/>
                    <a:pt x="89" y="802"/>
                  </a:cubicBezTo>
                  <a:cubicBezTo>
                    <a:pt x="89" y="885"/>
                    <a:pt x="77" y="1120"/>
                    <a:pt x="191" y="1235"/>
                  </a:cubicBezTo>
                  <a:cubicBezTo>
                    <a:pt x="306" y="1350"/>
                    <a:pt x="0" y="1375"/>
                    <a:pt x="153" y="1636"/>
                  </a:cubicBezTo>
                  <a:cubicBezTo>
                    <a:pt x="153" y="1636"/>
                    <a:pt x="223" y="1693"/>
                    <a:pt x="153" y="1763"/>
                  </a:cubicBezTo>
                  <a:cubicBezTo>
                    <a:pt x="77" y="1840"/>
                    <a:pt x="230" y="1986"/>
                    <a:pt x="351" y="2031"/>
                  </a:cubicBezTo>
                  <a:cubicBezTo>
                    <a:pt x="471" y="2075"/>
                    <a:pt x="815" y="2323"/>
                    <a:pt x="815" y="2323"/>
                  </a:cubicBezTo>
                  <a:cubicBezTo>
                    <a:pt x="815" y="2323"/>
                    <a:pt x="713" y="2482"/>
                    <a:pt x="815" y="2482"/>
                  </a:cubicBezTo>
                  <a:cubicBezTo>
                    <a:pt x="917" y="2482"/>
                    <a:pt x="1006" y="2514"/>
                    <a:pt x="1051" y="2622"/>
                  </a:cubicBezTo>
                  <a:cubicBezTo>
                    <a:pt x="1101" y="2724"/>
                    <a:pt x="1254" y="2813"/>
                    <a:pt x="1197" y="2928"/>
                  </a:cubicBezTo>
                  <a:cubicBezTo>
                    <a:pt x="1146" y="3023"/>
                    <a:pt x="1337" y="3265"/>
                    <a:pt x="1502" y="3380"/>
                  </a:cubicBezTo>
                  <a:cubicBezTo>
                    <a:pt x="1566" y="3297"/>
                    <a:pt x="1693" y="3106"/>
                    <a:pt x="1738" y="3144"/>
                  </a:cubicBezTo>
                  <a:cubicBezTo>
                    <a:pt x="1782" y="3195"/>
                    <a:pt x="1808" y="3361"/>
                    <a:pt x="1922" y="3335"/>
                  </a:cubicBezTo>
                  <a:cubicBezTo>
                    <a:pt x="2043" y="3303"/>
                    <a:pt x="2094" y="3335"/>
                    <a:pt x="2215" y="3335"/>
                  </a:cubicBezTo>
                  <a:cubicBezTo>
                    <a:pt x="2330" y="3335"/>
                    <a:pt x="2623" y="3431"/>
                    <a:pt x="2737" y="3533"/>
                  </a:cubicBezTo>
                  <a:cubicBezTo>
                    <a:pt x="2922" y="3227"/>
                    <a:pt x="3144" y="2444"/>
                    <a:pt x="3144" y="2444"/>
                  </a:cubicBezTo>
                  <a:cubicBezTo>
                    <a:pt x="2883" y="2362"/>
                    <a:pt x="2985" y="2107"/>
                    <a:pt x="3043" y="1980"/>
                  </a:cubicBezTo>
                  <a:cubicBezTo>
                    <a:pt x="3100" y="1852"/>
                    <a:pt x="3227" y="1865"/>
                    <a:pt x="3227" y="1693"/>
                  </a:cubicBezTo>
                  <a:cubicBezTo>
                    <a:pt x="3227" y="1521"/>
                    <a:pt x="2979" y="1534"/>
                    <a:pt x="2979" y="1451"/>
                  </a:cubicBezTo>
                  <a:cubicBezTo>
                    <a:pt x="2979" y="1369"/>
                    <a:pt x="2763" y="1241"/>
                    <a:pt x="2864" y="1140"/>
                  </a:cubicBezTo>
                  <a:cubicBezTo>
                    <a:pt x="2960" y="1044"/>
                    <a:pt x="3297" y="1089"/>
                    <a:pt x="3444" y="1089"/>
                  </a:cubicBezTo>
                  <a:cubicBezTo>
                    <a:pt x="3520" y="1089"/>
                    <a:pt x="3558" y="1025"/>
                    <a:pt x="3584" y="961"/>
                  </a:cubicBezTo>
                  <a:cubicBezTo>
                    <a:pt x="3577" y="961"/>
                    <a:pt x="3577" y="961"/>
                    <a:pt x="3577" y="95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8" name="Freeform 505"/>
            <p:cNvSpPr>
              <a:spLocks noChangeArrowheads="1"/>
            </p:cNvSpPr>
            <p:nvPr/>
          </p:nvSpPr>
          <p:spPr bwMode="auto">
            <a:xfrm>
              <a:off x="16334121" y="3882002"/>
              <a:ext cx="1893101" cy="2588462"/>
            </a:xfrm>
            <a:custGeom>
              <a:avLst/>
              <a:gdLst>
                <a:gd name="T0" fmla="*/ 3380 w 3686"/>
                <a:gd name="T1" fmla="*/ 3952 h 5041"/>
                <a:gd name="T2" fmla="*/ 3380 w 3686"/>
                <a:gd name="T3" fmla="*/ 3952 h 5041"/>
                <a:gd name="T4" fmla="*/ 3234 w 3686"/>
                <a:gd name="T5" fmla="*/ 3646 h 5041"/>
                <a:gd name="T6" fmla="*/ 2998 w 3686"/>
                <a:gd name="T7" fmla="*/ 3506 h 5041"/>
                <a:gd name="T8" fmla="*/ 2998 w 3686"/>
                <a:gd name="T9" fmla="*/ 3347 h 5041"/>
                <a:gd name="T10" fmla="*/ 2534 w 3686"/>
                <a:gd name="T11" fmla="*/ 3055 h 5041"/>
                <a:gd name="T12" fmla="*/ 2336 w 3686"/>
                <a:gd name="T13" fmla="*/ 2787 h 5041"/>
                <a:gd name="T14" fmla="*/ 2336 w 3686"/>
                <a:gd name="T15" fmla="*/ 2660 h 5041"/>
                <a:gd name="T16" fmla="*/ 2374 w 3686"/>
                <a:gd name="T17" fmla="*/ 2259 h 5041"/>
                <a:gd name="T18" fmla="*/ 2272 w 3686"/>
                <a:gd name="T19" fmla="*/ 1826 h 5041"/>
                <a:gd name="T20" fmla="*/ 2234 w 3686"/>
                <a:gd name="T21" fmla="*/ 1705 h 5041"/>
                <a:gd name="T22" fmla="*/ 2400 w 3686"/>
                <a:gd name="T23" fmla="*/ 1164 h 5041"/>
                <a:gd name="T24" fmla="*/ 2629 w 3686"/>
                <a:gd name="T25" fmla="*/ 1120 h 5041"/>
                <a:gd name="T26" fmla="*/ 2801 w 3686"/>
                <a:gd name="T27" fmla="*/ 1031 h 5041"/>
                <a:gd name="T28" fmla="*/ 2203 w 3686"/>
                <a:gd name="T29" fmla="*/ 655 h 5041"/>
                <a:gd name="T30" fmla="*/ 2069 w 3686"/>
                <a:gd name="T31" fmla="*/ 63 h 5041"/>
                <a:gd name="T32" fmla="*/ 1878 w 3686"/>
                <a:gd name="T33" fmla="*/ 184 h 5041"/>
                <a:gd name="T34" fmla="*/ 1872 w 3686"/>
                <a:gd name="T35" fmla="*/ 337 h 5041"/>
                <a:gd name="T36" fmla="*/ 1280 w 3686"/>
                <a:gd name="T37" fmla="*/ 394 h 5041"/>
                <a:gd name="T38" fmla="*/ 981 w 3686"/>
                <a:gd name="T39" fmla="*/ 1062 h 5041"/>
                <a:gd name="T40" fmla="*/ 987 w 3686"/>
                <a:gd name="T41" fmla="*/ 1457 h 5041"/>
                <a:gd name="T42" fmla="*/ 541 w 3686"/>
                <a:gd name="T43" fmla="*/ 1622 h 5041"/>
                <a:gd name="T44" fmla="*/ 548 w 3686"/>
                <a:gd name="T45" fmla="*/ 1877 h 5041"/>
                <a:gd name="T46" fmla="*/ 242 w 3686"/>
                <a:gd name="T47" fmla="*/ 2615 h 5041"/>
                <a:gd name="T48" fmla="*/ 230 w 3686"/>
                <a:gd name="T49" fmla="*/ 2615 h 5041"/>
                <a:gd name="T50" fmla="*/ 401 w 3686"/>
                <a:gd name="T51" fmla="*/ 3067 h 5041"/>
                <a:gd name="T52" fmla="*/ 102 w 3686"/>
                <a:gd name="T53" fmla="*/ 3366 h 5041"/>
                <a:gd name="T54" fmla="*/ 102 w 3686"/>
                <a:gd name="T55" fmla="*/ 3538 h 5041"/>
                <a:gd name="T56" fmla="*/ 497 w 3686"/>
                <a:gd name="T57" fmla="*/ 3882 h 5041"/>
                <a:gd name="T58" fmla="*/ 955 w 3686"/>
                <a:gd name="T59" fmla="*/ 4429 h 5041"/>
                <a:gd name="T60" fmla="*/ 1381 w 3686"/>
                <a:gd name="T61" fmla="*/ 4467 h 5041"/>
                <a:gd name="T62" fmla="*/ 1668 w 3686"/>
                <a:gd name="T63" fmla="*/ 4378 h 5041"/>
                <a:gd name="T64" fmla="*/ 1961 w 3686"/>
                <a:gd name="T65" fmla="*/ 4238 h 5041"/>
                <a:gd name="T66" fmla="*/ 2349 w 3686"/>
                <a:gd name="T67" fmla="*/ 4754 h 5041"/>
                <a:gd name="T68" fmla="*/ 2451 w 3686"/>
                <a:gd name="T69" fmla="*/ 4856 h 5041"/>
                <a:gd name="T70" fmla="*/ 2693 w 3686"/>
                <a:gd name="T71" fmla="*/ 4913 h 5041"/>
                <a:gd name="T72" fmla="*/ 3036 w 3686"/>
                <a:gd name="T73" fmla="*/ 4977 h 5041"/>
                <a:gd name="T74" fmla="*/ 3043 w 3686"/>
                <a:gd name="T75" fmla="*/ 4888 h 5041"/>
                <a:gd name="T76" fmla="*/ 3405 w 3686"/>
                <a:gd name="T77" fmla="*/ 4875 h 5041"/>
                <a:gd name="T78" fmla="*/ 3456 w 3686"/>
                <a:gd name="T79" fmla="*/ 4569 h 5041"/>
                <a:gd name="T80" fmla="*/ 3666 w 3686"/>
                <a:gd name="T81" fmla="*/ 4423 h 5041"/>
                <a:gd name="T82" fmla="*/ 3685 w 3686"/>
                <a:gd name="T83" fmla="*/ 4404 h 5041"/>
                <a:gd name="T84" fmla="*/ 3380 w 3686"/>
                <a:gd name="T85" fmla="*/ 3952 h 5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86" h="5041">
                  <a:moveTo>
                    <a:pt x="3380" y="3952"/>
                  </a:moveTo>
                  <a:lnTo>
                    <a:pt x="3380" y="3952"/>
                  </a:lnTo>
                  <a:cubicBezTo>
                    <a:pt x="3437" y="3837"/>
                    <a:pt x="3284" y="3748"/>
                    <a:pt x="3234" y="3646"/>
                  </a:cubicBezTo>
                  <a:cubicBezTo>
                    <a:pt x="3189" y="3538"/>
                    <a:pt x="3100" y="3506"/>
                    <a:pt x="2998" y="3506"/>
                  </a:cubicBezTo>
                  <a:cubicBezTo>
                    <a:pt x="2896" y="3506"/>
                    <a:pt x="2998" y="3347"/>
                    <a:pt x="2998" y="3347"/>
                  </a:cubicBezTo>
                  <a:cubicBezTo>
                    <a:pt x="2998" y="3347"/>
                    <a:pt x="2654" y="3099"/>
                    <a:pt x="2534" y="3055"/>
                  </a:cubicBezTo>
                  <a:cubicBezTo>
                    <a:pt x="2413" y="3010"/>
                    <a:pt x="2260" y="2864"/>
                    <a:pt x="2336" y="2787"/>
                  </a:cubicBezTo>
                  <a:cubicBezTo>
                    <a:pt x="2406" y="2717"/>
                    <a:pt x="2336" y="2660"/>
                    <a:pt x="2336" y="2660"/>
                  </a:cubicBezTo>
                  <a:cubicBezTo>
                    <a:pt x="2183" y="2399"/>
                    <a:pt x="2489" y="2374"/>
                    <a:pt x="2374" y="2259"/>
                  </a:cubicBezTo>
                  <a:cubicBezTo>
                    <a:pt x="2260" y="2144"/>
                    <a:pt x="2272" y="1909"/>
                    <a:pt x="2272" y="1826"/>
                  </a:cubicBezTo>
                  <a:cubicBezTo>
                    <a:pt x="2272" y="1743"/>
                    <a:pt x="2234" y="1705"/>
                    <a:pt x="2234" y="1705"/>
                  </a:cubicBezTo>
                  <a:cubicBezTo>
                    <a:pt x="2381" y="1559"/>
                    <a:pt x="2349" y="1311"/>
                    <a:pt x="2400" y="1164"/>
                  </a:cubicBezTo>
                  <a:cubicBezTo>
                    <a:pt x="2444" y="1024"/>
                    <a:pt x="2540" y="1120"/>
                    <a:pt x="2629" y="1120"/>
                  </a:cubicBezTo>
                  <a:cubicBezTo>
                    <a:pt x="2673" y="1120"/>
                    <a:pt x="2744" y="1075"/>
                    <a:pt x="2801" y="1031"/>
                  </a:cubicBezTo>
                  <a:cubicBezTo>
                    <a:pt x="2782" y="980"/>
                    <a:pt x="2323" y="706"/>
                    <a:pt x="2203" y="655"/>
                  </a:cubicBezTo>
                  <a:cubicBezTo>
                    <a:pt x="2082" y="604"/>
                    <a:pt x="2133" y="127"/>
                    <a:pt x="2069" y="63"/>
                  </a:cubicBezTo>
                  <a:cubicBezTo>
                    <a:pt x="2012" y="0"/>
                    <a:pt x="1827" y="63"/>
                    <a:pt x="1878" y="184"/>
                  </a:cubicBezTo>
                  <a:cubicBezTo>
                    <a:pt x="1929" y="305"/>
                    <a:pt x="1872" y="337"/>
                    <a:pt x="1872" y="337"/>
                  </a:cubicBezTo>
                  <a:cubicBezTo>
                    <a:pt x="1522" y="407"/>
                    <a:pt x="1356" y="420"/>
                    <a:pt x="1280" y="394"/>
                  </a:cubicBezTo>
                  <a:cubicBezTo>
                    <a:pt x="1280" y="942"/>
                    <a:pt x="783" y="916"/>
                    <a:pt x="981" y="1062"/>
                  </a:cubicBezTo>
                  <a:cubicBezTo>
                    <a:pt x="1184" y="1215"/>
                    <a:pt x="1044" y="1457"/>
                    <a:pt x="987" y="1457"/>
                  </a:cubicBezTo>
                  <a:cubicBezTo>
                    <a:pt x="930" y="1457"/>
                    <a:pt x="605" y="1559"/>
                    <a:pt x="541" y="1622"/>
                  </a:cubicBezTo>
                  <a:cubicBezTo>
                    <a:pt x="471" y="1693"/>
                    <a:pt x="497" y="1832"/>
                    <a:pt x="548" y="1877"/>
                  </a:cubicBezTo>
                  <a:cubicBezTo>
                    <a:pt x="592" y="1928"/>
                    <a:pt x="414" y="2615"/>
                    <a:pt x="242" y="2615"/>
                  </a:cubicBezTo>
                  <a:cubicBezTo>
                    <a:pt x="236" y="2615"/>
                    <a:pt x="230" y="2615"/>
                    <a:pt x="230" y="2615"/>
                  </a:cubicBezTo>
                  <a:cubicBezTo>
                    <a:pt x="210" y="2876"/>
                    <a:pt x="351" y="3016"/>
                    <a:pt x="401" y="3067"/>
                  </a:cubicBezTo>
                  <a:cubicBezTo>
                    <a:pt x="465" y="3124"/>
                    <a:pt x="204" y="3265"/>
                    <a:pt x="102" y="3366"/>
                  </a:cubicBezTo>
                  <a:cubicBezTo>
                    <a:pt x="0" y="3468"/>
                    <a:pt x="102" y="3538"/>
                    <a:pt x="102" y="3538"/>
                  </a:cubicBezTo>
                  <a:cubicBezTo>
                    <a:pt x="102" y="3538"/>
                    <a:pt x="497" y="3500"/>
                    <a:pt x="497" y="3882"/>
                  </a:cubicBezTo>
                  <a:cubicBezTo>
                    <a:pt x="497" y="4264"/>
                    <a:pt x="631" y="3627"/>
                    <a:pt x="955" y="4429"/>
                  </a:cubicBezTo>
                  <a:cubicBezTo>
                    <a:pt x="955" y="4429"/>
                    <a:pt x="1343" y="4506"/>
                    <a:pt x="1381" y="4467"/>
                  </a:cubicBezTo>
                  <a:cubicBezTo>
                    <a:pt x="1420" y="4429"/>
                    <a:pt x="1572" y="4378"/>
                    <a:pt x="1668" y="4378"/>
                  </a:cubicBezTo>
                  <a:cubicBezTo>
                    <a:pt x="1763" y="4378"/>
                    <a:pt x="1693" y="4238"/>
                    <a:pt x="1961" y="4238"/>
                  </a:cubicBezTo>
                  <a:cubicBezTo>
                    <a:pt x="2228" y="4238"/>
                    <a:pt x="2470" y="4601"/>
                    <a:pt x="2349" y="4754"/>
                  </a:cubicBezTo>
                  <a:cubicBezTo>
                    <a:pt x="2349" y="4754"/>
                    <a:pt x="2336" y="4900"/>
                    <a:pt x="2451" y="4856"/>
                  </a:cubicBezTo>
                  <a:cubicBezTo>
                    <a:pt x="2565" y="4811"/>
                    <a:pt x="2565" y="4875"/>
                    <a:pt x="2693" y="4913"/>
                  </a:cubicBezTo>
                  <a:cubicBezTo>
                    <a:pt x="2807" y="4951"/>
                    <a:pt x="2852" y="5040"/>
                    <a:pt x="3036" y="4977"/>
                  </a:cubicBezTo>
                  <a:cubicBezTo>
                    <a:pt x="3030" y="4938"/>
                    <a:pt x="3024" y="4900"/>
                    <a:pt x="3043" y="4888"/>
                  </a:cubicBezTo>
                  <a:cubicBezTo>
                    <a:pt x="3094" y="4830"/>
                    <a:pt x="3355" y="4996"/>
                    <a:pt x="3405" y="4875"/>
                  </a:cubicBezTo>
                  <a:cubicBezTo>
                    <a:pt x="3456" y="4747"/>
                    <a:pt x="3393" y="4684"/>
                    <a:pt x="3456" y="4569"/>
                  </a:cubicBezTo>
                  <a:cubicBezTo>
                    <a:pt x="3520" y="4455"/>
                    <a:pt x="3609" y="4480"/>
                    <a:pt x="3666" y="4423"/>
                  </a:cubicBezTo>
                  <a:cubicBezTo>
                    <a:pt x="3673" y="4423"/>
                    <a:pt x="3679" y="4410"/>
                    <a:pt x="3685" y="4404"/>
                  </a:cubicBezTo>
                  <a:cubicBezTo>
                    <a:pt x="3520" y="4289"/>
                    <a:pt x="3329" y="4047"/>
                    <a:pt x="3380" y="395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9" name="Freeform 506"/>
            <p:cNvSpPr>
              <a:spLocks noChangeArrowheads="1"/>
            </p:cNvSpPr>
            <p:nvPr/>
          </p:nvSpPr>
          <p:spPr bwMode="auto">
            <a:xfrm>
              <a:off x="18861276" y="4815026"/>
              <a:ext cx="855971" cy="1755081"/>
            </a:xfrm>
            <a:custGeom>
              <a:avLst/>
              <a:gdLst>
                <a:gd name="T0" fmla="*/ 1648 w 1669"/>
                <a:gd name="T1" fmla="*/ 356 h 3418"/>
                <a:gd name="T2" fmla="*/ 1648 w 1669"/>
                <a:gd name="T3" fmla="*/ 356 h 3418"/>
                <a:gd name="T4" fmla="*/ 847 w 1669"/>
                <a:gd name="T5" fmla="*/ 165 h 3418"/>
                <a:gd name="T6" fmla="*/ 707 w 1669"/>
                <a:gd name="T7" fmla="*/ 293 h 3418"/>
                <a:gd name="T8" fmla="*/ 127 w 1669"/>
                <a:gd name="T9" fmla="*/ 344 h 3418"/>
                <a:gd name="T10" fmla="*/ 242 w 1669"/>
                <a:gd name="T11" fmla="*/ 655 h 3418"/>
                <a:gd name="T12" fmla="*/ 490 w 1669"/>
                <a:gd name="T13" fmla="*/ 897 h 3418"/>
                <a:gd name="T14" fmla="*/ 306 w 1669"/>
                <a:gd name="T15" fmla="*/ 1184 h 3418"/>
                <a:gd name="T16" fmla="*/ 407 w 1669"/>
                <a:gd name="T17" fmla="*/ 1648 h 3418"/>
                <a:gd name="T18" fmla="*/ 0 w 1669"/>
                <a:gd name="T19" fmla="*/ 2737 h 3418"/>
                <a:gd name="T20" fmla="*/ 13 w 1669"/>
                <a:gd name="T21" fmla="*/ 2743 h 3418"/>
                <a:gd name="T22" fmla="*/ 427 w 1669"/>
                <a:gd name="T23" fmla="*/ 3354 h 3418"/>
                <a:gd name="T24" fmla="*/ 732 w 1669"/>
                <a:gd name="T25" fmla="*/ 3392 h 3418"/>
                <a:gd name="T26" fmla="*/ 936 w 1669"/>
                <a:gd name="T27" fmla="*/ 3112 h 3418"/>
                <a:gd name="T28" fmla="*/ 853 w 1669"/>
                <a:gd name="T29" fmla="*/ 2908 h 3418"/>
                <a:gd name="T30" fmla="*/ 891 w 1669"/>
                <a:gd name="T31" fmla="*/ 2469 h 3418"/>
                <a:gd name="T32" fmla="*/ 872 w 1669"/>
                <a:gd name="T33" fmla="*/ 2106 h 3418"/>
                <a:gd name="T34" fmla="*/ 1031 w 1669"/>
                <a:gd name="T35" fmla="*/ 1788 h 3418"/>
                <a:gd name="T36" fmla="*/ 1165 w 1669"/>
                <a:gd name="T37" fmla="*/ 1177 h 3418"/>
                <a:gd name="T38" fmla="*/ 1292 w 1669"/>
                <a:gd name="T39" fmla="*/ 910 h 3418"/>
                <a:gd name="T40" fmla="*/ 1362 w 1669"/>
                <a:gd name="T41" fmla="*/ 789 h 3418"/>
                <a:gd name="T42" fmla="*/ 1547 w 1669"/>
                <a:gd name="T43" fmla="*/ 554 h 3418"/>
                <a:gd name="T44" fmla="*/ 1648 w 1669"/>
                <a:gd name="T45" fmla="*/ 356 h 3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9" h="3418">
                  <a:moveTo>
                    <a:pt x="1648" y="356"/>
                  </a:moveTo>
                  <a:lnTo>
                    <a:pt x="1648" y="356"/>
                  </a:lnTo>
                  <a:cubicBezTo>
                    <a:pt x="1057" y="0"/>
                    <a:pt x="1038" y="242"/>
                    <a:pt x="847" y="165"/>
                  </a:cubicBezTo>
                  <a:cubicBezTo>
                    <a:pt x="821" y="229"/>
                    <a:pt x="783" y="293"/>
                    <a:pt x="707" y="293"/>
                  </a:cubicBezTo>
                  <a:cubicBezTo>
                    <a:pt x="560" y="293"/>
                    <a:pt x="223" y="248"/>
                    <a:pt x="127" y="344"/>
                  </a:cubicBezTo>
                  <a:cubicBezTo>
                    <a:pt x="26" y="445"/>
                    <a:pt x="242" y="573"/>
                    <a:pt x="242" y="655"/>
                  </a:cubicBezTo>
                  <a:cubicBezTo>
                    <a:pt x="242" y="738"/>
                    <a:pt x="490" y="725"/>
                    <a:pt x="490" y="897"/>
                  </a:cubicBezTo>
                  <a:cubicBezTo>
                    <a:pt x="490" y="1069"/>
                    <a:pt x="363" y="1056"/>
                    <a:pt x="306" y="1184"/>
                  </a:cubicBezTo>
                  <a:cubicBezTo>
                    <a:pt x="248" y="1311"/>
                    <a:pt x="146" y="1566"/>
                    <a:pt x="407" y="1648"/>
                  </a:cubicBezTo>
                  <a:cubicBezTo>
                    <a:pt x="407" y="1648"/>
                    <a:pt x="185" y="2431"/>
                    <a:pt x="0" y="2737"/>
                  </a:cubicBezTo>
                  <a:cubicBezTo>
                    <a:pt x="7" y="2737"/>
                    <a:pt x="7" y="2743"/>
                    <a:pt x="13" y="2743"/>
                  </a:cubicBezTo>
                  <a:cubicBezTo>
                    <a:pt x="102" y="2838"/>
                    <a:pt x="388" y="3112"/>
                    <a:pt x="427" y="3354"/>
                  </a:cubicBezTo>
                  <a:cubicBezTo>
                    <a:pt x="541" y="3379"/>
                    <a:pt x="662" y="3417"/>
                    <a:pt x="732" y="3392"/>
                  </a:cubicBezTo>
                  <a:cubicBezTo>
                    <a:pt x="853" y="3354"/>
                    <a:pt x="878" y="3163"/>
                    <a:pt x="936" y="3112"/>
                  </a:cubicBezTo>
                  <a:cubicBezTo>
                    <a:pt x="987" y="3061"/>
                    <a:pt x="853" y="2908"/>
                    <a:pt x="853" y="2908"/>
                  </a:cubicBezTo>
                  <a:cubicBezTo>
                    <a:pt x="796" y="2749"/>
                    <a:pt x="885" y="2603"/>
                    <a:pt x="891" y="2469"/>
                  </a:cubicBezTo>
                  <a:cubicBezTo>
                    <a:pt x="904" y="2259"/>
                    <a:pt x="872" y="2106"/>
                    <a:pt x="872" y="2106"/>
                  </a:cubicBezTo>
                  <a:cubicBezTo>
                    <a:pt x="1018" y="1960"/>
                    <a:pt x="1031" y="1788"/>
                    <a:pt x="1031" y="1788"/>
                  </a:cubicBezTo>
                  <a:cubicBezTo>
                    <a:pt x="1031" y="1445"/>
                    <a:pt x="1222" y="1330"/>
                    <a:pt x="1165" y="1177"/>
                  </a:cubicBezTo>
                  <a:cubicBezTo>
                    <a:pt x="1108" y="1018"/>
                    <a:pt x="1292" y="974"/>
                    <a:pt x="1292" y="910"/>
                  </a:cubicBezTo>
                  <a:cubicBezTo>
                    <a:pt x="1292" y="840"/>
                    <a:pt x="1362" y="789"/>
                    <a:pt x="1362" y="789"/>
                  </a:cubicBezTo>
                  <a:cubicBezTo>
                    <a:pt x="1642" y="681"/>
                    <a:pt x="1547" y="554"/>
                    <a:pt x="1547" y="554"/>
                  </a:cubicBezTo>
                  <a:cubicBezTo>
                    <a:pt x="1668" y="433"/>
                    <a:pt x="1648" y="356"/>
                    <a:pt x="1648" y="35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30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31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32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3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France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3240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map"/>
          <p:cNvGrpSpPr/>
          <p:nvPr/>
        </p:nvGrpSpPr>
        <p:grpSpPr>
          <a:xfrm>
            <a:off x="4612898" y="827405"/>
            <a:ext cx="3698271" cy="3488691"/>
            <a:chOff x="12898875" y="3276917"/>
            <a:chExt cx="8617982" cy="8129603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  <a:effectLst/>
        </p:grpSpPr>
        <p:sp>
          <p:nvSpPr>
            <p:cNvPr id="31" name="Freeform 30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2" name="Freeform 31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3" name="Freeform 32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4" name="Freeform 33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5" name="Freeform 34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6" name="Freeform 35"/>
            <p:cNvSpPr>
              <a:spLocks noChangeArrowheads="1"/>
            </p:cNvSpPr>
            <p:nvPr/>
          </p:nvSpPr>
          <p:spPr bwMode="auto">
            <a:xfrm>
              <a:off x="18847261" y="7333958"/>
              <a:ext cx="2669596" cy="2367091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7" name="Freeform 36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5" name="group"/>
          <p:cNvGrpSpPr/>
          <p:nvPr/>
        </p:nvGrpSpPr>
        <p:grpSpPr>
          <a:xfrm>
            <a:off x="638347" y="1391530"/>
            <a:ext cx="3573613" cy="2360440"/>
            <a:chOff x="6041186" y="324116"/>
            <a:chExt cx="3930976" cy="2360440"/>
          </a:xfrm>
        </p:grpSpPr>
        <p:sp>
          <p:nvSpPr>
            <p:cNvPr id="16" name="text box"/>
            <p:cNvSpPr txBox="1"/>
            <p:nvPr/>
          </p:nvSpPr>
          <p:spPr>
            <a:xfrm>
              <a:off x="6041186" y="1207228"/>
              <a:ext cx="3772558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7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Australia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6058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" name="map"/>
          <p:cNvGrpSpPr/>
          <p:nvPr/>
        </p:nvGrpSpPr>
        <p:grpSpPr>
          <a:xfrm>
            <a:off x="4240448" y="1141270"/>
            <a:ext cx="4243605" cy="2860960"/>
            <a:chOff x="1601788" y="1089025"/>
            <a:chExt cx="6932612" cy="4672013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122" name="Freeform 1"/>
            <p:cNvSpPr>
              <a:spLocks noChangeArrowheads="1"/>
            </p:cNvSpPr>
            <p:nvPr/>
          </p:nvSpPr>
          <p:spPr bwMode="auto">
            <a:xfrm>
              <a:off x="1925638" y="2303463"/>
              <a:ext cx="1239837" cy="1395412"/>
            </a:xfrm>
            <a:custGeom>
              <a:avLst/>
              <a:gdLst>
                <a:gd name="T0" fmla="*/ 482 w 3442"/>
                <a:gd name="T1" fmla="*/ 23 h 3878"/>
                <a:gd name="T2" fmla="*/ 583 w 3442"/>
                <a:gd name="T3" fmla="*/ 135 h 3878"/>
                <a:gd name="T4" fmla="*/ 673 w 3442"/>
                <a:gd name="T5" fmla="*/ 202 h 3878"/>
                <a:gd name="T6" fmla="*/ 606 w 3442"/>
                <a:gd name="T7" fmla="*/ 269 h 3878"/>
                <a:gd name="T8" fmla="*/ 449 w 3442"/>
                <a:gd name="T9" fmla="*/ 146 h 3878"/>
                <a:gd name="T10" fmla="*/ 102 w 3442"/>
                <a:gd name="T11" fmla="*/ 79 h 3878"/>
                <a:gd name="T12" fmla="*/ 113 w 3442"/>
                <a:gd name="T13" fmla="*/ 180 h 3878"/>
                <a:gd name="T14" fmla="*/ 269 w 3442"/>
                <a:gd name="T15" fmla="*/ 337 h 3878"/>
                <a:gd name="T16" fmla="*/ 471 w 3442"/>
                <a:gd name="T17" fmla="*/ 583 h 3878"/>
                <a:gd name="T18" fmla="*/ 595 w 3442"/>
                <a:gd name="T19" fmla="*/ 639 h 3878"/>
                <a:gd name="T20" fmla="*/ 695 w 3442"/>
                <a:gd name="T21" fmla="*/ 740 h 3878"/>
                <a:gd name="T22" fmla="*/ 864 w 3442"/>
                <a:gd name="T23" fmla="*/ 897 h 3878"/>
                <a:gd name="T24" fmla="*/ 1031 w 3442"/>
                <a:gd name="T25" fmla="*/ 875 h 3878"/>
                <a:gd name="T26" fmla="*/ 1155 w 3442"/>
                <a:gd name="T27" fmla="*/ 897 h 3878"/>
                <a:gd name="T28" fmla="*/ 1222 w 3442"/>
                <a:gd name="T29" fmla="*/ 897 h 3878"/>
                <a:gd name="T30" fmla="*/ 1233 w 3442"/>
                <a:gd name="T31" fmla="*/ 1020 h 3878"/>
                <a:gd name="T32" fmla="*/ 1435 w 3442"/>
                <a:gd name="T33" fmla="*/ 1244 h 3878"/>
                <a:gd name="T34" fmla="*/ 1614 w 3442"/>
                <a:gd name="T35" fmla="*/ 1311 h 3878"/>
                <a:gd name="T36" fmla="*/ 1738 w 3442"/>
                <a:gd name="T37" fmla="*/ 1547 h 3878"/>
                <a:gd name="T38" fmla="*/ 1805 w 3442"/>
                <a:gd name="T39" fmla="*/ 1962 h 3878"/>
                <a:gd name="T40" fmla="*/ 1760 w 3442"/>
                <a:gd name="T41" fmla="*/ 2309 h 3878"/>
                <a:gd name="T42" fmla="*/ 1861 w 3442"/>
                <a:gd name="T43" fmla="*/ 2432 h 3878"/>
                <a:gd name="T44" fmla="*/ 1973 w 3442"/>
                <a:gd name="T45" fmla="*/ 2566 h 3878"/>
                <a:gd name="T46" fmla="*/ 2152 w 3442"/>
                <a:gd name="T47" fmla="*/ 2724 h 3878"/>
                <a:gd name="T48" fmla="*/ 2589 w 3442"/>
                <a:gd name="T49" fmla="*/ 3081 h 3878"/>
                <a:gd name="T50" fmla="*/ 2903 w 3442"/>
                <a:gd name="T51" fmla="*/ 3350 h 3878"/>
                <a:gd name="T52" fmla="*/ 2982 w 3442"/>
                <a:gd name="T53" fmla="*/ 3664 h 3878"/>
                <a:gd name="T54" fmla="*/ 3116 w 3442"/>
                <a:gd name="T55" fmla="*/ 3821 h 3878"/>
                <a:gd name="T56" fmla="*/ 3396 w 3442"/>
                <a:gd name="T57" fmla="*/ 3361 h 3878"/>
                <a:gd name="T58" fmla="*/ 3195 w 3442"/>
                <a:gd name="T59" fmla="*/ 3081 h 3878"/>
                <a:gd name="T60" fmla="*/ 2971 w 3442"/>
                <a:gd name="T61" fmla="*/ 2802 h 3878"/>
                <a:gd name="T62" fmla="*/ 2892 w 3442"/>
                <a:gd name="T63" fmla="*/ 2869 h 3878"/>
                <a:gd name="T64" fmla="*/ 2836 w 3442"/>
                <a:gd name="T65" fmla="*/ 2937 h 3878"/>
                <a:gd name="T66" fmla="*/ 2623 w 3442"/>
                <a:gd name="T67" fmla="*/ 2600 h 3878"/>
                <a:gd name="T68" fmla="*/ 2589 w 3442"/>
                <a:gd name="T69" fmla="*/ 2242 h 3878"/>
                <a:gd name="T70" fmla="*/ 2365 w 3442"/>
                <a:gd name="T71" fmla="*/ 1793 h 3878"/>
                <a:gd name="T72" fmla="*/ 2343 w 3442"/>
                <a:gd name="T73" fmla="*/ 1468 h 3878"/>
                <a:gd name="T74" fmla="*/ 2208 w 3442"/>
                <a:gd name="T75" fmla="*/ 1121 h 3878"/>
                <a:gd name="T76" fmla="*/ 1995 w 3442"/>
                <a:gd name="T77" fmla="*/ 919 h 3878"/>
                <a:gd name="T78" fmla="*/ 2063 w 3442"/>
                <a:gd name="T79" fmla="*/ 1087 h 3878"/>
                <a:gd name="T80" fmla="*/ 1973 w 3442"/>
                <a:gd name="T81" fmla="*/ 1065 h 3878"/>
                <a:gd name="T82" fmla="*/ 1917 w 3442"/>
                <a:gd name="T83" fmla="*/ 830 h 3878"/>
                <a:gd name="T84" fmla="*/ 1760 w 3442"/>
                <a:gd name="T85" fmla="*/ 482 h 3878"/>
                <a:gd name="T86" fmla="*/ 1525 w 3442"/>
                <a:gd name="T87" fmla="*/ 202 h 3878"/>
                <a:gd name="T88" fmla="*/ 583 w 3442"/>
                <a:gd name="T89" fmla="*/ 0 h 3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42" h="3878">
                  <a:moveTo>
                    <a:pt x="538" y="45"/>
                  </a:moveTo>
                  <a:lnTo>
                    <a:pt x="538" y="45"/>
                  </a:lnTo>
                  <a:cubicBezTo>
                    <a:pt x="516" y="45"/>
                    <a:pt x="505" y="23"/>
                    <a:pt x="482" y="23"/>
                  </a:cubicBezTo>
                  <a:cubicBezTo>
                    <a:pt x="471" y="11"/>
                    <a:pt x="505" y="68"/>
                    <a:pt x="516" y="79"/>
                  </a:cubicBezTo>
                  <a:cubicBezTo>
                    <a:pt x="538" y="90"/>
                    <a:pt x="572" y="45"/>
                    <a:pt x="595" y="68"/>
                  </a:cubicBezTo>
                  <a:cubicBezTo>
                    <a:pt x="606" y="101"/>
                    <a:pt x="595" y="124"/>
                    <a:pt x="583" y="135"/>
                  </a:cubicBezTo>
                  <a:cubicBezTo>
                    <a:pt x="572" y="157"/>
                    <a:pt x="595" y="168"/>
                    <a:pt x="617" y="157"/>
                  </a:cubicBezTo>
                  <a:cubicBezTo>
                    <a:pt x="628" y="157"/>
                    <a:pt x="617" y="191"/>
                    <a:pt x="640" y="180"/>
                  </a:cubicBezTo>
                  <a:cubicBezTo>
                    <a:pt x="662" y="168"/>
                    <a:pt x="673" y="191"/>
                    <a:pt x="673" y="202"/>
                  </a:cubicBezTo>
                  <a:cubicBezTo>
                    <a:pt x="684" y="213"/>
                    <a:pt x="707" y="191"/>
                    <a:pt x="718" y="213"/>
                  </a:cubicBezTo>
                  <a:cubicBezTo>
                    <a:pt x="729" y="236"/>
                    <a:pt x="684" y="236"/>
                    <a:pt x="662" y="247"/>
                  </a:cubicBezTo>
                  <a:cubicBezTo>
                    <a:pt x="651" y="258"/>
                    <a:pt x="617" y="269"/>
                    <a:pt x="606" y="269"/>
                  </a:cubicBezTo>
                  <a:cubicBezTo>
                    <a:pt x="583" y="269"/>
                    <a:pt x="583" y="202"/>
                    <a:pt x="550" y="191"/>
                  </a:cubicBezTo>
                  <a:cubicBezTo>
                    <a:pt x="516" y="180"/>
                    <a:pt x="494" y="180"/>
                    <a:pt x="494" y="157"/>
                  </a:cubicBezTo>
                  <a:cubicBezTo>
                    <a:pt x="482" y="124"/>
                    <a:pt x="471" y="113"/>
                    <a:pt x="449" y="146"/>
                  </a:cubicBezTo>
                  <a:cubicBezTo>
                    <a:pt x="438" y="180"/>
                    <a:pt x="382" y="191"/>
                    <a:pt x="359" y="180"/>
                  </a:cubicBezTo>
                  <a:cubicBezTo>
                    <a:pt x="326" y="168"/>
                    <a:pt x="258" y="101"/>
                    <a:pt x="225" y="101"/>
                  </a:cubicBezTo>
                  <a:cubicBezTo>
                    <a:pt x="180" y="90"/>
                    <a:pt x="135" y="90"/>
                    <a:pt x="102" y="79"/>
                  </a:cubicBezTo>
                  <a:cubicBezTo>
                    <a:pt x="57" y="68"/>
                    <a:pt x="23" y="56"/>
                    <a:pt x="12" y="56"/>
                  </a:cubicBezTo>
                  <a:cubicBezTo>
                    <a:pt x="0" y="56"/>
                    <a:pt x="12" y="90"/>
                    <a:pt x="45" y="101"/>
                  </a:cubicBezTo>
                  <a:cubicBezTo>
                    <a:pt x="79" y="124"/>
                    <a:pt x="102" y="157"/>
                    <a:pt x="113" y="180"/>
                  </a:cubicBezTo>
                  <a:cubicBezTo>
                    <a:pt x="113" y="202"/>
                    <a:pt x="158" y="191"/>
                    <a:pt x="180" y="191"/>
                  </a:cubicBezTo>
                  <a:cubicBezTo>
                    <a:pt x="202" y="191"/>
                    <a:pt x="213" y="224"/>
                    <a:pt x="213" y="247"/>
                  </a:cubicBezTo>
                  <a:cubicBezTo>
                    <a:pt x="225" y="280"/>
                    <a:pt x="236" y="325"/>
                    <a:pt x="269" y="337"/>
                  </a:cubicBezTo>
                  <a:cubicBezTo>
                    <a:pt x="303" y="359"/>
                    <a:pt x="371" y="393"/>
                    <a:pt x="382" y="437"/>
                  </a:cubicBezTo>
                  <a:cubicBezTo>
                    <a:pt x="382" y="482"/>
                    <a:pt x="371" y="549"/>
                    <a:pt x="393" y="572"/>
                  </a:cubicBezTo>
                  <a:cubicBezTo>
                    <a:pt x="415" y="594"/>
                    <a:pt x="449" y="594"/>
                    <a:pt x="471" y="583"/>
                  </a:cubicBezTo>
                  <a:cubicBezTo>
                    <a:pt x="505" y="583"/>
                    <a:pt x="516" y="594"/>
                    <a:pt x="516" y="617"/>
                  </a:cubicBezTo>
                  <a:cubicBezTo>
                    <a:pt x="516" y="639"/>
                    <a:pt x="550" y="650"/>
                    <a:pt x="572" y="639"/>
                  </a:cubicBezTo>
                  <a:cubicBezTo>
                    <a:pt x="595" y="617"/>
                    <a:pt x="595" y="617"/>
                    <a:pt x="595" y="639"/>
                  </a:cubicBezTo>
                  <a:cubicBezTo>
                    <a:pt x="595" y="673"/>
                    <a:pt x="606" y="684"/>
                    <a:pt x="617" y="684"/>
                  </a:cubicBezTo>
                  <a:cubicBezTo>
                    <a:pt x="640" y="684"/>
                    <a:pt x="651" y="706"/>
                    <a:pt x="651" y="717"/>
                  </a:cubicBezTo>
                  <a:cubicBezTo>
                    <a:pt x="651" y="740"/>
                    <a:pt x="662" y="751"/>
                    <a:pt x="695" y="740"/>
                  </a:cubicBezTo>
                  <a:cubicBezTo>
                    <a:pt x="729" y="729"/>
                    <a:pt x="774" y="729"/>
                    <a:pt x="785" y="740"/>
                  </a:cubicBezTo>
                  <a:cubicBezTo>
                    <a:pt x="796" y="751"/>
                    <a:pt x="774" y="796"/>
                    <a:pt x="796" y="818"/>
                  </a:cubicBezTo>
                  <a:cubicBezTo>
                    <a:pt x="819" y="830"/>
                    <a:pt x="852" y="863"/>
                    <a:pt x="864" y="897"/>
                  </a:cubicBezTo>
                  <a:cubicBezTo>
                    <a:pt x="886" y="919"/>
                    <a:pt x="897" y="953"/>
                    <a:pt x="920" y="953"/>
                  </a:cubicBezTo>
                  <a:cubicBezTo>
                    <a:pt x="942" y="953"/>
                    <a:pt x="964" y="931"/>
                    <a:pt x="976" y="908"/>
                  </a:cubicBezTo>
                  <a:cubicBezTo>
                    <a:pt x="976" y="886"/>
                    <a:pt x="1009" y="897"/>
                    <a:pt x="1031" y="875"/>
                  </a:cubicBezTo>
                  <a:cubicBezTo>
                    <a:pt x="1043" y="863"/>
                    <a:pt x="1054" y="863"/>
                    <a:pt x="1054" y="897"/>
                  </a:cubicBezTo>
                  <a:cubicBezTo>
                    <a:pt x="1054" y="931"/>
                    <a:pt x="1065" y="942"/>
                    <a:pt x="1110" y="931"/>
                  </a:cubicBezTo>
                  <a:cubicBezTo>
                    <a:pt x="1155" y="931"/>
                    <a:pt x="1133" y="897"/>
                    <a:pt x="1155" y="897"/>
                  </a:cubicBezTo>
                  <a:cubicBezTo>
                    <a:pt x="1177" y="897"/>
                    <a:pt x="1200" y="886"/>
                    <a:pt x="1189" y="852"/>
                  </a:cubicBezTo>
                  <a:cubicBezTo>
                    <a:pt x="1189" y="818"/>
                    <a:pt x="1200" y="796"/>
                    <a:pt x="1211" y="807"/>
                  </a:cubicBezTo>
                  <a:cubicBezTo>
                    <a:pt x="1211" y="818"/>
                    <a:pt x="1211" y="875"/>
                    <a:pt x="1222" y="897"/>
                  </a:cubicBezTo>
                  <a:cubicBezTo>
                    <a:pt x="1222" y="919"/>
                    <a:pt x="1244" y="919"/>
                    <a:pt x="1222" y="942"/>
                  </a:cubicBezTo>
                  <a:cubicBezTo>
                    <a:pt x="1211" y="975"/>
                    <a:pt x="1189" y="986"/>
                    <a:pt x="1189" y="1009"/>
                  </a:cubicBezTo>
                  <a:cubicBezTo>
                    <a:pt x="1189" y="1031"/>
                    <a:pt x="1200" y="1031"/>
                    <a:pt x="1233" y="1020"/>
                  </a:cubicBezTo>
                  <a:cubicBezTo>
                    <a:pt x="1267" y="1020"/>
                    <a:pt x="1278" y="1020"/>
                    <a:pt x="1278" y="1042"/>
                  </a:cubicBezTo>
                  <a:cubicBezTo>
                    <a:pt x="1278" y="1076"/>
                    <a:pt x="1289" y="1099"/>
                    <a:pt x="1312" y="1121"/>
                  </a:cubicBezTo>
                  <a:cubicBezTo>
                    <a:pt x="1334" y="1132"/>
                    <a:pt x="1413" y="1233"/>
                    <a:pt x="1435" y="1244"/>
                  </a:cubicBezTo>
                  <a:cubicBezTo>
                    <a:pt x="1446" y="1267"/>
                    <a:pt x="1469" y="1300"/>
                    <a:pt x="1469" y="1311"/>
                  </a:cubicBezTo>
                  <a:cubicBezTo>
                    <a:pt x="1469" y="1323"/>
                    <a:pt x="1491" y="1323"/>
                    <a:pt x="1525" y="1311"/>
                  </a:cubicBezTo>
                  <a:cubicBezTo>
                    <a:pt x="1547" y="1300"/>
                    <a:pt x="1592" y="1300"/>
                    <a:pt x="1614" y="1311"/>
                  </a:cubicBezTo>
                  <a:cubicBezTo>
                    <a:pt x="1637" y="1334"/>
                    <a:pt x="1671" y="1424"/>
                    <a:pt x="1682" y="1446"/>
                  </a:cubicBezTo>
                  <a:cubicBezTo>
                    <a:pt x="1682" y="1468"/>
                    <a:pt x="1682" y="1491"/>
                    <a:pt x="1704" y="1491"/>
                  </a:cubicBezTo>
                  <a:cubicBezTo>
                    <a:pt x="1726" y="1491"/>
                    <a:pt x="1726" y="1502"/>
                    <a:pt x="1738" y="1547"/>
                  </a:cubicBezTo>
                  <a:cubicBezTo>
                    <a:pt x="1749" y="1592"/>
                    <a:pt x="1794" y="1659"/>
                    <a:pt x="1805" y="1681"/>
                  </a:cubicBezTo>
                  <a:cubicBezTo>
                    <a:pt x="1816" y="1704"/>
                    <a:pt x="1827" y="1771"/>
                    <a:pt x="1827" y="1838"/>
                  </a:cubicBezTo>
                  <a:cubicBezTo>
                    <a:pt x="1827" y="1906"/>
                    <a:pt x="1827" y="1939"/>
                    <a:pt x="1805" y="1962"/>
                  </a:cubicBezTo>
                  <a:cubicBezTo>
                    <a:pt x="1794" y="1984"/>
                    <a:pt x="1760" y="2051"/>
                    <a:pt x="1760" y="2096"/>
                  </a:cubicBezTo>
                  <a:cubicBezTo>
                    <a:pt x="1760" y="2141"/>
                    <a:pt x="1782" y="2175"/>
                    <a:pt x="1771" y="2208"/>
                  </a:cubicBezTo>
                  <a:cubicBezTo>
                    <a:pt x="1749" y="2242"/>
                    <a:pt x="1749" y="2275"/>
                    <a:pt x="1760" y="2309"/>
                  </a:cubicBezTo>
                  <a:cubicBezTo>
                    <a:pt x="1771" y="2342"/>
                    <a:pt x="1771" y="2387"/>
                    <a:pt x="1782" y="2399"/>
                  </a:cubicBezTo>
                  <a:cubicBezTo>
                    <a:pt x="1794" y="2421"/>
                    <a:pt x="1816" y="2354"/>
                    <a:pt x="1827" y="2376"/>
                  </a:cubicBezTo>
                  <a:cubicBezTo>
                    <a:pt x="1827" y="2399"/>
                    <a:pt x="1838" y="2443"/>
                    <a:pt x="1861" y="2432"/>
                  </a:cubicBezTo>
                  <a:cubicBezTo>
                    <a:pt x="1872" y="2421"/>
                    <a:pt x="1895" y="2410"/>
                    <a:pt x="1895" y="2432"/>
                  </a:cubicBezTo>
                  <a:cubicBezTo>
                    <a:pt x="1895" y="2455"/>
                    <a:pt x="1883" y="2511"/>
                    <a:pt x="1917" y="2511"/>
                  </a:cubicBezTo>
                  <a:cubicBezTo>
                    <a:pt x="1951" y="2511"/>
                    <a:pt x="1962" y="2544"/>
                    <a:pt x="1973" y="2566"/>
                  </a:cubicBezTo>
                  <a:cubicBezTo>
                    <a:pt x="1973" y="2578"/>
                    <a:pt x="1995" y="2611"/>
                    <a:pt x="2029" y="2589"/>
                  </a:cubicBezTo>
                  <a:cubicBezTo>
                    <a:pt x="2051" y="2578"/>
                    <a:pt x="2063" y="2578"/>
                    <a:pt x="2063" y="2600"/>
                  </a:cubicBezTo>
                  <a:cubicBezTo>
                    <a:pt x="2063" y="2623"/>
                    <a:pt x="2096" y="2679"/>
                    <a:pt x="2152" y="2724"/>
                  </a:cubicBezTo>
                  <a:cubicBezTo>
                    <a:pt x="2208" y="2768"/>
                    <a:pt x="2331" y="2835"/>
                    <a:pt x="2365" y="2858"/>
                  </a:cubicBezTo>
                  <a:cubicBezTo>
                    <a:pt x="2410" y="2880"/>
                    <a:pt x="2466" y="2981"/>
                    <a:pt x="2522" y="3014"/>
                  </a:cubicBezTo>
                  <a:cubicBezTo>
                    <a:pt x="2567" y="3047"/>
                    <a:pt x="2578" y="3036"/>
                    <a:pt x="2589" y="3081"/>
                  </a:cubicBezTo>
                  <a:cubicBezTo>
                    <a:pt x="2612" y="3126"/>
                    <a:pt x="2634" y="3171"/>
                    <a:pt x="2690" y="3193"/>
                  </a:cubicBezTo>
                  <a:cubicBezTo>
                    <a:pt x="2746" y="3227"/>
                    <a:pt x="2780" y="3249"/>
                    <a:pt x="2825" y="3249"/>
                  </a:cubicBezTo>
                  <a:cubicBezTo>
                    <a:pt x="2858" y="3260"/>
                    <a:pt x="2881" y="3294"/>
                    <a:pt x="2903" y="3350"/>
                  </a:cubicBezTo>
                  <a:cubicBezTo>
                    <a:pt x="2926" y="3406"/>
                    <a:pt x="2926" y="3451"/>
                    <a:pt x="2948" y="3462"/>
                  </a:cubicBezTo>
                  <a:cubicBezTo>
                    <a:pt x="2959" y="3462"/>
                    <a:pt x="2959" y="3541"/>
                    <a:pt x="2982" y="3574"/>
                  </a:cubicBezTo>
                  <a:cubicBezTo>
                    <a:pt x="2993" y="3619"/>
                    <a:pt x="2993" y="3653"/>
                    <a:pt x="2982" y="3664"/>
                  </a:cubicBezTo>
                  <a:cubicBezTo>
                    <a:pt x="2959" y="3675"/>
                    <a:pt x="2971" y="3742"/>
                    <a:pt x="2993" y="3754"/>
                  </a:cubicBezTo>
                  <a:cubicBezTo>
                    <a:pt x="3015" y="3765"/>
                    <a:pt x="3015" y="3809"/>
                    <a:pt x="3015" y="3821"/>
                  </a:cubicBezTo>
                  <a:cubicBezTo>
                    <a:pt x="3026" y="3843"/>
                    <a:pt x="3049" y="3877"/>
                    <a:pt x="3116" y="3821"/>
                  </a:cubicBezTo>
                  <a:cubicBezTo>
                    <a:pt x="3183" y="3776"/>
                    <a:pt x="3284" y="3709"/>
                    <a:pt x="3307" y="3675"/>
                  </a:cubicBezTo>
                  <a:cubicBezTo>
                    <a:pt x="3329" y="3653"/>
                    <a:pt x="3407" y="3563"/>
                    <a:pt x="3430" y="3529"/>
                  </a:cubicBezTo>
                  <a:cubicBezTo>
                    <a:pt x="3441" y="3496"/>
                    <a:pt x="3430" y="3406"/>
                    <a:pt x="3396" y="3361"/>
                  </a:cubicBezTo>
                  <a:cubicBezTo>
                    <a:pt x="3374" y="3316"/>
                    <a:pt x="3351" y="3305"/>
                    <a:pt x="3329" y="3283"/>
                  </a:cubicBezTo>
                  <a:cubicBezTo>
                    <a:pt x="3295" y="3260"/>
                    <a:pt x="3284" y="3193"/>
                    <a:pt x="3262" y="3171"/>
                  </a:cubicBezTo>
                  <a:cubicBezTo>
                    <a:pt x="3251" y="3148"/>
                    <a:pt x="3206" y="3103"/>
                    <a:pt x="3195" y="3081"/>
                  </a:cubicBezTo>
                  <a:cubicBezTo>
                    <a:pt x="3172" y="3059"/>
                    <a:pt x="3172" y="3025"/>
                    <a:pt x="3127" y="3003"/>
                  </a:cubicBezTo>
                  <a:cubicBezTo>
                    <a:pt x="3094" y="2970"/>
                    <a:pt x="3094" y="2937"/>
                    <a:pt x="3038" y="2903"/>
                  </a:cubicBezTo>
                  <a:cubicBezTo>
                    <a:pt x="2993" y="2858"/>
                    <a:pt x="2982" y="2824"/>
                    <a:pt x="2971" y="2802"/>
                  </a:cubicBezTo>
                  <a:cubicBezTo>
                    <a:pt x="2959" y="2791"/>
                    <a:pt x="2948" y="2768"/>
                    <a:pt x="2926" y="2779"/>
                  </a:cubicBezTo>
                  <a:cubicBezTo>
                    <a:pt x="2903" y="2779"/>
                    <a:pt x="2903" y="2791"/>
                    <a:pt x="2914" y="2824"/>
                  </a:cubicBezTo>
                  <a:cubicBezTo>
                    <a:pt x="2926" y="2858"/>
                    <a:pt x="2914" y="2858"/>
                    <a:pt x="2892" y="2869"/>
                  </a:cubicBezTo>
                  <a:cubicBezTo>
                    <a:pt x="2869" y="2869"/>
                    <a:pt x="2858" y="2914"/>
                    <a:pt x="2892" y="2914"/>
                  </a:cubicBezTo>
                  <a:cubicBezTo>
                    <a:pt x="2926" y="2903"/>
                    <a:pt x="2937" y="2948"/>
                    <a:pt x="2903" y="2970"/>
                  </a:cubicBezTo>
                  <a:cubicBezTo>
                    <a:pt x="2869" y="2992"/>
                    <a:pt x="2825" y="2970"/>
                    <a:pt x="2836" y="2937"/>
                  </a:cubicBezTo>
                  <a:cubicBezTo>
                    <a:pt x="2836" y="2903"/>
                    <a:pt x="2825" y="2880"/>
                    <a:pt x="2791" y="2847"/>
                  </a:cubicBezTo>
                  <a:cubicBezTo>
                    <a:pt x="2769" y="2824"/>
                    <a:pt x="2713" y="2746"/>
                    <a:pt x="2679" y="2701"/>
                  </a:cubicBezTo>
                  <a:cubicBezTo>
                    <a:pt x="2657" y="2656"/>
                    <a:pt x="2623" y="2600"/>
                    <a:pt x="2623" y="2600"/>
                  </a:cubicBezTo>
                  <a:cubicBezTo>
                    <a:pt x="2612" y="2589"/>
                    <a:pt x="2623" y="2544"/>
                    <a:pt x="2623" y="2533"/>
                  </a:cubicBezTo>
                  <a:cubicBezTo>
                    <a:pt x="2634" y="2522"/>
                    <a:pt x="2668" y="2477"/>
                    <a:pt x="2679" y="2432"/>
                  </a:cubicBezTo>
                  <a:cubicBezTo>
                    <a:pt x="2679" y="2387"/>
                    <a:pt x="2634" y="2298"/>
                    <a:pt x="2589" y="2242"/>
                  </a:cubicBezTo>
                  <a:cubicBezTo>
                    <a:pt x="2544" y="2197"/>
                    <a:pt x="2500" y="2141"/>
                    <a:pt x="2511" y="2073"/>
                  </a:cubicBezTo>
                  <a:cubicBezTo>
                    <a:pt x="2511" y="2017"/>
                    <a:pt x="2511" y="1950"/>
                    <a:pt x="2477" y="1917"/>
                  </a:cubicBezTo>
                  <a:cubicBezTo>
                    <a:pt x="2444" y="1894"/>
                    <a:pt x="2388" y="1838"/>
                    <a:pt x="2365" y="1793"/>
                  </a:cubicBezTo>
                  <a:cubicBezTo>
                    <a:pt x="2343" y="1760"/>
                    <a:pt x="2331" y="1681"/>
                    <a:pt x="2320" y="1648"/>
                  </a:cubicBezTo>
                  <a:cubicBezTo>
                    <a:pt x="2298" y="1603"/>
                    <a:pt x="2298" y="1535"/>
                    <a:pt x="2331" y="1513"/>
                  </a:cubicBezTo>
                  <a:cubicBezTo>
                    <a:pt x="2365" y="1480"/>
                    <a:pt x="2354" y="1468"/>
                    <a:pt x="2343" y="1468"/>
                  </a:cubicBezTo>
                  <a:cubicBezTo>
                    <a:pt x="2320" y="1468"/>
                    <a:pt x="2298" y="1435"/>
                    <a:pt x="2298" y="1401"/>
                  </a:cubicBezTo>
                  <a:cubicBezTo>
                    <a:pt x="2287" y="1368"/>
                    <a:pt x="2276" y="1289"/>
                    <a:pt x="2264" y="1255"/>
                  </a:cubicBezTo>
                  <a:cubicBezTo>
                    <a:pt x="2253" y="1211"/>
                    <a:pt x="2242" y="1166"/>
                    <a:pt x="2208" y="1121"/>
                  </a:cubicBezTo>
                  <a:cubicBezTo>
                    <a:pt x="2175" y="1076"/>
                    <a:pt x="2152" y="1031"/>
                    <a:pt x="2141" y="1009"/>
                  </a:cubicBezTo>
                  <a:cubicBezTo>
                    <a:pt x="2119" y="986"/>
                    <a:pt x="2096" y="953"/>
                    <a:pt x="2051" y="919"/>
                  </a:cubicBezTo>
                  <a:cubicBezTo>
                    <a:pt x="2007" y="897"/>
                    <a:pt x="1995" y="897"/>
                    <a:pt x="1995" y="919"/>
                  </a:cubicBezTo>
                  <a:cubicBezTo>
                    <a:pt x="1995" y="942"/>
                    <a:pt x="1995" y="953"/>
                    <a:pt x="2018" y="964"/>
                  </a:cubicBezTo>
                  <a:cubicBezTo>
                    <a:pt x="2040" y="975"/>
                    <a:pt x="2040" y="1009"/>
                    <a:pt x="2029" y="1031"/>
                  </a:cubicBezTo>
                  <a:cubicBezTo>
                    <a:pt x="2018" y="1054"/>
                    <a:pt x="2018" y="1087"/>
                    <a:pt x="2063" y="1087"/>
                  </a:cubicBezTo>
                  <a:cubicBezTo>
                    <a:pt x="2119" y="1087"/>
                    <a:pt x="2130" y="1121"/>
                    <a:pt x="2130" y="1144"/>
                  </a:cubicBezTo>
                  <a:cubicBezTo>
                    <a:pt x="2119" y="1166"/>
                    <a:pt x="2063" y="1177"/>
                    <a:pt x="2040" y="1144"/>
                  </a:cubicBezTo>
                  <a:cubicBezTo>
                    <a:pt x="2007" y="1099"/>
                    <a:pt x="1995" y="1076"/>
                    <a:pt x="1973" y="1065"/>
                  </a:cubicBezTo>
                  <a:cubicBezTo>
                    <a:pt x="1951" y="1054"/>
                    <a:pt x="1928" y="1020"/>
                    <a:pt x="1940" y="986"/>
                  </a:cubicBezTo>
                  <a:cubicBezTo>
                    <a:pt x="1962" y="953"/>
                    <a:pt x="1962" y="931"/>
                    <a:pt x="1951" y="897"/>
                  </a:cubicBezTo>
                  <a:cubicBezTo>
                    <a:pt x="1928" y="863"/>
                    <a:pt x="1917" y="852"/>
                    <a:pt x="1917" y="830"/>
                  </a:cubicBezTo>
                  <a:cubicBezTo>
                    <a:pt x="1906" y="796"/>
                    <a:pt x="1906" y="762"/>
                    <a:pt x="1883" y="740"/>
                  </a:cubicBezTo>
                  <a:cubicBezTo>
                    <a:pt x="1850" y="717"/>
                    <a:pt x="1805" y="684"/>
                    <a:pt x="1794" y="628"/>
                  </a:cubicBezTo>
                  <a:cubicBezTo>
                    <a:pt x="1771" y="572"/>
                    <a:pt x="1760" y="516"/>
                    <a:pt x="1760" y="482"/>
                  </a:cubicBezTo>
                  <a:cubicBezTo>
                    <a:pt x="1749" y="460"/>
                    <a:pt x="1738" y="437"/>
                    <a:pt x="1715" y="426"/>
                  </a:cubicBezTo>
                  <a:cubicBezTo>
                    <a:pt x="1693" y="426"/>
                    <a:pt x="1626" y="404"/>
                    <a:pt x="1592" y="370"/>
                  </a:cubicBezTo>
                  <a:cubicBezTo>
                    <a:pt x="1558" y="325"/>
                    <a:pt x="1525" y="247"/>
                    <a:pt x="1525" y="202"/>
                  </a:cubicBezTo>
                  <a:cubicBezTo>
                    <a:pt x="1513" y="157"/>
                    <a:pt x="1502" y="79"/>
                    <a:pt x="1502" y="79"/>
                  </a:cubicBezTo>
                  <a:lnTo>
                    <a:pt x="1502" y="79"/>
                  </a:lnTo>
                  <a:cubicBezTo>
                    <a:pt x="583" y="0"/>
                    <a:pt x="583" y="0"/>
                    <a:pt x="583" y="0"/>
                  </a:cubicBezTo>
                  <a:cubicBezTo>
                    <a:pt x="572" y="23"/>
                    <a:pt x="561" y="34"/>
                    <a:pt x="538" y="4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3" name="Freeform 2"/>
            <p:cNvSpPr>
              <a:spLocks noChangeArrowheads="1"/>
            </p:cNvSpPr>
            <p:nvPr/>
          </p:nvSpPr>
          <p:spPr bwMode="auto">
            <a:xfrm>
              <a:off x="1601788" y="1089025"/>
              <a:ext cx="863600" cy="1243013"/>
            </a:xfrm>
            <a:custGeom>
              <a:avLst/>
              <a:gdLst>
                <a:gd name="T0" fmla="*/ 1536 w 2399"/>
                <a:gd name="T1" fmla="*/ 3362 h 3453"/>
                <a:gd name="T2" fmla="*/ 2376 w 2399"/>
                <a:gd name="T3" fmla="*/ 3362 h 3453"/>
                <a:gd name="T4" fmla="*/ 2208 w 2399"/>
                <a:gd name="T5" fmla="*/ 3071 h 3453"/>
                <a:gd name="T6" fmla="*/ 2107 w 2399"/>
                <a:gd name="T7" fmla="*/ 2869 h 3453"/>
                <a:gd name="T8" fmla="*/ 2006 w 2399"/>
                <a:gd name="T9" fmla="*/ 2768 h 3453"/>
                <a:gd name="T10" fmla="*/ 2006 w 2399"/>
                <a:gd name="T11" fmla="*/ 2645 h 3453"/>
                <a:gd name="T12" fmla="*/ 1905 w 2399"/>
                <a:gd name="T13" fmla="*/ 2488 h 3453"/>
                <a:gd name="T14" fmla="*/ 1558 w 2399"/>
                <a:gd name="T15" fmla="*/ 2129 h 3453"/>
                <a:gd name="T16" fmla="*/ 1479 w 2399"/>
                <a:gd name="T17" fmla="*/ 2006 h 3453"/>
                <a:gd name="T18" fmla="*/ 1401 w 2399"/>
                <a:gd name="T19" fmla="*/ 1950 h 3453"/>
                <a:gd name="T20" fmla="*/ 1378 w 2399"/>
                <a:gd name="T21" fmla="*/ 1838 h 3453"/>
                <a:gd name="T22" fmla="*/ 1334 w 2399"/>
                <a:gd name="T23" fmla="*/ 1278 h 3453"/>
                <a:gd name="T24" fmla="*/ 1311 w 2399"/>
                <a:gd name="T25" fmla="*/ 908 h 3453"/>
                <a:gd name="T26" fmla="*/ 1322 w 2399"/>
                <a:gd name="T27" fmla="*/ 740 h 3453"/>
                <a:gd name="T28" fmla="*/ 1222 w 2399"/>
                <a:gd name="T29" fmla="*/ 594 h 3453"/>
                <a:gd name="T30" fmla="*/ 1267 w 2399"/>
                <a:gd name="T31" fmla="*/ 549 h 3453"/>
                <a:gd name="T32" fmla="*/ 1278 w 2399"/>
                <a:gd name="T33" fmla="*/ 404 h 3453"/>
                <a:gd name="T34" fmla="*/ 1423 w 2399"/>
                <a:gd name="T35" fmla="*/ 168 h 3453"/>
                <a:gd name="T36" fmla="*/ 1434 w 2399"/>
                <a:gd name="T37" fmla="*/ 168 h 3453"/>
                <a:gd name="T38" fmla="*/ 1468 w 2399"/>
                <a:gd name="T39" fmla="*/ 101 h 3453"/>
                <a:gd name="T40" fmla="*/ 34 w 2399"/>
                <a:gd name="T41" fmla="*/ 11 h 3453"/>
                <a:gd name="T42" fmla="*/ 45 w 2399"/>
                <a:gd name="T43" fmla="*/ 157 h 3453"/>
                <a:gd name="T44" fmla="*/ 67 w 2399"/>
                <a:gd name="T45" fmla="*/ 224 h 3453"/>
                <a:gd name="T46" fmla="*/ 134 w 2399"/>
                <a:gd name="T47" fmla="*/ 381 h 3453"/>
                <a:gd name="T48" fmla="*/ 191 w 2399"/>
                <a:gd name="T49" fmla="*/ 493 h 3453"/>
                <a:gd name="T50" fmla="*/ 258 w 2399"/>
                <a:gd name="T51" fmla="*/ 628 h 3453"/>
                <a:gd name="T52" fmla="*/ 224 w 2399"/>
                <a:gd name="T53" fmla="*/ 673 h 3453"/>
                <a:gd name="T54" fmla="*/ 258 w 2399"/>
                <a:gd name="T55" fmla="*/ 818 h 3453"/>
                <a:gd name="T56" fmla="*/ 403 w 2399"/>
                <a:gd name="T57" fmla="*/ 1132 h 3453"/>
                <a:gd name="T58" fmla="*/ 471 w 2399"/>
                <a:gd name="T59" fmla="*/ 1233 h 3453"/>
                <a:gd name="T60" fmla="*/ 538 w 2399"/>
                <a:gd name="T61" fmla="*/ 1435 h 3453"/>
                <a:gd name="T62" fmla="*/ 572 w 2399"/>
                <a:gd name="T63" fmla="*/ 1625 h 3453"/>
                <a:gd name="T64" fmla="*/ 627 w 2399"/>
                <a:gd name="T65" fmla="*/ 1692 h 3453"/>
                <a:gd name="T66" fmla="*/ 605 w 2399"/>
                <a:gd name="T67" fmla="*/ 1916 h 3453"/>
                <a:gd name="T68" fmla="*/ 706 w 2399"/>
                <a:gd name="T69" fmla="*/ 2017 h 3453"/>
                <a:gd name="T70" fmla="*/ 729 w 2399"/>
                <a:gd name="T71" fmla="*/ 2129 h 3453"/>
                <a:gd name="T72" fmla="*/ 941 w 2399"/>
                <a:gd name="T73" fmla="*/ 2297 h 3453"/>
                <a:gd name="T74" fmla="*/ 1154 w 2399"/>
                <a:gd name="T75" fmla="*/ 2410 h 3453"/>
                <a:gd name="T76" fmla="*/ 1300 w 2399"/>
                <a:gd name="T77" fmla="*/ 2679 h 3453"/>
                <a:gd name="T78" fmla="*/ 1434 w 2399"/>
                <a:gd name="T79" fmla="*/ 2824 h 3453"/>
                <a:gd name="T80" fmla="*/ 1569 w 2399"/>
                <a:gd name="T81" fmla="*/ 2959 h 3453"/>
                <a:gd name="T82" fmla="*/ 1569 w 2399"/>
                <a:gd name="T83" fmla="*/ 3160 h 3453"/>
                <a:gd name="T84" fmla="*/ 1580 w 2399"/>
                <a:gd name="T85" fmla="*/ 3273 h 3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99" h="3453">
                  <a:moveTo>
                    <a:pt x="1547" y="3306"/>
                  </a:moveTo>
                  <a:lnTo>
                    <a:pt x="1547" y="3306"/>
                  </a:lnTo>
                  <a:cubicBezTo>
                    <a:pt x="1536" y="3317"/>
                    <a:pt x="1547" y="3362"/>
                    <a:pt x="1536" y="3362"/>
                  </a:cubicBezTo>
                  <a:cubicBezTo>
                    <a:pt x="1524" y="3373"/>
                    <a:pt x="1502" y="3362"/>
                    <a:pt x="1479" y="3373"/>
                  </a:cubicBezTo>
                  <a:cubicBezTo>
                    <a:pt x="2398" y="3452"/>
                    <a:pt x="2398" y="3452"/>
                    <a:pt x="2398" y="3452"/>
                  </a:cubicBezTo>
                  <a:cubicBezTo>
                    <a:pt x="2398" y="3429"/>
                    <a:pt x="2387" y="3396"/>
                    <a:pt x="2376" y="3362"/>
                  </a:cubicBezTo>
                  <a:cubicBezTo>
                    <a:pt x="2354" y="3340"/>
                    <a:pt x="2342" y="3295"/>
                    <a:pt x="2342" y="3250"/>
                  </a:cubicBezTo>
                  <a:cubicBezTo>
                    <a:pt x="2342" y="3205"/>
                    <a:pt x="2331" y="3160"/>
                    <a:pt x="2309" y="3149"/>
                  </a:cubicBezTo>
                  <a:cubicBezTo>
                    <a:pt x="2298" y="3138"/>
                    <a:pt x="2241" y="3104"/>
                    <a:pt x="2208" y="3071"/>
                  </a:cubicBezTo>
                  <a:cubicBezTo>
                    <a:pt x="2174" y="3037"/>
                    <a:pt x="2174" y="3015"/>
                    <a:pt x="2174" y="2981"/>
                  </a:cubicBezTo>
                  <a:cubicBezTo>
                    <a:pt x="2174" y="2959"/>
                    <a:pt x="2163" y="2880"/>
                    <a:pt x="2140" y="2869"/>
                  </a:cubicBezTo>
                  <a:cubicBezTo>
                    <a:pt x="2129" y="2846"/>
                    <a:pt x="2107" y="2858"/>
                    <a:pt x="2107" y="2869"/>
                  </a:cubicBezTo>
                  <a:cubicBezTo>
                    <a:pt x="2107" y="2891"/>
                    <a:pt x="2085" y="2835"/>
                    <a:pt x="2085" y="2813"/>
                  </a:cubicBezTo>
                  <a:cubicBezTo>
                    <a:pt x="2085" y="2791"/>
                    <a:pt x="2051" y="2746"/>
                    <a:pt x="2029" y="2746"/>
                  </a:cubicBezTo>
                  <a:cubicBezTo>
                    <a:pt x="2006" y="2735"/>
                    <a:pt x="2006" y="2746"/>
                    <a:pt x="2006" y="2768"/>
                  </a:cubicBezTo>
                  <a:cubicBezTo>
                    <a:pt x="2006" y="2779"/>
                    <a:pt x="1995" y="2768"/>
                    <a:pt x="1972" y="2746"/>
                  </a:cubicBezTo>
                  <a:cubicBezTo>
                    <a:pt x="1961" y="2723"/>
                    <a:pt x="1950" y="2701"/>
                    <a:pt x="1972" y="2690"/>
                  </a:cubicBezTo>
                  <a:cubicBezTo>
                    <a:pt x="2006" y="2679"/>
                    <a:pt x="2017" y="2656"/>
                    <a:pt x="2006" y="2645"/>
                  </a:cubicBezTo>
                  <a:cubicBezTo>
                    <a:pt x="2006" y="2634"/>
                    <a:pt x="1995" y="2634"/>
                    <a:pt x="1972" y="2622"/>
                  </a:cubicBezTo>
                  <a:cubicBezTo>
                    <a:pt x="1961" y="2611"/>
                    <a:pt x="1939" y="2600"/>
                    <a:pt x="1939" y="2566"/>
                  </a:cubicBezTo>
                  <a:cubicBezTo>
                    <a:pt x="1927" y="2533"/>
                    <a:pt x="1927" y="2510"/>
                    <a:pt x="1905" y="2488"/>
                  </a:cubicBezTo>
                  <a:cubicBezTo>
                    <a:pt x="1883" y="2466"/>
                    <a:pt x="1816" y="2365"/>
                    <a:pt x="1782" y="2331"/>
                  </a:cubicBezTo>
                  <a:cubicBezTo>
                    <a:pt x="1760" y="2286"/>
                    <a:pt x="1659" y="2186"/>
                    <a:pt x="1625" y="2174"/>
                  </a:cubicBezTo>
                  <a:cubicBezTo>
                    <a:pt x="1603" y="2152"/>
                    <a:pt x="1591" y="2129"/>
                    <a:pt x="1558" y="2129"/>
                  </a:cubicBezTo>
                  <a:cubicBezTo>
                    <a:pt x="1536" y="2129"/>
                    <a:pt x="1513" y="2129"/>
                    <a:pt x="1491" y="2118"/>
                  </a:cubicBezTo>
                  <a:cubicBezTo>
                    <a:pt x="1479" y="2118"/>
                    <a:pt x="1479" y="2096"/>
                    <a:pt x="1479" y="2073"/>
                  </a:cubicBezTo>
                  <a:cubicBezTo>
                    <a:pt x="1491" y="2040"/>
                    <a:pt x="1502" y="2006"/>
                    <a:pt x="1479" y="2006"/>
                  </a:cubicBezTo>
                  <a:cubicBezTo>
                    <a:pt x="1468" y="2006"/>
                    <a:pt x="1457" y="2017"/>
                    <a:pt x="1446" y="2028"/>
                  </a:cubicBezTo>
                  <a:cubicBezTo>
                    <a:pt x="1434" y="2040"/>
                    <a:pt x="1434" y="2006"/>
                    <a:pt x="1434" y="1995"/>
                  </a:cubicBezTo>
                  <a:cubicBezTo>
                    <a:pt x="1434" y="1973"/>
                    <a:pt x="1423" y="1961"/>
                    <a:pt x="1401" y="1950"/>
                  </a:cubicBezTo>
                  <a:cubicBezTo>
                    <a:pt x="1378" y="1939"/>
                    <a:pt x="1356" y="1916"/>
                    <a:pt x="1378" y="1905"/>
                  </a:cubicBezTo>
                  <a:cubicBezTo>
                    <a:pt x="1412" y="1894"/>
                    <a:pt x="1423" y="1872"/>
                    <a:pt x="1412" y="1860"/>
                  </a:cubicBezTo>
                  <a:cubicBezTo>
                    <a:pt x="1412" y="1849"/>
                    <a:pt x="1378" y="1849"/>
                    <a:pt x="1378" y="1838"/>
                  </a:cubicBezTo>
                  <a:cubicBezTo>
                    <a:pt x="1367" y="1815"/>
                    <a:pt x="1367" y="1760"/>
                    <a:pt x="1367" y="1636"/>
                  </a:cubicBezTo>
                  <a:cubicBezTo>
                    <a:pt x="1356" y="1524"/>
                    <a:pt x="1356" y="1334"/>
                    <a:pt x="1356" y="1300"/>
                  </a:cubicBezTo>
                  <a:cubicBezTo>
                    <a:pt x="1356" y="1255"/>
                    <a:pt x="1345" y="1266"/>
                    <a:pt x="1334" y="1278"/>
                  </a:cubicBezTo>
                  <a:cubicBezTo>
                    <a:pt x="1322" y="1300"/>
                    <a:pt x="1300" y="1311"/>
                    <a:pt x="1289" y="1244"/>
                  </a:cubicBezTo>
                  <a:cubicBezTo>
                    <a:pt x="1278" y="1166"/>
                    <a:pt x="1278" y="1098"/>
                    <a:pt x="1289" y="1065"/>
                  </a:cubicBezTo>
                  <a:cubicBezTo>
                    <a:pt x="1289" y="1042"/>
                    <a:pt x="1267" y="953"/>
                    <a:pt x="1311" y="908"/>
                  </a:cubicBezTo>
                  <a:cubicBezTo>
                    <a:pt x="1356" y="863"/>
                    <a:pt x="1378" y="818"/>
                    <a:pt x="1401" y="796"/>
                  </a:cubicBezTo>
                  <a:cubicBezTo>
                    <a:pt x="1390" y="784"/>
                    <a:pt x="1378" y="773"/>
                    <a:pt x="1356" y="784"/>
                  </a:cubicBezTo>
                  <a:cubicBezTo>
                    <a:pt x="1322" y="796"/>
                    <a:pt x="1334" y="784"/>
                    <a:pt x="1322" y="740"/>
                  </a:cubicBezTo>
                  <a:cubicBezTo>
                    <a:pt x="1322" y="706"/>
                    <a:pt x="1322" y="706"/>
                    <a:pt x="1289" y="706"/>
                  </a:cubicBezTo>
                  <a:cubicBezTo>
                    <a:pt x="1244" y="706"/>
                    <a:pt x="1267" y="684"/>
                    <a:pt x="1267" y="650"/>
                  </a:cubicBezTo>
                  <a:cubicBezTo>
                    <a:pt x="1267" y="605"/>
                    <a:pt x="1233" y="617"/>
                    <a:pt x="1222" y="594"/>
                  </a:cubicBezTo>
                  <a:cubicBezTo>
                    <a:pt x="1199" y="560"/>
                    <a:pt x="1210" y="538"/>
                    <a:pt x="1244" y="560"/>
                  </a:cubicBezTo>
                  <a:cubicBezTo>
                    <a:pt x="1255" y="572"/>
                    <a:pt x="1267" y="572"/>
                    <a:pt x="1267" y="560"/>
                  </a:cubicBezTo>
                  <a:cubicBezTo>
                    <a:pt x="1267" y="560"/>
                    <a:pt x="1267" y="560"/>
                    <a:pt x="1267" y="549"/>
                  </a:cubicBezTo>
                  <a:lnTo>
                    <a:pt x="1267" y="549"/>
                  </a:lnTo>
                  <a:lnTo>
                    <a:pt x="1267" y="549"/>
                  </a:lnTo>
                  <a:cubicBezTo>
                    <a:pt x="1267" y="516"/>
                    <a:pt x="1278" y="426"/>
                    <a:pt x="1278" y="404"/>
                  </a:cubicBezTo>
                  <a:cubicBezTo>
                    <a:pt x="1278" y="370"/>
                    <a:pt x="1233" y="370"/>
                    <a:pt x="1233" y="325"/>
                  </a:cubicBezTo>
                  <a:cubicBezTo>
                    <a:pt x="1233" y="280"/>
                    <a:pt x="1367" y="180"/>
                    <a:pt x="1412" y="168"/>
                  </a:cubicBezTo>
                  <a:cubicBezTo>
                    <a:pt x="1423" y="168"/>
                    <a:pt x="1423" y="168"/>
                    <a:pt x="1423" y="168"/>
                  </a:cubicBezTo>
                  <a:lnTo>
                    <a:pt x="1423" y="168"/>
                  </a:lnTo>
                  <a:lnTo>
                    <a:pt x="1434" y="168"/>
                  </a:lnTo>
                  <a:lnTo>
                    <a:pt x="1434" y="168"/>
                  </a:lnTo>
                  <a:lnTo>
                    <a:pt x="1434" y="157"/>
                  </a:lnTo>
                  <a:lnTo>
                    <a:pt x="1434" y="157"/>
                  </a:lnTo>
                  <a:cubicBezTo>
                    <a:pt x="1468" y="135"/>
                    <a:pt x="1468" y="101"/>
                    <a:pt x="1468" y="101"/>
                  </a:cubicBezTo>
                  <a:cubicBezTo>
                    <a:pt x="1468" y="0"/>
                    <a:pt x="1468" y="0"/>
                    <a:pt x="1468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11"/>
                    <a:pt x="45" y="11"/>
                    <a:pt x="34" y="11"/>
                  </a:cubicBezTo>
                  <a:cubicBezTo>
                    <a:pt x="34" y="22"/>
                    <a:pt x="11" y="34"/>
                    <a:pt x="0" y="34"/>
                  </a:cubicBezTo>
                  <a:cubicBezTo>
                    <a:pt x="0" y="45"/>
                    <a:pt x="0" y="112"/>
                    <a:pt x="11" y="112"/>
                  </a:cubicBezTo>
                  <a:cubicBezTo>
                    <a:pt x="22" y="124"/>
                    <a:pt x="45" y="146"/>
                    <a:pt x="45" y="157"/>
                  </a:cubicBezTo>
                  <a:cubicBezTo>
                    <a:pt x="45" y="168"/>
                    <a:pt x="34" y="191"/>
                    <a:pt x="34" y="202"/>
                  </a:cubicBezTo>
                  <a:cubicBezTo>
                    <a:pt x="22" y="213"/>
                    <a:pt x="22" y="235"/>
                    <a:pt x="34" y="235"/>
                  </a:cubicBezTo>
                  <a:cubicBezTo>
                    <a:pt x="45" y="247"/>
                    <a:pt x="45" y="224"/>
                    <a:pt x="67" y="224"/>
                  </a:cubicBezTo>
                  <a:cubicBezTo>
                    <a:pt x="78" y="224"/>
                    <a:pt x="101" y="224"/>
                    <a:pt x="101" y="258"/>
                  </a:cubicBezTo>
                  <a:cubicBezTo>
                    <a:pt x="101" y="280"/>
                    <a:pt x="90" y="325"/>
                    <a:pt x="101" y="336"/>
                  </a:cubicBezTo>
                  <a:cubicBezTo>
                    <a:pt x="101" y="348"/>
                    <a:pt x="123" y="381"/>
                    <a:pt x="134" y="381"/>
                  </a:cubicBezTo>
                  <a:cubicBezTo>
                    <a:pt x="146" y="393"/>
                    <a:pt x="146" y="415"/>
                    <a:pt x="146" y="448"/>
                  </a:cubicBezTo>
                  <a:cubicBezTo>
                    <a:pt x="146" y="471"/>
                    <a:pt x="146" y="471"/>
                    <a:pt x="168" y="471"/>
                  </a:cubicBezTo>
                  <a:cubicBezTo>
                    <a:pt x="191" y="460"/>
                    <a:pt x="191" y="471"/>
                    <a:pt x="191" y="493"/>
                  </a:cubicBezTo>
                  <a:cubicBezTo>
                    <a:pt x="191" y="516"/>
                    <a:pt x="191" y="538"/>
                    <a:pt x="213" y="538"/>
                  </a:cubicBezTo>
                  <a:cubicBezTo>
                    <a:pt x="236" y="538"/>
                    <a:pt x="258" y="549"/>
                    <a:pt x="269" y="572"/>
                  </a:cubicBezTo>
                  <a:cubicBezTo>
                    <a:pt x="280" y="594"/>
                    <a:pt x="269" y="617"/>
                    <a:pt x="258" y="628"/>
                  </a:cubicBezTo>
                  <a:cubicBezTo>
                    <a:pt x="236" y="628"/>
                    <a:pt x="191" y="583"/>
                    <a:pt x="168" y="572"/>
                  </a:cubicBezTo>
                  <a:cubicBezTo>
                    <a:pt x="146" y="560"/>
                    <a:pt x="112" y="572"/>
                    <a:pt x="134" y="583"/>
                  </a:cubicBezTo>
                  <a:cubicBezTo>
                    <a:pt x="146" y="605"/>
                    <a:pt x="213" y="650"/>
                    <a:pt x="224" y="673"/>
                  </a:cubicBezTo>
                  <a:cubicBezTo>
                    <a:pt x="236" y="684"/>
                    <a:pt x="224" y="717"/>
                    <a:pt x="236" y="717"/>
                  </a:cubicBezTo>
                  <a:cubicBezTo>
                    <a:pt x="258" y="717"/>
                    <a:pt x="247" y="729"/>
                    <a:pt x="224" y="751"/>
                  </a:cubicBezTo>
                  <a:cubicBezTo>
                    <a:pt x="213" y="773"/>
                    <a:pt x="224" y="796"/>
                    <a:pt x="258" y="818"/>
                  </a:cubicBezTo>
                  <a:cubicBezTo>
                    <a:pt x="291" y="841"/>
                    <a:pt x="347" y="886"/>
                    <a:pt x="347" y="919"/>
                  </a:cubicBezTo>
                  <a:cubicBezTo>
                    <a:pt x="347" y="953"/>
                    <a:pt x="370" y="986"/>
                    <a:pt x="392" y="1009"/>
                  </a:cubicBezTo>
                  <a:cubicBezTo>
                    <a:pt x="403" y="1020"/>
                    <a:pt x="403" y="1098"/>
                    <a:pt x="403" y="1132"/>
                  </a:cubicBezTo>
                  <a:cubicBezTo>
                    <a:pt x="403" y="1166"/>
                    <a:pt x="403" y="1177"/>
                    <a:pt x="392" y="1188"/>
                  </a:cubicBezTo>
                  <a:cubicBezTo>
                    <a:pt x="381" y="1188"/>
                    <a:pt x="381" y="1211"/>
                    <a:pt x="415" y="1211"/>
                  </a:cubicBezTo>
                  <a:cubicBezTo>
                    <a:pt x="460" y="1199"/>
                    <a:pt x="460" y="1211"/>
                    <a:pt x="471" y="1233"/>
                  </a:cubicBezTo>
                  <a:cubicBezTo>
                    <a:pt x="471" y="1255"/>
                    <a:pt x="516" y="1300"/>
                    <a:pt x="538" y="1311"/>
                  </a:cubicBezTo>
                  <a:cubicBezTo>
                    <a:pt x="560" y="1334"/>
                    <a:pt x="560" y="1367"/>
                    <a:pt x="549" y="1390"/>
                  </a:cubicBezTo>
                  <a:cubicBezTo>
                    <a:pt x="538" y="1401"/>
                    <a:pt x="516" y="1435"/>
                    <a:pt x="538" y="1435"/>
                  </a:cubicBezTo>
                  <a:cubicBezTo>
                    <a:pt x="560" y="1446"/>
                    <a:pt x="572" y="1468"/>
                    <a:pt x="549" y="1479"/>
                  </a:cubicBezTo>
                  <a:cubicBezTo>
                    <a:pt x="527" y="1502"/>
                    <a:pt x="504" y="1535"/>
                    <a:pt x="527" y="1547"/>
                  </a:cubicBezTo>
                  <a:cubicBezTo>
                    <a:pt x="549" y="1558"/>
                    <a:pt x="549" y="1625"/>
                    <a:pt x="572" y="1625"/>
                  </a:cubicBezTo>
                  <a:cubicBezTo>
                    <a:pt x="583" y="1625"/>
                    <a:pt x="572" y="1591"/>
                    <a:pt x="583" y="1591"/>
                  </a:cubicBezTo>
                  <a:cubicBezTo>
                    <a:pt x="594" y="1591"/>
                    <a:pt x="605" y="1625"/>
                    <a:pt x="616" y="1636"/>
                  </a:cubicBezTo>
                  <a:cubicBezTo>
                    <a:pt x="627" y="1636"/>
                    <a:pt x="627" y="1670"/>
                    <a:pt x="627" y="1692"/>
                  </a:cubicBezTo>
                  <a:cubicBezTo>
                    <a:pt x="639" y="1715"/>
                    <a:pt x="639" y="1737"/>
                    <a:pt x="661" y="1748"/>
                  </a:cubicBezTo>
                  <a:cubicBezTo>
                    <a:pt x="672" y="1760"/>
                    <a:pt x="650" y="1827"/>
                    <a:pt x="627" y="1860"/>
                  </a:cubicBezTo>
                  <a:cubicBezTo>
                    <a:pt x="616" y="1883"/>
                    <a:pt x="605" y="1894"/>
                    <a:pt x="605" y="1916"/>
                  </a:cubicBezTo>
                  <a:cubicBezTo>
                    <a:pt x="616" y="1928"/>
                    <a:pt x="605" y="1939"/>
                    <a:pt x="639" y="1939"/>
                  </a:cubicBezTo>
                  <a:cubicBezTo>
                    <a:pt x="672" y="1939"/>
                    <a:pt x="695" y="1950"/>
                    <a:pt x="695" y="1961"/>
                  </a:cubicBezTo>
                  <a:cubicBezTo>
                    <a:pt x="706" y="1984"/>
                    <a:pt x="695" y="2017"/>
                    <a:pt x="706" y="2017"/>
                  </a:cubicBezTo>
                  <a:cubicBezTo>
                    <a:pt x="717" y="2006"/>
                    <a:pt x="729" y="2017"/>
                    <a:pt x="717" y="2028"/>
                  </a:cubicBezTo>
                  <a:cubicBezTo>
                    <a:pt x="695" y="2051"/>
                    <a:pt x="684" y="2084"/>
                    <a:pt x="684" y="2107"/>
                  </a:cubicBezTo>
                  <a:cubicBezTo>
                    <a:pt x="684" y="2129"/>
                    <a:pt x="706" y="2140"/>
                    <a:pt x="729" y="2129"/>
                  </a:cubicBezTo>
                  <a:cubicBezTo>
                    <a:pt x="751" y="2118"/>
                    <a:pt x="762" y="2107"/>
                    <a:pt x="785" y="2129"/>
                  </a:cubicBezTo>
                  <a:cubicBezTo>
                    <a:pt x="796" y="2152"/>
                    <a:pt x="818" y="2197"/>
                    <a:pt x="840" y="2219"/>
                  </a:cubicBezTo>
                  <a:cubicBezTo>
                    <a:pt x="874" y="2242"/>
                    <a:pt x="908" y="2275"/>
                    <a:pt x="941" y="2297"/>
                  </a:cubicBezTo>
                  <a:cubicBezTo>
                    <a:pt x="975" y="2320"/>
                    <a:pt x="975" y="2342"/>
                    <a:pt x="998" y="2353"/>
                  </a:cubicBezTo>
                  <a:cubicBezTo>
                    <a:pt x="1009" y="2376"/>
                    <a:pt x="1020" y="2387"/>
                    <a:pt x="1065" y="2387"/>
                  </a:cubicBezTo>
                  <a:cubicBezTo>
                    <a:pt x="1109" y="2376"/>
                    <a:pt x="1143" y="2387"/>
                    <a:pt x="1154" y="2410"/>
                  </a:cubicBezTo>
                  <a:cubicBezTo>
                    <a:pt x="1154" y="2432"/>
                    <a:pt x="1165" y="2488"/>
                    <a:pt x="1188" y="2510"/>
                  </a:cubicBezTo>
                  <a:cubicBezTo>
                    <a:pt x="1210" y="2533"/>
                    <a:pt x="1267" y="2578"/>
                    <a:pt x="1289" y="2600"/>
                  </a:cubicBezTo>
                  <a:cubicBezTo>
                    <a:pt x="1300" y="2634"/>
                    <a:pt x="1300" y="2656"/>
                    <a:pt x="1300" y="2679"/>
                  </a:cubicBezTo>
                  <a:cubicBezTo>
                    <a:pt x="1311" y="2701"/>
                    <a:pt x="1311" y="2723"/>
                    <a:pt x="1356" y="2723"/>
                  </a:cubicBezTo>
                  <a:cubicBezTo>
                    <a:pt x="1390" y="2735"/>
                    <a:pt x="1401" y="2735"/>
                    <a:pt x="1412" y="2768"/>
                  </a:cubicBezTo>
                  <a:cubicBezTo>
                    <a:pt x="1412" y="2791"/>
                    <a:pt x="1412" y="2835"/>
                    <a:pt x="1434" y="2824"/>
                  </a:cubicBezTo>
                  <a:cubicBezTo>
                    <a:pt x="1457" y="2824"/>
                    <a:pt x="1479" y="2824"/>
                    <a:pt x="1479" y="2858"/>
                  </a:cubicBezTo>
                  <a:cubicBezTo>
                    <a:pt x="1491" y="2903"/>
                    <a:pt x="1479" y="2914"/>
                    <a:pt x="1513" y="2914"/>
                  </a:cubicBezTo>
                  <a:cubicBezTo>
                    <a:pt x="1558" y="2914"/>
                    <a:pt x="1569" y="2936"/>
                    <a:pt x="1569" y="2959"/>
                  </a:cubicBezTo>
                  <a:cubicBezTo>
                    <a:pt x="1580" y="2981"/>
                    <a:pt x="1580" y="3026"/>
                    <a:pt x="1603" y="3048"/>
                  </a:cubicBezTo>
                  <a:cubicBezTo>
                    <a:pt x="1625" y="3059"/>
                    <a:pt x="1614" y="3093"/>
                    <a:pt x="1603" y="3115"/>
                  </a:cubicBezTo>
                  <a:cubicBezTo>
                    <a:pt x="1580" y="3138"/>
                    <a:pt x="1569" y="3149"/>
                    <a:pt x="1569" y="3160"/>
                  </a:cubicBezTo>
                  <a:cubicBezTo>
                    <a:pt x="1569" y="3183"/>
                    <a:pt x="1547" y="3194"/>
                    <a:pt x="1536" y="3205"/>
                  </a:cubicBezTo>
                  <a:cubicBezTo>
                    <a:pt x="1524" y="3205"/>
                    <a:pt x="1524" y="3250"/>
                    <a:pt x="1547" y="3239"/>
                  </a:cubicBezTo>
                  <a:cubicBezTo>
                    <a:pt x="1580" y="3228"/>
                    <a:pt x="1580" y="3239"/>
                    <a:pt x="1580" y="3273"/>
                  </a:cubicBezTo>
                  <a:cubicBezTo>
                    <a:pt x="1580" y="3306"/>
                    <a:pt x="1569" y="3306"/>
                    <a:pt x="1547" y="330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8" name="Freeform 3"/>
            <p:cNvSpPr>
              <a:spLocks noChangeArrowheads="1"/>
            </p:cNvSpPr>
            <p:nvPr/>
          </p:nvSpPr>
          <p:spPr bwMode="auto">
            <a:xfrm>
              <a:off x="3305175" y="1433513"/>
              <a:ext cx="1292225" cy="1597025"/>
            </a:xfrm>
            <a:custGeom>
              <a:avLst/>
              <a:gdLst>
                <a:gd name="T0" fmla="*/ 3284 w 3588"/>
                <a:gd name="T1" fmla="*/ 2667 h 4438"/>
                <a:gd name="T2" fmla="*/ 3553 w 3588"/>
                <a:gd name="T3" fmla="*/ 2006 h 4438"/>
                <a:gd name="T4" fmla="*/ 3306 w 3588"/>
                <a:gd name="T5" fmla="*/ 1860 h 4438"/>
                <a:gd name="T6" fmla="*/ 3082 w 3588"/>
                <a:gd name="T7" fmla="*/ 1737 h 4438"/>
                <a:gd name="T8" fmla="*/ 2825 w 3588"/>
                <a:gd name="T9" fmla="*/ 1490 h 4438"/>
                <a:gd name="T10" fmla="*/ 2724 w 3588"/>
                <a:gd name="T11" fmla="*/ 1143 h 4438"/>
                <a:gd name="T12" fmla="*/ 2600 w 3588"/>
                <a:gd name="T13" fmla="*/ 907 h 4438"/>
                <a:gd name="T14" fmla="*/ 2298 w 3588"/>
                <a:gd name="T15" fmla="*/ 672 h 4438"/>
                <a:gd name="T16" fmla="*/ 2006 w 3588"/>
                <a:gd name="T17" fmla="*/ 358 h 4438"/>
                <a:gd name="T18" fmla="*/ 639 w 3588"/>
                <a:gd name="T19" fmla="*/ 0 h 4438"/>
                <a:gd name="T20" fmla="*/ 236 w 3588"/>
                <a:gd name="T21" fmla="*/ 313 h 4438"/>
                <a:gd name="T22" fmla="*/ 336 w 3588"/>
                <a:gd name="T23" fmla="*/ 807 h 4438"/>
                <a:gd name="T24" fmla="*/ 348 w 3588"/>
                <a:gd name="T25" fmla="*/ 1266 h 4438"/>
                <a:gd name="T26" fmla="*/ 325 w 3588"/>
                <a:gd name="T27" fmla="*/ 1580 h 4438"/>
                <a:gd name="T28" fmla="*/ 269 w 3588"/>
                <a:gd name="T29" fmla="*/ 1714 h 4438"/>
                <a:gd name="T30" fmla="*/ 236 w 3588"/>
                <a:gd name="T31" fmla="*/ 1804 h 4438"/>
                <a:gd name="T32" fmla="*/ 280 w 3588"/>
                <a:gd name="T33" fmla="*/ 2051 h 4438"/>
                <a:gd name="T34" fmla="*/ 370 w 3588"/>
                <a:gd name="T35" fmla="*/ 2431 h 4438"/>
                <a:gd name="T36" fmla="*/ 169 w 3588"/>
                <a:gd name="T37" fmla="*/ 2476 h 4438"/>
                <a:gd name="T38" fmla="*/ 79 w 3588"/>
                <a:gd name="T39" fmla="*/ 2689 h 4438"/>
                <a:gd name="T40" fmla="*/ 169 w 3588"/>
                <a:gd name="T41" fmla="*/ 2824 h 4438"/>
                <a:gd name="T42" fmla="*/ 269 w 3588"/>
                <a:gd name="T43" fmla="*/ 3059 h 4438"/>
                <a:gd name="T44" fmla="*/ 247 w 3588"/>
                <a:gd name="T45" fmla="*/ 3261 h 4438"/>
                <a:gd name="T46" fmla="*/ 314 w 3588"/>
                <a:gd name="T47" fmla="*/ 3362 h 4438"/>
                <a:gd name="T48" fmla="*/ 505 w 3588"/>
                <a:gd name="T49" fmla="*/ 3362 h 4438"/>
                <a:gd name="T50" fmla="*/ 628 w 3588"/>
                <a:gd name="T51" fmla="*/ 3519 h 4438"/>
                <a:gd name="T52" fmla="*/ 628 w 3588"/>
                <a:gd name="T53" fmla="*/ 3631 h 4438"/>
                <a:gd name="T54" fmla="*/ 673 w 3588"/>
                <a:gd name="T55" fmla="*/ 3877 h 4438"/>
                <a:gd name="T56" fmla="*/ 897 w 3588"/>
                <a:gd name="T57" fmla="*/ 3989 h 4438"/>
                <a:gd name="T58" fmla="*/ 987 w 3588"/>
                <a:gd name="T59" fmla="*/ 4023 h 4438"/>
                <a:gd name="T60" fmla="*/ 1043 w 3588"/>
                <a:gd name="T61" fmla="*/ 4079 h 4438"/>
                <a:gd name="T62" fmla="*/ 1155 w 3588"/>
                <a:gd name="T63" fmla="*/ 4213 h 4438"/>
                <a:gd name="T64" fmla="*/ 1233 w 3588"/>
                <a:gd name="T65" fmla="*/ 4370 h 4438"/>
                <a:gd name="T66" fmla="*/ 1323 w 3588"/>
                <a:gd name="T67" fmla="*/ 4404 h 4438"/>
                <a:gd name="T68" fmla="*/ 1525 w 3588"/>
                <a:gd name="T69" fmla="*/ 4359 h 4438"/>
                <a:gd name="T70" fmla="*/ 1580 w 3588"/>
                <a:gd name="T71" fmla="*/ 4124 h 4438"/>
                <a:gd name="T72" fmla="*/ 1704 w 3588"/>
                <a:gd name="T73" fmla="*/ 3866 h 4438"/>
                <a:gd name="T74" fmla="*/ 1771 w 3588"/>
                <a:gd name="T75" fmla="*/ 3653 h 4438"/>
                <a:gd name="T76" fmla="*/ 1928 w 3588"/>
                <a:gd name="T77" fmla="*/ 3575 h 4438"/>
                <a:gd name="T78" fmla="*/ 2096 w 3588"/>
                <a:gd name="T79" fmla="*/ 3687 h 4438"/>
                <a:gd name="T80" fmla="*/ 2197 w 3588"/>
                <a:gd name="T81" fmla="*/ 3731 h 4438"/>
                <a:gd name="T82" fmla="*/ 2432 w 3588"/>
                <a:gd name="T83" fmla="*/ 3877 h 4438"/>
                <a:gd name="T84" fmla="*/ 2511 w 3588"/>
                <a:gd name="T85" fmla="*/ 3832 h 4438"/>
                <a:gd name="T86" fmla="*/ 2746 w 3588"/>
                <a:gd name="T87" fmla="*/ 3888 h 4438"/>
                <a:gd name="T88" fmla="*/ 2858 w 3588"/>
                <a:gd name="T89" fmla="*/ 3776 h 4438"/>
                <a:gd name="T90" fmla="*/ 3351 w 3588"/>
                <a:gd name="T91" fmla="*/ 3642 h 4438"/>
                <a:gd name="T92" fmla="*/ 3284 w 3588"/>
                <a:gd name="T93" fmla="*/ 2667 h 4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88" h="4438">
                  <a:moveTo>
                    <a:pt x="3284" y="2667"/>
                  </a:moveTo>
                  <a:lnTo>
                    <a:pt x="3284" y="2667"/>
                  </a:lnTo>
                  <a:cubicBezTo>
                    <a:pt x="3587" y="2051"/>
                    <a:pt x="3587" y="2051"/>
                    <a:pt x="3587" y="2051"/>
                  </a:cubicBezTo>
                  <a:cubicBezTo>
                    <a:pt x="3587" y="2051"/>
                    <a:pt x="3575" y="2039"/>
                    <a:pt x="3553" y="2006"/>
                  </a:cubicBezTo>
                  <a:cubicBezTo>
                    <a:pt x="3531" y="1983"/>
                    <a:pt x="3474" y="1950"/>
                    <a:pt x="3418" y="1938"/>
                  </a:cubicBezTo>
                  <a:cubicBezTo>
                    <a:pt x="3362" y="1938"/>
                    <a:pt x="3329" y="1905"/>
                    <a:pt x="3306" y="1860"/>
                  </a:cubicBezTo>
                  <a:cubicBezTo>
                    <a:pt x="3284" y="1815"/>
                    <a:pt x="3262" y="1826"/>
                    <a:pt x="3228" y="1826"/>
                  </a:cubicBezTo>
                  <a:cubicBezTo>
                    <a:pt x="3183" y="1826"/>
                    <a:pt x="3127" y="1793"/>
                    <a:pt x="3082" y="1737"/>
                  </a:cubicBezTo>
                  <a:cubicBezTo>
                    <a:pt x="3038" y="1692"/>
                    <a:pt x="2993" y="1692"/>
                    <a:pt x="2959" y="1669"/>
                  </a:cubicBezTo>
                  <a:cubicBezTo>
                    <a:pt x="2936" y="1647"/>
                    <a:pt x="2858" y="1535"/>
                    <a:pt x="2825" y="1490"/>
                  </a:cubicBezTo>
                  <a:cubicBezTo>
                    <a:pt x="2791" y="1445"/>
                    <a:pt x="2802" y="1400"/>
                    <a:pt x="2791" y="1289"/>
                  </a:cubicBezTo>
                  <a:cubicBezTo>
                    <a:pt x="2791" y="1176"/>
                    <a:pt x="2757" y="1143"/>
                    <a:pt x="2724" y="1143"/>
                  </a:cubicBezTo>
                  <a:cubicBezTo>
                    <a:pt x="2701" y="1143"/>
                    <a:pt x="2679" y="1075"/>
                    <a:pt x="2667" y="1020"/>
                  </a:cubicBezTo>
                  <a:cubicBezTo>
                    <a:pt x="2667" y="963"/>
                    <a:pt x="2623" y="919"/>
                    <a:pt x="2600" y="907"/>
                  </a:cubicBezTo>
                  <a:cubicBezTo>
                    <a:pt x="2567" y="896"/>
                    <a:pt x="2500" y="739"/>
                    <a:pt x="2455" y="728"/>
                  </a:cubicBezTo>
                  <a:cubicBezTo>
                    <a:pt x="2410" y="728"/>
                    <a:pt x="2343" y="695"/>
                    <a:pt x="2298" y="672"/>
                  </a:cubicBezTo>
                  <a:cubicBezTo>
                    <a:pt x="2253" y="638"/>
                    <a:pt x="2208" y="549"/>
                    <a:pt x="2174" y="515"/>
                  </a:cubicBezTo>
                  <a:cubicBezTo>
                    <a:pt x="2130" y="493"/>
                    <a:pt x="2074" y="493"/>
                    <a:pt x="2006" y="358"/>
                  </a:cubicBezTo>
                  <a:cubicBezTo>
                    <a:pt x="1928" y="235"/>
                    <a:pt x="1670" y="44"/>
                    <a:pt x="1670" y="44"/>
                  </a:cubicBezTo>
                  <a:cubicBezTo>
                    <a:pt x="639" y="0"/>
                    <a:pt x="639" y="0"/>
                    <a:pt x="639" y="0"/>
                  </a:cubicBezTo>
                  <a:cubicBezTo>
                    <a:pt x="605" y="313"/>
                    <a:pt x="605" y="313"/>
                    <a:pt x="605" y="313"/>
                  </a:cubicBezTo>
                  <a:cubicBezTo>
                    <a:pt x="236" y="313"/>
                    <a:pt x="236" y="313"/>
                    <a:pt x="236" y="313"/>
                  </a:cubicBezTo>
                  <a:cubicBezTo>
                    <a:pt x="236" y="773"/>
                    <a:pt x="236" y="773"/>
                    <a:pt x="236" y="773"/>
                  </a:cubicBezTo>
                  <a:cubicBezTo>
                    <a:pt x="236" y="773"/>
                    <a:pt x="336" y="773"/>
                    <a:pt x="336" y="807"/>
                  </a:cubicBezTo>
                  <a:cubicBezTo>
                    <a:pt x="336" y="840"/>
                    <a:pt x="325" y="885"/>
                    <a:pt x="348" y="896"/>
                  </a:cubicBezTo>
                  <a:cubicBezTo>
                    <a:pt x="381" y="919"/>
                    <a:pt x="381" y="1199"/>
                    <a:pt x="348" y="1266"/>
                  </a:cubicBezTo>
                  <a:cubicBezTo>
                    <a:pt x="325" y="1333"/>
                    <a:pt x="348" y="1367"/>
                    <a:pt x="359" y="1400"/>
                  </a:cubicBezTo>
                  <a:cubicBezTo>
                    <a:pt x="370" y="1434"/>
                    <a:pt x="336" y="1546"/>
                    <a:pt x="325" y="1580"/>
                  </a:cubicBezTo>
                  <a:cubicBezTo>
                    <a:pt x="303" y="1625"/>
                    <a:pt x="314" y="1658"/>
                    <a:pt x="280" y="1658"/>
                  </a:cubicBezTo>
                  <a:cubicBezTo>
                    <a:pt x="258" y="1669"/>
                    <a:pt x="258" y="1692"/>
                    <a:pt x="269" y="1714"/>
                  </a:cubicBezTo>
                  <a:cubicBezTo>
                    <a:pt x="280" y="1737"/>
                    <a:pt x="269" y="1748"/>
                    <a:pt x="247" y="1759"/>
                  </a:cubicBezTo>
                  <a:cubicBezTo>
                    <a:pt x="236" y="1759"/>
                    <a:pt x="236" y="1782"/>
                    <a:pt x="236" y="1804"/>
                  </a:cubicBezTo>
                  <a:cubicBezTo>
                    <a:pt x="236" y="1882"/>
                    <a:pt x="247" y="1995"/>
                    <a:pt x="247" y="2006"/>
                  </a:cubicBezTo>
                  <a:cubicBezTo>
                    <a:pt x="247" y="2017"/>
                    <a:pt x="247" y="2039"/>
                    <a:pt x="280" y="2051"/>
                  </a:cubicBezTo>
                  <a:cubicBezTo>
                    <a:pt x="314" y="2051"/>
                    <a:pt x="314" y="2129"/>
                    <a:pt x="336" y="2140"/>
                  </a:cubicBezTo>
                  <a:cubicBezTo>
                    <a:pt x="370" y="2151"/>
                    <a:pt x="393" y="2409"/>
                    <a:pt x="370" y="2431"/>
                  </a:cubicBezTo>
                  <a:cubicBezTo>
                    <a:pt x="348" y="2443"/>
                    <a:pt x="269" y="2431"/>
                    <a:pt x="247" y="2443"/>
                  </a:cubicBezTo>
                  <a:cubicBezTo>
                    <a:pt x="236" y="2454"/>
                    <a:pt x="225" y="2488"/>
                    <a:pt x="169" y="2476"/>
                  </a:cubicBezTo>
                  <a:cubicBezTo>
                    <a:pt x="112" y="2465"/>
                    <a:pt x="23" y="2454"/>
                    <a:pt x="11" y="2476"/>
                  </a:cubicBezTo>
                  <a:cubicBezTo>
                    <a:pt x="0" y="2499"/>
                    <a:pt x="56" y="2667"/>
                    <a:pt x="79" y="2689"/>
                  </a:cubicBezTo>
                  <a:cubicBezTo>
                    <a:pt x="90" y="2723"/>
                    <a:pt x="124" y="2712"/>
                    <a:pt x="124" y="2757"/>
                  </a:cubicBezTo>
                  <a:cubicBezTo>
                    <a:pt x="124" y="2801"/>
                    <a:pt x="112" y="2813"/>
                    <a:pt x="169" y="2824"/>
                  </a:cubicBezTo>
                  <a:cubicBezTo>
                    <a:pt x="213" y="2835"/>
                    <a:pt x="213" y="2846"/>
                    <a:pt x="213" y="2902"/>
                  </a:cubicBezTo>
                  <a:cubicBezTo>
                    <a:pt x="213" y="2947"/>
                    <a:pt x="269" y="3026"/>
                    <a:pt x="269" y="3059"/>
                  </a:cubicBezTo>
                  <a:cubicBezTo>
                    <a:pt x="269" y="3104"/>
                    <a:pt x="258" y="3137"/>
                    <a:pt x="247" y="3182"/>
                  </a:cubicBezTo>
                  <a:cubicBezTo>
                    <a:pt x="225" y="3216"/>
                    <a:pt x="225" y="3250"/>
                    <a:pt x="247" y="3261"/>
                  </a:cubicBezTo>
                  <a:cubicBezTo>
                    <a:pt x="269" y="3272"/>
                    <a:pt x="258" y="3317"/>
                    <a:pt x="292" y="3339"/>
                  </a:cubicBezTo>
                  <a:cubicBezTo>
                    <a:pt x="314" y="3351"/>
                    <a:pt x="314" y="3362"/>
                    <a:pt x="314" y="3362"/>
                  </a:cubicBezTo>
                  <a:cubicBezTo>
                    <a:pt x="336" y="3362"/>
                    <a:pt x="336" y="3362"/>
                    <a:pt x="336" y="3362"/>
                  </a:cubicBezTo>
                  <a:cubicBezTo>
                    <a:pt x="505" y="3362"/>
                    <a:pt x="505" y="3362"/>
                    <a:pt x="505" y="3362"/>
                  </a:cubicBezTo>
                  <a:cubicBezTo>
                    <a:pt x="505" y="3362"/>
                    <a:pt x="493" y="3440"/>
                    <a:pt x="538" y="3440"/>
                  </a:cubicBezTo>
                  <a:cubicBezTo>
                    <a:pt x="583" y="3451"/>
                    <a:pt x="628" y="3485"/>
                    <a:pt x="628" y="3519"/>
                  </a:cubicBezTo>
                  <a:cubicBezTo>
                    <a:pt x="628" y="3552"/>
                    <a:pt x="616" y="3597"/>
                    <a:pt x="605" y="3608"/>
                  </a:cubicBezTo>
                  <a:cubicBezTo>
                    <a:pt x="594" y="3619"/>
                    <a:pt x="605" y="3631"/>
                    <a:pt x="628" y="3631"/>
                  </a:cubicBezTo>
                  <a:cubicBezTo>
                    <a:pt x="650" y="3642"/>
                    <a:pt x="639" y="3709"/>
                    <a:pt x="639" y="3754"/>
                  </a:cubicBezTo>
                  <a:cubicBezTo>
                    <a:pt x="639" y="3810"/>
                    <a:pt x="639" y="3844"/>
                    <a:pt x="673" y="3877"/>
                  </a:cubicBezTo>
                  <a:cubicBezTo>
                    <a:pt x="706" y="3911"/>
                    <a:pt x="751" y="3978"/>
                    <a:pt x="751" y="3978"/>
                  </a:cubicBezTo>
                  <a:cubicBezTo>
                    <a:pt x="751" y="3978"/>
                    <a:pt x="886" y="3978"/>
                    <a:pt x="897" y="3989"/>
                  </a:cubicBezTo>
                  <a:cubicBezTo>
                    <a:pt x="908" y="4000"/>
                    <a:pt x="919" y="3989"/>
                    <a:pt x="953" y="3989"/>
                  </a:cubicBezTo>
                  <a:cubicBezTo>
                    <a:pt x="975" y="3989"/>
                    <a:pt x="975" y="4000"/>
                    <a:pt x="987" y="4023"/>
                  </a:cubicBezTo>
                  <a:cubicBezTo>
                    <a:pt x="987" y="4045"/>
                    <a:pt x="998" y="4045"/>
                    <a:pt x="1020" y="4034"/>
                  </a:cubicBezTo>
                  <a:cubicBezTo>
                    <a:pt x="1043" y="4034"/>
                    <a:pt x="1043" y="4034"/>
                    <a:pt x="1043" y="4079"/>
                  </a:cubicBezTo>
                  <a:cubicBezTo>
                    <a:pt x="1054" y="4124"/>
                    <a:pt x="1076" y="4191"/>
                    <a:pt x="1110" y="4191"/>
                  </a:cubicBezTo>
                  <a:cubicBezTo>
                    <a:pt x="1143" y="4202"/>
                    <a:pt x="1143" y="4191"/>
                    <a:pt x="1155" y="4213"/>
                  </a:cubicBezTo>
                  <a:cubicBezTo>
                    <a:pt x="1177" y="4236"/>
                    <a:pt x="1211" y="4258"/>
                    <a:pt x="1222" y="4303"/>
                  </a:cubicBezTo>
                  <a:cubicBezTo>
                    <a:pt x="1233" y="4348"/>
                    <a:pt x="1233" y="4370"/>
                    <a:pt x="1233" y="4370"/>
                  </a:cubicBezTo>
                  <a:cubicBezTo>
                    <a:pt x="1233" y="4370"/>
                    <a:pt x="1233" y="4370"/>
                    <a:pt x="1222" y="4370"/>
                  </a:cubicBezTo>
                  <a:cubicBezTo>
                    <a:pt x="1222" y="4370"/>
                    <a:pt x="1289" y="4393"/>
                    <a:pt x="1323" y="4404"/>
                  </a:cubicBezTo>
                  <a:cubicBezTo>
                    <a:pt x="1345" y="4415"/>
                    <a:pt x="1412" y="4437"/>
                    <a:pt x="1412" y="4437"/>
                  </a:cubicBezTo>
                  <a:cubicBezTo>
                    <a:pt x="1424" y="4437"/>
                    <a:pt x="1502" y="4370"/>
                    <a:pt x="1525" y="4359"/>
                  </a:cubicBezTo>
                  <a:cubicBezTo>
                    <a:pt x="1547" y="4348"/>
                    <a:pt x="1547" y="4269"/>
                    <a:pt x="1547" y="4213"/>
                  </a:cubicBezTo>
                  <a:cubicBezTo>
                    <a:pt x="1547" y="4157"/>
                    <a:pt x="1558" y="4124"/>
                    <a:pt x="1580" y="4124"/>
                  </a:cubicBezTo>
                  <a:cubicBezTo>
                    <a:pt x="1603" y="4113"/>
                    <a:pt x="1603" y="4090"/>
                    <a:pt x="1614" y="4023"/>
                  </a:cubicBezTo>
                  <a:cubicBezTo>
                    <a:pt x="1614" y="3955"/>
                    <a:pt x="1670" y="3877"/>
                    <a:pt x="1704" y="3866"/>
                  </a:cubicBezTo>
                  <a:cubicBezTo>
                    <a:pt x="1726" y="3844"/>
                    <a:pt x="1749" y="3788"/>
                    <a:pt x="1738" y="3743"/>
                  </a:cubicBezTo>
                  <a:cubicBezTo>
                    <a:pt x="1726" y="3698"/>
                    <a:pt x="1738" y="3675"/>
                    <a:pt x="1771" y="3653"/>
                  </a:cubicBezTo>
                  <a:cubicBezTo>
                    <a:pt x="1805" y="3631"/>
                    <a:pt x="1838" y="3608"/>
                    <a:pt x="1861" y="3575"/>
                  </a:cubicBezTo>
                  <a:cubicBezTo>
                    <a:pt x="1883" y="3530"/>
                    <a:pt x="1917" y="3552"/>
                    <a:pt x="1928" y="3575"/>
                  </a:cubicBezTo>
                  <a:cubicBezTo>
                    <a:pt x="1928" y="3597"/>
                    <a:pt x="1950" y="3608"/>
                    <a:pt x="1984" y="3597"/>
                  </a:cubicBezTo>
                  <a:cubicBezTo>
                    <a:pt x="2029" y="3597"/>
                    <a:pt x="2074" y="3664"/>
                    <a:pt x="2096" y="3687"/>
                  </a:cubicBezTo>
                  <a:cubicBezTo>
                    <a:pt x="2107" y="3720"/>
                    <a:pt x="2152" y="3698"/>
                    <a:pt x="2163" y="3687"/>
                  </a:cubicBezTo>
                  <a:cubicBezTo>
                    <a:pt x="2186" y="3675"/>
                    <a:pt x="2186" y="3720"/>
                    <a:pt x="2197" y="3731"/>
                  </a:cubicBezTo>
                  <a:cubicBezTo>
                    <a:pt x="2197" y="3754"/>
                    <a:pt x="2242" y="3776"/>
                    <a:pt x="2298" y="3788"/>
                  </a:cubicBezTo>
                  <a:cubicBezTo>
                    <a:pt x="2354" y="3810"/>
                    <a:pt x="2410" y="3877"/>
                    <a:pt x="2432" y="3877"/>
                  </a:cubicBezTo>
                  <a:cubicBezTo>
                    <a:pt x="2455" y="3877"/>
                    <a:pt x="2443" y="3810"/>
                    <a:pt x="2455" y="3799"/>
                  </a:cubicBezTo>
                  <a:cubicBezTo>
                    <a:pt x="2466" y="3776"/>
                    <a:pt x="2488" y="3810"/>
                    <a:pt x="2511" y="3832"/>
                  </a:cubicBezTo>
                  <a:cubicBezTo>
                    <a:pt x="2544" y="3844"/>
                    <a:pt x="2589" y="3788"/>
                    <a:pt x="2634" y="3776"/>
                  </a:cubicBezTo>
                  <a:cubicBezTo>
                    <a:pt x="2690" y="3776"/>
                    <a:pt x="2724" y="3844"/>
                    <a:pt x="2746" y="3888"/>
                  </a:cubicBezTo>
                  <a:cubicBezTo>
                    <a:pt x="2780" y="3922"/>
                    <a:pt x="2858" y="3900"/>
                    <a:pt x="2847" y="3855"/>
                  </a:cubicBezTo>
                  <a:cubicBezTo>
                    <a:pt x="2836" y="3821"/>
                    <a:pt x="2858" y="3776"/>
                    <a:pt x="2858" y="3776"/>
                  </a:cubicBezTo>
                  <a:cubicBezTo>
                    <a:pt x="3049" y="3619"/>
                    <a:pt x="3049" y="3619"/>
                    <a:pt x="3049" y="3619"/>
                  </a:cubicBezTo>
                  <a:cubicBezTo>
                    <a:pt x="3351" y="3642"/>
                    <a:pt x="3351" y="3642"/>
                    <a:pt x="3351" y="3642"/>
                  </a:cubicBezTo>
                  <a:cubicBezTo>
                    <a:pt x="3228" y="2768"/>
                    <a:pt x="3228" y="2768"/>
                    <a:pt x="3228" y="2768"/>
                  </a:cubicBezTo>
                  <a:lnTo>
                    <a:pt x="3284" y="2667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9" name="Freeform 4"/>
            <p:cNvSpPr>
              <a:spLocks noChangeArrowheads="1"/>
            </p:cNvSpPr>
            <p:nvPr/>
          </p:nvSpPr>
          <p:spPr bwMode="auto">
            <a:xfrm>
              <a:off x="4467225" y="1949450"/>
              <a:ext cx="908050" cy="1347788"/>
            </a:xfrm>
            <a:custGeom>
              <a:avLst/>
              <a:gdLst>
                <a:gd name="T0" fmla="*/ 2498 w 2521"/>
                <a:gd name="T1" fmla="*/ 1423 h 3744"/>
                <a:gd name="T2" fmla="*/ 2386 w 2521"/>
                <a:gd name="T3" fmla="*/ 1222 h 3744"/>
                <a:gd name="T4" fmla="*/ 2072 w 2521"/>
                <a:gd name="T5" fmla="*/ 751 h 3744"/>
                <a:gd name="T6" fmla="*/ 1960 w 2521"/>
                <a:gd name="T7" fmla="*/ 482 h 3744"/>
                <a:gd name="T8" fmla="*/ 1747 w 2521"/>
                <a:gd name="T9" fmla="*/ 314 h 3744"/>
                <a:gd name="T10" fmla="*/ 1580 w 2521"/>
                <a:gd name="T11" fmla="*/ 325 h 3744"/>
                <a:gd name="T12" fmla="*/ 1580 w 2521"/>
                <a:gd name="T13" fmla="*/ 202 h 3744"/>
                <a:gd name="T14" fmla="*/ 1659 w 2521"/>
                <a:gd name="T15" fmla="*/ 224 h 3744"/>
                <a:gd name="T16" fmla="*/ 1546 w 2521"/>
                <a:gd name="T17" fmla="*/ 90 h 3744"/>
                <a:gd name="T18" fmla="*/ 1277 w 2521"/>
                <a:gd name="T19" fmla="*/ 45 h 3744"/>
                <a:gd name="T20" fmla="*/ 941 w 2521"/>
                <a:gd name="T21" fmla="*/ 45 h 3744"/>
                <a:gd name="T22" fmla="*/ 751 w 2521"/>
                <a:gd name="T23" fmla="*/ 146 h 3744"/>
                <a:gd name="T24" fmla="*/ 650 w 2521"/>
                <a:gd name="T25" fmla="*/ 303 h 3744"/>
                <a:gd name="T26" fmla="*/ 572 w 2521"/>
                <a:gd name="T27" fmla="*/ 516 h 3744"/>
                <a:gd name="T28" fmla="*/ 359 w 2521"/>
                <a:gd name="T29" fmla="*/ 617 h 3744"/>
                <a:gd name="T30" fmla="*/ 0 w 2521"/>
                <a:gd name="T31" fmla="*/ 1334 h 3744"/>
                <a:gd name="T32" fmla="*/ 325 w 2521"/>
                <a:gd name="T33" fmla="*/ 2309 h 3744"/>
                <a:gd name="T34" fmla="*/ 359 w 2521"/>
                <a:gd name="T35" fmla="*/ 2578 h 3744"/>
                <a:gd name="T36" fmla="*/ 336 w 2521"/>
                <a:gd name="T37" fmla="*/ 2757 h 3744"/>
                <a:gd name="T38" fmla="*/ 325 w 2521"/>
                <a:gd name="T39" fmla="*/ 2992 h 3744"/>
                <a:gd name="T40" fmla="*/ 303 w 2521"/>
                <a:gd name="T41" fmla="*/ 3127 h 3744"/>
                <a:gd name="T42" fmla="*/ 269 w 2521"/>
                <a:gd name="T43" fmla="*/ 3284 h 3744"/>
                <a:gd name="T44" fmla="*/ 392 w 2521"/>
                <a:gd name="T45" fmla="*/ 3474 h 3744"/>
                <a:gd name="T46" fmla="*/ 650 w 2521"/>
                <a:gd name="T47" fmla="*/ 3609 h 3744"/>
                <a:gd name="T48" fmla="*/ 807 w 2521"/>
                <a:gd name="T49" fmla="*/ 3373 h 3744"/>
                <a:gd name="T50" fmla="*/ 941 w 2521"/>
                <a:gd name="T51" fmla="*/ 3351 h 3744"/>
                <a:gd name="T52" fmla="*/ 1311 w 2521"/>
                <a:gd name="T53" fmla="*/ 3418 h 3744"/>
                <a:gd name="T54" fmla="*/ 1457 w 2521"/>
                <a:gd name="T55" fmla="*/ 3497 h 3744"/>
                <a:gd name="T56" fmla="*/ 1535 w 2521"/>
                <a:gd name="T57" fmla="*/ 3575 h 3744"/>
                <a:gd name="T58" fmla="*/ 1636 w 2521"/>
                <a:gd name="T59" fmla="*/ 3597 h 3744"/>
                <a:gd name="T60" fmla="*/ 1758 w 2521"/>
                <a:gd name="T61" fmla="*/ 3654 h 3744"/>
                <a:gd name="T62" fmla="*/ 1882 w 2521"/>
                <a:gd name="T63" fmla="*/ 3732 h 3744"/>
                <a:gd name="T64" fmla="*/ 1982 w 2521"/>
                <a:gd name="T65" fmla="*/ 3743 h 3744"/>
                <a:gd name="T66" fmla="*/ 1982 w 2521"/>
                <a:gd name="T67" fmla="*/ 3564 h 3744"/>
                <a:gd name="T68" fmla="*/ 1971 w 2521"/>
                <a:gd name="T69" fmla="*/ 3441 h 3744"/>
                <a:gd name="T70" fmla="*/ 2038 w 2521"/>
                <a:gd name="T71" fmla="*/ 3261 h 3744"/>
                <a:gd name="T72" fmla="*/ 2151 w 2521"/>
                <a:gd name="T73" fmla="*/ 3272 h 3744"/>
                <a:gd name="T74" fmla="*/ 2319 w 2521"/>
                <a:gd name="T75" fmla="*/ 3272 h 3744"/>
                <a:gd name="T76" fmla="*/ 2296 w 2521"/>
                <a:gd name="T77" fmla="*/ 3194 h 3744"/>
                <a:gd name="T78" fmla="*/ 2173 w 2521"/>
                <a:gd name="T79" fmla="*/ 3161 h 3744"/>
                <a:gd name="T80" fmla="*/ 2072 w 2521"/>
                <a:gd name="T81" fmla="*/ 3015 h 3744"/>
                <a:gd name="T82" fmla="*/ 1994 w 2521"/>
                <a:gd name="T83" fmla="*/ 2959 h 3744"/>
                <a:gd name="T84" fmla="*/ 1915 w 2521"/>
                <a:gd name="T85" fmla="*/ 2858 h 3744"/>
                <a:gd name="T86" fmla="*/ 1915 w 2521"/>
                <a:gd name="T87" fmla="*/ 2746 h 3744"/>
                <a:gd name="T88" fmla="*/ 1893 w 2521"/>
                <a:gd name="T89" fmla="*/ 2679 h 3744"/>
                <a:gd name="T90" fmla="*/ 1859 w 2521"/>
                <a:gd name="T91" fmla="*/ 2331 h 3744"/>
                <a:gd name="T92" fmla="*/ 2016 w 2521"/>
                <a:gd name="T93" fmla="*/ 2241 h 3744"/>
                <a:gd name="T94" fmla="*/ 2072 w 2521"/>
                <a:gd name="T95" fmla="*/ 2197 h 3744"/>
                <a:gd name="T96" fmla="*/ 2128 w 2521"/>
                <a:gd name="T97" fmla="*/ 1984 h 3744"/>
                <a:gd name="T98" fmla="*/ 1994 w 2521"/>
                <a:gd name="T99" fmla="*/ 1972 h 3744"/>
                <a:gd name="T100" fmla="*/ 1960 w 2521"/>
                <a:gd name="T101" fmla="*/ 1928 h 3744"/>
                <a:gd name="T102" fmla="*/ 2038 w 2521"/>
                <a:gd name="T103" fmla="*/ 1827 h 3744"/>
                <a:gd name="T104" fmla="*/ 2196 w 2521"/>
                <a:gd name="T105" fmla="*/ 1703 h 3744"/>
                <a:gd name="T106" fmla="*/ 2341 w 2521"/>
                <a:gd name="T107" fmla="*/ 1423 h 3744"/>
                <a:gd name="T108" fmla="*/ 2442 w 2521"/>
                <a:gd name="T109" fmla="*/ 1524 h 3744"/>
                <a:gd name="T110" fmla="*/ 2520 w 2521"/>
                <a:gd name="T111" fmla="*/ 1479 h 3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21" h="3744">
                  <a:moveTo>
                    <a:pt x="2498" y="1423"/>
                  </a:moveTo>
                  <a:lnTo>
                    <a:pt x="2498" y="1423"/>
                  </a:lnTo>
                  <a:cubicBezTo>
                    <a:pt x="2487" y="1390"/>
                    <a:pt x="2509" y="1379"/>
                    <a:pt x="2487" y="1356"/>
                  </a:cubicBezTo>
                  <a:cubicBezTo>
                    <a:pt x="2476" y="1334"/>
                    <a:pt x="2453" y="1311"/>
                    <a:pt x="2386" y="1222"/>
                  </a:cubicBezTo>
                  <a:cubicBezTo>
                    <a:pt x="2319" y="1143"/>
                    <a:pt x="2240" y="1020"/>
                    <a:pt x="2218" y="964"/>
                  </a:cubicBezTo>
                  <a:cubicBezTo>
                    <a:pt x="2207" y="908"/>
                    <a:pt x="2128" y="807"/>
                    <a:pt x="2072" y="751"/>
                  </a:cubicBezTo>
                  <a:cubicBezTo>
                    <a:pt x="2027" y="695"/>
                    <a:pt x="2005" y="617"/>
                    <a:pt x="1994" y="583"/>
                  </a:cubicBezTo>
                  <a:cubicBezTo>
                    <a:pt x="1994" y="538"/>
                    <a:pt x="1994" y="504"/>
                    <a:pt x="1960" y="482"/>
                  </a:cubicBezTo>
                  <a:cubicBezTo>
                    <a:pt x="1927" y="459"/>
                    <a:pt x="1882" y="404"/>
                    <a:pt x="1848" y="359"/>
                  </a:cubicBezTo>
                  <a:cubicBezTo>
                    <a:pt x="1814" y="303"/>
                    <a:pt x="1769" y="303"/>
                    <a:pt x="1747" y="314"/>
                  </a:cubicBezTo>
                  <a:cubicBezTo>
                    <a:pt x="1726" y="325"/>
                    <a:pt x="1703" y="336"/>
                    <a:pt x="1681" y="325"/>
                  </a:cubicBezTo>
                  <a:cubicBezTo>
                    <a:pt x="1659" y="303"/>
                    <a:pt x="1614" y="314"/>
                    <a:pt x="1580" y="325"/>
                  </a:cubicBezTo>
                  <a:cubicBezTo>
                    <a:pt x="1546" y="325"/>
                    <a:pt x="1558" y="258"/>
                    <a:pt x="1580" y="247"/>
                  </a:cubicBezTo>
                  <a:cubicBezTo>
                    <a:pt x="1603" y="235"/>
                    <a:pt x="1614" y="224"/>
                    <a:pt x="1580" y="202"/>
                  </a:cubicBezTo>
                  <a:cubicBezTo>
                    <a:pt x="1546" y="191"/>
                    <a:pt x="1569" y="146"/>
                    <a:pt x="1591" y="146"/>
                  </a:cubicBezTo>
                  <a:cubicBezTo>
                    <a:pt x="1614" y="157"/>
                    <a:pt x="1625" y="213"/>
                    <a:pt x="1659" y="224"/>
                  </a:cubicBezTo>
                  <a:cubicBezTo>
                    <a:pt x="1692" y="247"/>
                    <a:pt x="1681" y="224"/>
                    <a:pt x="1659" y="191"/>
                  </a:cubicBezTo>
                  <a:cubicBezTo>
                    <a:pt x="1636" y="157"/>
                    <a:pt x="1603" y="112"/>
                    <a:pt x="1546" y="90"/>
                  </a:cubicBezTo>
                  <a:cubicBezTo>
                    <a:pt x="1502" y="68"/>
                    <a:pt x="1401" y="68"/>
                    <a:pt x="1367" y="79"/>
                  </a:cubicBezTo>
                  <a:cubicBezTo>
                    <a:pt x="1322" y="79"/>
                    <a:pt x="1300" y="45"/>
                    <a:pt x="1277" y="45"/>
                  </a:cubicBezTo>
                  <a:cubicBezTo>
                    <a:pt x="1255" y="34"/>
                    <a:pt x="1031" y="56"/>
                    <a:pt x="1008" y="23"/>
                  </a:cubicBezTo>
                  <a:cubicBezTo>
                    <a:pt x="997" y="0"/>
                    <a:pt x="941" y="23"/>
                    <a:pt x="941" y="45"/>
                  </a:cubicBezTo>
                  <a:cubicBezTo>
                    <a:pt x="930" y="68"/>
                    <a:pt x="852" y="112"/>
                    <a:pt x="818" y="112"/>
                  </a:cubicBezTo>
                  <a:cubicBezTo>
                    <a:pt x="784" y="112"/>
                    <a:pt x="751" y="123"/>
                    <a:pt x="751" y="146"/>
                  </a:cubicBezTo>
                  <a:cubicBezTo>
                    <a:pt x="751" y="179"/>
                    <a:pt x="739" y="213"/>
                    <a:pt x="717" y="213"/>
                  </a:cubicBezTo>
                  <a:cubicBezTo>
                    <a:pt x="695" y="224"/>
                    <a:pt x="661" y="247"/>
                    <a:pt x="650" y="303"/>
                  </a:cubicBezTo>
                  <a:cubicBezTo>
                    <a:pt x="628" y="359"/>
                    <a:pt x="661" y="504"/>
                    <a:pt x="661" y="504"/>
                  </a:cubicBezTo>
                  <a:cubicBezTo>
                    <a:pt x="661" y="504"/>
                    <a:pt x="628" y="493"/>
                    <a:pt x="572" y="516"/>
                  </a:cubicBezTo>
                  <a:cubicBezTo>
                    <a:pt x="504" y="538"/>
                    <a:pt x="527" y="583"/>
                    <a:pt x="493" y="617"/>
                  </a:cubicBezTo>
                  <a:cubicBezTo>
                    <a:pt x="470" y="639"/>
                    <a:pt x="359" y="617"/>
                    <a:pt x="359" y="617"/>
                  </a:cubicBezTo>
                  <a:cubicBezTo>
                    <a:pt x="56" y="1233"/>
                    <a:pt x="56" y="1233"/>
                    <a:pt x="56" y="1233"/>
                  </a:cubicBezTo>
                  <a:cubicBezTo>
                    <a:pt x="0" y="1334"/>
                    <a:pt x="0" y="1334"/>
                    <a:pt x="0" y="1334"/>
                  </a:cubicBezTo>
                  <a:cubicBezTo>
                    <a:pt x="123" y="2208"/>
                    <a:pt x="123" y="2208"/>
                    <a:pt x="123" y="2208"/>
                  </a:cubicBezTo>
                  <a:cubicBezTo>
                    <a:pt x="325" y="2309"/>
                    <a:pt x="325" y="2309"/>
                    <a:pt x="325" y="2309"/>
                  </a:cubicBezTo>
                  <a:cubicBezTo>
                    <a:pt x="415" y="2521"/>
                    <a:pt x="415" y="2521"/>
                    <a:pt x="415" y="2521"/>
                  </a:cubicBezTo>
                  <a:cubicBezTo>
                    <a:pt x="359" y="2578"/>
                    <a:pt x="359" y="2578"/>
                    <a:pt x="359" y="2578"/>
                  </a:cubicBezTo>
                  <a:cubicBezTo>
                    <a:pt x="359" y="2578"/>
                    <a:pt x="370" y="2645"/>
                    <a:pt x="347" y="2667"/>
                  </a:cubicBezTo>
                  <a:cubicBezTo>
                    <a:pt x="325" y="2690"/>
                    <a:pt x="314" y="2723"/>
                    <a:pt x="336" y="2757"/>
                  </a:cubicBezTo>
                  <a:cubicBezTo>
                    <a:pt x="347" y="2779"/>
                    <a:pt x="370" y="2813"/>
                    <a:pt x="370" y="2892"/>
                  </a:cubicBezTo>
                  <a:cubicBezTo>
                    <a:pt x="359" y="2959"/>
                    <a:pt x="359" y="2970"/>
                    <a:pt x="325" y="2992"/>
                  </a:cubicBezTo>
                  <a:cubicBezTo>
                    <a:pt x="303" y="3003"/>
                    <a:pt x="280" y="3003"/>
                    <a:pt x="291" y="3048"/>
                  </a:cubicBezTo>
                  <a:cubicBezTo>
                    <a:pt x="303" y="3093"/>
                    <a:pt x="291" y="3127"/>
                    <a:pt x="303" y="3127"/>
                  </a:cubicBezTo>
                  <a:cubicBezTo>
                    <a:pt x="314" y="3138"/>
                    <a:pt x="291" y="3149"/>
                    <a:pt x="280" y="3161"/>
                  </a:cubicBezTo>
                  <a:cubicBezTo>
                    <a:pt x="258" y="3183"/>
                    <a:pt x="258" y="3272"/>
                    <a:pt x="269" y="3284"/>
                  </a:cubicBezTo>
                  <a:cubicBezTo>
                    <a:pt x="280" y="3295"/>
                    <a:pt x="314" y="3272"/>
                    <a:pt x="325" y="3306"/>
                  </a:cubicBezTo>
                  <a:cubicBezTo>
                    <a:pt x="325" y="3328"/>
                    <a:pt x="336" y="3418"/>
                    <a:pt x="392" y="3474"/>
                  </a:cubicBezTo>
                  <a:cubicBezTo>
                    <a:pt x="448" y="3519"/>
                    <a:pt x="482" y="3530"/>
                    <a:pt x="538" y="3530"/>
                  </a:cubicBezTo>
                  <a:cubicBezTo>
                    <a:pt x="583" y="3530"/>
                    <a:pt x="594" y="3631"/>
                    <a:pt x="650" y="3609"/>
                  </a:cubicBezTo>
                  <a:cubicBezTo>
                    <a:pt x="695" y="3597"/>
                    <a:pt x="706" y="3541"/>
                    <a:pt x="717" y="3485"/>
                  </a:cubicBezTo>
                  <a:cubicBezTo>
                    <a:pt x="739" y="3418"/>
                    <a:pt x="784" y="3373"/>
                    <a:pt x="807" y="3373"/>
                  </a:cubicBezTo>
                  <a:cubicBezTo>
                    <a:pt x="829" y="3373"/>
                    <a:pt x="919" y="3418"/>
                    <a:pt x="930" y="3418"/>
                  </a:cubicBezTo>
                  <a:lnTo>
                    <a:pt x="941" y="3351"/>
                  </a:lnTo>
                  <a:cubicBezTo>
                    <a:pt x="941" y="3351"/>
                    <a:pt x="1031" y="3340"/>
                    <a:pt x="1121" y="3351"/>
                  </a:cubicBezTo>
                  <a:cubicBezTo>
                    <a:pt x="1221" y="3373"/>
                    <a:pt x="1289" y="3396"/>
                    <a:pt x="1311" y="3418"/>
                  </a:cubicBezTo>
                  <a:cubicBezTo>
                    <a:pt x="1322" y="3441"/>
                    <a:pt x="1390" y="3519"/>
                    <a:pt x="1390" y="3519"/>
                  </a:cubicBezTo>
                  <a:cubicBezTo>
                    <a:pt x="1390" y="3519"/>
                    <a:pt x="1434" y="3497"/>
                    <a:pt x="1457" y="3497"/>
                  </a:cubicBezTo>
                  <a:cubicBezTo>
                    <a:pt x="1479" y="3508"/>
                    <a:pt x="1490" y="3541"/>
                    <a:pt x="1479" y="3564"/>
                  </a:cubicBezTo>
                  <a:cubicBezTo>
                    <a:pt x="1479" y="3597"/>
                    <a:pt x="1479" y="3597"/>
                    <a:pt x="1535" y="3575"/>
                  </a:cubicBezTo>
                  <a:cubicBezTo>
                    <a:pt x="1591" y="3564"/>
                    <a:pt x="1614" y="3564"/>
                    <a:pt x="1614" y="3564"/>
                  </a:cubicBezTo>
                  <a:cubicBezTo>
                    <a:pt x="1614" y="3564"/>
                    <a:pt x="1603" y="3609"/>
                    <a:pt x="1636" y="3597"/>
                  </a:cubicBezTo>
                  <a:cubicBezTo>
                    <a:pt x="1670" y="3586"/>
                    <a:pt x="1726" y="3552"/>
                    <a:pt x="1736" y="3575"/>
                  </a:cubicBezTo>
                  <a:cubicBezTo>
                    <a:pt x="1758" y="3597"/>
                    <a:pt x="1736" y="3642"/>
                    <a:pt x="1758" y="3654"/>
                  </a:cubicBezTo>
                  <a:cubicBezTo>
                    <a:pt x="1781" y="3665"/>
                    <a:pt x="1803" y="3676"/>
                    <a:pt x="1814" y="3698"/>
                  </a:cubicBezTo>
                  <a:cubicBezTo>
                    <a:pt x="1826" y="3721"/>
                    <a:pt x="1837" y="3743"/>
                    <a:pt x="1882" y="3732"/>
                  </a:cubicBezTo>
                  <a:cubicBezTo>
                    <a:pt x="1927" y="3721"/>
                    <a:pt x="1949" y="3721"/>
                    <a:pt x="1960" y="3732"/>
                  </a:cubicBezTo>
                  <a:cubicBezTo>
                    <a:pt x="1971" y="3743"/>
                    <a:pt x="1971" y="3743"/>
                    <a:pt x="1982" y="3743"/>
                  </a:cubicBezTo>
                  <a:cubicBezTo>
                    <a:pt x="1982" y="3721"/>
                    <a:pt x="1982" y="3698"/>
                    <a:pt x="1994" y="3676"/>
                  </a:cubicBezTo>
                  <a:cubicBezTo>
                    <a:pt x="2005" y="3631"/>
                    <a:pt x="2005" y="3586"/>
                    <a:pt x="1982" y="3564"/>
                  </a:cubicBezTo>
                  <a:cubicBezTo>
                    <a:pt x="1949" y="3552"/>
                    <a:pt x="1949" y="3519"/>
                    <a:pt x="1971" y="3497"/>
                  </a:cubicBezTo>
                  <a:cubicBezTo>
                    <a:pt x="1994" y="3463"/>
                    <a:pt x="2005" y="3429"/>
                    <a:pt x="1971" y="3441"/>
                  </a:cubicBezTo>
                  <a:cubicBezTo>
                    <a:pt x="1938" y="3452"/>
                    <a:pt x="1960" y="3385"/>
                    <a:pt x="1960" y="3362"/>
                  </a:cubicBezTo>
                  <a:cubicBezTo>
                    <a:pt x="1960" y="3351"/>
                    <a:pt x="2005" y="3295"/>
                    <a:pt x="2038" y="3261"/>
                  </a:cubicBezTo>
                  <a:cubicBezTo>
                    <a:pt x="2072" y="3228"/>
                    <a:pt x="2083" y="3228"/>
                    <a:pt x="2095" y="3239"/>
                  </a:cubicBezTo>
                  <a:cubicBezTo>
                    <a:pt x="2117" y="3261"/>
                    <a:pt x="2117" y="3284"/>
                    <a:pt x="2151" y="3272"/>
                  </a:cubicBezTo>
                  <a:cubicBezTo>
                    <a:pt x="2184" y="3261"/>
                    <a:pt x="2196" y="3284"/>
                    <a:pt x="2218" y="3295"/>
                  </a:cubicBezTo>
                  <a:cubicBezTo>
                    <a:pt x="2240" y="3317"/>
                    <a:pt x="2274" y="3295"/>
                    <a:pt x="2319" y="3272"/>
                  </a:cubicBezTo>
                  <a:cubicBezTo>
                    <a:pt x="2364" y="3261"/>
                    <a:pt x="2352" y="3261"/>
                    <a:pt x="2341" y="3228"/>
                  </a:cubicBezTo>
                  <a:cubicBezTo>
                    <a:pt x="2341" y="3205"/>
                    <a:pt x="2330" y="3194"/>
                    <a:pt x="2296" y="3194"/>
                  </a:cubicBezTo>
                  <a:cubicBezTo>
                    <a:pt x="2263" y="3205"/>
                    <a:pt x="2251" y="3205"/>
                    <a:pt x="2229" y="3183"/>
                  </a:cubicBezTo>
                  <a:cubicBezTo>
                    <a:pt x="2218" y="3149"/>
                    <a:pt x="2196" y="3172"/>
                    <a:pt x="2173" y="3161"/>
                  </a:cubicBezTo>
                  <a:cubicBezTo>
                    <a:pt x="2151" y="3149"/>
                    <a:pt x="2128" y="3093"/>
                    <a:pt x="2128" y="3059"/>
                  </a:cubicBezTo>
                  <a:cubicBezTo>
                    <a:pt x="2117" y="3015"/>
                    <a:pt x="2106" y="3003"/>
                    <a:pt x="2072" y="3015"/>
                  </a:cubicBezTo>
                  <a:cubicBezTo>
                    <a:pt x="2027" y="3015"/>
                    <a:pt x="2027" y="3003"/>
                    <a:pt x="2038" y="2981"/>
                  </a:cubicBezTo>
                  <a:cubicBezTo>
                    <a:pt x="2038" y="2948"/>
                    <a:pt x="2027" y="2948"/>
                    <a:pt x="1994" y="2959"/>
                  </a:cubicBezTo>
                  <a:cubicBezTo>
                    <a:pt x="1960" y="2970"/>
                    <a:pt x="1960" y="2925"/>
                    <a:pt x="1960" y="2903"/>
                  </a:cubicBezTo>
                  <a:cubicBezTo>
                    <a:pt x="1960" y="2880"/>
                    <a:pt x="1915" y="2869"/>
                    <a:pt x="1915" y="2858"/>
                  </a:cubicBezTo>
                  <a:cubicBezTo>
                    <a:pt x="1927" y="2847"/>
                    <a:pt x="1904" y="2802"/>
                    <a:pt x="1927" y="2779"/>
                  </a:cubicBezTo>
                  <a:cubicBezTo>
                    <a:pt x="1949" y="2757"/>
                    <a:pt x="1949" y="2746"/>
                    <a:pt x="1915" y="2746"/>
                  </a:cubicBezTo>
                  <a:cubicBezTo>
                    <a:pt x="1882" y="2757"/>
                    <a:pt x="1882" y="2723"/>
                    <a:pt x="1893" y="2712"/>
                  </a:cubicBezTo>
                  <a:cubicBezTo>
                    <a:pt x="1915" y="2690"/>
                    <a:pt x="1893" y="2679"/>
                    <a:pt x="1893" y="2679"/>
                  </a:cubicBezTo>
                  <a:cubicBezTo>
                    <a:pt x="1715" y="2466"/>
                    <a:pt x="1715" y="2466"/>
                    <a:pt x="1715" y="2466"/>
                  </a:cubicBezTo>
                  <a:cubicBezTo>
                    <a:pt x="1859" y="2331"/>
                    <a:pt x="1859" y="2331"/>
                    <a:pt x="1859" y="2331"/>
                  </a:cubicBezTo>
                  <a:cubicBezTo>
                    <a:pt x="2005" y="2185"/>
                    <a:pt x="2005" y="2185"/>
                    <a:pt x="2005" y="2185"/>
                  </a:cubicBezTo>
                  <a:cubicBezTo>
                    <a:pt x="2005" y="2185"/>
                    <a:pt x="2005" y="2208"/>
                    <a:pt x="2016" y="2241"/>
                  </a:cubicBezTo>
                  <a:cubicBezTo>
                    <a:pt x="2016" y="2275"/>
                    <a:pt x="2027" y="2275"/>
                    <a:pt x="2050" y="2275"/>
                  </a:cubicBezTo>
                  <a:cubicBezTo>
                    <a:pt x="2072" y="2275"/>
                    <a:pt x="2072" y="2230"/>
                    <a:pt x="2072" y="2197"/>
                  </a:cubicBezTo>
                  <a:cubicBezTo>
                    <a:pt x="2072" y="2152"/>
                    <a:pt x="2128" y="2163"/>
                    <a:pt x="2128" y="2163"/>
                  </a:cubicBezTo>
                  <a:cubicBezTo>
                    <a:pt x="2128" y="2152"/>
                    <a:pt x="2128" y="1995"/>
                    <a:pt x="2128" y="1984"/>
                  </a:cubicBezTo>
                  <a:cubicBezTo>
                    <a:pt x="2117" y="1984"/>
                    <a:pt x="2072" y="1961"/>
                    <a:pt x="2038" y="1939"/>
                  </a:cubicBezTo>
                  <a:cubicBezTo>
                    <a:pt x="2005" y="1928"/>
                    <a:pt x="2005" y="1950"/>
                    <a:pt x="1994" y="1972"/>
                  </a:cubicBezTo>
                  <a:cubicBezTo>
                    <a:pt x="1982" y="1995"/>
                    <a:pt x="1971" y="2006"/>
                    <a:pt x="1949" y="1995"/>
                  </a:cubicBezTo>
                  <a:cubicBezTo>
                    <a:pt x="1938" y="1972"/>
                    <a:pt x="1938" y="1950"/>
                    <a:pt x="1960" y="1928"/>
                  </a:cubicBezTo>
                  <a:cubicBezTo>
                    <a:pt x="1971" y="1917"/>
                    <a:pt x="1960" y="1838"/>
                    <a:pt x="1960" y="1838"/>
                  </a:cubicBezTo>
                  <a:cubicBezTo>
                    <a:pt x="1960" y="1838"/>
                    <a:pt x="2016" y="1838"/>
                    <a:pt x="2038" y="1827"/>
                  </a:cubicBezTo>
                  <a:cubicBezTo>
                    <a:pt x="2072" y="1804"/>
                    <a:pt x="2072" y="1759"/>
                    <a:pt x="2095" y="1737"/>
                  </a:cubicBezTo>
                  <a:cubicBezTo>
                    <a:pt x="2117" y="1715"/>
                    <a:pt x="2196" y="1703"/>
                    <a:pt x="2196" y="1703"/>
                  </a:cubicBezTo>
                  <a:cubicBezTo>
                    <a:pt x="2196" y="1524"/>
                    <a:pt x="2196" y="1524"/>
                    <a:pt x="2196" y="1524"/>
                  </a:cubicBezTo>
                  <a:cubicBezTo>
                    <a:pt x="2341" y="1423"/>
                    <a:pt x="2341" y="1423"/>
                    <a:pt x="2341" y="1423"/>
                  </a:cubicBezTo>
                  <a:cubicBezTo>
                    <a:pt x="2341" y="1423"/>
                    <a:pt x="2352" y="1457"/>
                    <a:pt x="2375" y="1468"/>
                  </a:cubicBezTo>
                  <a:cubicBezTo>
                    <a:pt x="2397" y="1490"/>
                    <a:pt x="2431" y="1502"/>
                    <a:pt x="2442" y="1524"/>
                  </a:cubicBezTo>
                  <a:cubicBezTo>
                    <a:pt x="2464" y="1547"/>
                    <a:pt x="2476" y="1535"/>
                    <a:pt x="2487" y="1524"/>
                  </a:cubicBezTo>
                  <a:cubicBezTo>
                    <a:pt x="2498" y="1513"/>
                    <a:pt x="2520" y="1479"/>
                    <a:pt x="2520" y="1479"/>
                  </a:cubicBezTo>
                  <a:cubicBezTo>
                    <a:pt x="2520" y="1479"/>
                    <a:pt x="2520" y="1457"/>
                    <a:pt x="2498" y="1423"/>
                  </a:cubicBez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0" name="Freeform 5"/>
            <p:cNvSpPr>
              <a:spLocks noChangeArrowheads="1"/>
            </p:cNvSpPr>
            <p:nvPr/>
          </p:nvSpPr>
          <p:spPr bwMode="auto">
            <a:xfrm>
              <a:off x="2046288" y="1146175"/>
              <a:ext cx="1400175" cy="1654175"/>
            </a:xfrm>
            <a:custGeom>
              <a:avLst/>
              <a:gdLst>
                <a:gd name="T0" fmla="*/ 3832 w 3890"/>
                <a:gd name="T1" fmla="*/ 2936 h 4596"/>
                <a:gd name="T2" fmla="*/ 3743 w 3890"/>
                <a:gd name="T3" fmla="*/ 2802 h 4596"/>
                <a:gd name="T4" fmla="*/ 3743 w 3890"/>
                <a:gd name="T5" fmla="*/ 2555 h 4596"/>
                <a:gd name="T6" fmla="*/ 3776 w 3890"/>
                <a:gd name="T7" fmla="*/ 2454 h 4596"/>
                <a:gd name="T8" fmla="*/ 3855 w 3890"/>
                <a:gd name="T9" fmla="*/ 2196 h 4596"/>
                <a:gd name="T10" fmla="*/ 3844 w 3890"/>
                <a:gd name="T11" fmla="*/ 1692 h 4596"/>
                <a:gd name="T12" fmla="*/ 3732 w 3890"/>
                <a:gd name="T13" fmla="*/ 1569 h 4596"/>
                <a:gd name="T14" fmla="*/ 2387 w 3890"/>
                <a:gd name="T15" fmla="*/ 1031 h 4596"/>
                <a:gd name="T16" fmla="*/ 201 w 3890"/>
                <a:gd name="T17" fmla="*/ 0 h 4596"/>
                <a:gd name="T18" fmla="*/ 201 w 3890"/>
                <a:gd name="T19" fmla="*/ 11 h 4596"/>
                <a:gd name="T20" fmla="*/ 190 w 3890"/>
                <a:gd name="T21" fmla="*/ 11 h 4596"/>
                <a:gd name="T22" fmla="*/ 0 w 3890"/>
                <a:gd name="T23" fmla="*/ 168 h 4596"/>
                <a:gd name="T24" fmla="*/ 34 w 3890"/>
                <a:gd name="T25" fmla="*/ 392 h 4596"/>
                <a:gd name="T26" fmla="*/ 34 w 3890"/>
                <a:gd name="T27" fmla="*/ 392 h 4596"/>
                <a:gd name="T28" fmla="*/ 34 w 3890"/>
                <a:gd name="T29" fmla="*/ 403 h 4596"/>
                <a:gd name="T30" fmla="*/ 123 w 3890"/>
                <a:gd name="T31" fmla="*/ 516 h 4596"/>
                <a:gd name="T32" fmla="*/ 258 w 3890"/>
                <a:gd name="T33" fmla="*/ 549 h 4596"/>
                <a:gd name="T34" fmla="*/ 325 w 3890"/>
                <a:gd name="T35" fmla="*/ 650 h 4596"/>
                <a:gd name="T36" fmla="*/ 493 w 3890"/>
                <a:gd name="T37" fmla="*/ 751 h 4596"/>
                <a:gd name="T38" fmla="*/ 616 w 3890"/>
                <a:gd name="T39" fmla="*/ 717 h 4596"/>
                <a:gd name="T40" fmla="*/ 807 w 3890"/>
                <a:gd name="T41" fmla="*/ 796 h 4596"/>
                <a:gd name="T42" fmla="*/ 952 w 3890"/>
                <a:gd name="T43" fmla="*/ 964 h 4596"/>
                <a:gd name="T44" fmla="*/ 1165 w 3890"/>
                <a:gd name="T45" fmla="*/ 1042 h 4596"/>
                <a:gd name="T46" fmla="*/ 1132 w 3890"/>
                <a:gd name="T47" fmla="*/ 1278 h 4596"/>
                <a:gd name="T48" fmla="*/ 1221 w 3890"/>
                <a:gd name="T49" fmla="*/ 1636 h 4596"/>
                <a:gd name="T50" fmla="*/ 1445 w 3890"/>
                <a:gd name="T51" fmla="*/ 2196 h 4596"/>
                <a:gd name="T52" fmla="*/ 1479 w 3890"/>
                <a:gd name="T53" fmla="*/ 2409 h 4596"/>
                <a:gd name="T54" fmla="*/ 1591 w 3890"/>
                <a:gd name="T55" fmla="*/ 2611 h 4596"/>
                <a:gd name="T56" fmla="*/ 1759 w 3890"/>
                <a:gd name="T57" fmla="*/ 2791 h 4596"/>
                <a:gd name="T58" fmla="*/ 1782 w 3890"/>
                <a:gd name="T59" fmla="*/ 2914 h 4596"/>
                <a:gd name="T60" fmla="*/ 1916 w 3890"/>
                <a:gd name="T61" fmla="*/ 3082 h 4596"/>
                <a:gd name="T62" fmla="*/ 2163 w 3890"/>
                <a:gd name="T63" fmla="*/ 3340 h 4596"/>
                <a:gd name="T64" fmla="*/ 2342 w 3890"/>
                <a:gd name="T65" fmla="*/ 3373 h 4596"/>
                <a:gd name="T66" fmla="*/ 2555 w 3890"/>
                <a:gd name="T67" fmla="*/ 3496 h 4596"/>
                <a:gd name="T68" fmla="*/ 2521 w 3890"/>
                <a:gd name="T69" fmla="*/ 3609 h 4596"/>
                <a:gd name="T70" fmla="*/ 2555 w 3890"/>
                <a:gd name="T71" fmla="*/ 3720 h 4596"/>
                <a:gd name="T72" fmla="*/ 2622 w 3890"/>
                <a:gd name="T73" fmla="*/ 3933 h 4596"/>
                <a:gd name="T74" fmla="*/ 2869 w 3890"/>
                <a:gd name="T75" fmla="*/ 4068 h 4596"/>
                <a:gd name="T76" fmla="*/ 2992 w 3890"/>
                <a:gd name="T77" fmla="*/ 4270 h 4596"/>
                <a:gd name="T78" fmla="*/ 3104 w 3890"/>
                <a:gd name="T79" fmla="*/ 4371 h 4596"/>
                <a:gd name="T80" fmla="*/ 3294 w 3890"/>
                <a:gd name="T81" fmla="*/ 4505 h 4596"/>
                <a:gd name="T82" fmla="*/ 3396 w 3890"/>
                <a:gd name="T83" fmla="*/ 4595 h 4596"/>
                <a:gd name="T84" fmla="*/ 3575 w 3890"/>
                <a:gd name="T85" fmla="*/ 4471 h 4596"/>
                <a:gd name="T86" fmla="*/ 3709 w 3890"/>
                <a:gd name="T87" fmla="*/ 4393 h 4596"/>
                <a:gd name="T88" fmla="*/ 3810 w 3890"/>
                <a:gd name="T89" fmla="*/ 4158 h 4596"/>
                <a:gd name="T90" fmla="*/ 3743 w 3890"/>
                <a:gd name="T91" fmla="*/ 4057 h 4596"/>
                <a:gd name="T92" fmla="*/ 3765 w 3890"/>
                <a:gd name="T93" fmla="*/ 3855 h 4596"/>
                <a:gd name="T94" fmla="*/ 3665 w 3890"/>
                <a:gd name="T95" fmla="*/ 3620 h 4596"/>
                <a:gd name="T96" fmla="*/ 3575 w 3890"/>
                <a:gd name="T97" fmla="*/ 3485 h 4596"/>
                <a:gd name="T98" fmla="*/ 3665 w 3890"/>
                <a:gd name="T99" fmla="*/ 3272 h 4596"/>
                <a:gd name="T100" fmla="*/ 3866 w 3890"/>
                <a:gd name="T101" fmla="*/ 3227 h 4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90" h="4596">
                  <a:moveTo>
                    <a:pt x="3832" y="2936"/>
                  </a:moveTo>
                  <a:lnTo>
                    <a:pt x="3832" y="2936"/>
                  </a:lnTo>
                  <a:cubicBezTo>
                    <a:pt x="3810" y="2925"/>
                    <a:pt x="3810" y="2847"/>
                    <a:pt x="3776" y="2847"/>
                  </a:cubicBezTo>
                  <a:cubicBezTo>
                    <a:pt x="3743" y="2835"/>
                    <a:pt x="3743" y="2813"/>
                    <a:pt x="3743" y="2802"/>
                  </a:cubicBezTo>
                  <a:cubicBezTo>
                    <a:pt x="3743" y="2791"/>
                    <a:pt x="3732" y="2678"/>
                    <a:pt x="3732" y="2600"/>
                  </a:cubicBezTo>
                  <a:cubicBezTo>
                    <a:pt x="3732" y="2578"/>
                    <a:pt x="3732" y="2555"/>
                    <a:pt x="3743" y="2555"/>
                  </a:cubicBezTo>
                  <a:cubicBezTo>
                    <a:pt x="3765" y="2544"/>
                    <a:pt x="3776" y="2533"/>
                    <a:pt x="3765" y="2510"/>
                  </a:cubicBezTo>
                  <a:cubicBezTo>
                    <a:pt x="3754" y="2488"/>
                    <a:pt x="3754" y="2465"/>
                    <a:pt x="3776" y="2454"/>
                  </a:cubicBezTo>
                  <a:cubicBezTo>
                    <a:pt x="3810" y="2454"/>
                    <a:pt x="3799" y="2421"/>
                    <a:pt x="3821" y="2376"/>
                  </a:cubicBezTo>
                  <a:cubicBezTo>
                    <a:pt x="3832" y="2342"/>
                    <a:pt x="3866" y="2230"/>
                    <a:pt x="3855" y="2196"/>
                  </a:cubicBezTo>
                  <a:cubicBezTo>
                    <a:pt x="3844" y="2163"/>
                    <a:pt x="3821" y="2129"/>
                    <a:pt x="3844" y="2062"/>
                  </a:cubicBezTo>
                  <a:cubicBezTo>
                    <a:pt x="3877" y="1995"/>
                    <a:pt x="3877" y="1715"/>
                    <a:pt x="3844" y="1692"/>
                  </a:cubicBezTo>
                  <a:cubicBezTo>
                    <a:pt x="3821" y="1681"/>
                    <a:pt x="3832" y="1636"/>
                    <a:pt x="3832" y="1603"/>
                  </a:cubicBezTo>
                  <a:cubicBezTo>
                    <a:pt x="3832" y="1569"/>
                    <a:pt x="3732" y="1569"/>
                    <a:pt x="3732" y="1569"/>
                  </a:cubicBezTo>
                  <a:cubicBezTo>
                    <a:pt x="3732" y="1109"/>
                    <a:pt x="3732" y="1109"/>
                    <a:pt x="3732" y="1109"/>
                  </a:cubicBezTo>
                  <a:cubicBezTo>
                    <a:pt x="2387" y="1031"/>
                    <a:pt x="2387" y="1031"/>
                    <a:pt x="2387" y="1031"/>
                  </a:cubicBezTo>
                  <a:cubicBezTo>
                    <a:pt x="201" y="0"/>
                    <a:pt x="201" y="0"/>
                    <a:pt x="201" y="0"/>
                  </a:cubicBezTo>
                  <a:lnTo>
                    <a:pt x="201" y="0"/>
                  </a:lnTo>
                  <a:lnTo>
                    <a:pt x="201" y="11"/>
                  </a:lnTo>
                  <a:lnTo>
                    <a:pt x="201" y="11"/>
                  </a:lnTo>
                  <a:lnTo>
                    <a:pt x="190" y="11"/>
                  </a:lnTo>
                  <a:lnTo>
                    <a:pt x="190" y="11"/>
                  </a:lnTo>
                  <a:cubicBezTo>
                    <a:pt x="190" y="11"/>
                    <a:pt x="190" y="11"/>
                    <a:pt x="179" y="11"/>
                  </a:cubicBezTo>
                  <a:cubicBezTo>
                    <a:pt x="134" y="23"/>
                    <a:pt x="0" y="123"/>
                    <a:pt x="0" y="168"/>
                  </a:cubicBezTo>
                  <a:cubicBezTo>
                    <a:pt x="0" y="213"/>
                    <a:pt x="45" y="213"/>
                    <a:pt x="45" y="247"/>
                  </a:cubicBezTo>
                  <a:cubicBezTo>
                    <a:pt x="45" y="269"/>
                    <a:pt x="34" y="359"/>
                    <a:pt x="34" y="392"/>
                  </a:cubicBezTo>
                  <a:lnTo>
                    <a:pt x="34" y="392"/>
                  </a:lnTo>
                  <a:lnTo>
                    <a:pt x="34" y="392"/>
                  </a:lnTo>
                  <a:cubicBezTo>
                    <a:pt x="34" y="403"/>
                    <a:pt x="34" y="403"/>
                    <a:pt x="34" y="403"/>
                  </a:cubicBezTo>
                  <a:lnTo>
                    <a:pt x="34" y="403"/>
                  </a:lnTo>
                  <a:lnTo>
                    <a:pt x="34" y="403"/>
                  </a:lnTo>
                  <a:cubicBezTo>
                    <a:pt x="34" y="403"/>
                    <a:pt x="101" y="471"/>
                    <a:pt x="123" y="516"/>
                  </a:cubicBezTo>
                  <a:cubicBezTo>
                    <a:pt x="157" y="572"/>
                    <a:pt x="168" y="560"/>
                    <a:pt x="201" y="538"/>
                  </a:cubicBezTo>
                  <a:cubicBezTo>
                    <a:pt x="235" y="527"/>
                    <a:pt x="258" y="527"/>
                    <a:pt x="258" y="549"/>
                  </a:cubicBezTo>
                  <a:cubicBezTo>
                    <a:pt x="258" y="583"/>
                    <a:pt x="258" y="605"/>
                    <a:pt x="258" y="605"/>
                  </a:cubicBezTo>
                  <a:cubicBezTo>
                    <a:pt x="269" y="605"/>
                    <a:pt x="291" y="616"/>
                    <a:pt x="325" y="650"/>
                  </a:cubicBezTo>
                  <a:cubicBezTo>
                    <a:pt x="358" y="695"/>
                    <a:pt x="381" y="740"/>
                    <a:pt x="426" y="729"/>
                  </a:cubicBezTo>
                  <a:cubicBezTo>
                    <a:pt x="470" y="729"/>
                    <a:pt x="482" y="717"/>
                    <a:pt x="493" y="751"/>
                  </a:cubicBezTo>
                  <a:cubicBezTo>
                    <a:pt x="504" y="773"/>
                    <a:pt x="527" y="829"/>
                    <a:pt x="571" y="807"/>
                  </a:cubicBezTo>
                  <a:cubicBezTo>
                    <a:pt x="616" y="796"/>
                    <a:pt x="605" y="740"/>
                    <a:pt x="616" y="717"/>
                  </a:cubicBezTo>
                  <a:cubicBezTo>
                    <a:pt x="627" y="695"/>
                    <a:pt x="639" y="661"/>
                    <a:pt x="683" y="695"/>
                  </a:cubicBezTo>
                  <a:cubicBezTo>
                    <a:pt x="717" y="729"/>
                    <a:pt x="796" y="773"/>
                    <a:pt x="807" y="796"/>
                  </a:cubicBezTo>
                  <a:cubicBezTo>
                    <a:pt x="807" y="818"/>
                    <a:pt x="807" y="885"/>
                    <a:pt x="829" y="919"/>
                  </a:cubicBezTo>
                  <a:cubicBezTo>
                    <a:pt x="840" y="941"/>
                    <a:pt x="885" y="964"/>
                    <a:pt x="952" y="964"/>
                  </a:cubicBezTo>
                  <a:cubicBezTo>
                    <a:pt x="975" y="975"/>
                    <a:pt x="997" y="975"/>
                    <a:pt x="1020" y="975"/>
                  </a:cubicBezTo>
                  <a:cubicBezTo>
                    <a:pt x="1087" y="975"/>
                    <a:pt x="1165" y="986"/>
                    <a:pt x="1165" y="1042"/>
                  </a:cubicBezTo>
                  <a:cubicBezTo>
                    <a:pt x="1176" y="1054"/>
                    <a:pt x="1176" y="1076"/>
                    <a:pt x="1165" y="1098"/>
                  </a:cubicBezTo>
                  <a:cubicBezTo>
                    <a:pt x="1165" y="1177"/>
                    <a:pt x="1132" y="1255"/>
                    <a:pt x="1132" y="1278"/>
                  </a:cubicBezTo>
                  <a:cubicBezTo>
                    <a:pt x="1109" y="1311"/>
                    <a:pt x="1098" y="1423"/>
                    <a:pt x="1143" y="1468"/>
                  </a:cubicBezTo>
                  <a:cubicBezTo>
                    <a:pt x="1188" y="1524"/>
                    <a:pt x="1221" y="1569"/>
                    <a:pt x="1221" y="1636"/>
                  </a:cubicBezTo>
                  <a:cubicBezTo>
                    <a:pt x="1232" y="1715"/>
                    <a:pt x="1244" y="1804"/>
                    <a:pt x="1289" y="1916"/>
                  </a:cubicBezTo>
                  <a:cubicBezTo>
                    <a:pt x="1345" y="2040"/>
                    <a:pt x="1412" y="2152"/>
                    <a:pt x="1445" y="2196"/>
                  </a:cubicBezTo>
                  <a:cubicBezTo>
                    <a:pt x="1468" y="2241"/>
                    <a:pt x="1479" y="2320"/>
                    <a:pt x="1468" y="2353"/>
                  </a:cubicBezTo>
                  <a:cubicBezTo>
                    <a:pt x="1457" y="2376"/>
                    <a:pt x="1423" y="2421"/>
                    <a:pt x="1479" y="2409"/>
                  </a:cubicBezTo>
                  <a:cubicBezTo>
                    <a:pt x="1524" y="2387"/>
                    <a:pt x="1591" y="2387"/>
                    <a:pt x="1580" y="2443"/>
                  </a:cubicBezTo>
                  <a:cubicBezTo>
                    <a:pt x="1580" y="2510"/>
                    <a:pt x="1569" y="2566"/>
                    <a:pt x="1591" y="2611"/>
                  </a:cubicBezTo>
                  <a:cubicBezTo>
                    <a:pt x="1603" y="2656"/>
                    <a:pt x="1670" y="2779"/>
                    <a:pt x="1703" y="2791"/>
                  </a:cubicBezTo>
                  <a:cubicBezTo>
                    <a:pt x="1726" y="2791"/>
                    <a:pt x="1748" y="2768"/>
                    <a:pt x="1759" y="2791"/>
                  </a:cubicBezTo>
                  <a:cubicBezTo>
                    <a:pt x="1770" y="2824"/>
                    <a:pt x="1748" y="2847"/>
                    <a:pt x="1748" y="2869"/>
                  </a:cubicBezTo>
                  <a:cubicBezTo>
                    <a:pt x="1737" y="2880"/>
                    <a:pt x="1759" y="2902"/>
                    <a:pt x="1782" y="2914"/>
                  </a:cubicBezTo>
                  <a:cubicBezTo>
                    <a:pt x="1815" y="2925"/>
                    <a:pt x="1827" y="2958"/>
                    <a:pt x="1827" y="3003"/>
                  </a:cubicBezTo>
                  <a:cubicBezTo>
                    <a:pt x="1827" y="3037"/>
                    <a:pt x="1871" y="3071"/>
                    <a:pt x="1916" y="3082"/>
                  </a:cubicBezTo>
                  <a:cubicBezTo>
                    <a:pt x="1961" y="3093"/>
                    <a:pt x="1994" y="3127"/>
                    <a:pt x="2017" y="3149"/>
                  </a:cubicBezTo>
                  <a:cubicBezTo>
                    <a:pt x="2039" y="3160"/>
                    <a:pt x="2096" y="3284"/>
                    <a:pt x="2163" y="3340"/>
                  </a:cubicBezTo>
                  <a:cubicBezTo>
                    <a:pt x="2230" y="3396"/>
                    <a:pt x="2308" y="3418"/>
                    <a:pt x="2320" y="3418"/>
                  </a:cubicBezTo>
                  <a:cubicBezTo>
                    <a:pt x="2342" y="3418"/>
                    <a:pt x="2320" y="3362"/>
                    <a:pt x="2342" y="3373"/>
                  </a:cubicBezTo>
                  <a:cubicBezTo>
                    <a:pt x="2376" y="3384"/>
                    <a:pt x="2443" y="3452"/>
                    <a:pt x="2488" y="3474"/>
                  </a:cubicBezTo>
                  <a:cubicBezTo>
                    <a:pt x="2521" y="3485"/>
                    <a:pt x="2566" y="3485"/>
                    <a:pt x="2555" y="3496"/>
                  </a:cubicBezTo>
                  <a:cubicBezTo>
                    <a:pt x="2555" y="3508"/>
                    <a:pt x="2521" y="3530"/>
                    <a:pt x="2510" y="3553"/>
                  </a:cubicBezTo>
                  <a:cubicBezTo>
                    <a:pt x="2488" y="3575"/>
                    <a:pt x="2510" y="3609"/>
                    <a:pt x="2521" y="3609"/>
                  </a:cubicBezTo>
                  <a:cubicBezTo>
                    <a:pt x="2544" y="3620"/>
                    <a:pt x="2544" y="3631"/>
                    <a:pt x="2532" y="3642"/>
                  </a:cubicBezTo>
                  <a:cubicBezTo>
                    <a:pt x="2521" y="3653"/>
                    <a:pt x="2532" y="3698"/>
                    <a:pt x="2555" y="3720"/>
                  </a:cubicBezTo>
                  <a:cubicBezTo>
                    <a:pt x="2566" y="3743"/>
                    <a:pt x="2566" y="3788"/>
                    <a:pt x="2566" y="3833"/>
                  </a:cubicBezTo>
                  <a:cubicBezTo>
                    <a:pt x="2566" y="3866"/>
                    <a:pt x="2600" y="3911"/>
                    <a:pt x="2622" y="3933"/>
                  </a:cubicBezTo>
                  <a:cubicBezTo>
                    <a:pt x="2645" y="3945"/>
                    <a:pt x="2757" y="4046"/>
                    <a:pt x="2790" y="4057"/>
                  </a:cubicBezTo>
                  <a:cubicBezTo>
                    <a:pt x="2813" y="4057"/>
                    <a:pt x="2835" y="4023"/>
                    <a:pt x="2869" y="4068"/>
                  </a:cubicBezTo>
                  <a:cubicBezTo>
                    <a:pt x="2903" y="4113"/>
                    <a:pt x="2925" y="4191"/>
                    <a:pt x="2958" y="4202"/>
                  </a:cubicBezTo>
                  <a:cubicBezTo>
                    <a:pt x="2992" y="4214"/>
                    <a:pt x="3003" y="4247"/>
                    <a:pt x="2992" y="4270"/>
                  </a:cubicBezTo>
                  <a:cubicBezTo>
                    <a:pt x="2981" y="4292"/>
                    <a:pt x="2958" y="4337"/>
                    <a:pt x="3014" y="4360"/>
                  </a:cubicBezTo>
                  <a:cubicBezTo>
                    <a:pt x="3070" y="4382"/>
                    <a:pt x="3093" y="4393"/>
                    <a:pt x="3104" y="4371"/>
                  </a:cubicBezTo>
                  <a:cubicBezTo>
                    <a:pt x="3115" y="4348"/>
                    <a:pt x="3149" y="4326"/>
                    <a:pt x="3171" y="4337"/>
                  </a:cubicBezTo>
                  <a:cubicBezTo>
                    <a:pt x="3183" y="4360"/>
                    <a:pt x="3250" y="4427"/>
                    <a:pt x="3294" y="4505"/>
                  </a:cubicBezTo>
                  <a:cubicBezTo>
                    <a:pt x="3306" y="4539"/>
                    <a:pt x="3317" y="4561"/>
                    <a:pt x="3328" y="4584"/>
                  </a:cubicBezTo>
                  <a:cubicBezTo>
                    <a:pt x="3396" y="4595"/>
                    <a:pt x="3396" y="4595"/>
                    <a:pt x="3396" y="4595"/>
                  </a:cubicBezTo>
                  <a:cubicBezTo>
                    <a:pt x="3575" y="4527"/>
                    <a:pt x="3575" y="4527"/>
                    <a:pt x="3575" y="4527"/>
                  </a:cubicBezTo>
                  <a:cubicBezTo>
                    <a:pt x="3575" y="4471"/>
                    <a:pt x="3575" y="4471"/>
                    <a:pt x="3575" y="4471"/>
                  </a:cubicBezTo>
                  <a:lnTo>
                    <a:pt x="3575" y="4471"/>
                  </a:lnTo>
                  <a:cubicBezTo>
                    <a:pt x="3709" y="4393"/>
                    <a:pt x="3709" y="4393"/>
                    <a:pt x="3709" y="4393"/>
                  </a:cubicBezTo>
                  <a:cubicBezTo>
                    <a:pt x="3832" y="4158"/>
                    <a:pt x="3832" y="4158"/>
                    <a:pt x="3832" y="4158"/>
                  </a:cubicBezTo>
                  <a:cubicBezTo>
                    <a:pt x="3810" y="4158"/>
                    <a:pt x="3810" y="4158"/>
                    <a:pt x="3810" y="4158"/>
                  </a:cubicBezTo>
                  <a:cubicBezTo>
                    <a:pt x="3810" y="4158"/>
                    <a:pt x="3810" y="4147"/>
                    <a:pt x="3788" y="4135"/>
                  </a:cubicBezTo>
                  <a:cubicBezTo>
                    <a:pt x="3754" y="4113"/>
                    <a:pt x="3765" y="4068"/>
                    <a:pt x="3743" y="4057"/>
                  </a:cubicBezTo>
                  <a:cubicBezTo>
                    <a:pt x="3721" y="4046"/>
                    <a:pt x="3721" y="4012"/>
                    <a:pt x="3743" y="3978"/>
                  </a:cubicBezTo>
                  <a:cubicBezTo>
                    <a:pt x="3754" y="3933"/>
                    <a:pt x="3765" y="3900"/>
                    <a:pt x="3765" y="3855"/>
                  </a:cubicBezTo>
                  <a:cubicBezTo>
                    <a:pt x="3765" y="3822"/>
                    <a:pt x="3709" y="3743"/>
                    <a:pt x="3709" y="3698"/>
                  </a:cubicBezTo>
                  <a:cubicBezTo>
                    <a:pt x="3709" y="3642"/>
                    <a:pt x="3709" y="3631"/>
                    <a:pt x="3665" y="3620"/>
                  </a:cubicBezTo>
                  <a:cubicBezTo>
                    <a:pt x="3608" y="3609"/>
                    <a:pt x="3620" y="3597"/>
                    <a:pt x="3620" y="3553"/>
                  </a:cubicBezTo>
                  <a:cubicBezTo>
                    <a:pt x="3620" y="3508"/>
                    <a:pt x="3586" y="3519"/>
                    <a:pt x="3575" y="3485"/>
                  </a:cubicBezTo>
                  <a:cubicBezTo>
                    <a:pt x="3552" y="3463"/>
                    <a:pt x="3496" y="3295"/>
                    <a:pt x="3507" y="3272"/>
                  </a:cubicBezTo>
                  <a:cubicBezTo>
                    <a:pt x="3519" y="3250"/>
                    <a:pt x="3608" y="3261"/>
                    <a:pt x="3665" y="3272"/>
                  </a:cubicBezTo>
                  <a:cubicBezTo>
                    <a:pt x="3721" y="3284"/>
                    <a:pt x="3732" y="3250"/>
                    <a:pt x="3743" y="3239"/>
                  </a:cubicBezTo>
                  <a:cubicBezTo>
                    <a:pt x="3765" y="3227"/>
                    <a:pt x="3844" y="3239"/>
                    <a:pt x="3866" y="3227"/>
                  </a:cubicBezTo>
                  <a:cubicBezTo>
                    <a:pt x="3889" y="3205"/>
                    <a:pt x="3866" y="2947"/>
                    <a:pt x="3832" y="29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1" name="Freeform 6"/>
            <p:cNvSpPr>
              <a:spLocks noChangeArrowheads="1"/>
            </p:cNvSpPr>
            <p:nvPr/>
          </p:nvSpPr>
          <p:spPr bwMode="auto">
            <a:xfrm>
              <a:off x="4705350" y="3824288"/>
              <a:ext cx="227013" cy="222250"/>
            </a:xfrm>
            <a:custGeom>
              <a:avLst/>
              <a:gdLst>
                <a:gd name="T0" fmla="*/ 78 w 629"/>
                <a:gd name="T1" fmla="*/ 505 h 617"/>
                <a:gd name="T2" fmla="*/ 78 w 629"/>
                <a:gd name="T3" fmla="*/ 505 h 617"/>
                <a:gd name="T4" fmla="*/ 146 w 629"/>
                <a:gd name="T5" fmla="*/ 505 h 617"/>
                <a:gd name="T6" fmla="*/ 213 w 629"/>
                <a:gd name="T7" fmla="*/ 527 h 617"/>
                <a:gd name="T8" fmla="*/ 280 w 629"/>
                <a:gd name="T9" fmla="*/ 583 h 617"/>
                <a:gd name="T10" fmla="*/ 381 w 629"/>
                <a:gd name="T11" fmla="*/ 561 h 617"/>
                <a:gd name="T12" fmla="*/ 583 w 629"/>
                <a:gd name="T13" fmla="*/ 415 h 617"/>
                <a:gd name="T14" fmla="*/ 628 w 629"/>
                <a:gd name="T15" fmla="*/ 303 h 617"/>
                <a:gd name="T16" fmla="*/ 616 w 629"/>
                <a:gd name="T17" fmla="*/ 303 h 617"/>
                <a:gd name="T18" fmla="*/ 583 w 629"/>
                <a:gd name="T19" fmla="*/ 258 h 617"/>
                <a:gd name="T20" fmla="*/ 538 w 629"/>
                <a:gd name="T21" fmla="*/ 213 h 617"/>
                <a:gd name="T22" fmla="*/ 527 w 629"/>
                <a:gd name="T23" fmla="*/ 135 h 617"/>
                <a:gd name="T24" fmla="*/ 381 w 629"/>
                <a:gd name="T25" fmla="*/ 23 h 617"/>
                <a:gd name="T26" fmla="*/ 280 w 629"/>
                <a:gd name="T27" fmla="*/ 45 h 617"/>
                <a:gd name="T28" fmla="*/ 236 w 629"/>
                <a:gd name="T29" fmla="*/ 101 h 617"/>
                <a:gd name="T30" fmla="*/ 123 w 629"/>
                <a:gd name="T31" fmla="*/ 112 h 617"/>
                <a:gd name="T32" fmla="*/ 90 w 629"/>
                <a:gd name="T33" fmla="*/ 236 h 617"/>
                <a:gd name="T34" fmla="*/ 34 w 629"/>
                <a:gd name="T35" fmla="*/ 348 h 617"/>
                <a:gd name="T36" fmla="*/ 34 w 629"/>
                <a:gd name="T37" fmla="*/ 493 h 617"/>
                <a:gd name="T38" fmla="*/ 45 w 629"/>
                <a:gd name="T39" fmla="*/ 538 h 617"/>
                <a:gd name="T40" fmla="*/ 78 w 629"/>
                <a:gd name="T41" fmla="*/ 50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9" h="617">
                  <a:moveTo>
                    <a:pt x="78" y="505"/>
                  </a:moveTo>
                  <a:lnTo>
                    <a:pt x="78" y="505"/>
                  </a:lnTo>
                  <a:cubicBezTo>
                    <a:pt x="90" y="471"/>
                    <a:pt x="135" y="471"/>
                    <a:pt x="146" y="505"/>
                  </a:cubicBezTo>
                  <a:cubicBezTo>
                    <a:pt x="168" y="549"/>
                    <a:pt x="202" y="505"/>
                    <a:pt x="213" y="527"/>
                  </a:cubicBezTo>
                  <a:cubicBezTo>
                    <a:pt x="224" y="549"/>
                    <a:pt x="269" y="549"/>
                    <a:pt x="280" y="583"/>
                  </a:cubicBezTo>
                  <a:cubicBezTo>
                    <a:pt x="303" y="616"/>
                    <a:pt x="370" y="605"/>
                    <a:pt x="381" y="561"/>
                  </a:cubicBezTo>
                  <a:cubicBezTo>
                    <a:pt x="404" y="505"/>
                    <a:pt x="527" y="471"/>
                    <a:pt x="583" y="415"/>
                  </a:cubicBezTo>
                  <a:cubicBezTo>
                    <a:pt x="616" y="381"/>
                    <a:pt x="628" y="336"/>
                    <a:pt x="628" y="303"/>
                  </a:cubicBezTo>
                  <a:cubicBezTo>
                    <a:pt x="616" y="303"/>
                    <a:pt x="616" y="303"/>
                    <a:pt x="616" y="303"/>
                  </a:cubicBezTo>
                  <a:cubicBezTo>
                    <a:pt x="616" y="303"/>
                    <a:pt x="616" y="258"/>
                    <a:pt x="583" y="258"/>
                  </a:cubicBezTo>
                  <a:cubicBezTo>
                    <a:pt x="549" y="258"/>
                    <a:pt x="538" y="247"/>
                    <a:pt x="538" y="213"/>
                  </a:cubicBezTo>
                  <a:cubicBezTo>
                    <a:pt x="527" y="191"/>
                    <a:pt x="538" y="146"/>
                    <a:pt x="527" y="135"/>
                  </a:cubicBezTo>
                  <a:cubicBezTo>
                    <a:pt x="504" y="123"/>
                    <a:pt x="415" y="45"/>
                    <a:pt x="381" y="23"/>
                  </a:cubicBezTo>
                  <a:cubicBezTo>
                    <a:pt x="336" y="0"/>
                    <a:pt x="280" y="0"/>
                    <a:pt x="280" y="45"/>
                  </a:cubicBezTo>
                  <a:cubicBezTo>
                    <a:pt x="280" y="90"/>
                    <a:pt x="280" y="90"/>
                    <a:pt x="236" y="101"/>
                  </a:cubicBezTo>
                  <a:cubicBezTo>
                    <a:pt x="180" y="112"/>
                    <a:pt x="123" y="101"/>
                    <a:pt x="123" y="112"/>
                  </a:cubicBezTo>
                  <a:cubicBezTo>
                    <a:pt x="112" y="123"/>
                    <a:pt x="123" y="213"/>
                    <a:pt x="90" y="236"/>
                  </a:cubicBezTo>
                  <a:cubicBezTo>
                    <a:pt x="56" y="247"/>
                    <a:pt x="56" y="325"/>
                    <a:pt x="34" y="348"/>
                  </a:cubicBezTo>
                  <a:cubicBezTo>
                    <a:pt x="0" y="381"/>
                    <a:pt x="11" y="448"/>
                    <a:pt x="34" y="493"/>
                  </a:cubicBezTo>
                  <a:cubicBezTo>
                    <a:pt x="45" y="505"/>
                    <a:pt x="45" y="527"/>
                    <a:pt x="45" y="538"/>
                  </a:cubicBezTo>
                  <a:cubicBezTo>
                    <a:pt x="67" y="527"/>
                    <a:pt x="78" y="516"/>
                    <a:pt x="78" y="50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2" name="Freeform 131"/>
            <p:cNvSpPr>
              <a:spLocks noChangeArrowheads="1"/>
            </p:cNvSpPr>
            <p:nvPr/>
          </p:nvSpPr>
          <p:spPr bwMode="auto">
            <a:xfrm>
              <a:off x="4357688" y="3151188"/>
              <a:ext cx="822324" cy="1049338"/>
            </a:xfrm>
            <a:custGeom>
              <a:avLst/>
              <a:gdLst>
                <a:gd name="T0" fmla="*/ 1928 w 2286"/>
                <a:gd name="T1" fmla="*/ 1971 h 2914"/>
                <a:gd name="T2" fmla="*/ 1906 w 2286"/>
                <a:gd name="T3" fmla="*/ 1702 h 2914"/>
                <a:gd name="T4" fmla="*/ 1648 w 2286"/>
                <a:gd name="T5" fmla="*/ 1792 h 2914"/>
                <a:gd name="T6" fmla="*/ 1345 w 2286"/>
                <a:gd name="T7" fmla="*/ 1590 h 2914"/>
                <a:gd name="T8" fmla="*/ 1401 w 2286"/>
                <a:gd name="T9" fmla="*/ 1254 h 2914"/>
                <a:gd name="T10" fmla="*/ 1603 w 2286"/>
                <a:gd name="T11" fmla="*/ 1119 h 2914"/>
                <a:gd name="T12" fmla="*/ 1838 w 2286"/>
                <a:gd name="T13" fmla="*/ 996 h 2914"/>
                <a:gd name="T14" fmla="*/ 2117 w 2286"/>
                <a:gd name="T15" fmla="*/ 705 h 2914"/>
                <a:gd name="T16" fmla="*/ 2263 w 2286"/>
                <a:gd name="T17" fmla="*/ 392 h 2914"/>
                <a:gd name="T18" fmla="*/ 2061 w 2286"/>
                <a:gd name="T19" fmla="*/ 314 h 2914"/>
                <a:gd name="T20" fmla="*/ 1917 w 2286"/>
                <a:gd name="T21" fmla="*/ 224 h 2914"/>
                <a:gd name="T22" fmla="*/ 1760 w 2286"/>
                <a:gd name="T23" fmla="*/ 157 h 2914"/>
                <a:gd name="T24" fmla="*/ 1424 w 2286"/>
                <a:gd name="T25" fmla="*/ 11 h 2914"/>
                <a:gd name="T26" fmla="*/ 1110 w 2286"/>
                <a:gd name="T27" fmla="*/ 33 h 2914"/>
                <a:gd name="T28" fmla="*/ 1166 w 2286"/>
                <a:gd name="T29" fmla="*/ 201 h 2914"/>
                <a:gd name="T30" fmla="*/ 1121 w 2286"/>
                <a:gd name="T31" fmla="*/ 515 h 2914"/>
                <a:gd name="T32" fmla="*/ 886 w 2286"/>
                <a:gd name="T33" fmla="*/ 459 h 2914"/>
                <a:gd name="T34" fmla="*/ 617 w 2286"/>
                <a:gd name="T35" fmla="*/ 481 h 2914"/>
                <a:gd name="T36" fmla="*/ 460 w 2286"/>
                <a:gd name="T37" fmla="*/ 705 h 2914"/>
                <a:gd name="T38" fmla="*/ 325 w 2286"/>
                <a:gd name="T39" fmla="*/ 884 h 2914"/>
                <a:gd name="T40" fmla="*/ 247 w 2286"/>
                <a:gd name="T41" fmla="*/ 1131 h 2914"/>
                <a:gd name="T42" fmla="*/ 124 w 2286"/>
                <a:gd name="T43" fmla="*/ 1366 h 2914"/>
                <a:gd name="T44" fmla="*/ 135 w 2286"/>
                <a:gd name="T45" fmla="*/ 1601 h 2914"/>
                <a:gd name="T46" fmla="*/ 11 w 2286"/>
                <a:gd name="T47" fmla="*/ 1758 h 2914"/>
                <a:gd name="T48" fmla="*/ 56 w 2286"/>
                <a:gd name="T49" fmla="*/ 1870 h 2914"/>
                <a:gd name="T50" fmla="*/ 191 w 2286"/>
                <a:gd name="T51" fmla="*/ 1893 h 2914"/>
                <a:gd name="T52" fmla="*/ 213 w 2286"/>
                <a:gd name="T53" fmla="*/ 1668 h 2914"/>
                <a:gd name="T54" fmla="*/ 292 w 2286"/>
                <a:gd name="T55" fmla="*/ 1780 h 2914"/>
                <a:gd name="T56" fmla="*/ 348 w 2286"/>
                <a:gd name="T57" fmla="*/ 1803 h 2914"/>
                <a:gd name="T58" fmla="*/ 482 w 2286"/>
                <a:gd name="T59" fmla="*/ 1926 h 2914"/>
                <a:gd name="T60" fmla="*/ 606 w 2286"/>
                <a:gd name="T61" fmla="*/ 2049 h 2914"/>
                <a:gd name="T62" fmla="*/ 751 w 2286"/>
                <a:gd name="T63" fmla="*/ 1937 h 2914"/>
                <a:gd name="T64" fmla="*/ 762 w 2286"/>
                <a:gd name="T65" fmla="*/ 2184 h 2914"/>
                <a:gd name="T66" fmla="*/ 505 w 2286"/>
                <a:gd name="T67" fmla="*/ 2363 h 2914"/>
                <a:gd name="T68" fmla="*/ 437 w 2286"/>
                <a:gd name="T69" fmla="*/ 2565 h 2914"/>
                <a:gd name="T70" fmla="*/ 393 w 2286"/>
                <a:gd name="T71" fmla="*/ 2655 h 2914"/>
                <a:gd name="T72" fmla="*/ 493 w 2286"/>
                <a:gd name="T73" fmla="*/ 2800 h 2914"/>
                <a:gd name="T74" fmla="*/ 762 w 2286"/>
                <a:gd name="T75" fmla="*/ 2868 h 2914"/>
                <a:gd name="T76" fmla="*/ 886 w 2286"/>
                <a:gd name="T77" fmla="*/ 2733 h 2914"/>
                <a:gd name="T78" fmla="*/ 1042 w 2286"/>
                <a:gd name="T79" fmla="*/ 2666 h 2914"/>
                <a:gd name="T80" fmla="*/ 1020 w 2286"/>
                <a:gd name="T81" fmla="*/ 2475 h 2914"/>
                <a:gd name="T82" fmla="*/ 1054 w 2286"/>
                <a:gd name="T83" fmla="*/ 2106 h 2914"/>
                <a:gd name="T84" fmla="*/ 1244 w 2286"/>
                <a:gd name="T85" fmla="*/ 1915 h 2914"/>
                <a:gd name="T86" fmla="*/ 1502 w 2286"/>
                <a:gd name="T87" fmla="*/ 2083 h 2914"/>
                <a:gd name="T88" fmla="*/ 1704 w 2286"/>
                <a:gd name="T89" fmla="*/ 2195 h 2914"/>
                <a:gd name="T90" fmla="*/ 1939 w 2286"/>
                <a:gd name="T91" fmla="*/ 2139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86" h="2914">
                  <a:moveTo>
                    <a:pt x="1939" y="2139"/>
                  </a:moveTo>
                  <a:lnTo>
                    <a:pt x="1939" y="2139"/>
                  </a:lnTo>
                  <a:cubicBezTo>
                    <a:pt x="1950" y="2083"/>
                    <a:pt x="1939" y="2016"/>
                    <a:pt x="1928" y="1971"/>
                  </a:cubicBezTo>
                  <a:cubicBezTo>
                    <a:pt x="1917" y="1926"/>
                    <a:pt x="1950" y="1915"/>
                    <a:pt x="1973" y="1870"/>
                  </a:cubicBezTo>
                  <a:cubicBezTo>
                    <a:pt x="1995" y="1837"/>
                    <a:pt x="1950" y="1803"/>
                    <a:pt x="1950" y="1758"/>
                  </a:cubicBezTo>
                  <a:cubicBezTo>
                    <a:pt x="1950" y="1702"/>
                    <a:pt x="1939" y="1702"/>
                    <a:pt x="1906" y="1702"/>
                  </a:cubicBezTo>
                  <a:cubicBezTo>
                    <a:pt x="1872" y="1691"/>
                    <a:pt x="1827" y="1736"/>
                    <a:pt x="1805" y="1758"/>
                  </a:cubicBezTo>
                  <a:cubicBezTo>
                    <a:pt x="1782" y="1769"/>
                    <a:pt x="1793" y="1803"/>
                    <a:pt x="1771" y="1825"/>
                  </a:cubicBezTo>
                  <a:cubicBezTo>
                    <a:pt x="1737" y="1837"/>
                    <a:pt x="1681" y="1837"/>
                    <a:pt x="1648" y="1792"/>
                  </a:cubicBezTo>
                  <a:cubicBezTo>
                    <a:pt x="1614" y="1758"/>
                    <a:pt x="1536" y="1758"/>
                    <a:pt x="1502" y="1747"/>
                  </a:cubicBezTo>
                  <a:cubicBezTo>
                    <a:pt x="1457" y="1747"/>
                    <a:pt x="1457" y="1713"/>
                    <a:pt x="1446" y="1668"/>
                  </a:cubicBezTo>
                  <a:cubicBezTo>
                    <a:pt x="1424" y="1613"/>
                    <a:pt x="1379" y="1613"/>
                    <a:pt x="1345" y="1590"/>
                  </a:cubicBezTo>
                  <a:cubicBezTo>
                    <a:pt x="1311" y="1568"/>
                    <a:pt x="1311" y="1556"/>
                    <a:pt x="1300" y="1411"/>
                  </a:cubicBezTo>
                  <a:cubicBezTo>
                    <a:pt x="1289" y="1265"/>
                    <a:pt x="1300" y="1209"/>
                    <a:pt x="1323" y="1209"/>
                  </a:cubicBezTo>
                  <a:cubicBezTo>
                    <a:pt x="1345" y="1198"/>
                    <a:pt x="1379" y="1242"/>
                    <a:pt x="1401" y="1254"/>
                  </a:cubicBezTo>
                  <a:cubicBezTo>
                    <a:pt x="1424" y="1265"/>
                    <a:pt x="1480" y="1254"/>
                    <a:pt x="1513" y="1231"/>
                  </a:cubicBezTo>
                  <a:cubicBezTo>
                    <a:pt x="1558" y="1209"/>
                    <a:pt x="1547" y="1198"/>
                    <a:pt x="1547" y="1153"/>
                  </a:cubicBezTo>
                  <a:cubicBezTo>
                    <a:pt x="1558" y="1108"/>
                    <a:pt x="1592" y="1142"/>
                    <a:pt x="1603" y="1119"/>
                  </a:cubicBezTo>
                  <a:cubicBezTo>
                    <a:pt x="1603" y="1097"/>
                    <a:pt x="1637" y="1119"/>
                    <a:pt x="1659" y="1131"/>
                  </a:cubicBezTo>
                  <a:cubicBezTo>
                    <a:pt x="1670" y="1142"/>
                    <a:pt x="1681" y="1142"/>
                    <a:pt x="1681" y="1142"/>
                  </a:cubicBezTo>
                  <a:cubicBezTo>
                    <a:pt x="1681" y="1142"/>
                    <a:pt x="1793" y="1041"/>
                    <a:pt x="1838" y="996"/>
                  </a:cubicBezTo>
                  <a:cubicBezTo>
                    <a:pt x="1894" y="940"/>
                    <a:pt x="2018" y="828"/>
                    <a:pt x="2029" y="806"/>
                  </a:cubicBezTo>
                  <a:cubicBezTo>
                    <a:pt x="2039" y="783"/>
                    <a:pt x="2039" y="761"/>
                    <a:pt x="2029" y="716"/>
                  </a:cubicBezTo>
                  <a:cubicBezTo>
                    <a:pt x="2029" y="671"/>
                    <a:pt x="2084" y="705"/>
                    <a:pt x="2117" y="705"/>
                  </a:cubicBezTo>
                  <a:cubicBezTo>
                    <a:pt x="2140" y="693"/>
                    <a:pt x="2174" y="616"/>
                    <a:pt x="2241" y="515"/>
                  </a:cubicBezTo>
                  <a:cubicBezTo>
                    <a:pt x="2263" y="459"/>
                    <a:pt x="2274" y="425"/>
                    <a:pt x="2285" y="403"/>
                  </a:cubicBezTo>
                  <a:cubicBezTo>
                    <a:pt x="2274" y="403"/>
                    <a:pt x="2274" y="403"/>
                    <a:pt x="2263" y="392"/>
                  </a:cubicBezTo>
                  <a:cubicBezTo>
                    <a:pt x="2252" y="381"/>
                    <a:pt x="2230" y="381"/>
                    <a:pt x="2185" y="392"/>
                  </a:cubicBezTo>
                  <a:cubicBezTo>
                    <a:pt x="2140" y="403"/>
                    <a:pt x="2129" y="381"/>
                    <a:pt x="2117" y="358"/>
                  </a:cubicBezTo>
                  <a:cubicBezTo>
                    <a:pt x="2106" y="336"/>
                    <a:pt x="2084" y="325"/>
                    <a:pt x="2061" y="314"/>
                  </a:cubicBezTo>
                  <a:cubicBezTo>
                    <a:pt x="2039" y="302"/>
                    <a:pt x="2061" y="257"/>
                    <a:pt x="2039" y="235"/>
                  </a:cubicBezTo>
                  <a:cubicBezTo>
                    <a:pt x="2029" y="212"/>
                    <a:pt x="1973" y="246"/>
                    <a:pt x="1939" y="257"/>
                  </a:cubicBezTo>
                  <a:cubicBezTo>
                    <a:pt x="1906" y="269"/>
                    <a:pt x="1917" y="224"/>
                    <a:pt x="1917" y="224"/>
                  </a:cubicBezTo>
                  <a:cubicBezTo>
                    <a:pt x="1917" y="224"/>
                    <a:pt x="1894" y="224"/>
                    <a:pt x="1838" y="235"/>
                  </a:cubicBezTo>
                  <a:cubicBezTo>
                    <a:pt x="1782" y="257"/>
                    <a:pt x="1782" y="257"/>
                    <a:pt x="1782" y="224"/>
                  </a:cubicBezTo>
                  <a:cubicBezTo>
                    <a:pt x="1793" y="201"/>
                    <a:pt x="1782" y="168"/>
                    <a:pt x="1760" y="157"/>
                  </a:cubicBezTo>
                  <a:cubicBezTo>
                    <a:pt x="1737" y="157"/>
                    <a:pt x="1693" y="179"/>
                    <a:pt x="1693" y="179"/>
                  </a:cubicBezTo>
                  <a:cubicBezTo>
                    <a:pt x="1693" y="179"/>
                    <a:pt x="1625" y="101"/>
                    <a:pt x="1614" y="78"/>
                  </a:cubicBezTo>
                  <a:cubicBezTo>
                    <a:pt x="1592" y="56"/>
                    <a:pt x="1524" y="33"/>
                    <a:pt x="1424" y="11"/>
                  </a:cubicBezTo>
                  <a:cubicBezTo>
                    <a:pt x="1334" y="0"/>
                    <a:pt x="1244" y="11"/>
                    <a:pt x="1244" y="11"/>
                  </a:cubicBezTo>
                  <a:lnTo>
                    <a:pt x="1233" y="78"/>
                  </a:lnTo>
                  <a:cubicBezTo>
                    <a:pt x="1222" y="78"/>
                    <a:pt x="1132" y="33"/>
                    <a:pt x="1110" y="33"/>
                  </a:cubicBezTo>
                  <a:cubicBezTo>
                    <a:pt x="1099" y="33"/>
                    <a:pt x="1087" y="45"/>
                    <a:pt x="1065" y="56"/>
                  </a:cubicBezTo>
                  <a:cubicBezTo>
                    <a:pt x="1076" y="78"/>
                    <a:pt x="1087" y="101"/>
                    <a:pt x="1110" y="112"/>
                  </a:cubicBezTo>
                  <a:cubicBezTo>
                    <a:pt x="1144" y="123"/>
                    <a:pt x="1177" y="112"/>
                    <a:pt x="1166" y="201"/>
                  </a:cubicBezTo>
                  <a:cubicBezTo>
                    <a:pt x="1155" y="280"/>
                    <a:pt x="1144" y="314"/>
                    <a:pt x="1166" y="325"/>
                  </a:cubicBezTo>
                  <a:cubicBezTo>
                    <a:pt x="1188" y="336"/>
                    <a:pt x="1244" y="437"/>
                    <a:pt x="1222" y="481"/>
                  </a:cubicBezTo>
                  <a:cubicBezTo>
                    <a:pt x="1200" y="515"/>
                    <a:pt x="1121" y="470"/>
                    <a:pt x="1121" y="515"/>
                  </a:cubicBezTo>
                  <a:cubicBezTo>
                    <a:pt x="1110" y="560"/>
                    <a:pt x="1087" y="560"/>
                    <a:pt x="1065" y="538"/>
                  </a:cubicBezTo>
                  <a:cubicBezTo>
                    <a:pt x="1031" y="526"/>
                    <a:pt x="1009" y="549"/>
                    <a:pt x="986" y="526"/>
                  </a:cubicBezTo>
                  <a:cubicBezTo>
                    <a:pt x="964" y="493"/>
                    <a:pt x="919" y="459"/>
                    <a:pt x="886" y="459"/>
                  </a:cubicBezTo>
                  <a:cubicBezTo>
                    <a:pt x="841" y="448"/>
                    <a:pt x="818" y="470"/>
                    <a:pt x="807" y="493"/>
                  </a:cubicBezTo>
                  <a:cubicBezTo>
                    <a:pt x="807" y="526"/>
                    <a:pt x="762" y="526"/>
                    <a:pt x="718" y="493"/>
                  </a:cubicBezTo>
                  <a:cubicBezTo>
                    <a:pt x="662" y="470"/>
                    <a:pt x="617" y="437"/>
                    <a:pt x="617" y="481"/>
                  </a:cubicBezTo>
                  <a:cubicBezTo>
                    <a:pt x="617" y="526"/>
                    <a:pt x="583" y="571"/>
                    <a:pt x="561" y="571"/>
                  </a:cubicBezTo>
                  <a:cubicBezTo>
                    <a:pt x="538" y="571"/>
                    <a:pt x="516" y="583"/>
                    <a:pt x="505" y="627"/>
                  </a:cubicBezTo>
                  <a:cubicBezTo>
                    <a:pt x="493" y="671"/>
                    <a:pt x="505" y="716"/>
                    <a:pt x="460" y="705"/>
                  </a:cubicBezTo>
                  <a:cubicBezTo>
                    <a:pt x="404" y="682"/>
                    <a:pt x="370" y="705"/>
                    <a:pt x="370" y="738"/>
                  </a:cubicBezTo>
                  <a:cubicBezTo>
                    <a:pt x="370" y="761"/>
                    <a:pt x="348" y="772"/>
                    <a:pt x="325" y="772"/>
                  </a:cubicBezTo>
                  <a:cubicBezTo>
                    <a:pt x="314" y="772"/>
                    <a:pt x="314" y="851"/>
                    <a:pt x="325" y="884"/>
                  </a:cubicBezTo>
                  <a:cubicBezTo>
                    <a:pt x="337" y="918"/>
                    <a:pt x="325" y="985"/>
                    <a:pt x="337" y="1007"/>
                  </a:cubicBezTo>
                  <a:cubicBezTo>
                    <a:pt x="348" y="1030"/>
                    <a:pt x="359" y="1041"/>
                    <a:pt x="314" y="1052"/>
                  </a:cubicBezTo>
                  <a:cubicBezTo>
                    <a:pt x="280" y="1075"/>
                    <a:pt x="292" y="1131"/>
                    <a:pt x="247" y="1131"/>
                  </a:cubicBezTo>
                  <a:cubicBezTo>
                    <a:pt x="202" y="1142"/>
                    <a:pt x="168" y="1164"/>
                    <a:pt x="157" y="1220"/>
                  </a:cubicBezTo>
                  <a:cubicBezTo>
                    <a:pt x="146" y="1287"/>
                    <a:pt x="157" y="1299"/>
                    <a:pt x="135" y="1310"/>
                  </a:cubicBezTo>
                  <a:cubicBezTo>
                    <a:pt x="124" y="1321"/>
                    <a:pt x="157" y="1366"/>
                    <a:pt x="124" y="1366"/>
                  </a:cubicBezTo>
                  <a:cubicBezTo>
                    <a:pt x="90" y="1355"/>
                    <a:pt x="68" y="1388"/>
                    <a:pt x="79" y="1433"/>
                  </a:cubicBezTo>
                  <a:cubicBezTo>
                    <a:pt x="101" y="1478"/>
                    <a:pt x="90" y="1523"/>
                    <a:pt x="101" y="1534"/>
                  </a:cubicBezTo>
                  <a:cubicBezTo>
                    <a:pt x="124" y="1545"/>
                    <a:pt x="135" y="1568"/>
                    <a:pt x="135" y="1601"/>
                  </a:cubicBezTo>
                  <a:cubicBezTo>
                    <a:pt x="135" y="1624"/>
                    <a:pt x="113" y="1635"/>
                    <a:pt x="79" y="1635"/>
                  </a:cubicBezTo>
                  <a:cubicBezTo>
                    <a:pt x="34" y="1646"/>
                    <a:pt x="23" y="1657"/>
                    <a:pt x="34" y="1691"/>
                  </a:cubicBezTo>
                  <a:cubicBezTo>
                    <a:pt x="34" y="1736"/>
                    <a:pt x="34" y="1758"/>
                    <a:pt x="11" y="1758"/>
                  </a:cubicBezTo>
                  <a:cubicBezTo>
                    <a:pt x="0" y="1769"/>
                    <a:pt x="0" y="1859"/>
                    <a:pt x="0" y="1893"/>
                  </a:cubicBezTo>
                  <a:lnTo>
                    <a:pt x="0" y="1893"/>
                  </a:lnTo>
                  <a:cubicBezTo>
                    <a:pt x="23" y="1893"/>
                    <a:pt x="45" y="1893"/>
                    <a:pt x="56" y="1870"/>
                  </a:cubicBezTo>
                  <a:cubicBezTo>
                    <a:pt x="56" y="1848"/>
                    <a:pt x="68" y="1803"/>
                    <a:pt x="90" y="1803"/>
                  </a:cubicBezTo>
                  <a:cubicBezTo>
                    <a:pt x="113" y="1803"/>
                    <a:pt x="135" y="1893"/>
                    <a:pt x="146" y="1915"/>
                  </a:cubicBezTo>
                  <a:cubicBezTo>
                    <a:pt x="146" y="1937"/>
                    <a:pt x="180" y="1915"/>
                    <a:pt x="191" y="1893"/>
                  </a:cubicBezTo>
                  <a:cubicBezTo>
                    <a:pt x="202" y="1870"/>
                    <a:pt x="224" y="1848"/>
                    <a:pt x="213" y="1814"/>
                  </a:cubicBezTo>
                  <a:cubicBezTo>
                    <a:pt x="202" y="1792"/>
                    <a:pt x="224" y="1769"/>
                    <a:pt x="202" y="1747"/>
                  </a:cubicBezTo>
                  <a:cubicBezTo>
                    <a:pt x="191" y="1713"/>
                    <a:pt x="157" y="1668"/>
                    <a:pt x="213" y="1668"/>
                  </a:cubicBezTo>
                  <a:cubicBezTo>
                    <a:pt x="269" y="1657"/>
                    <a:pt x="348" y="1668"/>
                    <a:pt x="348" y="1680"/>
                  </a:cubicBezTo>
                  <a:cubicBezTo>
                    <a:pt x="359" y="1691"/>
                    <a:pt x="370" y="1747"/>
                    <a:pt x="348" y="1758"/>
                  </a:cubicBezTo>
                  <a:cubicBezTo>
                    <a:pt x="337" y="1769"/>
                    <a:pt x="314" y="1780"/>
                    <a:pt x="292" y="1780"/>
                  </a:cubicBezTo>
                  <a:cubicBezTo>
                    <a:pt x="269" y="1780"/>
                    <a:pt x="258" y="1837"/>
                    <a:pt x="269" y="1937"/>
                  </a:cubicBezTo>
                  <a:cubicBezTo>
                    <a:pt x="292" y="2038"/>
                    <a:pt x="303" y="2005"/>
                    <a:pt x="314" y="1960"/>
                  </a:cubicBezTo>
                  <a:cubicBezTo>
                    <a:pt x="314" y="1904"/>
                    <a:pt x="337" y="1837"/>
                    <a:pt x="348" y="1803"/>
                  </a:cubicBezTo>
                  <a:cubicBezTo>
                    <a:pt x="359" y="1780"/>
                    <a:pt x="437" y="1792"/>
                    <a:pt x="460" y="1803"/>
                  </a:cubicBezTo>
                  <a:cubicBezTo>
                    <a:pt x="471" y="1825"/>
                    <a:pt x="471" y="1848"/>
                    <a:pt x="493" y="1859"/>
                  </a:cubicBezTo>
                  <a:cubicBezTo>
                    <a:pt x="516" y="1870"/>
                    <a:pt x="505" y="1882"/>
                    <a:pt x="482" y="1926"/>
                  </a:cubicBezTo>
                  <a:cubicBezTo>
                    <a:pt x="460" y="1971"/>
                    <a:pt x="426" y="2061"/>
                    <a:pt x="415" y="2083"/>
                  </a:cubicBezTo>
                  <a:cubicBezTo>
                    <a:pt x="404" y="2117"/>
                    <a:pt x="493" y="2106"/>
                    <a:pt x="538" y="2106"/>
                  </a:cubicBezTo>
                  <a:cubicBezTo>
                    <a:pt x="583" y="2106"/>
                    <a:pt x="572" y="2049"/>
                    <a:pt x="606" y="2049"/>
                  </a:cubicBezTo>
                  <a:cubicBezTo>
                    <a:pt x="650" y="2038"/>
                    <a:pt x="639" y="2016"/>
                    <a:pt x="628" y="1993"/>
                  </a:cubicBezTo>
                  <a:cubicBezTo>
                    <a:pt x="617" y="1971"/>
                    <a:pt x="650" y="1904"/>
                    <a:pt x="673" y="1893"/>
                  </a:cubicBezTo>
                  <a:cubicBezTo>
                    <a:pt x="706" y="1893"/>
                    <a:pt x="729" y="1904"/>
                    <a:pt x="751" y="1937"/>
                  </a:cubicBezTo>
                  <a:cubicBezTo>
                    <a:pt x="773" y="1960"/>
                    <a:pt x="785" y="2005"/>
                    <a:pt x="773" y="2027"/>
                  </a:cubicBezTo>
                  <a:cubicBezTo>
                    <a:pt x="762" y="2061"/>
                    <a:pt x="740" y="2094"/>
                    <a:pt x="773" y="2117"/>
                  </a:cubicBezTo>
                  <a:cubicBezTo>
                    <a:pt x="796" y="2150"/>
                    <a:pt x="807" y="2173"/>
                    <a:pt x="762" y="2184"/>
                  </a:cubicBezTo>
                  <a:cubicBezTo>
                    <a:pt x="718" y="2206"/>
                    <a:pt x="673" y="2195"/>
                    <a:pt x="639" y="2229"/>
                  </a:cubicBezTo>
                  <a:cubicBezTo>
                    <a:pt x="606" y="2273"/>
                    <a:pt x="572" y="2296"/>
                    <a:pt x="538" y="2318"/>
                  </a:cubicBezTo>
                  <a:cubicBezTo>
                    <a:pt x="505" y="2330"/>
                    <a:pt x="482" y="2341"/>
                    <a:pt x="505" y="2363"/>
                  </a:cubicBezTo>
                  <a:cubicBezTo>
                    <a:pt x="527" y="2375"/>
                    <a:pt x="527" y="2419"/>
                    <a:pt x="505" y="2453"/>
                  </a:cubicBezTo>
                  <a:cubicBezTo>
                    <a:pt x="482" y="2486"/>
                    <a:pt x="471" y="2464"/>
                    <a:pt x="437" y="2498"/>
                  </a:cubicBezTo>
                  <a:cubicBezTo>
                    <a:pt x="404" y="2531"/>
                    <a:pt x="404" y="2576"/>
                    <a:pt x="437" y="2565"/>
                  </a:cubicBezTo>
                  <a:cubicBezTo>
                    <a:pt x="482" y="2565"/>
                    <a:pt x="493" y="2587"/>
                    <a:pt x="471" y="2599"/>
                  </a:cubicBezTo>
                  <a:cubicBezTo>
                    <a:pt x="460" y="2621"/>
                    <a:pt x="415" y="2621"/>
                    <a:pt x="393" y="2610"/>
                  </a:cubicBezTo>
                  <a:cubicBezTo>
                    <a:pt x="370" y="2610"/>
                    <a:pt x="370" y="2632"/>
                    <a:pt x="393" y="2655"/>
                  </a:cubicBezTo>
                  <a:cubicBezTo>
                    <a:pt x="415" y="2688"/>
                    <a:pt x="426" y="2722"/>
                    <a:pt x="426" y="2744"/>
                  </a:cubicBezTo>
                  <a:cubicBezTo>
                    <a:pt x="415" y="2755"/>
                    <a:pt x="471" y="2744"/>
                    <a:pt x="460" y="2778"/>
                  </a:cubicBezTo>
                  <a:cubicBezTo>
                    <a:pt x="460" y="2811"/>
                    <a:pt x="471" y="2823"/>
                    <a:pt x="493" y="2800"/>
                  </a:cubicBezTo>
                  <a:cubicBezTo>
                    <a:pt x="516" y="2778"/>
                    <a:pt x="561" y="2778"/>
                    <a:pt x="583" y="2823"/>
                  </a:cubicBezTo>
                  <a:cubicBezTo>
                    <a:pt x="594" y="2879"/>
                    <a:pt x="606" y="2913"/>
                    <a:pt x="639" y="2901"/>
                  </a:cubicBezTo>
                  <a:cubicBezTo>
                    <a:pt x="673" y="2879"/>
                    <a:pt x="729" y="2868"/>
                    <a:pt x="762" y="2868"/>
                  </a:cubicBezTo>
                  <a:cubicBezTo>
                    <a:pt x="807" y="2856"/>
                    <a:pt x="818" y="2868"/>
                    <a:pt x="807" y="2834"/>
                  </a:cubicBezTo>
                  <a:cubicBezTo>
                    <a:pt x="807" y="2789"/>
                    <a:pt x="818" y="2733"/>
                    <a:pt x="818" y="2733"/>
                  </a:cubicBezTo>
                  <a:cubicBezTo>
                    <a:pt x="818" y="2733"/>
                    <a:pt x="863" y="2711"/>
                    <a:pt x="886" y="2733"/>
                  </a:cubicBezTo>
                  <a:cubicBezTo>
                    <a:pt x="908" y="2755"/>
                    <a:pt x="931" y="2744"/>
                    <a:pt x="931" y="2722"/>
                  </a:cubicBezTo>
                  <a:cubicBezTo>
                    <a:pt x="931" y="2688"/>
                    <a:pt x="964" y="2711"/>
                    <a:pt x="986" y="2688"/>
                  </a:cubicBezTo>
                  <a:cubicBezTo>
                    <a:pt x="998" y="2666"/>
                    <a:pt x="1020" y="2655"/>
                    <a:pt x="1042" y="2666"/>
                  </a:cubicBezTo>
                  <a:cubicBezTo>
                    <a:pt x="1065" y="2666"/>
                    <a:pt x="1087" y="2666"/>
                    <a:pt x="1087" y="2632"/>
                  </a:cubicBezTo>
                  <a:cubicBezTo>
                    <a:pt x="1087" y="2599"/>
                    <a:pt x="1076" y="2531"/>
                    <a:pt x="1076" y="2531"/>
                  </a:cubicBezTo>
                  <a:cubicBezTo>
                    <a:pt x="1076" y="2531"/>
                    <a:pt x="1042" y="2498"/>
                    <a:pt x="1020" y="2475"/>
                  </a:cubicBezTo>
                  <a:cubicBezTo>
                    <a:pt x="998" y="2464"/>
                    <a:pt x="1031" y="2408"/>
                    <a:pt x="998" y="2363"/>
                  </a:cubicBezTo>
                  <a:cubicBezTo>
                    <a:pt x="975" y="2318"/>
                    <a:pt x="964" y="2251"/>
                    <a:pt x="998" y="2218"/>
                  </a:cubicBezTo>
                  <a:cubicBezTo>
                    <a:pt x="1020" y="2195"/>
                    <a:pt x="1020" y="2117"/>
                    <a:pt x="1054" y="2106"/>
                  </a:cubicBezTo>
                  <a:cubicBezTo>
                    <a:pt x="1087" y="2083"/>
                    <a:pt x="1076" y="1993"/>
                    <a:pt x="1087" y="1982"/>
                  </a:cubicBezTo>
                  <a:cubicBezTo>
                    <a:pt x="1087" y="1971"/>
                    <a:pt x="1144" y="1982"/>
                    <a:pt x="1200" y="1971"/>
                  </a:cubicBezTo>
                  <a:cubicBezTo>
                    <a:pt x="1244" y="1960"/>
                    <a:pt x="1244" y="1960"/>
                    <a:pt x="1244" y="1915"/>
                  </a:cubicBezTo>
                  <a:cubicBezTo>
                    <a:pt x="1244" y="1870"/>
                    <a:pt x="1300" y="1870"/>
                    <a:pt x="1345" y="1893"/>
                  </a:cubicBezTo>
                  <a:cubicBezTo>
                    <a:pt x="1379" y="1915"/>
                    <a:pt x="1468" y="1993"/>
                    <a:pt x="1491" y="2005"/>
                  </a:cubicBezTo>
                  <a:cubicBezTo>
                    <a:pt x="1502" y="2016"/>
                    <a:pt x="1491" y="2061"/>
                    <a:pt x="1502" y="2083"/>
                  </a:cubicBezTo>
                  <a:cubicBezTo>
                    <a:pt x="1502" y="2117"/>
                    <a:pt x="1513" y="2128"/>
                    <a:pt x="1547" y="2128"/>
                  </a:cubicBezTo>
                  <a:cubicBezTo>
                    <a:pt x="1580" y="2128"/>
                    <a:pt x="1580" y="2173"/>
                    <a:pt x="1580" y="2173"/>
                  </a:cubicBezTo>
                  <a:cubicBezTo>
                    <a:pt x="1580" y="2173"/>
                    <a:pt x="1670" y="2150"/>
                    <a:pt x="1704" y="2195"/>
                  </a:cubicBezTo>
                  <a:cubicBezTo>
                    <a:pt x="1737" y="2229"/>
                    <a:pt x="1805" y="2296"/>
                    <a:pt x="1838" y="2318"/>
                  </a:cubicBezTo>
                  <a:cubicBezTo>
                    <a:pt x="1838" y="2307"/>
                    <a:pt x="1849" y="2296"/>
                    <a:pt x="1849" y="2285"/>
                  </a:cubicBezTo>
                  <a:cubicBezTo>
                    <a:pt x="1872" y="2251"/>
                    <a:pt x="1917" y="2184"/>
                    <a:pt x="1939" y="213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3" name="Freeform 132"/>
            <p:cNvSpPr>
              <a:spLocks noChangeArrowheads="1"/>
            </p:cNvSpPr>
            <p:nvPr/>
          </p:nvSpPr>
          <p:spPr bwMode="auto">
            <a:xfrm>
              <a:off x="3176588" y="2643188"/>
              <a:ext cx="936625" cy="1201737"/>
            </a:xfrm>
            <a:custGeom>
              <a:avLst/>
              <a:gdLst>
                <a:gd name="T0" fmla="*/ 2600 w 2601"/>
                <a:gd name="T1" fmla="*/ 2823 h 3339"/>
                <a:gd name="T2" fmla="*/ 2454 w 2601"/>
                <a:gd name="T3" fmla="*/ 2767 h 3339"/>
                <a:gd name="T4" fmla="*/ 2376 w 2601"/>
                <a:gd name="T5" fmla="*/ 2654 h 3339"/>
                <a:gd name="T6" fmla="*/ 2319 w 2601"/>
                <a:gd name="T7" fmla="*/ 2453 h 3339"/>
                <a:gd name="T8" fmla="*/ 2252 w 2601"/>
                <a:gd name="T9" fmla="*/ 2263 h 3339"/>
                <a:gd name="T10" fmla="*/ 2241 w 2601"/>
                <a:gd name="T11" fmla="*/ 2150 h 3339"/>
                <a:gd name="T12" fmla="*/ 2140 w 2601"/>
                <a:gd name="T13" fmla="*/ 1938 h 3339"/>
                <a:gd name="T14" fmla="*/ 2017 w 2601"/>
                <a:gd name="T15" fmla="*/ 1927 h 3339"/>
                <a:gd name="T16" fmla="*/ 1905 w 2601"/>
                <a:gd name="T17" fmla="*/ 1961 h 3339"/>
                <a:gd name="T18" fmla="*/ 1827 w 2601"/>
                <a:gd name="T19" fmla="*/ 1837 h 3339"/>
                <a:gd name="T20" fmla="*/ 1770 w 2601"/>
                <a:gd name="T21" fmla="*/ 1714 h 3339"/>
                <a:gd name="T22" fmla="*/ 1703 w 2601"/>
                <a:gd name="T23" fmla="*/ 1602 h 3339"/>
                <a:gd name="T24" fmla="*/ 1614 w 2601"/>
                <a:gd name="T25" fmla="*/ 1490 h 3339"/>
                <a:gd name="T26" fmla="*/ 1513 w 2601"/>
                <a:gd name="T27" fmla="*/ 1300 h 3339"/>
                <a:gd name="T28" fmla="*/ 1468 w 2601"/>
                <a:gd name="T29" fmla="*/ 1199 h 3339"/>
                <a:gd name="T30" fmla="*/ 1513 w 2601"/>
                <a:gd name="T31" fmla="*/ 1020 h 3339"/>
                <a:gd name="T32" fmla="*/ 1591 w 2601"/>
                <a:gd name="T33" fmla="*/ 1008 h 3339"/>
                <a:gd name="T34" fmla="*/ 1513 w 2601"/>
                <a:gd name="T35" fmla="*/ 851 h 3339"/>
                <a:gd name="T36" fmla="*/ 1401 w 2601"/>
                <a:gd name="T37" fmla="*/ 717 h 3339"/>
                <a:gd name="T38" fmla="*/ 1345 w 2601"/>
                <a:gd name="T39" fmla="*/ 661 h 3339"/>
                <a:gd name="T40" fmla="*/ 1255 w 2601"/>
                <a:gd name="T41" fmla="*/ 627 h 3339"/>
                <a:gd name="T42" fmla="*/ 1031 w 2601"/>
                <a:gd name="T43" fmla="*/ 515 h 3339"/>
                <a:gd name="T44" fmla="*/ 986 w 2601"/>
                <a:gd name="T45" fmla="*/ 269 h 3339"/>
                <a:gd name="T46" fmla="*/ 986 w 2601"/>
                <a:gd name="T47" fmla="*/ 157 h 3339"/>
                <a:gd name="T48" fmla="*/ 863 w 2601"/>
                <a:gd name="T49" fmla="*/ 0 h 3339"/>
                <a:gd name="T50" fmla="*/ 571 w 2601"/>
                <a:gd name="T51" fmla="*/ 235 h 3339"/>
                <a:gd name="T52" fmla="*/ 437 w 2601"/>
                <a:gd name="T53" fmla="*/ 313 h 3339"/>
                <a:gd name="T54" fmla="*/ 258 w 2601"/>
                <a:gd name="T55" fmla="*/ 437 h 3339"/>
                <a:gd name="T56" fmla="*/ 224 w 2601"/>
                <a:gd name="T57" fmla="*/ 470 h 3339"/>
                <a:gd name="T58" fmla="*/ 269 w 2601"/>
                <a:gd name="T59" fmla="*/ 605 h 3339"/>
                <a:gd name="T60" fmla="*/ 179 w 2601"/>
                <a:gd name="T61" fmla="*/ 493 h 3339"/>
                <a:gd name="T62" fmla="*/ 101 w 2601"/>
                <a:gd name="T63" fmla="*/ 638 h 3339"/>
                <a:gd name="T64" fmla="*/ 22 w 2601"/>
                <a:gd name="T65" fmla="*/ 751 h 3339"/>
                <a:gd name="T66" fmla="*/ 33 w 2601"/>
                <a:gd name="T67" fmla="*/ 806 h 3339"/>
                <a:gd name="T68" fmla="*/ 33 w 2601"/>
                <a:gd name="T69" fmla="*/ 896 h 3339"/>
                <a:gd name="T70" fmla="*/ 112 w 2601"/>
                <a:gd name="T71" fmla="*/ 941 h 3339"/>
                <a:gd name="T72" fmla="*/ 414 w 2601"/>
                <a:gd name="T73" fmla="*/ 1131 h 3339"/>
                <a:gd name="T74" fmla="*/ 448 w 2601"/>
                <a:gd name="T75" fmla="*/ 1064 h 3339"/>
                <a:gd name="T76" fmla="*/ 538 w 2601"/>
                <a:gd name="T77" fmla="*/ 1210 h 3339"/>
                <a:gd name="T78" fmla="*/ 717 w 2601"/>
                <a:gd name="T79" fmla="*/ 1356 h 3339"/>
                <a:gd name="T80" fmla="*/ 796 w 2601"/>
                <a:gd name="T81" fmla="*/ 1389 h 3339"/>
                <a:gd name="T82" fmla="*/ 1019 w 2601"/>
                <a:gd name="T83" fmla="*/ 1714 h 3339"/>
                <a:gd name="T84" fmla="*/ 1165 w 2601"/>
                <a:gd name="T85" fmla="*/ 1871 h 3339"/>
                <a:gd name="T86" fmla="*/ 1277 w 2601"/>
                <a:gd name="T87" fmla="*/ 1860 h 3339"/>
                <a:gd name="T88" fmla="*/ 1456 w 2601"/>
                <a:gd name="T89" fmla="*/ 2083 h 3339"/>
                <a:gd name="T90" fmla="*/ 1614 w 2601"/>
                <a:gd name="T91" fmla="*/ 2296 h 3339"/>
                <a:gd name="T92" fmla="*/ 1871 w 2601"/>
                <a:gd name="T93" fmla="*/ 2643 h 3339"/>
                <a:gd name="T94" fmla="*/ 2062 w 2601"/>
                <a:gd name="T95" fmla="*/ 2901 h 3339"/>
                <a:gd name="T96" fmla="*/ 2196 w 2601"/>
                <a:gd name="T97" fmla="*/ 3058 h 3339"/>
                <a:gd name="T98" fmla="*/ 2308 w 2601"/>
                <a:gd name="T99" fmla="*/ 3294 h 3339"/>
                <a:gd name="T100" fmla="*/ 2342 w 2601"/>
                <a:gd name="T101" fmla="*/ 3103 h 3339"/>
                <a:gd name="T102" fmla="*/ 2409 w 2601"/>
                <a:gd name="T103" fmla="*/ 3181 h 3339"/>
                <a:gd name="T104" fmla="*/ 2532 w 2601"/>
                <a:gd name="T105" fmla="*/ 3204 h 3339"/>
                <a:gd name="T106" fmla="*/ 2499 w 2601"/>
                <a:gd name="T107" fmla="*/ 3025 h 3339"/>
                <a:gd name="T108" fmla="*/ 2555 w 2601"/>
                <a:gd name="T109" fmla="*/ 2856 h 3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01" h="3339">
                  <a:moveTo>
                    <a:pt x="2600" y="2823"/>
                  </a:moveTo>
                  <a:lnTo>
                    <a:pt x="2600" y="2823"/>
                  </a:lnTo>
                  <a:cubicBezTo>
                    <a:pt x="2589" y="2800"/>
                    <a:pt x="2566" y="2767"/>
                    <a:pt x="2521" y="2778"/>
                  </a:cubicBezTo>
                  <a:cubicBezTo>
                    <a:pt x="2476" y="2778"/>
                    <a:pt x="2476" y="2789"/>
                    <a:pt x="2454" y="2767"/>
                  </a:cubicBezTo>
                  <a:cubicBezTo>
                    <a:pt x="2443" y="2756"/>
                    <a:pt x="2443" y="2711"/>
                    <a:pt x="2443" y="2688"/>
                  </a:cubicBezTo>
                  <a:cubicBezTo>
                    <a:pt x="2443" y="2677"/>
                    <a:pt x="2387" y="2688"/>
                    <a:pt x="2376" y="2654"/>
                  </a:cubicBezTo>
                  <a:cubicBezTo>
                    <a:pt x="2364" y="2610"/>
                    <a:pt x="2376" y="2576"/>
                    <a:pt x="2376" y="2543"/>
                  </a:cubicBezTo>
                  <a:cubicBezTo>
                    <a:pt x="2376" y="2509"/>
                    <a:pt x="2331" y="2475"/>
                    <a:pt x="2319" y="2453"/>
                  </a:cubicBezTo>
                  <a:cubicBezTo>
                    <a:pt x="2297" y="2430"/>
                    <a:pt x="2275" y="2487"/>
                    <a:pt x="2263" y="2453"/>
                  </a:cubicBezTo>
                  <a:cubicBezTo>
                    <a:pt x="2252" y="2419"/>
                    <a:pt x="2252" y="2307"/>
                    <a:pt x="2252" y="2263"/>
                  </a:cubicBezTo>
                  <a:cubicBezTo>
                    <a:pt x="2252" y="2218"/>
                    <a:pt x="2297" y="2229"/>
                    <a:pt x="2297" y="2206"/>
                  </a:cubicBezTo>
                  <a:cubicBezTo>
                    <a:pt x="2308" y="2195"/>
                    <a:pt x="2286" y="2184"/>
                    <a:pt x="2241" y="2150"/>
                  </a:cubicBezTo>
                  <a:cubicBezTo>
                    <a:pt x="2207" y="2117"/>
                    <a:pt x="2207" y="2028"/>
                    <a:pt x="2207" y="1995"/>
                  </a:cubicBezTo>
                  <a:cubicBezTo>
                    <a:pt x="2196" y="1961"/>
                    <a:pt x="2163" y="1950"/>
                    <a:pt x="2140" y="1938"/>
                  </a:cubicBezTo>
                  <a:cubicBezTo>
                    <a:pt x="2107" y="1927"/>
                    <a:pt x="2073" y="1893"/>
                    <a:pt x="2062" y="1893"/>
                  </a:cubicBezTo>
                  <a:cubicBezTo>
                    <a:pt x="2039" y="1893"/>
                    <a:pt x="2039" y="1905"/>
                    <a:pt x="2017" y="1927"/>
                  </a:cubicBezTo>
                  <a:cubicBezTo>
                    <a:pt x="1983" y="1938"/>
                    <a:pt x="1994" y="1950"/>
                    <a:pt x="1961" y="1961"/>
                  </a:cubicBezTo>
                  <a:cubicBezTo>
                    <a:pt x="1938" y="1983"/>
                    <a:pt x="1916" y="1972"/>
                    <a:pt x="1905" y="1961"/>
                  </a:cubicBezTo>
                  <a:cubicBezTo>
                    <a:pt x="1894" y="1950"/>
                    <a:pt x="1883" y="1938"/>
                    <a:pt x="1849" y="1938"/>
                  </a:cubicBezTo>
                  <a:cubicBezTo>
                    <a:pt x="1827" y="1938"/>
                    <a:pt x="1827" y="1882"/>
                    <a:pt x="1827" y="1837"/>
                  </a:cubicBezTo>
                  <a:cubicBezTo>
                    <a:pt x="1827" y="1804"/>
                    <a:pt x="1815" y="1804"/>
                    <a:pt x="1793" y="1793"/>
                  </a:cubicBezTo>
                  <a:cubicBezTo>
                    <a:pt x="1770" y="1770"/>
                    <a:pt x="1804" y="1726"/>
                    <a:pt x="1770" y="1714"/>
                  </a:cubicBezTo>
                  <a:cubicBezTo>
                    <a:pt x="1737" y="1703"/>
                    <a:pt x="1759" y="1681"/>
                    <a:pt x="1748" y="1647"/>
                  </a:cubicBezTo>
                  <a:cubicBezTo>
                    <a:pt x="1737" y="1613"/>
                    <a:pt x="1737" y="1602"/>
                    <a:pt x="1703" y="1602"/>
                  </a:cubicBezTo>
                  <a:cubicBezTo>
                    <a:pt x="1669" y="1591"/>
                    <a:pt x="1669" y="1569"/>
                    <a:pt x="1658" y="1546"/>
                  </a:cubicBezTo>
                  <a:cubicBezTo>
                    <a:pt x="1658" y="1524"/>
                    <a:pt x="1625" y="1524"/>
                    <a:pt x="1614" y="1490"/>
                  </a:cubicBezTo>
                  <a:cubicBezTo>
                    <a:pt x="1602" y="1468"/>
                    <a:pt x="1535" y="1479"/>
                    <a:pt x="1524" y="1468"/>
                  </a:cubicBezTo>
                  <a:cubicBezTo>
                    <a:pt x="1513" y="1468"/>
                    <a:pt x="1513" y="1356"/>
                    <a:pt x="1513" y="1300"/>
                  </a:cubicBezTo>
                  <a:cubicBezTo>
                    <a:pt x="1501" y="1255"/>
                    <a:pt x="1513" y="1255"/>
                    <a:pt x="1468" y="1266"/>
                  </a:cubicBezTo>
                  <a:cubicBezTo>
                    <a:pt x="1423" y="1266"/>
                    <a:pt x="1434" y="1221"/>
                    <a:pt x="1468" y="1199"/>
                  </a:cubicBezTo>
                  <a:cubicBezTo>
                    <a:pt x="1501" y="1176"/>
                    <a:pt x="1490" y="1154"/>
                    <a:pt x="1479" y="1109"/>
                  </a:cubicBezTo>
                  <a:cubicBezTo>
                    <a:pt x="1468" y="1075"/>
                    <a:pt x="1468" y="1031"/>
                    <a:pt x="1513" y="1020"/>
                  </a:cubicBezTo>
                  <a:cubicBezTo>
                    <a:pt x="1546" y="1008"/>
                    <a:pt x="1569" y="1008"/>
                    <a:pt x="1580" y="1008"/>
                  </a:cubicBezTo>
                  <a:cubicBezTo>
                    <a:pt x="1591" y="1008"/>
                    <a:pt x="1591" y="1008"/>
                    <a:pt x="1591" y="1008"/>
                  </a:cubicBezTo>
                  <a:cubicBezTo>
                    <a:pt x="1591" y="1008"/>
                    <a:pt x="1591" y="986"/>
                    <a:pt x="1580" y="941"/>
                  </a:cubicBezTo>
                  <a:cubicBezTo>
                    <a:pt x="1569" y="896"/>
                    <a:pt x="1535" y="874"/>
                    <a:pt x="1513" y="851"/>
                  </a:cubicBezTo>
                  <a:cubicBezTo>
                    <a:pt x="1501" y="829"/>
                    <a:pt x="1501" y="840"/>
                    <a:pt x="1468" y="829"/>
                  </a:cubicBezTo>
                  <a:cubicBezTo>
                    <a:pt x="1434" y="829"/>
                    <a:pt x="1412" y="762"/>
                    <a:pt x="1401" y="717"/>
                  </a:cubicBezTo>
                  <a:cubicBezTo>
                    <a:pt x="1401" y="672"/>
                    <a:pt x="1401" y="672"/>
                    <a:pt x="1378" y="672"/>
                  </a:cubicBezTo>
                  <a:cubicBezTo>
                    <a:pt x="1356" y="683"/>
                    <a:pt x="1345" y="683"/>
                    <a:pt x="1345" y="661"/>
                  </a:cubicBezTo>
                  <a:cubicBezTo>
                    <a:pt x="1333" y="638"/>
                    <a:pt x="1333" y="627"/>
                    <a:pt x="1311" y="627"/>
                  </a:cubicBezTo>
                  <a:cubicBezTo>
                    <a:pt x="1277" y="627"/>
                    <a:pt x="1266" y="638"/>
                    <a:pt x="1255" y="627"/>
                  </a:cubicBezTo>
                  <a:cubicBezTo>
                    <a:pt x="1244" y="616"/>
                    <a:pt x="1109" y="616"/>
                    <a:pt x="1109" y="616"/>
                  </a:cubicBezTo>
                  <a:cubicBezTo>
                    <a:pt x="1109" y="616"/>
                    <a:pt x="1064" y="549"/>
                    <a:pt x="1031" y="515"/>
                  </a:cubicBezTo>
                  <a:cubicBezTo>
                    <a:pt x="997" y="482"/>
                    <a:pt x="997" y="448"/>
                    <a:pt x="997" y="392"/>
                  </a:cubicBezTo>
                  <a:cubicBezTo>
                    <a:pt x="997" y="347"/>
                    <a:pt x="1008" y="280"/>
                    <a:pt x="986" y="269"/>
                  </a:cubicBezTo>
                  <a:cubicBezTo>
                    <a:pt x="963" y="269"/>
                    <a:pt x="952" y="257"/>
                    <a:pt x="963" y="246"/>
                  </a:cubicBezTo>
                  <a:cubicBezTo>
                    <a:pt x="974" y="235"/>
                    <a:pt x="986" y="190"/>
                    <a:pt x="986" y="157"/>
                  </a:cubicBezTo>
                  <a:cubicBezTo>
                    <a:pt x="986" y="123"/>
                    <a:pt x="941" y="89"/>
                    <a:pt x="896" y="78"/>
                  </a:cubicBezTo>
                  <a:cubicBezTo>
                    <a:pt x="851" y="78"/>
                    <a:pt x="863" y="0"/>
                    <a:pt x="863" y="0"/>
                  </a:cubicBezTo>
                  <a:cubicBezTo>
                    <a:pt x="694" y="0"/>
                    <a:pt x="694" y="0"/>
                    <a:pt x="694" y="0"/>
                  </a:cubicBezTo>
                  <a:cubicBezTo>
                    <a:pt x="571" y="235"/>
                    <a:pt x="571" y="235"/>
                    <a:pt x="571" y="235"/>
                  </a:cubicBezTo>
                  <a:cubicBezTo>
                    <a:pt x="437" y="313"/>
                    <a:pt x="437" y="313"/>
                    <a:pt x="437" y="313"/>
                  </a:cubicBezTo>
                  <a:lnTo>
                    <a:pt x="437" y="313"/>
                  </a:lnTo>
                  <a:cubicBezTo>
                    <a:pt x="437" y="369"/>
                    <a:pt x="437" y="369"/>
                    <a:pt x="437" y="369"/>
                  </a:cubicBezTo>
                  <a:cubicBezTo>
                    <a:pt x="258" y="437"/>
                    <a:pt x="258" y="437"/>
                    <a:pt x="258" y="437"/>
                  </a:cubicBezTo>
                  <a:cubicBezTo>
                    <a:pt x="190" y="426"/>
                    <a:pt x="190" y="426"/>
                    <a:pt x="190" y="426"/>
                  </a:cubicBezTo>
                  <a:cubicBezTo>
                    <a:pt x="201" y="459"/>
                    <a:pt x="213" y="470"/>
                    <a:pt x="224" y="470"/>
                  </a:cubicBezTo>
                  <a:cubicBezTo>
                    <a:pt x="246" y="459"/>
                    <a:pt x="269" y="482"/>
                    <a:pt x="258" y="515"/>
                  </a:cubicBezTo>
                  <a:cubicBezTo>
                    <a:pt x="246" y="549"/>
                    <a:pt x="246" y="582"/>
                    <a:pt x="269" y="605"/>
                  </a:cubicBezTo>
                  <a:cubicBezTo>
                    <a:pt x="280" y="616"/>
                    <a:pt x="213" y="627"/>
                    <a:pt x="213" y="571"/>
                  </a:cubicBezTo>
                  <a:cubicBezTo>
                    <a:pt x="213" y="515"/>
                    <a:pt x="201" y="493"/>
                    <a:pt x="179" y="493"/>
                  </a:cubicBezTo>
                  <a:cubicBezTo>
                    <a:pt x="168" y="493"/>
                    <a:pt x="168" y="560"/>
                    <a:pt x="145" y="571"/>
                  </a:cubicBezTo>
                  <a:cubicBezTo>
                    <a:pt x="112" y="582"/>
                    <a:pt x="101" y="616"/>
                    <a:pt x="101" y="638"/>
                  </a:cubicBezTo>
                  <a:cubicBezTo>
                    <a:pt x="101" y="661"/>
                    <a:pt x="78" y="661"/>
                    <a:pt x="45" y="672"/>
                  </a:cubicBezTo>
                  <a:cubicBezTo>
                    <a:pt x="22" y="683"/>
                    <a:pt x="0" y="739"/>
                    <a:pt x="22" y="751"/>
                  </a:cubicBezTo>
                  <a:cubicBezTo>
                    <a:pt x="33" y="751"/>
                    <a:pt x="45" y="728"/>
                    <a:pt x="56" y="751"/>
                  </a:cubicBezTo>
                  <a:cubicBezTo>
                    <a:pt x="67" y="762"/>
                    <a:pt x="56" y="795"/>
                    <a:pt x="33" y="806"/>
                  </a:cubicBezTo>
                  <a:cubicBezTo>
                    <a:pt x="0" y="818"/>
                    <a:pt x="11" y="840"/>
                    <a:pt x="33" y="840"/>
                  </a:cubicBezTo>
                  <a:cubicBezTo>
                    <a:pt x="56" y="851"/>
                    <a:pt x="56" y="885"/>
                    <a:pt x="33" y="896"/>
                  </a:cubicBezTo>
                  <a:cubicBezTo>
                    <a:pt x="0" y="907"/>
                    <a:pt x="22" y="941"/>
                    <a:pt x="45" y="941"/>
                  </a:cubicBezTo>
                  <a:cubicBezTo>
                    <a:pt x="78" y="941"/>
                    <a:pt x="89" y="919"/>
                    <a:pt x="112" y="941"/>
                  </a:cubicBezTo>
                  <a:cubicBezTo>
                    <a:pt x="145" y="975"/>
                    <a:pt x="314" y="1053"/>
                    <a:pt x="358" y="1087"/>
                  </a:cubicBezTo>
                  <a:cubicBezTo>
                    <a:pt x="392" y="1109"/>
                    <a:pt x="403" y="1131"/>
                    <a:pt x="414" y="1131"/>
                  </a:cubicBezTo>
                  <a:cubicBezTo>
                    <a:pt x="425" y="1120"/>
                    <a:pt x="403" y="1064"/>
                    <a:pt x="392" y="1042"/>
                  </a:cubicBezTo>
                  <a:cubicBezTo>
                    <a:pt x="392" y="1020"/>
                    <a:pt x="437" y="1020"/>
                    <a:pt x="448" y="1064"/>
                  </a:cubicBezTo>
                  <a:cubicBezTo>
                    <a:pt x="470" y="1109"/>
                    <a:pt x="470" y="1143"/>
                    <a:pt x="470" y="1165"/>
                  </a:cubicBezTo>
                  <a:cubicBezTo>
                    <a:pt x="470" y="1188"/>
                    <a:pt x="493" y="1210"/>
                    <a:pt x="538" y="1210"/>
                  </a:cubicBezTo>
                  <a:cubicBezTo>
                    <a:pt x="583" y="1210"/>
                    <a:pt x="638" y="1233"/>
                    <a:pt x="661" y="1244"/>
                  </a:cubicBezTo>
                  <a:cubicBezTo>
                    <a:pt x="683" y="1266"/>
                    <a:pt x="706" y="1356"/>
                    <a:pt x="717" y="1356"/>
                  </a:cubicBezTo>
                  <a:cubicBezTo>
                    <a:pt x="728" y="1356"/>
                    <a:pt x="683" y="1277"/>
                    <a:pt x="706" y="1266"/>
                  </a:cubicBezTo>
                  <a:cubicBezTo>
                    <a:pt x="739" y="1244"/>
                    <a:pt x="784" y="1322"/>
                    <a:pt x="796" y="1389"/>
                  </a:cubicBezTo>
                  <a:cubicBezTo>
                    <a:pt x="807" y="1445"/>
                    <a:pt x="807" y="1524"/>
                    <a:pt x="840" y="1557"/>
                  </a:cubicBezTo>
                  <a:cubicBezTo>
                    <a:pt x="885" y="1602"/>
                    <a:pt x="974" y="1669"/>
                    <a:pt x="1019" y="1714"/>
                  </a:cubicBezTo>
                  <a:cubicBezTo>
                    <a:pt x="1064" y="1759"/>
                    <a:pt x="1087" y="1826"/>
                    <a:pt x="1120" y="1871"/>
                  </a:cubicBezTo>
                  <a:cubicBezTo>
                    <a:pt x="1165" y="1905"/>
                    <a:pt x="1165" y="1905"/>
                    <a:pt x="1165" y="1871"/>
                  </a:cubicBezTo>
                  <a:cubicBezTo>
                    <a:pt x="1154" y="1826"/>
                    <a:pt x="1154" y="1770"/>
                    <a:pt x="1188" y="1759"/>
                  </a:cubicBezTo>
                  <a:cubicBezTo>
                    <a:pt x="1221" y="1748"/>
                    <a:pt x="1255" y="1815"/>
                    <a:pt x="1277" y="1860"/>
                  </a:cubicBezTo>
                  <a:cubicBezTo>
                    <a:pt x="1289" y="1916"/>
                    <a:pt x="1322" y="1995"/>
                    <a:pt x="1367" y="2006"/>
                  </a:cubicBezTo>
                  <a:cubicBezTo>
                    <a:pt x="1412" y="2006"/>
                    <a:pt x="1445" y="2017"/>
                    <a:pt x="1456" y="2083"/>
                  </a:cubicBezTo>
                  <a:cubicBezTo>
                    <a:pt x="1456" y="2150"/>
                    <a:pt x="1490" y="2218"/>
                    <a:pt x="1524" y="2218"/>
                  </a:cubicBezTo>
                  <a:cubicBezTo>
                    <a:pt x="1558" y="2218"/>
                    <a:pt x="1591" y="2229"/>
                    <a:pt x="1614" y="2296"/>
                  </a:cubicBezTo>
                  <a:cubicBezTo>
                    <a:pt x="1636" y="2363"/>
                    <a:pt x="1692" y="2520"/>
                    <a:pt x="1748" y="2554"/>
                  </a:cubicBezTo>
                  <a:cubicBezTo>
                    <a:pt x="1793" y="2599"/>
                    <a:pt x="1871" y="2610"/>
                    <a:pt x="1871" y="2643"/>
                  </a:cubicBezTo>
                  <a:cubicBezTo>
                    <a:pt x="1883" y="2677"/>
                    <a:pt x="1883" y="2733"/>
                    <a:pt x="1938" y="2767"/>
                  </a:cubicBezTo>
                  <a:cubicBezTo>
                    <a:pt x="2006" y="2800"/>
                    <a:pt x="2062" y="2879"/>
                    <a:pt x="2062" y="2901"/>
                  </a:cubicBezTo>
                  <a:cubicBezTo>
                    <a:pt x="2073" y="2923"/>
                    <a:pt x="2084" y="2991"/>
                    <a:pt x="2129" y="3002"/>
                  </a:cubicBezTo>
                  <a:cubicBezTo>
                    <a:pt x="2174" y="3013"/>
                    <a:pt x="2185" y="3002"/>
                    <a:pt x="2196" y="3058"/>
                  </a:cubicBezTo>
                  <a:cubicBezTo>
                    <a:pt x="2219" y="3103"/>
                    <a:pt x="2275" y="3181"/>
                    <a:pt x="2286" y="3192"/>
                  </a:cubicBezTo>
                  <a:cubicBezTo>
                    <a:pt x="2297" y="3215"/>
                    <a:pt x="2308" y="3260"/>
                    <a:pt x="2308" y="3294"/>
                  </a:cubicBezTo>
                  <a:cubicBezTo>
                    <a:pt x="2319" y="3327"/>
                    <a:pt x="2353" y="3338"/>
                    <a:pt x="2353" y="3305"/>
                  </a:cubicBezTo>
                  <a:cubicBezTo>
                    <a:pt x="2353" y="3271"/>
                    <a:pt x="2331" y="3159"/>
                    <a:pt x="2342" y="3103"/>
                  </a:cubicBezTo>
                  <a:cubicBezTo>
                    <a:pt x="2342" y="3047"/>
                    <a:pt x="2364" y="3013"/>
                    <a:pt x="2387" y="3069"/>
                  </a:cubicBezTo>
                  <a:cubicBezTo>
                    <a:pt x="2409" y="3114"/>
                    <a:pt x="2420" y="3148"/>
                    <a:pt x="2409" y="3181"/>
                  </a:cubicBezTo>
                  <a:cubicBezTo>
                    <a:pt x="2409" y="3181"/>
                    <a:pt x="2443" y="3181"/>
                    <a:pt x="2476" y="3204"/>
                  </a:cubicBezTo>
                  <a:cubicBezTo>
                    <a:pt x="2510" y="3226"/>
                    <a:pt x="2521" y="3226"/>
                    <a:pt x="2532" y="3204"/>
                  </a:cubicBezTo>
                  <a:cubicBezTo>
                    <a:pt x="2555" y="3192"/>
                    <a:pt x="2532" y="3125"/>
                    <a:pt x="2510" y="3103"/>
                  </a:cubicBezTo>
                  <a:cubicBezTo>
                    <a:pt x="2499" y="3092"/>
                    <a:pt x="2488" y="3058"/>
                    <a:pt x="2499" y="3025"/>
                  </a:cubicBezTo>
                  <a:cubicBezTo>
                    <a:pt x="2510" y="3002"/>
                    <a:pt x="2521" y="2957"/>
                    <a:pt x="2510" y="2923"/>
                  </a:cubicBezTo>
                  <a:cubicBezTo>
                    <a:pt x="2510" y="2890"/>
                    <a:pt x="2521" y="2867"/>
                    <a:pt x="2555" y="2856"/>
                  </a:cubicBezTo>
                  <a:cubicBezTo>
                    <a:pt x="2577" y="2856"/>
                    <a:pt x="2600" y="2845"/>
                    <a:pt x="2600" y="28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4" name="Freeform 133"/>
            <p:cNvSpPr>
              <a:spLocks noChangeArrowheads="1"/>
            </p:cNvSpPr>
            <p:nvPr/>
          </p:nvSpPr>
          <p:spPr bwMode="auto">
            <a:xfrm>
              <a:off x="3687763" y="2703513"/>
              <a:ext cx="1117600" cy="1133475"/>
            </a:xfrm>
            <a:custGeom>
              <a:avLst/>
              <a:gdLst>
                <a:gd name="T0" fmla="*/ 3026 w 3105"/>
                <a:gd name="T1" fmla="*/ 1569 h 3149"/>
                <a:gd name="T2" fmla="*/ 2970 w 3105"/>
                <a:gd name="T3" fmla="*/ 1356 h 3149"/>
                <a:gd name="T4" fmla="*/ 2880 w 3105"/>
                <a:gd name="T5" fmla="*/ 1389 h 3149"/>
                <a:gd name="T6" fmla="*/ 2701 w 3105"/>
                <a:gd name="T7" fmla="*/ 1434 h 3149"/>
                <a:gd name="T8" fmla="*/ 2488 w 3105"/>
                <a:gd name="T9" fmla="*/ 1210 h 3149"/>
                <a:gd name="T10" fmla="*/ 2443 w 3105"/>
                <a:gd name="T11" fmla="*/ 1065 h 3149"/>
                <a:gd name="T12" fmla="*/ 2454 w 3105"/>
                <a:gd name="T13" fmla="*/ 952 h 3149"/>
                <a:gd name="T14" fmla="*/ 2533 w 3105"/>
                <a:gd name="T15" fmla="*/ 796 h 3149"/>
                <a:gd name="T16" fmla="*/ 2510 w 3105"/>
                <a:gd name="T17" fmla="*/ 571 h 3149"/>
                <a:gd name="T18" fmla="*/ 2578 w 3105"/>
                <a:gd name="T19" fmla="*/ 425 h 3149"/>
                <a:gd name="T20" fmla="*/ 2286 w 3105"/>
                <a:gd name="T21" fmla="*/ 112 h 3149"/>
                <a:gd name="T22" fmla="*/ 1793 w 3105"/>
                <a:gd name="T23" fmla="*/ 246 h 3149"/>
                <a:gd name="T24" fmla="*/ 1681 w 3105"/>
                <a:gd name="T25" fmla="*/ 358 h 3149"/>
                <a:gd name="T26" fmla="*/ 1446 w 3105"/>
                <a:gd name="T27" fmla="*/ 302 h 3149"/>
                <a:gd name="T28" fmla="*/ 1367 w 3105"/>
                <a:gd name="T29" fmla="*/ 347 h 3149"/>
                <a:gd name="T30" fmla="*/ 1132 w 3105"/>
                <a:gd name="T31" fmla="*/ 201 h 3149"/>
                <a:gd name="T32" fmla="*/ 1031 w 3105"/>
                <a:gd name="T33" fmla="*/ 157 h 3149"/>
                <a:gd name="T34" fmla="*/ 863 w 3105"/>
                <a:gd name="T35" fmla="*/ 45 h 3149"/>
                <a:gd name="T36" fmla="*/ 706 w 3105"/>
                <a:gd name="T37" fmla="*/ 123 h 3149"/>
                <a:gd name="T38" fmla="*/ 639 w 3105"/>
                <a:gd name="T39" fmla="*/ 336 h 3149"/>
                <a:gd name="T40" fmla="*/ 515 w 3105"/>
                <a:gd name="T41" fmla="*/ 594 h 3149"/>
                <a:gd name="T42" fmla="*/ 460 w 3105"/>
                <a:gd name="T43" fmla="*/ 829 h 3149"/>
                <a:gd name="T44" fmla="*/ 258 w 3105"/>
                <a:gd name="T45" fmla="*/ 874 h 3149"/>
                <a:gd name="T46" fmla="*/ 157 w 3105"/>
                <a:gd name="T47" fmla="*/ 840 h 3149"/>
                <a:gd name="T48" fmla="*/ 168 w 3105"/>
                <a:gd name="T49" fmla="*/ 840 h 3149"/>
                <a:gd name="T50" fmla="*/ 56 w 3105"/>
                <a:gd name="T51" fmla="*/ 941 h 3149"/>
                <a:gd name="T52" fmla="*/ 45 w 3105"/>
                <a:gd name="T53" fmla="*/ 1098 h 3149"/>
                <a:gd name="T54" fmla="*/ 101 w 3105"/>
                <a:gd name="T55" fmla="*/ 1300 h 3149"/>
                <a:gd name="T56" fmla="*/ 235 w 3105"/>
                <a:gd name="T57" fmla="*/ 1378 h 3149"/>
                <a:gd name="T58" fmla="*/ 325 w 3105"/>
                <a:gd name="T59" fmla="*/ 1479 h 3149"/>
                <a:gd name="T60" fmla="*/ 370 w 3105"/>
                <a:gd name="T61" fmla="*/ 1625 h 3149"/>
                <a:gd name="T62" fmla="*/ 426 w 3105"/>
                <a:gd name="T63" fmla="*/ 1770 h 3149"/>
                <a:gd name="T64" fmla="*/ 538 w 3105"/>
                <a:gd name="T65" fmla="*/ 1793 h 3149"/>
                <a:gd name="T66" fmla="*/ 639 w 3105"/>
                <a:gd name="T67" fmla="*/ 1725 h 3149"/>
                <a:gd name="T68" fmla="*/ 784 w 3105"/>
                <a:gd name="T69" fmla="*/ 1827 h 3149"/>
                <a:gd name="T70" fmla="*/ 874 w 3105"/>
                <a:gd name="T71" fmla="*/ 2038 h 3149"/>
                <a:gd name="T72" fmla="*/ 840 w 3105"/>
                <a:gd name="T73" fmla="*/ 2285 h 3149"/>
                <a:gd name="T74" fmla="*/ 953 w 3105"/>
                <a:gd name="T75" fmla="*/ 2375 h 3149"/>
                <a:gd name="T76" fmla="*/ 1020 w 3105"/>
                <a:gd name="T77" fmla="*/ 2520 h 3149"/>
                <a:gd name="T78" fmla="*/ 1098 w 3105"/>
                <a:gd name="T79" fmla="*/ 2610 h 3149"/>
                <a:gd name="T80" fmla="*/ 1166 w 3105"/>
                <a:gd name="T81" fmla="*/ 2666 h 3149"/>
                <a:gd name="T82" fmla="*/ 1222 w 3105"/>
                <a:gd name="T83" fmla="*/ 2733 h 3149"/>
                <a:gd name="T84" fmla="*/ 1435 w 3105"/>
                <a:gd name="T85" fmla="*/ 2845 h 3149"/>
                <a:gd name="T86" fmla="*/ 1367 w 3105"/>
                <a:gd name="T87" fmla="*/ 2957 h 3149"/>
                <a:gd name="T88" fmla="*/ 1457 w 3105"/>
                <a:gd name="T89" fmla="*/ 3058 h 3149"/>
                <a:gd name="T90" fmla="*/ 1569 w 3105"/>
                <a:gd name="T91" fmla="*/ 3002 h 3149"/>
                <a:gd name="T92" fmla="*/ 1636 w 3105"/>
                <a:gd name="T93" fmla="*/ 3114 h 3149"/>
                <a:gd name="T94" fmla="*/ 1860 w 3105"/>
                <a:gd name="T95" fmla="*/ 3137 h 3149"/>
                <a:gd name="T96" fmla="*/ 1894 w 3105"/>
                <a:gd name="T97" fmla="*/ 2935 h 3149"/>
                <a:gd name="T98" fmla="*/ 1995 w 3105"/>
                <a:gd name="T99" fmla="*/ 2845 h 3149"/>
                <a:gd name="T100" fmla="*/ 1939 w 3105"/>
                <a:gd name="T101" fmla="*/ 2677 h 3149"/>
                <a:gd name="T102" fmla="*/ 1995 w 3105"/>
                <a:gd name="T103" fmla="*/ 2554 h 3149"/>
                <a:gd name="T104" fmla="*/ 2107 w 3105"/>
                <a:gd name="T105" fmla="*/ 2375 h 3149"/>
                <a:gd name="T106" fmla="*/ 2197 w 3105"/>
                <a:gd name="T107" fmla="*/ 2251 h 3149"/>
                <a:gd name="T108" fmla="*/ 2185 w 3105"/>
                <a:gd name="T109" fmla="*/ 2016 h 3149"/>
                <a:gd name="T110" fmla="*/ 2320 w 3105"/>
                <a:gd name="T111" fmla="*/ 1949 h 3149"/>
                <a:gd name="T112" fmla="*/ 2421 w 3105"/>
                <a:gd name="T113" fmla="*/ 1815 h 3149"/>
                <a:gd name="T114" fmla="*/ 2578 w 3105"/>
                <a:gd name="T115" fmla="*/ 1737 h 3149"/>
                <a:gd name="T116" fmla="*/ 2746 w 3105"/>
                <a:gd name="T117" fmla="*/ 1703 h 3149"/>
                <a:gd name="T118" fmla="*/ 2925 w 3105"/>
                <a:gd name="T119" fmla="*/ 1782 h 3149"/>
                <a:gd name="T120" fmla="*/ 3082 w 3105"/>
                <a:gd name="T121" fmla="*/ 1725 h 3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05" h="3149">
                  <a:moveTo>
                    <a:pt x="3026" y="1569"/>
                  </a:moveTo>
                  <a:lnTo>
                    <a:pt x="3026" y="1569"/>
                  </a:lnTo>
                  <a:cubicBezTo>
                    <a:pt x="3004" y="1558"/>
                    <a:pt x="3015" y="1524"/>
                    <a:pt x="3026" y="1445"/>
                  </a:cubicBezTo>
                  <a:cubicBezTo>
                    <a:pt x="3037" y="1356"/>
                    <a:pt x="3004" y="1367"/>
                    <a:pt x="2970" y="1356"/>
                  </a:cubicBezTo>
                  <a:cubicBezTo>
                    <a:pt x="2947" y="1345"/>
                    <a:pt x="2936" y="1322"/>
                    <a:pt x="2925" y="1300"/>
                  </a:cubicBezTo>
                  <a:cubicBezTo>
                    <a:pt x="2914" y="1322"/>
                    <a:pt x="2891" y="1356"/>
                    <a:pt x="2880" y="1389"/>
                  </a:cubicBezTo>
                  <a:cubicBezTo>
                    <a:pt x="2869" y="1445"/>
                    <a:pt x="2858" y="1501"/>
                    <a:pt x="2813" y="1513"/>
                  </a:cubicBezTo>
                  <a:cubicBezTo>
                    <a:pt x="2757" y="1535"/>
                    <a:pt x="2746" y="1434"/>
                    <a:pt x="2701" y="1434"/>
                  </a:cubicBezTo>
                  <a:cubicBezTo>
                    <a:pt x="2645" y="1434"/>
                    <a:pt x="2611" y="1423"/>
                    <a:pt x="2555" y="1378"/>
                  </a:cubicBezTo>
                  <a:cubicBezTo>
                    <a:pt x="2499" y="1322"/>
                    <a:pt x="2488" y="1232"/>
                    <a:pt x="2488" y="1210"/>
                  </a:cubicBezTo>
                  <a:cubicBezTo>
                    <a:pt x="2477" y="1176"/>
                    <a:pt x="2443" y="1199"/>
                    <a:pt x="2432" y="1188"/>
                  </a:cubicBezTo>
                  <a:cubicBezTo>
                    <a:pt x="2421" y="1176"/>
                    <a:pt x="2421" y="1087"/>
                    <a:pt x="2443" y="1065"/>
                  </a:cubicBezTo>
                  <a:cubicBezTo>
                    <a:pt x="2454" y="1053"/>
                    <a:pt x="2477" y="1042"/>
                    <a:pt x="2466" y="1031"/>
                  </a:cubicBezTo>
                  <a:cubicBezTo>
                    <a:pt x="2454" y="1031"/>
                    <a:pt x="2466" y="997"/>
                    <a:pt x="2454" y="952"/>
                  </a:cubicBezTo>
                  <a:cubicBezTo>
                    <a:pt x="2443" y="907"/>
                    <a:pt x="2466" y="907"/>
                    <a:pt x="2488" y="896"/>
                  </a:cubicBezTo>
                  <a:cubicBezTo>
                    <a:pt x="2522" y="874"/>
                    <a:pt x="2522" y="863"/>
                    <a:pt x="2533" y="796"/>
                  </a:cubicBezTo>
                  <a:cubicBezTo>
                    <a:pt x="2533" y="717"/>
                    <a:pt x="2510" y="683"/>
                    <a:pt x="2499" y="661"/>
                  </a:cubicBezTo>
                  <a:cubicBezTo>
                    <a:pt x="2477" y="627"/>
                    <a:pt x="2488" y="594"/>
                    <a:pt x="2510" y="571"/>
                  </a:cubicBezTo>
                  <a:cubicBezTo>
                    <a:pt x="2533" y="549"/>
                    <a:pt x="2522" y="482"/>
                    <a:pt x="2522" y="482"/>
                  </a:cubicBezTo>
                  <a:cubicBezTo>
                    <a:pt x="2578" y="425"/>
                    <a:pt x="2578" y="425"/>
                    <a:pt x="2578" y="425"/>
                  </a:cubicBezTo>
                  <a:cubicBezTo>
                    <a:pt x="2488" y="213"/>
                    <a:pt x="2488" y="213"/>
                    <a:pt x="2488" y="213"/>
                  </a:cubicBezTo>
                  <a:cubicBezTo>
                    <a:pt x="2286" y="112"/>
                    <a:pt x="2286" y="112"/>
                    <a:pt x="2286" y="112"/>
                  </a:cubicBezTo>
                  <a:cubicBezTo>
                    <a:pt x="1984" y="89"/>
                    <a:pt x="1984" y="89"/>
                    <a:pt x="1984" y="89"/>
                  </a:cubicBezTo>
                  <a:cubicBezTo>
                    <a:pt x="1793" y="246"/>
                    <a:pt x="1793" y="246"/>
                    <a:pt x="1793" y="246"/>
                  </a:cubicBezTo>
                  <a:cubicBezTo>
                    <a:pt x="1793" y="246"/>
                    <a:pt x="1771" y="291"/>
                    <a:pt x="1782" y="325"/>
                  </a:cubicBezTo>
                  <a:cubicBezTo>
                    <a:pt x="1793" y="370"/>
                    <a:pt x="1715" y="392"/>
                    <a:pt x="1681" y="358"/>
                  </a:cubicBezTo>
                  <a:cubicBezTo>
                    <a:pt x="1659" y="314"/>
                    <a:pt x="1625" y="246"/>
                    <a:pt x="1569" y="246"/>
                  </a:cubicBezTo>
                  <a:cubicBezTo>
                    <a:pt x="1524" y="258"/>
                    <a:pt x="1479" y="314"/>
                    <a:pt x="1446" y="302"/>
                  </a:cubicBezTo>
                  <a:cubicBezTo>
                    <a:pt x="1423" y="280"/>
                    <a:pt x="1401" y="246"/>
                    <a:pt x="1390" y="269"/>
                  </a:cubicBezTo>
                  <a:cubicBezTo>
                    <a:pt x="1378" y="280"/>
                    <a:pt x="1390" y="347"/>
                    <a:pt x="1367" y="347"/>
                  </a:cubicBezTo>
                  <a:cubicBezTo>
                    <a:pt x="1345" y="347"/>
                    <a:pt x="1289" y="280"/>
                    <a:pt x="1233" y="258"/>
                  </a:cubicBezTo>
                  <a:cubicBezTo>
                    <a:pt x="1177" y="246"/>
                    <a:pt x="1132" y="224"/>
                    <a:pt x="1132" y="201"/>
                  </a:cubicBezTo>
                  <a:cubicBezTo>
                    <a:pt x="1121" y="190"/>
                    <a:pt x="1121" y="145"/>
                    <a:pt x="1098" y="157"/>
                  </a:cubicBezTo>
                  <a:cubicBezTo>
                    <a:pt x="1087" y="168"/>
                    <a:pt x="1042" y="190"/>
                    <a:pt x="1031" y="157"/>
                  </a:cubicBezTo>
                  <a:cubicBezTo>
                    <a:pt x="1009" y="134"/>
                    <a:pt x="964" y="67"/>
                    <a:pt x="919" y="67"/>
                  </a:cubicBezTo>
                  <a:cubicBezTo>
                    <a:pt x="885" y="78"/>
                    <a:pt x="863" y="67"/>
                    <a:pt x="863" y="45"/>
                  </a:cubicBezTo>
                  <a:cubicBezTo>
                    <a:pt x="852" y="22"/>
                    <a:pt x="818" y="0"/>
                    <a:pt x="796" y="45"/>
                  </a:cubicBezTo>
                  <a:cubicBezTo>
                    <a:pt x="773" y="78"/>
                    <a:pt x="740" y="101"/>
                    <a:pt x="706" y="123"/>
                  </a:cubicBezTo>
                  <a:cubicBezTo>
                    <a:pt x="673" y="145"/>
                    <a:pt x="661" y="168"/>
                    <a:pt x="673" y="213"/>
                  </a:cubicBezTo>
                  <a:cubicBezTo>
                    <a:pt x="684" y="258"/>
                    <a:pt x="661" y="314"/>
                    <a:pt x="639" y="336"/>
                  </a:cubicBezTo>
                  <a:cubicBezTo>
                    <a:pt x="605" y="347"/>
                    <a:pt x="549" y="425"/>
                    <a:pt x="549" y="493"/>
                  </a:cubicBezTo>
                  <a:cubicBezTo>
                    <a:pt x="538" y="560"/>
                    <a:pt x="538" y="583"/>
                    <a:pt x="515" y="594"/>
                  </a:cubicBezTo>
                  <a:cubicBezTo>
                    <a:pt x="493" y="594"/>
                    <a:pt x="482" y="627"/>
                    <a:pt x="482" y="683"/>
                  </a:cubicBezTo>
                  <a:cubicBezTo>
                    <a:pt x="482" y="739"/>
                    <a:pt x="482" y="818"/>
                    <a:pt x="460" y="829"/>
                  </a:cubicBezTo>
                  <a:cubicBezTo>
                    <a:pt x="437" y="840"/>
                    <a:pt x="359" y="907"/>
                    <a:pt x="347" y="907"/>
                  </a:cubicBezTo>
                  <a:cubicBezTo>
                    <a:pt x="347" y="907"/>
                    <a:pt x="280" y="885"/>
                    <a:pt x="258" y="874"/>
                  </a:cubicBezTo>
                  <a:cubicBezTo>
                    <a:pt x="224" y="863"/>
                    <a:pt x="157" y="840"/>
                    <a:pt x="157" y="840"/>
                  </a:cubicBezTo>
                  <a:lnTo>
                    <a:pt x="157" y="840"/>
                  </a:lnTo>
                  <a:lnTo>
                    <a:pt x="157" y="840"/>
                  </a:lnTo>
                  <a:cubicBezTo>
                    <a:pt x="168" y="840"/>
                    <a:pt x="168" y="840"/>
                    <a:pt x="168" y="840"/>
                  </a:cubicBezTo>
                  <a:cubicBezTo>
                    <a:pt x="168" y="840"/>
                    <a:pt x="135" y="829"/>
                    <a:pt x="90" y="852"/>
                  </a:cubicBezTo>
                  <a:cubicBezTo>
                    <a:pt x="45" y="863"/>
                    <a:pt x="45" y="907"/>
                    <a:pt x="56" y="941"/>
                  </a:cubicBezTo>
                  <a:cubicBezTo>
                    <a:pt x="67" y="986"/>
                    <a:pt x="78" y="1008"/>
                    <a:pt x="45" y="1031"/>
                  </a:cubicBezTo>
                  <a:cubicBezTo>
                    <a:pt x="11" y="1053"/>
                    <a:pt x="0" y="1098"/>
                    <a:pt x="45" y="1098"/>
                  </a:cubicBezTo>
                  <a:cubicBezTo>
                    <a:pt x="90" y="1087"/>
                    <a:pt x="78" y="1087"/>
                    <a:pt x="90" y="1132"/>
                  </a:cubicBezTo>
                  <a:cubicBezTo>
                    <a:pt x="90" y="1188"/>
                    <a:pt x="90" y="1300"/>
                    <a:pt x="101" y="1300"/>
                  </a:cubicBezTo>
                  <a:cubicBezTo>
                    <a:pt x="112" y="1311"/>
                    <a:pt x="179" y="1300"/>
                    <a:pt x="191" y="1322"/>
                  </a:cubicBezTo>
                  <a:cubicBezTo>
                    <a:pt x="202" y="1356"/>
                    <a:pt x="235" y="1356"/>
                    <a:pt x="235" y="1378"/>
                  </a:cubicBezTo>
                  <a:cubicBezTo>
                    <a:pt x="246" y="1401"/>
                    <a:pt x="246" y="1423"/>
                    <a:pt x="280" y="1434"/>
                  </a:cubicBezTo>
                  <a:cubicBezTo>
                    <a:pt x="314" y="1434"/>
                    <a:pt x="314" y="1445"/>
                    <a:pt x="325" y="1479"/>
                  </a:cubicBezTo>
                  <a:cubicBezTo>
                    <a:pt x="336" y="1513"/>
                    <a:pt x="314" y="1535"/>
                    <a:pt x="347" y="1546"/>
                  </a:cubicBezTo>
                  <a:cubicBezTo>
                    <a:pt x="381" y="1558"/>
                    <a:pt x="347" y="1602"/>
                    <a:pt x="370" y="1625"/>
                  </a:cubicBezTo>
                  <a:cubicBezTo>
                    <a:pt x="392" y="1636"/>
                    <a:pt x="404" y="1636"/>
                    <a:pt x="404" y="1669"/>
                  </a:cubicBezTo>
                  <a:cubicBezTo>
                    <a:pt x="404" y="1714"/>
                    <a:pt x="404" y="1770"/>
                    <a:pt x="426" y="1770"/>
                  </a:cubicBezTo>
                  <a:cubicBezTo>
                    <a:pt x="460" y="1770"/>
                    <a:pt x="471" y="1782"/>
                    <a:pt x="482" y="1793"/>
                  </a:cubicBezTo>
                  <a:cubicBezTo>
                    <a:pt x="493" y="1804"/>
                    <a:pt x="515" y="1815"/>
                    <a:pt x="538" y="1793"/>
                  </a:cubicBezTo>
                  <a:cubicBezTo>
                    <a:pt x="571" y="1782"/>
                    <a:pt x="560" y="1770"/>
                    <a:pt x="594" y="1759"/>
                  </a:cubicBezTo>
                  <a:cubicBezTo>
                    <a:pt x="616" y="1737"/>
                    <a:pt x="616" y="1725"/>
                    <a:pt x="639" y="1725"/>
                  </a:cubicBezTo>
                  <a:cubicBezTo>
                    <a:pt x="650" y="1725"/>
                    <a:pt x="684" y="1759"/>
                    <a:pt x="717" y="1770"/>
                  </a:cubicBezTo>
                  <a:cubicBezTo>
                    <a:pt x="740" y="1782"/>
                    <a:pt x="773" y="1793"/>
                    <a:pt x="784" y="1827"/>
                  </a:cubicBezTo>
                  <a:cubicBezTo>
                    <a:pt x="784" y="1860"/>
                    <a:pt x="784" y="1949"/>
                    <a:pt x="818" y="1982"/>
                  </a:cubicBezTo>
                  <a:cubicBezTo>
                    <a:pt x="863" y="2016"/>
                    <a:pt x="885" y="2027"/>
                    <a:pt x="874" y="2038"/>
                  </a:cubicBezTo>
                  <a:cubicBezTo>
                    <a:pt x="874" y="2061"/>
                    <a:pt x="829" y="2050"/>
                    <a:pt x="829" y="2095"/>
                  </a:cubicBezTo>
                  <a:cubicBezTo>
                    <a:pt x="829" y="2139"/>
                    <a:pt x="829" y="2251"/>
                    <a:pt x="840" y="2285"/>
                  </a:cubicBezTo>
                  <a:cubicBezTo>
                    <a:pt x="852" y="2319"/>
                    <a:pt x="874" y="2262"/>
                    <a:pt x="896" y="2285"/>
                  </a:cubicBezTo>
                  <a:cubicBezTo>
                    <a:pt x="908" y="2307"/>
                    <a:pt x="953" y="2341"/>
                    <a:pt x="953" y="2375"/>
                  </a:cubicBezTo>
                  <a:cubicBezTo>
                    <a:pt x="953" y="2408"/>
                    <a:pt x="941" y="2442"/>
                    <a:pt x="953" y="2486"/>
                  </a:cubicBezTo>
                  <a:cubicBezTo>
                    <a:pt x="964" y="2520"/>
                    <a:pt x="1020" y="2509"/>
                    <a:pt x="1020" y="2520"/>
                  </a:cubicBezTo>
                  <a:cubicBezTo>
                    <a:pt x="1020" y="2543"/>
                    <a:pt x="1020" y="2588"/>
                    <a:pt x="1031" y="2599"/>
                  </a:cubicBezTo>
                  <a:cubicBezTo>
                    <a:pt x="1053" y="2621"/>
                    <a:pt x="1053" y="2610"/>
                    <a:pt x="1098" y="2610"/>
                  </a:cubicBezTo>
                  <a:cubicBezTo>
                    <a:pt x="1143" y="2599"/>
                    <a:pt x="1166" y="2632"/>
                    <a:pt x="1177" y="2655"/>
                  </a:cubicBezTo>
                  <a:cubicBezTo>
                    <a:pt x="1177" y="2655"/>
                    <a:pt x="1177" y="2666"/>
                    <a:pt x="1166" y="2666"/>
                  </a:cubicBezTo>
                  <a:cubicBezTo>
                    <a:pt x="1177" y="2677"/>
                    <a:pt x="1177" y="2677"/>
                    <a:pt x="1188" y="2688"/>
                  </a:cubicBezTo>
                  <a:cubicBezTo>
                    <a:pt x="1199" y="2722"/>
                    <a:pt x="1188" y="2744"/>
                    <a:pt x="1222" y="2733"/>
                  </a:cubicBezTo>
                  <a:cubicBezTo>
                    <a:pt x="1266" y="2722"/>
                    <a:pt x="1401" y="2733"/>
                    <a:pt x="1412" y="2744"/>
                  </a:cubicBezTo>
                  <a:cubicBezTo>
                    <a:pt x="1412" y="2767"/>
                    <a:pt x="1401" y="2823"/>
                    <a:pt x="1435" y="2845"/>
                  </a:cubicBezTo>
                  <a:cubicBezTo>
                    <a:pt x="1468" y="2868"/>
                    <a:pt x="1479" y="2912"/>
                    <a:pt x="1435" y="2912"/>
                  </a:cubicBezTo>
                  <a:cubicBezTo>
                    <a:pt x="1390" y="2912"/>
                    <a:pt x="1356" y="2924"/>
                    <a:pt x="1367" y="2957"/>
                  </a:cubicBezTo>
                  <a:cubicBezTo>
                    <a:pt x="1378" y="2980"/>
                    <a:pt x="1435" y="2957"/>
                    <a:pt x="1435" y="2991"/>
                  </a:cubicBezTo>
                  <a:cubicBezTo>
                    <a:pt x="1423" y="3013"/>
                    <a:pt x="1423" y="3081"/>
                    <a:pt x="1457" y="3058"/>
                  </a:cubicBezTo>
                  <a:cubicBezTo>
                    <a:pt x="1491" y="3036"/>
                    <a:pt x="1535" y="3013"/>
                    <a:pt x="1524" y="2991"/>
                  </a:cubicBezTo>
                  <a:cubicBezTo>
                    <a:pt x="1524" y="2968"/>
                    <a:pt x="1569" y="2968"/>
                    <a:pt x="1569" y="3002"/>
                  </a:cubicBezTo>
                  <a:cubicBezTo>
                    <a:pt x="1569" y="3036"/>
                    <a:pt x="1558" y="3047"/>
                    <a:pt x="1591" y="3047"/>
                  </a:cubicBezTo>
                  <a:cubicBezTo>
                    <a:pt x="1625" y="3047"/>
                    <a:pt x="1636" y="3092"/>
                    <a:pt x="1636" y="3114"/>
                  </a:cubicBezTo>
                  <a:cubicBezTo>
                    <a:pt x="1647" y="3148"/>
                    <a:pt x="1670" y="3148"/>
                    <a:pt x="1737" y="3137"/>
                  </a:cubicBezTo>
                  <a:cubicBezTo>
                    <a:pt x="1782" y="3137"/>
                    <a:pt x="1838" y="3137"/>
                    <a:pt x="1860" y="3137"/>
                  </a:cubicBezTo>
                  <a:cubicBezTo>
                    <a:pt x="1860" y="3103"/>
                    <a:pt x="1860" y="3013"/>
                    <a:pt x="1871" y="3002"/>
                  </a:cubicBezTo>
                  <a:cubicBezTo>
                    <a:pt x="1894" y="3002"/>
                    <a:pt x="1894" y="2980"/>
                    <a:pt x="1894" y="2935"/>
                  </a:cubicBezTo>
                  <a:cubicBezTo>
                    <a:pt x="1883" y="2901"/>
                    <a:pt x="1894" y="2890"/>
                    <a:pt x="1939" y="2879"/>
                  </a:cubicBezTo>
                  <a:cubicBezTo>
                    <a:pt x="1973" y="2879"/>
                    <a:pt x="1995" y="2868"/>
                    <a:pt x="1995" y="2845"/>
                  </a:cubicBezTo>
                  <a:cubicBezTo>
                    <a:pt x="1995" y="2812"/>
                    <a:pt x="1984" y="2789"/>
                    <a:pt x="1961" y="2778"/>
                  </a:cubicBezTo>
                  <a:cubicBezTo>
                    <a:pt x="1950" y="2767"/>
                    <a:pt x="1961" y="2722"/>
                    <a:pt x="1939" y="2677"/>
                  </a:cubicBezTo>
                  <a:cubicBezTo>
                    <a:pt x="1928" y="2632"/>
                    <a:pt x="1950" y="2599"/>
                    <a:pt x="1984" y="2610"/>
                  </a:cubicBezTo>
                  <a:cubicBezTo>
                    <a:pt x="2017" y="2610"/>
                    <a:pt x="1984" y="2565"/>
                    <a:pt x="1995" y="2554"/>
                  </a:cubicBezTo>
                  <a:cubicBezTo>
                    <a:pt x="2017" y="2543"/>
                    <a:pt x="2006" y="2531"/>
                    <a:pt x="2017" y="2464"/>
                  </a:cubicBezTo>
                  <a:cubicBezTo>
                    <a:pt x="2028" y="2408"/>
                    <a:pt x="2062" y="2386"/>
                    <a:pt x="2107" y="2375"/>
                  </a:cubicBezTo>
                  <a:cubicBezTo>
                    <a:pt x="2152" y="2375"/>
                    <a:pt x="2140" y="2319"/>
                    <a:pt x="2174" y="2296"/>
                  </a:cubicBezTo>
                  <a:cubicBezTo>
                    <a:pt x="2219" y="2285"/>
                    <a:pt x="2208" y="2274"/>
                    <a:pt x="2197" y="2251"/>
                  </a:cubicBezTo>
                  <a:cubicBezTo>
                    <a:pt x="2185" y="2229"/>
                    <a:pt x="2197" y="2162"/>
                    <a:pt x="2185" y="2128"/>
                  </a:cubicBezTo>
                  <a:cubicBezTo>
                    <a:pt x="2174" y="2095"/>
                    <a:pt x="2174" y="2016"/>
                    <a:pt x="2185" y="2016"/>
                  </a:cubicBezTo>
                  <a:cubicBezTo>
                    <a:pt x="2208" y="2016"/>
                    <a:pt x="2230" y="2005"/>
                    <a:pt x="2230" y="1982"/>
                  </a:cubicBezTo>
                  <a:cubicBezTo>
                    <a:pt x="2230" y="1949"/>
                    <a:pt x="2264" y="1926"/>
                    <a:pt x="2320" y="1949"/>
                  </a:cubicBezTo>
                  <a:cubicBezTo>
                    <a:pt x="2365" y="1960"/>
                    <a:pt x="2353" y="1915"/>
                    <a:pt x="2365" y="1871"/>
                  </a:cubicBezTo>
                  <a:cubicBezTo>
                    <a:pt x="2376" y="1827"/>
                    <a:pt x="2398" y="1815"/>
                    <a:pt x="2421" y="1815"/>
                  </a:cubicBezTo>
                  <a:cubicBezTo>
                    <a:pt x="2443" y="1815"/>
                    <a:pt x="2477" y="1770"/>
                    <a:pt x="2477" y="1725"/>
                  </a:cubicBezTo>
                  <a:cubicBezTo>
                    <a:pt x="2477" y="1681"/>
                    <a:pt x="2522" y="1714"/>
                    <a:pt x="2578" y="1737"/>
                  </a:cubicBezTo>
                  <a:cubicBezTo>
                    <a:pt x="2622" y="1770"/>
                    <a:pt x="2667" y="1770"/>
                    <a:pt x="2667" y="1737"/>
                  </a:cubicBezTo>
                  <a:cubicBezTo>
                    <a:pt x="2678" y="1714"/>
                    <a:pt x="2701" y="1692"/>
                    <a:pt x="2746" y="1703"/>
                  </a:cubicBezTo>
                  <a:cubicBezTo>
                    <a:pt x="2779" y="1703"/>
                    <a:pt x="2824" y="1737"/>
                    <a:pt x="2846" y="1770"/>
                  </a:cubicBezTo>
                  <a:cubicBezTo>
                    <a:pt x="2869" y="1793"/>
                    <a:pt x="2891" y="1770"/>
                    <a:pt x="2925" y="1782"/>
                  </a:cubicBezTo>
                  <a:cubicBezTo>
                    <a:pt x="2947" y="1804"/>
                    <a:pt x="2970" y="1804"/>
                    <a:pt x="2981" y="1759"/>
                  </a:cubicBezTo>
                  <a:cubicBezTo>
                    <a:pt x="2981" y="1714"/>
                    <a:pt x="3060" y="1759"/>
                    <a:pt x="3082" y="1725"/>
                  </a:cubicBezTo>
                  <a:cubicBezTo>
                    <a:pt x="3104" y="1681"/>
                    <a:pt x="3048" y="1580"/>
                    <a:pt x="3026" y="156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5" name="Freeform 134"/>
            <p:cNvSpPr>
              <a:spLocks noChangeArrowheads="1"/>
            </p:cNvSpPr>
            <p:nvPr/>
          </p:nvSpPr>
          <p:spPr bwMode="auto">
            <a:xfrm>
              <a:off x="4022725" y="3663950"/>
              <a:ext cx="447675" cy="622300"/>
            </a:xfrm>
            <a:custGeom>
              <a:avLst/>
              <a:gdLst>
                <a:gd name="T0" fmla="*/ 807 w 1245"/>
                <a:gd name="T1" fmla="*/ 471 h 1727"/>
                <a:gd name="T2" fmla="*/ 661 w 1245"/>
                <a:gd name="T3" fmla="*/ 381 h 1727"/>
                <a:gd name="T4" fmla="*/ 594 w 1245"/>
                <a:gd name="T5" fmla="*/ 325 h 1727"/>
                <a:gd name="T6" fmla="*/ 505 w 1245"/>
                <a:gd name="T7" fmla="*/ 325 h 1727"/>
                <a:gd name="T8" fmla="*/ 505 w 1245"/>
                <a:gd name="T9" fmla="*/ 246 h 1727"/>
                <a:gd name="T10" fmla="*/ 482 w 1245"/>
                <a:gd name="T11" fmla="*/ 78 h 1727"/>
                <a:gd name="T12" fmla="*/ 258 w 1245"/>
                <a:gd name="T13" fmla="*/ 22 h 1727"/>
                <a:gd name="T14" fmla="*/ 202 w 1245"/>
                <a:gd name="T15" fmla="*/ 22 h 1727"/>
                <a:gd name="T16" fmla="*/ 146 w 1245"/>
                <a:gd name="T17" fmla="*/ 191 h 1727"/>
                <a:gd name="T18" fmla="*/ 179 w 1245"/>
                <a:gd name="T19" fmla="*/ 370 h 1727"/>
                <a:gd name="T20" fmla="*/ 56 w 1245"/>
                <a:gd name="T21" fmla="*/ 347 h 1727"/>
                <a:gd name="T22" fmla="*/ 67 w 1245"/>
                <a:gd name="T23" fmla="*/ 605 h 1727"/>
                <a:gd name="T24" fmla="*/ 191 w 1245"/>
                <a:gd name="T25" fmla="*/ 751 h 1727"/>
                <a:gd name="T26" fmla="*/ 56 w 1245"/>
                <a:gd name="T27" fmla="*/ 728 h 1727"/>
                <a:gd name="T28" fmla="*/ 34 w 1245"/>
                <a:gd name="T29" fmla="*/ 639 h 1727"/>
                <a:gd name="T30" fmla="*/ 11 w 1245"/>
                <a:gd name="T31" fmla="*/ 627 h 1727"/>
                <a:gd name="T32" fmla="*/ 101 w 1245"/>
                <a:gd name="T33" fmla="*/ 941 h 1727"/>
                <a:gd name="T34" fmla="*/ 303 w 1245"/>
                <a:gd name="T35" fmla="*/ 1154 h 1727"/>
                <a:gd name="T36" fmla="*/ 292 w 1245"/>
                <a:gd name="T37" fmla="*/ 1434 h 1727"/>
                <a:gd name="T38" fmla="*/ 112 w 1245"/>
                <a:gd name="T39" fmla="*/ 1647 h 1727"/>
                <a:gd name="T40" fmla="*/ 258 w 1245"/>
                <a:gd name="T41" fmla="*/ 1681 h 1727"/>
                <a:gd name="T42" fmla="*/ 348 w 1245"/>
                <a:gd name="T43" fmla="*/ 1569 h 1727"/>
                <a:gd name="T44" fmla="*/ 516 w 1245"/>
                <a:gd name="T45" fmla="*/ 1468 h 1727"/>
                <a:gd name="T46" fmla="*/ 706 w 1245"/>
                <a:gd name="T47" fmla="*/ 1513 h 1727"/>
                <a:gd name="T48" fmla="*/ 863 w 1245"/>
                <a:gd name="T49" fmla="*/ 1647 h 1727"/>
                <a:gd name="T50" fmla="*/ 953 w 1245"/>
                <a:gd name="T51" fmla="*/ 1681 h 1727"/>
                <a:gd name="T52" fmla="*/ 964 w 1245"/>
                <a:gd name="T53" fmla="*/ 1513 h 1727"/>
                <a:gd name="T54" fmla="*/ 1054 w 1245"/>
                <a:gd name="T55" fmla="*/ 1345 h 1727"/>
                <a:gd name="T56" fmla="*/ 1199 w 1245"/>
                <a:gd name="T57" fmla="*/ 1311 h 1727"/>
                <a:gd name="T58" fmla="*/ 1244 w 1245"/>
                <a:gd name="T59" fmla="*/ 1143 h 1727"/>
                <a:gd name="T60" fmla="*/ 1166 w 1245"/>
                <a:gd name="T61" fmla="*/ 1009 h 1727"/>
                <a:gd name="T62" fmla="*/ 1009 w 1245"/>
                <a:gd name="T63" fmla="*/ 896 h 1727"/>
                <a:gd name="T64" fmla="*/ 941 w 1245"/>
                <a:gd name="T65" fmla="*/ 751 h 1727"/>
                <a:gd name="T66" fmla="*/ 897 w 1245"/>
                <a:gd name="T67" fmla="*/ 605 h 1727"/>
                <a:gd name="T68" fmla="*/ 930 w 1245"/>
                <a:gd name="T69" fmla="*/ 471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45" h="1727">
                  <a:moveTo>
                    <a:pt x="807" y="471"/>
                  </a:moveTo>
                  <a:lnTo>
                    <a:pt x="807" y="471"/>
                  </a:lnTo>
                  <a:cubicBezTo>
                    <a:pt x="740" y="482"/>
                    <a:pt x="717" y="482"/>
                    <a:pt x="706" y="448"/>
                  </a:cubicBezTo>
                  <a:cubicBezTo>
                    <a:pt x="706" y="426"/>
                    <a:pt x="695" y="381"/>
                    <a:pt x="661" y="381"/>
                  </a:cubicBezTo>
                  <a:cubicBezTo>
                    <a:pt x="628" y="381"/>
                    <a:pt x="639" y="370"/>
                    <a:pt x="639" y="336"/>
                  </a:cubicBezTo>
                  <a:cubicBezTo>
                    <a:pt x="639" y="302"/>
                    <a:pt x="594" y="302"/>
                    <a:pt x="594" y="325"/>
                  </a:cubicBezTo>
                  <a:cubicBezTo>
                    <a:pt x="605" y="347"/>
                    <a:pt x="561" y="370"/>
                    <a:pt x="527" y="392"/>
                  </a:cubicBezTo>
                  <a:cubicBezTo>
                    <a:pt x="493" y="415"/>
                    <a:pt x="493" y="347"/>
                    <a:pt x="505" y="325"/>
                  </a:cubicBezTo>
                  <a:cubicBezTo>
                    <a:pt x="505" y="291"/>
                    <a:pt x="448" y="314"/>
                    <a:pt x="437" y="291"/>
                  </a:cubicBezTo>
                  <a:cubicBezTo>
                    <a:pt x="426" y="258"/>
                    <a:pt x="460" y="246"/>
                    <a:pt x="505" y="246"/>
                  </a:cubicBezTo>
                  <a:cubicBezTo>
                    <a:pt x="549" y="246"/>
                    <a:pt x="538" y="202"/>
                    <a:pt x="505" y="179"/>
                  </a:cubicBezTo>
                  <a:cubicBezTo>
                    <a:pt x="471" y="157"/>
                    <a:pt x="482" y="101"/>
                    <a:pt x="482" y="78"/>
                  </a:cubicBezTo>
                  <a:cubicBezTo>
                    <a:pt x="471" y="67"/>
                    <a:pt x="336" y="56"/>
                    <a:pt x="292" y="67"/>
                  </a:cubicBezTo>
                  <a:cubicBezTo>
                    <a:pt x="258" y="78"/>
                    <a:pt x="269" y="56"/>
                    <a:pt x="258" y="22"/>
                  </a:cubicBezTo>
                  <a:cubicBezTo>
                    <a:pt x="247" y="11"/>
                    <a:pt x="247" y="11"/>
                    <a:pt x="236" y="0"/>
                  </a:cubicBezTo>
                  <a:cubicBezTo>
                    <a:pt x="236" y="11"/>
                    <a:pt x="213" y="22"/>
                    <a:pt x="202" y="22"/>
                  </a:cubicBezTo>
                  <a:cubicBezTo>
                    <a:pt x="168" y="33"/>
                    <a:pt x="157" y="56"/>
                    <a:pt x="157" y="89"/>
                  </a:cubicBezTo>
                  <a:cubicBezTo>
                    <a:pt x="168" y="123"/>
                    <a:pt x="157" y="168"/>
                    <a:pt x="146" y="191"/>
                  </a:cubicBezTo>
                  <a:cubicBezTo>
                    <a:pt x="135" y="224"/>
                    <a:pt x="146" y="258"/>
                    <a:pt x="157" y="269"/>
                  </a:cubicBezTo>
                  <a:cubicBezTo>
                    <a:pt x="179" y="291"/>
                    <a:pt x="202" y="358"/>
                    <a:pt x="179" y="370"/>
                  </a:cubicBezTo>
                  <a:cubicBezTo>
                    <a:pt x="168" y="392"/>
                    <a:pt x="157" y="392"/>
                    <a:pt x="123" y="370"/>
                  </a:cubicBezTo>
                  <a:cubicBezTo>
                    <a:pt x="90" y="347"/>
                    <a:pt x="56" y="347"/>
                    <a:pt x="56" y="347"/>
                  </a:cubicBezTo>
                  <a:cubicBezTo>
                    <a:pt x="56" y="347"/>
                    <a:pt x="56" y="358"/>
                    <a:pt x="56" y="370"/>
                  </a:cubicBezTo>
                  <a:cubicBezTo>
                    <a:pt x="56" y="403"/>
                    <a:pt x="45" y="538"/>
                    <a:pt x="67" y="605"/>
                  </a:cubicBezTo>
                  <a:cubicBezTo>
                    <a:pt x="79" y="661"/>
                    <a:pt x="112" y="684"/>
                    <a:pt x="157" y="695"/>
                  </a:cubicBezTo>
                  <a:cubicBezTo>
                    <a:pt x="191" y="706"/>
                    <a:pt x="202" y="728"/>
                    <a:pt x="191" y="751"/>
                  </a:cubicBezTo>
                  <a:cubicBezTo>
                    <a:pt x="168" y="762"/>
                    <a:pt x="135" y="762"/>
                    <a:pt x="112" y="740"/>
                  </a:cubicBezTo>
                  <a:cubicBezTo>
                    <a:pt x="101" y="717"/>
                    <a:pt x="79" y="717"/>
                    <a:pt x="56" y="728"/>
                  </a:cubicBezTo>
                  <a:cubicBezTo>
                    <a:pt x="45" y="740"/>
                    <a:pt x="45" y="728"/>
                    <a:pt x="56" y="706"/>
                  </a:cubicBezTo>
                  <a:cubicBezTo>
                    <a:pt x="67" y="684"/>
                    <a:pt x="56" y="650"/>
                    <a:pt x="34" y="639"/>
                  </a:cubicBezTo>
                  <a:cubicBezTo>
                    <a:pt x="23" y="616"/>
                    <a:pt x="23" y="538"/>
                    <a:pt x="11" y="538"/>
                  </a:cubicBezTo>
                  <a:cubicBezTo>
                    <a:pt x="0" y="527"/>
                    <a:pt x="0" y="594"/>
                    <a:pt x="11" y="627"/>
                  </a:cubicBezTo>
                  <a:cubicBezTo>
                    <a:pt x="34" y="672"/>
                    <a:pt x="0" y="706"/>
                    <a:pt x="23" y="762"/>
                  </a:cubicBezTo>
                  <a:cubicBezTo>
                    <a:pt x="45" y="829"/>
                    <a:pt x="67" y="919"/>
                    <a:pt x="101" y="941"/>
                  </a:cubicBezTo>
                  <a:cubicBezTo>
                    <a:pt x="135" y="964"/>
                    <a:pt x="157" y="975"/>
                    <a:pt x="191" y="1020"/>
                  </a:cubicBezTo>
                  <a:cubicBezTo>
                    <a:pt x="213" y="1053"/>
                    <a:pt x="292" y="1120"/>
                    <a:pt x="303" y="1154"/>
                  </a:cubicBezTo>
                  <a:cubicBezTo>
                    <a:pt x="303" y="1188"/>
                    <a:pt x="258" y="1233"/>
                    <a:pt x="269" y="1289"/>
                  </a:cubicBezTo>
                  <a:cubicBezTo>
                    <a:pt x="280" y="1356"/>
                    <a:pt x="303" y="1412"/>
                    <a:pt x="292" y="1434"/>
                  </a:cubicBezTo>
                  <a:cubicBezTo>
                    <a:pt x="280" y="1468"/>
                    <a:pt x="236" y="1502"/>
                    <a:pt x="202" y="1535"/>
                  </a:cubicBezTo>
                  <a:cubicBezTo>
                    <a:pt x="168" y="1558"/>
                    <a:pt x="112" y="1614"/>
                    <a:pt x="112" y="1647"/>
                  </a:cubicBezTo>
                  <a:cubicBezTo>
                    <a:pt x="112" y="1681"/>
                    <a:pt x="157" y="1658"/>
                    <a:pt x="202" y="1658"/>
                  </a:cubicBezTo>
                  <a:cubicBezTo>
                    <a:pt x="236" y="1658"/>
                    <a:pt x="247" y="1647"/>
                    <a:pt x="258" y="1681"/>
                  </a:cubicBezTo>
                  <a:cubicBezTo>
                    <a:pt x="258" y="1658"/>
                    <a:pt x="269" y="1647"/>
                    <a:pt x="269" y="1625"/>
                  </a:cubicBezTo>
                  <a:cubicBezTo>
                    <a:pt x="280" y="1591"/>
                    <a:pt x="336" y="1591"/>
                    <a:pt x="348" y="1569"/>
                  </a:cubicBezTo>
                  <a:cubicBezTo>
                    <a:pt x="359" y="1546"/>
                    <a:pt x="437" y="1513"/>
                    <a:pt x="460" y="1513"/>
                  </a:cubicBezTo>
                  <a:cubicBezTo>
                    <a:pt x="482" y="1524"/>
                    <a:pt x="505" y="1491"/>
                    <a:pt x="516" y="1468"/>
                  </a:cubicBezTo>
                  <a:cubicBezTo>
                    <a:pt x="538" y="1457"/>
                    <a:pt x="628" y="1457"/>
                    <a:pt x="650" y="1491"/>
                  </a:cubicBezTo>
                  <a:cubicBezTo>
                    <a:pt x="661" y="1513"/>
                    <a:pt x="672" y="1513"/>
                    <a:pt x="706" y="1513"/>
                  </a:cubicBezTo>
                  <a:cubicBezTo>
                    <a:pt x="740" y="1524"/>
                    <a:pt x="740" y="1569"/>
                    <a:pt x="785" y="1591"/>
                  </a:cubicBezTo>
                  <a:cubicBezTo>
                    <a:pt x="818" y="1602"/>
                    <a:pt x="841" y="1614"/>
                    <a:pt x="863" y="1647"/>
                  </a:cubicBezTo>
                  <a:cubicBezTo>
                    <a:pt x="885" y="1692"/>
                    <a:pt x="885" y="1692"/>
                    <a:pt x="919" y="1703"/>
                  </a:cubicBezTo>
                  <a:cubicBezTo>
                    <a:pt x="941" y="1715"/>
                    <a:pt x="953" y="1726"/>
                    <a:pt x="953" y="1681"/>
                  </a:cubicBezTo>
                  <a:cubicBezTo>
                    <a:pt x="953" y="1647"/>
                    <a:pt x="908" y="1580"/>
                    <a:pt x="908" y="1580"/>
                  </a:cubicBezTo>
                  <a:cubicBezTo>
                    <a:pt x="908" y="1580"/>
                    <a:pt x="941" y="1535"/>
                    <a:pt x="964" y="1513"/>
                  </a:cubicBezTo>
                  <a:cubicBezTo>
                    <a:pt x="975" y="1491"/>
                    <a:pt x="964" y="1367"/>
                    <a:pt x="975" y="1345"/>
                  </a:cubicBezTo>
                  <a:cubicBezTo>
                    <a:pt x="975" y="1322"/>
                    <a:pt x="1009" y="1333"/>
                    <a:pt x="1054" y="1345"/>
                  </a:cubicBezTo>
                  <a:cubicBezTo>
                    <a:pt x="1098" y="1356"/>
                    <a:pt x="1110" y="1345"/>
                    <a:pt x="1121" y="1311"/>
                  </a:cubicBezTo>
                  <a:cubicBezTo>
                    <a:pt x="1143" y="1277"/>
                    <a:pt x="1177" y="1300"/>
                    <a:pt x="1199" y="1311"/>
                  </a:cubicBezTo>
                  <a:cubicBezTo>
                    <a:pt x="1210" y="1322"/>
                    <a:pt x="1222" y="1277"/>
                    <a:pt x="1222" y="1233"/>
                  </a:cubicBezTo>
                  <a:cubicBezTo>
                    <a:pt x="1222" y="1188"/>
                    <a:pt x="1244" y="1154"/>
                    <a:pt x="1244" y="1143"/>
                  </a:cubicBezTo>
                  <a:cubicBezTo>
                    <a:pt x="1244" y="1120"/>
                    <a:pt x="1188" y="1109"/>
                    <a:pt x="1166" y="1109"/>
                  </a:cubicBezTo>
                  <a:cubicBezTo>
                    <a:pt x="1154" y="1098"/>
                    <a:pt x="1154" y="1053"/>
                    <a:pt x="1166" y="1009"/>
                  </a:cubicBezTo>
                  <a:cubicBezTo>
                    <a:pt x="1166" y="964"/>
                    <a:pt x="1132" y="941"/>
                    <a:pt x="1098" y="908"/>
                  </a:cubicBezTo>
                  <a:cubicBezTo>
                    <a:pt x="1065" y="885"/>
                    <a:pt x="1043" y="908"/>
                    <a:pt x="1009" y="896"/>
                  </a:cubicBezTo>
                  <a:cubicBezTo>
                    <a:pt x="986" y="885"/>
                    <a:pt x="998" y="829"/>
                    <a:pt x="1020" y="796"/>
                  </a:cubicBezTo>
                  <a:cubicBezTo>
                    <a:pt x="1031" y="773"/>
                    <a:pt x="998" y="751"/>
                    <a:pt x="941" y="751"/>
                  </a:cubicBezTo>
                  <a:cubicBezTo>
                    <a:pt x="885" y="762"/>
                    <a:pt x="863" y="773"/>
                    <a:pt x="863" y="717"/>
                  </a:cubicBezTo>
                  <a:cubicBezTo>
                    <a:pt x="863" y="672"/>
                    <a:pt x="885" y="650"/>
                    <a:pt x="897" y="605"/>
                  </a:cubicBezTo>
                  <a:cubicBezTo>
                    <a:pt x="908" y="571"/>
                    <a:pt x="930" y="493"/>
                    <a:pt x="930" y="493"/>
                  </a:cubicBezTo>
                  <a:cubicBezTo>
                    <a:pt x="930" y="493"/>
                    <a:pt x="930" y="482"/>
                    <a:pt x="930" y="471"/>
                  </a:cubicBezTo>
                  <a:cubicBezTo>
                    <a:pt x="908" y="471"/>
                    <a:pt x="852" y="471"/>
                    <a:pt x="807" y="47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6" name="Freeform 135"/>
            <p:cNvSpPr>
              <a:spLocks noChangeArrowheads="1"/>
            </p:cNvSpPr>
            <p:nvPr/>
          </p:nvSpPr>
          <p:spPr bwMode="auto">
            <a:xfrm>
              <a:off x="4273550" y="4572000"/>
              <a:ext cx="282575" cy="214313"/>
            </a:xfrm>
            <a:custGeom>
              <a:avLst/>
              <a:gdLst>
                <a:gd name="T0" fmla="*/ 728 w 785"/>
                <a:gd name="T1" fmla="*/ 257 h 594"/>
                <a:gd name="T2" fmla="*/ 728 w 785"/>
                <a:gd name="T3" fmla="*/ 257 h 594"/>
                <a:gd name="T4" fmla="*/ 762 w 785"/>
                <a:gd name="T5" fmla="*/ 224 h 594"/>
                <a:gd name="T6" fmla="*/ 762 w 785"/>
                <a:gd name="T7" fmla="*/ 134 h 594"/>
                <a:gd name="T8" fmla="*/ 740 w 785"/>
                <a:gd name="T9" fmla="*/ 100 h 594"/>
                <a:gd name="T10" fmla="*/ 695 w 785"/>
                <a:gd name="T11" fmla="*/ 22 h 594"/>
                <a:gd name="T12" fmla="*/ 639 w 785"/>
                <a:gd name="T13" fmla="*/ 11 h 594"/>
                <a:gd name="T14" fmla="*/ 572 w 785"/>
                <a:gd name="T15" fmla="*/ 55 h 594"/>
                <a:gd name="T16" fmla="*/ 527 w 785"/>
                <a:gd name="T17" fmla="*/ 67 h 594"/>
                <a:gd name="T18" fmla="*/ 471 w 785"/>
                <a:gd name="T19" fmla="*/ 44 h 594"/>
                <a:gd name="T20" fmla="*/ 392 w 785"/>
                <a:gd name="T21" fmla="*/ 22 h 594"/>
                <a:gd name="T22" fmla="*/ 336 w 785"/>
                <a:gd name="T23" fmla="*/ 89 h 594"/>
                <a:gd name="T24" fmla="*/ 157 w 785"/>
                <a:gd name="T25" fmla="*/ 134 h 594"/>
                <a:gd name="T26" fmla="*/ 0 w 785"/>
                <a:gd name="T27" fmla="*/ 235 h 594"/>
                <a:gd name="T28" fmla="*/ 45 w 785"/>
                <a:gd name="T29" fmla="*/ 257 h 594"/>
                <a:gd name="T30" fmla="*/ 224 w 785"/>
                <a:gd name="T31" fmla="*/ 380 h 594"/>
                <a:gd name="T32" fmla="*/ 359 w 785"/>
                <a:gd name="T33" fmla="*/ 436 h 594"/>
                <a:gd name="T34" fmla="*/ 459 w 785"/>
                <a:gd name="T35" fmla="*/ 504 h 594"/>
                <a:gd name="T36" fmla="*/ 527 w 785"/>
                <a:gd name="T37" fmla="*/ 571 h 594"/>
                <a:gd name="T38" fmla="*/ 583 w 785"/>
                <a:gd name="T39" fmla="*/ 593 h 594"/>
                <a:gd name="T40" fmla="*/ 583 w 785"/>
                <a:gd name="T41" fmla="*/ 593 h 594"/>
                <a:gd name="T42" fmla="*/ 605 w 785"/>
                <a:gd name="T43" fmla="*/ 526 h 594"/>
                <a:gd name="T44" fmla="*/ 740 w 785"/>
                <a:gd name="T45" fmla="*/ 448 h 594"/>
                <a:gd name="T46" fmla="*/ 784 w 785"/>
                <a:gd name="T47" fmla="*/ 403 h 594"/>
                <a:gd name="T48" fmla="*/ 751 w 785"/>
                <a:gd name="T49" fmla="*/ 358 h 594"/>
                <a:gd name="T50" fmla="*/ 728 w 785"/>
                <a:gd name="T51" fmla="*/ 25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5" h="594">
                  <a:moveTo>
                    <a:pt x="728" y="257"/>
                  </a:moveTo>
                  <a:lnTo>
                    <a:pt x="728" y="257"/>
                  </a:lnTo>
                  <a:cubicBezTo>
                    <a:pt x="751" y="246"/>
                    <a:pt x="773" y="235"/>
                    <a:pt x="762" y="224"/>
                  </a:cubicBezTo>
                  <a:cubicBezTo>
                    <a:pt x="751" y="212"/>
                    <a:pt x="740" y="156"/>
                    <a:pt x="762" y="134"/>
                  </a:cubicBezTo>
                  <a:cubicBezTo>
                    <a:pt x="784" y="123"/>
                    <a:pt x="762" y="100"/>
                    <a:pt x="740" y="100"/>
                  </a:cubicBezTo>
                  <a:cubicBezTo>
                    <a:pt x="717" y="100"/>
                    <a:pt x="695" y="55"/>
                    <a:pt x="695" y="22"/>
                  </a:cubicBezTo>
                  <a:cubicBezTo>
                    <a:pt x="684" y="0"/>
                    <a:pt x="661" y="0"/>
                    <a:pt x="639" y="11"/>
                  </a:cubicBezTo>
                  <a:cubicBezTo>
                    <a:pt x="605" y="33"/>
                    <a:pt x="583" y="22"/>
                    <a:pt x="572" y="55"/>
                  </a:cubicBezTo>
                  <a:cubicBezTo>
                    <a:pt x="560" y="89"/>
                    <a:pt x="538" y="89"/>
                    <a:pt x="527" y="67"/>
                  </a:cubicBezTo>
                  <a:cubicBezTo>
                    <a:pt x="515" y="33"/>
                    <a:pt x="482" y="67"/>
                    <a:pt x="471" y="44"/>
                  </a:cubicBezTo>
                  <a:cubicBezTo>
                    <a:pt x="448" y="22"/>
                    <a:pt x="437" y="33"/>
                    <a:pt x="392" y="22"/>
                  </a:cubicBezTo>
                  <a:cubicBezTo>
                    <a:pt x="359" y="0"/>
                    <a:pt x="348" y="67"/>
                    <a:pt x="336" y="89"/>
                  </a:cubicBezTo>
                  <a:cubicBezTo>
                    <a:pt x="325" y="123"/>
                    <a:pt x="202" y="145"/>
                    <a:pt x="157" y="134"/>
                  </a:cubicBezTo>
                  <a:cubicBezTo>
                    <a:pt x="112" y="134"/>
                    <a:pt x="34" y="201"/>
                    <a:pt x="0" y="235"/>
                  </a:cubicBezTo>
                  <a:cubicBezTo>
                    <a:pt x="22" y="246"/>
                    <a:pt x="34" y="246"/>
                    <a:pt x="45" y="257"/>
                  </a:cubicBezTo>
                  <a:cubicBezTo>
                    <a:pt x="123" y="291"/>
                    <a:pt x="202" y="347"/>
                    <a:pt x="224" y="380"/>
                  </a:cubicBezTo>
                  <a:cubicBezTo>
                    <a:pt x="258" y="414"/>
                    <a:pt x="303" y="425"/>
                    <a:pt x="359" y="436"/>
                  </a:cubicBezTo>
                  <a:cubicBezTo>
                    <a:pt x="403" y="436"/>
                    <a:pt x="448" y="448"/>
                    <a:pt x="459" y="504"/>
                  </a:cubicBezTo>
                  <a:cubicBezTo>
                    <a:pt x="482" y="549"/>
                    <a:pt x="482" y="560"/>
                    <a:pt x="527" y="571"/>
                  </a:cubicBezTo>
                  <a:cubicBezTo>
                    <a:pt x="549" y="582"/>
                    <a:pt x="560" y="582"/>
                    <a:pt x="583" y="593"/>
                  </a:cubicBezTo>
                  <a:lnTo>
                    <a:pt x="583" y="593"/>
                  </a:lnTo>
                  <a:cubicBezTo>
                    <a:pt x="583" y="593"/>
                    <a:pt x="583" y="560"/>
                    <a:pt x="605" y="526"/>
                  </a:cubicBezTo>
                  <a:cubicBezTo>
                    <a:pt x="628" y="481"/>
                    <a:pt x="717" y="459"/>
                    <a:pt x="740" y="448"/>
                  </a:cubicBezTo>
                  <a:cubicBezTo>
                    <a:pt x="762" y="448"/>
                    <a:pt x="773" y="414"/>
                    <a:pt x="784" y="403"/>
                  </a:cubicBezTo>
                  <a:cubicBezTo>
                    <a:pt x="773" y="391"/>
                    <a:pt x="762" y="369"/>
                    <a:pt x="751" y="358"/>
                  </a:cubicBezTo>
                  <a:cubicBezTo>
                    <a:pt x="740" y="336"/>
                    <a:pt x="706" y="257"/>
                    <a:pt x="728" y="25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7" name="Freeform 136"/>
            <p:cNvSpPr>
              <a:spLocks noChangeArrowheads="1"/>
            </p:cNvSpPr>
            <p:nvPr/>
          </p:nvSpPr>
          <p:spPr bwMode="auto">
            <a:xfrm>
              <a:off x="5224463" y="4010025"/>
              <a:ext cx="379412" cy="423863"/>
            </a:xfrm>
            <a:custGeom>
              <a:avLst/>
              <a:gdLst>
                <a:gd name="T0" fmla="*/ 280 w 1054"/>
                <a:gd name="T1" fmla="*/ 1098 h 1177"/>
                <a:gd name="T2" fmla="*/ 280 w 1054"/>
                <a:gd name="T3" fmla="*/ 1098 h 1177"/>
                <a:gd name="T4" fmla="*/ 358 w 1054"/>
                <a:gd name="T5" fmla="*/ 1154 h 1177"/>
                <a:gd name="T6" fmla="*/ 370 w 1054"/>
                <a:gd name="T7" fmla="*/ 1176 h 1177"/>
                <a:gd name="T8" fmla="*/ 448 w 1054"/>
                <a:gd name="T9" fmla="*/ 1143 h 1177"/>
                <a:gd name="T10" fmla="*/ 448 w 1054"/>
                <a:gd name="T11" fmla="*/ 1076 h 1177"/>
                <a:gd name="T12" fmla="*/ 515 w 1054"/>
                <a:gd name="T13" fmla="*/ 1008 h 1177"/>
                <a:gd name="T14" fmla="*/ 527 w 1054"/>
                <a:gd name="T15" fmla="*/ 1008 h 1177"/>
                <a:gd name="T16" fmla="*/ 538 w 1054"/>
                <a:gd name="T17" fmla="*/ 851 h 1177"/>
                <a:gd name="T18" fmla="*/ 560 w 1054"/>
                <a:gd name="T19" fmla="*/ 840 h 1177"/>
                <a:gd name="T20" fmla="*/ 650 w 1054"/>
                <a:gd name="T21" fmla="*/ 795 h 1177"/>
                <a:gd name="T22" fmla="*/ 739 w 1054"/>
                <a:gd name="T23" fmla="*/ 739 h 1177"/>
                <a:gd name="T24" fmla="*/ 751 w 1054"/>
                <a:gd name="T25" fmla="*/ 627 h 1177"/>
                <a:gd name="T26" fmla="*/ 796 w 1054"/>
                <a:gd name="T27" fmla="*/ 582 h 1177"/>
                <a:gd name="T28" fmla="*/ 829 w 1054"/>
                <a:gd name="T29" fmla="*/ 538 h 1177"/>
                <a:gd name="T30" fmla="*/ 818 w 1054"/>
                <a:gd name="T31" fmla="*/ 470 h 1177"/>
                <a:gd name="T32" fmla="*/ 840 w 1054"/>
                <a:gd name="T33" fmla="*/ 403 h 1177"/>
                <a:gd name="T34" fmla="*/ 930 w 1054"/>
                <a:gd name="T35" fmla="*/ 425 h 1177"/>
                <a:gd name="T36" fmla="*/ 975 w 1054"/>
                <a:gd name="T37" fmla="*/ 392 h 1177"/>
                <a:gd name="T38" fmla="*/ 1042 w 1054"/>
                <a:gd name="T39" fmla="*/ 369 h 1177"/>
                <a:gd name="T40" fmla="*/ 1042 w 1054"/>
                <a:gd name="T41" fmla="*/ 291 h 1177"/>
                <a:gd name="T42" fmla="*/ 997 w 1054"/>
                <a:gd name="T43" fmla="*/ 246 h 1177"/>
                <a:gd name="T44" fmla="*/ 997 w 1054"/>
                <a:gd name="T45" fmla="*/ 112 h 1177"/>
                <a:gd name="T46" fmla="*/ 975 w 1054"/>
                <a:gd name="T47" fmla="*/ 33 h 1177"/>
                <a:gd name="T48" fmla="*/ 919 w 1054"/>
                <a:gd name="T49" fmla="*/ 45 h 1177"/>
                <a:gd name="T50" fmla="*/ 863 w 1054"/>
                <a:gd name="T51" fmla="*/ 89 h 1177"/>
                <a:gd name="T52" fmla="*/ 829 w 1054"/>
                <a:gd name="T53" fmla="*/ 134 h 1177"/>
                <a:gd name="T54" fmla="*/ 739 w 1054"/>
                <a:gd name="T55" fmla="*/ 190 h 1177"/>
                <a:gd name="T56" fmla="*/ 639 w 1054"/>
                <a:gd name="T57" fmla="*/ 89 h 1177"/>
                <a:gd name="T58" fmla="*/ 560 w 1054"/>
                <a:gd name="T59" fmla="*/ 134 h 1177"/>
                <a:gd name="T60" fmla="*/ 538 w 1054"/>
                <a:gd name="T61" fmla="*/ 156 h 1177"/>
                <a:gd name="T62" fmla="*/ 560 w 1054"/>
                <a:gd name="T63" fmla="*/ 280 h 1177"/>
                <a:gd name="T64" fmla="*/ 639 w 1054"/>
                <a:gd name="T65" fmla="*/ 291 h 1177"/>
                <a:gd name="T66" fmla="*/ 605 w 1054"/>
                <a:gd name="T67" fmla="*/ 336 h 1177"/>
                <a:gd name="T68" fmla="*/ 538 w 1054"/>
                <a:gd name="T69" fmla="*/ 392 h 1177"/>
                <a:gd name="T70" fmla="*/ 493 w 1054"/>
                <a:gd name="T71" fmla="*/ 358 h 1177"/>
                <a:gd name="T72" fmla="*/ 426 w 1054"/>
                <a:gd name="T73" fmla="*/ 381 h 1177"/>
                <a:gd name="T74" fmla="*/ 392 w 1054"/>
                <a:gd name="T75" fmla="*/ 414 h 1177"/>
                <a:gd name="T76" fmla="*/ 392 w 1054"/>
                <a:gd name="T77" fmla="*/ 504 h 1177"/>
                <a:gd name="T78" fmla="*/ 347 w 1054"/>
                <a:gd name="T79" fmla="*/ 538 h 1177"/>
                <a:gd name="T80" fmla="*/ 314 w 1054"/>
                <a:gd name="T81" fmla="*/ 549 h 1177"/>
                <a:gd name="T82" fmla="*/ 258 w 1054"/>
                <a:gd name="T83" fmla="*/ 538 h 1177"/>
                <a:gd name="T84" fmla="*/ 213 w 1054"/>
                <a:gd name="T85" fmla="*/ 582 h 1177"/>
                <a:gd name="T86" fmla="*/ 123 w 1054"/>
                <a:gd name="T87" fmla="*/ 582 h 1177"/>
                <a:gd name="T88" fmla="*/ 112 w 1054"/>
                <a:gd name="T89" fmla="*/ 549 h 1177"/>
                <a:gd name="T90" fmla="*/ 34 w 1054"/>
                <a:gd name="T91" fmla="*/ 638 h 1177"/>
                <a:gd name="T92" fmla="*/ 34 w 1054"/>
                <a:gd name="T93" fmla="*/ 717 h 1177"/>
                <a:gd name="T94" fmla="*/ 67 w 1054"/>
                <a:gd name="T95" fmla="*/ 751 h 1177"/>
                <a:gd name="T96" fmla="*/ 90 w 1054"/>
                <a:gd name="T97" fmla="*/ 795 h 1177"/>
                <a:gd name="T98" fmla="*/ 112 w 1054"/>
                <a:gd name="T99" fmla="*/ 952 h 1177"/>
                <a:gd name="T100" fmla="*/ 168 w 1054"/>
                <a:gd name="T101" fmla="*/ 975 h 1177"/>
                <a:gd name="T102" fmla="*/ 201 w 1054"/>
                <a:gd name="T103" fmla="*/ 1053 h 1177"/>
                <a:gd name="T104" fmla="*/ 280 w 1054"/>
                <a:gd name="T105" fmla="*/ 1098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4" h="1177">
                  <a:moveTo>
                    <a:pt x="280" y="1098"/>
                  </a:moveTo>
                  <a:lnTo>
                    <a:pt x="280" y="1098"/>
                  </a:lnTo>
                  <a:cubicBezTo>
                    <a:pt x="325" y="1131"/>
                    <a:pt x="336" y="1143"/>
                    <a:pt x="358" y="1154"/>
                  </a:cubicBezTo>
                  <a:cubicBezTo>
                    <a:pt x="370" y="1165"/>
                    <a:pt x="370" y="1165"/>
                    <a:pt x="370" y="1176"/>
                  </a:cubicBezTo>
                  <a:cubicBezTo>
                    <a:pt x="370" y="1176"/>
                    <a:pt x="437" y="1176"/>
                    <a:pt x="448" y="1143"/>
                  </a:cubicBezTo>
                  <a:cubicBezTo>
                    <a:pt x="459" y="1120"/>
                    <a:pt x="459" y="1098"/>
                    <a:pt x="448" y="1076"/>
                  </a:cubicBezTo>
                  <a:cubicBezTo>
                    <a:pt x="448" y="1053"/>
                    <a:pt x="470" y="997"/>
                    <a:pt x="515" y="1008"/>
                  </a:cubicBezTo>
                  <a:lnTo>
                    <a:pt x="527" y="1008"/>
                  </a:lnTo>
                  <a:cubicBezTo>
                    <a:pt x="538" y="851"/>
                    <a:pt x="538" y="851"/>
                    <a:pt x="538" y="851"/>
                  </a:cubicBezTo>
                  <a:cubicBezTo>
                    <a:pt x="538" y="851"/>
                    <a:pt x="538" y="829"/>
                    <a:pt x="560" y="840"/>
                  </a:cubicBezTo>
                  <a:cubicBezTo>
                    <a:pt x="594" y="840"/>
                    <a:pt x="605" y="818"/>
                    <a:pt x="650" y="795"/>
                  </a:cubicBezTo>
                  <a:cubicBezTo>
                    <a:pt x="695" y="784"/>
                    <a:pt x="728" y="751"/>
                    <a:pt x="739" y="739"/>
                  </a:cubicBezTo>
                  <a:cubicBezTo>
                    <a:pt x="762" y="728"/>
                    <a:pt x="762" y="683"/>
                    <a:pt x="751" y="627"/>
                  </a:cubicBezTo>
                  <a:cubicBezTo>
                    <a:pt x="728" y="582"/>
                    <a:pt x="762" y="582"/>
                    <a:pt x="796" y="582"/>
                  </a:cubicBezTo>
                  <a:cubicBezTo>
                    <a:pt x="829" y="594"/>
                    <a:pt x="807" y="549"/>
                    <a:pt x="829" y="538"/>
                  </a:cubicBezTo>
                  <a:cubicBezTo>
                    <a:pt x="852" y="527"/>
                    <a:pt x="840" y="482"/>
                    <a:pt x="818" y="470"/>
                  </a:cubicBezTo>
                  <a:cubicBezTo>
                    <a:pt x="796" y="459"/>
                    <a:pt x="807" y="414"/>
                    <a:pt x="840" y="403"/>
                  </a:cubicBezTo>
                  <a:cubicBezTo>
                    <a:pt x="863" y="403"/>
                    <a:pt x="908" y="437"/>
                    <a:pt x="930" y="425"/>
                  </a:cubicBezTo>
                  <a:cubicBezTo>
                    <a:pt x="952" y="425"/>
                    <a:pt x="952" y="392"/>
                    <a:pt x="975" y="392"/>
                  </a:cubicBezTo>
                  <a:cubicBezTo>
                    <a:pt x="1008" y="392"/>
                    <a:pt x="1031" y="392"/>
                    <a:pt x="1042" y="369"/>
                  </a:cubicBezTo>
                  <a:cubicBezTo>
                    <a:pt x="1053" y="358"/>
                    <a:pt x="1042" y="313"/>
                    <a:pt x="1042" y="291"/>
                  </a:cubicBezTo>
                  <a:cubicBezTo>
                    <a:pt x="1020" y="302"/>
                    <a:pt x="1008" y="269"/>
                    <a:pt x="997" y="246"/>
                  </a:cubicBezTo>
                  <a:cubicBezTo>
                    <a:pt x="986" y="213"/>
                    <a:pt x="1008" y="123"/>
                    <a:pt x="997" y="112"/>
                  </a:cubicBezTo>
                  <a:cubicBezTo>
                    <a:pt x="986" y="100"/>
                    <a:pt x="975" y="56"/>
                    <a:pt x="975" y="33"/>
                  </a:cubicBezTo>
                  <a:cubicBezTo>
                    <a:pt x="975" y="0"/>
                    <a:pt x="919" y="11"/>
                    <a:pt x="919" y="45"/>
                  </a:cubicBezTo>
                  <a:cubicBezTo>
                    <a:pt x="919" y="78"/>
                    <a:pt x="896" y="89"/>
                    <a:pt x="863" y="89"/>
                  </a:cubicBezTo>
                  <a:cubicBezTo>
                    <a:pt x="829" y="89"/>
                    <a:pt x="840" y="112"/>
                    <a:pt x="829" y="134"/>
                  </a:cubicBezTo>
                  <a:cubicBezTo>
                    <a:pt x="818" y="156"/>
                    <a:pt x="739" y="190"/>
                    <a:pt x="739" y="190"/>
                  </a:cubicBezTo>
                  <a:cubicBezTo>
                    <a:pt x="739" y="190"/>
                    <a:pt x="661" y="112"/>
                    <a:pt x="639" y="89"/>
                  </a:cubicBezTo>
                  <a:cubicBezTo>
                    <a:pt x="616" y="67"/>
                    <a:pt x="583" y="100"/>
                    <a:pt x="560" y="134"/>
                  </a:cubicBezTo>
                  <a:cubicBezTo>
                    <a:pt x="549" y="145"/>
                    <a:pt x="549" y="156"/>
                    <a:pt x="538" y="156"/>
                  </a:cubicBezTo>
                  <a:cubicBezTo>
                    <a:pt x="560" y="280"/>
                    <a:pt x="560" y="280"/>
                    <a:pt x="560" y="280"/>
                  </a:cubicBezTo>
                  <a:cubicBezTo>
                    <a:pt x="560" y="280"/>
                    <a:pt x="616" y="269"/>
                    <a:pt x="639" y="291"/>
                  </a:cubicBezTo>
                  <a:cubicBezTo>
                    <a:pt x="650" y="313"/>
                    <a:pt x="639" y="313"/>
                    <a:pt x="605" y="336"/>
                  </a:cubicBezTo>
                  <a:cubicBezTo>
                    <a:pt x="571" y="358"/>
                    <a:pt x="560" y="403"/>
                    <a:pt x="538" y="392"/>
                  </a:cubicBezTo>
                  <a:cubicBezTo>
                    <a:pt x="515" y="381"/>
                    <a:pt x="504" y="369"/>
                    <a:pt x="493" y="358"/>
                  </a:cubicBezTo>
                  <a:cubicBezTo>
                    <a:pt x="482" y="347"/>
                    <a:pt x="459" y="403"/>
                    <a:pt x="426" y="381"/>
                  </a:cubicBezTo>
                  <a:cubicBezTo>
                    <a:pt x="403" y="358"/>
                    <a:pt x="392" y="369"/>
                    <a:pt x="392" y="414"/>
                  </a:cubicBezTo>
                  <a:cubicBezTo>
                    <a:pt x="403" y="459"/>
                    <a:pt x="414" y="515"/>
                    <a:pt x="392" y="504"/>
                  </a:cubicBezTo>
                  <a:cubicBezTo>
                    <a:pt x="370" y="504"/>
                    <a:pt x="347" y="504"/>
                    <a:pt x="347" y="538"/>
                  </a:cubicBezTo>
                  <a:cubicBezTo>
                    <a:pt x="347" y="571"/>
                    <a:pt x="347" y="560"/>
                    <a:pt x="314" y="549"/>
                  </a:cubicBezTo>
                  <a:cubicBezTo>
                    <a:pt x="280" y="549"/>
                    <a:pt x="269" y="538"/>
                    <a:pt x="258" y="538"/>
                  </a:cubicBezTo>
                  <a:cubicBezTo>
                    <a:pt x="235" y="527"/>
                    <a:pt x="235" y="560"/>
                    <a:pt x="213" y="582"/>
                  </a:cubicBezTo>
                  <a:cubicBezTo>
                    <a:pt x="190" y="594"/>
                    <a:pt x="145" y="594"/>
                    <a:pt x="123" y="582"/>
                  </a:cubicBezTo>
                  <a:cubicBezTo>
                    <a:pt x="112" y="560"/>
                    <a:pt x="112" y="549"/>
                    <a:pt x="112" y="549"/>
                  </a:cubicBezTo>
                  <a:cubicBezTo>
                    <a:pt x="112" y="549"/>
                    <a:pt x="67" y="627"/>
                    <a:pt x="34" y="638"/>
                  </a:cubicBezTo>
                  <a:cubicBezTo>
                    <a:pt x="11" y="650"/>
                    <a:pt x="0" y="717"/>
                    <a:pt x="34" y="717"/>
                  </a:cubicBezTo>
                  <a:cubicBezTo>
                    <a:pt x="78" y="717"/>
                    <a:pt x="78" y="739"/>
                    <a:pt x="67" y="751"/>
                  </a:cubicBezTo>
                  <a:cubicBezTo>
                    <a:pt x="56" y="762"/>
                    <a:pt x="67" y="784"/>
                    <a:pt x="90" y="795"/>
                  </a:cubicBezTo>
                  <a:cubicBezTo>
                    <a:pt x="101" y="795"/>
                    <a:pt x="112" y="941"/>
                    <a:pt x="112" y="952"/>
                  </a:cubicBezTo>
                  <a:cubicBezTo>
                    <a:pt x="101" y="963"/>
                    <a:pt x="157" y="952"/>
                    <a:pt x="168" y="975"/>
                  </a:cubicBezTo>
                  <a:cubicBezTo>
                    <a:pt x="179" y="986"/>
                    <a:pt x="201" y="1053"/>
                    <a:pt x="201" y="1053"/>
                  </a:cubicBezTo>
                  <a:cubicBezTo>
                    <a:pt x="201" y="1020"/>
                    <a:pt x="246" y="1064"/>
                    <a:pt x="280" y="109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8" name="Freeform 137"/>
            <p:cNvSpPr>
              <a:spLocks noChangeArrowheads="1"/>
            </p:cNvSpPr>
            <p:nvPr/>
          </p:nvSpPr>
          <p:spPr bwMode="auto">
            <a:xfrm>
              <a:off x="5084763" y="2460625"/>
              <a:ext cx="654050" cy="1193800"/>
            </a:xfrm>
            <a:custGeom>
              <a:avLst/>
              <a:gdLst>
                <a:gd name="T0" fmla="*/ 1702 w 1815"/>
                <a:gd name="T1" fmla="*/ 1603 h 3318"/>
                <a:gd name="T2" fmla="*/ 1612 w 1815"/>
                <a:gd name="T3" fmla="*/ 1244 h 3318"/>
                <a:gd name="T4" fmla="*/ 1388 w 1815"/>
                <a:gd name="T5" fmla="*/ 1222 h 3318"/>
                <a:gd name="T6" fmla="*/ 1287 w 1815"/>
                <a:gd name="T7" fmla="*/ 1110 h 3318"/>
                <a:gd name="T8" fmla="*/ 1086 w 1815"/>
                <a:gd name="T9" fmla="*/ 807 h 3318"/>
                <a:gd name="T10" fmla="*/ 918 w 1815"/>
                <a:gd name="T11" fmla="*/ 662 h 3318"/>
                <a:gd name="T12" fmla="*/ 940 w 1815"/>
                <a:gd name="T13" fmla="*/ 471 h 3318"/>
                <a:gd name="T14" fmla="*/ 895 w 1815"/>
                <a:gd name="T15" fmla="*/ 269 h 3318"/>
                <a:gd name="T16" fmla="*/ 873 w 1815"/>
                <a:gd name="T17" fmla="*/ 124 h 3318"/>
                <a:gd name="T18" fmla="*/ 772 w 1815"/>
                <a:gd name="T19" fmla="*/ 101 h 3318"/>
                <a:gd name="T20" fmla="*/ 626 w 1815"/>
                <a:gd name="T21" fmla="*/ 0 h 3318"/>
                <a:gd name="T22" fmla="*/ 380 w 1815"/>
                <a:gd name="T23" fmla="*/ 314 h 3318"/>
                <a:gd name="T24" fmla="*/ 245 w 1815"/>
                <a:gd name="T25" fmla="*/ 505 h 3318"/>
                <a:gd name="T26" fmla="*/ 323 w 1815"/>
                <a:gd name="T27" fmla="*/ 516 h 3318"/>
                <a:gd name="T28" fmla="*/ 357 w 1815"/>
                <a:gd name="T29" fmla="*/ 774 h 3318"/>
                <a:gd name="T30" fmla="*/ 290 w 1815"/>
                <a:gd name="T31" fmla="*/ 762 h 3318"/>
                <a:gd name="T32" fmla="*/ 178 w 1815"/>
                <a:gd name="T33" fmla="*/ 1289 h 3318"/>
                <a:gd name="T34" fmla="*/ 200 w 1815"/>
                <a:gd name="T35" fmla="*/ 1435 h 3318"/>
                <a:gd name="T36" fmla="*/ 323 w 1815"/>
                <a:gd name="T37" fmla="*/ 1558 h 3318"/>
                <a:gd name="T38" fmla="*/ 458 w 1815"/>
                <a:gd name="T39" fmla="*/ 1738 h 3318"/>
                <a:gd name="T40" fmla="*/ 626 w 1815"/>
                <a:gd name="T41" fmla="*/ 1805 h 3318"/>
                <a:gd name="T42" fmla="*/ 436 w 1815"/>
                <a:gd name="T43" fmla="*/ 1849 h 3318"/>
                <a:gd name="T44" fmla="*/ 245 w 1815"/>
                <a:gd name="T45" fmla="*/ 1939 h 3318"/>
                <a:gd name="T46" fmla="*/ 267 w 1815"/>
                <a:gd name="T47" fmla="*/ 2141 h 3318"/>
                <a:gd name="T48" fmla="*/ 267 w 1815"/>
                <a:gd name="T49" fmla="*/ 2253 h 3318"/>
                <a:gd name="T50" fmla="*/ 267 w 1815"/>
                <a:gd name="T51" fmla="*/ 2275 h 3318"/>
                <a:gd name="T52" fmla="*/ 346 w 1815"/>
                <a:gd name="T53" fmla="*/ 2376 h 3318"/>
                <a:gd name="T54" fmla="*/ 436 w 1815"/>
                <a:gd name="T55" fmla="*/ 2610 h 3318"/>
                <a:gd name="T56" fmla="*/ 525 w 1815"/>
                <a:gd name="T57" fmla="*/ 2913 h 3318"/>
                <a:gd name="T58" fmla="*/ 447 w 1815"/>
                <a:gd name="T59" fmla="*/ 3137 h 3318"/>
                <a:gd name="T60" fmla="*/ 514 w 1815"/>
                <a:gd name="T61" fmla="*/ 3272 h 3318"/>
                <a:gd name="T62" fmla="*/ 637 w 1815"/>
                <a:gd name="T63" fmla="*/ 3216 h 3318"/>
                <a:gd name="T64" fmla="*/ 738 w 1815"/>
                <a:gd name="T65" fmla="*/ 3115 h 3318"/>
                <a:gd name="T66" fmla="*/ 861 w 1815"/>
                <a:gd name="T67" fmla="*/ 2846 h 3318"/>
                <a:gd name="T68" fmla="*/ 1052 w 1815"/>
                <a:gd name="T69" fmla="*/ 2666 h 3318"/>
                <a:gd name="T70" fmla="*/ 1052 w 1815"/>
                <a:gd name="T71" fmla="*/ 2666 h 3318"/>
                <a:gd name="T72" fmla="*/ 1052 w 1815"/>
                <a:gd name="T73" fmla="*/ 2655 h 3318"/>
                <a:gd name="T74" fmla="*/ 1052 w 1815"/>
                <a:gd name="T75" fmla="*/ 2644 h 3318"/>
                <a:gd name="T76" fmla="*/ 1052 w 1815"/>
                <a:gd name="T77" fmla="*/ 2622 h 3318"/>
                <a:gd name="T78" fmla="*/ 974 w 1815"/>
                <a:gd name="T79" fmla="*/ 2331 h 3318"/>
                <a:gd name="T80" fmla="*/ 1153 w 1815"/>
                <a:gd name="T81" fmla="*/ 2197 h 3318"/>
                <a:gd name="T82" fmla="*/ 1287 w 1815"/>
                <a:gd name="T83" fmla="*/ 2118 h 3318"/>
                <a:gd name="T84" fmla="*/ 1299 w 1815"/>
                <a:gd name="T85" fmla="*/ 2006 h 3318"/>
                <a:gd name="T86" fmla="*/ 1411 w 1815"/>
                <a:gd name="T87" fmla="*/ 1928 h 3318"/>
                <a:gd name="T88" fmla="*/ 1769 w 1815"/>
                <a:gd name="T89" fmla="*/ 1670 h 3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15" h="3318">
                  <a:moveTo>
                    <a:pt x="1781" y="1614"/>
                  </a:moveTo>
                  <a:lnTo>
                    <a:pt x="1781" y="1614"/>
                  </a:lnTo>
                  <a:cubicBezTo>
                    <a:pt x="1758" y="1614"/>
                    <a:pt x="1702" y="1603"/>
                    <a:pt x="1702" y="1603"/>
                  </a:cubicBezTo>
                  <a:cubicBezTo>
                    <a:pt x="1691" y="1525"/>
                    <a:pt x="1691" y="1525"/>
                    <a:pt x="1691" y="1525"/>
                  </a:cubicBezTo>
                  <a:cubicBezTo>
                    <a:pt x="1680" y="1256"/>
                    <a:pt x="1680" y="1256"/>
                    <a:pt x="1680" y="1256"/>
                  </a:cubicBezTo>
                  <a:cubicBezTo>
                    <a:pt x="1680" y="1256"/>
                    <a:pt x="1657" y="1256"/>
                    <a:pt x="1612" y="1244"/>
                  </a:cubicBezTo>
                  <a:cubicBezTo>
                    <a:pt x="1567" y="1233"/>
                    <a:pt x="1567" y="1256"/>
                    <a:pt x="1534" y="1256"/>
                  </a:cubicBezTo>
                  <a:cubicBezTo>
                    <a:pt x="1500" y="1256"/>
                    <a:pt x="1489" y="1289"/>
                    <a:pt x="1456" y="1278"/>
                  </a:cubicBezTo>
                  <a:cubicBezTo>
                    <a:pt x="1422" y="1267"/>
                    <a:pt x="1411" y="1244"/>
                    <a:pt x="1388" y="1222"/>
                  </a:cubicBezTo>
                  <a:cubicBezTo>
                    <a:pt x="1377" y="1211"/>
                    <a:pt x="1343" y="1222"/>
                    <a:pt x="1354" y="1244"/>
                  </a:cubicBezTo>
                  <a:cubicBezTo>
                    <a:pt x="1366" y="1267"/>
                    <a:pt x="1299" y="1222"/>
                    <a:pt x="1299" y="1222"/>
                  </a:cubicBezTo>
                  <a:cubicBezTo>
                    <a:pt x="1287" y="1110"/>
                    <a:pt x="1287" y="1110"/>
                    <a:pt x="1287" y="1110"/>
                  </a:cubicBezTo>
                  <a:cubicBezTo>
                    <a:pt x="1108" y="1009"/>
                    <a:pt x="1108" y="1009"/>
                    <a:pt x="1108" y="1009"/>
                  </a:cubicBezTo>
                  <a:cubicBezTo>
                    <a:pt x="1142" y="886"/>
                    <a:pt x="1142" y="886"/>
                    <a:pt x="1142" y="886"/>
                  </a:cubicBezTo>
                  <a:cubicBezTo>
                    <a:pt x="1086" y="807"/>
                    <a:pt x="1086" y="807"/>
                    <a:pt x="1086" y="807"/>
                  </a:cubicBezTo>
                  <a:cubicBezTo>
                    <a:pt x="985" y="807"/>
                    <a:pt x="985" y="807"/>
                    <a:pt x="985" y="807"/>
                  </a:cubicBezTo>
                  <a:cubicBezTo>
                    <a:pt x="1030" y="662"/>
                    <a:pt x="1030" y="662"/>
                    <a:pt x="1030" y="662"/>
                  </a:cubicBezTo>
                  <a:cubicBezTo>
                    <a:pt x="918" y="662"/>
                    <a:pt x="918" y="662"/>
                    <a:pt x="918" y="662"/>
                  </a:cubicBezTo>
                  <a:cubicBezTo>
                    <a:pt x="918" y="662"/>
                    <a:pt x="940" y="605"/>
                    <a:pt x="940" y="583"/>
                  </a:cubicBezTo>
                  <a:cubicBezTo>
                    <a:pt x="951" y="561"/>
                    <a:pt x="974" y="549"/>
                    <a:pt x="985" y="538"/>
                  </a:cubicBezTo>
                  <a:cubicBezTo>
                    <a:pt x="996" y="527"/>
                    <a:pt x="940" y="505"/>
                    <a:pt x="940" y="471"/>
                  </a:cubicBezTo>
                  <a:cubicBezTo>
                    <a:pt x="940" y="438"/>
                    <a:pt x="951" y="415"/>
                    <a:pt x="918" y="415"/>
                  </a:cubicBezTo>
                  <a:cubicBezTo>
                    <a:pt x="895" y="404"/>
                    <a:pt x="906" y="370"/>
                    <a:pt x="906" y="325"/>
                  </a:cubicBezTo>
                  <a:cubicBezTo>
                    <a:pt x="918" y="280"/>
                    <a:pt x="929" y="269"/>
                    <a:pt x="895" y="269"/>
                  </a:cubicBezTo>
                  <a:cubicBezTo>
                    <a:pt x="861" y="269"/>
                    <a:pt x="828" y="225"/>
                    <a:pt x="817" y="213"/>
                  </a:cubicBezTo>
                  <a:cubicBezTo>
                    <a:pt x="805" y="202"/>
                    <a:pt x="839" y="157"/>
                    <a:pt x="839" y="157"/>
                  </a:cubicBezTo>
                  <a:cubicBezTo>
                    <a:pt x="873" y="124"/>
                    <a:pt x="873" y="124"/>
                    <a:pt x="873" y="124"/>
                  </a:cubicBezTo>
                  <a:lnTo>
                    <a:pt x="873" y="124"/>
                  </a:lnTo>
                  <a:cubicBezTo>
                    <a:pt x="850" y="112"/>
                    <a:pt x="805" y="56"/>
                    <a:pt x="805" y="56"/>
                  </a:cubicBezTo>
                  <a:cubicBezTo>
                    <a:pt x="805" y="56"/>
                    <a:pt x="783" y="90"/>
                    <a:pt x="772" y="101"/>
                  </a:cubicBezTo>
                  <a:cubicBezTo>
                    <a:pt x="761" y="112"/>
                    <a:pt x="749" y="124"/>
                    <a:pt x="727" y="101"/>
                  </a:cubicBezTo>
                  <a:cubicBezTo>
                    <a:pt x="716" y="79"/>
                    <a:pt x="682" y="67"/>
                    <a:pt x="660" y="45"/>
                  </a:cubicBezTo>
                  <a:cubicBezTo>
                    <a:pt x="637" y="34"/>
                    <a:pt x="626" y="0"/>
                    <a:pt x="626" y="0"/>
                  </a:cubicBezTo>
                  <a:cubicBezTo>
                    <a:pt x="481" y="101"/>
                    <a:pt x="481" y="101"/>
                    <a:pt x="481" y="101"/>
                  </a:cubicBezTo>
                  <a:cubicBezTo>
                    <a:pt x="481" y="280"/>
                    <a:pt x="481" y="280"/>
                    <a:pt x="481" y="280"/>
                  </a:cubicBezTo>
                  <a:cubicBezTo>
                    <a:pt x="481" y="280"/>
                    <a:pt x="402" y="292"/>
                    <a:pt x="380" y="314"/>
                  </a:cubicBezTo>
                  <a:cubicBezTo>
                    <a:pt x="357" y="336"/>
                    <a:pt x="357" y="381"/>
                    <a:pt x="323" y="404"/>
                  </a:cubicBezTo>
                  <a:cubicBezTo>
                    <a:pt x="301" y="415"/>
                    <a:pt x="245" y="415"/>
                    <a:pt x="245" y="415"/>
                  </a:cubicBezTo>
                  <a:cubicBezTo>
                    <a:pt x="245" y="415"/>
                    <a:pt x="256" y="494"/>
                    <a:pt x="245" y="505"/>
                  </a:cubicBezTo>
                  <a:cubicBezTo>
                    <a:pt x="223" y="527"/>
                    <a:pt x="223" y="549"/>
                    <a:pt x="234" y="572"/>
                  </a:cubicBezTo>
                  <a:cubicBezTo>
                    <a:pt x="256" y="583"/>
                    <a:pt x="267" y="572"/>
                    <a:pt x="279" y="549"/>
                  </a:cubicBezTo>
                  <a:cubicBezTo>
                    <a:pt x="290" y="527"/>
                    <a:pt x="290" y="505"/>
                    <a:pt x="323" y="516"/>
                  </a:cubicBezTo>
                  <a:cubicBezTo>
                    <a:pt x="357" y="538"/>
                    <a:pt x="402" y="561"/>
                    <a:pt x="413" y="561"/>
                  </a:cubicBezTo>
                  <a:cubicBezTo>
                    <a:pt x="413" y="572"/>
                    <a:pt x="413" y="729"/>
                    <a:pt x="413" y="740"/>
                  </a:cubicBezTo>
                  <a:cubicBezTo>
                    <a:pt x="413" y="740"/>
                    <a:pt x="357" y="729"/>
                    <a:pt x="357" y="774"/>
                  </a:cubicBezTo>
                  <a:cubicBezTo>
                    <a:pt x="357" y="807"/>
                    <a:pt x="357" y="852"/>
                    <a:pt x="335" y="852"/>
                  </a:cubicBezTo>
                  <a:cubicBezTo>
                    <a:pt x="312" y="852"/>
                    <a:pt x="301" y="852"/>
                    <a:pt x="301" y="818"/>
                  </a:cubicBezTo>
                  <a:cubicBezTo>
                    <a:pt x="290" y="785"/>
                    <a:pt x="290" y="762"/>
                    <a:pt x="290" y="762"/>
                  </a:cubicBezTo>
                  <a:cubicBezTo>
                    <a:pt x="0" y="1043"/>
                    <a:pt x="0" y="1043"/>
                    <a:pt x="0" y="1043"/>
                  </a:cubicBezTo>
                  <a:cubicBezTo>
                    <a:pt x="178" y="1256"/>
                    <a:pt x="178" y="1256"/>
                    <a:pt x="178" y="1256"/>
                  </a:cubicBezTo>
                  <a:cubicBezTo>
                    <a:pt x="178" y="1256"/>
                    <a:pt x="200" y="1267"/>
                    <a:pt x="178" y="1289"/>
                  </a:cubicBezTo>
                  <a:cubicBezTo>
                    <a:pt x="167" y="1300"/>
                    <a:pt x="167" y="1334"/>
                    <a:pt x="200" y="1323"/>
                  </a:cubicBezTo>
                  <a:cubicBezTo>
                    <a:pt x="234" y="1323"/>
                    <a:pt x="234" y="1334"/>
                    <a:pt x="212" y="1356"/>
                  </a:cubicBezTo>
                  <a:cubicBezTo>
                    <a:pt x="189" y="1379"/>
                    <a:pt x="212" y="1424"/>
                    <a:pt x="200" y="1435"/>
                  </a:cubicBezTo>
                  <a:cubicBezTo>
                    <a:pt x="200" y="1446"/>
                    <a:pt x="245" y="1457"/>
                    <a:pt x="245" y="1480"/>
                  </a:cubicBezTo>
                  <a:cubicBezTo>
                    <a:pt x="245" y="1502"/>
                    <a:pt x="245" y="1547"/>
                    <a:pt x="279" y="1536"/>
                  </a:cubicBezTo>
                  <a:cubicBezTo>
                    <a:pt x="312" y="1525"/>
                    <a:pt x="323" y="1525"/>
                    <a:pt x="323" y="1558"/>
                  </a:cubicBezTo>
                  <a:cubicBezTo>
                    <a:pt x="312" y="1580"/>
                    <a:pt x="312" y="1592"/>
                    <a:pt x="357" y="1592"/>
                  </a:cubicBezTo>
                  <a:cubicBezTo>
                    <a:pt x="391" y="1580"/>
                    <a:pt x="402" y="1592"/>
                    <a:pt x="413" y="1636"/>
                  </a:cubicBezTo>
                  <a:cubicBezTo>
                    <a:pt x="413" y="1670"/>
                    <a:pt x="436" y="1726"/>
                    <a:pt x="458" y="1738"/>
                  </a:cubicBezTo>
                  <a:cubicBezTo>
                    <a:pt x="481" y="1749"/>
                    <a:pt x="503" y="1726"/>
                    <a:pt x="514" y="1760"/>
                  </a:cubicBezTo>
                  <a:cubicBezTo>
                    <a:pt x="536" y="1782"/>
                    <a:pt x="548" y="1782"/>
                    <a:pt x="581" y="1771"/>
                  </a:cubicBezTo>
                  <a:cubicBezTo>
                    <a:pt x="615" y="1771"/>
                    <a:pt x="626" y="1782"/>
                    <a:pt x="626" y="1805"/>
                  </a:cubicBezTo>
                  <a:cubicBezTo>
                    <a:pt x="637" y="1838"/>
                    <a:pt x="649" y="1838"/>
                    <a:pt x="604" y="1849"/>
                  </a:cubicBezTo>
                  <a:cubicBezTo>
                    <a:pt x="559" y="1872"/>
                    <a:pt x="525" y="1894"/>
                    <a:pt x="503" y="1872"/>
                  </a:cubicBezTo>
                  <a:cubicBezTo>
                    <a:pt x="481" y="1861"/>
                    <a:pt x="469" y="1838"/>
                    <a:pt x="436" y="1849"/>
                  </a:cubicBezTo>
                  <a:cubicBezTo>
                    <a:pt x="402" y="1861"/>
                    <a:pt x="402" y="1838"/>
                    <a:pt x="380" y="1816"/>
                  </a:cubicBezTo>
                  <a:cubicBezTo>
                    <a:pt x="368" y="1805"/>
                    <a:pt x="357" y="1805"/>
                    <a:pt x="323" y="1838"/>
                  </a:cubicBezTo>
                  <a:cubicBezTo>
                    <a:pt x="290" y="1872"/>
                    <a:pt x="245" y="1928"/>
                    <a:pt x="245" y="1939"/>
                  </a:cubicBezTo>
                  <a:cubicBezTo>
                    <a:pt x="245" y="1962"/>
                    <a:pt x="223" y="2029"/>
                    <a:pt x="256" y="2018"/>
                  </a:cubicBezTo>
                  <a:cubicBezTo>
                    <a:pt x="290" y="2006"/>
                    <a:pt x="279" y="2040"/>
                    <a:pt x="256" y="2074"/>
                  </a:cubicBezTo>
                  <a:cubicBezTo>
                    <a:pt x="234" y="2096"/>
                    <a:pt x="234" y="2129"/>
                    <a:pt x="267" y="2141"/>
                  </a:cubicBezTo>
                  <a:cubicBezTo>
                    <a:pt x="290" y="2152"/>
                    <a:pt x="290" y="2197"/>
                    <a:pt x="279" y="2242"/>
                  </a:cubicBezTo>
                  <a:cubicBezTo>
                    <a:pt x="279" y="2242"/>
                    <a:pt x="279" y="2242"/>
                    <a:pt x="279" y="2253"/>
                  </a:cubicBezTo>
                  <a:cubicBezTo>
                    <a:pt x="267" y="2253"/>
                    <a:pt x="267" y="2253"/>
                    <a:pt x="267" y="2253"/>
                  </a:cubicBezTo>
                  <a:cubicBezTo>
                    <a:pt x="267" y="2264"/>
                    <a:pt x="267" y="2264"/>
                    <a:pt x="267" y="2264"/>
                  </a:cubicBezTo>
                  <a:lnTo>
                    <a:pt x="267" y="2264"/>
                  </a:lnTo>
                  <a:cubicBezTo>
                    <a:pt x="267" y="2264"/>
                    <a:pt x="267" y="2264"/>
                    <a:pt x="267" y="2275"/>
                  </a:cubicBezTo>
                  <a:lnTo>
                    <a:pt x="267" y="2275"/>
                  </a:lnTo>
                  <a:cubicBezTo>
                    <a:pt x="267" y="2287"/>
                    <a:pt x="267" y="2298"/>
                    <a:pt x="267" y="2320"/>
                  </a:cubicBezTo>
                  <a:cubicBezTo>
                    <a:pt x="267" y="2320"/>
                    <a:pt x="301" y="2342"/>
                    <a:pt x="346" y="2376"/>
                  </a:cubicBezTo>
                  <a:cubicBezTo>
                    <a:pt x="391" y="2421"/>
                    <a:pt x="413" y="2443"/>
                    <a:pt x="402" y="2466"/>
                  </a:cubicBezTo>
                  <a:cubicBezTo>
                    <a:pt x="391" y="2488"/>
                    <a:pt x="380" y="2522"/>
                    <a:pt x="402" y="2544"/>
                  </a:cubicBezTo>
                  <a:cubicBezTo>
                    <a:pt x="436" y="2566"/>
                    <a:pt x="447" y="2588"/>
                    <a:pt x="436" y="2610"/>
                  </a:cubicBezTo>
                  <a:cubicBezTo>
                    <a:pt x="425" y="2644"/>
                    <a:pt x="413" y="2768"/>
                    <a:pt x="447" y="2801"/>
                  </a:cubicBezTo>
                  <a:cubicBezTo>
                    <a:pt x="481" y="2846"/>
                    <a:pt x="481" y="2823"/>
                    <a:pt x="481" y="2868"/>
                  </a:cubicBezTo>
                  <a:cubicBezTo>
                    <a:pt x="481" y="2902"/>
                    <a:pt x="492" y="2902"/>
                    <a:pt x="525" y="2913"/>
                  </a:cubicBezTo>
                  <a:cubicBezTo>
                    <a:pt x="548" y="2924"/>
                    <a:pt x="536" y="2947"/>
                    <a:pt x="492" y="2947"/>
                  </a:cubicBezTo>
                  <a:cubicBezTo>
                    <a:pt x="458" y="2958"/>
                    <a:pt x="447" y="2980"/>
                    <a:pt x="447" y="3025"/>
                  </a:cubicBezTo>
                  <a:cubicBezTo>
                    <a:pt x="447" y="3059"/>
                    <a:pt x="436" y="3137"/>
                    <a:pt x="447" y="3137"/>
                  </a:cubicBezTo>
                  <a:cubicBezTo>
                    <a:pt x="469" y="3148"/>
                    <a:pt x="481" y="3159"/>
                    <a:pt x="458" y="3193"/>
                  </a:cubicBezTo>
                  <a:cubicBezTo>
                    <a:pt x="447" y="3216"/>
                    <a:pt x="447" y="3261"/>
                    <a:pt x="458" y="3261"/>
                  </a:cubicBezTo>
                  <a:cubicBezTo>
                    <a:pt x="481" y="3261"/>
                    <a:pt x="514" y="3261"/>
                    <a:pt x="514" y="3272"/>
                  </a:cubicBezTo>
                  <a:cubicBezTo>
                    <a:pt x="525" y="3294"/>
                    <a:pt x="503" y="3317"/>
                    <a:pt x="559" y="3305"/>
                  </a:cubicBezTo>
                  <a:cubicBezTo>
                    <a:pt x="604" y="3305"/>
                    <a:pt x="592" y="3294"/>
                    <a:pt x="592" y="3249"/>
                  </a:cubicBezTo>
                  <a:cubicBezTo>
                    <a:pt x="592" y="3216"/>
                    <a:pt x="615" y="3193"/>
                    <a:pt x="637" y="3216"/>
                  </a:cubicBezTo>
                  <a:cubicBezTo>
                    <a:pt x="649" y="3238"/>
                    <a:pt x="660" y="3249"/>
                    <a:pt x="682" y="3249"/>
                  </a:cubicBezTo>
                  <a:lnTo>
                    <a:pt x="694" y="3238"/>
                  </a:lnTo>
                  <a:cubicBezTo>
                    <a:pt x="716" y="3216"/>
                    <a:pt x="716" y="3137"/>
                    <a:pt x="738" y="3115"/>
                  </a:cubicBezTo>
                  <a:cubicBezTo>
                    <a:pt x="749" y="3092"/>
                    <a:pt x="783" y="3092"/>
                    <a:pt x="805" y="3104"/>
                  </a:cubicBezTo>
                  <a:cubicBezTo>
                    <a:pt x="828" y="3115"/>
                    <a:pt x="839" y="3092"/>
                    <a:pt x="828" y="3048"/>
                  </a:cubicBezTo>
                  <a:cubicBezTo>
                    <a:pt x="828" y="3003"/>
                    <a:pt x="839" y="2857"/>
                    <a:pt x="861" y="2846"/>
                  </a:cubicBezTo>
                  <a:cubicBezTo>
                    <a:pt x="895" y="2835"/>
                    <a:pt x="974" y="2846"/>
                    <a:pt x="1041" y="2835"/>
                  </a:cubicBezTo>
                  <a:cubicBezTo>
                    <a:pt x="1108" y="2812"/>
                    <a:pt x="1164" y="2790"/>
                    <a:pt x="1130" y="2756"/>
                  </a:cubicBezTo>
                  <a:cubicBezTo>
                    <a:pt x="1097" y="2734"/>
                    <a:pt x="1052" y="2700"/>
                    <a:pt x="1052" y="2666"/>
                  </a:cubicBezTo>
                  <a:lnTo>
                    <a:pt x="1052" y="2666"/>
                  </a:lnTo>
                  <a:lnTo>
                    <a:pt x="1052" y="2666"/>
                  </a:lnTo>
                  <a:lnTo>
                    <a:pt x="1052" y="2666"/>
                  </a:lnTo>
                  <a:lnTo>
                    <a:pt x="1052" y="2666"/>
                  </a:lnTo>
                  <a:cubicBezTo>
                    <a:pt x="1052" y="2655"/>
                    <a:pt x="1052" y="2655"/>
                    <a:pt x="1052" y="2655"/>
                  </a:cubicBezTo>
                  <a:lnTo>
                    <a:pt x="1052" y="2655"/>
                  </a:lnTo>
                  <a:cubicBezTo>
                    <a:pt x="1052" y="2655"/>
                    <a:pt x="1052" y="2655"/>
                    <a:pt x="1052" y="2644"/>
                  </a:cubicBezTo>
                  <a:lnTo>
                    <a:pt x="1052" y="2644"/>
                  </a:lnTo>
                  <a:lnTo>
                    <a:pt x="1052" y="2644"/>
                  </a:lnTo>
                  <a:cubicBezTo>
                    <a:pt x="1052" y="2633"/>
                    <a:pt x="1052" y="2633"/>
                    <a:pt x="1052" y="2633"/>
                  </a:cubicBezTo>
                  <a:lnTo>
                    <a:pt x="1052" y="2633"/>
                  </a:lnTo>
                  <a:cubicBezTo>
                    <a:pt x="1052" y="2633"/>
                    <a:pt x="1052" y="2633"/>
                    <a:pt x="1052" y="2622"/>
                  </a:cubicBezTo>
                  <a:lnTo>
                    <a:pt x="1052" y="2610"/>
                  </a:lnTo>
                  <a:cubicBezTo>
                    <a:pt x="1041" y="2533"/>
                    <a:pt x="1041" y="2432"/>
                    <a:pt x="1030" y="2421"/>
                  </a:cubicBezTo>
                  <a:cubicBezTo>
                    <a:pt x="1018" y="2398"/>
                    <a:pt x="985" y="2376"/>
                    <a:pt x="974" y="2331"/>
                  </a:cubicBezTo>
                  <a:cubicBezTo>
                    <a:pt x="974" y="2287"/>
                    <a:pt x="962" y="2242"/>
                    <a:pt x="996" y="2242"/>
                  </a:cubicBezTo>
                  <a:cubicBezTo>
                    <a:pt x="1018" y="2253"/>
                    <a:pt x="1086" y="2253"/>
                    <a:pt x="1097" y="2231"/>
                  </a:cubicBezTo>
                  <a:cubicBezTo>
                    <a:pt x="1108" y="2208"/>
                    <a:pt x="1130" y="2174"/>
                    <a:pt x="1153" y="2197"/>
                  </a:cubicBezTo>
                  <a:cubicBezTo>
                    <a:pt x="1175" y="2208"/>
                    <a:pt x="1198" y="2163"/>
                    <a:pt x="1198" y="2129"/>
                  </a:cubicBezTo>
                  <a:cubicBezTo>
                    <a:pt x="1198" y="2107"/>
                    <a:pt x="1209" y="2118"/>
                    <a:pt x="1231" y="2141"/>
                  </a:cubicBezTo>
                  <a:cubicBezTo>
                    <a:pt x="1254" y="2152"/>
                    <a:pt x="1276" y="2141"/>
                    <a:pt x="1287" y="2118"/>
                  </a:cubicBezTo>
                  <a:cubicBezTo>
                    <a:pt x="1299" y="2096"/>
                    <a:pt x="1310" y="2118"/>
                    <a:pt x="1321" y="2096"/>
                  </a:cubicBezTo>
                  <a:cubicBezTo>
                    <a:pt x="1332" y="2074"/>
                    <a:pt x="1343" y="2051"/>
                    <a:pt x="1310" y="2040"/>
                  </a:cubicBezTo>
                  <a:cubicBezTo>
                    <a:pt x="1276" y="2029"/>
                    <a:pt x="1276" y="2006"/>
                    <a:pt x="1299" y="2006"/>
                  </a:cubicBezTo>
                  <a:cubicBezTo>
                    <a:pt x="1332" y="1995"/>
                    <a:pt x="1343" y="1973"/>
                    <a:pt x="1354" y="1950"/>
                  </a:cubicBezTo>
                  <a:cubicBezTo>
                    <a:pt x="1354" y="1928"/>
                    <a:pt x="1377" y="1939"/>
                    <a:pt x="1377" y="1917"/>
                  </a:cubicBezTo>
                  <a:cubicBezTo>
                    <a:pt x="1388" y="1883"/>
                    <a:pt x="1399" y="1905"/>
                    <a:pt x="1411" y="1928"/>
                  </a:cubicBezTo>
                  <a:cubicBezTo>
                    <a:pt x="1422" y="1939"/>
                    <a:pt x="1456" y="1928"/>
                    <a:pt x="1478" y="1905"/>
                  </a:cubicBezTo>
                  <a:cubicBezTo>
                    <a:pt x="1512" y="1872"/>
                    <a:pt x="1713" y="1693"/>
                    <a:pt x="1713" y="1693"/>
                  </a:cubicBezTo>
                  <a:cubicBezTo>
                    <a:pt x="1713" y="1693"/>
                    <a:pt x="1758" y="1704"/>
                    <a:pt x="1769" y="1670"/>
                  </a:cubicBezTo>
                  <a:cubicBezTo>
                    <a:pt x="1792" y="1636"/>
                    <a:pt x="1814" y="1614"/>
                    <a:pt x="1781" y="16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9" name="Freeform 138"/>
            <p:cNvSpPr>
              <a:spLocks noChangeArrowheads="1"/>
            </p:cNvSpPr>
            <p:nvPr/>
          </p:nvSpPr>
          <p:spPr bwMode="auto">
            <a:xfrm>
              <a:off x="5329238" y="2506663"/>
              <a:ext cx="685800" cy="1355725"/>
            </a:xfrm>
            <a:custGeom>
              <a:avLst/>
              <a:gdLst>
                <a:gd name="T0" fmla="*/ 1894 w 1906"/>
                <a:gd name="T1" fmla="*/ 1120 h 3765"/>
                <a:gd name="T2" fmla="*/ 1670 w 1906"/>
                <a:gd name="T3" fmla="*/ 1210 h 3765"/>
                <a:gd name="T4" fmla="*/ 1143 w 1906"/>
                <a:gd name="T5" fmla="*/ 1064 h 3765"/>
                <a:gd name="T6" fmla="*/ 941 w 1906"/>
                <a:gd name="T7" fmla="*/ 952 h 3765"/>
                <a:gd name="T8" fmla="*/ 605 w 1906"/>
                <a:gd name="T9" fmla="*/ 874 h 3765"/>
                <a:gd name="T10" fmla="*/ 505 w 1906"/>
                <a:gd name="T11" fmla="*/ 706 h 3765"/>
                <a:gd name="T12" fmla="*/ 426 w 1906"/>
                <a:gd name="T13" fmla="*/ 616 h 3765"/>
                <a:gd name="T14" fmla="*/ 348 w 1906"/>
                <a:gd name="T15" fmla="*/ 123 h 3765"/>
                <a:gd name="T16" fmla="*/ 135 w 1906"/>
                <a:gd name="T17" fmla="*/ 89 h 3765"/>
                <a:gd name="T18" fmla="*/ 236 w 1906"/>
                <a:gd name="T19" fmla="*/ 291 h 3765"/>
                <a:gd name="T20" fmla="*/ 258 w 1906"/>
                <a:gd name="T21" fmla="*/ 459 h 3765"/>
                <a:gd name="T22" fmla="*/ 303 w 1906"/>
                <a:gd name="T23" fmla="*/ 683 h 3765"/>
                <a:gd name="T24" fmla="*/ 426 w 1906"/>
                <a:gd name="T25" fmla="*/ 885 h 3765"/>
                <a:gd name="T26" fmla="*/ 672 w 1906"/>
                <a:gd name="T27" fmla="*/ 1120 h 3765"/>
                <a:gd name="T28" fmla="*/ 852 w 1906"/>
                <a:gd name="T29" fmla="*/ 1132 h 3765"/>
                <a:gd name="T30" fmla="*/ 1009 w 1906"/>
                <a:gd name="T31" fmla="*/ 1401 h 3765"/>
                <a:gd name="T32" fmla="*/ 1087 w 1906"/>
                <a:gd name="T33" fmla="*/ 1546 h 3765"/>
                <a:gd name="T34" fmla="*/ 729 w 1906"/>
                <a:gd name="T35" fmla="*/ 1804 h 3765"/>
                <a:gd name="T36" fmla="*/ 617 w 1906"/>
                <a:gd name="T37" fmla="*/ 1882 h 3765"/>
                <a:gd name="T38" fmla="*/ 605 w 1906"/>
                <a:gd name="T39" fmla="*/ 1994 h 3765"/>
                <a:gd name="T40" fmla="*/ 471 w 1906"/>
                <a:gd name="T41" fmla="*/ 2073 h 3765"/>
                <a:gd name="T42" fmla="*/ 292 w 1906"/>
                <a:gd name="T43" fmla="*/ 2207 h 3765"/>
                <a:gd name="T44" fmla="*/ 370 w 1906"/>
                <a:gd name="T45" fmla="*/ 2520 h 3765"/>
                <a:gd name="T46" fmla="*/ 370 w 1906"/>
                <a:gd name="T47" fmla="*/ 2531 h 3765"/>
                <a:gd name="T48" fmla="*/ 370 w 1906"/>
                <a:gd name="T49" fmla="*/ 2542 h 3765"/>
                <a:gd name="T50" fmla="*/ 370 w 1906"/>
                <a:gd name="T51" fmla="*/ 2542 h 3765"/>
                <a:gd name="T52" fmla="*/ 359 w 1906"/>
                <a:gd name="T53" fmla="*/ 2711 h 3765"/>
                <a:gd name="T54" fmla="*/ 123 w 1906"/>
                <a:gd name="T55" fmla="*/ 2980 h 3765"/>
                <a:gd name="T56" fmla="*/ 0 w 1906"/>
                <a:gd name="T57" fmla="*/ 3125 h 3765"/>
                <a:gd name="T58" fmla="*/ 90 w 1906"/>
                <a:gd name="T59" fmla="*/ 3226 h 3765"/>
                <a:gd name="T60" fmla="*/ 67 w 1906"/>
                <a:gd name="T61" fmla="*/ 3428 h 3765"/>
                <a:gd name="T62" fmla="*/ 269 w 1906"/>
                <a:gd name="T63" fmla="*/ 3529 h 3765"/>
                <a:gd name="T64" fmla="*/ 437 w 1906"/>
                <a:gd name="T65" fmla="*/ 3473 h 3765"/>
                <a:gd name="T66" fmla="*/ 594 w 1906"/>
                <a:gd name="T67" fmla="*/ 3573 h 3765"/>
                <a:gd name="T68" fmla="*/ 628 w 1906"/>
                <a:gd name="T69" fmla="*/ 3697 h 3765"/>
                <a:gd name="T70" fmla="*/ 863 w 1906"/>
                <a:gd name="T71" fmla="*/ 3719 h 3765"/>
                <a:gd name="T72" fmla="*/ 1054 w 1906"/>
                <a:gd name="T73" fmla="*/ 3708 h 3765"/>
                <a:gd name="T74" fmla="*/ 1054 w 1906"/>
                <a:gd name="T75" fmla="*/ 3708 h 3765"/>
                <a:gd name="T76" fmla="*/ 1065 w 1906"/>
                <a:gd name="T77" fmla="*/ 3708 h 3765"/>
                <a:gd name="T78" fmla="*/ 1065 w 1906"/>
                <a:gd name="T79" fmla="*/ 3708 h 3765"/>
                <a:gd name="T80" fmla="*/ 1065 w 1906"/>
                <a:gd name="T81" fmla="*/ 3708 h 3765"/>
                <a:gd name="T82" fmla="*/ 1065 w 1906"/>
                <a:gd name="T83" fmla="*/ 3708 h 3765"/>
                <a:gd name="T84" fmla="*/ 1166 w 1906"/>
                <a:gd name="T85" fmla="*/ 3686 h 3765"/>
                <a:gd name="T86" fmla="*/ 1479 w 1906"/>
                <a:gd name="T87" fmla="*/ 3764 h 3765"/>
                <a:gd name="T88" fmla="*/ 1524 w 1906"/>
                <a:gd name="T89" fmla="*/ 3708 h 3765"/>
                <a:gd name="T90" fmla="*/ 1547 w 1906"/>
                <a:gd name="T91" fmla="*/ 3271 h 3765"/>
                <a:gd name="T92" fmla="*/ 1524 w 1906"/>
                <a:gd name="T93" fmla="*/ 3013 h 3765"/>
                <a:gd name="T94" fmla="*/ 1457 w 1906"/>
                <a:gd name="T95" fmla="*/ 2688 h 3765"/>
                <a:gd name="T96" fmla="*/ 1524 w 1906"/>
                <a:gd name="T97" fmla="*/ 2565 h 3765"/>
                <a:gd name="T98" fmla="*/ 1536 w 1906"/>
                <a:gd name="T99" fmla="*/ 2431 h 3765"/>
                <a:gd name="T100" fmla="*/ 1479 w 1906"/>
                <a:gd name="T101" fmla="*/ 2263 h 3765"/>
                <a:gd name="T102" fmla="*/ 1468 w 1906"/>
                <a:gd name="T103" fmla="*/ 2185 h 3765"/>
                <a:gd name="T104" fmla="*/ 1524 w 1906"/>
                <a:gd name="T105" fmla="*/ 2140 h 3765"/>
                <a:gd name="T106" fmla="*/ 1524 w 1906"/>
                <a:gd name="T107" fmla="*/ 1894 h 3765"/>
                <a:gd name="T108" fmla="*/ 1536 w 1906"/>
                <a:gd name="T109" fmla="*/ 1770 h 3765"/>
                <a:gd name="T110" fmla="*/ 1513 w 1906"/>
                <a:gd name="T111" fmla="*/ 1669 h 3765"/>
                <a:gd name="T112" fmla="*/ 1558 w 1906"/>
                <a:gd name="T113" fmla="*/ 1591 h 3765"/>
                <a:gd name="T114" fmla="*/ 1692 w 1906"/>
                <a:gd name="T115" fmla="*/ 1591 h 3765"/>
                <a:gd name="T116" fmla="*/ 1681 w 1906"/>
                <a:gd name="T117" fmla="*/ 1815 h 3765"/>
                <a:gd name="T118" fmla="*/ 1861 w 1906"/>
                <a:gd name="T119" fmla="*/ 1356 h 3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6" h="3765">
                  <a:moveTo>
                    <a:pt x="1905" y="1210"/>
                  </a:moveTo>
                  <a:lnTo>
                    <a:pt x="1905" y="1210"/>
                  </a:lnTo>
                  <a:cubicBezTo>
                    <a:pt x="1905" y="1187"/>
                    <a:pt x="1894" y="1154"/>
                    <a:pt x="1894" y="1120"/>
                  </a:cubicBezTo>
                  <a:cubicBezTo>
                    <a:pt x="1872" y="1120"/>
                    <a:pt x="1838" y="1132"/>
                    <a:pt x="1816" y="1143"/>
                  </a:cubicBezTo>
                  <a:cubicBezTo>
                    <a:pt x="1782" y="1165"/>
                    <a:pt x="1771" y="1176"/>
                    <a:pt x="1748" y="1176"/>
                  </a:cubicBezTo>
                  <a:cubicBezTo>
                    <a:pt x="1715" y="1176"/>
                    <a:pt x="1704" y="1210"/>
                    <a:pt x="1670" y="1210"/>
                  </a:cubicBezTo>
                  <a:cubicBezTo>
                    <a:pt x="1636" y="1210"/>
                    <a:pt x="1592" y="1132"/>
                    <a:pt x="1558" y="1120"/>
                  </a:cubicBezTo>
                  <a:cubicBezTo>
                    <a:pt x="1536" y="1109"/>
                    <a:pt x="1289" y="1120"/>
                    <a:pt x="1222" y="1120"/>
                  </a:cubicBezTo>
                  <a:cubicBezTo>
                    <a:pt x="1154" y="1120"/>
                    <a:pt x="1166" y="1098"/>
                    <a:pt x="1143" y="1064"/>
                  </a:cubicBezTo>
                  <a:cubicBezTo>
                    <a:pt x="1121" y="1042"/>
                    <a:pt x="1099" y="1053"/>
                    <a:pt x="1065" y="1053"/>
                  </a:cubicBezTo>
                  <a:cubicBezTo>
                    <a:pt x="1020" y="1053"/>
                    <a:pt x="1043" y="997"/>
                    <a:pt x="1020" y="997"/>
                  </a:cubicBezTo>
                  <a:cubicBezTo>
                    <a:pt x="998" y="997"/>
                    <a:pt x="975" y="974"/>
                    <a:pt x="941" y="952"/>
                  </a:cubicBezTo>
                  <a:cubicBezTo>
                    <a:pt x="897" y="930"/>
                    <a:pt x="885" y="930"/>
                    <a:pt x="818" y="919"/>
                  </a:cubicBezTo>
                  <a:cubicBezTo>
                    <a:pt x="751" y="919"/>
                    <a:pt x="695" y="874"/>
                    <a:pt x="672" y="863"/>
                  </a:cubicBezTo>
                  <a:cubicBezTo>
                    <a:pt x="661" y="851"/>
                    <a:pt x="639" y="885"/>
                    <a:pt x="605" y="874"/>
                  </a:cubicBezTo>
                  <a:cubicBezTo>
                    <a:pt x="572" y="851"/>
                    <a:pt x="538" y="795"/>
                    <a:pt x="527" y="773"/>
                  </a:cubicBezTo>
                  <a:cubicBezTo>
                    <a:pt x="516" y="750"/>
                    <a:pt x="482" y="762"/>
                    <a:pt x="471" y="750"/>
                  </a:cubicBezTo>
                  <a:cubicBezTo>
                    <a:pt x="471" y="728"/>
                    <a:pt x="493" y="728"/>
                    <a:pt x="505" y="706"/>
                  </a:cubicBezTo>
                  <a:cubicBezTo>
                    <a:pt x="505" y="694"/>
                    <a:pt x="482" y="650"/>
                    <a:pt x="471" y="661"/>
                  </a:cubicBezTo>
                  <a:cubicBezTo>
                    <a:pt x="471" y="672"/>
                    <a:pt x="437" y="683"/>
                    <a:pt x="426" y="661"/>
                  </a:cubicBezTo>
                  <a:cubicBezTo>
                    <a:pt x="404" y="638"/>
                    <a:pt x="426" y="627"/>
                    <a:pt x="426" y="616"/>
                  </a:cubicBezTo>
                  <a:cubicBezTo>
                    <a:pt x="415" y="605"/>
                    <a:pt x="392" y="549"/>
                    <a:pt x="381" y="493"/>
                  </a:cubicBezTo>
                  <a:cubicBezTo>
                    <a:pt x="370" y="437"/>
                    <a:pt x="404" y="470"/>
                    <a:pt x="392" y="448"/>
                  </a:cubicBezTo>
                  <a:cubicBezTo>
                    <a:pt x="381" y="425"/>
                    <a:pt x="359" y="168"/>
                    <a:pt x="348" y="123"/>
                  </a:cubicBezTo>
                  <a:cubicBezTo>
                    <a:pt x="325" y="89"/>
                    <a:pt x="202" y="11"/>
                    <a:pt x="191" y="0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7" y="33"/>
                    <a:pt x="123" y="78"/>
                    <a:pt x="135" y="89"/>
                  </a:cubicBezTo>
                  <a:cubicBezTo>
                    <a:pt x="146" y="101"/>
                    <a:pt x="179" y="145"/>
                    <a:pt x="213" y="145"/>
                  </a:cubicBezTo>
                  <a:cubicBezTo>
                    <a:pt x="247" y="145"/>
                    <a:pt x="236" y="156"/>
                    <a:pt x="224" y="201"/>
                  </a:cubicBezTo>
                  <a:cubicBezTo>
                    <a:pt x="224" y="246"/>
                    <a:pt x="213" y="280"/>
                    <a:pt x="236" y="291"/>
                  </a:cubicBezTo>
                  <a:cubicBezTo>
                    <a:pt x="269" y="291"/>
                    <a:pt x="258" y="314"/>
                    <a:pt x="258" y="347"/>
                  </a:cubicBezTo>
                  <a:cubicBezTo>
                    <a:pt x="258" y="381"/>
                    <a:pt x="314" y="403"/>
                    <a:pt x="303" y="414"/>
                  </a:cubicBezTo>
                  <a:cubicBezTo>
                    <a:pt x="292" y="425"/>
                    <a:pt x="269" y="437"/>
                    <a:pt x="258" y="459"/>
                  </a:cubicBezTo>
                  <a:cubicBezTo>
                    <a:pt x="258" y="481"/>
                    <a:pt x="236" y="538"/>
                    <a:pt x="236" y="538"/>
                  </a:cubicBezTo>
                  <a:cubicBezTo>
                    <a:pt x="348" y="538"/>
                    <a:pt x="348" y="538"/>
                    <a:pt x="348" y="538"/>
                  </a:cubicBezTo>
                  <a:cubicBezTo>
                    <a:pt x="303" y="683"/>
                    <a:pt x="303" y="683"/>
                    <a:pt x="303" y="683"/>
                  </a:cubicBezTo>
                  <a:cubicBezTo>
                    <a:pt x="404" y="683"/>
                    <a:pt x="404" y="683"/>
                    <a:pt x="404" y="683"/>
                  </a:cubicBezTo>
                  <a:cubicBezTo>
                    <a:pt x="460" y="762"/>
                    <a:pt x="460" y="762"/>
                    <a:pt x="460" y="762"/>
                  </a:cubicBezTo>
                  <a:cubicBezTo>
                    <a:pt x="426" y="885"/>
                    <a:pt x="426" y="885"/>
                    <a:pt x="426" y="885"/>
                  </a:cubicBezTo>
                  <a:cubicBezTo>
                    <a:pt x="605" y="986"/>
                    <a:pt x="605" y="986"/>
                    <a:pt x="605" y="986"/>
                  </a:cubicBezTo>
                  <a:cubicBezTo>
                    <a:pt x="617" y="1098"/>
                    <a:pt x="617" y="1098"/>
                    <a:pt x="617" y="1098"/>
                  </a:cubicBezTo>
                  <a:cubicBezTo>
                    <a:pt x="617" y="1098"/>
                    <a:pt x="684" y="1143"/>
                    <a:pt x="672" y="1120"/>
                  </a:cubicBezTo>
                  <a:cubicBezTo>
                    <a:pt x="661" y="1098"/>
                    <a:pt x="695" y="1087"/>
                    <a:pt x="706" y="1098"/>
                  </a:cubicBezTo>
                  <a:cubicBezTo>
                    <a:pt x="729" y="1120"/>
                    <a:pt x="740" y="1143"/>
                    <a:pt x="774" y="1154"/>
                  </a:cubicBezTo>
                  <a:cubicBezTo>
                    <a:pt x="807" y="1165"/>
                    <a:pt x="818" y="1132"/>
                    <a:pt x="852" y="1132"/>
                  </a:cubicBezTo>
                  <a:cubicBezTo>
                    <a:pt x="885" y="1132"/>
                    <a:pt x="885" y="1109"/>
                    <a:pt x="930" y="1120"/>
                  </a:cubicBezTo>
                  <a:cubicBezTo>
                    <a:pt x="975" y="1132"/>
                    <a:pt x="998" y="1132"/>
                    <a:pt x="998" y="1132"/>
                  </a:cubicBezTo>
                  <a:cubicBezTo>
                    <a:pt x="1009" y="1401"/>
                    <a:pt x="1009" y="1401"/>
                    <a:pt x="1009" y="1401"/>
                  </a:cubicBezTo>
                  <a:cubicBezTo>
                    <a:pt x="1020" y="1479"/>
                    <a:pt x="1020" y="1479"/>
                    <a:pt x="1020" y="1479"/>
                  </a:cubicBezTo>
                  <a:cubicBezTo>
                    <a:pt x="1020" y="1479"/>
                    <a:pt x="1076" y="1490"/>
                    <a:pt x="1099" y="1490"/>
                  </a:cubicBezTo>
                  <a:cubicBezTo>
                    <a:pt x="1132" y="1490"/>
                    <a:pt x="1110" y="1512"/>
                    <a:pt x="1087" y="1546"/>
                  </a:cubicBezTo>
                  <a:cubicBezTo>
                    <a:pt x="1076" y="1580"/>
                    <a:pt x="1031" y="1569"/>
                    <a:pt x="1031" y="1569"/>
                  </a:cubicBezTo>
                  <a:cubicBezTo>
                    <a:pt x="1031" y="1569"/>
                    <a:pt x="830" y="1748"/>
                    <a:pt x="796" y="1781"/>
                  </a:cubicBezTo>
                  <a:cubicBezTo>
                    <a:pt x="774" y="1804"/>
                    <a:pt x="740" y="1815"/>
                    <a:pt x="729" y="1804"/>
                  </a:cubicBezTo>
                  <a:cubicBezTo>
                    <a:pt x="717" y="1781"/>
                    <a:pt x="706" y="1759"/>
                    <a:pt x="695" y="1793"/>
                  </a:cubicBezTo>
                  <a:cubicBezTo>
                    <a:pt x="695" y="1815"/>
                    <a:pt x="672" y="1804"/>
                    <a:pt x="672" y="1826"/>
                  </a:cubicBezTo>
                  <a:cubicBezTo>
                    <a:pt x="661" y="1849"/>
                    <a:pt x="650" y="1871"/>
                    <a:pt x="617" y="1882"/>
                  </a:cubicBezTo>
                  <a:cubicBezTo>
                    <a:pt x="594" y="1882"/>
                    <a:pt x="594" y="1905"/>
                    <a:pt x="628" y="1916"/>
                  </a:cubicBezTo>
                  <a:cubicBezTo>
                    <a:pt x="661" y="1927"/>
                    <a:pt x="650" y="1950"/>
                    <a:pt x="639" y="1972"/>
                  </a:cubicBezTo>
                  <a:cubicBezTo>
                    <a:pt x="628" y="1994"/>
                    <a:pt x="617" y="1972"/>
                    <a:pt x="605" y="1994"/>
                  </a:cubicBezTo>
                  <a:cubicBezTo>
                    <a:pt x="594" y="2017"/>
                    <a:pt x="572" y="2028"/>
                    <a:pt x="549" y="2017"/>
                  </a:cubicBezTo>
                  <a:cubicBezTo>
                    <a:pt x="527" y="1994"/>
                    <a:pt x="516" y="1983"/>
                    <a:pt x="516" y="2005"/>
                  </a:cubicBezTo>
                  <a:cubicBezTo>
                    <a:pt x="516" y="2039"/>
                    <a:pt x="493" y="2084"/>
                    <a:pt x="471" y="2073"/>
                  </a:cubicBezTo>
                  <a:cubicBezTo>
                    <a:pt x="448" y="2050"/>
                    <a:pt x="426" y="2084"/>
                    <a:pt x="415" y="2107"/>
                  </a:cubicBezTo>
                  <a:cubicBezTo>
                    <a:pt x="404" y="2129"/>
                    <a:pt x="336" y="2129"/>
                    <a:pt x="314" y="2118"/>
                  </a:cubicBezTo>
                  <a:cubicBezTo>
                    <a:pt x="280" y="2118"/>
                    <a:pt x="292" y="2163"/>
                    <a:pt x="292" y="2207"/>
                  </a:cubicBezTo>
                  <a:cubicBezTo>
                    <a:pt x="303" y="2252"/>
                    <a:pt x="336" y="2274"/>
                    <a:pt x="348" y="2297"/>
                  </a:cubicBezTo>
                  <a:cubicBezTo>
                    <a:pt x="359" y="2308"/>
                    <a:pt x="359" y="2409"/>
                    <a:pt x="370" y="2486"/>
                  </a:cubicBezTo>
                  <a:cubicBezTo>
                    <a:pt x="370" y="2498"/>
                    <a:pt x="370" y="2509"/>
                    <a:pt x="370" y="2520"/>
                  </a:cubicBezTo>
                  <a:lnTo>
                    <a:pt x="370" y="2520"/>
                  </a:lnTo>
                  <a:cubicBezTo>
                    <a:pt x="370" y="2531"/>
                    <a:pt x="370" y="2531"/>
                    <a:pt x="370" y="2531"/>
                  </a:cubicBezTo>
                  <a:lnTo>
                    <a:pt x="370" y="2531"/>
                  </a:lnTo>
                  <a:lnTo>
                    <a:pt x="370" y="2531"/>
                  </a:lnTo>
                  <a:cubicBezTo>
                    <a:pt x="370" y="2531"/>
                    <a:pt x="370" y="2531"/>
                    <a:pt x="370" y="2542"/>
                  </a:cubicBezTo>
                  <a:lnTo>
                    <a:pt x="370" y="2542"/>
                  </a:lnTo>
                  <a:lnTo>
                    <a:pt x="370" y="2542"/>
                  </a:lnTo>
                  <a:lnTo>
                    <a:pt x="370" y="2542"/>
                  </a:lnTo>
                  <a:lnTo>
                    <a:pt x="370" y="2542"/>
                  </a:lnTo>
                  <a:lnTo>
                    <a:pt x="370" y="2542"/>
                  </a:lnTo>
                  <a:cubicBezTo>
                    <a:pt x="370" y="2576"/>
                    <a:pt x="415" y="2610"/>
                    <a:pt x="448" y="2632"/>
                  </a:cubicBezTo>
                  <a:cubicBezTo>
                    <a:pt x="482" y="2666"/>
                    <a:pt x="426" y="2688"/>
                    <a:pt x="359" y="2711"/>
                  </a:cubicBezTo>
                  <a:cubicBezTo>
                    <a:pt x="292" y="2722"/>
                    <a:pt x="213" y="2711"/>
                    <a:pt x="179" y="2722"/>
                  </a:cubicBezTo>
                  <a:cubicBezTo>
                    <a:pt x="157" y="2733"/>
                    <a:pt x="146" y="2879"/>
                    <a:pt x="146" y="2924"/>
                  </a:cubicBezTo>
                  <a:cubicBezTo>
                    <a:pt x="157" y="2968"/>
                    <a:pt x="146" y="2991"/>
                    <a:pt x="123" y="2980"/>
                  </a:cubicBezTo>
                  <a:cubicBezTo>
                    <a:pt x="101" y="2968"/>
                    <a:pt x="67" y="2968"/>
                    <a:pt x="56" y="2991"/>
                  </a:cubicBezTo>
                  <a:cubicBezTo>
                    <a:pt x="34" y="3013"/>
                    <a:pt x="34" y="3092"/>
                    <a:pt x="12" y="3114"/>
                  </a:cubicBezTo>
                  <a:lnTo>
                    <a:pt x="0" y="3125"/>
                  </a:lnTo>
                  <a:cubicBezTo>
                    <a:pt x="0" y="3137"/>
                    <a:pt x="0" y="3159"/>
                    <a:pt x="23" y="3159"/>
                  </a:cubicBezTo>
                  <a:cubicBezTo>
                    <a:pt x="45" y="3159"/>
                    <a:pt x="34" y="3181"/>
                    <a:pt x="45" y="3204"/>
                  </a:cubicBezTo>
                  <a:cubicBezTo>
                    <a:pt x="56" y="3226"/>
                    <a:pt x="79" y="3204"/>
                    <a:pt x="90" y="3226"/>
                  </a:cubicBezTo>
                  <a:cubicBezTo>
                    <a:pt x="101" y="3237"/>
                    <a:pt x="56" y="3260"/>
                    <a:pt x="34" y="3282"/>
                  </a:cubicBezTo>
                  <a:cubicBezTo>
                    <a:pt x="12" y="3304"/>
                    <a:pt x="23" y="3372"/>
                    <a:pt x="45" y="3372"/>
                  </a:cubicBezTo>
                  <a:cubicBezTo>
                    <a:pt x="67" y="3383"/>
                    <a:pt x="56" y="3417"/>
                    <a:pt x="67" y="3428"/>
                  </a:cubicBezTo>
                  <a:cubicBezTo>
                    <a:pt x="90" y="3450"/>
                    <a:pt x="135" y="3450"/>
                    <a:pt x="179" y="3439"/>
                  </a:cubicBezTo>
                  <a:cubicBezTo>
                    <a:pt x="224" y="3428"/>
                    <a:pt x="213" y="3473"/>
                    <a:pt x="202" y="3495"/>
                  </a:cubicBezTo>
                  <a:cubicBezTo>
                    <a:pt x="202" y="3529"/>
                    <a:pt x="224" y="3529"/>
                    <a:pt x="269" y="3529"/>
                  </a:cubicBezTo>
                  <a:cubicBezTo>
                    <a:pt x="303" y="3517"/>
                    <a:pt x="303" y="3529"/>
                    <a:pt x="325" y="3506"/>
                  </a:cubicBezTo>
                  <a:cubicBezTo>
                    <a:pt x="359" y="3484"/>
                    <a:pt x="392" y="3529"/>
                    <a:pt x="415" y="3529"/>
                  </a:cubicBezTo>
                  <a:cubicBezTo>
                    <a:pt x="448" y="3540"/>
                    <a:pt x="437" y="3506"/>
                    <a:pt x="437" y="3473"/>
                  </a:cubicBezTo>
                  <a:cubicBezTo>
                    <a:pt x="426" y="3439"/>
                    <a:pt x="448" y="3473"/>
                    <a:pt x="493" y="3506"/>
                  </a:cubicBezTo>
                  <a:cubicBezTo>
                    <a:pt x="527" y="3540"/>
                    <a:pt x="527" y="3551"/>
                    <a:pt x="549" y="3540"/>
                  </a:cubicBezTo>
                  <a:cubicBezTo>
                    <a:pt x="583" y="3540"/>
                    <a:pt x="605" y="3551"/>
                    <a:pt x="594" y="3573"/>
                  </a:cubicBezTo>
                  <a:cubicBezTo>
                    <a:pt x="594" y="3596"/>
                    <a:pt x="594" y="3618"/>
                    <a:pt x="617" y="3630"/>
                  </a:cubicBezTo>
                  <a:cubicBezTo>
                    <a:pt x="639" y="3630"/>
                    <a:pt x="617" y="3641"/>
                    <a:pt x="617" y="3663"/>
                  </a:cubicBezTo>
                  <a:cubicBezTo>
                    <a:pt x="605" y="3686"/>
                    <a:pt x="617" y="3697"/>
                    <a:pt x="628" y="3697"/>
                  </a:cubicBezTo>
                  <a:cubicBezTo>
                    <a:pt x="639" y="3697"/>
                    <a:pt x="684" y="3697"/>
                    <a:pt x="729" y="3675"/>
                  </a:cubicBezTo>
                  <a:cubicBezTo>
                    <a:pt x="774" y="3663"/>
                    <a:pt x="785" y="3675"/>
                    <a:pt x="796" y="3686"/>
                  </a:cubicBezTo>
                  <a:cubicBezTo>
                    <a:pt x="807" y="3708"/>
                    <a:pt x="818" y="3719"/>
                    <a:pt x="863" y="3719"/>
                  </a:cubicBezTo>
                  <a:cubicBezTo>
                    <a:pt x="908" y="3719"/>
                    <a:pt x="953" y="3719"/>
                    <a:pt x="964" y="3686"/>
                  </a:cubicBezTo>
                  <a:cubicBezTo>
                    <a:pt x="975" y="3663"/>
                    <a:pt x="998" y="3675"/>
                    <a:pt x="1031" y="3697"/>
                  </a:cubicBezTo>
                  <a:cubicBezTo>
                    <a:pt x="1043" y="3708"/>
                    <a:pt x="1054" y="3708"/>
                    <a:pt x="1054" y="3708"/>
                  </a:cubicBezTo>
                  <a:lnTo>
                    <a:pt x="1054" y="3708"/>
                  </a:lnTo>
                  <a:lnTo>
                    <a:pt x="1054" y="3708"/>
                  </a:lnTo>
                  <a:lnTo>
                    <a:pt x="1054" y="3708"/>
                  </a:lnTo>
                  <a:lnTo>
                    <a:pt x="1054" y="3708"/>
                  </a:lnTo>
                  <a:lnTo>
                    <a:pt x="1054" y="3708"/>
                  </a:lnTo>
                  <a:cubicBezTo>
                    <a:pt x="1065" y="3708"/>
                    <a:pt x="1065" y="3708"/>
                    <a:pt x="1065" y="3708"/>
                  </a:cubicBezTo>
                  <a:lnTo>
                    <a:pt x="1065" y="3708"/>
                  </a:lnTo>
                  <a:lnTo>
                    <a:pt x="1065" y="3708"/>
                  </a:lnTo>
                  <a:lnTo>
                    <a:pt x="1065" y="3708"/>
                  </a:lnTo>
                  <a:lnTo>
                    <a:pt x="1065" y="3708"/>
                  </a:lnTo>
                  <a:lnTo>
                    <a:pt x="1065" y="3708"/>
                  </a:lnTo>
                  <a:lnTo>
                    <a:pt x="1065" y="3708"/>
                  </a:lnTo>
                  <a:lnTo>
                    <a:pt x="1065" y="3708"/>
                  </a:lnTo>
                  <a:lnTo>
                    <a:pt x="1065" y="3708"/>
                  </a:lnTo>
                  <a:lnTo>
                    <a:pt x="1065" y="3708"/>
                  </a:lnTo>
                  <a:lnTo>
                    <a:pt x="1065" y="3708"/>
                  </a:lnTo>
                  <a:cubicBezTo>
                    <a:pt x="1076" y="3697"/>
                    <a:pt x="1087" y="3686"/>
                    <a:pt x="1099" y="3675"/>
                  </a:cubicBezTo>
                  <a:cubicBezTo>
                    <a:pt x="1110" y="3641"/>
                    <a:pt x="1132" y="3686"/>
                    <a:pt x="1166" y="3686"/>
                  </a:cubicBezTo>
                  <a:cubicBezTo>
                    <a:pt x="1210" y="3686"/>
                    <a:pt x="1222" y="3641"/>
                    <a:pt x="1255" y="3618"/>
                  </a:cubicBezTo>
                  <a:cubicBezTo>
                    <a:pt x="1300" y="3596"/>
                    <a:pt x="1323" y="3641"/>
                    <a:pt x="1356" y="3708"/>
                  </a:cubicBezTo>
                  <a:cubicBezTo>
                    <a:pt x="1390" y="3764"/>
                    <a:pt x="1479" y="3764"/>
                    <a:pt x="1479" y="3764"/>
                  </a:cubicBezTo>
                  <a:lnTo>
                    <a:pt x="1479" y="3764"/>
                  </a:lnTo>
                  <a:cubicBezTo>
                    <a:pt x="1491" y="3764"/>
                    <a:pt x="1502" y="3764"/>
                    <a:pt x="1513" y="3764"/>
                  </a:cubicBezTo>
                  <a:cubicBezTo>
                    <a:pt x="1558" y="3764"/>
                    <a:pt x="1547" y="3730"/>
                    <a:pt x="1524" y="3708"/>
                  </a:cubicBezTo>
                  <a:cubicBezTo>
                    <a:pt x="1502" y="3686"/>
                    <a:pt x="1491" y="3686"/>
                    <a:pt x="1491" y="3585"/>
                  </a:cubicBezTo>
                  <a:cubicBezTo>
                    <a:pt x="1491" y="3495"/>
                    <a:pt x="1491" y="3461"/>
                    <a:pt x="1502" y="3428"/>
                  </a:cubicBezTo>
                  <a:cubicBezTo>
                    <a:pt x="1513" y="3406"/>
                    <a:pt x="1536" y="3327"/>
                    <a:pt x="1547" y="3271"/>
                  </a:cubicBezTo>
                  <a:cubicBezTo>
                    <a:pt x="1547" y="3204"/>
                    <a:pt x="1558" y="3181"/>
                    <a:pt x="1547" y="3148"/>
                  </a:cubicBezTo>
                  <a:cubicBezTo>
                    <a:pt x="1547" y="3103"/>
                    <a:pt x="1547" y="3047"/>
                    <a:pt x="1536" y="3047"/>
                  </a:cubicBezTo>
                  <a:cubicBezTo>
                    <a:pt x="1524" y="3035"/>
                    <a:pt x="1502" y="3035"/>
                    <a:pt x="1524" y="3013"/>
                  </a:cubicBezTo>
                  <a:cubicBezTo>
                    <a:pt x="1536" y="2991"/>
                    <a:pt x="1547" y="2968"/>
                    <a:pt x="1536" y="2879"/>
                  </a:cubicBezTo>
                  <a:cubicBezTo>
                    <a:pt x="1536" y="2800"/>
                    <a:pt x="1536" y="2767"/>
                    <a:pt x="1513" y="2744"/>
                  </a:cubicBezTo>
                  <a:cubicBezTo>
                    <a:pt x="1479" y="2711"/>
                    <a:pt x="1457" y="2711"/>
                    <a:pt x="1457" y="2688"/>
                  </a:cubicBezTo>
                  <a:cubicBezTo>
                    <a:pt x="1457" y="2666"/>
                    <a:pt x="1457" y="2666"/>
                    <a:pt x="1491" y="2655"/>
                  </a:cubicBezTo>
                  <a:cubicBezTo>
                    <a:pt x="1536" y="2655"/>
                    <a:pt x="1547" y="2666"/>
                    <a:pt x="1547" y="2644"/>
                  </a:cubicBezTo>
                  <a:cubicBezTo>
                    <a:pt x="1547" y="2621"/>
                    <a:pt x="1536" y="2576"/>
                    <a:pt x="1524" y="2565"/>
                  </a:cubicBezTo>
                  <a:cubicBezTo>
                    <a:pt x="1502" y="2565"/>
                    <a:pt x="1491" y="2542"/>
                    <a:pt x="1491" y="2520"/>
                  </a:cubicBezTo>
                  <a:cubicBezTo>
                    <a:pt x="1491" y="2498"/>
                    <a:pt x="1513" y="2509"/>
                    <a:pt x="1513" y="2486"/>
                  </a:cubicBezTo>
                  <a:cubicBezTo>
                    <a:pt x="1513" y="2453"/>
                    <a:pt x="1513" y="2442"/>
                    <a:pt x="1536" y="2431"/>
                  </a:cubicBezTo>
                  <a:cubicBezTo>
                    <a:pt x="1558" y="2431"/>
                    <a:pt x="1547" y="2409"/>
                    <a:pt x="1536" y="2376"/>
                  </a:cubicBezTo>
                  <a:cubicBezTo>
                    <a:pt x="1524" y="2353"/>
                    <a:pt x="1513" y="2319"/>
                    <a:pt x="1513" y="2297"/>
                  </a:cubicBezTo>
                  <a:cubicBezTo>
                    <a:pt x="1502" y="2263"/>
                    <a:pt x="1502" y="2252"/>
                    <a:pt x="1479" y="2263"/>
                  </a:cubicBezTo>
                  <a:cubicBezTo>
                    <a:pt x="1457" y="2274"/>
                    <a:pt x="1435" y="2241"/>
                    <a:pt x="1423" y="2241"/>
                  </a:cubicBezTo>
                  <a:cubicBezTo>
                    <a:pt x="1412" y="2252"/>
                    <a:pt x="1423" y="2207"/>
                    <a:pt x="1435" y="2185"/>
                  </a:cubicBezTo>
                  <a:cubicBezTo>
                    <a:pt x="1446" y="2163"/>
                    <a:pt x="1457" y="2163"/>
                    <a:pt x="1468" y="2185"/>
                  </a:cubicBezTo>
                  <a:cubicBezTo>
                    <a:pt x="1479" y="2207"/>
                    <a:pt x="1524" y="2174"/>
                    <a:pt x="1547" y="2196"/>
                  </a:cubicBezTo>
                  <a:cubicBezTo>
                    <a:pt x="1558" y="2218"/>
                    <a:pt x="1569" y="2185"/>
                    <a:pt x="1558" y="2163"/>
                  </a:cubicBezTo>
                  <a:cubicBezTo>
                    <a:pt x="1558" y="2151"/>
                    <a:pt x="1547" y="2151"/>
                    <a:pt x="1524" y="2140"/>
                  </a:cubicBezTo>
                  <a:cubicBezTo>
                    <a:pt x="1513" y="2118"/>
                    <a:pt x="1513" y="2084"/>
                    <a:pt x="1547" y="2062"/>
                  </a:cubicBezTo>
                  <a:cubicBezTo>
                    <a:pt x="1569" y="2050"/>
                    <a:pt x="1547" y="1983"/>
                    <a:pt x="1547" y="1938"/>
                  </a:cubicBezTo>
                  <a:cubicBezTo>
                    <a:pt x="1547" y="1905"/>
                    <a:pt x="1536" y="1882"/>
                    <a:pt x="1524" y="1894"/>
                  </a:cubicBezTo>
                  <a:cubicBezTo>
                    <a:pt x="1502" y="1905"/>
                    <a:pt x="1491" y="1882"/>
                    <a:pt x="1491" y="1871"/>
                  </a:cubicBezTo>
                  <a:cubicBezTo>
                    <a:pt x="1491" y="1860"/>
                    <a:pt x="1524" y="1849"/>
                    <a:pt x="1547" y="1815"/>
                  </a:cubicBezTo>
                  <a:cubicBezTo>
                    <a:pt x="1569" y="1781"/>
                    <a:pt x="1569" y="1759"/>
                    <a:pt x="1536" y="1770"/>
                  </a:cubicBezTo>
                  <a:cubicBezTo>
                    <a:pt x="1502" y="1770"/>
                    <a:pt x="1468" y="1759"/>
                    <a:pt x="1513" y="1748"/>
                  </a:cubicBezTo>
                  <a:cubicBezTo>
                    <a:pt x="1558" y="1737"/>
                    <a:pt x="1558" y="1725"/>
                    <a:pt x="1547" y="1714"/>
                  </a:cubicBezTo>
                  <a:cubicBezTo>
                    <a:pt x="1536" y="1703"/>
                    <a:pt x="1536" y="1681"/>
                    <a:pt x="1513" y="1669"/>
                  </a:cubicBezTo>
                  <a:cubicBezTo>
                    <a:pt x="1491" y="1669"/>
                    <a:pt x="1491" y="1669"/>
                    <a:pt x="1479" y="1681"/>
                  </a:cubicBezTo>
                  <a:cubicBezTo>
                    <a:pt x="1468" y="1692"/>
                    <a:pt x="1468" y="1658"/>
                    <a:pt x="1502" y="1636"/>
                  </a:cubicBezTo>
                  <a:cubicBezTo>
                    <a:pt x="1547" y="1602"/>
                    <a:pt x="1524" y="1591"/>
                    <a:pt x="1558" y="1591"/>
                  </a:cubicBezTo>
                  <a:cubicBezTo>
                    <a:pt x="1592" y="1591"/>
                    <a:pt x="1580" y="1636"/>
                    <a:pt x="1603" y="1636"/>
                  </a:cubicBezTo>
                  <a:cubicBezTo>
                    <a:pt x="1636" y="1647"/>
                    <a:pt x="1670" y="1625"/>
                    <a:pt x="1670" y="1614"/>
                  </a:cubicBezTo>
                  <a:cubicBezTo>
                    <a:pt x="1670" y="1602"/>
                    <a:pt x="1681" y="1580"/>
                    <a:pt x="1692" y="1591"/>
                  </a:cubicBezTo>
                  <a:cubicBezTo>
                    <a:pt x="1715" y="1602"/>
                    <a:pt x="1692" y="1614"/>
                    <a:pt x="1692" y="1658"/>
                  </a:cubicBezTo>
                  <a:cubicBezTo>
                    <a:pt x="1681" y="1703"/>
                    <a:pt x="1681" y="1737"/>
                    <a:pt x="1670" y="1781"/>
                  </a:cubicBezTo>
                  <a:cubicBezTo>
                    <a:pt x="1648" y="1826"/>
                    <a:pt x="1659" y="1849"/>
                    <a:pt x="1681" y="1815"/>
                  </a:cubicBezTo>
                  <a:cubicBezTo>
                    <a:pt x="1704" y="1770"/>
                    <a:pt x="1748" y="1692"/>
                    <a:pt x="1760" y="1647"/>
                  </a:cubicBezTo>
                  <a:cubicBezTo>
                    <a:pt x="1782" y="1602"/>
                    <a:pt x="1793" y="1546"/>
                    <a:pt x="1793" y="1501"/>
                  </a:cubicBezTo>
                  <a:cubicBezTo>
                    <a:pt x="1782" y="1468"/>
                    <a:pt x="1838" y="1389"/>
                    <a:pt x="1861" y="1356"/>
                  </a:cubicBezTo>
                  <a:cubicBezTo>
                    <a:pt x="1894" y="1311"/>
                    <a:pt x="1905" y="1266"/>
                    <a:pt x="1905" y="12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0" name="Freeform 139"/>
            <p:cNvSpPr>
              <a:spLocks noChangeArrowheads="1"/>
            </p:cNvSpPr>
            <p:nvPr/>
          </p:nvSpPr>
          <p:spPr bwMode="auto">
            <a:xfrm>
              <a:off x="4014788" y="3748088"/>
              <a:ext cx="1004887" cy="989012"/>
            </a:xfrm>
            <a:custGeom>
              <a:avLst/>
              <a:gdLst>
                <a:gd name="T0" fmla="*/ 2790 w 2791"/>
                <a:gd name="T1" fmla="*/ 661 h 2747"/>
                <a:gd name="T2" fmla="*/ 2499 w 2791"/>
                <a:gd name="T3" fmla="*/ 628 h 2747"/>
                <a:gd name="T4" fmla="*/ 2129 w 2791"/>
                <a:gd name="T5" fmla="*/ 740 h 2747"/>
                <a:gd name="T6" fmla="*/ 1961 w 2791"/>
                <a:gd name="T7" fmla="*/ 751 h 2747"/>
                <a:gd name="T8" fmla="*/ 2039 w 2791"/>
                <a:gd name="T9" fmla="*/ 975 h 2747"/>
                <a:gd name="T10" fmla="*/ 1883 w 2791"/>
                <a:gd name="T11" fmla="*/ 1065 h 2747"/>
                <a:gd name="T12" fmla="*/ 1759 w 2791"/>
                <a:gd name="T13" fmla="*/ 1177 h 2747"/>
                <a:gd name="T14" fmla="*/ 1535 w 2791"/>
                <a:gd name="T15" fmla="*/ 1166 h 2747"/>
                <a:gd name="T16" fmla="*/ 1378 w 2791"/>
                <a:gd name="T17" fmla="*/ 1087 h 2747"/>
                <a:gd name="T18" fmla="*/ 1423 w 2791"/>
                <a:gd name="T19" fmla="*/ 942 h 2747"/>
                <a:gd name="T20" fmla="*/ 1457 w 2791"/>
                <a:gd name="T21" fmla="*/ 796 h 2747"/>
                <a:gd name="T22" fmla="*/ 1591 w 2791"/>
                <a:gd name="T23" fmla="*/ 572 h 2747"/>
                <a:gd name="T24" fmla="*/ 1725 w 2791"/>
                <a:gd name="T25" fmla="*/ 370 h 2747"/>
                <a:gd name="T26" fmla="*/ 1580 w 2791"/>
                <a:gd name="T27" fmla="*/ 336 h 2747"/>
                <a:gd name="T28" fmla="*/ 1367 w 2791"/>
                <a:gd name="T29" fmla="*/ 426 h 2747"/>
                <a:gd name="T30" fmla="*/ 1412 w 2791"/>
                <a:gd name="T31" fmla="*/ 146 h 2747"/>
                <a:gd name="T32" fmla="*/ 1221 w 2791"/>
                <a:gd name="T33" fmla="*/ 280 h 2747"/>
                <a:gd name="T34" fmla="*/ 1300 w 2791"/>
                <a:gd name="T35" fmla="*/ 23 h 2747"/>
                <a:gd name="T36" fmla="*/ 1165 w 2791"/>
                <a:gd name="T37" fmla="*/ 157 h 2747"/>
                <a:gd name="T38" fmla="*/ 1042 w 2791"/>
                <a:gd name="T39" fmla="*/ 146 h 2747"/>
                <a:gd name="T40" fmla="*/ 952 w 2791"/>
                <a:gd name="T41" fmla="*/ 236 h 2747"/>
                <a:gd name="T42" fmla="*/ 885 w 2791"/>
                <a:gd name="T43" fmla="*/ 482 h 2747"/>
                <a:gd name="T44" fmla="*/ 1031 w 2791"/>
                <a:gd name="T45" fmla="*/ 661 h 2747"/>
                <a:gd name="T46" fmla="*/ 1188 w 2791"/>
                <a:gd name="T47" fmla="*/ 874 h 2747"/>
                <a:gd name="T48" fmla="*/ 1221 w 2791"/>
                <a:gd name="T49" fmla="*/ 1076 h 2747"/>
                <a:gd name="T50" fmla="*/ 997 w 2791"/>
                <a:gd name="T51" fmla="*/ 1110 h 2747"/>
                <a:gd name="T52" fmla="*/ 975 w 2791"/>
                <a:gd name="T53" fmla="*/ 1446 h 2747"/>
                <a:gd name="T54" fmla="*/ 807 w 2791"/>
                <a:gd name="T55" fmla="*/ 1356 h 2747"/>
                <a:gd name="T56" fmla="*/ 538 w 2791"/>
                <a:gd name="T57" fmla="*/ 1233 h 2747"/>
                <a:gd name="T58" fmla="*/ 291 w 2791"/>
                <a:gd name="T59" fmla="*/ 1390 h 2747"/>
                <a:gd name="T60" fmla="*/ 246 w 2791"/>
                <a:gd name="T61" fmla="*/ 1580 h 2747"/>
                <a:gd name="T62" fmla="*/ 33 w 2791"/>
                <a:gd name="T63" fmla="*/ 1827 h 2747"/>
                <a:gd name="T64" fmla="*/ 347 w 2791"/>
                <a:gd name="T65" fmla="*/ 2208 h 2747"/>
                <a:gd name="T66" fmla="*/ 874 w 2791"/>
                <a:gd name="T67" fmla="*/ 2421 h 2747"/>
                <a:gd name="T68" fmla="*/ 1188 w 2791"/>
                <a:gd name="T69" fmla="*/ 2331 h 2747"/>
                <a:gd name="T70" fmla="*/ 1356 w 2791"/>
                <a:gd name="T71" fmla="*/ 2298 h 2747"/>
                <a:gd name="T72" fmla="*/ 1479 w 2791"/>
                <a:gd name="T73" fmla="*/ 2421 h 2747"/>
                <a:gd name="T74" fmla="*/ 1468 w 2791"/>
                <a:gd name="T75" fmla="*/ 2645 h 2747"/>
                <a:gd name="T76" fmla="*/ 1591 w 2791"/>
                <a:gd name="T77" fmla="*/ 2656 h 2747"/>
                <a:gd name="T78" fmla="*/ 1737 w 2791"/>
                <a:gd name="T79" fmla="*/ 2678 h 2747"/>
                <a:gd name="T80" fmla="*/ 1871 w 2791"/>
                <a:gd name="T81" fmla="*/ 2544 h 2747"/>
                <a:gd name="T82" fmla="*/ 2039 w 2791"/>
                <a:gd name="T83" fmla="*/ 2488 h 2747"/>
                <a:gd name="T84" fmla="*/ 2017 w 2791"/>
                <a:gd name="T85" fmla="*/ 2287 h 2747"/>
                <a:gd name="T86" fmla="*/ 1916 w 2791"/>
                <a:gd name="T87" fmla="*/ 2129 h 2747"/>
                <a:gd name="T88" fmla="*/ 1950 w 2791"/>
                <a:gd name="T89" fmla="*/ 2006 h 2747"/>
                <a:gd name="T90" fmla="*/ 1759 w 2791"/>
                <a:gd name="T91" fmla="*/ 1984 h 2747"/>
                <a:gd name="T92" fmla="*/ 1938 w 2791"/>
                <a:gd name="T93" fmla="*/ 1838 h 2747"/>
                <a:gd name="T94" fmla="*/ 2129 w 2791"/>
                <a:gd name="T95" fmla="*/ 1704 h 2747"/>
                <a:gd name="T96" fmla="*/ 2353 w 2791"/>
                <a:gd name="T97" fmla="*/ 1704 h 2747"/>
                <a:gd name="T98" fmla="*/ 2488 w 2791"/>
                <a:gd name="T99" fmla="*/ 1513 h 2747"/>
                <a:gd name="T100" fmla="*/ 2443 w 2791"/>
                <a:gd name="T101" fmla="*/ 1345 h 2747"/>
                <a:gd name="T102" fmla="*/ 2701 w 2791"/>
                <a:gd name="T103" fmla="*/ 1009 h 2747"/>
                <a:gd name="T104" fmla="*/ 2768 w 2791"/>
                <a:gd name="T105" fmla="*/ 695 h 2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91" h="2747">
                  <a:moveTo>
                    <a:pt x="2768" y="695"/>
                  </a:moveTo>
                  <a:lnTo>
                    <a:pt x="2768" y="695"/>
                  </a:lnTo>
                  <a:cubicBezTo>
                    <a:pt x="2768" y="695"/>
                    <a:pt x="2779" y="684"/>
                    <a:pt x="2790" y="661"/>
                  </a:cubicBezTo>
                  <a:cubicBezTo>
                    <a:pt x="2757" y="639"/>
                    <a:pt x="2689" y="572"/>
                    <a:pt x="2656" y="538"/>
                  </a:cubicBezTo>
                  <a:cubicBezTo>
                    <a:pt x="2622" y="505"/>
                    <a:pt x="2566" y="516"/>
                    <a:pt x="2544" y="516"/>
                  </a:cubicBezTo>
                  <a:cubicBezTo>
                    <a:pt x="2544" y="549"/>
                    <a:pt x="2532" y="594"/>
                    <a:pt x="2499" y="628"/>
                  </a:cubicBezTo>
                  <a:cubicBezTo>
                    <a:pt x="2443" y="684"/>
                    <a:pt x="2320" y="718"/>
                    <a:pt x="2297" y="774"/>
                  </a:cubicBezTo>
                  <a:cubicBezTo>
                    <a:pt x="2286" y="818"/>
                    <a:pt x="2219" y="829"/>
                    <a:pt x="2196" y="796"/>
                  </a:cubicBezTo>
                  <a:cubicBezTo>
                    <a:pt x="2185" y="762"/>
                    <a:pt x="2140" y="762"/>
                    <a:pt x="2129" y="740"/>
                  </a:cubicBezTo>
                  <a:cubicBezTo>
                    <a:pt x="2118" y="718"/>
                    <a:pt x="2084" y="762"/>
                    <a:pt x="2062" y="718"/>
                  </a:cubicBezTo>
                  <a:cubicBezTo>
                    <a:pt x="2051" y="684"/>
                    <a:pt x="2006" y="684"/>
                    <a:pt x="1994" y="718"/>
                  </a:cubicBezTo>
                  <a:cubicBezTo>
                    <a:pt x="1994" y="729"/>
                    <a:pt x="1983" y="740"/>
                    <a:pt x="1961" y="751"/>
                  </a:cubicBezTo>
                  <a:cubicBezTo>
                    <a:pt x="1972" y="785"/>
                    <a:pt x="1961" y="807"/>
                    <a:pt x="1972" y="818"/>
                  </a:cubicBezTo>
                  <a:cubicBezTo>
                    <a:pt x="1994" y="841"/>
                    <a:pt x="2028" y="874"/>
                    <a:pt x="2028" y="874"/>
                  </a:cubicBezTo>
                  <a:cubicBezTo>
                    <a:pt x="2028" y="874"/>
                    <a:pt x="2039" y="942"/>
                    <a:pt x="2039" y="975"/>
                  </a:cubicBezTo>
                  <a:cubicBezTo>
                    <a:pt x="2039" y="1009"/>
                    <a:pt x="2017" y="1009"/>
                    <a:pt x="1994" y="1009"/>
                  </a:cubicBezTo>
                  <a:cubicBezTo>
                    <a:pt x="1972" y="998"/>
                    <a:pt x="1950" y="1009"/>
                    <a:pt x="1938" y="1031"/>
                  </a:cubicBezTo>
                  <a:cubicBezTo>
                    <a:pt x="1916" y="1054"/>
                    <a:pt x="1883" y="1031"/>
                    <a:pt x="1883" y="1065"/>
                  </a:cubicBezTo>
                  <a:cubicBezTo>
                    <a:pt x="1883" y="1087"/>
                    <a:pt x="1860" y="1098"/>
                    <a:pt x="1838" y="1076"/>
                  </a:cubicBezTo>
                  <a:cubicBezTo>
                    <a:pt x="1815" y="1054"/>
                    <a:pt x="1770" y="1076"/>
                    <a:pt x="1770" y="1076"/>
                  </a:cubicBezTo>
                  <a:cubicBezTo>
                    <a:pt x="1770" y="1076"/>
                    <a:pt x="1759" y="1132"/>
                    <a:pt x="1759" y="1177"/>
                  </a:cubicBezTo>
                  <a:cubicBezTo>
                    <a:pt x="1770" y="1211"/>
                    <a:pt x="1759" y="1199"/>
                    <a:pt x="1714" y="1211"/>
                  </a:cubicBezTo>
                  <a:cubicBezTo>
                    <a:pt x="1681" y="1211"/>
                    <a:pt x="1625" y="1222"/>
                    <a:pt x="1591" y="1244"/>
                  </a:cubicBezTo>
                  <a:cubicBezTo>
                    <a:pt x="1558" y="1256"/>
                    <a:pt x="1546" y="1222"/>
                    <a:pt x="1535" y="1166"/>
                  </a:cubicBezTo>
                  <a:cubicBezTo>
                    <a:pt x="1513" y="1121"/>
                    <a:pt x="1468" y="1121"/>
                    <a:pt x="1445" y="1143"/>
                  </a:cubicBezTo>
                  <a:cubicBezTo>
                    <a:pt x="1423" y="1166"/>
                    <a:pt x="1412" y="1154"/>
                    <a:pt x="1412" y="1121"/>
                  </a:cubicBezTo>
                  <a:cubicBezTo>
                    <a:pt x="1423" y="1087"/>
                    <a:pt x="1367" y="1098"/>
                    <a:pt x="1378" y="1087"/>
                  </a:cubicBezTo>
                  <a:cubicBezTo>
                    <a:pt x="1378" y="1065"/>
                    <a:pt x="1367" y="1031"/>
                    <a:pt x="1345" y="998"/>
                  </a:cubicBezTo>
                  <a:cubicBezTo>
                    <a:pt x="1322" y="975"/>
                    <a:pt x="1322" y="953"/>
                    <a:pt x="1345" y="953"/>
                  </a:cubicBezTo>
                  <a:cubicBezTo>
                    <a:pt x="1367" y="964"/>
                    <a:pt x="1412" y="964"/>
                    <a:pt x="1423" y="942"/>
                  </a:cubicBezTo>
                  <a:cubicBezTo>
                    <a:pt x="1445" y="930"/>
                    <a:pt x="1434" y="908"/>
                    <a:pt x="1389" y="908"/>
                  </a:cubicBezTo>
                  <a:cubicBezTo>
                    <a:pt x="1356" y="919"/>
                    <a:pt x="1356" y="874"/>
                    <a:pt x="1389" y="841"/>
                  </a:cubicBezTo>
                  <a:cubicBezTo>
                    <a:pt x="1423" y="807"/>
                    <a:pt x="1434" y="829"/>
                    <a:pt x="1457" y="796"/>
                  </a:cubicBezTo>
                  <a:cubicBezTo>
                    <a:pt x="1479" y="762"/>
                    <a:pt x="1479" y="718"/>
                    <a:pt x="1457" y="706"/>
                  </a:cubicBezTo>
                  <a:cubicBezTo>
                    <a:pt x="1434" y="684"/>
                    <a:pt x="1457" y="673"/>
                    <a:pt x="1490" y="661"/>
                  </a:cubicBezTo>
                  <a:cubicBezTo>
                    <a:pt x="1524" y="639"/>
                    <a:pt x="1558" y="616"/>
                    <a:pt x="1591" y="572"/>
                  </a:cubicBezTo>
                  <a:cubicBezTo>
                    <a:pt x="1625" y="538"/>
                    <a:pt x="1670" y="549"/>
                    <a:pt x="1714" y="527"/>
                  </a:cubicBezTo>
                  <a:cubicBezTo>
                    <a:pt x="1759" y="516"/>
                    <a:pt x="1748" y="493"/>
                    <a:pt x="1725" y="460"/>
                  </a:cubicBezTo>
                  <a:cubicBezTo>
                    <a:pt x="1692" y="437"/>
                    <a:pt x="1714" y="404"/>
                    <a:pt x="1725" y="370"/>
                  </a:cubicBezTo>
                  <a:cubicBezTo>
                    <a:pt x="1737" y="348"/>
                    <a:pt x="1725" y="303"/>
                    <a:pt x="1703" y="280"/>
                  </a:cubicBezTo>
                  <a:cubicBezTo>
                    <a:pt x="1681" y="247"/>
                    <a:pt x="1658" y="236"/>
                    <a:pt x="1625" y="236"/>
                  </a:cubicBezTo>
                  <a:cubicBezTo>
                    <a:pt x="1602" y="247"/>
                    <a:pt x="1569" y="314"/>
                    <a:pt x="1580" y="336"/>
                  </a:cubicBezTo>
                  <a:cubicBezTo>
                    <a:pt x="1591" y="359"/>
                    <a:pt x="1602" y="381"/>
                    <a:pt x="1558" y="392"/>
                  </a:cubicBezTo>
                  <a:cubicBezTo>
                    <a:pt x="1524" y="392"/>
                    <a:pt x="1535" y="449"/>
                    <a:pt x="1490" y="449"/>
                  </a:cubicBezTo>
                  <a:cubicBezTo>
                    <a:pt x="1445" y="449"/>
                    <a:pt x="1356" y="460"/>
                    <a:pt x="1367" y="426"/>
                  </a:cubicBezTo>
                  <a:cubicBezTo>
                    <a:pt x="1378" y="404"/>
                    <a:pt x="1412" y="314"/>
                    <a:pt x="1434" y="269"/>
                  </a:cubicBezTo>
                  <a:cubicBezTo>
                    <a:pt x="1457" y="225"/>
                    <a:pt x="1468" y="213"/>
                    <a:pt x="1445" y="202"/>
                  </a:cubicBezTo>
                  <a:cubicBezTo>
                    <a:pt x="1423" y="191"/>
                    <a:pt x="1423" y="168"/>
                    <a:pt x="1412" y="146"/>
                  </a:cubicBezTo>
                  <a:cubicBezTo>
                    <a:pt x="1389" y="135"/>
                    <a:pt x="1311" y="123"/>
                    <a:pt x="1300" y="146"/>
                  </a:cubicBezTo>
                  <a:cubicBezTo>
                    <a:pt x="1289" y="180"/>
                    <a:pt x="1266" y="247"/>
                    <a:pt x="1266" y="303"/>
                  </a:cubicBezTo>
                  <a:cubicBezTo>
                    <a:pt x="1255" y="348"/>
                    <a:pt x="1244" y="381"/>
                    <a:pt x="1221" y="280"/>
                  </a:cubicBezTo>
                  <a:cubicBezTo>
                    <a:pt x="1210" y="180"/>
                    <a:pt x="1221" y="123"/>
                    <a:pt x="1244" y="123"/>
                  </a:cubicBezTo>
                  <a:cubicBezTo>
                    <a:pt x="1266" y="123"/>
                    <a:pt x="1289" y="112"/>
                    <a:pt x="1300" y="101"/>
                  </a:cubicBezTo>
                  <a:cubicBezTo>
                    <a:pt x="1322" y="90"/>
                    <a:pt x="1311" y="34"/>
                    <a:pt x="1300" y="23"/>
                  </a:cubicBezTo>
                  <a:cubicBezTo>
                    <a:pt x="1300" y="11"/>
                    <a:pt x="1221" y="0"/>
                    <a:pt x="1165" y="11"/>
                  </a:cubicBezTo>
                  <a:cubicBezTo>
                    <a:pt x="1109" y="11"/>
                    <a:pt x="1143" y="56"/>
                    <a:pt x="1154" y="90"/>
                  </a:cubicBezTo>
                  <a:cubicBezTo>
                    <a:pt x="1176" y="112"/>
                    <a:pt x="1154" y="135"/>
                    <a:pt x="1165" y="157"/>
                  </a:cubicBezTo>
                  <a:cubicBezTo>
                    <a:pt x="1176" y="191"/>
                    <a:pt x="1154" y="213"/>
                    <a:pt x="1143" y="236"/>
                  </a:cubicBezTo>
                  <a:cubicBezTo>
                    <a:pt x="1132" y="258"/>
                    <a:pt x="1098" y="280"/>
                    <a:pt x="1098" y="258"/>
                  </a:cubicBezTo>
                  <a:cubicBezTo>
                    <a:pt x="1087" y="236"/>
                    <a:pt x="1065" y="146"/>
                    <a:pt x="1042" y="146"/>
                  </a:cubicBezTo>
                  <a:cubicBezTo>
                    <a:pt x="1020" y="146"/>
                    <a:pt x="1008" y="191"/>
                    <a:pt x="1008" y="213"/>
                  </a:cubicBezTo>
                  <a:cubicBezTo>
                    <a:pt x="997" y="236"/>
                    <a:pt x="975" y="236"/>
                    <a:pt x="952" y="236"/>
                  </a:cubicBezTo>
                  <a:lnTo>
                    <a:pt x="952" y="236"/>
                  </a:lnTo>
                  <a:cubicBezTo>
                    <a:pt x="952" y="247"/>
                    <a:pt x="952" y="258"/>
                    <a:pt x="952" y="258"/>
                  </a:cubicBezTo>
                  <a:cubicBezTo>
                    <a:pt x="952" y="258"/>
                    <a:pt x="930" y="336"/>
                    <a:pt x="919" y="370"/>
                  </a:cubicBezTo>
                  <a:cubicBezTo>
                    <a:pt x="907" y="415"/>
                    <a:pt x="885" y="437"/>
                    <a:pt x="885" y="482"/>
                  </a:cubicBezTo>
                  <a:cubicBezTo>
                    <a:pt x="885" y="538"/>
                    <a:pt x="907" y="527"/>
                    <a:pt x="963" y="516"/>
                  </a:cubicBezTo>
                  <a:cubicBezTo>
                    <a:pt x="1020" y="516"/>
                    <a:pt x="1053" y="538"/>
                    <a:pt x="1042" y="561"/>
                  </a:cubicBezTo>
                  <a:cubicBezTo>
                    <a:pt x="1020" y="594"/>
                    <a:pt x="1008" y="650"/>
                    <a:pt x="1031" y="661"/>
                  </a:cubicBezTo>
                  <a:cubicBezTo>
                    <a:pt x="1065" y="673"/>
                    <a:pt x="1087" y="650"/>
                    <a:pt x="1120" y="673"/>
                  </a:cubicBezTo>
                  <a:cubicBezTo>
                    <a:pt x="1154" y="706"/>
                    <a:pt x="1188" y="729"/>
                    <a:pt x="1188" y="774"/>
                  </a:cubicBezTo>
                  <a:cubicBezTo>
                    <a:pt x="1176" y="818"/>
                    <a:pt x="1176" y="863"/>
                    <a:pt x="1188" y="874"/>
                  </a:cubicBezTo>
                  <a:cubicBezTo>
                    <a:pt x="1210" y="874"/>
                    <a:pt x="1266" y="885"/>
                    <a:pt x="1266" y="908"/>
                  </a:cubicBezTo>
                  <a:cubicBezTo>
                    <a:pt x="1266" y="919"/>
                    <a:pt x="1244" y="953"/>
                    <a:pt x="1244" y="998"/>
                  </a:cubicBezTo>
                  <a:cubicBezTo>
                    <a:pt x="1244" y="1042"/>
                    <a:pt x="1232" y="1087"/>
                    <a:pt x="1221" y="1076"/>
                  </a:cubicBezTo>
                  <a:cubicBezTo>
                    <a:pt x="1199" y="1065"/>
                    <a:pt x="1165" y="1042"/>
                    <a:pt x="1143" y="1076"/>
                  </a:cubicBezTo>
                  <a:cubicBezTo>
                    <a:pt x="1132" y="1110"/>
                    <a:pt x="1120" y="1121"/>
                    <a:pt x="1076" y="1110"/>
                  </a:cubicBezTo>
                  <a:cubicBezTo>
                    <a:pt x="1031" y="1098"/>
                    <a:pt x="997" y="1087"/>
                    <a:pt x="997" y="1110"/>
                  </a:cubicBezTo>
                  <a:cubicBezTo>
                    <a:pt x="986" y="1132"/>
                    <a:pt x="997" y="1256"/>
                    <a:pt x="986" y="1278"/>
                  </a:cubicBezTo>
                  <a:cubicBezTo>
                    <a:pt x="963" y="1300"/>
                    <a:pt x="930" y="1345"/>
                    <a:pt x="930" y="1345"/>
                  </a:cubicBezTo>
                  <a:cubicBezTo>
                    <a:pt x="930" y="1345"/>
                    <a:pt x="975" y="1412"/>
                    <a:pt x="975" y="1446"/>
                  </a:cubicBezTo>
                  <a:cubicBezTo>
                    <a:pt x="975" y="1491"/>
                    <a:pt x="963" y="1480"/>
                    <a:pt x="941" y="1468"/>
                  </a:cubicBezTo>
                  <a:cubicBezTo>
                    <a:pt x="907" y="1457"/>
                    <a:pt x="907" y="1457"/>
                    <a:pt x="885" y="1412"/>
                  </a:cubicBezTo>
                  <a:cubicBezTo>
                    <a:pt x="863" y="1379"/>
                    <a:pt x="840" y="1367"/>
                    <a:pt x="807" y="1356"/>
                  </a:cubicBezTo>
                  <a:cubicBezTo>
                    <a:pt x="762" y="1334"/>
                    <a:pt x="762" y="1289"/>
                    <a:pt x="728" y="1278"/>
                  </a:cubicBezTo>
                  <a:cubicBezTo>
                    <a:pt x="694" y="1278"/>
                    <a:pt x="683" y="1278"/>
                    <a:pt x="672" y="1256"/>
                  </a:cubicBezTo>
                  <a:cubicBezTo>
                    <a:pt x="650" y="1222"/>
                    <a:pt x="560" y="1222"/>
                    <a:pt x="538" y="1233"/>
                  </a:cubicBezTo>
                  <a:cubicBezTo>
                    <a:pt x="527" y="1256"/>
                    <a:pt x="504" y="1289"/>
                    <a:pt x="482" y="1278"/>
                  </a:cubicBezTo>
                  <a:cubicBezTo>
                    <a:pt x="459" y="1278"/>
                    <a:pt x="381" y="1311"/>
                    <a:pt x="370" y="1334"/>
                  </a:cubicBezTo>
                  <a:cubicBezTo>
                    <a:pt x="358" y="1356"/>
                    <a:pt x="302" y="1356"/>
                    <a:pt x="291" y="1390"/>
                  </a:cubicBezTo>
                  <a:cubicBezTo>
                    <a:pt x="291" y="1412"/>
                    <a:pt x="280" y="1423"/>
                    <a:pt x="280" y="1446"/>
                  </a:cubicBezTo>
                  <a:cubicBezTo>
                    <a:pt x="280" y="1446"/>
                    <a:pt x="280" y="1457"/>
                    <a:pt x="280" y="1480"/>
                  </a:cubicBezTo>
                  <a:cubicBezTo>
                    <a:pt x="291" y="1547"/>
                    <a:pt x="280" y="1569"/>
                    <a:pt x="246" y="1580"/>
                  </a:cubicBezTo>
                  <a:cubicBezTo>
                    <a:pt x="224" y="1592"/>
                    <a:pt x="112" y="1592"/>
                    <a:pt x="89" y="1592"/>
                  </a:cubicBezTo>
                  <a:cubicBezTo>
                    <a:pt x="56" y="1603"/>
                    <a:pt x="11" y="1625"/>
                    <a:pt x="11" y="1659"/>
                  </a:cubicBezTo>
                  <a:cubicBezTo>
                    <a:pt x="0" y="1692"/>
                    <a:pt x="22" y="1782"/>
                    <a:pt x="33" y="1827"/>
                  </a:cubicBezTo>
                  <a:cubicBezTo>
                    <a:pt x="56" y="1860"/>
                    <a:pt x="101" y="1950"/>
                    <a:pt x="112" y="1995"/>
                  </a:cubicBezTo>
                  <a:cubicBezTo>
                    <a:pt x="134" y="2040"/>
                    <a:pt x="123" y="2051"/>
                    <a:pt x="157" y="2062"/>
                  </a:cubicBezTo>
                  <a:cubicBezTo>
                    <a:pt x="179" y="2073"/>
                    <a:pt x="314" y="2152"/>
                    <a:pt x="347" y="2208"/>
                  </a:cubicBezTo>
                  <a:cubicBezTo>
                    <a:pt x="392" y="2275"/>
                    <a:pt x="403" y="2354"/>
                    <a:pt x="459" y="2387"/>
                  </a:cubicBezTo>
                  <a:cubicBezTo>
                    <a:pt x="504" y="2410"/>
                    <a:pt x="638" y="2477"/>
                    <a:pt x="717" y="2522"/>
                  </a:cubicBezTo>
                  <a:cubicBezTo>
                    <a:pt x="751" y="2488"/>
                    <a:pt x="829" y="2421"/>
                    <a:pt x="874" y="2421"/>
                  </a:cubicBezTo>
                  <a:cubicBezTo>
                    <a:pt x="919" y="2432"/>
                    <a:pt x="1042" y="2410"/>
                    <a:pt x="1053" y="2376"/>
                  </a:cubicBezTo>
                  <a:cubicBezTo>
                    <a:pt x="1065" y="2354"/>
                    <a:pt x="1076" y="2287"/>
                    <a:pt x="1109" y="2309"/>
                  </a:cubicBezTo>
                  <a:cubicBezTo>
                    <a:pt x="1154" y="2320"/>
                    <a:pt x="1165" y="2309"/>
                    <a:pt x="1188" y="2331"/>
                  </a:cubicBezTo>
                  <a:cubicBezTo>
                    <a:pt x="1199" y="2354"/>
                    <a:pt x="1232" y="2320"/>
                    <a:pt x="1244" y="2354"/>
                  </a:cubicBezTo>
                  <a:cubicBezTo>
                    <a:pt x="1255" y="2376"/>
                    <a:pt x="1277" y="2376"/>
                    <a:pt x="1289" y="2342"/>
                  </a:cubicBezTo>
                  <a:cubicBezTo>
                    <a:pt x="1300" y="2309"/>
                    <a:pt x="1322" y="2320"/>
                    <a:pt x="1356" y="2298"/>
                  </a:cubicBezTo>
                  <a:cubicBezTo>
                    <a:pt x="1378" y="2287"/>
                    <a:pt x="1401" y="2287"/>
                    <a:pt x="1412" y="2309"/>
                  </a:cubicBezTo>
                  <a:cubicBezTo>
                    <a:pt x="1412" y="2342"/>
                    <a:pt x="1434" y="2387"/>
                    <a:pt x="1457" y="2387"/>
                  </a:cubicBezTo>
                  <a:cubicBezTo>
                    <a:pt x="1479" y="2387"/>
                    <a:pt x="1501" y="2410"/>
                    <a:pt x="1479" y="2421"/>
                  </a:cubicBezTo>
                  <a:cubicBezTo>
                    <a:pt x="1457" y="2443"/>
                    <a:pt x="1468" y="2499"/>
                    <a:pt x="1479" y="2511"/>
                  </a:cubicBezTo>
                  <a:cubicBezTo>
                    <a:pt x="1490" y="2522"/>
                    <a:pt x="1468" y="2533"/>
                    <a:pt x="1445" y="2544"/>
                  </a:cubicBezTo>
                  <a:cubicBezTo>
                    <a:pt x="1423" y="2544"/>
                    <a:pt x="1457" y="2623"/>
                    <a:pt x="1468" y="2645"/>
                  </a:cubicBezTo>
                  <a:cubicBezTo>
                    <a:pt x="1479" y="2656"/>
                    <a:pt x="1490" y="2678"/>
                    <a:pt x="1501" y="2690"/>
                  </a:cubicBezTo>
                  <a:lnTo>
                    <a:pt x="1513" y="2690"/>
                  </a:lnTo>
                  <a:cubicBezTo>
                    <a:pt x="1535" y="2690"/>
                    <a:pt x="1580" y="2678"/>
                    <a:pt x="1591" y="2656"/>
                  </a:cubicBezTo>
                  <a:cubicBezTo>
                    <a:pt x="1602" y="2634"/>
                    <a:pt x="1636" y="2656"/>
                    <a:pt x="1658" y="2656"/>
                  </a:cubicBezTo>
                  <a:cubicBezTo>
                    <a:pt x="1681" y="2645"/>
                    <a:pt x="1692" y="2701"/>
                    <a:pt x="1692" y="2723"/>
                  </a:cubicBezTo>
                  <a:cubicBezTo>
                    <a:pt x="1692" y="2746"/>
                    <a:pt x="1737" y="2701"/>
                    <a:pt x="1737" y="2678"/>
                  </a:cubicBezTo>
                  <a:cubicBezTo>
                    <a:pt x="1737" y="2645"/>
                    <a:pt x="1748" y="2634"/>
                    <a:pt x="1770" y="2634"/>
                  </a:cubicBezTo>
                  <a:cubicBezTo>
                    <a:pt x="1804" y="2623"/>
                    <a:pt x="1815" y="2589"/>
                    <a:pt x="1815" y="2567"/>
                  </a:cubicBezTo>
                  <a:cubicBezTo>
                    <a:pt x="1815" y="2544"/>
                    <a:pt x="1849" y="2533"/>
                    <a:pt x="1871" y="2544"/>
                  </a:cubicBezTo>
                  <a:cubicBezTo>
                    <a:pt x="1905" y="2544"/>
                    <a:pt x="1916" y="2533"/>
                    <a:pt x="1927" y="2511"/>
                  </a:cubicBezTo>
                  <a:cubicBezTo>
                    <a:pt x="1950" y="2488"/>
                    <a:pt x="1961" y="2499"/>
                    <a:pt x="1983" y="2522"/>
                  </a:cubicBezTo>
                  <a:cubicBezTo>
                    <a:pt x="1994" y="2544"/>
                    <a:pt x="2028" y="2522"/>
                    <a:pt x="2039" y="2488"/>
                  </a:cubicBezTo>
                  <a:cubicBezTo>
                    <a:pt x="2051" y="2454"/>
                    <a:pt x="2084" y="2410"/>
                    <a:pt x="2096" y="2365"/>
                  </a:cubicBezTo>
                  <a:cubicBezTo>
                    <a:pt x="2107" y="2320"/>
                    <a:pt x="2107" y="2287"/>
                    <a:pt x="2084" y="2275"/>
                  </a:cubicBezTo>
                  <a:cubicBezTo>
                    <a:pt x="2062" y="2264"/>
                    <a:pt x="2028" y="2264"/>
                    <a:pt x="2017" y="2287"/>
                  </a:cubicBezTo>
                  <a:cubicBezTo>
                    <a:pt x="1994" y="2309"/>
                    <a:pt x="1983" y="2309"/>
                    <a:pt x="1972" y="2275"/>
                  </a:cubicBezTo>
                  <a:cubicBezTo>
                    <a:pt x="1961" y="2242"/>
                    <a:pt x="1950" y="2208"/>
                    <a:pt x="1927" y="2208"/>
                  </a:cubicBezTo>
                  <a:cubicBezTo>
                    <a:pt x="1905" y="2208"/>
                    <a:pt x="1916" y="2174"/>
                    <a:pt x="1916" y="2129"/>
                  </a:cubicBezTo>
                  <a:cubicBezTo>
                    <a:pt x="1927" y="2085"/>
                    <a:pt x="1927" y="2073"/>
                    <a:pt x="1950" y="2073"/>
                  </a:cubicBezTo>
                  <a:cubicBezTo>
                    <a:pt x="1972" y="2073"/>
                    <a:pt x="1994" y="2073"/>
                    <a:pt x="1994" y="2051"/>
                  </a:cubicBezTo>
                  <a:cubicBezTo>
                    <a:pt x="1994" y="2029"/>
                    <a:pt x="1983" y="1995"/>
                    <a:pt x="1950" y="2006"/>
                  </a:cubicBezTo>
                  <a:cubicBezTo>
                    <a:pt x="1927" y="2006"/>
                    <a:pt x="1905" y="2006"/>
                    <a:pt x="1883" y="1984"/>
                  </a:cubicBezTo>
                  <a:cubicBezTo>
                    <a:pt x="1860" y="1961"/>
                    <a:pt x="1838" y="1961"/>
                    <a:pt x="1815" y="1984"/>
                  </a:cubicBezTo>
                  <a:cubicBezTo>
                    <a:pt x="1782" y="2006"/>
                    <a:pt x="1782" y="2006"/>
                    <a:pt x="1759" y="1984"/>
                  </a:cubicBezTo>
                  <a:cubicBezTo>
                    <a:pt x="1725" y="1961"/>
                    <a:pt x="1770" y="1928"/>
                    <a:pt x="1782" y="1883"/>
                  </a:cubicBezTo>
                  <a:cubicBezTo>
                    <a:pt x="1793" y="1827"/>
                    <a:pt x="1815" y="1816"/>
                    <a:pt x="1838" y="1805"/>
                  </a:cubicBezTo>
                  <a:cubicBezTo>
                    <a:pt x="1871" y="1793"/>
                    <a:pt x="1905" y="1805"/>
                    <a:pt x="1938" y="1838"/>
                  </a:cubicBezTo>
                  <a:cubicBezTo>
                    <a:pt x="1972" y="1860"/>
                    <a:pt x="2006" y="1827"/>
                    <a:pt x="2028" y="1793"/>
                  </a:cubicBezTo>
                  <a:cubicBezTo>
                    <a:pt x="2051" y="1760"/>
                    <a:pt x="2084" y="1793"/>
                    <a:pt x="2084" y="1771"/>
                  </a:cubicBezTo>
                  <a:cubicBezTo>
                    <a:pt x="2096" y="1737"/>
                    <a:pt x="2118" y="1704"/>
                    <a:pt x="2129" y="1704"/>
                  </a:cubicBezTo>
                  <a:cubicBezTo>
                    <a:pt x="2140" y="1704"/>
                    <a:pt x="2163" y="1726"/>
                    <a:pt x="2196" y="1715"/>
                  </a:cubicBezTo>
                  <a:cubicBezTo>
                    <a:pt x="2219" y="1715"/>
                    <a:pt x="2252" y="1704"/>
                    <a:pt x="2286" y="1704"/>
                  </a:cubicBezTo>
                  <a:cubicBezTo>
                    <a:pt x="2320" y="1704"/>
                    <a:pt x="2320" y="1737"/>
                    <a:pt x="2353" y="1704"/>
                  </a:cubicBezTo>
                  <a:cubicBezTo>
                    <a:pt x="2376" y="1670"/>
                    <a:pt x="2409" y="1692"/>
                    <a:pt x="2409" y="1681"/>
                  </a:cubicBezTo>
                  <a:cubicBezTo>
                    <a:pt x="2409" y="1670"/>
                    <a:pt x="2420" y="1614"/>
                    <a:pt x="2443" y="1580"/>
                  </a:cubicBezTo>
                  <a:cubicBezTo>
                    <a:pt x="2465" y="1547"/>
                    <a:pt x="2488" y="1524"/>
                    <a:pt x="2488" y="1513"/>
                  </a:cubicBezTo>
                  <a:cubicBezTo>
                    <a:pt x="2488" y="1491"/>
                    <a:pt x="2465" y="1446"/>
                    <a:pt x="2443" y="1446"/>
                  </a:cubicBezTo>
                  <a:cubicBezTo>
                    <a:pt x="2432" y="1446"/>
                    <a:pt x="2409" y="1423"/>
                    <a:pt x="2420" y="1401"/>
                  </a:cubicBezTo>
                  <a:cubicBezTo>
                    <a:pt x="2443" y="1390"/>
                    <a:pt x="2420" y="1401"/>
                    <a:pt x="2443" y="1345"/>
                  </a:cubicBezTo>
                  <a:cubicBezTo>
                    <a:pt x="2465" y="1300"/>
                    <a:pt x="2499" y="1256"/>
                    <a:pt x="2532" y="1233"/>
                  </a:cubicBezTo>
                  <a:cubicBezTo>
                    <a:pt x="2577" y="1211"/>
                    <a:pt x="2600" y="1154"/>
                    <a:pt x="2622" y="1098"/>
                  </a:cubicBezTo>
                  <a:cubicBezTo>
                    <a:pt x="2656" y="1054"/>
                    <a:pt x="2689" y="1042"/>
                    <a:pt x="2701" y="1009"/>
                  </a:cubicBezTo>
                  <a:cubicBezTo>
                    <a:pt x="2723" y="986"/>
                    <a:pt x="2745" y="942"/>
                    <a:pt x="2723" y="919"/>
                  </a:cubicBezTo>
                  <a:cubicBezTo>
                    <a:pt x="2701" y="897"/>
                    <a:pt x="2712" y="829"/>
                    <a:pt x="2723" y="796"/>
                  </a:cubicBezTo>
                  <a:cubicBezTo>
                    <a:pt x="2745" y="751"/>
                    <a:pt x="2768" y="706"/>
                    <a:pt x="2768" y="69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1" name="Freeform 140"/>
            <p:cNvSpPr>
              <a:spLocks noChangeArrowheads="1"/>
            </p:cNvSpPr>
            <p:nvPr/>
          </p:nvSpPr>
          <p:spPr bwMode="auto">
            <a:xfrm>
              <a:off x="4821238" y="3297238"/>
              <a:ext cx="939800" cy="850900"/>
            </a:xfrm>
            <a:custGeom>
              <a:avLst/>
              <a:gdLst>
                <a:gd name="T0" fmla="*/ 2476 w 2611"/>
                <a:gd name="T1" fmla="*/ 1512 h 2365"/>
                <a:gd name="T2" fmla="*/ 2476 w 2611"/>
                <a:gd name="T3" fmla="*/ 1512 h 2365"/>
                <a:gd name="T4" fmla="*/ 2465 w 2611"/>
                <a:gd name="T5" fmla="*/ 1512 h 2365"/>
                <a:gd name="T6" fmla="*/ 2465 w 2611"/>
                <a:gd name="T7" fmla="*/ 1512 h 2365"/>
                <a:gd name="T8" fmla="*/ 2465 w 2611"/>
                <a:gd name="T9" fmla="*/ 1512 h 2365"/>
                <a:gd name="T10" fmla="*/ 2454 w 2611"/>
                <a:gd name="T11" fmla="*/ 1512 h 2365"/>
                <a:gd name="T12" fmla="*/ 2442 w 2611"/>
                <a:gd name="T13" fmla="*/ 1501 h 2365"/>
                <a:gd name="T14" fmla="*/ 2274 w 2611"/>
                <a:gd name="T15" fmla="*/ 1523 h 2365"/>
                <a:gd name="T16" fmla="*/ 2140 w 2611"/>
                <a:gd name="T17" fmla="*/ 1479 h 2365"/>
                <a:gd name="T18" fmla="*/ 2028 w 2611"/>
                <a:gd name="T19" fmla="*/ 1467 h 2365"/>
                <a:gd name="T20" fmla="*/ 2005 w 2611"/>
                <a:gd name="T21" fmla="*/ 1377 h 2365"/>
                <a:gd name="T22" fmla="*/ 1904 w 2611"/>
                <a:gd name="T23" fmla="*/ 1310 h 2365"/>
                <a:gd name="T24" fmla="*/ 1826 w 2611"/>
                <a:gd name="T25" fmla="*/ 1333 h 2365"/>
                <a:gd name="T26" fmla="*/ 1680 w 2611"/>
                <a:gd name="T27" fmla="*/ 1333 h 2365"/>
                <a:gd name="T28" fmla="*/ 1590 w 2611"/>
                <a:gd name="T29" fmla="*/ 1243 h 2365"/>
                <a:gd name="T30" fmla="*/ 1456 w 2611"/>
                <a:gd name="T31" fmla="*/ 1176 h 2365"/>
                <a:gd name="T32" fmla="*/ 1501 w 2611"/>
                <a:gd name="T33" fmla="*/ 1030 h 2365"/>
                <a:gd name="T34" fmla="*/ 1434 w 2611"/>
                <a:gd name="T35" fmla="*/ 963 h 2365"/>
                <a:gd name="T36" fmla="*/ 1366 w 2611"/>
                <a:gd name="T37" fmla="*/ 896 h 2365"/>
                <a:gd name="T38" fmla="*/ 1288 w 2611"/>
                <a:gd name="T39" fmla="*/ 985 h 2365"/>
                <a:gd name="T40" fmla="*/ 1187 w 2611"/>
                <a:gd name="T41" fmla="*/ 941 h 2365"/>
                <a:gd name="T42" fmla="*/ 1176 w 2611"/>
                <a:gd name="T43" fmla="*/ 817 h 2365"/>
                <a:gd name="T44" fmla="*/ 1221 w 2611"/>
                <a:gd name="T45" fmla="*/ 627 h 2365"/>
                <a:gd name="T46" fmla="*/ 1210 w 2611"/>
                <a:gd name="T47" fmla="*/ 548 h 2365"/>
                <a:gd name="T48" fmla="*/ 1165 w 2611"/>
                <a:gd name="T49" fmla="*/ 290 h 2365"/>
                <a:gd name="T50" fmla="*/ 1131 w 2611"/>
                <a:gd name="T51" fmla="*/ 146 h 2365"/>
                <a:gd name="T52" fmla="*/ 996 w 2611"/>
                <a:gd name="T53" fmla="*/ 0 h 2365"/>
                <a:gd name="T54" fmla="*/ 828 w 2611"/>
                <a:gd name="T55" fmla="*/ 302 h 2365"/>
                <a:gd name="T56" fmla="*/ 740 w 2611"/>
                <a:gd name="T57" fmla="*/ 403 h 2365"/>
                <a:gd name="T58" fmla="*/ 392 w 2611"/>
                <a:gd name="T59" fmla="*/ 739 h 2365"/>
                <a:gd name="T60" fmla="*/ 314 w 2611"/>
                <a:gd name="T61" fmla="*/ 716 h 2365"/>
                <a:gd name="T62" fmla="*/ 224 w 2611"/>
                <a:gd name="T63" fmla="*/ 828 h 2365"/>
                <a:gd name="T64" fmla="*/ 34 w 2611"/>
                <a:gd name="T65" fmla="*/ 806 h 2365"/>
                <a:gd name="T66" fmla="*/ 56 w 2611"/>
                <a:gd name="T67" fmla="*/ 1187 h 2365"/>
                <a:gd name="T68" fmla="*/ 213 w 2611"/>
                <a:gd name="T69" fmla="*/ 1344 h 2365"/>
                <a:gd name="T70" fmla="*/ 482 w 2611"/>
                <a:gd name="T71" fmla="*/ 1422 h 2365"/>
                <a:gd name="T72" fmla="*/ 617 w 2611"/>
                <a:gd name="T73" fmla="*/ 1299 h 2365"/>
                <a:gd name="T74" fmla="*/ 684 w 2611"/>
                <a:gd name="T75" fmla="*/ 1467 h 2365"/>
                <a:gd name="T76" fmla="*/ 650 w 2611"/>
                <a:gd name="T77" fmla="*/ 1736 h 2365"/>
                <a:gd name="T78" fmla="*/ 538 w 2611"/>
                <a:gd name="T79" fmla="*/ 1927 h 2365"/>
                <a:gd name="T80" fmla="*/ 851 w 2611"/>
                <a:gd name="T81" fmla="*/ 1938 h 2365"/>
                <a:gd name="T82" fmla="*/ 1176 w 2611"/>
                <a:gd name="T83" fmla="*/ 2106 h 2365"/>
                <a:gd name="T84" fmla="*/ 1434 w 2611"/>
                <a:gd name="T85" fmla="*/ 2072 h 2365"/>
                <a:gd name="T86" fmla="*/ 1680 w 2611"/>
                <a:gd name="T87" fmla="*/ 2117 h 2365"/>
                <a:gd name="T88" fmla="*/ 1859 w 2611"/>
                <a:gd name="T89" fmla="*/ 2173 h 2365"/>
                <a:gd name="T90" fmla="*/ 1983 w 2611"/>
                <a:gd name="T91" fmla="*/ 2072 h 2365"/>
                <a:gd name="T92" fmla="*/ 2095 w 2611"/>
                <a:gd name="T93" fmla="*/ 2016 h 2365"/>
                <a:gd name="T94" fmla="*/ 2117 w 2611"/>
                <a:gd name="T95" fmla="*/ 2229 h 2365"/>
                <a:gd name="T96" fmla="*/ 2241 w 2611"/>
                <a:gd name="T97" fmla="*/ 2285 h 2365"/>
                <a:gd name="T98" fmla="*/ 2409 w 2611"/>
                <a:gd name="T99" fmla="*/ 2341 h 2365"/>
                <a:gd name="T100" fmla="*/ 2409 w 2611"/>
                <a:gd name="T101" fmla="*/ 2229 h 2365"/>
                <a:gd name="T102" fmla="*/ 2498 w 2611"/>
                <a:gd name="T103" fmla="*/ 2106 h 2365"/>
                <a:gd name="T104" fmla="*/ 2543 w 2611"/>
                <a:gd name="T105" fmla="*/ 1938 h 2365"/>
                <a:gd name="T106" fmla="*/ 2543 w 2611"/>
                <a:gd name="T107" fmla="*/ 1736 h 2365"/>
                <a:gd name="T108" fmla="*/ 2532 w 2611"/>
                <a:gd name="T109" fmla="*/ 1557 h 2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11" h="2365">
                  <a:moveTo>
                    <a:pt x="2476" y="1512"/>
                  </a:moveTo>
                  <a:lnTo>
                    <a:pt x="2476" y="1512"/>
                  </a:lnTo>
                  <a:lnTo>
                    <a:pt x="2476" y="1512"/>
                  </a:lnTo>
                  <a:lnTo>
                    <a:pt x="2476" y="1512"/>
                  </a:lnTo>
                  <a:lnTo>
                    <a:pt x="2476" y="1512"/>
                  </a:lnTo>
                  <a:lnTo>
                    <a:pt x="2465" y="1512"/>
                  </a:lnTo>
                  <a:lnTo>
                    <a:pt x="2465" y="1512"/>
                  </a:lnTo>
                  <a:lnTo>
                    <a:pt x="2465" y="1512"/>
                  </a:lnTo>
                  <a:lnTo>
                    <a:pt x="2465" y="1512"/>
                  </a:lnTo>
                  <a:lnTo>
                    <a:pt x="2465" y="1512"/>
                  </a:lnTo>
                  <a:lnTo>
                    <a:pt x="2454" y="1512"/>
                  </a:lnTo>
                  <a:lnTo>
                    <a:pt x="2454" y="1512"/>
                  </a:lnTo>
                  <a:lnTo>
                    <a:pt x="2454" y="1512"/>
                  </a:lnTo>
                  <a:cubicBezTo>
                    <a:pt x="2454" y="1512"/>
                    <a:pt x="2454" y="1512"/>
                    <a:pt x="2442" y="1501"/>
                  </a:cubicBezTo>
                  <a:cubicBezTo>
                    <a:pt x="2409" y="1479"/>
                    <a:pt x="2386" y="1467"/>
                    <a:pt x="2375" y="1490"/>
                  </a:cubicBezTo>
                  <a:cubicBezTo>
                    <a:pt x="2364" y="1523"/>
                    <a:pt x="2319" y="1523"/>
                    <a:pt x="2274" y="1523"/>
                  </a:cubicBezTo>
                  <a:cubicBezTo>
                    <a:pt x="2229" y="1523"/>
                    <a:pt x="2218" y="1512"/>
                    <a:pt x="2207" y="1490"/>
                  </a:cubicBezTo>
                  <a:cubicBezTo>
                    <a:pt x="2196" y="1479"/>
                    <a:pt x="2185" y="1467"/>
                    <a:pt x="2140" y="1479"/>
                  </a:cubicBezTo>
                  <a:cubicBezTo>
                    <a:pt x="2095" y="1501"/>
                    <a:pt x="2050" y="1501"/>
                    <a:pt x="2039" y="1501"/>
                  </a:cubicBezTo>
                  <a:cubicBezTo>
                    <a:pt x="2028" y="1501"/>
                    <a:pt x="2016" y="1490"/>
                    <a:pt x="2028" y="1467"/>
                  </a:cubicBezTo>
                  <a:cubicBezTo>
                    <a:pt x="2028" y="1445"/>
                    <a:pt x="2050" y="1434"/>
                    <a:pt x="2028" y="1434"/>
                  </a:cubicBezTo>
                  <a:cubicBezTo>
                    <a:pt x="2005" y="1422"/>
                    <a:pt x="2005" y="1400"/>
                    <a:pt x="2005" y="1377"/>
                  </a:cubicBezTo>
                  <a:cubicBezTo>
                    <a:pt x="2016" y="1355"/>
                    <a:pt x="1994" y="1344"/>
                    <a:pt x="1960" y="1344"/>
                  </a:cubicBezTo>
                  <a:cubicBezTo>
                    <a:pt x="1938" y="1355"/>
                    <a:pt x="1938" y="1344"/>
                    <a:pt x="1904" y="1310"/>
                  </a:cubicBezTo>
                  <a:cubicBezTo>
                    <a:pt x="1859" y="1277"/>
                    <a:pt x="1837" y="1243"/>
                    <a:pt x="1848" y="1277"/>
                  </a:cubicBezTo>
                  <a:cubicBezTo>
                    <a:pt x="1848" y="1310"/>
                    <a:pt x="1859" y="1344"/>
                    <a:pt x="1826" y="1333"/>
                  </a:cubicBezTo>
                  <a:cubicBezTo>
                    <a:pt x="1803" y="1333"/>
                    <a:pt x="1770" y="1288"/>
                    <a:pt x="1736" y="1310"/>
                  </a:cubicBezTo>
                  <a:cubicBezTo>
                    <a:pt x="1714" y="1333"/>
                    <a:pt x="1714" y="1321"/>
                    <a:pt x="1680" y="1333"/>
                  </a:cubicBezTo>
                  <a:cubicBezTo>
                    <a:pt x="1635" y="1333"/>
                    <a:pt x="1613" y="1333"/>
                    <a:pt x="1613" y="1299"/>
                  </a:cubicBezTo>
                  <a:cubicBezTo>
                    <a:pt x="1624" y="1277"/>
                    <a:pt x="1635" y="1232"/>
                    <a:pt x="1590" y="1243"/>
                  </a:cubicBezTo>
                  <a:cubicBezTo>
                    <a:pt x="1546" y="1254"/>
                    <a:pt x="1501" y="1254"/>
                    <a:pt x="1478" y="1232"/>
                  </a:cubicBezTo>
                  <a:cubicBezTo>
                    <a:pt x="1467" y="1221"/>
                    <a:pt x="1478" y="1187"/>
                    <a:pt x="1456" y="1176"/>
                  </a:cubicBezTo>
                  <a:cubicBezTo>
                    <a:pt x="1434" y="1176"/>
                    <a:pt x="1423" y="1108"/>
                    <a:pt x="1445" y="1086"/>
                  </a:cubicBezTo>
                  <a:cubicBezTo>
                    <a:pt x="1467" y="1064"/>
                    <a:pt x="1512" y="1041"/>
                    <a:pt x="1501" y="1030"/>
                  </a:cubicBezTo>
                  <a:cubicBezTo>
                    <a:pt x="1490" y="1008"/>
                    <a:pt x="1467" y="1030"/>
                    <a:pt x="1456" y="1008"/>
                  </a:cubicBezTo>
                  <a:cubicBezTo>
                    <a:pt x="1445" y="985"/>
                    <a:pt x="1456" y="963"/>
                    <a:pt x="1434" y="963"/>
                  </a:cubicBezTo>
                  <a:cubicBezTo>
                    <a:pt x="1411" y="963"/>
                    <a:pt x="1411" y="941"/>
                    <a:pt x="1411" y="929"/>
                  </a:cubicBezTo>
                  <a:cubicBezTo>
                    <a:pt x="1389" y="929"/>
                    <a:pt x="1378" y="918"/>
                    <a:pt x="1366" y="896"/>
                  </a:cubicBezTo>
                  <a:cubicBezTo>
                    <a:pt x="1344" y="873"/>
                    <a:pt x="1321" y="896"/>
                    <a:pt x="1321" y="929"/>
                  </a:cubicBezTo>
                  <a:cubicBezTo>
                    <a:pt x="1321" y="974"/>
                    <a:pt x="1333" y="985"/>
                    <a:pt x="1288" y="985"/>
                  </a:cubicBezTo>
                  <a:cubicBezTo>
                    <a:pt x="1232" y="997"/>
                    <a:pt x="1254" y="974"/>
                    <a:pt x="1243" y="952"/>
                  </a:cubicBezTo>
                  <a:cubicBezTo>
                    <a:pt x="1243" y="941"/>
                    <a:pt x="1210" y="941"/>
                    <a:pt x="1187" y="941"/>
                  </a:cubicBezTo>
                  <a:cubicBezTo>
                    <a:pt x="1176" y="941"/>
                    <a:pt x="1176" y="896"/>
                    <a:pt x="1187" y="873"/>
                  </a:cubicBezTo>
                  <a:cubicBezTo>
                    <a:pt x="1210" y="839"/>
                    <a:pt x="1198" y="828"/>
                    <a:pt x="1176" y="817"/>
                  </a:cubicBezTo>
                  <a:cubicBezTo>
                    <a:pt x="1165" y="817"/>
                    <a:pt x="1176" y="739"/>
                    <a:pt x="1176" y="705"/>
                  </a:cubicBezTo>
                  <a:cubicBezTo>
                    <a:pt x="1176" y="660"/>
                    <a:pt x="1187" y="638"/>
                    <a:pt x="1221" y="627"/>
                  </a:cubicBezTo>
                  <a:cubicBezTo>
                    <a:pt x="1265" y="627"/>
                    <a:pt x="1277" y="604"/>
                    <a:pt x="1254" y="593"/>
                  </a:cubicBezTo>
                  <a:cubicBezTo>
                    <a:pt x="1221" y="582"/>
                    <a:pt x="1210" y="582"/>
                    <a:pt x="1210" y="548"/>
                  </a:cubicBezTo>
                  <a:cubicBezTo>
                    <a:pt x="1210" y="503"/>
                    <a:pt x="1210" y="526"/>
                    <a:pt x="1176" y="481"/>
                  </a:cubicBezTo>
                  <a:cubicBezTo>
                    <a:pt x="1142" y="448"/>
                    <a:pt x="1154" y="324"/>
                    <a:pt x="1165" y="290"/>
                  </a:cubicBezTo>
                  <a:cubicBezTo>
                    <a:pt x="1176" y="268"/>
                    <a:pt x="1165" y="246"/>
                    <a:pt x="1131" y="224"/>
                  </a:cubicBezTo>
                  <a:cubicBezTo>
                    <a:pt x="1109" y="202"/>
                    <a:pt x="1120" y="168"/>
                    <a:pt x="1131" y="146"/>
                  </a:cubicBezTo>
                  <a:cubicBezTo>
                    <a:pt x="1142" y="123"/>
                    <a:pt x="1120" y="101"/>
                    <a:pt x="1075" y="56"/>
                  </a:cubicBezTo>
                  <a:cubicBezTo>
                    <a:pt x="1030" y="22"/>
                    <a:pt x="996" y="0"/>
                    <a:pt x="996" y="0"/>
                  </a:cubicBezTo>
                  <a:cubicBezTo>
                    <a:pt x="985" y="22"/>
                    <a:pt x="974" y="56"/>
                    <a:pt x="952" y="112"/>
                  </a:cubicBezTo>
                  <a:cubicBezTo>
                    <a:pt x="885" y="213"/>
                    <a:pt x="851" y="290"/>
                    <a:pt x="828" y="302"/>
                  </a:cubicBezTo>
                  <a:cubicBezTo>
                    <a:pt x="795" y="302"/>
                    <a:pt x="740" y="268"/>
                    <a:pt x="740" y="313"/>
                  </a:cubicBezTo>
                  <a:cubicBezTo>
                    <a:pt x="750" y="358"/>
                    <a:pt x="750" y="380"/>
                    <a:pt x="740" y="403"/>
                  </a:cubicBezTo>
                  <a:cubicBezTo>
                    <a:pt x="729" y="425"/>
                    <a:pt x="605" y="537"/>
                    <a:pt x="549" y="593"/>
                  </a:cubicBezTo>
                  <a:cubicBezTo>
                    <a:pt x="504" y="638"/>
                    <a:pt x="392" y="739"/>
                    <a:pt x="392" y="739"/>
                  </a:cubicBezTo>
                  <a:cubicBezTo>
                    <a:pt x="392" y="739"/>
                    <a:pt x="381" y="739"/>
                    <a:pt x="370" y="728"/>
                  </a:cubicBezTo>
                  <a:cubicBezTo>
                    <a:pt x="348" y="716"/>
                    <a:pt x="314" y="694"/>
                    <a:pt x="314" y="716"/>
                  </a:cubicBezTo>
                  <a:cubicBezTo>
                    <a:pt x="303" y="739"/>
                    <a:pt x="269" y="705"/>
                    <a:pt x="258" y="750"/>
                  </a:cubicBezTo>
                  <a:cubicBezTo>
                    <a:pt x="258" y="795"/>
                    <a:pt x="269" y="806"/>
                    <a:pt x="224" y="828"/>
                  </a:cubicBezTo>
                  <a:cubicBezTo>
                    <a:pt x="191" y="851"/>
                    <a:pt x="135" y="862"/>
                    <a:pt x="112" y="851"/>
                  </a:cubicBezTo>
                  <a:cubicBezTo>
                    <a:pt x="90" y="839"/>
                    <a:pt x="56" y="795"/>
                    <a:pt x="34" y="806"/>
                  </a:cubicBezTo>
                  <a:cubicBezTo>
                    <a:pt x="11" y="806"/>
                    <a:pt x="0" y="862"/>
                    <a:pt x="11" y="1008"/>
                  </a:cubicBezTo>
                  <a:cubicBezTo>
                    <a:pt x="22" y="1153"/>
                    <a:pt x="22" y="1165"/>
                    <a:pt x="56" y="1187"/>
                  </a:cubicBezTo>
                  <a:cubicBezTo>
                    <a:pt x="90" y="1210"/>
                    <a:pt x="135" y="1210"/>
                    <a:pt x="157" y="1265"/>
                  </a:cubicBezTo>
                  <a:cubicBezTo>
                    <a:pt x="168" y="1310"/>
                    <a:pt x="168" y="1344"/>
                    <a:pt x="213" y="1344"/>
                  </a:cubicBezTo>
                  <a:cubicBezTo>
                    <a:pt x="247" y="1355"/>
                    <a:pt x="325" y="1355"/>
                    <a:pt x="359" y="1389"/>
                  </a:cubicBezTo>
                  <a:cubicBezTo>
                    <a:pt x="392" y="1434"/>
                    <a:pt x="448" y="1434"/>
                    <a:pt x="482" y="1422"/>
                  </a:cubicBezTo>
                  <a:cubicBezTo>
                    <a:pt x="504" y="1400"/>
                    <a:pt x="493" y="1366"/>
                    <a:pt x="516" y="1355"/>
                  </a:cubicBezTo>
                  <a:cubicBezTo>
                    <a:pt x="538" y="1333"/>
                    <a:pt x="583" y="1288"/>
                    <a:pt x="617" y="1299"/>
                  </a:cubicBezTo>
                  <a:cubicBezTo>
                    <a:pt x="650" y="1299"/>
                    <a:pt x="661" y="1299"/>
                    <a:pt x="661" y="1355"/>
                  </a:cubicBezTo>
                  <a:cubicBezTo>
                    <a:pt x="661" y="1400"/>
                    <a:pt x="706" y="1434"/>
                    <a:pt x="684" y="1467"/>
                  </a:cubicBezTo>
                  <a:cubicBezTo>
                    <a:pt x="661" y="1512"/>
                    <a:pt x="628" y="1523"/>
                    <a:pt x="639" y="1568"/>
                  </a:cubicBezTo>
                  <a:cubicBezTo>
                    <a:pt x="650" y="1613"/>
                    <a:pt x="661" y="1680"/>
                    <a:pt x="650" y="1736"/>
                  </a:cubicBezTo>
                  <a:cubicBezTo>
                    <a:pt x="628" y="1781"/>
                    <a:pt x="583" y="1848"/>
                    <a:pt x="560" y="1882"/>
                  </a:cubicBezTo>
                  <a:cubicBezTo>
                    <a:pt x="560" y="1893"/>
                    <a:pt x="549" y="1915"/>
                    <a:pt x="538" y="1927"/>
                  </a:cubicBezTo>
                  <a:lnTo>
                    <a:pt x="549" y="1927"/>
                  </a:lnTo>
                  <a:cubicBezTo>
                    <a:pt x="549" y="1927"/>
                    <a:pt x="806" y="1915"/>
                    <a:pt x="851" y="1938"/>
                  </a:cubicBezTo>
                  <a:cubicBezTo>
                    <a:pt x="885" y="1960"/>
                    <a:pt x="1052" y="2095"/>
                    <a:pt x="1086" y="2117"/>
                  </a:cubicBezTo>
                  <a:cubicBezTo>
                    <a:pt x="1109" y="2151"/>
                    <a:pt x="1142" y="2139"/>
                    <a:pt x="1176" y="2106"/>
                  </a:cubicBezTo>
                  <a:cubicBezTo>
                    <a:pt x="1221" y="2072"/>
                    <a:pt x="1333" y="1972"/>
                    <a:pt x="1366" y="1994"/>
                  </a:cubicBezTo>
                  <a:cubicBezTo>
                    <a:pt x="1400" y="2005"/>
                    <a:pt x="1411" y="2050"/>
                    <a:pt x="1434" y="2072"/>
                  </a:cubicBezTo>
                  <a:cubicBezTo>
                    <a:pt x="1445" y="2083"/>
                    <a:pt x="1523" y="2128"/>
                    <a:pt x="1602" y="2139"/>
                  </a:cubicBezTo>
                  <a:cubicBezTo>
                    <a:pt x="1669" y="2151"/>
                    <a:pt x="1658" y="2151"/>
                    <a:pt x="1680" y="2117"/>
                  </a:cubicBezTo>
                  <a:cubicBezTo>
                    <a:pt x="1703" y="2083"/>
                    <a:pt x="1736" y="2050"/>
                    <a:pt x="1759" y="2072"/>
                  </a:cubicBezTo>
                  <a:cubicBezTo>
                    <a:pt x="1781" y="2095"/>
                    <a:pt x="1859" y="2173"/>
                    <a:pt x="1859" y="2173"/>
                  </a:cubicBezTo>
                  <a:cubicBezTo>
                    <a:pt x="1859" y="2173"/>
                    <a:pt x="1938" y="2139"/>
                    <a:pt x="1949" y="2117"/>
                  </a:cubicBezTo>
                  <a:cubicBezTo>
                    <a:pt x="1960" y="2095"/>
                    <a:pt x="1949" y="2072"/>
                    <a:pt x="1983" y="2072"/>
                  </a:cubicBezTo>
                  <a:cubicBezTo>
                    <a:pt x="2016" y="2072"/>
                    <a:pt x="2039" y="2061"/>
                    <a:pt x="2039" y="2028"/>
                  </a:cubicBezTo>
                  <a:cubicBezTo>
                    <a:pt x="2039" y="1994"/>
                    <a:pt x="2095" y="1983"/>
                    <a:pt x="2095" y="2016"/>
                  </a:cubicBezTo>
                  <a:cubicBezTo>
                    <a:pt x="2095" y="2039"/>
                    <a:pt x="2106" y="2083"/>
                    <a:pt x="2117" y="2095"/>
                  </a:cubicBezTo>
                  <a:cubicBezTo>
                    <a:pt x="2128" y="2106"/>
                    <a:pt x="2106" y="2196"/>
                    <a:pt x="2117" y="2229"/>
                  </a:cubicBezTo>
                  <a:cubicBezTo>
                    <a:pt x="2128" y="2263"/>
                    <a:pt x="2151" y="2296"/>
                    <a:pt x="2173" y="2274"/>
                  </a:cubicBezTo>
                  <a:cubicBezTo>
                    <a:pt x="2185" y="2240"/>
                    <a:pt x="2229" y="2240"/>
                    <a:pt x="2241" y="2285"/>
                  </a:cubicBezTo>
                  <a:cubicBezTo>
                    <a:pt x="2263" y="2319"/>
                    <a:pt x="2263" y="2341"/>
                    <a:pt x="2308" y="2341"/>
                  </a:cubicBezTo>
                  <a:cubicBezTo>
                    <a:pt x="2352" y="2341"/>
                    <a:pt x="2375" y="2364"/>
                    <a:pt x="2409" y="2341"/>
                  </a:cubicBezTo>
                  <a:cubicBezTo>
                    <a:pt x="2454" y="2319"/>
                    <a:pt x="2476" y="2285"/>
                    <a:pt x="2442" y="2285"/>
                  </a:cubicBezTo>
                  <a:cubicBezTo>
                    <a:pt x="2420" y="2274"/>
                    <a:pt x="2386" y="2229"/>
                    <a:pt x="2409" y="2229"/>
                  </a:cubicBezTo>
                  <a:cubicBezTo>
                    <a:pt x="2442" y="2218"/>
                    <a:pt x="2532" y="2184"/>
                    <a:pt x="2532" y="2184"/>
                  </a:cubicBezTo>
                  <a:cubicBezTo>
                    <a:pt x="2532" y="2184"/>
                    <a:pt x="2521" y="2117"/>
                    <a:pt x="2498" y="2106"/>
                  </a:cubicBezTo>
                  <a:cubicBezTo>
                    <a:pt x="2476" y="2095"/>
                    <a:pt x="2442" y="1994"/>
                    <a:pt x="2454" y="1994"/>
                  </a:cubicBezTo>
                  <a:cubicBezTo>
                    <a:pt x="2476" y="1983"/>
                    <a:pt x="2543" y="1972"/>
                    <a:pt x="2543" y="1938"/>
                  </a:cubicBezTo>
                  <a:cubicBezTo>
                    <a:pt x="2543" y="1904"/>
                    <a:pt x="2554" y="1870"/>
                    <a:pt x="2532" y="1870"/>
                  </a:cubicBezTo>
                  <a:cubicBezTo>
                    <a:pt x="2498" y="1870"/>
                    <a:pt x="2498" y="1759"/>
                    <a:pt x="2543" y="1736"/>
                  </a:cubicBezTo>
                  <a:cubicBezTo>
                    <a:pt x="2588" y="1703"/>
                    <a:pt x="2610" y="1624"/>
                    <a:pt x="2599" y="1590"/>
                  </a:cubicBezTo>
                  <a:cubicBezTo>
                    <a:pt x="2588" y="1568"/>
                    <a:pt x="2565" y="1568"/>
                    <a:pt x="2532" y="1557"/>
                  </a:cubicBezTo>
                  <a:cubicBezTo>
                    <a:pt x="2510" y="1557"/>
                    <a:pt x="2487" y="1534"/>
                    <a:pt x="2476" y="151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2" name="Freeform 141"/>
            <p:cNvSpPr>
              <a:spLocks noChangeArrowheads="1"/>
            </p:cNvSpPr>
            <p:nvPr/>
          </p:nvSpPr>
          <p:spPr bwMode="auto">
            <a:xfrm>
              <a:off x="4881563" y="3986213"/>
              <a:ext cx="577850" cy="492125"/>
            </a:xfrm>
            <a:custGeom>
              <a:avLst/>
              <a:gdLst>
                <a:gd name="T0" fmla="*/ 1064 w 1603"/>
                <a:gd name="T1" fmla="*/ 1020 h 1369"/>
                <a:gd name="T2" fmla="*/ 1064 w 1603"/>
                <a:gd name="T3" fmla="*/ 1020 h 1369"/>
                <a:gd name="T4" fmla="*/ 1042 w 1603"/>
                <a:gd name="T5" fmla="*/ 863 h 1369"/>
                <a:gd name="T6" fmla="*/ 1019 w 1603"/>
                <a:gd name="T7" fmla="*/ 819 h 1369"/>
                <a:gd name="T8" fmla="*/ 986 w 1603"/>
                <a:gd name="T9" fmla="*/ 785 h 1369"/>
                <a:gd name="T10" fmla="*/ 986 w 1603"/>
                <a:gd name="T11" fmla="*/ 706 h 1369"/>
                <a:gd name="T12" fmla="*/ 1064 w 1603"/>
                <a:gd name="T13" fmla="*/ 617 h 1369"/>
                <a:gd name="T14" fmla="*/ 1075 w 1603"/>
                <a:gd name="T15" fmla="*/ 650 h 1369"/>
                <a:gd name="T16" fmla="*/ 1165 w 1603"/>
                <a:gd name="T17" fmla="*/ 650 h 1369"/>
                <a:gd name="T18" fmla="*/ 1210 w 1603"/>
                <a:gd name="T19" fmla="*/ 606 h 1369"/>
                <a:gd name="T20" fmla="*/ 1266 w 1603"/>
                <a:gd name="T21" fmla="*/ 617 h 1369"/>
                <a:gd name="T22" fmla="*/ 1299 w 1603"/>
                <a:gd name="T23" fmla="*/ 606 h 1369"/>
                <a:gd name="T24" fmla="*/ 1344 w 1603"/>
                <a:gd name="T25" fmla="*/ 572 h 1369"/>
                <a:gd name="T26" fmla="*/ 1344 w 1603"/>
                <a:gd name="T27" fmla="*/ 482 h 1369"/>
                <a:gd name="T28" fmla="*/ 1378 w 1603"/>
                <a:gd name="T29" fmla="*/ 449 h 1369"/>
                <a:gd name="T30" fmla="*/ 1445 w 1603"/>
                <a:gd name="T31" fmla="*/ 426 h 1369"/>
                <a:gd name="T32" fmla="*/ 1490 w 1603"/>
                <a:gd name="T33" fmla="*/ 460 h 1369"/>
                <a:gd name="T34" fmla="*/ 1557 w 1603"/>
                <a:gd name="T35" fmla="*/ 404 h 1369"/>
                <a:gd name="T36" fmla="*/ 1591 w 1603"/>
                <a:gd name="T37" fmla="*/ 359 h 1369"/>
                <a:gd name="T38" fmla="*/ 1512 w 1603"/>
                <a:gd name="T39" fmla="*/ 348 h 1369"/>
                <a:gd name="T40" fmla="*/ 1490 w 1603"/>
                <a:gd name="T41" fmla="*/ 224 h 1369"/>
                <a:gd name="T42" fmla="*/ 1434 w 1603"/>
                <a:gd name="T43" fmla="*/ 224 h 1369"/>
                <a:gd name="T44" fmla="*/ 1266 w 1603"/>
                <a:gd name="T45" fmla="*/ 157 h 1369"/>
                <a:gd name="T46" fmla="*/ 1198 w 1603"/>
                <a:gd name="T47" fmla="*/ 79 h 1369"/>
                <a:gd name="T48" fmla="*/ 1008 w 1603"/>
                <a:gd name="T49" fmla="*/ 191 h 1369"/>
                <a:gd name="T50" fmla="*/ 918 w 1603"/>
                <a:gd name="T51" fmla="*/ 202 h 1369"/>
                <a:gd name="T52" fmla="*/ 683 w 1603"/>
                <a:gd name="T53" fmla="*/ 23 h 1369"/>
                <a:gd name="T54" fmla="*/ 381 w 1603"/>
                <a:gd name="T55" fmla="*/ 12 h 1369"/>
                <a:gd name="T56" fmla="*/ 370 w 1603"/>
                <a:gd name="T57" fmla="*/ 12 h 1369"/>
                <a:gd name="T58" fmla="*/ 359 w 1603"/>
                <a:gd name="T59" fmla="*/ 34 h 1369"/>
                <a:gd name="T60" fmla="*/ 314 w 1603"/>
                <a:gd name="T61" fmla="*/ 135 h 1369"/>
                <a:gd name="T62" fmla="*/ 314 w 1603"/>
                <a:gd name="T63" fmla="*/ 258 h 1369"/>
                <a:gd name="T64" fmla="*/ 292 w 1603"/>
                <a:gd name="T65" fmla="*/ 348 h 1369"/>
                <a:gd name="T66" fmla="*/ 213 w 1603"/>
                <a:gd name="T67" fmla="*/ 437 h 1369"/>
                <a:gd name="T68" fmla="*/ 123 w 1603"/>
                <a:gd name="T69" fmla="*/ 572 h 1369"/>
                <a:gd name="T70" fmla="*/ 34 w 1603"/>
                <a:gd name="T71" fmla="*/ 684 h 1369"/>
                <a:gd name="T72" fmla="*/ 11 w 1603"/>
                <a:gd name="T73" fmla="*/ 740 h 1369"/>
                <a:gd name="T74" fmla="*/ 34 w 1603"/>
                <a:gd name="T75" fmla="*/ 785 h 1369"/>
                <a:gd name="T76" fmla="*/ 79 w 1603"/>
                <a:gd name="T77" fmla="*/ 852 h 1369"/>
                <a:gd name="T78" fmla="*/ 34 w 1603"/>
                <a:gd name="T79" fmla="*/ 919 h 1369"/>
                <a:gd name="T80" fmla="*/ 0 w 1603"/>
                <a:gd name="T81" fmla="*/ 1020 h 1369"/>
                <a:gd name="T82" fmla="*/ 79 w 1603"/>
                <a:gd name="T83" fmla="*/ 1065 h 1369"/>
                <a:gd name="T84" fmla="*/ 135 w 1603"/>
                <a:gd name="T85" fmla="*/ 1144 h 1369"/>
                <a:gd name="T86" fmla="*/ 269 w 1603"/>
                <a:gd name="T87" fmla="*/ 1132 h 1369"/>
                <a:gd name="T88" fmla="*/ 381 w 1603"/>
                <a:gd name="T89" fmla="*/ 1065 h 1369"/>
                <a:gd name="T90" fmla="*/ 460 w 1603"/>
                <a:gd name="T91" fmla="*/ 1144 h 1369"/>
                <a:gd name="T92" fmla="*/ 437 w 1603"/>
                <a:gd name="T93" fmla="*/ 1199 h 1369"/>
                <a:gd name="T94" fmla="*/ 460 w 1603"/>
                <a:gd name="T95" fmla="*/ 1267 h 1369"/>
                <a:gd name="T96" fmla="*/ 538 w 1603"/>
                <a:gd name="T97" fmla="*/ 1289 h 1369"/>
                <a:gd name="T98" fmla="*/ 604 w 1603"/>
                <a:gd name="T99" fmla="*/ 1255 h 1369"/>
                <a:gd name="T100" fmla="*/ 694 w 1603"/>
                <a:gd name="T101" fmla="*/ 1222 h 1369"/>
                <a:gd name="T102" fmla="*/ 739 w 1603"/>
                <a:gd name="T103" fmla="*/ 1300 h 1369"/>
                <a:gd name="T104" fmla="*/ 806 w 1603"/>
                <a:gd name="T105" fmla="*/ 1334 h 1369"/>
                <a:gd name="T106" fmla="*/ 873 w 1603"/>
                <a:gd name="T107" fmla="*/ 1345 h 1369"/>
                <a:gd name="T108" fmla="*/ 929 w 1603"/>
                <a:gd name="T109" fmla="*/ 1345 h 1369"/>
                <a:gd name="T110" fmla="*/ 1042 w 1603"/>
                <a:gd name="T111" fmla="*/ 1323 h 1369"/>
                <a:gd name="T112" fmla="*/ 1109 w 1603"/>
                <a:gd name="T113" fmla="*/ 1300 h 1369"/>
                <a:gd name="T114" fmla="*/ 1142 w 1603"/>
                <a:gd name="T115" fmla="*/ 1255 h 1369"/>
                <a:gd name="T116" fmla="*/ 1142 w 1603"/>
                <a:gd name="T117" fmla="*/ 1188 h 1369"/>
                <a:gd name="T118" fmla="*/ 1153 w 1603"/>
                <a:gd name="T119" fmla="*/ 1121 h 1369"/>
                <a:gd name="T120" fmla="*/ 1120 w 1603"/>
                <a:gd name="T121" fmla="*/ 1043 h 1369"/>
                <a:gd name="T122" fmla="*/ 1064 w 1603"/>
                <a:gd name="T123" fmla="*/ 1020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03" h="1369">
                  <a:moveTo>
                    <a:pt x="1064" y="1020"/>
                  </a:moveTo>
                  <a:lnTo>
                    <a:pt x="1064" y="1020"/>
                  </a:lnTo>
                  <a:cubicBezTo>
                    <a:pt x="1064" y="1009"/>
                    <a:pt x="1053" y="863"/>
                    <a:pt x="1042" y="863"/>
                  </a:cubicBezTo>
                  <a:cubicBezTo>
                    <a:pt x="1019" y="852"/>
                    <a:pt x="1008" y="830"/>
                    <a:pt x="1019" y="819"/>
                  </a:cubicBezTo>
                  <a:cubicBezTo>
                    <a:pt x="1030" y="807"/>
                    <a:pt x="1030" y="785"/>
                    <a:pt x="986" y="785"/>
                  </a:cubicBezTo>
                  <a:cubicBezTo>
                    <a:pt x="952" y="785"/>
                    <a:pt x="963" y="718"/>
                    <a:pt x="986" y="706"/>
                  </a:cubicBezTo>
                  <a:cubicBezTo>
                    <a:pt x="1019" y="695"/>
                    <a:pt x="1064" y="617"/>
                    <a:pt x="1064" y="617"/>
                  </a:cubicBezTo>
                  <a:cubicBezTo>
                    <a:pt x="1064" y="617"/>
                    <a:pt x="1064" y="628"/>
                    <a:pt x="1075" y="650"/>
                  </a:cubicBezTo>
                  <a:cubicBezTo>
                    <a:pt x="1097" y="662"/>
                    <a:pt x="1142" y="662"/>
                    <a:pt x="1165" y="650"/>
                  </a:cubicBezTo>
                  <a:cubicBezTo>
                    <a:pt x="1187" y="628"/>
                    <a:pt x="1187" y="595"/>
                    <a:pt x="1210" y="606"/>
                  </a:cubicBezTo>
                  <a:cubicBezTo>
                    <a:pt x="1221" y="606"/>
                    <a:pt x="1232" y="617"/>
                    <a:pt x="1266" y="617"/>
                  </a:cubicBezTo>
                  <a:cubicBezTo>
                    <a:pt x="1299" y="628"/>
                    <a:pt x="1299" y="639"/>
                    <a:pt x="1299" y="606"/>
                  </a:cubicBezTo>
                  <a:cubicBezTo>
                    <a:pt x="1299" y="572"/>
                    <a:pt x="1322" y="572"/>
                    <a:pt x="1344" y="572"/>
                  </a:cubicBezTo>
                  <a:cubicBezTo>
                    <a:pt x="1366" y="583"/>
                    <a:pt x="1355" y="527"/>
                    <a:pt x="1344" y="482"/>
                  </a:cubicBezTo>
                  <a:cubicBezTo>
                    <a:pt x="1344" y="437"/>
                    <a:pt x="1355" y="426"/>
                    <a:pt x="1378" y="449"/>
                  </a:cubicBezTo>
                  <a:cubicBezTo>
                    <a:pt x="1411" y="471"/>
                    <a:pt x="1434" y="415"/>
                    <a:pt x="1445" y="426"/>
                  </a:cubicBezTo>
                  <a:cubicBezTo>
                    <a:pt x="1456" y="437"/>
                    <a:pt x="1467" y="449"/>
                    <a:pt x="1490" y="460"/>
                  </a:cubicBezTo>
                  <a:cubicBezTo>
                    <a:pt x="1512" y="471"/>
                    <a:pt x="1523" y="426"/>
                    <a:pt x="1557" y="404"/>
                  </a:cubicBezTo>
                  <a:cubicBezTo>
                    <a:pt x="1591" y="381"/>
                    <a:pt x="1602" y="381"/>
                    <a:pt x="1591" y="359"/>
                  </a:cubicBezTo>
                  <a:cubicBezTo>
                    <a:pt x="1568" y="337"/>
                    <a:pt x="1512" y="348"/>
                    <a:pt x="1512" y="348"/>
                  </a:cubicBezTo>
                  <a:cubicBezTo>
                    <a:pt x="1490" y="224"/>
                    <a:pt x="1490" y="224"/>
                    <a:pt x="1490" y="224"/>
                  </a:cubicBezTo>
                  <a:cubicBezTo>
                    <a:pt x="1479" y="236"/>
                    <a:pt x="1467" y="224"/>
                    <a:pt x="1434" y="224"/>
                  </a:cubicBezTo>
                  <a:cubicBezTo>
                    <a:pt x="1355" y="213"/>
                    <a:pt x="1277" y="168"/>
                    <a:pt x="1266" y="157"/>
                  </a:cubicBezTo>
                  <a:cubicBezTo>
                    <a:pt x="1243" y="135"/>
                    <a:pt x="1232" y="90"/>
                    <a:pt x="1198" y="79"/>
                  </a:cubicBezTo>
                  <a:cubicBezTo>
                    <a:pt x="1165" y="57"/>
                    <a:pt x="1053" y="157"/>
                    <a:pt x="1008" y="191"/>
                  </a:cubicBezTo>
                  <a:cubicBezTo>
                    <a:pt x="974" y="224"/>
                    <a:pt x="941" y="236"/>
                    <a:pt x="918" y="202"/>
                  </a:cubicBezTo>
                  <a:cubicBezTo>
                    <a:pt x="884" y="180"/>
                    <a:pt x="717" y="45"/>
                    <a:pt x="683" y="23"/>
                  </a:cubicBezTo>
                  <a:cubicBezTo>
                    <a:pt x="638" y="0"/>
                    <a:pt x="381" y="12"/>
                    <a:pt x="381" y="12"/>
                  </a:cubicBezTo>
                  <a:lnTo>
                    <a:pt x="370" y="12"/>
                  </a:lnTo>
                  <a:cubicBezTo>
                    <a:pt x="370" y="23"/>
                    <a:pt x="359" y="34"/>
                    <a:pt x="359" y="34"/>
                  </a:cubicBezTo>
                  <a:cubicBezTo>
                    <a:pt x="359" y="45"/>
                    <a:pt x="336" y="90"/>
                    <a:pt x="314" y="135"/>
                  </a:cubicBezTo>
                  <a:cubicBezTo>
                    <a:pt x="303" y="168"/>
                    <a:pt x="292" y="236"/>
                    <a:pt x="314" y="258"/>
                  </a:cubicBezTo>
                  <a:cubicBezTo>
                    <a:pt x="336" y="281"/>
                    <a:pt x="314" y="325"/>
                    <a:pt x="292" y="348"/>
                  </a:cubicBezTo>
                  <a:cubicBezTo>
                    <a:pt x="280" y="381"/>
                    <a:pt x="247" y="393"/>
                    <a:pt x="213" y="437"/>
                  </a:cubicBezTo>
                  <a:cubicBezTo>
                    <a:pt x="191" y="493"/>
                    <a:pt x="168" y="550"/>
                    <a:pt x="123" y="572"/>
                  </a:cubicBezTo>
                  <a:cubicBezTo>
                    <a:pt x="90" y="595"/>
                    <a:pt x="56" y="639"/>
                    <a:pt x="34" y="684"/>
                  </a:cubicBezTo>
                  <a:cubicBezTo>
                    <a:pt x="11" y="740"/>
                    <a:pt x="34" y="729"/>
                    <a:pt x="11" y="740"/>
                  </a:cubicBezTo>
                  <a:cubicBezTo>
                    <a:pt x="0" y="762"/>
                    <a:pt x="23" y="785"/>
                    <a:pt x="34" y="785"/>
                  </a:cubicBezTo>
                  <a:cubicBezTo>
                    <a:pt x="56" y="785"/>
                    <a:pt x="79" y="830"/>
                    <a:pt x="79" y="852"/>
                  </a:cubicBezTo>
                  <a:cubicBezTo>
                    <a:pt x="79" y="863"/>
                    <a:pt x="56" y="886"/>
                    <a:pt x="34" y="919"/>
                  </a:cubicBezTo>
                  <a:cubicBezTo>
                    <a:pt x="11" y="953"/>
                    <a:pt x="0" y="1009"/>
                    <a:pt x="0" y="1020"/>
                  </a:cubicBezTo>
                  <a:cubicBezTo>
                    <a:pt x="0" y="1020"/>
                    <a:pt x="79" y="1009"/>
                    <a:pt x="79" y="1065"/>
                  </a:cubicBezTo>
                  <a:cubicBezTo>
                    <a:pt x="90" y="1110"/>
                    <a:pt x="90" y="1155"/>
                    <a:pt x="135" y="1144"/>
                  </a:cubicBezTo>
                  <a:cubicBezTo>
                    <a:pt x="180" y="1144"/>
                    <a:pt x="247" y="1155"/>
                    <a:pt x="269" y="1132"/>
                  </a:cubicBezTo>
                  <a:cubicBezTo>
                    <a:pt x="280" y="1110"/>
                    <a:pt x="325" y="1065"/>
                    <a:pt x="381" y="1065"/>
                  </a:cubicBezTo>
                  <a:cubicBezTo>
                    <a:pt x="449" y="1065"/>
                    <a:pt x="471" y="1121"/>
                    <a:pt x="460" y="1144"/>
                  </a:cubicBezTo>
                  <a:cubicBezTo>
                    <a:pt x="460" y="1177"/>
                    <a:pt x="415" y="1188"/>
                    <a:pt x="437" y="1199"/>
                  </a:cubicBezTo>
                  <a:cubicBezTo>
                    <a:pt x="449" y="1222"/>
                    <a:pt x="460" y="1244"/>
                    <a:pt x="460" y="1267"/>
                  </a:cubicBezTo>
                  <a:cubicBezTo>
                    <a:pt x="449" y="1289"/>
                    <a:pt x="516" y="1278"/>
                    <a:pt x="538" y="1289"/>
                  </a:cubicBezTo>
                  <a:cubicBezTo>
                    <a:pt x="549" y="1312"/>
                    <a:pt x="582" y="1278"/>
                    <a:pt x="604" y="1255"/>
                  </a:cubicBezTo>
                  <a:cubicBezTo>
                    <a:pt x="627" y="1222"/>
                    <a:pt x="660" y="1199"/>
                    <a:pt x="694" y="1222"/>
                  </a:cubicBezTo>
                  <a:cubicBezTo>
                    <a:pt x="728" y="1244"/>
                    <a:pt x="705" y="1289"/>
                    <a:pt x="739" y="1300"/>
                  </a:cubicBezTo>
                  <a:cubicBezTo>
                    <a:pt x="773" y="1300"/>
                    <a:pt x="784" y="1323"/>
                    <a:pt x="806" y="1334"/>
                  </a:cubicBezTo>
                  <a:cubicBezTo>
                    <a:pt x="828" y="1345"/>
                    <a:pt x="851" y="1323"/>
                    <a:pt x="873" y="1345"/>
                  </a:cubicBezTo>
                  <a:cubicBezTo>
                    <a:pt x="884" y="1368"/>
                    <a:pt x="907" y="1368"/>
                    <a:pt x="929" y="1345"/>
                  </a:cubicBezTo>
                  <a:cubicBezTo>
                    <a:pt x="952" y="1323"/>
                    <a:pt x="1019" y="1312"/>
                    <a:pt x="1042" y="1323"/>
                  </a:cubicBezTo>
                  <a:cubicBezTo>
                    <a:pt x="1064" y="1345"/>
                    <a:pt x="1086" y="1323"/>
                    <a:pt x="1109" y="1300"/>
                  </a:cubicBezTo>
                  <a:cubicBezTo>
                    <a:pt x="1120" y="1289"/>
                    <a:pt x="1153" y="1267"/>
                    <a:pt x="1142" y="1255"/>
                  </a:cubicBezTo>
                  <a:cubicBezTo>
                    <a:pt x="1131" y="1244"/>
                    <a:pt x="1131" y="1199"/>
                    <a:pt x="1142" y="1188"/>
                  </a:cubicBezTo>
                  <a:cubicBezTo>
                    <a:pt x="1142" y="1166"/>
                    <a:pt x="1153" y="1144"/>
                    <a:pt x="1153" y="1121"/>
                  </a:cubicBezTo>
                  <a:cubicBezTo>
                    <a:pt x="1153" y="1121"/>
                    <a:pt x="1131" y="1054"/>
                    <a:pt x="1120" y="1043"/>
                  </a:cubicBezTo>
                  <a:cubicBezTo>
                    <a:pt x="1109" y="1020"/>
                    <a:pt x="1053" y="1031"/>
                    <a:pt x="1064" y="102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3" name="Freeform 142"/>
            <p:cNvSpPr>
              <a:spLocks noChangeArrowheads="1"/>
            </p:cNvSpPr>
            <p:nvPr/>
          </p:nvSpPr>
          <p:spPr bwMode="auto">
            <a:xfrm>
              <a:off x="5511800" y="4676775"/>
              <a:ext cx="201613" cy="190500"/>
            </a:xfrm>
            <a:custGeom>
              <a:avLst/>
              <a:gdLst>
                <a:gd name="T0" fmla="*/ 470 w 561"/>
                <a:gd name="T1" fmla="*/ 89 h 527"/>
                <a:gd name="T2" fmla="*/ 470 w 561"/>
                <a:gd name="T3" fmla="*/ 89 h 527"/>
                <a:gd name="T4" fmla="*/ 403 w 561"/>
                <a:gd name="T5" fmla="*/ 22 h 527"/>
                <a:gd name="T6" fmla="*/ 358 w 561"/>
                <a:gd name="T7" fmla="*/ 11 h 527"/>
                <a:gd name="T8" fmla="*/ 291 w 561"/>
                <a:gd name="T9" fmla="*/ 22 h 527"/>
                <a:gd name="T10" fmla="*/ 179 w 561"/>
                <a:gd name="T11" fmla="*/ 0 h 527"/>
                <a:gd name="T12" fmla="*/ 112 w 561"/>
                <a:gd name="T13" fmla="*/ 0 h 527"/>
                <a:gd name="T14" fmla="*/ 112 w 561"/>
                <a:gd name="T15" fmla="*/ 112 h 527"/>
                <a:gd name="T16" fmla="*/ 78 w 561"/>
                <a:gd name="T17" fmla="*/ 134 h 527"/>
                <a:gd name="T18" fmla="*/ 0 w 561"/>
                <a:gd name="T19" fmla="*/ 190 h 527"/>
                <a:gd name="T20" fmla="*/ 0 w 561"/>
                <a:gd name="T21" fmla="*/ 291 h 527"/>
                <a:gd name="T22" fmla="*/ 22 w 561"/>
                <a:gd name="T23" fmla="*/ 325 h 527"/>
                <a:gd name="T24" fmla="*/ 67 w 561"/>
                <a:gd name="T25" fmla="*/ 369 h 527"/>
                <a:gd name="T26" fmla="*/ 112 w 561"/>
                <a:gd name="T27" fmla="*/ 437 h 527"/>
                <a:gd name="T28" fmla="*/ 167 w 561"/>
                <a:gd name="T29" fmla="*/ 459 h 527"/>
                <a:gd name="T30" fmla="*/ 280 w 561"/>
                <a:gd name="T31" fmla="*/ 493 h 527"/>
                <a:gd name="T32" fmla="*/ 291 w 561"/>
                <a:gd name="T33" fmla="*/ 526 h 527"/>
                <a:gd name="T34" fmla="*/ 313 w 561"/>
                <a:gd name="T35" fmla="*/ 493 h 527"/>
                <a:gd name="T36" fmla="*/ 403 w 561"/>
                <a:gd name="T37" fmla="*/ 448 h 527"/>
                <a:gd name="T38" fmla="*/ 448 w 561"/>
                <a:gd name="T39" fmla="*/ 403 h 527"/>
                <a:gd name="T40" fmla="*/ 538 w 561"/>
                <a:gd name="T41" fmla="*/ 448 h 527"/>
                <a:gd name="T42" fmla="*/ 526 w 561"/>
                <a:gd name="T43" fmla="*/ 358 h 527"/>
                <a:gd name="T44" fmla="*/ 504 w 561"/>
                <a:gd name="T45" fmla="*/ 291 h 527"/>
                <a:gd name="T46" fmla="*/ 515 w 561"/>
                <a:gd name="T47" fmla="*/ 168 h 527"/>
                <a:gd name="T48" fmla="*/ 549 w 561"/>
                <a:gd name="T49" fmla="*/ 112 h 527"/>
                <a:gd name="T50" fmla="*/ 560 w 561"/>
                <a:gd name="T51" fmla="*/ 56 h 527"/>
                <a:gd name="T52" fmla="*/ 470 w 561"/>
                <a:gd name="T53" fmla="*/ 89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1" h="527">
                  <a:moveTo>
                    <a:pt x="470" y="89"/>
                  </a:moveTo>
                  <a:lnTo>
                    <a:pt x="470" y="89"/>
                  </a:lnTo>
                  <a:cubicBezTo>
                    <a:pt x="436" y="67"/>
                    <a:pt x="414" y="45"/>
                    <a:pt x="403" y="22"/>
                  </a:cubicBezTo>
                  <a:cubicBezTo>
                    <a:pt x="380" y="0"/>
                    <a:pt x="369" y="0"/>
                    <a:pt x="358" y="11"/>
                  </a:cubicBezTo>
                  <a:cubicBezTo>
                    <a:pt x="347" y="22"/>
                    <a:pt x="325" y="0"/>
                    <a:pt x="291" y="22"/>
                  </a:cubicBezTo>
                  <a:cubicBezTo>
                    <a:pt x="269" y="45"/>
                    <a:pt x="224" y="0"/>
                    <a:pt x="179" y="0"/>
                  </a:cubicBezTo>
                  <a:cubicBezTo>
                    <a:pt x="123" y="0"/>
                    <a:pt x="112" y="0"/>
                    <a:pt x="112" y="0"/>
                  </a:cubicBezTo>
                  <a:cubicBezTo>
                    <a:pt x="112" y="0"/>
                    <a:pt x="112" y="100"/>
                    <a:pt x="112" y="112"/>
                  </a:cubicBezTo>
                  <a:cubicBezTo>
                    <a:pt x="112" y="134"/>
                    <a:pt x="100" y="145"/>
                    <a:pt x="78" y="134"/>
                  </a:cubicBezTo>
                  <a:cubicBezTo>
                    <a:pt x="56" y="123"/>
                    <a:pt x="0" y="168"/>
                    <a:pt x="0" y="190"/>
                  </a:cubicBezTo>
                  <a:cubicBezTo>
                    <a:pt x="0" y="213"/>
                    <a:pt x="0" y="258"/>
                    <a:pt x="0" y="291"/>
                  </a:cubicBezTo>
                  <a:cubicBezTo>
                    <a:pt x="11" y="302"/>
                    <a:pt x="22" y="313"/>
                    <a:pt x="22" y="325"/>
                  </a:cubicBezTo>
                  <a:cubicBezTo>
                    <a:pt x="33" y="347"/>
                    <a:pt x="67" y="336"/>
                    <a:pt x="67" y="369"/>
                  </a:cubicBezTo>
                  <a:cubicBezTo>
                    <a:pt x="67" y="403"/>
                    <a:pt x="78" y="448"/>
                    <a:pt x="112" y="437"/>
                  </a:cubicBezTo>
                  <a:cubicBezTo>
                    <a:pt x="145" y="437"/>
                    <a:pt x="134" y="459"/>
                    <a:pt x="167" y="459"/>
                  </a:cubicBezTo>
                  <a:cubicBezTo>
                    <a:pt x="201" y="459"/>
                    <a:pt x="257" y="459"/>
                    <a:pt x="280" y="493"/>
                  </a:cubicBezTo>
                  <a:cubicBezTo>
                    <a:pt x="291" y="504"/>
                    <a:pt x="291" y="515"/>
                    <a:pt x="291" y="526"/>
                  </a:cubicBezTo>
                  <a:cubicBezTo>
                    <a:pt x="302" y="526"/>
                    <a:pt x="313" y="515"/>
                    <a:pt x="313" y="493"/>
                  </a:cubicBezTo>
                  <a:cubicBezTo>
                    <a:pt x="325" y="471"/>
                    <a:pt x="392" y="471"/>
                    <a:pt x="403" y="448"/>
                  </a:cubicBezTo>
                  <a:cubicBezTo>
                    <a:pt x="414" y="426"/>
                    <a:pt x="414" y="403"/>
                    <a:pt x="448" y="403"/>
                  </a:cubicBezTo>
                  <a:cubicBezTo>
                    <a:pt x="470" y="414"/>
                    <a:pt x="526" y="459"/>
                    <a:pt x="538" y="448"/>
                  </a:cubicBezTo>
                  <a:cubicBezTo>
                    <a:pt x="549" y="437"/>
                    <a:pt x="549" y="369"/>
                    <a:pt x="526" y="358"/>
                  </a:cubicBezTo>
                  <a:cubicBezTo>
                    <a:pt x="504" y="347"/>
                    <a:pt x="526" y="313"/>
                    <a:pt x="504" y="291"/>
                  </a:cubicBezTo>
                  <a:cubicBezTo>
                    <a:pt x="481" y="269"/>
                    <a:pt x="493" y="179"/>
                    <a:pt x="515" y="168"/>
                  </a:cubicBezTo>
                  <a:cubicBezTo>
                    <a:pt x="538" y="145"/>
                    <a:pt x="549" y="134"/>
                    <a:pt x="549" y="112"/>
                  </a:cubicBezTo>
                  <a:cubicBezTo>
                    <a:pt x="560" y="100"/>
                    <a:pt x="560" y="78"/>
                    <a:pt x="560" y="56"/>
                  </a:cubicBezTo>
                  <a:cubicBezTo>
                    <a:pt x="538" y="67"/>
                    <a:pt x="504" y="100"/>
                    <a:pt x="470" y="8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4" name="Freeform 143"/>
            <p:cNvSpPr>
              <a:spLocks noChangeArrowheads="1"/>
            </p:cNvSpPr>
            <p:nvPr/>
          </p:nvSpPr>
          <p:spPr bwMode="auto">
            <a:xfrm>
              <a:off x="5527675" y="4525963"/>
              <a:ext cx="120650" cy="166687"/>
            </a:xfrm>
            <a:custGeom>
              <a:avLst/>
              <a:gdLst>
                <a:gd name="T0" fmla="*/ 314 w 337"/>
                <a:gd name="T1" fmla="*/ 336 h 461"/>
                <a:gd name="T2" fmla="*/ 314 w 337"/>
                <a:gd name="T3" fmla="*/ 336 h 461"/>
                <a:gd name="T4" fmla="*/ 325 w 337"/>
                <a:gd name="T5" fmla="*/ 291 h 461"/>
                <a:gd name="T6" fmla="*/ 292 w 337"/>
                <a:gd name="T7" fmla="*/ 224 h 461"/>
                <a:gd name="T8" fmla="*/ 236 w 337"/>
                <a:gd name="T9" fmla="*/ 157 h 461"/>
                <a:gd name="T10" fmla="*/ 202 w 337"/>
                <a:gd name="T11" fmla="*/ 112 h 461"/>
                <a:gd name="T12" fmla="*/ 202 w 337"/>
                <a:gd name="T13" fmla="*/ 45 h 461"/>
                <a:gd name="T14" fmla="*/ 157 w 337"/>
                <a:gd name="T15" fmla="*/ 34 h 461"/>
                <a:gd name="T16" fmla="*/ 135 w 337"/>
                <a:gd name="T17" fmla="*/ 101 h 461"/>
                <a:gd name="T18" fmla="*/ 112 w 337"/>
                <a:gd name="T19" fmla="*/ 135 h 461"/>
                <a:gd name="T20" fmla="*/ 56 w 337"/>
                <a:gd name="T21" fmla="*/ 213 h 461"/>
                <a:gd name="T22" fmla="*/ 12 w 337"/>
                <a:gd name="T23" fmla="*/ 258 h 461"/>
                <a:gd name="T24" fmla="*/ 34 w 337"/>
                <a:gd name="T25" fmla="*/ 325 h 461"/>
                <a:gd name="T26" fmla="*/ 68 w 337"/>
                <a:gd name="T27" fmla="*/ 415 h 461"/>
                <a:gd name="T28" fmla="*/ 135 w 337"/>
                <a:gd name="T29" fmla="*/ 415 h 461"/>
                <a:gd name="T30" fmla="*/ 247 w 337"/>
                <a:gd name="T31" fmla="*/ 437 h 461"/>
                <a:gd name="T32" fmla="*/ 314 w 337"/>
                <a:gd name="T33" fmla="*/ 426 h 461"/>
                <a:gd name="T34" fmla="*/ 336 w 337"/>
                <a:gd name="T35" fmla="*/ 415 h 461"/>
                <a:gd name="T36" fmla="*/ 314 w 337"/>
                <a:gd name="T37" fmla="*/ 336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461">
                  <a:moveTo>
                    <a:pt x="314" y="336"/>
                  </a:moveTo>
                  <a:lnTo>
                    <a:pt x="314" y="336"/>
                  </a:lnTo>
                  <a:cubicBezTo>
                    <a:pt x="336" y="325"/>
                    <a:pt x="336" y="325"/>
                    <a:pt x="325" y="291"/>
                  </a:cubicBezTo>
                  <a:cubicBezTo>
                    <a:pt x="314" y="247"/>
                    <a:pt x="336" y="224"/>
                    <a:pt x="292" y="224"/>
                  </a:cubicBezTo>
                  <a:cubicBezTo>
                    <a:pt x="258" y="213"/>
                    <a:pt x="236" y="191"/>
                    <a:pt x="236" y="157"/>
                  </a:cubicBezTo>
                  <a:cubicBezTo>
                    <a:pt x="236" y="124"/>
                    <a:pt x="225" y="112"/>
                    <a:pt x="202" y="112"/>
                  </a:cubicBezTo>
                  <a:cubicBezTo>
                    <a:pt x="180" y="112"/>
                    <a:pt x="202" y="67"/>
                    <a:pt x="202" y="45"/>
                  </a:cubicBezTo>
                  <a:cubicBezTo>
                    <a:pt x="191" y="34"/>
                    <a:pt x="146" y="0"/>
                    <a:pt x="157" y="34"/>
                  </a:cubicBezTo>
                  <a:cubicBezTo>
                    <a:pt x="157" y="67"/>
                    <a:pt x="146" y="101"/>
                    <a:pt x="135" y="101"/>
                  </a:cubicBezTo>
                  <a:cubicBezTo>
                    <a:pt x="112" y="112"/>
                    <a:pt x="101" y="101"/>
                    <a:pt x="112" y="135"/>
                  </a:cubicBezTo>
                  <a:cubicBezTo>
                    <a:pt x="112" y="179"/>
                    <a:pt x="79" y="213"/>
                    <a:pt x="56" y="213"/>
                  </a:cubicBezTo>
                  <a:cubicBezTo>
                    <a:pt x="34" y="224"/>
                    <a:pt x="12" y="235"/>
                    <a:pt x="12" y="258"/>
                  </a:cubicBezTo>
                  <a:cubicBezTo>
                    <a:pt x="0" y="280"/>
                    <a:pt x="0" y="291"/>
                    <a:pt x="34" y="325"/>
                  </a:cubicBezTo>
                  <a:cubicBezTo>
                    <a:pt x="68" y="348"/>
                    <a:pt x="68" y="415"/>
                    <a:pt x="68" y="415"/>
                  </a:cubicBezTo>
                  <a:cubicBezTo>
                    <a:pt x="68" y="415"/>
                    <a:pt x="79" y="415"/>
                    <a:pt x="135" y="415"/>
                  </a:cubicBezTo>
                  <a:cubicBezTo>
                    <a:pt x="180" y="415"/>
                    <a:pt x="225" y="460"/>
                    <a:pt x="247" y="437"/>
                  </a:cubicBezTo>
                  <a:cubicBezTo>
                    <a:pt x="281" y="415"/>
                    <a:pt x="303" y="437"/>
                    <a:pt x="314" y="426"/>
                  </a:cubicBezTo>
                  <a:cubicBezTo>
                    <a:pt x="325" y="415"/>
                    <a:pt x="336" y="415"/>
                    <a:pt x="336" y="415"/>
                  </a:cubicBezTo>
                  <a:cubicBezTo>
                    <a:pt x="336" y="415"/>
                    <a:pt x="303" y="359"/>
                    <a:pt x="314" y="3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5" name="Freeform 144"/>
            <p:cNvSpPr>
              <a:spLocks noChangeArrowheads="1"/>
            </p:cNvSpPr>
            <p:nvPr/>
          </p:nvSpPr>
          <p:spPr bwMode="auto">
            <a:xfrm>
              <a:off x="4483100" y="4349750"/>
              <a:ext cx="887413" cy="649288"/>
            </a:xfrm>
            <a:custGeom>
              <a:avLst/>
              <a:gdLst>
                <a:gd name="T0" fmla="*/ 1053 w 2465"/>
                <a:gd name="T1" fmla="*/ 1614 h 1805"/>
                <a:gd name="T2" fmla="*/ 1244 w 2465"/>
                <a:gd name="T3" fmla="*/ 1546 h 1805"/>
                <a:gd name="T4" fmla="*/ 1255 w 2465"/>
                <a:gd name="T5" fmla="*/ 1345 h 1805"/>
                <a:gd name="T6" fmla="*/ 1378 w 2465"/>
                <a:gd name="T7" fmla="*/ 1277 h 1805"/>
                <a:gd name="T8" fmla="*/ 1602 w 2465"/>
                <a:gd name="T9" fmla="*/ 1334 h 1805"/>
                <a:gd name="T10" fmla="*/ 1870 w 2465"/>
                <a:gd name="T11" fmla="*/ 1379 h 1805"/>
                <a:gd name="T12" fmla="*/ 2038 w 2465"/>
                <a:gd name="T13" fmla="*/ 1423 h 1805"/>
                <a:gd name="T14" fmla="*/ 2016 w 2465"/>
                <a:gd name="T15" fmla="*/ 1322 h 1805"/>
                <a:gd name="T16" fmla="*/ 1971 w 2465"/>
                <a:gd name="T17" fmla="*/ 1166 h 1805"/>
                <a:gd name="T18" fmla="*/ 2038 w 2465"/>
                <a:gd name="T19" fmla="*/ 1110 h 1805"/>
                <a:gd name="T20" fmla="*/ 2262 w 2465"/>
                <a:gd name="T21" fmla="*/ 885 h 1805"/>
                <a:gd name="T22" fmla="*/ 2352 w 2465"/>
                <a:gd name="T23" fmla="*/ 684 h 1805"/>
                <a:gd name="T24" fmla="*/ 2319 w 2465"/>
                <a:gd name="T25" fmla="*/ 538 h 1805"/>
                <a:gd name="T26" fmla="*/ 2408 w 2465"/>
                <a:gd name="T27" fmla="*/ 437 h 1805"/>
                <a:gd name="T28" fmla="*/ 2442 w 2465"/>
                <a:gd name="T29" fmla="*/ 325 h 1805"/>
                <a:gd name="T30" fmla="*/ 2419 w 2465"/>
                <a:gd name="T31" fmla="*/ 213 h 1805"/>
                <a:gd name="T32" fmla="*/ 2262 w 2465"/>
                <a:gd name="T33" fmla="*/ 112 h 1805"/>
                <a:gd name="T34" fmla="*/ 2251 w 2465"/>
                <a:gd name="T35" fmla="*/ 246 h 1805"/>
                <a:gd name="T36" fmla="*/ 2151 w 2465"/>
                <a:gd name="T37" fmla="*/ 314 h 1805"/>
                <a:gd name="T38" fmla="*/ 1982 w 2465"/>
                <a:gd name="T39" fmla="*/ 336 h 1805"/>
                <a:gd name="T40" fmla="*/ 1848 w 2465"/>
                <a:gd name="T41" fmla="*/ 291 h 1805"/>
                <a:gd name="T42" fmla="*/ 1713 w 2465"/>
                <a:gd name="T43" fmla="*/ 246 h 1805"/>
                <a:gd name="T44" fmla="*/ 1569 w 2465"/>
                <a:gd name="T45" fmla="*/ 258 h 1805"/>
                <a:gd name="T46" fmla="*/ 1569 w 2465"/>
                <a:gd name="T47" fmla="*/ 135 h 1805"/>
                <a:gd name="T48" fmla="*/ 1378 w 2465"/>
                <a:gd name="T49" fmla="*/ 123 h 1805"/>
                <a:gd name="T50" fmla="*/ 1188 w 2465"/>
                <a:gd name="T51" fmla="*/ 56 h 1805"/>
                <a:gd name="T52" fmla="*/ 1053 w 2465"/>
                <a:gd name="T53" fmla="*/ 34 h 1805"/>
                <a:gd name="T54" fmla="*/ 896 w 2465"/>
                <a:gd name="T55" fmla="*/ 45 h 1805"/>
                <a:gd name="T56" fmla="*/ 784 w 2465"/>
                <a:gd name="T57" fmla="*/ 101 h 1805"/>
                <a:gd name="T58" fmla="*/ 638 w 2465"/>
                <a:gd name="T59" fmla="*/ 168 h 1805"/>
                <a:gd name="T60" fmla="*/ 482 w 2465"/>
                <a:gd name="T61" fmla="*/ 213 h 1805"/>
                <a:gd name="T62" fmla="*/ 515 w 2465"/>
                <a:gd name="T63" fmla="*/ 314 h 1805"/>
                <a:gd name="T64" fmla="*/ 650 w 2465"/>
                <a:gd name="T65" fmla="*/ 336 h 1805"/>
                <a:gd name="T66" fmla="*/ 650 w 2465"/>
                <a:gd name="T67" fmla="*/ 403 h 1805"/>
                <a:gd name="T68" fmla="*/ 627 w 2465"/>
                <a:gd name="T69" fmla="*/ 538 h 1805"/>
                <a:gd name="T70" fmla="*/ 717 w 2465"/>
                <a:gd name="T71" fmla="*/ 617 h 1805"/>
                <a:gd name="T72" fmla="*/ 796 w 2465"/>
                <a:gd name="T73" fmla="*/ 695 h 1805"/>
                <a:gd name="T74" fmla="*/ 683 w 2465"/>
                <a:gd name="T75" fmla="*/ 852 h 1805"/>
                <a:gd name="T76" fmla="*/ 571 w 2465"/>
                <a:gd name="T77" fmla="*/ 874 h 1805"/>
                <a:gd name="T78" fmla="*/ 470 w 2465"/>
                <a:gd name="T79" fmla="*/ 964 h 1805"/>
                <a:gd name="T80" fmla="*/ 392 w 2465"/>
                <a:gd name="T81" fmla="*/ 1053 h 1805"/>
                <a:gd name="T82" fmla="*/ 291 w 2465"/>
                <a:gd name="T83" fmla="*/ 986 h 1805"/>
                <a:gd name="T84" fmla="*/ 157 w 2465"/>
                <a:gd name="T85" fmla="*/ 1065 h 1805"/>
                <a:gd name="T86" fmla="*/ 0 w 2465"/>
                <a:gd name="T87" fmla="*/ 1210 h 1805"/>
                <a:gd name="T88" fmla="*/ 22 w 2465"/>
                <a:gd name="T89" fmla="*/ 1255 h 1805"/>
                <a:gd name="T90" fmla="*/ 325 w 2465"/>
                <a:gd name="T91" fmla="*/ 1535 h 1805"/>
                <a:gd name="T92" fmla="*/ 963 w 2465"/>
                <a:gd name="T93" fmla="*/ 1782 h 1805"/>
                <a:gd name="T94" fmla="*/ 1098 w 2465"/>
                <a:gd name="T95" fmla="*/ 1759 h 1805"/>
                <a:gd name="T96" fmla="*/ 1053 w 2465"/>
                <a:gd name="T97" fmla="*/ 1614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65" h="1805">
                  <a:moveTo>
                    <a:pt x="1053" y="1614"/>
                  </a:moveTo>
                  <a:lnTo>
                    <a:pt x="1053" y="1614"/>
                  </a:lnTo>
                  <a:cubicBezTo>
                    <a:pt x="1065" y="1580"/>
                    <a:pt x="1143" y="1603"/>
                    <a:pt x="1154" y="1580"/>
                  </a:cubicBezTo>
                  <a:cubicBezTo>
                    <a:pt x="1165" y="1569"/>
                    <a:pt x="1199" y="1535"/>
                    <a:pt x="1244" y="1546"/>
                  </a:cubicBezTo>
                  <a:cubicBezTo>
                    <a:pt x="1300" y="1558"/>
                    <a:pt x="1289" y="1502"/>
                    <a:pt x="1266" y="1479"/>
                  </a:cubicBezTo>
                  <a:cubicBezTo>
                    <a:pt x="1232" y="1457"/>
                    <a:pt x="1244" y="1401"/>
                    <a:pt x="1255" y="1345"/>
                  </a:cubicBezTo>
                  <a:cubicBezTo>
                    <a:pt x="1255" y="1289"/>
                    <a:pt x="1266" y="1277"/>
                    <a:pt x="1289" y="1289"/>
                  </a:cubicBezTo>
                  <a:cubicBezTo>
                    <a:pt x="1322" y="1289"/>
                    <a:pt x="1356" y="1277"/>
                    <a:pt x="1378" y="1277"/>
                  </a:cubicBezTo>
                  <a:cubicBezTo>
                    <a:pt x="1412" y="1266"/>
                    <a:pt x="1468" y="1322"/>
                    <a:pt x="1490" y="1356"/>
                  </a:cubicBezTo>
                  <a:cubicBezTo>
                    <a:pt x="1501" y="1379"/>
                    <a:pt x="1558" y="1356"/>
                    <a:pt x="1602" y="1334"/>
                  </a:cubicBezTo>
                  <a:cubicBezTo>
                    <a:pt x="1647" y="1300"/>
                    <a:pt x="1769" y="1311"/>
                    <a:pt x="1803" y="1311"/>
                  </a:cubicBezTo>
                  <a:cubicBezTo>
                    <a:pt x="1837" y="1311"/>
                    <a:pt x="1837" y="1367"/>
                    <a:pt x="1870" y="1379"/>
                  </a:cubicBezTo>
                  <a:cubicBezTo>
                    <a:pt x="1893" y="1390"/>
                    <a:pt x="1949" y="1356"/>
                    <a:pt x="1971" y="1356"/>
                  </a:cubicBezTo>
                  <a:cubicBezTo>
                    <a:pt x="1982" y="1356"/>
                    <a:pt x="2005" y="1390"/>
                    <a:pt x="2038" y="1423"/>
                  </a:cubicBezTo>
                  <a:cubicBezTo>
                    <a:pt x="2083" y="1457"/>
                    <a:pt x="2095" y="1423"/>
                    <a:pt x="2095" y="1379"/>
                  </a:cubicBezTo>
                  <a:cubicBezTo>
                    <a:pt x="2095" y="1345"/>
                    <a:pt x="2050" y="1334"/>
                    <a:pt x="2016" y="1322"/>
                  </a:cubicBezTo>
                  <a:cubicBezTo>
                    <a:pt x="1982" y="1300"/>
                    <a:pt x="2005" y="1255"/>
                    <a:pt x="1982" y="1233"/>
                  </a:cubicBezTo>
                  <a:cubicBezTo>
                    <a:pt x="1960" y="1210"/>
                    <a:pt x="1993" y="1177"/>
                    <a:pt x="1971" y="1166"/>
                  </a:cubicBezTo>
                  <a:cubicBezTo>
                    <a:pt x="1937" y="1154"/>
                    <a:pt x="1960" y="1110"/>
                    <a:pt x="1982" y="1110"/>
                  </a:cubicBezTo>
                  <a:cubicBezTo>
                    <a:pt x="2005" y="1110"/>
                    <a:pt x="2027" y="1132"/>
                    <a:pt x="2038" y="1110"/>
                  </a:cubicBezTo>
                  <a:cubicBezTo>
                    <a:pt x="2050" y="1098"/>
                    <a:pt x="2072" y="1110"/>
                    <a:pt x="2106" y="1076"/>
                  </a:cubicBezTo>
                  <a:cubicBezTo>
                    <a:pt x="2128" y="1042"/>
                    <a:pt x="2240" y="897"/>
                    <a:pt x="2262" y="885"/>
                  </a:cubicBezTo>
                  <a:cubicBezTo>
                    <a:pt x="2296" y="874"/>
                    <a:pt x="2307" y="829"/>
                    <a:pt x="2285" y="784"/>
                  </a:cubicBezTo>
                  <a:cubicBezTo>
                    <a:pt x="2274" y="740"/>
                    <a:pt x="2330" y="695"/>
                    <a:pt x="2352" y="684"/>
                  </a:cubicBezTo>
                  <a:cubicBezTo>
                    <a:pt x="2386" y="672"/>
                    <a:pt x="2408" y="639"/>
                    <a:pt x="2386" y="605"/>
                  </a:cubicBezTo>
                  <a:cubicBezTo>
                    <a:pt x="2375" y="583"/>
                    <a:pt x="2330" y="560"/>
                    <a:pt x="2319" y="538"/>
                  </a:cubicBezTo>
                  <a:cubicBezTo>
                    <a:pt x="2307" y="504"/>
                    <a:pt x="2352" y="482"/>
                    <a:pt x="2375" y="482"/>
                  </a:cubicBezTo>
                  <a:cubicBezTo>
                    <a:pt x="2397" y="482"/>
                    <a:pt x="2419" y="459"/>
                    <a:pt x="2408" y="437"/>
                  </a:cubicBezTo>
                  <a:cubicBezTo>
                    <a:pt x="2408" y="426"/>
                    <a:pt x="2431" y="392"/>
                    <a:pt x="2442" y="381"/>
                  </a:cubicBezTo>
                  <a:cubicBezTo>
                    <a:pt x="2464" y="370"/>
                    <a:pt x="2464" y="336"/>
                    <a:pt x="2442" y="325"/>
                  </a:cubicBezTo>
                  <a:cubicBezTo>
                    <a:pt x="2408" y="314"/>
                    <a:pt x="2408" y="258"/>
                    <a:pt x="2419" y="258"/>
                  </a:cubicBezTo>
                  <a:cubicBezTo>
                    <a:pt x="2442" y="246"/>
                    <a:pt x="2442" y="235"/>
                    <a:pt x="2419" y="213"/>
                  </a:cubicBezTo>
                  <a:cubicBezTo>
                    <a:pt x="2397" y="202"/>
                    <a:pt x="2386" y="190"/>
                    <a:pt x="2341" y="157"/>
                  </a:cubicBezTo>
                  <a:cubicBezTo>
                    <a:pt x="2307" y="123"/>
                    <a:pt x="2262" y="79"/>
                    <a:pt x="2262" y="112"/>
                  </a:cubicBezTo>
                  <a:cubicBezTo>
                    <a:pt x="2262" y="135"/>
                    <a:pt x="2251" y="157"/>
                    <a:pt x="2251" y="179"/>
                  </a:cubicBezTo>
                  <a:cubicBezTo>
                    <a:pt x="2240" y="190"/>
                    <a:pt x="2240" y="235"/>
                    <a:pt x="2251" y="246"/>
                  </a:cubicBezTo>
                  <a:cubicBezTo>
                    <a:pt x="2262" y="258"/>
                    <a:pt x="2229" y="280"/>
                    <a:pt x="2218" y="291"/>
                  </a:cubicBezTo>
                  <a:cubicBezTo>
                    <a:pt x="2195" y="314"/>
                    <a:pt x="2173" y="336"/>
                    <a:pt x="2151" y="314"/>
                  </a:cubicBezTo>
                  <a:cubicBezTo>
                    <a:pt x="2128" y="303"/>
                    <a:pt x="2061" y="314"/>
                    <a:pt x="2038" y="336"/>
                  </a:cubicBezTo>
                  <a:cubicBezTo>
                    <a:pt x="2016" y="359"/>
                    <a:pt x="1993" y="359"/>
                    <a:pt x="1982" y="336"/>
                  </a:cubicBezTo>
                  <a:cubicBezTo>
                    <a:pt x="1960" y="314"/>
                    <a:pt x="1937" y="336"/>
                    <a:pt x="1915" y="325"/>
                  </a:cubicBezTo>
                  <a:cubicBezTo>
                    <a:pt x="1893" y="314"/>
                    <a:pt x="1882" y="291"/>
                    <a:pt x="1848" y="291"/>
                  </a:cubicBezTo>
                  <a:cubicBezTo>
                    <a:pt x="1814" y="280"/>
                    <a:pt x="1837" y="235"/>
                    <a:pt x="1803" y="213"/>
                  </a:cubicBezTo>
                  <a:cubicBezTo>
                    <a:pt x="1769" y="190"/>
                    <a:pt x="1736" y="213"/>
                    <a:pt x="1713" y="246"/>
                  </a:cubicBezTo>
                  <a:cubicBezTo>
                    <a:pt x="1691" y="269"/>
                    <a:pt x="1658" y="303"/>
                    <a:pt x="1647" y="280"/>
                  </a:cubicBezTo>
                  <a:cubicBezTo>
                    <a:pt x="1625" y="269"/>
                    <a:pt x="1558" y="280"/>
                    <a:pt x="1569" y="258"/>
                  </a:cubicBezTo>
                  <a:cubicBezTo>
                    <a:pt x="1569" y="235"/>
                    <a:pt x="1558" y="213"/>
                    <a:pt x="1546" y="190"/>
                  </a:cubicBezTo>
                  <a:cubicBezTo>
                    <a:pt x="1524" y="179"/>
                    <a:pt x="1569" y="168"/>
                    <a:pt x="1569" y="135"/>
                  </a:cubicBezTo>
                  <a:cubicBezTo>
                    <a:pt x="1580" y="112"/>
                    <a:pt x="1558" y="56"/>
                    <a:pt x="1490" y="56"/>
                  </a:cubicBezTo>
                  <a:cubicBezTo>
                    <a:pt x="1434" y="56"/>
                    <a:pt x="1389" y="101"/>
                    <a:pt x="1378" y="123"/>
                  </a:cubicBezTo>
                  <a:cubicBezTo>
                    <a:pt x="1356" y="146"/>
                    <a:pt x="1289" y="135"/>
                    <a:pt x="1244" y="135"/>
                  </a:cubicBezTo>
                  <a:cubicBezTo>
                    <a:pt x="1199" y="146"/>
                    <a:pt x="1199" y="101"/>
                    <a:pt x="1188" y="56"/>
                  </a:cubicBezTo>
                  <a:cubicBezTo>
                    <a:pt x="1188" y="0"/>
                    <a:pt x="1109" y="11"/>
                    <a:pt x="1109" y="11"/>
                  </a:cubicBezTo>
                  <a:cubicBezTo>
                    <a:pt x="1109" y="22"/>
                    <a:pt x="1076" y="0"/>
                    <a:pt x="1053" y="34"/>
                  </a:cubicBezTo>
                  <a:cubicBezTo>
                    <a:pt x="1020" y="67"/>
                    <a:pt x="1020" y="34"/>
                    <a:pt x="986" y="34"/>
                  </a:cubicBezTo>
                  <a:cubicBezTo>
                    <a:pt x="952" y="34"/>
                    <a:pt x="919" y="45"/>
                    <a:pt x="896" y="45"/>
                  </a:cubicBezTo>
                  <a:cubicBezTo>
                    <a:pt x="863" y="56"/>
                    <a:pt x="840" y="34"/>
                    <a:pt x="829" y="34"/>
                  </a:cubicBezTo>
                  <a:cubicBezTo>
                    <a:pt x="818" y="34"/>
                    <a:pt x="796" y="67"/>
                    <a:pt x="784" y="101"/>
                  </a:cubicBezTo>
                  <a:cubicBezTo>
                    <a:pt x="784" y="123"/>
                    <a:pt x="751" y="90"/>
                    <a:pt x="728" y="123"/>
                  </a:cubicBezTo>
                  <a:cubicBezTo>
                    <a:pt x="706" y="157"/>
                    <a:pt x="672" y="190"/>
                    <a:pt x="638" y="168"/>
                  </a:cubicBezTo>
                  <a:cubicBezTo>
                    <a:pt x="605" y="135"/>
                    <a:pt x="571" y="123"/>
                    <a:pt x="538" y="135"/>
                  </a:cubicBezTo>
                  <a:cubicBezTo>
                    <a:pt x="515" y="146"/>
                    <a:pt x="493" y="157"/>
                    <a:pt x="482" y="213"/>
                  </a:cubicBezTo>
                  <a:cubicBezTo>
                    <a:pt x="470" y="258"/>
                    <a:pt x="425" y="291"/>
                    <a:pt x="459" y="314"/>
                  </a:cubicBezTo>
                  <a:cubicBezTo>
                    <a:pt x="482" y="336"/>
                    <a:pt x="482" y="336"/>
                    <a:pt x="515" y="314"/>
                  </a:cubicBezTo>
                  <a:cubicBezTo>
                    <a:pt x="538" y="291"/>
                    <a:pt x="560" y="291"/>
                    <a:pt x="583" y="314"/>
                  </a:cubicBezTo>
                  <a:cubicBezTo>
                    <a:pt x="605" y="336"/>
                    <a:pt x="627" y="336"/>
                    <a:pt x="650" y="336"/>
                  </a:cubicBezTo>
                  <a:cubicBezTo>
                    <a:pt x="683" y="325"/>
                    <a:pt x="694" y="359"/>
                    <a:pt x="694" y="381"/>
                  </a:cubicBezTo>
                  <a:cubicBezTo>
                    <a:pt x="694" y="403"/>
                    <a:pt x="672" y="403"/>
                    <a:pt x="650" y="403"/>
                  </a:cubicBezTo>
                  <a:cubicBezTo>
                    <a:pt x="627" y="403"/>
                    <a:pt x="627" y="415"/>
                    <a:pt x="616" y="459"/>
                  </a:cubicBezTo>
                  <a:cubicBezTo>
                    <a:pt x="616" y="504"/>
                    <a:pt x="605" y="538"/>
                    <a:pt x="627" y="538"/>
                  </a:cubicBezTo>
                  <a:cubicBezTo>
                    <a:pt x="650" y="538"/>
                    <a:pt x="661" y="572"/>
                    <a:pt x="672" y="605"/>
                  </a:cubicBezTo>
                  <a:cubicBezTo>
                    <a:pt x="683" y="639"/>
                    <a:pt x="694" y="639"/>
                    <a:pt x="717" y="617"/>
                  </a:cubicBezTo>
                  <a:cubicBezTo>
                    <a:pt x="728" y="594"/>
                    <a:pt x="762" y="594"/>
                    <a:pt x="784" y="605"/>
                  </a:cubicBezTo>
                  <a:cubicBezTo>
                    <a:pt x="807" y="617"/>
                    <a:pt x="807" y="650"/>
                    <a:pt x="796" y="695"/>
                  </a:cubicBezTo>
                  <a:cubicBezTo>
                    <a:pt x="784" y="740"/>
                    <a:pt x="751" y="784"/>
                    <a:pt x="739" y="818"/>
                  </a:cubicBezTo>
                  <a:cubicBezTo>
                    <a:pt x="728" y="852"/>
                    <a:pt x="694" y="874"/>
                    <a:pt x="683" y="852"/>
                  </a:cubicBezTo>
                  <a:cubicBezTo>
                    <a:pt x="661" y="829"/>
                    <a:pt x="650" y="818"/>
                    <a:pt x="627" y="841"/>
                  </a:cubicBezTo>
                  <a:cubicBezTo>
                    <a:pt x="616" y="863"/>
                    <a:pt x="605" y="874"/>
                    <a:pt x="571" y="874"/>
                  </a:cubicBezTo>
                  <a:cubicBezTo>
                    <a:pt x="549" y="863"/>
                    <a:pt x="515" y="874"/>
                    <a:pt x="515" y="897"/>
                  </a:cubicBezTo>
                  <a:cubicBezTo>
                    <a:pt x="515" y="919"/>
                    <a:pt x="504" y="953"/>
                    <a:pt x="470" y="964"/>
                  </a:cubicBezTo>
                  <a:cubicBezTo>
                    <a:pt x="448" y="964"/>
                    <a:pt x="437" y="975"/>
                    <a:pt x="437" y="1008"/>
                  </a:cubicBezTo>
                  <a:cubicBezTo>
                    <a:pt x="437" y="1031"/>
                    <a:pt x="392" y="1076"/>
                    <a:pt x="392" y="1053"/>
                  </a:cubicBezTo>
                  <a:cubicBezTo>
                    <a:pt x="392" y="1031"/>
                    <a:pt x="381" y="975"/>
                    <a:pt x="358" y="986"/>
                  </a:cubicBezTo>
                  <a:cubicBezTo>
                    <a:pt x="336" y="986"/>
                    <a:pt x="302" y="964"/>
                    <a:pt x="291" y="986"/>
                  </a:cubicBezTo>
                  <a:cubicBezTo>
                    <a:pt x="280" y="1008"/>
                    <a:pt x="235" y="1020"/>
                    <a:pt x="213" y="1020"/>
                  </a:cubicBezTo>
                  <a:cubicBezTo>
                    <a:pt x="201" y="1008"/>
                    <a:pt x="190" y="1065"/>
                    <a:pt x="157" y="1065"/>
                  </a:cubicBezTo>
                  <a:cubicBezTo>
                    <a:pt x="134" y="1076"/>
                    <a:pt x="45" y="1098"/>
                    <a:pt x="22" y="1143"/>
                  </a:cubicBezTo>
                  <a:cubicBezTo>
                    <a:pt x="0" y="1177"/>
                    <a:pt x="0" y="1210"/>
                    <a:pt x="0" y="1210"/>
                  </a:cubicBezTo>
                  <a:lnTo>
                    <a:pt x="0" y="1210"/>
                  </a:lnTo>
                  <a:cubicBezTo>
                    <a:pt x="0" y="1221"/>
                    <a:pt x="11" y="1233"/>
                    <a:pt x="22" y="1255"/>
                  </a:cubicBezTo>
                  <a:cubicBezTo>
                    <a:pt x="45" y="1289"/>
                    <a:pt x="101" y="1434"/>
                    <a:pt x="134" y="1457"/>
                  </a:cubicBezTo>
                  <a:cubicBezTo>
                    <a:pt x="157" y="1468"/>
                    <a:pt x="269" y="1524"/>
                    <a:pt x="325" y="1535"/>
                  </a:cubicBezTo>
                  <a:cubicBezTo>
                    <a:pt x="392" y="1558"/>
                    <a:pt x="650" y="1625"/>
                    <a:pt x="739" y="1670"/>
                  </a:cubicBezTo>
                  <a:cubicBezTo>
                    <a:pt x="840" y="1715"/>
                    <a:pt x="919" y="1759"/>
                    <a:pt x="963" y="1782"/>
                  </a:cubicBezTo>
                  <a:cubicBezTo>
                    <a:pt x="1020" y="1804"/>
                    <a:pt x="1053" y="1804"/>
                    <a:pt x="1076" y="1771"/>
                  </a:cubicBezTo>
                  <a:cubicBezTo>
                    <a:pt x="1087" y="1771"/>
                    <a:pt x="1087" y="1771"/>
                    <a:pt x="1098" y="1759"/>
                  </a:cubicBezTo>
                  <a:cubicBezTo>
                    <a:pt x="1087" y="1759"/>
                    <a:pt x="1076" y="1748"/>
                    <a:pt x="1065" y="1737"/>
                  </a:cubicBezTo>
                  <a:cubicBezTo>
                    <a:pt x="1042" y="1715"/>
                    <a:pt x="1042" y="1636"/>
                    <a:pt x="1053" y="16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6" name="Freeform 145"/>
            <p:cNvSpPr>
              <a:spLocks noChangeArrowheads="1"/>
            </p:cNvSpPr>
            <p:nvPr/>
          </p:nvSpPr>
          <p:spPr bwMode="auto">
            <a:xfrm>
              <a:off x="5414963" y="4083050"/>
              <a:ext cx="444500" cy="460375"/>
            </a:xfrm>
            <a:custGeom>
              <a:avLst/>
              <a:gdLst>
                <a:gd name="T0" fmla="*/ 78 w 1233"/>
                <a:gd name="T1" fmla="*/ 875 h 1279"/>
                <a:gd name="T2" fmla="*/ 212 w 1233"/>
                <a:gd name="T3" fmla="*/ 919 h 1279"/>
                <a:gd name="T4" fmla="*/ 257 w 1233"/>
                <a:gd name="T5" fmla="*/ 1054 h 1279"/>
                <a:gd name="T6" fmla="*/ 347 w 1233"/>
                <a:gd name="T7" fmla="*/ 1177 h 1279"/>
                <a:gd name="T8" fmla="*/ 470 w 1233"/>
                <a:gd name="T9" fmla="*/ 1088 h 1279"/>
                <a:gd name="T10" fmla="*/ 594 w 1233"/>
                <a:gd name="T11" fmla="*/ 1065 h 1279"/>
                <a:gd name="T12" fmla="*/ 672 w 1233"/>
                <a:gd name="T13" fmla="*/ 1099 h 1279"/>
                <a:gd name="T14" fmla="*/ 829 w 1233"/>
                <a:gd name="T15" fmla="*/ 1177 h 1279"/>
                <a:gd name="T16" fmla="*/ 851 w 1233"/>
                <a:gd name="T17" fmla="*/ 1267 h 1279"/>
                <a:gd name="T18" fmla="*/ 974 w 1233"/>
                <a:gd name="T19" fmla="*/ 1244 h 1279"/>
                <a:gd name="T20" fmla="*/ 1087 w 1233"/>
                <a:gd name="T21" fmla="*/ 1177 h 1279"/>
                <a:gd name="T22" fmla="*/ 1120 w 1233"/>
                <a:gd name="T23" fmla="*/ 986 h 1279"/>
                <a:gd name="T24" fmla="*/ 1098 w 1233"/>
                <a:gd name="T25" fmla="*/ 819 h 1279"/>
                <a:gd name="T26" fmla="*/ 1087 w 1233"/>
                <a:gd name="T27" fmla="*/ 774 h 1279"/>
                <a:gd name="T28" fmla="*/ 1199 w 1233"/>
                <a:gd name="T29" fmla="*/ 650 h 1279"/>
                <a:gd name="T30" fmla="*/ 1176 w 1233"/>
                <a:gd name="T31" fmla="*/ 550 h 1279"/>
                <a:gd name="T32" fmla="*/ 1008 w 1233"/>
                <a:gd name="T33" fmla="*/ 673 h 1279"/>
                <a:gd name="T34" fmla="*/ 863 w 1233"/>
                <a:gd name="T35" fmla="*/ 717 h 1279"/>
                <a:gd name="T36" fmla="*/ 918 w 1233"/>
                <a:gd name="T37" fmla="*/ 516 h 1279"/>
                <a:gd name="T38" fmla="*/ 930 w 1233"/>
                <a:gd name="T39" fmla="*/ 426 h 1279"/>
                <a:gd name="T40" fmla="*/ 1042 w 1233"/>
                <a:gd name="T41" fmla="*/ 449 h 1279"/>
                <a:gd name="T42" fmla="*/ 1120 w 1233"/>
                <a:gd name="T43" fmla="*/ 269 h 1279"/>
                <a:gd name="T44" fmla="*/ 986 w 1233"/>
                <a:gd name="T45" fmla="*/ 168 h 1279"/>
                <a:gd name="T46" fmla="*/ 907 w 1233"/>
                <a:gd name="T47" fmla="*/ 23 h 1279"/>
                <a:gd name="T48" fmla="*/ 762 w 1233"/>
                <a:gd name="T49" fmla="*/ 45 h 1279"/>
                <a:gd name="T50" fmla="*/ 762 w 1233"/>
                <a:gd name="T51" fmla="*/ 157 h 1279"/>
                <a:gd name="T52" fmla="*/ 594 w 1233"/>
                <a:gd name="T53" fmla="*/ 101 h 1279"/>
                <a:gd name="T54" fmla="*/ 515 w 1233"/>
                <a:gd name="T55" fmla="*/ 90 h 1279"/>
                <a:gd name="T56" fmla="*/ 448 w 1233"/>
                <a:gd name="T57" fmla="*/ 191 h 1279"/>
                <a:gd name="T58" fmla="*/ 313 w 1233"/>
                <a:gd name="T59" fmla="*/ 202 h 1279"/>
                <a:gd name="T60" fmla="*/ 302 w 1233"/>
                <a:gd name="T61" fmla="*/ 337 h 1279"/>
                <a:gd name="T62" fmla="*/ 224 w 1233"/>
                <a:gd name="T63" fmla="*/ 426 h 1279"/>
                <a:gd name="T64" fmla="*/ 123 w 1233"/>
                <a:gd name="T65" fmla="*/ 594 h 1279"/>
                <a:gd name="T66" fmla="*/ 11 w 1233"/>
                <a:gd name="T67" fmla="*/ 650 h 1279"/>
                <a:gd name="T68" fmla="*/ 78 w 1233"/>
                <a:gd name="T69" fmla="*/ 875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3" h="1279">
                  <a:moveTo>
                    <a:pt x="78" y="875"/>
                  </a:moveTo>
                  <a:lnTo>
                    <a:pt x="78" y="875"/>
                  </a:lnTo>
                  <a:cubicBezTo>
                    <a:pt x="100" y="875"/>
                    <a:pt x="89" y="908"/>
                    <a:pt x="134" y="886"/>
                  </a:cubicBezTo>
                  <a:cubicBezTo>
                    <a:pt x="179" y="875"/>
                    <a:pt x="201" y="886"/>
                    <a:pt x="212" y="919"/>
                  </a:cubicBezTo>
                  <a:cubicBezTo>
                    <a:pt x="224" y="953"/>
                    <a:pt x="235" y="1009"/>
                    <a:pt x="257" y="1009"/>
                  </a:cubicBezTo>
                  <a:cubicBezTo>
                    <a:pt x="280" y="1009"/>
                    <a:pt x="269" y="1031"/>
                    <a:pt x="257" y="1054"/>
                  </a:cubicBezTo>
                  <a:cubicBezTo>
                    <a:pt x="235" y="1065"/>
                    <a:pt x="280" y="1088"/>
                    <a:pt x="302" y="1121"/>
                  </a:cubicBezTo>
                  <a:cubicBezTo>
                    <a:pt x="313" y="1155"/>
                    <a:pt x="325" y="1199"/>
                    <a:pt x="347" y="1177"/>
                  </a:cubicBezTo>
                  <a:cubicBezTo>
                    <a:pt x="358" y="1155"/>
                    <a:pt x="403" y="1121"/>
                    <a:pt x="425" y="1132"/>
                  </a:cubicBezTo>
                  <a:cubicBezTo>
                    <a:pt x="459" y="1143"/>
                    <a:pt x="470" y="1121"/>
                    <a:pt x="470" y="1088"/>
                  </a:cubicBezTo>
                  <a:cubicBezTo>
                    <a:pt x="481" y="1054"/>
                    <a:pt x="493" y="1009"/>
                    <a:pt x="538" y="1009"/>
                  </a:cubicBezTo>
                  <a:cubicBezTo>
                    <a:pt x="582" y="1009"/>
                    <a:pt x="627" y="1043"/>
                    <a:pt x="594" y="1065"/>
                  </a:cubicBezTo>
                  <a:cubicBezTo>
                    <a:pt x="560" y="1088"/>
                    <a:pt x="549" y="1132"/>
                    <a:pt x="571" y="1143"/>
                  </a:cubicBezTo>
                  <a:cubicBezTo>
                    <a:pt x="594" y="1155"/>
                    <a:pt x="627" y="1099"/>
                    <a:pt x="672" y="1099"/>
                  </a:cubicBezTo>
                  <a:cubicBezTo>
                    <a:pt x="717" y="1088"/>
                    <a:pt x="784" y="1076"/>
                    <a:pt x="807" y="1099"/>
                  </a:cubicBezTo>
                  <a:cubicBezTo>
                    <a:pt x="829" y="1121"/>
                    <a:pt x="863" y="1177"/>
                    <a:pt x="829" y="1177"/>
                  </a:cubicBezTo>
                  <a:cubicBezTo>
                    <a:pt x="807" y="1188"/>
                    <a:pt x="762" y="1233"/>
                    <a:pt x="795" y="1222"/>
                  </a:cubicBezTo>
                  <a:cubicBezTo>
                    <a:pt x="829" y="1222"/>
                    <a:pt x="851" y="1255"/>
                    <a:pt x="851" y="1267"/>
                  </a:cubicBezTo>
                  <a:cubicBezTo>
                    <a:pt x="874" y="1267"/>
                    <a:pt x="896" y="1278"/>
                    <a:pt x="907" y="1267"/>
                  </a:cubicBezTo>
                  <a:cubicBezTo>
                    <a:pt x="930" y="1255"/>
                    <a:pt x="952" y="1233"/>
                    <a:pt x="974" y="1244"/>
                  </a:cubicBezTo>
                  <a:cubicBezTo>
                    <a:pt x="997" y="1255"/>
                    <a:pt x="1019" y="1233"/>
                    <a:pt x="1031" y="1211"/>
                  </a:cubicBezTo>
                  <a:cubicBezTo>
                    <a:pt x="1042" y="1188"/>
                    <a:pt x="1064" y="1177"/>
                    <a:pt x="1087" y="1177"/>
                  </a:cubicBezTo>
                  <a:cubicBezTo>
                    <a:pt x="1076" y="1155"/>
                    <a:pt x="1064" y="1110"/>
                    <a:pt x="1053" y="1099"/>
                  </a:cubicBezTo>
                  <a:cubicBezTo>
                    <a:pt x="1031" y="1065"/>
                    <a:pt x="1076" y="1020"/>
                    <a:pt x="1120" y="986"/>
                  </a:cubicBezTo>
                  <a:cubicBezTo>
                    <a:pt x="1154" y="942"/>
                    <a:pt x="1165" y="875"/>
                    <a:pt x="1154" y="863"/>
                  </a:cubicBezTo>
                  <a:cubicBezTo>
                    <a:pt x="1154" y="852"/>
                    <a:pt x="1120" y="807"/>
                    <a:pt x="1098" y="819"/>
                  </a:cubicBezTo>
                  <a:cubicBezTo>
                    <a:pt x="1076" y="830"/>
                    <a:pt x="1031" y="841"/>
                    <a:pt x="1019" y="819"/>
                  </a:cubicBezTo>
                  <a:cubicBezTo>
                    <a:pt x="1008" y="785"/>
                    <a:pt x="1053" y="762"/>
                    <a:pt x="1087" y="774"/>
                  </a:cubicBezTo>
                  <a:cubicBezTo>
                    <a:pt x="1120" y="774"/>
                    <a:pt x="1131" y="762"/>
                    <a:pt x="1143" y="729"/>
                  </a:cubicBezTo>
                  <a:cubicBezTo>
                    <a:pt x="1165" y="684"/>
                    <a:pt x="1176" y="662"/>
                    <a:pt x="1199" y="650"/>
                  </a:cubicBezTo>
                  <a:cubicBezTo>
                    <a:pt x="1221" y="650"/>
                    <a:pt x="1232" y="617"/>
                    <a:pt x="1232" y="594"/>
                  </a:cubicBezTo>
                  <a:cubicBezTo>
                    <a:pt x="1221" y="583"/>
                    <a:pt x="1199" y="561"/>
                    <a:pt x="1176" y="550"/>
                  </a:cubicBezTo>
                  <a:cubicBezTo>
                    <a:pt x="1154" y="538"/>
                    <a:pt x="1143" y="572"/>
                    <a:pt x="1109" y="606"/>
                  </a:cubicBezTo>
                  <a:cubicBezTo>
                    <a:pt x="1087" y="639"/>
                    <a:pt x="1042" y="673"/>
                    <a:pt x="1008" y="673"/>
                  </a:cubicBezTo>
                  <a:cubicBezTo>
                    <a:pt x="974" y="684"/>
                    <a:pt x="963" y="706"/>
                    <a:pt x="941" y="740"/>
                  </a:cubicBezTo>
                  <a:cubicBezTo>
                    <a:pt x="918" y="762"/>
                    <a:pt x="874" y="762"/>
                    <a:pt x="863" y="717"/>
                  </a:cubicBezTo>
                  <a:cubicBezTo>
                    <a:pt x="851" y="684"/>
                    <a:pt x="818" y="606"/>
                    <a:pt x="863" y="594"/>
                  </a:cubicBezTo>
                  <a:cubicBezTo>
                    <a:pt x="907" y="583"/>
                    <a:pt x="941" y="527"/>
                    <a:pt x="918" y="516"/>
                  </a:cubicBezTo>
                  <a:cubicBezTo>
                    <a:pt x="896" y="505"/>
                    <a:pt x="829" y="482"/>
                    <a:pt x="874" y="460"/>
                  </a:cubicBezTo>
                  <a:cubicBezTo>
                    <a:pt x="907" y="437"/>
                    <a:pt x="918" y="482"/>
                    <a:pt x="930" y="426"/>
                  </a:cubicBezTo>
                  <a:cubicBezTo>
                    <a:pt x="941" y="370"/>
                    <a:pt x="1008" y="370"/>
                    <a:pt x="1008" y="404"/>
                  </a:cubicBezTo>
                  <a:cubicBezTo>
                    <a:pt x="1008" y="449"/>
                    <a:pt x="1019" y="482"/>
                    <a:pt x="1042" y="449"/>
                  </a:cubicBezTo>
                  <a:cubicBezTo>
                    <a:pt x="1064" y="426"/>
                    <a:pt x="1064" y="393"/>
                    <a:pt x="1076" y="359"/>
                  </a:cubicBezTo>
                  <a:cubicBezTo>
                    <a:pt x="1076" y="326"/>
                    <a:pt x="1109" y="314"/>
                    <a:pt x="1120" y="269"/>
                  </a:cubicBezTo>
                  <a:cubicBezTo>
                    <a:pt x="1131" y="236"/>
                    <a:pt x="1109" y="191"/>
                    <a:pt x="1087" y="168"/>
                  </a:cubicBezTo>
                  <a:cubicBezTo>
                    <a:pt x="1064" y="146"/>
                    <a:pt x="1042" y="168"/>
                    <a:pt x="986" y="168"/>
                  </a:cubicBezTo>
                  <a:cubicBezTo>
                    <a:pt x="941" y="168"/>
                    <a:pt x="907" y="146"/>
                    <a:pt x="907" y="112"/>
                  </a:cubicBezTo>
                  <a:cubicBezTo>
                    <a:pt x="907" y="79"/>
                    <a:pt x="907" y="23"/>
                    <a:pt x="907" y="23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885" y="0"/>
                    <a:pt x="795" y="34"/>
                    <a:pt x="762" y="45"/>
                  </a:cubicBezTo>
                  <a:cubicBezTo>
                    <a:pt x="739" y="45"/>
                    <a:pt x="773" y="90"/>
                    <a:pt x="795" y="101"/>
                  </a:cubicBezTo>
                  <a:cubicBezTo>
                    <a:pt x="829" y="101"/>
                    <a:pt x="807" y="135"/>
                    <a:pt x="762" y="157"/>
                  </a:cubicBezTo>
                  <a:cubicBezTo>
                    <a:pt x="728" y="180"/>
                    <a:pt x="705" y="157"/>
                    <a:pt x="661" y="157"/>
                  </a:cubicBezTo>
                  <a:cubicBezTo>
                    <a:pt x="616" y="157"/>
                    <a:pt x="616" y="135"/>
                    <a:pt x="594" y="101"/>
                  </a:cubicBezTo>
                  <a:cubicBezTo>
                    <a:pt x="582" y="56"/>
                    <a:pt x="538" y="56"/>
                    <a:pt x="526" y="90"/>
                  </a:cubicBezTo>
                  <a:cubicBezTo>
                    <a:pt x="515" y="90"/>
                    <a:pt x="515" y="90"/>
                    <a:pt x="515" y="90"/>
                  </a:cubicBezTo>
                  <a:cubicBezTo>
                    <a:pt x="515" y="112"/>
                    <a:pt x="526" y="157"/>
                    <a:pt x="515" y="168"/>
                  </a:cubicBezTo>
                  <a:cubicBezTo>
                    <a:pt x="504" y="191"/>
                    <a:pt x="481" y="191"/>
                    <a:pt x="448" y="191"/>
                  </a:cubicBezTo>
                  <a:cubicBezTo>
                    <a:pt x="425" y="191"/>
                    <a:pt x="425" y="224"/>
                    <a:pt x="403" y="224"/>
                  </a:cubicBezTo>
                  <a:cubicBezTo>
                    <a:pt x="381" y="236"/>
                    <a:pt x="336" y="202"/>
                    <a:pt x="313" y="202"/>
                  </a:cubicBezTo>
                  <a:cubicBezTo>
                    <a:pt x="280" y="213"/>
                    <a:pt x="269" y="258"/>
                    <a:pt x="291" y="269"/>
                  </a:cubicBezTo>
                  <a:cubicBezTo>
                    <a:pt x="313" y="281"/>
                    <a:pt x="325" y="326"/>
                    <a:pt x="302" y="337"/>
                  </a:cubicBezTo>
                  <a:cubicBezTo>
                    <a:pt x="280" y="348"/>
                    <a:pt x="302" y="393"/>
                    <a:pt x="269" y="381"/>
                  </a:cubicBezTo>
                  <a:cubicBezTo>
                    <a:pt x="235" y="381"/>
                    <a:pt x="201" y="381"/>
                    <a:pt x="224" y="426"/>
                  </a:cubicBezTo>
                  <a:cubicBezTo>
                    <a:pt x="235" y="482"/>
                    <a:pt x="235" y="527"/>
                    <a:pt x="212" y="538"/>
                  </a:cubicBezTo>
                  <a:cubicBezTo>
                    <a:pt x="201" y="550"/>
                    <a:pt x="168" y="583"/>
                    <a:pt x="123" y="594"/>
                  </a:cubicBezTo>
                  <a:cubicBezTo>
                    <a:pt x="78" y="617"/>
                    <a:pt x="67" y="639"/>
                    <a:pt x="33" y="639"/>
                  </a:cubicBezTo>
                  <a:cubicBezTo>
                    <a:pt x="11" y="628"/>
                    <a:pt x="11" y="650"/>
                    <a:pt x="11" y="650"/>
                  </a:cubicBezTo>
                  <a:cubicBezTo>
                    <a:pt x="0" y="807"/>
                    <a:pt x="0" y="807"/>
                    <a:pt x="0" y="807"/>
                  </a:cubicBezTo>
                  <a:cubicBezTo>
                    <a:pt x="33" y="830"/>
                    <a:pt x="56" y="875"/>
                    <a:pt x="78" y="87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7" name="Freeform 146"/>
            <p:cNvSpPr>
              <a:spLocks noChangeArrowheads="1"/>
            </p:cNvSpPr>
            <p:nvPr/>
          </p:nvSpPr>
          <p:spPr bwMode="auto">
            <a:xfrm>
              <a:off x="5229225" y="4368800"/>
              <a:ext cx="496888" cy="504825"/>
            </a:xfrm>
            <a:custGeom>
              <a:avLst/>
              <a:gdLst>
                <a:gd name="T0" fmla="*/ 1356 w 1380"/>
                <a:gd name="T1" fmla="*/ 471 h 1402"/>
                <a:gd name="T2" fmla="*/ 1311 w 1380"/>
                <a:gd name="T3" fmla="*/ 426 h 1402"/>
                <a:gd name="T4" fmla="*/ 1323 w 1380"/>
                <a:gd name="T5" fmla="*/ 303 h 1402"/>
                <a:gd name="T6" fmla="*/ 1087 w 1380"/>
                <a:gd name="T7" fmla="*/ 347 h 1402"/>
                <a:gd name="T8" fmla="*/ 1054 w 1380"/>
                <a:gd name="T9" fmla="*/ 213 h 1402"/>
                <a:gd name="T10" fmla="*/ 941 w 1380"/>
                <a:gd name="T11" fmla="*/ 336 h 1402"/>
                <a:gd name="T12" fmla="*/ 818 w 1380"/>
                <a:gd name="T13" fmla="*/ 325 h 1402"/>
                <a:gd name="T14" fmla="*/ 773 w 1380"/>
                <a:gd name="T15" fmla="*/ 213 h 1402"/>
                <a:gd name="T16" fmla="*/ 650 w 1380"/>
                <a:gd name="T17" fmla="*/ 90 h 1402"/>
                <a:gd name="T18" fmla="*/ 504 w 1380"/>
                <a:gd name="T19" fmla="*/ 11 h 1402"/>
                <a:gd name="T20" fmla="*/ 437 w 1380"/>
                <a:gd name="T21" fmla="*/ 146 h 1402"/>
                <a:gd name="T22" fmla="*/ 347 w 1380"/>
                <a:gd name="T23" fmla="*/ 202 h 1402"/>
                <a:gd name="T24" fmla="*/ 370 w 1380"/>
                <a:gd name="T25" fmla="*/ 325 h 1402"/>
                <a:gd name="T26" fmla="*/ 303 w 1380"/>
                <a:gd name="T27" fmla="*/ 426 h 1402"/>
                <a:gd name="T28" fmla="*/ 314 w 1380"/>
                <a:gd name="T29" fmla="*/ 549 h 1402"/>
                <a:gd name="T30" fmla="*/ 213 w 1380"/>
                <a:gd name="T31" fmla="*/ 728 h 1402"/>
                <a:gd name="T32" fmla="*/ 34 w 1380"/>
                <a:gd name="T33" fmla="*/ 1020 h 1402"/>
                <a:gd name="T34" fmla="*/ 56 w 1380"/>
                <a:gd name="T35" fmla="*/ 1065 h 1402"/>
                <a:gd name="T36" fmla="*/ 123 w 1380"/>
                <a:gd name="T37" fmla="*/ 1132 h 1402"/>
                <a:gd name="T38" fmla="*/ 168 w 1380"/>
                <a:gd name="T39" fmla="*/ 1255 h 1402"/>
                <a:gd name="T40" fmla="*/ 213 w 1380"/>
                <a:gd name="T41" fmla="*/ 1367 h 1402"/>
                <a:gd name="T42" fmla="*/ 303 w 1380"/>
                <a:gd name="T43" fmla="*/ 1345 h 1402"/>
                <a:gd name="T44" fmla="*/ 359 w 1380"/>
                <a:gd name="T45" fmla="*/ 1278 h 1402"/>
                <a:gd name="T46" fmla="*/ 415 w 1380"/>
                <a:gd name="T47" fmla="*/ 1221 h 1402"/>
                <a:gd name="T48" fmla="*/ 538 w 1380"/>
                <a:gd name="T49" fmla="*/ 1199 h 1402"/>
                <a:gd name="T50" fmla="*/ 616 w 1380"/>
                <a:gd name="T51" fmla="*/ 1132 h 1402"/>
                <a:gd name="T52" fmla="*/ 695 w 1380"/>
                <a:gd name="T53" fmla="*/ 1065 h 1402"/>
                <a:gd name="T54" fmla="*/ 785 w 1380"/>
                <a:gd name="T55" fmla="*/ 1143 h 1402"/>
                <a:gd name="T56" fmla="*/ 863 w 1380"/>
                <a:gd name="T57" fmla="*/ 986 h 1402"/>
                <a:gd name="T58" fmla="*/ 897 w 1380"/>
                <a:gd name="T59" fmla="*/ 852 h 1402"/>
                <a:gd name="T60" fmla="*/ 841 w 1380"/>
                <a:gd name="T61" fmla="*/ 695 h 1402"/>
                <a:gd name="T62" fmla="*/ 941 w 1380"/>
                <a:gd name="T63" fmla="*/ 572 h 1402"/>
                <a:gd name="T64" fmla="*/ 986 w 1380"/>
                <a:gd name="T65" fmla="*/ 471 h 1402"/>
                <a:gd name="T66" fmla="*/ 1031 w 1380"/>
                <a:gd name="T67" fmla="*/ 549 h 1402"/>
                <a:gd name="T68" fmla="*/ 1121 w 1380"/>
                <a:gd name="T69" fmla="*/ 661 h 1402"/>
                <a:gd name="T70" fmla="*/ 1143 w 1380"/>
                <a:gd name="T71" fmla="*/ 773 h 1402"/>
                <a:gd name="T72" fmla="*/ 1188 w 1380"/>
                <a:gd name="T73" fmla="*/ 874 h 1402"/>
                <a:gd name="T74" fmla="*/ 1345 w 1380"/>
                <a:gd name="T75" fmla="*/ 908 h 1402"/>
                <a:gd name="T76" fmla="*/ 1345 w 1380"/>
                <a:gd name="T77" fmla="*/ 762 h 1402"/>
                <a:gd name="T78" fmla="*/ 1323 w 1380"/>
                <a:gd name="T79" fmla="*/ 594 h 1402"/>
                <a:gd name="T80" fmla="*/ 1334 w 1380"/>
                <a:gd name="T81" fmla="*/ 572 h 1402"/>
                <a:gd name="T82" fmla="*/ 1356 w 1380"/>
                <a:gd name="T83" fmla="*/ 471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0" h="1402">
                  <a:moveTo>
                    <a:pt x="1356" y="471"/>
                  </a:moveTo>
                  <a:lnTo>
                    <a:pt x="1356" y="471"/>
                  </a:lnTo>
                  <a:lnTo>
                    <a:pt x="1367" y="471"/>
                  </a:lnTo>
                  <a:cubicBezTo>
                    <a:pt x="1367" y="459"/>
                    <a:pt x="1345" y="426"/>
                    <a:pt x="1311" y="426"/>
                  </a:cubicBezTo>
                  <a:cubicBezTo>
                    <a:pt x="1278" y="437"/>
                    <a:pt x="1323" y="392"/>
                    <a:pt x="1345" y="381"/>
                  </a:cubicBezTo>
                  <a:cubicBezTo>
                    <a:pt x="1379" y="381"/>
                    <a:pt x="1345" y="325"/>
                    <a:pt x="1323" y="303"/>
                  </a:cubicBezTo>
                  <a:cubicBezTo>
                    <a:pt x="1300" y="280"/>
                    <a:pt x="1233" y="292"/>
                    <a:pt x="1188" y="303"/>
                  </a:cubicBezTo>
                  <a:cubicBezTo>
                    <a:pt x="1143" y="303"/>
                    <a:pt x="1110" y="359"/>
                    <a:pt x="1087" y="347"/>
                  </a:cubicBezTo>
                  <a:cubicBezTo>
                    <a:pt x="1065" y="336"/>
                    <a:pt x="1076" y="292"/>
                    <a:pt x="1110" y="269"/>
                  </a:cubicBezTo>
                  <a:cubicBezTo>
                    <a:pt x="1143" y="247"/>
                    <a:pt x="1098" y="213"/>
                    <a:pt x="1054" y="213"/>
                  </a:cubicBezTo>
                  <a:cubicBezTo>
                    <a:pt x="1009" y="213"/>
                    <a:pt x="997" y="258"/>
                    <a:pt x="986" y="292"/>
                  </a:cubicBezTo>
                  <a:cubicBezTo>
                    <a:pt x="986" y="325"/>
                    <a:pt x="975" y="347"/>
                    <a:pt x="941" y="336"/>
                  </a:cubicBezTo>
                  <a:cubicBezTo>
                    <a:pt x="919" y="325"/>
                    <a:pt x="874" y="359"/>
                    <a:pt x="863" y="381"/>
                  </a:cubicBezTo>
                  <a:cubicBezTo>
                    <a:pt x="841" y="403"/>
                    <a:pt x="829" y="359"/>
                    <a:pt x="818" y="325"/>
                  </a:cubicBezTo>
                  <a:cubicBezTo>
                    <a:pt x="796" y="292"/>
                    <a:pt x="751" y="269"/>
                    <a:pt x="773" y="258"/>
                  </a:cubicBezTo>
                  <a:cubicBezTo>
                    <a:pt x="785" y="235"/>
                    <a:pt x="796" y="213"/>
                    <a:pt x="773" y="213"/>
                  </a:cubicBezTo>
                  <a:cubicBezTo>
                    <a:pt x="751" y="213"/>
                    <a:pt x="740" y="157"/>
                    <a:pt x="728" y="123"/>
                  </a:cubicBezTo>
                  <a:cubicBezTo>
                    <a:pt x="717" y="90"/>
                    <a:pt x="695" y="79"/>
                    <a:pt x="650" y="90"/>
                  </a:cubicBezTo>
                  <a:cubicBezTo>
                    <a:pt x="605" y="112"/>
                    <a:pt x="616" y="79"/>
                    <a:pt x="594" y="79"/>
                  </a:cubicBezTo>
                  <a:cubicBezTo>
                    <a:pt x="572" y="79"/>
                    <a:pt x="549" y="23"/>
                    <a:pt x="504" y="11"/>
                  </a:cubicBezTo>
                  <a:cubicBezTo>
                    <a:pt x="459" y="0"/>
                    <a:pt x="437" y="56"/>
                    <a:pt x="437" y="79"/>
                  </a:cubicBezTo>
                  <a:cubicBezTo>
                    <a:pt x="448" y="101"/>
                    <a:pt x="448" y="123"/>
                    <a:pt x="437" y="146"/>
                  </a:cubicBezTo>
                  <a:cubicBezTo>
                    <a:pt x="426" y="179"/>
                    <a:pt x="359" y="179"/>
                    <a:pt x="359" y="179"/>
                  </a:cubicBezTo>
                  <a:cubicBezTo>
                    <a:pt x="370" y="190"/>
                    <a:pt x="359" y="190"/>
                    <a:pt x="347" y="202"/>
                  </a:cubicBezTo>
                  <a:cubicBezTo>
                    <a:pt x="336" y="202"/>
                    <a:pt x="336" y="258"/>
                    <a:pt x="370" y="269"/>
                  </a:cubicBezTo>
                  <a:cubicBezTo>
                    <a:pt x="392" y="280"/>
                    <a:pt x="392" y="314"/>
                    <a:pt x="370" y="325"/>
                  </a:cubicBezTo>
                  <a:cubicBezTo>
                    <a:pt x="359" y="336"/>
                    <a:pt x="336" y="370"/>
                    <a:pt x="336" y="381"/>
                  </a:cubicBezTo>
                  <a:cubicBezTo>
                    <a:pt x="347" y="403"/>
                    <a:pt x="325" y="426"/>
                    <a:pt x="303" y="426"/>
                  </a:cubicBezTo>
                  <a:cubicBezTo>
                    <a:pt x="280" y="426"/>
                    <a:pt x="235" y="448"/>
                    <a:pt x="247" y="482"/>
                  </a:cubicBezTo>
                  <a:cubicBezTo>
                    <a:pt x="258" y="504"/>
                    <a:pt x="303" y="527"/>
                    <a:pt x="314" y="549"/>
                  </a:cubicBezTo>
                  <a:cubicBezTo>
                    <a:pt x="336" y="583"/>
                    <a:pt x="314" y="616"/>
                    <a:pt x="280" y="628"/>
                  </a:cubicBezTo>
                  <a:cubicBezTo>
                    <a:pt x="258" y="639"/>
                    <a:pt x="202" y="684"/>
                    <a:pt x="213" y="728"/>
                  </a:cubicBezTo>
                  <a:cubicBezTo>
                    <a:pt x="235" y="773"/>
                    <a:pt x="224" y="818"/>
                    <a:pt x="190" y="829"/>
                  </a:cubicBezTo>
                  <a:cubicBezTo>
                    <a:pt x="168" y="841"/>
                    <a:pt x="56" y="986"/>
                    <a:pt x="34" y="1020"/>
                  </a:cubicBezTo>
                  <a:cubicBezTo>
                    <a:pt x="23" y="1031"/>
                    <a:pt x="11" y="1031"/>
                    <a:pt x="0" y="1042"/>
                  </a:cubicBezTo>
                  <a:cubicBezTo>
                    <a:pt x="23" y="1054"/>
                    <a:pt x="34" y="1076"/>
                    <a:pt x="56" y="1065"/>
                  </a:cubicBezTo>
                  <a:cubicBezTo>
                    <a:pt x="79" y="1065"/>
                    <a:pt x="79" y="1098"/>
                    <a:pt x="101" y="1098"/>
                  </a:cubicBezTo>
                  <a:cubicBezTo>
                    <a:pt x="123" y="1098"/>
                    <a:pt x="134" y="1121"/>
                    <a:pt x="123" y="1132"/>
                  </a:cubicBezTo>
                  <a:cubicBezTo>
                    <a:pt x="101" y="1143"/>
                    <a:pt x="90" y="1210"/>
                    <a:pt x="123" y="1210"/>
                  </a:cubicBezTo>
                  <a:cubicBezTo>
                    <a:pt x="157" y="1210"/>
                    <a:pt x="190" y="1233"/>
                    <a:pt x="168" y="1255"/>
                  </a:cubicBezTo>
                  <a:cubicBezTo>
                    <a:pt x="146" y="1266"/>
                    <a:pt x="146" y="1289"/>
                    <a:pt x="168" y="1300"/>
                  </a:cubicBezTo>
                  <a:cubicBezTo>
                    <a:pt x="190" y="1311"/>
                    <a:pt x="202" y="1345"/>
                    <a:pt x="213" y="1367"/>
                  </a:cubicBezTo>
                  <a:cubicBezTo>
                    <a:pt x="224" y="1401"/>
                    <a:pt x="247" y="1401"/>
                    <a:pt x="258" y="1378"/>
                  </a:cubicBezTo>
                  <a:cubicBezTo>
                    <a:pt x="269" y="1356"/>
                    <a:pt x="280" y="1345"/>
                    <a:pt x="303" y="1345"/>
                  </a:cubicBezTo>
                  <a:cubicBezTo>
                    <a:pt x="325" y="1345"/>
                    <a:pt x="336" y="1334"/>
                    <a:pt x="336" y="1323"/>
                  </a:cubicBezTo>
                  <a:cubicBezTo>
                    <a:pt x="325" y="1300"/>
                    <a:pt x="336" y="1266"/>
                    <a:pt x="359" y="1278"/>
                  </a:cubicBezTo>
                  <a:cubicBezTo>
                    <a:pt x="370" y="1278"/>
                    <a:pt x="392" y="1255"/>
                    <a:pt x="392" y="1233"/>
                  </a:cubicBezTo>
                  <a:cubicBezTo>
                    <a:pt x="392" y="1210"/>
                    <a:pt x="403" y="1199"/>
                    <a:pt x="415" y="1221"/>
                  </a:cubicBezTo>
                  <a:cubicBezTo>
                    <a:pt x="437" y="1244"/>
                    <a:pt x="448" y="1244"/>
                    <a:pt x="459" y="1221"/>
                  </a:cubicBezTo>
                  <a:cubicBezTo>
                    <a:pt x="471" y="1199"/>
                    <a:pt x="516" y="1199"/>
                    <a:pt x="538" y="1199"/>
                  </a:cubicBezTo>
                  <a:cubicBezTo>
                    <a:pt x="549" y="1199"/>
                    <a:pt x="594" y="1199"/>
                    <a:pt x="594" y="1177"/>
                  </a:cubicBezTo>
                  <a:cubicBezTo>
                    <a:pt x="605" y="1154"/>
                    <a:pt x="594" y="1132"/>
                    <a:pt x="616" y="1132"/>
                  </a:cubicBezTo>
                  <a:cubicBezTo>
                    <a:pt x="650" y="1132"/>
                    <a:pt x="661" y="1121"/>
                    <a:pt x="661" y="1087"/>
                  </a:cubicBezTo>
                  <a:cubicBezTo>
                    <a:pt x="650" y="1065"/>
                    <a:pt x="684" y="1054"/>
                    <a:pt x="695" y="1065"/>
                  </a:cubicBezTo>
                  <a:cubicBezTo>
                    <a:pt x="706" y="1087"/>
                    <a:pt x="740" y="1121"/>
                    <a:pt x="751" y="1121"/>
                  </a:cubicBezTo>
                  <a:cubicBezTo>
                    <a:pt x="762" y="1121"/>
                    <a:pt x="773" y="1132"/>
                    <a:pt x="785" y="1143"/>
                  </a:cubicBezTo>
                  <a:cubicBezTo>
                    <a:pt x="785" y="1110"/>
                    <a:pt x="785" y="1065"/>
                    <a:pt x="785" y="1042"/>
                  </a:cubicBezTo>
                  <a:cubicBezTo>
                    <a:pt x="785" y="1020"/>
                    <a:pt x="841" y="975"/>
                    <a:pt x="863" y="986"/>
                  </a:cubicBezTo>
                  <a:cubicBezTo>
                    <a:pt x="885" y="997"/>
                    <a:pt x="897" y="986"/>
                    <a:pt x="897" y="964"/>
                  </a:cubicBezTo>
                  <a:cubicBezTo>
                    <a:pt x="897" y="952"/>
                    <a:pt x="897" y="852"/>
                    <a:pt x="897" y="852"/>
                  </a:cubicBezTo>
                  <a:cubicBezTo>
                    <a:pt x="897" y="852"/>
                    <a:pt x="897" y="785"/>
                    <a:pt x="863" y="762"/>
                  </a:cubicBezTo>
                  <a:cubicBezTo>
                    <a:pt x="829" y="728"/>
                    <a:pt x="829" y="717"/>
                    <a:pt x="841" y="695"/>
                  </a:cubicBezTo>
                  <a:cubicBezTo>
                    <a:pt x="841" y="672"/>
                    <a:pt x="863" y="661"/>
                    <a:pt x="885" y="650"/>
                  </a:cubicBezTo>
                  <a:cubicBezTo>
                    <a:pt x="908" y="650"/>
                    <a:pt x="941" y="616"/>
                    <a:pt x="941" y="572"/>
                  </a:cubicBezTo>
                  <a:cubicBezTo>
                    <a:pt x="930" y="538"/>
                    <a:pt x="941" y="549"/>
                    <a:pt x="964" y="538"/>
                  </a:cubicBezTo>
                  <a:cubicBezTo>
                    <a:pt x="975" y="538"/>
                    <a:pt x="986" y="504"/>
                    <a:pt x="986" y="471"/>
                  </a:cubicBezTo>
                  <a:cubicBezTo>
                    <a:pt x="975" y="437"/>
                    <a:pt x="1020" y="471"/>
                    <a:pt x="1031" y="482"/>
                  </a:cubicBezTo>
                  <a:cubicBezTo>
                    <a:pt x="1031" y="504"/>
                    <a:pt x="1009" y="549"/>
                    <a:pt x="1031" y="549"/>
                  </a:cubicBezTo>
                  <a:cubicBezTo>
                    <a:pt x="1054" y="549"/>
                    <a:pt x="1065" y="561"/>
                    <a:pt x="1065" y="594"/>
                  </a:cubicBezTo>
                  <a:cubicBezTo>
                    <a:pt x="1065" y="628"/>
                    <a:pt x="1087" y="650"/>
                    <a:pt x="1121" y="661"/>
                  </a:cubicBezTo>
                  <a:cubicBezTo>
                    <a:pt x="1165" y="661"/>
                    <a:pt x="1143" y="684"/>
                    <a:pt x="1154" y="728"/>
                  </a:cubicBezTo>
                  <a:cubicBezTo>
                    <a:pt x="1165" y="762"/>
                    <a:pt x="1165" y="762"/>
                    <a:pt x="1143" y="773"/>
                  </a:cubicBezTo>
                  <a:cubicBezTo>
                    <a:pt x="1132" y="796"/>
                    <a:pt x="1165" y="852"/>
                    <a:pt x="1165" y="852"/>
                  </a:cubicBezTo>
                  <a:cubicBezTo>
                    <a:pt x="1177" y="852"/>
                    <a:pt x="1177" y="863"/>
                    <a:pt x="1188" y="874"/>
                  </a:cubicBezTo>
                  <a:cubicBezTo>
                    <a:pt x="1199" y="897"/>
                    <a:pt x="1221" y="919"/>
                    <a:pt x="1255" y="941"/>
                  </a:cubicBezTo>
                  <a:cubicBezTo>
                    <a:pt x="1289" y="952"/>
                    <a:pt x="1323" y="919"/>
                    <a:pt x="1345" y="908"/>
                  </a:cubicBezTo>
                  <a:cubicBezTo>
                    <a:pt x="1356" y="874"/>
                    <a:pt x="1356" y="841"/>
                    <a:pt x="1334" y="841"/>
                  </a:cubicBezTo>
                  <a:cubicBezTo>
                    <a:pt x="1311" y="841"/>
                    <a:pt x="1334" y="785"/>
                    <a:pt x="1345" y="762"/>
                  </a:cubicBezTo>
                  <a:cubicBezTo>
                    <a:pt x="1356" y="728"/>
                    <a:pt x="1345" y="695"/>
                    <a:pt x="1323" y="684"/>
                  </a:cubicBezTo>
                  <a:cubicBezTo>
                    <a:pt x="1300" y="684"/>
                    <a:pt x="1323" y="628"/>
                    <a:pt x="1323" y="594"/>
                  </a:cubicBezTo>
                  <a:cubicBezTo>
                    <a:pt x="1323" y="583"/>
                    <a:pt x="1323" y="572"/>
                    <a:pt x="1334" y="572"/>
                  </a:cubicBezTo>
                  <a:lnTo>
                    <a:pt x="1334" y="572"/>
                  </a:lnTo>
                  <a:cubicBezTo>
                    <a:pt x="1334" y="572"/>
                    <a:pt x="1311" y="538"/>
                    <a:pt x="1300" y="527"/>
                  </a:cubicBezTo>
                  <a:cubicBezTo>
                    <a:pt x="1289" y="504"/>
                    <a:pt x="1323" y="482"/>
                    <a:pt x="1356" y="47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8" name="Freeform 25"/>
            <p:cNvSpPr>
              <a:spLocks noChangeArrowheads="1"/>
            </p:cNvSpPr>
            <p:nvPr/>
          </p:nvSpPr>
          <p:spPr bwMode="auto">
            <a:xfrm>
              <a:off x="7956550" y="3860800"/>
              <a:ext cx="552450" cy="973138"/>
            </a:xfrm>
            <a:custGeom>
              <a:avLst/>
              <a:gdLst>
                <a:gd name="T0" fmla="*/ 1502 w 1536"/>
                <a:gd name="T1" fmla="*/ 224 h 2702"/>
                <a:gd name="T2" fmla="*/ 1311 w 1536"/>
                <a:gd name="T3" fmla="*/ 11 h 2702"/>
                <a:gd name="T4" fmla="*/ 1042 w 1536"/>
                <a:gd name="T5" fmla="*/ 112 h 2702"/>
                <a:gd name="T6" fmla="*/ 986 w 1536"/>
                <a:gd name="T7" fmla="*/ 291 h 2702"/>
                <a:gd name="T8" fmla="*/ 1165 w 1536"/>
                <a:gd name="T9" fmla="*/ 404 h 2702"/>
                <a:gd name="T10" fmla="*/ 1053 w 1536"/>
                <a:gd name="T11" fmla="*/ 471 h 2702"/>
                <a:gd name="T12" fmla="*/ 1031 w 1536"/>
                <a:gd name="T13" fmla="*/ 639 h 2702"/>
                <a:gd name="T14" fmla="*/ 941 w 1536"/>
                <a:gd name="T15" fmla="*/ 784 h 2702"/>
                <a:gd name="T16" fmla="*/ 975 w 1536"/>
                <a:gd name="T17" fmla="*/ 908 h 2702"/>
                <a:gd name="T18" fmla="*/ 863 w 1536"/>
                <a:gd name="T19" fmla="*/ 852 h 2702"/>
                <a:gd name="T20" fmla="*/ 773 w 1536"/>
                <a:gd name="T21" fmla="*/ 986 h 2702"/>
                <a:gd name="T22" fmla="*/ 583 w 1536"/>
                <a:gd name="T23" fmla="*/ 1042 h 2702"/>
                <a:gd name="T24" fmla="*/ 448 w 1536"/>
                <a:gd name="T25" fmla="*/ 1121 h 2702"/>
                <a:gd name="T26" fmla="*/ 392 w 1536"/>
                <a:gd name="T27" fmla="*/ 1199 h 2702"/>
                <a:gd name="T28" fmla="*/ 89 w 1536"/>
                <a:gd name="T29" fmla="*/ 1715 h 2702"/>
                <a:gd name="T30" fmla="*/ 347 w 1536"/>
                <a:gd name="T31" fmla="*/ 2667 h 2702"/>
                <a:gd name="T32" fmla="*/ 493 w 1536"/>
                <a:gd name="T33" fmla="*/ 2488 h 2702"/>
                <a:gd name="T34" fmla="*/ 583 w 1536"/>
                <a:gd name="T35" fmla="*/ 2297 h 2702"/>
                <a:gd name="T36" fmla="*/ 706 w 1536"/>
                <a:gd name="T37" fmla="*/ 2297 h 2702"/>
                <a:gd name="T38" fmla="*/ 784 w 1536"/>
                <a:gd name="T39" fmla="*/ 2197 h 2702"/>
                <a:gd name="T40" fmla="*/ 683 w 1536"/>
                <a:gd name="T41" fmla="*/ 2208 h 2702"/>
                <a:gd name="T42" fmla="*/ 706 w 1536"/>
                <a:gd name="T43" fmla="*/ 2107 h 2702"/>
                <a:gd name="T44" fmla="*/ 762 w 1536"/>
                <a:gd name="T45" fmla="*/ 1961 h 2702"/>
                <a:gd name="T46" fmla="*/ 796 w 1536"/>
                <a:gd name="T47" fmla="*/ 2107 h 2702"/>
                <a:gd name="T48" fmla="*/ 829 w 1536"/>
                <a:gd name="T49" fmla="*/ 2006 h 2702"/>
                <a:gd name="T50" fmla="*/ 852 w 1536"/>
                <a:gd name="T51" fmla="*/ 2219 h 2702"/>
                <a:gd name="T52" fmla="*/ 1009 w 1536"/>
                <a:gd name="T53" fmla="*/ 2443 h 2702"/>
                <a:gd name="T54" fmla="*/ 1053 w 1536"/>
                <a:gd name="T55" fmla="*/ 2219 h 2702"/>
                <a:gd name="T56" fmla="*/ 1121 w 1536"/>
                <a:gd name="T57" fmla="*/ 1928 h 2702"/>
                <a:gd name="T58" fmla="*/ 1143 w 1536"/>
                <a:gd name="T59" fmla="*/ 1670 h 2702"/>
                <a:gd name="T60" fmla="*/ 1065 w 1536"/>
                <a:gd name="T61" fmla="*/ 1670 h 2702"/>
                <a:gd name="T62" fmla="*/ 1098 w 1536"/>
                <a:gd name="T63" fmla="*/ 1591 h 2702"/>
                <a:gd name="T64" fmla="*/ 1221 w 1536"/>
                <a:gd name="T65" fmla="*/ 1446 h 2702"/>
                <a:gd name="T66" fmla="*/ 1109 w 1536"/>
                <a:gd name="T67" fmla="*/ 1502 h 2702"/>
                <a:gd name="T68" fmla="*/ 1065 w 1536"/>
                <a:gd name="T69" fmla="*/ 1468 h 2702"/>
                <a:gd name="T70" fmla="*/ 1053 w 1536"/>
                <a:gd name="T71" fmla="*/ 1356 h 2702"/>
                <a:gd name="T72" fmla="*/ 1154 w 1536"/>
                <a:gd name="T73" fmla="*/ 1255 h 2702"/>
                <a:gd name="T74" fmla="*/ 1165 w 1536"/>
                <a:gd name="T75" fmla="*/ 964 h 2702"/>
                <a:gd name="T76" fmla="*/ 1412 w 1536"/>
                <a:gd name="T77" fmla="*/ 639 h 2702"/>
                <a:gd name="T78" fmla="*/ 1502 w 1536"/>
                <a:gd name="T79" fmla="*/ 392 h 2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36" h="2702">
                  <a:moveTo>
                    <a:pt x="1502" y="224"/>
                  </a:moveTo>
                  <a:lnTo>
                    <a:pt x="1502" y="224"/>
                  </a:lnTo>
                  <a:cubicBezTo>
                    <a:pt x="1479" y="191"/>
                    <a:pt x="1434" y="123"/>
                    <a:pt x="1401" y="78"/>
                  </a:cubicBezTo>
                  <a:cubicBezTo>
                    <a:pt x="1367" y="34"/>
                    <a:pt x="1322" y="0"/>
                    <a:pt x="1311" y="11"/>
                  </a:cubicBezTo>
                  <a:cubicBezTo>
                    <a:pt x="1300" y="11"/>
                    <a:pt x="1266" y="78"/>
                    <a:pt x="1199" y="90"/>
                  </a:cubicBezTo>
                  <a:cubicBezTo>
                    <a:pt x="1165" y="101"/>
                    <a:pt x="1098" y="112"/>
                    <a:pt x="1042" y="112"/>
                  </a:cubicBezTo>
                  <a:cubicBezTo>
                    <a:pt x="1031" y="280"/>
                    <a:pt x="1031" y="280"/>
                    <a:pt x="1031" y="280"/>
                  </a:cubicBezTo>
                  <a:cubicBezTo>
                    <a:pt x="986" y="291"/>
                    <a:pt x="986" y="291"/>
                    <a:pt x="986" y="291"/>
                  </a:cubicBezTo>
                  <a:cubicBezTo>
                    <a:pt x="986" y="404"/>
                    <a:pt x="986" y="404"/>
                    <a:pt x="986" y="404"/>
                  </a:cubicBezTo>
                  <a:cubicBezTo>
                    <a:pt x="1165" y="404"/>
                    <a:pt x="1165" y="404"/>
                    <a:pt x="1165" y="404"/>
                  </a:cubicBezTo>
                  <a:cubicBezTo>
                    <a:pt x="1165" y="460"/>
                    <a:pt x="1165" y="460"/>
                    <a:pt x="1165" y="460"/>
                  </a:cubicBezTo>
                  <a:cubicBezTo>
                    <a:pt x="1053" y="471"/>
                    <a:pt x="1053" y="471"/>
                    <a:pt x="1053" y="471"/>
                  </a:cubicBezTo>
                  <a:cubicBezTo>
                    <a:pt x="986" y="639"/>
                    <a:pt x="986" y="639"/>
                    <a:pt x="986" y="639"/>
                  </a:cubicBezTo>
                  <a:cubicBezTo>
                    <a:pt x="1031" y="639"/>
                    <a:pt x="1031" y="639"/>
                    <a:pt x="1031" y="639"/>
                  </a:cubicBezTo>
                  <a:cubicBezTo>
                    <a:pt x="1031" y="773"/>
                    <a:pt x="1031" y="773"/>
                    <a:pt x="1031" y="773"/>
                  </a:cubicBezTo>
                  <a:cubicBezTo>
                    <a:pt x="941" y="784"/>
                    <a:pt x="941" y="784"/>
                    <a:pt x="941" y="784"/>
                  </a:cubicBezTo>
                  <a:cubicBezTo>
                    <a:pt x="941" y="852"/>
                    <a:pt x="941" y="852"/>
                    <a:pt x="941" y="852"/>
                  </a:cubicBezTo>
                  <a:cubicBezTo>
                    <a:pt x="975" y="908"/>
                    <a:pt x="975" y="908"/>
                    <a:pt x="975" y="908"/>
                  </a:cubicBezTo>
                  <a:cubicBezTo>
                    <a:pt x="863" y="908"/>
                    <a:pt x="863" y="908"/>
                    <a:pt x="863" y="908"/>
                  </a:cubicBezTo>
                  <a:cubicBezTo>
                    <a:pt x="863" y="852"/>
                    <a:pt x="863" y="852"/>
                    <a:pt x="863" y="852"/>
                  </a:cubicBezTo>
                  <a:cubicBezTo>
                    <a:pt x="762" y="942"/>
                    <a:pt x="762" y="942"/>
                    <a:pt x="762" y="942"/>
                  </a:cubicBezTo>
                  <a:cubicBezTo>
                    <a:pt x="773" y="986"/>
                    <a:pt x="773" y="986"/>
                    <a:pt x="773" y="986"/>
                  </a:cubicBezTo>
                  <a:cubicBezTo>
                    <a:pt x="583" y="986"/>
                    <a:pt x="583" y="986"/>
                    <a:pt x="583" y="986"/>
                  </a:cubicBezTo>
                  <a:cubicBezTo>
                    <a:pt x="583" y="1042"/>
                    <a:pt x="583" y="1042"/>
                    <a:pt x="583" y="1042"/>
                  </a:cubicBezTo>
                  <a:cubicBezTo>
                    <a:pt x="448" y="1042"/>
                    <a:pt x="448" y="1042"/>
                    <a:pt x="448" y="1042"/>
                  </a:cubicBezTo>
                  <a:cubicBezTo>
                    <a:pt x="448" y="1121"/>
                    <a:pt x="448" y="1121"/>
                    <a:pt x="448" y="1121"/>
                  </a:cubicBezTo>
                  <a:cubicBezTo>
                    <a:pt x="392" y="1132"/>
                    <a:pt x="392" y="1132"/>
                    <a:pt x="392" y="1132"/>
                  </a:cubicBezTo>
                  <a:cubicBezTo>
                    <a:pt x="392" y="1199"/>
                    <a:pt x="392" y="1199"/>
                    <a:pt x="392" y="1199"/>
                  </a:cubicBezTo>
                  <a:cubicBezTo>
                    <a:pt x="0" y="1614"/>
                    <a:pt x="0" y="1614"/>
                    <a:pt x="0" y="1614"/>
                  </a:cubicBezTo>
                  <a:cubicBezTo>
                    <a:pt x="89" y="1715"/>
                    <a:pt x="89" y="1715"/>
                    <a:pt x="89" y="1715"/>
                  </a:cubicBezTo>
                  <a:cubicBezTo>
                    <a:pt x="179" y="2701"/>
                    <a:pt x="179" y="2701"/>
                    <a:pt x="179" y="2701"/>
                  </a:cubicBezTo>
                  <a:cubicBezTo>
                    <a:pt x="179" y="2701"/>
                    <a:pt x="314" y="2656"/>
                    <a:pt x="347" y="2667"/>
                  </a:cubicBezTo>
                  <a:cubicBezTo>
                    <a:pt x="392" y="2678"/>
                    <a:pt x="403" y="2633"/>
                    <a:pt x="426" y="2622"/>
                  </a:cubicBezTo>
                  <a:cubicBezTo>
                    <a:pt x="459" y="2611"/>
                    <a:pt x="493" y="2555"/>
                    <a:pt x="493" y="2488"/>
                  </a:cubicBezTo>
                  <a:cubicBezTo>
                    <a:pt x="482" y="2421"/>
                    <a:pt x="482" y="2387"/>
                    <a:pt x="516" y="2376"/>
                  </a:cubicBezTo>
                  <a:cubicBezTo>
                    <a:pt x="538" y="2376"/>
                    <a:pt x="571" y="2320"/>
                    <a:pt x="583" y="2297"/>
                  </a:cubicBezTo>
                  <a:cubicBezTo>
                    <a:pt x="594" y="2275"/>
                    <a:pt x="650" y="2275"/>
                    <a:pt x="672" y="2275"/>
                  </a:cubicBezTo>
                  <a:cubicBezTo>
                    <a:pt x="683" y="2275"/>
                    <a:pt x="695" y="2286"/>
                    <a:pt x="706" y="2297"/>
                  </a:cubicBezTo>
                  <a:cubicBezTo>
                    <a:pt x="706" y="2286"/>
                    <a:pt x="706" y="2286"/>
                    <a:pt x="706" y="2286"/>
                  </a:cubicBezTo>
                  <a:cubicBezTo>
                    <a:pt x="740" y="2253"/>
                    <a:pt x="762" y="2219"/>
                    <a:pt x="784" y="2197"/>
                  </a:cubicBezTo>
                  <a:cubicBezTo>
                    <a:pt x="807" y="2163"/>
                    <a:pt x="784" y="2140"/>
                    <a:pt x="762" y="2152"/>
                  </a:cubicBezTo>
                  <a:cubicBezTo>
                    <a:pt x="728" y="2163"/>
                    <a:pt x="695" y="2197"/>
                    <a:pt x="683" y="2208"/>
                  </a:cubicBezTo>
                  <a:cubicBezTo>
                    <a:pt x="661" y="2219"/>
                    <a:pt x="627" y="2219"/>
                    <a:pt x="661" y="2185"/>
                  </a:cubicBezTo>
                  <a:cubicBezTo>
                    <a:pt x="683" y="2152"/>
                    <a:pt x="706" y="2118"/>
                    <a:pt x="706" y="2107"/>
                  </a:cubicBezTo>
                  <a:cubicBezTo>
                    <a:pt x="706" y="2084"/>
                    <a:pt x="728" y="2084"/>
                    <a:pt x="740" y="2040"/>
                  </a:cubicBezTo>
                  <a:cubicBezTo>
                    <a:pt x="751" y="2006"/>
                    <a:pt x="751" y="1973"/>
                    <a:pt x="762" y="1961"/>
                  </a:cubicBezTo>
                  <a:cubicBezTo>
                    <a:pt x="773" y="1950"/>
                    <a:pt x="784" y="1950"/>
                    <a:pt x="784" y="1995"/>
                  </a:cubicBezTo>
                  <a:cubicBezTo>
                    <a:pt x="784" y="2051"/>
                    <a:pt x="773" y="2118"/>
                    <a:pt x="796" y="2107"/>
                  </a:cubicBezTo>
                  <a:cubicBezTo>
                    <a:pt x="807" y="2107"/>
                    <a:pt x="829" y="2084"/>
                    <a:pt x="818" y="2051"/>
                  </a:cubicBezTo>
                  <a:cubicBezTo>
                    <a:pt x="807" y="2028"/>
                    <a:pt x="796" y="1995"/>
                    <a:pt x="829" y="2006"/>
                  </a:cubicBezTo>
                  <a:cubicBezTo>
                    <a:pt x="863" y="2017"/>
                    <a:pt x="919" y="2051"/>
                    <a:pt x="907" y="2096"/>
                  </a:cubicBezTo>
                  <a:cubicBezTo>
                    <a:pt x="907" y="2152"/>
                    <a:pt x="852" y="2163"/>
                    <a:pt x="852" y="2219"/>
                  </a:cubicBezTo>
                  <a:cubicBezTo>
                    <a:pt x="852" y="2275"/>
                    <a:pt x="885" y="2309"/>
                    <a:pt x="941" y="2320"/>
                  </a:cubicBezTo>
                  <a:cubicBezTo>
                    <a:pt x="986" y="2342"/>
                    <a:pt x="1009" y="2421"/>
                    <a:pt x="1009" y="2443"/>
                  </a:cubicBezTo>
                  <a:cubicBezTo>
                    <a:pt x="997" y="2466"/>
                    <a:pt x="1042" y="2466"/>
                    <a:pt x="1042" y="2432"/>
                  </a:cubicBezTo>
                  <a:cubicBezTo>
                    <a:pt x="1042" y="2398"/>
                    <a:pt x="1053" y="2286"/>
                    <a:pt x="1053" y="2219"/>
                  </a:cubicBezTo>
                  <a:cubicBezTo>
                    <a:pt x="1053" y="2163"/>
                    <a:pt x="1065" y="2040"/>
                    <a:pt x="1076" y="2028"/>
                  </a:cubicBezTo>
                  <a:cubicBezTo>
                    <a:pt x="1076" y="2006"/>
                    <a:pt x="1098" y="2006"/>
                    <a:pt x="1121" y="1928"/>
                  </a:cubicBezTo>
                  <a:cubicBezTo>
                    <a:pt x="1154" y="1838"/>
                    <a:pt x="1165" y="1771"/>
                    <a:pt x="1165" y="1715"/>
                  </a:cubicBezTo>
                  <a:cubicBezTo>
                    <a:pt x="1154" y="1659"/>
                    <a:pt x="1154" y="1647"/>
                    <a:pt x="1143" y="1670"/>
                  </a:cubicBezTo>
                  <a:cubicBezTo>
                    <a:pt x="1121" y="1692"/>
                    <a:pt x="1098" y="1726"/>
                    <a:pt x="1087" y="1704"/>
                  </a:cubicBezTo>
                  <a:cubicBezTo>
                    <a:pt x="1076" y="1681"/>
                    <a:pt x="1087" y="1670"/>
                    <a:pt x="1065" y="1670"/>
                  </a:cubicBezTo>
                  <a:cubicBezTo>
                    <a:pt x="1042" y="1670"/>
                    <a:pt x="1031" y="1659"/>
                    <a:pt x="1065" y="1647"/>
                  </a:cubicBezTo>
                  <a:cubicBezTo>
                    <a:pt x="1087" y="1636"/>
                    <a:pt x="1098" y="1602"/>
                    <a:pt x="1098" y="1591"/>
                  </a:cubicBezTo>
                  <a:cubicBezTo>
                    <a:pt x="1098" y="1569"/>
                    <a:pt x="1176" y="1558"/>
                    <a:pt x="1199" y="1535"/>
                  </a:cubicBezTo>
                  <a:cubicBezTo>
                    <a:pt x="1233" y="1513"/>
                    <a:pt x="1233" y="1479"/>
                    <a:pt x="1221" y="1446"/>
                  </a:cubicBezTo>
                  <a:cubicBezTo>
                    <a:pt x="1221" y="1412"/>
                    <a:pt x="1199" y="1423"/>
                    <a:pt x="1165" y="1446"/>
                  </a:cubicBezTo>
                  <a:cubicBezTo>
                    <a:pt x="1121" y="1468"/>
                    <a:pt x="1109" y="1479"/>
                    <a:pt x="1109" y="1502"/>
                  </a:cubicBezTo>
                  <a:cubicBezTo>
                    <a:pt x="1121" y="1524"/>
                    <a:pt x="1076" y="1524"/>
                    <a:pt x="1065" y="1513"/>
                  </a:cubicBezTo>
                  <a:cubicBezTo>
                    <a:pt x="1053" y="1502"/>
                    <a:pt x="1053" y="1491"/>
                    <a:pt x="1065" y="1468"/>
                  </a:cubicBezTo>
                  <a:cubicBezTo>
                    <a:pt x="1076" y="1457"/>
                    <a:pt x="1053" y="1457"/>
                    <a:pt x="1031" y="1446"/>
                  </a:cubicBezTo>
                  <a:cubicBezTo>
                    <a:pt x="1020" y="1446"/>
                    <a:pt x="1031" y="1390"/>
                    <a:pt x="1053" y="1356"/>
                  </a:cubicBezTo>
                  <a:cubicBezTo>
                    <a:pt x="1076" y="1322"/>
                    <a:pt x="1098" y="1333"/>
                    <a:pt x="1121" y="1322"/>
                  </a:cubicBezTo>
                  <a:cubicBezTo>
                    <a:pt x="1132" y="1311"/>
                    <a:pt x="1121" y="1289"/>
                    <a:pt x="1154" y="1255"/>
                  </a:cubicBezTo>
                  <a:cubicBezTo>
                    <a:pt x="1176" y="1233"/>
                    <a:pt x="1188" y="1199"/>
                    <a:pt x="1165" y="1166"/>
                  </a:cubicBezTo>
                  <a:cubicBezTo>
                    <a:pt x="1143" y="1132"/>
                    <a:pt x="1132" y="1020"/>
                    <a:pt x="1165" y="964"/>
                  </a:cubicBezTo>
                  <a:cubicBezTo>
                    <a:pt x="1199" y="908"/>
                    <a:pt x="1278" y="829"/>
                    <a:pt x="1322" y="762"/>
                  </a:cubicBezTo>
                  <a:cubicBezTo>
                    <a:pt x="1378" y="684"/>
                    <a:pt x="1356" y="684"/>
                    <a:pt x="1412" y="639"/>
                  </a:cubicBezTo>
                  <a:cubicBezTo>
                    <a:pt x="1457" y="583"/>
                    <a:pt x="1468" y="583"/>
                    <a:pt x="1468" y="571"/>
                  </a:cubicBezTo>
                  <a:cubicBezTo>
                    <a:pt x="1468" y="549"/>
                    <a:pt x="1479" y="471"/>
                    <a:pt x="1502" y="392"/>
                  </a:cubicBezTo>
                  <a:cubicBezTo>
                    <a:pt x="1535" y="314"/>
                    <a:pt x="1535" y="269"/>
                    <a:pt x="1502" y="22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9" name="Freeform 26"/>
            <p:cNvSpPr>
              <a:spLocks noChangeArrowheads="1"/>
            </p:cNvSpPr>
            <p:nvPr/>
          </p:nvSpPr>
          <p:spPr bwMode="auto">
            <a:xfrm>
              <a:off x="7653338" y="3889375"/>
              <a:ext cx="722312" cy="554038"/>
            </a:xfrm>
            <a:custGeom>
              <a:avLst/>
              <a:gdLst>
                <a:gd name="T0" fmla="*/ 1233 w 2007"/>
                <a:gd name="T1" fmla="*/ 1054 h 1537"/>
                <a:gd name="T2" fmla="*/ 1233 w 2007"/>
                <a:gd name="T3" fmla="*/ 1054 h 1537"/>
                <a:gd name="T4" fmla="*/ 1289 w 2007"/>
                <a:gd name="T5" fmla="*/ 1043 h 1537"/>
                <a:gd name="T6" fmla="*/ 1289 w 2007"/>
                <a:gd name="T7" fmla="*/ 964 h 1537"/>
                <a:gd name="T8" fmla="*/ 1424 w 2007"/>
                <a:gd name="T9" fmla="*/ 964 h 1537"/>
                <a:gd name="T10" fmla="*/ 1424 w 2007"/>
                <a:gd name="T11" fmla="*/ 908 h 1537"/>
                <a:gd name="T12" fmla="*/ 1614 w 2007"/>
                <a:gd name="T13" fmla="*/ 908 h 1537"/>
                <a:gd name="T14" fmla="*/ 1603 w 2007"/>
                <a:gd name="T15" fmla="*/ 864 h 1537"/>
                <a:gd name="T16" fmla="*/ 1704 w 2007"/>
                <a:gd name="T17" fmla="*/ 774 h 1537"/>
                <a:gd name="T18" fmla="*/ 1704 w 2007"/>
                <a:gd name="T19" fmla="*/ 830 h 1537"/>
                <a:gd name="T20" fmla="*/ 1816 w 2007"/>
                <a:gd name="T21" fmla="*/ 830 h 1537"/>
                <a:gd name="T22" fmla="*/ 1782 w 2007"/>
                <a:gd name="T23" fmla="*/ 774 h 1537"/>
                <a:gd name="T24" fmla="*/ 1782 w 2007"/>
                <a:gd name="T25" fmla="*/ 706 h 1537"/>
                <a:gd name="T26" fmla="*/ 1872 w 2007"/>
                <a:gd name="T27" fmla="*/ 695 h 1537"/>
                <a:gd name="T28" fmla="*/ 1872 w 2007"/>
                <a:gd name="T29" fmla="*/ 561 h 1537"/>
                <a:gd name="T30" fmla="*/ 1827 w 2007"/>
                <a:gd name="T31" fmla="*/ 561 h 1537"/>
                <a:gd name="T32" fmla="*/ 1894 w 2007"/>
                <a:gd name="T33" fmla="*/ 393 h 1537"/>
                <a:gd name="T34" fmla="*/ 2006 w 2007"/>
                <a:gd name="T35" fmla="*/ 382 h 1537"/>
                <a:gd name="T36" fmla="*/ 2006 w 2007"/>
                <a:gd name="T37" fmla="*/ 326 h 1537"/>
                <a:gd name="T38" fmla="*/ 1827 w 2007"/>
                <a:gd name="T39" fmla="*/ 326 h 1537"/>
                <a:gd name="T40" fmla="*/ 1827 w 2007"/>
                <a:gd name="T41" fmla="*/ 213 h 1537"/>
                <a:gd name="T42" fmla="*/ 1872 w 2007"/>
                <a:gd name="T43" fmla="*/ 202 h 1537"/>
                <a:gd name="T44" fmla="*/ 1883 w 2007"/>
                <a:gd name="T45" fmla="*/ 34 h 1537"/>
                <a:gd name="T46" fmla="*/ 1782 w 2007"/>
                <a:gd name="T47" fmla="*/ 34 h 1537"/>
                <a:gd name="T48" fmla="*/ 1491 w 2007"/>
                <a:gd name="T49" fmla="*/ 23 h 1537"/>
                <a:gd name="T50" fmla="*/ 1177 w 2007"/>
                <a:gd name="T51" fmla="*/ 45 h 1537"/>
                <a:gd name="T52" fmla="*/ 875 w 2007"/>
                <a:gd name="T53" fmla="*/ 202 h 1537"/>
                <a:gd name="T54" fmla="*/ 516 w 2007"/>
                <a:gd name="T55" fmla="*/ 303 h 1537"/>
                <a:gd name="T56" fmla="*/ 213 w 2007"/>
                <a:gd name="T57" fmla="*/ 404 h 1537"/>
                <a:gd name="T58" fmla="*/ 23 w 2007"/>
                <a:gd name="T59" fmla="*/ 561 h 1537"/>
                <a:gd name="T60" fmla="*/ 0 w 2007"/>
                <a:gd name="T61" fmla="*/ 606 h 1537"/>
                <a:gd name="T62" fmla="*/ 45 w 2007"/>
                <a:gd name="T63" fmla="*/ 684 h 1537"/>
                <a:gd name="T64" fmla="*/ 45 w 2007"/>
                <a:gd name="T65" fmla="*/ 841 h 1537"/>
                <a:gd name="T66" fmla="*/ 180 w 2007"/>
                <a:gd name="T67" fmla="*/ 841 h 1537"/>
                <a:gd name="T68" fmla="*/ 180 w 2007"/>
                <a:gd name="T69" fmla="*/ 931 h 1537"/>
                <a:gd name="T70" fmla="*/ 404 w 2007"/>
                <a:gd name="T71" fmla="*/ 931 h 1537"/>
                <a:gd name="T72" fmla="*/ 426 w 2007"/>
                <a:gd name="T73" fmla="*/ 1043 h 1537"/>
                <a:gd name="T74" fmla="*/ 505 w 2007"/>
                <a:gd name="T75" fmla="*/ 1110 h 1537"/>
                <a:gd name="T76" fmla="*/ 561 w 2007"/>
                <a:gd name="T77" fmla="*/ 1065 h 1537"/>
                <a:gd name="T78" fmla="*/ 606 w 2007"/>
                <a:gd name="T79" fmla="*/ 1076 h 1537"/>
                <a:gd name="T80" fmla="*/ 617 w 2007"/>
                <a:gd name="T81" fmla="*/ 1278 h 1537"/>
                <a:gd name="T82" fmla="*/ 841 w 2007"/>
                <a:gd name="T83" fmla="*/ 1536 h 1537"/>
                <a:gd name="T84" fmla="*/ 841 w 2007"/>
                <a:gd name="T85" fmla="*/ 1536 h 1537"/>
                <a:gd name="T86" fmla="*/ 1233 w 2007"/>
                <a:gd name="T87" fmla="*/ 1121 h 1537"/>
                <a:gd name="T88" fmla="*/ 1233 w 2007"/>
                <a:gd name="T89" fmla="*/ 1054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07" h="1537">
                  <a:moveTo>
                    <a:pt x="1233" y="1054"/>
                  </a:moveTo>
                  <a:lnTo>
                    <a:pt x="1233" y="1054"/>
                  </a:lnTo>
                  <a:cubicBezTo>
                    <a:pt x="1289" y="1043"/>
                    <a:pt x="1289" y="1043"/>
                    <a:pt x="1289" y="1043"/>
                  </a:cubicBezTo>
                  <a:cubicBezTo>
                    <a:pt x="1289" y="964"/>
                    <a:pt x="1289" y="964"/>
                    <a:pt x="1289" y="964"/>
                  </a:cubicBezTo>
                  <a:cubicBezTo>
                    <a:pt x="1424" y="964"/>
                    <a:pt x="1424" y="964"/>
                    <a:pt x="1424" y="964"/>
                  </a:cubicBezTo>
                  <a:cubicBezTo>
                    <a:pt x="1424" y="908"/>
                    <a:pt x="1424" y="908"/>
                    <a:pt x="1424" y="908"/>
                  </a:cubicBezTo>
                  <a:cubicBezTo>
                    <a:pt x="1614" y="908"/>
                    <a:pt x="1614" y="908"/>
                    <a:pt x="1614" y="908"/>
                  </a:cubicBezTo>
                  <a:cubicBezTo>
                    <a:pt x="1603" y="864"/>
                    <a:pt x="1603" y="864"/>
                    <a:pt x="1603" y="864"/>
                  </a:cubicBezTo>
                  <a:cubicBezTo>
                    <a:pt x="1704" y="774"/>
                    <a:pt x="1704" y="774"/>
                    <a:pt x="1704" y="774"/>
                  </a:cubicBezTo>
                  <a:cubicBezTo>
                    <a:pt x="1704" y="830"/>
                    <a:pt x="1704" y="830"/>
                    <a:pt x="1704" y="830"/>
                  </a:cubicBezTo>
                  <a:cubicBezTo>
                    <a:pt x="1816" y="830"/>
                    <a:pt x="1816" y="830"/>
                    <a:pt x="1816" y="830"/>
                  </a:cubicBezTo>
                  <a:cubicBezTo>
                    <a:pt x="1782" y="774"/>
                    <a:pt x="1782" y="774"/>
                    <a:pt x="1782" y="774"/>
                  </a:cubicBezTo>
                  <a:cubicBezTo>
                    <a:pt x="1782" y="706"/>
                    <a:pt x="1782" y="706"/>
                    <a:pt x="1782" y="706"/>
                  </a:cubicBezTo>
                  <a:cubicBezTo>
                    <a:pt x="1872" y="695"/>
                    <a:pt x="1872" y="695"/>
                    <a:pt x="1872" y="695"/>
                  </a:cubicBezTo>
                  <a:cubicBezTo>
                    <a:pt x="1872" y="561"/>
                    <a:pt x="1872" y="561"/>
                    <a:pt x="1872" y="561"/>
                  </a:cubicBezTo>
                  <a:cubicBezTo>
                    <a:pt x="1827" y="561"/>
                    <a:pt x="1827" y="561"/>
                    <a:pt x="1827" y="561"/>
                  </a:cubicBezTo>
                  <a:cubicBezTo>
                    <a:pt x="1894" y="393"/>
                    <a:pt x="1894" y="393"/>
                    <a:pt x="1894" y="393"/>
                  </a:cubicBezTo>
                  <a:cubicBezTo>
                    <a:pt x="2006" y="382"/>
                    <a:pt x="2006" y="382"/>
                    <a:pt x="2006" y="382"/>
                  </a:cubicBezTo>
                  <a:cubicBezTo>
                    <a:pt x="2006" y="326"/>
                    <a:pt x="2006" y="326"/>
                    <a:pt x="2006" y="326"/>
                  </a:cubicBezTo>
                  <a:cubicBezTo>
                    <a:pt x="1827" y="326"/>
                    <a:pt x="1827" y="326"/>
                    <a:pt x="1827" y="326"/>
                  </a:cubicBezTo>
                  <a:cubicBezTo>
                    <a:pt x="1827" y="213"/>
                    <a:pt x="1827" y="213"/>
                    <a:pt x="1827" y="213"/>
                  </a:cubicBezTo>
                  <a:cubicBezTo>
                    <a:pt x="1872" y="202"/>
                    <a:pt x="1872" y="202"/>
                    <a:pt x="1872" y="202"/>
                  </a:cubicBezTo>
                  <a:cubicBezTo>
                    <a:pt x="1883" y="34"/>
                    <a:pt x="1883" y="34"/>
                    <a:pt x="1883" y="34"/>
                  </a:cubicBezTo>
                  <a:cubicBezTo>
                    <a:pt x="1838" y="34"/>
                    <a:pt x="1805" y="34"/>
                    <a:pt x="1782" y="34"/>
                  </a:cubicBezTo>
                  <a:cubicBezTo>
                    <a:pt x="1715" y="34"/>
                    <a:pt x="1547" y="23"/>
                    <a:pt x="1491" y="23"/>
                  </a:cubicBezTo>
                  <a:cubicBezTo>
                    <a:pt x="1424" y="12"/>
                    <a:pt x="1244" y="0"/>
                    <a:pt x="1177" y="45"/>
                  </a:cubicBezTo>
                  <a:cubicBezTo>
                    <a:pt x="1099" y="79"/>
                    <a:pt x="1042" y="146"/>
                    <a:pt x="875" y="202"/>
                  </a:cubicBezTo>
                  <a:cubicBezTo>
                    <a:pt x="706" y="258"/>
                    <a:pt x="550" y="292"/>
                    <a:pt x="516" y="303"/>
                  </a:cubicBezTo>
                  <a:cubicBezTo>
                    <a:pt x="482" y="314"/>
                    <a:pt x="337" y="314"/>
                    <a:pt x="213" y="404"/>
                  </a:cubicBezTo>
                  <a:cubicBezTo>
                    <a:pt x="90" y="493"/>
                    <a:pt x="45" y="527"/>
                    <a:pt x="23" y="561"/>
                  </a:cubicBezTo>
                  <a:cubicBezTo>
                    <a:pt x="12" y="572"/>
                    <a:pt x="12" y="583"/>
                    <a:pt x="0" y="606"/>
                  </a:cubicBezTo>
                  <a:cubicBezTo>
                    <a:pt x="0" y="606"/>
                    <a:pt x="34" y="594"/>
                    <a:pt x="45" y="684"/>
                  </a:cubicBezTo>
                  <a:cubicBezTo>
                    <a:pt x="45" y="774"/>
                    <a:pt x="45" y="841"/>
                    <a:pt x="45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0" y="931"/>
                    <a:pt x="180" y="931"/>
                    <a:pt x="180" y="931"/>
                  </a:cubicBezTo>
                  <a:cubicBezTo>
                    <a:pt x="404" y="931"/>
                    <a:pt x="404" y="931"/>
                    <a:pt x="404" y="931"/>
                  </a:cubicBezTo>
                  <a:cubicBezTo>
                    <a:pt x="426" y="1043"/>
                    <a:pt x="426" y="1043"/>
                    <a:pt x="426" y="1043"/>
                  </a:cubicBezTo>
                  <a:cubicBezTo>
                    <a:pt x="505" y="1110"/>
                    <a:pt x="505" y="1110"/>
                    <a:pt x="505" y="1110"/>
                  </a:cubicBezTo>
                  <a:cubicBezTo>
                    <a:pt x="505" y="1110"/>
                    <a:pt x="538" y="1076"/>
                    <a:pt x="561" y="1065"/>
                  </a:cubicBezTo>
                  <a:cubicBezTo>
                    <a:pt x="594" y="1065"/>
                    <a:pt x="606" y="1076"/>
                    <a:pt x="606" y="1076"/>
                  </a:cubicBezTo>
                  <a:cubicBezTo>
                    <a:pt x="617" y="1278"/>
                    <a:pt x="617" y="1278"/>
                    <a:pt x="617" y="1278"/>
                  </a:cubicBezTo>
                  <a:cubicBezTo>
                    <a:pt x="841" y="1536"/>
                    <a:pt x="841" y="1536"/>
                    <a:pt x="841" y="1536"/>
                  </a:cubicBezTo>
                  <a:lnTo>
                    <a:pt x="841" y="1536"/>
                  </a:lnTo>
                  <a:cubicBezTo>
                    <a:pt x="1233" y="1121"/>
                    <a:pt x="1233" y="1121"/>
                    <a:pt x="1233" y="1121"/>
                  </a:cubicBezTo>
                  <a:lnTo>
                    <a:pt x="1233" y="1054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0" name="Freeform 27"/>
            <p:cNvSpPr>
              <a:spLocks noChangeArrowheads="1"/>
            </p:cNvSpPr>
            <p:nvPr/>
          </p:nvSpPr>
          <p:spPr bwMode="auto">
            <a:xfrm>
              <a:off x="7185025" y="4103688"/>
              <a:ext cx="831850" cy="790575"/>
            </a:xfrm>
            <a:custGeom>
              <a:avLst/>
              <a:gdLst>
                <a:gd name="T0" fmla="*/ 79 w 2310"/>
                <a:gd name="T1" fmla="*/ 1771 h 2198"/>
                <a:gd name="T2" fmla="*/ 258 w 2310"/>
                <a:gd name="T3" fmla="*/ 1838 h 2198"/>
                <a:gd name="T4" fmla="*/ 337 w 2310"/>
                <a:gd name="T5" fmla="*/ 2085 h 2198"/>
                <a:gd name="T6" fmla="*/ 471 w 2310"/>
                <a:gd name="T7" fmla="*/ 2130 h 2198"/>
                <a:gd name="T8" fmla="*/ 606 w 2310"/>
                <a:gd name="T9" fmla="*/ 2174 h 2198"/>
                <a:gd name="T10" fmla="*/ 662 w 2310"/>
                <a:gd name="T11" fmla="*/ 2029 h 2198"/>
                <a:gd name="T12" fmla="*/ 830 w 2310"/>
                <a:gd name="T13" fmla="*/ 2074 h 2198"/>
                <a:gd name="T14" fmla="*/ 1076 w 2310"/>
                <a:gd name="T15" fmla="*/ 2118 h 2198"/>
                <a:gd name="T16" fmla="*/ 2309 w 2310"/>
                <a:gd name="T17" fmla="*/ 2118 h 2198"/>
                <a:gd name="T18" fmla="*/ 2230 w 2310"/>
                <a:gd name="T19" fmla="*/ 1043 h 2198"/>
                <a:gd name="T20" fmla="*/ 1917 w 2310"/>
                <a:gd name="T21" fmla="*/ 684 h 2198"/>
                <a:gd name="T22" fmla="*/ 1861 w 2310"/>
                <a:gd name="T23" fmla="*/ 471 h 2198"/>
                <a:gd name="T24" fmla="*/ 1726 w 2310"/>
                <a:gd name="T25" fmla="*/ 449 h 2198"/>
                <a:gd name="T26" fmla="*/ 1480 w 2310"/>
                <a:gd name="T27" fmla="*/ 337 h 2198"/>
                <a:gd name="T28" fmla="*/ 1345 w 2310"/>
                <a:gd name="T29" fmla="*/ 247 h 2198"/>
                <a:gd name="T30" fmla="*/ 1300 w 2310"/>
                <a:gd name="T31" fmla="*/ 12 h 2198"/>
                <a:gd name="T32" fmla="*/ 1255 w 2310"/>
                <a:gd name="T33" fmla="*/ 471 h 2198"/>
                <a:gd name="T34" fmla="*/ 1188 w 2310"/>
                <a:gd name="T35" fmla="*/ 930 h 2198"/>
                <a:gd name="T36" fmla="*/ 897 w 2310"/>
                <a:gd name="T37" fmla="*/ 1390 h 2198"/>
                <a:gd name="T38" fmla="*/ 774 w 2310"/>
                <a:gd name="T39" fmla="*/ 1536 h 2198"/>
                <a:gd name="T40" fmla="*/ 908 w 2310"/>
                <a:gd name="T41" fmla="*/ 1569 h 2198"/>
                <a:gd name="T42" fmla="*/ 841 w 2310"/>
                <a:gd name="T43" fmla="*/ 1648 h 2198"/>
                <a:gd name="T44" fmla="*/ 863 w 2310"/>
                <a:gd name="T45" fmla="*/ 1670 h 2198"/>
                <a:gd name="T46" fmla="*/ 751 w 2310"/>
                <a:gd name="T47" fmla="*/ 1737 h 2198"/>
                <a:gd name="T48" fmla="*/ 639 w 2310"/>
                <a:gd name="T49" fmla="*/ 1827 h 2198"/>
                <a:gd name="T50" fmla="*/ 550 w 2310"/>
                <a:gd name="T51" fmla="*/ 1872 h 2198"/>
                <a:gd name="T52" fmla="*/ 437 w 2310"/>
                <a:gd name="T53" fmla="*/ 1838 h 2198"/>
                <a:gd name="T54" fmla="*/ 460 w 2310"/>
                <a:gd name="T55" fmla="*/ 1782 h 2198"/>
                <a:gd name="T56" fmla="*/ 381 w 2310"/>
                <a:gd name="T57" fmla="*/ 1771 h 2198"/>
                <a:gd name="T58" fmla="*/ 281 w 2310"/>
                <a:gd name="T59" fmla="*/ 1760 h 2198"/>
                <a:gd name="T60" fmla="*/ 213 w 2310"/>
                <a:gd name="T61" fmla="*/ 1760 h 2198"/>
                <a:gd name="T62" fmla="*/ 269 w 2310"/>
                <a:gd name="T63" fmla="*/ 1692 h 2198"/>
                <a:gd name="T64" fmla="*/ 370 w 2310"/>
                <a:gd name="T65" fmla="*/ 1670 h 2198"/>
                <a:gd name="T66" fmla="*/ 202 w 2310"/>
                <a:gd name="T67" fmla="*/ 1681 h 2198"/>
                <a:gd name="T68" fmla="*/ 0 w 2310"/>
                <a:gd name="T69" fmla="*/ 1715 h 2198"/>
                <a:gd name="T70" fmla="*/ 79 w 2310"/>
                <a:gd name="T71" fmla="*/ 1771 h 2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10" h="2198">
                  <a:moveTo>
                    <a:pt x="79" y="1771"/>
                  </a:moveTo>
                  <a:lnTo>
                    <a:pt x="79" y="1771"/>
                  </a:lnTo>
                  <a:cubicBezTo>
                    <a:pt x="90" y="1805"/>
                    <a:pt x="112" y="1838"/>
                    <a:pt x="146" y="1838"/>
                  </a:cubicBezTo>
                  <a:cubicBezTo>
                    <a:pt x="191" y="1838"/>
                    <a:pt x="258" y="1838"/>
                    <a:pt x="258" y="1838"/>
                  </a:cubicBezTo>
                  <a:cubicBezTo>
                    <a:pt x="258" y="1838"/>
                    <a:pt x="281" y="1984"/>
                    <a:pt x="292" y="2006"/>
                  </a:cubicBezTo>
                  <a:cubicBezTo>
                    <a:pt x="303" y="2018"/>
                    <a:pt x="314" y="2085"/>
                    <a:pt x="337" y="2085"/>
                  </a:cubicBezTo>
                  <a:cubicBezTo>
                    <a:pt x="359" y="2085"/>
                    <a:pt x="381" y="2063"/>
                    <a:pt x="404" y="2096"/>
                  </a:cubicBezTo>
                  <a:cubicBezTo>
                    <a:pt x="415" y="2141"/>
                    <a:pt x="471" y="2096"/>
                    <a:pt x="471" y="2130"/>
                  </a:cubicBezTo>
                  <a:cubicBezTo>
                    <a:pt x="482" y="2152"/>
                    <a:pt x="482" y="2152"/>
                    <a:pt x="527" y="2152"/>
                  </a:cubicBezTo>
                  <a:cubicBezTo>
                    <a:pt x="561" y="2152"/>
                    <a:pt x="583" y="2163"/>
                    <a:pt x="606" y="2174"/>
                  </a:cubicBezTo>
                  <a:cubicBezTo>
                    <a:pt x="628" y="2197"/>
                    <a:pt x="662" y="2174"/>
                    <a:pt x="662" y="2174"/>
                  </a:cubicBezTo>
                  <a:cubicBezTo>
                    <a:pt x="662" y="2029"/>
                    <a:pt x="662" y="2029"/>
                    <a:pt x="662" y="2029"/>
                  </a:cubicBezTo>
                  <a:cubicBezTo>
                    <a:pt x="662" y="2029"/>
                    <a:pt x="684" y="2040"/>
                    <a:pt x="729" y="2029"/>
                  </a:cubicBezTo>
                  <a:cubicBezTo>
                    <a:pt x="774" y="2029"/>
                    <a:pt x="807" y="2085"/>
                    <a:pt x="830" y="2074"/>
                  </a:cubicBezTo>
                  <a:cubicBezTo>
                    <a:pt x="863" y="2074"/>
                    <a:pt x="897" y="2063"/>
                    <a:pt x="908" y="2096"/>
                  </a:cubicBezTo>
                  <a:cubicBezTo>
                    <a:pt x="930" y="2130"/>
                    <a:pt x="1076" y="2118"/>
                    <a:pt x="1076" y="2118"/>
                  </a:cubicBezTo>
                  <a:cubicBezTo>
                    <a:pt x="1087" y="2197"/>
                    <a:pt x="1087" y="2197"/>
                    <a:pt x="1087" y="2197"/>
                  </a:cubicBezTo>
                  <a:cubicBezTo>
                    <a:pt x="2309" y="2118"/>
                    <a:pt x="2309" y="2118"/>
                    <a:pt x="2309" y="2118"/>
                  </a:cubicBezTo>
                  <a:cubicBezTo>
                    <a:pt x="2309" y="2006"/>
                    <a:pt x="2309" y="2006"/>
                    <a:pt x="2309" y="2006"/>
                  </a:cubicBezTo>
                  <a:cubicBezTo>
                    <a:pt x="2230" y="1043"/>
                    <a:pt x="2230" y="1043"/>
                    <a:pt x="2230" y="1043"/>
                  </a:cubicBezTo>
                  <a:cubicBezTo>
                    <a:pt x="2141" y="942"/>
                    <a:pt x="2141" y="942"/>
                    <a:pt x="2141" y="942"/>
                  </a:cubicBezTo>
                  <a:cubicBezTo>
                    <a:pt x="1917" y="684"/>
                    <a:pt x="1917" y="684"/>
                    <a:pt x="1917" y="684"/>
                  </a:cubicBezTo>
                  <a:cubicBezTo>
                    <a:pt x="1906" y="482"/>
                    <a:pt x="1906" y="482"/>
                    <a:pt x="1906" y="482"/>
                  </a:cubicBezTo>
                  <a:cubicBezTo>
                    <a:pt x="1906" y="482"/>
                    <a:pt x="1894" y="471"/>
                    <a:pt x="1861" y="471"/>
                  </a:cubicBezTo>
                  <a:cubicBezTo>
                    <a:pt x="1838" y="482"/>
                    <a:pt x="1805" y="516"/>
                    <a:pt x="1805" y="516"/>
                  </a:cubicBezTo>
                  <a:cubicBezTo>
                    <a:pt x="1726" y="449"/>
                    <a:pt x="1726" y="449"/>
                    <a:pt x="1726" y="449"/>
                  </a:cubicBezTo>
                  <a:cubicBezTo>
                    <a:pt x="1704" y="337"/>
                    <a:pt x="1704" y="337"/>
                    <a:pt x="1704" y="337"/>
                  </a:cubicBezTo>
                  <a:cubicBezTo>
                    <a:pt x="1480" y="337"/>
                    <a:pt x="1480" y="337"/>
                    <a:pt x="1480" y="337"/>
                  </a:cubicBezTo>
                  <a:cubicBezTo>
                    <a:pt x="1480" y="247"/>
                    <a:pt x="1480" y="247"/>
                    <a:pt x="1480" y="247"/>
                  </a:cubicBezTo>
                  <a:cubicBezTo>
                    <a:pt x="1345" y="247"/>
                    <a:pt x="1345" y="247"/>
                    <a:pt x="1345" y="247"/>
                  </a:cubicBezTo>
                  <a:cubicBezTo>
                    <a:pt x="1345" y="247"/>
                    <a:pt x="1345" y="180"/>
                    <a:pt x="1345" y="90"/>
                  </a:cubicBezTo>
                  <a:cubicBezTo>
                    <a:pt x="1334" y="0"/>
                    <a:pt x="1300" y="12"/>
                    <a:pt x="1300" y="12"/>
                  </a:cubicBezTo>
                  <a:cubicBezTo>
                    <a:pt x="1278" y="56"/>
                    <a:pt x="1255" y="135"/>
                    <a:pt x="1244" y="247"/>
                  </a:cubicBezTo>
                  <a:cubicBezTo>
                    <a:pt x="1222" y="404"/>
                    <a:pt x="1233" y="426"/>
                    <a:pt x="1255" y="471"/>
                  </a:cubicBezTo>
                  <a:cubicBezTo>
                    <a:pt x="1289" y="516"/>
                    <a:pt x="1323" y="583"/>
                    <a:pt x="1300" y="661"/>
                  </a:cubicBezTo>
                  <a:cubicBezTo>
                    <a:pt x="1278" y="729"/>
                    <a:pt x="1211" y="807"/>
                    <a:pt x="1188" y="930"/>
                  </a:cubicBezTo>
                  <a:cubicBezTo>
                    <a:pt x="1166" y="1065"/>
                    <a:pt x="1166" y="1132"/>
                    <a:pt x="1121" y="1177"/>
                  </a:cubicBezTo>
                  <a:cubicBezTo>
                    <a:pt x="1087" y="1222"/>
                    <a:pt x="953" y="1345"/>
                    <a:pt x="897" y="1390"/>
                  </a:cubicBezTo>
                  <a:cubicBezTo>
                    <a:pt x="841" y="1446"/>
                    <a:pt x="774" y="1491"/>
                    <a:pt x="762" y="1502"/>
                  </a:cubicBezTo>
                  <a:cubicBezTo>
                    <a:pt x="740" y="1513"/>
                    <a:pt x="740" y="1536"/>
                    <a:pt x="774" y="1536"/>
                  </a:cubicBezTo>
                  <a:cubicBezTo>
                    <a:pt x="818" y="1536"/>
                    <a:pt x="818" y="1558"/>
                    <a:pt x="830" y="1569"/>
                  </a:cubicBezTo>
                  <a:cubicBezTo>
                    <a:pt x="830" y="1592"/>
                    <a:pt x="875" y="1569"/>
                    <a:pt x="908" y="1569"/>
                  </a:cubicBezTo>
                  <a:cubicBezTo>
                    <a:pt x="953" y="1569"/>
                    <a:pt x="919" y="1581"/>
                    <a:pt x="875" y="1592"/>
                  </a:cubicBezTo>
                  <a:cubicBezTo>
                    <a:pt x="841" y="1603"/>
                    <a:pt x="841" y="1625"/>
                    <a:pt x="841" y="1648"/>
                  </a:cubicBezTo>
                  <a:cubicBezTo>
                    <a:pt x="841" y="1670"/>
                    <a:pt x="875" y="1659"/>
                    <a:pt x="897" y="1659"/>
                  </a:cubicBezTo>
                  <a:cubicBezTo>
                    <a:pt x="919" y="1659"/>
                    <a:pt x="897" y="1670"/>
                    <a:pt x="863" y="1670"/>
                  </a:cubicBezTo>
                  <a:cubicBezTo>
                    <a:pt x="830" y="1681"/>
                    <a:pt x="830" y="1692"/>
                    <a:pt x="807" y="1715"/>
                  </a:cubicBezTo>
                  <a:cubicBezTo>
                    <a:pt x="785" y="1737"/>
                    <a:pt x="774" y="1749"/>
                    <a:pt x="751" y="1737"/>
                  </a:cubicBezTo>
                  <a:cubicBezTo>
                    <a:pt x="717" y="1737"/>
                    <a:pt x="706" y="1737"/>
                    <a:pt x="695" y="1782"/>
                  </a:cubicBezTo>
                  <a:cubicBezTo>
                    <a:pt x="684" y="1816"/>
                    <a:pt x="662" y="1838"/>
                    <a:pt x="639" y="1827"/>
                  </a:cubicBezTo>
                  <a:cubicBezTo>
                    <a:pt x="617" y="1816"/>
                    <a:pt x="594" y="1805"/>
                    <a:pt x="572" y="1805"/>
                  </a:cubicBezTo>
                  <a:cubicBezTo>
                    <a:pt x="561" y="1816"/>
                    <a:pt x="550" y="1850"/>
                    <a:pt x="550" y="1872"/>
                  </a:cubicBezTo>
                  <a:cubicBezTo>
                    <a:pt x="550" y="1894"/>
                    <a:pt x="505" y="1883"/>
                    <a:pt x="471" y="1883"/>
                  </a:cubicBezTo>
                  <a:cubicBezTo>
                    <a:pt x="448" y="1883"/>
                    <a:pt x="415" y="1861"/>
                    <a:pt x="437" y="1838"/>
                  </a:cubicBezTo>
                  <a:cubicBezTo>
                    <a:pt x="471" y="1827"/>
                    <a:pt x="493" y="1827"/>
                    <a:pt x="471" y="1816"/>
                  </a:cubicBezTo>
                  <a:cubicBezTo>
                    <a:pt x="460" y="1805"/>
                    <a:pt x="471" y="1794"/>
                    <a:pt x="460" y="1782"/>
                  </a:cubicBezTo>
                  <a:cubicBezTo>
                    <a:pt x="448" y="1771"/>
                    <a:pt x="448" y="1794"/>
                    <a:pt x="426" y="1782"/>
                  </a:cubicBezTo>
                  <a:cubicBezTo>
                    <a:pt x="404" y="1760"/>
                    <a:pt x="393" y="1760"/>
                    <a:pt x="381" y="1771"/>
                  </a:cubicBezTo>
                  <a:cubicBezTo>
                    <a:pt x="359" y="1794"/>
                    <a:pt x="337" y="1782"/>
                    <a:pt x="325" y="1760"/>
                  </a:cubicBezTo>
                  <a:cubicBezTo>
                    <a:pt x="303" y="1749"/>
                    <a:pt x="292" y="1749"/>
                    <a:pt x="281" y="1760"/>
                  </a:cubicBezTo>
                  <a:cubicBezTo>
                    <a:pt x="269" y="1771"/>
                    <a:pt x="235" y="1782"/>
                    <a:pt x="213" y="1782"/>
                  </a:cubicBezTo>
                  <a:cubicBezTo>
                    <a:pt x="191" y="1771"/>
                    <a:pt x="168" y="1760"/>
                    <a:pt x="213" y="1760"/>
                  </a:cubicBezTo>
                  <a:cubicBezTo>
                    <a:pt x="247" y="1760"/>
                    <a:pt x="247" y="1749"/>
                    <a:pt x="235" y="1726"/>
                  </a:cubicBezTo>
                  <a:cubicBezTo>
                    <a:pt x="235" y="1704"/>
                    <a:pt x="235" y="1692"/>
                    <a:pt x="269" y="1692"/>
                  </a:cubicBezTo>
                  <a:cubicBezTo>
                    <a:pt x="292" y="1692"/>
                    <a:pt x="325" y="1715"/>
                    <a:pt x="370" y="1704"/>
                  </a:cubicBezTo>
                  <a:cubicBezTo>
                    <a:pt x="404" y="1692"/>
                    <a:pt x="404" y="1681"/>
                    <a:pt x="370" y="1670"/>
                  </a:cubicBezTo>
                  <a:cubicBezTo>
                    <a:pt x="337" y="1670"/>
                    <a:pt x="314" y="1637"/>
                    <a:pt x="281" y="1648"/>
                  </a:cubicBezTo>
                  <a:cubicBezTo>
                    <a:pt x="247" y="1648"/>
                    <a:pt x="235" y="1681"/>
                    <a:pt x="202" y="1681"/>
                  </a:cubicBezTo>
                  <a:cubicBezTo>
                    <a:pt x="180" y="1692"/>
                    <a:pt x="112" y="1681"/>
                    <a:pt x="79" y="1692"/>
                  </a:cubicBezTo>
                  <a:cubicBezTo>
                    <a:pt x="68" y="1692"/>
                    <a:pt x="34" y="1704"/>
                    <a:pt x="0" y="1715"/>
                  </a:cubicBezTo>
                  <a:cubicBezTo>
                    <a:pt x="12" y="1715"/>
                    <a:pt x="23" y="1726"/>
                    <a:pt x="34" y="1726"/>
                  </a:cubicBezTo>
                  <a:cubicBezTo>
                    <a:pt x="68" y="1737"/>
                    <a:pt x="79" y="1737"/>
                    <a:pt x="79" y="177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1" name="Freeform 28"/>
            <p:cNvSpPr>
              <a:spLocks noChangeArrowheads="1"/>
            </p:cNvSpPr>
            <p:nvPr/>
          </p:nvSpPr>
          <p:spPr bwMode="auto">
            <a:xfrm>
              <a:off x="6818313" y="4719638"/>
              <a:ext cx="758825" cy="368300"/>
            </a:xfrm>
            <a:custGeom>
              <a:avLst/>
              <a:gdLst>
                <a:gd name="T0" fmla="*/ 22 w 2107"/>
                <a:gd name="T1" fmla="*/ 527 h 1021"/>
                <a:gd name="T2" fmla="*/ 78 w 2107"/>
                <a:gd name="T3" fmla="*/ 617 h 1021"/>
                <a:gd name="T4" fmla="*/ 235 w 2107"/>
                <a:gd name="T5" fmla="*/ 728 h 1021"/>
                <a:gd name="T6" fmla="*/ 336 w 2107"/>
                <a:gd name="T7" fmla="*/ 841 h 1021"/>
                <a:gd name="T8" fmla="*/ 347 w 2107"/>
                <a:gd name="T9" fmla="*/ 1020 h 1021"/>
                <a:gd name="T10" fmla="*/ 436 w 2107"/>
                <a:gd name="T11" fmla="*/ 863 h 1021"/>
                <a:gd name="T12" fmla="*/ 526 w 2107"/>
                <a:gd name="T13" fmla="*/ 717 h 1021"/>
                <a:gd name="T14" fmla="*/ 526 w 2107"/>
                <a:gd name="T15" fmla="*/ 515 h 1021"/>
                <a:gd name="T16" fmla="*/ 683 w 2107"/>
                <a:gd name="T17" fmla="*/ 560 h 1021"/>
                <a:gd name="T18" fmla="*/ 739 w 2107"/>
                <a:gd name="T19" fmla="*/ 639 h 1021"/>
                <a:gd name="T20" fmla="*/ 773 w 2107"/>
                <a:gd name="T21" fmla="*/ 807 h 1021"/>
                <a:gd name="T22" fmla="*/ 885 w 2107"/>
                <a:gd name="T23" fmla="*/ 874 h 1021"/>
                <a:gd name="T24" fmla="*/ 986 w 2107"/>
                <a:gd name="T25" fmla="*/ 930 h 1021"/>
                <a:gd name="T26" fmla="*/ 1042 w 2107"/>
                <a:gd name="T27" fmla="*/ 784 h 1021"/>
                <a:gd name="T28" fmla="*/ 1187 w 2107"/>
                <a:gd name="T29" fmla="*/ 728 h 1021"/>
                <a:gd name="T30" fmla="*/ 1322 w 2107"/>
                <a:gd name="T31" fmla="*/ 594 h 1021"/>
                <a:gd name="T32" fmla="*/ 1434 w 2107"/>
                <a:gd name="T33" fmla="*/ 482 h 1021"/>
                <a:gd name="T34" fmla="*/ 1535 w 2107"/>
                <a:gd name="T35" fmla="*/ 504 h 1021"/>
                <a:gd name="T36" fmla="*/ 1636 w 2107"/>
                <a:gd name="T37" fmla="*/ 639 h 1021"/>
                <a:gd name="T38" fmla="*/ 1681 w 2107"/>
                <a:gd name="T39" fmla="*/ 773 h 1021"/>
                <a:gd name="T40" fmla="*/ 1793 w 2107"/>
                <a:gd name="T41" fmla="*/ 829 h 1021"/>
                <a:gd name="T42" fmla="*/ 1849 w 2107"/>
                <a:gd name="T43" fmla="*/ 930 h 1021"/>
                <a:gd name="T44" fmla="*/ 2106 w 2107"/>
                <a:gd name="T45" fmla="*/ 482 h 1021"/>
                <a:gd name="T46" fmla="*/ 1927 w 2107"/>
                <a:gd name="T47" fmla="*/ 381 h 1021"/>
                <a:gd name="T48" fmla="*/ 1748 w 2107"/>
                <a:gd name="T49" fmla="*/ 314 h 1021"/>
                <a:gd name="T50" fmla="*/ 1681 w 2107"/>
                <a:gd name="T51" fmla="*/ 459 h 1021"/>
                <a:gd name="T52" fmla="*/ 1546 w 2107"/>
                <a:gd name="T53" fmla="*/ 437 h 1021"/>
                <a:gd name="T54" fmla="*/ 1423 w 2107"/>
                <a:gd name="T55" fmla="*/ 381 h 1021"/>
                <a:gd name="T56" fmla="*/ 1311 w 2107"/>
                <a:gd name="T57" fmla="*/ 291 h 1021"/>
                <a:gd name="T58" fmla="*/ 1165 w 2107"/>
                <a:gd name="T59" fmla="*/ 123 h 1021"/>
                <a:gd name="T60" fmla="*/ 1053 w 2107"/>
                <a:gd name="T61" fmla="*/ 11 h 1021"/>
                <a:gd name="T62" fmla="*/ 974 w 2107"/>
                <a:gd name="T63" fmla="*/ 22 h 1021"/>
                <a:gd name="T64" fmla="*/ 683 w 2107"/>
                <a:gd name="T65" fmla="*/ 179 h 1021"/>
                <a:gd name="T66" fmla="*/ 594 w 2107"/>
                <a:gd name="T67" fmla="*/ 235 h 1021"/>
                <a:gd name="T68" fmla="*/ 347 w 2107"/>
                <a:gd name="T69" fmla="*/ 224 h 1021"/>
                <a:gd name="T70" fmla="*/ 0 w 2107"/>
                <a:gd name="T71" fmla="*/ 39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07" h="1021">
                  <a:moveTo>
                    <a:pt x="22" y="527"/>
                  </a:moveTo>
                  <a:lnTo>
                    <a:pt x="22" y="527"/>
                  </a:lnTo>
                  <a:cubicBezTo>
                    <a:pt x="33" y="549"/>
                    <a:pt x="33" y="560"/>
                    <a:pt x="22" y="583"/>
                  </a:cubicBezTo>
                  <a:cubicBezTo>
                    <a:pt x="11" y="594"/>
                    <a:pt x="33" y="628"/>
                    <a:pt x="78" y="617"/>
                  </a:cubicBezTo>
                  <a:cubicBezTo>
                    <a:pt x="112" y="605"/>
                    <a:pt x="123" y="661"/>
                    <a:pt x="145" y="684"/>
                  </a:cubicBezTo>
                  <a:cubicBezTo>
                    <a:pt x="179" y="717"/>
                    <a:pt x="201" y="728"/>
                    <a:pt x="235" y="728"/>
                  </a:cubicBezTo>
                  <a:cubicBezTo>
                    <a:pt x="269" y="740"/>
                    <a:pt x="291" y="773"/>
                    <a:pt x="291" y="796"/>
                  </a:cubicBezTo>
                  <a:cubicBezTo>
                    <a:pt x="291" y="818"/>
                    <a:pt x="325" y="818"/>
                    <a:pt x="336" y="841"/>
                  </a:cubicBezTo>
                  <a:cubicBezTo>
                    <a:pt x="347" y="874"/>
                    <a:pt x="325" y="930"/>
                    <a:pt x="313" y="953"/>
                  </a:cubicBezTo>
                  <a:cubicBezTo>
                    <a:pt x="302" y="964"/>
                    <a:pt x="325" y="1020"/>
                    <a:pt x="347" y="1020"/>
                  </a:cubicBezTo>
                  <a:cubicBezTo>
                    <a:pt x="369" y="1008"/>
                    <a:pt x="381" y="986"/>
                    <a:pt x="381" y="964"/>
                  </a:cubicBezTo>
                  <a:cubicBezTo>
                    <a:pt x="392" y="930"/>
                    <a:pt x="425" y="908"/>
                    <a:pt x="436" y="863"/>
                  </a:cubicBezTo>
                  <a:cubicBezTo>
                    <a:pt x="448" y="807"/>
                    <a:pt x="470" y="818"/>
                    <a:pt x="470" y="784"/>
                  </a:cubicBezTo>
                  <a:cubicBezTo>
                    <a:pt x="481" y="762"/>
                    <a:pt x="504" y="740"/>
                    <a:pt x="526" y="717"/>
                  </a:cubicBezTo>
                  <a:cubicBezTo>
                    <a:pt x="549" y="684"/>
                    <a:pt x="504" y="684"/>
                    <a:pt x="492" y="661"/>
                  </a:cubicBezTo>
                  <a:cubicBezTo>
                    <a:pt x="481" y="628"/>
                    <a:pt x="504" y="538"/>
                    <a:pt x="526" y="515"/>
                  </a:cubicBezTo>
                  <a:cubicBezTo>
                    <a:pt x="560" y="493"/>
                    <a:pt x="616" y="493"/>
                    <a:pt x="638" y="504"/>
                  </a:cubicBezTo>
                  <a:cubicBezTo>
                    <a:pt x="649" y="527"/>
                    <a:pt x="661" y="560"/>
                    <a:pt x="683" y="560"/>
                  </a:cubicBezTo>
                  <a:cubicBezTo>
                    <a:pt x="705" y="560"/>
                    <a:pt x="717" y="572"/>
                    <a:pt x="717" y="594"/>
                  </a:cubicBezTo>
                  <a:cubicBezTo>
                    <a:pt x="705" y="617"/>
                    <a:pt x="739" y="639"/>
                    <a:pt x="739" y="639"/>
                  </a:cubicBezTo>
                  <a:cubicBezTo>
                    <a:pt x="739" y="639"/>
                    <a:pt x="739" y="773"/>
                    <a:pt x="750" y="773"/>
                  </a:cubicBezTo>
                  <a:cubicBezTo>
                    <a:pt x="761" y="773"/>
                    <a:pt x="773" y="784"/>
                    <a:pt x="773" y="807"/>
                  </a:cubicBezTo>
                  <a:cubicBezTo>
                    <a:pt x="784" y="829"/>
                    <a:pt x="818" y="829"/>
                    <a:pt x="863" y="818"/>
                  </a:cubicBezTo>
                  <a:cubicBezTo>
                    <a:pt x="896" y="818"/>
                    <a:pt x="896" y="841"/>
                    <a:pt x="885" y="874"/>
                  </a:cubicBezTo>
                  <a:cubicBezTo>
                    <a:pt x="874" y="897"/>
                    <a:pt x="941" y="897"/>
                    <a:pt x="941" y="930"/>
                  </a:cubicBezTo>
                  <a:cubicBezTo>
                    <a:pt x="941" y="953"/>
                    <a:pt x="986" y="941"/>
                    <a:pt x="986" y="930"/>
                  </a:cubicBezTo>
                  <a:cubicBezTo>
                    <a:pt x="986" y="908"/>
                    <a:pt x="997" y="852"/>
                    <a:pt x="1008" y="841"/>
                  </a:cubicBezTo>
                  <a:cubicBezTo>
                    <a:pt x="1031" y="841"/>
                    <a:pt x="1019" y="784"/>
                    <a:pt x="1042" y="784"/>
                  </a:cubicBezTo>
                  <a:cubicBezTo>
                    <a:pt x="1064" y="796"/>
                    <a:pt x="1087" y="784"/>
                    <a:pt x="1098" y="762"/>
                  </a:cubicBezTo>
                  <a:cubicBezTo>
                    <a:pt x="1098" y="728"/>
                    <a:pt x="1154" y="728"/>
                    <a:pt x="1187" y="728"/>
                  </a:cubicBezTo>
                  <a:cubicBezTo>
                    <a:pt x="1210" y="728"/>
                    <a:pt x="1210" y="672"/>
                    <a:pt x="1221" y="661"/>
                  </a:cubicBezTo>
                  <a:cubicBezTo>
                    <a:pt x="1243" y="639"/>
                    <a:pt x="1300" y="617"/>
                    <a:pt x="1322" y="594"/>
                  </a:cubicBezTo>
                  <a:cubicBezTo>
                    <a:pt x="1356" y="560"/>
                    <a:pt x="1367" y="538"/>
                    <a:pt x="1378" y="538"/>
                  </a:cubicBezTo>
                  <a:cubicBezTo>
                    <a:pt x="1400" y="538"/>
                    <a:pt x="1412" y="493"/>
                    <a:pt x="1434" y="482"/>
                  </a:cubicBezTo>
                  <a:cubicBezTo>
                    <a:pt x="1456" y="471"/>
                    <a:pt x="1467" y="538"/>
                    <a:pt x="1479" y="515"/>
                  </a:cubicBezTo>
                  <a:cubicBezTo>
                    <a:pt x="1479" y="482"/>
                    <a:pt x="1501" y="504"/>
                    <a:pt x="1535" y="504"/>
                  </a:cubicBezTo>
                  <a:cubicBezTo>
                    <a:pt x="1557" y="515"/>
                    <a:pt x="1591" y="572"/>
                    <a:pt x="1580" y="605"/>
                  </a:cubicBezTo>
                  <a:cubicBezTo>
                    <a:pt x="1569" y="628"/>
                    <a:pt x="1602" y="639"/>
                    <a:pt x="1636" y="639"/>
                  </a:cubicBezTo>
                  <a:cubicBezTo>
                    <a:pt x="1658" y="628"/>
                    <a:pt x="1703" y="684"/>
                    <a:pt x="1681" y="695"/>
                  </a:cubicBezTo>
                  <a:cubicBezTo>
                    <a:pt x="1658" y="706"/>
                    <a:pt x="1703" y="740"/>
                    <a:pt x="1681" y="773"/>
                  </a:cubicBezTo>
                  <a:cubicBezTo>
                    <a:pt x="1669" y="796"/>
                    <a:pt x="1692" y="829"/>
                    <a:pt x="1714" y="807"/>
                  </a:cubicBezTo>
                  <a:cubicBezTo>
                    <a:pt x="1748" y="796"/>
                    <a:pt x="1770" y="841"/>
                    <a:pt x="1793" y="829"/>
                  </a:cubicBezTo>
                  <a:cubicBezTo>
                    <a:pt x="1815" y="818"/>
                    <a:pt x="1815" y="863"/>
                    <a:pt x="1849" y="863"/>
                  </a:cubicBezTo>
                  <a:cubicBezTo>
                    <a:pt x="1882" y="852"/>
                    <a:pt x="1849" y="930"/>
                    <a:pt x="1849" y="930"/>
                  </a:cubicBezTo>
                  <a:cubicBezTo>
                    <a:pt x="2106" y="919"/>
                    <a:pt x="2106" y="919"/>
                    <a:pt x="2106" y="919"/>
                  </a:cubicBezTo>
                  <a:cubicBezTo>
                    <a:pt x="2106" y="482"/>
                    <a:pt x="2106" y="482"/>
                    <a:pt x="2106" y="482"/>
                  </a:cubicBezTo>
                  <a:cubicBezTo>
                    <a:pt x="2095" y="403"/>
                    <a:pt x="2095" y="403"/>
                    <a:pt x="2095" y="403"/>
                  </a:cubicBezTo>
                  <a:cubicBezTo>
                    <a:pt x="2095" y="403"/>
                    <a:pt x="1949" y="415"/>
                    <a:pt x="1927" y="381"/>
                  </a:cubicBezTo>
                  <a:cubicBezTo>
                    <a:pt x="1916" y="348"/>
                    <a:pt x="1882" y="359"/>
                    <a:pt x="1849" y="359"/>
                  </a:cubicBezTo>
                  <a:cubicBezTo>
                    <a:pt x="1826" y="370"/>
                    <a:pt x="1793" y="314"/>
                    <a:pt x="1748" y="314"/>
                  </a:cubicBezTo>
                  <a:cubicBezTo>
                    <a:pt x="1703" y="325"/>
                    <a:pt x="1681" y="314"/>
                    <a:pt x="1681" y="314"/>
                  </a:cubicBezTo>
                  <a:cubicBezTo>
                    <a:pt x="1681" y="459"/>
                    <a:pt x="1681" y="459"/>
                    <a:pt x="1681" y="459"/>
                  </a:cubicBezTo>
                  <a:cubicBezTo>
                    <a:pt x="1681" y="459"/>
                    <a:pt x="1647" y="482"/>
                    <a:pt x="1625" y="459"/>
                  </a:cubicBezTo>
                  <a:cubicBezTo>
                    <a:pt x="1602" y="448"/>
                    <a:pt x="1580" y="437"/>
                    <a:pt x="1546" y="437"/>
                  </a:cubicBezTo>
                  <a:cubicBezTo>
                    <a:pt x="1501" y="437"/>
                    <a:pt x="1501" y="437"/>
                    <a:pt x="1490" y="415"/>
                  </a:cubicBezTo>
                  <a:cubicBezTo>
                    <a:pt x="1490" y="381"/>
                    <a:pt x="1434" y="426"/>
                    <a:pt x="1423" y="381"/>
                  </a:cubicBezTo>
                  <a:cubicBezTo>
                    <a:pt x="1400" y="348"/>
                    <a:pt x="1378" y="370"/>
                    <a:pt x="1356" y="370"/>
                  </a:cubicBezTo>
                  <a:cubicBezTo>
                    <a:pt x="1333" y="370"/>
                    <a:pt x="1322" y="303"/>
                    <a:pt x="1311" y="291"/>
                  </a:cubicBezTo>
                  <a:cubicBezTo>
                    <a:pt x="1300" y="269"/>
                    <a:pt x="1277" y="123"/>
                    <a:pt x="1277" y="123"/>
                  </a:cubicBezTo>
                  <a:cubicBezTo>
                    <a:pt x="1277" y="123"/>
                    <a:pt x="1210" y="123"/>
                    <a:pt x="1165" y="123"/>
                  </a:cubicBezTo>
                  <a:cubicBezTo>
                    <a:pt x="1131" y="123"/>
                    <a:pt x="1109" y="90"/>
                    <a:pt x="1098" y="56"/>
                  </a:cubicBezTo>
                  <a:cubicBezTo>
                    <a:pt x="1098" y="22"/>
                    <a:pt x="1087" y="22"/>
                    <a:pt x="1053" y="11"/>
                  </a:cubicBezTo>
                  <a:cubicBezTo>
                    <a:pt x="1042" y="11"/>
                    <a:pt x="1031" y="0"/>
                    <a:pt x="1019" y="0"/>
                  </a:cubicBezTo>
                  <a:cubicBezTo>
                    <a:pt x="1008" y="0"/>
                    <a:pt x="986" y="11"/>
                    <a:pt x="974" y="22"/>
                  </a:cubicBezTo>
                  <a:cubicBezTo>
                    <a:pt x="930" y="34"/>
                    <a:pt x="840" y="90"/>
                    <a:pt x="807" y="135"/>
                  </a:cubicBezTo>
                  <a:cubicBezTo>
                    <a:pt x="773" y="168"/>
                    <a:pt x="705" y="179"/>
                    <a:pt x="683" y="179"/>
                  </a:cubicBezTo>
                  <a:cubicBezTo>
                    <a:pt x="649" y="190"/>
                    <a:pt x="672" y="258"/>
                    <a:pt x="627" y="280"/>
                  </a:cubicBezTo>
                  <a:cubicBezTo>
                    <a:pt x="594" y="291"/>
                    <a:pt x="571" y="246"/>
                    <a:pt x="594" y="235"/>
                  </a:cubicBezTo>
                  <a:cubicBezTo>
                    <a:pt x="616" y="213"/>
                    <a:pt x="582" y="202"/>
                    <a:pt x="526" y="202"/>
                  </a:cubicBezTo>
                  <a:cubicBezTo>
                    <a:pt x="470" y="202"/>
                    <a:pt x="392" y="190"/>
                    <a:pt x="347" y="224"/>
                  </a:cubicBezTo>
                  <a:cubicBezTo>
                    <a:pt x="302" y="258"/>
                    <a:pt x="235" y="269"/>
                    <a:pt x="167" y="291"/>
                  </a:cubicBezTo>
                  <a:cubicBezTo>
                    <a:pt x="100" y="314"/>
                    <a:pt x="33" y="359"/>
                    <a:pt x="0" y="392"/>
                  </a:cubicBezTo>
                  <a:cubicBezTo>
                    <a:pt x="33" y="426"/>
                    <a:pt x="11" y="504"/>
                    <a:pt x="22" y="52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2" name="Freeform 29"/>
            <p:cNvSpPr>
              <a:spLocks noChangeArrowheads="1"/>
            </p:cNvSpPr>
            <p:nvPr/>
          </p:nvSpPr>
          <p:spPr bwMode="auto">
            <a:xfrm>
              <a:off x="5700713" y="3800475"/>
              <a:ext cx="1243012" cy="1331913"/>
            </a:xfrm>
            <a:custGeom>
              <a:avLst/>
              <a:gdLst>
                <a:gd name="T0" fmla="*/ 191 w 3453"/>
                <a:gd name="T1" fmla="*/ 952 h 3699"/>
                <a:gd name="T2" fmla="*/ 281 w 3453"/>
                <a:gd name="T3" fmla="*/ 1143 h 3699"/>
                <a:gd name="T4" fmla="*/ 135 w 3453"/>
                <a:gd name="T5" fmla="*/ 1210 h 3699"/>
                <a:gd name="T6" fmla="*/ 68 w 3453"/>
                <a:gd name="T7" fmla="*/ 1378 h 3699"/>
                <a:gd name="T8" fmla="*/ 213 w 3453"/>
                <a:gd name="T9" fmla="*/ 1457 h 3699"/>
                <a:gd name="T10" fmla="*/ 460 w 3453"/>
                <a:gd name="T11" fmla="*/ 1378 h 3699"/>
                <a:gd name="T12" fmla="*/ 617 w 3453"/>
                <a:gd name="T13" fmla="*/ 1188 h 3699"/>
                <a:gd name="T14" fmla="*/ 729 w 3453"/>
                <a:gd name="T15" fmla="*/ 1434 h 3699"/>
                <a:gd name="T16" fmla="*/ 639 w 3453"/>
                <a:gd name="T17" fmla="*/ 1603 h 3699"/>
                <a:gd name="T18" fmla="*/ 830 w 3453"/>
                <a:gd name="T19" fmla="*/ 1591 h 3699"/>
                <a:gd name="T20" fmla="*/ 986 w 3453"/>
                <a:gd name="T21" fmla="*/ 1703 h 3699"/>
                <a:gd name="T22" fmla="*/ 897 w 3453"/>
                <a:gd name="T23" fmla="*/ 1983 h 3699"/>
                <a:gd name="T24" fmla="*/ 930 w 3453"/>
                <a:gd name="T25" fmla="*/ 2174 h 3699"/>
                <a:gd name="T26" fmla="*/ 1132 w 3453"/>
                <a:gd name="T27" fmla="*/ 2230 h 3699"/>
                <a:gd name="T28" fmla="*/ 1054 w 3453"/>
                <a:gd name="T29" fmla="*/ 2331 h 3699"/>
                <a:gd name="T30" fmla="*/ 953 w 3453"/>
                <a:gd name="T31" fmla="*/ 2488 h 3699"/>
                <a:gd name="T32" fmla="*/ 941 w 3453"/>
                <a:gd name="T33" fmla="*/ 2667 h 3699"/>
                <a:gd name="T34" fmla="*/ 1132 w 3453"/>
                <a:gd name="T35" fmla="*/ 2790 h 3699"/>
                <a:gd name="T36" fmla="*/ 1368 w 3453"/>
                <a:gd name="T37" fmla="*/ 2846 h 3699"/>
                <a:gd name="T38" fmla="*/ 1491 w 3453"/>
                <a:gd name="T39" fmla="*/ 2734 h 3699"/>
                <a:gd name="T40" fmla="*/ 1692 w 3453"/>
                <a:gd name="T41" fmla="*/ 3037 h 3699"/>
                <a:gd name="T42" fmla="*/ 1984 w 3453"/>
                <a:gd name="T43" fmla="*/ 3138 h 3699"/>
                <a:gd name="T44" fmla="*/ 1939 w 3453"/>
                <a:gd name="T45" fmla="*/ 3362 h 3699"/>
                <a:gd name="T46" fmla="*/ 2174 w 3453"/>
                <a:gd name="T47" fmla="*/ 3452 h 3699"/>
                <a:gd name="T48" fmla="*/ 2331 w 3453"/>
                <a:gd name="T49" fmla="*/ 3295 h 3699"/>
                <a:gd name="T50" fmla="*/ 2387 w 3453"/>
                <a:gd name="T51" fmla="*/ 3429 h 3699"/>
                <a:gd name="T52" fmla="*/ 2499 w 3453"/>
                <a:gd name="T53" fmla="*/ 3575 h 3699"/>
                <a:gd name="T54" fmla="*/ 3306 w 3453"/>
                <a:gd name="T55" fmla="*/ 3687 h 3699"/>
                <a:gd name="T56" fmla="*/ 3430 w 3453"/>
                <a:gd name="T57" fmla="*/ 3563 h 3699"/>
                <a:gd name="T58" fmla="*/ 3396 w 3453"/>
                <a:gd name="T59" fmla="*/ 3351 h 3699"/>
                <a:gd name="T60" fmla="*/ 3183 w 3453"/>
                <a:gd name="T61" fmla="*/ 3172 h 3699"/>
                <a:gd name="T62" fmla="*/ 3105 w 3453"/>
                <a:gd name="T63" fmla="*/ 2947 h 3699"/>
                <a:gd name="T64" fmla="*/ 2757 w 3453"/>
                <a:gd name="T65" fmla="*/ 2958 h 3699"/>
                <a:gd name="T66" fmla="*/ 2544 w 3453"/>
                <a:gd name="T67" fmla="*/ 2723 h 3699"/>
                <a:gd name="T68" fmla="*/ 1984 w 3453"/>
                <a:gd name="T69" fmla="*/ 2622 h 3699"/>
                <a:gd name="T70" fmla="*/ 1793 w 3453"/>
                <a:gd name="T71" fmla="*/ 2409 h 3699"/>
                <a:gd name="T72" fmla="*/ 1502 w 3453"/>
                <a:gd name="T73" fmla="*/ 2039 h 3699"/>
                <a:gd name="T74" fmla="*/ 1043 w 3453"/>
                <a:gd name="T75" fmla="*/ 1401 h 3699"/>
                <a:gd name="T76" fmla="*/ 717 w 3453"/>
                <a:gd name="T77" fmla="*/ 796 h 3699"/>
                <a:gd name="T78" fmla="*/ 572 w 3453"/>
                <a:gd name="T79" fmla="*/ 459 h 3699"/>
                <a:gd name="T80" fmla="*/ 460 w 3453"/>
                <a:gd name="T81" fmla="*/ 190 h 3699"/>
                <a:gd name="T82" fmla="*/ 325 w 3453"/>
                <a:gd name="T83" fmla="*/ 112 h 3699"/>
                <a:gd name="T84" fmla="*/ 68 w 3453"/>
                <a:gd name="T85" fmla="*/ 79 h 3699"/>
                <a:gd name="T86" fmla="*/ 157 w 3453"/>
                <a:gd name="T87" fmla="*/ 190 h 3699"/>
                <a:gd name="T88" fmla="*/ 101 w 3453"/>
                <a:gd name="T89" fmla="*/ 538 h 3699"/>
                <a:gd name="T90" fmla="*/ 90 w 3453"/>
                <a:gd name="T91" fmla="*/ 784 h 3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53" h="3699">
                  <a:moveTo>
                    <a:pt x="112" y="896"/>
                  </a:moveTo>
                  <a:lnTo>
                    <a:pt x="112" y="896"/>
                  </a:lnTo>
                  <a:cubicBezTo>
                    <a:pt x="112" y="930"/>
                    <a:pt x="146" y="952"/>
                    <a:pt x="191" y="952"/>
                  </a:cubicBezTo>
                  <a:cubicBezTo>
                    <a:pt x="247" y="952"/>
                    <a:pt x="269" y="930"/>
                    <a:pt x="292" y="952"/>
                  </a:cubicBezTo>
                  <a:cubicBezTo>
                    <a:pt x="314" y="975"/>
                    <a:pt x="336" y="1020"/>
                    <a:pt x="325" y="1053"/>
                  </a:cubicBezTo>
                  <a:cubicBezTo>
                    <a:pt x="314" y="1098"/>
                    <a:pt x="281" y="1110"/>
                    <a:pt x="281" y="1143"/>
                  </a:cubicBezTo>
                  <a:cubicBezTo>
                    <a:pt x="269" y="1177"/>
                    <a:pt x="269" y="1210"/>
                    <a:pt x="247" y="1233"/>
                  </a:cubicBezTo>
                  <a:cubicBezTo>
                    <a:pt x="224" y="1266"/>
                    <a:pt x="213" y="1233"/>
                    <a:pt x="213" y="1188"/>
                  </a:cubicBezTo>
                  <a:cubicBezTo>
                    <a:pt x="213" y="1154"/>
                    <a:pt x="146" y="1154"/>
                    <a:pt x="135" y="1210"/>
                  </a:cubicBezTo>
                  <a:cubicBezTo>
                    <a:pt x="123" y="1266"/>
                    <a:pt x="112" y="1221"/>
                    <a:pt x="79" y="1244"/>
                  </a:cubicBezTo>
                  <a:cubicBezTo>
                    <a:pt x="34" y="1266"/>
                    <a:pt x="101" y="1289"/>
                    <a:pt x="123" y="1300"/>
                  </a:cubicBezTo>
                  <a:cubicBezTo>
                    <a:pt x="146" y="1311"/>
                    <a:pt x="112" y="1367"/>
                    <a:pt x="68" y="1378"/>
                  </a:cubicBezTo>
                  <a:cubicBezTo>
                    <a:pt x="23" y="1390"/>
                    <a:pt x="56" y="1468"/>
                    <a:pt x="68" y="1501"/>
                  </a:cubicBezTo>
                  <a:cubicBezTo>
                    <a:pt x="79" y="1546"/>
                    <a:pt x="123" y="1546"/>
                    <a:pt x="146" y="1524"/>
                  </a:cubicBezTo>
                  <a:cubicBezTo>
                    <a:pt x="168" y="1490"/>
                    <a:pt x="179" y="1468"/>
                    <a:pt x="213" y="1457"/>
                  </a:cubicBezTo>
                  <a:cubicBezTo>
                    <a:pt x="247" y="1457"/>
                    <a:pt x="292" y="1423"/>
                    <a:pt x="314" y="1390"/>
                  </a:cubicBezTo>
                  <a:cubicBezTo>
                    <a:pt x="348" y="1356"/>
                    <a:pt x="359" y="1322"/>
                    <a:pt x="381" y="1334"/>
                  </a:cubicBezTo>
                  <a:cubicBezTo>
                    <a:pt x="415" y="1345"/>
                    <a:pt x="437" y="1390"/>
                    <a:pt x="460" y="1378"/>
                  </a:cubicBezTo>
                  <a:cubicBezTo>
                    <a:pt x="482" y="1378"/>
                    <a:pt x="505" y="1322"/>
                    <a:pt x="493" y="1289"/>
                  </a:cubicBezTo>
                  <a:cubicBezTo>
                    <a:pt x="482" y="1266"/>
                    <a:pt x="516" y="1188"/>
                    <a:pt x="538" y="1165"/>
                  </a:cubicBezTo>
                  <a:cubicBezTo>
                    <a:pt x="549" y="1154"/>
                    <a:pt x="605" y="1154"/>
                    <a:pt x="617" y="1188"/>
                  </a:cubicBezTo>
                  <a:cubicBezTo>
                    <a:pt x="639" y="1233"/>
                    <a:pt x="617" y="1300"/>
                    <a:pt x="605" y="1334"/>
                  </a:cubicBezTo>
                  <a:cubicBezTo>
                    <a:pt x="594" y="1367"/>
                    <a:pt x="695" y="1378"/>
                    <a:pt x="729" y="1378"/>
                  </a:cubicBezTo>
                  <a:cubicBezTo>
                    <a:pt x="762" y="1367"/>
                    <a:pt x="751" y="1401"/>
                    <a:pt x="729" y="1434"/>
                  </a:cubicBezTo>
                  <a:cubicBezTo>
                    <a:pt x="706" y="1468"/>
                    <a:pt x="706" y="1479"/>
                    <a:pt x="695" y="1479"/>
                  </a:cubicBezTo>
                  <a:cubicBezTo>
                    <a:pt x="673" y="1479"/>
                    <a:pt x="650" y="1446"/>
                    <a:pt x="617" y="1446"/>
                  </a:cubicBezTo>
                  <a:cubicBezTo>
                    <a:pt x="583" y="1446"/>
                    <a:pt x="628" y="1569"/>
                    <a:pt x="639" y="1603"/>
                  </a:cubicBezTo>
                  <a:cubicBezTo>
                    <a:pt x="650" y="1636"/>
                    <a:pt x="695" y="1647"/>
                    <a:pt x="729" y="1670"/>
                  </a:cubicBezTo>
                  <a:cubicBezTo>
                    <a:pt x="751" y="1692"/>
                    <a:pt x="774" y="1681"/>
                    <a:pt x="785" y="1647"/>
                  </a:cubicBezTo>
                  <a:cubicBezTo>
                    <a:pt x="796" y="1625"/>
                    <a:pt x="807" y="1603"/>
                    <a:pt x="830" y="1591"/>
                  </a:cubicBezTo>
                  <a:cubicBezTo>
                    <a:pt x="841" y="1580"/>
                    <a:pt x="863" y="1603"/>
                    <a:pt x="886" y="1625"/>
                  </a:cubicBezTo>
                  <a:cubicBezTo>
                    <a:pt x="908" y="1636"/>
                    <a:pt x="953" y="1625"/>
                    <a:pt x="986" y="1647"/>
                  </a:cubicBezTo>
                  <a:cubicBezTo>
                    <a:pt x="1020" y="1670"/>
                    <a:pt x="1020" y="1692"/>
                    <a:pt x="986" y="1703"/>
                  </a:cubicBezTo>
                  <a:cubicBezTo>
                    <a:pt x="964" y="1714"/>
                    <a:pt x="964" y="1726"/>
                    <a:pt x="964" y="1759"/>
                  </a:cubicBezTo>
                  <a:cubicBezTo>
                    <a:pt x="953" y="1782"/>
                    <a:pt x="930" y="1815"/>
                    <a:pt x="908" y="1849"/>
                  </a:cubicBezTo>
                  <a:cubicBezTo>
                    <a:pt x="897" y="1894"/>
                    <a:pt x="908" y="1950"/>
                    <a:pt x="897" y="1983"/>
                  </a:cubicBezTo>
                  <a:cubicBezTo>
                    <a:pt x="897" y="2017"/>
                    <a:pt x="852" y="1995"/>
                    <a:pt x="852" y="2017"/>
                  </a:cubicBezTo>
                  <a:cubicBezTo>
                    <a:pt x="841" y="2051"/>
                    <a:pt x="841" y="2096"/>
                    <a:pt x="874" y="2118"/>
                  </a:cubicBezTo>
                  <a:cubicBezTo>
                    <a:pt x="908" y="2141"/>
                    <a:pt x="897" y="2174"/>
                    <a:pt x="930" y="2174"/>
                  </a:cubicBezTo>
                  <a:cubicBezTo>
                    <a:pt x="975" y="2174"/>
                    <a:pt x="975" y="2174"/>
                    <a:pt x="986" y="2208"/>
                  </a:cubicBezTo>
                  <a:cubicBezTo>
                    <a:pt x="998" y="2241"/>
                    <a:pt x="1065" y="2241"/>
                    <a:pt x="1087" y="2219"/>
                  </a:cubicBezTo>
                  <a:cubicBezTo>
                    <a:pt x="1121" y="2196"/>
                    <a:pt x="1121" y="2208"/>
                    <a:pt x="1132" y="2230"/>
                  </a:cubicBezTo>
                  <a:cubicBezTo>
                    <a:pt x="1132" y="2264"/>
                    <a:pt x="1143" y="2275"/>
                    <a:pt x="1121" y="2297"/>
                  </a:cubicBezTo>
                  <a:cubicBezTo>
                    <a:pt x="1087" y="2320"/>
                    <a:pt x="1121" y="2331"/>
                    <a:pt x="1110" y="2353"/>
                  </a:cubicBezTo>
                  <a:cubicBezTo>
                    <a:pt x="1099" y="2365"/>
                    <a:pt x="1076" y="2365"/>
                    <a:pt x="1054" y="2331"/>
                  </a:cubicBezTo>
                  <a:cubicBezTo>
                    <a:pt x="1031" y="2308"/>
                    <a:pt x="1009" y="2342"/>
                    <a:pt x="1009" y="2365"/>
                  </a:cubicBezTo>
                  <a:cubicBezTo>
                    <a:pt x="998" y="2398"/>
                    <a:pt x="998" y="2409"/>
                    <a:pt x="964" y="2421"/>
                  </a:cubicBezTo>
                  <a:cubicBezTo>
                    <a:pt x="941" y="2432"/>
                    <a:pt x="941" y="2465"/>
                    <a:pt x="953" y="2488"/>
                  </a:cubicBezTo>
                  <a:cubicBezTo>
                    <a:pt x="975" y="2510"/>
                    <a:pt x="975" y="2521"/>
                    <a:pt x="953" y="2532"/>
                  </a:cubicBezTo>
                  <a:cubicBezTo>
                    <a:pt x="930" y="2532"/>
                    <a:pt x="953" y="2577"/>
                    <a:pt x="941" y="2589"/>
                  </a:cubicBezTo>
                  <a:cubicBezTo>
                    <a:pt x="919" y="2600"/>
                    <a:pt x="919" y="2634"/>
                    <a:pt x="941" y="2667"/>
                  </a:cubicBezTo>
                  <a:cubicBezTo>
                    <a:pt x="953" y="2701"/>
                    <a:pt x="975" y="2723"/>
                    <a:pt x="1020" y="2712"/>
                  </a:cubicBezTo>
                  <a:cubicBezTo>
                    <a:pt x="1054" y="2701"/>
                    <a:pt x="1065" y="2768"/>
                    <a:pt x="1076" y="2801"/>
                  </a:cubicBezTo>
                  <a:cubicBezTo>
                    <a:pt x="1087" y="2835"/>
                    <a:pt x="1110" y="2824"/>
                    <a:pt x="1132" y="2790"/>
                  </a:cubicBezTo>
                  <a:cubicBezTo>
                    <a:pt x="1166" y="2757"/>
                    <a:pt x="1199" y="2768"/>
                    <a:pt x="1233" y="2790"/>
                  </a:cubicBezTo>
                  <a:cubicBezTo>
                    <a:pt x="1267" y="2813"/>
                    <a:pt x="1312" y="2835"/>
                    <a:pt x="1312" y="2869"/>
                  </a:cubicBezTo>
                  <a:cubicBezTo>
                    <a:pt x="1312" y="2891"/>
                    <a:pt x="1345" y="2880"/>
                    <a:pt x="1368" y="2846"/>
                  </a:cubicBezTo>
                  <a:cubicBezTo>
                    <a:pt x="1390" y="2813"/>
                    <a:pt x="1379" y="2734"/>
                    <a:pt x="1356" y="2712"/>
                  </a:cubicBezTo>
                  <a:cubicBezTo>
                    <a:pt x="1334" y="2678"/>
                    <a:pt x="1345" y="2656"/>
                    <a:pt x="1368" y="2656"/>
                  </a:cubicBezTo>
                  <a:cubicBezTo>
                    <a:pt x="1401" y="2645"/>
                    <a:pt x="1401" y="2667"/>
                    <a:pt x="1491" y="2734"/>
                  </a:cubicBezTo>
                  <a:cubicBezTo>
                    <a:pt x="1581" y="2813"/>
                    <a:pt x="1569" y="2835"/>
                    <a:pt x="1581" y="2869"/>
                  </a:cubicBezTo>
                  <a:cubicBezTo>
                    <a:pt x="1592" y="2903"/>
                    <a:pt x="1614" y="2914"/>
                    <a:pt x="1648" y="2936"/>
                  </a:cubicBezTo>
                  <a:cubicBezTo>
                    <a:pt x="1681" y="2970"/>
                    <a:pt x="1681" y="3014"/>
                    <a:pt x="1692" y="3037"/>
                  </a:cubicBezTo>
                  <a:cubicBezTo>
                    <a:pt x="1715" y="3048"/>
                    <a:pt x="1760" y="3026"/>
                    <a:pt x="1805" y="3037"/>
                  </a:cubicBezTo>
                  <a:cubicBezTo>
                    <a:pt x="1838" y="3048"/>
                    <a:pt x="1894" y="3026"/>
                    <a:pt x="1917" y="3014"/>
                  </a:cubicBezTo>
                  <a:cubicBezTo>
                    <a:pt x="1939" y="3003"/>
                    <a:pt x="1961" y="3093"/>
                    <a:pt x="1984" y="3138"/>
                  </a:cubicBezTo>
                  <a:cubicBezTo>
                    <a:pt x="1995" y="3183"/>
                    <a:pt x="1973" y="3227"/>
                    <a:pt x="1950" y="3227"/>
                  </a:cubicBezTo>
                  <a:cubicBezTo>
                    <a:pt x="1928" y="3227"/>
                    <a:pt x="1950" y="3295"/>
                    <a:pt x="1917" y="3306"/>
                  </a:cubicBezTo>
                  <a:cubicBezTo>
                    <a:pt x="1894" y="3317"/>
                    <a:pt x="1905" y="3351"/>
                    <a:pt x="1939" y="3362"/>
                  </a:cubicBezTo>
                  <a:cubicBezTo>
                    <a:pt x="1973" y="3373"/>
                    <a:pt x="2017" y="3418"/>
                    <a:pt x="2029" y="3440"/>
                  </a:cubicBezTo>
                  <a:cubicBezTo>
                    <a:pt x="2051" y="3474"/>
                    <a:pt x="2085" y="3463"/>
                    <a:pt x="2118" y="3463"/>
                  </a:cubicBezTo>
                  <a:cubicBezTo>
                    <a:pt x="2152" y="3463"/>
                    <a:pt x="2152" y="3474"/>
                    <a:pt x="2174" y="3452"/>
                  </a:cubicBezTo>
                  <a:cubicBezTo>
                    <a:pt x="2197" y="3440"/>
                    <a:pt x="2197" y="3407"/>
                    <a:pt x="2219" y="3407"/>
                  </a:cubicBezTo>
                  <a:cubicBezTo>
                    <a:pt x="2241" y="3396"/>
                    <a:pt x="2275" y="3373"/>
                    <a:pt x="2286" y="3351"/>
                  </a:cubicBezTo>
                  <a:cubicBezTo>
                    <a:pt x="2286" y="3317"/>
                    <a:pt x="2298" y="3283"/>
                    <a:pt x="2331" y="3295"/>
                  </a:cubicBezTo>
                  <a:cubicBezTo>
                    <a:pt x="2354" y="3295"/>
                    <a:pt x="2365" y="3272"/>
                    <a:pt x="2387" y="3272"/>
                  </a:cubicBezTo>
                  <a:cubicBezTo>
                    <a:pt x="2410" y="3272"/>
                    <a:pt x="2410" y="3373"/>
                    <a:pt x="2387" y="3384"/>
                  </a:cubicBezTo>
                  <a:cubicBezTo>
                    <a:pt x="2376" y="3396"/>
                    <a:pt x="2365" y="3429"/>
                    <a:pt x="2387" y="3429"/>
                  </a:cubicBezTo>
                  <a:cubicBezTo>
                    <a:pt x="2421" y="3429"/>
                    <a:pt x="2432" y="3429"/>
                    <a:pt x="2421" y="3463"/>
                  </a:cubicBezTo>
                  <a:cubicBezTo>
                    <a:pt x="2421" y="3496"/>
                    <a:pt x="2432" y="3552"/>
                    <a:pt x="2443" y="3541"/>
                  </a:cubicBezTo>
                  <a:cubicBezTo>
                    <a:pt x="2466" y="3541"/>
                    <a:pt x="2488" y="3552"/>
                    <a:pt x="2499" y="3575"/>
                  </a:cubicBezTo>
                  <a:cubicBezTo>
                    <a:pt x="2510" y="3586"/>
                    <a:pt x="2612" y="3586"/>
                    <a:pt x="2612" y="3586"/>
                  </a:cubicBezTo>
                  <a:cubicBezTo>
                    <a:pt x="2612" y="3698"/>
                    <a:pt x="2612" y="3698"/>
                    <a:pt x="2612" y="3698"/>
                  </a:cubicBezTo>
                  <a:cubicBezTo>
                    <a:pt x="3306" y="3687"/>
                    <a:pt x="3306" y="3687"/>
                    <a:pt x="3306" y="3687"/>
                  </a:cubicBezTo>
                  <a:cubicBezTo>
                    <a:pt x="3306" y="3687"/>
                    <a:pt x="3340" y="3676"/>
                    <a:pt x="3351" y="3642"/>
                  </a:cubicBezTo>
                  <a:cubicBezTo>
                    <a:pt x="3351" y="3608"/>
                    <a:pt x="3385" y="3608"/>
                    <a:pt x="3418" y="3597"/>
                  </a:cubicBezTo>
                  <a:cubicBezTo>
                    <a:pt x="3430" y="3597"/>
                    <a:pt x="3430" y="3586"/>
                    <a:pt x="3430" y="3563"/>
                  </a:cubicBezTo>
                  <a:cubicBezTo>
                    <a:pt x="3418" y="3552"/>
                    <a:pt x="3407" y="3519"/>
                    <a:pt x="3418" y="3508"/>
                  </a:cubicBezTo>
                  <a:cubicBezTo>
                    <a:pt x="3430" y="3485"/>
                    <a:pt x="3452" y="3429"/>
                    <a:pt x="3441" y="3396"/>
                  </a:cubicBezTo>
                  <a:cubicBezTo>
                    <a:pt x="3430" y="3373"/>
                    <a:pt x="3396" y="3373"/>
                    <a:pt x="3396" y="3351"/>
                  </a:cubicBezTo>
                  <a:cubicBezTo>
                    <a:pt x="3396" y="3328"/>
                    <a:pt x="3374" y="3295"/>
                    <a:pt x="3340" y="3283"/>
                  </a:cubicBezTo>
                  <a:cubicBezTo>
                    <a:pt x="3306" y="3283"/>
                    <a:pt x="3284" y="3272"/>
                    <a:pt x="3250" y="3239"/>
                  </a:cubicBezTo>
                  <a:cubicBezTo>
                    <a:pt x="3228" y="3216"/>
                    <a:pt x="3217" y="3160"/>
                    <a:pt x="3183" y="3172"/>
                  </a:cubicBezTo>
                  <a:cubicBezTo>
                    <a:pt x="3138" y="3183"/>
                    <a:pt x="3116" y="3149"/>
                    <a:pt x="3127" y="3138"/>
                  </a:cubicBezTo>
                  <a:cubicBezTo>
                    <a:pt x="3138" y="3115"/>
                    <a:pt x="3138" y="3104"/>
                    <a:pt x="3127" y="3082"/>
                  </a:cubicBezTo>
                  <a:cubicBezTo>
                    <a:pt x="3116" y="3059"/>
                    <a:pt x="3138" y="2981"/>
                    <a:pt x="3105" y="2947"/>
                  </a:cubicBezTo>
                  <a:cubicBezTo>
                    <a:pt x="3071" y="2970"/>
                    <a:pt x="2992" y="2992"/>
                    <a:pt x="2959" y="2992"/>
                  </a:cubicBezTo>
                  <a:cubicBezTo>
                    <a:pt x="2925" y="2992"/>
                    <a:pt x="2892" y="2981"/>
                    <a:pt x="2869" y="3003"/>
                  </a:cubicBezTo>
                  <a:cubicBezTo>
                    <a:pt x="2847" y="3014"/>
                    <a:pt x="2779" y="3014"/>
                    <a:pt x="2757" y="2958"/>
                  </a:cubicBezTo>
                  <a:cubicBezTo>
                    <a:pt x="2735" y="2903"/>
                    <a:pt x="2712" y="2858"/>
                    <a:pt x="2690" y="2846"/>
                  </a:cubicBezTo>
                  <a:cubicBezTo>
                    <a:pt x="2668" y="2835"/>
                    <a:pt x="2634" y="2790"/>
                    <a:pt x="2612" y="2757"/>
                  </a:cubicBezTo>
                  <a:cubicBezTo>
                    <a:pt x="2600" y="2734"/>
                    <a:pt x="2578" y="2712"/>
                    <a:pt x="2544" y="2723"/>
                  </a:cubicBezTo>
                  <a:cubicBezTo>
                    <a:pt x="2499" y="2723"/>
                    <a:pt x="2477" y="2712"/>
                    <a:pt x="2443" y="2678"/>
                  </a:cubicBezTo>
                  <a:cubicBezTo>
                    <a:pt x="2410" y="2634"/>
                    <a:pt x="2410" y="2611"/>
                    <a:pt x="2309" y="2611"/>
                  </a:cubicBezTo>
                  <a:cubicBezTo>
                    <a:pt x="2208" y="2622"/>
                    <a:pt x="2017" y="2622"/>
                    <a:pt x="1984" y="2622"/>
                  </a:cubicBezTo>
                  <a:cubicBezTo>
                    <a:pt x="1950" y="2611"/>
                    <a:pt x="1928" y="2589"/>
                    <a:pt x="1894" y="2566"/>
                  </a:cubicBezTo>
                  <a:cubicBezTo>
                    <a:pt x="1849" y="2555"/>
                    <a:pt x="1805" y="2544"/>
                    <a:pt x="1816" y="2510"/>
                  </a:cubicBezTo>
                  <a:cubicBezTo>
                    <a:pt x="1816" y="2465"/>
                    <a:pt x="1805" y="2432"/>
                    <a:pt x="1793" y="2409"/>
                  </a:cubicBezTo>
                  <a:cubicBezTo>
                    <a:pt x="1771" y="2387"/>
                    <a:pt x="1681" y="2297"/>
                    <a:pt x="1648" y="2275"/>
                  </a:cubicBezTo>
                  <a:cubicBezTo>
                    <a:pt x="1625" y="2264"/>
                    <a:pt x="1592" y="2286"/>
                    <a:pt x="1569" y="2219"/>
                  </a:cubicBezTo>
                  <a:cubicBezTo>
                    <a:pt x="1536" y="2141"/>
                    <a:pt x="1513" y="2062"/>
                    <a:pt x="1502" y="2039"/>
                  </a:cubicBezTo>
                  <a:cubicBezTo>
                    <a:pt x="1491" y="2017"/>
                    <a:pt x="1457" y="1894"/>
                    <a:pt x="1423" y="1827"/>
                  </a:cubicBezTo>
                  <a:cubicBezTo>
                    <a:pt x="1390" y="1770"/>
                    <a:pt x="1289" y="1647"/>
                    <a:pt x="1233" y="1591"/>
                  </a:cubicBezTo>
                  <a:cubicBezTo>
                    <a:pt x="1177" y="1546"/>
                    <a:pt x="1065" y="1423"/>
                    <a:pt x="1043" y="1401"/>
                  </a:cubicBezTo>
                  <a:cubicBezTo>
                    <a:pt x="1009" y="1378"/>
                    <a:pt x="919" y="1221"/>
                    <a:pt x="886" y="1154"/>
                  </a:cubicBezTo>
                  <a:cubicBezTo>
                    <a:pt x="841" y="1087"/>
                    <a:pt x="796" y="997"/>
                    <a:pt x="796" y="975"/>
                  </a:cubicBezTo>
                  <a:cubicBezTo>
                    <a:pt x="785" y="952"/>
                    <a:pt x="717" y="840"/>
                    <a:pt x="717" y="796"/>
                  </a:cubicBezTo>
                  <a:cubicBezTo>
                    <a:pt x="706" y="762"/>
                    <a:pt x="695" y="728"/>
                    <a:pt x="673" y="717"/>
                  </a:cubicBezTo>
                  <a:cubicBezTo>
                    <a:pt x="650" y="706"/>
                    <a:pt x="628" y="661"/>
                    <a:pt x="605" y="605"/>
                  </a:cubicBezTo>
                  <a:cubicBezTo>
                    <a:pt x="594" y="549"/>
                    <a:pt x="538" y="470"/>
                    <a:pt x="572" y="459"/>
                  </a:cubicBezTo>
                  <a:cubicBezTo>
                    <a:pt x="594" y="448"/>
                    <a:pt x="605" y="448"/>
                    <a:pt x="583" y="426"/>
                  </a:cubicBezTo>
                  <a:cubicBezTo>
                    <a:pt x="572" y="392"/>
                    <a:pt x="527" y="303"/>
                    <a:pt x="516" y="258"/>
                  </a:cubicBezTo>
                  <a:cubicBezTo>
                    <a:pt x="505" y="213"/>
                    <a:pt x="482" y="190"/>
                    <a:pt x="460" y="190"/>
                  </a:cubicBezTo>
                  <a:cubicBezTo>
                    <a:pt x="448" y="179"/>
                    <a:pt x="437" y="179"/>
                    <a:pt x="448" y="168"/>
                  </a:cubicBezTo>
                  <a:lnTo>
                    <a:pt x="448" y="168"/>
                  </a:lnTo>
                  <a:cubicBezTo>
                    <a:pt x="448" y="168"/>
                    <a:pt x="359" y="168"/>
                    <a:pt x="325" y="112"/>
                  </a:cubicBezTo>
                  <a:cubicBezTo>
                    <a:pt x="292" y="45"/>
                    <a:pt x="269" y="0"/>
                    <a:pt x="224" y="22"/>
                  </a:cubicBezTo>
                  <a:cubicBezTo>
                    <a:pt x="191" y="45"/>
                    <a:pt x="179" y="90"/>
                    <a:pt x="135" y="90"/>
                  </a:cubicBezTo>
                  <a:cubicBezTo>
                    <a:pt x="101" y="90"/>
                    <a:pt x="79" y="45"/>
                    <a:pt x="68" y="79"/>
                  </a:cubicBezTo>
                  <a:cubicBezTo>
                    <a:pt x="56" y="90"/>
                    <a:pt x="45" y="101"/>
                    <a:pt x="34" y="112"/>
                  </a:cubicBezTo>
                  <a:cubicBezTo>
                    <a:pt x="45" y="134"/>
                    <a:pt x="68" y="157"/>
                    <a:pt x="90" y="157"/>
                  </a:cubicBezTo>
                  <a:cubicBezTo>
                    <a:pt x="123" y="168"/>
                    <a:pt x="146" y="168"/>
                    <a:pt x="157" y="190"/>
                  </a:cubicBezTo>
                  <a:cubicBezTo>
                    <a:pt x="168" y="224"/>
                    <a:pt x="146" y="303"/>
                    <a:pt x="101" y="336"/>
                  </a:cubicBezTo>
                  <a:cubicBezTo>
                    <a:pt x="56" y="359"/>
                    <a:pt x="56" y="470"/>
                    <a:pt x="90" y="470"/>
                  </a:cubicBezTo>
                  <a:cubicBezTo>
                    <a:pt x="112" y="470"/>
                    <a:pt x="101" y="504"/>
                    <a:pt x="101" y="538"/>
                  </a:cubicBezTo>
                  <a:cubicBezTo>
                    <a:pt x="101" y="572"/>
                    <a:pt x="34" y="583"/>
                    <a:pt x="12" y="594"/>
                  </a:cubicBezTo>
                  <a:cubicBezTo>
                    <a:pt x="0" y="594"/>
                    <a:pt x="34" y="695"/>
                    <a:pt x="56" y="706"/>
                  </a:cubicBezTo>
                  <a:cubicBezTo>
                    <a:pt x="79" y="717"/>
                    <a:pt x="90" y="784"/>
                    <a:pt x="90" y="784"/>
                  </a:cubicBezTo>
                  <a:cubicBezTo>
                    <a:pt x="112" y="807"/>
                    <a:pt x="112" y="807"/>
                    <a:pt x="112" y="807"/>
                  </a:cubicBezTo>
                  <a:cubicBezTo>
                    <a:pt x="112" y="807"/>
                    <a:pt x="112" y="863"/>
                    <a:pt x="112" y="89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3" name="Freeform 30"/>
            <p:cNvSpPr>
              <a:spLocks noChangeArrowheads="1"/>
            </p:cNvSpPr>
            <p:nvPr/>
          </p:nvSpPr>
          <p:spPr bwMode="auto">
            <a:xfrm>
              <a:off x="4857750" y="4745038"/>
              <a:ext cx="1020763" cy="622300"/>
            </a:xfrm>
            <a:custGeom>
              <a:avLst/>
              <a:gdLst>
                <a:gd name="T0" fmla="*/ 2543 w 2835"/>
                <a:gd name="T1" fmla="*/ 1715 h 1727"/>
                <a:gd name="T2" fmla="*/ 2599 w 2835"/>
                <a:gd name="T3" fmla="*/ 1603 h 1727"/>
                <a:gd name="T4" fmla="*/ 2711 w 2835"/>
                <a:gd name="T5" fmla="*/ 1558 h 1727"/>
                <a:gd name="T6" fmla="*/ 2778 w 2835"/>
                <a:gd name="T7" fmla="*/ 1435 h 1727"/>
                <a:gd name="T8" fmla="*/ 2823 w 2835"/>
                <a:gd name="T9" fmla="*/ 1222 h 1727"/>
                <a:gd name="T10" fmla="*/ 2711 w 2835"/>
                <a:gd name="T11" fmla="*/ 1154 h 1727"/>
                <a:gd name="T12" fmla="*/ 2655 w 2835"/>
                <a:gd name="T13" fmla="*/ 930 h 1727"/>
                <a:gd name="T14" fmla="*/ 2577 w 2835"/>
                <a:gd name="T15" fmla="*/ 863 h 1727"/>
                <a:gd name="T16" fmla="*/ 2520 w 2835"/>
                <a:gd name="T17" fmla="*/ 762 h 1727"/>
                <a:gd name="T18" fmla="*/ 2543 w 2835"/>
                <a:gd name="T19" fmla="*/ 650 h 1727"/>
                <a:gd name="T20" fmla="*/ 2453 w 2835"/>
                <a:gd name="T21" fmla="*/ 583 h 1727"/>
                <a:gd name="T22" fmla="*/ 2330 w 2835"/>
                <a:gd name="T23" fmla="*/ 594 h 1727"/>
                <a:gd name="T24" fmla="*/ 2240 w 2835"/>
                <a:gd name="T25" fmla="*/ 527 h 1727"/>
                <a:gd name="T26" fmla="*/ 2151 w 2835"/>
                <a:gd name="T27" fmla="*/ 415 h 1727"/>
                <a:gd name="T28" fmla="*/ 2095 w 2835"/>
                <a:gd name="T29" fmla="*/ 303 h 1727"/>
                <a:gd name="T30" fmla="*/ 1927 w 2835"/>
                <a:gd name="T31" fmla="*/ 247 h 1727"/>
                <a:gd name="T32" fmla="*/ 1837 w 2835"/>
                <a:gd name="T33" fmla="*/ 135 h 1727"/>
                <a:gd name="T34" fmla="*/ 1725 w 2835"/>
                <a:gd name="T35" fmla="*/ 23 h 1727"/>
                <a:gd name="T36" fmla="*/ 1646 w 2835"/>
                <a:gd name="T37" fmla="*/ 90 h 1727"/>
                <a:gd name="T38" fmla="*/ 1568 w 2835"/>
                <a:gd name="T39" fmla="*/ 157 h 1727"/>
                <a:gd name="T40" fmla="*/ 1445 w 2835"/>
                <a:gd name="T41" fmla="*/ 179 h 1727"/>
                <a:gd name="T42" fmla="*/ 1389 w 2835"/>
                <a:gd name="T43" fmla="*/ 236 h 1727"/>
                <a:gd name="T44" fmla="*/ 1333 w 2835"/>
                <a:gd name="T45" fmla="*/ 303 h 1727"/>
                <a:gd name="T46" fmla="*/ 1243 w 2835"/>
                <a:gd name="T47" fmla="*/ 325 h 1727"/>
                <a:gd name="T48" fmla="*/ 1198 w 2835"/>
                <a:gd name="T49" fmla="*/ 213 h 1727"/>
                <a:gd name="T50" fmla="*/ 1153 w 2835"/>
                <a:gd name="T51" fmla="*/ 90 h 1727"/>
                <a:gd name="T52" fmla="*/ 1086 w 2835"/>
                <a:gd name="T53" fmla="*/ 23 h 1727"/>
                <a:gd name="T54" fmla="*/ 996 w 2835"/>
                <a:gd name="T55" fmla="*/ 12 h 1727"/>
                <a:gd name="T56" fmla="*/ 929 w 2835"/>
                <a:gd name="T57" fmla="*/ 68 h 1727"/>
                <a:gd name="T58" fmla="*/ 974 w 2835"/>
                <a:gd name="T59" fmla="*/ 224 h 1727"/>
                <a:gd name="T60" fmla="*/ 996 w 2835"/>
                <a:gd name="T61" fmla="*/ 325 h 1727"/>
                <a:gd name="T62" fmla="*/ 828 w 2835"/>
                <a:gd name="T63" fmla="*/ 281 h 1727"/>
                <a:gd name="T64" fmla="*/ 560 w 2835"/>
                <a:gd name="T65" fmla="*/ 236 h 1727"/>
                <a:gd name="T66" fmla="*/ 336 w 2835"/>
                <a:gd name="T67" fmla="*/ 179 h 1727"/>
                <a:gd name="T68" fmla="*/ 213 w 2835"/>
                <a:gd name="T69" fmla="*/ 247 h 1727"/>
                <a:gd name="T70" fmla="*/ 202 w 2835"/>
                <a:gd name="T71" fmla="*/ 448 h 1727"/>
                <a:gd name="T72" fmla="*/ 11 w 2835"/>
                <a:gd name="T73" fmla="*/ 516 h 1727"/>
                <a:gd name="T74" fmla="*/ 56 w 2835"/>
                <a:gd name="T75" fmla="*/ 661 h 1727"/>
                <a:gd name="T76" fmla="*/ 359 w 2835"/>
                <a:gd name="T77" fmla="*/ 841 h 1727"/>
                <a:gd name="T78" fmla="*/ 716 w 2835"/>
                <a:gd name="T79" fmla="*/ 1099 h 1727"/>
                <a:gd name="T80" fmla="*/ 1142 w 2835"/>
                <a:gd name="T81" fmla="*/ 1255 h 1727"/>
                <a:gd name="T82" fmla="*/ 1702 w 2835"/>
                <a:gd name="T83" fmla="*/ 1536 h 1727"/>
                <a:gd name="T84" fmla="*/ 2095 w 2835"/>
                <a:gd name="T85" fmla="*/ 1569 h 1727"/>
                <a:gd name="T86" fmla="*/ 2296 w 2835"/>
                <a:gd name="T87" fmla="*/ 1625 h 1727"/>
                <a:gd name="T88" fmla="*/ 2543 w 2835"/>
                <a:gd name="T89" fmla="*/ 1715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35" h="1727">
                  <a:moveTo>
                    <a:pt x="2543" y="1715"/>
                  </a:moveTo>
                  <a:lnTo>
                    <a:pt x="2543" y="1715"/>
                  </a:lnTo>
                  <a:cubicBezTo>
                    <a:pt x="2599" y="1715"/>
                    <a:pt x="2565" y="1681"/>
                    <a:pt x="2577" y="1670"/>
                  </a:cubicBezTo>
                  <a:cubicBezTo>
                    <a:pt x="2599" y="1670"/>
                    <a:pt x="2610" y="1614"/>
                    <a:pt x="2599" y="1603"/>
                  </a:cubicBezTo>
                  <a:cubicBezTo>
                    <a:pt x="2577" y="1581"/>
                    <a:pt x="2610" y="1547"/>
                    <a:pt x="2644" y="1569"/>
                  </a:cubicBezTo>
                  <a:cubicBezTo>
                    <a:pt x="2677" y="1581"/>
                    <a:pt x="2700" y="1581"/>
                    <a:pt x="2711" y="1558"/>
                  </a:cubicBezTo>
                  <a:cubicBezTo>
                    <a:pt x="2711" y="1536"/>
                    <a:pt x="2722" y="1502"/>
                    <a:pt x="2745" y="1479"/>
                  </a:cubicBezTo>
                  <a:cubicBezTo>
                    <a:pt x="2767" y="1468"/>
                    <a:pt x="2789" y="1457"/>
                    <a:pt x="2778" y="1435"/>
                  </a:cubicBezTo>
                  <a:cubicBezTo>
                    <a:pt x="2778" y="1412"/>
                    <a:pt x="2778" y="1278"/>
                    <a:pt x="2789" y="1267"/>
                  </a:cubicBezTo>
                  <a:cubicBezTo>
                    <a:pt x="2801" y="1244"/>
                    <a:pt x="2834" y="1233"/>
                    <a:pt x="2823" y="1222"/>
                  </a:cubicBezTo>
                  <a:cubicBezTo>
                    <a:pt x="2812" y="1210"/>
                    <a:pt x="2778" y="1210"/>
                    <a:pt x="2756" y="1199"/>
                  </a:cubicBezTo>
                  <a:cubicBezTo>
                    <a:pt x="2733" y="1188"/>
                    <a:pt x="2733" y="1154"/>
                    <a:pt x="2711" y="1154"/>
                  </a:cubicBezTo>
                  <a:cubicBezTo>
                    <a:pt x="2689" y="1154"/>
                    <a:pt x="2655" y="1143"/>
                    <a:pt x="2655" y="1132"/>
                  </a:cubicBezTo>
                  <a:cubicBezTo>
                    <a:pt x="2644" y="1121"/>
                    <a:pt x="2633" y="953"/>
                    <a:pt x="2655" y="930"/>
                  </a:cubicBezTo>
                  <a:cubicBezTo>
                    <a:pt x="2677" y="908"/>
                    <a:pt x="2655" y="886"/>
                    <a:pt x="2622" y="886"/>
                  </a:cubicBezTo>
                  <a:cubicBezTo>
                    <a:pt x="2588" y="886"/>
                    <a:pt x="2577" y="886"/>
                    <a:pt x="2577" y="863"/>
                  </a:cubicBezTo>
                  <a:cubicBezTo>
                    <a:pt x="2577" y="830"/>
                    <a:pt x="2554" y="830"/>
                    <a:pt x="2532" y="818"/>
                  </a:cubicBezTo>
                  <a:cubicBezTo>
                    <a:pt x="2520" y="807"/>
                    <a:pt x="2532" y="774"/>
                    <a:pt x="2520" y="762"/>
                  </a:cubicBezTo>
                  <a:cubicBezTo>
                    <a:pt x="2498" y="740"/>
                    <a:pt x="2509" y="717"/>
                    <a:pt x="2543" y="706"/>
                  </a:cubicBezTo>
                  <a:cubicBezTo>
                    <a:pt x="2565" y="695"/>
                    <a:pt x="2565" y="661"/>
                    <a:pt x="2543" y="650"/>
                  </a:cubicBezTo>
                  <a:cubicBezTo>
                    <a:pt x="2532" y="639"/>
                    <a:pt x="2520" y="583"/>
                    <a:pt x="2509" y="572"/>
                  </a:cubicBezTo>
                  <a:cubicBezTo>
                    <a:pt x="2498" y="561"/>
                    <a:pt x="2476" y="583"/>
                    <a:pt x="2453" y="583"/>
                  </a:cubicBezTo>
                  <a:cubicBezTo>
                    <a:pt x="2431" y="583"/>
                    <a:pt x="2420" y="594"/>
                    <a:pt x="2397" y="617"/>
                  </a:cubicBezTo>
                  <a:cubicBezTo>
                    <a:pt x="2364" y="628"/>
                    <a:pt x="2353" y="594"/>
                    <a:pt x="2330" y="594"/>
                  </a:cubicBezTo>
                  <a:cubicBezTo>
                    <a:pt x="2308" y="594"/>
                    <a:pt x="2296" y="561"/>
                    <a:pt x="2296" y="538"/>
                  </a:cubicBezTo>
                  <a:cubicBezTo>
                    <a:pt x="2285" y="516"/>
                    <a:pt x="2240" y="538"/>
                    <a:pt x="2240" y="527"/>
                  </a:cubicBezTo>
                  <a:cubicBezTo>
                    <a:pt x="2229" y="516"/>
                    <a:pt x="2229" y="482"/>
                    <a:pt x="2229" y="460"/>
                  </a:cubicBezTo>
                  <a:cubicBezTo>
                    <a:pt x="2218" y="437"/>
                    <a:pt x="2173" y="426"/>
                    <a:pt x="2151" y="415"/>
                  </a:cubicBezTo>
                  <a:cubicBezTo>
                    <a:pt x="2117" y="392"/>
                    <a:pt x="2117" y="392"/>
                    <a:pt x="2117" y="370"/>
                  </a:cubicBezTo>
                  <a:cubicBezTo>
                    <a:pt x="2117" y="336"/>
                    <a:pt x="2117" y="325"/>
                    <a:pt x="2095" y="303"/>
                  </a:cubicBezTo>
                  <a:cubicBezTo>
                    <a:pt x="2072" y="269"/>
                    <a:pt x="2016" y="269"/>
                    <a:pt x="1982" y="269"/>
                  </a:cubicBezTo>
                  <a:cubicBezTo>
                    <a:pt x="1949" y="269"/>
                    <a:pt x="1960" y="247"/>
                    <a:pt x="1927" y="247"/>
                  </a:cubicBezTo>
                  <a:cubicBezTo>
                    <a:pt x="1893" y="258"/>
                    <a:pt x="1882" y="213"/>
                    <a:pt x="1882" y="179"/>
                  </a:cubicBezTo>
                  <a:cubicBezTo>
                    <a:pt x="1882" y="146"/>
                    <a:pt x="1848" y="157"/>
                    <a:pt x="1837" y="135"/>
                  </a:cubicBezTo>
                  <a:cubicBezTo>
                    <a:pt x="1826" y="112"/>
                    <a:pt x="1803" y="79"/>
                    <a:pt x="1781" y="79"/>
                  </a:cubicBezTo>
                  <a:cubicBezTo>
                    <a:pt x="1770" y="79"/>
                    <a:pt x="1736" y="45"/>
                    <a:pt x="1725" y="23"/>
                  </a:cubicBezTo>
                  <a:cubicBezTo>
                    <a:pt x="1714" y="12"/>
                    <a:pt x="1680" y="23"/>
                    <a:pt x="1691" y="45"/>
                  </a:cubicBezTo>
                  <a:cubicBezTo>
                    <a:pt x="1691" y="79"/>
                    <a:pt x="1680" y="90"/>
                    <a:pt x="1646" y="90"/>
                  </a:cubicBezTo>
                  <a:cubicBezTo>
                    <a:pt x="1624" y="90"/>
                    <a:pt x="1635" y="112"/>
                    <a:pt x="1624" y="135"/>
                  </a:cubicBezTo>
                  <a:cubicBezTo>
                    <a:pt x="1624" y="157"/>
                    <a:pt x="1579" y="157"/>
                    <a:pt x="1568" y="157"/>
                  </a:cubicBezTo>
                  <a:cubicBezTo>
                    <a:pt x="1546" y="157"/>
                    <a:pt x="1501" y="157"/>
                    <a:pt x="1489" y="179"/>
                  </a:cubicBezTo>
                  <a:cubicBezTo>
                    <a:pt x="1478" y="202"/>
                    <a:pt x="1467" y="202"/>
                    <a:pt x="1445" y="179"/>
                  </a:cubicBezTo>
                  <a:cubicBezTo>
                    <a:pt x="1433" y="157"/>
                    <a:pt x="1422" y="168"/>
                    <a:pt x="1422" y="191"/>
                  </a:cubicBezTo>
                  <a:cubicBezTo>
                    <a:pt x="1422" y="213"/>
                    <a:pt x="1400" y="236"/>
                    <a:pt x="1389" y="236"/>
                  </a:cubicBezTo>
                  <a:cubicBezTo>
                    <a:pt x="1366" y="224"/>
                    <a:pt x="1355" y="258"/>
                    <a:pt x="1366" y="281"/>
                  </a:cubicBezTo>
                  <a:cubicBezTo>
                    <a:pt x="1366" y="292"/>
                    <a:pt x="1355" y="303"/>
                    <a:pt x="1333" y="303"/>
                  </a:cubicBezTo>
                  <a:cubicBezTo>
                    <a:pt x="1310" y="303"/>
                    <a:pt x="1299" y="314"/>
                    <a:pt x="1288" y="336"/>
                  </a:cubicBezTo>
                  <a:cubicBezTo>
                    <a:pt x="1277" y="359"/>
                    <a:pt x="1254" y="359"/>
                    <a:pt x="1243" y="325"/>
                  </a:cubicBezTo>
                  <a:cubicBezTo>
                    <a:pt x="1232" y="303"/>
                    <a:pt x="1220" y="269"/>
                    <a:pt x="1198" y="258"/>
                  </a:cubicBezTo>
                  <a:cubicBezTo>
                    <a:pt x="1176" y="247"/>
                    <a:pt x="1176" y="224"/>
                    <a:pt x="1198" y="213"/>
                  </a:cubicBezTo>
                  <a:cubicBezTo>
                    <a:pt x="1220" y="191"/>
                    <a:pt x="1187" y="168"/>
                    <a:pt x="1153" y="168"/>
                  </a:cubicBezTo>
                  <a:cubicBezTo>
                    <a:pt x="1120" y="168"/>
                    <a:pt x="1131" y="101"/>
                    <a:pt x="1153" y="90"/>
                  </a:cubicBezTo>
                  <a:cubicBezTo>
                    <a:pt x="1164" y="79"/>
                    <a:pt x="1153" y="56"/>
                    <a:pt x="1131" y="56"/>
                  </a:cubicBezTo>
                  <a:cubicBezTo>
                    <a:pt x="1109" y="56"/>
                    <a:pt x="1109" y="23"/>
                    <a:pt x="1086" y="23"/>
                  </a:cubicBezTo>
                  <a:cubicBezTo>
                    <a:pt x="1064" y="34"/>
                    <a:pt x="1053" y="12"/>
                    <a:pt x="1030" y="0"/>
                  </a:cubicBezTo>
                  <a:cubicBezTo>
                    <a:pt x="1019" y="0"/>
                    <a:pt x="1008" y="12"/>
                    <a:pt x="996" y="12"/>
                  </a:cubicBezTo>
                  <a:cubicBezTo>
                    <a:pt x="985" y="34"/>
                    <a:pt x="963" y="12"/>
                    <a:pt x="940" y="12"/>
                  </a:cubicBezTo>
                  <a:cubicBezTo>
                    <a:pt x="918" y="12"/>
                    <a:pt x="895" y="56"/>
                    <a:pt x="929" y="68"/>
                  </a:cubicBezTo>
                  <a:cubicBezTo>
                    <a:pt x="951" y="79"/>
                    <a:pt x="918" y="112"/>
                    <a:pt x="940" y="135"/>
                  </a:cubicBezTo>
                  <a:cubicBezTo>
                    <a:pt x="963" y="157"/>
                    <a:pt x="940" y="202"/>
                    <a:pt x="974" y="224"/>
                  </a:cubicBezTo>
                  <a:cubicBezTo>
                    <a:pt x="1008" y="236"/>
                    <a:pt x="1053" y="247"/>
                    <a:pt x="1053" y="281"/>
                  </a:cubicBezTo>
                  <a:cubicBezTo>
                    <a:pt x="1053" y="325"/>
                    <a:pt x="1041" y="359"/>
                    <a:pt x="996" y="325"/>
                  </a:cubicBezTo>
                  <a:cubicBezTo>
                    <a:pt x="963" y="292"/>
                    <a:pt x="940" y="258"/>
                    <a:pt x="929" y="258"/>
                  </a:cubicBezTo>
                  <a:cubicBezTo>
                    <a:pt x="907" y="258"/>
                    <a:pt x="851" y="292"/>
                    <a:pt x="828" y="281"/>
                  </a:cubicBezTo>
                  <a:cubicBezTo>
                    <a:pt x="795" y="269"/>
                    <a:pt x="795" y="213"/>
                    <a:pt x="761" y="213"/>
                  </a:cubicBezTo>
                  <a:cubicBezTo>
                    <a:pt x="727" y="213"/>
                    <a:pt x="605" y="202"/>
                    <a:pt x="560" y="236"/>
                  </a:cubicBezTo>
                  <a:cubicBezTo>
                    <a:pt x="516" y="258"/>
                    <a:pt x="459" y="281"/>
                    <a:pt x="448" y="258"/>
                  </a:cubicBezTo>
                  <a:cubicBezTo>
                    <a:pt x="426" y="224"/>
                    <a:pt x="370" y="168"/>
                    <a:pt x="336" y="179"/>
                  </a:cubicBezTo>
                  <a:cubicBezTo>
                    <a:pt x="314" y="179"/>
                    <a:pt x="280" y="191"/>
                    <a:pt x="247" y="191"/>
                  </a:cubicBezTo>
                  <a:cubicBezTo>
                    <a:pt x="224" y="179"/>
                    <a:pt x="213" y="191"/>
                    <a:pt x="213" y="247"/>
                  </a:cubicBezTo>
                  <a:cubicBezTo>
                    <a:pt x="202" y="303"/>
                    <a:pt x="190" y="359"/>
                    <a:pt x="224" y="381"/>
                  </a:cubicBezTo>
                  <a:cubicBezTo>
                    <a:pt x="247" y="404"/>
                    <a:pt x="258" y="460"/>
                    <a:pt x="202" y="448"/>
                  </a:cubicBezTo>
                  <a:cubicBezTo>
                    <a:pt x="157" y="437"/>
                    <a:pt x="123" y="471"/>
                    <a:pt x="112" y="482"/>
                  </a:cubicBezTo>
                  <a:cubicBezTo>
                    <a:pt x="101" y="505"/>
                    <a:pt x="23" y="482"/>
                    <a:pt x="11" y="516"/>
                  </a:cubicBezTo>
                  <a:cubicBezTo>
                    <a:pt x="0" y="538"/>
                    <a:pt x="0" y="617"/>
                    <a:pt x="23" y="639"/>
                  </a:cubicBezTo>
                  <a:cubicBezTo>
                    <a:pt x="34" y="650"/>
                    <a:pt x="45" y="661"/>
                    <a:pt x="56" y="661"/>
                  </a:cubicBezTo>
                  <a:cubicBezTo>
                    <a:pt x="90" y="639"/>
                    <a:pt x="157" y="617"/>
                    <a:pt x="202" y="650"/>
                  </a:cubicBezTo>
                  <a:cubicBezTo>
                    <a:pt x="258" y="684"/>
                    <a:pt x="359" y="841"/>
                    <a:pt x="359" y="841"/>
                  </a:cubicBezTo>
                  <a:cubicBezTo>
                    <a:pt x="359" y="852"/>
                    <a:pt x="415" y="919"/>
                    <a:pt x="504" y="964"/>
                  </a:cubicBezTo>
                  <a:cubicBezTo>
                    <a:pt x="605" y="1009"/>
                    <a:pt x="682" y="1065"/>
                    <a:pt x="716" y="1099"/>
                  </a:cubicBezTo>
                  <a:cubicBezTo>
                    <a:pt x="750" y="1143"/>
                    <a:pt x="817" y="1210"/>
                    <a:pt x="873" y="1210"/>
                  </a:cubicBezTo>
                  <a:cubicBezTo>
                    <a:pt x="940" y="1210"/>
                    <a:pt x="1041" y="1210"/>
                    <a:pt x="1142" y="1255"/>
                  </a:cubicBezTo>
                  <a:cubicBezTo>
                    <a:pt x="1243" y="1300"/>
                    <a:pt x="1523" y="1401"/>
                    <a:pt x="1590" y="1457"/>
                  </a:cubicBezTo>
                  <a:cubicBezTo>
                    <a:pt x="1669" y="1513"/>
                    <a:pt x="1680" y="1524"/>
                    <a:pt x="1702" y="1536"/>
                  </a:cubicBezTo>
                  <a:cubicBezTo>
                    <a:pt x="1736" y="1536"/>
                    <a:pt x="1938" y="1547"/>
                    <a:pt x="1982" y="1558"/>
                  </a:cubicBezTo>
                  <a:cubicBezTo>
                    <a:pt x="2016" y="1558"/>
                    <a:pt x="2095" y="1558"/>
                    <a:pt x="2095" y="1569"/>
                  </a:cubicBezTo>
                  <a:cubicBezTo>
                    <a:pt x="2095" y="1592"/>
                    <a:pt x="2095" y="1603"/>
                    <a:pt x="2117" y="1603"/>
                  </a:cubicBezTo>
                  <a:cubicBezTo>
                    <a:pt x="2151" y="1592"/>
                    <a:pt x="2251" y="1603"/>
                    <a:pt x="2296" y="1625"/>
                  </a:cubicBezTo>
                  <a:cubicBezTo>
                    <a:pt x="2319" y="1648"/>
                    <a:pt x="2375" y="1692"/>
                    <a:pt x="2420" y="1726"/>
                  </a:cubicBezTo>
                  <a:cubicBezTo>
                    <a:pt x="2442" y="1704"/>
                    <a:pt x="2498" y="1704"/>
                    <a:pt x="2543" y="171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4" name="Freeform 31"/>
            <p:cNvSpPr>
              <a:spLocks noChangeArrowheads="1"/>
            </p:cNvSpPr>
            <p:nvPr/>
          </p:nvSpPr>
          <p:spPr bwMode="auto">
            <a:xfrm>
              <a:off x="6834188" y="4889500"/>
              <a:ext cx="915987" cy="871538"/>
            </a:xfrm>
            <a:custGeom>
              <a:avLst/>
              <a:gdLst>
                <a:gd name="T0" fmla="*/ 90 w 2545"/>
                <a:gd name="T1" fmla="*/ 1154 h 2421"/>
                <a:gd name="T2" fmla="*/ 56 w 2545"/>
                <a:gd name="T3" fmla="*/ 1344 h 2421"/>
                <a:gd name="T4" fmla="*/ 79 w 2545"/>
                <a:gd name="T5" fmla="*/ 1434 h 2421"/>
                <a:gd name="T6" fmla="*/ 516 w 2545"/>
                <a:gd name="T7" fmla="*/ 1670 h 2421"/>
                <a:gd name="T8" fmla="*/ 1065 w 2545"/>
                <a:gd name="T9" fmla="*/ 2118 h 2421"/>
                <a:gd name="T10" fmla="*/ 1368 w 2545"/>
                <a:gd name="T11" fmla="*/ 2420 h 2421"/>
                <a:gd name="T12" fmla="*/ 1446 w 2545"/>
                <a:gd name="T13" fmla="*/ 2039 h 2421"/>
                <a:gd name="T14" fmla="*/ 1659 w 2545"/>
                <a:gd name="T15" fmla="*/ 1277 h 2421"/>
                <a:gd name="T16" fmla="*/ 2522 w 2545"/>
                <a:gd name="T17" fmla="*/ 1098 h 2421"/>
                <a:gd name="T18" fmla="*/ 2455 w 2545"/>
                <a:gd name="T19" fmla="*/ 1008 h 2421"/>
                <a:gd name="T20" fmla="*/ 2343 w 2545"/>
                <a:gd name="T21" fmla="*/ 941 h 2421"/>
                <a:gd name="T22" fmla="*/ 2219 w 2545"/>
                <a:gd name="T23" fmla="*/ 784 h 2421"/>
                <a:gd name="T24" fmla="*/ 2062 w 2545"/>
                <a:gd name="T25" fmla="*/ 706 h 2421"/>
                <a:gd name="T26" fmla="*/ 1973 w 2545"/>
                <a:gd name="T27" fmla="*/ 627 h 2421"/>
                <a:gd name="T28" fmla="*/ 1861 w 2545"/>
                <a:gd name="T29" fmla="*/ 549 h 2421"/>
                <a:gd name="T30" fmla="*/ 1805 w 2545"/>
                <a:gd name="T31" fmla="*/ 459 h 2421"/>
                <a:gd name="T32" fmla="*/ 1805 w 2545"/>
                <a:gd name="T33" fmla="*/ 392 h 2421"/>
                <a:gd name="T34" fmla="*/ 1670 w 2545"/>
                <a:gd name="T35" fmla="*/ 336 h 2421"/>
                <a:gd name="T36" fmla="*/ 1637 w 2545"/>
                <a:gd name="T37" fmla="*/ 224 h 2421"/>
                <a:gd name="T38" fmla="*/ 1536 w 2545"/>
                <a:gd name="T39" fmla="*/ 134 h 2421"/>
                <a:gd name="T40" fmla="*/ 1435 w 2545"/>
                <a:gd name="T41" fmla="*/ 44 h 2421"/>
                <a:gd name="T42" fmla="*/ 1334 w 2545"/>
                <a:gd name="T43" fmla="*/ 67 h 2421"/>
                <a:gd name="T44" fmla="*/ 1177 w 2545"/>
                <a:gd name="T45" fmla="*/ 190 h 2421"/>
                <a:gd name="T46" fmla="*/ 1054 w 2545"/>
                <a:gd name="T47" fmla="*/ 291 h 2421"/>
                <a:gd name="T48" fmla="*/ 964 w 2545"/>
                <a:gd name="T49" fmla="*/ 370 h 2421"/>
                <a:gd name="T50" fmla="*/ 897 w 2545"/>
                <a:gd name="T51" fmla="*/ 459 h 2421"/>
                <a:gd name="T52" fmla="*/ 819 w 2545"/>
                <a:gd name="T53" fmla="*/ 347 h 2421"/>
                <a:gd name="T54" fmla="*/ 706 w 2545"/>
                <a:gd name="T55" fmla="*/ 302 h 2421"/>
                <a:gd name="T56" fmla="*/ 673 w 2545"/>
                <a:gd name="T57" fmla="*/ 123 h 2421"/>
                <a:gd name="T58" fmla="*/ 594 w 2545"/>
                <a:gd name="T59" fmla="*/ 33 h 2421"/>
                <a:gd name="T60" fmla="*/ 448 w 2545"/>
                <a:gd name="T61" fmla="*/ 190 h 2421"/>
                <a:gd name="T62" fmla="*/ 426 w 2545"/>
                <a:gd name="T63" fmla="*/ 313 h 2421"/>
                <a:gd name="T64" fmla="*/ 337 w 2545"/>
                <a:gd name="T65" fmla="*/ 493 h 2421"/>
                <a:gd name="T66" fmla="*/ 281 w 2545"/>
                <a:gd name="T67" fmla="*/ 537 h 2421"/>
                <a:gd name="T68" fmla="*/ 202 w 2545"/>
                <a:gd name="T69" fmla="*/ 616 h 2421"/>
                <a:gd name="T70" fmla="*/ 0 w 2545"/>
                <a:gd name="T71" fmla="*/ 1120 h 2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45" h="2421">
                  <a:moveTo>
                    <a:pt x="90" y="1154"/>
                  </a:moveTo>
                  <a:lnTo>
                    <a:pt x="90" y="1154"/>
                  </a:lnTo>
                  <a:cubicBezTo>
                    <a:pt x="101" y="1188"/>
                    <a:pt x="101" y="1277"/>
                    <a:pt x="79" y="1288"/>
                  </a:cubicBezTo>
                  <a:cubicBezTo>
                    <a:pt x="56" y="1288"/>
                    <a:pt x="56" y="1311"/>
                    <a:pt x="56" y="1344"/>
                  </a:cubicBezTo>
                  <a:cubicBezTo>
                    <a:pt x="45" y="1367"/>
                    <a:pt x="45" y="1401"/>
                    <a:pt x="34" y="1423"/>
                  </a:cubicBezTo>
                  <a:cubicBezTo>
                    <a:pt x="56" y="1423"/>
                    <a:pt x="68" y="1434"/>
                    <a:pt x="79" y="1434"/>
                  </a:cubicBezTo>
                  <a:cubicBezTo>
                    <a:pt x="123" y="1434"/>
                    <a:pt x="180" y="1501"/>
                    <a:pt x="269" y="1546"/>
                  </a:cubicBezTo>
                  <a:cubicBezTo>
                    <a:pt x="370" y="1591"/>
                    <a:pt x="482" y="1647"/>
                    <a:pt x="516" y="1670"/>
                  </a:cubicBezTo>
                  <a:cubicBezTo>
                    <a:pt x="538" y="1703"/>
                    <a:pt x="729" y="1849"/>
                    <a:pt x="830" y="1927"/>
                  </a:cubicBezTo>
                  <a:cubicBezTo>
                    <a:pt x="942" y="2006"/>
                    <a:pt x="1043" y="2084"/>
                    <a:pt x="1065" y="2118"/>
                  </a:cubicBezTo>
                  <a:cubicBezTo>
                    <a:pt x="1087" y="2140"/>
                    <a:pt x="1278" y="2353"/>
                    <a:pt x="1334" y="2398"/>
                  </a:cubicBezTo>
                  <a:cubicBezTo>
                    <a:pt x="1345" y="2398"/>
                    <a:pt x="1356" y="2409"/>
                    <a:pt x="1368" y="2420"/>
                  </a:cubicBezTo>
                  <a:cubicBezTo>
                    <a:pt x="1368" y="2420"/>
                    <a:pt x="1401" y="2252"/>
                    <a:pt x="1401" y="2196"/>
                  </a:cubicBezTo>
                  <a:cubicBezTo>
                    <a:pt x="1412" y="2151"/>
                    <a:pt x="1457" y="2073"/>
                    <a:pt x="1446" y="2039"/>
                  </a:cubicBezTo>
                  <a:cubicBezTo>
                    <a:pt x="1435" y="2017"/>
                    <a:pt x="1334" y="1950"/>
                    <a:pt x="1334" y="1950"/>
                  </a:cubicBezTo>
                  <a:cubicBezTo>
                    <a:pt x="1659" y="1277"/>
                    <a:pt x="1659" y="1277"/>
                    <a:pt x="1659" y="1277"/>
                  </a:cubicBezTo>
                  <a:cubicBezTo>
                    <a:pt x="2522" y="1244"/>
                    <a:pt x="2522" y="1244"/>
                    <a:pt x="2522" y="1244"/>
                  </a:cubicBezTo>
                  <a:cubicBezTo>
                    <a:pt x="2522" y="1244"/>
                    <a:pt x="2488" y="1132"/>
                    <a:pt x="2522" y="1098"/>
                  </a:cubicBezTo>
                  <a:cubicBezTo>
                    <a:pt x="2544" y="1064"/>
                    <a:pt x="2544" y="1053"/>
                    <a:pt x="2522" y="1042"/>
                  </a:cubicBezTo>
                  <a:cubicBezTo>
                    <a:pt x="2488" y="1031"/>
                    <a:pt x="2488" y="997"/>
                    <a:pt x="2455" y="1008"/>
                  </a:cubicBezTo>
                  <a:cubicBezTo>
                    <a:pt x="2410" y="1019"/>
                    <a:pt x="2399" y="1008"/>
                    <a:pt x="2387" y="986"/>
                  </a:cubicBezTo>
                  <a:cubicBezTo>
                    <a:pt x="2376" y="963"/>
                    <a:pt x="2354" y="941"/>
                    <a:pt x="2343" y="941"/>
                  </a:cubicBezTo>
                  <a:cubicBezTo>
                    <a:pt x="2332" y="930"/>
                    <a:pt x="2320" y="885"/>
                    <a:pt x="2320" y="863"/>
                  </a:cubicBezTo>
                  <a:cubicBezTo>
                    <a:pt x="2309" y="829"/>
                    <a:pt x="2253" y="784"/>
                    <a:pt x="2219" y="784"/>
                  </a:cubicBezTo>
                  <a:cubicBezTo>
                    <a:pt x="2186" y="784"/>
                    <a:pt x="2141" y="784"/>
                    <a:pt x="2130" y="762"/>
                  </a:cubicBezTo>
                  <a:cubicBezTo>
                    <a:pt x="2119" y="739"/>
                    <a:pt x="2074" y="762"/>
                    <a:pt x="2062" y="706"/>
                  </a:cubicBezTo>
                  <a:cubicBezTo>
                    <a:pt x="2051" y="661"/>
                    <a:pt x="2040" y="661"/>
                    <a:pt x="2018" y="672"/>
                  </a:cubicBezTo>
                  <a:cubicBezTo>
                    <a:pt x="1984" y="672"/>
                    <a:pt x="1995" y="650"/>
                    <a:pt x="1973" y="627"/>
                  </a:cubicBezTo>
                  <a:cubicBezTo>
                    <a:pt x="1950" y="605"/>
                    <a:pt x="1928" y="594"/>
                    <a:pt x="1917" y="571"/>
                  </a:cubicBezTo>
                  <a:cubicBezTo>
                    <a:pt x="1894" y="549"/>
                    <a:pt x="1894" y="560"/>
                    <a:pt x="1861" y="549"/>
                  </a:cubicBezTo>
                  <a:cubicBezTo>
                    <a:pt x="1827" y="526"/>
                    <a:pt x="1793" y="470"/>
                    <a:pt x="1793" y="470"/>
                  </a:cubicBezTo>
                  <a:cubicBezTo>
                    <a:pt x="1793" y="470"/>
                    <a:pt x="1793" y="459"/>
                    <a:pt x="1805" y="459"/>
                  </a:cubicBezTo>
                  <a:lnTo>
                    <a:pt x="1805" y="459"/>
                  </a:lnTo>
                  <a:cubicBezTo>
                    <a:pt x="1805" y="459"/>
                    <a:pt x="1838" y="381"/>
                    <a:pt x="1805" y="392"/>
                  </a:cubicBezTo>
                  <a:cubicBezTo>
                    <a:pt x="1771" y="392"/>
                    <a:pt x="1771" y="347"/>
                    <a:pt x="1749" y="358"/>
                  </a:cubicBezTo>
                  <a:cubicBezTo>
                    <a:pt x="1726" y="370"/>
                    <a:pt x="1704" y="325"/>
                    <a:pt x="1670" y="336"/>
                  </a:cubicBezTo>
                  <a:cubicBezTo>
                    <a:pt x="1648" y="358"/>
                    <a:pt x="1625" y="325"/>
                    <a:pt x="1637" y="302"/>
                  </a:cubicBezTo>
                  <a:cubicBezTo>
                    <a:pt x="1659" y="269"/>
                    <a:pt x="1614" y="235"/>
                    <a:pt x="1637" y="224"/>
                  </a:cubicBezTo>
                  <a:cubicBezTo>
                    <a:pt x="1659" y="213"/>
                    <a:pt x="1614" y="157"/>
                    <a:pt x="1592" y="168"/>
                  </a:cubicBezTo>
                  <a:cubicBezTo>
                    <a:pt x="1558" y="168"/>
                    <a:pt x="1525" y="157"/>
                    <a:pt x="1536" y="134"/>
                  </a:cubicBezTo>
                  <a:cubicBezTo>
                    <a:pt x="1547" y="101"/>
                    <a:pt x="1513" y="44"/>
                    <a:pt x="1491" y="33"/>
                  </a:cubicBezTo>
                  <a:cubicBezTo>
                    <a:pt x="1457" y="33"/>
                    <a:pt x="1435" y="11"/>
                    <a:pt x="1435" y="44"/>
                  </a:cubicBezTo>
                  <a:cubicBezTo>
                    <a:pt x="1423" y="67"/>
                    <a:pt x="1412" y="0"/>
                    <a:pt x="1390" y="11"/>
                  </a:cubicBezTo>
                  <a:cubicBezTo>
                    <a:pt x="1368" y="22"/>
                    <a:pt x="1356" y="67"/>
                    <a:pt x="1334" y="67"/>
                  </a:cubicBezTo>
                  <a:cubicBezTo>
                    <a:pt x="1323" y="67"/>
                    <a:pt x="1312" y="89"/>
                    <a:pt x="1278" y="123"/>
                  </a:cubicBezTo>
                  <a:cubicBezTo>
                    <a:pt x="1256" y="146"/>
                    <a:pt x="1199" y="168"/>
                    <a:pt x="1177" y="190"/>
                  </a:cubicBezTo>
                  <a:cubicBezTo>
                    <a:pt x="1166" y="201"/>
                    <a:pt x="1166" y="257"/>
                    <a:pt x="1143" y="257"/>
                  </a:cubicBezTo>
                  <a:cubicBezTo>
                    <a:pt x="1110" y="257"/>
                    <a:pt x="1054" y="257"/>
                    <a:pt x="1054" y="291"/>
                  </a:cubicBezTo>
                  <a:cubicBezTo>
                    <a:pt x="1043" y="313"/>
                    <a:pt x="1020" y="325"/>
                    <a:pt x="998" y="313"/>
                  </a:cubicBezTo>
                  <a:cubicBezTo>
                    <a:pt x="975" y="313"/>
                    <a:pt x="987" y="370"/>
                    <a:pt x="964" y="370"/>
                  </a:cubicBezTo>
                  <a:cubicBezTo>
                    <a:pt x="953" y="381"/>
                    <a:pt x="942" y="437"/>
                    <a:pt x="942" y="459"/>
                  </a:cubicBezTo>
                  <a:cubicBezTo>
                    <a:pt x="942" y="470"/>
                    <a:pt x="897" y="482"/>
                    <a:pt x="897" y="459"/>
                  </a:cubicBezTo>
                  <a:cubicBezTo>
                    <a:pt x="897" y="426"/>
                    <a:pt x="830" y="426"/>
                    <a:pt x="841" y="403"/>
                  </a:cubicBezTo>
                  <a:cubicBezTo>
                    <a:pt x="852" y="370"/>
                    <a:pt x="852" y="347"/>
                    <a:pt x="819" y="347"/>
                  </a:cubicBezTo>
                  <a:cubicBezTo>
                    <a:pt x="774" y="358"/>
                    <a:pt x="740" y="358"/>
                    <a:pt x="729" y="336"/>
                  </a:cubicBezTo>
                  <a:cubicBezTo>
                    <a:pt x="729" y="313"/>
                    <a:pt x="717" y="302"/>
                    <a:pt x="706" y="302"/>
                  </a:cubicBezTo>
                  <a:cubicBezTo>
                    <a:pt x="695" y="302"/>
                    <a:pt x="695" y="168"/>
                    <a:pt x="695" y="168"/>
                  </a:cubicBezTo>
                  <a:cubicBezTo>
                    <a:pt x="695" y="168"/>
                    <a:pt x="661" y="146"/>
                    <a:pt x="673" y="123"/>
                  </a:cubicBezTo>
                  <a:cubicBezTo>
                    <a:pt x="673" y="101"/>
                    <a:pt x="661" y="89"/>
                    <a:pt x="639" y="89"/>
                  </a:cubicBezTo>
                  <a:cubicBezTo>
                    <a:pt x="617" y="89"/>
                    <a:pt x="605" y="56"/>
                    <a:pt x="594" y="33"/>
                  </a:cubicBezTo>
                  <a:cubicBezTo>
                    <a:pt x="572" y="22"/>
                    <a:pt x="516" y="22"/>
                    <a:pt x="482" y="44"/>
                  </a:cubicBezTo>
                  <a:cubicBezTo>
                    <a:pt x="460" y="67"/>
                    <a:pt x="437" y="157"/>
                    <a:pt x="448" y="190"/>
                  </a:cubicBezTo>
                  <a:cubicBezTo>
                    <a:pt x="460" y="213"/>
                    <a:pt x="505" y="213"/>
                    <a:pt x="482" y="246"/>
                  </a:cubicBezTo>
                  <a:cubicBezTo>
                    <a:pt x="460" y="269"/>
                    <a:pt x="437" y="291"/>
                    <a:pt x="426" y="313"/>
                  </a:cubicBezTo>
                  <a:cubicBezTo>
                    <a:pt x="426" y="347"/>
                    <a:pt x="404" y="336"/>
                    <a:pt x="392" y="392"/>
                  </a:cubicBezTo>
                  <a:cubicBezTo>
                    <a:pt x="381" y="437"/>
                    <a:pt x="348" y="459"/>
                    <a:pt x="337" y="493"/>
                  </a:cubicBezTo>
                  <a:cubicBezTo>
                    <a:pt x="337" y="515"/>
                    <a:pt x="325" y="537"/>
                    <a:pt x="303" y="549"/>
                  </a:cubicBezTo>
                  <a:cubicBezTo>
                    <a:pt x="292" y="549"/>
                    <a:pt x="292" y="537"/>
                    <a:pt x="281" y="537"/>
                  </a:cubicBezTo>
                  <a:cubicBezTo>
                    <a:pt x="281" y="560"/>
                    <a:pt x="281" y="571"/>
                    <a:pt x="269" y="571"/>
                  </a:cubicBezTo>
                  <a:cubicBezTo>
                    <a:pt x="236" y="582"/>
                    <a:pt x="202" y="582"/>
                    <a:pt x="202" y="616"/>
                  </a:cubicBezTo>
                  <a:cubicBezTo>
                    <a:pt x="191" y="650"/>
                    <a:pt x="157" y="661"/>
                    <a:pt x="157" y="661"/>
                  </a:cubicBezTo>
                  <a:cubicBezTo>
                    <a:pt x="0" y="1120"/>
                    <a:pt x="0" y="1120"/>
                    <a:pt x="0" y="1120"/>
                  </a:cubicBezTo>
                  <a:cubicBezTo>
                    <a:pt x="0" y="1120"/>
                    <a:pt x="79" y="1109"/>
                    <a:pt x="90" y="115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5" name="Freeform 32"/>
            <p:cNvSpPr>
              <a:spLocks noChangeArrowheads="1"/>
            </p:cNvSpPr>
            <p:nvPr/>
          </p:nvSpPr>
          <p:spPr bwMode="auto">
            <a:xfrm>
              <a:off x="5729288" y="4752975"/>
              <a:ext cx="1162050" cy="779463"/>
            </a:xfrm>
            <a:custGeom>
              <a:avLst/>
              <a:gdLst>
                <a:gd name="T0" fmla="*/ 123 w 3228"/>
                <a:gd name="T1" fmla="*/ 683 h 2163"/>
                <a:gd name="T2" fmla="*/ 112 w 3228"/>
                <a:gd name="T3" fmla="*/ 795 h 2163"/>
                <a:gd name="T4" fmla="*/ 202 w 3228"/>
                <a:gd name="T5" fmla="*/ 863 h 2163"/>
                <a:gd name="T6" fmla="*/ 235 w 3228"/>
                <a:gd name="T7" fmla="*/ 1109 h 2163"/>
                <a:gd name="T8" fmla="*/ 336 w 3228"/>
                <a:gd name="T9" fmla="*/ 1176 h 2163"/>
                <a:gd name="T10" fmla="*/ 369 w 3228"/>
                <a:gd name="T11" fmla="*/ 1244 h 2163"/>
                <a:gd name="T12" fmla="*/ 325 w 3228"/>
                <a:gd name="T13" fmla="*/ 1456 h 2163"/>
                <a:gd name="T14" fmla="*/ 224 w 3228"/>
                <a:gd name="T15" fmla="*/ 1546 h 2163"/>
                <a:gd name="T16" fmla="*/ 157 w 3228"/>
                <a:gd name="T17" fmla="*/ 1647 h 2163"/>
                <a:gd name="T18" fmla="*/ 0 w 3228"/>
                <a:gd name="T19" fmla="*/ 1703 h 2163"/>
                <a:gd name="T20" fmla="*/ 224 w 3228"/>
                <a:gd name="T21" fmla="*/ 1838 h 2163"/>
                <a:gd name="T22" fmla="*/ 638 w 3228"/>
                <a:gd name="T23" fmla="*/ 2028 h 2163"/>
                <a:gd name="T24" fmla="*/ 975 w 3228"/>
                <a:gd name="T25" fmla="*/ 2017 h 2163"/>
                <a:gd name="T26" fmla="*/ 1535 w 3228"/>
                <a:gd name="T27" fmla="*/ 2140 h 2163"/>
                <a:gd name="T28" fmla="*/ 1882 w 3228"/>
                <a:gd name="T29" fmla="*/ 2006 h 2163"/>
                <a:gd name="T30" fmla="*/ 2275 w 3228"/>
                <a:gd name="T31" fmla="*/ 1838 h 2163"/>
                <a:gd name="T32" fmla="*/ 2375 w 3228"/>
                <a:gd name="T33" fmla="*/ 1725 h 2163"/>
                <a:gd name="T34" fmla="*/ 2544 w 3228"/>
                <a:gd name="T35" fmla="*/ 1714 h 2163"/>
                <a:gd name="T36" fmla="*/ 2443 w 3228"/>
                <a:gd name="T37" fmla="*/ 1647 h 2163"/>
                <a:gd name="T38" fmla="*/ 2510 w 3228"/>
                <a:gd name="T39" fmla="*/ 1625 h 2163"/>
                <a:gd name="T40" fmla="*/ 2600 w 3228"/>
                <a:gd name="T41" fmla="*/ 1613 h 2163"/>
                <a:gd name="T42" fmla="*/ 2622 w 3228"/>
                <a:gd name="T43" fmla="*/ 1692 h 2163"/>
                <a:gd name="T44" fmla="*/ 2700 w 3228"/>
                <a:gd name="T45" fmla="*/ 1613 h 2163"/>
                <a:gd name="T46" fmla="*/ 2723 w 3228"/>
                <a:gd name="T47" fmla="*/ 1681 h 2163"/>
                <a:gd name="T48" fmla="*/ 2667 w 3228"/>
                <a:gd name="T49" fmla="*/ 1737 h 2163"/>
                <a:gd name="T50" fmla="*/ 2880 w 3228"/>
                <a:gd name="T51" fmla="*/ 1725 h 2163"/>
                <a:gd name="T52" fmla="*/ 3104 w 3228"/>
                <a:gd name="T53" fmla="*/ 1804 h 2163"/>
                <a:gd name="T54" fmla="*/ 3149 w 3228"/>
                <a:gd name="T55" fmla="*/ 1669 h 2163"/>
                <a:gd name="T56" fmla="*/ 3070 w 3228"/>
                <a:gd name="T57" fmla="*/ 1501 h 2163"/>
                <a:gd name="T58" fmla="*/ 2533 w 3228"/>
                <a:gd name="T59" fmla="*/ 1053 h 2163"/>
                <a:gd name="T60" fmla="*/ 2420 w 3228"/>
                <a:gd name="T61" fmla="*/ 930 h 2163"/>
                <a:gd name="T62" fmla="*/ 2342 w 3228"/>
                <a:gd name="T63" fmla="*/ 818 h 2163"/>
                <a:gd name="T64" fmla="*/ 2308 w 3228"/>
                <a:gd name="T65" fmla="*/ 739 h 2163"/>
                <a:gd name="T66" fmla="*/ 2252 w 3228"/>
                <a:gd name="T67" fmla="*/ 650 h 2163"/>
                <a:gd name="T68" fmla="*/ 2140 w 3228"/>
                <a:gd name="T69" fmla="*/ 762 h 2163"/>
                <a:gd name="T70" fmla="*/ 2039 w 3228"/>
                <a:gd name="T71" fmla="*/ 818 h 2163"/>
                <a:gd name="T72" fmla="*/ 1860 w 3228"/>
                <a:gd name="T73" fmla="*/ 717 h 2163"/>
                <a:gd name="T74" fmla="*/ 1871 w 3228"/>
                <a:gd name="T75" fmla="*/ 582 h 2163"/>
                <a:gd name="T76" fmla="*/ 1838 w 3228"/>
                <a:gd name="T77" fmla="*/ 369 h 2163"/>
                <a:gd name="T78" fmla="*/ 1613 w 3228"/>
                <a:gd name="T79" fmla="*/ 392 h 2163"/>
                <a:gd name="T80" fmla="*/ 1502 w 3228"/>
                <a:gd name="T81" fmla="*/ 224 h 2163"/>
                <a:gd name="T82" fmla="*/ 1289 w 3228"/>
                <a:gd name="T83" fmla="*/ 11 h 2163"/>
                <a:gd name="T84" fmla="*/ 1289 w 3228"/>
                <a:gd name="T85" fmla="*/ 201 h 2163"/>
                <a:gd name="T86" fmla="*/ 1233 w 3228"/>
                <a:gd name="T87" fmla="*/ 246 h 2163"/>
                <a:gd name="T88" fmla="*/ 1154 w 3228"/>
                <a:gd name="T89" fmla="*/ 347 h 2163"/>
                <a:gd name="T90" fmla="*/ 986 w 3228"/>
                <a:gd name="T91" fmla="*/ 414 h 2163"/>
                <a:gd name="T92" fmla="*/ 818 w 3228"/>
                <a:gd name="T93" fmla="*/ 459 h 2163"/>
                <a:gd name="T94" fmla="*/ 728 w 3228"/>
                <a:gd name="T95" fmla="*/ 493 h 2163"/>
                <a:gd name="T96" fmla="*/ 627 w 3228"/>
                <a:gd name="T97" fmla="*/ 358 h 2163"/>
                <a:gd name="T98" fmla="*/ 482 w 3228"/>
                <a:gd name="T99" fmla="*/ 425 h 2163"/>
                <a:gd name="T100" fmla="*/ 571 w 3228"/>
                <a:gd name="T101" fmla="*/ 515 h 2163"/>
                <a:gd name="T102" fmla="*/ 459 w 3228"/>
                <a:gd name="T103" fmla="*/ 582 h 2163"/>
                <a:gd name="T104" fmla="*/ 224 w 3228"/>
                <a:gd name="T105" fmla="*/ 627 h 2163"/>
                <a:gd name="T106" fmla="*/ 123 w 3228"/>
                <a:gd name="T107" fmla="*/ 627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28" h="2163">
                  <a:moveTo>
                    <a:pt x="123" y="683"/>
                  </a:moveTo>
                  <a:lnTo>
                    <a:pt x="123" y="683"/>
                  </a:lnTo>
                  <a:cubicBezTo>
                    <a:pt x="89" y="694"/>
                    <a:pt x="78" y="717"/>
                    <a:pt x="100" y="739"/>
                  </a:cubicBezTo>
                  <a:cubicBezTo>
                    <a:pt x="112" y="751"/>
                    <a:pt x="100" y="784"/>
                    <a:pt x="112" y="795"/>
                  </a:cubicBezTo>
                  <a:cubicBezTo>
                    <a:pt x="134" y="807"/>
                    <a:pt x="157" y="807"/>
                    <a:pt x="157" y="840"/>
                  </a:cubicBezTo>
                  <a:cubicBezTo>
                    <a:pt x="157" y="863"/>
                    <a:pt x="168" y="863"/>
                    <a:pt x="202" y="863"/>
                  </a:cubicBezTo>
                  <a:cubicBezTo>
                    <a:pt x="235" y="863"/>
                    <a:pt x="257" y="885"/>
                    <a:pt x="235" y="907"/>
                  </a:cubicBezTo>
                  <a:cubicBezTo>
                    <a:pt x="213" y="930"/>
                    <a:pt x="224" y="1098"/>
                    <a:pt x="235" y="1109"/>
                  </a:cubicBezTo>
                  <a:cubicBezTo>
                    <a:pt x="235" y="1120"/>
                    <a:pt x="269" y="1131"/>
                    <a:pt x="291" y="1131"/>
                  </a:cubicBezTo>
                  <a:cubicBezTo>
                    <a:pt x="313" y="1131"/>
                    <a:pt x="313" y="1165"/>
                    <a:pt x="336" y="1176"/>
                  </a:cubicBezTo>
                  <a:cubicBezTo>
                    <a:pt x="358" y="1187"/>
                    <a:pt x="392" y="1187"/>
                    <a:pt x="403" y="1199"/>
                  </a:cubicBezTo>
                  <a:cubicBezTo>
                    <a:pt x="414" y="1210"/>
                    <a:pt x="381" y="1221"/>
                    <a:pt x="369" y="1244"/>
                  </a:cubicBezTo>
                  <a:cubicBezTo>
                    <a:pt x="358" y="1255"/>
                    <a:pt x="358" y="1389"/>
                    <a:pt x="358" y="1412"/>
                  </a:cubicBezTo>
                  <a:cubicBezTo>
                    <a:pt x="369" y="1434"/>
                    <a:pt x="347" y="1445"/>
                    <a:pt x="325" y="1456"/>
                  </a:cubicBezTo>
                  <a:cubicBezTo>
                    <a:pt x="302" y="1479"/>
                    <a:pt x="291" y="1513"/>
                    <a:pt x="291" y="1535"/>
                  </a:cubicBezTo>
                  <a:cubicBezTo>
                    <a:pt x="280" y="1558"/>
                    <a:pt x="257" y="1558"/>
                    <a:pt x="224" y="1546"/>
                  </a:cubicBezTo>
                  <a:cubicBezTo>
                    <a:pt x="190" y="1524"/>
                    <a:pt x="157" y="1558"/>
                    <a:pt x="179" y="1580"/>
                  </a:cubicBezTo>
                  <a:cubicBezTo>
                    <a:pt x="190" y="1591"/>
                    <a:pt x="179" y="1647"/>
                    <a:pt x="157" y="1647"/>
                  </a:cubicBezTo>
                  <a:cubicBezTo>
                    <a:pt x="145" y="1658"/>
                    <a:pt x="179" y="1692"/>
                    <a:pt x="123" y="1692"/>
                  </a:cubicBezTo>
                  <a:cubicBezTo>
                    <a:pt x="78" y="1681"/>
                    <a:pt x="22" y="1681"/>
                    <a:pt x="0" y="1703"/>
                  </a:cubicBezTo>
                  <a:cubicBezTo>
                    <a:pt x="0" y="1714"/>
                    <a:pt x="11" y="1714"/>
                    <a:pt x="22" y="1725"/>
                  </a:cubicBezTo>
                  <a:cubicBezTo>
                    <a:pt x="44" y="1759"/>
                    <a:pt x="145" y="1826"/>
                    <a:pt x="224" y="1838"/>
                  </a:cubicBezTo>
                  <a:cubicBezTo>
                    <a:pt x="302" y="1849"/>
                    <a:pt x="448" y="1894"/>
                    <a:pt x="504" y="1916"/>
                  </a:cubicBezTo>
                  <a:cubicBezTo>
                    <a:pt x="549" y="1949"/>
                    <a:pt x="605" y="2017"/>
                    <a:pt x="638" y="2028"/>
                  </a:cubicBezTo>
                  <a:cubicBezTo>
                    <a:pt x="661" y="2051"/>
                    <a:pt x="672" y="2039"/>
                    <a:pt x="683" y="2028"/>
                  </a:cubicBezTo>
                  <a:cubicBezTo>
                    <a:pt x="706" y="2017"/>
                    <a:pt x="862" y="2006"/>
                    <a:pt x="975" y="2017"/>
                  </a:cubicBezTo>
                  <a:cubicBezTo>
                    <a:pt x="1075" y="2039"/>
                    <a:pt x="1221" y="2118"/>
                    <a:pt x="1300" y="2140"/>
                  </a:cubicBezTo>
                  <a:cubicBezTo>
                    <a:pt x="1367" y="2162"/>
                    <a:pt x="1468" y="2162"/>
                    <a:pt x="1535" y="2140"/>
                  </a:cubicBezTo>
                  <a:cubicBezTo>
                    <a:pt x="1602" y="2118"/>
                    <a:pt x="1737" y="2107"/>
                    <a:pt x="1782" y="2073"/>
                  </a:cubicBezTo>
                  <a:cubicBezTo>
                    <a:pt x="1838" y="2039"/>
                    <a:pt x="1849" y="2017"/>
                    <a:pt x="1882" y="2006"/>
                  </a:cubicBezTo>
                  <a:cubicBezTo>
                    <a:pt x="1916" y="1994"/>
                    <a:pt x="1983" y="1983"/>
                    <a:pt x="2051" y="1961"/>
                  </a:cubicBezTo>
                  <a:cubicBezTo>
                    <a:pt x="2107" y="1927"/>
                    <a:pt x="2230" y="1882"/>
                    <a:pt x="2275" y="1838"/>
                  </a:cubicBezTo>
                  <a:cubicBezTo>
                    <a:pt x="2331" y="1793"/>
                    <a:pt x="2331" y="1793"/>
                    <a:pt x="2331" y="1770"/>
                  </a:cubicBezTo>
                  <a:cubicBezTo>
                    <a:pt x="2331" y="1737"/>
                    <a:pt x="2331" y="1737"/>
                    <a:pt x="2375" y="1725"/>
                  </a:cubicBezTo>
                  <a:cubicBezTo>
                    <a:pt x="2420" y="1714"/>
                    <a:pt x="2488" y="1725"/>
                    <a:pt x="2521" y="1737"/>
                  </a:cubicBezTo>
                  <a:cubicBezTo>
                    <a:pt x="2555" y="1737"/>
                    <a:pt x="2566" y="1714"/>
                    <a:pt x="2544" y="1714"/>
                  </a:cubicBezTo>
                  <a:cubicBezTo>
                    <a:pt x="2521" y="1714"/>
                    <a:pt x="2476" y="1681"/>
                    <a:pt x="2443" y="1681"/>
                  </a:cubicBezTo>
                  <a:cubicBezTo>
                    <a:pt x="2420" y="1669"/>
                    <a:pt x="2398" y="1647"/>
                    <a:pt x="2443" y="1647"/>
                  </a:cubicBezTo>
                  <a:cubicBezTo>
                    <a:pt x="2476" y="1647"/>
                    <a:pt x="2510" y="1658"/>
                    <a:pt x="2521" y="1647"/>
                  </a:cubicBezTo>
                  <a:cubicBezTo>
                    <a:pt x="2533" y="1647"/>
                    <a:pt x="2533" y="1636"/>
                    <a:pt x="2510" y="1625"/>
                  </a:cubicBezTo>
                  <a:cubicBezTo>
                    <a:pt x="2499" y="1602"/>
                    <a:pt x="2521" y="1580"/>
                    <a:pt x="2544" y="1580"/>
                  </a:cubicBezTo>
                  <a:cubicBezTo>
                    <a:pt x="2566" y="1591"/>
                    <a:pt x="2600" y="1602"/>
                    <a:pt x="2600" y="1613"/>
                  </a:cubicBezTo>
                  <a:cubicBezTo>
                    <a:pt x="2611" y="1636"/>
                    <a:pt x="2577" y="1647"/>
                    <a:pt x="2589" y="1669"/>
                  </a:cubicBezTo>
                  <a:cubicBezTo>
                    <a:pt x="2589" y="1692"/>
                    <a:pt x="2600" y="1703"/>
                    <a:pt x="2622" y="1692"/>
                  </a:cubicBezTo>
                  <a:cubicBezTo>
                    <a:pt x="2633" y="1681"/>
                    <a:pt x="2633" y="1647"/>
                    <a:pt x="2644" y="1636"/>
                  </a:cubicBezTo>
                  <a:cubicBezTo>
                    <a:pt x="2656" y="1625"/>
                    <a:pt x="2678" y="1625"/>
                    <a:pt x="2700" y="1613"/>
                  </a:cubicBezTo>
                  <a:cubicBezTo>
                    <a:pt x="2712" y="1602"/>
                    <a:pt x="2734" y="1602"/>
                    <a:pt x="2745" y="1625"/>
                  </a:cubicBezTo>
                  <a:cubicBezTo>
                    <a:pt x="2757" y="1636"/>
                    <a:pt x="2757" y="1658"/>
                    <a:pt x="2723" y="1681"/>
                  </a:cubicBezTo>
                  <a:cubicBezTo>
                    <a:pt x="2689" y="1714"/>
                    <a:pt x="2656" y="1714"/>
                    <a:pt x="2644" y="1725"/>
                  </a:cubicBezTo>
                  <a:cubicBezTo>
                    <a:pt x="2622" y="1737"/>
                    <a:pt x="2622" y="1748"/>
                    <a:pt x="2667" y="1737"/>
                  </a:cubicBezTo>
                  <a:cubicBezTo>
                    <a:pt x="2723" y="1737"/>
                    <a:pt x="2779" y="1725"/>
                    <a:pt x="2824" y="1725"/>
                  </a:cubicBezTo>
                  <a:cubicBezTo>
                    <a:pt x="2846" y="1725"/>
                    <a:pt x="2857" y="1725"/>
                    <a:pt x="2880" y="1725"/>
                  </a:cubicBezTo>
                  <a:cubicBezTo>
                    <a:pt x="2902" y="1737"/>
                    <a:pt x="2925" y="1737"/>
                    <a:pt x="2936" y="1748"/>
                  </a:cubicBezTo>
                  <a:cubicBezTo>
                    <a:pt x="2969" y="1759"/>
                    <a:pt x="3048" y="1793"/>
                    <a:pt x="3104" y="1804"/>
                  </a:cubicBezTo>
                  <a:cubicBezTo>
                    <a:pt x="3115" y="1782"/>
                    <a:pt x="3115" y="1748"/>
                    <a:pt x="3126" y="1725"/>
                  </a:cubicBezTo>
                  <a:cubicBezTo>
                    <a:pt x="3126" y="1692"/>
                    <a:pt x="3126" y="1669"/>
                    <a:pt x="3149" y="1669"/>
                  </a:cubicBezTo>
                  <a:cubicBezTo>
                    <a:pt x="3171" y="1658"/>
                    <a:pt x="3171" y="1569"/>
                    <a:pt x="3160" y="1535"/>
                  </a:cubicBezTo>
                  <a:cubicBezTo>
                    <a:pt x="3149" y="1490"/>
                    <a:pt x="3070" y="1501"/>
                    <a:pt x="3070" y="1501"/>
                  </a:cubicBezTo>
                  <a:cubicBezTo>
                    <a:pt x="3227" y="1042"/>
                    <a:pt x="3227" y="1042"/>
                    <a:pt x="3227" y="1042"/>
                  </a:cubicBezTo>
                  <a:cubicBezTo>
                    <a:pt x="2533" y="1053"/>
                    <a:pt x="2533" y="1053"/>
                    <a:pt x="2533" y="1053"/>
                  </a:cubicBezTo>
                  <a:cubicBezTo>
                    <a:pt x="2533" y="941"/>
                    <a:pt x="2533" y="941"/>
                    <a:pt x="2533" y="941"/>
                  </a:cubicBezTo>
                  <a:cubicBezTo>
                    <a:pt x="2533" y="941"/>
                    <a:pt x="2431" y="941"/>
                    <a:pt x="2420" y="930"/>
                  </a:cubicBezTo>
                  <a:cubicBezTo>
                    <a:pt x="2409" y="907"/>
                    <a:pt x="2387" y="896"/>
                    <a:pt x="2364" y="896"/>
                  </a:cubicBezTo>
                  <a:cubicBezTo>
                    <a:pt x="2353" y="907"/>
                    <a:pt x="2342" y="851"/>
                    <a:pt x="2342" y="818"/>
                  </a:cubicBezTo>
                  <a:cubicBezTo>
                    <a:pt x="2353" y="784"/>
                    <a:pt x="2342" y="784"/>
                    <a:pt x="2308" y="784"/>
                  </a:cubicBezTo>
                  <a:cubicBezTo>
                    <a:pt x="2286" y="784"/>
                    <a:pt x="2297" y="751"/>
                    <a:pt x="2308" y="739"/>
                  </a:cubicBezTo>
                  <a:cubicBezTo>
                    <a:pt x="2331" y="728"/>
                    <a:pt x="2331" y="627"/>
                    <a:pt x="2308" y="627"/>
                  </a:cubicBezTo>
                  <a:cubicBezTo>
                    <a:pt x="2286" y="627"/>
                    <a:pt x="2275" y="650"/>
                    <a:pt x="2252" y="650"/>
                  </a:cubicBezTo>
                  <a:cubicBezTo>
                    <a:pt x="2219" y="638"/>
                    <a:pt x="2207" y="672"/>
                    <a:pt x="2207" y="706"/>
                  </a:cubicBezTo>
                  <a:cubicBezTo>
                    <a:pt x="2196" y="728"/>
                    <a:pt x="2162" y="751"/>
                    <a:pt x="2140" y="762"/>
                  </a:cubicBezTo>
                  <a:cubicBezTo>
                    <a:pt x="2118" y="762"/>
                    <a:pt x="2118" y="795"/>
                    <a:pt x="2095" y="807"/>
                  </a:cubicBezTo>
                  <a:cubicBezTo>
                    <a:pt x="2073" y="829"/>
                    <a:pt x="2073" y="818"/>
                    <a:pt x="2039" y="818"/>
                  </a:cubicBezTo>
                  <a:cubicBezTo>
                    <a:pt x="2006" y="818"/>
                    <a:pt x="1972" y="829"/>
                    <a:pt x="1950" y="795"/>
                  </a:cubicBezTo>
                  <a:cubicBezTo>
                    <a:pt x="1938" y="773"/>
                    <a:pt x="1894" y="728"/>
                    <a:pt x="1860" y="717"/>
                  </a:cubicBezTo>
                  <a:cubicBezTo>
                    <a:pt x="1826" y="706"/>
                    <a:pt x="1815" y="672"/>
                    <a:pt x="1838" y="661"/>
                  </a:cubicBezTo>
                  <a:cubicBezTo>
                    <a:pt x="1871" y="650"/>
                    <a:pt x="1849" y="582"/>
                    <a:pt x="1871" y="582"/>
                  </a:cubicBezTo>
                  <a:cubicBezTo>
                    <a:pt x="1894" y="582"/>
                    <a:pt x="1916" y="538"/>
                    <a:pt x="1905" y="493"/>
                  </a:cubicBezTo>
                  <a:cubicBezTo>
                    <a:pt x="1882" y="448"/>
                    <a:pt x="1860" y="358"/>
                    <a:pt x="1838" y="369"/>
                  </a:cubicBezTo>
                  <a:cubicBezTo>
                    <a:pt x="1815" y="381"/>
                    <a:pt x="1759" y="403"/>
                    <a:pt x="1726" y="392"/>
                  </a:cubicBezTo>
                  <a:cubicBezTo>
                    <a:pt x="1681" y="381"/>
                    <a:pt x="1636" y="403"/>
                    <a:pt x="1613" y="392"/>
                  </a:cubicBezTo>
                  <a:cubicBezTo>
                    <a:pt x="1602" y="369"/>
                    <a:pt x="1602" y="325"/>
                    <a:pt x="1569" y="291"/>
                  </a:cubicBezTo>
                  <a:cubicBezTo>
                    <a:pt x="1535" y="269"/>
                    <a:pt x="1513" y="258"/>
                    <a:pt x="1502" y="224"/>
                  </a:cubicBezTo>
                  <a:cubicBezTo>
                    <a:pt x="1490" y="190"/>
                    <a:pt x="1502" y="168"/>
                    <a:pt x="1412" y="89"/>
                  </a:cubicBezTo>
                  <a:cubicBezTo>
                    <a:pt x="1322" y="22"/>
                    <a:pt x="1322" y="0"/>
                    <a:pt x="1289" y="11"/>
                  </a:cubicBezTo>
                  <a:cubicBezTo>
                    <a:pt x="1266" y="11"/>
                    <a:pt x="1255" y="33"/>
                    <a:pt x="1277" y="67"/>
                  </a:cubicBezTo>
                  <a:cubicBezTo>
                    <a:pt x="1300" y="89"/>
                    <a:pt x="1311" y="168"/>
                    <a:pt x="1289" y="201"/>
                  </a:cubicBezTo>
                  <a:cubicBezTo>
                    <a:pt x="1277" y="224"/>
                    <a:pt x="1255" y="235"/>
                    <a:pt x="1244" y="235"/>
                  </a:cubicBezTo>
                  <a:cubicBezTo>
                    <a:pt x="1244" y="246"/>
                    <a:pt x="1233" y="246"/>
                    <a:pt x="1233" y="246"/>
                  </a:cubicBezTo>
                  <a:cubicBezTo>
                    <a:pt x="1210" y="269"/>
                    <a:pt x="1210" y="291"/>
                    <a:pt x="1210" y="325"/>
                  </a:cubicBezTo>
                  <a:cubicBezTo>
                    <a:pt x="1199" y="358"/>
                    <a:pt x="1199" y="358"/>
                    <a:pt x="1154" y="347"/>
                  </a:cubicBezTo>
                  <a:cubicBezTo>
                    <a:pt x="1120" y="347"/>
                    <a:pt x="1098" y="358"/>
                    <a:pt x="1087" y="392"/>
                  </a:cubicBezTo>
                  <a:cubicBezTo>
                    <a:pt x="1064" y="414"/>
                    <a:pt x="1020" y="425"/>
                    <a:pt x="986" y="414"/>
                  </a:cubicBezTo>
                  <a:cubicBezTo>
                    <a:pt x="941" y="392"/>
                    <a:pt x="952" y="403"/>
                    <a:pt x="907" y="414"/>
                  </a:cubicBezTo>
                  <a:cubicBezTo>
                    <a:pt x="862" y="425"/>
                    <a:pt x="829" y="437"/>
                    <a:pt x="818" y="459"/>
                  </a:cubicBezTo>
                  <a:cubicBezTo>
                    <a:pt x="807" y="493"/>
                    <a:pt x="784" y="482"/>
                    <a:pt x="784" y="504"/>
                  </a:cubicBezTo>
                  <a:cubicBezTo>
                    <a:pt x="773" y="527"/>
                    <a:pt x="751" y="527"/>
                    <a:pt x="728" y="493"/>
                  </a:cubicBezTo>
                  <a:cubicBezTo>
                    <a:pt x="717" y="459"/>
                    <a:pt x="695" y="425"/>
                    <a:pt x="672" y="414"/>
                  </a:cubicBezTo>
                  <a:cubicBezTo>
                    <a:pt x="650" y="403"/>
                    <a:pt x="627" y="381"/>
                    <a:pt x="627" y="358"/>
                  </a:cubicBezTo>
                  <a:cubicBezTo>
                    <a:pt x="638" y="336"/>
                    <a:pt x="616" y="313"/>
                    <a:pt x="571" y="325"/>
                  </a:cubicBezTo>
                  <a:cubicBezTo>
                    <a:pt x="526" y="336"/>
                    <a:pt x="493" y="403"/>
                    <a:pt x="482" y="425"/>
                  </a:cubicBezTo>
                  <a:cubicBezTo>
                    <a:pt x="482" y="448"/>
                    <a:pt x="493" y="470"/>
                    <a:pt x="515" y="470"/>
                  </a:cubicBezTo>
                  <a:cubicBezTo>
                    <a:pt x="538" y="470"/>
                    <a:pt x="538" y="527"/>
                    <a:pt x="571" y="515"/>
                  </a:cubicBezTo>
                  <a:cubicBezTo>
                    <a:pt x="605" y="515"/>
                    <a:pt x="549" y="549"/>
                    <a:pt x="526" y="571"/>
                  </a:cubicBezTo>
                  <a:cubicBezTo>
                    <a:pt x="515" y="594"/>
                    <a:pt x="493" y="594"/>
                    <a:pt x="459" y="582"/>
                  </a:cubicBezTo>
                  <a:cubicBezTo>
                    <a:pt x="414" y="560"/>
                    <a:pt x="313" y="560"/>
                    <a:pt x="302" y="582"/>
                  </a:cubicBezTo>
                  <a:cubicBezTo>
                    <a:pt x="280" y="616"/>
                    <a:pt x="257" y="638"/>
                    <a:pt x="224" y="627"/>
                  </a:cubicBezTo>
                  <a:cubicBezTo>
                    <a:pt x="202" y="616"/>
                    <a:pt x="145" y="605"/>
                    <a:pt x="123" y="627"/>
                  </a:cubicBezTo>
                  <a:lnTo>
                    <a:pt x="123" y="627"/>
                  </a:lnTo>
                  <a:cubicBezTo>
                    <a:pt x="145" y="638"/>
                    <a:pt x="145" y="672"/>
                    <a:pt x="123" y="68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6" name="Freeform 33"/>
            <p:cNvSpPr>
              <a:spLocks noChangeArrowheads="1"/>
            </p:cNvSpPr>
            <p:nvPr/>
          </p:nvSpPr>
          <p:spPr bwMode="auto">
            <a:xfrm>
              <a:off x="5616575" y="4216400"/>
              <a:ext cx="561975" cy="766763"/>
            </a:xfrm>
            <a:custGeom>
              <a:avLst/>
              <a:gdLst>
                <a:gd name="T0" fmla="*/ 11 w 1559"/>
                <a:gd name="T1" fmla="*/ 1838 h 2130"/>
                <a:gd name="T2" fmla="*/ 123 w 1559"/>
                <a:gd name="T3" fmla="*/ 1928 h 2130"/>
                <a:gd name="T4" fmla="*/ 190 w 1559"/>
                <a:gd name="T5" fmla="*/ 2006 h 2130"/>
                <a:gd name="T6" fmla="*/ 291 w 1559"/>
                <a:gd name="T7" fmla="*/ 2085 h 2130"/>
                <a:gd name="T8" fmla="*/ 403 w 1559"/>
                <a:gd name="T9" fmla="*/ 2040 h 2130"/>
                <a:gd name="T10" fmla="*/ 538 w 1559"/>
                <a:gd name="T11" fmla="*/ 2118 h 2130"/>
                <a:gd name="T12" fmla="*/ 773 w 1559"/>
                <a:gd name="T13" fmla="*/ 2073 h 2130"/>
                <a:gd name="T14" fmla="*/ 885 w 1559"/>
                <a:gd name="T15" fmla="*/ 2006 h 2130"/>
                <a:gd name="T16" fmla="*/ 796 w 1559"/>
                <a:gd name="T17" fmla="*/ 1916 h 2130"/>
                <a:gd name="T18" fmla="*/ 941 w 1559"/>
                <a:gd name="T19" fmla="*/ 1849 h 2130"/>
                <a:gd name="T20" fmla="*/ 1042 w 1559"/>
                <a:gd name="T21" fmla="*/ 1984 h 2130"/>
                <a:gd name="T22" fmla="*/ 1132 w 1559"/>
                <a:gd name="T23" fmla="*/ 1950 h 2130"/>
                <a:gd name="T24" fmla="*/ 1300 w 1559"/>
                <a:gd name="T25" fmla="*/ 1905 h 2130"/>
                <a:gd name="T26" fmla="*/ 1468 w 1559"/>
                <a:gd name="T27" fmla="*/ 1838 h 2130"/>
                <a:gd name="T28" fmla="*/ 1547 w 1559"/>
                <a:gd name="T29" fmla="*/ 1737 h 2130"/>
                <a:gd name="T30" fmla="*/ 1547 w 1559"/>
                <a:gd name="T31" fmla="*/ 1715 h 2130"/>
                <a:gd name="T32" fmla="*/ 1367 w 1559"/>
                <a:gd name="T33" fmla="*/ 1636 h 2130"/>
                <a:gd name="T34" fmla="*/ 1255 w 1559"/>
                <a:gd name="T35" fmla="*/ 1558 h 2130"/>
                <a:gd name="T36" fmla="*/ 1176 w 1559"/>
                <a:gd name="T37" fmla="*/ 1435 h 2130"/>
                <a:gd name="T38" fmla="*/ 1188 w 1559"/>
                <a:gd name="T39" fmla="*/ 1334 h 2130"/>
                <a:gd name="T40" fmla="*/ 1244 w 1559"/>
                <a:gd name="T41" fmla="*/ 1211 h 2130"/>
                <a:gd name="T42" fmla="*/ 1345 w 1559"/>
                <a:gd name="T43" fmla="*/ 1199 h 2130"/>
                <a:gd name="T44" fmla="*/ 1367 w 1559"/>
                <a:gd name="T45" fmla="*/ 1076 h 2130"/>
                <a:gd name="T46" fmla="*/ 1221 w 1559"/>
                <a:gd name="T47" fmla="*/ 1054 h 2130"/>
                <a:gd name="T48" fmla="*/ 1109 w 1559"/>
                <a:gd name="T49" fmla="*/ 964 h 2130"/>
                <a:gd name="T50" fmla="*/ 1132 w 1559"/>
                <a:gd name="T51" fmla="*/ 829 h 2130"/>
                <a:gd name="T52" fmla="*/ 1199 w 1559"/>
                <a:gd name="T53" fmla="*/ 605 h 2130"/>
                <a:gd name="T54" fmla="*/ 1221 w 1559"/>
                <a:gd name="T55" fmla="*/ 493 h 2130"/>
                <a:gd name="T56" fmla="*/ 1065 w 1559"/>
                <a:gd name="T57" fmla="*/ 437 h 2130"/>
                <a:gd name="T58" fmla="*/ 964 w 1559"/>
                <a:gd name="T59" fmla="*/ 516 h 2130"/>
                <a:gd name="T60" fmla="*/ 852 w 1559"/>
                <a:gd name="T61" fmla="*/ 292 h 2130"/>
                <a:gd name="T62" fmla="*/ 964 w 1559"/>
                <a:gd name="T63" fmla="*/ 280 h 2130"/>
                <a:gd name="T64" fmla="*/ 840 w 1559"/>
                <a:gd name="T65" fmla="*/ 180 h 2130"/>
                <a:gd name="T66" fmla="*/ 773 w 1559"/>
                <a:gd name="T67" fmla="*/ 11 h 2130"/>
                <a:gd name="T68" fmla="*/ 695 w 1559"/>
                <a:gd name="T69" fmla="*/ 224 h 2130"/>
                <a:gd name="T70" fmla="*/ 639 w 1559"/>
                <a:gd name="T71" fmla="*/ 280 h 2130"/>
                <a:gd name="T72" fmla="*/ 527 w 1559"/>
                <a:gd name="T73" fmla="*/ 404 h 2130"/>
                <a:gd name="T74" fmla="*/ 538 w 1559"/>
                <a:gd name="T75" fmla="*/ 449 h 2130"/>
                <a:gd name="T76" fmla="*/ 560 w 1559"/>
                <a:gd name="T77" fmla="*/ 616 h 2130"/>
                <a:gd name="T78" fmla="*/ 549 w 1559"/>
                <a:gd name="T79" fmla="*/ 829 h 2130"/>
                <a:gd name="T80" fmla="*/ 706 w 1559"/>
                <a:gd name="T81" fmla="*/ 852 h 2130"/>
                <a:gd name="T82" fmla="*/ 796 w 1559"/>
                <a:gd name="T83" fmla="*/ 964 h 2130"/>
                <a:gd name="T84" fmla="*/ 930 w 1559"/>
                <a:gd name="T85" fmla="*/ 1054 h 2130"/>
                <a:gd name="T86" fmla="*/ 807 w 1559"/>
                <a:gd name="T87" fmla="*/ 1121 h 2130"/>
                <a:gd name="T88" fmla="*/ 706 w 1559"/>
                <a:gd name="T89" fmla="*/ 1166 h 2130"/>
                <a:gd name="T90" fmla="*/ 549 w 1559"/>
                <a:gd name="T91" fmla="*/ 1255 h 2130"/>
                <a:gd name="T92" fmla="*/ 403 w 1559"/>
                <a:gd name="T93" fmla="*/ 1132 h 2130"/>
                <a:gd name="T94" fmla="*/ 247 w 1559"/>
                <a:gd name="T95" fmla="*/ 1020 h 2130"/>
                <a:gd name="T96" fmla="*/ 269 w 1559"/>
                <a:gd name="T97" fmla="*/ 1188 h 2130"/>
                <a:gd name="T98" fmla="*/ 258 w 1559"/>
                <a:gd name="T99" fmla="*/ 1390 h 2130"/>
                <a:gd name="T100" fmla="*/ 213 w 1559"/>
                <a:gd name="T101" fmla="*/ 1569 h 2130"/>
                <a:gd name="T102" fmla="*/ 247 w 1559"/>
                <a:gd name="T103" fmla="*/ 1726 h 2130"/>
                <a:gd name="T104" fmla="*/ 112 w 1559"/>
                <a:gd name="T105" fmla="*/ 1726 h 2130"/>
                <a:gd name="T106" fmla="*/ 0 w 1559"/>
                <a:gd name="T107" fmla="*/ 1804 h 2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9" h="2130">
                  <a:moveTo>
                    <a:pt x="11" y="1838"/>
                  </a:moveTo>
                  <a:lnTo>
                    <a:pt x="11" y="1838"/>
                  </a:lnTo>
                  <a:cubicBezTo>
                    <a:pt x="11" y="1860"/>
                    <a:pt x="11" y="1860"/>
                    <a:pt x="45" y="1883"/>
                  </a:cubicBezTo>
                  <a:cubicBezTo>
                    <a:pt x="67" y="1894"/>
                    <a:pt x="112" y="1905"/>
                    <a:pt x="123" y="1928"/>
                  </a:cubicBezTo>
                  <a:cubicBezTo>
                    <a:pt x="123" y="1950"/>
                    <a:pt x="123" y="1984"/>
                    <a:pt x="134" y="1995"/>
                  </a:cubicBezTo>
                  <a:cubicBezTo>
                    <a:pt x="134" y="2006"/>
                    <a:pt x="179" y="1984"/>
                    <a:pt x="190" y="2006"/>
                  </a:cubicBezTo>
                  <a:cubicBezTo>
                    <a:pt x="190" y="2029"/>
                    <a:pt x="202" y="2062"/>
                    <a:pt x="224" y="2062"/>
                  </a:cubicBezTo>
                  <a:cubicBezTo>
                    <a:pt x="247" y="2062"/>
                    <a:pt x="258" y="2096"/>
                    <a:pt x="291" y="2085"/>
                  </a:cubicBezTo>
                  <a:cubicBezTo>
                    <a:pt x="314" y="2062"/>
                    <a:pt x="325" y="2051"/>
                    <a:pt x="347" y="2051"/>
                  </a:cubicBezTo>
                  <a:cubicBezTo>
                    <a:pt x="370" y="2051"/>
                    <a:pt x="392" y="2029"/>
                    <a:pt x="403" y="2040"/>
                  </a:cubicBezTo>
                  <a:cubicBezTo>
                    <a:pt x="414" y="2051"/>
                    <a:pt x="426" y="2096"/>
                    <a:pt x="437" y="2118"/>
                  </a:cubicBezTo>
                  <a:cubicBezTo>
                    <a:pt x="459" y="2096"/>
                    <a:pt x="516" y="2107"/>
                    <a:pt x="538" y="2118"/>
                  </a:cubicBezTo>
                  <a:cubicBezTo>
                    <a:pt x="571" y="2129"/>
                    <a:pt x="594" y="2107"/>
                    <a:pt x="616" y="2073"/>
                  </a:cubicBezTo>
                  <a:cubicBezTo>
                    <a:pt x="627" y="2051"/>
                    <a:pt x="728" y="2051"/>
                    <a:pt x="773" y="2073"/>
                  </a:cubicBezTo>
                  <a:cubicBezTo>
                    <a:pt x="807" y="2085"/>
                    <a:pt x="829" y="2085"/>
                    <a:pt x="840" y="2062"/>
                  </a:cubicBezTo>
                  <a:cubicBezTo>
                    <a:pt x="863" y="2040"/>
                    <a:pt x="919" y="2006"/>
                    <a:pt x="885" y="2006"/>
                  </a:cubicBezTo>
                  <a:cubicBezTo>
                    <a:pt x="852" y="2018"/>
                    <a:pt x="852" y="1961"/>
                    <a:pt x="829" y="1961"/>
                  </a:cubicBezTo>
                  <a:cubicBezTo>
                    <a:pt x="807" y="1961"/>
                    <a:pt x="796" y="1939"/>
                    <a:pt x="796" y="1916"/>
                  </a:cubicBezTo>
                  <a:cubicBezTo>
                    <a:pt x="807" y="1894"/>
                    <a:pt x="840" y="1827"/>
                    <a:pt x="885" y="1816"/>
                  </a:cubicBezTo>
                  <a:cubicBezTo>
                    <a:pt x="930" y="1804"/>
                    <a:pt x="952" y="1827"/>
                    <a:pt x="941" y="1849"/>
                  </a:cubicBezTo>
                  <a:cubicBezTo>
                    <a:pt x="941" y="1872"/>
                    <a:pt x="964" y="1894"/>
                    <a:pt x="986" y="1905"/>
                  </a:cubicBezTo>
                  <a:cubicBezTo>
                    <a:pt x="1009" y="1916"/>
                    <a:pt x="1031" y="1950"/>
                    <a:pt x="1042" y="1984"/>
                  </a:cubicBezTo>
                  <a:cubicBezTo>
                    <a:pt x="1065" y="2018"/>
                    <a:pt x="1087" y="2018"/>
                    <a:pt x="1098" y="1995"/>
                  </a:cubicBezTo>
                  <a:cubicBezTo>
                    <a:pt x="1098" y="1973"/>
                    <a:pt x="1121" y="1984"/>
                    <a:pt x="1132" y="1950"/>
                  </a:cubicBezTo>
                  <a:cubicBezTo>
                    <a:pt x="1143" y="1928"/>
                    <a:pt x="1176" y="1916"/>
                    <a:pt x="1221" y="1905"/>
                  </a:cubicBezTo>
                  <a:cubicBezTo>
                    <a:pt x="1266" y="1894"/>
                    <a:pt x="1255" y="1883"/>
                    <a:pt x="1300" y="1905"/>
                  </a:cubicBezTo>
                  <a:cubicBezTo>
                    <a:pt x="1334" y="1916"/>
                    <a:pt x="1378" y="1905"/>
                    <a:pt x="1401" y="1883"/>
                  </a:cubicBezTo>
                  <a:cubicBezTo>
                    <a:pt x="1412" y="1849"/>
                    <a:pt x="1434" y="1838"/>
                    <a:pt x="1468" y="1838"/>
                  </a:cubicBezTo>
                  <a:cubicBezTo>
                    <a:pt x="1513" y="1849"/>
                    <a:pt x="1513" y="1849"/>
                    <a:pt x="1524" y="1816"/>
                  </a:cubicBezTo>
                  <a:cubicBezTo>
                    <a:pt x="1524" y="1782"/>
                    <a:pt x="1524" y="1760"/>
                    <a:pt x="1547" y="1737"/>
                  </a:cubicBezTo>
                  <a:cubicBezTo>
                    <a:pt x="1547" y="1737"/>
                    <a:pt x="1558" y="1737"/>
                    <a:pt x="1558" y="1726"/>
                  </a:cubicBezTo>
                  <a:cubicBezTo>
                    <a:pt x="1547" y="1726"/>
                    <a:pt x="1547" y="1726"/>
                    <a:pt x="1547" y="1715"/>
                  </a:cubicBezTo>
                  <a:cubicBezTo>
                    <a:pt x="1547" y="1681"/>
                    <a:pt x="1502" y="1659"/>
                    <a:pt x="1468" y="1636"/>
                  </a:cubicBezTo>
                  <a:cubicBezTo>
                    <a:pt x="1434" y="1614"/>
                    <a:pt x="1401" y="1603"/>
                    <a:pt x="1367" y="1636"/>
                  </a:cubicBezTo>
                  <a:cubicBezTo>
                    <a:pt x="1345" y="1670"/>
                    <a:pt x="1322" y="1681"/>
                    <a:pt x="1311" y="1647"/>
                  </a:cubicBezTo>
                  <a:cubicBezTo>
                    <a:pt x="1300" y="1614"/>
                    <a:pt x="1289" y="1547"/>
                    <a:pt x="1255" y="1558"/>
                  </a:cubicBezTo>
                  <a:cubicBezTo>
                    <a:pt x="1210" y="1569"/>
                    <a:pt x="1188" y="1547"/>
                    <a:pt x="1176" y="1513"/>
                  </a:cubicBezTo>
                  <a:cubicBezTo>
                    <a:pt x="1154" y="1480"/>
                    <a:pt x="1154" y="1446"/>
                    <a:pt x="1176" y="1435"/>
                  </a:cubicBezTo>
                  <a:cubicBezTo>
                    <a:pt x="1188" y="1423"/>
                    <a:pt x="1165" y="1378"/>
                    <a:pt x="1188" y="1378"/>
                  </a:cubicBezTo>
                  <a:cubicBezTo>
                    <a:pt x="1210" y="1367"/>
                    <a:pt x="1210" y="1356"/>
                    <a:pt x="1188" y="1334"/>
                  </a:cubicBezTo>
                  <a:cubicBezTo>
                    <a:pt x="1176" y="1311"/>
                    <a:pt x="1176" y="1278"/>
                    <a:pt x="1199" y="1267"/>
                  </a:cubicBezTo>
                  <a:cubicBezTo>
                    <a:pt x="1233" y="1255"/>
                    <a:pt x="1233" y="1244"/>
                    <a:pt x="1244" y="1211"/>
                  </a:cubicBezTo>
                  <a:cubicBezTo>
                    <a:pt x="1244" y="1188"/>
                    <a:pt x="1266" y="1154"/>
                    <a:pt x="1289" y="1177"/>
                  </a:cubicBezTo>
                  <a:cubicBezTo>
                    <a:pt x="1311" y="1211"/>
                    <a:pt x="1334" y="1211"/>
                    <a:pt x="1345" y="1199"/>
                  </a:cubicBezTo>
                  <a:cubicBezTo>
                    <a:pt x="1356" y="1177"/>
                    <a:pt x="1322" y="1166"/>
                    <a:pt x="1356" y="1143"/>
                  </a:cubicBezTo>
                  <a:cubicBezTo>
                    <a:pt x="1378" y="1121"/>
                    <a:pt x="1367" y="1110"/>
                    <a:pt x="1367" y="1076"/>
                  </a:cubicBezTo>
                  <a:cubicBezTo>
                    <a:pt x="1356" y="1054"/>
                    <a:pt x="1356" y="1042"/>
                    <a:pt x="1322" y="1065"/>
                  </a:cubicBezTo>
                  <a:cubicBezTo>
                    <a:pt x="1300" y="1087"/>
                    <a:pt x="1233" y="1087"/>
                    <a:pt x="1221" y="1054"/>
                  </a:cubicBezTo>
                  <a:cubicBezTo>
                    <a:pt x="1210" y="1020"/>
                    <a:pt x="1210" y="1020"/>
                    <a:pt x="1165" y="1020"/>
                  </a:cubicBezTo>
                  <a:cubicBezTo>
                    <a:pt x="1132" y="1020"/>
                    <a:pt x="1143" y="987"/>
                    <a:pt x="1109" y="964"/>
                  </a:cubicBezTo>
                  <a:cubicBezTo>
                    <a:pt x="1076" y="942"/>
                    <a:pt x="1076" y="897"/>
                    <a:pt x="1087" y="863"/>
                  </a:cubicBezTo>
                  <a:cubicBezTo>
                    <a:pt x="1087" y="841"/>
                    <a:pt x="1132" y="863"/>
                    <a:pt x="1132" y="829"/>
                  </a:cubicBezTo>
                  <a:cubicBezTo>
                    <a:pt x="1143" y="796"/>
                    <a:pt x="1132" y="740"/>
                    <a:pt x="1143" y="695"/>
                  </a:cubicBezTo>
                  <a:cubicBezTo>
                    <a:pt x="1165" y="661"/>
                    <a:pt x="1188" y="628"/>
                    <a:pt x="1199" y="605"/>
                  </a:cubicBezTo>
                  <a:cubicBezTo>
                    <a:pt x="1199" y="572"/>
                    <a:pt x="1199" y="560"/>
                    <a:pt x="1221" y="549"/>
                  </a:cubicBezTo>
                  <a:cubicBezTo>
                    <a:pt x="1255" y="538"/>
                    <a:pt x="1255" y="516"/>
                    <a:pt x="1221" y="493"/>
                  </a:cubicBezTo>
                  <a:cubicBezTo>
                    <a:pt x="1188" y="471"/>
                    <a:pt x="1143" y="482"/>
                    <a:pt x="1121" y="471"/>
                  </a:cubicBezTo>
                  <a:cubicBezTo>
                    <a:pt x="1098" y="449"/>
                    <a:pt x="1076" y="426"/>
                    <a:pt x="1065" y="437"/>
                  </a:cubicBezTo>
                  <a:cubicBezTo>
                    <a:pt x="1042" y="449"/>
                    <a:pt x="1031" y="471"/>
                    <a:pt x="1020" y="493"/>
                  </a:cubicBezTo>
                  <a:cubicBezTo>
                    <a:pt x="1009" y="527"/>
                    <a:pt x="986" y="538"/>
                    <a:pt x="964" y="516"/>
                  </a:cubicBezTo>
                  <a:cubicBezTo>
                    <a:pt x="930" y="493"/>
                    <a:pt x="885" y="482"/>
                    <a:pt x="874" y="449"/>
                  </a:cubicBezTo>
                  <a:cubicBezTo>
                    <a:pt x="863" y="415"/>
                    <a:pt x="818" y="292"/>
                    <a:pt x="852" y="292"/>
                  </a:cubicBezTo>
                  <a:cubicBezTo>
                    <a:pt x="885" y="292"/>
                    <a:pt x="908" y="325"/>
                    <a:pt x="930" y="325"/>
                  </a:cubicBezTo>
                  <a:cubicBezTo>
                    <a:pt x="941" y="325"/>
                    <a:pt x="941" y="314"/>
                    <a:pt x="964" y="280"/>
                  </a:cubicBezTo>
                  <a:cubicBezTo>
                    <a:pt x="986" y="247"/>
                    <a:pt x="997" y="213"/>
                    <a:pt x="964" y="224"/>
                  </a:cubicBezTo>
                  <a:cubicBezTo>
                    <a:pt x="930" y="224"/>
                    <a:pt x="829" y="213"/>
                    <a:pt x="840" y="180"/>
                  </a:cubicBezTo>
                  <a:cubicBezTo>
                    <a:pt x="852" y="146"/>
                    <a:pt x="874" y="79"/>
                    <a:pt x="852" y="34"/>
                  </a:cubicBezTo>
                  <a:cubicBezTo>
                    <a:pt x="840" y="0"/>
                    <a:pt x="784" y="0"/>
                    <a:pt x="773" y="11"/>
                  </a:cubicBezTo>
                  <a:cubicBezTo>
                    <a:pt x="751" y="34"/>
                    <a:pt x="717" y="112"/>
                    <a:pt x="728" y="135"/>
                  </a:cubicBezTo>
                  <a:cubicBezTo>
                    <a:pt x="740" y="168"/>
                    <a:pt x="717" y="224"/>
                    <a:pt x="695" y="224"/>
                  </a:cubicBezTo>
                  <a:cubicBezTo>
                    <a:pt x="683" y="224"/>
                    <a:pt x="683" y="224"/>
                    <a:pt x="672" y="224"/>
                  </a:cubicBezTo>
                  <a:cubicBezTo>
                    <a:pt x="672" y="247"/>
                    <a:pt x="661" y="280"/>
                    <a:pt x="639" y="280"/>
                  </a:cubicBezTo>
                  <a:cubicBezTo>
                    <a:pt x="616" y="292"/>
                    <a:pt x="605" y="314"/>
                    <a:pt x="583" y="359"/>
                  </a:cubicBezTo>
                  <a:cubicBezTo>
                    <a:pt x="571" y="392"/>
                    <a:pt x="560" y="404"/>
                    <a:pt x="527" y="404"/>
                  </a:cubicBezTo>
                  <a:cubicBezTo>
                    <a:pt x="493" y="392"/>
                    <a:pt x="448" y="415"/>
                    <a:pt x="459" y="449"/>
                  </a:cubicBezTo>
                  <a:cubicBezTo>
                    <a:pt x="471" y="471"/>
                    <a:pt x="516" y="460"/>
                    <a:pt x="538" y="449"/>
                  </a:cubicBezTo>
                  <a:cubicBezTo>
                    <a:pt x="560" y="437"/>
                    <a:pt x="594" y="482"/>
                    <a:pt x="594" y="493"/>
                  </a:cubicBezTo>
                  <a:cubicBezTo>
                    <a:pt x="605" y="505"/>
                    <a:pt x="594" y="572"/>
                    <a:pt x="560" y="616"/>
                  </a:cubicBezTo>
                  <a:cubicBezTo>
                    <a:pt x="516" y="650"/>
                    <a:pt x="471" y="695"/>
                    <a:pt x="493" y="729"/>
                  </a:cubicBezTo>
                  <a:cubicBezTo>
                    <a:pt x="516" y="751"/>
                    <a:pt x="538" y="818"/>
                    <a:pt x="549" y="829"/>
                  </a:cubicBezTo>
                  <a:cubicBezTo>
                    <a:pt x="549" y="852"/>
                    <a:pt x="605" y="852"/>
                    <a:pt x="616" y="829"/>
                  </a:cubicBezTo>
                  <a:cubicBezTo>
                    <a:pt x="616" y="818"/>
                    <a:pt x="683" y="841"/>
                    <a:pt x="706" y="852"/>
                  </a:cubicBezTo>
                  <a:cubicBezTo>
                    <a:pt x="728" y="863"/>
                    <a:pt x="706" y="908"/>
                    <a:pt x="740" y="908"/>
                  </a:cubicBezTo>
                  <a:cubicBezTo>
                    <a:pt x="762" y="908"/>
                    <a:pt x="762" y="975"/>
                    <a:pt x="796" y="964"/>
                  </a:cubicBezTo>
                  <a:cubicBezTo>
                    <a:pt x="829" y="964"/>
                    <a:pt x="852" y="987"/>
                    <a:pt x="852" y="1009"/>
                  </a:cubicBezTo>
                  <a:cubicBezTo>
                    <a:pt x="852" y="1031"/>
                    <a:pt x="896" y="1042"/>
                    <a:pt x="930" y="1054"/>
                  </a:cubicBezTo>
                  <a:cubicBezTo>
                    <a:pt x="964" y="1065"/>
                    <a:pt x="997" y="1110"/>
                    <a:pt x="930" y="1110"/>
                  </a:cubicBezTo>
                  <a:cubicBezTo>
                    <a:pt x="852" y="1098"/>
                    <a:pt x="796" y="1087"/>
                    <a:pt x="807" y="1121"/>
                  </a:cubicBezTo>
                  <a:cubicBezTo>
                    <a:pt x="807" y="1154"/>
                    <a:pt x="773" y="1188"/>
                    <a:pt x="751" y="1188"/>
                  </a:cubicBezTo>
                  <a:cubicBezTo>
                    <a:pt x="728" y="1199"/>
                    <a:pt x="706" y="1188"/>
                    <a:pt x="706" y="1166"/>
                  </a:cubicBezTo>
                  <a:cubicBezTo>
                    <a:pt x="695" y="1154"/>
                    <a:pt x="650" y="1199"/>
                    <a:pt x="616" y="1233"/>
                  </a:cubicBezTo>
                  <a:cubicBezTo>
                    <a:pt x="583" y="1267"/>
                    <a:pt x="560" y="1278"/>
                    <a:pt x="549" y="1255"/>
                  </a:cubicBezTo>
                  <a:cubicBezTo>
                    <a:pt x="527" y="1233"/>
                    <a:pt x="504" y="1233"/>
                    <a:pt x="482" y="1211"/>
                  </a:cubicBezTo>
                  <a:cubicBezTo>
                    <a:pt x="459" y="1177"/>
                    <a:pt x="426" y="1177"/>
                    <a:pt x="403" y="1132"/>
                  </a:cubicBezTo>
                  <a:cubicBezTo>
                    <a:pt x="381" y="1098"/>
                    <a:pt x="370" y="1042"/>
                    <a:pt x="336" y="1020"/>
                  </a:cubicBezTo>
                  <a:cubicBezTo>
                    <a:pt x="291" y="998"/>
                    <a:pt x="247" y="975"/>
                    <a:pt x="247" y="1020"/>
                  </a:cubicBezTo>
                  <a:cubicBezTo>
                    <a:pt x="247" y="1054"/>
                    <a:pt x="224" y="1110"/>
                    <a:pt x="247" y="1110"/>
                  </a:cubicBezTo>
                  <a:cubicBezTo>
                    <a:pt x="269" y="1121"/>
                    <a:pt x="280" y="1154"/>
                    <a:pt x="269" y="1188"/>
                  </a:cubicBezTo>
                  <a:cubicBezTo>
                    <a:pt x="258" y="1211"/>
                    <a:pt x="235" y="1267"/>
                    <a:pt x="258" y="1267"/>
                  </a:cubicBezTo>
                  <a:cubicBezTo>
                    <a:pt x="291" y="1267"/>
                    <a:pt x="269" y="1367"/>
                    <a:pt x="258" y="1390"/>
                  </a:cubicBezTo>
                  <a:cubicBezTo>
                    <a:pt x="258" y="1412"/>
                    <a:pt x="247" y="1423"/>
                    <a:pt x="224" y="1446"/>
                  </a:cubicBezTo>
                  <a:cubicBezTo>
                    <a:pt x="202" y="1457"/>
                    <a:pt x="190" y="1547"/>
                    <a:pt x="213" y="1569"/>
                  </a:cubicBezTo>
                  <a:cubicBezTo>
                    <a:pt x="235" y="1591"/>
                    <a:pt x="213" y="1625"/>
                    <a:pt x="235" y="1636"/>
                  </a:cubicBezTo>
                  <a:cubicBezTo>
                    <a:pt x="258" y="1647"/>
                    <a:pt x="258" y="1715"/>
                    <a:pt x="247" y="1726"/>
                  </a:cubicBezTo>
                  <a:cubicBezTo>
                    <a:pt x="235" y="1737"/>
                    <a:pt x="179" y="1692"/>
                    <a:pt x="157" y="1681"/>
                  </a:cubicBezTo>
                  <a:cubicBezTo>
                    <a:pt x="123" y="1681"/>
                    <a:pt x="123" y="1704"/>
                    <a:pt x="112" y="1726"/>
                  </a:cubicBezTo>
                  <a:cubicBezTo>
                    <a:pt x="101" y="1749"/>
                    <a:pt x="34" y="1749"/>
                    <a:pt x="22" y="1771"/>
                  </a:cubicBezTo>
                  <a:cubicBezTo>
                    <a:pt x="22" y="1793"/>
                    <a:pt x="11" y="1804"/>
                    <a:pt x="0" y="1804"/>
                  </a:cubicBezTo>
                  <a:cubicBezTo>
                    <a:pt x="11" y="1816"/>
                    <a:pt x="11" y="1827"/>
                    <a:pt x="11" y="183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7" name="Freeform 34"/>
            <p:cNvSpPr>
              <a:spLocks noChangeArrowheads="1"/>
            </p:cNvSpPr>
            <p:nvPr/>
          </p:nvSpPr>
          <p:spPr bwMode="auto">
            <a:xfrm>
              <a:off x="5692775" y="4506913"/>
              <a:ext cx="282575" cy="169862"/>
            </a:xfrm>
            <a:custGeom>
              <a:avLst/>
              <a:gdLst>
                <a:gd name="T0" fmla="*/ 123 w 785"/>
                <a:gd name="T1" fmla="*/ 213 h 472"/>
                <a:gd name="T2" fmla="*/ 123 w 785"/>
                <a:gd name="T3" fmla="*/ 213 h 472"/>
                <a:gd name="T4" fmla="*/ 190 w 785"/>
                <a:gd name="T5" fmla="*/ 325 h 472"/>
                <a:gd name="T6" fmla="*/ 269 w 785"/>
                <a:gd name="T7" fmla="*/ 404 h 472"/>
                <a:gd name="T8" fmla="*/ 336 w 785"/>
                <a:gd name="T9" fmla="*/ 448 h 472"/>
                <a:gd name="T10" fmla="*/ 403 w 785"/>
                <a:gd name="T11" fmla="*/ 426 h 472"/>
                <a:gd name="T12" fmla="*/ 493 w 785"/>
                <a:gd name="T13" fmla="*/ 359 h 472"/>
                <a:gd name="T14" fmla="*/ 538 w 785"/>
                <a:gd name="T15" fmla="*/ 381 h 472"/>
                <a:gd name="T16" fmla="*/ 594 w 785"/>
                <a:gd name="T17" fmla="*/ 314 h 472"/>
                <a:gd name="T18" fmla="*/ 717 w 785"/>
                <a:gd name="T19" fmla="*/ 303 h 472"/>
                <a:gd name="T20" fmla="*/ 717 w 785"/>
                <a:gd name="T21" fmla="*/ 247 h 472"/>
                <a:gd name="T22" fmla="*/ 639 w 785"/>
                <a:gd name="T23" fmla="*/ 202 h 472"/>
                <a:gd name="T24" fmla="*/ 583 w 785"/>
                <a:gd name="T25" fmla="*/ 157 h 472"/>
                <a:gd name="T26" fmla="*/ 527 w 785"/>
                <a:gd name="T27" fmla="*/ 101 h 472"/>
                <a:gd name="T28" fmla="*/ 493 w 785"/>
                <a:gd name="T29" fmla="*/ 45 h 472"/>
                <a:gd name="T30" fmla="*/ 403 w 785"/>
                <a:gd name="T31" fmla="*/ 22 h 472"/>
                <a:gd name="T32" fmla="*/ 336 w 785"/>
                <a:gd name="T33" fmla="*/ 22 h 472"/>
                <a:gd name="T34" fmla="*/ 314 w 785"/>
                <a:gd name="T35" fmla="*/ 0 h 472"/>
                <a:gd name="T36" fmla="*/ 258 w 785"/>
                <a:gd name="T37" fmla="*/ 34 h 472"/>
                <a:gd name="T38" fmla="*/ 201 w 785"/>
                <a:gd name="T39" fmla="*/ 67 h 472"/>
                <a:gd name="T40" fmla="*/ 134 w 785"/>
                <a:gd name="T41" fmla="*/ 90 h 472"/>
                <a:gd name="T42" fmla="*/ 67 w 785"/>
                <a:gd name="T43" fmla="*/ 90 h 472"/>
                <a:gd name="T44" fmla="*/ 11 w 785"/>
                <a:gd name="T45" fmla="*/ 146 h 472"/>
                <a:gd name="T46" fmla="*/ 45 w 785"/>
                <a:gd name="T47" fmla="*/ 191 h 472"/>
                <a:gd name="T48" fmla="*/ 45 w 785"/>
                <a:gd name="T49" fmla="*/ 191 h 472"/>
                <a:gd name="T50" fmla="*/ 123 w 785"/>
                <a:gd name="T51" fmla="*/ 213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5" h="472">
                  <a:moveTo>
                    <a:pt x="123" y="213"/>
                  </a:moveTo>
                  <a:lnTo>
                    <a:pt x="123" y="213"/>
                  </a:lnTo>
                  <a:cubicBezTo>
                    <a:pt x="157" y="235"/>
                    <a:pt x="168" y="291"/>
                    <a:pt x="190" y="325"/>
                  </a:cubicBezTo>
                  <a:cubicBezTo>
                    <a:pt x="213" y="370"/>
                    <a:pt x="246" y="370"/>
                    <a:pt x="269" y="404"/>
                  </a:cubicBezTo>
                  <a:cubicBezTo>
                    <a:pt x="291" y="426"/>
                    <a:pt x="314" y="426"/>
                    <a:pt x="336" y="448"/>
                  </a:cubicBezTo>
                  <a:cubicBezTo>
                    <a:pt x="347" y="471"/>
                    <a:pt x="370" y="460"/>
                    <a:pt x="403" y="426"/>
                  </a:cubicBezTo>
                  <a:cubicBezTo>
                    <a:pt x="437" y="392"/>
                    <a:pt x="482" y="347"/>
                    <a:pt x="493" y="359"/>
                  </a:cubicBezTo>
                  <a:cubicBezTo>
                    <a:pt x="493" y="381"/>
                    <a:pt x="515" y="392"/>
                    <a:pt x="538" y="381"/>
                  </a:cubicBezTo>
                  <a:cubicBezTo>
                    <a:pt x="560" y="381"/>
                    <a:pt x="594" y="347"/>
                    <a:pt x="594" y="314"/>
                  </a:cubicBezTo>
                  <a:cubicBezTo>
                    <a:pt x="583" y="280"/>
                    <a:pt x="639" y="291"/>
                    <a:pt x="717" y="303"/>
                  </a:cubicBezTo>
                  <a:cubicBezTo>
                    <a:pt x="784" y="303"/>
                    <a:pt x="751" y="258"/>
                    <a:pt x="717" y="247"/>
                  </a:cubicBezTo>
                  <a:cubicBezTo>
                    <a:pt x="683" y="235"/>
                    <a:pt x="639" y="224"/>
                    <a:pt x="639" y="202"/>
                  </a:cubicBezTo>
                  <a:cubicBezTo>
                    <a:pt x="639" y="180"/>
                    <a:pt x="616" y="157"/>
                    <a:pt x="583" y="157"/>
                  </a:cubicBezTo>
                  <a:cubicBezTo>
                    <a:pt x="549" y="168"/>
                    <a:pt x="549" y="101"/>
                    <a:pt x="527" y="101"/>
                  </a:cubicBezTo>
                  <a:cubicBezTo>
                    <a:pt x="493" y="101"/>
                    <a:pt x="515" y="56"/>
                    <a:pt x="493" y="45"/>
                  </a:cubicBezTo>
                  <a:cubicBezTo>
                    <a:pt x="470" y="34"/>
                    <a:pt x="403" y="11"/>
                    <a:pt x="403" y="22"/>
                  </a:cubicBezTo>
                  <a:cubicBezTo>
                    <a:pt x="392" y="45"/>
                    <a:pt x="336" y="45"/>
                    <a:pt x="336" y="22"/>
                  </a:cubicBezTo>
                  <a:cubicBezTo>
                    <a:pt x="325" y="22"/>
                    <a:pt x="325" y="11"/>
                    <a:pt x="314" y="0"/>
                  </a:cubicBezTo>
                  <a:cubicBezTo>
                    <a:pt x="291" y="0"/>
                    <a:pt x="269" y="11"/>
                    <a:pt x="258" y="34"/>
                  </a:cubicBezTo>
                  <a:cubicBezTo>
                    <a:pt x="246" y="56"/>
                    <a:pt x="224" y="78"/>
                    <a:pt x="201" y="67"/>
                  </a:cubicBezTo>
                  <a:cubicBezTo>
                    <a:pt x="179" y="56"/>
                    <a:pt x="157" y="78"/>
                    <a:pt x="134" y="90"/>
                  </a:cubicBezTo>
                  <a:cubicBezTo>
                    <a:pt x="123" y="112"/>
                    <a:pt x="101" y="78"/>
                    <a:pt x="67" y="90"/>
                  </a:cubicBezTo>
                  <a:cubicBezTo>
                    <a:pt x="34" y="101"/>
                    <a:pt x="0" y="123"/>
                    <a:pt x="11" y="146"/>
                  </a:cubicBezTo>
                  <a:cubicBezTo>
                    <a:pt x="22" y="157"/>
                    <a:pt x="45" y="191"/>
                    <a:pt x="45" y="191"/>
                  </a:cubicBezTo>
                  <a:lnTo>
                    <a:pt x="45" y="191"/>
                  </a:lnTo>
                  <a:cubicBezTo>
                    <a:pt x="56" y="180"/>
                    <a:pt x="90" y="191"/>
                    <a:pt x="123" y="2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8" name="Freeform 157"/>
            <p:cNvSpPr>
              <a:spLocks noChangeArrowheads="1"/>
            </p:cNvSpPr>
            <p:nvPr/>
          </p:nvSpPr>
          <p:spPr bwMode="auto">
            <a:xfrm>
              <a:off x="3744913" y="30067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9" name="Freeform 158"/>
            <p:cNvSpPr>
              <a:spLocks noChangeArrowheads="1"/>
            </p:cNvSpPr>
            <p:nvPr/>
          </p:nvSpPr>
          <p:spPr bwMode="auto">
            <a:xfrm>
              <a:off x="5399088" y="2506663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0" name="Freeform 159"/>
            <p:cNvSpPr>
              <a:spLocks noChangeArrowheads="1"/>
            </p:cNvSpPr>
            <p:nvPr/>
          </p:nvSpPr>
          <p:spPr bwMode="auto">
            <a:xfrm>
              <a:off x="5462588" y="3405188"/>
              <a:ext cx="1587" cy="476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0 h 12"/>
                <a:gd name="T4" fmla="*/ 0 w 1"/>
                <a:gd name="T5" fmla="*/ 11 h 12"/>
                <a:gd name="T6" fmla="*/ 0 w 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lnTo>
                    <a:pt x="0" y="0"/>
                  </a:ln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1" name="Freeform 160"/>
            <p:cNvSpPr>
              <a:spLocks noChangeArrowheads="1"/>
            </p:cNvSpPr>
            <p:nvPr/>
          </p:nvSpPr>
          <p:spPr bwMode="auto">
            <a:xfrm>
              <a:off x="5462588" y="3421063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2" name="Freeform 161"/>
            <p:cNvSpPr>
              <a:spLocks noChangeArrowheads="1"/>
            </p:cNvSpPr>
            <p:nvPr/>
          </p:nvSpPr>
          <p:spPr bwMode="auto">
            <a:xfrm>
              <a:off x="5462588" y="3417888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3" name="Freeform 162"/>
            <p:cNvSpPr>
              <a:spLocks noChangeArrowheads="1"/>
            </p:cNvSpPr>
            <p:nvPr/>
          </p:nvSpPr>
          <p:spPr bwMode="auto">
            <a:xfrm>
              <a:off x="5462588" y="34131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4" name="Freeform 163"/>
            <p:cNvSpPr>
              <a:spLocks noChangeArrowheads="1"/>
            </p:cNvSpPr>
            <p:nvPr/>
          </p:nvSpPr>
          <p:spPr bwMode="auto">
            <a:xfrm>
              <a:off x="5462588" y="3421063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5" name="Freeform 164"/>
            <p:cNvSpPr>
              <a:spLocks noChangeArrowheads="1"/>
            </p:cNvSpPr>
            <p:nvPr/>
          </p:nvSpPr>
          <p:spPr bwMode="auto">
            <a:xfrm>
              <a:off x="5462588" y="3409950"/>
              <a:ext cx="1587" cy="4763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0 h 12"/>
                <a:gd name="T4" fmla="*/ 0 w 1"/>
                <a:gd name="T5" fmla="*/ 11 h 12"/>
                <a:gd name="T6" fmla="*/ 0 w 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6" name="Freeform 165"/>
            <p:cNvSpPr>
              <a:spLocks noChangeArrowheads="1"/>
            </p:cNvSpPr>
            <p:nvPr/>
          </p:nvSpPr>
          <p:spPr bwMode="auto">
            <a:xfrm>
              <a:off x="5180013" y="3276600"/>
              <a:ext cx="1587" cy="4763"/>
            </a:xfrm>
            <a:custGeom>
              <a:avLst/>
              <a:gdLst>
                <a:gd name="T0" fmla="*/ 0 w 1"/>
                <a:gd name="T1" fmla="*/ 11 h 12"/>
                <a:gd name="T2" fmla="*/ 0 w 1"/>
                <a:gd name="T3" fmla="*/ 11 h 12"/>
                <a:gd name="T4" fmla="*/ 0 w 1"/>
                <a:gd name="T5" fmla="*/ 0 h 12"/>
                <a:gd name="T6" fmla="*/ 0 w 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11"/>
                  </a:moveTo>
                  <a:lnTo>
                    <a:pt x="0" y="11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7" name="Freeform 166"/>
            <p:cNvSpPr>
              <a:spLocks noChangeArrowheads="1"/>
            </p:cNvSpPr>
            <p:nvPr/>
          </p:nvSpPr>
          <p:spPr bwMode="auto">
            <a:xfrm>
              <a:off x="5180013" y="3271838"/>
              <a:ext cx="1587" cy="4762"/>
            </a:xfrm>
            <a:custGeom>
              <a:avLst/>
              <a:gdLst>
                <a:gd name="T0" fmla="*/ 0 w 1"/>
                <a:gd name="T1" fmla="*/ 11 h 12"/>
                <a:gd name="T2" fmla="*/ 0 w 1"/>
                <a:gd name="T3" fmla="*/ 11 h 12"/>
                <a:gd name="T4" fmla="*/ 0 w 1"/>
                <a:gd name="T5" fmla="*/ 0 h 12"/>
                <a:gd name="T6" fmla="*/ 0 w 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11"/>
                  </a:moveTo>
                  <a:lnTo>
                    <a:pt x="0" y="11"/>
                  </a:lnTo>
                  <a:cubicBezTo>
                    <a:pt x="0" y="11"/>
                    <a:pt x="0" y="11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8" name="Freeform 167"/>
            <p:cNvSpPr>
              <a:spLocks noChangeArrowheads="1"/>
            </p:cNvSpPr>
            <p:nvPr/>
          </p:nvSpPr>
          <p:spPr bwMode="auto">
            <a:xfrm>
              <a:off x="5180013" y="3279775"/>
              <a:ext cx="1587" cy="15875"/>
            </a:xfrm>
            <a:custGeom>
              <a:avLst/>
              <a:gdLst>
                <a:gd name="T0" fmla="*/ 0 w 1"/>
                <a:gd name="T1" fmla="*/ 45 h 46"/>
                <a:gd name="T2" fmla="*/ 0 w 1"/>
                <a:gd name="T3" fmla="*/ 45 h 46"/>
                <a:gd name="T4" fmla="*/ 0 w 1"/>
                <a:gd name="T5" fmla="*/ 45 h 46"/>
                <a:gd name="T6" fmla="*/ 0 w 1"/>
                <a:gd name="T7" fmla="*/ 0 h 46"/>
                <a:gd name="T8" fmla="*/ 0 w 1"/>
                <a:gd name="T9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6">
                  <a:moveTo>
                    <a:pt x="0" y="45"/>
                  </a:moveTo>
                  <a:lnTo>
                    <a:pt x="0" y="45"/>
                  </a:lnTo>
                  <a:lnTo>
                    <a:pt x="0" y="45"/>
                  </a:lnTo>
                  <a:cubicBezTo>
                    <a:pt x="0" y="23"/>
                    <a:pt x="0" y="12"/>
                    <a:pt x="0" y="0"/>
                  </a:cubicBezTo>
                  <a:cubicBezTo>
                    <a:pt x="0" y="12"/>
                    <a:pt x="0" y="23"/>
                    <a:pt x="0" y="4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9" name="Freeform 168"/>
            <p:cNvSpPr>
              <a:spLocks noChangeArrowheads="1"/>
            </p:cNvSpPr>
            <p:nvPr/>
          </p:nvSpPr>
          <p:spPr bwMode="auto">
            <a:xfrm>
              <a:off x="5180013" y="32797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0" name="Freeform 169"/>
            <p:cNvSpPr>
              <a:spLocks noChangeArrowheads="1"/>
            </p:cNvSpPr>
            <p:nvPr/>
          </p:nvSpPr>
          <p:spPr bwMode="auto">
            <a:xfrm>
              <a:off x="5180013" y="3271838"/>
              <a:ext cx="4762" cy="1587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0 h 1"/>
                <a:gd name="T4" fmla="*/ 12 w 13"/>
                <a:gd name="T5" fmla="*/ 0 h 1"/>
                <a:gd name="T6" fmla="*/ 0 w 1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1" name="Freeform 170"/>
            <p:cNvSpPr>
              <a:spLocks noChangeArrowheads="1"/>
            </p:cNvSpPr>
            <p:nvPr/>
          </p:nvSpPr>
          <p:spPr bwMode="auto">
            <a:xfrm>
              <a:off x="5184775" y="3268663"/>
              <a:ext cx="1588" cy="476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0 h 12"/>
                <a:gd name="T4" fmla="*/ 0 w 1"/>
                <a:gd name="T5" fmla="*/ 11 h 12"/>
                <a:gd name="T6" fmla="*/ 0 w 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2" name="Freeform 171"/>
            <p:cNvSpPr>
              <a:spLocks noChangeArrowheads="1"/>
            </p:cNvSpPr>
            <p:nvPr/>
          </p:nvSpPr>
          <p:spPr bwMode="auto">
            <a:xfrm>
              <a:off x="5180013" y="3276600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3" name="Freeform 172"/>
            <p:cNvSpPr>
              <a:spLocks noChangeArrowheads="1"/>
            </p:cNvSpPr>
            <p:nvPr/>
          </p:nvSpPr>
          <p:spPr bwMode="auto">
            <a:xfrm>
              <a:off x="5705475" y="3840163"/>
              <a:ext cx="4763" cy="1587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0 h 1"/>
                <a:gd name="T4" fmla="*/ 11 w 12"/>
                <a:gd name="T5" fmla="*/ 0 h 1"/>
                <a:gd name="T6" fmla="*/ 0 w 1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4" name="Freeform 173"/>
            <p:cNvSpPr>
              <a:spLocks noChangeArrowheads="1"/>
            </p:cNvSpPr>
            <p:nvPr/>
          </p:nvSpPr>
          <p:spPr bwMode="auto">
            <a:xfrm>
              <a:off x="5713413" y="3840163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5" name="Freeform 174"/>
            <p:cNvSpPr>
              <a:spLocks noChangeArrowheads="1"/>
            </p:cNvSpPr>
            <p:nvPr/>
          </p:nvSpPr>
          <p:spPr bwMode="auto">
            <a:xfrm>
              <a:off x="5708650" y="384016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6" name="Freeform 175"/>
            <p:cNvSpPr>
              <a:spLocks noChangeArrowheads="1"/>
            </p:cNvSpPr>
            <p:nvPr/>
          </p:nvSpPr>
          <p:spPr bwMode="auto">
            <a:xfrm>
              <a:off x="5713413" y="3840163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7" name="Freeform 176"/>
            <p:cNvSpPr>
              <a:spLocks noChangeArrowheads="1"/>
            </p:cNvSpPr>
            <p:nvPr/>
          </p:nvSpPr>
          <p:spPr bwMode="auto">
            <a:xfrm>
              <a:off x="5708650" y="384016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8" name="Freeform 177"/>
            <p:cNvSpPr>
              <a:spLocks noChangeArrowheads="1"/>
            </p:cNvSpPr>
            <p:nvPr/>
          </p:nvSpPr>
          <p:spPr bwMode="auto">
            <a:xfrm>
              <a:off x="5713413" y="3840163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9" name="Freeform 178"/>
            <p:cNvSpPr>
              <a:spLocks noChangeArrowheads="1"/>
            </p:cNvSpPr>
            <p:nvPr/>
          </p:nvSpPr>
          <p:spPr bwMode="auto">
            <a:xfrm>
              <a:off x="5462588" y="3413125"/>
              <a:ext cx="1587" cy="4763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0 h 12"/>
                <a:gd name="T4" fmla="*/ 0 w 1"/>
                <a:gd name="T5" fmla="*/ 11 h 12"/>
                <a:gd name="T6" fmla="*/ 0 w 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lnTo>
                    <a:pt x="0" y="0"/>
                  </a:ln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0" name="Freeform 179"/>
            <p:cNvSpPr>
              <a:spLocks noChangeArrowheads="1"/>
            </p:cNvSpPr>
            <p:nvPr/>
          </p:nvSpPr>
          <p:spPr bwMode="auto">
            <a:xfrm>
              <a:off x="5462588" y="3421063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1" name="Freeform 180"/>
            <p:cNvSpPr>
              <a:spLocks noChangeArrowheads="1"/>
            </p:cNvSpPr>
            <p:nvPr/>
          </p:nvSpPr>
          <p:spPr bwMode="auto">
            <a:xfrm>
              <a:off x="5462588" y="3417888"/>
              <a:ext cx="1587" cy="476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0 h 12"/>
                <a:gd name="T4" fmla="*/ 0 w 1"/>
                <a:gd name="T5" fmla="*/ 11 h 12"/>
                <a:gd name="T6" fmla="*/ 0 w 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2" name="Freeform 181"/>
            <p:cNvSpPr>
              <a:spLocks noChangeArrowheads="1"/>
            </p:cNvSpPr>
            <p:nvPr/>
          </p:nvSpPr>
          <p:spPr bwMode="auto">
            <a:xfrm>
              <a:off x="5462588" y="34131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3" name="Freeform 182"/>
            <p:cNvSpPr>
              <a:spLocks noChangeArrowheads="1"/>
            </p:cNvSpPr>
            <p:nvPr/>
          </p:nvSpPr>
          <p:spPr bwMode="auto">
            <a:xfrm>
              <a:off x="5462588" y="3409950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4" name="Freeform 183"/>
            <p:cNvSpPr>
              <a:spLocks noChangeArrowheads="1"/>
            </p:cNvSpPr>
            <p:nvPr/>
          </p:nvSpPr>
          <p:spPr bwMode="auto">
            <a:xfrm>
              <a:off x="5705475" y="384016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5" name="Freeform 184"/>
            <p:cNvSpPr>
              <a:spLocks noChangeArrowheads="1"/>
            </p:cNvSpPr>
            <p:nvPr/>
          </p:nvSpPr>
          <p:spPr bwMode="auto">
            <a:xfrm>
              <a:off x="5462588" y="3400425"/>
              <a:ext cx="1587" cy="4763"/>
            </a:xfrm>
            <a:custGeom>
              <a:avLst/>
              <a:gdLst>
                <a:gd name="T0" fmla="*/ 0 w 1"/>
                <a:gd name="T1" fmla="*/ 0 h 13"/>
                <a:gd name="T2" fmla="*/ 0 w 1"/>
                <a:gd name="T3" fmla="*/ 0 h 13"/>
                <a:gd name="T4" fmla="*/ 0 w 1"/>
                <a:gd name="T5" fmla="*/ 0 h 13"/>
                <a:gd name="T6" fmla="*/ 0 w 1"/>
                <a:gd name="T7" fmla="*/ 12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6" name="Freeform 185"/>
            <p:cNvSpPr>
              <a:spLocks noChangeArrowheads="1"/>
            </p:cNvSpPr>
            <p:nvPr/>
          </p:nvSpPr>
          <p:spPr bwMode="auto">
            <a:xfrm>
              <a:off x="5462588" y="3421063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7" name="Freeform 186"/>
            <p:cNvSpPr>
              <a:spLocks noChangeArrowheads="1"/>
            </p:cNvSpPr>
            <p:nvPr/>
          </p:nvSpPr>
          <p:spPr bwMode="auto">
            <a:xfrm>
              <a:off x="8456613" y="4106863"/>
              <a:ext cx="73025" cy="93662"/>
            </a:xfrm>
            <a:custGeom>
              <a:avLst/>
              <a:gdLst>
                <a:gd name="T0" fmla="*/ 191 w 203"/>
                <a:gd name="T1" fmla="*/ 0 h 259"/>
                <a:gd name="T2" fmla="*/ 191 w 203"/>
                <a:gd name="T3" fmla="*/ 0 h 259"/>
                <a:gd name="T4" fmla="*/ 124 w 203"/>
                <a:gd name="T5" fmla="*/ 33 h 259"/>
                <a:gd name="T6" fmla="*/ 23 w 203"/>
                <a:gd name="T7" fmla="*/ 56 h 259"/>
                <a:gd name="T8" fmla="*/ 0 w 203"/>
                <a:gd name="T9" fmla="*/ 134 h 259"/>
                <a:gd name="T10" fmla="*/ 45 w 203"/>
                <a:gd name="T11" fmla="*/ 224 h 259"/>
                <a:gd name="T12" fmla="*/ 90 w 203"/>
                <a:gd name="T13" fmla="*/ 235 h 259"/>
                <a:gd name="T14" fmla="*/ 135 w 203"/>
                <a:gd name="T15" fmla="*/ 145 h 259"/>
                <a:gd name="T16" fmla="*/ 180 w 203"/>
                <a:gd name="T17" fmla="*/ 67 h 259"/>
                <a:gd name="T18" fmla="*/ 191 w 203"/>
                <a:gd name="T19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259">
                  <a:moveTo>
                    <a:pt x="191" y="0"/>
                  </a:moveTo>
                  <a:lnTo>
                    <a:pt x="191" y="0"/>
                  </a:lnTo>
                  <a:cubicBezTo>
                    <a:pt x="191" y="0"/>
                    <a:pt x="169" y="33"/>
                    <a:pt x="124" y="33"/>
                  </a:cubicBezTo>
                  <a:cubicBezTo>
                    <a:pt x="79" y="44"/>
                    <a:pt x="34" y="33"/>
                    <a:pt x="23" y="56"/>
                  </a:cubicBezTo>
                  <a:cubicBezTo>
                    <a:pt x="12" y="78"/>
                    <a:pt x="0" y="100"/>
                    <a:pt x="0" y="134"/>
                  </a:cubicBezTo>
                  <a:cubicBezTo>
                    <a:pt x="12" y="179"/>
                    <a:pt x="34" y="190"/>
                    <a:pt x="45" y="224"/>
                  </a:cubicBezTo>
                  <a:cubicBezTo>
                    <a:pt x="56" y="246"/>
                    <a:pt x="90" y="258"/>
                    <a:pt x="90" y="235"/>
                  </a:cubicBezTo>
                  <a:cubicBezTo>
                    <a:pt x="101" y="213"/>
                    <a:pt x="101" y="156"/>
                    <a:pt x="135" y="145"/>
                  </a:cubicBezTo>
                  <a:cubicBezTo>
                    <a:pt x="169" y="123"/>
                    <a:pt x="180" y="89"/>
                    <a:pt x="180" y="67"/>
                  </a:cubicBezTo>
                  <a:cubicBezTo>
                    <a:pt x="180" y="44"/>
                    <a:pt x="202" y="22"/>
                    <a:pt x="19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8" name="Freeform 187"/>
            <p:cNvSpPr>
              <a:spLocks noChangeArrowheads="1"/>
            </p:cNvSpPr>
            <p:nvPr/>
          </p:nvSpPr>
          <p:spPr bwMode="auto">
            <a:xfrm>
              <a:off x="8448675" y="4090988"/>
              <a:ext cx="85725" cy="112712"/>
            </a:xfrm>
            <a:custGeom>
              <a:avLst/>
              <a:gdLst>
                <a:gd name="T0" fmla="*/ 101 w 237"/>
                <a:gd name="T1" fmla="*/ 314 h 315"/>
                <a:gd name="T2" fmla="*/ 101 w 237"/>
                <a:gd name="T3" fmla="*/ 314 h 315"/>
                <a:gd name="T4" fmla="*/ 101 w 237"/>
                <a:gd name="T5" fmla="*/ 314 h 315"/>
                <a:gd name="T6" fmla="*/ 45 w 237"/>
                <a:gd name="T7" fmla="*/ 280 h 315"/>
                <a:gd name="T8" fmla="*/ 34 w 237"/>
                <a:gd name="T9" fmla="*/ 246 h 315"/>
                <a:gd name="T10" fmla="*/ 0 w 237"/>
                <a:gd name="T11" fmla="*/ 190 h 315"/>
                <a:gd name="T12" fmla="*/ 22 w 237"/>
                <a:gd name="T13" fmla="*/ 101 h 315"/>
                <a:gd name="T14" fmla="*/ 22 w 237"/>
                <a:gd name="T15" fmla="*/ 89 h 315"/>
                <a:gd name="T16" fmla="*/ 78 w 237"/>
                <a:gd name="T17" fmla="*/ 67 h 315"/>
                <a:gd name="T18" fmla="*/ 101 w 237"/>
                <a:gd name="T19" fmla="*/ 67 h 315"/>
                <a:gd name="T20" fmla="*/ 112 w 237"/>
                <a:gd name="T21" fmla="*/ 67 h 315"/>
                <a:gd name="T22" fmla="*/ 146 w 237"/>
                <a:gd name="T23" fmla="*/ 67 h 315"/>
                <a:gd name="T24" fmla="*/ 191 w 237"/>
                <a:gd name="T25" fmla="*/ 33 h 315"/>
                <a:gd name="T26" fmla="*/ 213 w 237"/>
                <a:gd name="T27" fmla="*/ 0 h 315"/>
                <a:gd name="T28" fmla="*/ 224 w 237"/>
                <a:gd name="T29" fmla="*/ 33 h 315"/>
                <a:gd name="T30" fmla="*/ 224 w 237"/>
                <a:gd name="T31" fmla="*/ 89 h 315"/>
                <a:gd name="T32" fmla="*/ 224 w 237"/>
                <a:gd name="T33" fmla="*/ 112 h 315"/>
                <a:gd name="T34" fmla="*/ 168 w 237"/>
                <a:gd name="T35" fmla="*/ 201 h 315"/>
                <a:gd name="T36" fmla="*/ 146 w 237"/>
                <a:gd name="T37" fmla="*/ 258 h 315"/>
                <a:gd name="T38" fmla="*/ 135 w 237"/>
                <a:gd name="T39" fmla="*/ 291 h 315"/>
                <a:gd name="T40" fmla="*/ 101 w 237"/>
                <a:gd name="T41" fmla="*/ 314 h 315"/>
                <a:gd name="T42" fmla="*/ 67 w 237"/>
                <a:gd name="T43" fmla="*/ 112 h 315"/>
                <a:gd name="T44" fmla="*/ 67 w 237"/>
                <a:gd name="T45" fmla="*/ 112 h 315"/>
                <a:gd name="T46" fmla="*/ 56 w 237"/>
                <a:gd name="T47" fmla="*/ 123 h 315"/>
                <a:gd name="T48" fmla="*/ 45 w 237"/>
                <a:gd name="T49" fmla="*/ 179 h 315"/>
                <a:gd name="T50" fmla="*/ 67 w 237"/>
                <a:gd name="T51" fmla="*/ 224 h 315"/>
                <a:gd name="T52" fmla="*/ 90 w 237"/>
                <a:gd name="T53" fmla="*/ 258 h 315"/>
                <a:gd name="T54" fmla="*/ 101 w 237"/>
                <a:gd name="T55" fmla="*/ 269 h 315"/>
                <a:gd name="T56" fmla="*/ 101 w 237"/>
                <a:gd name="T57" fmla="*/ 246 h 315"/>
                <a:gd name="T58" fmla="*/ 146 w 237"/>
                <a:gd name="T59" fmla="*/ 168 h 315"/>
                <a:gd name="T60" fmla="*/ 180 w 237"/>
                <a:gd name="T61" fmla="*/ 123 h 315"/>
                <a:gd name="T62" fmla="*/ 180 w 237"/>
                <a:gd name="T63" fmla="*/ 89 h 315"/>
                <a:gd name="T64" fmla="*/ 146 w 237"/>
                <a:gd name="T65" fmla="*/ 101 h 315"/>
                <a:gd name="T66" fmla="*/ 112 w 237"/>
                <a:gd name="T67" fmla="*/ 112 h 315"/>
                <a:gd name="T68" fmla="*/ 90 w 237"/>
                <a:gd name="T69" fmla="*/ 112 h 315"/>
                <a:gd name="T70" fmla="*/ 78 w 237"/>
                <a:gd name="T71" fmla="*/ 112 h 315"/>
                <a:gd name="T72" fmla="*/ 67 w 237"/>
                <a:gd name="T73" fmla="*/ 11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7" h="315">
                  <a:moveTo>
                    <a:pt x="101" y="314"/>
                  </a:moveTo>
                  <a:lnTo>
                    <a:pt x="101" y="314"/>
                  </a:lnTo>
                  <a:lnTo>
                    <a:pt x="101" y="314"/>
                  </a:lnTo>
                  <a:cubicBezTo>
                    <a:pt x="78" y="314"/>
                    <a:pt x="56" y="303"/>
                    <a:pt x="45" y="280"/>
                  </a:cubicBezTo>
                  <a:cubicBezTo>
                    <a:pt x="45" y="269"/>
                    <a:pt x="45" y="258"/>
                    <a:pt x="34" y="246"/>
                  </a:cubicBezTo>
                  <a:cubicBezTo>
                    <a:pt x="22" y="235"/>
                    <a:pt x="11" y="224"/>
                    <a:pt x="0" y="190"/>
                  </a:cubicBezTo>
                  <a:cubicBezTo>
                    <a:pt x="0" y="145"/>
                    <a:pt x="11" y="123"/>
                    <a:pt x="22" y="101"/>
                  </a:cubicBezTo>
                  <a:lnTo>
                    <a:pt x="22" y="89"/>
                  </a:lnTo>
                  <a:cubicBezTo>
                    <a:pt x="34" y="67"/>
                    <a:pt x="67" y="67"/>
                    <a:pt x="78" y="67"/>
                  </a:cubicBezTo>
                  <a:cubicBezTo>
                    <a:pt x="90" y="67"/>
                    <a:pt x="90" y="67"/>
                    <a:pt x="101" y="67"/>
                  </a:cubicBezTo>
                  <a:lnTo>
                    <a:pt x="112" y="67"/>
                  </a:lnTo>
                  <a:cubicBezTo>
                    <a:pt x="123" y="67"/>
                    <a:pt x="135" y="67"/>
                    <a:pt x="146" y="67"/>
                  </a:cubicBezTo>
                  <a:cubicBezTo>
                    <a:pt x="180" y="56"/>
                    <a:pt x="191" y="33"/>
                    <a:pt x="191" y="33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24" y="33"/>
                    <a:pt x="224" y="33"/>
                    <a:pt x="224" y="33"/>
                  </a:cubicBezTo>
                  <a:cubicBezTo>
                    <a:pt x="236" y="56"/>
                    <a:pt x="236" y="78"/>
                    <a:pt x="224" y="89"/>
                  </a:cubicBezTo>
                  <a:cubicBezTo>
                    <a:pt x="224" y="101"/>
                    <a:pt x="224" y="112"/>
                    <a:pt x="224" y="112"/>
                  </a:cubicBezTo>
                  <a:cubicBezTo>
                    <a:pt x="224" y="145"/>
                    <a:pt x="202" y="179"/>
                    <a:pt x="168" y="201"/>
                  </a:cubicBezTo>
                  <a:cubicBezTo>
                    <a:pt x="157" y="213"/>
                    <a:pt x="146" y="235"/>
                    <a:pt x="146" y="258"/>
                  </a:cubicBezTo>
                  <a:cubicBezTo>
                    <a:pt x="146" y="269"/>
                    <a:pt x="146" y="280"/>
                    <a:pt x="135" y="291"/>
                  </a:cubicBezTo>
                  <a:cubicBezTo>
                    <a:pt x="135" y="303"/>
                    <a:pt x="112" y="314"/>
                    <a:pt x="101" y="314"/>
                  </a:cubicBezTo>
                  <a:close/>
                  <a:moveTo>
                    <a:pt x="67" y="112"/>
                  </a:moveTo>
                  <a:lnTo>
                    <a:pt x="67" y="112"/>
                  </a:lnTo>
                  <a:cubicBezTo>
                    <a:pt x="56" y="112"/>
                    <a:pt x="56" y="112"/>
                    <a:pt x="56" y="123"/>
                  </a:cubicBezTo>
                  <a:cubicBezTo>
                    <a:pt x="45" y="134"/>
                    <a:pt x="45" y="157"/>
                    <a:pt x="45" y="179"/>
                  </a:cubicBezTo>
                  <a:cubicBezTo>
                    <a:pt x="45" y="201"/>
                    <a:pt x="56" y="213"/>
                    <a:pt x="67" y="224"/>
                  </a:cubicBezTo>
                  <a:cubicBezTo>
                    <a:pt x="78" y="235"/>
                    <a:pt x="78" y="246"/>
                    <a:pt x="90" y="258"/>
                  </a:cubicBezTo>
                  <a:lnTo>
                    <a:pt x="101" y="269"/>
                  </a:lnTo>
                  <a:cubicBezTo>
                    <a:pt x="101" y="269"/>
                    <a:pt x="101" y="258"/>
                    <a:pt x="101" y="246"/>
                  </a:cubicBezTo>
                  <a:cubicBezTo>
                    <a:pt x="112" y="224"/>
                    <a:pt x="112" y="179"/>
                    <a:pt x="146" y="168"/>
                  </a:cubicBezTo>
                  <a:cubicBezTo>
                    <a:pt x="168" y="157"/>
                    <a:pt x="180" y="134"/>
                    <a:pt x="180" y="123"/>
                  </a:cubicBezTo>
                  <a:cubicBezTo>
                    <a:pt x="180" y="112"/>
                    <a:pt x="180" y="101"/>
                    <a:pt x="180" y="89"/>
                  </a:cubicBezTo>
                  <a:cubicBezTo>
                    <a:pt x="168" y="101"/>
                    <a:pt x="157" y="101"/>
                    <a:pt x="146" y="101"/>
                  </a:cubicBezTo>
                  <a:cubicBezTo>
                    <a:pt x="135" y="112"/>
                    <a:pt x="123" y="112"/>
                    <a:pt x="112" y="112"/>
                  </a:cubicBezTo>
                  <a:cubicBezTo>
                    <a:pt x="112" y="112"/>
                    <a:pt x="101" y="112"/>
                    <a:pt x="90" y="112"/>
                  </a:cubicBezTo>
                  <a:lnTo>
                    <a:pt x="78" y="112"/>
                  </a:lnTo>
                  <a:cubicBezTo>
                    <a:pt x="67" y="112"/>
                    <a:pt x="67" y="112"/>
                    <a:pt x="67" y="11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9" name="Freeform 188"/>
            <p:cNvSpPr>
              <a:spLocks noChangeArrowheads="1"/>
            </p:cNvSpPr>
            <p:nvPr/>
          </p:nvSpPr>
          <p:spPr bwMode="auto">
            <a:xfrm>
              <a:off x="8477250" y="3860800"/>
              <a:ext cx="33338" cy="41275"/>
            </a:xfrm>
            <a:custGeom>
              <a:avLst/>
              <a:gdLst>
                <a:gd name="T0" fmla="*/ 57 w 91"/>
                <a:gd name="T1" fmla="*/ 67 h 113"/>
                <a:gd name="T2" fmla="*/ 57 w 91"/>
                <a:gd name="T3" fmla="*/ 67 h 113"/>
                <a:gd name="T4" fmla="*/ 45 w 91"/>
                <a:gd name="T5" fmla="*/ 22 h 113"/>
                <a:gd name="T6" fmla="*/ 12 w 91"/>
                <a:gd name="T7" fmla="*/ 67 h 113"/>
                <a:gd name="T8" fmla="*/ 57 w 91"/>
                <a:gd name="T9" fmla="*/ 6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13">
                  <a:moveTo>
                    <a:pt x="57" y="67"/>
                  </a:moveTo>
                  <a:lnTo>
                    <a:pt x="57" y="67"/>
                  </a:lnTo>
                  <a:cubicBezTo>
                    <a:pt x="45" y="56"/>
                    <a:pt x="45" y="56"/>
                    <a:pt x="45" y="22"/>
                  </a:cubicBezTo>
                  <a:cubicBezTo>
                    <a:pt x="34" y="0"/>
                    <a:pt x="0" y="22"/>
                    <a:pt x="12" y="67"/>
                  </a:cubicBezTo>
                  <a:cubicBezTo>
                    <a:pt x="23" y="112"/>
                    <a:pt x="90" y="101"/>
                    <a:pt x="57" y="6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0" name="Freeform 189"/>
            <p:cNvSpPr>
              <a:spLocks noChangeArrowheads="1"/>
            </p:cNvSpPr>
            <p:nvPr/>
          </p:nvSpPr>
          <p:spPr bwMode="auto">
            <a:xfrm>
              <a:off x="8472488" y="3857625"/>
              <a:ext cx="36512" cy="49213"/>
            </a:xfrm>
            <a:custGeom>
              <a:avLst/>
              <a:gdLst>
                <a:gd name="T0" fmla="*/ 56 w 102"/>
                <a:gd name="T1" fmla="*/ 134 h 135"/>
                <a:gd name="T2" fmla="*/ 56 w 102"/>
                <a:gd name="T3" fmla="*/ 134 h 135"/>
                <a:gd name="T4" fmla="*/ 56 w 102"/>
                <a:gd name="T5" fmla="*/ 134 h 135"/>
                <a:gd name="T6" fmla="*/ 0 w 102"/>
                <a:gd name="T7" fmla="*/ 78 h 135"/>
                <a:gd name="T8" fmla="*/ 11 w 102"/>
                <a:gd name="T9" fmla="*/ 22 h 135"/>
                <a:gd name="T10" fmla="*/ 45 w 102"/>
                <a:gd name="T11" fmla="*/ 0 h 135"/>
                <a:gd name="T12" fmla="*/ 68 w 102"/>
                <a:gd name="T13" fmla="*/ 33 h 135"/>
                <a:gd name="T14" fmla="*/ 79 w 102"/>
                <a:gd name="T15" fmla="*/ 45 h 135"/>
                <a:gd name="T16" fmla="*/ 90 w 102"/>
                <a:gd name="T17" fmla="*/ 67 h 135"/>
                <a:gd name="T18" fmla="*/ 101 w 102"/>
                <a:gd name="T19" fmla="*/ 112 h 135"/>
                <a:gd name="T20" fmla="*/ 56 w 102"/>
                <a:gd name="T21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135">
                  <a:moveTo>
                    <a:pt x="56" y="134"/>
                  </a:moveTo>
                  <a:lnTo>
                    <a:pt x="56" y="134"/>
                  </a:lnTo>
                  <a:lnTo>
                    <a:pt x="56" y="134"/>
                  </a:lnTo>
                  <a:cubicBezTo>
                    <a:pt x="34" y="134"/>
                    <a:pt x="11" y="112"/>
                    <a:pt x="0" y="78"/>
                  </a:cubicBezTo>
                  <a:cubicBezTo>
                    <a:pt x="0" y="56"/>
                    <a:pt x="0" y="33"/>
                    <a:pt x="11" y="22"/>
                  </a:cubicBezTo>
                  <a:cubicBezTo>
                    <a:pt x="23" y="11"/>
                    <a:pt x="34" y="0"/>
                    <a:pt x="45" y="0"/>
                  </a:cubicBezTo>
                  <a:cubicBezTo>
                    <a:pt x="56" y="0"/>
                    <a:pt x="68" y="11"/>
                    <a:pt x="68" y="33"/>
                  </a:cubicBezTo>
                  <a:cubicBezTo>
                    <a:pt x="79" y="33"/>
                    <a:pt x="79" y="33"/>
                    <a:pt x="79" y="45"/>
                  </a:cubicBezTo>
                  <a:cubicBezTo>
                    <a:pt x="79" y="56"/>
                    <a:pt x="79" y="56"/>
                    <a:pt x="90" y="67"/>
                  </a:cubicBezTo>
                  <a:cubicBezTo>
                    <a:pt x="101" y="89"/>
                    <a:pt x="101" y="101"/>
                    <a:pt x="101" y="112"/>
                  </a:cubicBezTo>
                  <a:cubicBezTo>
                    <a:pt x="90" y="123"/>
                    <a:pt x="79" y="134"/>
                    <a:pt x="56" y="13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1" name="Freeform 190"/>
            <p:cNvSpPr>
              <a:spLocks noChangeArrowheads="1"/>
            </p:cNvSpPr>
            <p:nvPr/>
          </p:nvSpPr>
          <p:spPr bwMode="auto">
            <a:xfrm>
              <a:off x="8294688" y="3857625"/>
              <a:ext cx="122237" cy="31750"/>
            </a:xfrm>
            <a:custGeom>
              <a:avLst/>
              <a:gdLst>
                <a:gd name="T0" fmla="*/ 314 w 338"/>
                <a:gd name="T1" fmla="*/ 11 h 90"/>
                <a:gd name="T2" fmla="*/ 314 w 338"/>
                <a:gd name="T3" fmla="*/ 11 h 90"/>
                <a:gd name="T4" fmla="*/ 146 w 338"/>
                <a:gd name="T5" fmla="*/ 45 h 90"/>
                <a:gd name="T6" fmla="*/ 0 w 338"/>
                <a:gd name="T7" fmla="*/ 67 h 90"/>
                <a:gd name="T8" fmla="*/ 157 w 338"/>
                <a:gd name="T9" fmla="*/ 78 h 90"/>
                <a:gd name="T10" fmla="*/ 314 w 338"/>
                <a:gd name="T11" fmla="*/ 33 h 90"/>
                <a:gd name="T12" fmla="*/ 314 w 338"/>
                <a:gd name="T13" fmla="*/ 1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90">
                  <a:moveTo>
                    <a:pt x="314" y="11"/>
                  </a:moveTo>
                  <a:lnTo>
                    <a:pt x="314" y="11"/>
                  </a:lnTo>
                  <a:cubicBezTo>
                    <a:pt x="292" y="11"/>
                    <a:pt x="191" y="45"/>
                    <a:pt x="146" y="45"/>
                  </a:cubicBezTo>
                  <a:cubicBezTo>
                    <a:pt x="101" y="56"/>
                    <a:pt x="11" y="45"/>
                    <a:pt x="0" y="67"/>
                  </a:cubicBezTo>
                  <a:cubicBezTo>
                    <a:pt x="0" y="89"/>
                    <a:pt x="101" y="78"/>
                    <a:pt x="157" y="78"/>
                  </a:cubicBezTo>
                  <a:cubicBezTo>
                    <a:pt x="213" y="89"/>
                    <a:pt x="280" y="56"/>
                    <a:pt x="314" y="33"/>
                  </a:cubicBezTo>
                  <a:cubicBezTo>
                    <a:pt x="337" y="22"/>
                    <a:pt x="325" y="0"/>
                    <a:pt x="314" y="1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2" name="Freeform 191"/>
            <p:cNvSpPr>
              <a:spLocks noChangeArrowheads="1"/>
            </p:cNvSpPr>
            <p:nvPr/>
          </p:nvSpPr>
          <p:spPr bwMode="auto">
            <a:xfrm>
              <a:off x="8286750" y="3848100"/>
              <a:ext cx="133350" cy="44450"/>
            </a:xfrm>
            <a:custGeom>
              <a:avLst/>
              <a:gdLst>
                <a:gd name="T0" fmla="*/ 190 w 371"/>
                <a:gd name="T1" fmla="*/ 124 h 125"/>
                <a:gd name="T2" fmla="*/ 190 w 371"/>
                <a:gd name="T3" fmla="*/ 124 h 125"/>
                <a:gd name="T4" fmla="*/ 190 w 371"/>
                <a:gd name="T5" fmla="*/ 124 h 125"/>
                <a:gd name="T6" fmla="*/ 179 w 371"/>
                <a:gd name="T7" fmla="*/ 124 h 125"/>
                <a:gd name="T8" fmla="*/ 146 w 371"/>
                <a:gd name="T9" fmla="*/ 124 h 125"/>
                <a:gd name="T10" fmla="*/ 101 w 371"/>
                <a:gd name="T11" fmla="*/ 124 h 125"/>
                <a:gd name="T12" fmla="*/ 67 w 371"/>
                <a:gd name="T13" fmla="*/ 124 h 125"/>
                <a:gd name="T14" fmla="*/ 11 w 371"/>
                <a:gd name="T15" fmla="*/ 112 h 125"/>
                <a:gd name="T16" fmla="*/ 0 w 371"/>
                <a:gd name="T17" fmla="*/ 90 h 125"/>
                <a:gd name="T18" fmla="*/ 123 w 371"/>
                <a:gd name="T19" fmla="*/ 56 h 125"/>
                <a:gd name="T20" fmla="*/ 168 w 371"/>
                <a:gd name="T21" fmla="*/ 45 h 125"/>
                <a:gd name="T22" fmla="*/ 280 w 371"/>
                <a:gd name="T23" fmla="*/ 23 h 125"/>
                <a:gd name="T24" fmla="*/ 325 w 371"/>
                <a:gd name="T25" fmla="*/ 12 h 125"/>
                <a:gd name="T26" fmla="*/ 370 w 371"/>
                <a:gd name="T27" fmla="*/ 34 h 125"/>
                <a:gd name="T28" fmla="*/ 347 w 371"/>
                <a:gd name="T29" fmla="*/ 79 h 125"/>
                <a:gd name="T30" fmla="*/ 190 w 371"/>
                <a:gd name="T31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1" h="125">
                  <a:moveTo>
                    <a:pt x="190" y="124"/>
                  </a:moveTo>
                  <a:lnTo>
                    <a:pt x="190" y="124"/>
                  </a:lnTo>
                  <a:lnTo>
                    <a:pt x="190" y="124"/>
                  </a:lnTo>
                  <a:lnTo>
                    <a:pt x="179" y="124"/>
                  </a:lnTo>
                  <a:cubicBezTo>
                    <a:pt x="168" y="124"/>
                    <a:pt x="157" y="124"/>
                    <a:pt x="146" y="124"/>
                  </a:cubicBezTo>
                  <a:cubicBezTo>
                    <a:pt x="134" y="124"/>
                    <a:pt x="123" y="124"/>
                    <a:pt x="101" y="124"/>
                  </a:cubicBezTo>
                  <a:cubicBezTo>
                    <a:pt x="90" y="124"/>
                    <a:pt x="78" y="124"/>
                    <a:pt x="67" y="124"/>
                  </a:cubicBezTo>
                  <a:cubicBezTo>
                    <a:pt x="33" y="124"/>
                    <a:pt x="22" y="124"/>
                    <a:pt x="11" y="112"/>
                  </a:cubicBezTo>
                  <a:cubicBezTo>
                    <a:pt x="0" y="101"/>
                    <a:pt x="0" y="90"/>
                    <a:pt x="0" y="90"/>
                  </a:cubicBezTo>
                  <a:cubicBezTo>
                    <a:pt x="11" y="56"/>
                    <a:pt x="56" y="56"/>
                    <a:pt x="123" y="56"/>
                  </a:cubicBezTo>
                  <a:cubicBezTo>
                    <a:pt x="134" y="56"/>
                    <a:pt x="157" y="45"/>
                    <a:pt x="168" y="45"/>
                  </a:cubicBezTo>
                  <a:cubicBezTo>
                    <a:pt x="202" y="45"/>
                    <a:pt x="246" y="34"/>
                    <a:pt x="280" y="23"/>
                  </a:cubicBezTo>
                  <a:cubicBezTo>
                    <a:pt x="302" y="12"/>
                    <a:pt x="325" y="12"/>
                    <a:pt x="325" y="12"/>
                  </a:cubicBezTo>
                  <a:cubicBezTo>
                    <a:pt x="347" y="0"/>
                    <a:pt x="370" y="12"/>
                    <a:pt x="370" y="34"/>
                  </a:cubicBezTo>
                  <a:cubicBezTo>
                    <a:pt x="370" y="45"/>
                    <a:pt x="370" y="56"/>
                    <a:pt x="347" y="79"/>
                  </a:cubicBezTo>
                  <a:cubicBezTo>
                    <a:pt x="336" y="90"/>
                    <a:pt x="257" y="124"/>
                    <a:pt x="190" y="12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3" name="Freeform 192"/>
            <p:cNvSpPr>
              <a:spLocks noChangeArrowheads="1"/>
            </p:cNvSpPr>
            <p:nvPr/>
          </p:nvSpPr>
          <p:spPr bwMode="auto">
            <a:xfrm>
              <a:off x="8286750" y="4756150"/>
              <a:ext cx="41275" cy="80963"/>
            </a:xfrm>
            <a:custGeom>
              <a:avLst/>
              <a:gdLst>
                <a:gd name="T0" fmla="*/ 78 w 113"/>
                <a:gd name="T1" fmla="*/ 89 h 225"/>
                <a:gd name="T2" fmla="*/ 78 w 113"/>
                <a:gd name="T3" fmla="*/ 89 h 225"/>
                <a:gd name="T4" fmla="*/ 90 w 113"/>
                <a:gd name="T5" fmla="*/ 0 h 225"/>
                <a:gd name="T6" fmla="*/ 67 w 113"/>
                <a:gd name="T7" fmla="*/ 89 h 225"/>
                <a:gd name="T8" fmla="*/ 11 w 113"/>
                <a:gd name="T9" fmla="*/ 190 h 225"/>
                <a:gd name="T10" fmla="*/ 45 w 113"/>
                <a:gd name="T11" fmla="*/ 179 h 225"/>
                <a:gd name="T12" fmla="*/ 78 w 113"/>
                <a:gd name="T13" fmla="*/ 8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25">
                  <a:moveTo>
                    <a:pt x="78" y="89"/>
                  </a:moveTo>
                  <a:lnTo>
                    <a:pt x="78" y="89"/>
                  </a:lnTo>
                  <a:cubicBezTo>
                    <a:pt x="90" y="67"/>
                    <a:pt x="112" y="11"/>
                    <a:pt x="90" y="0"/>
                  </a:cubicBezTo>
                  <a:cubicBezTo>
                    <a:pt x="67" y="0"/>
                    <a:pt x="67" y="45"/>
                    <a:pt x="67" y="89"/>
                  </a:cubicBezTo>
                  <a:cubicBezTo>
                    <a:pt x="67" y="123"/>
                    <a:pt x="22" y="168"/>
                    <a:pt x="11" y="190"/>
                  </a:cubicBezTo>
                  <a:cubicBezTo>
                    <a:pt x="0" y="224"/>
                    <a:pt x="22" y="224"/>
                    <a:pt x="45" y="179"/>
                  </a:cubicBezTo>
                  <a:cubicBezTo>
                    <a:pt x="67" y="134"/>
                    <a:pt x="67" y="112"/>
                    <a:pt x="78" y="8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4" name="Freeform 193"/>
            <p:cNvSpPr>
              <a:spLocks noChangeArrowheads="1"/>
            </p:cNvSpPr>
            <p:nvPr/>
          </p:nvSpPr>
          <p:spPr bwMode="auto">
            <a:xfrm>
              <a:off x="8283575" y="4748213"/>
              <a:ext cx="49213" cy="93662"/>
            </a:xfrm>
            <a:custGeom>
              <a:avLst/>
              <a:gdLst>
                <a:gd name="T0" fmla="*/ 23 w 136"/>
                <a:gd name="T1" fmla="*/ 257 h 258"/>
                <a:gd name="T2" fmla="*/ 23 w 136"/>
                <a:gd name="T3" fmla="*/ 257 h 258"/>
                <a:gd name="T4" fmla="*/ 23 w 136"/>
                <a:gd name="T5" fmla="*/ 257 h 258"/>
                <a:gd name="T6" fmla="*/ 0 w 136"/>
                <a:gd name="T7" fmla="*/ 246 h 258"/>
                <a:gd name="T8" fmla="*/ 0 w 136"/>
                <a:gd name="T9" fmla="*/ 212 h 258"/>
                <a:gd name="T10" fmla="*/ 23 w 136"/>
                <a:gd name="T11" fmla="*/ 156 h 258"/>
                <a:gd name="T12" fmla="*/ 57 w 136"/>
                <a:gd name="T13" fmla="*/ 100 h 258"/>
                <a:gd name="T14" fmla="*/ 57 w 136"/>
                <a:gd name="T15" fmla="*/ 100 h 258"/>
                <a:gd name="T16" fmla="*/ 102 w 136"/>
                <a:gd name="T17" fmla="*/ 0 h 258"/>
                <a:gd name="T18" fmla="*/ 113 w 136"/>
                <a:gd name="T19" fmla="*/ 11 h 258"/>
                <a:gd name="T20" fmla="*/ 124 w 136"/>
                <a:gd name="T21" fmla="*/ 22 h 258"/>
                <a:gd name="T22" fmla="*/ 113 w 136"/>
                <a:gd name="T23" fmla="*/ 123 h 258"/>
                <a:gd name="T24" fmla="*/ 102 w 136"/>
                <a:gd name="T25" fmla="*/ 145 h 258"/>
                <a:gd name="T26" fmla="*/ 79 w 136"/>
                <a:gd name="T27" fmla="*/ 212 h 258"/>
                <a:gd name="T28" fmla="*/ 23 w 136"/>
                <a:gd name="T29" fmla="*/ 2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6" h="258">
                  <a:moveTo>
                    <a:pt x="23" y="257"/>
                  </a:moveTo>
                  <a:lnTo>
                    <a:pt x="23" y="257"/>
                  </a:lnTo>
                  <a:lnTo>
                    <a:pt x="23" y="257"/>
                  </a:lnTo>
                  <a:cubicBezTo>
                    <a:pt x="23" y="257"/>
                    <a:pt x="12" y="257"/>
                    <a:pt x="0" y="246"/>
                  </a:cubicBezTo>
                  <a:cubicBezTo>
                    <a:pt x="0" y="246"/>
                    <a:pt x="0" y="235"/>
                    <a:pt x="0" y="212"/>
                  </a:cubicBezTo>
                  <a:cubicBezTo>
                    <a:pt x="0" y="190"/>
                    <a:pt x="12" y="179"/>
                    <a:pt x="23" y="156"/>
                  </a:cubicBezTo>
                  <a:cubicBezTo>
                    <a:pt x="45" y="145"/>
                    <a:pt x="57" y="123"/>
                    <a:pt x="57" y="100"/>
                  </a:cubicBezTo>
                  <a:lnTo>
                    <a:pt x="57" y="100"/>
                  </a:lnTo>
                  <a:cubicBezTo>
                    <a:pt x="57" y="56"/>
                    <a:pt x="57" y="0"/>
                    <a:pt x="102" y="0"/>
                  </a:cubicBezTo>
                  <a:cubicBezTo>
                    <a:pt x="102" y="0"/>
                    <a:pt x="102" y="0"/>
                    <a:pt x="113" y="11"/>
                  </a:cubicBezTo>
                  <a:cubicBezTo>
                    <a:pt x="113" y="11"/>
                    <a:pt x="124" y="11"/>
                    <a:pt x="124" y="22"/>
                  </a:cubicBezTo>
                  <a:cubicBezTo>
                    <a:pt x="135" y="44"/>
                    <a:pt x="135" y="67"/>
                    <a:pt x="113" y="123"/>
                  </a:cubicBezTo>
                  <a:cubicBezTo>
                    <a:pt x="102" y="134"/>
                    <a:pt x="102" y="134"/>
                    <a:pt x="102" y="145"/>
                  </a:cubicBezTo>
                  <a:cubicBezTo>
                    <a:pt x="102" y="156"/>
                    <a:pt x="90" y="179"/>
                    <a:pt x="79" y="212"/>
                  </a:cubicBezTo>
                  <a:cubicBezTo>
                    <a:pt x="57" y="246"/>
                    <a:pt x="45" y="257"/>
                    <a:pt x="23" y="25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5" name="Freeform 194"/>
            <p:cNvSpPr>
              <a:spLocks noChangeArrowheads="1"/>
            </p:cNvSpPr>
            <p:nvPr/>
          </p:nvSpPr>
          <p:spPr bwMode="auto">
            <a:xfrm>
              <a:off x="7359650" y="4656138"/>
              <a:ext cx="80963" cy="52387"/>
            </a:xfrm>
            <a:custGeom>
              <a:avLst/>
              <a:gdLst>
                <a:gd name="T0" fmla="*/ 213 w 225"/>
                <a:gd name="T1" fmla="*/ 67 h 146"/>
                <a:gd name="T2" fmla="*/ 213 w 225"/>
                <a:gd name="T3" fmla="*/ 67 h 146"/>
                <a:gd name="T4" fmla="*/ 191 w 225"/>
                <a:gd name="T5" fmla="*/ 33 h 146"/>
                <a:gd name="T6" fmla="*/ 101 w 225"/>
                <a:gd name="T7" fmla="*/ 78 h 146"/>
                <a:gd name="T8" fmla="*/ 11 w 225"/>
                <a:gd name="T9" fmla="*/ 123 h 146"/>
                <a:gd name="T10" fmla="*/ 135 w 225"/>
                <a:gd name="T11" fmla="*/ 101 h 146"/>
                <a:gd name="T12" fmla="*/ 213 w 225"/>
                <a:gd name="T13" fmla="*/ 6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146">
                  <a:moveTo>
                    <a:pt x="213" y="67"/>
                  </a:moveTo>
                  <a:lnTo>
                    <a:pt x="213" y="67"/>
                  </a:lnTo>
                  <a:cubicBezTo>
                    <a:pt x="224" y="45"/>
                    <a:pt x="224" y="0"/>
                    <a:pt x="191" y="33"/>
                  </a:cubicBezTo>
                  <a:cubicBezTo>
                    <a:pt x="168" y="56"/>
                    <a:pt x="135" y="78"/>
                    <a:pt x="101" y="78"/>
                  </a:cubicBezTo>
                  <a:cubicBezTo>
                    <a:pt x="56" y="78"/>
                    <a:pt x="0" y="101"/>
                    <a:pt x="11" y="123"/>
                  </a:cubicBezTo>
                  <a:cubicBezTo>
                    <a:pt x="23" y="145"/>
                    <a:pt x="101" y="123"/>
                    <a:pt x="135" y="101"/>
                  </a:cubicBezTo>
                  <a:cubicBezTo>
                    <a:pt x="157" y="78"/>
                    <a:pt x="213" y="78"/>
                    <a:pt x="213" y="6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6" name="Freeform 195"/>
            <p:cNvSpPr>
              <a:spLocks noChangeArrowheads="1"/>
            </p:cNvSpPr>
            <p:nvPr/>
          </p:nvSpPr>
          <p:spPr bwMode="auto">
            <a:xfrm>
              <a:off x="7354888" y="4656138"/>
              <a:ext cx="93662" cy="57150"/>
            </a:xfrm>
            <a:custGeom>
              <a:avLst/>
              <a:gdLst>
                <a:gd name="T0" fmla="*/ 45 w 259"/>
                <a:gd name="T1" fmla="*/ 156 h 157"/>
                <a:gd name="T2" fmla="*/ 45 w 259"/>
                <a:gd name="T3" fmla="*/ 156 h 157"/>
                <a:gd name="T4" fmla="*/ 45 w 259"/>
                <a:gd name="T5" fmla="*/ 156 h 157"/>
                <a:gd name="T6" fmla="*/ 0 w 259"/>
                <a:gd name="T7" fmla="*/ 134 h 157"/>
                <a:gd name="T8" fmla="*/ 0 w 259"/>
                <a:gd name="T9" fmla="*/ 101 h 157"/>
                <a:gd name="T10" fmla="*/ 101 w 259"/>
                <a:gd name="T11" fmla="*/ 56 h 157"/>
                <a:gd name="T12" fmla="*/ 191 w 259"/>
                <a:gd name="T13" fmla="*/ 11 h 157"/>
                <a:gd name="T14" fmla="*/ 224 w 259"/>
                <a:gd name="T15" fmla="*/ 0 h 157"/>
                <a:gd name="T16" fmla="*/ 246 w 259"/>
                <a:gd name="T17" fmla="*/ 11 h 157"/>
                <a:gd name="T18" fmla="*/ 246 w 259"/>
                <a:gd name="T19" fmla="*/ 67 h 157"/>
                <a:gd name="T20" fmla="*/ 202 w 259"/>
                <a:gd name="T21" fmla="*/ 101 h 157"/>
                <a:gd name="T22" fmla="*/ 157 w 259"/>
                <a:gd name="T23" fmla="*/ 112 h 157"/>
                <a:gd name="T24" fmla="*/ 45 w 259"/>
                <a:gd name="T25" fmla="*/ 15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9" h="157">
                  <a:moveTo>
                    <a:pt x="45" y="156"/>
                  </a:moveTo>
                  <a:lnTo>
                    <a:pt x="45" y="156"/>
                  </a:lnTo>
                  <a:lnTo>
                    <a:pt x="45" y="156"/>
                  </a:lnTo>
                  <a:cubicBezTo>
                    <a:pt x="11" y="156"/>
                    <a:pt x="11" y="145"/>
                    <a:pt x="0" y="134"/>
                  </a:cubicBezTo>
                  <a:cubicBezTo>
                    <a:pt x="0" y="123"/>
                    <a:pt x="0" y="112"/>
                    <a:pt x="0" y="101"/>
                  </a:cubicBezTo>
                  <a:cubicBezTo>
                    <a:pt x="22" y="78"/>
                    <a:pt x="79" y="56"/>
                    <a:pt x="101" y="56"/>
                  </a:cubicBezTo>
                  <a:cubicBezTo>
                    <a:pt x="146" y="56"/>
                    <a:pt x="168" y="33"/>
                    <a:pt x="191" y="11"/>
                  </a:cubicBezTo>
                  <a:cubicBezTo>
                    <a:pt x="202" y="0"/>
                    <a:pt x="213" y="0"/>
                    <a:pt x="224" y="0"/>
                  </a:cubicBezTo>
                  <a:cubicBezTo>
                    <a:pt x="224" y="0"/>
                    <a:pt x="235" y="0"/>
                    <a:pt x="246" y="11"/>
                  </a:cubicBezTo>
                  <a:cubicBezTo>
                    <a:pt x="258" y="33"/>
                    <a:pt x="246" y="56"/>
                    <a:pt x="246" y="67"/>
                  </a:cubicBezTo>
                  <a:cubicBezTo>
                    <a:pt x="235" y="89"/>
                    <a:pt x="224" y="89"/>
                    <a:pt x="202" y="101"/>
                  </a:cubicBezTo>
                  <a:cubicBezTo>
                    <a:pt x="179" y="101"/>
                    <a:pt x="168" y="112"/>
                    <a:pt x="157" y="112"/>
                  </a:cubicBezTo>
                  <a:cubicBezTo>
                    <a:pt x="135" y="134"/>
                    <a:pt x="79" y="156"/>
                    <a:pt x="45" y="15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7" name="Freeform 196"/>
            <p:cNvSpPr>
              <a:spLocks noChangeArrowheads="1"/>
            </p:cNvSpPr>
            <p:nvPr/>
          </p:nvSpPr>
          <p:spPr bwMode="auto">
            <a:xfrm>
              <a:off x="7185025" y="4119563"/>
              <a:ext cx="25400" cy="23812"/>
            </a:xfrm>
            <a:custGeom>
              <a:avLst/>
              <a:gdLst>
                <a:gd name="T0" fmla="*/ 68 w 69"/>
                <a:gd name="T1" fmla="*/ 23 h 68"/>
                <a:gd name="T2" fmla="*/ 68 w 69"/>
                <a:gd name="T3" fmla="*/ 23 h 68"/>
                <a:gd name="T4" fmla="*/ 23 w 69"/>
                <a:gd name="T5" fmla="*/ 0 h 68"/>
                <a:gd name="T6" fmla="*/ 34 w 69"/>
                <a:gd name="T7" fmla="*/ 56 h 68"/>
                <a:gd name="T8" fmla="*/ 68 w 69"/>
                <a:gd name="T9" fmla="*/ 2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8">
                  <a:moveTo>
                    <a:pt x="68" y="23"/>
                  </a:moveTo>
                  <a:lnTo>
                    <a:pt x="68" y="23"/>
                  </a:lnTo>
                  <a:cubicBezTo>
                    <a:pt x="68" y="0"/>
                    <a:pt x="45" y="11"/>
                    <a:pt x="23" y="0"/>
                  </a:cubicBezTo>
                  <a:cubicBezTo>
                    <a:pt x="12" y="0"/>
                    <a:pt x="0" y="67"/>
                    <a:pt x="34" y="56"/>
                  </a:cubicBezTo>
                  <a:cubicBezTo>
                    <a:pt x="68" y="56"/>
                    <a:pt x="68" y="34"/>
                    <a:pt x="68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8" name="Freeform 197"/>
            <p:cNvSpPr>
              <a:spLocks noChangeArrowheads="1"/>
            </p:cNvSpPr>
            <p:nvPr/>
          </p:nvSpPr>
          <p:spPr bwMode="auto">
            <a:xfrm>
              <a:off x="7181850" y="4111625"/>
              <a:ext cx="15875" cy="36513"/>
            </a:xfrm>
            <a:custGeom>
              <a:avLst/>
              <a:gdLst>
                <a:gd name="T0" fmla="*/ 45 w 46"/>
                <a:gd name="T1" fmla="*/ 101 h 102"/>
                <a:gd name="T2" fmla="*/ 45 w 46"/>
                <a:gd name="T3" fmla="*/ 101 h 102"/>
                <a:gd name="T4" fmla="*/ 0 w 46"/>
                <a:gd name="T5" fmla="*/ 56 h 102"/>
                <a:gd name="T6" fmla="*/ 11 w 46"/>
                <a:gd name="T7" fmla="*/ 22 h 102"/>
                <a:gd name="T8" fmla="*/ 34 w 46"/>
                <a:gd name="T9" fmla="*/ 0 h 102"/>
                <a:gd name="T10" fmla="*/ 34 w 46"/>
                <a:gd name="T11" fmla="*/ 45 h 102"/>
                <a:gd name="T12" fmla="*/ 45 w 46"/>
                <a:gd name="T13" fmla="*/ 45 h 102"/>
                <a:gd name="T14" fmla="*/ 45 w 46"/>
                <a:gd name="T15" fmla="*/ 56 h 102"/>
                <a:gd name="T16" fmla="*/ 45 w 46"/>
                <a:gd name="T17" fmla="*/ 56 h 102"/>
                <a:gd name="T18" fmla="*/ 45 w 46"/>
                <a:gd name="T19" fmla="*/ 56 h 102"/>
                <a:gd name="T20" fmla="*/ 45 w 46"/>
                <a:gd name="T21" fmla="*/ 10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02">
                  <a:moveTo>
                    <a:pt x="45" y="101"/>
                  </a:moveTo>
                  <a:lnTo>
                    <a:pt x="45" y="101"/>
                  </a:lnTo>
                  <a:cubicBezTo>
                    <a:pt x="23" y="101"/>
                    <a:pt x="0" y="78"/>
                    <a:pt x="0" y="56"/>
                  </a:cubicBezTo>
                  <a:cubicBezTo>
                    <a:pt x="0" y="45"/>
                    <a:pt x="0" y="33"/>
                    <a:pt x="11" y="22"/>
                  </a:cubicBezTo>
                  <a:cubicBezTo>
                    <a:pt x="11" y="11"/>
                    <a:pt x="34" y="0"/>
                    <a:pt x="34" y="0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56"/>
                  </a:cubicBezTo>
                  <a:lnTo>
                    <a:pt x="45" y="56"/>
                  </a:lnTo>
                  <a:lnTo>
                    <a:pt x="45" y="56"/>
                  </a:lnTo>
                  <a:cubicBezTo>
                    <a:pt x="45" y="101"/>
                    <a:pt x="45" y="101"/>
                    <a:pt x="45" y="1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9" name="Freeform 198"/>
            <p:cNvSpPr>
              <a:spLocks noChangeArrowheads="1"/>
            </p:cNvSpPr>
            <p:nvPr/>
          </p:nvSpPr>
          <p:spPr bwMode="auto">
            <a:xfrm>
              <a:off x="7273925" y="4305300"/>
              <a:ext cx="33338" cy="31750"/>
            </a:xfrm>
            <a:custGeom>
              <a:avLst/>
              <a:gdLst>
                <a:gd name="T0" fmla="*/ 67 w 91"/>
                <a:gd name="T1" fmla="*/ 45 h 90"/>
                <a:gd name="T2" fmla="*/ 67 w 91"/>
                <a:gd name="T3" fmla="*/ 45 h 90"/>
                <a:gd name="T4" fmla="*/ 45 w 91"/>
                <a:gd name="T5" fmla="*/ 11 h 90"/>
                <a:gd name="T6" fmla="*/ 22 w 91"/>
                <a:gd name="T7" fmla="*/ 56 h 90"/>
                <a:gd name="T8" fmla="*/ 67 w 91"/>
                <a:gd name="T9" fmla="*/ 78 h 90"/>
                <a:gd name="T10" fmla="*/ 67 w 91"/>
                <a:gd name="T11" fmla="*/ 4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90">
                  <a:moveTo>
                    <a:pt x="67" y="45"/>
                  </a:moveTo>
                  <a:lnTo>
                    <a:pt x="67" y="45"/>
                  </a:lnTo>
                  <a:cubicBezTo>
                    <a:pt x="67" y="33"/>
                    <a:pt x="67" y="0"/>
                    <a:pt x="45" y="11"/>
                  </a:cubicBezTo>
                  <a:cubicBezTo>
                    <a:pt x="34" y="11"/>
                    <a:pt x="34" y="45"/>
                    <a:pt x="22" y="56"/>
                  </a:cubicBezTo>
                  <a:cubicBezTo>
                    <a:pt x="0" y="67"/>
                    <a:pt x="56" y="89"/>
                    <a:pt x="67" y="78"/>
                  </a:cubicBezTo>
                  <a:cubicBezTo>
                    <a:pt x="90" y="67"/>
                    <a:pt x="67" y="45"/>
                    <a:pt x="67" y="4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0" name="Freeform 199"/>
            <p:cNvSpPr>
              <a:spLocks noChangeArrowheads="1"/>
            </p:cNvSpPr>
            <p:nvPr/>
          </p:nvSpPr>
          <p:spPr bwMode="auto">
            <a:xfrm>
              <a:off x="7270750" y="4300538"/>
              <a:ext cx="41275" cy="39687"/>
            </a:xfrm>
            <a:custGeom>
              <a:avLst/>
              <a:gdLst>
                <a:gd name="T0" fmla="*/ 68 w 114"/>
                <a:gd name="T1" fmla="*/ 111 h 112"/>
                <a:gd name="T2" fmla="*/ 68 w 114"/>
                <a:gd name="T3" fmla="*/ 111 h 112"/>
                <a:gd name="T4" fmla="*/ 68 w 114"/>
                <a:gd name="T5" fmla="*/ 111 h 112"/>
                <a:gd name="T6" fmla="*/ 12 w 114"/>
                <a:gd name="T7" fmla="*/ 78 h 112"/>
                <a:gd name="T8" fmla="*/ 12 w 114"/>
                <a:gd name="T9" fmla="*/ 56 h 112"/>
                <a:gd name="T10" fmla="*/ 23 w 114"/>
                <a:gd name="T11" fmla="*/ 33 h 112"/>
                <a:gd name="T12" fmla="*/ 57 w 114"/>
                <a:gd name="T13" fmla="*/ 0 h 112"/>
                <a:gd name="T14" fmla="*/ 68 w 114"/>
                <a:gd name="T15" fmla="*/ 0 h 112"/>
                <a:gd name="T16" fmla="*/ 102 w 114"/>
                <a:gd name="T17" fmla="*/ 44 h 112"/>
                <a:gd name="T18" fmla="*/ 102 w 114"/>
                <a:gd name="T19" fmla="*/ 56 h 112"/>
                <a:gd name="T20" fmla="*/ 102 w 114"/>
                <a:gd name="T21" fmla="*/ 100 h 112"/>
                <a:gd name="T22" fmla="*/ 68 w 114"/>
                <a:gd name="T23" fmla="*/ 111 h 112"/>
                <a:gd name="T24" fmla="*/ 57 w 114"/>
                <a:gd name="T25" fmla="*/ 67 h 112"/>
                <a:gd name="T26" fmla="*/ 57 w 114"/>
                <a:gd name="T27" fmla="*/ 67 h 112"/>
                <a:gd name="T28" fmla="*/ 68 w 114"/>
                <a:gd name="T29" fmla="*/ 67 h 112"/>
                <a:gd name="T30" fmla="*/ 68 w 114"/>
                <a:gd name="T31" fmla="*/ 67 h 112"/>
                <a:gd name="T32" fmla="*/ 57 w 114"/>
                <a:gd name="T33" fmla="*/ 56 h 112"/>
                <a:gd name="T34" fmla="*/ 57 w 114"/>
                <a:gd name="T35" fmla="*/ 6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12">
                  <a:moveTo>
                    <a:pt x="68" y="111"/>
                  </a:moveTo>
                  <a:lnTo>
                    <a:pt x="68" y="111"/>
                  </a:lnTo>
                  <a:lnTo>
                    <a:pt x="68" y="111"/>
                  </a:lnTo>
                  <a:cubicBezTo>
                    <a:pt x="57" y="111"/>
                    <a:pt x="12" y="111"/>
                    <a:pt x="12" y="78"/>
                  </a:cubicBezTo>
                  <a:cubicBezTo>
                    <a:pt x="0" y="78"/>
                    <a:pt x="12" y="67"/>
                    <a:pt x="12" y="56"/>
                  </a:cubicBezTo>
                  <a:cubicBezTo>
                    <a:pt x="23" y="56"/>
                    <a:pt x="23" y="44"/>
                    <a:pt x="23" y="33"/>
                  </a:cubicBezTo>
                  <a:cubicBezTo>
                    <a:pt x="34" y="22"/>
                    <a:pt x="34" y="0"/>
                    <a:pt x="57" y="0"/>
                  </a:cubicBezTo>
                  <a:cubicBezTo>
                    <a:pt x="57" y="0"/>
                    <a:pt x="57" y="0"/>
                    <a:pt x="68" y="0"/>
                  </a:cubicBezTo>
                  <a:cubicBezTo>
                    <a:pt x="90" y="0"/>
                    <a:pt x="102" y="22"/>
                    <a:pt x="102" y="44"/>
                  </a:cubicBezTo>
                  <a:lnTo>
                    <a:pt x="102" y="56"/>
                  </a:lnTo>
                  <a:cubicBezTo>
                    <a:pt x="113" y="67"/>
                    <a:pt x="113" y="89"/>
                    <a:pt x="102" y="100"/>
                  </a:cubicBezTo>
                  <a:cubicBezTo>
                    <a:pt x="90" y="111"/>
                    <a:pt x="79" y="111"/>
                    <a:pt x="68" y="111"/>
                  </a:cubicBezTo>
                  <a:close/>
                  <a:moveTo>
                    <a:pt x="57" y="67"/>
                  </a:moveTo>
                  <a:lnTo>
                    <a:pt x="57" y="67"/>
                  </a:lnTo>
                  <a:cubicBezTo>
                    <a:pt x="57" y="67"/>
                    <a:pt x="57" y="67"/>
                    <a:pt x="68" y="67"/>
                  </a:cubicBezTo>
                  <a:lnTo>
                    <a:pt x="68" y="67"/>
                  </a:lnTo>
                  <a:cubicBezTo>
                    <a:pt x="68" y="67"/>
                    <a:pt x="57" y="67"/>
                    <a:pt x="57" y="56"/>
                  </a:cubicBezTo>
                  <a:cubicBezTo>
                    <a:pt x="57" y="67"/>
                    <a:pt x="57" y="67"/>
                    <a:pt x="57" y="6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1" name="Freeform 81"/>
            <p:cNvSpPr>
              <a:spLocks noChangeArrowheads="1"/>
            </p:cNvSpPr>
            <p:nvPr/>
          </p:nvSpPr>
          <p:spPr bwMode="auto">
            <a:xfrm>
              <a:off x="2506663" y="3090863"/>
              <a:ext cx="133350" cy="201612"/>
            </a:xfrm>
            <a:custGeom>
              <a:avLst/>
              <a:gdLst>
                <a:gd name="T0" fmla="*/ 90 w 371"/>
                <a:gd name="T1" fmla="*/ 213 h 561"/>
                <a:gd name="T2" fmla="*/ 90 w 371"/>
                <a:gd name="T3" fmla="*/ 213 h 561"/>
                <a:gd name="T4" fmla="*/ 90 w 371"/>
                <a:gd name="T5" fmla="*/ 89 h 561"/>
                <a:gd name="T6" fmla="*/ 112 w 371"/>
                <a:gd name="T7" fmla="*/ 11 h 561"/>
                <a:gd name="T8" fmla="*/ 57 w 371"/>
                <a:gd name="T9" fmla="*/ 112 h 561"/>
                <a:gd name="T10" fmla="*/ 23 w 371"/>
                <a:gd name="T11" fmla="*/ 179 h 561"/>
                <a:gd name="T12" fmla="*/ 34 w 371"/>
                <a:gd name="T13" fmla="*/ 213 h 561"/>
                <a:gd name="T14" fmla="*/ 101 w 371"/>
                <a:gd name="T15" fmla="*/ 313 h 561"/>
                <a:gd name="T16" fmla="*/ 146 w 371"/>
                <a:gd name="T17" fmla="*/ 380 h 561"/>
                <a:gd name="T18" fmla="*/ 224 w 371"/>
                <a:gd name="T19" fmla="*/ 425 h 561"/>
                <a:gd name="T20" fmla="*/ 359 w 371"/>
                <a:gd name="T21" fmla="*/ 538 h 561"/>
                <a:gd name="T22" fmla="*/ 348 w 371"/>
                <a:gd name="T23" fmla="*/ 482 h 561"/>
                <a:gd name="T24" fmla="*/ 258 w 371"/>
                <a:gd name="T25" fmla="*/ 414 h 561"/>
                <a:gd name="T26" fmla="*/ 180 w 371"/>
                <a:gd name="T27" fmla="*/ 347 h 561"/>
                <a:gd name="T28" fmla="*/ 146 w 371"/>
                <a:gd name="T29" fmla="*/ 280 h 561"/>
                <a:gd name="T30" fmla="*/ 90 w 371"/>
                <a:gd name="T31" fmla="*/ 213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1" h="561">
                  <a:moveTo>
                    <a:pt x="90" y="213"/>
                  </a:moveTo>
                  <a:lnTo>
                    <a:pt x="90" y="213"/>
                  </a:lnTo>
                  <a:cubicBezTo>
                    <a:pt x="79" y="201"/>
                    <a:pt x="79" y="134"/>
                    <a:pt x="90" y="89"/>
                  </a:cubicBezTo>
                  <a:cubicBezTo>
                    <a:pt x="112" y="56"/>
                    <a:pt x="124" y="22"/>
                    <a:pt x="112" y="11"/>
                  </a:cubicBezTo>
                  <a:cubicBezTo>
                    <a:pt x="101" y="0"/>
                    <a:pt x="68" y="67"/>
                    <a:pt x="57" y="112"/>
                  </a:cubicBezTo>
                  <a:cubicBezTo>
                    <a:pt x="57" y="145"/>
                    <a:pt x="34" y="168"/>
                    <a:pt x="23" y="179"/>
                  </a:cubicBezTo>
                  <a:cubicBezTo>
                    <a:pt x="0" y="201"/>
                    <a:pt x="12" y="213"/>
                    <a:pt x="34" y="213"/>
                  </a:cubicBezTo>
                  <a:cubicBezTo>
                    <a:pt x="68" y="213"/>
                    <a:pt x="101" y="291"/>
                    <a:pt x="101" y="313"/>
                  </a:cubicBezTo>
                  <a:cubicBezTo>
                    <a:pt x="101" y="336"/>
                    <a:pt x="124" y="380"/>
                    <a:pt x="146" y="380"/>
                  </a:cubicBezTo>
                  <a:cubicBezTo>
                    <a:pt x="168" y="392"/>
                    <a:pt x="191" y="425"/>
                    <a:pt x="224" y="425"/>
                  </a:cubicBezTo>
                  <a:cubicBezTo>
                    <a:pt x="258" y="425"/>
                    <a:pt x="348" y="515"/>
                    <a:pt x="359" y="538"/>
                  </a:cubicBezTo>
                  <a:cubicBezTo>
                    <a:pt x="359" y="560"/>
                    <a:pt x="370" y="493"/>
                    <a:pt x="348" y="482"/>
                  </a:cubicBezTo>
                  <a:cubicBezTo>
                    <a:pt x="314" y="459"/>
                    <a:pt x="292" y="425"/>
                    <a:pt x="258" y="414"/>
                  </a:cubicBezTo>
                  <a:cubicBezTo>
                    <a:pt x="236" y="403"/>
                    <a:pt x="213" y="358"/>
                    <a:pt x="180" y="347"/>
                  </a:cubicBezTo>
                  <a:cubicBezTo>
                    <a:pt x="146" y="347"/>
                    <a:pt x="168" y="291"/>
                    <a:pt x="146" y="280"/>
                  </a:cubicBezTo>
                  <a:cubicBezTo>
                    <a:pt x="124" y="280"/>
                    <a:pt x="101" y="224"/>
                    <a:pt x="90" y="2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2" name="Freeform 82"/>
            <p:cNvSpPr>
              <a:spLocks noChangeArrowheads="1"/>
            </p:cNvSpPr>
            <p:nvPr/>
          </p:nvSpPr>
          <p:spPr bwMode="auto">
            <a:xfrm>
              <a:off x="2501900" y="3087688"/>
              <a:ext cx="141288" cy="209550"/>
            </a:xfrm>
            <a:custGeom>
              <a:avLst/>
              <a:gdLst>
                <a:gd name="T0" fmla="*/ 370 w 393"/>
                <a:gd name="T1" fmla="*/ 582 h 583"/>
                <a:gd name="T2" fmla="*/ 370 w 393"/>
                <a:gd name="T3" fmla="*/ 582 h 583"/>
                <a:gd name="T4" fmla="*/ 370 w 393"/>
                <a:gd name="T5" fmla="*/ 582 h 583"/>
                <a:gd name="T6" fmla="*/ 348 w 393"/>
                <a:gd name="T7" fmla="*/ 560 h 583"/>
                <a:gd name="T8" fmla="*/ 235 w 393"/>
                <a:gd name="T9" fmla="*/ 459 h 583"/>
                <a:gd name="T10" fmla="*/ 168 w 393"/>
                <a:gd name="T11" fmla="*/ 425 h 583"/>
                <a:gd name="T12" fmla="*/ 157 w 393"/>
                <a:gd name="T13" fmla="*/ 414 h 583"/>
                <a:gd name="T14" fmla="*/ 90 w 393"/>
                <a:gd name="T15" fmla="*/ 324 h 583"/>
                <a:gd name="T16" fmla="*/ 45 w 393"/>
                <a:gd name="T17" fmla="*/ 246 h 583"/>
                <a:gd name="T18" fmla="*/ 45 w 393"/>
                <a:gd name="T19" fmla="*/ 246 h 583"/>
                <a:gd name="T20" fmla="*/ 0 w 393"/>
                <a:gd name="T21" fmla="*/ 224 h 583"/>
                <a:gd name="T22" fmla="*/ 23 w 393"/>
                <a:gd name="T23" fmla="*/ 179 h 583"/>
                <a:gd name="T24" fmla="*/ 56 w 393"/>
                <a:gd name="T25" fmla="*/ 111 h 583"/>
                <a:gd name="T26" fmla="*/ 123 w 393"/>
                <a:gd name="T27" fmla="*/ 0 h 583"/>
                <a:gd name="T28" fmla="*/ 135 w 393"/>
                <a:gd name="T29" fmla="*/ 0 h 583"/>
                <a:gd name="T30" fmla="*/ 135 w 393"/>
                <a:gd name="T31" fmla="*/ 100 h 583"/>
                <a:gd name="T32" fmla="*/ 123 w 393"/>
                <a:gd name="T33" fmla="*/ 111 h 583"/>
                <a:gd name="T34" fmla="*/ 123 w 393"/>
                <a:gd name="T35" fmla="*/ 212 h 583"/>
                <a:gd name="T36" fmla="*/ 135 w 393"/>
                <a:gd name="T37" fmla="*/ 235 h 583"/>
                <a:gd name="T38" fmla="*/ 168 w 393"/>
                <a:gd name="T39" fmla="*/ 280 h 583"/>
                <a:gd name="T40" fmla="*/ 191 w 393"/>
                <a:gd name="T41" fmla="*/ 324 h 583"/>
                <a:gd name="T42" fmla="*/ 191 w 393"/>
                <a:gd name="T43" fmla="*/ 336 h 583"/>
                <a:gd name="T44" fmla="*/ 191 w 393"/>
                <a:gd name="T45" fmla="*/ 336 h 583"/>
                <a:gd name="T46" fmla="*/ 258 w 393"/>
                <a:gd name="T47" fmla="*/ 380 h 583"/>
                <a:gd name="T48" fmla="*/ 280 w 393"/>
                <a:gd name="T49" fmla="*/ 403 h 583"/>
                <a:gd name="T50" fmla="*/ 348 w 393"/>
                <a:gd name="T51" fmla="*/ 448 h 583"/>
                <a:gd name="T52" fmla="*/ 370 w 393"/>
                <a:gd name="T53" fmla="*/ 470 h 583"/>
                <a:gd name="T54" fmla="*/ 392 w 393"/>
                <a:gd name="T55" fmla="*/ 560 h 583"/>
                <a:gd name="T56" fmla="*/ 370 w 393"/>
                <a:gd name="T57" fmla="*/ 582 h 583"/>
                <a:gd name="T58" fmla="*/ 179 w 393"/>
                <a:gd name="T59" fmla="*/ 380 h 583"/>
                <a:gd name="T60" fmla="*/ 179 w 393"/>
                <a:gd name="T61" fmla="*/ 380 h 583"/>
                <a:gd name="T62" fmla="*/ 202 w 393"/>
                <a:gd name="T63" fmla="*/ 391 h 583"/>
                <a:gd name="T64" fmla="*/ 224 w 393"/>
                <a:gd name="T65" fmla="*/ 414 h 583"/>
                <a:gd name="T66" fmla="*/ 191 w 393"/>
                <a:gd name="T67" fmla="*/ 380 h 583"/>
                <a:gd name="T68" fmla="*/ 179 w 393"/>
                <a:gd name="T69" fmla="*/ 380 h 583"/>
                <a:gd name="T70" fmla="*/ 123 w 393"/>
                <a:gd name="T71" fmla="*/ 291 h 583"/>
                <a:gd name="T72" fmla="*/ 123 w 393"/>
                <a:gd name="T73" fmla="*/ 291 h 583"/>
                <a:gd name="T74" fmla="*/ 135 w 393"/>
                <a:gd name="T75" fmla="*/ 324 h 583"/>
                <a:gd name="T76" fmla="*/ 157 w 393"/>
                <a:gd name="T77" fmla="*/ 369 h 583"/>
                <a:gd name="T78" fmla="*/ 146 w 393"/>
                <a:gd name="T79" fmla="*/ 324 h 583"/>
                <a:gd name="T80" fmla="*/ 146 w 393"/>
                <a:gd name="T81" fmla="*/ 313 h 583"/>
                <a:gd name="T82" fmla="*/ 123 w 393"/>
                <a:gd name="T83" fmla="*/ 291 h 583"/>
                <a:gd name="T84" fmla="*/ 56 w 393"/>
                <a:gd name="T85" fmla="*/ 201 h 583"/>
                <a:gd name="T86" fmla="*/ 56 w 393"/>
                <a:gd name="T87" fmla="*/ 201 h 583"/>
                <a:gd name="T88" fmla="*/ 79 w 393"/>
                <a:gd name="T89" fmla="*/ 212 h 583"/>
                <a:gd name="T90" fmla="*/ 68 w 393"/>
                <a:gd name="T91" fmla="*/ 179 h 583"/>
                <a:gd name="T92" fmla="*/ 56 w 393"/>
                <a:gd name="T93" fmla="*/ 201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3" h="583">
                  <a:moveTo>
                    <a:pt x="370" y="582"/>
                  </a:moveTo>
                  <a:lnTo>
                    <a:pt x="370" y="582"/>
                  </a:lnTo>
                  <a:lnTo>
                    <a:pt x="370" y="582"/>
                  </a:lnTo>
                  <a:cubicBezTo>
                    <a:pt x="359" y="582"/>
                    <a:pt x="348" y="571"/>
                    <a:pt x="348" y="560"/>
                  </a:cubicBezTo>
                  <a:cubicBezTo>
                    <a:pt x="337" y="537"/>
                    <a:pt x="258" y="459"/>
                    <a:pt x="235" y="459"/>
                  </a:cubicBezTo>
                  <a:cubicBezTo>
                    <a:pt x="213" y="459"/>
                    <a:pt x="191" y="436"/>
                    <a:pt x="168" y="425"/>
                  </a:cubicBezTo>
                  <a:lnTo>
                    <a:pt x="157" y="414"/>
                  </a:lnTo>
                  <a:cubicBezTo>
                    <a:pt x="123" y="403"/>
                    <a:pt x="90" y="358"/>
                    <a:pt x="90" y="324"/>
                  </a:cubicBezTo>
                  <a:cubicBezTo>
                    <a:pt x="90" y="313"/>
                    <a:pt x="68" y="257"/>
                    <a:pt x="45" y="246"/>
                  </a:cubicBezTo>
                  <a:lnTo>
                    <a:pt x="45" y="246"/>
                  </a:lnTo>
                  <a:cubicBezTo>
                    <a:pt x="23" y="246"/>
                    <a:pt x="11" y="235"/>
                    <a:pt x="0" y="224"/>
                  </a:cubicBezTo>
                  <a:cubicBezTo>
                    <a:pt x="0" y="201"/>
                    <a:pt x="0" y="190"/>
                    <a:pt x="23" y="179"/>
                  </a:cubicBezTo>
                  <a:cubicBezTo>
                    <a:pt x="34" y="167"/>
                    <a:pt x="45" y="145"/>
                    <a:pt x="56" y="111"/>
                  </a:cubicBezTo>
                  <a:cubicBezTo>
                    <a:pt x="56" y="111"/>
                    <a:pt x="79" y="0"/>
                    <a:pt x="123" y="0"/>
                  </a:cubicBezTo>
                  <a:lnTo>
                    <a:pt x="135" y="0"/>
                  </a:lnTo>
                  <a:cubicBezTo>
                    <a:pt x="157" y="22"/>
                    <a:pt x="146" y="55"/>
                    <a:pt x="135" y="100"/>
                  </a:cubicBezTo>
                  <a:cubicBezTo>
                    <a:pt x="123" y="100"/>
                    <a:pt x="123" y="111"/>
                    <a:pt x="123" y="111"/>
                  </a:cubicBezTo>
                  <a:cubicBezTo>
                    <a:pt x="112" y="145"/>
                    <a:pt x="112" y="201"/>
                    <a:pt x="123" y="212"/>
                  </a:cubicBezTo>
                  <a:cubicBezTo>
                    <a:pt x="123" y="212"/>
                    <a:pt x="135" y="224"/>
                    <a:pt x="135" y="235"/>
                  </a:cubicBezTo>
                  <a:cubicBezTo>
                    <a:pt x="146" y="246"/>
                    <a:pt x="157" y="268"/>
                    <a:pt x="168" y="280"/>
                  </a:cubicBezTo>
                  <a:cubicBezTo>
                    <a:pt x="191" y="280"/>
                    <a:pt x="191" y="313"/>
                    <a:pt x="191" y="324"/>
                  </a:cubicBezTo>
                  <a:lnTo>
                    <a:pt x="191" y="336"/>
                  </a:lnTo>
                  <a:lnTo>
                    <a:pt x="191" y="336"/>
                  </a:lnTo>
                  <a:cubicBezTo>
                    <a:pt x="224" y="347"/>
                    <a:pt x="235" y="358"/>
                    <a:pt x="258" y="380"/>
                  </a:cubicBezTo>
                  <a:cubicBezTo>
                    <a:pt x="258" y="391"/>
                    <a:pt x="269" y="403"/>
                    <a:pt x="280" y="403"/>
                  </a:cubicBezTo>
                  <a:cubicBezTo>
                    <a:pt x="303" y="414"/>
                    <a:pt x="325" y="436"/>
                    <a:pt x="348" y="448"/>
                  </a:cubicBezTo>
                  <a:cubicBezTo>
                    <a:pt x="348" y="459"/>
                    <a:pt x="359" y="470"/>
                    <a:pt x="370" y="470"/>
                  </a:cubicBezTo>
                  <a:cubicBezTo>
                    <a:pt x="392" y="493"/>
                    <a:pt x="392" y="537"/>
                    <a:pt x="392" y="560"/>
                  </a:cubicBezTo>
                  <a:cubicBezTo>
                    <a:pt x="381" y="571"/>
                    <a:pt x="381" y="582"/>
                    <a:pt x="370" y="582"/>
                  </a:cubicBezTo>
                  <a:close/>
                  <a:moveTo>
                    <a:pt x="179" y="380"/>
                  </a:moveTo>
                  <a:lnTo>
                    <a:pt x="179" y="380"/>
                  </a:lnTo>
                  <a:cubicBezTo>
                    <a:pt x="191" y="380"/>
                    <a:pt x="191" y="391"/>
                    <a:pt x="202" y="391"/>
                  </a:cubicBezTo>
                  <a:cubicBezTo>
                    <a:pt x="202" y="403"/>
                    <a:pt x="213" y="403"/>
                    <a:pt x="224" y="414"/>
                  </a:cubicBezTo>
                  <a:cubicBezTo>
                    <a:pt x="213" y="391"/>
                    <a:pt x="202" y="380"/>
                    <a:pt x="191" y="380"/>
                  </a:cubicBezTo>
                  <a:cubicBezTo>
                    <a:pt x="179" y="380"/>
                    <a:pt x="179" y="380"/>
                    <a:pt x="179" y="380"/>
                  </a:cubicBezTo>
                  <a:close/>
                  <a:moveTo>
                    <a:pt x="123" y="291"/>
                  </a:moveTo>
                  <a:lnTo>
                    <a:pt x="123" y="291"/>
                  </a:lnTo>
                  <a:cubicBezTo>
                    <a:pt x="123" y="302"/>
                    <a:pt x="135" y="324"/>
                    <a:pt x="135" y="324"/>
                  </a:cubicBezTo>
                  <a:cubicBezTo>
                    <a:pt x="135" y="336"/>
                    <a:pt x="146" y="358"/>
                    <a:pt x="157" y="369"/>
                  </a:cubicBezTo>
                  <a:cubicBezTo>
                    <a:pt x="146" y="358"/>
                    <a:pt x="146" y="336"/>
                    <a:pt x="146" y="324"/>
                  </a:cubicBezTo>
                  <a:lnTo>
                    <a:pt x="146" y="313"/>
                  </a:lnTo>
                  <a:cubicBezTo>
                    <a:pt x="135" y="313"/>
                    <a:pt x="135" y="302"/>
                    <a:pt x="123" y="291"/>
                  </a:cubicBezTo>
                  <a:close/>
                  <a:moveTo>
                    <a:pt x="56" y="201"/>
                  </a:moveTo>
                  <a:lnTo>
                    <a:pt x="56" y="201"/>
                  </a:lnTo>
                  <a:cubicBezTo>
                    <a:pt x="68" y="201"/>
                    <a:pt x="68" y="201"/>
                    <a:pt x="79" y="212"/>
                  </a:cubicBezTo>
                  <a:cubicBezTo>
                    <a:pt x="79" y="201"/>
                    <a:pt x="68" y="190"/>
                    <a:pt x="68" y="179"/>
                  </a:cubicBezTo>
                  <a:cubicBezTo>
                    <a:pt x="68" y="190"/>
                    <a:pt x="56" y="201"/>
                    <a:pt x="56" y="20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3" name="Freeform 83"/>
            <p:cNvSpPr>
              <a:spLocks noChangeArrowheads="1"/>
            </p:cNvSpPr>
            <p:nvPr/>
          </p:nvSpPr>
          <p:spPr bwMode="auto">
            <a:xfrm>
              <a:off x="2651125" y="3271838"/>
              <a:ext cx="36513" cy="20637"/>
            </a:xfrm>
            <a:custGeom>
              <a:avLst/>
              <a:gdLst>
                <a:gd name="T0" fmla="*/ 78 w 102"/>
                <a:gd name="T1" fmla="*/ 22 h 57"/>
                <a:gd name="T2" fmla="*/ 78 w 102"/>
                <a:gd name="T3" fmla="*/ 22 h 57"/>
                <a:gd name="T4" fmla="*/ 11 w 102"/>
                <a:gd name="T5" fmla="*/ 0 h 57"/>
                <a:gd name="T6" fmla="*/ 45 w 102"/>
                <a:gd name="T7" fmla="*/ 34 h 57"/>
                <a:gd name="T8" fmla="*/ 78 w 102"/>
                <a:gd name="T9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7">
                  <a:moveTo>
                    <a:pt x="78" y="22"/>
                  </a:moveTo>
                  <a:lnTo>
                    <a:pt x="78" y="22"/>
                  </a:lnTo>
                  <a:cubicBezTo>
                    <a:pt x="67" y="11"/>
                    <a:pt x="22" y="0"/>
                    <a:pt x="11" y="0"/>
                  </a:cubicBezTo>
                  <a:cubicBezTo>
                    <a:pt x="0" y="11"/>
                    <a:pt x="22" y="11"/>
                    <a:pt x="45" y="34"/>
                  </a:cubicBezTo>
                  <a:cubicBezTo>
                    <a:pt x="67" y="56"/>
                    <a:pt x="101" y="45"/>
                    <a:pt x="78" y="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4" name="Freeform 84"/>
            <p:cNvSpPr>
              <a:spLocks noChangeArrowheads="1"/>
            </p:cNvSpPr>
            <p:nvPr/>
          </p:nvSpPr>
          <p:spPr bwMode="auto">
            <a:xfrm>
              <a:off x="2647950" y="3263900"/>
              <a:ext cx="44450" cy="31750"/>
            </a:xfrm>
            <a:custGeom>
              <a:avLst/>
              <a:gdLst>
                <a:gd name="T0" fmla="*/ 78 w 124"/>
                <a:gd name="T1" fmla="*/ 89 h 90"/>
                <a:gd name="T2" fmla="*/ 78 w 124"/>
                <a:gd name="T3" fmla="*/ 89 h 90"/>
                <a:gd name="T4" fmla="*/ 78 w 124"/>
                <a:gd name="T5" fmla="*/ 89 h 90"/>
                <a:gd name="T6" fmla="*/ 44 w 124"/>
                <a:gd name="T7" fmla="*/ 78 h 90"/>
                <a:gd name="T8" fmla="*/ 22 w 124"/>
                <a:gd name="T9" fmla="*/ 56 h 90"/>
                <a:gd name="T10" fmla="*/ 0 w 124"/>
                <a:gd name="T11" fmla="*/ 33 h 90"/>
                <a:gd name="T12" fmla="*/ 11 w 124"/>
                <a:gd name="T13" fmla="*/ 11 h 90"/>
                <a:gd name="T14" fmla="*/ 33 w 124"/>
                <a:gd name="T15" fmla="*/ 0 h 90"/>
                <a:gd name="T16" fmla="*/ 100 w 124"/>
                <a:gd name="T17" fmla="*/ 22 h 90"/>
                <a:gd name="T18" fmla="*/ 112 w 124"/>
                <a:gd name="T19" fmla="*/ 67 h 90"/>
                <a:gd name="T20" fmla="*/ 78 w 124"/>
                <a:gd name="T21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78" y="89"/>
                  </a:moveTo>
                  <a:lnTo>
                    <a:pt x="78" y="89"/>
                  </a:lnTo>
                  <a:lnTo>
                    <a:pt x="78" y="89"/>
                  </a:lnTo>
                  <a:cubicBezTo>
                    <a:pt x="67" y="89"/>
                    <a:pt x="56" y="89"/>
                    <a:pt x="44" y="78"/>
                  </a:cubicBezTo>
                  <a:cubicBezTo>
                    <a:pt x="33" y="67"/>
                    <a:pt x="22" y="67"/>
                    <a:pt x="22" y="56"/>
                  </a:cubicBezTo>
                  <a:cubicBezTo>
                    <a:pt x="11" y="56"/>
                    <a:pt x="0" y="44"/>
                    <a:pt x="0" y="33"/>
                  </a:cubicBezTo>
                  <a:cubicBezTo>
                    <a:pt x="0" y="33"/>
                    <a:pt x="0" y="22"/>
                    <a:pt x="11" y="11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56" y="0"/>
                    <a:pt x="89" y="11"/>
                    <a:pt x="100" y="22"/>
                  </a:cubicBezTo>
                  <a:cubicBezTo>
                    <a:pt x="123" y="44"/>
                    <a:pt x="112" y="67"/>
                    <a:pt x="112" y="67"/>
                  </a:cubicBezTo>
                  <a:cubicBezTo>
                    <a:pt x="112" y="78"/>
                    <a:pt x="89" y="89"/>
                    <a:pt x="78" y="8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5" name="Freeform 85"/>
            <p:cNvSpPr>
              <a:spLocks noChangeArrowheads="1"/>
            </p:cNvSpPr>
            <p:nvPr/>
          </p:nvSpPr>
          <p:spPr bwMode="auto">
            <a:xfrm>
              <a:off x="2873375" y="3098800"/>
              <a:ext cx="49213" cy="69850"/>
            </a:xfrm>
            <a:custGeom>
              <a:avLst/>
              <a:gdLst>
                <a:gd name="T0" fmla="*/ 79 w 136"/>
                <a:gd name="T1" fmla="*/ 56 h 192"/>
                <a:gd name="T2" fmla="*/ 79 w 136"/>
                <a:gd name="T3" fmla="*/ 56 h 192"/>
                <a:gd name="T4" fmla="*/ 34 w 136"/>
                <a:gd name="T5" fmla="*/ 22 h 192"/>
                <a:gd name="T6" fmla="*/ 34 w 136"/>
                <a:gd name="T7" fmla="*/ 56 h 192"/>
                <a:gd name="T8" fmla="*/ 90 w 136"/>
                <a:gd name="T9" fmla="*/ 157 h 192"/>
                <a:gd name="T10" fmla="*/ 124 w 136"/>
                <a:gd name="T11" fmla="*/ 134 h 192"/>
                <a:gd name="T12" fmla="*/ 79 w 136"/>
                <a:gd name="T13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92">
                  <a:moveTo>
                    <a:pt x="79" y="56"/>
                  </a:moveTo>
                  <a:lnTo>
                    <a:pt x="79" y="56"/>
                  </a:lnTo>
                  <a:cubicBezTo>
                    <a:pt x="45" y="56"/>
                    <a:pt x="45" y="34"/>
                    <a:pt x="34" y="22"/>
                  </a:cubicBezTo>
                  <a:cubicBezTo>
                    <a:pt x="23" y="0"/>
                    <a:pt x="0" y="34"/>
                    <a:pt x="34" y="56"/>
                  </a:cubicBezTo>
                  <a:cubicBezTo>
                    <a:pt x="56" y="90"/>
                    <a:pt x="90" y="134"/>
                    <a:pt x="90" y="157"/>
                  </a:cubicBezTo>
                  <a:cubicBezTo>
                    <a:pt x="90" y="179"/>
                    <a:pt x="135" y="191"/>
                    <a:pt x="124" y="134"/>
                  </a:cubicBezTo>
                  <a:cubicBezTo>
                    <a:pt x="124" y="78"/>
                    <a:pt x="90" y="67"/>
                    <a:pt x="79" y="5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6" name="Freeform 86"/>
            <p:cNvSpPr>
              <a:spLocks noChangeArrowheads="1"/>
            </p:cNvSpPr>
            <p:nvPr/>
          </p:nvSpPr>
          <p:spPr bwMode="auto">
            <a:xfrm>
              <a:off x="2868613" y="3095625"/>
              <a:ext cx="57150" cy="77788"/>
            </a:xfrm>
            <a:custGeom>
              <a:avLst/>
              <a:gdLst>
                <a:gd name="T0" fmla="*/ 123 w 158"/>
                <a:gd name="T1" fmla="*/ 213 h 214"/>
                <a:gd name="T2" fmla="*/ 123 w 158"/>
                <a:gd name="T3" fmla="*/ 213 h 214"/>
                <a:gd name="T4" fmla="*/ 123 w 158"/>
                <a:gd name="T5" fmla="*/ 213 h 214"/>
                <a:gd name="T6" fmla="*/ 79 w 158"/>
                <a:gd name="T7" fmla="*/ 168 h 214"/>
                <a:gd name="T8" fmla="*/ 22 w 158"/>
                <a:gd name="T9" fmla="*/ 89 h 214"/>
                <a:gd name="T10" fmla="*/ 11 w 158"/>
                <a:gd name="T11" fmla="*/ 22 h 214"/>
                <a:gd name="T12" fmla="*/ 34 w 158"/>
                <a:gd name="T13" fmla="*/ 0 h 214"/>
                <a:gd name="T14" fmla="*/ 67 w 158"/>
                <a:gd name="T15" fmla="*/ 22 h 214"/>
                <a:gd name="T16" fmla="*/ 67 w 158"/>
                <a:gd name="T17" fmla="*/ 33 h 214"/>
                <a:gd name="T18" fmla="*/ 90 w 158"/>
                <a:gd name="T19" fmla="*/ 45 h 214"/>
                <a:gd name="T20" fmla="*/ 157 w 158"/>
                <a:gd name="T21" fmla="*/ 145 h 214"/>
                <a:gd name="T22" fmla="*/ 146 w 158"/>
                <a:gd name="T23" fmla="*/ 190 h 214"/>
                <a:gd name="T24" fmla="*/ 123 w 158"/>
                <a:gd name="T25" fmla="*/ 213 h 214"/>
                <a:gd name="T26" fmla="*/ 101 w 158"/>
                <a:gd name="T27" fmla="*/ 101 h 214"/>
                <a:gd name="T28" fmla="*/ 101 w 158"/>
                <a:gd name="T29" fmla="*/ 101 h 214"/>
                <a:gd name="T30" fmla="*/ 101 w 158"/>
                <a:gd name="T31" fmla="*/ 123 h 214"/>
                <a:gd name="T32" fmla="*/ 101 w 158"/>
                <a:gd name="T33" fmla="*/ 10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214">
                  <a:moveTo>
                    <a:pt x="123" y="213"/>
                  </a:moveTo>
                  <a:lnTo>
                    <a:pt x="123" y="213"/>
                  </a:lnTo>
                  <a:lnTo>
                    <a:pt x="123" y="213"/>
                  </a:lnTo>
                  <a:cubicBezTo>
                    <a:pt x="101" y="213"/>
                    <a:pt x="79" y="190"/>
                    <a:pt x="79" y="168"/>
                  </a:cubicBezTo>
                  <a:cubicBezTo>
                    <a:pt x="79" y="145"/>
                    <a:pt x="56" y="112"/>
                    <a:pt x="22" y="89"/>
                  </a:cubicBezTo>
                  <a:cubicBezTo>
                    <a:pt x="0" y="67"/>
                    <a:pt x="0" y="45"/>
                    <a:pt x="11" y="22"/>
                  </a:cubicBezTo>
                  <a:cubicBezTo>
                    <a:pt x="11" y="11"/>
                    <a:pt x="22" y="0"/>
                    <a:pt x="34" y="0"/>
                  </a:cubicBezTo>
                  <a:cubicBezTo>
                    <a:pt x="45" y="0"/>
                    <a:pt x="56" y="11"/>
                    <a:pt x="67" y="22"/>
                  </a:cubicBezTo>
                  <a:lnTo>
                    <a:pt x="67" y="33"/>
                  </a:lnTo>
                  <a:cubicBezTo>
                    <a:pt x="79" y="45"/>
                    <a:pt x="79" y="45"/>
                    <a:pt x="90" y="45"/>
                  </a:cubicBezTo>
                  <a:cubicBezTo>
                    <a:pt x="112" y="56"/>
                    <a:pt x="146" y="78"/>
                    <a:pt x="157" y="145"/>
                  </a:cubicBezTo>
                  <a:cubicBezTo>
                    <a:pt x="157" y="168"/>
                    <a:pt x="157" y="179"/>
                    <a:pt x="146" y="190"/>
                  </a:cubicBezTo>
                  <a:cubicBezTo>
                    <a:pt x="135" y="202"/>
                    <a:pt x="135" y="213"/>
                    <a:pt x="123" y="213"/>
                  </a:cubicBezTo>
                  <a:close/>
                  <a:moveTo>
                    <a:pt x="101" y="101"/>
                  </a:moveTo>
                  <a:lnTo>
                    <a:pt x="101" y="101"/>
                  </a:lnTo>
                  <a:cubicBezTo>
                    <a:pt x="101" y="112"/>
                    <a:pt x="101" y="112"/>
                    <a:pt x="101" y="123"/>
                  </a:cubicBezTo>
                  <a:cubicBezTo>
                    <a:pt x="101" y="112"/>
                    <a:pt x="101" y="101"/>
                    <a:pt x="101" y="10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7" name="Freeform 87"/>
            <p:cNvSpPr>
              <a:spLocks noChangeArrowheads="1"/>
            </p:cNvSpPr>
            <p:nvPr/>
          </p:nvSpPr>
          <p:spPr bwMode="auto">
            <a:xfrm>
              <a:off x="2873375" y="3049588"/>
              <a:ext cx="25400" cy="25400"/>
            </a:xfrm>
            <a:custGeom>
              <a:avLst/>
              <a:gdLst>
                <a:gd name="T0" fmla="*/ 23 w 69"/>
                <a:gd name="T1" fmla="*/ 68 h 69"/>
                <a:gd name="T2" fmla="*/ 23 w 69"/>
                <a:gd name="T3" fmla="*/ 68 h 69"/>
                <a:gd name="T4" fmla="*/ 11 w 69"/>
                <a:gd name="T5" fmla="*/ 34 h 69"/>
                <a:gd name="T6" fmla="*/ 23 w 69"/>
                <a:gd name="T7" fmla="*/ 0 h 69"/>
                <a:gd name="T8" fmla="*/ 56 w 69"/>
                <a:gd name="T9" fmla="*/ 34 h 69"/>
                <a:gd name="T10" fmla="*/ 23 w 69"/>
                <a:gd name="T11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69">
                  <a:moveTo>
                    <a:pt x="23" y="68"/>
                  </a:moveTo>
                  <a:lnTo>
                    <a:pt x="23" y="68"/>
                  </a:lnTo>
                  <a:cubicBezTo>
                    <a:pt x="11" y="68"/>
                    <a:pt x="23" y="45"/>
                    <a:pt x="11" y="34"/>
                  </a:cubicBezTo>
                  <a:cubicBezTo>
                    <a:pt x="11" y="23"/>
                    <a:pt x="0" y="0"/>
                    <a:pt x="23" y="0"/>
                  </a:cubicBezTo>
                  <a:cubicBezTo>
                    <a:pt x="34" y="0"/>
                    <a:pt x="45" y="23"/>
                    <a:pt x="56" y="34"/>
                  </a:cubicBezTo>
                  <a:cubicBezTo>
                    <a:pt x="68" y="45"/>
                    <a:pt x="45" y="68"/>
                    <a:pt x="23" y="6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8" name="Freeform 88"/>
            <p:cNvSpPr>
              <a:spLocks noChangeArrowheads="1"/>
            </p:cNvSpPr>
            <p:nvPr/>
          </p:nvSpPr>
          <p:spPr bwMode="auto">
            <a:xfrm>
              <a:off x="2865438" y="3041650"/>
              <a:ext cx="36512" cy="41275"/>
            </a:xfrm>
            <a:custGeom>
              <a:avLst/>
              <a:gdLst>
                <a:gd name="T0" fmla="*/ 45 w 102"/>
                <a:gd name="T1" fmla="*/ 112 h 113"/>
                <a:gd name="T2" fmla="*/ 45 w 102"/>
                <a:gd name="T3" fmla="*/ 112 h 113"/>
                <a:gd name="T4" fmla="*/ 22 w 102"/>
                <a:gd name="T5" fmla="*/ 101 h 113"/>
                <a:gd name="T6" fmla="*/ 11 w 102"/>
                <a:gd name="T7" fmla="*/ 67 h 113"/>
                <a:gd name="T8" fmla="*/ 11 w 102"/>
                <a:gd name="T9" fmla="*/ 67 h 113"/>
                <a:gd name="T10" fmla="*/ 11 w 102"/>
                <a:gd name="T11" fmla="*/ 11 h 113"/>
                <a:gd name="T12" fmla="*/ 45 w 102"/>
                <a:gd name="T13" fmla="*/ 0 h 113"/>
                <a:gd name="T14" fmla="*/ 90 w 102"/>
                <a:gd name="T15" fmla="*/ 34 h 113"/>
                <a:gd name="T16" fmla="*/ 90 w 102"/>
                <a:gd name="T17" fmla="*/ 34 h 113"/>
                <a:gd name="T18" fmla="*/ 101 w 102"/>
                <a:gd name="T19" fmla="*/ 79 h 113"/>
                <a:gd name="T20" fmla="*/ 56 w 102"/>
                <a:gd name="T21" fmla="*/ 112 h 113"/>
                <a:gd name="T22" fmla="*/ 45 w 102"/>
                <a:gd name="T23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13">
                  <a:moveTo>
                    <a:pt x="45" y="112"/>
                  </a:moveTo>
                  <a:lnTo>
                    <a:pt x="45" y="112"/>
                  </a:lnTo>
                  <a:cubicBezTo>
                    <a:pt x="33" y="112"/>
                    <a:pt x="33" y="112"/>
                    <a:pt x="22" y="101"/>
                  </a:cubicBezTo>
                  <a:cubicBezTo>
                    <a:pt x="11" y="90"/>
                    <a:pt x="11" y="79"/>
                    <a:pt x="11" y="67"/>
                  </a:cubicBezTo>
                  <a:lnTo>
                    <a:pt x="11" y="67"/>
                  </a:lnTo>
                  <a:cubicBezTo>
                    <a:pt x="11" y="45"/>
                    <a:pt x="0" y="22"/>
                    <a:pt x="11" y="11"/>
                  </a:cubicBezTo>
                  <a:cubicBezTo>
                    <a:pt x="22" y="11"/>
                    <a:pt x="22" y="0"/>
                    <a:pt x="45" y="0"/>
                  </a:cubicBezTo>
                  <a:cubicBezTo>
                    <a:pt x="67" y="0"/>
                    <a:pt x="78" y="22"/>
                    <a:pt x="90" y="34"/>
                  </a:cubicBezTo>
                  <a:lnTo>
                    <a:pt x="90" y="34"/>
                  </a:lnTo>
                  <a:cubicBezTo>
                    <a:pt x="101" y="45"/>
                    <a:pt x="101" y="56"/>
                    <a:pt x="101" y="79"/>
                  </a:cubicBezTo>
                  <a:cubicBezTo>
                    <a:pt x="90" y="90"/>
                    <a:pt x="78" y="112"/>
                    <a:pt x="56" y="112"/>
                  </a:cubicBezTo>
                  <a:cubicBezTo>
                    <a:pt x="45" y="112"/>
                    <a:pt x="45" y="112"/>
                    <a:pt x="45" y="11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9" name="Freeform 89"/>
            <p:cNvSpPr>
              <a:spLocks noChangeArrowheads="1"/>
            </p:cNvSpPr>
            <p:nvPr/>
          </p:nvSpPr>
          <p:spPr bwMode="auto">
            <a:xfrm>
              <a:off x="2797175" y="2936875"/>
              <a:ext cx="33338" cy="23813"/>
            </a:xfrm>
            <a:custGeom>
              <a:avLst/>
              <a:gdLst>
                <a:gd name="T0" fmla="*/ 79 w 91"/>
                <a:gd name="T1" fmla="*/ 56 h 68"/>
                <a:gd name="T2" fmla="*/ 79 w 91"/>
                <a:gd name="T3" fmla="*/ 56 h 68"/>
                <a:gd name="T4" fmla="*/ 45 w 91"/>
                <a:gd name="T5" fmla="*/ 22 h 68"/>
                <a:gd name="T6" fmla="*/ 23 w 91"/>
                <a:gd name="T7" fmla="*/ 33 h 68"/>
                <a:gd name="T8" fmla="*/ 79 w 91"/>
                <a:gd name="T9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68">
                  <a:moveTo>
                    <a:pt x="79" y="56"/>
                  </a:moveTo>
                  <a:lnTo>
                    <a:pt x="79" y="56"/>
                  </a:lnTo>
                  <a:cubicBezTo>
                    <a:pt x="90" y="44"/>
                    <a:pt x="68" y="33"/>
                    <a:pt x="45" y="22"/>
                  </a:cubicBezTo>
                  <a:cubicBezTo>
                    <a:pt x="34" y="0"/>
                    <a:pt x="0" y="22"/>
                    <a:pt x="23" y="33"/>
                  </a:cubicBezTo>
                  <a:cubicBezTo>
                    <a:pt x="34" y="56"/>
                    <a:pt x="68" y="67"/>
                    <a:pt x="79" y="5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0" name="Freeform 90"/>
            <p:cNvSpPr>
              <a:spLocks noChangeArrowheads="1"/>
            </p:cNvSpPr>
            <p:nvPr/>
          </p:nvSpPr>
          <p:spPr bwMode="auto">
            <a:xfrm>
              <a:off x="2792413" y="2933700"/>
              <a:ext cx="41275" cy="36513"/>
            </a:xfrm>
            <a:custGeom>
              <a:avLst/>
              <a:gdLst>
                <a:gd name="T0" fmla="*/ 79 w 113"/>
                <a:gd name="T1" fmla="*/ 101 h 102"/>
                <a:gd name="T2" fmla="*/ 79 w 113"/>
                <a:gd name="T3" fmla="*/ 101 h 102"/>
                <a:gd name="T4" fmla="*/ 79 w 113"/>
                <a:gd name="T5" fmla="*/ 101 h 102"/>
                <a:gd name="T6" fmla="*/ 11 w 113"/>
                <a:gd name="T7" fmla="*/ 68 h 102"/>
                <a:gd name="T8" fmla="*/ 11 w 113"/>
                <a:gd name="T9" fmla="*/ 23 h 102"/>
                <a:gd name="T10" fmla="*/ 45 w 113"/>
                <a:gd name="T11" fmla="*/ 0 h 102"/>
                <a:gd name="T12" fmla="*/ 79 w 113"/>
                <a:gd name="T13" fmla="*/ 12 h 102"/>
                <a:gd name="T14" fmla="*/ 112 w 113"/>
                <a:gd name="T15" fmla="*/ 56 h 102"/>
                <a:gd name="T16" fmla="*/ 101 w 113"/>
                <a:gd name="T17" fmla="*/ 90 h 102"/>
                <a:gd name="T18" fmla="*/ 79 w 113"/>
                <a:gd name="T19" fmla="*/ 10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02">
                  <a:moveTo>
                    <a:pt x="79" y="101"/>
                  </a:moveTo>
                  <a:lnTo>
                    <a:pt x="79" y="101"/>
                  </a:lnTo>
                  <a:lnTo>
                    <a:pt x="79" y="101"/>
                  </a:lnTo>
                  <a:cubicBezTo>
                    <a:pt x="56" y="101"/>
                    <a:pt x="23" y="79"/>
                    <a:pt x="11" y="68"/>
                  </a:cubicBezTo>
                  <a:cubicBezTo>
                    <a:pt x="0" y="56"/>
                    <a:pt x="0" y="34"/>
                    <a:pt x="11" y="23"/>
                  </a:cubicBezTo>
                  <a:cubicBezTo>
                    <a:pt x="11" y="12"/>
                    <a:pt x="34" y="0"/>
                    <a:pt x="45" y="0"/>
                  </a:cubicBezTo>
                  <a:cubicBezTo>
                    <a:pt x="56" y="0"/>
                    <a:pt x="67" y="0"/>
                    <a:pt x="79" y="12"/>
                  </a:cubicBezTo>
                  <a:cubicBezTo>
                    <a:pt x="90" y="23"/>
                    <a:pt x="112" y="34"/>
                    <a:pt x="112" y="56"/>
                  </a:cubicBezTo>
                  <a:cubicBezTo>
                    <a:pt x="112" y="68"/>
                    <a:pt x="112" y="79"/>
                    <a:pt x="101" y="90"/>
                  </a:cubicBezTo>
                  <a:cubicBezTo>
                    <a:pt x="101" y="90"/>
                    <a:pt x="90" y="101"/>
                    <a:pt x="79" y="1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1" name="Freeform 91"/>
            <p:cNvSpPr>
              <a:spLocks noChangeArrowheads="1"/>
            </p:cNvSpPr>
            <p:nvPr/>
          </p:nvSpPr>
          <p:spPr bwMode="auto">
            <a:xfrm>
              <a:off x="2852738" y="2944813"/>
              <a:ext cx="23812" cy="33337"/>
            </a:xfrm>
            <a:custGeom>
              <a:avLst/>
              <a:gdLst>
                <a:gd name="T0" fmla="*/ 45 w 68"/>
                <a:gd name="T1" fmla="*/ 90 h 91"/>
                <a:gd name="T2" fmla="*/ 45 w 68"/>
                <a:gd name="T3" fmla="*/ 90 h 91"/>
                <a:gd name="T4" fmla="*/ 11 w 68"/>
                <a:gd name="T5" fmla="*/ 67 h 91"/>
                <a:gd name="T6" fmla="*/ 34 w 68"/>
                <a:gd name="T7" fmla="*/ 22 h 91"/>
                <a:gd name="T8" fmla="*/ 67 w 68"/>
                <a:gd name="T9" fmla="*/ 56 h 91"/>
                <a:gd name="T10" fmla="*/ 45 w 68"/>
                <a:gd name="T11" fmla="*/ 9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91">
                  <a:moveTo>
                    <a:pt x="45" y="90"/>
                  </a:moveTo>
                  <a:lnTo>
                    <a:pt x="45" y="90"/>
                  </a:lnTo>
                  <a:cubicBezTo>
                    <a:pt x="34" y="79"/>
                    <a:pt x="34" y="56"/>
                    <a:pt x="11" y="67"/>
                  </a:cubicBezTo>
                  <a:cubicBezTo>
                    <a:pt x="0" y="67"/>
                    <a:pt x="34" y="45"/>
                    <a:pt x="34" y="22"/>
                  </a:cubicBezTo>
                  <a:cubicBezTo>
                    <a:pt x="45" y="0"/>
                    <a:pt x="67" y="45"/>
                    <a:pt x="67" y="56"/>
                  </a:cubicBezTo>
                  <a:cubicBezTo>
                    <a:pt x="67" y="79"/>
                    <a:pt x="56" y="90"/>
                    <a:pt x="45" y="9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2" name="Freeform 92"/>
            <p:cNvSpPr>
              <a:spLocks noChangeArrowheads="1"/>
            </p:cNvSpPr>
            <p:nvPr/>
          </p:nvSpPr>
          <p:spPr bwMode="auto">
            <a:xfrm>
              <a:off x="2844800" y="2944813"/>
              <a:ext cx="41275" cy="41275"/>
            </a:xfrm>
            <a:custGeom>
              <a:avLst/>
              <a:gdLst>
                <a:gd name="T0" fmla="*/ 67 w 113"/>
                <a:gd name="T1" fmla="*/ 112 h 113"/>
                <a:gd name="T2" fmla="*/ 67 w 113"/>
                <a:gd name="T3" fmla="*/ 112 h 113"/>
                <a:gd name="T4" fmla="*/ 56 w 113"/>
                <a:gd name="T5" fmla="*/ 101 h 113"/>
                <a:gd name="T6" fmla="*/ 33 w 113"/>
                <a:gd name="T7" fmla="*/ 90 h 113"/>
                <a:gd name="T8" fmla="*/ 33 w 113"/>
                <a:gd name="T9" fmla="*/ 90 h 113"/>
                <a:gd name="T10" fmla="*/ 11 w 113"/>
                <a:gd name="T11" fmla="*/ 79 h 113"/>
                <a:gd name="T12" fmla="*/ 22 w 113"/>
                <a:gd name="T13" fmla="*/ 34 h 113"/>
                <a:gd name="T14" fmla="*/ 33 w 113"/>
                <a:gd name="T15" fmla="*/ 11 h 113"/>
                <a:gd name="T16" fmla="*/ 67 w 113"/>
                <a:gd name="T17" fmla="*/ 0 h 113"/>
                <a:gd name="T18" fmla="*/ 89 w 113"/>
                <a:gd name="T19" fmla="*/ 11 h 113"/>
                <a:gd name="T20" fmla="*/ 112 w 113"/>
                <a:gd name="T21" fmla="*/ 56 h 113"/>
                <a:gd name="T22" fmla="*/ 67 w 113"/>
                <a:gd name="T23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113">
                  <a:moveTo>
                    <a:pt x="67" y="112"/>
                  </a:moveTo>
                  <a:lnTo>
                    <a:pt x="67" y="112"/>
                  </a:lnTo>
                  <a:cubicBezTo>
                    <a:pt x="67" y="112"/>
                    <a:pt x="56" y="112"/>
                    <a:pt x="56" y="101"/>
                  </a:cubicBezTo>
                  <a:cubicBezTo>
                    <a:pt x="44" y="101"/>
                    <a:pt x="44" y="90"/>
                    <a:pt x="33" y="90"/>
                  </a:cubicBezTo>
                  <a:lnTo>
                    <a:pt x="33" y="90"/>
                  </a:lnTo>
                  <a:cubicBezTo>
                    <a:pt x="22" y="90"/>
                    <a:pt x="11" y="79"/>
                    <a:pt x="11" y="79"/>
                  </a:cubicBezTo>
                  <a:cubicBezTo>
                    <a:pt x="0" y="56"/>
                    <a:pt x="11" y="45"/>
                    <a:pt x="22" y="34"/>
                  </a:cubicBezTo>
                  <a:cubicBezTo>
                    <a:pt x="33" y="34"/>
                    <a:pt x="33" y="22"/>
                    <a:pt x="33" y="11"/>
                  </a:cubicBezTo>
                  <a:cubicBezTo>
                    <a:pt x="44" y="0"/>
                    <a:pt x="56" y="0"/>
                    <a:pt x="67" y="0"/>
                  </a:cubicBezTo>
                  <a:cubicBezTo>
                    <a:pt x="67" y="0"/>
                    <a:pt x="78" y="0"/>
                    <a:pt x="89" y="11"/>
                  </a:cubicBezTo>
                  <a:cubicBezTo>
                    <a:pt x="101" y="22"/>
                    <a:pt x="112" y="45"/>
                    <a:pt x="112" y="56"/>
                  </a:cubicBezTo>
                  <a:cubicBezTo>
                    <a:pt x="101" y="90"/>
                    <a:pt x="89" y="112"/>
                    <a:pt x="67" y="11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3" name="Freeform 93"/>
            <p:cNvSpPr>
              <a:spLocks noChangeArrowheads="1"/>
            </p:cNvSpPr>
            <p:nvPr/>
          </p:nvSpPr>
          <p:spPr bwMode="auto">
            <a:xfrm>
              <a:off x="2784475" y="2855913"/>
              <a:ext cx="23813" cy="52387"/>
            </a:xfrm>
            <a:custGeom>
              <a:avLst/>
              <a:gdLst>
                <a:gd name="T0" fmla="*/ 22 w 68"/>
                <a:gd name="T1" fmla="*/ 146 h 147"/>
                <a:gd name="T2" fmla="*/ 22 w 68"/>
                <a:gd name="T3" fmla="*/ 146 h 147"/>
                <a:gd name="T4" fmla="*/ 11 w 68"/>
                <a:gd name="T5" fmla="*/ 102 h 147"/>
                <a:gd name="T6" fmla="*/ 33 w 68"/>
                <a:gd name="T7" fmla="*/ 12 h 147"/>
                <a:gd name="T8" fmla="*/ 67 w 68"/>
                <a:gd name="T9" fmla="*/ 45 h 147"/>
                <a:gd name="T10" fmla="*/ 22 w 68"/>
                <a:gd name="T11" fmla="*/ 14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147">
                  <a:moveTo>
                    <a:pt x="22" y="146"/>
                  </a:moveTo>
                  <a:lnTo>
                    <a:pt x="22" y="146"/>
                  </a:lnTo>
                  <a:cubicBezTo>
                    <a:pt x="11" y="146"/>
                    <a:pt x="0" y="135"/>
                    <a:pt x="11" y="102"/>
                  </a:cubicBezTo>
                  <a:cubicBezTo>
                    <a:pt x="22" y="68"/>
                    <a:pt x="33" y="34"/>
                    <a:pt x="33" y="12"/>
                  </a:cubicBezTo>
                  <a:cubicBezTo>
                    <a:pt x="33" y="0"/>
                    <a:pt x="67" y="12"/>
                    <a:pt x="67" y="45"/>
                  </a:cubicBezTo>
                  <a:cubicBezTo>
                    <a:pt x="67" y="90"/>
                    <a:pt x="56" y="146"/>
                    <a:pt x="22" y="14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4" name="Freeform 94"/>
            <p:cNvSpPr>
              <a:spLocks noChangeArrowheads="1"/>
            </p:cNvSpPr>
            <p:nvPr/>
          </p:nvSpPr>
          <p:spPr bwMode="auto">
            <a:xfrm>
              <a:off x="2776538" y="2852738"/>
              <a:ext cx="41275" cy="65087"/>
            </a:xfrm>
            <a:custGeom>
              <a:avLst/>
              <a:gdLst>
                <a:gd name="T0" fmla="*/ 45 w 113"/>
                <a:gd name="T1" fmla="*/ 180 h 181"/>
                <a:gd name="T2" fmla="*/ 45 w 113"/>
                <a:gd name="T3" fmla="*/ 180 h 181"/>
                <a:gd name="T4" fmla="*/ 11 w 113"/>
                <a:gd name="T5" fmla="*/ 169 h 181"/>
                <a:gd name="T6" fmla="*/ 11 w 113"/>
                <a:gd name="T7" fmla="*/ 113 h 181"/>
                <a:gd name="T8" fmla="*/ 23 w 113"/>
                <a:gd name="T9" fmla="*/ 56 h 181"/>
                <a:gd name="T10" fmla="*/ 34 w 113"/>
                <a:gd name="T11" fmla="*/ 23 h 181"/>
                <a:gd name="T12" fmla="*/ 68 w 113"/>
                <a:gd name="T13" fmla="*/ 0 h 181"/>
                <a:gd name="T14" fmla="*/ 112 w 113"/>
                <a:gd name="T15" fmla="*/ 56 h 181"/>
                <a:gd name="T16" fmla="*/ 56 w 113"/>
                <a:gd name="T17" fmla="*/ 180 h 181"/>
                <a:gd name="T18" fmla="*/ 45 w 113"/>
                <a:gd name="T19" fmla="*/ 180 h 181"/>
                <a:gd name="T20" fmla="*/ 68 w 113"/>
                <a:gd name="T21" fmla="*/ 56 h 181"/>
                <a:gd name="T22" fmla="*/ 68 w 113"/>
                <a:gd name="T23" fmla="*/ 56 h 181"/>
                <a:gd name="T24" fmla="*/ 68 w 113"/>
                <a:gd name="T25" fmla="*/ 79 h 181"/>
                <a:gd name="T26" fmla="*/ 56 w 113"/>
                <a:gd name="T27" fmla="*/ 124 h 181"/>
                <a:gd name="T28" fmla="*/ 45 w 113"/>
                <a:gd name="T29" fmla="*/ 135 h 181"/>
                <a:gd name="T30" fmla="*/ 68 w 113"/>
                <a:gd name="T31" fmla="*/ 5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81">
                  <a:moveTo>
                    <a:pt x="45" y="180"/>
                  </a:moveTo>
                  <a:lnTo>
                    <a:pt x="45" y="180"/>
                  </a:lnTo>
                  <a:cubicBezTo>
                    <a:pt x="34" y="180"/>
                    <a:pt x="23" y="169"/>
                    <a:pt x="11" y="169"/>
                  </a:cubicBezTo>
                  <a:cubicBezTo>
                    <a:pt x="0" y="146"/>
                    <a:pt x="0" y="124"/>
                    <a:pt x="11" y="113"/>
                  </a:cubicBezTo>
                  <a:cubicBezTo>
                    <a:pt x="11" y="90"/>
                    <a:pt x="23" y="79"/>
                    <a:pt x="23" y="56"/>
                  </a:cubicBezTo>
                  <a:cubicBezTo>
                    <a:pt x="34" y="45"/>
                    <a:pt x="34" y="34"/>
                    <a:pt x="34" y="23"/>
                  </a:cubicBezTo>
                  <a:cubicBezTo>
                    <a:pt x="34" y="11"/>
                    <a:pt x="56" y="0"/>
                    <a:pt x="68" y="0"/>
                  </a:cubicBezTo>
                  <a:cubicBezTo>
                    <a:pt x="90" y="0"/>
                    <a:pt x="112" y="23"/>
                    <a:pt x="112" y="56"/>
                  </a:cubicBezTo>
                  <a:cubicBezTo>
                    <a:pt x="112" y="113"/>
                    <a:pt x="101" y="180"/>
                    <a:pt x="56" y="180"/>
                  </a:cubicBezTo>
                  <a:cubicBezTo>
                    <a:pt x="45" y="180"/>
                    <a:pt x="45" y="180"/>
                    <a:pt x="45" y="180"/>
                  </a:cubicBezTo>
                  <a:close/>
                  <a:moveTo>
                    <a:pt x="68" y="56"/>
                  </a:moveTo>
                  <a:lnTo>
                    <a:pt x="68" y="56"/>
                  </a:lnTo>
                  <a:cubicBezTo>
                    <a:pt x="68" y="68"/>
                    <a:pt x="68" y="68"/>
                    <a:pt x="68" y="79"/>
                  </a:cubicBezTo>
                  <a:cubicBezTo>
                    <a:pt x="68" y="90"/>
                    <a:pt x="56" y="101"/>
                    <a:pt x="56" y="124"/>
                  </a:cubicBezTo>
                  <a:cubicBezTo>
                    <a:pt x="45" y="124"/>
                    <a:pt x="45" y="135"/>
                    <a:pt x="45" y="135"/>
                  </a:cubicBezTo>
                  <a:cubicBezTo>
                    <a:pt x="56" y="135"/>
                    <a:pt x="68" y="101"/>
                    <a:pt x="68" y="5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5" name="Freeform 95"/>
            <p:cNvSpPr>
              <a:spLocks noChangeArrowheads="1"/>
            </p:cNvSpPr>
            <p:nvPr/>
          </p:nvSpPr>
          <p:spPr bwMode="auto">
            <a:xfrm>
              <a:off x="2949575" y="3235325"/>
              <a:ext cx="28575" cy="57150"/>
            </a:xfrm>
            <a:custGeom>
              <a:avLst/>
              <a:gdLst>
                <a:gd name="T0" fmla="*/ 56 w 80"/>
                <a:gd name="T1" fmla="*/ 45 h 158"/>
                <a:gd name="T2" fmla="*/ 56 w 80"/>
                <a:gd name="T3" fmla="*/ 45 h 158"/>
                <a:gd name="T4" fmla="*/ 22 w 80"/>
                <a:gd name="T5" fmla="*/ 0 h 158"/>
                <a:gd name="T6" fmla="*/ 0 w 80"/>
                <a:gd name="T7" fmla="*/ 56 h 158"/>
                <a:gd name="T8" fmla="*/ 22 w 80"/>
                <a:gd name="T9" fmla="*/ 157 h 158"/>
                <a:gd name="T10" fmla="*/ 67 w 80"/>
                <a:gd name="T11" fmla="*/ 90 h 158"/>
                <a:gd name="T12" fmla="*/ 56 w 80"/>
                <a:gd name="T13" fmla="*/ 4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58">
                  <a:moveTo>
                    <a:pt x="56" y="45"/>
                  </a:moveTo>
                  <a:lnTo>
                    <a:pt x="56" y="45"/>
                  </a:lnTo>
                  <a:cubicBezTo>
                    <a:pt x="34" y="22"/>
                    <a:pt x="34" y="11"/>
                    <a:pt x="22" y="0"/>
                  </a:cubicBezTo>
                  <a:cubicBezTo>
                    <a:pt x="0" y="0"/>
                    <a:pt x="0" y="22"/>
                    <a:pt x="0" y="56"/>
                  </a:cubicBezTo>
                  <a:cubicBezTo>
                    <a:pt x="11" y="79"/>
                    <a:pt x="0" y="157"/>
                    <a:pt x="22" y="157"/>
                  </a:cubicBezTo>
                  <a:cubicBezTo>
                    <a:pt x="45" y="146"/>
                    <a:pt x="45" y="112"/>
                    <a:pt x="67" y="90"/>
                  </a:cubicBezTo>
                  <a:cubicBezTo>
                    <a:pt x="79" y="67"/>
                    <a:pt x="56" y="56"/>
                    <a:pt x="56" y="4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6" name="Freeform 96"/>
            <p:cNvSpPr>
              <a:spLocks noChangeArrowheads="1"/>
            </p:cNvSpPr>
            <p:nvPr/>
          </p:nvSpPr>
          <p:spPr bwMode="auto">
            <a:xfrm>
              <a:off x="2941638" y="3227388"/>
              <a:ext cx="44450" cy="73025"/>
            </a:xfrm>
            <a:custGeom>
              <a:avLst/>
              <a:gdLst>
                <a:gd name="T0" fmla="*/ 44 w 124"/>
                <a:gd name="T1" fmla="*/ 202 h 203"/>
                <a:gd name="T2" fmla="*/ 44 w 124"/>
                <a:gd name="T3" fmla="*/ 202 h 203"/>
                <a:gd name="T4" fmla="*/ 44 w 124"/>
                <a:gd name="T5" fmla="*/ 202 h 203"/>
                <a:gd name="T6" fmla="*/ 11 w 124"/>
                <a:gd name="T7" fmla="*/ 113 h 203"/>
                <a:gd name="T8" fmla="*/ 11 w 124"/>
                <a:gd name="T9" fmla="*/ 79 h 203"/>
                <a:gd name="T10" fmla="*/ 11 w 124"/>
                <a:gd name="T11" fmla="*/ 12 h 203"/>
                <a:gd name="T12" fmla="*/ 44 w 124"/>
                <a:gd name="T13" fmla="*/ 0 h 203"/>
                <a:gd name="T14" fmla="*/ 78 w 124"/>
                <a:gd name="T15" fmla="*/ 34 h 203"/>
                <a:gd name="T16" fmla="*/ 89 w 124"/>
                <a:gd name="T17" fmla="*/ 57 h 203"/>
                <a:gd name="T18" fmla="*/ 89 w 124"/>
                <a:gd name="T19" fmla="*/ 57 h 203"/>
                <a:gd name="T20" fmla="*/ 101 w 124"/>
                <a:gd name="T21" fmla="*/ 124 h 203"/>
                <a:gd name="T22" fmla="*/ 89 w 124"/>
                <a:gd name="T23" fmla="*/ 146 h 203"/>
                <a:gd name="T24" fmla="*/ 56 w 124"/>
                <a:gd name="T25" fmla="*/ 202 h 203"/>
                <a:gd name="T26" fmla="*/ 44 w 124"/>
                <a:gd name="T27" fmla="*/ 202 h 203"/>
                <a:gd name="T28" fmla="*/ 44 w 124"/>
                <a:gd name="T29" fmla="*/ 68 h 203"/>
                <a:gd name="T30" fmla="*/ 44 w 124"/>
                <a:gd name="T31" fmla="*/ 68 h 203"/>
                <a:gd name="T32" fmla="*/ 56 w 124"/>
                <a:gd name="T33" fmla="*/ 113 h 203"/>
                <a:gd name="T34" fmla="*/ 56 w 124"/>
                <a:gd name="T35" fmla="*/ 124 h 203"/>
                <a:gd name="T36" fmla="*/ 67 w 124"/>
                <a:gd name="T37" fmla="*/ 102 h 203"/>
                <a:gd name="T38" fmla="*/ 67 w 124"/>
                <a:gd name="T39" fmla="*/ 102 h 203"/>
                <a:gd name="T40" fmla="*/ 67 w 124"/>
                <a:gd name="T41" fmla="*/ 90 h 203"/>
                <a:gd name="T42" fmla="*/ 56 w 124"/>
                <a:gd name="T43" fmla="*/ 79 h 203"/>
                <a:gd name="T44" fmla="*/ 44 w 124"/>
                <a:gd name="T45" fmla="*/ 6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" h="203">
                  <a:moveTo>
                    <a:pt x="44" y="202"/>
                  </a:moveTo>
                  <a:lnTo>
                    <a:pt x="44" y="202"/>
                  </a:lnTo>
                  <a:lnTo>
                    <a:pt x="44" y="202"/>
                  </a:lnTo>
                  <a:cubicBezTo>
                    <a:pt x="11" y="202"/>
                    <a:pt x="11" y="158"/>
                    <a:pt x="11" y="113"/>
                  </a:cubicBezTo>
                  <a:cubicBezTo>
                    <a:pt x="11" y="102"/>
                    <a:pt x="11" y="90"/>
                    <a:pt x="11" y="79"/>
                  </a:cubicBezTo>
                  <a:cubicBezTo>
                    <a:pt x="0" y="45"/>
                    <a:pt x="0" y="34"/>
                    <a:pt x="11" y="12"/>
                  </a:cubicBezTo>
                  <a:cubicBezTo>
                    <a:pt x="22" y="12"/>
                    <a:pt x="33" y="0"/>
                    <a:pt x="44" y="0"/>
                  </a:cubicBezTo>
                  <a:cubicBezTo>
                    <a:pt x="67" y="12"/>
                    <a:pt x="78" y="23"/>
                    <a:pt x="78" y="34"/>
                  </a:cubicBezTo>
                  <a:cubicBezTo>
                    <a:pt x="78" y="45"/>
                    <a:pt x="89" y="45"/>
                    <a:pt x="89" y="57"/>
                  </a:cubicBezTo>
                  <a:lnTo>
                    <a:pt x="89" y="57"/>
                  </a:lnTo>
                  <a:cubicBezTo>
                    <a:pt x="112" y="79"/>
                    <a:pt x="123" y="102"/>
                    <a:pt x="101" y="124"/>
                  </a:cubicBezTo>
                  <a:cubicBezTo>
                    <a:pt x="101" y="135"/>
                    <a:pt x="89" y="146"/>
                    <a:pt x="89" y="146"/>
                  </a:cubicBezTo>
                  <a:cubicBezTo>
                    <a:pt x="89" y="169"/>
                    <a:pt x="78" y="191"/>
                    <a:pt x="56" y="202"/>
                  </a:cubicBezTo>
                  <a:lnTo>
                    <a:pt x="44" y="202"/>
                  </a:lnTo>
                  <a:close/>
                  <a:moveTo>
                    <a:pt x="44" y="68"/>
                  </a:moveTo>
                  <a:lnTo>
                    <a:pt x="44" y="68"/>
                  </a:lnTo>
                  <a:cubicBezTo>
                    <a:pt x="56" y="79"/>
                    <a:pt x="56" y="102"/>
                    <a:pt x="56" y="113"/>
                  </a:cubicBezTo>
                  <a:lnTo>
                    <a:pt x="56" y="124"/>
                  </a:lnTo>
                  <a:cubicBezTo>
                    <a:pt x="56" y="113"/>
                    <a:pt x="56" y="102"/>
                    <a:pt x="67" y="102"/>
                  </a:cubicBezTo>
                  <a:lnTo>
                    <a:pt x="67" y="102"/>
                  </a:lnTo>
                  <a:cubicBezTo>
                    <a:pt x="67" y="90"/>
                    <a:pt x="67" y="90"/>
                    <a:pt x="67" y="90"/>
                  </a:cubicBezTo>
                  <a:cubicBezTo>
                    <a:pt x="56" y="90"/>
                    <a:pt x="56" y="79"/>
                    <a:pt x="56" y="79"/>
                  </a:cubicBezTo>
                  <a:cubicBezTo>
                    <a:pt x="56" y="79"/>
                    <a:pt x="56" y="79"/>
                    <a:pt x="44" y="6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7" name="Freeform 97"/>
            <p:cNvSpPr>
              <a:spLocks noChangeArrowheads="1"/>
            </p:cNvSpPr>
            <p:nvPr/>
          </p:nvSpPr>
          <p:spPr bwMode="auto">
            <a:xfrm>
              <a:off x="3046413" y="3292475"/>
              <a:ext cx="49212" cy="80963"/>
            </a:xfrm>
            <a:custGeom>
              <a:avLst/>
              <a:gdLst>
                <a:gd name="T0" fmla="*/ 45 w 136"/>
                <a:gd name="T1" fmla="*/ 67 h 225"/>
                <a:gd name="T2" fmla="*/ 45 w 136"/>
                <a:gd name="T3" fmla="*/ 67 h 225"/>
                <a:gd name="T4" fmla="*/ 11 w 136"/>
                <a:gd name="T5" fmla="*/ 11 h 225"/>
                <a:gd name="T6" fmla="*/ 0 w 136"/>
                <a:gd name="T7" fmla="*/ 112 h 225"/>
                <a:gd name="T8" fmla="*/ 56 w 136"/>
                <a:gd name="T9" fmla="*/ 179 h 225"/>
                <a:gd name="T10" fmla="*/ 112 w 136"/>
                <a:gd name="T11" fmla="*/ 213 h 225"/>
                <a:gd name="T12" fmla="*/ 79 w 136"/>
                <a:gd name="T13" fmla="*/ 146 h 225"/>
                <a:gd name="T14" fmla="*/ 45 w 136"/>
                <a:gd name="T15" fmla="*/ 6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225">
                  <a:moveTo>
                    <a:pt x="45" y="67"/>
                  </a:moveTo>
                  <a:lnTo>
                    <a:pt x="45" y="67"/>
                  </a:lnTo>
                  <a:cubicBezTo>
                    <a:pt x="34" y="56"/>
                    <a:pt x="34" y="11"/>
                    <a:pt x="11" y="11"/>
                  </a:cubicBezTo>
                  <a:cubicBezTo>
                    <a:pt x="0" y="0"/>
                    <a:pt x="0" y="101"/>
                    <a:pt x="0" y="112"/>
                  </a:cubicBezTo>
                  <a:cubicBezTo>
                    <a:pt x="0" y="134"/>
                    <a:pt x="56" y="157"/>
                    <a:pt x="56" y="179"/>
                  </a:cubicBezTo>
                  <a:cubicBezTo>
                    <a:pt x="56" y="202"/>
                    <a:pt x="101" y="224"/>
                    <a:pt x="112" y="213"/>
                  </a:cubicBezTo>
                  <a:cubicBezTo>
                    <a:pt x="135" y="191"/>
                    <a:pt x="101" y="157"/>
                    <a:pt x="79" y="146"/>
                  </a:cubicBezTo>
                  <a:cubicBezTo>
                    <a:pt x="67" y="123"/>
                    <a:pt x="45" y="67"/>
                    <a:pt x="45" y="6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8" name="Freeform 98"/>
            <p:cNvSpPr>
              <a:spLocks noChangeArrowheads="1"/>
            </p:cNvSpPr>
            <p:nvPr/>
          </p:nvSpPr>
          <p:spPr bwMode="auto">
            <a:xfrm>
              <a:off x="3038475" y="3289300"/>
              <a:ext cx="60325" cy="88900"/>
            </a:xfrm>
            <a:custGeom>
              <a:avLst/>
              <a:gdLst>
                <a:gd name="T0" fmla="*/ 123 w 169"/>
                <a:gd name="T1" fmla="*/ 246 h 247"/>
                <a:gd name="T2" fmla="*/ 123 w 169"/>
                <a:gd name="T3" fmla="*/ 246 h 247"/>
                <a:gd name="T4" fmla="*/ 123 w 169"/>
                <a:gd name="T5" fmla="*/ 246 h 247"/>
                <a:gd name="T6" fmla="*/ 56 w 169"/>
                <a:gd name="T7" fmla="*/ 190 h 247"/>
                <a:gd name="T8" fmla="*/ 33 w 169"/>
                <a:gd name="T9" fmla="*/ 168 h 247"/>
                <a:gd name="T10" fmla="*/ 0 w 169"/>
                <a:gd name="T11" fmla="*/ 134 h 247"/>
                <a:gd name="T12" fmla="*/ 22 w 169"/>
                <a:gd name="T13" fmla="*/ 11 h 247"/>
                <a:gd name="T14" fmla="*/ 33 w 169"/>
                <a:gd name="T15" fmla="*/ 0 h 247"/>
                <a:gd name="T16" fmla="*/ 44 w 169"/>
                <a:gd name="T17" fmla="*/ 0 h 247"/>
                <a:gd name="T18" fmla="*/ 78 w 169"/>
                <a:gd name="T19" fmla="*/ 44 h 247"/>
                <a:gd name="T20" fmla="*/ 89 w 169"/>
                <a:gd name="T21" fmla="*/ 67 h 247"/>
                <a:gd name="T22" fmla="*/ 89 w 169"/>
                <a:gd name="T23" fmla="*/ 67 h 247"/>
                <a:gd name="T24" fmla="*/ 89 w 169"/>
                <a:gd name="T25" fmla="*/ 67 h 247"/>
                <a:gd name="T26" fmla="*/ 112 w 169"/>
                <a:gd name="T27" fmla="*/ 134 h 247"/>
                <a:gd name="T28" fmla="*/ 168 w 169"/>
                <a:gd name="T29" fmla="*/ 202 h 247"/>
                <a:gd name="T30" fmla="*/ 157 w 169"/>
                <a:gd name="T31" fmla="*/ 235 h 247"/>
                <a:gd name="T32" fmla="*/ 123 w 169"/>
                <a:gd name="T33" fmla="*/ 246 h 247"/>
                <a:gd name="T34" fmla="*/ 89 w 169"/>
                <a:gd name="T35" fmla="*/ 168 h 247"/>
                <a:gd name="T36" fmla="*/ 89 w 169"/>
                <a:gd name="T37" fmla="*/ 168 h 247"/>
                <a:gd name="T38" fmla="*/ 101 w 169"/>
                <a:gd name="T39" fmla="*/ 190 h 247"/>
                <a:gd name="T40" fmla="*/ 123 w 169"/>
                <a:gd name="T41" fmla="*/ 202 h 247"/>
                <a:gd name="T42" fmla="*/ 123 w 169"/>
                <a:gd name="T43" fmla="*/ 202 h 247"/>
                <a:gd name="T44" fmla="*/ 89 w 169"/>
                <a:gd name="T45" fmla="*/ 168 h 247"/>
                <a:gd name="T46" fmla="*/ 44 w 169"/>
                <a:gd name="T47" fmla="*/ 123 h 247"/>
                <a:gd name="T48" fmla="*/ 44 w 169"/>
                <a:gd name="T49" fmla="*/ 123 h 247"/>
                <a:gd name="T50" fmla="*/ 56 w 169"/>
                <a:gd name="T51" fmla="*/ 134 h 247"/>
                <a:gd name="T52" fmla="*/ 67 w 169"/>
                <a:gd name="T53" fmla="*/ 145 h 247"/>
                <a:gd name="T54" fmla="*/ 44 w 169"/>
                <a:gd name="T55" fmla="*/ 89 h 247"/>
                <a:gd name="T56" fmla="*/ 44 w 169"/>
                <a:gd name="T57" fmla="*/ 78 h 247"/>
                <a:gd name="T58" fmla="*/ 44 w 169"/>
                <a:gd name="T59" fmla="*/ 12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9" h="247">
                  <a:moveTo>
                    <a:pt x="123" y="246"/>
                  </a:moveTo>
                  <a:lnTo>
                    <a:pt x="123" y="246"/>
                  </a:lnTo>
                  <a:lnTo>
                    <a:pt x="123" y="246"/>
                  </a:lnTo>
                  <a:cubicBezTo>
                    <a:pt x="89" y="246"/>
                    <a:pt x="56" y="224"/>
                    <a:pt x="56" y="190"/>
                  </a:cubicBezTo>
                  <a:cubicBezTo>
                    <a:pt x="56" y="190"/>
                    <a:pt x="44" y="179"/>
                    <a:pt x="33" y="168"/>
                  </a:cubicBezTo>
                  <a:cubicBezTo>
                    <a:pt x="11" y="157"/>
                    <a:pt x="0" y="145"/>
                    <a:pt x="0" y="134"/>
                  </a:cubicBezTo>
                  <a:cubicBezTo>
                    <a:pt x="0" y="112"/>
                    <a:pt x="0" y="33"/>
                    <a:pt x="22" y="11"/>
                  </a:cubicBezTo>
                  <a:cubicBezTo>
                    <a:pt x="22" y="0"/>
                    <a:pt x="33" y="0"/>
                    <a:pt x="3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67" y="0"/>
                    <a:pt x="67" y="22"/>
                    <a:pt x="78" y="44"/>
                  </a:cubicBezTo>
                  <a:cubicBezTo>
                    <a:pt x="78" y="56"/>
                    <a:pt x="78" y="67"/>
                    <a:pt x="89" y="67"/>
                  </a:cubicBezTo>
                  <a:lnTo>
                    <a:pt x="89" y="67"/>
                  </a:lnTo>
                  <a:lnTo>
                    <a:pt x="89" y="67"/>
                  </a:lnTo>
                  <a:cubicBezTo>
                    <a:pt x="101" y="100"/>
                    <a:pt x="112" y="123"/>
                    <a:pt x="112" y="134"/>
                  </a:cubicBezTo>
                  <a:cubicBezTo>
                    <a:pt x="123" y="145"/>
                    <a:pt x="168" y="179"/>
                    <a:pt x="168" y="202"/>
                  </a:cubicBezTo>
                  <a:cubicBezTo>
                    <a:pt x="168" y="213"/>
                    <a:pt x="168" y="224"/>
                    <a:pt x="157" y="235"/>
                  </a:cubicBezTo>
                  <a:cubicBezTo>
                    <a:pt x="146" y="246"/>
                    <a:pt x="134" y="246"/>
                    <a:pt x="123" y="246"/>
                  </a:cubicBezTo>
                  <a:close/>
                  <a:moveTo>
                    <a:pt x="89" y="168"/>
                  </a:moveTo>
                  <a:lnTo>
                    <a:pt x="89" y="168"/>
                  </a:lnTo>
                  <a:cubicBezTo>
                    <a:pt x="101" y="179"/>
                    <a:pt x="101" y="190"/>
                    <a:pt x="101" y="190"/>
                  </a:cubicBezTo>
                  <a:cubicBezTo>
                    <a:pt x="101" y="202"/>
                    <a:pt x="112" y="202"/>
                    <a:pt x="123" y="202"/>
                  </a:cubicBezTo>
                  <a:lnTo>
                    <a:pt x="123" y="202"/>
                  </a:lnTo>
                  <a:cubicBezTo>
                    <a:pt x="123" y="202"/>
                    <a:pt x="112" y="190"/>
                    <a:pt x="89" y="168"/>
                  </a:cubicBezTo>
                  <a:close/>
                  <a:moveTo>
                    <a:pt x="44" y="123"/>
                  </a:moveTo>
                  <a:lnTo>
                    <a:pt x="44" y="123"/>
                  </a:lnTo>
                  <a:lnTo>
                    <a:pt x="56" y="134"/>
                  </a:lnTo>
                  <a:cubicBezTo>
                    <a:pt x="67" y="145"/>
                    <a:pt x="67" y="145"/>
                    <a:pt x="67" y="145"/>
                  </a:cubicBezTo>
                  <a:cubicBezTo>
                    <a:pt x="56" y="123"/>
                    <a:pt x="56" y="100"/>
                    <a:pt x="44" y="89"/>
                  </a:cubicBezTo>
                  <a:lnTo>
                    <a:pt x="44" y="78"/>
                  </a:lnTo>
                  <a:cubicBezTo>
                    <a:pt x="44" y="100"/>
                    <a:pt x="44" y="112"/>
                    <a:pt x="44" y="12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9" name="Freeform 99"/>
            <p:cNvSpPr>
              <a:spLocks noChangeArrowheads="1"/>
            </p:cNvSpPr>
            <p:nvPr/>
          </p:nvSpPr>
          <p:spPr bwMode="auto">
            <a:xfrm>
              <a:off x="1881188" y="2182813"/>
              <a:ext cx="65087" cy="112712"/>
            </a:xfrm>
            <a:custGeom>
              <a:avLst/>
              <a:gdLst>
                <a:gd name="T0" fmla="*/ 112 w 181"/>
                <a:gd name="T1" fmla="*/ 22 h 315"/>
                <a:gd name="T2" fmla="*/ 112 w 181"/>
                <a:gd name="T3" fmla="*/ 22 h 315"/>
                <a:gd name="T4" fmla="*/ 146 w 181"/>
                <a:gd name="T5" fmla="*/ 101 h 315"/>
                <a:gd name="T6" fmla="*/ 135 w 181"/>
                <a:gd name="T7" fmla="*/ 224 h 315"/>
                <a:gd name="T8" fmla="*/ 112 w 181"/>
                <a:gd name="T9" fmla="*/ 280 h 315"/>
                <a:gd name="T10" fmla="*/ 34 w 181"/>
                <a:gd name="T11" fmla="*/ 236 h 315"/>
                <a:gd name="T12" fmla="*/ 67 w 181"/>
                <a:gd name="T13" fmla="*/ 180 h 315"/>
                <a:gd name="T14" fmla="*/ 90 w 181"/>
                <a:gd name="T15" fmla="*/ 67 h 315"/>
                <a:gd name="T16" fmla="*/ 112 w 181"/>
                <a:gd name="T17" fmla="*/ 2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315">
                  <a:moveTo>
                    <a:pt x="112" y="22"/>
                  </a:moveTo>
                  <a:lnTo>
                    <a:pt x="112" y="22"/>
                  </a:lnTo>
                  <a:cubicBezTo>
                    <a:pt x="112" y="45"/>
                    <a:pt x="123" y="78"/>
                    <a:pt x="146" y="101"/>
                  </a:cubicBezTo>
                  <a:cubicBezTo>
                    <a:pt x="180" y="112"/>
                    <a:pt x="135" y="191"/>
                    <a:pt x="135" y="224"/>
                  </a:cubicBezTo>
                  <a:cubicBezTo>
                    <a:pt x="135" y="258"/>
                    <a:pt x="146" y="314"/>
                    <a:pt x="112" y="280"/>
                  </a:cubicBezTo>
                  <a:cubicBezTo>
                    <a:pt x="79" y="247"/>
                    <a:pt x="56" y="236"/>
                    <a:pt x="34" y="236"/>
                  </a:cubicBezTo>
                  <a:cubicBezTo>
                    <a:pt x="0" y="236"/>
                    <a:pt x="45" y="202"/>
                    <a:pt x="67" y="180"/>
                  </a:cubicBezTo>
                  <a:cubicBezTo>
                    <a:pt x="101" y="146"/>
                    <a:pt x="112" y="101"/>
                    <a:pt x="90" y="67"/>
                  </a:cubicBezTo>
                  <a:cubicBezTo>
                    <a:pt x="67" y="22"/>
                    <a:pt x="112" y="0"/>
                    <a:pt x="112" y="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0" name="Freeform 100"/>
            <p:cNvSpPr>
              <a:spLocks noChangeArrowheads="1"/>
            </p:cNvSpPr>
            <p:nvPr/>
          </p:nvSpPr>
          <p:spPr bwMode="auto">
            <a:xfrm>
              <a:off x="1876425" y="2179638"/>
              <a:ext cx="77788" cy="117475"/>
            </a:xfrm>
            <a:custGeom>
              <a:avLst/>
              <a:gdLst>
                <a:gd name="T0" fmla="*/ 134 w 214"/>
                <a:gd name="T1" fmla="*/ 325 h 326"/>
                <a:gd name="T2" fmla="*/ 134 w 214"/>
                <a:gd name="T3" fmla="*/ 325 h 326"/>
                <a:gd name="T4" fmla="*/ 112 w 214"/>
                <a:gd name="T5" fmla="*/ 314 h 326"/>
                <a:gd name="T6" fmla="*/ 45 w 214"/>
                <a:gd name="T7" fmla="*/ 269 h 326"/>
                <a:gd name="T8" fmla="*/ 11 w 214"/>
                <a:gd name="T9" fmla="*/ 247 h 326"/>
                <a:gd name="T10" fmla="*/ 67 w 214"/>
                <a:gd name="T11" fmla="*/ 179 h 326"/>
                <a:gd name="T12" fmla="*/ 67 w 214"/>
                <a:gd name="T13" fmla="*/ 168 h 326"/>
                <a:gd name="T14" fmla="*/ 78 w 214"/>
                <a:gd name="T15" fmla="*/ 89 h 326"/>
                <a:gd name="T16" fmla="*/ 78 w 214"/>
                <a:gd name="T17" fmla="*/ 22 h 326"/>
                <a:gd name="T18" fmla="*/ 112 w 214"/>
                <a:gd name="T19" fmla="*/ 0 h 326"/>
                <a:gd name="T20" fmla="*/ 146 w 214"/>
                <a:gd name="T21" fmla="*/ 22 h 326"/>
                <a:gd name="T22" fmla="*/ 146 w 214"/>
                <a:gd name="T23" fmla="*/ 33 h 326"/>
                <a:gd name="T24" fmla="*/ 168 w 214"/>
                <a:gd name="T25" fmla="*/ 89 h 326"/>
                <a:gd name="T26" fmla="*/ 179 w 214"/>
                <a:gd name="T27" fmla="*/ 191 h 326"/>
                <a:gd name="T28" fmla="*/ 168 w 214"/>
                <a:gd name="T29" fmla="*/ 235 h 326"/>
                <a:gd name="T30" fmla="*/ 168 w 214"/>
                <a:gd name="T31" fmla="*/ 269 h 326"/>
                <a:gd name="T32" fmla="*/ 157 w 214"/>
                <a:gd name="T33" fmla="*/ 314 h 326"/>
                <a:gd name="T34" fmla="*/ 134 w 214"/>
                <a:gd name="T35" fmla="*/ 325 h 326"/>
                <a:gd name="T36" fmla="*/ 67 w 214"/>
                <a:gd name="T37" fmla="*/ 224 h 326"/>
                <a:gd name="T38" fmla="*/ 67 w 214"/>
                <a:gd name="T39" fmla="*/ 224 h 326"/>
                <a:gd name="T40" fmla="*/ 123 w 214"/>
                <a:gd name="T41" fmla="*/ 258 h 326"/>
                <a:gd name="T42" fmla="*/ 123 w 214"/>
                <a:gd name="T43" fmla="*/ 235 h 326"/>
                <a:gd name="T44" fmla="*/ 134 w 214"/>
                <a:gd name="T45" fmla="*/ 179 h 326"/>
                <a:gd name="T46" fmla="*/ 146 w 214"/>
                <a:gd name="T47" fmla="*/ 123 h 326"/>
                <a:gd name="T48" fmla="*/ 134 w 214"/>
                <a:gd name="T49" fmla="*/ 112 h 326"/>
                <a:gd name="T50" fmla="*/ 101 w 214"/>
                <a:gd name="T51" fmla="*/ 202 h 326"/>
                <a:gd name="T52" fmla="*/ 90 w 214"/>
                <a:gd name="T53" fmla="*/ 213 h 326"/>
                <a:gd name="T54" fmla="*/ 67 w 214"/>
                <a:gd name="T55" fmla="*/ 22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4" h="326">
                  <a:moveTo>
                    <a:pt x="134" y="325"/>
                  </a:moveTo>
                  <a:lnTo>
                    <a:pt x="134" y="325"/>
                  </a:lnTo>
                  <a:cubicBezTo>
                    <a:pt x="123" y="325"/>
                    <a:pt x="112" y="314"/>
                    <a:pt x="112" y="314"/>
                  </a:cubicBezTo>
                  <a:cubicBezTo>
                    <a:pt x="78" y="280"/>
                    <a:pt x="67" y="269"/>
                    <a:pt x="45" y="269"/>
                  </a:cubicBezTo>
                  <a:cubicBezTo>
                    <a:pt x="23" y="269"/>
                    <a:pt x="11" y="258"/>
                    <a:pt x="11" y="247"/>
                  </a:cubicBezTo>
                  <a:cubicBezTo>
                    <a:pt x="0" y="224"/>
                    <a:pt x="34" y="202"/>
                    <a:pt x="67" y="179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90" y="145"/>
                    <a:pt x="101" y="112"/>
                    <a:pt x="78" y="89"/>
                  </a:cubicBezTo>
                  <a:cubicBezTo>
                    <a:pt x="67" y="67"/>
                    <a:pt x="67" y="45"/>
                    <a:pt x="78" y="22"/>
                  </a:cubicBezTo>
                  <a:cubicBezTo>
                    <a:pt x="90" y="11"/>
                    <a:pt x="101" y="0"/>
                    <a:pt x="112" y="0"/>
                  </a:cubicBezTo>
                  <a:cubicBezTo>
                    <a:pt x="134" y="0"/>
                    <a:pt x="146" y="11"/>
                    <a:pt x="146" y="22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56"/>
                    <a:pt x="157" y="78"/>
                    <a:pt x="168" y="89"/>
                  </a:cubicBezTo>
                  <a:cubicBezTo>
                    <a:pt x="213" y="112"/>
                    <a:pt x="191" y="157"/>
                    <a:pt x="179" y="191"/>
                  </a:cubicBezTo>
                  <a:cubicBezTo>
                    <a:pt x="168" y="213"/>
                    <a:pt x="168" y="224"/>
                    <a:pt x="168" y="235"/>
                  </a:cubicBezTo>
                  <a:cubicBezTo>
                    <a:pt x="168" y="247"/>
                    <a:pt x="168" y="258"/>
                    <a:pt x="168" y="269"/>
                  </a:cubicBezTo>
                  <a:cubicBezTo>
                    <a:pt x="168" y="291"/>
                    <a:pt x="168" y="302"/>
                    <a:pt x="157" y="314"/>
                  </a:cubicBezTo>
                  <a:cubicBezTo>
                    <a:pt x="157" y="325"/>
                    <a:pt x="146" y="325"/>
                    <a:pt x="134" y="325"/>
                  </a:cubicBezTo>
                  <a:close/>
                  <a:moveTo>
                    <a:pt x="67" y="224"/>
                  </a:moveTo>
                  <a:lnTo>
                    <a:pt x="67" y="224"/>
                  </a:lnTo>
                  <a:cubicBezTo>
                    <a:pt x="90" y="235"/>
                    <a:pt x="101" y="247"/>
                    <a:pt x="123" y="258"/>
                  </a:cubicBezTo>
                  <a:cubicBezTo>
                    <a:pt x="123" y="247"/>
                    <a:pt x="123" y="247"/>
                    <a:pt x="123" y="235"/>
                  </a:cubicBezTo>
                  <a:cubicBezTo>
                    <a:pt x="123" y="213"/>
                    <a:pt x="134" y="202"/>
                    <a:pt x="134" y="179"/>
                  </a:cubicBezTo>
                  <a:cubicBezTo>
                    <a:pt x="146" y="168"/>
                    <a:pt x="157" y="134"/>
                    <a:pt x="146" y="123"/>
                  </a:cubicBezTo>
                  <a:cubicBezTo>
                    <a:pt x="146" y="123"/>
                    <a:pt x="134" y="123"/>
                    <a:pt x="134" y="112"/>
                  </a:cubicBezTo>
                  <a:cubicBezTo>
                    <a:pt x="134" y="145"/>
                    <a:pt x="123" y="179"/>
                    <a:pt x="101" y="202"/>
                  </a:cubicBezTo>
                  <a:cubicBezTo>
                    <a:pt x="90" y="213"/>
                    <a:pt x="90" y="213"/>
                    <a:pt x="90" y="213"/>
                  </a:cubicBezTo>
                  <a:cubicBezTo>
                    <a:pt x="90" y="213"/>
                    <a:pt x="78" y="224"/>
                    <a:pt x="67" y="22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1" name="Freeform 101"/>
            <p:cNvSpPr>
              <a:spLocks noChangeArrowheads="1"/>
            </p:cNvSpPr>
            <p:nvPr/>
          </p:nvSpPr>
          <p:spPr bwMode="auto">
            <a:xfrm>
              <a:off x="1816100" y="2195513"/>
              <a:ext cx="44450" cy="23812"/>
            </a:xfrm>
            <a:custGeom>
              <a:avLst/>
              <a:gdLst>
                <a:gd name="T0" fmla="*/ 90 w 124"/>
                <a:gd name="T1" fmla="*/ 33 h 68"/>
                <a:gd name="T2" fmla="*/ 90 w 124"/>
                <a:gd name="T3" fmla="*/ 33 h 68"/>
                <a:gd name="T4" fmla="*/ 11 w 124"/>
                <a:gd name="T5" fmla="*/ 11 h 68"/>
                <a:gd name="T6" fmla="*/ 33 w 124"/>
                <a:gd name="T7" fmla="*/ 56 h 68"/>
                <a:gd name="T8" fmla="*/ 101 w 124"/>
                <a:gd name="T9" fmla="*/ 56 h 68"/>
                <a:gd name="T10" fmla="*/ 90 w 124"/>
                <a:gd name="T11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68">
                  <a:moveTo>
                    <a:pt x="90" y="33"/>
                  </a:moveTo>
                  <a:lnTo>
                    <a:pt x="90" y="33"/>
                  </a:lnTo>
                  <a:cubicBezTo>
                    <a:pt x="67" y="67"/>
                    <a:pt x="22" y="0"/>
                    <a:pt x="11" y="11"/>
                  </a:cubicBezTo>
                  <a:cubicBezTo>
                    <a:pt x="0" y="22"/>
                    <a:pt x="11" y="44"/>
                    <a:pt x="33" y="56"/>
                  </a:cubicBezTo>
                  <a:cubicBezTo>
                    <a:pt x="67" y="67"/>
                    <a:pt x="90" y="67"/>
                    <a:pt x="101" y="56"/>
                  </a:cubicBezTo>
                  <a:cubicBezTo>
                    <a:pt x="123" y="33"/>
                    <a:pt x="101" y="22"/>
                    <a:pt x="90" y="3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2" name="Freeform 102"/>
            <p:cNvSpPr>
              <a:spLocks noChangeArrowheads="1"/>
            </p:cNvSpPr>
            <p:nvPr/>
          </p:nvSpPr>
          <p:spPr bwMode="auto">
            <a:xfrm>
              <a:off x="1808163" y="2190750"/>
              <a:ext cx="57150" cy="36513"/>
            </a:xfrm>
            <a:custGeom>
              <a:avLst/>
              <a:gdLst>
                <a:gd name="T0" fmla="*/ 100 w 158"/>
                <a:gd name="T1" fmla="*/ 101 h 102"/>
                <a:gd name="T2" fmla="*/ 100 w 158"/>
                <a:gd name="T3" fmla="*/ 101 h 102"/>
                <a:gd name="T4" fmla="*/ 100 w 158"/>
                <a:gd name="T5" fmla="*/ 101 h 102"/>
                <a:gd name="T6" fmla="*/ 44 w 158"/>
                <a:gd name="T7" fmla="*/ 90 h 102"/>
                <a:gd name="T8" fmla="*/ 11 w 158"/>
                <a:gd name="T9" fmla="*/ 45 h 102"/>
                <a:gd name="T10" fmla="*/ 22 w 158"/>
                <a:gd name="T11" fmla="*/ 12 h 102"/>
                <a:gd name="T12" fmla="*/ 44 w 158"/>
                <a:gd name="T13" fmla="*/ 0 h 102"/>
                <a:gd name="T14" fmla="*/ 78 w 158"/>
                <a:gd name="T15" fmla="*/ 23 h 102"/>
                <a:gd name="T16" fmla="*/ 100 w 158"/>
                <a:gd name="T17" fmla="*/ 34 h 102"/>
                <a:gd name="T18" fmla="*/ 123 w 158"/>
                <a:gd name="T19" fmla="*/ 23 h 102"/>
                <a:gd name="T20" fmla="*/ 157 w 158"/>
                <a:gd name="T21" fmla="*/ 34 h 102"/>
                <a:gd name="T22" fmla="*/ 145 w 158"/>
                <a:gd name="T23" fmla="*/ 79 h 102"/>
                <a:gd name="T24" fmla="*/ 100 w 158"/>
                <a:gd name="T25" fmla="*/ 10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102">
                  <a:moveTo>
                    <a:pt x="100" y="101"/>
                  </a:moveTo>
                  <a:lnTo>
                    <a:pt x="100" y="101"/>
                  </a:lnTo>
                  <a:lnTo>
                    <a:pt x="100" y="101"/>
                  </a:lnTo>
                  <a:cubicBezTo>
                    <a:pt x="78" y="101"/>
                    <a:pt x="67" y="101"/>
                    <a:pt x="44" y="90"/>
                  </a:cubicBezTo>
                  <a:cubicBezTo>
                    <a:pt x="11" y="68"/>
                    <a:pt x="11" y="56"/>
                    <a:pt x="11" y="45"/>
                  </a:cubicBezTo>
                  <a:cubicBezTo>
                    <a:pt x="0" y="34"/>
                    <a:pt x="11" y="12"/>
                    <a:pt x="22" y="12"/>
                  </a:cubicBezTo>
                  <a:cubicBezTo>
                    <a:pt x="22" y="0"/>
                    <a:pt x="33" y="0"/>
                    <a:pt x="44" y="0"/>
                  </a:cubicBezTo>
                  <a:cubicBezTo>
                    <a:pt x="55" y="0"/>
                    <a:pt x="67" y="12"/>
                    <a:pt x="78" y="23"/>
                  </a:cubicBezTo>
                  <a:cubicBezTo>
                    <a:pt x="78" y="23"/>
                    <a:pt x="89" y="34"/>
                    <a:pt x="100" y="34"/>
                  </a:cubicBezTo>
                  <a:cubicBezTo>
                    <a:pt x="100" y="23"/>
                    <a:pt x="112" y="23"/>
                    <a:pt x="123" y="23"/>
                  </a:cubicBezTo>
                  <a:cubicBezTo>
                    <a:pt x="134" y="23"/>
                    <a:pt x="145" y="23"/>
                    <a:pt x="157" y="34"/>
                  </a:cubicBezTo>
                  <a:cubicBezTo>
                    <a:pt x="157" y="56"/>
                    <a:pt x="157" y="68"/>
                    <a:pt x="145" y="79"/>
                  </a:cubicBezTo>
                  <a:cubicBezTo>
                    <a:pt x="123" y="90"/>
                    <a:pt x="112" y="101"/>
                    <a:pt x="100" y="1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3" name="Freeform 103"/>
            <p:cNvSpPr>
              <a:spLocks noChangeArrowheads="1"/>
            </p:cNvSpPr>
            <p:nvPr/>
          </p:nvSpPr>
          <p:spPr bwMode="auto">
            <a:xfrm>
              <a:off x="2305050" y="1925638"/>
              <a:ext cx="88900" cy="153987"/>
            </a:xfrm>
            <a:custGeom>
              <a:avLst/>
              <a:gdLst>
                <a:gd name="T0" fmla="*/ 135 w 247"/>
                <a:gd name="T1" fmla="*/ 101 h 427"/>
                <a:gd name="T2" fmla="*/ 135 w 247"/>
                <a:gd name="T3" fmla="*/ 101 h 427"/>
                <a:gd name="T4" fmla="*/ 56 w 247"/>
                <a:gd name="T5" fmla="*/ 11 h 427"/>
                <a:gd name="T6" fmla="*/ 34 w 247"/>
                <a:gd name="T7" fmla="*/ 112 h 427"/>
                <a:gd name="T8" fmla="*/ 146 w 247"/>
                <a:gd name="T9" fmla="*/ 269 h 427"/>
                <a:gd name="T10" fmla="*/ 213 w 247"/>
                <a:gd name="T11" fmla="*/ 403 h 427"/>
                <a:gd name="T12" fmla="*/ 235 w 247"/>
                <a:gd name="T13" fmla="*/ 359 h 427"/>
                <a:gd name="T14" fmla="*/ 235 w 247"/>
                <a:gd name="T15" fmla="*/ 235 h 427"/>
                <a:gd name="T16" fmla="*/ 190 w 247"/>
                <a:gd name="T17" fmla="*/ 213 h 427"/>
                <a:gd name="T18" fmla="*/ 146 w 247"/>
                <a:gd name="T19" fmla="*/ 168 h 427"/>
                <a:gd name="T20" fmla="*/ 135 w 247"/>
                <a:gd name="T21" fmla="*/ 101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7" h="427">
                  <a:moveTo>
                    <a:pt x="135" y="101"/>
                  </a:moveTo>
                  <a:lnTo>
                    <a:pt x="135" y="101"/>
                  </a:lnTo>
                  <a:cubicBezTo>
                    <a:pt x="112" y="67"/>
                    <a:pt x="90" y="0"/>
                    <a:pt x="56" y="11"/>
                  </a:cubicBezTo>
                  <a:cubicBezTo>
                    <a:pt x="22" y="11"/>
                    <a:pt x="0" y="67"/>
                    <a:pt x="34" y="112"/>
                  </a:cubicBezTo>
                  <a:cubicBezTo>
                    <a:pt x="67" y="157"/>
                    <a:pt x="112" y="224"/>
                    <a:pt x="146" y="269"/>
                  </a:cubicBezTo>
                  <a:cubicBezTo>
                    <a:pt x="179" y="302"/>
                    <a:pt x="202" y="381"/>
                    <a:pt x="213" y="403"/>
                  </a:cubicBezTo>
                  <a:cubicBezTo>
                    <a:pt x="213" y="426"/>
                    <a:pt x="246" y="403"/>
                    <a:pt x="235" y="359"/>
                  </a:cubicBezTo>
                  <a:cubicBezTo>
                    <a:pt x="213" y="314"/>
                    <a:pt x="235" y="269"/>
                    <a:pt x="235" y="235"/>
                  </a:cubicBezTo>
                  <a:cubicBezTo>
                    <a:pt x="235" y="202"/>
                    <a:pt x="224" y="202"/>
                    <a:pt x="190" y="213"/>
                  </a:cubicBezTo>
                  <a:cubicBezTo>
                    <a:pt x="157" y="224"/>
                    <a:pt x="135" y="213"/>
                    <a:pt x="146" y="168"/>
                  </a:cubicBezTo>
                  <a:cubicBezTo>
                    <a:pt x="157" y="135"/>
                    <a:pt x="135" y="101"/>
                    <a:pt x="135" y="1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4" name="Freeform 104"/>
            <p:cNvSpPr>
              <a:spLocks noChangeArrowheads="1"/>
            </p:cNvSpPr>
            <p:nvPr/>
          </p:nvSpPr>
          <p:spPr bwMode="auto">
            <a:xfrm>
              <a:off x="2300288" y="1920875"/>
              <a:ext cx="96837" cy="161925"/>
            </a:xfrm>
            <a:custGeom>
              <a:avLst/>
              <a:gdLst>
                <a:gd name="T0" fmla="*/ 224 w 270"/>
                <a:gd name="T1" fmla="*/ 448 h 449"/>
                <a:gd name="T2" fmla="*/ 224 w 270"/>
                <a:gd name="T3" fmla="*/ 448 h 449"/>
                <a:gd name="T4" fmla="*/ 201 w 270"/>
                <a:gd name="T5" fmla="*/ 414 h 449"/>
                <a:gd name="T6" fmla="*/ 146 w 270"/>
                <a:gd name="T7" fmla="*/ 291 h 449"/>
                <a:gd name="T8" fmla="*/ 45 w 270"/>
                <a:gd name="T9" fmla="*/ 168 h 449"/>
                <a:gd name="T10" fmla="*/ 22 w 270"/>
                <a:gd name="T11" fmla="*/ 134 h 449"/>
                <a:gd name="T12" fmla="*/ 11 w 270"/>
                <a:gd name="T13" fmla="*/ 44 h 449"/>
                <a:gd name="T14" fmla="*/ 67 w 270"/>
                <a:gd name="T15" fmla="*/ 0 h 449"/>
                <a:gd name="T16" fmla="*/ 78 w 270"/>
                <a:gd name="T17" fmla="*/ 0 h 449"/>
                <a:gd name="T18" fmla="*/ 157 w 270"/>
                <a:gd name="T19" fmla="*/ 78 h 449"/>
                <a:gd name="T20" fmla="*/ 168 w 270"/>
                <a:gd name="T21" fmla="*/ 101 h 449"/>
                <a:gd name="T22" fmla="*/ 179 w 270"/>
                <a:gd name="T23" fmla="*/ 190 h 449"/>
                <a:gd name="T24" fmla="*/ 179 w 270"/>
                <a:gd name="T25" fmla="*/ 201 h 449"/>
                <a:gd name="T26" fmla="*/ 190 w 270"/>
                <a:gd name="T27" fmla="*/ 201 h 449"/>
                <a:gd name="T28" fmla="*/ 224 w 270"/>
                <a:gd name="T29" fmla="*/ 190 h 449"/>
                <a:gd name="T30" fmla="*/ 257 w 270"/>
                <a:gd name="T31" fmla="*/ 201 h 449"/>
                <a:gd name="T32" fmla="*/ 269 w 270"/>
                <a:gd name="T33" fmla="*/ 246 h 449"/>
                <a:gd name="T34" fmla="*/ 257 w 270"/>
                <a:gd name="T35" fmla="*/ 280 h 449"/>
                <a:gd name="T36" fmla="*/ 257 w 270"/>
                <a:gd name="T37" fmla="*/ 358 h 449"/>
                <a:gd name="T38" fmla="*/ 257 w 270"/>
                <a:gd name="T39" fmla="*/ 426 h 449"/>
                <a:gd name="T40" fmla="*/ 224 w 270"/>
                <a:gd name="T41" fmla="*/ 448 h 449"/>
                <a:gd name="T42" fmla="*/ 146 w 270"/>
                <a:gd name="T43" fmla="*/ 235 h 449"/>
                <a:gd name="T44" fmla="*/ 146 w 270"/>
                <a:gd name="T45" fmla="*/ 235 h 449"/>
                <a:gd name="T46" fmla="*/ 168 w 270"/>
                <a:gd name="T47" fmla="*/ 257 h 449"/>
                <a:gd name="T48" fmla="*/ 213 w 270"/>
                <a:gd name="T49" fmla="*/ 325 h 449"/>
                <a:gd name="T50" fmla="*/ 224 w 270"/>
                <a:gd name="T51" fmla="*/ 269 h 449"/>
                <a:gd name="T52" fmla="*/ 224 w 270"/>
                <a:gd name="T53" fmla="*/ 246 h 449"/>
                <a:gd name="T54" fmla="*/ 224 w 270"/>
                <a:gd name="T55" fmla="*/ 235 h 449"/>
                <a:gd name="T56" fmla="*/ 213 w 270"/>
                <a:gd name="T57" fmla="*/ 246 h 449"/>
                <a:gd name="T58" fmla="*/ 146 w 270"/>
                <a:gd name="T59" fmla="*/ 235 h 449"/>
                <a:gd name="T60" fmla="*/ 78 w 270"/>
                <a:gd name="T61" fmla="*/ 44 h 449"/>
                <a:gd name="T62" fmla="*/ 78 w 270"/>
                <a:gd name="T63" fmla="*/ 44 h 449"/>
                <a:gd name="T64" fmla="*/ 56 w 270"/>
                <a:gd name="T65" fmla="*/ 67 h 449"/>
                <a:gd name="T66" fmla="*/ 56 w 270"/>
                <a:gd name="T67" fmla="*/ 112 h 449"/>
                <a:gd name="T68" fmla="*/ 78 w 270"/>
                <a:gd name="T69" fmla="*/ 134 h 449"/>
                <a:gd name="T70" fmla="*/ 146 w 270"/>
                <a:gd name="T71" fmla="*/ 224 h 449"/>
                <a:gd name="T72" fmla="*/ 134 w 270"/>
                <a:gd name="T73" fmla="*/ 179 h 449"/>
                <a:gd name="T74" fmla="*/ 123 w 270"/>
                <a:gd name="T75" fmla="*/ 123 h 449"/>
                <a:gd name="T76" fmla="*/ 123 w 270"/>
                <a:gd name="T77" fmla="*/ 123 h 449"/>
                <a:gd name="T78" fmla="*/ 112 w 270"/>
                <a:gd name="T79" fmla="*/ 101 h 449"/>
                <a:gd name="T80" fmla="*/ 78 w 270"/>
                <a:gd name="T81" fmla="*/ 44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0" h="449">
                  <a:moveTo>
                    <a:pt x="224" y="448"/>
                  </a:moveTo>
                  <a:lnTo>
                    <a:pt x="224" y="448"/>
                  </a:lnTo>
                  <a:cubicBezTo>
                    <a:pt x="213" y="448"/>
                    <a:pt x="201" y="437"/>
                    <a:pt x="201" y="414"/>
                  </a:cubicBezTo>
                  <a:cubicBezTo>
                    <a:pt x="201" y="392"/>
                    <a:pt x="168" y="325"/>
                    <a:pt x="146" y="291"/>
                  </a:cubicBezTo>
                  <a:cubicBezTo>
                    <a:pt x="112" y="257"/>
                    <a:pt x="78" y="201"/>
                    <a:pt x="45" y="168"/>
                  </a:cubicBezTo>
                  <a:cubicBezTo>
                    <a:pt x="33" y="157"/>
                    <a:pt x="33" y="146"/>
                    <a:pt x="22" y="134"/>
                  </a:cubicBezTo>
                  <a:cubicBezTo>
                    <a:pt x="11" y="112"/>
                    <a:pt x="0" y="78"/>
                    <a:pt x="11" y="44"/>
                  </a:cubicBezTo>
                  <a:cubicBezTo>
                    <a:pt x="22" y="22"/>
                    <a:pt x="45" y="0"/>
                    <a:pt x="67" y="0"/>
                  </a:cubicBezTo>
                  <a:cubicBezTo>
                    <a:pt x="67" y="0"/>
                    <a:pt x="67" y="0"/>
                    <a:pt x="78" y="0"/>
                  </a:cubicBezTo>
                  <a:cubicBezTo>
                    <a:pt x="112" y="0"/>
                    <a:pt x="134" y="33"/>
                    <a:pt x="157" y="78"/>
                  </a:cubicBezTo>
                  <a:cubicBezTo>
                    <a:pt x="157" y="78"/>
                    <a:pt x="157" y="89"/>
                    <a:pt x="168" y="101"/>
                  </a:cubicBezTo>
                  <a:cubicBezTo>
                    <a:pt x="168" y="101"/>
                    <a:pt x="190" y="146"/>
                    <a:pt x="179" y="190"/>
                  </a:cubicBezTo>
                  <a:lnTo>
                    <a:pt x="179" y="201"/>
                  </a:lnTo>
                  <a:lnTo>
                    <a:pt x="190" y="201"/>
                  </a:lnTo>
                  <a:cubicBezTo>
                    <a:pt x="201" y="190"/>
                    <a:pt x="213" y="190"/>
                    <a:pt x="224" y="190"/>
                  </a:cubicBezTo>
                  <a:cubicBezTo>
                    <a:pt x="246" y="190"/>
                    <a:pt x="246" y="201"/>
                    <a:pt x="257" y="201"/>
                  </a:cubicBezTo>
                  <a:cubicBezTo>
                    <a:pt x="269" y="213"/>
                    <a:pt x="269" y="224"/>
                    <a:pt x="269" y="246"/>
                  </a:cubicBezTo>
                  <a:cubicBezTo>
                    <a:pt x="269" y="257"/>
                    <a:pt x="269" y="269"/>
                    <a:pt x="257" y="280"/>
                  </a:cubicBezTo>
                  <a:cubicBezTo>
                    <a:pt x="257" y="302"/>
                    <a:pt x="257" y="336"/>
                    <a:pt x="257" y="358"/>
                  </a:cubicBezTo>
                  <a:cubicBezTo>
                    <a:pt x="269" y="392"/>
                    <a:pt x="269" y="414"/>
                    <a:pt x="257" y="426"/>
                  </a:cubicBezTo>
                  <a:cubicBezTo>
                    <a:pt x="246" y="437"/>
                    <a:pt x="235" y="448"/>
                    <a:pt x="224" y="448"/>
                  </a:cubicBezTo>
                  <a:close/>
                  <a:moveTo>
                    <a:pt x="146" y="235"/>
                  </a:moveTo>
                  <a:lnTo>
                    <a:pt x="146" y="235"/>
                  </a:lnTo>
                  <a:cubicBezTo>
                    <a:pt x="157" y="246"/>
                    <a:pt x="168" y="257"/>
                    <a:pt x="168" y="257"/>
                  </a:cubicBezTo>
                  <a:cubicBezTo>
                    <a:pt x="190" y="280"/>
                    <a:pt x="201" y="302"/>
                    <a:pt x="213" y="325"/>
                  </a:cubicBezTo>
                  <a:cubicBezTo>
                    <a:pt x="213" y="302"/>
                    <a:pt x="213" y="291"/>
                    <a:pt x="224" y="269"/>
                  </a:cubicBezTo>
                  <a:cubicBezTo>
                    <a:pt x="224" y="257"/>
                    <a:pt x="224" y="257"/>
                    <a:pt x="224" y="246"/>
                  </a:cubicBezTo>
                  <a:lnTo>
                    <a:pt x="224" y="235"/>
                  </a:lnTo>
                  <a:cubicBezTo>
                    <a:pt x="224" y="235"/>
                    <a:pt x="213" y="235"/>
                    <a:pt x="213" y="246"/>
                  </a:cubicBezTo>
                  <a:cubicBezTo>
                    <a:pt x="179" y="246"/>
                    <a:pt x="168" y="246"/>
                    <a:pt x="146" y="235"/>
                  </a:cubicBezTo>
                  <a:close/>
                  <a:moveTo>
                    <a:pt x="78" y="44"/>
                  </a:moveTo>
                  <a:lnTo>
                    <a:pt x="78" y="44"/>
                  </a:lnTo>
                  <a:cubicBezTo>
                    <a:pt x="67" y="44"/>
                    <a:pt x="56" y="44"/>
                    <a:pt x="56" y="67"/>
                  </a:cubicBezTo>
                  <a:cubicBezTo>
                    <a:pt x="45" y="67"/>
                    <a:pt x="45" y="89"/>
                    <a:pt x="56" y="112"/>
                  </a:cubicBezTo>
                  <a:cubicBezTo>
                    <a:pt x="67" y="123"/>
                    <a:pt x="78" y="123"/>
                    <a:pt x="78" y="134"/>
                  </a:cubicBezTo>
                  <a:cubicBezTo>
                    <a:pt x="101" y="168"/>
                    <a:pt x="123" y="190"/>
                    <a:pt x="146" y="224"/>
                  </a:cubicBezTo>
                  <a:cubicBezTo>
                    <a:pt x="134" y="213"/>
                    <a:pt x="134" y="190"/>
                    <a:pt x="134" y="179"/>
                  </a:cubicBezTo>
                  <a:cubicBezTo>
                    <a:pt x="146" y="146"/>
                    <a:pt x="123" y="123"/>
                    <a:pt x="123" y="123"/>
                  </a:cubicBezTo>
                  <a:lnTo>
                    <a:pt x="123" y="123"/>
                  </a:lnTo>
                  <a:cubicBezTo>
                    <a:pt x="123" y="112"/>
                    <a:pt x="123" y="101"/>
                    <a:pt x="112" y="101"/>
                  </a:cubicBezTo>
                  <a:cubicBezTo>
                    <a:pt x="101" y="78"/>
                    <a:pt x="90" y="44"/>
                    <a:pt x="78" y="4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5" name="Freeform 105"/>
            <p:cNvSpPr>
              <a:spLocks noChangeArrowheads="1"/>
            </p:cNvSpPr>
            <p:nvPr/>
          </p:nvSpPr>
          <p:spPr bwMode="auto">
            <a:xfrm>
              <a:off x="2433638" y="2143125"/>
              <a:ext cx="52387" cy="65088"/>
            </a:xfrm>
            <a:custGeom>
              <a:avLst/>
              <a:gdLst>
                <a:gd name="T0" fmla="*/ 100 w 146"/>
                <a:gd name="T1" fmla="*/ 67 h 180"/>
                <a:gd name="T2" fmla="*/ 100 w 146"/>
                <a:gd name="T3" fmla="*/ 67 h 180"/>
                <a:gd name="T4" fmla="*/ 45 w 146"/>
                <a:gd name="T5" fmla="*/ 23 h 180"/>
                <a:gd name="T6" fmla="*/ 0 w 146"/>
                <a:gd name="T7" fmla="*/ 23 h 180"/>
                <a:gd name="T8" fmla="*/ 56 w 146"/>
                <a:gd name="T9" fmla="*/ 112 h 180"/>
                <a:gd name="T10" fmla="*/ 123 w 146"/>
                <a:gd name="T11" fmla="*/ 157 h 180"/>
                <a:gd name="T12" fmla="*/ 100 w 146"/>
                <a:gd name="T13" fmla="*/ 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180">
                  <a:moveTo>
                    <a:pt x="100" y="67"/>
                  </a:moveTo>
                  <a:lnTo>
                    <a:pt x="100" y="67"/>
                  </a:lnTo>
                  <a:cubicBezTo>
                    <a:pt x="78" y="56"/>
                    <a:pt x="56" y="45"/>
                    <a:pt x="45" y="23"/>
                  </a:cubicBezTo>
                  <a:cubicBezTo>
                    <a:pt x="33" y="11"/>
                    <a:pt x="0" y="0"/>
                    <a:pt x="0" y="23"/>
                  </a:cubicBezTo>
                  <a:cubicBezTo>
                    <a:pt x="0" y="45"/>
                    <a:pt x="56" y="67"/>
                    <a:pt x="56" y="112"/>
                  </a:cubicBezTo>
                  <a:cubicBezTo>
                    <a:pt x="67" y="157"/>
                    <a:pt x="100" y="179"/>
                    <a:pt x="123" y="157"/>
                  </a:cubicBezTo>
                  <a:cubicBezTo>
                    <a:pt x="145" y="134"/>
                    <a:pt x="112" y="79"/>
                    <a:pt x="100" y="6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6" name="Freeform 106"/>
            <p:cNvSpPr>
              <a:spLocks noChangeArrowheads="1"/>
            </p:cNvSpPr>
            <p:nvPr/>
          </p:nvSpPr>
          <p:spPr bwMode="auto">
            <a:xfrm>
              <a:off x="2425700" y="2138363"/>
              <a:ext cx="65088" cy="68262"/>
            </a:xfrm>
            <a:custGeom>
              <a:avLst/>
              <a:gdLst>
                <a:gd name="T0" fmla="*/ 123 w 180"/>
                <a:gd name="T1" fmla="*/ 190 h 191"/>
                <a:gd name="T2" fmla="*/ 123 w 180"/>
                <a:gd name="T3" fmla="*/ 190 h 191"/>
                <a:gd name="T4" fmla="*/ 123 w 180"/>
                <a:gd name="T5" fmla="*/ 190 h 191"/>
                <a:gd name="T6" fmla="*/ 56 w 180"/>
                <a:gd name="T7" fmla="*/ 123 h 191"/>
                <a:gd name="T8" fmla="*/ 34 w 180"/>
                <a:gd name="T9" fmla="*/ 78 h 191"/>
                <a:gd name="T10" fmla="*/ 0 w 180"/>
                <a:gd name="T11" fmla="*/ 34 h 191"/>
                <a:gd name="T12" fmla="*/ 12 w 180"/>
                <a:gd name="T13" fmla="*/ 11 h 191"/>
                <a:gd name="T14" fmla="*/ 45 w 180"/>
                <a:gd name="T15" fmla="*/ 0 h 191"/>
                <a:gd name="T16" fmla="*/ 90 w 180"/>
                <a:gd name="T17" fmla="*/ 22 h 191"/>
                <a:gd name="T18" fmla="*/ 135 w 180"/>
                <a:gd name="T19" fmla="*/ 67 h 191"/>
                <a:gd name="T20" fmla="*/ 179 w 180"/>
                <a:gd name="T21" fmla="*/ 134 h 191"/>
                <a:gd name="T22" fmla="*/ 157 w 180"/>
                <a:gd name="T23" fmla="*/ 179 h 191"/>
                <a:gd name="T24" fmla="*/ 123 w 180"/>
                <a:gd name="T25" fmla="*/ 190 h 191"/>
                <a:gd name="T26" fmla="*/ 101 w 180"/>
                <a:gd name="T27" fmla="*/ 90 h 191"/>
                <a:gd name="T28" fmla="*/ 101 w 180"/>
                <a:gd name="T29" fmla="*/ 90 h 191"/>
                <a:gd name="T30" fmla="*/ 101 w 180"/>
                <a:gd name="T31" fmla="*/ 123 h 191"/>
                <a:gd name="T32" fmla="*/ 123 w 180"/>
                <a:gd name="T33" fmla="*/ 157 h 191"/>
                <a:gd name="T34" fmla="*/ 135 w 180"/>
                <a:gd name="T35" fmla="*/ 145 h 191"/>
                <a:gd name="T36" fmla="*/ 135 w 180"/>
                <a:gd name="T37" fmla="*/ 145 h 191"/>
                <a:gd name="T38" fmla="*/ 112 w 180"/>
                <a:gd name="T39" fmla="*/ 101 h 191"/>
                <a:gd name="T40" fmla="*/ 101 w 180"/>
                <a:gd name="T41" fmla="*/ 9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0" h="191">
                  <a:moveTo>
                    <a:pt x="123" y="190"/>
                  </a:moveTo>
                  <a:lnTo>
                    <a:pt x="123" y="190"/>
                  </a:lnTo>
                  <a:lnTo>
                    <a:pt x="123" y="190"/>
                  </a:lnTo>
                  <a:cubicBezTo>
                    <a:pt x="90" y="190"/>
                    <a:pt x="68" y="168"/>
                    <a:pt x="56" y="123"/>
                  </a:cubicBezTo>
                  <a:cubicBezTo>
                    <a:pt x="56" y="112"/>
                    <a:pt x="45" y="90"/>
                    <a:pt x="34" y="78"/>
                  </a:cubicBezTo>
                  <a:cubicBezTo>
                    <a:pt x="23" y="67"/>
                    <a:pt x="0" y="56"/>
                    <a:pt x="0" y="34"/>
                  </a:cubicBezTo>
                  <a:cubicBezTo>
                    <a:pt x="0" y="34"/>
                    <a:pt x="0" y="22"/>
                    <a:pt x="12" y="11"/>
                  </a:cubicBezTo>
                  <a:cubicBezTo>
                    <a:pt x="23" y="0"/>
                    <a:pt x="23" y="0"/>
                    <a:pt x="45" y="0"/>
                  </a:cubicBezTo>
                  <a:cubicBezTo>
                    <a:pt x="56" y="0"/>
                    <a:pt x="79" y="11"/>
                    <a:pt x="90" y="22"/>
                  </a:cubicBezTo>
                  <a:cubicBezTo>
                    <a:pt x="101" y="34"/>
                    <a:pt x="112" y="56"/>
                    <a:pt x="135" y="67"/>
                  </a:cubicBezTo>
                  <a:cubicBezTo>
                    <a:pt x="157" y="67"/>
                    <a:pt x="168" y="112"/>
                    <a:pt x="179" y="134"/>
                  </a:cubicBezTo>
                  <a:cubicBezTo>
                    <a:pt x="179" y="157"/>
                    <a:pt x="168" y="168"/>
                    <a:pt x="157" y="179"/>
                  </a:cubicBezTo>
                  <a:cubicBezTo>
                    <a:pt x="146" y="190"/>
                    <a:pt x="135" y="190"/>
                    <a:pt x="123" y="190"/>
                  </a:cubicBezTo>
                  <a:close/>
                  <a:moveTo>
                    <a:pt x="101" y="90"/>
                  </a:moveTo>
                  <a:lnTo>
                    <a:pt x="101" y="90"/>
                  </a:lnTo>
                  <a:cubicBezTo>
                    <a:pt x="101" y="101"/>
                    <a:pt x="101" y="112"/>
                    <a:pt x="101" y="123"/>
                  </a:cubicBezTo>
                  <a:cubicBezTo>
                    <a:pt x="112" y="145"/>
                    <a:pt x="123" y="157"/>
                    <a:pt x="123" y="157"/>
                  </a:cubicBezTo>
                  <a:cubicBezTo>
                    <a:pt x="123" y="157"/>
                    <a:pt x="123" y="157"/>
                    <a:pt x="135" y="145"/>
                  </a:cubicBezTo>
                  <a:lnTo>
                    <a:pt x="135" y="145"/>
                  </a:lnTo>
                  <a:cubicBezTo>
                    <a:pt x="135" y="123"/>
                    <a:pt x="123" y="101"/>
                    <a:pt x="112" y="101"/>
                  </a:cubicBezTo>
                  <a:lnTo>
                    <a:pt x="101" y="9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7" name="Freeform 107"/>
            <p:cNvSpPr>
              <a:spLocks noChangeArrowheads="1"/>
            </p:cNvSpPr>
            <p:nvPr/>
          </p:nvSpPr>
          <p:spPr bwMode="auto">
            <a:xfrm>
              <a:off x="2409825" y="2101850"/>
              <a:ext cx="36513" cy="33338"/>
            </a:xfrm>
            <a:custGeom>
              <a:avLst/>
              <a:gdLst>
                <a:gd name="T0" fmla="*/ 79 w 102"/>
                <a:gd name="T1" fmla="*/ 78 h 91"/>
                <a:gd name="T2" fmla="*/ 79 w 102"/>
                <a:gd name="T3" fmla="*/ 78 h 91"/>
                <a:gd name="T4" fmla="*/ 23 w 102"/>
                <a:gd name="T5" fmla="*/ 11 h 91"/>
                <a:gd name="T6" fmla="*/ 45 w 102"/>
                <a:gd name="T7" fmla="*/ 45 h 91"/>
                <a:gd name="T8" fmla="*/ 79 w 102"/>
                <a:gd name="T9" fmla="*/ 7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91">
                  <a:moveTo>
                    <a:pt x="79" y="78"/>
                  </a:moveTo>
                  <a:lnTo>
                    <a:pt x="79" y="78"/>
                  </a:lnTo>
                  <a:cubicBezTo>
                    <a:pt x="68" y="90"/>
                    <a:pt x="0" y="22"/>
                    <a:pt x="23" y="11"/>
                  </a:cubicBezTo>
                  <a:cubicBezTo>
                    <a:pt x="45" y="0"/>
                    <a:pt x="34" y="11"/>
                    <a:pt x="45" y="45"/>
                  </a:cubicBezTo>
                  <a:cubicBezTo>
                    <a:pt x="68" y="67"/>
                    <a:pt x="101" y="56"/>
                    <a:pt x="79" y="7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8" name="Freeform 108"/>
            <p:cNvSpPr>
              <a:spLocks noChangeArrowheads="1"/>
            </p:cNvSpPr>
            <p:nvPr/>
          </p:nvSpPr>
          <p:spPr bwMode="auto">
            <a:xfrm>
              <a:off x="2405063" y="2098675"/>
              <a:ext cx="44450" cy="41275"/>
            </a:xfrm>
            <a:custGeom>
              <a:avLst/>
              <a:gdLst>
                <a:gd name="T0" fmla="*/ 90 w 125"/>
                <a:gd name="T1" fmla="*/ 112 h 113"/>
                <a:gd name="T2" fmla="*/ 90 w 125"/>
                <a:gd name="T3" fmla="*/ 112 h 113"/>
                <a:gd name="T4" fmla="*/ 11 w 125"/>
                <a:gd name="T5" fmla="*/ 44 h 113"/>
                <a:gd name="T6" fmla="*/ 23 w 125"/>
                <a:gd name="T7" fmla="*/ 11 h 113"/>
                <a:gd name="T8" fmla="*/ 45 w 125"/>
                <a:gd name="T9" fmla="*/ 0 h 113"/>
                <a:gd name="T10" fmla="*/ 68 w 125"/>
                <a:gd name="T11" fmla="*/ 22 h 113"/>
                <a:gd name="T12" fmla="*/ 79 w 125"/>
                <a:gd name="T13" fmla="*/ 44 h 113"/>
                <a:gd name="T14" fmla="*/ 90 w 125"/>
                <a:gd name="T15" fmla="*/ 56 h 113"/>
                <a:gd name="T16" fmla="*/ 112 w 125"/>
                <a:gd name="T17" fmla="*/ 67 h 113"/>
                <a:gd name="T18" fmla="*/ 112 w 125"/>
                <a:gd name="T19" fmla="*/ 101 h 113"/>
                <a:gd name="T20" fmla="*/ 90 w 125"/>
                <a:gd name="T21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113">
                  <a:moveTo>
                    <a:pt x="90" y="112"/>
                  </a:moveTo>
                  <a:lnTo>
                    <a:pt x="90" y="112"/>
                  </a:lnTo>
                  <a:cubicBezTo>
                    <a:pt x="56" y="112"/>
                    <a:pt x="23" y="67"/>
                    <a:pt x="11" y="44"/>
                  </a:cubicBezTo>
                  <a:cubicBezTo>
                    <a:pt x="0" y="33"/>
                    <a:pt x="11" y="11"/>
                    <a:pt x="23" y="11"/>
                  </a:cubicBezTo>
                  <a:cubicBezTo>
                    <a:pt x="23" y="0"/>
                    <a:pt x="34" y="0"/>
                    <a:pt x="45" y="0"/>
                  </a:cubicBezTo>
                  <a:cubicBezTo>
                    <a:pt x="68" y="0"/>
                    <a:pt x="68" y="11"/>
                    <a:pt x="68" y="22"/>
                  </a:cubicBezTo>
                  <a:cubicBezTo>
                    <a:pt x="79" y="33"/>
                    <a:pt x="79" y="33"/>
                    <a:pt x="79" y="44"/>
                  </a:cubicBezTo>
                  <a:cubicBezTo>
                    <a:pt x="79" y="44"/>
                    <a:pt x="79" y="44"/>
                    <a:pt x="90" y="56"/>
                  </a:cubicBezTo>
                  <a:cubicBezTo>
                    <a:pt x="101" y="56"/>
                    <a:pt x="112" y="56"/>
                    <a:pt x="112" y="67"/>
                  </a:cubicBezTo>
                  <a:cubicBezTo>
                    <a:pt x="124" y="78"/>
                    <a:pt x="112" y="101"/>
                    <a:pt x="112" y="101"/>
                  </a:cubicBezTo>
                  <a:cubicBezTo>
                    <a:pt x="101" y="112"/>
                    <a:pt x="90" y="112"/>
                    <a:pt x="90" y="11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9" name="Freeform 109"/>
            <p:cNvSpPr>
              <a:spLocks noChangeArrowheads="1"/>
            </p:cNvSpPr>
            <p:nvPr/>
          </p:nvSpPr>
          <p:spPr bwMode="auto">
            <a:xfrm>
              <a:off x="2509838" y="2151063"/>
              <a:ext cx="23812" cy="31750"/>
            </a:xfrm>
            <a:custGeom>
              <a:avLst/>
              <a:gdLst>
                <a:gd name="T0" fmla="*/ 33 w 68"/>
                <a:gd name="T1" fmla="*/ 67 h 90"/>
                <a:gd name="T2" fmla="*/ 33 w 68"/>
                <a:gd name="T3" fmla="*/ 67 h 90"/>
                <a:gd name="T4" fmla="*/ 11 w 68"/>
                <a:gd name="T5" fmla="*/ 33 h 90"/>
                <a:gd name="T6" fmla="*/ 56 w 68"/>
                <a:gd name="T7" fmla="*/ 11 h 90"/>
                <a:gd name="T8" fmla="*/ 33 w 68"/>
                <a:gd name="T9" fmla="*/ 6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0">
                  <a:moveTo>
                    <a:pt x="33" y="67"/>
                  </a:moveTo>
                  <a:lnTo>
                    <a:pt x="33" y="67"/>
                  </a:lnTo>
                  <a:cubicBezTo>
                    <a:pt x="22" y="89"/>
                    <a:pt x="0" y="56"/>
                    <a:pt x="11" y="33"/>
                  </a:cubicBezTo>
                  <a:cubicBezTo>
                    <a:pt x="11" y="11"/>
                    <a:pt x="33" y="0"/>
                    <a:pt x="56" y="11"/>
                  </a:cubicBezTo>
                  <a:cubicBezTo>
                    <a:pt x="67" y="22"/>
                    <a:pt x="45" y="44"/>
                    <a:pt x="33" y="6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0" name="Freeform 110"/>
            <p:cNvSpPr>
              <a:spLocks noChangeArrowheads="1"/>
            </p:cNvSpPr>
            <p:nvPr/>
          </p:nvSpPr>
          <p:spPr bwMode="auto">
            <a:xfrm>
              <a:off x="2501900" y="2146300"/>
              <a:ext cx="44450" cy="36513"/>
            </a:xfrm>
            <a:custGeom>
              <a:avLst/>
              <a:gdLst>
                <a:gd name="T0" fmla="*/ 45 w 124"/>
                <a:gd name="T1" fmla="*/ 101 h 102"/>
                <a:gd name="T2" fmla="*/ 45 w 124"/>
                <a:gd name="T3" fmla="*/ 101 h 102"/>
                <a:gd name="T4" fmla="*/ 11 w 124"/>
                <a:gd name="T5" fmla="*/ 90 h 102"/>
                <a:gd name="T6" fmla="*/ 11 w 124"/>
                <a:gd name="T7" fmla="*/ 45 h 102"/>
                <a:gd name="T8" fmla="*/ 68 w 124"/>
                <a:gd name="T9" fmla="*/ 0 h 102"/>
                <a:gd name="T10" fmla="*/ 90 w 124"/>
                <a:gd name="T11" fmla="*/ 0 h 102"/>
                <a:gd name="T12" fmla="*/ 90 w 124"/>
                <a:gd name="T13" fmla="*/ 79 h 102"/>
                <a:gd name="T14" fmla="*/ 79 w 124"/>
                <a:gd name="T15" fmla="*/ 90 h 102"/>
                <a:gd name="T16" fmla="*/ 45 w 124"/>
                <a:gd name="T17" fmla="*/ 10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102">
                  <a:moveTo>
                    <a:pt x="45" y="101"/>
                  </a:moveTo>
                  <a:lnTo>
                    <a:pt x="45" y="101"/>
                  </a:lnTo>
                  <a:cubicBezTo>
                    <a:pt x="34" y="101"/>
                    <a:pt x="23" y="101"/>
                    <a:pt x="11" y="90"/>
                  </a:cubicBezTo>
                  <a:cubicBezTo>
                    <a:pt x="0" y="68"/>
                    <a:pt x="0" y="56"/>
                    <a:pt x="11" y="45"/>
                  </a:cubicBezTo>
                  <a:cubicBezTo>
                    <a:pt x="11" y="23"/>
                    <a:pt x="34" y="0"/>
                    <a:pt x="68" y="0"/>
                  </a:cubicBezTo>
                  <a:cubicBezTo>
                    <a:pt x="68" y="0"/>
                    <a:pt x="79" y="0"/>
                    <a:pt x="90" y="0"/>
                  </a:cubicBezTo>
                  <a:cubicBezTo>
                    <a:pt x="123" y="34"/>
                    <a:pt x="101" y="68"/>
                    <a:pt x="90" y="79"/>
                  </a:cubicBezTo>
                  <a:cubicBezTo>
                    <a:pt x="79" y="79"/>
                    <a:pt x="79" y="79"/>
                    <a:pt x="79" y="90"/>
                  </a:cubicBezTo>
                  <a:cubicBezTo>
                    <a:pt x="79" y="101"/>
                    <a:pt x="68" y="101"/>
                    <a:pt x="45" y="1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1" name="Freeform 111"/>
            <p:cNvSpPr>
              <a:spLocks noChangeArrowheads="1"/>
            </p:cNvSpPr>
            <p:nvPr/>
          </p:nvSpPr>
          <p:spPr bwMode="auto">
            <a:xfrm>
              <a:off x="2538413" y="2046288"/>
              <a:ext cx="65087" cy="125412"/>
            </a:xfrm>
            <a:custGeom>
              <a:avLst/>
              <a:gdLst>
                <a:gd name="T0" fmla="*/ 146 w 180"/>
                <a:gd name="T1" fmla="*/ 101 h 349"/>
                <a:gd name="T2" fmla="*/ 146 w 180"/>
                <a:gd name="T3" fmla="*/ 101 h 349"/>
                <a:gd name="T4" fmla="*/ 134 w 180"/>
                <a:gd name="T5" fmla="*/ 45 h 349"/>
                <a:gd name="T6" fmla="*/ 78 w 180"/>
                <a:gd name="T7" fmla="*/ 0 h 349"/>
                <a:gd name="T8" fmla="*/ 45 w 180"/>
                <a:gd name="T9" fmla="*/ 45 h 349"/>
                <a:gd name="T10" fmla="*/ 45 w 180"/>
                <a:gd name="T11" fmla="*/ 112 h 349"/>
                <a:gd name="T12" fmla="*/ 34 w 180"/>
                <a:gd name="T13" fmla="*/ 202 h 349"/>
                <a:gd name="T14" fmla="*/ 11 w 180"/>
                <a:gd name="T15" fmla="*/ 235 h 349"/>
                <a:gd name="T16" fmla="*/ 90 w 180"/>
                <a:gd name="T17" fmla="*/ 269 h 349"/>
                <a:gd name="T18" fmla="*/ 134 w 180"/>
                <a:gd name="T19" fmla="*/ 314 h 349"/>
                <a:gd name="T20" fmla="*/ 157 w 180"/>
                <a:gd name="T21" fmla="*/ 190 h 349"/>
                <a:gd name="T22" fmla="*/ 146 w 180"/>
                <a:gd name="T23" fmla="*/ 101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0" h="349">
                  <a:moveTo>
                    <a:pt x="146" y="101"/>
                  </a:moveTo>
                  <a:lnTo>
                    <a:pt x="146" y="101"/>
                  </a:lnTo>
                  <a:cubicBezTo>
                    <a:pt x="134" y="79"/>
                    <a:pt x="123" y="79"/>
                    <a:pt x="134" y="45"/>
                  </a:cubicBezTo>
                  <a:cubicBezTo>
                    <a:pt x="134" y="0"/>
                    <a:pt x="134" y="0"/>
                    <a:pt x="78" y="0"/>
                  </a:cubicBezTo>
                  <a:cubicBezTo>
                    <a:pt x="34" y="0"/>
                    <a:pt x="34" y="23"/>
                    <a:pt x="45" y="45"/>
                  </a:cubicBezTo>
                  <a:cubicBezTo>
                    <a:pt x="67" y="79"/>
                    <a:pt x="22" y="79"/>
                    <a:pt x="45" y="112"/>
                  </a:cubicBezTo>
                  <a:cubicBezTo>
                    <a:pt x="56" y="135"/>
                    <a:pt x="56" y="213"/>
                    <a:pt x="34" y="202"/>
                  </a:cubicBezTo>
                  <a:cubicBezTo>
                    <a:pt x="0" y="190"/>
                    <a:pt x="11" y="224"/>
                    <a:pt x="11" y="235"/>
                  </a:cubicBezTo>
                  <a:cubicBezTo>
                    <a:pt x="22" y="247"/>
                    <a:pt x="78" y="224"/>
                    <a:pt x="90" y="269"/>
                  </a:cubicBezTo>
                  <a:cubicBezTo>
                    <a:pt x="112" y="314"/>
                    <a:pt x="123" y="348"/>
                    <a:pt x="134" y="314"/>
                  </a:cubicBezTo>
                  <a:cubicBezTo>
                    <a:pt x="146" y="269"/>
                    <a:pt x="134" y="224"/>
                    <a:pt x="157" y="190"/>
                  </a:cubicBezTo>
                  <a:cubicBezTo>
                    <a:pt x="179" y="157"/>
                    <a:pt x="168" y="135"/>
                    <a:pt x="146" y="1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2" name="Freeform 112"/>
            <p:cNvSpPr>
              <a:spLocks noChangeArrowheads="1"/>
            </p:cNvSpPr>
            <p:nvPr/>
          </p:nvSpPr>
          <p:spPr bwMode="auto">
            <a:xfrm>
              <a:off x="2530475" y="2038350"/>
              <a:ext cx="85725" cy="133350"/>
            </a:xfrm>
            <a:custGeom>
              <a:avLst/>
              <a:gdLst>
                <a:gd name="T0" fmla="*/ 145 w 236"/>
                <a:gd name="T1" fmla="*/ 370 h 371"/>
                <a:gd name="T2" fmla="*/ 145 w 236"/>
                <a:gd name="T3" fmla="*/ 370 h 371"/>
                <a:gd name="T4" fmla="*/ 145 w 236"/>
                <a:gd name="T5" fmla="*/ 370 h 371"/>
                <a:gd name="T6" fmla="*/ 100 w 236"/>
                <a:gd name="T7" fmla="*/ 314 h 371"/>
                <a:gd name="T8" fmla="*/ 100 w 236"/>
                <a:gd name="T9" fmla="*/ 302 h 371"/>
                <a:gd name="T10" fmla="*/ 56 w 236"/>
                <a:gd name="T11" fmla="*/ 280 h 371"/>
                <a:gd name="T12" fmla="*/ 22 w 236"/>
                <a:gd name="T13" fmla="*/ 269 h 371"/>
                <a:gd name="T14" fmla="*/ 11 w 236"/>
                <a:gd name="T15" fmla="*/ 212 h 371"/>
                <a:gd name="T16" fmla="*/ 44 w 236"/>
                <a:gd name="T17" fmla="*/ 201 h 371"/>
                <a:gd name="T18" fmla="*/ 44 w 236"/>
                <a:gd name="T19" fmla="*/ 201 h 371"/>
                <a:gd name="T20" fmla="*/ 56 w 236"/>
                <a:gd name="T21" fmla="*/ 201 h 371"/>
                <a:gd name="T22" fmla="*/ 44 w 236"/>
                <a:gd name="T23" fmla="*/ 145 h 371"/>
                <a:gd name="T24" fmla="*/ 56 w 236"/>
                <a:gd name="T25" fmla="*/ 89 h 371"/>
                <a:gd name="T26" fmla="*/ 56 w 236"/>
                <a:gd name="T27" fmla="*/ 78 h 371"/>
                <a:gd name="T28" fmla="*/ 56 w 236"/>
                <a:gd name="T29" fmla="*/ 78 h 371"/>
                <a:gd name="T30" fmla="*/ 44 w 236"/>
                <a:gd name="T31" fmla="*/ 22 h 371"/>
                <a:gd name="T32" fmla="*/ 100 w 236"/>
                <a:gd name="T33" fmla="*/ 0 h 371"/>
                <a:gd name="T34" fmla="*/ 168 w 236"/>
                <a:gd name="T35" fmla="*/ 11 h 371"/>
                <a:gd name="T36" fmla="*/ 179 w 236"/>
                <a:gd name="T37" fmla="*/ 67 h 371"/>
                <a:gd name="T38" fmla="*/ 179 w 236"/>
                <a:gd name="T39" fmla="*/ 101 h 371"/>
                <a:gd name="T40" fmla="*/ 190 w 236"/>
                <a:gd name="T41" fmla="*/ 112 h 371"/>
                <a:gd name="T42" fmla="*/ 190 w 236"/>
                <a:gd name="T43" fmla="*/ 112 h 371"/>
                <a:gd name="T44" fmla="*/ 201 w 236"/>
                <a:gd name="T45" fmla="*/ 224 h 371"/>
                <a:gd name="T46" fmla="*/ 179 w 236"/>
                <a:gd name="T47" fmla="*/ 291 h 371"/>
                <a:gd name="T48" fmla="*/ 179 w 236"/>
                <a:gd name="T49" fmla="*/ 336 h 371"/>
                <a:gd name="T50" fmla="*/ 145 w 236"/>
                <a:gd name="T51" fmla="*/ 370 h 371"/>
                <a:gd name="T52" fmla="*/ 67 w 236"/>
                <a:gd name="T53" fmla="*/ 246 h 371"/>
                <a:gd name="T54" fmla="*/ 67 w 236"/>
                <a:gd name="T55" fmla="*/ 246 h 371"/>
                <a:gd name="T56" fmla="*/ 134 w 236"/>
                <a:gd name="T57" fmla="*/ 280 h 371"/>
                <a:gd name="T58" fmla="*/ 145 w 236"/>
                <a:gd name="T59" fmla="*/ 291 h 371"/>
                <a:gd name="T60" fmla="*/ 145 w 236"/>
                <a:gd name="T61" fmla="*/ 280 h 371"/>
                <a:gd name="T62" fmla="*/ 168 w 236"/>
                <a:gd name="T63" fmla="*/ 201 h 371"/>
                <a:gd name="T64" fmla="*/ 156 w 236"/>
                <a:gd name="T65" fmla="*/ 145 h 371"/>
                <a:gd name="T66" fmla="*/ 156 w 236"/>
                <a:gd name="T67" fmla="*/ 134 h 371"/>
                <a:gd name="T68" fmla="*/ 145 w 236"/>
                <a:gd name="T69" fmla="*/ 123 h 371"/>
                <a:gd name="T70" fmla="*/ 134 w 236"/>
                <a:gd name="T71" fmla="*/ 56 h 371"/>
                <a:gd name="T72" fmla="*/ 134 w 236"/>
                <a:gd name="T73" fmla="*/ 45 h 371"/>
                <a:gd name="T74" fmla="*/ 100 w 236"/>
                <a:gd name="T75" fmla="*/ 45 h 371"/>
                <a:gd name="T76" fmla="*/ 89 w 236"/>
                <a:gd name="T77" fmla="*/ 45 h 371"/>
                <a:gd name="T78" fmla="*/ 89 w 236"/>
                <a:gd name="T79" fmla="*/ 56 h 371"/>
                <a:gd name="T80" fmla="*/ 89 w 236"/>
                <a:gd name="T81" fmla="*/ 112 h 371"/>
                <a:gd name="T82" fmla="*/ 78 w 236"/>
                <a:gd name="T83" fmla="*/ 123 h 371"/>
                <a:gd name="T84" fmla="*/ 78 w 236"/>
                <a:gd name="T85" fmla="*/ 123 h 371"/>
                <a:gd name="T86" fmla="*/ 89 w 236"/>
                <a:gd name="T87" fmla="*/ 224 h 371"/>
                <a:gd name="T88" fmla="*/ 67 w 236"/>
                <a:gd name="T89" fmla="*/ 24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6" h="371">
                  <a:moveTo>
                    <a:pt x="145" y="370"/>
                  </a:moveTo>
                  <a:lnTo>
                    <a:pt x="145" y="370"/>
                  </a:lnTo>
                  <a:lnTo>
                    <a:pt x="145" y="370"/>
                  </a:lnTo>
                  <a:cubicBezTo>
                    <a:pt x="123" y="370"/>
                    <a:pt x="112" y="347"/>
                    <a:pt x="100" y="314"/>
                  </a:cubicBezTo>
                  <a:lnTo>
                    <a:pt x="100" y="302"/>
                  </a:lnTo>
                  <a:cubicBezTo>
                    <a:pt x="89" y="291"/>
                    <a:pt x="78" y="291"/>
                    <a:pt x="56" y="280"/>
                  </a:cubicBezTo>
                  <a:cubicBezTo>
                    <a:pt x="44" y="280"/>
                    <a:pt x="22" y="280"/>
                    <a:pt x="22" y="269"/>
                  </a:cubicBezTo>
                  <a:cubicBezTo>
                    <a:pt x="11" y="246"/>
                    <a:pt x="0" y="224"/>
                    <a:pt x="11" y="212"/>
                  </a:cubicBezTo>
                  <a:cubicBezTo>
                    <a:pt x="22" y="201"/>
                    <a:pt x="33" y="201"/>
                    <a:pt x="44" y="201"/>
                  </a:cubicBezTo>
                  <a:lnTo>
                    <a:pt x="44" y="201"/>
                  </a:lnTo>
                  <a:cubicBezTo>
                    <a:pt x="44" y="201"/>
                    <a:pt x="44" y="201"/>
                    <a:pt x="56" y="201"/>
                  </a:cubicBezTo>
                  <a:cubicBezTo>
                    <a:pt x="56" y="190"/>
                    <a:pt x="56" y="157"/>
                    <a:pt x="44" y="145"/>
                  </a:cubicBezTo>
                  <a:cubicBezTo>
                    <a:pt x="33" y="112"/>
                    <a:pt x="44" y="101"/>
                    <a:pt x="56" y="89"/>
                  </a:cubicBezTo>
                  <a:cubicBezTo>
                    <a:pt x="56" y="89"/>
                    <a:pt x="56" y="89"/>
                    <a:pt x="56" y="78"/>
                  </a:cubicBezTo>
                  <a:lnTo>
                    <a:pt x="56" y="78"/>
                  </a:lnTo>
                  <a:cubicBezTo>
                    <a:pt x="33" y="56"/>
                    <a:pt x="44" y="33"/>
                    <a:pt x="44" y="22"/>
                  </a:cubicBezTo>
                  <a:cubicBezTo>
                    <a:pt x="56" y="0"/>
                    <a:pt x="78" y="0"/>
                    <a:pt x="100" y="0"/>
                  </a:cubicBezTo>
                  <a:cubicBezTo>
                    <a:pt x="134" y="0"/>
                    <a:pt x="156" y="0"/>
                    <a:pt x="168" y="11"/>
                  </a:cubicBezTo>
                  <a:cubicBezTo>
                    <a:pt x="179" y="22"/>
                    <a:pt x="179" y="45"/>
                    <a:pt x="179" y="67"/>
                  </a:cubicBezTo>
                  <a:cubicBezTo>
                    <a:pt x="168" y="89"/>
                    <a:pt x="168" y="89"/>
                    <a:pt x="179" y="101"/>
                  </a:cubicBezTo>
                  <a:cubicBezTo>
                    <a:pt x="179" y="101"/>
                    <a:pt x="190" y="101"/>
                    <a:pt x="190" y="112"/>
                  </a:cubicBezTo>
                  <a:lnTo>
                    <a:pt x="190" y="112"/>
                  </a:lnTo>
                  <a:cubicBezTo>
                    <a:pt x="213" y="145"/>
                    <a:pt x="235" y="179"/>
                    <a:pt x="201" y="224"/>
                  </a:cubicBezTo>
                  <a:cubicBezTo>
                    <a:pt x="190" y="235"/>
                    <a:pt x="190" y="269"/>
                    <a:pt x="179" y="291"/>
                  </a:cubicBezTo>
                  <a:cubicBezTo>
                    <a:pt x="179" y="302"/>
                    <a:pt x="179" y="325"/>
                    <a:pt x="179" y="336"/>
                  </a:cubicBezTo>
                  <a:cubicBezTo>
                    <a:pt x="179" y="347"/>
                    <a:pt x="168" y="370"/>
                    <a:pt x="145" y="370"/>
                  </a:cubicBezTo>
                  <a:close/>
                  <a:moveTo>
                    <a:pt x="67" y="246"/>
                  </a:moveTo>
                  <a:lnTo>
                    <a:pt x="67" y="246"/>
                  </a:lnTo>
                  <a:cubicBezTo>
                    <a:pt x="89" y="246"/>
                    <a:pt x="123" y="246"/>
                    <a:pt x="134" y="280"/>
                  </a:cubicBezTo>
                  <a:cubicBezTo>
                    <a:pt x="134" y="280"/>
                    <a:pt x="134" y="291"/>
                    <a:pt x="145" y="291"/>
                  </a:cubicBezTo>
                  <a:cubicBezTo>
                    <a:pt x="145" y="291"/>
                    <a:pt x="145" y="291"/>
                    <a:pt x="145" y="280"/>
                  </a:cubicBezTo>
                  <a:cubicBezTo>
                    <a:pt x="145" y="257"/>
                    <a:pt x="145" y="224"/>
                    <a:pt x="168" y="201"/>
                  </a:cubicBezTo>
                  <a:cubicBezTo>
                    <a:pt x="179" y="179"/>
                    <a:pt x="179" y="168"/>
                    <a:pt x="156" y="145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45" y="134"/>
                    <a:pt x="145" y="123"/>
                    <a:pt x="145" y="123"/>
                  </a:cubicBezTo>
                  <a:cubicBezTo>
                    <a:pt x="134" y="112"/>
                    <a:pt x="123" y="101"/>
                    <a:pt x="134" y="56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23" y="45"/>
                    <a:pt x="112" y="45"/>
                    <a:pt x="100" y="45"/>
                  </a:cubicBezTo>
                  <a:cubicBezTo>
                    <a:pt x="89" y="45"/>
                    <a:pt x="89" y="45"/>
                    <a:pt x="89" y="45"/>
                  </a:cubicBezTo>
                  <a:lnTo>
                    <a:pt x="89" y="56"/>
                  </a:lnTo>
                  <a:cubicBezTo>
                    <a:pt x="112" y="89"/>
                    <a:pt x="89" y="112"/>
                    <a:pt x="89" y="112"/>
                  </a:cubicBezTo>
                  <a:cubicBezTo>
                    <a:pt x="78" y="112"/>
                    <a:pt x="78" y="123"/>
                    <a:pt x="78" y="123"/>
                  </a:cubicBezTo>
                  <a:lnTo>
                    <a:pt x="78" y="123"/>
                  </a:lnTo>
                  <a:cubicBezTo>
                    <a:pt x="89" y="145"/>
                    <a:pt x="100" y="201"/>
                    <a:pt x="89" y="224"/>
                  </a:cubicBezTo>
                  <a:cubicBezTo>
                    <a:pt x="78" y="235"/>
                    <a:pt x="78" y="235"/>
                    <a:pt x="67" y="24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3" name="Freeform 113"/>
            <p:cNvSpPr>
              <a:spLocks noChangeArrowheads="1"/>
            </p:cNvSpPr>
            <p:nvPr/>
          </p:nvSpPr>
          <p:spPr bwMode="auto">
            <a:xfrm>
              <a:off x="3603625" y="3324225"/>
              <a:ext cx="36513" cy="44450"/>
            </a:xfrm>
            <a:custGeom>
              <a:avLst/>
              <a:gdLst>
                <a:gd name="T0" fmla="*/ 89 w 102"/>
                <a:gd name="T1" fmla="*/ 102 h 125"/>
                <a:gd name="T2" fmla="*/ 89 w 102"/>
                <a:gd name="T3" fmla="*/ 102 h 125"/>
                <a:gd name="T4" fmla="*/ 67 w 102"/>
                <a:gd name="T5" fmla="*/ 57 h 125"/>
                <a:gd name="T6" fmla="*/ 11 w 102"/>
                <a:gd name="T7" fmla="*/ 23 h 125"/>
                <a:gd name="T8" fmla="*/ 22 w 102"/>
                <a:gd name="T9" fmla="*/ 68 h 125"/>
                <a:gd name="T10" fmla="*/ 89 w 102"/>
                <a:gd name="T11" fmla="*/ 10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125">
                  <a:moveTo>
                    <a:pt x="89" y="102"/>
                  </a:moveTo>
                  <a:lnTo>
                    <a:pt x="89" y="102"/>
                  </a:lnTo>
                  <a:cubicBezTo>
                    <a:pt x="101" y="79"/>
                    <a:pt x="89" y="68"/>
                    <a:pt x="67" y="57"/>
                  </a:cubicBezTo>
                  <a:cubicBezTo>
                    <a:pt x="44" y="45"/>
                    <a:pt x="33" y="0"/>
                    <a:pt x="11" y="23"/>
                  </a:cubicBezTo>
                  <a:cubicBezTo>
                    <a:pt x="0" y="45"/>
                    <a:pt x="0" y="68"/>
                    <a:pt x="22" y="68"/>
                  </a:cubicBezTo>
                  <a:cubicBezTo>
                    <a:pt x="56" y="68"/>
                    <a:pt x="89" y="124"/>
                    <a:pt x="89" y="10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4" name="Freeform 114"/>
            <p:cNvSpPr>
              <a:spLocks noChangeArrowheads="1"/>
            </p:cNvSpPr>
            <p:nvPr/>
          </p:nvSpPr>
          <p:spPr bwMode="auto">
            <a:xfrm>
              <a:off x="3595688" y="3324225"/>
              <a:ext cx="52387" cy="44450"/>
            </a:xfrm>
            <a:custGeom>
              <a:avLst/>
              <a:gdLst>
                <a:gd name="T0" fmla="*/ 112 w 147"/>
                <a:gd name="T1" fmla="*/ 124 h 125"/>
                <a:gd name="T2" fmla="*/ 112 w 147"/>
                <a:gd name="T3" fmla="*/ 124 h 125"/>
                <a:gd name="T4" fmla="*/ 112 w 147"/>
                <a:gd name="T5" fmla="*/ 124 h 125"/>
                <a:gd name="T6" fmla="*/ 67 w 147"/>
                <a:gd name="T7" fmla="*/ 113 h 125"/>
                <a:gd name="T8" fmla="*/ 45 w 147"/>
                <a:gd name="T9" fmla="*/ 90 h 125"/>
                <a:gd name="T10" fmla="*/ 0 w 147"/>
                <a:gd name="T11" fmla="*/ 57 h 125"/>
                <a:gd name="T12" fmla="*/ 23 w 147"/>
                <a:gd name="T13" fmla="*/ 12 h 125"/>
                <a:gd name="T14" fmla="*/ 45 w 147"/>
                <a:gd name="T15" fmla="*/ 0 h 125"/>
                <a:gd name="T16" fmla="*/ 90 w 147"/>
                <a:gd name="T17" fmla="*/ 23 h 125"/>
                <a:gd name="T18" fmla="*/ 101 w 147"/>
                <a:gd name="T19" fmla="*/ 45 h 125"/>
                <a:gd name="T20" fmla="*/ 135 w 147"/>
                <a:gd name="T21" fmla="*/ 102 h 125"/>
                <a:gd name="T22" fmla="*/ 112 w 147"/>
                <a:gd name="T23" fmla="*/ 124 h 125"/>
                <a:gd name="T24" fmla="*/ 45 w 147"/>
                <a:gd name="T25" fmla="*/ 45 h 125"/>
                <a:gd name="T26" fmla="*/ 45 w 147"/>
                <a:gd name="T27" fmla="*/ 45 h 125"/>
                <a:gd name="T28" fmla="*/ 56 w 147"/>
                <a:gd name="T29" fmla="*/ 45 h 125"/>
                <a:gd name="T30" fmla="*/ 56 w 147"/>
                <a:gd name="T31" fmla="*/ 45 h 125"/>
                <a:gd name="T32" fmla="*/ 45 w 147"/>
                <a:gd name="T33" fmla="*/ 4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" h="125">
                  <a:moveTo>
                    <a:pt x="112" y="124"/>
                  </a:moveTo>
                  <a:lnTo>
                    <a:pt x="112" y="124"/>
                  </a:lnTo>
                  <a:lnTo>
                    <a:pt x="112" y="124"/>
                  </a:lnTo>
                  <a:cubicBezTo>
                    <a:pt x="90" y="124"/>
                    <a:pt x="79" y="124"/>
                    <a:pt x="67" y="113"/>
                  </a:cubicBezTo>
                  <a:cubicBezTo>
                    <a:pt x="67" y="102"/>
                    <a:pt x="56" y="90"/>
                    <a:pt x="45" y="90"/>
                  </a:cubicBezTo>
                  <a:cubicBezTo>
                    <a:pt x="23" y="90"/>
                    <a:pt x="11" y="68"/>
                    <a:pt x="0" y="57"/>
                  </a:cubicBezTo>
                  <a:cubicBezTo>
                    <a:pt x="0" y="57"/>
                    <a:pt x="0" y="34"/>
                    <a:pt x="23" y="12"/>
                  </a:cubicBezTo>
                  <a:cubicBezTo>
                    <a:pt x="34" y="0"/>
                    <a:pt x="45" y="0"/>
                    <a:pt x="45" y="0"/>
                  </a:cubicBezTo>
                  <a:cubicBezTo>
                    <a:pt x="67" y="0"/>
                    <a:pt x="79" y="12"/>
                    <a:pt x="90" y="23"/>
                  </a:cubicBezTo>
                  <a:cubicBezTo>
                    <a:pt x="101" y="34"/>
                    <a:pt x="101" y="34"/>
                    <a:pt x="101" y="45"/>
                  </a:cubicBezTo>
                  <a:cubicBezTo>
                    <a:pt x="124" y="57"/>
                    <a:pt x="146" y="79"/>
                    <a:pt x="135" y="102"/>
                  </a:cubicBezTo>
                  <a:cubicBezTo>
                    <a:pt x="135" y="124"/>
                    <a:pt x="112" y="124"/>
                    <a:pt x="112" y="124"/>
                  </a:cubicBezTo>
                  <a:close/>
                  <a:moveTo>
                    <a:pt x="45" y="45"/>
                  </a:moveTo>
                  <a:lnTo>
                    <a:pt x="45" y="45"/>
                  </a:lnTo>
                  <a:cubicBezTo>
                    <a:pt x="45" y="45"/>
                    <a:pt x="45" y="45"/>
                    <a:pt x="56" y="45"/>
                  </a:cubicBezTo>
                  <a:lnTo>
                    <a:pt x="56" y="45"/>
                  </a:lnTo>
                  <a:lnTo>
                    <a:pt x="45" y="4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5" name="Freeform 115"/>
            <p:cNvSpPr>
              <a:spLocks noChangeArrowheads="1"/>
            </p:cNvSpPr>
            <p:nvPr/>
          </p:nvSpPr>
          <p:spPr bwMode="auto">
            <a:xfrm>
              <a:off x="3962400" y="3957638"/>
              <a:ext cx="23813" cy="28575"/>
            </a:xfrm>
            <a:custGeom>
              <a:avLst/>
              <a:gdLst>
                <a:gd name="T0" fmla="*/ 45 w 68"/>
                <a:gd name="T1" fmla="*/ 78 h 79"/>
                <a:gd name="T2" fmla="*/ 45 w 68"/>
                <a:gd name="T3" fmla="*/ 78 h 79"/>
                <a:gd name="T4" fmla="*/ 45 w 68"/>
                <a:gd name="T5" fmla="*/ 11 h 79"/>
                <a:gd name="T6" fmla="*/ 11 w 68"/>
                <a:gd name="T7" fmla="*/ 45 h 79"/>
                <a:gd name="T8" fmla="*/ 45 w 68"/>
                <a:gd name="T9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9">
                  <a:moveTo>
                    <a:pt x="45" y="78"/>
                  </a:moveTo>
                  <a:lnTo>
                    <a:pt x="45" y="78"/>
                  </a:lnTo>
                  <a:cubicBezTo>
                    <a:pt x="56" y="56"/>
                    <a:pt x="67" y="22"/>
                    <a:pt x="45" y="11"/>
                  </a:cubicBezTo>
                  <a:cubicBezTo>
                    <a:pt x="22" y="0"/>
                    <a:pt x="0" y="22"/>
                    <a:pt x="11" y="45"/>
                  </a:cubicBezTo>
                  <a:cubicBezTo>
                    <a:pt x="22" y="67"/>
                    <a:pt x="34" y="78"/>
                    <a:pt x="45" y="7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6" name="Freeform 116"/>
            <p:cNvSpPr>
              <a:spLocks noChangeArrowheads="1"/>
            </p:cNvSpPr>
            <p:nvPr/>
          </p:nvSpPr>
          <p:spPr bwMode="auto">
            <a:xfrm>
              <a:off x="3959225" y="3954463"/>
              <a:ext cx="31750" cy="41275"/>
            </a:xfrm>
            <a:custGeom>
              <a:avLst/>
              <a:gdLst>
                <a:gd name="T0" fmla="*/ 45 w 90"/>
                <a:gd name="T1" fmla="*/ 112 h 113"/>
                <a:gd name="T2" fmla="*/ 45 w 90"/>
                <a:gd name="T3" fmla="*/ 112 h 113"/>
                <a:gd name="T4" fmla="*/ 45 w 90"/>
                <a:gd name="T5" fmla="*/ 112 h 113"/>
                <a:gd name="T6" fmla="*/ 0 w 90"/>
                <a:gd name="T7" fmla="*/ 67 h 113"/>
                <a:gd name="T8" fmla="*/ 0 w 90"/>
                <a:gd name="T9" fmla="*/ 22 h 113"/>
                <a:gd name="T10" fmla="*/ 45 w 90"/>
                <a:gd name="T11" fmla="*/ 0 h 113"/>
                <a:gd name="T12" fmla="*/ 67 w 90"/>
                <a:gd name="T13" fmla="*/ 0 h 113"/>
                <a:gd name="T14" fmla="*/ 78 w 90"/>
                <a:gd name="T15" fmla="*/ 22 h 113"/>
                <a:gd name="T16" fmla="*/ 67 w 90"/>
                <a:gd name="T17" fmla="*/ 101 h 113"/>
                <a:gd name="T18" fmla="*/ 45 w 90"/>
                <a:gd name="T19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13">
                  <a:moveTo>
                    <a:pt x="45" y="112"/>
                  </a:moveTo>
                  <a:lnTo>
                    <a:pt x="45" y="112"/>
                  </a:lnTo>
                  <a:lnTo>
                    <a:pt x="45" y="112"/>
                  </a:lnTo>
                  <a:cubicBezTo>
                    <a:pt x="33" y="112"/>
                    <a:pt x="22" y="89"/>
                    <a:pt x="0" y="67"/>
                  </a:cubicBezTo>
                  <a:cubicBezTo>
                    <a:pt x="0" y="44"/>
                    <a:pt x="0" y="33"/>
                    <a:pt x="0" y="22"/>
                  </a:cubicBezTo>
                  <a:cubicBezTo>
                    <a:pt x="11" y="0"/>
                    <a:pt x="22" y="0"/>
                    <a:pt x="45" y="0"/>
                  </a:cubicBezTo>
                  <a:cubicBezTo>
                    <a:pt x="45" y="0"/>
                    <a:pt x="56" y="0"/>
                    <a:pt x="67" y="0"/>
                  </a:cubicBezTo>
                  <a:cubicBezTo>
                    <a:pt x="78" y="11"/>
                    <a:pt x="78" y="11"/>
                    <a:pt x="78" y="22"/>
                  </a:cubicBezTo>
                  <a:cubicBezTo>
                    <a:pt x="89" y="56"/>
                    <a:pt x="78" y="78"/>
                    <a:pt x="67" y="101"/>
                  </a:cubicBezTo>
                  <a:cubicBezTo>
                    <a:pt x="67" y="101"/>
                    <a:pt x="56" y="112"/>
                    <a:pt x="45" y="11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7" name="Freeform 117"/>
            <p:cNvSpPr>
              <a:spLocks noChangeArrowheads="1"/>
            </p:cNvSpPr>
            <p:nvPr/>
          </p:nvSpPr>
          <p:spPr bwMode="auto">
            <a:xfrm>
              <a:off x="3768725" y="3970338"/>
              <a:ext cx="33338" cy="33337"/>
            </a:xfrm>
            <a:custGeom>
              <a:avLst/>
              <a:gdLst>
                <a:gd name="T0" fmla="*/ 67 w 91"/>
                <a:gd name="T1" fmla="*/ 90 h 91"/>
                <a:gd name="T2" fmla="*/ 67 w 91"/>
                <a:gd name="T3" fmla="*/ 90 h 91"/>
                <a:gd name="T4" fmla="*/ 67 w 91"/>
                <a:gd name="T5" fmla="*/ 34 h 91"/>
                <a:gd name="T6" fmla="*/ 22 w 91"/>
                <a:gd name="T7" fmla="*/ 23 h 91"/>
                <a:gd name="T8" fmla="*/ 67 w 91"/>
                <a:gd name="T9" fmla="*/ 9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1">
                  <a:moveTo>
                    <a:pt x="67" y="90"/>
                  </a:moveTo>
                  <a:lnTo>
                    <a:pt x="67" y="90"/>
                  </a:lnTo>
                  <a:cubicBezTo>
                    <a:pt x="78" y="79"/>
                    <a:pt x="90" y="57"/>
                    <a:pt x="67" y="34"/>
                  </a:cubicBezTo>
                  <a:cubicBezTo>
                    <a:pt x="56" y="12"/>
                    <a:pt x="34" y="0"/>
                    <a:pt x="22" y="23"/>
                  </a:cubicBezTo>
                  <a:cubicBezTo>
                    <a:pt x="0" y="34"/>
                    <a:pt x="45" y="90"/>
                    <a:pt x="67" y="9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8" name="Freeform 118"/>
            <p:cNvSpPr>
              <a:spLocks noChangeArrowheads="1"/>
            </p:cNvSpPr>
            <p:nvPr/>
          </p:nvSpPr>
          <p:spPr bwMode="auto">
            <a:xfrm>
              <a:off x="3765550" y="3965575"/>
              <a:ext cx="44450" cy="44450"/>
            </a:xfrm>
            <a:custGeom>
              <a:avLst/>
              <a:gdLst>
                <a:gd name="T0" fmla="*/ 67 w 124"/>
                <a:gd name="T1" fmla="*/ 124 h 125"/>
                <a:gd name="T2" fmla="*/ 67 w 124"/>
                <a:gd name="T3" fmla="*/ 124 h 125"/>
                <a:gd name="T4" fmla="*/ 67 w 124"/>
                <a:gd name="T5" fmla="*/ 124 h 125"/>
                <a:gd name="T6" fmla="*/ 11 w 124"/>
                <a:gd name="T7" fmla="*/ 68 h 125"/>
                <a:gd name="T8" fmla="*/ 11 w 124"/>
                <a:gd name="T9" fmla="*/ 11 h 125"/>
                <a:gd name="T10" fmla="*/ 45 w 124"/>
                <a:gd name="T11" fmla="*/ 0 h 125"/>
                <a:gd name="T12" fmla="*/ 101 w 124"/>
                <a:gd name="T13" fmla="*/ 23 h 125"/>
                <a:gd name="T14" fmla="*/ 112 w 124"/>
                <a:gd name="T15" fmla="*/ 90 h 125"/>
                <a:gd name="T16" fmla="*/ 78 w 124"/>
                <a:gd name="T17" fmla="*/ 124 h 125"/>
                <a:gd name="T18" fmla="*/ 67 w 124"/>
                <a:gd name="T19" fmla="*/ 124 h 125"/>
                <a:gd name="T20" fmla="*/ 45 w 124"/>
                <a:gd name="T21" fmla="*/ 45 h 125"/>
                <a:gd name="T22" fmla="*/ 45 w 124"/>
                <a:gd name="T23" fmla="*/ 45 h 125"/>
                <a:gd name="T24" fmla="*/ 67 w 124"/>
                <a:gd name="T25" fmla="*/ 79 h 125"/>
                <a:gd name="T26" fmla="*/ 67 w 124"/>
                <a:gd name="T27" fmla="*/ 56 h 125"/>
                <a:gd name="T28" fmla="*/ 56 w 124"/>
                <a:gd name="T29" fmla="*/ 45 h 125"/>
                <a:gd name="T30" fmla="*/ 45 w 124"/>
                <a:gd name="T31" fmla="*/ 4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" h="125">
                  <a:moveTo>
                    <a:pt x="67" y="124"/>
                  </a:moveTo>
                  <a:lnTo>
                    <a:pt x="67" y="124"/>
                  </a:lnTo>
                  <a:lnTo>
                    <a:pt x="67" y="124"/>
                  </a:lnTo>
                  <a:cubicBezTo>
                    <a:pt x="45" y="124"/>
                    <a:pt x="22" y="90"/>
                    <a:pt x="11" y="68"/>
                  </a:cubicBezTo>
                  <a:cubicBezTo>
                    <a:pt x="0" y="45"/>
                    <a:pt x="0" y="34"/>
                    <a:pt x="11" y="11"/>
                  </a:cubicBezTo>
                  <a:cubicBezTo>
                    <a:pt x="22" y="0"/>
                    <a:pt x="45" y="0"/>
                    <a:pt x="45" y="0"/>
                  </a:cubicBezTo>
                  <a:cubicBezTo>
                    <a:pt x="67" y="0"/>
                    <a:pt x="89" y="11"/>
                    <a:pt x="101" y="23"/>
                  </a:cubicBezTo>
                  <a:cubicBezTo>
                    <a:pt x="112" y="45"/>
                    <a:pt x="123" y="68"/>
                    <a:pt x="112" y="90"/>
                  </a:cubicBezTo>
                  <a:cubicBezTo>
                    <a:pt x="101" y="101"/>
                    <a:pt x="89" y="113"/>
                    <a:pt x="78" y="124"/>
                  </a:cubicBezTo>
                  <a:cubicBezTo>
                    <a:pt x="78" y="124"/>
                    <a:pt x="78" y="124"/>
                    <a:pt x="67" y="124"/>
                  </a:cubicBezTo>
                  <a:close/>
                  <a:moveTo>
                    <a:pt x="45" y="45"/>
                  </a:moveTo>
                  <a:lnTo>
                    <a:pt x="45" y="45"/>
                  </a:lnTo>
                  <a:cubicBezTo>
                    <a:pt x="45" y="45"/>
                    <a:pt x="56" y="68"/>
                    <a:pt x="67" y="79"/>
                  </a:cubicBezTo>
                  <a:cubicBezTo>
                    <a:pt x="67" y="68"/>
                    <a:pt x="67" y="68"/>
                    <a:pt x="67" y="56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45" y="45"/>
                    <a:pt x="45" y="45"/>
                    <a:pt x="45" y="4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9" name="Freeform 119"/>
            <p:cNvSpPr>
              <a:spLocks noChangeArrowheads="1"/>
            </p:cNvSpPr>
            <p:nvPr/>
          </p:nvSpPr>
          <p:spPr bwMode="auto">
            <a:xfrm>
              <a:off x="3784600" y="4010025"/>
              <a:ext cx="80963" cy="85725"/>
            </a:xfrm>
            <a:custGeom>
              <a:avLst/>
              <a:gdLst>
                <a:gd name="T0" fmla="*/ 78 w 225"/>
                <a:gd name="T1" fmla="*/ 0 h 236"/>
                <a:gd name="T2" fmla="*/ 78 w 225"/>
                <a:gd name="T3" fmla="*/ 0 h 236"/>
                <a:gd name="T4" fmla="*/ 0 w 225"/>
                <a:gd name="T5" fmla="*/ 56 h 236"/>
                <a:gd name="T6" fmla="*/ 56 w 225"/>
                <a:gd name="T7" fmla="*/ 89 h 236"/>
                <a:gd name="T8" fmla="*/ 112 w 225"/>
                <a:gd name="T9" fmla="*/ 145 h 236"/>
                <a:gd name="T10" fmla="*/ 146 w 225"/>
                <a:gd name="T11" fmla="*/ 179 h 236"/>
                <a:gd name="T12" fmla="*/ 168 w 225"/>
                <a:gd name="T13" fmla="*/ 213 h 236"/>
                <a:gd name="T14" fmla="*/ 213 w 225"/>
                <a:gd name="T15" fmla="*/ 168 h 236"/>
                <a:gd name="T16" fmla="*/ 168 w 225"/>
                <a:gd name="T17" fmla="*/ 134 h 236"/>
                <a:gd name="T18" fmla="*/ 112 w 225"/>
                <a:gd name="T19" fmla="*/ 89 h 236"/>
                <a:gd name="T20" fmla="*/ 78 w 225"/>
                <a:gd name="T2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5" h="236">
                  <a:moveTo>
                    <a:pt x="78" y="0"/>
                  </a:moveTo>
                  <a:lnTo>
                    <a:pt x="78" y="0"/>
                  </a:lnTo>
                  <a:cubicBezTo>
                    <a:pt x="45" y="11"/>
                    <a:pt x="0" y="11"/>
                    <a:pt x="0" y="56"/>
                  </a:cubicBezTo>
                  <a:cubicBezTo>
                    <a:pt x="11" y="100"/>
                    <a:pt x="45" y="100"/>
                    <a:pt x="56" y="89"/>
                  </a:cubicBezTo>
                  <a:cubicBezTo>
                    <a:pt x="78" y="89"/>
                    <a:pt x="112" y="123"/>
                    <a:pt x="112" y="145"/>
                  </a:cubicBezTo>
                  <a:cubicBezTo>
                    <a:pt x="112" y="156"/>
                    <a:pt x="112" y="190"/>
                    <a:pt x="146" y="179"/>
                  </a:cubicBezTo>
                  <a:cubicBezTo>
                    <a:pt x="168" y="168"/>
                    <a:pt x="146" y="235"/>
                    <a:pt x="168" y="213"/>
                  </a:cubicBezTo>
                  <a:cubicBezTo>
                    <a:pt x="191" y="201"/>
                    <a:pt x="224" y="179"/>
                    <a:pt x="213" y="168"/>
                  </a:cubicBezTo>
                  <a:cubicBezTo>
                    <a:pt x="191" y="168"/>
                    <a:pt x="191" y="134"/>
                    <a:pt x="168" y="134"/>
                  </a:cubicBezTo>
                  <a:cubicBezTo>
                    <a:pt x="135" y="145"/>
                    <a:pt x="112" y="112"/>
                    <a:pt x="112" y="89"/>
                  </a:cubicBezTo>
                  <a:cubicBezTo>
                    <a:pt x="123" y="56"/>
                    <a:pt x="101" y="0"/>
                    <a:pt x="78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0" name="Freeform 120"/>
            <p:cNvSpPr>
              <a:spLocks noChangeArrowheads="1"/>
            </p:cNvSpPr>
            <p:nvPr/>
          </p:nvSpPr>
          <p:spPr bwMode="auto">
            <a:xfrm>
              <a:off x="3776663" y="4002088"/>
              <a:ext cx="93662" cy="93662"/>
            </a:xfrm>
            <a:custGeom>
              <a:avLst/>
              <a:gdLst>
                <a:gd name="T0" fmla="*/ 191 w 259"/>
                <a:gd name="T1" fmla="*/ 258 h 259"/>
                <a:gd name="T2" fmla="*/ 191 w 259"/>
                <a:gd name="T3" fmla="*/ 258 h 259"/>
                <a:gd name="T4" fmla="*/ 158 w 259"/>
                <a:gd name="T5" fmla="*/ 224 h 259"/>
                <a:gd name="T6" fmla="*/ 158 w 259"/>
                <a:gd name="T7" fmla="*/ 224 h 259"/>
                <a:gd name="T8" fmla="*/ 124 w 259"/>
                <a:gd name="T9" fmla="*/ 213 h 259"/>
                <a:gd name="T10" fmla="*/ 113 w 259"/>
                <a:gd name="T11" fmla="*/ 157 h 259"/>
                <a:gd name="T12" fmla="*/ 90 w 259"/>
                <a:gd name="T13" fmla="*/ 135 h 259"/>
                <a:gd name="T14" fmla="*/ 68 w 259"/>
                <a:gd name="T15" fmla="*/ 146 h 259"/>
                <a:gd name="T16" fmla="*/ 0 w 259"/>
                <a:gd name="T17" fmla="*/ 79 h 259"/>
                <a:gd name="T18" fmla="*/ 12 w 259"/>
                <a:gd name="T19" fmla="*/ 34 h 259"/>
                <a:gd name="T20" fmla="*/ 90 w 259"/>
                <a:gd name="T21" fmla="*/ 0 h 259"/>
                <a:gd name="T22" fmla="*/ 101 w 259"/>
                <a:gd name="T23" fmla="*/ 0 h 259"/>
                <a:gd name="T24" fmla="*/ 101 w 259"/>
                <a:gd name="T25" fmla="*/ 0 h 259"/>
                <a:gd name="T26" fmla="*/ 135 w 259"/>
                <a:gd name="T27" fmla="*/ 23 h 259"/>
                <a:gd name="T28" fmla="*/ 158 w 259"/>
                <a:gd name="T29" fmla="*/ 112 h 259"/>
                <a:gd name="T30" fmla="*/ 169 w 259"/>
                <a:gd name="T31" fmla="*/ 135 h 259"/>
                <a:gd name="T32" fmla="*/ 180 w 259"/>
                <a:gd name="T33" fmla="*/ 146 h 259"/>
                <a:gd name="T34" fmla="*/ 191 w 259"/>
                <a:gd name="T35" fmla="*/ 146 h 259"/>
                <a:gd name="T36" fmla="*/ 236 w 259"/>
                <a:gd name="T37" fmla="*/ 168 h 259"/>
                <a:gd name="T38" fmla="*/ 236 w 259"/>
                <a:gd name="T39" fmla="*/ 168 h 259"/>
                <a:gd name="T40" fmla="*/ 258 w 259"/>
                <a:gd name="T41" fmla="*/ 191 h 259"/>
                <a:gd name="T42" fmla="*/ 202 w 259"/>
                <a:gd name="T43" fmla="*/ 258 h 259"/>
                <a:gd name="T44" fmla="*/ 191 w 259"/>
                <a:gd name="T45" fmla="*/ 258 h 259"/>
                <a:gd name="T46" fmla="*/ 191 w 259"/>
                <a:gd name="T47" fmla="*/ 191 h 259"/>
                <a:gd name="T48" fmla="*/ 191 w 259"/>
                <a:gd name="T49" fmla="*/ 191 h 259"/>
                <a:gd name="T50" fmla="*/ 202 w 259"/>
                <a:gd name="T51" fmla="*/ 202 h 259"/>
                <a:gd name="T52" fmla="*/ 202 w 259"/>
                <a:gd name="T53" fmla="*/ 202 h 259"/>
                <a:gd name="T54" fmla="*/ 191 w 259"/>
                <a:gd name="T55" fmla="*/ 191 h 259"/>
                <a:gd name="T56" fmla="*/ 90 w 259"/>
                <a:gd name="T57" fmla="*/ 90 h 259"/>
                <a:gd name="T58" fmla="*/ 90 w 259"/>
                <a:gd name="T59" fmla="*/ 90 h 259"/>
                <a:gd name="T60" fmla="*/ 124 w 259"/>
                <a:gd name="T61" fmla="*/ 101 h 259"/>
                <a:gd name="T62" fmla="*/ 101 w 259"/>
                <a:gd name="T63" fmla="*/ 45 h 259"/>
                <a:gd name="T64" fmla="*/ 101 w 259"/>
                <a:gd name="T65" fmla="*/ 45 h 259"/>
                <a:gd name="T66" fmla="*/ 45 w 259"/>
                <a:gd name="T67" fmla="*/ 68 h 259"/>
                <a:gd name="T68" fmla="*/ 45 w 259"/>
                <a:gd name="T69" fmla="*/ 79 h 259"/>
                <a:gd name="T70" fmla="*/ 68 w 259"/>
                <a:gd name="T71" fmla="*/ 101 h 259"/>
                <a:gd name="T72" fmla="*/ 79 w 259"/>
                <a:gd name="T73" fmla="*/ 101 h 259"/>
                <a:gd name="T74" fmla="*/ 90 w 259"/>
                <a:gd name="T75" fmla="*/ 9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9" h="259">
                  <a:moveTo>
                    <a:pt x="191" y="258"/>
                  </a:moveTo>
                  <a:lnTo>
                    <a:pt x="191" y="258"/>
                  </a:lnTo>
                  <a:cubicBezTo>
                    <a:pt x="169" y="258"/>
                    <a:pt x="158" y="236"/>
                    <a:pt x="158" y="224"/>
                  </a:cubicBezTo>
                  <a:lnTo>
                    <a:pt x="158" y="224"/>
                  </a:lnTo>
                  <a:cubicBezTo>
                    <a:pt x="146" y="224"/>
                    <a:pt x="135" y="224"/>
                    <a:pt x="124" y="213"/>
                  </a:cubicBezTo>
                  <a:cubicBezTo>
                    <a:pt x="113" y="191"/>
                    <a:pt x="113" y="168"/>
                    <a:pt x="113" y="157"/>
                  </a:cubicBezTo>
                  <a:lnTo>
                    <a:pt x="90" y="135"/>
                  </a:lnTo>
                  <a:cubicBezTo>
                    <a:pt x="79" y="135"/>
                    <a:pt x="79" y="146"/>
                    <a:pt x="68" y="146"/>
                  </a:cubicBezTo>
                  <a:cubicBezTo>
                    <a:pt x="34" y="146"/>
                    <a:pt x="12" y="123"/>
                    <a:pt x="0" y="79"/>
                  </a:cubicBezTo>
                  <a:cubicBezTo>
                    <a:pt x="0" y="68"/>
                    <a:pt x="0" y="56"/>
                    <a:pt x="12" y="34"/>
                  </a:cubicBezTo>
                  <a:cubicBezTo>
                    <a:pt x="34" y="12"/>
                    <a:pt x="68" y="12"/>
                    <a:pt x="90" y="0"/>
                  </a:cubicBezTo>
                  <a:cubicBezTo>
                    <a:pt x="101" y="0"/>
                    <a:pt x="101" y="0"/>
                    <a:pt x="101" y="0"/>
                  </a:cubicBezTo>
                  <a:lnTo>
                    <a:pt x="101" y="0"/>
                  </a:lnTo>
                  <a:cubicBezTo>
                    <a:pt x="113" y="0"/>
                    <a:pt x="124" y="12"/>
                    <a:pt x="135" y="23"/>
                  </a:cubicBezTo>
                  <a:cubicBezTo>
                    <a:pt x="158" y="45"/>
                    <a:pt x="169" y="90"/>
                    <a:pt x="158" y="112"/>
                  </a:cubicBezTo>
                  <a:cubicBezTo>
                    <a:pt x="158" y="123"/>
                    <a:pt x="169" y="123"/>
                    <a:pt x="169" y="135"/>
                  </a:cubicBezTo>
                  <a:cubicBezTo>
                    <a:pt x="180" y="135"/>
                    <a:pt x="180" y="146"/>
                    <a:pt x="180" y="146"/>
                  </a:cubicBezTo>
                  <a:cubicBezTo>
                    <a:pt x="191" y="146"/>
                    <a:pt x="191" y="146"/>
                    <a:pt x="191" y="146"/>
                  </a:cubicBezTo>
                  <a:cubicBezTo>
                    <a:pt x="214" y="146"/>
                    <a:pt x="225" y="157"/>
                    <a:pt x="236" y="168"/>
                  </a:cubicBezTo>
                  <a:lnTo>
                    <a:pt x="236" y="168"/>
                  </a:lnTo>
                  <a:cubicBezTo>
                    <a:pt x="247" y="179"/>
                    <a:pt x="258" y="179"/>
                    <a:pt x="258" y="191"/>
                  </a:cubicBezTo>
                  <a:cubicBezTo>
                    <a:pt x="258" y="213"/>
                    <a:pt x="247" y="224"/>
                    <a:pt x="202" y="258"/>
                  </a:cubicBezTo>
                  <a:lnTo>
                    <a:pt x="191" y="258"/>
                  </a:lnTo>
                  <a:close/>
                  <a:moveTo>
                    <a:pt x="191" y="191"/>
                  </a:moveTo>
                  <a:lnTo>
                    <a:pt x="191" y="191"/>
                  </a:lnTo>
                  <a:cubicBezTo>
                    <a:pt x="202" y="191"/>
                    <a:pt x="202" y="202"/>
                    <a:pt x="202" y="202"/>
                  </a:cubicBezTo>
                  <a:lnTo>
                    <a:pt x="202" y="202"/>
                  </a:lnTo>
                  <a:cubicBezTo>
                    <a:pt x="202" y="202"/>
                    <a:pt x="202" y="191"/>
                    <a:pt x="191" y="191"/>
                  </a:cubicBezTo>
                  <a:close/>
                  <a:moveTo>
                    <a:pt x="90" y="90"/>
                  </a:moveTo>
                  <a:lnTo>
                    <a:pt x="90" y="90"/>
                  </a:lnTo>
                  <a:cubicBezTo>
                    <a:pt x="101" y="90"/>
                    <a:pt x="113" y="101"/>
                    <a:pt x="124" y="101"/>
                  </a:cubicBezTo>
                  <a:cubicBezTo>
                    <a:pt x="124" y="90"/>
                    <a:pt x="113" y="56"/>
                    <a:pt x="101" y="45"/>
                  </a:cubicBezTo>
                  <a:lnTo>
                    <a:pt x="101" y="45"/>
                  </a:lnTo>
                  <a:cubicBezTo>
                    <a:pt x="79" y="56"/>
                    <a:pt x="56" y="56"/>
                    <a:pt x="45" y="68"/>
                  </a:cubicBezTo>
                  <a:cubicBezTo>
                    <a:pt x="45" y="68"/>
                    <a:pt x="45" y="68"/>
                    <a:pt x="45" y="79"/>
                  </a:cubicBezTo>
                  <a:cubicBezTo>
                    <a:pt x="56" y="101"/>
                    <a:pt x="56" y="101"/>
                    <a:pt x="68" y="101"/>
                  </a:cubicBezTo>
                  <a:lnTo>
                    <a:pt x="79" y="101"/>
                  </a:lnTo>
                  <a:cubicBezTo>
                    <a:pt x="79" y="90"/>
                    <a:pt x="90" y="90"/>
                    <a:pt x="90" y="9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1" name="Freeform 121"/>
            <p:cNvSpPr>
              <a:spLocks noChangeArrowheads="1"/>
            </p:cNvSpPr>
            <p:nvPr/>
          </p:nvSpPr>
          <p:spPr bwMode="auto">
            <a:xfrm>
              <a:off x="3862388" y="4087813"/>
              <a:ext cx="49212" cy="44450"/>
            </a:xfrm>
            <a:custGeom>
              <a:avLst/>
              <a:gdLst>
                <a:gd name="T0" fmla="*/ 45 w 135"/>
                <a:gd name="T1" fmla="*/ 11 h 124"/>
                <a:gd name="T2" fmla="*/ 45 w 135"/>
                <a:gd name="T3" fmla="*/ 11 h 124"/>
                <a:gd name="T4" fmla="*/ 22 w 135"/>
                <a:gd name="T5" fmla="*/ 56 h 124"/>
                <a:gd name="T6" fmla="*/ 22 w 135"/>
                <a:gd name="T7" fmla="*/ 78 h 124"/>
                <a:gd name="T8" fmla="*/ 78 w 135"/>
                <a:gd name="T9" fmla="*/ 112 h 124"/>
                <a:gd name="T10" fmla="*/ 112 w 135"/>
                <a:gd name="T11" fmla="*/ 67 h 124"/>
                <a:gd name="T12" fmla="*/ 78 w 135"/>
                <a:gd name="T13" fmla="*/ 22 h 124"/>
                <a:gd name="T14" fmla="*/ 45 w 135"/>
                <a:gd name="T15" fmla="*/ 1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24">
                  <a:moveTo>
                    <a:pt x="45" y="11"/>
                  </a:moveTo>
                  <a:lnTo>
                    <a:pt x="45" y="11"/>
                  </a:lnTo>
                  <a:cubicBezTo>
                    <a:pt x="45" y="22"/>
                    <a:pt x="45" y="56"/>
                    <a:pt x="22" y="56"/>
                  </a:cubicBezTo>
                  <a:cubicBezTo>
                    <a:pt x="0" y="56"/>
                    <a:pt x="0" y="89"/>
                    <a:pt x="22" y="78"/>
                  </a:cubicBezTo>
                  <a:cubicBezTo>
                    <a:pt x="56" y="78"/>
                    <a:pt x="33" y="123"/>
                    <a:pt x="78" y="112"/>
                  </a:cubicBezTo>
                  <a:cubicBezTo>
                    <a:pt x="112" y="100"/>
                    <a:pt x="134" y="78"/>
                    <a:pt x="112" y="67"/>
                  </a:cubicBezTo>
                  <a:cubicBezTo>
                    <a:pt x="89" y="56"/>
                    <a:pt x="89" y="33"/>
                    <a:pt x="78" y="22"/>
                  </a:cubicBezTo>
                  <a:cubicBezTo>
                    <a:pt x="78" y="11"/>
                    <a:pt x="45" y="0"/>
                    <a:pt x="45" y="1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2" name="Freeform 122"/>
            <p:cNvSpPr>
              <a:spLocks noChangeArrowheads="1"/>
            </p:cNvSpPr>
            <p:nvPr/>
          </p:nvSpPr>
          <p:spPr bwMode="auto">
            <a:xfrm>
              <a:off x="3854450" y="4083050"/>
              <a:ext cx="60325" cy="52388"/>
            </a:xfrm>
            <a:custGeom>
              <a:avLst/>
              <a:gdLst>
                <a:gd name="T0" fmla="*/ 89 w 169"/>
                <a:gd name="T1" fmla="*/ 146 h 147"/>
                <a:gd name="T2" fmla="*/ 89 w 169"/>
                <a:gd name="T3" fmla="*/ 146 h 147"/>
                <a:gd name="T4" fmla="*/ 89 w 169"/>
                <a:gd name="T5" fmla="*/ 146 h 147"/>
                <a:gd name="T6" fmla="*/ 44 w 169"/>
                <a:gd name="T7" fmla="*/ 112 h 147"/>
                <a:gd name="T8" fmla="*/ 44 w 169"/>
                <a:gd name="T9" fmla="*/ 112 h 147"/>
                <a:gd name="T10" fmla="*/ 0 w 169"/>
                <a:gd name="T11" fmla="*/ 90 h 147"/>
                <a:gd name="T12" fmla="*/ 44 w 169"/>
                <a:gd name="T13" fmla="*/ 45 h 147"/>
                <a:gd name="T14" fmla="*/ 44 w 169"/>
                <a:gd name="T15" fmla="*/ 34 h 147"/>
                <a:gd name="T16" fmla="*/ 44 w 169"/>
                <a:gd name="T17" fmla="*/ 23 h 147"/>
                <a:gd name="T18" fmla="*/ 78 w 169"/>
                <a:gd name="T19" fmla="*/ 0 h 147"/>
                <a:gd name="T20" fmla="*/ 123 w 169"/>
                <a:gd name="T21" fmla="*/ 23 h 147"/>
                <a:gd name="T22" fmla="*/ 123 w 169"/>
                <a:gd name="T23" fmla="*/ 34 h 147"/>
                <a:gd name="T24" fmla="*/ 145 w 169"/>
                <a:gd name="T25" fmla="*/ 56 h 147"/>
                <a:gd name="T26" fmla="*/ 168 w 169"/>
                <a:gd name="T27" fmla="*/ 90 h 147"/>
                <a:gd name="T28" fmla="*/ 100 w 169"/>
                <a:gd name="T29" fmla="*/ 146 h 147"/>
                <a:gd name="T30" fmla="*/ 89 w 169"/>
                <a:gd name="T31" fmla="*/ 146 h 147"/>
                <a:gd name="T32" fmla="*/ 78 w 169"/>
                <a:gd name="T33" fmla="*/ 79 h 147"/>
                <a:gd name="T34" fmla="*/ 78 w 169"/>
                <a:gd name="T35" fmla="*/ 79 h 147"/>
                <a:gd name="T36" fmla="*/ 89 w 169"/>
                <a:gd name="T37" fmla="*/ 101 h 147"/>
                <a:gd name="T38" fmla="*/ 89 w 169"/>
                <a:gd name="T39" fmla="*/ 101 h 147"/>
                <a:gd name="T40" fmla="*/ 89 w 169"/>
                <a:gd name="T41" fmla="*/ 101 h 147"/>
                <a:gd name="T42" fmla="*/ 111 w 169"/>
                <a:gd name="T43" fmla="*/ 90 h 147"/>
                <a:gd name="T44" fmla="*/ 89 w 169"/>
                <a:gd name="T45" fmla="*/ 56 h 147"/>
                <a:gd name="T46" fmla="*/ 78 w 169"/>
                <a:gd name="T47" fmla="*/ 7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47">
                  <a:moveTo>
                    <a:pt x="89" y="146"/>
                  </a:moveTo>
                  <a:lnTo>
                    <a:pt x="89" y="146"/>
                  </a:lnTo>
                  <a:lnTo>
                    <a:pt x="89" y="146"/>
                  </a:lnTo>
                  <a:cubicBezTo>
                    <a:pt x="55" y="146"/>
                    <a:pt x="55" y="124"/>
                    <a:pt x="44" y="112"/>
                  </a:cubicBezTo>
                  <a:lnTo>
                    <a:pt x="44" y="112"/>
                  </a:lnTo>
                  <a:cubicBezTo>
                    <a:pt x="22" y="124"/>
                    <a:pt x="11" y="101"/>
                    <a:pt x="0" y="90"/>
                  </a:cubicBezTo>
                  <a:cubicBezTo>
                    <a:pt x="0" y="68"/>
                    <a:pt x="22" y="45"/>
                    <a:pt x="44" y="45"/>
                  </a:cubicBezTo>
                  <a:lnTo>
                    <a:pt x="44" y="34"/>
                  </a:lnTo>
                  <a:cubicBezTo>
                    <a:pt x="44" y="23"/>
                    <a:pt x="44" y="23"/>
                    <a:pt x="44" y="23"/>
                  </a:cubicBezTo>
                  <a:cubicBezTo>
                    <a:pt x="55" y="12"/>
                    <a:pt x="67" y="0"/>
                    <a:pt x="78" y="0"/>
                  </a:cubicBezTo>
                  <a:cubicBezTo>
                    <a:pt x="100" y="0"/>
                    <a:pt x="123" y="12"/>
                    <a:pt x="123" y="23"/>
                  </a:cubicBezTo>
                  <a:lnTo>
                    <a:pt x="123" y="34"/>
                  </a:lnTo>
                  <a:cubicBezTo>
                    <a:pt x="134" y="45"/>
                    <a:pt x="134" y="56"/>
                    <a:pt x="145" y="56"/>
                  </a:cubicBezTo>
                  <a:cubicBezTo>
                    <a:pt x="156" y="68"/>
                    <a:pt x="168" y="79"/>
                    <a:pt x="168" y="90"/>
                  </a:cubicBezTo>
                  <a:cubicBezTo>
                    <a:pt x="168" y="112"/>
                    <a:pt x="134" y="135"/>
                    <a:pt x="100" y="146"/>
                  </a:cubicBezTo>
                  <a:lnTo>
                    <a:pt x="89" y="146"/>
                  </a:lnTo>
                  <a:close/>
                  <a:moveTo>
                    <a:pt x="78" y="79"/>
                  </a:moveTo>
                  <a:lnTo>
                    <a:pt x="78" y="79"/>
                  </a:lnTo>
                  <a:cubicBezTo>
                    <a:pt x="78" y="90"/>
                    <a:pt x="89" y="90"/>
                    <a:pt x="89" y="101"/>
                  </a:cubicBezTo>
                  <a:lnTo>
                    <a:pt x="89" y="101"/>
                  </a:lnTo>
                  <a:lnTo>
                    <a:pt x="89" y="101"/>
                  </a:lnTo>
                  <a:cubicBezTo>
                    <a:pt x="100" y="101"/>
                    <a:pt x="111" y="101"/>
                    <a:pt x="111" y="90"/>
                  </a:cubicBezTo>
                  <a:cubicBezTo>
                    <a:pt x="100" y="79"/>
                    <a:pt x="89" y="68"/>
                    <a:pt x="89" y="56"/>
                  </a:cubicBezTo>
                  <a:cubicBezTo>
                    <a:pt x="89" y="56"/>
                    <a:pt x="78" y="68"/>
                    <a:pt x="78" y="7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3" name="Freeform 123"/>
            <p:cNvSpPr>
              <a:spLocks noChangeArrowheads="1"/>
            </p:cNvSpPr>
            <p:nvPr/>
          </p:nvSpPr>
          <p:spPr bwMode="auto">
            <a:xfrm>
              <a:off x="5915025" y="3957638"/>
              <a:ext cx="88900" cy="165100"/>
            </a:xfrm>
            <a:custGeom>
              <a:avLst/>
              <a:gdLst>
                <a:gd name="T0" fmla="*/ 34 w 248"/>
                <a:gd name="T1" fmla="*/ 33 h 460"/>
                <a:gd name="T2" fmla="*/ 34 w 248"/>
                <a:gd name="T3" fmla="*/ 33 h 460"/>
                <a:gd name="T4" fmla="*/ 112 w 248"/>
                <a:gd name="T5" fmla="*/ 135 h 460"/>
                <a:gd name="T6" fmla="*/ 213 w 248"/>
                <a:gd name="T7" fmla="*/ 235 h 460"/>
                <a:gd name="T8" fmla="*/ 213 w 248"/>
                <a:gd name="T9" fmla="*/ 403 h 460"/>
                <a:gd name="T10" fmla="*/ 213 w 248"/>
                <a:gd name="T11" fmla="*/ 459 h 460"/>
                <a:gd name="T12" fmla="*/ 157 w 248"/>
                <a:gd name="T13" fmla="*/ 314 h 460"/>
                <a:gd name="T14" fmla="*/ 123 w 248"/>
                <a:gd name="T15" fmla="*/ 191 h 460"/>
                <a:gd name="T16" fmla="*/ 23 w 248"/>
                <a:gd name="T17" fmla="*/ 101 h 460"/>
                <a:gd name="T18" fmla="*/ 34 w 248"/>
                <a:gd name="T19" fmla="*/ 33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460">
                  <a:moveTo>
                    <a:pt x="34" y="33"/>
                  </a:moveTo>
                  <a:lnTo>
                    <a:pt x="34" y="33"/>
                  </a:lnTo>
                  <a:cubicBezTo>
                    <a:pt x="34" y="45"/>
                    <a:pt x="67" y="123"/>
                    <a:pt x="112" y="135"/>
                  </a:cubicBezTo>
                  <a:cubicBezTo>
                    <a:pt x="157" y="146"/>
                    <a:pt x="213" y="179"/>
                    <a:pt x="213" y="235"/>
                  </a:cubicBezTo>
                  <a:cubicBezTo>
                    <a:pt x="202" y="291"/>
                    <a:pt x="180" y="370"/>
                    <a:pt x="213" y="403"/>
                  </a:cubicBezTo>
                  <a:cubicBezTo>
                    <a:pt x="247" y="426"/>
                    <a:pt x="236" y="459"/>
                    <a:pt x="213" y="459"/>
                  </a:cubicBezTo>
                  <a:cubicBezTo>
                    <a:pt x="191" y="459"/>
                    <a:pt x="146" y="370"/>
                    <a:pt x="157" y="314"/>
                  </a:cubicBezTo>
                  <a:cubicBezTo>
                    <a:pt x="180" y="246"/>
                    <a:pt x="168" y="224"/>
                    <a:pt x="123" y="191"/>
                  </a:cubicBezTo>
                  <a:cubicBezTo>
                    <a:pt x="67" y="157"/>
                    <a:pt x="45" y="146"/>
                    <a:pt x="23" y="101"/>
                  </a:cubicBezTo>
                  <a:cubicBezTo>
                    <a:pt x="0" y="45"/>
                    <a:pt x="11" y="0"/>
                    <a:pt x="34" y="3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4" name="Freeform 124"/>
            <p:cNvSpPr>
              <a:spLocks noChangeArrowheads="1"/>
            </p:cNvSpPr>
            <p:nvPr/>
          </p:nvSpPr>
          <p:spPr bwMode="auto">
            <a:xfrm>
              <a:off x="5907088" y="3957638"/>
              <a:ext cx="101600" cy="174625"/>
            </a:xfrm>
            <a:custGeom>
              <a:avLst/>
              <a:gdLst>
                <a:gd name="T0" fmla="*/ 235 w 281"/>
                <a:gd name="T1" fmla="*/ 482 h 483"/>
                <a:gd name="T2" fmla="*/ 235 w 281"/>
                <a:gd name="T3" fmla="*/ 482 h 483"/>
                <a:gd name="T4" fmla="*/ 190 w 281"/>
                <a:gd name="T5" fmla="*/ 459 h 483"/>
                <a:gd name="T6" fmla="*/ 168 w 281"/>
                <a:gd name="T7" fmla="*/ 302 h 483"/>
                <a:gd name="T8" fmla="*/ 134 w 281"/>
                <a:gd name="T9" fmla="*/ 213 h 483"/>
                <a:gd name="T10" fmla="*/ 22 w 281"/>
                <a:gd name="T11" fmla="*/ 112 h 483"/>
                <a:gd name="T12" fmla="*/ 11 w 281"/>
                <a:gd name="T13" fmla="*/ 22 h 483"/>
                <a:gd name="T14" fmla="*/ 45 w 281"/>
                <a:gd name="T15" fmla="*/ 0 h 483"/>
                <a:gd name="T16" fmla="*/ 78 w 281"/>
                <a:gd name="T17" fmla="*/ 22 h 483"/>
                <a:gd name="T18" fmla="*/ 78 w 281"/>
                <a:gd name="T19" fmla="*/ 33 h 483"/>
                <a:gd name="T20" fmla="*/ 145 w 281"/>
                <a:gd name="T21" fmla="*/ 112 h 483"/>
                <a:gd name="T22" fmla="*/ 258 w 281"/>
                <a:gd name="T23" fmla="*/ 235 h 483"/>
                <a:gd name="T24" fmla="*/ 246 w 281"/>
                <a:gd name="T25" fmla="*/ 280 h 483"/>
                <a:gd name="T26" fmla="*/ 246 w 281"/>
                <a:gd name="T27" fmla="*/ 381 h 483"/>
                <a:gd name="T28" fmla="*/ 280 w 281"/>
                <a:gd name="T29" fmla="*/ 448 h 483"/>
                <a:gd name="T30" fmla="*/ 235 w 281"/>
                <a:gd name="T31" fmla="*/ 482 h 483"/>
                <a:gd name="T32" fmla="*/ 224 w 281"/>
                <a:gd name="T33" fmla="*/ 426 h 483"/>
                <a:gd name="T34" fmla="*/ 224 w 281"/>
                <a:gd name="T35" fmla="*/ 426 h 483"/>
                <a:gd name="T36" fmla="*/ 235 w 281"/>
                <a:gd name="T37" fmla="*/ 437 h 483"/>
                <a:gd name="T38" fmla="*/ 235 w 281"/>
                <a:gd name="T39" fmla="*/ 437 h 483"/>
                <a:gd name="T40" fmla="*/ 224 w 281"/>
                <a:gd name="T41" fmla="*/ 426 h 483"/>
                <a:gd name="T42" fmla="*/ 123 w 281"/>
                <a:gd name="T43" fmla="*/ 157 h 483"/>
                <a:gd name="T44" fmla="*/ 123 w 281"/>
                <a:gd name="T45" fmla="*/ 157 h 483"/>
                <a:gd name="T46" fmla="*/ 157 w 281"/>
                <a:gd name="T47" fmla="*/ 168 h 483"/>
                <a:gd name="T48" fmla="*/ 213 w 281"/>
                <a:gd name="T49" fmla="*/ 235 h 483"/>
                <a:gd name="T50" fmla="*/ 213 w 281"/>
                <a:gd name="T51" fmla="*/ 235 h 483"/>
                <a:gd name="T52" fmla="*/ 134 w 281"/>
                <a:gd name="T53" fmla="*/ 157 h 483"/>
                <a:gd name="T54" fmla="*/ 123 w 281"/>
                <a:gd name="T55" fmla="*/ 157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1" h="483">
                  <a:moveTo>
                    <a:pt x="235" y="482"/>
                  </a:moveTo>
                  <a:lnTo>
                    <a:pt x="235" y="482"/>
                  </a:lnTo>
                  <a:cubicBezTo>
                    <a:pt x="224" y="482"/>
                    <a:pt x="202" y="471"/>
                    <a:pt x="190" y="459"/>
                  </a:cubicBezTo>
                  <a:cubicBezTo>
                    <a:pt x="168" y="426"/>
                    <a:pt x="145" y="359"/>
                    <a:pt x="168" y="302"/>
                  </a:cubicBezTo>
                  <a:cubicBezTo>
                    <a:pt x="179" y="246"/>
                    <a:pt x="168" y="235"/>
                    <a:pt x="134" y="213"/>
                  </a:cubicBezTo>
                  <a:cubicBezTo>
                    <a:pt x="78" y="179"/>
                    <a:pt x="45" y="157"/>
                    <a:pt x="22" y="112"/>
                  </a:cubicBezTo>
                  <a:cubicBezTo>
                    <a:pt x="0" y="67"/>
                    <a:pt x="11" y="33"/>
                    <a:pt x="11" y="22"/>
                  </a:cubicBezTo>
                  <a:cubicBezTo>
                    <a:pt x="22" y="11"/>
                    <a:pt x="33" y="0"/>
                    <a:pt x="45" y="0"/>
                  </a:cubicBezTo>
                  <a:cubicBezTo>
                    <a:pt x="45" y="0"/>
                    <a:pt x="67" y="11"/>
                    <a:pt x="78" y="2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101" y="90"/>
                    <a:pt x="123" y="112"/>
                    <a:pt x="145" y="112"/>
                  </a:cubicBezTo>
                  <a:cubicBezTo>
                    <a:pt x="202" y="123"/>
                    <a:pt x="269" y="179"/>
                    <a:pt x="258" y="235"/>
                  </a:cubicBezTo>
                  <a:cubicBezTo>
                    <a:pt x="258" y="246"/>
                    <a:pt x="246" y="258"/>
                    <a:pt x="246" y="280"/>
                  </a:cubicBezTo>
                  <a:cubicBezTo>
                    <a:pt x="235" y="314"/>
                    <a:pt x="224" y="370"/>
                    <a:pt x="246" y="381"/>
                  </a:cubicBezTo>
                  <a:cubicBezTo>
                    <a:pt x="280" y="415"/>
                    <a:pt x="280" y="437"/>
                    <a:pt x="280" y="448"/>
                  </a:cubicBezTo>
                  <a:cubicBezTo>
                    <a:pt x="269" y="459"/>
                    <a:pt x="258" y="482"/>
                    <a:pt x="235" y="482"/>
                  </a:cubicBezTo>
                  <a:close/>
                  <a:moveTo>
                    <a:pt x="224" y="426"/>
                  </a:moveTo>
                  <a:lnTo>
                    <a:pt x="224" y="426"/>
                  </a:lnTo>
                  <a:lnTo>
                    <a:pt x="235" y="437"/>
                  </a:lnTo>
                  <a:lnTo>
                    <a:pt x="235" y="437"/>
                  </a:lnTo>
                  <a:cubicBezTo>
                    <a:pt x="235" y="437"/>
                    <a:pt x="235" y="426"/>
                    <a:pt x="224" y="426"/>
                  </a:cubicBezTo>
                  <a:close/>
                  <a:moveTo>
                    <a:pt x="123" y="157"/>
                  </a:moveTo>
                  <a:lnTo>
                    <a:pt x="123" y="157"/>
                  </a:lnTo>
                  <a:cubicBezTo>
                    <a:pt x="134" y="157"/>
                    <a:pt x="145" y="168"/>
                    <a:pt x="157" y="168"/>
                  </a:cubicBezTo>
                  <a:cubicBezTo>
                    <a:pt x="179" y="191"/>
                    <a:pt x="202" y="213"/>
                    <a:pt x="213" y="235"/>
                  </a:cubicBezTo>
                  <a:lnTo>
                    <a:pt x="213" y="235"/>
                  </a:lnTo>
                  <a:cubicBezTo>
                    <a:pt x="213" y="191"/>
                    <a:pt x="168" y="168"/>
                    <a:pt x="134" y="157"/>
                  </a:cubicBezTo>
                  <a:cubicBezTo>
                    <a:pt x="123" y="157"/>
                    <a:pt x="123" y="157"/>
                    <a:pt x="123" y="15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5" name="Freeform 125"/>
            <p:cNvSpPr>
              <a:spLocks noChangeArrowheads="1"/>
            </p:cNvSpPr>
            <p:nvPr/>
          </p:nvSpPr>
          <p:spPr bwMode="auto">
            <a:xfrm>
              <a:off x="6019800" y="4046538"/>
              <a:ext cx="31750" cy="41275"/>
            </a:xfrm>
            <a:custGeom>
              <a:avLst/>
              <a:gdLst>
                <a:gd name="T0" fmla="*/ 67 w 90"/>
                <a:gd name="T1" fmla="*/ 101 h 114"/>
                <a:gd name="T2" fmla="*/ 67 w 90"/>
                <a:gd name="T3" fmla="*/ 101 h 114"/>
                <a:gd name="T4" fmla="*/ 11 w 90"/>
                <a:gd name="T5" fmla="*/ 68 h 114"/>
                <a:gd name="T6" fmla="*/ 55 w 90"/>
                <a:gd name="T7" fmla="*/ 12 h 114"/>
                <a:gd name="T8" fmla="*/ 67 w 90"/>
                <a:gd name="T9" fmla="*/ 10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14">
                  <a:moveTo>
                    <a:pt x="67" y="101"/>
                  </a:moveTo>
                  <a:lnTo>
                    <a:pt x="67" y="101"/>
                  </a:lnTo>
                  <a:cubicBezTo>
                    <a:pt x="55" y="113"/>
                    <a:pt x="22" y="113"/>
                    <a:pt x="11" y="68"/>
                  </a:cubicBezTo>
                  <a:cubicBezTo>
                    <a:pt x="0" y="23"/>
                    <a:pt x="33" y="0"/>
                    <a:pt x="55" y="12"/>
                  </a:cubicBezTo>
                  <a:cubicBezTo>
                    <a:pt x="89" y="12"/>
                    <a:pt x="89" y="79"/>
                    <a:pt x="67" y="1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6" name="Freeform 126"/>
            <p:cNvSpPr>
              <a:spLocks noChangeArrowheads="1"/>
            </p:cNvSpPr>
            <p:nvPr/>
          </p:nvSpPr>
          <p:spPr bwMode="auto">
            <a:xfrm>
              <a:off x="6015038" y="4041775"/>
              <a:ext cx="44450" cy="52388"/>
            </a:xfrm>
            <a:custGeom>
              <a:avLst/>
              <a:gdLst>
                <a:gd name="T0" fmla="*/ 67 w 125"/>
                <a:gd name="T1" fmla="*/ 146 h 147"/>
                <a:gd name="T2" fmla="*/ 67 w 125"/>
                <a:gd name="T3" fmla="*/ 146 h 147"/>
                <a:gd name="T4" fmla="*/ 0 w 125"/>
                <a:gd name="T5" fmla="*/ 90 h 147"/>
                <a:gd name="T6" fmla="*/ 12 w 125"/>
                <a:gd name="T7" fmla="*/ 23 h 147"/>
                <a:gd name="T8" fmla="*/ 67 w 125"/>
                <a:gd name="T9" fmla="*/ 0 h 147"/>
                <a:gd name="T10" fmla="*/ 79 w 125"/>
                <a:gd name="T11" fmla="*/ 0 h 147"/>
                <a:gd name="T12" fmla="*/ 112 w 125"/>
                <a:gd name="T13" fmla="*/ 34 h 147"/>
                <a:gd name="T14" fmla="*/ 101 w 125"/>
                <a:gd name="T15" fmla="*/ 124 h 147"/>
                <a:gd name="T16" fmla="*/ 67 w 125"/>
                <a:gd name="T17" fmla="*/ 146 h 147"/>
                <a:gd name="T18" fmla="*/ 67 w 125"/>
                <a:gd name="T19" fmla="*/ 34 h 147"/>
                <a:gd name="T20" fmla="*/ 67 w 125"/>
                <a:gd name="T21" fmla="*/ 34 h 147"/>
                <a:gd name="T22" fmla="*/ 56 w 125"/>
                <a:gd name="T23" fmla="*/ 45 h 147"/>
                <a:gd name="T24" fmla="*/ 45 w 125"/>
                <a:gd name="T25" fmla="*/ 79 h 147"/>
                <a:gd name="T26" fmla="*/ 67 w 125"/>
                <a:gd name="T27" fmla="*/ 101 h 147"/>
                <a:gd name="T28" fmla="*/ 67 w 125"/>
                <a:gd name="T29" fmla="*/ 124 h 147"/>
                <a:gd name="T30" fmla="*/ 67 w 125"/>
                <a:gd name="T31" fmla="*/ 101 h 147"/>
                <a:gd name="T32" fmla="*/ 67 w 125"/>
                <a:gd name="T33" fmla="*/ 101 h 147"/>
                <a:gd name="T34" fmla="*/ 67 w 125"/>
                <a:gd name="T35" fmla="*/ 56 h 147"/>
                <a:gd name="T36" fmla="*/ 67 w 125"/>
                <a:gd name="T37" fmla="*/ 3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47">
                  <a:moveTo>
                    <a:pt x="67" y="146"/>
                  </a:moveTo>
                  <a:lnTo>
                    <a:pt x="67" y="146"/>
                  </a:lnTo>
                  <a:cubicBezTo>
                    <a:pt x="56" y="146"/>
                    <a:pt x="23" y="135"/>
                    <a:pt x="0" y="90"/>
                  </a:cubicBezTo>
                  <a:cubicBezTo>
                    <a:pt x="0" y="56"/>
                    <a:pt x="0" y="34"/>
                    <a:pt x="12" y="23"/>
                  </a:cubicBezTo>
                  <a:cubicBezTo>
                    <a:pt x="34" y="0"/>
                    <a:pt x="45" y="0"/>
                    <a:pt x="67" y="0"/>
                  </a:cubicBezTo>
                  <a:lnTo>
                    <a:pt x="79" y="0"/>
                  </a:lnTo>
                  <a:cubicBezTo>
                    <a:pt x="90" y="0"/>
                    <a:pt x="101" y="11"/>
                    <a:pt x="112" y="34"/>
                  </a:cubicBezTo>
                  <a:cubicBezTo>
                    <a:pt x="124" y="67"/>
                    <a:pt x="112" y="101"/>
                    <a:pt x="101" y="124"/>
                  </a:cubicBezTo>
                  <a:cubicBezTo>
                    <a:pt x="90" y="135"/>
                    <a:pt x="79" y="146"/>
                    <a:pt x="67" y="146"/>
                  </a:cubicBezTo>
                  <a:close/>
                  <a:moveTo>
                    <a:pt x="67" y="34"/>
                  </a:moveTo>
                  <a:lnTo>
                    <a:pt x="67" y="34"/>
                  </a:lnTo>
                  <a:cubicBezTo>
                    <a:pt x="56" y="34"/>
                    <a:pt x="56" y="45"/>
                    <a:pt x="56" y="45"/>
                  </a:cubicBezTo>
                  <a:cubicBezTo>
                    <a:pt x="45" y="56"/>
                    <a:pt x="45" y="67"/>
                    <a:pt x="45" y="79"/>
                  </a:cubicBezTo>
                  <a:cubicBezTo>
                    <a:pt x="56" y="90"/>
                    <a:pt x="56" y="101"/>
                    <a:pt x="67" y="101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7" y="101"/>
                    <a:pt x="67" y="101"/>
                    <a:pt x="67" y="101"/>
                  </a:cubicBezTo>
                  <a:lnTo>
                    <a:pt x="67" y="101"/>
                  </a:lnTo>
                  <a:cubicBezTo>
                    <a:pt x="67" y="90"/>
                    <a:pt x="67" y="79"/>
                    <a:pt x="67" y="56"/>
                  </a:cubicBezTo>
                  <a:cubicBezTo>
                    <a:pt x="67" y="45"/>
                    <a:pt x="67" y="45"/>
                    <a:pt x="67" y="3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7" name="Freeform 127"/>
            <p:cNvSpPr>
              <a:spLocks noChangeArrowheads="1"/>
            </p:cNvSpPr>
            <p:nvPr/>
          </p:nvSpPr>
          <p:spPr bwMode="auto">
            <a:xfrm>
              <a:off x="2735263" y="4551363"/>
              <a:ext cx="49212" cy="41275"/>
            </a:xfrm>
            <a:custGeom>
              <a:avLst/>
              <a:gdLst>
                <a:gd name="T0" fmla="*/ 101 w 136"/>
                <a:gd name="T1" fmla="*/ 68 h 113"/>
                <a:gd name="T2" fmla="*/ 101 w 136"/>
                <a:gd name="T3" fmla="*/ 68 h 113"/>
                <a:gd name="T4" fmla="*/ 101 w 136"/>
                <a:gd name="T5" fmla="*/ 0 h 113"/>
                <a:gd name="T6" fmla="*/ 34 w 136"/>
                <a:gd name="T7" fmla="*/ 34 h 113"/>
                <a:gd name="T8" fmla="*/ 23 w 136"/>
                <a:gd name="T9" fmla="*/ 90 h 113"/>
                <a:gd name="T10" fmla="*/ 101 w 136"/>
                <a:gd name="T11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13">
                  <a:moveTo>
                    <a:pt x="101" y="68"/>
                  </a:moveTo>
                  <a:lnTo>
                    <a:pt x="101" y="68"/>
                  </a:lnTo>
                  <a:cubicBezTo>
                    <a:pt x="112" y="45"/>
                    <a:pt x="135" y="0"/>
                    <a:pt x="101" y="0"/>
                  </a:cubicBezTo>
                  <a:cubicBezTo>
                    <a:pt x="67" y="0"/>
                    <a:pt x="34" y="0"/>
                    <a:pt x="34" y="34"/>
                  </a:cubicBezTo>
                  <a:cubicBezTo>
                    <a:pt x="34" y="68"/>
                    <a:pt x="0" y="79"/>
                    <a:pt x="23" y="90"/>
                  </a:cubicBezTo>
                  <a:cubicBezTo>
                    <a:pt x="34" y="112"/>
                    <a:pt x="90" y="90"/>
                    <a:pt x="101" y="6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8" name="Freeform 128"/>
            <p:cNvSpPr>
              <a:spLocks noChangeArrowheads="1"/>
            </p:cNvSpPr>
            <p:nvPr/>
          </p:nvSpPr>
          <p:spPr bwMode="auto">
            <a:xfrm>
              <a:off x="2732088" y="4543425"/>
              <a:ext cx="57150" cy="52388"/>
            </a:xfrm>
            <a:custGeom>
              <a:avLst/>
              <a:gdLst>
                <a:gd name="T0" fmla="*/ 45 w 158"/>
                <a:gd name="T1" fmla="*/ 146 h 147"/>
                <a:gd name="T2" fmla="*/ 45 w 158"/>
                <a:gd name="T3" fmla="*/ 146 h 147"/>
                <a:gd name="T4" fmla="*/ 45 w 158"/>
                <a:gd name="T5" fmla="*/ 146 h 147"/>
                <a:gd name="T6" fmla="*/ 11 w 158"/>
                <a:gd name="T7" fmla="*/ 123 h 147"/>
                <a:gd name="T8" fmla="*/ 22 w 158"/>
                <a:gd name="T9" fmla="*/ 79 h 147"/>
                <a:gd name="T10" fmla="*/ 22 w 158"/>
                <a:gd name="T11" fmla="*/ 56 h 147"/>
                <a:gd name="T12" fmla="*/ 101 w 158"/>
                <a:gd name="T13" fmla="*/ 0 h 147"/>
                <a:gd name="T14" fmla="*/ 112 w 158"/>
                <a:gd name="T15" fmla="*/ 0 h 147"/>
                <a:gd name="T16" fmla="*/ 146 w 158"/>
                <a:gd name="T17" fmla="*/ 22 h 147"/>
                <a:gd name="T18" fmla="*/ 134 w 158"/>
                <a:gd name="T19" fmla="*/ 101 h 147"/>
                <a:gd name="T20" fmla="*/ 45 w 158"/>
                <a:gd name="T21" fmla="*/ 146 h 147"/>
                <a:gd name="T22" fmla="*/ 67 w 158"/>
                <a:gd name="T23" fmla="*/ 56 h 147"/>
                <a:gd name="T24" fmla="*/ 67 w 158"/>
                <a:gd name="T25" fmla="*/ 56 h 147"/>
                <a:gd name="T26" fmla="*/ 67 w 158"/>
                <a:gd name="T27" fmla="*/ 56 h 147"/>
                <a:gd name="T28" fmla="*/ 56 w 158"/>
                <a:gd name="T29" fmla="*/ 101 h 147"/>
                <a:gd name="T30" fmla="*/ 89 w 158"/>
                <a:gd name="T31" fmla="*/ 79 h 147"/>
                <a:gd name="T32" fmla="*/ 101 w 158"/>
                <a:gd name="T33" fmla="*/ 45 h 147"/>
                <a:gd name="T34" fmla="*/ 67 w 158"/>
                <a:gd name="T35" fmla="*/ 5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47">
                  <a:moveTo>
                    <a:pt x="45" y="146"/>
                  </a:moveTo>
                  <a:lnTo>
                    <a:pt x="45" y="146"/>
                  </a:lnTo>
                  <a:lnTo>
                    <a:pt x="45" y="146"/>
                  </a:lnTo>
                  <a:cubicBezTo>
                    <a:pt x="34" y="146"/>
                    <a:pt x="22" y="134"/>
                    <a:pt x="11" y="123"/>
                  </a:cubicBezTo>
                  <a:cubicBezTo>
                    <a:pt x="0" y="112"/>
                    <a:pt x="11" y="90"/>
                    <a:pt x="22" y="79"/>
                  </a:cubicBezTo>
                  <a:cubicBezTo>
                    <a:pt x="22" y="67"/>
                    <a:pt x="22" y="67"/>
                    <a:pt x="22" y="56"/>
                  </a:cubicBezTo>
                  <a:cubicBezTo>
                    <a:pt x="22" y="11"/>
                    <a:pt x="67" y="0"/>
                    <a:pt x="10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34" y="0"/>
                    <a:pt x="146" y="11"/>
                    <a:pt x="146" y="22"/>
                  </a:cubicBezTo>
                  <a:cubicBezTo>
                    <a:pt x="157" y="45"/>
                    <a:pt x="146" y="67"/>
                    <a:pt x="134" y="101"/>
                  </a:cubicBezTo>
                  <a:cubicBezTo>
                    <a:pt x="112" y="123"/>
                    <a:pt x="78" y="146"/>
                    <a:pt x="45" y="146"/>
                  </a:cubicBezTo>
                  <a:close/>
                  <a:moveTo>
                    <a:pt x="67" y="56"/>
                  </a:moveTo>
                  <a:lnTo>
                    <a:pt x="67" y="56"/>
                  </a:lnTo>
                  <a:lnTo>
                    <a:pt x="67" y="56"/>
                  </a:lnTo>
                  <a:cubicBezTo>
                    <a:pt x="67" y="79"/>
                    <a:pt x="67" y="90"/>
                    <a:pt x="56" y="101"/>
                  </a:cubicBezTo>
                  <a:cubicBezTo>
                    <a:pt x="67" y="90"/>
                    <a:pt x="89" y="90"/>
                    <a:pt x="89" y="79"/>
                  </a:cubicBezTo>
                  <a:cubicBezTo>
                    <a:pt x="101" y="67"/>
                    <a:pt x="101" y="56"/>
                    <a:pt x="101" y="45"/>
                  </a:cubicBezTo>
                  <a:cubicBezTo>
                    <a:pt x="89" y="45"/>
                    <a:pt x="78" y="45"/>
                    <a:pt x="67" y="5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49" name="Freeform 129"/>
            <p:cNvSpPr>
              <a:spLocks noChangeArrowheads="1"/>
            </p:cNvSpPr>
            <p:nvPr/>
          </p:nvSpPr>
          <p:spPr bwMode="auto">
            <a:xfrm>
              <a:off x="2058988" y="1287463"/>
              <a:ext cx="1587" cy="476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0 h 12"/>
                <a:gd name="T4" fmla="*/ 0 w 1"/>
                <a:gd name="T5" fmla="*/ 11 h 12"/>
                <a:gd name="T6" fmla="*/ 0 w 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lnTo>
                    <a:pt x="0" y="0"/>
                  </a:ln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50" name="Freeform 130"/>
            <p:cNvSpPr>
              <a:spLocks noChangeArrowheads="1"/>
            </p:cNvSpPr>
            <p:nvPr/>
          </p:nvSpPr>
          <p:spPr bwMode="auto">
            <a:xfrm>
              <a:off x="2058988" y="1287463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51" name="Freeform 131"/>
            <p:cNvSpPr>
              <a:spLocks noChangeArrowheads="1"/>
            </p:cNvSpPr>
            <p:nvPr/>
          </p:nvSpPr>
          <p:spPr bwMode="auto">
            <a:xfrm>
              <a:off x="2119313" y="1146175"/>
              <a:ext cx="1587" cy="4763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0 h 12"/>
                <a:gd name="T4" fmla="*/ 0 w 1"/>
                <a:gd name="T5" fmla="*/ 11 h 12"/>
                <a:gd name="T6" fmla="*/ 0 w 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52" name="Freeform 132"/>
            <p:cNvSpPr>
              <a:spLocks noChangeArrowheads="1"/>
            </p:cNvSpPr>
            <p:nvPr/>
          </p:nvSpPr>
          <p:spPr bwMode="auto">
            <a:xfrm>
              <a:off x="2114550" y="1150938"/>
              <a:ext cx="4763" cy="1587"/>
            </a:xfrm>
            <a:custGeom>
              <a:avLst/>
              <a:gdLst>
                <a:gd name="T0" fmla="*/ 11 w 12"/>
                <a:gd name="T1" fmla="*/ 0 h 1"/>
                <a:gd name="T2" fmla="*/ 11 w 12"/>
                <a:gd name="T3" fmla="*/ 0 h 1"/>
                <a:gd name="T4" fmla="*/ 0 w 12"/>
                <a:gd name="T5" fmla="*/ 0 h 1"/>
                <a:gd name="T6" fmla="*/ 11 w 1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">
                  <a:moveTo>
                    <a:pt x="11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53" name="Freeform 133"/>
            <p:cNvSpPr>
              <a:spLocks noChangeArrowheads="1"/>
            </p:cNvSpPr>
            <p:nvPr/>
          </p:nvSpPr>
          <p:spPr bwMode="auto">
            <a:xfrm>
              <a:off x="2111375" y="1150938"/>
              <a:ext cx="4763" cy="1587"/>
            </a:xfrm>
            <a:custGeom>
              <a:avLst/>
              <a:gdLst>
                <a:gd name="T0" fmla="*/ 11 w 12"/>
                <a:gd name="T1" fmla="*/ 0 h 1"/>
                <a:gd name="T2" fmla="*/ 11 w 12"/>
                <a:gd name="T3" fmla="*/ 0 h 1"/>
                <a:gd name="T4" fmla="*/ 0 w 12"/>
                <a:gd name="T5" fmla="*/ 0 h 1"/>
                <a:gd name="T6" fmla="*/ 11 w 1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11" y="0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54" name="Freeform 134"/>
            <p:cNvSpPr>
              <a:spLocks noChangeArrowheads="1"/>
            </p:cNvSpPr>
            <p:nvPr/>
          </p:nvSpPr>
          <p:spPr bwMode="auto">
            <a:xfrm>
              <a:off x="5689600" y="2913063"/>
              <a:ext cx="4763" cy="96837"/>
            </a:xfrm>
            <a:custGeom>
              <a:avLst/>
              <a:gdLst>
                <a:gd name="T0" fmla="*/ 11 w 12"/>
                <a:gd name="T1" fmla="*/ 269 h 270"/>
                <a:gd name="T2" fmla="*/ 0 w 12"/>
                <a:gd name="T3" fmla="*/ 0 h 270"/>
                <a:gd name="T4" fmla="*/ 11 w 12"/>
                <a:gd name="T5" fmla="*/ 26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70">
                  <a:moveTo>
                    <a:pt x="11" y="269"/>
                  </a:moveTo>
                  <a:lnTo>
                    <a:pt x="0" y="0"/>
                  </a:lnTo>
                  <a:lnTo>
                    <a:pt x="11" y="269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55" name="Freeform 137"/>
            <p:cNvSpPr>
              <a:spLocks noChangeArrowheads="1"/>
            </p:cNvSpPr>
            <p:nvPr/>
          </p:nvSpPr>
          <p:spPr bwMode="auto">
            <a:xfrm>
              <a:off x="2114550" y="1150938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56" name="Freeform 138"/>
            <p:cNvSpPr>
              <a:spLocks noChangeArrowheads="1"/>
            </p:cNvSpPr>
            <p:nvPr/>
          </p:nvSpPr>
          <p:spPr bwMode="auto">
            <a:xfrm>
              <a:off x="2119313" y="1150938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57" name="Freeform 139"/>
            <p:cNvSpPr>
              <a:spLocks noChangeArrowheads="1"/>
            </p:cNvSpPr>
            <p:nvPr/>
          </p:nvSpPr>
          <p:spPr bwMode="auto">
            <a:xfrm>
              <a:off x="2119313" y="11461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258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259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260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61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Mexico 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6998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" name="map"/>
          <p:cNvGrpSpPr/>
          <p:nvPr/>
        </p:nvGrpSpPr>
        <p:grpSpPr>
          <a:xfrm>
            <a:off x="4879211" y="1096411"/>
            <a:ext cx="3437205" cy="2950679"/>
            <a:chOff x="13564722" y="4442280"/>
            <a:chExt cx="7051215" cy="6053137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259" name="Freeform 47"/>
            <p:cNvSpPr>
              <a:spLocks noChangeArrowheads="1"/>
            </p:cNvSpPr>
            <p:nvPr/>
          </p:nvSpPr>
          <p:spPr bwMode="auto">
            <a:xfrm>
              <a:off x="16618872" y="6447292"/>
              <a:ext cx="3766893" cy="2540000"/>
            </a:xfrm>
            <a:custGeom>
              <a:avLst/>
              <a:gdLst>
                <a:gd name="T0" fmla="*/ 7746 w 10466"/>
                <a:gd name="T1" fmla="*/ 343 h 7056"/>
                <a:gd name="T2" fmla="*/ 8224 w 10466"/>
                <a:gd name="T3" fmla="*/ 523 h 7056"/>
                <a:gd name="T4" fmla="*/ 9286 w 10466"/>
                <a:gd name="T5" fmla="*/ 602 h 7056"/>
                <a:gd name="T6" fmla="*/ 9909 w 10466"/>
                <a:gd name="T7" fmla="*/ 585 h 7056"/>
                <a:gd name="T8" fmla="*/ 10465 w 10466"/>
                <a:gd name="T9" fmla="*/ 708 h 7056"/>
                <a:gd name="T10" fmla="*/ 10111 w 10466"/>
                <a:gd name="T11" fmla="*/ 820 h 7056"/>
                <a:gd name="T12" fmla="*/ 9915 w 10466"/>
                <a:gd name="T13" fmla="*/ 1472 h 7056"/>
                <a:gd name="T14" fmla="*/ 10050 w 10466"/>
                <a:gd name="T15" fmla="*/ 1821 h 7056"/>
                <a:gd name="T16" fmla="*/ 10387 w 10466"/>
                <a:gd name="T17" fmla="*/ 1972 h 7056"/>
                <a:gd name="T18" fmla="*/ 9499 w 10466"/>
                <a:gd name="T19" fmla="*/ 2360 h 7056"/>
                <a:gd name="T20" fmla="*/ 9179 w 10466"/>
                <a:gd name="T21" fmla="*/ 2966 h 7056"/>
                <a:gd name="T22" fmla="*/ 9780 w 10466"/>
                <a:gd name="T23" fmla="*/ 4679 h 7056"/>
                <a:gd name="T24" fmla="*/ 9920 w 10466"/>
                <a:gd name="T25" fmla="*/ 5140 h 7056"/>
                <a:gd name="T26" fmla="*/ 9471 w 10466"/>
                <a:gd name="T27" fmla="*/ 5561 h 7056"/>
                <a:gd name="T28" fmla="*/ 8937 w 10466"/>
                <a:gd name="T29" fmla="*/ 5662 h 7056"/>
                <a:gd name="T30" fmla="*/ 8769 w 10466"/>
                <a:gd name="T31" fmla="*/ 5797 h 7056"/>
                <a:gd name="T32" fmla="*/ 8409 w 10466"/>
                <a:gd name="T33" fmla="*/ 6027 h 7056"/>
                <a:gd name="T34" fmla="*/ 7965 w 10466"/>
                <a:gd name="T35" fmla="*/ 6162 h 7056"/>
                <a:gd name="T36" fmla="*/ 7269 w 10466"/>
                <a:gd name="T37" fmla="*/ 6213 h 7056"/>
                <a:gd name="T38" fmla="*/ 6999 w 10466"/>
                <a:gd name="T39" fmla="*/ 6347 h 7056"/>
                <a:gd name="T40" fmla="*/ 6831 w 10466"/>
                <a:gd name="T41" fmla="*/ 6617 h 7056"/>
                <a:gd name="T42" fmla="*/ 6735 w 10466"/>
                <a:gd name="T43" fmla="*/ 7005 h 7056"/>
                <a:gd name="T44" fmla="*/ 6336 w 10466"/>
                <a:gd name="T45" fmla="*/ 6803 h 7056"/>
                <a:gd name="T46" fmla="*/ 5870 w 10466"/>
                <a:gd name="T47" fmla="*/ 6494 h 7056"/>
                <a:gd name="T48" fmla="*/ 5387 w 10466"/>
                <a:gd name="T49" fmla="*/ 6516 h 7056"/>
                <a:gd name="T50" fmla="*/ 5038 w 10466"/>
                <a:gd name="T51" fmla="*/ 6589 h 7056"/>
                <a:gd name="T52" fmla="*/ 4803 w 10466"/>
                <a:gd name="T53" fmla="*/ 6213 h 7056"/>
                <a:gd name="T54" fmla="*/ 4263 w 10466"/>
                <a:gd name="T55" fmla="*/ 6246 h 7056"/>
                <a:gd name="T56" fmla="*/ 4061 w 10466"/>
                <a:gd name="T57" fmla="*/ 5864 h 7056"/>
                <a:gd name="T58" fmla="*/ 3825 w 10466"/>
                <a:gd name="T59" fmla="*/ 5561 h 7056"/>
                <a:gd name="T60" fmla="*/ 3241 w 10466"/>
                <a:gd name="T61" fmla="*/ 4791 h 7056"/>
                <a:gd name="T62" fmla="*/ 3449 w 10466"/>
                <a:gd name="T63" fmla="*/ 4482 h 7056"/>
                <a:gd name="T64" fmla="*/ 3246 w 10466"/>
                <a:gd name="T65" fmla="*/ 4078 h 7056"/>
                <a:gd name="T66" fmla="*/ 2859 w 10466"/>
                <a:gd name="T67" fmla="*/ 3960 h 7056"/>
                <a:gd name="T68" fmla="*/ 2803 w 10466"/>
                <a:gd name="T69" fmla="*/ 3449 h 7056"/>
                <a:gd name="T70" fmla="*/ 1909 w 10466"/>
                <a:gd name="T71" fmla="*/ 3825 h 7056"/>
                <a:gd name="T72" fmla="*/ 1314 w 10466"/>
                <a:gd name="T73" fmla="*/ 3819 h 7056"/>
                <a:gd name="T74" fmla="*/ 393 w 10466"/>
                <a:gd name="T75" fmla="*/ 3831 h 7056"/>
                <a:gd name="T76" fmla="*/ 382 w 10466"/>
                <a:gd name="T77" fmla="*/ 3353 h 7056"/>
                <a:gd name="T78" fmla="*/ 90 w 10466"/>
                <a:gd name="T79" fmla="*/ 3499 h 7056"/>
                <a:gd name="T80" fmla="*/ 174 w 10466"/>
                <a:gd name="T81" fmla="*/ 3140 h 7056"/>
                <a:gd name="T82" fmla="*/ 528 w 10466"/>
                <a:gd name="T83" fmla="*/ 2613 h 7056"/>
                <a:gd name="T84" fmla="*/ 646 w 10466"/>
                <a:gd name="T85" fmla="*/ 1905 h 7056"/>
                <a:gd name="T86" fmla="*/ 1113 w 10466"/>
                <a:gd name="T87" fmla="*/ 1601 h 7056"/>
                <a:gd name="T88" fmla="*/ 1432 w 10466"/>
                <a:gd name="T89" fmla="*/ 1343 h 7056"/>
                <a:gd name="T90" fmla="*/ 1729 w 10466"/>
                <a:gd name="T91" fmla="*/ 1107 h 7056"/>
                <a:gd name="T92" fmla="*/ 2139 w 10466"/>
                <a:gd name="T93" fmla="*/ 1040 h 7056"/>
                <a:gd name="T94" fmla="*/ 2522 w 10466"/>
                <a:gd name="T95" fmla="*/ 854 h 7056"/>
                <a:gd name="T96" fmla="*/ 2915 w 10466"/>
                <a:gd name="T97" fmla="*/ 798 h 7056"/>
                <a:gd name="T98" fmla="*/ 3173 w 10466"/>
                <a:gd name="T99" fmla="*/ 753 h 7056"/>
                <a:gd name="T100" fmla="*/ 3544 w 10466"/>
                <a:gd name="T101" fmla="*/ 882 h 7056"/>
                <a:gd name="T102" fmla="*/ 4044 w 10466"/>
                <a:gd name="T103" fmla="*/ 972 h 7056"/>
                <a:gd name="T104" fmla="*/ 4303 w 10466"/>
                <a:gd name="T105" fmla="*/ 703 h 7056"/>
                <a:gd name="T106" fmla="*/ 4673 w 10466"/>
                <a:gd name="T107" fmla="*/ 489 h 7056"/>
                <a:gd name="T108" fmla="*/ 5196 w 10466"/>
                <a:gd name="T109" fmla="*/ 573 h 7056"/>
                <a:gd name="T110" fmla="*/ 5544 w 10466"/>
                <a:gd name="T111" fmla="*/ 366 h 7056"/>
                <a:gd name="T112" fmla="*/ 6179 w 10466"/>
                <a:gd name="T113" fmla="*/ 146 h 7056"/>
                <a:gd name="T114" fmla="*/ 6746 w 10466"/>
                <a:gd name="T115" fmla="*/ 113 h 7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66" h="7056">
                  <a:moveTo>
                    <a:pt x="7005" y="0"/>
                  </a:moveTo>
                  <a:lnTo>
                    <a:pt x="7005" y="0"/>
                  </a:lnTo>
                  <a:cubicBezTo>
                    <a:pt x="7044" y="17"/>
                    <a:pt x="7044" y="56"/>
                    <a:pt x="7083" y="79"/>
                  </a:cubicBezTo>
                  <a:cubicBezTo>
                    <a:pt x="7190" y="146"/>
                    <a:pt x="7263" y="152"/>
                    <a:pt x="7364" y="220"/>
                  </a:cubicBezTo>
                  <a:cubicBezTo>
                    <a:pt x="7499" y="309"/>
                    <a:pt x="7589" y="343"/>
                    <a:pt x="7746" y="343"/>
                  </a:cubicBezTo>
                  <a:cubicBezTo>
                    <a:pt x="7904" y="343"/>
                    <a:pt x="7988" y="309"/>
                    <a:pt x="8140" y="309"/>
                  </a:cubicBezTo>
                  <a:cubicBezTo>
                    <a:pt x="8168" y="309"/>
                    <a:pt x="8207" y="293"/>
                    <a:pt x="8207" y="321"/>
                  </a:cubicBezTo>
                  <a:cubicBezTo>
                    <a:pt x="8207" y="332"/>
                    <a:pt x="8201" y="337"/>
                    <a:pt x="8201" y="343"/>
                  </a:cubicBezTo>
                  <a:cubicBezTo>
                    <a:pt x="8201" y="382"/>
                    <a:pt x="8207" y="405"/>
                    <a:pt x="8213" y="438"/>
                  </a:cubicBezTo>
                  <a:cubicBezTo>
                    <a:pt x="8213" y="472"/>
                    <a:pt x="8207" y="500"/>
                    <a:pt x="8224" y="523"/>
                  </a:cubicBezTo>
                  <a:cubicBezTo>
                    <a:pt x="8252" y="551"/>
                    <a:pt x="8286" y="545"/>
                    <a:pt x="8319" y="557"/>
                  </a:cubicBezTo>
                  <a:cubicBezTo>
                    <a:pt x="8392" y="596"/>
                    <a:pt x="8432" y="624"/>
                    <a:pt x="8516" y="646"/>
                  </a:cubicBezTo>
                  <a:cubicBezTo>
                    <a:pt x="8589" y="663"/>
                    <a:pt x="8628" y="703"/>
                    <a:pt x="8701" y="703"/>
                  </a:cubicBezTo>
                  <a:cubicBezTo>
                    <a:pt x="8887" y="703"/>
                    <a:pt x="8965" y="557"/>
                    <a:pt x="9151" y="540"/>
                  </a:cubicBezTo>
                  <a:cubicBezTo>
                    <a:pt x="9196" y="579"/>
                    <a:pt x="9235" y="573"/>
                    <a:pt x="9286" y="602"/>
                  </a:cubicBezTo>
                  <a:cubicBezTo>
                    <a:pt x="9359" y="646"/>
                    <a:pt x="9404" y="686"/>
                    <a:pt x="9488" y="686"/>
                  </a:cubicBezTo>
                  <a:cubicBezTo>
                    <a:pt x="9533" y="686"/>
                    <a:pt x="9561" y="686"/>
                    <a:pt x="9606" y="675"/>
                  </a:cubicBezTo>
                  <a:cubicBezTo>
                    <a:pt x="9628" y="669"/>
                    <a:pt x="9640" y="658"/>
                    <a:pt x="9662" y="646"/>
                  </a:cubicBezTo>
                  <a:cubicBezTo>
                    <a:pt x="9718" y="624"/>
                    <a:pt x="9752" y="618"/>
                    <a:pt x="9802" y="596"/>
                  </a:cubicBezTo>
                  <a:cubicBezTo>
                    <a:pt x="9842" y="579"/>
                    <a:pt x="9870" y="590"/>
                    <a:pt x="9909" y="585"/>
                  </a:cubicBezTo>
                  <a:cubicBezTo>
                    <a:pt x="9977" y="573"/>
                    <a:pt x="10010" y="568"/>
                    <a:pt x="10078" y="568"/>
                  </a:cubicBezTo>
                  <a:cubicBezTo>
                    <a:pt x="10100" y="568"/>
                    <a:pt x="10111" y="585"/>
                    <a:pt x="10134" y="596"/>
                  </a:cubicBezTo>
                  <a:cubicBezTo>
                    <a:pt x="10190" y="618"/>
                    <a:pt x="10224" y="624"/>
                    <a:pt x="10280" y="641"/>
                  </a:cubicBezTo>
                  <a:cubicBezTo>
                    <a:pt x="10314" y="646"/>
                    <a:pt x="10336" y="663"/>
                    <a:pt x="10376" y="669"/>
                  </a:cubicBezTo>
                  <a:cubicBezTo>
                    <a:pt x="10409" y="680"/>
                    <a:pt x="10443" y="680"/>
                    <a:pt x="10465" y="708"/>
                  </a:cubicBezTo>
                  <a:lnTo>
                    <a:pt x="10465" y="708"/>
                  </a:lnTo>
                  <a:cubicBezTo>
                    <a:pt x="10443" y="719"/>
                    <a:pt x="10415" y="731"/>
                    <a:pt x="10392" y="748"/>
                  </a:cubicBezTo>
                  <a:cubicBezTo>
                    <a:pt x="10348" y="776"/>
                    <a:pt x="10342" y="837"/>
                    <a:pt x="10286" y="837"/>
                  </a:cubicBezTo>
                  <a:cubicBezTo>
                    <a:pt x="10246" y="837"/>
                    <a:pt x="10224" y="826"/>
                    <a:pt x="10184" y="820"/>
                  </a:cubicBezTo>
                  <a:cubicBezTo>
                    <a:pt x="10156" y="820"/>
                    <a:pt x="10140" y="820"/>
                    <a:pt x="10111" y="820"/>
                  </a:cubicBezTo>
                  <a:cubicBezTo>
                    <a:pt x="10061" y="820"/>
                    <a:pt x="10055" y="877"/>
                    <a:pt x="10038" y="916"/>
                  </a:cubicBezTo>
                  <a:cubicBezTo>
                    <a:pt x="10016" y="972"/>
                    <a:pt x="9994" y="995"/>
                    <a:pt x="9977" y="1045"/>
                  </a:cubicBezTo>
                  <a:cubicBezTo>
                    <a:pt x="9949" y="1107"/>
                    <a:pt x="9937" y="1152"/>
                    <a:pt x="9881" y="1191"/>
                  </a:cubicBezTo>
                  <a:cubicBezTo>
                    <a:pt x="9847" y="1214"/>
                    <a:pt x="9797" y="1225"/>
                    <a:pt x="9797" y="1264"/>
                  </a:cubicBezTo>
                  <a:cubicBezTo>
                    <a:pt x="9797" y="1360"/>
                    <a:pt x="9864" y="1399"/>
                    <a:pt x="9915" y="1472"/>
                  </a:cubicBezTo>
                  <a:cubicBezTo>
                    <a:pt x="9937" y="1506"/>
                    <a:pt x="9960" y="1523"/>
                    <a:pt x="9960" y="1562"/>
                  </a:cubicBezTo>
                  <a:cubicBezTo>
                    <a:pt x="9960" y="1585"/>
                    <a:pt x="9937" y="1596"/>
                    <a:pt x="9926" y="1613"/>
                  </a:cubicBezTo>
                  <a:cubicBezTo>
                    <a:pt x="9904" y="1652"/>
                    <a:pt x="9892" y="1674"/>
                    <a:pt x="9892" y="1714"/>
                  </a:cubicBezTo>
                  <a:cubicBezTo>
                    <a:pt x="9892" y="1748"/>
                    <a:pt x="9920" y="1770"/>
                    <a:pt x="9954" y="1781"/>
                  </a:cubicBezTo>
                  <a:cubicBezTo>
                    <a:pt x="9988" y="1804"/>
                    <a:pt x="10010" y="1821"/>
                    <a:pt x="10050" y="1821"/>
                  </a:cubicBezTo>
                  <a:cubicBezTo>
                    <a:pt x="10078" y="1821"/>
                    <a:pt x="10095" y="1815"/>
                    <a:pt x="10111" y="1798"/>
                  </a:cubicBezTo>
                  <a:cubicBezTo>
                    <a:pt x="10117" y="1787"/>
                    <a:pt x="10117" y="1764"/>
                    <a:pt x="10134" y="1764"/>
                  </a:cubicBezTo>
                  <a:cubicBezTo>
                    <a:pt x="10201" y="1764"/>
                    <a:pt x="10235" y="1781"/>
                    <a:pt x="10291" y="1815"/>
                  </a:cubicBezTo>
                  <a:cubicBezTo>
                    <a:pt x="10314" y="1832"/>
                    <a:pt x="10308" y="1860"/>
                    <a:pt x="10325" y="1882"/>
                  </a:cubicBezTo>
                  <a:cubicBezTo>
                    <a:pt x="10353" y="1910"/>
                    <a:pt x="10387" y="1927"/>
                    <a:pt x="10387" y="1972"/>
                  </a:cubicBezTo>
                  <a:cubicBezTo>
                    <a:pt x="10387" y="2006"/>
                    <a:pt x="10342" y="2006"/>
                    <a:pt x="10314" y="2028"/>
                  </a:cubicBezTo>
                  <a:cubicBezTo>
                    <a:pt x="10257" y="2068"/>
                    <a:pt x="10241" y="2107"/>
                    <a:pt x="10190" y="2152"/>
                  </a:cubicBezTo>
                  <a:cubicBezTo>
                    <a:pt x="10184" y="2163"/>
                    <a:pt x="10179" y="2175"/>
                    <a:pt x="10173" y="2180"/>
                  </a:cubicBezTo>
                  <a:cubicBezTo>
                    <a:pt x="10089" y="2264"/>
                    <a:pt x="9892" y="2242"/>
                    <a:pt x="9825" y="2326"/>
                  </a:cubicBezTo>
                  <a:cubicBezTo>
                    <a:pt x="9735" y="2444"/>
                    <a:pt x="9499" y="2247"/>
                    <a:pt x="9499" y="2360"/>
                  </a:cubicBezTo>
                  <a:cubicBezTo>
                    <a:pt x="9499" y="2489"/>
                    <a:pt x="9353" y="2422"/>
                    <a:pt x="9297" y="2438"/>
                  </a:cubicBezTo>
                  <a:cubicBezTo>
                    <a:pt x="9162" y="2495"/>
                    <a:pt x="9140" y="2483"/>
                    <a:pt x="9083" y="2635"/>
                  </a:cubicBezTo>
                  <a:cubicBezTo>
                    <a:pt x="9072" y="2669"/>
                    <a:pt x="9072" y="2714"/>
                    <a:pt x="9112" y="2742"/>
                  </a:cubicBezTo>
                  <a:cubicBezTo>
                    <a:pt x="9145" y="2759"/>
                    <a:pt x="9162" y="2742"/>
                    <a:pt x="9162" y="2798"/>
                  </a:cubicBezTo>
                  <a:cubicBezTo>
                    <a:pt x="9162" y="2832"/>
                    <a:pt x="9179" y="2909"/>
                    <a:pt x="9179" y="2966"/>
                  </a:cubicBezTo>
                  <a:cubicBezTo>
                    <a:pt x="9179" y="3078"/>
                    <a:pt x="9336" y="3179"/>
                    <a:pt x="9140" y="3235"/>
                  </a:cubicBezTo>
                  <a:cubicBezTo>
                    <a:pt x="9117" y="3246"/>
                    <a:pt x="9128" y="3314"/>
                    <a:pt x="9089" y="3314"/>
                  </a:cubicBezTo>
                  <a:cubicBezTo>
                    <a:pt x="9033" y="3314"/>
                    <a:pt x="8971" y="3437"/>
                    <a:pt x="8926" y="3505"/>
                  </a:cubicBezTo>
                  <a:cubicBezTo>
                    <a:pt x="8898" y="3555"/>
                    <a:pt x="8825" y="3533"/>
                    <a:pt x="8836" y="3572"/>
                  </a:cubicBezTo>
                  <a:cubicBezTo>
                    <a:pt x="9780" y="4679"/>
                    <a:pt x="9780" y="4679"/>
                    <a:pt x="9780" y="4679"/>
                  </a:cubicBezTo>
                  <a:lnTo>
                    <a:pt x="9780" y="4679"/>
                  </a:lnTo>
                  <a:cubicBezTo>
                    <a:pt x="9825" y="4690"/>
                    <a:pt x="9870" y="4673"/>
                    <a:pt x="9898" y="4707"/>
                  </a:cubicBezTo>
                  <a:cubicBezTo>
                    <a:pt x="9943" y="4763"/>
                    <a:pt x="9915" y="4819"/>
                    <a:pt x="9932" y="4887"/>
                  </a:cubicBezTo>
                  <a:cubicBezTo>
                    <a:pt x="9949" y="4937"/>
                    <a:pt x="9988" y="4965"/>
                    <a:pt x="9988" y="5016"/>
                  </a:cubicBezTo>
                  <a:cubicBezTo>
                    <a:pt x="9988" y="5072"/>
                    <a:pt x="9949" y="5089"/>
                    <a:pt x="9920" y="5140"/>
                  </a:cubicBezTo>
                  <a:cubicBezTo>
                    <a:pt x="9870" y="5241"/>
                    <a:pt x="9802" y="5280"/>
                    <a:pt x="9696" y="5325"/>
                  </a:cubicBezTo>
                  <a:cubicBezTo>
                    <a:pt x="9679" y="5331"/>
                    <a:pt x="9679" y="5353"/>
                    <a:pt x="9662" y="5359"/>
                  </a:cubicBezTo>
                  <a:cubicBezTo>
                    <a:pt x="9617" y="5364"/>
                    <a:pt x="9595" y="5370"/>
                    <a:pt x="9555" y="5387"/>
                  </a:cubicBezTo>
                  <a:cubicBezTo>
                    <a:pt x="9533" y="5392"/>
                    <a:pt x="9527" y="5415"/>
                    <a:pt x="9516" y="5437"/>
                  </a:cubicBezTo>
                  <a:cubicBezTo>
                    <a:pt x="9494" y="5488"/>
                    <a:pt x="9482" y="5516"/>
                    <a:pt x="9471" y="5561"/>
                  </a:cubicBezTo>
                  <a:cubicBezTo>
                    <a:pt x="9465" y="5595"/>
                    <a:pt x="9437" y="5606"/>
                    <a:pt x="9420" y="5634"/>
                  </a:cubicBezTo>
                  <a:cubicBezTo>
                    <a:pt x="9392" y="5673"/>
                    <a:pt x="9359" y="5668"/>
                    <a:pt x="9314" y="5673"/>
                  </a:cubicBezTo>
                  <a:cubicBezTo>
                    <a:pt x="9252" y="5679"/>
                    <a:pt x="9224" y="5696"/>
                    <a:pt x="9162" y="5696"/>
                  </a:cubicBezTo>
                  <a:cubicBezTo>
                    <a:pt x="9095" y="5696"/>
                    <a:pt x="9055" y="5662"/>
                    <a:pt x="8988" y="5662"/>
                  </a:cubicBezTo>
                  <a:cubicBezTo>
                    <a:pt x="8937" y="5662"/>
                    <a:pt x="8937" y="5662"/>
                    <a:pt x="8937" y="5662"/>
                  </a:cubicBezTo>
                  <a:cubicBezTo>
                    <a:pt x="8937" y="5668"/>
                    <a:pt x="8932" y="5668"/>
                    <a:pt x="8932" y="5673"/>
                  </a:cubicBezTo>
                  <a:cubicBezTo>
                    <a:pt x="8932" y="5701"/>
                    <a:pt x="8965" y="5707"/>
                    <a:pt x="8965" y="5735"/>
                  </a:cubicBezTo>
                  <a:cubicBezTo>
                    <a:pt x="8965" y="5752"/>
                    <a:pt x="8949" y="5758"/>
                    <a:pt x="8943" y="5769"/>
                  </a:cubicBezTo>
                  <a:cubicBezTo>
                    <a:pt x="8915" y="5802"/>
                    <a:pt x="8881" y="5808"/>
                    <a:pt x="8836" y="5808"/>
                  </a:cubicBezTo>
                  <a:cubicBezTo>
                    <a:pt x="8808" y="5808"/>
                    <a:pt x="8797" y="5797"/>
                    <a:pt x="8769" y="5797"/>
                  </a:cubicBezTo>
                  <a:cubicBezTo>
                    <a:pt x="8713" y="5797"/>
                    <a:pt x="8656" y="5802"/>
                    <a:pt x="8640" y="5859"/>
                  </a:cubicBezTo>
                  <a:cubicBezTo>
                    <a:pt x="8651" y="5904"/>
                    <a:pt x="8651" y="5904"/>
                    <a:pt x="8651" y="5904"/>
                  </a:cubicBezTo>
                  <a:cubicBezTo>
                    <a:pt x="8634" y="5982"/>
                    <a:pt x="8611" y="6027"/>
                    <a:pt x="8566" y="6089"/>
                  </a:cubicBezTo>
                  <a:cubicBezTo>
                    <a:pt x="8561" y="6089"/>
                    <a:pt x="8561" y="6089"/>
                    <a:pt x="8561" y="6089"/>
                  </a:cubicBezTo>
                  <a:cubicBezTo>
                    <a:pt x="8409" y="6027"/>
                    <a:pt x="8409" y="6027"/>
                    <a:pt x="8409" y="6027"/>
                  </a:cubicBezTo>
                  <a:cubicBezTo>
                    <a:pt x="8359" y="6033"/>
                    <a:pt x="8325" y="6033"/>
                    <a:pt x="8274" y="6055"/>
                  </a:cubicBezTo>
                  <a:cubicBezTo>
                    <a:pt x="8241" y="6078"/>
                    <a:pt x="8224" y="6106"/>
                    <a:pt x="8207" y="6151"/>
                  </a:cubicBezTo>
                  <a:cubicBezTo>
                    <a:pt x="8190" y="6173"/>
                    <a:pt x="8168" y="6179"/>
                    <a:pt x="8140" y="6185"/>
                  </a:cubicBezTo>
                  <a:cubicBezTo>
                    <a:pt x="8106" y="6196"/>
                    <a:pt x="8083" y="6207"/>
                    <a:pt x="8050" y="6207"/>
                  </a:cubicBezTo>
                  <a:cubicBezTo>
                    <a:pt x="8010" y="6207"/>
                    <a:pt x="7999" y="6162"/>
                    <a:pt x="7965" y="6162"/>
                  </a:cubicBezTo>
                  <a:cubicBezTo>
                    <a:pt x="7864" y="6162"/>
                    <a:pt x="7842" y="6280"/>
                    <a:pt x="7741" y="6280"/>
                  </a:cubicBezTo>
                  <a:cubicBezTo>
                    <a:pt x="7623" y="6280"/>
                    <a:pt x="7567" y="6224"/>
                    <a:pt x="7460" y="6179"/>
                  </a:cubicBezTo>
                  <a:cubicBezTo>
                    <a:pt x="7415" y="6156"/>
                    <a:pt x="7392" y="6134"/>
                    <a:pt x="7336" y="6134"/>
                  </a:cubicBezTo>
                  <a:cubicBezTo>
                    <a:pt x="7319" y="6134"/>
                    <a:pt x="7302" y="6128"/>
                    <a:pt x="7291" y="6145"/>
                  </a:cubicBezTo>
                  <a:cubicBezTo>
                    <a:pt x="7274" y="6168"/>
                    <a:pt x="7297" y="6201"/>
                    <a:pt x="7269" y="6213"/>
                  </a:cubicBezTo>
                  <a:cubicBezTo>
                    <a:pt x="7246" y="6224"/>
                    <a:pt x="7229" y="6229"/>
                    <a:pt x="7201" y="6235"/>
                  </a:cubicBezTo>
                  <a:cubicBezTo>
                    <a:pt x="7185" y="6235"/>
                    <a:pt x="7157" y="6235"/>
                    <a:pt x="7157" y="6252"/>
                  </a:cubicBezTo>
                  <a:cubicBezTo>
                    <a:pt x="7157" y="6291"/>
                    <a:pt x="7157" y="6291"/>
                    <a:pt x="7157" y="6291"/>
                  </a:cubicBezTo>
                  <a:cubicBezTo>
                    <a:pt x="7157" y="6325"/>
                    <a:pt x="7162" y="6381"/>
                    <a:pt x="7123" y="6381"/>
                  </a:cubicBezTo>
                  <a:cubicBezTo>
                    <a:pt x="7072" y="6381"/>
                    <a:pt x="7050" y="6347"/>
                    <a:pt x="6999" y="6347"/>
                  </a:cubicBezTo>
                  <a:cubicBezTo>
                    <a:pt x="6960" y="6347"/>
                    <a:pt x="6943" y="6359"/>
                    <a:pt x="6904" y="6370"/>
                  </a:cubicBezTo>
                  <a:cubicBezTo>
                    <a:pt x="6870" y="6381"/>
                    <a:pt x="6825" y="6381"/>
                    <a:pt x="6825" y="6415"/>
                  </a:cubicBezTo>
                  <a:cubicBezTo>
                    <a:pt x="6825" y="6494"/>
                    <a:pt x="6825" y="6494"/>
                    <a:pt x="6825" y="6494"/>
                  </a:cubicBezTo>
                  <a:cubicBezTo>
                    <a:pt x="6825" y="6522"/>
                    <a:pt x="6803" y="6533"/>
                    <a:pt x="6803" y="6561"/>
                  </a:cubicBezTo>
                  <a:cubicBezTo>
                    <a:pt x="6803" y="6583"/>
                    <a:pt x="6819" y="6595"/>
                    <a:pt x="6831" y="6617"/>
                  </a:cubicBezTo>
                  <a:cubicBezTo>
                    <a:pt x="6870" y="6668"/>
                    <a:pt x="6876" y="6707"/>
                    <a:pt x="6876" y="6769"/>
                  </a:cubicBezTo>
                  <a:cubicBezTo>
                    <a:pt x="6876" y="6847"/>
                    <a:pt x="6876" y="6847"/>
                    <a:pt x="6876" y="6847"/>
                  </a:cubicBezTo>
                  <a:cubicBezTo>
                    <a:pt x="6876" y="6881"/>
                    <a:pt x="6859" y="6892"/>
                    <a:pt x="6853" y="6920"/>
                  </a:cubicBezTo>
                  <a:cubicBezTo>
                    <a:pt x="6836" y="6971"/>
                    <a:pt x="6814" y="7016"/>
                    <a:pt x="6763" y="7016"/>
                  </a:cubicBezTo>
                  <a:cubicBezTo>
                    <a:pt x="6752" y="7016"/>
                    <a:pt x="6746" y="7005"/>
                    <a:pt x="6735" y="7005"/>
                  </a:cubicBezTo>
                  <a:cubicBezTo>
                    <a:pt x="6713" y="7005"/>
                    <a:pt x="6707" y="7033"/>
                    <a:pt x="6690" y="7044"/>
                  </a:cubicBezTo>
                  <a:cubicBezTo>
                    <a:pt x="6673" y="7055"/>
                    <a:pt x="6656" y="7055"/>
                    <a:pt x="6634" y="7055"/>
                  </a:cubicBezTo>
                  <a:cubicBezTo>
                    <a:pt x="6600" y="7055"/>
                    <a:pt x="6589" y="7033"/>
                    <a:pt x="6561" y="7010"/>
                  </a:cubicBezTo>
                  <a:cubicBezTo>
                    <a:pt x="6493" y="6965"/>
                    <a:pt x="6449" y="6949"/>
                    <a:pt x="6409" y="6876"/>
                  </a:cubicBezTo>
                  <a:cubicBezTo>
                    <a:pt x="6381" y="6847"/>
                    <a:pt x="6359" y="6836"/>
                    <a:pt x="6336" y="6803"/>
                  </a:cubicBezTo>
                  <a:cubicBezTo>
                    <a:pt x="6319" y="6780"/>
                    <a:pt x="6325" y="6758"/>
                    <a:pt x="6303" y="6735"/>
                  </a:cubicBezTo>
                  <a:cubicBezTo>
                    <a:pt x="6280" y="6713"/>
                    <a:pt x="6252" y="6713"/>
                    <a:pt x="6229" y="6690"/>
                  </a:cubicBezTo>
                  <a:cubicBezTo>
                    <a:pt x="6145" y="6589"/>
                    <a:pt x="6106" y="6488"/>
                    <a:pt x="5971" y="6465"/>
                  </a:cubicBezTo>
                  <a:cubicBezTo>
                    <a:pt x="5937" y="6460"/>
                    <a:pt x="5921" y="6449"/>
                    <a:pt x="5887" y="6454"/>
                  </a:cubicBezTo>
                  <a:cubicBezTo>
                    <a:pt x="5870" y="6454"/>
                    <a:pt x="5870" y="6477"/>
                    <a:pt x="5870" y="6494"/>
                  </a:cubicBezTo>
                  <a:cubicBezTo>
                    <a:pt x="5864" y="6516"/>
                    <a:pt x="5853" y="6533"/>
                    <a:pt x="5842" y="6555"/>
                  </a:cubicBezTo>
                  <a:cubicBezTo>
                    <a:pt x="5836" y="6578"/>
                    <a:pt x="5836" y="6600"/>
                    <a:pt x="5814" y="6611"/>
                  </a:cubicBezTo>
                  <a:cubicBezTo>
                    <a:pt x="5786" y="6628"/>
                    <a:pt x="5752" y="6628"/>
                    <a:pt x="5729" y="6600"/>
                  </a:cubicBezTo>
                  <a:cubicBezTo>
                    <a:pt x="5679" y="6555"/>
                    <a:pt x="5662" y="6494"/>
                    <a:pt x="5589" y="6482"/>
                  </a:cubicBezTo>
                  <a:cubicBezTo>
                    <a:pt x="5387" y="6516"/>
                    <a:pt x="5387" y="6516"/>
                    <a:pt x="5387" y="6516"/>
                  </a:cubicBezTo>
                  <a:cubicBezTo>
                    <a:pt x="5342" y="6510"/>
                    <a:pt x="5325" y="6465"/>
                    <a:pt x="5280" y="6465"/>
                  </a:cubicBezTo>
                  <a:cubicBezTo>
                    <a:pt x="5252" y="6465"/>
                    <a:pt x="5241" y="6488"/>
                    <a:pt x="5218" y="6505"/>
                  </a:cubicBezTo>
                  <a:cubicBezTo>
                    <a:pt x="5190" y="6527"/>
                    <a:pt x="5173" y="6527"/>
                    <a:pt x="5145" y="6550"/>
                  </a:cubicBezTo>
                  <a:cubicBezTo>
                    <a:pt x="5123" y="6561"/>
                    <a:pt x="5117" y="6589"/>
                    <a:pt x="5089" y="6589"/>
                  </a:cubicBezTo>
                  <a:cubicBezTo>
                    <a:pt x="5038" y="6589"/>
                    <a:pt x="5038" y="6589"/>
                    <a:pt x="5038" y="6589"/>
                  </a:cubicBezTo>
                  <a:cubicBezTo>
                    <a:pt x="4988" y="6589"/>
                    <a:pt x="4948" y="6538"/>
                    <a:pt x="4948" y="6488"/>
                  </a:cubicBezTo>
                  <a:cubicBezTo>
                    <a:pt x="4948" y="6443"/>
                    <a:pt x="4948" y="6443"/>
                    <a:pt x="4948" y="6443"/>
                  </a:cubicBezTo>
                  <a:cubicBezTo>
                    <a:pt x="4948" y="6392"/>
                    <a:pt x="4937" y="6353"/>
                    <a:pt x="4898" y="6319"/>
                  </a:cubicBezTo>
                  <a:cubicBezTo>
                    <a:pt x="4892" y="6297"/>
                    <a:pt x="4870" y="6291"/>
                    <a:pt x="4859" y="6269"/>
                  </a:cubicBezTo>
                  <a:cubicBezTo>
                    <a:pt x="4836" y="6246"/>
                    <a:pt x="4831" y="6224"/>
                    <a:pt x="4803" y="6213"/>
                  </a:cubicBezTo>
                  <a:cubicBezTo>
                    <a:pt x="4752" y="6190"/>
                    <a:pt x="4713" y="6201"/>
                    <a:pt x="4656" y="6201"/>
                  </a:cubicBezTo>
                  <a:cubicBezTo>
                    <a:pt x="4617" y="6201"/>
                    <a:pt x="4595" y="6196"/>
                    <a:pt x="4550" y="6196"/>
                  </a:cubicBezTo>
                  <a:cubicBezTo>
                    <a:pt x="4516" y="6196"/>
                    <a:pt x="4499" y="6196"/>
                    <a:pt x="4465" y="6196"/>
                  </a:cubicBezTo>
                  <a:cubicBezTo>
                    <a:pt x="4443" y="6196"/>
                    <a:pt x="4432" y="6213"/>
                    <a:pt x="4409" y="6218"/>
                  </a:cubicBezTo>
                  <a:cubicBezTo>
                    <a:pt x="4359" y="6241"/>
                    <a:pt x="4325" y="6246"/>
                    <a:pt x="4263" y="6246"/>
                  </a:cubicBezTo>
                  <a:cubicBezTo>
                    <a:pt x="4235" y="6246"/>
                    <a:pt x="4213" y="6246"/>
                    <a:pt x="4184" y="6224"/>
                  </a:cubicBezTo>
                  <a:cubicBezTo>
                    <a:pt x="4134" y="6185"/>
                    <a:pt x="4151" y="6128"/>
                    <a:pt x="4117" y="6072"/>
                  </a:cubicBezTo>
                  <a:cubicBezTo>
                    <a:pt x="4111" y="6067"/>
                    <a:pt x="4111" y="6061"/>
                    <a:pt x="4106" y="6061"/>
                  </a:cubicBezTo>
                  <a:lnTo>
                    <a:pt x="4106" y="6061"/>
                  </a:lnTo>
                  <a:cubicBezTo>
                    <a:pt x="4106" y="5982"/>
                    <a:pt x="4067" y="5937"/>
                    <a:pt x="4061" y="5864"/>
                  </a:cubicBezTo>
                  <a:cubicBezTo>
                    <a:pt x="4044" y="5791"/>
                    <a:pt x="4038" y="5758"/>
                    <a:pt x="4033" y="5690"/>
                  </a:cubicBezTo>
                  <a:cubicBezTo>
                    <a:pt x="4033" y="5657"/>
                    <a:pt x="4050" y="5628"/>
                    <a:pt x="4027" y="5600"/>
                  </a:cubicBezTo>
                  <a:cubicBezTo>
                    <a:pt x="4005" y="5572"/>
                    <a:pt x="3977" y="5567"/>
                    <a:pt x="3943" y="5550"/>
                  </a:cubicBezTo>
                  <a:cubicBezTo>
                    <a:pt x="3864" y="5561"/>
                    <a:pt x="3864" y="5561"/>
                    <a:pt x="3864" y="5561"/>
                  </a:cubicBezTo>
                  <a:cubicBezTo>
                    <a:pt x="3825" y="5561"/>
                    <a:pt x="3825" y="5561"/>
                    <a:pt x="3825" y="5561"/>
                  </a:cubicBezTo>
                  <a:cubicBezTo>
                    <a:pt x="3780" y="5561"/>
                    <a:pt x="3774" y="5516"/>
                    <a:pt x="3741" y="5493"/>
                  </a:cubicBezTo>
                  <a:cubicBezTo>
                    <a:pt x="3684" y="5449"/>
                    <a:pt x="3656" y="5409"/>
                    <a:pt x="3612" y="5353"/>
                  </a:cubicBezTo>
                  <a:cubicBezTo>
                    <a:pt x="3561" y="5280"/>
                    <a:pt x="3516" y="5252"/>
                    <a:pt x="3465" y="5185"/>
                  </a:cubicBezTo>
                  <a:cubicBezTo>
                    <a:pt x="3443" y="5156"/>
                    <a:pt x="3437" y="5140"/>
                    <a:pt x="3415" y="5117"/>
                  </a:cubicBezTo>
                  <a:cubicBezTo>
                    <a:pt x="3319" y="5005"/>
                    <a:pt x="3263" y="4932"/>
                    <a:pt x="3241" y="4791"/>
                  </a:cubicBezTo>
                  <a:cubicBezTo>
                    <a:pt x="3229" y="4718"/>
                    <a:pt x="3190" y="4685"/>
                    <a:pt x="3190" y="4617"/>
                  </a:cubicBezTo>
                  <a:cubicBezTo>
                    <a:pt x="3190" y="4595"/>
                    <a:pt x="3218" y="4600"/>
                    <a:pt x="3235" y="4600"/>
                  </a:cubicBezTo>
                  <a:cubicBezTo>
                    <a:pt x="3269" y="4595"/>
                    <a:pt x="3286" y="4595"/>
                    <a:pt x="3314" y="4589"/>
                  </a:cubicBezTo>
                  <a:cubicBezTo>
                    <a:pt x="3370" y="4583"/>
                    <a:pt x="3398" y="4567"/>
                    <a:pt x="3449" y="4567"/>
                  </a:cubicBezTo>
                  <a:cubicBezTo>
                    <a:pt x="3449" y="4533"/>
                    <a:pt x="3454" y="4516"/>
                    <a:pt x="3449" y="4482"/>
                  </a:cubicBezTo>
                  <a:cubicBezTo>
                    <a:pt x="3370" y="4466"/>
                    <a:pt x="3308" y="4443"/>
                    <a:pt x="3280" y="4364"/>
                  </a:cubicBezTo>
                  <a:cubicBezTo>
                    <a:pt x="3280" y="4347"/>
                    <a:pt x="3280" y="4347"/>
                    <a:pt x="3280" y="4347"/>
                  </a:cubicBezTo>
                  <a:cubicBezTo>
                    <a:pt x="3280" y="4280"/>
                    <a:pt x="3375" y="4263"/>
                    <a:pt x="3375" y="4196"/>
                  </a:cubicBezTo>
                  <a:cubicBezTo>
                    <a:pt x="3375" y="4168"/>
                    <a:pt x="3347" y="4168"/>
                    <a:pt x="3331" y="4157"/>
                  </a:cubicBezTo>
                  <a:cubicBezTo>
                    <a:pt x="3286" y="4140"/>
                    <a:pt x="3246" y="4123"/>
                    <a:pt x="3246" y="4078"/>
                  </a:cubicBezTo>
                  <a:cubicBezTo>
                    <a:pt x="3246" y="4010"/>
                    <a:pt x="3280" y="3971"/>
                    <a:pt x="3280" y="3904"/>
                  </a:cubicBezTo>
                  <a:cubicBezTo>
                    <a:pt x="3280" y="3859"/>
                    <a:pt x="3229" y="3853"/>
                    <a:pt x="3185" y="3853"/>
                  </a:cubicBezTo>
                  <a:cubicBezTo>
                    <a:pt x="3140" y="3853"/>
                    <a:pt x="3112" y="3870"/>
                    <a:pt x="3067" y="3887"/>
                  </a:cubicBezTo>
                  <a:cubicBezTo>
                    <a:pt x="3027" y="3892"/>
                    <a:pt x="3005" y="3892"/>
                    <a:pt x="2971" y="3909"/>
                  </a:cubicBezTo>
                  <a:cubicBezTo>
                    <a:pt x="2926" y="3932"/>
                    <a:pt x="2904" y="3960"/>
                    <a:pt x="2859" y="3960"/>
                  </a:cubicBezTo>
                  <a:cubicBezTo>
                    <a:pt x="2825" y="3960"/>
                    <a:pt x="2791" y="3932"/>
                    <a:pt x="2791" y="3898"/>
                  </a:cubicBezTo>
                  <a:cubicBezTo>
                    <a:pt x="2791" y="3848"/>
                    <a:pt x="2791" y="3848"/>
                    <a:pt x="2791" y="3848"/>
                  </a:cubicBezTo>
                  <a:cubicBezTo>
                    <a:pt x="2791" y="3769"/>
                    <a:pt x="2797" y="3713"/>
                    <a:pt x="2842" y="3640"/>
                  </a:cubicBezTo>
                  <a:cubicBezTo>
                    <a:pt x="2870" y="3600"/>
                    <a:pt x="2892" y="3578"/>
                    <a:pt x="2892" y="3533"/>
                  </a:cubicBezTo>
                  <a:cubicBezTo>
                    <a:pt x="2892" y="3488"/>
                    <a:pt x="2847" y="3466"/>
                    <a:pt x="2803" y="3449"/>
                  </a:cubicBezTo>
                  <a:cubicBezTo>
                    <a:pt x="2730" y="3426"/>
                    <a:pt x="2679" y="3415"/>
                    <a:pt x="2600" y="3415"/>
                  </a:cubicBezTo>
                  <a:cubicBezTo>
                    <a:pt x="2522" y="3415"/>
                    <a:pt x="2482" y="3454"/>
                    <a:pt x="2420" y="3505"/>
                  </a:cubicBezTo>
                  <a:cubicBezTo>
                    <a:pt x="2370" y="3550"/>
                    <a:pt x="2342" y="3578"/>
                    <a:pt x="2286" y="3628"/>
                  </a:cubicBezTo>
                  <a:cubicBezTo>
                    <a:pt x="2179" y="3724"/>
                    <a:pt x="2106" y="3763"/>
                    <a:pt x="1971" y="3808"/>
                  </a:cubicBezTo>
                  <a:cubicBezTo>
                    <a:pt x="1949" y="3814"/>
                    <a:pt x="1932" y="3825"/>
                    <a:pt x="1909" y="3825"/>
                  </a:cubicBezTo>
                  <a:cubicBezTo>
                    <a:pt x="1825" y="3825"/>
                    <a:pt x="1802" y="3735"/>
                    <a:pt x="1718" y="3702"/>
                  </a:cubicBezTo>
                  <a:cubicBezTo>
                    <a:pt x="1701" y="3696"/>
                    <a:pt x="1696" y="3679"/>
                    <a:pt x="1679" y="3679"/>
                  </a:cubicBezTo>
                  <a:cubicBezTo>
                    <a:pt x="1600" y="3679"/>
                    <a:pt x="1567" y="3724"/>
                    <a:pt x="1494" y="3752"/>
                  </a:cubicBezTo>
                  <a:cubicBezTo>
                    <a:pt x="1454" y="3769"/>
                    <a:pt x="1432" y="3775"/>
                    <a:pt x="1392" y="3791"/>
                  </a:cubicBezTo>
                  <a:cubicBezTo>
                    <a:pt x="1364" y="3803"/>
                    <a:pt x="1347" y="3819"/>
                    <a:pt x="1314" y="3819"/>
                  </a:cubicBezTo>
                  <a:cubicBezTo>
                    <a:pt x="1259" y="3819"/>
                    <a:pt x="1230" y="3819"/>
                    <a:pt x="1180" y="3819"/>
                  </a:cubicBezTo>
                  <a:cubicBezTo>
                    <a:pt x="1124" y="3819"/>
                    <a:pt x="1090" y="3831"/>
                    <a:pt x="1039" y="3836"/>
                  </a:cubicBezTo>
                  <a:cubicBezTo>
                    <a:pt x="871" y="3864"/>
                    <a:pt x="781" y="3892"/>
                    <a:pt x="612" y="3892"/>
                  </a:cubicBezTo>
                  <a:cubicBezTo>
                    <a:pt x="567" y="3892"/>
                    <a:pt x="534" y="3898"/>
                    <a:pt x="489" y="3870"/>
                  </a:cubicBezTo>
                  <a:cubicBezTo>
                    <a:pt x="455" y="3853"/>
                    <a:pt x="433" y="3831"/>
                    <a:pt x="393" y="3831"/>
                  </a:cubicBezTo>
                  <a:cubicBezTo>
                    <a:pt x="371" y="3831"/>
                    <a:pt x="354" y="3831"/>
                    <a:pt x="337" y="3831"/>
                  </a:cubicBezTo>
                  <a:cubicBezTo>
                    <a:pt x="320" y="3831"/>
                    <a:pt x="298" y="3825"/>
                    <a:pt x="298" y="3808"/>
                  </a:cubicBezTo>
                  <a:cubicBezTo>
                    <a:pt x="298" y="3735"/>
                    <a:pt x="332" y="3696"/>
                    <a:pt x="360" y="3634"/>
                  </a:cubicBezTo>
                  <a:cubicBezTo>
                    <a:pt x="388" y="3567"/>
                    <a:pt x="388" y="3527"/>
                    <a:pt x="388" y="3460"/>
                  </a:cubicBezTo>
                  <a:cubicBezTo>
                    <a:pt x="388" y="3421"/>
                    <a:pt x="393" y="3393"/>
                    <a:pt x="382" y="3353"/>
                  </a:cubicBezTo>
                  <a:cubicBezTo>
                    <a:pt x="377" y="3331"/>
                    <a:pt x="371" y="3308"/>
                    <a:pt x="348" y="3308"/>
                  </a:cubicBezTo>
                  <a:cubicBezTo>
                    <a:pt x="287" y="3308"/>
                    <a:pt x="253" y="3331"/>
                    <a:pt x="191" y="3348"/>
                  </a:cubicBezTo>
                  <a:cubicBezTo>
                    <a:pt x="163" y="3359"/>
                    <a:pt x="140" y="3359"/>
                    <a:pt x="124" y="3381"/>
                  </a:cubicBezTo>
                  <a:cubicBezTo>
                    <a:pt x="101" y="3415"/>
                    <a:pt x="118" y="3460"/>
                    <a:pt x="90" y="3499"/>
                  </a:cubicBezTo>
                  <a:lnTo>
                    <a:pt x="90" y="3499"/>
                  </a:lnTo>
                  <a:cubicBezTo>
                    <a:pt x="90" y="3426"/>
                    <a:pt x="0" y="3415"/>
                    <a:pt x="0" y="3342"/>
                  </a:cubicBezTo>
                  <a:cubicBezTo>
                    <a:pt x="0" y="3303"/>
                    <a:pt x="11" y="3269"/>
                    <a:pt x="28" y="3235"/>
                  </a:cubicBezTo>
                  <a:lnTo>
                    <a:pt x="28" y="3235"/>
                  </a:lnTo>
                  <a:cubicBezTo>
                    <a:pt x="56" y="3213"/>
                    <a:pt x="79" y="3207"/>
                    <a:pt x="112" y="3190"/>
                  </a:cubicBezTo>
                  <a:cubicBezTo>
                    <a:pt x="140" y="3173"/>
                    <a:pt x="146" y="3156"/>
                    <a:pt x="174" y="3140"/>
                  </a:cubicBezTo>
                  <a:cubicBezTo>
                    <a:pt x="230" y="3106"/>
                    <a:pt x="270" y="3089"/>
                    <a:pt x="304" y="3039"/>
                  </a:cubicBezTo>
                  <a:cubicBezTo>
                    <a:pt x="320" y="3011"/>
                    <a:pt x="315" y="2982"/>
                    <a:pt x="343" y="2966"/>
                  </a:cubicBezTo>
                  <a:cubicBezTo>
                    <a:pt x="421" y="2909"/>
                    <a:pt x="500" y="2876"/>
                    <a:pt x="500" y="2775"/>
                  </a:cubicBezTo>
                  <a:cubicBezTo>
                    <a:pt x="500" y="2702"/>
                    <a:pt x="500" y="2702"/>
                    <a:pt x="500" y="2702"/>
                  </a:cubicBezTo>
                  <a:cubicBezTo>
                    <a:pt x="500" y="2669"/>
                    <a:pt x="511" y="2646"/>
                    <a:pt x="528" y="2613"/>
                  </a:cubicBezTo>
                  <a:cubicBezTo>
                    <a:pt x="584" y="2523"/>
                    <a:pt x="635" y="2478"/>
                    <a:pt x="635" y="2377"/>
                  </a:cubicBezTo>
                  <a:cubicBezTo>
                    <a:pt x="635" y="2349"/>
                    <a:pt x="629" y="2332"/>
                    <a:pt x="629" y="2298"/>
                  </a:cubicBezTo>
                  <a:cubicBezTo>
                    <a:pt x="629" y="2242"/>
                    <a:pt x="657" y="2208"/>
                    <a:pt x="657" y="2152"/>
                  </a:cubicBezTo>
                  <a:cubicBezTo>
                    <a:pt x="657" y="2085"/>
                    <a:pt x="573" y="2062"/>
                    <a:pt x="573" y="1995"/>
                  </a:cubicBezTo>
                  <a:cubicBezTo>
                    <a:pt x="573" y="1950"/>
                    <a:pt x="618" y="1938"/>
                    <a:pt x="646" y="1905"/>
                  </a:cubicBezTo>
                  <a:cubicBezTo>
                    <a:pt x="680" y="1871"/>
                    <a:pt x="691" y="1832"/>
                    <a:pt x="736" y="1821"/>
                  </a:cubicBezTo>
                  <a:cubicBezTo>
                    <a:pt x="792" y="1809"/>
                    <a:pt x="832" y="1815"/>
                    <a:pt x="882" y="1781"/>
                  </a:cubicBezTo>
                  <a:cubicBezTo>
                    <a:pt x="921" y="1753"/>
                    <a:pt x="916" y="1703"/>
                    <a:pt x="955" y="1669"/>
                  </a:cubicBezTo>
                  <a:cubicBezTo>
                    <a:pt x="989" y="1641"/>
                    <a:pt x="1023" y="1669"/>
                    <a:pt x="1062" y="1646"/>
                  </a:cubicBezTo>
                  <a:cubicBezTo>
                    <a:pt x="1084" y="1635"/>
                    <a:pt x="1090" y="1613"/>
                    <a:pt x="1113" y="1601"/>
                  </a:cubicBezTo>
                  <a:cubicBezTo>
                    <a:pt x="1135" y="1596"/>
                    <a:pt x="1152" y="1601"/>
                    <a:pt x="1174" y="1601"/>
                  </a:cubicBezTo>
                  <a:cubicBezTo>
                    <a:pt x="1208" y="1601"/>
                    <a:pt x="1225" y="1601"/>
                    <a:pt x="1259" y="1601"/>
                  </a:cubicBezTo>
                  <a:cubicBezTo>
                    <a:pt x="1303" y="1601"/>
                    <a:pt x="1309" y="1562"/>
                    <a:pt x="1331" y="1528"/>
                  </a:cubicBezTo>
                  <a:cubicBezTo>
                    <a:pt x="1364" y="1478"/>
                    <a:pt x="1375" y="1450"/>
                    <a:pt x="1404" y="1399"/>
                  </a:cubicBezTo>
                  <a:cubicBezTo>
                    <a:pt x="1415" y="1377"/>
                    <a:pt x="1415" y="1360"/>
                    <a:pt x="1432" y="1343"/>
                  </a:cubicBezTo>
                  <a:cubicBezTo>
                    <a:pt x="1465" y="1309"/>
                    <a:pt x="1471" y="1281"/>
                    <a:pt x="1488" y="1236"/>
                  </a:cubicBezTo>
                  <a:cubicBezTo>
                    <a:pt x="1510" y="1186"/>
                    <a:pt x="1555" y="1186"/>
                    <a:pt x="1600" y="1163"/>
                  </a:cubicBezTo>
                  <a:cubicBezTo>
                    <a:pt x="1634" y="1146"/>
                    <a:pt x="1640" y="1118"/>
                    <a:pt x="1673" y="1107"/>
                  </a:cubicBezTo>
                  <a:lnTo>
                    <a:pt x="1673" y="1107"/>
                  </a:lnTo>
                  <a:cubicBezTo>
                    <a:pt x="1696" y="1107"/>
                    <a:pt x="1707" y="1107"/>
                    <a:pt x="1729" y="1107"/>
                  </a:cubicBezTo>
                  <a:cubicBezTo>
                    <a:pt x="1769" y="1107"/>
                    <a:pt x="1780" y="1141"/>
                    <a:pt x="1819" y="1141"/>
                  </a:cubicBezTo>
                  <a:cubicBezTo>
                    <a:pt x="1870" y="1141"/>
                    <a:pt x="1876" y="1085"/>
                    <a:pt x="1915" y="1057"/>
                  </a:cubicBezTo>
                  <a:cubicBezTo>
                    <a:pt x="1949" y="1034"/>
                    <a:pt x="1977" y="1034"/>
                    <a:pt x="2022" y="1034"/>
                  </a:cubicBezTo>
                  <a:cubicBezTo>
                    <a:pt x="2050" y="1034"/>
                    <a:pt x="2067" y="1040"/>
                    <a:pt x="2100" y="1040"/>
                  </a:cubicBezTo>
                  <a:cubicBezTo>
                    <a:pt x="2139" y="1040"/>
                    <a:pt x="2139" y="1040"/>
                    <a:pt x="2139" y="1040"/>
                  </a:cubicBezTo>
                  <a:cubicBezTo>
                    <a:pt x="2151" y="1040"/>
                    <a:pt x="2156" y="1034"/>
                    <a:pt x="2168" y="1034"/>
                  </a:cubicBezTo>
                  <a:cubicBezTo>
                    <a:pt x="2258" y="1034"/>
                    <a:pt x="2258" y="1034"/>
                    <a:pt x="2258" y="1034"/>
                  </a:cubicBezTo>
                  <a:cubicBezTo>
                    <a:pt x="2291" y="1034"/>
                    <a:pt x="2303" y="1012"/>
                    <a:pt x="2331" y="1000"/>
                  </a:cubicBezTo>
                  <a:cubicBezTo>
                    <a:pt x="2353" y="984"/>
                    <a:pt x="2381" y="1006"/>
                    <a:pt x="2398" y="984"/>
                  </a:cubicBezTo>
                  <a:cubicBezTo>
                    <a:pt x="2437" y="927"/>
                    <a:pt x="2465" y="893"/>
                    <a:pt x="2522" y="854"/>
                  </a:cubicBezTo>
                  <a:cubicBezTo>
                    <a:pt x="2550" y="832"/>
                    <a:pt x="2555" y="809"/>
                    <a:pt x="2583" y="787"/>
                  </a:cubicBezTo>
                  <a:cubicBezTo>
                    <a:pt x="2600" y="776"/>
                    <a:pt x="2611" y="770"/>
                    <a:pt x="2634" y="764"/>
                  </a:cubicBezTo>
                  <a:cubicBezTo>
                    <a:pt x="2673" y="748"/>
                    <a:pt x="2696" y="719"/>
                    <a:pt x="2746" y="719"/>
                  </a:cubicBezTo>
                  <a:cubicBezTo>
                    <a:pt x="2774" y="719"/>
                    <a:pt x="2786" y="742"/>
                    <a:pt x="2808" y="753"/>
                  </a:cubicBezTo>
                  <a:cubicBezTo>
                    <a:pt x="2847" y="776"/>
                    <a:pt x="2870" y="798"/>
                    <a:pt x="2915" y="798"/>
                  </a:cubicBezTo>
                  <a:cubicBezTo>
                    <a:pt x="2960" y="798"/>
                    <a:pt x="2960" y="798"/>
                    <a:pt x="2960" y="798"/>
                  </a:cubicBezTo>
                  <a:cubicBezTo>
                    <a:pt x="2999" y="798"/>
                    <a:pt x="3027" y="764"/>
                    <a:pt x="3067" y="764"/>
                  </a:cubicBezTo>
                  <a:lnTo>
                    <a:pt x="3067" y="764"/>
                  </a:lnTo>
                  <a:cubicBezTo>
                    <a:pt x="3100" y="770"/>
                    <a:pt x="3100" y="770"/>
                    <a:pt x="3100" y="770"/>
                  </a:cubicBezTo>
                  <a:cubicBezTo>
                    <a:pt x="3173" y="753"/>
                    <a:pt x="3173" y="753"/>
                    <a:pt x="3173" y="753"/>
                  </a:cubicBezTo>
                  <a:cubicBezTo>
                    <a:pt x="3185" y="753"/>
                    <a:pt x="3185" y="753"/>
                    <a:pt x="3185" y="753"/>
                  </a:cubicBezTo>
                  <a:cubicBezTo>
                    <a:pt x="3190" y="798"/>
                    <a:pt x="3229" y="826"/>
                    <a:pt x="3274" y="826"/>
                  </a:cubicBezTo>
                  <a:cubicBezTo>
                    <a:pt x="3336" y="826"/>
                    <a:pt x="3336" y="826"/>
                    <a:pt x="3336" y="826"/>
                  </a:cubicBezTo>
                  <a:cubicBezTo>
                    <a:pt x="3392" y="826"/>
                    <a:pt x="3420" y="860"/>
                    <a:pt x="3477" y="877"/>
                  </a:cubicBezTo>
                  <a:cubicBezTo>
                    <a:pt x="3505" y="882"/>
                    <a:pt x="3522" y="871"/>
                    <a:pt x="3544" y="882"/>
                  </a:cubicBezTo>
                  <a:cubicBezTo>
                    <a:pt x="3572" y="905"/>
                    <a:pt x="3572" y="933"/>
                    <a:pt x="3595" y="955"/>
                  </a:cubicBezTo>
                  <a:cubicBezTo>
                    <a:pt x="3651" y="1028"/>
                    <a:pt x="3701" y="1068"/>
                    <a:pt x="3791" y="1090"/>
                  </a:cubicBezTo>
                  <a:cubicBezTo>
                    <a:pt x="3808" y="1096"/>
                    <a:pt x="3819" y="1101"/>
                    <a:pt x="3836" y="1101"/>
                  </a:cubicBezTo>
                  <a:cubicBezTo>
                    <a:pt x="3859" y="1101"/>
                    <a:pt x="3870" y="1079"/>
                    <a:pt x="3892" y="1068"/>
                  </a:cubicBezTo>
                  <a:cubicBezTo>
                    <a:pt x="3954" y="1040"/>
                    <a:pt x="3977" y="1000"/>
                    <a:pt x="4044" y="972"/>
                  </a:cubicBezTo>
                  <a:cubicBezTo>
                    <a:pt x="4067" y="961"/>
                    <a:pt x="4078" y="939"/>
                    <a:pt x="4111" y="939"/>
                  </a:cubicBezTo>
                  <a:cubicBezTo>
                    <a:pt x="4151" y="939"/>
                    <a:pt x="4168" y="950"/>
                    <a:pt x="4207" y="950"/>
                  </a:cubicBezTo>
                  <a:cubicBezTo>
                    <a:pt x="4280" y="950"/>
                    <a:pt x="4314" y="899"/>
                    <a:pt x="4370" y="854"/>
                  </a:cubicBezTo>
                  <a:cubicBezTo>
                    <a:pt x="4348" y="809"/>
                    <a:pt x="4303" y="798"/>
                    <a:pt x="4291" y="748"/>
                  </a:cubicBezTo>
                  <a:cubicBezTo>
                    <a:pt x="4303" y="703"/>
                    <a:pt x="4303" y="703"/>
                    <a:pt x="4303" y="703"/>
                  </a:cubicBezTo>
                  <a:cubicBezTo>
                    <a:pt x="4303" y="663"/>
                    <a:pt x="4303" y="663"/>
                    <a:pt x="4303" y="663"/>
                  </a:cubicBezTo>
                  <a:cubicBezTo>
                    <a:pt x="4303" y="618"/>
                    <a:pt x="4325" y="573"/>
                    <a:pt x="4370" y="573"/>
                  </a:cubicBezTo>
                  <a:cubicBezTo>
                    <a:pt x="4392" y="573"/>
                    <a:pt x="4404" y="590"/>
                    <a:pt x="4420" y="596"/>
                  </a:cubicBezTo>
                  <a:cubicBezTo>
                    <a:pt x="4449" y="607"/>
                    <a:pt x="4465" y="607"/>
                    <a:pt x="4493" y="607"/>
                  </a:cubicBezTo>
                  <a:cubicBezTo>
                    <a:pt x="4578" y="607"/>
                    <a:pt x="4589" y="489"/>
                    <a:pt x="4673" y="489"/>
                  </a:cubicBezTo>
                  <a:cubicBezTo>
                    <a:pt x="4724" y="489"/>
                    <a:pt x="4741" y="534"/>
                    <a:pt x="4780" y="562"/>
                  </a:cubicBezTo>
                  <a:cubicBezTo>
                    <a:pt x="4836" y="602"/>
                    <a:pt x="4876" y="613"/>
                    <a:pt x="4937" y="630"/>
                  </a:cubicBezTo>
                  <a:cubicBezTo>
                    <a:pt x="4977" y="641"/>
                    <a:pt x="4993" y="669"/>
                    <a:pt x="5033" y="669"/>
                  </a:cubicBezTo>
                  <a:cubicBezTo>
                    <a:pt x="5089" y="669"/>
                    <a:pt x="5123" y="669"/>
                    <a:pt x="5168" y="641"/>
                  </a:cubicBezTo>
                  <a:cubicBezTo>
                    <a:pt x="5196" y="624"/>
                    <a:pt x="5185" y="602"/>
                    <a:pt x="5196" y="573"/>
                  </a:cubicBezTo>
                  <a:cubicBezTo>
                    <a:pt x="5207" y="517"/>
                    <a:pt x="5241" y="495"/>
                    <a:pt x="5274" y="450"/>
                  </a:cubicBezTo>
                  <a:cubicBezTo>
                    <a:pt x="5297" y="427"/>
                    <a:pt x="5308" y="399"/>
                    <a:pt x="5342" y="399"/>
                  </a:cubicBezTo>
                  <a:cubicBezTo>
                    <a:pt x="5359" y="399"/>
                    <a:pt x="5370" y="399"/>
                    <a:pt x="5387" y="399"/>
                  </a:cubicBezTo>
                  <a:cubicBezTo>
                    <a:pt x="5437" y="399"/>
                    <a:pt x="5460" y="388"/>
                    <a:pt x="5510" y="371"/>
                  </a:cubicBezTo>
                  <a:cubicBezTo>
                    <a:pt x="5522" y="366"/>
                    <a:pt x="5533" y="366"/>
                    <a:pt x="5544" y="366"/>
                  </a:cubicBezTo>
                  <a:cubicBezTo>
                    <a:pt x="5673" y="366"/>
                    <a:pt x="5673" y="366"/>
                    <a:pt x="5673" y="366"/>
                  </a:cubicBezTo>
                  <a:cubicBezTo>
                    <a:pt x="5690" y="366"/>
                    <a:pt x="5701" y="371"/>
                    <a:pt x="5718" y="371"/>
                  </a:cubicBezTo>
                  <a:cubicBezTo>
                    <a:pt x="5763" y="371"/>
                    <a:pt x="5763" y="371"/>
                    <a:pt x="5763" y="371"/>
                  </a:cubicBezTo>
                  <a:cubicBezTo>
                    <a:pt x="5825" y="371"/>
                    <a:pt x="5853" y="332"/>
                    <a:pt x="5904" y="298"/>
                  </a:cubicBezTo>
                  <a:cubicBezTo>
                    <a:pt x="6005" y="236"/>
                    <a:pt x="6072" y="203"/>
                    <a:pt x="6179" y="146"/>
                  </a:cubicBezTo>
                  <a:cubicBezTo>
                    <a:pt x="6224" y="130"/>
                    <a:pt x="6241" y="101"/>
                    <a:pt x="6291" y="101"/>
                  </a:cubicBezTo>
                  <a:cubicBezTo>
                    <a:pt x="6325" y="101"/>
                    <a:pt x="6348" y="113"/>
                    <a:pt x="6387" y="124"/>
                  </a:cubicBezTo>
                  <a:cubicBezTo>
                    <a:pt x="6421" y="141"/>
                    <a:pt x="6443" y="135"/>
                    <a:pt x="6477" y="152"/>
                  </a:cubicBezTo>
                  <a:cubicBezTo>
                    <a:pt x="6522" y="180"/>
                    <a:pt x="6544" y="208"/>
                    <a:pt x="6589" y="208"/>
                  </a:cubicBezTo>
                  <a:cubicBezTo>
                    <a:pt x="6662" y="208"/>
                    <a:pt x="6701" y="169"/>
                    <a:pt x="6746" y="113"/>
                  </a:cubicBezTo>
                  <a:cubicBezTo>
                    <a:pt x="6774" y="85"/>
                    <a:pt x="6786" y="40"/>
                    <a:pt x="6825" y="40"/>
                  </a:cubicBezTo>
                  <a:cubicBezTo>
                    <a:pt x="6859" y="40"/>
                    <a:pt x="6870" y="56"/>
                    <a:pt x="6904" y="56"/>
                  </a:cubicBezTo>
                  <a:cubicBezTo>
                    <a:pt x="6949" y="56"/>
                    <a:pt x="6977" y="40"/>
                    <a:pt x="7005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0" name="Freeform 48"/>
            <p:cNvSpPr>
              <a:spLocks noChangeArrowheads="1"/>
            </p:cNvSpPr>
            <p:nvPr/>
          </p:nvSpPr>
          <p:spPr bwMode="auto">
            <a:xfrm>
              <a:off x="16418860" y="7637917"/>
              <a:ext cx="2358871" cy="2857500"/>
            </a:xfrm>
            <a:custGeom>
              <a:avLst/>
              <a:gdLst>
                <a:gd name="T0" fmla="*/ 747 w 6551"/>
                <a:gd name="T1" fmla="*/ 40 h 7939"/>
                <a:gd name="T2" fmla="*/ 916 w 6551"/>
                <a:gd name="T3" fmla="*/ 326 h 7939"/>
                <a:gd name="T4" fmla="*/ 1045 w 6551"/>
                <a:gd name="T5" fmla="*/ 562 h 7939"/>
                <a:gd name="T6" fmla="*/ 1870 w 6551"/>
                <a:gd name="T7" fmla="*/ 511 h 7939"/>
                <a:gd name="T8" fmla="*/ 2274 w 6551"/>
                <a:gd name="T9" fmla="*/ 394 h 7939"/>
                <a:gd name="T10" fmla="*/ 2976 w 6551"/>
                <a:gd name="T11" fmla="*/ 197 h 7939"/>
                <a:gd name="T12" fmla="*/ 3398 w 6551"/>
                <a:gd name="T13" fmla="*/ 332 h 7939"/>
                <a:gd name="T14" fmla="*/ 3527 w 6551"/>
                <a:gd name="T15" fmla="*/ 601 h 7939"/>
                <a:gd name="T16" fmla="*/ 3802 w 6551"/>
                <a:gd name="T17" fmla="*/ 770 h 7939"/>
                <a:gd name="T18" fmla="*/ 3836 w 6551"/>
                <a:gd name="T19" fmla="*/ 1056 h 7939"/>
                <a:gd name="T20" fmla="*/ 3791 w 6551"/>
                <a:gd name="T21" fmla="*/ 1292 h 7939"/>
                <a:gd name="T22" fmla="*/ 4021 w 6551"/>
                <a:gd name="T23" fmla="*/ 1877 h 7939"/>
                <a:gd name="T24" fmla="*/ 4420 w 6551"/>
                <a:gd name="T25" fmla="*/ 2253 h 7939"/>
                <a:gd name="T26" fmla="*/ 4617 w 6551"/>
                <a:gd name="T27" fmla="*/ 2556 h 7939"/>
                <a:gd name="T28" fmla="*/ 4448 w 6551"/>
                <a:gd name="T29" fmla="*/ 2663 h 7939"/>
                <a:gd name="T30" fmla="*/ 4572 w 6551"/>
                <a:gd name="T31" fmla="*/ 2877 h 7939"/>
                <a:gd name="T32" fmla="*/ 4785 w 6551"/>
                <a:gd name="T33" fmla="*/ 3230 h 7939"/>
                <a:gd name="T34" fmla="*/ 5325 w 6551"/>
                <a:gd name="T35" fmla="*/ 3697 h 7939"/>
                <a:gd name="T36" fmla="*/ 5252 w 6551"/>
                <a:gd name="T37" fmla="*/ 4039 h 7939"/>
                <a:gd name="T38" fmla="*/ 5269 w 6551"/>
                <a:gd name="T39" fmla="*/ 4354 h 7939"/>
                <a:gd name="T40" fmla="*/ 5432 w 6551"/>
                <a:gd name="T41" fmla="*/ 4590 h 7939"/>
                <a:gd name="T42" fmla="*/ 5606 w 6551"/>
                <a:gd name="T43" fmla="*/ 4961 h 7939"/>
                <a:gd name="T44" fmla="*/ 5555 w 6551"/>
                <a:gd name="T45" fmla="*/ 5230 h 7939"/>
                <a:gd name="T46" fmla="*/ 5668 w 6551"/>
                <a:gd name="T47" fmla="*/ 5298 h 7939"/>
                <a:gd name="T48" fmla="*/ 6201 w 6551"/>
                <a:gd name="T49" fmla="*/ 5354 h 7939"/>
                <a:gd name="T50" fmla="*/ 6482 w 6551"/>
                <a:gd name="T51" fmla="*/ 5376 h 7939"/>
                <a:gd name="T52" fmla="*/ 6499 w 6551"/>
                <a:gd name="T53" fmla="*/ 5725 h 7939"/>
                <a:gd name="T54" fmla="*/ 6330 w 6551"/>
                <a:gd name="T55" fmla="*/ 5798 h 7939"/>
                <a:gd name="T56" fmla="*/ 6156 w 6551"/>
                <a:gd name="T57" fmla="*/ 5871 h 7939"/>
                <a:gd name="T58" fmla="*/ 5741 w 6551"/>
                <a:gd name="T59" fmla="*/ 6017 h 7939"/>
                <a:gd name="T60" fmla="*/ 5533 w 6551"/>
                <a:gd name="T61" fmla="*/ 6270 h 7939"/>
                <a:gd name="T62" fmla="*/ 5432 w 6551"/>
                <a:gd name="T63" fmla="*/ 6596 h 7939"/>
                <a:gd name="T64" fmla="*/ 5061 w 6551"/>
                <a:gd name="T65" fmla="*/ 6831 h 7939"/>
                <a:gd name="T66" fmla="*/ 4965 w 6551"/>
                <a:gd name="T67" fmla="*/ 6736 h 7939"/>
                <a:gd name="T68" fmla="*/ 4465 w 6551"/>
                <a:gd name="T69" fmla="*/ 7045 h 7939"/>
                <a:gd name="T70" fmla="*/ 4212 w 6551"/>
                <a:gd name="T71" fmla="*/ 7146 h 7939"/>
                <a:gd name="T72" fmla="*/ 3931 w 6551"/>
                <a:gd name="T73" fmla="*/ 7438 h 7939"/>
                <a:gd name="T74" fmla="*/ 3594 w 6551"/>
                <a:gd name="T75" fmla="*/ 7691 h 7939"/>
                <a:gd name="T76" fmla="*/ 3353 w 6551"/>
                <a:gd name="T77" fmla="*/ 7876 h 7939"/>
                <a:gd name="T78" fmla="*/ 3381 w 6551"/>
                <a:gd name="T79" fmla="*/ 7500 h 7939"/>
                <a:gd name="T80" fmla="*/ 2954 w 6551"/>
                <a:gd name="T81" fmla="*/ 7539 h 7939"/>
                <a:gd name="T82" fmla="*/ 2544 w 6551"/>
                <a:gd name="T83" fmla="*/ 7820 h 7939"/>
                <a:gd name="T84" fmla="*/ 2252 w 6551"/>
                <a:gd name="T85" fmla="*/ 7781 h 7939"/>
                <a:gd name="T86" fmla="*/ 1466 w 6551"/>
                <a:gd name="T87" fmla="*/ 6933 h 7939"/>
                <a:gd name="T88" fmla="*/ 1303 w 6551"/>
                <a:gd name="T89" fmla="*/ 6472 h 7939"/>
                <a:gd name="T90" fmla="*/ 1146 w 6551"/>
                <a:gd name="T91" fmla="*/ 5916 h 7939"/>
                <a:gd name="T92" fmla="*/ 1045 w 6551"/>
                <a:gd name="T93" fmla="*/ 5517 h 7939"/>
                <a:gd name="T94" fmla="*/ 708 w 6551"/>
                <a:gd name="T95" fmla="*/ 5185 h 7939"/>
                <a:gd name="T96" fmla="*/ 449 w 6551"/>
                <a:gd name="T97" fmla="*/ 5023 h 7939"/>
                <a:gd name="T98" fmla="*/ 359 w 6551"/>
                <a:gd name="T99" fmla="*/ 4826 h 7939"/>
                <a:gd name="T100" fmla="*/ 39 w 6551"/>
                <a:gd name="T101" fmla="*/ 4876 h 7939"/>
                <a:gd name="T102" fmla="*/ 624 w 6551"/>
                <a:gd name="T103" fmla="*/ 4219 h 7939"/>
                <a:gd name="T104" fmla="*/ 713 w 6551"/>
                <a:gd name="T105" fmla="*/ 4124 h 7939"/>
                <a:gd name="T106" fmla="*/ 635 w 6551"/>
                <a:gd name="T107" fmla="*/ 3691 h 7939"/>
                <a:gd name="T108" fmla="*/ 337 w 6551"/>
                <a:gd name="T109" fmla="*/ 3343 h 7939"/>
                <a:gd name="T110" fmla="*/ 84 w 6551"/>
                <a:gd name="T111" fmla="*/ 2759 h 7939"/>
                <a:gd name="T112" fmla="*/ 45 w 6551"/>
                <a:gd name="T113" fmla="*/ 1798 h 7939"/>
                <a:gd name="T114" fmla="*/ 140 w 6551"/>
                <a:gd name="T115" fmla="*/ 1084 h 7939"/>
                <a:gd name="T116" fmla="*/ 337 w 6551"/>
                <a:gd name="T117" fmla="*/ 697 h 7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51" h="7939">
                  <a:moveTo>
                    <a:pt x="646" y="191"/>
                  </a:moveTo>
                  <a:lnTo>
                    <a:pt x="646" y="191"/>
                  </a:lnTo>
                  <a:cubicBezTo>
                    <a:pt x="674" y="152"/>
                    <a:pt x="657" y="107"/>
                    <a:pt x="680" y="73"/>
                  </a:cubicBezTo>
                  <a:cubicBezTo>
                    <a:pt x="696" y="51"/>
                    <a:pt x="719" y="51"/>
                    <a:pt x="747" y="40"/>
                  </a:cubicBezTo>
                  <a:cubicBezTo>
                    <a:pt x="809" y="23"/>
                    <a:pt x="843" y="0"/>
                    <a:pt x="904" y="0"/>
                  </a:cubicBezTo>
                  <a:cubicBezTo>
                    <a:pt x="927" y="0"/>
                    <a:pt x="933" y="23"/>
                    <a:pt x="938" y="45"/>
                  </a:cubicBezTo>
                  <a:cubicBezTo>
                    <a:pt x="949" y="85"/>
                    <a:pt x="944" y="113"/>
                    <a:pt x="944" y="152"/>
                  </a:cubicBezTo>
                  <a:cubicBezTo>
                    <a:pt x="944" y="219"/>
                    <a:pt x="944" y="259"/>
                    <a:pt x="916" y="326"/>
                  </a:cubicBezTo>
                  <a:cubicBezTo>
                    <a:pt x="888" y="388"/>
                    <a:pt x="854" y="427"/>
                    <a:pt x="854" y="500"/>
                  </a:cubicBezTo>
                  <a:cubicBezTo>
                    <a:pt x="854" y="517"/>
                    <a:pt x="876" y="523"/>
                    <a:pt x="893" y="523"/>
                  </a:cubicBezTo>
                  <a:cubicBezTo>
                    <a:pt x="910" y="523"/>
                    <a:pt x="927" y="523"/>
                    <a:pt x="949" y="523"/>
                  </a:cubicBezTo>
                  <a:cubicBezTo>
                    <a:pt x="989" y="523"/>
                    <a:pt x="1011" y="545"/>
                    <a:pt x="1045" y="562"/>
                  </a:cubicBezTo>
                  <a:cubicBezTo>
                    <a:pt x="1090" y="590"/>
                    <a:pt x="1123" y="584"/>
                    <a:pt x="1168" y="584"/>
                  </a:cubicBezTo>
                  <a:cubicBezTo>
                    <a:pt x="1337" y="584"/>
                    <a:pt x="1427" y="556"/>
                    <a:pt x="1595" y="528"/>
                  </a:cubicBezTo>
                  <a:cubicBezTo>
                    <a:pt x="1646" y="523"/>
                    <a:pt x="1680" y="511"/>
                    <a:pt x="1736" y="511"/>
                  </a:cubicBezTo>
                  <a:cubicBezTo>
                    <a:pt x="1786" y="511"/>
                    <a:pt x="1815" y="511"/>
                    <a:pt x="1870" y="511"/>
                  </a:cubicBezTo>
                  <a:cubicBezTo>
                    <a:pt x="1903" y="511"/>
                    <a:pt x="1920" y="495"/>
                    <a:pt x="1948" y="483"/>
                  </a:cubicBezTo>
                  <a:cubicBezTo>
                    <a:pt x="1988" y="467"/>
                    <a:pt x="2010" y="461"/>
                    <a:pt x="2050" y="444"/>
                  </a:cubicBezTo>
                  <a:cubicBezTo>
                    <a:pt x="2123" y="416"/>
                    <a:pt x="2156" y="371"/>
                    <a:pt x="2235" y="371"/>
                  </a:cubicBezTo>
                  <a:cubicBezTo>
                    <a:pt x="2252" y="371"/>
                    <a:pt x="2257" y="388"/>
                    <a:pt x="2274" y="394"/>
                  </a:cubicBezTo>
                  <a:cubicBezTo>
                    <a:pt x="2358" y="427"/>
                    <a:pt x="2381" y="517"/>
                    <a:pt x="2465" y="517"/>
                  </a:cubicBezTo>
                  <a:cubicBezTo>
                    <a:pt x="2488" y="517"/>
                    <a:pt x="2505" y="506"/>
                    <a:pt x="2527" y="500"/>
                  </a:cubicBezTo>
                  <a:cubicBezTo>
                    <a:pt x="2662" y="455"/>
                    <a:pt x="2735" y="416"/>
                    <a:pt x="2842" y="320"/>
                  </a:cubicBezTo>
                  <a:cubicBezTo>
                    <a:pt x="2898" y="270"/>
                    <a:pt x="2926" y="242"/>
                    <a:pt x="2976" y="197"/>
                  </a:cubicBezTo>
                  <a:cubicBezTo>
                    <a:pt x="3038" y="146"/>
                    <a:pt x="3078" y="107"/>
                    <a:pt x="3156" y="107"/>
                  </a:cubicBezTo>
                  <a:cubicBezTo>
                    <a:pt x="3235" y="107"/>
                    <a:pt x="3286" y="118"/>
                    <a:pt x="3359" y="141"/>
                  </a:cubicBezTo>
                  <a:cubicBezTo>
                    <a:pt x="3403" y="158"/>
                    <a:pt x="3448" y="180"/>
                    <a:pt x="3448" y="225"/>
                  </a:cubicBezTo>
                  <a:cubicBezTo>
                    <a:pt x="3448" y="270"/>
                    <a:pt x="3426" y="292"/>
                    <a:pt x="3398" y="332"/>
                  </a:cubicBezTo>
                  <a:cubicBezTo>
                    <a:pt x="3353" y="405"/>
                    <a:pt x="3347" y="461"/>
                    <a:pt x="3347" y="540"/>
                  </a:cubicBezTo>
                  <a:cubicBezTo>
                    <a:pt x="3347" y="590"/>
                    <a:pt x="3347" y="590"/>
                    <a:pt x="3347" y="590"/>
                  </a:cubicBezTo>
                  <a:cubicBezTo>
                    <a:pt x="3347" y="624"/>
                    <a:pt x="3381" y="652"/>
                    <a:pt x="3415" y="652"/>
                  </a:cubicBezTo>
                  <a:cubicBezTo>
                    <a:pt x="3460" y="652"/>
                    <a:pt x="3482" y="624"/>
                    <a:pt x="3527" y="601"/>
                  </a:cubicBezTo>
                  <a:cubicBezTo>
                    <a:pt x="3561" y="584"/>
                    <a:pt x="3583" y="584"/>
                    <a:pt x="3623" y="579"/>
                  </a:cubicBezTo>
                  <a:cubicBezTo>
                    <a:pt x="3668" y="562"/>
                    <a:pt x="3696" y="545"/>
                    <a:pt x="3741" y="545"/>
                  </a:cubicBezTo>
                  <a:cubicBezTo>
                    <a:pt x="3785" y="545"/>
                    <a:pt x="3836" y="551"/>
                    <a:pt x="3836" y="596"/>
                  </a:cubicBezTo>
                  <a:cubicBezTo>
                    <a:pt x="3836" y="663"/>
                    <a:pt x="3802" y="702"/>
                    <a:pt x="3802" y="770"/>
                  </a:cubicBezTo>
                  <a:cubicBezTo>
                    <a:pt x="3802" y="815"/>
                    <a:pt x="3842" y="832"/>
                    <a:pt x="3887" y="849"/>
                  </a:cubicBezTo>
                  <a:cubicBezTo>
                    <a:pt x="3903" y="860"/>
                    <a:pt x="3931" y="860"/>
                    <a:pt x="3931" y="888"/>
                  </a:cubicBezTo>
                  <a:cubicBezTo>
                    <a:pt x="3931" y="955"/>
                    <a:pt x="3836" y="972"/>
                    <a:pt x="3836" y="1039"/>
                  </a:cubicBezTo>
                  <a:cubicBezTo>
                    <a:pt x="3836" y="1056"/>
                    <a:pt x="3836" y="1056"/>
                    <a:pt x="3836" y="1056"/>
                  </a:cubicBezTo>
                  <a:cubicBezTo>
                    <a:pt x="3864" y="1135"/>
                    <a:pt x="3926" y="1158"/>
                    <a:pt x="4005" y="1174"/>
                  </a:cubicBezTo>
                  <a:cubicBezTo>
                    <a:pt x="4010" y="1208"/>
                    <a:pt x="4005" y="1225"/>
                    <a:pt x="4005" y="1259"/>
                  </a:cubicBezTo>
                  <a:cubicBezTo>
                    <a:pt x="3954" y="1259"/>
                    <a:pt x="3926" y="1275"/>
                    <a:pt x="3870" y="1281"/>
                  </a:cubicBezTo>
                  <a:cubicBezTo>
                    <a:pt x="3842" y="1287"/>
                    <a:pt x="3825" y="1287"/>
                    <a:pt x="3791" y="1292"/>
                  </a:cubicBezTo>
                  <a:cubicBezTo>
                    <a:pt x="3774" y="1292"/>
                    <a:pt x="3746" y="1287"/>
                    <a:pt x="3746" y="1309"/>
                  </a:cubicBezTo>
                  <a:cubicBezTo>
                    <a:pt x="3746" y="1377"/>
                    <a:pt x="3785" y="1410"/>
                    <a:pt x="3797" y="1483"/>
                  </a:cubicBezTo>
                  <a:cubicBezTo>
                    <a:pt x="3819" y="1624"/>
                    <a:pt x="3875" y="1697"/>
                    <a:pt x="3971" y="1809"/>
                  </a:cubicBezTo>
                  <a:cubicBezTo>
                    <a:pt x="3993" y="1832"/>
                    <a:pt x="3999" y="1848"/>
                    <a:pt x="4021" y="1877"/>
                  </a:cubicBezTo>
                  <a:cubicBezTo>
                    <a:pt x="4072" y="1944"/>
                    <a:pt x="4117" y="1972"/>
                    <a:pt x="4168" y="2045"/>
                  </a:cubicBezTo>
                  <a:cubicBezTo>
                    <a:pt x="4212" y="2101"/>
                    <a:pt x="4240" y="2141"/>
                    <a:pt x="4297" y="2185"/>
                  </a:cubicBezTo>
                  <a:cubicBezTo>
                    <a:pt x="4330" y="2208"/>
                    <a:pt x="4336" y="2253"/>
                    <a:pt x="4381" y="2253"/>
                  </a:cubicBezTo>
                  <a:cubicBezTo>
                    <a:pt x="4420" y="2253"/>
                    <a:pt x="4420" y="2253"/>
                    <a:pt x="4420" y="2253"/>
                  </a:cubicBezTo>
                  <a:cubicBezTo>
                    <a:pt x="4499" y="2242"/>
                    <a:pt x="4499" y="2242"/>
                    <a:pt x="4499" y="2242"/>
                  </a:cubicBezTo>
                  <a:cubicBezTo>
                    <a:pt x="4533" y="2259"/>
                    <a:pt x="4561" y="2264"/>
                    <a:pt x="4583" y="2292"/>
                  </a:cubicBezTo>
                  <a:cubicBezTo>
                    <a:pt x="4606" y="2320"/>
                    <a:pt x="4589" y="2349"/>
                    <a:pt x="4589" y="2382"/>
                  </a:cubicBezTo>
                  <a:cubicBezTo>
                    <a:pt x="4594" y="2450"/>
                    <a:pt x="4600" y="2483"/>
                    <a:pt x="4617" y="2556"/>
                  </a:cubicBezTo>
                  <a:cubicBezTo>
                    <a:pt x="4623" y="2629"/>
                    <a:pt x="4662" y="2674"/>
                    <a:pt x="4662" y="2753"/>
                  </a:cubicBezTo>
                  <a:lnTo>
                    <a:pt x="4662" y="2753"/>
                  </a:lnTo>
                  <a:cubicBezTo>
                    <a:pt x="4645" y="2736"/>
                    <a:pt x="4628" y="2736"/>
                    <a:pt x="4606" y="2725"/>
                  </a:cubicBezTo>
                  <a:cubicBezTo>
                    <a:pt x="4544" y="2702"/>
                    <a:pt x="4510" y="2691"/>
                    <a:pt x="4448" y="2663"/>
                  </a:cubicBezTo>
                  <a:cubicBezTo>
                    <a:pt x="4432" y="2663"/>
                    <a:pt x="4432" y="2663"/>
                    <a:pt x="4432" y="2663"/>
                  </a:cubicBezTo>
                  <a:cubicBezTo>
                    <a:pt x="4432" y="2702"/>
                    <a:pt x="4420" y="2719"/>
                    <a:pt x="4420" y="2753"/>
                  </a:cubicBezTo>
                  <a:cubicBezTo>
                    <a:pt x="4420" y="2792"/>
                    <a:pt x="4432" y="2820"/>
                    <a:pt x="4465" y="2832"/>
                  </a:cubicBezTo>
                  <a:cubicBezTo>
                    <a:pt x="4505" y="2848"/>
                    <a:pt x="4572" y="2832"/>
                    <a:pt x="4572" y="2877"/>
                  </a:cubicBezTo>
                  <a:cubicBezTo>
                    <a:pt x="4572" y="2899"/>
                    <a:pt x="4566" y="2905"/>
                    <a:pt x="4566" y="2927"/>
                  </a:cubicBezTo>
                  <a:cubicBezTo>
                    <a:pt x="4578" y="2983"/>
                    <a:pt x="4600" y="3006"/>
                    <a:pt x="4628" y="3051"/>
                  </a:cubicBezTo>
                  <a:cubicBezTo>
                    <a:pt x="4662" y="3101"/>
                    <a:pt x="4679" y="3135"/>
                    <a:pt x="4718" y="3174"/>
                  </a:cubicBezTo>
                  <a:cubicBezTo>
                    <a:pt x="4740" y="3197"/>
                    <a:pt x="4763" y="3202"/>
                    <a:pt x="4785" y="3230"/>
                  </a:cubicBezTo>
                  <a:cubicBezTo>
                    <a:pt x="4830" y="3281"/>
                    <a:pt x="4853" y="3309"/>
                    <a:pt x="4904" y="3354"/>
                  </a:cubicBezTo>
                  <a:cubicBezTo>
                    <a:pt x="4988" y="3427"/>
                    <a:pt x="5049" y="3438"/>
                    <a:pt x="5145" y="3495"/>
                  </a:cubicBezTo>
                  <a:cubicBezTo>
                    <a:pt x="5190" y="3517"/>
                    <a:pt x="5190" y="3568"/>
                    <a:pt x="5229" y="3601"/>
                  </a:cubicBezTo>
                  <a:cubicBezTo>
                    <a:pt x="5274" y="3629"/>
                    <a:pt x="5325" y="3646"/>
                    <a:pt x="5325" y="3697"/>
                  </a:cubicBezTo>
                  <a:cubicBezTo>
                    <a:pt x="5325" y="3747"/>
                    <a:pt x="5314" y="3781"/>
                    <a:pt x="5286" y="3826"/>
                  </a:cubicBezTo>
                  <a:cubicBezTo>
                    <a:pt x="5269" y="3854"/>
                    <a:pt x="5235" y="3865"/>
                    <a:pt x="5235" y="3905"/>
                  </a:cubicBezTo>
                  <a:cubicBezTo>
                    <a:pt x="5235" y="3944"/>
                    <a:pt x="5257" y="3966"/>
                    <a:pt x="5257" y="4011"/>
                  </a:cubicBezTo>
                  <a:cubicBezTo>
                    <a:pt x="5257" y="4023"/>
                    <a:pt x="5252" y="4028"/>
                    <a:pt x="5252" y="4039"/>
                  </a:cubicBezTo>
                  <a:cubicBezTo>
                    <a:pt x="5252" y="4062"/>
                    <a:pt x="5257" y="4067"/>
                    <a:pt x="5263" y="4090"/>
                  </a:cubicBezTo>
                  <a:cubicBezTo>
                    <a:pt x="5280" y="4135"/>
                    <a:pt x="5297" y="4169"/>
                    <a:pt x="5297" y="4219"/>
                  </a:cubicBezTo>
                  <a:cubicBezTo>
                    <a:pt x="5297" y="4259"/>
                    <a:pt x="5297" y="4275"/>
                    <a:pt x="5286" y="4315"/>
                  </a:cubicBezTo>
                  <a:cubicBezTo>
                    <a:pt x="5280" y="4332"/>
                    <a:pt x="5269" y="4337"/>
                    <a:pt x="5269" y="4354"/>
                  </a:cubicBezTo>
                  <a:cubicBezTo>
                    <a:pt x="5269" y="4376"/>
                    <a:pt x="5286" y="4382"/>
                    <a:pt x="5297" y="4393"/>
                  </a:cubicBezTo>
                  <a:cubicBezTo>
                    <a:pt x="5319" y="4427"/>
                    <a:pt x="5336" y="4444"/>
                    <a:pt x="5364" y="4472"/>
                  </a:cubicBezTo>
                  <a:cubicBezTo>
                    <a:pt x="5387" y="4500"/>
                    <a:pt x="5381" y="4522"/>
                    <a:pt x="5392" y="4556"/>
                  </a:cubicBezTo>
                  <a:cubicBezTo>
                    <a:pt x="5398" y="4573"/>
                    <a:pt x="5415" y="4579"/>
                    <a:pt x="5432" y="4590"/>
                  </a:cubicBezTo>
                  <a:cubicBezTo>
                    <a:pt x="5454" y="4607"/>
                    <a:pt x="5460" y="4629"/>
                    <a:pt x="5471" y="4657"/>
                  </a:cubicBezTo>
                  <a:cubicBezTo>
                    <a:pt x="5493" y="4725"/>
                    <a:pt x="5533" y="4753"/>
                    <a:pt x="5561" y="4820"/>
                  </a:cubicBezTo>
                  <a:cubicBezTo>
                    <a:pt x="5572" y="4843"/>
                    <a:pt x="5561" y="4860"/>
                    <a:pt x="5572" y="4888"/>
                  </a:cubicBezTo>
                  <a:cubicBezTo>
                    <a:pt x="5583" y="4916"/>
                    <a:pt x="5606" y="4927"/>
                    <a:pt x="5606" y="4961"/>
                  </a:cubicBezTo>
                  <a:cubicBezTo>
                    <a:pt x="5606" y="4989"/>
                    <a:pt x="5589" y="5000"/>
                    <a:pt x="5589" y="5023"/>
                  </a:cubicBezTo>
                  <a:cubicBezTo>
                    <a:pt x="5589" y="5062"/>
                    <a:pt x="5589" y="5062"/>
                    <a:pt x="5589" y="5062"/>
                  </a:cubicBezTo>
                  <a:cubicBezTo>
                    <a:pt x="5589" y="5101"/>
                    <a:pt x="5555" y="5124"/>
                    <a:pt x="5555" y="5163"/>
                  </a:cubicBezTo>
                  <a:cubicBezTo>
                    <a:pt x="5555" y="5230"/>
                    <a:pt x="5555" y="5230"/>
                    <a:pt x="5555" y="5230"/>
                  </a:cubicBezTo>
                  <a:cubicBezTo>
                    <a:pt x="5555" y="5253"/>
                    <a:pt x="5549" y="5258"/>
                    <a:pt x="5549" y="5281"/>
                  </a:cubicBezTo>
                  <a:cubicBezTo>
                    <a:pt x="5549" y="5292"/>
                    <a:pt x="5555" y="5309"/>
                    <a:pt x="5572" y="5309"/>
                  </a:cubicBezTo>
                  <a:cubicBezTo>
                    <a:pt x="5589" y="5309"/>
                    <a:pt x="5600" y="5298"/>
                    <a:pt x="5617" y="5298"/>
                  </a:cubicBezTo>
                  <a:cubicBezTo>
                    <a:pt x="5668" y="5298"/>
                    <a:pt x="5668" y="5298"/>
                    <a:pt x="5668" y="5298"/>
                  </a:cubicBezTo>
                  <a:cubicBezTo>
                    <a:pt x="5763" y="5298"/>
                    <a:pt x="5814" y="5365"/>
                    <a:pt x="5909" y="5365"/>
                  </a:cubicBezTo>
                  <a:cubicBezTo>
                    <a:pt x="5954" y="5365"/>
                    <a:pt x="5954" y="5365"/>
                    <a:pt x="5954" y="5365"/>
                  </a:cubicBezTo>
                  <a:cubicBezTo>
                    <a:pt x="6016" y="5365"/>
                    <a:pt x="6044" y="5343"/>
                    <a:pt x="6106" y="5343"/>
                  </a:cubicBezTo>
                  <a:cubicBezTo>
                    <a:pt x="6145" y="5343"/>
                    <a:pt x="6162" y="5348"/>
                    <a:pt x="6201" y="5354"/>
                  </a:cubicBezTo>
                  <a:cubicBezTo>
                    <a:pt x="6229" y="5354"/>
                    <a:pt x="6240" y="5354"/>
                    <a:pt x="6263" y="5354"/>
                  </a:cubicBezTo>
                  <a:cubicBezTo>
                    <a:pt x="6291" y="5354"/>
                    <a:pt x="6308" y="5360"/>
                    <a:pt x="6336" y="5365"/>
                  </a:cubicBezTo>
                  <a:cubicBezTo>
                    <a:pt x="6387" y="5365"/>
                    <a:pt x="6387" y="5365"/>
                    <a:pt x="6387" y="5365"/>
                  </a:cubicBezTo>
                  <a:cubicBezTo>
                    <a:pt x="6426" y="5365"/>
                    <a:pt x="6448" y="5371"/>
                    <a:pt x="6482" y="5376"/>
                  </a:cubicBezTo>
                  <a:cubicBezTo>
                    <a:pt x="6510" y="5376"/>
                    <a:pt x="6550" y="5371"/>
                    <a:pt x="6550" y="5399"/>
                  </a:cubicBezTo>
                  <a:cubicBezTo>
                    <a:pt x="6550" y="5427"/>
                    <a:pt x="6533" y="5438"/>
                    <a:pt x="6533" y="5466"/>
                  </a:cubicBezTo>
                  <a:cubicBezTo>
                    <a:pt x="6533" y="5511"/>
                    <a:pt x="6538" y="5539"/>
                    <a:pt x="6538" y="5579"/>
                  </a:cubicBezTo>
                  <a:cubicBezTo>
                    <a:pt x="6527" y="5640"/>
                    <a:pt x="6499" y="5668"/>
                    <a:pt x="6499" y="5725"/>
                  </a:cubicBezTo>
                  <a:cubicBezTo>
                    <a:pt x="6499" y="5770"/>
                    <a:pt x="6499" y="5770"/>
                    <a:pt x="6499" y="5770"/>
                  </a:cubicBezTo>
                  <a:cubicBezTo>
                    <a:pt x="6482" y="5775"/>
                    <a:pt x="6471" y="5781"/>
                    <a:pt x="6448" y="5781"/>
                  </a:cubicBezTo>
                  <a:cubicBezTo>
                    <a:pt x="6403" y="5781"/>
                    <a:pt x="6403" y="5781"/>
                    <a:pt x="6403" y="5781"/>
                  </a:cubicBezTo>
                  <a:cubicBezTo>
                    <a:pt x="6370" y="5781"/>
                    <a:pt x="6358" y="5792"/>
                    <a:pt x="6330" y="5798"/>
                  </a:cubicBezTo>
                  <a:cubicBezTo>
                    <a:pt x="6285" y="5787"/>
                    <a:pt x="6285" y="5787"/>
                    <a:pt x="6285" y="5787"/>
                  </a:cubicBezTo>
                  <a:cubicBezTo>
                    <a:pt x="6257" y="5792"/>
                    <a:pt x="6252" y="5803"/>
                    <a:pt x="6224" y="5815"/>
                  </a:cubicBezTo>
                  <a:cubicBezTo>
                    <a:pt x="6207" y="5820"/>
                    <a:pt x="6190" y="5820"/>
                    <a:pt x="6179" y="5832"/>
                  </a:cubicBezTo>
                  <a:cubicBezTo>
                    <a:pt x="6168" y="5843"/>
                    <a:pt x="6168" y="5860"/>
                    <a:pt x="6156" y="5871"/>
                  </a:cubicBezTo>
                  <a:cubicBezTo>
                    <a:pt x="6095" y="5916"/>
                    <a:pt x="6050" y="5927"/>
                    <a:pt x="5982" y="5966"/>
                  </a:cubicBezTo>
                  <a:cubicBezTo>
                    <a:pt x="5926" y="6000"/>
                    <a:pt x="5887" y="6022"/>
                    <a:pt x="5819" y="6022"/>
                  </a:cubicBezTo>
                  <a:cubicBezTo>
                    <a:pt x="5780" y="6022"/>
                    <a:pt x="5780" y="6022"/>
                    <a:pt x="5780" y="6022"/>
                  </a:cubicBezTo>
                  <a:cubicBezTo>
                    <a:pt x="5763" y="6022"/>
                    <a:pt x="5757" y="6017"/>
                    <a:pt x="5741" y="6017"/>
                  </a:cubicBezTo>
                  <a:cubicBezTo>
                    <a:pt x="5701" y="6017"/>
                    <a:pt x="5701" y="6017"/>
                    <a:pt x="5701" y="6017"/>
                  </a:cubicBezTo>
                  <a:cubicBezTo>
                    <a:pt x="5673" y="6017"/>
                    <a:pt x="5656" y="6034"/>
                    <a:pt x="5628" y="6050"/>
                  </a:cubicBezTo>
                  <a:cubicBezTo>
                    <a:pt x="5594" y="6067"/>
                    <a:pt x="5572" y="6079"/>
                    <a:pt x="5555" y="6112"/>
                  </a:cubicBezTo>
                  <a:cubicBezTo>
                    <a:pt x="5527" y="6169"/>
                    <a:pt x="5538" y="6208"/>
                    <a:pt x="5533" y="6270"/>
                  </a:cubicBezTo>
                  <a:cubicBezTo>
                    <a:pt x="5527" y="6309"/>
                    <a:pt x="5499" y="6331"/>
                    <a:pt x="5499" y="6371"/>
                  </a:cubicBezTo>
                  <a:cubicBezTo>
                    <a:pt x="5499" y="6399"/>
                    <a:pt x="5516" y="6416"/>
                    <a:pt x="5516" y="6449"/>
                  </a:cubicBezTo>
                  <a:cubicBezTo>
                    <a:pt x="5516" y="6489"/>
                    <a:pt x="5493" y="6506"/>
                    <a:pt x="5471" y="6539"/>
                  </a:cubicBezTo>
                  <a:cubicBezTo>
                    <a:pt x="5460" y="6562"/>
                    <a:pt x="5454" y="6579"/>
                    <a:pt x="5432" y="6596"/>
                  </a:cubicBezTo>
                  <a:cubicBezTo>
                    <a:pt x="5381" y="6624"/>
                    <a:pt x="5347" y="6629"/>
                    <a:pt x="5308" y="6674"/>
                  </a:cubicBezTo>
                  <a:cubicBezTo>
                    <a:pt x="5263" y="6719"/>
                    <a:pt x="5229" y="6736"/>
                    <a:pt x="5190" y="6786"/>
                  </a:cubicBezTo>
                  <a:cubicBezTo>
                    <a:pt x="5151" y="6831"/>
                    <a:pt x="5139" y="6871"/>
                    <a:pt x="5089" y="6910"/>
                  </a:cubicBezTo>
                  <a:cubicBezTo>
                    <a:pt x="5072" y="6882"/>
                    <a:pt x="5061" y="6865"/>
                    <a:pt x="5061" y="6831"/>
                  </a:cubicBezTo>
                  <a:cubicBezTo>
                    <a:pt x="5061" y="6786"/>
                    <a:pt x="5111" y="6770"/>
                    <a:pt x="5111" y="6719"/>
                  </a:cubicBezTo>
                  <a:cubicBezTo>
                    <a:pt x="5111" y="6702"/>
                    <a:pt x="5111" y="6702"/>
                    <a:pt x="5111" y="6702"/>
                  </a:cubicBezTo>
                  <a:cubicBezTo>
                    <a:pt x="5083" y="6702"/>
                    <a:pt x="5066" y="6691"/>
                    <a:pt x="5038" y="6691"/>
                  </a:cubicBezTo>
                  <a:cubicBezTo>
                    <a:pt x="5005" y="6691"/>
                    <a:pt x="4993" y="6719"/>
                    <a:pt x="4965" y="6736"/>
                  </a:cubicBezTo>
                  <a:cubicBezTo>
                    <a:pt x="4898" y="6775"/>
                    <a:pt x="4847" y="6792"/>
                    <a:pt x="4802" y="6854"/>
                  </a:cubicBezTo>
                  <a:cubicBezTo>
                    <a:pt x="4769" y="6899"/>
                    <a:pt x="4769" y="6938"/>
                    <a:pt x="4724" y="6972"/>
                  </a:cubicBezTo>
                  <a:cubicBezTo>
                    <a:pt x="4645" y="7000"/>
                    <a:pt x="4606" y="7051"/>
                    <a:pt x="4521" y="7051"/>
                  </a:cubicBezTo>
                  <a:cubicBezTo>
                    <a:pt x="4499" y="7051"/>
                    <a:pt x="4482" y="7051"/>
                    <a:pt x="4465" y="7045"/>
                  </a:cubicBezTo>
                  <a:cubicBezTo>
                    <a:pt x="4448" y="7039"/>
                    <a:pt x="4443" y="7011"/>
                    <a:pt x="4426" y="7011"/>
                  </a:cubicBezTo>
                  <a:cubicBezTo>
                    <a:pt x="4398" y="7011"/>
                    <a:pt x="4398" y="7045"/>
                    <a:pt x="4370" y="7062"/>
                  </a:cubicBezTo>
                  <a:cubicBezTo>
                    <a:pt x="4336" y="7079"/>
                    <a:pt x="4319" y="7112"/>
                    <a:pt x="4280" y="7129"/>
                  </a:cubicBezTo>
                  <a:cubicBezTo>
                    <a:pt x="4257" y="7140"/>
                    <a:pt x="4235" y="7135"/>
                    <a:pt x="4212" y="7146"/>
                  </a:cubicBezTo>
                  <a:cubicBezTo>
                    <a:pt x="4168" y="7174"/>
                    <a:pt x="4156" y="7230"/>
                    <a:pt x="4100" y="7230"/>
                  </a:cubicBezTo>
                  <a:cubicBezTo>
                    <a:pt x="4078" y="7230"/>
                    <a:pt x="4066" y="7219"/>
                    <a:pt x="4044" y="7219"/>
                  </a:cubicBezTo>
                  <a:cubicBezTo>
                    <a:pt x="3999" y="7219"/>
                    <a:pt x="3971" y="7264"/>
                    <a:pt x="3960" y="7309"/>
                  </a:cubicBezTo>
                  <a:cubicBezTo>
                    <a:pt x="3954" y="7360"/>
                    <a:pt x="3943" y="7388"/>
                    <a:pt x="3931" y="7438"/>
                  </a:cubicBezTo>
                  <a:cubicBezTo>
                    <a:pt x="3920" y="7494"/>
                    <a:pt x="3892" y="7556"/>
                    <a:pt x="3836" y="7556"/>
                  </a:cubicBezTo>
                  <a:cubicBezTo>
                    <a:pt x="3791" y="7556"/>
                    <a:pt x="3769" y="7534"/>
                    <a:pt x="3729" y="7534"/>
                  </a:cubicBezTo>
                  <a:cubicBezTo>
                    <a:pt x="3690" y="7534"/>
                    <a:pt x="3690" y="7584"/>
                    <a:pt x="3662" y="7612"/>
                  </a:cubicBezTo>
                  <a:cubicBezTo>
                    <a:pt x="3634" y="7640"/>
                    <a:pt x="3594" y="7652"/>
                    <a:pt x="3594" y="7691"/>
                  </a:cubicBezTo>
                  <a:cubicBezTo>
                    <a:pt x="3594" y="7736"/>
                    <a:pt x="3594" y="7736"/>
                    <a:pt x="3594" y="7736"/>
                  </a:cubicBezTo>
                  <a:cubicBezTo>
                    <a:pt x="3594" y="7798"/>
                    <a:pt x="3555" y="7826"/>
                    <a:pt x="3516" y="7865"/>
                  </a:cubicBezTo>
                  <a:cubicBezTo>
                    <a:pt x="3476" y="7904"/>
                    <a:pt x="3454" y="7938"/>
                    <a:pt x="3403" y="7938"/>
                  </a:cubicBezTo>
                  <a:cubicBezTo>
                    <a:pt x="3370" y="7938"/>
                    <a:pt x="3364" y="7910"/>
                    <a:pt x="3353" y="7876"/>
                  </a:cubicBezTo>
                  <a:cubicBezTo>
                    <a:pt x="3347" y="7854"/>
                    <a:pt x="3336" y="7837"/>
                    <a:pt x="3336" y="7809"/>
                  </a:cubicBezTo>
                  <a:cubicBezTo>
                    <a:pt x="3336" y="7786"/>
                    <a:pt x="3353" y="7775"/>
                    <a:pt x="3364" y="7758"/>
                  </a:cubicBezTo>
                  <a:cubicBezTo>
                    <a:pt x="3403" y="7713"/>
                    <a:pt x="3437" y="7685"/>
                    <a:pt x="3437" y="7623"/>
                  </a:cubicBezTo>
                  <a:cubicBezTo>
                    <a:pt x="3437" y="7573"/>
                    <a:pt x="3409" y="7545"/>
                    <a:pt x="3381" y="7500"/>
                  </a:cubicBezTo>
                  <a:cubicBezTo>
                    <a:pt x="3364" y="7472"/>
                    <a:pt x="3353" y="7449"/>
                    <a:pt x="3325" y="7449"/>
                  </a:cubicBezTo>
                  <a:cubicBezTo>
                    <a:pt x="3241" y="7449"/>
                    <a:pt x="3196" y="7449"/>
                    <a:pt x="3117" y="7449"/>
                  </a:cubicBezTo>
                  <a:cubicBezTo>
                    <a:pt x="3094" y="7449"/>
                    <a:pt x="3089" y="7478"/>
                    <a:pt x="3072" y="7489"/>
                  </a:cubicBezTo>
                  <a:cubicBezTo>
                    <a:pt x="3033" y="7522"/>
                    <a:pt x="2999" y="7528"/>
                    <a:pt x="2954" y="7539"/>
                  </a:cubicBezTo>
                  <a:cubicBezTo>
                    <a:pt x="2875" y="7556"/>
                    <a:pt x="2853" y="7607"/>
                    <a:pt x="2802" y="7663"/>
                  </a:cubicBezTo>
                  <a:cubicBezTo>
                    <a:pt x="2780" y="7685"/>
                    <a:pt x="2774" y="7708"/>
                    <a:pt x="2746" y="7725"/>
                  </a:cubicBezTo>
                  <a:cubicBezTo>
                    <a:pt x="2707" y="7747"/>
                    <a:pt x="2673" y="7725"/>
                    <a:pt x="2634" y="7736"/>
                  </a:cubicBezTo>
                  <a:cubicBezTo>
                    <a:pt x="2589" y="7753"/>
                    <a:pt x="2594" y="7820"/>
                    <a:pt x="2544" y="7820"/>
                  </a:cubicBezTo>
                  <a:cubicBezTo>
                    <a:pt x="2505" y="7820"/>
                    <a:pt x="2493" y="7775"/>
                    <a:pt x="2454" y="7775"/>
                  </a:cubicBezTo>
                  <a:cubicBezTo>
                    <a:pt x="2409" y="7775"/>
                    <a:pt x="2392" y="7792"/>
                    <a:pt x="2347" y="7792"/>
                  </a:cubicBezTo>
                  <a:cubicBezTo>
                    <a:pt x="2325" y="7792"/>
                    <a:pt x="2313" y="7792"/>
                    <a:pt x="2285" y="7792"/>
                  </a:cubicBezTo>
                  <a:cubicBezTo>
                    <a:pt x="2274" y="7792"/>
                    <a:pt x="2263" y="7786"/>
                    <a:pt x="2252" y="7781"/>
                  </a:cubicBezTo>
                  <a:cubicBezTo>
                    <a:pt x="1483" y="7124"/>
                    <a:pt x="1483" y="7124"/>
                    <a:pt x="1483" y="7124"/>
                  </a:cubicBezTo>
                  <a:lnTo>
                    <a:pt x="1483" y="7124"/>
                  </a:lnTo>
                  <a:cubicBezTo>
                    <a:pt x="1472" y="7084"/>
                    <a:pt x="1455" y="7056"/>
                    <a:pt x="1455" y="7017"/>
                  </a:cubicBezTo>
                  <a:cubicBezTo>
                    <a:pt x="1455" y="6983"/>
                    <a:pt x="1466" y="6966"/>
                    <a:pt x="1466" y="6933"/>
                  </a:cubicBezTo>
                  <a:cubicBezTo>
                    <a:pt x="1466" y="6882"/>
                    <a:pt x="1416" y="6865"/>
                    <a:pt x="1399" y="6815"/>
                  </a:cubicBezTo>
                  <a:cubicBezTo>
                    <a:pt x="1376" y="6764"/>
                    <a:pt x="1382" y="6736"/>
                    <a:pt x="1365" y="6685"/>
                  </a:cubicBezTo>
                  <a:cubicBezTo>
                    <a:pt x="1354" y="6640"/>
                    <a:pt x="1331" y="6618"/>
                    <a:pt x="1331" y="6567"/>
                  </a:cubicBezTo>
                  <a:cubicBezTo>
                    <a:pt x="1331" y="6528"/>
                    <a:pt x="1320" y="6506"/>
                    <a:pt x="1303" y="6472"/>
                  </a:cubicBezTo>
                  <a:cubicBezTo>
                    <a:pt x="1270" y="6376"/>
                    <a:pt x="1270" y="6320"/>
                    <a:pt x="1230" y="6230"/>
                  </a:cubicBezTo>
                  <a:cubicBezTo>
                    <a:pt x="1219" y="6191"/>
                    <a:pt x="1219" y="6163"/>
                    <a:pt x="1197" y="6135"/>
                  </a:cubicBezTo>
                  <a:cubicBezTo>
                    <a:pt x="1163" y="6084"/>
                    <a:pt x="1107" y="6062"/>
                    <a:pt x="1107" y="6000"/>
                  </a:cubicBezTo>
                  <a:cubicBezTo>
                    <a:pt x="1107" y="5961"/>
                    <a:pt x="1146" y="5955"/>
                    <a:pt x="1146" y="5916"/>
                  </a:cubicBezTo>
                  <a:cubicBezTo>
                    <a:pt x="1146" y="5876"/>
                    <a:pt x="1129" y="5860"/>
                    <a:pt x="1129" y="5820"/>
                  </a:cubicBezTo>
                  <a:cubicBezTo>
                    <a:pt x="1090" y="5826"/>
                    <a:pt x="1039" y="5832"/>
                    <a:pt x="1034" y="5792"/>
                  </a:cubicBezTo>
                  <a:cubicBezTo>
                    <a:pt x="1028" y="5719"/>
                    <a:pt x="994" y="5685"/>
                    <a:pt x="994" y="5612"/>
                  </a:cubicBezTo>
                  <a:cubicBezTo>
                    <a:pt x="994" y="5567"/>
                    <a:pt x="1045" y="5562"/>
                    <a:pt x="1045" y="5517"/>
                  </a:cubicBezTo>
                  <a:cubicBezTo>
                    <a:pt x="1045" y="5455"/>
                    <a:pt x="1000" y="5416"/>
                    <a:pt x="938" y="5388"/>
                  </a:cubicBezTo>
                  <a:cubicBezTo>
                    <a:pt x="904" y="5371"/>
                    <a:pt x="882" y="5376"/>
                    <a:pt x="860" y="5348"/>
                  </a:cubicBezTo>
                  <a:cubicBezTo>
                    <a:pt x="837" y="5315"/>
                    <a:pt x="843" y="5275"/>
                    <a:pt x="809" y="5253"/>
                  </a:cubicBezTo>
                  <a:cubicBezTo>
                    <a:pt x="764" y="5230"/>
                    <a:pt x="753" y="5202"/>
                    <a:pt x="708" y="5185"/>
                  </a:cubicBezTo>
                  <a:cubicBezTo>
                    <a:pt x="680" y="5174"/>
                    <a:pt x="663" y="5174"/>
                    <a:pt x="640" y="5163"/>
                  </a:cubicBezTo>
                  <a:cubicBezTo>
                    <a:pt x="612" y="5146"/>
                    <a:pt x="612" y="5118"/>
                    <a:pt x="595" y="5084"/>
                  </a:cubicBezTo>
                  <a:cubicBezTo>
                    <a:pt x="567" y="5045"/>
                    <a:pt x="551" y="5023"/>
                    <a:pt x="506" y="5006"/>
                  </a:cubicBezTo>
                  <a:cubicBezTo>
                    <a:pt x="449" y="5023"/>
                    <a:pt x="449" y="5023"/>
                    <a:pt x="449" y="5023"/>
                  </a:cubicBezTo>
                  <a:cubicBezTo>
                    <a:pt x="421" y="5017"/>
                    <a:pt x="427" y="4983"/>
                    <a:pt x="427" y="4961"/>
                  </a:cubicBezTo>
                  <a:cubicBezTo>
                    <a:pt x="427" y="4927"/>
                    <a:pt x="427" y="4927"/>
                    <a:pt x="427" y="4927"/>
                  </a:cubicBezTo>
                  <a:cubicBezTo>
                    <a:pt x="427" y="4899"/>
                    <a:pt x="410" y="4882"/>
                    <a:pt x="388" y="4860"/>
                  </a:cubicBezTo>
                  <a:cubicBezTo>
                    <a:pt x="382" y="4848"/>
                    <a:pt x="376" y="4826"/>
                    <a:pt x="359" y="4826"/>
                  </a:cubicBezTo>
                  <a:cubicBezTo>
                    <a:pt x="337" y="4826"/>
                    <a:pt x="331" y="4843"/>
                    <a:pt x="309" y="4843"/>
                  </a:cubicBezTo>
                  <a:cubicBezTo>
                    <a:pt x="270" y="4843"/>
                    <a:pt x="270" y="4843"/>
                    <a:pt x="270" y="4843"/>
                  </a:cubicBezTo>
                  <a:cubicBezTo>
                    <a:pt x="208" y="4843"/>
                    <a:pt x="185" y="4792"/>
                    <a:pt x="129" y="4792"/>
                  </a:cubicBezTo>
                  <a:cubicBezTo>
                    <a:pt x="79" y="4792"/>
                    <a:pt x="67" y="4843"/>
                    <a:pt x="39" y="4876"/>
                  </a:cubicBezTo>
                  <a:cubicBezTo>
                    <a:pt x="34" y="4876"/>
                    <a:pt x="34" y="4876"/>
                    <a:pt x="34" y="4876"/>
                  </a:cubicBezTo>
                  <a:cubicBezTo>
                    <a:pt x="17" y="4753"/>
                    <a:pt x="17" y="4753"/>
                    <a:pt x="17" y="4753"/>
                  </a:cubicBezTo>
                  <a:cubicBezTo>
                    <a:pt x="539" y="4275"/>
                    <a:pt x="539" y="4275"/>
                    <a:pt x="539" y="4275"/>
                  </a:cubicBezTo>
                  <a:cubicBezTo>
                    <a:pt x="567" y="4253"/>
                    <a:pt x="595" y="4247"/>
                    <a:pt x="624" y="4219"/>
                  </a:cubicBezTo>
                  <a:cubicBezTo>
                    <a:pt x="640" y="4208"/>
                    <a:pt x="652" y="4185"/>
                    <a:pt x="674" y="4185"/>
                  </a:cubicBezTo>
                  <a:cubicBezTo>
                    <a:pt x="685" y="4185"/>
                    <a:pt x="685" y="4191"/>
                    <a:pt x="691" y="4191"/>
                  </a:cubicBezTo>
                  <a:cubicBezTo>
                    <a:pt x="696" y="4191"/>
                    <a:pt x="702" y="4191"/>
                    <a:pt x="708" y="4191"/>
                  </a:cubicBezTo>
                  <a:cubicBezTo>
                    <a:pt x="708" y="4163"/>
                    <a:pt x="702" y="4146"/>
                    <a:pt x="713" y="4124"/>
                  </a:cubicBezTo>
                  <a:cubicBezTo>
                    <a:pt x="719" y="4101"/>
                    <a:pt x="741" y="4096"/>
                    <a:pt x="764" y="4079"/>
                  </a:cubicBezTo>
                  <a:cubicBezTo>
                    <a:pt x="798" y="4045"/>
                    <a:pt x="826" y="4023"/>
                    <a:pt x="826" y="3978"/>
                  </a:cubicBezTo>
                  <a:cubicBezTo>
                    <a:pt x="826" y="3933"/>
                    <a:pt x="803" y="3910"/>
                    <a:pt x="770" y="3882"/>
                  </a:cubicBezTo>
                  <a:cubicBezTo>
                    <a:pt x="691" y="3832"/>
                    <a:pt x="668" y="3775"/>
                    <a:pt x="635" y="3691"/>
                  </a:cubicBezTo>
                  <a:cubicBezTo>
                    <a:pt x="612" y="3629"/>
                    <a:pt x="607" y="3590"/>
                    <a:pt x="573" y="3539"/>
                  </a:cubicBezTo>
                  <a:cubicBezTo>
                    <a:pt x="556" y="3511"/>
                    <a:pt x="551" y="3478"/>
                    <a:pt x="522" y="3478"/>
                  </a:cubicBezTo>
                  <a:cubicBezTo>
                    <a:pt x="483" y="3478"/>
                    <a:pt x="461" y="3489"/>
                    <a:pt x="421" y="3489"/>
                  </a:cubicBezTo>
                  <a:cubicBezTo>
                    <a:pt x="354" y="3489"/>
                    <a:pt x="348" y="3405"/>
                    <a:pt x="337" y="3343"/>
                  </a:cubicBezTo>
                  <a:cubicBezTo>
                    <a:pt x="331" y="3315"/>
                    <a:pt x="314" y="3303"/>
                    <a:pt x="303" y="3275"/>
                  </a:cubicBezTo>
                  <a:cubicBezTo>
                    <a:pt x="286" y="3230"/>
                    <a:pt x="286" y="3202"/>
                    <a:pt x="270" y="3157"/>
                  </a:cubicBezTo>
                  <a:cubicBezTo>
                    <a:pt x="264" y="3129"/>
                    <a:pt x="258" y="3101"/>
                    <a:pt x="253" y="3079"/>
                  </a:cubicBezTo>
                  <a:cubicBezTo>
                    <a:pt x="168" y="2966"/>
                    <a:pt x="84" y="2899"/>
                    <a:pt x="84" y="2759"/>
                  </a:cubicBezTo>
                  <a:cubicBezTo>
                    <a:pt x="84" y="2697"/>
                    <a:pt x="135" y="2674"/>
                    <a:pt x="135" y="2612"/>
                  </a:cubicBezTo>
                  <a:cubicBezTo>
                    <a:pt x="135" y="2461"/>
                    <a:pt x="0" y="2399"/>
                    <a:pt x="0" y="2247"/>
                  </a:cubicBezTo>
                  <a:cubicBezTo>
                    <a:pt x="0" y="2129"/>
                    <a:pt x="67" y="2068"/>
                    <a:pt x="67" y="1955"/>
                  </a:cubicBezTo>
                  <a:cubicBezTo>
                    <a:pt x="67" y="1893"/>
                    <a:pt x="45" y="1860"/>
                    <a:pt x="45" y="1798"/>
                  </a:cubicBezTo>
                  <a:cubicBezTo>
                    <a:pt x="45" y="1686"/>
                    <a:pt x="107" y="1629"/>
                    <a:pt x="107" y="1517"/>
                  </a:cubicBezTo>
                  <a:cubicBezTo>
                    <a:pt x="107" y="1399"/>
                    <a:pt x="0" y="1337"/>
                    <a:pt x="34" y="1225"/>
                  </a:cubicBezTo>
                  <a:cubicBezTo>
                    <a:pt x="39" y="1208"/>
                    <a:pt x="45" y="1197"/>
                    <a:pt x="45" y="1186"/>
                  </a:cubicBezTo>
                  <a:cubicBezTo>
                    <a:pt x="62" y="1135"/>
                    <a:pt x="90" y="1101"/>
                    <a:pt x="140" y="1084"/>
                  </a:cubicBezTo>
                  <a:cubicBezTo>
                    <a:pt x="202" y="1062"/>
                    <a:pt x="253" y="1062"/>
                    <a:pt x="298" y="1017"/>
                  </a:cubicBezTo>
                  <a:cubicBezTo>
                    <a:pt x="331" y="983"/>
                    <a:pt x="320" y="950"/>
                    <a:pt x="331" y="905"/>
                  </a:cubicBezTo>
                  <a:cubicBezTo>
                    <a:pt x="337" y="888"/>
                    <a:pt x="359" y="888"/>
                    <a:pt x="359" y="871"/>
                  </a:cubicBezTo>
                  <a:cubicBezTo>
                    <a:pt x="359" y="804"/>
                    <a:pt x="337" y="764"/>
                    <a:pt x="337" y="697"/>
                  </a:cubicBezTo>
                  <a:cubicBezTo>
                    <a:pt x="337" y="573"/>
                    <a:pt x="348" y="472"/>
                    <a:pt x="444" y="399"/>
                  </a:cubicBezTo>
                  <a:cubicBezTo>
                    <a:pt x="534" y="332"/>
                    <a:pt x="646" y="304"/>
                    <a:pt x="646" y="19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1" name="Freeform 49"/>
            <p:cNvSpPr>
              <a:spLocks noChangeArrowheads="1"/>
            </p:cNvSpPr>
            <p:nvPr/>
          </p:nvSpPr>
          <p:spPr bwMode="auto">
            <a:xfrm>
              <a:off x="17517339" y="5475742"/>
              <a:ext cx="1622319" cy="1370012"/>
            </a:xfrm>
            <a:custGeom>
              <a:avLst/>
              <a:gdLst>
                <a:gd name="T0" fmla="*/ 4405 w 4507"/>
                <a:gd name="T1" fmla="*/ 2758 h 3804"/>
                <a:gd name="T2" fmla="*/ 4090 w 4507"/>
                <a:gd name="T3" fmla="*/ 2910 h 3804"/>
                <a:gd name="T4" fmla="*/ 3792 w 4507"/>
                <a:gd name="T5" fmla="*/ 2803 h 3804"/>
                <a:gd name="T6" fmla="*/ 3264 w 4507"/>
                <a:gd name="T7" fmla="*/ 3073 h 3804"/>
                <a:gd name="T8" fmla="*/ 3045 w 4507"/>
                <a:gd name="T9" fmla="*/ 3068 h 3804"/>
                <a:gd name="T10" fmla="*/ 2843 w 4507"/>
                <a:gd name="T11" fmla="*/ 3101 h 3804"/>
                <a:gd name="T12" fmla="*/ 2669 w 4507"/>
                <a:gd name="T13" fmla="*/ 3343 h 3804"/>
                <a:gd name="T14" fmla="*/ 2281 w 4507"/>
                <a:gd name="T15" fmla="*/ 3264 h 3804"/>
                <a:gd name="T16" fmla="*/ 1921 w 4507"/>
                <a:gd name="T17" fmla="*/ 3298 h 3804"/>
                <a:gd name="T18" fmla="*/ 1804 w 4507"/>
                <a:gd name="T19" fmla="*/ 3405 h 3804"/>
                <a:gd name="T20" fmla="*/ 1708 w 4507"/>
                <a:gd name="T21" fmla="*/ 3652 h 3804"/>
                <a:gd name="T22" fmla="*/ 1393 w 4507"/>
                <a:gd name="T23" fmla="*/ 3770 h 3804"/>
                <a:gd name="T24" fmla="*/ 1096 w 4507"/>
                <a:gd name="T25" fmla="*/ 3657 h 3804"/>
                <a:gd name="T26" fmla="*/ 837 w 4507"/>
                <a:gd name="T27" fmla="*/ 3528 h 3804"/>
                <a:gd name="T28" fmla="*/ 674 w 4507"/>
                <a:gd name="T29" fmla="*/ 3455 h 3804"/>
                <a:gd name="T30" fmla="*/ 568 w 4507"/>
                <a:gd name="T31" fmla="*/ 3466 h 3804"/>
                <a:gd name="T32" fmla="*/ 371 w 4507"/>
                <a:gd name="T33" fmla="*/ 3365 h 3804"/>
                <a:gd name="T34" fmla="*/ 551 w 4507"/>
                <a:gd name="T35" fmla="*/ 3034 h 3804"/>
                <a:gd name="T36" fmla="*/ 815 w 4507"/>
                <a:gd name="T37" fmla="*/ 2714 h 3804"/>
                <a:gd name="T38" fmla="*/ 888 w 4507"/>
                <a:gd name="T39" fmla="*/ 2444 h 3804"/>
                <a:gd name="T40" fmla="*/ 1006 w 4507"/>
                <a:gd name="T41" fmla="*/ 2186 h 3804"/>
                <a:gd name="T42" fmla="*/ 1197 w 4507"/>
                <a:gd name="T43" fmla="*/ 2236 h 3804"/>
                <a:gd name="T44" fmla="*/ 1337 w 4507"/>
                <a:gd name="T45" fmla="*/ 2169 h 3804"/>
                <a:gd name="T46" fmla="*/ 1208 w 4507"/>
                <a:gd name="T47" fmla="*/ 1916 h 3804"/>
                <a:gd name="T48" fmla="*/ 1180 w 4507"/>
                <a:gd name="T49" fmla="*/ 1759 h 3804"/>
                <a:gd name="T50" fmla="*/ 1028 w 4507"/>
                <a:gd name="T51" fmla="*/ 1663 h 3804"/>
                <a:gd name="T52" fmla="*/ 691 w 4507"/>
                <a:gd name="T53" fmla="*/ 1354 h 3804"/>
                <a:gd name="T54" fmla="*/ 798 w 4507"/>
                <a:gd name="T55" fmla="*/ 1169 h 3804"/>
                <a:gd name="T56" fmla="*/ 613 w 4507"/>
                <a:gd name="T57" fmla="*/ 1034 h 3804"/>
                <a:gd name="T58" fmla="*/ 506 w 4507"/>
                <a:gd name="T59" fmla="*/ 882 h 3804"/>
                <a:gd name="T60" fmla="*/ 101 w 4507"/>
                <a:gd name="T61" fmla="*/ 551 h 3804"/>
                <a:gd name="T62" fmla="*/ 0 w 4507"/>
                <a:gd name="T63" fmla="*/ 438 h 3804"/>
                <a:gd name="T64" fmla="*/ 242 w 4507"/>
                <a:gd name="T65" fmla="*/ 304 h 3804"/>
                <a:gd name="T66" fmla="*/ 517 w 4507"/>
                <a:gd name="T67" fmla="*/ 186 h 3804"/>
                <a:gd name="T68" fmla="*/ 759 w 4507"/>
                <a:gd name="T69" fmla="*/ 259 h 3804"/>
                <a:gd name="T70" fmla="*/ 1253 w 4507"/>
                <a:gd name="T71" fmla="*/ 259 h 3804"/>
                <a:gd name="T72" fmla="*/ 1528 w 4507"/>
                <a:gd name="T73" fmla="*/ 124 h 3804"/>
                <a:gd name="T74" fmla="*/ 1657 w 4507"/>
                <a:gd name="T75" fmla="*/ 0 h 3804"/>
                <a:gd name="T76" fmla="*/ 1815 w 4507"/>
                <a:gd name="T77" fmla="*/ 6 h 3804"/>
                <a:gd name="T78" fmla="*/ 2011 w 4507"/>
                <a:gd name="T79" fmla="*/ 225 h 3804"/>
                <a:gd name="T80" fmla="*/ 2360 w 4507"/>
                <a:gd name="T81" fmla="*/ 320 h 3804"/>
                <a:gd name="T82" fmla="*/ 2534 w 4507"/>
                <a:gd name="T83" fmla="*/ 489 h 3804"/>
                <a:gd name="T84" fmla="*/ 2511 w 4507"/>
                <a:gd name="T85" fmla="*/ 708 h 3804"/>
                <a:gd name="T86" fmla="*/ 2680 w 4507"/>
                <a:gd name="T87" fmla="*/ 967 h 3804"/>
                <a:gd name="T88" fmla="*/ 2506 w 4507"/>
                <a:gd name="T89" fmla="*/ 1247 h 3804"/>
                <a:gd name="T90" fmla="*/ 2545 w 4507"/>
                <a:gd name="T91" fmla="*/ 1450 h 3804"/>
                <a:gd name="T92" fmla="*/ 2680 w 4507"/>
                <a:gd name="T93" fmla="*/ 1568 h 3804"/>
                <a:gd name="T94" fmla="*/ 3000 w 4507"/>
                <a:gd name="T95" fmla="*/ 1697 h 3804"/>
                <a:gd name="T96" fmla="*/ 3214 w 4507"/>
                <a:gd name="T97" fmla="*/ 1708 h 3804"/>
                <a:gd name="T98" fmla="*/ 3287 w 4507"/>
                <a:gd name="T99" fmla="*/ 1764 h 3804"/>
                <a:gd name="T100" fmla="*/ 3506 w 4507"/>
                <a:gd name="T101" fmla="*/ 1938 h 3804"/>
                <a:gd name="T102" fmla="*/ 3629 w 4507"/>
                <a:gd name="T103" fmla="*/ 2141 h 3804"/>
                <a:gd name="T104" fmla="*/ 4056 w 4507"/>
                <a:gd name="T105" fmla="*/ 2174 h 3804"/>
                <a:gd name="T106" fmla="*/ 3933 w 4507"/>
                <a:gd name="T107" fmla="*/ 2236 h 3804"/>
                <a:gd name="T108" fmla="*/ 3989 w 4507"/>
                <a:gd name="T109" fmla="*/ 2455 h 3804"/>
                <a:gd name="T110" fmla="*/ 4506 w 4507"/>
                <a:gd name="T111" fmla="*/ 2702 h 3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507" h="3804">
                  <a:moveTo>
                    <a:pt x="4506" y="2702"/>
                  </a:moveTo>
                  <a:lnTo>
                    <a:pt x="4506" y="2702"/>
                  </a:lnTo>
                  <a:cubicBezTo>
                    <a:pt x="4478" y="2742"/>
                    <a:pt x="4450" y="2758"/>
                    <a:pt x="4405" y="2758"/>
                  </a:cubicBezTo>
                  <a:cubicBezTo>
                    <a:pt x="4371" y="2758"/>
                    <a:pt x="4360" y="2742"/>
                    <a:pt x="4326" y="2742"/>
                  </a:cubicBezTo>
                  <a:cubicBezTo>
                    <a:pt x="4287" y="2742"/>
                    <a:pt x="4275" y="2787"/>
                    <a:pt x="4247" y="2815"/>
                  </a:cubicBezTo>
                  <a:cubicBezTo>
                    <a:pt x="4202" y="2871"/>
                    <a:pt x="4163" y="2910"/>
                    <a:pt x="4090" y="2910"/>
                  </a:cubicBezTo>
                  <a:cubicBezTo>
                    <a:pt x="4045" y="2910"/>
                    <a:pt x="4023" y="2882"/>
                    <a:pt x="3978" y="2854"/>
                  </a:cubicBezTo>
                  <a:cubicBezTo>
                    <a:pt x="3944" y="2837"/>
                    <a:pt x="3922" y="2843"/>
                    <a:pt x="3888" y="2826"/>
                  </a:cubicBezTo>
                  <a:cubicBezTo>
                    <a:pt x="3849" y="2815"/>
                    <a:pt x="3826" y="2803"/>
                    <a:pt x="3792" y="2803"/>
                  </a:cubicBezTo>
                  <a:cubicBezTo>
                    <a:pt x="3742" y="2803"/>
                    <a:pt x="3725" y="2832"/>
                    <a:pt x="3680" y="2848"/>
                  </a:cubicBezTo>
                  <a:cubicBezTo>
                    <a:pt x="3573" y="2905"/>
                    <a:pt x="3506" y="2938"/>
                    <a:pt x="3405" y="3000"/>
                  </a:cubicBezTo>
                  <a:cubicBezTo>
                    <a:pt x="3354" y="3034"/>
                    <a:pt x="3326" y="3073"/>
                    <a:pt x="3264" y="3073"/>
                  </a:cubicBezTo>
                  <a:cubicBezTo>
                    <a:pt x="3219" y="3073"/>
                    <a:pt x="3219" y="3073"/>
                    <a:pt x="3219" y="3073"/>
                  </a:cubicBezTo>
                  <a:cubicBezTo>
                    <a:pt x="3202" y="3073"/>
                    <a:pt x="3191" y="3068"/>
                    <a:pt x="3174" y="3068"/>
                  </a:cubicBezTo>
                  <a:cubicBezTo>
                    <a:pt x="3045" y="3068"/>
                    <a:pt x="3045" y="3068"/>
                    <a:pt x="3045" y="3068"/>
                  </a:cubicBezTo>
                  <a:cubicBezTo>
                    <a:pt x="3034" y="3068"/>
                    <a:pt x="3023" y="3068"/>
                    <a:pt x="3011" y="3073"/>
                  </a:cubicBezTo>
                  <a:cubicBezTo>
                    <a:pt x="2961" y="3090"/>
                    <a:pt x="2938" y="3101"/>
                    <a:pt x="2888" y="3101"/>
                  </a:cubicBezTo>
                  <a:cubicBezTo>
                    <a:pt x="2871" y="3101"/>
                    <a:pt x="2860" y="3101"/>
                    <a:pt x="2843" y="3101"/>
                  </a:cubicBezTo>
                  <a:cubicBezTo>
                    <a:pt x="2809" y="3101"/>
                    <a:pt x="2798" y="3129"/>
                    <a:pt x="2775" y="3152"/>
                  </a:cubicBezTo>
                  <a:cubicBezTo>
                    <a:pt x="2742" y="3197"/>
                    <a:pt x="2708" y="3219"/>
                    <a:pt x="2697" y="3275"/>
                  </a:cubicBezTo>
                  <a:cubicBezTo>
                    <a:pt x="2686" y="3304"/>
                    <a:pt x="2697" y="3326"/>
                    <a:pt x="2669" y="3343"/>
                  </a:cubicBezTo>
                  <a:cubicBezTo>
                    <a:pt x="2624" y="3371"/>
                    <a:pt x="2590" y="3371"/>
                    <a:pt x="2534" y="3371"/>
                  </a:cubicBezTo>
                  <a:cubicBezTo>
                    <a:pt x="2494" y="3371"/>
                    <a:pt x="2478" y="3343"/>
                    <a:pt x="2438" y="3332"/>
                  </a:cubicBezTo>
                  <a:cubicBezTo>
                    <a:pt x="2377" y="3315"/>
                    <a:pt x="2337" y="3304"/>
                    <a:pt x="2281" y="3264"/>
                  </a:cubicBezTo>
                  <a:cubicBezTo>
                    <a:pt x="2242" y="3236"/>
                    <a:pt x="2225" y="3191"/>
                    <a:pt x="2174" y="3191"/>
                  </a:cubicBezTo>
                  <a:cubicBezTo>
                    <a:pt x="2090" y="3191"/>
                    <a:pt x="2079" y="3309"/>
                    <a:pt x="1994" y="3309"/>
                  </a:cubicBezTo>
                  <a:cubicBezTo>
                    <a:pt x="1966" y="3309"/>
                    <a:pt x="1950" y="3309"/>
                    <a:pt x="1921" y="3298"/>
                  </a:cubicBezTo>
                  <a:cubicBezTo>
                    <a:pt x="1905" y="3292"/>
                    <a:pt x="1893" y="3275"/>
                    <a:pt x="1871" y="3275"/>
                  </a:cubicBezTo>
                  <a:cubicBezTo>
                    <a:pt x="1826" y="3275"/>
                    <a:pt x="1804" y="3320"/>
                    <a:pt x="1804" y="3365"/>
                  </a:cubicBezTo>
                  <a:cubicBezTo>
                    <a:pt x="1804" y="3405"/>
                    <a:pt x="1804" y="3405"/>
                    <a:pt x="1804" y="3405"/>
                  </a:cubicBezTo>
                  <a:cubicBezTo>
                    <a:pt x="1792" y="3450"/>
                    <a:pt x="1792" y="3450"/>
                    <a:pt x="1792" y="3450"/>
                  </a:cubicBezTo>
                  <a:cubicBezTo>
                    <a:pt x="1804" y="3500"/>
                    <a:pt x="1849" y="3511"/>
                    <a:pt x="1871" y="3556"/>
                  </a:cubicBezTo>
                  <a:cubicBezTo>
                    <a:pt x="1815" y="3601"/>
                    <a:pt x="1781" y="3652"/>
                    <a:pt x="1708" y="3652"/>
                  </a:cubicBezTo>
                  <a:cubicBezTo>
                    <a:pt x="1669" y="3652"/>
                    <a:pt x="1652" y="3641"/>
                    <a:pt x="1612" y="3641"/>
                  </a:cubicBezTo>
                  <a:cubicBezTo>
                    <a:pt x="1579" y="3641"/>
                    <a:pt x="1568" y="3663"/>
                    <a:pt x="1545" y="3674"/>
                  </a:cubicBezTo>
                  <a:cubicBezTo>
                    <a:pt x="1478" y="3702"/>
                    <a:pt x="1455" y="3742"/>
                    <a:pt x="1393" y="3770"/>
                  </a:cubicBezTo>
                  <a:cubicBezTo>
                    <a:pt x="1371" y="3781"/>
                    <a:pt x="1360" y="3803"/>
                    <a:pt x="1337" y="3803"/>
                  </a:cubicBezTo>
                  <a:cubicBezTo>
                    <a:pt x="1320" y="3803"/>
                    <a:pt x="1309" y="3798"/>
                    <a:pt x="1292" y="3792"/>
                  </a:cubicBezTo>
                  <a:cubicBezTo>
                    <a:pt x="1202" y="3770"/>
                    <a:pt x="1152" y="3730"/>
                    <a:pt x="1096" y="3657"/>
                  </a:cubicBezTo>
                  <a:cubicBezTo>
                    <a:pt x="1073" y="3635"/>
                    <a:pt x="1073" y="3607"/>
                    <a:pt x="1045" y="3584"/>
                  </a:cubicBezTo>
                  <a:cubicBezTo>
                    <a:pt x="1023" y="3573"/>
                    <a:pt x="1006" y="3584"/>
                    <a:pt x="978" y="3579"/>
                  </a:cubicBezTo>
                  <a:cubicBezTo>
                    <a:pt x="921" y="3562"/>
                    <a:pt x="893" y="3528"/>
                    <a:pt x="837" y="3528"/>
                  </a:cubicBezTo>
                  <a:cubicBezTo>
                    <a:pt x="775" y="3528"/>
                    <a:pt x="775" y="3528"/>
                    <a:pt x="775" y="3528"/>
                  </a:cubicBezTo>
                  <a:cubicBezTo>
                    <a:pt x="730" y="3528"/>
                    <a:pt x="691" y="3500"/>
                    <a:pt x="686" y="3455"/>
                  </a:cubicBezTo>
                  <a:cubicBezTo>
                    <a:pt x="674" y="3455"/>
                    <a:pt x="674" y="3455"/>
                    <a:pt x="674" y="3455"/>
                  </a:cubicBezTo>
                  <a:cubicBezTo>
                    <a:pt x="601" y="3472"/>
                    <a:pt x="601" y="3472"/>
                    <a:pt x="601" y="3472"/>
                  </a:cubicBezTo>
                  <a:cubicBezTo>
                    <a:pt x="568" y="3466"/>
                    <a:pt x="568" y="3466"/>
                    <a:pt x="568" y="3466"/>
                  </a:cubicBezTo>
                  <a:lnTo>
                    <a:pt x="568" y="3466"/>
                  </a:lnTo>
                  <a:cubicBezTo>
                    <a:pt x="539" y="3421"/>
                    <a:pt x="506" y="3393"/>
                    <a:pt x="449" y="3393"/>
                  </a:cubicBezTo>
                  <a:cubicBezTo>
                    <a:pt x="399" y="3393"/>
                    <a:pt x="399" y="3393"/>
                    <a:pt x="399" y="3393"/>
                  </a:cubicBezTo>
                  <a:cubicBezTo>
                    <a:pt x="382" y="3393"/>
                    <a:pt x="382" y="3377"/>
                    <a:pt x="371" y="3365"/>
                  </a:cubicBezTo>
                  <a:cubicBezTo>
                    <a:pt x="393" y="3320"/>
                    <a:pt x="371" y="3281"/>
                    <a:pt x="405" y="3242"/>
                  </a:cubicBezTo>
                  <a:cubicBezTo>
                    <a:pt x="421" y="3225"/>
                    <a:pt x="449" y="3230"/>
                    <a:pt x="466" y="3208"/>
                  </a:cubicBezTo>
                  <a:cubicBezTo>
                    <a:pt x="511" y="3152"/>
                    <a:pt x="523" y="3101"/>
                    <a:pt x="551" y="3034"/>
                  </a:cubicBezTo>
                  <a:cubicBezTo>
                    <a:pt x="573" y="2983"/>
                    <a:pt x="624" y="2989"/>
                    <a:pt x="657" y="2944"/>
                  </a:cubicBezTo>
                  <a:cubicBezTo>
                    <a:pt x="691" y="2905"/>
                    <a:pt x="680" y="2865"/>
                    <a:pt x="714" y="2826"/>
                  </a:cubicBezTo>
                  <a:cubicBezTo>
                    <a:pt x="753" y="2781"/>
                    <a:pt x="815" y="2770"/>
                    <a:pt x="815" y="2714"/>
                  </a:cubicBezTo>
                  <a:cubicBezTo>
                    <a:pt x="815" y="2674"/>
                    <a:pt x="837" y="2652"/>
                    <a:pt x="837" y="2613"/>
                  </a:cubicBezTo>
                  <a:cubicBezTo>
                    <a:pt x="837" y="2596"/>
                    <a:pt x="843" y="2584"/>
                    <a:pt x="854" y="2573"/>
                  </a:cubicBezTo>
                  <a:cubicBezTo>
                    <a:pt x="876" y="2528"/>
                    <a:pt x="888" y="2495"/>
                    <a:pt x="888" y="2444"/>
                  </a:cubicBezTo>
                  <a:cubicBezTo>
                    <a:pt x="888" y="2376"/>
                    <a:pt x="843" y="2348"/>
                    <a:pt x="843" y="2281"/>
                  </a:cubicBezTo>
                  <a:cubicBezTo>
                    <a:pt x="843" y="2247"/>
                    <a:pt x="882" y="2236"/>
                    <a:pt x="916" y="2219"/>
                  </a:cubicBezTo>
                  <a:cubicBezTo>
                    <a:pt x="950" y="2208"/>
                    <a:pt x="966" y="2186"/>
                    <a:pt x="1006" y="2186"/>
                  </a:cubicBezTo>
                  <a:cubicBezTo>
                    <a:pt x="1051" y="2186"/>
                    <a:pt x="1073" y="2219"/>
                    <a:pt x="1113" y="2219"/>
                  </a:cubicBezTo>
                  <a:cubicBezTo>
                    <a:pt x="1141" y="2219"/>
                    <a:pt x="1152" y="2208"/>
                    <a:pt x="1174" y="2208"/>
                  </a:cubicBezTo>
                  <a:cubicBezTo>
                    <a:pt x="1185" y="2208"/>
                    <a:pt x="1185" y="2225"/>
                    <a:pt x="1197" y="2236"/>
                  </a:cubicBezTo>
                  <a:cubicBezTo>
                    <a:pt x="1225" y="2270"/>
                    <a:pt x="1242" y="2303"/>
                    <a:pt x="1287" y="2303"/>
                  </a:cubicBezTo>
                  <a:cubicBezTo>
                    <a:pt x="1309" y="2303"/>
                    <a:pt x="1309" y="2270"/>
                    <a:pt x="1320" y="2247"/>
                  </a:cubicBezTo>
                  <a:cubicBezTo>
                    <a:pt x="1332" y="2219"/>
                    <a:pt x="1332" y="2202"/>
                    <a:pt x="1337" y="2169"/>
                  </a:cubicBezTo>
                  <a:cubicBezTo>
                    <a:pt x="1343" y="2107"/>
                    <a:pt x="1382" y="2079"/>
                    <a:pt x="1382" y="2017"/>
                  </a:cubicBezTo>
                  <a:cubicBezTo>
                    <a:pt x="1382" y="1972"/>
                    <a:pt x="1315" y="2006"/>
                    <a:pt x="1275" y="1978"/>
                  </a:cubicBezTo>
                  <a:cubicBezTo>
                    <a:pt x="1247" y="1961"/>
                    <a:pt x="1230" y="1944"/>
                    <a:pt x="1208" y="1916"/>
                  </a:cubicBezTo>
                  <a:cubicBezTo>
                    <a:pt x="1191" y="1905"/>
                    <a:pt x="1174" y="1893"/>
                    <a:pt x="1174" y="1877"/>
                  </a:cubicBezTo>
                  <a:cubicBezTo>
                    <a:pt x="1174" y="1798"/>
                    <a:pt x="1174" y="1798"/>
                    <a:pt x="1174" y="1798"/>
                  </a:cubicBezTo>
                  <a:cubicBezTo>
                    <a:pt x="1174" y="1781"/>
                    <a:pt x="1180" y="1776"/>
                    <a:pt x="1180" y="1759"/>
                  </a:cubicBezTo>
                  <a:cubicBezTo>
                    <a:pt x="1174" y="1736"/>
                    <a:pt x="1141" y="1742"/>
                    <a:pt x="1129" y="1719"/>
                  </a:cubicBezTo>
                  <a:cubicBezTo>
                    <a:pt x="1118" y="1702"/>
                    <a:pt x="1124" y="1680"/>
                    <a:pt x="1101" y="1669"/>
                  </a:cubicBezTo>
                  <a:cubicBezTo>
                    <a:pt x="1079" y="1657"/>
                    <a:pt x="1056" y="1674"/>
                    <a:pt x="1028" y="1663"/>
                  </a:cubicBezTo>
                  <a:cubicBezTo>
                    <a:pt x="972" y="1646"/>
                    <a:pt x="950" y="1612"/>
                    <a:pt x="893" y="1590"/>
                  </a:cubicBezTo>
                  <a:cubicBezTo>
                    <a:pt x="832" y="1568"/>
                    <a:pt x="781" y="1568"/>
                    <a:pt x="742" y="1511"/>
                  </a:cubicBezTo>
                  <a:cubicBezTo>
                    <a:pt x="708" y="1455"/>
                    <a:pt x="714" y="1416"/>
                    <a:pt x="691" y="1354"/>
                  </a:cubicBezTo>
                  <a:cubicBezTo>
                    <a:pt x="686" y="1332"/>
                    <a:pt x="663" y="1320"/>
                    <a:pt x="663" y="1298"/>
                  </a:cubicBezTo>
                  <a:cubicBezTo>
                    <a:pt x="663" y="1270"/>
                    <a:pt x="697" y="1281"/>
                    <a:pt x="719" y="1264"/>
                  </a:cubicBezTo>
                  <a:cubicBezTo>
                    <a:pt x="759" y="1242"/>
                    <a:pt x="798" y="1219"/>
                    <a:pt x="798" y="1169"/>
                  </a:cubicBezTo>
                  <a:cubicBezTo>
                    <a:pt x="798" y="1135"/>
                    <a:pt x="764" y="1118"/>
                    <a:pt x="742" y="1090"/>
                  </a:cubicBezTo>
                  <a:cubicBezTo>
                    <a:pt x="714" y="1068"/>
                    <a:pt x="702" y="1045"/>
                    <a:pt x="686" y="1017"/>
                  </a:cubicBezTo>
                  <a:cubicBezTo>
                    <a:pt x="663" y="1028"/>
                    <a:pt x="646" y="1034"/>
                    <a:pt x="613" y="1034"/>
                  </a:cubicBezTo>
                  <a:cubicBezTo>
                    <a:pt x="584" y="1034"/>
                    <a:pt x="562" y="1023"/>
                    <a:pt x="551" y="995"/>
                  </a:cubicBezTo>
                  <a:cubicBezTo>
                    <a:pt x="534" y="955"/>
                    <a:pt x="523" y="927"/>
                    <a:pt x="523" y="882"/>
                  </a:cubicBezTo>
                  <a:cubicBezTo>
                    <a:pt x="506" y="882"/>
                    <a:pt x="506" y="882"/>
                    <a:pt x="506" y="882"/>
                  </a:cubicBezTo>
                  <a:cubicBezTo>
                    <a:pt x="343" y="927"/>
                    <a:pt x="343" y="927"/>
                    <a:pt x="343" y="927"/>
                  </a:cubicBezTo>
                  <a:cubicBezTo>
                    <a:pt x="259" y="848"/>
                    <a:pt x="281" y="747"/>
                    <a:pt x="191" y="674"/>
                  </a:cubicBezTo>
                  <a:cubicBezTo>
                    <a:pt x="146" y="635"/>
                    <a:pt x="135" y="596"/>
                    <a:pt x="101" y="551"/>
                  </a:cubicBezTo>
                  <a:cubicBezTo>
                    <a:pt x="79" y="517"/>
                    <a:pt x="39" y="523"/>
                    <a:pt x="17" y="495"/>
                  </a:cubicBezTo>
                  <a:cubicBezTo>
                    <a:pt x="6" y="478"/>
                    <a:pt x="6" y="461"/>
                    <a:pt x="0" y="438"/>
                  </a:cubicBezTo>
                  <a:lnTo>
                    <a:pt x="0" y="438"/>
                  </a:lnTo>
                  <a:cubicBezTo>
                    <a:pt x="23" y="427"/>
                    <a:pt x="28" y="410"/>
                    <a:pt x="51" y="399"/>
                  </a:cubicBezTo>
                  <a:cubicBezTo>
                    <a:pt x="67" y="393"/>
                    <a:pt x="90" y="399"/>
                    <a:pt x="107" y="388"/>
                  </a:cubicBezTo>
                  <a:cubicBezTo>
                    <a:pt x="157" y="349"/>
                    <a:pt x="191" y="337"/>
                    <a:pt x="242" y="304"/>
                  </a:cubicBezTo>
                  <a:cubicBezTo>
                    <a:pt x="264" y="292"/>
                    <a:pt x="270" y="276"/>
                    <a:pt x="292" y="264"/>
                  </a:cubicBezTo>
                  <a:cubicBezTo>
                    <a:pt x="376" y="231"/>
                    <a:pt x="444" y="236"/>
                    <a:pt x="517" y="186"/>
                  </a:cubicBezTo>
                  <a:lnTo>
                    <a:pt x="517" y="186"/>
                  </a:lnTo>
                  <a:cubicBezTo>
                    <a:pt x="517" y="186"/>
                    <a:pt x="517" y="186"/>
                    <a:pt x="517" y="191"/>
                  </a:cubicBezTo>
                  <a:cubicBezTo>
                    <a:pt x="562" y="231"/>
                    <a:pt x="584" y="276"/>
                    <a:pt x="641" y="276"/>
                  </a:cubicBezTo>
                  <a:cubicBezTo>
                    <a:pt x="686" y="276"/>
                    <a:pt x="714" y="259"/>
                    <a:pt x="759" y="259"/>
                  </a:cubicBezTo>
                  <a:cubicBezTo>
                    <a:pt x="848" y="259"/>
                    <a:pt x="893" y="315"/>
                    <a:pt x="983" y="315"/>
                  </a:cubicBezTo>
                  <a:cubicBezTo>
                    <a:pt x="1056" y="315"/>
                    <a:pt x="1090" y="242"/>
                    <a:pt x="1169" y="242"/>
                  </a:cubicBezTo>
                  <a:cubicBezTo>
                    <a:pt x="1202" y="242"/>
                    <a:pt x="1219" y="259"/>
                    <a:pt x="1253" y="259"/>
                  </a:cubicBezTo>
                  <a:cubicBezTo>
                    <a:pt x="1292" y="259"/>
                    <a:pt x="1315" y="253"/>
                    <a:pt x="1348" y="253"/>
                  </a:cubicBezTo>
                  <a:cubicBezTo>
                    <a:pt x="1410" y="247"/>
                    <a:pt x="1472" y="236"/>
                    <a:pt x="1489" y="180"/>
                  </a:cubicBezTo>
                  <a:cubicBezTo>
                    <a:pt x="1500" y="158"/>
                    <a:pt x="1500" y="135"/>
                    <a:pt x="1528" y="124"/>
                  </a:cubicBezTo>
                  <a:cubicBezTo>
                    <a:pt x="1545" y="118"/>
                    <a:pt x="1556" y="124"/>
                    <a:pt x="1573" y="113"/>
                  </a:cubicBezTo>
                  <a:cubicBezTo>
                    <a:pt x="1607" y="90"/>
                    <a:pt x="1607" y="62"/>
                    <a:pt x="1635" y="34"/>
                  </a:cubicBezTo>
                  <a:cubicBezTo>
                    <a:pt x="1641" y="23"/>
                    <a:pt x="1641" y="0"/>
                    <a:pt x="1657" y="0"/>
                  </a:cubicBezTo>
                  <a:cubicBezTo>
                    <a:pt x="1680" y="0"/>
                    <a:pt x="1691" y="17"/>
                    <a:pt x="1714" y="17"/>
                  </a:cubicBezTo>
                  <a:cubicBezTo>
                    <a:pt x="1753" y="17"/>
                    <a:pt x="1753" y="17"/>
                    <a:pt x="1753" y="17"/>
                  </a:cubicBezTo>
                  <a:cubicBezTo>
                    <a:pt x="1781" y="17"/>
                    <a:pt x="1798" y="11"/>
                    <a:pt x="1815" y="6"/>
                  </a:cubicBezTo>
                  <a:lnTo>
                    <a:pt x="1815" y="6"/>
                  </a:lnTo>
                  <a:cubicBezTo>
                    <a:pt x="1820" y="62"/>
                    <a:pt x="1854" y="90"/>
                    <a:pt x="1893" y="129"/>
                  </a:cubicBezTo>
                  <a:cubicBezTo>
                    <a:pt x="1933" y="174"/>
                    <a:pt x="1961" y="203"/>
                    <a:pt x="2011" y="225"/>
                  </a:cubicBezTo>
                  <a:cubicBezTo>
                    <a:pt x="2118" y="281"/>
                    <a:pt x="2180" y="320"/>
                    <a:pt x="2298" y="320"/>
                  </a:cubicBezTo>
                  <a:cubicBezTo>
                    <a:pt x="2360" y="320"/>
                    <a:pt x="2360" y="320"/>
                    <a:pt x="2360" y="320"/>
                  </a:cubicBezTo>
                  <a:lnTo>
                    <a:pt x="2360" y="320"/>
                  </a:lnTo>
                  <a:cubicBezTo>
                    <a:pt x="2377" y="354"/>
                    <a:pt x="2371" y="377"/>
                    <a:pt x="2382" y="410"/>
                  </a:cubicBezTo>
                  <a:cubicBezTo>
                    <a:pt x="2393" y="444"/>
                    <a:pt x="2433" y="433"/>
                    <a:pt x="2461" y="450"/>
                  </a:cubicBezTo>
                  <a:cubicBezTo>
                    <a:pt x="2489" y="466"/>
                    <a:pt x="2506" y="478"/>
                    <a:pt x="2534" y="489"/>
                  </a:cubicBezTo>
                  <a:cubicBezTo>
                    <a:pt x="2556" y="506"/>
                    <a:pt x="2596" y="506"/>
                    <a:pt x="2596" y="540"/>
                  </a:cubicBezTo>
                  <a:cubicBezTo>
                    <a:pt x="2596" y="573"/>
                    <a:pt x="2596" y="601"/>
                    <a:pt x="2568" y="629"/>
                  </a:cubicBezTo>
                  <a:cubicBezTo>
                    <a:pt x="2545" y="658"/>
                    <a:pt x="2511" y="669"/>
                    <a:pt x="2511" y="708"/>
                  </a:cubicBezTo>
                  <a:cubicBezTo>
                    <a:pt x="2511" y="719"/>
                    <a:pt x="2528" y="725"/>
                    <a:pt x="2534" y="742"/>
                  </a:cubicBezTo>
                  <a:cubicBezTo>
                    <a:pt x="2556" y="775"/>
                    <a:pt x="2568" y="792"/>
                    <a:pt x="2596" y="826"/>
                  </a:cubicBezTo>
                  <a:cubicBezTo>
                    <a:pt x="2635" y="877"/>
                    <a:pt x="2646" y="910"/>
                    <a:pt x="2680" y="967"/>
                  </a:cubicBezTo>
                  <a:cubicBezTo>
                    <a:pt x="2697" y="1000"/>
                    <a:pt x="2719" y="1017"/>
                    <a:pt x="2719" y="1051"/>
                  </a:cubicBezTo>
                  <a:cubicBezTo>
                    <a:pt x="2719" y="1107"/>
                    <a:pt x="2652" y="1107"/>
                    <a:pt x="2613" y="1146"/>
                  </a:cubicBezTo>
                  <a:cubicBezTo>
                    <a:pt x="2573" y="1191"/>
                    <a:pt x="2556" y="1219"/>
                    <a:pt x="2506" y="1247"/>
                  </a:cubicBezTo>
                  <a:cubicBezTo>
                    <a:pt x="2478" y="1264"/>
                    <a:pt x="2444" y="1270"/>
                    <a:pt x="2444" y="1304"/>
                  </a:cubicBezTo>
                  <a:cubicBezTo>
                    <a:pt x="2444" y="1309"/>
                    <a:pt x="2438" y="1315"/>
                    <a:pt x="2438" y="1320"/>
                  </a:cubicBezTo>
                  <a:cubicBezTo>
                    <a:pt x="2455" y="1388"/>
                    <a:pt x="2500" y="1399"/>
                    <a:pt x="2545" y="1450"/>
                  </a:cubicBezTo>
                  <a:cubicBezTo>
                    <a:pt x="2562" y="1472"/>
                    <a:pt x="2573" y="1478"/>
                    <a:pt x="2596" y="1500"/>
                  </a:cubicBezTo>
                  <a:cubicBezTo>
                    <a:pt x="2618" y="1528"/>
                    <a:pt x="2624" y="1562"/>
                    <a:pt x="2657" y="1573"/>
                  </a:cubicBezTo>
                  <a:cubicBezTo>
                    <a:pt x="2680" y="1568"/>
                    <a:pt x="2680" y="1568"/>
                    <a:pt x="2680" y="1568"/>
                  </a:cubicBezTo>
                  <a:cubicBezTo>
                    <a:pt x="2719" y="1579"/>
                    <a:pt x="2725" y="1607"/>
                    <a:pt x="2759" y="1624"/>
                  </a:cubicBezTo>
                  <a:cubicBezTo>
                    <a:pt x="2798" y="1646"/>
                    <a:pt x="2832" y="1646"/>
                    <a:pt x="2871" y="1663"/>
                  </a:cubicBezTo>
                  <a:cubicBezTo>
                    <a:pt x="2921" y="1686"/>
                    <a:pt x="2950" y="1697"/>
                    <a:pt x="3000" y="1697"/>
                  </a:cubicBezTo>
                  <a:cubicBezTo>
                    <a:pt x="3034" y="1697"/>
                    <a:pt x="3051" y="1674"/>
                    <a:pt x="3079" y="1674"/>
                  </a:cubicBezTo>
                  <a:cubicBezTo>
                    <a:pt x="3096" y="1674"/>
                    <a:pt x="3101" y="1686"/>
                    <a:pt x="3118" y="1686"/>
                  </a:cubicBezTo>
                  <a:cubicBezTo>
                    <a:pt x="3157" y="1691"/>
                    <a:pt x="3180" y="1691"/>
                    <a:pt x="3214" y="1708"/>
                  </a:cubicBezTo>
                  <a:cubicBezTo>
                    <a:pt x="3230" y="1714"/>
                    <a:pt x="3230" y="1731"/>
                    <a:pt x="3236" y="1747"/>
                  </a:cubicBezTo>
                  <a:cubicBezTo>
                    <a:pt x="3242" y="1764"/>
                    <a:pt x="3258" y="1764"/>
                    <a:pt x="3270" y="1764"/>
                  </a:cubicBezTo>
                  <a:cubicBezTo>
                    <a:pt x="3281" y="1764"/>
                    <a:pt x="3281" y="1764"/>
                    <a:pt x="3287" y="1764"/>
                  </a:cubicBezTo>
                  <a:cubicBezTo>
                    <a:pt x="3287" y="1792"/>
                    <a:pt x="3332" y="1787"/>
                    <a:pt x="3354" y="1804"/>
                  </a:cubicBezTo>
                  <a:cubicBezTo>
                    <a:pt x="3388" y="1820"/>
                    <a:pt x="3393" y="1848"/>
                    <a:pt x="3416" y="1882"/>
                  </a:cubicBezTo>
                  <a:cubicBezTo>
                    <a:pt x="3438" y="1916"/>
                    <a:pt x="3472" y="1916"/>
                    <a:pt x="3506" y="1938"/>
                  </a:cubicBezTo>
                  <a:cubicBezTo>
                    <a:pt x="3534" y="1961"/>
                    <a:pt x="3545" y="1983"/>
                    <a:pt x="3556" y="2017"/>
                  </a:cubicBezTo>
                  <a:cubicBezTo>
                    <a:pt x="3562" y="2045"/>
                    <a:pt x="3573" y="2056"/>
                    <a:pt x="3590" y="2084"/>
                  </a:cubicBezTo>
                  <a:cubicBezTo>
                    <a:pt x="3601" y="2107"/>
                    <a:pt x="3601" y="2135"/>
                    <a:pt x="3629" y="2141"/>
                  </a:cubicBezTo>
                  <a:cubicBezTo>
                    <a:pt x="3663" y="2152"/>
                    <a:pt x="3685" y="2141"/>
                    <a:pt x="3725" y="2146"/>
                  </a:cubicBezTo>
                  <a:cubicBezTo>
                    <a:pt x="3775" y="2152"/>
                    <a:pt x="3804" y="2174"/>
                    <a:pt x="3854" y="2174"/>
                  </a:cubicBezTo>
                  <a:cubicBezTo>
                    <a:pt x="4056" y="2174"/>
                    <a:pt x="4056" y="2174"/>
                    <a:pt x="4056" y="2174"/>
                  </a:cubicBezTo>
                  <a:cubicBezTo>
                    <a:pt x="4067" y="2174"/>
                    <a:pt x="4073" y="2174"/>
                    <a:pt x="4079" y="2180"/>
                  </a:cubicBezTo>
                  <a:cubicBezTo>
                    <a:pt x="4056" y="2219"/>
                    <a:pt x="4006" y="2186"/>
                    <a:pt x="3966" y="2202"/>
                  </a:cubicBezTo>
                  <a:cubicBezTo>
                    <a:pt x="3950" y="2208"/>
                    <a:pt x="3944" y="2225"/>
                    <a:pt x="3933" y="2236"/>
                  </a:cubicBezTo>
                  <a:cubicBezTo>
                    <a:pt x="3905" y="2264"/>
                    <a:pt x="3888" y="2275"/>
                    <a:pt x="3860" y="2298"/>
                  </a:cubicBezTo>
                  <a:cubicBezTo>
                    <a:pt x="3893" y="2337"/>
                    <a:pt x="3905" y="2365"/>
                    <a:pt x="3938" y="2399"/>
                  </a:cubicBezTo>
                  <a:cubicBezTo>
                    <a:pt x="3961" y="2421"/>
                    <a:pt x="3961" y="2450"/>
                    <a:pt x="3989" y="2455"/>
                  </a:cubicBezTo>
                  <a:cubicBezTo>
                    <a:pt x="4051" y="2483"/>
                    <a:pt x="4101" y="2466"/>
                    <a:pt x="4163" y="2506"/>
                  </a:cubicBezTo>
                  <a:cubicBezTo>
                    <a:pt x="4247" y="2551"/>
                    <a:pt x="4270" y="2607"/>
                    <a:pt x="4360" y="2641"/>
                  </a:cubicBezTo>
                  <a:cubicBezTo>
                    <a:pt x="4416" y="2663"/>
                    <a:pt x="4461" y="2657"/>
                    <a:pt x="4506" y="2702"/>
                  </a:cubicBez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2" name="Freeform 50"/>
            <p:cNvSpPr>
              <a:spLocks noChangeArrowheads="1"/>
            </p:cNvSpPr>
            <p:nvPr/>
          </p:nvSpPr>
          <p:spPr bwMode="auto">
            <a:xfrm>
              <a:off x="16337903" y="5594804"/>
              <a:ext cx="1677878" cy="1263650"/>
            </a:xfrm>
            <a:custGeom>
              <a:avLst/>
              <a:gdLst>
                <a:gd name="T0" fmla="*/ 3381 w 4663"/>
                <a:gd name="T1" fmla="*/ 219 h 3512"/>
                <a:gd name="T2" fmla="*/ 3803 w 4663"/>
                <a:gd name="T3" fmla="*/ 550 h 3512"/>
                <a:gd name="T4" fmla="*/ 4022 w 4663"/>
                <a:gd name="T5" fmla="*/ 758 h 3512"/>
                <a:gd name="T6" fmla="*/ 3971 w 4663"/>
                <a:gd name="T7" fmla="*/ 1022 h 3512"/>
                <a:gd name="T8" fmla="*/ 4381 w 4663"/>
                <a:gd name="T9" fmla="*/ 1337 h 3512"/>
                <a:gd name="T10" fmla="*/ 4454 w 4663"/>
                <a:gd name="T11" fmla="*/ 1545 h 3512"/>
                <a:gd name="T12" fmla="*/ 4617 w 4663"/>
                <a:gd name="T13" fmla="*/ 1837 h 3512"/>
                <a:gd name="T14" fmla="*/ 4454 w 4663"/>
                <a:gd name="T15" fmla="*/ 1876 h 3512"/>
                <a:gd name="T16" fmla="*/ 4123 w 4663"/>
                <a:gd name="T17" fmla="*/ 1949 h 3512"/>
                <a:gd name="T18" fmla="*/ 4095 w 4663"/>
                <a:gd name="T19" fmla="*/ 2382 h 3512"/>
                <a:gd name="T20" fmla="*/ 3746 w 4663"/>
                <a:gd name="T21" fmla="*/ 2876 h 3512"/>
                <a:gd name="T22" fmla="*/ 3729 w 4663"/>
                <a:gd name="T23" fmla="*/ 3061 h 3512"/>
                <a:gd name="T24" fmla="*/ 3696 w 4663"/>
                <a:gd name="T25" fmla="*/ 3168 h 3512"/>
                <a:gd name="T26" fmla="*/ 3364 w 4663"/>
                <a:gd name="T27" fmla="*/ 3157 h 3512"/>
                <a:gd name="T28" fmla="*/ 3039 w 4663"/>
                <a:gd name="T29" fmla="*/ 3404 h 3512"/>
                <a:gd name="T30" fmla="*/ 2803 w 4663"/>
                <a:gd name="T31" fmla="*/ 3404 h 3512"/>
                <a:gd name="T32" fmla="*/ 2454 w 4663"/>
                <a:gd name="T33" fmla="*/ 3477 h 3512"/>
                <a:gd name="T34" fmla="*/ 2320 w 4663"/>
                <a:gd name="T35" fmla="*/ 3359 h 3512"/>
                <a:gd name="T36" fmla="*/ 2090 w 4663"/>
                <a:gd name="T37" fmla="*/ 3269 h 3512"/>
                <a:gd name="T38" fmla="*/ 1730 w 4663"/>
                <a:gd name="T39" fmla="*/ 3314 h 3512"/>
                <a:gd name="T40" fmla="*/ 1540 w 4663"/>
                <a:gd name="T41" fmla="*/ 3280 h 3512"/>
                <a:gd name="T42" fmla="*/ 1298 w 4663"/>
                <a:gd name="T43" fmla="*/ 3297 h 3512"/>
                <a:gd name="T44" fmla="*/ 1056 w 4663"/>
                <a:gd name="T45" fmla="*/ 3190 h 3512"/>
                <a:gd name="T46" fmla="*/ 764 w 4663"/>
                <a:gd name="T47" fmla="*/ 3101 h 3512"/>
                <a:gd name="T48" fmla="*/ 652 w 4663"/>
                <a:gd name="T49" fmla="*/ 2949 h 3512"/>
                <a:gd name="T50" fmla="*/ 613 w 4663"/>
                <a:gd name="T51" fmla="*/ 2893 h 3512"/>
                <a:gd name="T52" fmla="*/ 545 w 4663"/>
                <a:gd name="T53" fmla="*/ 2764 h 3512"/>
                <a:gd name="T54" fmla="*/ 388 w 4663"/>
                <a:gd name="T55" fmla="*/ 2634 h 3512"/>
                <a:gd name="T56" fmla="*/ 332 w 4663"/>
                <a:gd name="T57" fmla="*/ 2561 h 3512"/>
                <a:gd name="T58" fmla="*/ 174 w 4663"/>
                <a:gd name="T59" fmla="*/ 2382 h 3512"/>
                <a:gd name="T60" fmla="*/ 17 w 4663"/>
                <a:gd name="T61" fmla="*/ 2219 h 3512"/>
                <a:gd name="T62" fmla="*/ 23 w 4663"/>
                <a:gd name="T63" fmla="*/ 2067 h 3512"/>
                <a:gd name="T64" fmla="*/ 34 w 4663"/>
                <a:gd name="T65" fmla="*/ 1775 h 3512"/>
                <a:gd name="T66" fmla="*/ 247 w 4663"/>
                <a:gd name="T67" fmla="*/ 1387 h 3512"/>
                <a:gd name="T68" fmla="*/ 124 w 4663"/>
                <a:gd name="T69" fmla="*/ 1039 h 3512"/>
                <a:gd name="T70" fmla="*/ 101 w 4663"/>
                <a:gd name="T71" fmla="*/ 775 h 3512"/>
                <a:gd name="T72" fmla="*/ 242 w 4663"/>
                <a:gd name="T73" fmla="*/ 595 h 3512"/>
                <a:gd name="T74" fmla="*/ 506 w 4663"/>
                <a:gd name="T75" fmla="*/ 320 h 3512"/>
                <a:gd name="T76" fmla="*/ 725 w 4663"/>
                <a:gd name="T77" fmla="*/ 253 h 3512"/>
                <a:gd name="T78" fmla="*/ 798 w 4663"/>
                <a:gd name="T79" fmla="*/ 118 h 3512"/>
                <a:gd name="T80" fmla="*/ 961 w 4663"/>
                <a:gd name="T81" fmla="*/ 151 h 3512"/>
                <a:gd name="T82" fmla="*/ 1214 w 4663"/>
                <a:gd name="T83" fmla="*/ 146 h 3512"/>
                <a:gd name="T84" fmla="*/ 1467 w 4663"/>
                <a:gd name="T85" fmla="*/ 449 h 3512"/>
                <a:gd name="T86" fmla="*/ 1702 w 4663"/>
                <a:gd name="T87" fmla="*/ 410 h 3512"/>
                <a:gd name="T88" fmla="*/ 1489 w 4663"/>
                <a:gd name="T89" fmla="*/ 859 h 3512"/>
                <a:gd name="T90" fmla="*/ 1983 w 4663"/>
                <a:gd name="T91" fmla="*/ 859 h 3512"/>
                <a:gd name="T92" fmla="*/ 2084 w 4663"/>
                <a:gd name="T93" fmla="*/ 730 h 3512"/>
                <a:gd name="T94" fmla="*/ 2134 w 4663"/>
                <a:gd name="T95" fmla="*/ 550 h 3512"/>
                <a:gd name="T96" fmla="*/ 1967 w 4663"/>
                <a:gd name="T97" fmla="*/ 387 h 3512"/>
                <a:gd name="T98" fmla="*/ 2000 w 4663"/>
                <a:gd name="T99" fmla="*/ 89 h 3512"/>
                <a:gd name="T100" fmla="*/ 2471 w 4663"/>
                <a:gd name="T101" fmla="*/ 28 h 3512"/>
                <a:gd name="T102" fmla="*/ 2859 w 4663"/>
                <a:gd name="T103" fmla="*/ 56 h 3512"/>
                <a:gd name="T104" fmla="*/ 3280 w 4663"/>
                <a:gd name="T105" fmla="*/ 106 h 3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63" h="3512">
                  <a:moveTo>
                    <a:pt x="3280" y="106"/>
                  </a:moveTo>
                  <a:lnTo>
                    <a:pt x="3280" y="106"/>
                  </a:lnTo>
                  <a:cubicBezTo>
                    <a:pt x="3286" y="129"/>
                    <a:pt x="3286" y="146"/>
                    <a:pt x="3297" y="163"/>
                  </a:cubicBezTo>
                  <a:cubicBezTo>
                    <a:pt x="3319" y="191"/>
                    <a:pt x="3359" y="185"/>
                    <a:pt x="3381" y="219"/>
                  </a:cubicBezTo>
                  <a:cubicBezTo>
                    <a:pt x="3415" y="264"/>
                    <a:pt x="3426" y="303"/>
                    <a:pt x="3471" y="342"/>
                  </a:cubicBezTo>
                  <a:cubicBezTo>
                    <a:pt x="3561" y="415"/>
                    <a:pt x="3539" y="516"/>
                    <a:pt x="3623" y="595"/>
                  </a:cubicBezTo>
                  <a:cubicBezTo>
                    <a:pt x="3786" y="550"/>
                    <a:pt x="3786" y="550"/>
                    <a:pt x="3786" y="550"/>
                  </a:cubicBezTo>
                  <a:cubicBezTo>
                    <a:pt x="3803" y="550"/>
                    <a:pt x="3803" y="550"/>
                    <a:pt x="3803" y="550"/>
                  </a:cubicBezTo>
                  <a:cubicBezTo>
                    <a:pt x="3803" y="595"/>
                    <a:pt x="3814" y="623"/>
                    <a:pt x="3831" y="663"/>
                  </a:cubicBezTo>
                  <a:cubicBezTo>
                    <a:pt x="3842" y="691"/>
                    <a:pt x="3864" y="702"/>
                    <a:pt x="3893" y="702"/>
                  </a:cubicBezTo>
                  <a:cubicBezTo>
                    <a:pt x="3926" y="702"/>
                    <a:pt x="3943" y="696"/>
                    <a:pt x="3966" y="685"/>
                  </a:cubicBezTo>
                  <a:cubicBezTo>
                    <a:pt x="3982" y="713"/>
                    <a:pt x="3994" y="736"/>
                    <a:pt x="4022" y="758"/>
                  </a:cubicBezTo>
                  <a:cubicBezTo>
                    <a:pt x="4044" y="786"/>
                    <a:pt x="4078" y="803"/>
                    <a:pt x="4078" y="837"/>
                  </a:cubicBezTo>
                  <a:cubicBezTo>
                    <a:pt x="4078" y="887"/>
                    <a:pt x="4039" y="910"/>
                    <a:pt x="3999" y="932"/>
                  </a:cubicBezTo>
                  <a:cubicBezTo>
                    <a:pt x="3977" y="949"/>
                    <a:pt x="3943" y="938"/>
                    <a:pt x="3943" y="966"/>
                  </a:cubicBezTo>
                  <a:cubicBezTo>
                    <a:pt x="3943" y="988"/>
                    <a:pt x="3966" y="1000"/>
                    <a:pt x="3971" y="1022"/>
                  </a:cubicBezTo>
                  <a:cubicBezTo>
                    <a:pt x="3994" y="1084"/>
                    <a:pt x="3988" y="1123"/>
                    <a:pt x="4022" y="1179"/>
                  </a:cubicBezTo>
                  <a:cubicBezTo>
                    <a:pt x="4061" y="1236"/>
                    <a:pt x="4112" y="1236"/>
                    <a:pt x="4173" y="1258"/>
                  </a:cubicBezTo>
                  <a:cubicBezTo>
                    <a:pt x="4230" y="1280"/>
                    <a:pt x="4252" y="1314"/>
                    <a:pt x="4308" y="1331"/>
                  </a:cubicBezTo>
                  <a:cubicBezTo>
                    <a:pt x="4336" y="1342"/>
                    <a:pt x="4359" y="1325"/>
                    <a:pt x="4381" y="1337"/>
                  </a:cubicBezTo>
                  <a:cubicBezTo>
                    <a:pt x="4404" y="1348"/>
                    <a:pt x="4398" y="1370"/>
                    <a:pt x="4409" y="1387"/>
                  </a:cubicBezTo>
                  <a:cubicBezTo>
                    <a:pt x="4421" y="1410"/>
                    <a:pt x="4454" y="1404"/>
                    <a:pt x="4460" y="1427"/>
                  </a:cubicBezTo>
                  <a:cubicBezTo>
                    <a:pt x="4460" y="1444"/>
                    <a:pt x="4454" y="1449"/>
                    <a:pt x="4454" y="1466"/>
                  </a:cubicBezTo>
                  <a:cubicBezTo>
                    <a:pt x="4454" y="1545"/>
                    <a:pt x="4454" y="1545"/>
                    <a:pt x="4454" y="1545"/>
                  </a:cubicBezTo>
                  <a:cubicBezTo>
                    <a:pt x="4454" y="1561"/>
                    <a:pt x="4471" y="1573"/>
                    <a:pt x="4488" y="1584"/>
                  </a:cubicBezTo>
                  <a:cubicBezTo>
                    <a:pt x="4510" y="1612"/>
                    <a:pt x="4527" y="1629"/>
                    <a:pt x="4555" y="1646"/>
                  </a:cubicBezTo>
                  <a:cubicBezTo>
                    <a:pt x="4595" y="1674"/>
                    <a:pt x="4662" y="1640"/>
                    <a:pt x="4662" y="1685"/>
                  </a:cubicBezTo>
                  <a:cubicBezTo>
                    <a:pt x="4662" y="1747"/>
                    <a:pt x="4623" y="1775"/>
                    <a:pt x="4617" y="1837"/>
                  </a:cubicBezTo>
                  <a:cubicBezTo>
                    <a:pt x="4612" y="1870"/>
                    <a:pt x="4612" y="1887"/>
                    <a:pt x="4600" y="1915"/>
                  </a:cubicBezTo>
                  <a:cubicBezTo>
                    <a:pt x="4589" y="1938"/>
                    <a:pt x="4589" y="1971"/>
                    <a:pt x="4567" y="1971"/>
                  </a:cubicBezTo>
                  <a:cubicBezTo>
                    <a:pt x="4522" y="1971"/>
                    <a:pt x="4505" y="1938"/>
                    <a:pt x="4477" y="1904"/>
                  </a:cubicBezTo>
                  <a:cubicBezTo>
                    <a:pt x="4465" y="1893"/>
                    <a:pt x="4465" y="1876"/>
                    <a:pt x="4454" y="1876"/>
                  </a:cubicBezTo>
                  <a:cubicBezTo>
                    <a:pt x="4432" y="1876"/>
                    <a:pt x="4421" y="1887"/>
                    <a:pt x="4393" y="1887"/>
                  </a:cubicBezTo>
                  <a:cubicBezTo>
                    <a:pt x="4353" y="1887"/>
                    <a:pt x="4331" y="1854"/>
                    <a:pt x="4286" y="1854"/>
                  </a:cubicBezTo>
                  <a:cubicBezTo>
                    <a:pt x="4246" y="1854"/>
                    <a:pt x="4230" y="1876"/>
                    <a:pt x="4196" y="1887"/>
                  </a:cubicBezTo>
                  <a:cubicBezTo>
                    <a:pt x="4162" y="1904"/>
                    <a:pt x="4123" y="1915"/>
                    <a:pt x="4123" y="1949"/>
                  </a:cubicBezTo>
                  <a:cubicBezTo>
                    <a:pt x="4123" y="2016"/>
                    <a:pt x="4168" y="2044"/>
                    <a:pt x="4168" y="2112"/>
                  </a:cubicBezTo>
                  <a:cubicBezTo>
                    <a:pt x="4168" y="2163"/>
                    <a:pt x="4156" y="2196"/>
                    <a:pt x="4134" y="2241"/>
                  </a:cubicBezTo>
                  <a:cubicBezTo>
                    <a:pt x="4123" y="2252"/>
                    <a:pt x="4117" y="2264"/>
                    <a:pt x="4117" y="2281"/>
                  </a:cubicBezTo>
                  <a:cubicBezTo>
                    <a:pt x="4117" y="2320"/>
                    <a:pt x="4095" y="2342"/>
                    <a:pt x="4095" y="2382"/>
                  </a:cubicBezTo>
                  <a:cubicBezTo>
                    <a:pt x="4095" y="2438"/>
                    <a:pt x="4033" y="2449"/>
                    <a:pt x="3994" y="2494"/>
                  </a:cubicBezTo>
                  <a:cubicBezTo>
                    <a:pt x="3960" y="2533"/>
                    <a:pt x="3971" y="2573"/>
                    <a:pt x="3937" y="2612"/>
                  </a:cubicBezTo>
                  <a:cubicBezTo>
                    <a:pt x="3904" y="2657"/>
                    <a:pt x="3853" y="2651"/>
                    <a:pt x="3831" y="2702"/>
                  </a:cubicBezTo>
                  <a:cubicBezTo>
                    <a:pt x="3803" y="2769"/>
                    <a:pt x="3791" y="2820"/>
                    <a:pt x="3746" y="2876"/>
                  </a:cubicBezTo>
                  <a:cubicBezTo>
                    <a:pt x="3729" y="2898"/>
                    <a:pt x="3701" y="2893"/>
                    <a:pt x="3685" y="2910"/>
                  </a:cubicBezTo>
                  <a:cubicBezTo>
                    <a:pt x="3651" y="2949"/>
                    <a:pt x="3673" y="2988"/>
                    <a:pt x="3651" y="3033"/>
                  </a:cubicBezTo>
                  <a:cubicBezTo>
                    <a:pt x="3662" y="3045"/>
                    <a:pt x="3662" y="3061"/>
                    <a:pt x="3679" y="3061"/>
                  </a:cubicBezTo>
                  <a:cubicBezTo>
                    <a:pt x="3729" y="3061"/>
                    <a:pt x="3729" y="3061"/>
                    <a:pt x="3729" y="3061"/>
                  </a:cubicBezTo>
                  <a:cubicBezTo>
                    <a:pt x="3786" y="3061"/>
                    <a:pt x="3819" y="3089"/>
                    <a:pt x="3848" y="3134"/>
                  </a:cubicBezTo>
                  <a:lnTo>
                    <a:pt x="3848" y="3134"/>
                  </a:lnTo>
                  <a:cubicBezTo>
                    <a:pt x="3808" y="3134"/>
                    <a:pt x="3780" y="3168"/>
                    <a:pt x="3741" y="3168"/>
                  </a:cubicBezTo>
                  <a:cubicBezTo>
                    <a:pt x="3696" y="3168"/>
                    <a:pt x="3696" y="3168"/>
                    <a:pt x="3696" y="3168"/>
                  </a:cubicBezTo>
                  <a:cubicBezTo>
                    <a:pt x="3651" y="3168"/>
                    <a:pt x="3628" y="3146"/>
                    <a:pt x="3589" y="3123"/>
                  </a:cubicBezTo>
                  <a:cubicBezTo>
                    <a:pt x="3567" y="3112"/>
                    <a:pt x="3555" y="3089"/>
                    <a:pt x="3527" y="3089"/>
                  </a:cubicBezTo>
                  <a:cubicBezTo>
                    <a:pt x="3477" y="3089"/>
                    <a:pt x="3454" y="3118"/>
                    <a:pt x="3415" y="3134"/>
                  </a:cubicBezTo>
                  <a:cubicBezTo>
                    <a:pt x="3392" y="3140"/>
                    <a:pt x="3381" y="3146"/>
                    <a:pt x="3364" y="3157"/>
                  </a:cubicBezTo>
                  <a:cubicBezTo>
                    <a:pt x="3336" y="3179"/>
                    <a:pt x="3331" y="3202"/>
                    <a:pt x="3303" y="3224"/>
                  </a:cubicBezTo>
                  <a:cubicBezTo>
                    <a:pt x="3246" y="3263"/>
                    <a:pt x="3218" y="3297"/>
                    <a:pt x="3179" y="3354"/>
                  </a:cubicBezTo>
                  <a:cubicBezTo>
                    <a:pt x="3162" y="3376"/>
                    <a:pt x="3134" y="3354"/>
                    <a:pt x="3112" y="3370"/>
                  </a:cubicBezTo>
                  <a:cubicBezTo>
                    <a:pt x="3084" y="3382"/>
                    <a:pt x="3072" y="3404"/>
                    <a:pt x="3039" y="3404"/>
                  </a:cubicBezTo>
                  <a:cubicBezTo>
                    <a:pt x="2949" y="3404"/>
                    <a:pt x="2949" y="3404"/>
                    <a:pt x="2949" y="3404"/>
                  </a:cubicBezTo>
                  <a:cubicBezTo>
                    <a:pt x="2937" y="3404"/>
                    <a:pt x="2932" y="3410"/>
                    <a:pt x="2920" y="3410"/>
                  </a:cubicBezTo>
                  <a:cubicBezTo>
                    <a:pt x="2881" y="3410"/>
                    <a:pt x="2881" y="3410"/>
                    <a:pt x="2881" y="3410"/>
                  </a:cubicBezTo>
                  <a:cubicBezTo>
                    <a:pt x="2848" y="3410"/>
                    <a:pt x="2831" y="3404"/>
                    <a:pt x="2803" y="3404"/>
                  </a:cubicBezTo>
                  <a:cubicBezTo>
                    <a:pt x="2758" y="3404"/>
                    <a:pt x="2730" y="3404"/>
                    <a:pt x="2696" y="3427"/>
                  </a:cubicBezTo>
                  <a:cubicBezTo>
                    <a:pt x="2657" y="3455"/>
                    <a:pt x="2651" y="3511"/>
                    <a:pt x="2600" y="3511"/>
                  </a:cubicBezTo>
                  <a:cubicBezTo>
                    <a:pt x="2561" y="3511"/>
                    <a:pt x="2550" y="3477"/>
                    <a:pt x="2510" y="3477"/>
                  </a:cubicBezTo>
                  <a:cubicBezTo>
                    <a:pt x="2488" y="3477"/>
                    <a:pt x="2477" y="3477"/>
                    <a:pt x="2454" y="3477"/>
                  </a:cubicBezTo>
                  <a:lnTo>
                    <a:pt x="2454" y="3477"/>
                  </a:lnTo>
                  <a:cubicBezTo>
                    <a:pt x="2432" y="3432"/>
                    <a:pt x="2432" y="3398"/>
                    <a:pt x="2426" y="3348"/>
                  </a:cubicBezTo>
                  <a:cubicBezTo>
                    <a:pt x="2398" y="3359"/>
                    <a:pt x="2381" y="3359"/>
                    <a:pt x="2353" y="3359"/>
                  </a:cubicBezTo>
                  <a:cubicBezTo>
                    <a:pt x="2320" y="3359"/>
                    <a:pt x="2320" y="3359"/>
                    <a:pt x="2320" y="3359"/>
                  </a:cubicBezTo>
                  <a:cubicBezTo>
                    <a:pt x="2291" y="3348"/>
                    <a:pt x="2252" y="3365"/>
                    <a:pt x="2235" y="3331"/>
                  </a:cubicBezTo>
                  <a:cubicBezTo>
                    <a:pt x="2230" y="3314"/>
                    <a:pt x="2235" y="3303"/>
                    <a:pt x="2230" y="3286"/>
                  </a:cubicBezTo>
                  <a:cubicBezTo>
                    <a:pt x="2207" y="3263"/>
                    <a:pt x="2179" y="3258"/>
                    <a:pt x="2162" y="3230"/>
                  </a:cubicBezTo>
                  <a:cubicBezTo>
                    <a:pt x="2140" y="3252"/>
                    <a:pt x="2117" y="3258"/>
                    <a:pt x="2090" y="3269"/>
                  </a:cubicBezTo>
                  <a:cubicBezTo>
                    <a:pt x="2062" y="3275"/>
                    <a:pt x="2045" y="3303"/>
                    <a:pt x="2017" y="3303"/>
                  </a:cubicBezTo>
                  <a:cubicBezTo>
                    <a:pt x="1995" y="3303"/>
                    <a:pt x="1983" y="3292"/>
                    <a:pt x="1967" y="3286"/>
                  </a:cubicBezTo>
                  <a:cubicBezTo>
                    <a:pt x="1809" y="3348"/>
                    <a:pt x="1809" y="3348"/>
                    <a:pt x="1809" y="3348"/>
                  </a:cubicBezTo>
                  <a:cubicBezTo>
                    <a:pt x="1775" y="3342"/>
                    <a:pt x="1764" y="3314"/>
                    <a:pt x="1730" y="3314"/>
                  </a:cubicBezTo>
                  <a:cubicBezTo>
                    <a:pt x="1725" y="3314"/>
                    <a:pt x="1725" y="3320"/>
                    <a:pt x="1719" y="3320"/>
                  </a:cubicBezTo>
                  <a:cubicBezTo>
                    <a:pt x="1680" y="3320"/>
                    <a:pt x="1663" y="3292"/>
                    <a:pt x="1624" y="3292"/>
                  </a:cubicBezTo>
                  <a:cubicBezTo>
                    <a:pt x="1607" y="3292"/>
                    <a:pt x="1607" y="3303"/>
                    <a:pt x="1596" y="3303"/>
                  </a:cubicBezTo>
                  <a:cubicBezTo>
                    <a:pt x="1573" y="3303"/>
                    <a:pt x="1562" y="3280"/>
                    <a:pt x="1540" y="3280"/>
                  </a:cubicBezTo>
                  <a:cubicBezTo>
                    <a:pt x="1534" y="3280"/>
                    <a:pt x="1534" y="3297"/>
                    <a:pt x="1523" y="3303"/>
                  </a:cubicBezTo>
                  <a:cubicBezTo>
                    <a:pt x="1506" y="3309"/>
                    <a:pt x="1495" y="3309"/>
                    <a:pt x="1478" y="3309"/>
                  </a:cubicBezTo>
                  <a:cubicBezTo>
                    <a:pt x="1450" y="3309"/>
                    <a:pt x="1438" y="3275"/>
                    <a:pt x="1410" y="3275"/>
                  </a:cubicBezTo>
                  <a:cubicBezTo>
                    <a:pt x="1365" y="3275"/>
                    <a:pt x="1343" y="3297"/>
                    <a:pt x="1298" y="3297"/>
                  </a:cubicBezTo>
                  <a:cubicBezTo>
                    <a:pt x="1264" y="3297"/>
                    <a:pt x="1247" y="3280"/>
                    <a:pt x="1225" y="3263"/>
                  </a:cubicBezTo>
                  <a:cubicBezTo>
                    <a:pt x="1186" y="3269"/>
                    <a:pt x="1186" y="3269"/>
                    <a:pt x="1186" y="3269"/>
                  </a:cubicBezTo>
                  <a:cubicBezTo>
                    <a:pt x="1152" y="3263"/>
                    <a:pt x="1135" y="3241"/>
                    <a:pt x="1107" y="3219"/>
                  </a:cubicBezTo>
                  <a:cubicBezTo>
                    <a:pt x="1090" y="3207"/>
                    <a:pt x="1073" y="3207"/>
                    <a:pt x="1056" y="3190"/>
                  </a:cubicBezTo>
                  <a:cubicBezTo>
                    <a:pt x="995" y="3146"/>
                    <a:pt x="961" y="3089"/>
                    <a:pt x="888" y="3089"/>
                  </a:cubicBezTo>
                  <a:cubicBezTo>
                    <a:pt x="877" y="3089"/>
                    <a:pt x="877" y="3106"/>
                    <a:pt x="871" y="3106"/>
                  </a:cubicBezTo>
                  <a:cubicBezTo>
                    <a:pt x="843" y="3118"/>
                    <a:pt x="832" y="3134"/>
                    <a:pt x="798" y="3134"/>
                  </a:cubicBezTo>
                  <a:cubicBezTo>
                    <a:pt x="781" y="3134"/>
                    <a:pt x="776" y="3118"/>
                    <a:pt x="764" y="3101"/>
                  </a:cubicBezTo>
                  <a:lnTo>
                    <a:pt x="764" y="3101"/>
                  </a:lnTo>
                  <a:cubicBezTo>
                    <a:pt x="747" y="3078"/>
                    <a:pt x="731" y="3078"/>
                    <a:pt x="703" y="3067"/>
                  </a:cubicBezTo>
                  <a:cubicBezTo>
                    <a:pt x="708" y="3061"/>
                    <a:pt x="708" y="3061"/>
                    <a:pt x="708" y="3050"/>
                  </a:cubicBezTo>
                  <a:cubicBezTo>
                    <a:pt x="708" y="3005"/>
                    <a:pt x="680" y="2988"/>
                    <a:pt x="652" y="2949"/>
                  </a:cubicBezTo>
                  <a:cubicBezTo>
                    <a:pt x="658" y="2949"/>
                    <a:pt x="658" y="2949"/>
                    <a:pt x="658" y="2949"/>
                  </a:cubicBezTo>
                  <a:cubicBezTo>
                    <a:pt x="658" y="2943"/>
                    <a:pt x="658" y="2943"/>
                    <a:pt x="658" y="2943"/>
                  </a:cubicBezTo>
                  <a:cubicBezTo>
                    <a:pt x="635" y="2932"/>
                    <a:pt x="624" y="2927"/>
                    <a:pt x="607" y="2910"/>
                  </a:cubicBezTo>
                  <a:cubicBezTo>
                    <a:pt x="607" y="2904"/>
                    <a:pt x="613" y="2898"/>
                    <a:pt x="613" y="2893"/>
                  </a:cubicBezTo>
                  <a:cubicBezTo>
                    <a:pt x="646" y="2893"/>
                    <a:pt x="646" y="2893"/>
                    <a:pt x="646" y="2893"/>
                  </a:cubicBezTo>
                  <a:cubicBezTo>
                    <a:pt x="652" y="2887"/>
                    <a:pt x="658" y="2882"/>
                    <a:pt x="658" y="2870"/>
                  </a:cubicBezTo>
                  <a:cubicBezTo>
                    <a:pt x="658" y="2837"/>
                    <a:pt x="618" y="2825"/>
                    <a:pt x="590" y="2814"/>
                  </a:cubicBezTo>
                  <a:cubicBezTo>
                    <a:pt x="568" y="2803"/>
                    <a:pt x="562" y="2780"/>
                    <a:pt x="545" y="2764"/>
                  </a:cubicBezTo>
                  <a:cubicBezTo>
                    <a:pt x="534" y="2752"/>
                    <a:pt x="517" y="2747"/>
                    <a:pt x="517" y="2730"/>
                  </a:cubicBezTo>
                  <a:cubicBezTo>
                    <a:pt x="517" y="2719"/>
                    <a:pt x="517" y="2713"/>
                    <a:pt x="517" y="2702"/>
                  </a:cubicBezTo>
                  <a:cubicBezTo>
                    <a:pt x="517" y="2657"/>
                    <a:pt x="483" y="2618"/>
                    <a:pt x="438" y="2618"/>
                  </a:cubicBezTo>
                  <a:cubicBezTo>
                    <a:pt x="416" y="2618"/>
                    <a:pt x="410" y="2634"/>
                    <a:pt x="388" y="2634"/>
                  </a:cubicBezTo>
                  <a:cubicBezTo>
                    <a:pt x="377" y="2634"/>
                    <a:pt x="377" y="2612"/>
                    <a:pt x="371" y="2601"/>
                  </a:cubicBezTo>
                  <a:cubicBezTo>
                    <a:pt x="365" y="2578"/>
                    <a:pt x="365" y="2567"/>
                    <a:pt x="360" y="2545"/>
                  </a:cubicBezTo>
                  <a:cubicBezTo>
                    <a:pt x="332" y="2545"/>
                    <a:pt x="332" y="2545"/>
                    <a:pt x="332" y="2545"/>
                  </a:cubicBezTo>
                  <a:cubicBezTo>
                    <a:pt x="332" y="2561"/>
                    <a:pt x="332" y="2561"/>
                    <a:pt x="332" y="2561"/>
                  </a:cubicBezTo>
                  <a:cubicBezTo>
                    <a:pt x="326" y="2561"/>
                    <a:pt x="326" y="2561"/>
                    <a:pt x="326" y="2561"/>
                  </a:cubicBezTo>
                  <a:cubicBezTo>
                    <a:pt x="287" y="2522"/>
                    <a:pt x="287" y="2483"/>
                    <a:pt x="242" y="2449"/>
                  </a:cubicBezTo>
                  <a:cubicBezTo>
                    <a:pt x="225" y="2438"/>
                    <a:pt x="202" y="2443"/>
                    <a:pt x="191" y="2421"/>
                  </a:cubicBezTo>
                  <a:cubicBezTo>
                    <a:pt x="180" y="2404"/>
                    <a:pt x="186" y="2387"/>
                    <a:pt x="174" y="2382"/>
                  </a:cubicBezTo>
                  <a:cubicBezTo>
                    <a:pt x="152" y="2370"/>
                    <a:pt x="141" y="2387"/>
                    <a:pt x="118" y="2382"/>
                  </a:cubicBezTo>
                  <a:cubicBezTo>
                    <a:pt x="96" y="2376"/>
                    <a:pt x="101" y="2348"/>
                    <a:pt x="90" y="2325"/>
                  </a:cubicBezTo>
                  <a:cubicBezTo>
                    <a:pt x="62" y="2292"/>
                    <a:pt x="17" y="2286"/>
                    <a:pt x="17" y="2241"/>
                  </a:cubicBezTo>
                  <a:cubicBezTo>
                    <a:pt x="17" y="2236"/>
                    <a:pt x="17" y="2230"/>
                    <a:pt x="17" y="2219"/>
                  </a:cubicBezTo>
                  <a:cubicBezTo>
                    <a:pt x="17" y="2202"/>
                    <a:pt x="11" y="2202"/>
                    <a:pt x="0" y="2191"/>
                  </a:cubicBezTo>
                  <a:lnTo>
                    <a:pt x="0" y="2191"/>
                  </a:lnTo>
                  <a:cubicBezTo>
                    <a:pt x="28" y="2168"/>
                    <a:pt x="45" y="2151"/>
                    <a:pt x="45" y="2118"/>
                  </a:cubicBezTo>
                  <a:cubicBezTo>
                    <a:pt x="45" y="2095"/>
                    <a:pt x="34" y="2084"/>
                    <a:pt x="23" y="2067"/>
                  </a:cubicBezTo>
                  <a:cubicBezTo>
                    <a:pt x="45" y="1994"/>
                    <a:pt x="45" y="1994"/>
                    <a:pt x="45" y="1994"/>
                  </a:cubicBezTo>
                  <a:cubicBezTo>
                    <a:pt x="45" y="1960"/>
                    <a:pt x="6" y="1955"/>
                    <a:pt x="6" y="1927"/>
                  </a:cubicBezTo>
                  <a:cubicBezTo>
                    <a:pt x="6" y="1887"/>
                    <a:pt x="34" y="1865"/>
                    <a:pt x="34" y="1826"/>
                  </a:cubicBezTo>
                  <a:cubicBezTo>
                    <a:pt x="34" y="1775"/>
                    <a:pt x="34" y="1775"/>
                    <a:pt x="34" y="1775"/>
                  </a:cubicBezTo>
                  <a:cubicBezTo>
                    <a:pt x="34" y="1752"/>
                    <a:pt x="62" y="1747"/>
                    <a:pt x="68" y="1730"/>
                  </a:cubicBezTo>
                  <a:cubicBezTo>
                    <a:pt x="84" y="1691"/>
                    <a:pt x="90" y="1668"/>
                    <a:pt x="90" y="1623"/>
                  </a:cubicBezTo>
                  <a:cubicBezTo>
                    <a:pt x="152" y="1623"/>
                    <a:pt x="163" y="1561"/>
                    <a:pt x="191" y="1511"/>
                  </a:cubicBezTo>
                  <a:cubicBezTo>
                    <a:pt x="214" y="1460"/>
                    <a:pt x="236" y="1438"/>
                    <a:pt x="247" y="1387"/>
                  </a:cubicBezTo>
                  <a:cubicBezTo>
                    <a:pt x="247" y="1342"/>
                    <a:pt x="214" y="1320"/>
                    <a:pt x="214" y="1275"/>
                  </a:cubicBezTo>
                  <a:cubicBezTo>
                    <a:pt x="214" y="1236"/>
                    <a:pt x="214" y="1236"/>
                    <a:pt x="214" y="1236"/>
                  </a:cubicBezTo>
                  <a:cubicBezTo>
                    <a:pt x="214" y="1163"/>
                    <a:pt x="197" y="1123"/>
                    <a:pt x="157" y="1067"/>
                  </a:cubicBezTo>
                  <a:cubicBezTo>
                    <a:pt x="146" y="1050"/>
                    <a:pt x="124" y="1056"/>
                    <a:pt x="124" y="1039"/>
                  </a:cubicBezTo>
                  <a:cubicBezTo>
                    <a:pt x="124" y="1000"/>
                    <a:pt x="141" y="977"/>
                    <a:pt x="141" y="938"/>
                  </a:cubicBezTo>
                  <a:cubicBezTo>
                    <a:pt x="141" y="921"/>
                    <a:pt x="135" y="910"/>
                    <a:pt x="135" y="887"/>
                  </a:cubicBezTo>
                  <a:cubicBezTo>
                    <a:pt x="135" y="859"/>
                    <a:pt x="146" y="842"/>
                    <a:pt x="146" y="814"/>
                  </a:cubicBezTo>
                  <a:cubicBezTo>
                    <a:pt x="146" y="792"/>
                    <a:pt x="118" y="792"/>
                    <a:pt x="101" y="775"/>
                  </a:cubicBezTo>
                  <a:cubicBezTo>
                    <a:pt x="90" y="764"/>
                    <a:pt x="90" y="752"/>
                    <a:pt x="90" y="736"/>
                  </a:cubicBezTo>
                  <a:cubicBezTo>
                    <a:pt x="90" y="702"/>
                    <a:pt x="118" y="691"/>
                    <a:pt x="135" y="663"/>
                  </a:cubicBezTo>
                  <a:cubicBezTo>
                    <a:pt x="146" y="640"/>
                    <a:pt x="141" y="618"/>
                    <a:pt x="157" y="601"/>
                  </a:cubicBezTo>
                  <a:cubicBezTo>
                    <a:pt x="186" y="578"/>
                    <a:pt x="208" y="601"/>
                    <a:pt x="242" y="595"/>
                  </a:cubicBezTo>
                  <a:cubicBezTo>
                    <a:pt x="276" y="590"/>
                    <a:pt x="287" y="573"/>
                    <a:pt x="315" y="561"/>
                  </a:cubicBezTo>
                  <a:cubicBezTo>
                    <a:pt x="365" y="528"/>
                    <a:pt x="388" y="488"/>
                    <a:pt x="405" y="432"/>
                  </a:cubicBezTo>
                  <a:cubicBezTo>
                    <a:pt x="416" y="399"/>
                    <a:pt x="450" y="399"/>
                    <a:pt x="472" y="382"/>
                  </a:cubicBezTo>
                  <a:cubicBezTo>
                    <a:pt x="495" y="365"/>
                    <a:pt x="500" y="342"/>
                    <a:pt x="506" y="320"/>
                  </a:cubicBezTo>
                  <a:lnTo>
                    <a:pt x="506" y="320"/>
                  </a:lnTo>
                  <a:cubicBezTo>
                    <a:pt x="528" y="297"/>
                    <a:pt x="551" y="286"/>
                    <a:pt x="579" y="286"/>
                  </a:cubicBezTo>
                  <a:cubicBezTo>
                    <a:pt x="607" y="286"/>
                    <a:pt x="618" y="303"/>
                    <a:pt x="641" y="303"/>
                  </a:cubicBezTo>
                  <a:cubicBezTo>
                    <a:pt x="680" y="303"/>
                    <a:pt x="686" y="253"/>
                    <a:pt x="725" y="253"/>
                  </a:cubicBezTo>
                  <a:cubicBezTo>
                    <a:pt x="776" y="253"/>
                    <a:pt x="776" y="253"/>
                    <a:pt x="776" y="253"/>
                  </a:cubicBezTo>
                  <a:cubicBezTo>
                    <a:pt x="792" y="253"/>
                    <a:pt x="820" y="241"/>
                    <a:pt x="820" y="219"/>
                  </a:cubicBezTo>
                  <a:cubicBezTo>
                    <a:pt x="820" y="185"/>
                    <a:pt x="787" y="174"/>
                    <a:pt x="787" y="134"/>
                  </a:cubicBezTo>
                  <a:cubicBezTo>
                    <a:pt x="787" y="129"/>
                    <a:pt x="792" y="123"/>
                    <a:pt x="798" y="118"/>
                  </a:cubicBezTo>
                  <a:lnTo>
                    <a:pt x="798" y="118"/>
                  </a:lnTo>
                  <a:cubicBezTo>
                    <a:pt x="809" y="123"/>
                    <a:pt x="809" y="123"/>
                    <a:pt x="809" y="123"/>
                  </a:cubicBezTo>
                  <a:cubicBezTo>
                    <a:pt x="837" y="123"/>
                    <a:pt x="854" y="112"/>
                    <a:pt x="877" y="101"/>
                  </a:cubicBezTo>
                  <a:cubicBezTo>
                    <a:pt x="899" y="129"/>
                    <a:pt x="921" y="151"/>
                    <a:pt x="961" y="151"/>
                  </a:cubicBezTo>
                  <a:cubicBezTo>
                    <a:pt x="995" y="151"/>
                    <a:pt x="1011" y="129"/>
                    <a:pt x="1040" y="129"/>
                  </a:cubicBezTo>
                  <a:cubicBezTo>
                    <a:pt x="1062" y="129"/>
                    <a:pt x="1073" y="151"/>
                    <a:pt x="1090" y="151"/>
                  </a:cubicBezTo>
                  <a:cubicBezTo>
                    <a:pt x="1124" y="151"/>
                    <a:pt x="1141" y="146"/>
                    <a:pt x="1169" y="146"/>
                  </a:cubicBezTo>
                  <a:cubicBezTo>
                    <a:pt x="1214" y="146"/>
                    <a:pt x="1214" y="146"/>
                    <a:pt x="1214" y="146"/>
                  </a:cubicBezTo>
                  <a:cubicBezTo>
                    <a:pt x="1231" y="146"/>
                    <a:pt x="1236" y="140"/>
                    <a:pt x="1253" y="140"/>
                  </a:cubicBezTo>
                  <a:cubicBezTo>
                    <a:pt x="1292" y="140"/>
                    <a:pt x="1298" y="185"/>
                    <a:pt x="1326" y="219"/>
                  </a:cubicBezTo>
                  <a:cubicBezTo>
                    <a:pt x="1360" y="264"/>
                    <a:pt x="1388" y="286"/>
                    <a:pt x="1416" y="337"/>
                  </a:cubicBezTo>
                  <a:cubicBezTo>
                    <a:pt x="1438" y="376"/>
                    <a:pt x="1433" y="415"/>
                    <a:pt x="1467" y="449"/>
                  </a:cubicBezTo>
                  <a:cubicBezTo>
                    <a:pt x="1483" y="466"/>
                    <a:pt x="1506" y="455"/>
                    <a:pt x="1534" y="455"/>
                  </a:cubicBezTo>
                  <a:cubicBezTo>
                    <a:pt x="1556" y="455"/>
                    <a:pt x="1573" y="466"/>
                    <a:pt x="1596" y="455"/>
                  </a:cubicBezTo>
                  <a:cubicBezTo>
                    <a:pt x="1618" y="443"/>
                    <a:pt x="1613" y="415"/>
                    <a:pt x="1635" y="410"/>
                  </a:cubicBezTo>
                  <a:cubicBezTo>
                    <a:pt x="1657" y="410"/>
                    <a:pt x="1674" y="415"/>
                    <a:pt x="1702" y="410"/>
                  </a:cubicBezTo>
                  <a:cubicBezTo>
                    <a:pt x="1708" y="443"/>
                    <a:pt x="1702" y="460"/>
                    <a:pt x="1702" y="488"/>
                  </a:cubicBezTo>
                  <a:cubicBezTo>
                    <a:pt x="1702" y="522"/>
                    <a:pt x="1719" y="545"/>
                    <a:pt x="1719" y="578"/>
                  </a:cubicBezTo>
                  <a:cubicBezTo>
                    <a:pt x="1719" y="651"/>
                    <a:pt x="1657" y="708"/>
                    <a:pt x="1585" y="719"/>
                  </a:cubicBezTo>
                  <a:cubicBezTo>
                    <a:pt x="1517" y="724"/>
                    <a:pt x="1512" y="792"/>
                    <a:pt x="1489" y="859"/>
                  </a:cubicBezTo>
                  <a:cubicBezTo>
                    <a:pt x="1500" y="854"/>
                    <a:pt x="1506" y="854"/>
                    <a:pt x="1517" y="854"/>
                  </a:cubicBezTo>
                  <a:cubicBezTo>
                    <a:pt x="1708" y="831"/>
                    <a:pt x="1708" y="831"/>
                    <a:pt x="1708" y="831"/>
                  </a:cubicBezTo>
                  <a:cubicBezTo>
                    <a:pt x="1871" y="938"/>
                    <a:pt x="1871" y="938"/>
                    <a:pt x="1871" y="938"/>
                  </a:cubicBezTo>
                  <a:cubicBezTo>
                    <a:pt x="1888" y="887"/>
                    <a:pt x="1933" y="865"/>
                    <a:pt x="1983" y="859"/>
                  </a:cubicBezTo>
                  <a:cubicBezTo>
                    <a:pt x="2017" y="854"/>
                    <a:pt x="2034" y="854"/>
                    <a:pt x="2062" y="848"/>
                  </a:cubicBezTo>
                  <a:cubicBezTo>
                    <a:pt x="2079" y="848"/>
                    <a:pt x="2095" y="854"/>
                    <a:pt x="2106" y="842"/>
                  </a:cubicBezTo>
                  <a:cubicBezTo>
                    <a:pt x="2117" y="831"/>
                    <a:pt x="2112" y="814"/>
                    <a:pt x="2112" y="803"/>
                  </a:cubicBezTo>
                  <a:cubicBezTo>
                    <a:pt x="2112" y="769"/>
                    <a:pt x="2084" y="764"/>
                    <a:pt x="2084" y="730"/>
                  </a:cubicBezTo>
                  <a:cubicBezTo>
                    <a:pt x="2084" y="713"/>
                    <a:pt x="2095" y="708"/>
                    <a:pt x="2095" y="691"/>
                  </a:cubicBezTo>
                  <a:cubicBezTo>
                    <a:pt x="2095" y="663"/>
                    <a:pt x="2095" y="663"/>
                    <a:pt x="2095" y="663"/>
                  </a:cubicBezTo>
                  <a:cubicBezTo>
                    <a:pt x="2095" y="640"/>
                    <a:pt x="2123" y="640"/>
                    <a:pt x="2128" y="618"/>
                  </a:cubicBezTo>
                  <a:cubicBezTo>
                    <a:pt x="2140" y="595"/>
                    <a:pt x="2117" y="573"/>
                    <a:pt x="2134" y="550"/>
                  </a:cubicBezTo>
                  <a:cubicBezTo>
                    <a:pt x="2145" y="539"/>
                    <a:pt x="2162" y="533"/>
                    <a:pt x="2162" y="516"/>
                  </a:cubicBezTo>
                  <a:cubicBezTo>
                    <a:pt x="2162" y="500"/>
                    <a:pt x="2140" y="494"/>
                    <a:pt x="2128" y="483"/>
                  </a:cubicBezTo>
                  <a:cubicBezTo>
                    <a:pt x="2095" y="443"/>
                    <a:pt x="2062" y="432"/>
                    <a:pt x="2017" y="415"/>
                  </a:cubicBezTo>
                  <a:cubicBezTo>
                    <a:pt x="1995" y="410"/>
                    <a:pt x="1967" y="410"/>
                    <a:pt x="1967" y="387"/>
                  </a:cubicBezTo>
                  <a:cubicBezTo>
                    <a:pt x="1967" y="269"/>
                    <a:pt x="1967" y="269"/>
                    <a:pt x="1967" y="269"/>
                  </a:cubicBezTo>
                  <a:cubicBezTo>
                    <a:pt x="1978" y="236"/>
                    <a:pt x="2000" y="224"/>
                    <a:pt x="2023" y="196"/>
                  </a:cubicBezTo>
                  <a:cubicBezTo>
                    <a:pt x="2023" y="157"/>
                    <a:pt x="2011" y="129"/>
                    <a:pt x="2000" y="89"/>
                  </a:cubicBezTo>
                  <a:lnTo>
                    <a:pt x="2000" y="89"/>
                  </a:lnTo>
                  <a:cubicBezTo>
                    <a:pt x="2196" y="11"/>
                    <a:pt x="2196" y="11"/>
                    <a:pt x="2196" y="11"/>
                  </a:cubicBezTo>
                  <a:cubicBezTo>
                    <a:pt x="2224" y="33"/>
                    <a:pt x="2241" y="50"/>
                    <a:pt x="2263" y="84"/>
                  </a:cubicBezTo>
                  <a:cubicBezTo>
                    <a:pt x="2291" y="56"/>
                    <a:pt x="2297" y="17"/>
                    <a:pt x="2336" y="17"/>
                  </a:cubicBezTo>
                  <a:cubicBezTo>
                    <a:pt x="2387" y="17"/>
                    <a:pt x="2426" y="0"/>
                    <a:pt x="2471" y="28"/>
                  </a:cubicBezTo>
                  <a:cubicBezTo>
                    <a:pt x="2533" y="67"/>
                    <a:pt x="2561" y="112"/>
                    <a:pt x="2628" y="112"/>
                  </a:cubicBezTo>
                  <a:cubicBezTo>
                    <a:pt x="2685" y="112"/>
                    <a:pt x="2713" y="84"/>
                    <a:pt x="2758" y="56"/>
                  </a:cubicBezTo>
                  <a:cubicBezTo>
                    <a:pt x="2780" y="45"/>
                    <a:pt x="2786" y="22"/>
                    <a:pt x="2814" y="22"/>
                  </a:cubicBezTo>
                  <a:cubicBezTo>
                    <a:pt x="2836" y="22"/>
                    <a:pt x="2842" y="39"/>
                    <a:pt x="2859" y="56"/>
                  </a:cubicBezTo>
                  <a:cubicBezTo>
                    <a:pt x="2887" y="89"/>
                    <a:pt x="2915" y="112"/>
                    <a:pt x="2960" y="112"/>
                  </a:cubicBezTo>
                  <a:cubicBezTo>
                    <a:pt x="2999" y="112"/>
                    <a:pt x="2999" y="112"/>
                    <a:pt x="2999" y="112"/>
                  </a:cubicBezTo>
                  <a:cubicBezTo>
                    <a:pt x="3010" y="112"/>
                    <a:pt x="3022" y="106"/>
                    <a:pt x="3033" y="106"/>
                  </a:cubicBezTo>
                  <a:cubicBezTo>
                    <a:pt x="3128" y="106"/>
                    <a:pt x="3185" y="106"/>
                    <a:pt x="3280" y="10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3" name="Freeform 51"/>
            <p:cNvSpPr>
              <a:spLocks noChangeArrowheads="1"/>
            </p:cNvSpPr>
            <p:nvPr/>
          </p:nvSpPr>
          <p:spPr bwMode="auto">
            <a:xfrm>
              <a:off x="14048877" y="6620329"/>
              <a:ext cx="3173205" cy="1055688"/>
            </a:xfrm>
            <a:custGeom>
              <a:avLst/>
              <a:gdLst>
                <a:gd name="T0" fmla="*/ 404 w 8814"/>
                <a:gd name="T1" fmla="*/ 972 h 2932"/>
                <a:gd name="T2" fmla="*/ 691 w 8814"/>
                <a:gd name="T3" fmla="*/ 1005 h 2932"/>
                <a:gd name="T4" fmla="*/ 1123 w 8814"/>
                <a:gd name="T5" fmla="*/ 882 h 2932"/>
                <a:gd name="T6" fmla="*/ 1533 w 8814"/>
                <a:gd name="T7" fmla="*/ 921 h 2932"/>
                <a:gd name="T8" fmla="*/ 1904 w 8814"/>
                <a:gd name="T9" fmla="*/ 1039 h 2932"/>
                <a:gd name="T10" fmla="*/ 2258 w 8814"/>
                <a:gd name="T11" fmla="*/ 1090 h 2932"/>
                <a:gd name="T12" fmla="*/ 2398 w 8814"/>
                <a:gd name="T13" fmla="*/ 1157 h 2932"/>
                <a:gd name="T14" fmla="*/ 2769 w 8814"/>
                <a:gd name="T15" fmla="*/ 1011 h 2932"/>
                <a:gd name="T16" fmla="*/ 2977 w 8814"/>
                <a:gd name="T17" fmla="*/ 859 h 2932"/>
                <a:gd name="T18" fmla="*/ 3174 w 8814"/>
                <a:gd name="T19" fmla="*/ 708 h 2932"/>
                <a:gd name="T20" fmla="*/ 3348 w 8814"/>
                <a:gd name="T21" fmla="*/ 567 h 2932"/>
                <a:gd name="T22" fmla="*/ 3752 w 8814"/>
                <a:gd name="T23" fmla="*/ 404 h 2932"/>
                <a:gd name="T24" fmla="*/ 4174 w 8814"/>
                <a:gd name="T25" fmla="*/ 140 h 2932"/>
                <a:gd name="T26" fmla="*/ 4443 w 8814"/>
                <a:gd name="T27" fmla="*/ 45 h 2932"/>
                <a:gd name="T28" fmla="*/ 5045 w 8814"/>
                <a:gd name="T29" fmla="*/ 191 h 2932"/>
                <a:gd name="T30" fmla="*/ 5370 w 8814"/>
                <a:gd name="T31" fmla="*/ 236 h 2932"/>
                <a:gd name="T32" fmla="*/ 5640 w 8814"/>
                <a:gd name="T33" fmla="*/ 197 h 2932"/>
                <a:gd name="T34" fmla="*/ 6000 w 8814"/>
                <a:gd name="T35" fmla="*/ 208 h 2932"/>
                <a:gd name="T36" fmla="*/ 6511 w 8814"/>
                <a:gd name="T37" fmla="*/ 309 h 2932"/>
                <a:gd name="T38" fmla="*/ 6713 w 8814"/>
                <a:gd name="T39" fmla="*/ 286 h 2932"/>
                <a:gd name="T40" fmla="*/ 7045 w 8814"/>
                <a:gd name="T41" fmla="*/ 275 h 2932"/>
                <a:gd name="T42" fmla="*/ 7230 w 8814"/>
                <a:gd name="T43" fmla="*/ 258 h 2932"/>
                <a:gd name="T44" fmla="*/ 7545 w 8814"/>
                <a:gd name="T45" fmla="*/ 421 h 2932"/>
                <a:gd name="T46" fmla="*/ 7837 w 8814"/>
                <a:gd name="T47" fmla="*/ 461 h 2932"/>
                <a:gd name="T48" fmla="*/ 7983 w 8814"/>
                <a:gd name="T49" fmla="*/ 444 h 2932"/>
                <a:gd name="T50" fmla="*/ 8326 w 8814"/>
                <a:gd name="T51" fmla="*/ 438 h 2932"/>
                <a:gd name="T52" fmla="*/ 8589 w 8814"/>
                <a:gd name="T53" fmla="*/ 438 h 2932"/>
                <a:gd name="T54" fmla="*/ 8785 w 8814"/>
                <a:gd name="T55" fmla="*/ 500 h 2932"/>
                <a:gd name="T56" fmla="*/ 8628 w 8814"/>
                <a:gd name="T57" fmla="*/ 758 h 2932"/>
                <a:gd name="T58" fmla="*/ 8399 w 8814"/>
                <a:gd name="T59" fmla="*/ 1123 h 2932"/>
                <a:gd name="T60" fmla="*/ 8095 w 8814"/>
                <a:gd name="T61" fmla="*/ 1191 h 2932"/>
                <a:gd name="T62" fmla="*/ 7713 w 8814"/>
                <a:gd name="T63" fmla="*/ 1517 h 2932"/>
                <a:gd name="T64" fmla="*/ 7668 w 8814"/>
                <a:gd name="T65" fmla="*/ 2135 h 2932"/>
                <a:gd name="T66" fmla="*/ 7444 w 8814"/>
                <a:gd name="T67" fmla="*/ 2561 h 2932"/>
                <a:gd name="T68" fmla="*/ 7168 w 8814"/>
                <a:gd name="T69" fmla="*/ 2757 h 2932"/>
                <a:gd name="T70" fmla="*/ 7095 w 8814"/>
                <a:gd name="T71" fmla="*/ 2712 h 2932"/>
                <a:gd name="T72" fmla="*/ 7045 w 8814"/>
                <a:gd name="T73" fmla="*/ 2684 h 2932"/>
                <a:gd name="T74" fmla="*/ 6724 w 8814"/>
                <a:gd name="T75" fmla="*/ 2589 h 2932"/>
                <a:gd name="T76" fmla="*/ 6528 w 8814"/>
                <a:gd name="T77" fmla="*/ 2634 h 2932"/>
                <a:gd name="T78" fmla="*/ 6488 w 8814"/>
                <a:gd name="T79" fmla="*/ 2673 h 2932"/>
                <a:gd name="T80" fmla="*/ 6432 w 8814"/>
                <a:gd name="T81" fmla="*/ 2723 h 2932"/>
                <a:gd name="T82" fmla="*/ 6123 w 8814"/>
                <a:gd name="T83" fmla="*/ 2701 h 2932"/>
                <a:gd name="T84" fmla="*/ 5882 w 8814"/>
                <a:gd name="T85" fmla="*/ 2785 h 2932"/>
                <a:gd name="T86" fmla="*/ 5713 w 8814"/>
                <a:gd name="T87" fmla="*/ 2774 h 2932"/>
                <a:gd name="T88" fmla="*/ 5556 w 8814"/>
                <a:gd name="T89" fmla="*/ 2825 h 2932"/>
                <a:gd name="T90" fmla="*/ 5522 w 8814"/>
                <a:gd name="T91" fmla="*/ 2842 h 2932"/>
                <a:gd name="T92" fmla="*/ 4483 w 8814"/>
                <a:gd name="T93" fmla="*/ 2825 h 2932"/>
                <a:gd name="T94" fmla="*/ 3207 w 8814"/>
                <a:gd name="T95" fmla="*/ 1618 h 2932"/>
                <a:gd name="T96" fmla="*/ 2781 w 8814"/>
                <a:gd name="T97" fmla="*/ 1556 h 2932"/>
                <a:gd name="T98" fmla="*/ 2483 w 8814"/>
                <a:gd name="T99" fmla="*/ 1455 h 2932"/>
                <a:gd name="T100" fmla="*/ 2264 w 8814"/>
                <a:gd name="T101" fmla="*/ 1494 h 2932"/>
                <a:gd name="T102" fmla="*/ 1949 w 8814"/>
                <a:gd name="T103" fmla="*/ 1607 h 2932"/>
                <a:gd name="T104" fmla="*/ 1595 w 8814"/>
                <a:gd name="T105" fmla="*/ 1550 h 2932"/>
                <a:gd name="T106" fmla="*/ 1399 w 8814"/>
                <a:gd name="T107" fmla="*/ 1556 h 2932"/>
                <a:gd name="T108" fmla="*/ 1213 w 8814"/>
                <a:gd name="T109" fmla="*/ 1539 h 2932"/>
                <a:gd name="T110" fmla="*/ 736 w 8814"/>
                <a:gd name="T111" fmla="*/ 1573 h 2932"/>
                <a:gd name="T112" fmla="*/ 376 w 8814"/>
                <a:gd name="T113" fmla="*/ 1140 h 2932"/>
                <a:gd name="T114" fmla="*/ 140 w 8814"/>
                <a:gd name="T115" fmla="*/ 1034 h 2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14" h="2932">
                  <a:moveTo>
                    <a:pt x="0" y="983"/>
                  </a:moveTo>
                  <a:lnTo>
                    <a:pt x="0" y="983"/>
                  </a:lnTo>
                  <a:cubicBezTo>
                    <a:pt x="33" y="966"/>
                    <a:pt x="45" y="932"/>
                    <a:pt x="84" y="932"/>
                  </a:cubicBezTo>
                  <a:cubicBezTo>
                    <a:pt x="213" y="932"/>
                    <a:pt x="281" y="972"/>
                    <a:pt x="404" y="972"/>
                  </a:cubicBezTo>
                  <a:cubicBezTo>
                    <a:pt x="443" y="972"/>
                    <a:pt x="443" y="972"/>
                    <a:pt x="443" y="972"/>
                  </a:cubicBezTo>
                  <a:cubicBezTo>
                    <a:pt x="466" y="972"/>
                    <a:pt x="471" y="1000"/>
                    <a:pt x="488" y="1017"/>
                  </a:cubicBezTo>
                  <a:cubicBezTo>
                    <a:pt x="511" y="1039"/>
                    <a:pt x="533" y="1050"/>
                    <a:pt x="567" y="1050"/>
                  </a:cubicBezTo>
                  <a:cubicBezTo>
                    <a:pt x="618" y="1050"/>
                    <a:pt x="646" y="1028"/>
                    <a:pt x="691" y="1005"/>
                  </a:cubicBezTo>
                  <a:cubicBezTo>
                    <a:pt x="713" y="1000"/>
                    <a:pt x="730" y="1005"/>
                    <a:pt x="752" y="994"/>
                  </a:cubicBezTo>
                  <a:cubicBezTo>
                    <a:pt x="825" y="966"/>
                    <a:pt x="809" y="882"/>
                    <a:pt x="882" y="843"/>
                  </a:cubicBezTo>
                  <a:lnTo>
                    <a:pt x="882" y="843"/>
                  </a:lnTo>
                  <a:cubicBezTo>
                    <a:pt x="977" y="843"/>
                    <a:pt x="1028" y="854"/>
                    <a:pt x="1123" y="882"/>
                  </a:cubicBezTo>
                  <a:cubicBezTo>
                    <a:pt x="1179" y="899"/>
                    <a:pt x="1207" y="921"/>
                    <a:pt x="1269" y="921"/>
                  </a:cubicBezTo>
                  <a:cubicBezTo>
                    <a:pt x="1309" y="921"/>
                    <a:pt x="1325" y="887"/>
                    <a:pt x="1365" y="887"/>
                  </a:cubicBezTo>
                  <a:cubicBezTo>
                    <a:pt x="1415" y="887"/>
                    <a:pt x="1438" y="921"/>
                    <a:pt x="1494" y="921"/>
                  </a:cubicBezTo>
                  <a:cubicBezTo>
                    <a:pt x="1533" y="921"/>
                    <a:pt x="1533" y="921"/>
                    <a:pt x="1533" y="921"/>
                  </a:cubicBezTo>
                  <a:cubicBezTo>
                    <a:pt x="1573" y="921"/>
                    <a:pt x="1595" y="938"/>
                    <a:pt x="1640" y="949"/>
                  </a:cubicBezTo>
                  <a:cubicBezTo>
                    <a:pt x="1668" y="955"/>
                    <a:pt x="1691" y="944"/>
                    <a:pt x="1713" y="961"/>
                  </a:cubicBezTo>
                  <a:cubicBezTo>
                    <a:pt x="1764" y="1000"/>
                    <a:pt x="1786" y="1050"/>
                    <a:pt x="1848" y="1050"/>
                  </a:cubicBezTo>
                  <a:cubicBezTo>
                    <a:pt x="1870" y="1050"/>
                    <a:pt x="1882" y="1039"/>
                    <a:pt x="1904" y="1039"/>
                  </a:cubicBezTo>
                  <a:cubicBezTo>
                    <a:pt x="1932" y="1039"/>
                    <a:pt x="1943" y="1067"/>
                    <a:pt x="1972" y="1084"/>
                  </a:cubicBezTo>
                  <a:cubicBezTo>
                    <a:pt x="2033" y="1107"/>
                    <a:pt x="2067" y="1135"/>
                    <a:pt x="2134" y="1135"/>
                  </a:cubicBezTo>
                  <a:cubicBezTo>
                    <a:pt x="2185" y="1135"/>
                    <a:pt x="2202" y="1112"/>
                    <a:pt x="2247" y="1090"/>
                  </a:cubicBezTo>
                  <a:cubicBezTo>
                    <a:pt x="2258" y="1090"/>
                    <a:pt x="2258" y="1090"/>
                    <a:pt x="2258" y="1090"/>
                  </a:cubicBezTo>
                  <a:cubicBezTo>
                    <a:pt x="2258" y="1095"/>
                    <a:pt x="2258" y="1095"/>
                    <a:pt x="2258" y="1095"/>
                  </a:cubicBezTo>
                  <a:lnTo>
                    <a:pt x="2258" y="1095"/>
                  </a:lnTo>
                  <a:cubicBezTo>
                    <a:pt x="2275" y="1129"/>
                    <a:pt x="2297" y="1129"/>
                    <a:pt x="2331" y="1135"/>
                  </a:cubicBezTo>
                  <a:cubicBezTo>
                    <a:pt x="2359" y="1140"/>
                    <a:pt x="2370" y="1157"/>
                    <a:pt x="2398" y="1157"/>
                  </a:cubicBezTo>
                  <a:cubicBezTo>
                    <a:pt x="2471" y="1157"/>
                    <a:pt x="2505" y="1101"/>
                    <a:pt x="2584" y="1101"/>
                  </a:cubicBezTo>
                  <a:cubicBezTo>
                    <a:pt x="2640" y="1101"/>
                    <a:pt x="2640" y="1101"/>
                    <a:pt x="2640" y="1101"/>
                  </a:cubicBezTo>
                  <a:cubicBezTo>
                    <a:pt x="2696" y="1101"/>
                    <a:pt x="2713" y="1028"/>
                    <a:pt x="2769" y="1028"/>
                  </a:cubicBezTo>
                  <a:cubicBezTo>
                    <a:pt x="2769" y="1011"/>
                    <a:pt x="2769" y="1011"/>
                    <a:pt x="2769" y="1011"/>
                  </a:cubicBezTo>
                  <a:cubicBezTo>
                    <a:pt x="2769" y="1000"/>
                    <a:pt x="2764" y="994"/>
                    <a:pt x="2764" y="989"/>
                  </a:cubicBezTo>
                  <a:cubicBezTo>
                    <a:pt x="2769" y="989"/>
                    <a:pt x="2769" y="989"/>
                    <a:pt x="2775" y="989"/>
                  </a:cubicBezTo>
                  <a:cubicBezTo>
                    <a:pt x="2814" y="989"/>
                    <a:pt x="2831" y="977"/>
                    <a:pt x="2865" y="966"/>
                  </a:cubicBezTo>
                  <a:cubicBezTo>
                    <a:pt x="2921" y="944"/>
                    <a:pt x="2966" y="921"/>
                    <a:pt x="2977" y="859"/>
                  </a:cubicBezTo>
                  <a:cubicBezTo>
                    <a:pt x="2983" y="814"/>
                    <a:pt x="3005" y="792"/>
                    <a:pt x="3028" y="753"/>
                  </a:cubicBezTo>
                  <a:cubicBezTo>
                    <a:pt x="3045" y="736"/>
                    <a:pt x="3039" y="713"/>
                    <a:pt x="3056" y="696"/>
                  </a:cubicBezTo>
                  <a:cubicBezTo>
                    <a:pt x="3073" y="685"/>
                    <a:pt x="3090" y="691"/>
                    <a:pt x="3106" y="691"/>
                  </a:cubicBezTo>
                  <a:cubicBezTo>
                    <a:pt x="3134" y="691"/>
                    <a:pt x="3146" y="708"/>
                    <a:pt x="3174" y="708"/>
                  </a:cubicBezTo>
                  <a:cubicBezTo>
                    <a:pt x="3191" y="708"/>
                    <a:pt x="3196" y="691"/>
                    <a:pt x="3207" y="685"/>
                  </a:cubicBezTo>
                  <a:cubicBezTo>
                    <a:pt x="3224" y="680"/>
                    <a:pt x="3241" y="691"/>
                    <a:pt x="3258" y="674"/>
                  </a:cubicBezTo>
                  <a:cubicBezTo>
                    <a:pt x="3275" y="657"/>
                    <a:pt x="3269" y="635"/>
                    <a:pt x="3280" y="618"/>
                  </a:cubicBezTo>
                  <a:cubicBezTo>
                    <a:pt x="3297" y="590"/>
                    <a:pt x="3325" y="584"/>
                    <a:pt x="3348" y="567"/>
                  </a:cubicBezTo>
                  <a:cubicBezTo>
                    <a:pt x="3410" y="539"/>
                    <a:pt x="3438" y="500"/>
                    <a:pt x="3505" y="500"/>
                  </a:cubicBezTo>
                  <a:cubicBezTo>
                    <a:pt x="3578" y="500"/>
                    <a:pt x="3578" y="500"/>
                    <a:pt x="3578" y="500"/>
                  </a:cubicBezTo>
                  <a:cubicBezTo>
                    <a:pt x="3640" y="500"/>
                    <a:pt x="3640" y="404"/>
                    <a:pt x="3702" y="404"/>
                  </a:cubicBezTo>
                  <a:cubicBezTo>
                    <a:pt x="3752" y="404"/>
                    <a:pt x="3752" y="404"/>
                    <a:pt x="3752" y="404"/>
                  </a:cubicBezTo>
                  <a:cubicBezTo>
                    <a:pt x="3848" y="404"/>
                    <a:pt x="3887" y="354"/>
                    <a:pt x="3972" y="309"/>
                  </a:cubicBezTo>
                  <a:cubicBezTo>
                    <a:pt x="4028" y="281"/>
                    <a:pt x="4050" y="253"/>
                    <a:pt x="4106" y="219"/>
                  </a:cubicBezTo>
                  <a:cubicBezTo>
                    <a:pt x="4123" y="208"/>
                    <a:pt x="4134" y="213"/>
                    <a:pt x="4146" y="202"/>
                  </a:cubicBezTo>
                  <a:cubicBezTo>
                    <a:pt x="4168" y="185"/>
                    <a:pt x="4163" y="163"/>
                    <a:pt x="4174" y="140"/>
                  </a:cubicBezTo>
                  <a:cubicBezTo>
                    <a:pt x="4191" y="118"/>
                    <a:pt x="4213" y="118"/>
                    <a:pt x="4241" y="101"/>
                  </a:cubicBezTo>
                  <a:cubicBezTo>
                    <a:pt x="4281" y="79"/>
                    <a:pt x="4292" y="45"/>
                    <a:pt x="4331" y="22"/>
                  </a:cubicBezTo>
                  <a:cubicBezTo>
                    <a:pt x="4348" y="22"/>
                    <a:pt x="4354" y="22"/>
                    <a:pt x="4365" y="22"/>
                  </a:cubicBezTo>
                  <a:cubicBezTo>
                    <a:pt x="4443" y="45"/>
                    <a:pt x="4443" y="45"/>
                    <a:pt x="4443" y="45"/>
                  </a:cubicBezTo>
                  <a:cubicBezTo>
                    <a:pt x="4528" y="22"/>
                    <a:pt x="4567" y="0"/>
                    <a:pt x="4651" y="0"/>
                  </a:cubicBezTo>
                  <a:cubicBezTo>
                    <a:pt x="4764" y="0"/>
                    <a:pt x="4797" y="135"/>
                    <a:pt x="4910" y="135"/>
                  </a:cubicBezTo>
                  <a:cubicBezTo>
                    <a:pt x="4938" y="135"/>
                    <a:pt x="4949" y="118"/>
                    <a:pt x="4977" y="118"/>
                  </a:cubicBezTo>
                  <a:cubicBezTo>
                    <a:pt x="5017" y="118"/>
                    <a:pt x="5022" y="163"/>
                    <a:pt x="5045" y="191"/>
                  </a:cubicBezTo>
                  <a:cubicBezTo>
                    <a:pt x="5062" y="219"/>
                    <a:pt x="5090" y="213"/>
                    <a:pt x="5118" y="225"/>
                  </a:cubicBezTo>
                  <a:cubicBezTo>
                    <a:pt x="5146" y="236"/>
                    <a:pt x="5163" y="253"/>
                    <a:pt x="5191" y="253"/>
                  </a:cubicBezTo>
                  <a:cubicBezTo>
                    <a:pt x="5230" y="253"/>
                    <a:pt x="5230" y="253"/>
                    <a:pt x="5230" y="253"/>
                  </a:cubicBezTo>
                  <a:cubicBezTo>
                    <a:pt x="5286" y="253"/>
                    <a:pt x="5320" y="253"/>
                    <a:pt x="5370" y="236"/>
                  </a:cubicBezTo>
                  <a:cubicBezTo>
                    <a:pt x="5387" y="225"/>
                    <a:pt x="5393" y="208"/>
                    <a:pt x="5415" y="208"/>
                  </a:cubicBezTo>
                  <a:cubicBezTo>
                    <a:pt x="5427" y="208"/>
                    <a:pt x="5432" y="219"/>
                    <a:pt x="5444" y="219"/>
                  </a:cubicBezTo>
                  <a:cubicBezTo>
                    <a:pt x="5477" y="219"/>
                    <a:pt x="5488" y="174"/>
                    <a:pt x="5522" y="174"/>
                  </a:cubicBezTo>
                  <a:cubicBezTo>
                    <a:pt x="5567" y="174"/>
                    <a:pt x="5595" y="180"/>
                    <a:pt x="5640" y="197"/>
                  </a:cubicBezTo>
                  <a:cubicBezTo>
                    <a:pt x="5668" y="208"/>
                    <a:pt x="5679" y="225"/>
                    <a:pt x="5707" y="225"/>
                  </a:cubicBezTo>
                  <a:cubicBezTo>
                    <a:pt x="5730" y="225"/>
                    <a:pt x="5741" y="213"/>
                    <a:pt x="5764" y="213"/>
                  </a:cubicBezTo>
                  <a:cubicBezTo>
                    <a:pt x="5820" y="213"/>
                    <a:pt x="5848" y="264"/>
                    <a:pt x="5910" y="264"/>
                  </a:cubicBezTo>
                  <a:cubicBezTo>
                    <a:pt x="5949" y="264"/>
                    <a:pt x="5955" y="208"/>
                    <a:pt x="6000" y="208"/>
                  </a:cubicBezTo>
                  <a:cubicBezTo>
                    <a:pt x="6033" y="208"/>
                    <a:pt x="6050" y="230"/>
                    <a:pt x="6084" y="230"/>
                  </a:cubicBezTo>
                  <a:cubicBezTo>
                    <a:pt x="6112" y="230"/>
                    <a:pt x="6129" y="225"/>
                    <a:pt x="6163" y="225"/>
                  </a:cubicBezTo>
                  <a:cubicBezTo>
                    <a:pt x="6264" y="225"/>
                    <a:pt x="6309" y="309"/>
                    <a:pt x="6410" y="309"/>
                  </a:cubicBezTo>
                  <a:cubicBezTo>
                    <a:pt x="6511" y="309"/>
                    <a:pt x="6511" y="309"/>
                    <a:pt x="6511" y="309"/>
                  </a:cubicBezTo>
                  <a:cubicBezTo>
                    <a:pt x="6528" y="309"/>
                    <a:pt x="6539" y="314"/>
                    <a:pt x="6550" y="320"/>
                  </a:cubicBezTo>
                  <a:cubicBezTo>
                    <a:pt x="6561" y="326"/>
                    <a:pt x="6573" y="331"/>
                    <a:pt x="6590" y="331"/>
                  </a:cubicBezTo>
                  <a:cubicBezTo>
                    <a:pt x="6612" y="331"/>
                    <a:pt x="6623" y="314"/>
                    <a:pt x="6640" y="303"/>
                  </a:cubicBezTo>
                  <a:cubicBezTo>
                    <a:pt x="6668" y="292"/>
                    <a:pt x="6685" y="292"/>
                    <a:pt x="6713" y="286"/>
                  </a:cubicBezTo>
                  <a:cubicBezTo>
                    <a:pt x="6736" y="275"/>
                    <a:pt x="6741" y="253"/>
                    <a:pt x="6764" y="253"/>
                  </a:cubicBezTo>
                  <a:cubicBezTo>
                    <a:pt x="6781" y="253"/>
                    <a:pt x="6792" y="258"/>
                    <a:pt x="6809" y="258"/>
                  </a:cubicBezTo>
                  <a:cubicBezTo>
                    <a:pt x="6854" y="258"/>
                    <a:pt x="6882" y="236"/>
                    <a:pt x="6932" y="236"/>
                  </a:cubicBezTo>
                  <a:cubicBezTo>
                    <a:pt x="6977" y="236"/>
                    <a:pt x="7000" y="275"/>
                    <a:pt x="7045" y="275"/>
                  </a:cubicBezTo>
                  <a:cubicBezTo>
                    <a:pt x="7078" y="275"/>
                    <a:pt x="7095" y="270"/>
                    <a:pt x="7123" y="253"/>
                  </a:cubicBezTo>
                  <a:lnTo>
                    <a:pt x="7123" y="253"/>
                  </a:lnTo>
                  <a:cubicBezTo>
                    <a:pt x="7135" y="270"/>
                    <a:pt x="7140" y="286"/>
                    <a:pt x="7157" y="286"/>
                  </a:cubicBezTo>
                  <a:cubicBezTo>
                    <a:pt x="7191" y="286"/>
                    <a:pt x="7202" y="270"/>
                    <a:pt x="7230" y="258"/>
                  </a:cubicBezTo>
                  <a:cubicBezTo>
                    <a:pt x="7236" y="258"/>
                    <a:pt x="7236" y="241"/>
                    <a:pt x="7247" y="241"/>
                  </a:cubicBezTo>
                  <a:cubicBezTo>
                    <a:pt x="7320" y="241"/>
                    <a:pt x="7354" y="298"/>
                    <a:pt x="7415" y="342"/>
                  </a:cubicBezTo>
                  <a:cubicBezTo>
                    <a:pt x="7432" y="359"/>
                    <a:pt x="7449" y="359"/>
                    <a:pt x="7466" y="371"/>
                  </a:cubicBezTo>
                  <a:cubicBezTo>
                    <a:pt x="7494" y="393"/>
                    <a:pt x="7511" y="415"/>
                    <a:pt x="7545" y="421"/>
                  </a:cubicBezTo>
                  <a:cubicBezTo>
                    <a:pt x="7584" y="415"/>
                    <a:pt x="7584" y="415"/>
                    <a:pt x="7584" y="415"/>
                  </a:cubicBezTo>
                  <a:cubicBezTo>
                    <a:pt x="7606" y="432"/>
                    <a:pt x="7623" y="449"/>
                    <a:pt x="7657" y="449"/>
                  </a:cubicBezTo>
                  <a:cubicBezTo>
                    <a:pt x="7702" y="449"/>
                    <a:pt x="7724" y="427"/>
                    <a:pt x="7769" y="427"/>
                  </a:cubicBezTo>
                  <a:cubicBezTo>
                    <a:pt x="7797" y="427"/>
                    <a:pt x="7809" y="461"/>
                    <a:pt x="7837" y="461"/>
                  </a:cubicBezTo>
                  <a:cubicBezTo>
                    <a:pt x="7854" y="461"/>
                    <a:pt x="7865" y="461"/>
                    <a:pt x="7882" y="455"/>
                  </a:cubicBezTo>
                  <a:cubicBezTo>
                    <a:pt x="7893" y="449"/>
                    <a:pt x="7893" y="432"/>
                    <a:pt x="7899" y="432"/>
                  </a:cubicBezTo>
                  <a:cubicBezTo>
                    <a:pt x="7921" y="432"/>
                    <a:pt x="7932" y="455"/>
                    <a:pt x="7955" y="455"/>
                  </a:cubicBezTo>
                  <a:cubicBezTo>
                    <a:pt x="7966" y="455"/>
                    <a:pt x="7966" y="444"/>
                    <a:pt x="7983" y="444"/>
                  </a:cubicBezTo>
                  <a:cubicBezTo>
                    <a:pt x="8022" y="444"/>
                    <a:pt x="8039" y="472"/>
                    <a:pt x="8078" y="472"/>
                  </a:cubicBezTo>
                  <a:cubicBezTo>
                    <a:pt x="8084" y="472"/>
                    <a:pt x="8084" y="466"/>
                    <a:pt x="8089" y="466"/>
                  </a:cubicBezTo>
                  <a:cubicBezTo>
                    <a:pt x="8123" y="466"/>
                    <a:pt x="8134" y="494"/>
                    <a:pt x="8168" y="500"/>
                  </a:cubicBezTo>
                  <a:cubicBezTo>
                    <a:pt x="8326" y="438"/>
                    <a:pt x="8326" y="438"/>
                    <a:pt x="8326" y="438"/>
                  </a:cubicBezTo>
                  <a:cubicBezTo>
                    <a:pt x="8342" y="444"/>
                    <a:pt x="8354" y="455"/>
                    <a:pt x="8376" y="455"/>
                  </a:cubicBezTo>
                  <a:cubicBezTo>
                    <a:pt x="8404" y="455"/>
                    <a:pt x="8421" y="427"/>
                    <a:pt x="8449" y="421"/>
                  </a:cubicBezTo>
                  <a:cubicBezTo>
                    <a:pt x="8476" y="410"/>
                    <a:pt x="8499" y="404"/>
                    <a:pt x="8521" y="382"/>
                  </a:cubicBezTo>
                  <a:cubicBezTo>
                    <a:pt x="8538" y="410"/>
                    <a:pt x="8566" y="415"/>
                    <a:pt x="8589" y="438"/>
                  </a:cubicBezTo>
                  <a:cubicBezTo>
                    <a:pt x="8594" y="455"/>
                    <a:pt x="8589" y="466"/>
                    <a:pt x="8594" y="483"/>
                  </a:cubicBezTo>
                  <a:cubicBezTo>
                    <a:pt x="8611" y="517"/>
                    <a:pt x="8650" y="500"/>
                    <a:pt x="8679" y="511"/>
                  </a:cubicBezTo>
                  <a:cubicBezTo>
                    <a:pt x="8712" y="511"/>
                    <a:pt x="8712" y="511"/>
                    <a:pt x="8712" y="511"/>
                  </a:cubicBezTo>
                  <a:cubicBezTo>
                    <a:pt x="8740" y="511"/>
                    <a:pt x="8757" y="511"/>
                    <a:pt x="8785" y="500"/>
                  </a:cubicBezTo>
                  <a:cubicBezTo>
                    <a:pt x="8791" y="550"/>
                    <a:pt x="8791" y="584"/>
                    <a:pt x="8813" y="629"/>
                  </a:cubicBezTo>
                  <a:lnTo>
                    <a:pt x="8813" y="629"/>
                  </a:lnTo>
                  <a:cubicBezTo>
                    <a:pt x="8780" y="640"/>
                    <a:pt x="8774" y="668"/>
                    <a:pt x="8740" y="685"/>
                  </a:cubicBezTo>
                  <a:cubicBezTo>
                    <a:pt x="8695" y="708"/>
                    <a:pt x="8650" y="708"/>
                    <a:pt x="8628" y="758"/>
                  </a:cubicBezTo>
                  <a:cubicBezTo>
                    <a:pt x="8611" y="803"/>
                    <a:pt x="8605" y="831"/>
                    <a:pt x="8572" y="865"/>
                  </a:cubicBezTo>
                  <a:cubicBezTo>
                    <a:pt x="8555" y="882"/>
                    <a:pt x="8555" y="899"/>
                    <a:pt x="8544" y="921"/>
                  </a:cubicBezTo>
                  <a:cubicBezTo>
                    <a:pt x="8515" y="972"/>
                    <a:pt x="8504" y="1000"/>
                    <a:pt x="8471" y="1050"/>
                  </a:cubicBezTo>
                  <a:cubicBezTo>
                    <a:pt x="8449" y="1084"/>
                    <a:pt x="8443" y="1123"/>
                    <a:pt x="8399" y="1123"/>
                  </a:cubicBezTo>
                  <a:cubicBezTo>
                    <a:pt x="8365" y="1123"/>
                    <a:pt x="8348" y="1123"/>
                    <a:pt x="8314" y="1123"/>
                  </a:cubicBezTo>
                  <a:cubicBezTo>
                    <a:pt x="8292" y="1123"/>
                    <a:pt x="8275" y="1118"/>
                    <a:pt x="8253" y="1123"/>
                  </a:cubicBezTo>
                  <a:cubicBezTo>
                    <a:pt x="8230" y="1135"/>
                    <a:pt x="8224" y="1157"/>
                    <a:pt x="8202" y="1168"/>
                  </a:cubicBezTo>
                  <a:cubicBezTo>
                    <a:pt x="8163" y="1191"/>
                    <a:pt x="8129" y="1163"/>
                    <a:pt x="8095" y="1191"/>
                  </a:cubicBezTo>
                  <a:cubicBezTo>
                    <a:pt x="8056" y="1225"/>
                    <a:pt x="8061" y="1275"/>
                    <a:pt x="8022" y="1303"/>
                  </a:cubicBezTo>
                  <a:cubicBezTo>
                    <a:pt x="7972" y="1337"/>
                    <a:pt x="7932" y="1331"/>
                    <a:pt x="7876" y="1343"/>
                  </a:cubicBezTo>
                  <a:cubicBezTo>
                    <a:pt x="7831" y="1354"/>
                    <a:pt x="7820" y="1393"/>
                    <a:pt x="7786" y="1427"/>
                  </a:cubicBezTo>
                  <a:cubicBezTo>
                    <a:pt x="7758" y="1460"/>
                    <a:pt x="7713" y="1472"/>
                    <a:pt x="7713" y="1517"/>
                  </a:cubicBezTo>
                  <a:cubicBezTo>
                    <a:pt x="7713" y="1584"/>
                    <a:pt x="7797" y="1607"/>
                    <a:pt x="7797" y="1674"/>
                  </a:cubicBezTo>
                  <a:cubicBezTo>
                    <a:pt x="7797" y="1730"/>
                    <a:pt x="7769" y="1764"/>
                    <a:pt x="7769" y="1820"/>
                  </a:cubicBezTo>
                  <a:cubicBezTo>
                    <a:pt x="7769" y="1854"/>
                    <a:pt x="7775" y="1871"/>
                    <a:pt x="7775" y="1899"/>
                  </a:cubicBezTo>
                  <a:cubicBezTo>
                    <a:pt x="7775" y="2000"/>
                    <a:pt x="7724" y="2045"/>
                    <a:pt x="7668" y="2135"/>
                  </a:cubicBezTo>
                  <a:cubicBezTo>
                    <a:pt x="7651" y="2168"/>
                    <a:pt x="7640" y="2191"/>
                    <a:pt x="7640" y="2224"/>
                  </a:cubicBezTo>
                  <a:cubicBezTo>
                    <a:pt x="7640" y="2297"/>
                    <a:pt x="7640" y="2297"/>
                    <a:pt x="7640" y="2297"/>
                  </a:cubicBezTo>
                  <a:cubicBezTo>
                    <a:pt x="7640" y="2398"/>
                    <a:pt x="7561" y="2431"/>
                    <a:pt x="7483" y="2488"/>
                  </a:cubicBezTo>
                  <a:cubicBezTo>
                    <a:pt x="7455" y="2504"/>
                    <a:pt x="7460" y="2533"/>
                    <a:pt x="7444" y="2561"/>
                  </a:cubicBezTo>
                  <a:cubicBezTo>
                    <a:pt x="7410" y="2611"/>
                    <a:pt x="7370" y="2628"/>
                    <a:pt x="7314" y="2662"/>
                  </a:cubicBezTo>
                  <a:cubicBezTo>
                    <a:pt x="7286" y="2678"/>
                    <a:pt x="7280" y="2695"/>
                    <a:pt x="7252" y="2712"/>
                  </a:cubicBezTo>
                  <a:cubicBezTo>
                    <a:pt x="7219" y="2729"/>
                    <a:pt x="7196" y="2735"/>
                    <a:pt x="7168" y="2757"/>
                  </a:cubicBezTo>
                  <a:lnTo>
                    <a:pt x="7168" y="2757"/>
                  </a:lnTo>
                  <a:cubicBezTo>
                    <a:pt x="7163" y="2757"/>
                    <a:pt x="7146" y="2746"/>
                    <a:pt x="7140" y="2746"/>
                  </a:cubicBezTo>
                  <a:cubicBezTo>
                    <a:pt x="7140" y="2746"/>
                    <a:pt x="7123" y="2740"/>
                    <a:pt x="7118" y="2735"/>
                  </a:cubicBezTo>
                  <a:cubicBezTo>
                    <a:pt x="7112" y="2735"/>
                    <a:pt x="7106" y="2729"/>
                    <a:pt x="7101" y="2723"/>
                  </a:cubicBezTo>
                  <a:cubicBezTo>
                    <a:pt x="7095" y="2718"/>
                    <a:pt x="7095" y="2718"/>
                    <a:pt x="7095" y="2712"/>
                  </a:cubicBezTo>
                  <a:cubicBezTo>
                    <a:pt x="7090" y="2707"/>
                    <a:pt x="7095" y="2695"/>
                    <a:pt x="7084" y="2695"/>
                  </a:cubicBezTo>
                  <a:lnTo>
                    <a:pt x="7078" y="2695"/>
                  </a:lnTo>
                  <a:cubicBezTo>
                    <a:pt x="7073" y="2695"/>
                    <a:pt x="7073" y="2695"/>
                    <a:pt x="7062" y="2695"/>
                  </a:cubicBezTo>
                  <a:cubicBezTo>
                    <a:pt x="7045" y="2690"/>
                    <a:pt x="7056" y="2695"/>
                    <a:pt x="7045" y="2684"/>
                  </a:cubicBezTo>
                  <a:cubicBezTo>
                    <a:pt x="7033" y="2673"/>
                    <a:pt x="7017" y="2667"/>
                    <a:pt x="6994" y="2662"/>
                  </a:cubicBezTo>
                  <a:cubicBezTo>
                    <a:pt x="6994" y="2662"/>
                    <a:pt x="6994" y="2662"/>
                    <a:pt x="6988" y="2662"/>
                  </a:cubicBezTo>
                  <a:cubicBezTo>
                    <a:pt x="6983" y="2662"/>
                    <a:pt x="6870" y="2628"/>
                    <a:pt x="6859" y="2617"/>
                  </a:cubicBezTo>
                  <a:cubicBezTo>
                    <a:pt x="6848" y="2611"/>
                    <a:pt x="6741" y="2606"/>
                    <a:pt x="6724" y="2589"/>
                  </a:cubicBezTo>
                  <a:cubicBezTo>
                    <a:pt x="6696" y="2549"/>
                    <a:pt x="6556" y="2606"/>
                    <a:pt x="6545" y="2611"/>
                  </a:cubicBezTo>
                  <a:cubicBezTo>
                    <a:pt x="6539" y="2617"/>
                    <a:pt x="6539" y="2617"/>
                    <a:pt x="6539" y="2622"/>
                  </a:cubicBezTo>
                  <a:cubicBezTo>
                    <a:pt x="6533" y="2628"/>
                    <a:pt x="6539" y="2622"/>
                    <a:pt x="6533" y="2628"/>
                  </a:cubicBezTo>
                  <a:cubicBezTo>
                    <a:pt x="6528" y="2634"/>
                    <a:pt x="6533" y="2628"/>
                    <a:pt x="6528" y="2634"/>
                  </a:cubicBezTo>
                  <a:cubicBezTo>
                    <a:pt x="6522" y="2639"/>
                    <a:pt x="6522" y="2639"/>
                    <a:pt x="6516" y="2645"/>
                  </a:cubicBezTo>
                  <a:cubicBezTo>
                    <a:pt x="6511" y="2650"/>
                    <a:pt x="6494" y="2650"/>
                    <a:pt x="6494" y="2656"/>
                  </a:cubicBezTo>
                  <a:cubicBezTo>
                    <a:pt x="6494" y="2662"/>
                    <a:pt x="6494" y="2662"/>
                    <a:pt x="6494" y="2662"/>
                  </a:cubicBezTo>
                  <a:cubicBezTo>
                    <a:pt x="6494" y="2667"/>
                    <a:pt x="6488" y="2667"/>
                    <a:pt x="6488" y="2673"/>
                  </a:cubicBezTo>
                  <a:cubicBezTo>
                    <a:pt x="6483" y="2673"/>
                    <a:pt x="6477" y="2673"/>
                    <a:pt x="6471" y="2678"/>
                  </a:cubicBezTo>
                  <a:cubicBezTo>
                    <a:pt x="6471" y="2684"/>
                    <a:pt x="6471" y="2690"/>
                    <a:pt x="6466" y="2690"/>
                  </a:cubicBezTo>
                  <a:cubicBezTo>
                    <a:pt x="6460" y="2695"/>
                    <a:pt x="6455" y="2707"/>
                    <a:pt x="6443" y="2712"/>
                  </a:cubicBezTo>
                  <a:cubicBezTo>
                    <a:pt x="6438" y="2712"/>
                    <a:pt x="6432" y="2723"/>
                    <a:pt x="6432" y="2723"/>
                  </a:cubicBezTo>
                  <a:cubicBezTo>
                    <a:pt x="6427" y="2723"/>
                    <a:pt x="6427" y="2723"/>
                    <a:pt x="6427" y="2723"/>
                  </a:cubicBezTo>
                  <a:cubicBezTo>
                    <a:pt x="6421" y="2723"/>
                    <a:pt x="6427" y="2729"/>
                    <a:pt x="6421" y="2729"/>
                  </a:cubicBezTo>
                  <a:cubicBezTo>
                    <a:pt x="6314" y="2735"/>
                    <a:pt x="6230" y="2690"/>
                    <a:pt x="6134" y="2695"/>
                  </a:cubicBezTo>
                  <a:cubicBezTo>
                    <a:pt x="6134" y="2695"/>
                    <a:pt x="6129" y="2701"/>
                    <a:pt x="6123" y="2701"/>
                  </a:cubicBezTo>
                  <a:cubicBezTo>
                    <a:pt x="6118" y="2707"/>
                    <a:pt x="6118" y="2707"/>
                    <a:pt x="6118" y="2707"/>
                  </a:cubicBezTo>
                  <a:cubicBezTo>
                    <a:pt x="6112" y="2712"/>
                    <a:pt x="6112" y="2707"/>
                    <a:pt x="6106" y="2712"/>
                  </a:cubicBezTo>
                  <a:cubicBezTo>
                    <a:pt x="6101" y="2723"/>
                    <a:pt x="6078" y="2740"/>
                    <a:pt x="6073" y="2740"/>
                  </a:cubicBezTo>
                  <a:cubicBezTo>
                    <a:pt x="5988" y="2768"/>
                    <a:pt x="5988" y="2791"/>
                    <a:pt x="5882" y="2785"/>
                  </a:cubicBezTo>
                  <a:cubicBezTo>
                    <a:pt x="5876" y="2785"/>
                    <a:pt x="5876" y="2785"/>
                    <a:pt x="5876" y="2780"/>
                  </a:cubicBezTo>
                  <a:cubicBezTo>
                    <a:pt x="5865" y="2757"/>
                    <a:pt x="5781" y="2740"/>
                    <a:pt x="5758" y="2746"/>
                  </a:cubicBezTo>
                  <a:cubicBezTo>
                    <a:pt x="5752" y="2746"/>
                    <a:pt x="5730" y="2774"/>
                    <a:pt x="5719" y="2774"/>
                  </a:cubicBezTo>
                  <a:lnTo>
                    <a:pt x="5713" y="2774"/>
                  </a:lnTo>
                  <a:cubicBezTo>
                    <a:pt x="5707" y="2774"/>
                    <a:pt x="5713" y="2780"/>
                    <a:pt x="5702" y="2785"/>
                  </a:cubicBezTo>
                  <a:cubicBezTo>
                    <a:pt x="5691" y="2797"/>
                    <a:pt x="5663" y="2819"/>
                    <a:pt x="5634" y="2785"/>
                  </a:cubicBezTo>
                  <a:cubicBezTo>
                    <a:pt x="5618" y="2768"/>
                    <a:pt x="5612" y="2774"/>
                    <a:pt x="5590" y="2791"/>
                  </a:cubicBezTo>
                  <a:cubicBezTo>
                    <a:pt x="5578" y="2797"/>
                    <a:pt x="5561" y="2808"/>
                    <a:pt x="5556" y="2825"/>
                  </a:cubicBezTo>
                  <a:cubicBezTo>
                    <a:pt x="5550" y="2830"/>
                    <a:pt x="5550" y="2830"/>
                    <a:pt x="5545" y="2830"/>
                  </a:cubicBezTo>
                  <a:cubicBezTo>
                    <a:pt x="5545" y="2830"/>
                    <a:pt x="5545" y="2830"/>
                    <a:pt x="5539" y="2830"/>
                  </a:cubicBezTo>
                  <a:cubicBezTo>
                    <a:pt x="5539" y="2830"/>
                    <a:pt x="5539" y="2830"/>
                    <a:pt x="5539" y="2836"/>
                  </a:cubicBezTo>
                  <a:cubicBezTo>
                    <a:pt x="5533" y="2836"/>
                    <a:pt x="5528" y="2836"/>
                    <a:pt x="5522" y="2842"/>
                  </a:cubicBezTo>
                  <a:cubicBezTo>
                    <a:pt x="5517" y="2847"/>
                    <a:pt x="5472" y="2847"/>
                    <a:pt x="5460" y="2842"/>
                  </a:cubicBezTo>
                  <a:cubicBezTo>
                    <a:pt x="5348" y="2830"/>
                    <a:pt x="5163" y="2763"/>
                    <a:pt x="5011" y="2763"/>
                  </a:cubicBezTo>
                  <a:cubicBezTo>
                    <a:pt x="4797" y="2763"/>
                    <a:pt x="4893" y="2746"/>
                    <a:pt x="4708" y="2858"/>
                  </a:cubicBezTo>
                  <a:cubicBezTo>
                    <a:pt x="4623" y="2909"/>
                    <a:pt x="4533" y="2931"/>
                    <a:pt x="4483" y="2825"/>
                  </a:cubicBezTo>
                  <a:cubicBezTo>
                    <a:pt x="4477" y="2819"/>
                    <a:pt x="4399" y="2836"/>
                    <a:pt x="4303" y="2858"/>
                  </a:cubicBezTo>
                  <a:cubicBezTo>
                    <a:pt x="3382" y="1590"/>
                    <a:pt x="3382" y="1590"/>
                    <a:pt x="3382" y="1590"/>
                  </a:cubicBezTo>
                  <a:cubicBezTo>
                    <a:pt x="3331" y="1590"/>
                    <a:pt x="3303" y="1623"/>
                    <a:pt x="3252" y="1623"/>
                  </a:cubicBezTo>
                  <a:cubicBezTo>
                    <a:pt x="3236" y="1623"/>
                    <a:pt x="3224" y="1618"/>
                    <a:pt x="3207" y="1618"/>
                  </a:cubicBezTo>
                  <a:cubicBezTo>
                    <a:pt x="3146" y="1618"/>
                    <a:pt x="3123" y="1674"/>
                    <a:pt x="3062" y="1674"/>
                  </a:cubicBezTo>
                  <a:cubicBezTo>
                    <a:pt x="3005" y="1674"/>
                    <a:pt x="2983" y="1623"/>
                    <a:pt x="2932" y="1601"/>
                  </a:cubicBezTo>
                  <a:cubicBezTo>
                    <a:pt x="2904" y="1590"/>
                    <a:pt x="2887" y="1590"/>
                    <a:pt x="2865" y="1590"/>
                  </a:cubicBezTo>
                  <a:cubicBezTo>
                    <a:pt x="2825" y="1590"/>
                    <a:pt x="2809" y="1567"/>
                    <a:pt x="2781" y="1556"/>
                  </a:cubicBezTo>
                  <a:cubicBezTo>
                    <a:pt x="2758" y="1545"/>
                    <a:pt x="2741" y="1539"/>
                    <a:pt x="2724" y="1522"/>
                  </a:cubicBezTo>
                  <a:cubicBezTo>
                    <a:pt x="2708" y="1500"/>
                    <a:pt x="2713" y="1483"/>
                    <a:pt x="2702" y="1460"/>
                  </a:cubicBezTo>
                  <a:cubicBezTo>
                    <a:pt x="2601" y="1489"/>
                    <a:pt x="2601" y="1489"/>
                    <a:pt x="2601" y="1489"/>
                  </a:cubicBezTo>
                  <a:cubicBezTo>
                    <a:pt x="2556" y="1483"/>
                    <a:pt x="2533" y="1455"/>
                    <a:pt x="2483" y="1455"/>
                  </a:cubicBezTo>
                  <a:cubicBezTo>
                    <a:pt x="2438" y="1455"/>
                    <a:pt x="2415" y="1472"/>
                    <a:pt x="2370" y="1472"/>
                  </a:cubicBezTo>
                  <a:cubicBezTo>
                    <a:pt x="2354" y="1472"/>
                    <a:pt x="2354" y="1472"/>
                    <a:pt x="2354" y="1472"/>
                  </a:cubicBezTo>
                  <a:cubicBezTo>
                    <a:pt x="2309" y="1472"/>
                    <a:pt x="2309" y="1472"/>
                    <a:pt x="2309" y="1472"/>
                  </a:cubicBezTo>
                  <a:cubicBezTo>
                    <a:pt x="2292" y="1472"/>
                    <a:pt x="2281" y="1483"/>
                    <a:pt x="2264" y="1494"/>
                  </a:cubicBezTo>
                  <a:cubicBezTo>
                    <a:pt x="2230" y="1517"/>
                    <a:pt x="2196" y="1500"/>
                    <a:pt x="2168" y="1528"/>
                  </a:cubicBezTo>
                  <a:cubicBezTo>
                    <a:pt x="2157" y="1545"/>
                    <a:pt x="2157" y="1562"/>
                    <a:pt x="2146" y="1573"/>
                  </a:cubicBezTo>
                  <a:cubicBezTo>
                    <a:pt x="2118" y="1595"/>
                    <a:pt x="2089" y="1601"/>
                    <a:pt x="2050" y="1601"/>
                  </a:cubicBezTo>
                  <a:cubicBezTo>
                    <a:pt x="2011" y="1601"/>
                    <a:pt x="1988" y="1607"/>
                    <a:pt x="1949" y="1607"/>
                  </a:cubicBezTo>
                  <a:cubicBezTo>
                    <a:pt x="1899" y="1607"/>
                    <a:pt x="1870" y="1567"/>
                    <a:pt x="1859" y="1522"/>
                  </a:cubicBezTo>
                  <a:cubicBezTo>
                    <a:pt x="1803" y="1522"/>
                    <a:pt x="1769" y="1545"/>
                    <a:pt x="1713" y="1545"/>
                  </a:cubicBezTo>
                  <a:cubicBezTo>
                    <a:pt x="1696" y="1545"/>
                    <a:pt x="1685" y="1539"/>
                    <a:pt x="1668" y="1533"/>
                  </a:cubicBezTo>
                  <a:cubicBezTo>
                    <a:pt x="1595" y="1550"/>
                    <a:pt x="1595" y="1550"/>
                    <a:pt x="1595" y="1550"/>
                  </a:cubicBezTo>
                  <a:cubicBezTo>
                    <a:pt x="1539" y="1550"/>
                    <a:pt x="1539" y="1550"/>
                    <a:pt x="1539" y="1550"/>
                  </a:cubicBezTo>
                  <a:cubicBezTo>
                    <a:pt x="1511" y="1550"/>
                    <a:pt x="1494" y="1533"/>
                    <a:pt x="1466" y="1533"/>
                  </a:cubicBezTo>
                  <a:cubicBezTo>
                    <a:pt x="1449" y="1533"/>
                    <a:pt x="1444" y="1556"/>
                    <a:pt x="1421" y="1556"/>
                  </a:cubicBezTo>
                  <a:cubicBezTo>
                    <a:pt x="1399" y="1556"/>
                    <a:pt x="1399" y="1556"/>
                    <a:pt x="1399" y="1556"/>
                  </a:cubicBezTo>
                  <a:cubicBezTo>
                    <a:pt x="1399" y="1545"/>
                    <a:pt x="1399" y="1533"/>
                    <a:pt x="1393" y="1528"/>
                  </a:cubicBezTo>
                  <a:cubicBezTo>
                    <a:pt x="1365" y="1533"/>
                    <a:pt x="1354" y="1545"/>
                    <a:pt x="1325" y="1550"/>
                  </a:cubicBezTo>
                  <a:cubicBezTo>
                    <a:pt x="1241" y="1533"/>
                    <a:pt x="1241" y="1533"/>
                    <a:pt x="1241" y="1533"/>
                  </a:cubicBezTo>
                  <a:cubicBezTo>
                    <a:pt x="1230" y="1533"/>
                    <a:pt x="1224" y="1539"/>
                    <a:pt x="1213" y="1539"/>
                  </a:cubicBezTo>
                  <a:cubicBezTo>
                    <a:pt x="1202" y="1539"/>
                    <a:pt x="1207" y="1522"/>
                    <a:pt x="1207" y="1511"/>
                  </a:cubicBezTo>
                  <a:cubicBezTo>
                    <a:pt x="1163" y="1500"/>
                    <a:pt x="1140" y="1511"/>
                    <a:pt x="1101" y="1511"/>
                  </a:cubicBezTo>
                  <a:cubicBezTo>
                    <a:pt x="1028" y="1511"/>
                    <a:pt x="983" y="1500"/>
                    <a:pt x="910" y="1489"/>
                  </a:cubicBezTo>
                  <a:cubicBezTo>
                    <a:pt x="848" y="1533"/>
                    <a:pt x="809" y="1573"/>
                    <a:pt x="736" y="1573"/>
                  </a:cubicBezTo>
                  <a:cubicBezTo>
                    <a:pt x="713" y="1573"/>
                    <a:pt x="702" y="1573"/>
                    <a:pt x="679" y="1573"/>
                  </a:cubicBezTo>
                  <a:cubicBezTo>
                    <a:pt x="646" y="1573"/>
                    <a:pt x="629" y="1556"/>
                    <a:pt x="601" y="1556"/>
                  </a:cubicBezTo>
                  <a:cubicBezTo>
                    <a:pt x="370" y="1219"/>
                    <a:pt x="370" y="1219"/>
                    <a:pt x="370" y="1219"/>
                  </a:cubicBezTo>
                  <a:cubicBezTo>
                    <a:pt x="376" y="1191"/>
                    <a:pt x="376" y="1174"/>
                    <a:pt x="376" y="1140"/>
                  </a:cubicBezTo>
                  <a:cubicBezTo>
                    <a:pt x="376" y="1090"/>
                    <a:pt x="348" y="1062"/>
                    <a:pt x="309" y="1022"/>
                  </a:cubicBezTo>
                  <a:cubicBezTo>
                    <a:pt x="292" y="1022"/>
                    <a:pt x="275" y="1022"/>
                    <a:pt x="258" y="1022"/>
                  </a:cubicBezTo>
                  <a:cubicBezTo>
                    <a:pt x="247" y="1022"/>
                    <a:pt x="236" y="1022"/>
                    <a:pt x="224" y="1022"/>
                  </a:cubicBezTo>
                  <a:cubicBezTo>
                    <a:pt x="140" y="1034"/>
                    <a:pt x="140" y="1034"/>
                    <a:pt x="140" y="1034"/>
                  </a:cubicBezTo>
                  <a:cubicBezTo>
                    <a:pt x="89" y="1028"/>
                    <a:pt x="39" y="1011"/>
                    <a:pt x="0" y="98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4" name="Freeform 52"/>
            <p:cNvSpPr>
              <a:spLocks noChangeArrowheads="1"/>
            </p:cNvSpPr>
            <p:nvPr/>
          </p:nvSpPr>
          <p:spPr bwMode="auto">
            <a:xfrm>
              <a:off x="14366356" y="6099630"/>
              <a:ext cx="2247754" cy="936625"/>
            </a:xfrm>
            <a:custGeom>
              <a:avLst/>
              <a:gdLst>
                <a:gd name="T0" fmla="*/ 1516 w 6242"/>
                <a:gd name="T1" fmla="*/ 2601 h 2602"/>
                <a:gd name="T2" fmla="*/ 1887 w 6242"/>
                <a:gd name="T3" fmla="*/ 2455 h 2602"/>
                <a:gd name="T4" fmla="*/ 2095 w 6242"/>
                <a:gd name="T5" fmla="*/ 2303 h 2602"/>
                <a:gd name="T6" fmla="*/ 2292 w 6242"/>
                <a:gd name="T7" fmla="*/ 2152 h 2602"/>
                <a:gd name="T8" fmla="*/ 2466 w 6242"/>
                <a:gd name="T9" fmla="*/ 2011 h 2602"/>
                <a:gd name="T10" fmla="*/ 2870 w 6242"/>
                <a:gd name="T11" fmla="*/ 1848 h 2602"/>
                <a:gd name="T12" fmla="*/ 3292 w 6242"/>
                <a:gd name="T13" fmla="*/ 1584 h 2602"/>
                <a:gd name="T14" fmla="*/ 3561 w 6242"/>
                <a:gd name="T15" fmla="*/ 1489 h 2602"/>
                <a:gd name="T16" fmla="*/ 4163 w 6242"/>
                <a:gd name="T17" fmla="*/ 1635 h 2602"/>
                <a:gd name="T18" fmla="*/ 4488 w 6242"/>
                <a:gd name="T19" fmla="*/ 1680 h 2602"/>
                <a:gd name="T20" fmla="*/ 4758 w 6242"/>
                <a:gd name="T21" fmla="*/ 1641 h 2602"/>
                <a:gd name="T22" fmla="*/ 5118 w 6242"/>
                <a:gd name="T23" fmla="*/ 1652 h 2602"/>
                <a:gd name="T24" fmla="*/ 5629 w 6242"/>
                <a:gd name="T25" fmla="*/ 1753 h 2602"/>
                <a:gd name="T26" fmla="*/ 5831 w 6242"/>
                <a:gd name="T27" fmla="*/ 1730 h 2602"/>
                <a:gd name="T28" fmla="*/ 6163 w 6242"/>
                <a:gd name="T29" fmla="*/ 1719 h 2602"/>
                <a:gd name="T30" fmla="*/ 6185 w 6242"/>
                <a:gd name="T31" fmla="*/ 1646 h 2602"/>
                <a:gd name="T32" fmla="*/ 6084 w 6242"/>
                <a:gd name="T33" fmla="*/ 1506 h 2602"/>
                <a:gd name="T34" fmla="*/ 6067 w 6242"/>
                <a:gd name="T35" fmla="*/ 1410 h 2602"/>
                <a:gd name="T36" fmla="*/ 5915 w 6242"/>
                <a:gd name="T37" fmla="*/ 1214 h 2602"/>
                <a:gd name="T38" fmla="*/ 5809 w 6242"/>
                <a:gd name="T39" fmla="*/ 1141 h 2602"/>
                <a:gd name="T40" fmla="*/ 5668 w 6242"/>
                <a:gd name="T41" fmla="*/ 1017 h 2602"/>
                <a:gd name="T42" fmla="*/ 5494 w 6242"/>
                <a:gd name="T43" fmla="*/ 837 h 2602"/>
                <a:gd name="T44" fmla="*/ 5421 w 6242"/>
                <a:gd name="T45" fmla="*/ 708 h 2602"/>
                <a:gd name="T46" fmla="*/ 4859 w 6242"/>
                <a:gd name="T47" fmla="*/ 669 h 2602"/>
                <a:gd name="T48" fmla="*/ 4736 w 6242"/>
                <a:gd name="T49" fmla="*/ 854 h 2602"/>
                <a:gd name="T50" fmla="*/ 4477 w 6242"/>
                <a:gd name="T51" fmla="*/ 1039 h 2602"/>
                <a:gd name="T52" fmla="*/ 4410 w 6242"/>
                <a:gd name="T53" fmla="*/ 1191 h 2602"/>
                <a:gd name="T54" fmla="*/ 3927 w 6242"/>
                <a:gd name="T55" fmla="*/ 1112 h 2602"/>
                <a:gd name="T56" fmla="*/ 3814 w 6242"/>
                <a:gd name="T57" fmla="*/ 882 h 2602"/>
                <a:gd name="T58" fmla="*/ 3522 w 6242"/>
                <a:gd name="T59" fmla="*/ 534 h 2602"/>
                <a:gd name="T60" fmla="*/ 3196 w 6242"/>
                <a:gd name="T61" fmla="*/ 495 h 2602"/>
                <a:gd name="T62" fmla="*/ 2809 w 6242"/>
                <a:gd name="T63" fmla="*/ 433 h 2602"/>
                <a:gd name="T64" fmla="*/ 2545 w 6242"/>
                <a:gd name="T65" fmla="*/ 202 h 2602"/>
                <a:gd name="T66" fmla="*/ 2342 w 6242"/>
                <a:gd name="T67" fmla="*/ 11 h 2602"/>
                <a:gd name="T68" fmla="*/ 2140 w 6242"/>
                <a:gd name="T69" fmla="*/ 0 h 2602"/>
                <a:gd name="T70" fmla="*/ 1876 w 6242"/>
                <a:gd name="T71" fmla="*/ 118 h 2602"/>
                <a:gd name="T72" fmla="*/ 1550 w 6242"/>
                <a:gd name="T73" fmla="*/ 427 h 2602"/>
                <a:gd name="T74" fmla="*/ 1393 w 6242"/>
                <a:gd name="T75" fmla="*/ 714 h 2602"/>
                <a:gd name="T76" fmla="*/ 1213 w 6242"/>
                <a:gd name="T77" fmla="*/ 910 h 2602"/>
                <a:gd name="T78" fmla="*/ 1129 w 6242"/>
                <a:gd name="T79" fmla="*/ 1337 h 2602"/>
                <a:gd name="T80" fmla="*/ 629 w 6242"/>
                <a:gd name="T81" fmla="*/ 1803 h 2602"/>
                <a:gd name="T82" fmla="*/ 455 w 6242"/>
                <a:gd name="T83" fmla="*/ 2101 h 2602"/>
                <a:gd name="T84" fmla="*/ 635 w 6242"/>
                <a:gd name="T85" fmla="*/ 2281 h 2602"/>
                <a:gd name="T86" fmla="*/ 545 w 6242"/>
                <a:gd name="T87" fmla="*/ 2287 h 2602"/>
                <a:gd name="T88" fmla="*/ 354 w 6242"/>
                <a:gd name="T89" fmla="*/ 2264 h 2602"/>
                <a:gd name="T90" fmla="*/ 50 w 6242"/>
                <a:gd name="T91" fmla="*/ 2236 h 2602"/>
                <a:gd name="T92" fmla="*/ 387 w 6242"/>
                <a:gd name="T93" fmla="*/ 2365 h 2602"/>
                <a:gd name="T94" fmla="*/ 758 w 6242"/>
                <a:gd name="T95" fmla="*/ 2393 h 2602"/>
                <a:gd name="T96" fmla="*/ 1090 w 6242"/>
                <a:gd name="T97" fmla="*/ 2528 h 2602"/>
                <a:gd name="T98" fmla="*/ 1376 w 6242"/>
                <a:gd name="T99" fmla="*/ 2539 h 2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42" h="2602">
                  <a:moveTo>
                    <a:pt x="1376" y="2539"/>
                  </a:moveTo>
                  <a:lnTo>
                    <a:pt x="1376" y="2539"/>
                  </a:lnTo>
                  <a:cubicBezTo>
                    <a:pt x="1393" y="2573"/>
                    <a:pt x="1415" y="2573"/>
                    <a:pt x="1449" y="2579"/>
                  </a:cubicBezTo>
                  <a:cubicBezTo>
                    <a:pt x="1477" y="2584"/>
                    <a:pt x="1488" y="2601"/>
                    <a:pt x="1516" y="2601"/>
                  </a:cubicBezTo>
                  <a:cubicBezTo>
                    <a:pt x="1589" y="2601"/>
                    <a:pt x="1623" y="2545"/>
                    <a:pt x="1702" y="2545"/>
                  </a:cubicBezTo>
                  <a:cubicBezTo>
                    <a:pt x="1758" y="2545"/>
                    <a:pt x="1758" y="2545"/>
                    <a:pt x="1758" y="2545"/>
                  </a:cubicBezTo>
                  <a:cubicBezTo>
                    <a:pt x="1814" y="2545"/>
                    <a:pt x="1831" y="2472"/>
                    <a:pt x="1887" y="2472"/>
                  </a:cubicBezTo>
                  <a:cubicBezTo>
                    <a:pt x="1887" y="2455"/>
                    <a:pt x="1887" y="2455"/>
                    <a:pt x="1887" y="2455"/>
                  </a:cubicBezTo>
                  <a:cubicBezTo>
                    <a:pt x="1887" y="2444"/>
                    <a:pt x="1882" y="2438"/>
                    <a:pt x="1882" y="2433"/>
                  </a:cubicBezTo>
                  <a:cubicBezTo>
                    <a:pt x="1887" y="2433"/>
                    <a:pt x="1887" y="2433"/>
                    <a:pt x="1893" y="2433"/>
                  </a:cubicBezTo>
                  <a:cubicBezTo>
                    <a:pt x="1932" y="2433"/>
                    <a:pt x="1949" y="2421"/>
                    <a:pt x="1983" y="2410"/>
                  </a:cubicBezTo>
                  <a:cubicBezTo>
                    <a:pt x="2039" y="2388"/>
                    <a:pt x="2084" y="2365"/>
                    <a:pt x="2095" y="2303"/>
                  </a:cubicBezTo>
                  <a:cubicBezTo>
                    <a:pt x="2101" y="2258"/>
                    <a:pt x="2123" y="2236"/>
                    <a:pt x="2146" y="2197"/>
                  </a:cubicBezTo>
                  <a:cubicBezTo>
                    <a:pt x="2163" y="2180"/>
                    <a:pt x="2157" y="2157"/>
                    <a:pt x="2174" y="2140"/>
                  </a:cubicBezTo>
                  <a:cubicBezTo>
                    <a:pt x="2191" y="2129"/>
                    <a:pt x="2208" y="2135"/>
                    <a:pt x="2224" y="2135"/>
                  </a:cubicBezTo>
                  <a:cubicBezTo>
                    <a:pt x="2252" y="2135"/>
                    <a:pt x="2264" y="2152"/>
                    <a:pt x="2292" y="2152"/>
                  </a:cubicBezTo>
                  <a:cubicBezTo>
                    <a:pt x="2309" y="2152"/>
                    <a:pt x="2314" y="2135"/>
                    <a:pt x="2325" y="2129"/>
                  </a:cubicBezTo>
                  <a:cubicBezTo>
                    <a:pt x="2342" y="2124"/>
                    <a:pt x="2359" y="2135"/>
                    <a:pt x="2376" y="2118"/>
                  </a:cubicBezTo>
                  <a:cubicBezTo>
                    <a:pt x="2393" y="2101"/>
                    <a:pt x="2387" y="2079"/>
                    <a:pt x="2398" y="2062"/>
                  </a:cubicBezTo>
                  <a:cubicBezTo>
                    <a:pt x="2415" y="2034"/>
                    <a:pt x="2443" y="2028"/>
                    <a:pt x="2466" y="2011"/>
                  </a:cubicBezTo>
                  <a:cubicBezTo>
                    <a:pt x="2528" y="1983"/>
                    <a:pt x="2556" y="1944"/>
                    <a:pt x="2623" y="1944"/>
                  </a:cubicBezTo>
                  <a:cubicBezTo>
                    <a:pt x="2696" y="1944"/>
                    <a:pt x="2696" y="1944"/>
                    <a:pt x="2696" y="1944"/>
                  </a:cubicBezTo>
                  <a:cubicBezTo>
                    <a:pt x="2758" y="1944"/>
                    <a:pt x="2758" y="1848"/>
                    <a:pt x="2820" y="1848"/>
                  </a:cubicBezTo>
                  <a:cubicBezTo>
                    <a:pt x="2870" y="1848"/>
                    <a:pt x="2870" y="1848"/>
                    <a:pt x="2870" y="1848"/>
                  </a:cubicBezTo>
                  <a:cubicBezTo>
                    <a:pt x="2966" y="1848"/>
                    <a:pt x="3005" y="1798"/>
                    <a:pt x="3090" y="1753"/>
                  </a:cubicBezTo>
                  <a:cubicBezTo>
                    <a:pt x="3146" y="1725"/>
                    <a:pt x="3168" y="1697"/>
                    <a:pt x="3224" y="1663"/>
                  </a:cubicBezTo>
                  <a:cubicBezTo>
                    <a:pt x="3241" y="1652"/>
                    <a:pt x="3252" y="1657"/>
                    <a:pt x="3264" y="1646"/>
                  </a:cubicBezTo>
                  <a:cubicBezTo>
                    <a:pt x="3286" y="1629"/>
                    <a:pt x="3281" y="1607"/>
                    <a:pt x="3292" y="1584"/>
                  </a:cubicBezTo>
                  <a:cubicBezTo>
                    <a:pt x="3309" y="1562"/>
                    <a:pt x="3331" y="1562"/>
                    <a:pt x="3359" y="1545"/>
                  </a:cubicBezTo>
                  <a:cubicBezTo>
                    <a:pt x="3399" y="1523"/>
                    <a:pt x="3410" y="1489"/>
                    <a:pt x="3449" y="1466"/>
                  </a:cubicBezTo>
                  <a:cubicBezTo>
                    <a:pt x="3466" y="1466"/>
                    <a:pt x="3472" y="1466"/>
                    <a:pt x="3483" y="1466"/>
                  </a:cubicBezTo>
                  <a:cubicBezTo>
                    <a:pt x="3561" y="1489"/>
                    <a:pt x="3561" y="1489"/>
                    <a:pt x="3561" y="1489"/>
                  </a:cubicBezTo>
                  <a:cubicBezTo>
                    <a:pt x="3646" y="1466"/>
                    <a:pt x="3685" y="1444"/>
                    <a:pt x="3769" y="1444"/>
                  </a:cubicBezTo>
                  <a:cubicBezTo>
                    <a:pt x="3882" y="1444"/>
                    <a:pt x="3915" y="1579"/>
                    <a:pt x="4028" y="1579"/>
                  </a:cubicBezTo>
                  <a:cubicBezTo>
                    <a:pt x="4056" y="1579"/>
                    <a:pt x="4067" y="1562"/>
                    <a:pt x="4095" y="1562"/>
                  </a:cubicBezTo>
                  <a:cubicBezTo>
                    <a:pt x="4135" y="1562"/>
                    <a:pt x="4140" y="1607"/>
                    <a:pt x="4163" y="1635"/>
                  </a:cubicBezTo>
                  <a:cubicBezTo>
                    <a:pt x="4180" y="1663"/>
                    <a:pt x="4208" y="1657"/>
                    <a:pt x="4236" y="1669"/>
                  </a:cubicBezTo>
                  <a:cubicBezTo>
                    <a:pt x="4264" y="1680"/>
                    <a:pt x="4281" y="1697"/>
                    <a:pt x="4309" y="1697"/>
                  </a:cubicBezTo>
                  <a:cubicBezTo>
                    <a:pt x="4348" y="1697"/>
                    <a:pt x="4348" y="1697"/>
                    <a:pt x="4348" y="1697"/>
                  </a:cubicBezTo>
                  <a:cubicBezTo>
                    <a:pt x="4404" y="1697"/>
                    <a:pt x="4438" y="1697"/>
                    <a:pt x="4488" y="1680"/>
                  </a:cubicBezTo>
                  <a:cubicBezTo>
                    <a:pt x="4505" y="1669"/>
                    <a:pt x="4511" y="1652"/>
                    <a:pt x="4533" y="1652"/>
                  </a:cubicBezTo>
                  <a:cubicBezTo>
                    <a:pt x="4545" y="1652"/>
                    <a:pt x="4550" y="1663"/>
                    <a:pt x="4562" y="1663"/>
                  </a:cubicBezTo>
                  <a:cubicBezTo>
                    <a:pt x="4595" y="1663"/>
                    <a:pt x="4606" y="1618"/>
                    <a:pt x="4640" y="1618"/>
                  </a:cubicBezTo>
                  <a:cubicBezTo>
                    <a:pt x="4685" y="1618"/>
                    <a:pt x="4713" y="1624"/>
                    <a:pt x="4758" y="1641"/>
                  </a:cubicBezTo>
                  <a:cubicBezTo>
                    <a:pt x="4786" y="1652"/>
                    <a:pt x="4797" y="1669"/>
                    <a:pt x="4825" y="1669"/>
                  </a:cubicBezTo>
                  <a:cubicBezTo>
                    <a:pt x="4848" y="1669"/>
                    <a:pt x="4859" y="1657"/>
                    <a:pt x="4882" y="1657"/>
                  </a:cubicBezTo>
                  <a:cubicBezTo>
                    <a:pt x="4938" y="1657"/>
                    <a:pt x="4966" y="1708"/>
                    <a:pt x="5028" y="1708"/>
                  </a:cubicBezTo>
                  <a:cubicBezTo>
                    <a:pt x="5067" y="1708"/>
                    <a:pt x="5073" y="1652"/>
                    <a:pt x="5118" y="1652"/>
                  </a:cubicBezTo>
                  <a:cubicBezTo>
                    <a:pt x="5151" y="1652"/>
                    <a:pt x="5168" y="1674"/>
                    <a:pt x="5202" y="1674"/>
                  </a:cubicBezTo>
                  <a:cubicBezTo>
                    <a:pt x="5230" y="1674"/>
                    <a:pt x="5247" y="1669"/>
                    <a:pt x="5281" y="1669"/>
                  </a:cubicBezTo>
                  <a:cubicBezTo>
                    <a:pt x="5382" y="1669"/>
                    <a:pt x="5427" y="1753"/>
                    <a:pt x="5528" y="1753"/>
                  </a:cubicBezTo>
                  <a:cubicBezTo>
                    <a:pt x="5629" y="1753"/>
                    <a:pt x="5629" y="1753"/>
                    <a:pt x="5629" y="1753"/>
                  </a:cubicBezTo>
                  <a:cubicBezTo>
                    <a:pt x="5646" y="1753"/>
                    <a:pt x="5657" y="1758"/>
                    <a:pt x="5668" y="1764"/>
                  </a:cubicBezTo>
                  <a:cubicBezTo>
                    <a:pt x="5679" y="1770"/>
                    <a:pt x="5691" y="1775"/>
                    <a:pt x="5708" y="1775"/>
                  </a:cubicBezTo>
                  <a:cubicBezTo>
                    <a:pt x="5730" y="1775"/>
                    <a:pt x="5741" y="1758"/>
                    <a:pt x="5758" y="1747"/>
                  </a:cubicBezTo>
                  <a:cubicBezTo>
                    <a:pt x="5786" y="1736"/>
                    <a:pt x="5803" y="1736"/>
                    <a:pt x="5831" y="1730"/>
                  </a:cubicBezTo>
                  <a:cubicBezTo>
                    <a:pt x="5854" y="1719"/>
                    <a:pt x="5859" y="1697"/>
                    <a:pt x="5882" y="1697"/>
                  </a:cubicBezTo>
                  <a:cubicBezTo>
                    <a:pt x="5899" y="1697"/>
                    <a:pt x="5910" y="1702"/>
                    <a:pt x="5927" y="1702"/>
                  </a:cubicBezTo>
                  <a:cubicBezTo>
                    <a:pt x="5972" y="1702"/>
                    <a:pt x="6000" y="1680"/>
                    <a:pt x="6050" y="1680"/>
                  </a:cubicBezTo>
                  <a:cubicBezTo>
                    <a:pt x="6095" y="1680"/>
                    <a:pt x="6118" y="1719"/>
                    <a:pt x="6163" y="1719"/>
                  </a:cubicBezTo>
                  <a:cubicBezTo>
                    <a:pt x="6196" y="1719"/>
                    <a:pt x="6213" y="1714"/>
                    <a:pt x="6241" y="1697"/>
                  </a:cubicBezTo>
                  <a:lnTo>
                    <a:pt x="6241" y="1697"/>
                  </a:lnTo>
                  <a:cubicBezTo>
                    <a:pt x="6224" y="1674"/>
                    <a:pt x="6208" y="1674"/>
                    <a:pt x="6180" y="1663"/>
                  </a:cubicBezTo>
                  <a:cubicBezTo>
                    <a:pt x="6185" y="1657"/>
                    <a:pt x="6185" y="1657"/>
                    <a:pt x="6185" y="1646"/>
                  </a:cubicBezTo>
                  <a:cubicBezTo>
                    <a:pt x="6185" y="1601"/>
                    <a:pt x="6157" y="1584"/>
                    <a:pt x="6129" y="1545"/>
                  </a:cubicBezTo>
                  <a:cubicBezTo>
                    <a:pt x="6135" y="1545"/>
                    <a:pt x="6135" y="1545"/>
                    <a:pt x="6135" y="1545"/>
                  </a:cubicBezTo>
                  <a:cubicBezTo>
                    <a:pt x="6135" y="1539"/>
                    <a:pt x="6135" y="1539"/>
                    <a:pt x="6135" y="1539"/>
                  </a:cubicBezTo>
                  <a:cubicBezTo>
                    <a:pt x="6112" y="1528"/>
                    <a:pt x="6101" y="1523"/>
                    <a:pt x="6084" y="1506"/>
                  </a:cubicBezTo>
                  <a:cubicBezTo>
                    <a:pt x="6084" y="1500"/>
                    <a:pt x="6090" y="1494"/>
                    <a:pt x="6090" y="1489"/>
                  </a:cubicBezTo>
                  <a:cubicBezTo>
                    <a:pt x="6123" y="1489"/>
                    <a:pt x="6123" y="1489"/>
                    <a:pt x="6123" y="1489"/>
                  </a:cubicBezTo>
                  <a:cubicBezTo>
                    <a:pt x="6129" y="1483"/>
                    <a:pt x="6135" y="1478"/>
                    <a:pt x="6135" y="1466"/>
                  </a:cubicBezTo>
                  <a:cubicBezTo>
                    <a:pt x="6135" y="1433"/>
                    <a:pt x="6095" y="1421"/>
                    <a:pt x="6067" y="1410"/>
                  </a:cubicBezTo>
                  <a:cubicBezTo>
                    <a:pt x="6045" y="1399"/>
                    <a:pt x="6039" y="1376"/>
                    <a:pt x="6022" y="1360"/>
                  </a:cubicBezTo>
                  <a:cubicBezTo>
                    <a:pt x="6011" y="1348"/>
                    <a:pt x="5994" y="1343"/>
                    <a:pt x="5994" y="1326"/>
                  </a:cubicBezTo>
                  <a:cubicBezTo>
                    <a:pt x="5994" y="1315"/>
                    <a:pt x="5994" y="1309"/>
                    <a:pt x="5994" y="1298"/>
                  </a:cubicBezTo>
                  <a:cubicBezTo>
                    <a:pt x="5994" y="1253"/>
                    <a:pt x="5960" y="1214"/>
                    <a:pt x="5915" y="1214"/>
                  </a:cubicBezTo>
                  <a:cubicBezTo>
                    <a:pt x="5893" y="1214"/>
                    <a:pt x="5887" y="1230"/>
                    <a:pt x="5865" y="1230"/>
                  </a:cubicBezTo>
                  <a:cubicBezTo>
                    <a:pt x="5854" y="1230"/>
                    <a:pt x="5854" y="1208"/>
                    <a:pt x="5848" y="1197"/>
                  </a:cubicBezTo>
                  <a:cubicBezTo>
                    <a:pt x="5842" y="1174"/>
                    <a:pt x="5842" y="1163"/>
                    <a:pt x="5837" y="1141"/>
                  </a:cubicBezTo>
                  <a:cubicBezTo>
                    <a:pt x="5809" y="1141"/>
                    <a:pt x="5809" y="1141"/>
                    <a:pt x="5809" y="1141"/>
                  </a:cubicBezTo>
                  <a:cubicBezTo>
                    <a:pt x="5809" y="1157"/>
                    <a:pt x="5809" y="1157"/>
                    <a:pt x="5809" y="1157"/>
                  </a:cubicBezTo>
                  <a:cubicBezTo>
                    <a:pt x="5803" y="1157"/>
                    <a:pt x="5803" y="1157"/>
                    <a:pt x="5803" y="1157"/>
                  </a:cubicBezTo>
                  <a:cubicBezTo>
                    <a:pt x="5764" y="1118"/>
                    <a:pt x="5764" y="1079"/>
                    <a:pt x="5719" y="1045"/>
                  </a:cubicBezTo>
                  <a:cubicBezTo>
                    <a:pt x="5702" y="1034"/>
                    <a:pt x="5679" y="1039"/>
                    <a:pt x="5668" y="1017"/>
                  </a:cubicBezTo>
                  <a:cubicBezTo>
                    <a:pt x="5657" y="1000"/>
                    <a:pt x="5663" y="983"/>
                    <a:pt x="5651" y="978"/>
                  </a:cubicBezTo>
                  <a:cubicBezTo>
                    <a:pt x="5629" y="966"/>
                    <a:pt x="5618" y="983"/>
                    <a:pt x="5595" y="978"/>
                  </a:cubicBezTo>
                  <a:cubicBezTo>
                    <a:pt x="5573" y="972"/>
                    <a:pt x="5578" y="944"/>
                    <a:pt x="5567" y="921"/>
                  </a:cubicBezTo>
                  <a:cubicBezTo>
                    <a:pt x="5539" y="888"/>
                    <a:pt x="5494" y="882"/>
                    <a:pt x="5494" y="837"/>
                  </a:cubicBezTo>
                  <a:cubicBezTo>
                    <a:pt x="5494" y="832"/>
                    <a:pt x="5494" y="826"/>
                    <a:pt x="5494" y="815"/>
                  </a:cubicBezTo>
                  <a:cubicBezTo>
                    <a:pt x="5494" y="798"/>
                    <a:pt x="5488" y="798"/>
                    <a:pt x="5477" y="787"/>
                  </a:cubicBezTo>
                  <a:lnTo>
                    <a:pt x="5477" y="787"/>
                  </a:lnTo>
                  <a:cubicBezTo>
                    <a:pt x="5444" y="775"/>
                    <a:pt x="5449" y="730"/>
                    <a:pt x="5421" y="708"/>
                  </a:cubicBezTo>
                  <a:cubicBezTo>
                    <a:pt x="5382" y="680"/>
                    <a:pt x="5348" y="685"/>
                    <a:pt x="5303" y="674"/>
                  </a:cubicBezTo>
                  <a:cubicBezTo>
                    <a:pt x="5219" y="657"/>
                    <a:pt x="5168" y="646"/>
                    <a:pt x="5084" y="646"/>
                  </a:cubicBezTo>
                  <a:cubicBezTo>
                    <a:pt x="5022" y="646"/>
                    <a:pt x="4994" y="685"/>
                    <a:pt x="4938" y="685"/>
                  </a:cubicBezTo>
                  <a:cubicBezTo>
                    <a:pt x="4904" y="685"/>
                    <a:pt x="4893" y="669"/>
                    <a:pt x="4859" y="669"/>
                  </a:cubicBezTo>
                  <a:cubicBezTo>
                    <a:pt x="4854" y="669"/>
                    <a:pt x="4854" y="685"/>
                    <a:pt x="4842" y="685"/>
                  </a:cubicBezTo>
                  <a:cubicBezTo>
                    <a:pt x="4814" y="685"/>
                    <a:pt x="4797" y="685"/>
                    <a:pt x="4769" y="674"/>
                  </a:cubicBezTo>
                  <a:lnTo>
                    <a:pt x="4769" y="674"/>
                  </a:lnTo>
                  <a:cubicBezTo>
                    <a:pt x="4752" y="742"/>
                    <a:pt x="4736" y="781"/>
                    <a:pt x="4736" y="854"/>
                  </a:cubicBezTo>
                  <a:cubicBezTo>
                    <a:pt x="4736" y="888"/>
                    <a:pt x="4747" y="905"/>
                    <a:pt x="4747" y="938"/>
                  </a:cubicBezTo>
                  <a:cubicBezTo>
                    <a:pt x="4747" y="961"/>
                    <a:pt x="4713" y="961"/>
                    <a:pt x="4691" y="972"/>
                  </a:cubicBezTo>
                  <a:cubicBezTo>
                    <a:pt x="4651" y="994"/>
                    <a:pt x="4629" y="1000"/>
                    <a:pt x="4584" y="1011"/>
                  </a:cubicBezTo>
                  <a:cubicBezTo>
                    <a:pt x="4545" y="1022"/>
                    <a:pt x="4517" y="1017"/>
                    <a:pt x="4477" y="1039"/>
                  </a:cubicBezTo>
                  <a:cubicBezTo>
                    <a:pt x="4455" y="1056"/>
                    <a:pt x="4432" y="1067"/>
                    <a:pt x="4404" y="1067"/>
                  </a:cubicBezTo>
                  <a:cubicBezTo>
                    <a:pt x="4404" y="1079"/>
                    <a:pt x="4404" y="1084"/>
                    <a:pt x="4404" y="1090"/>
                  </a:cubicBezTo>
                  <a:cubicBezTo>
                    <a:pt x="4404" y="1118"/>
                    <a:pt x="4404" y="1129"/>
                    <a:pt x="4410" y="1152"/>
                  </a:cubicBezTo>
                  <a:cubicBezTo>
                    <a:pt x="4410" y="1191"/>
                    <a:pt x="4410" y="1191"/>
                    <a:pt x="4410" y="1191"/>
                  </a:cubicBezTo>
                  <a:cubicBezTo>
                    <a:pt x="4410" y="1219"/>
                    <a:pt x="4382" y="1225"/>
                    <a:pt x="4365" y="1247"/>
                  </a:cubicBezTo>
                  <a:cubicBezTo>
                    <a:pt x="4331" y="1303"/>
                    <a:pt x="4297" y="1348"/>
                    <a:pt x="4236" y="1348"/>
                  </a:cubicBezTo>
                  <a:cubicBezTo>
                    <a:pt x="4163" y="1348"/>
                    <a:pt x="4168" y="1247"/>
                    <a:pt x="4106" y="1202"/>
                  </a:cubicBezTo>
                  <a:cubicBezTo>
                    <a:pt x="4045" y="1157"/>
                    <a:pt x="4005" y="1124"/>
                    <a:pt x="3927" y="1112"/>
                  </a:cubicBezTo>
                  <a:cubicBezTo>
                    <a:pt x="3921" y="1062"/>
                    <a:pt x="3870" y="1045"/>
                    <a:pt x="3870" y="994"/>
                  </a:cubicBezTo>
                  <a:cubicBezTo>
                    <a:pt x="3870" y="961"/>
                    <a:pt x="3887" y="944"/>
                    <a:pt x="3904" y="910"/>
                  </a:cubicBezTo>
                  <a:cubicBezTo>
                    <a:pt x="3899" y="905"/>
                    <a:pt x="3899" y="905"/>
                    <a:pt x="3899" y="905"/>
                  </a:cubicBezTo>
                  <a:cubicBezTo>
                    <a:pt x="3865" y="905"/>
                    <a:pt x="3831" y="910"/>
                    <a:pt x="3814" y="882"/>
                  </a:cubicBezTo>
                  <a:cubicBezTo>
                    <a:pt x="3792" y="848"/>
                    <a:pt x="3809" y="820"/>
                    <a:pt x="3797" y="787"/>
                  </a:cubicBezTo>
                  <a:cubicBezTo>
                    <a:pt x="3786" y="759"/>
                    <a:pt x="3769" y="747"/>
                    <a:pt x="3741" y="730"/>
                  </a:cubicBezTo>
                  <a:cubicBezTo>
                    <a:pt x="3696" y="657"/>
                    <a:pt x="3663" y="612"/>
                    <a:pt x="3584" y="573"/>
                  </a:cubicBezTo>
                  <a:cubicBezTo>
                    <a:pt x="3561" y="562"/>
                    <a:pt x="3550" y="534"/>
                    <a:pt x="3522" y="534"/>
                  </a:cubicBezTo>
                  <a:cubicBezTo>
                    <a:pt x="3494" y="534"/>
                    <a:pt x="3483" y="562"/>
                    <a:pt x="3455" y="562"/>
                  </a:cubicBezTo>
                  <a:cubicBezTo>
                    <a:pt x="3432" y="562"/>
                    <a:pt x="3427" y="539"/>
                    <a:pt x="3404" y="539"/>
                  </a:cubicBezTo>
                  <a:cubicBezTo>
                    <a:pt x="3371" y="539"/>
                    <a:pt x="3354" y="551"/>
                    <a:pt x="3326" y="551"/>
                  </a:cubicBezTo>
                  <a:cubicBezTo>
                    <a:pt x="3269" y="551"/>
                    <a:pt x="3252" y="495"/>
                    <a:pt x="3196" y="495"/>
                  </a:cubicBezTo>
                  <a:cubicBezTo>
                    <a:pt x="3151" y="495"/>
                    <a:pt x="3129" y="511"/>
                    <a:pt x="3090" y="511"/>
                  </a:cubicBezTo>
                  <a:cubicBezTo>
                    <a:pt x="3039" y="511"/>
                    <a:pt x="3017" y="478"/>
                    <a:pt x="2966" y="478"/>
                  </a:cubicBezTo>
                  <a:cubicBezTo>
                    <a:pt x="2899" y="478"/>
                    <a:pt x="2899" y="478"/>
                    <a:pt x="2899" y="478"/>
                  </a:cubicBezTo>
                  <a:cubicBezTo>
                    <a:pt x="2859" y="478"/>
                    <a:pt x="2837" y="455"/>
                    <a:pt x="2809" y="433"/>
                  </a:cubicBezTo>
                  <a:cubicBezTo>
                    <a:pt x="2775" y="416"/>
                    <a:pt x="2752" y="405"/>
                    <a:pt x="2724" y="382"/>
                  </a:cubicBezTo>
                  <a:cubicBezTo>
                    <a:pt x="2696" y="348"/>
                    <a:pt x="2657" y="365"/>
                    <a:pt x="2623" y="337"/>
                  </a:cubicBezTo>
                  <a:cubicBezTo>
                    <a:pt x="2595" y="320"/>
                    <a:pt x="2590" y="298"/>
                    <a:pt x="2573" y="264"/>
                  </a:cubicBezTo>
                  <a:cubicBezTo>
                    <a:pt x="2562" y="242"/>
                    <a:pt x="2556" y="225"/>
                    <a:pt x="2545" y="202"/>
                  </a:cubicBezTo>
                  <a:cubicBezTo>
                    <a:pt x="2533" y="180"/>
                    <a:pt x="2505" y="180"/>
                    <a:pt x="2477" y="174"/>
                  </a:cubicBezTo>
                  <a:cubicBezTo>
                    <a:pt x="2460" y="163"/>
                    <a:pt x="2455" y="152"/>
                    <a:pt x="2438" y="141"/>
                  </a:cubicBezTo>
                  <a:cubicBezTo>
                    <a:pt x="2415" y="124"/>
                    <a:pt x="2387" y="129"/>
                    <a:pt x="2365" y="107"/>
                  </a:cubicBezTo>
                  <a:cubicBezTo>
                    <a:pt x="2342" y="79"/>
                    <a:pt x="2359" y="45"/>
                    <a:pt x="2342" y="11"/>
                  </a:cubicBezTo>
                  <a:lnTo>
                    <a:pt x="2342" y="11"/>
                  </a:lnTo>
                  <a:cubicBezTo>
                    <a:pt x="2320" y="11"/>
                    <a:pt x="2309" y="6"/>
                    <a:pt x="2286" y="6"/>
                  </a:cubicBezTo>
                  <a:cubicBezTo>
                    <a:pt x="2258" y="6"/>
                    <a:pt x="2241" y="17"/>
                    <a:pt x="2219" y="17"/>
                  </a:cubicBezTo>
                  <a:cubicBezTo>
                    <a:pt x="2185" y="17"/>
                    <a:pt x="2174" y="0"/>
                    <a:pt x="2140" y="0"/>
                  </a:cubicBezTo>
                  <a:cubicBezTo>
                    <a:pt x="2118" y="0"/>
                    <a:pt x="2112" y="28"/>
                    <a:pt x="2101" y="51"/>
                  </a:cubicBezTo>
                  <a:cubicBezTo>
                    <a:pt x="2078" y="96"/>
                    <a:pt x="2050" y="129"/>
                    <a:pt x="2000" y="129"/>
                  </a:cubicBezTo>
                  <a:cubicBezTo>
                    <a:pt x="1955" y="129"/>
                    <a:pt x="1955" y="129"/>
                    <a:pt x="1955" y="129"/>
                  </a:cubicBezTo>
                  <a:cubicBezTo>
                    <a:pt x="1921" y="129"/>
                    <a:pt x="1904" y="118"/>
                    <a:pt x="1876" y="118"/>
                  </a:cubicBezTo>
                  <a:cubicBezTo>
                    <a:pt x="1814" y="118"/>
                    <a:pt x="1792" y="169"/>
                    <a:pt x="1747" y="208"/>
                  </a:cubicBezTo>
                  <a:lnTo>
                    <a:pt x="1747" y="208"/>
                  </a:lnTo>
                  <a:cubicBezTo>
                    <a:pt x="1747" y="281"/>
                    <a:pt x="1724" y="348"/>
                    <a:pt x="1662" y="388"/>
                  </a:cubicBezTo>
                  <a:cubicBezTo>
                    <a:pt x="1623" y="416"/>
                    <a:pt x="1589" y="405"/>
                    <a:pt x="1550" y="427"/>
                  </a:cubicBezTo>
                  <a:cubicBezTo>
                    <a:pt x="1516" y="450"/>
                    <a:pt x="1516" y="489"/>
                    <a:pt x="1516" y="528"/>
                  </a:cubicBezTo>
                  <a:cubicBezTo>
                    <a:pt x="1516" y="573"/>
                    <a:pt x="1516" y="573"/>
                    <a:pt x="1516" y="573"/>
                  </a:cubicBezTo>
                  <a:cubicBezTo>
                    <a:pt x="1522" y="601"/>
                    <a:pt x="1522" y="601"/>
                    <a:pt x="1522" y="601"/>
                  </a:cubicBezTo>
                  <a:cubicBezTo>
                    <a:pt x="1505" y="663"/>
                    <a:pt x="1460" y="714"/>
                    <a:pt x="1393" y="714"/>
                  </a:cubicBezTo>
                  <a:cubicBezTo>
                    <a:pt x="1365" y="714"/>
                    <a:pt x="1348" y="702"/>
                    <a:pt x="1320" y="702"/>
                  </a:cubicBezTo>
                  <a:cubicBezTo>
                    <a:pt x="1309" y="702"/>
                    <a:pt x="1314" y="714"/>
                    <a:pt x="1309" y="725"/>
                  </a:cubicBezTo>
                  <a:cubicBezTo>
                    <a:pt x="1297" y="753"/>
                    <a:pt x="1292" y="770"/>
                    <a:pt x="1281" y="798"/>
                  </a:cubicBezTo>
                  <a:cubicBezTo>
                    <a:pt x="1252" y="843"/>
                    <a:pt x="1241" y="865"/>
                    <a:pt x="1213" y="910"/>
                  </a:cubicBezTo>
                  <a:cubicBezTo>
                    <a:pt x="1179" y="972"/>
                    <a:pt x="1157" y="1006"/>
                    <a:pt x="1123" y="1067"/>
                  </a:cubicBezTo>
                  <a:cubicBezTo>
                    <a:pt x="1112" y="1090"/>
                    <a:pt x="1090" y="1101"/>
                    <a:pt x="1090" y="1124"/>
                  </a:cubicBezTo>
                  <a:cubicBezTo>
                    <a:pt x="1090" y="1186"/>
                    <a:pt x="1157" y="1208"/>
                    <a:pt x="1157" y="1270"/>
                  </a:cubicBezTo>
                  <a:cubicBezTo>
                    <a:pt x="1157" y="1298"/>
                    <a:pt x="1140" y="1309"/>
                    <a:pt x="1129" y="1337"/>
                  </a:cubicBezTo>
                  <a:cubicBezTo>
                    <a:pt x="1106" y="1399"/>
                    <a:pt x="1084" y="1433"/>
                    <a:pt x="1039" y="1472"/>
                  </a:cubicBezTo>
                  <a:cubicBezTo>
                    <a:pt x="977" y="1539"/>
                    <a:pt x="938" y="1562"/>
                    <a:pt x="865" y="1612"/>
                  </a:cubicBezTo>
                  <a:cubicBezTo>
                    <a:pt x="825" y="1641"/>
                    <a:pt x="820" y="1685"/>
                    <a:pt x="769" y="1697"/>
                  </a:cubicBezTo>
                  <a:cubicBezTo>
                    <a:pt x="702" y="1714"/>
                    <a:pt x="674" y="1753"/>
                    <a:pt x="629" y="1803"/>
                  </a:cubicBezTo>
                  <a:cubicBezTo>
                    <a:pt x="590" y="1848"/>
                    <a:pt x="517" y="1848"/>
                    <a:pt x="517" y="1905"/>
                  </a:cubicBezTo>
                  <a:cubicBezTo>
                    <a:pt x="517" y="1938"/>
                    <a:pt x="533" y="1950"/>
                    <a:pt x="533" y="1983"/>
                  </a:cubicBezTo>
                  <a:cubicBezTo>
                    <a:pt x="533" y="2011"/>
                    <a:pt x="517" y="2028"/>
                    <a:pt x="500" y="2051"/>
                  </a:cubicBezTo>
                  <a:cubicBezTo>
                    <a:pt x="483" y="2067"/>
                    <a:pt x="477" y="2084"/>
                    <a:pt x="455" y="2101"/>
                  </a:cubicBezTo>
                  <a:lnTo>
                    <a:pt x="455" y="2101"/>
                  </a:lnTo>
                  <a:cubicBezTo>
                    <a:pt x="477" y="2129"/>
                    <a:pt x="500" y="2135"/>
                    <a:pt x="522" y="2163"/>
                  </a:cubicBezTo>
                  <a:cubicBezTo>
                    <a:pt x="545" y="2180"/>
                    <a:pt x="533" y="2213"/>
                    <a:pt x="562" y="2230"/>
                  </a:cubicBezTo>
                  <a:cubicBezTo>
                    <a:pt x="590" y="2253"/>
                    <a:pt x="606" y="2264"/>
                    <a:pt x="635" y="2281"/>
                  </a:cubicBezTo>
                  <a:cubicBezTo>
                    <a:pt x="663" y="2292"/>
                    <a:pt x="696" y="2292"/>
                    <a:pt x="696" y="2320"/>
                  </a:cubicBezTo>
                  <a:cubicBezTo>
                    <a:pt x="696" y="2326"/>
                    <a:pt x="691" y="2331"/>
                    <a:pt x="691" y="2337"/>
                  </a:cubicBezTo>
                  <a:cubicBezTo>
                    <a:pt x="685" y="2337"/>
                    <a:pt x="685" y="2337"/>
                    <a:pt x="679" y="2337"/>
                  </a:cubicBezTo>
                  <a:cubicBezTo>
                    <a:pt x="623" y="2337"/>
                    <a:pt x="601" y="2287"/>
                    <a:pt x="545" y="2287"/>
                  </a:cubicBezTo>
                  <a:cubicBezTo>
                    <a:pt x="528" y="2287"/>
                    <a:pt x="522" y="2292"/>
                    <a:pt x="511" y="2298"/>
                  </a:cubicBezTo>
                  <a:cubicBezTo>
                    <a:pt x="472" y="2287"/>
                    <a:pt x="472" y="2287"/>
                    <a:pt x="472" y="2287"/>
                  </a:cubicBezTo>
                  <a:cubicBezTo>
                    <a:pt x="460" y="2292"/>
                    <a:pt x="449" y="2292"/>
                    <a:pt x="438" y="2292"/>
                  </a:cubicBezTo>
                  <a:cubicBezTo>
                    <a:pt x="404" y="2292"/>
                    <a:pt x="387" y="2264"/>
                    <a:pt x="354" y="2264"/>
                  </a:cubicBezTo>
                  <a:cubicBezTo>
                    <a:pt x="325" y="2264"/>
                    <a:pt x="309" y="2264"/>
                    <a:pt x="281" y="2264"/>
                  </a:cubicBezTo>
                  <a:cubicBezTo>
                    <a:pt x="252" y="2264"/>
                    <a:pt x="230" y="2253"/>
                    <a:pt x="202" y="2253"/>
                  </a:cubicBezTo>
                  <a:cubicBezTo>
                    <a:pt x="123" y="2253"/>
                    <a:pt x="123" y="2253"/>
                    <a:pt x="123" y="2253"/>
                  </a:cubicBezTo>
                  <a:cubicBezTo>
                    <a:pt x="95" y="2253"/>
                    <a:pt x="78" y="2236"/>
                    <a:pt x="50" y="2236"/>
                  </a:cubicBezTo>
                  <a:cubicBezTo>
                    <a:pt x="22" y="2236"/>
                    <a:pt x="11" y="2264"/>
                    <a:pt x="0" y="2287"/>
                  </a:cubicBezTo>
                  <a:lnTo>
                    <a:pt x="0" y="2287"/>
                  </a:lnTo>
                  <a:cubicBezTo>
                    <a:pt x="95" y="2287"/>
                    <a:pt x="146" y="2298"/>
                    <a:pt x="241" y="2326"/>
                  </a:cubicBezTo>
                  <a:cubicBezTo>
                    <a:pt x="297" y="2343"/>
                    <a:pt x="325" y="2365"/>
                    <a:pt x="387" y="2365"/>
                  </a:cubicBezTo>
                  <a:cubicBezTo>
                    <a:pt x="427" y="2365"/>
                    <a:pt x="443" y="2331"/>
                    <a:pt x="483" y="2331"/>
                  </a:cubicBezTo>
                  <a:cubicBezTo>
                    <a:pt x="533" y="2331"/>
                    <a:pt x="556" y="2365"/>
                    <a:pt x="612" y="2365"/>
                  </a:cubicBezTo>
                  <a:cubicBezTo>
                    <a:pt x="651" y="2365"/>
                    <a:pt x="651" y="2365"/>
                    <a:pt x="651" y="2365"/>
                  </a:cubicBezTo>
                  <a:cubicBezTo>
                    <a:pt x="691" y="2365"/>
                    <a:pt x="713" y="2382"/>
                    <a:pt x="758" y="2393"/>
                  </a:cubicBezTo>
                  <a:cubicBezTo>
                    <a:pt x="786" y="2399"/>
                    <a:pt x="809" y="2388"/>
                    <a:pt x="831" y="2405"/>
                  </a:cubicBezTo>
                  <a:cubicBezTo>
                    <a:pt x="882" y="2444"/>
                    <a:pt x="904" y="2494"/>
                    <a:pt x="966" y="2494"/>
                  </a:cubicBezTo>
                  <a:cubicBezTo>
                    <a:pt x="988" y="2494"/>
                    <a:pt x="1000" y="2483"/>
                    <a:pt x="1022" y="2483"/>
                  </a:cubicBezTo>
                  <a:cubicBezTo>
                    <a:pt x="1050" y="2483"/>
                    <a:pt x="1061" y="2511"/>
                    <a:pt x="1090" y="2528"/>
                  </a:cubicBezTo>
                  <a:cubicBezTo>
                    <a:pt x="1151" y="2551"/>
                    <a:pt x="1185" y="2579"/>
                    <a:pt x="1252" y="2579"/>
                  </a:cubicBezTo>
                  <a:cubicBezTo>
                    <a:pt x="1303" y="2579"/>
                    <a:pt x="1320" y="2556"/>
                    <a:pt x="1365" y="2534"/>
                  </a:cubicBezTo>
                  <a:cubicBezTo>
                    <a:pt x="1376" y="2534"/>
                    <a:pt x="1376" y="2534"/>
                    <a:pt x="1376" y="2534"/>
                  </a:cubicBezTo>
                  <a:cubicBezTo>
                    <a:pt x="1376" y="2539"/>
                    <a:pt x="1376" y="2539"/>
                    <a:pt x="1376" y="253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5" name="Freeform 53"/>
            <p:cNvSpPr>
              <a:spLocks noChangeArrowheads="1"/>
            </p:cNvSpPr>
            <p:nvPr/>
          </p:nvSpPr>
          <p:spPr bwMode="auto">
            <a:xfrm>
              <a:off x="15806125" y="5585280"/>
              <a:ext cx="714328" cy="798513"/>
            </a:xfrm>
            <a:custGeom>
              <a:avLst/>
              <a:gdLst>
                <a:gd name="T0" fmla="*/ 769 w 1984"/>
                <a:gd name="T1" fmla="*/ 2106 h 2220"/>
                <a:gd name="T2" fmla="*/ 859 w 1984"/>
                <a:gd name="T3" fmla="*/ 2101 h 2220"/>
                <a:gd name="T4" fmla="*/ 1084 w 1984"/>
                <a:gd name="T5" fmla="*/ 2078 h 2220"/>
                <a:gd name="T6" fmla="*/ 1421 w 1984"/>
                <a:gd name="T7" fmla="*/ 2140 h 2220"/>
                <a:gd name="T8" fmla="*/ 1477 w 1984"/>
                <a:gd name="T9" fmla="*/ 2219 h 2220"/>
                <a:gd name="T10" fmla="*/ 1500 w 1984"/>
                <a:gd name="T11" fmla="*/ 2095 h 2220"/>
                <a:gd name="T12" fmla="*/ 1483 w 1984"/>
                <a:gd name="T13" fmla="*/ 1955 h 2220"/>
                <a:gd name="T14" fmla="*/ 1511 w 1984"/>
                <a:gd name="T15" fmla="*/ 1803 h 2220"/>
                <a:gd name="T16" fmla="*/ 1567 w 1984"/>
                <a:gd name="T17" fmla="*/ 1651 h 2220"/>
                <a:gd name="T18" fmla="*/ 1724 w 1984"/>
                <a:gd name="T19" fmla="*/ 1415 h 2220"/>
                <a:gd name="T20" fmla="*/ 1691 w 1984"/>
                <a:gd name="T21" fmla="*/ 1264 h 2220"/>
                <a:gd name="T22" fmla="*/ 1601 w 1984"/>
                <a:gd name="T23" fmla="*/ 1067 h 2220"/>
                <a:gd name="T24" fmla="*/ 1612 w 1984"/>
                <a:gd name="T25" fmla="*/ 915 h 2220"/>
                <a:gd name="T26" fmla="*/ 1578 w 1984"/>
                <a:gd name="T27" fmla="*/ 803 h 2220"/>
                <a:gd name="T28" fmla="*/ 1612 w 1984"/>
                <a:gd name="T29" fmla="*/ 691 h 2220"/>
                <a:gd name="T30" fmla="*/ 1719 w 1984"/>
                <a:gd name="T31" fmla="*/ 623 h 2220"/>
                <a:gd name="T32" fmla="*/ 1882 w 1984"/>
                <a:gd name="T33" fmla="*/ 460 h 2220"/>
                <a:gd name="T34" fmla="*/ 1983 w 1984"/>
                <a:gd name="T35" fmla="*/ 348 h 2220"/>
                <a:gd name="T36" fmla="*/ 1865 w 1984"/>
                <a:gd name="T37" fmla="*/ 325 h 2220"/>
                <a:gd name="T38" fmla="*/ 1764 w 1984"/>
                <a:gd name="T39" fmla="*/ 269 h 2220"/>
                <a:gd name="T40" fmla="*/ 1623 w 1984"/>
                <a:gd name="T41" fmla="*/ 241 h 2220"/>
                <a:gd name="T42" fmla="*/ 1472 w 1984"/>
                <a:gd name="T43" fmla="*/ 269 h 2220"/>
                <a:gd name="T44" fmla="*/ 1393 w 1984"/>
                <a:gd name="T45" fmla="*/ 331 h 2220"/>
                <a:gd name="T46" fmla="*/ 1326 w 1984"/>
                <a:gd name="T47" fmla="*/ 348 h 2220"/>
                <a:gd name="T48" fmla="*/ 1331 w 1984"/>
                <a:gd name="T49" fmla="*/ 247 h 2220"/>
                <a:gd name="T50" fmla="*/ 1123 w 1984"/>
                <a:gd name="T51" fmla="*/ 0 h 2220"/>
                <a:gd name="T52" fmla="*/ 938 w 1984"/>
                <a:gd name="T53" fmla="*/ 123 h 2220"/>
                <a:gd name="T54" fmla="*/ 786 w 1984"/>
                <a:gd name="T55" fmla="*/ 202 h 2220"/>
                <a:gd name="T56" fmla="*/ 618 w 1984"/>
                <a:gd name="T57" fmla="*/ 151 h 2220"/>
                <a:gd name="T58" fmla="*/ 342 w 1984"/>
                <a:gd name="T59" fmla="*/ 213 h 2220"/>
                <a:gd name="T60" fmla="*/ 236 w 1984"/>
                <a:gd name="T61" fmla="*/ 241 h 2220"/>
                <a:gd name="T62" fmla="*/ 106 w 1984"/>
                <a:gd name="T63" fmla="*/ 314 h 2220"/>
                <a:gd name="T64" fmla="*/ 106 w 1984"/>
                <a:gd name="T65" fmla="*/ 376 h 2220"/>
                <a:gd name="T66" fmla="*/ 0 w 1984"/>
                <a:gd name="T67" fmla="*/ 460 h 2220"/>
                <a:gd name="T68" fmla="*/ 146 w 1984"/>
                <a:gd name="T69" fmla="*/ 561 h 2220"/>
                <a:gd name="T70" fmla="*/ 219 w 1984"/>
                <a:gd name="T71" fmla="*/ 769 h 2220"/>
                <a:gd name="T72" fmla="*/ 297 w 1984"/>
                <a:gd name="T73" fmla="*/ 971 h 2220"/>
                <a:gd name="T74" fmla="*/ 505 w 1984"/>
                <a:gd name="T75" fmla="*/ 1151 h 2220"/>
                <a:gd name="T76" fmla="*/ 601 w 1984"/>
                <a:gd name="T77" fmla="*/ 1202 h 2220"/>
                <a:gd name="T78" fmla="*/ 595 w 1984"/>
                <a:gd name="T79" fmla="*/ 1292 h 2220"/>
                <a:gd name="T80" fmla="*/ 623 w 1984"/>
                <a:gd name="T81" fmla="*/ 1589 h 2220"/>
                <a:gd name="T82" fmla="*/ 651 w 1984"/>
                <a:gd name="T83" fmla="*/ 1724 h 2220"/>
                <a:gd name="T84" fmla="*/ 612 w 1984"/>
                <a:gd name="T85" fmla="*/ 1814 h 2220"/>
                <a:gd name="T86" fmla="*/ 455 w 1984"/>
                <a:gd name="T87" fmla="*/ 1904 h 2220"/>
                <a:gd name="T88" fmla="*/ 528 w 1984"/>
                <a:gd name="T89" fmla="*/ 1955 h 2220"/>
                <a:gd name="T90" fmla="*/ 623 w 1984"/>
                <a:gd name="T91" fmla="*/ 2072 h 2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84" h="2220">
                  <a:moveTo>
                    <a:pt x="769" y="2106"/>
                  </a:moveTo>
                  <a:lnTo>
                    <a:pt x="769" y="2106"/>
                  </a:lnTo>
                  <a:cubicBezTo>
                    <a:pt x="797" y="2117"/>
                    <a:pt x="814" y="2117"/>
                    <a:pt x="842" y="2117"/>
                  </a:cubicBezTo>
                  <a:cubicBezTo>
                    <a:pt x="854" y="2117"/>
                    <a:pt x="854" y="2101"/>
                    <a:pt x="859" y="2101"/>
                  </a:cubicBezTo>
                  <a:cubicBezTo>
                    <a:pt x="893" y="2101"/>
                    <a:pt x="904" y="2117"/>
                    <a:pt x="938" y="2117"/>
                  </a:cubicBezTo>
                  <a:cubicBezTo>
                    <a:pt x="994" y="2117"/>
                    <a:pt x="1022" y="2078"/>
                    <a:pt x="1084" y="2078"/>
                  </a:cubicBezTo>
                  <a:cubicBezTo>
                    <a:pt x="1168" y="2078"/>
                    <a:pt x="1219" y="2089"/>
                    <a:pt x="1303" y="2106"/>
                  </a:cubicBezTo>
                  <a:cubicBezTo>
                    <a:pt x="1348" y="2117"/>
                    <a:pt x="1382" y="2112"/>
                    <a:pt x="1421" y="2140"/>
                  </a:cubicBezTo>
                  <a:cubicBezTo>
                    <a:pt x="1449" y="2162"/>
                    <a:pt x="1444" y="2207"/>
                    <a:pt x="1477" y="2219"/>
                  </a:cubicBezTo>
                  <a:lnTo>
                    <a:pt x="1477" y="2219"/>
                  </a:lnTo>
                  <a:cubicBezTo>
                    <a:pt x="1505" y="2196"/>
                    <a:pt x="1522" y="2179"/>
                    <a:pt x="1522" y="2146"/>
                  </a:cubicBezTo>
                  <a:cubicBezTo>
                    <a:pt x="1522" y="2123"/>
                    <a:pt x="1511" y="2112"/>
                    <a:pt x="1500" y="2095"/>
                  </a:cubicBezTo>
                  <a:cubicBezTo>
                    <a:pt x="1522" y="2022"/>
                    <a:pt x="1522" y="2022"/>
                    <a:pt x="1522" y="2022"/>
                  </a:cubicBezTo>
                  <a:cubicBezTo>
                    <a:pt x="1522" y="1988"/>
                    <a:pt x="1483" y="1983"/>
                    <a:pt x="1483" y="1955"/>
                  </a:cubicBezTo>
                  <a:cubicBezTo>
                    <a:pt x="1483" y="1915"/>
                    <a:pt x="1511" y="1893"/>
                    <a:pt x="1511" y="1854"/>
                  </a:cubicBezTo>
                  <a:cubicBezTo>
                    <a:pt x="1511" y="1803"/>
                    <a:pt x="1511" y="1803"/>
                    <a:pt x="1511" y="1803"/>
                  </a:cubicBezTo>
                  <a:cubicBezTo>
                    <a:pt x="1511" y="1780"/>
                    <a:pt x="1539" y="1775"/>
                    <a:pt x="1545" y="1758"/>
                  </a:cubicBezTo>
                  <a:cubicBezTo>
                    <a:pt x="1561" y="1719"/>
                    <a:pt x="1567" y="1696"/>
                    <a:pt x="1567" y="1651"/>
                  </a:cubicBezTo>
                  <a:cubicBezTo>
                    <a:pt x="1629" y="1651"/>
                    <a:pt x="1640" y="1589"/>
                    <a:pt x="1668" y="1539"/>
                  </a:cubicBezTo>
                  <a:cubicBezTo>
                    <a:pt x="1691" y="1488"/>
                    <a:pt x="1713" y="1466"/>
                    <a:pt x="1724" y="1415"/>
                  </a:cubicBezTo>
                  <a:cubicBezTo>
                    <a:pt x="1724" y="1370"/>
                    <a:pt x="1691" y="1348"/>
                    <a:pt x="1691" y="1303"/>
                  </a:cubicBezTo>
                  <a:cubicBezTo>
                    <a:pt x="1691" y="1264"/>
                    <a:pt x="1691" y="1264"/>
                    <a:pt x="1691" y="1264"/>
                  </a:cubicBezTo>
                  <a:cubicBezTo>
                    <a:pt x="1691" y="1191"/>
                    <a:pt x="1674" y="1151"/>
                    <a:pt x="1634" y="1095"/>
                  </a:cubicBezTo>
                  <a:cubicBezTo>
                    <a:pt x="1623" y="1078"/>
                    <a:pt x="1601" y="1084"/>
                    <a:pt x="1601" y="1067"/>
                  </a:cubicBezTo>
                  <a:cubicBezTo>
                    <a:pt x="1601" y="1028"/>
                    <a:pt x="1618" y="1005"/>
                    <a:pt x="1618" y="966"/>
                  </a:cubicBezTo>
                  <a:cubicBezTo>
                    <a:pt x="1618" y="949"/>
                    <a:pt x="1612" y="938"/>
                    <a:pt x="1612" y="915"/>
                  </a:cubicBezTo>
                  <a:cubicBezTo>
                    <a:pt x="1612" y="887"/>
                    <a:pt x="1623" y="870"/>
                    <a:pt x="1623" y="842"/>
                  </a:cubicBezTo>
                  <a:cubicBezTo>
                    <a:pt x="1623" y="820"/>
                    <a:pt x="1595" y="820"/>
                    <a:pt x="1578" y="803"/>
                  </a:cubicBezTo>
                  <a:cubicBezTo>
                    <a:pt x="1567" y="792"/>
                    <a:pt x="1567" y="780"/>
                    <a:pt x="1567" y="764"/>
                  </a:cubicBezTo>
                  <a:cubicBezTo>
                    <a:pt x="1567" y="730"/>
                    <a:pt x="1595" y="719"/>
                    <a:pt x="1612" y="691"/>
                  </a:cubicBezTo>
                  <a:cubicBezTo>
                    <a:pt x="1623" y="668"/>
                    <a:pt x="1618" y="646"/>
                    <a:pt x="1634" y="629"/>
                  </a:cubicBezTo>
                  <a:cubicBezTo>
                    <a:pt x="1663" y="606"/>
                    <a:pt x="1685" y="629"/>
                    <a:pt x="1719" y="623"/>
                  </a:cubicBezTo>
                  <a:cubicBezTo>
                    <a:pt x="1753" y="618"/>
                    <a:pt x="1764" y="601"/>
                    <a:pt x="1792" y="589"/>
                  </a:cubicBezTo>
                  <a:cubicBezTo>
                    <a:pt x="1842" y="556"/>
                    <a:pt x="1865" y="516"/>
                    <a:pt x="1882" y="460"/>
                  </a:cubicBezTo>
                  <a:cubicBezTo>
                    <a:pt x="1893" y="427"/>
                    <a:pt x="1927" y="427"/>
                    <a:pt x="1949" y="410"/>
                  </a:cubicBezTo>
                  <a:cubicBezTo>
                    <a:pt x="1972" y="393"/>
                    <a:pt x="1977" y="370"/>
                    <a:pt x="1983" y="348"/>
                  </a:cubicBezTo>
                  <a:lnTo>
                    <a:pt x="1983" y="348"/>
                  </a:lnTo>
                  <a:cubicBezTo>
                    <a:pt x="1938" y="325"/>
                    <a:pt x="1910" y="337"/>
                    <a:pt x="1865" y="325"/>
                  </a:cubicBezTo>
                  <a:cubicBezTo>
                    <a:pt x="1842" y="320"/>
                    <a:pt x="1837" y="309"/>
                    <a:pt x="1820" y="303"/>
                  </a:cubicBezTo>
                  <a:cubicBezTo>
                    <a:pt x="1797" y="286"/>
                    <a:pt x="1781" y="292"/>
                    <a:pt x="1764" y="269"/>
                  </a:cubicBezTo>
                  <a:cubicBezTo>
                    <a:pt x="1747" y="247"/>
                    <a:pt x="1747" y="213"/>
                    <a:pt x="1719" y="213"/>
                  </a:cubicBezTo>
                  <a:cubicBezTo>
                    <a:pt x="1679" y="213"/>
                    <a:pt x="1663" y="241"/>
                    <a:pt x="1623" y="241"/>
                  </a:cubicBezTo>
                  <a:cubicBezTo>
                    <a:pt x="1573" y="241"/>
                    <a:pt x="1539" y="241"/>
                    <a:pt x="1500" y="213"/>
                  </a:cubicBezTo>
                  <a:cubicBezTo>
                    <a:pt x="1494" y="236"/>
                    <a:pt x="1494" y="258"/>
                    <a:pt x="1472" y="269"/>
                  </a:cubicBezTo>
                  <a:cubicBezTo>
                    <a:pt x="1444" y="281"/>
                    <a:pt x="1415" y="269"/>
                    <a:pt x="1399" y="292"/>
                  </a:cubicBezTo>
                  <a:cubicBezTo>
                    <a:pt x="1387" y="303"/>
                    <a:pt x="1393" y="320"/>
                    <a:pt x="1393" y="331"/>
                  </a:cubicBezTo>
                  <a:cubicBezTo>
                    <a:pt x="1387" y="354"/>
                    <a:pt x="1365" y="359"/>
                    <a:pt x="1348" y="376"/>
                  </a:cubicBezTo>
                  <a:cubicBezTo>
                    <a:pt x="1342" y="365"/>
                    <a:pt x="1326" y="359"/>
                    <a:pt x="1326" y="348"/>
                  </a:cubicBezTo>
                  <a:cubicBezTo>
                    <a:pt x="1326" y="309"/>
                    <a:pt x="1326" y="309"/>
                    <a:pt x="1326" y="309"/>
                  </a:cubicBezTo>
                  <a:cubicBezTo>
                    <a:pt x="1326" y="286"/>
                    <a:pt x="1331" y="269"/>
                    <a:pt x="1331" y="247"/>
                  </a:cubicBezTo>
                  <a:cubicBezTo>
                    <a:pt x="1331" y="179"/>
                    <a:pt x="1230" y="196"/>
                    <a:pt x="1196" y="134"/>
                  </a:cubicBezTo>
                  <a:cubicBezTo>
                    <a:pt x="1163" y="84"/>
                    <a:pt x="1179" y="0"/>
                    <a:pt x="1123" y="0"/>
                  </a:cubicBezTo>
                  <a:cubicBezTo>
                    <a:pt x="1067" y="0"/>
                    <a:pt x="1039" y="16"/>
                    <a:pt x="989" y="16"/>
                  </a:cubicBezTo>
                  <a:cubicBezTo>
                    <a:pt x="983" y="67"/>
                    <a:pt x="977" y="106"/>
                    <a:pt x="938" y="123"/>
                  </a:cubicBezTo>
                  <a:lnTo>
                    <a:pt x="938" y="123"/>
                  </a:lnTo>
                  <a:cubicBezTo>
                    <a:pt x="887" y="168"/>
                    <a:pt x="848" y="179"/>
                    <a:pt x="786" y="202"/>
                  </a:cubicBezTo>
                  <a:cubicBezTo>
                    <a:pt x="764" y="213"/>
                    <a:pt x="747" y="224"/>
                    <a:pt x="719" y="224"/>
                  </a:cubicBezTo>
                  <a:cubicBezTo>
                    <a:pt x="668" y="224"/>
                    <a:pt x="668" y="151"/>
                    <a:pt x="618" y="151"/>
                  </a:cubicBezTo>
                  <a:cubicBezTo>
                    <a:pt x="590" y="151"/>
                    <a:pt x="578" y="151"/>
                    <a:pt x="550" y="151"/>
                  </a:cubicBezTo>
                  <a:cubicBezTo>
                    <a:pt x="466" y="151"/>
                    <a:pt x="421" y="185"/>
                    <a:pt x="342" y="213"/>
                  </a:cubicBezTo>
                  <a:cubicBezTo>
                    <a:pt x="320" y="219"/>
                    <a:pt x="309" y="230"/>
                    <a:pt x="286" y="236"/>
                  </a:cubicBezTo>
                  <a:cubicBezTo>
                    <a:pt x="264" y="236"/>
                    <a:pt x="247" y="224"/>
                    <a:pt x="236" y="241"/>
                  </a:cubicBezTo>
                  <a:cubicBezTo>
                    <a:pt x="208" y="258"/>
                    <a:pt x="202" y="281"/>
                    <a:pt x="180" y="292"/>
                  </a:cubicBezTo>
                  <a:cubicBezTo>
                    <a:pt x="151" y="309"/>
                    <a:pt x="135" y="303"/>
                    <a:pt x="106" y="314"/>
                  </a:cubicBezTo>
                  <a:lnTo>
                    <a:pt x="106" y="314"/>
                  </a:lnTo>
                  <a:cubicBezTo>
                    <a:pt x="106" y="337"/>
                    <a:pt x="106" y="348"/>
                    <a:pt x="106" y="376"/>
                  </a:cubicBezTo>
                  <a:cubicBezTo>
                    <a:pt x="106" y="421"/>
                    <a:pt x="50" y="438"/>
                    <a:pt x="5" y="438"/>
                  </a:cubicBezTo>
                  <a:cubicBezTo>
                    <a:pt x="0" y="449"/>
                    <a:pt x="0" y="449"/>
                    <a:pt x="0" y="460"/>
                  </a:cubicBezTo>
                  <a:lnTo>
                    <a:pt x="0" y="460"/>
                  </a:lnTo>
                  <a:cubicBezTo>
                    <a:pt x="61" y="494"/>
                    <a:pt x="101" y="505"/>
                    <a:pt x="146" y="561"/>
                  </a:cubicBezTo>
                  <a:cubicBezTo>
                    <a:pt x="174" y="595"/>
                    <a:pt x="180" y="618"/>
                    <a:pt x="191" y="663"/>
                  </a:cubicBezTo>
                  <a:cubicBezTo>
                    <a:pt x="208" y="702"/>
                    <a:pt x="219" y="724"/>
                    <a:pt x="219" y="769"/>
                  </a:cubicBezTo>
                  <a:cubicBezTo>
                    <a:pt x="219" y="882"/>
                    <a:pt x="219" y="882"/>
                    <a:pt x="219" y="882"/>
                  </a:cubicBezTo>
                  <a:cubicBezTo>
                    <a:pt x="219" y="926"/>
                    <a:pt x="264" y="943"/>
                    <a:pt x="297" y="971"/>
                  </a:cubicBezTo>
                  <a:cubicBezTo>
                    <a:pt x="376" y="1039"/>
                    <a:pt x="443" y="1067"/>
                    <a:pt x="477" y="1168"/>
                  </a:cubicBezTo>
                  <a:cubicBezTo>
                    <a:pt x="488" y="1162"/>
                    <a:pt x="494" y="1151"/>
                    <a:pt x="505" y="1151"/>
                  </a:cubicBezTo>
                  <a:cubicBezTo>
                    <a:pt x="517" y="1151"/>
                    <a:pt x="511" y="1174"/>
                    <a:pt x="522" y="1185"/>
                  </a:cubicBezTo>
                  <a:cubicBezTo>
                    <a:pt x="550" y="1202"/>
                    <a:pt x="573" y="1196"/>
                    <a:pt x="601" y="1202"/>
                  </a:cubicBezTo>
                  <a:cubicBezTo>
                    <a:pt x="601" y="1264"/>
                    <a:pt x="601" y="1264"/>
                    <a:pt x="601" y="1264"/>
                  </a:cubicBezTo>
                  <a:cubicBezTo>
                    <a:pt x="601" y="1275"/>
                    <a:pt x="595" y="1280"/>
                    <a:pt x="595" y="1292"/>
                  </a:cubicBezTo>
                  <a:cubicBezTo>
                    <a:pt x="595" y="1342"/>
                    <a:pt x="595" y="1342"/>
                    <a:pt x="595" y="1342"/>
                  </a:cubicBezTo>
                  <a:cubicBezTo>
                    <a:pt x="623" y="1589"/>
                    <a:pt x="623" y="1589"/>
                    <a:pt x="623" y="1589"/>
                  </a:cubicBezTo>
                  <a:cubicBezTo>
                    <a:pt x="623" y="1707"/>
                    <a:pt x="623" y="1707"/>
                    <a:pt x="623" y="1707"/>
                  </a:cubicBezTo>
                  <a:cubicBezTo>
                    <a:pt x="623" y="1719"/>
                    <a:pt x="640" y="1724"/>
                    <a:pt x="651" y="1724"/>
                  </a:cubicBezTo>
                  <a:cubicBezTo>
                    <a:pt x="674" y="1735"/>
                    <a:pt x="685" y="1735"/>
                    <a:pt x="708" y="1747"/>
                  </a:cubicBezTo>
                  <a:cubicBezTo>
                    <a:pt x="674" y="1775"/>
                    <a:pt x="651" y="1792"/>
                    <a:pt x="612" y="1814"/>
                  </a:cubicBezTo>
                  <a:cubicBezTo>
                    <a:pt x="595" y="1831"/>
                    <a:pt x="595" y="1859"/>
                    <a:pt x="573" y="1870"/>
                  </a:cubicBezTo>
                  <a:cubicBezTo>
                    <a:pt x="528" y="1882"/>
                    <a:pt x="494" y="1870"/>
                    <a:pt x="455" y="1904"/>
                  </a:cubicBezTo>
                  <a:cubicBezTo>
                    <a:pt x="477" y="1915"/>
                    <a:pt x="488" y="1921"/>
                    <a:pt x="505" y="1932"/>
                  </a:cubicBezTo>
                  <a:cubicBezTo>
                    <a:pt x="517" y="1943"/>
                    <a:pt x="517" y="1955"/>
                    <a:pt x="528" y="1955"/>
                  </a:cubicBezTo>
                  <a:cubicBezTo>
                    <a:pt x="545" y="1955"/>
                    <a:pt x="556" y="1943"/>
                    <a:pt x="573" y="1943"/>
                  </a:cubicBezTo>
                  <a:cubicBezTo>
                    <a:pt x="618" y="1971"/>
                    <a:pt x="573" y="2061"/>
                    <a:pt x="623" y="2072"/>
                  </a:cubicBezTo>
                  <a:cubicBezTo>
                    <a:pt x="679" y="2084"/>
                    <a:pt x="713" y="2095"/>
                    <a:pt x="769" y="210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6" name="Freeform 54"/>
            <p:cNvSpPr>
              <a:spLocks noChangeArrowheads="1"/>
            </p:cNvSpPr>
            <p:nvPr/>
          </p:nvSpPr>
          <p:spPr bwMode="auto">
            <a:xfrm>
              <a:off x="15209264" y="5715454"/>
              <a:ext cx="874656" cy="869950"/>
            </a:xfrm>
            <a:custGeom>
              <a:avLst/>
              <a:gdLst>
                <a:gd name="T0" fmla="*/ 1658 w 2428"/>
                <a:gd name="T1" fmla="*/ 95 h 2416"/>
                <a:gd name="T2" fmla="*/ 1849 w 2428"/>
                <a:gd name="T3" fmla="*/ 298 h 2416"/>
                <a:gd name="T4" fmla="*/ 1877 w 2428"/>
                <a:gd name="T5" fmla="*/ 517 h 2416"/>
                <a:gd name="T6" fmla="*/ 2135 w 2428"/>
                <a:gd name="T7" fmla="*/ 803 h 2416"/>
                <a:gd name="T8" fmla="*/ 2180 w 2428"/>
                <a:gd name="T9" fmla="*/ 820 h 2416"/>
                <a:gd name="T10" fmla="*/ 2259 w 2428"/>
                <a:gd name="T11" fmla="*/ 899 h 2416"/>
                <a:gd name="T12" fmla="*/ 2253 w 2428"/>
                <a:gd name="T13" fmla="*/ 977 h 2416"/>
                <a:gd name="T14" fmla="*/ 2281 w 2428"/>
                <a:gd name="T15" fmla="*/ 1342 h 2416"/>
                <a:gd name="T16" fmla="*/ 2366 w 2428"/>
                <a:gd name="T17" fmla="*/ 1382 h 2416"/>
                <a:gd name="T18" fmla="*/ 2231 w 2428"/>
                <a:gd name="T19" fmla="*/ 1505 h 2416"/>
                <a:gd name="T20" fmla="*/ 2163 w 2428"/>
                <a:gd name="T21" fmla="*/ 1567 h 2416"/>
                <a:gd name="T22" fmla="*/ 2231 w 2428"/>
                <a:gd name="T23" fmla="*/ 1578 h 2416"/>
                <a:gd name="T24" fmla="*/ 2427 w 2428"/>
                <a:gd name="T25" fmla="*/ 1741 h 2416"/>
                <a:gd name="T26" fmla="*/ 2394 w 2428"/>
                <a:gd name="T27" fmla="*/ 1921 h 2416"/>
                <a:gd name="T28" fmla="*/ 2349 w 2428"/>
                <a:gd name="T29" fmla="*/ 2039 h 2416"/>
                <a:gd name="T30" fmla="*/ 2135 w 2428"/>
                <a:gd name="T31" fmla="*/ 2106 h 2416"/>
                <a:gd name="T32" fmla="*/ 2062 w 2428"/>
                <a:gd name="T33" fmla="*/ 2157 h 2416"/>
                <a:gd name="T34" fmla="*/ 2068 w 2428"/>
                <a:gd name="T35" fmla="*/ 2258 h 2416"/>
                <a:gd name="T36" fmla="*/ 1894 w 2428"/>
                <a:gd name="T37" fmla="*/ 2415 h 2416"/>
                <a:gd name="T38" fmla="*/ 1585 w 2428"/>
                <a:gd name="T39" fmla="*/ 2179 h 2416"/>
                <a:gd name="T40" fmla="*/ 1562 w 2428"/>
                <a:gd name="T41" fmla="*/ 1977 h 2416"/>
                <a:gd name="T42" fmla="*/ 1472 w 2428"/>
                <a:gd name="T43" fmla="*/ 1949 h 2416"/>
                <a:gd name="T44" fmla="*/ 1399 w 2428"/>
                <a:gd name="T45" fmla="*/ 1797 h 2416"/>
                <a:gd name="T46" fmla="*/ 1180 w 2428"/>
                <a:gd name="T47" fmla="*/ 1601 h 2416"/>
                <a:gd name="T48" fmla="*/ 1062 w 2428"/>
                <a:gd name="T49" fmla="*/ 1606 h 2416"/>
                <a:gd name="T50" fmla="*/ 854 w 2428"/>
                <a:gd name="T51" fmla="*/ 1562 h 2416"/>
                <a:gd name="T52" fmla="*/ 624 w 2428"/>
                <a:gd name="T53" fmla="*/ 1545 h 2416"/>
                <a:gd name="T54" fmla="*/ 467 w 2428"/>
                <a:gd name="T55" fmla="*/ 1500 h 2416"/>
                <a:gd name="T56" fmla="*/ 281 w 2428"/>
                <a:gd name="T57" fmla="*/ 1404 h 2416"/>
                <a:gd name="T58" fmla="*/ 203 w 2428"/>
                <a:gd name="T59" fmla="*/ 1269 h 2416"/>
                <a:gd name="T60" fmla="*/ 96 w 2428"/>
                <a:gd name="T61" fmla="*/ 1208 h 2416"/>
                <a:gd name="T62" fmla="*/ 0 w 2428"/>
                <a:gd name="T63" fmla="*/ 1078 h 2416"/>
                <a:gd name="T64" fmla="*/ 73 w 2428"/>
                <a:gd name="T65" fmla="*/ 1022 h 2416"/>
                <a:gd name="T66" fmla="*/ 23 w 2428"/>
                <a:gd name="T67" fmla="*/ 809 h 2416"/>
                <a:gd name="T68" fmla="*/ 203 w 2428"/>
                <a:gd name="T69" fmla="*/ 680 h 2416"/>
                <a:gd name="T70" fmla="*/ 242 w 2428"/>
                <a:gd name="T71" fmla="*/ 578 h 2416"/>
                <a:gd name="T72" fmla="*/ 304 w 2428"/>
                <a:gd name="T73" fmla="*/ 477 h 2416"/>
                <a:gd name="T74" fmla="*/ 433 w 2428"/>
                <a:gd name="T75" fmla="*/ 303 h 2416"/>
                <a:gd name="T76" fmla="*/ 500 w 2428"/>
                <a:gd name="T77" fmla="*/ 320 h 2416"/>
                <a:gd name="T78" fmla="*/ 534 w 2428"/>
                <a:gd name="T79" fmla="*/ 528 h 2416"/>
                <a:gd name="T80" fmla="*/ 562 w 2428"/>
                <a:gd name="T81" fmla="*/ 629 h 2416"/>
                <a:gd name="T82" fmla="*/ 736 w 2428"/>
                <a:gd name="T83" fmla="*/ 657 h 2416"/>
                <a:gd name="T84" fmla="*/ 832 w 2428"/>
                <a:gd name="T85" fmla="*/ 494 h 2416"/>
                <a:gd name="T86" fmla="*/ 984 w 2428"/>
                <a:gd name="T87" fmla="*/ 365 h 2416"/>
                <a:gd name="T88" fmla="*/ 1096 w 2428"/>
                <a:gd name="T89" fmla="*/ 314 h 2416"/>
                <a:gd name="T90" fmla="*/ 1079 w 2428"/>
                <a:gd name="T91" fmla="*/ 202 h 2416"/>
                <a:gd name="T92" fmla="*/ 1163 w 2428"/>
                <a:gd name="T93" fmla="*/ 112 h 2416"/>
                <a:gd name="T94" fmla="*/ 1264 w 2428"/>
                <a:gd name="T95" fmla="*/ 0 h 2416"/>
                <a:gd name="T96" fmla="*/ 1382 w 2428"/>
                <a:gd name="T97" fmla="*/ 208 h 2416"/>
                <a:gd name="T98" fmla="*/ 1658 w 2428"/>
                <a:gd name="T99" fmla="*/ 95 h 2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8" h="2416">
                  <a:moveTo>
                    <a:pt x="1658" y="95"/>
                  </a:moveTo>
                  <a:lnTo>
                    <a:pt x="1658" y="95"/>
                  </a:lnTo>
                  <a:cubicBezTo>
                    <a:pt x="1719" y="129"/>
                    <a:pt x="1759" y="140"/>
                    <a:pt x="1804" y="196"/>
                  </a:cubicBezTo>
                  <a:cubicBezTo>
                    <a:pt x="1832" y="230"/>
                    <a:pt x="1838" y="253"/>
                    <a:pt x="1849" y="298"/>
                  </a:cubicBezTo>
                  <a:cubicBezTo>
                    <a:pt x="1866" y="337"/>
                    <a:pt x="1877" y="359"/>
                    <a:pt x="1877" y="404"/>
                  </a:cubicBezTo>
                  <a:cubicBezTo>
                    <a:pt x="1877" y="517"/>
                    <a:pt x="1877" y="517"/>
                    <a:pt x="1877" y="517"/>
                  </a:cubicBezTo>
                  <a:cubicBezTo>
                    <a:pt x="1877" y="561"/>
                    <a:pt x="1922" y="578"/>
                    <a:pt x="1955" y="606"/>
                  </a:cubicBezTo>
                  <a:cubicBezTo>
                    <a:pt x="2034" y="674"/>
                    <a:pt x="2101" y="702"/>
                    <a:pt x="2135" y="803"/>
                  </a:cubicBezTo>
                  <a:cubicBezTo>
                    <a:pt x="2146" y="797"/>
                    <a:pt x="2152" y="786"/>
                    <a:pt x="2163" y="786"/>
                  </a:cubicBezTo>
                  <a:cubicBezTo>
                    <a:pt x="2175" y="786"/>
                    <a:pt x="2169" y="809"/>
                    <a:pt x="2180" y="820"/>
                  </a:cubicBezTo>
                  <a:cubicBezTo>
                    <a:pt x="2208" y="837"/>
                    <a:pt x="2231" y="831"/>
                    <a:pt x="2259" y="837"/>
                  </a:cubicBezTo>
                  <a:cubicBezTo>
                    <a:pt x="2259" y="899"/>
                    <a:pt x="2259" y="899"/>
                    <a:pt x="2259" y="899"/>
                  </a:cubicBezTo>
                  <a:cubicBezTo>
                    <a:pt x="2259" y="910"/>
                    <a:pt x="2253" y="915"/>
                    <a:pt x="2253" y="927"/>
                  </a:cubicBezTo>
                  <a:cubicBezTo>
                    <a:pt x="2253" y="977"/>
                    <a:pt x="2253" y="977"/>
                    <a:pt x="2253" y="977"/>
                  </a:cubicBezTo>
                  <a:cubicBezTo>
                    <a:pt x="2281" y="1224"/>
                    <a:pt x="2281" y="1224"/>
                    <a:pt x="2281" y="1224"/>
                  </a:cubicBezTo>
                  <a:cubicBezTo>
                    <a:pt x="2281" y="1342"/>
                    <a:pt x="2281" y="1342"/>
                    <a:pt x="2281" y="1342"/>
                  </a:cubicBezTo>
                  <a:cubicBezTo>
                    <a:pt x="2281" y="1354"/>
                    <a:pt x="2298" y="1359"/>
                    <a:pt x="2309" y="1359"/>
                  </a:cubicBezTo>
                  <a:cubicBezTo>
                    <a:pt x="2332" y="1370"/>
                    <a:pt x="2343" y="1370"/>
                    <a:pt x="2366" y="1382"/>
                  </a:cubicBezTo>
                  <a:cubicBezTo>
                    <a:pt x="2332" y="1410"/>
                    <a:pt x="2309" y="1427"/>
                    <a:pt x="2270" y="1449"/>
                  </a:cubicBezTo>
                  <a:cubicBezTo>
                    <a:pt x="2253" y="1466"/>
                    <a:pt x="2253" y="1494"/>
                    <a:pt x="2231" y="1505"/>
                  </a:cubicBezTo>
                  <a:cubicBezTo>
                    <a:pt x="2186" y="1517"/>
                    <a:pt x="2152" y="1505"/>
                    <a:pt x="2113" y="1539"/>
                  </a:cubicBezTo>
                  <a:cubicBezTo>
                    <a:pt x="2135" y="1550"/>
                    <a:pt x="2146" y="1556"/>
                    <a:pt x="2163" y="1567"/>
                  </a:cubicBezTo>
                  <a:cubicBezTo>
                    <a:pt x="2175" y="1578"/>
                    <a:pt x="2175" y="1590"/>
                    <a:pt x="2186" y="1590"/>
                  </a:cubicBezTo>
                  <a:cubicBezTo>
                    <a:pt x="2203" y="1590"/>
                    <a:pt x="2214" y="1578"/>
                    <a:pt x="2231" y="1578"/>
                  </a:cubicBezTo>
                  <a:cubicBezTo>
                    <a:pt x="2276" y="1606"/>
                    <a:pt x="2231" y="1696"/>
                    <a:pt x="2281" y="1707"/>
                  </a:cubicBezTo>
                  <a:cubicBezTo>
                    <a:pt x="2337" y="1719"/>
                    <a:pt x="2371" y="1730"/>
                    <a:pt x="2427" y="1741"/>
                  </a:cubicBezTo>
                  <a:lnTo>
                    <a:pt x="2427" y="1741"/>
                  </a:lnTo>
                  <a:cubicBezTo>
                    <a:pt x="2410" y="1809"/>
                    <a:pt x="2394" y="1848"/>
                    <a:pt x="2394" y="1921"/>
                  </a:cubicBezTo>
                  <a:cubicBezTo>
                    <a:pt x="2394" y="1955"/>
                    <a:pt x="2405" y="1972"/>
                    <a:pt x="2405" y="2005"/>
                  </a:cubicBezTo>
                  <a:cubicBezTo>
                    <a:pt x="2405" y="2028"/>
                    <a:pt x="2371" y="2028"/>
                    <a:pt x="2349" y="2039"/>
                  </a:cubicBezTo>
                  <a:cubicBezTo>
                    <a:pt x="2309" y="2061"/>
                    <a:pt x="2287" y="2067"/>
                    <a:pt x="2242" y="2078"/>
                  </a:cubicBezTo>
                  <a:cubicBezTo>
                    <a:pt x="2203" y="2089"/>
                    <a:pt x="2175" y="2084"/>
                    <a:pt x="2135" y="2106"/>
                  </a:cubicBezTo>
                  <a:cubicBezTo>
                    <a:pt x="2113" y="2123"/>
                    <a:pt x="2090" y="2134"/>
                    <a:pt x="2062" y="2134"/>
                  </a:cubicBezTo>
                  <a:cubicBezTo>
                    <a:pt x="2062" y="2146"/>
                    <a:pt x="2062" y="2151"/>
                    <a:pt x="2062" y="2157"/>
                  </a:cubicBezTo>
                  <a:cubicBezTo>
                    <a:pt x="2062" y="2185"/>
                    <a:pt x="2062" y="2196"/>
                    <a:pt x="2068" y="2219"/>
                  </a:cubicBezTo>
                  <a:cubicBezTo>
                    <a:pt x="2068" y="2258"/>
                    <a:pt x="2068" y="2258"/>
                    <a:pt x="2068" y="2258"/>
                  </a:cubicBezTo>
                  <a:cubicBezTo>
                    <a:pt x="2068" y="2286"/>
                    <a:pt x="2040" y="2292"/>
                    <a:pt x="2023" y="2314"/>
                  </a:cubicBezTo>
                  <a:cubicBezTo>
                    <a:pt x="1989" y="2370"/>
                    <a:pt x="1955" y="2415"/>
                    <a:pt x="1894" y="2415"/>
                  </a:cubicBezTo>
                  <a:cubicBezTo>
                    <a:pt x="1821" y="2415"/>
                    <a:pt x="1826" y="2314"/>
                    <a:pt x="1764" y="2269"/>
                  </a:cubicBezTo>
                  <a:cubicBezTo>
                    <a:pt x="1703" y="2224"/>
                    <a:pt x="1663" y="2191"/>
                    <a:pt x="1585" y="2179"/>
                  </a:cubicBezTo>
                  <a:cubicBezTo>
                    <a:pt x="1579" y="2129"/>
                    <a:pt x="1528" y="2112"/>
                    <a:pt x="1528" y="2061"/>
                  </a:cubicBezTo>
                  <a:cubicBezTo>
                    <a:pt x="1528" y="2028"/>
                    <a:pt x="1545" y="2011"/>
                    <a:pt x="1562" y="1977"/>
                  </a:cubicBezTo>
                  <a:cubicBezTo>
                    <a:pt x="1557" y="1972"/>
                    <a:pt x="1557" y="1972"/>
                    <a:pt x="1557" y="1972"/>
                  </a:cubicBezTo>
                  <a:cubicBezTo>
                    <a:pt x="1523" y="1972"/>
                    <a:pt x="1489" y="1977"/>
                    <a:pt x="1472" y="1949"/>
                  </a:cubicBezTo>
                  <a:cubicBezTo>
                    <a:pt x="1450" y="1915"/>
                    <a:pt x="1467" y="1887"/>
                    <a:pt x="1455" y="1854"/>
                  </a:cubicBezTo>
                  <a:cubicBezTo>
                    <a:pt x="1444" y="1826"/>
                    <a:pt x="1427" y="1814"/>
                    <a:pt x="1399" y="1797"/>
                  </a:cubicBezTo>
                  <a:cubicBezTo>
                    <a:pt x="1354" y="1724"/>
                    <a:pt x="1321" y="1679"/>
                    <a:pt x="1242" y="1640"/>
                  </a:cubicBezTo>
                  <a:cubicBezTo>
                    <a:pt x="1219" y="1629"/>
                    <a:pt x="1208" y="1601"/>
                    <a:pt x="1180" y="1601"/>
                  </a:cubicBezTo>
                  <a:cubicBezTo>
                    <a:pt x="1152" y="1601"/>
                    <a:pt x="1141" y="1629"/>
                    <a:pt x="1113" y="1629"/>
                  </a:cubicBezTo>
                  <a:cubicBezTo>
                    <a:pt x="1090" y="1629"/>
                    <a:pt x="1085" y="1606"/>
                    <a:pt x="1062" y="1606"/>
                  </a:cubicBezTo>
                  <a:cubicBezTo>
                    <a:pt x="1029" y="1606"/>
                    <a:pt x="1012" y="1618"/>
                    <a:pt x="984" y="1618"/>
                  </a:cubicBezTo>
                  <a:cubicBezTo>
                    <a:pt x="927" y="1618"/>
                    <a:pt x="910" y="1562"/>
                    <a:pt x="854" y="1562"/>
                  </a:cubicBezTo>
                  <a:cubicBezTo>
                    <a:pt x="809" y="1562"/>
                    <a:pt x="787" y="1578"/>
                    <a:pt x="748" y="1578"/>
                  </a:cubicBezTo>
                  <a:cubicBezTo>
                    <a:pt x="697" y="1578"/>
                    <a:pt x="675" y="1545"/>
                    <a:pt x="624" y="1545"/>
                  </a:cubicBezTo>
                  <a:cubicBezTo>
                    <a:pt x="557" y="1545"/>
                    <a:pt x="557" y="1545"/>
                    <a:pt x="557" y="1545"/>
                  </a:cubicBezTo>
                  <a:cubicBezTo>
                    <a:pt x="517" y="1545"/>
                    <a:pt x="495" y="1522"/>
                    <a:pt x="467" y="1500"/>
                  </a:cubicBezTo>
                  <a:cubicBezTo>
                    <a:pt x="433" y="1483"/>
                    <a:pt x="410" y="1472"/>
                    <a:pt x="382" y="1449"/>
                  </a:cubicBezTo>
                  <a:cubicBezTo>
                    <a:pt x="354" y="1415"/>
                    <a:pt x="315" y="1432"/>
                    <a:pt x="281" y="1404"/>
                  </a:cubicBezTo>
                  <a:cubicBezTo>
                    <a:pt x="253" y="1387"/>
                    <a:pt x="248" y="1365"/>
                    <a:pt x="231" y="1331"/>
                  </a:cubicBezTo>
                  <a:cubicBezTo>
                    <a:pt x="220" y="1309"/>
                    <a:pt x="214" y="1292"/>
                    <a:pt x="203" y="1269"/>
                  </a:cubicBezTo>
                  <a:cubicBezTo>
                    <a:pt x="191" y="1247"/>
                    <a:pt x="163" y="1247"/>
                    <a:pt x="135" y="1241"/>
                  </a:cubicBezTo>
                  <a:cubicBezTo>
                    <a:pt x="118" y="1230"/>
                    <a:pt x="113" y="1219"/>
                    <a:pt x="96" y="1208"/>
                  </a:cubicBezTo>
                  <a:cubicBezTo>
                    <a:pt x="73" y="1191"/>
                    <a:pt x="45" y="1196"/>
                    <a:pt x="23" y="1174"/>
                  </a:cubicBezTo>
                  <a:cubicBezTo>
                    <a:pt x="0" y="1146"/>
                    <a:pt x="17" y="1112"/>
                    <a:pt x="0" y="1078"/>
                  </a:cubicBezTo>
                  <a:lnTo>
                    <a:pt x="0" y="1078"/>
                  </a:lnTo>
                  <a:cubicBezTo>
                    <a:pt x="17" y="1050"/>
                    <a:pt x="45" y="1045"/>
                    <a:pt x="73" y="1022"/>
                  </a:cubicBezTo>
                  <a:cubicBezTo>
                    <a:pt x="101" y="1000"/>
                    <a:pt x="96" y="966"/>
                    <a:pt x="96" y="927"/>
                  </a:cubicBezTo>
                  <a:cubicBezTo>
                    <a:pt x="96" y="876"/>
                    <a:pt x="68" y="842"/>
                    <a:pt x="23" y="809"/>
                  </a:cubicBezTo>
                  <a:cubicBezTo>
                    <a:pt x="73" y="775"/>
                    <a:pt x="79" y="736"/>
                    <a:pt x="135" y="713"/>
                  </a:cubicBezTo>
                  <a:cubicBezTo>
                    <a:pt x="158" y="702"/>
                    <a:pt x="180" y="696"/>
                    <a:pt x="203" y="680"/>
                  </a:cubicBezTo>
                  <a:cubicBezTo>
                    <a:pt x="225" y="668"/>
                    <a:pt x="242" y="663"/>
                    <a:pt x="242" y="646"/>
                  </a:cubicBezTo>
                  <a:cubicBezTo>
                    <a:pt x="242" y="618"/>
                    <a:pt x="242" y="601"/>
                    <a:pt x="242" y="578"/>
                  </a:cubicBezTo>
                  <a:lnTo>
                    <a:pt x="242" y="578"/>
                  </a:lnTo>
                  <a:cubicBezTo>
                    <a:pt x="253" y="533"/>
                    <a:pt x="253" y="477"/>
                    <a:pt x="304" y="477"/>
                  </a:cubicBezTo>
                  <a:cubicBezTo>
                    <a:pt x="326" y="477"/>
                    <a:pt x="332" y="477"/>
                    <a:pt x="354" y="477"/>
                  </a:cubicBezTo>
                  <a:cubicBezTo>
                    <a:pt x="433" y="477"/>
                    <a:pt x="433" y="376"/>
                    <a:pt x="433" y="303"/>
                  </a:cubicBezTo>
                  <a:cubicBezTo>
                    <a:pt x="439" y="303"/>
                    <a:pt x="439" y="298"/>
                    <a:pt x="439" y="298"/>
                  </a:cubicBezTo>
                  <a:cubicBezTo>
                    <a:pt x="467" y="298"/>
                    <a:pt x="478" y="309"/>
                    <a:pt x="500" y="320"/>
                  </a:cubicBezTo>
                  <a:cubicBezTo>
                    <a:pt x="540" y="342"/>
                    <a:pt x="579" y="371"/>
                    <a:pt x="579" y="415"/>
                  </a:cubicBezTo>
                  <a:cubicBezTo>
                    <a:pt x="579" y="460"/>
                    <a:pt x="562" y="494"/>
                    <a:pt x="534" y="528"/>
                  </a:cubicBezTo>
                  <a:cubicBezTo>
                    <a:pt x="512" y="550"/>
                    <a:pt x="489" y="561"/>
                    <a:pt x="489" y="590"/>
                  </a:cubicBezTo>
                  <a:cubicBezTo>
                    <a:pt x="489" y="623"/>
                    <a:pt x="528" y="629"/>
                    <a:pt x="562" y="629"/>
                  </a:cubicBezTo>
                  <a:cubicBezTo>
                    <a:pt x="590" y="629"/>
                    <a:pt x="607" y="635"/>
                    <a:pt x="635" y="635"/>
                  </a:cubicBezTo>
                  <a:cubicBezTo>
                    <a:pt x="675" y="646"/>
                    <a:pt x="697" y="657"/>
                    <a:pt x="736" y="657"/>
                  </a:cubicBezTo>
                  <a:cubicBezTo>
                    <a:pt x="764" y="657"/>
                    <a:pt x="764" y="623"/>
                    <a:pt x="781" y="601"/>
                  </a:cubicBezTo>
                  <a:cubicBezTo>
                    <a:pt x="804" y="561"/>
                    <a:pt x="809" y="533"/>
                    <a:pt x="832" y="494"/>
                  </a:cubicBezTo>
                  <a:cubicBezTo>
                    <a:pt x="843" y="466"/>
                    <a:pt x="837" y="438"/>
                    <a:pt x="865" y="421"/>
                  </a:cubicBezTo>
                  <a:cubicBezTo>
                    <a:pt x="910" y="399"/>
                    <a:pt x="939" y="387"/>
                    <a:pt x="984" y="365"/>
                  </a:cubicBezTo>
                  <a:cubicBezTo>
                    <a:pt x="1012" y="354"/>
                    <a:pt x="1029" y="342"/>
                    <a:pt x="1051" y="331"/>
                  </a:cubicBezTo>
                  <a:cubicBezTo>
                    <a:pt x="1068" y="326"/>
                    <a:pt x="1096" y="331"/>
                    <a:pt x="1096" y="314"/>
                  </a:cubicBezTo>
                  <a:cubicBezTo>
                    <a:pt x="1096" y="281"/>
                    <a:pt x="1079" y="269"/>
                    <a:pt x="1079" y="236"/>
                  </a:cubicBezTo>
                  <a:cubicBezTo>
                    <a:pt x="1079" y="202"/>
                    <a:pt x="1079" y="202"/>
                    <a:pt x="1079" y="202"/>
                  </a:cubicBezTo>
                  <a:cubicBezTo>
                    <a:pt x="1079" y="168"/>
                    <a:pt x="1130" y="185"/>
                    <a:pt x="1146" y="163"/>
                  </a:cubicBezTo>
                  <a:cubicBezTo>
                    <a:pt x="1163" y="151"/>
                    <a:pt x="1152" y="129"/>
                    <a:pt x="1163" y="112"/>
                  </a:cubicBezTo>
                  <a:cubicBezTo>
                    <a:pt x="1180" y="90"/>
                    <a:pt x="1197" y="78"/>
                    <a:pt x="1214" y="56"/>
                  </a:cubicBezTo>
                  <a:cubicBezTo>
                    <a:pt x="1231" y="39"/>
                    <a:pt x="1236" y="17"/>
                    <a:pt x="1264" y="0"/>
                  </a:cubicBezTo>
                  <a:cubicBezTo>
                    <a:pt x="1287" y="39"/>
                    <a:pt x="1315" y="56"/>
                    <a:pt x="1326" y="106"/>
                  </a:cubicBezTo>
                  <a:cubicBezTo>
                    <a:pt x="1332" y="146"/>
                    <a:pt x="1337" y="208"/>
                    <a:pt x="1382" y="208"/>
                  </a:cubicBezTo>
                  <a:cubicBezTo>
                    <a:pt x="1422" y="208"/>
                    <a:pt x="1444" y="219"/>
                    <a:pt x="1489" y="219"/>
                  </a:cubicBezTo>
                  <a:cubicBezTo>
                    <a:pt x="1568" y="219"/>
                    <a:pt x="1585" y="129"/>
                    <a:pt x="1658" y="9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7" name="Freeform 55"/>
            <p:cNvSpPr>
              <a:spLocks noChangeArrowheads="1"/>
            </p:cNvSpPr>
            <p:nvPr/>
          </p:nvSpPr>
          <p:spPr bwMode="auto">
            <a:xfrm>
              <a:off x="14742569" y="5728154"/>
              <a:ext cx="554002" cy="447675"/>
            </a:xfrm>
            <a:custGeom>
              <a:avLst/>
              <a:gdLst>
                <a:gd name="T0" fmla="*/ 1539 w 1540"/>
                <a:gd name="T1" fmla="*/ 545 h 1243"/>
                <a:gd name="T2" fmla="*/ 1500 w 1540"/>
                <a:gd name="T3" fmla="*/ 647 h 1243"/>
                <a:gd name="T4" fmla="*/ 1320 w 1540"/>
                <a:gd name="T5" fmla="*/ 776 h 1243"/>
                <a:gd name="T6" fmla="*/ 1370 w 1540"/>
                <a:gd name="T7" fmla="*/ 989 h 1243"/>
                <a:gd name="T8" fmla="*/ 1297 w 1540"/>
                <a:gd name="T9" fmla="*/ 1045 h 1243"/>
                <a:gd name="T10" fmla="*/ 1174 w 1540"/>
                <a:gd name="T11" fmla="*/ 1051 h 1243"/>
                <a:gd name="T12" fmla="*/ 1056 w 1540"/>
                <a:gd name="T13" fmla="*/ 1085 h 1243"/>
                <a:gd name="T14" fmla="*/ 910 w 1540"/>
                <a:gd name="T15" fmla="*/ 1163 h 1243"/>
                <a:gd name="T16" fmla="*/ 702 w 1540"/>
                <a:gd name="T17" fmla="*/ 1242 h 1243"/>
                <a:gd name="T18" fmla="*/ 556 w 1540"/>
                <a:gd name="T19" fmla="*/ 1191 h 1243"/>
                <a:gd name="T20" fmla="*/ 449 w 1540"/>
                <a:gd name="T21" fmla="*/ 1118 h 1243"/>
                <a:gd name="T22" fmla="*/ 410 w 1540"/>
                <a:gd name="T23" fmla="*/ 961 h 1243"/>
                <a:gd name="T24" fmla="*/ 281 w 1540"/>
                <a:gd name="T25" fmla="*/ 955 h 1243"/>
                <a:gd name="T26" fmla="*/ 191 w 1540"/>
                <a:gd name="T27" fmla="*/ 910 h 1243"/>
                <a:gd name="T28" fmla="*/ 0 w 1540"/>
                <a:gd name="T29" fmla="*/ 697 h 1243"/>
                <a:gd name="T30" fmla="*/ 5 w 1540"/>
                <a:gd name="T31" fmla="*/ 692 h 1243"/>
                <a:gd name="T32" fmla="*/ 28 w 1540"/>
                <a:gd name="T33" fmla="*/ 540 h 1243"/>
                <a:gd name="T34" fmla="*/ 16 w 1540"/>
                <a:gd name="T35" fmla="*/ 343 h 1243"/>
                <a:gd name="T36" fmla="*/ 45 w 1540"/>
                <a:gd name="T37" fmla="*/ 248 h 1243"/>
                <a:gd name="T38" fmla="*/ 134 w 1540"/>
                <a:gd name="T39" fmla="*/ 253 h 1243"/>
                <a:gd name="T40" fmla="*/ 348 w 1540"/>
                <a:gd name="T41" fmla="*/ 259 h 1243"/>
                <a:gd name="T42" fmla="*/ 488 w 1540"/>
                <a:gd name="T43" fmla="*/ 186 h 1243"/>
                <a:gd name="T44" fmla="*/ 612 w 1540"/>
                <a:gd name="T45" fmla="*/ 0 h 1243"/>
                <a:gd name="T46" fmla="*/ 736 w 1540"/>
                <a:gd name="T47" fmla="*/ 57 h 1243"/>
                <a:gd name="T48" fmla="*/ 848 w 1540"/>
                <a:gd name="T49" fmla="*/ 85 h 1243"/>
                <a:gd name="T50" fmla="*/ 960 w 1540"/>
                <a:gd name="T51" fmla="*/ 73 h 1243"/>
                <a:gd name="T52" fmla="*/ 1135 w 1540"/>
                <a:gd name="T53" fmla="*/ 51 h 1243"/>
                <a:gd name="T54" fmla="*/ 1314 w 1540"/>
                <a:gd name="T55" fmla="*/ 45 h 1243"/>
                <a:gd name="T56" fmla="*/ 1533 w 1540"/>
                <a:gd name="T57" fmla="*/ 146 h 1243"/>
                <a:gd name="T58" fmla="*/ 1421 w 1540"/>
                <a:gd name="T59" fmla="*/ 191 h 1243"/>
                <a:gd name="T60" fmla="*/ 1398 w 1540"/>
                <a:gd name="T61" fmla="*/ 472 h 1243"/>
                <a:gd name="T62" fmla="*/ 1539 w 1540"/>
                <a:gd name="T63" fmla="*/ 545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0" h="1243">
                  <a:moveTo>
                    <a:pt x="1539" y="545"/>
                  </a:moveTo>
                  <a:lnTo>
                    <a:pt x="1539" y="545"/>
                  </a:lnTo>
                  <a:cubicBezTo>
                    <a:pt x="1539" y="568"/>
                    <a:pt x="1539" y="585"/>
                    <a:pt x="1539" y="613"/>
                  </a:cubicBezTo>
                  <a:cubicBezTo>
                    <a:pt x="1539" y="630"/>
                    <a:pt x="1522" y="635"/>
                    <a:pt x="1500" y="647"/>
                  </a:cubicBezTo>
                  <a:cubicBezTo>
                    <a:pt x="1477" y="663"/>
                    <a:pt x="1455" y="669"/>
                    <a:pt x="1432" y="680"/>
                  </a:cubicBezTo>
                  <a:cubicBezTo>
                    <a:pt x="1376" y="703"/>
                    <a:pt x="1370" y="742"/>
                    <a:pt x="1320" y="776"/>
                  </a:cubicBezTo>
                  <a:cubicBezTo>
                    <a:pt x="1365" y="809"/>
                    <a:pt x="1393" y="843"/>
                    <a:pt x="1393" y="894"/>
                  </a:cubicBezTo>
                  <a:cubicBezTo>
                    <a:pt x="1393" y="933"/>
                    <a:pt x="1398" y="967"/>
                    <a:pt x="1370" y="989"/>
                  </a:cubicBezTo>
                  <a:cubicBezTo>
                    <a:pt x="1342" y="1012"/>
                    <a:pt x="1314" y="1017"/>
                    <a:pt x="1297" y="1045"/>
                  </a:cubicBezTo>
                  <a:lnTo>
                    <a:pt x="1297" y="1045"/>
                  </a:lnTo>
                  <a:cubicBezTo>
                    <a:pt x="1275" y="1045"/>
                    <a:pt x="1264" y="1040"/>
                    <a:pt x="1241" y="1040"/>
                  </a:cubicBezTo>
                  <a:cubicBezTo>
                    <a:pt x="1213" y="1040"/>
                    <a:pt x="1196" y="1051"/>
                    <a:pt x="1174" y="1051"/>
                  </a:cubicBezTo>
                  <a:cubicBezTo>
                    <a:pt x="1140" y="1051"/>
                    <a:pt x="1129" y="1034"/>
                    <a:pt x="1095" y="1034"/>
                  </a:cubicBezTo>
                  <a:cubicBezTo>
                    <a:pt x="1073" y="1034"/>
                    <a:pt x="1067" y="1062"/>
                    <a:pt x="1056" y="1085"/>
                  </a:cubicBezTo>
                  <a:cubicBezTo>
                    <a:pt x="1033" y="1130"/>
                    <a:pt x="1005" y="1163"/>
                    <a:pt x="955" y="1163"/>
                  </a:cubicBezTo>
                  <a:cubicBezTo>
                    <a:pt x="910" y="1163"/>
                    <a:pt x="910" y="1163"/>
                    <a:pt x="910" y="1163"/>
                  </a:cubicBezTo>
                  <a:cubicBezTo>
                    <a:pt x="876" y="1163"/>
                    <a:pt x="859" y="1152"/>
                    <a:pt x="831" y="1152"/>
                  </a:cubicBezTo>
                  <a:cubicBezTo>
                    <a:pt x="769" y="1152"/>
                    <a:pt x="747" y="1203"/>
                    <a:pt x="702" y="1242"/>
                  </a:cubicBezTo>
                  <a:lnTo>
                    <a:pt x="702" y="1242"/>
                  </a:lnTo>
                  <a:cubicBezTo>
                    <a:pt x="657" y="1197"/>
                    <a:pt x="606" y="1214"/>
                    <a:pt x="556" y="1191"/>
                  </a:cubicBezTo>
                  <a:cubicBezTo>
                    <a:pt x="539" y="1180"/>
                    <a:pt x="533" y="1163"/>
                    <a:pt x="522" y="1152"/>
                  </a:cubicBezTo>
                  <a:cubicBezTo>
                    <a:pt x="500" y="1135"/>
                    <a:pt x="471" y="1141"/>
                    <a:pt x="449" y="1118"/>
                  </a:cubicBezTo>
                  <a:cubicBezTo>
                    <a:pt x="421" y="1090"/>
                    <a:pt x="410" y="1062"/>
                    <a:pt x="410" y="1017"/>
                  </a:cubicBezTo>
                  <a:cubicBezTo>
                    <a:pt x="410" y="961"/>
                    <a:pt x="410" y="961"/>
                    <a:pt x="410" y="961"/>
                  </a:cubicBezTo>
                  <a:cubicBezTo>
                    <a:pt x="410" y="933"/>
                    <a:pt x="404" y="910"/>
                    <a:pt x="404" y="882"/>
                  </a:cubicBezTo>
                  <a:cubicBezTo>
                    <a:pt x="359" y="910"/>
                    <a:pt x="337" y="955"/>
                    <a:pt x="281" y="955"/>
                  </a:cubicBezTo>
                  <a:cubicBezTo>
                    <a:pt x="241" y="955"/>
                    <a:pt x="224" y="933"/>
                    <a:pt x="191" y="910"/>
                  </a:cubicBezTo>
                  <a:lnTo>
                    <a:pt x="191" y="910"/>
                  </a:lnTo>
                  <a:cubicBezTo>
                    <a:pt x="191" y="832"/>
                    <a:pt x="140" y="793"/>
                    <a:pt x="73" y="753"/>
                  </a:cubicBezTo>
                  <a:cubicBezTo>
                    <a:pt x="45" y="736"/>
                    <a:pt x="16" y="731"/>
                    <a:pt x="0" y="697"/>
                  </a:cubicBezTo>
                  <a:lnTo>
                    <a:pt x="0" y="697"/>
                  </a:lnTo>
                  <a:cubicBezTo>
                    <a:pt x="0" y="697"/>
                    <a:pt x="5" y="697"/>
                    <a:pt x="5" y="692"/>
                  </a:cubicBezTo>
                  <a:cubicBezTo>
                    <a:pt x="45" y="686"/>
                    <a:pt x="61" y="652"/>
                    <a:pt x="61" y="618"/>
                  </a:cubicBezTo>
                  <a:cubicBezTo>
                    <a:pt x="61" y="585"/>
                    <a:pt x="28" y="573"/>
                    <a:pt x="28" y="540"/>
                  </a:cubicBezTo>
                  <a:cubicBezTo>
                    <a:pt x="28" y="512"/>
                    <a:pt x="39" y="495"/>
                    <a:pt x="39" y="461"/>
                  </a:cubicBezTo>
                  <a:cubicBezTo>
                    <a:pt x="39" y="416"/>
                    <a:pt x="22" y="388"/>
                    <a:pt x="16" y="343"/>
                  </a:cubicBezTo>
                  <a:cubicBezTo>
                    <a:pt x="45" y="248"/>
                    <a:pt x="45" y="248"/>
                    <a:pt x="45" y="248"/>
                  </a:cubicBezTo>
                  <a:lnTo>
                    <a:pt x="45" y="248"/>
                  </a:lnTo>
                  <a:cubicBezTo>
                    <a:pt x="56" y="242"/>
                    <a:pt x="61" y="242"/>
                    <a:pt x="73" y="242"/>
                  </a:cubicBezTo>
                  <a:cubicBezTo>
                    <a:pt x="95" y="242"/>
                    <a:pt x="106" y="253"/>
                    <a:pt x="134" y="253"/>
                  </a:cubicBezTo>
                  <a:cubicBezTo>
                    <a:pt x="281" y="253"/>
                    <a:pt x="281" y="253"/>
                    <a:pt x="281" y="253"/>
                  </a:cubicBezTo>
                  <a:cubicBezTo>
                    <a:pt x="309" y="253"/>
                    <a:pt x="320" y="259"/>
                    <a:pt x="348" y="259"/>
                  </a:cubicBezTo>
                  <a:cubicBezTo>
                    <a:pt x="387" y="259"/>
                    <a:pt x="410" y="242"/>
                    <a:pt x="443" y="220"/>
                  </a:cubicBezTo>
                  <a:cubicBezTo>
                    <a:pt x="460" y="208"/>
                    <a:pt x="477" y="203"/>
                    <a:pt x="488" y="186"/>
                  </a:cubicBezTo>
                  <a:cubicBezTo>
                    <a:pt x="500" y="163"/>
                    <a:pt x="505" y="146"/>
                    <a:pt x="516" y="118"/>
                  </a:cubicBezTo>
                  <a:cubicBezTo>
                    <a:pt x="544" y="68"/>
                    <a:pt x="573" y="45"/>
                    <a:pt x="612" y="0"/>
                  </a:cubicBezTo>
                  <a:lnTo>
                    <a:pt x="612" y="0"/>
                  </a:lnTo>
                  <a:cubicBezTo>
                    <a:pt x="662" y="12"/>
                    <a:pt x="691" y="29"/>
                    <a:pt x="736" y="57"/>
                  </a:cubicBezTo>
                  <a:cubicBezTo>
                    <a:pt x="764" y="68"/>
                    <a:pt x="775" y="85"/>
                    <a:pt x="803" y="85"/>
                  </a:cubicBezTo>
                  <a:cubicBezTo>
                    <a:pt x="848" y="85"/>
                    <a:pt x="848" y="85"/>
                    <a:pt x="848" y="85"/>
                  </a:cubicBezTo>
                  <a:cubicBezTo>
                    <a:pt x="876" y="85"/>
                    <a:pt x="893" y="73"/>
                    <a:pt x="921" y="73"/>
                  </a:cubicBezTo>
                  <a:cubicBezTo>
                    <a:pt x="960" y="73"/>
                    <a:pt x="960" y="73"/>
                    <a:pt x="960" y="73"/>
                  </a:cubicBezTo>
                  <a:cubicBezTo>
                    <a:pt x="983" y="73"/>
                    <a:pt x="994" y="90"/>
                    <a:pt x="1016" y="90"/>
                  </a:cubicBezTo>
                  <a:cubicBezTo>
                    <a:pt x="1067" y="90"/>
                    <a:pt x="1084" y="51"/>
                    <a:pt x="1135" y="51"/>
                  </a:cubicBezTo>
                  <a:cubicBezTo>
                    <a:pt x="1157" y="51"/>
                    <a:pt x="1163" y="73"/>
                    <a:pt x="1185" y="73"/>
                  </a:cubicBezTo>
                  <a:cubicBezTo>
                    <a:pt x="1236" y="73"/>
                    <a:pt x="1264" y="45"/>
                    <a:pt x="1314" y="45"/>
                  </a:cubicBezTo>
                  <a:cubicBezTo>
                    <a:pt x="1370" y="45"/>
                    <a:pt x="1404" y="51"/>
                    <a:pt x="1455" y="73"/>
                  </a:cubicBezTo>
                  <a:cubicBezTo>
                    <a:pt x="1494" y="85"/>
                    <a:pt x="1533" y="102"/>
                    <a:pt x="1533" y="146"/>
                  </a:cubicBezTo>
                  <a:cubicBezTo>
                    <a:pt x="1533" y="163"/>
                    <a:pt x="1511" y="163"/>
                    <a:pt x="1494" y="169"/>
                  </a:cubicBezTo>
                  <a:cubicBezTo>
                    <a:pt x="1466" y="180"/>
                    <a:pt x="1449" y="180"/>
                    <a:pt x="1421" y="191"/>
                  </a:cubicBezTo>
                  <a:cubicBezTo>
                    <a:pt x="1443" y="231"/>
                    <a:pt x="1443" y="265"/>
                    <a:pt x="1443" y="315"/>
                  </a:cubicBezTo>
                  <a:cubicBezTo>
                    <a:pt x="1443" y="377"/>
                    <a:pt x="1398" y="411"/>
                    <a:pt x="1398" y="472"/>
                  </a:cubicBezTo>
                  <a:cubicBezTo>
                    <a:pt x="1398" y="506"/>
                    <a:pt x="1432" y="512"/>
                    <a:pt x="1460" y="528"/>
                  </a:cubicBezTo>
                  <a:cubicBezTo>
                    <a:pt x="1494" y="534"/>
                    <a:pt x="1511" y="540"/>
                    <a:pt x="1539" y="54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8" name="Freeform 56"/>
            <p:cNvSpPr>
              <a:spLocks noChangeArrowheads="1"/>
            </p:cNvSpPr>
            <p:nvPr/>
          </p:nvSpPr>
          <p:spPr bwMode="auto">
            <a:xfrm>
              <a:off x="14017130" y="6336168"/>
              <a:ext cx="598448" cy="661987"/>
            </a:xfrm>
            <a:custGeom>
              <a:avLst/>
              <a:gdLst>
                <a:gd name="T0" fmla="*/ 1422 w 1664"/>
                <a:gd name="T1" fmla="*/ 1444 h 1838"/>
                <a:gd name="T2" fmla="*/ 1529 w 1664"/>
                <a:gd name="T3" fmla="*/ 1573 h 1838"/>
                <a:gd name="T4" fmla="*/ 1663 w 1664"/>
                <a:gd name="T5" fmla="*/ 1663 h 1838"/>
                <a:gd name="T6" fmla="*/ 1646 w 1664"/>
                <a:gd name="T7" fmla="*/ 1680 h 1838"/>
                <a:gd name="T8" fmla="*/ 1478 w 1664"/>
                <a:gd name="T9" fmla="*/ 1641 h 1838"/>
                <a:gd name="T10" fmla="*/ 1405 w 1664"/>
                <a:gd name="T11" fmla="*/ 1635 h 1838"/>
                <a:gd name="T12" fmla="*/ 1248 w 1664"/>
                <a:gd name="T13" fmla="*/ 1607 h 1838"/>
                <a:gd name="T14" fmla="*/ 1090 w 1664"/>
                <a:gd name="T15" fmla="*/ 1596 h 1838"/>
                <a:gd name="T16" fmla="*/ 967 w 1664"/>
                <a:gd name="T17" fmla="*/ 1630 h 1838"/>
                <a:gd name="T18" fmla="*/ 837 w 1664"/>
                <a:gd name="T19" fmla="*/ 1781 h 1838"/>
                <a:gd name="T20" fmla="*/ 652 w 1664"/>
                <a:gd name="T21" fmla="*/ 1837 h 1838"/>
                <a:gd name="T22" fmla="*/ 528 w 1664"/>
                <a:gd name="T23" fmla="*/ 1759 h 1838"/>
                <a:gd name="T24" fmla="*/ 169 w 1664"/>
                <a:gd name="T25" fmla="*/ 1719 h 1838"/>
                <a:gd name="T26" fmla="*/ 85 w 1664"/>
                <a:gd name="T27" fmla="*/ 1770 h 1838"/>
                <a:gd name="T28" fmla="*/ 34 w 1664"/>
                <a:gd name="T29" fmla="*/ 1568 h 1838"/>
                <a:gd name="T30" fmla="*/ 40 w 1664"/>
                <a:gd name="T31" fmla="*/ 1141 h 1838"/>
                <a:gd name="T32" fmla="*/ 0 w 1664"/>
                <a:gd name="T33" fmla="*/ 995 h 1838"/>
                <a:gd name="T34" fmla="*/ 107 w 1664"/>
                <a:gd name="T35" fmla="*/ 837 h 1838"/>
                <a:gd name="T36" fmla="*/ 174 w 1664"/>
                <a:gd name="T37" fmla="*/ 877 h 1838"/>
                <a:gd name="T38" fmla="*/ 158 w 1664"/>
                <a:gd name="T39" fmla="*/ 742 h 1838"/>
                <a:gd name="T40" fmla="*/ 186 w 1664"/>
                <a:gd name="T41" fmla="*/ 658 h 1838"/>
                <a:gd name="T42" fmla="*/ 141 w 1664"/>
                <a:gd name="T43" fmla="*/ 467 h 1838"/>
                <a:gd name="T44" fmla="*/ 101 w 1664"/>
                <a:gd name="T45" fmla="*/ 360 h 1838"/>
                <a:gd name="T46" fmla="*/ 191 w 1664"/>
                <a:gd name="T47" fmla="*/ 163 h 1838"/>
                <a:gd name="T48" fmla="*/ 298 w 1664"/>
                <a:gd name="T49" fmla="*/ 180 h 1838"/>
                <a:gd name="T50" fmla="*/ 321 w 1664"/>
                <a:gd name="T51" fmla="*/ 248 h 1838"/>
                <a:gd name="T52" fmla="*/ 343 w 1664"/>
                <a:gd name="T53" fmla="*/ 343 h 1838"/>
                <a:gd name="T54" fmla="*/ 669 w 1664"/>
                <a:gd name="T55" fmla="*/ 57 h 1838"/>
                <a:gd name="T56" fmla="*/ 764 w 1664"/>
                <a:gd name="T57" fmla="*/ 0 h 1838"/>
                <a:gd name="T58" fmla="*/ 910 w 1664"/>
                <a:gd name="T59" fmla="*/ 79 h 1838"/>
                <a:gd name="T60" fmla="*/ 1023 w 1664"/>
                <a:gd name="T61" fmla="*/ 203 h 1838"/>
                <a:gd name="T62" fmla="*/ 967 w 1664"/>
                <a:gd name="T63" fmla="*/ 410 h 1838"/>
                <a:gd name="T64" fmla="*/ 832 w 1664"/>
                <a:gd name="T65" fmla="*/ 630 h 1838"/>
                <a:gd name="T66" fmla="*/ 1135 w 1664"/>
                <a:gd name="T67" fmla="*/ 832 h 1838"/>
                <a:gd name="T68" fmla="*/ 1281 w 1664"/>
                <a:gd name="T69" fmla="*/ 894 h 1838"/>
                <a:gd name="T70" fmla="*/ 1264 w 1664"/>
                <a:gd name="T71" fmla="*/ 1034 h 1838"/>
                <a:gd name="T72" fmla="*/ 1259 w 1664"/>
                <a:gd name="T73" fmla="*/ 1124 h 1838"/>
                <a:gd name="T74" fmla="*/ 1337 w 1664"/>
                <a:gd name="T75" fmla="*/ 1298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4" h="1838">
                  <a:moveTo>
                    <a:pt x="1422" y="1444"/>
                  </a:moveTo>
                  <a:lnTo>
                    <a:pt x="1422" y="1444"/>
                  </a:lnTo>
                  <a:cubicBezTo>
                    <a:pt x="1444" y="1472"/>
                    <a:pt x="1467" y="1478"/>
                    <a:pt x="1489" y="1506"/>
                  </a:cubicBezTo>
                  <a:cubicBezTo>
                    <a:pt x="1512" y="1523"/>
                    <a:pt x="1500" y="1556"/>
                    <a:pt x="1529" y="1573"/>
                  </a:cubicBezTo>
                  <a:cubicBezTo>
                    <a:pt x="1557" y="1596"/>
                    <a:pt x="1573" y="1607"/>
                    <a:pt x="1602" y="1624"/>
                  </a:cubicBezTo>
                  <a:cubicBezTo>
                    <a:pt x="1630" y="1635"/>
                    <a:pt x="1663" y="1635"/>
                    <a:pt x="1663" y="1663"/>
                  </a:cubicBezTo>
                  <a:cubicBezTo>
                    <a:pt x="1663" y="1669"/>
                    <a:pt x="1658" y="1674"/>
                    <a:pt x="1658" y="1680"/>
                  </a:cubicBezTo>
                  <a:cubicBezTo>
                    <a:pt x="1652" y="1680"/>
                    <a:pt x="1652" y="1680"/>
                    <a:pt x="1646" y="1680"/>
                  </a:cubicBezTo>
                  <a:cubicBezTo>
                    <a:pt x="1590" y="1680"/>
                    <a:pt x="1568" y="1630"/>
                    <a:pt x="1512" y="1630"/>
                  </a:cubicBezTo>
                  <a:cubicBezTo>
                    <a:pt x="1495" y="1630"/>
                    <a:pt x="1489" y="1635"/>
                    <a:pt x="1478" y="1641"/>
                  </a:cubicBezTo>
                  <a:cubicBezTo>
                    <a:pt x="1439" y="1630"/>
                    <a:pt x="1439" y="1630"/>
                    <a:pt x="1439" y="1630"/>
                  </a:cubicBezTo>
                  <a:cubicBezTo>
                    <a:pt x="1427" y="1635"/>
                    <a:pt x="1416" y="1635"/>
                    <a:pt x="1405" y="1635"/>
                  </a:cubicBezTo>
                  <a:cubicBezTo>
                    <a:pt x="1371" y="1635"/>
                    <a:pt x="1354" y="1607"/>
                    <a:pt x="1321" y="1607"/>
                  </a:cubicBezTo>
                  <a:cubicBezTo>
                    <a:pt x="1292" y="1607"/>
                    <a:pt x="1276" y="1607"/>
                    <a:pt x="1248" y="1607"/>
                  </a:cubicBezTo>
                  <a:cubicBezTo>
                    <a:pt x="1219" y="1607"/>
                    <a:pt x="1197" y="1596"/>
                    <a:pt x="1169" y="1596"/>
                  </a:cubicBezTo>
                  <a:cubicBezTo>
                    <a:pt x="1090" y="1596"/>
                    <a:pt x="1090" y="1596"/>
                    <a:pt x="1090" y="1596"/>
                  </a:cubicBezTo>
                  <a:cubicBezTo>
                    <a:pt x="1062" y="1596"/>
                    <a:pt x="1045" y="1579"/>
                    <a:pt x="1017" y="1579"/>
                  </a:cubicBezTo>
                  <a:cubicBezTo>
                    <a:pt x="989" y="1579"/>
                    <a:pt x="978" y="1607"/>
                    <a:pt x="967" y="1630"/>
                  </a:cubicBezTo>
                  <a:lnTo>
                    <a:pt x="967" y="1630"/>
                  </a:lnTo>
                  <a:cubicBezTo>
                    <a:pt x="894" y="1669"/>
                    <a:pt x="910" y="1753"/>
                    <a:pt x="837" y="1781"/>
                  </a:cubicBezTo>
                  <a:cubicBezTo>
                    <a:pt x="815" y="1792"/>
                    <a:pt x="798" y="1787"/>
                    <a:pt x="776" y="1792"/>
                  </a:cubicBezTo>
                  <a:cubicBezTo>
                    <a:pt x="731" y="1815"/>
                    <a:pt x="703" y="1837"/>
                    <a:pt x="652" y="1837"/>
                  </a:cubicBezTo>
                  <a:cubicBezTo>
                    <a:pt x="618" y="1837"/>
                    <a:pt x="596" y="1826"/>
                    <a:pt x="573" y="1804"/>
                  </a:cubicBezTo>
                  <a:cubicBezTo>
                    <a:pt x="556" y="1787"/>
                    <a:pt x="551" y="1759"/>
                    <a:pt x="528" y="1759"/>
                  </a:cubicBezTo>
                  <a:cubicBezTo>
                    <a:pt x="489" y="1759"/>
                    <a:pt x="489" y="1759"/>
                    <a:pt x="489" y="1759"/>
                  </a:cubicBezTo>
                  <a:cubicBezTo>
                    <a:pt x="366" y="1759"/>
                    <a:pt x="298" y="1719"/>
                    <a:pt x="169" y="1719"/>
                  </a:cubicBezTo>
                  <a:cubicBezTo>
                    <a:pt x="130" y="1719"/>
                    <a:pt x="118" y="1753"/>
                    <a:pt x="85" y="1770"/>
                  </a:cubicBezTo>
                  <a:lnTo>
                    <a:pt x="85" y="1770"/>
                  </a:lnTo>
                  <a:cubicBezTo>
                    <a:pt x="45" y="1736"/>
                    <a:pt x="23" y="1697"/>
                    <a:pt x="23" y="1646"/>
                  </a:cubicBezTo>
                  <a:cubicBezTo>
                    <a:pt x="23" y="1613"/>
                    <a:pt x="34" y="1596"/>
                    <a:pt x="34" y="1568"/>
                  </a:cubicBezTo>
                  <a:cubicBezTo>
                    <a:pt x="34" y="1461"/>
                    <a:pt x="6" y="1399"/>
                    <a:pt x="6" y="1293"/>
                  </a:cubicBezTo>
                  <a:cubicBezTo>
                    <a:pt x="6" y="1231"/>
                    <a:pt x="40" y="1202"/>
                    <a:pt x="40" y="1141"/>
                  </a:cubicBezTo>
                  <a:cubicBezTo>
                    <a:pt x="40" y="1090"/>
                    <a:pt x="40" y="1090"/>
                    <a:pt x="40" y="1090"/>
                  </a:cubicBezTo>
                  <a:cubicBezTo>
                    <a:pt x="40" y="1045"/>
                    <a:pt x="0" y="1034"/>
                    <a:pt x="0" y="995"/>
                  </a:cubicBezTo>
                  <a:cubicBezTo>
                    <a:pt x="0" y="961"/>
                    <a:pt x="40" y="967"/>
                    <a:pt x="62" y="944"/>
                  </a:cubicBezTo>
                  <a:cubicBezTo>
                    <a:pt x="96" y="916"/>
                    <a:pt x="107" y="882"/>
                    <a:pt x="107" y="837"/>
                  </a:cubicBezTo>
                  <a:cubicBezTo>
                    <a:pt x="124" y="837"/>
                    <a:pt x="124" y="837"/>
                    <a:pt x="124" y="837"/>
                  </a:cubicBezTo>
                  <a:cubicBezTo>
                    <a:pt x="146" y="849"/>
                    <a:pt x="152" y="877"/>
                    <a:pt x="174" y="877"/>
                  </a:cubicBezTo>
                  <a:cubicBezTo>
                    <a:pt x="191" y="877"/>
                    <a:pt x="186" y="854"/>
                    <a:pt x="186" y="843"/>
                  </a:cubicBezTo>
                  <a:cubicBezTo>
                    <a:pt x="186" y="804"/>
                    <a:pt x="158" y="781"/>
                    <a:pt x="158" y="742"/>
                  </a:cubicBezTo>
                  <a:cubicBezTo>
                    <a:pt x="158" y="725"/>
                    <a:pt x="186" y="719"/>
                    <a:pt x="186" y="697"/>
                  </a:cubicBezTo>
                  <a:cubicBezTo>
                    <a:pt x="186" y="658"/>
                    <a:pt x="186" y="658"/>
                    <a:pt x="186" y="658"/>
                  </a:cubicBezTo>
                  <a:cubicBezTo>
                    <a:pt x="135" y="517"/>
                    <a:pt x="135" y="517"/>
                    <a:pt x="135" y="517"/>
                  </a:cubicBezTo>
                  <a:cubicBezTo>
                    <a:pt x="135" y="500"/>
                    <a:pt x="141" y="489"/>
                    <a:pt x="141" y="467"/>
                  </a:cubicBezTo>
                  <a:cubicBezTo>
                    <a:pt x="141" y="422"/>
                    <a:pt x="130" y="394"/>
                    <a:pt x="101" y="360"/>
                  </a:cubicBezTo>
                  <a:lnTo>
                    <a:pt x="101" y="360"/>
                  </a:lnTo>
                  <a:cubicBezTo>
                    <a:pt x="135" y="298"/>
                    <a:pt x="163" y="253"/>
                    <a:pt x="231" y="231"/>
                  </a:cubicBezTo>
                  <a:cubicBezTo>
                    <a:pt x="225" y="203"/>
                    <a:pt x="214" y="186"/>
                    <a:pt x="191" y="163"/>
                  </a:cubicBezTo>
                  <a:cubicBezTo>
                    <a:pt x="214" y="152"/>
                    <a:pt x="231" y="141"/>
                    <a:pt x="259" y="141"/>
                  </a:cubicBezTo>
                  <a:cubicBezTo>
                    <a:pt x="281" y="141"/>
                    <a:pt x="287" y="163"/>
                    <a:pt x="298" y="180"/>
                  </a:cubicBezTo>
                  <a:cubicBezTo>
                    <a:pt x="304" y="191"/>
                    <a:pt x="321" y="191"/>
                    <a:pt x="321" y="203"/>
                  </a:cubicBezTo>
                  <a:cubicBezTo>
                    <a:pt x="321" y="248"/>
                    <a:pt x="321" y="248"/>
                    <a:pt x="321" y="248"/>
                  </a:cubicBezTo>
                  <a:cubicBezTo>
                    <a:pt x="321" y="259"/>
                    <a:pt x="315" y="264"/>
                    <a:pt x="315" y="276"/>
                  </a:cubicBezTo>
                  <a:cubicBezTo>
                    <a:pt x="315" y="304"/>
                    <a:pt x="326" y="321"/>
                    <a:pt x="343" y="343"/>
                  </a:cubicBezTo>
                  <a:cubicBezTo>
                    <a:pt x="399" y="248"/>
                    <a:pt x="483" y="236"/>
                    <a:pt x="590" y="208"/>
                  </a:cubicBezTo>
                  <a:cubicBezTo>
                    <a:pt x="658" y="191"/>
                    <a:pt x="646" y="118"/>
                    <a:pt x="669" y="57"/>
                  </a:cubicBezTo>
                  <a:cubicBezTo>
                    <a:pt x="686" y="17"/>
                    <a:pt x="725" y="17"/>
                    <a:pt x="764" y="0"/>
                  </a:cubicBezTo>
                  <a:lnTo>
                    <a:pt x="764" y="0"/>
                  </a:lnTo>
                  <a:cubicBezTo>
                    <a:pt x="804" y="40"/>
                    <a:pt x="821" y="79"/>
                    <a:pt x="871" y="79"/>
                  </a:cubicBezTo>
                  <a:cubicBezTo>
                    <a:pt x="910" y="79"/>
                    <a:pt x="910" y="79"/>
                    <a:pt x="910" y="79"/>
                  </a:cubicBezTo>
                  <a:cubicBezTo>
                    <a:pt x="944" y="79"/>
                    <a:pt x="967" y="79"/>
                    <a:pt x="995" y="90"/>
                  </a:cubicBezTo>
                  <a:cubicBezTo>
                    <a:pt x="1034" y="113"/>
                    <a:pt x="1023" y="158"/>
                    <a:pt x="1023" y="203"/>
                  </a:cubicBezTo>
                  <a:cubicBezTo>
                    <a:pt x="1023" y="264"/>
                    <a:pt x="972" y="292"/>
                    <a:pt x="944" y="349"/>
                  </a:cubicBezTo>
                  <a:cubicBezTo>
                    <a:pt x="967" y="365"/>
                    <a:pt x="967" y="388"/>
                    <a:pt x="967" y="410"/>
                  </a:cubicBezTo>
                  <a:cubicBezTo>
                    <a:pt x="967" y="439"/>
                    <a:pt x="944" y="444"/>
                    <a:pt x="927" y="467"/>
                  </a:cubicBezTo>
                  <a:cubicBezTo>
                    <a:pt x="888" y="534"/>
                    <a:pt x="854" y="562"/>
                    <a:pt x="832" y="630"/>
                  </a:cubicBezTo>
                  <a:cubicBezTo>
                    <a:pt x="933" y="658"/>
                    <a:pt x="1000" y="697"/>
                    <a:pt x="1040" y="798"/>
                  </a:cubicBezTo>
                  <a:cubicBezTo>
                    <a:pt x="1051" y="837"/>
                    <a:pt x="1096" y="821"/>
                    <a:pt x="1135" y="832"/>
                  </a:cubicBezTo>
                  <a:cubicBezTo>
                    <a:pt x="1169" y="837"/>
                    <a:pt x="1186" y="849"/>
                    <a:pt x="1214" y="860"/>
                  </a:cubicBezTo>
                  <a:cubicBezTo>
                    <a:pt x="1242" y="871"/>
                    <a:pt x="1281" y="866"/>
                    <a:pt x="1281" y="894"/>
                  </a:cubicBezTo>
                  <a:cubicBezTo>
                    <a:pt x="1281" y="933"/>
                    <a:pt x="1281" y="933"/>
                    <a:pt x="1281" y="933"/>
                  </a:cubicBezTo>
                  <a:cubicBezTo>
                    <a:pt x="1281" y="972"/>
                    <a:pt x="1264" y="995"/>
                    <a:pt x="1264" y="1034"/>
                  </a:cubicBezTo>
                  <a:cubicBezTo>
                    <a:pt x="1264" y="1090"/>
                    <a:pt x="1264" y="1090"/>
                    <a:pt x="1264" y="1090"/>
                  </a:cubicBezTo>
                  <a:cubicBezTo>
                    <a:pt x="1264" y="1101"/>
                    <a:pt x="1259" y="1113"/>
                    <a:pt x="1259" y="1124"/>
                  </a:cubicBezTo>
                  <a:cubicBezTo>
                    <a:pt x="1259" y="1129"/>
                    <a:pt x="1253" y="1129"/>
                    <a:pt x="1253" y="1135"/>
                  </a:cubicBezTo>
                  <a:cubicBezTo>
                    <a:pt x="1253" y="1208"/>
                    <a:pt x="1309" y="1236"/>
                    <a:pt x="1337" y="1298"/>
                  </a:cubicBezTo>
                  <a:cubicBezTo>
                    <a:pt x="1371" y="1360"/>
                    <a:pt x="1365" y="1410"/>
                    <a:pt x="1422" y="144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9" name="Freeform 57"/>
            <p:cNvSpPr>
              <a:spLocks noChangeArrowheads="1"/>
            </p:cNvSpPr>
            <p:nvPr/>
          </p:nvSpPr>
          <p:spPr bwMode="auto">
            <a:xfrm>
              <a:off x="16137891" y="5297942"/>
              <a:ext cx="495268" cy="422275"/>
            </a:xfrm>
            <a:custGeom>
              <a:avLst/>
              <a:gdLst>
                <a:gd name="T0" fmla="*/ 1062 w 1377"/>
                <a:gd name="T1" fmla="*/ 1146 h 1175"/>
                <a:gd name="T2" fmla="*/ 1062 w 1377"/>
                <a:gd name="T3" fmla="*/ 1146 h 1175"/>
                <a:gd name="T4" fmla="*/ 1135 w 1377"/>
                <a:gd name="T5" fmla="*/ 1112 h 1175"/>
                <a:gd name="T6" fmla="*/ 1197 w 1377"/>
                <a:gd name="T7" fmla="*/ 1129 h 1175"/>
                <a:gd name="T8" fmla="*/ 1281 w 1377"/>
                <a:gd name="T9" fmla="*/ 1079 h 1175"/>
                <a:gd name="T10" fmla="*/ 1332 w 1377"/>
                <a:gd name="T11" fmla="*/ 1079 h 1175"/>
                <a:gd name="T12" fmla="*/ 1376 w 1377"/>
                <a:gd name="T13" fmla="*/ 1045 h 1175"/>
                <a:gd name="T14" fmla="*/ 1343 w 1377"/>
                <a:gd name="T15" fmla="*/ 960 h 1175"/>
                <a:gd name="T16" fmla="*/ 1354 w 1377"/>
                <a:gd name="T17" fmla="*/ 944 h 1175"/>
                <a:gd name="T18" fmla="*/ 1354 w 1377"/>
                <a:gd name="T19" fmla="*/ 944 h 1175"/>
                <a:gd name="T20" fmla="*/ 1157 w 1377"/>
                <a:gd name="T21" fmla="*/ 820 h 1175"/>
                <a:gd name="T22" fmla="*/ 1079 w 1377"/>
                <a:gd name="T23" fmla="*/ 618 h 1175"/>
                <a:gd name="T24" fmla="*/ 1112 w 1377"/>
                <a:gd name="T25" fmla="*/ 432 h 1175"/>
                <a:gd name="T26" fmla="*/ 1073 w 1377"/>
                <a:gd name="T27" fmla="*/ 382 h 1175"/>
                <a:gd name="T28" fmla="*/ 1045 w 1377"/>
                <a:gd name="T29" fmla="*/ 365 h 1175"/>
                <a:gd name="T30" fmla="*/ 972 w 1377"/>
                <a:gd name="T31" fmla="*/ 365 h 1175"/>
                <a:gd name="T32" fmla="*/ 944 w 1377"/>
                <a:gd name="T33" fmla="*/ 371 h 1175"/>
                <a:gd name="T34" fmla="*/ 876 w 1377"/>
                <a:gd name="T35" fmla="*/ 337 h 1175"/>
                <a:gd name="T36" fmla="*/ 792 w 1377"/>
                <a:gd name="T37" fmla="*/ 180 h 1175"/>
                <a:gd name="T38" fmla="*/ 792 w 1377"/>
                <a:gd name="T39" fmla="*/ 180 h 1175"/>
                <a:gd name="T40" fmla="*/ 781 w 1377"/>
                <a:gd name="T41" fmla="*/ 180 h 1175"/>
                <a:gd name="T42" fmla="*/ 685 w 1377"/>
                <a:gd name="T43" fmla="*/ 191 h 1175"/>
                <a:gd name="T44" fmla="*/ 635 w 1377"/>
                <a:gd name="T45" fmla="*/ 163 h 1175"/>
                <a:gd name="T46" fmla="*/ 596 w 1377"/>
                <a:gd name="T47" fmla="*/ 163 h 1175"/>
                <a:gd name="T48" fmla="*/ 556 w 1377"/>
                <a:gd name="T49" fmla="*/ 174 h 1175"/>
                <a:gd name="T50" fmla="*/ 494 w 1377"/>
                <a:gd name="T51" fmla="*/ 135 h 1175"/>
                <a:gd name="T52" fmla="*/ 427 w 1377"/>
                <a:gd name="T53" fmla="*/ 168 h 1175"/>
                <a:gd name="T54" fmla="*/ 286 w 1377"/>
                <a:gd name="T55" fmla="*/ 78 h 1175"/>
                <a:gd name="T56" fmla="*/ 242 w 1377"/>
                <a:gd name="T57" fmla="*/ 0 h 1175"/>
                <a:gd name="T58" fmla="*/ 242 w 1377"/>
                <a:gd name="T59" fmla="*/ 0 h 1175"/>
                <a:gd name="T60" fmla="*/ 157 w 1377"/>
                <a:gd name="T61" fmla="*/ 84 h 1175"/>
                <a:gd name="T62" fmla="*/ 101 w 1377"/>
                <a:gd name="T63" fmla="*/ 50 h 1175"/>
                <a:gd name="T64" fmla="*/ 62 w 1377"/>
                <a:gd name="T65" fmla="*/ 78 h 1175"/>
                <a:gd name="T66" fmla="*/ 28 w 1377"/>
                <a:gd name="T67" fmla="*/ 118 h 1175"/>
                <a:gd name="T68" fmla="*/ 34 w 1377"/>
                <a:gd name="T69" fmla="*/ 219 h 1175"/>
                <a:gd name="T70" fmla="*/ 51 w 1377"/>
                <a:gd name="T71" fmla="*/ 371 h 1175"/>
                <a:gd name="T72" fmla="*/ 73 w 1377"/>
                <a:gd name="T73" fmla="*/ 517 h 1175"/>
                <a:gd name="T74" fmla="*/ 11 w 1377"/>
                <a:gd name="T75" fmla="*/ 590 h 1175"/>
                <a:gd name="T76" fmla="*/ 11 w 1377"/>
                <a:gd name="T77" fmla="*/ 640 h 1175"/>
                <a:gd name="T78" fmla="*/ 28 w 1377"/>
                <a:gd name="T79" fmla="*/ 725 h 1175"/>
                <a:gd name="T80" fmla="*/ 28 w 1377"/>
                <a:gd name="T81" fmla="*/ 775 h 1175"/>
                <a:gd name="T82" fmla="*/ 0 w 1377"/>
                <a:gd name="T83" fmla="*/ 848 h 1175"/>
                <a:gd name="T84" fmla="*/ 0 w 1377"/>
                <a:gd name="T85" fmla="*/ 893 h 1175"/>
                <a:gd name="T86" fmla="*/ 17 w 1377"/>
                <a:gd name="T87" fmla="*/ 921 h 1175"/>
                <a:gd name="T88" fmla="*/ 17 w 1377"/>
                <a:gd name="T89" fmla="*/ 921 h 1175"/>
                <a:gd name="T90" fmla="*/ 68 w 1377"/>
                <a:gd name="T91" fmla="*/ 814 h 1175"/>
                <a:gd name="T92" fmla="*/ 202 w 1377"/>
                <a:gd name="T93" fmla="*/ 798 h 1175"/>
                <a:gd name="T94" fmla="*/ 275 w 1377"/>
                <a:gd name="T95" fmla="*/ 932 h 1175"/>
                <a:gd name="T96" fmla="*/ 410 w 1377"/>
                <a:gd name="T97" fmla="*/ 1045 h 1175"/>
                <a:gd name="T98" fmla="*/ 405 w 1377"/>
                <a:gd name="T99" fmla="*/ 1107 h 1175"/>
                <a:gd name="T100" fmla="*/ 405 w 1377"/>
                <a:gd name="T101" fmla="*/ 1146 h 1175"/>
                <a:gd name="T102" fmla="*/ 427 w 1377"/>
                <a:gd name="T103" fmla="*/ 1174 h 1175"/>
                <a:gd name="T104" fmla="*/ 472 w 1377"/>
                <a:gd name="T105" fmla="*/ 1129 h 1175"/>
                <a:gd name="T106" fmla="*/ 478 w 1377"/>
                <a:gd name="T107" fmla="*/ 1090 h 1175"/>
                <a:gd name="T108" fmla="*/ 551 w 1377"/>
                <a:gd name="T109" fmla="*/ 1067 h 1175"/>
                <a:gd name="T110" fmla="*/ 579 w 1377"/>
                <a:gd name="T111" fmla="*/ 1011 h 1175"/>
                <a:gd name="T112" fmla="*/ 702 w 1377"/>
                <a:gd name="T113" fmla="*/ 1039 h 1175"/>
                <a:gd name="T114" fmla="*/ 798 w 1377"/>
                <a:gd name="T115" fmla="*/ 1011 h 1175"/>
                <a:gd name="T116" fmla="*/ 843 w 1377"/>
                <a:gd name="T117" fmla="*/ 1067 h 1175"/>
                <a:gd name="T118" fmla="*/ 899 w 1377"/>
                <a:gd name="T119" fmla="*/ 1101 h 1175"/>
                <a:gd name="T120" fmla="*/ 944 w 1377"/>
                <a:gd name="T121" fmla="*/ 1123 h 1175"/>
                <a:gd name="T122" fmla="*/ 1062 w 1377"/>
                <a:gd name="T123" fmla="*/ 1146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7" h="1175">
                  <a:moveTo>
                    <a:pt x="1062" y="1146"/>
                  </a:moveTo>
                  <a:lnTo>
                    <a:pt x="1062" y="1146"/>
                  </a:lnTo>
                  <a:cubicBezTo>
                    <a:pt x="1084" y="1123"/>
                    <a:pt x="1107" y="1112"/>
                    <a:pt x="1135" y="1112"/>
                  </a:cubicBezTo>
                  <a:cubicBezTo>
                    <a:pt x="1163" y="1112"/>
                    <a:pt x="1174" y="1129"/>
                    <a:pt x="1197" y="1129"/>
                  </a:cubicBezTo>
                  <a:cubicBezTo>
                    <a:pt x="1236" y="1129"/>
                    <a:pt x="1242" y="1079"/>
                    <a:pt x="1281" y="1079"/>
                  </a:cubicBezTo>
                  <a:cubicBezTo>
                    <a:pt x="1332" y="1079"/>
                    <a:pt x="1332" y="1079"/>
                    <a:pt x="1332" y="1079"/>
                  </a:cubicBezTo>
                  <a:cubicBezTo>
                    <a:pt x="1348" y="1079"/>
                    <a:pt x="1376" y="1067"/>
                    <a:pt x="1376" y="1045"/>
                  </a:cubicBezTo>
                  <a:cubicBezTo>
                    <a:pt x="1376" y="1011"/>
                    <a:pt x="1343" y="1000"/>
                    <a:pt x="1343" y="960"/>
                  </a:cubicBezTo>
                  <a:cubicBezTo>
                    <a:pt x="1343" y="955"/>
                    <a:pt x="1348" y="949"/>
                    <a:pt x="1354" y="944"/>
                  </a:cubicBezTo>
                  <a:lnTo>
                    <a:pt x="1354" y="944"/>
                  </a:lnTo>
                  <a:cubicBezTo>
                    <a:pt x="1326" y="859"/>
                    <a:pt x="1236" y="865"/>
                    <a:pt x="1157" y="820"/>
                  </a:cubicBezTo>
                  <a:cubicBezTo>
                    <a:pt x="1084" y="775"/>
                    <a:pt x="1079" y="702"/>
                    <a:pt x="1079" y="618"/>
                  </a:cubicBezTo>
                  <a:cubicBezTo>
                    <a:pt x="1079" y="545"/>
                    <a:pt x="1112" y="505"/>
                    <a:pt x="1112" y="432"/>
                  </a:cubicBezTo>
                  <a:cubicBezTo>
                    <a:pt x="1112" y="410"/>
                    <a:pt x="1090" y="399"/>
                    <a:pt x="1073" y="382"/>
                  </a:cubicBezTo>
                  <a:cubicBezTo>
                    <a:pt x="1062" y="376"/>
                    <a:pt x="1056" y="365"/>
                    <a:pt x="1045" y="365"/>
                  </a:cubicBezTo>
                  <a:cubicBezTo>
                    <a:pt x="1017" y="365"/>
                    <a:pt x="1000" y="365"/>
                    <a:pt x="972" y="365"/>
                  </a:cubicBezTo>
                  <a:cubicBezTo>
                    <a:pt x="961" y="365"/>
                    <a:pt x="955" y="371"/>
                    <a:pt x="944" y="371"/>
                  </a:cubicBezTo>
                  <a:cubicBezTo>
                    <a:pt x="910" y="371"/>
                    <a:pt x="899" y="354"/>
                    <a:pt x="876" y="337"/>
                  </a:cubicBezTo>
                  <a:cubicBezTo>
                    <a:pt x="820" y="298"/>
                    <a:pt x="809" y="247"/>
                    <a:pt x="792" y="180"/>
                  </a:cubicBezTo>
                  <a:lnTo>
                    <a:pt x="792" y="180"/>
                  </a:lnTo>
                  <a:cubicBezTo>
                    <a:pt x="781" y="180"/>
                    <a:pt x="781" y="180"/>
                    <a:pt x="781" y="180"/>
                  </a:cubicBezTo>
                  <a:cubicBezTo>
                    <a:pt x="742" y="180"/>
                    <a:pt x="725" y="191"/>
                    <a:pt x="685" y="191"/>
                  </a:cubicBezTo>
                  <a:cubicBezTo>
                    <a:pt x="663" y="191"/>
                    <a:pt x="657" y="163"/>
                    <a:pt x="635" y="163"/>
                  </a:cubicBezTo>
                  <a:cubicBezTo>
                    <a:pt x="596" y="163"/>
                    <a:pt x="596" y="163"/>
                    <a:pt x="596" y="163"/>
                  </a:cubicBezTo>
                  <a:cubicBezTo>
                    <a:pt x="579" y="163"/>
                    <a:pt x="567" y="174"/>
                    <a:pt x="556" y="174"/>
                  </a:cubicBezTo>
                  <a:cubicBezTo>
                    <a:pt x="528" y="174"/>
                    <a:pt x="523" y="135"/>
                    <a:pt x="494" y="135"/>
                  </a:cubicBezTo>
                  <a:cubicBezTo>
                    <a:pt x="466" y="135"/>
                    <a:pt x="455" y="168"/>
                    <a:pt x="427" y="168"/>
                  </a:cubicBezTo>
                  <a:cubicBezTo>
                    <a:pt x="365" y="168"/>
                    <a:pt x="343" y="112"/>
                    <a:pt x="286" y="78"/>
                  </a:cubicBezTo>
                  <a:cubicBezTo>
                    <a:pt x="275" y="45"/>
                    <a:pt x="258" y="22"/>
                    <a:pt x="242" y="0"/>
                  </a:cubicBezTo>
                  <a:lnTo>
                    <a:pt x="242" y="0"/>
                  </a:lnTo>
                  <a:cubicBezTo>
                    <a:pt x="219" y="39"/>
                    <a:pt x="202" y="84"/>
                    <a:pt x="157" y="84"/>
                  </a:cubicBezTo>
                  <a:cubicBezTo>
                    <a:pt x="135" y="84"/>
                    <a:pt x="129" y="50"/>
                    <a:pt x="101" y="50"/>
                  </a:cubicBezTo>
                  <a:cubicBezTo>
                    <a:pt x="84" y="50"/>
                    <a:pt x="79" y="67"/>
                    <a:pt x="62" y="78"/>
                  </a:cubicBezTo>
                  <a:cubicBezTo>
                    <a:pt x="45" y="90"/>
                    <a:pt x="28" y="95"/>
                    <a:pt x="28" y="118"/>
                  </a:cubicBezTo>
                  <a:cubicBezTo>
                    <a:pt x="28" y="157"/>
                    <a:pt x="34" y="180"/>
                    <a:pt x="34" y="219"/>
                  </a:cubicBezTo>
                  <a:cubicBezTo>
                    <a:pt x="34" y="275"/>
                    <a:pt x="62" y="309"/>
                    <a:pt x="51" y="371"/>
                  </a:cubicBezTo>
                  <a:cubicBezTo>
                    <a:pt x="73" y="517"/>
                    <a:pt x="73" y="517"/>
                    <a:pt x="73" y="517"/>
                  </a:cubicBezTo>
                  <a:cubicBezTo>
                    <a:pt x="62" y="556"/>
                    <a:pt x="11" y="556"/>
                    <a:pt x="11" y="590"/>
                  </a:cubicBezTo>
                  <a:cubicBezTo>
                    <a:pt x="11" y="640"/>
                    <a:pt x="11" y="640"/>
                    <a:pt x="11" y="640"/>
                  </a:cubicBezTo>
                  <a:cubicBezTo>
                    <a:pt x="11" y="674"/>
                    <a:pt x="28" y="691"/>
                    <a:pt x="28" y="725"/>
                  </a:cubicBezTo>
                  <a:cubicBezTo>
                    <a:pt x="28" y="775"/>
                    <a:pt x="28" y="775"/>
                    <a:pt x="28" y="775"/>
                  </a:cubicBezTo>
                  <a:cubicBezTo>
                    <a:pt x="28" y="803"/>
                    <a:pt x="0" y="814"/>
                    <a:pt x="0" y="848"/>
                  </a:cubicBezTo>
                  <a:cubicBezTo>
                    <a:pt x="0" y="893"/>
                    <a:pt x="0" y="893"/>
                    <a:pt x="0" y="893"/>
                  </a:cubicBezTo>
                  <a:cubicBezTo>
                    <a:pt x="0" y="904"/>
                    <a:pt x="11" y="910"/>
                    <a:pt x="17" y="921"/>
                  </a:cubicBezTo>
                  <a:lnTo>
                    <a:pt x="17" y="921"/>
                  </a:lnTo>
                  <a:cubicBezTo>
                    <a:pt x="56" y="904"/>
                    <a:pt x="62" y="865"/>
                    <a:pt x="68" y="814"/>
                  </a:cubicBezTo>
                  <a:cubicBezTo>
                    <a:pt x="118" y="814"/>
                    <a:pt x="146" y="798"/>
                    <a:pt x="202" y="798"/>
                  </a:cubicBezTo>
                  <a:cubicBezTo>
                    <a:pt x="258" y="798"/>
                    <a:pt x="242" y="882"/>
                    <a:pt x="275" y="932"/>
                  </a:cubicBezTo>
                  <a:cubicBezTo>
                    <a:pt x="309" y="994"/>
                    <a:pt x="410" y="977"/>
                    <a:pt x="410" y="1045"/>
                  </a:cubicBezTo>
                  <a:cubicBezTo>
                    <a:pt x="410" y="1067"/>
                    <a:pt x="405" y="1084"/>
                    <a:pt x="405" y="1107"/>
                  </a:cubicBezTo>
                  <a:cubicBezTo>
                    <a:pt x="405" y="1146"/>
                    <a:pt x="405" y="1146"/>
                    <a:pt x="405" y="1146"/>
                  </a:cubicBezTo>
                  <a:cubicBezTo>
                    <a:pt x="405" y="1157"/>
                    <a:pt x="421" y="1163"/>
                    <a:pt x="427" y="1174"/>
                  </a:cubicBezTo>
                  <a:cubicBezTo>
                    <a:pt x="444" y="1157"/>
                    <a:pt x="466" y="1152"/>
                    <a:pt x="472" y="1129"/>
                  </a:cubicBezTo>
                  <a:cubicBezTo>
                    <a:pt x="472" y="1118"/>
                    <a:pt x="466" y="1101"/>
                    <a:pt x="478" y="1090"/>
                  </a:cubicBezTo>
                  <a:cubicBezTo>
                    <a:pt x="494" y="1067"/>
                    <a:pt x="523" y="1079"/>
                    <a:pt x="551" y="1067"/>
                  </a:cubicBezTo>
                  <a:cubicBezTo>
                    <a:pt x="573" y="1056"/>
                    <a:pt x="573" y="1034"/>
                    <a:pt x="579" y="1011"/>
                  </a:cubicBezTo>
                  <a:cubicBezTo>
                    <a:pt x="618" y="1039"/>
                    <a:pt x="652" y="1039"/>
                    <a:pt x="702" y="1039"/>
                  </a:cubicBezTo>
                  <a:cubicBezTo>
                    <a:pt x="742" y="1039"/>
                    <a:pt x="758" y="1011"/>
                    <a:pt x="798" y="1011"/>
                  </a:cubicBezTo>
                  <a:cubicBezTo>
                    <a:pt x="826" y="1011"/>
                    <a:pt x="826" y="1045"/>
                    <a:pt x="843" y="1067"/>
                  </a:cubicBezTo>
                  <a:cubicBezTo>
                    <a:pt x="860" y="1090"/>
                    <a:pt x="876" y="1084"/>
                    <a:pt x="899" y="1101"/>
                  </a:cubicBezTo>
                  <a:cubicBezTo>
                    <a:pt x="916" y="1107"/>
                    <a:pt x="921" y="1118"/>
                    <a:pt x="944" y="1123"/>
                  </a:cubicBezTo>
                  <a:cubicBezTo>
                    <a:pt x="989" y="1135"/>
                    <a:pt x="1017" y="1123"/>
                    <a:pt x="1062" y="114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0" name="Freeform 58"/>
            <p:cNvSpPr>
              <a:spLocks noChangeArrowheads="1"/>
            </p:cNvSpPr>
            <p:nvPr/>
          </p:nvSpPr>
          <p:spPr bwMode="auto">
            <a:xfrm>
              <a:off x="15734693" y="5229679"/>
              <a:ext cx="490505" cy="468313"/>
            </a:xfrm>
            <a:custGeom>
              <a:avLst/>
              <a:gdLst>
                <a:gd name="T0" fmla="*/ 303 w 1361"/>
                <a:gd name="T1" fmla="*/ 1298 h 1299"/>
                <a:gd name="T2" fmla="*/ 303 w 1361"/>
                <a:gd name="T3" fmla="*/ 1298 h 1299"/>
                <a:gd name="T4" fmla="*/ 377 w 1361"/>
                <a:gd name="T5" fmla="*/ 1276 h 1299"/>
                <a:gd name="T6" fmla="*/ 433 w 1361"/>
                <a:gd name="T7" fmla="*/ 1225 h 1299"/>
                <a:gd name="T8" fmla="*/ 483 w 1361"/>
                <a:gd name="T9" fmla="*/ 1220 h 1299"/>
                <a:gd name="T10" fmla="*/ 539 w 1361"/>
                <a:gd name="T11" fmla="*/ 1197 h 1299"/>
                <a:gd name="T12" fmla="*/ 747 w 1361"/>
                <a:gd name="T13" fmla="*/ 1135 h 1299"/>
                <a:gd name="T14" fmla="*/ 815 w 1361"/>
                <a:gd name="T15" fmla="*/ 1135 h 1299"/>
                <a:gd name="T16" fmla="*/ 916 w 1361"/>
                <a:gd name="T17" fmla="*/ 1208 h 1299"/>
                <a:gd name="T18" fmla="*/ 983 w 1361"/>
                <a:gd name="T19" fmla="*/ 1186 h 1299"/>
                <a:gd name="T20" fmla="*/ 1135 w 1361"/>
                <a:gd name="T21" fmla="*/ 1107 h 1299"/>
                <a:gd name="T22" fmla="*/ 1135 w 1361"/>
                <a:gd name="T23" fmla="*/ 1107 h 1299"/>
                <a:gd name="T24" fmla="*/ 1118 w 1361"/>
                <a:gd name="T25" fmla="*/ 1079 h 1299"/>
                <a:gd name="T26" fmla="*/ 1118 w 1361"/>
                <a:gd name="T27" fmla="*/ 1034 h 1299"/>
                <a:gd name="T28" fmla="*/ 1146 w 1361"/>
                <a:gd name="T29" fmla="*/ 961 h 1299"/>
                <a:gd name="T30" fmla="*/ 1146 w 1361"/>
                <a:gd name="T31" fmla="*/ 911 h 1299"/>
                <a:gd name="T32" fmla="*/ 1129 w 1361"/>
                <a:gd name="T33" fmla="*/ 826 h 1299"/>
                <a:gd name="T34" fmla="*/ 1129 w 1361"/>
                <a:gd name="T35" fmla="*/ 776 h 1299"/>
                <a:gd name="T36" fmla="*/ 1191 w 1361"/>
                <a:gd name="T37" fmla="*/ 703 h 1299"/>
                <a:gd name="T38" fmla="*/ 1169 w 1361"/>
                <a:gd name="T39" fmla="*/ 557 h 1299"/>
                <a:gd name="T40" fmla="*/ 1152 w 1361"/>
                <a:gd name="T41" fmla="*/ 405 h 1299"/>
                <a:gd name="T42" fmla="*/ 1146 w 1361"/>
                <a:gd name="T43" fmla="*/ 304 h 1299"/>
                <a:gd name="T44" fmla="*/ 1180 w 1361"/>
                <a:gd name="T45" fmla="*/ 264 h 1299"/>
                <a:gd name="T46" fmla="*/ 1219 w 1361"/>
                <a:gd name="T47" fmla="*/ 236 h 1299"/>
                <a:gd name="T48" fmla="*/ 1275 w 1361"/>
                <a:gd name="T49" fmla="*/ 270 h 1299"/>
                <a:gd name="T50" fmla="*/ 1360 w 1361"/>
                <a:gd name="T51" fmla="*/ 186 h 1299"/>
                <a:gd name="T52" fmla="*/ 1348 w 1361"/>
                <a:gd name="T53" fmla="*/ 175 h 1299"/>
                <a:gd name="T54" fmla="*/ 1169 w 1361"/>
                <a:gd name="T55" fmla="*/ 214 h 1299"/>
                <a:gd name="T56" fmla="*/ 1101 w 1361"/>
                <a:gd name="T57" fmla="*/ 208 h 1299"/>
                <a:gd name="T58" fmla="*/ 1056 w 1361"/>
                <a:gd name="T59" fmla="*/ 175 h 1299"/>
                <a:gd name="T60" fmla="*/ 994 w 1361"/>
                <a:gd name="T61" fmla="*/ 231 h 1299"/>
                <a:gd name="T62" fmla="*/ 933 w 1361"/>
                <a:gd name="T63" fmla="*/ 214 h 1299"/>
                <a:gd name="T64" fmla="*/ 764 w 1361"/>
                <a:gd name="T65" fmla="*/ 203 h 1299"/>
                <a:gd name="T66" fmla="*/ 680 w 1361"/>
                <a:gd name="T67" fmla="*/ 225 h 1299"/>
                <a:gd name="T68" fmla="*/ 674 w 1361"/>
                <a:gd name="T69" fmla="*/ 220 h 1299"/>
                <a:gd name="T70" fmla="*/ 624 w 1361"/>
                <a:gd name="T71" fmla="*/ 0 h 1299"/>
                <a:gd name="T72" fmla="*/ 444 w 1361"/>
                <a:gd name="T73" fmla="*/ 158 h 1299"/>
                <a:gd name="T74" fmla="*/ 444 w 1361"/>
                <a:gd name="T75" fmla="*/ 158 h 1299"/>
                <a:gd name="T76" fmla="*/ 298 w 1361"/>
                <a:gd name="T77" fmla="*/ 264 h 1299"/>
                <a:gd name="T78" fmla="*/ 225 w 1361"/>
                <a:gd name="T79" fmla="*/ 343 h 1299"/>
                <a:gd name="T80" fmla="*/ 185 w 1361"/>
                <a:gd name="T81" fmla="*/ 399 h 1299"/>
                <a:gd name="T82" fmla="*/ 185 w 1361"/>
                <a:gd name="T83" fmla="*/ 472 h 1299"/>
                <a:gd name="T84" fmla="*/ 197 w 1361"/>
                <a:gd name="T85" fmla="*/ 725 h 1299"/>
                <a:gd name="T86" fmla="*/ 90 w 1361"/>
                <a:gd name="T87" fmla="*/ 888 h 1299"/>
                <a:gd name="T88" fmla="*/ 62 w 1361"/>
                <a:gd name="T89" fmla="*/ 894 h 1299"/>
                <a:gd name="T90" fmla="*/ 39 w 1361"/>
                <a:gd name="T91" fmla="*/ 843 h 1299"/>
                <a:gd name="T92" fmla="*/ 28 w 1361"/>
                <a:gd name="T93" fmla="*/ 832 h 1299"/>
                <a:gd name="T94" fmla="*/ 23 w 1361"/>
                <a:gd name="T95" fmla="*/ 854 h 1299"/>
                <a:gd name="T96" fmla="*/ 28 w 1361"/>
                <a:gd name="T97" fmla="*/ 905 h 1299"/>
                <a:gd name="T98" fmla="*/ 0 w 1361"/>
                <a:gd name="T99" fmla="*/ 1051 h 1299"/>
                <a:gd name="T100" fmla="*/ 73 w 1361"/>
                <a:gd name="T101" fmla="*/ 1146 h 1299"/>
                <a:gd name="T102" fmla="*/ 169 w 1361"/>
                <a:gd name="T103" fmla="*/ 1208 h 1299"/>
                <a:gd name="T104" fmla="*/ 197 w 1361"/>
                <a:gd name="T105" fmla="*/ 1130 h 1299"/>
                <a:gd name="T106" fmla="*/ 242 w 1361"/>
                <a:gd name="T107" fmla="*/ 1040 h 1299"/>
                <a:gd name="T108" fmla="*/ 253 w 1361"/>
                <a:gd name="T109" fmla="*/ 1040 h 1299"/>
                <a:gd name="T110" fmla="*/ 360 w 1361"/>
                <a:gd name="T111" fmla="*/ 1073 h 1299"/>
                <a:gd name="T112" fmla="*/ 303 w 1361"/>
                <a:gd name="T113" fmla="*/ 1298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1" h="1299">
                  <a:moveTo>
                    <a:pt x="303" y="1298"/>
                  </a:moveTo>
                  <a:lnTo>
                    <a:pt x="303" y="1298"/>
                  </a:lnTo>
                  <a:cubicBezTo>
                    <a:pt x="332" y="1287"/>
                    <a:pt x="348" y="1293"/>
                    <a:pt x="377" y="1276"/>
                  </a:cubicBezTo>
                  <a:cubicBezTo>
                    <a:pt x="399" y="1265"/>
                    <a:pt x="405" y="1242"/>
                    <a:pt x="433" y="1225"/>
                  </a:cubicBezTo>
                  <a:cubicBezTo>
                    <a:pt x="444" y="1208"/>
                    <a:pt x="461" y="1220"/>
                    <a:pt x="483" y="1220"/>
                  </a:cubicBezTo>
                  <a:cubicBezTo>
                    <a:pt x="506" y="1214"/>
                    <a:pt x="517" y="1203"/>
                    <a:pt x="539" y="1197"/>
                  </a:cubicBezTo>
                  <a:cubicBezTo>
                    <a:pt x="618" y="1169"/>
                    <a:pt x="663" y="1135"/>
                    <a:pt x="747" y="1135"/>
                  </a:cubicBezTo>
                  <a:cubicBezTo>
                    <a:pt x="775" y="1135"/>
                    <a:pt x="787" y="1135"/>
                    <a:pt x="815" y="1135"/>
                  </a:cubicBezTo>
                  <a:cubicBezTo>
                    <a:pt x="865" y="1135"/>
                    <a:pt x="865" y="1208"/>
                    <a:pt x="916" y="1208"/>
                  </a:cubicBezTo>
                  <a:cubicBezTo>
                    <a:pt x="944" y="1208"/>
                    <a:pt x="961" y="1197"/>
                    <a:pt x="983" y="1186"/>
                  </a:cubicBezTo>
                  <a:cubicBezTo>
                    <a:pt x="1045" y="1163"/>
                    <a:pt x="1084" y="1152"/>
                    <a:pt x="1135" y="1107"/>
                  </a:cubicBezTo>
                  <a:lnTo>
                    <a:pt x="1135" y="1107"/>
                  </a:lnTo>
                  <a:cubicBezTo>
                    <a:pt x="1129" y="1096"/>
                    <a:pt x="1118" y="1090"/>
                    <a:pt x="1118" y="1079"/>
                  </a:cubicBezTo>
                  <a:cubicBezTo>
                    <a:pt x="1118" y="1034"/>
                    <a:pt x="1118" y="1034"/>
                    <a:pt x="1118" y="1034"/>
                  </a:cubicBezTo>
                  <a:cubicBezTo>
                    <a:pt x="1118" y="1000"/>
                    <a:pt x="1146" y="989"/>
                    <a:pt x="1146" y="961"/>
                  </a:cubicBezTo>
                  <a:cubicBezTo>
                    <a:pt x="1146" y="911"/>
                    <a:pt x="1146" y="911"/>
                    <a:pt x="1146" y="911"/>
                  </a:cubicBezTo>
                  <a:cubicBezTo>
                    <a:pt x="1146" y="877"/>
                    <a:pt x="1129" y="860"/>
                    <a:pt x="1129" y="826"/>
                  </a:cubicBezTo>
                  <a:cubicBezTo>
                    <a:pt x="1129" y="776"/>
                    <a:pt x="1129" y="776"/>
                    <a:pt x="1129" y="776"/>
                  </a:cubicBezTo>
                  <a:cubicBezTo>
                    <a:pt x="1129" y="742"/>
                    <a:pt x="1180" y="742"/>
                    <a:pt x="1191" y="703"/>
                  </a:cubicBezTo>
                  <a:cubicBezTo>
                    <a:pt x="1169" y="557"/>
                    <a:pt x="1169" y="557"/>
                    <a:pt x="1169" y="557"/>
                  </a:cubicBezTo>
                  <a:cubicBezTo>
                    <a:pt x="1180" y="495"/>
                    <a:pt x="1152" y="461"/>
                    <a:pt x="1152" y="405"/>
                  </a:cubicBezTo>
                  <a:cubicBezTo>
                    <a:pt x="1152" y="366"/>
                    <a:pt x="1146" y="343"/>
                    <a:pt x="1146" y="304"/>
                  </a:cubicBezTo>
                  <a:cubicBezTo>
                    <a:pt x="1146" y="281"/>
                    <a:pt x="1163" y="276"/>
                    <a:pt x="1180" y="264"/>
                  </a:cubicBezTo>
                  <a:cubicBezTo>
                    <a:pt x="1197" y="253"/>
                    <a:pt x="1202" y="236"/>
                    <a:pt x="1219" y="236"/>
                  </a:cubicBezTo>
                  <a:cubicBezTo>
                    <a:pt x="1247" y="236"/>
                    <a:pt x="1253" y="270"/>
                    <a:pt x="1275" y="270"/>
                  </a:cubicBezTo>
                  <a:cubicBezTo>
                    <a:pt x="1320" y="270"/>
                    <a:pt x="1337" y="225"/>
                    <a:pt x="1360" y="186"/>
                  </a:cubicBezTo>
                  <a:cubicBezTo>
                    <a:pt x="1348" y="175"/>
                    <a:pt x="1348" y="175"/>
                    <a:pt x="1348" y="175"/>
                  </a:cubicBezTo>
                  <a:cubicBezTo>
                    <a:pt x="1281" y="192"/>
                    <a:pt x="1242" y="214"/>
                    <a:pt x="1169" y="214"/>
                  </a:cubicBezTo>
                  <a:cubicBezTo>
                    <a:pt x="1141" y="214"/>
                    <a:pt x="1124" y="225"/>
                    <a:pt x="1101" y="208"/>
                  </a:cubicBezTo>
                  <a:cubicBezTo>
                    <a:pt x="1084" y="197"/>
                    <a:pt x="1079" y="175"/>
                    <a:pt x="1056" y="175"/>
                  </a:cubicBezTo>
                  <a:cubicBezTo>
                    <a:pt x="1022" y="175"/>
                    <a:pt x="1028" y="231"/>
                    <a:pt x="994" y="231"/>
                  </a:cubicBezTo>
                  <a:cubicBezTo>
                    <a:pt x="972" y="231"/>
                    <a:pt x="955" y="220"/>
                    <a:pt x="933" y="214"/>
                  </a:cubicBezTo>
                  <a:cubicBezTo>
                    <a:pt x="865" y="208"/>
                    <a:pt x="832" y="203"/>
                    <a:pt x="764" y="203"/>
                  </a:cubicBezTo>
                  <a:cubicBezTo>
                    <a:pt x="730" y="203"/>
                    <a:pt x="714" y="225"/>
                    <a:pt x="680" y="225"/>
                  </a:cubicBezTo>
                  <a:cubicBezTo>
                    <a:pt x="674" y="225"/>
                    <a:pt x="674" y="220"/>
                    <a:pt x="674" y="220"/>
                  </a:cubicBezTo>
                  <a:cubicBezTo>
                    <a:pt x="624" y="0"/>
                    <a:pt x="624" y="0"/>
                    <a:pt x="624" y="0"/>
                  </a:cubicBezTo>
                  <a:cubicBezTo>
                    <a:pt x="444" y="158"/>
                    <a:pt x="444" y="158"/>
                    <a:pt x="444" y="158"/>
                  </a:cubicBezTo>
                  <a:lnTo>
                    <a:pt x="444" y="158"/>
                  </a:lnTo>
                  <a:cubicBezTo>
                    <a:pt x="393" y="203"/>
                    <a:pt x="348" y="214"/>
                    <a:pt x="298" y="264"/>
                  </a:cubicBezTo>
                  <a:cubicBezTo>
                    <a:pt x="270" y="293"/>
                    <a:pt x="253" y="315"/>
                    <a:pt x="225" y="343"/>
                  </a:cubicBezTo>
                  <a:cubicBezTo>
                    <a:pt x="208" y="366"/>
                    <a:pt x="191" y="371"/>
                    <a:pt x="185" y="399"/>
                  </a:cubicBezTo>
                  <a:cubicBezTo>
                    <a:pt x="174" y="427"/>
                    <a:pt x="185" y="444"/>
                    <a:pt x="185" y="472"/>
                  </a:cubicBezTo>
                  <a:cubicBezTo>
                    <a:pt x="185" y="574"/>
                    <a:pt x="197" y="624"/>
                    <a:pt x="197" y="725"/>
                  </a:cubicBezTo>
                  <a:cubicBezTo>
                    <a:pt x="197" y="798"/>
                    <a:pt x="169" y="888"/>
                    <a:pt x="90" y="888"/>
                  </a:cubicBezTo>
                  <a:cubicBezTo>
                    <a:pt x="79" y="888"/>
                    <a:pt x="73" y="888"/>
                    <a:pt x="62" y="894"/>
                  </a:cubicBezTo>
                  <a:cubicBezTo>
                    <a:pt x="56" y="871"/>
                    <a:pt x="51" y="860"/>
                    <a:pt x="39" y="843"/>
                  </a:cubicBezTo>
                  <a:cubicBezTo>
                    <a:pt x="34" y="838"/>
                    <a:pt x="34" y="832"/>
                    <a:pt x="28" y="832"/>
                  </a:cubicBezTo>
                  <a:cubicBezTo>
                    <a:pt x="23" y="838"/>
                    <a:pt x="23" y="843"/>
                    <a:pt x="23" y="854"/>
                  </a:cubicBezTo>
                  <a:cubicBezTo>
                    <a:pt x="23" y="871"/>
                    <a:pt x="28" y="883"/>
                    <a:pt x="28" y="905"/>
                  </a:cubicBezTo>
                  <a:cubicBezTo>
                    <a:pt x="28" y="961"/>
                    <a:pt x="0" y="989"/>
                    <a:pt x="0" y="1051"/>
                  </a:cubicBezTo>
                  <a:cubicBezTo>
                    <a:pt x="0" y="1096"/>
                    <a:pt x="34" y="1113"/>
                    <a:pt x="73" y="1146"/>
                  </a:cubicBezTo>
                  <a:cubicBezTo>
                    <a:pt x="107" y="1175"/>
                    <a:pt x="124" y="1208"/>
                    <a:pt x="169" y="1208"/>
                  </a:cubicBezTo>
                  <a:cubicBezTo>
                    <a:pt x="202" y="1208"/>
                    <a:pt x="185" y="1163"/>
                    <a:pt x="197" y="1130"/>
                  </a:cubicBezTo>
                  <a:cubicBezTo>
                    <a:pt x="213" y="1096"/>
                    <a:pt x="242" y="1079"/>
                    <a:pt x="242" y="1040"/>
                  </a:cubicBezTo>
                  <a:cubicBezTo>
                    <a:pt x="247" y="1040"/>
                    <a:pt x="247" y="1040"/>
                    <a:pt x="253" y="1040"/>
                  </a:cubicBezTo>
                  <a:cubicBezTo>
                    <a:pt x="298" y="1040"/>
                    <a:pt x="315" y="1068"/>
                    <a:pt x="360" y="1073"/>
                  </a:cubicBezTo>
                  <a:cubicBezTo>
                    <a:pt x="309" y="1146"/>
                    <a:pt x="309" y="1208"/>
                    <a:pt x="303" y="129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1" name="Freeform 59"/>
            <p:cNvSpPr>
              <a:spLocks noChangeArrowheads="1"/>
            </p:cNvSpPr>
            <p:nvPr/>
          </p:nvSpPr>
          <p:spPr bwMode="auto">
            <a:xfrm>
              <a:off x="14936231" y="5232855"/>
              <a:ext cx="958788" cy="720725"/>
            </a:xfrm>
            <a:custGeom>
              <a:avLst/>
              <a:gdLst>
                <a:gd name="T0" fmla="*/ 2663 w 2664"/>
                <a:gd name="T1" fmla="*/ 152 h 2001"/>
                <a:gd name="T2" fmla="*/ 2444 w 2664"/>
                <a:gd name="T3" fmla="*/ 337 h 2001"/>
                <a:gd name="T4" fmla="*/ 2404 w 2664"/>
                <a:gd name="T5" fmla="*/ 466 h 2001"/>
                <a:gd name="T6" fmla="*/ 2309 w 2664"/>
                <a:gd name="T7" fmla="*/ 882 h 2001"/>
                <a:gd name="T8" fmla="*/ 2258 w 2664"/>
                <a:gd name="T9" fmla="*/ 837 h 2001"/>
                <a:gd name="T10" fmla="*/ 2242 w 2664"/>
                <a:gd name="T11" fmla="*/ 848 h 2001"/>
                <a:gd name="T12" fmla="*/ 2219 w 2664"/>
                <a:gd name="T13" fmla="*/ 1045 h 2001"/>
                <a:gd name="T14" fmla="*/ 2388 w 2664"/>
                <a:gd name="T15" fmla="*/ 1202 h 2001"/>
                <a:gd name="T16" fmla="*/ 2461 w 2664"/>
                <a:gd name="T17" fmla="*/ 1034 h 2001"/>
                <a:gd name="T18" fmla="*/ 2579 w 2664"/>
                <a:gd name="T19" fmla="*/ 1067 h 2001"/>
                <a:gd name="T20" fmla="*/ 2522 w 2664"/>
                <a:gd name="T21" fmla="*/ 1292 h 2001"/>
                <a:gd name="T22" fmla="*/ 2421 w 2664"/>
                <a:gd name="T23" fmla="*/ 1416 h 2001"/>
                <a:gd name="T24" fmla="*/ 2416 w 2664"/>
                <a:gd name="T25" fmla="*/ 1438 h 2001"/>
                <a:gd name="T26" fmla="*/ 2140 w 2664"/>
                <a:gd name="T27" fmla="*/ 1551 h 2001"/>
                <a:gd name="T28" fmla="*/ 2022 w 2664"/>
                <a:gd name="T29" fmla="*/ 1343 h 2001"/>
                <a:gd name="T30" fmla="*/ 1921 w 2664"/>
                <a:gd name="T31" fmla="*/ 1455 h 2001"/>
                <a:gd name="T32" fmla="*/ 1837 w 2664"/>
                <a:gd name="T33" fmla="*/ 1545 h 2001"/>
                <a:gd name="T34" fmla="*/ 1854 w 2664"/>
                <a:gd name="T35" fmla="*/ 1657 h 2001"/>
                <a:gd name="T36" fmla="*/ 1742 w 2664"/>
                <a:gd name="T37" fmla="*/ 1708 h 2001"/>
                <a:gd name="T38" fmla="*/ 1590 w 2664"/>
                <a:gd name="T39" fmla="*/ 1837 h 2001"/>
                <a:gd name="T40" fmla="*/ 1494 w 2664"/>
                <a:gd name="T41" fmla="*/ 2000 h 2001"/>
                <a:gd name="T42" fmla="*/ 1320 w 2664"/>
                <a:gd name="T43" fmla="*/ 1972 h 2001"/>
                <a:gd name="T44" fmla="*/ 1292 w 2664"/>
                <a:gd name="T45" fmla="*/ 1871 h 2001"/>
                <a:gd name="T46" fmla="*/ 1258 w 2664"/>
                <a:gd name="T47" fmla="*/ 1663 h 2001"/>
                <a:gd name="T48" fmla="*/ 1191 w 2664"/>
                <a:gd name="T49" fmla="*/ 1646 h 2001"/>
                <a:gd name="T50" fmla="*/ 1062 w 2664"/>
                <a:gd name="T51" fmla="*/ 1820 h 2001"/>
                <a:gd name="T52" fmla="*/ 1000 w 2664"/>
                <a:gd name="T53" fmla="*/ 1921 h 2001"/>
                <a:gd name="T54" fmla="*/ 859 w 2664"/>
                <a:gd name="T55" fmla="*/ 1848 h 2001"/>
                <a:gd name="T56" fmla="*/ 882 w 2664"/>
                <a:gd name="T57" fmla="*/ 1567 h 2001"/>
                <a:gd name="T58" fmla="*/ 994 w 2664"/>
                <a:gd name="T59" fmla="*/ 1522 h 2001"/>
                <a:gd name="T60" fmla="*/ 775 w 2664"/>
                <a:gd name="T61" fmla="*/ 1421 h 2001"/>
                <a:gd name="T62" fmla="*/ 596 w 2664"/>
                <a:gd name="T63" fmla="*/ 1427 h 2001"/>
                <a:gd name="T64" fmla="*/ 421 w 2664"/>
                <a:gd name="T65" fmla="*/ 1449 h 2001"/>
                <a:gd name="T66" fmla="*/ 309 w 2664"/>
                <a:gd name="T67" fmla="*/ 1461 h 2001"/>
                <a:gd name="T68" fmla="*/ 197 w 2664"/>
                <a:gd name="T69" fmla="*/ 1433 h 2001"/>
                <a:gd name="T70" fmla="*/ 73 w 2664"/>
                <a:gd name="T71" fmla="*/ 1376 h 2001"/>
                <a:gd name="T72" fmla="*/ 0 w 2664"/>
                <a:gd name="T73" fmla="*/ 1197 h 2001"/>
                <a:gd name="T74" fmla="*/ 5 w 2664"/>
                <a:gd name="T75" fmla="*/ 989 h 2001"/>
                <a:gd name="T76" fmla="*/ 84 w 2664"/>
                <a:gd name="T77" fmla="*/ 612 h 2001"/>
                <a:gd name="T78" fmla="*/ 95 w 2664"/>
                <a:gd name="T79" fmla="*/ 618 h 2001"/>
                <a:gd name="T80" fmla="*/ 376 w 2664"/>
                <a:gd name="T81" fmla="*/ 365 h 2001"/>
                <a:gd name="T82" fmla="*/ 831 w 2664"/>
                <a:gd name="T83" fmla="*/ 141 h 2001"/>
                <a:gd name="T84" fmla="*/ 1371 w 2664"/>
                <a:gd name="T85" fmla="*/ 62 h 2001"/>
                <a:gd name="T86" fmla="*/ 1601 w 2664"/>
                <a:gd name="T87" fmla="*/ 124 h 2001"/>
                <a:gd name="T88" fmla="*/ 1938 w 2664"/>
                <a:gd name="T89" fmla="*/ 0 h 2001"/>
                <a:gd name="T90" fmla="*/ 2230 w 2664"/>
                <a:gd name="T91" fmla="*/ 28 h 2001"/>
                <a:gd name="T92" fmla="*/ 2376 w 2664"/>
                <a:gd name="T93" fmla="*/ 68 h 2001"/>
                <a:gd name="T94" fmla="*/ 2601 w 2664"/>
                <a:gd name="T95" fmla="*/ 11 h 2001"/>
                <a:gd name="T96" fmla="*/ 2663 w 2664"/>
                <a:gd name="T97" fmla="*/ 152 h 2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64" h="2001">
                  <a:moveTo>
                    <a:pt x="2663" y="152"/>
                  </a:moveTo>
                  <a:lnTo>
                    <a:pt x="2663" y="152"/>
                  </a:lnTo>
                  <a:cubicBezTo>
                    <a:pt x="2612" y="197"/>
                    <a:pt x="2567" y="208"/>
                    <a:pt x="2517" y="258"/>
                  </a:cubicBezTo>
                  <a:cubicBezTo>
                    <a:pt x="2489" y="287"/>
                    <a:pt x="2472" y="309"/>
                    <a:pt x="2444" y="337"/>
                  </a:cubicBezTo>
                  <a:cubicBezTo>
                    <a:pt x="2427" y="360"/>
                    <a:pt x="2410" y="365"/>
                    <a:pt x="2404" y="393"/>
                  </a:cubicBezTo>
                  <a:cubicBezTo>
                    <a:pt x="2393" y="421"/>
                    <a:pt x="2404" y="438"/>
                    <a:pt x="2404" y="466"/>
                  </a:cubicBezTo>
                  <a:cubicBezTo>
                    <a:pt x="2404" y="568"/>
                    <a:pt x="2416" y="618"/>
                    <a:pt x="2416" y="719"/>
                  </a:cubicBezTo>
                  <a:cubicBezTo>
                    <a:pt x="2416" y="792"/>
                    <a:pt x="2388" y="882"/>
                    <a:pt x="2309" y="882"/>
                  </a:cubicBezTo>
                  <a:cubicBezTo>
                    <a:pt x="2298" y="882"/>
                    <a:pt x="2292" y="882"/>
                    <a:pt x="2281" y="888"/>
                  </a:cubicBezTo>
                  <a:cubicBezTo>
                    <a:pt x="2275" y="865"/>
                    <a:pt x="2270" y="854"/>
                    <a:pt x="2258" y="837"/>
                  </a:cubicBezTo>
                  <a:cubicBezTo>
                    <a:pt x="2253" y="832"/>
                    <a:pt x="2253" y="826"/>
                    <a:pt x="2247" y="826"/>
                  </a:cubicBezTo>
                  <a:cubicBezTo>
                    <a:pt x="2242" y="832"/>
                    <a:pt x="2242" y="837"/>
                    <a:pt x="2242" y="848"/>
                  </a:cubicBezTo>
                  <a:cubicBezTo>
                    <a:pt x="2242" y="865"/>
                    <a:pt x="2247" y="877"/>
                    <a:pt x="2247" y="899"/>
                  </a:cubicBezTo>
                  <a:cubicBezTo>
                    <a:pt x="2247" y="955"/>
                    <a:pt x="2219" y="983"/>
                    <a:pt x="2219" y="1045"/>
                  </a:cubicBezTo>
                  <a:cubicBezTo>
                    <a:pt x="2219" y="1090"/>
                    <a:pt x="2253" y="1107"/>
                    <a:pt x="2292" y="1140"/>
                  </a:cubicBezTo>
                  <a:cubicBezTo>
                    <a:pt x="2326" y="1169"/>
                    <a:pt x="2343" y="1202"/>
                    <a:pt x="2388" y="1202"/>
                  </a:cubicBezTo>
                  <a:cubicBezTo>
                    <a:pt x="2421" y="1202"/>
                    <a:pt x="2404" y="1157"/>
                    <a:pt x="2416" y="1124"/>
                  </a:cubicBezTo>
                  <a:cubicBezTo>
                    <a:pt x="2432" y="1090"/>
                    <a:pt x="2461" y="1073"/>
                    <a:pt x="2461" y="1034"/>
                  </a:cubicBezTo>
                  <a:cubicBezTo>
                    <a:pt x="2466" y="1034"/>
                    <a:pt x="2466" y="1034"/>
                    <a:pt x="2472" y="1034"/>
                  </a:cubicBezTo>
                  <a:cubicBezTo>
                    <a:pt x="2517" y="1034"/>
                    <a:pt x="2534" y="1062"/>
                    <a:pt x="2579" y="1067"/>
                  </a:cubicBezTo>
                  <a:cubicBezTo>
                    <a:pt x="2528" y="1140"/>
                    <a:pt x="2528" y="1202"/>
                    <a:pt x="2522" y="1292"/>
                  </a:cubicBezTo>
                  <a:lnTo>
                    <a:pt x="2522" y="1292"/>
                  </a:lnTo>
                  <a:cubicBezTo>
                    <a:pt x="2522" y="1315"/>
                    <a:pt x="2522" y="1326"/>
                    <a:pt x="2522" y="1354"/>
                  </a:cubicBezTo>
                  <a:cubicBezTo>
                    <a:pt x="2522" y="1399"/>
                    <a:pt x="2466" y="1416"/>
                    <a:pt x="2421" y="1416"/>
                  </a:cubicBezTo>
                  <a:cubicBezTo>
                    <a:pt x="2416" y="1427"/>
                    <a:pt x="2416" y="1427"/>
                    <a:pt x="2416" y="1438"/>
                  </a:cubicBezTo>
                  <a:lnTo>
                    <a:pt x="2416" y="1438"/>
                  </a:lnTo>
                  <a:cubicBezTo>
                    <a:pt x="2343" y="1472"/>
                    <a:pt x="2326" y="1562"/>
                    <a:pt x="2247" y="1562"/>
                  </a:cubicBezTo>
                  <a:cubicBezTo>
                    <a:pt x="2202" y="1562"/>
                    <a:pt x="2180" y="1551"/>
                    <a:pt x="2140" y="1551"/>
                  </a:cubicBezTo>
                  <a:cubicBezTo>
                    <a:pt x="2095" y="1551"/>
                    <a:pt x="2090" y="1489"/>
                    <a:pt x="2084" y="1449"/>
                  </a:cubicBezTo>
                  <a:cubicBezTo>
                    <a:pt x="2073" y="1399"/>
                    <a:pt x="2045" y="1382"/>
                    <a:pt x="2022" y="1343"/>
                  </a:cubicBezTo>
                  <a:cubicBezTo>
                    <a:pt x="1994" y="1360"/>
                    <a:pt x="1989" y="1382"/>
                    <a:pt x="1972" y="1399"/>
                  </a:cubicBezTo>
                  <a:cubicBezTo>
                    <a:pt x="1955" y="1421"/>
                    <a:pt x="1938" y="1433"/>
                    <a:pt x="1921" y="1455"/>
                  </a:cubicBezTo>
                  <a:cubicBezTo>
                    <a:pt x="1910" y="1472"/>
                    <a:pt x="1921" y="1494"/>
                    <a:pt x="1904" y="1506"/>
                  </a:cubicBezTo>
                  <a:cubicBezTo>
                    <a:pt x="1888" y="1528"/>
                    <a:pt x="1837" y="1511"/>
                    <a:pt x="1837" y="1545"/>
                  </a:cubicBezTo>
                  <a:cubicBezTo>
                    <a:pt x="1837" y="1579"/>
                    <a:pt x="1837" y="1579"/>
                    <a:pt x="1837" y="1579"/>
                  </a:cubicBezTo>
                  <a:cubicBezTo>
                    <a:pt x="1837" y="1612"/>
                    <a:pt x="1854" y="1624"/>
                    <a:pt x="1854" y="1657"/>
                  </a:cubicBezTo>
                  <a:cubicBezTo>
                    <a:pt x="1854" y="1674"/>
                    <a:pt x="1826" y="1669"/>
                    <a:pt x="1809" y="1674"/>
                  </a:cubicBezTo>
                  <a:cubicBezTo>
                    <a:pt x="1787" y="1685"/>
                    <a:pt x="1770" y="1697"/>
                    <a:pt x="1742" y="1708"/>
                  </a:cubicBezTo>
                  <a:cubicBezTo>
                    <a:pt x="1697" y="1730"/>
                    <a:pt x="1668" y="1742"/>
                    <a:pt x="1623" y="1764"/>
                  </a:cubicBezTo>
                  <a:cubicBezTo>
                    <a:pt x="1595" y="1781"/>
                    <a:pt x="1601" y="1809"/>
                    <a:pt x="1590" y="1837"/>
                  </a:cubicBezTo>
                  <a:cubicBezTo>
                    <a:pt x="1567" y="1876"/>
                    <a:pt x="1562" y="1904"/>
                    <a:pt x="1539" y="1944"/>
                  </a:cubicBezTo>
                  <a:cubicBezTo>
                    <a:pt x="1522" y="1966"/>
                    <a:pt x="1522" y="2000"/>
                    <a:pt x="1494" y="2000"/>
                  </a:cubicBezTo>
                  <a:cubicBezTo>
                    <a:pt x="1455" y="2000"/>
                    <a:pt x="1433" y="1989"/>
                    <a:pt x="1393" y="1978"/>
                  </a:cubicBezTo>
                  <a:cubicBezTo>
                    <a:pt x="1365" y="1978"/>
                    <a:pt x="1348" y="1972"/>
                    <a:pt x="1320" y="1972"/>
                  </a:cubicBezTo>
                  <a:cubicBezTo>
                    <a:pt x="1286" y="1972"/>
                    <a:pt x="1247" y="1966"/>
                    <a:pt x="1247" y="1933"/>
                  </a:cubicBezTo>
                  <a:cubicBezTo>
                    <a:pt x="1247" y="1904"/>
                    <a:pt x="1270" y="1893"/>
                    <a:pt x="1292" y="1871"/>
                  </a:cubicBezTo>
                  <a:cubicBezTo>
                    <a:pt x="1320" y="1837"/>
                    <a:pt x="1337" y="1803"/>
                    <a:pt x="1337" y="1758"/>
                  </a:cubicBezTo>
                  <a:cubicBezTo>
                    <a:pt x="1337" y="1714"/>
                    <a:pt x="1298" y="1685"/>
                    <a:pt x="1258" y="1663"/>
                  </a:cubicBezTo>
                  <a:cubicBezTo>
                    <a:pt x="1236" y="1652"/>
                    <a:pt x="1225" y="1641"/>
                    <a:pt x="1197" y="1641"/>
                  </a:cubicBezTo>
                  <a:cubicBezTo>
                    <a:pt x="1197" y="1641"/>
                    <a:pt x="1197" y="1646"/>
                    <a:pt x="1191" y="1646"/>
                  </a:cubicBezTo>
                  <a:cubicBezTo>
                    <a:pt x="1191" y="1719"/>
                    <a:pt x="1191" y="1820"/>
                    <a:pt x="1112" y="1820"/>
                  </a:cubicBezTo>
                  <a:cubicBezTo>
                    <a:pt x="1090" y="1820"/>
                    <a:pt x="1084" y="1820"/>
                    <a:pt x="1062" y="1820"/>
                  </a:cubicBezTo>
                  <a:cubicBezTo>
                    <a:pt x="1011" y="1820"/>
                    <a:pt x="1011" y="1876"/>
                    <a:pt x="1000" y="1921"/>
                  </a:cubicBezTo>
                  <a:lnTo>
                    <a:pt x="1000" y="1921"/>
                  </a:lnTo>
                  <a:cubicBezTo>
                    <a:pt x="972" y="1916"/>
                    <a:pt x="955" y="1910"/>
                    <a:pt x="921" y="1904"/>
                  </a:cubicBezTo>
                  <a:cubicBezTo>
                    <a:pt x="893" y="1888"/>
                    <a:pt x="859" y="1882"/>
                    <a:pt x="859" y="1848"/>
                  </a:cubicBezTo>
                  <a:cubicBezTo>
                    <a:pt x="859" y="1787"/>
                    <a:pt x="904" y="1753"/>
                    <a:pt x="904" y="1691"/>
                  </a:cubicBezTo>
                  <a:cubicBezTo>
                    <a:pt x="904" y="1641"/>
                    <a:pt x="904" y="1607"/>
                    <a:pt x="882" y="1567"/>
                  </a:cubicBezTo>
                  <a:cubicBezTo>
                    <a:pt x="910" y="1556"/>
                    <a:pt x="927" y="1556"/>
                    <a:pt x="955" y="1545"/>
                  </a:cubicBezTo>
                  <a:cubicBezTo>
                    <a:pt x="972" y="1539"/>
                    <a:pt x="994" y="1539"/>
                    <a:pt x="994" y="1522"/>
                  </a:cubicBezTo>
                  <a:cubicBezTo>
                    <a:pt x="994" y="1478"/>
                    <a:pt x="955" y="1461"/>
                    <a:pt x="916" y="1449"/>
                  </a:cubicBezTo>
                  <a:cubicBezTo>
                    <a:pt x="865" y="1427"/>
                    <a:pt x="831" y="1421"/>
                    <a:pt x="775" y="1421"/>
                  </a:cubicBezTo>
                  <a:cubicBezTo>
                    <a:pt x="725" y="1421"/>
                    <a:pt x="697" y="1449"/>
                    <a:pt x="646" y="1449"/>
                  </a:cubicBezTo>
                  <a:cubicBezTo>
                    <a:pt x="624" y="1449"/>
                    <a:pt x="618" y="1427"/>
                    <a:pt x="596" y="1427"/>
                  </a:cubicBezTo>
                  <a:cubicBezTo>
                    <a:pt x="545" y="1427"/>
                    <a:pt x="528" y="1466"/>
                    <a:pt x="477" y="1466"/>
                  </a:cubicBezTo>
                  <a:cubicBezTo>
                    <a:pt x="455" y="1466"/>
                    <a:pt x="444" y="1449"/>
                    <a:pt x="421" y="1449"/>
                  </a:cubicBezTo>
                  <a:cubicBezTo>
                    <a:pt x="382" y="1449"/>
                    <a:pt x="382" y="1449"/>
                    <a:pt x="382" y="1449"/>
                  </a:cubicBezTo>
                  <a:cubicBezTo>
                    <a:pt x="354" y="1449"/>
                    <a:pt x="337" y="1461"/>
                    <a:pt x="309" y="1461"/>
                  </a:cubicBezTo>
                  <a:cubicBezTo>
                    <a:pt x="264" y="1461"/>
                    <a:pt x="264" y="1461"/>
                    <a:pt x="264" y="1461"/>
                  </a:cubicBezTo>
                  <a:cubicBezTo>
                    <a:pt x="236" y="1461"/>
                    <a:pt x="225" y="1444"/>
                    <a:pt x="197" y="1433"/>
                  </a:cubicBezTo>
                  <a:cubicBezTo>
                    <a:pt x="152" y="1405"/>
                    <a:pt x="123" y="1388"/>
                    <a:pt x="73" y="1376"/>
                  </a:cubicBezTo>
                  <a:lnTo>
                    <a:pt x="73" y="1376"/>
                  </a:lnTo>
                  <a:cubicBezTo>
                    <a:pt x="62" y="1326"/>
                    <a:pt x="50" y="1298"/>
                    <a:pt x="28" y="1253"/>
                  </a:cubicBezTo>
                  <a:cubicBezTo>
                    <a:pt x="17" y="1230"/>
                    <a:pt x="0" y="1219"/>
                    <a:pt x="0" y="1197"/>
                  </a:cubicBezTo>
                  <a:cubicBezTo>
                    <a:pt x="0" y="1152"/>
                    <a:pt x="22" y="1129"/>
                    <a:pt x="28" y="1090"/>
                  </a:cubicBezTo>
                  <a:cubicBezTo>
                    <a:pt x="5" y="989"/>
                    <a:pt x="5" y="989"/>
                    <a:pt x="5" y="989"/>
                  </a:cubicBezTo>
                  <a:cubicBezTo>
                    <a:pt x="67" y="933"/>
                    <a:pt x="73" y="877"/>
                    <a:pt x="95" y="792"/>
                  </a:cubicBezTo>
                  <a:cubicBezTo>
                    <a:pt x="84" y="612"/>
                    <a:pt x="84" y="612"/>
                    <a:pt x="84" y="612"/>
                  </a:cubicBezTo>
                  <a:lnTo>
                    <a:pt x="84" y="612"/>
                  </a:lnTo>
                  <a:cubicBezTo>
                    <a:pt x="90" y="612"/>
                    <a:pt x="95" y="618"/>
                    <a:pt x="95" y="618"/>
                  </a:cubicBezTo>
                  <a:cubicBezTo>
                    <a:pt x="163" y="618"/>
                    <a:pt x="180" y="562"/>
                    <a:pt x="236" y="528"/>
                  </a:cubicBezTo>
                  <a:cubicBezTo>
                    <a:pt x="309" y="489"/>
                    <a:pt x="326" y="433"/>
                    <a:pt x="376" y="365"/>
                  </a:cubicBezTo>
                  <a:cubicBezTo>
                    <a:pt x="466" y="253"/>
                    <a:pt x="612" y="309"/>
                    <a:pt x="708" y="202"/>
                  </a:cubicBezTo>
                  <a:cubicBezTo>
                    <a:pt x="741" y="157"/>
                    <a:pt x="781" y="163"/>
                    <a:pt x="831" y="141"/>
                  </a:cubicBezTo>
                  <a:cubicBezTo>
                    <a:pt x="899" y="107"/>
                    <a:pt x="949" y="107"/>
                    <a:pt x="1028" y="96"/>
                  </a:cubicBezTo>
                  <a:cubicBezTo>
                    <a:pt x="1163" y="84"/>
                    <a:pt x="1236" y="62"/>
                    <a:pt x="1371" y="62"/>
                  </a:cubicBezTo>
                  <a:cubicBezTo>
                    <a:pt x="1421" y="62"/>
                    <a:pt x="1421" y="62"/>
                    <a:pt x="1421" y="62"/>
                  </a:cubicBezTo>
                  <a:cubicBezTo>
                    <a:pt x="1500" y="62"/>
                    <a:pt x="1550" y="68"/>
                    <a:pt x="1601" y="124"/>
                  </a:cubicBezTo>
                  <a:cubicBezTo>
                    <a:pt x="1629" y="68"/>
                    <a:pt x="1685" y="68"/>
                    <a:pt x="1742" y="51"/>
                  </a:cubicBezTo>
                  <a:cubicBezTo>
                    <a:pt x="1815" y="17"/>
                    <a:pt x="1860" y="0"/>
                    <a:pt x="1938" y="0"/>
                  </a:cubicBezTo>
                  <a:cubicBezTo>
                    <a:pt x="1989" y="0"/>
                    <a:pt x="2011" y="28"/>
                    <a:pt x="2056" y="28"/>
                  </a:cubicBezTo>
                  <a:cubicBezTo>
                    <a:pt x="2230" y="28"/>
                    <a:pt x="2230" y="28"/>
                    <a:pt x="2230" y="28"/>
                  </a:cubicBezTo>
                  <a:cubicBezTo>
                    <a:pt x="2275" y="28"/>
                    <a:pt x="2303" y="34"/>
                    <a:pt x="2343" y="51"/>
                  </a:cubicBezTo>
                  <a:cubicBezTo>
                    <a:pt x="2354" y="56"/>
                    <a:pt x="2359" y="68"/>
                    <a:pt x="2376" y="68"/>
                  </a:cubicBezTo>
                  <a:cubicBezTo>
                    <a:pt x="2399" y="68"/>
                    <a:pt x="2410" y="39"/>
                    <a:pt x="2432" y="34"/>
                  </a:cubicBezTo>
                  <a:cubicBezTo>
                    <a:pt x="2494" y="17"/>
                    <a:pt x="2534" y="11"/>
                    <a:pt x="2601" y="11"/>
                  </a:cubicBezTo>
                  <a:cubicBezTo>
                    <a:pt x="2624" y="11"/>
                    <a:pt x="2624" y="45"/>
                    <a:pt x="2629" y="68"/>
                  </a:cubicBezTo>
                  <a:cubicBezTo>
                    <a:pt x="2640" y="101"/>
                    <a:pt x="2646" y="118"/>
                    <a:pt x="2663" y="15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2" name="Freeform 60"/>
            <p:cNvSpPr>
              <a:spLocks noChangeArrowheads="1"/>
            </p:cNvSpPr>
            <p:nvPr/>
          </p:nvSpPr>
          <p:spPr bwMode="auto">
            <a:xfrm>
              <a:off x="14640976" y="4442280"/>
              <a:ext cx="1581047" cy="1012825"/>
            </a:xfrm>
            <a:custGeom>
              <a:avLst/>
              <a:gdLst>
                <a:gd name="T0" fmla="*/ 3663 w 4394"/>
                <a:gd name="T1" fmla="*/ 2190 h 2815"/>
                <a:gd name="T2" fmla="*/ 3803 w 4394"/>
                <a:gd name="T3" fmla="*/ 2393 h 2815"/>
                <a:gd name="T4" fmla="*/ 4095 w 4394"/>
                <a:gd name="T5" fmla="*/ 2365 h 2815"/>
                <a:gd name="T6" fmla="*/ 4387 w 4394"/>
                <a:gd name="T7" fmla="*/ 2365 h 2815"/>
                <a:gd name="T8" fmla="*/ 4297 w 4394"/>
                <a:gd name="T9" fmla="*/ 2134 h 2815"/>
                <a:gd name="T10" fmla="*/ 4264 w 4394"/>
                <a:gd name="T11" fmla="*/ 1904 h 2815"/>
                <a:gd name="T12" fmla="*/ 4297 w 4394"/>
                <a:gd name="T13" fmla="*/ 1859 h 2815"/>
                <a:gd name="T14" fmla="*/ 4017 w 4394"/>
                <a:gd name="T15" fmla="*/ 1443 h 2815"/>
                <a:gd name="T16" fmla="*/ 3798 w 4394"/>
                <a:gd name="T17" fmla="*/ 1286 h 2815"/>
                <a:gd name="T18" fmla="*/ 3528 w 4394"/>
                <a:gd name="T19" fmla="*/ 1118 h 2815"/>
                <a:gd name="T20" fmla="*/ 3264 w 4394"/>
                <a:gd name="T21" fmla="*/ 1134 h 2815"/>
                <a:gd name="T22" fmla="*/ 2899 w 4394"/>
                <a:gd name="T23" fmla="*/ 994 h 2815"/>
                <a:gd name="T24" fmla="*/ 2443 w 4394"/>
                <a:gd name="T25" fmla="*/ 1106 h 2815"/>
                <a:gd name="T26" fmla="*/ 2230 w 4394"/>
                <a:gd name="T27" fmla="*/ 837 h 2815"/>
                <a:gd name="T28" fmla="*/ 2118 w 4394"/>
                <a:gd name="T29" fmla="*/ 331 h 2815"/>
                <a:gd name="T30" fmla="*/ 1887 w 4394"/>
                <a:gd name="T31" fmla="*/ 39 h 2815"/>
                <a:gd name="T32" fmla="*/ 1601 w 4394"/>
                <a:gd name="T33" fmla="*/ 151 h 2815"/>
                <a:gd name="T34" fmla="*/ 1494 w 4394"/>
                <a:gd name="T35" fmla="*/ 320 h 2815"/>
                <a:gd name="T36" fmla="*/ 1500 w 4394"/>
                <a:gd name="T37" fmla="*/ 589 h 2815"/>
                <a:gd name="T38" fmla="*/ 1550 w 4394"/>
                <a:gd name="T39" fmla="*/ 702 h 2815"/>
                <a:gd name="T40" fmla="*/ 1550 w 4394"/>
                <a:gd name="T41" fmla="*/ 775 h 2815"/>
                <a:gd name="T42" fmla="*/ 1764 w 4394"/>
                <a:gd name="T43" fmla="*/ 825 h 2815"/>
                <a:gd name="T44" fmla="*/ 2028 w 4394"/>
                <a:gd name="T45" fmla="*/ 786 h 2815"/>
                <a:gd name="T46" fmla="*/ 2140 w 4394"/>
                <a:gd name="T47" fmla="*/ 752 h 2815"/>
                <a:gd name="T48" fmla="*/ 2095 w 4394"/>
                <a:gd name="T49" fmla="*/ 1157 h 2815"/>
                <a:gd name="T50" fmla="*/ 1685 w 4394"/>
                <a:gd name="T51" fmla="*/ 938 h 2815"/>
                <a:gd name="T52" fmla="*/ 1702 w 4394"/>
                <a:gd name="T53" fmla="*/ 994 h 2815"/>
                <a:gd name="T54" fmla="*/ 1775 w 4394"/>
                <a:gd name="T55" fmla="*/ 1123 h 2815"/>
                <a:gd name="T56" fmla="*/ 1679 w 4394"/>
                <a:gd name="T57" fmla="*/ 1118 h 2815"/>
                <a:gd name="T58" fmla="*/ 1517 w 4394"/>
                <a:gd name="T59" fmla="*/ 1258 h 2815"/>
                <a:gd name="T60" fmla="*/ 1230 w 4394"/>
                <a:gd name="T61" fmla="*/ 1353 h 2815"/>
                <a:gd name="T62" fmla="*/ 1123 w 4394"/>
                <a:gd name="T63" fmla="*/ 1393 h 2815"/>
                <a:gd name="T64" fmla="*/ 747 w 4394"/>
                <a:gd name="T65" fmla="*/ 1449 h 2815"/>
                <a:gd name="T66" fmla="*/ 421 w 4394"/>
                <a:gd name="T67" fmla="*/ 1606 h 2815"/>
                <a:gd name="T68" fmla="*/ 0 w 4394"/>
                <a:gd name="T69" fmla="*/ 1820 h 2815"/>
                <a:gd name="T70" fmla="*/ 135 w 4394"/>
                <a:gd name="T71" fmla="*/ 1966 h 2815"/>
                <a:gd name="T72" fmla="*/ 275 w 4394"/>
                <a:gd name="T73" fmla="*/ 2185 h 2815"/>
                <a:gd name="T74" fmla="*/ 455 w 4394"/>
                <a:gd name="T75" fmla="*/ 2438 h 2815"/>
                <a:gd name="T76" fmla="*/ 837 w 4394"/>
                <a:gd name="T77" fmla="*/ 2685 h 2815"/>
                <a:gd name="T78" fmla="*/ 904 w 4394"/>
                <a:gd name="T79" fmla="*/ 2808 h 2815"/>
                <a:gd name="T80" fmla="*/ 1056 w 4394"/>
                <a:gd name="T81" fmla="*/ 2724 h 2815"/>
                <a:gd name="T82" fmla="*/ 1651 w 4394"/>
                <a:gd name="T83" fmla="*/ 2337 h 2815"/>
                <a:gd name="T84" fmla="*/ 2241 w 4394"/>
                <a:gd name="T85" fmla="*/ 2258 h 2815"/>
                <a:gd name="T86" fmla="*/ 2758 w 4394"/>
                <a:gd name="T87" fmla="*/ 2196 h 2815"/>
                <a:gd name="T88" fmla="*/ 3163 w 4394"/>
                <a:gd name="T89" fmla="*/ 2247 h 2815"/>
                <a:gd name="T90" fmla="*/ 3421 w 4394"/>
                <a:gd name="T91" fmla="*/ 2207 h 2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94" h="2815">
                  <a:moveTo>
                    <a:pt x="3483" y="2348"/>
                  </a:moveTo>
                  <a:lnTo>
                    <a:pt x="3483" y="2348"/>
                  </a:lnTo>
                  <a:cubicBezTo>
                    <a:pt x="3663" y="2190"/>
                    <a:pt x="3663" y="2190"/>
                    <a:pt x="3663" y="2190"/>
                  </a:cubicBezTo>
                  <a:cubicBezTo>
                    <a:pt x="3713" y="2410"/>
                    <a:pt x="3713" y="2410"/>
                    <a:pt x="3713" y="2410"/>
                  </a:cubicBezTo>
                  <a:cubicBezTo>
                    <a:pt x="3713" y="2410"/>
                    <a:pt x="3713" y="2415"/>
                    <a:pt x="3719" y="2415"/>
                  </a:cubicBezTo>
                  <a:cubicBezTo>
                    <a:pt x="3753" y="2415"/>
                    <a:pt x="3769" y="2393"/>
                    <a:pt x="3803" y="2393"/>
                  </a:cubicBezTo>
                  <a:cubicBezTo>
                    <a:pt x="3871" y="2393"/>
                    <a:pt x="3904" y="2398"/>
                    <a:pt x="3972" y="2404"/>
                  </a:cubicBezTo>
                  <a:cubicBezTo>
                    <a:pt x="3994" y="2410"/>
                    <a:pt x="4011" y="2421"/>
                    <a:pt x="4033" y="2421"/>
                  </a:cubicBezTo>
                  <a:cubicBezTo>
                    <a:pt x="4067" y="2421"/>
                    <a:pt x="4061" y="2365"/>
                    <a:pt x="4095" y="2365"/>
                  </a:cubicBezTo>
                  <a:cubicBezTo>
                    <a:pt x="4118" y="2365"/>
                    <a:pt x="4123" y="2387"/>
                    <a:pt x="4140" y="2398"/>
                  </a:cubicBezTo>
                  <a:cubicBezTo>
                    <a:pt x="4163" y="2415"/>
                    <a:pt x="4180" y="2404"/>
                    <a:pt x="4208" y="2404"/>
                  </a:cubicBezTo>
                  <a:cubicBezTo>
                    <a:pt x="4281" y="2404"/>
                    <a:pt x="4320" y="2382"/>
                    <a:pt x="4387" y="2365"/>
                  </a:cubicBezTo>
                  <a:lnTo>
                    <a:pt x="4387" y="2365"/>
                  </a:lnTo>
                  <a:cubicBezTo>
                    <a:pt x="4382" y="2353"/>
                    <a:pt x="4376" y="2342"/>
                    <a:pt x="4365" y="2325"/>
                  </a:cubicBezTo>
                  <a:cubicBezTo>
                    <a:pt x="4326" y="2258"/>
                    <a:pt x="4320" y="2213"/>
                    <a:pt x="4297" y="2134"/>
                  </a:cubicBezTo>
                  <a:cubicBezTo>
                    <a:pt x="4286" y="2089"/>
                    <a:pt x="4275" y="2072"/>
                    <a:pt x="4275" y="2028"/>
                  </a:cubicBezTo>
                  <a:cubicBezTo>
                    <a:pt x="4275" y="1971"/>
                    <a:pt x="4342" y="1983"/>
                    <a:pt x="4393" y="1960"/>
                  </a:cubicBezTo>
                  <a:cubicBezTo>
                    <a:pt x="4359" y="1915"/>
                    <a:pt x="4320" y="1915"/>
                    <a:pt x="4264" y="1904"/>
                  </a:cubicBezTo>
                  <a:cubicBezTo>
                    <a:pt x="4241" y="1898"/>
                    <a:pt x="4219" y="1898"/>
                    <a:pt x="4219" y="1876"/>
                  </a:cubicBezTo>
                  <a:cubicBezTo>
                    <a:pt x="4219" y="1870"/>
                    <a:pt x="4219" y="1870"/>
                    <a:pt x="4219" y="1865"/>
                  </a:cubicBezTo>
                  <a:cubicBezTo>
                    <a:pt x="4253" y="1865"/>
                    <a:pt x="4269" y="1859"/>
                    <a:pt x="4297" y="1859"/>
                  </a:cubicBezTo>
                  <a:cubicBezTo>
                    <a:pt x="4320" y="1859"/>
                    <a:pt x="4331" y="1859"/>
                    <a:pt x="4354" y="1865"/>
                  </a:cubicBezTo>
                  <a:cubicBezTo>
                    <a:pt x="4309" y="1724"/>
                    <a:pt x="4208" y="1674"/>
                    <a:pt x="4180" y="1528"/>
                  </a:cubicBezTo>
                  <a:cubicBezTo>
                    <a:pt x="4112" y="1516"/>
                    <a:pt x="4061" y="1499"/>
                    <a:pt x="4017" y="1443"/>
                  </a:cubicBezTo>
                  <a:cubicBezTo>
                    <a:pt x="3994" y="1415"/>
                    <a:pt x="3988" y="1393"/>
                    <a:pt x="3955" y="1376"/>
                  </a:cubicBezTo>
                  <a:cubicBezTo>
                    <a:pt x="3915" y="1353"/>
                    <a:pt x="3882" y="1359"/>
                    <a:pt x="3842" y="1337"/>
                  </a:cubicBezTo>
                  <a:cubicBezTo>
                    <a:pt x="3820" y="1325"/>
                    <a:pt x="3820" y="1297"/>
                    <a:pt x="3798" y="1286"/>
                  </a:cubicBezTo>
                  <a:cubicBezTo>
                    <a:pt x="3764" y="1258"/>
                    <a:pt x="3730" y="1269"/>
                    <a:pt x="3685" y="1252"/>
                  </a:cubicBezTo>
                  <a:cubicBezTo>
                    <a:pt x="3646" y="1235"/>
                    <a:pt x="3612" y="1230"/>
                    <a:pt x="3584" y="1196"/>
                  </a:cubicBezTo>
                  <a:cubicBezTo>
                    <a:pt x="3561" y="1162"/>
                    <a:pt x="3567" y="1118"/>
                    <a:pt x="3528" y="1118"/>
                  </a:cubicBezTo>
                  <a:cubicBezTo>
                    <a:pt x="3455" y="1118"/>
                    <a:pt x="3455" y="1118"/>
                    <a:pt x="3455" y="1118"/>
                  </a:cubicBezTo>
                  <a:cubicBezTo>
                    <a:pt x="3438" y="1118"/>
                    <a:pt x="3432" y="1112"/>
                    <a:pt x="3421" y="1112"/>
                  </a:cubicBezTo>
                  <a:cubicBezTo>
                    <a:pt x="3264" y="1134"/>
                    <a:pt x="3264" y="1134"/>
                    <a:pt x="3264" y="1134"/>
                  </a:cubicBezTo>
                  <a:cubicBezTo>
                    <a:pt x="3219" y="1129"/>
                    <a:pt x="3191" y="1118"/>
                    <a:pt x="3163" y="1084"/>
                  </a:cubicBezTo>
                  <a:cubicBezTo>
                    <a:pt x="3129" y="1022"/>
                    <a:pt x="3067" y="1039"/>
                    <a:pt x="3000" y="1028"/>
                  </a:cubicBezTo>
                  <a:cubicBezTo>
                    <a:pt x="2960" y="1016"/>
                    <a:pt x="2938" y="994"/>
                    <a:pt x="2899" y="994"/>
                  </a:cubicBezTo>
                  <a:cubicBezTo>
                    <a:pt x="2831" y="994"/>
                    <a:pt x="2814" y="1067"/>
                    <a:pt x="2753" y="1067"/>
                  </a:cubicBezTo>
                  <a:cubicBezTo>
                    <a:pt x="2680" y="1067"/>
                    <a:pt x="2646" y="1028"/>
                    <a:pt x="2573" y="1028"/>
                  </a:cubicBezTo>
                  <a:cubicBezTo>
                    <a:pt x="2517" y="1028"/>
                    <a:pt x="2505" y="1106"/>
                    <a:pt x="2443" y="1106"/>
                  </a:cubicBezTo>
                  <a:cubicBezTo>
                    <a:pt x="2421" y="1106"/>
                    <a:pt x="2415" y="1084"/>
                    <a:pt x="2399" y="1073"/>
                  </a:cubicBezTo>
                  <a:cubicBezTo>
                    <a:pt x="2376" y="1056"/>
                    <a:pt x="2365" y="1044"/>
                    <a:pt x="2348" y="1028"/>
                  </a:cubicBezTo>
                  <a:cubicBezTo>
                    <a:pt x="2292" y="960"/>
                    <a:pt x="2275" y="910"/>
                    <a:pt x="2230" y="837"/>
                  </a:cubicBezTo>
                  <a:cubicBezTo>
                    <a:pt x="2208" y="803"/>
                    <a:pt x="2202" y="775"/>
                    <a:pt x="2191" y="736"/>
                  </a:cubicBezTo>
                  <a:cubicBezTo>
                    <a:pt x="2163" y="646"/>
                    <a:pt x="2151" y="601"/>
                    <a:pt x="2140" y="505"/>
                  </a:cubicBezTo>
                  <a:cubicBezTo>
                    <a:pt x="2129" y="438"/>
                    <a:pt x="2129" y="398"/>
                    <a:pt x="2118" y="331"/>
                  </a:cubicBezTo>
                  <a:cubicBezTo>
                    <a:pt x="2106" y="269"/>
                    <a:pt x="2073" y="247"/>
                    <a:pt x="2050" y="190"/>
                  </a:cubicBezTo>
                  <a:cubicBezTo>
                    <a:pt x="2022" y="134"/>
                    <a:pt x="2017" y="84"/>
                    <a:pt x="1960" y="61"/>
                  </a:cubicBezTo>
                  <a:cubicBezTo>
                    <a:pt x="1932" y="50"/>
                    <a:pt x="1915" y="50"/>
                    <a:pt x="1887" y="39"/>
                  </a:cubicBezTo>
                  <a:cubicBezTo>
                    <a:pt x="1854" y="28"/>
                    <a:pt x="1837" y="0"/>
                    <a:pt x="1798" y="0"/>
                  </a:cubicBezTo>
                  <a:cubicBezTo>
                    <a:pt x="1758" y="0"/>
                    <a:pt x="1747" y="39"/>
                    <a:pt x="1719" y="73"/>
                  </a:cubicBezTo>
                  <a:cubicBezTo>
                    <a:pt x="1685" y="118"/>
                    <a:pt x="1657" y="151"/>
                    <a:pt x="1601" y="151"/>
                  </a:cubicBezTo>
                  <a:cubicBezTo>
                    <a:pt x="1590" y="151"/>
                    <a:pt x="1578" y="146"/>
                    <a:pt x="1567" y="146"/>
                  </a:cubicBezTo>
                  <a:cubicBezTo>
                    <a:pt x="1561" y="146"/>
                    <a:pt x="1556" y="146"/>
                    <a:pt x="1556" y="146"/>
                  </a:cubicBezTo>
                  <a:cubicBezTo>
                    <a:pt x="1545" y="219"/>
                    <a:pt x="1528" y="252"/>
                    <a:pt x="1494" y="320"/>
                  </a:cubicBezTo>
                  <a:cubicBezTo>
                    <a:pt x="1483" y="365"/>
                    <a:pt x="1455" y="393"/>
                    <a:pt x="1455" y="438"/>
                  </a:cubicBezTo>
                  <a:cubicBezTo>
                    <a:pt x="1455" y="466"/>
                    <a:pt x="1460" y="483"/>
                    <a:pt x="1472" y="505"/>
                  </a:cubicBezTo>
                  <a:cubicBezTo>
                    <a:pt x="1483" y="539"/>
                    <a:pt x="1483" y="561"/>
                    <a:pt x="1500" y="589"/>
                  </a:cubicBezTo>
                  <a:cubicBezTo>
                    <a:pt x="1517" y="606"/>
                    <a:pt x="1539" y="595"/>
                    <a:pt x="1550" y="612"/>
                  </a:cubicBezTo>
                  <a:cubicBezTo>
                    <a:pt x="1567" y="629"/>
                    <a:pt x="1567" y="646"/>
                    <a:pt x="1567" y="668"/>
                  </a:cubicBezTo>
                  <a:cubicBezTo>
                    <a:pt x="1567" y="685"/>
                    <a:pt x="1550" y="685"/>
                    <a:pt x="1550" y="702"/>
                  </a:cubicBezTo>
                  <a:cubicBezTo>
                    <a:pt x="1550" y="713"/>
                    <a:pt x="1556" y="724"/>
                    <a:pt x="1567" y="724"/>
                  </a:cubicBezTo>
                  <a:cubicBezTo>
                    <a:pt x="1584" y="724"/>
                    <a:pt x="1590" y="713"/>
                    <a:pt x="1601" y="713"/>
                  </a:cubicBezTo>
                  <a:cubicBezTo>
                    <a:pt x="1595" y="747"/>
                    <a:pt x="1573" y="758"/>
                    <a:pt x="1550" y="775"/>
                  </a:cubicBezTo>
                  <a:cubicBezTo>
                    <a:pt x="1539" y="786"/>
                    <a:pt x="1522" y="780"/>
                    <a:pt x="1522" y="792"/>
                  </a:cubicBezTo>
                  <a:cubicBezTo>
                    <a:pt x="1522" y="825"/>
                    <a:pt x="1545" y="848"/>
                    <a:pt x="1573" y="848"/>
                  </a:cubicBezTo>
                  <a:cubicBezTo>
                    <a:pt x="1651" y="848"/>
                    <a:pt x="1691" y="837"/>
                    <a:pt x="1764" y="825"/>
                  </a:cubicBezTo>
                  <a:cubicBezTo>
                    <a:pt x="1803" y="814"/>
                    <a:pt x="1820" y="803"/>
                    <a:pt x="1854" y="803"/>
                  </a:cubicBezTo>
                  <a:cubicBezTo>
                    <a:pt x="1949" y="803"/>
                    <a:pt x="1949" y="803"/>
                    <a:pt x="1949" y="803"/>
                  </a:cubicBezTo>
                  <a:cubicBezTo>
                    <a:pt x="1983" y="803"/>
                    <a:pt x="2000" y="803"/>
                    <a:pt x="2028" y="786"/>
                  </a:cubicBezTo>
                  <a:cubicBezTo>
                    <a:pt x="2050" y="775"/>
                    <a:pt x="2056" y="758"/>
                    <a:pt x="2084" y="758"/>
                  </a:cubicBezTo>
                  <a:cubicBezTo>
                    <a:pt x="2101" y="758"/>
                    <a:pt x="2112" y="764"/>
                    <a:pt x="2129" y="764"/>
                  </a:cubicBezTo>
                  <a:cubicBezTo>
                    <a:pt x="2135" y="764"/>
                    <a:pt x="2135" y="758"/>
                    <a:pt x="2140" y="752"/>
                  </a:cubicBezTo>
                  <a:cubicBezTo>
                    <a:pt x="2191" y="797"/>
                    <a:pt x="2191" y="848"/>
                    <a:pt x="2208" y="915"/>
                  </a:cubicBezTo>
                  <a:cubicBezTo>
                    <a:pt x="2219" y="966"/>
                    <a:pt x="2241" y="994"/>
                    <a:pt x="2241" y="1044"/>
                  </a:cubicBezTo>
                  <a:cubicBezTo>
                    <a:pt x="2241" y="1118"/>
                    <a:pt x="2168" y="1157"/>
                    <a:pt x="2095" y="1157"/>
                  </a:cubicBezTo>
                  <a:cubicBezTo>
                    <a:pt x="1988" y="1157"/>
                    <a:pt x="1955" y="1073"/>
                    <a:pt x="1865" y="1016"/>
                  </a:cubicBezTo>
                  <a:cubicBezTo>
                    <a:pt x="1831" y="994"/>
                    <a:pt x="1803" y="999"/>
                    <a:pt x="1764" y="988"/>
                  </a:cubicBezTo>
                  <a:cubicBezTo>
                    <a:pt x="1730" y="977"/>
                    <a:pt x="1719" y="955"/>
                    <a:pt x="1685" y="938"/>
                  </a:cubicBezTo>
                  <a:cubicBezTo>
                    <a:pt x="1685" y="943"/>
                    <a:pt x="1685" y="943"/>
                    <a:pt x="1685" y="943"/>
                  </a:cubicBezTo>
                  <a:cubicBezTo>
                    <a:pt x="1691" y="960"/>
                    <a:pt x="1708" y="966"/>
                    <a:pt x="1708" y="977"/>
                  </a:cubicBezTo>
                  <a:cubicBezTo>
                    <a:pt x="1708" y="983"/>
                    <a:pt x="1702" y="988"/>
                    <a:pt x="1702" y="994"/>
                  </a:cubicBezTo>
                  <a:cubicBezTo>
                    <a:pt x="1758" y="999"/>
                    <a:pt x="1781" y="1022"/>
                    <a:pt x="1831" y="1039"/>
                  </a:cubicBezTo>
                  <a:cubicBezTo>
                    <a:pt x="1820" y="1056"/>
                    <a:pt x="1803" y="1061"/>
                    <a:pt x="1798" y="1078"/>
                  </a:cubicBezTo>
                  <a:cubicBezTo>
                    <a:pt x="1792" y="1095"/>
                    <a:pt x="1792" y="1123"/>
                    <a:pt x="1775" y="1123"/>
                  </a:cubicBezTo>
                  <a:cubicBezTo>
                    <a:pt x="1758" y="1123"/>
                    <a:pt x="1753" y="1112"/>
                    <a:pt x="1736" y="1112"/>
                  </a:cubicBezTo>
                  <a:cubicBezTo>
                    <a:pt x="1724" y="1112"/>
                    <a:pt x="1719" y="1123"/>
                    <a:pt x="1702" y="1123"/>
                  </a:cubicBezTo>
                  <a:cubicBezTo>
                    <a:pt x="1696" y="1123"/>
                    <a:pt x="1691" y="1118"/>
                    <a:pt x="1679" y="1118"/>
                  </a:cubicBezTo>
                  <a:lnTo>
                    <a:pt x="1674" y="1118"/>
                  </a:lnTo>
                  <a:cubicBezTo>
                    <a:pt x="1668" y="1146"/>
                    <a:pt x="1634" y="1151"/>
                    <a:pt x="1618" y="1168"/>
                  </a:cubicBezTo>
                  <a:cubicBezTo>
                    <a:pt x="1584" y="1207"/>
                    <a:pt x="1567" y="1258"/>
                    <a:pt x="1517" y="1258"/>
                  </a:cubicBezTo>
                  <a:cubicBezTo>
                    <a:pt x="1500" y="1258"/>
                    <a:pt x="1494" y="1252"/>
                    <a:pt x="1477" y="1252"/>
                  </a:cubicBezTo>
                  <a:cubicBezTo>
                    <a:pt x="1438" y="1252"/>
                    <a:pt x="1421" y="1275"/>
                    <a:pt x="1387" y="1297"/>
                  </a:cubicBezTo>
                  <a:cubicBezTo>
                    <a:pt x="1325" y="1325"/>
                    <a:pt x="1297" y="1353"/>
                    <a:pt x="1230" y="1353"/>
                  </a:cubicBezTo>
                  <a:cubicBezTo>
                    <a:pt x="1202" y="1353"/>
                    <a:pt x="1185" y="1342"/>
                    <a:pt x="1157" y="1342"/>
                  </a:cubicBezTo>
                  <a:cubicBezTo>
                    <a:pt x="1146" y="1342"/>
                    <a:pt x="1140" y="1348"/>
                    <a:pt x="1129" y="1348"/>
                  </a:cubicBezTo>
                  <a:cubicBezTo>
                    <a:pt x="1129" y="1365"/>
                    <a:pt x="1129" y="1376"/>
                    <a:pt x="1123" y="1393"/>
                  </a:cubicBezTo>
                  <a:cubicBezTo>
                    <a:pt x="1101" y="1432"/>
                    <a:pt x="1062" y="1426"/>
                    <a:pt x="1022" y="1432"/>
                  </a:cubicBezTo>
                  <a:cubicBezTo>
                    <a:pt x="955" y="1449"/>
                    <a:pt x="915" y="1449"/>
                    <a:pt x="848" y="1449"/>
                  </a:cubicBezTo>
                  <a:cubicBezTo>
                    <a:pt x="809" y="1449"/>
                    <a:pt x="786" y="1449"/>
                    <a:pt x="747" y="1449"/>
                  </a:cubicBezTo>
                  <a:cubicBezTo>
                    <a:pt x="680" y="1449"/>
                    <a:pt x="640" y="1471"/>
                    <a:pt x="584" y="1511"/>
                  </a:cubicBezTo>
                  <a:cubicBezTo>
                    <a:pt x="556" y="1539"/>
                    <a:pt x="533" y="1550"/>
                    <a:pt x="494" y="1561"/>
                  </a:cubicBezTo>
                  <a:cubicBezTo>
                    <a:pt x="466" y="1578"/>
                    <a:pt x="449" y="1595"/>
                    <a:pt x="421" y="1606"/>
                  </a:cubicBezTo>
                  <a:cubicBezTo>
                    <a:pt x="342" y="1634"/>
                    <a:pt x="297" y="1651"/>
                    <a:pt x="230" y="1702"/>
                  </a:cubicBezTo>
                  <a:cubicBezTo>
                    <a:pt x="168" y="1752"/>
                    <a:pt x="129" y="1763"/>
                    <a:pt x="56" y="1792"/>
                  </a:cubicBezTo>
                  <a:cubicBezTo>
                    <a:pt x="33" y="1803"/>
                    <a:pt x="16" y="1808"/>
                    <a:pt x="0" y="1820"/>
                  </a:cubicBezTo>
                  <a:lnTo>
                    <a:pt x="0" y="1820"/>
                  </a:lnTo>
                  <a:cubicBezTo>
                    <a:pt x="39" y="1859"/>
                    <a:pt x="56" y="1893"/>
                    <a:pt x="95" y="1932"/>
                  </a:cubicBezTo>
                  <a:cubicBezTo>
                    <a:pt x="106" y="1949"/>
                    <a:pt x="123" y="1949"/>
                    <a:pt x="135" y="1966"/>
                  </a:cubicBezTo>
                  <a:cubicBezTo>
                    <a:pt x="151" y="1988"/>
                    <a:pt x="146" y="2016"/>
                    <a:pt x="174" y="2033"/>
                  </a:cubicBezTo>
                  <a:cubicBezTo>
                    <a:pt x="196" y="2056"/>
                    <a:pt x="219" y="2056"/>
                    <a:pt x="247" y="2067"/>
                  </a:cubicBezTo>
                  <a:cubicBezTo>
                    <a:pt x="286" y="2089"/>
                    <a:pt x="264" y="2140"/>
                    <a:pt x="275" y="2185"/>
                  </a:cubicBezTo>
                  <a:cubicBezTo>
                    <a:pt x="286" y="2224"/>
                    <a:pt x="314" y="2241"/>
                    <a:pt x="331" y="2275"/>
                  </a:cubicBezTo>
                  <a:cubicBezTo>
                    <a:pt x="359" y="2320"/>
                    <a:pt x="370" y="2353"/>
                    <a:pt x="410" y="2393"/>
                  </a:cubicBezTo>
                  <a:cubicBezTo>
                    <a:pt x="427" y="2410"/>
                    <a:pt x="443" y="2415"/>
                    <a:pt x="455" y="2438"/>
                  </a:cubicBezTo>
                  <a:cubicBezTo>
                    <a:pt x="483" y="2494"/>
                    <a:pt x="500" y="2556"/>
                    <a:pt x="562" y="2556"/>
                  </a:cubicBezTo>
                  <a:cubicBezTo>
                    <a:pt x="612" y="2556"/>
                    <a:pt x="640" y="2544"/>
                    <a:pt x="696" y="2544"/>
                  </a:cubicBezTo>
                  <a:cubicBezTo>
                    <a:pt x="769" y="2544"/>
                    <a:pt x="837" y="2606"/>
                    <a:pt x="837" y="2685"/>
                  </a:cubicBezTo>
                  <a:cubicBezTo>
                    <a:pt x="837" y="2735"/>
                    <a:pt x="837" y="2735"/>
                    <a:pt x="837" y="2735"/>
                  </a:cubicBezTo>
                  <a:cubicBezTo>
                    <a:pt x="837" y="2758"/>
                    <a:pt x="831" y="2780"/>
                    <a:pt x="854" y="2797"/>
                  </a:cubicBezTo>
                  <a:cubicBezTo>
                    <a:pt x="865" y="2814"/>
                    <a:pt x="887" y="2803"/>
                    <a:pt x="904" y="2808"/>
                  </a:cubicBezTo>
                  <a:lnTo>
                    <a:pt x="904" y="2808"/>
                  </a:lnTo>
                  <a:cubicBezTo>
                    <a:pt x="910" y="2808"/>
                    <a:pt x="915" y="2814"/>
                    <a:pt x="915" y="2814"/>
                  </a:cubicBezTo>
                  <a:cubicBezTo>
                    <a:pt x="983" y="2814"/>
                    <a:pt x="1000" y="2758"/>
                    <a:pt x="1056" y="2724"/>
                  </a:cubicBezTo>
                  <a:cubicBezTo>
                    <a:pt x="1129" y="2685"/>
                    <a:pt x="1146" y="2629"/>
                    <a:pt x="1196" y="2561"/>
                  </a:cubicBezTo>
                  <a:cubicBezTo>
                    <a:pt x="1286" y="2449"/>
                    <a:pt x="1432" y="2505"/>
                    <a:pt x="1528" y="2398"/>
                  </a:cubicBezTo>
                  <a:cubicBezTo>
                    <a:pt x="1561" y="2353"/>
                    <a:pt x="1601" y="2359"/>
                    <a:pt x="1651" y="2337"/>
                  </a:cubicBezTo>
                  <a:cubicBezTo>
                    <a:pt x="1719" y="2303"/>
                    <a:pt x="1769" y="2303"/>
                    <a:pt x="1848" y="2292"/>
                  </a:cubicBezTo>
                  <a:cubicBezTo>
                    <a:pt x="1983" y="2280"/>
                    <a:pt x="2056" y="2258"/>
                    <a:pt x="2191" y="2258"/>
                  </a:cubicBezTo>
                  <a:cubicBezTo>
                    <a:pt x="2241" y="2258"/>
                    <a:pt x="2241" y="2258"/>
                    <a:pt x="2241" y="2258"/>
                  </a:cubicBezTo>
                  <a:cubicBezTo>
                    <a:pt x="2320" y="2258"/>
                    <a:pt x="2370" y="2264"/>
                    <a:pt x="2421" y="2320"/>
                  </a:cubicBezTo>
                  <a:cubicBezTo>
                    <a:pt x="2449" y="2264"/>
                    <a:pt x="2505" y="2264"/>
                    <a:pt x="2562" y="2247"/>
                  </a:cubicBezTo>
                  <a:cubicBezTo>
                    <a:pt x="2635" y="2213"/>
                    <a:pt x="2680" y="2196"/>
                    <a:pt x="2758" y="2196"/>
                  </a:cubicBezTo>
                  <a:cubicBezTo>
                    <a:pt x="2809" y="2196"/>
                    <a:pt x="2831" y="2224"/>
                    <a:pt x="2876" y="2224"/>
                  </a:cubicBezTo>
                  <a:cubicBezTo>
                    <a:pt x="3050" y="2224"/>
                    <a:pt x="3050" y="2224"/>
                    <a:pt x="3050" y="2224"/>
                  </a:cubicBezTo>
                  <a:cubicBezTo>
                    <a:pt x="3095" y="2224"/>
                    <a:pt x="3123" y="2230"/>
                    <a:pt x="3163" y="2247"/>
                  </a:cubicBezTo>
                  <a:cubicBezTo>
                    <a:pt x="3174" y="2252"/>
                    <a:pt x="3179" y="2264"/>
                    <a:pt x="3196" y="2264"/>
                  </a:cubicBezTo>
                  <a:cubicBezTo>
                    <a:pt x="3219" y="2264"/>
                    <a:pt x="3230" y="2235"/>
                    <a:pt x="3252" y="2230"/>
                  </a:cubicBezTo>
                  <a:cubicBezTo>
                    <a:pt x="3314" y="2213"/>
                    <a:pt x="3354" y="2207"/>
                    <a:pt x="3421" y="2207"/>
                  </a:cubicBezTo>
                  <a:cubicBezTo>
                    <a:pt x="3444" y="2207"/>
                    <a:pt x="3444" y="2241"/>
                    <a:pt x="3449" y="2264"/>
                  </a:cubicBezTo>
                  <a:cubicBezTo>
                    <a:pt x="3460" y="2297"/>
                    <a:pt x="3466" y="2314"/>
                    <a:pt x="3483" y="234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3" name="Freeform 61"/>
            <p:cNvSpPr>
              <a:spLocks noChangeArrowheads="1"/>
            </p:cNvSpPr>
            <p:nvPr/>
          </p:nvSpPr>
          <p:spPr bwMode="auto">
            <a:xfrm>
              <a:off x="18361833" y="5485267"/>
              <a:ext cx="1112766" cy="963612"/>
            </a:xfrm>
            <a:custGeom>
              <a:avLst/>
              <a:gdLst>
                <a:gd name="T0" fmla="*/ 39 w 3091"/>
                <a:gd name="T1" fmla="*/ 382 h 2675"/>
                <a:gd name="T2" fmla="*/ 253 w 3091"/>
                <a:gd name="T3" fmla="*/ 512 h 2675"/>
                <a:gd name="T4" fmla="*/ 191 w 3091"/>
                <a:gd name="T5" fmla="*/ 714 h 2675"/>
                <a:gd name="T6" fmla="*/ 376 w 3091"/>
                <a:gd name="T7" fmla="*/ 1023 h 2675"/>
                <a:gd name="T8" fmla="*/ 101 w 3091"/>
                <a:gd name="T9" fmla="*/ 1276 h 2675"/>
                <a:gd name="T10" fmla="*/ 253 w 3091"/>
                <a:gd name="T11" fmla="*/ 1472 h 2675"/>
                <a:gd name="T12" fmla="*/ 416 w 3091"/>
                <a:gd name="T13" fmla="*/ 1596 h 2675"/>
                <a:gd name="T14" fmla="*/ 736 w 3091"/>
                <a:gd name="T15" fmla="*/ 1646 h 2675"/>
                <a:gd name="T16" fmla="*/ 893 w 3091"/>
                <a:gd name="T17" fmla="*/ 1719 h 2675"/>
                <a:gd name="T18" fmla="*/ 1011 w 3091"/>
                <a:gd name="T19" fmla="*/ 1776 h 2675"/>
                <a:gd name="T20" fmla="*/ 1213 w 3091"/>
                <a:gd name="T21" fmla="*/ 1989 h 2675"/>
                <a:gd name="T22" fmla="*/ 1382 w 3091"/>
                <a:gd name="T23" fmla="*/ 2118 h 2675"/>
                <a:gd name="T24" fmla="*/ 1736 w 3091"/>
                <a:gd name="T25" fmla="*/ 2152 h 2675"/>
                <a:gd name="T26" fmla="*/ 1517 w 3091"/>
                <a:gd name="T27" fmla="*/ 2270 h 2675"/>
                <a:gd name="T28" fmla="*/ 1820 w 3091"/>
                <a:gd name="T29" fmla="*/ 2478 h 2675"/>
                <a:gd name="T30" fmla="*/ 2163 w 3091"/>
                <a:gd name="T31" fmla="*/ 2674 h 2675"/>
                <a:gd name="T32" fmla="*/ 2416 w 3091"/>
                <a:gd name="T33" fmla="*/ 2512 h 2675"/>
                <a:gd name="T34" fmla="*/ 2668 w 3091"/>
                <a:gd name="T35" fmla="*/ 2416 h 2675"/>
                <a:gd name="T36" fmla="*/ 2775 w 3091"/>
                <a:gd name="T37" fmla="*/ 2309 h 2675"/>
                <a:gd name="T38" fmla="*/ 3090 w 3091"/>
                <a:gd name="T39" fmla="*/ 1972 h 2675"/>
                <a:gd name="T40" fmla="*/ 2994 w 3091"/>
                <a:gd name="T41" fmla="*/ 1905 h 2675"/>
                <a:gd name="T42" fmla="*/ 2983 w 3091"/>
                <a:gd name="T43" fmla="*/ 1714 h 2675"/>
                <a:gd name="T44" fmla="*/ 2876 w 3091"/>
                <a:gd name="T45" fmla="*/ 1703 h 2675"/>
                <a:gd name="T46" fmla="*/ 2713 w 3091"/>
                <a:gd name="T47" fmla="*/ 1629 h 2675"/>
                <a:gd name="T48" fmla="*/ 2590 w 3091"/>
                <a:gd name="T49" fmla="*/ 1315 h 2675"/>
                <a:gd name="T50" fmla="*/ 2500 w 3091"/>
                <a:gd name="T51" fmla="*/ 1090 h 2675"/>
                <a:gd name="T52" fmla="*/ 2455 w 3091"/>
                <a:gd name="T53" fmla="*/ 1045 h 2675"/>
                <a:gd name="T54" fmla="*/ 2533 w 3091"/>
                <a:gd name="T55" fmla="*/ 854 h 2675"/>
                <a:gd name="T56" fmla="*/ 2595 w 3091"/>
                <a:gd name="T57" fmla="*/ 624 h 2675"/>
                <a:gd name="T58" fmla="*/ 2533 w 3091"/>
                <a:gd name="T59" fmla="*/ 523 h 2675"/>
                <a:gd name="T60" fmla="*/ 2438 w 3091"/>
                <a:gd name="T61" fmla="*/ 461 h 2675"/>
                <a:gd name="T62" fmla="*/ 2365 w 3091"/>
                <a:gd name="T63" fmla="*/ 79 h 2675"/>
                <a:gd name="T64" fmla="*/ 2185 w 3091"/>
                <a:gd name="T65" fmla="*/ 130 h 2675"/>
                <a:gd name="T66" fmla="*/ 2196 w 3091"/>
                <a:gd name="T67" fmla="*/ 191 h 2675"/>
                <a:gd name="T68" fmla="*/ 1972 w 3091"/>
                <a:gd name="T69" fmla="*/ 225 h 2675"/>
                <a:gd name="T70" fmla="*/ 1893 w 3091"/>
                <a:gd name="T71" fmla="*/ 292 h 2675"/>
                <a:gd name="T72" fmla="*/ 1781 w 3091"/>
                <a:gd name="T73" fmla="*/ 253 h 2675"/>
                <a:gd name="T74" fmla="*/ 1775 w 3091"/>
                <a:gd name="T75" fmla="*/ 203 h 2675"/>
                <a:gd name="T76" fmla="*/ 1680 w 3091"/>
                <a:gd name="T77" fmla="*/ 242 h 2675"/>
                <a:gd name="T78" fmla="*/ 1511 w 3091"/>
                <a:gd name="T79" fmla="*/ 51 h 2675"/>
                <a:gd name="T80" fmla="*/ 1303 w 3091"/>
                <a:gd name="T81" fmla="*/ 73 h 2675"/>
                <a:gd name="T82" fmla="*/ 1056 w 3091"/>
                <a:gd name="T83" fmla="*/ 40 h 2675"/>
                <a:gd name="T84" fmla="*/ 915 w 3091"/>
                <a:gd name="T85" fmla="*/ 62 h 2675"/>
                <a:gd name="T86" fmla="*/ 758 w 3091"/>
                <a:gd name="T87" fmla="*/ 85 h 2675"/>
                <a:gd name="T88" fmla="*/ 522 w 3091"/>
                <a:gd name="T89" fmla="*/ 17 h 2675"/>
                <a:gd name="T90" fmla="*/ 106 w 3091"/>
                <a:gd name="T91" fmla="*/ 214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91" h="2675">
                  <a:moveTo>
                    <a:pt x="17" y="292"/>
                  </a:moveTo>
                  <a:lnTo>
                    <a:pt x="17" y="292"/>
                  </a:lnTo>
                  <a:cubicBezTo>
                    <a:pt x="34" y="326"/>
                    <a:pt x="28" y="349"/>
                    <a:pt x="39" y="382"/>
                  </a:cubicBezTo>
                  <a:cubicBezTo>
                    <a:pt x="50" y="416"/>
                    <a:pt x="90" y="405"/>
                    <a:pt x="118" y="422"/>
                  </a:cubicBezTo>
                  <a:cubicBezTo>
                    <a:pt x="146" y="438"/>
                    <a:pt x="163" y="450"/>
                    <a:pt x="191" y="461"/>
                  </a:cubicBezTo>
                  <a:cubicBezTo>
                    <a:pt x="213" y="478"/>
                    <a:pt x="253" y="478"/>
                    <a:pt x="253" y="512"/>
                  </a:cubicBezTo>
                  <a:cubicBezTo>
                    <a:pt x="253" y="545"/>
                    <a:pt x="253" y="573"/>
                    <a:pt x="225" y="601"/>
                  </a:cubicBezTo>
                  <a:cubicBezTo>
                    <a:pt x="202" y="630"/>
                    <a:pt x="168" y="641"/>
                    <a:pt x="168" y="680"/>
                  </a:cubicBezTo>
                  <a:cubicBezTo>
                    <a:pt x="168" y="691"/>
                    <a:pt x="185" y="697"/>
                    <a:pt x="191" y="714"/>
                  </a:cubicBezTo>
                  <a:cubicBezTo>
                    <a:pt x="213" y="747"/>
                    <a:pt x="225" y="764"/>
                    <a:pt x="253" y="798"/>
                  </a:cubicBezTo>
                  <a:cubicBezTo>
                    <a:pt x="292" y="849"/>
                    <a:pt x="303" y="882"/>
                    <a:pt x="337" y="939"/>
                  </a:cubicBezTo>
                  <a:cubicBezTo>
                    <a:pt x="354" y="972"/>
                    <a:pt x="376" y="989"/>
                    <a:pt x="376" y="1023"/>
                  </a:cubicBezTo>
                  <a:cubicBezTo>
                    <a:pt x="376" y="1079"/>
                    <a:pt x="309" y="1079"/>
                    <a:pt x="270" y="1118"/>
                  </a:cubicBezTo>
                  <a:cubicBezTo>
                    <a:pt x="230" y="1163"/>
                    <a:pt x="213" y="1191"/>
                    <a:pt x="163" y="1219"/>
                  </a:cubicBezTo>
                  <a:cubicBezTo>
                    <a:pt x="135" y="1236"/>
                    <a:pt x="101" y="1242"/>
                    <a:pt x="101" y="1276"/>
                  </a:cubicBezTo>
                  <a:cubicBezTo>
                    <a:pt x="101" y="1281"/>
                    <a:pt x="95" y="1287"/>
                    <a:pt x="95" y="1292"/>
                  </a:cubicBezTo>
                  <a:cubicBezTo>
                    <a:pt x="112" y="1360"/>
                    <a:pt x="157" y="1371"/>
                    <a:pt x="202" y="1422"/>
                  </a:cubicBezTo>
                  <a:cubicBezTo>
                    <a:pt x="219" y="1444"/>
                    <a:pt x="230" y="1450"/>
                    <a:pt x="253" y="1472"/>
                  </a:cubicBezTo>
                  <a:cubicBezTo>
                    <a:pt x="275" y="1500"/>
                    <a:pt x="281" y="1534"/>
                    <a:pt x="314" y="1545"/>
                  </a:cubicBezTo>
                  <a:cubicBezTo>
                    <a:pt x="337" y="1540"/>
                    <a:pt x="337" y="1540"/>
                    <a:pt x="337" y="1540"/>
                  </a:cubicBezTo>
                  <a:cubicBezTo>
                    <a:pt x="376" y="1551"/>
                    <a:pt x="382" y="1579"/>
                    <a:pt x="416" y="1596"/>
                  </a:cubicBezTo>
                  <a:cubicBezTo>
                    <a:pt x="455" y="1618"/>
                    <a:pt x="489" y="1618"/>
                    <a:pt x="528" y="1635"/>
                  </a:cubicBezTo>
                  <a:cubicBezTo>
                    <a:pt x="578" y="1658"/>
                    <a:pt x="607" y="1669"/>
                    <a:pt x="657" y="1669"/>
                  </a:cubicBezTo>
                  <a:cubicBezTo>
                    <a:pt x="691" y="1669"/>
                    <a:pt x="708" y="1646"/>
                    <a:pt x="736" y="1646"/>
                  </a:cubicBezTo>
                  <a:cubicBezTo>
                    <a:pt x="753" y="1646"/>
                    <a:pt x="758" y="1658"/>
                    <a:pt x="775" y="1658"/>
                  </a:cubicBezTo>
                  <a:cubicBezTo>
                    <a:pt x="814" y="1663"/>
                    <a:pt x="837" y="1663"/>
                    <a:pt x="871" y="1680"/>
                  </a:cubicBezTo>
                  <a:cubicBezTo>
                    <a:pt x="887" y="1686"/>
                    <a:pt x="887" y="1703"/>
                    <a:pt x="893" y="1719"/>
                  </a:cubicBezTo>
                  <a:cubicBezTo>
                    <a:pt x="899" y="1736"/>
                    <a:pt x="915" y="1736"/>
                    <a:pt x="927" y="1736"/>
                  </a:cubicBezTo>
                  <a:cubicBezTo>
                    <a:pt x="938" y="1736"/>
                    <a:pt x="938" y="1736"/>
                    <a:pt x="944" y="1736"/>
                  </a:cubicBezTo>
                  <a:cubicBezTo>
                    <a:pt x="944" y="1764"/>
                    <a:pt x="989" y="1759"/>
                    <a:pt x="1011" y="1776"/>
                  </a:cubicBezTo>
                  <a:cubicBezTo>
                    <a:pt x="1045" y="1792"/>
                    <a:pt x="1050" y="1820"/>
                    <a:pt x="1073" y="1854"/>
                  </a:cubicBezTo>
                  <a:cubicBezTo>
                    <a:pt x="1095" y="1888"/>
                    <a:pt x="1129" y="1888"/>
                    <a:pt x="1163" y="1910"/>
                  </a:cubicBezTo>
                  <a:cubicBezTo>
                    <a:pt x="1191" y="1933"/>
                    <a:pt x="1202" y="1955"/>
                    <a:pt x="1213" y="1989"/>
                  </a:cubicBezTo>
                  <a:cubicBezTo>
                    <a:pt x="1219" y="2017"/>
                    <a:pt x="1230" y="2028"/>
                    <a:pt x="1247" y="2056"/>
                  </a:cubicBezTo>
                  <a:cubicBezTo>
                    <a:pt x="1258" y="2079"/>
                    <a:pt x="1258" y="2107"/>
                    <a:pt x="1286" y="2113"/>
                  </a:cubicBezTo>
                  <a:cubicBezTo>
                    <a:pt x="1320" y="2124"/>
                    <a:pt x="1342" y="2113"/>
                    <a:pt x="1382" y="2118"/>
                  </a:cubicBezTo>
                  <a:cubicBezTo>
                    <a:pt x="1432" y="2124"/>
                    <a:pt x="1461" y="2146"/>
                    <a:pt x="1511" y="2146"/>
                  </a:cubicBezTo>
                  <a:cubicBezTo>
                    <a:pt x="1713" y="2146"/>
                    <a:pt x="1713" y="2146"/>
                    <a:pt x="1713" y="2146"/>
                  </a:cubicBezTo>
                  <a:cubicBezTo>
                    <a:pt x="1724" y="2146"/>
                    <a:pt x="1730" y="2146"/>
                    <a:pt x="1736" y="2152"/>
                  </a:cubicBezTo>
                  <a:cubicBezTo>
                    <a:pt x="1713" y="2191"/>
                    <a:pt x="1663" y="2158"/>
                    <a:pt x="1623" y="2174"/>
                  </a:cubicBezTo>
                  <a:cubicBezTo>
                    <a:pt x="1607" y="2180"/>
                    <a:pt x="1601" y="2197"/>
                    <a:pt x="1590" y="2208"/>
                  </a:cubicBezTo>
                  <a:cubicBezTo>
                    <a:pt x="1562" y="2236"/>
                    <a:pt x="1545" y="2247"/>
                    <a:pt x="1517" y="2270"/>
                  </a:cubicBezTo>
                  <a:cubicBezTo>
                    <a:pt x="1550" y="2309"/>
                    <a:pt x="1562" y="2337"/>
                    <a:pt x="1595" y="2371"/>
                  </a:cubicBezTo>
                  <a:cubicBezTo>
                    <a:pt x="1618" y="2393"/>
                    <a:pt x="1618" y="2422"/>
                    <a:pt x="1646" y="2427"/>
                  </a:cubicBezTo>
                  <a:cubicBezTo>
                    <a:pt x="1708" y="2455"/>
                    <a:pt x="1758" y="2438"/>
                    <a:pt x="1820" y="2478"/>
                  </a:cubicBezTo>
                  <a:cubicBezTo>
                    <a:pt x="1904" y="2523"/>
                    <a:pt x="1927" y="2579"/>
                    <a:pt x="2017" y="2613"/>
                  </a:cubicBezTo>
                  <a:cubicBezTo>
                    <a:pt x="2073" y="2635"/>
                    <a:pt x="2118" y="2629"/>
                    <a:pt x="2163" y="2674"/>
                  </a:cubicBezTo>
                  <a:lnTo>
                    <a:pt x="2163" y="2674"/>
                  </a:lnTo>
                  <a:cubicBezTo>
                    <a:pt x="2202" y="2618"/>
                    <a:pt x="2241" y="2590"/>
                    <a:pt x="2298" y="2556"/>
                  </a:cubicBezTo>
                  <a:cubicBezTo>
                    <a:pt x="2331" y="2534"/>
                    <a:pt x="2343" y="2506"/>
                    <a:pt x="2382" y="2506"/>
                  </a:cubicBezTo>
                  <a:cubicBezTo>
                    <a:pt x="2393" y="2506"/>
                    <a:pt x="2404" y="2512"/>
                    <a:pt x="2416" y="2512"/>
                  </a:cubicBezTo>
                  <a:cubicBezTo>
                    <a:pt x="2444" y="2512"/>
                    <a:pt x="2455" y="2495"/>
                    <a:pt x="2477" y="2483"/>
                  </a:cubicBezTo>
                  <a:cubicBezTo>
                    <a:pt x="2511" y="2467"/>
                    <a:pt x="2539" y="2478"/>
                    <a:pt x="2573" y="2461"/>
                  </a:cubicBezTo>
                  <a:cubicBezTo>
                    <a:pt x="2612" y="2444"/>
                    <a:pt x="2629" y="2416"/>
                    <a:pt x="2668" y="2416"/>
                  </a:cubicBezTo>
                  <a:cubicBezTo>
                    <a:pt x="2674" y="2416"/>
                    <a:pt x="2680" y="2422"/>
                    <a:pt x="2691" y="2422"/>
                  </a:cubicBezTo>
                  <a:cubicBezTo>
                    <a:pt x="2719" y="2422"/>
                    <a:pt x="2719" y="2393"/>
                    <a:pt x="2736" y="2371"/>
                  </a:cubicBezTo>
                  <a:cubicBezTo>
                    <a:pt x="2753" y="2348"/>
                    <a:pt x="2758" y="2332"/>
                    <a:pt x="2775" y="2309"/>
                  </a:cubicBezTo>
                  <a:cubicBezTo>
                    <a:pt x="2809" y="2253"/>
                    <a:pt x="2859" y="2253"/>
                    <a:pt x="2904" y="2214"/>
                  </a:cubicBezTo>
                  <a:cubicBezTo>
                    <a:pt x="2949" y="2169"/>
                    <a:pt x="2989" y="2152"/>
                    <a:pt x="3005" y="2096"/>
                  </a:cubicBezTo>
                  <a:cubicBezTo>
                    <a:pt x="3022" y="2040"/>
                    <a:pt x="3090" y="2034"/>
                    <a:pt x="3090" y="1972"/>
                  </a:cubicBezTo>
                  <a:cubicBezTo>
                    <a:pt x="3090" y="1961"/>
                    <a:pt x="3084" y="1955"/>
                    <a:pt x="3079" y="1950"/>
                  </a:cubicBezTo>
                  <a:cubicBezTo>
                    <a:pt x="3056" y="1966"/>
                    <a:pt x="3045" y="1983"/>
                    <a:pt x="3017" y="1995"/>
                  </a:cubicBezTo>
                  <a:cubicBezTo>
                    <a:pt x="3000" y="1966"/>
                    <a:pt x="3005" y="1938"/>
                    <a:pt x="2994" y="1905"/>
                  </a:cubicBezTo>
                  <a:cubicBezTo>
                    <a:pt x="2983" y="1877"/>
                    <a:pt x="2960" y="1860"/>
                    <a:pt x="2960" y="1832"/>
                  </a:cubicBezTo>
                  <a:cubicBezTo>
                    <a:pt x="2960" y="1798"/>
                    <a:pt x="2983" y="1787"/>
                    <a:pt x="2983" y="1753"/>
                  </a:cubicBezTo>
                  <a:cubicBezTo>
                    <a:pt x="2983" y="1714"/>
                    <a:pt x="2983" y="1714"/>
                    <a:pt x="2983" y="1714"/>
                  </a:cubicBezTo>
                  <a:cubicBezTo>
                    <a:pt x="2960" y="1714"/>
                    <a:pt x="2949" y="1703"/>
                    <a:pt x="2927" y="1697"/>
                  </a:cubicBezTo>
                  <a:cubicBezTo>
                    <a:pt x="2921" y="1714"/>
                    <a:pt x="2915" y="1742"/>
                    <a:pt x="2893" y="1742"/>
                  </a:cubicBezTo>
                  <a:cubicBezTo>
                    <a:pt x="2876" y="1742"/>
                    <a:pt x="2882" y="1719"/>
                    <a:pt x="2876" y="1703"/>
                  </a:cubicBezTo>
                  <a:cubicBezTo>
                    <a:pt x="2871" y="1680"/>
                    <a:pt x="2865" y="1669"/>
                    <a:pt x="2859" y="1652"/>
                  </a:cubicBezTo>
                  <a:cubicBezTo>
                    <a:pt x="2820" y="1669"/>
                    <a:pt x="2820" y="1714"/>
                    <a:pt x="2781" y="1714"/>
                  </a:cubicBezTo>
                  <a:cubicBezTo>
                    <a:pt x="2736" y="1714"/>
                    <a:pt x="2741" y="1658"/>
                    <a:pt x="2713" y="1629"/>
                  </a:cubicBezTo>
                  <a:cubicBezTo>
                    <a:pt x="2674" y="1596"/>
                    <a:pt x="2646" y="1590"/>
                    <a:pt x="2623" y="1551"/>
                  </a:cubicBezTo>
                  <a:cubicBezTo>
                    <a:pt x="2629" y="1523"/>
                    <a:pt x="2646" y="1511"/>
                    <a:pt x="2646" y="1483"/>
                  </a:cubicBezTo>
                  <a:cubicBezTo>
                    <a:pt x="2646" y="1416"/>
                    <a:pt x="2590" y="1388"/>
                    <a:pt x="2590" y="1315"/>
                  </a:cubicBezTo>
                  <a:cubicBezTo>
                    <a:pt x="2590" y="1298"/>
                    <a:pt x="2612" y="1292"/>
                    <a:pt x="2612" y="1276"/>
                  </a:cubicBezTo>
                  <a:cubicBezTo>
                    <a:pt x="2612" y="1219"/>
                    <a:pt x="2511" y="1231"/>
                    <a:pt x="2505" y="1180"/>
                  </a:cubicBezTo>
                  <a:cubicBezTo>
                    <a:pt x="2505" y="1141"/>
                    <a:pt x="2528" y="1107"/>
                    <a:pt x="2500" y="1090"/>
                  </a:cubicBezTo>
                  <a:cubicBezTo>
                    <a:pt x="2483" y="1079"/>
                    <a:pt x="2472" y="1090"/>
                    <a:pt x="2449" y="1085"/>
                  </a:cubicBezTo>
                  <a:cubicBezTo>
                    <a:pt x="2449" y="1079"/>
                    <a:pt x="2449" y="1073"/>
                    <a:pt x="2449" y="1062"/>
                  </a:cubicBezTo>
                  <a:cubicBezTo>
                    <a:pt x="2449" y="1056"/>
                    <a:pt x="2455" y="1051"/>
                    <a:pt x="2455" y="1045"/>
                  </a:cubicBezTo>
                  <a:cubicBezTo>
                    <a:pt x="2455" y="1034"/>
                    <a:pt x="2449" y="1034"/>
                    <a:pt x="2449" y="1023"/>
                  </a:cubicBezTo>
                  <a:cubicBezTo>
                    <a:pt x="2449" y="995"/>
                    <a:pt x="2466" y="978"/>
                    <a:pt x="2483" y="955"/>
                  </a:cubicBezTo>
                  <a:cubicBezTo>
                    <a:pt x="2505" y="916"/>
                    <a:pt x="2517" y="894"/>
                    <a:pt x="2533" y="854"/>
                  </a:cubicBezTo>
                  <a:cubicBezTo>
                    <a:pt x="2550" y="815"/>
                    <a:pt x="2550" y="787"/>
                    <a:pt x="2578" y="764"/>
                  </a:cubicBezTo>
                  <a:cubicBezTo>
                    <a:pt x="2601" y="742"/>
                    <a:pt x="2640" y="736"/>
                    <a:pt x="2640" y="703"/>
                  </a:cubicBezTo>
                  <a:cubicBezTo>
                    <a:pt x="2640" y="669"/>
                    <a:pt x="2612" y="658"/>
                    <a:pt x="2595" y="624"/>
                  </a:cubicBezTo>
                  <a:cubicBezTo>
                    <a:pt x="2573" y="579"/>
                    <a:pt x="2578" y="545"/>
                    <a:pt x="2567" y="495"/>
                  </a:cubicBezTo>
                  <a:lnTo>
                    <a:pt x="2567" y="495"/>
                  </a:lnTo>
                  <a:cubicBezTo>
                    <a:pt x="2562" y="512"/>
                    <a:pt x="2550" y="523"/>
                    <a:pt x="2533" y="523"/>
                  </a:cubicBezTo>
                  <a:cubicBezTo>
                    <a:pt x="2500" y="523"/>
                    <a:pt x="2494" y="467"/>
                    <a:pt x="2460" y="467"/>
                  </a:cubicBezTo>
                  <a:cubicBezTo>
                    <a:pt x="2449" y="467"/>
                    <a:pt x="2444" y="478"/>
                    <a:pt x="2438" y="489"/>
                  </a:cubicBezTo>
                  <a:cubicBezTo>
                    <a:pt x="2438" y="461"/>
                    <a:pt x="2438" y="461"/>
                    <a:pt x="2438" y="461"/>
                  </a:cubicBezTo>
                  <a:cubicBezTo>
                    <a:pt x="2438" y="438"/>
                    <a:pt x="2449" y="427"/>
                    <a:pt x="2449" y="405"/>
                  </a:cubicBezTo>
                  <a:cubicBezTo>
                    <a:pt x="2449" y="343"/>
                    <a:pt x="2421" y="309"/>
                    <a:pt x="2416" y="242"/>
                  </a:cubicBezTo>
                  <a:cubicBezTo>
                    <a:pt x="2410" y="175"/>
                    <a:pt x="2410" y="130"/>
                    <a:pt x="2365" y="79"/>
                  </a:cubicBezTo>
                  <a:cubicBezTo>
                    <a:pt x="2348" y="56"/>
                    <a:pt x="2326" y="56"/>
                    <a:pt x="2298" y="40"/>
                  </a:cubicBezTo>
                  <a:cubicBezTo>
                    <a:pt x="2275" y="23"/>
                    <a:pt x="2264" y="0"/>
                    <a:pt x="2230" y="0"/>
                  </a:cubicBezTo>
                  <a:cubicBezTo>
                    <a:pt x="2180" y="0"/>
                    <a:pt x="2191" y="79"/>
                    <a:pt x="2185" y="130"/>
                  </a:cubicBezTo>
                  <a:lnTo>
                    <a:pt x="2185" y="130"/>
                  </a:lnTo>
                  <a:cubicBezTo>
                    <a:pt x="2185" y="135"/>
                    <a:pt x="2185" y="135"/>
                    <a:pt x="2185" y="141"/>
                  </a:cubicBezTo>
                  <a:cubicBezTo>
                    <a:pt x="2185" y="163"/>
                    <a:pt x="2196" y="169"/>
                    <a:pt x="2196" y="191"/>
                  </a:cubicBezTo>
                  <a:cubicBezTo>
                    <a:pt x="2196" y="219"/>
                    <a:pt x="2163" y="214"/>
                    <a:pt x="2140" y="225"/>
                  </a:cubicBezTo>
                  <a:cubicBezTo>
                    <a:pt x="2107" y="242"/>
                    <a:pt x="2095" y="264"/>
                    <a:pt x="2062" y="264"/>
                  </a:cubicBezTo>
                  <a:cubicBezTo>
                    <a:pt x="2022" y="264"/>
                    <a:pt x="2011" y="225"/>
                    <a:pt x="1972" y="225"/>
                  </a:cubicBezTo>
                  <a:cubicBezTo>
                    <a:pt x="1955" y="225"/>
                    <a:pt x="1955" y="248"/>
                    <a:pt x="1955" y="264"/>
                  </a:cubicBezTo>
                  <a:cubicBezTo>
                    <a:pt x="1949" y="287"/>
                    <a:pt x="1944" y="298"/>
                    <a:pt x="1932" y="321"/>
                  </a:cubicBezTo>
                  <a:cubicBezTo>
                    <a:pt x="1916" y="309"/>
                    <a:pt x="1904" y="309"/>
                    <a:pt x="1893" y="292"/>
                  </a:cubicBezTo>
                  <a:cubicBezTo>
                    <a:pt x="1888" y="270"/>
                    <a:pt x="1876" y="264"/>
                    <a:pt x="1865" y="242"/>
                  </a:cubicBezTo>
                  <a:cubicBezTo>
                    <a:pt x="1837" y="253"/>
                    <a:pt x="1831" y="281"/>
                    <a:pt x="1803" y="281"/>
                  </a:cubicBezTo>
                  <a:cubicBezTo>
                    <a:pt x="1792" y="281"/>
                    <a:pt x="1781" y="264"/>
                    <a:pt x="1781" y="253"/>
                  </a:cubicBezTo>
                  <a:cubicBezTo>
                    <a:pt x="1781" y="236"/>
                    <a:pt x="1792" y="231"/>
                    <a:pt x="1792" y="214"/>
                  </a:cubicBezTo>
                  <a:cubicBezTo>
                    <a:pt x="1792" y="208"/>
                    <a:pt x="1792" y="208"/>
                    <a:pt x="1792" y="203"/>
                  </a:cubicBezTo>
                  <a:cubicBezTo>
                    <a:pt x="1775" y="203"/>
                    <a:pt x="1775" y="203"/>
                    <a:pt x="1775" y="203"/>
                  </a:cubicBezTo>
                  <a:cubicBezTo>
                    <a:pt x="1758" y="203"/>
                    <a:pt x="1753" y="219"/>
                    <a:pt x="1741" y="219"/>
                  </a:cubicBezTo>
                  <a:cubicBezTo>
                    <a:pt x="1724" y="219"/>
                    <a:pt x="1719" y="203"/>
                    <a:pt x="1702" y="203"/>
                  </a:cubicBezTo>
                  <a:cubicBezTo>
                    <a:pt x="1685" y="203"/>
                    <a:pt x="1696" y="242"/>
                    <a:pt x="1680" y="242"/>
                  </a:cubicBezTo>
                  <a:cubicBezTo>
                    <a:pt x="1657" y="242"/>
                    <a:pt x="1657" y="219"/>
                    <a:pt x="1635" y="214"/>
                  </a:cubicBezTo>
                  <a:cubicBezTo>
                    <a:pt x="1595" y="186"/>
                    <a:pt x="1567" y="169"/>
                    <a:pt x="1550" y="124"/>
                  </a:cubicBezTo>
                  <a:cubicBezTo>
                    <a:pt x="1534" y="96"/>
                    <a:pt x="1545" y="51"/>
                    <a:pt x="1511" y="51"/>
                  </a:cubicBezTo>
                  <a:cubicBezTo>
                    <a:pt x="1489" y="51"/>
                    <a:pt x="1477" y="68"/>
                    <a:pt x="1455" y="68"/>
                  </a:cubicBezTo>
                  <a:cubicBezTo>
                    <a:pt x="1438" y="68"/>
                    <a:pt x="1438" y="40"/>
                    <a:pt x="1421" y="40"/>
                  </a:cubicBezTo>
                  <a:cubicBezTo>
                    <a:pt x="1376" y="40"/>
                    <a:pt x="1354" y="73"/>
                    <a:pt x="1303" y="73"/>
                  </a:cubicBezTo>
                  <a:cubicBezTo>
                    <a:pt x="1275" y="73"/>
                    <a:pt x="1258" y="73"/>
                    <a:pt x="1225" y="73"/>
                  </a:cubicBezTo>
                  <a:cubicBezTo>
                    <a:pt x="1174" y="73"/>
                    <a:pt x="1146" y="79"/>
                    <a:pt x="1095" y="62"/>
                  </a:cubicBezTo>
                  <a:cubicBezTo>
                    <a:pt x="1079" y="56"/>
                    <a:pt x="1073" y="40"/>
                    <a:pt x="1056" y="40"/>
                  </a:cubicBezTo>
                  <a:cubicBezTo>
                    <a:pt x="1039" y="40"/>
                    <a:pt x="1034" y="51"/>
                    <a:pt x="1017" y="51"/>
                  </a:cubicBezTo>
                  <a:cubicBezTo>
                    <a:pt x="994" y="51"/>
                    <a:pt x="983" y="40"/>
                    <a:pt x="966" y="40"/>
                  </a:cubicBezTo>
                  <a:cubicBezTo>
                    <a:pt x="944" y="40"/>
                    <a:pt x="938" y="62"/>
                    <a:pt x="915" y="62"/>
                  </a:cubicBezTo>
                  <a:cubicBezTo>
                    <a:pt x="899" y="62"/>
                    <a:pt x="899" y="45"/>
                    <a:pt x="882" y="45"/>
                  </a:cubicBezTo>
                  <a:cubicBezTo>
                    <a:pt x="871" y="45"/>
                    <a:pt x="865" y="51"/>
                    <a:pt x="854" y="51"/>
                  </a:cubicBezTo>
                  <a:cubicBezTo>
                    <a:pt x="758" y="85"/>
                    <a:pt x="758" y="85"/>
                    <a:pt x="758" y="85"/>
                  </a:cubicBezTo>
                  <a:cubicBezTo>
                    <a:pt x="719" y="85"/>
                    <a:pt x="719" y="85"/>
                    <a:pt x="719" y="85"/>
                  </a:cubicBezTo>
                  <a:cubicBezTo>
                    <a:pt x="680" y="85"/>
                    <a:pt x="668" y="51"/>
                    <a:pt x="629" y="34"/>
                  </a:cubicBezTo>
                  <a:cubicBezTo>
                    <a:pt x="590" y="23"/>
                    <a:pt x="567" y="23"/>
                    <a:pt x="522" y="17"/>
                  </a:cubicBezTo>
                  <a:cubicBezTo>
                    <a:pt x="483" y="40"/>
                    <a:pt x="477" y="73"/>
                    <a:pt x="438" y="96"/>
                  </a:cubicBezTo>
                  <a:cubicBezTo>
                    <a:pt x="371" y="141"/>
                    <a:pt x="326" y="158"/>
                    <a:pt x="241" y="180"/>
                  </a:cubicBezTo>
                  <a:cubicBezTo>
                    <a:pt x="191" y="191"/>
                    <a:pt x="163" y="203"/>
                    <a:pt x="106" y="214"/>
                  </a:cubicBezTo>
                  <a:cubicBezTo>
                    <a:pt x="67" y="219"/>
                    <a:pt x="34" y="203"/>
                    <a:pt x="17" y="231"/>
                  </a:cubicBezTo>
                  <a:cubicBezTo>
                    <a:pt x="0" y="248"/>
                    <a:pt x="22" y="270"/>
                    <a:pt x="17" y="29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4" name="Freeform 62"/>
            <p:cNvSpPr>
              <a:spLocks noChangeArrowheads="1"/>
            </p:cNvSpPr>
            <p:nvPr/>
          </p:nvSpPr>
          <p:spPr bwMode="auto">
            <a:xfrm>
              <a:off x="19139658" y="5585279"/>
              <a:ext cx="1476279" cy="1119188"/>
            </a:xfrm>
            <a:custGeom>
              <a:avLst/>
              <a:gdLst>
                <a:gd name="T0" fmla="*/ 78 w 4102"/>
                <a:gd name="T1" fmla="*/ 2477 h 3107"/>
                <a:gd name="T2" fmla="*/ 1135 w 4102"/>
                <a:gd name="T3" fmla="*/ 2707 h 3107"/>
                <a:gd name="T4" fmla="*/ 1208 w 4102"/>
                <a:gd name="T5" fmla="*/ 2836 h 3107"/>
                <a:gd name="T6" fmla="*/ 1511 w 4102"/>
                <a:gd name="T7" fmla="*/ 3044 h 3107"/>
                <a:gd name="T8" fmla="*/ 2281 w 4102"/>
                <a:gd name="T9" fmla="*/ 3000 h 3107"/>
                <a:gd name="T10" fmla="*/ 2657 w 4102"/>
                <a:gd name="T11" fmla="*/ 3044 h 3107"/>
                <a:gd name="T12" fmla="*/ 3073 w 4102"/>
                <a:gd name="T13" fmla="*/ 2966 h 3107"/>
                <a:gd name="T14" fmla="*/ 3371 w 4102"/>
                <a:gd name="T15" fmla="*/ 3067 h 3107"/>
                <a:gd name="T16" fmla="*/ 3511 w 4102"/>
                <a:gd name="T17" fmla="*/ 3067 h 3107"/>
                <a:gd name="T18" fmla="*/ 3803 w 4102"/>
                <a:gd name="T19" fmla="*/ 2915 h 3107"/>
                <a:gd name="T20" fmla="*/ 3871 w 4102"/>
                <a:gd name="T21" fmla="*/ 2696 h 3107"/>
                <a:gd name="T22" fmla="*/ 4078 w 4102"/>
                <a:gd name="T23" fmla="*/ 2584 h 3107"/>
                <a:gd name="T24" fmla="*/ 4005 w 4102"/>
                <a:gd name="T25" fmla="*/ 2449 h 3107"/>
                <a:gd name="T26" fmla="*/ 3820 w 4102"/>
                <a:gd name="T27" fmla="*/ 2202 h 3107"/>
                <a:gd name="T28" fmla="*/ 3348 w 4102"/>
                <a:gd name="T29" fmla="*/ 2061 h 3107"/>
                <a:gd name="T30" fmla="*/ 3247 w 4102"/>
                <a:gd name="T31" fmla="*/ 2157 h 3107"/>
                <a:gd name="T32" fmla="*/ 2977 w 4102"/>
                <a:gd name="T33" fmla="*/ 2174 h 3107"/>
                <a:gd name="T34" fmla="*/ 2820 w 4102"/>
                <a:gd name="T35" fmla="*/ 1977 h 3107"/>
                <a:gd name="T36" fmla="*/ 2803 w 4102"/>
                <a:gd name="T37" fmla="*/ 1809 h 3107"/>
                <a:gd name="T38" fmla="*/ 2702 w 4102"/>
                <a:gd name="T39" fmla="*/ 1752 h 3107"/>
                <a:gd name="T40" fmla="*/ 2629 w 4102"/>
                <a:gd name="T41" fmla="*/ 1758 h 3107"/>
                <a:gd name="T42" fmla="*/ 2657 w 4102"/>
                <a:gd name="T43" fmla="*/ 1567 h 3107"/>
                <a:gd name="T44" fmla="*/ 2618 w 4102"/>
                <a:gd name="T45" fmla="*/ 1533 h 3107"/>
                <a:gd name="T46" fmla="*/ 2612 w 4102"/>
                <a:gd name="T47" fmla="*/ 1494 h 3107"/>
                <a:gd name="T48" fmla="*/ 2646 w 4102"/>
                <a:gd name="T49" fmla="*/ 1342 h 3107"/>
                <a:gd name="T50" fmla="*/ 2685 w 4102"/>
                <a:gd name="T51" fmla="*/ 1196 h 3107"/>
                <a:gd name="T52" fmla="*/ 2460 w 4102"/>
                <a:gd name="T53" fmla="*/ 1275 h 3107"/>
                <a:gd name="T54" fmla="*/ 2539 w 4102"/>
                <a:gd name="T55" fmla="*/ 1151 h 3107"/>
                <a:gd name="T56" fmla="*/ 2674 w 4102"/>
                <a:gd name="T57" fmla="*/ 1067 h 3107"/>
                <a:gd name="T58" fmla="*/ 2500 w 4102"/>
                <a:gd name="T59" fmla="*/ 842 h 3107"/>
                <a:gd name="T60" fmla="*/ 2399 w 4102"/>
                <a:gd name="T61" fmla="*/ 820 h 3107"/>
                <a:gd name="T62" fmla="*/ 2196 w 4102"/>
                <a:gd name="T63" fmla="*/ 707 h 3107"/>
                <a:gd name="T64" fmla="*/ 1725 w 4102"/>
                <a:gd name="T65" fmla="*/ 404 h 3107"/>
                <a:gd name="T66" fmla="*/ 1449 w 4102"/>
                <a:gd name="T67" fmla="*/ 213 h 3107"/>
                <a:gd name="T68" fmla="*/ 1539 w 4102"/>
                <a:gd name="T69" fmla="*/ 382 h 3107"/>
                <a:gd name="T70" fmla="*/ 1151 w 4102"/>
                <a:gd name="T71" fmla="*/ 376 h 3107"/>
                <a:gd name="T72" fmla="*/ 910 w 4102"/>
                <a:gd name="T73" fmla="*/ 151 h 3107"/>
                <a:gd name="T74" fmla="*/ 562 w 4102"/>
                <a:gd name="T75" fmla="*/ 22 h 3107"/>
                <a:gd name="T76" fmla="*/ 545 w 4102"/>
                <a:gd name="T77" fmla="*/ 146 h 3107"/>
                <a:gd name="T78" fmla="*/ 545 w 4102"/>
                <a:gd name="T79" fmla="*/ 264 h 3107"/>
                <a:gd name="T80" fmla="*/ 466 w 4102"/>
                <a:gd name="T81" fmla="*/ 303 h 3107"/>
                <a:gd name="T82" fmla="*/ 438 w 4102"/>
                <a:gd name="T83" fmla="*/ 202 h 3107"/>
                <a:gd name="T84" fmla="*/ 432 w 4102"/>
                <a:gd name="T85" fmla="*/ 348 h 3107"/>
                <a:gd name="T86" fmla="*/ 370 w 4102"/>
                <a:gd name="T87" fmla="*/ 578 h 3107"/>
                <a:gd name="T88" fmla="*/ 292 w 4102"/>
                <a:gd name="T89" fmla="*/ 769 h 3107"/>
                <a:gd name="T90" fmla="*/ 337 w 4102"/>
                <a:gd name="T91" fmla="*/ 814 h 3107"/>
                <a:gd name="T92" fmla="*/ 427 w 4102"/>
                <a:gd name="T93" fmla="*/ 1039 h 3107"/>
                <a:gd name="T94" fmla="*/ 550 w 4102"/>
                <a:gd name="T95" fmla="*/ 1353 h 3107"/>
                <a:gd name="T96" fmla="*/ 713 w 4102"/>
                <a:gd name="T97" fmla="*/ 1427 h 3107"/>
                <a:gd name="T98" fmla="*/ 820 w 4102"/>
                <a:gd name="T99" fmla="*/ 1438 h 3107"/>
                <a:gd name="T100" fmla="*/ 831 w 4102"/>
                <a:gd name="T101" fmla="*/ 1629 h 3107"/>
                <a:gd name="T102" fmla="*/ 927 w 4102"/>
                <a:gd name="T103" fmla="*/ 1696 h 3107"/>
                <a:gd name="T104" fmla="*/ 612 w 4102"/>
                <a:gd name="T105" fmla="*/ 2033 h 3107"/>
                <a:gd name="T106" fmla="*/ 505 w 4102"/>
                <a:gd name="T107" fmla="*/ 2140 h 3107"/>
                <a:gd name="T108" fmla="*/ 253 w 4102"/>
                <a:gd name="T109" fmla="*/ 2236 h 3107"/>
                <a:gd name="T110" fmla="*/ 0 w 4102"/>
                <a:gd name="T111" fmla="*/ 2398 h 3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2" h="3107">
                  <a:moveTo>
                    <a:pt x="0" y="2398"/>
                  </a:moveTo>
                  <a:lnTo>
                    <a:pt x="0" y="2398"/>
                  </a:lnTo>
                  <a:cubicBezTo>
                    <a:pt x="39" y="2415"/>
                    <a:pt x="39" y="2454"/>
                    <a:pt x="78" y="2477"/>
                  </a:cubicBezTo>
                  <a:cubicBezTo>
                    <a:pt x="185" y="2544"/>
                    <a:pt x="258" y="2550"/>
                    <a:pt x="359" y="2618"/>
                  </a:cubicBezTo>
                  <a:cubicBezTo>
                    <a:pt x="494" y="2707"/>
                    <a:pt x="584" y="2741"/>
                    <a:pt x="741" y="2741"/>
                  </a:cubicBezTo>
                  <a:cubicBezTo>
                    <a:pt x="899" y="2741"/>
                    <a:pt x="983" y="2707"/>
                    <a:pt x="1135" y="2707"/>
                  </a:cubicBezTo>
                  <a:cubicBezTo>
                    <a:pt x="1163" y="2707"/>
                    <a:pt x="1202" y="2691"/>
                    <a:pt x="1202" y="2719"/>
                  </a:cubicBezTo>
                  <a:cubicBezTo>
                    <a:pt x="1202" y="2730"/>
                    <a:pt x="1196" y="2735"/>
                    <a:pt x="1196" y="2741"/>
                  </a:cubicBezTo>
                  <a:cubicBezTo>
                    <a:pt x="1196" y="2780"/>
                    <a:pt x="1202" y="2803"/>
                    <a:pt x="1208" y="2836"/>
                  </a:cubicBezTo>
                  <a:cubicBezTo>
                    <a:pt x="1208" y="2870"/>
                    <a:pt x="1202" y="2898"/>
                    <a:pt x="1219" y="2921"/>
                  </a:cubicBezTo>
                  <a:cubicBezTo>
                    <a:pt x="1247" y="2949"/>
                    <a:pt x="1281" y="2943"/>
                    <a:pt x="1314" y="2955"/>
                  </a:cubicBezTo>
                  <a:cubicBezTo>
                    <a:pt x="1387" y="2994"/>
                    <a:pt x="1427" y="3022"/>
                    <a:pt x="1511" y="3044"/>
                  </a:cubicBezTo>
                  <a:cubicBezTo>
                    <a:pt x="1584" y="3061"/>
                    <a:pt x="1623" y="3101"/>
                    <a:pt x="1696" y="3101"/>
                  </a:cubicBezTo>
                  <a:cubicBezTo>
                    <a:pt x="1882" y="3101"/>
                    <a:pt x="1960" y="2955"/>
                    <a:pt x="2146" y="2938"/>
                  </a:cubicBezTo>
                  <a:cubicBezTo>
                    <a:pt x="2191" y="2977"/>
                    <a:pt x="2230" y="2971"/>
                    <a:pt x="2281" y="3000"/>
                  </a:cubicBezTo>
                  <a:cubicBezTo>
                    <a:pt x="2354" y="3044"/>
                    <a:pt x="2399" y="3084"/>
                    <a:pt x="2483" y="3084"/>
                  </a:cubicBezTo>
                  <a:cubicBezTo>
                    <a:pt x="2528" y="3084"/>
                    <a:pt x="2556" y="3084"/>
                    <a:pt x="2601" y="3073"/>
                  </a:cubicBezTo>
                  <a:cubicBezTo>
                    <a:pt x="2623" y="3067"/>
                    <a:pt x="2635" y="3056"/>
                    <a:pt x="2657" y="3044"/>
                  </a:cubicBezTo>
                  <a:cubicBezTo>
                    <a:pt x="2713" y="3022"/>
                    <a:pt x="2747" y="3016"/>
                    <a:pt x="2797" y="2994"/>
                  </a:cubicBezTo>
                  <a:cubicBezTo>
                    <a:pt x="2837" y="2977"/>
                    <a:pt x="2865" y="2988"/>
                    <a:pt x="2904" y="2983"/>
                  </a:cubicBezTo>
                  <a:cubicBezTo>
                    <a:pt x="2972" y="2971"/>
                    <a:pt x="3005" y="2966"/>
                    <a:pt x="3073" y="2966"/>
                  </a:cubicBezTo>
                  <a:cubicBezTo>
                    <a:pt x="3095" y="2966"/>
                    <a:pt x="3106" y="2983"/>
                    <a:pt x="3129" y="2994"/>
                  </a:cubicBezTo>
                  <a:cubicBezTo>
                    <a:pt x="3185" y="3016"/>
                    <a:pt x="3219" y="3022"/>
                    <a:pt x="3275" y="3039"/>
                  </a:cubicBezTo>
                  <a:cubicBezTo>
                    <a:pt x="3309" y="3044"/>
                    <a:pt x="3331" y="3061"/>
                    <a:pt x="3371" y="3067"/>
                  </a:cubicBezTo>
                  <a:cubicBezTo>
                    <a:pt x="3404" y="3078"/>
                    <a:pt x="3438" y="3078"/>
                    <a:pt x="3460" y="3106"/>
                  </a:cubicBezTo>
                  <a:lnTo>
                    <a:pt x="3460" y="3106"/>
                  </a:lnTo>
                  <a:cubicBezTo>
                    <a:pt x="3477" y="3095"/>
                    <a:pt x="3494" y="3084"/>
                    <a:pt x="3511" y="3067"/>
                  </a:cubicBezTo>
                  <a:cubicBezTo>
                    <a:pt x="3567" y="3016"/>
                    <a:pt x="3595" y="2966"/>
                    <a:pt x="3674" y="2938"/>
                  </a:cubicBezTo>
                  <a:cubicBezTo>
                    <a:pt x="3708" y="2926"/>
                    <a:pt x="3730" y="2943"/>
                    <a:pt x="3764" y="2932"/>
                  </a:cubicBezTo>
                  <a:cubicBezTo>
                    <a:pt x="3781" y="2926"/>
                    <a:pt x="3792" y="2926"/>
                    <a:pt x="3803" y="2915"/>
                  </a:cubicBezTo>
                  <a:cubicBezTo>
                    <a:pt x="3820" y="2898"/>
                    <a:pt x="3809" y="2876"/>
                    <a:pt x="3814" y="2848"/>
                  </a:cubicBezTo>
                  <a:cubicBezTo>
                    <a:pt x="3820" y="2814"/>
                    <a:pt x="3842" y="2797"/>
                    <a:pt x="3848" y="2764"/>
                  </a:cubicBezTo>
                  <a:cubicBezTo>
                    <a:pt x="3859" y="2735"/>
                    <a:pt x="3854" y="2719"/>
                    <a:pt x="3871" y="2696"/>
                  </a:cubicBezTo>
                  <a:cubicBezTo>
                    <a:pt x="3887" y="2668"/>
                    <a:pt x="3921" y="2679"/>
                    <a:pt x="3949" y="2662"/>
                  </a:cubicBezTo>
                  <a:cubicBezTo>
                    <a:pt x="3988" y="2646"/>
                    <a:pt x="4022" y="2657"/>
                    <a:pt x="4050" y="2629"/>
                  </a:cubicBezTo>
                  <a:cubicBezTo>
                    <a:pt x="4067" y="2618"/>
                    <a:pt x="4067" y="2601"/>
                    <a:pt x="4078" y="2584"/>
                  </a:cubicBezTo>
                  <a:cubicBezTo>
                    <a:pt x="4084" y="2567"/>
                    <a:pt x="4101" y="2561"/>
                    <a:pt x="4101" y="2544"/>
                  </a:cubicBezTo>
                  <a:cubicBezTo>
                    <a:pt x="4101" y="2522"/>
                    <a:pt x="4073" y="2522"/>
                    <a:pt x="4056" y="2511"/>
                  </a:cubicBezTo>
                  <a:cubicBezTo>
                    <a:pt x="4028" y="2499"/>
                    <a:pt x="4022" y="2477"/>
                    <a:pt x="4005" y="2449"/>
                  </a:cubicBezTo>
                  <a:cubicBezTo>
                    <a:pt x="3972" y="2404"/>
                    <a:pt x="3949" y="2376"/>
                    <a:pt x="3938" y="2320"/>
                  </a:cubicBezTo>
                  <a:lnTo>
                    <a:pt x="3938" y="2320"/>
                  </a:lnTo>
                  <a:cubicBezTo>
                    <a:pt x="3899" y="2280"/>
                    <a:pt x="3859" y="2258"/>
                    <a:pt x="3820" y="2202"/>
                  </a:cubicBezTo>
                  <a:cubicBezTo>
                    <a:pt x="3781" y="2140"/>
                    <a:pt x="3713" y="2146"/>
                    <a:pt x="3640" y="2134"/>
                  </a:cubicBezTo>
                  <a:cubicBezTo>
                    <a:pt x="3550" y="2117"/>
                    <a:pt x="3517" y="2056"/>
                    <a:pt x="3427" y="2056"/>
                  </a:cubicBezTo>
                  <a:cubicBezTo>
                    <a:pt x="3393" y="2056"/>
                    <a:pt x="3376" y="2056"/>
                    <a:pt x="3348" y="2061"/>
                  </a:cubicBezTo>
                  <a:cubicBezTo>
                    <a:pt x="3292" y="2061"/>
                    <a:pt x="3292" y="2061"/>
                    <a:pt x="3292" y="2061"/>
                  </a:cubicBezTo>
                  <a:cubicBezTo>
                    <a:pt x="3258" y="2061"/>
                    <a:pt x="3241" y="2072"/>
                    <a:pt x="3219" y="2101"/>
                  </a:cubicBezTo>
                  <a:cubicBezTo>
                    <a:pt x="3247" y="2157"/>
                    <a:pt x="3247" y="2157"/>
                    <a:pt x="3247" y="2157"/>
                  </a:cubicBezTo>
                  <a:cubicBezTo>
                    <a:pt x="3230" y="2157"/>
                    <a:pt x="3219" y="2157"/>
                    <a:pt x="3208" y="2157"/>
                  </a:cubicBezTo>
                  <a:cubicBezTo>
                    <a:pt x="3163" y="2157"/>
                    <a:pt x="3174" y="2236"/>
                    <a:pt x="3135" y="2236"/>
                  </a:cubicBezTo>
                  <a:cubicBezTo>
                    <a:pt x="3067" y="2236"/>
                    <a:pt x="3039" y="2191"/>
                    <a:pt x="2977" y="2174"/>
                  </a:cubicBezTo>
                  <a:cubicBezTo>
                    <a:pt x="2910" y="2151"/>
                    <a:pt x="2859" y="2157"/>
                    <a:pt x="2797" y="2112"/>
                  </a:cubicBezTo>
                  <a:cubicBezTo>
                    <a:pt x="2814" y="2078"/>
                    <a:pt x="2837" y="2061"/>
                    <a:pt x="2837" y="2028"/>
                  </a:cubicBezTo>
                  <a:cubicBezTo>
                    <a:pt x="2837" y="2005"/>
                    <a:pt x="2820" y="1999"/>
                    <a:pt x="2820" y="1977"/>
                  </a:cubicBezTo>
                  <a:cubicBezTo>
                    <a:pt x="2820" y="1960"/>
                    <a:pt x="2842" y="1960"/>
                    <a:pt x="2842" y="1943"/>
                  </a:cubicBezTo>
                  <a:cubicBezTo>
                    <a:pt x="2842" y="1893"/>
                    <a:pt x="2842" y="1893"/>
                    <a:pt x="2842" y="1893"/>
                  </a:cubicBezTo>
                  <a:cubicBezTo>
                    <a:pt x="2842" y="1859"/>
                    <a:pt x="2820" y="1842"/>
                    <a:pt x="2803" y="1809"/>
                  </a:cubicBezTo>
                  <a:cubicBezTo>
                    <a:pt x="2786" y="1775"/>
                    <a:pt x="2769" y="1752"/>
                    <a:pt x="2736" y="1752"/>
                  </a:cubicBezTo>
                  <a:cubicBezTo>
                    <a:pt x="2724" y="1752"/>
                    <a:pt x="2724" y="1758"/>
                    <a:pt x="2713" y="1758"/>
                  </a:cubicBezTo>
                  <a:cubicBezTo>
                    <a:pt x="2708" y="1758"/>
                    <a:pt x="2708" y="1752"/>
                    <a:pt x="2702" y="1752"/>
                  </a:cubicBezTo>
                  <a:cubicBezTo>
                    <a:pt x="2713" y="1719"/>
                    <a:pt x="2713" y="1719"/>
                    <a:pt x="2713" y="1719"/>
                  </a:cubicBezTo>
                  <a:cubicBezTo>
                    <a:pt x="2708" y="1719"/>
                    <a:pt x="2708" y="1713"/>
                    <a:pt x="2702" y="1713"/>
                  </a:cubicBezTo>
                  <a:cubicBezTo>
                    <a:pt x="2668" y="1713"/>
                    <a:pt x="2663" y="1747"/>
                    <a:pt x="2629" y="1758"/>
                  </a:cubicBezTo>
                  <a:cubicBezTo>
                    <a:pt x="2623" y="1724"/>
                    <a:pt x="2607" y="1702"/>
                    <a:pt x="2607" y="1657"/>
                  </a:cubicBezTo>
                  <a:cubicBezTo>
                    <a:pt x="2607" y="1617"/>
                    <a:pt x="2663" y="1612"/>
                    <a:pt x="2663" y="1573"/>
                  </a:cubicBezTo>
                  <a:lnTo>
                    <a:pt x="2657" y="1567"/>
                  </a:lnTo>
                  <a:cubicBezTo>
                    <a:pt x="2640" y="1573"/>
                    <a:pt x="2635" y="1589"/>
                    <a:pt x="2618" y="1589"/>
                  </a:cubicBezTo>
                  <a:cubicBezTo>
                    <a:pt x="2601" y="1589"/>
                    <a:pt x="2595" y="1567"/>
                    <a:pt x="2595" y="1550"/>
                  </a:cubicBezTo>
                  <a:cubicBezTo>
                    <a:pt x="2595" y="1539"/>
                    <a:pt x="2607" y="1539"/>
                    <a:pt x="2618" y="1533"/>
                  </a:cubicBezTo>
                  <a:cubicBezTo>
                    <a:pt x="2646" y="1511"/>
                    <a:pt x="2668" y="1500"/>
                    <a:pt x="2674" y="1466"/>
                  </a:cubicBezTo>
                  <a:cubicBezTo>
                    <a:pt x="2651" y="1477"/>
                    <a:pt x="2646" y="1494"/>
                    <a:pt x="2618" y="1505"/>
                  </a:cubicBezTo>
                  <a:cubicBezTo>
                    <a:pt x="2612" y="1494"/>
                    <a:pt x="2612" y="1494"/>
                    <a:pt x="2612" y="1494"/>
                  </a:cubicBezTo>
                  <a:cubicBezTo>
                    <a:pt x="2618" y="1472"/>
                    <a:pt x="2635" y="1460"/>
                    <a:pt x="2635" y="1438"/>
                  </a:cubicBezTo>
                  <a:cubicBezTo>
                    <a:pt x="2635" y="1421"/>
                    <a:pt x="2629" y="1415"/>
                    <a:pt x="2629" y="1404"/>
                  </a:cubicBezTo>
                  <a:cubicBezTo>
                    <a:pt x="2629" y="1382"/>
                    <a:pt x="2640" y="1370"/>
                    <a:pt x="2646" y="1342"/>
                  </a:cubicBezTo>
                  <a:cubicBezTo>
                    <a:pt x="2651" y="1320"/>
                    <a:pt x="2646" y="1297"/>
                    <a:pt x="2663" y="1275"/>
                  </a:cubicBezTo>
                  <a:cubicBezTo>
                    <a:pt x="2674" y="1252"/>
                    <a:pt x="2696" y="1252"/>
                    <a:pt x="2724" y="1241"/>
                  </a:cubicBezTo>
                  <a:cubicBezTo>
                    <a:pt x="2713" y="1219"/>
                    <a:pt x="2708" y="1196"/>
                    <a:pt x="2685" y="1196"/>
                  </a:cubicBezTo>
                  <a:cubicBezTo>
                    <a:pt x="2640" y="1196"/>
                    <a:pt x="2640" y="1258"/>
                    <a:pt x="2601" y="1258"/>
                  </a:cubicBezTo>
                  <a:cubicBezTo>
                    <a:pt x="2590" y="1258"/>
                    <a:pt x="2578" y="1252"/>
                    <a:pt x="2567" y="1252"/>
                  </a:cubicBezTo>
                  <a:cubicBezTo>
                    <a:pt x="2460" y="1275"/>
                    <a:pt x="2460" y="1275"/>
                    <a:pt x="2460" y="1275"/>
                  </a:cubicBezTo>
                  <a:cubicBezTo>
                    <a:pt x="2455" y="1275"/>
                    <a:pt x="2449" y="1275"/>
                    <a:pt x="2444" y="1275"/>
                  </a:cubicBezTo>
                  <a:cubicBezTo>
                    <a:pt x="2449" y="1241"/>
                    <a:pt x="2477" y="1235"/>
                    <a:pt x="2489" y="1207"/>
                  </a:cubicBezTo>
                  <a:cubicBezTo>
                    <a:pt x="2505" y="1185"/>
                    <a:pt x="2511" y="1162"/>
                    <a:pt x="2539" y="1151"/>
                  </a:cubicBezTo>
                  <a:cubicBezTo>
                    <a:pt x="2567" y="1140"/>
                    <a:pt x="2595" y="1140"/>
                    <a:pt x="2618" y="1118"/>
                  </a:cubicBezTo>
                  <a:cubicBezTo>
                    <a:pt x="2635" y="1101"/>
                    <a:pt x="2618" y="1067"/>
                    <a:pt x="2646" y="1067"/>
                  </a:cubicBezTo>
                  <a:cubicBezTo>
                    <a:pt x="2657" y="1067"/>
                    <a:pt x="2663" y="1067"/>
                    <a:pt x="2674" y="1067"/>
                  </a:cubicBezTo>
                  <a:cubicBezTo>
                    <a:pt x="2674" y="1050"/>
                    <a:pt x="2674" y="1050"/>
                    <a:pt x="2674" y="1050"/>
                  </a:cubicBezTo>
                  <a:cubicBezTo>
                    <a:pt x="2674" y="1011"/>
                    <a:pt x="2646" y="994"/>
                    <a:pt x="2623" y="960"/>
                  </a:cubicBezTo>
                  <a:cubicBezTo>
                    <a:pt x="2590" y="904"/>
                    <a:pt x="2556" y="882"/>
                    <a:pt x="2500" y="842"/>
                  </a:cubicBezTo>
                  <a:cubicBezTo>
                    <a:pt x="2489" y="837"/>
                    <a:pt x="2483" y="831"/>
                    <a:pt x="2472" y="831"/>
                  </a:cubicBezTo>
                  <a:cubicBezTo>
                    <a:pt x="2455" y="831"/>
                    <a:pt x="2449" y="848"/>
                    <a:pt x="2444" y="859"/>
                  </a:cubicBezTo>
                  <a:cubicBezTo>
                    <a:pt x="2427" y="842"/>
                    <a:pt x="2415" y="837"/>
                    <a:pt x="2399" y="820"/>
                  </a:cubicBezTo>
                  <a:cubicBezTo>
                    <a:pt x="2382" y="797"/>
                    <a:pt x="2404" y="769"/>
                    <a:pt x="2387" y="741"/>
                  </a:cubicBezTo>
                  <a:cubicBezTo>
                    <a:pt x="2365" y="696"/>
                    <a:pt x="2320" y="696"/>
                    <a:pt x="2275" y="696"/>
                  </a:cubicBezTo>
                  <a:cubicBezTo>
                    <a:pt x="2241" y="696"/>
                    <a:pt x="2230" y="707"/>
                    <a:pt x="2196" y="707"/>
                  </a:cubicBezTo>
                  <a:cubicBezTo>
                    <a:pt x="2129" y="707"/>
                    <a:pt x="2107" y="657"/>
                    <a:pt x="2050" y="618"/>
                  </a:cubicBezTo>
                  <a:cubicBezTo>
                    <a:pt x="1960" y="556"/>
                    <a:pt x="1904" y="528"/>
                    <a:pt x="1814" y="471"/>
                  </a:cubicBezTo>
                  <a:cubicBezTo>
                    <a:pt x="1775" y="449"/>
                    <a:pt x="1764" y="421"/>
                    <a:pt x="1725" y="404"/>
                  </a:cubicBezTo>
                  <a:cubicBezTo>
                    <a:pt x="1685" y="382"/>
                    <a:pt x="1663" y="370"/>
                    <a:pt x="1629" y="337"/>
                  </a:cubicBezTo>
                  <a:cubicBezTo>
                    <a:pt x="1612" y="320"/>
                    <a:pt x="1601" y="297"/>
                    <a:pt x="1578" y="286"/>
                  </a:cubicBezTo>
                  <a:cubicBezTo>
                    <a:pt x="1528" y="252"/>
                    <a:pt x="1488" y="258"/>
                    <a:pt x="1449" y="213"/>
                  </a:cubicBezTo>
                  <a:cubicBezTo>
                    <a:pt x="1444" y="213"/>
                    <a:pt x="1444" y="213"/>
                    <a:pt x="1444" y="213"/>
                  </a:cubicBezTo>
                  <a:cubicBezTo>
                    <a:pt x="1539" y="370"/>
                    <a:pt x="1539" y="370"/>
                    <a:pt x="1539" y="370"/>
                  </a:cubicBezTo>
                  <a:cubicBezTo>
                    <a:pt x="1539" y="382"/>
                    <a:pt x="1539" y="382"/>
                    <a:pt x="1539" y="382"/>
                  </a:cubicBezTo>
                  <a:cubicBezTo>
                    <a:pt x="1466" y="376"/>
                    <a:pt x="1421" y="382"/>
                    <a:pt x="1354" y="359"/>
                  </a:cubicBezTo>
                  <a:cubicBezTo>
                    <a:pt x="1309" y="348"/>
                    <a:pt x="1292" y="325"/>
                    <a:pt x="1247" y="325"/>
                  </a:cubicBezTo>
                  <a:cubicBezTo>
                    <a:pt x="1208" y="325"/>
                    <a:pt x="1196" y="376"/>
                    <a:pt x="1151" y="376"/>
                  </a:cubicBezTo>
                  <a:cubicBezTo>
                    <a:pt x="1135" y="376"/>
                    <a:pt x="1135" y="348"/>
                    <a:pt x="1129" y="337"/>
                  </a:cubicBezTo>
                  <a:cubicBezTo>
                    <a:pt x="1106" y="297"/>
                    <a:pt x="1078" y="292"/>
                    <a:pt x="1045" y="275"/>
                  </a:cubicBezTo>
                  <a:cubicBezTo>
                    <a:pt x="977" y="247"/>
                    <a:pt x="972" y="191"/>
                    <a:pt x="910" y="151"/>
                  </a:cubicBezTo>
                  <a:cubicBezTo>
                    <a:pt x="859" y="123"/>
                    <a:pt x="831" y="106"/>
                    <a:pt x="781" y="78"/>
                  </a:cubicBezTo>
                  <a:cubicBezTo>
                    <a:pt x="719" y="45"/>
                    <a:pt x="685" y="0"/>
                    <a:pt x="618" y="0"/>
                  </a:cubicBezTo>
                  <a:cubicBezTo>
                    <a:pt x="595" y="0"/>
                    <a:pt x="584" y="16"/>
                    <a:pt x="562" y="22"/>
                  </a:cubicBezTo>
                  <a:cubicBezTo>
                    <a:pt x="539" y="33"/>
                    <a:pt x="511" y="28"/>
                    <a:pt x="511" y="56"/>
                  </a:cubicBezTo>
                  <a:cubicBezTo>
                    <a:pt x="511" y="84"/>
                    <a:pt x="545" y="95"/>
                    <a:pt x="545" y="129"/>
                  </a:cubicBezTo>
                  <a:cubicBezTo>
                    <a:pt x="545" y="134"/>
                    <a:pt x="545" y="140"/>
                    <a:pt x="545" y="146"/>
                  </a:cubicBezTo>
                  <a:cubicBezTo>
                    <a:pt x="545" y="191"/>
                    <a:pt x="545" y="191"/>
                    <a:pt x="545" y="191"/>
                  </a:cubicBezTo>
                  <a:cubicBezTo>
                    <a:pt x="545" y="224"/>
                    <a:pt x="545" y="241"/>
                    <a:pt x="556" y="269"/>
                  </a:cubicBezTo>
                  <a:cubicBezTo>
                    <a:pt x="545" y="264"/>
                    <a:pt x="545" y="264"/>
                    <a:pt x="545" y="264"/>
                  </a:cubicBezTo>
                  <a:cubicBezTo>
                    <a:pt x="511" y="241"/>
                    <a:pt x="517" y="202"/>
                    <a:pt x="483" y="179"/>
                  </a:cubicBezTo>
                  <a:cubicBezTo>
                    <a:pt x="483" y="247"/>
                    <a:pt x="483" y="247"/>
                    <a:pt x="483" y="247"/>
                  </a:cubicBezTo>
                  <a:cubicBezTo>
                    <a:pt x="483" y="269"/>
                    <a:pt x="466" y="281"/>
                    <a:pt x="466" y="303"/>
                  </a:cubicBezTo>
                  <a:cubicBezTo>
                    <a:pt x="460" y="320"/>
                    <a:pt x="460" y="337"/>
                    <a:pt x="449" y="348"/>
                  </a:cubicBezTo>
                  <a:cubicBezTo>
                    <a:pt x="432" y="320"/>
                    <a:pt x="432" y="297"/>
                    <a:pt x="432" y="258"/>
                  </a:cubicBezTo>
                  <a:cubicBezTo>
                    <a:pt x="432" y="236"/>
                    <a:pt x="460" y="202"/>
                    <a:pt x="438" y="202"/>
                  </a:cubicBezTo>
                  <a:cubicBezTo>
                    <a:pt x="421" y="202"/>
                    <a:pt x="415" y="213"/>
                    <a:pt x="404" y="219"/>
                  </a:cubicBezTo>
                  <a:lnTo>
                    <a:pt x="404" y="219"/>
                  </a:lnTo>
                  <a:cubicBezTo>
                    <a:pt x="415" y="269"/>
                    <a:pt x="410" y="303"/>
                    <a:pt x="432" y="348"/>
                  </a:cubicBezTo>
                  <a:cubicBezTo>
                    <a:pt x="449" y="382"/>
                    <a:pt x="477" y="393"/>
                    <a:pt x="477" y="427"/>
                  </a:cubicBezTo>
                  <a:cubicBezTo>
                    <a:pt x="477" y="460"/>
                    <a:pt x="438" y="466"/>
                    <a:pt x="415" y="488"/>
                  </a:cubicBezTo>
                  <a:cubicBezTo>
                    <a:pt x="387" y="511"/>
                    <a:pt x="387" y="539"/>
                    <a:pt x="370" y="578"/>
                  </a:cubicBezTo>
                  <a:cubicBezTo>
                    <a:pt x="354" y="618"/>
                    <a:pt x="342" y="640"/>
                    <a:pt x="320" y="679"/>
                  </a:cubicBezTo>
                  <a:cubicBezTo>
                    <a:pt x="303" y="702"/>
                    <a:pt x="286" y="719"/>
                    <a:pt x="286" y="747"/>
                  </a:cubicBezTo>
                  <a:cubicBezTo>
                    <a:pt x="286" y="758"/>
                    <a:pt x="292" y="758"/>
                    <a:pt x="292" y="769"/>
                  </a:cubicBezTo>
                  <a:cubicBezTo>
                    <a:pt x="292" y="775"/>
                    <a:pt x="286" y="780"/>
                    <a:pt x="286" y="786"/>
                  </a:cubicBezTo>
                  <a:cubicBezTo>
                    <a:pt x="286" y="797"/>
                    <a:pt x="286" y="803"/>
                    <a:pt x="286" y="809"/>
                  </a:cubicBezTo>
                  <a:cubicBezTo>
                    <a:pt x="309" y="814"/>
                    <a:pt x="320" y="803"/>
                    <a:pt x="337" y="814"/>
                  </a:cubicBezTo>
                  <a:cubicBezTo>
                    <a:pt x="365" y="831"/>
                    <a:pt x="342" y="865"/>
                    <a:pt x="342" y="904"/>
                  </a:cubicBezTo>
                  <a:cubicBezTo>
                    <a:pt x="348" y="955"/>
                    <a:pt x="449" y="943"/>
                    <a:pt x="449" y="1000"/>
                  </a:cubicBezTo>
                  <a:cubicBezTo>
                    <a:pt x="449" y="1016"/>
                    <a:pt x="427" y="1022"/>
                    <a:pt x="427" y="1039"/>
                  </a:cubicBezTo>
                  <a:cubicBezTo>
                    <a:pt x="427" y="1112"/>
                    <a:pt x="483" y="1140"/>
                    <a:pt x="483" y="1207"/>
                  </a:cubicBezTo>
                  <a:cubicBezTo>
                    <a:pt x="483" y="1235"/>
                    <a:pt x="466" y="1247"/>
                    <a:pt x="460" y="1275"/>
                  </a:cubicBezTo>
                  <a:cubicBezTo>
                    <a:pt x="483" y="1314"/>
                    <a:pt x="511" y="1320"/>
                    <a:pt x="550" y="1353"/>
                  </a:cubicBezTo>
                  <a:cubicBezTo>
                    <a:pt x="578" y="1382"/>
                    <a:pt x="573" y="1438"/>
                    <a:pt x="618" y="1438"/>
                  </a:cubicBezTo>
                  <a:cubicBezTo>
                    <a:pt x="657" y="1438"/>
                    <a:pt x="657" y="1393"/>
                    <a:pt x="696" y="1376"/>
                  </a:cubicBezTo>
                  <a:cubicBezTo>
                    <a:pt x="702" y="1393"/>
                    <a:pt x="708" y="1404"/>
                    <a:pt x="713" y="1427"/>
                  </a:cubicBezTo>
                  <a:cubicBezTo>
                    <a:pt x="719" y="1443"/>
                    <a:pt x="713" y="1466"/>
                    <a:pt x="730" y="1466"/>
                  </a:cubicBezTo>
                  <a:cubicBezTo>
                    <a:pt x="752" y="1466"/>
                    <a:pt x="758" y="1438"/>
                    <a:pt x="764" y="1421"/>
                  </a:cubicBezTo>
                  <a:cubicBezTo>
                    <a:pt x="786" y="1427"/>
                    <a:pt x="797" y="1438"/>
                    <a:pt x="820" y="1438"/>
                  </a:cubicBezTo>
                  <a:cubicBezTo>
                    <a:pt x="820" y="1477"/>
                    <a:pt x="820" y="1477"/>
                    <a:pt x="820" y="1477"/>
                  </a:cubicBezTo>
                  <a:cubicBezTo>
                    <a:pt x="820" y="1511"/>
                    <a:pt x="797" y="1522"/>
                    <a:pt x="797" y="1556"/>
                  </a:cubicBezTo>
                  <a:cubicBezTo>
                    <a:pt x="797" y="1584"/>
                    <a:pt x="820" y="1601"/>
                    <a:pt x="831" y="1629"/>
                  </a:cubicBezTo>
                  <a:cubicBezTo>
                    <a:pt x="842" y="1662"/>
                    <a:pt x="837" y="1690"/>
                    <a:pt x="854" y="1719"/>
                  </a:cubicBezTo>
                  <a:cubicBezTo>
                    <a:pt x="882" y="1707"/>
                    <a:pt x="893" y="1690"/>
                    <a:pt x="916" y="1674"/>
                  </a:cubicBezTo>
                  <a:cubicBezTo>
                    <a:pt x="921" y="1679"/>
                    <a:pt x="927" y="1685"/>
                    <a:pt x="927" y="1696"/>
                  </a:cubicBezTo>
                  <a:cubicBezTo>
                    <a:pt x="927" y="1758"/>
                    <a:pt x="859" y="1764"/>
                    <a:pt x="842" y="1820"/>
                  </a:cubicBezTo>
                  <a:cubicBezTo>
                    <a:pt x="826" y="1876"/>
                    <a:pt x="786" y="1893"/>
                    <a:pt x="741" y="1938"/>
                  </a:cubicBezTo>
                  <a:cubicBezTo>
                    <a:pt x="696" y="1977"/>
                    <a:pt x="646" y="1977"/>
                    <a:pt x="612" y="2033"/>
                  </a:cubicBezTo>
                  <a:cubicBezTo>
                    <a:pt x="595" y="2056"/>
                    <a:pt x="590" y="2072"/>
                    <a:pt x="573" y="2095"/>
                  </a:cubicBezTo>
                  <a:cubicBezTo>
                    <a:pt x="556" y="2117"/>
                    <a:pt x="556" y="2146"/>
                    <a:pt x="528" y="2146"/>
                  </a:cubicBezTo>
                  <a:cubicBezTo>
                    <a:pt x="517" y="2146"/>
                    <a:pt x="511" y="2140"/>
                    <a:pt x="505" y="2140"/>
                  </a:cubicBezTo>
                  <a:cubicBezTo>
                    <a:pt x="466" y="2140"/>
                    <a:pt x="449" y="2168"/>
                    <a:pt x="410" y="2185"/>
                  </a:cubicBezTo>
                  <a:cubicBezTo>
                    <a:pt x="376" y="2202"/>
                    <a:pt x="348" y="2191"/>
                    <a:pt x="314" y="2207"/>
                  </a:cubicBezTo>
                  <a:cubicBezTo>
                    <a:pt x="292" y="2219"/>
                    <a:pt x="281" y="2236"/>
                    <a:pt x="253" y="2236"/>
                  </a:cubicBezTo>
                  <a:cubicBezTo>
                    <a:pt x="241" y="2236"/>
                    <a:pt x="230" y="2230"/>
                    <a:pt x="219" y="2230"/>
                  </a:cubicBezTo>
                  <a:cubicBezTo>
                    <a:pt x="180" y="2230"/>
                    <a:pt x="168" y="2258"/>
                    <a:pt x="135" y="2280"/>
                  </a:cubicBezTo>
                  <a:cubicBezTo>
                    <a:pt x="78" y="2314"/>
                    <a:pt x="39" y="2342"/>
                    <a:pt x="0" y="239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5" name="Freeform 63"/>
            <p:cNvSpPr>
              <a:spLocks noChangeArrowheads="1"/>
            </p:cNvSpPr>
            <p:nvPr/>
          </p:nvSpPr>
          <p:spPr bwMode="auto">
            <a:xfrm>
              <a:off x="16422034" y="5329692"/>
              <a:ext cx="693693" cy="603250"/>
            </a:xfrm>
            <a:custGeom>
              <a:avLst/>
              <a:gdLst>
                <a:gd name="T0" fmla="*/ 562 w 1927"/>
                <a:gd name="T1" fmla="*/ 854 h 1675"/>
                <a:gd name="T2" fmla="*/ 641 w 1927"/>
                <a:gd name="T3" fmla="*/ 837 h 1675"/>
                <a:gd name="T4" fmla="*/ 804 w 1927"/>
                <a:gd name="T5" fmla="*/ 865 h 1675"/>
                <a:gd name="T6" fmla="*/ 933 w 1927"/>
                <a:gd name="T7" fmla="*/ 882 h 1675"/>
                <a:gd name="T8" fmla="*/ 1017 w 1927"/>
                <a:gd name="T9" fmla="*/ 876 h 1675"/>
                <a:gd name="T10" fmla="*/ 1180 w 1927"/>
                <a:gd name="T11" fmla="*/ 1073 h 1675"/>
                <a:gd name="T12" fmla="*/ 1298 w 1927"/>
                <a:gd name="T13" fmla="*/ 1191 h 1675"/>
                <a:gd name="T14" fmla="*/ 1399 w 1927"/>
                <a:gd name="T15" fmla="*/ 1146 h 1675"/>
                <a:gd name="T16" fmla="*/ 1466 w 1927"/>
                <a:gd name="T17" fmla="*/ 1224 h 1675"/>
                <a:gd name="T18" fmla="*/ 1349 w 1927"/>
                <a:gd name="T19" fmla="*/ 1455 h 1675"/>
                <a:gd name="T20" fmla="*/ 1281 w 1927"/>
                <a:gd name="T21" fmla="*/ 1590 h 1675"/>
                <a:gd name="T22" fmla="*/ 1635 w 1927"/>
                <a:gd name="T23" fmla="*/ 1674 h 1675"/>
                <a:gd name="T24" fmla="*/ 1826 w 1927"/>
                <a:gd name="T25" fmla="*/ 1584 h 1675"/>
                <a:gd name="T26" fmla="*/ 1876 w 1927"/>
                <a:gd name="T27" fmla="*/ 1539 h 1675"/>
                <a:gd name="T28" fmla="*/ 1859 w 1927"/>
                <a:gd name="T29" fmla="*/ 1427 h 1675"/>
                <a:gd name="T30" fmla="*/ 1892 w 1927"/>
                <a:gd name="T31" fmla="*/ 1354 h 1675"/>
                <a:gd name="T32" fmla="*/ 1926 w 1927"/>
                <a:gd name="T33" fmla="*/ 1252 h 1675"/>
                <a:gd name="T34" fmla="*/ 1781 w 1927"/>
                <a:gd name="T35" fmla="*/ 1151 h 1675"/>
                <a:gd name="T36" fmla="*/ 1731 w 1927"/>
                <a:gd name="T37" fmla="*/ 1005 h 1675"/>
                <a:gd name="T38" fmla="*/ 1764 w 1927"/>
                <a:gd name="T39" fmla="*/ 825 h 1675"/>
                <a:gd name="T40" fmla="*/ 1714 w 1927"/>
                <a:gd name="T41" fmla="*/ 803 h 1675"/>
                <a:gd name="T42" fmla="*/ 1534 w 1927"/>
                <a:gd name="T43" fmla="*/ 747 h 1675"/>
                <a:gd name="T44" fmla="*/ 1427 w 1927"/>
                <a:gd name="T45" fmla="*/ 753 h 1675"/>
                <a:gd name="T46" fmla="*/ 1270 w 1927"/>
                <a:gd name="T47" fmla="*/ 708 h 1675"/>
                <a:gd name="T48" fmla="*/ 1141 w 1927"/>
                <a:gd name="T49" fmla="*/ 517 h 1675"/>
                <a:gd name="T50" fmla="*/ 1051 w 1927"/>
                <a:gd name="T51" fmla="*/ 337 h 1675"/>
                <a:gd name="T52" fmla="*/ 955 w 1927"/>
                <a:gd name="T53" fmla="*/ 180 h 1675"/>
                <a:gd name="T54" fmla="*/ 888 w 1927"/>
                <a:gd name="T55" fmla="*/ 163 h 1675"/>
                <a:gd name="T56" fmla="*/ 697 w 1927"/>
                <a:gd name="T57" fmla="*/ 196 h 1675"/>
                <a:gd name="T58" fmla="*/ 652 w 1927"/>
                <a:gd name="T59" fmla="*/ 33 h 1675"/>
                <a:gd name="T60" fmla="*/ 663 w 1927"/>
                <a:gd name="T61" fmla="*/ 0 h 1675"/>
                <a:gd name="T62" fmla="*/ 534 w 1927"/>
                <a:gd name="T63" fmla="*/ 0 h 1675"/>
                <a:gd name="T64" fmla="*/ 208 w 1927"/>
                <a:gd name="T65" fmla="*/ 33 h 1675"/>
                <a:gd name="T66" fmla="*/ 28 w 1927"/>
                <a:gd name="T67" fmla="*/ 90 h 1675"/>
                <a:gd name="T68" fmla="*/ 0 w 1927"/>
                <a:gd name="T69" fmla="*/ 90 h 1675"/>
                <a:gd name="T70" fmla="*/ 152 w 1927"/>
                <a:gd name="T71" fmla="*/ 281 h 1675"/>
                <a:gd name="T72" fmla="*/ 253 w 1927"/>
                <a:gd name="T73" fmla="*/ 275 h 1675"/>
                <a:gd name="T74" fmla="*/ 320 w 1927"/>
                <a:gd name="T75" fmla="*/ 342 h 1675"/>
                <a:gd name="T76" fmla="*/ 365 w 1927"/>
                <a:gd name="T77" fmla="*/ 730 h 1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7" h="1675">
                  <a:moveTo>
                    <a:pt x="562" y="854"/>
                  </a:moveTo>
                  <a:lnTo>
                    <a:pt x="562" y="854"/>
                  </a:lnTo>
                  <a:cubicBezTo>
                    <a:pt x="573" y="859"/>
                    <a:pt x="573" y="859"/>
                    <a:pt x="573" y="859"/>
                  </a:cubicBezTo>
                  <a:cubicBezTo>
                    <a:pt x="601" y="859"/>
                    <a:pt x="618" y="848"/>
                    <a:pt x="641" y="837"/>
                  </a:cubicBezTo>
                  <a:cubicBezTo>
                    <a:pt x="663" y="865"/>
                    <a:pt x="685" y="887"/>
                    <a:pt x="725" y="887"/>
                  </a:cubicBezTo>
                  <a:cubicBezTo>
                    <a:pt x="759" y="887"/>
                    <a:pt x="775" y="865"/>
                    <a:pt x="804" y="865"/>
                  </a:cubicBezTo>
                  <a:cubicBezTo>
                    <a:pt x="826" y="865"/>
                    <a:pt x="837" y="887"/>
                    <a:pt x="854" y="887"/>
                  </a:cubicBezTo>
                  <a:cubicBezTo>
                    <a:pt x="888" y="887"/>
                    <a:pt x="905" y="882"/>
                    <a:pt x="933" y="882"/>
                  </a:cubicBezTo>
                  <a:cubicBezTo>
                    <a:pt x="978" y="882"/>
                    <a:pt x="978" y="882"/>
                    <a:pt x="978" y="882"/>
                  </a:cubicBezTo>
                  <a:cubicBezTo>
                    <a:pt x="995" y="882"/>
                    <a:pt x="1000" y="876"/>
                    <a:pt x="1017" y="876"/>
                  </a:cubicBezTo>
                  <a:cubicBezTo>
                    <a:pt x="1056" y="876"/>
                    <a:pt x="1062" y="921"/>
                    <a:pt x="1090" y="955"/>
                  </a:cubicBezTo>
                  <a:cubicBezTo>
                    <a:pt x="1124" y="1000"/>
                    <a:pt x="1152" y="1022"/>
                    <a:pt x="1180" y="1073"/>
                  </a:cubicBezTo>
                  <a:cubicBezTo>
                    <a:pt x="1202" y="1112"/>
                    <a:pt x="1197" y="1151"/>
                    <a:pt x="1231" y="1185"/>
                  </a:cubicBezTo>
                  <a:cubicBezTo>
                    <a:pt x="1247" y="1202"/>
                    <a:pt x="1270" y="1191"/>
                    <a:pt x="1298" y="1191"/>
                  </a:cubicBezTo>
                  <a:cubicBezTo>
                    <a:pt x="1320" y="1191"/>
                    <a:pt x="1337" y="1202"/>
                    <a:pt x="1360" y="1191"/>
                  </a:cubicBezTo>
                  <a:cubicBezTo>
                    <a:pt x="1382" y="1179"/>
                    <a:pt x="1377" y="1151"/>
                    <a:pt x="1399" y="1146"/>
                  </a:cubicBezTo>
                  <a:cubicBezTo>
                    <a:pt x="1421" y="1146"/>
                    <a:pt x="1438" y="1151"/>
                    <a:pt x="1466" y="1146"/>
                  </a:cubicBezTo>
                  <a:cubicBezTo>
                    <a:pt x="1472" y="1179"/>
                    <a:pt x="1466" y="1196"/>
                    <a:pt x="1466" y="1224"/>
                  </a:cubicBezTo>
                  <a:cubicBezTo>
                    <a:pt x="1466" y="1258"/>
                    <a:pt x="1483" y="1281"/>
                    <a:pt x="1483" y="1314"/>
                  </a:cubicBezTo>
                  <a:cubicBezTo>
                    <a:pt x="1483" y="1387"/>
                    <a:pt x="1421" y="1444"/>
                    <a:pt x="1349" y="1455"/>
                  </a:cubicBezTo>
                  <a:cubicBezTo>
                    <a:pt x="1281" y="1460"/>
                    <a:pt x="1276" y="1528"/>
                    <a:pt x="1253" y="1595"/>
                  </a:cubicBezTo>
                  <a:cubicBezTo>
                    <a:pt x="1264" y="1590"/>
                    <a:pt x="1270" y="1590"/>
                    <a:pt x="1281" y="1590"/>
                  </a:cubicBezTo>
                  <a:cubicBezTo>
                    <a:pt x="1472" y="1567"/>
                    <a:pt x="1472" y="1567"/>
                    <a:pt x="1472" y="1567"/>
                  </a:cubicBezTo>
                  <a:cubicBezTo>
                    <a:pt x="1635" y="1674"/>
                    <a:pt x="1635" y="1674"/>
                    <a:pt x="1635" y="1674"/>
                  </a:cubicBezTo>
                  <a:cubicBezTo>
                    <a:pt x="1652" y="1623"/>
                    <a:pt x="1697" y="1601"/>
                    <a:pt x="1747" y="1595"/>
                  </a:cubicBezTo>
                  <a:cubicBezTo>
                    <a:pt x="1781" y="1590"/>
                    <a:pt x="1798" y="1590"/>
                    <a:pt x="1826" y="1584"/>
                  </a:cubicBezTo>
                  <a:cubicBezTo>
                    <a:pt x="1843" y="1584"/>
                    <a:pt x="1859" y="1590"/>
                    <a:pt x="1870" y="1578"/>
                  </a:cubicBezTo>
                  <a:cubicBezTo>
                    <a:pt x="1881" y="1567"/>
                    <a:pt x="1876" y="1550"/>
                    <a:pt x="1876" y="1539"/>
                  </a:cubicBezTo>
                  <a:cubicBezTo>
                    <a:pt x="1876" y="1505"/>
                    <a:pt x="1848" y="1500"/>
                    <a:pt x="1848" y="1466"/>
                  </a:cubicBezTo>
                  <a:cubicBezTo>
                    <a:pt x="1848" y="1449"/>
                    <a:pt x="1859" y="1444"/>
                    <a:pt x="1859" y="1427"/>
                  </a:cubicBezTo>
                  <a:cubicBezTo>
                    <a:pt x="1859" y="1399"/>
                    <a:pt x="1859" y="1399"/>
                    <a:pt x="1859" y="1399"/>
                  </a:cubicBezTo>
                  <a:cubicBezTo>
                    <a:pt x="1859" y="1376"/>
                    <a:pt x="1887" y="1376"/>
                    <a:pt x="1892" y="1354"/>
                  </a:cubicBezTo>
                  <a:cubicBezTo>
                    <a:pt x="1904" y="1331"/>
                    <a:pt x="1881" y="1309"/>
                    <a:pt x="1898" y="1286"/>
                  </a:cubicBezTo>
                  <a:cubicBezTo>
                    <a:pt x="1909" y="1275"/>
                    <a:pt x="1926" y="1269"/>
                    <a:pt x="1926" y="1252"/>
                  </a:cubicBezTo>
                  <a:cubicBezTo>
                    <a:pt x="1926" y="1236"/>
                    <a:pt x="1904" y="1230"/>
                    <a:pt x="1892" y="1219"/>
                  </a:cubicBezTo>
                  <a:cubicBezTo>
                    <a:pt x="1859" y="1179"/>
                    <a:pt x="1826" y="1168"/>
                    <a:pt x="1781" y="1151"/>
                  </a:cubicBezTo>
                  <a:cubicBezTo>
                    <a:pt x="1759" y="1146"/>
                    <a:pt x="1731" y="1146"/>
                    <a:pt x="1731" y="1123"/>
                  </a:cubicBezTo>
                  <a:cubicBezTo>
                    <a:pt x="1731" y="1005"/>
                    <a:pt x="1731" y="1005"/>
                    <a:pt x="1731" y="1005"/>
                  </a:cubicBezTo>
                  <a:cubicBezTo>
                    <a:pt x="1742" y="972"/>
                    <a:pt x="1764" y="960"/>
                    <a:pt x="1787" y="932"/>
                  </a:cubicBezTo>
                  <a:cubicBezTo>
                    <a:pt x="1787" y="893"/>
                    <a:pt x="1775" y="865"/>
                    <a:pt x="1764" y="825"/>
                  </a:cubicBezTo>
                  <a:lnTo>
                    <a:pt x="1764" y="825"/>
                  </a:lnTo>
                  <a:cubicBezTo>
                    <a:pt x="1747" y="814"/>
                    <a:pt x="1731" y="803"/>
                    <a:pt x="1714" y="803"/>
                  </a:cubicBezTo>
                  <a:cubicBezTo>
                    <a:pt x="1697" y="803"/>
                    <a:pt x="1686" y="803"/>
                    <a:pt x="1669" y="803"/>
                  </a:cubicBezTo>
                  <a:cubicBezTo>
                    <a:pt x="1613" y="803"/>
                    <a:pt x="1590" y="747"/>
                    <a:pt x="1534" y="747"/>
                  </a:cubicBezTo>
                  <a:cubicBezTo>
                    <a:pt x="1489" y="747"/>
                    <a:pt x="1489" y="747"/>
                    <a:pt x="1489" y="747"/>
                  </a:cubicBezTo>
                  <a:cubicBezTo>
                    <a:pt x="1427" y="753"/>
                    <a:pt x="1427" y="753"/>
                    <a:pt x="1427" y="753"/>
                  </a:cubicBezTo>
                  <a:cubicBezTo>
                    <a:pt x="1377" y="753"/>
                    <a:pt x="1377" y="753"/>
                    <a:pt x="1377" y="753"/>
                  </a:cubicBezTo>
                  <a:cubicBezTo>
                    <a:pt x="1332" y="753"/>
                    <a:pt x="1309" y="724"/>
                    <a:pt x="1270" y="708"/>
                  </a:cubicBezTo>
                  <a:cubicBezTo>
                    <a:pt x="1219" y="691"/>
                    <a:pt x="1180" y="668"/>
                    <a:pt x="1163" y="623"/>
                  </a:cubicBezTo>
                  <a:cubicBezTo>
                    <a:pt x="1146" y="584"/>
                    <a:pt x="1146" y="556"/>
                    <a:pt x="1141" y="517"/>
                  </a:cubicBezTo>
                  <a:cubicBezTo>
                    <a:pt x="1129" y="460"/>
                    <a:pt x="1124" y="427"/>
                    <a:pt x="1096" y="382"/>
                  </a:cubicBezTo>
                  <a:cubicBezTo>
                    <a:pt x="1084" y="359"/>
                    <a:pt x="1062" y="359"/>
                    <a:pt x="1051" y="337"/>
                  </a:cubicBezTo>
                  <a:cubicBezTo>
                    <a:pt x="1034" y="314"/>
                    <a:pt x="1039" y="298"/>
                    <a:pt x="1028" y="275"/>
                  </a:cubicBezTo>
                  <a:cubicBezTo>
                    <a:pt x="1006" y="236"/>
                    <a:pt x="978" y="219"/>
                    <a:pt x="955" y="180"/>
                  </a:cubicBezTo>
                  <a:lnTo>
                    <a:pt x="955" y="180"/>
                  </a:lnTo>
                  <a:cubicBezTo>
                    <a:pt x="938" y="163"/>
                    <a:pt x="916" y="163"/>
                    <a:pt x="888" y="163"/>
                  </a:cubicBezTo>
                  <a:cubicBezTo>
                    <a:pt x="849" y="163"/>
                    <a:pt x="849" y="163"/>
                    <a:pt x="849" y="163"/>
                  </a:cubicBezTo>
                  <a:cubicBezTo>
                    <a:pt x="792" y="163"/>
                    <a:pt x="759" y="185"/>
                    <a:pt x="697" y="196"/>
                  </a:cubicBezTo>
                  <a:cubicBezTo>
                    <a:pt x="685" y="157"/>
                    <a:pt x="691" y="129"/>
                    <a:pt x="674" y="84"/>
                  </a:cubicBezTo>
                  <a:cubicBezTo>
                    <a:pt x="669" y="67"/>
                    <a:pt x="652" y="56"/>
                    <a:pt x="652" y="33"/>
                  </a:cubicBezTo>
                  <a:cubicBezTo>
                    <a:pt x="652" y="22"/>
                    <a:pt x="657" y="11"/>
                    <a:pt x="663" y="0"/>
                  </a:cubicBezTo>
                  <a:lnTo>
                    <a:pt x="663" y="0"/>
                  </a:lnTo>
                  <a:cubicBezTo>
                    <a:pt x="635" y="0"/>
                    <a:pt x="635" y="0"/>
                    <a:pt x="635" y="0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433" y="11"/>
                    <a:pt x="377" y="33"/>
                    <a:pt x="275" y="33"/>
                  </a:cubicBezTo>
                  <a:cubicBezTo>
                    <a:pt x="208" y="33"/>
                    <a:pt x="208" y="33"/>
                    <a:pt x="208" y="33"/>
                  </a:cubicBezTo>
                  <a:cubicBezTo>
                    <a:pt x="157" y="33"/>
                    <a:pt x="129" y="28"/>
                    <a:pt x="84" y="50"/>
                  </a:cubicBezTo>
                  <a:cubicBezTo>
                    <a:pt x="56" y="56"/>
                    <a:pt x="56" y="90"/>
                    <a:pt x="28" y="90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0" y="90"/>
                  </a:lnTo>
                  <a:cubicBezTo>
                    <a:pt x="17" y="157"/>
                    <a:pt x="28" y="208"/>
                    <a:pt x="84" y="247"/>
                  </a:cubicBezTo>
                  <a:cubicBezTo>
                    <a:pt x="107" y="264"/>
                    <a:pt x="118" y="281"/>
                    <a:pt x="152" y="281"/>
                  </a:cubicBezTo>
                  <a:cubicBezTo>
                    <a:pt x="163" y="281"/>
                    <a:pt x="169" y="275"/>
                    <a:pt x="180" y="275"/>
                  </a:cubicBezTo>
                  <a:cubicBezTo>
                    <a:pt x="208" y="275"/>
                    <a:pt x="225" y="275"/>
                    <a:pt x="253" y="275"/>
                  </a:cubicBezTo>
                  <a:cubicBezTo>
                    <a:pt x="264" y="275"/>
                    <a:pt x="270" y="286"/>
                    <a:pt x="281" y="292"/>
                  </a:cubicBezTo>
                  <a:cubicBezTo>
                    <a:pt x="298" y="309"/>
                    <a:pt x="320" y="320"/>
                    <a:pt x="320" y="342"/>
                  </a:cubicBezTo>
                  <a:cubicBezTo>
                    <a:pt x="320" y="415"/>
                    <a:pt x="287" y="455"/>
                    <a:pt x="287" y="528"/>
                  </a:cubicBezTo>
                  <a:cubicBezTo>
                    <a:pt x="287" y="612"/>
                    <a:pt x="292" y="685"/>
                    <a:pt x="365" y="730"/>
                  </a:cubicBezTo>
                  <a:cubicBezTo>
                    <a:pt x="444" y="775"/>
                    <a:pt x="534" y="769"/>
                    <a:pt x="562" y="85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6" name="Freeform 64"/>
            <p:cNvSpPr>
              <a:spLocks noChangeArrowheads="1"/>
            </p:cNvSpPr>
            <p:nvPr/>
          </p:nvSpPr>
          <p:spPr bwMode="auto">
            <a:xfrm>
              <a:off x="16766500" y="5264604"/>
              <a:ext cx="938151" cy="369888"/>
            </a:xfrm>
            <a:custGeom>
              <a:avLst/>
              <a:gdLst>
                <a:gd name="T0" fmla="*/ 0 w 2607"/>
                <a:gd name="T1" fmla="*/ 360 h 1029"/>
                <a:gd name="T2" fmla="*/ 96 w 2607"/>
                <a:gd name="T3" fmla="*/ 314 h 1029"/>
                <a:gd name="T4" fmla="*/ 264 w 2607"/>
                <a:gd name="T5" fmla="*/ 371 h 1029"/>
                <a:gd name="T6" fmla="*/ 337 w 2607"/>
                <a:gd name="T7" fmla="*/ 354 h 1029"/>
                <a:gd name="T8" fmla="*/ 433 w 2607"/>
                <a:gd name="T9" fmla="*/ 343 h 1029"/>
                <a:gd name="T10" fmla="*/ 427 w 2607"/>
                <a:gd name="T11" fmla="*/ 258 h 1029"/>
                <a:gd name="T12" fmla="*/ 495 w 2607"/>
                <a:gd name="T13" fmla="*/ 180 h 1029"/>
                <a:gd name="T14" fmla="*/ 680 w 2607"/>
                <a:gd name="T15" fmla="*/ 152 h 1029"/>
                <a:gd name="T16" fmla="*/ 994 w 2607"/>
                <a:gd name="T17" fmla="*/ 152 h 1029"/>
                <a:gd name="T18" fmla="*/ 1173 w 2607"/>
                <a:gd name="T19" fmla="*/ 168 h 1029"/>
                <a:gd name="T20" fmla="*/ 1291 w 2607"/>
                <a:gd name="T21" fmla="*/ 67 h 1029"/>
                <a:gd name="T22" fmla="*/ 1274 w 2607"/>
                <a:gd name="T23" fmla="*/ 39 h 1029"/>
                <a:gd name="T24" fmla="*/ 1494 w 2607"/>
                <a:gd name="T25" fmla="*/ 56 h 1029"/>
                <a:gd name="T26" fmla="*/ 1651 w 2607"/>
                <a:gd name="T27" fmla="*/ 135 h 1029"/>
                <a:gd name="T28" fmla="*/ 1600 w 2607"/>
                <a:gd name="T29" fmla="*/ 157 h 1029"/>
                <a:gd name="T30" fmla="*/ 1561 w 2607"/>
                <a:gd name="T31" fmla="*/ 180 h 1029"/>
                <a:gd name="T32" fmla="*/ 1752 w 2607"/>
                <a:gd name="T33" fmla="*/ 410 h 1029"/>
                <a:gd name="T34" fmla="*/ 1960 w 2607"/>
                <a:gd name="T35" fmla="*/ 612 h 1029"/>
                <a:gd name="T36" fmla="*/ 2095 w 2607"/>
                <a:gd name="T37" fmla="*/ 635 h 1029"/>
                <a:gd name="T38" fmla="*/ 2359 w 2607"/>
                <a:gd name="T39" fmla="*/ 702 h 1029"/>
                <a:gd name="T40" fmla="*/ 2482 w 2607"/>
                <a:gd name="T41" fmla="*/ 708 h 1029"/>
                <a:gd name="T42" fmla="*/ 2606 w 2607"/>
                <a:gd name="T43" fmla="*/ 770 h 1029"/>
                <a:gd name="T44" fmla="*/ 2381 w 2607"/>
                <a:gd name="T45" fmla="*/ 848 h 1029"/>
                <a:gd name="T46" fmla="*/ 2196 w 2607"/>
                <a:gd name="T47" fmla="*/ 972 h 1029"/>
                <a:gd name="T48" fmla="*/ 2089 w 2607"/>
                <a:gd name="T49" fmla="*/ 1022 h 1029"/>
                <a:gd name="T50" fmla="*/ 1842 w 2607"/>
                <a:gd name="T51" fmla="*/ 1022 h 1029"/>
                <a:gd name="T52" fmla="*/ 1769 w 2607"/>
                <a:gd name="T53" fmla="*/ 1028 h 1029"/>
                <a:gd name="T54" fmla="*/ 1623 w 2607"/>
                <a:gd name="T55" fmla="*/ 938 h 1029"/>
                <a:gd name="T56" fmla="*/ 1437 w 2607"/>
                <a:gd name="T57" fmla="*/ 1028 h 1029"/>
                <a:gd name="T58" fmla="*/ 1145 w 2607"/>
                <a:gd name="T59" fmla="*/ 933 h 1029"/>
                <a:gd name="T60" fmla="*/ 1005 w 2607"/>
                <a:gd name="T61" fmla="*/ 927 h 1029"/>
                <a:gd name="T62" fmla="*/ 809 w 2607"/>
                <a:gd name="T63" fmla="*/ 1005 h 1029"/>
                <a:gd name="T64" fmla="*/ 714 w 2607"/>
                <a:gd name="T65" fmla="*/ 983 h 1029"/>
                <a:gd name="T66" fmla="*/ 534 w 2607"/>
                <a:gd name="T67" fmla="*/ 927 h 1029"/>
                <a:gd name="T68" fmla="*/ 422 w 2607"/>
                <a:gd name="T69" fmla="*/ 933 h 1029"/>
                <a:gd name="T70" fmla="*/ 208 w 2607"/>
                <a:gd name="T71" fmla="*/ 803 h 1029"/>
                <a:gd name="T72" fmla="*/ 141 w 2607"/>
                <a:gd name="T73" fmla="*/ 562 h 1029"/>
                <a:gd name="T74" fmla="*/ 73 w 2607"/>
                <a:gd name="T75" fmla="*/ 455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07" h="1029">
                  <a:moveTo>
                    <a:pt x="0" y="360"/>
                  </a:moveTo>
                  <a:lnTo>
                    <a:pt x="0" y="360"/>
                  </a:lnTo>
                  <a:cubicBezTo>
                    <a:pt x="40" y="348"/>
                    <a:pt x="56" y="331"/>
                    <a:pt x="96" y="314"/>
                  </a:cubicBezTo>
                  <a:lnTo>
                    <a:pt x="96" y="314"/>
                  </a:lnTo>
                  <a:cubicBezTo>
                    <a:pt x="113" y="360"/>
                    <a:pt x="152" y="388"/>
                    <a:pt x="197" y="388"/>
                  </a:cubicBezTo>
                  <a:cubicBezTo>
                    <a:pt x="219" y="388"/>
                    <a:pt x="236" y="371"/>
                    <a:pt x="264" y="371"/>
                  </a:cubicBezTo>
                  <a:cubicBezTo>
                    <a:pt x="315" y="371"/>
                    <a:pt x="315" y="371"/>
                    <a:pt x="315" y="371"/>
                  </a:cubicBezTo>
                  <a:cubicBezTo>
                    <a:pt x="326" y="371"/>
                    <a:pt x="326" y="360"/>
                    <a:pt x="337" y="354"/>
                  </a:cubicBezTo>
                  <a:cubicBezTo>
                    <a:pt x="354" y="343"/>
                    <a:pt x="365" y="343"/>
                    <a:pt x="388" y="343"/>
                  </a:cubicBezTo>
                  <a:cubicBezTo>
                    <a:pt x="433" y="343"/>
                    <a:pt x="433" y="343"/>
                    <a:pt x="433" y="343"/>
                  </a:cubicBezTo>
                  <a:cubicBezTo>
                    <a:pt x="438" y="343"/>
                    <a:pt x="438" y="343"/>
                    <a:pt x="438" y="343"/>
                  </a:cubicBezTo>
                  <a:cubicBezTo>
                    <a:pt x="433" y="309"/>
                    <a:pt x="427" y="292"/>
                    <a:pt x="427" y="258"/>
                  </a:cubicBezTo>
                  <a:cubicBezTo>
                    <a:pt x="427" y="247"/>
                    <a:pt x="444" y="241"/>
                    <a:pt x="455" y="230"/>
                  </a:cubicBezTo>
                  <a:cubicBezTo>
                    <a:pt x="472" y="213"/>
                    <a:pt x="483" y="202"/>
                    <a:pt x="495" y="180"/>
                  </a:cubicBezTo>
                  <a:lnTo>
                    <a:pt x="495" y="180"/>
                  </a:lnTo>
                  <a:cubicBezTo>
                    <a:pt x="568" y="163"/>
                    <a:pt x="607" y="152"/>
                    <a:pt x="680" y="152"/>
                  </a:cubicBezTo>
                  <a:cubicBezTo>
                    <a:pt x="731" y="152"/>
                    <a:pt x="759" y="168"/>
                    <a:pt x="815" y="174"/>
                  </a:cubicBezTo>
                  <a:cubicBezTo>
                    <a:pt x="994" y="152"/>
                    <a:pt x="994" y="152"/>
                    <a:pt x="994" y="152"/>
                  </a:cubicBezTo>
                  <a:cubicBezTo>
                    <a:pt x="1033" y="152"/>
                    <a:pt x="1033" y="152"/>
                    <a:pt x="1033" y="152"/>
                  </a:cubicBezTo>
                  <a:cubicBezTo>
                    <a:pt x="1089" y="152"/>
                    <a:pt x="1117" y="168"/>
                    <a:pt x="1173" y="168"/>
                  </a:cubicBezTo>
                  <a:cubicBezTo>
                    <a:pt x="1196" y="168"/>
                    <a:pt x="1213" y="174"/>
                    <a:pt x="1235" y="174"/>
                  </a:cubicBezTo>
                  <a:cubicBezTo>
                    <a:pt x="1280" y="174"/>
                    <a:pt x="1291" y="112"/>
                    <a:pt x="1291" y="67"/>
                  </a:cubicBezTo>
                  <a:cubicBezTo>
                    <a:pt x="1291" y="51"/>
                    <a:pt x="1286" y="51"/>
                    <a:pt x="1274" y="39"/>
                  </a:cubicBezTo>
                  <a:lnTo>
                    <a:pt x="1274" y="39"/>
                  </a:lnTo>
                  <a:cubicBezTo>
                    <a:pt x="1291" y="17"/>
                    <a:pt x="1303" y="0"/>
                    <a:pt x="1331" y="0"/>
                  </a:cubicBezTo>
                  <a:cubicBezTo>
                    <a:pt x="1398" y="0"/>
                    <a:pt x="1432" y="28"/>
                    <a:pt x="1494" y="56"/>
                  </a:cubicBezTo>
                  <a:cubicBezTo>
                    <a:pt x="1527" y="73"/>
                    <a:pt x="1550" y="90"/>
                    <a:pt x="1584" y="107"/>
                  </a:cubicBezTo>
                  <a:cubicBezTo>
                    <a:pt x="1612" y="118"/>
                    <a:pt x="1651" y="107"/>
                    <a:pt x="1651" y="135"/>
                  </a:cubicBezTo>
                  <a:cubicBezTo>
                    <a:pt x="1651" y="152"/>
                    <a:pt x="1634" y="168"/>
                    <a:pt x="1617" y="168"/>
                  </a:cubicBezTo>
                  <a:cubicBezTo>
                    <a:pt x="1612" y="168"/>
                    <a:pt x="1606" y="157"/>
                    <a:pt x="1600" y="157"/>
                  </a:cubicBezTo>
                  <a:cubicBezTo>
                    <a:pt x="1561" y="157"/>
                    <a:pt x="1561" y="157"/>
                    <a:pt x="1561" y="157"/>
                  </a:cubicBezTo>
                  <a:cubicBezTo>
                    <a:pt x="1561" y="168"/>
                    <a:pt x="1561" y="174"/>
                    <a:pt x="1561" y="180"/>
                  </a:cubicBezTo>
                  <a:cubicBezTo>
                    <a:pt x="1561" y="236"/>
                    <a:pt x="1595" y="253"/>
                    <a:pt x="1628" y="298"/>
                  </a:cubicBezTo>
                  <a:cubicBezTo>
                    <a:pt x="1662" y="354"/>
                    <a:pt x="1707" y="365"/>
                    <a:pt x="1752" y="410"/>
                  </a:cubicBezTo>
                  <a:cubicBezTo>
                    <a:pt x="1791" y="455"/>
                    <a:pt x="1825" y="466"/>
                    <a:pt x="1870" y="511"/>
                  </a:cubicBezTo>
                  <a:cubicBezTo>
                    <a:pt x="1909" y="550"/>
                    <a:pt x="1909" y="612"/>
                    <a:pt x="1960" y="612"/>
                  </a:cubicBezTo>
                  <a:cubicBezTo>
                    <a:pt x="1977" y="612"/>
                    <a:pt x="1982" y="595"/>
                    <a:pt x="1999" y="595"/>
                  </a:cubicBezTo>
                  <a:cubicBezTo>
                    <a:pt x="2039" y="595"/>
                    <a:pt x="2055" y="623"/>
                    <a:pt x="2095" y="635"/>
                  </a:cubicBezTo>
                  <a:cubicBezTo>
                    <a:pt x="2168" y="657"/>
                    <a:pt x="2213" y="663"/>
                    <a:pt x="2286" y="680"/>
                  </a:cubicBezTo>
                  <a:cubicBezTo>
                    <a:pt x="2308" y="697"/>
                    <a:pt x="2331" y="702"/>
                    <a:pt x="2359" y="702"/>
                  </a:cubicBezTo>
                  <a:cubicBezTo>
                    <a:pt x="2437" y="702"/>
                    <a:pt x="2437" y="702"/>
                    <a:pt x="2437" y="702"/>
                  </a:cubicBezTo>
                  <a:cubicBezTo>
                    <a:pt x="2482" y="708"/>
                    <a:pt x="2482" y="708"/>
                    <a:pt x="2482" y="708"/>
                  </a:cubicBezTo>
                  <a:cubicBezTo>
                    <a:pt x="2527" y="708"/>
                    <a:pt x="2527" y="708"/>
                    <a:pt x="2527" y="708"/>
                  </a:cubicBezTo>
                  <a:cubicBezTo>
                    <a:pt x="2567" y="708"/>
                    <a:pt x="2583" y="736"/>
                    <a:pt x="2606" y="770"/>
                  </a:cubicBezTo>
                  <a:lnTo>
                    <a:pt x="2606" y="770"/>
                  </a:lnTo>
                  <a:cubicBezTo>
                    <a:pt x="2533" y="820"/>
                    <a:pt x="2465" y="815"/>
                    <a:pt x="2381" y="848"/>
                  </a:cubicBezTo>
                  <a:cubicBezTo>
                    <a:pt x="2359" y="860"/>
                    <a:pt x="2353" y="876"/>
                    <a:pt x="2331" y="888"/>
                  </a:cubicBezTo>
                  <a:cubicBezTo>
                    <a:pt x="2280" y="921"/>
                    <a:pt x="2246" y="933"/>
                    <a:pt x="2196" y="972"/>
                  </a:cubicBezTo>
                  <a:cubicBezTo>
                    <a:pt x="2179" y="983"/>
                    <a:pt x="2156" y="977"/>
                    <a:pt x="2140" y="983"/>
                  </a:cubicBezTo>
                  <a:cubicBezTo>
                    <a:pt x="2117" y="994"/>
                    <a:pt x="2112" y="1011"/>
                    <a:pt x="2089" y="1022"/>
                  </a:cubicBezTo>
                  <a:lnTo>
                    <a:pt x="2089" y="1022"/>
                  </a:lnTo>
                  <a:cubicBezTo>
                    <a:pt x="1994" y="1022"/>
                    <a:pt x="1937" y="1022"/>
                    <a:pt x="1842" y="1022"/>
                  </a:cubicBezTo>
                  <a:cubicBezTo>
                    <a:pt x="1831" y="1022"/>
                    <a:pt x="1819" y="1028"/>
                    <a:pt x="1808" y="1028"/>
                  </a:cubicBezTo>
                  <a:cubicBezTo>
                    <a:pt x="1769" y="1028"/>
                    <a:pt x="1769" y="1028"/>
                    <a:pt x="1769" y="1028"/>
                  </a:cubicBezTo>
                  <a:cubicBezTo>
                    <a:pt x="1724" y="1028"/>
                    <a:pt x="1696" y="1005"/>
                    <a:pt x="1668" y="972"/>
                  </a:cubicBezTo>
                  <a:cubicBezTo>
                    <a:pt x="1651" y="955"/>
                    <a:pt x="1645" y="938"/>
                    <a:pt x="1623" y="938"/>
                  </a:cubicBezTo>
                  <a:cubicBezTo>
                    <a:pt x="1595" y="938"/>
                    <a:pt x="1589" y="961"/>
                    <a:pt x="1567" y="972"/>
                  </a:cubicBezTo>
                  <a:cubicBezTo>
                    <a:pt x="1522" y="1000"/>
                    <a:pt x="1494" y="1028"/>
                    <a:pt x="1437" y="1028"/>
                  </a:cubicBezTo>
                  <a:cubicBezTo>
                    <a:pt x="1370" y="1028"/>
                    <a:pt x="1342" y="983"/>
                    <a:pt x="1280" y="944"/>
                  </a:cubicBezTo>
                  <a:cubicBezTo>
                    <a:pt x="1235" y="916"/>
                    <a:pt x="1196" y="933"/>
                    <a:pt x="1145" y="933"/>
                  </a:cubicBezTo>
                  <a:cubicBezTo>
                    <a:pt x="1106" y="933"/>
                    <a:pt x="1100" y="972"/>
                    <a:pt x="1072" y="1000"/>
                  </a:cubicBezTo>
                  <a:cubicBezTo>
                    <a:pt x="1050" y="966"/>
                    <a:pt x="1033" y="949"/>
                    <a:pt x="1005" y="927"/>
                  </a:cubicBezTo>
                  <a:cubicBezTo>
                    <a:pt x="809" y="1005"/>
                    <a:pt x="809" y="1005"/>
                    <a:pt x="809" y="1005"/>
                  </a:cubicBezTo>
                  <a:lnTo>
                    <a:pt x="809" y="1005"/>
                  </a:lnTo>
                  <a:cubicBezTo>
                    <a:pt x="792" y="994"/>
                    <a:pt x="776" y="983"/>
                    <a:pt x="759" y="983"/>
                  </a:cubicBezTo>
                  <a:cubicBezTo>
                    <a:pt x="742" y="983"/>
                    <a:pt x="731" y="983"/>
                    <a:pt x="714" y="983"/>
                  </a:cubicBezTo>
                  <a:cubicBezTo>
                    <a:pt x="658" y="983"/>
                    <a:pt x="635" y="927"/>
                    <a:pt x="579" y="927"/>
                  </a:cubicBezTo>
                  <a:cubicBezTo>
                    <a:pt x="534" y="927"/>
                    <a:pt x="534" y="927"/>
                    <a:pt x="534" y="927"/>
                  </a:cubicBezTo>
                  <a:cubicBezTo>
                    <a:pt x="472" y="933"/>
                    <a:pt x="472" y="933"/>
                    <a:pt x="472" y="933"/>
                  </a:cubicBezTo>
                  <a:cubicBezTo>
                    <a:pt x="422" y="933"/>
                    <a:pt x="422" y="933"/>
                    <a:pt x="422" y="933"/>
                  </a:cubicBezTo>
                  <a:cubicBezTo>
                    <a:pt x="377" y="933"/>
                    <a:pt x="354" y="904"/>
                    <a:pt x="315" y="888"/>
                  </a:cubicBezTo>
                  <a:cubicBezTo>
                    <a:pt x="264" y="871"/>
                    <a:pt x="225" y="848"/>
                    <a:pt x="208" y="803"/>
                  </a:cubicBezTo>
                  <a:cubicBezTo>
                    <a:pt x="191" y="764"/>
                    <a:pt x="191" y="736"/>
                    <a:pt x="186" y="697"/>
                  </a:cubicBezTo>
                  <a:cubicBezTo>
                    <a:pt x="174" y="640"/>
                    <a:pt x="169" y="607"/>
                    <a:pt x="141" y="562"/>
                  </a:cubicBezTo>
                  <a:cubicBezTo>
                    <a:pt x="129" y="539"/>
                    <a:pt x="107" y="539"/>
                    <a:pt x="96" y="517"/>
                  </a:cubicBezTo>
                  <a:cubicBezTo>
                    <a:pt x="79" y="494"/>
                    <a:pt x="84" y="478"/>
                    <a:pt x="73" y="455"/>
                  </a:cubicBezTo>
                  <a:cubicBezTo>
                    <a:pt x="51" y="416"/>
                    <a:pt x="23" y="399"/>
                    <a:pt x="0" y="36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7" name="Freeform 65"/>
            <p:cNvSpPr>
              <a:spLocks noChangeArrowheads="1"/>
            </p:cNvSpPr>
            <p:nvPr/>
          </p:nvSpPr>
          <p:spPr bwMode="auto">
            <a:xfrm>
              <a:off x="16796660" y="5309054"/>
              <a:ext cx="147628" cy="95250"/>
            </a:xfrm>
            <a:custGeom>
              <a:avLst/>
              <a:gdLst>
                <a:gd name="T0" fmla="*/ 12 w 412"/>
                <a:gd name="T1" fmla="*/ 190 h 265"/>
                <a:gd name="T2" fmla="*/ 12 w 412"/>
                <a:gd name="T3" fmla="*/ 190 h 265"/>
                <a:gd name="T4" fmla="*/ 0 w 412"/>
                <a:gd name="T5" fmla="*/ 162 h 265"/>
                <a:gd name="T6" fmla="*/ 113 w 412"/>
                <a:gd name="T7" fmla="*/ 146 h 265"/>
                <a:gd name="T8" fmla="*/ 135 w 412"/>
                <a:gd name="T9" fmla="*/ 28 h 265"/>
                <a:gd name="T10" fmla="*/ 237 w 412"/>
                <a:gd name="T11" fmla="*/ 0 h 265"/>
                <a:gd name="T12" fmla="*/ 298 w 412"/>
                <a:gd name="T13" fmla="*/ 28 h 265"/>
                <a:gd name="T14" fmla="*/ 411 w 412"/>
                <a:gd name="T15" fmla="*/ 56 h 265"/>
                <a:gd name="T16" fmla="*/ 411 w 412"/>
                <a:gd name="T17" fmla="*/ 56 h 265"/>
                <a:gd name="T18" fmla="*/ 371 w 412"/>
                <a:gd name="T19" fmla="*/ 106 h 265"/>
                <a:gd name="T20" fmla="*/ 343 w 412"/>
                <a:gd name="T21" fmla="*/ 134 h 265"/>
                <a:gd name="T22" fmla="*/ 354 w 412"/>
                <a:gd name="T23" fmla="*/ 219 h 265"/>
                <a:gd name="T24" fmla="*/ 349 w 412"/>
                <a:gd name="T25" fmla="*/ 219 h 265"/>
                <a:gd name="T26" fmla="*/ 304 w 412"/>
                <a:gd name="T27" fmla="*/ 219 h 265"/>
                <a:gd name="T28" fmla="*/ 253 w 412"/>
                <a:gd name="T29" fmla="*/ 230 h 265"/>
                <a:gd name="T30" fmla="*/ 231 w 412"/>
                <a:gd name="T31" fmla="*/ 247 h 265"/>
                <a:gd name="T32" fmla="*/ 180 w 412"/>
                <a:gd name="T33" fmla="*/ 247 h 265"/>
                <a:gd name="T34" fmla="*/ 113 w 412"/>
                <a:gd name="T35" fmla="*/ 264 h 265"/>
                <a:gd name="T36" fmla="*/ 12 w 412"/>
                <a:gd name="T37" fmla="*/ 19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2" h="265">
                  <a:moveTo>
                    <a:pt x="12" y="190"/>
                  </a:moveTo>
                  <a:lnTo>
                    <a:pt x="12" y="190"/>
                  </a:lnTo>
                  <a:cubicBezTo>
                    <a:pt x="6" y="185"/>
                    <a:pt x="0" y="174"/>
                    <a:pt x="0" y="162"/>
                  </a:cubicBezTo>
                  <a:cubicBezTo>
                    <a:pt x="40" y="151"/>
                    <a:pt x="79" y="174"/>
                    <a:pt x="113" y="146"/>
                  </a:cubicBezTo>
                  <a:cubicBezTo>
                    <a:pt x="147" y="112"/>
                    <a:pt x="130" y="73"/>
                    <a:pt x="135" y="28"/>
                  </a:cubicBezTo>
                  <a:cubicBezTo>
                    <a:pt x="175" y="28"/>
                    <a:pt x="197" y="0"/>
                    <a:pt x="237" y="0"/>
                  </a:cubicBezTo>
                  <a:cubicBezTo>
                    <a:pt x="265" y="0"/>
                    <a:pt x="276" y="16"/>
                    <a:pt x="298" y="28"/>
                  </a:cubicBezTo>
                  <a:cubicBezTo>
                    <a:pt x="343" y="44"/>
                    <a:pt x="371" y="39"/>
                    <a:pt x="411" y="56"/>
                  </a:cubicBezTo>
                  <a:lnTo>
                    <a:pt x="411" y="56"/>
                  </a:lnTo>
                  <a:cubicBezTo>
                    <a:pt x="399" y="78"/>
                    <a:pt x="388" y="89"/>
                    <a:pt x="371" y="106"/>
                  </a:cubicBezTo>
                  <a:cubicBezTo>
                    <a:pt x="360" y="117"/>
                    <a:pt x="343" y="123"/>
                    <a:pt x="343" y="134"/>
                  </a:cubicBezTo>
                  <a:cubicBezTo>
                    <a:pt x="343" y="168"/>
                    <a:pt x="349" y="185"/>
                    <a:pt x="354" y="219"/>
                  </a:cubicBezTo>
                  <a:cubicBezTo>
                    <a:pt x="349" y="219"/>
                    <a:pt x="349" y="219"/>
                    <a:pt x="349" y="219"/>
                  </a:cubicBezTo>
                  <a:cubicBezTo>
                    <a:pt x="304" y="219"/>
                    <a:pt x="304" y="219"/>
                    <a:pt x="304" y="219"/>
                  </a:cubicBezTo>
                  <a:cubicBezTo>
                    <a:pt x="281" y="219"/>
                    <a:pt x="270" y="219"/>
                    <a:pt x="253" y="230"/>
                  </a:cubicBezTo>
                  <a:cubicBezTo>
                    <a:pt x="242" y="236"/>
                    <a:pt x="242" y="247"/>
                    <a:pt x="231" y="247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52" y="247"/>
                    <a:pt x="135" y="264"/>
                    <a:pt x="113" y="264"/>
                  </a:cubicBezTo>
                  <a:cubicBezTo>
                    <a:pt x="68" y="264"/>
                    <a:pt x="29" y="236"/>
                    <a:pt x="12" y="19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8" name="Freeform 66"/>
            <p:cNvSpPr>
              <a:spLocks noChangeArrowheads="1"/>
            </p:cNvSpPr>
            <p:nvPr/>
          </p:nvSpPr>
          <p:spPr bwMode="auto">
            <a:xfrm>
              <a:off x="16656970" y="5275717"/>
              <a:ext cx="574638" cy="125412"/>
            </a:xfrm>
            <a:custGeom>
              <a:avLst/>
              <a:gdLst>
                <a:gd name="T0" fmla="*/ 399 w 1595"/>
                <a:gd name="T1" fmla="*/ 286 h 349"/>
                <a:gd name="T2" fmla="*/ 399 w 1595"/>
                <a:gd name="T3" fmla="*/ 286 h 349"/>
                <a:gd name="T4" fmla="*/ 387 w 1595"/>
                <a:gd name="T5" fmla="*/ 258 h 349"/>
                <a:gd name="T6" fmla="*/ 500 w 1595"/>
                <a:gd name="T7" fmla="*/ 242 h 349"/>
                <a:gd name="T8" fmla="*/ 522 w 1595"/>
                <a:gd name="T9" fmla="*/ 124 h 349"/>
                <a:gd name="T10" fmla="*/ 624 w 1595"/>
                <a:gd name="T11" fmla="*/ 96 h 349"/>
                <a:gd name="T12" fmla="*/ 685 w 1595"/>
                <a:gd name="T13" fmla="*/ 124 h 349"/>
                <a:gd name="T14" fmla="*/ 798 w 1595"/>
                <a:gd name="T15" fmla="*/ 152 h 349"/>
                <a:gd name="T16" fmla="*/ 798 w 1595"/>
                <a:gd name="T17" fmla="*/ 152 h 349"/>
                <a:gd name="T18" fmla="*/ 983 w 1595"/>
                <a:gd name="T19" fmla="*/ 124 h 349"/>
                <a:gd name="T20" fmla="*/ 1118 w 1595"/>
                <a:gd name="T21" fmla="*/ 146 h 349"/>
                <a:gd name="T22" fmla="*/ 1297 w 1595"/>
                <a:gd name="T23" fmla="*/ 124 h 349"/>
                <a:gd name="T24" fmla="*/ 1336 w 1595"/>
                <a:gd name="T25" fmla="*/ 124 h 349"/>
                <a:gd name="T26" fmla="*/ 1476 w 1595"/>
                <a:gd name="T27" fmla="*/ 140 h 349"/>
                <a:gd name="T28" fmla="*/ 1538 w 1595"/>
                <a:gd name="T29" fmla="*/ 146 h 349"/>
                <a:gd name="T30" fmla="*/ 1594 w 1595"/>
                <a:gd name="T31" fmla="*/ 39 h 349"/>
                <a:gd name="T32" fmla="*/ 1577 w 1595"/>
                <a:gd name="T33" fmla="*/ 11 h 349"/>
                <a:gd name="T34" fmla="*/ 1577 w 1595"/>
                <a:gd name="T35" fmla="*/ 11 h 349"/>
                <a:gd name="T36" fmla="*/ 1527 w 1595"/>
                <a:gd name="T37" fmla="*/ 51 h 349"/>
                <a:gd name="T38" fmla="*/ 1409 w 1595"/>
                <a:gd name="T39" fmla="*/ 11 h 349"/>
                <a:gd name="T40" fmla="*/ 1252 w 1595"/>
                <a:gd name="T41" fmla="*/ 17 h 349"/>
                <a:gd name="T42" fmla="*/ 1135 w 1595"/>
                <a:gd name="T43" fmla="*/ 0 h 349"/>
                <a:gd name="T44" fmla="*/ 893 w 1595"/>
                <a:gd name="T45" fmla="*/ 39 h 349"/>
                <a:gd name="T46" fmla="*/ 820 w 1595"/>
                <a:gd name="T47" fmla="*/ 17 h 349"/>
                <a:gd name="T48" fmla="*/ 668 w 1595"/>
                <a:gd name="T49" fmla="*/ 56 h 349"/>
                <a:gd name="T50" fmla="*/ 652 w 1595"/>
                <a:gd name="T51" fmla="*/ 51 h 349"/>
                <a:gd name="T52" fmla="*/ 562 w 1595"/>
                <a:gd name="T53" fmla="*/ 39 h 349"/>
                <a:gd name="T54" fmla="*/ 438 w 1595"/>
                <a:gd name="T55" fmla="*/ 90 h 349"/>
                <a:gd name="T56" fmla="*/ 197 w 1595"/>
                <a:gd name="T57" fmla="*/ 140 h 349"/>
                <a:gd name="T58" fmla="*/ 152 w 1595"/>
                <a:gd name="T59" fmla="*/ 140 h 349"/>
                <a:gd name="T60" fmla="*/ 11 w 1595"/>
                <a:gd name="T61" fmla="*/ 152 h 349"/>
                <a:gd name="T62" fmla="*/ 11 w 1595"/>
                <a:gd name="T63" fmla="*/ 152 h 349"/>
                <a:gd name="T64" fmla="*/ 0 w 1595"/>
                <a:gd name="T65" fmla="*/ 185 h 349"/>
                <a:gd name="T66" fmla="*/ 22 w 1595"/>
                <a:gd name="T67" fmla="*/ 236 h 349"/>
                <a:gd name="T68" fmla="*/ 45 w 1595"/>
                <a:gd name="T69" fmla="*/ 348 h 349"/>
                <a:gd name="T70" fmla="*/ 197 w 1595"/>
                <a:gd name="T71" fmla="*/ 315 h 349"/>
                <a:gd name="T72" fmla="*/ 236 w 1595"/>
                <a:gd name="T73" fmla="*/ 315 h 349"/>
                <a:gd name="T74" fmla="*/ 303 w 1595"/>
                <a:gd name="T75" fmla="*/ 332 h 349"/>
                <a:gd name="T76" fmla="*/ 303 w 1595"/>
                <a:gd name="T77" fmla="*/ 332 h 349"/>
                <a:gd name="T78" fmla="*/ 399 w 1595"/>
                <a:gd name="T79" fmla="*/ 28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95" h="349">
                  <a:moveTo>
                    <a:pt x="399" y="286"/>
                  </a:moveTo>
                  <a:lnTo>
                    <a:pt x="399" y="286"/>
                  </a:lnTo>
                  <a:cubicBezTo>
                    <a:pt x="393" y="281"/>
                    <a:pt x="387" y="270"/>
                    <a:pt x="387" y="258"/>
                  </a:cubicBezTo>
                  <a:cubicBezTo>
                    <a:pt x="427" y="247"/>
                    <a:pt x="466" y="270"/>
                    <a:pt x="500" y="242"/>
                  </a:cubicBezTo>
                  <a:cubicBezTo>
                    <a:pt x="534" y="208"/>
                    <a:pt x="517" y="169"/>
                    <a:pt x="522" y="124"/>
                  </a:cubicBezTo>
                  <a:cubicBezTo>
                    <a:pt x="562" y="124"/>
                    <a:pt x="584" y="96"/>
                    <a:pt x="624" y="96"/>
                  </a:cubicBezTo>
                  <a:cubicBezTo>
                    <a:pt x="652" y="96"/>
                    <a:pt x="663" y="112"/>
                    <a:pt x="685" y="124"/>
                  </a:cubicBezTo>
                  <a:cubicBezTo>
                    <a:pt x="730" y="140"/>
                    <a:pt x="758" y="135"/>
                    <a:pt x="798" y="152"/>
                  </a:cubicBezTo>
                  <a:lnTo>
                    <a:pt x="798" y="152"/>
                  </a:lnTo>
                  <a:cubicBezTo>
                    <a:pt x="871" y="135"/>
                    <a:pt x="910" y="124"/>
                    <a:pt x="983" y="124"/>
                  </a:cubicBezTo>
                  <a:cubicBezTo>
                    <a:pt x="1034" y="124"/>
                    <a:pt x="1062" y="140"/>
                    <a:pt x="1118" y="146"/>
                  </a:cubicBezTo>
                  <a:cubicBezTo>
                    <a:pt x="1297" y="124"/>
                    <a:pt x="1297" y="124"/>
                    <a:pt x="1297" y="124"/>
                  </a:cubicBezTo>
                  <a:cubicBezTo>
                    <a:pt x="1336" y="124"/>
                    <a:pt x="1336" y="124"/>
                    <a:pt x="1336" y="124"/>
                  </a:cubicBezTo>
                  <a:cubicBezTo>
                    <a:pt x="1392" y="124"/>
                    <a:pt x="1420" y="140"/>
                    <a:pt x="1476" y="140"/>
                  </a:cubicBezTo>
                  <a:cubicBezTo>
                    <a:pt x="1499" y="140"/>
                    <a:pt x="1516" y="146"/>
                    <a:pt x="1538" y="146"/>
                  </a:cubicBezTo>
                  <a:cubicBezTo>
                    <a:pt x="1583" y="146"/>
                    <a:pt x="1594" y="84"/>
                    <a:pt x="1594" y="39"/>
                  </a:cubicBezTo>
                  <a:cubicBezTo>
                    <a:pt x="1594" y="23"/>
                    <a:pt x="1589" y="23"/>
                    <a:pt x="1577" y="11"/>
                  </a:cubicBezTo>
                  <a:lnTo>
                    <a:pt x="1577" y="11"/>
                  </a:lnTo>
                  <a:cubicBezTo>
                    <a:pt x="1566" y="28"/>
                    <a:pt x="1549" y="51"/>
                    <a:pt x="1527" y="51"/>
                  </a:cubicBezTo>
                  <a:cubicBezTo>
                    <a:pt x="1476" y="51"/>
                    <a:pt x="1454" y="11"/>
                    <a:pt x="1409" y="11"/>
                  </a:cubicBezTo>
                  <a:cubicBezTo>
                    <a:pt x="1347" y="11"/>
                    <a:pt x="1313" y="17"/>
                    <a:pt x="1252" y="17"/>
                  </a:cubicBezTo>
                  <a:cubicBezTo>
                    <a:pt x="1207" y="17"/>
                    <a:pt x="1180" y="0"/>
                    <a:pt x="1135" y="0"/>
                  </a:cubicBezTo>
                  <a:cubicBezTo>
                    <a:pt x="1039" y="0"/>
                    <a:pt x="989" y="39"/>
                    <a:pt x="893" y="39"/>
                  </a:cubicBezTo>
                  <a:cubicBezTo>
                    <a:pt x="865" y="39"/>
                    <a:pt x="848" y="17"/>
                    <a:pt x="820" y="17"/>
                  </a:cubicBezTo>
                  <a:cubicBezTo>
                    <a:pt x="758" y="17"/>
                    <a:pt x="730" y="56"/>
                    <a:pt x="668" y="56"/>
                  </a:cubicBezTo>
                  <a:cubicBezTo>
                    <a:pt x="663" y="56"/>
                    <a:pt x="657" y="51"/>
                    <a:pt x="652" y="51"/>
                  </a:cubicBezTo>
                  <a:cubicBezTo>
                    <a:pt x="562" y="39"/>
                    <a:pt x="562" y="39"/>
                    <a:pt x="562" y="39"/>
                  </a:cubicBezTo>
                  <a:cubicBezTo>
                    <a:pt x="505" y="39"/>
                    <a:pt x="489" y="73"/>
                    <a:pt x="438" y="90"/>
                  </a:cubicBezTo>
                  <a:cubicBezTo>
                    <a:pt x="348" y="118"/>
                    <a:pt x="292" y="140"/>
                    <a:pt x="197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1" y="152"/>
                    <a:pt x="11" y="152"/>
                    <a:pt x="11" y="152"/>
                  </a:cubicBezTo>
                  <a:lnTo>
                    <a:pt x="11" y="152"/>
                  </a:lnTo>
                  <a:cubicBezTo>
                    <a:pt x="5" y="163"/>
                    <a:pt x="0" y="174"/>
                    <a:pt x="0" y="185"/>
                  </a:cubicBezTo>
                  <a:cubicBezTo>
                    <a:pt x="0" y="208"/>
                    <a:pt x="17" y="219"/>
                    <a:pt x="22" y="236"/>
                  </a:cubicBezTo>
                  <a:cubicBezTo>
                    <a:pt x="39" y="281"/>
                    <a:pt x="33" y="309"/>
                    <a:pt x="45" y="348"/>
                  </a:cubicBezTo>
                  <a:cubicBezTo>
                    <a:pt x="107" y="337"/>
                    <a:pt x="140" y="315"/>
                    <a:pt x="197" y="315"/>
                  </a:cubicBezTo>
                  <a:cubicBezTo>
                    <a:pt x="236" y="315"/>
                    <a:pt x="236" y="315"/>
                    <a:pt x="236" y="315"/>
                  </a:cubicBezTo>
                  <a:cubicBezTo>
                    <a:pt x="264" y="315"/>
                    <a:pt x="286" y="315"/>
                    <a:pt x="303" y="332"/>
                  </a:cubicBezTo>
                  <a:lnTo>
                    <a:pt x="303" y="332"/>
                  </a:lnTo>
                  <a:cubicBezTo>
                    <a:pt x="343" y="320"/>
                    <a:pt x="359" y="303"/>
                    <a:pt x="399" y="28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9" name="Freeform 67"/>
            <p:cNvSpPr>
              <a:spLocks noChangeArrowheads="1"/>
            </p:cNvSpPr>
            <p:nvPr/>
          </p:nvSpPr>
          <p:spPr bwMode="auto">
            <a:xfrm>
              <a:off x="18171345" y="5205868"/>
              <a:ext cx="1371511" cy="395287"/>
            </a:xfrm>
            <a:custGeom>
              <a:avLst/>
              <a:gdLst>
                <a:gd name="T0" fmla="*/ 545 w 3810"/>
                <a:gd name="T1" fmla="*/ 1006 h 1097"/>
                <a:gd name="T2" fmla="*/ 966 w 3810"/>
                <a:gd name="T3" fmla="*/ 871 h 1097"/>
                <a:gd name="T4" fmla="*/ 1247 w 3810"/>
                <a:gd name="T5" fmla="*/ 860 h 1097"/>
                <a:gd name="T6" fmla="*/ 1410 w 3810"/>
                <a:gd name="T7" fmla="*/ 820 h 1097"/>
                <a:gd name="T8" fmla="*/ 1545 w 3810"/>
                <a:gd name="T9" fmla="*/ 826 h 1097"/>
                <a:gd name="T10" fmla="*/ 1753 w 3810"/>
                <a:gd name="T11" fmla="*/ 848 h 1097"/>
                <a:gd name="T12" fmla="*/ 1983 w 3810"/>
                <a:gd name="T13" fmla="*/ 843 h 1097"/>
                <a:gd name="T14" fmla="*/ 2163 w 3810"/>
                <a:gd name="T15" fmla="*/ 989 h 1097"/>
                <a:gd name="T16" fmla="*/ 2269 w 3810"/>
                <a:gd name="T17" fmla="*/ 994 h 1097"/>
                <a:gd name="T18" fmla="*/ 2320 w 3810"/>
                <a:gd name="T19" fmla="*/ 989 h 1097"/>
                <a:gd name="T20" fmla="*/ 2393 w 3810"/>
                <a:gd name="T21" fmla="*/ 1017 h 1097"/>
                <a:gd name="T22" fmla="*/ 2483 w 3810"/>
                <a:gd name="T23" fmla="*/ 1039 h 1097"/>
                <a:gd name="T24" fmla="*/ 2668 w 3810"/>
                <a:gd name="T25" fmla="*/ 1000 h 1097"/>
                <a:gd name="T26" fmla="*/ 2713 w 3810"/>
                <a:gd name="T27" fmla="*/ 905 h 1097"/>
                <a:gd name="T28" fmla="*/ 2651 w 3810"/>
                <a:gd name="T29" fmla="*/ 742 h 1097"/>
                <a:gd name="T30" fmla="*/ 2494 w 3810"/>
                <a:gd name="T31" fmla="*/ 393 h 1097"/>
                <a:gd name="T32" fmla="*/ 2466 w 3810"/>
                <a:gd name="T33" fmla="*/ 433 h 1097"/>
                <a:gd name="T34" fmla="*/ 2393 w 3810"/>
                <a:gd name="T35" fmla="*/ 427 h 1097"/>
                <a:gd name="T36" fmla="*/ 2545 w 3810"/>
                <a:gd name="T37" fmla="*/ 303 h 1097"/>
                <a:gd name="T38" fmla="*/ 2887 w 3810"/>
                <a:gd name="T39" fmla="*/ 298 h 1097"/>
                <a:gd name="T40" fmla="*/ 3095 w 3810"/>
                <a:gd name="T41" fmla="*/ 348 h 1097"/>
                <a:gd name="T42" fmla="*/ 3269 w 3810"/>
                <a:gd name="T43" fmla="*/ 163 h 1097"/>
                <a:gd name="T44" fmla="*/ 3573 w 3810"/>
                <a:gd name="T45" fmla="*/ 174 h 1097"/>
                <a:gd name="T46" fmla="*/ 3747 w 3810"/>
                <a:gd name="T47" fmla="*/ 56 h 1097"/>
                <a:gd name="T48" fmla="*/ 3494 w 3810"/>
                <a:gd name="T49" fmla="*/ 67 h 1097"/>
                <a:gd name="T50" fmla="*/ 3067 w 3810"/>
                <a:gd name="T51" fmla="*/ 96 h 1097"/>
                <a:gd name="T52" fmla="*/ 2663 w 3810"/>
                <a:gd name="T53" fmla="*/ 0 h 1097"/>
                <a:gd name="T54" fmla="*/ 2118 w 3810"/>
                <a:gd name="T55" fmla="*/ 51 h 1097"/>
                <a:gd name="T56" fmla="*/ 1910 w 3810"/>
                <a:gd name="T57" fmla="*/ 73 h 1097"/>
                <a:gd name="T58" fmla="*/ 1567 w 3810"/>
                <a:gd name="T59" fmla="*/ 152 h 1097"/>
                <a:gd name="T60" fmla="*/ 1331 w 3810"/>
                <a:gd name="T61" fmla="*/ 202 h 1097"/>
                <a:gd name="T62" fmla="*/ 899 w 3810"/>
                <a:gd name="T63" fmla="*/ 191 h 1097"/>
                <a:gd name="T64" fmla="*/ 696 w 3810"/>
                <a:gd name="T65" fmla="*/ 197 h 1097"/>
                <a:gd name="T66" fmla="*/ 533 w 3810"/>
                <a:gd name="T67" fmla="*/ 208 h 1097"/>
                <a:gd name="T68" fmla="*/ 354 w 3810"/>
                <a:gd name="T69" fmla="*/ 259 h 1097"/>
                <a:gd name="T70" fmla="*/ 427 w 3810"/>
                <a:gd name="T71" fmla="*/ 326 h 1097"/>
                <a:gd name="T72" fmla="*/ 657 w 3810"/>
                <a:gd name="T73" fmla="*/ 259 h 1097"/>
                <a:gd name="T74" fmla="*/ 854 w 3810"/>
                <a:gd name="T75" fmla="*/ 331 h 1097"/>
                <a:gd name="T76" fmla="*/ 1129 w 3810"/>
                <a:gd name="T77" fmla="*/ 410 h 1097"/>
                <a:gd name="T78" fmla="*/ 927 w 3810"/>
                <a:gd name="T79" fmla="*/ 477 h 1097"/>
                <a:gd name="T80" fmla="*/ 556 w 3810"/>
                <a:gd name="T81" fmla="*/ 438 h 1097"/>
                <a:gd name="T82" fmla="*/ 371 w 3810"/>
                <a:gd name="T83" fmla="*/ 494 h 1097"/>
                <a:gd name="T84" fmla="*/ 224 w 3810"/>
                <a:gd name="T85" fmla="*/ 607 h 1097"/>
                <a:gd name="T86" fmla="*/ 0 w 3810"/>
                <a:gd name="T87" fmla="*/ 753 h 1097"/>
                <a:gd name="T88" fmla="*/ 483 w 3810"/>
                <a:gd name="T89" fmla="*/ 1067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10" h="1097">
                  <a:moveTo>
                    <a:pt x="545" y="1067"/>
                  </a:moveTo>
                  <a:lnTo>
                    <a:pt x="545" y="1067"/>
                  </a:lnTo>
                  <a:cubicBezTo>
                    <a:pt x="550" y="1045"/>
                    <a:pt x="528" y="1023"/>
                    <a:pt x="545" y="1006"/>
                  </a:cubicBezTo>
                  <a:cubicBezTo>
                    <a:pt x="562" y="978"/>
                    <a:pt x="595" y="994"/>
                    <a:pt x="634" y="989"/>
                  </a:cubicBezTo>
                  <a:cubicBezTo>
                    <a:pt x="691" y="978"/>
                    <a:pt x="719" y="966"/>
                    <a:pt x="769" y="955"/>
                  </a:cubicBezTo>
                  <a:cubicBezTo>
                    <a:pt x="854" y="933"/>
                    <a:pt x="899" y="916"/>
                    <a:pt x="966" y="871"/>
                  </a:cubicBezTo>
                  <a:cubicBezTo>
                    <a:pt x="1005" y="848"/>
                    <a:pt x="1011" y="815"/>
                    <a:pt x="1050" y="792"/>
                  </a:cubicBezTo>
                  <a:cubicBezTo>
                    <a:pt x="1095" y="798"/>
                    <a:pt x="1118" y="798"/>
                    <a:pt x="1157" y="809"/>
                  </a:cubicBezTo>
                  <a:cubicBezTo>
                    <a:pt x="1196" y="826"/>
                    <a:pt x="1208" y="860"/>
                    <a:pt x="1247" y="860"/>
                  </a:cubicBezTo>
                  <a:cubicBezTo>
                    <a:pt x="1286" y="860"/>
                    <a:pt x="1286" y="860"/>
                    <a:pt x="1286" y="860"/>
                  </a:cubicBezTo>
                  <a:cubicBezTo>
                    <a:pt x="1382" y="826"/>
                    <a:pt x="1382" y="826"/>
                    <a:pt x="1382" y="826"/>
                  </a:cubicBezTo>
                  <a:cubicBezTo>
                    <a:pt x="1393" y="826"/>
                    <a:pt x="1399" y="820"/>
                    <a:pt x="1410" y="820"/>
                  </a:cubicBezTo>
                  <a:cubicBezTo>
                    <a:pt x="1427" y="820"/>
                    <a:pt x="1427" y="837"/>
                    <a:pt x="1443" y="837"/>
                  </a:cubicBezTo>
                  <a:cubicBezTo>
                    <a:pt x="1466" y="837"/>
                    <a:pt x="1472" y="815"/>
                    <a:pt x="1494" y="815"/>
                  </a:cubicBezTo>
                  <a:cubicBezTo>
                    <a:pt x="1511" y="815"/>
                    <a:pt x="1522" y="826"/>
                    <a:pt x="1545" y="826"/>
                  </a:cubicBezTo>
                  <a:cubicBezTo>
                    <a:pt x="1562" y="826"/>
                    <a:pt x="1567" y="815"/>
                    <a:pt x="1584" y="815"/>
                  </a:cubicBezTo>
                  <a:cubicBezTo>
                    <a:pt x="1601" y="815"/>
                    <a:pt x="1607" y="831"/>
                    <a:pt x="1623" y="837"/>
                  </a:cubicBezTo>
                  <a:cubicBezTo>
                    <a:pt x="1674" y="854"/>
                    <a:pt x="1702" y="848"/>
                    <a:pt x="1753" y="848"/>
                  </a:cubicBezTo>
                  <a:cubicBezTo>
                    <a:pt x="1786" y="848"/>
                    <a:pt x="1803" y="848"/>
                    <a:pt x="1831" y="848"/>
                  </a:cubicBezTo>
                  <a:cubicBezTo>
                    <a:pt x="1882" y="848"/>
                    <a:pt x="1904" y="815"/>
                    <a:pt x="1949" y="815"/>
                  </a:cubicBezTo>
                  <a:cubicBezTo>
                    <a:pt x="1966" y="815"/>
                    <a:pt x="1966" y="843"/>
                    <a:pt x="1983" y="843"/>
                  </a:cubicBezTo>
                  <a:cubicBezTo>
                    <a:pt x="2005" y="843"/>
                    <a:pt x="2017" y="826"/>
                    <a:pt x="2039" y="826"/>
                  </a:cubicBezTo>
                  <a:cubicBezTo>
                    <a:pt x="2073" y="826"/>
                    <a:pt x="2062" y="871"/>
                    <a:pt x="2078" y="899"/>
                  </a:cubicBezTo>
                  <a:cubicBezTo>
                    <a:pt x="2095" y="944"/>
                    <a:pt x="2123" y="961"/>
                    <a:pt x="2163" y="989"/>
                  </a:cubicBezTo>
                  <a:cubicBezTo>
                    <a:pt x="2185" y="994"/>
                    <a:pt x="2185" y="1017"/>
                    <a:pt x="2208" y="1017"/>
                  </a:cubicBezTo>
                  <a:cubicBezTo>
                    <a:pt x="2224" y="1017"/>
                    <a:pt x="2213" y="978"/>
                    <a:pt x="2230" y="978"/>
                  </a:cubicBezTo>
                  <a:cubicBezTo>
                    <a:pt x="2247" y="978"/>
                    <a:pt x="2252" y="994"/>
                    <a:pt x="2269" y="994"/>
                  </a:cubicBezTo>
                  <a:cubicBezTo>
                    <a:pt x="2281" y="994"/>
                    <a:pt x="2286" y="978"/>
                    <a:pt x="2303" y="978"/>
                  </a:cubicBezTo>
                  <a:cubicBezTo>
                    <a:pt x="2320" y="978"/>
                    <a:pt x="2320" y="978"/>
                    <a:pt x="2320" y="978"/>
                  </a:cubicBezTo>
                  <a:cubicBezTo>
                    <a:pt x="2320" y="983"/>
                    <a:pt x="2320" y="983"/>
                    <a:pt x="2320" y="989"/>
                  </a:cubicBezTo>
                  <a:cubicBezTo>
                    <a:pt x="2320" y="1006"/>
                    <a:pt x="2309" y="1011"/>
                    <a:pt x="2309" y="1028"/>
                  </a:cubicBezTo>
                  <a:cubicBezTo>
                    <a:pt x="2309" y="1039"/>
                    <a:pt x="2320" y="1056"/>
                    <a:pt x="2331" y="1056"/>
                  </a:cubicBezTo>
                  <a:cubicBezTo>
                    <a:pt x="2359" y="1056"/>
                    <a:pt x="2365" y="1028"/>
                    <a:pt x="2393" y="1017"/>
                  </a:cubicBezTo>
                  <a:cubicBezTo>
                    <a:pt x="2404" y="1039"/>
                    <a:pt x="2416" y="1045"/>
                    <a:pt x="2421" y="1067"/>
                  </a:cubicBezTo>
                  <a:cubicBezTo>
                    <a:pt x="2432" y="1084"/>
                    <a:pt x="2444" y="1084"/>
                    <a:pt x="2460" y="1096"/>
                  </a:cubicBezTo>
                  <a:cubicBezTo>
                    <a:pt x="2472" y="1073"/>
                    <a:pt x="2477" y="1062"/>
                    <a:pt x="2483" y="1039"/>
                  </a:cubicBezTo>
                  <a:cubicBezTo>
                    <a:pt x="2483" y="1023"/>
                    <a:pt x="2483" y="1000"/>
                    <a:pt x="2500" y="1000"/>
                  </a:cubicBezTo>
                  <a:cubicBezTo>
                    <a:pt x="2539" y="1000"/>
                    <a:pt x="2550" y="1039"/>
                    <a:pt x="2590" y="1039"/>
                  </a:cubicBezTo>
                  <a:cubicBezTo>
                    <a:pt x="2623" y="1039"/>
                    <a:pt x="2635" y="1017"/>
                    <a:pt x="2668" y="1000"/>
                  </a:cubicBezTo>
                  <a:cubicBezTo>
                    <a:pt x="2691" y="989"/>
                    <a:pt x="2724" y="994"/>
                    <a:pt x="2724" y="966"/>
                  </a:cubicBezTo>
                  <a:cubicBezTo>
                    <a:pt x="2724" y="944"/>
                    <a:pt x="2713" y="938"/>
                    <a:pt x="2713" y="916"/>
                  </a:cubicBezTo>
                  <a:cubicBezTo>
                    <a:pt x="2713" y="910"/>
                    <a:pt x="2713" y="910"/>
                    <a:pt x="2713" y="905"/>
                  </a:cubicBezTo>
                  <a:lnTo>
                    <a:pt x="2713" y="905"/>
                  </a:lnTo>
                  <a:cubicBezTo>
                    <a:pt x="2679" y="893"/>
                    <a:pt x="2679" y="860"/>
                    <a:pt x="2674" y="826"/>
                  </a:cubicBezTo>
                  <a:cubicBezTo>
                    <a:pt x="2668" y="792"/>
                    <a:pt x="2651" y="775"/>
                    <a:pt x="2651" y="742"/>
                  </a:cubicBezTo>
                  <a:cubicBezTo>
                    <a:pt x="2651" y="691"/>
                    <a:pt x="2691" y="663"/>
                    <a:pt x="2691" y="612"/>
                  </a:cubicBezTo>
                  <a:cubicBezTo>
                    <a:pt x="2691" y="545"/>
                    <a:pt x="2640" y="517"/>
                    <a:pt x="2590" y="472"/>
                  </a:cubicBezTo>
                  <a:cubicBezTo>
                    <a:pt x="2550" y="444"/>
                    <a:pt x="2533" y="421"/>
                    <a:pt x="2494" y="393"/>
                  </a:cubicBezTo>
                  <a:cubicBezTo>
                    <a:pt x="2455" y="444"/>
                    <a:pt x="2477" y="494"/>
                    <a:pt x="2427" y="545"/>
                  </a:cubicBezTo>
                  <a:cubicBezTo>
                    <a:pt x="2421" y="539"/>
                    <a:pt x="2421" y="539"/>
                    <a:pt x="2421" y="539"/>
                  </a:cubicBezTo>
                  <a:cubicBezTo>
                    <a:pt x="2421" y="494"/>
                    <a:pt x="2466" y="477"/>
                    <a:pt x="2466" y="433"/>
                  </a:cubicBezTo>
                  <a:cubicBezTo>
                    <a:pt x="2466" y="421"/>
                    <a:pt x="2466" y="410"/>
                    <a:pt x="2455" y="410"/>
                  </a:cubicBezTo>
                  <a:cubicBezTo>
                    <a:pt x="2438" y="410"/>
                    <a:pt x="2432" y="427"/>
                    <a:pt x="2416" y="427"/>
                  </a:cubicBezTo>
                  <a:cubicBezTo>
                    <a:pt x="2393" y="427"/>
                    <a:pt x="2393" y="427"/>
                    <a:pt x="2393" y="427"/>
                  </a:cubicBezTo>
                  <a:cubicBezTo>
                    <a:pt x="2393" y="399"/>
                    <a:pt x="2387" y="388"/>
                    <a:pt x="2387" y="365"/>
                  </a:cubicBezTo>
                  <a:cubicBezTo>
                    <a:pt x="2387" y="331"/>
                    <a:pt x="2427" y="337"/>
                    <a:pt x="2455" y="331"/>
                  </a:cubicBezTo>
                  <a:cubicBezTo>
                    <a:pt x="2489" y="320"/>
                    <a:pt x="2511" y="309"/>
                    <a:pt x="2545" y="303"/>
                  </a:cubicBezTo>
                  <a:cubicBezTo>
                    <a:pt x="2618" y="292"/>
                    <a:pt x="2657" y="281"/>
                    <a:pt x="2730" y="281"/>
                  </a:cubicBezTo>
                  <a:cubicBezTo>
                    <a:pt x="2775" y="281"/>
                    <a:pt x="2792" y="315"/>
                    <a:pt x="2837" y="315"/>
                  </a:cubicBezTo>
                  <a:cubicBezTo>
                    <a:pt x="2859" y="315"/>
                    <a:pt x="2871" y="298"/>
                    <a:pt x="2887" y="298"/>
                  </a:cubicBezTo>
                  <a:cubicBezTo>
                    <a:pt x="2921" y="298"/>
                    <a:pt x="2938" y="315"/>
                    <a:pt x="2966" y="315"/>
                  </a:cubicBezTo>
                  <a:cubicBezTo>
                    <a:pt x="3000" y="315"/>
                    <a:pt x="3022" y="303"/>
                    <a:pt x="3056" y="303"/>
                  </a:cubicBezTo>
                  <a:cubicBezTo>
                    <a:pt x="3078" y="303"/>
                    <a:pt x="3073" y="348"/>
                    <a:pt x="3095" y="348"/>
                  </a:cubicBezTo>
                  <a:cubicBezTo>
                    <a:pt x="3135" y="348"/>
                    <a:pt x="3146" y="320"/>
                    <a:pt x="3174" y="292"/>
                  </a:cubicBezTo>
                  <a:cubicBezTo>
                    <a:pt x="3191" y="270"/>
                    <a:pt x="3208" y="253"/>
                    <a:pt x="3225" y="225"/>
                  </a:cubicBezTo>
                  <a:cubicBezTo>
                    <a:pt x="3241" y="202"/>
                    <a:pt x="3236" y="163"/>
                    <a:pt x="3269" y="163"/>
                  </a:cubicBezTo>
                  <a:cubicBezTo>
                    <a:pt x="3314" y="163"/>
                    <a:pt x="3314" y="163"/>
                    <a:pt x="3314" y="163"/>
                  </a:cubicBezTo>
                  <a:cubicBezTo>
                    <a:pt x="3348" y="163"/>
                    <a:pt x="3365" y="169"/>
                    <a:pt x="3399" y="174"/>
                  </a:cubicBezTo>
                  <a:cubicBezTo>
                    <a:pt x="3466" y="174"/>
                    <a:pt x="3505" y="174"/>
                    <a:pt x="3573" y="174"/>
                  </a:cubicBezTo>
                  <a:cubicBezTo>
                    <a:pt x="3635" y="174"/>
                    <a:pt x="3674" y="186"/>
                    <a:pt x="3719" y="157"/>
                  </a:cubicBezTo>
                  <a:cubicBezTo>
                    <a:pt x="3764" y="129"/>
                    <a:pt x="3781" y="96"/>
                    <a:pt x="3809" y="51"/>
                  </a:cubicBezTo>
                  <a:cubicBezTo>
                    <a:pt x="3781" y="56"/>
                    <a:pt x="3769" y="56"/>
                    <a:pt x="3747" y="56"/>
                  </a:cubicBezTo>
                  <a:cubicBezTo>
                    <a:pt x="3680" y="56"/>
                    <a:pt x="3680" y="56"/>
                    <a:pt x="3680" y="56"/>
                  </a:cubicBezTo>
                  <a:cubicBezTo>
                    <a:pt x="3635" y="56"/>
                    <a:pt x="3607" y="73"/>
                    <a:pt x="3556" y="73"/>
                  </a:cubicBezTo>
                  <a:cubicBezTo>
                    <a:pt x="3533" y="73"/>
                    <a:pt x="3517" y="67"/>
                    <a:pt x="3494" y="67"/>
                  </a:cubicBezTo>
                  <a:cubicBezTo>
                    <a:pt x="3410" y="67"/>
                    <a:pt x="3365" y="118"/>
                    <a:pt x="3281" y="118"/>
                  </a:cubicBezTo>
                  <a:cubicBezTo>
                    <a:pt x="3236" y="118"/>
                    <a:pt x="3213" y="96"/>
                    <a:pt x="3168" y="96"/>
                  </a:cubicBezTo>
                  <a:cubicBezTo>
                    <a:pt x="3129" y="96"/>
                    <a:pt x="3106" y="96"/>
                    <a:pt x="3067" y="96"/>
                  </a:cubicBezTo>
                  <a:cubicBezTo>
                    <a:pt x="2972" y="96"/>
                    <a:pt x="2915" y="84"/>
                    <a:pt x="2826" y="45"/>
                  </a:cubicBezTo>
                  <a:cubicBezTo>
                    <a:pt x="2781" y="28"/>
                    <a:pt x="2758" y="0"/>
                    <a:pt x="2702" y="0"/>
                  </a:cubicBezTo>
                  <a:cubicBezTo>
                    <a:pt x="2663" y="0"/>
                    <a:pt x="2663" y="0"/>
                    <a:pt x="2663" y="0"/>
                  </a:cubicBezTo>
                  <a:cubicBezTo>
                    <a:pt x="2578" y="0"/>
                    <a:pt x="2539" y="51"/>
                    <a:pt x="2460" y="56"/>
                  </a:cubicBezTo>
                  <a:cubicBezTo>
                    <a:pt x="2258" y="96"/>
                    <a:pt x="2258" y="96"/>
                    <a:pt x="2258" y="96"/>
                  </a:cubicBezTo>
                  <a:cubicBezTo>
                    <a:pt x="2202" y="96"/>
                    <a:pt x="2174" y="51"/>
                    <a:pt x="2118" y="51"/>
                  </a:cubicBezTo>
                  <a:cubicBezTo>
                    <a:pt x="2078" y="51"/>
                    <a:pt x="2062" y="62"/>
                    <a:pt x="2028" y="73"/>
                  </a:cubicBezTo>
                  <a:cubicBezTo>
                    <a:pt x="2005" y="84"/>
                    <a:pt x="2000" y="101"/>
                    <a:pt x="1983" y="101"/>
                  </a:cubicBezTo>
                  <a:cubicBezTo>
                    <a:pt x="1949" y="101"/>
                    <a:pt x="1932" y="90"/>
                    <a:pt x="1910" y="73"/>
                  </a:cubicBezTo>
                  <a:cubicBezTo>
                    <a:pt x="1876" y="90"/>
                    <a:pt x="1865" y="107"/>
                    <a:pt x="1831" y="124"/>
                  </a:cubicBezTo>
                  <a:cubicBezTo>
                    <a:pt x="1758" y="152"/>
                    <a:pt x="1708" y="152"/>
                    <a:pt x="1629" y="152"/>
                  </a:cubicBezTo>
                  <a:cubicBezTo>
                    <a:pt x="1567" y="152"/>
                    <a:pt x="1567" y="152"/>
                    <a:pt x="1567" y="152"/>
                  </a:cubicBezTo>
                  <a:cubicBezTo>
                    <a:pt x="1528" y="152"/>
                    <a:pt x="1500" y="157"/>
                    <a:pt x="1466" y="169"/>
                  </a:cubicBezTo>
                  <a:cubicBezTo>
                    <a:pt x="1432" y="186"/>
                    <a:pt x="1415" y="202"/>
                    <a:pt x="1382" y="202"/>
                  </a:cubicBezTo>
                  <a:cubicBezTo>
                    <a:pt x="1331" y="202"/>
                    <a:pt x="1331" y="202"/>
                    <a:pt x="1331" y="202"/>
                  </a:cubicBezTo>
                  <a:cubicBezTo>
                    <a:pt x="1286" y="202"/>
                    <a:pt x="1264" y="186"/>
                    <a:pt x="1219" y="180"/>
                  </a:cubicBezTo>
                  <a:cubicBezTo>
                    <a:pt x="1123" y="163"/>
                    <a:pt x="1061" y="163"/>
                    <a:pt x="988" y="101"/>
                  </a:cubicBezTo>
                  <a:cubicBezTo>
                    <a:pt x="960" y="141"/>
                    <a:pt x="944" y="169"/>
                    <a:pt x="899" y="191"/>
                  </a:cubicBezTo>
                  <a:cubicBezTo>
                    <a:pt x="882" y="202"/>
                    <a:pt x="871" y="219"/>
                    <a:pt x="848" y="219"/>
                  </a:cubicBezTo>
                  <a:cubicBezTo>
                    <a:pt x="809" y="219"/>
                    <a:pt x="792" y="202"/>
                    <a:pt x="758" y="197"/>
                  </a:cubicBezTo>
                  <a:cubicBezTo>
                    <a:pt x="736" y="197"/>
                    <a:pt x="719" y="202"/>
                    <a:pt x="696" y="197"/>
                  </a:cubicBezTo>
                  <a:cubicBezTo>
                    <a:pt x="679" y="191"/>
                    <a:pt x="674" y="163"/>
                    <a:pt x="657" y="163"/>
                  </a:cubicBezTo>
                  <a:cubicBezTo>
                    <a:pt x="634" y="163"/>
                    <a:pt x="629" y="180"/>
                    <a:pt x="612" y="191"/>
                  </a:cubicBezTo>
                  <a:cubicBezTo>
                    <a:pt x="584" y="208"/>
                    <a:pt x="562" y="208"/>
                    <a:pt x="533" y="208"/>
                  </a:cubicBezTo>
                  <a:cubicBezTo>
                    <a:pt x="455" y="208"/>
                    <a:pt x="410" y="197"/>
                    <a:pt x="337" y="163"/>
                  </a:cubicBezTo>
                  <a:cubicBezTo>
                    <a:pt x="331" y="180"/>
                    <a:pt x="326" y="191"/>
                    <a:pt x="326" y="202"/>
                  </a:cubicBezTo>
                  <a:cubicBezTo>
                    <a:pt x="326" y="225"/>
                    <a:pt x="342" y="236"/>
                    <a:pt x="354" y="259"/>
                  </a:cubicBezTo>
                  <a:cubicBezTo>
                    <a:pt x="376" y="303"/>
                    <a:pt x="382" y="331"/>
                    <a:pt x="382" y="376"/>
                  </a:cubicBezTo>
                  <a:cubicBezTo>
                    <a:pt x="382" y="382"/>
                    <a:pt x="387" y="382"/>
                    <a:pt x="387" y="382"/>
                  </a:cubicBezTo>
                  <a:cubicBezTo>
                    <a:pt x="416" y="382"/>
                    <a:pt x="410" y="348"/>
                    <a:pt x="427" y="326"/>
                  </a:cubicBezTo>
                  <a:cubicBezTo>
                    <a:pt x="455" y="303"/>
                    <a:pt x="477" y="303"/>
                    <a:pt x="511" y="298"/>
                  </a:cubicBezTo>
                  <a:cubicBezTo>
                    <a:pt x="556" y="287"/>
                    <a:pt x="584" y="292"/>
                    <a:pt x="623" y="281"/>
                  </a:cubicBezTo>
                  <a:cubicBezTo>
                    <a:pt x="640" y="275"/>
                    <a:pt x="646" y="259"/>
                    <a:pt x="657" y="259"/>
                  </a:cubicBezTo>
                  <a:cubicBezTo>
                    <a:pt x="685" y="259"/>
                    <a:pt x="696" y="275"/>
                    <a:pt x="724" y="281"/>
                  </a:cubicBezTo>
                  <a:cubicBezTo>
                    <a:pt x="758" y="287"/>
                    <a:pt x="786" y="270"/>
                    <a:pt x="820" y="281"/>
                  </a:cubicBezTo>
                  <a:cubicBezTo>
                    <a:pt x="842" y="287"/>
                    <a:pt x="837" y="320"/>
                    <a:pt x="854" y="331"/>
                  </a:cubicBezTo>
                  <a:cubicBezTo>
                    <a:pt x="871" y="343"/>
                    <a:pt x="882" y="337"/>
                    <a:pt x="893" y="337"/>
                  </a:cubicBezTo>
                  <a:cubicBezTo>
                    <a:pt x="983" y="337"/>
                    <a:pt x="983" y="337"/>
                    <a:pt x="983" y="337"/>
                  </a:cubicBezTo>
                  <a:cubicBezTo>
                    <a:pt x="1050" y="337"/>
                    <a:pt x="1067" y="410"/>
                    <a:pt x="1129" y="410"/>
                  </a:cubicBezTo>
                  <a:cubicBezTo>
                    <a:pt x="1168" y="410"/>
                    <a:pt x="1185" y="399"/>
                    <a:pt x="1225" y="399"/>
                  </a:cubicBezTo>
                  <a:lnTo>
                    <a:pt x="1230" y="404"/>
                  </a:lnTo>
                  <a:cubicBezTo>
                    <a:pt x="1118" y="449"/>
                    <a:pt x="1050" y="477"/>
                    <a:pt x="927" y="477"/>
                  </a:cubicBezTo>
                  <a:cubicBezTo>
                    <a:pt x="887" y="477"/>
                    <a:pt x="871" y="461"/>
                    <a:pt x="831" y="461"/>
                  </a:cubicBezTo>
                  <a:cubicBezTo>
                    <a:pt x="769" y="461"/>
                    <a:pt x="741" y="494"/>
                    <a:pt x="679" y="494"/>
                  </a:cubicBezTo>
                  <a:cubicBezTo>
                    <a:pt x="629" y="494"/>
                    <a:pt x="601" y="466"/>
                    <a:pt x="556" y="438"/>
                  </a:cubicBezTo>
                  <a:cubicBezTo>
                    <a:pt x="528" y="427"/>
                    <a:pt x="522" y="404"/>
                    <a:pt x="494" y="404"/>
                  </a:cubicBezTo>
                  <a:cubicBezTo>
                    <a:pt x="444" y="404"/>
                    <a:pt x="460" y="500"/>
                    <a:pt x="410" y="500"/>
                  </a:cubicBezTo>
                  <a:cubicBezTo>
                    <a:pt x="393" y="500"/>
                    <a:pt x="387" y="494"/>
                    <a:pt x="371" y="494"/>
                  </a:cubicBezTo>
                  <a:cubicBezTo>
                    <a:pt x="320" y="506"/>
                    <a:pt x="281" y="511"/>
                    <a:pt x="247" y="551"/>
                  </a:cubicBezTo>
                  <a:cubicBezTo>
                    <a:pt x="236" y="562"/>
                    <a:pt x="219" y="568"/>
                    <a:pt x="219" y="584"/>
                  </a:cubicBezTo>
                  <a:cubicBezTo>
                    <a:pt x="219" y="596"/>
                    <a:pt x="224" y="596"/>
                    <a:pt x="224" y="607"/>
                  </a:cubicBezTo>
                  <a:cubicBezTo>
                    <a:pt x="224" y="669"/>
                    <a:pt x="163" y="685"/>
                    <a:pt x="101" y="702"/>
                  </a:cubicBezTo>
                  <a:cubicBezTo>
                    <a:pt x="62" y="719"/>
                    <a:pt x="34" y="742"/>
                    <a:pt x="0" y="753"/>
                  </a:cubicBezTo>
                  <a:lnTo>
                    <a:pt x="0" y="753"/>
                  </a:lnTo>
                  <a:cubicBezTo>
                    <a:pt x="5" y="809"/>
                    <a:pt x="39" y="837"/>
                    <a:pt x="78" y="876"/>
                  </a:cubicBezTo>
                  <a:cubicBezTo>
                    <a:pt x="118" y="921"/>
                    <a:pt x="146" y="950"/>
                    <a:pt x="196" y="972"/>
                  </a:cubicBezTo>
                  <a:cubicBezTo>
                    <a:pt x="303" y="1028"/>
                    <a:pt x="365" y="1067"/>
                    <a:pt x="483" y="1067"/>
                  </a:cubicBezTo>
                  <a:cubicBezTo>
                    <a:pt x="545" y="1067"/>
                    <a:pt x="545" y="1067"/>
                    <a:pt x="545" y="106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80" name="Freeform 68"/>
            <p:cNvSpPr>
              <a:spLocks noChangeArrowheads="1"/>
            </p:cNvSpPr>
            <p:nvPr/>
          </p:nvSpPr>
          <p:spPr bwMode="auto">
            <a:xfrm>
              <a:off x="17288753" y="4605793"/>
              <a:ext cx="849258" cy="536575"/>
            </a:xfrm>
            <a:custGeom>
              <a:avLst/>
              <a:gdLst>
                <a:gd name="T0" fmla="*/ 2253 w 2361"/>
                <a:gd name="T1" fmla="*/ 89 h 1489"/>
                <a:gd name="T2" fmla="*/ 2253 w 2361"/>
                <a:gd name="T3" fmla="*/ 89 h 1489"/>
                <a:gd name="T4" fmla="*/ 2253 w 2361"/>
                <a:gd name="T5" fmla="*/ 106 h 1489"/>
                <a:gd name="T6" fmla="*/ 2349 w 2361"/>
                <a:gd name="T7" fmla="*/ 117 h 1489"/>
                <a:gd name="T8" fmla="*/ 2360 w 2361"/>
                <a:gd name="T9" fmla="*/ 112 h 1489"/>
                <a:gd name="T10" fmla="*/ 2360 w 2361"/>
                <a:gd name="T11" fmla="*/ 84 h 1489"/>
                <a:gd name="T12" fmla="*/ 2298 w 2361"/>
                <a:gd name="T13" fmla="*/ 5 h 1489"/>
                <a:gd name="T14" fmla="*/ 2276 w 2361"/>
                <a:gd name="T15" fmla="*/ 33 h 1489"/>
                <a:gd name="T16" fmla="*/ 2253 w 2361"/>
                <a:gd name="T17" fmla="*/ 89 h 1489"/>
                <a:gd name="T18" fmla="*/ 1343 w 2361"/>
                <a:gd name="T19" fmla="*/ 1370 h 1489"/>
                <a:gd name="T20" fmla="*/ 1343 w 2361"/>
                <a:gd name="T21" fmla="*/ 1370 h 1489"/>
                <a:gd name="T22" fmla="*/ 1146 w 2361"/>
                <a:gd name="T23" fmla="*/ 1449 h 1489"/>
                <a:gd name="T24" fmla="*/ 1309 w 2361"/>
                <a:gd name="T25" fmla="*/ 1488 h 1489"/>
                <a:gd name="T26" fmla="*/ 1365 w 2361"/>
                <a:gd name="T27" fmla="*/ 1477 h 1489"/>
                <a:gd name="T28" fmla="*/ 1427 w 2361"/>
                <a:gd name="T29" fmla="*/ 1449 h 1489"/>
                <a:gd name="T30" fmla="*/ 1382 w 2361"/>
                <a:gd name="T31" fmla="*/ 1410 h 1489"/>
                <a:gd name="T32" fmla="*/ 1343 w 2361"/>
                <a:gd name="T33" fmla="*/ 1370 h 1489"/>
                <a:gd name="T34" fmla="*/ 23 w 2361"/>
                <a:gd name="T35" fmla="*/ 117 h 1489"/>
                <a:gd name="T36" fmla="*/ 23 w 2361"/>
                <a:gd name="T37" fmla="*/ 117 h 1489"/>
                <a:gd name="T38" fmla="*/ 0 w 2361"/>
                <a:gd name="T39" fmla="*/ 117 h 1489"/>
                <a:gd name="T40" fmla="*/ 90 w 2361"/>
                <a:gd name="T41" fmla="*/ 174 h 1489"/>
                <a:gd name="T42" fmla="*/ 135 w 2361"/>
                <a:gd name="T43" fmla="*/ 106 h 1489"/>
                <a:gd name="T44" fmla="*/ 23 w 2361"/>
                <a:gd name="T45" fmla="*/ 117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61" h="1489">
                  <a:moveTo>
                    <a:pt x="2253" y="89"/>
                  </a:moveTo>
                  <a:lnTo>
                    <a:pt x="2253" y="89"/>
                  </a:lnTo>
                  <a:cubicBezTo>
                    <a:pt x="2253" y="106"/>
                    <a:pt x="2253" y="106"/>
                    <a:pt x="2253" y="106"/>
                  </a:cubicBezTo>
                  <a:cubicBezTo>
                    <a:pt x="2287" y="112"/>
                    <a:pt x="2309" y="117"/>
                    <a:pt x="2349" y="117"/>
                  </a:cubicBezTo>
                  <a:cubicBezTo>
                    <a:pt x="2354" y="117"/>
                    <a:pt x="2360" y="117"/>
                    <a:pt x="2360" y="112"/>
                  </a:cubicBezTo>
                  <a:cubicBezTo>
                    <a:pt x="2360" y="84"/>
                    <a:pt x="2360" y="84"/>
                    <a:pt x="2360" y="84"/>
                  </a:cubicBezTo>
                  <a:cubicBezTo>
                    <a:pt x="2360" y="45"/>
                    <a:pt x="2337" y="16"/>
                    <a:pt x="2298" y="5"/>
                  </a:cubicBezTo>
                  <a:cubicBezTo>
                    <a:pt x="2287" y="0"/>
                    <a:pt x="2281" y="16"/>
                    <a:pt x="2276" y="33"/>
                  </a:cubicBezTo>
                  <a:cubicBezTo>
                    <a:pt x="2270" y="56"/>
                    <a:pt x="2259" y="67"/>
                    <a:pt x="2253" y="89"/>
                  </a:cubicBezTo>
                  <a:close/>
                  <a:moveTo>
                    <a:pt x="1343" y="1370"/>
                  </a:moveTo>
                  <a:lnTo>
                    <a:pt x="1343" y="1370"/>
                  </a:lnTo>
                  <a:cubicBezTo>
                    <a:pt x="1259" y="1376"/>
                    <a:pt x="1158" y="1370"/>
                    <a:pt x="1146" y="1449"/>
                  </a:cubicBezTo>
                  <a:cubicBezTo>
                    <a:pt x="1214" y="1460"/>
                    <a:pt x="1248" y="1488"/>
                    <a:pt x="1309" y="1488"/>
                  </a:cubicBezTo>
                  <a:cubicBezTo>
                    <a:pt x="1332" y="1488"/>
                    <a:pt x="1343" y="1477"/>
                    <a:pt x="1365" y="1477"/>
                  </a:cubicBezTo>
                  <a:cubicBezTo>
                    <a:pt x="1394" y="1477"/>
                    <a:pt x="1427" y="1472"/>
                    <a:pt x="1427" y="1449"/>
                  </a:cubicBezTo>
                  <a:cubicBezTo>
                    <a:pt x="1427" y="1427"/>
                    <a:pt x="1405" y="1421"/>
                    <a:pt x="1382" y="1410"/>
                  </a:cubicBezTo>
                  <a:cubicBezTo>
                    <a:pt x="1365" y="1398"/>
                    <a:pt x="1360" y="1382"/>
                    <a:pt x="1343" y="1370"/>
                  </a:cubicBezTo>
                  <a:close/>
                  <a:moveTo>
                    <a:pt x="23" y="117"/>
                  </a:moveTo>
                  <a:lnTo>
                    <a:pt x="23" y="117"/>
                  </a:lnTo>
                  <a:cubicBezTo>
                    <a:pt x="12" y="117"/>
                    <a:pt x="6" y="117"/>
                    <a:pt x="0" y="117"/>
                  </a:cubicBezTo>
                  <a:cubicBezTo>
                    <a:pt x="40" y="134"/>
                    <a:pt x="51" y="174"/>
                    <a:pt x="90" y="174"/>
                  </a:cubicBezTo>
                  <a:cubicBezTo>
                    <a:pt x="124" y="174"/>
                    <a:pt x="124" y="134"/>
                    <a:pt x="135" y="106"/>
                  </a:cubicBezTo>
                  <a:cubicBezTo>
                    <a:pt x="90" y="101"/>
                    <a:pt x="68" y="117"/>
                    <a:pt x="23" y="11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81" name="Freeform 69"/>
            <p:cNvSpPr>
              <a:spLocks noChangeArrowheads="1"/>
            </p:cNvSpPr>
            <p:nvPr/>
          </p:nvSpPr>
          <p:spPr bwMode="auto">
            <a:xfrm>
              <a:off x="18223731" y="4999493"/>
              <a:ext cx="319066" cy="225425"/>
            </a:xfrm>
            <a:custGeom>
              <a:avLst/>
              <a:gdLst>
                <a:gd name="T0" fmla="*/ 646 w 888"/>
                <a:gd name="T1" fmla="*/ 506 h 625"/>
                <a:gd name="T2" fmla="*/ 646 w 888"/>
                <a:gd name="T3" fmla="*/ 506 h 625"/>
                <a:gd name="T4" fmla="*/ 578 w 888"/>
                <a:gd name="T5" fmla="*/ 551 h 625"/>
                <a:gd name="T6" fmla="*/ 646 w 888"/>
                <a:gd name="T7" fmla="*/ 579 h 625"/>
                <a:gd name="T8" fmla="*/ 646 w 888"/>
                <a:gd name="T9" fmla="*/ 590 h 625"/>
                <a:gd name="T10" fmla="*/ 640 w 888"/>
                <a:gd name="T11" fmla="*/ 595 h 625"/>
                <a:gd name="T12" fmla="*/ 685 w 888"/>
                <a:gd name="T13" fmla="*/ 624 h 625"/>
                <a:gd name="T14" fmla="*/ 708 w 888"/>
                <a:gd name="T15" fmla="*/ 607 h 625"/>
                <a:gd name="T16" fmla="*/ 691 w 888"/>
                <a:gd name="T17" fmla="*/ 567 h 625"/>
                <a:gd name="T18" fmla="*/ 646 w 888"/>
                <a:gd name="T19" fmla="*/ 506 h 625"/>
                <a:gd name="T20" fmla="*/ 275 w 888"/>
                <a:gd name="T21" fmla="*/ 517 h 625"/>
                <a:gd name="T22" fmla="*/ 275 w 888"/>
                <a:gd name="T23" fmla="*/ 517 h 625"/>
                <a:gd name="T24" fmla="*/ 275 w 888"/>
                <a:gd name="T25" fmla="*/ 556 h 625"/>
                <a:gd name="T26" fmla="*/ 286 w 888"/>
                <a:gd name="T27" fmla="*/ 556 h 625"/>
                <a:gd name="T28" fmla="*/ 320 w 888"/>
                <a:gd name="T29" fmla="*/ 551 h 625"/>
                <a:gd name="T30" fmla="*/ 348 w 888"/>
                <a:gd name="T31" fmla="*/ 511 h 625"/>
                <a:gd name="T32" fmla="*/ 326 w 888"/>
                <a:gd name="T33" fmla="*/ 478 h 625"/>
                <a:gd name="T34" fmla="*/ 275 w 888"/>
                <a:gd name="T35" fmla="*/ 517 h 625"/>
                <a:gd name="T36" fmla="*/ 629 w 888"/>
                <a:gd name="T37" fmla="*/ 79 h 625"/>
                <a:gd name="T38" fmla="*/ 629 w 888"/>
                <a:gd name="T39" fmla="*/ 79 h 625"/>
                <a:gd name="T40" fmla="*/ 618 w 888"/>
                <a:gd name="T41" fmla="*/ 79 h 625"/>
                <a:gd name="T42" fmla="*/ 612 w 888"/>
                <a:gd name="T43" fmla="*/ 90 h 625"/>
                <a:gd name="T44" fmla="*/ 618 w 888"/>
                <a:gd name="T45" fmla="*/ 101 h 625"/>
                <a:gd name="T46" fmla="*/ 573 w 888"/>
                <a:gd name="T47" fmla="*/ 129 h 625"/>
                <a:gd name="T48" fmla="*/ 545 w 888"/>
                <a:gd name="T49" fmla="*/ 191 h 625"/>
                <a:gd name="T50" fmla="*/ 449 w 888"/>
                <a:gd name="T51" fmla="*/ 247 h 625"/>
                <a:gd name="T52" fmla="*/ 298 w 888"/>
                <a:gd name="T53" fmla="*/ 112 h 625"/>
                <a:gd name="T54" fmla="*/ 286 w 888"/>
                <a:gd name="T55" fmla="*/ 90 h 625"/>
                <a:gd name="T56" fmla="*/ 146 w 888"/>
                <a:gd name="T57" fmla="*/ 135 h 625"/>
                <a:gd name="T58" fmla="*/ 78 w 888"/>
                <a:gd name="T59" fmla="*/ 169 h 625"/>
                <a:gd name="T60" fmla="*/ 33 w 888"/>
                <a:gd name="T61" fmla="*/ 202 h 625"/>
                <a:gd name="T62" fmla="*/ 0 w 888"/>
                <a:gd name="T63" fmla="*/ 253 h 625"/>
                <a:gd name="T64" fmla="*/ 5 w 888"/>
                <a:gd name="T65" fmla="*/ 253 h 625"/>
                <a:gd name="T66" fmla="*/ 28 w 888"/>
                <a:gd name="T67" fmla="*/ 253 h 625"/>
                <a:gd name="T68" fmla="*/ 73 w 888"/>
                <a:gd name="T69" fmla="*/ 275 h 625"/>
                <a:gd name="T70" fmla="*/ 213 w 888"/>
                <a:gd name="T71" fmla="*/ 315 h 625"/>
                <a:gd name="T72" fmla="*/ 314 w 888"/>
                <a:gd name="T73" fmla="*/ 287 h 625"/>
                <a:gd name="T74" fmla="*/ 421 w 888"/>
                <a:gd name="T75" fmla="*/ 371 h 625"/>
                <a:gd name="T76" fmla="*/ 477 w 888"/>
                <a:gd name="T77" fmla="*/ 388 h 625"/>
                <a:gd name="T78" fmla="*/ 522 w 888"/>
                <a:gd name="T79" fmla="*/ 416 h 625"/>
                <a:gd name="T80" fmla="*/ 590 w 888"/>
                <a:gd name="T81" fmla="*/ 388 h 625"/>
                <a:gd name="T82" fmla="*/ 640 w 888"/>
                <a:gd name="T83" fmla="*/ 343 h 625"/>
                <a:gd name="T84" fmla="*/ 691 w 888"/>
                <a:gd name="T85" fmla="*/ 348 h 625"/>
                <a:gd name="T86" fmla="*/ 674 w 888"/>
                <a:gd name="T87" fmla="*/ 377 h 625"/>
                <a:gd name="T88" fmla="*/ 708 w 888"/>
                <a:gd name="T89" fmla="*/ 393 h 625"/>
                <a:gd name="T90" fmla="*/ 719 w 888"/>
                <a:gd name="T91" fmla="*/ 393 h 625"/>
                <a:gd name="T92" fmla="*/ 769 w 888"/>
                <a:gd name="T93" fmla="*/ 298 h 625"/>
                <a:gd name="T94" fmla="*/ 803 w 888"/>
                <a:gd name="T95" fmla="*/ 337 h 625"/>
                <a:gd name="T96" fmla="*/ 831 w 888"/>
                <a:gd name="T97" fmla="*/ 270 h 625"/>
                <a:gd name="T98" fmla="*/ 887 w 888"/>
                <a:gd name="T99" fmla="*/ 242 h 625"/>
                <a:gd name="T100" fmla="*/ 865 w 888"/>
                <a:gd name="T101" fmla="*/ 202 h 625"/>
                <a:gd name="T102" fmla="*/ 798 w 888"/>
                <a:gd name="T103" fmla="*/ 56 h 625"/>
                <a:gd name="T104" fmla="*/ 741 w 888"/>
                <a:gd name="T105" fmla="*/ 11 h 625"/>
                <a:gd name="T106" fmla="*/ 629 w 888"/>
                <a:gd name="T107" fmla="*/ 79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8" h="625">
                  <a:moveTo>
                    <a:pt x="646" y="506"/>
                  </a:moveTo>
                  <a:lnTo>
                    <a:pt x="646" y="506"/>
                  </a:lnTo>
                  <a:cubicBezTo>
                    <a:pt x="612" y="506"/>
                    <a:pt x="578" y="522"/>
                    <a:pt x="578" y="551"/>
                  </a:cubicBezTo>
                  <a:cubicBezTo>
                    <a:pt x="578" y="579"/>
                    <a:pt x="618" y="579"/>
                    <a:pt x="646" y="579"/>
                  </a:cubicBezTo>
                  <a:cubicBezTo>
                    <a:pt x="646" y="584"/>
                    <a:pt x="646" y="584"/>
                    <a:pt x="646" y="590"/>
                  </a:cubicBezTo>
                  <a:cubicBezTo>
                    <a:pt x="646" y="590"/>
                    <a:pt x="640" y="590"/>
                    <a:pt x="640" y="595"/>
                  </a:cubicBezTo>
                  <a:cubicBezTo>
                    <a:pt x="640" y="618"/>
                    <a:pt x="663" y="624"/>
                    <a:pt x="685" y="624"/>
                  </a:cubicBezTo>
                  <a:cubicBezTo>
                    <a:pt x="696" y="624"/>
                    <a:pt x="708" y="618"/>
                    <a:pt x="708" y="607"/>
                  </a:cubicBezTo>
                  <a:cubicBezTo>
                    <a:pt x="708" y="590"/>
                    <a:pt x="696" y="584"/>
                    <a:pt x="691" y="567"/>
                  </a:cubicBezTo>
                  <a:cubicBezTo>
                    <a:pt x="680" y="539"/>
                    <a:pt x="674" y="506"/>
                    <a:pt x="646" y="506"/>
                  </a:cubicBezTo>
                  <a:close/>
                  <a:moveTo>
                    <a:pt x="275" y="517"/>
                  </a:moveTo>
                  <a:lnTo>
                    <a:pt x="275" y="517"/>
                  </a:lnTo>
                  <a:cubicBezTo>
                    <a:pt x="275" y="556"/>
                    <a:pt x="275" y="556"/>
                    <a:pt x="275" y="556"/>
                  </a:cubicBezTo>
                  <a:cubicBezTo>
                    <a:pt x="281" y="556"/>
                    <a:pt x="281" y="556"/>
                    <a:pt x="286" y="556"/>
                  </a:cubicBezTo>
                  <a:cubicBezTo>
                    <a:pt x="303" y="556"/>
                    <a:pt x="309" y="551"/>
                    <a:pt x="320" y="551"/>
                  </a:cubicBezTo>
                  <a:cubicBezTo>
                    <a:pt x="337" y="551"/>
                    <a:pt x="348" y="528"/>
                    <a:pt x="348" y="511"/>
                  </a:cubicBezTo>
                  <a:cubicBezTo>
                    <a:pt x="348" y="494"/>
                    <a:pt x="343" y="483"/>
                    <a:pt x="326" y="478"/>
                  </a:cubicBezTo>
                  <a:cubicBezTo>
                    <a:pt x="303" y="472"/>
                    <a:pt x="281" y="494"/>
                    <a:pt x="275" y="517"/>
                  </a:cubicBezTo>
                  <a:close/>
                  <a:moveTo>
                    <a:pt x="629" y="79"/>
                  </a:moveTo>
                  <a:lnTo>
                    <a:pt x="629" y="79"/>
                  </a:lnTo>
                  <a:cubicBezTo>
                    <a:pt x="618" y="79"/>
                    <a:pt x="618" y="79"/>
                    <a:pt x="618" y="79"/>
                  </a:cubicBezTo>
                  <a:cubicBezTo>
                    <a:pt x="618" y="84"/>
                    <a:pt x="612" y="84"/>
                    <a:pt x="612" y="90"/>
                  </a:cubicBezTo>
                  <a:cubicBezTo>
                    <a:pt x="612" y="96"/>
                    <a:pt x="618" y="96"/>
                    <a:pt x="618" y="101"/>
                  </a:cubicBezTo>
                  <a:cubicBezTo>
                    <a:pt x="618" y="124"/>
                    <a:pt x="590" y="118"/>
                    <a:pt x="573" y="129"/>
                  </a:cubicBezTo>
                  <a:cubicBezTo>
                    <a:pt x="550" y="140"/>
                    <a:pt x="550" y="163"/>
                    <a:pt x="545" y="191"/>
                  </a:cubicBezTo>
                  <a:cubicBezTo>
                    <a:pt x="533" y="236"/>
                    <a:pt x="488" y="247"/>
                    <a:pt x="449" y="247"/>
                  </a:cubicBezTo>
                  <a:cubicBezTo>
                    <a:pt x="371" y="247"/>
                    <a:pt x="298" y="191"/>
                    <a:pt x="298" y="112"/>
                  </a:cubicBezTo>
                  <a:cubicBezTo>
                    <a:pt x="298" y="101"/>
                    <a:pt x="292" y="96"/>
                    <a:pt x="286" y="90"/>
                  </a:cubicBezTo>
                  <a:cubicBezTo>
                    <a:pt x="258" y="140"/>
                    <a:pt x="202" y="129"/>
                    <a:pt x="146" y="135"/>
                  </a:cubicBezTo>
                  <a:cubicBezTo>
                    <a:pt x="112" y="140"/>
                    <a:pt x="106" y="157"/>
                    <a:pt x="78" y="169"/>
                  </a:cubicBezTo>
                  <a:cubicBezTo>
                    <a:pt x="56" y="174"/>
                    <a:pt x="33" y="180"/>
                    <a:pt x="33" y="202"/>
                  </a:cubicBezTo>
                  <a:cubicBezTo>
                    <a:pt x="33" y="225"/>
                    <a:pt x="11" y="230"/>
                    <a:pt x="0" y="253"/>
                  </a:cubicBezTo>
                  <a:lnTo>
                    <a:pt x="5" y="253"/>
                  </a:lnTo>
                  <a:cubicBezTo>
                    <a:pt x="17" y="253"/>
                    <a:pt x="17" y="253"/>
                    <a:pt x="28" y="253"/>
                  </a:cubicBezTo>
                  <a:cubicBezTo>
                    <a:pt x="45" y="253"/>
                    <a:pt x="56" y="270"/>
                    <a:pt x="73" y="275"/>
                  </a:cubicBezTo>
                  <a:cubicBezTo>
                    <a:pt x="123" y="298"/>
                    <a:pt x="157" y="315"/>
                    <a:pt x="213" y="315"/>
                  </a:cubicBezTo>
                  <a:cubicBezTo>
                    <a:pt x="253" y="315"/>
                    <a:pt x="275" y="287"/>
                    <a:pt x="314" y="287"/>
                  </a:cubicBezTo>
                  <a:cubicBezTo>
                    <a:pt x="365" y="287"/>
                    <a:pt x="376" y="337"/>
                    <a:pt x="421" y="371"/>
                  </a:cubicBezTo>
                  <a:cubicBezTo>
                    <a:pt x="438" y="382"/>
                    <a:pt x="460" y="377"/>
                    <a:pt x="477" y="388"/>
                  </a:cubicBezTo>
                  <a:cubicBezTo>
                    <a:pt x="494" y="399"/>
                    <a:pt x="500" y="416"/>
                    <a:pt x="522" y="416"/>
                  </a:cubicBezTo>
                  <a:cubicBezTo>
                    <a:pt x="550" y="416"/>
                    <a:pt x="562" y="399"/>
                    <a:pt x="590" y="388"/>
                  </a:cubicBezTo>
                  <a:cubicBezTo>
                    <a:pt x="612" y="382"/>
                    <a:pt x="640" y="371"/>
                    <a:pt x="640" y="343"/>
                  </a:cubicBezTo>
                  <a:cubicBezTo>
                    <a:pt x="657" y="343"/>
                    <a:pt x="668" y="348"/>
                    <a:pt x="691" y="348"/>
                  </a:cubicBezTo>
                  <a:cubicBezTo>
                    <a:pt x="680" y="360"/>
                    <a:pt x="674" y="365"/>
                    <a:pt x="674" y="377"/>
                  </a:cubicBezTo>
                  <a:cubicBezTo>
                    <a:pt x="674" y="388"/>
                    <a:pt x="691" y="393"/>
                    <a:pt x="708" y="393"/>
                  </a:cubicBezTo>
                  <a:cubicBezTo>
                    <a:pt x="719" y="393"/>
                    <a:pt x="719" y="393"/>
                    <a:pt x="719" y="393"/>
                  </a:cubicBezTo>
                  <a:cubicBezTo>
                    <a:pt x="719" y="354"/>
                    <a:pt x="725" y="298"/>
                    <a:pt x="769" y="298"/>
                  </a:cubicBezTo>
                  <a:cubicBezTo>
                    <a:pt x="786" y="298"/>
                    <a:pt x="786" y="337"/>
                    <a:pt x="803" y="337"/>
                  </a:cubicBezTo>
                  <a:cubicBezTo>
                    <a:pt x="831" y="337"/>
                    <a:pt x="809" y="287"/>
                    <a:pt x="831" y="270"/>
                  </a:cubicBezTo>
                  <a:cubicBezTo>
                    <a:pt x="848" y="253"/>
                    <a:pt x="887" y="270"/>
                    <a:pt x="887" y="242"/>
                  </a:cubicBezTo>
                  <a:cubicBezTo>
                    <a:pt x="887" y="225"/>
                    <a:pt x="871" y="219"/>
                    <a:pt x="865" y="202"/>
                  </a:cubicBezTo>
                  <a:cubicBezTo>
                    <a:pt x="842" y="146"/>
                    <a:pt x="820" y="112"/>
                    <a:pt x="798" y="56"/>
                  </a:cubicBezTo>
                  <a:cubicBezTo>
                    <a:pt x="786" y="28"/>
                    <a:pt x="769" y="0"/>
                    <a:pt x="741" y="11"/>
                  </a:cubicBezTo>
                  <a:cubicBezTo>
                    <a:pt x="696" y="28"/>
                    <a:pt x="685" y="79"/>
                    <a:pt x="629" y="7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82" name="Freeform 70"/>
            <p:cNvSpPr>
              <a:spLocks noChangeArrowheads="1"/>
            </p:cNvSpPr>
            <p:nvPr/>
          </p:nvSpPr>
          <p:spPr bwMode="auto">
            <a:xfrm>
              <a:off x="14293337" y="6045655"/>
              <a:ext cx="701629" cy="811213"/>
            </a:xfrm>
            <a:custGeom>
              <a:avLst/>
              <a:gdLst>
                <a:gd name="T0" fmla="*/ 1051 w 1951"/>
                <a:gd name="T1" fmla="*/ 17 h 2254"/>
                <a:gd name="T2" fmla="*/ 1006 w 1951"/>
                <a:gd name="T3" fmla="*/ 51 h 2254"/>
                <a:gd name="T4" fmla="*/ 1068 w 1951"/>
                <a:gd name="T5" fmla="*/ 107 h 2254"/>
                <a:gd name="T6" fmla="*/ 1259 w 1951"/>
                <a:gd name="T7" fmla="*/ 231 h 2254"/>
                <a:gd name="T8" fmla="*/ 1096 w 1951"/>
                <a:gd name="T9" fmla="*/ 309 h 2254"/>
                <a:gd name="T10" fmla="*/ 972 w 1951"/>
                <a:gd name="T11" fmla="*/ 422 h 2254"/>
                <a:gd name="T12" fmla="*/ 866 w 1951"/>
                <a:gd name="T13" fmla="*/ 427 h 2254"/>
                <a:gd name="T14" fmla="*/ 753 w 1951"/>
                <a:gd name="T15" fmla="*/ 478 h 2254"/>
                <a:gd name="T16" fmla="*/ 399 w 1951"/>
                <a:gd name="T17" fmla="*/ 691 h 2254"/>
                <a:gd name="T18" fmla="*/ 287 w 1951"/>
                <a:gd name="T19" fmla="*/ 776 h 2254"/>
                <a:gd name="T20" fmla="*/ 90 w 1951"/>
                <a:gd name="T21" fmla="*/ 770 h 2254"/>
                <a:gd name="T22" fmla="*/ 0 w 1951"/>
                <a:gd name="T23" fmla="*/ 809 h 2254"/>
                <a:gd name="T24" fmla="*/ 146 w 1951"/>
                <a:gd name="T25" fmla="*/ 888 h 2254"/>
                <a:gd name="T26" fmla="*/ 259 w 1951"/>
                <a:gd name="T27" fmla="*/ 1012 h 2254"/>
                <a:gd name="T28" fmla="*/ 203 w 1951"/>
                <a:gd name="T29" fmla="*/ 1219 h 2254"/>
                <a:gd name="T30" fmla="*/ 68 w 1951"/>
                <a:gd name="T31" fmla="*/ 1439 h 2254"/>
                <a:gd name="T32" fmla="*/ 371 w 1951"/>
                <a:gd name="T33" fmla="*/ 1641 h 2254"/>
                <a:gd name="T34" fmla="*/ 517 w 1951"/>
                <a:gd name="T35" fmla="*/ 1703 h 2254"/>
                <a:gd name="T36" fmla="*/ 500 w 1951"/>
                <a:gd name="T37" fmla="*/ 1843 h 2254"/>
                <a:gd name="T38" fmla="*/ 495 w 1951"/>
                <a:gd name="T39" fmla="*/ 1933 h 2254"/>
                <a:gd name="T40" fmla="*/ 573 w 1951"/>
                <a:gd name="T41" fmla="*/ 2107 h 2254"/>
                <a:gd name="T42" fmla="*/ 658 w 1951"/>
                <a:gd name="T43" fmla="*/ 2253 h 2254"/>
                <a:gd name="T44" fmla="*/ 736 w 1951"/>
                <a:gd name="T45" fmla="*/ 2135 h 2254"/>
                <a:gd name="T46" fmla="*/ 832 w 1951"/>
                <a:gd name="T47" fmla="*/ 1955 h 2254"/>
                <a:gd name="T48" fmla="*/ 1068 w 1951"/>
                <a:gd name="T49" fmla="*/ 1764 h 2254"/>
                <a:gd name="T50" fmla="*/ 1332 w 1951"/>
                <a:gd name="T51" fmla="*/ 1489 h 2254"/>
                <a:gd name="T52" fmla="*/ 1293 w 1951"/>
                <a:gd name="T53" fmla="*/ 1276 h 2254"/>
                <a:gd name="T54" fmla="*/ 1416 w 1951"/>
                <a:gd name="T55" fmla="*/ 1062 h 2254"/>
                <a:gd name="T56" fmla="*/ 1512 w 1951"/>
                <a:gd name="T57" fmla="*/ 877 h 2254"/>
                <a:gd name="T58" fmla="*/ 1596 w 1951"/>
                <a:gd name="T59" fmla="*/ 866 h 2254"/>
                <a:gd name="T60" fmla="*/ 1719 w 1951"/>
                <a:gd name="T61" fmla="*/ 725 h 2254"/>
                <a:gd name="T62" fmla="*/ 1753 w 1951"/>
                <a:gd name="T63" fmla="*/ 579 h 2254"/>
                <a:gd name="T64" fmla="*/ 1950 w 1951"/>
                <a:gd name="T65" fmla="*/ 360 h 2254"/>
                <a:gd name="T66" fmla="*/ 1804 w 1951"/>
                <a:gd name="T67" fmla="*/ 309 h 2254"/>
                <a:gd name="T68" fmla="*/ 1697 w 1951"/>
                <a:gd name="T69" fmla="*/ 236 h 2254"/>
                <a:gd name="T70" fmla="*/ 1658 w 1951"/>
                <a:gd name="T71" fmla="*/ 79 h 2254"/>
                <a:gd name="T72" fmla="*/ 1529 w 1951"/>
                <a:gd name="T73" fmla="*/ 73 h 2254"/>
                <a:gd name="T74" fmla="*/ 1439 w 1951"/>
                <a:gd name="T75" fmla="*/ 28 h 2254"/>
                <a:gd name="T76" fmla="*/ 1287 w 1951"/>
                <a:gd name="T77" fmla="*/ 147 h 2254"/>
                <a:gd name="T78" fmla="*/ 1051 w 1951"/>
                <a:gd name="T79" fmla="*/ 17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51" h="2254">
                  <a:moveTo>
                    <a:pt x="1051" y="17"/>
                  </a:moveTo>
                  <a:lnTo>
                    <a:pt x="1051" y="17"/>
                  </a:lnTo>
                  <a:cubicBezTo>
                    <a:pt x="1045" y="34"/>
                    <a:pt x="1028" y="40"/>
                    <a:pt x="1012" y="51"/>
                  </a:cubicBezTo>
                  <a:cubicBezTo>
                    <a:pt x="1012" y="51"/>
                    <a:pt x="1012" y="51"/>
                    <a:pt x="1006" y="51"/>
                  </a:cubicBezTo>
                  <a:lnTo>
                    <a:pt x="1006" y="51"/>
                  </a:lnTo>
                  <a:cubicBezTo>
                    <a:pt x="1034" y="68"/>
                    <a:pt x="1045" y="85"/>
                    <a:pt x="1068" y="107"/>
                  </a:cubicBezTo>
                  <a:cubicBezTo>
                    <a:pt x="1107" y="135"/>
                    <a:pt x="1130" y="147"/>
                    <a:pt x="1169" y="169"/>
                  </a:cubicBezTo>
                  <a:cubicBezTo>
                    <a:pt x="1203" y="197"/>
                    <a:pt x="1236" y="197"/>
                    <a:pt x="1259" y="231"/>
                  </a:cubicBezTo>
                  <a:cubicBezTo>
                    <a:pt x="1225" y="264"/>
                    <a:pt x="1191" y="276"/>
                    <a:pt x="1147" y="298"/>
                  </a:cubicBezTo>
                  <a:cubicBezTo>
                    <a:pt x="1130" y="304"/>
                    <a:pt x="1107" y="293"/>
                    <a:pt x="1096" y="309"/>
                  </a:cubicBezTo>
                  <a:cubicBezTo>
                    <a:pt x="1085" y="321"/>
                    <a:pt x="1090" y="337"/>
                    <a:pt x="1090" y="349"/>
                  </a:cubicBezTo>
                  <a:cubicBezTo>
                    <a:pt x="1073" y="399"/>
                    <a:pt x="1023" y="422"/>
                    <a:pt x="972" y="422"/>
                  </a:cubicBezTo>
                  <a:cubicBezTo>
                    <a:pt x="933" y="422"/>
                    <a:pt x="933" y="422"/>
                    <a:pt x="933" y="422"/>
                  </a:cubicBezTo>
                  <a:cubicBezTo>
                    <a:pt x="866" y="427"/>
                    <a:pt x="866" y="427"/>
                    <a:pt x="866" y="427"/>
                  </a:cubicBezTo>
                  <a:cubicBezTo>
                    <a:pt x="854" y="427"/>
                    <a:pt x="843" y="422"/>
                    <a:pt x="832" y="422"/>
                  </a:cubicBezTo>
                  <a:cubicBezTo>
                    <a:pt x="793" y="422"/>
                    <a:pt x="781" y="455"/>
                    <a:pt x="753" y="478"/>
                  </a:cubicBezTo>
                  <a:cubicBezTo>
                    <a:pt x="680" y="517"/>
                    <a:pt x="646" y="545"/>
                    <a:pt x="573" y="585"/>
                  </a:cubicBezTo>
                  <a:cubicBezTo>
                    <a:pt x="506" y="624"/>
                    <a:pt x="461" y="641"/>
                    <a:pt x="399" y="691"/>
                  </a:cubicBezTo>
                  <a:cubicBezTo>
                    <a:pt x="371" y="714"/>
                    <a:pt x="371" y="748"/>
                    <a:pt x="349" y="770"/>
                  </a:cubicBezTo>
                  <a:cubicBezTo>
                    <a:pt x="326" y="776"/>
                    <a:pt x="309" y="776"/>
                    <a:pt x="287" y="776"/>
                  </a:cubicBezTo>
                  <a:cubicBezTo>
                    <a:pt x="242" y="776"/>
                    <a:pt x="225" y="731"/>
                    <a:pt x="175" y="731"/>
                  </a:cubicBezTo>
                  <a:cubicBezTo>
                    <a:pt x="141" y="731"/>
                    <a:pt x="118" y="753"/>
                    <a:pt x="90" y="770"/>
                  </a:cubicBezTo>
                  <a:cubicBezTo>
                    <a:pt x="57" y="787"/>
                    <a:pt x="29" y="787"/>
                    <a:pt x="0" y="809"/>
                  </a:cubicBezTo>
                  <a:lnTo>
                    <a:pt x="0" y="809"/>
                  </a:lnTo>
                  <a:cubicBezTo>
                    <a:pt x="40" y="849"/>
                    <a:pt x="57" y="888"/>
                    <a:pt x="107" y="888"/>
                  </a:cubicBezTo>
                  <a:cubicBezTo>
                    <a:pt x="146" y="888"/>
                    <a:pt x="146" y="888"/>
                    <a:pt x="146" y="888"/>
                  </a:cubicBezTo>
                  <a:cubicBezTo>
                    <a:pt x="180" y="888"/>
                    <a:pt x="203" y="888"/>
                    <a:pt x="231" y="899"/>
                  </a:cubicBezTo>
                  <a:cubicBezTo>
                    <a:pt x="270" y="922"/>
                    <a:pt x="259" y="967"/>
                    <a:pt x="259" y="1012"/>
                  </a:cubicBezTo>
                  <a:cubicBezTo>
                    <a:pt x="259" y="1073"/>
                    <a:pt x="208" y="1101"/>
                    <a:pt x="180" y="1158"/>
                  </a:cubicBezTo>
                  <a:cubicBezTo>
                    <a:pt x="203" y="1174"/>
                    <a:pt x="203" y="1197"/>
                    <a:pt x="203" y="1219"/>
                  </a:cubicBezTo>
                  <a:cubicBezTo>
                    <a:pt x="203" y="1248"/>
                    <a:pt x="180" y="1253"/>
                    <a:pt x="163" y="1276"/>
                  </a:cubicBezTo>
                  <a:cubicBezTo>
                    <a:pt x="124" y="1343"/>
                    <a:pt x="90" y="1371"/>
                    <a:pt x="68" y="1439"/>
                  </a:cubicBezTo>
                  <a:cubicBezTo>
                    <a:pt x="169" y="1467"/>
                    <a:pt x="236" y="1506"/>
                    <a:pt x="276" y="1607"/>
                  </a:cubicBezTo>
                  <a:cubicBezTo>
                    <a:pt x="287" y="1646"/>
                    <a:pt x="332" y="1630"/>
                    <a:pt x="371" y="1641"/>
                  </a:cubicBezTo>
                  <a:cubicBezTo>
                    <a:pt x="405" y="1646"/>
                    <a:pt x="422" y="1658"/>
                    <a:pt x="450" y="1669"/>
                  </a:cubicBezTo>
                  <a:cubicBezTo>
                    <a:pt x="478" y="1680"/>
                    <a:pt x="517" y="1675"/>
                    <a:pt x="517" y="1703"/>
                  </a:cubicBezTo>
                  <a:cubicBezTo>
                    <a:pt x="517" y="1742"/>
                    <a:pt x="517" y="1742"/>
                    <a:pt x="517" y="1742"/>
                  </a:cubicBezTo>
                  <a:cubicBezTo>
                    <a:pt x="517" y="1781"/>
                    <a:pt x="500" y="1804"/>
                    <a:pt x="500" y="1843"/>
                  </a:cubicBezTo>
                  <a:cubicBezTo>
                    <a:pt x="500" y="1899"/>
                    <a:pt x="500" y="1899"/>
                    <a:pt x="500" y="1899"/>
                  </a:cubicBezTo>
                  <a:cubicBezTo>
                    <a:pt x="500" y="1910"/>
                    <a:pt x="495" y="1922"/>
                    <a:pt x="495" y="1933"/>
                  </a:cubicBezTo>
                  <a:cubicBezTo>
                    <a:pt x="495" y="1938"/>
                    <a:pt x="489" y="1938"/>
                    <a:pt x="489" y="1944"/>
                  </a:cubicBezTo>
                  <a:cubicBezTo>
                    <a:pt x="489" y="2017"/>
                    <a:pt x="545" y="2045"/>
                    <a:pt x="573" y="2107"/>
                  </a:cubicBezTo>
                  <a:cubicBezTo>
                    <a:pt x="607" y="2169"/>
                    <a:pt x="601" y="2219"/>
                    <a:pt x="658" y="2253"/>
                  </a:cubicBezTo>
                  <a:lnTo>
                    <a:pt x="658" y="2253"/>
                  </a:lnTo>
                  <a:cubicBezTo>
                    <a:pt x="680" y="2236"/>
                    <a:pt x="686" y="2219"/>
                    <a:pt x="703" y="2203"/>
                  </a:cubicBezTo>
                  <a:cubicBezTo>
                    <a:pt x="720" y="2180"/>
                    <a:pt x="736" y="2163"/>
                    <a:pt x="736" y="2135"/>
                  </a:cubicBezTo>
                  <a:cubicBezTo>
                    <a:pt x="736" y="2102"/>
                    <a:pt x="720" y="2090"/>
                    <a:pt x="720" y="2057"/>
                  </a:cubicBezTo>
                  <a:cubicBezTo>
                    <a:pt x="720" y="2000"/>
                    <a:pt x="793" y="2000"/>
                    <a:pt x="832" y="1955"/>
                  </a:cubicBezTo>
                  <a:cubicBezTo>
                    <a:pt x="877" y="1905"/>
                    <a:pt x="905" y="1866"/>
                    <a:pt x="972" y="1849"/>
                  </a:cubicBezTo>
                  <a:cubicBezTo>
                    <a:pt x="1023" y="1837"/>
                    <a:pt x="1028" y="1793"/>
                    <a:pt x="1068" y="1764"/>
                  </a:cubicBezTo>
                  <a:cubicBezTo>
                    <a:pt x="1141" y="1714"/>
                    <a:pt x="1180" y="1691"/>
                    <a:pt x="1242" y="1624"/>
                  </a:cubicBezTo>
                  <a:cubicBezTo>
                    <a:pt x="1287" y="1585"/>
                    <a:pt x="1309" y="1551"/>
                    <a:pt x="1332" y="1489"/>
                  </a:cubicBezTo>
                  <a:cubicBezTo>
                    <a:pt x="1343" y="1461"/>
                    <a:pt x="1360" y="1450"/>
                    <a:pt x="1360" y="1422"/>
                  </a:cubicBezTo>
                  <a:cubicBezTo>
                    <a:pt x="1360" y="1360"/>
                    <a:pt x="1293" y="1338"/>
                    <a:pt x="1293" y="1276"/>
                  </a:cubicBezTo>
                  <a:cubicBezTo>
                    <a:pt x="1293" y="1253"/>
                    <a:pt x="1315" y="1242"/>
                    <a:pt x="1326" y="1219"/>
                  </a:cubicBezTo>
                  <a:cubicBezTo>
                    <a:pt x="1360" y="1158"/>
                    <a:pt x="1382" y="1124"/>
                    <a:pt x="1416" y="1062"/>
                  </a:cubicBezTo>
                  <a:cubicBezTo>
                    <a:pt x="1444" y="1017"/>
                    <a:pt x="1455" y="995"/>
                    <a:pt x="1484" y="950"/>
                  </a:cubicBezTo>
                  <a:cubicBezTo>
                    <a:pt x="1495" y="922"/>
                    <a:pt x="1500" y="905"/>
                    <a:pt x="1512" y="877"/>
                  </a:cubicBezTo>
                  <a:cubicBezTo>
                    <a:pt x="1517" y="866"/>
                    <a:pt x="1512" y="854"/>
                    <a:pt x="1523" y="854"/>
                  </a:cubicBezTo>
                  <a:cubicBezTo>
                    <a:pt x="1551" y="854"/>
                    <a:pt x="1568" y="866"/>
                    <a:pt x="1596" y="866"/>
                  </a:cubicBezTo>
                  <a:cubicBezTo>
                    <a:pt x="1663" y="866"/>
                    <a:pt x="1708" y="815"/>
                    <a:pt x="1725" y="753"/>
                  </a:cubicBezTo>
                  <a:cubicBezTo>
                    <a:pt x="1719" y="725"/>
                    <a:pt x="1719" y="725"/>
                    <a:pt x="1719" y="725"/>
                  </a:cubicBezTo>
                  <a:cubicBezTo>
                    <a:pt x="1719" y="680"/>
                    <a:pt x="1719" y="680"/>
                    <a:pt x="1719" y="680"/>
                  </a:cubicBezTo>
                  <a:cubicBezTo>
                    <a:pt x="1719" y="641"/>
                    <a:pt x="1719" y="602"/>
                    <a:pt x="1753" y="579"/>
                  </a:cubicBezTo>
                  <a:cubicBezTo>
                    <a:pt x="1792" y="557"/>
                    <a:pt x="1826" y="568"/>
                    <a:pt x="1865" y="540"/>
                  </a:cubicBezTo>
                  <a:cubicBezTo>
                    <a:pt x="1927" y="500"/>
                    <a:pt x="1950" y="433"/>
                    <a:pt x="1950" y="360"/>
                  </a:cubicBezTo>
                  <a:lnTo>
                    <a:pt x="1950" y="360"/>
                  </a:lnTo>
                  <a:cubicBezTo>
                    <a:pt x="1905" y="315"/>
                    <a:pt x="1854" y="332"/>
                    <a:pt x="1804" y="309"/>
                  </a:cubicBezTo>
                  <a:cubicBezTo>
                    <a:pt x="1787" y="298"/>
                    <a:pt x="1781" y="281"/>
                    <a:pt x="1770" y="270"/>
                  </a:cubicBezTo>
                  <a:cubicBezTo>
                    <a:pt x="1748" y="253"/>
                    <a:pt x="1719" y="259"/>
                    <a:pt x="1697" y="236"/>
                  </a:cubicBezTo>
                  <a:cubicBezTo>
                    <a:pt x="1669" y="208"/>
                    <a:pt x="1658" y="180"/>
                    <a:pt x="1658" y="135"/>
                  </a:cubicBezTo>
                  <a:cubicBezTo>
                    <a:pt x="1658" y="79"/>
                    <a:pt x="1658" y="79"/>
                    <a:pt x="1658" y="79"/>
                  </a:cubicBezTo>
                  <a:cubicBezTo>
                    <a:pt x="1658" y="51"/>
                    <a:pt x="1652" y="28"/>
                    <a:pt x="1652" y="0"/>
                  </a:cubicBezTo>
                  <a:cubicBezTo>
                    <a:pt x="1607" y="28"/>
                    <a:pt x="1585" y="73"/>
                    <a:pt x="1529" y="73"/>
                  </a:cubicBezTo>
                  <a:cubicBezTo>
                    <a:pt x="1489" y="73"/>
                    <a:pt x="1472" y="51"/>
                    <a:pt x="1439" y="28"/>
                  </a:cubicBezTo>
                  <a:lnTo>
                    <a:pt x="1439" y="28"/>
                  </a:lnTo>
                  <a:cubicBezTo>
                    <a:pt x="1394" y="28"/>
                    <a:pt x="1366" y="57"/>
                    <a:pt x="1337" y="96"/>
                  </a:cubicBezTo>
                  <a:cubicBezTo>
                    <a:pt x="1326" y="118"/>
                    <a:pt x="1315" y="147"/>
                    <a:pt x="1287" y="147"/>
                  </a:cubicBezTo>
                  <a:cubicBezTo>
                    <a:pt x="1231" y="147"/>
                    <a:pt x="1203" y="113"/>
                    <a:pt x="1152" y="85"/>
                  </a:cubicBezTo>
                  <a:cubicBezTo>
                    <a:pt x="1113" y="62"/>
                    <a:pt x="1090" y="45"/>
                    <a:pt x="1051" y="1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83" name="Freeform 71"/>
            <p:cNvSpPr>
              <a:spLocks noChangeArrowheads="1"/>
            </p:cNvSpPr>
            <p:nvPr/>
          </p:nvSpPr>
          <p:spPr bwMode="auto">
            <a:xfrm>
              <a:off x="13564722" y="4626430"/>
              <a:ext cx="1406433" cy="1839913"/>
            </a:xfrm>
            <a:custGeom>
              <a:avLst/>
              <a:gdLst>
                <a:gd name="T0" fmla="*/ 3079 w 3905"/>
                <a:gd name="T1" fmla="*/ 3955 h 5113"/>
                <a:gd name="T2" fmla="*/ 3359 w 3905"/>
                <a:gd name="T3" fmla="*/ 4039 h 5113"/>
                <a:gd name="T4" fmla="*/ 3028 w 3905"/>
                <a:gd name="T5" fmla="*/ 3994 h 5113"/>
                <a:gd name="T6" fmla="*/ 3281 w 3905"/>
                <a:gd name="T7" fmla="*/ 4174 h 5113"/>
                <a:gd name="T8" fmla="*/ 2955 w 3905"/>
                <a:gd name="T9" fmla="*/ 4365 h 5113"/>
                <a:gd name="T10" fmla="*/ 2421 w 3905"/>
                <a:gd name="T11" fmla="*/ 4634 h 5113"/>
                <a:gd name="T12" fmla="*/ 2022 w 3905"/>
                <a:gd name="T13" fmla="*/ 4752 h 5113"/>
                <a:gd name="T14" fmla="*/ 1573 w 3905"/>
                <a:gd name="T15" fmla="*/ 5028 h 5113"/>
                <a:gd name="T16" fmla="*/ 1449 w 3905"/>
                <a:gd name="T17" fmla="*/ 4915 h 5113"/>
                <a:gd name="T18" fmla="*/ 1275 w 3905"/>
                <a:gd name="T19" fmla="*/ 5022 h 5113"/>
                <a:gd name="T20" fmla="*/ 854 w 3905"/>
                <a:gd name="T21" fmla="*/ 4073 h 5113"/>
                <a:gd name="T22" fmla="*/ 579 w 3905"/>
                <a:gd name="T23" fmla="*/ 4028 h 5113"/>
                <a:gd name="T24" fmla="*/ 433 w 3905"/>
                <a:gd name="T25" fmla="*/ 3814 h 5113"/>
                <a:gd name="T26" fmla="*/ 191 w 3905"/>
                <a:gd name="T27" fmla="*/ 3932 h 5113"/>
                <a:gd name="T28" fmla="*/ 90 w 3905"/>
                <a:gd name="T29" fmla="*/ 3747 h 5113"/>
                <a:gd name="T30" fmla="*/ 399 w 3905"/>
                <a:gd name="T31" fmla="*/ 3297 h 5113"/>
                <a:gd name="T32" fmla="*/ 528 w 3905"/>
                <a:gd name="T33" fmla="*/ 2865 h 5113"/>
                <a:gd name="T34" fmla="*/ 831 w 3905"/>
                <a:gd name="T35" fmla="*/ 1820 h 5113"/>
                <a:gd name="T36" fmla="*/ 1146 w 3905"/>
                <a:gd name="T37" fmla="*/ 1354 h 5113"/>
                <a:gd name="T38" fmla="*/ 1427 w 3905"/>
                <a:gd name="T39" fmla="*/ 1045 h 5113"/>
                <a:gd name="T40" fmla="*/ 2489 w 3905"/>
                <a:gd name="T41" fmla="*/ 168 h 5113"/>
                <a:gd name="T42" fmla="*/ 2921 w 3905"/>
                <a:gd name="T43" fmla="*/ 39 h 5113"/>
                <a:gd name="T44" fmla="*/ 2792 w 3905"/>
                <a:gd name="T45" fmla="*/ 146 h 5113"/>
                <a:gd name="T46" fmla="*/ 2466 w 3905"/>
                <a:gd name="T47" fmla="*/ 241 h 5113"/>
                <a:gd name="T48" fmla="*/ 2090 w 3905"/>
                <a:gd name="T49" fmla="*/ 359 h 5113"/>
                <a:gd name="T50" fmla="*/ 2067 w 3905"/>
                <a:gd name="T51" fmla="*/ 797 h 5113"/>
                <a:gd name="T52" fmla="*/ 2270 w 3905"/>
                <a:gd name="T53" fmla="*/ 1101 h 5113"/>
                <a:gd name="T54" fmla="*/ 2528 w 3905"/>
                <a:gd name="T55" fmla="*/ 1286 h 5113"/>
                <a:gd name="T56" fmla="*/ 2258 w 3905"/>
                <a:gd name="T57" fmla="*/ 1208 h 5113"/>
                <a:gd name="T58" fmla="*/ 2337 w 3905"/>
                <a:gd name="T59" fmla="*/ 1309 h 5113"/>
                <a:gd name="T60" fmla="*/ 2421 w 3905"/>
                <a:gd name="T61" fmla="*/ 1550 h 5113"/>
                <a:gd name="T62" fmla="*/ 2517 w 3905"/>
                <a:gd name="T63" fmla="*/ 1786 h 5113"/>
                <a:gd name="T64" fmla="*/ 2489 w 3905"/>
                <a:gd name="T65" fmla="*/ 2056 h 5113"/>
                <a:gd name="T66" fmla="*/ 2168 w 3905"/>
                <a:gd name="T67" fmla="*/ 2449 h 5113"/>
                <a:gd name="T68" fmla="*/ 1944 w 3905"/>
                <a:gd name="T69" fmla="*/ 2708 h 5113"/>
                <a:gd name="T70" fmla="*/ 1826 w 3905"/>
                <a:gd name="T71" fmla="*/ 3078 h 5113"/>
                <a:gd name="T72" fmla="*/ 2028 w 3905"/>
                <a:gd name="T73" fmla="*/ 3410 h 5113"/>
                <a:gd name="T74" fmla="*/ 1966 w 3905"/>
                <a:gd name="T75" fmla="*/ 3511 h 5113"/>
                <a:gd name="T76" fmla="*/ 2022 w 3905"/>
                <a:gd name="T77" fmla="*/ 3455 h 5113"/>
                <a:gd name="T78" fmla="*/ 2320 w 3905"/>
                <a:gd name="T79" fmla="*/ 3663 h 5113"/>
                <a:gd name="T80" fmla="*/ 2320 w 3905"/>
                <a:gd name="T81" fmla="*/ 3893 h 5113"/>
                <a:gd name="T82" fmla="*/ 2449 w 3905"/>
                <a:gd name="T83" fmla="*/ 4118 h 5113"/>
                <a:gd name="T84" fmla="*/ 2854 w 3905"/>
                <a:gd name="T85" fmla="*/ 4084 h 5113"/>
                <a:gd name="T86" fmla="*/ 2927 w 3905"/>
                <a:gd name="T87" fmla="*/ 1348 h 5113"/>
                <a:gd name="T88" fmla="*/ 2758 w 3905"/>
                <a:gd name="T89" fmla="*/ 1505 h 5113"/>
                <a:gd name="T90" fmla="*/ 2635 w 3905"/>
                <a:gd name="T91" fmla="*/ 1606 h 5113"/>
                <a:gd name="T92" fmla="*/ 2629 w 3905"/>
                <a:gd name="T93" fmla="*/ 1887 h 5113"/>
                <a:gd name="T94" fmla="*/ 2803 w 3905"/>
                <a:gd name="T95" fmla="*/ 2224 h 5113"/>
                <a:gd name="T96" fmla="*/ 3169 w 3905"/>
                <a:gd name="T97" fmla="*/ 2825 h 5113"/>
                <a:gd name="T98" fmla="*/ 3343 w 3905"/>
                <a:gd name="T99" fmla="*/ 3174 h 5113"/>
                <a:gd name="T100" fmla="*/ 3404 w 3905"/>
                <a:gd name="T101" fmla="*/ 3314 h 5113"/>
                <a:gd name="T102" fmla="*/ 3786 w 3905"/>
                <a:gd name="T103" fmla="*/ 3179 h 5113"/>
                <a:gd name="T104" fmla="*/ 3837 w 3905"/>
                <a:gd name="T105" fmla="*/ 2775 h 5113"/>
                <a:gd name="T106" fmla="*/ 3843 w 3905"/>
                <a:gd name="T107" fmla="*/ 2286 h 5113"/>
                <a:gd name="T108" fmla="*/ 3444 w 3905"/>
                <a:gd name="T109" fmla="*/ 1927 h 5113"/>
                <a:gd name="T110" fmla="*/ 3163 w 3905"/>
                <a:gd name="T111" fmla="*/ 1522 h 5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05" h="5113">
                  <a:moveTo>
                    <a:pt x="3270" y="3758"/>
                  </a:moveTo>
                  <a:lnTo>
                    <a:pt x="3270" y="3758"/>
                  </a:lnTo>
                  <a:cubicBezTo>
                    <a:pt x="3242" y="3775"/>
                    <a:pt x="3230" y="3792"/>
                    <a:pt x="3197" y="3814"/>
                  </a:cubicBezTo>
                  <a:cubicBezTo>
                    <a:pt x="3174" y="3825"/>
                    <a:pt x="3157" y="3831"/>
                    <a:pt x="3140" y="3848"/>
                  </a:cubicBezTo>
                  <a:cubicBezTo>
                    <a:pt x="3101" y="3882"/>
                    <a:pt x="3101" y="3915"/>
                    <a:pt x="3079" y="3955"/>
                  </a:cubicBezTo>
                  <a:lnTo>
                    <a:pt x="3073" y="3960"/>
                  </a:lnTo>
                  <a:lnTo>
                    <a:pt x="3073" y="3960"/>
                  </a:lnTo>
                  <a:cubicBezTo>
                    <a:pt x="3112" y="3988"/>
                    <a:pt x="3135" y="4005"/>
                    <a:pt x="3174" y="4028"/>
                  </a:cubicBezTo>
                  <a:cubicBezTo>
                    <a:pt x="3225" y="4056"/>
                    <a:pt x="3253" y="4090"/>
                    <a:pt x="3309" y="4090"/>
                  </a:cubicBezTo>
                  <a:cubicBezTo>
                    <a:pt x="3337" y="4090"/>
                    <a:pt x="3348" y="4061"/>
                    <a:pt x="3359" y="4039"/>
                  </a:cubicBezTo>
                  <a:cubicBezTo>
                    <a:pt x="3388" y="4000"/>
                    <a:pt x="3416" y="3971"/>
                    <a:pt x="3461" y="3971"/>
                  </a:cubicBezTo>
                  <a:lnTo>
                    <a:pt x="3461" y="3971"/>
                  </a:lnTo>
                  <a:cubicBezTo>
                    <a:pt x="3461" y="3893"/>
                    <a:pt x="3410" y="3854"/>
                    <a:pt x="3343" y="3814"/>
                  </a:cubicBezTo>
                  <a:cubicBezTo>
                    <a:pt x="3315" y="3797"/>
                    <a:pt x="3286" y="3792"/>
                    <a:pt x="3270" y="3758"/>
                  </a:cubicBezTo>
                  <a:close/>
                  <a:moveTo>
                    <a:pt x="3028" y="3994"/>
                  </a:moveTo>
                  <a:lnTo>
                    <a:pt x="3028" y="3994"/>
                  </a:lnTo>
                  <a:lnTo>
                    <a:pt x="3028" y="3994"/>
                  </a:lnTo>
                  <a:cubicBezTo>
                    <a:pt x="3056" y="4011"/>
                    <a:pt x="3067" y="4028"/>
                    <a:pt x="3090" y="4050"/>
                  </a:cubicBezTo>
                  <a:cubicBezTo>
                    <a:pt x="3129" y="4078"/>
                    <a:pt x="3152" y="4090"/>
                    <a:pt x="3191" y="4112"/>
                  </a:cubicBezTo>
                  <a:cubicBezTo>
                    <a:pt x="3225" y="4140"/>
                    <a:pt x="3258" y="4140"/>
                    <a:pt x="3281" y="4174"/>
                  </a:cubicBezTo>
                  <a:cubicBezTo>
                    <a:pt x="3247" y="4207"/>
                    <a:pt x="3213" y="4219"/>
                    <a:pt x="3169" y="4241"/>
                  </a:cubicBezTo>
                  <a:cubicBezTo>
                    <a:pt x="3152" y="4247"/>
                    <a:pt x="3129" y="4236"/>
                    <a:pt x="3118" y="4252"/>
                  </a:cubicBezTo>
                  <a:cubicBezTo>
                    <a:pt x="3107" y="4264"/>
                    <a:pt x="3112" y="4280"/>
                    <a:pt x="3112" y="4292"/>
                  </a:cubicBezTo>
                  <a:cubicBezTo>
                    <a:pt x="3095" y="4342"/>
                    <a:pt x="3045" y="4365"/>
                    <a:pt x="2994" y="4365"/>
                  </a:cubicBezTo>
                  <a:cubicBezTo>
                    <a:pt x="2955" y="4365"/>
                    <a:pt x="2955" y="4365"/>
                    <a:pt x="2955" y="4365"/>
                  </a:cubicBezTo>
                  <a:cubicBezTo>
                    <a:pt x="2888" y="4370"/>
                    <a:pt x="2888" y="4370"/>
                    <a:pt x="2888" y="4370"/>
                  </a:cubicBezTo>
                  <a:cubicBezTo>
                    <a:pt x="2876" y="4370"/>
                    <a:pt x="2865" y="4365"/>
                    <a:pt x="2854" y="4365"/>
                  </a:cubicBezTo>
                  <a:cubicBezTo>
                    <a:pt x="2815" y="4365"/>
                    <a:pt x="2803" y="4398"/>
                    <a:pt x="2775" y="4421"/>
                  </a:cubicBezTo>
                  <a:cubicBezTo>
                    <a:pt x="2702" y="4460"/>
                    <a:pt x="2668" y="4488"/>
                    <a:pt x="2595" y="4528"/>
                  </a:cubicBezTo>
                  <a:cubicBezTo>
                    <a:pt x="2528" y="4567"/>
                    <a:pt x="2483" y="4584"/>
                    <a:pt x="2421" y="4634"/>
                  </a:cubicBezTo>
                  <a:cubicBezTo>
                    <a:pt x="2393" y="4657"/>
                    <a:pt x="2393" y="4691"/>
                    <a:pt x="2371" y="4713"/>
                  </a:cubicBezTo>
                  <a:cubicBezTo>
                    <a:pt x="2348" y="4719"/>
                    <a:pt x="2331" y="4719"/>
                    <a:pt x="2309" y="4719"/>
                  </a:cubicBezTo>
                  <a:cubicBezTo>
                    <a:pt x="2264" y="4719"/>
                    <a:pt x="2247" y="4674"/>
                    <a:pt x="2197" y="4674"/>
                  </a:cubicBezTo>
                  <a:cubicBezTo>
                    <a:pt x="2163" y="4674"/>
                    <a:pt x="2140" y="4696"/>
                    <a:pt x="2112" y="4713"/>
                  </a:cubicBezTo>
                  <a:cubicBezTo>
                    <a:pt x="2079" y="4730"/>
                    <a:pt x="2051" y="4730"/>
                    <a:pt x="2022" y="4752"/>
                  </a:cubicBezTo>
                  <a:lnTo>
                    <a:pt x="2022" y="4752"/>
                  </a:lnTo>
                  <a:cubicBezTo>
                    <a:pt x="1983" y="4769"/>
                    <a:pt x="1944" y="4769"/>
                    <a:pt x="1927" y="4809"/>
                  </a:cubicBezTo>
                  <a:cubicBezTo>
                    <a:pt x="1904" y="4870"/>
                    <a:pt x="1916" y="4943"/>
                    <a:pt x="1848" y="4960"/>
                  </a:cubicBezTo>
                  <a:cubicBezTo>
                    <a:pt x="1741" y="4988"/>
                    <a:pt x="1657" y="5000"/>
                    <a:pt x="1601" y="5095"/>
                  </a:cubicBezTo>
                  <a:cubicBezTo>
                    <a:pt x="1584" y="5073"/>
                    <a:pt x="1573" y="5056"/>
                    <a:pt x="1573" y="5028"/>
                  </a:cubicBezTo>
                  <a:cubicBezTo>
                    <a:pt x="1573" y="5016"/>
                    <a:pt x="1579" y="5011"/>
                    <a:pt x="1579" y="5000"/>
                  </a:cubicBezTo>
                  <a:cubicBezTo>
                    <a:pt x="1579" y="4955"/>
                    <a:pt x="1579" y="4955"/>
                    <a:pt x="1579" y="4955"/>
                  </a:cubicBezTo>
                  <a:cubicBezTo>
                    <a:pt x="1579" y="4943"/>
                    <a:pt x="1562" y="4943"/>
                    <a:pt x="1556" y="4932"/>
                  </a:cubicBezTo>
                  <a:cubicBezTo>
                    <a:pt x="1545" y="4915"/>
                    <a:pt x="1539" y="4893"/>
                    <a:pt x="1517" y="4893"/>
                  </a:cubicBezTo>
                  <a:cubicBezTo>
                    <a:pt x="1489" y="4893"/>
                    <a:pt x="1472" y="4904"/>
                    <a:pt x="1449" y="4915"/>
                  </a:cubicBezTo>
                  <a:cubicBezTo>
                    <a:pt x="1472" y="4938"/>
                    <a:pt x="1483" y="4955"/>
                    <a:pt x="1489" y="4983"/>
                  </a:cubicBezTo>
                  <a:cubicBezTo>
                    <a:pt x="1421" y="5005"/>
                    <a:pt x="1393" y="5050"/>
                    <a:pt x="1359" y="5112"/>
                  </a:cubicBezTo>
                  <a:lnTo>
                    <a:pt x="1359" y="5112"/>
                  </a:lnTo>
                  <a:cubicBezTo>
                    <a:pt x="1354" y="5106"/>
                    <a:pt x="1348" y="5101"/>
                    <a:pt x="1343" y="5089"/>
                  </a:cubicBezTo>
                  <a:cubicBezTo>
                    <a:pt x="1315" y="5061"/>
                    <a:pt x="1309" y="5039"/>
                    <a:pt x="1275" y="5022"/>
                  </a:cubicBezTo>
                  <a:cubicBezTo>
                    <a:pt x="1230" y="4960"/>
                    <a:pt x="1208" y="4921"/>
                    <a:pt x="1152" y="4870"/>
                  </a:cubicBezTo>
                  <a:cubicBezTo>
                    <a:pt x="1101" y="4831"/>
                    <a:pt x="1062" y="4809"/>
                    <a:pt x="1028" y="4752"/>
                  </a:cubicBezTo>
                  <a:cubicBezTo>
                    <a:pt x="983" y="4674"/>
                    <a:pt x="983" y="4618"/>
                    <a:pt x="955" y="4528"/>
                  </a:cubicBezTo>
                  <a:cubicBezTo>
                    <a:pt x="921" y="4421"/>
                    <a:pt x="904" y="4359"/>
                    <a:pt x="893" y="4247"/>
                  </a:cubicBezTo>
                  <a:cubicBezTo>
                    <a:pt x="888" y="4179"/>
                    <a:pt x="888" y="4135"/>
                    <a:pt x="854" y="4073"/>
                  </a:cubicBezTo>
                  <a:cubicBezTo>
                    <a:pt x="831" y="4039"/>
                    <a:pt x="820" y="4000"/>
                    <a:pt x="781" y="4000"/>
                  </a:cubicBezTo>
                  <a:cubicBezTo>
                    <a:pt x="770" y="4000"/>
                    <a:pt x="764" y="4005"/>
                    <a:pt x="753" y="4005"/>
                  </a:cubicBezTo>
                  <a:cubicBezTo>
                    <a:pt x="747" y="4005"/>
                    <a:pt x="742" y="3994"/>
                    <a:pt x="730" y="3994"/>
                  </a:cubicBezTo>
                  <a:cubicBezTo>
                    <a:pt x="680" y="3994"/>
                    <a:pt x="668" y="4067"/>
                    <a:pt x="618" y="4067"/>
                  </a:cubicBezTo>
                  <a:cubicBezTo>
                    <a:pt x="595" y="4067"/>
                    <a:pt x="579" y="4050"/>
                    <a:pt x="579" y="4028"/>
                  </a:cubicBezTo>
                  <a:cubicBezTo>
                    <a:pt x="579" y="3988"/>
                    <a:pt x="579" y="3988"/>
                    <a:pt x="579" y="3988"/>
                  </a:cubicBezTo>
                  <a:cubicBezTo>
                    <a:pt x="579" y="3932"/>
                    <a:pt x="556" y="3898"/>
                    <a:pt x="528" y="3848"/>
                  </a:cubicBezTo>
                  <a:cubicBezTo>
                    <a:pt x="517" y="3831"/>
                    <a:pt x="506" y="3820"/>
                    <a:pt x="500" y="3803"/>
                  </a:cubicBezTo>
                  <a:cubicBezTo>
                    <a:pt x="494" y="3792"/>
                    <a:pt x="494" y="3775"/>
                    <a:pt x="483" y="3775"/>
                  </a:cubicBezTo>
                  <a:cubicBezTo>
                    <a:pt x="461" y="3775"/>
                    <a:pt x="455" y="3797"/>
                    <a:pt x="433" y="3814"/>
                  </a:cubicBezTo>
                  <a:cubicBezTo>
                    <a:pt x="410" y="3825"/>
                    <a:pt x="393" y="3825"/>
                    <a:pt x="376" y="3842"/>
                  </a:cubicBezTo>
                  <a:cubicBezTo>
                    <a:pt x="365" y="3848"/>
                    <a:pt x="365" y="3865"/>
                    <a:pt x="348" y="3865"/>
                  </a:cubicBezTo>
                  <a:cubicBezTo>
                    <a:pt x="337" y="3865"/>
                    <a:pt x="331" y="3854"/>
                    <a:pt x="320" y="3854"/>
                  </a:cubicBezTo>
                  <a:cubicBezTo>
                    <a:pt x="275" y="3854"/>
                    <a:pt x="281" y="3932"/>
                    <a:pt x="236" y="3932"/>
                  </a:cubicBezTo>
                  <a:cubicBezTo>
                    <a:pt x="191" y="3932"/>
                    <a:pt x="191" y="3932"/>
                    <a:pt x="191" y="3932"/>
                  </a:cubicBezTo>
                  <a:cubicBezTo>
                    <a:pt x="163" y="3932"/>
                    <a:pt x="157" y="3955"/>
                    <a:pt x="135" y="3955"/>
                  </a:cubicBezTo>
                  <a:cubicBezTo>
                    <a:pt x="95" y="3955"/>
                    <a:pt x="73" y="3932"/>
                    <a:pt x="34" y="3932"/>
                  </a:cubicBezTo>
                  <a:cubicBezTo>
                    <a:pt x="22" y="3932"/>
                    <a:pt x="17" y="3938"/>
                    <a:pt x="0" y="3943"/>
                  </a:cubicBezTo>
                  <a:cubicBezTo>
                    <a:pt x="17" y="3887"/>
                    <a:pt x="28" y="3859"/>
                    <a:pt x="56" y="3809"/>
                  </a:cubicBezTo>
                  <a:cubicBezTo>
                    <a:pt x="79" y="3797"/>
                    <a:pt x="79" y="3775"/>
                    <a:pt x="90" y="3747"/>
                  </a:cubicBezTo>
                  <a:cubicBezTo>
                    <a:pt x="107" y="3708"/>
                    <a:pt x="118" y="3685"/>
                    <a:pt x="135" y="3651"/>
                  </a:cubicBezTo>
                  <a:cubicBezTo>
                    <a:pt x="180" y="3584"/>
                    <a:pt x="230" y="3567"/>
                    <a:pt x="258" y="3494"/>
                  </a:cubicBezTo>
                  <a:cubicBezTo>
                    <a:pt x="275" y="3443"/>
                    <a:pt x="275" y="3399"/>
                    <a:pt x="326" y="3376"/>
                  </a:cubicBezTo>
                  <a:cubicBezTo>
                    <a:pt x="343" y="3365"/>
                    <a:pt x="365" y="3370"/>
                    <a:pt x="382" y="3354"/>
                  </a:cubicBezTo>
                  <a:cubicBezTo>
                    <a:pt x="399" y="3337"/>
                    <a:pt x="393" y="3320"/>
                    <a:pt x="399" y="3297"/>
                  </a:cubicBezTo>
                  <a:cubicBezTo>
                    <a:pt x="421" y="3252"/>
                    <a:pt x="438" y="3230"/>
                    <a:pt x="449" y="3185"/>
                  </a:cubicBezTo>
                  <a:cubicBezTo>
                    <a:pt x="477" y="3090"/>
                    <a:pt x="573" y="3061"/>
                    <a:pt x="573" y="2966"/>
                  </a:cubicBezTo>
                  <a:cubicBezTo>
                    <a:pt x="573" y="2944"/>
                    <a:pt x="573" y="2927"/>
                    <a:pt x="556" y="2915"/>
                  </a:cubicBezTo>
                  <a:cubicBezTo>
                    <a:pt x="545" y="2904"/>
                    <a:pt x="528" y="2904"/>
                    <a:pt x="528" y="2887"/>
                  </a:cubicBezTo>
                  <a:cubicBezTo>
                    <a:pt x="528" y="2876"/>
                    <a:pt x="528" y="2870"/>
                    <a:pt x="528" y="2865"/>
                  </a:cubicBezTo>
                  <a:cubicBezTo>
                    <a:pt x="595" y="2702"/>
                    <a:pt x="590" y="2590"/>
                    <a:pt x="657" y="2421"/>
                  </a:cubicBezTo>
                  <a:cubicBezTo>
                    <a:pt x="657" y="2370"/>
                    <a:pt x="646" y="2342"/>
                    <a:pt x="646" y="2292"/>
                  </a:cubicBezTo>
                  <a:cubicBezTo>
                    <a:pt x="646" y="2180"/>
                    <a:pt x="685" y="2118"/>
                    <a:pt x="730" y="2011"/>
                  </a:cubicBezTo>
                  <a:cubicBezTo>
                    <a:pt x="753" y="1966"/>
                    <a:pt x="747" y="1932"/>
                    <a:pt x="775" y="1893"/>
                  </a:cubicBezTo>
                  <a:cubicBezTo>
                    <a:pt x="798" y="1865"/>
                    <a:pt x="809" y="1842"/>
                    <a:pt x="831" y="1820"/>
                  </a:cubicBezTo>
                  <a:cubicBezTo>
                    <a:pt x="854" y="1803"/>
                    <a:pt x="871" y="1803"/>
                    <a:pt x="882" y="1781"/>
                  </a:cubicBezTo>
                  <a:cubicBezTo>
                    <a:pt x="888" y="1764"/>
                    <a:pt x="888" y="1747"/>
                    <a:pt x="899" y="1724"/>
                  </a:cubicBezTo>
                  <a:cubicBezTo>
                    <a:pt x="921" y="1674"/>
                    <a:pt x="955" y="1651"/>
                    <a:pt x="972" y="1595"/>
                  </a:cubicBezTo>
                  <a:cubicBezTo>
                    <a:pt x="989" y="1528"/>
                    <a:pt x="989" y="1483"/>
                    <a:pt x="1039" y="1438"/>
                  </a:cubicBezTo>
                  <a:cubicBezTo>
                    <a:pt x="1079" y="1399"/>
                    <a:pt x="1124" y="1399"/>
                    <a:pt x="1146" y="1354"/>
                  </a:cubicBezTo>
                  <a:cubicBezTo>
                    <a:pt x="1163" y="1320"/>
                    <a:pt x="1174" y="1297"/>
                    <a:pt x="1197" y="1258"/>
                  </a:cubicBezTo>
                  <a:cubicBezTo>
                    <a:pt x="1208" y="1236"/>
                    <a:pt x="1219" y="1219"/>
                    <a:pt x="1236" y="1196"/>
                  </a:cubicBezTo>
                  <a:cubicBezTo>
                    <a:pt x="1242" y="1185"/>
                    <a:pt x="1258" y="1185"/>
                    <a:pt x="1258" y="1168"/>
                  </a:cubicBezTo>
                  <a:cubicBezTo>
                    <a:pt x="1258" y="1118"/>
                    <a:pt x="1258" y="1118"/>
                    <a:pt x="1258" y="1118"/>
                  </a:cubicBezTo>
                  <a:cubicBezTo>
                    <a:pt x="1309" y="1067"/>
                    <a:pt x="1354" y="1062"/>
                    <a:pt x="1427" y="1045"/>
                  </a:cubicBezTo>
                  <a:cubicBezTo>
                    <a:pt x="1455" y="1039"/>
                    <a:pt x="1466" y="1028"/>
                    <a:pt x="1494" y="1028"/>
                  </a:cubicBezTo>
                  <a:cubicBezTo>
                    <a:pt x="1596" y="1073"/>
                    <a:pt x="1596" y="1073"/>
                    <a:pt x="1596" y="1073"/>
                  </a:cubicBezTo>
                  <a:cubicBezTo>
                    <a:pt x="2006" y="303"/>
                    <a:pt x="2006" y="303"/>
                    <a:pt x="2006" y="303"/>
                  </a:cubicBezTo>
                  <a:cubicBezTo>
                    <a:pt x="2084" y="303"/>
                    <a:pt x="2135" y="269"/>
                    <a:pt x="2213" y="247"/>
                  </a:cubicBezTo>
                  <a:cubicBezTo>
                    <a:pt x="2320" y="213"/>
                    <a:pt x="2382" y="208"/>
                    <a:pt x="2489" y="168"/>
                  </a:cubicBezTo>
                  <a:cubicBezTo>
                    <a:pt x="2601" y="123"/>
                    <a:pt x="2680" y="140"/>
                    <a:pt x="2792" y="90"/>
                  </a:cubicBezTo>
                  <a:cubicBezTo>
                    <a:pt x="2854" y="61"/>
                    <a:pt x="2882" y="33"/>
                    <a:pt x="2938" y="0"/>
                  </a:cubicBezTo>
                  <a:lnTo>
                    <a:pt x="2938" y="0"/>
                  </a:lnTo>
                  <a:cubicBezTo>
                    <a:pt x="2938" y="5"/>
                    <a:pt x="2938" y="5"/>
                    <a:pt x="2938" y="11"/>
                  </a:cubicBezTo>
                  <a:cubicBezTo>
                    <a:pt x="2938" y="28"/>
                    <a:pt x="2921" y="28"/>
                    <a:pt x="2921" y="39"/>
                  </a:cubicBezTo>
                  <a:cubicBezTo>
                    <a:pt x="2910" y="61"/>
                    <a:pt x="2910" y="78"/>
                    <a:pt x="2893" y="90"/>
                  </a:cubicBezTo>
                  <a:cubicBezTo>
                    <a:pt x="2882" y="101"/>
                    <a:pt x="2871" y="101"/>
                    <a:pt x="2865" y="112"/>
                  </a:cubicBezTo>
                  <a:cubicBezTo>
                    <a:pt x="2848" y="129"/>
                    <a:pt x="2848" y="151"/>
                    <a:pt x="2826" y="151"/>
                  </a:cubicBezTo>
                  <a:cubicBezTo>
                    <a:pt x="2809" y="151"/>
                    <a:pt x="2815" y="129"/>
                    <a:pt x="2803" y="129"/>
                  </a:cubicBezTo>
                  <a:cubicBezTo>
                    <a:pt x="2792" y="129"/>
                    <a:pt x="2792" y="140"/>
                    <a:pt x="2792" y="146"/>
                  </a:cubicBezTo>
                  <a:cubicBezTo>
                    <a:pt x="2781" y="163"/>
                    <a:pt x="2775" y="180"/>
                    <a:pt x="2758" y="191"/>
                  </a:cubicBezTo>
                  <a:cubicBezTo>
                    <a:pt x="2736" y="202"/>
                    <a:pt x="2725" y="208"/>
                    <a:pt x="2697" y="208"/>
                  </a:cubicBezTo>
                  <a:cubicBezTo>
                    <a:pt x="2674" y="208"/>
                    <a:pt x="2674" y="208"/>
                    <a:pt x="2674" y="208"/>
                  </a:cubicBezTo>
                  <a:cubicBezTo>
                    <a:pt x="2640" y="208"/>
                    <a:pt x="2623" y="213"/>
                    <a:pt x="2590" y="219"/>
                  </a:cubicBezTo>
                  <a:cubicBezTo>
                    <a:pt x="2539" y="230"/>
                    <a:pt x="2511" y="225"/>
                    <a:pt x="2466" y="241"/>
                  </a:cubicBezTo>
                  <a:cubicBezTo>
                    <a:pt x="2427" y="253"/>
                    <a:pt x="2410" y="275"/>
                    <a:pt x="2371" y="275"/>
                  </a:cubicBezTo>
                  <a:cubicBezTo>
                    <a:pt x="2331" y="275"/>
                    <a:pt x="2331" y="275"/>
                    <a:pt x="2331" y="275"/>
                  </a:cubicBezTo>
                  <a:cubicBezTo>
                    <a:pt x="2315" y="275"/>
                    <a:pt x="2303" y="275"/>
                    <a:pt x="2292" y="281"/>
                  </a:cubicBezTo>
                  <a:cubicBezTo>
                    <a:pt x="2258" y="292"/>
                    <a:pt x="2236" y="303"/>
                    <a:pt x="2202" y="320"/>
                  </a:cubicBezTo>
                  <a:cubicBezTo>
                    <a:pt x="2163" y="337"/>
                    <a:pt x="2135" y="342"/>
                    <a:pt x="2090" y="359"/>
                  </a:cubicBezTo>
                  <a:cubicBezTo>
                    <a:pt x="2067" y="365"/>
                    <a:pt x="2051" y="354"/>
                    <a:pt x="2034" y="371"/>
                  </a:cubicBezTo>
                  <a:cubicBezTo>
                    <a:pt x="2022" y="382"/>
                    <a:pt x="2022" y="399"/>
                    <a:pt x="2017" y="415"/>
                  </a:cubicBezTo>
                  <a:cubicBezTo>
                    <a:pt x="2000" y="455"/>
                    <a:pt x="1989" y="477"/>
                    <a:pt x="1989" y="517"/>
                  </a:cubicBezTo>
                  <a:cubicBezTo>
                    <a:pt x="1989" y="590"/>
                    <a:pt x="2011" y="623"/>
                    <a:pt x="2034" y="691"/>
                  </a:cubicBezTo>
                  <a:cubicBezTo>
                    <a:pt x="2045" y="736"/>
                    <a:pt x="2045" y="758"/>
                    <a:pt x="2067" y="797"/>
                  </a:cubicBezTo>
                  <a:cubicBezTo>
                    <a:pt x="2090" y="837"/>
                    <a:pt x="2090" y="865"/>
                    <a:pt x="2118" y="899"/>
                  </a:cubicBezTo>
                  <a:cubicBezTo>
                    <a:pt x="2163" y="955"/>
                    <a:pt x="2202" y="983"/>
                    <a:pt x="2225" y="1056"/>
                  </a:cubicBezTo>
                  <a:cubicBezTo>
                    <a:pt x="2230" y="1067"/>
                    <a:pt x="2225" y="1084"/>
                    <a:pt x="2241" y="1084"/>
                  </a:cubicBezTo>
                  <a:lnTo>
                    <a:pt x="2247" y="1084"/>
                  </a:lnTo>
                  <a:cubicBezTo>
                    <a:pt x="2258" y="1084"/>
                    <a:pt x="2258" y="1095"/>
                    <a:pt x="2270" y="1101"/>
                  </a:cubicBezTo>
                  <a:cubicBezTo>
                    <a:pt x="2286" y="1123"/>
                    <a:pt x="2298" y="1135"/>
                    <a:pt x="2320" y="1146"/>
                  </a:cubicBezTo>
                  <a:cubicBezTo>
                    <a:pt x="2354" y="1163"/>
                    <a:pt x="2365" y="1179"/>
                    <a:pt x="2399" y="1191"/>
                  </a:cubicBezTo>
                  <a:cubicBezTo>
                    <a:pt x="2433" y="1208"/>
                    <a:pt x="2449" y="1219"/>
                    <a:pt x="2477" y="1241"/>
                  </a:cubicBezTo>
                  <a:cubicBezTo>
                    <a:pt x="2500" y="1258"/>
                    <a:pt x="2522" y="1258"/>
                    <a:pt x="2539" y="1286"/>
                  </a:cubicBezTo>
                  <a:cubicBezTo>
                    <a:pt x="2534" y="1286"/>
                    <a:pt x="2534" y="1286"/>
                    <a:pt x="2528" y="1286"/>
                  </a:cubicBezTo>
                  <a:cubicBezTo>
                    <a:pt x="2455" y="1286"/>
                    <a:pt x="2421" y="1224"/>
                    <a:pt x="2343" y="1224"/>
                  </a:cubicBezTo>
                  <a:cubicBezTo>
                    <a:pt x="2331" y="1224"/>
                    <a:pt x="2320" y="1224"/>
                    <a:pt x="2309" y="1224"/>
                  </a:cubicBezTo>
                  <a:cubicBezTo>
                    <a:pt x="2286" y="1224"/>
                    <a:pt x="2281" y="1202"/>
                    <a:pt x="2258" y="1191"/>
                  </a:cubicBezTo>
                  <a:lnTo>
                    <a:pt x="2258" y="1191"/>
                  </a:lnTo>
                  <a:cubicBezTo>
                    <a:pt x="2258" y="1196"/>
                    <a:pt x="2258" y="1202"/>
                    <a:pt x="2258" y="1208"/>
                  </a:cubicBezTo>
                  <a:cubicBezTo>
                    <a:pt x="2258" y="1224"/>
                    <a:pt x="2236" y="1230"/>
                    <a:pt x="2236" y="1247"/>
                  </a:cubicBezTo>
                  <a:cubicBezTo>
                    <a:pt x="2236" y="1258"/>
                    <a:pt x="2241" y="1264"/>
                    <a:pt x="2241" y="1275"/>
                  </a:cubicBezTo>
                  <a:cubicBezTo>
                    <a:pt x="2241" y="1281"/>
                    <a:pt x="2247" y="1292"/>
                    <a:pt x="2253" y="1292"/>
                  </a:cubicBezTo>
                  <a:cubicBezTo>
                    <a:pt x="2258" y="1292"/>
                    <a:pt x="2264" y="1286"/>
                    <a:pt x="2275" y="1286"/>
                  </a:cubicBezTo>
                  <a:cubicBezTo>
                    <a:pt x="2298" y="1286"/>
                    <a:pt x="2315" y="1309"/>
                    <a:pt x="2337" y="1309"/>
                  </a:cubicBezTo>
                  <a:cubicBezTo>
                    <a:pt x="2348" y="1309"/>
                    <a:pt x="2354" y="1303"/>
                    <a:pt x="2371" y="1303"/>
                  </a:cubicBezTo>
                  <a:cubicBezTo>
                    <a:pt x="2371" y="1309"/>
                    <a:pt x="2371" y="1309"/>
                    <a:pt x="2371" y="1309"/>
                  </a:cubicBezTo>
                  <a:cubicBezTo>
                    <a:pt x="2354" y="1326"/>
                    <a:pt x="2354" y="1342"/>
                    <a:pt x="2354" y="1371"/>
                  </a:cubicBezTo>
                  <a:cubicBezTo>
                    <a:pt x="2354" y="1387"/>
                    <a:pt x="2360" y="1393"/>
                    <a:pt x="2365" y="1410"/>
                  </a:cubicBezTo>
                  <a:cubicBezTo>
                    <a:pt x="2382" y="1466"/>
                    <a:pt x="2399" y="1494"/>
                    <a:pt x="2421" y="1550"/>
                  </a:cubicBezTo>
                  <a:cubicBezTo>
                    <a:pt x="2433" y="1573"/>
                    <a:pt x="2444" y="1584"/>
                    <a:pt x="2461" y="1601"/>
                  </a:cubicBezTo>
                  <a:cubicBezTo>
                    <a:pt x="2483" y="1623"/>
                    <a:pt x="2494" y="1640"/>
                    <a:pt x="2517" y="1663"/>
                  </a:cubicBezTo>
                  <a:cubicBezTo>
                    <a:pt x="2534" y="1679"/>
                    <a:pt x="2556" y="1685"/>
                    <a:pt x="2556" y="1708"/>
                  </a:cubicBezTo>
                  <a:cubicBezTo>
                    <a:pt x="2556" y="1736"/>
                    <a:pt x="2545" y="1753"/>
                    <a:pt x="2522" y="1775"/>
                  </a:cubicBezTo>
                  <a:cubicBezTo>
                    <a:pt x="2522" y="1775"/>
                    <a:pt x="2517" y="1781"/>
                    <a:pt x="2517" y="1786"/>
                  </a:cubicBezTo>
                  <a:cubicBezTo>
                    <a:pt x="2517" y="1792"/>
                    <a:pt x="2522" y="1792"/>
                    <a:pt x="2522" y="1798"/>
                  </a:cubicBezTo>
                  <a:cubicBezTo>
                    <a:pt x="2522" y="1814"/>
                    <a:pt x="2511" y="1820"/>
                    <a:pt x="2511" y="1837"/>
                  </a:cubicBezTo>
                  <a:cubicBezTo>
                    <a:pt x="2511" y="1854"/>
                    <a:pt x="2517" y="1865"/>
                    <a:pt x="2517" y="1882"/>
                  </a:cubicBezTo>
                  <a:cubicBezTo>
                    <a:pt x="2517" y="1932"/>
                    <a:pt x="2483" y="1955"/>
                    <a:pt x="2483" y="2000"/>
                  </a:cubicBezTo>
                  <a:cubicBezTo>
                    <a:pt x="2483" y="2022"/>
                    <a:pt x="2489" y="2039"/>
                    <a:pt x="2489" y="2056"/>
                  </a:cubicBezTo>
                  <a:cubicBezTo>
                    <a:pt x="2489" y="2078"/>
                    <a:pt x="2489" y="2078"/>
                    <a:pt x="2489" y="2078"/>
                  </a:cubicBezTo>
                  <a:cubicBezTo>
                    <a:pt x="2489" y="2095"/>
                    <a:pt x="2466" y="2095"/>
                    <a:pt x="2455" y="2106"/>
                  </a:cubicBezTo>
                  <a:cubicBezTo>
                    <a:pt x="2427" y="2123"/>
                    <a:pt x="2410" y="2129"/>
                    <a:pt x="2382" y="2146"/>
                  </a:cubicBezTo>
                  <a:cubicBezTo>
                    <a:pt x="2337" y="2168"/>
                    <a:pt x="2309" y="2191"/>
                    <a:pt x="2281" y="2236"/>
                  </a:cubicBezTo>
                  <a:cubicBezTo>
                    <a:pt x="2230" y="2314"/>
                    <a:pt x="2213" y="2365"/>
                    <a:pt x="2168" y="2449"/>
                  </a:cubicBezTo>
                  <a:cubicBezTo>
                    <a:pt x="2152" y="2455"/>
                    <a:pt x="2152" y="2460"/>
                    <a:pt x="2146" y="2472"/>
                  </a:cubicBezTo>
                  <a:cubicBezTo>
                    <a:pt x="2140" y="2488"/>
                    <a:pt x="2129" y="2488"/>
                    <a:pt x="2124" y="2500"/>
                  </a:cubicBezTo>
                  <a:cubicBezTo>
                    <a:pt x="2101" y="2539"/>
                    <a:pt x="2084" y="2556"/>
                    <a:pt x="2045" y="2573"/>
                  </a:cubicBezTo>
                  <a:cubicBezTo>
                    <a:pt x="2011" y="2590"/>
                    <a:pt x="1989" y="2601"/>
                    <a:pt x="1972" y="2635"/>
                  </a:cubicBezTo>
                  <a:cubicBezTo>
                    <a:pt x="1955" y="2657"/>
                    <a:pt x="1955" y="2679"/>
                    <a:pt x="1944" y="2708"/>
                  </a:cubicBezTo>
                  <a:cubicBezTo>
                    <a:pt x="1916" y="2769"/>
                    <a:pt x="1893" y="2803"/>
                    <a:pt x="1871" y="2870"/>
                  </a:cubicBezTo>
                  <a:cubicBezTo>
                    <a:pt x="1859" y="2899"/>
                    <a:pt x="1843" y="2910"/>
                    <a:pt x="1831" y="2938"/>
                  </a:cubicBezTo>
                  <a:cubicBezTo>
                    <a:pt x="1820" y="2955"/>
                    <a:pt x="1814" y="2972"/>
                    <a:pt x="1803" y="2988"/>
                  </a:cubicBezTo>
                  <a:cubicBezTo>
                    <a:pt x="1792" y="3005"/>
                    <a:pt x="1786" y="3011"/>
                    <a:pt x="1786" y="3028"/>
                  </a:cubicBezTo>
                  <a:cubicBezTo>
                    <a:pt x="1786" y="3050"/>
                    <a:pt x="1803" y="3061"/>
                    <a:pt x="1826" y="3078"/>
                  </a:cubicBezTo>
                  <a:cubicBezTo>
                    <a:pt x="1843" y="3101"/>
                    <a:pt x="1854" y="3118"/>
                    <a:pt x="1871" y="3140"/>
                  </a:cubicBezTo>
                  <a:cubicBezTo>
                    <a:pt x="1888" y="3163"/>
                    <a:pt x="1904" y="3174"/>
                    <a:pt x="1916" y="3202"/>
                  </a:cubicBezTo>
                  <a:cubicBezTo>
                    <a:pt x="1933" y="3224"/>
                    <a:pt x="1944" y="3236"/>
                    <a:pt x="1961" y="3258"/>
                  </a:cubicBezTo>
                  <a:cubicBezTo>
                    <a:pt x="1994" y="3292"/>
                    <a:pt x="1994" y="3320"/>
                    <a:pt x="2011" y="3365"/>
                  </a:cubicBezTo>
                  <a:cubicBezTo>
                    <a:pt x="2017" y="3382"/>
                    <a:pt x="2028" y="3393"/>
                    <a:pt x="2028" y="3410"/>
                  </a:cubicBezTo>
                  <a:cubicBezTo>
                    <a:pt x="2028" y="3421"/>
                    <a:pt x="2017" y="3427"/>
                    <a:pt x="2011" y="3438"/>
                  </a:cubicBezTo>
                  <a:cubicBezTo>
                    <a:pt x="2006" y="3449"/>
                    <a:pt x="2006" y="3466"/>
                    <a:pt x="1994" y="3466"/>
                  </a:cubicBezTo>
                  <a:cubicBezTo>
                    <a:pt x="1989" y="3466"/>
                    <a:pt x="1989" y="3460"/>
                    <a:pt x="1983" y="3460"/>
                  </a:cubicBezTo>
                  <a:cubicBezTo>
                    <a:pt x="1972" y="3460"/>
                    <a:pt x="1961" y="3472"/>
                    <a:pt x="1961" y="3483"/>
                  </a:cubicBezTo>
                  <a:cubicBezTo>
                    <a:pt x="1961" y="3494"/>
                    <a:pt x="1966" y="3500"/>
                    <a:pt x="1966" y="3511"/>
                  </a:cubicBezTo>
                  <a:cubicBezTo>
                    <a:pt x="1966" y="3528"/>
                    <a:pt x="1966" y="3528"/>
                    <a:pt x="1966" y="3528"/>
                  </a:cubicBezTo>
                  <a:cubicBezTo>
                    <a:pt x="1961" y="3539"/>
                    <a:pt x="1961" y="3539"/>
                    <a:pt x="1961" y="3539"/>
                  </a:cubicBezTo>
                  <a:cubicBezTo>
                    <a:pt x="1972" y="3533"/>
                    <a:pt x="1978" y="3528"/>
                    <a:pt x="1983" y="3522"/>
                  </a:cubicBezTo>
                  <a:cubicBezTo>
                    <a:pt x="2006" y="3505"/>
                    <a:pt x="2022" y="3494"/>
                    <a:pt x="2022" y="3472"/>
                  </a:cubicBezTo>
                  <a:cubicBezTo>
                    <a:pt x="2022" y="3455"/>
                    <a:pt x="2022" y="3455"/>
                    <a:pt x="2022" y="3455"/>
                  </a:cubicBezTo>
                  <a:cubicBezTo>
                    <a:pt x="2022" y="3438"/>
                    <a:pt x="2028" y="3432"/>
                    <a:pt x="2028" y="3421"/>
                  </a:cubicBezTo>
                  <a:cubicBezTo>
                    <a:pt x="2067" y="3449"/>
                    <a:pt x="2079" y="3477"/>
                    <a:pt x="2124" y="3500"/>
                  </a:cubicBezTo>
                  <a:cubicBezTo>
                    <a:pt x="2140" y="3516"/>
                    <a:pt x="2163" y="3516"/>
                    <a:pt x="2180" y="3533"/>
                  </a:cubicBezTo>
                  <a:cubicBezTo>
                    <a:pt x="2202" y="3556"/>
                    <a:pt x="2213" y="3561"/>
                    <a:pt x="2230" y="3584"/>
                  </a:cubicBezTo>
                  <a:cubicBezTo>
                    <a:pt x="2253" y="3623"/>
                    <a:pt x="2275" y="3657"/>
                    <a:pt x="2320" y="3663"/>
                  </a:cubicBezTo>
                  <a:cubicBezTo>
                    <a:pt x="2337" y="3657"/>
                    <a:pt x="2337" y="3657"/>
                    <a:pt x="2337" y="3657"/>
                  </a:cubicBezTo>
                  <a:cubicBezTo>
                    <a:pt x="2348" y="3657"/>
                    <a:pt x="2360" y="3657"/>
                    <a:pt x="2360" y="3668"/>
                  </a:cubicBezTo>
                  <a:cubicBezTo>
                    <a:pt x="2360" y="3691"/>
                    <a:pt x="2354" y="3702"/>
                    <a:pt x="2354" y="3719"/>
                  </a:cubicBezTo>
                  <a:cubicBezTo>
                    <a:pt x="2354" y="3753"/>
                    <a:pt x="2354" y="3753"/>
                    <a:pt x="2354" y="3753"/>
                  </a:cubicBezTo>
                  <a:cubicBezTo>
                    <a:pt x="2320" y="3893"/>
                    <a:pt x="2320" y="3893"/>
                    <a:pt x="2320" y="3893"/>
                  </a:cubicBezTo>
                  <a:cubicBezTo>
                    <a:pt x="2320" y="3910"/>
                    <a:pt x="2326" y="3921"/>
                    <a:pt x="2331" y="3943"/>
                  </a:cubicBezTo>
                  <a:cubicBezTo>
                    <a:pt x="2331" y="3955"/>
                    <a:pt x="2326" y="3960"/>
                    <a:pt x="2326" y="3977"/>
                  </a:cubicBezTo>
                  <a:cubicBezTo>
                    <a:pt x="2326" y="4022"/>
                    <a:pt x="2343" y="4050"/>
                    <a:pt x="2371" y="4084"/>
                  </a:cubicBezTo>
                  <a:cubicBezTo>
                    <a:pt x="2393" y="4101"/>
                    <a:pt x="2405" y="4118"/>
                    <a:pt x="2433" y="4118"/>
                  </a:cubicBezTo>
                  <a:cubicBezTo>
                    <a:pt x="2449" y="4118"/>
                    <a:pt x="2449" y="4118"/>
                    <a:pt x="2449" y="4118"/>
                  </a:cubicBezTo>
                  <a:cubicBezTo>
                    <a:pt x="2567" y="4101"/>
                    <a:pt x="2567" y="4101"/>
                    <a:pt x="2567" y="4101"/>
                  </a:cubicBezTo>
                  <a:cubicBezTo>
                    <a:pt x="2607" y="4106"/>
                    <a:pt x="2607" y="4106"/>
                    <a:pt x="2607" y="4106"/>
                  </a:cubicBezTo>
                  <a:cubicBezTo>
                    <a:pt x="2623" y="4106"/>
                    <a:pt x="2623" y="4106"/>
                    <a:pt x="2623" y="4106"/>
                  </a:cubicBezTo>
                  <a:cubicBezTo>
                    <a:pt x="2657" y="4106"/>
                    <a:pt x="2674" y="4118"/>
                    <a:pt x="2708" y="4118"/>
                  </a:cubicBezTo>
                  <a:cubicBezTo>
                    <a:pt x="2764" y="4118"/>
                    <a:pt x="2798" y="4101"/>
                    <a:pt x="2854" y="4084"/>
                  </a:cubicBezTo>
                  <a:cubicBezTo>
                    <a:pt x="2882" y="4073"/>
                    <a:pt x="2893" y="4067"/>
                    <a:pt x="2921" y="4050"/>
                  </a:cubicBezTo>
                  <a:cubicBezTo>
                    <a:pt x="2961" y="4028"/>
                    <a:pt x="2989" y="4022"/>
                    <a:pt x="3028" y="3994"/>
                  </a:cubicBezTo>
                  <a:close/>
                  <a:moveTo>
                    <a:pt x="2989" y="1309"/>
                  </a:moveTo>
                  <a:lnTo>
                    <a:pt x="2989" y="1309"/>
                  </a:lnTo>
                  <a:cubicBezTo>
                    <a:pt x="2972" y="1320"/>
                    <a:pt x="2955" y="1331"/>
                    <a:pt x="2927" y="1348"/>
                  </a:cubicBezTo>
                  <a:cubicBezTo>
                    <a:pt x="2904" y="1365"/>
                    <a:pt x="2893" y="1393"/>
                    <a:pt x="2865" y="1393"/>
                  </a:cubicBezTo>
                  <a:cubicBezTo>
                    <a:pt x="2831" y="1393"/>
                    <a:pt x="2837" y="1331"/>
                    <a:pt x="2809" y="1331"/>
                  </a:cubicBezTo>
                  <a:cubicBezTo>
                    <a:pt x="2770" y="1331"/>
                    <a:pt x="2753" y="1354"/>
                    <a:pt x="2719" y="1354"/>
                  </a:cubicBezTo>
                  <a:cubicBezTo>
                    <a:pt x="2742" y="1387"/>
                    <a:pt x="2770" y="1393"/>
                    <a:pt x="2803" y="1399"/>
                  </a:cubicBezTo>
                  <a:cubicBezTo>
                    <a:pt x="2803" y="1444"/>
                    <a:pt x="2758" y="1460"/>
                    <a:pt x="2758" y="1505"/>
                  </a:cubicBezTo>
                  <a:cubicBezTo>
                    <a:pt x="2758" y="1511"/>
                    <a:pt x="2764" y="1517"/>
                    <a:pt x="2764" y="1528"/>
                  </a:cubicBezTo>
                  <a:cubicBezTo>
                    <a:pt x="2764" y="1539"/>
                    <a:pt x="2747" y="1539"/>
                    <a:pt x="2736" y="1545"/>
                  </a:cubicBezTo>
                  <a:cubicBezTo>
                    <a:pt x="2725" y="1545"/>
                    <a:pt x="2719" y="1556"/>
                    <a:pt x="2713" y="1556"/>
                  </a:cubicBezTo>
                  <a:cubicBezTo>
                    <a:pt x="2635" y="1556"/>
                    <a:pt x="2635" y="1556"/>
                    <a:pt x="2635" y="1556"/>
                  </a:cubicBezTo>
                  <a:cubicBezTo>
                    <a:pt x="2635" y="1606"/>
                    <a:pt x="2635" y="1606"/>
                    <a:pt x="2635" y="1606"/>
                  </a:cubicBezTo>
                  <a:cubicBezTo>
                    <a:pt x="2635" y="1634"/>
                    <a:pt x="2657" y="1651"/>
                    <a:pt x="2657" y="1679"/>
                  </a:cubicBezTo>
                  <a:cubicBezTo>
                    <a:pt x="2657" y="1702"/>
                    <a:pt x="2635" y="1708"/>
                    <a:pt x="2635" y="1730"/>
                  </a:cubicBezTo>
                  <a:cubicBezTo>
                    <a:pt x="2635" y="1769"/>
                    <a:pt x="2691" y="1775"/>
                    <a:pt x="2691" y="1814"/>
                  </a:cubicBezTo>
                  <a:cubicBezTo>
                    <a:pt x="2691" y="1837"/>
                    <a:pt x="2668" y="1848"/>
                    <a:pt x="2652" y="1871"/>
                  </a:cubicBezTo>
                  <a:cubicBezTo>
                    <a:pt x="2646" y="1876"/>
                    <a:pt x="2629" y="1876"/>
                    <a:pt x="2629" y="1887"/>
                  </a:cubicBezTo>
                  <a:cubicBezTo>
                    <a:pt x="2629" y="1910"/>
                    <a:pt x="2652" y="1915"/>
                    <a:pt x="2663" y="1938"/>
                  </a:cubicBezTo>
                  <a:cubicBezTo>
                    <a:pt x="2697" y="1988"/>
                    <a:pt x="2747" y="2005"/>
                    <a:pt x="2747" y="2067"/>
                  </a:cubicBezTo>
                  <a:cubicBezTo>
                    <a:pt x="2747" y="2078"/>
                    <a:pt x="2747" y="2078"/>
                    <a:pt x="2747" y="2078"/>
                  </a:cubicBezTo>
                  <a:cubicBezTo>
                    <a:pt x="2747" y="2101"/>
                    <a:pt x="2742" y="2118"/>
                    <a:pt x="2742" y="2135"/>
                  </a:cubicBezTo>
                  <a:cubicBezTo>
                    <a:pt x="2742" y="2180"/>
                    <a:pt x="2787" y="2185"/>
                    <a:pt x="2803" y="2224"/>
                  </a:cubicBezTo>
                  <a:cubicBezTo>
                    <a:pt x="2831" y="2269"/>
                    <a:pt x="2837" y="2303"/>
                    <a:pt x="2860" y="2348"/>
                  </a:cubicBezTo>
                  <a:cubicBezTo>
                    <a:pt x="2882" y="2432"/>
                    <a:pt x="2961" y="2449"/>
                    <a:pt x="3011" y="2517"/>
                  </a:cubicBezTo>
                  <a:cubicBezTo>
                    <a:pt x="3050" y="2573"/>
                    <a:pt x="3056" y="2618"/>
                    <a:pt x="3073" y="2691"/>
                  </a:cubicBezTo>
                  <a:cubicBezTo>
                    <a:pt x="3079" y="2724"/>
                    <a:pt x="3073" y="2747"/>
                    <a:pt x="3090" y="2775"/>
                  </a:cubicBezTo>
                  <a:cubicBezTo>
                    <a:pt x="3107" y="2809"/>
                    <a:pt x="3140" y="2809"/>
                    <a:pt x="3169" y="2825"/>
                  </a:cubicBezTo>
                  <a:cubicBezTo>
                    <a:pt x="3185" y="2831"/>
                    <a:pt x="3191" y="2848"/>
                    <a:pt x="3208" y="2859"/>
                  </a:cubicBezTo>
                  <a:cubicBezTo>
                    <a:pt x="3258" y="2893"/>
                    <a:pt x="3303" y="2927"/>
                    <a:pt x="3303" y="2988"/>
                  </a:cubicBezTo>
                  <a:cubicBezTo>
                    <a:pt x="3303" y="3000"/>
                    <a:pt x="3292" y="3000"/>
                    <a:pt x="3292" y="3011"/>
                  </a:cubicBezTo>
                  <a:cubicBezTo>
                    <a:pt x="3292" y="3039"/>
                    <a:pt x="3320" y="3050"/>
                    <a:pt x="3331" y="3073"/>
                  </a:cubicBezTo>
                  <a:cubicBezTo>
                    <a:pt x="3348" y="3112"/>
                    <a:pt x="3337" y="3134"/>
                    <a:pt x="3343" y="3174"/>
                  </a:cubicBezTo>
                  <a:cubicBezTo>
                    <a:pt x="3343" y="3179"/>
                    <a:pt x="3348" y="3191"/>
                    <a:pt x="3348" y="3202"/>
                  </a:cubicBezTo>
                  <a:cubicBezTo>
                    <a:pt x="3315" y="3309"/>
                    <a:pt x="3315" y="3309"/>
                    <a:pt x="3315" y="3309"/>
                  </a:cubicBezTo>
                  <a:lnTo>
                    <a:pt x="3315" y="3309"/>
                  </a:lnTo>
                  <a:cubicBezTo>
                    <a:pt x="3326" y="3303"/>
                    <a:pt x="3331" y="3303"/>
                    <a:pt x="3343" y="3303"/>
                  </a:cubicBezTo>
                  <a:cubicBezTo>
                    <a:pt x="3365" y="3303"/>
                    <a:pt x="3376" y="3314"/>
                    <a:pt x="3404" y="3314"/>
                  </a:cubicBezTo>
                  <a:cubicBezTo>
                    <a:pt x="3551" y="3314"/>
                    <a:pt x="3551" y="3314"/>
                    <a:pt x="3551" y="3314"/>
                  </a:cubicBezTo>
                  <a:cubicBezTo>
                    <a:pt x="3579" y="3314"/>
                    <a:pt x="3590" y="3320"/>
                    <a:pt x="3618" y="3320"/>
                  </a:cubicBezTo>
                  <a:cubicBezTo>
                    <a:pt x="3657" y="3320"/>
                    <a:pt x="3680" y="3303"/>
                    <a:pt x="3713" y="3281"/>
                  </a:cubicBezTo>
                  <a:cubicBezTo>
                    <a:pt x="3730" y="3269"/>
                    <a:pt x="3747" y="3264"/>
                    <a:pt x="3758" y="3247"/>
                  </a:cubicBezTo>
                  <a:cubicBezTo>
                    <a:pt x="3770" y="3224"/>
                    <a:pt x="3775" y="3207"/>
                    <a:pt x="3786" y="3179"/>
                  </a:cubicBezTo>
                  <a:cubicBezTo>
                    <a:pt x="3814" y="3129"/>
                    <a:pt x="3843" y="3106"/>
                    <a:pt x="3882" y="3061"/>
                  </a:cubicBezTo>
                  <a:lnTo>
                    <a:pt x="3882" y="3061"/>
                  </a:lnTo>
                  <a:cubicBezTo>
                    <a:pt x="3871" y="3011"/>
                    <a:pt x="3859" y="2983"/>
                    <a:pt x="3837" y="2938"/>
                  </a:cubicBezTo>
                  <a:cubicBezTo>
                    <a:pt x="3826" y="2915"/>
                    <a:pt x="3809" y="2904"/>
                    <a:pt x="3809" y="2882"/>
                  </a:cubicBezTo>
                  <a:cubicBezTo>
                    <a:pt x="3809" y="2837"/>
                    <a:pt x="3831" y="2814"/>
                    <a:pt x="3837" y="2775"/>
                  </a:cubicBezTo>
                  <a:cubicBezTo>
                    <a:pt x="3814" y="2674"/>
                    <a:pt x="3814" y="2674"/>
                    <a:pt x="3814" y="2674"/>
                  </a:cubicBezTo>
                  <a:cubicBezTo>
                    <a:pt x="3876" y="2618"/>
                    <a:pt x="3882" y="2562"/>
                    <a:pt x="3904" y="2477"/>
                  </a:cubicBezTo>
                  <a:cubicBezTo>
                    <a:pt x="3893" y="2297"/>
                    <a:pt x="3893" y="2297"/>
                    <a:pt x="3893" y="2297"/>
                  </a:cubicBezTo>
                  <a:lnTo>
                    <a:pt x="3893" y="2297"/>
                  </a:lnTo>
                  <a:cubicBezTo>
                    <a:pt x="3876" y="2292"/>
                    <a:pt x="3854" y="2303"/>
                    <a:pt x="3843" y="2286"/>
                  </a:cubicBezTo>
                  <a:cubicBezTo>
                    <a:pt x="3820" y="2269"/>
                    <a:pt x="3826" y="2247"/>
                    <a:pt x="3826" y="2224"/>
                  </a:cubicBezTo>
                  <a:cubicBezTo>
                    <a:pt x="3826" y="2174"/>
                    <a:pt x="3826" y="2174"/>
                    <a:pt x="3826" y="2174"/>
                  </a:cubicBezTo>
                  <a:cubicBezTo>
                    <a:pt x="3826" y="2095"/>
                    <a:pt x="3758" y="2033"/>
                    <a:pt x="3685" y="2033"/>
                  </a:cubicBezTo>
                  <a:cubicBezTo>
                    <a:pt x="3629" y="2033"/>
                    <a:pt x="3601" y="2045"/>
                    <a:pt x="3551" y="2045"/>
                  </a:cubicBezTo>
                  <a:cubicBezTo>
                    <a:pt x="3489" y="2045"/>
                    <a:pt x="3472" y="1983"/>
                    <a:pt x="3444" y="1927"/>
                  </a:cubicBezTo>
                  <a:cubicBezTo>
                    <a:pt x="3432" y="1904"/>
                    <a:pt x="3416" y="1899"/>
                    <a:pt x="3399" y="1882"/>
                  </a:cubicBezTo>
                  <a:cubicBezTo>
                    <a:pt x="3359" y="1842"/>
                    <a:pt x="3348" y="1809"/>
                    <a:pt x="3320" y="1764"/>
                  </a:cubicBezTo>
                  <a:cubicBezTo>
                    <a:pt x="3303" y="1730"/>
                    <a:pt x="3275" y="1713"/>
                    <a:pt x="3264" y="1674"/>
                  </a:cubicBezTo>
                  <a:cubicBezTo>
                    <a:pt x="3253" y="1629"/>
                    <a:pt x="3275" y="1578"/>
                    <a:pt x="3236" y="1556"/>
                  </a:cubicBezTo>
                  <a:cubicBezTo>
                    <a:pt x="3208" y="1545"/>
                    <a:pt x="3185" y="1545"/>
                    <a:pt x="3163" y="1522"/>
                  </a:cubicBezTo>
                  <a:cubicBezTo>
                    <a:pt x="3135" y="1505"/>
                    <a:pt x="3140" y="1477"/>
                    <a:pt x="3124" y="1455"/>
                  </a:cubicBezTo>
                  <a:cubicBezTo>
                    <a:pt x="3112" y="1438"/>
                    <a:pt x="3095" y="1438"/>
                    <a:pt x="3084" y="1421"/>
                  </a:cubicBezTo>
                  <a:cubicBezTo>
                    <a:pt x="3045" y="1382"/>
                    <a:pt x="3028" y="1348"/>
                    <a:pt x="2989" y="130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32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33" name="group"/>
          <p:cNvGrpSpPr/>
          <p:nvPr/>
        </p:nvGrpSpPr>
        <p:grpSpPr>
          <a:xfrm>
            <a:off x="611560" y="1391530"/>
            <a:ext cx="3790283" cy="2129607"/>
            <a:chOff x="6041186" y="324116"/>
            <a:chExt cx="4169313" cy="2129607"/>
          </a:xfrm>
        </p:grpSpPr>
        <p:sp>
          <p:nvSpPr>
            <p:cNvPr id="34" name="text box"/>
            <p:cNvSpPr txBox="1"/>
            <p:nvPr/>
          </p:nvSpPr>
          <p:spPr>
            <a:xfrm>
              <a:off x="6041186" y="1207228"/>
              <a:ext cx="3997036" cy="124649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5" name="title"/>
            <p:cNvSpPr txBox="1"/>
            <p:nvPr/>
          </p:nvSpPr>
          <p:spPr>
            <a:xfrm>
              <a:off x="6041186" y="324116"/>
              <a:ext cx="416931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Venezuela 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3231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map"/>
          <p:cNvGrpSpPr/>
          <p:nvPr/>
        </p:nvGrpSpPr>
        <p:grpSpPr>
          <a:xfrm>
            <a:off x="5148064" y="449859"/>
            <a:ext cx="2578570" cy="4282131"/>
            <a:chOff x="3338296" y="1084264"/>
            <a:chExt cx="5625733" cy="9342436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33" name="Freeform 1"/>
            <p:cNvSpPr>
              <a:spLocks noChangeArrowheads="1"/>
            </p:cNvSpPr>
            <p:nvPr/>
          </p:nvSpPr>
          <p:spPr bwMode="auto">
            <a:xfrm>
              <a:off x="6651192" y="3397250"/>
              <a:ext cx="160328" cy="173038"/>
            </a:xfrm>
            <a:custGeom>
              <a:avLst/>
              <a:gdLst>
                <a:gd name="T0" fmla="*/ 404 w 444"/>
                <a:gd name="T1" fmla="*/ 420 h 482"/>
                <a:gd name="T2" fmla="*/ 404 w 444"/>
                <a:gd name="T3" fmla="*/ 420 h 482"/>
                <a:gd name="T4" fmla="*/ 404 w 444"/>
                <a:gd name="T5" fmla="*/ 413 h 482"/>
                <a:gd name="T6" fmla="*/ 389 w 444"/>
                <a:gd name="T7" fmla="*/ 260 h 482"/>
                <a:gd name="T8" fmla="*/ 427 w 444"/>
                <a:gd name="T9" fmla="*/ 46 h 482"/>
                <a:gd name="T10" fmla="*/ 427 w 444"/>
                <a:gd name="T11" fmla="*/ 46 h 482"/>
                <a:gd name="T12" fmla="*/ 366 w 444"/>
                <a:gd name="T13" fmla="*/ 39 h 482"/>
                <a:gd name="T14" fmla="*/ 298 w 444"/>
                <a:gd name="T15" fmla="*/ 84 h 482"/>
                <a:gd name="T16" fmla="*/ 237 w 444"/>
                <a:gd name="T17" fmla="*/ 23 h 482"/>
                <a:gd name="T18" fmla="*/ 152 w 444"/>
                <a:gd name="T19" fmla="*/ 16 h 482"/>
                <a:gd name="T20" fmla="*/ 114 w 444"/>
                <a:gd name="T21" fmla="*/ 107 h 482"/>
                <a:gd name="T22" fmla="*/ 183 w 444"/>
                <a:gd name="T23" fmla="*/ 229 h 482"/>
                <a:gd name="T24" fmla="*/ 152 w 444"/>
                <a:gd name="T25" fmla="*/ 306 h 482"/>
                <a:gd name="T26" fmla="*/ 38 w 444"/>
                <a:gd name="T27" fmla="*/ 298 h 482"/>
                <a:gd name="T28" fmla="*/ 23 w 444"/>
                <a:gd name="T29" fmla="*/ 420 h 482"/>
                <a:gd name="T30" fmla="*/ 137 w 444"/>
                <a:gd name="T31" fmla="*/ 413 h 482"/>
                <a:gd name="T32" fmla="*/ 122 w 444"/>
                <a:gd name="T33" fmla="*/ 466 h 482"/>
                <a:gd name="T34" fmla="*/ 168 w 444"/>
                <a:gd name="T35" fmla="*/ 466 h 482"/>
                <a:gd name="T36" fmla="*/ 229 w 444"/>
                <a:gd name="T37" fmla="*/ 420 h 482"/>
                <a:gd name="T38" fmla="*/ 366 w 444"/>
                <a:gd name="T39" fmla="*/ 359 h 482"/>
                <a:gd name="T40" fmla="*/ 404 w 444"/>
                <a:gd name="T41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482">
                  <a:moveTo>
                    <a:pt x="404" y="420"/>
                  </a:moveTo>
                  <a:lnTo>
                    <a:pt x="404" y="420"/>
                  </a:lnTo>
                  <a:lnTo>
                    <a:pt x="404" y="413"/>
                  </a:lnTo>
                  <a:cubicBezTo>
                    <a:pt x="443" y="306"/>
                    <a:pt x="389" y="336"/>
                    <a:pt x="389" y="260"/>
                  </a:cubicBezTo>
                  <a:cubicBezTo>
                    <a:pt x="389" y="191"/>
                    <a:pt x="404" y="115"/>
                    <a:pt x="427" y="46"/>
                  </a:cubicBezTo>
                  <a:lnTo>
                    <a:pt x="427" y="46"/>
                  </a:lnTo>
                  <a:cubicBezTo>
                    <a:pt x="404" y="39"/>
                    <a:pt x="389" y="31"/>
                    <a:pt x="366" y="39"/>
                  </a:cubicBezTo>
                  <a:cubicBezTo>
                    <a:pt x="343" y="39"/>
                    <a:pt x="328" y="84"/>
                    <a:pt x="298" y="84"/>
                  </a:cubicBezTo>
                  <a:cubicBezTo>
                    <a:pt x="267" y="77"/>
                    <a:pt x="259" y="39"/>
                    <a:pt x="237" y="23"/>
                  </a:cubicBezTo>
                  <a:cubicBezTo>
                    <a:pt x="206" y="16"/>
                    <a:pt x="175" y="0"/>
                    <a:pt x="152" y="16"/>
                  </a:cubicBezTo>
                  <a:cubicBezTo>
                    <a:pt x="130" y="31"/>
                    <a:pt x="107" y="69"/>
                    <a:pt x="114" y="107"/>
                  </a:cubicBezTo>
                  <a:cubicBezTo>
                    <a:pt x="122" y="153"/>
                    <a:pt x="175" y="184"/>
                    <a:pt x="183" y="229"/>
                  </a:cubicBezTo>
                  <a:cubicBezTo>
                    <a:pt x="183" y="260"/>
                    <a:pt x="175" y="291"/>
                    <a:pt x="152" y="306"/>
                  </a:cubicBezTo>
                  <a:cubicBezTo>
                    <a:pt x="114" y="321"/>
                    <a:pt x="68" y="275"/>
                    <a:pt x="38" y="298"/>
                  </a:cubicBezTo>
                  <a:cubicBezTo>
                    <a:pt x="7" y="329"/>
                    <a:pt x="0" y="390"/>
                    <a:pt x="23" y="420"/>
                  </a:cubicBezTo>
                  <a:cubicBezTo>
                    <a:pt x="45" y="451"/>
                    <a:pt x="99" y="390"/>
                    <a:pt x="137" y="413"/>
                  </a:cubicBezTo>
                  <a:cubicBezTo>
                    <a:pt x="152" y="420"/>
                    <a:pt x="107" y="451"/>
                    <a:pt x="122" y="466"/>
                  </a:cubicBezTo>
                  <a:cubicBezTo>
                    <a:pt x="130" y="481"/>
                    <a:pt x="152" y="474"/>
                    <a:pt x="168" y="466"/>
                  </a:cubicBezTo>
                  <a:cubicBezTo>
                    <a:pt x="191" y="458"/>
                    <a:pt x="206" y="436"/>
                    <a:pt x="229" y="420"/>
                  </a:cubicBezTo>
                  <a:cubicBezTo>
                    <a:pt x="275" y="397"/>
                    <a:pt x="313" y="352"/>
                    <a:pt x="366" y="359"/>
                  </a:cubicBezTo>
                  <a:cubicBezTo>
                    <a:pt x="397" y="359"/>
                    <a:pt x="389" y="397"/>
                    <a:pt x="404" y="42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4" name="Freeform 2"/>
            <p:cNvSpPr>
              <a:spLocks noChangeArrowheads="1"/>
            </p:cNvSpPr>
            <p:nvPr/>
          </p:nvSpPr>
          <p:spPr bwMode="auto">
            <a:xfrm>
              <a:off x="6257518" y="7145339"/>
              <a:ext cx="119055" cy="153987"/>
            </a:xfrm>
            <a:custGeom>
              <a:avLst/>
              <a:gdLst>
                <a:gd name="T0" fmla="*/ 306 w 330"/>
                <a:gd name="T1" fmla="*/ 428 h 429"/>
                <a:gd name="T2" fmla="*/ 306 w 330"/>
                <a:gd name="T3" fmla="*/ 428 h 429"/>
                <a:gd name="T4" fmla="*/ 314 w 330"/>
                <a:gd name="T5" fmla="*/ 367 h 429"/>
                <a:gd name="T6" fmla="*/ 314 w 330"/>
                <a:gd name="T7" fmla="*/ 367 h 429"/>
                <a:gd name="T8" fmla="*/ 260 w 330"/>
                <a:gd name="T9" fmla="*/ 275 h 429"/>
                <a:gd name="T10" fmla="*/ 321 w 330"/>
                <a:gd name="T11" fmla="*/ 245 h 429"/>
                <a:gd name="T12" fmla="*/ 230 w 330"/>
                <a:gd name="T13" fmla="*/ 176 h 429"/>
                <a:gd name="T14" fmla="*/ 260 w 330"/>
                <a:gd name="T15" fmla="*/ 138 h 429"/>
                <a:gd name="T16" fmla="*/ 230 w 330"/>
                <a:gd name="T17" fmla="*/ 54 h 429"/>
                <a:gd name="T18" fmla="*/ 169 w 330"/>
                <a:gd name="T19" fmla="*/ 16 h 429"/>
                <a:gd name="T20" fmla="*/ 169 w 330"/>
                <a:gd name="T21" fmla="*/ 16 h 429"/>
                <a:gd name="T22" fmla="*/ 100 w 330"/>
                <a:gd name="T23" fmla="*/ 16 h 429"/>
                <a:gd name="T24" fmla="*/ 92 w 330"/>
                <a:gd name="T25" fmla="*/ 107 h 429"/>
                <a:gd name="T26" fmla="*/ 0 w 330"/>
                <a:gd name="T27" fmla="*/ 130 h 429"/>
                <a:gd name="T28" fmla="*/ 0 w 330"/>
                <a:gd name="T29" fmla="*/ 130 h 429"/>
                <a:gd name="T30" fmla="*/ 69 w 330"/>
                <a:gd name="T31" fmla="*/ 291 h 429"/>
                <a:gd name="T32" fmla="*/ 306 w 330"/>
                <a:gd name="T33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0" h="429">
                  <a:moveTo>
                    <a:pt x="306" y="428"/>
                  </a:moveTo>
                  <a:lnTo>
                    <a:pt x="306" y="428"/>
                  </a:lnTo>
                  <a:cubicBezTo>
                    <a:pt x="314" y="367"/>
                    <a:pt x="314" y="367"/>
                    <a:pt x="314" y="367"/>
                  </a:cubicBezTo>
                  <a:lnTo>
                    <a:pt x="314" y="367"/>
                  </a:lnTo>
                  <a:cubicBezTo>
                    <a:pt x="298" y="336"/>
                    <a:pt x="260" y="313"/>
                    <a:pt x="260" y="275"/>
                  </a:cubicBezTo>
                  <a:cubicBezTo>
                    <a:pt x="268" y="252"/>
                    <a:pt x="329" y="268"/>
                    <a:pt x="321" y="245"/>
                  </a:cubicBezTo>
                  <a:cubicBezTo>
                    <a:pt x="314" y="207"/>
                    <a:pt x="252" y="207"/>
                    <a:pt x="230" y="176"/>
                  </a:cubicBezTo>
                  <a:cubicBezTo>
                    <a:pt x="222" y="161"/>
                    <a:pt x="260" y="153"/>
                    <a:pt x="260" y="138"/>
                  </a:cubicBezTo>
                  <a:cubicBezTo>
                    <a:pt x="260" y="107"/>
                    <a:pt x="245" y="77"/>
                    <a:pt x="230" y="54"/>
                  </a:cubicBezTo>
                  <a:cubicBezTo>
                    <a:pt x="214" y="38"/>
                    <a:pt x="191" y="31"/>
                    <a:pt x="169" y="16"/>
                  </a:cubicBezTo>
                  <a:lnTo>
                    <a:pt x="169" y="16"/>
                  </a:lnTo>
                  <a:cubicBezTo>
                    <a:pt x="146" y="16"/>
                    <a:pt x="115" y="0"/>
                    <a:pt x="100" y="16"/>
                  </a:cubicBezTo>
                  <a:cubicBezTo>
                    <a:pt x="77" y="38"/>
                    <a:pt x="107" y="84"/>
                    <a:pt x="92" y="107"/>
                  </a:cubicBezTo>
                  <a:cubicBezTo>
                    <a:pt x="77" y="130"/>
                    <a:pt x="23" y="123"/>
                    <a:pt x="0" y="130"/>
                  </a:cubicBezTo>
                  <a:lnTo>
                    <a:pt x="0" y="130"/>
                  </a:lnTo>
                  <a:cubicBezTo>
                    <a:pt x="16" y="184"/>
                    <a:pt x="39" y="245"/>
                    <a:pt x="69" y="291"/>
                  </a:cubicBezTo>
                  <a:cubicBezTo>
                    <a:pt x="130" y="375"/>
                    <a:pt x="214" y="428"/>
                    <a:pt x="306" y="42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5" name="Freeform 3"/>
            <p:cNvSpPr>
              <a:spLocks noChangeArrowheads="1"/>
            </p:cNvSpPr>
            <p:nvPr/>
          </p:nvSpPr>
          <p:spPr bwMode="auto">
            <a:xfrm>
              <a:off x="6367048" y="7219950"/>
              <a:ext cx="131753" cy="90488"/>
            </a:xfrm>
            <a:custGeom>
              <a:avLst/>
              <a:gdLst>
                <a:gd name="T0" fmla="*/ 0 w 368"/>
                <a:gd name="T1" fmla="*/ 221 h 253"/>
                <a:gd name="T2" fmla="*/ 0 w 368"/>
                <a:gd name="T3" fmla="*/ 221 h 253"/>
                <a:gd name="T4" fmla="*/ 8 w 368"/>
                <a:gd name="T5" fmla="*/ 160 h 253"/>
                <a:gd name="T6" fmla="*/ 8 w 368"/>
                <a:gd name="T7" fmla="*/ 160 h 253"/>
                <a:gd name="T8" fmla="*/ 76 w 368"/>
                <a:gd name="T9" fmla="*/ 114 h 253"/>
                <a:gd name="T10" fmla="*/ 84 w 368"/>
                <a:gd name="T11" fmla="*/ 68 h 253"/>
                <a:gd name="T12" fmla="*/ 122 w 368"/>
                <a:gd name="T13" fmla="*/ 68 h 253"/>
                <a:gd name="T14" fmla="*/ 130 w 368"/>
                <a:gd name="T15" fmla="*/ 15 h 253"/>
                <a:gd name="T16" fmla="*/ 130 w 368"/>
                <a:gd name="T17" fmla="*/ 15 h 253"/>
                <a:gd name="T18" fmla="*/ 183 w 368"/>
                <a:gd name="T19" fmla="*/ 7 h 253"/>
                <a:gd name="T20" fmla="*/ 214 w 368"/>
                <a:gd name="T21" fmla="*/ 53 h 253"/>
                <a:gd name="T22" fmla="*/ 214 w 368"/>
                <a:gd name="T23" fmla="*/ 53 h 253"/>
                <a:gd name="T24" fmla="*/ 221 w 368"/>
                <a:gd name="T25" fmla="*/ 129 h 253"/>
                <a:gd name="T26" fmla="*/ 313 w 368"/>
                <a:gd name="T27" fmla="*/ 106 h 253"/>
                <a:gd name="T28" fmla="*/ 298 w 368"/>
                <a:gd name="T29" fmla="*/ 145 h 253"/>
                <a:gd name="T30" fmla="*/ 336 w 368"/>
                <a:gd name="T31" fmla="*/ 160 h 253"/>
                <a:gd name="T32" fmla="*/ 336 w 368"/>
                <a:gd name="T33" fmla="*/ 183 h 253"/>
                <a:gd name="T34" fmla="*/ 367 w 368"/>
                <a:gd name="T35" fmla="*/ 221 h 253"/>
                <a:gd name="T36" fmla="*/ 367 w 368"/>
                <a:gd name="T37" fmla="*/ 221 h 253"/>
                <a:gd name="T38" fmla="*/ 298 w 368"/>
                <a:gd name="T39" fmla="*/ 244 h 253"/>
                <a:gd name="T40" fmla="*/ 229 w 368"/>
                <a:gd name="T41" fmla="*/ 252 h 253"/>
                <a:gd name="T42" fmla="*/ 160 w 368"/>
                <a:gd name="T43" fmla="*/ 244 h 253"/>
                <a:gd name="T44" fmla="*/ 122 w 368"/>
                <a:gd name="T45" fmla="*/ 229 h 253"/>
                <a:gd name="T46" fmla="*/ 122 w 368"/>
                <a:gd name="T47" fmla="*/ 229 h 253"/>
                <a:gd name="T48" fmla="*/ 130 w 368"/>
                <a:gd name="T49" fmla="*/ 168 h 253"/>
                <a:gd name="T50" fmla="*/ 0 w 368"/>
                <a:gd name="T51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8" h="253">
                  <a:moveTo>
                    <a:pt x="0" y="221"/>
                  </a:moveTo>
                  <a:lnTo>
                    <a:pt x="0" y="221"/>
                  </a:lnTo>
                  <a:cubicBezTo>
                    <a:pt x="8" y="160"/>
                    <a:pt x="8" y="160"/>
                    <a:pt x="8" y="160"/>
                  </a:cubicBezTo>
                  <a:lnTo>
                    <a:pt x="8" y="160"/>
                  </a:lnTo>
                  <a:cubicBezTo>
                    <a:pt x="30" y="145"/>
                    <a:pt x="53" y="137"/>
                    <a:pt x="76" y="114"/>
                  </a:cubicBezTo>
                  <a:cubicBezTo>
                    <a:pt x="84" y="106"/>
                    <a:pt x="76" y="84"/>
                    <a:pt x="84" y="68"/>
                  </a:cubicBezTo>
                  <a:cubicBezTo>
                    <a:pt x="92" y="61"/>
                    <a:pt x="115" y="76"/>
                    <a:pt x="122" y="68"/>
                  </a:cubicBezTo>
                  <a:cubicBezTo>
                    <a:pt x="138" y="53"/>
                    <a:pt x="130" y="30"/>
                    <a:pt x="130" y="15"/>
                  </a:cubicBezTo>
                  <a:lnTo>
                    <a:pt x="130" y="15"/>
                  </a:lnTo>
                  <a:cubicBezTo>
                    <a:pt x="153" y="15"/>
                    <a:pt x="168" y="0"/>
                    <a:pt x="183" y="7"/>
                  </a:cubicBezTo>
                  <a:cubicBezTo>
                    <a:pt x="199" y="15"/>
                    <a:pt x="206" y="38"/>
                    <a:pt x="214" y="53"/>
                  </a:cubicBezTo>
                  <a:lnTo>
                    <a:pt x="214" y="53"/>
                  </a:lnTo>
                  <a:cubicBezTo>
                    <a:pt x="221" y="76"/>
                    <a:pt x="199" y="114"/>
                    <a:pt x="221" y="129"/>
                  </a:cubicBezTo>
                  <a:cubicBezTo>
                    <a:pt x="252" y="145"/>
                    <a:pt x="282" y="99"/>
                    <a:pt x="313" y="106"/>
                  </a:cubicBezTo>
                  <a:cubicBezTo>
                    <a:pt x="328" y="114"/>
                    <a:pt x="298" y="137"/>
                    <a:pt x="298" y="145"/>
                  </a:cubicBezTo>
                  <a:cubicBezTo>
                    <a:pt x="305" y="160"/>
                    <a:pt x="328" y="145"/>
                    <a:pt x="336" y="160"/>
                  </a:cubicBezTo>
                  <a:cubicBezTo>
                    <a:pt x="344" y="160"/>
                    <a:pt x="328" y="175"/>
                    <a:pt x="336" y="183"/>
                  </a:cubicBezTo>
                  <a:cubicBezTo>
                    <a:pt x="344" y="198"/>
                    <a:pt x="351" y="206"/>
                    <a:pt x="367" y="221"/>
                  </a:cubicBezTo>
                  <a:lnTo>
                    <a:pt x="367" y="221"/>
                  </a:lnTo>
                  <a:cubicBezTo>
                    <a:pt x="344" y="229"/>
                    <a:pt x="321" y="244"/>
                    <a:pt x="298" y="244"/>
                  </a:cubicBezTo>
                  <a:cubicBezTo>
                    <a:pt x="275" y="252"/>
                    <a:pt x="252" y="252"/>
                    <a:pt x="229" y="252"/>
                  </a:cubicBezTo>
                  <a:cubicBezTo>
                    <a:pt x="206" y="252"/>
                    <a:pt x="183" y="252"/>
                    <a:pt x="160" y="244"/>
                  </a:cubicBezTo>
                  <a:cubicBezTo>
                    <a:pt x="138" y="244"/>
                    <a:pt x="138" y="236"/>
                    <a:pt x="122" y="229"/>
                  </a:cubicBezTo>
                  <a:lnTo>
                    <a:pt x="122" y="229"/>
                  </a:lnTo>
                  <a:cubicBezTo>
                    <a:pt x="138" y="206"/>
                    <a:pt x="138" y="183"/>
                    <a:pt x="130" y="168"/>
                  </a:cubicBezTo>
                  <a:cubicBezTo>
                    <a:pt x="84" y="206"/>
                    <a:pt x="38" y="221"/>
                    <a:pt x="0" y="22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6" name="Freeform 4"/>
            <p:cNvSpPr>
              <a:spLocks noChangeArrowheads="1"/>
            </p:cNvSpPr>
            <p:nvPr/>
          </p:nvSpPr>
          <p:spPr bwMode="auto">
            <a:xfrm>
              <a:off x="6317839" y="7123114"/>
              <a:ext cx="100006" cy="153987"/>
            </a:xfrm>
            <a:custGeom>
              <a:avLst/>
              <a:gdLst>
                <a:gd name="T0" fmla="*/ 0 w 276"/>
                <a:gd name="T1" fmla="*/ 77 h 429"/>
                <a:gd name="T2" fmla="*/ 0 w 276"/>
                <a:gd name="T3" fmla="*/ 77 h 429"/>
                <a:gd name="T4" fmla="*/ 61 w 276"/>
                <a:gd name="T5" fmla="*/ 115 h 429"/>
                <a:gd name="T6" fmla="*/ 91 w 276"/>
                <a:gd name="T7" fmla="*/ 199 h 429"/>
                <a:gd name="T8" fmla="*/ 61 w 276"/>
                <a:gd name="T9" fmla="*/ 237 h 429"/>
                <a:gd name="T10" fmla="*/ 152 w 276"/>
                <a:gd name="T11" fmla="*/ 306 h 429"/>
                <a:gd name="T12" fmla="*/ 91 w 276"/>
                <a:gd name="T13" fmla="*/ 336 h 429"/>
                <a:gd name="T14" fmla="*/ 145 w 276"/>
                <a:gd name="T15" fmla="*/ 428 h 429"/>
                <a:gd name="T16" fmla="*/ 145 w 276"/>
                <a:gd name="T17" fmla="*/ 428 h 429"/>
                <a:gd name="T18" fmla="*/ 213 w 276"/>
                <a:gd name="T19" fmla="*/ 382 h 429"/>
                <a:gd name="T20" fmla="*/ 221 w 276"/>
                <a:gd name="T21" fmla="*/ 336 h 429"/>
                <a:gd name="T22" fmla="*/ 259 w 276"/>
                <a:gd name="T23" fmla="*/ 336 h 429"/>
                <a:gd name="T24" fmla="*/ 267 w 276"/>
                <a:gd name="T25" fmla="*/ 283 h 429"/>
                <a:gd name="T26" fmla="*/ 267 w 276"/>
                <a:gd name="T27" fmla="*/ 283 h 429"/>
                <a:gd name="T28" fmla="*/ 236 w 276"/>
                <a:gd name="T29" fmla="*/ 260 h 429"/>
                <a:gd name="T30" fmla="*/ 213 w 276"/>
                <a:gd name="T31" fmla="*/ 222 h 429"/>
                <a:gd name="T32" fmla="*/ 190 w 276"/>
                <a:gd name="T33" fmla="*/ 168 h 429"/>
                <a:gd name="T34" fmla="*/ 167 w 276"/>
                <a:gd name="T35" fmla="*/ 46 h 429"/>
                <a:gd name="T36" fmla="*/ 167 w 276"/>
                <a:gd name="T37" fmla="*/ 46 h 429"/>
                <a:gd name="T38" fmla="*/ 53 w 276"/>
                <a:gd name="T39" fmla="*/ 0 h 429"/>
                <a:gd name="T40" fmla="*/ 53 w 276"/>
                <a:gd name="T41" fmla="*/ 0 h 429"/>
                <a:gd name="T42" fmla="*/ 0 w 276"/>
                <a:gd name="T43" fmla="*/ 7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6" h="429">
                  <a:moveTo>
                    <a:pt x="0" y="77"/>
                  </a:moveTo>
                  <a:lnTo>
                    <a:pt x="0" y="77"/>
                  </a:lnTo>
                  <a:cubicBezTo>
                    <a:pt x="22" y="92"/>
                    <a:pt x="45" y="99"/>
                    <a:pt x="61" y="115"/>
                  </a:cubicBezTo>
                  <a:cubicBezTo>
                    <a:pt x="76" y="138"/>
                    <a:pt x="91" y="168"/>
                    <a:pt x="91" y="199"/>
                  </a:cubicBezTo>
                  <a:cubicBezTo>
                    <a:pt x="91" y="214"/>
                    <a:pt x="53" y="222"/>
                    <a:pt x="61" y="237"/>
                  </a:cubicBezTo>
                  <a:cubicBezTo>
                    <a:pt x="83" y="268"/>
                    <a:pt x="145" y="268"/>
                    <a:pt x="152" y="306"/>
                  </a:cubicBezTo>
                  <a:cubicBezTo>
                    <a:pt x="160" y="329"/>
                    <a:pt x="99" y="313"/>
                    <a:pt x="91" y="336"/>
                  </a:cubicBezTo>
                  <a:cubicBezTo>
                    <a:pt x="91" y="374"/>
                    <a:pt x="129" y="397"/>
                    <a:pt x="145" y="428"/>
                  </a:cubicBezTo>
                  <a:lnTo>
                    <a:pt x="145" y="428"/>
                  </a:lnTo>
                  <a:cubicBezTo>
                    <a:pt x="167" y="413"/>
                    <a:pt x="190" y="405"/>
                    <a:pt x="213" y="382"/>
                  </a:cubicBezTo>
                  <a:cubicBezTo>
                    <a:pt x="221" y="374"/>
                    <a:pt x="213" y="352"/>
                    <a:pt x="221" y="336"/>
                  </a:cubicBezTo>
                  <a:cubicBezTo>
                    <a:pt x="229" y="329"/>
                    <a:pt x="252" y="344"/>
                    <a:pt x="259" y="336"/>
                  </a:cubicBezTo>
                  <a:cubicBezTo>
                    <a:pt x="275" y="321"/>
                    <a:pt x="267" y="298"/>
                    <a:pt x="267" y="283"/>
                  </a:cubicBezTo>
                  <a:lnTo>
                    <a:pt x="267" y="283"/>
                  </a:lnTo>
                  <a:cubicBezTo>
                    <a:pt x="259" y="275"/>
                    <a:pt x="244" y="268"/>
                    <a:pt x="236" y="260"/>
                  </a:cubicBezTo>
                  <a:cubicBezTo>
                    <a:pt x="221" y="252"/>
                    <a:pt x="221" y="237"/>
                    <a:pt x="213" y="222"/>
                  </a:cubicBezTo>
                  <a:cubicBezTo>
                    <a:pt x="206" y="206"/>
                    <a:pt x="190" y="184"/>
                    <a:pt x="190" y="168"/>
                  </a:cubicBezTo>
                  <a:cubicBezTo>
                    <a:pt x="175" y="130"/>
                    <a:pt x="175" y="84"/>
                    <a:pt x="167" y="46"/>
                  </a:cubicBezTo>
                  <a:lnTo>
                    <a:pt x="167" y="46"/>
                  </a:lnTo>
                  <a:cubicBezTo>
                    <a:pt x="53" y="0"/>
                    <a:pt x="53" y="0"/>
                    <a:pt x="53" y="0"/>
                  </a:cubicBezTo>
                  <a:lnTo>
                    <a:pt x="53" y="0"/>
                  </a:ln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7" name="Freeform 5"/>
            <p:cNvSpPr>
              <a:spLocks noChangeArrowheads="1"/>
            </p:cNvSpPr>
            <p:nvPr/>
          </p:nvSpPr>
          <p:spPr bwMode="auto">
            <a:xfrm>
              <a:off x="6181322" y="6946901"/>
              <a:ext cx="165089" cy="244475"/>
            </a:xfrm>
            <a:custGeom>
              <a:avLst/>
              <a:gdLst>
                <a:gd name="T0" fmla="*/ 359 w 459"/>
                <a:gd name="T1" fmla="*/ 0 h 681"/>
                <a:gd name="T2" fmla="*/ 359 w 459"/>
                <a:gd name="T3" fmla="*/ 0 h 681"/>
                <a:gd name="T4" fmla="*/ 374 w 459"/>
                <a:gd name="T5" fmla="*/ 61 h 681"/>
                <a:gd name="T6" fmla="*/ 320 w 459"/>
                <a:gd name="T7" fmla="*/ 176 h 681"/>
                <a:gd name="T8" fmla="*/ 275 w 459"/>
                <a:gd name="T9" fmla="*/ 176 h 681"/>
                <a:gd name="T10" fmla="*/ 213 w 459"/>
                <a:gd name="T11" fmla="*/ 260 h 681"/>
                <a:gd name="T12" fmla="*/ 244 w 459"/>
                <a:gd name="T13" fmla="*/ 298 h 681"/>
                <a:gd name="T14" fmla="*/ 213 w 459"/>
                <a:gd name="T15" fmla="*/ 336 h 681"/>
                <a:gd name="T16" fmla="*/ 206 w 459"/>
                <a:gd name="T17" fmla="*/ 390 h 681"/>
                <a:gd name="T18" fmla="*/ 290 w 459"/>
                <a:gd name="T19" fmla="*/ 451 h 681"/>
                <a:gd name="T20" fmla="*/ 336 w 459"/>
                <a:gd name="T21" fmla="*/ 451 h 681"/>
                <a:gd name="T22" fmla="*/ 305 w 459"/>
                <a:gd name="T23" fmla="*/ 352 h 681"/>
                <a:gd name="T24" fmla="*/ 382 w 459"/>
                <a:gd name="T25" fmla="*/ 421 h 681"/>
                <a:gd name="T26" fmla="*/ 443 w 459"/>
                <a:gd name="T27" fmla="*/ 436 h 681"/>
                <a:gd name="T28" fmla="*/ 435 w 459"/>
                <a:gd name="T29" fmla="*/ 489 h 681"/>
                <a:gd name="T30" fmla="*/ 435 w 459"/>
                <a:gd name="T31" fmla="*/ 489 h 681"/>
                <a:gd name="T32" fmla="*/ 382 w 459"/>
                <a:gd name="T33" fmla="*/ 566 h 681"/>
                <a:gd name="T34" fmla="*/ 382 w 459"/>
                <a:gd name="T35" fmla="*/ 566 h 681"/>
                <a:gd name="T36" fmla="*/ 313 w 459"/>
                <a:gd name="T37" fmla="*/ 566 h 681"/>
                <a:gd name="T38" fmla="*/ 305 w 459"/>
                <a:gd name="T39" fmla="*/ 657 h 681"/>
                <a:gd name="T40" fmla="*/ 213 w 459"/>
                <a:gd name="T41" fmla="*/ 680 h 681"/>
                <a:gd name="T42" fmla="*/ 213 w 459"/>
                <a:gd name="T43" fmla="*/ 680 h 681"/>
                <a:gd name="T44" fmla="*/ 137 w 459"/>
                <a:gd name="T45" fmla="*/ 466 h 681"/>
                <a:gd name="T46" fmla="*/ 221 w 459"/>
                <a:gd name="T47" fmla="*/ 115 h 681"/>
                <a:gd name="T48" fmla="*/ 351 w 459"/>
                <a:gd name="T49" fmla="*/ 16 h 681"/>
                <a:gd name="T50" fmla="*/ 359 w 459"/>
                <a:gd name="T51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9" h="681">
                  <a:moveTo>
                    <a:pt x="359" y="0"/>
                  </a:moveTo>
                  <a:lnTo>
                    <a:pt x="359" y="0"/>
                  </a:lnTo>
                  <a:cubicBezTo>
                    <a:pt x="366" y="16"/>
                    <a:pt x="374" y="38"/>
                    <a:pt x="374" y="61"/>
                  </a:cubicBezTo>
                  <a:cubicBezTo>
                    <a:pt x="366" y="100"/>
                    <a:pt x="351" y="146"/>
                    <a:pt x="320" y="176"/>
                  </a:cubicBezTo>
                  <a:cubicBezTo>
                    <a:pt x="313" y="184"/>
                    <a:pt x="290" y="168"/>
                    <a:pt x="275" y="176"/>
                  </a:cubicBezTo>
                  <a:cubicBezTo>
                    <a:pt x="252" y="199"/>
                    <a:pt x="221" y="222"/>
                    <a:pt x="213" y="260"/>
                  </a:cubicBezTo>
                  <a:cubicBezTo>
                    <a:pt x="213" y="275"/>
                    <a:pt x="252" y="283"/>
                    <a:pt x="244" y="298"/>
                  </a:cubicBezTo>
                  <a:cubicBezTo>
                    <a:pt x="244" y="313"/>
                    <a:pt x="221" y="321"/>
                    <a:pt x="213" y="336"/>
                  </a:cubicBezTo>
                  <a:cubicBezTo>
                    <a:pt x="206" y="352"/>
                    <a:pt x="198" y="375"/>
                    <a:pt x="206" y="390"/>
                  </a:cubicBezTo>
                  <a:cubicBezTo>
                    <a:pt x="229" y="421"/>
                    <a:pt x="259" y="436"/>
                    <a:pt x="290" y="451"/>
                  </a:cubicBezTo>
                  <a:cubicBezTo>
                    <a:pt x="305" y="459"/>
                    <a:pt x="336" y="466"/>
                    <a:pt x="336" y="451"/>
                  </a:cubicBezTo>
                  <a:cubicBezTo>
                    <a:pt x="336" y="421"/>
                    <a:pt x="275" y="375"/>
                    <a:pt x="305" y="352"/>
                  </a:cubicBezTo>
                  <a:cubicBezTo>
                    <a:pt x="336" y="336"/>
                    <a:pt x="351" y="405"/>
                    <a:pt x="382" y="421"/>
                  </a:cubicBezTo>
                  <a:cubicBezTo>
                    <a:pt x="397" y="428"/>
                    <a:pt x="427" y="421"/>
                    <a:pt x="443" y="436"/>
                  </a:cubicBezTo>
                  <a:cubicBezTo>
                    <a:pt x="458" y="451"/>
                    <a:pt x="443" y="474"/>
                    <a:pt x="435" y="489"/>
                  </a:cubicBezTo>
                  <a:lnTo>
                    <a:pt x="435" y="489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59" y="566"/>
                    <a:pt x="328" y="550"/>
                    <a:pt x="313" y="566"/>
                  </a:cubicBezTo>
                  <a:cubicBezTo>
                    <a:pt x="290" y="588"/>
                    <a:pt x="320" y="634"/>
                    <a:pt x="305" y="657"/>
                  </a:cubicBezTo>
                  <a:cubicBezTo>
                    <a:pt x="290" y="680"/>
                    <a:pt x="236" y="673"/>
                    <a:pt x="213" y="680"/>
                  </a:cubicBezTo>
                  <a:lnTo>
                    <a:pt x="213" y="680"/>
                  </a:lnTo>
                  <a:cubicBezTo>
                    <a:pt x="190" y="604"/>
                    <a:pt x="183" y="527"/>
                    <a:pt x="137" y="466"/>
                  </a:cubicBezTo>
                  <a:cubicBezTo>
                    <a:pt x="0" y="329"/>
                    <a:pt x="168" y="237"/>
                    <a:pt x="221" y="115"/>
                  </a:cubicBezTo>
                  <a:cubicBezTo>
                    <a:pt x="244" y="54"/>
                    <a:pt x="313" y="54"/>
                    <a:pt x="351" y="16"/>
                  </a:cubicBezTo>
                  <a:cubicBezTo>
                    <a:pt x="351" y="8"/>
                    <a:pt x="359" y="8"/>
                    <a:pt x="359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8" name="Freeform 6"/>
            <p:cNvSpPr>
              <a:spLocks noChangeArrowheads="1"/>
            </p:cNvSpPr>
            <p:nvPr/>
          </p:nvSpPr>
          <p:spPr bwMode="auto">
            <a:xfrm>
              <a:off x="6376573" y="7100888"/>
              <a:ext cx="138103" cy="138112"/>
            </a:xfrm>
            <a:custGeom>
              <a:avLst/>
              <a:gdLst>
                <a:gd name="T0" fmla="*/ 7 w 383"/>
                <a:gd name="T1" fmla="*/ 107 h 383"/>
                <a:gd name="T2" fmla="*/ 7 w 383"/>
                <a:gd name="T3" fmla="*/ 107 h 383"/>
                <a:gd name="T4" fmla="*/ 30 w 383"/>
                <a:gd name="T5" fmla="*/ 229 h 383"/>
                <a:gd name="T6" fmla="*/ 53 w 383"/>
                <a:gd name="T7" fmla="*/ 283 h 383"/>
                <a:gd name="T8" fmla="*/ 76 w 383"/>
                <a:gd name="T9" fmla="*/ 321 h 383"/>
                <a:gd name="T10" fmla="*/ 107 w 383"/>
                <a:gd name="T11" fmla="*/ 344 h 383"/>
                <a:gd name="T12" fmla="*/ 107 w 383"/>
                <a:gd name="T13" fmla="*/ 344 h 383"/>
                <a:gd name="T14" fmla="*/ 160 w 383"/>
                <a:gd name="T15" fmla="*/ 336 h 383"/>
                <a:gd name="T16" fmla="*/ 191 w 383"/>
                <a:gd name="T17" fmla="*/ 382 h 383"/>
                <a:gd name="T18" fmla="*/ 191 w 383"/>
                <a:gd name="T19" fmla="*/ 382 h 383"/>
                <a:gd name="T20" fmla="*/ 229 w 383"/>
                <a:gd name="T21" fmla="*/ 359 h 383"/>
                <a:gd name="T22" fmla="*/ 237 w 383"/>
                <a:gd name="T23" fmla="*/ 290 h 383"/>
                <a:gd name="T24" fmla="*/ 229 w 383"/>
                <a:gd name="T25" fmla="*/ 214 h 383"/>
                <a:gd name="T26" fmla="*/ 305 w 383"/>
                <a:gd name="T27" fmla="*/ 245 h 383"/>
                <a:gd name="T28" fmla="*/ 382 w 383"/>
                <a:gd name="T29" fmla="*/ 222 h 383"/>
                <a:gd name="T30" fmla="*/ 382 w 383"/>
                <a:gd name="T31" fmla="*/ 222 h 383"/>
                <a:gd name="T32" fmla="*/ 321 w 383"/>
                <a:gd name="T33" fmla="*/ 168 h 383"/>
                <a:gd name="T34" fmla="*/ 313 w 383"/>
                <a:gd name="T35" fmla="*/ 130 h 383"/>
                <a:gd name="T36" fmla="*/ 237 w 383"/>
                <a:gd name="T37" fmla="*/ 84 h 383"/>
                <a:gd name="T38" fmla="*/ 153 w 383"/>
                <a:gd name="T39" fmla="*/ 23 h 383"/>
                <a:gd name="T40" fmla="*/ 153 w 383"/>
                <a:gd name="T41" fmla="*/ 23 h 383"/>
                <a:gd name="T42" fmla="*/ 92 w 383"/>
                <a:gd name="T43" fmla="*/ 46 h 383"/>
                <a:gd name="T44" fmla="*/ 61 w 383"/>
                <a:gd name="T45" fmla="*/ 0 h 383"/>
                <a:gd name="T46" fmla="*/ 7 w 383"/>
                <a:gd name="T47" fmla="*/ 46 h 383"/>
                <a:gd name="T48" fmla="*/ 7 w 383"/>
                <a:gd name="T49" fmla="*/ 10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3" h="383">
                  <a:moveTo>
                    <a:pt x="7" y="107"/>
                  </a:moveTo>
                  <a:lnTo>
                    <a:pt x="7" y="107"/>
                  </a:lnTo>
                  <a:cubicBezTo>
                    <a:pt x="15" y="145"/>
                    <a:pt x="15" y="191"/>
                    <a:pt x="30" y="229"/>
                  </a:cubicBezTo>
                  <a:cubicBezTo>
                    <a:pt x="30" y="245"/>
                    <a:pt x="46" y="267"/>
                    <a:pt x="53" y="283"/>
                  </a:cubicBezTo>
                  <a:cubicBezTo>
                    <a:pt x="61" y="298"/>
                    <a:pt x="61" y="313"/>
                    <a:pt x="76" y="321"/>
                  </a:cubicBezTo>
                  <a:cubicBezTo>
                    <a:pt x="84" y="329"/>
                    <a:pt x="99" y="336"/>
                    <a:pt x="107" y="344"/>
                  </a:cubicBezTo>
                  <a:lnTo>
                    <a:pt x="107" y="344"/>
                  </a:lnTo>
                  <a:cubicBezTo>
                    <a:pt x="130" y="344"/>
                    <a:pt x="145" y="329"/>
                    <a:pt x="160" y="336"/>
                  </a:cubicBezTo>
                  <a:cubicBezTo>
                    <a:pt x="176" y="344"/>
                    <a:pt x="183" y="367"/>
                    <a:pt x="191" y="382"/>
                  </a:cubicBezTo>
                  <a:lnTo>
                    <a:pt x="191" y="382"/>
                  </a:lnTo>
                  <a:cubicBezTo>
                    <a:pt x="206" y="374"/>
                    <a:pt x="221" y="367"/>
                    <a:pt x="229" y="359"/>
                  </a:cubicBezTo>
                  <a:cubicBezTo>
                    <a:pt x="237" y="336"/>
                    <a:pt x="237" y="313"/>
                    <a:pt x="237" y="290"/>
                  </a:cubicBezTo>
                  <a:cubicBezTo>
                    <a:pt x="237" y="267"/>
                    <a:pt x="214" y="229"/>
                    <a:pt x="229" y="214"/>
                  </a:cubicBezTo>
                  <a:cubicBezTo>
                    <a:pt x="252" y="199"/>
                    <a:pt x="275" y="245"/>
                    <a:pt x="305" y="245"/>
                  </a:cubicBezTo>
                  <a:cubicBezTo>
                    <a:pt x="328" y="252"/>
                    <a:pt x="359" y="229"/>
                    <a:pt x="382" y="222"/>
                  </a:cubicBezTo>
                  <a:lnTo>
                    <a:pt x="382" y="222"/>
                  </a:lnTo>
                  <a:lnTo>
                    <a:pt x="321" y="168"/>
                  </a:lnTo>
                  <a:cubicBezTo>
                    <a:pt x="321" y="160"/>
                    <a:pt x="313" y="130"/>
                    <a:pt x="313" y="130"/>
                  </a:cubicBezTo>
                  <a:cubicBezTo>
                    <a:pt x="290" y="115"/>
                    <a:pt x="259" y="99"/>
                    <a:pt x="237" y="84"/>
                  </a:cubicBezTo>
                  <a:cubicBezTo>
                    <a:pt x="206" y="69"/>
                    <a:pt x="176" y="46"/>
                    <a:pt x="153" y="23"/>
                  </a:cubicBezTo>
                  <a:lnTo>
                    <a:pt x="153" y="23"/>
                  </a:lnTo>
                  <a:cubicBezTo>
                    <a:pt x="130" y="31"/>
                    <a:pt x="115" y="46"/>
                    <a:pt x="92" y="46"/>
                  </a:cubicBezTo>
                  <a:cubicBezTo>
                    <a:pt x="76" y="38"/>
                    <a:pt x="76" y="0"/>
                    <a:pt x="61" y="0"/>
                  </a:cubicBezTo>
                  <a:cubicBezTo>
                    <a:pt x="38" y="8"/>
                    <a:pt x="23" y="31"/>
                    <a:pt x="7" y="46"/>
                  </a:cubicBezTo>
                  <a:cubicBezTo>
                    <a:pt x="0" y="69"/>
                    <a:pt x="7" y="92"/>
                    <a:pt x="7" y="10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9" name="Freeform 7"/>
            <p:cNvSpPr>
              <a:spLocks noChangeArrowheads="1"/>
            </p:cNvSpPr>
            <p:nvPr/>
          </p:nvSpPr>
          <p:spPr bwMode="auto">
            <a:xfrm>
              <a:off x="6430544" y="7026275"/>
              <a:ext cx="176201" cy="153988"/>
            </a:xfrm>
            <a:custGeom>
              <a:avLst/>
              <a:gdLst>
                <a:gd name="T0" fmla="*/ 229 w 490"/>
                <a:gd name="T1" fmla="*/ 428 h 429"/>
                <a:gd name="T2" fmla="*/ 229 w 490"/>
                <a:gd name="T3" fmla="*/ 428 h 429"/>
                <a:gd name="T4" fmla="*/ 290 w 490"/>
                <a:gd name="T5" fmla="*/ 359 h 429"/>
                <a:gd name="T6" fmla="*/ 336 w 490"/>
                <a:gd name="T7" fmla="*/ 344 h 429"/>
                <a:gd name="T8" fmla="*/ 359 w 490"/>
                <a:gd name="T9" fmla="*/ 389 h 429"/>
                <a:gd name="T10" fmla="*/ 359 w 490"/>
                <a:gd name="T11" fmla="*/ 389 h 429"/>
                <a:gd name="T12" fmla="*/ 443 w 490"/>
                <a:gd name="T13" fmla="*/ 382 h 429"/>
                <a:gd name="T14" fmla="*/ 481 w 490"/>
                <a:gd name="T15" fmla="*/ 252 h 429"/>
                <a:gd name="T16" fmla="*/ 420 w 490"/>
                <a:gd name="T17" fmla="*/ 214 h 429"/>
                <a:gd name="T18" fmla="*/ 420 w 490"/>
                <a:gd name="T19" fmla="*/ 214 h 429"/>
                <a:gd name="T20" fmla="*/ 359 w 490"/>
                <a:gd name="T21" fmla="*/ 199 h 429"/>
                <a:gd name="T22" fmla="*/ 290 w 490"/>
                <a:gd name="T23" fmla="*/ 229 h 429"/>
                <a:gd name="T24" fmla="*/ 252 w 490"/>
                <a:gd name="T25" fmla="*/ 176 h 429"/>
                <a:gd name="T26" fmla="*/ 237 w 490"/>
                <a:gd name="T27" fmla="*/ 91 h 429"/>
                <a:gd name="T28" fmla="*/ 160 w 490"/>
                <a:gd name="T29" fmla="*/ 53 h 429"/>
                <a:gd name="T30" fmla="*/ 160 w 490"/>
                <a:gd name="T31" fmla="*/ 53 h 429"/>
                <a:gd name="T32" fmla="*/ 129 w 490"/>
                <a:gd name="T33" fmla="*/ 0 h 429"/>
                <a:gd name="T34" fmla="*/ 45 w 490"/>
                <a:gd name="T35" fmla="*/ 30 h 429"/>
                <a:gd name="T36" fmla="*/ 23 w 490"/>
                <a:gd name="T37" fmla="*/ 76 h 429"/>
                <a:gd name="T38" fmla="*/ 30 w 490"/>
                <a:gd name="T39" fmla="*/ 130 h 429"/>
                <a:gd name="T40" fmla="*/ 0 w 490"/>
                <a:gd name="T41" fmla="*/ 229 h 429"/>
                <a:gd name="T42" fmla="*/ 0 w 490"/>
                <a:gd name="T43" fmla="*/ 229 h 429"/>
                <a:gd name="T44" fmla="*/ 84 w 490"/>
                <a:gd name="T45" fmla="*/ 290 h 429"/>
                <a:gd name="T46" fmla="*/ 160 w 490"/>
                <a:gd name="T47" fmla="*/ 336 h 429"/>
                <a:gd name="T48" fmla="*/ 168 w 490"/>
                <a:gd name="T49" fmla="*/ 374 h 429"/>
                <a:gd name="T50" fmla="*/ 229 w 490"/>
                <a:gd name="T51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0" h="429">
                  <a:moveTo>
                    <a:pt x="229" y="428"/>
                  </a:moveTo>
                  <a:lnTo>
                    <a:pt x="229" y="428"/>
                  </a:lnTo>
                  <a:cubicBezTo>
                    <a:pt x="252" y="405"/>
                    <a:pt x="267" y="382"/>
                    <a:pt x="290" y="359"/>
                  </a:cubicBezTo>
                  <a:cubicBezTo>
                    <a:pt x="298" y="351"/>
                    <a:pt x="320" y="336"/>
                    <a:pt x="336" y="344"/>
                  </a:cubicBezTo>
                  <a:cubicBezTo>
                    <a:pt x="351" y="351"/>
                    <a:pt x="351" y="374"/>
                    <a:pt x="359" y="389"/>
                  </a:cubicBezTo>
                  <a:lnTo>
                    <a:pt x="359" y="389"/>
                  </a:lnTo>
                  <a:cubicBezTo>
                    <a:pt x="389" y="389"/>
                    <a:pt x="420" y="405"/>
                    <a:pt x="443" y="382"/>
                  </a:cubicBezTo>
                  <a:cubicBezTo>
                    <a:pt x="473" y="351"/>
                    <a:pt x="489" y="298"/>
                    <a:pt x="481" y="252"/>
                  </a:cubicBezTo>
                  <a:cubicBezTo>
                    <a:pt x="481" y="229"/>
                    <a:pt x="443" y="229"/>
                    <a:pt x="420" y="214"/>
                  </a:cubicBezTo>
                  <a:lnTo>
                    <a:pt x="420" y="214"/>
                  </a:lnTo>
                  <a:cubicBezTo>
                    <a:pt x="404" y="214"/>
                    <a:pt x="381" y="191"/>
                    <a:pt x="359" y="199"/>
                  </a:cubicBezTo>
                  <a:cubicBezTo>
                    <a:pt x="336" y="199"/>
                    <a:pt x="313" y="237"/>
                    <a:pt x="290" y="229"/>
                  </a:cubicBezTo>
                  <a:cubicBezTo>
                    <a:pt x="267" y="229"/>
                    <a:pt x="259" y="199"/>
                    <a:pt x="252" y="176"/>
                  </a:cubicBezTo>
                  <a:cubicBezTo>
                    <a:pt x="237" y="145"/>
                    <a:pt x="252" y="114"/>
                    <a:pt x="237" y="91"/>
                  </a:cubicBezTo>
                  <a:cubicBezTo>
                    <a:pt x="221" y="69"/>
                    <a:pt x="183" y="61"/>
                    <a:pt x="160" y="53"/>
                  </a:cubicBezTo>
                  <a:lnTo>
                    <a:pt x="160" y="53"/>
                  </a:lnTo>
                  <a:cubicBezTo>
                    <a:pt x="145" y="30"/>
                    <a:pt x="137" y="15"/>
                    <a:pt x="129" y="0"/>
                  </a:cubicBezTo>
                  <a:lnTo>
                    <a:pt x="45" y="30"/>
                  </a:lnTo>
                  <a:lnTo>
                    <a:pt x="23" y="76"/>
                  </a:lnTo>
                  <a:cubicBezTo>
                    <a:pt x="23" y="91"/>
                    <a:pt x="38" y="114"/>
                    <a:pt x="30" y="130"/>
                  </a:cubicBezTo>
                  <a:cubicBezTo>
                    <a:pt x="30" y="168"/>
                    <a:pt x="7" y="199"/>
                    <a:pt x="0" y="229"/>
                  </a:cubicBezTo>
                  <a:lnTo>
                    <a:pt x="0" y="229"/>
                  </a:lnTo>
                  <a:cubicBezTo>
                    <a:pt x="23" y="252"/>
                    <a:pt x="53" y="275"/>
                    <a:pt x="84" y="290"/>
                  </a:cubicBezTo>
                  <a:cubicBezTo>
                    <a:pt x="106" y="305"/>
                    <a:pt x="137" y="321"/>
                    <a:pt x="160" y="336"/>
                  </a:cubicBezTo>
                  <a:cubicBezTo>
                    <a:pt x="160" y="336"/>
                    <a:pt x="168" y="366"/>
                    <a:pt x="168" y="374"/>
                  </a:cubicBezTo>
                  <a:lnTo>
                    <a:pt x="229" y="428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0" name="Freeform 8"/>
            <p:cNvSpPr>
              <a:spLocks noChangeArrowheads="1"/>
            </p:cNvSpPr>
            <p:nvPr/>
          </p:nvSpPr>
          <p:spPr bwMode="auto">
            <a:xfrm>
              <a:off x="6438480" y="7148513"/>
              <a:ext cx="160328" cy="150812"/>
            </a:xfrm>
            <a:custGeom>
              <a:avLst/>
              <a:gdLst>
                <a:gd name="T0" fmla="*/ 129 w 444"/>
                <a:gd name="T1" fmla="*/ 115 h 421"/>
                <a:gd name="T2" fmla="*/ 129 w 444"/>
                <a:gd name="T3" fmla="*/ 115 h 421"/>
                <a:gd name="T4" fmla="*/ 53 w 444"/>
                <a:gd name="T5" fmla="*/ 84 h 421"/>
                <a:gd name="T6" fmla="*/ 61 w 444"/>
                <a:gd name="T7" fmla="*/ 160 h 421"/>
                <a:gd name="T8" fmla="*/ 53 w 444"/>
                <a:gd name="T9" fmla="*/ 229 h 421"/>
                <a:gd name="T10" fmla="*/ 15 w 444"/>
                <a:gd name="T11" fmla="*/ 252 h 421"/>
                <a:gd name="T12" fmla="*/ 15 w 444"/>
                <a:gd name="T13" fmla="*/ 252 h 421"/>
                <a:gd name="T14" fmla="*/ 22 w 444"/>
                <a:gd name="T15" fmla="*/ 328 h 421"/>
                <a:gd name="T16" fmla="*/ 114 w 444"/>
                <a:gd name="T17" fmla="*/ 305 h 421"/>
                <a:gd name="T18" fmla="*/ 99 w 444"/>
                <a:gd name="T19" fmla="*/ 344 h 421"/>
                <a:gd name="T20" fmla="*/ 137 w 444"/>
                <a:gd name="T21" fmla="*/ 359 h 421"/>
                <a:gd name="T22" fmla="*/ 137 w 444"/>
                <a:gd name="T23" fmla="*/ 382 h 421"/>
                <a:gd name="T24" fmla="*/ 168 w 444"/>
                <a:gd name="T25" fmla="*/ 420 h 421"/>
                <a:gd name="T26" fmla="*/ 168 w 444"/>
                <a:gd name="T27" fmla="*/ 420 h 421"/>
                <a:gd name="T28" fmla="*/ 191 w 444"/>
                <a:gd name="T29" fmla="*/ 405 h 421"/>
                <a:gd name="T30" fmla="*/ 229 w 444"/>
                <a:gd name="T31" fmla="*/ 412 h 421"/>
                <a:gd name="T32" fmla="*/ 290 w 444"/>
                <a:gd name="T33" fmla="*/ 367 h 421"/>
                <a:gd name="T34" fmla="*/ 336 w 444"/>
                <a:gd name="T35" fmla="*/ 305 h 421"/>
                <a:gd name="T36" fmla="*/ 404 w 444"/>
                <a:gd name="T37" fmla="*/ 298 h 421"/>
                <a:gd name="T38" fmla="*/ 443 w 444"/>
                <a:gd name="T39" fmla="*/ 252 h 421"/>
                <a:gd name="T40" fmla="*/ 443 w 444"/>
                <a:gd name="T41" fmla="*/ 252 h 421"/>
                <a:gd name="T42" fmla="*/ 381 w 444"/>
                <a:gd name="T43" fmla="*/ 222 h 421"/>
                <a:gd name="T44" fmla="*/ 397 w 444"/>
                <a:gd name="T45" fmla="*/ 168 h 421"/>
                <a:gd name="T46" fmla="*/ 397 w 444"/>
                <a:gd name="T47" fmla="*/ 168 h 421"/>
                <a:gd name="T48" fmla="*/ 336 w 444"/>
                <a:gd name="T49" fmla="*/ 53 h 421"/>
                <a:gd name="T50" fmla="*/ 336 w 444"/>
                <a:gd name="T51" fmla="*/ 53 h 421"/>
                <a:gd name="T52" fmla="*/ 313 w 444"/>
                <a:gd name="T53" fmla="*/ 8 h 421"/>
                <a:gd name="T54" fmla="*/ 267 w 444"/>
                <a:gd name="T55" fmla="*/ 23 h 421"/>
                <a:gd name="T56" fmla="*/ 206 w 444"/>
                <a:gd name="T57" fmla="*/ 92 h 421"/>
                <a:gd name="T58" fmla="*/ 191 w 444"/>
                <a:gd name="T59" fmla="*/ 99 h 421"/>
                <a:gd name="T60" fmla="*/ 152 w 444"/>
                <a:gd name="T61" fmla="*/ 115 h 421"/>
                <a:gd name="T62" fmla="*/ 129 w 444"/>
                <a:gd name="T63" fmla="*/ 11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421">
                  <a:moveTo>
                    <a:pt x="129" y="115"/>
                  </a:moveTo>
                  <a:lnTo>
                    <a:pt x="129" y="115"/>
                  </a:lnTo>
                  <a:cubicBezTo>
                    <a:pt x="99" y="115"/>
                    <a:pt x="76" y="69"/>
                    <a:pt x="53" y="84"/>
                  </a:cubicBezTo>
                  <a:cubicBezTo>
                    <a:pt x="38" y="99"/>
                    <a:pt x="61" y="137"/>
                    <a:pt x="61" y="160"/>
                  </a:cubicBezTo>
                  <a:cubicBezTo>
                    <a:pt x="61" y="183"/>
                    <a:pt x="61" y="206"/>
                    <a:pt x="53" y="229"/>
                  </a:cubicBezTo>
                  <a:cubicBezTo>
                    <a:pt x="45" y="237"/>
                    <a:pt x="30" y="244"/>
                    <a:pt x="15" y="252"/>
                  </a:cubicBezTo>
                  <a:lnTo>
                    <a:pt x="15" y="252"/>
                  </a:lnTo>
                  <a:cubicBezTo>
                    <a:pt x="22" y="275"/>
                    <a:pt x="0" y="313"/>
                    <a:pt x="22" y="328"/>
                  </a:cubicBezTo>
                  <a:cubicBezTo>
                    <a:pt x="53" y="344"/>
                    <a:pt x="83" y="298"/>
                    <a:pt x="114" y="305"/>
                  </a:cubicBezTo>
                  <a:cubicBezTo>
                    <a:pt x="129" y="313"/>
                    <a:pt x="99" y="336"/>
                    <a:pt x="99" y="344"/>
                  </a:cubicBezTo>
                  <a:cubicBezTo>
                    <a:pt x="106" y="359"/>
                    <a:pt x="129" y="344"/>
                    <a:pt x="137" y="359"/>
                  </a:cubicBezTo>
                  <a:cubicBezTo>
                    <a:pt x="145" y="359"/>
                    <a:pt x="129" y="374"/>
                    <a:pt x="137" y="382"/>
                  </a:cubicBezTo>
                  <a:cubicBezTo>
                    <a:pt x="145" y="397"/>
                    <a:pt x="152" y="405"/>
                    <a:pt x="168" y="420"/>
                  </a:cubicBezTo>
                  <a:lnTo>
                    <a:pt x="168" y="420"/>
                  </a:lnTo>
                  <a:cubicBezTo>
                    <a:pt x="175" y="412"/>
                    <a:pt x="183" y="405"/>
                    <a:pt x="191" y="405"/>
                  </a:cubicBezTo>
                  <a:cubicBezTo>
                    <a:pt x="206" y="405"/>
                    <a:pt x="221" y="412"/>
                    <a:pt x="229" y="412"/>
                  </a:cubicBezTo>
                  <a:cubicBezTo>
                    <a:pt x="252" y="397"/>
                    <a:pt x="267" y="382"/>
                    <a:pt x="290" y="367"/>
                  </a:cubicBezTo>
                  <a:cubicBezTo>
                    <a:pt x="305" y="344"/>
                    <a:pt x="313" y="313"/>
                    <a:pt x="336" y="305"/>
                  </a:cubicBezTo>
                  <a:cubicBezTo>
                    <a:pt x="358" y="290"/>
                    <a:pt x="381" y="313"/>
                    <a:pt x="404" y="298"/>
                  </a:cubicBezTo>
                  <a:cubicBezTo>
                    <a:pt x="420" y="290"/>
                    <a:pt x="427" y="267"/>
                    <a:pt x="443" y="252"/>
                  </a:cubicBezTo>
                  <a:lnTo>
                    <a:pt x="443" y="252"/>
                  </a:lnTo>
                  <a:cubicBezTo>
                    <a:pt x="420" y="244"/>
                    <a:pt x="397" y="244"/>
                    <a:pt x="381" y="222"/>
                  </a:cubicBezTo>
                  <a:cubicBezTo>
                    <a:pt x="374" y="206"/>
                    <a:pt x="397" y="183"/>
                    <a:pt x="397" y="168"/>
                  </a:cubicBezTo>
                  <a:lnTo>
                    <a:pt x="397" y="168"/>
                  </a:lnTo>
                  <a:cubicBezTo>
                    <a:pt x="336" y="53"/>
                    <a:pt x="336" y="53"/>
                    <a:pt x="336" y="53"/>
                  </a:cubicBezTo>
                  <a:lnTo>
                    <a:pt x="336" y="53"/>
                  </a:lnTo>
                  <a:cubicBezTo>
                    <a:pt x="328" y="38"/>
                    <a:pt x="328" y="15"/>
                    <a:pt x="313" y="8"/>
                  </a:cubicBezTo>
                  <a:cubicBezTo>
                    <a:pt x="297" y="0"/>
                    <a:pt x="275" y="15"/>
                    <a:pt x="267" y="23"/>
                  </a:cubicBezTo>
                  <a:cubicBezTo>
                    <a:pt x="244" y="46"/>
                    <a:pt x="229" y="69"/>
                    <a:pt x="206" y="92"/>
                  </a:cubicBezTo>
                  <a:cubicBezTo>
                    <a:pt x="206" y="92"/>
                    <a:pt x="198" y="99"/>
                    <a:pt x="191" y="99"/>
                  </a:cubicBezTo>
                  <a:cubicBezTo>
                    <a:pt x="183" y="107"/>
                    <a:pt x="168" y="115"/>
                    <a:pt x="152" y="115"/>
                  </a:cubicBezTo>
                  <a:cubicBezTo>
                    <a:pt x="137" y="115"/>
                    <a:pt x="129" y="115"/>
                    <a:pt x="129" y="11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1" name="Freeform 9"/>
            <p:cNvSpPr>
              <a:spLocks noChangeArrowheads="1"/>
            </p:cNvSpPr>
            <p:nvPr/>
          </p:nvSpPr>
          <p:spPr bwMode="auto">
            <a:xfrm>
              <a:off x="6560711" y="7092950"/>
              <a:ext cx="149215" cy="115888"/>
            </a:xfrm>
            <a:custGeom>
              <a:avLst/>
              <a:gdLst>
                <a:gd name="T0" fmla="*/ 61 w 413"/>
                <a:gd name="T1" fmla="*/ 321 h 322"/>
                <a:gd name="T2" fmla="*/ 61 w 413"/>
                <a:gd name="T3" fmla="*/ 321 h 322"/>
                <a:gd name="T4" fmla="*/ 0 w 413"/>
                <a:gd name="T5" fmla="*/ 206 h 322"/>
                <a:gd name="T6" fmla="*/ 0 w 413"/>
                <a:gd name="T7" fmla="*/ 206 h 322"/>
                <a:gd name="T8" fmla="*/ 84 w 413"/>
                <a:gd name="T9" fmla="*/ 199 h 322"/>
                <a:gd name="T10" fmla="*/ 122 w 413"/>
                <a:gd name="T11" fmla="*/ 69 h 322"/>
                <a:gd name="T12" fmla="*/ 61 w 413"/>
                <a:gd name="T13" fmla="*/ 31 h 322"/>
                <a:gd name="T14" fmla="*/ 61 w 413"/>
                <a:gd name="T15" fmla="*/ 31 h 322"/>
                <a:gd name="T16" fmla="*/ 91 w 413"/>
                <a:gd name="T17" fmla="*/ 0 h 322"/>
                <a:gd name="T18" fmla="*/ 152 w 413"/>
                <a:gd name="T19" fmla="*/ 16 h 322"/>
                <a:gd name="T20" fmla="*/ 206 w 413"/>
                <a:gd name="T21" fmla="*/ 46 h 322"/>
                <a:gd name="T22" fmla="*/ 236 w 413"/>
                <a:gd name="T23" fmla="*/ 23 h 322"/>
                <a:gd name="T24" fmla="*/ 236 w 413"/>
                <a:gd name="T25" fmla="*/ 23 h 322"/>
                <a:gd name="T26" fmla="*/ 290 w 413"/>
                <a:gd name="T27" fmla="*/ 54 h 322"/>
                <a:gd name="T28" fmla="*/ 305 w 413"/>
                <a:gd name="T29" fmla="*/ 69 h 322"/>
                <a:gd name="T30" fmla="*/ 374 w 413"/>
                <a:gd name="T31" fmla="*/ 69 h 322"/>
                <a:gd name="T32" fmla="*/ 374 w 413"/>
                <a:gd name="T33" fmla="*/ 69 h 322"/>
                <a:gd name="T34" fmla="*/ 404 w 413"/>
                <a:gd name="T35" fmla="*/ 145 h 322"/>
                <a:gd name="T36" fmla="*/ 343 w 413"/>
                <a:gd name="T37" fmla="*/ 183 h 322"/>
                <a:gd name="T38" fmla="*/ 343 w 413"/>
                <a:gd name="T39" fmla="*/ 183 h 322"/>
                <a:gd name="T40" fmla="*/ 297 w 413"/>
                <a:gd name="T41" fmla="*/ 168 h 322"/>
                <a:gd name="T42" fmla="*/ 259 w 413"/>
                <a:gd name="T43" fmla="*/ 168 h 322"/>
                <a:gd name="T44" fmla="*/ 168 w 413"/>
                <a:gd name="T45" fmla="*/ 206 h 322"/>
                <a:gd name="T46" fmla="*/ 130 w 413"/>
                <a:gd name="T47" fmla="*/ 268 h 322"/>
                <a:gd name="T48" fmla="*/ 61 w 413"/>
                <a:gd name="T49" fmla="*/ 3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322">
                  <a:moveTo>
                    <a:pt x="61" y="321"/>
                  </a:moveTo>
                  <a:lnTo>
                    <a:pt x="61" y="321"/>
                  </a:lnTo>
                  <a:cubicBezTo>
                    <a:pt x="0" y="206"/>
                    <a:pt x="0" y="206"/>
                    <a:pt x="0" y="206"/>
                  </a:cubicBezTo>
                  <a:lnTo>
                    <a:pt x="0" y="206"/>
                  </a:lnTo>
                  <a:cubicBezTo>
                    <a:pt x="30" y="206"/>
                    <a:pt x="61" y="222"/>
                    <a:pt x="84" y="199"/>
                  </a:cubicBezTo>
                  <a:cubicBezTo>
                    <a:pt x="114" y="168"/>
                    <a:pt x="130" y="115"/>
                    <a:pt x="122" y="69"/>
                  </a:cubicBezTo>
                  <a:cubicBezTo>
                    <a:pt x="122" y="46"/>
                    <a:pt x="84" y="46"/>
                    <a:pt x="61" y="31"/>
                  </a:cubicBezTo>
                  <a:lnTo>
                    <a:pt x="61" y="31"/>
                  </a:lnTo>
                  <a:cubicBezTo>
                    <a:pt x="76" y="23"/>
                    <a:pt x="76" y="8"/>
                    <a:pt x="91" y="0"/>
                  </a:cubicBezTo>
                  <a:cubicBezTo>
                    <a:pt x="114" y="0"/>
                    <a:pt x="137" y="8"/>
                    <a:pt x="152" y="16"/>
                  </a:cubicBezTo>
                  <a:cubicBezTo>
                    <a:pt x="175" y="23"/>
                    <a:pt x="183" y="46"/>
                    <a:pt x="206" y="46"/>
                  </a:cubicBezTo>
                  <a:cubicBezTo>
                    <a:pt x="214" y="46"/>
                    <a:pt x="221" y="31"/>
                    <a:pt x="236" y="23"/>
                  </a:cubicBezTo>
                  <a:lnTo>
                    <a:pt x="236" y="23"/>
                  </a:lnTo>
                  <a:cubicBezTo>
                    <a:pt x="252" y="31"/>
                    <a:pt x="267" y="46"/>
                    <a:pt x="290" y="54"/>
                  </a:cubicBezTo>
                  <a:cubicBezTo>
                    <a:pt x="290" y="61"/>
                    <a:pt x="297" y="69"/>
                    <a:pt x="305" y="69"/>
                  </a:cubicBezTo>
                  <a:cubicBezTo>
                    <a:pt x="328" y="77"/>
                    <a:pt x="351" y="69"/>
                    <a:pt x="374" y="69"/>
                  </a:cubicBezTo>
                  <a:lnTo>
                    <a:pt x="374" y="69"/>
                  </a:lnTo>
                  <a:cubicBezTo>
                    <a:pt x="382" y="92"/>
                    <a:pt x="412" y="115"/>
                    <a:pt x="404" y="145"/>
                  </a:cubicBezTo>
                  <a:cubicBezTo>
                    <a:pt x="397" y="168"/>
                    <a:pt x="366" y="168"/>
                    <a:pt x="343" y="183"/>
                  </a:cubicBezTo>
                  <a:lnTo>
                    <a:pt x="343" y="183"/>
                  </a:lnTo>
                  <a:cubicBezTo>
                    <a:pt x="328" y="176"/>
                    <a:pt x="313" y="168"/>
                    <a:pt x="297" y="168"/>
                  </a:cubicBezTo>
                  <a:cubicBezTo>
                    <a:pt x="282" y="161"/>
                    <a:pt x="275" y="161"/>
                    <a:pt x="259" y="168"/>
                  </a:cubicBezTo>
                  <a:cubicBezTo>
                    <a:pt x="229" y="176"/>
                    <a:pt x="191" y="183"/>
                    <a:pt x="168" y="206"/>
                  </a:cubicBezTo>
                  <a:cubicBezTo>
                    <a:pt x="145" y="214"/>
                    <a:pt x="145" y="245"/>
                    <a:pt x="130" y="268"/>
                  </a:cubicBezTo>
                  <a:cubicBezTo>
                    <a:pt x="107" y="290"/>
                    <a:pt x="84" y="306"/>
                    <a:pt x="61" y="32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2" name="Freeform 10"/>
            <p:cNvSpPr>
              <a:spLocks noChangeArrowheads="1"/>
            </p:cNvSpPr>
            <p:nvPr/>
          </p:nvSpPr>
          <p:spPr bwMode="auto">
            <a:xfrm>
              <a:off x="6573410" y="7150101"/>
              <a:ext cx="123817" cy="119063"/>
            </a:xfrm>
            <a:custGeom>
              <a:avLst/>
              <a:gdLst>
                <a:gd name="T0" fmla="*/ 23 w 345"/>
                <a:gd name="T1" fmla="*/ 160 h 329"/>
                <a:gd name="T2" fmla="*/ 23 w 345"/>
                <a:gd name="T3" fmla="*/ 160 h 329"/>
                <a:gd name="T4" fmla="*/ 92 w 345"/>
                <a:gd name="T5" fmla="*/ 107 h 329"/>
                <a:gd name="T6" fmla="*/ 130 w 345"/>
                <a:gd name="T7" fmla="*/ 45 h 329"/>
                <a:gd name="T8" fmla="*/ 221 w 345"/>
                <a:gd name="T9" fmla="*/ 7 h 329"/>
                <a:gd name="T10" fmla="*/ 259 w 345"/>
                <a:gd name="T11" fmla="*/ 7 h 329"/>
                <a:gd name="T12" fmla="*/ 305 w 345"/>
                <a:gd name="T13" fmla="*/ 22 h 329"/>
                <a:gd name="T14" fmla="*/ 305 w 345"/>
                <a:gd name="T15" fmla="*/ 22 h 329"/>
                <a:gd name="T16" fmla="*/ 344 w 345"/>
                <a:gd name="T17" fmla="*/ 61 h 329"/>
                <a:gd name="T18" fmla="*/ 305 w 345"/>
                <a:gd name="T19" fmla="*/ 76 h 329"/>
                <a:gd name="T20" fmla="*/ 267 w 345"/>
                <a:gd name="T21" fmla="*/ 114 h 329"/>
                <a:gd name="T22" fmla="*/ 290 w 345"/>
                <a:gd name="T23" fmla="*/ 168 h 329"/>
                <a:gd name="T24" fmla="*/ 221 w 345"/>
                <a:gd name="T25" fmla="*/ 198 h 329"/>
                <a:gd name="T26" fmla="*/ 275 w 345"/>
                <a:gd name="T27" fmla="*/ 267 h 329"/>
                <a:gd name="T28" fmla="*/ 244 w 345"/>
                <a:gd name="T29" fmla="*/ 320 h 329"/>
                <a:gd name="T30" fmla="*/ 244 w 345"/>
                <a:gd name="T31" fmla="*/ 320 h 329"/>
                <a:gd name="T32" fmla="*/ 183 w 345"/>
                <a:gd name="T33" fmla="*/ 297 h 329"/>
                <a:gd name="T34" fmla="*/ 145 w 345"/>
                <a:gd name="T35" fmla="*/ 305 h 329"/>
                <a:gd name="T36" fmla="*/ 69 w 345"/>
                <a:gd name="T37" fmla="*/ 244 h 329"/>
                <a:gd name="T38" fmla="*/ 69 w 345"/>
                <a:gd name="T39" fmla="*/ 244 h 329"/>
                <a:gd name="T40" fmla="*/ 7 w 345"/>
                <a:gd name="T41" fmla="*/ 214 h 329"/>
                <a:gd name="T42" fmla="*/ 23 w 345"/>
                <a:gd name="T43" fmla="*/ 16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5" h="329">
                  <a:moveTo>
                    <a:pt x="23" y="160"/>
                  </a:moveTo>
                  <a:lnTo>
                    <a:pt x="23" y="160"/>
                  </a:lnTo>
                  <a:cubicBezTo>
                    <a:pt x="46" y="145"/>
                    <a:pt x="69" y="129"/>
                    <a:pt x="92" y="107"/>
                  </a:cubicBezTo>
                  <a:cubicBezTo>
                    <a:pt x="107" y="84"/>
                    <a:pt x="107" y="53"/>
                    <a:pt x="130" y="45"/>
                  </a:cubicBezTo>
                  <a:cubicBezTo>
                    <a:pt x="153" y="22"/>
                    <a:pt x="191" y="15"/>
                    <a:pt x="221" y="7"/>
                  </a:cubicBezTo>
                  <a:cubicBezTo>
                    <a:pt x="237" y="0"/>
                    <a:pt x="244" y="0"/>
                    <a:pt x="259" y="7"/>
                  </a:cubicBezTo>
                  <a:cubicBezTo>
                    <a:pt x="275" y="7"/>
                    <a:pt x="290" y="15"/>
                    <a:pt x="305" y="22"/>
                  </a:cubicBezTo>
                  <a:lnTo>
                    <a:pt x="305" y="22"/>
                  </a:lnTo>
                  <a:cubicBezTo>
                    <a:pt x="313" y="38"/>
                    <a:pt x="344" y="45"/>
                    <a:pt x="344" y="61"/>
                  </a:cubicBezTo>
                  <a:cubicBezTo>
                    <a:pt x="344" y="76"/>
                    <a:pt x="313" y="68"/>
                    <a:pt x="305" y="76"/>
                  </a:cubicBezTo>
                  <a:cubicBezTo>
                    <a:pt x="290" y="91"/>
                    <a:pt x="267" y="99"/>
                    <a:pt x="267" y="114"/>
                  </a:cubicBezTo>
                  <a:cubicBezTo>
                    <a:pt x="259" y="137"/>
                    <a:pt x="298" y="152"/>
                    <a:pt x="290" y="168"/>
                  </a:cubicBezTo>
                  <a:cubicBezTo>
                    <a:pt x="282" y="191"/>
                    <a:pt x="229" y="175"/>
                    <a:pt x="221" y="198"/>
                  </a:cubicBezTo>
                  <a:cubicBezTo>
                    <a:pt x="214" y="229"/>
                    <a:pt x="267" y="236"/>
                    <a:pt x="275" y="267"/>
                  </a:cubicBezTo>
                  <a:cubicBezTo>
                    <a:pt x="275" y="290"/>
                    <a:pt x="267" y="320"/>
                    <a:pt x="244" y="320"/>
                  </a:cubicBezTo>
                  <a:lnTo>
                    <a:pt x="244" y="320"/>
                  </a:lnTo>
                  <a:cubicBezTo>
                    <a:pt x="221" y="328"/>
                    <a:pt x="206" y="305"/>
                    <a:pt x="183" y="297"/>
                  </a:cubicBezTo>
                  <a:cubicBezTo>
                    <a:pt x="176" y="297"/>
                    <a:pt x="160" y="313"/>
                    <a:pt x="145" y="305"/>
                  </a:cubicBezTo>
                  <a:cubicBezTo>
                    <a:pt x="114" y="290"/>
                    <a:pt x="92" y="267"/>
                    <a:pt x="69" y="244"/>
                  </a:cubicBezTo>
                  <a:lnTo>
                    <a:pt x="69" y="244"/>
                  </a:lnTo>
                  <a:cubicBezTo>
                    <a:pt x="46" y="236"/>
                    <a:pt x="23" y="236"/>
                    <a:pt x="7" y="214"/>
                  </a:cubicBezTo>
                  <a:cubicBezTo>
                    <a:pt x="0" y="198"/>
                    <a:pt x="23" y="175"/>
                    <a:pt x="23" y="16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3" name="Freeform 11"/>
            <p:cNvSpPr>
              <a:spLocks noChangeArrowheads="1"/>
            </p:cNvSpPr>
            <p:nvPr/>
          </p:nvSpPr>
          <p:spPr bwMode="auto">
            <a:xfrm>
              <a:off x="6651192" y="7096125"/>
              <a:ext cx="101593" cy="173038"/>
            </a:xfrm>
            <a:custGeom>
              <a:avLst/>
              <a:gdLst>
                <a:gd name="T0" fmla="*/ 91 w 283"/>
                <a:gd name="T1" fmla="*/ 175 h 482"/>
                <a:gd name="T2" fmla="*/ 91 w 283"/>
                <a:gd name="T3" fmla="*/ 175 h 482"/>
                <a:gd name="T4" fmla="*/ 152 w 283"/>
                <a:gd name="T5" fmla="*/ 137 h 482"/>
                <a:gd name="T6" fmla="*/ 122 w 283"/>
                <a:gd name="T7" fmla="*/ 61 h 482"/>
                <a:gd name="T8" fmla="*/ 122 w 283"/>
                <a:gd name="T9" fmla="*/ 61 h 482"/>
                <a:gd name="T10" fmla="*/ 99 w 283"/>
                <a:gd name="T11" fmla="*/ 15 h 482"/>
                <a:gd name="T12" fmla="*/ 145 w 283"/>
                <a:gd name="T13" fmla="*/ 0 h 482"/>
                <a:gd name="T14" fmla="*/ 145 w 283"/>
                <a:gd name="T15" fmla="*/ 0 h 482"/>
                <a:gd name="T16" fmla="*/ 229 w 283"/>
                <a:gd name="T17" fmla="*/ 30 h 482"/>
                <a:gd name="T18" fmla="*/ 229 w 283"/>
                <a:gd name="T19" fmla="*/ 30 h 482"/>
                <a:gd name="T20" fmla="*/ 259 w 283"/>
                <a:gd name="T21" fmla="*/ 69 h 482"/>
                <a:gd name="T22" fmla="*/ 244 w 283"/>
                <a:gd name="T23" fmla="*/ 99 h 482"/>
                <a:gd name="T24" fmla="*/ 237 w 283"/>
                <a:gd name="T25" fmla="*/ 114 h 482"/>
                <a:gd name="T26" fmla="*/ 237 w 283"/>
                <a:gd name="T27" fmla="*/ 114 h 482"/>
                <a:gd name="T28" fmla="*/ 244 w 283"/>
                <a:gd name="T29" fmla="*/ 160 h 482"/>
                <a:gd name="T30" fmla="*/ 275 w 283"/>
                <a:gd name="T31" fmla="*/ 175 h 482"/>
                <a:gd name="T32" fmla="*/ 267 w 283"/>
                <a:gd name="T33" fmla="*/ 229 h 482"/>
                <a:gd name="T34" fmla="*/ 267 w 283"/>
                <a:gd name="T35" fmla="*/ 229 h 482"/>
                <a:gd name="T36" fmla="*/ 229 w 283"/>
                <a:gd name="T37" fmla="*/ 275 h 482"/>
                <a:gd name="T38" fmla="*/ 206 w 283"/>
                <a:gd name="T39" fmla="*/ 282 h 482"/>
                <a:gd name="T40" fmla="*/ 168 w 283"/>
                <a:gd name="T41" fmla="*/ 359 h 482"/>
                <a:gd name="T42" fmla="*/ 130 w 283"/>
                <a:gd name="T43" fmla="*/ 367 h 482"/>
                <a:gd name="T44" fmla="*/ 137 w 283"/>
                <a:gd name="T45" fmla="*/ 466 h 482"/>
                <a:gd name="T46" fmla="*/ 137 w 283"/>
                <a:gd name="T47" fmla="*/ 466 h 482"/>
                <a:gd name="T48" fmla="*/ 99 w 283"/>
                <a:gd name="T49" fmla="*/ 481 h 482"/>
                <a:gd name="T50" fmla="*/ 99 w 283"/>
                <a:gd name="T51" fmla="*/ 481 h 482"/>
                <a:gd name="T52" fmla="*/ 30 w 283"/>
                <a:gd name="T53" fmla="*/ 473 h 482"/>
                <a:gd name="T54" fmla="*/ 30 w 283"/>
                <a:gd name="T55" fmla="*/ 473 h 482"/>
                <a:gd name="T56" fmla="*/ 61 w 283"/>
                <a:gd name="T57" fmla="*/ 420 h 482"/>
                <a:gd name="T58" fmla="*/ 7 w 283"/>
                <a:gd name="T59" fmla="*/ 351 h 482"/>
                <a:gd name="T60" fmla="*/ 76 w 283"/>
                <a:gd name="T61" fmla="*/ 321 h 482"/>
                <a:gd name="T62" fmla="*/ 53 w 283"/>
                <a:gd name="T63" fmla="*/ 267 h 482"/>
                <a:gd name="T64" fmla="*/ 91 w 283"/>
                <a:gd name="T65" fmla="*/ 229 h 482"/>
                <a:gd name="T66" fmla="*/ 130 w 283"/>
                <a:gd name="T67" fmla="*/ 214 h 482"/>
                <a:gd name="T68" fmla="*/ 91 w 283"/>
                <a:gd name="T69" fmla="*/ 17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3" h="482">
                  <a:moveTo>
                    <a:pt x="91" y="175"/>
                  </a:moveTo>
                  <a:lnTo>
                    <a:pt x="91" y="175"/>
                  </a:lnTo>
                  <a:cubicBezTo>
                    <a:pt x="114" y="160"/>
                    <a:pt x="145" y="160"/>
                    <a:pt x="152" y="137"/>
                  </a:cubicBezTo>
                  <a:cubicBezTo>
                    <a:pt x="160" y="107"/>
                    <a:pt x="130" y="84"/>
                    <a:pt x="122" y="61"/>
                  </a:cubicBezTo>
                  <a:lnTo>
                    <a:pt x="122" y="61"/>
                  </a:lnTo>
                  <a:cubicBezTo>
                    <a:pt x="114" y="46"/>
                    <a:pt x="91" y="30"/>
                    <a:pt x="99" y="15"/>
                  </a:cubicBezTo>
                  <a:cubicBezTo>
                    <a:pt x="99" y="0"/>
                    <a:pt x="130" y="0"/>
                    <a:pt x="145" y="0"/>
                  </a:cubicBezTo>
                  <a:lnTo>
                    <a:pt x="145" y="0"/>
                  </a:lnTo>
                  <a:cubicBezTo>
                    <a:pt x="229" y="30"/>
                    <a:pt x="229" y="30"/>
                    <a:pt x="229" y="30"/>
                  </a:cubicBezTo>
                  <a:lnTo>
                    <a:pt x="229" y="30"/>
                  </a:lnTo>
                  <a:cubicBezTo>
                    <a:pt x="244" y="46"/>
                    <a:pt x="259" y="53"/>
                    <a:pt x="259" y="69"/>
                  </a:cubicBezTo>
                  <a:cubicBezTo>
                    <a:pt x="259" y="84"/>
                    <a:pt x="244" y="84"/>
                    <a:pt x="244" y="99"/>
                  </a:cubicBezTo>
                  <a:cubicBezTo>
                    <a:pt x="244" y="107"/>
                    <a:pt x="237" y="107"/>
                    <a:pt x="237" y="114"/>
                  </a:cubicBezTo>
                  <a:lnTo>
                    <a:pt x="237" y="114"/>
                  </a:lnTo>
                  <a:cubicBezTo>
                    <a:pt x="237" y="130"/>
                    <a:pt x="244" y="145"/>
                    <a:pt x="244" y="160"/>
                  </a:cubicBezTo>
                  <a:cubicBezTo>
                    <a:pt x="252" y="168"/>
                    <a:pt x="275" y="168"/>
                    <a:pt x="275" y="175"/>
                  </a:cubicBezTo>
                  <a:cubicBezTo>
                    <a:pt x="282" y="191"/>
                    <a:pt x="267" y="214"/>
                    <a:pt x="267" y="229"/>
                  </a:cubicBezTo>
                  <a:lnTo>
                    <a:pt x="267" y="229"/>
                  </a:lnTo>
                  <a:cubicBezTo>
                    <a:pt x="252" y="244"/>
                    <a:pt x="244" y="260"/>
                    <a:pt x="229" y="275"/>
                  </a:cubicBezTo>
                  <a:cubicBezTo>
                    <a:pt x="221" y="282"/>
                    <a:pt x="206" y="275"/>
                    <a:pt x="206" y="282"/>
                  </a:cubicBezTo>
                  <a:cubicBezTo>
                    <a:pt x="191" y="305"/>
                    <a:pt x="191" y="336"/>
                    <a:pt x="168" y="359"/>
                  </a:cubicBezTo>
                  <a:cubicBezTo>
                    <a:pt x="160" y="367"/>
                    <a:pt x="130" y="351"/>
                    <a:pt x="130" y="367"/>
                  </a:cubicBezTo>
                  <a:cubicBezTo>
                    <a:pt x="122" y="397"/>
                    <a:pt x="137" y="435"/>
                    <a:pt x="137" y="466"/>
                  </a:cubicBezTo>
                  <a:lnTo>
                    <a:pt x="137" y="466"/>
                  </a:lnTo>
                  <a:cubicBezTo>
                    <a:pt x="99" y="481"/>
                    <a:pt x="99" y="481"/>
                    <a:pt x="99" y="481"/>
                  </a:cubicBezTo>
                  <a:lnTo>
                    <a:pt x="99" y="481"/>
                  </a:lnTo>
                  <a:cubicBezTo>
                    <a:pt x="30" y="473"/>
                    <a:pt x="30" y="473"/>
                    <a:pt x="30" y="473"/>
                  </a:cubicBezTo>
                  <a:lnTo>
                    <a:pt x="30" y="473"/>
                  </a:lnTo>
                  <a:cubicBezTo>
                    <a:pt x="53" y="473"/>
                    <a:pt x="61" y="443"/>
                    <a:pt x="61" y="420"/>
                  </a:cubicBezTo>
                  <a:cubicBezTo>
                    <a:pt x="53" y="389"/>
                    <a:pt x="0" y="382"/>
                    <a:pt x="7" y="351"/>
                  </a:cubicBezTo>
                  <a:cubicBezTo>
                    <a:pt x="15" y="328"/>
                    <a:pt x="68" y="344"/>
                    <a:pt x="76" y="321"/>
                  </a:cubicBezTo>
                  <a:cubicBezTo>
                    <a:pt x="84" y="305"/>
                    <a:pt x="45" y="290"/>
                    <a:pt x="53" y="267"/>
                  </a:cubicBezTo>
                  <a:cubicBezTo>
                    <a:pt x="53" y="252"/>
                    <a:pt x="76" y="244"/>
                    <a:pt x="91" y="229"/>
                  </a:cubicBezTo>
                  <a:cubicBezTo>
                    <a:pt x="99" y="221"/>
                    <a:pt x="130" y="229"/>
                    <a:pt x="130" y="214"/>
                  </a:cubicBezTo>
                  <a:cubicBezTo>
                    <a:pt x="130" y="198"/>
                    <a:pt x="99" y="191"/>
                    <a:pt x="91" y="17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4" name="Freeform 12"/>
            <p:cNvSpPr>
              <a:spLocks noChangeArrowheads="1"/>
            </p:cNvSpPr>
            <p:nvPr/>
          </p:nvSpPr>
          <p:spPr bwMode="auto">
            <a:xfrm>
              <a:off x="6736912" y="7104063"/>
              <a:ext cx="119055" cy="100012"/>
            </a:xfrm>
            <a:custGeom>
              <a:avLst/>
              <a:gdLst>
                <a:gd name="T0" fmla="*/ 0 w 329"/>
                <a:gd name="T1" fmla="*/ 91 h 276"/>
                <a:gd name="T2" fmla="*/ 0 w 329"/>
                <a:gd name="T3" fmla="*/ 91 h 276"/>
                <a:gd name="T4" fmla="*/ 7 w 329"/>
                <a:gd name="T5" fmla="*/ 137 h 276"/>
                <a:gd name="T6" fmla="*/ 38 w 329"/>
                <a:gd name="T7" fmla="*/ 152 h 276"/>
                <a:gd name="T8" fmla="*/ 30 w 329"/>
                <a:gd name="T9" fmla="*/ 206 h 276"/>
                <a:gd name="T10" fmla="*/ 30 w 329"/>
                <a:gd name="T11" fmla="*/ 206 h 276"/>
                <a:gd name="T12" fmla="*/ 91 w 329"/>
                <a:gd name="T13" fmla="*/ 252 h 276"/>
                <a:gd name="T14" fmla="*/ 122 w 329"/>
                <a:gd name="T15" fmla="*/ 252 h 276"/>
                <a:gd name="T16" fmla="*/ 160 w 329"/>
                <a:gd name="T17" fmla="*/ 275 h 276"/>
                <a:gd name="T18" fmla="*/ 236 w 329"/>
                <a:gd name="T19" fmla="*/ 275 h 276"/>
                <a:gd name="T20" fmla="*/ 236 w 329"/>
                <a:gd name="T21" fmla="*/ 275 h 276"/>
                <a:gd name="T22" fmla="*/ 290 w 329"/>
                <a:gd name="T23" fmla="*/ 206 h 276"/>
                <a:gd name="T24" fmla="*/ 305 w 329"/>
                <a:gd name="T25" fmla="*/ 114 h 276"/>
                <a:gd name="T26" fmla="*/ 328 w 329"/>
                <a:gd name="T27" fmla="*/ 61 h 276"/>
                <a:gd name="T28" fmla="*/ 328 w 329"/>
                <a:gd name="T29" fmla="*/ 61 h 276"/>
                <a:gd name="T30" fmla="*/ 290 w 329"/>
                <a:gd name="T31" fmla="*/ 23 h 276"/>
                <a:gd name="T32" fmla="*/ 190 w 329"/>
                <a:gd name="T33" fmla="*/ 0 h 276"/>
                <a:gd name="T34" fmla="*/ 167 w 329"/>
                <a:gd name="T35" fmla="*/ 30 h 276"/>
                <a:gd name="T36" fmla="*/ 114 w 329"/>
                <a:gd name="T37" fmla="*/ 38 h 276"/>
                <a:gd name="T38" fmla="*/ 83 w 329"/>
                <a:gd name="T39" fmla="*/ 91 h 276"/>
                <a:gd name="T40" fmla="*/ 0 w 329"/>
                <a:gd name="T41" fmla="*/ 9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276">
                  <a:moveTo>
                    <a:pt x="0" y="91"/>
                  </a:moveTo>
                  <a:lnTo>
                    <a:pt x="0" y="91"/>
                  </a:lnTo>
                  <a:cubicBezTo>
                    <a:pt x="0" y="107"/>
                    <a:pt x="7" y="122"/>
                    <a:pt x="7" y="137"/>
                  </a:cubicBezTo>
                  <a:cubicBezTo>
                    <a:pt x="15" y="145"/>
                    <a:pt x="38" y="145"/>
                    <a:pt x="38" y="152"/>
                  </a:cubicBezTo>
                  <a:cubicBezTo>
                    <a:pt x="45" y="168"/>
                    <a:pt x="30" y="191"/>
                    <a:pt x="30" y="206"/>
                  </a:cubicBezTo>
                  <a:lnTo>
                    <a:pt x="30" y="206"/>
                  </a:lnTo>
                  <a:cubicBezTo>
                    <a:pt x="53" y="221"/>
                    <a:pt x="68" y="244"/>
                    <a:pt x="91" y="252"/>
                  </a:cubicBezTo>
                  <a:cubicBezTo>
                    <a:pt x="106" y="259"/>
                    <a:pt x="114" y="252"/>
                    <a:pt x="122" y="252"/>
                  </a:cubicBezTo>
                  <a:cubicBezTo>
                    <a:pt x="137" y="259"/>
                    <a:pt x="152" y="267"/>
                    <a:pt x="160" y="275"/>
                  </a:cubicBezTo>
                  <a:cubicBezTo>
                    <a:pt x="183" y="275"/>
                    <a:pt x="213" y="275"/>
                    <a:pt x="236" y="275"/>
                  </a:cubicBezTo>
                  <a:lnTo>
                    <a:pt x="236" y="275"/>
                  </a:lnTo>
                  <a:cubicBezTo>
                    <a:pt x="252" y="252"/>
                    <a:pt x="282" y="229"/>
                    <a:pt x="290" y="206"/>
                  </a:cubicBezTo>
                  <a:cubicBezTo>
                    <a:pt x="305" y="175"/>
                    <a:pt x="297" y="145"/>
                    <a:pt x="305" y="114"/>
                  </a:cubicBezTo>
                  <a:cubicBezTo>
                    <a:pt x="305" y="99"/>
                    <a:pt x="320" y="84"/>
                    <a:pt x="328" y="61"/>
                  </a:cubicBezTo>
                  <a:lnTo>
                    <a:pt x="328" y="61"/>
                  </a:lnTo>
                  <a:cubicBezTo>
                    <a:pt x="313" y="53"/>
                    <a:pt x="305" y="30"/>
                    <a:pt x="290" y="23"/>
                  </a:cubicBezTo>
                  <a:cubicBezTo>
                    <a:pt x="259" y="7"/>
                    <a:pt x="221" y="0"/>
                    <a:pt x="190" y="0"/>
                  </a:cubicBezTo>
                  <a:cubicBezTo>
                    <a:pt x="175" y="7"/>
                    <a:pt x="183" y="30"/>
                    <a:pt x="167" y="30"/>
                  </a:cubicBezTo>
                  <a:cubicBezTo>
                    <a:pt x="152" y="38"/>
                    <a:pt x="129" y="30"/>
                    <a:pt x="114" y="38"/>
                  </a:cubicBezTo>
                  <a:cubicBezTo>
                    <a:pt x="99" y="53"/>
                    <a:pt x="99" y="84"/>
                    <a:pt x="83" y="91"/>
                  </a:cubicBezTo>
                  <a:cubicBezTo>
                    <a:pt x="61" y="99"/>
                    <a:pt x="30" y="91"/>
                    <a:pt x="0" y="9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5" name="Freeform 13"/>
            <p:cNvSpPr>
              <a:spLocks noChangeArrowheads="1"/>
            </p:cNvSpPr>
            <p:nvPr/>
          </p:nvSpPr>
          <p:spPr bwMode="auto">
            <a:xfrm>
              <a:off x="6694052" y="7178676"/>
              <a:ext cx="146040" cy="119063"/>
            </a:xfrm>
            <a:custGeom>
              <a:avLst/>
              <a:gdLst>
                <a:gd name="T0" fmla="*/ 145 w 406"/>
                <a:gd name="T1" fmla="*/ 0 h 329"/>
                <a:gd name="T2" fmla="*/ 145 w 406"/>
                <a:gd name="T3" fmla="*/ 0 h 329"/>
                <a:gd name="T4" fmla="*/ 206 w 406"/>
                <a:gd name="T5" fmla="*/ 46 h 329"/>
                <a:gd name="T6" fmla="*/ 237 w 406"/>
                <a:gd name="T7" fmla="*/ 46 h 329"/>
                <a:gd name="T8" fmla="*/ 275 w 406"/>
                <a:gd name="T9" fmla="*/ 69 h 329"/>
                <a:gd name="T10" fmla="*/ 351 w 406"/>
                <a:gd name="T11" fmla="*/ 69 h 329"/>
                <a:gd name="T12" fmla="*/ 351 w 406"/>
                <a:gd name="T13" fmla="*/ 69 h 329"/>
                <a:gd name="T14" fmla="*/ 405 w 406"/>
                <a:gd name="T15" fmla="*/ 115 h 329"/>
                <a:gd name="T16" fmla="*/ 367 w 406"/>
                <a:gd name="T17" fmla="*/ 191 h 329"/>
                <a:gd name="T18" fmla="*/ 344 w 406"/>
                <a:gd name="T19" fmla="*/ 214 h 329"/>
                <a:gd name="T20" fmla="*/ 344 w 406"/>
                <a:gd name="T21" fmla="*/ 214 h 329"/>
                <a:gd name="T22" fmla="*/ 290 w 406"/>
                <a:gd name="T23" fmla="*/ 252 h 329"/>
                <a:gd name="T24" fmla="*/ 244 w 406"/>
                <a:gd name="T25" fmla="*/ 237 h 329"/>
                <a:gd name="T26" fmla="*/ 176 w 406"/>
                <a:gd name="T27" fmla="*/ 237 h 329"/>
                <a:gd name="T28" fmla="*/ 153 w 406"/>
                <a:gd name="T29" fmla="*/ 328 h 329"/>
                <a:gd name="T30" fmla="*/ 99 w 406"/>
                <a:gd name="T31" fmla="*/ 305 h 329"/>
                <a:gd name="T32" fmla="*/ 99 w 406"/>
                <a:gd name="T33" fmla="*/ 267 h 329"/>
                <a:gd name="T34" fmla="*/ 15 w 406"/>
                <a:gd name="T35" fmla="*/ 237 h 329"/>
                <a:gd name="T36" fmla="*/ 15 w 406"/>
                <a:gd name="T37" fmla="*/ 237 h 329"/>
                <a:gd name="T38" fmla="*/ 8 w 406"/>
                <a:gd name="T39" fmla="*/ 138 h 329"/>
                <a:gd name="T40" fmla="*/ 46 w 406"/>
                <a:gd name="T41" fmla="*/ 130 h 329"/>
                <a:gd name="T42" fmla="*/ 84 w 406"/>
                <a:gd name="T43" fmla="*/ 53 h 329"/>
                <a:gd name="T44" fmla="*/ 107 w 406"/>
                <a:gd name="T45" fmla="*/ 46 h 329"/>
                <a:gd name="T46" fmla="*/ 145 w 406"/>
                <a:gd name="T4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6" h="329">
                  <a:moveTo>
                    <a:pt x="145" y="0"/>
                  </a:moveTo>
                  <a:lnTo>
                    <a:pt x="145" y="0"/>
                  </a:lnTo>
                  <a:cubicBezTo>
                    <a:pt x="168" y="15"/>
                    <a:pt x="183" y="38"/>
                    <a:pt x="206" y="46"/>
                  </a:cubicBezTo>
                  <a:cubicBezTo>
                    <a:pt x="221" y="53"/>
                    <a:pt x="229" y="46"/>
                    <a:pt x="237" y="46"/>
                  </a:cubicBezTo>
                  <a:cubicBezTo>
                    <a:pt x="252" y="53"/>
                    <a:pt x="267" y="61"/>
                    <a:pt x="275" y="69"/>
                  </a:cubicBezTo>
                  <a:cubicBezTo>
                    <a:pt x="298" y="69"/>
                    <a:pt x="328" y="69"/>
                    <a:pt x="351" y="69"/>
                  </a:cubicBezTo>
                  <a:lnTo>
                    <a:pt x="351" y="69"/>
                  </a:lnTo>
                  <a:cubicBezTo>
                    <a:pt x="367" y="84"/>
                    <a:pt x="397" y="92"/>
                    <a:pt x="405" y="115"/>
                  </a:cubicBezTo>
                  <a:cubicBezTo>
                    <a:pt x="405" y="145"/>
                    <a:pt x="382" y="168"/>
                    <a:pt x="367" y="191"/>
                  </a:cubicBezTo>
                  <a:cubicBezTo>
                    <a:pt x="367" y="199"/>
                    <a:pt x="351" y="206"/>
                    <a:pt x="344" y="214"/>
                  </a:cubicBezTo>
                  <a:lnTo>
                    <a:pt x="344" y="214"/>
                  </a:lnTo>
                  <a:cubicBezTo>
                    <a:pt x="321" y="229"/>
                    <a:pt x="313" y="252"/>
                    <a:pt x="290" y="252"/>
                  </a:cubicBezTo>
                  <a:cubicBezTo>
                    <a:pt x="275" y="260"/>
                    <a:pt x="260" y="237"/>
                    <a:pt x="244" y="237"/>
                  </a:cubicBezTo>
                  <a:cubicBezTo>
                    <a:pt x="221" y="229"/>
                    <a:pt x="198" y="237"/>
                    <a:pt x="176" y="237"/>
                  </a:cubicBezTo>
                  <a:cubicBezTo>
                    <a:pt x="176" y="237"/>
                    <a:pt x="153" y="321"/>
                    <a:pt x="153" y="328"/>
                  </a:cubicBezTo>
                  <a:cubicBezTo>
                    <a:pt x="145" y="328"/>
                    <a:pt x="99" y="305"/>
                    <a:pt x="99" y="305"/>
                  </a:cubicBezTo>
                  <a:cubicBezTo>
                    <a:pt x="92" y="305"/>
                    <a:pt x="99" y="267"/>
                    <a:pt x="99" y="267"/>
                  </a:cubicBezTo>
                  <a:cubicBezTo>
                    <a:pt x="69" y="260"/>
                    <a:pt x="46" y="252"/>
                    <a:pt x="15" y="237"/>
                  </a:cubicBezTo>
                  <a:lnTo>
                    <a:pt x="15" y="237"/>
                  </a:lnTo>
                  <a:cubicBezTo>
                    <a:pt x="15" y="206"/>
                    <a:pt x="0" y="168"/>
                    <a:pt x="8" y="138"/>
                  </a:cubicBezTo>
                  <a:cubicBezTo>
                    <a:pt x="8" y="122"/>
                    <a:pt x="38" y="138"/>
                    <a:pt x="46" y="130"/>
                  </a:cubicBezTo>
                  <a:cubicBezTo>
                    <a:pt x="69" y="107"/>
                    <a:pt x="69" y="76"/>
                    <a:pt x="84" y="53"/>
                  </a:cubicBezTo>
                  <a:cubicBezTo>
                    <a:pt x="84" y="46"/>
                    <a:pt x="99" y="53"/>
                    <a:pt x="107" y="46"/>
                  </a:cubicBezTo>
                  <a:cubicBezTo>
                    <a:pt x="122" y="31"/>
                    <a:pt x="130" y="15"/>
                    <a:pt x="145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6" name="Freeform 14"/>
            <p:cNvSpPr>
              <a:spLocks noChangeArrowheads="1"/>
            </p:cNvSpPr>
            <p:nvPr/>
          </p:nvSpPr>
          <p:spPr bwMode="auto">
            <a:xfrm>
              <a:off x="6203547" y="7239000"/>
              <a:ext cx="638133" cy="409575"/>
            </a:xfrm>
            <a:custGeom>
              <a:avLst/>
              <a:gdLst>
                <a:gd name="T0" fmla="*/ 580 w 1773"/>
                <a:gd name="T1" fmla="*/ 176 h 1139"/>
                <a:gd name="T2" fmla="*/ 687 w 1773"/>
                <a:gd name="T3" fmla="*/ 199 h 1139"/>
                <a:gd name="T4" fmla="*/ 825 w 1773"/>
                <a:gd name="T5" fmla="*/ 168 h 1139"/>
                <a:gd name="T6" fmla="*/ 848 w 1773"/>
                <a:gd name="T7" fmla="*/ 153 h 1139"/>
                <a:gd name="T8" fmla="*/ 947 w 1773"/>
                <a:gd name="T9" fmla="*/ 115 h 1139"/>
                <a:gd name="T10" fmla="*/ 1061 w 1773"/>
                <a:gd name="T11" fmla="*/ 46 h 1139"/>
                <a:gd name="T12" fmla="*/ 1100 w 1773"/>
                <a:gd name="T13" fmla="*/ 0 h 1139"/>
                <a:gd name="T14" fmla="*/ 1214 w 1773"/>
                <a:gd name="T15" fmla="*/ 53 h 1139"/>
                <a:gd name="T16" fmla="*/ 1275 w 1773"/>
                <a:gd name="T17" fmla="*/ 76 h 1139"/>
                <a:gd name="T18" fmla="*/ 1344 w 1773"/>
                <a:gd name="T19" fmla="*/ 84 h 1139"/>
                <a:gd name="T20" fmla="*/ 1382 w 1773"/>
                <a:gd name="T21" fmla="*/ 69 h 1139"/>
                <a:gd name="T22" fmla="*/ 1466 w 1773"/>
                <a:gd name="T23" fmla="*/ 137 h 1139"/>
                <a:gd name="T24" fmla="*/ 1543 w 1773"/>
                <a:gd name="T25" fmla="*/ 69 h 1139"/>
                <a:gd name="T26" fmla="*/ 1657 w 1773"/>
                <a:gd name="T27" fmla="*/ 84 h 1139"/>
                <a:gd name="T28" fmla="*/ 1711 w 1773"/>
                <a:gd name="T29" fmla="*/ 46 h 1139"/>
                <a:gd name="T30" fmla="*/ 1734 w 1773"/>
                <a:gd name="T31" fmla="*/ 176 h 1139"/>
                <a:gd name="T32" fmla="*/ 1772 w 1773"/>
                <a:gd name="T33" fmla="*/ 389 h 1139"/>
                <a:gd name="T34" fmla="*/ 1764 w 1773"/>
                <a:gd name="T35" fmla="*/ 466 h 1139"/>
                <a:gd name="T36" fmla="*/ 1718 w 1773"/>
                <a:gd name="T37" fmla="*/ 520 h 1139"/>
                <a:gd name="T38" fmla="*/ 1634 w 1773"/>
                <a:gd name="T39" fmla="*/ 588 h 1139"/>
                <a:gd name="T40" fmla="*/ 1482 w 1773"/>
                <a:gd name="T41" fmla="*/ 626 h 1139"/>
                <a:gd name="T42" fmla="*/ 1214 w 1773"/>
                <a:gd name="T43" fmla="*/ 779 h 1139"/>
                <a:gd name="T44" fmla="*/ 1107 w 1773"/>
                <a:gd name="T45" fmla="*/ 909 h 1139"/>
                <a:gd name="T46" fmla="*/ 1100 w 1773"/>
                <a:gd name="T47" fmla="*/ 1001 h 1139"/>
                <a:gd name="T48" fmla="*/ 993 w 1773"/>
                <a:gd name="T49" fmla="*/ 1085 h 1139"/>
                <a:gd name="T50" fmla="*/ 848 w 1773"/>
                <a:gd name="T51" fmla="*/ 1131 h 1139"/>
                <a:gd name="T52" fmla="*/ 756 w 1773"/>
                <a:gd name="T53" fmla="*/ 1031 h 1139"/>
                <a:gd name="T54" fmla="*/ 596 w 1773"/>
                <a:gd name="T55" fmla="*/ 1069 h 1139"/>
                <a:gd name="T56" fmla="*/ 573 w 1773"/>
                <a:gd name="T57" fmla="*/ 1054 h 1139"/>
                <a:gd name="T58" fmla="*/ 504 w 1773"/>
                <a:gd name="T59" fmla="*/ 1031 h 1139"/>
                <a:gd name="T60" fmla="*/ 404 w 1773"/>
                <a:gd name="T61" fmla="*/ 886 h 1139"/>
                <a:gd name="T62" fmla="*/ 290 w 1773"/>
                <a:gd name="T63" fmla="*/ 703 h 1139"/>
                <a:gd name="T64" fmla="*/ 236 w 1773"/>
                <a:gd name="T65" fmla="*/ 634 h 1139"/>
                <a:gd name="T66" fmla="*/ 206 w 1773"/>
                <a:gd name="T67" fmla="*/ 603 h 1139"/>
                <a:gd name="T68" fmla="*/ 114 w 1773"/>
                <a:gd name="T69" fmla="*/ 351 h 1139"/>
                <a:gd name="T70" fmla="*/ 46 w 1773"/>
                <a:gd name="T71" fmla="*/ 321 h 1139"/>
                <a:gd name="T72" fmla="*/ 0 w 1773"/>
                <a:gd name="T73" fmla="*/ 237 h 1139"/>
                <a:gd name="T74" fmla="*/ 137 w 1773"/>
                <a:gd name="T75" fmla="*/ 206 h 1139"/>
                <a:gd name="T76" fmla="*/ 275 w 1773"/>
                <a:gd name="T77" fmla="*/ 206 h 1139"/>
                <a:gd name="T78" fmla="*/ 580 w 1773"/>
                <a:gd name="T79" fmla="*/ 176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73" h="1139">
                  <a:moveTo>
                    <a:pt x="580" y="176"/>
                  </a:moveTo>
                  <a:lnTo>
                    <a:pt x="580" y="176"/>
                  </a:lnTo>
                  <a:cubicBezTo>
                    <a:pt x="596" y="183"/>
                    <a:pt x="596" y="191"/>
                    <a:pt x="618" y="191"/>
                  </a:cubicBezTo>
                  <a:cubicBezTo>
                    <a:pt x="641" y="199"/>
                    <a:pt x="664" y="199"/>
                    <a:pt x="687" y="199"/>
                  </a:cubicBezTo>
                  <a:cubicBezTo>
                    <a:pt x="710" y="199"/>
                    <a:pt x="733" y="199"/>
                    <a:pt x="756" y="191"/>
                  </a:cubicBezTo>
                  <a:cubicBezTo>
                    <a:pt x="779" y="191"/>
                    <a:pt x="802" y="176"/>
                    <a:pt x="825" y="168"/>
                  </a:cubicBezTo>
                  <a:lnTo>
                    <a:pt x="825" y="168"/>
                  </a:lnTo>
                  <a:cubicBezTo>
                    <a:pt x="832" y="160"/>
                    <a:pt x="840" y="153"/>
                    <a:pt x="848" y="153"/>
                  </a:cubicBezTo>
                  <a:cubicBezTo>
                    <a:pt x="863" y="153"/>
                    <a:pt x="878" y="160"/>
                    <a:pt x="886" y="160"/>
                  </a:cubicBezTo>
                  <a:cubicBezTo>
                    <a:pt x="909" y="145"/>
                    <a:pt x="924" y="130"/>
                    <a:pt x="947" y="115"/>
                  </a:cubicBezTo>
                  <a:cubicBezTo>
                    <a:pt x="962" y="92"/>
                    <a:pt x="970" y="61"/>
                    <a:pt x="993" y="53"/>
                  </a:cubicBezTo>
                  <a:cubicBezTo>
                    <a:pt x="1015" y="38"/>
                    <a:pt x="1038" y="61"/>
                    <a:pt x="1061" y="46"/>
                  </a:cubicBezTo>
                  <a:cubicBezTo>
                    <a:pt x="1077" y="38"/>
                    <a:pt x="1084" y="15"/>
                    <a:pt x="1100" y="0"/>
                  </a:cubicBezTo>
                  <a:lnTo>
                    <a:pt x="1100" y="0"/>
                  </a:lnTo>
                  <a:cubicBezTo>
                    <a:pt x="1123" y="23"/>
                    <a:pt x="1145" y="46"/>
                    <a:pt x="1176" y="61"/>
                  </a:cubicBezTo>
                  <a:cubicBezTo>
                    <a:pt x="1191" y="69"/>
                    <a:pt x="1207" y="53"/>
                    <a:pt x="1214" y="53"/>
                  </a:cubicBezTo>
                  <a:cubicBezTo>
                    <a:pt x="1237" y="61"/>
                    <a:pt x="1252" y="84"/>
                    <a:pt x="1275" y="76"/>
                  </a:cubicBezTo>
                  <a:lnTo>
                    <a:pt x="1275" y="76"/>
                  </a:lnTo>
                  <a:cubicBezTo>
                    <a:pt x="1344" y="84"/>
                    <a:pt x="1344" y="84"/>
                    <a:pt x="1344" y="84"/>
                  </a:cubicBezTo>
                  <a:lnTo>
                    <a:pt x="1344" y="84"/>
                  </a:lnTo>
                  <a:cubicBezTo>
                    <a:pt x="1382" y="69"/>
                    <a:pt x="1382" y="69"/>
                    <a:pt x="1382" y="69"/>
                  </a:cubicBezTo>
                  <a:lnTo>
                    <a:pt x="1382" y="69"/>
                  </a:lnTo>
                  <a:cubicBezTo>
                    <a:pt x="1413" y="84"/>
                    <a:pt x="1436" y="92"/>
                    <a:pt x="1466" y="99"/>
                  </a:cubicBezTo>
                  <a:cubicBezTo>
                    <a:pt x="1466" y="99"/>
                    <a:pt x="1459" y="137"/>
                    <a:pt x="1466" y="137"/>
                  </a:cubicBezTo>
                  <a:cubicBezTo>
                    <a:pt x="1466" y="137"/>
                    <a:pt x="1512" y="160"/>
                    <a:pt x="1520" y="160"/>
                  </a:cubicBezTo>
                  <a:cubicBezTo>
                    <a:pt x="1520" y="153"/>
                    <a:pt x="1543" y="69"/>
                    <a:pt x="1543" y="69"/>
                  </a:cubicBezTo>
                  <a:cubicBezTo>
                    <a:pt x="1565" y="69"/>
                    <a:pt x="1588" y="61"/>
                    <a:pt x="1611" y="69"/>
                  </a:cubicBezTo>
                  <a:cubicBezTo>
                    <a:pt x="1627" y="69"/>
                    <a:pt x="1642" y="92"/>
                    <a:pt x="1657" y="84"/>
                  </a:cubicBezTo>
                  <a:cubicBezTo>
                    <a:pt x="1680" y="84"/>
                    <a:pt x="1688" y="61"/>
                    <a:pt x="1711" y="46"/>
                  </a:cubicBezTo>
                  <a:lnTo>
                    <a:pt x="1711" y="46"/>
                  </a:lnTo>
                  <a:cubicBezTo>
                    <a:pt x="1718" y="61"/>
                    <a:pt x="1734" y="76"/>
                    <a:pt x="1734" y="99"/>
                  </a:cubicBezTo>
                  <a:cubicBezTo>
                    <a:pt x="1741" y="122"/>
                    <a:pt x="1734" y="153"/>
                    <a:pt x="1734" y="176"/>
                  </a:cubicBezTo>
                  <a:cubicBezTo>
                    <a:pt x="1734" y="222"/>
                    <a:pt x="1726" y="260"/>
                    <a:pt x="1734" y="298"/>
                  </a:cubicBezTo>
                  <a:cubicBezTo>
                    <a:pt x="1741" y="336"/>
                    <a:pt x="1764" y="359"/>
                    <a:pt x="1772" y="389"/>
                  </a:cubicBezTo>
                  <a:cubicBezTo>
                    <a:pt x="1772" y="405"/>
                    <a:pt x="1764" y="412"/>
                    <a:pt x="1764" y="420"/>
                  </a:cubicBezTo>
                  <a:cubicBezTo>
                    <a:pt x="1764" y="435"/>
                    <a:pt x="1764" y="451"/>
                    <a:pt x="1764" y="466"/>
                  </a:cubicBezTo>
                  <a:lnTo>
                    <a:pt x="1764" y="466"/>
                  </a:lnTo>
                  <a:cubicBezTo>
                    <a:pt x="1749" y="481"/>
                    <a:pt x="1741" y="504"/>
                    <a:pt x="1718" y="520"/>
                  </a:cubicBezTo>
                  <a:cubicBezTo>
                    <a:pt x="1711" y="520"/>
                    <a:pt x="1695" y="512"/>
                    <a:pt x="1688" y="520"/>
                  </a:cubicBezTo>
                  <a:cubicBezTo>
                    <a:pt x="1657" y="535"/>
                    <a:pt x="1657" y="581"/>
                    <a:pt x="1634" y="588"/>
                  </a:cubicBezTo>
                  <a:cubicBezTo>
                    <a:pt x="1588" y="596"/>
                    <a:pt x="1558" y="535"/>
                    <a:pt x="1520" y="542"/>
                  </a:cubicBezTo>
                  <a:cubicBezTo>
                    <a:pt x="1489" y="550"/>
                    <a:pt x="1504" y="603"/>
                    <a:pt x="1482" y="626"/>
                  </a:cubicBezTo>
                  <a:cubicBezTo>
                    <a:pt x="1443" y="680"/>
                    <a:pt x="1405" y="741"/>
                    <a:pt x="1352" y="772"/>
                  </a:cubicBezTo>
                  <a:cubicBezTo>
                    <a:pt x="1313" y="795"/>
                    <a:pt x="1252" y="756"/>
                    <a:pt x="1214" y="779"/>
                  </a:cubicBezTo>
                  <a:cubicBezTo>
                    <a:pt x="1184" y="795"/>
                    <a:pt x="1176" y="833"/>
                    <a:pt x="1161" y="863"/>
                  </a:cubicBezTo>
                  <a:cubicBezTo>
                    <a:pt x="1145" y="878"/>
                    <a:pt x="1123" y="894"/>
                    <a:pt x="1107" y="909"/>
                  </a:cubicBezTo>
                  <a:cubicBezTo>
                    <a:pt x="1100" y="939"/>
                    <a:pt x="1100" y="970"/>
                    <a:pt x="1100" y="1001"/>
                  </a:cubicBezTo>
                  <a:lnTo>
                    <a:pt x="1100" y="1001"/>
                  </a:lnTo>
                  <a:cubicBezTo>
                    <a:pt x="1100" y="1001"/>
                    <a:pt x="1015" y="1039"/>
                    <a:pt x="1008" y="1039"/>
                  </a:cubicBezTo>
                  <a:cubicBezTo>
                    <a:pt x="993" y="1047"/>
                    <a:pt x="993" y="1085"/>
                    <a:pt x="993" y="1085"/>
                  </a:cubicBezTo>
                  <a:cubicBezTo>
                    <a:pt x="954" y="1077"/>
                    <a:pt x="916" y="1054"/>
                    <a:pt x="878" y="1069"/>
                  </a:cubicBezTo>
                  <a:cubicBezTo>
                    <a:pt x="855" y="1077"/>
                    <a:pt x="871" y="1131"/>
                    <a:pt x="848" y="1131"/>
                  </a:cubicBezTo>
                  <a:cubicBezTo>
                    <a:pt x="817" y="1138"/>
                    <a:pt x="786" y="1115"/>
                    <a:pt x="763" y="1092"/>
                  </a:cubicBezTo>
                  <a:cubicBezTo>
                    <a:pt x="756" y="1077"/>
                    <a:pt x="771" y="1047"/>
                    <a:pt x="756" y="1031"/>
                  </a:cubicBezTo>
                  <a:cubicBezTo>
                    <a:pt x="733" y="1008"/>
                    <a:pt x="702" y="1008"/>
                    <a:pt x="679" y="1016"/>
                  </a:cubicBezTo>
                  <a:cubicBezTo>
                    <a:pt x="649" y="1024"/>
                    <a:pt x="626" y="1054"/>
                    <a:pt x="596" y="1069"/>
                  </a:cubicBezTo>
                  <a:lnTo>
                    <a:pt x="596" y="1069"/>
                  </a:lnTo>
                  <a:cubicBezTo>
                    <a:pt x="596" y="1062"/>
                    <a:pt x="580" y="1054"/>
                    <a:pt x="573" y="1054"/>
                  </a:cubicBezTo>
                  <a:cubicBezTo>
                    <a:pt x="565" y="1047"/>
                    <a:pt x="557" y="1039"/>
                    <a:pt x="550" y="1031"/>
                  </a:cubicBezTo>
                  <a:cubicBezTo>
                    <a:pt x="527" y="1008"/>
                    <a:pt x="534" y="1016"/>
                    <a:pt x="504" y="1031"/>
                  </a:cubicBezTo>
                  <a:cubicBezTo>
                    <a:pt x="427" y="1077"/>
                    <a:pt x="466" y="985"/>
                    <a:pt x="435" y="962"/>
                  </a:cubicBezTo>
                  <a:cubicBezTo>
                    <a:pt x="404" y="932"/>
                    <a:pt x="404" y="932"/>
                    <a:pt x="404" y="886"/>
                  </a:cubicBezTo>
                  <a:cubicBezTo>
                    <a:pt x="412" y="825"/>
                    <a:pt x="359" y="795"/>
                    <a:pt x="343" y="749"/>
                  </a:cubicBezTo>
                  <a:cubicBezTo>
                    <a:pt x="336" y="741"/>
                    <a:pt x="305" y="710"/>
                    <a:pt x="290" y="703"/>
                  </a:cubicBezTo>
                  <a:cubicBezTo>
                    <a:pt x="267" y="687"/>
                    <a:pt x="252" y="657"/>
                    <a:pt x="236" y="634"/>
                  </a:cubicBezTo>
                  <a:lnTo>
                    <a:pt x="236" y="634"/>
                  </a:lnTo>
                  <a:cubicBezTo>
                    <a:pt x="229" y="626"/>
                    <a:pt x="198" y="611"/>
                    <a:pt x="206" y="603"/>
                  </a:cubicBezTo>
                  <a:lnTo>
                    <a:pt x="206" y="603"/>
                  </a:lnTo>
                  <a:cubicBezTo>
                    <a:pt x="282" y="581"/>
                    <a:pt x="336" y="573"/>
                    <a:pt x="282" y="481"/>
                  </a:cubicBezTo>
                  <a:cubicBezTo>
                    <a:pt x="244" y="428"/>
                    <a:pt x="175" y="382"/>
                    <a:pt x="114" y="351"/>
                  </a:cubicBezTo>
                  <a:cubicBezTo>
                    <a:pt x="46" y="321"/>
                    <a:pt x="46" y="321"/>
                    <a:pt x="46" y="321"/>
                  </a:cubicBezTo>
                  <a:lnTo>
                    <a:pt x="46" y="321"/>
                  </a:lnTo>
                  <a:cubicBezTo>
                    <a:pt x="30" y="290"/>
                    <a:pt x="15" y="267"/>
                    <a:pt x="0" y="237"/>
                  </a:cubicBezTo>
                  <a:lnTo>
                    <a:pt x="0" y="237"/>
                  </a:lnTo>
                  <a:cubicBezTo>
                    <a:pt x="15" y="229"/>
                    <a:pt x="61" y="183"/>
                    <a:pt x="84" y="183"/>
                  </a:cubicBezTo>
                  <a:cubicBezTo>
                    <a:pt x="107" y="176"/>
                    <a:pt x="114" y="199"/>
                    <a:pt x="137" y="206"/>
                  </a:cubicBezTo>
                  <a:cubicBezTo>
                    <a:pt x="175" y="214"/>
                    <a:pt x="236" y="214"/>
                    <a:pt x="275" y="206"/>
                  </a:cubicBezTo>
                  <a:lnTo>
                    <a:pt x="275" y="206"/>
                  </a:lnTo>
                  <a:cubicBezTo>
                    <a:pt x="343" y="290"/>
                    <a:pt x="427" y="336"/>
                    <a:pt x="511" y="275"/>
                  </a:cubicBezTo>
                  <a:cubicBezTo>
                    <a:pt x="527" y="260"/>
                    <a:pt x="565" y="214"/>
                    <a:pt x="580" y="17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7" name="Freeform 15"/>
            <p:cNvSpPr>
              <a:spLocks noChangeArrowheads="1"/>
            </p:cNvSpPr>
            <p:nvPr/>
          </p:nvSpPr>
          <p:spPr bwMode="auto">
            <a:xfrm>
              <a:off x="6043220" y="7272338"/>
              <a:ext cx="280969" cy="258762"/>
            </a:xfrm>
            <a:custGeom>
              <a:avLst/>
              <a:gdLst>
                <a:gd name="T0" fmla="*/ 488 w 779"/>
                <a:gd name="T1" fmla="*/ 229 h 719"/>
                <a:gd name="T2" fmla="*/ 488 w 779"/>
                <a:gd name="T3" fmla="*/ 229 h 719"/>
                <a:gd name="T4" fmla="*/ 518 w 779"/>
                <a:gd name="T5" fmla="*/ 343 h 719"/>
                <a:gd name="T6" fmla="*/ 114 w 779"/>
                <a:gd name="T7" fmla="*/ 0 h 719"/>
                <a:gd name="T8" fmla="*/ 30 w 779"/>
                <a:gd name="T9" fmla="*/ 7 h 719"/>
                <a:gd name="T10" fmla="*/ 30 w 779"/>
                <a:gd name="T11" fmla="*/ 7 h 719"/>
                <a:gd name="T12" fmla="*/ 0 w 779"/>
                <a:gd name="T13" fmla="*/ 99 h 719"/>
                <a:gd name="T14" fmla="*/ 30 w 779"/>
                <a:gd name="T15" fmla="*/ 160 h 719"/>
                <a:gd name="T16" fmla="*/ 61 w 779"/>
                <a:gd name="T17" fmla="*/ 145 h 719"/>
                <a:gd name="T18" fmla="*/ 91 w 779"/>
                <a:gd name="T19" fmla="*/ 198 h 719"/>
                <a:gd name="T20" fmla="*/ 61 w 779"/>
                <a:gd name="T21" fmla="*/ 236 h 719"/>
                <a:gd name="T22" fmla="*/ 84 w 779"/>
                <a:gd name="T23" fmla="*/ 282 h 719"/>
                <a:gd name="T24" fmla="*/ 122 w 779"/>
                <a:gd name="T25" fmla="*/ 297 h 719"/>
                <a:gd name="T26" fmla="*/ 130 w 779"/>
                <a:gd name="T27" fmla="*/ 374 h 719"/>
                <a:gd name="T28" fmla="*/ 168 w 779"/>
                <a:gd name="T29" fmla="*/ 435 h 719"/>
                <a:gd name="T30" fmla="*/ 221 w 779"/>
                <a:gd name="T31" fmla="*/ 519 h 719"/>
                <a:gd name="T32" fmla="*/ 296 w 779"/>
                <a:gd name="T33" fmla="*/ 504 h 719"/>
                <a:gd name="T34" fmla="*/ 327 w 779"/>
                <a:gd name="T35" fmla="*/ 511 h 719"/>
                <a:gd name="T36" fmla="*/ 335 w 779"/>
                <a:gd name="T37" fmla="*/ 618 h 719"/>
                <a:gd name="T38" fmla="*/ 381 w 779"/>
                <a:gd name="T39" fmla="*/ 626 h 719"/>
                <a:gd name="T40" fmla="*/ 404 w 779"/>
                <a:gd name="T41" fmla="*/ 718 h 719"/>
                <a:gd name="T42" fmla="*/ 404 w 779"/>
                <a:gd name="T43" fmla="*/ 718 h 719"/>
                <a:gd name="T44" fmla="*/ 472 w 779"/>
                <a:gd name="T45" fmla="*/ 687 h 719"/>
                <a:gd name="T46" fmla="*/ 549 w 779"/>
                <a:gd name="T47" fmla="*/ 664 h 719"/>
                <a:gd name="T48" fmla="*/ 602 w 779"/>
                <a:gd name="T49" fmla="*/ 588 h 719"/>
                <a:gd name="T50" fmla="*/ 678 w 779"/>
                <a:gd name="T51" fmla="*/ 542 h 719"/>
                <a:gd name="T52" fmla="*/ 678 w 779"/>
                <a:gd name="T53" fmla="*/ 542 h 719"/>
                <a:gd name="T54" fmla="*/ 648 w 779"/>
                <a:gd name="T55" fmla="*/ 511 h 719"/>
                <a:gd name="T56" fmla="*/ 648 w 779"/>
                <a:gd name="T57" fmla="*/ 511 h 719"/>
                <a:gd name="T58" fmla="*/ 724 w 779"/>
                <a:gd name="T59" fmla="*/ 389 h 719"/>
                <a:gd name="T60" fmla="*/ 556 w 779"/>
                <a:gd name="T61" fmla="*/ 259 h 719"/>
                <a:gd name="T62" fmla="*/ 488 w 779"/>
                <a:gd name="T63" fmla="*/ 22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9" h="719">
                  <a:moveTo>
                    <a:pt x="488" y="229"/>
                  </a:moveTo>
                  <a:lnTo>
                    <a:pt x="488" y="229"/>
                  </a:lnTo>
                  <a:cubicBezTo>
                    <a:pt x="503" y="259"/>
                    <a:pt x="518" y="297"/>
                    <a:pt x="518" y="343"/>
                  </a:cubicBezTo>
                  <a:cubicBezTo>
                    <a:pt x="426" y="366"/>
                    <a:pt x="206" y="0"/>
                    <a:pt x="114" y="0"/>
                  </a:cubicBezTo>
                  <a:cubicBezTo>
                    <a:pt x="84" y="0"/>
                    <a:pt x="61" y="0"/>
                    <a:pt x="30" y="7"/>
                  </a:cubicBezTo>
                  <a:lnTo>
                    <a:pt x="30" y="7"/>
                  </a:lnTo>
                  <a:cubicBezTo>
                    <a:pt x="22" y="45"/>
                    <a:pt x="7" y="53"/>
                    <a:pt x="0" y="99"/>
                  </a:cubicBezTo>
                  <a:cubicBezTo>
                    <a:pt x="0" y="114"/>
                    <a:pt x="15" y="145"/>
                    <a:pt x="30" y="160"/>
                  </a:cubicBezTo>
                  <a:cubicBezTo>
                    <a:pt x="38" y="160"/>
                    <a:pt x="53" y="145"/>
                    <a:pt x="61" y="145"/>
                  </a:cubicBezTo>
                  <a:cubicBezTo>
                    <a:pt x="76" y="160"/>
                    <a:pt x="91" y="175"/>
                    <a:pt x="91" y="198"/>
                  </a:cubicBezTo>
                  <a:cubicBezTo>
                    <a:pt x="91" y="214"/>
                    <a:pt x="61" y="221"/>
                    <a:pt x="61" y="236"/>
                  </a:cubicBezTo>
                  <a:cubicBezTo>
                    <a:pt x="61" y="252"/>
                    <a:pt x="76" y="267"/>
                    <a:pt x="84" y="282"/>
                  </a:cubicBezTo>
                  <a:cubicBezTo>
                    <a:pt x="99" y="290"/>
                    <a:pt x="122" y="282"/>
                    <a:pt x="122" y="297"/>
                  </a:cubicBezTo>
                  <a:cubicBezTo>
                    <a:pt x="137" y="320"/>
                    <a:pt x="122" y="351"/>
                    <a:pt x="130" y="374"/>
                  </a:cubicBezTo>
                  <a:cubicBezTo>
                    <a:pt x="137" y="397"/>
                    <a:pt x="160" y="412"/>
                    <a:pt x="168" y="435"/>
                  </a:cubicBezTo>
                  <a:cubicBezTo>
                    <a:pt x="191" y="458"/>
                    <a:pt x="191" y="504"/>
                    <a:pt x="221" y="519"/>
                  </a:cubicBezTo>
                  <a:cubicBezTo>
                    <a:pt x="244" y="527"/>
                    <a:pt x="275" y="504"/>
                    <a:pt x="296" y="504"/>
                  </a:cubicBezTo>
                  <a:cubicBezTo>
                    <a:pt x="304" y="504"/>
                    <a:pt x="327" y="504"/>
                    <a:pt x="327" y="511"/>
                  </a:cubicBezTo>
                  <a:cubicBezTo>
                    <a:pt x="342" y="550"/>
                    <a:pt x="319" y="588"/>
                    <a:pt x="335" y="618"/>
                  </a:cubicBezTo>
                  <a:cubicBezTo>
                    <a:pt x="342" y="634"/>
                    <a:pt x="373" y="618"/>
                    <a:pt x="381" y="626"/>
                  </a:cubicBezTo>
                  <a:cubicBezTo>
                    <a:pt x="396" y="657"/>
                    <a:pt x="396" y="687"/>
                    <a:pt x="404" y="718"/>
                  </a:cubicBezTo>
                  <a:lnTo>
                    <a:pt x="404" y="718"/>
                  </a:lnTo>
                  <a:cubicBezTo>
                    <a:pt x="426" y="710"/>
                    <a:pt x="449" y="695"/>
                    <a:pt x="472" y="687"/>
                  </a:cubicBezTo>
                  <a:cubicBezTo>
                    <a:pt x="495" y="680"/>
                    <a:pt x="533" y="680"/>
                    <a:pt x="549" y="664"/>
                  </a:cubicBezTo>
                  <a:cubicBezTo>
                    <a:pt x="571" y="641"/>
                    <a:pt x="579" y="611"/>
                    <a:pt x="602" y="588"/>
                  </a:cubicBezTo>
                  <a:cubicBezTo>
                    <a:pt x="625" y="572"/>
                    <a:pt x="648" y="557"/>
                    <a:pt x="678" y="542"/>
                  </a:cubicBezTo>
                  <a:lnTo>
                    <a:pt x="678" y="542"/>
                  </a:lnTo>
                  <a:cubicBezTo>
                    <a:pt x="671" y="534"/>
                    <a:pt x="640" y="519"/>
                    <a:pt x="648" y="511"/>
                  </a:cubicBezTo>
                  <a:lnTo>
                    <a:pt x="648" y="511"/>
                  </a:lnTo>
                  <a:cubicBezTo>
                    <a:pt x="724" y="489"/>
                    <a:pt x="778" y="481"/>
                    <a:pt x="724" y="389"/>
                  </a:cubicBezTo>
                  <a:cubicBezTo>
                    <a:pt x="686" y="336"/>
                    <a:pt x="617" y="290"/>
                    <a:pt x="556" y="259"/>
                  </a:cubicBezTo>
                  <a:cubicBezTo>
                    <a:pt x="488" y="229"/>
                    <a:pt x="488" y="229"/>
                    <a:pt x="488" y="22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8" name="Freeform 16"/>
            <p:cNvSpPr>
              <a:spLocks noChangeArrowheads="1"/>
            </p:cNvSpPr>
            <p:nvPr/>
          </p:nvSpPr>
          <p:spPr bwMode="auto">
            <a:xfrm>
              <a:off x="6054330" y="7466013"/>
              <a:ext cx="374626" cy="258762"/>
            </a:xfrm>
            <a:custGeom>
              <a:avLst/>
              <a:gdLst>
                <a:gd name="T0" fmla="*/ 1008 w 1039"/>
                <a:gd name="T1" fmla="*/ 435 h 719"/>
                <a:gd name="T2" fmla="*/ 1008 w 1039"/>
                <a:gd name="T3" fmla="*/ 435 h 719"/>
                <a:gd name="T4" fmla="*/ 985 w 1039"/>
                <a:gd name="T5" fmla="*/ 420 h 719"/>
                <a:gd name="T6" fmla="*/ 962 w 1039"/>
                <a:gd name="T7" fmla="*/ 397 h 719"/>
                <a:gd name="T8" fmla="*/ 916 w 1039"/>
                <a:gd name="T9" fmla="*/ 397 h 719"/>
                <a:gd name="T10" fmla="*/ 847 w 1039"/>
                <a:gd name="T11" fmla="*/ 328 h 719"/>
                <a:gd name="T12" fmla="*/ 816 w 1039"/>
                <a:gd name="T13" fmla="*/ 252 h 719"/>
                <a:gd name="T14" fmla="*/ 755 w 1039"/>
                <a:gd name="T15" fmla="*/ 115 h 719"/>
                <a:gd name="T16" fmla="*/ 702 w 1039"/>
                <a:gd name="T17" fmla="*/ 69 h 719"/>
                <a:gd name="T18" fmla="*/ 648 w 1039"/>
                <a:gd name="T19" fmla="*/ 0 h 719"/>
                <a:gd name="T20" fmla="*/ 648 w 1039"/>
                <a:gd name="T21" fmla="*/ 0 h 719"/>
                <a:gd name="T22" fmla="*/ 572 w 1039"/>
                <a:gd name="T23" fmla="*/ 46 h 719"/>
                <a:gd name="T24" fmla="*/ 519 w 1039"/>
                <a:gd name="T25" fmla="*/ 122 h 719"/>
                <a:gd name="T26" fmla="*/ 442 w 1039"/>
                <a:gd name="T27" fmla="*/ 145 h 719"/>
                <a:gd name="T28" fmla="*/ 374 w 1039"/>
                <a:gd name="T29" fmla="*/ 176 h 719"/>
                <a:gd name="T30" fmla="*/ 374 w 1039"/>
                <a:gd name="T31" fmla="*/ 176 h 719"/>
                <a:gd name="T32" fmla="*/ 358 w 1039"/>
                <a:gd name="T33" fmla="*/ 260 h 719"/>
                <a:gd name="T34" fmla="*/ 381 w 1039"/>
                <a:gd name="T35" fmla="*/ 290 h 719"/>
                <a:gd name="T36" fmla="*/ 358 w 1039"/>
                <a:gd name="T37" fmla="*/ 382 h 719"/>
                <a:gd name="T38" fmla="*/ 458 w 1039"/>
                <a:gd name="T39" fmla="*/ 420 h 719"/>
                <a:gd name="T40" fmla="*/ 442 w 1039"/>
                <a:gd name="T41" fmla="*/ 481 h 719"/>
                <a:gd name="T42" fmla="*/ 274 w 1039"/>
                <a:gd name="T43" fmla="*/ 497 h 719"/>
                <a:gd name="T44" fmla="*/ 100 w 1039"/>
                <a:gd name="T45" fmla="*/ 512 h 719"/>
                <a:gd name="T46" fmla="*/ 0 w 1039"/>
                <a:gd name="T47" fmla="*/ 665 h 719"/>
                <a:gd name="T48" fmla="*/ 0 w 1039"/>
                <a:gd name="T49" fmla="*/ 665 h 719"/>
                <a:gd name="T50" fmla="*/ 92 w 1039"/>
                <a:gd name="T51" fmla="*/ 687 h 719"/>
                <a:gd name="T52" fmla="*/ 206 w 1039"/>
                <a:gd name="T53" fmla="*/ 710 h 719"/>
                <a:gd name="T54" fmla="*/ 305 w 1039"/>
                <a:gd name="T55" fmla="*/ 634 h 719"/>
                <a:gd name="T56" fmla="*/ 366 w 1039"/>
                <a:gd name="T57" fmla="*/ 680 h 719"/>
                <a:gd name="T58" fmla="*/ 366 w 1039"/>
                <a:gd name="T59" fmla="*/ 680 h 719"/>
                <a:gd name="T60" fmla="*/ 419 w 1039"/>
                <a:gd name="T61" fmla="*/ 649 h 719"/>
                <a:gd name="T62" fmla="*/ 519 w 1039"/>
                <a:gd name="T63" fmla="*/ 573 h 719"/>
                <a:gd name="T64" fmla="*/ 587 w 1039"/>
                <a:gd name="T65" fmla="*/ 504 h 719"/>
                <a:gd name="T66" fmla="*/ 633 w 1039"/>
                <a:gd name="T67" fmla="*/ 474 h 719"/>
                <a:gd name="T68" fmla="*/ 763 w 1039"/>
                <a:gd name="T69" fmla="*/ 519 h 719"/>
                <a:gd name="T70" fmla="*/ 885 w 1039"/>
                <a:gd name="T71" fmla="*/ 588 h 719"/>
                <a:gd name="T72" fmla="*/ 939 w 1039"/>
                <a:gd name="T73" fmla="*/ 619 h 719"/>
                <a:gd name="T74" fmla="*/ 1023 w 1039"/>
                <a:gd name="T75" fmla="*/ 512 h 719"/>
                <a:gd name="T76" fmla="*/ 1008 w 1039"/>
                <a:gd name="T77" fmla="*/ 43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9" h="719">
                  <a:moveTo>
                    <a:pt x="1008" y="435"/>
                  </a:moveTo>
                  <a:lnTo>
                    <a:pt x="1008" y="435"/>
                  </a:lnTo>
                  <a:cubicBezTo>
                    <a:pt x="1008" y="428"/>
                    <a:pt x="992" y="420"/>
                    <a:pt x="985" y="420"/>
                  </a:cubicBezTo>
                  <a:cubicBezTo>
                    <a:pt x="977" y="413"/>
                    <a:pt x="969" y="405"/>
                    <a:pt x="962" y="397"/>
                  </a:cubicBezTo>
                  <a:cubicBezTo>
                    <a:pt x="939" y="374"/>
                    <a:pt x="946" y="382"/>
                    <a:pt x="916" y="397"/>
                  </a:cubicBezTo>
                  <a:cubicBezTo>
                    <a:pt x="839" y="443"/>
                    <a:pt x="878" y="351"/>
                    <a:pt x="847" y="328"/>
                  </a:cubicBezTo>
                  <a:cubicBezTo>
                    <a:pt x="816" y="298"/>
                    <a:pt x="816" y="298"/>
                    <a:pt x="816" y="252"/>
                  </a:cubicBezTo>
                  <a:cubicBezTo>
                    <a:pt x="824" y="191"/>
                    <a:pt x="771" y="161"/>
                    <a:pt x="755" y="115"/>
                  </a:cubicBezTo>
                  <a:cubicBezTo>
                    <a:pt x="748" y="107"/>
                    <a:pt x="717" y="76"/>
                    <a:pt x="702" y="69"/>
                  </a:cubicBezTo>
                  <a:cubicBezTo>
                    <a:pt x="679" y="53"/>
                    <a:pt x="664" y="23"/>
                    <a:pt x="648" y="0"/>
                  </a:cubicBezTo>
                  <a:lnTo>
                    <a:pt x="648" y="0"/>
                  </a:lnTo>
                  <a:cubicBezTo>
                    <a:pt x="618" y="15"/>
                    <a:pt x="595" y="30"/>
                    <a:pt x="572" y="46"/>
                  </a:cubicBezTo>
                  <a:cubicBezTo>
                    <a:pt x="549" y="69"/>
                    <a:pt x="541" y="99"/>
                    <a:pt x="519" y="122"/>
                  </a:cubicBezTo>
                  <a:cubicBezTo>
                    <a:pt x="503" y="138"/>
                    <a:pt x="465" y="138"/>
                    <a:pt x="442" y="145"/>
                  </a:cubicBezTo>
                  <a:cubicBezTo>
                    <a:pt x="419" y="153"/>
                    <a:pt x="396" y="168"/>
                    <a:pt x="374" y="176"/>
                  </a:cubicBezTo>
                  <a:lnTo>
                    <a:pt x="374" y="176"/>
                  </a:lnTo>
                  <a:cubicBezTo>
                    <a:pt x="374" y="206"/>
                    <a:pt x="358" y="229"/>
                    <a:pt x="358" y="260"/>
                  </a:cubicBezTo>
                  <a:cubicBezTo>
                    <a:pt x="358" y="275"/>
                    <a:pt x="381" y="283"/>
                    <a:pt x="381" y="290"/>
                  </a:cubicBezTo>
                  <a:cubicBezTo>
                    <a:pt x="381" y="321"/>
                    <a:pt x="343" y="351"/>
                    <a:pt x="358" y="382"/>
                  </a:cubicBezTo>
                  <a:cubicBezTo>
                    <a:pt x="374" y="413"/>
                    <a:pt x="435" y="390"/>
                    <a:pt x="458" y="420"/>
                  </a:cubicBezTo>
                  <a:cubicBezTo>
                    <a:pt x="473" y="435"/>
                    <a:pt x="465" y="474"/>
                    <a:pt x="442" y="481"/>
                  </a:cubicBezTo>
                  <a:cubicBezTo>
                    <a:pt x="389" y="504"/>
                    <a:pt x="328" y="497"/>
                    <a:pt x="274" y="497"/>
                  </a:cubicBezTo>
                  <a:cubicBezTo>
                    <a:pt x="214" y="504"/>
                    <a:pt x="145" y="481"/>
                    <a:pt x="100" y="512"/>
                  </a:cubicBezTo>
                  <a:cubicBezTo>
                    <a:pt x="46" y="542"/>
                    <a:pt x="31" y="611"/>
                    <a:pt x="0" y="665"/>
                  </a:cubicBezTo>
                  <a:lnTo>
                    <a:pt x="0" y="665"/>
                  </a:lnTo>
                  <a:cubicBezTo>
                    <a:pt x="31" y="672"/>
                    <a:pt x="61" y="680"/>
                    <a:pt x="92" y="687"/>
                  </a:cubicBezTo>
                  <a:cubicBezTo>
                    <a:pt x="130" y="695"/>
                    <a:pt x="168" y="718"/>
                    <a:pt x="206" y="710"/>
                  </a:cubicBezTo>
                  <a:cubicBezTo>
                    <a:pt x="245" y="695"/>
                    <a:pt x="260" y="642"/>
                    <a:pt x="305" y="634"/>
                  </a:cubicBezTo>
                  <a:cubicBezTo>
                    <a:pt x="328" y="626"/>
                    <a:pt x="351" y="665"/>
                    <a:pt x="366" y="680"/>
                  </a:cubicBezTo>
                  <a:lnTo>
                    <a:pt x="366" y="680"/>
                  </a:lnTo>
                  <a:cubicBezTo>
                    <a:pt x="381" y="672"/>
                    <a:pt x="412" y="657"/>
                    <a:pt x="419" y="649"/>
                  </a:cubicBezTo>
                  <a:cubicBezTo>
                    <a:pt x="473" y="611"/>
                    <a:pt x="442" y="558"/>
                    <a:pt x="519" y="573"/>
                  </a:cubicBezTo>
                  <a:cubicBezTo>
                    <a:pt x="580" y="580"/>
                    <a:pt x="557" y="519"/>
                    <a:pt x="587" y="504"/>
                  </a:cubicBezTo>
                  <a:cubicBezTo>
                    <a:pt x="603" y="497"/>
                    <a:pt x="626" y="489"/>
                    <a:pt x="633" y="474"/>
                  </a:cubicBezTo>
                  <a:cubicBezTo>
                    <a:pt x="679" y="466"/>
                    <a:pt x="710" y="558"/>
                    <a:pt x="763" y="519"/>
                  </a:cubicBezTo>
                  <a:cubicBezTo>
                    <a:pt x="816" y="481"/>
                    <a:pt x="855" y="542"/>
                    <a:pt x="885" y="588"/>
                  </a:cubicBezTo>
                  <a:cubicBezTo>
                    <a:pt x="900" y="626"/>
                    <a:pt x="908" y="657"/>
                    <a:pt x="939" y="619"/>
                  </a:cubicBezTo>
                  <a:cubicBezTo>
                    <a:pt x="977" y="573"/>
                    <a:pt x="1038" y="580"/>
                    <a:pt x="1023" y="512"/>
                  </a:cubicBezTo>
                  <a:cubicBezTo>
                    <a:pt x="1023" y="497"/>
                    <a:pt x="1015" y="435"/>
                    <a:pt x="1008" y="43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9" name="Freeform 17"/>
            <p:cNvSpPr>
              <a:spLocks noChangeArrowheads="1"/>
            </p:cNvSpPr>
            <p:nvPr/>
          </p:nvSpPr>
          <p:spPr bwMode="auto">
            <a:xfrm>
              <a:off x="6132114" y="7189789"/>
              <a:ext cx="169851" cy="134937"/>
            </a:xfrm>
            <a:custGeom>
              <a:avLst/>
              <a:gdLst>
                <a:gd name="T0" fmla="*/ 198 w 474"/>
                <a:gd name="T1" fmla="*/ 374 h 375"/>
                <a:gd name="T2" fmla="*/ 198 w 474"/>
                <a:gd name="T3" fmla="*/ 374 h 375"/>
                <a:gd name="T4" fmla="*/ 282 w 474"/>
                <a:gd name="T5" fmla="*/ 320 h 375"/>
                <a:gd name="T6" fmla="*/ 335 w 474"/>
                <a:gd name="T7" fmla="*/ 343 h 375"/>
                <a:gd name="T8" fmla="*/ 473 w 474"/>
                <a:gd name="T9" fmla="*/ 343 h 375"/>
                <a:gd name="T10" fmla="*/ 473 w 474"/>
                <a:gd name="T11" fmla="*/ 343 h 375"/>
                <a:gd name="T12" fmla="*/ 297 w 474"/>
                <a:gd name="T13" fmla="*/ 0 h 375"/>
                <a:gd name="T14" fmla="*/ 114 w 474"/>
                <a:gd name="T15" fmla="*/ 99 h 375"/>
                <a:gd name="T16" fmla="*/ 175 w 474"/>
                <a:gd name="T17" fmla="*/ 328 h 375"/>
                <a:gd name="T18" fmla="*/ 198 w 474"/>
                <a:gd name="T19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4" h="375">
                  <a:moveTo>
                    <a:pt x="198" y="374"/>
                  </a:moveTo>
                  <a:lnTo>
                    <a:pt x="198" y="374"/>
                  </a:lnTo>
                  <a:cubicBezTo>
                    <a:pt x="213" y="366"/>
                    <a:pt x="259" y="320"/>
                    <a:pt x="282" y="320"/>
                  </a:cubicBezTo>
                  <a:cubicBezTo>
                    <a:pt x="305" y="313"/>
                    <a:pt x="312" y="336"/>
                    <a:pt x="335" y="343"/>
                  </a:cubicBezTo>
                  <a:cubicBezTo>
                    <a:pt x="373" y="351"/>
                    <a:pt x="434" y="351"/>
                    <a:pt x="473" y="343"/>
                  </a:cubicBezTo>
                  <a:lnTo>
                    <a:pt x="473" y="343"/>
                  </a:lnTo>
                  <a:cubicBezTo>
                    <a:pt x="381" y="236"/>
                    <a:pt x="312" y="68"/>
                    <a:pt x="297" y="0"/>
                  </a:cubicBezTo>
                  <a:cubicBezTo>
                    <a:pt x="266" y="0"/>
                    <a:pt x="167" y="84"/>
                    <a:pt x="114" y="99"/>
                  </a:cubicBezTo>
                  <a:cubicBezTo>
                    <a:pt x="0" y="137"/>
                    <a:pt x="137" y="259"/>
                    <a:pt x="175" y="328"/>
                  </a:cubicBezTo>
                  <a:cubicBezTo>
                    <a:pt x="182" y="343"/>
                    <a:pt x="190" y="359"/>
                    <a:pt x="198" y="37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0" name="Freeform 18"/>
            <p:cNvSpPr>
              <a:spLocks noChangeArrowheads="1"/>
            </p:cNvSpPr>
            <p:nvPr/>
          </p:nvSpPr>
          <p:spPr bwMode="auto">
            <a:xfrm>
              <a:off x="5922578" y="7273926"/>
              <a:ext cx="301605" cy="454025"/>
            </a:xfrm>
            <a:custGeom>
              <a:avLst/>
              <a:gdLst>
                <a:gd name="T0" fmla="*/ 366 w 840"/>
                <a:gd name="T1" fmla="*/ 1200 h 1262"/>
                <a:gd name="T2" fmla="*/ 366 w 840"/>
                <a:gd name="T3" fmla="*/ 1200 h 1262"/>
                <a:gd name="T4" fmla="*/ 358 w 840"/>
                <a:gd name="T5" fmla="*/ 1192 h 1262"/>
                <a:gd name="T6" fmla="*/ 358 w 840"/>
                <a:gd name="T7" fmla="*/ 1192 h 1262"/>
                <a:gd name="T8" fmla="*/ 275 w 840"/>
                <a:gd name="T9" fmla="*/ 1245 h 1262"/>
                <a:gd name="T10" fmla="*/ 183 w 840"/>
                <a:gd name="T11" fmla="*/ 1261 h 1262"/>
                <a:gd name="T12" fmla="*/ 183 w 840"/>
                <a:gd name="T13" fmla="*/ 1261 h 1262"/>
                <a:gd name="T14" fmla="*/ 198 w 840"/>
                <a:gd name="T15" fmla="*/ 1177 h 1262"/>
                <a:gd name="T16" fmla="*/ 229 w 840"/>
                <a:gd name="T17" fmla="*/ 1123 h 1262"/>
                <a:gd name="T18" fmla="*/ 191 w 840"/>
                <a:gd name="T19" fmla="*/ 1077 h 1262"/>
                <a:gd name="T20" fmla="*/ 259 w 840"/>
                <a:gd name="T21" fmla="*/ 1009 h 1262"/>
                <a:gd name="T22" fmla="*/ 236 w 840"/>
                <a:gd name="T23" fmla="*/ 948 h 1262"/>
                <a:gd name="T24" fmla="*/ 236 w 840"/>
                <a:gd name="T25" fmla="*/ 948 h 1262"/>
                <a:gd name="T26" fmla="*/ 236 w 840"/>
                <a:gd name="T27" fmla="*/ 886 h 1262"/>
                <a:gd name="T28" fmla="*/ 198 w 840"/>
                <a:gd name="T29" fmla="*/ 802 h 1262"/>
                <a:gd name="T30" fmla="*/ 236 w 840"/>
                <a:gd name="T31" fmla="*/ 779 h 1262"/>
                <a:gd name="T32" fmla="*/ 206 w 840"/>
                <a:gd name="T33" fmla="*/ 734 h 1262"/>
                <a:gd name="T34" fmla="*/ 206 w 840"/>
                <a:gd name="T35" fmla="*/ 688 h 1262"/>
                <a:gd name="T36" fmla="*/ 129 w 840"/>
                <a:gd name="T37" fmla="*/ 680 h 1262"/>
                <a:gd name="T38" fmla="*/ 15 w 840"/>
                <a:gd name="T39" fmla="*/ 680 h 1262"/>
                <a:gd name="T40" fmla="*/ 84 w 840"/>
                <a:gd name="T41" fmla="*/ 611 h 1262"/>
                <a:gd name="T42" fmla="*/ 214 w 840"/>
                <a:gd name="T43" fmla="*/ 466 h 1262"/>
                <a:gd name="T44" fmla="*/ 221 w 840"/>
                <a:gd name="T45" fmla="*/ 336 h 1262"/>
                <a:gd name="T46" fmla="*/ 129 w 840"/>
                <a:gd name="T47" fmla="*/ 275 h 1262"/>
                <a:gd name="T48" fmla="*/ 145 w 840"/>
                <a:gd name="T49" fmla="*/ 107 h 1262"/>
                <a:gd name="T50" fmla="*/ 145 w 840"/>
                <a:gd name="T51" fmla="*/ 107 h 1262"/>
                <a:gd name="T52" fmla="*/ 366 w 840"/>
                <a:gd name="T53" fmla="*/ 0 h 1262"/>
                <a:gd name="T54" fmla="*/ 366 w 840"/>
                <a:gd name="T55" fmla="*/ 0 h 1262"/>
                <a:gd name="T56" fmla="*/ 336 w 840"/>
                <a:gd name="T57" fmla="*/ 92 h 1262"/>
                <a:gd name="T58" fmla="*/ 366 w 840"/>
                <a:gd name="T59" fmla="*/ 153 h 1262"/>
                <a:gd name="T60" fmla="*/ 397 w 840"/>
                <a:gd name="T61" fmla="*/ 138 h 1262"/>
                <a:gd name="T62" fmla="*/ 427 w 840"/>
                <a:gd name="T63" fmla="*/ 191 h 1262"/>
                <a:gd name="T64" fmla="*/ 397 w 840"/>
                <a:gd name="T65" fmla="*/ 229 h 1262"/>
                <a:gd name="T66" fmla="*/ 420 w 840"/>
                <a:gd name="T67" fmla="*/ 275 h 1262"/>
                <a:gd name="T68" fmla="*/ 458 w 840"/>
                <a:gd name="T69" fmla="*/ 290 h 1262"/>
                <a:gd name="T70" fmla="*/ 466 w 840"/>
                <a:gd name="T71" fmla="*/ 367 h 1262"/>
                <a:gd name="T72" fmla="*/ 504 w 840"/>
                <a:gd name="T73" fmla="*/ 428 h 1262"/>
                <a:gd name="T74" fmla="*/ 557 w 840"/>
                <a:gd name="T75" fmla="*/ 512 h 1262"/>
                <a:gd name="T76" fmla="*/ 632 w 840"/>
                <a:gd name="T77" fmla="*/ 497 h 1262"/>
                <a:gd name="T78" fmla="*/ 663 w 840"/>
                <a:gd name="T79" fmla="*/ 504 h 1262"/>
                <a:gd name="T80" fmla="*/ 671 w 840"/>
                <a:gd name="T81" fmla="*/ 611 h 1262"/>
                <a:gd name="T82" fmla="*/ 717 w 840"/>
                <a:gd name="T83" fmla="*/ 619 h 1262"/>
                <a:gd name="T84" fmla="*/ 740 w 840"/>
                <a:gd name="T85" fmla="*/ 711 h 1262"/>
                <a:gd name="T86" fmla="*/ 740 w 840"/>
                <a:gd name="T87" fmla="*/ 711 h 1262"/>
                <a:gd name="T88" fmla="*/ 724 w 840"/>
                <a:gd name="T89" fmla="*/ 795 h 1262"/>
                <a:gd name="T90" fmla="*/ 747 w 840"/>
                <a:gd name="T91" fmla="*/ 825 h 1262"/>
                <a:gd name="T92" fmla="*/ 724 w 840"/>
                <a:gd name="T93" fmla="*/ 917 h 1262"/>
                <a:gd name="T94" fmla="*/ 824 w 840"/>
                <a:gd name="T95" fmla="*/ 955 h 1262"/>
                <a:gd name="T96" fmla="*/ 808 w 840"/>
                <a:gd name="T97" fmla="*/ 1016 h 1262"/>
                <a:gd name="T98" fmla="*/ 640 w 840"/>
                <a:gd name="T99" fmla="*/ 1032 h 1262"/>
                <a:gd name="T100" fmla="*/ 466 w 840"/>
                <a:gd name="T101" fmla="*/ 1047 h 1262"/>
                <a:gd name="T102" fmla="*/ 366 w 840"/>
                <a:gd name="T103" fmla="*/ 120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0" h="1262">
                  <a:moveTo>
                    <a:pt x="366" y="1200"/>
                  </a:moveTo>
                  <a:lnTo>
                    <a:pt x="366" y="1200"/>
                  </a:lnTo>
                  <a:cubicBezTo>
                    <a:pt x="366" y="1200"/>
                    <a:pt x="366" y="1192"/>
                    <a:pt x="358" y="1192"/>
                  </a:cubicBezTo>
                  <a:lnTo>
                    <a:pt x="358" y="1192"/>
                  </a:lnTo>
                  <a:cubicBezTo>
                    <a:pt x="336" y="1215"/>
                    <a:pt x="305" y="1238"/>
                    <a:pt x="275" y="1245"/>
                  </a:cubicBezTo>
                  <a:cubicBezTo>
                    <a:pt x="244" y="1261"/>
                    <a:pt x="214" y="1261"/>
                    <a:pt x="183" y="1261"/>
                  </a:cubicBezTo>
                  <a:lnTo>
                    <a:pt x="183" y="1261"/>
                  </a:lnTo>
                  <a:cubicBezTo>
                    <a:pt x="191" y="1238"/>
                    <a:pt x="191" y="1207"/>
                    <a:pt x="198" y="1177"/>
                  </a:cubicBezTo>
                  <a:cubicBezTo>
                    <a:pt x="206" y="1161"/>
                    <a:pt x="229" y="1146"/>
                    <a:pt x="229" y="1123"/>
                  </a:cubicBezTo>
                  <a:cubicBezTo>
                    <a:pt x="229" y="1100"/>
                    <a:pt x="183" y="1093"/>
                    <a:pt x="191" y="1077"/>
                  </a:cubicBezTo>
                  <a:cubicBezTo>
                    <a:pt x="198" y="1047"/>
                    <a:pt x="244" y="1039"/>
                    <a:pt x="259" y="1009"/>
                  </a:cubicBezTo>
                  <a:cubicBezTo>
                    <a:pt x="267" y="993"/>
                    <a:pt x="244" y="970"/>
                    <a:pt x="236" y="948"/>
                  </a:cubicBezTo>
                  <a:lnTo>
                    <a:pt x="236" y="948"/>
                  </a:lnTo>
                  <a:cubicBezTo>
                    <a:pt x="236" y="925"/>
                    <a:pt x="244" y="909"/>
                    <a:pt x="236" y="886"/>
                  </a:cubicBezTo>
                  <a:cubicBezTo>
                    <a:pt x="229" y="856"/>
                    <a:pt x="198" y="833"/>
                    <a:pt x="198" y="802"/>
                  </a:cubicBezTo>
                  <a:cubicBezTo>
                    <a:pt x="198" y="787"/>
                    <a:pt x="229" y="795"/>
                    <a:pt x="236" y="779"/>
                  </a:cubicBezTo>
                  <a:cubicBezTo>
                    <a:pt x="236" y="764"/>
                    <a:pt x="214" y="749"/>
                    <a:pt x="206" y="734"/>
                  </a:cubicBezTo>
                  <a:cubicBezTo>
                    <a:pt x="206" y="718"/>
                    <a:pt x="214" y="696"/>
                    <a:pt x="206" y="688"/>
                  </a:cubicBezTo>
                  <a:cubicBezTo>
                    <a:pt x="183" y="680"/>
                    <a:pt x="152" y="680"/>
                    <a:pt x="129" y="680"/>
                  </a:cubicBezTo>
                  <a:cubicBezTo>
                    <a:pt x="91" y="680"/>
                    <a:pt x="38" y="711"/>
                    <a:pt x="15" y="680"/>
                  </a:cubicBezTo>
                  <a:cubicBezTo>
                    <a:pt x="0" y="657"/>
                    <a:pt x="61" y="634"/>
                    <a:pt x="84" y="611"/>
                  </a:cubicBezTo>
                  <a:cubicBezTo>
                    <a:pt x="129" y="558"/>
                    <a:pt x="191" y="527"/>
                    <a:pt x="214" y="466"/>
                  </a:cubicBezTo>
                  <a:cubicBezTo>
                    <a:pt x="236" y="428"/>
                    <a:pt x="236" y="375"/>
                    <a:pt x="221" y="336"/>
                  </a:cubicBezTo>
                  <a:cubicBezTo>
                    <a:pt x="206" y="298"/>
                    <a:pt x="137" y="313"/>
                    <a:pt x="129" y="275"/>
                  </a:cubicBezTo>
                  <a:cubicBezTo>
                    <a:pt x="106" y="207"/>
                    <a:pt x="137" y="176"/>
                    <a:pt x="145" y="107"/>
                  </a:cubicBezTo>
                  <a:lnTo>
                    <a:pt x="145" y="107"/>
                  </a:lnTo>
                  <a:cubicBezTo>
                    <a:pt x="221" y="69"/>
                    <a:pt x="297" y="23"/>
                    <a:pt x="366" y="0"/>
                  </a:cubicBezTo>
                  <a:lnTo>
                    <a:pt x="366" y="0"/>
                  </a:lnTo>
                  <a:cubicBezTo>
                    <a:pt x="358" y="38"/>
                    <a:pt x="343" y="46"/>
                    <a:pt x="336" y="92"/>
                  </a:cubicBezTo>
                  <a:cubicBezTo>
                    <a:pt x="336" y="107"/>
                    <a:pt x="351" y="138"/>
                    <a:pt x="366" y="153"/>
                  </a:cubicBezTo>
                  <a:cubicBezTo>
                    <a:pt x="374" y="153"/>
                    <a:pt x="389" y="138"/>
                    <a:pt x="397" y="138"/>
                  </a:cubicBezTo>
                  <a:cubicBezTo>
                    <a:pt x="412" y="153"/>
                    <a:pt x="427" y="168"/>
                    <a:pt x="427" y="191"/>
                  </a:cubicBezTo>
                  <a:cubicBezTo>
                    <a:pt x="427" y="207"/>
                    <a:pt x="397" y="214"/>
                    <a:pt x="397" y="229"/>
                  </a:cubicBezTo>
                  <a:cubicBezTo>
                    <a:pt x="397" y="245"/>
                    <a:pt x="412" y="260"/>
                    <a:pt x="420" y="275"/>
                  </a:cubicBezTo>
                  <a:cubicBezTo>
                    <a:pt x="435" y="283"/>
                    <a:pt x="458" y="275"/>
                    <a:pt x="458" y="290"/>
                  </a:cubicBezTo>
                  <a:cubicBezTo>
                    <a:pt x="473" y="313"/>
                    <a:pt x="458" y="344"/>
                    <a:pt x="466" y="367"/>
                  </a:cubicBezTo>
                  <a:cubicBezTo>
                    <a:pt x="473" y="390"/>
                    <a:pt x="496" y="405"/>
                    <a:pt x="504" y="428"/>
                  </a:cubicBezTo>
                  <a:cubicBezTo>
                    <a:pt x="527" y="451"/>
                    <a:pt x="527" y="497"/>
                    <a:pt x="557" y="512"/>
                  </a:cubicBezTo>
                  <a:cubicBezTo>
                    <a:pt x="580" y="520"/>
                    <a:pt x="611" y="497"/>
                    <a:pt x="632" y="497"/>
                  </a:cubicBezTo>
                  <a:cubicBezTo>
                    <a:pt x="640" y="497"/>
                    <a:pt x="663" y="497"/>
                    <a:pt x="663" y="504"/>
                  </a:cubicBezTo>
                  <a:cubicBezTo>
                    <a:pt x="678" y="543"/>
                    <a:pt x="655" y="581"/>
                    <a:pt x="671" y="611"/>
                  </a:cubicBezTo>
                  <a:cubicBezTo>
                    <a:pt x="678" y="627"/>
                    <a:pt x="709" y="611"/>
                    <a:pt x="717" y="619"/>
                  </a:cubicBezTo>
                  <a:cubicBezTo>
                    <a:pt x="732" y="650"/>
                    <a:pt x="732" y="680"/>
                    <a:pt x="740" y="711"/>
                  </a:cubicBezTo>
                  <a:lnTo>
                    <a:pt x="740" y="711"/>
                  </a:lnTo>
                  <a:cubicBezTo>
                    <a:pt x="740" y="741"/>
                    <a:pt x="724" y="764"/>
                    <a:pt x="724" y="795"/>
                  </a:cubicBezTo>
                  <a:cubicBezTo>
                    <a:pt x="724" y="810"/>
                    <a:pt x="747" y="818"/>
                    <a:pt x="747" y="825"/>
                  </a:cubicBezTo>
                  <a:cubicBezTo>
                    <a:pt x="747" y="856"/>
                    <a:pt x="709" y="886"/>
                    <a:pt x="724" y="917"/>
                  </a:cubicBezTo>
                  <a:cubicBezTo>
                    <a:pt x="740" y="948"/>
                    <a:pt x="801" y="925"/>
                    <a:pt x="824" y="955"/>
                  </a:cubicBezTo>
                  <a:cubicBezTo>
                    <a:pt x="839" y="970"/>
                    <a:pt x="831" y="1009"/>
                    <a:pt x="808" y="1016"/>
                  </a:cubicBezTo>
                  <a:cubicBezTo>
                    <a:pt x="755" y="1039"/>
                    <a:pt x="694" y="1032"/>
                    <a:pt x="640" y="1032"/>
                  </a:cubicBezTo>
                  <a:cubicBezTo>
                    <a:pt x="580" y="1039"/>
                    <a:pt x="511" y="1016"/>
                    <a:pt x="466" y="1047"/>
                  </a:cubicBezTo>
                  <a:cubicBezTo>
                    <a:pt x="412" y="1077"/>
                    <a:pt x="397" y="1146"/>
                    <a:pt x="366" y="120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1" name="Freeform 19"/>
            <p:cNvSpPr>
              <a:spLocks noChangeArrowheads="1"/>
            </p:cNvSpPr>
            <p:nvPr/>
          </p:nvSpPr>
          <p:spPr bwMode="auto">
            <a:xfrm>
              <a:off x="5686055" y="7291388"/>
              <a:ext cx="325417" cy="360362"/>
            </a:xfrm>
            <a:custGeom>
              <a:avLst/>
              <a:gdLst>
                <a:gd name="T0" fmla="*/ 802 w 902"/>
                <a:gd name="T1" fmla="*/ 61 h 1002"/>
                <a:gd name="T2" fmla="*/ 802 w 902"/>
                <a:gd name="T3" fmla="*/ 61 h 1002"/>
                <a:gd name="T4" fmla="*/ 786 w 902"/>
                <a:gd name="T5" fmla="*/ 229 h 1002"/>
                <a:gd name="T6" fmla="*/ 878 w 902"/>
                <a:gd name="T7" fmla="*/ 290 h 1002"/>
                <a:gd name="T8" fmla="*/ 871 w 902"/>
                <a:gd name="T9" fmla="*/ 420 h 1002"/>
                <a:gd name="T10" fmla="*/ 741 w 902"/>
                <a:gd name="T11" fmla="*/ 565 h 1002"/>
                <a:gd name="T12" fmla="*/ 672 w 902"/>
                <a:gd name="T13" fmla="*/ 634 h 1002"/>
                <a:gd name="T14" fmla="*/ 786 w 902"/>
                <a:gd name="T15" fmla="*/ 634 h 1002"/>
                <a:gd name="T16" fmla="*/ 863 w 902"/>
                <a:gd name="T17" fmla="*/ 642 h 1002"/>
                <a:gd name="T18" fmla="*/ 863 w 902"/>
                <a:gd name="T19" fmla="*/ 688 h 1002"/>
                <a:gd name="T20" fmla="*/ 893 w 902"/>
                <a:gd name="T21" fmla="*/ 733 h 1002"/>
                <a:gd name="T22" fmla="*/ 855 w 902"/>
                <a:gd name="T23" fmla="*/ 756 h 1002"/>
                <a:gd name="T24" fmla="*/ 893 w 902"/>
                <a:gd name="T25" fmla="*/ 840 h 1002"/>
                <a:gd name="T26" fmla="*/ 893 w 902"/>
                <a:gd name="T27" fmla="*/ 902 h 1002"/>
                <a:gd name="T28" fmla="*/ 893 w 902"/>
                <a:gd name="T29" fmla="*/ 902 h 1002"/>
                <a:gd name="T30" fmla="*/ 878 w 902"/>
                <a:gd name="T31" fmla="*/ 917 h 1002"/>
                <a:gd name="T32" fmla="*/ 832 w 902"/>
                <a:gd name="T33" fmla="*/ 932 h 1002"/>
                <a:gd name="T34" fmla="*/ 763 w 902"/>
                <a:gd name="T35" fmla="*/ 924 h 1002"/>
                <a:gd name="T36" fmla="*/ 741 w 902"/>
                <a:gd name="T37" fmla="*/ 947 h 1002"/>
                <a:gd name="T38" fmla="*/ 687 w 902"/>
                <a:gd name="T39" fmla="*/ 932 h 1002"/>
                <a:gd name="T40" fmla="*/ 664 w 902"/>
                <a:gd name="T41" fmla="*/ 863 h 1002"/>
                <a:gd name="T42" fmla="*/ 679 w 902"/>
                <a:gd name="T43" fmla="*/ 833 h 1002"/>
                <a:gd name="T44" fmla="*/ 634 w 902"/>
                <a:gd name="T45" fmla="*/ 840 h 1002"/>
                <a:gd name="T46" fmla="*/ 588 w 902"/>
                <a:gd name="T47" fmla="*/ 863 h 1002"/>
                <a:gd name="T48" fmla="*/ 542 w 902"/>
                <a:gd name="T49" fmla="*/ 894 h 1002"/>
                <a:gd name="T50" fmla="*/ 466 w 902"/>
                <a:gd name="T51" fmla="*/ 909 h 1002"/>
                <a:gd name="T52" fmla="*/ 389 w 902"/>
                <a:gd name="T53" fmla="*/ 978 h 1002"/>
                <a:gd name="T54" fmla="*/ 328 w 902"/>
                <a:gd name="T55" fmla="*/ 993 h 1002"/>
                <a:gd name="T56" fmla="*/ 275 w 902"/>
                <a:gd name="T57" fmla="*/ 932 h 1002"/>
                <a:gd name="T58" fmla="*/ 214 w 902"/>
                <a:gd name="T59" fmla="*/ 863 h 1002"/>
                <a:gd name="T60" fmla="*/ 198 w 902"/>
                <a:gd name="T61" fmla="*/ 810 h 1002"/>
                <a:gd name="T62" fmla="*/ 152 w 902"/>
                <a:gd name="T63" fmla="*/ 817 h 1002"/>
                <a:gd name="T64" fmla="*/ 68 w 902"/>
                <a:gd name="T65" fmla="*/ 833 h 1002"/>
                <a:gd name="T66" fmla="*/ 53 w 902"/>
                <a:gd name="T67" fmla="*/ 726 h 1002"/>
                <a:gd name="T68" fmla="*/ 84 w 902"/>
                <a:gd name="T69" fmla="*/ 680 h 1002"/>
                <a:gd name="T70" fmla="*/ 61 w 902"/>
                <a:gd name="T71" fmla="*/ 642 h 1002"/>
                <a:gd name="T72" fmla="*/ 38 w 902"/>
                <a:gd name="T73" fmla="*/ 619 h 1002"/>
                <a:gd name="T74" fmla="*/ 30 w 902"/>
                <a:gd name="T75" fmla="*/ 596 h 1002"/>
                <a:gd name="T76" fmla="*/ 0 w 902"/>
                <a:gd name="T77" fmla="*/ 581 h 1002"/>
                <a:gd name="T78" fmla="*/ 38 w 902"/>
                <a:gd name="T79" fmla="*/ 489 h 1002"/>
                <a:gd name="T80" fmla="*/ 99 w 902"/>
                <a:gd name="T81" fmla="*/ 443 h 1002"/>
                <a:gd name="T82" fmla="*/ 114 w 902"/>
                <a:gd name="T83" fmla="*/ 375 h 1002"/>
                <a:gd name="T84" fmla="*/ 137 w 902"/>
                <a:gd name="T85" fmla="*/ 336 h 1002"/>
                <a:gd name="T86" fmla="*/ 152 w 902"/>
                <a:gd name="T87" fmla="*/ 298 h 1002"/>
                <a:gd name="T88" fmla="*/ 114 w 902"/>
                <a:gd name="T89" fmla="*/ 283 h 1002"/>
                <a:gd name="T90" fmla="*/ 53 w 902"/>
                <a:gd name="T91" fmla="*/ 222 h 1002"/>
                <a:gd name="T92" fmla="*/ 30 w 902"/>
                <a:gd name="T93" fmla="*/ 191 h 1002"/>
                <a:gd name="T94" fmla="*/ 30 w 902"/>
                <a:gd name="T95" fmla="*/ 191 h 1002"/>
                <a:gd name="T96" fmla="*/ 76 w 902"/>
                <a:gd name="T97" fmla="*/ 168 h 1002"/>
                <a:gd name="T98" fmla="*/ 237 w 902"/>
                <a:gd name="T99" fmla="*/ 100 h 1002"/>
                <a:gd name="T100" fmla="*/ 221 w 902"/>
                <a:gd name="T101" fmla="*/ 0 h 1002"/>
                <a:gd name="T102" fmla="*/ 404 w 902"/>
                <a:gd name="T103" fmla="*/ 54 h 1002"/>
                <a:gd name="T104" fmla="*/ 580 w 902"/>
                <a:gd name="T105" fmla="*/ 122 h 1002"/>
                <a:gd name="T106" fmla="*/ 802 w 902"/>
                <a:gd name="T107" fmla="*/ 61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2" h="1002">
                  <a:moveTo>
                    <a:pt x="802" y="61"/>
                  </a:moveTo>
                  <a:lnTo>
                    <a:pt x="802" y="61"/>
                  </a:lnTo>
                  <a:cubicBezTo>
                    <a:pt x="794" y="130"/>
                    <a:pt x="763" y="161"/>
                    <a:pt x="786" y="229"/>
                  </a:cubicBezTo>
                  <a:cubicBezTo>
                    <a:pt x="794" y="267"/>
                    <a:pt x="863" y="252"/>
                    <a:pt x="878" y="290"/>
                  </a:cubicBezTo>
                  <a:cubicBezTo>
                    <a:pt x="893" y="329"/>
                    <a:pt x="893" y="382"/>
                    <a:pt x="871" y="420"/>
                  </a:cubicBezTo>
                  <a:cubicBezTo>
                    <a:pt x="848" y="481"/>
                    <a:pt x="786" y="512"/>
                    <a:pt x="741" y="565"/>
                  </a:cubicBezTo>
                  <a:cubicBezTo>
                    <a:pt x="718" y="588"/>
                    <a:pt x="657" y="611"/>
                    <a:pt x="672" y="634"/>
                  </a:cubicBezTo>
                  <a:cubicBezTo>
                    <a:pt x="695" y="665"/>
                    <a:pt x="748" y="634"/>
                    <a:pt x="786" y="634"/>
                  </a:cubicBezTo>
                  <a:cubicBezTo>
                    <a:pt x="809" y="634"/>
                    <a:pt x="840" y="634"/>
                    <a:pt x="863" y="642"/>
                  </a:cubicBezTo>
                  <a:cubicBezTo>
                    <a:pt x="871" y="650"/>
                    <a:pt x="863" y="672"/>
                    <a:pt x="863" y="688"/>
                  </a:cubicBezTo>
                  <a:cubicBezTo>
                    <a:pt x="871" y="703"/>
                    <a:pt x="893" y="718"/>
                    <a:pt x="893" y="733"/>
                  </a:cubicBezTo>
                  <a:cubicBezTo>
                    <a:pt x="886" y="749"/>
                    <a:pt x="855" y="741"/>
                    <a:pt x="855" y="756"/>
                  </a:cubicBezTo>
                  <a:cubicBezTo>
                    <a:pt x="855" y="787"/>
                    <a:pt x="886" y="810"/>
                    <a:pt x="893" y="840"/>
                  </a:cubicBezTo>
                  <a:cubicBezTo>
                    <a:pt x="901" y="863"/>
                    <a:pt x="893" y="879"/>
                    <a:pt x="893" y="902"/>
                  </a:cubicBezTo>
                  <a:lnTo>
                    <a:pt x="893" y="902"/>
                  </a:lnTo>
                  <a:cubicBezTo>
                    <a:pt x="893" y="909"/>
                    <a:pt x="886" y="909"/>
                    <a:pt x="878" y="917"/>
                  </a:cubicBezTo>
                  <a:cubicBezTo>
                    <a:pt x="863" y="924"/>
                    <a:pt x="848" y="932"/>
                    <a:pt x="832" y="932"/>
                  </a:cubicBezTo>
                  <a:cubicBezTo>
                    <a:pt x="809" y="932"/>
                    <a:pt x="786" y="924"/>
                    <a:pt x="763" y="924"/>
                  </a:cubicBezTo>
                  <a:cubicBezTo>
                    <a:pt x="756" y="924"/>
                    <a:pt x="756" y="947"/>
                    <a:pt x="741" y="947"/>
                  </a:cubicBezTo>
                  <a:cubicBezTo>
                    <a:pt x="725" y="947"/>
                    <a:pt x="695" y="947"/>
                    <a:pt x="687" y="932"/>
                  </a:cubicBezTo>
                  <a:cubicBezTo>
                    <a:pt x="664" y="917"/>
                    <a:pt x="664" y="886"/>
                    <a:pt x="664" y="863"/>
                  </a:cubicBezTo>
                  <a:cubicBezTo>
                    <a:pt x="664" y="856"/>
                    <a:pt x="687" y="840"/>
                    <a:pt x="679" y="833"/>
                  </a:cubicBezTo>
                  <a:cubicBezTo>
                    <a:pt x="664" y="817"/>
                    <a:pt x="649" y="833"/>
                    <a:pt x="634" y="840"/>
                  </a:cubicBezTo>
                  <a:cubicBezTo>
                    <a:pt x="618" y="840"/>
                    <a:pt x="603" y="856"/>
                    <a:pt x="588" y="863"/>
                  </a:cubicBezTo>
                  <a:cubicBezTo>
                    <a:pt x="573" y="871"/>
                    <a:pt x="565" y="886"/>
                    <a:pt x="542" y="894"/>
                  </a:cubicBezTo>
                  <a:cubicBezTo>
                    <a:pt x="519" y="902"/>
                    <a:pt x="489" y="894"/>
                    <a:pt x="466" y="909"/>
                  </a:cubicBezTo>
                  <a:cubicBezTo>
                    <a:pt x="435" y="924"/>
                    <a:pt x="420" y="955"/>
                    <a:pt x="389" y="978"/>
                  </a:cubicBezTo>
                  <a:cubicBezTo>
                    <a:pt x="374" y="986"/>
                    <a:pt x="351" y="1001"/>
                    <a:pt x="328" y="993"/>
                  </a:cubicBezTo>
                  <a:cubicBezTo>
                    <a:pt x="305" y="986"/>
                    <a:pt x="290" y="947"/>
                    <a:pt x="275" y="932"/>
                  </a:cubicBezTo>
                  <a:cubicBezTo>
                    <a:pt x="252" y="909"/>
                    <a:pt x="229" y="886"/>
                    <a:pt x="214" y="863"/>
                  </a:cubicBezTo>
                  <a:cubicBezTo>
                    <a:pt x="198" y="848"/>
                    <a:pt x="214" y="825"/>
                    <a:pt x="198" y="810"/>
                  </a:cubicBezTo>
                  <a:cubicBezTo>
                    <a:pt x="183" y="802"/>
                    <a:pt x="168" y="817"/>
                    <a:pt x="152" y="817"/>
                  </a:cubicBezTo>
                  <a:cubicBezTo>
                    <a:pt x="122" y="825"/>
                    <a:pt x="91" y="848"/>
                    <a:pt x="68" y="833"/>
                  </a:cubicBezTo>
                  <a:cubicBezTo>
                    <a:pt x="46" y="810"/>
                    <a:pt x="53" y="756"/>
                    <a:pt x="53" y="726"/>
                  </a:cubicBezTo>
                  <a:cubicBezTo>
                    <a:pt x="53" y="703"/>
                    <a:pt x="84" y="695"/>
                    <a:pt x="84" y="680"/>
                  </a:cubicBezTo>
                  <a:cubicBezTo>
                    <a:pt x="84" y="665"/>
                    <a:pt x="76" y="657"/>
                    <a:pt x="61" y="642"/>
                  </a:cubicBezTo>
                  <a:cubicBezTo>
                    <a:pt x="53" y="634"/>
                    <a:pt x="38" y="634"/>
                    <a:pt x="38" y="619"/>
                  </a:cubicBezTo>
                  <a:cubicBezTo>
                    <a:pt x="30" y="611"/>
                    <a:pt x="38" y="604"/>
                    <a:pt x="30" y="596"/>
                  </a:cubicBezTo>
                  <a:cubicBezTo>
                    <a:pt x="23" y="588"/>
                    <a:pt x="0" y="596"/>
                    <a:pt x="0" y="581"/>
                  </a:cubicBezTo>
                  <a:cubicBezTo>
                    <a:pt x="0" y="550"/>
                    <a:pt x="15" y="519"/>
                    <a:pt x="38" y="489"/>
                  </a:cubicBezTo>
                  <a:cubicBezTo>
                    <a:pt x="53" y="466"/>
                    <a:pt x="84" y="458"/>
                    <a:pt x="99" y="443"/>
                  </a:cubicBezTo>
                  <a:cubicBezTo>
                    <a:pt x="114" y="420"/>
                    <a:pt x="107" y="397"/>
                    <a:pt x="114" y="375"/>
                  </a:cubicBezTo>
                  <a:cubicBezTo>
                    <a:pt x="114" y="359"/>
                    <a:pt x="129" y="352"/>
                    <a:pt x="137" y="336"/>
                  </a:cubicBezTo>
                  <a:cubicBezTo>
                    <a:pt x="145" y="321"/>
                    <a:pt x="160" y="306"/>
                    <a:pt x="152" y="298"/>
                  </a:cubicBezTo>
                  <a:cubicBezTo>
                    <a:pt x="152" y="283"/>
                    <a:pt x="129" y="290"/>
                    <a:pt x="114" y="283"/>
                  </a:cubicBezTo>
                  <a:cubicBezTo>
                    <a:pt x="91" y="267"/>
                    <a:pt x="68" y="244"/>
                    <a:pt x="53" y="222"/>
                  </a:cubicBezTo>
                  <a:cubicBezTo>
                    <a:pt x="30" y="199"/>
                    <a:pt x="46" y="214"/>
                    <a:pt x="30" y="191"/>
                  </a:cubicBezTo>
                  <a:lnTo>
                    <a:pt x="30" y="191"/>
                  </a:lnTo>
                  <a:cubicBezTo>
                    <a:pt x="46" y="183"/>
                    <a:pt x="61" y="176"/>
                    <a:pt x="76" y="168"/>
                  </a:cubicBezTo>
                  <a:cubicBezTo>
                    <a:pt x="129" y="161"/>
                    <a:pt x="221" y="168"/>
                    <a:pt x="237" y="100"/>
                  </a:cubicBezTo>
                  <a:cubicBezTo>
                    <a:pt x="252" y="46"/>
                    <a:pt x="221" y="38"/>
                    <a:pt x="221" y="0"/>
                  </a:cubicBezTo>
                  <a:cubicBezTo>
                    <a:pt x="305" y="0"/>
                    <a:pt x="321" y="61"/>
                    <a:pt x="404" y="54"/>
                  </a:cubicBezTo>
                  <a:cubicBezTo>
                    <a:pt x="473" y="38"/>
                    <a:pt x="481" y="130"/>
                    <a:pt x="580" y="122"/>
                  </a:cubicBezTo>
                  <a:cubicBezTo>
                    <a:pt x="664" y="122"/>
                    <a:pt x="733" y="92"/>
                    <a:pt x="802" y="6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2" name="Freeform 20"/>
            <p:cNvSpPr>
              <a:spLocks noChangeArrowheads="1"/>
            </p:cNvSpPr>
            <p:nvPr/>
          </p:nvSpPr>
          <p:spPr bwMode="auto">
            <a:xfrm>
              <a:off x="5235234" y="7359651"/>
              <a:ext cx="784174" cy="676275"/>
            </a:xfrm>
            <a:custGeom>
              <a:avLst/>
              <a:gdLst>
                <a:gd name="T0" fmla="*/ 1283 w 2178"/>
                <a:gd name="T1" fmla="*/ 0 h 1880"/>
                <a:gd name="T2" fmla="*/ 1169 w 2178"/>
                <a:gd name="T3" fmla="*/ 31 h 1880"/>
                <a:gd name="T4" fmla="*/ 955 w 2178"/>
                <a:gd name="T5" fmla="*/ 153 h 1880"/>
                <a:gd name="T6" fmla="*/ 840 w 2178"/>
                <a:gd name="T7" fmla="*/ 260 h 1880"/>
                <a:gd name="T8" fmla="*/ 764 w 2178"/>
                <a:gd name="T9" fmla="*/ 374 h 1880"/>
                <a:gd name="T10" fmla="*/ 741 w 2178"/>
                <a:gd name="T11" fmla="*/ 581 h 1880"/>
                <a:gd name="T12" fmla="*/ 588 w 2178"/>
                <a:gd name="T13" fmla="*/ 718 h 1880"/>
                <a:gd name="T14" fmla="*/ 138 w 2178"/>
                <a:gd name="T15" fmla="*/ 1276 h 1880"/>
                <a:gd name="T16" fmla="*/ 443 w 2178"/>
                <a:gd name="T17" fmla="*/ 1283 h 1880"/>
                <a:gd name="T18" fmla="*/ 489 w 2178"/>
                <a:gd name="T19" fmla="*/ 1253 h 1880"/>
                <a:gd name="T20" fmla="*/ 519 w 2178"/>
                <a:gd name="T21" fmla="*/ 1176 h 1880"/>
                <a:gd name="T22" fmla="*/ 1085 w 2178"/>
                <a:gd name="T23" fmla="*/ 1138 h 1880"/>
                <a:gd name="T24" fmla="*/ 1199 w 2178"/>
                <a:gd name="T25" fmla="*/ 1451 h 1880"/>
                <a:gd name="T26" fmla="*/ 1153 w 2178"/>
                <a:gd name="T27" fmla="*/ 1535 h 1880"/>
                <a:gd name="T28" fmla="*/ 1169 w 2178"/>
                <a:gd name="T29" fmla="*/ 1879 h 1880"/>
                <a:gd name="T30" fmla="*/ 1421 w 2178"/>
                <a:gd name="T31" fmla="*/ 1803 h 1880"/>
                <a:gd name="T32" fmla="*/ 1482 w 2178"/>
                <a:gd name="T33" fmla="*/ 1749 h 1880"/>
                <a:gd name="T34" fmla="*/ 1596 w 2178"/>
                <a:gd name="T35" fmla="*/ 1512 h 1880"/>
                <a:gd name="T36" fmla="*/ 1803 w 2178"/>
                <a:gd name="T37" fmla="*/ 1474 h 1880"/>
                <a:gd name="T38" fmla="*/ 1948 w 2178"/>
                <a:gd name="T39" fmla="*/ 1345 h 1880"/>
                <a:gd name="T40" fmla="*/ 1932 w 2178"/>
                <a:gd name="T41" fmla="*/ 1123 h 1880"/>
                <a:gd name="T42" fmla="*/ 2093 w 2178"/>
                <a:gd name="T43" fmla="*/ 1024 h 1880"/>
                <a:gd name="T44" fmla="*/ 2108 w 2178"/>
                <a:gd name="T45" fmla="*/ 940 h 1880"/>
                <a:gd name="T46" fmla="*/ 2101 w 2178"/>
                <a:gd name="T47" fmla="*/ 840 h 1880"/>
                <a:gd name="T48" fmla="*/ 2146 w 2178"/>
                <a:gd name="T49" fmla="*/ 711 h 1880"/>
                <a:gd name="T50" fmla="*/ 2131 w 2178"/>
                <a:gd name="T51" fmla="*/ 726 h 1880"/>
                <a:gd name="T52" fmla="*/ 2016 w 2178"/>
                <a:gd name="T53" fmla="*/ 733 h 1880"/>
                <a:gd name="T54" fmla="*/ 1940 w 2178"/>
                <a:gd name="T55" fmla="*/ 741 h 1880"/>
                <a:gd name="T56" fmla="*/ 1932 w 2178"/>
                <a:gd name="T57" fmla="*/ 642 h 1880"/>
                <a:gd name="T58" fmla="*/ 1841 w 2178"/>
                <a:gd name="T59" fmla="*/ 672 h 1880"/>
                <a:gd name="T60" fmla="*/ 1719 w 2178"/>
                <a:gd name="T61" fmla="*/ 718 h 1880"/>
                <a:gd name="T62" fmla="*/ 1581 w 2178"/>
                <a:gd name="T63" fmla="*/ 802 h 1880"/>
                <a:gd name="T64" fmla="*/ 1467 w 2178"/>
                <a:gd name="T65" fmla="*/ 672 h 1880"/>
                <a:gd name="T66" fmla="*/ 1405 w 2178"/>
                <a:gd name="T67" fmla="*/ 626 h 1880"/>
                <a:gd name="T68" fmla="*/ 1306 w 2178"/>
                <a:gd name="T69" fmla="*/ 535 h 1880"/>
                <a:gd name="T70" fmla="*/ 1314 w 2178"/>
                <a:gd name="T71" fmla="*/ 451 h 1880"/>
                <a:gd name="T72" fmla="*/ 1283 w 2178"/>
                <a:gd name="T73" fmla="*/ 405 h 1880"/>
                <a:gd name="T74" fmla="*/ 1291 w 2178"/>
                <a:gd name="T75" fmla="*/ 298 h 1880"/>
                <a:gd name="T76" fmla="*/ 1367 w 2178"/>
                <a:gd name="T77" fmla="*/ 184 h 1880"/>
                <a:gd name="T78" fmla="*/ 1405 w 2178"/>
                <a:gd name="T79" fmla="*/ 107 h 1880"/>
                <a:gd name="T80" fmla="*/ 1306 w 2178"/>
                <a:gd name="T81" fmla="*/ 31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8" h="1880">
                  <a:moveTo>
                    <a:pt x="1283" y="0"/>
                  </a:moveTo>
                  <a:lnTo>
                    <a:pt x="1283" y="0"/>
                  </a:lnTo>
                  <a:cubicBezTo>
                    <a:pt x="1238" y="8"/>
                    <a:pt x="1199" y="31"/>
                    <a:pt x="1169" y="31"/>
                  </a:cubicBezTo>
                  <a:lnTo>
                    <a:pt x="1169" y="31"/>
                  </a:lnTo>
                  <a:cubicBezTo>
                    <a:pt x="1138" y="46"/>
                    <a:pt x="1062" y="53"/>
                    <a:pt x="1031" y="76"/>
                  </a:cubicBezTo>
                  <a:cubicBezTo>
                    <a:pt x="1001" y="92"/>
                    <a:pt x="978" y="122"/>
                    <a:pt x="955" y="153"/>
                  </a:cubicBezTo>
                  <a:cubicBezTo>
                    <a:pt x="940" y="168"/>
                    <a:pt x="955" y="199"/>
                    <a:pt x="932" y="214"/>
                  </a:cubicBezTo>
                  <a:cubicBezTo>
                    <a:pt x="909" y="245"/>
                    <a:pt x="871" y="245"/>
                    <a:pt x="840" y="260"/>
                  </a:cubicBezTo>
                  <a:cubicBezTo>
                    <a:pt x="810" y="283"/>
                    <a:pt x="794" y="344"/>
                    <a:pt x="764" y="374"/>
                  </a:cubicBezTo>
                  <a:lnTo>
                    <a:pt x="764" y="374"/>
                  </a:lnTo>
                  <a:lnTo>
                    <a:pt x="764" y="374"/>
                  </a:lnTo>
                  <a:cubicBezTo>
                    <a:pt x="672" y="405"/>
                    <a:pt x="794" y="520"/>
                    <a:pt x="741" y="581"/>
                  </a:cubicBezTo>
                  <a:cubicBezTo>
                    <a:pt x="718" y="611"/>
                    <a:pt x="688" y="680"/>
                    <a:pt x="657" y="695"/>
                  </a:cubicBezTo>
                  <a:cubicBezTo>
                    <a:pt x="642" y="703"/>
                    <a:pt x="588" y="695"/>
                    <a:pt x="588" y="718"/>
                  </a:cubicBezTo>
                  <a:cubicBezTo>
                    <a:pt x="588" y="772"/>
                    <a:pt x="435" y="901"/>
                    <a:pt x="420" y="840"/>
                  </a:cubicBezTo>
                  <a:cubicBezTo>
                    <a:pt x="321" y="871"/>
                    <a:pt x="0" y="1276"/>
                    <a:pt x="138" y="1276"/>
                  </a:cubicBezTo>
                  <a:cubicBezTo>
                    <a:pt x="145" y="1245"/>
                    <a:pt x="183" y="1230"/>
                    <a:pt x="206" y="1237"/>
                  </a:cubicBezTo>
                  <a:cubicBezTo>
                    <a:pt x="283" y="1245"/>
                    <a:pt x="443" y="1085"/>
                    <a:pt x="443" y="1283"/>
                  </a:cubicBezTo>
                  <a:cubicBezTo>
                    <a:pt x="451" y="1283"/>
                    <a:pt x="451" y="1283"/>
                    <a:pt x="451" y="1283"/>
                  </a:cubicBezTo>
                  <a:cubicBezTo>
                    <a:pt x="458" y="1268"/>
                    <a:pt x="474" y="1260"/>
                    <a:pt x="489" y="1253"/>
                  </a:cubicBezTo>
                  <a:cubicBezTo>
                    <a:pt x="496" y="1253"/>
                    <a:pt x="527" y="1245"/>
                    <a:pt x="527" y="1237"/>
                  </a:cubicBezTo>
                  <a:cubicBezTo>
                    <a:pt x="535" y="1237"/>
                    <a:pt x="519" y="1192"/>
                    <a:pt x="519" y="1176"/>
                  </a:cubicBezTo>
                  <a:cubicBezTo>
                    <a:pt x="519" y="1016"/>
                    <a:pt x="802" y="932"/>
                    <a:pt x="940" y="932"/>
                  </a:cubicBezTo>
                  <a:cubicBezTo>
                    <a:pt x="1024" y="932"/>
                    <a:pt x="1138" y="1062"/>
                    <a:pt x="1085" y="1138"/>
                  </a:cubicBezTo>
                  <a:cubicBezTo>
                    <a:pt x="1024" y="1230"/>
                    <a:pt x="1092" y="1299"/>
                    <a:pt x="1161" y="1383"/>
                  </a:cubicBezTo>
                  <a:cubicBezTo>
                    <a:pt x="1161" y="1406"/>
                    <a:pt x="1161" y="1459"/>
                    <a:pt x="1199" y="1451"/>
                  </a:cubicBezTo>
                  <a:cubicBezTo>
                    <a:pt x="1222" y="1444"/>
                    <a:pt x="1245" y="1421"/>
                    <a:pt x="1260" y="1421"/>
                  </a:cubicBezTo>
                  <a:cubicBezTo>
                    <a:pt x="1260" y="1459"/>
                    <a:pt x="1184" y="1512"/>
                    <a:pt x="1153" y="1535"/>
                  </a:cubicBezTo>
                  <a:cubicBezTo>
                    <a:pt x="1092" y="1589"/>
                    <a:pt x="1085" y="1703"/>
                    <a:pt x="1123" y="1772"/>
                  </a:cubicBezTo>
                  <a:cubicBezTo>
                    <a:pt x="1146" y="1810"/>
                    <a:pt x="1153" y="1841"/>
                    <a:pt x="1169" y="1879"/>
                  </a:cubicBezTo>
                  <a:lnTo>
                    <a:pt x="1169" y="1879"/>
                  </a:lnTo>
                  <a:cubicBezTo>
                    <a:pt x="1421" y="1803"/>
                    <a:pt x="1421" y="1803"/>
                    <a:pt x="1421" y="1803"/>
                  </a:cubicBezTo>
                  <a:lnTo>
                    <a:pt x="1421" y="1803"/>
                  </a:lnTo>
                  <a:cubicBezTo>
                    <a:pt x="1436" y="1787"/>
                    <a:pt x="1459" y="1772"/>
                    <a:pt x="1482" y="1749"/>
                  </a:cubicBezTo>
                  <a:cubicBezTo>
                    <a:pt x="1505" y="1719"/>
                    <a:pt x="1528" y="1688"/>
                    <a:pt x="1543" y="1650"/>
                  </a:cubicBezTo>
                  <a:cubicBezTo>
                    <a:pt x="1558" y="1604"/>
                    <a:pt x="1551" y="1535"/>
                    <a:pt x="1596" y="1512"/>
                  </a:cubicBezTo>
                  <a:cubicBezTo>
                    <a:pt x="1642" y="1482"/>
                    <a:pt x="1703" y="1520"/>
                    <a:pt x="1757" y="1512"/>
                  </a:cubicBezTo>
                  <a:cubicBezTo>
                    <a:pt x="1780" y="1505"/>
                    <a:pt x="1787" y="1482"/>
                    <a:pt x="1803" y="1474"/>
                  </a:cubicBezTo>
                  <a:cubicBezTo>
                    <a:pt x="1833" y="1459"/>
                    <a:pt x="1879" y="1467"/>
                    <a:pt x="1910" y="1444"/>
                  </a:cubicBezTo>
                  <a:cubicBezTo>
                    <a:pt x="1932" y="1421"/>
                    <a:pt x="1948" y="1383"/>
                    <a:pt x="1948" y="1345"/>
                  </a:cubicBezTo>
                  <a:cubicBezTo>
                    <a:pt x="1948" y="1299"/>
                    <a:pt x="1917" y="1253"/>
                    <a:pt x="1917" y="1207"/>
                  </a:cubicBezTo>
                  <a:cubicBezTo>
                    <a:pt x="1917" y="1176"/>
                    <a:pt x="1910" y="1146"/>
                    <a:pt x="1932" y="1123"/>
                  </a:cubicBezTo>
                  <a:cubicBezTo>
                    <a:pt x="1955" y="1100"/>
                    <a:pt x="2001" y="1115"/>
                    <a:pt x="2032" y="1100"/>
                  </a:cubicBezTo>
                  <a:cubicBezTo>
                    <a:pt x="2062" y="1085"/>
                    <a:pt x="2078" y="1047"/>
                    <a:pt x="2093" y="1024"/>
                  </a:cubicBezTo>
                  <a:lnTo>
                    <a:pt x="2093" y="1024"/>
                  </a:lnTo>
                  <a:cubicBezTo>
                    <a:pt x="2101" y="1001"/>
                    <a:pt x="2101" y="970"/>
                    <a:pt x="2108" y="940"/>
                  </a:cubicBezTo>
                  <a:cubicBezTo>
                    <a:pt x="2116" y="924"/>
                    <a:pt x="2139" y="909"/>
                    <a:pt x="2139" y="886"/>
                  </a:cubicBezTo>
                  <a:cubicBezTo>
                    <a:pt x="2139" y="863"/>
                    <a:pt x="2093" y="856"/>
                    <a:pt x="2101" y="840"/>
                  </a:cubicBezTo>
                  <a:cubicBezTo>
                    <a:pt x="2108" y="810"/>
                    <a:pt x="2154" y="802"/>
                    <a:pt x="2169" y="772"/>
                  </a:cubicBezTo>
                  <a:cubicBezTo>
                    <a:pt x="2177" y="756"/>
                    <a:pt x="2154" y="733"/>
                    <a:pt x="2146" y="711"/>
                  </a:cubicBezTo>
                  <a:lnTo>
                    <a:pt x="2146" y="711"/>
                  </a:lnTo>
                  <a:cubicBezTo>
                    <a:pt x="2146" y="718"/>
                    <a:pt x="2139" y="718"/>
                    <a:pt x="2131" y="726"/>
                  </a:cubicBezTo>
                  <a:cubicBezTo>
                    <a:pt x="2116" y="733"/>
                    <a:pt x="2101" y="741"/>
                    <a:pt x="2085" y="741"/>
                  </a:cubicBezTo>
                  <a:cubicBezTo>
                    <a:pt x="2062" y="741"/>
                    <a:pt x="2039" y="733"/>
                    <a:pt x="2016" y="733"/>
                  </a:cubicBezTo>
                  <a:cubicBezTo>
                    <a:pt x="2009" y="733"/>
                    <a:pt x="2009" y="756"/>
                    <a:pt x="1994" y="756"/>
                  </a:cubicBezTo>
                  <a:cubicBezTo>
                    <a:pt x="1978" y="756"/>
                    <a:pt x="1948" y="756"/>
                    <a:pt x="1940" y="741"/>
                  </a:cubicBezTo>
                  <a:cubicBezTo>
                    <a:pt x="1917" y="726"/>
                    <a:pt x="1917" y="695"/>
                    <a:pt x="1917" y="672"/>
                  </a:cubicBezTo>
                  <a:cubicBezTo>
                    <a:pt x="1917" y="665"/>
                    <a:pt x="1940" y="649"/>
                    <a:pt x="1932" y="642"/>
                  </a:cubicBezTo>
                  <a:cubicBezTo>
                    <a:pt x="1917" y="626"/>
                    <a:pt x="1902" y="642"/>
                    <a:pt x="1887" y="649"/>
                  </a:cubicBezTo>
                  <a:cubicBezTo>
                    <a:pt x="1871" y="649"/>
                    <a:pt x="1856" y="665"/>
                    <a:pt x="1841" y="672"/>
                  </a:cubicBezTo>
                  <a:cubicBezTo>
                    <a:pt x="1826" y="680"/>
                    <a:pt x="1818" y="695"/>
                    <a:pt x="1795" y="703"/>
                  </a:cubicBezTo>
                  <a:cubicBezTo>
                    <a:pt x="1772" y="711"/>
                    <a:pt x="1742" y="703"/>
                    <a:pt x="1719" y="718"/>
                  </a:cubicBezTo>
                  <a:cubicBezTo>
                    <a:pt x="1688" y="733"/>
                    <a:pt x="1673" y="764"/>
                    <a:pt x="1642" y="787"/>
                  </a:cubicBezTo>
                  <a:cubicBezTo>
                    <a:pt x="1627" y="795"/>
                    <a:pt x="1604" y="810"/>
                    <a:pt x="1581" y="802"/>
                  </a:cubicBezTo>
                  <a:cubicBezTo>
                    <a:pt x="1558" y="795"/>
                    <a:pt x="1543" y="756"/>
                    <a:pt x="1528" y="741"/>
                  </a:cubicBezTo>
                  <a:cubicBezTo>
                    <a:pt x="1505" y="718"/>
                    <a:pt x="1482" y="695"/>
                    <a:pt x="1467" y="672"/>
                  </a:cubicBezTo>
                  <a:cubicBezTo>
                    <a:pt x="1451" y="657"/>
                    <a:pt x="1467" y="634"/>
                    <a:pt x="1451" y="619"/>
                  </a:cubicBezTo>
                  <a:cubicBezTo>
                    <a:pt x="1436" y="611"/>
                    <a:pt x="1421" y="626"/>
                    <a:pt x="1405" y="626"/>
                  </a:cubicBezTo>
                  <a:cubicBezTo>
                    <a:pt x="1375" y="634"/>
                    <a:pt x="1344" y="657"/>
                    <a:pt x="1321" y="642"/>
                  </a:cubicBezTo>
                  <a:cubicBezTo>
                    <a:pt x="1299" y="619"/>
                    <a:pt x="1306" y="565"/>
                    <a:pt x="1306" y="535"/>
                  </a:cubicBezTo>
                  <a:cubicBezTo>
                    <a:pt x="1306" y="512"/>
                    <a:pt x="1337" y="504"/>
                    <a:pt x="1337" y="489"/>
                  </a:cubicBezTo>
                  <a:cubicBezTo>
                    <a:pt x="1337" y="474"/>
                    <a:pt x="1329" y="466"/>
                    <a:pt x="1314" y="451"/>
                  </a:cubicBezTo>
                  <a:cubicBezTo>
                    <a:pt x="1306" y="443"/>
                    <a:pt x="1291" y="443"/>
                    <a:pt x="1291" y="428"/>
                  </a:cubicBezTo>
                  <a:cubicBezTo>
                    <a:pt x="1283" y="420"/>
                    <a:pt x="1291" y="413"/>
                    <a:pt x="1283" y="405"/>
                  </a:cubicBezTo>
                  <a:cubicBezTo>
                    <a:pt x="1276" y="397"/>
                    <a:pt x="1253" y="405"/>
                    <a:pt x="1253" y="390"/>
                  </a:cubicBezTo>
                  <a:cubicBezTo>
                    <a:pt x="1253" y="359"/>
                    <a:pt x="1268" y="328"/>
                    <a:pt x="1291" y="298"/>
                  </a:cubicBezTo>
                  <a:cubicBezTo>
                    <a:pt x="1306" y="275"/>
                    <a:pt x="1337" y="267"/>
                    <a:pt x="1352" y="252"/>
                  </a:cubicBezTo>
                  <a:cubicBezTo>
                    <a:pt x="1367" y="229"/>
                    <a:pt x="1360" y="206"/>
                    <a:pt x="1367" y="184"/>
                  </a:cubicBezTo>
                  <a:cubicBezTo>
                    <a:pt x="1367" y="168"/>
                    <a:pt x="1382" y="161"/>
                    <a:pt x="1390" y="145"/>
                  </a:cubicBezTo>
                  <a:cubicBezTo>
                    <a:pt x="1398" y="130"/>
                    <a:pt x="1413" y="115"/>
                    <a:pt x="1405" y="107"/>
                  </a:cubicBezTo>
                  <a:cubicBezTo>
                    <a:pt x="1405" y="92"/>
                    <a:pt x="1382" y="99"/>
                    <a:pt x="1367" y="92"/>
                  </a:cubicBezTo>
                  <a:cubicBezTo>
                    <a:pt x="1344" y="76"/>
                    <a:pt x="1321" y="53"/>
                    <a:pt x="1306" y="31"/>
                  </a:cubicBezTo>
                  <a:cubicBezTo>
                    <a:pt x="1283" y="8"/>
                    <a:pt x="1299" y="23"/>
                    <a:pt x="128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3" name="Freeform 21"/>
            <p:cNvSpPr>
              <a:spLocks noChangeArrowheads="1"/>
            </p:cNvSpPr>
            <p:nvPr/>
          </p:nvSpPr>
          <p:spPr bwMode="auto">
            <a:xfrm>
              <a:off x="5311429" y="7202488"/>
              <a:ext cx="371451" cy="292100"/>
            </a:xfrm>
            <a:custGeom>
              <a:avLst/>
              <a:gdLst>
                <a:gd name="T0" fmla="*/ 550 w 1032"/>
                <a:gd name="T1" fmla="*/ 809 h 810"/>
                <a:gd name="T2" fmla="*/ 550 w 1032"/>
                <a:gd name="T3" fmla="*/ 809 h 810"/>
                <a:gd name="T4" fmla="*/ 626 w 1032"/>
                <a:gd name="T5" fmla="*/ 695 h 810"/>
                <a:gd name="T6" fmla="*/ 718 w 1032"/>
                <a:gd name="T7" fmla="*/ 649 h 810"/>
                <a:gd name="T8" fmla="*/ 741 w 1032"/>
                <a:gd name="T9" fmla="*/ 588 h 810"/>
                <a:gd name="T10" fmla="*/ 817 w 1032"/>
                <a:gd name="T11" fmla="*/ 511 h 810"/>
                <a:gd name="T12" fmla="*/ 955 w 1032"/>
                <a:gd name="T13" fmla="*/ 466 h 810"/>
                <a:gd name="T14" fmla="*/ 955 w 1032"/>
                <a:gd name="T15" fmla="*/ 466 h 810"/>
                <a:gd name="T16" fmla="*/ 955 w 1032"/>
                <a:gd name="T17" fmla="*/ 466 h 810"/>
                <a:gd name="T18" fmla="*/ 1001 w 1032"/>
                <a:gd name="T19" fmla="*/ 305 h 810"/>
                <a:gd name="T20" fmla="*/ 886 w 1032"/>
                <a:gd name="T21" fmla="*/ 313 h 810"/>
                <a:gd name="T22" fmla="*/ 626 w 1032"/>
                <a:gd name="T23" fmla="*/ 61 h 810"/>
                <a:gd name="T24" fmla="*/ 519 w 1032"/>
                <a:gd name="T25" fmla="*/ 38 h 810"/>
                <a:gd name="T26" fmla="*/ 367 w 1032"/>
                <a:gd name="T27" fmla="*/ 30 h 810"/>
                <a:gd name="T28" fmla="*/ 260 w 1032"/>
                <a:gd name="T29" fmla="*/ 61 h 810"/>
                <a:gd name="T30" fmla="*/ 221 w 1032"/>
                <a:gd name="T31" fmla="*/ 69 h 810"/>
                <a:gd name="T32" fmla="*/ 183 w 1032"/>
                <a:gd name="T33" fmla="*/ 76 h 810"/>
                <a:gd name="T34" fmla="*/ 130 w 1032"/>
                <a:gd name="T35" fmla="*/ 336 h 810"/>
                <a:gd name="T36" fmla="*/ 38 w 1032"/>
                <a:gd name="T37" fmla="*/ 298 h 810"/>
                <a:gd name="T38" fmla="*/ 0 w 1032"/>
                <a:gd name="T39" fmla="*/ 389 h 810"/>
                <a:gd name="T40" fmla="*/ 92 w 1032"/>
                <a:gd name="T41" fmla="*/ 405 h 810"/>
                <a:gd name="T42" fmla="*/ 206 w 1032"/>
                <a:gd name="T43" fmla="*/ 504 h 810"/>
                <a:gd name="T44" fmla="*/ 267 w 1032"/>
                <a:gd name="T45" fmla="*/ 596 h 810"/>
                <a:gd name="T46" fmla="*/ 389 w 1032"/>
                <a:gd name="T47" fmla="*/ 725 h 810"/>
                <a:gd name="T48" fmla="*/ 550 w 1032"/>
                <a:gd name="T49" fmla="*/ 809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2" h="810">
                  <a:moveTo>
                    <a:pt x="550" y="809"/>
                  </a:moveTo>
                  <a:lnTo>
                    <a:pt x="550" y="809"/>
                  </a:lnTo>
                  <a:cubicBezTo>
                    <a:pt x="580" y="779"/>
                    <a:pt x="596" y="718"/>
                    <a:pt x="626" y="695"/>
                  </a:cubicBezTo>
                  <a:cubicBezTo>
                    <a:pt x="657" y="680"/>
                    <a:pt x="695" y="680"/>
                    <a:pt x="718" y="649"/>
                  </a:cubicBezTo>
                  <a:cubicBezTo>
                    <a:pt x="741" y="634"/>
                    <a:pt x="726" y="603"/>
                    <a:pt x="741" y="588"/>
                  </a:cubicBezTo>
                  <a:cubicBezTo>
                    <a:pt x="764" y="557"/>
                    <a:pt x="787" y="527"/>
                    <a:pt x="817" y="511"/>
                  </a:cubicBezTo>
                  <a:cubicBezTo>
                    <a:pt x="848" y="488"/>
                    <a:pt x="924" y="481"/>
                    <a:pt x="955" y="466"/>
                  </a:cubicBezTo>
                  <a:lnTo>
                    <a:pt x="955" y="466"/>
                  </a:lnTo>
                  <a:lnTo>
                    <a:pt x="955" y="466"/>
                  </a:lnTo>
                  <a:cubicBezTo>
                    <a:pt x="955" y="458"/>
                    <a:pt x="1031" y="290"/>
                    <a:pt x="1001" y="305"/>
                  </a:cubicBezTo>
                  <a:cubicBezTo>
                    <a:pt x="962" y="328"/>
                    <a:pt x="932" y="298"/>
                    <a:pt x="886" y="313"/>
                  </a:cubicBezTo>
                  <a:cubicBezTo>
                    <a:pt x="756" y="374"/>
                    <a:pt x="657" y="152"/>
                    <a:pt x="626" y="61"/>
                  </a:cubicBezTo>
                  <a:cubicBezTo>
                    <a:pt x="588" y="61"/>
                    <a:pt x="550" y="53"/>
                    <a:pt x="519" y="38"/>
                  </a:cubicBezTo>
                  <a:cubicBezTo>
                    <a:pt x="443" y="0"/>
                    <a:pt x="443" y="23"/>
                    <a:pt x="367" y="30"/>
                  </a:cubicBezTo>
                  <a:cubicBezTo>
                    <a:pt x="321" y="30"/>
                    <a:pt x="298" y="38"/>
                    <a:pt x="260" y="61"/>
                  </a:cubicBezTo>
                  <a:cubicBezTo>
                    <a:pt x="252" y="69"/>
                    <a:pt x="237" y="69"/>
                    <a:pt x="221" y="69"/>
                  </a:cubicBezTo>
                  <a:cubicBezTo>
                    <a:pt x="214" y="76"/>
                    <a:pt x="183" y="69"/>
                    <a:pt x="183" y="76"/>
                  </a:cubicBezTo>
                  <a:cubicBezTo>
                    <a:pt x="229" y="107"/>
                    <a:pt x="160" y="336"/>
                    <a:pt x="130" y="336"/>
                  </a:cubicBezTo>
                  <a:cubicBezTo>
                    <a:pt x="84" y="336"/>
                    <a:pt x="107" y="259"/>
                    <a:pt x="38" y="298"/>
                  </a:cubicBezTo>
                  <a:cubicBezTo>
                    <a:pt x="0" y="313"/>
                    <a:pt x="0" y="344"/>
                    <a:pt x="0" y="389"/>
                  </a:cubicBezTo>
                  <a:cubicBezTo>
                    <a:pt x="23" y="389"/>
                    <a:pt x="76" y="374"/>
                    <a:pt x="92" y="405"/>
                  </a:cubicBezTo>
                  <a:cubicBezTo>
                    <a:pt x="137" y="504"/>
                    <a:pt x="84" y="466"/>
                    <a:pt x="206" y="504"/>
                  </a:cubicBezTo>
                  <a:cubicBezTo>
                    <a:pt x="252" y="519"/>
                    <a:pt x="260" y="557"/>
                    <a:pt x="267" y="596"/>
                  </a:cubicBezTo>
                  <a:cubicBezTo>
                    <a:pt x="275" y="619"/>
                    <a:pt x="367" y="702"/>
                    <a:pt x="389" y="725"/>
                  </a:cubicBezTo>
                  <a:cubicBezTo>
                    <a:pt x="443" y="771"/>
                    <a:pt x="489" y="794"/>
                    <a:pt x="550" y="80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4" name="Freeform 22"/>
            <p:cNvSpPr>
              <a:spLocks noChangeArrowheads="1"/>
            </p:cNvSpPr>
            <p:nvPr/>
          </p:nvSpPr>
          <p:spPr bwMode="auto">
            <a:xfrm>
              <a:off x="6132114" y="7599364"/>
              <a:ext cx="552414" cy="642937"/>
            </a:xfrm>
            <a:custGeom>
              <a:avLst/>
              <a:gdLst>
                <a:gd name="T0" fmla="*/ 1298 w 1535"/>
                <a:gd name="T1" fmla="*/ 0 h 1788"/>
                <a:gd name="T2" fmla="*/ 1206 w 1535"/>
                <a:gd name="T3" fmla="*/ 160 h 1788"/>
                <a:gd name="T4" fmla="*/ 1198 w 1535"/>
                <a:gd name="T5" fmla="*/ 305 h 1788"/>
                <a:gd name="T6" fmla="*/ 1290 w 1535"/>
                <a:gd name="T7" fmla="*/ 389 h 1788"/>
                <a:gd name="T8" fmla="*/ 1244 w 1535"/>
                <a:gd name="T9" fmla="*/ 435 h 1788"/>
                <a:gd name="T10" fmla="*/ 1183 w 1535"/>
                <a:gd name="T11" fmla="*/ 542 h 1788"/>
                <a:gd name="T12" fmla="*/ 1130 w 1535"/>
                <a:gd name="T13" fmla="*/ 496 h 1788"/>
                <a:gd name="T14" fmla="*/ 984 w 1535"/>
                <a:gd name="T15" fmla="*/ 504 h 1788"/>
                <a:gd name="T16" fmla="*/ 870 w 1535"/>
                <a:gd name="T17" fmla="*/ 618 h 1788"/>
                <a:gd name="T18" fmla="*/ 961 w 1535"/>
                <a:gd name="T19" fmla="*/ 725 h 1788"/>
                <a:gd name="T20" fmla="*/ 1046 w 1535"/>
                <a:gd name="T21" fmla="*/ 847 h 1788"/>
                <a:gd name="T22" fmla="*/ 1229 w 1535"/>
                <a:gd name="T23" fmla="*/ 993 h 1788"/>
                <a:gd name="T24" fmla="*/ 1267 w 1535"/>
                <a:gd name="T25" fmla="*/ 840 h 1788"/>
                <a:gd name="T26" fmla="*/ 1298 w 1535"/>
                <a:gd name="T27" fmla="*/ 664 h 1788"/>
                <a:gd name="T28" fmla="*/ 1412 w 1535"/>
                <a:gd name="T29" fmla="*/ 680 h 1788"/>
                <a:gd name="T30" fmla="*/ 1511 w 1535"/>
                <a:gd name="T31" fmla="*/ 794 h 1788"/>
                <a:gd name="T32" fmla="*/ 1519 w 1535"/>
                <a:gd name="T33" fmla="*/ 955 h 1788"/>
                <a:gd name="T34" fmla="*/ 1420 w 1535"/>
                <a:gd name="T35" fmla="*/ 985 h 1788"/>
                <a:gd name="T36" fmla="*/ 1488 w 1535"/>
                <a:gd name="T37" fmla="*/ 1084 h 1788"/>
                <a:gd name="T38" fmla="*/ 1435 w 1535"/>
                <a:gd name="T39" fmla="*/ 1291 h 1788"/>
                <a:gd name="T40" fmla="*/ 1466 w 1535"/>
                <a:gd name="T41" fmla="*/ 1405 h 1788"/>
                <a:gd name="T42" fmla="*/ 1389 w 1535"/>
                <a:gd name="T43" fmla="*/ 1566 h 1788"/>
                <a:gd name="T44" fmla="*/ 1275 w 1535"/>
                <a:gd name="T45" fmla="*/ 1619 h 1788"/>
                <a:gd name="T46" fmla="*/ 1152 w 1535"/>
                <a:gd name="T47" fmla="*/ 1711 h 1788"/>
                <a:gd name="T48" fmla="*/ 1046 w 1535"/>
                <a:gd name="T49" fmla="*/ 1764 h 1788"/>
                <a:gd name="T50" fmla="*/ 946 w 1535"/>
                <a:gd name="T51" fmla="*/ 1779 h 1788"/>
                <a:gd name="T52" fmla="*/ 824 w 1535"/>
                <a:gd name="T53" fmla="*/ 1787 h 1788"/>
                <a:gd name="T54" fmla="*/ 755 w 1535"/>
                <a:gd name="T55" fmla="*/ 1649 h 1788"/>
                <a:gd name="T56" fmla="*/ 679 w 1535"/>
                <a:gd name="T57" fmla="*/ 1588 h 1788"/>
                <a:gd name="T58" fmla="*/ 457 w 1535"/>
                <a:gd name="T59" fmla="*/ 1680 h 1788"/>
                <a:gd name="T60" fmla="*/ 343 w 1535"/>
                <a:gd name="T61" fmla="*/ 1711 h 1788"/>
                <a:gd name="T62" fmla="*/ 121 w 1535"/>
                <a:gd name="T63" fmla="*/ 1550 h 1788"/>
                <a:gd name="T64" fmla="*/ 31 w 1535"/>
                <a:gd name="T65" fmla="*/ 1428 h 1788"/>
                <a:gd name="T66" fmla="*/ 144 w 1535"/>
                <a:gd name="T67" fmla="*/ 1336 h 1788"/>
                <a:gd name="T68" fmla="*/ 282 w 1535"/>
                <a:gd name="T69" fmla="*/ 1313 h 1788"/>
                <a:gd name="T70" fmla="*/ 381 w 1535"/>
                <a:gd name="T71" fmla="*/ 1161 h 1788"/>
                <a:gd name="T72" fmla="*/ 251 w 1535"/>
                <a:gd name="T73" fmla="*/ 1199 h 1788"/>
                <a:gd name="T74" fmla="*/ 182 w 1535"/>
                <a:gd name="T75" fmla="*/ 1115 h 1788"/>
                <a:gd name="T76" fmla="*/ 282 w 1535"/>
                <a:gd name="T77" fmla="*/ 977 h 1788"/>
                <a:gd name="T78" fmla="*/ 305 w 1535"/>
                <a:gd name="T79" fmla="*/ 870 h 1788"/>
                <a:gd name="T80" fmla="*/ 343 w 1535"/>
                <a:gd name="T81" fmla="*/ 779 h 1788"/>
                <a:gd name="T82" fmla="*/ 389 w 1535"/>
                <a:gd name="T83" fmla="*/ 672 h 1788"/>
                <a:gd name="T84" fmla="*/ 266 w 1535"/>
                <a:gd name="T85" fmla="*/ 588 h 1788"/>
                <a:gd name="T86" fmla="*/ 167 w 1535"/>
                <a:gd name="T87" fmla="*/ 534 h 1788"/>
                <a:gd name="T88" fmla="*/ 175 w 1535"/>
                <a:gd name="T89" fmla="*/ 374 h 1788"/>
                <a:gd name="T90" fmla="*/ 152 w 1535"/>
                <a:gd name="T91" fmla="*/ 313 h 1788"/>
                <a:gd name="T92" fmla="*/ 205 w 1535"/>
                <a:gd name="T93" fmla="*/ 282 h 1788"/>
                <a:gd name="T94" fmla="*/ 373 w 1535"/>
                <a:gd name="T95" fmla="*/ 137 h 1788"/>
                <a:gd name="T96" fmla="*/ 549 w 1535"/>
                <a:gd name="T97" fmla="*/ 152 h 1788"/>
                <a:gd name="T98" fmla="*/ 725 w 1535"/>
                <a:gd name="T99" fmla="*/ 252 h 1788"/>
                <a:gd name="T100" fmla="*/ 794 w 1535"/>
                <a:gd name="T101" fmla="*/ 68 h 1788"/>
                <a:gd name="T102" fmla="*/ 877 w 1535"/>
                <a:gd name="T103" fmla="*/ 15 h 1788"/>
                <a:gd name="T104" fmla="*/ 961 w 1535"/>
                <a:gd name="T105" fmla="*/ 91 h 1788"/>
                <a:gd name="T106" fmla="*/ 1076 w 1535"/>
                <a:gd name="T107" fmla="*/ 68 h 1788"/>
                <a:gd name="T108" fmla="*/ 1206 w 1535"/>
                <a:gd name="T109" fmla="*/ 38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5" h="1788">
                  <a:moveTo>
                    <a:pt x="1298" y="0"/>
                  </a:moveTo>
                  <a:lnTo>
                    <a:pt x="1298" y="0"/>
                  </a:lnTo>
                  <a:cubicBezTo>
                    <a:pt x="1298" y="30"/>
                    <a:pt x="1313" y="61"/>
                    <a:pt x="1298" y="84"/>
                  </a:cubicBezTo>
                  <a:cubicBezTo>
                    <a:pt x="1275" y="122"/>
                    <a:pt x="1229" y="130"/>
                    <a:pt x="1206" y="160"/>
                  </a:cubicBezTo>
                  <a:cubicBezTo>
                    <a:pt x="1183" y="183"/>
                    <a:pt x="1168" y="213"/>
                    <a:pt x="1168" y="244"/>
                  </a:cubicBezTo>
                  <a:cubicBezTo>
                    <a:pt x="1168" y="267"/>
                    <a:pt x="1175" y="298"/>
                    <a:pt x="1198" y="305"/>
                  </a:cubicBezTo>
                  <a:cubicBezTo>
                    <a:pt x="1236" y="313"/>
                    <a:pt x="1282" y="244"/>
                    <a:pt x="1305" y="267"/>
                  </a:cubicBezTo>
                  <a:cubicBezTo>
                    <a:pt x="1336" y="298"/>
                    <a:pt x="1305" y="351"/>
                    <a:pt x="1290" y="389"/>
                  </a:cubicBezTo>
                  <a:cubicBezTo>
                    <a:pt x="1282" y="412"/>
                    <a:pt x="1259" y="420"/>
                    <a:pt x="1244" y="435"/>
                  </a:cubicBezTo>
                  <a:lnTo>
                    <a:pt x="1244" y="435"/>
                  </a:lnTo>
                  <a:cubicBezTo>
                    <a:pt x="1221" y="443"/>
                    <a:pt x="1175" y="427"/>
                    <a:pt x="1168" y="450"/>
                  </a:cubicBezTo>
                  <a:cubicBezTo>
                    <a:pt x="1145" y="473"/>
                    <a:pt x="1183" y="511"/>
                    <a:pt x="1183" y="542"/>
                  </a:cubicBezTo>
                  <a:cubicBezTo>
                    <a:pt x="1175" y="550"/>
                    <a:pt x="1160" y="557"/>
                    <a:pt x="1152" y="550"/>
                  </a:cubicBezTo>
                  <a:cubicBezTo>
                    <a:pt x="1137" y="534"/>
                    <a:pt x="1152" y="496"/>
                    <a:pt x="1130" y="496"/>
                  </a:cubicBezTo>
                  <a:cubicBezTo>
                    <a:pt x="1114" y="488"/>
                    <a:pt x="1099" y="534"/>
                    <a:pt x="1084" y="534"/>
                  </a:cubicBezTo>
                  <a:cubicBezTo>
                    <a:pt x="1046" y="534"/>
                    <a:pt x="1015" y="496"/>
                    <a:pt x="984" y="504"/>
                  </a:cubicBezTo>
                  <a:cubicBezTo>
                    <a:pt x="969" y="511"/>
                    <a:pt x="1000" y="550"/>
                    <a:pt x="984" y="565"/>
                  </a:cubicBezTo>
                  <a:cubicBezTo>
                    <a:pt x="954" y="595"/>
                    <a:pt x="900" y="588"/>
                    <a:pt x="870" y="618"/>
                  </a:cubicBezTo>
                  <a:cubicBezTo>
                    <a:pt x="855" y="634"/>
                    <a:pt x="862" y="657"/>
                    <a:pt x="870" y="672"/>
                  </a:cubicBezTo>
                  <a:cubicBezTo>
                    <a:pt x="893" y="702"/>
                    <a:pt x="938" y="702"/>
                    <a:pt x="961" y="725"/>
                  </a:cubicBezTo>
                  <a:cubicBezTo>
                    <a:pt x="969" y="741"/>
                    <a:pt x="938" y="756"/>
                    <a:pt x="946" y="771"/>
                  </a:cubicBezTo>
                  <a:cubicBezTo>
                    <a:pt x="969" y="802"/>
                    <a:pt x="1015" y="817"/>
                    <a:pt x="1046" y="847"/>
                  </a:cubicBezTo>
                  <a:cubicBezTo>
                    <a:pt x="1076" y="878"/>
                    <a:pt x="1099" y="916"/>
                    <a:pt x="1130" y="939"/>
                  </a:cubicBezTo>
                  <a:cubicBezTo>
                    <a:pt x="1160" y="962"/>
                    <a:pt x="1191" y="993"/>
                    <a:pt x="1229" y="993"/>
                  </a:cubicBezTo>
                  <a:cubicBezTo>
                    <a:pt x="1252" y="993"/>
                    <a:pt x="1252" y="955"/>
                    <a:pt x="1259" y="939"/>
                  </a:cubicBezTo>
                  <a:cubicBezTo>
                    <a:pt x="1267" y="909"/>
                    <a:pt x="1259" y="870"/>
                    <a:pt x="1267" y="840"/>
                  </a:cubicBezTo>
                  <a:cubicBezTo>
                    <a:pt x="1275" y="794"/>
                    <a:pt x="1298" y="756"/>
                    <a:pt x="1305" y="710"/>
                  </a:cubicBezTo>
                  <a:cubicBezTo>
                    <a:pt x="1305" y="695"/>
                    <a:pt x="1282" y="664"/>
                    <a:pt x="1298" y="664"/>
                  </a:cubicBezTo>
                  <a:cubicBezTo>
                    <a:pt x="1336" y="657"/>
                    <a:pt x="1374" y="672"/>
                    <a:pt x="1412" y="680"/>
                  </a:cubicBezTo>
                  <a:lnTo>
                    <a:pt x="1412" y="680"/>
                  </a:lnTo>
                  <a:cubicBezTo>
                    <a:pt x="1412" y="718"/>
                    <a:pt x="1382" y="756"/>
                    <a:pt x="1397" y="786"/>
                  </a:cubicBezTo>
                  <a:cubicBezTo>
                    <a:pt x="1427" y="809"/>
                    <a:pt x="1481" y="779"/>
                    <a:pt x="1511" y="794"/>
                  </a:cubicBezTo>
                  <a:cubicBezTo>
                    <a:pt x="1534" y="809"/>
                    <a:pt x="1534" y="840"/>
                    <a:pt x="1534" y="863"/>
                  </a:cubicBezTo>
                  <a:cubicBezTo>
                    <a:pt x="1534" y="893"/>
                    <a:pt x="1527" y="924"/>
                    <a:pt x="1519" y="955"/>
                  </a:cubicBezTo>
                  <a:lnTo>
                    <a:pt x="1519" y="955"/>
                  </a:lnTo>
                  <a:cubicBezTo>
                    <a:pt x="1488" y="962"/>
                    <a:pt x="1443" y="962"/>
                    <a:pt x="1420" y="985"/>
                  </a:cubicBezTo>
                  <a:cubicBezTo>
                    <a:pt x="1405" y="1000"/>
                    <a:pt x="1420" y="1023"/>
                    <a:pt x="1427" y="1038"/>
                  </a:cubicBezTo>
                  <a:cubicBezTo>
                    <a:pt x="1443" y="1061"/>
                    <a:pt x="1473" y="1061"/>
                    <a:pt x="1488" y="1084"/>
                  </a:cubicBezTo>
                  <a:cubicBezTo>
                    <a:pt x="1504" y="1107"/>
                    <a:pt x="1519" y="1138"/>
                    <a:pt x="1511" y="1168"/>
                  </a:cubicBezTo>
                  <a:cubicBezTo>
                    <a:pt x="1496" y="1214"/>
                    <a:pt x="1443" y="1245"/>
                    <a:pt x="1435" y="1291"/>
                  </a:cubicBezTo>
                  <a:cubicBezTo>
                    <a:pt x="1427" y="1329"/>
                    <a:pt x="1458" y="1367"/>
                    <a:pt x="1466" y="1405"/>
                  </a:cubicBezTo>
                  <a:lnTo>
                    <a:pt x="1466" y="1405"/>
                  </a:lnTo>
                  <a:cubicBezTo>
                    <a:pt x="1435" y="1420"/>
                    <a:pt x="1382" y="1405"/>
                    <a:pt x="1374" y="1436"/>
                  </a:cubicBezTo>
                  <a:cubicBezTo>
                    <a:pt x="1351" y="1474"/>
                    <a:pt x="1382" y="1520"/>
                    <a:pt x="1389" y="1566"/>
                  </a:cubicBezTo>
                  <a:cubicBezTo>
                    <a:pt x="1389" y="1566"/>
                    <a:pt x="1298" y="1588"/>
                    <a:pt x="1290" y="1588"/>
                  </a:cubicBezTo>
                  <a:cubicBezTo>
                    <a:pt x="1282" y="1588"/>
                    <a:pt x="1275" y="1619"/>
                    <a:pt x="1275" y="1619"/>
                  </a:cubicBezTo>
                  <a:cubicBezTo>
                    <a:pt x="1275" y="1619"/>
                    <a:pt x="1206" y="1627"/>
                    <a:pt x="1191" y="1627"/>
                  </a:cubicBezTo>
                  <a:cubicBezTo>
                    <a:pt x="1183" y="1627"/>
                    <a:pt x="1152" y="1711"/>
                    <a:pt x="1152" y="1711"/>
                  </a:cubicBezTo>
                  <a:cubicBezTo>
                    <a:pt x="1130" y="1711"/>
                    <a:pt x="1107" y="1688"/>
                    <a:pt x="1084" y="1695"/>
                  </a:cubicBezTo>
                  <a:cubicBezTo>
                    <a:pt x="1061" y="1703"/>
                    <a:pt x="1069" y="1749"/>
                    <a:pt x="1046" y="1764"/>
                  </a:cubicBezTo>
                  <a:cubicBezTo>
                    <a:pt x="1015" y="1779"/>
                    <a:pt x="977" y="1779"/>
                    <a:pt x="946" y="1779"/>
                  </a:cubicBezTo>
                  <a:lnTo>
                    <a:pt x="946" y="1779"/>
                  </a:lnTo>
                  <a:cubicBezTo>
                    <a:pt x="931" y="1756"/>
                    <a:pt x="931" y="1703"/>
                    <a:pt x="900" y="1711"/>
                  </a:cubicBezTo>
                  <a:cubicBezTo>
                    <a:pt x="862" y="1711"/>
                    <a:pt x="855" y="1764"/>
                    <a:pt x="824" y="1787"/>
                  </a:cubicBezTo>
                  <a:cubicBezTo>
                    <a:pt x="824" y="1787"/>
                    <a:pt x="732" y="1711"/>
                    <a:pt x="732" y="1703"/>
                  </a:cubicBezTo>
                  <a:cubicBezTo>
                    <a:pt x="725" y="1695"/>
                    <a:pt x="755" y="1649"/>
                    <a:pt x="755" y="1649"/>
                  </a:cubicBezTo>
                  <a:lnTo>
                    <a:pt x="679" y="1642"/>
                  </a:lnTo>
                  <a:cubicBezTo>
                    <a:pt x="671" y="1642"/>
                    <a:pt x="679" y="1588"/>
                    <a:pt x="679" y="1588"/>
                  </a:cubicBezTo>
                  <a:cubicBezTo>
                    <a:pt x="641" y="1581"/>
                    <a:pt x="602" y="1558"/>
                    <a:pt x="564" y="1573"/>
                  </a:cubicBezTo>
                  <a:cubicBezTo>
                    <a:pt x="519" y="1588"/>
                    <a:pt x="496" y="1642"/>
                    <a:pt x="457" y="1680"/>
                  </a:cubicBezTo>
                  <a:lnTo>
                    <a:pt x="457" y="1680"/>
                  </a:lnTo>
                  <a:cubicBezTo>
                    <a:pt x="412" y="1680"/>
                    <a:pt x="381" y="1703"/>
                    <a:pt x="343" y="1711"/>
                  </a:cubicBezTo>
                  <a:cubicBezTo>
                    <a:pt x="320" y="1711"/>
                    <a:pt x="305" y="1703"/>
                    <a:pt x="282" y="1703"/>
                  </a:cubicBezTo>
                  <a:cubicBezTo>
                    <a:pt x="251" y="1642"/>
                    <a:pt x="167" y="1604"/>
                    <a:pt x="121" y="1550"/>
                  </a:cubicBezTo>
                  <a:cubicBezTo>
                    <a:pt x="98" y="1535"/>
                    <a:pt x="75" y="1520"/>
                    <a:pt x="52" y="1504"/>
                  </a:cubicBezTo>
                  <a:cubicBezTo>
                    <a:pt x="31" y="1474"/>
                    <a:pt x="0" y="1459"/>
                    <a:pt x="31" y="1428"/>
                  </a:cubicBezTo>
                  <a:cubicBezTo>
                    <a:pt x="46" y="1405"/>
                    <a:pt x="60" y="1374"/>
                    <a:pt x="83" y="1374"/>
                  </a:cubicBezTo>
                  <a:cubicBezTo>
                    <a:pt x="129" y="1374"/>
                    <a:pt x="121" y="1359"/>
                    <a:pt x="144" y="1336"/>
                  </a:cubicBezTo>
                  <a:cubicBezTo>
                    <a:pt x="160" y="1329"/>
                    <a:pt x="182" y="1336"/>
                    <a:pt x="198" y="1329"/>
                  </a:cubicBezTo>
                  <a:cubicBezTo>
                    <a:pt x="228" y="1313"/>
                    <a:pt x="251" y="1321"/>
                    <a:pt x="282" y="1313"/>
                  </a:cubicBezTo>
                  <a:cubicBezTo>
                    <a:pt x="320" y="1313"/>
                    <a:pt x="343" y="1275"/>
                    <a:pt x="350" y="1245"/>
                  </a:cubicBezTo>
                  <a:cubicBezTo>
                    <a:pt x="389" y="1222"/>
                    <a:pt x="381" y="1199"/>
                    <a:pt x="381" y="1161"/>
                  </a:cubicBezTo>
                  <a:cubicBezTo>
                    <a:pt x="381" y="1122"/>
                    <a:pt x="358" y="1069"/>
                    <a:pt x="320" y="1115"/>
                  </a:cubicBezTo>
                  <a:cubicBezTo>
                    <a:pt x="305" y="1138"/>
                    <a:pt x="282" y="1176"/>
                    <a:pt x="251" y="1199"/>
                  </a:cubicBezTo>
                  <a:cubicBezTo>
                    <a:pt x="244" y="1207"/>
                    <a:pt x="175" y="1291"/>
                    <a:pt x="190" y="1214"/>
                  </a:cubicBezTo>
                  <a:cubicBezTo>
                    <a:pt x="198" y="1184"/>
                    <a:pt x="221" y="1138"/>
                    <a:pt x="182" y="1115"/>
                  </a:cubicBezTo>
                  <a:cubicBezTo>
                    <a:pt x="182" y="1077"/>
                    <a:pt x="228" y="1077"/>
                    <a:pt x="228" y="1046"/>
                  </a:cubicBezTo>
                  <a:cubicBezTo>
                    <a:pt x="236" y="1016"/>
                    <a:pt x="259" y="993"/>
                    <a:pt x="282" y="977"/>
                  </a:cubicBezTo>
                  <a:cubicBezTo>
                    <a:pt x="297" y="962"/>
                    <a:pt x="274" y="955"/>
                    <a:pt x="274" y="939"/>
                  </a:cubicBezTo>
                  <a:cubicBezTo>
                    <a:pt x="266" y="924"/>
                    <a:pt x="297" y="878"/>
                    <a:pt x="305" y="870"/>
                  </a:cubicBezTo>
                  <a:cubicBezTo>
                    <a:pt x="320" y="855"/>
                    <a:pt x="305" y="824"/>
                    <a:pt x="320" y="817"/>
                  </a:cubicBezTo>
                  <a:cubicBezTo>
                    <a:pt x="327" y="809"/>
                    <a:pt x="350" y="802"/>
                    <a:pt x="343" y="779"/>
                  </a:cubicBezTo>
                  <a:cubicBezTo>
                    <a:pt x="335" y="741"/>
                    <a:pt x="404" y="725"/>
                    <a:pt x="434" y="725"/>
                  </a:cubicBezTo>
                  <a:cubicBezTo>
                    <a:pt x="434" y="710"/>
                    <a:pt x="412" y="680"/>
                    <a:pt x="389" y="672"/>
                  </a:cubicBezTo>
                  <a:cubicBezTo>
                    <a:pt x="343" y="657"/>
                    <a:pt x="358" y="657"/>
                    <a:pt x="350" y="618"/>
                  </a:cubicBezTo>
                  <a:cubicBezTo>
                    <a:pt x="327" y="618"/>
                    <a:pt x="289" y="611"/>
                    <a:pt x="266" y="588"/>
                  </a:cubicBezTo>
                  <a:cubicBezTo>
                    <a:pt x="236" y="565"/>
                    <a:pt x="244" y="519"/>
                    <a:pt x="205" y="557"/>
                  </a:cubicBezTo>
                  <a:cubicBezTo>
                    <a:pt x="190" y="580"/>
                    <a:pt x="175" y="557"/>
                    <a:pt x="167" y="534"/>
                  </a:cubicBezTo>
                  <a:cubicBezTo>
                    <a:pt x="144" y="504"/>
                    <a:pt x="129" y="527"/>
                    <a:pt x="137" y="473"/>
                  </a:cubicBezTo>
                  <a:cubicBezTo>
                    <a:pt x="152" y="420"/>
                    <a:pt x="98" y="412"/>
                    <a:pt x="175" y="374"/>
                  </a:cubicBezTo>
                  <a:cubicBezTo>
                    <a:pt x="198" y="336"/>
                    <a:pt x="182" y="351"/>
                    <a:pt x="152" y="320"/>
                  </a:cubicBezTo>
                  <a:cubicBezTo>
                    <a:pt x="152" y="320"/>
                    <a:pt x="152" y="320"/>
                    <a:pt x="152" y="313"/>
                  </a:cubicBezTo>
                  <a:lnTo>
                    <a:pt x="152" y="313"/>
                  </a:lnTo>
                  <a:cubicBezTo>
                    <a:pt x="167" y="305"/>
                    <a:pt x="198" y="290"/>
                    <a:pt x="205" y="282"/>
                  </a:cubicBezTo>
                  <a:cubicBezTo>
                    <a:pt x="259" y="244"/>
                    <a:pt x="228" y="191"/>
                    <a:pt x="305" y="206"/>
                  </a:cubicBezTo>
                  <a:cubicBezTo>
                    <a:pt x="366" y="213"/>
                    <a:pt x="343" y="152"/>
                    <a:pt x="373" y="137"/>
                  </a:cubicBezTo>
                  <a:cubicBezTo>
                    <a:pt x="389" y="130"/>
                    <a:pt x="412" y="122"/>
                    <a:pt x="419" y="107"/>
                  </a:cubicBezTo>
                  <a:cubicBezTo>
                    <a:pt x="465" y="99"/>
                    <a:pt x="496" y="191"/>
                    <a:pt x="549" y="152"/>
                  </a:cubicBezTo>
                  <a:cubicBezTo>
                    <a:pt x="602" y="114"/>
                    <a:pt x="641" y="175"/>
                    <a:pt x="671" y="221"/>
                  </a:cubicBezTo>
                  <a:cubicBezTo>
                    <a:pt x="686" y="259"/>
                    <a:pt x="694" y="290"/>
                    <a:pt x="725" y="252"/>
                  </a:cubicBezTo>
                  <a:cubicBezTo>
                    <a:pt x="763" y="206"/>
                    <a:pt x="824" y="213"/>
                    <a:pt x="809" y="145"/>
                  </a:cubicBezTo>
                  <a:cubicBezTo>
                    <a:pt x="809" y="130"/>
                    <a:pt x="801" y="68"/>
                    <a:pt x="794" y="68"/>
                  </a:cubicBezTo>
                  <a:lnTo>
                    <a:pt x="794" y="68"/>
                  </a:lnTo>
                  <a:cubicBezTo>
                    <a:pt x="824" y="53"/>
                    <a:pt x="847" y="23"/>
                    <a:pt x="877" y="15"/>
                  </a:cubicBezTo>
                  <a:cubicBezTo>
                    <a:pt x="900" y="7"/>
                    <a:pt x="931" y="7"/>
                    <a:pt x="954" y="30"/>
                  </a:cubicBezTo>
                  <a:cubicBezTo>
                    <a:pt x="969" y="46"/>
                    <a:pt x="954" y="76"/>
                    <a:pt x="961" y="91"/>
                  </a:cubicBezTo>
                  <a:cubicBezTo>
                    <a:pt x="984" y="114"/>
                    <a:pt x="1015" y="137"/>
                    <a:pt x="1046" y="130"/>
                  </a:cubicBezTo>
                  <a:cubicBezTo>
                    <a:pt x="1069" y="130"/>
                    <a:pt x="1053" y="76"/>
                    <a:pt x="1076" y="68"/>
                  </a:cubicBezTo>
                  <a:cubicBezTo>
                    <a:pt x="1114" y="53"/>
                    <a:pt x="1152" y="76"/>
                    <a:pt x="1191" y="84"/>
                  </a:cubicBezTo>
                  <a:cubicBezTo>
                    <a:pt x="1191" y="84"/>
                    <a:pt x="1191" y="46"/>
                    <a:pt x="1206" y="38"/>
                  </a:cubicBezTo>
                  <a:cubicBezTo>
                    <a:pt x="1213" y="38"/>
                    <a:pt x="1298" y="0"/>
                    <a:pt x="1298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5" name="Freeform 23"/>
            <p:cNvSpPr>
              <a:spLocks noChangeArrowheads="1"/>
            </p:cNvSpPr>
            <p:nvPr/>
          </p:nvSpPr>
          <p:spPr bwMode="auto">
            <a:xfrm>
              <a:off x="6438481" y="7753350"/>
              <a:ext cx="201600" cy="204788"/>
            </a:xfrm>
            <a:custGeom>
              <a:avLst/>
              <a:gdLst>
                <a:gd name="T0" fmla="*/ 389 w 558"/>
                <a:gd name="T1" fmla="*/ 8 h 567"/>
                <a:gd name="T2" fmla="*/ 389 w 558"/>
                <a:gd name="T3" fmla="*/ 8 h 567"/>
                <a:gd name="T4" fmla="*/ 450 w 558"/>
                <a:gd name="T5" fmla="*/ 61 h 567"/>
                <a:gd name="T6" fmla="*/ 458 w 558"/>
                <a:gd name="T7" fmla="*/ 115 h 567"/>
                <a:gd name="T8" fmla="*/ 527 w 558"/>
                <a:gd name="T9" fmla="*/ 191 h 567"/>
                <a:gd name="T10" fmla="*/ 557 w 558"/>
                <a:gd name="T11" fmla="*/ 253 h 567"/>
                <a:gd name="T12" fmla="*/ 557 w 558"/>
                <a:gd name="T13" fmla="*/ 253 h 567"/>
                <a:gd name="T14" fmla="*/ 443 w 558"/>
                <a:gd name="T15" fmla="*/ 237 h 567"/>
                <a:gd name="T16" fmla="*/ 450 w 558"/>
                <a:gd name="T17" fmla="*/ 283 h 567"/>
                <a:gd name="T18" fmla="*/ 412 w 558"/>
                <a:gd name="T19" fmla="*/ 413 h 567"/>
                <a:gd name="T20" fmla="*/ 404 w 558"/>
                <a:gd name="T21" fmla="*/ 512 h 567"/>
                <a:gd name="T22" fmla="*/ 374 w 558"/>
                <a:gd name="T23" fmla="*/ 566 h 567"/>
                <a:gd name="T24" fmla="*/ 275 w 558"/>
                <a:gd name="T25" fmla="*/ 512 h 567"/>
                <a:gd name="T26" fmla="*/ 191 w 558"/>
                <a:gd name="T27" fmla="*/ 420 h 567"/>
                <a:gd name="T28" fmla="*/ 91 w 558"/>
                <a:gd name="T29" fmla="*/ 344 h 567"/>
                <a:gd name="T30" fmla="*/ 106 w 558"/>
                <a:gd name="T31" fmla="*/ 298 h 567"/>
                <a:gd name="T32" fmla="*/ 15 w 558"/>
                <a:gd name="T33" fmla="*/ 245 h 567"/>
                <a:gd name="T34" fmla="*/ 15 w 558"/>
                <a:gd name="T35" fmla="*/ 191 h 567"/>
                <a:gd name="T36" fmla="*/ 129 w 558"/>
                <a:gd name="T37" fmla="*/ 138 h 567"/>
                <a:gd name="T38" fmla="*/ 129 w 558"/>
                <a:gd name="T39" fmla="*/ 77 h 567"/>
                <a:gd name="T40" fmla="*/ 229 w 558"/>
                <a:gd name="T41" fmla="*/ 107 h 567"/>
                <a:gd name="T42" fmla="*/ 275 w 558"/>
                <a:gd name="T43" fmla="*/ 69 h 567"/>
                <a:gd name="T44" fmla="*/ 297 w 558"/>
                <a:gd name="T45" fmla="*/ 123 h 567"/>
                <a:gd name="T46" fmla="*/ 328 w 558"/>
                <a:gd name="T47" fmla="*/ 115 h 567"/>
                <a:gd name="T48" fmla="*/ 313 w 558"/>
                <a:gd name="T49" fmla="*/ 23 h 567"/>
                <a:gd name="T50" fmla="*/ 389 w 558"/>
                <a:gd name="T51" fmla="*/ 8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8" h="567">
                  <a:moveTo>
                    <a:pt x="389" y="8"/>
                  </a:moveTo>
                  <a:lnTo>
                    <a:pt x="389" y="8"/>
                  </a:lnTo>
                  <a:cubicBezTo>
                    <a:pt x="412" y="23"/>
                    <a:pt x="435" y="39"/>
                    <a:pt x="450" y="61"/>
                  </a:cubicBezTo>
                  <a:cubicBezTo>
                    <a:pt x="466" y="77"/>
                    <a:pt x="450" y="100"/>
                    <a:pt x="458" y="115"/>
                  </a:cubicBezTo>
                  <a:cubicBezTo>
                    <a:pt x="473" y="145"/>
                    <a:pt x="511" y="161"/>
                    <a:pt x="527" y="191"/>
                  </a:cubicBezTo>
                  <a:cubicBezTo>
                    <a:pt x="542" y="207"/>
                    <a:pt x="550" y="230"/>
                    <a:pt x="557" y="253"/>
                  </a:cubicBezTo>
                  <a:lnTo>
                    <a:pt x="557" y="253"/>
                  </a:lnTo>
                  <a:cubicBezTo>
                    <a:pt x="519" y="245"/>
                    <a:pt x="481" y="230"/>
                    <a:pt x="443" y="237"/>
                  </a:cubicBezTo>
                  <a:cubicBezTo>
                    <a:pt x="427" y="237"/>
                    <a:pt x="450" y="268"/>
                    <a:pt x="450" y="283"/>
                  </a:cubicBezTo>
                  <a:cubicBezTo>
                    <a:pt x="443" y="329"/>
                    <a:pt x="420" y="367"/>
                    <a:pt x="412" y="413"/>
                  </a:cubicBezTo>
                  <a:cubicBezTo>
                    <a:pt x="404" y="443"/>
                    <a:pt x="412" y="482"/>
                    <a:pt x="404" y="512"/>
                  </a:cubicBezTo>
                  <a:cubicBezTo>
                    <a:pt x="397" y="528"/>
                    <a:pt x="397" y="566"/>
                    <a:pt x="374" y="566"/>
                  </a:cubicBezTo>
                  <a:cubicBezTo>
                    <a:pt x="336" y="566"/>
                    <a:pt x="305" y="535"/>
                    <a:pt x="275" y="512"/>
                  </a:cubicBezTo>
                  <a:cubicBezTo>
                    <a:pt x="244" y="489"/>
                    <a:pt x="221" y="451"/>
                    <a:pt x="191" y="420"/>
                  </a:cubicBezTo>
                  <a:cubicBezTo>
                    <a:pt x="160" y="390"/>
                    <a:pt x="114" y="375"/>
                    <a:pt x="91" y="344"/>
                  </a:cubicBezTo>
                  <a:cubicBezTo>
                    <a:pt x="83" y="329"/>
                    <a:pt x="114" y="314"/>
                    <a:pt x="106" y="298"/>
                  </a:cubicBezTo>
                  <a:cubicBezTo>
                    <a:pt x="83" y="275"/>
                    <a:pt x="38" y="275"/>
                    <a:pt x="15" y="245"/>
                  </a:cubicBezTo>
                  <a:cubicBezTo>
                    <a:pt x="7" y="230"/>
                    <a:pt x="0" y="207"/>
                    <a:pt x="15" y="191"/>
                  </a:cubicBezTo>
                  <a:cubicBezTo>
                    <a:pt x="45" y="161"/>
                    <a:pt x="99" y="168"/>
                    <a:pt x="129" y="138"/>
                  </a:cubicBezTo>
                  <a:cubicBezTo>
                    <a:pt x="145" y="123"/>
                    <a:pt x="114" y="84"/>
                    <a:pt x="129" y="77"/>
                  </a:cubicBezTo>
                  <a:cubicBezTo>
                    <a:pt x="160" y="69"/>
                    <a:pt x="191" y="107"/>
                    <a:pt x="229" y="107"/>
                  </a:cubicBezTo>
                  <a:cubicBezTo>
                    <a:pt x="244" y="107"/>
                    <a:pt x="259" y="61"/>
                    <a:pt x="275" y="69"/>
                  </a:cubicBezTo>
                  <a:cubicBezTo>
                    <a:pt x="297" y="69"/>
                    <a:pt x="282" y="107"/>
                    <a:pt x="297" y="123"/>
                  </a:cubicBezTo>
                  <a:cubicBezTo>
                    <a:pt x="305" y="130"/>
                    <a:pt x="320" y="123"/>
                    <a:pt x="328" y="115"/>
                  </a:cubicBezTo>
                  <a:cubicBezTo>
                    <a:pt x="328" y="84"/>
                    <a:pt x="290" y="46"/>
                    <a:pt x="313" y="23"/>
                  </a:cubicBezTo>
                  <a:cubicBezTo>
                    <a:pt x="320" y="0"/>
                    <a:pt x="366" y="16"/>
                    <a:pt x="389" y="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6" name="Freeform 24"/>
            <p:cNvSpPr>
              <a:spLocks noChangeArrowheads="1"/>
            </p:cNvSpPr>
            <p:nvPr/>
          </p:nvSpPr>
          <p:spPr bwMode="auto">
            <a:xfrm>
              <a:off x="6636906" y="7942263"/>
              <a:ext cx="107943" cy="187325"/>
            </a:xfrm>
            <a:custGeom>
              <a:avLst/>
              <a:gdLst>
                <a:gd name="T0" fmla="*/ 114 w 298"/>
                <a:gd name="T1" fmla="*/ 0 h 520"/>
                <a:gd name="T2" fmla="*/ 114 w 298"/>
                <a:gd name="T3" fmla="*/ 0 h 520"/>
                <a:gd name="T4" fmla="*/ 190 w 298"/>
                <a:gd name="T5" fmla="*/ 38 h 520"/>
                <a:gd name="T6" fmla="*/ 190 w 298"/>
                <a:gd name="T7" fmla="*/ 38 h 520"/>
                <a:gd name="T8" fmla="*/ 198 w 298"/>
                <a:gd name="T9" fmla="*/ 106 h 520"/>
                <a:gd name="T10" fmla="*/ 229 w 298"/>
                <a:gd name="T11" fmla="*/ 152 h 520"/>
                <a:gd name="T12" fmla="*/ 297 w 298"/>
                <a:gd name="T13" fmla="*/ 183 h 520"/>
                <a:gd name="T14" fmla="*/ 297 w 298"/>
                <a:gd name="T15" fmla="*/ 183 h 520"/>
                <a:gd name="T16" fmla="*/ 206 w 298"/>
                <a:gd name="T17" fmla="*/ 297 h 520"/>
                <a:gd name="T18" fmla="*/ 259 w 298"/>
                <a:gd name="T19" fmla="*/ 504 h 520"/>
                <a:gd name="T20" fmla="*/ 259 w 298"/>
                <a:gd name="T21" fmla="*/ 504 h 520"/>
                <a:gd name="T22" fmla="*/ 221 w 298"/>
                <a:gd name="T23" fmla="*/ 511 h 520"/>
                <a:gd name="T24" fmla="*/ 61 w 298"/>
                <a:gd name="T25" fmla="*/ 450 h 520"/>
                <a:gd name="T26" fmla="*/ 61 w 298"/>
                <a:gd name="T27" fmla="*/ 450 h 520"/>
                <a:gd name="T28" fmla="*/ 30 w 298"/>
                <a:gd name="T29" fmla="*/ 336 h 520"/>
                <a:gd name="T30" fmla="*/ 106 w 298"/>
                <a:gd name="T31" fmla="*/ 213 h 520"/>
                <a:gd name="T32" fmla="*/ 83 w 298"/>
                <a:gd name="T33" fmla="*/ 129 h 520"/>
                <a:gd name="T34" fmla="*/ 22 w 298"/>
                <a:gd name="T35" fmla="*/ 83 h 520"/>
                <a:gd name="T36" fmla="*/ 15 w 298"/>
                <a:gd name="T37" fmla="*/ 30 h 520"/>
                <a:gd name="T38" fmla="*/ 114 w 298"/>
                <a:gd name="T3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8" h="520">
                  <a:moveTo>
                    <a:pt x="114" y="0"/>
                  </a:moveTo>
                  <a:lnTo>
                    <a:pt x="114" y="0"/>
                  </a:lnTo>
                  <a:cubicBezTo>
                    <a:pt x="190" y="38"/>
                    <a:pt x="190" y="38"/>
                    <a:pt x="190" y="38"/>
                  </a:cubicBezTo>
                  <a:lnTo>
                    <a:pt x="190" y="38"/>
                  </a:lnTo>
                  <a:cubicBezTo>
                    <a:pt x="198" y="61"/>
                    <a:pt x="190" y="83"/>
                    <a:pt x="198" y="106"/>
                  </a:cubicBezTo>
                  <a:cubicBezTo>
                    <a:pt x="206" y="122"/>
                    <a:pt x="213" y="137"/>
                    <a:pt x="229" y="152"/>
                  </a:cubicBezTo>
                  <a:cubicBezTo>
                    <a:pt x="244" y="167"/>
                    <a:pt x="275" y="167"/>
                    <a:pt x="297" y="183"/>
                  </a:cubicBezTo>
                  <a:lnTo>
                    <a:pt x="297" y="183"/>
                  </a:lnTo>
                  <a:cubicBezTo>
                    <a:pt x="267" y="221"/>
                    <a:pt x="206" y="252"/>
                    <a:pt x="206" y="297"/>
                  </a:cubicBezTo>
                  <a:cubicBezTo>
                    <a:pt x="198" y="366"/>
                    <a:pt x="236" y="435"/>
                    <a:pt x="259" y="504"/>
                  </a:cubicBezTo>
                  <a:lnTo>
                    <a:pt x="259" y="504"/>
                  </a:lnTo>
                  <a:cubicBezTo>
                    <a:pt x="244" y="504"/>
                    <a:pt x="236" y="519"/>
                    <a:pt x="221" y="511"/>
                  </a:cubicBezTo>
                  <a:cubicBezTo>
                    <a:pt x="168" y="496"/>
                    <a:pt x="114" y="473"/>
                    <a:pt x="61" y="450"/>
                  </a:cubicBezTo>
                  <a:lnTo>
                    <a:pt x="61" y="450"/>
                  </a:lnTo>
                  <a:cubicBezTo>
                    <a:pt x="53" y="412"/>
                    <a:pt x="22" y="374"/>
                    <a:pt x="30" y="336"/>
                  </a:cubicBezTo>
                  <a:cubicBezTo>
                    <a:pt x="38" y="290"/>
                    <a:pt x="91" y="259"/>
                    <a:pt x="106" y="213"/>
                  </a:cubicBezTo>
                  <a:cubicBezTo>
                    <a:pt x="114" y="183"/>
                    <a:pt x="99" y="152"/>
                    <a:pt x="83" y="129"/>
                  </a:cubicBezTo>
                  <a:cubicBezTo>
                    <a:pt x="68" y="106"/>
                    <a:pt x="38" y="106"/>
                    <a:pt x="22" y="83"/>
                  </a:cubicBezTo>
                  <a:cubicBezTo>
                    <a:pt x="15" y="68"/>
                    <a:pt x="0" y="45"/>
                    <a:pt x="15" y="30"/>
                  </a:cubicBezTo>
                  <a:cubicBezTo>
                    <a:pt x="38" y="7"/>
                    <a:pt x="83" y="7"/>
                    <a:pt x="114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7" name="Freeform 25"/>
            <p:cNvSpPr>
              <a:spLocks noChangeArrowheads="1"/>
            </p:cNvSpPr>
            <p:nvPr/>
          </p:nvSpPr>
          <p:spPr bwMode="auto">
            <a:xfrm>
              <a:off x="6705163" y="7923213"/>
              <a:ext cx="90482" cy="88900"/>
            </a:xfrm>
            <a:custGeom>
              <a:avLst/>
              <a:gdLst>
                <a:gd name="T0" fmla="*/ 0 w 253"/>
                <a:gd name="T1" fmla="*/ 92 h 245"/>
                <a:gd name="T2" fmla="*/ 0 w 253"/>
                <a:gd name="T3" fmla="*/ 92 h 245"/>
                <a:gd name="T4" fmla="*/ 8 w 253"/>
                <a:gd name="T5" fmla="*/ 160 h 245"/>
                <a:gd name="T6" fmla="*/ 39 w 253"/>
                <a:gd name="T7" fmla="*/ 206 h 245"/>
                <a:gd name="T8" fmla="*/ 107 w 253"/>
                <a:gd name="T9" fmla="*/ 237 h 245"/>
                <a:gd name="T10" fmla="*/ 107 w 253"/>
                <a:gd name="T11" fmla="*/ 237 h 245"/>
                <a:gd name="T12" fmla="*/ 191 w 253"/>
                <a:gd name="T13" fmla="*/ 244 h 245"/>
                <a:gd name="T14" fmla="*/ 191 w 253"/>
                <a:gd name="T15" fmla="*/ 244 h 245"/>
                <a:gd name="T16" fmla="*/ 237 w 253"/>
                <a:gd name="T17" fmla="*/ 221 h 245"/>
                <a:gd name="T18" fmla="*/ 237 w 253"/>
                <a:gd name="T19" fmla="*/ 221 h 245"/>
                <a:gd name="T20" fmla="*/ 191 w 253"/>
                <a:gd name="T21" fmla="*/ 137 h 245"/>
                <a:gd name="T22" fmla="*/ 252 w 253"/>
                <a:gd name="T23" fmla="*/ 76 h 245"/>
                <a:gd name="T24" fmla="*/ 252 w 253"/>
                <a:gd name="T25" fmla="*/ 76 h 245"/>
                <a:gd name="T26" fmla="*/ 107 w 253"/>
                <a:gd name="T27" fmla="*/ 0 h 245"/>
                <a:gd name="T28" fmla="*/ 0 w 253"/>
                <a:gd name="T29" fmla="*/ 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245">
                  <a:moveTo>
                    <a:pt x="0" y="92"/>
                  </a:moveTo>
                  <a:lnTo>
                    <a:pt x="0" y="92"/>
                  </a:lnTo>
                  <a:cubicBezTo>
                    <a:pt x="8" y="115"/>
                    <a:pt x="0" y="137"/>
                    <a:pt x="8" y="160"/>
                  </a:cubicBezTo>
                  <a:cubicBezTo>
                    <a:pt x="16" y="176"/>
                    <a:pt x="23" y="191"/>
                    <a:pt x="39" y="206"/>
                  </a:cubicBezTo>
                  <a:cubicBezTo>
                    <a:pt x="54" y="221"/>
                    <a:pt x="85" y="221"/>
                    <a:pt x="107" y="237"/>
                  </a:cubicBezTo>
                  <a:lnTo>
                    <a:pt x="107" y="237"/>
                  </a:lnTo>
                  <a:cubicBezTo>
                    <a:pt x="191" y="244"/>
                    <a:pt x="191" y="244"/>
                    <a:pt x="191" y="244"/>
                  </a:cubicBezTo>
                  <a:lnTo>
                    <a:pt x="191" y="244"/>
                  </a:lnTo>
                  <a:cubicBezTo>
                    <a:pt x="237" y="221"/>
                    <a:pt x="237" y="221"/>
                    <a:pt x="237" y="221"/>
                  </a:cubicBezTo>
                  <a:lnTo>
                    <a:pt x="237" y="221"/>
                  </a:lnTo>
                  <a:cubicBezTo>
                    <a:pt x="222" y="191"/>
                    <a:pt x="191" y="168"/>
                    <a:pt x="191" y="137"/>
                  </a:cubicBezTo>
                  <a:cubicBezTo>
                    <a:pt x="199" y="107"/>
                    <a:pt x="230" y="92"/>
                    <a:pt x="252" y="76"/>
                  </a:cubicBezTo>
                  <a:lnTo>
                    <a:pt x="252" y="76"/>
                  </a:lnTo>
                  <a:cubicBezTo>
                    <a:pt x="199" y="54"/>
                    <a:pt x="161" y="0"/>
                    <a:pt x="107" y="0"/>
                  </a:cubicBezTo>
                  <a:cubicBezTo>
                    <a:pt x="62" y="8"/>
                    <a:pt x="39" y="61"/>
                    <a:pt x="0" y="9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8" name="Freeform 26"/>
            <p:cNvSpPr>
              <a:spLocks noChangeArrowheads="1"/>
            </p:cNvSpPr>
            <p:nvPr/>
          </p:nvSpPr>
          <p:spPr bwMode="auto">
            <a:xfrm>
              <a:off x="6708338" y="8008939"/>
              <a:ext cx="107943" cy="115887"/>
            </a:xfrm>
            <a:custGeom>
              <a:avLst/>
              <a:gdLst>
                <a:gd name="T0" fmla="*/ 99 w 299"/>
                <a:gd name="T1" fmla="*/ 0 h 322"/>
                <a:gd name="T2" fmla="*/ 99 w 299"/>
                <a:gd name="T3" fmla="*/ 0 h 322"/>
                <a:gd name="T4" fmla="*/ 183 w 299"/>
                <a:gd name="T5" fmla="*/ 7 h 322"/>
                <a:gd name="T6" fmla="*/ 183 w 299"/>
                <a:gd name="T7" fmla="*/ 7 h 322"/>
                <a:gd name="T8" fmla="*/ 199 w 299"/>
                <a:gd name="T9" fmla="*/ 114 h 322"/>
                <a:gd name="T10" fmla="*/ 176 w 299"/>
                <a:gd name="T11" fmla="*/ 214 h 322"/>
                <a:gd name="T12" fmla="*/ 214 w 299"/>
                <a:gd name="T13" fmla="*/ 229 h 322"/>
                <a:gd name="T14" fmla="*/ 252 w 299"/>
                <a:gd name="T15" fmla="*/ 175 h 322"/>
                <a:gd name="T16" fmla="*/ 298 w 299"/>
                <a:gd name="T17" fmla="*/ 221 h 322"/>
                <a:gd name="T18" fmla="*/ 298 w 299"/>
                <a:gd name="T19" fmla="*/ 221 h 322"/>
                <a:gd name="T20" fmla="*/ 283 w 299"/>
                <a:gd name="T21" fmla="*/ 298 h 322"/>
                <a:gd name="T22" fmla="*/ 283 w 299"/>
                <a:gd name="T23" fmla="*/ 298 h 322"/>
                <a:gd name="T24" fmla="*/ 229 w 299"/>
                <a:gd name="T25" fmla="*/ 282 h 322"/>
                <a:gd name="T26" fmla="*/ 191 w 299"/>
                <a:gd name="T27" fmla="*/ 305 h 322"/>
                <a:gd name="T28" fmla="*/ 145 w 299"/>
                <a:gd name="T29" fmla="*/ 282 h 322"/>
                <a:gd name="T30" fmla="*/ 107 w 299"/>
                <a:gd name="T31" fmla="*/ 321 h 322"/>
                <a:gd name="T32" fmla="*/ 61 w 299"/>
                <a:gd name="T33" fmla="*/ 321 h 322"/>
                <a:gd name="T34" fmla="*/ 61 w 299"/>
                <a:gd name="T35" fmla="*/ 321 h 322"/>
                <a:gd name="T36" fmla="*/ 8 w 299"/>
                <a:gd name="T37" fmla="*/ 114 h 322"/>
                <a:gd name="T38" fmla="*/ 99 w 299"/>
                <a:gd name="T3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9" h="322">
                  <a:moveTo>
                    <a:pt x="99" y="0"/>
                  </a:moveTo>
                  <a:lnTo>
                    <a:pt x="99" y="0"/>
                  </a:lnTo>
                  <a:cubicBezTo>
                    <a:pt x="183" y="7"/>
                    <a:pt x="183" y="7"/>
                    <a:pt x="183" y="7"/>
                  </a:cubicBezTo>
                  <a:lnTo>
                    <a:pt x="183" y="7"/>
                  </a:lnTo>
                  <a:cubicBezTo>
                    <a:pt x="191" y="46"/>
                    <a:pt x="206" y="76"/>
                    <a:pt x="199" y="114"/>
                  </a:cubicBezTo>
                  <a:cubicBezTo>
                    <a:pt x="199" y="153"/>
                    <a:pt x="168" y="183"/>
                    <a:pt x="176" y="214"/>
                  </a:cubicBezTo>
                  <a:cubicBezTo>
                    <a:pt x="176" y="229"/>
                    <a:pt x="199" y="236"/>
                    <a:pt x="214" y="229"/>
                  </a:cubicBezTo>
                  <a:cubicBezTo>
                    <a:pt x="237" y="221"/>
                    <a:pt x="237" y="183"/>
                    <a:pt x="252" y="175"/>
                  </a:cubicBezTo>
                  <a:cubicBezTo>
                    <a:pt x="275" y="175"/>
                    <a:pt x="283" y="206"/>
                    <a:pt x="298" y="221"/>
                  </a:cubicBezTo>
                  <a:lnTo>
                    <a:pt x="298" y="221"/>
                  </a:lnTo>
                  <a:cubicBezTo>
                    <a:pt x="283" y="298"/>
                    <a:pt x="283" y="298"/>
                    <a:pt x="283" y="298"/>
                  </a:cubicBezTo>
                  <a:lnTo>
                    <a:pt x="283" y="298"/>
                  </a:lnTo>
                  <a:cubicBezTo>
                    <a:pt x="267" y="298"/>
                    <a:pt x="252" y="282"/>
                    <a:pt x="229" y="282"/>
                  </a:cubicBezTo>
                  <a:cubicBezTo>
                    <a:pt x="214" y="282"/>
                    <a:pt x="206" y="305"/>
                    <a:pt x="191" y="305"/>
                  </a:cubicBezTo>
                  <a:cubicBezTo>
                    <a:pt x="176" y="305"/>
                    <a:pt x="160" y="275"/>
                    <a:pt x="145" y="282"/>
                  </a:cubicBezTo>
                  <a:cubicBezTo>
                    <a:pt x="130" y="282"/>
                    <a:pt x="122" y="313"/>
                    <a:pt x="107" y="321"/>
                  </a:cubicBezTo>
                  <a:cubicBezTo>
                    <a:pt x="92" y="321"/>
                    <a:pt x="77" y="321"/>
                    <a:pt x="61" y="321"/>
                  </a:cubicBezTo>
                  <a:lnTo>
                    <a:pt x="61" y="321"/>
                  </a:lnTo>
                  <a:cubicBezTo>
                    <a:pt x="38" y="252"/>
                    <a:pt x="0" y="183"/>
                    <a:pt x="8" y="114"/>
                  </a:cubicBezTo>
                  <a:cubicBezTo>
                    <a:pt x="8" y="69"/>
                    <a:pt x="69" y="38"/>
                    <a:pt x="99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9" name="Freeform 27"/>
            <p:cNvSpPr>
              <a:spLocks noChangeArrowheads="1"/>
            </p:cNvSpPr>
            <p:nvPr/>
          </p:nvSpPr>
          <p:spPr bwMode="auto">
            <a:xfrm>
              <a:off x="6768659" y="7991475"/>
              <a:ext cx="96832" cy="101600"/>
            </a:xfrm>
            <a:custGeom>
              <a:avLst/>
              <a:gdLst>
                <a:gd name="T0" fmla="*/ 61 w 268"/>
                <a:gd name="T1" fmla="*/ 30 h 283"/>
                <a:gd name="T2" fmla="*/ 61 w 268"/>
                <a:gd name="T3" fmla="*/ 30 h 283"/>
                <a:gd name="T4" fmla="*/ 15 w 268"/>
                <a:gd name="T5" fmla="*/ 53 h 283"/>
                <a:gd name="T6" fmla="*/ 15 w 268"/>
                <a:gd name="T7" fmla="*/ 53 h 283"/>
                <a:gd name="T8" fmla="*/ 31 w 268"/>
                <a:gd name="T9" fmla="*/ 160 h 283"/>
                <a:gd name="T10" fmla="*/ 8 w 268"/>
                <a:gd name="T11" fmla="*/ 260 h 283"/>
                <a:gd name="T12" fmla="*/ 46 w 268"/>
                <a:gd name="T13" fmla="*/ 275 h 283"/>
                <a:gd name="T14" fmla="*/ 84 w 268"/>
                <a:gd name="T15" fmla="*/ 221 h 283"/>
                <a:gd name="T16" fmla="*/ 130 w 268"/>
                <a:gd name="T17" fmla="*/ 267 h 283"/>
                <a:gd name="T18" fmla="*/ 130 w 268"/>
                <a:gd name="T19" fmla="*/ 267 h 283"/>
                <a:gd name="T20" fmla="*/ 206 w 268"/>
                <a:gd name="T21" fmla="*/ 221 h 283"/>
                <a:gd name="T22" fmla="*/ 222 w 268"/>
                <a:gd name="T23" fmla="*/ 183 h 283"/>
                <a:gd name="T24" fmla="*/ 191 w 268"/>
                <a:gd name="T25" fmla="*/ 145 h 283"/>
                <a:gd name="T26" fmla="*/ 267 w 268"/>
                <a:gd name="T27" fmla="*/ 38 h 283"/>
                <a:gd name="T28" fmla="*/ 267 w 268"/>
                <a:gd name="T29" fmla="*/ 38 h 283"/>
                <a:gd name="T30" fmla="*/ 138 w 268"/>
                <a:gd name="T31" fmla="*/ 0 h 283"/>
                <a:gd name="T32" fmla="*/ 61 w 268"/>
                <a:gd name="T33" fmla="*/ 3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283">
                  <a:moveTo>
                    <a:pt x="61" y="30"/>
                  </a:moveTo>
                  <a:lnTo>
                    <a:pt x="61" y="30"/>
                  </a:lnTo>
                  <a:cubicBezTo>
                    <a:pt x="15" y="53"/>
                    <a:pt x="15" y="53"/>
                    <a:pt x="15" y="53"/>
                  </a:cubicBezTo>
                  <a:lnTo>
                    <a:pt x="15" y="53"/>
                  </a:lnTo>
                  <a:cubicBezTo>
                    <a:pt x="23" y="92"/>
                    <a:pt x="38" y="122"/>
                    <a:pt x="31" y="160"/>
                  </a:cubicBezTo>
                  <a:cubicBezTo>
                    <a:pt x="31" y="199"/>
                    <a:pt x="0" y="229"/>
                    <a:pt x="8" y="260"/>
                  </a:cubicBezTo>
                  <a:cubicBezTo>
                    <a:pt x="8" y="275"/>
                    <a:pt x="31" y="282"/>
                    <a:pt x="46" y="275"/>
                  </a:cubicBezTo>
                  <a:cubicBezTo>
                    <a:pt x="69" y="267"/>
                    <a:pt x="69" y="229"/>
                    <a:pt x="84" y="221"/>
                  </a:cubicBezTo>
                  <a:cubicBezTo>
                    <a:pt x="107" y="221"/>
                    <a:pt x="115" y="252"/>
                    <a:pt x="130" y="267"/>
                  </a:cubicBezTo>
                  <a:lnTo>
                    <a:pt x="130" y="267"/>
                  </a:lnTo>
                  <a:cubicBezTo>
                    <a:pt x="153" y="252"/>
                    <a:pt x="184" y="237"/>
                    <a:pt x="206" y="221"/>
                  </a:cubicBezTo>
                  <a:cubicBezTo>
                    <a:pt x="214" y="214"/>
                    <a:pt x="229" y="199"/>
                    <a:pt x="222" y="183"/>
                  </a:cubicBezTo>
                  <a:cubicBezTo>
                    <a:pt x="222" y="168"/>
                    <a:pt x="191" y="160"/>
                    <a:pt x="191" y="145"/>
                  </a:cubicBezTo>
                  <a:cubicBezTo>
                    <a:pt x="206" y="107"/>
                    <a:pt x="237" y="76"/>
                    <a:pt x="267" y="38"/>
                  </a:cubicBezTo>
                  <a:lnTo>
                    <a:pt x="267" y="38"/>
                  </a:lnTo>
                  <a:cubicBezTo>
                    <a:pt x="222" y="30"/>
                    <a:pt x="176" y="7"/>
                    <a:pt x="138" y="0"/>
                  </a:cubicBezTo>
                  <a:cubicBezTo>
                    <a:pt x="107" y="0"/>
                    <a:pt x="84" y="23"/>
                    <a:pt x="61" y="3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0" name="Freeform 28"/>
            <p:cNvSpPr>
              <a:spLocks noChangeArrowheads="1"/>
            </p:cNvSpPr>
            <p:nvPr/>
          </p:nvSpPr>
          <p:spPr bwMode="auto">
            <a:xfrm>
              <a:off x="6775009" y="7900989"/>
              <a:ext cx="111118" cy="104775"/>
            </a:xfrm>
            <a:custGeom>
              <a:avLst/>
              <a:gdLst>
                <a:gd name="T0" fmla="*/ 61 w 307"/>
                <a:gd name="T1" fmla="*/ 137 h 291"/>
                <a:gd name="T2" fmla="*/ 61 w 307"/>
                <a:gd name="T3" fmla="*/ 137 h 291"/>
                <a:gd name="T4" fmla="*/ 0 w 307"/>
                <a:gd name="T5" fmla="*/ 198 h 291"/>
                <a:gd name="T6" fmla="*/ 46 w 307"/>
                <a:gd name="T7" fmla="*/ 282 h 291"/>
                <a:gd name="T8" fmla="*/ 46 w 307"/>
                <a:gd name="T9" fmla="*/ 282 h 291"/>
                <a:gd name="T10" fmla="*/ 123 w 307"/>
                <a:gd name="T11" fmla="*/ 252 h 291"/>
                <a:gd name="T12" fmla="*/ 252 w 307"/>
                <a:gd name="T13" fmla="*/ 290 h 291"/>
                <a:gd name="T14" fmla="*/ 252 w 307"/>
                <a:gd name="T15" fmla="*/ 290 h 291"/>
                <a:gd name="T16" fmla="*/ 291 w 307"/>
                <a:gd name="T17" fmla="*/ 244 h 291"/>
                <a:gd name="T18" fmla="*/ 306 w 307"/>
                <a:gd name="T19" fmla="*/ 176 h 291"/>
                <a:gd name="T20" fmla="*/ 306 w 307"/>
                <a:gd name="T21" fmla="*/ 176 h 291"/>
                <a:gd name="T22" fmla="*/ 283 w 307"/>
                <a:gd name="T23" fmla="*/ 122 h 291"/>
                <a:gd name="T24" fmla="*/ 260 w 307"/>
                <a:gd name="T25" fmla="*/ 92 h 291"/>
                <a:gd name="T26" fmla="*/ 237 w 307"/>
                <a:gd name="T27" fmla="*/ 15 h 291"/>
                <a:gd name="T28" fmla="*/ 176 w 307"/>
                <a:gd name="T29" fmla="*/ 23 h 291"/>
                <a:gd name="T30" fmla="*/ 161 w 307"/>
                <a:gd name="T31" fmla="*/ 61 h 291"/>
                <a:gd name="T32" fmla="*/ 107 w 307"/>
                <a:gd name="T33" fmla="*/ 76 h 291"/>
                <a:gd name="T34" fmla="*/ 61 w 307"/>
                <a:gd name="T35" fmla="*/ 13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91">
                  <a:moveTo>
                    <a:pt x="61" y="137"/>
                  </a:moveTo>
                  <a:lnTo>
                    <a:pt x="61" y="137"/>
                  </a:lnTo>
                  <a:cubicBezTo>
                    <a:pt x="39" y="153"/>
                    <a:pt x="8" y="168"/>
                    <a:pt x="0" y="198"/>
                  </a:cubicBezTo>
                  <a:cubicBezTo>
                    <a:pt x="0" y="229"/>
                    <a:pt x="31" y="252"/>
                    <a:pt x="46" y="282"/>
                  </a:cubicBezTo>
                  <a:lnTo>
                    <a:pt x="46" y="282"/>
                  </a:lnTo>
                  <a:cubicBezTo>
                    <a:pt x="69" y="275"/>
                    <a:pt x="92" y="252"/>
                    <a:pt x="123" y="252"/>
                  </a:cubicBezTo>
                  <a:cubicBezTo>
                    <a:pt x="161" y="259"/>
                    <a:pt x="207" y="282"/>
                    <a:pt x="252" y="290"/>
                  </a:cubicBezTo>
                  <a:lnTo>
                    <a:pt x="252" y="290"/>
                  </a:lnTo>
                  <a:cubicBezTo>
                    <a:pt x="260" y="275"/>
                    <a:pt x="283" y="259"/>
                    <a:pt x="291" y="244"/>
                  </a:cubicBezTo>
                  <a:cubicBezTo>
                    <a:pt x="298" y="221"/>
                    <a:pt x="298" y="198"/>
                    <a:pt x="306" y="176"/>
                  </a:cubicBezTo>
                  <a:lnTo>
                    <a:pt x="306" y="176"/>
                  </a:lnTo>
                  <a:cubicBezTo>
                    <a:pt x="298" y="160"/>
                    <a:pt x="291" y="137"/>
                    <a:pt x="283" y="122"/>
                  </a:cubicBezTo>
                  <a:cubicBezTo>
                    <a:pt x="275" y="107"/>
                    <a:pt x="268" y="99"/>
                    <a:pt x="260" y="92"/>
                  </a:cubicBezTo>
                  <a:cubicBezTo>
                    <a:pt x="245" y="61"/>
                    <a:pt x="260" y="30"/>
                    <a:pt x="237" y="15"/>
                  </a:cubicBezTo>
                  <a:cubicBezTo>
                    <a:pt x="222" y="0"/>
                    <a:pt x="191" y="7"/>
                    <a:pt x="176" y="23"/>
                  </a:cubicBezTo>
                  <a:cubicBezTo>
                    <a:pt x="161" y="30"/>
                    <a:pt x="176" y="53"/>
                    <a:pt x="161" y="61"/>
                  </a:cubicBezTo>
                  <a:cubicBezTo>
                    <a:pt x="146" y="76"/>
                    <a:pt x="123" y="61"/>
                    <a:pt x="107" y="76"/>
                  </a:cubicBezTo>
                  <a:cubicBezTo>
                    <a:pt x="92" y="92"/>
                    <a:pt x="77" y="115"/>
                    <a:pt x="61" y="13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1" name="Freeform 29"/>
            <p:cNvSpPr>
              <a:spLocks noChangeArrowheads="1"/>
            </p:cNvSpPr>
            <p:nvPr/>
          </p:nvSpPr>
          <p:spPr bwMode="auto">
            <a:xfrm>
              <a:off x="6455943" y="8104188"/>
              <a:ext cx="503204" cy="449262"/>
            </a:xfrm>
            <a:custGeom>
              <a:avLst/>
              <a:gdLst>
                <a:gd name="T0" fmla="*/ 764 w 1399"/>
                <a:gd name="T1" fmla="*/ 54 h 1246"/>
                <a:gd name="T2" fmla="*/ 848 w 1399"/>
                <a:gd name="T3" fmla="*/ 15 h 1246"/>
                <a:gd name="T4" fmla="*/ 932 w 1399"/>
                <a:gd name="T5" fmla="*/ 15 h 1246"/>
                <a:gd name="T6" fmla="*/ 986 w 1399"/>
                <a:gd name="T7" fmla="*/ 31 h 1246"/>
                <a:gd name="T8" fmla="*/ 978 w 1399"/>
                <a:gd name="T9" fmla="*/ 107 h 1246"/>
                <a:gd name="T10" fmla="*/ 1093 w 1399"/>
                <a:gd name="T11" fmla="*/ 145 h 1246"/>
                <a:gd name="T12" fmla="*/ 1222 w 1399"/>
                <a:gd name="T13" fmla="*/ 92 h 1246"/>
                <a:gd name="T14" fmla="*/ 1253 w 1399"/>
                <a:gd name="T15" fmla="*/ 115 h 1246"/>
                <a:gd name="T16" fmla="*/ 1222 w 1399"/>
                <a:gd name="T17" fmla="*/ 199 h 1246"/>
                <a:gd name="T18" fmla="*/ 1230 w 1399"/>
                <a:gd name="T19" fmla="*/ 321 h 1246"/>
                <a:gd name="T20" fmla="*/ 1116 w 1399"/>
                <a:gd name="T21" fmla="*/ 436 h 1246"/>
                <a:gd name="T22" fmla="*/ 1123 w 1399"/>
                <a:gd name="T23" fmla="*/ 642 h 1246"/>
                <a:gd name="T24" fmla="*/ 1154 w 1399"/>
                <a:gd name="T25" fmla="*/ 756 h 1246"/>
                <a:gd name="T26" fmla="*/ 1207 w 1399"/>
                <a:gd name="T27" fmla="*/ 749 h 1246"/>
                <a:gd name="T28" fmla="*/ 1291 w 1399"/>
                <a:gd name="T29" fmla="*/ 756 h 1246"/>
                <a:gd name="T30" fmla="*/ 1345 w 1399"/>
                <a:gd name="T31" fmla="*/ 817 h 1246"/>
                <a:gd name="T32" fmla="*/ 1398 w 1399"/>
                <a:gd name="T33" fmla="*/ 848 h 1246"/>
                <a:gd name="T34" fmla="*/ 1314 w 1399"/>
                <a:gd name="T35" fmla="*/ 1054 h 1246"/>
                <a:gd name="T36" fmla="*/ 1161 w 1399"/>
                <a:gd name="T37" fmla="*/ 1039 h 1246"/>
                <a:gd name="T38" fmla="*/ 955 w 1399"/>
                <a:gd name="T39" fmla="*/ 1123 h 1246"/>
                <a:gd name="T40" fmla="*/ 841 w 1399"/>
                <a:gd name="T41" fmla="*/ 1039 h 1246"/>
                <a:gd name="T42" fmla="*/ 726 w 1399"/>
                <a:gd name="T43" fmla="*/ 1092 h 1246"/>
                <a:gd name="T44" fmla="*/ 688 w 1399"/>
                <a:gd name="T45" fmla="*/ 1169 h 1246"/>
                <a:gd name="T46" fmla="*/ 543 w 1399"/>
                <a:gd name="T47" fmla="*/ 1230 h 1246"/>
                <a:gd name="T48" fmla="*/ 505 w 1399"/>
                <a:gd name="T49" fmla="*/ 1108 h 1246"/>
                <a:gd name="T50" fmla="*/ 367 w 1399"/>
                <a:gd name="T51" fmla="*/ 772 h 1246"/>
                <a:gd name="T52" fmla="*/ 306 w 1399"/>
                <a:gd name="T53" fmla="*/ 542 h 1246"/>
                <a:gd name="T54" fmla="*/ 260 w 1399"/>
                <a:gd name="T55" fmla="*/ 428 h 1246"/>
                <a:gd name="T56" fmla="*/ 46 w 1399"/>
                <a:gd name="T57" fmla="*/ 542 h 1246"/>
                <a:gd name="T58" fmla="*/ 8 w 1399"/>
                <a:gd name="T59" fmla="*/ 390 h 1246"/>
                <a:gd name="T60" fmla="*/ 46 w 1399"/>
                <a:gd name="T61" fmla="*/ 374 h 1246"/>
                <a:gd name="T62" fmla="*/ 184 w 1399"/>
                <a:gd name="T63" fmla="*/ 290 h 1246"/>
                <a:gd name="T64" fmla="*/ 291 w 1399"/>
                <a:gd name="T65" fmla="*/ 222 h 1246"/>
                <a:gd name="T66" fmla="*/ 390 w 1399"/>
                <a:gd name="T67" fmla="*/ 183 h 1246"/>
                <a:gd name="T68" fmla="*/ 474 w 1399"/>
                <a:gd name="T69" fmla="*/ 31 h 1246"/>
                <a:gd name="T70" fmla="*/ 566 w 1399"/>
                <a:gd name="T71" fmla="*/ 0 h 1246"/>
                <a:gd name="T72" fmla="*/ 764 w 1399"/>
                <a:gd name="T73" fmla="*/ 54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9" h="1246">
                  <a:moveTo>
                    <a:pt x="764" y="54"/>
                  </a:moveTo>
                  <a:lnTo>
                    <a:pt x="764" y="54"/>
                  </a:lnTo>
                  <a:cubicBezTo>
                    <a:pt x="780" y="54"/>
                    <a:pt x="795" y="54"/>
                    <a:pt x="810" y="54"/>
                  </a:cubicBezTo>
                  <a:cubicBezTo>
                    <a:pt x="825" y="46"/>
                    <a:pt x="833" y="15"/>
                    <a:pt x="848" y="15"/>
                  </a:cubicBezTo>
                  <a:cubicBezTo>
                    <a:pt x="863" y="8"/>
                    <a:pt x="879" y="38"/>
                    <a:pt x="894" y="38"/>
                  </a:cubicBezTo>
                  <a:cubicBezTo>
                    <a:pt x="909" y="38"/>
                    <a:pt x="917" y="15"/>
                    <a:pt x="932" y="15"/>
                  </a:cubicBezTo>
                  <a:cubicBezTo>
                    <a:pt x="955" y="15"/>
                    <a:pt x="970" y="31"/>
                    <a:pt x="986" y="31"/>
                  </a:cubicBezTo>
                  <a:lnTo>
                    <a:pt x="986" y="31"/>
                  </a:lnTo>
                  <a:cubicBezTo>
                    <a:pt x="1001" y="46"/>
                    <a:pt x="1016" y="61"/>
                    <a:pt x="1024" y="77"/>
                  </a:cubicBezTo>
                  <a:lnTo>
                    <a:pt x="978" y="107"/>
                  </a:lnTo>
                  <a:cubicBezTo>
                    <a:pt x="978" y="115"/>
                    <a:pt x="1024" y="161"/>
                    <a:pt x="1024" y="161"/>
                  </a:cubicBezTo>
                  <a:cubicBezTo>
                    <a:pt x="1047" y="153"/>
                    <a:pt x="1070" y="161"/>
                    <a:pt x="1093" y="145"/>
                  </a:cubicBezTo>
                  <a:cubicBezTo>
                    <a:pt x="1116" y="138"/>
                    <a:pt x="1131" y="107"/>
                    <a:pt x="1161" y="99"/>
                  </a:cubicBezTo>
                  <a:cubicBezTo>
                    <a:pt x="1177" y="92"/>
                    <a:pt x="1199" y="99"/>
                    <a:pt x="1222" y="92"/>
                  </a:cubicBezTo>
                  <a:lnTo>
                    <a:pt x="1222" y="92"/>
                  </a:lnTo>
                  <a:cubicBezTo>
                    <a:pt x="1230" y="99"/>
                    <a:pt x="1253" y="107"/>
                    <a:pt x="1253" y="115"/>
                  </a:cubicBezTo>
                  <a:cubicBezTo>
                    <a:pt x="1253" y="145"/>
                    <a:pt x="1230" y="168"/>
                    <a:pt x="1222" y="199"/>
                  </a:cubicBezTo>
                  <a:lnTo>
                    <a:pt x="1222" y="199"/>
                  </a:lnTo>
                  <a:cubicBezTo>
                    <a:pt x="1207" y="206"/>
                    <a:pt x="1192" y="214"/>
                    <a:pt x="1192" y="229"/>
                  </a:cubicBezTo>
                  <a:cubicBezTo>
                    <a:pt x="1199" y="260"/>
                    <a:pt x="1238" y="283"/>
                    <a:pt x="1230" y="321"/>
                  </a:cubicBezTo>
                  <a:cubicBezTo>
                    <a:pt x="1222" y="359"/>
                    <a:pt x="1192" y="397"/>
                    <a:pt x="1169" y="428"/>
                  </a:cubicBezTo>
                  <a:cubicBezTo>
                    <a:pt x="1154" y="443"/>
                    <a:pt x="1123" y="420"/>
                    <a:pt x="1116" y="436"/>
                  </a:cubicBezTo>
                  <a:cubicBezTo>
                    <a:pt x="1116" y="489"/>
                    <a:pt x="1146" y="527"/>
                    <a:pt x="1154" y="581"/>
                  </a:cubicBezTo>
                  <a:cubicBezTo>
                    <a:pt x="1154" y="603"/>
                    <a:pt x="1131" y="619"/>
                    <a:pt x="1123" y="642"/>
                  </a:cubicBezTo>
                  <a:cubicBezTo>
                    <a:pt x="1116" y="665"/>
                    <a:pt x="1108" y="688"/>
                    <a:pt x="1116" y="703"/>
                  </a:cubicBezTo>
                  <a:cubicBezTo>
                    <a:pt x="1123" y="726"/>
                    <a:pt x="1138" y="741"/>
                    <a:pt x="1154" y="756"/>
                  </a:cubicBezTo>
                  <a:cubicBezTo>
                    <a:pt x="1169" y="772"/>
                    <a:pt x="1177" y="794"/>
                    <a:pt x="1192" y="787"/>
                  </a:cubicBezTo>
                  <a:cubicBezTo>
                    <a:pt x="1207" y="787"/>
                    <a:pt x="1192" y="749"/>
                    <a:pt x="1207" y="749"/>
                  </a:cubicBezTo>
                  <a:cubicBezTo>
                    <a:pt x="1222" y="741"/>
                    <a:pt x="1230" y="772"/>
                    <a:pt x="1253" y="779"/>
                  </a:cubicBezTo>
                  <a:cubicBezTo>
                    <a:pt x="1261" y="779"/>
                    <a:pt x="1276" y="756"/>
                    <a:pt x="1291" y="756"/>
                  </a:cubicBezTo>
                  <a:cubicBezTo>
                    <a:pt x="1314" y="764"/>
                    <a:pt x="1330" y="787"/>
                    <a:pt x="1345" y="802"/>
                  </a:cubicBezTo>
                  <a:cubicBezTo>
                    <a:pt x="1352" y="810"/>
                    <a:pt x="1345" y="817"/>
                    <a:pt x="1345" y="817"/>
                  </a:cubicBezTo>
                  <a:cubicBezTo>
                    <a:pt x="1360" y="833"/>
                    <a:pt x="1383" y="833"/>
                    <a:pt x="1398" y="848"/>
                  </a:cubicBezTo>
                  <a:lnTo>
                    <a:pt x="1398" y="848"/>
                  </a:lnTo>
                  <a:cubicBezTo>
                    <a:pt x="1360" y="886"/>
                    <a:pt x="1299" y="909"/>
                    <a:pt x="1276" y="963"/>
                  </a:cubicBezTo>
                  <a:cubicBezTo>
                    <a:pt x="1261" y="993"/>
                    <a:pt x="1299" y="1024"/>
                    <a:pt x="1314" y="1054"/>
                  </a:cubicBezTo>
                  <a:cubicBezTo>
                    <a:pt x="1314" y="1054"/>
                    <a:pt x="1284" y="1115"/>
                    <a:pt x="1284" y="1123"/>
                  </a:cubicBezTo>
                  <a:cubicBezTo>
                    <a:pt x="1284" y="1130"/>
                    <a:pt x="1161" y="1039"/>
                    <a:pt x="1161" y="1039"/>
                  </a:cubicBezTo>
                  <a:cubicBezTo>
                    <a:pt x="1138" y="1047"/>
                    <a:pt x="1108" y="1047"/>
                    <a:pt x="1085" y="1054"/>
                  </a:cubicBezTo>
                  <a:cubicBezTo>
                    <a:pt x="1039" y="1077"/>
                    <a:pt x="1001" y="1108"/>
                    <a:pt x="955" y="1123"/>
                  </a:cubicBezTo>
                  <a:cubicBezTo>
                    <a:pt x="917" y="1138"/>
                    <a:pt x="863" y="1169"/>
                    <a:pt x="825" y="1138"/>
                  </a:cubicBezTo>
                  <a:cubicBezTo>
                    <a:pt x="802" y="1115"/>
                    <a:pt x="856" y="1069"/>
                    <a:pt x="841" y="1039"/>
                  </a:cubicBezTo>
                  <a:cubicBezTo>
                    <a:pt x="833" y="1016"/>
                    <a:pt x="787" y="1024"/>
                    <a:pt x="772" y="1031"/>
                  </a:cubicBezTo>
                  <a:cubicBezTo>
                    <a:pt x="749" y="1039"/>
                    <a:pt x="726" y="1069"/>
                    <a:pt x="726" y="1092"/>
                  </a:cubicBezTo>
                  <a:cubicBezTo>
                    <a:pt x="734" y="1115"/>
                    <a:pt x="787" y="1138"/>
                    <a:pt x="772" y="1161"/>
                  </a:cubicBezTo>
                  <a:cubicBezTo>
                    <a:pt x="764" y="1192"/>
                    <a:pt x="718" y="1161"/>
                    <a:pt x="688" y="1169"/>
                  </a:cubicBezTo>
                  <a:cubicBezTo>
                    <a:pt x="688" y="1169"/>
                    <a:pt x="634" y="1230"/>
                    <a:pt x="634" y="1238"/>
                  </a:cubicBezTo>
                  <a:cubicBezTo>
                    <a:pt x="627" y="1245"/>
                    <a:pt x="543" y="1230"/>
                    <a:pt x="543" y="1230"/>
                  </a:cubicBezTo>
                  <a:cubicBezTo>
                    <a:pt x="527" y="1184"/>
                    <a:pt x="512" y="1146"/>
                    <a:pt x="505" y="1108"/>
                  </a:cubicBezTo>
                  <a:lnTo>
                    <a:pt x="505" y="1108"/>
                  </a:lnTo>
                  <a:cubicBezTo>
                    <a:pt x="497" y="993"/>
                    <a:pt x="520" y="878"/>
                    <a:pt x="482" y="779"/>
                  </a:cubicBezTo>
                  <a:cubicBezTo>
                    <a:pt x="466" y="741"/>
                    <a:pt x="382" y="802"/>
                    <a:pt x="367" y="772"/>
                  </a:cubicBezTo>
                  <a:cubicBezTo>
                    <a:pt x="336" y="711"/>
                    <a:pt x="382" y="649"/>
                    <a:pt x="398" y="588"/>
                  </a:cubicBezTo>
                  <a:cubicBezTo>
                    <a:pt x="398" y="588"/>
                    <a:pt x="298" y="558"/>
                    <a:pt x="306" y="542"/>
                  </a:cubicBezTo>
                  <a:cubicBezTo>
                    <a:pt x="306" y="535"/>
                    <a:pt x="336" y="458"/>
                    <a:pt x="336" y="458"/>
                  </a:cubicBezTo>
                  <a:cubicBezTo>
                    <a:pt x="313" y="443"/>
                    <a:pt x="283" y="413"/>
                    <a:pt x="260" y="428"/>
                  </a:cubicBezTo>
                  <a:cubicBezTo>
                    <a:pt x="237" y="436"/>
                    <a:pt x="275" y="489"/>
                    <a:pt x="252" y="497"/>
                  </a:cubicBezTo>
                  <a:cubicBezTo>
                    <a:pt x="191" y="535"/>
                    <a:pt x="115" y="565"/>
                    <a:pt x="46" y="542"/>
                  </a:cubicBezTo>
                  <a:cubicBezTo>
                    <a:pt x="8" y="527"/>
                    <a:pt x="100" y="481"/>
                    <a:pt x="92" y="443"/>
                  </a:cubicBezTo>
                  <a:cubicBezTo>
                    <a:pt x="84" y="413"/>
                    <a:pt x="23" y="413"/>
                    <a:pt x="8" y="390"/>
                  </a:cubicBezTo>
                  <a:cubicBezTo>
                    <a:pt x="0" y="374"/>
                    <a:pt x="31" y="382"/>
                    <a:pt x="46" y="374"/>
                  </a:cubicBezTo>
                  <a:lnTo>
                    <a:pt x="46" y="374"/>
                  </a:lnTo>
                  <a:cubicBezTo>
                    <a:pt x="77" y="374"/>
                    <a:pt x="115" y="374"/>
                    <a:pt x="146" y="359"/>
                  </a:cubicBezTo>
                  <a:cubicBezTo>
                    <a:pt x="169" y="344"/>
                    <a:pt x="161" y="298"/>
                    <a:pt x="184" y="290"/>
                  </a:cubicBezTo>
                  <a:cubicBezTo>
                    <a:pt x="207" y="283"/>
                    <a:pt x="230" y="306"/>
                    <a:pt x="252" y="306"/>
                  </a:cubicBezTo>
                  <a:cubicBezTo>
                    <a:pt x="252" y="306"/>
                    <a:pt x="283" y="222"/>
                    <a:pt x="291" y="222"/>
                  </a:cubicBezTo>
                  <a:cubicBezTo>
                    <a:pt x="306" y="222"/>
                    <a:pt x="375" y="214"/>
                    <a:pt x="375" y="214"/>
                  </a:cubicBezTo>
                  <a:cubicBezTo>
                    <a:pt x="375" y="214"/>
                    <a:pt x="382" y="183"/>
                    <a:pt x="390" y="183"/>
                  </a:cubicBezTo>
                  <a:cubicBezTo>
                    <a:pt x="398" y="183"/>
                    <a:pt x="489" y="161"/>
                    <a:pt x="489" y="161"/>
                  </a:cubicBezTo>
                  <a:cubicBezTo>
                    <a:pt x="482" y="115"/>
                    <a:pt x="451" y="69"/>
                    <a:pt x="474" y="31"/>
                  </a:cubicBezTo>
                  <a:cubicBezTo>
                    <a:pt x="482" y="0"/>
                    <a:pt x="535" y="15"/>
                    <a:pt x="566" y="0"/>
                  </a:cubicBezTo>
                  <a:lnTo>
                    <a:pt x="566" y="0"/>
                  </a:lnTo>
                  <a:cubicBezTo>
                    <a:pt x="619" y="23"/>
                    <a:pt x="673" y="46"/>
                    <a:pt x="726" y="61"/>
                  </a:cubicBezTo>
                  <a:cubicBezTo>
                    <a:pt x="741" y="69"/>
                    <a:pt x="749" y="54"/>
                    <a:pt x="764" y="5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2" name="Freeform 30"/>
            <p:cNvSpPr>
              <a:spLocks noChangeArrowheads="1"/>
            </p:cNvSpPr>
            <p:nvPr/>
          </p:nvSpPr>
          <p:spPr bwMode="auto">
            <a:xfrm>
              <a:off x="6806756" y="7950201"/>
              <a:ext cx="160328" cy="212725"/>
            </a:xfrm>
            <a:custGeom>
              <a:avLst/>
              <a:gdLst>
                <a:gd name="T0" fmla="*/ 214 w 444"/>
                <a:gd name="T1" fmla="*/ 39 h 590"/>
                <a:gd name="T2" fmla="*/ 214 w 444"/>
                <a:gd name="T3" fmla="*/ 39 h 590"/>
                <a:gd name="T4" fmla="*/ 298 w 444"/>
                <a:gd name="T5" fmla="*/ 0 h 590"/>
                <a:gd name="T6" fmla="*/ 359 w 444"/>
                <a:gd name="T7" fmla="*/ 54 h 590"/>
                <a:gd name="T8" fmla="*/ 359 w 444"/>
                <a:gd name="T9" fmla="*/ 54 h 590"/>
                <a:gd name="T10" fmla="*/ 413 w 444"/>
                <a:gd name="T11" fmla="*/ 138 h 590"/>
                <a:gd name="T12" fmla="*/ 435 w 444"/>
                <a:gd name="T13" fmla="*/ 207 h 590"/>
                <a:gd name="T14" fmla="*/ 405 w 444"/>
                <a:gd name="T15" fmla="*/ 237 h 590"/>
                <a:gd name="T16" fmla="*/ 405 w 444"/>
                <a:gd name="T17" fmla="*/ 237 h 590"/>
                <a:gd name="T18" fmla="*/ 352 w 444"/>
                <a:gd name="T19" fmla="*/ 275 h 590"/>
                <a:gd name="T20" fmla="*/ 405 w 444"/>
                <a:gd name="T21" fmla="*/ 298 h 590"/>
                <a:gd name="T22" fmla="*/ 397 w 444"/>
                <a:gd name="T23" fmla="*/ 397 h 590"/>
                <a:gd name="T24" fmla="*/ 329 w 444"/>
                <a:gd name="T25" fmla="*/ 397 h 590"/>
                <a:gd name="T26" fmla="*/ 298 w 444"/>
                <a:gd name="T27" fmla="*/ 482 h 590"/>
                <a:gd name="T28" fmla="*/ 244 w 444"/>
                <a:gd name="T29" fmla="*/ 520 h 590"/>
                <a:gd name="T30" fmla="*/ 244 w 444"/>
                <a:gd name="T31" fmla="*/ 520 h 590"/>
                <a:gd name="T32" fmla="*/ 183 w 444"/>
                <a:gd name="T33" fmla="*/ 527 h 590"/>
                <a:gd name="T34" fmla="*/ 115 w 444"/>
                <a:gd name="T35" fmla="*/ 573 h 590"/>
                <a:gd name="T36" fmla="*/ 46 w 444"/>
                <a:gd name="T37" fmla="*/ 589 h 590"/>
                <a:gd name="T38" fmla="*/ 0 w 444"/>
                <a:gd name="T39" fmla="*/ 535 h 590"/>
                <a:gd name="T40" fmla="*/ 46 w 444"/>
                <a:gd name="T41" fmla="*/ 505 h 590"/>
                <a:gd name="T42" fmla="*/ 8 w 444"/>
                <a:gd name="T43" fmla="*/ 459 h 590"/>
                <a:gd name="T44" fmla="*/ 8 w 444"/>
                <a:gd name="T45" fmla="*/ 459 h 590"/>
                <a:gd name="T46" fmla="*/ 23 w 444"/>
                <a:gd name="T47" fmla="*/ 382 h 590"/>
                <a:gd name="T48" fmla="*/ 23 w 444"/>
                <a:gd name="T49" fmla="*/ 382 h 590"/>
                <a:gd name="T50" fmla="*/ 99 w 444"/>
                <a:gd name="T51" fmla="*/ 336 h 590"/>
                <a:gd name="T52" fmla="*/ 115 w 444"/>
                <a:gd name="T53" fmla="*/ 298 h 590"/>
                <a:gd name="T54" fmla="*/ 84 w 444"/>
                <a:gd name="T55" fmla="*/ 260 h 590"/>
                <a:gd name="T56" fmla="*/ 160 w 444"/>
                <a:gd name="T57" fmla="*/ 153 h 590"/>
                <a:gd name="T58" fmla="*/ 160 w 444"/>
                <a:gd name="T59" fmla="*/ 153 h 590"/>
                <a:gd name="T60" fmla="*/ 199 w 444"/>
                <a:gd name="T61" fmla="*/ 107 h 590"/>
                <a:gd name="T62" fmla="*/ 214 w 444"/>
                <a:gd name="T63" fmla="*/ 3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590">
                  <a:moveTo>
                    <a:pt x="214" y="39"/>
                  </a:moveTo>
                  <a:lnTo>
                    <a:pt x="214" y="39"/>
                  </a:lnTo>
                  <a:cubicBezTo>
                    <a:pt x="237" y="23"/>
                    <a:pt x="267" y="0"/>
                    <a:pt x="298" y="0"/>
                  </a:cubicBezTo>
                  <a:cubicBezTo>
                    <a:pt x="321" y="0"/>
                    <a:pt x="336" y="39"/>
                    <a:pt x="359" y="54"/>
                  </a:cubicBezTo>
                  <a:lnTo>
                    <a:pt x="359" y="54"/>
                  </a:lnTo>
                  <a:cubicBezTo>
                    <a:pt x="374" y="84"/>
                    <a:pt x="397" y="107"/>
                    <a:pt x="413" y="138"/>
                  </a:cubicBezTo>
                  <a:cubicBezTo>
                    <a:pt x="420" y="161"/>
                    <a:pt x="443" y="184"/>
                    <a:pt x="435" y="207"/>
                  </a:cubicBezTo>
                  <a:cubicBezTo>
                    <a:pt x="435" y="222"/>
                    <a:pt x="413" y="222"/>
                    <a:pt x="405" y="237"/>
                  </a:cubicBezTo>
                  <a:lnTo>
                    <a:pt x="405" y="237"/>
                  </a:lnTo>
                  <a:cubicBezTo>
                    <a:pt x="382" y="245"/>
                    <a:pt x="352" y="253"/>
                    <a:pt x="352" y="275"/>
                  </a:cubicBezTo>
                  <a:cubicBezTo>
                    <a:pt x="352" y="298"/>
                    <a:pt x="397" y="283"/>
                    <a:pt x="405" y="298"/>
                  </a:cubicBezTo>
                  <a:cubicBezTo>
                    <a:pt x="413" y="329"/>
                    <a:pt x="420" y="367"/>
                    <a:pt x="397" y="397"/>
                  </a:cubicBezTo>
                  <a:cubicBezTo>
                    <a:pt x="382" y="413"/>
                    <a:pt x="352" y="382"/>
                    <a:pt x="329" y="397"/>
                  </a:cubicBezTo>
                  <a:cubicBezTo>
                    <a:pt x="306" y="413"/>
                    <a:pt x="321" y="451"/>
                    <a:pt x="298" y="482"/>
                  </a:cubicBezTo>
                  <a:cubicBezTo>
                    <a:pt x="290" y="497"/>
                    <a:pt x="260" y="505"/>
                    <a:pt x="244" y="520"/>
                  </a:cubicBezTo>
                  <a:lnTo>
                    <a:pt x="244" y="520"/>
                  </a:lnTo>
                  <a:cubicBezTo>
                    <a:pt x="221" y="527"/>
                    <a:pt x="199" y="520"/>
                    <a:pt x="183" y="527"/>
                  </a:cubicBezTo>
                  <a:cubicBezTo>
                    <a:pt x="153" y="535"/>
                    <a:pt x="138" y="566"/>
                    <a:pt x="115" y="573"/>
                  </a:cubicBezTo>
                  <a:cubicBezTo>
                    <a:pt x="92" y="589"/>
                    <a:pt x="69" y="581"/>
                    <a:pt x="46" y="589"/>
                  </a:cubicBezTo>
                  <a:cubicBezTo>
                    <a:pt x="46" y="589"/>
                    <a:pt x="0" y="543"/>
                    <a:pt x="0" y="535"/>
                  </a:cubicBezTo>
                  <a:lnTo>
                    <a:pt x="46" y="505"/>
                  </a:lnTo>
                  <a:cubicBezTo>
                    <a:pt x="38" y="489"/>
                    <a:pt x="23" y="474"/>
                    <a:pt x="8" y="459"/>
                  </a:cubicBezTo>
                  <a:lnTo>
                    <a:pt x="8" y="459"/>
                  </a:lnTo>
                  <a:cubicBezTo>
                    <a:pt x="23" y="382"/>
                    <a:pt x="23" y="382"/>
                    <a:pt x="23" y="382"/>
                  </a:cubicBezTo>
                  <a:lnTo>
                    <a:pt x="23" y="382"/>
                  </a:lnTo>
                  <a:cubicBezTo>
                    <a:pt x="46" y="367"/>
                    <a:pt x="77" y="352"/>
                    <a:pt x="99" y="336"/>
                  </a:cubicBezTo>
                  <a:cubicBezTo>
                    <a:pt x="107" y="329"/>
                    <a:pt x="122" y="314"/>
                    <a:pt x="115" y="298"/>
                  </a:cubicBezTo>
                  <a:cubicBezTo>
                    <a:pt x="115" y="283"/>
                    <a:pt x="84" y="275"/>
                    <a:pt x="84" y="260"/>
                  </a:cubicBezTo>
                  <a:cubicBezTo>
                    <a:pt x="99" y="222"/>
                    <a:pt x="130" y="191"/>
                    <a:pt x="160" y="153"/>
                  </a:cubicBezTo>
                  <a:lnTo>
                    <a:pt x="160" y="153"/>
                  </a:lnTo>
                  <a:cubicBezTo>
                    <a:pt x="168" y="138"/>
                    <a:pt x="191" y="122"/>
                    <a:pt x="199" y="107"/>
                  </a:cubicBezTo>
                  <a:cubicBezTo>
                    <a:pt x="206" y="84"/>
                    <a:pt x="206" y="61"/>
                    <a:pt x="214" y="3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3" name="Freeform 31"/>
            <p:cNvSpPr>
              <a:spLocks noChangeArrowheads="1"/>
            </p:cNvSpPr>
            <p:nvPr/>
          </p:nvSpPr>
          <p:spPr bwMode="auto">
            <a:xfrm>
              <a:off x="6895651" y="8035925"/>
              <a:ext cx="149215" cy="153988"/>
            </a:xfrm>
            <a:custGeom>
              <a:avLst/>
              <a:gdLst>
                <a:gd name="T0" fmla="*/ 161 w 414"/>
                <a:gd name="T1" fmla="*/ 0 h 429"/>
                <a:gd name="T2" fmla="*/ 161 w 414"/>
                <a:gd name="T3" fmla="*/ 0 h 429"/>
                <a:gd name="T4" fmla="*/ 237 w 414"/>
                <a:gd name="T5" fmla="*/ 69 h 429"/>
                <a:gd name="T6" fmla="*/ 245 w 414"/>
                <a:gd name="T7" fmla="*/ 138 h 429"/>
                <a:gd name="T8" fmla="*/ 291 w 414"/>
                <a:gd name="T9" fmla="*/ 199 h 429"/>
                <a:gd name="T10" fmla="*/ 367 w 414"/>
                <a:gd name="T11" fmla="*/ 122 h 429"/>
                <a:gd name="T12" fmla="*/ 413 w 414"/>
                <a:gd name="T13" fmla="*/ 145 h 429"/>
                <a:gd name="T14" fmla="*/ 413 w 414"/>
                <a:gd name="T15" fmla="*/ 145 h 429"/>
                <a:gd name="T16" fmla="*/ 413 w 414"/>
                <a:gd name="T17" fmla="*/ 321 h 429"/>
                <a:gd name="T18" fmla="*/ 413 w 414"/>
                <a:gd name="T19" fmla="*/ 321 h 429"/>
                <a:gd name="T20" fmla="*/ 375 w 414"/>
                <a:gd name="T21" fmla="*/ 382 h 429"/>
                <a:gd name="T22" fmla="*/ 306 w 414"/>
                <a:gd name="T23" fmla="*/ 390 h 429"/>
                <a:gd name="T24" fmla="*/ 283 w 414"/>
                <a:gd name="T25" fmla="*/ 420 h 429"/>
                <a:gd name="T26" fmla="*/ 230 w 414"/>
                <a:gd name="T27" fmla="*/ 374 h 429"/>
                <a:gd name="T28" fmla="*/ 176 w 414"/>
                <a:gd name="T29" fmla="*/ 397 h 429"/>
                <a:gd name="T30" fmla="*/ 146 w 414"/>
                <a:gd name="T31" fmla="*/ 428 h 429"/>
                <a:gd name="T32" fmla="*/ 92 w 414"/>
                <a:gd name="T33" fmla="*/ 390 h 429"/>
                <a:gd name="T34" fmla="*/ 0 w 414"/>
                <a:gd name="T35" fmla="*/ 390 h 429"/>
                <a:gd name="T36" fmla="*/ 0 w 414"/>
                <a:gd name="T37" fmla="*/ 390 h 429"/>
                <a:gd name="T38" fmla="*/ 31 w 414"/>
                <a:gd name="T39" fmla="*/ 306 h 429"/>
                <a:gd name="T40" fmla="*/ 0 w 414"/>
                <a:gd name="T41" fmla="*/ 283 h 429"/>
                <a:gd name="T42" fmla="*/ 0 w 414"/>
                <a:gd name="T43" fmla="*/ 283 h 429"/>
                <a:gd name="T44" fmla="*/ 54 w 414"/>
                <a:gd name="T45" fmla="*/ 245 h 429"/>
                <a:gd name="T46" fmla="*/ 85 w 414"/>
                <a:gd name="T47" fmla="*/ 160 h 429"/>
                <a:gd name="T48" fmla="*/ 153 w 414"/>
                <a:gd name="T49" fmla="*/ 160 h 429"/>
                <a:gd name="T50" fmla="*/ 161 w 414"/>
                <a:gd name="T51" fmla="*/ 61 h 429"/>
                <a:gd name="T52" fmla="*/ 108 w 414"/>
                <a:gd name="T53" fmla="*/ 38 h 429"/>
                <a:gd name="T54" fmla="*/ 161 w 414"/>
                <a:gd name="T5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4" h="429">
                  <a:moveTo>
                    <a:pt x="161" y="0"/>
                  </a:moveTo>
                  <a:lnTo>
                    <a:pt x="161" y="0"/>
                  </a:lnTo>
                  <a:cubicBezTo>
                    <a:pt x="184" y="23"/>
                    <a:pt x="222" y="38"/>
                    <a:pt x="237" y="69"/>
                  </a:cubicBezTo>
                  <a:cubicBezTo>
                    <a:pt x="252" y="84"/>
                    <a:pt x="237" y="115"/>
                    <a:pt x="245" y="138"/>
                  </a:cubicBezTo>
                  <a:cubicBezTo>
                    <a:pt x="260" y="160"/>
                    <a:pt x="268" y="206"/>
                    <a:pt x="291" y="199"/>
                  </a:cubicBezTo>
                  <a:cubicBezTo>
                    <a:pt x="329" y="199"/>
                    <a:pt x="337" y="138"/>
                    <a:pt x="367" y="122"/>
                  </a:cubicBezTo>
                  <a:cubicBezTo>
                    <a:pt x="382" y="115"/>
                    <a:pt x="398" y="138"/>
                    <a:pt x="413" y="145"/>
                  </a:cubicBezTo>
                  <a:lnTo>
                    <a:pt x="413" y="145"/>
                  </a:lnTo>
                  <a:cubicBezTo>
                    <a:pt x="413" y="321"/>
                    <a:pt x="413" y="321"/>
                    <a:pt x="413" y="321"/>
                  </a:cubicBezTo>
                  <a:lnTo>
                    <a:pt x="413" y="321"/>
                  </a:lnTo>
                  <a:cubicBezTo>
                    <a:pt x="398" y="344"/>
                    <a:pt x="390" y="367"/>
                    <a:pt x="375" y="382"/>
                  </a:cubicBezTo>
                  <a:cubicBezTo>
                    <a:pt x="352" y="397"/>
                    <a:pt x="329" y="382"/>
                    <a:pt x="306" y="390"/>
                  </a:cubicBezTo>
                  <a:cubicBezTo>
                    <a:pt x="298" y="397"/>
                    <a:pt x="291" y="420"/>
                    <a:pt x="283" y="420"/>
                  </a:cubicBezTo>
                  <a:cubicBezTo>
                    <a:pt x="260" y="413"/>
                    <a:pt x="252" y="374"/>
                    <a:pt x="230" y="374"/>
                  </a:cubicBezTo>
                  <a:cubicBezTo>
                    <a:pt x="207" y="367"/>
                    <a:pt x="191" y="390"/>
                    <a:pt x="176" y="397"/>
                  </a:cubicBezTo>
                  <a:cubicBezTo>
                    <a:pt x="161" y="405"/>
                    <a:pt x="161" y="428"/>
                    <a:pt x="146" y="428"/>
                  </a:cubicBezTo>
                  <a:cubicBezTo>
                    <a:pt x="123" y="428"/>
                    <a:pt x="115" y="397"/>
                    <a:pt x="92" y="390"/>
                  </a:cubicBezTo>
                  <a:cubicBezTo>
                    <a:pt x="62" y="382"/>
                    <a:pt x="31" y="390"/>
                    <a:pt x="0" y="390"/>
                  </a:cubicBezTo>
                  <a:lnTo>
                    <a:pt x="0" y="390"/>
                  </a:lnTo>
                  <a:cubicBezTo>
                    <a:pt x="8" y="359"/>
                    <a:pt x="31" y="336"/>
                    <a:pt x="31" y="306"/>
                  </a:cubicBezTo>
                  <a:cubicBezTo>
                    <a:pt x="31" y="298"/>
                    <a:pt x="8" y="290"/>
                    <a:pt x="0" y="283"/>
                  </a:cubicBezTo>
                  <a:lnTo>
                    <a:pt x="0" y="283"/>
                  </a:lnTo>
                  <a:cubicBezTo>
                    <a:pt x="16" y="268"/>
                    <a:pt x="46" y="260"/>
                    <a:pt x="54" y="245"/>
                  </a:cubicBezTo>
                  <a:cubicBezTo>
                    <a:pt x="77" y="214"/>
                    <a:pt x="62" y="176"/>
                    <a:pt x="85" y="160"/>
                  </a:cubicBezTo>
                  <a:cubicBezTo>
                    <a:pt x="108" y="145"/>
                    <a:pt x="138" y="176"/>
                    <a:pt x="153" y="160"/>
                  </a:cubicBezTo>
                  <a:cubicBezTo>
                    <a:pt x="176" y="130"/>
                    <a:pt x="169" y="92"/>
                    <a:pt x="161" y="61"/>
                  </a:cubicBezTo>
                  <a:cubicBezTo>
                    <a:pt x="153" y="46"/>
                    <a:pt x="108" y="61"/>
                    <a:pt x="108" y="38"/>
                  </a:cubicBezTo>
                  <a:cubicBezTo>
                    <a:pt x="108" y="16"/>
                    <a:pt x="138" y="8"/>
                    <a:pt x="16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4" name="Freeform 32"/>
            <p:cNvSpPr>
              <a:spLocks noChangeArrowheads="1"/>
            </p:cNvSpPr>
            <p:nvPr/>
          </p:nvSpPr>
          <p:spPr bwMode="auto">
            <a:xfrm>
              <a:off x="7043279" y="8081963"/>
              <a:ext cx="100005" cy="88900"/>
            </a:xfrm>
            <a:custGeom>
              <a:avLst/>
              <a:gdLst>
                <a:gd name="T0" fmla="*/ 0 w 276"/>
                <a:gd name="T1" fmla="*/ 191 h 245"/>
                <a:gd name="T2" fmla="*/ 0 w 276"/>
                <a:gd name="T3" fmla="*/ 191 h 245"/>
                <a:gd name="T4" fmla="*/ 0 w 276"/>
                <a:gd name="T5" fmla="*/ 15 h 245"/>
                <a:gd name="T6" fmla="*/ 0 w 276"/>
                <a:gd name="T7" fmla="*/ 15 h 245"/>
                <a:gd name="T8" fmla="*/ 69 w 276"/>
                <a:gd name="T9" fmla="*/ 0 h 245"/>
                <a:gd name="T10" fmla="*/ 130 w 276"/>
                <a:gd name="T11" fmla="*/ 23 h 245"/>
                <a:gd name="T12" fmla="*/ 206 w 276"/>
                <a:gd name="T13" fmla="*/ 8 h 245"/>
                <a:gd name="T14" fmla="*/ 267 w 276"/>
                <a:gd name="T15" fmla="*/ 53 h 245"/>
                <a:gd name="T16" fmla="*/ 252 w 276"/>
                <a:gd name="T17" fmla="*/ 183 h 245"/>
                <a:gd name="T18" fmla="*/ 137 w 276"/>
                <a:gd name="T19" fmla="*/ 229 h 245"/>
                <a:gd name="T20" fmla="*/ 107 w 276"/>
                <a:gd name="T21" fmla="*/ 222 h 245"/>
                <a:gd name="T22" fmla="*/ 84 w 276"/>
                <a:gd name="T23" fmla="*/ 244 h 245"/>
                <a:gd name="T24" fmla="*/ 0 w 276"/>
                <a:gd name="T25" fmla="*/ 19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45">
                  <a:moveTo>
                    <a:pt x="0" y="191"/>
                  </a:moveTo>
                  <a:lnTo>
                    <a:pt x="0" y="191"/>
                  </a:lnTo>
                  <a:cubicBezTo>
                    <a:pt x="0" y="15"/>
                    <a:pt x="0" y="15"/>
                    <a:pt x="0" y="15"/>
                  </a:cubicBezTo>
                  <a:lnTo>
                    <a:pt x="0" y="15"/>
                  </a:lnTo>
                  <a:cubicBezTo>
                    <a:pt x="23" y="15"/>
                    <a:pt x="46" y="8"/>
                    <a:pt x="69" y="0"/>
                  </a:cubicBezTo>
                  <a:cubicBezTo>
                    <a:pt x="69" y="0"/>
                    <a:pt x="122" y="15"/>
                    <a:pt x="130" y="23"/>
                  </a:cubicBezTo>
                  <a:cubicBezTo>
                    <a:pt x="137" y="23"/>
                    <a:pt x="206" y="8"/>
                    <a:pt x="206" y="8"/>
                  </a:cubicBezTo>
                  <a:cubicBezTo>
                    <a:pt x="229" y="23"/>
                    <a:pt x="260" y="30"/>
                    <a:pt x="267" y="53"/>
                  </a:cubicBezTo>
                  <a:cubicBezTo>
                    <a:pt x="275" y="99"/>
                    <a:pt x="275" y="145"/>
                    <a:pt x="252" y="183"/>
                  </a:cubicBezTo>
                  <a:cubicBezTo>
                    <a:pt x="221" y="214"/>
                    <a:pt x="176" y="222"/>
                    <a:pt x="137" y="229"/>
                  </a:cubicBezTo>
                  <a:cubicBezTo>
                    <a:pt x="122" y="237"/>
                    <a:pt x="114" y="214"/>
                    <a:pt x="107" y="222"/>
                  </a:cubicBezTo>
                  <a:cubicBezTo>
                    <a:pt x="92" y="222"/>
                    <a:pt x="92" y="244"/>
                    <a:pt x="84" y="244"/>
                  </a:cubicBezTo>
                  <a:cubicBezTo>
                    <a:pt x="53" y="229"/>
                    <a:pt x="31" y="206"/>
                    <a:pt x="0" y="19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5" name="Freeform 33"/>
            <p:cNvSpPr>
              <a:spLocks noChangeArrowheads="1"/>
            </p:cNvSpPr>
            <p:nvPr/>
          </p:nvSpPr>
          <p:spPr bwMode="auto">
            <a:xfrm>
              <a:off x="6854379" y="7877176"/>
              <a:ext cx="428597" cy="671513"/>
            </a:xfrm>
            <a:custGeom>
              <a:avLst/>
              <a:gdLst>
                <a:gd name="T0" fmla="*/ 275 w 1192"/>
                <a:gd name="T1" fmla="*/ 443 h 1865"/>
                <a:gd name="T2" fmla="*/ 283 w 1192"/>
                <a:gd name="T3" fmla="*/ 344 h 1865"/>
                <a:gd name="T4" fmla="*/ 229 w 1192"/>
                <a:gd name="T5" fmla="*/ 260 h 1865"/>
                <a:gd name="T6" fmla="*/ 382 w 1192"/>
                <a:gd name="T7" fmla="*/ 252 h 1865"/>
                <a:gd name="T8" fmla="*/ 451 w 1192"/>
                <a:gd name="T9" fmla="*/ 115 h 1865"/>
                <a:gd name="T10" fmla="*/ 519 w 1192"/>
                <a:gd name="T11" fmla="*/ 0 h 1865"/>
                <a:gd name="T12" fmla="*/ 588 w 1192"/>
                <a:gd name="T13" fmla="*/ 69 h 1865"/>
                <a:gd name="T14" fmla="*/ 558 w 1192"/>
                <a:gd name="T15" fmla="*/ 122 h 1865"/>
                <a:gd name="T16" fmla="*/ 580 w 1192"/>
                <a:gd name="T17" fmla="*/ 222 h 1865"/>
                <a:gd name="T18" fmla="*/ 955 w 1192"/>
                <a:gd name="T19" fmla="*/ 474 h 1865"/>
                <a:gd name="T20" fmla="*/ 1138 w 1192"/>
                <a:gd name="T21" fmla="*/ 733 h 1865"/>
                <a:gd name="T22" fmla="*/ 1062 w 1192"/>
                <a:gd name="T23" fmla="*/ 886 h 1865"/>
                <a:gd name="T24" fmla="*/ 1108 w 1192"/>
                <a:gd name="T25" fmla="*/ 985 h 1865"/>
                <a:gd name="T26" fmla="*/ 1039 w 1192"/>
                <a:gd name="T27" fmla="*/ 1138 h 1865"/>
                <a:gd name="T28" fmla="*/ 1016 w 1192"/>
                <a:gd name="T29" fmla="*/ 1253 h 1865"/>
                <a:gd name="T30" fmla="*/ 962 w 1192"/>
                <a:gd name="T31" fmla="*/ 1322 h 1865"/>
                <a:gd name="T32" fmla="*/ 886 w 1192"/>
                <a:gd name="T33" fmla="*/ 1444 h 1865"/>
                <a:gd name="T34" fmla="*/ 733 w 1192"/>
                <a:gd name="T35" fmla="*/ 1490 h 1865"/>
                <a:gd name="T36" fmla="*/ 558 w 1192"/>
                <a:gd name="T37" fmla="*/ 1856 h 1865"/>
                <a:gd name="T38" fmla="*/ 458 w 1192"/>
                <a:gd name="T39" fmla="*/ 1803 h 1865"/>
                <a:gd name="T40" fmla="*/ 412 w 1192"/>
                <a:gd name="T41" fmla="*/ 1658 h 1865"/>
                <a:gd name="T42" fmla="*/ 290 w 1192"/>
                <a:gd name="T43" fmla="*/ 1482 h 1865"/>
                <a:gd name="T44" fmla="*/ 237 w 1192"/>
                <a:gd name="T45" fmla="*/ 1451 h 1865"/>
                <a:gd name="T46" fmla="*/ 183 w 1192"/>
                <a:gd name="T47" fmla="*/ 1390 h 1865"/>
                <a:gd name="T48" fmla="*/ 99 w 1192"/>
                <a:gd name="T49" fmla="*/ 1383 h 1865"/>
                <a:gd name="T50" fmla="*/ 46 w 1192"/>
                <a:gd name="T51" fmla="*/ 1390 h 1865"/>
                <a:gd name="T52" fmla="*/ 15 w 1192"/>
                <a:gd name="T53" fmla="*/ 1276 h 1865"/>
                <a:gd name="T54" fmla="*/ 8 w 1192"/>
                <a:gd name="T55" fmla="*/ 1070 h 1865"/>
                <a:gd name="T56" fmla="*/ 122 w 1192"/>
                <a:gd name="T57" fmla="*/ 955 h 1865"/>
                <a:gd name="T58" fmla="*/ 114 w 1192"/>
                <a:gd name="T59" fmla="*/ 833 h 1865"/>
                <a:gd name="T60" fmla="*/ 206 w 1192"/>
                <a:gd name="T61" fmla="*/ 833 h 1865"/>
                <a:gd name="T62" fmla="*/ 290 w 1192"/>
                <a:gd name="T63" fmla="*/ 840 h 1865"/>
                <a:gd name="T64" fmla="*/ 397 w 1192"/>
                <a:gd name="T65" fmla="*/ 863 h 1865"/>
                <a:gd name="T66" fmla="*/ 489 w 1192"/>
                <a:gd name="T67" fmla="*/ 825 h 1865"/>
                <a:gd name="T68" fmla="*/ 527 w 1192"/>
                <a:gd name="T69" fmla="*/ 764 h 1865"/>
                <a:gd name="T70" fmla="*/ 634 w 1192"/>
                <a:gd name="T71" fmla="*/ 795 h 1865"/>
                <a:gd name="T72" fmla="*/ 779 w 1192"/>
                <a:gd name="T73" fmla="*/ 756 h 1865"/>
                <a:gd name="T74" fmla="*/ 733 w 1192"/>
                <a:gd name="T75" fmla="*/ 581 h 1865"/>
                <a:gd name="T76" fmla="*/ 596 w 1192"/>
                <a:gd name="T77" fmla="*/ 573 h 1865"/>
                <a:gd name="T78" fmla="*/ 527 w 1192"/>
                <a:gd name="T79" fmla="*/ 588 h 1865"/>
                <a:gd name="T80" fmla="*/ 405 w 1192"/>
                <a:gd name="T81" fmla="*/ 642 h 1865"/>
                <a:gd name="T82" fmla="*/ 351 w 1192"/>
                <a:gd name="T83" fmla="*/ 512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2" h="1865">
                  <a:moveTo>
                    <a:pt x="275" y="443"/>
                  </a:moveTo>
                  <a:lnTo>
                    <a:pt x="275" y="443"/>
                  </a:lnTo>
                  <a:cubicBezTo>
                    <a:pt x="283" y="428"/>
                    <a:pt x="305" y="428"/>
                    <a:pt x="305" y="413"/>
                  </a:cubicBezTo>
                  <a:cubicBezTo>
                    <a:pt x="313" y="390"/>
                    <a:pt x="290" y="367"/>
                    <a:pt x="283" y="344"/>
                  </a:cubicBezTo>
                  <a:cubicBezTo>
                    <a:pt x="267" y="313"/>
                    <a:pt x="244" y="290"/>
                    <a:pt x="229" y="260"/>
                  </a:cubicBezTo>
                  <a:lnTo>
                    <a:pt x="229" y="260"/>
                  </a:lnTo>
                  <a:cubicBezTo>
                    <a:pt x="252" y="252"/>
                    <a:pt x="267" y="245"/>
                    <a:pt x="290" y="245"/>
                  </a:cubicBezTo>
                  <a:cubicBezTo>
                    <a:pt x="321" y="237"/>
                    <a:pt x="351" y="260"/>
                    <a:pt x="382" y="252"/>
                  </a:cubicBezTo>
                  <a:cubicBezTo>
                    <a:pt x="405" y="245"/>
                    <a:pt x="428" y="229"/>
                    <a:pt x="443" y="206"/>
                  </a:cubicBezTo>
                  <a:cubicBezTo>
                    <a:pt x="458" y="176"/>
                    <a:pt x="451" y="145"/>
                    <a:pt x="451" y="115"/>
                  </a:cubicBezTo>
                  <a:cubicBezTo>
                    <a:pt x="451" y="99"/>
                    <a:pt x="443" y="84"/>
                    <a:pt x="451" y="69"/>
                  </a:cubicBezTo>
                  <a:cubicBezTo>
                    <a:pt x="466" y="38"/>
                    <a:pt x="496" y="23"/>
                    <a:pt x="519" y="0"/>
                  </a:cubicBezTo>
                  <a:lnTo>
                    <a:pt x="519" y="0"/>
                  </a:lnTo>
                  <a:cubicBezTo>
                    <a:pt x="542" y="23"/>
                    <a:pt x="573" y="38"/>
                    <a:pt x="588" y="69"/>
                  </a:cubicBezTo>
                  <a:cubicBezTo>
                    <a:pt x="596" y="76"/>
                    <a:pt x="596" y="92"/>
                    <a:pt x="588" y="107"/>
                  </a:cubicBezTo>
                  <a:cubicBezTo>
                    <a:pt x="588" y="115"/>
                    <a:pt x="565" y="115"/>
                    <a:pt x="558" y="122"/>
                  </a:cubicBezTo>
                  <a:cubicBezTo>
                    <a:pt x="558" y="138"/>
                    <a:pt x="565" y="153"/>
                    <a:pt x="573" y="168"/>
                  </a:cubicBezTo>
                  <a:cubicBezTo>
                    <a:pt x="573" y="184"/>
                    <a:pt x="565" y="206"/>
                    <a:pt x="580" y="222"/>
                  </a:cubicBezTo>
                  <a:cubicBezTo>
                    <a:pt x="619" y="267"/>
                    <a:pt x="664" y="298"/>
                    <a:pt x="718" y="336"/>
                  </a:cubicBezTo>
                  <a:cubicBezTo>
                    <a:pt x="794" y="390"/>
                    <a:pt x="886" y="413"/>
                    <a:pt x="955" y="474"/>
                  </a:cubicBezTo>
                  <a:cubicBezTo>
                    <a:pt x="1031" y="550"/>
                    <a:pt x="1077" y="649"/>
                    <a:pt x="1138" y="733"/>
                  </a:cubicBezTo>
                  <a:lnTo>
                    <a:pt x="1138" y="733"/>
                  </a:lnTo>
                  <a:cubicBezTo>
                    <a:pt x="1153" y="764"/>
                    <a:pt x="1191" y="802"/>
                    <a:pt x="1176" y="833"/>
                  </a:cubicBezTo>
                  <a:cubicBezTo>
                    <a:pt x="1153" y="871"/>
                    <a:pt x="1077" y="848"/>
                    <a:pt x="1062" y="886"/>
                  </a:cubicBezTo>
                  <a:cubicBezTo>
                    <a:pt x="1046" y="917"/>
                    <a:pt x="1123" y="909"/>
                    <a:pt x="1130" y="932"/>
                  </a:cubicBezTo>
                  <a:cubicBezTo>
                    <a:pt x="1146" y="947"/>
                    <a:pt x="1108" y="963"/>
                    <a:pt x="1108" y="985"/>
                  </a:cubicBezTo>
                  <a:cubicBezTo>
                    <a:pt x="1108" y="1016"/>
                    <a:pt x="1146" y="1039"/>
                    <a:pt x="1130" y="1062"/>
                  </a:cubicBezTo>
                  <a:cubicBezTo>
                    <a:pt x="1115" y="1100"/>
                    <a:pt x="1054" y="1100"/>
                    <a:pt x="1039" y="1138"/>
                  </a:cubicBezTo>
                  <a:cubicBezTo>
                    <a:pt x="1031" y="1169"/>
                    <a:pt x="1092" y="1199"/>
                    <a:pt x="1085" y="1230"/>
                  </a:cubicBezTo>
                  <a:cubicBezTo>
                    <a:pt x="1077" y="1253"/>
                    <a:pt x="1031" y="1237"/>
                    <a:pt x="1016" y="1253"/>
                  </a:cubicBezTo>
                  <a:cubicBezTo>
                    <a:pt x="993" y="1276"/>
                    <a:pt x="985" y="1299"/>
                    <a:pt x="970" y="1322"/>
                  </a:cubicBezTo>
                  <a:cubicBezTo>
                    <a:pt x="962" y="1322"/>
                    <a:pt x="962" y="1322"/>
                    <a:pt x="962" y="1322"/>
                  </a:cubicBezTo>
                  <a:cubicBezTo>
                    <a:pt x="962" y="1322"/>
                    <a:pt x="924" y="1390"/>
                    <a:pt x="924" y="1398"/>
                  </a:cubicBezTo>
                  <a:cubicBezTo>
                    <a:pt x="924" y="1406"/>
                    <a:pt x="886" y="1444"/>
                    <a:pt x="886" y="1444"/>
                  </a:cubicBezTo>
                  <a:cubicBezTo>
                    <a:pt x="878" y="1467"/>
                    <a:pt x="886" y="1497"/>
                    <a:pt x="871" y="1505"/>
                  </a:cubicBezTo>
                  <a:cubicBezTo>
                    <a:pt x="825" y="1520"/>
                    <a:pt x="764" y="1451"/>
                    <a:pt x="733" y="1490"/>
                  </a:cubicBezTo>
                  <a:cubicBezTo>
                    <a:pt x="672" y="1574"/>
                    <a:pt x="703" y="1696"/>
                    <a:pt x="657" y="1787"/>
                  </a:cubicBezTo>
                  <a:cubicBezTo>
                    <a:pt x="641" y="1826"/>
                    <a:pt x="596" y="1856"/>
                    <a:pt x="558" y="1856"/>
                  </a:cubicBezTo>
                  <a:cubicBezTo>
                    <a:pt x="519" y="1864"/>
                    <a:pt x="489" y="1826"/>
                    <a:pt x="458" y="1810"/>
                  </a:cubicBezTo>
                  <a:cubicBezTo>
                    <a:pt x="458" y="1803"/>
                    <a:pt x="458" y="1803"/>
                    <a:pt x="458" y="1803"/>
                  </a:cubicBezTo>
                  <a:cubicBezTo>
                    <a:pt x="481" y="1757"/>
                    <a:pt x="542" y="1719"/>
                    <a:pt x="527" y="1673"/>
                  </a:cubicBezTo>
                  <a:cubicBezTo>
                    <a:pt x="519" y="1635"/>
                    <a:pt x="443" y="1681"/>
                    <a:pt x="412" y="1658"/>
                  </a:cubicBezTo>
                  <a:cubicBezTo>
                    <a:pt x="382" y="1635"/>
                    <a:pt x="382" y="1581"/>
                    <a:pt x="359" y="1551"/>
                  </a:cubicBezTo>
                  <a:cubicBezTo>
                    <a:pt x="336" y="1520"/>
                    <a:pt x="313" y="1505"/>
                    <a:pt x="290" y="1482"/>
                  </a:cubicBezTo>
                  <a:lnTo>
                    <a:pt x="290" y="1482"/>
                  </a:lnTo>
                  <a:cubicBezTo>
                    <a:pt x="275" y="1467"/>
                    <a:pt x="252" y="1467"/>
                    <a:pt x="237" y="1451"/>
                  </a:cubicBezTo>
                  <a:cubicBezTo>
                    <a:pt x="237" y="1451"/>
                    <a:pt x="244" y="1444"/>
                    <a:pt x="237" y="1436"/>
                  </a:cubicBezTo>
                  <a:cubicBezTo>
                    <a:pt x="222" y="1421"/>
                    <a:pt x="206" y="1398"/>
                    <a:pt x="183" y="1390"/>
                  </a:cubicBezTo>
                  <a:cubicBezTo>
                    <a:pt x="168" y="1390"/>
                    <a:pt x="153" y="1413"/>
                    <a:pt x="145" y="1413"/>
                  </a:cubicBezTo>
                  <a:cubicBezTo>
                    <a:pt x="122" y="1406"/>
                    <a:pt x="114" y="1375"/>
                    <a:pt x="99" y="1383"/>
                  </a:cubicBezTo>
                  <a:cubicBezTo>
                    <a:pt x="84" y="1383"/>
                    <a:pt x="99" y="1421"/>
                    <a:pt x="84" y="1421"/>
                  </a:cubicBezTo>
                  <a:cubicBezTo>
                    <a:pt x="69" y="1428"/>
                    <a:pt x="61" y="1406"/>
                    <a:pt x="46" y="1390"/>
                  </a:cubicBezTo>
                  <a:cubicBezTo>
                    <a:pt x="30" y="1375"/>
                    <a:pt x="15" y="1360"/>
                    <a:pt x="8" y="1337"/>
                  </a:cubicBezTo>
                  <a:cubicBezTo>
                    <a:pt x="0" y="1322"/>
                    <a:pt x="8" y="1299"/>
                    <a:pt x="15" y="1276"/>
                  </a:cubicBezTo>
                  <a:cubicBezTo>
                    <a:pt x="23" y="1253"/>
                    <a:pt x="46" y="1237"/>
                    <a:pt x="46" y="1215"/>
                  </a:cubicBezTo>
                  <a:cubicBezTo>
                    <a:pt x="38" y="1161"/>
                    <a:pt x="8" y="1123"/>
                    <a:pt x="8" y="1070"/>
                  </a:cubicBezTo>
                  <a:cubicBezTo>
                    <a:pt x="15" y="1054"/>
                    <a:pt x="46" y="1077"/>
                    <a:pt x="61" y="1062"/>
                  </a:cubicBezTo>
                  <a:cubicBezTo>
                    <a:pt x="84" y="1031"/>
                    <a:pt x="114" y="993"/>
                    <a:pt x="122" y="955"/>
                  </a:cubicBezTo>
                  <a:cubicBezTo>
                    <a:pt x="130" y="917"/>
                    <a:pt x="91" y="894"/>
                    <a:pt x="84" y="863"/>
                  </a:cubicBezTo>
                  <a:cubicBezTo>
                    <a:pt x="84" y="848"/>
                    <a:pt x="99" y="840"/>
                    <a:pt x="114" y="833"/>
                  </a:cubicBezTo>
                  <a:lnTo>
                    <a:pt x="114" y="833"/>
                  </a:lnTo>
                  <a:cubicBezTo>
                    <a:pt x="145" y="833"/>
                    <a:pt x="176" y="825"/>
                    <a:pt x="206" y="833"/>
                  </a:cubicBezTo>
                  <a:cubicBezTo>
                    <a:pt x="229" y="840"/>
                    <a:pt x="237" y="871"/>
                    <a:pt x="260" y="871"/>
                  </a:cubicBezTo>
                  <a:cubicBezTo>
                    <a:pt x="275" y="871"/>
                    <a:pt x="275" y="848"/>
                    <a:pt x="290" y="840"/>
                  </a:cubicBezTo>
                  <a:cubicBezTo>
                    <a:pt x="305" y="833"/>
                    <a:pt x="321" y="810"/>
                    <a:pt x="344" y="817"/>
                  </a:cubicBezTo>
                  <a:cubicBezTo>
                    <a:pt x="366" y="817"/>
                    <a:pt x="374" y="856"/>
                    <a:pt x="397" y="863"/>
                  </a:cubicBezTo>
                  <a:cubicBezTo>
                    <a:pt x="405" y="863"/>
                    <a:pt x="412" y="840"/>
                    <a:pt x="420" y="833"/>
                  </a:cubicBezTo>
                  <a:cubicBezTo>
                    <a:pt x="443" y="825"/>
                    <a:pt x="466" y="840"/>
                    <a:pt x="489" y="825"/>
                  </a:cubicBezTo>
                  <a:cubicBezTo>
                    <a:pt x="504" y="810"/>
                    <a:pt x="512" y="787"/>
                    <a:pt x="527" y="764"/>
                  </a:cubicBezTo>
                  <a:lnTo>
                    <a:pt x="527" y="764"/>
                  </a:lnTo>
                  <a:cubicBezTo>
                    <a:pt x="558" y="779"/>
                    <a:pt x="580" y="802"/>
                    <a:pt x="611" y="817"/>
                  </a:cubicBezTo>
                  <a:cubicBezTo>
                    <a:pt x="619" y="817"/>
                    <a:pt x="619" y="795"/>
                    <a:pt x="634" y="795"/>
                  </a:cubicBezTo>
                  <a:cubicBezTo>
                    <a:pt x="641" y="787"/>
                    <a:pt x="649" y="810"/>
                    <a:pt x="664" y="802"/>
                  </a:cubicBezTo>
                  <a:cubicBezTo>
                    <a:pt x="703" y="795"/>
                    <a:pt x="748" y="787"/>
                    <a:pt x="779" y="756"/>
                  </a:cubicBezTo>
                  <a:cubicBezTo>
                    <a:pt x="802" y="718"/>
                    <a:pt x="802" y="672"/>
                    <a:pt x="794" y="626"/>
                  </a:cubicBezTo>
                  <a:cubicBezTo>
                    <a:pt x="787" y="603"/>
                    <a:pt x="756" y="596"/>
                    <a:pt x="733" y="581"/>
                  </a:cubicBezTo>
                  <a:cubicBezTo>
                    <a:pt x="733" y="581"/>
                    <a:pt x="664" y="596"/>
                    <a:pt x="657" y="596"/>
                  </a:cubicBezTo>
                  <a:cubicBezTo>
                    <a:pt x="649" y="588"/>
                    <a:pt x="596" y="573"/>
                    <a:pt x="596" y="573"/>
                  </a:cubicBezTo>
                  <a:cubicBezTo>
                    <a:pt x="573" y="581"/>
                    <a:pt x="550" y="588"/>
                    <a:pt x="527" y="588"/>
                  </a:cubicBezTo>
                  <a:lnTo>
                    <a:pt x="527" y="588"/>
                  </a:lnTo>
                  <a:cubicBezTo>
                    <a:pt x="512" y="581"/>
                    <a:pt x="496" y="558"/>
                    <a:pt x="481" y="565"/>
                  </a:cubicBezTo>
                  <a:cubicBezTo>
                    <a:pt x="451" y="581"/>
                    <a:pt x="443" y="642"/>
                    <a:pt x="405" y="642"/>
                  </a:cubicBezTo>
                  <a:cubicBezTo>
                    <a:pt x="382" y="649"/>
                    <a:pt x="374" y="603"/>
                    <a:pt x="359" y="581"/>
                  </a:cubicBezTo>
                  <a:cubicBezTo>
                    <a:pt x="351" y="558"/>
                    <a:pt x="366" y="527"/>
                    <a:pt x="351" y="512"/>
                  </a:cubicBezTo>
                  <a:cubicBezTo>
                    <a:pt x="336" y="481"/>
                    <a:pt x="298" y="466"/>
                    <a:pt x="275" y="44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6" name="Freeform 34"/>
            <p:cNvSpPr>
              <a:spLocks noChangeArrowheads="1"/>
            </p:cNvSpPr>
            <p:nvPr/>
          </p:nvSpPr>
          <p:spPr bwMode="auto">
            <a:xfrm>
              <a:off x="6186085" y="8159751"/>
              <a:ext cx="457170" cy="525463"/>
            </a:xfrm>
            <a:custGeom>
              <a:avLst/>
              <a:gdLst>
                <a:gd name="T0" fmla="*/ 305 w 1269"/>
                <a:gd name="T1" fmla="*/ 122 h 1460"/>
                <a:gd name="T2" fmla="*/ 305 w 1269"/>
                <a:gd name="T3" fmla="*/ 122 h 1460"/>
                <a:gd name="T4" fmla="*/ 412 w 1269"/>
                <a:gd name="T5" fmla="*/ 15 h 1460"/>
                <a:gd name="T6" fmla="*/ 527 w 1269"/>
                <a:gd name="T7" fmla="*/ 30 h 1460"/>
                <a:gd name="T8" fmla="*/ 527 w 1269"/>
                <a:gd name="T9" fmla="*/ 84 h 1460"/>
                <a:gd name="T10" fmla="*/ 603 w 1269"/>
                <a:gd name="T11" fmla="*/ 91 h 1460"/>
                <a:gd name="T12" fmla="*/ 580 w 1269"/>
                <a:gd name="T13" fmla="*/ 145 h 1460"/>
                <a:gd name="T14" fmla="*/ 672 w 1269"/>
                <a:gd name="T15" fmla="*/ 229 h 1460"/>
                <a:gd name="T16" fmla="*/ 748 w 1269"/>
                <a:gd name="T17" fmla="*/ 153 h 1460"/>
                <a:gd name="T18" fmla="*/ 794 w 1269"/>
                <a:gd name="T19" fmla="*/ 221 h 1460"/>
                <a:gd name="T20" fmla="*/ 794 w 1269"/>
                <a:gd name="T21" fmla="*/ 221 h 1460"/>
                <a:gd name="T22" fmla="*/ 756 w 1269"/>
                <a:gd name="T23" fmla="*/ 237 h 1460"/>
                <a:gd name="T24" fmla="*/ 840 w 1269"/>
                <a:gd name="T25" fmla="*/ 290 h 1460"/>
                <a:gd name="T26" fmla="*/ 794 w 1269"/>
                <a:gd name="T27" fmla="*/ 389 h 1460"/>
                <a:gd name="T28" fmla="*/ 1000 w 1269"/>
                <a:gd name="T29" fmla="*/ 344 h 1460"/>
                <a:gd name="T30" fmla="*/ 1008 w 1269"/>
                <a:gd name="T31" fmla="*/ 275 h 1460"/>
                <a:gd name="T32" fmla="*/ 1084 w 1269"/>
                <a:gd name="T33" fmla="*/ 305 h 1460"/>
                <a:gd name="T34" fmla="*/ 1054 w 1269"/>
                <a:gd name="T35" fmla="*/ 389 h 1460"/>
                <a:gd name="T36" fmla="*/ 1146 w 1269"/>
                <a:gd name="T37" fmla="*/ 435 h 1460"/>
                <a:gd name="T38" fmla="*/ 1115 w 1269"/>
                <a:gd name="T39" fmla="*/ 619 h 1460"/>
                <a:gd name="T40" fmla="*/ 1230 w 1269"/>
                <a:gd name="T41" fmla="*/ 626 h 1460"/>
                <a:gd name="T42" fmla="*/ 1253 w 1269"/>
                <a:gd name="T43" fmla="*/ 955 h 1460"/>
                <a:gd name="T44" fmla="*/ 1253 w 1269"/>
                <a:gd name="T45" fmla="*/ 955 h 1460"/>
                <a:gd name="T46" fmla="*/ 1130 w 1269"/>
                <a:gd name="T47" fmla="*/ 1016 h 1460"/>
                <a:gd name="T48" fmla="*/ 1031 w 1269"/>
                <a:gd name="T49" fmla="*/ 955 h 1460"/>
                <a:gd name="T50" fmla="*/ 1023 w 1269"/>
                <a:gd name="T51" fmla="*/ 1100 h 1460"/>
                <a:gd name="T52" fmla="*/ 1092 w 1269"/>
                <a:gd name="T53" fmla="*/ 1268 h 1460"/>
                <a:gd name="T54" fmla="*/ 932 w 1269"/>
                <a:gd name="T55" fmla="*/ 1367 h 1460"/>
                <a:gd name="T56" fmla="*/ 779 w 1269"/>
                <a:gd name="T57" fmla="*/ 1459 h 1460"/>
                <a:gd name="T58" fmla="*/ 779 w 1269"/>
                <a:gd name="T59" fmla="*/ 1459 h 1460"/>
                <a:gd name="T60" fmla="*/ 703 w 1269"/>
                <a:gd name="T61" fmla="*/ 1436 h 1460"/>
                <a:gd name="T62" fmla="*/ 649 w 1269"/>
                <a:gd name="T63" fmla="*/ 1436 h 1460"/>
                <a:gd name="T64" fmla="*/ 611 w 1269"/>
                <a:gd name="T65" fmla="*/ 1413 h 1460"/>
                <a:gd name="T66" fmla="*/ 580 w 1269"/>
                <a:gd name="T67" fmla="*/ 1337 h 1460"/>
                <a:gd name="T68" fmla="*/ 519 w 1269"/>
                <a:gd name="T69" fmla="*/ 1283 h 1460"/>
                <a:gd name="T70" fmla="*/ 466 w 1269"/>
                <a:gd name="T71" fmla="*/ 1245 h 1460"/>
                <a:gd name="T72" fmla="*/ 420 w 1269"/>
                <a:gd name="T73" fmla="*/ 1191 h 1460"/>
                <a:gd name="T74" fmla="*/ 351 w 1269"/>
                <a:gd name="T75" fmla="*/ 1245 h 1460"/>
                <a:gd name="T76" fmla="*/ 282 w 1269"/>
                <a:gd name="T77" fmla="*/ 1275 h 1460"/>
                <a:gd name="T78" fmla="*/ 275 w 1269"/>
                <a:gd name="T79" fmla="*/ 1222 h 1460"/>
                <a:gd name="T80" fmla="*/ 221 w 1269"/>
                <a:gd name="T81" fmla="*/ 1222 h 1460"/>
                <a:gd name="T82" fmla="*/ 198 w 1269"/>
                <a:gd name="T83" fmla="*/ 1138 h 1460"/>
                <a:gd name="T84" fmla="*/ 122 w 1269"/>
                <a:gd name="T85" fmla="*/ 1069 h 1460"/>
                <a:gd name="T86" fmla="*/ 122 w 1269"/>
                <a:gd name="T87" fmla="*/ 1069 h 1460"/>
                <a:gd name="T88" fmla="*/ 114 w 1269"/>
                <a:gd name="T89" fmla="*/ 1046 h 1460"/>
                <a:gd name="T90" fmla="*/ 84 w 1269"/>
                <a:gd name="T91" fmla="*/ 977 h 1460"/>
                <a:gd name="T92" fmla="*/ 92 w 1269"/>
                <a:gd name="T93" fmla="*/ 909 h 1460"/>
                <a:gd name="T94" fmla="*/ 23 w 1269"/>
                <a:gd name="T95" fmla="*/ 802 h 1460"/>
                <a:gd name="T96" fmla="*/ 61 w 1269"/>
                <a:gd name="T97" fmla="*/ 741 h 1460"/>
                <a:gd name="T98" fmla="*/ 0 w 1269"/>
                <a:gd name="T99" fmla="*/ 703 h 1460"/>
                <a:gd name="T100" fmla="*/ 122 w 1269"/>
                <a:gd name="T101" fmla="*/ 611 h 1460"/>
                <a:gd name="T102" fmla="*/ 53 w 1269"/>
                <a:gd name="T103" fmla="*/ 619 h 1460"/>
                <a:gd name="T104" fmla="*/ 76 w 1269"/>
                <a:gd name="T105" fmla="*/ 573 h 1460"/>
                <a:gd name="T106" fmla="*/ 84 w 1269"/>
                <a:gd name="T107" fmla="*/ 519 h 1460"/>
                <a:gd name="T108" fmla="*/ 107 w 1269"/>
                <a:gd name="T109" fmla="*/ 481 h 1460"/>
                <a:gd name="T110" fmla="*/ 122 w 1269"/>
                <a:gd name="T111" fmla="*/ 450 h 1460"/>
                <a:gd name="T112" fmla="*/ 229 w 1269"/>
                <a:gd name="T113" fmla="*/ 359 h 1460"/>
                <a:gd name="T114" fmla="*/ 305 w 1269"/>
                <a:gd name="T115" fmla="*/ 328 h 1460"/>
                <a:gd name="T116" fmla="*/ 221 w 1269"/>
                <a:gd name="T117" fmla="*/ 298 h 1460"/>
                <a:gd name="T118" fmla="*/ 229 w 1269"/>
                <a:gd name="T119" fmla="*/ 214 h 1460"/>
                <a:gd name="T120" fmla="*/ 267 w 1269"/>
                <a:gd name="T121" fmla="*/ 183 h 1460"/>
                <a:gd name="T122" fmla="*/ 305 w 1269"/>
                <a:gd name="T123" fmla="*/ 12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9" h="1460">
                  <a:moveTo>
                    <a:pt x="305" y="122"/>
                  </a:moveTo>
                  <a:lnTo>
                    <a:pt x="305" y="122"/>
                  </a:lnTo>
                  <a:cubicBezTo>
                    <a:pt x="344" y="84"/>
                    <a:pt x="367" y="30"/>
                    <a:pt x="412" y="15"/>
                  </a:cubicBezTo>
                  <a:cubicBezTo>
                    <a:pt x="450" y="0"/>
                    <a:pt x="489" y="23"/>
                    <a:pt x="527" y="30"/>
                  </a:cubicBezTo>
                  <a:cubicBezTo>
                    <a:pt x="527" y="30"/>
                    <a:pt x="519" y="84"/>
                    <a:pt x="527" y="84"/>
                  </a:cubicBezTo>
                  <a:lnTo>
                    <a:pt x="603" y="91"/>
                  </a:lnTo>
                  <a:cubicBezTo>
                    <a:pt x="603" y="91"/>
                    <a:pt x="573" y="137"/>
                    <a:pt x="580" y="145"/>
                  </a:cubicBezTo>
                  <a:cubicBezTo>
                    <a:pt x="580" y="153"/>
                    <a:pt x="672" y="229"/>
                    <a:pt x="672" y="229"/>
                  </a:cubicBezTo>
                  <a:cubicBezTo>
                    <a:pt x="703" y="206"/>
                    <a:pt x="710" y="153"/>
                    <a:pt x="748" y="153"/>
                  </a:cubicBezTo>
                  <a:cubicBezTo>
                    <a:pt x="779" y="145"/>
                    <a:pt x="779" y="198"/>
                    <a:pt x="794" y="221"/>
                  </a:cubicBezTo>
                  <a:lnTo>
                    <a:pt x="794" y="221"/>
                  </a:lnTo>
                  <a:cubicBezTo>
                    <a:pt x="779" y="229"/>
                    <a:pt x="748" y="221"/>
                    <a:pt x="756" y="237"/>
                  </a:cubicBezTo>
                  <a:cubicBezTo>
                    <a:pt x="771" y="260"/>
                    <a:pt x="832" y="260"/>
                    <a:pt x="840" y="290"/>
                  </a:cubicBezTo>
                  <a:cubicBezTo>
                    <a:pt x="848" y="328"/>
                    <a:pt x="756" y="374"/>
                    <a:pt x="794" y="389"/>
                  </a:cubicBezTo>
                  <a:cubicBezTo>
                    <a:pt x="863" y="412"/>
                    <a:pt x="939" y="382"/>
                    <a:pt x="1000" y="344"/>
                  </a:cubicBezTo>
                  <a:cubicBezTo>
                    <a:pt x="1023" y="336"/>
                    <a:pt x="985" y="283"/>
                    <a:pt x="1008" y="275"/>
                  </a:cubicBezTo>
                  <a:cubicBezTo>
                    <a:pt x="1031" y="260"/>
                    <a:pt x="1061" y="290"/>
                    <a:pt x="1084" y="305"/>
                  </a:cubicBezTo>
                  <a:cubicBezTo>
                    <a:pt x="1084" y="305"/>
                    <a:pt x="1054" y="382"/>
                    <a:pt x="1054" y="389"/>
                  </a:cubicBezTo>
                  <a:cubicBezTo>
                    <a:pt x="1046" y="405"/>
                    <a:pt x="1146" y="435"/>
                    <a:pt x="1146" y="435"/>
                  </a:cubicBezTo>
                  <a:cubicBezTo>
                    <a:pt x="1130" y="496"/>
                    <a:pt x="1084" y="558"/>
                    <a:pt x="1115" y="619"/>
                  </a:cubicBezTo>
                  <a:cubicBezTo>
                    <a:pt x="1130" y="649"/>
                    <a:pt x="1214" y="588"/>
                    <a:pt x="1230" y="626"/>
                  </a:cubicBezTo>
                  <a:cubicBezTo>
                    <a:pt x="1268" y="725"/>
                    <a:pt x="1245" y="840"/>
                    <a:pt x="1253" y="955"/>
                  </a:cubicBezTo>
                  <a:lnTo>
                    <a:pt x="1253" y="955"/>
                  </a:lnTo>
                  <a:cubicBezTo>
                    <a:pt x="1207" y="977"/>
                    <a:pt x="1176" y="1016"/>
                    <a:pt x="1130" y="1016"/>
                  </a:cubicBezTo>
                  <a:cubicBezTo>
                    <a:pt x="1092" y="1016"/>
                    <a:pt x="1061" y="932"/>
                    <a:pt x="1031" y="955"/>
                  </a:cubicBezTo>
                  <a:cubicBezTo>
                    <a:pt x="993" y="985"/>
                    <a:pt x="1016" y="1054"/>
                    <a:pt x="1023" y="1100"/>
                  </a:cubicBezTo>
                  <a:cubicBezTo>
                    <a:pt x="1031" y="1161"/>
                    <a:pt x="1107" y="1214"/>
                    <a:pt x="1092" y="1268"/>
                  </a:cubicBezTo>
                  <a:cubicBezTo>
                    <a:pt x="1069" y="1329"/>
                    <a:pt x="985" y="1337"/>
                    <a:pt x="932" y="1367"/>
                  </a:cubicBezTo>
                  <a:cubicBezTo>
                    <a:pt x="878" y="1398"/>
                    <a:pt x="832" y="1428"/>
                    <a:pt x="779" y="1459"/>
                  </a:cubicBezTo>
                  <a:lnTo>
                    <a:pt x="779" y="1459"/>
                  </a:lnTo>
                  <a:cubicBezTo>
                    <a:pt x="764" y="1444"/>
                    <a:pt x="725" y="1444"/>
                    <a:pt x="703" y="1436"/>
                  </a:cubicBezTo>
                  <a:cubicBezTo>
                    <a:pt x="672" y="1428"/>
                    <a:pt x="687" y="1413"/>
                    <a:pt x="649" y="1436"/>
                  </a:cubicBezTo>
                  <a:cubicBezTo>
                    <a:pt x="626" y="1444"/>
                    <a:pt x="626" y="1421"/>
                    <a:pt x="611" y="1413"/>
                  </a:cubicBezTo>
                  <a:cubicBezTo>
                    <a:pt x="611" y="1390"/>
                    <a:pt x="588" y="1360"/>
                    <a:pt x="580" y="1337"/>
                  </a:cubicBezTo>
                  <a:cubicBezTo>
                    <a:pt x="565" y="1314"/>
                    <a:pt x="542" y="1298"/>
                    <a:pt x="519" y="1283"/>
                  </a:cubicBezTo>
                  <a:cubicBezTo>
                    <a:pt x="504" y="1275"/>
                    <a:pt x="481" y="1260"/>
                    <a:pt x="466" y="1245"/>
                  </a:cubicBezTo>
                  <a:cubicBezTo>
                    <a:pt x="458" y="1230"/>
                    <a:pt x="420" y="1199"/>
                    <a:pt x="420" y="1191"/>
                  </a:cubicBezTo>
                  <a:cubicBezTo>
                    <a:pt x="405" y="1191"/>
                    <a:pt x="367" y="1237"/>
                    <a:pt x="351" y="1245"/>
                  </a:cubicBezTo>
                  <a:cubicBezTo>
                    <a:pt x="336" y="1252"/>
                    <a:pt x="290" y="1291"/>
                    <a:pt x="282" y="1275"/>
                  </a:cubicBezTo>
                  <a:cubicBezTo>
                    <a:pt x="275" y="1260"/>
                    <a:pt x="275" y="1245"/>
                    <a:pt x="275" y="1222"/>
                  </a:cubicBezTo>
                  <a:cubicBezTo>
                    <a:pt x="275" y="1214"/>
                    <a:pt x="229" y="1222"/>
                    <a:pt x="221" y="1222"/>
                  </a:cubicBezTo>
                  <a:cubicBezTo>
                    <a:pt x="214" y="1222"/>
                    <a:pt x="206" y="1146"/>
                    <a:pt x="198" y="1138"/>
                  </a:cubicBezTo>
                  <a:cubicBezTo>
                    <a:pt x="175" y="1108"/>
                    <a:pt x="145" y="1092"/>
                    <a:pt x="122" y="1069"/>
                  </a:cubicBezTo>
                  <a:lnTo>
                    <a:pt x="122" y="1069"/>
                  </a:lnTo>
                  <a:cubicBezTo>
                    <a:pt x="122" y="1062"/>
                    <a:pt x="114" y="1054"/>
                    <a:pt x="114" y="1046"/>
                  </a:cubicBezTo>
                  <a:cubicBezTo>
                    <a:pt x="114" y="1023"/>
                    <a:pt x="84" y="1000"/>
                    <a:pt x="84" y="977"/>
                  </a:cubicBezTo>
                  <a:cubicBezTo>
                    <a:pt x="76" y="955"/>
                    <a:pt x="92" y="932"/>
                    <a:pt x="92" y="909"/>
                  </a:cubicBezTo>
                  <a:cubicBezTo>
                    <a:pt x="92" y="894"/>
                    <a:pt x="38" y="810"/>
                    <a:pt x="23" y="802"/>
                  </a:cubicBezTo>
                  <a:cubicBezTo>
                    <a:pt x="23" y="787"/>
                    <a:pt x="76" y="764"/>
                    <a:pt x="61" y="741"/>
                  </a:cubicBezTo>
                  <a:cubicBezTo>
                    <a:pt x="53" y="718"/>
                    <a:pt x="8" y="718"/>
                    <a:pt x="0" y="703"/>
                  </a:cubicBezTo>
                  <a:cubicBezTo>
                    <a:pt x="0" y="687"/>
                    <a:pt x="137" y="664"/>
                    <a:pt x="122" y="611"/>
                  </a:cubicBezTo>
                  <a:cubicBezTo>
                    <a:pt x="114" y="611"/>
                    <a:pt x="53" y="634"/>
                    <a:pt x="53" y="619"/>
                  </a:cubicBezTo>
                  <a:cubicBezTo>
                    <a:pt x="38" y="611"/>
                    <a:pt x="69" y="580"/>
                    <a:pt x="76" y="573"/>
                  </a:cubicBezTo>
                  <a:cubicBezTo>
                    <a:pt x="92" y="558"/>
                    <a:pt x="92" y="535"/>
                    <a:pt x="84" y="519"/>
                  </a:cubicBezTo>
                  <a:cubicBezTo>
                    <a:pt x="76" y="504"/>
                    <a:pt x="99" y="496"/>
                    <a:pt x="107" y="481"/>
                  </a:cubicBezTo>
                  <a:cubicBezTo>
                    <a:pt x="114" y="473"/>
                    <a:pt x="114" y="458"/>
                    <a:pt x="122" y="450"/>
                  </a:cubicBezTo>
                  <a:cubicBezTo>
                    <a:pt x="145" y="420"/>
                    <a:pt x="191" y="359"/>
                    <a:pt x="229" y="359"/>
                  </a:cubicBezTo>
                  <a:cubicBezTo>
                    <a:pt x="260" y="359"/>
                    <a:pt x="305" y="374"/>
                    <a:pt x="305" y="328"/>
                  </a:cubicBezTo>
                  <a:cubicBezTo>
                    <a:pt x="290" y="328"/>
                    <a:pt x="198" y="351"/>
                    <a:pt x="221" y="298"/>
                  </a:cubicBezTo>
                  <a:cubicBezTo>
                    <a:pt x="237" y="283"/>
                    <a:pt x="237" y="237"/>
                    <a:pt x="229" y="214"/>
                  </a:cubicBezTo>
                  <a:cubicBezTo>
                    <a:pt x="221" y="198"/>
                    <a:pt x="260" y="191"/>
                    <a:pt x="267" y="183"/>
                  </a:cubicBezTo>
                  <a:cubicBezTo>
                    <a:pt x="290" y="176"/>
                    <a:pt x="313" y="145"/>
                    <a:pt x="305" y="1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7" name="Freeform 35"/>
            <p:cNvSpPr>
              <a:spLocks noChangeArrowheads="1"/>
            </p:cNvSpPr>
            <p:nvPr/>
          </p:nvSpPr>
          <p:spPr bwMode="auto">
            <a:xfrm>
              <a:off x="5746376" y="7691438"/>
              <a:ext cx="552414" cy="1066800"/>
            </a:xfrm>
            <a:custGeom>
              <a:avLst/>
              <a:gdLst>
                <a:gd name="T0" fmla="*/ 1160 w 1535"/>
                <a:gd name="T1" fmla="*/ 8 h 2965"/>
                <a:gd name="T2" fmla="*/ 847 w 1535"/>
                <a:gd name="T3" fmla="*/ 31 h 2965"/>
                <a:gd name="T4" fmla="*/ 672 w 1535"/>
                <a:gd name="T5" fmla="*/ 100 h 2965"/>
                <a:gd name="T6" fmla="*/ 511 w 1535"/>
                <a:gd name="T7" fmla="*/ 199 h 2965"/>
                <a:gd name="T8" fmla="*/ 489 w 1535"/>
                <a:gd name="T9" fmla="*/ 520 h 2965"/>
                <a:gd name="T10" fmla="*/ 175 w 1535"/>
                <a:gd name="T11" fmla="*/ 588 h 2965"/>
                <a:gd name="T12" fmla="*/ 0 w 1535"/>
                <a:gd name="T13" fmla="*/ 879 h 2965"/>
                <a:gd name="T14" fmla="*/ 122 w 1535"/>
                <a:gd name="T15" fmla="*/ 993 h 2965"/>
                <a:gd name="T16" fmla="*/ 290 w 1535"/>
                <a:gd name="T17" fmla="*/ 1077 h 2965"/>
                <a:gd name="T18" fmla="*/ 305 w 1535"/>
                <a:gd name="T19" fmla="*/ 1245 h 2965"/>
                <a:gd name="T20" fmla="*/ 313 w 1535"/>
                <a:gd name="T21" fmla="*/ 1482 h 2965"/>
                <a:gd name="T22" fmla="*/ 275 w 1535"/>
                <a:gd name="T23" fmla="*/ 1650 h 2965"/>
                <a:gd name="T24" fmla="*/ 252 w 1535"/>
                <a:gd name="T25" fmla="*/ 2002 h 2965"/>
                <a:gd name="T26" fmla="*/ 305 w 1535"/>
                <a:gd name="T27" fmla="*/ 2101 h 2965"/>
                <a:gd name="T28" fmla="*/ 336 w 1535"/>
                <a:gd name="T29" fmla="*/ 2468 h 2965"/>
                <a:gd name="T30" fmla="*/ 175 w 1535"/>
                <a:gd name="T31" fmla="*/ 2865 h 2965"/>
                <a:gd name="T32" fmla="*/ 259 w 1535"/>
                <a:gd name="T33" fmla="*/ 2964 h 2965"/>
                <a:gd name="T34" fmla="*/ 511 w 1535"/>
                <a:gd name="T35" fmla="*/ 2911 h 2965"/>
                <a:gd name="T36" fmla="*/ 595 w 1535"/>
                <a:gd name="T37" fmla="*/ 2888 h 2965"/>
                <a:gd name="T38" fmla="*/ 748 w 1535"/>
                <a:gd name="T39" fmla="*/ 2804 h 2965"/>
                <a:gd name="T40" fmla="*/ 870 w 1535"/>
                <a:gd name="T41" fmla="*/ 2811 h 2965"/>
                <a:gd name="T42" fmla="*/ 924 w 1535"/>
                <a:gd name="T43" fmla="*/ 2872 h 2965"/>
                <a:gd name="T44" fmla="*/ 1000 w 1535"/>
                <a:gd name="T45" fmla="*/ 2781 h 2965"/>
                <a:gd name="T46" fmla="*/ 1206 w 1535"/>
                <a:gd name="T47" fmla="*/ 2796 h 2965"/>
                <a:gd name="T48" fmla="*/ 1389 w 1535"/>
                <a:gd name="T49" fmla="*/ 2605 h 2965"/>
                <a:gd name="T50" fmla="*/ 1343 w 1535"/>
                <a:gd name="T51" fmla="*/ 2368 h 2965"/>
                <a:gd name="T52" fmla="*/ 1305 w 1535"/>
                <a:gd name="T53" fmla="*/ 2276 h 2965"/>
                <a:gd name="T54" fmla="*/ 1282 w 1535"/>
                <a:gd name="T55" fmla="*/ 2040 h 2965"/>
                <a:gd name="T56" fmla="*/ 1274 w 1535"/>
                <a:gd name="T57" fmla="*/ 1918 h 2965"/>
                <a:gd name="T58" fmla="*/ 1328 w 1535"/>
                <a:gd name="T59" fmla="*/ 1780 h 2965"/>
                <a:gd name="T60" fmla="*/ 1526 w 1535"/>
                <a:gd name="T61" fmla="*/ 1627 h 2965"/>
                <a:gd name="T62" fmla="*/ 1488 w 1535"/>
                <a:gd name="T63" fmla="*/ 1482 h 2965"/>
                <a:gd name="T64" fmla="*/ 1412 w 1535"/>
                <a:gd name="T65" fmla="*/ 1452 h 2965"/>
                <a:gd name="T66" fmla="*/ 1121 w 1535"/>
                <a:gd name="T67" fmla="*/ 1245 h 2965"/>
                <a:gd name="T68" fmla="*/ 1213 w 1535"/>
                <a:gd name="T69" fmla="*/ 1077 h 2965"/>
                <a:gd name="T70" fmla="*/ 1419 w 1535"/>
                <a:gd name="T71" fmla="*/ 986 h 2965"/>
                <a:gd name="T72" fmla="*/ 1320 w 1535"/>
                <a:gd name="T73" fmla="*/ 940 h 2965"/>
                <a:gd name="T74" fmla="*/ 1297 w 1535"/>
                <a:gd name="T75" fmla="*/ 787 h 2965"/>
                <a:gd name="T76" fmla="*/ 1374 w 1535"/>
                <a:gd name="T77" fmla="*/ 611 h 2965"/>
                <a:gd name="T78" fmla="*/ 1503 w 1535"/>
                <a:gd name="T79" fmla="*/ 466 h 2965"/>
                <a:gd name="T80" fmla="*/ 1335 w 1535"/>
                <a:gd name="T81" fmla="*/ 329 h 2965"/>
                <a:gd name="T82" fmla="*/ 1206 w 1535"/>
                <a:gd name="T83" fmla="*/ 214 h 2965"/>
                <a:gd name="T84" fmla="*/ 1221 w 1535"/>
                <a:gd name="T85" fmla="*/ 54 h 2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5" h="2965">
                  <a:moveTo>
                    <a:pt x="1221" y="54"/>
                  </a:moveTo>
                  <a:lnTo>
                    <a:pt x="1221" y="54"/>
                  </a:lnTo>
                  <a:cubicBezTo>
                    <a:pt x="1206" y="39"/>
                    <a:pt x="1183" y="0"/>
                    <a:pt x="1160" y="8"/>
                  </a:cubicBezTo>
                  <a:cubicBezTo>
                    <a:pt x="1115" y="16"/>
                    <a:pt x="1100" y="69"/>
                    <a:pt x="1061" y="84"/>
                  </a:cubicBezTo>
                  <a:cubicBezTo>
                    <a:pt x="1023" y="92"/>
                    <a:pt x="985" y="69"/>
                    <a:pt x="947" y="61"/>
                  </a:cubicBezTo>
                  <a:cubicBezTo>
                    <a:pt x="916" y="54"/>
                    <a:pt x="878" y="46"/>
                    <a:pt x="847" y="31"/>
                  </a:cubicBezTo>
                  <a:lnTo>
                    <a:pt x="847" y="31"/>
                  </a:lnTo>
                  <a:cubicBezTo>
                    <a:pt x="825" y="54"/>
                    <a:pt x="794" y="77"/>
                    <a:pt x="764" y="84"/>
                  </a:cubicBezTo>
                  <a:cubicBezTo>
                    <a:pt x="733" y="100"/>
                    <a:pt x="703" y="100"/>
                    <a:pt x="672" y="100"/>
                  </a:cubicBezTo>
                  <a:lnTo>
                    <a:pt x="672" y="100"/>
                  </a:lnTo>
                  <a:cubicBezTo>
                    <a:pt x="657" y="123"/>
                    <a:pt x="641" y="161"/>
                    <a:pt x="611" y="176"/>
                  </a:cubicBezTo>
                  <a:cubicBezTo>
                    <a:pt x="580" y="191"/>
                    <a:pt x="534" y="176"/>
                    <a:pt x="511" y="199"/>
                  </a:cubicBezTo>
                  <a:cubicBezTo>
                    <a:pt x="489" y="222"/>
                    <a:pt x="496" y="252"/>
                    <a:pt x="496" y="283"/>
                  </a:cubicBezTo>
                  <a:cubicBezTo>
                    <a:pt x="496" y="329"/>
                    <a:pt x="527" y="375"/>
                    <a:pt x="527" y="421"/>
                  </a:cubicBezTo>
                  <a:cubicBezTo>
                    <a:pt x="527" y="459"/>
                    <a:pt x="511" y="497"/>
                    <a:pt x="489" y="520"/>
                  </a:cubicBezTo>
                  <a:cubicBezTo>
                    <a:pt x="458" y="543"/>
                    <a:pt x="412" y="535"/>
                    <a:pt x="382" y="550"/>
                  </a:cubicBezTo>
                  <a:cubicBezTo>
                    <a:pt x="366" y="558"/>
                    <a:pt x="359" y="581"/>
                    <a:pt x="336" y="588"/>
                  </a:cubicBezTo>
                  <a:cubicBezTo>
                    <a:pt x="282" y="596"/>
                    <a:pt x="221" y="558"/>
                    <a:pt x="175" y="588"/>
                  </a:cubicBezTo>
                  <a:cubicBezTo>
                    <a:pt x="130" y="611"/>
                    <a:pt x="137" y="680"/>
                    <a:pt x="122" y="726"/>
                  </a:cubicBezTo>
                  <a:cubicBezTo>
                    <a:pt x="107" y="764"/>
                    <a:pt x="84" y="795"/>
                    <a:pt x="61" y="825"/>
                  </a:cubicBezTo>
                  <a:cubicBezTo>
                    <a:pt x="38" y="848"/>
                    <a:pt x="15" y="863"/>
                    <a:pt x="0" y="879"/>
                  </a:cubicBezTo>
                  <a:lnTo>
                    <a:pt x="0" y="879"/>
                  </a:lnTo>
                  <a:cubicBezTo>
                    <a:pt x="46" y="886"/>
                    <a:pt x="99" y="871"/>
                    <a:pt x="130" y="902"/>
                  </a:cubicBezTo>
                  <a:cubicBezTo>
                    <a:pt x="153" y="925"/>
                    <a:pt x="122" y="963"/>
                    <a:pt x="122" y="993"/>
                  </a:cubicBezTo>
                  <a:cubicBezTo>
                    <a:pt x="130" y="1024"/>
                    <a:pt x="122" y="1085"/>
                    <a:pt x="160" y="1093"/>
                  </a:cubicBezTo>
                  <a:cubicBezTo>
                    <a:pt x="206" y="1100"/>
                    <a:pt x="244" y="1047"/>
                    <a:pt x="282" y="1016"/>
                  </a:cubicBezTo>
                  <a:lnTo>
                    <a:pt x="290" y="1077"/>
                  </a:lnTo>
                  <a:cubicBezTo>
                    <a:pt x="282" y="1085"/>
                    <a:pt x="259" y="1123"/>
                    <a:pt x="259" y="1123"/>
                  </a:cubicBezTo>
                  <a:cubicBezTo>
                    <a:pt x="259" y="1123"/>
                    <a:pt x="252" y="1177"/>
                    <a:pt x="252" y="1184"/>
                  </a:cubicBezTo>
                  <a:lnTo>
                    <a:pt x="305" y="1245"/>
                  </a:lnTo>
                  <a:cubicBezTo>
                    <a:pt x="328" y="1284"/>
                    <a:pt x="343" y="1329"/>
                    <a:pt x="359" y="1368"/>
                  </a:cubicBezTo>
                  <a:cubicBezTo>
                    <a:pt x="359" y="1368"/>
                    <a:pt x="412" y="1421"/>
                    <a:pt x="405" y="1421"/>
                  </a:cubicBezTo>
                  <a:cubicBezTo>
                    <a:pt x="397" y="1429"/>
                    <a:pt x="313" y="1482"/>
                    <a:pt x="313" y="1482"/>
                  </a:cubicBezTo>
                  <a:cubicBezTo>
                    <a:pt x="298" y="1497"/>
                    <a:pt x="267" y="1505"/>
                    <a:pt x="267" y="1520"/>
                  </a:cubicBezTo>
                  <a:cubicBezTo>
                    <a:pt x="275" y="1559"/>
                    <a:pt x="336" y="1574"/>
                    <a:pt x="336" y="1612"/>
                  </a:cubicBezTo>
                  <a:cubicBezTo>
                    <a:pt x="336" y="1635"/>
                    <a:pt x="282" y="1627"/>
                    <a:pt x="275" y="1650"/>
                  </a:cubicBezTo>
                  <a:cubicBezTo>
                    <a:pt x="259" y="1688"/>
                    <a:pt x="275" y="1727"/>
                    <a:pt x="275" y="1765"/>
                  </a:cubicBezTo>
                  <a:cubicBezTo>
                    <a:pt x="282" y="1818"/>
                    <a:pt x="298" y="1879"/>
                    <a:pt x="298" y="1933"/>
                  </a:cubicBezTo>
                  <a:cubicBezTo>
                    <a:pt x="290" y="1963"/>
                    <a:pt x="267" y="1979"/>
                    <a:pt x="252" y="2002"/>
                  </a:cubicBezTo>
                  <a:lnTo>
                    <a:pt x="252" y="2002"/>
                  </a:lnTo>
                  <a:cubicBezTo>
                    <a:pt x="275" y="2009"/>
                    <a:pt x="298" y="2009"/>
                    <a:pt x="313" y="2024"/>
                  </a:cubicBezTo>
                  <a:cubicBezTo>
                    <a:pt x="321" y="2047"/>
                    <a:pt x="298" y="2078"/>
                    <a:pt x="305" y="2101"/>
                  </a:cubicBezTo>
                  <a:cubicBezTo>
                    <a:pt x="321" y="2124"/>
                    <a:pt x="366" y="2109"/>
                    <a:pt x="382" y="2132"/>
                  </a:cubicBezTo>
                  <a:cubicBezTo>
                    <a:pt x="405" y="2162"/>
                    <a:pt x="420" y="2208"/>
                    <a:pt x="420" y="2246"/>
                  </a:cubicBezTo>
                  <a:cubicBezTo>
                    <a:pt x="405" y="2322"/>
                    <a:pt x="359" y="2391"/>
                    <a:pt x="336" y="2468"/>
                  </a:cubicBezTo>
                  <a:cubicBezTo>
                    <a:pt x="321" y="2521"/>
                    <a:pt x="336" y="2582"/>
                    <a:pt x="321" y="2628"/>
                  </a:cubicBezTo>
                  <a:cubicBezTo>
                    <a:pt x="305" y="2666"/>
                    <a:pt x="259" y="2674"/>
                    <a:pt x="244" y="2712"/>
                  </a:cubicBezTo>
                  <a:cubicBezTo>
                    <a:pt x="214" y="2758"/>
                    <a:pt x="198" y="2811"/>
                    <a:pt x="175" y="2865"/>
                  </a:cubicBezTo>
                  <a:lnTo>
                    <a:pt x="175" y="2865"/>
                  </a:lnTo>
                  <a:cubicBezTo>
                    <a:pt x="191" y="2880"/>
                    <a:pt x="198" y="2903"/>
                    <a:pt x="214" y="2918"/>
                  </a:cubicBezTo>
                  <a:cubicBezTo>
                    <a:pt x="229" y="2933"/>
                    <a:pt x="236" y="2964"/>
                    <a:pt x="259" y="2964"/>
                  </a:cubicBezTo>
                  <a:cubicBezTo>
                    <a:pt x="282" y="2964"/>
                    <a:pt x="275" y="2918"/>
                    <a:pt x="298" y="2911"/>
                  </a:cubicBezTo>
                  <a:cubicBezTo>
                    <a:pt x="328" y="2888"/>
                    <a:pt x="366" y="2880"/>
                    <a:pt x="405" y="2880"/>
                  </a:cubicBezTo>
                  <a:cubicBezTo>
                    <a:pt x="443" y="2880"/>
                    <a:pt x="481" y="2895"/>
                    <a:pt x="511" y="2911"/>
                  </a:cubicBezTo>
                  <a:cubicBezTo>
                    <a:pt x="519" y="2918"/>
                    <a:pt x="511" y="2933"/>
                    <a:pt x="511" y="2949"/>
                  </a:cubicBezTo>
                  <a:lnTo>
                    <a:pt x="511" y="2949"/>
                  </a:lnTo>
                  <a:cubicBezTo>
                    <a:pt x="542" y="2926"/>
                    <a:pt x="573" y="2911"/>
                    <a:pt x="595" y="2888"/>
                  </a:cubicBezTo>
                  <a:cubicBezTo>
                    <a:pt x="634" y="2849"/>
                    <a:pt x="672" y="2796"/>
                    <a:pt x="718" y="2773"/>
                  </a:cubicBezTo>
                  <a:cubicBezTo>
                    <a:pt x="733" y="2765"/>
                    <a:pt x="741" y="2788"/>
                    <a:pt x="748" y="2804"/>
                  </a:cubicBezTo>
                  <a:lnTo>
                    <a:pt x="748" y="2804"/>
                  </a:lnTo>
                  <a:cubicBezTo>
                    <a:pt x="764" y="2788"/>
                    <a:pt x="779" y="2758"/>
                    <a:pt x="802" y="2758"/>
                  </a:cubicBezTo>
                  <a:cubicBezTo>
                    <a:pt x="817" y="2758"/>
                    <a:pt x="809" y="2788"/>
                    <a:pt x="817" y="2804"/>
                  </a:cubicBezTo>
                  <a:cubicBezTo>
                    <a:pt x="832" y="2811"/>
                    <a:pt x="855" y="2804"/>
                    <a:pt x="870" y="2811"/>
                  </a:cubicBezTo>
                  <a:cubicBezTo>
                    <a:pt x="878" y="2826"/>
                    <a:pt x="870" y="2849"/>
                    <a:pt x="878" y="2865"/>
                  </a:cubicBezTo>
                  <a:cubicBezTo>
                    <a:pt x="893" y="2872"/>
                    <a:pt x="909" y="2872"/>
                    <a:pt x="924" y="2872"/>
                  </a:cubicBezTo>
                  <a:lnTo>
                    <a:pt x="924" y="2872"/>
                  </a:lnTo>
                  <a:cubicBezTo>
                    <a:pt x="970" y="2849"/>
                    <a:pt x="970" y="2849"/>
                    <a:pt x="970" y="2849"/>
                  </a:cubicBezTo>
                  <a:lnTo>
                    <a:pt x="970" y="2849"/>
                  </a:lnTo>
                  <a:cubicBezTo>
                    <a:pt x="978" y="2826"/>
                    <a:pt x="978" y="2788"/>
                    <a:pt x="1000" y="2781"/>
                  </a:cubicBezTo>
                  <a:cubicBezTo>
                    <a:pt x="1031" y="2773"/>
                    <a:pt x="1061" y="2811"/>
                    <a:pt x="1092" y="2811"/>
                  </a:cubicBezTo>
                  <a:cubicBezTo>
                    <a:pt x="1129" y="2819"/>
                    <a:pt x="1167" y="2804"/>
                    <a:pt x="1206" y="2796"/>
                  </a:cubicBezTo>
                  <a:lnTo>
                    <a:pt x="1206" y="2796"/>
                  </a:lnTo>
                  <a:cubicBezTo>
                    <a:pt x="1236" y="2773"/>
                    <a:pt x="1274" y="2758"/>
                    <a:pt x="1297" y="2727"/>
                  </a:cubicBezTo>
                  <a:cubicBezTo>
                    <a:pt x="1320" y="2704"/>
                    <a:pt x="1313" y="2666"/>
                    <a:pt x="1335" y="2643"/>
                  </a:cubicBezTo>
                  <a:cubicBezTo>
                    <a:pt x="1343" y="2628"/>
                    <a:pt x="1389" y="2628"/>
                    <a:pt x="1389" y="2605"/>
                  </a:cubicBezTo>
                  <a:cubicBezTo>
                    <a:pt x="1381" y="2567"/>
                    <a:pt x="1335" y="2544"/>
                    <a:pt x="1320" y="2513"/>
                  </a:cubicBezTo>
                  <a:cubicBezTo>
                    <a:pt x="1305" y="2483"/>
                    <a:pt x="1297" y="2452"/>
                    <a:pt x="1297" y="2422"/>
                  </a:cubicBezTo>
                  <a:cubicBezTo>
                    <a:pt x="1305" y="2399"/>
                    <a:pt x="1328" y="2384"/>
                    <a:pt x="1343" y="2368"/>
                  </a:cubicBezTo>
                  <a:lnTo>
                    <a:pt x="1343" y="2368"/>
                  </a:lnTo>
                  <a:cubicBezTo>
                    <a:pt x="1343" y="2361"/>
                    <a:pt x="1335" y="2353"/>
                    <a:pt x="1335" y="2345"/>
                  </a:cubicBezTo>
                  <a:cubicBezTo>
                    <a:pt x="1335" y="2322"/>
                    <a:pt x="1305" y="2299"/>
                    <a:pt x="1305" y="2276"/>
                  </a:cubicBezTo>
                  <a:cubicBezTo>
                    <a:pt x="1297" y="2254"/>
                    <a:pt x="1313" y="2231"/>
                    <a:pt x="1313" y="2208"/>
                  </a:cubicBezTo>
                  <a:cubicBezTo>
                    <a:pt x="1313" y="2193"/>
                    <a:pt x="1259" y="2109"/>
                    <a:pt x="1244" y="2101"/>
                  </a:cubicBezTo>
                  <a:cubicBezTo>
                    <a:pt x="1244" y="2086"/>
                    <a:pt x="1297" y="2063"/>
                    <a:pt x="1282" y="2040"/>
                  </a:cubicBezTo>
                  <a:cubicBezTo>
                    <a:pt x="1274" y="2017"/>
                    <a:pt x="1229" y="2017"/>
                    <a:pt x="1221" y="2002"/>
                  </a:cubicBezTo>
                  <a:cubicBezTo>
                    <a:pt x="1221" y="1986"/>
                    <a:pt x="1358" y="1963"/>
                    <a:pt x="1343" y="1910"/>
                  </a:cubicBezTo>
                  <a:cubicBezTo>
                    <a:pt x="1335" y="1910"/>
                    <a:pt x="1274" y="1933"/>
                    <a:pt x="1274" y="1918"/>
                  </a:cubicBezTo>
                  <a:cubicBezTo>
                    <a:pt x="1259" y="1910"/>
                    <a:pt x="1290" y="1879"/>
                    <a:pt x="1297" y="1872"/>
                  </a:cubicBezTo>
                  <a:cubicBezTo>
                    <a:pt x="1313" y="1857"/>
                    <a:pt x="1313" y="1834"/>
                    <a:pt x="1305" y="1818"/>
                  </a:cubicBezTo>
                  <a:cubicBezTo>
                    <a:pt x="1297" y="1803"/>
                    <a:pt x="1320" y="1795"/>
                    <a:pt x="1328" y="1780"/>
                  </a:cubicBezTo>
                  <a:cubicBezTo>
                    <a:pt x="1335" y="1772"/>
                    <a:pt x="1335" y="1757"/>
                    <a:pt x="1343" y="1749"/>
                  </a:cubicBezTo>
                  <a:cubicBezTo>
                    <a:pt x="1366" y="1719"/>
                    <a:pt x="1412" y="1658"/>
                    <a:pt x="1450" y="1658"/>
                  </a:cubicBezTo>
                  <a:cubicBezTo>
                    <a:pt x="1481" y="1658"/>
                    <a:pt x="1526" y="1673"/>
                    <a:pt x="1526" y="1627"/>
                  </a:cubicBezTo>
                  <a:cubicBezTo>
                    <a:pt x="1511" y="1627"/>
                    <a:pt x="1419" y="1650"/>
                    <a:pt x="1442" y="1597"/>
                  </a:cubicBezTo>
                  <a:cubicBezTo>
                    <a:pt x="1458" y="1582"/>
                    <a:pt x="1458" y="1536"/>
                    <a:pt x="1450" y="1513"/>
                  </a:cubicBezTo>
                  <a:cubicBezTo>
                    <a:pt x="1442" y="1497"/>
                    <a:pt x="1481" y="1490"/>
                    <a:pt x="1488" y="1482"/>
                  </a:cubicBezTo>
                  <a:cubicBezTo>
                    <a:pt x="1511" y="1475"/>
                    <a:pt x="1534" y="1444"/>
                    <a:pt x="1526" y="1421"/>
                  </a:cubicBezTo>
                  <a:lnTo>
                    <a:pt x="1526" y="1421"/>
                  </a:lnTo>
                  <a:cubicBezTo>
                    <a:pt x="1481" y="1421"/>
                    <a:pt x="1450" y="1444"/>
                    <a:pt x="1412" y="1452"/>
                  </a:cubicBezTo>
                  <a:cubicBezTo>
                    <a:pt x="1389" y="1452"/>
                    <a:pt x="1374" y="1444"/>
                    <a:pt x="1351" y="1444"/>
                  </a:cubicBezTo>
                  <a:cubicBezTo>
                    <a:pt x="1320" y="1383"/>
                    <a:pt x="1236" y="1345"/>
                    <a:pt x="1190" y="1291"/>
                  </a:cubicBezTo>
                  <a:cubicBezTo>
                    <a:pt x="1167" y="1276"/>
                    <a:pt x="1144" y="1261"/>
                    <a:pt x="1121" y="1245"/>
                  </a:cubicBezTo>
                  <a:cubicBezTo>
                    <a:pt x="1100" y="1215"/>
                    <a:pt x="1069" y="1200"/>
                    <a:pt x="1100" y="1169"/>
                  </a:cubicBezTo>
                  <a:cubicBezTo>
                    <a:pt x="1115" y="1146"/>
                    <a:pt x="1129" y="1115"/>
                    <a:pt x="1152" y="1115"/>
                  </a:cubicBezTo>
                  <a:cubicBezTo>
                    <a:pt x="1198" y="1115"/>
                    <a:pt x="1190" y="1100"/>
                    <a:pt x="1213" y="1077"/>
                  </a:cubicBezTo>
                  <a:cubicBezTo>
                    <a:pt x="1229" y="1070"/>
                    <a:pt x="1251" y="1077"/>
                    <a:pt x="1267" y="1070"/>
                  </a:cubicBezTo>
                  <a:cubicBezTo>
                    <a:pt x="1297" y="1054"/>
                    <a:pt x="1320" y="1062"/>
                    <a:pt x="1351" y="1054"/>
                  </a:cubicBezTo>
                  <a:cubicBezTo>
                    <a:pt x="1389" y="1054"/>
                    <a:pt x="1412" y="1016"/>
                    <a:pt x="1419" y="986"/>
                  </a:cubicBezTo>
                  <a:cubicBezTo>
                    <a:pt x="1458" y="963"/>
                    <a:pt x="1450" y="940"/>
                    <a:pt x="1450" y="902"/>
                  </a:cubicBezTo>
                  <a:cubicBezTo>
                    <a:pt x="1450" y="863"/>
                    <a:pt x="1427" y="810"/>
                    <a:pt x="1389" y="856"/>
                  </a:cubicBezTo>
                  <a:cubicBezTo>
                    <a:pt x="1374" y="879"/>
                    <a:pt x="1351" y="917"/>
                    <a:pt x="1320" y="940"/>
                  </a:cubicBezTo>
                  <a:cubicBezTo>
                    <a:pt x="1313" y="948"/>
                    <a:pt x="1244" y="1032"/>
                    <a:pt x="1259" y="955"/>
                  </a:cubicBezTo>
                  <a:cubicBezTo>
                    <a:pt x="1267" y="925"/>
                    <a:pt x="1290" y="879"/>
                    <a:pt x="1251" y="856"/>
                  </a:cubicBezTo>
                  <a:cubicBezTo>
                    <a:pt x="1251" y="818"/>
                    <a:pt x="1297" y="818"/>
                    <a:pt x="1297" y="787"/>
                  </a:cubicBezTo>
                  <a:cubicBezTo>
                    <a:pt x="1305" y="757"/>
                    <a:pt x="1328" y="734"/>
                    <a:pt x="1351" y="718"/>
                  </a:cubicBezTo>
                  <a:cubicBezTo>
                    <a:pt x="1366" y="703"/>
                    <a:pt x="1343" y="696"/>
                    <a:pt x="1343" y="680"/>
                  </a:cubicBezTo>
                  <a:cubicBezTo>
                    <a:pt x="1335" y="665"/>
                    <a:pt x="1366" y="619"/>
                    <a:pt x="1374" y="611"/>
                  </a:cubicBezTo>
                  <a:cubicBezTo>
                    <a:pt x="1389" y="596"/>
                    <a:pt x="1374" y="565"/>
                    <a:pt x="1389" y="558"/>
                  </a:cubicBezTo>
                  <a:cubicBezTo>
                    <a:pt x="1396" y="550"/>
                    <a:pt x="1419" y="543"/>
                    <a:pt x="1412" y="520"/>
                  </a:cubicBezTo>
                  <a:cubicBezTo>
                    <a:pt x="1404" y="482"/>
                    <a:pt x="1473" y="466"/>
                    <a:pt x="1503" y="466"/>
                  </a:cubicBezTo>
                  <a:cubicBezTo>
                    <a:pt x="1503" y="451"/>
                    <a:pt x="1481" y="421"/>
                    <a:pt x="1458" y="413"/>
                  </a:cubicBezTo>
                  <a:cubicBezTo>
                    <a:pt x="1412" y="398"/>
                    <a:pt x="1427" y="398"/>
                    <a:pt x="1419" y="359"/>
                  </a:cubicBezTo>
                  <a:cubicBezTo>
                    <a:pt x="1396" y="359"/>
                    <a:pt x="1358" y="352"/>
                    <a:pt x="1335" y="329"/>
                  </a:cubicBezTo>
                  <a:cubicBezTo>
                    <a:pt x="1305" y="306"/>
                    <a:pt x="1313" y="260"/>
                    <a:pt x="1274" y="298"/>
                  </a:cubicBezTo>
                  <a:cubicBezTo>
                    <a:pt x="1259" y="321"/>
                    <a:pt x="1244" y="298"/>
                    <a:pt x="1236" y="275"/>
                  </a:cubicBezTo>
                  <a:cubicBezTo>
                    <a:pt x="1213" y="245"/>
                    <a:pt x="1198" y="268"/>
                    <a:pt x="1206" y="214"/>
                  </a:cubicBezTo>
                  <a:cubicBezTo>
                    <a:pt x="1221" y="161"/>
                    <a:pt x="1167" y="153"/>
                    <a:pt x="1244" y="115"/>
                  </a:cubicBezTo>
                  <a:cubicBezTo>
                    <a:pt x="1267" y="77"/>
                    <a:pt x="1251" y="92"/>
                    <a:pt x="1221" y="61"/>
                  </a:cubicBezTo>
                  <a:cubicBezTo>
                    <a:pt x="1221" y="61"/>
                    <a:pt x="1221" y="61"/>
                    <a:pt x="1221" y="5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8" name="Freeform 36"/>
            <p:cNvSpPr>
              <a:spLocks noChangeArrowheads="1"/>
            </p:cNvSpPr>
            <p:nvPr/>
          </p:nvSpPr>
          <p:spPr bwMode="auto">
            <a:xfrm>
              <a:off x="6692464" y="7521576"/>
              <a:ext cx="96832" cy="131763"/>
            </a:xfrm>
            <a:custGeom>
              <a:avLst/>
              <a:gdLst>
                <a:gd name="T0" fmla="*/ 184 w 269"/>
                <a:gd name="T1" fmla="*/ 69 h 367"/>
                <a:gd name="T2" fmla="*/ 184 w 269"/>
                <a:gd name="T3" fmla="*/ 69 h 367"/>
                <a:gd name="T4" fmla="*/ 115 w 269"/>
                <a:gd name="T5" fmla="*/ 0 h 367"/>
                <a:gd name="T6" fmla="*/ 16 w 269"/>
                <a:gd name="T7" fmla="*/ 53 h 367"/>
                <a:gd name="T8" fmla="*/ 54 w 269"/>
                <a:gd name="T9" fmla="*/ 152 h 367"/>
                <a:gd name="T10" fmla="*/ 54 w 269"/>
                <a:gd name="T11" fmla="*/ 252 h 367"/>
                <a:gd name="T12" fmla="*/ 92 w 269"/>
                <a:gd name="T13" fmla="*/ 359 h 367"/>
                <a:gd name="T14" fmla="*/ 145 w 269"/>
                <a:gd name="T15" fmla="*/ 298 h 367"/>
                <a:gd name="T16" fmla="*/ 184 w 269"/>
                <a:gd name="T17" fmla="*/ 344 h 367"/>
                <a:gd name="T18" fmla="*/ 268 w 269"/>
                <a:gd name="T19" fmla="*/ 321 h 367"/>
                <a:gd name="T20" fmla="*/ 191 w 269"/>
                <a:gd name="T21" fmla="*/ 152 h 367"/>
                <a:gd name="T22" fmla="*/ 184 w 269"/>
                <a:gd name="T23" fmla="*/ 6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367">
                  <a:moveTo>
                    <a:pt x="184" y="69"/>
                  </a:moveTo>
                  <a:lnTo>
                    <a:pt x="184" y="69"/>
                  </a:lnTo>
                  <a:cubicBezTo>
                    <a:pt x="168" y="38"/>
                    <a:pt x="145" y="8"/>
                    <a:pt x="115" y="0"/>
                  </a:cubicBezTo>
                  <a:cubicBezTo>
                    <a:pt x="77" y="0"/>
                    <a:pt x="31" y="15"/>
                    <a:pt x="16" y="53"/>
                  </a:cubicBezTo>
                  <a:cubicBezTo>
                    <a:pt x="0" y="84"/>
                    <a:pt x="54" y="122"/>
                    <a:pt x="54" y="152"/>
                  </a:cubicBezTo>
                  <a:cubicBezTo>
                    <a:pt x="61" y="191"/>
                    <a:pt x="46" y="221"/>
                    <a:pt x="54" y="252"/>
                  </a:cubicBezTo>
                  <a:cubicBezTo>
                    <a:pt x="61" y="290"/>
                    <a:pt x="61" y="344"/>
                    <a:pt x="92" y="359"/>
                  </a:cubicBezTo>
                  <a:cubicBezTo>
                    <a:pt x="115" y="366"/>
                    <a:pt x="123" y="305"/>
                    <a:pt x="145" y="298"/>
                  </a:cubicBezTo>
                  <a:cubicBezTo>
                    <a:pt x="168" y="298"/>
                    <a:pt x="168" y="344"/>
                    <a:pt x="184" y="344"/>
                  </a:cubicBezTo>
                  <a:cubicBezTo>
                    <a:pt x="214" y="351"/>
                    <a:pt x="268" y="351"/>
                    <a:pt x="268" y="321"/>
                  </a:cubicBezTo>
                  <a:cubicBezTo>
                    <a:pt x="268" y="260"/>
                    <a:pt x="214" y="214"/>
                    <a:pt x="191" y="152"/>
                  </a:cubicBezTo>
                  <a:cubicBezTo>
                    <a:pt x="184" y="122"/>
                    <a:pt x="199" y="91"/>
                    <a:pt x="184" y="6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9" name="Freeform 37"/>
            <p:cNvSpPr>
              <a:spLocks noChangeArrowheads="1"/>
            </p:cNvSpPr>
            <p:nvPr/>
          </p:nvSpPr>
          <p:spPr bwMode="auto">
            <a:xfrm>
              <a:off x="6551186" y="7394576"/>
              <a:ext cx="488918" cy="574675"/>
            </a:xfrm>
            <a:custGeom>
              <a:avLst/>
              <a:gdLst>
                <a:gd name="T0" fmla="*/ 573 w 1360"/>
                <a:gd name="T1" fmla="*/ 421 h 1598"/>
                <a:gd name="T2" fmla="*/ 405 w 1360"/>
                <a:gd name="T3" fmla="*/ 405 h 1598"/>
                <a:gd name="T4" fmla="*/ 443 w 1360"/>
                <a:gd name="T5" fmla="*/ 604 h 1598"/>
                <a:gd name="T6" fmla="*/ 534 w 1360"/>
                <a:gd name="T7" fmla="*/ 650 h 1598"/>
                <a:gd name="T8" fmla="*/ 657 w 1360"/>
                <a:gd name="T9" fmla="*/ 673 h 1598"/>
                <a:gd name="T10" fmla="*/ 573 w 1360"/>
                <a:gd name="T11" fmla="*/ 421 h 1598"/>
                <a:gd name="T12" fmla="*/ 130 w 1360"/>
                <a:gd name="T13" fmla="*/ 566 h 1598"/>
                <a:gd name="T14" fmla="*/ 191 w 1360"/>
                <a:gd name="T15" fmla="*/ 428 h 1598"/>
                <a:gd name="T16" fmla="*/ 382 w 1360"/>
                <a:gd name="T17" fmla="*/ 337 h 1598"/>
                <a:gd name="T18" fmla="*/ 550 w 1360"/>
                <a:gd name="T19" fmla="*/ 107 h 1598"/>
                <a:gd name="T20" fmla="*/ 718 w 1360"/>
                <a:gd name="T21" fmla="*/ 85 h 1598"/>
                <a:gd name="T22" fmla="*/ 794 w 1360"/>
                <a:gd name="T23" fmla="*/ 31 h 1598"/>
                <a:gd name="T24" fmla="*/ 840 w 1360"/>
                <a:gd name="T25" fmla="*/ 8 h 1598"/>
                <a:gd name="T26" fmla="*/ 1062 w 1360"/>
                <a:gd name="T27" fmla="*/ 168 h 1598"/>
                <a:gd name="T28" fmla="*/ 1115 w 1360"/>
                <a:gd name="T29" fmla="*/ 329 h 1598"/>
                <a:gd name="T30" fmla="*/ 1145 w 1360"/>
                <a:gd name="T31" fmla="*/ 489 h 1598"/>
                <a:gd name="T32" fmla="*/ 1046 w 1360"/>
                <a:gd name="T33" fmla="*/ 657 h 1598"/>
                <a:gd name="T34" fmla="*/ 1039 w 1360"/>
                <a:gd name="T35" fmla="*/ 902 h 1598"/>
                <a:gd name="T36" fmla="*/ 1268 w 1360"/>
                <a:gd name="T37" fmla="*/ 986 h 1598"/>
                <a:gd name="T38" fmla="*/ 1206 w 1360"/>
                <a:gd name="T39" fmla="*/ 1123 h 1598"/>
                <a:gd name="T40" fmla="*/ 1245 w 1360"/>
                <a:gd name="T41" fmla="*/ 1253 h 1598"/>
                <a:gd name="T42" fmla="*/ 1352 w 1360"/>
                <a:gd name="T43" fmla="*/ 1291 h 1598"/>
                <a:gd name="T44" fmla="*/ 1359 w 1360"/>
                <a:gd name="T45" fmla="*/ 1337 h 1598"/>
                <a:gd name="T46" fmla="*/ 1291 w 1360"/>
                <a:gd name="T47" fmla="*/ 1452 h 1598"/>
                <a:gd name="T48" fmla="*/ 1222 w 1360"/>
                <a:gd name="T49" fmla="*/ 1589 h 1598"/>
                <a:gd name="T50" fmla="*/ 1069 w 1360"/>
                <a:gd name="T51" fmla="*/ 1597 h 1598"/>
                <a:gd name="T52" fmla="*/ 1008 w 1360"/>
                <a:gd name="T53" fmla="*/ 1543 h 1598"/>
                <a:gd name="T54" fmla="*/ 924 w 1360"/>
                <a:gd name="T55" fmla="*/ 1582 h 1598"/>
                <a:gd name="T56" fmla="*/ 878 w 1360"/>
                <a:gd name="T57" fmla="*/ 1498 h 1598"/>
                <a:gd name="T58" fmla="*/ 794 w 1360"/>
                <a:gd name="T59" fmla="*/ 1429 h 1598"/>
                <a:gd name="T60" fmla="*/ 725 w 1360"/>
                <a:gd name="T61" fmla="*/ 1482 h 1598"/>
                <a:gd name="T62" fmla="*/ 679 w 1360"/>
                <a:gd name="T63" fmla="*/ 1543 h 1598"/>
                <a:gd name="T64" fmla="*/ 427 w 1360"/>
                <a:gd name="T65" fmla="*/ 1559 h 1598"/>
                <a:gd name="T66" fmla="*/ 351 w 1360"/>
                <a:gd name="T67" fmla="*/ 1521 h 1598"/>
                <a:gd name="T68" fmla="*/ 366 w 1360"/>
                <a:gd name="T69" fmla="*/ 1429 h 1598"/>
                <a:gd name="T70" fmla="*/ 229 w 1360"/>
                <a:gd name="T71" fmla="*/ 1352 h 1598"/>
                <a:gd name="T72" fmla="*/ 244 w 1360"/>
                <a:gd name="T73" fmla="*/ 1246 h 1598"/>
                <a:gd name="T74" fmla="*/ 145 w 1360"/>
                <a:gd name="T75" fmla="*/ 1108 h 1598"/>
                <a:gd name="T76" fmla="*/ 76 w 1360"/>
                <a:gd name="T77" fmla="*/ 1001 h 1598"/>
                <a:gd name="T78" fmla="*/ 122 w 1360"/>
                <a:gd name="T79" fmla="*/ 955 h 1598"/>
                <a:gd name="T80" fmla="*/ 30 w 1360"/>
                <a:gd name="T81" fmla="*/ 871 h 1598"/>
                <a:gd name="T82" fmla="*/ 38 w 1360"/>
                <a:gd name="T83" fmla="*/ 726 h 1598"/>
                <a:gd name="T84" fmla="*/ 130 w 1360"/>
                <a:gd name="T85" fmla="*/ 566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0" h="1598">
                  <a:moveTo>
                    <a:pt x="573" y="421"/>
                  </a:moveTo>
                  <a:lnTo>
                    <a:pt x="573" y="421"/>
                  </a:lnTo>
                  <a:cubicBezTo>
                    <a:pt x="557" y="390"/>
                    <a:pt x="534" y="360"/>
                    <a:pt x="504" y="352"/>
                  </a:cubicBezTo>
                  <a:cubicBezTo>
                    <a:pt x="466" y="352"/>
                    <a:pt x="420" y="367"/>
                    <a:pt x="405" y="405"/>
                  </a:cubicBezTo>
                  <a:cubicBezTo>
                    <a:pt x="389" y="436"/>
                    <a:pt x="443" y="474"/>
                    <a:pt x="443" y="504"/>
                  </a:cubicBezTo>
                  <a:cubicBezTo>
                    <a:pt x="450" y="543"/>
                    <a:pt x="435" y="573"/>
                    <a:pt x="443" y="604"/>
                  </a:cubicBezTo>
                  <a:cubicBezTo>
                    <a:pt x="450" y="642"/>
                    <a:pt x="450" y="696"/>
                    <a:pt x="481" y="711"/>
                  </a:cubicBezTo>
                  <a:cubicBezTo>
                    <a:pt x="504" y="718"/>
                    <a:pt x="512" y="657"/>
                    <a:pt x="534" y="650"/>
                  </a:cubicBezTo>
                  <a:cubicBezTo>
                    <a:pt x="557" y="650"/>
                    <a:pt x="557" y="696"/>
                    <a:pt x="573" y="696"/>
                  </a:cubicBezTo>
                  <a:cubicBezTo>
                    <a:pt x="603" y="703"/>
                    <a:pt x="657" y="703"/>
                    <a:pt x="657" y="673"/>
                  </a:cubicBezTo>
                  <a:cubicBezTo>
                    <a:pt x="657" y="612"/>
                    <a:pt x="603" y="566"/>
                    <a:pt x="580" y="504"/>
                  </a:cubicBezTo>
                  <a:cubicBezTo>
                    <a:pt x="573" y="474"/>
                    <a:pt x="588" y="443"/>
                    <a:pt x="573" y="421"/>
                  </a:cubicBezTo>
                  <a:close/>
                  <a:moveTo>
                    <a:pt x="130" y="566"/>
                  </a:moveTo>
                  <a:lnTo>
                    <a:pt x="130" y="566"/>
                  </a:lnTo>
                  <a:cubicBezTo>
                    <a:pt x="130" y="535"/>
                    <a:pt x="130" y="504"/>
                    <a:pt x="137" y="474"/>
                  </a:cubicBezTo>
                  <a:cubicBezTo>
                    <a:pt x="153" y="459"/>
                    <a:pt x="175" y="443"/>
                    <a:pt x="191" y="428"/>
                  </a:cubicBezTo>
                  <a:cubicBezTo>
                    <a:pt x="206" y="398"/>
                    <a:pt x="214" y="360"/>
                    <a:pt x="244" y="344"/>
                  </a:cubicBezTo>
                  <a:cubicBezTo>
                    <a:pt x="282" y="321"/>
                    <a:pt x="343" y="360"/>
                    <a:pt x="382" y="337"/>
                  </a:cubicBezTo>
                  <a:cubicBezTo>
                    <a:pt x="435" y="306"/>
                    <a:pt x="473" y="245"/>
                    <a:pt x="512" y="191"/>
                  </a:cubicBezTo>
                  <a:cubicBezTo>
                    <a:pt x="534" y="168"/>
                    <a:pt x="519" y="115"/>
                    <a:pt x="550" y="107"/>
                  </a:cubicBezTo>
                  <a:cubicBezTo>
                    <a:pt x="588" y="100"/>
                    <a:pt x="618" y="161"/>
                    <a:pt x="664" y="153"/>
                  </a:cubicBezTo>
                  <a:cubicBezTo>
                    <a:pt x="687" y="146"/>
                    <a:pt x="687" y="100"/>
                    <a:pt x="718" y="85"/>
                  </a:cubicBezTo>
                  <a:cubicBezTo>
                    <a:pt x="725" y="77"/>
                    <a:pt x="741" y="85"/>
                    <a:pt x="748" y="85"/>
                  </a:cubicBezTo>
                  <a:cubicBezTo>
                    <a:pt x="771" y="69"/>
                    <a:pt x="779" y="46"/>
                    <a:pt x="794" y="31"/>
                  </a:cubicBezTo>
                  <a:lnTo>
                    <a:pt x="794" y="31"/>
                  </a:lnTo>
                  <a:cubicBezTo>
                    <a:pt x="809" y="23"/>
                    <a:pt x="825" y="0"/>
                    <a:pt x="840" y="8"/>
                  </a:cubicBezTo>
                  <a:cubicBezTo>
                    <a:pt x="870" y="16"/>
                    <a:pt x="886" y="46"/>
                    <a:pt x="909" y="62"/>
                  </a:cubicBezTo>
                  <a:cubicBezTo>
                    <a:pt x="962" y="100"/>
                    <a:pt x="1016" y="123"/>
                    <a:pt x="1062" y="168"/>
                  </a:cubicBezTo>
                  <a:cubicBezTo>
                    <a:pt x="1077" y="184"/>
                    <a:pt x="1062" y="207"/>
                    <a:pt x="1069" y="229"/>
                  </a:cubicBezTo>
                  <a:cubicBezTo>
                    <a:pt x="1084" y="260"/>
                    <a:pt x="1107" y="291"/>
                    <a:pt x="1115" y="329"/>
                  </a:cubicBezTo>
                  <a:cubicBezTo>
                    <a:pt x="1115" y="367"/>
                    <a:pt x="1100" y="405"/>
                    <a:pt x="1107" y="436"/>
                  </a:cubicBezTo>
                  <a:cubicBezTo>
                    <a:pt x="1115" y="459"/>
                    <a:pt x="1138" y="474"/>
                    <a:pt x="1145" y="489"/>
                  </a:cubicBezTo>
                  <a:cubicBezTo>
                    <a:pt x="1153" y="520"/>
                    <a:pt x="1168" y="550"/>
                    <a:pt x="1153" y="573"/>
                  </a:cubicBezTo>
                  <a:cubicBezTo>
                    <a:pt x="1130" y="612"/>
                    <a:pt x="1069" y="619"/>
                    <a:pt x="1046" y="657"/>
                  </a:cubicBezTo>
                  <a:cubicBezTo>
                    <a:pt x="1023" y="696"/>
                    <a:pt x="1008" y="741"/>
                    <a:pt x="1008" y="787"/>
                  </a:cubicBezTo>
                  <a:cubicBezTo>
                    <a:pt x="1008" y="825"/>
                    <a:pt x="1008" y="871"/>
                    <a:pt x="1039" y="902"/>
                  </a:cubicBezTo>
                  <a:cubicBezTo>
                    <a:pt x="1077" y="932"/>
                    <a:pt x="1138" y="925"/>
                    <a:pt x="1191" y="940"/>
                  </a:cubicBezTo>
                  <a:cubicBezTo>
                    <a:pt x="1222" y="955"/>
                    <a:pt x="1252" y="963"/>
                    <a:pt x="1268" y="986"/>
                  </a:cubicBezTo>
                  <a:cubicBezTo>
                    <a:pt x="1283" y="1009"/>
                    <a:pt x="1298" y="1039"/>
                    <a:pt x="1291" y="1062"/>
                  </a:cubicBezTo>
                  <a:cubicBezTo>
                    <a:pt x="1275" y="1093"/>
                    <a:pt x="1229" y="1093"/>
                    <a:pt x="1206" y="1123"/>
                  </a:cubicBezTo>
                  <a:cubicBezTo>
                    <a:pt x="1191" y="1146"/>
                    <a:pt x="1184" y="1177"/>
                    <a:pt x="1191" y="1207"/>
                  </a:cubicBezTo>
                  <a:cubicBezTo>
                    <a:pt x="1191" y="1230"/>
                    <a:pt x="1222" y="1238"/>
                    <a:pt x="1245" y="1253"/>
                  </a:cubicBezTo>
                  <a:cubicBezTo>
                    <a:pt x="1275" y="1268"/>
                    <a:pt x="1314" y="1276"/>
                    <a:pt x="1352" y="1291"/>
                  </a:cubicBezTo>
                  <a:lnTo>
                    <a:pt x="1352" y="1291"/>
                  </a:lnTo>
                  <a:cubicBezTo>
                    <a:pt x="1359" y="1337"/>
                    <a:pt x="1359" y="1337"/>
                    <a:pt x="1359" y="1337"/>
                  </a:cubicBezTo>
                  <a:lnTo>
                    <a:pt x="1359" y="1337"/>
                  </a:lnTo>
                  <a:cubicBezTo>
                    <a:pt x="1336" y="1360"/>
                    <a:pt x="1306" y="1375"/>
                    <a:pt x="1291" y="1406"/>
                  </a:cubicBezTo>
                  <a:cubicBezTo>
                    <a:pt x="1283" y="1421"/>
                    <a:pt x="1291" y="1436"/>
                    <a:pt x="1291" y="1452"/>
                  </a:cubicBezTo>
                  <a:cubicBezTo>
                    <a:pt x="1291" y="1482"/>
                    <a:pt x="1298" y="1513"/>
                    <a:pt x="1283" y="1543"/>
                  </a:cubicBezTo>
                  <a:cubicBezTo>
                    <a:pt x="1268" y="1566"/>
                    <a:pt x="1245" y="1582"/>
                    <a:pt x="1222" y="1589"/>
                  </a:cubicBezTo>
                  <a:cubicBezTo>
                    <a:pt x="1191" y="1597"/>
                    <a:pt x="1161" y="1574"/>
                    <a:pt x="1130" y="1582"/>
                  </a:cubicBezTo>
                  <a:cubicBezTo>
                    <a:pt x="1107" y="1582"/>
                    <a:pt x="1092" y="1589"/>
                    <a:pt x="1069" y="1597"/>
                  </a:cubicBezTo>
                  <a:lnTo>
                    <a:pt x="1069" y="1597"/>
                  </a:lnTo>
                  <a:cubicBezTo>
                    <a:pt x="1046" y="1582"/>
                    <a:pt x="1031" y="1543"/>
                    <a:pt x="1008" y="1543"/>
                  </a:cubicBezTo>
                  <a:cubicBezTo>
                    <a:pt x="977" y="1543"/>
                    <a:pt x="947" y="1566"/>
                    <a:pt x="924" y="1582"/>
                  </a:cubicBezTo>
                  <a:lnTo>
                    <a:pt x="924" y="1582"/>
                  </a:lnTo>
                  <a:cubicBezTo>
                    <a:pt x="916" y="1566"/>
                    <a:pt x="909" y="1543"/>
                    <a:pt x="901" y="1528"/>
                  </a:cubicBezTo>
                  <a:cubicBezTo>
                    <a:pt x="893" y="1513"/>
                    <a:pt x="886" y="1505"/>
                    <a:pt x="878" y="1498"/>
                  </a:cubicBezTo>
                  <a:cubicBezTo>
                    <a:pt x="863" y="1467"/>
                    <a:pt x="878" y="1436"/>
                    <a:pt x="855" y="1421"/>
                  </a:cubicBezTo>
                  <a:cubicBezTo>
                    <a:pt x="840" y="1406"/>
                    <a:pt x="809" y="1413"/>
                    <a:pt x="794" y="1429"/>
                  </a:cubicBezTo>
                  <a:cubicBezTo>
                    <a:pt x="779" y="1436"/>
                    <a:pt x="794" y="1459"/>
                    <a:pt x="779" y="1467"/>
                  </a:cubicBezTo>
                  <a:cubicBezTo>
                    <a:pt x="764" y="1482"/>
                    <a:pt x="741" y="1467"/>
                    <a:pt x="725" y="1482"/>
                  </a:cubicBezTo>
                  <a:cubicBezTo>
                    <a:pt x="710" y="1498"/>
                    <a:pt x="695" y="1521"/>
                    <a:pt x="679" y="1543"/>
                  </a:cubicBezTo>
                  <a:lnTo>
                    <a:pt x="679" y="1543"/>
                  </a:lnTo>
                  <a:cubicBezTo>
                    <a:pt x="626" y="1521"/>
                    <a:pt x="588" y="1467"/>
                    <a:pt x="534" y="1467"/>
                  </a:cubicBezTo>
                  <a:cubicBezTo>
                    <a:pt x="489" y="1475"/>
                    <a:pt x="466" y="1528"/>
                    <a:pt x="427" y="1559"/>
                  </a:cubicBezTo>
                  <a:lnTo>
                    <a:pt x="427" y="1559"/>
                  </a:lnTo>
                  <a:cubicBezTo>
                    <a:pt x="351" y="1521"/>
                    <a:pt x="351" y="1521"/>
                    <a:pt x="351" y="1521"/>
                  </a:cubicBezTo>
                  <a:lnTo>
                    <a:pt x="351" y="1521"/>
                  </a:lnTo>
                  <a:cubicBezTo>
                    <a:pt x="359" y="1490"/>
                    <a:pt x="366" y="1459"/>
                    <a:pt x="366" y="1429"/>
                  </a:cubicBezTo>
                  <a:cubicBezTo>
                    <a:pt x="366" y="1406"/>
                    <a:pt x="366" y="1375"/>
                    <a:pt x="343" y="1360"/>
                  </a:cubicBezTo>
                  <a:cubicBezTo>
                    <a:pt x="313" y="1345"/>
                    <a:pt x="259" y="1375"/>
                    <a:pt x="229" y="1352"/>
                  </a:cubicBezTo>
                  <a:cubicBezTo>
                    <a:pt x="214" y="1322"/>
                    <a:pt x="244" y="1284"/>
                    <a:pt x="244" y="1246"/>
                  </a:cubicBezTo>
                  <a:lnTo>
                    <a:pt x="244" y="1246"/>
                  </a:lnTo>
                  <a:cubicBezTo>
                    <a:pt x="237" y="1223"/>
                    <a:pt x="229" y="1200"/>
                    <a:pt x="214" y="1184"/>
                  </a:cubicBezTo>
                  <a:cubicBezTo>
                    <a:pt x="198" y="1154"/>
                    <a:pt x="160" y="1138"/>
                    <a:pt x="145" y="1108"/>
                  </a:cubicBezTo>
                  <a:cubicBezTo>
                    <a:pt x="137" y="1093"/>
                    <a:pt x="153" y="1070"/>
                    <a:pt x="137" y="1054"/>
                  </a:cubicBezTo>
                  <a:cubicBezTo>
                    <a:pt x="122" y="1032"/>
                    <a:pt x="99" y="1016"/>
                    <a:pt x="76" y="1001"/>
                  </a:cubicBezTo>
                  <a:lnTo>
                    <a:pt x="76" y="1001"/>
                  </a:lnTo>
                  <a:cubicBezTo>
                    <a:pt x="91" y="986"/>
                    <a:pt x="114" y="978"/>
                    <a:pt x="122" y="955"/>
                  </a:cubicBezTo>
                  <a:cubicBezTo>
                    <a:pt x="137" y="917"/>
                    <a:pt x="168" y="864"/>
                    <a:pt x="137" y="833"/>
                  </a:cubicBezTo>
                  <a:cubicBezTo>
                    <a:pt x="114" y="810"/>
                    <a:pt x="68" y="879"/>
                    <a:pt x="30" y="871"/>
                  </a:cubicBezTo>
                  <a:cubicBezTo>
                    <a:pt x="7" y="864"/>
                    <a:pt x="0" y="833"/>
                    <a:pt x="0" y="810"/>
                  </a:cubicBezTo>
                  <a:cubicBezTo>
                    <a:pt x="0" y="779"/>
                    <a:pt x="15" y="749"/>
                    <a:pt x="38" y="726"/>
                  </a:cubicBezTo>
                  <a:cubicBezTo>
                    <a:pt x="61" y="696"/>
                    <a:pt x="107" y="688"/>
                    <a:pt x="130" y="650"/>
                  </a:cubicBezTo>
                  <a:cubicBezTo>
                    <a:pt x="145" y="627"/>
                    <a:pt x="130" y="596"/>
                    <a:pt x="130" y="56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0" name="Freeform 38"/>
            <p:cNvSpPr>
              <a:spLocks noChangeArrowheads="1"/>
            </p:cNvSpPr>
            <p:nvPr/>
          </p:nvSpPr>
          <p:spPr bwMode="auto">
            <a:xfrm>
              <a:off x="6948035" y="7137400"/>
              <a:ext cx="266683" cy="184150"/>
            </a:xfrm>
            <a:custGeom>
              <a:avLst/>
              <a:gdLst>
                <a:gd name="T0" fmla="*/ 0 w 741"/>
                <a:gd name="T1" fmla="*/ 46 h 513"/>
                <a:gd name="T2" fmla="*/ 0 w 741"/>
                <a:gd name="T3" fmla="*/ 46 h 513"/>
                <a:gd name="T4" fmla="*/ 53 w 741"/>
                <a:gd name="T5" fmla="*/ 100 h 513"/>
                <a:gd name="T6" fmla="*/ 84 w 741"/>
                <a:gd name="T7" fmla="*/ 191 h 513"/>
                <a:gd name="T8" fmla="*/ 145 w 741"/>
                <a:gd name="T9" fmla="*/ 214 h 513"/>
                <a:gd name="T10" fmla="*/ 152 w 741"/>
                <a:gd name="T11" fmla="*/ 253 h 513"/>
                <a:gd name="T12" fmla="*/ 214 w 741"/>
                <a:gd name="T13" fmla="*/ 283 h 513"/>
                <a:gd name="T14" fmla="*/ 198 w 741"/>
                <a:gd name="T15" fmla="*/ 352 h 513"/>
                <a:gd name="T16" fmla="*/ 320 w 741"/>
                <a:gd name="T17" fmla="*/ 398 h 513"/>
                <a:gd name="T18" fmla="*/ 259 w 741"/>
                <a:gd name="T19" fmla="*/ 474 h 513"/>
                <a:gd name="T20" fmla="*/ 381 w 741"/>
                <a:gd name="T21" fmla="*/ 505 h 513"/>
                <a:gd name="T22" fmla="*/ 519 w 741"/>
                <a:gd name="T23" fmla="*/ 482 h 513"/>
                <a:gd name="T24" fmla="*/ 542 w 741"/>
                <a:gd name="T25" fmla="*/ 443 h 513"/>
                <a:gd name="T26" fmla="*/ 603 w 741"/>
                <a:gd name="T27" fmla="*/ 420 h 513"/>
                <a:gd name="T28" fmla="*/ 626 w 741"/>
                <a:gd name="T29" fmla="*/ 428 h 513"/>
                <a:gd name="T30" fmla="*/ 641 w 741"/>
                <a:gd name="T31" fmla="*/ 474 h 513"/>
                <a:gd name="T32" fmla="*/ 687 w 741"/>
                <a:gd name="T33" fmla="*/ 474 h 513"/>
                <a:gd name="T34" fmla="*/ 740 w 741"/>
                <a:gd name="T35" fmla="*/ 443 h 513"/>
                <a:gd name="T36" fmla="*/ 740 w 741"/>
                <a:gd name="T37" fmla="*/ 443 h 513"/>
                <a:gd name="T38" fmla="*/ 718 w 741"/>
                <a:gd name="T39" fmla="*/ 375 h 513"/>
                <a:gd name="T40" fmla="*/ 672 w 741"/>
                <a:gd name="T41" fmla="*/ 329 h 513"/>
                <a:gd name="T42" fmla="*/ 641 w 741"/>
                <a:gd name="T43" fmla="*/ 260 h 513"/>
                <a:gd name="T44" fmla="*/ 641 w 741"/>
                <a:gd name="T45" fmla="*/ 199 h 513"/>
                <a:gd name="T46" fmla="*/ 580 w 741"/>
                <a:gd name="T47" fmla="*/ 184 h 513"/>
                <a:gd name="T48" fmla="*/ 534 w 741"/>
                <a:gd name="T49" fmla="*/ 61 h 513"/>
                <a:gd name="T50" fmla="*/ 534 w 741"/>
                <a:gd name="T51" fmla="*/ 61 h 513"/>
                <a:gd name="T52" fmla="*/ 473 w 741"/>
                <a:gd name="T53" fmla="*/ 39 h 513"/>
                <a:gd name="T54" fmla="*/ 450 w 741"/>
                <a:gd name="T55" fmla="*/ 69 h 513"/>
                <a:gd name="T56" fmla="*/ 412 w 741"/>
                <a:gd name="T57" fmla="*/ 153 h 513"/>
                <a:gd name="T58" fmla="*/ 389 w 741"/>
                <a:gd name="T59" fmla="*/ 123 h 513"/>
                <a:gd name="T60" fmla="*/ 381 w 741"/>
                <a:gd name="T61" fmla="*/ 77 h 513"/>
                <a:gd name="T62" fmla="*/ 351 w 741"/>
                <a:gd name="T63" fmla="*/ 31 h 513"/>
                <a:gd name="T64" fmla="*/ 145 w 741"/>
                <a:gd name="T65" fmla="*/ 8 h 513"/>
                <a:gd name="T66" fmla="*/ 91 w 741"/>
                <a:gd name="T67" fmla="*/ 46 h 513"/>
                <a:gd name="T68" fmla="*/ 0 w 741"/>
                <a:gd name="T69" fmla="*/ 46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1" h="513">
                  <a:moveTo>
                    <a:pt x="0" y="46"/>
                  </a:moveTo>
                  <a:lnTo>
                    <a:pt x="0" y="46"/>
                  </a:lnTo>
                  <a:cubicBezTo>
                    <a:pt x="15" y="69"/>
                    <a:pt x="38" y="77"/>
                    <a:pt x="53" y="100"/>
                  </a:cubicBezTo>
                  <a:cubicBezTo>
                    <a:pt x="68" y="130"/>
                    <a:pt x="61" y="168"/>
                    <a:pt x="84" y="191"/>
                  </a:cubicBezTo>
                  <a:cubicBezTo>
                    <a:pt x="99" y="214"/>
                    <a:pt x="129" y="199"/>
                    <a:pt x="145" y="214"/>
                  </a:cubicBezTo>
                  <a:cubicBezTo>
                    <a:pt x="152" y="222"/>
                    <a:pt x="145" y="245"/>
                    <a:pt x="152" y="253"/>
                  </a:cubicBezTo>
                  <a:cubicBezTo>
                    <a:pt x="175" y="268"/>
                    <a:pt x="206" y="260"/>
                    <a:pt x="214" y="283"/>
                  </a:cubicBezTo>
                  <a:cubicBezTo>
                    <a:pt x="221" y="306"/>
                    <a:pt x="183" y="336"/>
                    <a:pt x="198" y="352"/>
                  </a:cubicBezTo>
                  <a:cubicBezTo>
                    <a:pt x="229" y="382"/>
                    <a:pt x="298" y="359"/>
                    <a:pt x="320" y="398"/>
                  </a:cubicBezTo>
                  <a:cubicBezTo>
                    <a:pt x="328" y="428"/>
                    <a:pt x="244" y="451"/>
                    <a:pt x="259" y="474"/>
                  </a:cubicBezTo>
                  <a:cubicBezTo>
                    <a:pt x="282" y="512"/>
                    <a:pt x="343" y="505"/>
                    <a:pt x="381" y="505"/>
                  </a:cubicBezTo>
                  <a:cubicBezTo>
                    <a:pt x="427" y="505"/>
                    <a:pt x="473" y="497"/>
                    <a:pt x="519" y="482"/>
                  </a:cubicBezTo>
                  <a:cubicBezTo>
                    <a:pt x="534" y="474"/>
                    <a:pt x="534" y="451"/>
                    <a:pt x="542" y="443"/>
                  </a:cubicBezTo>
                  <a:cubicBezTo>
                    <a:pt x="557" y="428"/>
                    <a:pt x="580" y="420"/>
                    <a:pt x="603" y="420"/>
                  </a:cubicBezTo>
                  <a:cubicBezTo>
                    <a:pt x="611" y="420"/>
                    <a:pt x="618" y="420"/>
                    <a:pt x="626" y="428"/>
                  </a:cubicBezTo>
                  <a:cubicBezTo>
                    <a:pt x="634" y="436"/>
                    <a:pt x="626" y="466"/>
                    <a:pt x="641" y="474"/>
                  </a:cubicBezTo>
                  <a:cubicBezTo>
                    <a:pt x="649" y="482"/>
                    <a:pt x="672" y="474"/>
                    <a:pt x="687" y="474"/>
                  </a:cubicBezTo>
                  <a:cubicBezTo>
                    <a:pt x="702" y="466"/>
                    <a:pt x="725" y="459"/>
                    <a:pt x="740" y="443"/>
                  </a:cubicBezTo>
                  <a:lnTo>
                    <a:pt x="740" y="443"/>
                  </a:lnTo>
                  <a:cubicBezTo>
                    <a:pt x="733" y="420"/>
                    <a:pt x="733" y="398"/>
                    <a:pt x="718" y="375"/>
                  </a:cubicBezTo>
                  <a:cubicBezTo>
                    <a:pt x="702" y="359"/>
                    <a:pt x="679" y="352"/>
                    <a:pt x="672" y="329"/>
                  </a:cubicBezTo>
                  <a:cubicBezTo>
                    <a:pt x="656" y="314"/>
                    <a:pt x="649" y="283"/>
                    <a:pt x="641" y="260"/>
                  </a:cubicBezTo>
                  <a:cubicBezTo>
                    <a:pt x="634" y="245"/>
                    <a:pt x="649" y="214"/>
                    <a:pt x="641" y="199"/>
                  </a:cubicBezTo>
                  <a:cubicBezTo>
                    <a:pt x="626" y="184"/>
                    <a:pt x="595" y="199"/>
                    <a:pt x="580" y="184"/>
                  </a:cubicBezTo>
                  <a:cubicBezTo>
                    <a:pt x="557" y="153"/>
                    <a:pt x="550" y="100"/>
                    <a:pt x="534" y="61"/>
                  </a:cubicBezTo>
                  <a:lnTo>
                    <a:pt x="534" y="61"/>
                  </a:lnTo>
                  <a:cubicBezTo>
                    <a:pt x="511" y="54"/>
                    <a:pt x="496" y="39"/>
                    <a:pt x="473" y="39"/>
                  </a:cubicBezTo>
                  <a:cubicBezTo>
                    <a:pt x="458" y="39"/>
                    <a:pt x="458" y="61"/>
                    <a:pt x="450" y="69"/>
                  </a:cubicBezTo>
                  <a:cubicBezTo>
                    <a:pt x="435" y="100"/>
                    <a:pt x="443" y="138"/>
                    <a:pt x="412" y="153"/>
                  </a:cubicBezTo>
                  <a:cubicBezTo>
                    <a:pt x="404" y="168"/>
                    <a:pt x="397" y="138"/>
                    <a:pt x="389" y="123"/>
                  </a:cubicBezTo>
                  <a:cubicBezTo>
                    <a:pt x="381" y="107"/>
                    <a:pt x="389" y="92"/>
                    <a:pt x="381" y="77"/>
                  </a:cubicBezTo>
                  <a:cubicBezTo>
                    <a:pt x="374" y="61"/>
                    <a:pt x="366" y="39"/>
                    <a:pt x="351" y="31"/>
                  </a:cubicBezTo>
                  <a:cubicBezTo>
                    <a:pt x="282" y="16"/>
                    <a:pt x="214" y="0"/>
                    <a:pt x="145" y="8"/>
                  </a:cubicBezTo>
                  <a:cubicBezTo>
                    <a:pt x="122" y="8"/>
                    <a:pt x="114" y="39"/>
                    <a:pt x="91" y="46"/>
                  </a:cubicBezTo>
                  <a:cubicBezTo>
                    <a:pt x="61" y="54"/>
                    <a:pt x="30" y="46"/>
                    <a:pt x="0" y="4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1" name="Freeform 39"/>
            <p:cNvSpPr>
              <a:spLocks noChangeArrowheads="1"/>
            </p:cNvSpPr>
            <p:nvPr/>
          </p:nvSpPr>
          <p:spPr bwMode="auto">
            <a:xfrm>
              <a:off x="6819456" y="7097713"/>
              <a:ext cx="484156" cy="762000"/>
            </a:xfrm>
            <a:custGeom>
              <a:avLst/>
              <a:gdLst>
                <a:gd name="T0" fmla="*/ 924 w 1345"/>
                <a:gd name="T1" fmla="*/ 1428 h 2116"/>
                <a:gd name="T2" fmla="*/ 847 w 1345"/>
                <a:gd name="T3" fmla="*/ 1397 h 2116"/>
                <a:gd name="T4" fmla="*/ 763 w 1345"/>
                <a:gd name="T5" fmla="*/ 1497 h 2116"/>
                <a:gd name="T6" fmla="*/ 748 w 1345"/>
                <a:gd name="T7" fmla="*/ 1596 h 2116"/>
                <a:gd name="T8" fmla="*/ 886 w 1345"/>
                <a:gd name="T9" fmla="*/ 1665 h 2116"/>
                <a:gd name="T10" fmla="*/ 970 w 1345"/>
                <a:gd name="T11" fmla="*/ 1550 h 2116"/>
                <a:gd name="T12" fmla="*/ 924 w 1345"/>
                <a:gd name="T13" fmla="*/ 1428 h 2116"/>
                <a:gd name="T14" fmla="*/ 679 w 1345"/>
                <a:gd name="T15" fmla="*/ 2054 h 2116"/>
                <a:gd name="T16" fmla="*/ 611 w 1345"/>
                <a:gd name="T17" fmla="*/ 2115 h 2116"/>
                <a:gd name="T18" fmla="*/ 504 w 1345"/>
                <a:gd name="T19" fmla="*/ 2077 h 2116"/>
                <a:gd name="T20" fmla="*/ 465 w 1345"/>
                <a:gd name="T21" fmla="*/ 1947 h 2116"/>
                <a:gd name="T22" fmla="*/ 527 w 1345"/>
                <a:gd name="T23" fmla="*/ 1810 h 2116"/>
                <a:gd name="T24" fmla="*/ 298 w 1345"/>
                <a:gd name="T25" fmla="*/ 1726 h 2116"/>
                <a:gd name="T26" fmla="*/ 305 w 1345"/>
                <a:gd name="T27" fmla="*/ 1481 h 2116"/>
                <a:gd name="T28" fmla="*/ 404 w 1345"/>
                <a:gd name="T29" fmla="*/ 1313 h 2116"/>
                <a:gd name="T30" fmla="*/ 374 w 1345"/>
                <a:gd name="T31" fmla="*/ 1153 h 2116"/>
                <a:gd name="T32" fmla="*/ 321 w 1345"/>
                <a:gd name="T33" fmla="*/ 992 h 2116"/>
                <a:gd name="T34" fmla="*/ 99 w 1345"/>
                <a:gd name="T35" fmla="*/ 832 h 2116"/>
                <a:gd name="T36" fmla="*/ 53 w 1345"/>
                <a:gd name="T37" fmla="*/ 855 h 2116"/>
                <a:gd name="T38" fmla="*/ 61 w 1345"/>
                <a:gd name="T39" fmla="*/ 778 h 2116"/>
                <a:gd name="T40" fmla="*/ 23 w 1345"/>
                <a:gd name="T41" fmla="*/ 565 h 2116"/>
                <a:gd name="T42" fmla="*/ 0 w 1345"/>
                <a:gd name="T43" fmla="*/ 435 h 2116"/>
                <a:gd name="T44" fmla="*/ 23 w 1345"/>
                <a:gd name="T45" fmla="*/ 412 h 2116"/>
                <a:gd name="T46" fmla="*/ 7 w 1345"/>
                <a:gd name="T47" fmla="*/ 290 h 2116"/>
                <a:gd name="T48" fmla="*/ 61 w 1345"/>
                <a:gd name="T49" fmla="*/ 221 h 2116"/>
                <a:gd name="T50" fmla="*/ 99 w 1345"/>
                <a:gd name="T51" fmla="*/ 76 h 2116"/>
                <a:gd name="T52" fmla="*/ 160 w 1345"/>
                <a:gd name="T53" fmla="*/ 76 h 2116"/>
                <a:gd name="T54" fmla="*/ 183 w 1345"/>
                <a:gd name="T55" fmla="*/ 0 h 2116"/>
                <a:gd name="T56" fmla="*/ 221 w 1345"/>
                <a:gd name="T57" fmla="*/ 15 h 2116"/>
                <a:gd name="T58" fmla="*/ 290 w 1345"/>
                <a:gd name="T59" fmla="*/ 45 h 2116"/>
                <a:gd name="T60" fmla="*/ 328 w 1345"/>
                <a:gd name="T61" fmla="*/ 45 h 2116"/>
                <a:gd name="T62" fmla="*/ 359 w 1345"/>
                <a:gd name="T63" fmla="*/ 152 h 2116"/>
                <a:gd name="T64" fmla="*/ 412 w 1345"/>
                <a:gd name="T65" fmla="*/ 206 h 2116"/>
                <a:gd name="T66" fmla="*/ 504 w 1345"/>
                <a:gd name="T67" fmla="*/ 320 h 2116"/>
                <a:gd name="T68" fmla="*/ 573 w 1345"/>
                <a:gd name="T69" fmla="*/ 389 h 2116"/>
                <a:gd name="T70" fmla="*/ 679 w 1345"/>
                <a:gd name="T71" fmla="*/ 504 h 2116"/>
                <a:gd name="T72" fmla="*/ 740 w 1345"/>
                <a:gd name="T73" fmla="*/ 611 h 2116"/>
                <a:gd name="T74" fmla="*/ 901 w 1345"/>
                <a:gd name="T75" fmla="*/ 549 h 2116"/>
                <a:gd name="T76" fmla="*/ 985 w 1345"/>
                <a:gd name="T77" fmla="*/ 534 h 2116"/>
                <a:gd name="T78" fmla="*/ 1046 w 1345"/>
                <a:gd name="T79" fmla="*/ 580 h 2116"/>
                <a:gd name="T80" fmla="*/ 1099 w 1345"/>
                <a:gd name="T81" fmla="*/ 549 h 2116"/>
                <a:gd name="T82" fmla="*/ 1161 w 1345"/>
                <a:gd name="T83" fmla="*/ 603 h 2116"/>
                <a:gd name="T84" fmla="*/ 1298 w 1345"/>
                <a:gd name="T85" fmla="*/ 611 h 2116"/>
                <a:gd name="T86" fmla="*/ 1336 w 1345"/>
                <a:gd name="T87" fmla="*/ 641 h 2116"/>
                <a:gd name="T88" fmla="*/ 1283 w 1345"/>
                <a:gd name="T89" fmla="*/ 733 h 2116"/>
                <a:gd name="T90" fmla="*/ 1245 w 1345"/>
                <a:gd name="T91" fmla="*/ 954 h 2116"/>
                <a:gd name="T92" fmla="*/ 1122 w 1345"/>
                <a:gd name="T93" fmla="*/ 1168 h 2116"/>
                <a:gd name="T94" fmla="*/ 1084 w 1345"/>
                <a:gd name="T95" fmla="*/ 1344 h 2116"/>
                <a:gd name="T96" fmla="*/ 1084 w 1345"/>
                <a:gd name="T97" fmla="*/ 1688 h 2116"/>
                <a:gd name="T98" fmla="*/ 970 w 1345"/>
                <a:gd name="T99" fmla="*/ 1703 h 2116"/>
                <a:gd name="T100" fmla="*/ 878 w 1345"/>
                <a:gd name="T101" fmla="*/ 1833 h 2116"/>
                <a:gd name="T102" fmla="*/ 786 w 1345"/>
                <a:gd name="T103" fmla="*/ 1962 h 2116"/>
                <a:gd name="T104" fmla="*/ 664 w 1345"/>
                <a:gd name="T105" fmla="*/ 197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5" h="2116">
                  <a:moveTo>
                    <a:pt x="924" y="1428"/>
                  </a:moveTo>
                  <a:lnTo>
                    <a:pt x="924" y="1428"/>
                  </a:lnTo>
                  <a:cubicBezTo>
                    <a:pt x="909" y="1420"/>
                    <a:pt x="886" y="1451"/>
                    <a:pt x="863" y="1443"/>
                  </a:cubicBezTo>
                  <a:cubicBezTo>
                    <a:pt x="855" y="1436"/>
                    <a:pt x="863" y="1397"/>
                    <a:pt x="847" y="1397"/>
                  </a:cubicBezTo>
                  <a:cubicBezTo>
                    <a:pt x="832" y="1390"/>
                    <a:pt x="817" y="1413"/>
                    <a:pt x="809" y="1420"/>
                  </a:cubicBezTo>
                  <a:cubicBezTo>
                    <a:pt x="786" y="1443"/>
                    <a:pt x="779" y="1474"/>
                    <a:pt x="763" y="1497"/>
                  </a:cubicBezTo>
                  <a:cubicBezTo>
                    <a:pt x="748" y="1512"/>
                    <a:pt x="725" y="1512"/>
                    <a:pt x="718" y="1535"/>
                  </a:cubicBezTo>
                  <a:cubicBezTo>
                    <a:pt x="718" y="1558"/>
                    <a:pt x="733" y="1573"/>
                    <a:pt x="748" y="1596"/>
                  </a:cubicBezTo>
                  <a:cubicBezTo>
                    <a:pt x="763" y="1611"/>
                    <a:pt x="786" y="1619"/>
                    <a:pt x="802" y="1626"/>
                  </a:cubicBezTo>
                  <a:cubicBezTo>
                    <a:pt x="825" y="1642"/>
                    <a:pt x="855" y="1665"/>
                    <a:pt x="886" y="1665"/>
                  </a:cubicBezTo>
                  <a:cubicBezTo>
                    <a:pt x="909" y="1672"/>
                    <a:pt x="939" y="1657"/>
                    <a:pt x="954" y="1634"/>
                  </a:cubicBezTo>
                  <a:cubicBezTo>
                    <a:pt x="970" y="1611"/>
                    <a:pt x="970" y="1581"/>
                    <a:pt x="970" y="1550"/>
                  </a:cubicBezTo>
                  <a:cubicBezTo>
                    <a:pt x="970" y="1527"/>
                    <a:pt x="962" y="1504"/>
                    <a:pt x="954" y="1481"/>
                  </a:cubicBezTo>
                  <a:cubicBezTo>
                    <a:pt x="954" y="1458"/>
                    <a:pt x="947" y="1436"/>
                    <a:pt x="924" y="1428"/>
                  </a:cubicBezTo>
                  <a:close/>
                  <a:moveTo>
                    <a:pt x="679" y="2054"/>
                  </a:moveTo>
                  <a:lnTo>
                    <a:pt x="679" y="2054"/>
                  </a:lnTo>
                  <a:lnTo>
                    <a:pt x="679" y="2054"/>
                  </a:lnTo>
                  <a:cubicBezTo>
                    <a:pt x="611" y="2115"/>
                    <a:pt x="611" y="2115"/>
                    <a:pt x="611" y="2115"/>
                  </a:cubicBezTo>
                  <a:lnTo>
                    <a:pt x="611" y="2115"/>
                  </a:lnTo>
                  <a:cubicBezTo>
                    <a:pt x="573" y="2100"/>
                    <a:pt x="534" y="2092"/>
                    <a:pt x="504" y="2077"/>
                  </a:cubicBezTo>
                  <a:cubicBezTo>
                    <a:pt x="481" y="2062"/>
                    <a:pt x="450" y="2054"/>
                    <a:pt x="450" y="2031"/>
                  </a:cubicBezTo>
                  <a:cubicBezTo>
                    <a:pt x="443" y="2001"/>
                    <a:pt x="450" y="1970"/>
                    <a:pt x="465" y="1947"/>
                  </a:cubicBezTo>
                  <a:cubicBezTo>
                    <a:pt x="488" y="1917"/>
                    <a:pt x="534" y="1917"/>
                    <a:pt x="550" y="1886"/>
                  </a:cubicBezTo>
                  <a:cubicBezTo>
                    <a:pt x="557" y="1863"/>
                    <a:pt x="542" y="1833"/>
                    <a:pt x="527" y="1810"/>
                  </a:cubicBezTo>
                  <a:cubicBezTo>
                    <a:pt x="511" y="1787"/>
                    <a:pt x="481" y="1779"/>
                    <a:pt x="450" y="1764"/>
                  </a:cubicBezTo>
                  <a:cubicBezTo>
                    <a:pt x="397" y="1749"/>
                    <a:pt x="336" y="1756"/>
                    <a:pt x="298" y="1726"/>
                  </a:cubicBezTo>
                  <a:cubicBezTo>
                    <a:pt x="267" y="1695"/>
                    <a:pt x="267" y="1649"/>
                    <a:pt x="267" y="1611"/>
                  </a:cubicBezTo>
                  <a:cubicBezTo>
                    <a:pt x="267" y="1565"/>
                    <a:pt x="282" y="1520"/>
                    <a:pt x="305" y="1481"/>
                  </a:cubicBezTo>
                  <a:cubicBezTo>
                    <a:pt x="328" y="1443"/>
                    <a:pt x="389" y="1436"/>
                    <a:pt x="412" y="1397"/>
                  </a:cubicBezTo>
                  <a:cubicBezTo>
                    <a:pt x="427" y="1374"/>
                    <a:pt x="412" y="1344"/>
                    <a:pt x="404" y="1313"/>
                  </a:cubicBezTo>
                  <a:cubicBezTo>
                    <a:pt x="397" y="1298"/>
                    <a:pt x="374" y="1283"/>
                    <a:pt x="366" y="1260"/>
                  </a:cubicBezTo>
                  <a:cubicBezTo>
                    <a:pt x="359" y="1229"/>
                    <a:pt x="374" y="1191"/>
                    <a:pt x="374" y="1153"/>
                  </a:cubicBezTo>
                  <a:cubicBezTo>
                    <a:pt x="366" y="1115"/>
                    <a:pt x="343" y="1084"/>
                    <a:pt x="328" y="1053"/>
                  </a:cubicBezTo>
                  <a:cubicBezTo>
                    <a:pt x="321" y="1031"/>
                    <a:pt x="336" y="1008"/>
                    <a:pt x="321" y="992"/>
                  </a:cubicBezTo>
                  <a:cubicBezTo>
                    <a:pt x="275" y="947"/>
                    <a:pt x="221" y="924"/>
                    <a:pt x="168" y="886"/>
                  </a:cubicBezTo>
                  <a:cubicBezTo>
                    <a:pt x="145" y="870"/>
                    <a:pt x="129" y="840"/>
                    <a:pt x="99" y="832"/>
                  </a:cubicBezTo>
                  <a:cubicBezTo>
                    <a:pt x="84" y="824"/>
                    <a:pt x="68" y="847"/>
                    <a:pt x="53" y="855"/>
                  </a:cubicBezTo>
                  <a:lnTo>
                    <a:pt x="53" y="855"/>
                  </a:lnTo>
                  <a:cubicBezTo>
                    <a:pt x="53" y="840"/>
                    <a:pt x="53" y="824"/>
                    <a:pt x="53" y="809"/>
                  </a:cubicBezTo>
                  <a:cubicBezTo>
                    <a:pt x="53" y="801"/>
                    <a:pt x="61" y="794"/>
                    <a:pt x="61" y="778"/>
                  </a:cubicBezTo>
                  <a:cubicBezTo>
                    <a:pt x="53" y="748"/>
                    <a:pt x="30" y="725"/>
                    <a:pt x="23" y="687"/>
                  </a:cubicBezTo>
                  <a:cubicBezTo>
                    <a:pt x="15" y="649"/>
                    <a:pt x="23" y="611"/>
                    <a:pt x="23" y="565"/>
                  </a:cubicBezTo>
                  <a:cubicBezTo>
                    <a:pt x="23" y="542"/>
                    <a:pt x="30" y="511"/>
                    <a:pt x="23" y="488"/>
                  </a:cubicBezTo>
                  <a:cubicBezTo>
                    <a:pt x="23" y="465"/>
                    <a:pt x="7" y="450"/>
                    <a:pt x="0" y="435"/>
                  </a:cubicBezTo>
                  <a:lnTo>
                    <a:pt x="0" y="435"/>
                  </a:lnTo>
                  <a:cubicBezTo>
                    <a:pt x="7" y="427"/>
                    <a:pt x="23" y="420"/>
                    <a:pt x="23" y="412"/>
                  </a:cubicBezTo>
                  <a:cubicBezTo>
                    <a:pt x="38" y="389"/>
                    <a:pt x="61" y="366"/>
                    <a:pt x="61" y="336"/>
                  </a:cubicBezTo>
                  <a:cubicBezTo>
                    <a:pt x="53" y="313"/>
                    <a:pt x="23" y="305"/>
                    <a:pt x="7" y="290"/>
                  </a:cubicBezTo>
                  <a:lnTo>
                    <a:pt x="7" y="290"/>
                  </a:lnTo>
                  <a:cubicBezTo>
                    <a:pt x="23" y="267"/>
                    <a:pt x="53" y="244"/>
                    <a:pt x="61" y="221"/>
                  </a:cubicBezTo>
                  <a:cubicBezTo>
                    <a:pt x="76" y="190"/>
                    <a:pt x="68" y="160"/>
                    <a:pt x="76" y="129"/>
                  </a:cubicBezTo>
                  <a:cubicBezTo>
                    <a:pt x="76" y="114"/>
                    <a:pt x="91" y="99"/>
                    <a:pt x="99" y="76"/>
                  </a:cubicBezTo>
                  <a:lnTo>
                    <a:pt x="99" y="76"/>
                  </a:lnTo>
                  <a:cubicBezTo>
                    <a:pt x="122" y="76"/>
                    <a:pt x="145" y="91"/>
                    <a:pt x="160" y="76"/>
                  </a:cubicBezTo>
                  <a:cubicBezTo>
                    <a:pt x="175" y="68"/>
                    <a:pt x="160" y="45"/>
                    <a:pt x="160" y="38"/>
                  </a:cubicBezTo>
                  <a:cubicBezTo>
                    <a:pt x="168" y="22"/>
                    <a:pt x="175" y="7"/>
                    <a:pt x="183" y="0"/>
                  </a:cubicBezTo>
                  <a:lnTo>
                    <a:pt x="183" y="0"/>
                  </a:lnTo>
                  <a:cubicBezTo>
                    <a:pt x="198" y="0"/>
                    <a:pt x="206" y="7"/>
                    <a:pt x="221" y="15"/>
                  </a:cubicBezTo>
                  <a:lnTo>
                    <a:pt x="244" y="0"/>
                  </a:lnTo>
                  <a:cubicBezTo>
                    <a:pt x="244" y="7"/>
                    <a:pt x="290" y="45"/>
                    <a:pt x="290" y="45"/>
                  </a:cubicBezTo>
                  <a:cubicBezTo>
                    <a:pt x="305" y="45"/>
                    <a:pt x="313" y="45"/>
                    <a:pt x="328" y="45"/>
                  </a:cubicBezTo>
                  <a:lnTo>
                    <a:pt x="328" y="45"/>
                  </a:lnTo>
                  <a:cubicBezTo>
                    <a:pt x="336" y="61"/>
                    <a:pt x="351" y="76"/>
                    <a:pt x="359" y="91"/>
                  </a:cubicBezTo>
                  <a:cubicBezTo>
                    <a:pt x="366" y="114"/>
                    <a:pt x="359" y="129"/>
                    <a:pt x="359" y="152"/>
                  </a:cubicBezTo>
                  <a:lnTo>
                    <a:pt x="359" y="152"/>
                  </a:lnTo>
                  <a:cubicBezTo>
                    <a:pt x="374" y="175"/>
                    <a:pt x="397" y="183"/>
                    <a:pt x="412" y="206"/>
                  </a:cubicBezTo>
                  <a:cubicBezTo>
                    <a:pt x="427" y="236"/>
                    <a:pt x="420" y="274"/>
                    <a:pt x="443" y="297"/>
                  </a:cubicBezTo>
                  <a:cubicBezTo>
                    <a:pt x="458" y="320"/>
                    <a:pt x="488" y="305"/>
                    <a:pt x="504" y="320"/>
                  </a:cubicBezTo>
                  <a:cubicBezTo>
                    <a:pt x="511" y="328"/>
                    <a:pt x="504" y="351"/>
                    <a:pt x="511" y="359"/>
                  </a:cubicBezTo>
                  <a:cubicBezTo>
                    <a:pt x="534" y="374"/>
                    <a:pt x="565" y="366"/>
                    <a:pt x="573" y="389"/>
                  </a:cubicBezTo>
                  <a:cubicBezTo>
                    <a:pt x="580" y="412"/>
                    <a:pt x="542" y="442"/>
                    <a:pt x="557" y="458"/>
                  </a:cubicBezTo>
                  <a:cubicBezTo>
                    <a:pt x="588" y="488"/>
                    <a:pt x="657" y="465"/>
                    <a:pt x="679" y="504"/>
                  </a:cubicBezTo>
                  <a:cubicBezTo>
                    <a:pt x="687" y="534"/>
                    <a:pt x="603" y="557"/>
                    <a:pt x="618" y="580"/>
                  </a:cubicBezTo>
                  <a:cubicBezTo>
                    <a:pt x="641" y="618"/>
                    <a:pt x="702" y="611"/>
                    <a:pt x="740" y="611"/>
                  </a:cubicBezTo>
                  <a:cubicBezTo>
                    <a:pt x="786" y="611"/>
                    <a:pt x="832" y="603"/>
                    <a:pt x="878" y="588"/>
                  </a:cubicBezTo>
                  <a:cubicBezTo>
                    <a:pt x="893" y="580"/>
                    <a:pt x="893" y="557"/>
                    <a:pt x="901" y="549"/>
                  </a:cubicBezTo>
                  <a:cubicBezTo>
                    <a:pt x="916" y="534"/>
                    <a:pt x="939" y="526"/>
                    <a:pt x="962" y="526"/>
                  </a:cubicBezTo>
                  <a:cubicBezTo>
                    <a:pt x="970" y="526"/>
                    <a:pt x="977" y="526"/>
                    <a:pt x="985" y="534"/>
                  </a:cubicBezTo>
                  <a:cubicBezTo>
                    <a:pt x="993" y="542"/>
                    <a:pt x="985" y="572"/>
                    <a:pt x="1000" y="580"/>
                  </a:cubicBezTo>
                  <a:cubicBezTo>
                    <a:pt x="1008" y="588"/>
                    <a:pt x="1031" y="580"/>
                    <a:pt x="1046" y="580"/>
                  </a:cubicBezTo>
                  <a:cubicBezTo>
                    <a:pt x="1061" y="572"/>
                    <a:pt x="1084" y="565"/>
                    <a:pt x="1099" y="549"/>
                  </a:cubicBezTo>
                  <a:lnTo>
                    <a:pt x="1099" y="549"/>
                  </a:lnTo>
                  <a:cubicBezTo>
                    <a:pt x="1122" y="549"/>
                    <a:pt x="1145" y="542"/>
                    <a:pt x="1161" y="549"/>
                  </a:cubicBezTo>
                  <a:cubicBezTo>
                    <a:pt x="1168" y="565"/>
                    <a:pt x="1153" y="588"/>
                    <a:pt x="1161" y="603"/>
                  </a:cubicBezTo>
                  <a:cubicBezTo>
                    <a:pt x="1176" y="618"/>
                    <a:pt x="1199" y="626"/>
                    <a:pt x="1222" y="626"/>
                  </a:cubicBezTo>
                  <a:cubicBezTo>
                    <a:pt x="1245" y="626"/>
                    <a:pt x="1268" y="618"/>
                    <a:pt x="1298" y="611"/>
                  </a:cubicBezTo>
                  <a:lnTo>
                    <a:pt x="1298" y="611"/>
                  </a:lnTo>
                  <a:cubicBezTo>
                    <a:pt x="1306" y="626"/>
                    <a:pt x="1329" y="626"/>
                    <a:pt x="1336" y="641"/>
                  </a:cubicBezTo>
                  <a:cubicBezTo>
                    <a:pt x="1344" y="672"/>
                    <a:pt x="1344" y="702"/>
                    <a:pt x="1329" y="725"/>
                  </a:cubicBezTo>
                  <a:cubicBezTo>
                    <a:pt x="1321" y="740"/>
                    <a:pt x="1290" y="717"/>
                    <a:pt x="1283" y="733"/>
                  </a:cubicBezTo>
                  <a:cubicBezTo>
                    <a:pt x="1268" y="786"/>
                    <a:pt x="1290" y="847"/>
                    <a:pt x="1283" y="901"/>
                  </a:cubicBezTo>
                  <a:cubicBezTo>
                    <a:pt x="1275" y="924"/>
                    <a:pt x="1260" y="939"/>
                    <a:pt x="1245" y="954"/>
                  </a:cubicBezTo>
                  <a:cubicBezTo>
                    <a:pt x="1207" y="977"/>
                    <a:pt x="1138" y="970"/>
                    <a:pt x="1115" y="1015"/>
                  </a:cubicBezTo>
                  <a:cubicBezTo>
                    <a:pt x="1092" y="1061"/>
                    <a:pt x="1138" y="1115"/>
                    <a:pt x="1122" y="1168"/>
                  </a:cubicBezTo>
                  <a:cubicBezTo>
                    <a:pt x="1122" y="1199"/>
                    <a:pt x="1084" y="1206"/>
                    <a:pt x="1077" y="1229"/>
                  </a:cubicBezTo>
                  <a:cubicBezTo>
                    <a:pt x="1069" y="1267"/>
                    <a:pt x="1077" y="1306"/>
                    <a:pt x="1084" y="1344"/>
                  </a:cubicBezTo>
                  <a:cubicBezTo>
                    <a:pt x="1099" y="1428"/>
                    <a:pt x="1153" y="1504"/>
                    <a:pt x="1153" y="1588"/>
                  </a:cubicBezTo>
                  <a:cubicBezTo>
                    <a:pt x="1153" y="1626"/>
                    <a:pt x="1107" y="1649"/>
                    <a:pt x="1084" y="1688"/>
                  </a:cubicBezTo>
                  <a:lnTo>
                    <a:pt x="1084" y="1688"/>
                  </a:lnTo>
                  <a:cubicBezTo>
                    <a:pt x="1046" y="1695"/>
                    <a:pt x="1008" y="1688"/>
                    <a:pt x="970" y="1703"/>
                  </a:cubicBezTo>
                  <a:cubicBezTo>
                    <a:pt x="947" y="1718"/>
                    <a:pt x="932" y="1741"/>
                    <a:pt x="916" y="1764"/>
                  </a:cubicBezTo>
                  <a:cubicBezTo>
                    <a:pt x="901" y="1787"/>
                    <a:pt x="893" y="1817"/>
                    <a:pt x="878" y="1833"/>
                  </a:cubicBezTo>
                  <a:cubicBezTo>
                    <a:pt x="863" y="1848"/>
                    <a:pt x="840" y="1856"/>
                    <a:pt x="832" y="1871"/>
                  </a:cubicBezTo>
                  <a:cubicBezTo>
                    <a:pt x="809" y="1894"/>
                    <a:pt x="817" y="1940"/>
                    <a:pt x="786" y="1962"/>
                  </a:cubicBezTo>
                  <a:cubicBezTo>
                    <a:pt x="771" y="1970"/>
                    <a:pt x="740" y="1947"/>
                    <a:pt x="710" y="1947"/>
                  </a:cubicBezTo>
                  <a:cubicBezTo>
                    <a:pt x="695" y="1955"/>
                    <a:pt x="672" y="1955"/>
                    <a:pt x="664" y="1970"/>
                  </a:cubicBezTo>
                  <a:cubicBezTo>
                    <a:pt x="657" y="1993"/>
                    <a:pt x="672" y="2024"/>
                    <a:pt x="679" y="205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2" name="Freeform 40"/>
            <p:cNvSpPr>
              <a:spLocks noChangeArrowheads="1"/>
            </p:cNvSpPr>
            <p:nvPr/>
          </p:nvSpPr>
          <p:spPr bwMode="auto">
            <a:xfrm>
              <a:off x="7076614" y="7599363"/>
              <a:ext cx="90482" cy="101600"/>
            </a:xfrm>
            <a:custGeom>
              <a:avLst/>
              <a:gdLst>
                <a:gd name="T0" fmla="*/ 206 w 253"/>
                <a:gd name="T1" fmla="*/ 38 h 283"/>
                <a:gd name="T2" fmla="*/ 206 w 253"/>
                <a:gd name="T3" fmla="*/ 38 h 283"/>
                <a:gd name="T4" fmla="*/ 145 w 253"/>
                <a:gd name="T5" fmla="*/ 53 h 283"/>
                <a:gd name="T6" fmla="*/ 129 w 253"/>
                <a:gd name="T7" fmla="*/ 7 h 283"/>
                <a:gd name="T8" fmla="*/ 91 w 253"/>
                <a:gd name="T9" fmla="*/ 30 h 283"/>
                <a:gd name="T10" fmla="*/ 45 w 253"/>
                <a:gd name="T11" fmla="*/ 107 h 283"/>
                <a:gd name="T12" fmla="*/ 0 w 253"/>
                <a:gd name="T13" fmla="*/ 145 h 283"/>
                <a:gd name="T14" fmla="*/ 30 w 253"/>
                <a:gd name="T15" fmla="*/ 206 h 283"/>
                <a:gd name="T16" fmla="*/ 84 w 253"/>
                <a:gd name="T17" fmla="*/ 236 h 283"/>
                <a:gd name="T18" fmla="*/ 168 w 253"/>
                <a:gd name="T19" fmla="*/ 275 h 283"/>
                <a:gd name="T20" fmla="*/ 236 w 253"/>
                <a:gd name="T21" fmla="*/ 244 h 283"/>
                <a:gd name="T22" fmla="*/ 252 w 253"/>
                <a:gd name="T23" fmla="*/ 160 h 283"/>
                <a:gd name="T24" fmla="*/ 236 w 253"/>
                <a:gd name="T25" fmla="*/ 91 h 283"/>
                <a:gd name="T26" fmla="*/ 206 w 253"/>
                <a:gd name="T27" fmla="*/ 3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3" h="283">
                  <a:moveTo>
                    <a:pt x="206" y="38"/>
                  </a:moveTo>
                  <a:lnTo>
                    <a:pt x="206" y="38"/>
                  </a:lnTo>
                  <a:cubicBezTo>
                    <a:pt x="191" y="30"/>
                    <a:pt x="168" y="61"/>
                    <a:pt x="145" y="53"/>
                  </a:cubicBezTo>
                  <a:cubicBezTo>
                    <a:pt x="137" y="46"/>
                    <a:pt x="145" y="7"/>
                    <a:pt x="129" y="7"/>
                  </a:cubicBezTo>
                  <a:cubicBezTo>
                    <a:pt x="114" y="0"/>
                    <a:pt x="99" y="23"/>
                    <a:pt x="91" y="30"/>
                  </a:cubicBezTo>
                  <a:cubicBezTo>
                    <a:pt x="68" y="53"/>
                    <a:pt x="61" y="84"/>
                    <a:pt x="45" y="107"/>
                  </a:cubicBezTo>
                  <a:cubicBezTo>
                    <a:pt x="30" y="122"/>
                    <a:pt x="7" y="122"/>
                    <a:pt x="0" y="145"/>
                  </a:cubicBezTo>
                  <a:cubicBezTo>
                    <a:pt x="0" y="168"/>
                    <a:pt x="15" y="183"/>
                    <a:pt x="30" y="206"/>
                  </a:cubicBezTo>
                  <a:cubicBezTo>
                    <a:pt x="45" y="221"/>
                    <a:pt x="68" y="229"/>
                    <a:pt x="84" y="236"/>
                  </a:cubicBezTo>
                  <a:cubicBezTo>
                    <a:pt x="107" y="252"/>
                    <a:pt x="137" y="275"/>
                    <a:pt x="168" y="275"/>
                  </a:cubicBezTo>
                  <a:cubicBezTo>
                    <a:pt x="191" y="282"/>
                    <a:pt x="221" y="267"/>
                    <a:pt x="236" y="244"/>
                  </a:cubicBezTo>
                  <a:cubicBezTo>
                    <a:pt x="252" y="221"/>
                    <a:pt x="252" y="191"/>
                    <a:pt x="252" y="160"/>
                  </a:cubicBezTo>
                  <a:cubicBezTo>
                    <a:pt x="252" y="137"/>
                    <a:pt x="244" y="114"/>
                    <a:pt x="236" y="91"/>
                  </a:cubicBezTo>
                  <a:cubicBezTo>
                    <a:pt x="236" y="68"/>
                    <a:pt x="229" y="46"/>
                    <a:pt x="206" y="3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3" name="Freeform 41"/>
            <p:cNvSpPr>
              <a:spLocks noChangeArrowheads="1"/>
            </p:cNvSpPr>
            <p:nvPr/>
          </p:nvSpPr>
          <p:spPr bwMode="auto">
            <a:xfrm>
              <a:off x="7038517" y="7589838"/>
              <a:ext cx="503205" cy="550862"/>
            </a:xfrm>
            <a:custGeom>
              <a:avLst/>
              <a:gdLst>
                <a:gd name="T0" fmla="*/ 809 w 1398"/>
                <a:gd name="T1" fmla="*/ 817 h 1528"/>
                <a:gd name="T2" fmla="*/ 679 w 1398"/>
                <a:gd name="T3" fmla="*/ 764 h 1528"/>
                <a:gd name="T4" fmla="*/ 596 w 1398"/>
                <a:gd name="T5" fmla="*/ 901 h 1528"/>
                <a:gd name="T6" fmla="*/ 672 w 1398"/>
                <a:gd name="T7" fmla="*/ 1023 h 1528"/>
                <a:gd name="T8" fmla="*/ 771 w 1398"/>
                <a:gd name="T9" fmla="*/ 970 h 1528"/>
                <a:gd name="T10" fmla="*/ 832 w 1398"/>
                <a:gd name="T11" fmla="*/ 855 h 1528"/>
                <a:gd name="T12" fmla="*/ 0 w 1398"/>
                <a:gd name="T13" fmla="*/ 748 h 1528"/>
                <a:gd name="T14" fmla="*/ 68 w 1398"/>
                <a:gd name="T15" fmla="*/ 687 h 1528"/>
                <a:gd name="T16" fmla="*/ 53 w 1398"/>
                <a:gd name="T17" fmla="*/ 603 h 1528"/>
                <a:gd name="T18" fmla="*/ 175 w 1398"/>
                <a:gd name="T19" fmla="*/ 595 h 1528"/>
                <a:gd name="T20" fmla="*/ 267 w 1398"/>
                <a:gd name="T21" fmla="*/ 466 h 1528"/>
                <a:gd name="T22" fmla="*/ 359 w 1398"/>
                <a:gd name="T23" fmla="*/ 336 h 1528"/>
                <a:gd name="T24" fmla="*/ 473 w 1398"/>
                <a:gd name="T25" fmla="*/ 321 h 1528"/>
                <a:gd name="T26" fmla="*/ 596 w 1398"/>
                <a:gd name="T27" fmla="*/ 504 h 1528"/>
                <a:gd name="T28" fmla="*/ 763 w 1398"/>
                <a:gd name="T29" fmla="*/ 420 h 1528"/>
                <a:gd name="T30" fmla="*/ 932 w 1398"/>
                <a:gd name="T31" fmla="*/ 420 h 1528"/>
                <a:gd name="T32" fmla="*/ 1023 w 1398"/>
                <a:gd name="T33" fmla="*/ 244 h 1528"/>
                <a:gd name="T34" fmla="*/ 1138 w 1398"/>
                <a:gd name="T35" fmla="*/ 76 h 1528"/>
                <a:gd name="T36" fmla="*/ 1207 w 1398"/>
                <a:gd name="T37" fmla="*/ 0 h 1528"/>
                <a:gd name="T38" fmla="*/ 1222 w 1398"/>
                <a:gd name="T39" fmla="*/ 191 h 1528"/>
                <a:gd name="T40" fmla="*/ 1367 w 1398"/>
                <a:gd name="T41" fmla="*/ 435 h 1528"/>
                <a:gd name="T42" fmla="*/ 1397 w 1398"/>
                <a:gd name="T43" fmla="*/ 565 h 1528"/>
                <a:gd name="T44" fmla="*/ 1214 w 1398"/>
                <a:gd name="T45" fmla="*/ 618 h 1528"/>
                <a:gd name="T46" fmla="*/ 1229 w 1398"/>
                <a:gd name="T47" fmla="*/ 756 h 1528"/>
                <a:gd name="T48" fmla="*/ 1191 w 1398"/>
                <a:gd name="T49" fmla="*/ 978 h 1528"/>
                <a:gd name="T50" fmla="*/ 1298 w 1398"/>
                <a:gd name="T51" fmla="*/ 1092 h 1528"/>
                <a:gd name="T52" fmla="*/ 1359 w 1398"/>
                <a:gd name="T53" fmla="*/ 1161 h 1528"/>
                <a:gd name="T54" fmla="*/ 1123 w 1398"/>
                <a:gd name="T55" fmla="*/ 1161 h 1528"/>
                <a:gd name="T56" fmla="*/ 962 w 1398"/>
                <a:gd name="T57" fmla="*/ 1306 h 1528"/>
                <a:gd name="T58" fmla="*/ 863 w 1398"/>
                <a:gd name="T59" fmla="*/ 1443 h 1528"/>
                <a:gd name="T60" fmla="*/ 733 w 1398"/>
                <a:gd name="T61" fmla="*/ 1505 h 1528"/>
                <a:gd name="T62" fmla="*/ 626 w 1398"/>
                <a:gd name="T63" fmla="*/ 1527 h 1528"/>
                <a:gd name="T64" fmla="*/ 206 w 1398"/>
                <a:gd name="T65" fmla="*/ 1130 h 1528"/>
                <a:gd name="T66" fmla="*/ 61 w 1398"/>
                <a:gd name="T67" fmla="*/ 962 h 1528"/>
                <a:gd name="T68" fmla="*/ 76 w 1398"/>
                <a:gd name="T69" fmla="*/ 901 h 1528"/>
                <a:gd name="T70" fmla="*/ 7 w 1398"/>
                <a:gd name="T71" fmla="*/ 794 h 1528"/>
                <a:gd name="T72" fmla="*/ 0 w 1398"/>
                <a:gd name="T73" fmla="*/ 748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8" h="1528">
                  <a:moveTo>
                    <a:pt x="809" y="817"/>
                  </a:moveTo>
                  <a:lnTo>
                    <a:pt x="809" y="817"/>
                  </a:lnTo>
                  <a:cubicBezTo>
                    <a:pt x="786" y="809"/>
                    <a:pt x="748" y="825"/>
                    <a:pt x="725" y="817"/>
                  </a:cubicBezTo>
                  <a:cubicBezTo>
                    <a:pt x="702" y="809"/>
                    <a:pt x="702" y="748"/>
                    <a:pt x="679" y="764"/>
                  </a:cubicBezTo>
                  <a:cubicBezTo>
                    <a:pt x="649" y="786"/>
                    <a:pt x="657" y="840"/>
                    <a:pt x="634" y="878"/>
                  </a:cubicBezTo>
                  <a:cubicBezTo>
                    <a:pt x="626" y="893"/>
                    <a:pt x="588" y="886"/>
                    <a:pt x="596" y="901"/>
                  </a:cubicBezTo>
                  <a:cubicBezTo>
                    <a:pt x="603" y="924"/>
                    <a:pt x="634" y="932"/>
                    <a:pt x="657" y="947"/>
                  </a:cubicBezTo>
                  <a:cubicBezTo>
                    <a:pt x="657" y="947"/>
                    <a:pt x="672" y="1016"/>
                    <a:pt x="672" y="1023"/>
                  </a:cubicBezTo>
                  <a:cubicBezTo>
                    <a:pt x="672" y="1031"/>
                    <a:pt x="740" y="1023"/>
                    <a:pt x="740" y="1023"/>
                  </a:cubicBezTo>
                  <a:cubicBezTo>
                    <a:pt x="740" y="1023"/>
                    <a:pt x="756" y="970"/>
                    <a:pt x="771" y="970"/>
                  </a:cubicBezTo>
                  <a:cubicBezTo>
                    <a:pt x="779" y="970"/>
                    <a:pt x="840" y="924"/>
                    <a:pt x="840" y="924"/>
                  </a:cubicBezTo>
                  <a:cubicBezTo>
                    <a:pt x="832" y="901"/>
                    <a:pt x="840" y="878"/>
                    <a:pt x="832" y="855"/>
                  </a:cubicBezTo>
                  <a:cubicBezTo>
                    <a:pt x="825" y="840"/>
                    <a:pt x="825" y="825"/>
                    <a:pt x="809" y="817"/>
                  </a:cubicBezTo>
                  <a:close/>
                  <a:moveTo>
                    <a:pt x="0" y="748"/>
                  </a:moveTo>
                  <a:lnTo>
                    <a:pt x="0" y="748"/>
                  </a:lnTo>
                  <a:cubicBezTo>
                    <a:pt x="68" y="687"/>
                    <a:pt x="68" y="687"/>
                    <a:pt x="68" y="687"/>
                  </a:cubicBezTo>
                  <a:lnTo>
                    <a:pt x="68" y="687"/>
                  </a:lnTo>
                  <a:cubicBezTo>
                    <a:pt x="61" y="657"/>
                    <a:pt x="46" y="626"/>
                    <a:pt x="53" y="603"/>
                  </a:cubicBezTo>
                  <a:cubicBezTo>
                    <a:pt x="61" y="588"/>
                    <a:pt x="84" y="588"/>
                    <a:pt x="99" y="580"/>
                  </a:cubicBezTo>
                  <a:cubicBezTo>
                    <a:pt x="129" y="580"/>
                    <a:pt x="160" y="603"/>
                    <a:pt x="175" y="595"/>
                  </a:cubicBezTo>
                  <a:cubicBezTo>
                    <a:pt x="206" y="573"/>
                    <a:pt x="198" y="527"/>
                    <a:pt x="221" y="504"/>
                  </a:cubicBezTo>
                  <a:cubicBezTo>
                    <a:pt x="229" y="489"/>
                    <a:pt x="252" y="481"/>
                    <a:pt x="267" y="466"/>
                  </a:cubicBezTo>
                  <a:cubicBezTo>
                    <a:pt x="282" y="450"/>
                    <a:pt x="290" y="420"/>
                    <a:pt x="305" y="397"/>
                  </a:cubicBezTo>
                  <a:cubicBezTo>
                    <a:pt x="321" y="374"/>
                    <a:pt x="336" y="351"/>
                    <a:pt x="359" y="336"/>
                  </a:cubicBezTo>
                  <a:cubicBezTo>
                    <a:pt x="397" y="321"/>
                    <a:pt x="435" y="328"/>
                    <a:pt x="473" y="321"/>
                  </a:cubicBezTo>
                  <a:lnTo>
                    <a:pt x="473" y="321"/>
                  </a:lnTo>
                  <a:cubicBezTo>
                    <a:pt x="481" y="374"/>
                    <a:pt x="466" y="435"/>
                    <a:pt x="496" y="481"/>
                  </a:cubicBezTo>
                  <a:cubicBezTo>
                    <a:pt x="519" y="511"/>
                    <a:pt x="565" y="511"/>
                    <a:pt x="596" y="504"/>
                  </a:cubicBezTo>
                  <a:cubicBezTo>
                    <a:pt x="626" y="496"/>
                    <a:pt x="649" y="466"/>
                    <a:pt x="679" y="458"/>
                  </a:cubicBezTo>
                  <a:cubicBezTo>
                    <a:pt x="710" y="443"/>
                    <a:pt x="733" y="428"/>
                    <a:pt x="763" y="420"/>
                  </a:cubicBezTo>
                  <a:cubicBezTo>
                    <a:pt x="794" y="420"/>
                    <a:pt x="817" y="428"/>
                    <a:pt x="840" y="428"/>
                  </a:cubicBezTo>
                  <a:cubicBezTo>
                    <a:pt x="871" y="428"/>
                    <a:pt x="909" y="435"/>
                    <a:pt x="932" y="420"/>
                  </a:cubicBezTo>
                  <a:cubicBezTo>
                    <a:pt x="962" y="389"/>
                    <a:pt x="970" y="343"/>
                    <a:pt x="985" y="313"/>
                  </a:cubicBezTo>
                  <a:cubicBezTo>
                    <a:pt x="1000" y="290"/>
                    <a:pt x="1008" y="267"/>
                    <a:pt x="1023" y="244"/>
                  </a:cubicBezTo>
                  <a:cubicBezTo>
                    <a:pt x="1038" y="229"/>
                    <a:pt x="1061" y="221"/>
                    <a:pt x="1077" y="206"/>
                  </a:cubicBezTo>
                  <a:cubicBezTo>
                    <a:pt x="1107" y="168"/>
                    <a:pt x="1107" y="114"/>
                    <a:pt x="1138" y="76"/>
                  </a:cubicBezTo>
                  <a:cubicBezTo>
                    <a:pt x="1153" y="46"/>
                    <a:pt x="1184" y="23"/>
                    <a:pt x="1207" y="0"/>
                  </a:cubicBezTo>
                  <a:lnTo>
                    <a:pt x="1207" y="0"/>
                  </a:lnTo>
                  <a:cubicBezTo>
                    <a:pt x="1222" y="23"/>
                    <a:pt x="1229" y="53"/>
                    <a:pt x="1237" y="76"/>
                  </a:cubicBezTo>
                  <a:cubicBezTo>
                    <a:pt x="1237" y="76"/>
                    <a:pt x="1222" y="183"/>
                    <a:pt x="1222" y="191"/>
                  </a:cubicBezTo>
                  <a:cubicBezTo>
                    <a:pt x="1229" y="198"/>
                    <a:pt x="1283" y="290"/>
                    <a:pt x="1283" y="290"/>
                  </a:cubicBezTo>
                  <a:cubicBezTo>
                    <a:pt x="1313" y="336"/>
                    <a:pt x="1352" y="382"/>
                    <a:pt x="1367" y="435"/>
                  </a:cubicBezTo>
                  <a:cubicBezTo>
                    <a:pt x="1390" y="473"/>
                    <a:pt x="1390" y="519"/>
                    <a:pt x="1397" y="565"/>
                  </a:cubicBezTo>
                  <a:lnTo>
                    <a:pt x="1397" y="565"/>
                  </a:lnTo>
                  <a:cubicBezTo>
                    <a:pt x="1359" y="588"/>
                    <a:pt x="1321" y="611"/>
                    <a:pt x="1275" y="634"/>
                  </a:cubicBezTo>
                  <a:cubicBezTo>
                    <a:pt x="1275" y="634"/>
                    <a:pt x="1222" y="611"/>
                    <a:pt x="1214" y="618"/>
                  </a:cubicBezTo>
                  <a:cubicBezTo>
                    <a:pt x="1214" y="626"/>
                    <a:pt x="1176" y="672"/>
                    <a:pt x="1176" y="672"/>
                  </a:cubicBezTo>
                  <a:cubicBezTo>
                    <a:pt x="1199" y="703"/>
                    <a:pt x="1229" y="725"/>
                    <a:pt x="1229" y="756"/>
                  </a:cubicBezTo>
                  <a:cubicBezTo>
                    <a:pt x="1237" y="794"/>
                    <a:pt x="1222" y="832"/>
                    <a:pt x="1214" y="870"/>
                  </a:cubicBezTo>
                  <a:cubicBezTo>
                    <a:pt x="1207" y="901"/>
                    <a:pt x="1184" y="939"/>
                    <a:pt x="1191" y="978"/>
                  </a:cubicBezTo>
                  <a:cubicBezTo>
                    <a:pt x="1191" y="993"/>
                    <a:pt x="1222" y="978"/>
                    <a:pt x="1237" y="993"/>
                  </a:cubicBezTo>
                  <a:cubicBezTo>
                    <a:pt x="1260" y="1023"/>
                    <a:pt x="1275" y="1061"/>
                    <a:pt x="1298" y="1092"/>
                  </a:cubicBezTo>
                  <a:cubicBezTo>
                    <a:pt x="1321" y="1115"/>
                    <a:pt x="1336" y="1138"/>
                    <a:pt x="1359" y="1161"/>
                  </a:cubicBezTo>
                  <a:lnTo>
                    <a:pt x="1359" y="1161"/>
                  </a:lnTo>
                  <a:cubicBezTo>
                    <a:pt x="1329" y="1176"/>
                    <a:pt x="1306" y="1207"/>
                    <a:pt x="1283" y="1199"/>
                  </a:cubicBezTo>
                  <a:cubicBezTo>
                    <a:pt x="1222" y="1199"/>
                    <a:pt x="1168" y="1130"/>
                    <a:pt x="1123" y="1161"/>
                  </a:cubicBezTo>
                  <a:cubicBezTo>
                    <a:pt x="1077" y="1184"/>
                    <a:pt x="1130" y="1283"/>
                    <a:pt x="1092" y="1321"/>
                  </a:cubicBezTo>
                  <a:cubicBezTo>
                    <a:pt x="1061" y="1352"/>
                    <a:pt x="1008" y="1298"/>
                    <a:pt x="962" y="1306"/>
                  </a:cubicBezTo>
                  <a:cubicBezTo>
                    <a:pt x="932" y="1314"/>
                    <a:pt x="893" y="1336"/>
                    <a:pt x="871" y="1367"/>
                  </a:cubicBezTo>
                  <a:cubicBezTo>
                    <a:pt x="863" y="1390"/>
                    <a:pt x="886" y="1428"/>
                    <a:pt x="863" y="1443"/>
                  </a:cubicBezTo>
                  <a:cubicBezTo>
                    <a:pt x="848" y="1459"/>
                    <a:pt x="817" y="1413"/>
                    <a:pt x="802" y="1420"/>
                  </a:cubicBezTo>
                  <a:cubicBezTo>
                    <a:pt x="763" y="1436"/>
                    <a:pt x="763" y="1489"/>
                    <a:pt x="733" y="1505"/>
                  </a:cubicBezTo>
                  <a:cubicBezTo>
                    <a:pt x="702" y="1527"/>
                    <a:pt x="664" y="1520"/>
                    <a:pt x="626" y="1527"/>
                  </a:cubicBezTo>
                  <a:lnTo>
                    <a:pt x="626" y="1527"/>
                  </a:lnTo>
                  <a:cubicBezTo>
                    <a:pt x="565" y="1443"/>
                    <a:pt x="519" y="1344"/>
                    <a:pt x="443" y="1268"/>
                  </a:cubicBezTo>
                  <a:cubicBezTo>
                    <a:pt x="374" y="1207"/>
                    <a:pt x="282" y="1184"/>
                    <a:pt x="206" y="1130"/>
                  </a:cubicBezTo>
                  <a:cubicBezTo>
                    <a:pt x="152" y="1092"/>
                    <a:pt x="107" y="1061"/>
                    <a:pt x="68" y="1016"/>
                  </a:cubicBezTo>
                  <a:cubicBezTo>
                    <a:pt x="53" y="1000"/>
                    <a:pt x="61" y="978"/>
                    <a:pt x="61" y="962"/>
                  </a:cubicBezTo>
                  <a:cubicBezTo>
                    <a:pt x="53" y="947"/>
                    <a:pt x="46" y="932"/>
                    <a:pt x="46" y="916"/>
                  </a:cubicBezTo>
                  <a:cubicBezTo>
                    <a:pt x="53" y="909"/>
                    <a:pt x="76" y="909"/>
                    <a:pt x="76" y="901"/>
                  </a:cubicBezTo>
                  <a:cubicBezTo>
                    <a:pt x="84" y="886"/>
                    <a:pt x="84" y="870"/>
                    <a:pt x="76" y="863"/>
                  </a:cubicBezTo>
                  <a:cubicBezTo>
                    <a:pt x="61" y="832"/>
                    <a:pt x="30" y="817"/>
                    <a:pt x="7" y="794"/>
                  </a:cubicBezTo>
                  <a:lnTo>
                    <a:pt x="7" y="794"/>
                  </a:lnTo>
                  <a:cubicBezTo>
                    <a:pt x="0" y="748"/>
                    <a:pt x="0" y="748"/>
                    <a:pt x="0" y="74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4" name="Freeform 42"/>
            <p:cNvSpPr>
              <a:spLocks noChangeArrowheads="1"/>
            </p:cNvSpPr>
            <p:nvPr/>
          </p:nvSpPr>
          <p:spPr bwMode="auto">
            <a:xfrm>
              <a:off x="7249641" y="7859713"/>
              <a:ext cx="90481" cy="101600"/>
            </a:xfrm>
            <a:custGeom>
              <a:avLst/>
              <a:gdLst>
                <a:gd name="T0" fmla="*/ 221 w 253"/>
                <a:gd name="T1" fmla="*/ 69 h 284"/>
                <a:gd name="T2" fmla="*/ 221 w 253"/>
                <a:gd name="T3" fmla="*/ 69 h 284"/>
                <a:gd name="T4" fmla="*/ 137 w 253"/>
                <a:gd name="T5" fmla="*/ 69 h 284"/>
                <a:gd name="T6" fmla="*/ 91 w 253"/>
                <a:gd name="T7" fmla="*/ 16 h 284"/>
                <a:gd name="T8" fmla="*/ 46 w 253"/>
                <a:gd name="T9" fmla="*/ 130 h 284"/>
                <a:gd name="T10" fmla="*/ 8 w 253"/>
                <a:gd name="T11" fmla="*/ 153 h 284"/>
                <a:gd name="T12" fmla="*/ 69 w 253"/>
                <a:gd name="T13" fmla="*/ 199 h 284"/>
                <a:gd name="T14" fmla="*/ 84 w 253"/>
                <a:gd name="T15" fmla="*/ 275 h 284"/>
                <a:gd name="T16" fmla="*/ 152 w 253"/>
                <a:gd name="T17" fmla="*/ 275 h 284"/>
                <a:gd name="T18" fmla="*/ 183 w 253"/>
                <a:gd name="T19" fmla="*/ 222 h 284"/>
                <a:gd name="T20" fmla="*/ 252 w 253"/>
                <a:gd name="T21" fmla="*/ 176 h 284"/>
                <a:gd name="T22" fmla="*/ 244 w 253"/>
                <a:gd name="T23" fmla="*/ 107 h 284"/>
                <a:gd name="T24" fmla="*/ 221 w 253"/>
                <a:gd name="T25" fmla="*/ 6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3" h="284">
                  <a:moveTo>
                    <a:pt x="221" y="69"/>
                  </a:moveTo>
                  <a:lnTo>
                    <a:pt x="221" y="69"/>
                  </a:lnTo>
                  <a:cubicBezTo>
                    <a:pt x="198" y="61"/>
                    <a:pt x="160" y="77"/>
                    <a:pt x="137" y="69"/>
                  </a:cubicBezTo>
                  <a:cubicBezTo>
                    <a:pt x="114" y="61"/>
                    <a:pt x="114" y="0"/>
                    <a:pt x="91" y="16"/>
                  </a:cubicBezTo>
                  <a:cubicBezTo>
                    <a:pt x="61" y="38"/>
                    <a:pt x="69" y="92"/>
                    <a:pt x="46" y="130"/>
                  </a:cubicBezTo>
                  <a:cubicBezTo>
                    <a:pt x="38" y="145"/>
                    <a:pt x="0" y="138"/>
                    <a:pt x="8" y="153"/>
                  </a:cubicBezTo>
                  <a:cubicBezTo>
                    <a:pt x="15" y="176"/>
                    <a:pt x="46" y="184"/>
                    <a:pt x="69" y="199"/>
                  </a:cubicBezTo>
                  <a:cubicBezTo>
                    <a:pt x="69" y="199"/>
                    <a:pt x="84" y="268"/>
                    <a:pt x="84" y="275"/>
                  </a:cubicBezTo>
                  <a:cubicBezTo>
                    <a:pt x="84" y="283"/>
                    <a:pt x="152" y="275"/>
                    <a:pt x="152" y="275"/>
                  </a:cubicBezTo>
                  <a:cubicBezTo>
                    <a:pt x="152" y="275"/>
                    <a:pt x="168" y="222"/>
                    <a:pt x="183" y="222"/>
                  </a:cubicBezTo>
                  <a:cubicBezTo>
                    <a:pt x="191" y="222"/>
                    <a:pt x="252" y="176"/>
                    <a:pt x="252" y="176"/>
                  </a:cubicBezTo>
                  <a:cubicBezTo>
                    <a:pt x="244" y="153"/>
                    <a:pt x="252" y="130"/>
                    <a:pt x="244" y="107"/>
                  </a:cubicBezTo>
                  <a:cubicBezTo>
                    <a:pt x="237" y="92"/>
                    <a:pt x="237" y="77"/>
                    <a:pt x="221" y="6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5" name="Freeform 43"/>
            <p:cNvSpPr>
              <a:spLocks noChangeArrowheads="1"/>
            </p:cNvSpPr>
            <p:nvPr/>
          </p:nvSpPr>
          <p:spPr bwMode="auto">
            <a:xfrm>
              <a:off x="7203606" y="7134225"/>
              <a:ext cx="376213" cy="641350"/>
            </a:xfrm>
            <a:custGeom>
              <a:avLst/>
              <a:gdLst>
                <a:gd name="T0" fmla="*/ 267 w 1047"/>
                <a:gd name="T1" fmla="*/ 1229 h 1780"/>
                <a:gd name="T2" fmla="*/ 176 w 1047"/>
                <a:gd name="T3" fmla="*/ 1283 h 1780"/>
                <a:gd name="T4" fmla="*/ 130 w 1047"/>
                <a:gd name="T5" fmla="*/ 1359 h 1780"/>
                <a:gd name="T6" fmla="*/ 214 w 1047"/>
                <a:gd name="T7" fmla="*/ 1451 h 1780"/>
                <a:gd name="T8" fmla="*/ 244 w 1047"/>
                <a:gd name="T9" fmla="*/ 1520 h 1780"/>
                <a:gd name="T10" fmla="*/ 359 w 1047"/>
                <a:gd name="T11" fmla="*/ 1359 h 1780"/>
                <a:gd name="T12" fmla="*/ 267 w 1047"/>
                <a:gd name="T13" fmla="*/ 1229 h 1780"/>
                <a:gd name="T14" fmla="*/ 15 w 1047"/>
                <a:gd name="T15" fmla="*/ 1589 h 1780"/>
                <a:gd name="T16" fmla="*/ 15 w 1047"/>
                <a:gd name="T17" fmla="*/ 1245 h 1780"/>
                <a:gd name="T18" fmla="*/ 53 w 1047"/>
                <a:gd name="T19" fmla="*/ 1069 h 1780"/>
                <a:gd name="T20" fmla="*/ 176 w 1047"/>
                <a:gd name="T21" fmla="*/ 855 h 1780"/>
                <a:gd name="T22" fmla="*/ 214 w 1047"/>
                <a:gd name="T23" fmla="*/ 634 h 1780"/>
                <a:gd name="T24" fmla="*/ 267 w 1047"/>
                <a:gd name="T25" fmla="*/ 542 h 1780"/>
                <a:gd name="T26" fmla="*/ 229 w 1047"/>
                <a:gd name="T27" fmla="*/ 512 h 1780"/>
                <a:gd name="T28" fmla="*/ 290 w 1047"/>
                <a:gd name="T29" fmla="*/ 389 h 1780"/>
                <a:gd name="T30" fmla="*/ 351 w 1047"/>
                <a:gd name="T31" fmla="*/ 252 h 1780"/>
                <a:gd name="T32" fmla="*/ 435 w 1047"/>
                <a:gd name="T33" fmla="*/ 206 h 1780"/>
                <a:gd name="T34" fmla="*/ 557 w 1047"/>
                <a:gd name="T35" fmla="*/ 68 h 1780"/>
                <a:gd name="T36" fmla="*/ 642 w 1047"/>
                <a:gd name="T37" fmla="*/ 0 h 1780"/>
                <a:gd name="T38" fmla="*/ 665 w 1047"/>
                <a:gd name="T39" fmla="*/ 99 h 1780"/>
                <a:gd name="T40" fmla="*/ 840 w 1047"/>
                <a:gd name="T41" fmla="*/ 122 h 1780"/>
                <a:gd name="T42" fmla="*/ 810 w 1047"/>
                <a:gd name="T43" fmla="*/ 198 h 1780"/>
                <a:gd name="T44" fmla="*/ 848 w 1047"/>
                <a:gd name="T45" fmla="*/ 359 h 1780"/>
                <a:gd name="T46" fmla="*/ 932 w 1047"/>
                <a:gd name="T47" fmla="*/ 527 h 1780"/>
                <a:gd name="T48" fmla="*/ 878 w 1047"/>
                <a:gd name="T49" fmla="*/ 664 h 1780"/>
                <a:gd name="T50" fmla="*/ 1039 w 1047"/>
                <a:gd name="T51" fmla="*/ 664 h 1780"/>
                <a:gd name="T52" fmla="*/ 955 w 1047"/>
                <a:gd name="T53" fmla="*/ 764 h 1780"/>
                <a:gd name="T54" fmla="*/ 970 w 1047"/>
                <a:gd name="T55" fmla="*/ 871 h 1780"/>
                <a:gd name="T56" fmla="*/ 909 w 1047"/>
                <a:gd name="T57" fmla="*/ 1000 h 1780"/>
                <a:gd name="T58" fmla="*/ 894 w 1047"/>
                <a:gd name="T59" fmla="*/ 1130 h 1780"/>
                <a:gd name="T60" fmla="*/ 749 w 1047"/>
                <a:gd name="T61" fmla="*/ 1268 h 1780"/>
                <a:gd name="T62" fmla="*/ 680 w 1047"/>
                <a:gd name="T63" fmla="*/ 1344 h 1780"/>
                <a:gd name="T64" fmla="*/ 565 w 1047"/>
                <a:gd name="T65" fmla="*/ 1512 h 1780"/>
                <a:gd name="T66" fmla="*/ 474 w 1047"/>
                <a:gd name="T67" fmla="*/ 1688 h 1780"/>
                <a:gd name="T68" fmla="*/ 305 w 1047"/>
                <a:gd name="T69" fmla="*/ 1688 h 1780"/>
                <a:gd name="T70" fmla="*/ 138 w 1047"/>
                <a:gd name="T71" fmla="*/ 1772 h 1780"/>
                <a:gd name="T72" fmla="*/ 15 w 1047"/>
                <a:gd name="T73" fmla="*/ 1589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7" h="1780">
                  <a:moveTo>
                    <a:pt x="267" y="1229"/>
                  </a:moveTo>
                  <a:lnTo>
                    <a:pt x="267" y="1229"/>
                  </a:lnTo>
                  <a:cubicBezTo>
                    <a:pt x="244" y="1207"/>
                    <a:pt x="206" y="1191"/>
                    <a:pt x="183" y="1207"/>
                  </a:cubicBezTo>
                  <a:cubicBezTo>
                    <a:pt x="160" y="1214"/>
                    <a:pt x="183" y="1260"/>
                    <a:pt x="176" y="1283"/>
                  </a:cubicBezTo>
                  <a:cubicBezTo>
                    <a:pt x="168" y="1291"/>
                    <a:pt x="138" y="1283"/>
                    <a:pt x="130" y="1298"/>
                  </a:cubicBezTo>
                  <a:cubicBezTo>
                    <a:pt x="122" y="1321"/>
                    <a:pt x="122" y="1344"/>
                    <a:pt x="130" y="1359"/>
                  </a:cubicBezTo>
                  <a:cubicBezTo>
                    <a:pt x="145" y="1382"/>
                    <a:pt x="183" y="1390"/>
                    <a:pt x="199" y="1413"/>
                  </a:cubicBezTo>
                  <a:cubicBezTo>
                    <a:pt x="206" y="1421"/>
                    <a:pt x="221" y="1436"/>
                    <a:pt x="214" y="1451"/>
                  </a:cubicBezTo>
                  <a:cubicBezTo>
                    <a:pt x="214" y="1466"/>
                    <a:pt x="176" y="1466"/>
                    <a:pt x="183" y="1482"/>
                  </a:cubicBezTo>
                  <a:cubicBezTo>
                    <a:pt x="191" y="1504"/>
                    <a:pt x="221" y="1535"/>
                    <a:pt x="244" y="1520"/>
                  </a:cubicBezTo>
                  <a:cubicBezTo>
                    <a:pt x="275" y="1489"/>
                    <a:pt x="237" y="1436"/>
                    <a:pt x="267" y="1405"/>
                  </a:cubicBezTo>
                  <a:cubicBezTo>
                    <a:pt x="282" y="1375"/>
                    <a:pt x="351" y="1398"/>
                    <a:pt x="359" y="1359"/>
                  </a:cubicBezTo>
                  <a:cubicBezTo>
                    <a:pt x="367" y="1329"/>
                    <a:pt x="305" y="1314"/>
                    <a:pt x="290" y="1283"/>
                  </a:cubicBezTo>
                  <a:cubicBezTo>
                    <a:pt x="275" y="1268"/>
                    <a:pt x="282" y="1237"/>
                    <a:pt x="267" y="1229"/>
                  </a:cubicBezTo>
                  <a:close/>
                  <a:moveTo>
                    <a:pt x="15" y="1589"/>
                  </a:moveTo>
                  <a:lnTo>
                    <a:pt x="15" y="1589"/>
                  </a:lnTo>
                  <a:cubicBezTo>
                    <a:pt x="38" y="1550"/>
                    <a:pt x="84" y="1527"/>
                    <a:pt x="84" y="1489"/>
                  </a:cubicBezTo>
                  <a:cubicBezTo>
                    <a:pt x="84" y="1405"/>
                    <a:pt x="30" y="1329"/>
                    <a:pt x="15" y="1245"/>
                  </a:cubicBezTo>
                  <a:cubicBezTo>
                    <a:pt x="8" y="1207"/>
                    <a:pt x="0" y="1168"/>
                    <a:pt x="8" y="1130"/>
                  </a:cubicBezTo>
                  <a:cubicBezTo>
                    <a:pt x="15" y="1107"/>
                    <a:pt x="53" y="1100"/>
                    <a:pt x="53" y="1069"/>
                  </a:cubicBezTo>
                  <a:cubicBezTo>
                    <a:pt x="69" y="1016"/>
                    <a:pt x="23" y="962"/>
                    <a:pt x="46" y="916"/>
                  </a:cubicBezTo>
                  <a:cubicBezTo>
                    <a:pt x="69" y="871"/>
                    <a:pt x="138" y="878"/>
                    <a:pt x="176" y="855"/>
                  </a:cubicBezTo>
                  <a:cubicBezTo>
                    <a:pt x="191" y="840"/>
                    <a:pt x="206" y="825"/>
                    <a:pt x="214" y="802"/>
                  </a:cubicBezTo>
                  <a:cubicBezTo>
                    <a:pt x="221" y="748"/>
                    <a:pt x="199" y="687"/>
                    <a:pt x="214" y="634"/>
                  </a:cubicBezTo>
                  <a:cubicBezTo>
                    <a:pt x="221" y="618"/>
                    <a:pt x="252" y="641"/>
                    <a:pt x="260" y="626"/>
                  </a:cubicBezTo>
                  <a:cubicBezTo>
                    <a:pt x="275" y="603"/>
                    <a:pt x="275" y="573"/>
                    <a:pt x="267" y="542"/>
                  </a:cubicBezTo>
                  <a:cubicBezTo>
                    <a:pt x="260" y="527"/>
                    <a:pt x="237" y="527"/>
                    <a:pt x="229" y="512"/>
                  </a:cubicBezTo>
                  <a:lnTo>
                    <a:pt x="229" y="512"/>
                  </a:lnTo>
                  <a:cubicBezTo>
                    <a:pt x="252" y="489"/>
                    <a:pt x="298" y="466"/>
                    <a:pt x="313" y="435"/>
                  </a:cubicBezTo>
                  <a:cubicBezTo>
                    <a:pt x="321" y="420"/>
                    <a:pt x="282" y="405"/>
                    <a:pt x="290" y="389"/>
                  </a:cubicBezTo>
                  <a:cubicBezTo>
                    <a:pt x="290" y="366"/>
                    <a:pt x="321" y="359"/>
                    <a:pt x="336" y="336"/>
                  </a:cubicBezTo>
                  <a:cubicBezTo>
                    <a:pt x="344" y="313"/>
                    <a:pt x="344" y="282"/>
                    <a:pt x="351" y="252"/>
                  </a:cubicBezTo>
                  <a:lnTo>
                    <a:pt x="351" y="252"/>
                  </a:lnTo>
                  <a:cubicBezTo>
                    <a:pt x="382" y="237"/>
                    <a:pt x="405" y="221"/>
                    <a:pt x="435" y="206"/>
                  </a:cubicBezTo>
                  <a:cubicBezTo>
                    <a:pt x="466" y="198"/>
                    <a:pt x="504" y="214"/>
                    <a:pt x="527" y="191"/>
                  </a:cubicBezTo>
                  <a:cubicBezTo>
                    <a:pt x="557" y="160"/>
                    <a:pt x="535" y="107"/>
                    <a:pt x="557" y="68"/>
                  </a:cubicBezTo>
                  <a:cubicBezTo>
                    <a:pt x="573" y="38"/>
                    <a:pt x="611" y="23"/>
                    <a:pt x="642" y="0"/>
                  </a:cubicBezTo>
                  <a:lnTo>
                    <a:pt x="642" y="0"/>
                  </a:lnTo>
                  <a:cubicBezTo>
                    <a:pt x="649" y="23"/>
                    <a:pt x="672" y="46"/>
                    <a:pt x="680" y="68"/>
                  </a:cubicBezTo>
                  <a:cubicBezTo>
                    <a:pt x="680" y="76"/>
                    <a:pt x="657" y="91"/>
                    <a:pt x="665" y="99"/>
                  </a:cubicBezTo>
                  <a:cubicBezTo>
                    <a:pt x="695" y="107"/>
                    <a:pt x="726" y="91"/>
                    <a:pt x="756" y="99"/>
                  </a:cubicBezTo>
                  <a:cubicBezTo>
                    <a:pt x="787" y="99"/>
                    <a:pt x="817" y="114"/>
                    <a:pt x="840" y="122"/>
                  </a:cubicBezTo>
                  <a:lnTo>
                    <a:pt x="840" y="122"/>
                  </a:lnTo>
                  <a:cubicBezTo>
                    <a:pt x="832" y="145"/>
                    <a:pt x="802" y="168"/>
                    <a:pt x="810" y="198"/>
                  </a:cubicBezTo>
                  <a:cubicBezTo>
                    <a:pt x="825" y="221"/>
                    <a:pt x="878" y="221"/>
                    <a:pt x="886" y="252"/>
                  </a:cubicBezTo>
                  <a:cubicBezTo>
                    <a:pt x="894" y="290"/>
                    <a:pt x="840" y="321"/>
                    <a:pt x="848" y="359"/>
                  </a:cubicBezTo>
                  <a:cubicBezTo>
                    <a:pt x="855" y="382"/>
                    <a:pt x="901" y="374"/>
                    <a:pt x="909" y="397"/>
                  </a:cubicBezTo>
                  <a:cubicBezTo>
                    <a:pt x="932" y="435"/>
                    <a:pt x="932" y="489"/>
                    <a:pt x="932" y="527"/>
                  </a:cubicBezTo>
                  <a:cubicBezTo>
                    <a:pt x="932" y="542"/>
                    <a:pt x="909" y="550"/>
                    <a:pt x="909" y="557"/>
                  </a:cubicBezTo>
                  <a:cubicBezTo>
                    <a:pt x="894" y="596"/>
                    <a:pt x="848" y="649"/>
                    <a:pt x="878" y="664"/>
                  </a:cubicBezTo>
                  <a:cubicBezTo>
                    <a:pt x="917" y="695"/>
                    <a:pt x="978" y="634"/>
                    <a:pt x="1024" y="634"/>
                  </a:cubicBezTo>
                  <a:cubicBezTo>
                    <a:pt x="1031" y="634"/>
                    <a:pt x="1039" y="649"/>
                    <a:pt x="1039" y="664"/>
                  </a:cubicBezTo>
                  <a:cubicBezTo>
                    <a:pt x="1046" y="687"/>
                    <a:pt x="1046" y="718"/>
                    <a:pt x="1031" y="741"/>
                  </a:cubicBezTo>
                  <a:cubicBezTo>
                    <a:pt x="1016" y="764"/>
                    <a:pt x="970" y="741"/>
                    <a:pt x="955" y="764"/>
                  </a:cubicBezTo>
                  <a:cubicBezTo>
                    <a:pt x="932" y="787"/>
                    <a:pt x="924" y="817"/>
                    <a:pt x="924" y="848"/>
                  </a:cubicBezTo>
                  <a:cubicBezTo>
                    <a:pt x="932" y="863"/>
                    <a:pt x="970" y="855"/>
                    <a:pt x="970" y="871"/>
                  </a:cubicBezTo>
                  <a:cubicBezTo>
                    <a:pt x="978" y="893"/>
                    <a:pt x="962" y="916"/>
                    <a:pt x="955" y="939"/>
                  </a:cubicBezTo>
                  <a:cubicBezTo>
                    <a:pt x="947" y="962"/>
                    <a:pt x="924" y="977"/>
                    <a:pt x="909" y="1000"/>
                  </a:cubicBezTo>
                  <a:cubicBezTo>
                    <a:pt x="894" y="1016"/>
                    <a:pt x="871" y="1031"/>
                    <a:pt x="871" y="1054"/>
                  </a:cubicBezTo>
                  <a:cubicBezTo>
                    <a:pt x="871" y="1085"/>
                    <a:pt x="909" y="1107"/>
                    <a:pt x="894" y="1130"/>
                  </a:cubicBezTo>
                  <a:cubicBezTo>
                    <a:pt x="886" y="1153"/>
                    <a:pt x="840" y="1138"/>
                    <a:pt x="817" y="1153"/>
                  </a:cubicBezTo>
                  <a:cubicBezTo>
                    <a:pt x="787" y="1184"/>
                    <a:pt x="771" y="1229"/>
                    <a:pt x="749" y="1268"/>
                  </a:cubicBezTo>
                  <a:lnTo>
                    <a:pt x="749" y="1268"/>
                  </a:lnTo>
                  <a:cubicBezTo>
                    <a:pt x="726" y="1291"/>
                    <a:pt x="695" y="1314"/>
                    <a:pt x="680" y="1344"/>
                  </a:cubicBezTo>
                  <a:cubicBezTo>
                    <a:pt x="649" y="1382"/>
                    <a:pt x="649" y="1436"/>
                    <a:pt x="619" y="1474"/>
                  </a:cubicBezTo>
                  <a:cubicBezTo>
                    <a:pt x="603" y="1489"/>
                    <a:pt x="580" y="1497"/>
                    <a:pt x="565" y="1512"/>
                  </a:cubicBezTo>
                  <a:cubicBezTo>
                    <a:pt x="550" y="1535"/>
                    <a:pt x="542" y="1558"/>
                    <a:pt x="527" y="1581"/>
                  </a:cubicBezTo>
                  <a:cubicBezTo>
                    <a:pt x="512" y="1611"/>
                    <a:pt x="504" y="1657"/>
                    <a:pt x="474" y="1688"/>
                  </a:cubicBezTo>
                  <a:cubicBezTo>
                    <a:pt x="451" y="1703"/>
                    <a:pt x="413" y="1696"/>
                    <a:pt x="382" y="1696"/>
                  </a:cubicBezTo>
                  <a:cubicBezTo>
                    <a:pt x="359" y="1696"/>
                    <a:pt x="336" y="1688"/>
                    <a:pt x="305" y="1688"/>
                  </a:cubicBezTo>
                  <a:cubicBezTo>
                    <a:pt x="275" y="1696"/>
                    <a:pt x="252" y="1711"/>
                    <a:pt x="221" y="1726"/>
                  </a:cubicBezTo>
                  <a:cubicBezTo>
                    <a:pt x="191" y="1734"/>
                    <a:pt x="168" y="1764"/>
                    <a:pt x="138" y="1772"/>
                  </a:cubicBezTo>
                  <a:cubicBezTo>
                    <a:pt x="107" y="1779"/>
                    <a:pt x="61" y="1779"/>
                    <a:pt x="38" y="1749"/>
                  </a:cubicBezTo>
                  <a:cubicBezTo>
                    <a:pt x="8" y="1703"/>
                    <a:pt x="23" y="1642"/>
                    <a:pt x="15" y="158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6" name="Freeform 44"/>
            <p:cNvSpPr>
              <a:spLocks noChangeArrowheads="1"/>
            </p:cNvSpPr>
            <p:nvPr/>
          </p:nvSpPr>
          <p:spPr bwMode="auto">
            <a:xfrm>
              <a:off x="7248053" y="7562851"/>
              <a:ext cx="88894" cy="123825"/>
            </a:xfrm>
            <a:custGeom>
              <a:avLst/>
              <a:gdLst>
                <a:gd name="T0" fmla="*/ 145 w 246"/>
                <a:gd name="T1" fmla="*/ 38 h 345"/>
                <a:gd name="T2" fmla="*/ 145 w 246"/>
                <a:gd name="T3" fmla="*/ 38 h 345"/>
                <a:gd name="T4" fmla="*/ 61 w 246"/>
                <a:gd name="T5" fmla="*/ 16 h 345"/>
                <a:gd name="T6" fmla="*/ 54 w 246"/>
                <a:gd name="T7" fmla="*/ 92 h 345"/>
                <a:gd name="T8" fmla="*/ 8 w 246"/>
                <a:gd name="T9" fmla="*/ 107 h 345"/>
                <a:gd name="T10" fmla="*/ 8 w 246"/>
                <a:gd name="T11" fmla="*/ 168 h 345"/>
                <a:gd name="T12" fmla="*/ 77 w 246"/>
                <a:gd name="T13" fmla="*/ 222 h 345"/>
                <a:gd name="T14" fmla="*/ 92 w 246"/>
                <a:gd name="T15" fmla="*/ 260 h 345"/>
                <a:gd name="T16" fmla="*/ 61 w 246"/>
                <a:gd name="T17" fmla="*/ 291 h 345"/>
                <a:gd name="T18" fmla="*/ 122 w 246"/>
                <a:gd name="T19" fmla="*/ 329 h 345"/>
                <a:gd name="T20" fmla="*/ 145 w 246"/>
                <a:gd name="T21" fmla="*/ 214 h 345"/>
                <a:gd name="T22" fmla="*/ 237 w 246"/>
                <a:gd name="T23" fmla="*/ 168 h 345"/>
                <a:gd name="T24" fmla="*/ 168 w 246"/>
                <a:gd name="T25" fmla="*/ 92 h 345"/>
                <a:gd name="T26" fmla="*/ 145 w 246"/>
                <a:gd name="T27" fmla="*/ 3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45">
                  <a:moveTo>
                    <a:pt x="145" y="38"/>
                  </a:moveTo>
                  <a:lnTo>
                    <a:pt x="145" y="38"/>
                  </a:lnTo>
                  <a:cubicBezTo>
                    <a:pt x="122" y="16"/>
                    <a:pt x="84" y="0"/>
                    <a:pt x="61" y="16"/>
                  </a:cubicBezTo>
                  <a:cubicBezTo>
                    <a:pt x="38" y="23"/>
                    <a:pt x="61" y="69"/>
                    <a:pt x="54" y="92"/>
                  </a:cubicBezTo>
                  <a:cubicBezTo>
                    <a:pt x="46" y="100"/>
                    <a:pt x="16" y="92"/>
                    <a:pt x="8" y="107"/>
                  </a:cubicBezTo>
                  <a:cubicBezTo>
                    <a:pt x="0" y="130"/>
                    <a:pt x="0" y="153"/>
                    <a:pt x="8" y="168"/>
                  </a:cubicBezTo>
                  <a:cubicBezTo>
                    <a:pt x="23" y="191"/>
                    <a:pt x="61" y="199"/>
                    <a:pt x="77" y="222"/>
                  </a:cubicBezTo>
                  <a:cubicBezTo>
                    <a:pt x="84" y="230"/>
                    <a:pt x="99" y="245"/>
                    <a:pt x="92" y="260"/>
                  </a:cubicBezTo>
                  <a:cubicBezTo>
                    <a:pt x="92" y="275"/>
                    <a:pt x="54" y="275"/>
                    <a:pt x="61" y="291"/>
                  </a:cubicBezTo>
                  <a:cubicBezTo>
                    <a:pt x="69" y="313"/>
                    <a:pt x="99" y="344"/>
                    <a:pt x="122" y="329"/>
                  </a:cubicBezTo>
                  <a:cubicBezTo>
                    <a:pt x="153" y="298"/>
                    <a:pt x="115" y="245"/>
                    <a:pt x="145" y="214"/>
                  </a:cubicBezTo>
                  <a:cubicBezTo>
                    <a:pt x="160" y="184"/>
                    <a:pt x="229" y="207"/>
                    <a:pt x="237" y="168"/>
                  </a:cubicBezTo>
                  <a:cubicBezTo>
                    <a:pt x="245" y="138"/>
                    <a:pt x="183" y="123"/>
                    <a:pt x="168" y="92"/>
                  </a:cubicBezTo>
                  <a:cubicBezTo>
                    <a:pt x="153" y="77"/>
                    <a:pt x="160" y="46"/>
                    <a:pt x="145" y="3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7" name="Freeform 45"/>
            <p:cNvSpPr>
              <a:spLocks noChangeArrowheads="1"/>
            </p:cNvSpPr>
            <p:nvPr/>
          </p:nvSpPr>
          <p:spPr bwMode="auto">
            <a:xfrm>
              <a:off x="7473463" y="7024689"/>
              <a:ext cx="725441" cy="896937"/>
            </a:xfrm>
            <a:custGeom>
              <a:avLst/>
              <a:gdLst>
                <a:gd name="T0" fmla="*/ 0 w 2017"/>
                <a:gd name="T1" fmla="*/ 1574 h 2491"/>
                <a:gd name="T2" fmla="*/ 145 w 2017"/>
                <a:gd name="T3" fmla="*/ 1436 h 2491"/>
                <a:gd name="T4" fmla="*/ 160 w 2017"/>
                <a:gd name="T5" fmla="*/ 1306 h 2491"/>
                <a:gd name="T6" fmla="*/ 221 w 2017"/>
                <a:gd name="T7" fmla="*/ 1177 h 2491"/>
                <a:gd name="T8" fmla="*/ 206 w 2017"/>
                <a:gd name="T9" fmla="*/ 1070 h 2491"/>
                <a:gd name="T10" fmla="*/ 290 w 2017"/>
                <a:gd name="T11" fmla="*/ 970 h 2491"/>
                <a:gd name="T12" fmla="*/ 129 w 2017"/>
                <a:gd name="T13" fmla="*/ 970 h 2491"/>
                <a:gd name="T14" fmla="*/ 183 w 2017"/>
                <a:gd name="T15" fmla="*/ 833 h 2491"/>
                <a:gd name="T16" fmla="*/ 99 w 2017"/>
                <a:gd name="T17" fmla="*/ 665 h 2491"/>
                <a:gd name="T18" fmla="*/ 61 w 2017"/>
                <a:gd name="T19" fmla="*/ 504 h 2491"/>
                <a:gd name="T20" fmla="*/ 91 w 2017"/>
                <a:gd name="T21" fmla="*/ 428 h 2491"/>
                <a:gd name="T22" fmla="*/ 374 w 2017"/>
                <a:gd name="T23" fmla="*/ 283 h 2491"/>
                <a:gd name="T24" fmla="*/ 588 w 2017"/>
                <a:gd name="T25" fmla="*/ 367 h 2491"/>
                <a:gd name="T26" fmla="*/ 725 w 2017"/>
                <a:gd name="T27" fmla="*/ 252 h 2491"/>
                <a:gd name="T28" fmla="*/ 580 w 2017"/>
                <a:gd name="T29" fmla="*/ 191 h 2491"/>
                <a:gd name="T30" fmla="*/ 825 w 2017"/>
                <a:gd name="T31" fmla="*/ 145 h 2491"/>
                <a:gd name="T32" fmla="*/ 901 w 2017"/>
                <a:gd name="T33" fmla="*/ 8 h 2491"/>
                <a:gd name="T34" fmla="*/ 1031 w 2017"/>
                <a:gd name="T35" fmla="*/ 138 h 2491"/>
                <a:gd name="T36" fmla="*/ 1084 w 2017"/>
                <a:gd name="T37" fmla="*/ 374 h 2491"/>
                <a:gd name="T38" fmla="*/ 1206 w 2017"/>
                <a:gd name="T39" fmla="*/ 420 h 2491"/>
                <a:gd name="T40" fmla="*/ 1229 w 2017"/>
                <a:gd name="T41" fmla="*/ 313 h 2491"/>
                <a:gd name="T42" fmla="*/ 1374 w 2017"/>
                <a:gd name="T43" fmla="*/ 184 h 2491"/>
                <a:gd name="T44" fmla="*/ 1504 w 2017"/>
                <a:gd name="T45" fmla="*/ 283 h 2491"/>
                <a:gd name="T46" fmla="*/ 1840 w 2017"/>
                <a:gd name="T47" fmla="*/ 833 h 2491"/>
                <a:gd name="T48" fmla="*/ 1665 w 2017"/>
                <a:gd name="T49" fmla="*/ 1574 h 2491"/>
                <a:gd name="T50" fmla="*/ 1443 w 2017"/>
                <a:gd name="T51" fmla="*/ 1895 h 2491"/>
                <a:gd name="T52" fmla="*/ 1772 w 2017"/>
                <a:gd name="T53" fmla="*/ 2101 h 2491"/>
                <a:gd name="T54" fmla="*/ 1741 w 2017"/>
                <a:gd name="T55" fmla="*/ 2169 h 2491"/>
                <a:gd name="T56" fmla="*/ 1680 w 2017"/>
                <a:gd name="T57" fmla="*/ 2269 h 2491"/>
                <a:gd name="T58" fmla="*/ 1588 w 2017"/>
                <a:gd name="T59" fmla="*/ 2299 h 2491"/>
                <a:gd name="T60" fmla="*/ 1390 w 2017"/>
                <a:gd name="T61" fmla="*/ 2315 h 2491"/>
                <a:gd name="T62" fmla="*/ 1275 w 2017"/>
                <a:gd name="T63" fmla="*/ 2437 h 2491"/>
                <a:gd name="T64" fmla="*/ 1161 w 2017"/>
                <a:gd name="T65" fmla="*/ 2414 h 2491"/>
                <a:gd name="T66" fmla="*/ 969 w 2017"/>
                <a:gd name="T67" fmla="*/ 2444 h 2491"/>
                <a:gd name="T68" fmla="*/ 802 w 2017"/>
                <a:gd name="T69" fmla="*/ 2421 h 2491"/>
                <a:gd name="T70" fmla="*/ 603 w 2017"/>
                <a:gd name="T71" fmla="*/ 2437 h 2491"/>
                <a:gd name="T72" fmla="*/ 473 w 2017"/>
                <a:gd name="T73" fmla="*/ 2421 h 2491"/>
                <a:gd name="T74" fmla="*/ 565 w 2017"/>
                <a:gd name="T75" fmla="*/ 2299 h 2491"/>
                <a:gd name="T76" fmla="*/ 435 w 2017"/>
                <a:gd name="T77" fmla="*/ 2254 h 2491"/>
                <a:gd name="T78" fmla="*/ 190 w 2017"/>
                <a:gd name="T79" fmla="*/ 2139 h 2491"/>
                <a:gd name="T80" fmla="*/ 160 w 2017"/>
                <a:gd name="T81" fmla="*/ 2009 h 2491"/>
                <a:gd name="T82" fmla="*/ 15 w 2017"/>
                <a:gd name="T83" fmla="*/ 1765 h 2491"/>
                <a:gd name="T84" fmla="*/ 0 w 2017"/>
                <a:gd name="T85" fmla="*/ 1574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7" h="2491">
                  <a:moveTo>
                    <a:pt x="0" y="1574"/>
                  </a:moveTo>
                  <a:lnTo>
                    <a:pt x="0" y="1574"/>
                  </a:lnTo>
                  <a:cubicBezTo>
                    <a:pt x="22" y="1535"/>
                    <a:pt x="38" y="1490"/>
                    <a:pt x="68" y="1459"/>
                  </a:cubicBezTo>
                  <a:cubicBezTo>
                    <a:pt x="91" y="1444"/>
                    <a:pt x="137" y="1459"/>
                    <a:pt x="145" y="1436"/>
                  </a:cubicBezTo>
                  <a:cubicBezTo>
                    <a:pt x="160" y="1413"/>
                    <a:pt x="122" y="1391"/>
                    <a:pt x="122" y="1360"/>
                  </a:cubicBezTo>
                  <a:cubicBezTo>
                    <a:pt x="122" y="1337"/>
                    <a:pt x="145" y="1322"/>
                    <a:pt x="160" y="1306"/>
                  </a:cubicBezTo>
                  <a:cubicBezTo>
                    <a:pt x="175" y="1283"/>
                    <a:pt x="198" y="1268"/>
                    <a:pt x="206" y="1245"/>
                  </a:cubicBezTo>
                  <a:cubicBezTo>
                    <a:pt x="213" y="1222"/>
                    <a:pt x="229" y="1199"/>
                    <a:pt x="221" y="1177"/>
                  </a:cubicBezTo>
                  <a:cubicBezTo>
                    <a:pt x="221" y="1161"/>
                    <a:pt x="183" y="1169"/>
                    <a:pt x="175" y="1154"/>
                  </a:cubicBezTo>
                  <a:cubicBezTo>
                    <a:pt x="175" y="1123"/>
                    <a:pt x="183" y="1093"/>
                    <a:pt x="206" y="1070"/>
                  </a:cubicBezTo>
                  <a:cubicBezTo>
                    <a:pt x="221" y="1047"/>
                    <a:pt x="267" y="1070"/>
                    <a:pt x="282" y="1047"/>
                  </a:cubicBezTo>
                  <a:cubicBezTo>
                    <a:pt x="297" y="1024"/>
                    <a:pt x="297" y="993"/>
                    <a:pt x="290" y="970"/>
                  </a:cubicBezTo>
                  <a:cubicBezTo>
                    <a:pt x="290" y="955"/>
                    <a:pt x="282" y="940"/>
                    <a:pt x="275" y="940"/>
                  </a:cubicBezTo>
                  <a:cubicBezTo>
                    <a:pt x="229" y="940"/>
                    <a:pt x="168" y="1001"/>
                    <a:pt x="129" y="970"/>
                  </a:cubicBezTo>
                  <a:cubicBezTo>
                    <a:pt x="99" y="955"/>
                    <a:pt x="145" y="902"/>
                    <a:pt x="160" y="863"/>
                  </a:cubicBezTo>
                  <a:cubicBezTo>
                    <a:pt x="160" y="856"/>
                    <a:pt x="183" y="848"/>
                    <a:pt x="183" y="833"/>
                  </a:cubicBezTo>
                  <a:cubicBezTo>
                    <a:pt x="183" y="795"/>
                    <a:pt x="183" y="741"/>
                    <a:pt x="160" y="703"/>
                  </a:cubicBezTo>
                  <a:cubicBezTo>
                    <a:pt x="152" y="680"/>
                    <a:pt x="106" y="688"/>
                    <a:pt x="99" y="665"/>
                  </a:cubicBezTo>
                  <a:cubicBezTo>
                    <a:pt x="91" y="627"/>
                    <a:pt x="145" y="596"/>
                    <a:pt x="137" y="558"/>
                  </a:cubicBezTo>
                  <a:cubicBezTo>
                    <a:pt x="129" y="527"/>
                    <a:pt x="76" y="527"/>
                    <a:pt x="61" y="504"/>
                  </a:cubicBezTo>
                  <a:cubicBezTo>
                    <a:pt x="53" y="474"/>
                    <a:pt x="83" y="451"/>
                    <a:pt x="91" y="428"/>
                  </a:cubicBezTo>
                  <a:lnTo>
                    <a:pt x="91" y="428"/>
                  </a:lnTo>
                  <a:cubicBezTo>
                    <a:pt x="137" y="367"/>
                    <a:pt x="160" y="283"/>
                    <a:pt x="229" y="245"/>
                  </a:cubicBezTo>
                  <a:cubicBezTo>
                    <a:pt x="275" y="222"/>
                    <a:pt x="343" y="245"/>
                    <a:pt x="374" y="283"/>
                  </a:cubicBezTo>
                  <a:cubicBezTo>
                    <a:pt x="404" y="313"/>
                    <a:pt x="336" y="405"/>
                    <a:pt x="381" y="428"/>
                  </a:cubicBezTo>
                  <a:cubicBezTo>
                    <a:pt x="450" y="451"/>
                    <a:pt x="534" y="405"/>
                    <a:pt x="588" y="367"/>
                  </a:cubicBezTo>
                  <a:cubicBezTo>
                    <a:pt x="618" y="352"/>
                    <a:pt x="565" y="298"/>
                    <a:pt x="588" y="283"/>
                  </a:cubicBezTo>
                  <a:cubicBezTo>
                    <a:pt x="626" y="252"/>
                    <a:pt x="687" y="283"/>
                    <a:pt x="725" y="252"/>
                  </a:cubicBezTo>
                  <a:cubicBezTo>
                    <a:pt x="740" y="229"/>
                    <a:pt x="694" y="207"/>
                    <a:pt x="672" y="191"/>
                  </a:cubicBezTo>
                  <a:cubicBezTo>
                    <a:pt x="641" y="184"/>
                    <a:pt x="588" y="222"/>
                    <a:pt x="580" y="191"/>
                  </a:cubicBezTo>
                  <a:cubicBezTo>
                    <a:pt x="572" y="153"/>
                    <a:pt x="626" y="130"/>
                    <a:pt x="656" y="122"/>
                  </a:cubicBezTo>
                  <a:cubicBezTo>
                    <a:pt x="710" y="115"/>
                    <a:pt x="771" y="168"/>
                    <a:pt x="825" y="145"/>
                  </a:cubicBezTo>
                  <a:cubicBezTo>
                    <a:pt x="863" y="122"/>
                    <a:pt x="840" y="54"/>
                    <a:pt x="863" y="16"/>
                  </a:cubicBezTo>
                  <a:cubicBezTo>
                    <a:pt x="863" y="0"/>
                    <a:pt x="886" y="8"/>
                    <a:pt x="901" y="8"/>
                  </a:cubicBezTo>
                  <a:lnTo>
                    <a:pt x="901" y="8"/>
                  </a:lnTo>
                  <a:cubicBezTo>
                    <a:pt x="947" y="54"/>
                    <a:pt x="1008" y="84"/>
                    <a:pt x="1031" y="138"/>
                  </a:cubicBezTo>
                  <a:cubicBezTo>
                    <a:pt x="1046" y="168"/>
                    <a:pt x="992" y="207"/>
                    <a:pt x="1008" y="237"/>
                  </a:cubicBezTo>
                  <a:cubicBezTo>
                    <a:pt x="1015" y="291"/>
                    <a:pt x="1061" y="329"/>
                    <a:pt x="1084" y="374"/>
                  </a:cubicBezTo>
                  <a:cubicBezTo>
                    <a:pt x="1107" y="405"/>
                    <a:pt x="1115" y="451"/>
                    <a:pt x="1145" y="466"/>
                  </a:cubicBezTo>
                  <a:cubicBezTo>
                    <a:pt x="1168" y="474"/>
                    <a:pt x="1199" y="443"/>
                    <a:pt x="1206" y="420"/>
                  </a:cubicBezTo>
                  <a:cubicBezTo>
                    <a:pt x="1206" y="397"/>
                    <a:pt x="1168" y="390"/>
                    <a:pt x="1168" y="374"/>
                  </a:cubicBezTo>
                  <a:cubicBezTo>
                    <a:pt x="1176" y="352"/>
                    <a:pt x="1214" y="336"/>
                    <a:pt x="1229" y="313"/>
                  </a:cubicBezTo>
                  <a:cubicBezTo>
                    <a:pt x="1237" y="298"/>
                    <a:pt x="1229" y="268"/>
                    <a:pt x="1252" y="252"/>
                  </a:cubicBezTo>
                  <a:cubicBezTo>
                    <a:pt x="1290" y="214"/>
                    <a:pt x="1328" y="214"/>
                    <a:pt x="1374" y="184"/>
                  </a:cubicBezTo>
                  <a:lnTo>
                    <a:pt x="1374" y="184"/>
                  </a:lnTo>
                  <a:cubicBezTo>
                    <a:pt x="1413" y="222"/>
                    <a:pt x="1443" y="252"/>
                    <a:pt x="1504" y="283"/>
                  </a:cubicBezTo>
                  <a:cubicBezTo>
                    <a:pt x="1588" y="329"/>
                    <a:pt x="1680" y="436"/>
                    <a:pt x="1703" y="527"/>
                  </a:cubicBezTo>
                  <a:cubicBezTo>
                    <a:pt x="1733" y="627"/>
                    <a:pt x="1794" y="741"/>
                    <a:pt x="1840" y="833"/>
                  </a:cubicBezTo>
                  <a:cubicBezTo>
                    <a:pt x="1848" y="924"/>
                    <a:pt x="2016" y="1306"/>
                    <a:pt x="1901" y="1375"/>
                  </a:cubicBezTo>
                  <a:cubicBezTo>
                    <a:pt x="1817" y="1429"/>
                    <a:pt x="1741" y="1497"/>
                    <a:pt x="1665" y="1574"/>
                  </a:cubicBezTo>
                  <a:cubicBezTo>
                    <a:pt x="1596" y="1643"/>
                    <a:pt x="1550" y="1734"/>
                    <a:pt x="1481" y="1803"/>
                  </a:cubicBezTo>
                  <a:cubicBezTo>
                    <a:pt x="1458" y="1818"/>
                    <a:pt x="1443" y="1864"/>
                    <a:pt x="1443" y="1895"/>
                  </a:cubicBezTo>
                  <a:cubicBezTo>
                    <a:pt x="1596" y="1933"/>
                    <a:pt x="1603" y="1956"/>
                    <a:pt x="1711" y="2063"/>
                  </a:cubicBezTo>
                  <a:cubicBezTo>
                    <a:pt x="1718" y="2070"/>
                    <a:pt x="1741" y="2085"/>
                    <a:pt x="1772" y="2101"/>
                  </a:cubicBezTo>
                  <a:lnTo>
                    <a:pt x="1772" y="2101"/>
                  </a:lnTo>
                  <a:cubicBezTo>
                    <a:pt x="1764" y="2124"/>
                    <a:pt x="1741" y="2147"/>
                    <a:pt x="1741" y="2169"/>
                  </a:cubicBezTo>
                  <a:cubicBezTo>
                    <a:pt x="1741" y="2185"/>
                    <a:pt x="1772" y="2200"/>
                    <a:pt x="1764" y="2215"/>
                  </a:cubicBezTo>
                  <a:cubicBezTo>
                    <a:pt x="1749" y="2246"/>
                    <a:pt x="1711" y="2254"/>
                    <a:pt x="1680" y="2269"/>
                  </a:cubicBezTo>
                  <a:cubicBezTo>
                    <a:pt x="1649" y="2284"/>
                    <a:pt x="1619" y="2284"/>
                    <a:pt x="1588" y="2299"/>
                  </a:cubicBezTo>
                  <a:lnTo>
                    <a:pt x="1588" y="2299"/>
                  </a:lnTo>
                  <a:cubicBezTo>
                    <a:pt x="1550" y="2292"/>
                    <a:pt x="1512" y="2269"/>
                    <a:pt x="1466" y="2269"/>
                  </a:cubicBezTo>
                  <a:cubicBezTo>
                    <a:pt x="1436" y="2269"/>
                    <a:pt x="1405" y="2292"/>
                    <a:pt x="1390" y="2315"/>
                  </a:cubicBezTo>
                  <a:cubicBezTo>
                    <a:pt x="1374" y="2345"/>
                    <a:pt x="1397" y="2391"/>
                    <a:pt x="1374" y="2414"/>
                  </a:cubicBezTo>
                  <a:cubicBezTo>
                    <a:pt x="1351" y="2437"/>
                    <a:pt x="1306" y="2429"/>
                    <a:pt x="1275" y="2437"/>
                  </a:cubicBezTo>
                  <a:lnTo>
                    <a:pt x="1275" y="2437"/>
                  </a:lnTo>
                  <a:cubicBezTo>
                    <a:pt x="1237" y="2429"/>
                    <a:pt x="1199" y="2406"/>
                    <a:pt x="1161" y="2414"/>
                  </a:cubicBezTo>
                  <a:cubicBezTo>
                    <a:pt x="1122" y="2421"/>
                    <a:pt x="1099" y="2475"/>
                    <a:pt x="1061" y="2483"/>
                  </a:cubicBezTo>
                  <a:cubicBezTo>
                    <a:pt x="1031" y="2483"/>
                    <a:pt x="1008" y="2444"/>
                    <a:pt x="969" y="2444"/>
                  </a:cubicBezTo>
                  <a:cubicBezTo>
                    <a:pt x="947" y="2437"/>
                    <a:pt x="931" y="2475"/>
                    <a:pt x="908" y="2475"/>
                  </a:cubicBezTo>
                  <a:cubicBezTo>
                    <a:pt x="870" y="2467"/>
                    <a:pt x="840" y="2421"/>
                    <a:pt x="802" y="2421"/>
                  </a:cubicBezTo>
                  <a:cubicBezTo>
                    <a:pt x="763" y="2429"/>
                    <a:pt x="748" y="2490"/>
                    <a:pt x="702" y="2490"/>
                  </a:cubicBezTo>
                  <a:cubicBezTo>
                    <a:pt x="664" y="2490"/>
                    <a:pt x="641" y="2444"/>
                    <a:pt x="603" y="2437"/>
                  </a:cubicBezTo>
                  <a:cubicBezTo>
                    <a:pt x="565" y="2421"/>
                    <a:pt x="519" y="2429"/>
                    <a:pt x="473" y="2421"/>
                  </a:cubicBezTo>
                  <a:lnTo>
                    <a:pt x="473" y="2421"/>
                  </a:lnTo>
                  <a:cubicBezTo>
                    <a:pt x="458" y="2406"/>
                    <a:pt x="404" y="2391"/>
                    <a:pt x="419" y="2368"/>
                  </a:cubicBezTo>
                  <a:cubicBezTo>
                    <a:pt x="450" y="2330"/>
                    <a:pt x="527" y="2338"/>
                    <a:pt x="565" y="2299"/>
                  </a:cubicBezTo>
                  <a:cubicBezTo>
                    <a:pt x="572" y="2292"/>
                    <a:pt x="572" y="2261"/>
                    <a:pt x="557" y="2254"/>
                  </a:cubicBezTo>
                  <a:cubicBezTo>
                    <a:pt x="519" y="2238"/>
                    <a:pt x="473" y="2269"/>
                    <a:pt x="435" y="2254"/>
                  </a:cubicBezTo>
                  <a:cubicBezTo>
                    <a:pt x="404" y="2231"/>
                    <a:pt x="404" y="2177"/>
                    <a:pt x="366" y="2162"/>
                  </a:cubicBezTo>
                  <a:cubicBezTo>
                    <a:pt x="313" y="2131"/>
                    <a:pt x="252" y="2147"/>
                    <a:pt x="190" y="2139"/>
                  </a:cubicBezTo>
                  <a:lnTo>
                    <a:pt x="190" y="2139"/>
                  </a:lnTo>
                  <a:cubicBezTo>
                    <a:pt x="183" y="2093"/>
                    <a:pt x="183" y="2047"/>
                    <a:pt x="160" y="2009"/>
                  </a:cubicBezTo>
                  <a:cubicBezTo>
                    <a:pt x="145" y="1956"/>
                    <a:pt x="106" y="1910"/>
                    <a:pt x="76" y="1864"/>
                  </a:cubicBezTo>
                  <a:cubicBezTo>
                    <a:pt x="76" y="1864"/>
                    <a:pt x="22" y="1772"/>
                    <a:pt x="15" y="1765"/>
                  </a:cubicBezTo>
                  <a:cubicBezTo>
                    <a:pt x="15" y="1757"/>
                    <a:pt x="30" y="1650"/>
                    <a:pt x="30" y="1650"/>
                  </a:cubicBezTo>
                  <a:cubicBezTo>
                    <a:pt x="22" y="1627"/>
                    <a:pt x="15" y="1597"/>
                    <a:pt x="0" y="157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8" name="Freeform 46"/>
            <p:cNvSpPr>
              <a:spLocks noChangeArrowheads="1"/>
            </p:cNvSpPr>
            <p:nvPr/>
          </p:nvSpPr>
          <p:spPr bwMode="auto">
            <a:xfrm>
              <a:off x="7140110" y="7119938"/>
              <a:ext cx="190488" cy="203200"/>
            </a:xfrm>
            <a:custGeom>
              <a:avLst/>
              <a:gdLst>
                <a:gd name="T0" fmla="*/ 0 w 528"/>
                <a:gd name="T1" fmla="*/ 106 h 566"/>
                <a:gd name="T2" fmla="*/ 0 w 528"/>
                <a:gd name="T3" fmla="*/ 106 h 566"/>
                <a:gd name="T4" fmla="*/ 46 w 528"/>
                <a:gd name="T5" fmla="*/ 229 h 566"/>
                <a:gd name="T6" fmla="*/ 107 w 528"/>
                <a:gd name="T7" fmla="*/ 244 h 566"/>
                <a:gd name="T8" fmla="*/ 107 w 528"/>
                <a:gd name="T9" fmla="*/ 305 h 566"/>
                <a:gd name="T10" fmla="*/ 138 w 528"/>
                <a:gd name="T11" fmla="*/ 374 h 566"/>
                <a:gd name="T12" fmla="*/ 184 w 528"/>
                <a:gd name="T13" fmla="*/ 420 h 566"/>
                <a:gd name="T14" fmla="*/ 206 w 528"/>
                <a:gd name="T15" fmla="*/ 488 h 566"/>
                <a:gd name="T16" fmla="*/ 206 w 528"/>
                <a:gd name="T17" fmla="*/ 488 h 566"/>
                <a:gd name="T18" fmla="*/ 268 w 528"/>
                <a:gd name="T19" fmla="*/ 488 h 566"/>
                <a:gd name="T20" fmla="*/ 268 w 528"/>
                <a:gd name="T21" fmla="*/ 542 h 566"/>
                <a:gd name="T22" fmla="*/ 329 w 528"/>
                <a:gd name="T23" fmla="*/ 565 h 566"/>
                <a:gd name="T24" fmla="*/ 405 w 528"/>
                <a:gd name="T25" fmla="*/ 550 h 566"/>
                <a:gd name="T26" fmla="*/ 405 w 528"/>
                <a:gd name="T27" fmla="*/ 550 h 566"/>
                <a:gd name="T28" fmla="*/ 489 w 528"/>
                <a:gd name="T29" fmla="*/ 473 h 566"/>
                <a:gd name="T30" fmla="*/ 466 w 528"/>
                <a:gd name="T31" fmla="*/ 427 h 566"/>
                <a:gd name="T32" fmla="*/ 512 w 528"/>
                <a:gd name="T33" fmla="*/ 374 h 566"/>
                <a:gd name="T34" fmla="*/ 527 w 528"/>
                <a:gd name="T35" fmla="*/ 290 h 566"/>
                <a:gd name="T36" fmla="*/ 527 w 528"/>
                <a:gd name="T37" fmla="*/ 290 h 566"/>
                <a:gd name="T38" fmla="*/ 489 w 528"/>
                <a:gd name="T39" fmla="*/ 236 h 566"/>
                <a:gd name="T40" fmla="*/ 436 w 528"/>
                <a:gd name="T41" fmla="*/ 221 h 566"/>
                <a:gd name="T42" fmla="*/ 306 w 528"/>
                <a:gd name="T43" fmla="*/ 175 h 566"/>
                <a:gd name="T44" fmla="*/ 314 w 528"/>
                <a:gd name="T45" fmla="*/ 84 h 566"/>
                <a:gd name="T46" fmla="*/ 245 w 528"/>
                <a:gd name="T47" fmla="*/ 106 h 566"/>
                <a:gd name="T48" fmla="*/ 222 w 528"/>
                <a:gd name="T49" fmla="*/ 53 h 566"/>
                <a:gd name="T50" fmla="*/ 222 w 528"/>
                <a:gd name="T51" fmla="*/ 7 h 566"/>
                <a:gd name="T52" fmla="*/ 222 w 528"/>
                <a:gd name="T53" fmla="*/ 7 h 566"/>
                <a:gd name="T54" fmla="*/ 115 w 528"/>
                <a:gd name="T55" fmla="*/ 15 h 566"/>
                <a:gd name="T56" fmla="*/ 61 w 528"/>
                <a:gd name="T57" fmla="*/ 68 h 566"/>
                <a:gd name="T58" fmla="*/ 23 w 528"/>
                <a:gd name="T59" fmla="*/ 68 h 566"/>
                <a:gd name="T60" fmla="*/ 0 w 528"/>
                <a:gd name="T61" fmla="*/ 10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8" h="566">
                  <a:moveTo>
                    <a:pt x="0" y="106"/>
                  </a:moveTo>
                  <a:lnTo>
                    <a:pt x="0" y="106"/>
                  </a:lnTo>
                  <a:cubicBezTo>
                    <a:pt x="16" y="145"/>
                    <a:pt x="23" y="198"/>
                    <a:pt x="46" y="229"/>
                  </a:cubicBezTo>
                  <a:cubicBezTo>
                    <a:pt x="61" y="244"/>
                    <a:pt x="92" y="229"/>
                    <a:pt x="107" y="244"/>
                  </a:cubicBezTo>
                  <a:cubicBezTo>
                    <a:pt x="115" y="259"/>
                    <a:pt x="100" y="290"/>
                    <a:pt x="107" y="305"/>
                  </a:cubicBezTo>
                  <a:cubicBezTo>
                    <a:pt x="115" y="328"/>
                    <a:pt x="122" y="359"/>
                    <a:pt x="138" y="374"/>
                  </a:cubicBezTo>
                  <a:cubicBezTo>
                    <a:pt x="145" y="397"/>
                    <a:pt x="168" y="404"/>
                    <a:pt x="184" y="420"/>
                  </a:cubicBezTo>
                  <a:cubicBezTo>
                    <a:pt x="199" y="443"/>
                    <a:pt x="199" y="465"/>
                    <a:pt x="206" y="488"/>
                  </a:cubicBezTo>
                  <a:lnTo>
                    <a:pt x="206" y="488"/>
                  </a:lnTo>
                  <a:cubicBezTo>
                    <a:pt x="229" y="488"/>
                    <a:pt x="252" y="481"/>
                    <a:pt x="268" y="488"/>
                  </a:cubicBezTo>
                  <a:cubicBezTo>
                    <a:pt x="275" y="504"/>
                    <a:pt x="260" y="527"/>
                    <a:pt x="268" y="542"/>
                  </a:cubicBezTo>
                  <a:cubicBezTo>
                    <a:pt x="283" y="557"/>
                    <a:pt x="306" y="565"/>
                    <a:pt x="329" y="565"/>
                  </a:cubicBezTo>
                  <a:cubicBezTo>
                    <a:pt x="352" y="565"/>
                    <a:pt x="375" y="557"/>
                    <a:pt x="405" y="550"/>
                  </a:cubicBezTo>
                  <a:lnTo>
                    <a:pt x="405" y="550"/>
                  </a:lnTo>
                  <a:cubicBezTo>
                    <a:pt x="428" y="527"/>
                    <a:pt x="474" y="504"/>
                    <a:pt x="489" y="473"/>
                  </a:cubicBezTo>
                  <a:cubicBezTo>
                    <a:pt x="497" y="458"/>
                    <a:pt x="458" y="443"/>
                    <a:pt x="466" y="427"/>
                  </a:cubicBezTo>
                  <a:cubicBezTo>
                    <a:pt x="466" y="404"/>
                    <a:pt x="497" y="397"/>
                    <a:pt x="512" y="374"/>
                  </a:cubicBezTo>
                  <a:cubicBezTo>
                    <a:pt x="520" y="351"/>
                    <a:pt x="520" y="320"/>
                    <a:pt x="527" y="290"/>
                  </a:cubicBezTo>
                  <a:lnTo>
                    <a:pt x="527" y="290"/>
                  </a:lnTo>
                  <a:cubicBezTo>
                    <a:pt x="512" y="275"/>
                    <a:pt x="504" y="252"/>
                    <a:pt x="489" y="236"/>
                  </a:cubicBezTo>
                  <a:cubicBezTo>
                    <a:pt x="474" y="229"/>
                    <a:pt x="451" y="229"/>
                    <a:pt x="436" y="221"/>
                  </a:cubicBezTo>
                  <a:cubicBezTo>
                    <a:pt x="390" y="206"/>
                    <a:pt x="336" y="206"/>
                    <a:pt x="306" y="175"/>
                  </a:cubicBezTo>
                  <a:cubicBezTo>
                    <a:pt x="283" y="152"/>
                    <a:pt x="329" y="106"/>
                    <a:pt x="314" y="84"/>
                  </a:cubicBezTo>
                  <a:cubicBezTo>
                    <a:pt x="298" y="61"/>
                    <a:pt x="268" y="114"/>
                    <a:pt x="245" y="106"/>
                  </a:cubicBezTo>
                  <a:cubicBezTo>
                    <a:pt x="222" y="99"/>
                    <a:pt x="222" y="68"/>
                    <a:pt x="222" y="53"/>
                  </a:cubicBezTo>
                  <a:cubicBezTo>
                    <a:pt x="214" y="38"/>
                    <a:pt x="222" y="23"/>
                    <a:pt x="222" y="7"/>
                  </a:cubicBezTo>
                  <a:lnTo>
                    <a:pt x="222" y="7"/>
                  </a:lnTo>
                  <a:cubicBezTo>
                    <a:pt x="191" y="7"/>
                    <a:pt x="153" y="0"/>
                    <a:pt x="115" y="15"/>
                  </a:cubicBezTo>
                  <a:cubicBezTo>
                    <a:pt x="92" y="23"/>
                    <a:pt x="84" y="53"/>
                    <a:pt x="61" y="68"/>
                  </a:cubicBezTo>
                  <a:cubicBezTo>
                    <a:pt x="46" y="68"/>
                    <a:pt x="31" y="61"/>
                    <a:pt x="23" y="68"/>
                  </a:cubicBezTo>
                  <a:cubicBezTo>
                    <a:pt x="8" y="76"/>
                    <a:pt x="8" y="91"/>
                    <a:pt x="0" y="10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9" name="Freeform 47"/>
            <p:cNvSpPr>
              <a:spLocks noChangeArrowheads="1"/>
            </p:cNvSpPr>
            <p:nvPr/>
          </p:nvSpPr>
          <p:spPr bwMode="auto">
            <a:xfrm>
              <a:off x="6936924" y="7029451"/>
              <a:ext cx="303193" cy="168275"/>
            </a:xfrm>
            <a:custGeom>
              <a:avLst/>
              <a:gdLst>
                <a:gd name="T0" fmla="*/ 0 w 841"/>
                <a:gd name="T1" fmla="*/ 236 h 466"/>
                <a:gd name="T2" fmla="*/ 0 w 841"/>
                <a:gd name="T3" fmla="*/ 236 h 466"/>
                <a:gd name="T4" fmla="*/ 31 w 841"/>
                <a:gd name="T5" fmla="*/ 282 h 466"/>
                <a:gd name="T6" fmla="*/ 31 w 841"/>
                <a:gd name="T7" fmla="*/ 343 h 466"/>
                <a:gd name="T8" fmla="*/ 31 w 841"/>
                <a:gd name="T9" fmla="*/ 343 h 466"/>
                <a:gd name="T10" fmla="*/ 122 w 841"/>
                <a:gd name="T11" fmla="*/ 343 h 466"/>
                <a:gd name="T12" fmla="*/ 176 w 841"/>
                <a:gd name="T13" fmla="*/ 305 h 466"/>
                <a:gd name="T14" fmla="*/ 382 w 841"/>
                <a:gd name="T15" fmla="*/ 328 h 466"/>
                <a:gd name="T16" fmla="*/ 412 w 841"/>
                <a:gd name="T17" fmla="*/ 374 h 466"/>
                <a:gd name="T18" fmla="*/ 420 w 841"/>
                <a:gd name="T19" fmla="*/ 420 h 466"/>
                <a:gd name="T20" fmla="*/ 443 w 841"/>
                <a:gd name="T21" fmla="*/ 450 h 466"/>
                <a:gd name="T22" fmla="*/ 481 w 841"/>
                <a:gd name="T23" fmla="*/ 366 h 466"/>
                <a:gd name="T24" fmla="*/ 504 w 841"/>
                <a:gd name="T25" fmla="*/ 336 h 466"/>
                <a:gd name="T26" fmla="*/ 565 w 841"/>
                <a:gd name="T27" fmla="*/ 358 h 466"/>
                <a:gd name="T28" fmla="*/ 565 w 841"/>
                <a:gd name="T29" fmla="*/ 358 h 466"/>
                <a:gd name="T30" fmla="*/ 588 w 841"/>
                <a:gd name="T31" fmla="*/ 320 h 466"/>
                <a:gd name="T32" fmla="*/ 626 w 841"/>
                <a:gd name="T33" fmla="*/ 320 h 466"/>
                <a:gd name="T34" fmla="*/ 680 w 841"/>
                <a:gd name="T35" fmla="*/ 267 h 466"/>
                <a:gd name="T36" fmla="*/ 787 w 841"/>
                <a:gd name="T37" fmla="*/ 259 h 466"/>
                <a:gd name="T38" fmla="*/ 787 w 841"/>
                <a:gd name="T39" fmla="*/ 259 h 466"/>
                <a:gd name="T40" fmla="*/ 833 w 841"/>
                <a:gd name="T41" fmla="*/ 213 h 466"/>
                <a:gd name="T42" fmla="*/ 810 w 841"/>
                <a:gd name="T43" fmla="*/ 160 h 466"/>
                <a:gd name="T44" fmla="*/ 756 w 841"/>
                <a:gd name="T45" fmla="*/ 129 h 466"/>
                <a:gd name="T46" fmla="*/ 726 w 841"/>
                <a:gd name="T47" fmla="*/ 76 h 466"/>
                <a:gd name="T48" fmla="*/ 726 w 841"/>
                <a:gd name="T49" fmla="*/ 76 h 466"/>
                <a:gd name="T50" fmla="*/ 703 w 841"/>
                <a:gd name="T51" fmla="*/ 22 h 466"/>
                <a:gd name="T52" fmla="*/ 657 w 841"/>
                <a:gd name="T53" fmla="*/ 30 h 466"/>
                <a:gd name="T54" fmla="*/ 573 w 841"/>
                <a:gd name="T55" fmla="*/ 7 h 466"/>
                <a:gd name="T56" fmla="*/ 512 w 841"/>
                <a:gd name="T57" fmla="*/ 45 h 466"/>
                <a:gd name="T58" fmla="*/ 451 w 841"/>
                <a:gd name="T59" fmla="*/ 45 h 466"/>
                <a:gd name="T60" fmla="*/ 405 w 841"/>
                <a:gd name="T61" fmla="*/ 22 h 466"/>
                <a:gd name="T62" fmla="*/ 367 w 841"/>
                <a:gd name="T63" fmla="*/ 22 h 466"/>
                <a:gd name="T64" fmla="*/ 367 w 841"/>
                <a:gd name="T65" fmla="*/ 22 h 466"/>
                <a:gd name="T66" fmla="*/ 321 w 841"/>
                <a:gd name="T67" fmla="*/ 114 h 466"/>
                <a:gd name="T68" fmla="*/ 237 w 841"/>
                <a:gd name="T69" fmla="*/ 152 h 466"/>
                <a:gd name="T70" fmla="*/ 176 w 841"/>
                <a:gd name="T71" fmla="*/ 137 h 466"/>
                <a:gd name="T72" fmla="*/ 160 w 841"/>
                <a:gd name="T73" fmla="*/ 137 h 466"/>
                <a:gd name="T74" fmla="*/ 107 w 841"/>
                <a:gd name="T75" fmla="*/ 191 h 466"/>
                <a:gd name="T76" fmla="*/ 15 w 841"/>
                <a:gd name="T77" fmla="*/ 206 h 466"/>
                <a:gd name="T78" fmla="*/ 0 w 841"/>
                <a:gd name="T79" fmla="*/ 23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1" h="466">
                  <a:moveTo>
                    <a:pt x="0" y="236"/>
                  </a:moveTo>
                  <a:lnTo>
                    <a:pt x="0" y="236"/>
                  </a:lnTo>
                  <a:cubicBezTo>
                    <a:pt x="8" y="252"/>
                    <a:pt x="23" y="267"/>
                    <a:pt x="31" y="282"/>
                  </a:cubicBezTo>
                  <a:cubicBezTo>
                    <a:pt x="38" y="305"/>
                    <a:pt x="31" y="320"/>
                    <a:pt x="31" y="343"/>
                  </a:cubicBezTo>
                  <a:lnTo>
                    <a:pt x="31" y="343"/>
                  </a:lnTo>
                  <a:cubicBezTo>
                    <a:pt x="61" y="343"/>
                    <a:pt x="92" y="351"/>
                    <a:pt x="122" y="343"/>
                  </a:cubicBezTo>
                  <a:cubicBezTo>
                    <a:pt x="145" y="336"/>
                    <a:pt x="153" y="305"/>
                    <a:pt x="176" y="305"/>
                  </a:cubicBezTo>
                  <a:cubicBezTo>
                    <a:pt x="245" y="297"/>
                    <a:pt x="313" y="313"/>
                    <a:pt x="382" y="328"/>
                  </a:cubicBezTo>
                  <a:cubicBezTo>
                    <a:pt x="397" y="336"/>
                    <a:pt x="405" y="358"/>
                    <a:pt x="412" y="374"/>
                  </a:cubicBezTo>
                  <a:cubicBezTo>
                    <a:pt x="420" y="389"/>
                    <a:pt x="412" y="404"/>
                    <a:pt x="420" y="420"/>
                  </a:cubicBezTo>
                  <a:cubicBezTo>
                    <a:pt x="428" y="435"/>
                    <a:pt x="435" y="465"/>
                    <a:pt x="443" y="450"/>
                  </a:cubicBezTo>
                  <a:cubicBezTo>
                    <a:pt x="474" y="435"/>
                    <a:pt x="466" y="397"/>
                    <a:pt x="481" y="366"/>
                  </a:cubicBezTo>
                  <a:cubicBezTo>
                    <a:pt x="489" y="358"/>
                    <a:pt x="489" y="336"/>
                    <a:pt x="504" y="336"/>
                  </a:cubicBezTo>
                  <a:cubicBezTo>
                    <a:pt x="527" y="336"/>
                    <a:pt x="542" y="351"/>
                    <a:pt x="565" y="358"/>
                  </a:cubicBezTo>
                  <a:lnTo>
                    <a:pt x="565" y="358"/>
                  </a:lnTo>
                  <a:cubicBezTo>
                    <a:pt x="573" y="343"/>
                    <a:pt x="573" y="328"/>
                    <a:pt x="588" y="320"/>
                  </a:cubicBezTo>
                  <a:cubicBezTo>
                    <a:pt x="596" y="313"/>
                    <a:pt x="611" y="320"/>
                    <a:pt x="626" y="320"/>
                  </a:cubicBezTo>
                  <a:cubicBezTo>
                    <a:pt x="649" y="305"/>
                    <a:pt x="657" y="275"/>
                    <a:pt x="680" y="267"/>
                  </a:cubicBezTo>
                  <a:cubicBezTo>
                    <a:pt x="718" y="252"/>
                    <a:pt x="756" y="259"/>
                    <a:pt x="787" y="259"/>
                  </a:cubicBezTo>
                  <a:lnTo>
                    <a:pt x="787" y="259"/>
                  </a:lnTo>
                  <a:cubicBezTo>
                    <a:pt x="802" y="244"/>
                    <a:pt x="833" y="236"/>
                    <a:pt x="833" y="213"/>
                  </a:cubicBezTo>
                  <a:cubicBezTo>
                    <a:pt x="840" y="198"/>
                    <a:pt x="825" y="175"/>
                    <a:pt x="810" y="160"/>
                  </a:cubicBezTo>
                  <a:cubicBezTo>
                    <a:pt x="794" y="145"/>
                    <a:pt x="764" y="145"/>
                    <a:pt x="756" y="129"/>
                  </a:cubicBezTo>
                  <a:cubicBezTo>
                    <a:pt x="741" y="114"/>
                    <a:pt x="741" y="91"/>
                    <a:pt x="726" y="76"/>
                  </a:cubicBezTo>
                  <a:lnTo>
                    <a:pt x="726" y="76"/>
                  </a:lnTo>
                  <a:cubicBezTo>
                    <a:pt x="718" y="61"/>
                    <a:pt x="718" y="38"/>
                    <a:pt x="703" y="22"/>
                  </a:cubicBezTo>
                  <a:cubicBezTo>
                    <a:pt x="687" y="15"/>
                    <a:pt x="672" y="30"/>
                    <a:pt x="657" y="30"/>
                  </a:cubicBezTo>
                  <a:cubicBezTo>
                    <a:pt x="626" y="22"/>
                    <a:pt x="604" y="0"/>
                    <a:pt x="573" y="7"/>
                  </a:cubicBezTo>
                  <a:cubicBezTo>
                    <a:pt x="550" y="7"/>
                    <a:pt x="535" y="38"/>
                    <a:pt x="512" y="45"/>
                  </a:cubicBezTo>
                  <a:cubicBezTo>
                    <a:pt x="497" y="53"/>
                    <a:pt x="474" y="53"/>
                    <a:pt x="451" y="45"/>
                  </a:cubicBezTo>
                  <a:cubicBezTo>
                    <a:pt x="435" y="45"/>
                    <a:pt x="420" y="22"/>
                    <a:pt x="405" y="22"/>
                  </a:cubicBezTo>
                  <a:cubicBezTo>
                    <a:pt x="390" y="15"/>
                    <a:pt x="374" y="22"/>
                    <a:pt x="367" y="22"/>
                  </a:cubicBezTo>
                  <a:lnTo>
                    <a:pt x="367" y="22"/>
                  </a:lnTo>
                  <a:cubicBezTo>
                    <a:pt x="351" y="53"/>
                    <a:pt x="344" y="91"/>
                    <a:pt x="321" y="114"/>
                  </a:cubicBezTo>
                  <a:cubicBezTo>
                    <a:pt x="298" y="137"/>
                    <a:pt x="267" y="152"/>
                    <a:pt x="237" y="152"/>
                  </a:cubicBezTo>
                  <a:cubicBezTo>
                    <a:pt x="214" y="160"/>
                    <a:pt x="199" y="137"/>
                    <a:pt x="176" y="137"/>
                  </a:cubicBezTo>
                  <a:cubicBezTo>
                    <a:pt x="176" y="129"/>
                    <a:pt x="160" y="129"/>
                    <a:pt x="160" y="137"/>
                  </a:cubicBezTo>
                  <a:cubicBezTo>
                    <a:pt x="137" y="152"/>
                    <a:pt x="130" y="183"/>
                    <a:pt x="107" y="191"/>
                  </a:cubicBezTo>
                  <a:cubicBezTo>
                    <a:pt x="84" y="206"/>
                    <a:pt x="46" y="191"/>
                    <a:pt x="15" y="206"/>
                  </a:cubicBezTo>
                  <a:cubicBezTo>
                    <a:pt x="8" y="206"/>
                    <a:pt x="8" y="229"/>
                    <a:pt x="0" y="2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0" name="Freeform 48"/>
            <p:cNvSpPr>
              <a:spLocks noChangeArrowheads="1"/>
            </p:cNvSpPr>
            <p:nvPr/>
          </p:nvSpPr>
          <p:spPr bwMode="auto">
            <a:xfrm>
              <a:off x="7198845" y="6983414"/>
              <a:ext cx="269857" cy="242887"/>
            </a:xfrm>
            <a:custGeom>
              <a:avLst/>
              <a:gdLst>
                <a:gd name="T0" fmla="*/ 61 w 749"/>
                <a:gd name="T1" fmla="*/ 389 h 673"/>
                <a:gd name="T2" fmla="*/ 61 w 749"/>
                <a:gd name="T3" fmla="*/ 389 h 673"/>
                <a:gd name="T4" fmla="*/ 107 w 749"/>
                <a:gd name="T5" fmla="*/ 343 h 673"/>
                <a:gd name="T6" fmla="*/ 84 w 749"/>
                <a:gd name="T7" fmla="*/ 290 h 673"/>
                <a:gd name="T8" fmla="*/ 30 w 749"/>
                <a:gd name="T9" fmla="*/ 259 h 673"/>
                <a:gd name="T10" fmla="*/ 0 w 749"/>
                <a:gd name="T11" fmla="*/ 206 h 673"/>
                <a:gd name="T12" fmla="*/ 0 w 749"/>
                <a:gd name="T13" fmla="*/ 206 h 673"/>
                <a:gd name="T14" fmla="*/ 84 w 749"/>
                <a:gd name="T15" fmla="*/ 229 h 673"/>
                <a:gd name="T16" fmla="*/ 137 w 749"/>
                <a:gd name="T17" fmla="*/ 175 h 673"/>
                <a:gd name="T18" fmla="*/ 145 w 749"/>
                <a:gd name="T19" fmla="*/ 137 h 673"/>
                <a:gd name="T20" fmla="*/ 191 w 749"/>
                <a:gd name="T21" fmla="*/ 107 h 673"/>
                <a:gd name="T22" fmla="*/ 191 w 749"/>
                <a:gd name="T23" fmla="*/ 107 h 673"/>
                <a:gd name="T24" fmla="*/ 229 w 749"/>
                <a:gd name="T25" fmla="*/ 53 h 673"/>
                <a:gd name="T26" fmla="*/ 267 w 749"/>
                <a:gd name="T27" fmla="*/ 68 h 673"/>
                <a:gd name="T28" fmla="*/ 313 w 749"/>
                <a:gd name="T29" fmla="*/ 53 h 673"/>
                <a:gd name="T30" fmla="*/ 351 w 749"/>
                <a:gd name="T31" fmla="*/ 68 h 673"/>
                <a:gd name="T32" fmla="*/ 397 w 749"/>
                <a:gd name="T33" fmla="*/ 46 h 673"/>
                <a:gd name="T34" fmla="*/ 473 w 749"/>
                <a:gd name="T35" fmla="*/ 15 h 673"/>
                <a:gd name="T36" fmla="*/ 473 w 749"/>
                <a:gd name="T37" fmla="*/ 15 h 673"/>
                <a:gd name="T38" fmla="*/ 634 w 749"/>
                <a:gd name="T39" fmla="*/ 7 h 673"/>
                <a:gd name="T40" fmla="*/ 748 w 749"/>
                <a:gd name="T41" fmla="*/ 61 h 673"/>
                <a:gd name="T42" fmla="*/ 748 w 749"/>
                <a:gd name="T43" fmla="*/ 61 h 673"/>
                <a:gd name="T44" fmla="*/ 710 w 749"/>
                <a:gd name="T45" fmla="*/ 168 h 673"/>
                <a:gd name="T46" fmla="*/ 695 w 749"/>
                <a:gd name="T47" fmla="*/ 328 h 673"/>
                <a:gd name="T48" fmla="*/ 634 w 749"/>
                <a:gd name="T49" fmla="*/ 351 h 673"/>
                <a:gd name="T50" fmla="*/ 657 w 749"/>
                <a:gd name="T51" fmla="*/ 420 h 673"/>
                <a:gd name="T52" fmla="*/ 657 w 749"/>
                <a:gd name="T53" fmla="*/ 420 h 673"/>
                <a:gd name="T54" fmla="*/ 572 w 749"/>
                <a:gd name="T55" fmla="*/ 488 h 673"/>
                <a:gd name="T56" fmla="*/ 542 w 749"/>
                <a:gd name="T57" fmla="*/ 611 h 673"/>
                <a:gd name="T58" fmla="*/ 450 w 749"/>
                <a:gd name="T59" fmla="*/ 626 h 673"/>
                <a:gd name="T60" fmla="*/ 366 w 749"/>
                <a:gd name="T61" fmla="*/ 672 h 673"/>
                <a:gd name="T62" fmla="*/ 366 w 749"/>
                <a:gd name="T63" fmla="*/ 672 h 673"/>
                <a:gd name="T64" fmla="*/ 328 w 749"/>
                <a:gd name="T65" fmla="*/ 618 h 673"/>
                <a:gd name="T66" fmla="*/ 275 w 749"/>
                <a:gd name="T67" fmla="*/ 603 h 673"/>
                <a:gd name="T68" fmla="*/ 145 w 749"/>
                <a:gd name="T69" fmla="*/ 557 h 673"/>
                <a:gd name="T70" fmla="*/ 153 w 749"/>
                <a:gd name="T71" fmla="*/ 466 h 673"/>
                <a:gd name="T72" fmla="*/ 84 w 749"/>
                <a:gd name="T73" fmla="*/ 488 h 673"/>
                <a:gd name="T74" fmla="*/ 61 w 749"/>
                <a:gd name="T75" fmla="*/ 435 h 673"/>
                <a:gd name="T76" fmla="*/ 61 w 749"/>
                <a:gd name="T77" fmla="*/ 389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9" h="673">
                  <a:moveTo>
                    <a:pt x="61" y="389"/>
                  </a:moveTo>
                  <a:lnTo>
                    <a:pt x="61" y="389"/>
                  </a:lnTo>
                  <a:cubicBezTo>
                    <a:pt x="76" y="374"/>
                    <a:pt x="107" y="366"/>
                    <a:pt x="107" y="343"/>
                  </a:cubicBezTo>
                  <a:cubicBezTo>
                    <a:pt x="114" y="328"/>
                    <a:pt x="99" y="305"/>
                    <a:pt x="84" y="290"/>
                  </a:cubicBezTo>
                  <a:cubicBezTo>
                    <a:pt x="68" y="275"/>
                    <a:pt x="38" y="275"/>
                    <a:pt x="30" y="259"/>
                  </a:cubicBezTo>
                  <a:cubicBezTo>
                    <a:pt x="15" y="244"/>
                    <a:pt x="15" y="221"/>
                    <a:pt x="0" y="206"/>
                  </a:cubicBezTo>
                  <a:lnTo>
                    <a:pt x="0" y="206"/>
                  </a:lnTo>
                  <a:cubicBezTo>
                    <a:pt x="30" y="213"/>
                    <a:pt x="53" y="229"/>
                    <a:pt x="84" y="229"/>
                  </a:cubicBezTo>
                  <a:cubicBezTo>
                    <a:pt x="107" y="221"/>
                    <a:pt x="122" y="198"/>
                    <a:pt x="137" y="175"/>
                  </a:cubicBezTo>
                  <a:cubicBezTo>
                    <a:pt x="145" y="168"/>
                    <a:pt x="137" y="152"/>
                    <a:pt x="145" y="137"/>
                  </a:cubicBezTo>
                  <a:cubicBezTo>
                    <a:pt x="160" y="122"/>
                    <a:pt x="175" y="114"/>
                    <a:pt x="191" y="107"/>
                  </a:cubicBezTo>
                  <a:lnTo>
                    <a:pt x="191" y="107"/>
                  </a:lnTo>
                  <a:cubicBezTo>
                    <a:pt x="198" y="91"/>
                    <a:pt x="214" y="68"/>
                    <a:pt x="229" y="53"/>
                  </a:cubicBezTo>
                  <a:cubicBezTo>
                    <a:pt x="244" y="53"/>
                    <a:pt x="252" y="68"/>
                    <a:pt x="267" y="68"/>
                  </a:cubicBezTo>
                  <a:cubicBezTo>
                    <a:pt x="282" y="68"/>
                    <a:pt x="297" y="53"/>
                    <a:pt x="313" y="53"/>
                  </a:cubicBezTo>
                  <a:cubicBezTo>
                    <a:pt x="328" y="53"/>
                    <a:pt x="336" y="68"/>
                    <a:pt x="351" y="68"/>
                  </a:cubicBezTo>
                  <a:cubicBezTo>
                    <a:pt x="366" y="68"/>
                    <a:pt x="382" y="53"/>
                    <a:pt x="397" y="46"/>
                  </a:cubicBezTo>
                  <a:cubicBezTo>
                    <a:pt x="420" y="30"/>
                    <a:pt x="443" y="23"/>
                    <a:pt x="473" y="15"/>
                  </a:cubicBezTo>
                  <a:lnTo>
                    <a:pt x="473" y="15"/>
                  </a:lnTo>
                  <a:cubicBezTo>
                    <a:pt x="527" y="15"/>
                    <a:pt x="580" y="0"/>
                    <a:pt x="634" y="7"/>
                  </a:cubicBezTo>
                  <a:cubicBezTo>
                    <a:pt x="680" y="15"/>
                    <a:pt x="710" y="46"/>
                    <a:pt x="748" y="61"/>
                  </a:cubicBezTo>
                  <a:lnTo>
                    <a:pt x="748" y="61"/>
                  </a:lnTo>
                  <a:cubicBezTo>
                    <a:pt x="741" y="99"/>
                    <a:pt x="718" y="152"/>
                    <a:pt x="710" y="168"/>
                  </a:cubicBezTo>
                  <a:cubicBezTo>
                    <a:pt x="702" y="191"/>
                    <a:pt x="695" y="321"/>
                    <a:pt x="695" y="328"/>
                  </a:cubicBezTo>
                  <a:cubicBezTo>
                    <a:pt x="695" y="336"/>
                    <a:pt x="634" y="343"/>
                    <a:pt x="634" y="351"/>
                  </a:cubicBezTo>
                  <a:cubicBezTo>
                    <a:pt x="641" y="366"/>
                    <a:pt x="649" y="397"/>
                    <a:pt x="657" y="420"/>
                  </a:cubicBezTo>
                  <a:lnTo>
                    <a:pt x="657" y="420"/>
                  </a:lnTo>
                  <a:cubicBezTo>
                    <a:pt x="626" y="443"/>
                    <a:pt x="588" y="458"/>
                    <a:pt x="572" y="488"/>
                  </a:cubicBezTo>
                  <a:cubicBezTo>
                    <a:pt x="550" y="527"/>
                    <a:pt x="572" y="580"/>
                    <a:pt x="542" y="611"/>
                  </a:cubicBezTo>
                  <a:cubicBezTo>
                    <a:pt x="519" y="634"/>
                    <a:pt x="481" y="618"/>
                    <a:pt x="450" y="626"/>
                  </a:cubicBezTo>
                  <a:cubicBezTo>
                    <a:pt x="420" y="641"/>
                    <a:pt x="397" y="657"/>
                    <a:pt x="366" y="672"/>
                  </a:cubicBezTo>
                  <a:lnTo>
                    <a:pt x="366" y="672"/>
                  </a:lnTo>
                  <a:cubicBezTo>
                    <a:pt x="351" y="657"/>
                    <a:pt x="343" y="634"/>
                    <a:pt x="328" y="618"/>
                  </a:cubicBezTo>
                  <a:cubicBezTo>
                    <a:pt x="313" y="611"/>
                    <a:pt x="290" y="611"/>
                    <a:pt x="275" y="603"/>
                  </a:cubicBezTo>
                  <a:cubicBezTo>
                    <a:pt x="229" y="588"/>
                    <a:pt x="175" y="588"/>
                    <a:pt x="145" y="557"/>
                  </a:cubicBezTo>
                  <a:cubicBezTo>
                    <a:pt x="122" y="534"/>
                    <a:pt x="168" y="488"/>
                    <a:pt x="153" y="466"/>
                  </a:cubicBezTo>
                  <a:cubicBezTo>
                    <a:pt x="137" y="443"/>
                    <a:pt x="107" y="496"/>
                    <a:pt x="84" y="488"/>
                  </a:cubicBezTo>
                  <a:cubicBezTo>
                    <a:pt x="61" y="481"/>
                    <a:pt x="61" y="450"/>
                    <a:pt x="61" y="435"/>
                  </a:cubicBezTo>
                  <a:cubicBezTo>
                    <a:pt x="53" y="420"/>
                    <a:pt x="61" y="405"/>
                    <a:pt x="61" y="38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1" name="Freeform 49"/>
            <p:cNvSpPr>
              <a:spLocks noChangeArrowheads="1"/>
            </p:cNvSpPr>
            <p:nvPr/>
          </p:nvSpPr>
          <p:spPr bwMode="auto">
            <a:xfrm>
              <a:off x="6733737" y="7021513"/>
              <a:ext cx="150803" cy="119062"/>
            </a:xfrm>
            <a:custGeom>
              <a:avLst/>
              <a:gdLst>
                <a:gd name="T0" fmla="*/ 0 w 421"/>
                <a:gd name="T1" fmla="*/ 236 h 329"/>
                <a:gd name="T2" fmla="*/ 0 w 421"/>
                <a:gd name="T3" fmla="*/ 236 h 329"/>
                <a:gd name="T4" fmla="*/ 30 w 421"/>
                <a:gd name="T5" fmla="*/ 275 h 329"/>
                <a:gd name="T6" fmla="*/ 15 w 421"/>
                <a:gd name="T7" fmla="*/ 305 h 329"/>
                <a:gd name="T8" fmla="*/ 8 w 421"/>
                <a:gd name="T9" fmla="*/ 320 h 329"/>
                <a:gd name="T10" fmla="*/ 8 w 421"/>
                <a:gd name="T11" fmla="*/ 320 h 329"/>
                <a:gd name="T12" fmla="*/ 91 w 421"/>
                <a:gd name="T13" fmla="*/ 320 h 329"/>
                <a:gd name="T14" fmla="*/ 122 w 421"/>
                <a:gd name="T15" fmla="*/ 267 h 329"/>
                <a:gd name="T16" fmla="*/ 175 w 421"/>
                <a:gd name="T17" fmla="*/ 259 h 329"/>
                <a:gd name="T18" fmla="*/ 198 w 421"/>
                <a:gd name="T19" fmla="*/ 229 h 329"/>
                <a:gd name="T20" fmla="*/ 298 w 421"/>
                <a:gd name="T21" fmla="*/ 252 h 329"/>
                <a:gd name="T22" fmla="*/ 336 w 421"/>
                <a:gd name="T23" fmla="*/ 290 h 329"/>
                <a:gd name="T24" fmla="*/ 336 w 421"/>
                <a:gd name="T25" fmla="*/ 290 h 329"/>
                <a:gd name="T26" fmla="*/ 397 w 421"/>
                <a:gd name="T27" fmla="*/ 290 h 329"/>
                <a:gd name="T28" fmla="*/ 397 w 421"/>
                <a:gd name="T29" fmla="*/ 252 h 329"/>
                <a:gd name="T30" fmla="*/ 420 w 421"/>
                <a:gd name="T31" fmla="*/ 214 h 329"/>
                <a:gd name="T32" fmla="*/ 420 w 421"/>
                <a:gd name="T33" fmla="*/ 214 h 329"/>
                <a:gd name="T34" fmla="*/ 382 w 421"/>
                <a:gd name="T35" fmla="*/ 145 h 329"/>
                <a:gd name="T36" fmla="*/ 313 w 421"/>
                <a:gd name="T37" fmla="*/ 84 h 329"/>
                <a:gd name="T38" fmla="*/ 267 w 421"/>
                <a:gd name="T39" fmla="*/ 0 h 329"/>
                <a:gd name="T40" fmla="*/ 267 w 421"/>
                <a:gd name="T41" fmla="*/ 0 h 329"/>
                <a:gd name="T42" fmla="*/ 229 w 421"/>
                <a:gd name="T43" fmla="*/ 38 h 329"/>
                <a:gd name="T44" fmla="*/ 206 w 421"/>
                <a:gd name="T45" fmla="*/ 68 h 329"/>
                <a:gd name="T46" fmla="*/ 114 w 421"/>
                <a:gd name="T47" fmla="*/ 53 h 329"/>
                <a:gd name="T48" fmla="*/ 46 w 421"/>
                <a:gd name="T49" fmla="*/ 106 h 329"/>
                <a:gd name="T50" fmla="*/ 38 w 421"/>
                <a:gd name="T51" fmla="*/ 145 h 329"/>
                <a:gd name="T52" fmla="*/ 0 w 421"/>
                <a:gd name="T53" fmla="*/ 23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1" h="329">
                  <a:moveTo>
                    <a:pt x="0" y="236"/>
                  </a:moveTo>
                  <a:lnTo>
                    <a:pt x="0" y="236"/>
                  </a:lnTo>
                  <a:cubicBezTo>
                    <a:pt x="15" y="252"/>
                    <a:pt x="30" y="259"/>
                    <a:pt x="30" y="275"/>
                  </a:cubicBezTo>
                  <a:cubicBezTo>
                    <a:pt x="30" y="290"/>
                    <a:pt x="15" y="290"/>
                    <a:pt x="15" y="305"/>
                  </a:cubicBezTo>
                  <a:cubicBezTo>
                    <a:pt x="15" y="313"/>
                    <a:pt x="8" y="313"/>
                    <a:pt x="8" y="320"/>
                  </a:cubicBezTo>
                  <a:lnTo>
                    <a:pt x="8" y="320"/>
                  </a:lnTo>
                  <a:cubicBezTo>
                    <a:pt x="38" y="320"/>
                    <a:pt x="69" y="328"/>
                    <a:pt x="91" y="320"/>
                  </a:cubicBezTo>
                  <a:cubicBezTo>
                    <a:pt x="107" y="313"/>
                    <a:pt x="107" y="282"/>
                    <a:pt x="122" y="267"/>
                  </a:cubicBezTo>
                  <a:cubicBezTo>
                    <a:pt x="137" y="259"/>
                    <a:pt x="160" y="267"/>
                    <a:pt x="175" y="259"/>
                  </a:cubicBezTo>
                  <a:cubicBezTo>
                    <a:pt x="191" y="259"/>
                    <a:pt x="183" y="236"/>
                    <a:pt x="198" y="229"/>
                  </a:cubicBezTo>
                  <a:cubicBezTo>
                    <a:pt x="229" y="229"/>
                    <a:pt x="267" y="236"/>
                    <a:pt x="298" y="252"/>
                  </a:cubicBezTo>
                  <a:cubicBezTo>
                    <a:pt x="313" y="259"/>
                    <a:pt x="321" y="282"/>
                    <a:pt x="336" y="290"/>
                  </a:cubicBezTo>
                  <a:lnTo>
                    <a:pt x="336" y="290"/>
                  </a:lnTo>
                  <a:cubicBezTo>
                    <a:pt x="359" y="290"/>
                    <a:pt x="382" y="305"/>
                    <a:pt x="397" y="290"/>
                  </a:cubicBezTo>
                  <a:cubicBezTo>
                    <a:pt x="412" y="282"/>
                    <a:pt x="397" y="259"/>
                    <a:pt x="397" y="252"/>
                  </a:cubicBezTo>
                  <a:cubicBezTo>
                    <a:pt x="405" y="236"/>
                    <a:pt x="412" y="221"/>
                    <a:pt x="420" y="214"/>
                  </a:cubicBezTo>
                  <a:lnTo>
                    <a:pt x="420" y="214"/>
                  </a:lnTo>
                  <a:cubicBezTo>
                    <a:pt x="405" y="191"/>
                    <a:pt x="397" y="168"/>
                    <a:pt x="382" y="145"/>
                  </a:cubicBezTo>
                  <a:cubicBezTo>
                    <a:pt x="359" y="122"/>
                    <a:pt x="328" y="106"/>
                    <a:pt x="313" y="84"/>
                  </a:cubicBezTo>
                  <a:cubicBezTo>
                    <a:pt x="290" y="53"/>
                    <a:pt x="283" y="23"/>
                    <a:pt x="267" y="0"/>
                  </a:cubicBezTo>
                  <a:lnTo>
                    <a:pt x="267" y="0"/>
                  </a:lnTo>
                  <a:cubicBezTo>
                    <a:pt x="252" y="7"/>
                    <a:pt x="237" y="23"/>
                    <a:pt x="229" y="38"/>
                  </a:cubicBezTo>
                  <a:cubicBezTo>
                    <a:pt x="221" y="45"/>
                    <a:pt x="221" y="68"/>
                    <a:pt x="206" y="68"/>
                  </a:cubicBezTo>
                  <a:cubicBezTo>
                    <a:pt x="175" y="68"/>
                    <a:pt x="145" y="45"/>
                    <a:pt x="114" y="53"/>
                  </a:cubicBezTo>
                  <a:cubicBezTo>
                    <a:pt x="84" y="61"/>
                    <a:pt x="61" y="84"/>
                    <a:pt x="46" y="106"/>
                  </a:cubicBezTo>
                  <a:cubicBezTo>
                    <a:pt x="38" y="114"/>
                    <a:pt x="46" y="129"/>
                    <a:pt x="38" y="145"/>
                  </a:cubicBezTo>
                  <a:cubicBezTo>
                    <a:pt x="30" y="175"/>
                    <a:pt x="15" y="206"/>
                    <a:pt x="0" y="2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2" name="Freeform 50"/>
            <p:cNvSpPr>
              <a:spLocks noChangeArrowheads="1"/>
            </p:cNvSpPr>
            <p:nvPr/>
          </p:nvSpPr>
          <p:spPr bwMode="auto">
            <a:xfrm>
              <a:off x="6622619" y="6973888"/>
              <a:ext cx="80958" cy="146050"/>
            </a:xfrm>
            <a:custGeom>
              <a:avLst/>
              <a:gdLst>
                <a:gd name="T0" fmla="*/ 199 w 223"/>
                <a:gd name="T1" fmla="*/ 397 h 406"/>
                <a:gd name="T2" fmla="*/ 199 w 223"/>
                <a:gd name="T3" fmla="*/ 397 h 406"/>
                <a:gd name="T4" fmla="*/ 176 w 223"/>
                <a:gd name="T5" fmla="*/ 351 h 406"/>
                <a:gd name="T6" fmla="*/ 222 w 223"/>
                <a:gd name="T7" fmla="*/ 336 h 406"/>
                <a:gd name="T8" fmla="*/ 222 w 223"/>
                <a:gd name="T9" fmla="*/ 336 h 406"/>
                <a:gd name="T10" fmla="*/ 199 w 223"/>
                <a:gd name="T11" fmla="*/ 229 h 406"/>
                <a:gd name="T12" fmla="*/ 207 w 223"/>
                <a:gd name="T13" fmla="*/ 183 h 406"/>
                <a:gd name="T14" fmla="*/ 176 w 223"/>
                <a:gd name="T15" fmla="*/ 137 h 406"/>
                <a:gd name="T16" fmla="*/ 176 w 223"/>
                <a:gd name="T17" fmla="*/ 137 h 406"/>
                <a:gd name="T18" fmla="*/ 145 w 223"/>
                <a:gd name="T19" fmla="*/ 114 h 406"/>
                <a:gd name="T20" fmla="*/ 122 w 223"/>
                <a:gd name="T21" fmla="*/ 15 h 406"/>
                <a:gd name="T22" fmla="*/ 92 w 223"/>
                <a:gd name="T23" fmla="*/ 30 h 406"/>
                <a:gd name="T24" fmla="*/ 23 w 223"/>
                <a:gd name="T25" fmla="*/ 0 h 406"/>
                <a:gd name="T26" fmla="*/ 23 w 223"/>
                <a:gd name="T27" fmla="*/ 0 h 406"/>
                <a:gd name="T28" fmla="*/ 0 w 223"/>
                <a:gd name="T29" fmla="*/ 91 h 406"/>
                <a:gd name="T30" fmla="*/ 0 w 223"/>
                <a:gd name="T31" fmla="*/ 91 h 406"/>
                <a:gd name="T32" fmla="*/ 16 w 223"/>
                <a:gd name="T33" fmla="*/ 153 h 406"/>
                <a:gd name="T34" fmla="*/ 0 w 223"/>
                <a:gd name="T35" fmla="*/ 206 h 406"/>
                <a:gd name="T36" fmla="*/ 23 w 223"/>
                <a:gd name="T37" fmla="*/ 252 h 406"/>
                <a:gd name="T38" fmla="*/ 23 w 223"/>
                <a:gd name="T39" fmla="*/ 298 h 406"/>
                <a:gd name="T40" fmla="*/ 61 w 223"/>
                <a:gd name="T41" fmla="*/ 351 h 406"/>
                <a:gd name="T42" fmla="*/ 61 w 223"/>
                <a:gd name="T43" fmla="*/ 351 h 406"/>
                <a:gd name="T44" fmla="*/ 115 w 223"/>
                <a:gd name="T45" fmla="*/ 382 h 406"/>
                <a:gd name="T46" fmla="*/ 130 w 223"/>
                <a:gd name="T47" fmla="*/ 397 h 406"/>
                <a:gd name="T48" fmla="*/ 199 w 223"/>
                <a:gd name="T49" fmla="*/ 39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406">
                  <a:moveTo>
                    <a:pt x="199" y="397"/>
                  </a:moveTo>
                  <a:lnTo>
                    <a:pt x="199" y="397"/>
                  </a:lnTo>
                  <a:cubicBezTo>
                    <a:pt x="191" y="382"/>
                    <a:pt x="168" y="366"/>
                    <a:pt x="176" y="351"/>
                  </a:cubicBezTo>
                  <a:cubicBezTo>
                    <a:pt x="176" y="336"/>
                    <a:pt x="207" y="336"/>
                    <a:pt x="222" y="336"/>
                  </a:cubicBezTo>
                  <a:lnTo>
                    <a:pt x="222" y="336"/>
                  </a:lnTo>
                  <a:cubicBezTo>
                    <a:pt x="214" y="298"/>
                    <a:pt x="199" y="259"/>
                    <a:pt x="199" y="229"/>
                  </a:cubicBezTo>
                  <a:cubicBezTo>
                    <a:pt x="191" y="214"/>
                    <a:pt x="207" y="198"/>
                    <a:pt x="207" y="183"/>
                  </a:cubicBezTo>
                  <a:cubicBezTo>
                    <a:pt x="199" y="168"/>
                    <a:pt x="191" y="153"/>
                    <a:pt x="176" y="137"/>
                  </a:cubicBezTo>
                  <a:lnTo>
                    <a:pt x="176" y="137"/>
                  </a:lnTo>
                  <a:cubicBezTo>
                    <a:pt x="168" y="130"/>
                    <a:pt x="153" y="130"/>
                    <a:pt x="145" y="114"/>
                  </a:cubicBezTo>
                  <a:cubicBezTo>
                    <a:pt x="130" y="84"/>
                    <a:pt x="138" y="38"/>
                    <a:pt x="122" y="15"/>
                  </a:cubicBezTo>
                  <a:cubicBezTo>
                    <a:pt x="115" y="0"/>
                    <a:pt x="107" y="38"/>
                    <a:pt x="92" y="30"/>
                  </a:cubicBezTo>
                  <a:cubicBezTo>
                    <a:pt x="69" y="30"/>
                    <a:pt x="46" y="15"/>
                    <a:pt x="23" y="0"/>
                  </a:cubicBezTo>
                  <a:lnTo>
                    <a:pt x="23" y="0"/>
                  </a:lnTo>
                  <a:cubicBezTo>
                    <a:pt x="0" y="91"/>
                    <a:pt x="0" y="91"/>
                    <a:pt x="0" y="91"/>
                  </a:cubicBezTo>
                  <a:lnTo>
                    <a:pt x="0" y="91"/>
                  </a:lnTo>
                  <a:cubicBezTo>
                    <a:pt x="8" y="114"/>
                    <a:pt x="16" y="130"/>
                    <a:pt x="16" y="153"/>
                  </a:cubicBezTo>
                  <a:cubicBezTo>
                    <a:pt x="16" y="168"/>
                    <a:pt x="0" y="183"/>
                    <a:pt x="0" y="206"/>
                  </a:cubicBezTo>
                  <a:cubicBezTo>
                    <a:pt x="0" y="221"/>
                    <a:pt x="16" y="236"/>
                    <a:pt x="23" y="252"/>
                  </a:cubicBezTo>
                  <a:cubicBezTo>
                    <a:pt x="23" y="267"/>
                    <a:pt x="16" y="282"/>
                    <a:pt x="23" y="298"/>
                  </a:cubicBezTo>
                  <a:cubicBezTo>
                    <a:pt x="31" y="321"/>
                    <a:pt x="46" y="328"/>
                    <a:pt x="61" y="351"/>
                  </a:cubicBezTo>
                  <a:lnTo>
                    <a:pt x="61" y="351"/>
                  </a:lnTo>
                  <a:cubicBezTo>
                    <a:pt x="77" y="359"/>
                    <a:pt x="92" y="374"/>
                    <a:pt x="115" y="382"/>
                  </a:cubicBezTo>
                  <a:cubicBezTo>
                    <a:pt x="115" y="389"/>
                    <a:pt x="122" y="397"/>
                    <a:pt x="130" y="397"/>
                  </a:cubicBezTo>
                  <a:cubicBezTo>
                    <a:pt x="153" y="405"/>
                    <a:pt x="176" y="397"/>
                    <a:pt x="199" y="39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3" name="Freeform 51"/>
            <p:cNvSpPr>
              <a:spLocks noChangeArrowheads="1"/>
            </p:cNvSpPr>
            <p:nvPr/>
          </p:nvSpPr>
          <p:spPr bwMode="auto">
            <a:xfrm>
              <a:off x="6489278" y="6996114"/>
              <a:ext cx="157153" cy="115887"/>
            </a:xfrm>
            <a:custGeom>
              <a:avLst/>
              <a:gdLst>
                <a:gd name="T0" fmla="*/ 260 w 436"/>
                <a:gd name="T1" fmla="*/ 298 h 322"/>
                <a:gd name="T2" fmla="*/ 260 w 436"/>
                <a:gd name="T3" fmla="*/ 298 h 322"/>
                <a:gd name="T4" fmla="*/ 290 w 436"/>
                <a:gd name="T5" fmla="*/ 267 h 322"/>
                <a:gd name="T6" fmla="*/ 351 w 436"/>
                <a:gd name="T7" fmla="*/ 283 h 322"/>
                <a:gd name="T8" fmla="*/ 405 w 436"/>
                <a:gd name="T9" fmla="*/ 313 h 322"/>
                <a:gd name="T10" fmla="*/ 435 w 436"/>
                <a:gd name="T11" fmla="*/ 290 h 322"/>
                <a:gd name="T12" fmla="*/ 435 w 436"/>
                <a:gd name="T13" fmla="*/ 290 h 322"/>
                <a:gd name="T14" fmla="*/ 397 w 436"/>
                <a:gd name="T15" fmla="*/ 237 h 322"/>
                <a:gd name="T16" fmla="*/ 397 w 436"/>
                <a:gd name="T17" fmla="*/ 191 h 322"/>
                <a:gd name="T18" fmla="*/ 374 w 436"/>
                <a:gd name="T19" fmla="*/ 145 h 322"/>
                <a:gd name="T20" fmla="*/ 390 w 436"/>
                <a:gd name="T21" fmla="*/ 92 h 322"/>
                <a:gd name="T22" fmla="*/ 374 w 436"/>
                <a:gd name="T23" fmla="*/ 30 h 322"/>
                <a:gd name="T24" fmla="*/ 374 w 436"/>
                <a:gd name="T25" fmla="*/ 30 h 322"/>
                <a:gd name="T26" fmla="*/ 321 w 436"/>
                <a:gd name="T27" fmla="*/ 53 h 322"/>
                <a:gd name="T28" fmla="*/ 283 w 436"/>
                <a:gd name="T29" fmla="*/ 0 h 322"/>
                <a:gd name="T30" fmla="*/ 260 w 436"/>
                <a:gd name="T31" fmla="*/ 46 h 322"/>
                <a:gd name="T32" fmla="*/ 229 w 436"/>
                <a:gd name="T33" fmla="*/ 69 h 322"/>
                <a:gd name="T34" fmla="*/ 168 w 436"/>
                <a:gd name="T35" fmla="*/ 46 h 322"/>
                <a:gd name="T36" fmla="*/ 168 w 436"/>
                <a:gd name="T37" fmla="*/ 46 h 322"/>
                <a:gd name="T38" fmla="*/ 92 w 436"/>
                <a:gd name="T39" fmla="*/ 122 h 322"/>
                <a:gd name="T40" fmla="*/ 46 w 436"/>
                <a:gd name="T41" fmla="*/ 84 h 322"/>
                <a:gd name="T42" fmla="*/ 0 w 436"/>
                <a:gd name="T43" fmla="*/ 137 h 322"/>
                <a:gd name="T44" fmla="*/ 0 w 436"/>
                <a:gd name="T45" fmla="*/ 137 h 322"/>
                <a:gd name="T46" fmla="*/ 77 w 436"/>
                <a:gd name="T47" fmla="*/ 175 h 322"/>
                <a:gd name="T48" fmla="*/ 92 w 436"/>
                <a:gd name="T49" fmla="*/ 260 h 322"/>
                <a:gd name="T50" fmla="*/ 130 w 436"/>
                <a:gd name="T51" fmla="*/ 313 h 322"/>
                <a:gd name="T52" fmla="*/ 199 w 436"/>
                <a:gd name="T53" fmla="*/ 283 h 322"/>
                <a:gd name="T54" fmla="*/ 260 w 436"/>
                <a:gd name="T55" fmla="*/ 29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6" h="322">
                  <a:moveTo>
                    <a:pt x="260" y="298"/>
                  </a:moveTo>
                  <a:lnTo>
                    <a:pt x="260" y="298"/>
                  </a:lnTo>
                  <a:cubicBezTo>
                    <a:pt x="275" y="290"/>
                    <a:pt x="275" y="275"/>
                    <a:pt x="290" y="267"/>
                  </a:cubicBezTo>
                  <a:cubicBezTo>
                    <a:pt x="313" y="267"/>
                    <a:pt x="336" y="275"/>
                    <a:pt x="351" y="283"/>
                  </a:cubicBezTo>
                  <a:cubicBezTo>
                    <a:pt x="374" y="290"/>
                    <a:pt x="382" y="313"/>
                    <a:pt x="405" y="313"/>
                  </a:cubicBezTo>
                  <a:cubicBezTo>
                    <a:pt x="413" y="313"/>
                    <a:pt x="420" y="298"/>
                    <a:pt x="435" y="290"/>
                  </a:cubicBezTo>
                  <a:lnTo>
                    <a:pt x="435" y="290"/>
                  </a:lnTo>
                  <a:cubicBezTo>
                    <a:pt x="420" y="267"/>
                    <a:pt x="405" y="260"/>
                    <a:pt x="397" y="237"/>
                  </a:cubicBezTo>
                  <a:cubicBezTo>
                    <a:pt x="390" y="221"/>
                    <a:pt x="397" y="206"/>
                    <a:pt x="397" y="191"/>
                  </a:cubicBezTo>
                  <a:cubicBezTo>
                    <a:pt x="390" y="175"/>
                    <a:pt x="374" y="160"/>
                    <a:pt x="374" y="145"/>
                  </a:cubicBezTo>
                  <a:cubicBezTo>
                    <a:pt x="374" y="122"/>
                    <a:pt x="390" y="107"/>
                    <a:pt x="390" y="92"/>
                  </a:cubicBezTo>
                  <a:cubicBezTo>
                    <a:pt x="390" y="69"/>
                    <a:pt x="382" y="53"/>
                    <a:pt x="374" y="30"/>
                  </a:cubicBezTo>
                  <a:lnTo>
                    <a:pt x="374" y="30"/>
                  </a:lnTo>
                  <a:cubicBezTo>
                    <a:pt x="359" y="38"/>
                    <a:pt x="336" y="61"/>
                    <a:pt x="321" y="53"/>
                  </a:cubicBezTo>
                  <a:cubicBezTo>
                    <a:pt x="298" y="46"/>
                    <a:pt x="306" y="0"/>
                    <a:pt x="283" y="0"/>
                  </a:cubicBezTo>
                  <a:cubicBezTo>
                    <a:pt x="260" y="0"/>
                    <a:pt x="275" y="38"/>
                    <a:pt x="260" y="46"/>
                  </a:cubicBezTo>
                  <a:cubicBezTo>
                    <a:pt x="252" y="61"/>
                    <a:pt x="244" y="69"/>
                    <a:pt x="229" y="69"/>
                  </a:cubicBezTo>
                  <a:cubicBezTo>
                    <a:pt x="214" y="69"/>
                    <a:pt x="191" y="53"/>
                    <a:pt x="168" y="46"/>
                  </a:cubicBezTo>
                  <a:lnTo>
                    <a:pt x="168" y="46"/>
                  </a:lnTo>
                  <a:cubicBezTo>
                    <a:pt x="145" y="69"/>
                    <a:pt x="130" y="107"/>
                    <a:pt x="92" y="122"/>
                  </a:cubicBezTo>
                  <a:cubicBezTo>
                    <a:pt x="77" y="122"/>
                    <a:pt x="69" y="76"/>
                    <a:pt x="46" y="84"/>
                  </a:cubicBezTo>
                  <a:cubicBezTo>
                    <a:pt x="23" y="84"/>
                    <a:pt x="15" y="114"/>
                    <a:pt x="0" y="137"/>
                  </a:cubicBezTo>
                  <a:lnTo>
                    <a:pt x="0" y="137"/>
                  </a:lnTo>
                  <a:cubicBezTo>
                    <a:pt x="23" y="145"/>
                    <a:pt x="61" y="153"/>
                    <a:pt x="77" y="175"/>
                  </a:cubicBezTo>
                  <a:cubicBezTo>
                    <a:pt x="92" y="198"/>
                    <a:pt x="77" y="229"/>
                    <a:pt x="92" y="260"/>
                  </a:cubicBezTo>
                  <a:cubicBezTo>
                    <a:pt x="99" y="283"/>
                    <a:pt x="107" y="313"/>
                    <a:pt x="130" y="313"/>
                  </a:cubicBezTo>
                  <a:cubicBezTo>
                    <a:pt x="153" y="321"/>
                    <a:pt x="176" y="283"/>
                    <a:pt x="199" y="283"/>
                  </a:cubicBezTo>
                  <a:cubicBezTo>
                    <a:pt x="221" y="275"/>
                    <a:pt x="244" y="298"/>
                    <a:pt x="260" y="29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4" name="Freeform 52"/>
            <p:cNvSpPr>
              <a:spLocks noChangeArrowheads="1"/>
            </p:cNvSpPr>
            <p:nvPr/>
          </p:nvSpPr>
          <p:spPr bwMode="auto">
            <a:xfrm>
              <a:off x="6524200" y="6869113"/>
              <a:ext cx="107943" cy="152400"/>
            </a:xfrm>
            <a:custGeom>
              <a:avLst/>
              <a:gdLst>
                <a:gd name="T0" fmla="*/ 69 w 299"/>
                <a:gd name="T1" fmla="*/ 398 h 422"/>
                <a:gd name="T2" fmla="*/ 69 w 299"/>
                <a:gd name="T3" fmla="*/ 398 h 422"/>
                <a:gd name="T4" fmla="*/ 130 w 299"/>
                <a:gd name="T5" fmla="*/ 421 h 422"/>
                <a:gd name="T6" fmla="*/ 161 w 299"/>
                <a:gd name="T7" fmla="*/ 398 h 422"/>
                <a:gd name="T8" fmla="*/ 184 w 299"/>
                <a:gd name="T9" fmla="*/ 352 h 422"/>
                <a:gd name="T10" fmla="*/ 222 w 299"/>
                <a:gd name="T11" fmla="*/ 405 h 422"/>
                <a:gd name="T12" fmla="*/ 275 w 299"/>
                <a:gd name="T13" fmla="*/ 382 h 422"/>
                <a:gd name="T14" fmla="*/ 275 w 299"/>
                <a:gd name="T15" fmla="*/ 382 h 422"/>
                <a:gd name="T16" fmla="*/ 298 w 299"/>
                <a:gd name="T17" fmla="*/ 291 h 422"/>
                <a:gd name="T18" fmla="*/ 298 w 299"/>
                <a:gd name="T19" fmla="*/ 291 h 422"/>
                <a:gd name="T20" fmla="*/ 283 w 299"/>
                <a:gd name="T21" fmla="*/ 245 h 422"/>
                <a:gd name="T22" fmla="*/ 245 w 299"/>
                <a:gd name="T23" fmla="*/ 230 h 422"/>
                <a:gd name="T24" fmla="*/ 191 w 299"/>
                <a:gd name="T25" fmla="*/ 123 h 422"/>
                <a:gd name="T26" fmla="*/ 176 w 299"/>
                <a:gd name="T27" fmla="*/ 31 h 422"/>
                <a:gd name="T28" fmla="*/ 130 w 299"/>
                <a:gd name="T29" fmla="*/ 0 h 422"/>
                <a:gd name="T30" fmla="*/ 84 w 299"/>
                <a:gd name="T31" fmla="*/ 31 h 422"/>
                <a:gd name="T32" fmla="*/ 23 w 299"/>
                <a:gd name="T33" fmla="*/ 39 h 422"/>
                <a:gd name="T34" fmla="*/ 8 w 299"/>
                <a:gd name="T35" fmla="*/ 77 h 422"/>
                <a:gd name="T36" fmla="*/ 8 w 299"/>
                <a:gd name="T37" fmla="*/ 146 h 422"/>
                <a:gd name="T38" fmla="*/ 77 w 299"/>
                <a:gd name="T39" fmla="*/ 214 h 422"/>
                <a:gd name="T40" fmla="*/ 46 w 299"/>
                <a:gd name="T41" fmla="*/ 291 h 422"/>
                <a:gd name="T42" fmla="*/ 69 w 299"/>
                <a:gd name="T43" fmla="*/ 39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9" h="422">
                  <a:moveTo>
                    <a:pt x="69" y="398"/>
                  </a:moveTo>
                  <a:lnTo>
                    <a:pt x="69" y="398"/>
                  </a:lnTo>
                  <a:cubicBezTo>
                    <a:pt x="92" y="405"/>
                    <a:pt x="115" y="421"/>
                    <a:pt x="130" y="421"/>
                  </a:cubicBezTo>
                  <a:cubicBezTo>
                    <a:pt x="145" y="421"/>
                    <a:pt x="153" y="413"/>
                    <a:pt x="161" y="398"/>
                  </a:cubicBezTo>
                  <a:cubicBezTo>
                    <a:pt x="176" y="390"/>
                    <a:pt x="161" y="352"/>
                    <a:pt x="184" y="352"/>
                  </a:cubicBezTo>
                  <a:cubicBezTo>
                    <a:pt x="207" y="352"/>
                    <a:pt x="199" y="398"/>
                    <a:pt x="222" y="405"/>
                  </a:cubicBezTo>
                  <a:cubicBezTo>
                    <a:pt x="237" y="413"/>
                    <a:pt x="260" y="390"/>
                    <a:pt x="275" y="382"/>
                  </a:cubicBezTo>
                  <a:lnTo>
                    <a:pt x="275" y="382"/>
                  </a:lnTo>
                  <a:cubicBezTo>
                    <a:pt x="298" y="291"/>
                    <a:pt x="298" y="291"/>
                    <a:pt x="298" y="291"/>
                  </a:cubicBezTo>
                  <a:lnTo>
                    <a:pt x="298" y="291"/>
                  </a:lnTo>
                  <a:cubicBezTo>
                    <a:pt x="291" y="275"/>
                    <a:pt x="291" y="252"/>
                    <a:pt x="283" y="245"/>
                  </a:cubicBezTo>
                  <a:cubicBezTo>
                    <a:pt x="275" y="230"/>
                    <a:pt x="260" y="230"/>
                    <a:pt x="245" y="230"/>
                  </a:cubicBezTo>
                  <a:cubicBezTo>
                    <a:pt x="245" y="230"/>
                    <a:pt x="191" y="130"/>
                    <a:pt x="191" y="123"/>
                  </a:cubicBezTo>
                  <a:lnTo>
                    <a:pt x="176" y="31"/>
                  </a:lnTo>
                  <a:cubicBezTo>
                    <a:pt x="161" y="16"/>
                    <a:pt x="145" y="0"/>
                    <a:pt x="130" y="0"/>
                  </a:cubicBezTo>
                  <a:cubicBezTo>
                    <a:pt x="107" y="0"/>
                    <a:pt x="100" y="23"/>
                    <a:pt x="84" y="31"/>
                  </a:cubicBezTo>
                  <a:cubicBezTo>
                    <a:pt x="69" y="39"/>
                    <a:pt x="39" y="23"/>
                    <a:pt x="23" y="39"/>
                  </a:cubicBezTo>
                  <a:cubicBezTo>
                    <a:pt x="8" y="46"/>
                    <a:pt x="16" y="69"/>
                    <a:pt x="8" y="77"/>
                  </a:cubicBezTo>
                  <a:cubicBezTo>
                    <a:pt x="8" y="100"/>
                    <a:pt x="0" y="130"/>
                    <a:pt x="8" y="146"/>
                  </a:cubicBezTo>
                  <a:cubicBezTo>
                    <a:pt x="23" y="176"/>
                    <a:pt x="69" y="184"/>
                    <a:pt x="77" y="214"/>
                  </a:cubicBezTo>
                  <a:cubicBezTo>
                    <a:pt x="77" y="237"/>
                    <a:pt x="46" y="260"/>
                    <a:pt x="46" y="291"/>
                  </a:cubicBezTo>
                  <a:cubicBezTo>
                    <a:pt x="46" y="329"/>
                    <a:pt x="61" y="360"/>
                    <a:pt x="69" y="39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5" name="Freeform 53"/>
            <p:cNvSpPr>
              <a:spLocks noChangeArrowheads="1"/>
            </p:cNvSpPr>
            <p:nvPr/>
          </p:nvSpPr>
          <p:spPr bwMode="auto">
            <a:xfrm>
              <a:off x="6681353" y="6958014"/>
              <a:ext cx="149215" cy="149225"/>
            </a:xfrm>
            <a:custGeom>
              <a:avLst/>
              <a:gdLst>
                <a:gd name="T0" fmla="*/ 61 w 413"/>
                <a:gd name="T1" fmla="*/ 382 h 413"/>
                <a:gd name="T2" fmla="*/ 61 w 413"/>
                <a:gd name="T3" fmla="*/ 382 h 413"/>
                <a:gd name="T4" fmla="*/ 145 w 413"/>
                <a:gd name="T5" fmla="*/ 412 h 413"/>
                <a:gd name="T6" fmla="*/ 145 w 413"/>
                <a:gd name="T7" fmla="*/ 412 h 413"/>
                <a:gd name="T8" fmla="*/ 183 w 413"/>
                <a:gd name="T9" fmla="*/ 321 h 413"/>
                <a:gd name="T10" fmla="*/ 191 w 413"/>
                <a:gd name="T11" fmla="*/ 282 h 413"/>
                <a:gd name="T12" fmla="*/ 259 w 413"/>
                <a:gd name="T13" fmla="*/ 229 h 413"/>
                <a:gd name="T14" fmla="*/ 351 w 413"/>
                <a:gd name="T15" fmla="*/ 244 h 413"/>
                <a:gd name="T16" fmla="*/ 374 w 413"/>
                <a:gd name="T17" fmla="*/ 214 h 413"/>
                <a:gd name="T18" fmla="*/ 412 w 413"/>
                <a:gd name="T19" fmla="*/ 176 h 413"/>
                <a:gd name="T20" fmla="*/ 412 w 413"/>
                <a:gd name="T21" fmla="*/ 176 h 413"/>
                <a:gd name="T22" fmla="*/ 366 w 413"/>
                <a:gd name="T23" fmla="*/ 115 h 413"/>
                <a:gd name="T24" fmla="*/ 366 w 413"/>
                <a:gd name="T25" fmla="*/ 69 h 413"/>
                <a:gd name="T26" fmla="*/ 336 w 413"/>
                <a:gd name="T27" fmla="*/ 7 h 413"/>
                <a:gd name="T28" fmla="*/ 298 w 413"/>
                <a:gd name="T29" fmla="*/ 46 h 413"/>
                <a:gd name="T30" fmla="*/ 252 w 413"/>
                <a:gd name="T31" fmla="*/ 38 h 413"/>
                <a:gd name="T32" fmla="*/ 236 w 413"/>
                <a:gd name="T33" fmla="*/ 7 h 413"/>
                <a:gd name="T34" fmla="*/ 206 w 413"/>
                <a:gd name="T35" fmla="*/ 23 h 413"/>
                <a:gd name="T36" fmla="*/ 206 w 413"/>
                <a:gd name="T37" fmla="*/ 23 h 413"/>
                <a:gd name="T38" fmla="*/ 175 w 413"/>
                <a:gd name="T39" fmla="*/ 69 h 413"/>
                <a:gd name="T40" fmla="*/ 183 w 413"/>
                <a:gd name="T41" fmla="*/ 130 h 413"/>
                <a:gd name="T42" fmla="*/ 145 w 413"/>
                <a:gd name="T43" fmla="*/ 107 h 413"/>
                <a:gd name="T44" fmla="*/ 91 w 413"/>
                <a:gd name="T45" fmla="*/ 46 h 413"/>
                <a:gd name="T46" fmla="*/ 15 w 413"/>
                <a:gd name="T47" fmla="*/ 92 h 413"/>
                <a:gd name="T48" fmla="*/ 15 w 413"/>
                <a:gd name="T49" fmla="*/ 183 h 413"/>
                <a:gd name="T50" fmla="*/ 15 w 413"/>
                <a:gd name="T51" fmla="*/ 183 h 413"/>
                <a:gd name="T52" fmla="*/ 46 w 413"/>
                <a:gd name="T53" fmla="*/ 229 h 413"/>
                <a:gd name="T54" fmla="*/ 38 w 413"/>
                <a:gd name="T55" fmla="*/ 275 h 413"/>
                <a:gd name="T56" fmla="*/ 61 w 413"/>
                <a:gd name="T57" fmla="*/ 38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3" h="413">
                  <a:moveTo>
                    <a:pt x="61" y="382"/>
                  </a:moveTo>
                  <a:lnTo>
                    <a:pt x="61" y="382"/>
                  </a:lnTo>
                  <a:cubicBezTo>
                    <a:pt x="145" y="412"/>
                    <a:pt x="145" y="412"/>
                    <a:pt x="145" y="412"/>
                  </a:cubicBezTo>
                  <a:lnTo>
                    <a:pt x="145" y="412"/>
                  </a:lnTo>
                  <a:cubicBezTo>
                    <a:pt x="160" y="382"/>
                    <a:pt x="175" y="351"/>
                    <a:pt x="183" y="321"/>
                  </a:cubicBezTo>
                  <a:cubicBezTo>
                    <a:pt x="191" y="305"/>
                    <a:pt x="183" y="290"/>
                    <a:pt x="191" y="282"/>
                  </a:cubicBezTo>
                  <a:cubicBezTo>
                    <a:pt x="206" y="260"/>
                    <a:pt x="229" y="237"/>
                    <a:pt x="259" y="229"/>
                  </a:cubicBezTo>
                  <a:cubicBezTo>
                    <a:pt x="290" y="221"/>
                    <a:pt x="320" y="244"/>
                    <a:pt x="351" y="244"/>
                  </a:cubicBezTo>
                  <a:cubicBezTo>
                    <a:pt x="366" y="244"/>
                    <a:pt x="366" y="221"/>
                    <a:pt x="374" y="214"/>
                  </a:cubicBezTo>
                  <a:cubicBezTo>
                    <a:pt x="382" y="199"/>
                    <a:pt x="397" y="183"/>
                    <a:pt x="412" y="176"/>
                  </a:cubicBezTo>
                  <a:lnTo>
                    <a:pt x="412" y="176"/>
                  </a:lnTo>
                  <a:cubicBezTo>
                    <a:pt x="397" y="153"/>
                    <a:pt x="374" y="137"/>
                    <a:pt x="366" y="115"/>
                  </a:cubicBezTo>
                  <a:cubicBezTo>
                    <a:pt x="359" y="99"/>
                    <a:pt x="374" y="84"/>
                    <a:pt x="366" y="69"/>
                  </a:cubicBezTo>
                  <a:cubicBezTo>
                    <a:pt x="366" y="46"/>
                    <a:pt x="359" y="15"/>
                    <a:pt x="336" y="7"/>
                  </a:cubicBezTo>
                  <a:cubicBezTo>
                    <a:pt x="320" y="0"/>
                    <a:pt x="313" y="38"/>
                    <a:pt x="298" y="46"/>
                  </a:cubicBezTo>
                  <a:cubicBezTo>
                    <a:pt x="282" y="46"/>
                    <a:pt x="267" y="46"/>
                    <a:pt x="252" y="38"/>
                  </a:cubicBezTo>
                  <a:cubicBezTo>
                    <a:pt x="244" y="30"/>
                    <a:pt x="244" y="7"/>
                    <a:pt x="236" y="7"/>
                  </a:cubicBezTo>
                  <a:cubicBezTo>
                    <a:pt x="221" y="7"/>
                    <a:pt x="214" y="15"/>
                    <a:pt x="206" y="23"/>
                  </a:cubicBezTo>
                  <a:lnTo>
                    <a:pt x="206" y="23"/>
                  </a:lnTo>
                  <a:cubicBezTo>
                    <a:pt x="198" y="38"/>
                    <a:pt x="175" y="53"/>
                    <a:pt x="175" y="69"/>
                  </a:cubicBezTo>
                  <a:cubicBezTo>
                    <a:pt x="168" y="84"/>
                    <a:pt x="198" y="115"/>
                    <a:pt x="183" y="130"/>
                  </a:cubicBezTo>
                  <a:cubicBezTo>
                    <a:pt x="175" y="137"/>
                    <a:pt x="160" y="122"/>
                    <a:pt x="145" y="107"/>
                  </a:cubicBezTo>
                  <a:cubicBezTo>
                    <a:pt x="122" y="92"/>
                    <a:pt x="122" y="46"/>
                    <a:pt x="91" y="46"/>
                  </a:cubicBezTo>
                  <a:cubicBezTo>
                    <a:pt x="61" y="38"/>
                    <a:pt x="30" y="61"/>
                    <a:pt x="15" y="92"/>
                  </a:cubicBezTo>
                  <a:cubicBezTo>
                    <a:pt x="0" y="115"/>
                    <a:pt x="15" y="153"/>
                    <a:pt x="15" y="183"/>
                  </a:cubicBezTo>
                  <a:lnTo>
                    <a:pt x="15" y="183"/>
                  </a:lnTo>
                  <a:cubicBezTo>
                    <a:pt x="30" y="199"/>
                    <a:pt x="38" y="214"/>
                    <a:pt x="46" y="229"/>
                  </a:cubicBezTo>
                  <a:cubicBezTo>
                    <a:pt x="46" y="244"/>
                    <a:pt x="30" y="260"/>
                    <a:pt x="38" y="275"/>
                  </a:cubicBezTo>
                  <a:cubicBezTo>
                    <a:pt x="38" y="305"/>
                    <a:pt x="53" y="344"/>
                    <a:pt x="61" y="38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6" name="Freeform 54"/>
            <p:cNvSpPr>
              <a:spLocks noChangeArrowheads="1"/>
            </p:cNvSpPr>
            <p:nvPr/>
          </p:nvSpPr>
          <p:spPr bwMode="auto">
            <a:xfrm>
              <a:off x="6828980" y="6889751"/>
              <a:ext cx="247634" cy="225425"/>
            </a:xfrm>
            <a:custGeom>
              <a:avLst/>
              <a:gdLst>
                <a:gd name="T0" fmla="*/ 0 w 689"/>
                <a:gd name="T1" fmla="*/ 367 h 627"/>
                <a:gd name="T2" fmla="*/ 0 w 689"/>
                <a:gd name="T3" fmla="*/ 367 h 627"/>
                <a:gd name="T4" fmla="*/ 46 w 689"/>
                <a:gd name="T5" fmla="*/ 451 h 627"/>
                <a:gd name="T6" fmla="*/ 115 w 689"/>
                <a:gd name="T7" fmla="*/ 512 h 627"/>
                <a:gd name="T8" fmla="*/ 153 w 689"/>
                <a:gd name="T9" fmla="*/ 581 h 627"/>
                <a:gd name="T10" fmla="*/ 153 w 689"/>
                <a:gd name="T11" fmla="*/ 581 h 627"/>
                <a:gd name="T12" fmla="*/ 191 w 689"/>
                <a:gd name="T13" fmla="*/ 596 h 627"/>
                <a:gd name="T14" fmla="*/ 214 w 689"/>
                <a:gd name="T15" fmla="*/ 581 h 627"/>
                <a:gd name="T16" fmla="*/ 260 w 689"/>
                <a:gd name="T17" fmla="*/ 626 h 627"/>
                <a:gd name="T18" fmla="*/ 298 w 689"/>
                <a:gd name="T19" fmla="*/ 626 h 627"/>
                <a:gd name="T20" fmla="*/ 298 w 689"/>
                <a:gd name="T21" fmla="*/ 626 h 627"/>
                <a:gd name="T22" fmla="*/ 313 w 689"/>
                <a:gd name="T23" fmla="*/ 596 h 627"/>
                <a:gd name="T24" fmla="*/ 405 w 689"/>
                <a:gd name="T25" fmla="*/ 581 h 627"/>
                <a:gd name="T26" fmla="*/ 458 w 689"/>
                <a:gd name="T27" fmla="*/ 527 h 627"/>
                <a:gd name="T28" fmla="*/ 474 w 689"/>
                <a:gd name="T29" fmla="*/ 527 h 627"/>
                <a:gd name="T30" fmla="*/ 535 w 689"/>
                <a:gd name="T31" fmla="*/ 542 h 627"/>
                <a:gd name="T32" fmla="*/ 619 w 689"/>
                <a:gd name="T33" fmla="*/ 504 h 627"/>
                <a:gd name="T34" fmla="*/ 665 w 689"/>
                <a:gd name="T35" fmla="*/ 412 h 627"/>
                <a:gd name="T36" fmla="*/ 665 w 689"/>
                <a:gd name="T37" fmla="*/ 412 h 627"/>
                <a:gd name="T38" fmla="*/ 611 w 689"/>
                <a:gd name="T39" fmla="*/ 336 h 627"/>
                <a:gd name="T40" fmla="*/ 604 w 689"/>
                <a:gd name="T41" fmla="*/ 306 h 627"/>
                <a:gd name="T42" fmla="*/ 649 w 689"/>
                <a:gd name="T43" fmla="*/ 252 h 627"/>
                <a:gd name="T44" fmla="*/ 627 w 689"/>
                <a:gd name="T45" fmla="*/ 221 h 627"/>
                <a:gd name="T46" fmla="*/ 642 w 689"/>
                <a:gd name="T47" fmla="*/ 198 h 627"/>
                <a:gd name="T48" fmla="*/ 627 w 689"/>
                <a:gd name="T49" fmla="*/ 168 h 627"/>
                <a:gd name="T50" fmla="*/ 688 w 689"/>
                <a:gd name="T51" fmla="*/ 145 h 627"/>
                <a:gd name="T52" fmla="*/ 688 w 689"/>
                <a:gd name="T53" fmla="*/ 145 h 627"/>
                <a:gd name="T54" fmla="*/ 588 w 689"/>
                <a:gd name="T55" fmla="*/ 99 h 627"/>
                <a:gd name="T56" fmla="*/ 581 w 689"/>
                <a:gd name="T57" fmla="*/ 38 h 627"/>
                <a:gd name="T58" fmla="*/ 543 w 689"/>
                <a:gd name="T59" fmla="*/ 38 h 627"/>
                <a:gd name="T60" fmla="*/ 512 w 689"/>
                <a:gd name="T61" fmla="*/ 15 h 627"/>
                <a:gd name="T62" fmla="*/ 512 w 689"/>
                <a:gd name="T63" fmla="*/ 15 h 627"/>
                <a:gd name="T64" fmla="*/ 451 w 689"/>
                <a:gd name="T65" fmla="*/ 8 h 627"/>
                <a:gd name="T66" fmla="*/ 435 w 689"/>
                <a:gd name="T67" fmla="*/ 54 h 627"/>
                <a:gd name="T68" fmla="*/ 382 w 689"/>
                <a:gd name="T69" fmla="*/ 84 h 627"/>
                <a:gd name="T70" fmla="*/ 382 w 689"/>
                <a:gd name="T71" fmla="*/ 84 h 627"/>
                <a:gd name="T72" fmla="*/ 428 w 689"/>
                <a:gd name="T73" fmla="*/ 130 h 627"/>
                <a:gd name="T74" fmla="*/ 435 w 689"/>
                <a:gd name="T75" fmla="*/ 206 h 627"/>
                <a:gd name="T76" fmla="*/ 390 w 689"/>
                <a:gd name="T77" fmla="*/ 183 h 627"/>
                <a:gd name="T78" fmla="*/ 275 w 689"/>
                <a:gd name="T79" fmla="*/ 244 h 627"/>
                <a:gd name="T80" fmla="*/ 168 w 689"/>
                <a:gd name="T81" fmla="*/ 306 h 627"/>
                <a:gd name="T82" fmla="*/ 115 w 689"/>
                <a:gd name="T83" fmla="*/ 306 h 627"/>
                <a:gd name="T84" fmla="*/ 92 w 689"/>
                <a:gd name="T85" fmla="*/ 336 h 627"/>
                <a:gd name="T86" fmla="*/ 0 w 689"/>
                <a:gd name="T87" fmla="*/ 36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9" h="627">
                  <a:moveTo>
                    <a:pt x="0" y="367"/>
                  </a:moveTo>
                  <a:lnTo>
                    <a:pt x="0" y="367"/>
                  </a:lnTo>
                  <a:cubicBezTo>
                    <a:pt x="16" y="390"/>
                    <a:pt x="23" y="420"/>
                    <a:pt x="46" y="451"/>
                  </a:cubicBezTo>
                  <a:cubicBezTo>
                    <a:pt x="61" y="473"/>
                    <a:pt x="92" y="489"/>
                    <a:pt x="115" y="512"/>
                  </a:cubicBezTo>
                  <a:cubicBezTo>
                    <a:pt x="130" y="535"/>
                    <a:pt x="138" y="558"/>
                    <a:pt x="153" y="581"/>
                  </a:cubicBezTo>
                  <a:lnTo>
                    <a:pt x="153" y="581"/>
                  </a:lnTo>
                  <a:cubicBezTo>
                    <a:pt x="168" y="581"/>
                    <a:pt x="176" y="588"/>
                    <a:pt x="191" y="596"/>
                  </a:cubicBezTo>
                  <a:lnTo>
                    <a:pt x="214" y="581"/>
                  </a:lnTo>
                  <a:cubicBezTo>
                    <a:pt x="214" y="588"/>
                    <a:pt x="260" y="626"/>
                    <a:pt x="260" y="626"/>
                  </a:cubicBezTo>
                  <a:cubicBezTo>
                    <a:pt x="275" y="626"/>
                    <a:pt x="283" y="626"/>
                    <a:pt x="298" y="626"/>
                  </a:cubicBezTo>
                  <a:lnTo>
                    <a:pt x="298" y="626"/>
                  </a:lnTo>
                  <a:cubicBezTo>
                    <a:pt x="306" y="619"/>
                    <a:pt x="306" y="596"/>
                    <a:pt x="313" y="596"/>
                  </a:cubicBezTo>
                  <a:cubicBezTo>
                    <a:pt x="344" y="581"/>
                    <a:pt x="382" y="596"/>
                    <a:pt x="405" y="581"/>
                  </a:cubicBezTo>
                  <a:cubicBezTo>
                    <a:pt x="428" y="573"/>
                    <a:pt x="435" y="542"/>
                    <a:pt x="458" y="527"/>
                  </a:cubicBezTo>
                  <a:cubicBezTo>
                    <a:pt x="458" y="519"/>
                    <a:pt x="474" y="519"/>
                    <a:pt x="474" y="527"/>
                  </a:cubicBezTo>
                  <a:cubicBezTo>
                    <a:pt x="497" y="527"/>
                    <a:pt x="512" y="550"/>
                    <a:pt x="535" y="542"/>
                  </a:cubicBezTo>
                  <a:cubicBezTo>
                    <a:pt x="565" y="542"/>
                    <a:pt x="596" y="527"/>
                    <a:pt x="619" y="504"/>
                  </a:cubicBezTo>
                  <a:cubicBezTo>
                    <a:pt x="642" y="481"/>
                    <a:pt x="649" y="443"/>
                    <a:pt x="665" y="412"/>
                  </a:cubicBezTo>
                  <a:lnTo>
                    <a:pt x="665" y="412"/>
                  </a:lnTo>
                  <a:cubicBezTo>
                    <a:pt x="642" y="390"/>
                    <a:pt x="627" y="367"/>
                    <a:pt x="611" y="336"/>
                  </a:cubicBezTo>
                  <a:cubicBezTo>
                    <a:pt x="604" y="328"/>
                    <a:pt x="604" y="313"/>
                    <a:pt x="604" y="306"/>
                  </a:cubicBezTo>
                  <a:cubicBezTo>
                    <a:pt x="611" y="283"/>
                    <a:pt x="642" y="275"/>
                    <a:pt x="649" y="252"/>
                  </a:cubicBezTo>
                  <a:cubicBezTo>
                    <a:pt x="649" y="237"/>
                    <a:pt x="627" y="237"/>
                    <a:pt x="627" y="221"/>
                  </a:cubicBezTo>
                  <a:cubicBezTo>
                    <a:pt x="619" y="214"/>
                    <a:pt x="642" y="214"/>
                    <a:pt x="642" y="198"/>
                  </a:cubicBezTo>
                  <a:cubicBezTo>
                    <a:pt x="642" y="191"/>
                    <a:pt x="619" y="176"/>
                    <a:pt x="627" y="168"/>
                  </a:cubicBezTo>
                  <a:cubicBezTo>
                    <a:pt x="642" y="153"/>
                    <a:pt x="665" y="153"/>
                    <a:pt x="688" y="145"/>
                  </a:cubicBezTo>
                  <a:lnTo>
                    <a:pt x="688" y="145"/>
                  </a:lnTo>
                  <a:cubicBezTo>
                    <a:pt x="657" y="130"/>
                    <a:pt x="619" y="130"/>
                    <a:pt x="588" y="99"/>
                  </a:cubicBezTo>
                  <a:cubicBezTo>
                    <a:pt x="573" y="84"/>
                    <a:pt x="588" y="54"/>
                    <a:pt x="581" y="38"/>
                  </a:cubicBezTo>
                  <a:cubicBezTo>
                    <a:pt x="573" y="31"/>
                    <a:pt x="558" y="38"/>
                    <a:pt x="543" y="38"/>
                  </a:cubicBezTo>
                  <a:cubicBezTo>
                    <a:pt x="535" y="31"/>
                    <a:pt x="520" y="23"/>
                    <a:pt x="512" y="15"/>
                  </a:cubicBezTo>
                  <a:lnTo>
                    <a:pt x="512" y="15"/>
                  </a:lnTo>
                  <a:cubicBezTo>
                    <a:pt x="489" y="8"/>
                    <a:pt x="466" y="0"/>
                    <a:pt x="451" y="8"/>
                  </a:cubicBezTo>
                  <a:cubicBezTo>
                    <a:pt x="435" y="15"/>
                    <a:pt x="443" y="38"/>
                    <a:pt x="435" y="54"/>
                  </a:cubicBezTo>
                  <a:cubicBezTo>
                    <a:pt x="420" y="69"/>
                    <a:pt x="397" y="76"/>
                    <a:pt x="382" y="84"/>
                  </a:cubicBezTo>
                  <a:lnTo>
                    <a:pt x="382" y="84"/>
                  </a:lnTo>
                  <a:cubicBezTo>
                    <a:pt x="397" y="99"/>
                    <a:pt x="420" y="107"/>
                    <a:pt x="428" y="130"/>
                  </a:cubicBezTo>
                  <a:cubicBezTo>
                    <a:pt x="435" y="153"/>
                    <a:pt x="443" y="183"/>
                    <a:pt x="435" y="206"/>
                  </a:cubicBezTo>
                  <a:cubicBezTo>
                    <a:pt x="428" y="221"/>
                    <a:pt x="405" y="183"/>
                    <a:pt x="390" y="183"/>
                  </a:cubicBezTo>
                  <a:cubicBezTo>
                    <a:pt x="352" y="191"/>
                    <a:pt x="313" y="221"/>
                    <a:pt x="275" y="244"/>
                  </a:cubicBezTo>
                  <a:cubicBezTo>
                    <a:pt x="275" y="244"/>
                    <a:pt x="176" y="298"/>
                    <a:pt x="168" y="306"/>
                  </a:cubicBezTo>
                  <a:cubicBezTo>
                    <a:pt x="160" y="306"/>
                    <a:pt x="115" y="306"/>
                    <a:pt x="115" y="306"/>
                  </a:cubicBezTo>
                  <a:cubicBezTo>
                    <a:pt x="107" y="313"/>
                    <a:pt x="99" y="336"/>
                    <a:pt x="92" y="336"/>
                  </a:cubicBezTo>
                  <a:cubicBezTo>
                    <a:pt x="61" y="351"/>
                    <a:pt x="31" y="359"/>
                    <a:pt x="0" y="36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7" name="Freeform 55"/>
            <p:cNvSpPr>
              <a:spLocks noChangeArrowheads="1"/>
            </p:cNvSpPr>
            <p:nvPr/>
          </p:nvSpPr>
          <p:spPr bwMode="auto">
            <a:xfrm>
              <a:off x="6738499" y="6829426"/>
              <a:ext cx="250809" cy="193675"/>
            </a:xfrm>
            <a:custGeom>
              <a:avLst/>
              <a:gdLst>
                <a:gd name="T0" fmla="*/ 252 w 696"/>
                <a:gd name="T1" fmla="*/ 535 h 536"/>
                <a:gd name="T2" fmla="*/ 252 w 696"/>
                <a:gd name="T3" fmla="*/ 535 h 536"/>
                <a:gd name="T4" fmla="*/ 206 w 696"/>
                <a:gd name="T5" fmla="*/ 474 h 536"/>
                <a:gd name="T6" fmla="*/ 206 w 696"/>
                <a:gd name="T7" fmla="*/ 428 h 536"/>
                <a:gd name="T8" fmla="*/ 176 w 696"/>
                <a:gd name="T9" fmla="*/ 366 h 536"/>
                <a:gd name="T10" fmla="*/ 138 w 696"/>
                <a:gd name="T11" fmla="*/ 405 h 536"/>
                <a:gd name="T12" fmla="*/ 92 w 696"/>
                <a:gd name="T13" fmla="*/ 397 h 536"/>
                <a:gd name="T14" fmla="*/ 76 w 696"/>
                <a:gd name="T15" fmla="*/ 366 h 536"/>
                <a:gd name="T16" fmla="*/ 46 w 696"/>
                <a:gd name="T17" fmla="*/ 382 h 536"/>
                <a:gd name="T18" fmla="*/ 46 w 696"/>
                <a:gd name="T19" fmla="*/ 382 h 536"/>
                <a:gd name="T20" fmla="*/ 8 w 696"/>
                <a:gd name="T21" fmla="*/ 260 h 536"/>
                <a:gd name="T22" fmla="*/ 76 w 696"/>
                <a:gd name="T23" fmla="*/ 191 h 536"/>
                <a:gd name="T24" fmla="*/ 76 w 696"/>
                <a:gd name="T25" fmla="*/ 107 h 536"/>
                <a:gd name="T26" fmla="*/ 84 w 696"/>
                <a:gd name="T27" fmla="*/ 61 h 536"/>
                <a:gd name="T28" fmla="*/ 183 w 696"/>
                <a:gd name="T29" fmla="*/ 0 h 536"/>
                <a:gd name="T30" fmla="*/ 183 w 696"/>
                <a:gd name="T31" fmla="*/ 0 h 536"/>
                <a:gd name="T32" fmla="*/ 268 w 696"/>
                <a:gd name="T33" fmla="*/ 53 h 536"/>
                <a:gd name="T34" fmla="*/ 313 w 696"/>
                <a:gd name="T35" fmla="*/ 107 h 536"/>
                <a:gd name="T36" fmla="*/ 397 w 696"/>
                <a:gd name="T37" fmla="*/ 114 h 536"/>
                <a:gd name="T38" fmla="*/ 474 w 696"/>
                <a:gd name="T39" fmla="*/ 122 h 536"/>
                <a:gd name="T40" fmla="*/ 489 w 696"/>
                <a:gd name="T41" fmla="*/ 191 h 536"/>
                <a:gd name="T42" fmla="*/ 565 w 696"/>
                <a:gd name="T43" fmla="*/ 160 h 536"/>
                <a:gd name="T44" fmla="*/ 588 w 696"/>
                <a:gd name="T45" fmla="*/ 191 h 536"/>
                <a:gd name="T46" fmla="*/ 588 w 696"/>
                <a:gd name="T47" fmla="*/ 229 h 536"/>
                <a:gd name="T48" fmla="*/ 634 w 696"/>
                <a:gd name="T49" fmla="*/ 252 h 536"/>
                <a:gd name="T50" fmla="*/ 634 w 696"/>
                <a:gd name="T51" fmla="*/ 252 h 536"/>
                <a:gd name="T52" fmla="*/ 680 w 696"/>
                <a:gd name="T53" fmla="*/ 298 h 536"/>
                <a:gd name="T54" fmla="*/ 687 w 696"/>
                <a:gd name="T55" fmla="*/ 374 h 536"/>
                <a:gd name="T56" fmla="*/ 642 w 696"/>
                <a:gd name="T57" fmla="*/ 351 h 536"/>
                <a:gd name="T58" fmla="*/ 527 w 696"/>
                <a:gd name="T59" fmla="*/ 412 h 536"/>
                <a:gd name="T60" fmla="*/ 420 w 696"/>
                <a:gd name="T61" fmla="*/ 474 h 536"/>
                <a:gd name="T62" fmla="*/ 367 w 696"/>
                <a:gd name="T63" fmla="*/ 474 h 536"/>
                <a:gd name="T64" fmla="*/ 344 w 696"/>
                <a:gd name="T65" fmla="*/ 504 h 536"/>
                <a:gd name="T66" fmla="*/ 252 w 696"/>
                <a:gd name="T67" fmla="*/ 5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536">
                  <a:moveTo>
                    <a:pt x="252" y="535"/>
                  </a:moveTo>
                  <a:lnTo>
                    <a:pt x="252" y="535"/>
                  </a:lnTo>
                  <a:cubicBezTo>
                    <a:pt x="237" y="512"/>
                    <a:pt x="214" y="496"/>
                    <a:pt x="206" y="474"/>
                  </a:cubicBezTo>
                  <a:cubicBezTo>
                    <a:pt x="199" y="458"/>
                    <a:pt x="214" y="443"/>
                    <a:pt x="206" y="428"/>
                  </a:cubicBezTo>
                  <a:cubicBezTo>
                    <a:pt x="206" y="405"/>
                    <a:pt x="199" y="374"/>
                    <a:pt x="176" y="366"/>
                  </a:cubicBezTo>
                  <a:cubicBezTo>
                    <a:pt x="160" y="359"/>
                    <a:pt x="153" y="397"/>
                    <a:pt x="138" y="405"/>
                  </a:cubicBezTo>
                  <a:cubicBezTo>
                    <a:pt x="122" y="405"/>
                    <a:pt x="107" y="405"/>
                    <a:pt x="92" y="397"/>
                  </a:cubicBezTo>
                  <a:cubicBezTo>
                    <a:pt x="84" y="389"/>
                    <a:pt x="84" y="366"/>
                    <a:pt x="76" y="366"/>
                  </a:cubicBezTo>
                  <a:cubicBezTo>
                    <a:pt x="61" y="366"/>
                    <a:pt x="54" y="374"/>
                    <a:pt x="46" y="382"/>
                  </a:cubicBezTo>
                  <a:lnTo>
                    <a:pt x="46" y="382"/>
                  </a:lnTo>
                  <a:cubicBezTo>
                    <a:pt x="31" y="344"/>
                    <a:pt x="0" y="305"/>
                    <a:pt x="8" y="260"/>
                  </a:cubicBezTo>
                  <a:cubicBezTo>
                    <a:pt x="8" y="229"/>
                    <a:pt x="61" y="222"/>
                    <a:pt x="76" y="191"/>
                  </a:cubicBezTo>
                  <a:cubicBezTo>
                    <a:pt x="84" y="168"/>
                    <a:pt x="69" y="130"/>
                    <a:pt x="76" y="107"/>
                  </a:cubicBezTo>
                  <a:cubicBezTo>
                    <a:pt x="76" y="91"/>
                    <a:pt x="76" y="69"/>
                    <a:pt x="84" y="61"/>
                  </a:cubicBezTo>
                  <a:cubicBezTo>
                    <a:pt x="115" y="38"/>
                    <a:pt x="153" y="23"/>
                    <a:pt x="183" y="0"/>
                  </a:cubicBezTo>
                  <a:lnTo>
                    <a:pt x="183" y="0"/>
                  </a:lnTo>
                  <a:cubicBezTo>
                    <a:pt x="206" y="23"/>
                    <a:pt x="245" y="38"/>
                    <a:pt x="268" y="53"/>
                  </a:cubicBezTo>
                  <a:cubicBezTo>
                    <a:pt x="283" y="69"/>
                    <a:pt x="290" y="99"/>
                    <a:pt x="313" y="107"/>
                  </a:cubicBezTo>
                  <a:cubicBezTo>
                    <a:pt x="336" y="114"/>
                    <a:pt x="367" y="107"/>
                    <a:pt x="397" y="114"/>
                  </a:cubicBezTo>
                  <a:cubicBezTo>
                    <a:pt x="420" y="114"/>
                    <a:pt x="451" y="107"/>
                    <a:pt x="474" y="122"/>
                  </a:cubicBezTo>
                  <a:cubicBezTo>
                    <a:pt x="489" y="137"/>
                    <a:pt x="474" y="183"/>
                    <a:pt x="489" y="191"/>
                  </a:cubicBezTo>
                  <a:cubicBezTo>
                    <a:pt x="520" y="199"/>
                    <a:pt x="535" y="160"/>
                    <a:pt x="565" y="160"/>
                  </a:cubicBezTo>
                  <a:cubicBezTo>
                    <a:pt x="573" y="160"/>
                    <a:pt x="581" y="183"/>
                    <a:pt x="588" y="191"/>
                  </a:cubicBezTo>
                  <a:cubicBezTo>
                    <a:pt x="596" y="206"/>
                    <a:pt x="581" y="222"/>
                    <a:pt x="588" y="229"/>
                  </a:cubicBezTo>
                  <a:cubicBezTo>
                    <a:pt x="596" y="244"/>
                    <a:pt x="619" y="244"/>
                    <a:pt x="634" y="252"/>
                  </a:cubicBezTo>
                  <a:lnTo>
                    <a:pt x="634" y="252"/>
                  </a:lnTo>
                  <a:cubicBezTo>
                    <a:pt x="649" y="267"/>
                    <a:pt x="672" y="275"/>
                    <a:pt x="680" y="298"/>
                  </a:cubicBezTo>
                  <a:cubicBezTo>
                    <a:pt x="687" y="321"/>
                    <a:pt x="695" y="351"/>
                    <a:pt x="687" y="374"/>
                  </a:cubicBezTo>
                  <a:cubicBezTo>
                    <a:pt x="680" y="389"/>
                    <a:pt x="657" y="351"/>
                    <a:pt x="642" y="351"/>
                  </a:cubicBezTo>
                  <a:cubicBezTo>
                    <a:pt x="604" y="359"/>
                    <a:pt x="565" y="389"/>
                    <a:pt x="527" y="412"/>
                  </a:cubicBezTo>
                  <a:cubicBezTo>
                    <a:pt x="527" y="412"/>
                    <a:pt x="428" y="466"/>
                    <a:pt x="420" y="474"/>
                  </a:cubicBezTo>
                  <a:cubicBezTo>
                    <a:pt x="412" y="474"/>
                    <a:pt x="367" y="474"/>
                    <a:pt x="367" y="474"/>
                  </a:cubicBezTo>
                  <a:cubicBezTo>
                    <a:pt x="359" y="481"/>
                    <a:pt x="351" y="504"/>
                    <a:pt x="344" y="504"/>
                  </a:cubicBezTo>
                  <a:cubicBezTo>
                    <a:pt x="313" y="519"/>
                    <a:pt x="283" y="527"/>
                    <a:pt x="252" y="53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8" name="Freeform 56"/>
            <p:cNvSpPr>
              <a:spLocks noChangeArrowheads="1"/>
            </p:cNvSpPr>
            <p:nvPr/>
          </p:nvSpPr>
          <p:spPr bwMode="auto">
            <a:xfrm>
              <a:off x="7046454" y="6908801"/>
              <a:ext cx="239696" cy="157163"/>
            </a:xfrm>
            <a:custGeom>
              <a:avLst/>
              <a:gdLst>
                <a:gd name="T0" fmla="*/ 61 w 665"/>
                <a:gd name="T1" fmla="*/ 358 h 436"/>
                <a:gd name="T2" fmla="*/ 61 w 665"/>
                <a:gd name="T3" fmla="*/ 358 h 436"/>
                <a:gd name="T4" fmla="*/ 7 w 665"/>
                <a:gd name="T5" fmla="*/ 282 h 436"/>
                <a:gd name="T6" fmla="*/ 0 w 665"/>
                <a:gd name="T7" fmla="*/ 252 h 436"/>
                <a:gd name="T8" fmla="*/ 45 w 665"/>
                <a:gd name="T9" fmla="*/ 198 h 436"/>
                <a:gd name="T10" fmla="*/ 23 w 665"/>
                <a:gd name="T11" fmla="*/ 167 h 436"/>
                <a:gd name="T12" fmla="*/ 38 w 665"/>
                <a:gd name="T13" fmla="*/ 144 h 436"/>
                <a:gd name="T14" fmla="*/ 23 w 665"/>
                <a:gd name="T15" fmla="*/ 114 h 436"/>
                <a:gd name="T16" fmla="*/ 84 w 665"/>
                <a:gd name="T17" fmla="*/ 91 h 436"/>
                <a:gd name="T18" fmla="*/ 84 w 665"/>
                <a:gd name="T19" fmla="*/ 91 h 436"/>
                <a:gd name="T20" fmla="*/ 99 w 665"/>
                <a:gd name="T21" fmla="*/ 114 h 436"/>
                <a:gd name="T22" fmla="*/ 137 w 665"/>
                <a:gd name="T23" fmla="*/ 68 h 436"/>
                <a:gd name="T24" fmla="*/ 168 w 665"/>
                <a:gd name="T25" fmla="*/ 30 h 436"/>
                <a:gd name="T26" fmla="*/ 206 w 665"/>
                <a:gd name="T27" fmla="*/ 53 h 436"/>
                <a:gd name="T28" fmla="*/ 282 w 665"/>
                <a:gd name="T29" fmla="*/ 38 h 436"/>
                <a:gd name="T30" fmla="*/ 351 w 665"/>
                <a:gd name="T31" fmla="*/ 53 h 436"/>
                <a:gd name="T32" fmla="*/ 435 w 665"/>
                <a:gd name="T33" fmla="*/ 22 h 436"/>
                <a:gd name="T34" fmla="*/ 481 w 665"/>
                <a:gd name="T35" fmla="*/ 0 h 436"/>
                <a:gd name="T36" fmla="*/ 481 w 665"/>
                <a:gd name="T37" fmla="*/ 0 h 436"/>
                <a:gd name="T38" fmla="*/ 565 w 665"/>
                <a:gd name="T39" fmla="*/ 76 h 436"/>
                <a:gd name="T40" fmla="*/ 626 w 665"/>
                <a:gd name="T41" fmla="*/ 76 h 436"/>
                <a:gd name="T42" fmla="*/ 656 w 665"/>
                <a:gd name="T43" fmla="*/ 114 h 436"/>
                <a:gd name="T44" fmla="*/ 580 w 665"/>
                <a:gd name="T45" fmla="*/ 129 h 436"/>
                <a:gd name="T46" fmla="*/ 573 w 665"/>
                <a:gd name="T47" fmla="*/ 229 h 436"/>
                <a:gd name="T48" fmla="*/ 611 w 665"/>
                <a:gd name="T49" fmla="*/ 313 h 436"/>
                <a:gd name="T50" fmla="*/ 611 w 665"/>
                <a:gd name="T51" fmla="*/ 313 h 436"/>
                <a:gd name="T52" fmla="*/ 565 w 665"/>
                <a:gd name="T53" fmla="*/ 343 h 436"/>
                <a:gd name="T54" fmla="*/ 557 w 665"/>
                <a:gd name="T55" fmla="*/ 381 h 436"/>
                <a:gd name="T56" fmla="*/ 504 w 665"/>
                <a:gd name="T57" fmla="*/ 435 h 436"/>
                <a:gd name="T58" fmla="*/ 420 w 665"/>
                <a:gd name="T59" fmla="*/ 412 h 436"/>
                <a:gd name="T60" fmla="*/ 420 w 665"/>
                <a:gd name="T61" fmla="*/ 412 h 436"/>
                <a:gd name="T62" fmla="*/ 397 w 665"/>
                <a:gd name="T63" fmla="*/ 358 h 436"/>
                <a:gd name="T64" fmla="*/ 351 w 665"/>
                <a:gd name="T65" fmla="*/ 366 h 436"/>
                <a:gd name="T66" fmla="*/ 267 w 665"/>
                <a:gd name="T67" fmla="*/ 343 h 436"/>
                <a:gd name="T68" fmla="*/ 206 w 665"/>
                <a:gd name="T69" fmla="*/ 381 h 436"/>
                <a:gd name="T70" fmla="*/ 145 w 665"/>
                <a:gd name="T71" fmla="*/ 381 h 436"/>
                <a:gd name="T72" fmla="*/ 99 w 665"/>
                <a:gd name="T73" fmla="*/ 358 h 436"/>
                <a:gd name="T74" fmla="*/ 61 w 665"/>
                <a:gd name="T75" fmla="*/ 3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5" h="436">
                  <a:moveTo>
                    <a:pt x="61" y="358"/>
                  </a:moveTo>
                  <a:lnTo>
                    <a:pt x="61" y="358"/>
                  </a:lnTo>
                  <a:cubicBezTo>
                    <a:pt x="38" y="336"/>
                    <a:pt x="23" y="313"/>
                    <a:pt x="7" y="282"/>
                  </a:cubicBezTo>
                  <a:cubicBezTo>
                    <a:pt x="0" y="274"/>
                    <a:pt x="0" y="259"/>
                    <a:pt x="0" y="252"/>
                  </a:cubicBezTo>
                  <a:cubicBezTo>
                    <a:pt x="7" y="229"/>
                    <a:pt x="38" y="221"/>
                    <a:pt x="45" y="198"/>
                  </a:cubicBezTo>
                  <a:cubicBezTo>
                    <a:pt x="45" y="183"/>
                    <a:pt x="23" y="183"/>
                    <a:pt x="23" y="167"/>
                  </a:cubicBezTo>
                  <a:cubicBezTo>
                    <a:pt x="15" y="160"/>
                    <a:pt x="38" y="160"/>
                    <a:pt x="38" y="144"/>
                  </a:cubicBezTo>
                  <a:cubicBezTo>
                    <a:pt x="38" y="137"/>
                    <a:pt x="15" y="122"/>
                    <a:pt x="23" y="114"/>
                  </a:cubicBezTo>
                  <a:cubicBezTo>
                    <a:pt x="38" y="99"/>
                    <a:pt x="61" y="99"/>
                    <a:pt x="84" y="91"/>
                  </a:cubicBezTo>
                  <a:lnTo>
                    <a:pt x="84" y="91"/>
                  </a:lnTo>
                  <a:cubicBezTo>
                    <a:pt x="91" y="99"/>
                    <a:pt x="91" y="114"/>
                    <a:pt x="99" y="114"/>
                  </a:cubicBezTo>
                  <a:cubicBezTo>
                    <a:pt x="122" y="99"/>
                    <a:pt x="122" y="83"/>
                    <a:pt x="137" y="68"/>
                  </a:cubicBezTo>
                  <a:cubicBezTo>
                    <a:pt x="145" y="53"/>
                    <a:pt x="152" y="38"/>
                    <a:pt x="168" y="30"/>
                  </a:cubicBezTo>
                  <a:cubicBezTo>
                    <a:pt x="183" y="30"/>
                    <a:pt x="191" y="53"/>
                    <a:pt x="206" y="53"/>
                  </a:cubicBezTo>
                  <a:cubicBezTo>
                    <a:pt x="229" y="53"/>
                    <a:pt x="259" y="38"/>
                    <a:pt x="282" y="38"/>
                  </a:cubicBezTo>
                  <a:cubicBezTo>
                    <a:pt x="305" y="38"/>
                    <a:pt x="328" y="53"/>
                    <a:pt x="351" y="53"/>
                  </a:cubicBezTo>
                  <a:cubicBezTo>
                    <a:pt x="381" y="45"/>
                    <a:pt x="404" y="30"/>
                    <a:pt x="435" y="22"/>
                  </a:cubicBezTo>
                  <a:cubicBezTo>
                    <a:pt x="450" y="15"/>
                    <a:pt x="465" y="7"/>
                    <a:pt x="481" y="0"/>
                  </a:cubicBezTo>
                  <a:lnTo>
                    <a:pt x="481" y="0"/>
                  </a:lnTo>
                  <a:cubicBezTo>
                    <a:pt x="511" y="22"/>
                    <a:pt x="534" y="61"/>
                    <a:pt x="565" y="76"/>
                  </a:cubicBezTo>
                  <a:cubicBezTo>
                    <a:pt x="580" y="83"/>
                    <a:pt x="603" y="68"/>
                    <a:pt x="626" y="76"/>
                  </a:cubicBezTo>
                  <a:cubicBezTo>
                    <a:pt x="641" y="83"/>
                    <a:pt x="664" y="99"/>
                    <a:pt x="656" y="114"/>
                  </a:cubicBezTo>
                  <a:cubicBezTo>
                    <a:pt x="641" y="137"/>
                    <a:pt x="595" y="106"/>
                    <a:pt x="580" y="129"/>
                  </a:cubicBezTo>
                  <a:cubicBezTo>
                    <a:pt x="557" y="152"/>
                    <a:pt x="573" y="198"/>
                    <a:pt x="573" y="229"/>
                  </a:cubicBezTo>
                  <a:cubicBezTo>
                    <a:pt x="580" y="259"/>
                    <a:pt x="595" y="282"/>
                    <a:pt x="611" y="313"/>
                  </a:cubicBezTo>
                  <a:lnTo>
                    <a:pt x="611" y="313"/>
                  </a:lnTo>
                  <a:cubicBezTo>
                    <a:pt x="595" y="320"/>
                    <a:pt x="580" y="328"/>
                    <a:pt x="565" y="343"/>
                  </a:cubicBezTo>
                  <a:cubicBezTo>
                    <a:pt x="557" y="358"/>
                    <a:pt x="565" y="374"/>
                    <a:pt x="557" y="381"/>
                  </a:cubicBezTo>
                  <a:cubicBezTo>
                    <a:pt x="542" y="404"/>
                    <a:pt x="527" y="427"/>
                    <a:pt x="504" y="435"/>
                  </a:cubicBezTo>
                  <a:cubicBezTo>
                    <a:pt x="473" y="435"/>
                    <a:pt x="450" y="419"/>
                    <a:pt x="420" y="412"/>
                  </a:cubicBezTo>
                  <a:lnTo>
                    <a:pt x="420" y="412"/>
                  </a:lnTo>
                  <a:cubicBezTo>
                    <a:pt x="412" y="397"/>
                    <a:pt x="412" y="374"/>
                    <a:pt x="397" y="358"/>
                  </a:cubicBezTo>
                  <a:cubicBezTo>
                    <a:pt x="381" y="351"/>
                    <a:pt x="366" y="366"/>
                    <a:pt x="351" y="366"/>
                  </a:cubicBezTo>
                  <a:cubicBezTo>
                    <a:pt x="320" y="358"/>
                    <a:pt x="298" y="336"/>
                    <a:pt x="267" y="343"/>
                  </a:cubicBezTo>
                  <a:cubicBezTo>
                    <a:pt x="244" y="343"/>
                    <a:pt x="229" y="374"/>
                    <a:pt x="206" y="381"/>
                  </a:cubicBezTo>
                  <a:cubicBezTo>
                    <a:pt x="191" y="389"/>
                    <a:pt x="168" y="389"/>
                    <a:pt x="145" y="381"/>
                  </a:cubicBezTo>
                  <a:cubicBezTo>
                    <a:pt x="129" y="381"/>
                    <a:pt x="114" y="358"/>
                    <a:pt x="99" y="358"/>
                  </a:cubicBezTo>
                  <a:cubicBezTo>
                    <a:pt x="84" y="351"/>
                    <a:pt x="68" y="358"/>
                    <a:pt x="61" y="35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9" name="Freeform 57"/>
            <p:cNvSpPr>
              <a:spLocks noChangeArrowheads="1"/>
            </p:cNvSpPr>
            <p:nvPr/>
          </p:nvSpPr>
          <p:spPr bwMode="auto">
            <a:xfrm>
              <a:off x="6805170" y="6696075"/>
              <a:ext cx="231760" cy="223838"/>
            </a:xfrm>
            <a:custGeom>
              <a:avLst/>
              <a:gdLst>
                <a:gd name="T0" fmla="*/ 0 w 643"/>
                <a:gd name="T1" fmla="*/ 367 h 620"/>
                <a:gd name="T2" fmla="*/ 0 w 643"/>
                <a:gd name="T3" fmla="*/ 367 h 620"/>
                <a:gd name="T4" fmla="*/ 85 w 643"/>
                <a:gd name="T5" fmla="*/ 420 h 620"/>
                <a:gd name="T6" fmla="*/ 130 w 643"/>
                <a:gd name="T7" fmla="*/ 474 h 620"/>
                <a:gd name="T8" fmla="*/ 214 w 643"/>
                <a:gd name="T9" fmla="*/ 481 h 620"/>
                <a:gd name="T10" fmla="*/ 291 w 643"/>
                <a:gd name="T11" fmla="*/ 489 h 620"/>
                <a:gd name="T12" fmla="*/ 306 w 643"/>
                <a:gd name="T13" fmla="*/ 558 h 620"/>
                <a:gd name="T14" fmla="*/ 382 w 643"/>
                <a:gd name="T15" fmla="*/ 527 h 620"/>
                <a:gd name="T16" fmla="*/ 405 w 643"/>
                <a:gd name="T17" fmla="*/ 558 h 620"/>
                <a:gd name="T18" fmla="*/ 405 w 643"/>
                <a:gd name="T19" fmla="*/ 596 h 620"/>
                <a:gd name="T20" fmla="*/ 451 w 643"/>
                <a:gd name="T21" fmla="*/ 619 h 620"/>
                <a:gd name="T22" fmla="*/ 451 w 643"/>
                <a:gd name="T23" fmla="*/ 619 h 620"/>
                <a:gd name="T24" fmla="*/ 504 w 643"/>
                <a:gd name="T25" fmla="*/ 589 h 620"/>
                <a:gd name="T26" fmla="*/ 520 w 643"/>
                <a:gd name="T27" fmla="*/ 543 h 620"/>
                <a:gd name="T28" fmla="*/ 581 w 643"/>
                <a:gd name="T29" fmla="*/ 550 h 620"/>
                <a:gd name="T30" fmla="*/ 581 w 643"/>
                <a:gd name="T31" fmla="*/ 550 h 620"/>
                <a:gd name="T32" fmla="*/ 642 w 643"/>
                <a:gd name="T33" fmla="*/ 489 h 620"/>
                <a:gd name="T34" fmla="*/ 589 w 643"/>
                <a:gd name="T35" fmla="*/ 481 h 620"/>
                <a:gd name="T36" fmla="*/ 543 w 643"/>
                <a:gd name="T37" fmla="*/ 474 h 620"/>
                <a:gd name="T38" fmla="*/ 543 w 643"/>
                <a:gd name="T39" fmla="*/ 420 h 620"/>
                <a:gd name="T40" fmla="*/ 550 w 643"/>
                <a:gd name="T41" fmla="*/ 352 h 620"/>
                <a:gd name="T42" fmla="*/ 558 w 643"/>
                <a:gd name="T43" fmla="*/ 291 h 620"/>
                <a:gd name="T44" fmla="*/ 527 w 643"/>
                <a:gd name="T45" fmla="*/ 268 h 620"/>
                <a:gd name="T46" fmla="*/ 443 w 643"/>
                <a:gd name="T47" fmla="*/ 245 h 620"/>
                <a:gd name="T48" fmla="*/ 421 w 643"/>
                <a:gd name="T49" fmla="*/ 199 h 620"/>
                <a:gd name="T50" fmla="*/ 421 w 643"/>
                <a:gd name="T51" fmla="*/ 184 h 620"/>
                <a:gd name="T52" fmla="*/ 512 w 643"/>
                <a:gd name="T53" fmla="*/ 214 h 620"/>
                <a:gd name="T54" fmla="*/ 512 w 643"/>
                <a:gd name="T55" fmla="*/ 153 h 620"/>
                <a:gd name="T56" fmla="*/ 512 w 643"/>
                <a:gd name="T57" fmla="*/ 153 h 620"/>
                <a:gd name="T58" fmla="*/ 482 w 643"/>
                <a:gd name="T59" fmla="*/ 115 h 620"/>
                <a:gd name="T60" fmla="*/ 421 w 643"/>
                <a:gd name="T61" fmla="*/ 107 h 620"/>
                <a:gd name="T62" fmla="*/ 382 w 643"/>
                <a:gd name="T63" fmla="*/ 77 h 620"/>
                <a:gd name="T64" fmla="*/ 337 w 643"/>
                <a:gd name="T65" fmla="*/ 69 h 620"/>
                <a:gd name="T66" fmla="*/ 337 w 643"/>
                <a:gd name="T67" fmla="*/ 92 h 620"/>
                <a:gd name="T68" fmla="*/ 306 w 643"/>
                <a:gd name="T69" fmla="*/ 84 h 620"/>
                <a:gd name="T70" fmla="*/ 268 w 643"/>
                <a:gd name="T71" fmla="*/ 16 h 620"/>
                <a:gd name="T72" fmla="*/ 153 w 643"/>
                <a:gd name="T73" fmla="*/ 31 h 620"/>
                <a:gd name="T74" fmla="*/ 138 w 643"/>
                <a:gd name="T75" fmla="*/ 107 h 620"/>
                <a:gd name="T76" fmla="*/ 168 w 643"/>
                <a:gd name="T77" fmla="*/ 153 h 620"/>
                <a:gd name="T78" fmla="*/ 138 w 643"/>
                <a:gd name="T79" fmla="*/ 168 h 620"/>
                <a:gd name="T80" fmla="*/ 123 w 643"/>
                <a:gd name="T81" fmla="*/ 252 h 620"/>
                <a:gd name="T82" fmla="*/ 85 w 643"/>
                <a:gd name="T83" fmla="*/ 245 h 620"/>
                <a:gd name="T84" fmla="*/ 23 w 643"/>
                <a:gd name="T85" fmla="*/ 298 h 620"/>
                <a:gd name="T86" fmla="*/ 23 w 643"/>
                <a:gd name="T87" fmla="*/ 298 h 620"/>
                <a:gd name="T88" fmla="*/ 23 w 643"/>
                <a:gd name="T89" fmla="*/ 344 h 620"/>
                <a:gd name="T90" fmla="*/ 0 w 643"/>
                <a:gd name="T91" fmla="*/ 367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3" h="620">
                  <a:moveTo>
                    <a:pt x="0" y="367"/>
                  </a:moveTo>
                  <a:lnTo>
                    <a:pt x="0" y="367"/>
                  </a:lnTo>
                  <a:cubicBezTo>
                    <a:pt x="23" y="390"/>
                    <a:pt x="62" y="405"/>
                    <a:pt x="85" y="420"/>
                  </a:cubicBezTo>
                  <a:cubicBezTo>
                    <a:pt x="100" y="436"/>
                    <a:pt x="107" y="466"/>
                    <a:pt x="130" y="474"/>
                  </a:cubicBezTo>
                  <a:cubicBezTo>
                    <a:pt x="153" y="481"/>
                    <a:pt x="184" y="474"/>
                    <a:pt x="214" y="481"/>
                  </a:cubicBezTo>
                  <a:cubicBezTo>
                    <a:pt x="237" y="481"/>
                    <a:pt x="268" y="474"/>
                    <a:pt x="291" y="489"/>
                  </a:cubicBezTo>
                  <a:cubicBezTo>
                    <a:pt x="306" y="504"/>
                    <a:pt x="291" y="550"/>
                    <a:pt x="306" y="558"/>
                  </a:cubicBezTo>
                  <a:cubicBezTo>
                    <a:pt x="337" y="566"/>
                    <a:pt x="352" y="527"/>
                    <a:pt x="382" y="527"/>
                  </a:cubicBezTo>
                  <a:cubicBezTo>
                    <a:pt x="390" y="527"/>
                    <a:pt x="398" y="550"/>
                    <a:pt x="405" y="558"/>
                  </a:cubicBezTo>
                  <a:cubicBezTo>
                    <a:pt x="413" y="573"/>
                    <a:pt x="398" y="589"/>
                    <a:pt x="405" y="596"/>
                  </a:cubicBezTo>
                  <a:cubicBezTo>
                    <a:pt x="413" y="611"/>
                    <a:pt x="436" y="611"/>
                    <a:pt x="451" y="619"/>
                  </a:cubicBezTo>
                  <a:lnTo>
                    <a:pt x="451" y="619"/>
                  </a:lnTo>
                  <a:cubicBezTo>
                    <a:pt x="466" y="611"/>
                    <a:pt x="489" y="604"/>
                    <a:pt x="504" y="589"/>
                  </a:cubicBezTo>
                  <a:cubicBezTo>
                    <a:pt x="512" y="573"/>
                    <a:pt x="504" y="550"/>
                    <a:pt x="520" y="543"/>
                  </a:cubicBezTo>
                  <a:cubicBezTo>
                    <a:pt x="535" y="535"/>
                    <a:pt x="558" y="543"/>
                    <a:pt x="581" y="550"/>
                  </a:cubicBezTo>
                  <a:lnTo>
                    <a:pt x="581" y="550"/>
                  </a:lnTo>
                  <a:cubicBezTo>
                    <a:pt x="604" y="527"/>
                    <a:pt x="642" y="520"/>
                    <a:pt x="642" y="489"/>
                  </a:cubicBezTo>
                  <a:cubicBezTo>
                    <a:pt x="642" y="474"/>
                    <a:pt x="604" y="481"/>
                    <a:pt x="589" y="481"/>
                  </a:cubicBezTo>
                  <a:cubicBezTo>
                    <a:pt x="573" y="481"/>
                    <a:pt x="550" y="481"/>
                    <a:pt x="543" y="474"/>
                  </a:cubicBezTo>
                  <a:cubicBezTo>
                    <a:pt x="527" y="458"/>
                    <a:pt x="535" y="443"/>
                    <a:pt x="543" y="420"/>
                  </a:cubicBezTo>
                  <a:cubicBezTo>
                    <a:pt x="543" y="397"/>
                    <a:pt x="550" y="375"/>
                    <a:pt x="550" y="352"/>
                  </a:cubicBezTo>
                  <a:cubicBezTo>
                    <a:pt x="550" y="336"/>
                    <a:pt x="566" y="314"/>
                    <a:pt x="558" y="291"/>
                  </a:cubicBezTo>
                  <a:cubicBezTo>
                    <a:pt x="558" y="283"/>
                    <a:pt x="543" y="275"/>
                    <a:pt x="527" y="268"/>
                  </a:cubicBezTo>
                  <a:cubicBezTo>
                    <a:pt x="504" y="260"/>
                    <a:pt x="466" y="268"/>
                    <a:pt x="443" y="245"/>
                  </a:cubicBezTo>
                  <a:cubicBezTo>
                    <a:pt x="428" y="237"/>
                    <a:pt x="428" y="222"/>
                    <a:pt x="421" y="199"/>
                  </a:cubicBezTo>
                  <a:lnTo>
                    <a:pt x="421" y="184"/>
                  </a:lnTo>
                  <a:cubicBezTo>
                    <a:pt x="451" y="184"/>
                    <a:pt x="482" y="222"/>
                    <a:pt x="512" y="214"/>
                  </a:cubicBezTo>
                  <a:cubicBezTo>
                    <a:pt x="527" y="206"/>
                    <a:pt x="512" y="176"/>
                    <a:pt x="512" y="153"/>
                  </a:cubicBezTo>
                  <a:lnTo>
                    <a:pt x="512" y="153"/>
                  </a:lnTo>
                  <a:cubicBezTo>
                    <a:pt x="504" y="138"/>
                    <a:pt x="497" y="130"/>
                    <a:pt x="482" y="115"/>
                  </a:cubicBezTo>
                  <a:cubicBezTo>
                    <a:pt x="482" y="115"/>
                    <a:pt x="428" y="107"/>
                    <a:pt x="421" y="107"/>
                  </a:cubicBezTo>
                  <a:lnTo>
                    <a:pt x="382" y="77"/>
                  </a:lnTo>
                  <a:cubicBezTo>
                    <a:pt x="367" y="69"/>
                    <a:pt x="352" y="69"/>
                    <a:pt x="337" y="69"/>
                  </a:cubicBezTo>
                  <a:cubicBezTo>
                    <a:pt x="329" y="69"/>
                    <a:pt x="337" y="84"/>
                    <a:pt x="337" y="92"/>
                  </a:cubicBezTo>
                  <a:cubicBezTo>
                    <a:pt x="321" y="92"/>
                    <a:pt x="314" y="92"/>
                    <a:pt x="306" y="84"/>
                  </a:cubicBezTo>
                  <a:cubicBezTo>
                    <a:pt x="291" y="61"/>
                    <a:pt x="291" y="23"/>
                    <a:pt x="268" y="16"/>
                  </a:cubicBezTo>
                  <a:cubicBezTo>
                    <a:pt x="229" y="0"/>
                    <a:pt x="191" y="23"/>
                    <a:pt x="153" y="31"/>
                  </a:cubicBezTo>
                  <a:cubicBezTo>
                    <a:pt x="153" y="31"/>
                    <a:pt x="138" y="100"/>
                    <a:pt x="138" y="107"/>
                  </a:cubicBezTo>
                  <a:lnTo>
                    <a:pt x="168" y="153"/>
                  </a:lnTo>
                  <a:cubicBezTo>
                    <a:pt x="153" y="161"/>
                    <a:pt x="138" y="153"/>
                    <a:pt x="138" y="168"/>
                  </a:cubicBezTo>
                  <a:cubicBezTo>
                    <a:pt x="123" y="191"/>
                    <a:pt x="138" y="229"/>
                    <a:pt x="123" y="252"/>
                  </a:cubicBezTo>
                  <a:cubicBezTo>
                    <a:pt x="115" y="268"/>
                    <a:pt x="100" y="237"/>
                    <a:pt x="85" y="245"/>
                  </a:cubicBezTo>
                  <a:cubicBezTo>
                    <a:pt x="62" y="252"/>
                    <a:pt x="46" y="283"/>
                    <a:pt x="23" y="298"/>
                  </a:cubicBezTo>
                  <a:lnTo>
                    <a:pt x="23" y="298"/>
                  </a:lnTo>
                  <a:cubicBezTo>
                    <a:pt x="23" y="314"/>
                    <a:pt x="31" y="329"/>
                    <a:pt x="23" y="344"/>
                  </a:cubicBezTo>
                  <a:cubicBezTo>
                    <a:pt x="23" y="352"/>
                    <a:pt x="8" y="359"/>
                    <a:pt x="0" y="36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0" name="Freeform 58"/>
            <p:cNvSpPr>
              <a:spLocks noChangeArrowheads="1"/>
            </p:cNvSpPr>
            <p:nvPr/>
          </p:nvSpPr>
          <p:spPr bwMode="auto">
            <a:xfrm>
              <a:off x="6955972" y="6716713"/>
              <a:ext cx="277795" cy="233362"/>
            </a:xfrm>
            <a:custGeom>
              <a:avLst/>
              <a:gdLst>
                <a:gd name="T0" fmla="*/ 91 w 772"/>
                <a:gd name="T1" fmla="*/ 99 h 650"/>
                <a:gd name="T2" fmla="*/ 91 w 772"/>
                <a:gd name="T3" fmla="*/ 99 h 650"/>
                <a:gd name="T4" fmla="*/ 91 w 772"/>
                <a:gd name="T5" fmla="*/ 160 h 650"/>
                <a:gd name="T6" fmla="*/ 0 w 772"/>
                <a:gd name="T7" fmla="*/ 130 h 650"/>
                <a:gd name="T8" fmla="*/ 0 w 772"/>
                <a:gd name="T9" fmla="*/ 145 h 650"/>
                <a:gd name="T10" fmla="*/ 22 w 772"/>
                <a:gd name="T11" fmla="*/ 191 h 650"/>
                <a:gd name="T12" fmla="*/ 106 w 772"/>
                <a:gd name="T13" fmla="*/ 214 h 650"/>
                <a:gd name="T14" fmla="*/ 137 w 772"/>
                <a:gd name="T15" fmla="*/ 237 h 650"/>
                <a:gd name="T16" fmla="*/ 129 w 772"/>
                <a:gd name="T17" fmla="*/ 298 h 650"/>
                <a:gd name="T18" fmla="*/ 122 w 772"/>
                <a:gd name="T19" fmla="*/ 366 h 650"/>
                <a:gd name="T20" fmla="*/ 122 w 772"/>
                <a:gd name="T21" fmla="*/ 420 h 650"/>
                <a:gd name="T22" fmla="*/ 168 w 772"/>
                <a:gd name="T23" fmla="*/ 427 h 650"/>
                <a:gd name="T24" fmla="*/ 221 w 772"/>
                <a:gd name="T25" fmla="*/ 435 h 650"/>
                <a:gd name="T26" fmla="*/ 160 w 772"/>
                <a:gd name="T27" fmla="*/ 496 h 650"/>
                <a:gd name="T28" fmla="*/ 160 w 772"/>
                <a:gd name="T29" fmla="*/ 496 h 650"/>
                <a:gd name="T30" fmla="*/ 191 w 772"/>
                <a:gd name="T31" fmla="*/ 519 h 650"/>
                <a:gd name="T32" fmla="*/ 229 w 772"/>
                <a:gd name="T33" fmla="*/ 519 h 650"/>
                <a:gd name="T34" fmla="*/ 236 w 772"/>
                <a:gd name="T35" fmla="*/ 580 h 650"/>
                <a:gd name="T36" fmla="*/ 336 w 772"/>
                <a:gd name="T37" fmla="*/ 626 h 650"/>
                <a:gd name="T38" fmla="*/ 336 w 772"/>
                <a:gd name="T39" fmla="*/ 626 h 650"/>
                <a:gd name="T40" fmla="*/ 351 w 772"/>
                <a:gd name="T41" fmla="*/ 649 h 650"/>
                <a:gd name="T42" fmla="*/ 389 w 772"/>
                <a:gd name="T43" fmla="*/ 603 h 650"/>
                <a:gd name="T44" fmla="*/ 420 w 772"/>
                <a:gd name="T45" fmla="*/ 565 h 650"/>
                <a:gd name="T46" fmla="*/ 458 w 772"/>
                <a:gd name="T47" fmla="*/ 588 h 650"/>
                <a:gd name="T48" fmla="*/ 534 w 772"/>
                <a:gd name="T49" fmla="*/ 573 h 650"/>
                <a:gd name="T50" fmla="*/ 603 w 772"/>
                <a:gd name="T51" fmla="*/ 588 h 650"/>
                <a:gd name="T52" fmla="*/ 687 w 772"/>
                <a:gd name="T53" fmla="*/ 557 h 650"/>
                <a:gd name="T54" fmla="*/ 733 w 772"/>
                <a:gd name="T55" fmla="*/ 535 h 650"/>
                <a:gd name="T56" fmla="*/ 733 w 772"/>
                <a:gd name="T57" fmla="*/ 535 h 650"/>
                <a:gd name="T58" fmla="*/ 771 w 772"/>
                <a:gd name="T59" fmla="*/ 466 h 650"/>
                <a:gd name="T60" fmla="*/ 733 w 772"/>
                <a:gd name="T61" fmla="*/ 450 h 650"/>
                <a:gd name="T62" fmla="*/ 740 w 772"/>
                <a:gd name="T63" fmla="*/ 336 h 650"/>
                <a:gd name="T64" fmla="*/ 679 w 772"/>
                <a:gd name="T65" fmla="*/ 237 h 650"/>
                <a:gd name="T66" fmla="*/ 733 w 772"/>
                <a:gd name="T67" fmla="*/ 206 h 650"/>
                <a:gd name="T68" fmla="*/ 725 w 772"/>
                <a:gd name="T69" fmla="*/ 107 h 650"/>
                <a:gd name="T70" fmla="*/ 748 w 772"/>
                <a:gd name="T71" fmla="*/ 68 h 650"/>
                <a:gd name="T72" fmla="*/ 702 w 772"/>
                <a:gd name="T73" fmla="*/ 15 h 650"/>
                <a:gd name="T74" fmla="*/ 603 w 772"/>
                <a:gd name="T75" fmla="*/ 7 h 650"/>
                <a:gd name="T76" fmla="*/ 557 w 772"/>
                <a:gd name="T77" fmla="*/ 53 h 650"/>
                <a:gd name="T78" fmla="*/ 527 w 772"/>
                <a:gd name="T79" fmla="*/ 99 h 650"/>
                <a:gd name="T80" fmla="*/ 443 w 772"/>
                <a:gd name="T81" fmla="*/ 91 h 650"/>
                <a:gd name="T82" fmla="*/ 366 w 772"/>
                <a:gd name="T83" fmla="*/ 114 h 650"/>
                <a:gd name="T84" fmla="*/ 328 w 772"/>
                <a:gd name="T85" fmla="*/ 99 h 650"/>
                <a:gd name="T86" fmla="*/ 305 w 772"/>
                <a:gd name="T87" fmla="*/ 114 h 650"/>
                <a:gd name="T88" fmla="*/ 221 w 772"/>
                <a:gd name="T89" fmla="*/ 107 h 650"/>
                <a:gd name="T90" fmla="*/ 129 w 772"/>
                <a:gd name="T91" fmla="*/ 76 h 650"/>
                <a:gd name="T92" fmla="*/ 91 w 772"/>
                <a:gd name="T93" fmla="*/ 9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2" h="650">
                  <a:moveTo>
                    <a:pt x="91" y="99"/>
                  </a:moveTo>
                  <a:lnTo>
                    <a:pt x="91" y="99"/>
                  </a:lnTo>
                  <a:cubicBezTo>
                    <a:pt x="91" y="122"/>
                    <a:pt x="106" y="152"/>
                    <a:pt x="91" y="160"/>
                  </a:cubicBezTo>
                  <a:cubicBezTo>
                    <a:pt x="61" y="168"/>
                    <a:pt x="30" y="130"/>
                    <a:pt x="0" y="130"/>
                  </a:cubicBezTo>
                  <a:lnTo>
                    <a:pt x="0" y="145"/>
                  </a:lnTo>
                  <a:cubicBezTo>
                    <a:pt x="7" y="168"/>
                    <a:pt x="7" y="183"/>
                    <a:pt x="22" y="191"/>
                  </a:cubicBezTo>
                  <a:cubicBezTo>
                    <a:pt x="45" y="214"/>
                    <a:pt x="83" y="206"/>
                    <a:pt x="106" y="214"/>
                  </a:cubicBezTo>
                  <a:cubicBezTo>
                    <a:pt x="122" y="221"/>
                    <a:pt x="137" y="229"/>
                    <a:pt x="137" y="237"/>
                  </a:cubicBezTo>
                  <a:cubicBezTo>
                    <a:pt x="145" y="260"/>
                    <a:pt x="129" y="282"/>
                    <a:pt x="129" y="298"/>
                  </a:cubicBezTo>
                  <a:cubicBezTo>
                    <a:pt x="129" y="321"/>
                    <a:pt x="122" y="343"/>
                    <a:pt x="122" y="366"/>
                  </a:cubicBezTo>
                  <a:cubicBezTo>
                    <a:pt x="114" y="389"/>
                    <a:pt x="106" y="404"/>
                    <a:pt x="122" y="420"/>
                  </a:cubicBezTo>
                  <a:cubicBezTo>
                    <a:pt x="129" y="427"/>
                    <a:pt x="152" y="427"/>
                    <a:pt x="168" y="427"/>
                  </a:cubicBezTo>
                  <a:cubicBezTo>
                    <a:pt x="183" y="427"/>
                    <a:pt x="221" y="420"/>
                    <a:pt x="221" y="435"/>
                  </a:cubicBezTo>
                  <a:cubicBezTo>
                    <a:pt x="221" y="466"/>
                    <a:pt x="183" y="473"/>
                    <a:pt x="160" y="496"/>
                  </a:cubicBezTo>
                  <a:lnTo>
                    <a:pt x="160" y="496"/>
                  </a:lnTo>
                  <a:cubicBezTo>
                    <a:pt x="168" y="504"/>
                    <a:pt x="183" y="512"/>
                    <a:pt x="191" y="519"/>
                  </a:cubicBezTo>
                  <a:cubicBezTo>
                    <a:pt x="206" y="519"/>
                    <a:pt x="221" y="512"/>
                    <a:pt x="229" y="519"/>
                  </a:cubicBezTo>
                  <a:cubicBezTo>
                    <a:pt x="236" y="535"/>
                    <a:pt x="221" y="565"/>
                    <a:pt x="236" y="580"/>
                  </a:cubicBezTo>
                  <a:cubicBezTo>
                    <a:pt x="267" y="611"/>
                    <a:pt x="305" y="611"/>
                    <a:pt x="336" y="626"/>
                  </a:cubicBezTo>
                  <a:lnTo>
                    <a:pt x="336" y="626"/>
                  </a:lnTo>
                  <a:cubicBezTo>
                    <a:pt x="343" y="634"/>
                    <a:pt x="343" y="649"/>
                    <a:pt x="351" y="649"/>
                  </a:cubicBezTo>
                  <a:cubicBezTo>
                    <a:pt x="374" y="634"/>
                    <a:pt x="374" y="618"/>
                    <a:pt x="389" y="603"/>
                  </a:cubicBezTo>
                  <a:cubicBezTo>
                    <a:pt x="397" y="588"/>
                    <a:pt x="404" y="573"/>
                    <a:pt x="420" y="565"/>
                  </a:cubicBezTo>
                  <a:cubicBezTo>
                    <a:pt x="435" y="565"/>
                    <a:pt x="443" y="588"/>
                    <a:pt x="458" y="588"/>
                  </a:cubicBezTo>
                  <a:cubicBezTo>
                    <a:pt x="481" y="588"/>
                    <a:pt x="511" y="573"/>
                    <a:pt x="534" y="573"/>
                  </a:cubicBezTo>
                  <a:cubicBezTo>
                    <a:pt x="557" y="573"/>
                    <a:pt x="580" y="588"/>
                    <a:pt x="603" y="588"/>
                  </a:cubicBezTo>
                  <a:cubicBezTo>
                    <a:pt x="633" y="580"/>
                    <a:pt x="656" y="565"/>
                    <a:pt x="687" y="557"/>
                  </a:cubicBezTo>
                  <a:cubicBezTo>
                    <a:pt x="702" y="550"/>
                    <a:pt x="717" y="542"/>
                    <a:pt x="733" y="535"/>
                  </a:cubicBezTo>
                  <a:lnTo>
                    <a:pt x="733" y="535"/>
                  </a:lnTo>
                  <a:cubicBezTo>
                    <a:pt x="748" y="512"/>
                    <a:pt x="771" y="489"/>
                    <a:pt x="771" y="466"/>
                  </a:cubicBezTo>
                  <a:cubicBezTo>
                    <a:pt x="771" y="458"/>
                    <a:pt x="740" y="458"/>
                    <a:pt x="733" y="450"/>
                  </a:cubicBezTo>
                  <a:cubicBezTo>
                    <a:pt x="725" y="412"/>
                    <a:pt x="756" y="374"/>
                    <a:pt x="740" y="336"/>
                  </a:cubicBezTo>
                  <a:cubicBezTo>
                    <a:pt x="733" y="298"/>
                    <a:pt x="679" y="275"/>
                    <a:pt x="679" y="237"/>
                  </a:cubicBezTo>
                  <a:cubicBezTo>
                    <a:pt x="679" y="214"/>
                    <a:pt x="725" y="229"/>
                    <a:pt x="733" y="206"/>
                  </a:cubicBezTo>
                  <a:cubicBezTo>
                    <a:pt x="748" y="175"/>
                    <a:pt x="725" y="137"/>
                    <a:pt x="725" y="107"/>
                  </a:cubicBezTo>
                  <a:cubicBezTo>
                    <a:pt x="733" y="91"/>
                    <a:pt x="756" y="84"/>
                    <a:pt x="748" y="68"/>
                  </a:cubicBezTo>
                  <a:cubicBezTo>
                    <a:pt x="740" y="46"/>
                    <a:pt x="725" y="23"/>
                    <a:pt x="702" y="15"/>
                  </a:cubicBezTo>
                  <a:cubicBezTo>
                    <a:pt x="672" y="7"/>
                    <a:pt x="633" y="0"/>
                    <a:pt x="603" y="7"/>
                  </a:cubicBezTo>
                  <a:cubicBezTo>
                    <a:pt x="580" y="15"/>
                    <a:pt x="572" y="38"/>
                    <a:pt x="557" y="53"/>
                  </a:cubicBezTo>
                  <a:cubicBezTo>
                    <a:pt x="550" y="68"/>
                    <a:pt x="542" y="91"/>
                    <a:pt x="527" y="99"/>
                  </a:cubicBezTo>
                  <a:cubicBezTo>
                    <a:pt x="504" y="107"/>
                    <a:pt x="465" y="91"/>
                    <a:pt x="443" y="91"/>
                  </a:cubicBezTo>
                  <a:cubicBezTo>
                    <a:pt x="412" y="99"/>
                    <a:pt x="389" y="114"/>
                    <a:pt x="366" y="114"/>
                  </a:cubicBezTo>
                  <a:cubicBezTo>
                    <a:pt x="351" y="114"/>
                    <a:pt x="343" y="99"/>
                    <a:pt x="328" y="99"/>
                  </a:cubicBezTo>
                  <a:cubicBezTo>
                    <a:pt x="320" y="99"/>
                    <a:pt x="313" y="114"/>
                    <a:pt x="305" y="114"/>
                  </a:cubicBezTo>
                  <a:cubicBezTo>
                    <a:pt x="275" y="122"/>
                    <a:pt x="252" y="114"/>
                    <a:pt x="221" y="107"/>
                  </a:cubicBezTo>
                  <a:cubicBezTo>
                    <a:pt x="191" y="99"/>
                    <a:pt x="160" y="76"/>
                    <a:pt x="129" y="76"/>
                  </a:cubicBezTo>
                  <a:cubicBezTo>
                    <a:pt x="114" y="76"/>
                    <a:pt x="106" y="91"/>
                    <a:pt x="91" y="9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1" name="Freeform 59"/>
            <p:cNvSpPr>
              <a:spLocks noChangeArrowheads="1"/>
            </p:cNvSpPr>
            <p:nvPr/>
          </p:nvSpPr>
          <p:spPr bwMode="auto">
            <a:xfrm>
              <a:off x="6224183" y="6443663"/>
              <a:ext cx="592098" cy="696912"/>
            </a:xfrm>
            <a:custGeom>
              <a:avLst/>
              <a:gdLst>
                <a:gd name="T0" fmla="*/ 343 w 1643"/>
                <a:gd name="T1" fmla="*/ 146 h 1934"/>
                <a:gd name="T2" fmla="*/ 252 w 1643"/>
                <a:gd name="T3" fmla="*/ 581 h 1934"/>
                <a:gd name="T4" fmla="*/ 38 w 1643"/>
                <a:gd name="T5" fmla="*/ 909 h 1934"/>
                <a:gd name="T6" fmla="*/ 122 w 1643"/>
                <a:gd name="T7" fmla="*/ 917 h 1934"/>
                <a:gd name="T8" fmla="*/ 160 w 1643"/>
                <a:gd name="T9" fmla="*/ 1032 h 1934"/>
                <a:gd name="T10" fmla="*/ 137 w 1643"/>
                <a:gd name="T11" fmla="*/ 1123 h 1934"/>
                <a:gd name="T12" fmla="*/ 30 w 1643"/>
                <a:gd name="T13" fmla="*/ 1169 h 1934"/>
                <a:gd name="T14" fmla="*/ 30 w 1643"/>
                <a:gd name="T15" fmla="*/ 1177 h 1934"/>
                <a:gd name="T16" fmla="*/ 382 w 1643"/>
                <a:gd name="T17" fmla="*/ 1284 h 1934"/>
                <a:gd name="T18" fmla="*/ 237 w 1643"/>
                <a:gd name="T19" fmla="*/ 1398 h 1934"/>
                <a:gd name="T20" fmla="*/ 198 w 1643"/>
                <a:gd name="T21" fmla="*/ 1574 h 1934"/>
                <a:gd name="T22" fmla="*/ 91 w 1643"/>
                <a:gd name="T23" fmla="*/ 1658 h 1934"/>
                <a:gd name="T24" fmla="*/ 91 w 1643"/>
                <a:gd name="T25" fmla="*/ 1734 h 1934"/>
                <a:gd name="T26" fmla="*/ 168 w 1643"/>
                <a:gd name="T27" fmla="*/ 1849 h 1934"/>
                <a:gd name="T28" fmla="*/ 183 w 1643"/>
                <a:gd name="T29" fmla="*/ 1750 h 1934"/>
                <a:gd name="T30" fmla="*/ 321 w 1643"/>
                <a:gd name="T31" fmla="*/ 1834 h 1934"/>
                <a:gd name="T32" fmla="*/ 313 w 1643"/>
                <a:gd name="T33" fmla="*/ 1887 h 1934"/>
                <a:gd name="T34" fmla="*/ 427 w 1643"/>
                <a:gd name="T35" fmla="*/ 1933 h 1934"/>
                <a:gd name="T36" fmla="*/ 481 w 1643"/>
                <a:gd name="T37" fmla="*/ 1826 h 1934"/>
                <a:gd name="T38" fmla="*/ 573 w 1643"/>
                <a:gd name="T39" fmla="*/ 1849 h 1934"/>
                <a:gd name="T40" fmla="*/ 603 w 1643"/>
                <a:gd name="T41" fmla="*/ 1750 h 1934"/>
                <a:gd name="T42" fmla="*/ 618 w 1643"/>
                <a:gd name="T43" fmla="*/ 1650 h 1934"/>
                <a:gd name="T44" fmla="*/ 733 w 1643"/>
                <a:gd name="T45" fmla="*/ 1673 h 1934"/>
                <a:gd name="T46" fmla="*/ 779 w 1643"/>
                <a:gd name="T47" fmla="*/ 1620 h 1934"/>
                <a:gd name="T48" fmla="*/ 901 w 1643"/>
                <a:gd name="T49" fmla="*/ 1582 h 1934"/>
                <a:gd name="T50" fmla="*/ 878 w 1643"/>
                <a:gd name="T51" fmla="*/ 1475 h 1934"/>
                <a:gd name="T52" fmla="*/ 840 w 1643"/>
                <a:gd name="T53" fmla="*/ 1330 h 1934"/>
                <a:gd name="T54" fmla="*/ 855 w 1643"/>
                <a:gd name="T55" fmla="*/ 1223 h 1934"/>
                <a:gd name="T56" fmla="*/ 962 w 1643"/>
                <a:gd name="T57" fmla="*/ 1184 h 1934"/>
                <a:gd name="T58" fmla="*/ 1023 w 1643"/>
                <a:gd name="T59" fmla="*/ 1307 h 1934"/>
                <a:gd name="T60" fmla="*/ 1115 w 1643"/>
                <a:gd name="T61" fmla="*/ 1429 h 1934"/>
                <a:gd name="T62" fmla="*/ 1130 w 1643"/>
                <a:gd name="T63" fmla="*/ 1475 h 1934"/>
                <a:gd name="T64" fmla="*/ 1229 w 1643"/>
                <a:gd name="T65" fmla="*/ 1490 h 1934"/>
                <a:gd name="T66" fmla="*/ 1283 w 1643"/>
                <a:gd name="T67" fmla="*/ 1612 h 1934"/>
                <a:gd name="T68" fmla="*/ 1283 w 1643"/>
                <a:gd name="T69" fmla="*/ 1521 h 1934"/>
                <a:gd name="T70" fmla="*/ 1413 w 1643"/>
                <a:gd name="T71" fmla="*/ 1536 h 1934"/>
                <a:gd name="T72" fmla="*/ 1443 w 1643"/>
                <a:gd name="T73" fmla="*/ 1498 h 1934"/>
                <a:gd name="T74" fmla="*/ 1474 w 1643"/>
                <a:gd name="T75" fmla="*/ 1452 h 1934"/>
                <a:gd name="T76" fmla="*/ 1504 w 1643"/>
                <a:gd name="T77" fmla="*/ 1261 h 1934"/>
                <a:gd name="T78" fmla="*/ 1512 w 1643"/>
                <a:gd name="T79" fmla="*/ 1131 h 1934"/>
                <a:gd name="T80" fmla="*/ 1611 w 1643"/>
                <a:gd name="T81" fmla="*/ 1070 h 1934"/>
                <a:gd name="T82" fmla="*/ 1634 w 1643"/>
                <a:gd name="T83" fmla="*/ 1001 h 1934"/>
                <a:gd name="T84" fmla="*/ 1489 w 1643"/>
                <a:gd name="T85" fmla="*/ 795 h 1934"/>
                <a:gd name="T86" fmla="*/ 1398 w 1643"/>
                <a:gd name="T87" fmla="*/ 680 h 1934"/>
                <a:gd name="T88" fmla="*/ 1275 w 1643"/>
                <a:gd name="T89" fmla="*/ 665 h 1934"/>
                <a:gd name="T90" fmla="*/ 1153 w 1643"/>
                <a:gd name="T91" fmla="*/ 482 h 1934"/>
                <a:gd name="T92" fmla="*/ 977 w 1643"/>
                <a:gd name="T93" fmla="*/ 436 h 1934"/>
                <a:gd name="T94" fmla="*/ 871 w 1643"/>
                <a:gd name="T95" fmla="*/ 275 h 1934"/>
                <a:gd name="T96" fmla="*/ 954 w 1643"/>
                <a:gd name="T97" fmla="*/ 123 h 1934"/>
                <a:gd name="T98" fmla="*/ 1008 w 1643"/>
                <a:gd name="T99" fmla="*/ 23 h 1934"/>
                <a:gd name="T100" fmla="*/ 909 w 1643"/>
                <a:gd name="T101" fmla="*/ 16 h 1934"/>
                <a:gd name="T102" fmla="*/ 718 w 1643"/>
                <a:gd name="T103" fmla="*/ 69 h 1934"/>
                <a:gd name="T104" fmla="*/ 580 w 1643"/>
                <a:gd name="T105" fmla="*/ 146 h 1934"/>
                <a:gd name="T106" fmla="*/ 458 w 1643"/>
                <a:gd name="T107" fmla="*/ 77 h 1934"/>
                <a:gd name="T108" fmla="*/ 343 w 1643"/>
                <a:gd name="T109" fmla="*/ 146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3" h="1934">
                  <a:moveTo>
                    <a:pt x="343" y="146"/>
                  </a:moveTo>
                  <a:lnTo>
                    <a:pt x="343" y="146"/>
                  </a:lnTo>
                  <a:cubicBezTo>
                    <a:pt x="374" y="245"/>
                    <a:pt x="420" y="360"/>
                    <a:pt x="305" y="405"/>
                  </a:cubicBezTo>
                  <a:cubicBezTo>
                    <a:pt x="267" y="421"/>
                    <a:pt x="221" y="566"/>
                    <a:pt x="252" y="581"/>
                  </a:cubicBezTo>
                  <a:cubicBezTo>
                    <a:pt x="382" y="650"/>
                    <a:pt x="168" y="795"/>
                    <a:pt x="84" y="803"/>
                  </a:cubicBezTo>
                  <a:cubicBezTo>
                    <a:pt x="0" y="803"/>
                    <a:pt x="38" y="856"/>
                    <a:pt x="38" y="909"/>
                  </a:cubicBezTo>
                  <a:lnTo>
                    <a:pt x="38" y="909"/>
                  </a:lnTo>
                  <a:cubicBezTo>
                    <a:pt x="68" y="909"/>
                    <a:pt x="91" y="902"/>
                    <a:pt x="122" y="917"/>
                  </a:cubicBezTo>
                  <a:cubicBezTo>
                    <a:pt x="137" y="925"/>
                    <a:pt x="137" y="955"/>
                    <a:pt x="145" y="971"/>
                  </a:cubicBezTo>
                  <a:cubicBezTo>
                    <a:pt x="153" y="994"/>
                    <a:pt x="153" y="1017"/>
                    <a:pt x="160" y="1032"/>
                  </a:cubicBezTo>
                  <a:cubicBezTo>
                    <a:pt x="160" y="1047"/>
                    <a:pt x="175" y="1062"/>
                    <a:pt x="168" y="1078"/>
                  </a:cubicBezTo>
                  <a:cubicBezTo>
                    <a:pt x="168" y="1100"/>
                    <a:pt x="145" y="1108"/>
                    <a:pt x="137" y="1123"/>
                  </a:cubicBezTo>
                  <a:cubicBezTo>
                    <a:pt x="122" y="1131"/>
                    <a:pt x="122" y="1146"/>
                    <a:pt x="107" y="1154"/>
                  </a:cubicBezTo>
                  <a:cubicBezTo>
                    <a:pt x="84" y="1161"/>
                    <a:pt x="53" y="1161"/>
                    <a:pt x="30" y="1169"/>
                  </a:cubicBezTo>
                  <a:lnTo>
                    <a:pt x="30" y="1169"/>
                  </a:lnTo>
                  <a:lnTo>
                    <a:pt x="30" y="1177"/>
                  </a:lnTo>
                  <a:cubicBezTo>
                    <a:pt x="38" y="1375"/>
                    <a:pt x="267" y="1284"/>
                    <a:pt x="382" y="1284"/>
                  </a:cubicBezTo>
                  <a:lnTo>
                    <a:pt x="382" y="1284"/>
                  </a:lnTo>
                  <a:cubicBezTo>
                    <a:pt x="343" y="1284"/>
                    <a:pt x="275" y="1360"/>
                    <a:pt x="237" y="1398"/>
                  </a:cubicBezTo>
                  <a:lnTo>
                    <a:pt x="237" y="1398"/>
                  </a:lnTo>
                  <a:cubicBezTo>
                    <a:pt x="244" y="1414"/>
                    <a:pt x="252" y="1436"/>
                    <a:pt x="252" y="1459"/>
                  </a:cubicBezTo>
                  <a:cubicBezTo>
                    <a:pt x="244" y="1498"/>
                    <a:pt x="229" y="1544"/>
                    <a:pt x="198" y="1574"/>
                  </a:cubicBezTo>
                  <a:cubicBezTo>
                    <a:pt x="191" y="1582"/>
                    <a:pt x="168" y="1566"/>
                    <a:pt x="153" y="1574"/>
                  </a:cubicBezTo>
                  <a:cubicBezTo>
                    <a:pt x="130" y="1597"/>
                    <a:pt x="99" y="1620"/>
                    <a:pt x="91" y="1658"/>
                  </a:cubicBezTo>
                  <a:cubicBezTo>
                    <a:pt x="91" y="1673"/>
                    <a:pt x="130" y="1681"/>
                    <a:pt x="122" y="1696"/>
                  </a:cubicBezTo>
                  <a:cubicBezTo>
                    <a:pt x="122" y="1711"/>
                    <a:pt x="99" y="1719"/>
                    <a:pt x="91" y="1734"/>
                  </a:cubicBezTo>
                  <a:cubicBezTo>
                    <a:pt x="84" y="1750"/>
                    <a:pt x="76" y="1773"/>
                    <a:pt x="84" y="1788"/>
                  </a:cubicBezTo>
                  <a:cubicBezTo>
                    <a:pt x="107" y="1819"/>
                    <a:pt x="137" y="1834"/>
                    <a:pt x="168" y="1849"/>
                  </a:cubicBezTo>
                  <a:cubicBezTo>
                    <a:pt x="183" y="1857"/>
                    <a:pt x="214" y="1864"/>
                    <a:pt x="214" y="1849"/>
                  </a:cubicBezTo>
                  <a:cubicBezTo>
                    <a:pt x="214" y="1819"/>
                    <a:pt x="153" y="1773"/>
                    <a:pt x="183" y="1750"/>
                  </a:cubicBezTo>
                  <a:cubicBezTo>
                    <a:pt x="214" y="1734"/>
                    <a:pt x="229" y="1803"/>
                    <a:pt x="260" y="1819"/>
                  </a:cubicBezTo>
                  <a:cubicBezTo>
                    <a:pt x="275" y="1826"/>
                    <a:pt x="305" y="1819"/>
                    <a:pt x="321" y="1834"/>
                  </a:cubicBezTo>
                  <a:cubicBezTo>
                    <a:pt x="336" y="1849"/>
                    <a:pt x="321" y="1872"/>
                    <a:pt x="313" y="1887"/>
                  </a:cubicBezTo>
                  <a:lnTo>
                    <a:pt x="313" y="1887"/>
                  </a:lnTo>
                  <a:cubicBezTo>
                    <a:pt x="427" y="1933"/>
                    <a:pt x="427" y="1933"/>
                    <a:pt x="427" y="1933"/>
                  </a:cubicBezTo>
                  <a:lnTo>
                    <a:pt x="427" y="1933"/>
                  </a:lnTo>
                  <a:cubicBezTo>
                    <a:pt x="427" y="1918"/>
                    <a:pt x="420" y="1895"/>
                    <a:pt x="427" y="1872"/>
                  </a:cubicBezTo>
                  <a:cubicBezTo>
                    <a:pt x="443" y="1857"/>
                    <a:pt x="458" y="1834"/>
                    <a:pt x="481" y="1826"/>
                  </a:cubicBezTo>
                  <a:cubicBezTo>
                    <a:pt x="496" y="1826"/>
                    <a:pt x="496" y="1864"/>
                    <a:pt x="512" y="1872"/>
                  </a:cubicBezTo>
                  <a:cubicBezTo>
                    <a:pt x="535" y="1872"/>
                    <a:pt x="550" y="1857"/>
                    <a:pt x="573" y="1849"/>
                  </a:cubicBezTo>
                  <a:lnTo>
                    <a:pt x="573" y="1849"/>
                  </a:lnTo>
                  <a:cubicBezTo>
                    <a:pt x="580" y="1819"/>
                    <a:pt x="603" y="1788"/>
                    <a:pt x="603" y="1750"/>
                  </a:cubicBezTo>
                  <a:cubicBezTo>
                    <a:pt x="611" y="1734"/>
                    <a:pt x="596" y="1711"/>
                    <a:pt x="596" y="1696"/>
                  </a:cubicBezTo>
                  <a:lnTo>
                    <a:pt x="618" y="1650"/>
                  </a:lnTo>
                  <a:lnTo>
                    <a:pt x="702" y="1620"/>
                  </a:lnTo>
                  <a:cubicBezTo>
                    <a:pt x="710" y="1635"/>
                    <a:pt x="718" y="1650"/>
                    <a:pt x="733" y="1673"/>
                  </a:cubicBezTo>
                  <a:lnTo>
                    <a:pt x="733" y="1673"/>
                  </a:lnTo>
                  <a:cubicBezTo>
                    <a:pt x="748" y="1650"/>
                    <a:pt x="756" y="1620"/>
                    <a:pt x="779" y="1620"/>
                  </a:cubicBezTo>
                  <a:cubicBezTo>
                    <a:pt x="802" y="1612"/>
                    <a:pt x="810" y="1658"/>
                    <a:pt x="825" y="1658"/>
                  </a:cubicBezTo>
                  <a:cubicBezTo>
                    <a:pt x="863" y="1643"/>
                    <a:pt x="878" y="1605"/>
                    <a:pt x="901" y="1582"/>
                  </a:cubicBezTo>
                  <a:lnTo>
                    <a:pt x="901" y="1582"/>
                  </a:lnTo>
                  <a:cubicBezTo>
                    <a:pt x="893" y="1544"/>
                    <a:pt x="878" y="1513"/>
                    <a:pt x="878" y="1475"/>
                  </a:cubicBezTo>
                  <a:cubicBezTo>
                    <a:pt x="878" y="1444"/>
                    <a:pt x="909" y="1421"/>
                    <a:pt x="909" y="1398"/>
                  </a:cubicBezTo>
                  <a:cubicBezTo>
                    <a:pt x="901" y="1368"/>
                    <a:pt x="855" y="1360"/>
                    <a:pt x="840" y="1330"/>
                  </a:cubicBezTo>
                  <a:cubicBezTo>
                    <a:pt x="832" y="1314"/>
                    <a:pt x="840" y="1284"/>
                    <a:pt x="840" y="1261"/>
                  </a:cubicBezTo>
                  <a:cubicBezTo>
                    <a:pt x="848" y="1253"/>
                    <a:pt x="840" y="1230"/>
                    <a:pt x="855" y="1223"/>
                  </a:cubicBezTo>
                  <a:cubicBezTo>
                    <a:pt x="871" y="1207"/>
                    <a:pt x="901" y="1223"/>
                    <a:pt x="916" y="1215"/>
                  </a:cubicBezTo>
                  <a:cubicBezTo>
                    <a:pt x="932" y="1207"/>
                    <a:pt x="939" y="1184"/>
                    <a:pt x="962" y="1184"/>
                  </a:cubicBezTo>
                  <a:cubicBezTo>
                    <a:pt x="977" y="1184"/>
                    <a:pt x="993" y="1200"/>
                    <a:pt x="1008" y="1215"/>
                  </a:cubicBezTo>
                  <a:lnTo>
                    <a:pt x="1023" y="1307"/>
                  </a:lnTo>
                  <a:cubicBezTo>
                    <a:pt x="1023" y="1314"/>
                    <a:pt x="1077" y="1414"/>
                    <a:pt x="1077" y="1414"/>
                  </a:cubicBezTo>
                  <a:cubicBezTo>
                    <a:pt x="1092" y="1414"/>
                    <a:pt x="1107" y="1414"/>
                    <a:pt x="1115" y="1429"/>
                  </a:cubicBezTo>
                  <a:cubicBezTo>
                    <a:pt x="1123" y="1436"/>
                    <a:pt x="1123" y="1459"/>
                    <a:pt x="1130" y="1475"/>
                  </a:cubicBezTo>
                  <a:lnTo>
                    <a:pt x="1130" y="1475"/>
                  </a:lnTo>
                  <a:cubicBezTo>
                    <a:pt x="1153" y="1490"/>
                    <a:pt x="1176" y="1505"/>
                    <a:pt x="1199" y="1505"/>
                  </a:cubicBezTo>
                  <a:cubicBezTo>
                    <a:pt x="1214" y="1513"/>
                    <a:pt x="1222" y="1475"/>
                    <a:pt x="1229" y="1490"/>
                  </a:cubicBezTo>
                  <a:cubicBezTo>
                    <a:pt x="1245" y="1513"/>
                    <a:pt x="1237" y="1559"/>
                    <a:pt x="1252" y="1589"/>
                  </a:cubicBezTo>
                  <a:cubicBezTo>
                    <a:pt x="1260" y="1605"/>
                    <a:pt x="1275" y="1605"/>
                    <a:pt x="1283" y="1612"/>
                  </a:cubicBezTo>
                  <a:lnTo>
                    <a:pt x="1283" y="1612"/>
                  </a:lnTo>
                  <a:cubicBezTo>
                    <a:pt x="1283" y="1582"/>
                    <a:pt x="1268" y="1544"/>
                    <a:pt x="1283" y="1521"/>
                  </a:cubicBezTo>
                  <a:cubicBezTo>
                    <a:pt x="1298" y="1490"/>
                    <a:pt x="1329" y="1467"/>
                    <a:pt x="1359" y="1475"/>
                  </a:cubicBezTo>
                  <a:cubicBezTo>
                    <a:pt x="1390" y="1475"/>
                    <a:pt x="1390" y="1521"/>
                    <a:pt x="1413" y="1536"/>
                  </a:cubicBezTo>
                  <a:cubicBezTo>
                    <a:pt x="1428" y="1551"/>
                    <a:pt x="1443" y="1566"/>
                    <a:pt x="1451" y="1559"/>
                  </a:cubicBezTo>
                  <a:cubicBezTo>
                    <a:pt x="1466" y="1544"/>
                    <a:pt x="1436" y="1513"/>
                    <a:pt x="1443" y="1498"/>
                  </a:cubicBezTo>
                  <a:cubicBezTo>
                    <a:pt x="1443" y="1482"/>
                    <a:pt x="1466" y="1467"/>
                    <a:pt x="1474" y="1452"/>
                  </a:cubicBezTo>
                  <a:lnTo>
                    <a:pt x="1474" y="1452"/>
                  </a:lnTo>
                  <a:cubicBezTo>
                    <a:pt x="1459" y="1414"/>
                    <a:pt x="1428" y="1375"/>
                    <a:pt x="1436" y="1330"/>
                  </a:cubicBezTo>
                  <a:cubicBezTo>
                    <a:pt x="1436" y="1299"/>
                    <a:pt x="1489" y="1292"/>
                    <a:pt x="1504" y="1261"/>
                  </a:cubicBezTo>
                  <a:cubicBezTo>
                    <a:pt x="1512" y="1238"/>
                    <a:pt x="1497" y="1200"/>
                    <a:pt x="1504" y="1177"/>
                  </a:cubicBezTo>
                  <a:cubicBezTo>
                    <a:pt x="1504" y="1161"/>
                    <a:pt x="1504" y="1139"/>
                    <a:pt x="1512" y="1131"/>
                  </a:cubicBezTo>
                  <a:cubicBezTo>
                    <a:pt x="1543" y="1108"/>
                    <a:pt x="1581" y="1093"/>
                    <a:pt x="1611" y="1070"/>
                  </a:cubicBezTo>
                  <a:lnTo>
                    <a:pt x="1611" y="1070"/>
                  </a:lnTo>
                  <a:cubicBezTo>
                    <a:pt x="1619" y="1062"/>
                    <a:pt x="1634" y="1055"/>
                    <a:pt x="1634" y="1047"/>
                  </a:cubicBezTo>
                  <a:cubicBezTo>
                    <a:pt x="1642" y="1032"/>
                    <a:pt x="1634" y="1017"/>
                    <a:pt x="1634" y="1001"/>
                  </a:cubicBezTo>
                  <a:lnTo>
                    <a:pt x="1634" y="1001"/>
                  </a:lnTo>
                  <a:cubicBezTo>
                    <a:pt x="1581" y="932"/>
                    <a:pt x="1543" y="856"/>
                    <a:pt x="1489" y="795"/>
                  </a:cubicBezTo>
                  <a:cubicBezTo>
                    <a:pt x="1474" y="772"/>
                    <a:pt x="1436" y="787"/>
                    <a:pt x="1421" y="772"/>
                  </a:cubicBezTo>
                  <a:cubicBezTo>
                    <a:pt x="1405" y="749"/>
                    <a:pt x="1413" y="711"/>
                    <a:pt x="1398" y="680"/>
                  </a:cubicBezTo>
                  <a:cubicBezTo>
                    <a:pt x="1390" y="673"/>
                    <a:pt x="1367" y="665"/>
                    <a:pt x="1352" y="665"/>
                  </a:cubicBezTo>
                  <a:cubicBezTo>
                    <a:pt x="1329" y="657"/>
                    <a:pt x="1298" y="673"/>
                    <a:pt x="1275" y="665"/>
                  </a:cubicBezTo>
                  <a:cubicBezTo>
                    <a:pt x="1237" y="657"/>
                    <a:pt x="1191" y="642"/>
                    <a:pt x="1168" y="612"/>
                  </a:cubicBezTo>
                  <a:cubicBezTo>
                    <a:pt x="1146" y="573"/>
                    <a:pt x="1184" y="512"/>
                    <a:pt x="1153" y="482"/>
                  </a:cubicBezTo>
                  <a:cubicBezTo>
                    <a:pt x="1107" y="451"/>
                    <a:pt x="1039" y="505"/>
                    <a:pt x="985" y="489"/>
                  </a:cubicBezTo>
                  <a:cubicBezTo>
                    <a:pt x="970" y="482"/>
                    <a:pt x="985" y="451"/>
                    <a:pt x="977" y="436"/>
                  </a:cubicBezTo>
                  <a:cubicBezTo>
                    <a:pt x="977" y="413"/>
                    <a:pt x="970" y="390"/>
                    <a:pt x="954" y="367"/>
                  </a:cubicBezTo>
                  <a:cubicBezTo>
                    <a:pt x="932" y="337"/>
                    <a:pt x="886" y="314"/>
                    <a:pt x="871" y="275"/>
                  </a:cubicBezTo>
                  <a:cubicBezTo>
                    <a:pt x="863" y="253"/>
                    <a:pt x="871" y="222"/>
                    <a:pt x="878" y="199"/>
                  </a:cubicBezTo>
                  <a:cubicBezTo>
                    <a:pt x="893" y="169"/>
                    <a:pt x="932" y="153"/>
                    <a:pt x="954" y="123"/>
                  </a:cubicBezTo>
                  <a:cubicBezTo>
                    <a:pt x="977" y="92"/>
                    <a:pt x="993" y="54"/>
                    <a:pt x="1008" y="23"/>
                  </a:cubicBezTo>
                  <a:lnTo>
                    <a:pt x="1008" y="23"/>
                  </a:lnTo>
                  <a:cubicBezTo>
                    <a:pt x="1008" y="16"/>
                    <a:pt x="1008" y="8"/>
                    <a:pt x="1000" y="8"/>
                  </a:cubicBezTo>
                  <a:cubicBezTo>
                    <a:pt x="970" y="0"/>
                    <a:pt x="939" y="8"/>
                    <a:pt x="909" y="16"/>
                  </a:cubicBezTo>
                  <a:cubicBezTo>
                    <a:pt x="878" y="31"/>
                    <a:pt x="855" y="69"/>
                    <a:pt x="817" y="77"/>
                  </a:cubicBezTo>
                  <a:cubicBezTo>
                    <a:pt x="787" y="92"/>
                    <a:pt x="748" y="62"/>
                    <a:pt x="718" y="69"/>
                  </a:cubicBezTo>
                  <a:cubicBezTo>
                    <a:pt x="687" y="85"/>
                    <a:pt x="687" y="138"/>
                    <a:pt x="657" y="161"/>
                  </a:cubicBezTo>
                  <a:cubicBezTo>
                    <a:pt x="634" y="169"/>
                    <a:pt x="603" y="161"/>
                    <a:pt x="580" y="146"/>
                  </a:cubicBezTo>
                  <a:cubicBezTo>
                    <a:pt x="557" y="130"/>
                    <a:pt x="565" y="100"/>
                    <a:pt x="542" y="92"/>
                  </a:cubicBezTo>
                  <a:cubicBezTo>
                    <a:pt x="519" y="77"/>
                    <a:pt x="489" y="69"/>
                    <a:pt x="458" y="77"/>
                  </a:cubicBezTo>
                  <a:cubicBezTo>
                    <a:pt x="450" y="85"/>
                    <a:pt x="450" y="108"/>
                    <a:pt x="443" y="115"/>
                  </a:cubicBezTo>
                  <a:cubicBezTo>
                    <a:pt x="412" y="130"/>
                    <a:pt x="382" y="130"/>
                    <a:pt x="343" y="14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2" name="Freeform 60"/>
            <p:cNvSpPr>
              <a:spLocks noChangeArrowheads="1"/>
            </p:cNvSpPr>
            <p:nvPr/>
          </p:nvSpPr>
          <p:spPr bwMode="auto">
            <a:xfrm>
              <a:off x="6235294" y="6769100"/>
              <a:ext cx="52385" cy="96838"/>
            </a:xfrm>
            <a:custGeom>
              <a:avLst/>
              <a:gdLst>
                <a:gd name="T0" fmla="*/ 8 w 146"/>
                <a:gd name="T1" fmla="*/ 7 h 268"/>
                <a:gd name="T2" fmla="*/ 8 w 146"/>
                <a:gd name="T3" fmla="*/ 7 h 268"/>
                <a:gd name="T4" fmla="*/ 8 w 146"/>
                <a:gd name="T5" fmla="*/ 30 h 268"/>
                <a:gd name="T6" fmla="*/ 0 w 146"/>
                <a:gd name="T7" fmla="*/ 267 h 268"/>
                <a:gd name="T8" fmla="*/ 0 w 146"/>
                <a:gd name="T9" fmla="*/ 267 h 268"/>
                <a:gd name="T10" fmla="*/ 77 w 146"/>
                <a:gd name="T11" fmla="*/ 252 h 268"/>
                <a:gd name="T12" fmla="*/ 107 w 146"/>
                <a:gd name="T13" fmla="*/ 221 h 268"/>
                <a:gd name="T14" fmla="*/ 138 w 146"/>
                <a:gd name="T15" fmla="*/ 176 h 268"/>
                <a:gd name="T16" fmla="*/ 130 w 146"/>
                <a:gd name="T17" fmla="*/ 130 h 268"/>
                <a:gd name="T18" fmla="*/ 115 w 146"/>
                <a:gd name="T19" fmla="*/ 69 h 268"/>
                <a:gd name="T20" fmla="*/ 92 w 146"/>
                <a:gd name="T21" fmla="*/ 15 h 268"/>
                <a:gd name="T22" fmla="*/ 8 w 146"/>
                <a:gd name="T23" fmla="*/ 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268">
                  <a:moveTo>
                    <a:pt x="8" y="7"/>
                  </a:moveTo>
                  <a:lnTo>
                    <a:pt x="8" y="7"/>
                  </a:lnTo>
                  <a:cubicBezTo>
                    <a:pt x="8" y="15"/>
                    <a:pt x="8" y="23"/>
                    <a:pt x="8" y="30"/>
                  </a:cubicBezTo>
                  <a:cubicBezTo>
                    <a:pt x="0" y="107"/>
                    <a:pt x="0" y="191"/>
                    <a:pt x="0" y="267"/>
                  </a:cubicBezTo>
                  <a:lnTo>
                    <a:pt x="0" y="267"/>
                  </a:lnTo>
                  <a:cubicBezTo>
                    <a:pt x="23" y="259"/>
                    <a:pt x="54" y="259"/>
                    <a:pt x="77" y="252"/>
                  </a:cubicBezTo>
                  <a:cubicBezTo>
                    <a:pt x="92" y="244"/>
                    <a:pt x="92" y="229"/>
                    <a:pt x="107" y="221"/>
                  </a:cubicBezTo>
                  <a:cubicBezTo>
                    <a:pt x="115" y="206"/>
                    <a:pt x="138" y="198"/>
                    <a:pt x="138" y="176"/>
                  </a:cubicBezTo>
                  <a:cubicBezTo>
                    <a:pt x="145" y="160"/>
                    <a:pt x="130" y="145"/>
                    <a:pt x="130" y="130"/>
                  </a:cubicBezTo>
                  <a:cubicBezTo>
                    <a:pt x="123" y="115"/>
                    <a:pt x="123" y="92"/>
                    <a:pt x="115" y="69"/>
                  </a:cubicBezTo>
                  <a:cubicBezTo>
                    <a:pt x="107" y="53"/>
                    <a:pt x="107" y="23"/>
                    <a:pt x="92" y="15"/>
                  </a:cubicBezTo>
                  <a:cubicBezTo>
                    <a:pt x="61" y="0"/>
                    <a:pt x="38" y="7"/>
                    <a:pt x="8" y="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3" name="Freeform 61"/>
            <p:cNvSpPr>
              <a:spLocks noChangeArrowheads="1"/>
            </p:cNvSpPr>
            <p:nvPr/>
          </p:nvSpPr>
          <p:spPr bwMode="auto">
            <a:xfrm>
              <a:off x="6535312" y="6116639"/>
              <a:ext cx="1314364" cy="904875"/>
            </a:xfrm>
            <a:custGeom>
              <a:avLst/>
              <a:gdLst>
                <a:gd name="T0" fmla="*/ 221 w 3652"/>
                <a:gd name="T1" fmla="*/ 908 h 2514"/>
                <a:gd name="T2" fmla="*/ 351 w 3652"/>
                <a:gd name="T3" fmla="*/ 725 h 2514"/>
                <a:gd name="T4" fmla="*/ 344 w 3652"/>
                <a:gd name="T5" fmla="*/ 511 h 2514"/>
                <a:gd name="T6" fmla="*/ 397 w 3652"/>
                <a:gd name="T7" fmla="*/ 358 h 2514"/>
                <a:gd name="T8" fmla="*/ 588 w 3652"/>
                <a:gd name="T9" fmla="*/ 290 h 2514"/>
                <a:gd name="T10" fmla="*/ 771 w 3652"/>
                <a:gd name="T11" fmla="*/ 229 h 2514"/>
                <a:gd name="T12" fmla="*/ 1069 w 3652"/>
                <a:gd name="T13" fmla="*/ 236 h 2514"/>
                <a:gd name="T14" fmla="*/ 1191 w 3652"/>
                <a:gd name="T15" fmla="*/ 99 h 2514"/>
                <a:gd name="T16" fmla="*/ 1314 w 3652"/>
                <a:gd name="T17" fmla="*/ 91 h 2514"/>
                <a:gd name="T18" fmla="*/ 1512 w 3652"/>
                <a:gd name="T19" fmla="*/ 221 h 2514"/>
                <a:gd name="T20" fmla="*/ 1673 w 3652"/>
                <a:gd name="T21" fmla="*/ 290 h 2514"/>
                <a:gd name="T22" fmla="*/ 1726 w 3652"/>
                <a:gd name="T23" fmla="*/ 206 h 2514"/>
                <a:gd name="T24" fmla="*/ 1764 w 3652"/>
                <a:gd name="T25" fmla="*/ 198 h 2514"/>
                <a:gd name="T26" fmla="*/ 1825 w 3652"/>
                <a:gd name="T27" fmla="*/ 267 h 2514"/>
                <a:gd name="T28" fmla="*/ 1963 w 3652"/>
                <a:gd name="T29" fmla="*/ 221 h 2514"/>
                <a:gd name="T30" fmla="*/ 2032 w 3652"/>
                <a:gd name="T31" fmla="*/ 152 h 2514"/>
                <a:gd name="T32" fmla="*/ 2223 w 3652"/>
                <a:gd name="T33" fmla="*/ 183 h 2514"/>
                <a:gd name="T34" fmla="*/ 2352 w 3652"/>
                <a:gd name="T35" fmla="*/ 168 h 2514"/>
                <a:gd name="T36" fmla="*/ 2566 w 3652"/>
                <a:gd name="T37" fmla="*/ 191 h 2514"/>
                <a:gd name="T38" fmla="*/ 2643 w 3652"/>
                <a:gd name="T39" fmla="*/ 68 h 2514"/>
                <a:gd name="T40" fmla="*/ 2902 w 3652"/>
                <a:gd name="T41" fmla="*/ 122 h 2514"/>
                <a:gd name="T42" fmla="*/ 3193 w 3652"/>
                <a:gd name="T43" fmla="*/ 412 h 2514"/>
                <a:gd name="T44" fmla="*/ 3544 w 3652"/>
                <a:gd name="T45" fmla="*/ 916 h 2514"/>
                <a:gd name="T46" fmla="*/ 3620 w 3652"/>
                <a:gd name="T47" fmla="*/ 1153 h 2514"/>
                <a:gd name="T48" fmla="*/ 3254 w 3652"/>
                <a:gd name="T49" fmla="*/ 1161 h 2514"/>
                <a:gd name="T50" fmla="*/ 2925 w 3652"/>
                <a:gd name="T51" fmla="*/ 1352 h 2514"/>
                <a:gd name="T52" fmla="*/ 2780 w 3652"/>
                <a:gd name="T53" fmla="*/ 1443 h 2514"/>
                <a:gd name="T54" fmla="*/ 2505 w 3652"/>
                <a:gd name="T55" fmla="*/ 1550 h 2514"/>
                <a:gd name="T56" fmla="*/ 2413 w 3652"/>
                <a:gd name="T57" fmla="*/ 1481 h 2514"/>
                <a:gd name="T58" fmla="*/ 2261 w 3652"/>
                <a:gd name="T59" fmla="*/ 1397 h 2514"/>
                <a:gd name="T60" fmla="*/ 2100 w 3652"/>
                <a:gd name="T61" fmla="*/ 1520 h 2514"/>
                <a:gd name="T62" fmla="*/ 2055 w 3652"/>
                <a:gd name="T63" fmla="*/ 1627 h 2514"/>
                <a:gd name="T64" fmla="*/ 2284 w 3652"/>
                <a:gd name="T65" fmla="*/ 1848 h 2514"/>
                <a:gd name="T66" fmla="*/ 2498 w 3652"/>
                <a:gd name="T67" fmla="*/ 1833 h 2514"/>
                <a:gd name="T68" fmla="*/ 2482 w 3652"/>
                <a:gd name="T69" fmla="*/ 2131 h 2514"/>
                <a:gd name="T70" fmla="*/ 2521 w 3652"/>
                <a:gd name="T71" fmla="*/ 2230 h 2514"/>
                <a:gd name="T72" fmla="*/ 2398 w 3652"/>
                <a:gd name="T73" fmla="*/ 2314 h 2514"/>
                <a:gd name="T74" fmla="*/ 2314 w 3652"/>
                <a:gd name="T75" fmla="*/ 2421 h 2514"/>
                <a:gd name="T76" fmla="*/ 2192 w 3652"/>
                <a:gd name="T77" fmla="*/ 2474 h 2514"/>
                <a:gd name="T78" fmla="*/ 2070 w 3652"/>
                <a:gd name="T79" fmla="*/ 2459 h 2514"/>
                <a:gd name="T80" fmla="*/ 1994 w 3652"/>
                <a:gd name="T81" fmla="*/ 2429 h 2514"/>
                <a:gd name="T82" fmla="*/ 2047 w 3652"/>
                <a:gd name="T83" fmla="*/ 2276 h 2514"/>
                <a:gd name="T84" fmla="*/ 1902 w 3652"/>
                <a:gd name="T85" fmla="*/ 2200 h 2514"/>
                <a:gd name="T86" fmla="*/ 1909 w 3652"/>
                <a:gd name="T87" fmla="*/ 2001 h 2514"/>
                <a:gd name="T88" fmla="*/ 1894 w 3652"/>
                <a:gd name="T89" fmla="*/ 1772 h 2514"/>
                <a:gd name="T90" fmla="*/ 1772 w 3652"/>
                <a:gd name="T91" fmla="*/ 1672 h 2514"/>
                <a:gd name="T92" fmla="*/ 1612 w 3652"/>
                <a:gd name="T93" fmla="*/ 1756 h 2514"/>
                <a:gd name="T94" fmla="*/ 1474 w 3652"/>
                <a:gd name="T95" fmla="*/ 1779 h 2514"/>
                <a:gd name="T96" fmla="*/ 1260 w 3652"/>
                <a:gd name="T97" fmla="*/ 1764 h 2514"/>
                <a:gd name="T98" fmla="*/ 1169 w 3652"/>
                <a:gd name="T99" fmla="*/ 1718 h 2514"/>
                <a:gd name="T100" fmla="*/ 1085 w 3652"/>
                <a:gd name="T101" fmla="*/ 1703 h 2514"/>
                <a:gd name="T102" fmla="*/ 901 w 3652"/>
                <a:gd name="T103" fmla="*/ 1642 h 2514"/>
                <a:gd name="T104" fmla="*/ 886 w 3652"/>
                <a:gd name="T105" fmla="*/ 1779 h 2514"/>
                <a:gd name="T106" fmla="*/ 771 w 3652"/>
                <a:gd name="T107" fmla="*/ 1909 h 2514"/>
                <a:gd name="T108" fmla="*/ 558 w 3652"/>
                <a:gd name="T109" fmla="*/ 1680 h 2514"/>
                <a:gd name="T110" fmla="*/ 412 w 3652"/>
                <a:gd name="T111" fmla="*/ 1573 h 2514"/>
                <a:gd name="T112" fmla="*/ 122 w 3652"/>
                <a:gd name="T113" fmla="*/ 1397 h 2514"/>
                <a:gd name="T114" fmla="*/ 8 w 3652"/>
                <a:gd name="T115" fmla="*/ 1183 h 2514"/>
                <a:gd name="T116" fmla="*/ 145 w 3652"/>
                <a:gd name="T117" fmla="*/ 931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2" h="2514">
                  <a:moveTo>
                    <a:pt x="145" y="931"/>
                  </a:moveTo>
                  <a:lnTo>
                    <a:pt x="145" y="931"/>
                  </a:lnTo>
                  <a:cubicBezTo>
                    <a:pt x="176" y="924"/>
                    <a:pt x="199" y="924"/>
                    <a:pt x="221" y="908"/>
                  </a:cubicBezTo>
                  <a:cubicBezTo>
                    <a:pt x="244" y="893"/>
                    <a:pt x="244" y="855"/>
                    <a:pt x="267" y="847"/>
                  </a:cubicBezTo>
                  <a:cubicBezTo>
                    <a:pt x="290" y="840"/>
                    <a:pt x="313" y="893"/>
                    <a:pt x="328" y="878"/>
                  </a:cubicBezTo>
                  <a:cubicBezTo>
                    <a:pt x="351" y="832"/>
                    <a:pt x="344" y="779"/>
                    <a:pt x="351" y="725"/>
                  </a:cubicBezTo>
                  <a:cubicBezTo>
                    <a:pt x="351" y="695"/>
                    <a:pt x="366" y="664"/>
                    <a:pt x="351" y="633"/>
                  </a:cubicBezTo>
                  <a:cubicBezTo>
                    <a:pt x="344" y="603"/>
                    <a:pt x="290" y="595"/>
                    <a:pt x="290" y="565"/>
                  </a:cubicBezTo>
                  <a:cubicBezTo>
                    <a:pt x="290" y="534"/>
                    <a:pt x="321" y="527"/>
                    <a:pt x="344" y="511"/>
                  </a:cubicBezTo>
                  <a:cubicBezTo>
                    <a:pt x="359" y="504"/>
                    <a:pt x="389" y="511"/>
                    <a:pt x="397" y="496"/>
                  </a:cubicBezTo>
                  <a:cubicBezTo>
                    <a:pt x="405" y="473"/>
                    <a:pt x="366" y="450"/>
                    <a:pt x="366" y="427"/>
                  </a:cubicBezTo>
                  <a:cubicBezTo>
                    <a:pt x="366" y="404"/>
                    <a:pt x="382" y="374"/>
                    <a:pt x="397" y="358"/>
                  </a:cubicBezTo>
                  <a:cubicBezTo>
                    <a:pt x="405" y="336"/>
                    <a:pt x="428" y="313"/>
                    <a:pt x="451" y="305"/>
                  </a:cubicBezTo>
                  <a:cubicBezTo>
                    <a:pt x="481" y="297"/>
                    <a:pt x="519" y="320"/>
                    <a:pt x="550" y="313"/>
                  </a:cubicBezTo>
                  <a:cubicBezTo>
                    <a:pt x="565" y="313"/>
                    <a:pt x="573" y="297"/>
                    <a:pt x="588" y="290"/>
                  </a:cubicBezTo>
                  <a:lnTo>
                    <a:pt x="588" y="290"/>
                  </a:lnTo>
                  <a:cubicBezTo>
                    <a:pt x="619" y="282"/>
                    <a:pt x="664" y="290"/>
                    <a:pt x="695" y="275"/>
                  </a:cubicBezTo>
                  <a:cubicBezTo>
                    <a:pt x="725" y="267"/>
                    <a:pt x="741" y="229"/>
                    <a:pt x="771" y="229"/>
                  </a:cubicBezTo>
                  <a:cubicBezTo>
                    <a:pt x="810" y="229"/>
                    <a:pt x="840" y="259"/>
                    <a:pt x="878" y="282"/>
                  </a:cubicBezTo>
                  <a:cubicBezTo>
                    <a:pt x="886" y="290"/>
                    <a:pt x="886" y="313"/>
                    <a:pt x="901" y="313"/>
                  </a:cubicBezTo>
                  <a:cubicBezTo>
                    <a:pt x="955" y="297"/>
                    <a:pt x="1016" y="275"/>
                    <a:pt x="1069" y="236"/>
                  </a:cubicBezTo>
                  <a:cubicBezTo>
                    <a:pt x="1085" y="229"/>
                    <a:pt x="1054" y="183"/>
                    <a:pt x="1077" y="183"/>
                  </a:cubicBezTo>
                  <a:cubicBezTo>
                    <a:pt x="1108" y="175"/>
                    <a:pt x="1130" y="236"/>
                    <a:pt x="1153" y="221"/>
                  </a:cubicBezTo>
                  <a:cubicBezTo>
                    <a:pt x="1191" y="191"/>
                    <a:pt x="1161" y="129"/>
                    <a:pt x="1191" y="99"/>
                  </a:cubicBezTo>
                  <a:cubicBezTo>
                    <a:pt x="1207" y="84"/>
                    <a:pt x="1237" y="106"/>
                    <a:pt x="1260" y="106"/>
                  </a:cubicBezTo>
                  <a:cubicBezTo>
                    <a:pt x="1275" y="99"/>
                    <a:pt x="1291" y="91"/>
                    <a:pt x="1314" y="91"/>
                  </a:cubicBezTo>
                  <a:lnTo>
                    <a:pt x="1314" y="91"/>
                  </a:lnTo>
                  <a:cubicBezTo>
                    <a:pt x="1344" y="99"/>
                    <a:pt x="1382" y="114"/>
                    <a:pt x="1413" y="122"/>
                  </a:cubicBezTo>
                  <a:cubicBezTo>
                    <a:pt x="1428" y="129"/>
                    <a:pt x="1451" y="137"/>
                    <a:pt x="1466" y="152"/>
                  </a:cubicBezTo>
                  <a:cubicBezTo>
                    <a:pt x="1489" y="168"/>
                    <a:pt x="1497" y="198"/>
                    <a:pt x="1512" y="221"/>
                  </a:cubicBezTo>
                  <a:cubicBezTo>
                    <a:pt x="1527" y="236"/>
                    <a:pt x="1535" y="252"/>
                    <a:pt x="1558" y="259"/>
                  </a:cubicBezTo>
                  <a:cubicBezTo>
                    <a:pt x="1573" y="259"/>
                    <a:pt x="1581" y="236"/>
                    <a:pt x="1596" y="236"/>
                  </a:cubicBezTo>
                  <a:cubicBezTo>
                    <a:pt x="1627" y="244"/>
                    <a:pt x="1642" y="290"/>
                    <a:pt x="1673" y="290"/>
                  </a:cubicBezTo>
                  <a:cubicBezTo>
                    <a:pt x="1688" y="282"/>
                    <a:pt x="1696" y="252"/>
                    <a:pt x="1696" y="229"/>
                  </a:cubicBezTo>
                  <a:cubicBezTo>
                    <a:pt x="1696" y="206"/>
                    <a:pt x="1657" y="183"/>
                    <a:pt x="1673" y="168"/>
                  </a:cubicBezTo>
                  <a:cubicBezTo>
                    <a:pt x="1696" y="160"/>
                    <a:pt x="1711" y="191"/>
                    <a:pt x="1726" y="206"/>
                  </a:cubicBezTo>
                  <a:lnTo>
                    <a:pt x="1726" y="206"/>
                  </a:lnTo>
                  <a:cubicBezTo>
                    <a:pt x="1734" y="221"/>
                    <a:pt x="1741" y="244"/>
                    <a:pt x="1757" y="244"/>
                  </a:cubicBezTo>
                  <a:cubicBezTo>
                    <a:pt x="1772" y="244"/>
                    <a:pt x="1757" y="214"/>
                    <a:pt x="1764" y="198"/>
                  </a:cubicBezTo>
                  <a:cubicBezTo>
                    <a:pt x="1772" y="198"/>
                    <a:pt x="1780" y="214"/>
                    <a:pt x="1787" y="214"/>
                  </a:cubicBezTo>
                  <a:cubicBezTo>
                    <a:pt x="1795" y="221"/>
                    <a:pt x="1810" y="206"/>
                    <a:pt x="1818" y="214"/>
                  </a:cubicBezTo>
                  <a:cubicBezTo>
                    <a:pt x="1825" y="229"/>
                    <a:pt x="1810" y="252"/>
                    <a:pt x="1825" y="267"/>
                  </a:cubicBezTo>
                  <a:cubicBezTo>
                    <a:pt x="1833" y="275"/>
                    <a:pt x="1848" y="259"/>
                    <a:pt x="1856" y="259"/>
                  </a:cubicBezTo>
                  <a:cubicBezTo>
                    <a:pt x="1864" y="259"/>
                    <a:pt x="1864" y="275"/>
                    <a:pt x="1864" y="275"/>
                  </a:cubicBezTo>
                  <a:cubicBezTo>
                    <a:pt x="1902" y="259"/>
                    <a:pt x="1932" y="236"/>
                    <a:pt x="1963" y="221"/>
                  </a:cubicBezTo>
                  <a:cubicBezTo>
                    <a:pt x="1978" y="214"/>
                    <a:pt x="2001" y="206"/>
                    <a:pt x="2009" y="198"/>
                  </a:cubicBezTo>
                  <a:cubicBezTo>
                    <a:pt x="2024" y="183"/>
                    <a:pt x="2024" y="168"/>
                    <a:pt x="2032" y="152"/>
                  </a:cubicBezTo>
                  <a:lnTo>
                    <a:pt x="2032" y="152"/>
                  </a:lnTo>
                  <a:cubicBezTo>
                    <a:pt x="2169" y="175"/>
                    <a:pt x="2169" y="175"/>
                    <a:pt x="2169" y="175"/>
                  </a:cubicBezTo>
                  <a:lnTo>
                    <a:pt x="2169" y="175"/>
                  </a:lnTo>
                  <a:cubicBezTo>
                    <a:pt x="2169" y="175"/>
                    <a:pt x="2215" y="183"/>
                    <a:pt x="2223" y="183"/>
                  </a:cubicBezTo>
                  <a:cubicBezTo>
                    <a:pt x="2230" y="183"/>
                    <a:pt x="2261" y="168"/>
                    <a:pt x="2261" y="168"/>
                  </a:cubicBezTo>
                  <a:cubicBezTo>
                    <a:pt x="2284" y="175"/>
                    <a:pt x="2314" y="191"/>
                    <a:pt x="2337" y="191"/>
                  </a:cubicBezTo>
                  <a:cubicBezTo>
                    <a:pt x="2345" y="191"/>
                    <a:pt x="2345" y="168"/>
                    <a:pt x="2352" y="168"/>
                  </a:cubicBezTo>
                  <a:cubicBezTo>
                    <a:pt x="2368" y="160"/>
                    <a:pt x="2391" y="168"/>
                    <a:pt x="2413" y="175"/>
                  </a:cubicBezTo>
                  <a:cubicBezTo>
                    <a:pt x="2436" y="183"/>
                    <a:pt x="2452" y="206"/>
                    <a:pt x="2482" y="214"/>
                  </a:cubicBezTo>
                  <a:cubicBezTo>
                    <a:pt x="2513" y="214"/>
                    <a:pt x="2536" y="191"/>
                    <a:pt x="2566" y="191"/>
                  </a:cubicBezTo>
                  <a:cubicBezTo>
                    <a:pt x="2589" y="191"/>
                    <a:pt x="2612" y="206"/>
                    <a:pt x="2627" y="198"/>
                  </a:cubicBezTo>
                  <a:cubicBezTo>
                    <a:pt x="2635" y="191"/>
                    <a:pt x="2612" y="175"/>
                    <a:pt x="2612" y="160"/>
                  </a:cubicBezTo>
                  <a:cubicBezTo>
                    <a:pt x="2620" y="129"/>
                    <a:pt x="2620" y="99"/>
                    <a:pt x="2643" y="68"/>
                  </a:cubicBezTo>
                  <a:cubicBezTo>
                    <a:pt x="2658" y="38"/>
                    <a:pt x="2681" y="30"/>
                    <a:pt x="2711" y="0"/>
                  </a:cubicBezTo>
                  <a:lnTo>
                    <a:pt x="2711" y="0"/>
                  </a:lnTo>
                  <a:cubicBezTo>
                    <a:pt x="2788" y="30"/>
                    <a:pt x="2857" y="68"/>
                    <a:pt x="2902" y="122"/>
                  </a:cubicBezTo>
                  <a:cubicBezTo>
                    <a:pt x="2948" y="183"/>
                    <a:pt x="3032" y="206"/>
                    <a:pt x="3093" y="252"/>
                  </a:cubicBezTo>
                  <a:cubicBezTo>
                    <a:pt x="3109" y="259"/>
                    <a:pt x="3162" y="290"/>
                    <a:pt x="3162" y="297"/>
                  </a:cubicBezTo>
                  <a:cubicBezTo>
                    <a:pt x="3162" y="358"/>
                    <a:pt x="3132" y="358"/>
                    <a:pt x="3193" y="412"/>
                  </a:cubicBezTo>
                  <a:cubicBezTo>
                    <a:pt x="3269" y="481"/>
                    <a:pt x="3292" y="542"/>
                    <a:pt x="3322" y="633"/>
                  </a:cubicBezTo>
                  <a:cubicBezTo>
                    <a:pt x="3338" y="672"/>
                    <a:pt x="3376" y="825"/>
                    <a:pt x="3414" y="840"/>
                  </a:cubicBezTo>
                  <a:cubicBezTo>
                    <a:pt x="3430" y="863"/>
                    <a:pt x="3544" y="916"/>
                    <a:pt x="3544" y="916"/>
                  </a:cubicBezTo>
                  <a:cubicBezTo>
                    <a:pt x="3552" y="1046"/>
                    <a:pt x="3582" y="1054"/>
                    <a:pt x="3651" y="1084"/>
                  </a:cubicBezTo>
                  <a:lnTo>
                    <a:pt x="3651" y="1084"/>
                  </a:lnTo>
                  <a:cubicBezTo>
                    <a:pt x="3643" y="1115"/>
                    <a:pt x="3651" y="1145"/>
                    <a:pt x="3620" y="1153"/>
                  </a:cubicBezTo>
                  <a:cubicBezTo>
                    <a:pt x="3559" y="1176"/>
                    <a:pt x="3491" y="1161"/>
                    <a:pt x="3437" y="1145"/>
                  </a:cubicBezTo>
                  <a:cubicBezTo>
                    <a:pt x="3391" y="1138"/>
                    <a:pt x="3368" y="1077"/>
                    <a:pt x="3322" y="1077"/>
                  </a:cubicBezTo>
                  <a:cubicBezTo>
                    <a:pt x="3284" y="1084"/>
                    <a:pt x="3277" y="1138"/>
                    <a:pt x="3254" y="1161"/>
                  </a:cubicBezTo>
                  <a:cubicBezTo>
                    <a:pt x="3216" y="1206"/>
                    <a:pt x="3177" y="1260"/>
                    <a:pt x="3124" y="1283"/>
                  </a:cubicBezTo>
                  <a:cubicBezTo>
                    <a:pt x="3093" y="1298"/>
                    <a:pt x="3055" y="1268"/>
                    <a:pt x="3024" y="1275"/>
                  </a:cubicBezTo>
                  <a:cubicBezTo>
                    <a:pt x="2986" y="1290"/>
                    <a:pt x="2956" y="1329"/>
                    <a:pt x="2925" y="1352"/>
                  </a:cubicBezTo>
                  <a:cubicBezTo>
                    <a:pt x="2910" y="1367"/>
                    <a:pt x="2887" y="1382"/>
                    <a:pt x="2880" y="1405"/>
                  </a:cubicBezTo>
                  <a:cubicBezTo>
                    <a:pt x="2872" y="1436"/>
                    <a:pt x="2895" y="1489"/>
                    <a:pt x="2872" y="1497"/>
                  </a:cubicBezTo>
                  <a:cubicBezTo>
                    <a:pt x="2841" y="1512"/>
                    <a:pt x="2818" y="1451"/>
                    <a:pt x="2780" y="1443"/>
                  </a:cubicBezTo>
                  <a:cubicBezTo>
                    <a:pt x="2727" y="1443"/>
                    <a:pt x="2666" y="1451"/>
                    <a:pt x="2612" y="1474"/>
                  </a:cubicBezTo>
                  <a:cubicBezTo>
                    <a:pt x="2566" y="1489"/>
                    <a:pt x="2536" y="1527"/>
                    <a:pt x="2505" y="1550"/>
                  </a:cubicBezTo>
                  <a:lnTo>
                    <a:pt x="2505" y="1550"/>
                  </a:lnTo>
                  <a:cubicBezTo>
                    <a:pt x="2475" y="1558"/>
                    <a:pt x="2452" y="1565"/>
                    <a:pt x="2429" y="1565"/>
                  </a:cubicBezTo>
                  <a:cubicBezTo>
                    <a:pt x="2413" y="1565"/>
                    <a:pt x="2398" y="1573"/>
                    <a:pt x="2398" y="1558"/>
                  </a:cubicBezTo>
                  <a:cubicBezTo>
                    <a:pt x="2391" y="1535"/>
                    <a:pt x="2406" y="1512"/>
                    <a:pt x="2413" y="1481"/>
                  </a:cubicBezTo>
                  <a:cubicBezTo>
                    <a:pt x="2413" y="1466"/>
                    <a:pt x="2421" y="1443"/>
                    <a:pt x="2413" y="1420"/>
                  </a:cubicBezTo>
                  <a:cubicBezTo>
                    <a:pt x="2398" y="1397"/>
                    <a:pt x="2375" y="1382"/>
                    <a:pt x="2345" y="1382"/>
                  </a:cubicBezTo>
                  <a:cubicBezTo>
                    <a:pt x="2314" y="1375"/>
                    <a:pt x="2284" y="1390"/>
                    <a:pt x="2261" y="1397"/>
                  </a:cubicBezTo>
                  <a:cubicBezTo>
                    <a:pt x="2223" y="1413"/>
                    <a:pt x="2177" y="1420"/>
                    <a:pt x="2154" y="1451"/>
                  </a:cubicBezTo>
                  <a:cubicBezTo>
                    <a:pt x="2138" y="1474"/>
                    <a:pt x="2169" y="1512"/>
                    <a:pt x="2154" y="1535"/>
                  </a:cubicBezTo>
                  <a:cubicBezTo>
                    <a:pt x="2146" y="1550"/>
                    <a:pt x="2116" y="1512"/>
                    <a:pt x="2100" y="1520"/>
                  </a:cubicBezTo>
                  <a:cubicBezTo>
                    <a:pt x="2093" y="1527"/>
                    <a:pt x="2123" y="1558"/>
                    <a:pt x="2108" y="1573"/>
                  </a:cubicBezTo>
                  <a:cubicBezTo>
                    <a:pt x="2093" y="1581"/>
                    <a:pt x="2062" y="1550"/>
                    <a:pt x="2047" y="1565"/>
                  </a:cubicBezTo>
                  <a:cubicBezTo>
                    <a:pt x="2032" y="1581"/>
                    <a:pt x="2047" y="1611"/>
                    <a:pt x="2055" y="1627"/>
                  </a:cubicBezTo>
                  <a:cubicBezTo>
                    <a:pt x="2070" y="1680"/>
                    <a:pt x="2077" y="1733"/>
                    <a:pt x="2116" y="1779"/>
                  </a:cubicBezTo>
                  <a:cubicBezTo>
                    <a:pt x="2138" y="1810"/>
                    <a:pt x="2177" y="1825"/>
                    <a:pt x="2215" y="1840"/>
                  </a:cubicBezTo>
                  <a:cubicBezTo>
                    <a:pt x="2238" y="1848"/>
                    <a:pt x="2261" y="1848"/>
                    <a:pt x="2284" y="1848"/>
                  </a:cubicBezTo>
                  <a:cubicBezTo>
                    <a:pt x="2314" y="1840"/>
                    <a:pt x="2352" y="1840"/>
                    <a:pt x="2391" y="1840"/>
                  </a:cubicBezTo>
                  <a:cubicBezTo>
                    <a:pt x="2421" y="1840"/>
                    <a:pt x="2459" y="1833"/>
                    <a:pt x="2498" y="1833"/>
                  </a:cubicBezTo>
                  <a:lnTo>
                    <a:pt x="2498" y="1833"/>
                  </a:lnTo>
                  <a:cubicBezTo>
                    <a:pt x="2490" y="1863"/>
                    <a:pt x="2475" y="1894"/>
                    <a:pt x="2475" y="1925"/>
                  </a:cubicBezTo>
                  <a:cubicBezTo>
                    <a:pt x="2475" y="1955"/>
                    <a:pt x="2498" y="1978"/>
                    <a:pt x="2498" y="2008"/>
                  </a:cubicBezTo>
                  <a:cubicBezTo>
                    <a:pt x="2505" y="2047"/>
                    <a:pt x="2498" y="2092"/>
                    <a:pt x="2482" y="2131"/>
                  </a:cubicBezTo>
                  <a:cubicBezTo>
                    <a:pt x="2475" y="2154"/>
                    <a:pt x="2444" y="2154"/>
                    <a:pt x="2429" y="2177"/>
                  </a:cubicBezTo>
                  <a:cubicBezTo>
                    <a:pt x="2429" y="2184"/>
                    <a:pt x="2436" y="2200"/>
                    <a:pt x="2444" y="2207"/>
                  </a:cubicBezTo>
                  <a:cubicBezTo>
                    <a:pt x="2467" y="2222"/>
                    <a:pt x="2505" y="2215"/>
                    <a:pt x="2521" y="2230"/>
                  </a:cubicBezTo>
                  <a:cubicBezTo>
                    <a:pt x="2536" y="2238"/>
                    <a:pt x="2536" y="2261"/>
                    <a:pt x="2521" y="2261"/>
                  </a:cubicBezTo>
                  <a:cubicBezTo>
                    <a:pt x="2498" y="2276"/>
                    <a:pt x="2467" y="2268"/>
                    <a:pt x="2444" y="2276"/>
                  </a:cubicBezTo>
                  <a:cubicBezTo>
                    <a:pt x="2429" y="2283"/>
                    <a:pt x="2413" y="2306"/>
                    <a:pt x="2398" y="2314"/>
                  </a:cubicBezTo>
                  <a:cubicBezTo>
                    <a:pt x="2360" y="2314"/>
                    <a:pt x="2322" y="2276"/>
                    <a:pt x="2291" y="2291"/>
                  </a:cubicBezTo>
                  <a:cubicBezTo>
                    <a:pt x="2261" y="2306"/>
                    <a:pt x="2230" y="2337"/>
                    <a:pt x="2230" y="2375"/>
                  </a:cubicBezTo>
                  <a:cubicBezTo>
                    <a:pt x="2238" y="2406"/>
                    <a:pt x="2284" y="2406"/>
                    <a:pt x="2314" y="2421"/>
                  </a:cubicBezTo>
                  <a:lnTo>
                    <a:pt x="2314" y="2421"/>
                  </a:lnTo>
                  <a:cubicBezTo>
                    <a:pt x="2284" y="2429"/>
                    <a:pt x="2261" y="2436"/>
                    <a:pt x="2238" y="2452"/>
                  </a:cubicBezTo>
                  <a:cubicBezTo>
                    <a:pt x="2223" y="2459"/>
                    <a:pt x="2207" y="2474"/>
                    <a:pt x="2192" y="2474"/>
                  </a:cubicBezTo>
                  <a:cubicBezTo>
                    <a:pt x="2177" y="2474"/>
                    <a:pt x="2169" y="2459"/>
                    <a:pt x="2154" y="2459"/>
                  </a:cubicBezTo>
                  <a:cubicBezTo>
                    <a:pt x="2138" y="2459"/>
                    <a:pt x="2123" y="2474"/>
                    <a:pt x="2108" y="2474"/>
                  </a:cubicBezTo>
                  <a:cubicBezTo>
                    <a:pt x="2093" y="2474"/>
                    <a:pt x="2085" y="2459"/>
                    <a:pt x="2070" y="2459"/>
                  </a:cubicBezTo>
                  <a:cubicBezTo>
                    <a:pt x="2055" y="2474"/>
                    <a:pt x="2039" y="2497"/>
                    <a:pt x="2032" y="2513"/>
                  </a:cubicBezTo>
                  <a:lnTo>
                    <a:pt x="2032" y="2513"/>
                  </a:lnTo>
                  <a:cubicBezTo>
                    <a:pt x="2016" y="2482"/>
                    <a:pt x="2001" y="2459"/>
                    <a:pt x="1994" y="2429"/>
                  </a:cubicBezTo>
                  <a:cubicBezTo>
                    <a:pt x="1994" y="2398"/>
                    <a:pt x="1978" y="2352"/>
                    <a:pt x="2001" y="2329"/>
                  </a:cubicBezTo>
                  <a:cubicBezTo>
                    <a:pt x="2016" y="2306"/>
                    <a:pt x="2062" y="2337"/>
                    <a:pt x="2077" y="2314"/>
                  </a:cubicBezTo>
                  <a:cubicBezTo>
                    <a:pt x="2085" y="2299"/>
                    <a:pt x="2062" y="2283"/>
                    <a:pt x="2047" y="2276"/>
                  </a:cubicBezTo>
                  <a:cubicBezTo>
                    <a:pt x="2024" y="2268"/>
                    <a:pt x="2001" y="2283"/>
                    <a:pt x="1986" y="2276"/>
                  </a:cubicBezTo>
                  <a:cubicBezTo>
                    <a:pt x="1955" y="2261"/>
                    <a:pt x="1932" y="2222"/>
                    <a:pt x="1902" y="2200"/>
                  </a:cubicBezTo>
                  <a:lnTo>
                    <a:pt x="1902" y="2200"/>
                  </a:lnTo>
                  <a:cubicBezTo>
                    <a:pt x="1917" y="2177"/>
                    <a:pt x="1940" y="2154"/>
                    <a:pt x="1940" y="2131"/>
                  </a:cubicBezTo>
                  <a:cubicBezTo>
                    <a:pt x="1940" y="2123"/>
                    <a:pt x="1909" y="2123"/>
                    <a:pt x="1902" y="2115"/>
                  </a:cubicBezTo>
                  <a:cubicBezTo>
                    <a:pt x="1894" y="2077"/>
                    <a:pt x="1925" y="2039"/>
                    <a:pt x="1909" y="2001"/>
                  </a:cubicBezTo>
                  <a:cubicBezTo>
                    <a:pt x="1902" y="1963"/>
                    <a:pt x="1848" y="1940"/>
                    <a:pt x="1848" y="1902"/>
                  </a:cubicBezTo>
                  <a:cubicBezTo>
                    <a:pt x="1848" y="1879"/>
                    <a:pt x="1894" y="1894"/>
                    <a:pt x="1902" y="1871"/>
                  </a:cubicBezTo>
                  <a:cubicBezTo>
                    <a:pt x="1917" y="1840"/>
                    <a:pt x="1894" y="1802"/>
                    <a:pt x="1894" y="1772"/>
                  </a:cubicBezTo>
                  <a:cubicBezTo>
                    <a:pt x="1902" y="1756"/>
                    <a:pt x="1925" y="1749"/>
                    <a:pt x="1917" y="1733"/>
                  </a:cubicBezTo>
                  <a:cubicBezTo>
                    <a:pt x="1909" y="1711"/>
                    <a:pt x="1894" y="1688"/>
                    <a:pt x="1871" y="1680"/>
                  </a:cubicBezTo>
                  <a:cubicBezTo>
                    <a:pt x="1841" y="1672"/>
                    <a:pt x="1802" y="1665"/>
                    <a:pt x="1772" y="1672"/>
                  </a:cubicBezTo>
                  <a:cubicBezTo>
                    <a:pt x="1749" y="1680"/>
                    <a:pt x="1741" y="1703"/>
                    <a:pt x="1726" y="1718"/>
                  </a:cubicBezTo>
                  <a:cubicBezTo>
                    <a:pt x="1719" y="1733"/>
                    <a:pt x="1711" y="1756"/>
                    <a:pt x="1696" y="1764"/>
                  </a:cubicBezTo>
                  <a:cubicBezTo>
                    <a:pt x="1673" y="1772"/>
                    <a:pt x="1634" y="1756"/>
                    <a:pt x="1612" y="1756"/>
                  </a:cubicBezTo>
                  <a:cubicBezTo>
                    <a:pt x="1581" y="1764"/>
                    <a:pt x="1558" y="1779"/>
                    <a:pt x="1535" y="1779"/>
                  </a:cubicBezTo>
                  <a:cubicBezTo>
                    <a:pt x="1520" y="1779"/>
                    <a:pt x="1512" y="1764"/>
                    <a:pt x="1497" y="1764"/>
                  </a:cubicBezTo>
                  <a:cubicBezTo>
                    <a:pt x="1489" y="1764"/>
                    <a:pt x="1482" y="1779"/>
                    <a:pt x="1474" y="1779"/>
                  </a:cubicBezTo>
                  <a:cubicBezTo>
                    <a:pt x="1444" y="1787"/>
                    <a:pt x="1421" y="1779"/>
                    <a:pt x="1390" y="1772"/>
                  </a:cubicBezTo>
                  <a:cubicBezTo>
                    <a:pt x="1360" y="1764"/>
                    <a:pt x="1329" y="1741"/>
                    <a:pt x="1298" y="1741"/>
                  </a:cubicBezTo>
                  <a:cubicBezTo>
                    <a:pt x="1283" y="1741"/>
                    <a:pt x="1275" y="1756"/>
                    <a:pt x="1260" y="1764"/>
                  </a:cubicBezTo>
                  <a:lnTo>
                    <a:pt x="1260" y="1764"/>
                  </a:lnTo>
                  <a:cubicBezTo>
                    <a:pt x="1252" y="1749"/>
                    <a:pt x="1245" y="1741"/>
                    <a:pt x="1230" y="1726"/>
                  </a:cubicBezTo>
                  <a:cubicBezTo>
                    <a:pt x="1230" y="1726"/>
                    <a:pt x="1176" y="1718"/>
                    <a:pt x="1169" y="1718"/>
                  </a:cubicBezTo>
                  <a:lnTo>
                    <a:pt x="1130" y="1688"/>
                  </a:lnTo>
                  <a:cubicBezTo>
                    <a:pt x="1115" y="1680"/>
                    <a:pt x="1100" y="1680"/>
                    <a:pt x="1085" y="1680"/>
                  </a:cubicBezTo>
                  <a:cubicBezTo>
                    <a:pt x="1077" y="1680"/>
                    <a:pt x="1085" y="1695"/>
                    <a:pt x="1085" y="1703"/>
                  </a:cubicBezTo>
                  <a:cubicBezTo>
                    <a:pt x="1069" y="1703"/>
                    <a:pt x="1062" y="1703"/>
                    <a:pt x="1054" y="1695"/>
                  </a:cubicBezTo>
                  <a:cubicBezTo>
                    <a:pt x="1039" y="1672"/>
                    <a:pt x="1039" y="1634"/>
                    <a:pt x="1016" y="1627"/>
                  </a:cubicBezTo>
                  <a:cubicBezTo>
                    <a:pt x="977" y="1611"/>
                    <a:pt x="939" y="1634"/>
                    <a:pt x="901" y="1642"/>
                  </a:cubicBezTo>
                  <a:cubicBezTo>
                    <a:pt x="901" y="1642"/>
                    <a:pt x="886" y="1711"/>
                    <a:pt x="886" y="1718"/>
                  </a:cubicBezTo>
                  <a:lnTo>
                    <a:pt x="916" y="1764"/>
                  </a:lnTo>
                  <a:cubicBezTo>
                    <a:pt x="901" y="1772"/>
                    <a:pt x="886" y="1764"/>
                    <a:pt x="886" y="1779"/>
                  </a:cubicBezTo>
                  <a:cubicBezTo>
                    <a:pt x="871" y="1802"/>
                    <a:pt x="886" y="1840"/>
                    <a:pt x="871" y="1863"/>
                  </a:cubicBezTo>
                  <a:cubicBezTo>
                    <a:pt x="863" y="1879"/>
                    <a:pt x="848" y="1848"/>
                    <a:pt x="833" y="1856"/>
                  </a:cubicBezTo>
                  <a:cubicBezTo>
                    <a:pt x="810" y="1863"/>
                    <a:pt x="794" y="1894"/>
                    <a:pt x="771" y="1909"/>
                  </a:cubicBezTo>
                  <a:lnTo>
                    <a:pt x="771" y="1909"/>
                  </a:lnTo>
                  <a:cubicBezTo>
                    <a:pt x="718" y="1840"/>
                    <a:pt x="680" y="1764"/>
                    <a:pt x="626" y="1703"/>
                  </a:cubicBezTo>
                  <a:cubicBezTo>
                    <a:pt x="611" y="1680"/>
                    <a:pt x="573" y="1695"/>
                    <a:pt x="558" y="1680"/>
                  </a:cubicBezTo>
                  <a:cubicBezTo>
                    <a:pt x="542" y="1657"/>
                    <a:pt x="550" y="1619"/>
                    <a:pt x="535" y="1588"/>
                  </a:cubicBezTo>
                  <a:cubicBezTo>
                    <a:pt x="527" y="1581"/>
                    <a:pt x="504" y="1573"/>
                    <a:pt x="489" y="1573"/>
                  </a:cubicBezTo>
                  <a:cubicBezTo>
                    <a:pt x="466" y="1565"/>
                    <a:pt x="435" y="1581"/>
                    <a:pt x="412" y="1573"/>
                  </a:cubicBezTo>
                  <a:cubicBezTo>
                    <a:pt x="374" y="1565"/>
                    <a:pt x="328" y="1550"/>
                    <a:pt x="305" y="1520"/>
                  </a:cubicBezTo>
                  <a:cubicBezTo>
                    <a:pt x="283" y="1481"/>
                    <a:pt x="321" y="1420"/>
                    <a:pt x="290" y="1390"/>
                  </a:cubicBezTo>
                  <a:cubicBezTo>
                    <a:pt x="244" y="1359"/>
                    <a:pt x="176" y="1413"/>
                    <a:pt x="122" y="1397"/>
                  </a:cubicBezTo>
                  <a:cubicBezTo>
                    <a:pt x="107" y="1390"/>
                    <a:pt x="122" y="1359"/>
                    <a:pt x="114" y="1344"/>
                  </a:cubicBezTo>
                  <a:cubicBezTo>
                    <a:pt x="114" y="1321"/>
                    <a:pt x="107" y="1298"/>
                    <a:pt x="91" y="1275"/>
                  </a:cubicBezTo>
                  <a:cubicBezTo>
                    <a:pt x="69" y="1245"/>
                    <a:pt x="23" y="1222"/>
                    <a:pt x="8" y="1183"/>
                  </a:cubicBezTo>
                  <a:cubicBezTo>
                    <a:pt x="0" y="1161"/>
                    <a:pt x="8" y="1130"/>
                    <a:pt x="15" y="1107"/>
                  </a:cubicBezTo>
                  <a:cubicBezTo>
                    <a:pt x="30" y="1077"/>
                    <a:pt x="69" y="1061"/>
                    <a:pt x="91" y="1031"/>
                  </a:cubicBezTo>
                  <a:cubicBezTo>
                    <a:pt x="114" y="1000"/>
                    <a:pt x="130" y="962"/>
                    <a:pt x="145" y="93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4" name="Freeform 62"/>
            <p:cNvSpPr>
              <a:spLocks noChangeArrowheads="1"/>
            </p:cNvSpPr>
            <p:nvPr/>
          </p:nvSpPr>
          <p:spPr bwMode="auto">
            <a:xfrm>
              <a:off x="7425841" y="6913563"/>
              <a:ext cx="419073" cy="273050"/>
            </a:xfrm>
            <a:custGeom>
              <a:avLst/>
              <a:gdLst>
                <a:gd name="T0" fmla="*/ 23 w 1162"/>
                <a:gd name="T1" fmla="*/ 611 h 757"/>
                <a:gd name="T2" fmla="*/ 23 w 1162"/>
                <a:gd name="T3" fmla="*/ 611 h 757"/>
                <a:gd name="T4" fmla="*/ 0 w 1162"/>
                <a:gd name="T5" fmla="*/ 542 h 757"/>
                <a:gd name="T6" fmla="*/ 61 w 1162"/>
                <a:gd name="T7" fmla="*/ 519 h 757"/>
                <a:gd name="T8" fmla="*/ 76 w 1162"/>
                <a:gd name="T9" fmla="*/ 359 h 757"/>
                <a:gd name="T10" fmla="*/ 114 w 1162"/>
                <a:gd name="T11" fmla="*/ 252 h 757"/>
                <a:gd name="T12" fmla="*/ 114 w 1162"/>
                <a:gd name="T13" fmla="*/ 252 h 757"/>
                <a:gd name="T14" fmla="*/ 168 w 1162"/>
                <a:gd name="T15" fmla="*/ 267 h 757"/>
                <a:gd name="T16" fmla="*/ 374 w 1162"/>
                <a:gd name="T17" fmla="*/ 137 h 757"/>
                <a:gd name="T18" fmla="*/ 412 w 1162"/>
                <a:gd name="T19" fmla="*/ 84 h 757"/>
                <a:gd name="T20" fmla="*/ 412 w 1162"/>
                <a:gd name="T21" fmla="*/ 84 h 757"/>
                <a:gd name="T22" fmla="*/ 588 w 1162"/>
                <a:gd name="T23" fmla="*/ 99 h 757"/>
                <a:gd name="T24" fmla="*/ 672 w 1162"/>
                <a:gd name="T25" fmla="*/ 145 h 757"/>
                <a:gd name="T26" fmla="*/ 824 w 1162"/>
                <a:gd name="T27" fmla="*/ 84 h 757"/>
                <a:gd name="T28" fmla="*/ 1099 w 1162"/>
                <a:gd name="T29" fmla="*/ 122 h 757"/>
                <a:gd name="T30" fmla="*/ 1161 w 1162"/>
                <a:gd name="T31" fmla="*/ 229 h 757"/>
                <a:gd name="T32" fmla="*/ 1161 w 1162"/>
                <a:gd name="T33" fmla="*/ 229 h 757"/>
                <a:gd name="T34" fmla="*/ 1031 w 1162"/>
                <a:gd name="T35" fmla="*/ 313 h 757"/>
                <a:gd name="T36" fmla="*/ 1031 w 1162"/>
                <a:gd name="T37" fmla="*/ 313 h 757"/>
                <a:gd name="T38" fmla="*/ 993 w 1162"/>
                <a:gd name="T39" fmla="*/ 321 h 757"/>
                <a:gd name="T40" fmla="*/ 955 w 1162"/>
                <a:gd name="T41" fmla="*/ 450 h 757"/>
                <a:gd name="T42" fmla="*/ 786 w 1162"/>
                <a:gd name="T43" fmla="*/ 427 h 757"/>
                <a:gd name="T44" fmla="*/ 710 w 1162"/>
                <a:gd name="T45" fmla="*/ 496 h 757"/>
                <a:gd name="T46" fmla="*/ 802 w 1162"/>
                <a:gd name="T47" fmla="*/ 496 h 757"/>
                <a:gd name="T48" fmla="*/ 855 w 1162"/>
                <a:gd name="T49" fmla="*/ 557 h 757"/>
                <a:gd name="T50" fmla="*/ 718 w 1162"/>
                <a:gd name="T51" fmla="*/ 588 h 757"/>
                <a:gd name="T52" fmla="*/ 718 w 1162"/>
                <a:gd name="T53" fmla="*/ 672 h 757"/>
                <a:gd name="T54" fmla="*/ 511 w 1162"/>
                <a:gd name="T55" fmla="*/ 733 h 757"/>
                <a:gd name="T56" fmla="*/ 504 w 1162"/>
                <a:gd name="T57" fmla="*/ 588 h 757"/>
                <a:gd name="T58" fmla="*/ 359 w 1162"/>
                <a:gd name="T59" fmla="*/ 550 h 757"/>
                <a:gd name="T60" fmla="*/ 221 w 1162"/>
                <a:gd name="T61" fmla="*/ 733 h 757"/>
                <a:gd name="T62" fmla="*/ 221 w 1162"/>
                <a:gd name="T63" fmla="*/ 733 h 757"/>
                <a:gd name="T64" fmla="*/ 137 w 1162"/>
                <a:gd name="T65" fmla="*/ 710 h 757"/>
                <a:gd name="T66" fmla="*/ 46 w 1162"/>
                <a:gd name="T67" fmla="*/ 710 h 757"/>
                <a:gd name="T68" fmla="*/ 61 w 1162"/>
                <a:gd name="T69" fmla="*/ 679 h 757"/>
                <a:gd name="T70" fmla="*/ 23 w 1162"/>
                <a:gd name="T71" fmla="*/ 611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757">
                  <a:moveTo>
                    <a:pt x="23" y="611"/>
                  </a:moveTo>
                  <a:lnTo>
                    <a:pt x="23" y="611"/>
                  </a:lnTo>
                  <a:cubicBezTo>
                    <a:pt x="15" y="588"/>
                    <a:pt x="7" y="557"/>
                    <a:pt x="0" y="542"/>
                  </a:cubicBezTo>
                  <a:cubicBezTo>
                    <a:pt x="0" y="534"/>
                    <a:pt x="61" y="527"/>
                    <a:pt x="61" y="519"/>
                  </a:cubicBezTo>
                  <a:cubicBezTo>
                    <a:pt x="61" y="512"/>
                    <a:pt x="68" y="382"/>
                    <a:pt x="76" y="359"/>
                  </a:cubicBezTo>
                  <a:cubicBezTo>
                    <a:pt x="84" y="343"/>
                    <a:pt x="107" y="290"/>
                    <a:pt x="114" y="252"/>
                  </a:cubicBezTo>
                  <a:lnTo>
                    <a:pt x="114" y="252"/>
                  </a:lnTo>
                  <a:cubicBezTo>
                    <a:pt x="137" y="259"/>
                    <a:pt x="152" y="275"/>
                    <a:pt x="168" y="267"/>
                  </a:cubicBezTo>
                  <a:cubicBezTo>
                    <a:pt x="244" y="237"/>
                    <a:pt x="313" y="191"/>
                    <a:pt x="374" y="137"/>
                  </a:cubicBezTo>
                  <a:cubicBezTo>
                    <a:pt x="397" y="114"/>
                    <a:pt x="389" y="107"/>
                    <a:pt x="412" y="84"/>
                  </a:cubicBezTo>
                  <a:lnTo>
                    <a:pt x="412" y="84"/>
                  </a:lnTo>
                  <a:cubicBezTo>
                    <a:pt x="488" y="84"/>
                    <a:pt x="534" y="15"/>
                    <a:pt x="588" y="99"/>
                  </a:cubicBezTo>
                  <a:cubicBezTo>
                    <a:pt x="611" y="129"/>
                    <a:pt x="626" y="160"/>
                    <a:pt x="672" y="145"/>
                  </a:cubicBezTo>
                  <a:cubicBezTo>
                    <a:pt x="725" y="129"/>
                    <a:pt x="771" y="99"/>
                    <a:pt x="824" y="84"/>
                  </a:cubicBezTo>
                  <a:cubicBezTo>
                    <a:pt x="939" y="107"/>
                    <a:pt x="1031" y="0"/>
                    <a:pt x="1099" y="122"/>
                  </a:cubicBezTo>
                  <a:cubicBezTo>
                    <a:pt x="1122" y="160"/>
                    <a:pt x="1138" y="191"/>
                    <a:pt x="1161" y="229"/>
                  </a:cubicBezTo>
                  <a:lnTo>
                    <a:pt x="1161" y="229"/>
                  </a:lnTo>
                  <a:cubicBezTo>
                    <a:pt x="1031" y="313"/>
                    <a:pt x="1031" y="313"/>
                    <a:pt x="1031" y="313"/>
                  </a:cubicBezTo>
                  <a:lnTo>
                    <a:pt x="1031" y="313"/>
                  </a:lnTo>
                  <a:cubicBezTo>
                    <a:pt x="1016" y="313"/>
                    <a:pt x="993" y="305"/>
                    <a:pt x="993" y="321"/>
                  </a:cubicBezTo>
                  <a:cubicBezTo>
                    <a:pt x="970" y="359"/>
                    <a:pt x="993" y="427"/>
                    <a:pt x="955" y="450"/>
                  </a:cubicBezTo>
                  <a:cubicBezTo>
                    <a:pt x="901" y="473"/>
                    <a:pt x="840" y="420"/>
                    <a:pt x="786" y="427"/>
                  </a:cubicBezTo>
                  <a:cubicBezTo>
                    <a:pt x="756" y="435"/>
                    <a:pt x="702" y="458"/>
                    <a:pt x="710" y="496"/>
                  </a:cubicBezTo>
                  <a:cubicBezTo>
                    <a:pt x="718" y="527"/>
                    <a:pt x="771" y="489"/>
                    <a:pt x="802" y="496"/>
                  </a:cubicBezTo>
                  <a:cubicBezTo>
                    <a:pt x="824" y="512"/>
                    <a:pt x="870" y="534"/>
                    <a:pt x="855" y="557"/>
                  </a:cubicBezTo>
                  <a:cubicBezTo>
                    <a:pt x="817" y="588"/>
                    <a:pt x="756" y="557"/>
                    <a:pt x="718" y="588"/>
                  </a:cubicBezTo>
                  <a:cubicBezTo>
                    <a:pt x="695" y="603"/>
                    <a:pt x="748" y="657"/>
                    <a:pt x="718" y="672"/>
                  </a:cubicBezTo>
                  <a:cubicBezTo>
                    <a:pt x="664" y="710"/>
                    <a:pt x="580" y="756"/>
                    <a:pt x="511" y="733"/>
                  </a:cubicBezTo>
                  <a:cubicBezTo>
                    <a:pt x="466" y="710"/>
                    <a:pt x="534" y="618"/>
                    <a:pt x="504" y="588"/>
                  </a:cubicBezTo>
                  <a:cubicBezTo>
                    <a:pt x="473" y="550"/>
                    <a:pt x="405" y="527"/>
                    <a:pt x="359" y="550"/>
                  </a:cubicBezTo>
                  <a:cubicBezTo>
                    <a:pt x="290" y="588"/>
                    <a:pt x="267" y="672"/>
                    <a:pt x="221" y="733"/>
                  </a:cubicBezTo>
                  <a:lnTo>
                    <a:pt x="221" y="733"/>
                  </a:lnTo>
                  <a:cubicBezTo>
                    <a:pt x="198" y="725"/>
                    <a:pt x="168" y="710"/>
                    <a:pt x="137" y="710"/>
                  </a:cubicBezTo>
                  <a:cubicBezTo>
                    <a:pt x="107" y="702"/>
                    <a:pt x="76" y="718"/>
                    <a:pt x="46" y="710"/>
                  </a:cubicBezTo>
                  <a:cubicBezTo>
                    <a:pt x="38" y="702"/>
                    <a:pt x="61" y="687"/>
                    <a:pt x="61" y="679"/>
                  </a:cubicBezTo>
                  <a:cubicBezTo>
                    <a:pt x="53" y="657"/>
                    <a:pt x="30" y="634"/>
                    <a:pt x="23" y="61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5" name="Freeform 63"/>
            <p:cNvSpPr>
              <a:spLocks noChangeArrowheads="1"/>
            </p:cNvSpPr>
            <p:nvPr/>
          </p:nvSpPr>
          <p:spPr bwMode="auto">
            <a:xfrm>
              <a:off x="7797293" y="6996114"/>
              <a:ext cx="169852" cy="198437"/>
            </a:xfrm>
            <a:custGeom>
              <a:avLst/>
              <a:gdLst>
                <a:gd name="T0" fmla="*/ 130 w 474"/>
                <a:gd name="T1" fmla="*/ 0 h 551"/>
                <a:gd name="T2" fmla="*/ 130 w 474"/>
                <a:gd name="T3" fmla="*/ 0 h 551"/>
                <a:gd name="T4" fmla="*/ 0 w 474"/>
                <a:gd name="T5" fmla="*/ 84 h 551"/>
                <a:gd name="T6" fmla="*/ 0 w 474"/>
                <a:gd name="T7" fmla="*/ 84 h 551"/>
                <a:gd name="T8" fmla="*/ 130 w 474"/>
                <a:gd name="T9" fmla="*/ 214 h 551"/>
                <a:gd name="T10" fmla="*/ 107 w 474"/>
                <a:gd name="T11" fmla="*/ 313 h 551"/>
                <a:gd name="T12" fmla="*/ 183 w 474"/>
                <a:gd name="T13" fmla="*/ 450 h 551"/>
                <a:gd name="T14" fmla="*/ 244 w 474"/>
                <a:gd name="T15" fmla="*/ 542 h 551"/>
                <a:gd name="T16" fmla="*/ 305 w 474"/>
                <a:gd name="T17" fmla="*/ 496 h 551"/>
                <a:gd name="T18" fmla="*/ 267 w 474"/>
                <a:gd name="T19" fmla="*/ 450 h 551"/>
                <a:gd name="T20" fmla="*/ 328 w 474"/>
                <a:gd name="T21" fmla="*/ 389 h 551"/>
                <a:gd name="T22" fmla="*/ 351 w 474"/>
                <a:gd name="T23" fmla="*/ 328 h 551"/>
                <a:gd name="T24" fmla="*/ 473 w 474"/>
                <a:gd name="T25" fmla="*/ 260 h 551"/>
                <a:gd name="T26" fmla="*/ 473 w 474"/>
                <a:gd name="T27" fmla="*/ 260 h 551"/>
                <a:gd name="T28" fmla="*/ 435 w 474"/>
                <a:gd name="T29" fmla="*/ 221 h 551"/>
                <a:gd name="T30" fmla="*/ 290 w 474"/>
                <a:gd name="T31" fmla="*/ 145 h 551"/>
                <a:gd name="T32" fmla="*/ 145 w 474"/>
                <a:gd name="T33" fmla="*/ 30 h 551"/>
                <a:gd name="T34" fmla="*/ 130 w 474"/>
                <a:gd name="T35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4" h="551">
                  <a:moveTo>
                    <a:pt x="130" y="0"/>
                  </a:moveTo>
                  <a:lnTo>
                    <a:pt x="130" y="0"/>
                  </a:lnTo>
                  <a:cubicBezTo>
                    <a:pt x="0" y="84"/>
                    <a:pt x="0" y="84"/>
                    <a:pt x="0" y="84"/>
                  </a:cubicBezTo>
                  <a:lnTo>
                    <a:pt x="0" y="84"/>
                  </a:lnTo>
                  <a:cubicBezTo>
                    <a:pt x="46" y="130"/>
                    <a:pt x="107" y="160"/>
                    <a:pt x="130" y="214"/>
                  </a:cubicBezTo>
                  <a:cubicBezTo>
                    <a:pt x="145" y="244"/>
                    <a:pt x="91" y="283"/>
                    <a:pt x="107" y="313"/>
                  </a:cubicBezTo>
                  <a:cubicBezTo>
                    <a:pt x="114" y="367"/>
                    <a:pt x="160" y="405"/>
                    <a:pt x="183" y="450"/>
                  </a:cubicBezTo>
                  <a:cubicBezTo>
                    <a:pt x="206" y="481"/>
                    <a:pt x="214" y="527"/>
                    <a:pt x="244" y="542"/>
                  </a:cubicBezTo>
                  <a:cubicBezTo>
                    <a:pt x="267" y="550"/>
                    <a:pt x="298" y="519"/>
                    <a:pt x="305" y="496"/>
                  </a:cubicBezTo>
                  <a:cubicBezTo>
                    <a:pt x="305" y="473"/>
                    <a:pt x="267" y="466"/>
                    <a:pt x="267" y="450"/>
                  </a:cubicBezTo>
                  <a:cubicBezTo>
                    <a:pt x="275" y="428"/>
                    <a:pt x="313" y="412"/>
                    <a:pt x="328" y="389"/>
                  </a:cubicBezTo>
                  <a:cubicBezTo>
                    <a:pt x="336" y="374"/>
                    <a:pt x="328" y="344"/>
                    <a:pt x="351" y="328"/>
                  </a:cubicBezTo>
                  <a:cubicBezTo>
                    <a:pt x="389" y="290"/>
                    <a:pt x="427" y="290"/>
                    <a:pt x="473" y="260"/>
                  </a:cubicBezTo>
                  <a:lnTo>
                    <a:pt x="473" y="260"/>
                  </a:lnTo>
                  <a:cubicBezTo>
                    <a:pt x="466" y="252"/>
                    <a:pt x="450" y="237"/>
                    <a:pt x="435" y="221"/>
                  </a:cubicBezTo>
                  <a:cubicBezTo>
                    <a:pt x="397" y="183"/>
                    <a:pt x="336" y="183"/>
                    <a:pt x="290" y="145"/>
                  </a:cubicBezTo>
                  <a:cubicBezTo>
                    <a:pt x="275" y="145"/>
                    <a:pt x="160" y="46"/>
                    <a:pt x="145" y="30"/>
                  </a:cubicBezTo>
                  <a:cubicBezTo>
                    <a:pt x="137" y="23"/>
                    <a:pt x="130" y="8"/>
                    <a:pt x="13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6" name="Freeform 64"/>
            <p:cNvSpPr>
              <a:spLocks noChangeArrowheads="1"/>
            </p:cNvSpPr>
            <p:nvPr/>
          </p:nvSpPr>
          <p:spPr bwMode="auto">
            <a:xfrm>
              <a:off x="7462352" y="7791450"/>
              <a:ext cx="217473" cy="217488"/>
            </a:xfrm>
            <a:custGeom>
              <a:avLst/>
              <a:gdLst>
                <a:gd name="T0" fmla="*/ 221 w 604"/>
                <a:gd name="T1" fmla="*/ 8 h 605"/>
                <a:gd name="T2" fmla="*/ 221 w 604"/>
                <a:gd name="T3" fmla="*/ 8 h 605"/>
                <a:gd name="T4" fmla="*/ 397 w 604"/>
                <a:gd name="T5" fmla="*/ 31 h 605"/>
                <a:gd name="T6" fmla="*/ 466 w 604"/>
                <a:gd name="T7" fmla="*/ 123 h 605"/>
                <a:gd name="T8" fmla="*/ 588 w 604"/>
                <a:gd name="T9" fmla="*/ 123 h 605"/>
                <a:gd name="T10" fmla="*/ 596 w 604"/>
                <a:gd name="T11" fmla="*/ 168 h 605"/>
                <a:gd name="T12" fmla="*/ 450 w 604"/>
                <a:gd name="T13" fmla="*/ 237 h 605"/>
                <a:gd name="T14" fmla="*/ 504 w 604"/>
                <a:gd name="T15" fmla="*/ 290 h 605"/>
                <a:gd name="T16" fmla="*/ 504 w 604"/>
                <a:gd name="T17" fmla="*/ 290 h 605"/>
                <a:gd name="T18" fmla="*/ 435 w 604"/>
                <a:gd name="T19" fmla="*/ 336 h 605"/>
                <a:gd name="T20" fmla="*/ 420 w 604"/>
                <a:gd name="T21" fmla="*/ 421 h 605"/>
                <a:gd name="T22" fmla="*/ 275 w 604"/>
                <a:gd name="T23" fmla="*/ 474 h 605"/>
                <a:gd name="T24" fmla="*/ 183 w 604"/>
                <a:gd name="T25" fmla="*/ 604 h 605"/>
                <a:gd name="T26" fmla="*/ 183 w 604"/>
                <a:gd name="T27" fmla="*/ 604 h 605"/>
                <a:gd name="T28" fmla="*/ 122 w 604"/>
                <a:gd name="T29" fmla="*/ 535 h 605"/>
                <a:gd name="T30" fmla="*/ 61 w 604"/>
                <a:gd name="T31" fmla="*/ 436 h 605"/>
                <a:gd name="T32" fmla="*/ 15 w 604"/>
                <a:gd name="T33" fmla="*/ 421 h 605"/>
                <a:gd name="T34" fmla="*/ 38 w 604"/>
                <a:gd name="T35" fmla="*/ 313 h 605"/>
                <a:gd name="T36" fmla="*/ 53 w 604"/>
                <a:gd name="T37" fmla="*/ 199 h 605"/>
                <a:gd name="T38" fmla="*/ 0 w 604"/>
                <a:gd name="T39" fmla="*/ 115 h 605"/>
                <a:gd name="T40" fmla="*/ 38 w 604"/>
                <a:gd name="T41" fmla="*/ 61 h 605"/>
                <a:gd name="T42" fmla="*/ 99 w 604"/>
                <a:gd name="T43" fmla="*/ 77 h 605"/>
                <a:gd name="T44" fmla="*/ 221 w 604"/>
                <a:gd name="T45" fmla="*/ 8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4" h="605">
                  <a:moveTo>
                    <a:pt x="221" y="8"/>
                  </a:moveTo>
                  <a:lnTo>
                    <a:pt x="221" y="8"/>
                  </a:lnTo>
                  <a:cubicBezTo>
                    <a:pt x="283" y="16"/>
                    <a:pt x="344" y="0"/>
                    <a:pt x="397" y="31"/>
                  </a:cubicBezTo>
                  <a:cubicBezTo>
                    <a:pt x="435" y="46"/>
                    <a:pt x="435" y="100"/>
                    <a:pt x="466" y="123"/>
                  </a:cubicBezTo>
                  <a:cubicBezTo>
                    <a:pt x="504" y="138"/>
                    <a:pt x="550" y="107"/>
                    <a:pt x="588" y="123"/>
                  </a:cubicBezTo>
                  <a:cubicBezTo>
                    <a:pt x="603" y="130"/>
                    <a:pt x="603" y="161"/>
                    <a:pt x="596" y="168"/>
                  </a:cubicBezTo>
                  <a:cubicBezTo>
                    <a:pt x="558" y="207"/>
                    <a:pt x="481" y="199"/>
                    <a:pt x="450" y="237"/>
                  </a:cubicBezTo>
                  <a:cubicBezTo>
                    <a:pt x="435" y="260"/>
                    <a:pt x="489" y="275"/>
                    <a:pt x="504" y="290"/>
                  </a:cubicBezTo>
                  <a:lnTo>
                    <a:pt x="504" y="290"/>
                  </a:lnTo>
                  <a:cubicBezTo>
                    <a:pt x="481" y="306"/>
                    <a:pt x="458" y="321"/>
                    <a:pt x="435" y="336"/>
                  </a:cubicBezTo>
                  <a:cubicBezTo>
                    <a:pt x="435" y="336"/>
                    <a:pt x="420" y="413"/>
                    <a:pt x="420" y="421"/>
                  </a:cubicBezTo>
                  <a:cubicBezTo>
                    <a:pt x="420" y="428"/>
                    <a:pt x="275" y="474"/>
                    <a:pt x="275" y="474"/>
                  </a:cubicBezTo>
                  <a:cubicBezTo>
                    <a:pt x="244" y="520"/>
                    <a:pt x="214" y="565"/>
                    <a:pt x="183" y="604"/>
                  </a:cubicBezTo>
                  <a:lnTo>
                    <a:pt x="183" y="604"/>
                  </a:lnTo>
                  <a:cubicBezTo>
                    <a:pt x="160" y="581"/>
                    <a:pt x="145" y="558"/>
                    <a:pt x="122" y="535"/>
                  </a:cubicBezTo>
                  <a:cubicBezTo>
                    <a:pt x="99" y="504"/>
                    <a:pt x="84" y="466"/>
                    <a:pt x="61" y="436"/>
                  </a:cubicBezTo>
                  <a:cubicBezTo>
                    <a:pt x="46" y="421"/>
                    <a:pt x="15" y="436"/>
                    <a:pt x="15" y="421"/>
                  </a:cubicBezTo>
                  <a:cubicBezTo>
                    <a:pt x="8" y="382"/>
                    <a:pt x="31" y="344"/>
                    <a:pt x="38" y="313"/>
                  </a:cubicBezTo>
                  <a:cubicBezTo>
                    <a:pt x="46" y="275"/>
                    <a:pt x="61" y="237"/>
                    <a:pt x="53" y="199"/>
                  </a:cubicBezTo>
                  <a:cubicBezTo>
                    <a:pt x="53" y="168"/>
                    <a:pt x="23" y="146"/>
                    <a:pt x="0" y="115"/>
                  </a:cubicBezTo>
                  <a:cubicBezTo>
                    <a:pt x="0" y="115"/>
                    <a:pt x="38" y="69"/>
                    <a:pt x="38" y="61"/>
                  </a:cubicBezTo>
                  <a:cubicBezTo>
                    <a:pt x="46" y="54"/>
                    <a:pt x="99" y="77"/>
                    <a:pt x="99" y="77"/>
                  </a:cubicBezTo>
                  <a:cubicBezTo>
                    <a:pt x="145" y="54"/>
                    <a:pt x="183" y="31"/>
                    <a:pt x="221" y="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7" name="Freeform 65"/>
            <p:cNvSpPr>
              <a:spLocks noChangeArrowheads="1"/>
            </p:cNvSpPr>
            <p:nvPr/>
          </p:nvSpPr>
          <p:spPr bwMode="auto">
            <a:xfrm>
              <a:off x="7200431" y="7896225"/>
              <a:ext cx="558764" cy="630238"/>
            </a:xfrm>
            <a:custGeom>
              <a:avLst/>
              <a:gdLst>
                <a:gd name="T0" fmla="*/ 909 w 1552"/>
                <a:gd name="T1" fmla="*/ 314 h 1751"/>
                <a:gd name="T2" fmla="*/ 1146 w 1552"/>
                <a:gd name="T3" fmla="*/ 131 h 1751"/>
                <a:gd name="T4" fmla="*/ 1230 w 1552"/>
                <a:gd name="T5" fmla="*/ 0 h 1751"/>
                <a:gd name="T6" fmla="*/ 1314 w 1552"/>
                <a:gd name="T7" fmla="*/ 85 h 1751"/>
                <a:gd name="T8" fmla="*/ 1322 w 1552"/>
                <a:gd name="T9" fmla="*/ 237 h 1751"/>
                <a:gd name="T10" fmla="*/ 1406 w 1552"/>
                <a:gd name="T11" fmla="*/ 222 h 1751"/>
                <a:gd name="T12" fmla="*/ 1536 w 1552"/>
                <a:gd name="T13" fmla="*/ 428 h 1751"/>
                <a:gd name="T14" fmla="*/ 1390 w 1552"/>
                <a:gd name="T15" fmla="*/ 696 h 1751"/>
                <a:gd name="T16" fmla="*/ 1352 w 1552"/>
                <a:gd name="T17" fmla="*/ 910 h 1751"/>
                <a:gd name="T18" fmla="*/ 1253 w 1552"/>
                <a:gd name="T19" fmla="*/ 955 h 1751"/>
                <a:gd name="T20" fmla="*/ 1138 w 1552"/>
                <a:gd name="T21" fmla="*/ 994 h 1751"/>
                <a:gd name="T22" fmla="*/ 1100 w 1552"/>
                <a:gd name="T23" fmla="*/ 1123 h 1751"/>
                <a:gd name="T24" fmla="*/ 1093 w 1552"/>
                <a:gd name="T25" fmla="*/ 1314 h 1751"/>
                <a:gd name="T26" fmla="*/ 940 w 1552"/>
                <a:gd name="T27" fmla="*/ 1368 h 1751"/>
                <a:gd name="T28" fmla="*/ 718 w 1552"/>
                <a:gd name="T29" fmla="*/ 1498 h 1751"/>
                <a:gd name="T30" fmla="*/ 718 w 1552"/>
                <a:gd name="T31" fmla="*/ 1567 h 1751"/>
                <a:gd name="T32" fmla="*/ 596 w 1552"/>
                <a:gd name="T33" fmla="*/ 1467 h 1751"/>
                <a:gd name="T34" fmla="*/ 474 w 1552"/>
                <a:gd name="T35" fmla="*/ 1521 h 1751"/>
                <a:gd name="T36" fmla="*/ 336 w 1552"/>
                <a:gd name="T37" fmla="*/ 1643 h 1751"/>
                <a:gd name="T38" fmla="*/ 313 w 1552"/>
                <a:gd name="T39" fmla="*/ 1681 h 1751"/>
                <a:gd name="T40" fmla="*/ 161 w 1552"/>
                <a:gd name="T41" fmla="*/ 1734 h 1751"/>
                <a:gd name="T42" fmla="*/ 92 w 1552"/>
                <a:gd name="T43" fmla="*/ 1689 h 1751"/>
                <a:gd name="T44" fmla="*/ 31 w 1552"/>
                <a:gd name="T45" fmla="*/ 1467 h 1751"/>
                <a:gd name="T46" fmla="*/ 0 w 1552"/>
                <a:gd name="T47" fmla="*/ 1269 h 1751"/>
                <a:gd name="T48" fmla="*/ 54 w 1552"/>
                <a:gd name="T49" fmla="*/ 1200 h 1751"/>
                <a:gd name="T50" fmla="*/ 77 w 1552"/>
                <a:gd name="T51" fmla="*/ 1085 h 1751"/>
                <a:gd name="T52" fmla="*/ 146 w 1552"/>
                <a:gd name="T53" fmla="*/ 932 h 1751"/>
                <a:gd name="T54" fmla="*/ 100 w 1552"/>
                <a:gd name="T55" fmla="*/ 833 h 1751"/>
                <a:gd name="T56" fmla="*/ 176 w 1552"/>
                <a:gd name="T57" fmla="*/ 680 h 1751"/>
                <a:gd name="T58" fmla="*/ 283 w 1552"/>
                <a:gd name="T59" fmla="*/ 658 h 1751"/>
                <a:gd name="T60" fmla="*/ 413 w 1552"/>
                <a:gd name="T61" fmla="*/ 596 h 1751"/>
                <a:gd name="T62" fmla="*/ 512 w 1552"/>
                <a:gd name="T63" fmla="*/ 459 h 1751"/>
                <a:gd name="T64" fmla="*/ 673 w 1552"/>
                <a:gd name="T65" fmla="*/ 314 h 1751"/>
                <a:gd name="T66" fmla="*/ 909 w 1552"/>
                <a:gd name="T67" fmla="*/ 314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2" h="1751">
                  <a:moveTo>
                    <a:pt x="909" y="314"/>
                  </a:moveTo>
                  <a:lnTo>
                    <a:pt x="909" y="314"/>
                  </a:lnTo>
                  <a:cubicBezTo>
                    <a:pt x="940" y="275"/>
                    <a:pt x="970" y="230"/>
                    <a:pt x="1001" y="184"/>
                  </a:cubicBezTo>
                  <a:cubicBezTo>
                    <a:pt x="1001" y="184"/>
                    <a:pt x="1146" y="138"/>
                    <a:pt x="1146" y="131"/>
                  </a:cubicBezTo>
                  <a:cubicBezTo>
                    <a:pt x="1146" y="123"/>
                    <a:pt x="1161" y="46"/>
                    <a:pt x="1161" y="46"/>
                  </a:cubicBezTo>
                  <a:cubicBezTo>
                    <a:pt x="1184" y="31"/>
                    <a:pt x="1207" y="16"/>
                    <a:pt x="1230" y="0"/>
                  </a:cubicBezTo>
                  <a:lnTo>
                    <a:pt x="1230" y="0"/>
                  </a:lnTo>
                  <a:cubicBezTo>
                    <a:pt x="1261" y="31"/>
                    <a:pt x="1307" y="46"/>
                    <a:pt x="1314" y="85"/>
                  </a:cubicBezTo>
                  <a:cubicBezTo>
                    <a:pt x="1322" y="115"/>
                    <a:pt x="1276" y="138"/>
                    <a:pt x="1276" y="169"/>
                  </a:cubicBezTo>
                  <a:cubicBezTo>
                    <a:pt x="1284" y="192"/>
                    <a:pt x="1291" y="230"/>
                    <a:pt x="1322" y="237"/>
                  </a:cubicBezTo>
                  <a:cubicBezTo>
                    <a:pt x="1345" y="253"/>
                    <a:pt x="1375" y="230"/>
                    <a:pt x="1406" y="222"/>
                  </a:cubicBezTo>
                  <a:lnTo>
                    <a:pt x="1406" y="222"/>
                  </a:lnTo>
                  <a:cubicBezTo>
                    <a:pt x="1429" y="268"/>
                    <a:pt x="1436" y="321"/>
                    <a:pt x="1459" y="360"/>
                  </a:cubicBezTo>
                  <a:cubicBezTo>
                    <a:pt x="1482" y="390"/>
                    <a:pt x="1528" y="398"/>
                    <a:pt x="1536" y="428"/>
                  </a:cubicBezTo>
                  <a:cubicBezTo>
                    <a:pt x="1551" y="482"/>
                    <a:pt x="1543" y="535"/>
                    <a:pt x="1520" y="581"/>
                  </a:cubicBezTo>
                  <a:cubicBezTo>
                    <a:pt x="1497" y="627"/>
                    <a:pt x="1436" y="658"/>
                    <a:pt x="1390" y="696"/>
                  </a:cubicBezTo>
                  <a:cubicBezTo>
                    <a:pt x="1368" y="719"/>
                    <a:pt x="1307" y="719"/>
                    <a:pt x="1307" y="749"/>
                  </a:cubicBezTo>
                  <a:cubicBezTo>
                    <a:pt x="1291" y="803"/>
                    <a:pt x="1337" y="856"/>
                    <a:pt x="1352" y="910"/>
                  </a:cubicBezTo>
                  <a:lnTo>
                    <a:pt x="1352" y="910"/>
                  </a:lnTo>
                  <a:cubicBezTo>
                    <a:pt x="1314" y="925"/>
                    <a:pt x="1276" y="925"/>
                    <a:pt x="1253" y="955"/>
                  </a:cubicBezTo>
                  <a:cubicBezTo>
                    <a:pt x="1238" y="978"/>
                    <a:pt x="1245" y="1017"/>
                    <a:pt x="1245" y="1047"/>
                  </a:cubicBezTo>
                  <a:cubicBezTo>
                    <a:pt x="1245" y="1047"/>
                    <a:pt x="1146" y="994"/>
                    <a:pt x="1138" y="994"/>
                  </a:cubicBezTo>
                  <a:cubicBezTo>
                    <a:pt x="1131" y="994"/>
                    <a:pt x="1085" y="1039"/>
                    <a:pt x="1085" y="1039"/>
                  </a:cubicBezTo>
                  <a:cubicBezTo>
                    <a:pt x="1093" y="1070"/>
                    <a:pt x="1108" y="1100"/>
                    <a:pt x="1100" y="1123"/>
                  </a:cubicBezTo>
                  <a:cubicBezTo>
                    <a:pt x="1093" y="1162"/>
                    <a:pt x="1047" y="1184"/>
                    <a:pt x="1047" y="1215"/>
                  </a:cubicBezTo>
                  <a:cubicBezTo>
                    <a:pt x="1047" y="1253"/>
                    <a:pt x="1077" y="1284"/>
                    <a:pt x="1093" y="1314"/>
                  </a:cubicBezTo>
                  <a:lnTo>
                    <a:pt x="1093" y="1314"/>
                  </a:lnTo>
                  <a:cubicBezTo>
                    <a:pt x="1093" y="1314"/>
                    <a:pt x="947" y="1368"/>
                    <a:pt x="940" y="1368"/>
                  </a:cubicBezTo>
                  <a:cubicBezTo>
                    <a:pt x="940" y="1375"/>
                    <a:pt x="909" y="1421"/>
                    <a:pt x="909" y="1421"/>
                  </a:cubicBezTo>
                  <a:cubicBezTo>
                    <a:pt x="848" y="1444"/>
                    <a:pt x="772" y="1452"/>
                    <a:pt x="718" y="1498"/>
                  </a:cubicBezTo>
                  <a:cubicBezTo>
                    <a:pt x="695" y="1505"/>
                    <a:pt x="718" y="1544"/>
                    <a:pt x="718" y="1567"/>
                  </a:cubicBezTo>
                  <a:lnTo>
                    <a:pt x="718" y="1567"/>
                  </a:lnTo>
                  <a:cubicBezTo>
                    <a:pt x="703" y="1582"/>
                    <a:pt x="680" y="1628"/>
                    <a:pt x="665" y="1612"/>
                  </a:cubicBezTo>
                  <a:cubicBezTo>
                    <a:pt x="619" y="1574"/>
                    <a:pt x="642" y="1490"/>
                    <a:pt x="596" y="1467"/>
                  </a:cubicBezTo>
                  <a:cubicBezTo>
                    <a:pt x="558" y="1444"/>
                    <a:pt x="512" y="1475"/>
                    <a:pt x="482" y="1498"/>
                  </a:cubicBezTo>
                  <a:cubicBezTo>
                    <a:pt x="474" y="1498"/>
                    <a:pt x="482" y="1521"/>
                    <a:pt x="474" y="1521"/>
                  </a:cubicBezTo>
                  <a:cubicBezTo>
                    <a:pt x="428" y="1544"/>
                    <a:pt x="375" y="1528"/>
                    <a:pt x="336" y="1559"/>
                  </a:cubicBezTo>
                  <a:cubicBezTo>
                    <a:pt x="313" y="1582"/>
                    <a:pt x="336" y="1620"/>
                    <a:pt x="336" y="1643"/>
                  </a:cubicBezTo>
                  <a:lnTo>
                    <a:pt x="336" y="1643"/>
                  </a:lnTo>
                  <a:cubicBezTo>
                    <a:pt x="329" y="1658"/>
                    <a:pt x="321" y="1673"/>
                    <a:pt x="313" y="1681"/>
                  </a:cubicBezTo>
                  <a:cubicBezTo>
                    <a:pt x="290" y="1704"/>
                    <a:pt x="275" y="1719"/>
                    <a:pt x="252" y="1727"/>
                  </a:cubicBezTo>
                  <a:cubicBezTo>
                    <a:pt x="229" y="1734"/>
                    <a:pt x="191" y="1734"/>
                    <a:pt x="161" y="1734"/>
                  </a:cubicBezTo>
                  <a:cubicBezTo>
                    <a:pt x="138" y="1734"/>
                    <a:pt x="107" y="1750"/>
                    <a:pt x="84" y="1734"/>
                  </a:cubicBezTo>
                  <a:cubicBezTo>
                    <a:pt x="69" y="1727"/>
                    <a:pt x="92" y="1704"/>
                    <a:pt x="92" y="1689"/>
                  </a:cubicBezTo>
                  <a:cubicBezTo>
                    <a:pt x="92" y="1658"/>
                    <a:pt x="84" y="1628"/>
                    <a:pt x="77" y="1597"/>
                  </a:cubicBezTo>
                  <a:cubicBezTo>
                    <a:pt x="61" y="1551"/>
                    <a:pt x="16" y="1513"/>
                    <a:pt x="31" y="1467"/>
                  </a:cubicBezTo>
                  <a:cubicBezTo>
                    <a:pt x="38" y="1437"/>
                    <a:pt x="138" y="1475"/>
                    <a:pt x="130" y="1437"/>
                  </a:cubicBezTo>
                  <a:cubicBezTo>
                    <a:pt x="123" y="1368"/>
                    <a:pt x="46" y="1322"/>
                    <a:pt x="0" y="1269"/>
                  </a:cubicBezTo>
                  <a:cubicBezTo>
                    <a:pt x="8" y="1269"/>
                    <a:pt x="8" y="1269"/>
                    <a:pt x="8" y="1269"/>
                  </a:cubicBezTo>
                  <a:cubicBezTo>
                    <a:pt x="23" y="1246"/>
                    <a:pt x="31" y="1223"/>
                    <a:pt x="54" y="1200"/>
                  </a:cubicBezTo>
                  <a:cubicBezTo>
                    <a:pt x="69" y="1184"/>
                    <a:pt x="115" y="1200"/>
                    <a:pt x="123" y="1177"/>
                  </a:cubicBezTo>
                  <a:cubicBezTo>
                    <a:pt x="130" y="1146"/>
                    <a:pt x="69" y="1116"/>
                    <a:pt x="77" y="1085"/>
                  </a:cubicBezTo>
                  <a:cubicBezTo>
                    <a:pt x="92" y="1047"/>
                    <a:pt x="153" y="1047"/>
                    <a:pt x="168" y="1009"/>
                  </a:cubicBezTo>
                  <a:cubicBezTo>
                    <a:pt x="184" y="986"/>
                    <a:pt x="146" y="963"/>
                    <a:pt x="146" y="932"/>
                  </a:cubicBezTo>
                  <a:cubicBezTo>
                    <a:pt x="146" y="910"/>
                    <a:pt x="184" y="894"/>
                    <a:pt x="168" y="879"/>
                  </a:cubicBezTo>
                  <a:cubicBezTo>
                    <a:pt x="161" y="856"/>
                    <a:pt x="84" y="864"/>
                    <a:pt x="100" y="833"/>
                  </a:cubicBezTo>
                  <a:cubicBezTo>
                    <a:pt x="115" y="795"/>
                    <a:pt x="191" y="818"/>
                    <a:pt x="214" y="780"/>
                  </a:cubicBezTo>
                  <a:cubicBezTo>
                    <a:pt x="229" y="749"/>
                    <a:pt x="191" y="711"/>
                    <a:pt x="176" y="680"/>
                  </a:cubicBezTo>
                  <a:lnTo>
                    <a:pt x="176" y="680"/>
                  </a:lnTo>
                  <a:cubicBezTo>
                    <a:pt x="214" y="673"/>
                    <a:pt x="252" y="680"/>
                    <a:pt x="283" y="658"/>
                  </a:cubicBezTo>
                  <a:cubicBezTo>
                    <a:pt x="313" y="642"/>
                    <a:pt x="313" y="589"/>
                    <a:pt x="352" y="573"/>
                  </a:cubicBezTo>
                  <a:cubicBezTo>
                    <a:pt x="367" y="566"/>
                    <a:pt x="398" y="612"/>
                    <a:pt x="413" y="596"/>
                  </a:cubicBezTo>
                  <a:cubicBezTo>
                    <a:pt x="436" y="581"/>
                    <a:pt x="413" y="543"/>
                    <a:pt x="421" y="520"/>
                  </a:cubicBezTo>
                  <a:cubicBezTo>
                    <a:pt x="443" y="489"/>
                    <a:pt x="482" y="467"/>
                    <a:pt x="512" y="459"/>
                  </a:cubicBezTo>
                  <a:cubicBezTo>
                    <a:pt x="558" y="451"/>
                    <a:pt x="611" y="505"/>
                    <a:pt x="642" y="474"/>
                  </a:cubicBezTo>
                  <a:cubicBezTo>
                    <a:pt x="680" y="436"/>
                    <a:pt x="627" y="337"/>
                    <a:pt x="673" y="314"/>
                  </a:cubicBezTo>
                  <a:cubicBezTo>
                    <a:pt x="718" y="283"/>
                    <a:pt x="772" y="352"/>
                    <a:pt x="833" y="352"/>
                  </a:cubicBezTo>
                  <a:cubicBezTo>
                    <a:pt x="856" y="360"/>
                    <a:pt x="879" y="329"/>
                    <a:pt x="909" y="3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8" name="Freeform 66"/>
            <p:cNvSpPr>
              <a:spLocks noChangeArrowheads="1"/>
            </p:cNvSpPr>
            <p:nvPr/>
          </p:nvSpPr>
          <p:spPr bwMode="auto">
            <a:xfrm>
              <a:off x="7643316" y="7889876"/>
              <a:ext cx="306367" cy="138113"/>
            </a:xfrm>
            <a:custGeom>
              <a:avLst/>
              <a:gdLst>
                <a:gd name="T0" fmla="*/ 0 w 849"/>
                <a:gd name="T1" fmla="*/ 15 h 383"/>
                <a:gd name="T2" fmla="*/ 0 w 849"/>
                <a:gd name="T3" fmla="*/ 15 h 383"/>
                <a:gd name="T4" fmla="*/ 130 w 849"/>
                <a:gd name="T5" fmla="*/ 31 h 383"/>
                <a:gd name="T6" fmla="*/ 229 w 849"/>
                <a:gd name="T7" fmla="*/ 84 h 383"/>
                <a:gd name="T8" fmla="*/ 329 w 849"/>
                <a:gd name="T9" fmla="*/ 15 h 383"/>
                <a:gd name="T10" fmla="*/ 435 w 849"/>
                <a:gd name="T11" fmla="*/ 69 h 383"/>
                <a:gd name="T12" fmla="*/ 496 w 849"/>
                <a:gd name="T13" fmla="*/ 38 h 383"/>
                <a:gd name="T14" fmla="*/ 588 w 849"/>
                <a:gd name="T15" fmla="*/ 77 h 383"/>
                <a:gd name="T16" fmla="*/ 688 w 849"/>
                <a:gd name="T17" fmla="*/ 8 h 383"/>
                <a:gd name="T18" fmla="*/ 802 w 849"/>
                <a:gd name="T19" fmla="*/ 31 h 383"/>
                <a:gd name="T20" fmla="*/ 802 w 849"/>
                <a:gd name="T21" fmla="*/ 31 h 383"/>
                <a:gd name="T22" fmla="*/ 802 w 849"/>
                <a:gd name="T23" fmla="*/ 115 h 383"/>
                <a:gd name="T24" fmla="*/ 825 w 849"/>
                <a:gd name="T25" fmla="*/ 222 h 383"/>
                <a:gd name="T26" fmla="*/ 565 w 849"/>
                <a:gd name="T27" fmla="*/ 283 h 383"/>
                <a:gd name="T28" fmla="*/ 550 w 849"/>
                <a:gd name="T29" fmla="*/ 359 h 383"/>
                <a:gd name="T30" fmla="*/ 428 w 849"/>
                <a:gd name="T31" fmla="*/ 375 h 383"/>
                <a:gd name="T32" fmla="*/ 420 w 849"/>
                <a:gd name="T33" fmla="*/ 344 h 383"/>
                <a:gd name="T34" fmla="*/ 352 w 849"/>
                <a:gd name="T35" fmla="*/ 367 h 383"/>
                <a:gd name="T36" fmla="*/ 313 w 849"/>
                <a:gd name="T37" fmla="*/ 290 h 383"/>
                <a:gd name="T38" fmla="*/ 252 w 849"/>
                <a:gd name="T39" fmla="*/ 245 h 383"/>
                <a:gd name="T40" fmla="*/ 176 w 849"/>
                <a:gd name="T41" fmla="*/ 237 h 383"/>
                <a:gd name="T42" fmla="*/ 176 w 849"/>
                <a:gd name="T43" fmla="*/ 237 h 383"/>
                <a:gd name="T44" fmla="*/ 92 w 849"/>
                <a:gd name="T45" fmla="*/ 252 h 383"/>
                <a:gd name="T46" fmla="*/ 46 w 849"/>
                <a:gd name="T47" fmla="*/ 184 h 383"/>
                <a:gd name="T48" fmla="*/ 84 w 849"/>
                <a:gd name="T49" fmla="*/ 100 h 383"/>
                <a:gd name="T50" fmla="*/ 0 w 849"/>
                <a:gd name="T51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9" h="383">
                  <a:moveTo>
                    <a:pt x="0" y="15"/>
                  </a:moveTo>
                  <a:lnTo>
                    <a:pt x="0" y="15"/>
                  </a:lnTo>
                  <a:cubicBezTo>
                    <a:pt x="46" y="23"/>
                    <a:pt x="92" y="15"/>
                    <a:pt x="130" y="31"/>
                  </a:cubicBezTo>
                  <a:cubicBezTo>
                    <a:pt x="168" y="38"/>
                    <a:pt x="191" y="84"/>
                    <a:pt x="229" y="84"/>
                  </a:cubicBezTo>
                  <a:cubicBezTo>
                    <a:pt x="275" y="84"/>
                    <a:pt x="290" y="23"/>
                    <a:pt x="329" y="15"/>
                  </a:cubicBezTo>
                  <a:cubicBezTo>
                    <a:pt x="367" y="15"/>
                    <a:pt x="397" y="61"/>
                    <a:pt x="435" y="69"/>
                  </a:cubicBezTo>
                  <a:cubicBezTo>
                    <a:pt x="458" y="69"/>
                    <a:pt x="474" y="31"/>
                    <a:pt x="496" y="38"/>
                  </a:cubicBezTo>
                  <a:cubicBezTo>
                    <a:pt x="535" y="38"/>
                    <a:pt x="558" y="77"/>
                    <a:pt x="588" y="77"/>
                  </a:cubicBezTo>
                  <a:cubicBezTo>
                    <a:pt x="626" y="69"/>
                    <a:pt x="649" y="15"/>
                    <a:pt x="688" y="8"/>
                  </a:cubicBezTo>
                  <a:cubicBezTo>
                    <a:pt x="726" y="0"/>
                    <a:pt x="764" y="23"/>
                    <a:pt x="802" y="31"/>
                  </a:cubicBezTo>
                  <a:lnTo>
                    <a:pt x="802" y="31"/>
                  </a:lnTo>
                  <a:cubicBezTo>
                    <a:pt x="802" y="61"/>
                    <a:pt x="802" y="84"/>
                    <a:pt x="802" y="115"/>
                  </a:cubicBezTo>
                  <a:cubicBezTo>
                    <a:pt x="810" y="146"/>
                    <a:pt x="848" y="199"/>
                    <a:pt x="825" y="222"/>
                  </a:cubicBezTo>
                  <a:cubicBezTo>
                    <a:pt x="749" y="268"/>
                    <a:pt x="649" y="245"/>
                    <a:pt x="565" y="283"/>
                  </a:cubicBezTo>
                  <a:cubicBezTo>
                    <a:pt x="542" y="290"/>
                    <a:pt x="573" y="344"/>
                    <a:pt x="550" y="359"/>
                  </a:cubicBezTo>
                  <a:cubicBezTo>
                    <a:pt x="519" y="382"/>
                    <a:pt x="474" y="382"/>
                    <a:pt x="428" y="375"/>
                  </a:cubicBezTo>
                  <a:cubicBezTo>
                    <a:pt x="420" y="375"/>
                    <a:pt x="435" y="352"/>
                    <a:pt x="420" y="344"/>
                  </a:cubicBezTo>
                  <a:cubicBezTo>
                    <a:pt x="397" y="344"/>
                    <a:pt x="374" y="375"/>
                    <a:pt x="352" y="367"/>
                  </a:cubicBezTo>
                  <a:cubicBezTo>
                    <a:pt x="329" y="352"/>
                    <a:pt x="329" y="313"/>
                    <a:pt x="313" y="290"/>
                  </a:cubicBezTo>
                  <a:cubicBezTo>
                    <a:pt x="298" y="275"/>
                    <a:pt x="275" y="252"/>
                    <a:pt x="252" y="245"/>
                  </a:cubicBezTo>
                  <a:cubicBezTo>
                    <a:pt x="229" y="229"/>
                    <a:pt x="206" y="237"/>
                    <a:pt x="176" y="237"/>
                  </a:cubicBezTo>
                  <a:lnTo>
                    <a:pt x="176" y="237"/>
                  </a:lnTo>
                  <a:cubicBezTo>
                    <a:pt x="145" y="245"/>
                    <a:pt x="115" y="268"/>
                    <a:pt x="92" y="252"/>
                  </a:cubicBezTo>
                  <a:cubicBezTo>
                    <a:pt x="61" y="245"/>
                    <a:pt x="54" y="207"/>
                    <a:pt x="46" y="184"/>
                  </a:cubicBezTo>
                  <a:cubicBezTo>
                    <a:pt x="46" y="153"/>
                    <a:pt x="92" y="130"/>
                    <a:pt x="84" y="100"/>
                  </a:cubicBezTo>
                  <a:cubicBezTo>
                    <a:pt x="77" y="61"/>
                    <a:pt x="31" y="46"/>
                    <a:pt x="0" y="1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9" name="Freeform 67"/>
            <p:cNvSpPr>
              <a:spLocks noChangeArrowheads="1"/>
            </p:cNvSpPr>
            <p:nvPr/>
          </p:nvSpPr>
          <p:spPr bwMode="auto">
            <a:xfrm>
              <a:off x="7665539" y="7840663"/>
              <a:ext cx="563525" cy="671512"/>
            </a:xfrm>
            <a:custGeom>
              <a:avLst/>
              <a:gdLst>
                <a:gd name="T0" fmla="*/ 741 w 1567"/>
                <a:gd name="T1" fmla="*/ 168 h 1864"/>
                <a:gd name="T2" fmla="*/ 856 w 1567"/>
                <a:gd name="T3" fmla="*/ 46 h 1864"/>
                <a:gd name="T4" fmla="*/ 1054 w 1567"/>
                <a:gd name="T5" fmla="*/ 30 h 1864"/>
                <a:gd name="T6" fmla="*/ 1031 w 1567"/>
                <a:gd name="T7" fmla="*/ 145 h 1864"/>
                <a:gd name="T8" fmla="*/ 1123 w 1567"/>
                <a:gd name="T9" fmla="*/ 298 h 1864"/>
                <a:gd name="T10" fmla="*/ 1108 w 1567"/>
                <a:gd name="T11" fmla="*/ 504 h 1864"/>
                <a:gd name="T12" fmla="*/ 1276 w 1567"/>
                <a:gd name="T13" fmla="*/ 550 h 1864"/>
                <a:gd name="T14" fmla="*/ 1451 w 1567"/>
                <a:gd name="T15" fmla="*/ 695 h 1864"/>
                <a:gd name="T16" fmla="*/ 1474 w 1567"/>
                <a:gd name="T17" fmla="*/ 771 h 1864"/>
                <a:gd name="T18" fmla="*/ 1398 w 1567"/>
                <a:gd name="T19" fmla="*/ 886 h 1864"/>
                <a:gd name="T20" fmla="*/ 1451 w 1567"/>
                <a:gd name="T21" fmla="*/ 1016 h 1864"/>
                <a:gd name="T22" fmla="*/ 1551 w 1567"/>
                <a:gd name="T23" fmla="*/ 1100 h 1864"/>
                <a:gd name="T24" fmla="*/ 1444 w 1567"/>
                <a:gd name="T25" fmla="*/ 1184 h 1864"/>
                <a:gd name="T26" fmla="*/ 1337 w 1567"/>
                <a:gd name="T27" fmla="*/ 1123 h 1864"/>
                <a:gd name="T28" fmla="*/ 1367 w 1567"/>
                <a:gd name="T29" fmla="*/ 1252 h 1864"/>
                <a:gd name="T30" fmla="*/ 1543 w 1567"/>
                <a:gd name="T31" fmla="*/ 1252 h 1864"/>
                <a:gd name="T32" fmla="*/ 1459 w 1567"/>
                <a:gd name="T33" fmla="*/ 1413 h 1864"/>
                <a:gd name="T34" fmla="*/ 1398 w 1567"/>
                <a:gd name="T35" fmla="*/ 1581 h 1864"/>
                <a:gd name="T36" fmla="*/ 1413 w 1567"/>
                <a:gd name="T37" fmla="*/ 1711 h 1864"/>
                <a:gd name="T38" fmla="*/ 1367 w 1567"/>
                <a:gd name="T39" fmla="*/ 1749 h 1864"/>
                <a:gd name="T40" fmla="*/ 1192 w 1567"/>
                <a:gd name="T41" fmla="*/ 1634 h 1864"/>
                <a:gd name="T42" fmla="*/ 1092 w 1567"/>
                <a:gd name="T43" fmla="*/ 1680 h 1864"/>
                <a:gd name="T44" fmla="*/ 963 w 1567"/>
                <a:gd name="T45" fmla="*/ 1703 h 1864"/>
                <a:gd name="T46" fmla="*/ 917 w 1567"/>
                <a:gd name="T47" fmla="*/ 1863 h 1864"/>
                <a:gd name="T48" fmla="*/ 848 w 1567"/>
                <a:gd name="T49" fmla="*/ 1703 h 1864"/>
                <a:gd name="T50" fmla="*/ 634 w 1567"/>
                <a:gd name="T51" fmla="*/ 1780 h 1864"/>
                <a:gd name="T52" fmla="*/ 581 w 1567"/>
                <a:gd name="T53" fmla="*/ 1680 h 1864"/>
                <a:gd name="T54" fmla="*/ 443 w 1567"/>
                <a:gd name="T55" fmla="*/ 1489 h 1864"/>
                <a:gd name="T56" fmla="*/ 413 w 1567"/>
                <a:gd name="T57" fmla="*/ 1398 h 1864"/>
                <a:gd name="T58" fmla="*/ 336 w 1567"/>
                <a:gd name="T59" fmla="*/ 1298 h 1864"/>
                <a:gd name="T60" fmla="*/ 252 w 1567"/>
                <a:gd name="T61" fmla="*/ 1252 h 1864"/>
                <a:gd name="T62" fmla="*/ 153 w 1567"/>
                <a:gd name="T63" fmla="*/ 1123 h 1864"/>
                <a:gd name="T64" fmla="*/ 61 w 1567"/>
                <a:gd name="T65" fmla="*/ 1062 h 1864"/>
                <a:gd name="T66" fmla="*/ 99 w 1567"/>
                <a:gd name="T67" fmla="*/ 848 h 1864"/>
                <a:gd name="T68" fmla="*/ 245 w 1567"/>
                <a:gd name="T69" fmla="*/ 580 h 1864"/>
                <a:gd name="T70" fmla="*/ 115 w 1567"/>
                <a:gd name="T71" fmla="*/ 374 h 1864"/>
                <a:gd name="T72" fmla="*/ 191 w 1567"/>
                <a:gd name="T73" fmla="*/ 382 h 1864"/>
                <a:gd name="T74" fmla="*/ 291 w 1567"/>
                <a:gd name="T75" fmla="*/ 504 h 1864"/>
                <a:gd name="T76" fmla="*/ 367 w 1567"/>
                <a:gd name="T77" fmla="*/ 512 h 1864"/>
                <a:gd name="T78" fmla="*/ 504 w 1567"/>
                <a:gd name="T79" fmla="*/ 420 h 1864"/>
                <a:gd name="T80" fmla="*/ 741 w 1567"/>
                <a:gd name="T81" fmla="*/ 252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7" h="1864">
                  <a:moveTo>
                    <a:pt x="741" y="168"/>
                  </a:moveTo>
                  <a:lnTo>
                    <a:pt x="741" y="168"/>
                  </a:lnTo>
                  <a:cubicBezTo>
                    <a:pt x="772" y="160"/>
                    <a:pt x="817" y="168"/>
                    <a:pt x="840" y="145"/>
                  </a:cubicBezTo>
                  <a:cubicBezTo>
                    <a:pt x="863" y="122"/>
                    <a:pt x="840" y="76"/>
                    <a:pt x="856" y="46"/>
                  </a:cubicBezTo>
                  <a:cubicBezTo>
                    <a:pt x="871" y="23"/>
                    <a:pt x="902" y="0"/>
                    <a:pt x="932" y="0"/>
                  </a:cubicBezTo>
                  <a:cubicBezTo>
                    <a:pt x="978" y="0"/>
                    <a:pt x="1016" y="23"/>
                    <a:pt x="1054" y="30"/>
                  </a:cubicBezTo>
                  <a:lnTo>
                    <a:pt x="1054" y="30"/>
                  </a:lnTo>
                  <a:cubicBezTo>
                    <a:pt x="1046" y="69"/>
                    <a:pt x="1024" y="107"/>
                    <a:pt x="1031" y="145"/>
                  </a:cubicBezTo>
                  <a:cubicBezTo>
                    <a:pt x="1039" y="183"/>
                    <a:pt x="1062" y="214"/>
                    <a:pt x="1077" y="244"/>
                  </a:cubicBezTo>
                  <a:cubicBezTo>
                    <a:pt x="1092" y="267"/>
                    <a:pt x="1115" y="275"/>
                    <a:pt x="1123" y="298"/>
                  </a:cubicBezTo>
                  <a:cubicBezTo>
                    <a:pt x="1123" y="328"/>
                    <a:pt x="1100" y="351"/>
                    <a:pt x="1100" y="382"/>
                  </a:cubicBezTo>
                  <a:cubicBezTo>
                    <a:pt x="1100" y="420"/>
                    <a:pt x="1092" y="466"/>
                    <a:pt x="1108" y="504"/>
                  </a:cubicBezTo>
                  <a:cubicBezTo>
                    <a:pt x="1115" y="527"/>
                    <a:pt x="1131" y="558"/>
                    <a:pt x="1154" y="565"/>
                  </a:cubicBezTo>
                  <a:cubicBezTo>
                    <a:pt x="1192" y="573"/>
                    <a:pt x="1238" y="542"/>
                    <a:pt x="1276" y="550"/>
                  </a:cubicBezTo>
                  <a:cubicBezTo>
                    <a:pt x="1321" y="558"/>
                    <a:pt x="1360" y="588"/>
                    <a:pt x="1398" y="611"/>
                  </a:cubicBezTo>
                  <a:cubicBezTo>
                    <a:pt x="1421" y="634"/>
                    <a:pt x="1436" y="664"/>
                    <a:pt x="1451" y="695"/>
                  </a:cubicBezTo>
                  <a:cubicBezTo>
                    <a:pt x="1459" y="718"/>
                    <a:pt x="1467" y="748"/>
                    <a:pt x="1474" y="771"/>
                  </a:cubicBezTo>
                  <a:lnTo>
                    <a:pt x="1474" y="771"/>
                  </a:lnTo>
                  <a:cubicBezTo>
                    <a:pt x="1444" y="794"/>
                    <a:pt x="1406" y="802"/>
                    <a:pt x="1383" y="825"/>
                  </a:cubicBezTo>
                  <a:cubicBezTo>
                    <a:pt x="1367" y="840"/>
                    <a:pt x="1383" y="871"/>
                    <a:pt x="1398" y="886"/>
                  </a:cubicBezTo>
                  <a:cubicBezTo>
                    <a:pt x="1413" y="909"/>
                    <a:pt x="1451" y="924"/>
                    <a:pt x="1459" y="955"/>
                  </a:cubicBezTo>
                  <a:cubicBezTo>
                    <a:pt x="1467" y="970"/>
                    <a:pt x="1444" y="1000"/>
                    <a:pt x="1451" y="1016"/>
                  </a:cubicBezTo>
                  <a:cubicBezTo>
                    <a:pt x="1459" y="1031"/>
                    <a:pt x="1482" y="1023"/>
                    <a:pt x="1497" y="1039"/>
                  </a:cubicBezTo>
                  <a:cubicBezTo>
                    <a:pt x="1520" y="1054"/>
                    <a:pt x="1535" y="1077"/>
                    <a:pt x="1551" y="1100"/>
                  </a:cubicBezTo>
                  <a:cubicBezTo>
                    <a:pt x="1551" y="1115"/>
                    <a:pt x="1558" y="1138"/>
                    <a:pt x="1551" y="1146"/>
                  </a:cubicBezTo>
                  <a:cubicBezTo>
                    <a:pt x="1520" y="1169"/>
                    <a:pt x="1482" y="1191"/>
                    <a:pt x="1444" y="1184"/>
                  </a:cubicBezTo>
                  <a:cubicBezTo>
                    <a:pt x="1406" y="1169"/>
                    <a:pt x="1390" y="1115"/>
                    <a:pt x="1344" y="1092"/>
                  </a:cubicBezTo>
                  <a:cubicBezTo>
                    <a:pt x="1337" y="1084"/>
                    <a:pt x="1337" y="1115"/>
                    <a:pt x="1337" y="1123"/>
                  </a:cubicBezTo>
                  <a:cubicBezTo>
                    <a:pt x="1329" y="1146"/>
                    <a:pt x="1314" y="1169"/>
                    <a:pt x="1314" y="1191"/>
                  </a:cubicBezTo>
                  <a:cubicBezTo>
                    <a:pt x="1321" y="1222"/>
                    <a:pt x="1344" y="1245"/>
                    <a:pt x="1367" y="1252"/>
                  </a:cubicBezTo>
                  <a:cubicBezTo>
                    <a:pt x="1406" y="1260"/>
                    <a:pt x="1436" y="1214"/>
                    <a:pt x="1467" y="1214"/>
                  </a:cubicBezTo>
                  <a:cubicBezTo>
                    <a:pt x="1497" y="1214"/>
                    <a:pt x="1528" y="1230"/>
                    <a:pt x="1543" y="1252"/>
                  </a:cubicBezTo>
                  <a:cubicBezTo>
                    <a:pt x="1558" y="1306"/>
                    <a:pt x="1566" y="1367"/>
                    <a:pt x="1543" y="1413"/>
                  </a:cubicBezTo>
                  <a:cubicBezTo>
                    <a:pt x="1528" y="1436"/>
                    <a:pt x="1482" y="1398"/>
                    <a:pt x="1459" y="1413"/>
                  </a:cubicBezTo>
                  <a:cubicBezTo>
                    <a:pt x="1436" y="1428"/>
                    <a:pt x="1436" y="1459"/>
                    <a:pt x="1429" y="1489"/>
                  </a:cubicBezTo>
                  <a:cubicBezTo>
                    <a:pt x="1413" y="1520"/>
                    <a:pt x="1406" y="1550"/>
                    <a:pt x="1398" y="1581"/>
                  </a:cubicBezTo>
                  <a:cubicBezTo>
                    <a:pt x="1398" y="1627"/>
                    <a:pt x="1406" y="1665"/>
                    <a:pt x="1413" y="1711"/>
                  </a:cubicBezTo>
                  <a:lnTo>
                    <a:pt x="1413" y="1711"/>
                  </a:lnTo>
                  <a:cubicBezTo>
                    <a:pt x="1413" y="1726"/>
                    <a:pt x="1413" y="1741"/>
                    <a:pt x="1406" y="1749"/>
                  </a:cubicBezTo>
                  <a:cubicBezTo>
                    <a:pt x="1398" y="1757"/>
                    <a:pt x="1375" y="1757"/>
                    <a:pt x="1367" y="1749"/>
                  </a:cubicBezTo>
                  <a:cubicBezTo>
                    <a:pt x="1321" y="1703"/>
                    <a:pt x="1291" y="1642"/>
                    <a:pt x="1238" y="1611"/>
                  </a:cubicBezTo>
                  <a:cubicBezTo>
                    <a:pt x="1222" y="1596"/>
                    <a:pt x="1207" y="1634"/>
                    <a:pt x="1192" y="1634"/>
                  </a:cubicBezTo>
                  <a:cubicBezTo>
                    <a:pt x="1161" y="1627"/>
                    <a:pt x="1146" y="1573"/>
                    <a:pt x="1123" y="1589"/>
                  </a:cubicBezTo>
                  <a:cubicBezTo>
                    <a:pt x="1092" y="1604"/>
                    <a:pt x="1108" y="1650"/>
                    <a:pt x="1092" y="1680"/>
                  </a:cubicBezTo>
                  <a:cubicBezTo>
                    <a:pt x="1077" y="1696"/>
                    <a:pt x="1054" y="1703"/>
                    <a:pt x="1031" y="1711"/>
                  </a:cubicBezTo>
                  <a:cubicBezTo>
                    <a:pt x="1008" y="1711"/>
                    <a:pt x="978" y="1680"/>
                    <a:pt x="963" y="1703"/>
                  </a:cubicBezTo>
                  <a:cubicBezTo>
                    <a:pt x="924" y="1749"/>
                    <a:pt x="932" y="1810"/>
                    <a:pt x="917" y="1863"/>
                  </a:cubicBezTo>
                  <a:lnTo>
                    <a:pt x="917" y="1863"/>
                  </a:lnTo>
                  <a:cubicBezTo>
                    <a:pt x="886" y="1841"/>
                    <a:pt x="840" y="1833"/>
                    <a:pt x="825" y="1802"/>
                  </a:cubicBezTo>
                  <a:cubicBezTo>
                    <a:pt x="817" y="1772"/>
                    <a:pt x="871" y="1726"/>
                    <a:pt x="848" y="1703"/>
                  </a:cubicBezTo>
                  <a:cubicBezTo>
                    <a:pt x="825" y="1673"/>
                    <a:pt x="772" y="1665"/>
                    <a:pt x="733" y="1680"/>
                  </a:cubicBezTo>
                  <a:cubicBezTo>
                    <a:pt x="695" y="1696"/>
                    <a:pt x="688" y="1780"/>
                    <a:pt x="634" y="1780"/>
                  </a:cubicBezTo>
                  <a:cubicBezTo>
                    <a:pt x="604" y="1780"/>
                    <a:pt x="604" y="1711"/>
                    <a:pt x="581" y="1680"/>
                  </a:cubicBezTo>
                  <a:lnTo>
                    <a:pt x="581" y="1680"/>
                  </a:lnTo>
                  <a:cubicBezTo>
                    <a:pt x="581" y="1619"/>
                    <a:pt x="611" y="1543"/>
                    <a:pt x="573" y="1489"/>
                  </a:cubicBezTo>
                  <a:cubicBezTo>
                    <a:pt x="550" y="1451"/>
                    <a:pt x="481" y="1505"/>
                    <a:pt x="443" y="1489"/>
                  </a:cubicBezTo>
                  <a:cubicBezTo>
                    <a:pt x="428" y="1482"/>
                    <a:pt x="466" y="1451"/>
                    <a:pt x="466" y="1436"/>
                  </a:cubicBezTo>
                  <a:cubicBezTo>
                    <a:pt x="458" y="1413"/>
                    <a:pt x="420" y="1413"/>
                    <a:pt x="413" y="1398"/>
                  </a:cubicBezTo>
                  <a:cubicBezTo>
                    <a:pt x="397" y="1375"/>
                    <a:pt x="405" y="1352"/>
                    <a:pt x="390" y="1329"/>
                  </a:cubicBezTo>
                  <a:cubicBezTo>
                    <a:pt x="374" y="1314"/>
                    <a:pt x="344" y="1321"/>
                    <a:pt x="336" y="1298"/>
                  </a:cubicBezTo>
                  <a:cubicBezTo>
                    <a:pt x="329" y="1283"/>
                    <a:pt x="367" y="1245"/>
                    <a:pt x="344" y="1230"/>
                  </a:cubicBezTo>
                  <a:cubicBezTo>
                    <a:pt x="313" y="1214"/>
                    <a:pt x="275" y="1275"/>
                    <a:pt x="252" y="1252"/>
                  </a:cubicBezTo>
                  <a:cubicBezTo>
                    <a:pt x="214" y="1230"/>
                    <a:pt x="237" y="1169"/>
                    <a:pt x="206" y="1130"/>
                  </a:cubicBezTo>
                  <a:cubicBezTo>
                    <a:pt x="199" y="1115"/>
                    <a:pt x="168" y="1130"/>
                    <a:pt x="153" y="1123"/>
                  </a:cubicBezTo>
                  <a:cubicBezTo>
                    <a:pt x="122" y="1107"/>
                    <a:pt x="92" y="1077"/>
                    <a:pt x="61" y="1062"/>
                  </a:cubicBezTo>
                  <a:lnTo>
                    <a:pt x="61" y="1062"/>
                  </a:lnTo>
                  <a:cubicBezTo>
                    <a:pt x="46" y="1008"/>
                    <a:pt x="0" y="955"/>
                    <a:pt x="16" y="901"/>
                  </a:cubicBezTo>
                  <a:cubicBezTo>
                    <a:pt x="16" y="871"/>
                    <a:pt x="77" y="871"/>
                    <a:pt x="99" y="848"/>
                  </a:cubicBezTo>
                  <a:cubicBezTo>
                    <a:pt x="145" y="810"/>
                    <a:pt x="206" y="779"/>
                    <a:pt x="229" y="733"/>
                  </a:cubicBezTo>
                  <a:cubicBezTo>
                    <a:pt x="252" y="687"/>
                    <a:pt x="260" y="634"/>
                    <a:pt x="245" y="580"/>
                  </a:cubicBezTo>
                  <a:cubicBezTo>
                    <a:pt x="237" y="550"/>
                    <a:pt x="191" y="542"/>
                    <a:pt x="168" y="512"/>
                  </a:cubicBezTo>
                  <a:cubicBezTo>
                    <a:pt x="145" y="473"/>
                    <a:pt x="138" y="420"/>
                    <a:pt x="115" y="374"/>
                  </a:cubicBezTo>
                  <a:lnTo>
                    <a:pt x="115" y="374"/>
                  </a:lnTo>
                  <a:cubicBezTo>
                    <a:pt x="145" y="374"/>
                    <a:pt x="168" y="366"/>
                    <a:pt x="191" y="382"/>
                  </a:cubicBezTo>
                  <a:cubicBezTo>
                    <a:pt x="214" y="389"/>
                    <a:pt x="237" y="412"/>
                    <a:pt x="252" y="427"/>
                  </a:cubicBezTo>
                  <a:cubicBezTo>
                    <a:pt x="268" y="450"/>
                    <a:pt x="268" y="489"/>
                    <a:pt x="291" y="504"/>
                  </a:cubicBezTo>
                  <a:cubicBezTo>
                    <a:pt x="313" y="512"/>
                    <a:pt x="336" y="481"/>
                    <a:pt x="359" y="481"/>
                  </a:cubicBezTo>
                  <a:cubicBezTo>
                    <a:pt x="374" y="489"/>
                    <a:pt x="359" y="512"/>
                    <a:pt x="367" y="512"/>
                  </a:cubicBezTo>
                  <a:cubicBezTo>
                    <a:pt x="413" y="519"/>
                    <a:pt x="458" y="519"/>
                    <a:pt x="489" y="496"/>
                  </a:cubicBezTo>
                  <a:cubicBezTo>
                    <a:pt x="512" y="481"/>
                    <a:pt x="481" y="427"/>
                    <a:pt x="504" y="420"/>
                  </a:cubicBezTo>
                  <a:cubicBezTo>
                    <a:pt x="588" y="382"/>
                    <a:pt x="688" y="405"/>
                    <a:pt x="764" y="359"/>
                  </a:cubicBezTo>
                  <a:cubicBezTo>
                    <a:pt x="787" y="336"/>
                    <a:pt x="749" y="283"/>
                    <a:pt x="741" y="252"/>
                  </a:cubicBezTo>
                  <a:cubicBezTo>
                    <a:pt x="741" y="221"/>
                    <a:pt x="741" y="198"/>
                    <a:pt x="741" y="16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0" name="Freeform 68"/>
            <p:cNvSpPr>
              <a:spLocks noChangeArrowheads="1"/>
            </p:cNvSpPr>
            <p:nvPr/>
          </p:nvSpPr>
          <p:spPr bwMode="auto">
            <a:xfrm>
              <a:off x="8033815" y="7631113"/>
              <a:ext cx="920690" cy="554037"/>
            </a:xfrm>
            <a:custGeom>
              <a:avLst/>
              <a:gdLst>
                <a:gd name="T0" fmla="*/ 214 w 2559"/>
                <a:gd name="T1" fmla="*/ 413 h 1537"/>
                <a:gd name="T2" fmla="*/ 214 w 2559"/>
                <a:gd name="T3" fmla="*/ 413 h 1537"/>
                <a:gd name="T4" fmla="*/ 183 w 2559"/>
                <a:gd name="T5" fmla="*/ 481 h 1537"/>
                <a:gd name="T6" fmla="*/ 206 w 2559"/>
                <a:gd name="T7" fmla="*/ 527 h 1537"/>
                <a:gd name="T8" fmla="*/ 122 w 2559"/>
                <a:gd name="T9" fmla="*/ 581 h 1537"/>
                <a:gd name="T10" fmla="*/ 30 w 2559"/>
                <a:gd name="T11" fmla="*/ 611 h 1537"/>
                <a:gd name="T12" fmla="*/ 30 w 2559"/>
                <a:gd name="T13" fmla="*/ 611 h 1537"/>
                <a:gd name="T14" fmla="*/ 7 w 2559"/>
                <a:gd name="T15" fmla="*/ 726 h 1537"/>
                <a:gd name="T16" fmla="*/ 53 w 2559"/>
                <a:gd name="T17" fmla="*/ 825 h 1537"/>
                <a:gd name="T18" fmla="*/ 99 w 2559"/>
                <a:gd name="T19" fmla="*/ 879 h 1537"/>
                <a:gd name="T20" fmla="*/ 76 w 2559"/>
                <a:gd name="T21" fmla="*/ 963 h 1537"/>
                <a:gd name="T22" fmla="*/ 84 w 2559"/>
                <a:gd name="T23" fmla="*/ 1085 h 1537"/>
                <a:gd name="T24" fmla="*/ 130 w 2559"/>
                <a:gd name="T25" fmla="*/ 1146 h 1537"/>
                <a:gd name="T26" fmla="*/ 252 w 2559"/>
                <a:gd name="T27" fmla="*/ 1131 h 1537"/>
                <a:gd name="T28" fmla="*/ 374 w 2559"/>
                <a:gd name="T29" fmla="*/ 1192 h 1537"/>
                <a:gd name="T30" fmla="*/ 427 w 2559"/>
                <a:gd name="T31" fmla="*/ 1276 h 1537"/>
                <a:gd name="T32" fmla="*/ 450 w 2559"/>
                <a:gd name="T33" fmla="*/ 1352 h 1537"/>
                <a:gd name="T34" fmla="*/ 450 w 2559"/>
                <a:gd name="T35" fmla="*/ 1360 h 1537"/>
                <a:gd name="T36" fmla="*/ 588 w 2559"/>
                <a:gd name="T37" fmla="*/ 1314 h 1537"/>
                <a:gd name="T38" fmla="*/ 779 w 2559"/>
                <a:gd name="T39" fmla="*/ 1283 h 1537"/>
                <a:gd name="T40" fmla="*/ 863 w 2559"/>
                <a:gd name="T41" fmla="*/ 1322 h 1537"/>
                <a:gd name="T42" fmla="*/ 825 w 2559"/>
                <a:gd name="T43" fmla="*/ 1436 h 1537"/>
                <a:gd name="T44" fmla="*/ 939 w 2559"/>
                <a:gd name="T45" fmla="*/ 1459 h 1537"/>
                <a:gd name="T46" fmla="*/ 1153 w 2559"/>
                <a:gd name="T47" fmla="*/ 1459 h 1537"/>
                <a:gd name="T48" fmla="*/ 1321 w 2559"/>
                <a:gd name="T49" fmla="*/ 1490 h 1537"/>
                <a:gd name="T50" fmla="*/ 1436 w 2559"/>
                <a:gd name="T51" fmla="*/ 1513 h 1537"/>
                <a:gd name="T52" fmla="*/ 1665 w 2559"/>
                <a:gd name="T53" fmla="*/ 1528 h 1537"/>
                <a:gd name="T54" fmla="*/ 1741 w 2559"/>
                <a:gd name="T55" fmla="*/ 1475 h 1537"/>
                <a:gd name="T56" fmla="*/ 1840 w 2559"/>
                <a:gd name="T57" fmla="*/ 1413 h 1537"/>
                <a:gd name="T58" fmla="*/ 1917 w 2559"/>
                <a:gd name="T59" fmla="*/ 1314 h 1537"/>
                <a:gd name="T60" fmla="*/ 1970 w 2559"/>
                <a:gd name="T61" fmla="*/ 1245 h 1537"/>
                <a:gd name="T62" fmla="*/ 2131 w 2559"/>
                <a:gd name="T63" fmla="*/ 1261 h 1537"/>
                <a:gd name="T64" fmla="*/ 2314 w 2559"/>
                <a:gd name="T65" fmla="*/ 1253 h 1537"/>
                <a:gd name="T66" fmla="*/ 2383 w 2559"/>
                <a:gd name="T67" fmla="*/ 1154 h 1537"/>
                <a:gd name="T68" fmla="*/ 2352 w 2559"/>
                <a:gd name="T69" fmla="*/ 1100 h 1537"/>
                <a:gd name="T70" fmla="*/ 2406 w 2559"/>
                <a:gd name="T71" fmla="*/ 1024 h 1537"/>
                <a:gd name="T72" fmla="*/ 2558 w 2559"/>
                <a:gd name="T73" fmla="*/ 1016 h 1537"/>
                <a:gd name="T74" fmla="*/ 2558 w 2559"/>
                <a:gd name="T75" fmla="*/ 1016 h 1537"/>
                <a:gd name="T76" fmla="*/ 2513 w 2559"/>
                <a:gd name="T77" fmla="*/ 802 h 1537"/>
                <a:gd name="T78" fmla="*/ 2497 w 2559"/>
                <a:gd name="T79" fmla="*/ 711 h 1537"/>
                <a:gd name="T80" fmla="*/ 2444 w 2559"/>
                <a:gd name="T81" fmla="*/ 596 h 1537"/>
                <a:gd name="T82" fmla="*/ 2047 w 2559"/>
                <a:gd name="T83" fmla="*/ 222 h 1537"/>
                <a:gd name="T84" fmla="*/ 1543 w 2559"/>
                <a:gd name="T85" fmla="*/ 69 h 1537"/>
                <a:gd name="T86" fmla="*/ 1199 w 2559"/>
                <a:gd name="T87" fmla="*/ 31 h 1537"/>
                <a:gd name="T88" fmla="*/ 962 w 2559"/>
                <a:gd name="T89" fmla="*/ 16 h 1537"/>
                <a:gd name="T90" fmla="*/ 710 w 2559"/>
                <a:gd name="T91" fmla="*/ 16 h 1537"/>
                <a:gd name="T92" fmla="*/ 519 w 2559"/>
                <a:gd name="T93" fmla="*/ 336 h 1537"/>
                <a:gd name="T94" fmla="*/ 397 w 2559"/>
                <a:gd name="T95" fmla="*/ 474 h 1537"/>
                <a:gd name="T96" fmla="*/ 214 w 2559"/>
                <a:gd name="T97" fmla="*/ 413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59" h="1537">
                  <a:moveTo>
                    <a:pt x="214" y="413"/>
                  </a:moveTo>
                  <a:lnTo>
                    <a:pt x="214" y="413"/>
                  </a:lnTo>
                  <a:cubicBezTo>
                    <a:pt x="206" y="436"/>
                    <a:pt x="183" y="459"/>
                    <a:pt x="183" y="481"/>
                  </a:cubicBezTo>
                  <a:cubicBezTo>
                    <a:pt x="183" y="497"/>
                    <a:pt x="214" y="512"/>
                    <a:pt x="206" y="527"/>
                  </a:cubicBezTo>
                  <a:cubicBezTo>
                    <a:pt x="191" y="558"/>
                    <a:pt x="153" y="566"/>
                    <a:pt x="122" y="581"/>
                  </a:cubicBezTo>
                  <a:cubicBezTo>
                    <a:pt x="91" y="596"/>
                    <a:pt x="61" y="596"/>
                    <a:pt x="30" y="611"/>
                  </a:cubicBezTo>
                  <a:lnTo>
                    <a:pt x="30" y="611"/>
                  </a:lnTo>
                  <a:cubicBezTo>
                    <a:pt x="22" y="650"/>
                    <a:pt x="0" y="688"/>
                    <a:pt x="7" y="726"/>
                  </a:cubicBezTo>
                  <a:cubicBezTo>
                    <a:pt x="15" y="764"/>
                    <a:pt x="38" y="795"/>
                    <a:pt x="53" y="825"/>
                  </a:cubicBezTo>
                  <a:cubicBezTo>
                    <a:pt x="68" y="848"/>
                    <a:pt x="91" y="856"/>
                    <a:pt x="99" y="879"/>
                  </a:cubicBezTo>
                  <a:cubicBezTo>
                    <a:pt x="99" y="909"/>
                    <a:pt x="76" y="932"/>
                    <a:pt x="76" y="963"/>
                  </a:cubicBezTo>
                  <a:cubicBezTo>
                    <a:pt x="76" y="1001"/>
                    <a:pt x="68" y="1047"/>
                    <a:pt x="84" y="1085"/>
                  </a:cubicBezTo>
                  <a:cubicBezTo>
                    <a:pt x="91" y="1108"/>
                    <a:pt x="107" y="1139"/>
                    <a:pt x="130" y="1146"/>
                  </a:cubicBezTo>
                  <a:cubicBezTo>
                    <a:pt x="168" y="1154"/>
                    <a:pt x="214" y="1123"/>
                    <a:pt x="252" y="1131"/>
                  </a:cubicBezTo>
                  <a:cubicBezTo>
                    <a:pt x="297" y="1139"/>
                    <a:pt x="336" y="1169"/>
                    <a:pt x="374" y="1192"/>
                  </a:cubicBezTo>
                  <a:cubicBezTo>
                    <a:pt x="397" y="1215"/>
                    <a:pt x="412" y="1245"/>
                    <a:pt x="427" y="1276"/>
                  </a:cubicBezTo>
                  <a:cubicBezTo>
                    <a:pt x="435" y="1299"/>
                    <a:pt x="443" y="1329"/>
                    <a:pt x="450" y="1352"/>
                  </a:cubicBezTo>
                  <a:cubicBezTo>
                    <a:pt x="450" y="1360"/>
                    <a:pt x="450" y="1360"/>
                    <a:pt x="450" y="1360"/>
                  </a:cubicBezTo>
                  <a:cubicBezTo>
                    <a:pt x="496" y="1345"/>
                    <a:pt x="542" y="1322"/>
                    <a:pt x="588" y="1314"/>
                  </a:cubicBezTo>
                  <a:cubicBezTo>
                    <a:pt x="649" y="1299"/>
                    <a:pt x="718" y="1283"/>
                    <a:pt x="779" y="1283"/>
                  </a:cubicBezTo>
                  <a:cubicBezTo>
                    <a:pt x="809" y="1283"/>
                    <a:pt x="855" y="1291"/>
                    <a:pt x="863" y="1322"/>
                  </a:cubicBezTo>
                  <a:cubicBezTo>
                    <a:pt x="870" y="1360"/>
                    <a:pt x="802" y="1398"/>
                    <a:pt x="825" y="1436"/>
                  </a:cubicBezTo>
                  <a:cubicBezTo>
                    <a:pt x="840" y="1475"/>
                    <a:pt x="901" y="1459"/>
                    <a:pt x="939" y="1459"/>
                  </a:cubicBezTo>
                  <a:cubicBezTo>
                    <a:pt x="1008" y="1467"/>
                    <a:pt x="1084" y="1452"/>
                    <a:pt x="1153" y="1459"/>
                  </a:cubicBezTo>
                  <a:cubicBezTo>
                    <a:pt x="1206" y="1459"/>
                    <a:pt x="1268" y="1482"/>
                    <a:pt x="1321" y="1490"/>
                  </a:cubicBezTo>
                  <a:cubicBezTo>
                    <a:pt x="1359" y="1497"/>
                    <a:pt x="1397" y="1505"/>
                    <a:pt x="1436" y="1513"/>
                  </a:cubicBezTo>
                  <a:cubicBezTo>
                    <a:pt x="1512" y="1520"/>
                    <a:pt x="1588" y="1536"/>
                    <a:pt x="1665" y="1528"/>
                  </a:cubicBezTo>
                  <a:cubicBezTo>
                    <a:pt x="1695" y="1528"/>
                    <a:pt x="1718" y="1490"/>
                    <a:pt x="1741" y="1475"/>
                  </a:cubicBezTo>
                  <a:cubicBezTo>
                    <a:pt x="1779" y="1452"/>
                    <a:pt x="1810" y="1436"/>
                    <a:pt x="1840" y="1413"/>
                  </a:cubicBezTo>
                  <a:cubicBezTo>
                    <a:pt x="1871" y="1383"/>
                    <a:pt x="1894" y="1345"/>
                    <a:pt x="1917" y="1314"/>
                  </a:cubicBezTo>
                  <a:cubicBezTo>
                    <a:pt x="1932" y="1291"/>
                    <a:pt x="1940" y="1253"/>
                    <a:pt x="1970" y="1245"/>
                  </a:cubicBezTo>
                  <a:cubicBezTo>
                    <a:pt x="2024" y="1238"/>
                    <a:pt x="2077" y="1261"/>
                    <a:pt x="2131" y="1261"/>
                  </a:cubicBezTo>
                  <a:cubicBezTo>
                    <a:pt x="2192" y="1261"/>
                    <a:pt x="2253" y="1276"/>
                    <a:pt x="2314" y="1253"/>
                  </a:cubicBezTo>
                  <a:cubicBezTo>
                    <a:pt x="2344" y="1238"/>
                    <a:pt x="2375" y="1192"/>
                    <a:pt x="2383" y="1154"/>
                  </a:cubicBezTo>
                  <a:cubicBezTo>
                    <a:pt x="2390" y="1139"/>
                    <a:pt x="2352" y="1123"/>
                    <a:pt x="2352" y="1100"/>
                  </a:cubicBezTo>
                  <a:cubicBezTo>
                    <a:pt x="2360" y="1070"/>
                    <a:pt x="2375" y="1039"/>
                    <a:pt x="2406" y="1024"/>
                  </a:cubicBezTo>
                  <a:cubicBezTo>
                    <a:pt x="2452" y="1008"/>
                    <a:pt x="2513" y="1016"/>
                    <a:pt x="2558" y="1016"/>
                  </a:cubicBezTo>
                  <a:lnTo>
                    <a:pt x="2558" y="1016"/>
                  </a:lnTo>
                  <a:cubicBezTo>
                    <a:pt x="2558" y="940"/>
                    <a:pt x="2558" y="879"/>
                    <a:pt x="2513" y="802"/>
                  </a:cubicBezTo>
                  <a:cubicBezTo>
                    <a:pt x="2497" y="772"/>
                    <a:pt x="2505" y="741"/>
                    <a:pt x="2497" y="711"/>
                  </a:cubicBezTo>
                  <a:cubicBezTo>
                    <a:pt x="2482" y="657"/>
                    <a:pt x="2467" y="634"/>
                    <a:pt x="2444" y="596"/>
                  </a:cubicBezTo>
                  <a:cubicBezTo>
                    <a:pt x="2352" y="459"/>
                    <a:pt x="2177" y="336"/>
                    <a:pt x="2047" y="222"/>
                  </a:cubicBezTo>
                  <a:cubicBezTo>
                    <a:pt x="1909" y="92"/>
                    <a:pt x="1711" y="138"/>
                    <a:pt x="1543" y="69"/>
                  </a:cubicBezTo>
                  <a:cubicBezTo>
                    <a:pt x="1443" y="31"/>
                    <a:pt x="1283" y="84"/>
                    <a:pt x="1199" y="31"/>
                  </a:cubicBezTo>
                  <a:cubicBezTo>
                    <a:pt x="1115" y="0"/>
                    <a:pt x="1054" y="0"/>
                    <a:pt x="962" y="16"/>
                  </a:cubicBezTo>
                  <a:cubicBezTo>
                    <a:pt x="886" y="23"/>
                    <a:pt x="794" y="0"/>
                    <a:pt x="710" y="16"/>
                  </a:cubicBezTo>
                  <a:cubicBezTo>
                    <a:pt x="557" y="39"/>
                    <a:pt x="534" y="207"/>
                    <a:pt x="519" y="336"/>
                  </a:cubicBezTo>
                  <a:cubicBezTo>
                    <a:pt x="511" y="375"/>
                    <a:pt x="412" y="405"/>
                    <a:pt x="397" y="474"/>
                  </a:cubicBezTo>
                  <a:cubicBezTo>
                    <a:pt x="366" y="474"/>
                    <a:pt x="275" y="443"/>
                    <a:pt x="214" y="4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1" name="Freeform 69"/>
            <p:cNvSpPr>
              <a:spLocks noChangeArrowheads="1"/>
            </p:cNvSpPr>
            <p:nvPr/>
          </p:nvSpPr>
          <p:spPr bwMode="auto">
            <a:xfrm>
              <a:off x="8138583" y="7994650"/>
              <a:ext cx="825446" cy="622300"/>
            </a:xfrm>
            <a:custGeom>
              <a:avLst/>
              <a:gdLst>
                <a:gd name="T0" fmla="*/ 99 w 2292"/>
                <a:gd name="T1" fmla="*/ 1284 h 1728"/>
                <a:gd name="T2" fmla="*/ 99 w 2292"/>
                <a:gd name="T3" fmla="*/ 1284 h 1728"/>
                <a:gd name="T4" fmla="*/ 84 w 2292"/>
                <a:gd name="T5" fmla="*/ 1154 h 1728"/>
                <a:gd name="T6" fmla="*/ 115 w 2292"/>
                <a:gd name="T7" fmla="*/ 1062 h 1728"/>
                <a:gd name="T8" fmla="*/ 145 w 2292"/>
                <a:gd name="T9" fmla="*/ 986 h 1728"/>
                <a:gd name="T10" fmla="*/ 229 w 2292"/>
                <a:gd name="T11" fmla="*/ 986 h 1728"/>
                <a:gd name="T12" fmla="*/ 229 w 2292"/>
                <a:gd name="T13" fmla="*/ 825 h 1728"/>
                <a:gd name="T14" fmla="*/ 153 w 2292"/>
                <a:gd name="T15" fmla="*/ 787 h 1728"/>
                <a:gd name="T16" fmla="*/ 53 w 2292"/>
                <a:gd name="T17" fmla="*/ 825 h 1728"/>
                <a:gd name="T18" fmla="*/ 0 w 2292"/>
                <a:gd name="T19" fmla="*/ 764 h 1728"/>
                <a:gd name="T20" fmla="*/ 23 w 2292"/>
                <a:gd name="T21" fmla="*/ 696 h 1728"/>
                <a:gd name="T22" fmla="*/ 30 w 2292"/>
                <a:gd name="T23" fmla="*/ 665 h 1728"/>
                <a:gd name="T24" fmla="*/ 130 w 2292"/>
                <a:gd name="T25" fmla="*/ 757 h 1728"/>
                <a:gd name="T26" fmla="*/ 237 w 2292"/>
                <a:gd name="T27" fmla="*/ 719 h 1728"/>
                <a:gd name="T28" fmla="*/ 237 w 2292"/>
                <a:gd name="T29" fmla="*/ 673 h 1728"/>
                <a:gd name="T30" fmla="*/ 183 w 2292"/>
                <a:gd name="T31" fmla="*/ 612 h 1728"/>
                <a:gd name="T32" fmla="*/ 137 w 2292"/>
                <a:gd name="T33" fmla="*/ 589 h 1728"/>
                <a:gd name="T34" fmla="*/ 145 w 2292"/>
                <a:gd name="T35" fmla="*/ 528 h 1728"/>
                <a:gd name="T36" fmla="*/ 84 w 2292"/>
                <a:gd name="T37" fmla="*/ 459 h 1728"/>
                <a:gd name="T38" fmla="*/ 69 w 2292"/>
                <a:gd name="T39" fmla="*/ 398 h 1728"/>
                <a:gd name="T40" fmla="*/ 160 w 2292"/>
                <a:gd name="T41" fmla="*/ 344 h 1728"/>
                <a:gd name="T42" fmla="*/ 160 w 2292"/>
                <a:gd name="T43" fmla="*/ 352 h 1728"/>
                <a:gd name="T44" fmla="*/ 298 w 2292"/>
                <a:gd name="T45" fmla="*/ 306 h 1728"/>
                <a:gd name="T46" fmla="*/ 489 w 2292"/>
                <a:gd name="T47" fmla="*/ 275 h 1728"/>
                <a:gd name="T48" fmla="*/ 573 w 2292"/>
                <a:gd name="T49" fmla="*/ 314 h 1728"/>
                <a:gd name="T50" fmla="*/ 535 w 2292"/>
                <a:gd name="T51" fmla="*/ 428 h 1728"/>
                <a:gd name="T52" fmla="*/ 649 w 2292"/>
                <a:gd name="T53" fmla="*/ 451 h 1728"/>
                <a:gd name="T54" fmla="*/ 863 w 2292"/>
                <a:gd name="T55" fmla="*/ 451 h 1728"/>
                <a:gd name="T56" fmla="*/ 1031 w 2292"/>
                <a:gd name="T57" fmla="*/ 482 h 1728"/>
                <a:gd name="T58" fmla="*/ 1146 w 2292"/>
                <a:gd name="T59" fmla="*/ 505 h 1728"/>
                <a:gd name="T60" fmla="*/ 1375 w 2292"/>
                <a:gd name="T61" fmla="*/ 520 h 1728"/>
                <a:gd name="T62" fmla="*/ 1451 w 2292"/>
                <a:gd name="T63" fmla="*/ 467 h 1728"/>
                <a:gd name="T64" fmla="*/ 1550 w 2292"/>
                <a:gd name="T65" fmla="*/ 405 h 1728"/>
                <a:gd name="T66" fmla="*/ 1627 w 2292"/>
                <a:gd name="T67" fmla="*/ 306 h 1728"/>
                <a:gd name="T68" fmla="*/ 1680 w 2292"/>
                <a:gd name="T69" fmla="*/ 237 h 1728"/>
                <a:gd name="T70" fmla="*/ 1841 w 2292"/>
                <a:gd name="T71" fmla="*/ 253 h 1728"/>
                <a:gd name="T72" fmla="*/ 2024 w 2292"/>
                <a:gd name="T73" fmla="*/ 245 h 1728"/>
                <a:gd name="T74" fmla="*/ 2093 w 2292"/>
                <a:gd name="T75" fmla="*/ 146 h 1728"/>
                <a:gd name="T76" fmla="*/ 2062 w 2292"/>
                <a:gd name="T77" fmla="*/ 92 h 1728"/>
                <a:gd name="T78" fmla="*/ 2116 w 2292"/>
                <a:gd name="T79" fmla="*/ 16 h 1728"/>
                <a:gd name="T80" fmla="*/ 2268 w 2292"/>
                <a:gd name="T81" fmla="*/ 8 h 1728"/>
                <a:gd name="T82" fmla="*/ 2268 w 2292"/>
                <a:gd name="T83" fmla="*/ 8 h 1728"/>
                <a:gd name="T84" fmla="*/ 2276 w 2292"/>
                <a:gd name="T85" fmla="*/ 123 h 1728"/>
                <a:gd name="T86" fmla="*/ 2253 w 2292"/>
                <a:gd name="T87" fmla="*/ 497 h 1728"/>
                <a:gd name="T88" fmla="*/ 2116 w 2292"/>
                <a:gd name="T89" fmla="*/ 772 h 1728"/>
                <a:gd name="T90" fmla="*/ 2085 w 2292"/>
                <a:gd name="T91" fmla="*/ 994 h 1728"/>
                <a:gd name="T92" fmla="*/ 2009 w 2292"/>
                <a:gd name="T93" fmla="*/ 1314 h 1728"/>
                <a:gd name="T94" fmla="*/ 1848 w 2292"/>
                <a:gd name="T95" fmla="*/ 1406 h 1728"/>
                <a:gd name="T96" fmla="*/ 1757 w 2292"/>
                <a:gd name="T97" fmla="*/ 1567 h 1728"/>
                <a:gd name="T98" fmla="*/ 1550 w 2292"/>
                <a:gd name="T99" fmla="*/ 1628 h 1728"/>
                <a:gd name="T100" fmla="*/ 1421 w 2292"/>
                <a:gd name="T101" fmla="*/ 1498 h 1728"/>
                <a:gd name="T102" fmla="*/ 1489 w 2292"/>
                <a:gd name="T103" fmla="*/ 1628 h 1728"/>
                <a:gd name="T104" fmla="*/ 1489 w 2292"/>
                <a:gd name="T105" fmla="*/ 1628 h 1728"/>
                <a:gd name="T106" fmla="*/ 1245 w 2292"/>
                <a:gd name="T107" fmla="*/ 1544 h 1728"/>
                <a:gd name="T108" fmla="*/ 1024 w 2292"/>
                <a:gd name="T109" fmla="*/ 1521 h 1728"/>
                <a:gd name="T110" fmla="*/ 978 w 2292"/>
                <a:gd name="T111" fmla="*/ 1505 h 1728"/>
                <a:gd name="T112" fmla="*/ 718 w 2292"/>
                <a:gd name="T113" fmla="*/ 1528 h 1728"/>
                <a:gd name="T114" fmla="*/ 657 w 2292"/>
                <a:gd name="T115" fmla="*/ 1391 h 1728"/>
                <a:gd name="T116" fmla="*/ 557 w 2292"/>
                <a:gd name="T117" fmla="*/ 1253 h 1728"/>
                <a:gd name="T118" fmla="*/ 313 w 2292"/>
                <a:gd name="T119" fmla="*/ 1299 h 1728"/>
                <a:gd name="T120" fmla="*/ 260 w 2292"/>
                <a:gd name="T121" fmla="*/ 1261 h 1728"/>
                <a:gd name="T122" fmla="*/ 99 w 2292"/>
                <a:gd name="T123" fmla="*/ 1284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2" h="1728">
                  <a:moveTo>
                    <a:pt x="99" y="1284"/>
                  </a:moveTo>
                  <a:lnTo>
                    <a:pt x="99" y="1284"/>
                  </a:lnTo>
                  <a:cubicBezTo>
                    <a:pt x="92" y="1238"/>
                    <a:pt x="84" y="1200"/>
                    <a:pt x="84" y="1154"/>
                  </a:cubicBezTo>
                  <a:cubicBezTo>
                    <a:pt x="92" y="1123"/>
                    <a:pt x="99" y="1093"/>
                    <a:pt x="115" y="1062"/>
                  </a:cubicBezTo>
                  <a:cubicBezTo>
                    <a:pt x="122" y="1032"/>
                    <a:pt x="122" y="1001"/>
                    <a:pt x="145" y="986"/>
                  </a:cubicBezTo>
                  <a:cubicBezTo>
                    <a:pt x="168" y="971"/>
                    <a:pt x="214" y="1009"/>
                    <a:pt x="229" y="986"/>
                  </a:cubicBezTo>
                  <a:cubicBezTo>
                    <a:pt x="252" y="940"/>
                    <a:pt x="244" y="879"/>
                    <a:pt x="229" y="825"/>
                  </a:cubicBezTo>
                  <a:cubicBezTo>
                    <a:pt x="214" y="803"/>
                    <a:pt x="183" y="787"/>
                    <a:pt x="153" y="787"/>
                  </a:cubicBezTo>
                  <a:cubicBezTo>
                    <a:pt x="122" y="787"/>
                    <a:pt x="92" y="833"/>
                    <a:pt x="53" y="825"/>
                  </a:cubicBezTo>
                  <a:cubicBezTo>
                    <a:pt x="30" y="818"/>
                    <a:pt x="7" y="795"/>
                    <a:pt x="0" y="764"/>
                  </a:cubicBezTo>
                  <a:cubicBezTo>
                    <a:pt x="0" y="742"/>
                    <a:pt x="15" y="719"/>
                    <a:pt x="23" y="696"/>
                  </a:cubicBezTo>
                  <a:cubicBezTo>
                    <a:pt x="23" y="688"/>
                    <a:pt x="23" y="657"/>
                    <a:pt x="30" y="665"/>
                  </a:cubicBezTo>
                  <a:cubicBezTo>
                    <a:pt x="76" y="688"/>
                    <a:pt x="92" y="742"/>
                    <a:pt x="130" y="757"/>
                  </a:cubicBezTo>
                  <a:cubicBezTo>
                    <a:pt x="168" y="764"/>
                    <a:pt x="206" y="742"/>
                    <a:pt x="237" y="719"/>
                  </a:cubicBezTo>
                  <a:cubicBezTo>
                    <a:pt x="244" y="711"/>
                    <a:pt x="237" y="688"/>
                    <a:pt x="237" y="673"/>
                  </a:cubicBezTo>
                  <a:cubicBezTo>
                    <a:pt x="221" y="650"/>
                    <a:pt x="206" y="627"/>
                    <a:pt x="183" y="612"/>
                  </a:cubicBezTo>
                  <a:cubicBezTo>
                    <a:pt x="168" y="596"/>
                    <a:pt x="145" y="604"/>
                    <a:pt x="137" y="589"/>
                  </a:cubicBezTo>
                  <a:cubicBezTo>
                    <a:pt x="130" y="573"/>
                    <a:pt x="153" y="543"/>
                    <a:pt x="145" y="528"/>
                  </a:cubicBezTo>
                  <a:cubicBezTo>
                    <a:pt x="137" y="497"/>
                    <a:pt x="99" y="482"/>
                    <a:pt x="84" y="459"/>
                  </a:cubicBezTo>
                  <a:cubicBezTo>
                    <a:pt x="69" y="444"/>
                    <a:pt x="53" y="413"/>
                    <a:pt x="69" y="398"/>
                  </a:cubicBezTo>
                  <a:cubicBezTo>
                    <a:pt x="92" y="375"/>
                    <a:pt x="130" y="367"/>
                    <a:pt x="160" y="344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206" y="337"/>
                    <a:pt x="252" y="314"/>
                    <a:pt x="298" y="306"/>
                  </a:cubicBezTo>
                  <a:cubicBezTo>
                    <a:pt x="359" y="291"/>
                    <a:pt x="428" y="275"/>
                    <a:pt x="489" y="275"/>
                  </a:cubicBezTo>
                  <a:cubicBezTo>
                    <a:pt x="519" y="275"/>
                    <a:pt x="565" y="283"/>
                    <a:pt x="573" y="314"/>
                  </a:cubicBezTo>
                  <a:cubicBezTo>
                    <a:pt x="580" y="352"/>
                    <a:pt x="512" y="390"/>
                    <a:pt x="535" y="428"/>
                  </a:cubicBezTo>
                  <a:cubicBezTo>
                    <a:pt x="550" y="467"/>
                    <a:pt x="611" y="451"/>
                    <a:pt x="649" y="451"/>
                  </a:cubicBezTo>
                  <a:cubicBezTo>
                    <a:pt x="718" y="459"/>
                    <a:pt x="794" y="444"/>
                    <a:pt x="863" y="451"/>
                  </a:cubicBezTo>
                  <a:cubicBezTo>
                    <a:pt x="916" y="451"/>
                    <a:pt x="978" y="474"/>
                    <a:pt x="1031" y="482"/>
                  </a:cubicBezTo>
                  <a:cubicBezTo>
                    <a:pt x="1069" y="489"/>
                    <a:pt x="1107" y="497"/>
                    <a:pt x="1146" y="505"/>
                  </a:cubicBezTo>
                  <a:cubicBezTo>
                    <a:pt x="1222" y="512"/>
                    <a:pt x="1298" y="528"/>
                    <a:pt x="1375" y="520"/>
                  </a:cubicBezTo>
                  <a:cubicBezTo>
                    <a:pt x="1405" y="520"/>
                    <a:pt x="1428" y="482"/>
                    <a:pt x="1451" y="467"/>
                  </a:cubicBezTo>
                  <a:cubicBezTo>
                    <a:pt x="1489" y="444"/>
                    <a:pt x="1520" y="428"/>
                    <a:pt x="1550" y="405"/>
                  </a:cubicBezTo>
                  <a:cubicBezTo>
                    <a:pt x="1581" y="375"/>
                    <a:pt x="1604" y="337"/>
                    <a:pt x="1627" y="306"/>
                  </a:cubicBezTo>
                  <a:cubicBezTo>
                    <a:pt x="1642" y="283"/>
                    <a:pt x="1650" y="245"/>
                    <a:pt x="1680" y="237"/>
                  </a:cubicBezTo>
                  <a:cubicBezTo>
                    <a:pt x="1734" y="230"/>
                    <a:pt x="1787" y="253"/>
                    <a:pt x="1841" y="253"/>
                  </a:cubicBezTo>
                  <a:cubicBezTo>
                    <a:pt x="1902" y="253"/>
                    <a:pt x="1963" y="268"/>
                    <a:pt x="2024" y="245"/>
                  </a:cubicBezTo>
                  <a:cubicBezTo>
                    <a:pt x="2054" y="230"/>
                    <a:pt x="2085" y="184"/>
                    <a:pt x="2093" y="146"/>
                  </a:cubicBezTo>
                  <a:cubicBezTo>
                    <a:pt x="2100" y="131"/>
                    <a:pt x="2062" y="115"/>
                    <a:pt x="2062" y="92"/>
                  </a:cubicBezTo>
                  <a:cubicBezTo>
                    <a:pt x="2070" y="62"/>
                    <a:pt x="2085" y="31"/>
                    <a:pt x="2116" y="16"/>
                  </a:cubicBezTo>
                  <a:cubicBezTo>
                    <a:pt x="2162" y="0"/>
                    <a:pt x="2223" y="8"/>
                    <a:pt x="2268" y="8"/>
                  </a:cubicBezTo>
                  <a:lnTo>
                    <a:pt x="2268" y="8"/>
                  </a:lnTo>
                  <a:cubicBezTo>
                    <a:pt x="2268" y="46"/>
                    <a:pt x="2261" y="85"/>
                    <a:pt x="2276" y="123"/>
                  </a:cubicBezTo>
                  <a:cubicBezTo>
                    <a:pt x="2291" y="237"/>
                    <a:pt x="2284" y="383"/>
                    <a:pt x="2253" y="497"/>
                  </a:cubicBezTo>
                  <a:cubicBezTo>
                    <a:pt x="2116" y="772"/>
                    <a:pt x="2116" y="772"/>
                    <a:pt x="2116" y="772"/>
                  </a:cubicBezTo>
                  <a:cubicBezTo>
                    <a:pt x="2093" y="825"/>
                    <a:pt x="2085" y="940"/>
                    <a:pt x="2085" y="994"/>
                  </a:cubicBezTo>
                  <a:cubicBezTo>
                    <a:pt x="2085" y="1039"/>
                    <a:pt x="2032" y="1299"/>
                    <a:pt x="2009" y="1314"/>
                  </a:cubicBezTo>
                  <a:cubicBezTo>
                    <a:pt x="1955" y="1345"/>
                    <a:pt x="1894" y="1368"/>
                    <a:pt x="1848" y="1406"/>
                  </a:cubicBezTo>
                  <a:cubicBezTo>
                    <a:pt x="1802" y="1436"/>
                    <a:pt x="1795" y="1521"/>
                    <a:pt x="1757" y="1567"/>
                  </a:cubicBezTo>
                  <a:cubicBezTo>
                    <a:pt x="1696" y="1605"/>
                    <a:pt x="1604" y="1727"/>
                    <a:pt x="1550" y="1628"/>
                  </a:cubicBezTo>
                  <a:cubicBezTo>
                    <a:pt x="1512" y="1551"/>
                    <a:pt x="1535" y="1528"/>
                    <a:pt x="1421" y="1498"/>
                  </a:cubicBezTo>
                  <a:cubicBezTo>
                    <a:pt x="1497" y="1498"/>
                    <a:pt x="1543" y="1597"/>
                    <a:pt x="1489" y="1628"/>
                  </a:cubicBezTo>
                  <a:lnTo>
                    <a:pt x="1489" y="1628"/>
                  </a:lnTo>
                  <a:cubicBezTo>
                    <a:pt x="1382" y="1589"/>
                    <a:pt x="1352" y="1567"/>
                    <a:pt x="1245" y="1544"/>
                  </a:cubicBezTo>
                  <a:cubicBezTo>
                    <a:pt x="1168" y="1528"/>
                    <a:pt x="1092" y="1536"/>
                    <a:pt x="1024" y="1521"/>
                  </a:cubicBezTo>
                  <a:cubicBezTo>
                    <a:pt x="1008" y="1521"/>
                    <a:pt x="993" y="1505"/>
                    <a:pt x="978" y="1505"/>
                  </a:cubicBezTo>
                  <a:cubicBezTo>
                    <a:pt x="893" y="1505"/>
                    <a:pt x="802" y="1559"/>
                    <a:pt x="718" y="1528"/>
                  </a:cubicBezTo>
                  <a:cubicBezTo>
                    <a:pt x="672" y="1513"/>
                    <a:pt x="680" y="1436"/>
                    <a:pt x="657" y="1391"/>
                  </a:cubicBezTo>
                  <a:cubicBezTo>
                    <a:pt x="626" y="1345"/>
                    <a:pt x="611" y="1269"/>
                    <a:pt x="557" y="1253"/>
                  </a:cubicBezTo>
                  <a:cubicBezTo>
                    <a:pt x="481" y="1230"/>
                    <a:pt x="397" y="1299"/>
                    <a:pt x="313" y="1299"/>
                  </a:cubicBezTo>
                  <a:cubicBezTo>
                    <a:pt x="298" y="1299"/>
                    <a:pt x="282" y="1269"/>
                    <a:pt x="260" y="1261"/>
                  </a:cubicBezTo>
                  <a:cubicBezTo>
                    <a:pt x="206" y="1261"/>
                    <a:pt x="153" y="1276"/>
                    <a:pt x="99" y="128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2" name="Freeform 70"/>
            <p:cNvSpPr>
              <a:spLocks noChangeArrowheads="1"/>
            </p:cNvSpPr>
            <p:nvPr/>
          </p:nvSpPr>
          <p:spPr bwMode="auto">
            <a:xfrm>
              <a:off x="7948096" y="8407400"/>
              <a:ext cx="769887" cy="585788"/>
            </a:xfrm>
            <a:custGeom>
              <a:avLst/>
              <a:gdLst>
                <a:gd name="T0" fmla="*/ 130 w 2140"/>
                <a:gd name="T1" fmla="*/ 290 h 1628"/>
                <a:gd name="T2" fmla="*/ 244 w 2140"/>
                <a:gd name="T3" fmla="*/ 138 h 1628"/>
                <a:gd name="T4" fmla="*/ 336 w 2140"/>
                <a:gd name="T5" fmla="*/ 16 h 1628"/>
                <a:gd name="T6" fmla="*/ 451 w 2140"/>
                <a:gd name="T7" fmla="*/ 38 h 1628"/>
                <a:gd name="T8" fmla="*/ 619 w 2140"/>
                <a:gd name="T9" fmla="*/ 176 h 1628"/>
                <a:gd name="T10" fmla="*/ 626 w 2140"/>
                <a:gd name="T11" fmla="*/ 138 h 1628"/>
                <a:gd name="T12" fmla="*/ 840 w 2140"/>
                <a:gd name="T13" fmla="*/ 153 h 1628"/>
                <a:gd name="T14" fmla="*/ 1184 w 2140"/>
                <a:gd name="T15" fmla="*/ 245 h 1628"/>
                <a:gd name="T16" fmla="*/ 1505 w 2140"/>
                <a:gd name="T17" fmla="*/ 359 h 1628"/>
                <a:gd name="T18" fmla="*/ 1772 w 2140"/>
                <a:gd name="T19" fmla="*/ 398 h 1628"/>
                <a:gd name="T20" fmla="*/ 2016 w 2140"/>
                <a:gd name="T21" fmla="*/ 482 h 1628"/>
                <a:gd name="T22" fmla="*/ 1787 w 2140"/>
                <a:gd name="T23" fmla="*/ 504 h 1628"/>
                <a:gd name="T24" fmla="*/ 1993 w 2140"/>
                <a:gd name="T25" fmla="*/ 619 h 1628"/>
                <a:gd name="T26" fmla="*/ 2055 w 2140"/>
                <a:gd name="T27" fmla="*/ 688 h 1628"/>
                <a:gd name="T28" fmla="*/ 1665 w 2140"/>
                <a:gd name="T29" fmla="*/ 894 h 1628"/>
                <a:gd name="T30" fmla="*/ 1451 w 2140"/>
                <a:gd name="T31" fmla="*/ 978 h 1628"/>
                <a:gd name="T32" fmla="*/ 1428 w 2140"/>
                <a:gd name="T33" fmla="*/ 1108 h 1628"/>
                <a:gd name="T34" fmla="*/ 1558 w 2140"/>
                <a:gd name="T35" fmla="*/ 1276 h 1628"/>
                <a:gd name="T36" fmla="*/ 1375 w 2140"/>
                <a:gd name="T37" fmla="*/ 1559 h 1628"/>
                <a:gd name="T38" fmla="*/ 1054 w 2140"/>
                <a:gd name="T39" fmla="*/ 1413 h 1628"/>
                <a:gd name="T40" fmla="*/ 1069 w 2140"/>
                <a:gd name="T41" fmla="*/ 1582 h 1628"/>
                <a:gd name="T42" fmla="*/ 955 w 2140"/>
                <a:gd name="T43" fmla="*/ 1627 h 1628"/>
                <a:gd name="T44" fmla="*/ 718 w 2140"/>
                <a:gd name="T45" fmla="*/ 1490 h 1628"/>
                <a:gd name="T46" fmla="*/ 550 w 2140"/>
                <a:gd name="T47" fmla="*/ 1467 h 1628"/>
                <a:gd name="T48" fmla="*/ 481 w 2140"/>
                <a:gd name="T49" fmla="*/ 1398 h 1628"/>
                <a:gd name="T50" fmla="*/ 435 w 2140"/>
                <a:gd name="T51" fmla="*/ 1291 h 1628"/>
                <a:gd name="T52" fmla="*/ 321 w 2140"/>
                <a:gd name="T53" fmla="*/ 1307 h 1628"/>
                <a:gd name="T54" fmla="*/ 107 w 2140"/>
                <a:gd name="T55" fmla="*/ 1268 h 1628"/>
                <a:gd name="T56" fmla="*/ 53 w 2140"/>
                <a:gd name="T57" fmla="*/ 1177 h 1628"/>
                <a:gd name="T58" fmla="*/ 7 w 2140"/>
                <a:gd name="T59" fmla="*/ 1039 h 1628"/>
                <a:gd name="T60" fmla="*/ 237 w 2140"/>
                <a:gd name="T61" fmla="*/ 833 h 1628"/>
                <a:gd name="T62" fmla="*/ 313 w 2140"/>
                <a:gd name="T63" fmla="*/ 611 h 1628"/>
                <a:gd name="T64" fmla="*/ 221 w 2140"/>
                <a:gd name="T65" fmla="*/ 474 h 1628"/>
                <a:gd name="T66" fmla="*/ 130 w 2140"/>
                <a:gd name="T67" fmla="*/ 290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0" h="1628">
                  <a:moveTo>
                    <a:pt x="130" y="290"/>
                  </a:moveTo>
                  <a:lnTo>
                    <a:pt x="130" y="290"/>
                  </a:lnTo>
                  <a:cubicBezTo>
                    <a:pt x="145" y="237"/>
                    <a:pt x="137" y="176"/>
                    <a:pt x="176" y="130"/>
                  </a:cubicBezTo>
                  <a:cubicBezTo>
                    <a:pt x="191" y="107"/>
                    <a:pt x="221" y="138"/>
                    <a:pt x="244" y="138"/>
                  </a:cubicBezTo>
                  <a:cubicBezTo>
                    <a:pt x="267" y="130"/>
                    <a:pt x="290" y="123"/>
                    <a:pt x="305" y="107"/>
                  </a:cubicBezTo>
                  <a:cubicBezTo>
                    <a:pt x="321" y="77"/>
                    <a:pt x="305" y="31"/>
                    <a:pt x="336" y="16"/>
                  </a:cubicBezTo>
                  <a:cubicBezTo>
                    <a:pt x="359" y="0"/>
                    <a:pt x="374" y="54"/>
                    <a:pt x="405" y="61"/>
                  </a:cubicBezTo>
                  <a:cubicBezTo>
                    <a:pt x="420" y="61"/>
                    <a:pt x="435" y="23"/>
                    <a:pt x="451" y="38"/>
                  </a:cubicBezTo>
                  <a:cubicBezTo>
                    <a:pt x="504" y="69"/>
                    <a:pt x="534" y="130"/>
                    <a:pt x="580" y="176"/>
                  </a:cubicBezTo>
                  <a:cubicBezTo>
                    <a:pt x="588" y="184"/>
                    <a:pt x="611" y="184"/>
                    <a:pt x="619" y="176"/>
                  </a:cubicBezTo>
                  <a:cubicBezTo>
                    <a:pt x="626" y="168"/>
                    <a:pt x="626" y="153"/>
                    <a:pt x="626" y="138"/>
                  </a:cubicBezTo>
                  <a:lnTo>
                    <a:pt x="626" y="138"/>
                  </a:lnTo>
                  <a:cubicBezTo>
                    <a:pt x="680" y="130"/>
                    <a:pt x="733" y="115"/>
                    <a:pt x="787" y="115"/>
                  </a:cubicBezTo>
                  <a:cubicBezTo>
                    <a:pt x="809" y="123"/>
                    <a:pt x="825" y="153"/>
                    <a:pt x="840" y="153"/>
                  </a:cubicBezTo>
                  <a:cubicBezTo>
                    <a:pt x="924" y="153"/>
                    <a:pt x="1008" y="84"/>
                    <a:pt x="1084" y="107"/>
                  </a:cubicBezTo>
                  <a:cubicBezTo>
                    <a:pt x="1138" y="123"/>
                    <a:pt x="1153" y="199"/>
                    <a:pt x="1184" y="245"/>
                  </a:cubicBezTo>
                  <a:cubicBezTo>
                    <a:pt x="1207" y="290"/>
                    <a:pt x="1199" y="367"/>
                    <a:pt x="1245" y="382"/>
                  </a:cubicBezTo>
                  <a:cubicBezTo>
                    <a:pt x="1329" y="413"/>
                    <a:pt x="1420" y="359"/>
                    <a:pt x="1505" y="359"/>
                  </a:cubicBezTo>
                  <a:cubicBezTo>
                    <a:pt x="1520" y="359"/>
                    <a:pt x="1535" y="375"/>
                    <a:pt x="1551" y="375"/>
                  </a:cubicBezTo>
                  <a:cubicBezTo>
                    <a:pt x="1619" y="390"/>
                    <a:pt x="1695" y="382"/>
                    <a:pt x="1772" y="398"/>
                  </a:cubicBezTo>
                  <a:cubicBezTo>
                    <a:pt x="1879" y="421"/>
                    <a:pt x="1909" y="443"/>
                    <a:pt x="2016" y="482"/>
                  </a:cubicBezTo>
                  <a:lnTo>
                    <a:pt x="2016" y="482"/>
                  </a:lnTo>
                  <a:cubicBezTo>
                    <a:pt x="1993" y="497"/>
                    <a:pt x="1963" y="497"/>
                    <a:pt x="1909" y="482"/>
                  </a:cubicBezTo>
                  <a:cubicBezTo>
                    <a:pt x="1887" y="474"/>
                    <a:pt x="1818" y="497"/>
                    <a:pt x="1787" y="504"/>
                  </a:cubicBezTo>
                  <a:cubicBezTo>
                    <a:pt x="1757" y="512"/>
                    <a:pt x="1894" y="520"/>
                    <a:pt x="1917" y="520"/>
                  </a:cubicBezTo>
                  <a:cubicBezTo>
                    <a:pt x="2016" y="520"/>
                    <a:pt x="2093" y="520"/>
                    <a:pt x="1993" y="619"/>
                  </a:cubicBezTo>
                  <a:cubicBezTo>
                    <a:pt x="1978" y="634"/>
                    <a:pt x="1948" y="688"/>
                    <a:pt x="1963" y="711"/>
                  </a:cubicBezTo>
                  <a:cubicBezTo>
                    <a:pt x="1986" y="749"/>
                    <a:pt x="2032" y="695"/>
                    <a:pt x="2055" y="688"/>
                  </a:cubicBezTo>
                  <a:cubicBezTo>
                    <a:pt x="2139" y="657"/>
                    <a:pt x="2039" y="795"/>
                    <a:pt x="2001" y="818"/>
                  </a:cubicBezTo>
                  <a:cubicBezTo>
                    <a:pt x="1909" y="894"/>
                    <a:pt x="1772" y="1016"/>
                    <a:pt x="1665" y="894"/>
                  </a:cubicBezTo>
                  <a:cubicBezTo>
                    <a:pt x="1657" y="879"/>
                    <a:pt x="1596" y="932"/>
                    <a:pt x="1573" y="947"/>
                  </a:cubicBezTo>
                  <a:cubicBezTo>
                    <a:pt x="1535" y="970"/>
                    <a:pt x="1489" y="947"/>
                    <a:pt x="1451" y="978"/>
                  </a:cubicBezTo>
                  <a:cubicBezTo>
                    <a:pt x="1390" y="1047"/>
                    <a:pt x="1375" y="1016"/>
                    <a:pt x="1298" y="1047"/>
                  </a:cubicBezTo>
                  <a:cubicBezTo>
                    <a:pt x="1107" y="1115"/>
                    <a:pt x="1375" y="1123"/>
                    <a:pt x="1428" y="1108"/>
                  </a:cubicBezTo>
                  <a:cubicBezTo>
                    <a:pt x="1451" y="1100"/>
                    <a:pt x="1551" y="1016"/>
                    <a:pt x="1566" y="1062"/>
                  </a:cubicBezTo>
                  <a:cubicBezTo>
                    <a:pt x="1573" y="1123"/>
                    <a:pt x="1558" y="1215"/>
                    <a:pt x="1558" y="1276"/>
                  </a:cubicBezTo>
                  <a:cubicBezTo>
                    <a:pt x="1543" y="1352"/>
                    <a:pt x="1466" y="1490"/>
                    <a:pt x="1375" y="1559"/>
                  </a:cubicBezTo>
                  <a:lnTo>
                    <a:pt x="1375" y="1559"/>
                  </a:lnTo>
                  <a:cubicBezTo>
                    <a:pt x="1344" y="1536"/>
                    <a:pt x="1291" y="1467"/>
                    <a:pt x="1253" y="1452"/>
                  </a:cubicBezTo>
                  <a:cubicBezTo>
                    <a:pt x="1191" y="1429"/>
                    <a:pt x="1123" y="1390"/>
                    <a:pt x="1054" y="1413"/>
                  </a:cubicBezTo>
                  <a:cubicBezTo>
                    <a:pt x="1023" y="1421"/>
                    <a:pt x="1069" y="1551"/>
                    <a:pt x="1069" y="1582"/>
                  </a:cubicBezTo>
                  <a:lnTo>
                    <a:pt x="1069" y="1582"/>
                  </a:lnTo>
                  <a:cubicBezTo>
                    <a:pt x="1031" y="1589"/>
                    <a:pt x="993" y="1612"/>
                    <a:pt x="955" y="1627"/>
                  </a:cubicBezTo>
                  <a:lnTo>
                    <a:pt x="955" y="1627"/>
                  </a:lnTo>
                  <a:cubicBezTo>
                    <a:pt x="909" y="1589"/>
                    <a:pt x="848" y="1505"/>
                    <a:pt x="794" y="1482"/>
                  </a:cubicBezTo>
                  <a:cubicBezTo>
                    <a:pt x="771" y="1474"/>
                    <a:pt x="748" y="1497"/>
                    <a:pt x="718" y="1490"/>
                  </a:cubicBezTo>
                  <a:cubicBezTo>
                    <a:pt x="703" y="1490"/>
                    <a:pt x="695" y="1459"/>
                    <a:pt x="680" y="1459"/>
                  </a:cubicBezTo>
                  <a:cubicBezTo>
                    <a:pt x="634" y="1452"/>
                    <a:pt x="596" y="1459"/>
                    <a:pt x="550" y="1467"/>
                  </a:cubicBezTo>
                  <a:cubicBezTo>
                    <a:pt x="557" y="1467"/>
                    <a:pt x="557" y="1467"/>
                    <a:pt x="557" y="1467"/>
                  </a:cubicBezTo>
                  <a:cubicBezTo>
                    <a:pt x="534" y="1444"/>
                    <a:pt x="504" y="1421"/>
                    <a:pt x="481" y="1398"/>
                  </a:cubicBezTo>
                  <a:cubicBezTo>
                    <a:pt x="473" y="1383"/>
                    <a:pt x="489" y="1375"/>
                    <a:pt x="481" y="1360"/>
                  </a:cubicBezTo>
                  <a:cubicBezTo>
                    <a:pt x="473" y="1337"/>
                    <a:pt x="458" y="1307"/>
                    <a:pt x="435" y="1291"/>
                  </a:cubicBezTo>
                  <a:cubicBezTo>
                    <a:pt x="420" y="1284"/>
                    <a:pt x="405" y="1307"/>
                    <a:pt x="390" y="1307"/>
                  </a:cubicBezTo>
                  <a:cubicBezTo>
                    <a:pt x="367" y="1314"/>
                    <a:pt x="344" y="1299"/>
                    <a:pt x="321" y="1307"/>
                  </a:cubicBezTo>
                  <a:cubicBezTo>
                    <a:pt x="275" y="1314"/>
                    <a:pt x="237" y="1368"/>
                    <a:pt x="191" y="1360"/>
                  </a:cubicBezTo>
                  <a:cubicBezTo>
                    <a:pt x="153" y="1352"/>
                    <a:pt x="137" y="1291"/>
                    <a:pt x="107" y="1268"/>
                  </a:cubicBezTo>
                  <a:cubicBezTo>
                    <a:pt x="92" y="1261"/>
                    <a:pt x="61" y="1276"/>
                    <a:pt x="53" y="1261"/>
                  </a:cubicBezTo>
                  <a:cubicBezTo>
                    <a:pt x="38" y="1238"/>
                    <a:pt x="53" y="1207"/>
                    <a:pt x="53" y="1177"/>
                  </a:cubicBezTo>
                  <a:lnTo>
                    <a:pt x="53" y="1177"/>
                  </a:lnTo>
                  <a:cubicBezTo>
                    <a:pt x="38" y="1131"/>
                    <a:pt x="0" y="1085"/>
                    <a:pt x="7" y="1039"/>
                  </a:cubicBezTo>
                  <a:cubicBezTo>
                    <a:pt x="7" y="978"/>
                    <a:pt x="30" y="917"/>
                    <a:pt x="76" y="879"/>
                  </a:cubicBezTo>
                  <a:cubicBezTo>
                    <a:pt x="115" y="840"/>
                    <a:pt x="191" y="856"/>
                    <a:pt x="237" y="833"/>
                  </a:cubicBezTo>
                  <a:cubicBezTo>
                    <a:pt x="267" y="825"/>
                    <a:pt x="290" y="795"/>
                    <a:pt x="298" y="772"/>
                  </a:cubicBezTo>
                  <a:cubicBezTo>
                    <a:pt x="313" y="718"/>
                    <a:pt x="336" y="657"/>
                    <a:pt x="313" y="611"/>
                  </a:cubicBezTo>
                  <a:cubicBezTo>
                    <a:pt x="305" y="588"/>
                    <a:pt x="252" y="619"/>
                    <a:pt x="237" y="596"/>
                  </a:cubicBezTo>
                  <a:cubicBezTo>
                    <a:pt x="214" y="565"/>
                    <a:pt x="229" y="512"/>
                    <a:pt x="221" y="474"/>
                  </a:cubicBezTo>
                  <a:cubicBezTo>
                    <a:pt x="214" y="428"/>
                    <a:pt x="206" y="390"/>
                    <a:pt x="183" y="352"/>
                  </a:cubicBezTo>
                  <a:cubicBezTo>
                    <a:pt x="176" y="329"/>
                    <a:pt x="145" y="306"/>
                    <a:pt x="130" y="29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3" name="Freeform 71"/>
            <p:cNvSpPr>
              <a:spLocks noChangeArrowheads="1"/>
            </p:cNvSpPr>
            <p:nvPr/>
          </p:nvSpPr>
          <p:spPr bwMode="auto">
            <a:xfrm>
              <a:off x="7451240" y="8369300"/>
              <a:ext cx="179376" cy="198438"/>
            </a:xfrm>
            <a:custGeom>
              <a:avLst/>
              <a:gdLst>
                <a:gd name="T0" fmla="*/ 23 w 498"/>
                <a:gd name="T1" fmla="*/ 253 h 551"/>
                <a:gd name="T2" fmla="*/ 23 w 498"/>
                <a:gd name="T3" fmla="*/ 253 h 551"/>
                <a:gd name="T4" fmla="*/ 23 w 498"/>
                <a:gd name="T5" fmla="*/ 184 h 551"/>
                <a:gd name="T6" fmla="*/ 214 w 498"/>
                <a:gd name="T7" fmla="*/ 107 h 551"/>
                <a:gd name="T8" fmla="*/ 245 w 498"/>
                <a:gd name="T9" fmla="*/ 54 h 551"/>
                <a:gd name="T10" fmla="*/ 398 w 498"/>
                <a:gd name="T11" fmla="*/ 0 h 551"/>
                <a:gd name="T12" fmla="*/ 398 w 498"/>
                <a:gd name="T13" fmla="*/ 0 h 551"/>
                <a:gd name="T14" fmla="*/ 443 w 498"/>
                <a:gd name="T15" fmla="*/ 100 h 551"/>
                <a:gd name="T16" fmla="*/ 436 w 498"/>
                <a:gd name="T17" fmla="*/ 161 h 551"/>
                <a:gd name="T18" fmla="*/ 497 w 498"/>
                <a:gd name="T19" fmla="*/ 222 h 551"/>
                <a:gd name="T20" fmla="*/ 420 w 498"/>
                <a:gd name="T21" fmla="*/ 314 h 551"/>
                <a:gd name="T22" fmla="*/ 398 w 498"/>
                <a:gd name="T23" fmla="*/ 390 h 551"/>
                <a:gd name="T24" fmla="*/ 390 w 498"/>
                <a:gd name="T25" fmla="*/ 550 h 551"/>
                <a:gd name="T26" fmla="*/ 390 w 498"/>
                <a:gd name="T27" fmla="*/ 550 h 551"/>
                <a:gd name="T28" fmla="*/ 298 w 498"/>
                <a:gd name="T29" fmla="*/ 497 h 551"/>
                <a:gd name="T30" fmla="*/ 222 w 498"/>
                <a:gd name="T31" fmla="*/ 535 h 551"/>
                <a:gd name="T32" fmla="*/ 100 w 498"/>
                <a:gd name="T33" fmla="*/ 436 h 551"/>
                <a:gd name="T34" fmla="*/ 62 w 498"/>
                <a:gd name="T35" fmla="*/ 344 h 551"/>
                <a:gd name="T36" fmla="*/ 23 w 498"/>
                <a:gd name="T37" fmla="*/ 25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8" h="551">
                  <a:moveTo>
                    <a:pt x="23" y="253"/>
                  </a:moveTo>
                  <a:lnTo>
                    <a:pt x="23" y="253"/>
                  </a:lnTo>
                  <a:cubicBezTo>
                    <a:pt x="23" y="230"/>
                    <a:pt x="0" y="191"/>
                    <a:pt x="23" y="184"/>
                  </a:cubicBezTo>
                  <a:cubicBezTo>
                    <a:pt x="77" y="138"/>
                    <a:pt x="153" y="130"/>
                    <a:pt x="214" y="107"/>
                  </a:cubicBezTo>
                  <a:cubicBezTo>
                    <a:pt x="214" y="107"/>
                    <a:pt x="245" y="61"/>
                    <a:pt x="245" y="54"/>
                  </a:cubicBezTo>
                  <a:cubicBezTo>
                    <a:pt x="252" y="54"/>
                    <a:pt x="398" y="0"/>
                    <a:pt x="398" y="0"/>
                  </a:cubicBezTo>
                  <a:lnTo>
                    <a:pt x="398" y="0"/>
                  </a:lnTo>
                  <a:cubicBezTo>
                    <a:pt x="413" y="31"/>
                    <a:pt x="428" y="61"/>
                    <a:pt x="443" y="100"/>
                  </a:cubicBezTo>
                  <a:cubicBezTo>
                    <a:pt x="443" y="123"/>
                    <a:pt x="428" y="145"/>
                    <a:pt x="436" y="161"/>
                  </a:cubicBezTo>
                  <a:cubicBezTo>
                    <a:pt x="451" y="191"/>
                    <a:pt x="497" y="191"/>
                    <a:pt x="497" y="222"/>
                  </a:cubicBezTo>
                  <a:cubicBezTo>
                    <a:pt x="497" y="260"/>
                    <a:pt x="443" y="283"/>
                    <a:pt x="420" y="314"/>
                  </a:cubicBezTo>
                  <a:cubicBezTo>
                    <a:pt x="413" y="336"/>
                    <a:pt x="398" y="367"/>
                    <a:pt x="398" y="390"/>
                  </a:cubicBezTo>
                  <a:cubicBezTo>
                    <a:pt x="390" y="443"/>
                    <a:pt x="390" y="497"/>
                    <a:pt x="390" y="550"/>
                  </a:cubicBezTo>
                  <a:lnTo>
                    <a:pt x="390" y="550"/>
                  </a:lnTo>
                  <a:cubicBezTo>
                    <a:pt x="359" y="535"/>
                    <a:pt x="329" y="505"/>
                    <a:pt x="298" y="497"/>
                  </a:cubicBezTo>
                  <a:cubicBezTo>
                    <a:pt x="268" y="497"/>
                    <a:pt x="245" y="543"/>
                    <a:pt x="222" y="535"/>
                  </a:cubicBezTo>
                  <a:cubicBezTo>
                    <a:pt x="168" y="520"/>
                    <a:pt x="130" y="474"/>
                    <a:pt x="100" y="436"/>
                  </a:cubicBezTo>
                  <a:cubicBezTo>
                    <a:pt x="77" y="413"/>
                    <a:pt x="69" y="375"/>
                    <a:pt x="62" y="344"/>
                  </a:cubicBezTo>
                  <a:cubicBezTo>
                    <a:pt x="46" y="314"/>
                    <a:pt x="39" y="283"/>
                    <a:pt x="23" y="25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4" name="Freeform 72"/>
            <p:cNvSpPr>
              <a:spLocks noChangeArrowheads="1"/>
            </p:cNvSpPr>
            <p:nvPr/>
          </p:nvSpPr>
          <p:spPr bwMode="auto">
            <a:xfrm>
              <a:off x="7563945" y="8223251"/>
              <a:ext cx="322241" cy="498475"/>
            </a:xfrm>
            <a:custGeom>
              <a:avLst/>
              <a:gdLst>
                <a:gd name="T0" fmla="*/ 343 w 894"/>
                <a:gd name="T1" fmla="*/ 0 h 1383"/>
                <a:gd name="T2" fmla="*/ 343 w 894"/>
                <a:gd name="T3" fmla="*/ 0 h 1383"/>
                <a:gd name="T4" fmla="*/ 435 w 894"/>
                <a:gd name="T5" fmla="*/ 61 h 1383"/>
                <a:gd name="T6" fmla="*/ 488 w 894"/>
                <a:gd name="T7" fmla="*/ 68 h 1383"/>
                <a:gd name="T8" fmla="*/ 534 w 894"/>
                <a:gd name="T9" fmla="*/ 190 h 1383"/>
                <a:gd name="T10" fmla="*/ 626 w 894"/>
                <a:gd name="T11" fmla="*/ 168 h 1383"/>
                <a:gd name="T12" fmla="*/ 618 w 894"/>
                <a:gd name="T13" fmla="*/ 236 h 1383"/>
                <a:gd name="T14" fmla="*/ 672 w 894"/>
                <a:gd name="T15" fmla="*/ 267 h 1383"/>
                <a:gd name="T16" fmla="*/ 695 w 894"/>
                <a:gd name="T17" fmla="*/ 336 h 1383"/>
                <a:gd name="T18" fmla="*/ 748 w 894"/>
                <a:gd name="T19" fmla="*/ 374 h 1383"/>
                <a:gd name="T20" fmla="*/ 725 w 894"/>
                <a:gd name="T21" fmla="*/ 427 h 1383"/>
                <a:gd name="T22" fmla="*/ 855 w 894"/>
                <a:gd name="T23" fmla="*/ 427 h 1383"/>
                <a:gd name="T24" fmla="*/ 863 w 894"/>
                <a:gd name="T25" fmla="*/ 618 h 1383"/>
                <a:gd name="T26" fmla="*/ 863 w 894"/>
                <a:gd name="T27" fmla="*/ 618 h 1383"/>
                <a:gd name="T28" fmla="*/ 809 w 894"/>
                <a:gd name="T29" fmla="*/ 725 h 1383"/>
                <a:gd name="T30" fmla="*/ 794 w 894"/>
                <a:gd name="T31" fmla="*/ 832 h 1383"/>
                <a:gd name="T32" fmla="*/ 626 w 894"/>
                <a:gd name="T33" fmla="*/ 847 h 1383"/>
                <a:gd name="T34" fmla="*/ 557 w 894"/>
                <a:gd name="T35" fmla="*/ 947 h 1383"/>
                <a:gd name="T36" fmla="*/ 481 w 894"/>
                <a:gd name="T37" fmla="*/ 909 h 1383"/>
                <a:gd name="T38" fmla="*/ 481 w 894"/>
                <a:gd name="T39" fmla="*/ 1000 h 1383"/>
                <a:gd name="T40" fmla="*/ 527 w 894"/>
                <a:gd name="T41" fmla="*/ 1115 h 1383"/>
                <a:gd name="T42" fmla="*/ 527 w 894"/>
                <a:gd name="T43" fmla="*/ 1115 h 1383"/>
                <a:gd name="T44" fmla="*/ 465 w 894"/>
                <a:gd name="T45" fmla="*/ 1122 h 1383"/>
                <a:gd name="T46" fmla="*/ 442 w 894"/>
                <a:gd name="T47" fmla="*/ 1069 h 1383"/>
                <a:gd name="T48" fmla="*/ 381 w 894"/>
                <a:gd name="T49" fmla="*/ 1084 h 1383"/>
                <a:gd name="T50" fmla="*/ 389 w 894"/>
                <a:gd name="T51" fmla="*/ 1122 h 1383"/>
                <a:gd name="T52" fmla="*/ 359 w 894"/>
                <a:gd name="T53" fmla="*/ 1153 h 1383"/>
                <a:gd name="T54" fmla="*/ 465 w 894"/>
                <a:gd name="T55" fmla="*/ 1237 h 1383"/>
                <a:gd name="T56" fmla="*/ 580 w 894"/>
                <a:gd name="T57" fmla="*/ 1191 h 1383"/>
                <a:gd name="T58" fmla="*/ 580 w 894"/>
                <a:gd name="T59" fmla="*/ 1191 h 1383"/>
                <a:gd name="T60" fmla="*/ 595 w 894"/>
                <a:gd name="T61" fmla="*/ 1283 h 1383"/>
                <a:gd name="T62" fmla="*/ 588 w 894"/>
                <a:gd name="T63" fmla="*/ 1321 h 1383"/>
                <a:gd name="T64" fmla="*/ 504 w 894"/>
                <a:gd name="T65" fmla="*/ 1306 h 1383"/>
                <a:gd name="T66" fmla="*/ 397 w 894"/>
                <a:gd name="T67" fmla="*/ 1268 h 1383"/>
                <a:gd name="T68" fmla="*/ 374 w 894"/>
                <a:gd name="T69" fmla="*/ 1290 h 1383"/>
                <a:gd name="T70" fmla="*/ 351 w 894"/>
                <a:gd name="T71" fmla="*/ 1359 h 1383"/>
                <a:gd name="T72" fmla="*/ 313 w 894"/>
                <a:gd name="T73" fmla="*/ 1382 h 1383"/>
                <a:gd name="T74" fmla="*/ 267 w 894"/>
                <a:gd name="T75" fmla="*/ 1336 h 1383"/>
                <a:gd name="T76" fmla="*/ 267 w 894"/>
                <a:gd name="T77" fmla="*/ 1336 h 1383"/>
                <a:gd name="T78" fmla="*/ 213 w 894"/>
                <a:gd name="T79" fmla="*/ 1206 h 1383"/>
                <a:gd name="T80" fmla="*/ 84 w 894"/>
                <a:gd name="T81" fmla="*/ 1145 h 1383"/>
                <a:gd name="T82" fmla="*/ 7 w 894"/>
                <a:gd name="T83" fmla="*/ 1099 h 1383"/>
                <a:gd name="T84" fmla="*/ 61 w 894"/>
                <a:gd name="T85" fmla="*/ 985 h 1383"/>
                <a:gd name="T86" fmla="*/ 76 w 894"/>
                <a:gd name="T87" fmla="*/ 954 h 1383"/>
                <a:gd name="T88" fmla="*/ 76 w 894"/>
                <a:gd name="T89" fmla="*/ 954 h 1383"/>
                <a:gd name="T90" fmla="*/ 84 w 894"/>
                <a:gd name="T91" fmla="*/ 794 h 1383"/>
                <a:gd name="T92" fmla="*/ 106 w 894"/>
                <a:gd name="T93" fmla="*/ 718 h 1383"/>
                <a:gd name="T94" fmla="*/ 183 w 894"/>
                <a:gd name="T95" fmla="*/ 626 h 1383"/>
                <a:gd name="T96" fmla="*/ 122 w 894"/>
                <a:gd name="T97" fmla="*/ 565 h 1383"/>
                <a:gd name="T98" fmla="*/ 129 w 894"/>
                <a:gd name="T99" fmla="*/ 504 h 1383"/>
                <a:gd name="T100" fmla="*/ 84 w 894"/>
                <a:gd name="T101" fmla="*/ 404 h 1383"/>
                <a:gd name="T102" fmla="*/ 84 w 894"/>
                <a:gd name="T103" fmla="*/ 404 h 1383"/>
                <a:gd name="T104" fmla="*/ 38 w 894"/>
                <a:gd name="T105" fmla="*/ 305 h 1383"/>
                <a:gd name="T106" fmla="*/ 91 w 894"/>
                <a:gd name="T107" fmla="*/ 213 h 1383"/>
                <a:gd name="T108" fmla="*/ 76 w 894"/>
                <a:gd name="T109" fmla="*/ 129 h 1383"/>
                <a:gd name="T110" fmla="*/ 129 w 894"/>
                <a:gd name="T111" fmla="*/ 84 h 1383"/>
                <a:gd name="T112" fmla="*/ 236 w 894"/>
                <a:gd name="T113" fmla="*/ 137 h 1383"/>
                <a:gd name="T114" fmla="*/ 244 w 894"/>
                <a:gd name="T115" fmla="*/ 45 h 1383"/>
                <a:gd name="T116" fmla="*/ 343 w 894"/>
                <a:gd name="T117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4" h="1383">
                  <a:moveTo>
                    <a:pt x="343" y="0"/>
                  </a:moveTo>
                  <a:lnTo>
                    <a:pt x="343" y="0"/>
                  </a:lnTo>
                  <a:cubicBezTo>
                    <a:pt x="374" y="15"/>
                    <a:pt x="404" y="45"/>
                    <a:pt x="435" y="61"/>
                  </a:cubicBezTo>
                  <a:cubicBezTo>
                    <a:pt x="450" y="68"/>
                    <a:pt x="481" y="53"/>
                    <a:pt x="488" y="68"/>
                  </a:cubicBezTo>
                  <a:cubicBezTo>
                    <a:pt x="519" y="107"/>
                    <a:pt x="496" y="168"/>
                    <a:pt x="534" y="190"/>
                  </a:cubicBezTo>
                  <a:cubicBezTo>
                    <a:pt x="557" y="213"/>
                    <a:pt x="595" y="152"/>
                    <a:pt x="626" y="168"/>
                  </a:cubicBezTo>
                  <a:cubicBezTo>
                    <a:pt x="649" y="183"/>
                    <a:pt x="611" y="221"/>
                    <a:pt x="618" y="236"/>
                  </a:cubicBezTo>
                  <a:cubicBezTo>
                    <a:pt x="626" y="259"/>
                    <a:pt x="656" y="252"/>
                    <a:pt x="672" y="267"/>
                  </a:cubicBezTo>
                  <a:cubicBezTo>
                    <a:pt x="687" y="290"/>
                    <a:pt x="679" y="313"/>
                    <a:pt x="695" y="336"/>
                  </a:cubicBezTo>
                  <a:cubicBezTo>
                    <a:pt x="702" y="351"/>
                    <a:pt x="740" y="351"/>
                    <a:pt x="748" y="374"/>
                  </a:cubicBezTo>
                  <a:cubicBezTo>
                    <a:pt x="748" y="389"/>
                    <a:pt x="710" y="420"/>
                    <a:pt x="725" y="427"/>
                  </a:cubicBezTo>
                  <a:cubicBezTo>
                    <a:pt x="763" y="443"/>
                    <a:pt x="832" y="389"/>
                    <a:pt x="855" y="427"/>
                  </a:cubicBezTo>
                  <a:cubicBezTo>
                    <a:pt x="893" y="481"/>
                    <a:pt x="863" y="557"/>
                    <a:pt x="863" y="618"/>
                  </a:cubicBezTo>
                  <a:lnTo>
                    <a:pt x="863" y="618"/>
                  </a:lnTo>
                  <a:cubicBezTo>
                    <a:pt x="847" y="657"/>
                    <a:pt x="824" y="687"/>
                    <a:pt x="809" y="725"/>
                  </a:cubicBezTo>
                  <a:cubicBezTo>
                    <a:pt x="802" y="763"/>
                    <a:pt x="824" y="817"/>
                    <a:pt x="794" y="832"/>
                  </a:cubicBezTo>
                  <a:cubicBezTo>
                    <a:pt x="748" y="863"/>
                    <a:pt x="679" y="824"/>
                    <a:pt x="626" y="847"/>
                  </a:cubicBezTo>
                  <a:cubicBezTo>
                    <a:pt x="588" y="863"/>
                    <a:pt x="588" y="924"/>
                    <a:pt x="557" y="947"/>
                  </a:cubicBezTo>
                  <a:cubicBezTo>
                    <a:pt x="527" y="954"/>
                    <a:pt x="504" y="893"/>
                    <a:pt x="481" y="909"/>
                  </a:cubicBezTo>
                  <a:cubicBezTo>
                    <a:pt x="458" y="924"/>
                    <a:pt x="473" y="970"/>
                    <a:pt x="481" y="1000"/>
                  </a:cubicBezTo>
                  <a:cubicBezTo>
                    <a:pt x="488" y="1038"/>
                    <a:pt x="511" y="1076"/>
                    <a:pt x="527" y="1115"/>
                  </a:cubicBezTo>
                  <a:lnTo>
                    <a:pt x="527" y="1115"/>
                  </a:lnTo>
                  <a:cubicBezTo>
                    <a:pt x="504" y="1115"/>
                    <a:pt x="481" y="1130"/>
                    <a:pt x="465" y="1122"/>
                  </a:cubicBezTo>
                  <a:cubicBezTo>
                    <a:pt x="450" y="1107"/>
                    <a:pt x="458" y="1076"/>
                    <a:pt x="442" y="1069"/>
                  </a:cubicBezTo>
                  <a:cubicBezTo>
                    <a:pt x="427" y="1061"/>
                    <a:pt x="397" y="1076"/>
                    <a:pt x="381" y="1084"/>
                  </a:cubicBezTo>
                  <a:cubicBezTo>
                    <a:pt x="374" y="1092"/>
                    <a:pt x="389" y="1107"/>
                    <a:pt x="389" y="1122"/>
                  </a:cubicBezTo>
                  <a:cubicBezTo>
                    <a:pt x="381" y="1138"/>
                    <a:pt x="351" y="1138"/>
                    <a:pt x="359" y="1153"/>
                  </a:cubicBezTo>
                  <a:cubicBezTo>
                    <a:pt x="381" y="1191"/>
                    <a:pt x="420" y="1229"/>
                    <a:pt x="465" y="1237"/>
                  </a:cubicBezTo>
                  <a:cubicBezTo>
                    <a:pt x="511" y="1237"/>
                    <a:pt x="542" y="1206"/>
                    <a:pt x="580" y="1191"/>
                  </a:cubicBezTo>
                  <a:lnTo>
                    <a:pt x="580" y="1191"/>
                  </a:lnTo>
                  <a:cubicBezTo>
                    <a:pt x="588" y="1222"/>
                    <a:pt x="595" y="1252"/>
                    <a:pt x="595" y="1283"/>
                  </a:cubicBezTo>
                  <a:cubicBezTo>
                    <a:pt x="595" y="1298"/>
                    <a:pt x="603" y="1321"/>
                    <a:pt x="588" y="1321"/>
                  </a:cubicBezTo>
                  <a:cubicBezTo>
                    <a:pt x="565" y="1329"/>
                    <a:pt x="534" y="1313"/>
                    <a:pt x="504" y="1306"/>
                  </a:cubicBezTo>
                  <a:cubicBezTo>
                    <a:pt x="465" y="1290"/>
                    <a:pt x="435" y="1268"/>
                    <a:pt x="397" y="1268"/>
                  </a:cubicBezTo>
                  <a:cubicBezTo>
                    <a:pt x="389" y="1268"/>
                    <a:pt x="381" y="1283"/>
                    <a:pt x="374" y="1290"/>
                  </a:cubicBezTo>
                  <a:cubicBezTo>
                    <a:pt x="366" y="1313"/>
                    <a:pt x="366" y="1344"/>
                    <a:pt x="351" y="1359"/>
                  </a:cubicBezTo>
                  <a:cubicBezTo>
                    <a:pt x="343" y="1374"/>
                    <a:pt x="328" y="1382"/>
                    <a:pt x="313" y="1382"/>
                  </a:cubicBezTo>
                  <a:cubicBezTo>
                    <a:pt x="290" y="1374"/>
                    <a:pt x="282" y="1351"/>
                    <a:pt x="267" y="1336"/>
                  </a:cubicBezTo>
                  <a:lnTo>
                    <a:pt x="267" y="1336"/>
                  </a:lnTo>
                  <a:cubicBezTo>
                    <a:pt x="252" y="1290"/>
                    <a:pt x="244" y="1237"/>
                    <a:pt x="213" y="1206"/>
                  </a:cubicBezTo>
                  <a:cubicBezTo>
                    <a:pt x="175" y="1176"/>
                    <a:pt x="122" y="1168"/>
                    <a:pt x="84" y="1145"/>
                  </a:cubicBezTo>
                  <a:cubicBezTo>
                    <a:pt x="53" y="1130"/>
                    <a:pt x="7" y="1130"/>
                    <a:pt x="7" y="1099"/>
                  </a:cubicBezTo>
                  <a:cubicBezTo>
                    <a:pt x="0" y="1054"/>
                    <a:pt x="45" y="1023"/>
                    <a:pt x="61" y="985"/>
                  </a:cubicBezTo>
                  <a:cubicBezTo>
                    <a:pt x="68" y="977"/>
                    <a:pt x="68" y="962"/>
                    <a:pt x="76" y="954"/>
                  </a:cubicBezTo>
                  <a:lnTo>
                    <a:pt x="76" y="954"/>
                  </a:lnTo>
                  <a:cubicBezTo>
                    <a:pt x="76" y="901"/>
                    <a:pt x="76" y="847"/>
                    <a:pt x="84" y="794"/>
                  </a:cubicBezTo>
                  <a:cubicBezTo>
                    <a:pt x="84" y="771"/>
                    <a:pt x="99" y="740"/>
                    <a:pt x="106" y="718"/>
                  </a:cubicBezTo>
                  <a:cubicBezTo>
                    <a:pt x="129" y="687"/>
                    <a:pt x="183" y="664"/>
                    <a:pt x="183" y="626"/>
                  </a:cubicBezTo>
                  <a:cubicBezTo>
                    <a:pt x="183" y="595"/>
                    <a:pt x="137" y="595"/>
                    <a:pt x="122" y="565"/>
                  </a:cubicBezTo>
                  <a:cubicBezTo>
                    <a:pt x="114" y="549"/>
                    <a:pt x="129" y="527"/>
                    <a:pt x="129" y="504"/>
                  </a:cubicBezTo>
                  <a:cubicBezTo>
                    <a:pt x="114" y="465"/>
                    <a:pt x="99" y="435"/>
                    <a:pt x="84" y="404"/>
                  </a:cubicBezTo>
                  <a:lnTo>
                    <a:pt x="84" y="404"/>
                  </a:lnTo>
                  <a:cubicBezTo>
                    <a:pt x="68" y="374"/>
                    <a:pt x="38" y="343"/>
                    <a:pt x="38" y="305"/>
                  </a:cubicBezTo>
                  <a:cubicBezTo>
                    <a:pt x="38" y="274"/>
                    <a:pt x="84" y="252"/>
                    <a:pt x="91" y="213"/>
                  </a:cubicBezTo>
                  <a:cubicBezTo>
                    <a:pt x="99" y="190"/>
                    <a:pt x="84" y="160"/>
                    <a:pt x="76" y="129"/>
                  </a:cubicBezTo>
                  <a:cubicBezTo>
                    <a:pt x="76" y="129"/>
                    <a:pt x="122" y="84"/>
                    <a:pt x="129" y="84"/>
                  </a:cubicBezTo>
                  <a:cubicBezTo>
                    <a:pt x="137" y="84"/>
                    <a:pt x="236" y="137"/>
                    <a:pt x="236" y="137"/>
                  </a:cubicBezTo>
                  <a:cubicBezTo>
                    <a:pt x="236" y="107"/>
                    <a:pt x="229" y="68"/>
                    <a:pt x="244" y="45"/>
                  </a:cubicBezTo>
                  <a:cubicBezTo>
                    <a:pt x="267" y="15"/>
                    <a:pt x="305" y="15"/>
                    <a:pt x="34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5" name="Freeform 73"/>
            <p:cNvSpPr>
              <a:spLocks noChangeArrowheads="1"/>
            </p:cNvSpPr>
            <p:nvPr/>
          </p:nvSpPr>
          <p:spPr bwMode="auto">
            <a:xfrm>
              <a:off x="7690937" y="8605838"/>
              <a:ext cx="82545" cy="63500"/>
            </a:xfrm>
            <a:custGeom>
              <a:avLst/>
              <a:gdLst>
                <a:gd name="T0" fmla="*/ 229 w 230"/>
                <a:gd name="T1" fmla="*/ 130 h 177"/>
                <a:gd name="T2" fmla="*/ 229 w 230"/>
                <a:gd name="T3" fmla="*/ 130 h 177"/>
                <a:gd name="T4" fmla="*/ 176 w 230"/>
                <a:gd name="T5" fmla="*/ 54 h 177"/>
                <a:gd name="T6" fmla="*/ 176 w 230"/>
                <a:gd name="T7" fmla="*/ 54 h 177"/>
                <a:gd name="T8" fmla="*/ 114 w 230"/>
                <a:gd name="T9" fmla="*/ 61 h 177"/>
                <a:gd name="T10" fmla="*/ 91 w 230"/>
                <a:gd name="T11" fmla="*/ 8 h 177"/>
                <a:gd name="T12" fmla="*/ 30 w 230"/>
                <a:gd name="T13" fmla="*/ 23 h 177"/>
                <a:gd name="T14" fmla="*/ 38 w 230"/>
                <a:gd name="T15" fmla="*/ 61 h 177"/>
                <a:gd name="T16" fmla="*/ 8 w 230"/>
                <a:gd name="T17" fmla="*/ 92 h 177"/>
                <a:gd name="T18" fmla="*/ 114 w 230"/>
                <a:gd name="T19" fmla="*/ 176 h 177"/>
                <a:gd name="T20" fmla="*/ 229 w 230"/>
                <a:gd name="T21" fmla="*/ 13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177">
                  <a:moveTo>
                    <a:pt x="229" y="130"/>
                  </a:moveTo>
                  <a:lnTo>
                    <a:pt x="229" y="130"/>
                  </a:lnTo>
                  <a:cubicBezTo>
                    <a:pt x="176" y="54"/>
                    <a:pt x="176" y="54"/>
                    <a:pt x="176" y="54"/>
                  </a:cubicBezTo>
                  <a:lnTo>
                    <a:pt x="176" y="54"/>
                  </a:lnTo>
                  <a:cubicBezTo>
                    <a:pt x="153" y="54"/>
                    <a:pt x="130" y="69"/>
                    <a:pt x="114" y="61"/>
                  </a:cubicBezTo>
                  <a:cubicBezTo>
                    <a:pt x="99" y="46"/>
                    <a:pt x="107" y="15"/>
                    <a:pt x="91" y="8"/>
                  </a:cubicBezTo>
                  <a:cubicBezTo>
                    <a:pt x="76" y="0"/>
                    <a:pt x="46" y="15"/>
                    <a:pt x="30" y="23"/>
                  </a:cubicBezTo>
                  <a:cubicBezTo>
                    <a:pt x="23" y="31"/>
                    <a:pt x="38" y="46"/>
                    <a:pt x="38" y="61"/>
                  </a:cubicBezTo>
                  <a:cubicBezTo>
                    <a:pt x="30" y="77"/>
                    <a:pt x="0" y="77"/>
                    <a:pt x="8" y="92"/>
                  </a:cubicBezTo>
                  <a:cubicBezTo>
                    <a:pt x="30" y="130"/>
                    <a:pt x="69" y="168"/>
                    <a:pt x="114" y="176"/>
                  </a:cubicBezTo>
                  <a:cubicBezTo>
                    <a:pt x="160" y="176"/>
                    <a:pt x="191" y="145"/>
                    <a:pt x="229" y="13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6" name="Freeform 74"/>
            <p:cNvSpPr>
              <a:spLocks noChangeArrowheads="1"/>
            </p:cNvSpPr>
            <p:nvPr/>
          </p:nvSpPr>
          <p:spPr bwMode="auto">
            <a:xfrm>
              <a:off x="7549658" y="8440738"/>
              <a:ext cx="520666" cy="468312"/>
            </a:xfrm>
            <a:custGeom>
              <a:avLst/>
              <a:gdLst>
                <a:gd name="T0" fmla="*/ 619 w 1445"/>
                <a:gd name="T1" fmla="*/ 588 h 1299"/>
                <a:gd name="T2" fmla="*/ 619 w 1445"/>
                <a:gd name="T3" fmla="*/ 588 h 1299"/>
                <a:gd name="T4" fmla="*/ 566 w 1445"/>
                <a:gd name="T5" fmla="*/ 512 h 1299"/>
                <a:gd name="T6" fmla="*/ 566 w 1445"/>
                <a:gd name="T7" fmla="*/ 512 h 1299"/>
                <a:gd name="T8" fmla="*/ 520 w 1445"/>
                <a:gd name="T9" fmla="*/ 397 h 1299"/>
                <a:gd name="T10" fmla="*/ 520 w 1445"/>
                <a:gd name="T11" fmla="*/ 306 h 1299"/>
                <a:gd name="T12" fmla="*/ 596 w 1445"/>
                <a:gd name="T13" fmla="*/ 344 h 1299"/>
                <a:gd name="T14" fmla="*/ 665 w 1445"/>
                <a:gd name="T15" fmla="*/ 244 h 1299"/>
                <a:gd name="T16" fmla="*/ 833 w 1445"/>
                <a:gd name="T17" fmla="*/ 229 h 1299"/>
                <a:gd name="T18" fmla="*/ 848 w 1445"/>
                <a:gd name="T19" fmla="*/ 122 h 1299"/>
                <a:gd name="T20" fmla="*/ 902 w 1445"/>
                <a:gd name="T21" fmla="*/ 15 h 1299"/>
                <a:gd name="T22" fmla="*/ 902 w 1445"/>
                <a:gd name="T23" fmla="*/ 15 h 1299"/>
                <a:gd name="T24" fmla="*/ 955 w 1445"/>
                <a:gd name="T25" fmla="*/ 115 h 1299"/>
                <a:gd name="T26" fmla="*/ 1054 w 1445"/>
                <a:gd name="T27" fmla="*/ 15 h 1299"/>
                <a:gd name="T28" fmla="*/ 1169 w 1445"/>
                <a:gd name="T29" fmla="*/ 38 h 1299"/>
                <a:gd name="T30" fmla="*/ 1146 w 1445"/>
                <a:gd name="T31" fmla="*/ 137 h 1299"/>
                <a:gd name="T32" fmla="*/ 1238 w 1445"/>
                <a:gd name="T33" fmla="*/ 198 h 1299"/>
                <a:gd name="T34" fmla="*/ 1238 w 1445"/>
                <a:gd name="T35" fmla="*/ 198 h 1299"/>
                <a:gd name="T36" fmla="*/ 1291 w 1445"/>
                <a:gd name="T37" fmla="*/ 260 h 1299"/>
                <a:gd name="T38" fmla="*/ 1329 w 1445"/>
                <a:gd name="T39" fmla="*/ 382 h 1299"/>
                <a:gd name="T40" fmla="*/ 1345 w 1445"/>
                <a:gd name="T41" fmla="*/ 504 h 1299"/>
                <a:gd name="T42" fmla="*/ 1421 w 1445"/>
                <a:gd name="T43" fmla="*/ 519 h 1299"/>
                <a:gd name="T44" fmla="*/ 1406 w 1445"/>
                <a:gd name="T45" fmla="*/ 680 h 1299"/>
                <a:gd name="T46" fmla="*/ 1345 w 1445"/>
                <a:gd name="T47" fmla="*/ 741 h 1299"/>
                <a:gd name="T48" fmla="*/ 1184 w 1445"/>
                <a:gd name="T49" fmla="*/ 787 h 1299"/>
                <a:gd name="T50" fmla="*/ 1115 w 1445"/>
                <a:gd name="T51" fmla="*/ 947 h 1299"/>
                <a:gd name="T52" fmla="*/ 1161 w 1445"/>
                <a:gd name="T53" fmla="*/ 1085 h 1299"/>
                <a:gd name="T54" fmla="*/ 1161 w 1445"/>
                <a:gd name="T55" fmla="*/ 1085 h 1299"/>
                <a:gd name="T56" fmla="*/ 1093 w 1445"/>
                <a:gd name="T57" fmla="*/ 1062 h 1299"/>
                <a:gd name="T58" fmla="*/ 932 w 1445"/>
                <a:gd name="T59" fmla="*/ 1069 h 1299"/>
                <a:gd name="T60" fmla="*/ 902 w 1445"/>
                <a:gd name="T61" fmla="*/ 1115 h 1299"/>
                <a:gd name="T62" fmla="*/ 795 w 1445"/>
                <a:gd name="T63" fmla="*/ 1184 h 1299"/>
                <a:gd name="T64" fmla="*/ 695 w 1445"/>
                <a:gd name="T65" fmla="*/ 1192 h 1299"/>
                <a:gd name="T66" fmla="*/ 581 w 1445"/>
                <a:gd name="T67" fmla="*/ 1245 h 1299"/>
                <a:gd name="T68" fmla="*/ 474 w 1445"/>
                <a:gd name="T69" fmla="*/ 1253 h 1299"/>
                <a:gd name="T70" fmla="*/ 436 w 1445"/>
                <a:gd name="T71" fmla="*/ 1215 h 1299"/>
                <a:gd name="T72" fmla="*/ 405 w 1445"/>
                <a:gd name="T73" fmla="*/ 1283 h 1299"/>
                <a:gd name="T74" fmla="*/ 405 w 1445"/>
                <a:gd name="T75" fmla="*/ 1283 h 1299"/>
                <a:gd name="T76" fmla="*/ 359 w 1445"/>
                <a:gd name="T77" fmla="*/ 1283 h 1299"/>
                <a:gd name="T78" fmla="*/ 329 w 1445"/>
                <a:gd name="T79" fmla="*/ 1146 h 1299"/>
                <a:gd name="T80" fmla="*/ 382 w 1445"/>
                <a:gd name="T81" fmla="*/ 1100 h 1299"/>
                <a:gd name="T82" fmla="*/ 314 w 1445"/>
                <a:gd name="T83" fmla="*/ 1069 h 1299"/>
                <a:gd name="T84" fmla="*/ 291 w 1445"/>
                <a:gd name="T85" fmla="*/ 955 h 1299"/>
                <a:gd name="T86" fmla="*/ 123 w 1445"/>
                <a:gd name="T87" fmla="*/ 886 h 1299"/>
                <a:gd name="T88" fmla="*/ 100 w 1445"/>
                <a:gd name="T89" fmla="*/ 787 h 1299"/>
                <a:gd name="T90" fmla="*/ 31 w 1445"/>
                <a:gd name="T91" fmla="*/ 726 h 1299"/>
                <a:gd name="T92" fmla="*/ 8 w 1445"/>
                <a:gd name="T93" fmla="*/ 680 h 1299"/>
                <a:gd name="T94" fmla="*/ 77 w 1445"/>
                <a:gd name="T95" fmla="*/ 649 h 1299"/>
                <a:gd name="T96" fmla="*/ 130 w 1445"/>
                <a:gd name="T97" fmla="*/ 741 h 1299"/>
                <a:gd name="T98" fmla="*/ 237 w 1445"/>
                <a:gd name="T99" fmla="*/ 771 h 1299"/>
                <a:gd name="T100" fmla="*/ 306 w 1445"/>
                <a:gd name="T101" fmla="*/ 733 h 1299"/>
                <a:gd name="T102" fmla="*/ 306 w 1445"/>
                <a:gd name="T103" fmla="*/ 733 h 1299"/>
                <a:gd name="T104" fmla="*/ 352 w 1445"/>
                <a:gd name="T105" fmla="*/ 779 h 1299"/>
                <a:gd name="T106" fmla="*/ 390 w 1445"/>
                <a:gd name="T107" fmla="*/ 756 h 1299"/>
                <a:gd name="T108" fmla="*/ 413 w 1445"/>
                <a:gd name="T109" fmla="*/ 687 h 1299"/>
                <a:gd name="T110" fmla="*/ 436 w 1445"/>
                <a:gd name="T111" fmla="*/ 665 h 1299"/>
                <a:gd name="T112" fmla="*/ 543 w 1445"/>
                <a:gd name="T113" fmla="*/ 703 h 1299"/>
                <a:gd name="T114" fmla="*/ 627 w 1445"/>
                <a:gd name="T115" fmla="*/ 718 h 1299"/>
                <a:gd name="T116" fmla="*/ 634 w 1445"/>
                <a:gd name="T117" fmla="*/ 680 h 1299"/>
                <a:gd name="T118" fmla="*/ 619 w 1445"/>
                <a:gd name="T119" fmla="*/ 588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1299">
                  <a:moveTo>
                    <a:pt x="619" y="588"/>
                  </a:moveTo>
                  <a:lnTo>
                    <a:pt x="619" y="588"/>
                  </a:lnTo>
                  <a:cubicBezTo>
                    <a:pt x="566" y="512"/>
                    <a:pt x="566" y="512"/>
                    <a:pt x="566" y="512"/>
                  </a:cubicBezTo>
                  <a:lnTo>
                    <a:pt x="566" y="512"/>
                  </a:lnTo>
                  <a:cubicBezTo>
                    <a:pt x="550" y="473"/>
                    <a:pt x="527" y="435"/>
                    <a:pt x="520" y="397"/>
                  </a:cubicBezTo>
                  <a:cubicBezTo>
                    <a:pt x="512" y="367"/>
                    <a:pt x="497" y="321"/>
                    <a:pt x="520" y="306"/>
                  </a:cubicBezTo>
                  <a:cubicBezTo>
                    <a:pt x="543" y="290"/>
                    <a:pt x="566" y="351"/>
                    <a:pt x="596" y="344"/>
                  </a:cubicBezTo>
                  <a:cubicBezTo>
                    <a:pt x="627" y="321"/>
                    <a:pt x="627" y="260"/>
                    <a:pt x="665" y="244"/>
                  </a:cubicBezTo>
                  <a:cubicBezTo>
                    <a:pt x="718" y="221"/>
                    <a:pt x="787" y="260"/>
                    <a:pt x="833" y="229"/>
                  </a:cubicBezTo>
                  <a:cubicBezTo>
                    <a:pt x="863" y="214"/>
                    <a:pt x="841" y="160"/>
                    <a:pt x="848" y="122"/>
                  </a:cubicBezTo>
                  <a:cubicBezTo>
                    <a:pt x="863" y="84"/>
                    <a:pt x="886" y="54"/>
                    <a:pt x="902" y="15"/>
                  </a:cubicBezTo>
                  <a:lnTo>
                    <a:pt x="902" y="15"/>
                  </a:lnTo>
                  <a:cubicBezTo>
                    <a:pt x="925" y="46"/>
                    <a:pt x="925" y="115"/>
                    <a:pt x="955" y="115"/>
                  </a:cubicBezTo>
                  <a:cubicBezTo>
                    <a:pt x="1009" y="115"/>
                    <a:pt x="1016" y="31"/>
                    <a:pt x="1054" y="15"/>
                  </a:cubicBezTo>
                  <a:cubicBezTo>
                    <a:pt x="1093" y="0"/>
                    <a:pt x="1146" y="8"/>
                    <a:pt x="1169" y="38"/>
                  </a:cubicBezTo>
                  <a:cubicBezTo>
                    <a:pt x="1192" y="61"/>
                    <a:pt x="1138" y="107"/>
                    <a:pt x="1146" y="137"/>
                  </a:cubicBezTo>
                  <a:cubicBezTo>
                    <a:pt x="1161" y="168"/>
                    <a:pt x="1207" y="176"/>
                    <a:pt x="1238" y="198"/>
                  </a:cubicBezTo>
                  <a:lnTo>
                    <a:pt x="1238" y="198"/>
                  </a:lnTo>
                  <a:cubicBezTo>
                    <a:pt x="1253" y="214"/>
                    <a:pt x="1284" y="237"/>
                    <a:pt x="1291" y="260"/>
                  </a:cubicBezTo>
                  <a:cubicBezTo>
                    <a:pt x="1314" y="298"/>
                    <a:pt x="1322" y="336"/>
                    <a:pt x="1329" y="382"/>
                  </a:cubicBezTo>
                  <a:cubicBezTo>
                    <a:pt x="1337" y="420"/>
                    <a:pt x="1322" y="473"/>
                    <a:pt x="1345" y="504"/>
                  </a:cubicBezTo>
                  <a:cubicBezTo>
                    <a:pt x="1360" y="527"/>
                    <a:pt x="1413" y="496"/>
                    <a:pt x="1421" y="519"/>
                  </a:cubicBezTo>
                  <a:cubicBezTo>
                    <a:pt x="1444" y="565"/>
                    <a:pt x="1421" y="626"/>
                    <a:pt x="1406" y="680"/>
                  </a:cubicBezTo>
                  <a:cubicBezTo>
                    <a:pt x="1398" y="703"/>
                    <a:pt x="1375" y="733"/>
                    <a:pt x="1345" y="741"/>
                  </a:cubicBezTo>
                  <a:cubicBezTo>
                    <a:pt x="1299" y="764"/>
                    <a:pt x="1223" y="748"/>
                    <a:pt x="1184" y="787"/>
                  </a:cubicBezTo>
                  <a:cubicBezTo>
                    <a:pt x="1138" y="825"/>
                    <a:pt x="1115" y="886"/>
                    <a:pt x="1115" y="947"/>
                  </a:cubicBezTo>
                  <a:cubicBezTo>
                    <a:pt x="1108" y="993"/>
                    <a:pt x="1146" y="1039"/>
                    <a:pt x="1161" y="1085"/>
                  </a:cubicBezTo>
                  <a:lnTo>
                    <a:pt x="1161" y="1085"/>
                  </a:lnTo>
                  <a:cubicBezTo>
                    <a:pt x="1138" y="1077"/>
                    <a:pt x="1115" y="1069"/>
                    <a:pt x="1093" y="1062"/>
                  </a:cubicBezTo>
                  <a:cubicBezTo>
                    <a:pt x="1093" y="1062"/>
                    <a:pt x="948" y="1069"/>
                    <a:pt x="932" y="1069"/>
                  </a:cubicBezTo>
                  <a:cubicBezTo>
                    <a:pt x="925" y="1069"/>
                    <a:pt x="902" y="1115"/>
                    <a:pt x="902" y="1115"/>
                  </a:cubicBezTo>
                  <a:cubicBezTo>
                    <a:pt x="863" y="1138"/>
                    <a:pt x="833" y="1169"/>
                    <a:pt x="795" y="1184"/>
                  </a:cubicBezTo>
                  <a:cubicBezTo>
                    <a:pt x="764" y="1192"/>
                    <a:pt x="734" y="1184"/>
                    <a:pt x="695" y="1192"/>
                  </a:cubicBezTo>
                  <a:cubicBezTo>
                    <a:pt x="657" y="1207"/>
                    <a:pt x="619" y="1237"/>
                    <a:pt x="581" y="1245"/>
                  </a:cubicBezTo>
                  <a:cubicBezTo>
                    <a:pt x="550" y="1253"/>
                    <a:pt x="512" y="1260"/>
                    <a:pt x="474" y="1253"/>
                  </a:cubicBezTo>
                  <a:cubicBezTo>
                    <a:pt x="459" y="1245"/>
                    <a:pt x="451" y="1207"/>
                    <a:pt x="436" y="1215"/>
                  </a:cubicBezTo>
                  <a:cubicBezTo>
                    <a:pt x="405" y="1222"/>
                    <a:pt x="413" y="1260"/>
                    <a:pt x="405" y="1283"/>
                  </a:cubicBezTo>
                  <a:lnTo>
                    <a:pt x="405" y="1283"/>
                  </a:lnTo>
                  <a:cubicBezTo>
                    <a:pt x="390" y="1283"/>
                    <a:pt x="367" y="1298"/>
                    <a:pt x="359" y="1283"/>
                  </a:cubicBezTo>
                  <a:cubicBezTo>
                    <a:pt x="329" y="1245"/>
                    <a:pt x="321" y="1192"/>
                    <a:pt x="329" y="1146"/>
                  </a:cubicBezTo>
                  <a:cubicBezTo>
                    <a:pt x="329" y="1123"/>
                    <a:pt x="390" y="1130"/>
                    <a:pt x="382" y="1100"/>
                  </a:cubicBezTo>
                  <a:cubicBezTo>
                    <a:pt x="382" y="1077"/>
                    <a:pt x="329" y="1092"/>
                    <a:pt x="314" y="1069"/>
                  </a:cubicBezTo>
                  <a:cubicBezTo>
                    <a:pt x="291" y="1039"/>
                    <a:pt x="321" y="985"/>
                    <a:pt x="291" y="955"/>
                  </a:cubicBezTo>
                  <a:cubicBezTo>
                    <a:pt x="252" y="917"/>
                    <a:pt x="168" y="924"/>
                    <a:pt x="123" y="886"/>
                  </a:cubicBezTo>
                  <a:cubicBezTo>
                    <a:pt x="100" y="863"/>
                    <a:pt x="115" y="817"/>
                    <a:pt x="100" y="787"/>
                  </a:cubicBezTo>
                  <a:cubicBezTo>
                    <a:pt x="84" y="764"/>
                    <a:pt x="54" y="748"/>
                    <a:pt x="31" y="726"/>
                  </a:cubicBezTo>
                  <a:cubicBezTo>
                    <a:pt x="23" y="710"/>
                    <a:pt x="0" y="695"/>
                    <a:pt x="8" y="680"/>
                  </a:cubicBezTo>
                  <a:cubicBezTo>
                    <a:pt x="16" y="657"/>
                    <a:pt x="54" y="634"/>
                    <a:pt x="77" y="649"/>
                  </a:cubicBezTo>
                  <a:cubicBezTo>
                    <a:pt x="107" y="665"/>
                    <a:pt x="100" y="718"/>
                    <a:pt x="130" y="741"/>
                  </a:cubicBezTo>
                  <a:cubicBezTo>
                    <a:pt x="161" y="764"/>
                    <a:pt x="199" y="779"/>
                    <a:pt x="237" y="771"/>
                  </a:cubicBezTo>
                  <a:cubicBezTo>
                    <a:pt x="268" y="771"/>
                    <a:pt x="283" y="748"/>
                    <a:pt x="306" y="733"/>
                  </a:cubicBezTo>
                  <a:lnTo>
                    <a:pt x="306" y="733"/>
                  </a:lnTo>
                  <a:cubicBezTo>
                    <a:pt x="321" y="748"/>
                    <a:pt x="329" y="771"/>
                    <a:pt x="352" y="779"/>
                  </a:cubicBezTo>
                  <a:cubicBezTo>
                    <a:pt x="367" y="779"/>
                    <a:pt x="382" y="771"/>
                    <a:pt x="390" y="756"/>
                  </a:cubicBezTo>
                  <a:cubicBezTo>
                    <a:pt x="405" y="741"/>
                    <a:pt x="405" y="710"/>
                    <a:pt x="413" y="687"/>
                  </a:cubicBezTo>
                  <a:cubicBezTo>
                    <a:pt x="420" y="680"/>
                    <a:pt x="428" y="665"/>
                    <a:pt x="436" y="665"/>
                  </a:cubicBezTo>
                  <a:cubicBezTo>
                    <a:pt x="474" y="665"/>
                    <a:pt x="504" y="687"/>
                    <a:pt x="543" y="703"/>
                  </a:cubicBezTo>
                  <a:cubicBezTo>
                    <a:pt x="573" y="710"/>
                    <a:pt x="604" y="726"/>
                    <a:pt x="627" y="718"/>
                  </a:cubicBezTo>
                  <a:cubicBezTo>
                    <a:pt x="642" y="718"/>
                    <a:pt x="634" y="695"/>
                    <a:pt x="634" y="680"/>
                  </a:cubicBezTo>
                  <a:cubicBezTo>
                    <a:pt x="634" y="649"/>
                    <a:pt x="627" y="619"/>
                    <a:pt x="619" y="58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7" name="Freeform 75"/>
            <p:cNvSpPr>
              <a:spLocks noChangeArrowheads="1"/>
            </p:cNvSpPr>
            <p:nvPr/>
          </p:nvSpPr>
          <p:spPr bwMode="auto">
            <a:xfrm>
              <a:off x="7313137" y="8415339"/>
              <a:ext cx="393674" cy="585787"/>
            </a:xfrm>
            <a:custGeom>
              <a:avLst/>
              <a:gdLst>
                <a:gd name="T0" fmla="*/ 23 w 1094"/>
                <a:gd name="T1" fmla="*/ 199 h 1628"/>
                <a:gd name="T2" fmla="*/ 161 w 1094"/>
                <a:gd name="T3" fmla="*/ 77 h 1628"/>
                <a:gd name="T4" fmla="*/ 283 w 1094"/>
                <a:gd name="T5" fmla="*/ 23 h 1628"/>
                <a:gd name="T6" fmla="*/ 405 w 1094"/>
                <a:gd name="T7" fmla="*/ 123 h 1628"/>
                <a:gd name="T8" fmla="*/ 444 w 1094"/>
                <a:gd name="T9" fmla="*/ 214 h 1628"/>
                <a:gd name="T10" fmla="*/ 604 w 1094"/>
                <a:gd name="T11" fmla="*/ 405 h 1628"/>
                <a:gd name="T12" fmla="*/ 772 w 1094"/>
                <a:gd name="T13" fmla="*/ 420 h 1628"/>
                <a:gd name="T14" fmla="*/ 757 w 1094"/>
                <a:gd name="T15" fmla="*/ 451 h 1628"/>
                <a:gd name="T16" fmla="*/ 780 w 1094"/>
                <a:gd name="T17" fmla="*/ 611 h 1628"/>
                <a:gd name="T18" fmla="*/ 963 w 1094"/>
                <a:gd name="T19" fmla="*/ 802 h 1628"/>
                <a:gd name="T20" fmla="*/ 894 w 1094"/>
                <a:gd name="T21" fmla="*/ 840 h 1628"/>
                <a:gd name="T22" fmla="*/ 734 w 1094"/>
                <a:gd name="T23" fmla="*/ 718 h 1628"/>
                <a:gd name="T24" fmla="*/ 688 w 1094"/>
                <a:gd name="T25" fmla="*/ 795 h 1628"/>
                <a:gd name="T26" fmla="*/ 780 w 1094"/>
                <a:gd name="T27" fmla="*/ 955 h 1628"/>
                <a:gd name="T28" fmla="*/ 971 w 1094"/>
                <a:gd name="T29" fmla="*/ 1138 h 1628"/>
                <a:gd name="T30" fmla="*/ 986 w 1094"/>
                <a:gd name="T31" fmla="*/ 1215 h 1628"/>
                <a:gd name="T32" fmla="*/ 1062 w 1094"/>
                <a:gd name="T33" fmla="*/ 1352 h 1628"/>
                <a:gd name="T34" fmla="*/ 1093 w 1094"/>
                <a:gd name="T35" fmla="*/ 1444 h 1628"/>
                <a:gd name="T36" fmla="*/ 1085 w 1094"/>
                <a:gd name="T37" fmla="*/ 1559 h 1628"/>
                <a:gd name="T38" fmla="*/ 1070 w 1094"/>
                <a:gd name="T39" fmla="*/ 1612 h 1628"/>
                <a:gd name="T40" fmla="*/ 1009 w 1094"/>
                <a:gd name="T41" fmla="*/ 1566 h 1628"/>
                <a:gd name="T42" fmla="*/ 917 w 1094"/>
                <a:gd name="T43" fmla="*/ 1528 h 1628"/>
                <a:gd name="T44" fmla="*/ 818 w 1094"/>
                <a:gd name="T45" fmla="*/ 1536 h 1628"/>
                <a:gd name="T46" fmla="*/ 841 w 1094"/>
                <a:gd name="T47" fmla="*/ 1597 h 1628"/>
                <a:gd name="T48" fmla="*/ 741 w 1094"/>
                <a:gd name="T49" fmla="*/ 1566 h 1628"/>
                <a:gd name="T50" fmla="*/ 719 w 1094"/>
                <a:gd name="T51" fmla="*/ 1406 h 1628"/>
                <a:gd name="T52" fmla="*/ 596 w 1094"/>
                <a:gd name="T53" fmla="*/ 1459 h 1628"/>
                <a:gd name="T54" fmla="*/ 527 w 1094"/>
                <a:gd name="T55" fmla="*/ 1490 h 1628"/>
                <a:gd name="T56" fmla="*/ 436 w 1094"/>
                <a:gd name="T57" fmla="*/ 1482 h 1628"/>
                <a:gd name="T58" fmla="*/ 352 w 1094"/>
                <a:gd name="T59" fmla="*/ 1314 h 1628"/>
                <a:gd name="T60" fmla="*/ 337 w 1094"/>
                <a:gd name="T61" fmla="*/ 1245 h 1628"/>
                <a:gd name="T62" fmla="*/ 413 w 1094"/>
                <a:gd name="T63" fmla="*/ 1062 h 1628"/>
                <a:gd name="T64" fmla="*/ 298 w 1094"/>
                <a:gd name="T65" fmla="*/ 863 h 1628"/>
                <a:gd name="T66" fmla="*/ 46 w 1094"/>
                <a:gd name="T67" fmla="*/ 795 h 1628"/>
                <a:gd name="T68" fmla="*/ 146 w 1094"/>
                <a:gd name="T69" fmla="*/ 657 h 1628"/>
                <a:gd name="T70" fmla="*/ 123 w 1094"/>
                <a:gd name="T71" fmla="*/ 375 h 1628"/>
                <a:gd name="T72" fmla="*/ 123 w 1094"/>
                <a:gd name="T73" fmla="*/ 22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4" h="1628">
                  <a:moveTo>
                    <a:pt x="23" y="199"/>
                  </a:moveTo>
                  <a:lnTo>
                    <a:pt x="23" y="199"/>
                  </a:lnTo>
                  <a:cubicBezTo>
                    <a:pt x="23" y="176"/>
                    <a:pt x="0" y="138"/>
                    <a:pt x="23" y="115"/>
                  </a:cubicBezTo>
                  <a:cubicBezTo>
                    <a:pt x="62" y="84"/>
                    <a:pt x="115" y="100"/>
                    <a:pt x="161" y="77"/>
                  </a:cubicBezTo>
                  <a:cubicBezTo>
                    <a:pt x="169" y="77"/>
                    <a:pt x="161" y="54"/>
                    <a:pt x="169" y="54"/>
                  </a:cubicBezTo>
                  <a:cubicBezTo>
                    <a:pt x="199" y="31"/>
                    <a:pt x="245" y="0"/>
                    <a:pt x="283" y="23"/>
                  </a:cubicBezTo>
                  <a:cubicBezTo>
                    <a:pt x="329" y="46"/>
                    <a:pt x="306" y="130"/>
                    <a:pt x="352" y="168"/>
                  </a:cubicBezTo>
                  <a:cubicBezTo>
                    <a:pt x="367" y="184"/>
                    <a:pt x="390" y="138"/>
                    <a:pt x="405" y="123"/>
                  </a:cubicBezTo>
                  <a:lnTo>
                    <a:pt x="405" y="123"/>
                  </a:lnTo>
                  <a:cubicBezTo>
                    <a:pt x="421" y="153"/>
                    <a:pt x="428" y="184"/>
                    <a:pt x="444" y="214"/>
                  </a:cubicBezTo>
                  <a:cubicBezTo>
                    <a:pt x="451" y="245"/>
                    <a:pt x="459" y="283"/>
                    <a:pt x="482" y="306"/>
                  </a:cubicBezTo>
                  <a:cubicBezTo>
                    <a:pt x="512" y="344"/>
                    <a:pt x="550" y="390"/>
                    <a:pt x="604" y="405"/>
                  </a:cubicBezTo>
                  <a:cubicBezTo>
                    <a:pt x="627" y="413"/>
                    <a:pt x="650" y="367"/>
                    <a:pt x="680" y="367"/>
                  </a:cubicBezTo>
                  <a:cubicBezTo>
                    <a:pt x="711" y="375"/>
                    <a:pt x="741" y="405"/>
                    <a:pt x="772" y="420"/>
                  </a:cubicBezTo>
                  <a:lnTo>
                    <a:pt x="772" y="420"/>
                  </a:lnTo>
                  <a:cubicBezTo>
                    <a:pt x="764" y="428"/>
                    <a:pt x="764" y="443"/>
                    <a:pt x="757" y="451"/>
                  </a:cubicBezTo>
                  <a:cubicBezTo>
                    <a:pt x="741" y="489"/>
                    <a:pt x="696" y="520"/>
                    <a:pt x="703" y="565"/>
                  </a:cubicBezTo>
                  <a:cubicBezTo>
                    <a:pt x="703" y="596"/>
                    <a:pt x="749" y="596"/>
                    <a:pt x="780" y="611"/>
                  </a:cubicBezTo>
                  <a:cubicBezTo>
                    <a:pt x="818" y="634"/>
                    <a:pt x="871" y="642"/>
                    <a:pt x="909" y="672"/>
                  </a:cubicBezTo>
                  <a:cubicBezTo>
                    <a:pt x="940" y="703"/>
                    <a:pt x="948" y="756"/>
                    <a:pt x="963" y="802"/>
                  </a:cubicBezTo>
                  <a:lnTo>
                    <a:pt x="963" y="802"/>
                  </a:lnTo>
                  <a:cubicBezTo>
                    <a:pt x="940" y="817"/>
                    <a:pt x="925" y="840"/>
                    <a:pt x="894" y="840"/>
                  </a:cubicBezTo>
                  <a:cubicBezTo>
                    <a:pt x="856" y="848"/>
                    <a:pt x="818" y="833"/>
                    <a:pt x="787" y="810"/>
                  </a:cubicBezTo>
                  <a:cubicBezTo>
                    <a:pt x="757" y="787"/>
                    <a:pt x="764" y="734"/>
                    <a:pt x="734" y="718"/>
                  </a:cubicBezTo>
                  <a:cubicBezTo>
                    <a:pt x="711" y="703"/>
                    <a:pt x="673" y="726"/>
                    <a:pt x="665" y="749"/>
                  </a:cubicBezTo>
                  <a:cubicBezTo>
                    <a:pt x="657" y="764"/>
                    <a:pt x="680" y="779"/>
                    <a:pt x="688" y="795"/>
                  </a:cubicBezTo>
                  <a:cubicBezTo>
                    <a:pt x="711" y="817"/>
                    <a:pt x="741" y="833"/>
                    <a:pt x="757" y="856"/>
                  </a:cubicBezTo>
                  <a:cubicBezTo>
                    <a:pt x="772" y="886"/>
                    <a:pt x="757" y="932"/>
                    <a:pt x="780" y="955"/>
                  </a:cubicBezTo>
                  <a:cubicBezTo>
                    <a:pt x="825" y="993"/>
                    <a:pt x="909" y="986"/>
                    <a:pt x="948" y="1024"/>
                  </a:cubicBezTo>
                  <a:cubicBezTo>
                    <a:pt x="978" y="1054"/>
                    <a:pt x="948" y="1108"/>
                    <a:pt x="971" y="1138"/>
                  </a:cubicBezTo>
                  <a:cubicBezTo>
                    <a:pt x="986" y="1161"/>
                    <a:pt x="1039" y="1146"/>
                    <a:pt x="1039" y="1169"/>
                  </a:cubicBezTo>
                  <a:cubicBezTo>
                    <a:pt x="1047" y="1199"/>
                    <a:pt x="986" y="1192"/>
                    <a:pt x="986" y="1215"/>
                  </a:cubicBezTo>
                  <a:cubicBezTo>
                    <a:pt x="978" y="1261"/>
                    <a:pt x="986" y="1314"/>
                    <a:pt x="1016" y="1352"/>
                  </a:cubicBezTo>
                  <a:cubicBezTo>
                    <a:pt x="1024" y="1367"/>
                    <a:pt x="1047" y="1352"/>
                    <a:pt x="1062" y="1352"/>
                  </a:cubicBezTo>
                  <a:lnTo>
                    <a:pt x="1062" y="1352"/>
                  </a:lnTo>
                  <a:cubicBezTo>
                    <a:pt x="1070" y="1383"/>
                    <a:pt x="1093" y="1413"/>
                    <a:pt x="1093" y="1444"/>
                  </a:cubicBezTo>
                  <a:cubicBezTo>
                    <a:pt x="1093" y="1459"/>
                    <a:pt x="1070" y="1474"/>
                    <a:pt x="1070" y="1490"/>
                  </a:cubicBezTo>
                  <a:cubicBezTo>
                    <a:pt x="1070" y="1513"/>
                    <a:pt x="1085" y="1536"/>
                    <a:pt x="1085" y="1559"/>
                  </a:cubicBezTo>
                  <a:cubicBezTo>
                    <a:pt x="1085" y="1574"/>
                    <a:pt x="1077" y="1597"/>
                    <a:pt x="1070" y="1612"/>
                  </a:cubicBezTo>
                  <a:lnTo>
                    <a:pt x="1070" y="1612"/>
                  </a:lnTo>
                  <a:cubicBezTo>
                    <a:pt x="1047" y="1612"/>
                    <a:pt x="1032" y="1620"/>
                    <a:pt x="1016" y="1604"/>
                  </a:cubicBezTo>
                  <a:cubicBezTo>
                    <a:pt x="1001" y="1597"/>
                    <a:pt x="1016" y="1574"/>
                    <a:pt x="1009" y="1566"/>
                  </a:cubicBezTo>
                  <a:cubicBezTo>
                    <a:pt x="994" y="1543"/>
                    <a:pt x="971" y="1528"/>
                    <a:pt x="948" y="1520"/>
                  </a:cubicBezTo>
                  <a:cubicBezTo>
                    <a:pt x="940" y="1520"/>
                    <a:pt x="925" y="1528"/>
                    <a:pt x="917" y="1528"/>
                  </a:cubicBezTo>
                  <a:cubicBezTo>
                    <a:pt x="894" y="1528"/>
                    <a:pt x="871" y="1505"/>
                    <a:pt x="848" y="1505"/>
                  </a:cubicBezTo>
                  <a:cubicBezTo>
                    <a:pt x="833" y="1505"/>
                    <a:pt x="818" y="1520"/>
                    <a:pt x="818" y="1536"/>
                  </a:cubicBezTo>
                  <a:cubicBezTo>
                    <a:pt x="810" y="1559"/>
                    <a:pt x="833" y="1581"/>
                    <a:pt x="841" y="1597"/>
                  </a:cubicBezTo>
                  <a:lnTo>
                    <a:pt x="841" y="1597"/>
                  </a:lnTo>
                  <a:cubicBezTo>
                    <a:pt x="833" y="1604"/>
                    <a:pt x="833" y="1627"/>
                    <a:pt x="825" y="1627"/>
                  </a:cubicBezTo>
                  <a:cubicBezTo>
                    <a:pt x="795" y="1612"/>
                    <a:pt x="757" y="1597"/>
                    <a:pt x="741" y="1566"/>
                  </a:cubicBezTo>
                  <a:cubicBezTo>
                    <a:pt x="726" y="1528"/>
                    <a:pt x="764" y="1482"/>
                    <a:pt x="764" y="1436"/>
                  </a:cubicBezTo>
                  <a:cubicBezTo>
                    <a:pt x="757" y="1421"/>
                    <a:pt x="741" y="1406"/>
                    <a:pt x="719" y="1406"/>
                  </a:cubicBezTo>
                  <a:cubicBezTo>
                    <a:pt x="696" y="1406"/>
                    <a:pt x="673" y="1421"/>
                    <a:pt x="642" y="1436"/>
                  </a:cubicBezTo>
                  <a:cubicBezTo>
                    <a:pt x="627" y="1436"/>
                    <a:pt x="612" y="1451"/>
                    <a:pt x="596" y="1459"/>
                  </a:cubicBezTo>
                  <a:cubicBezTo>
                    <a:pt x="573" y="1467"/>
                    <a:pt x="550" y="1482"/>
                    <a:pt x="527" y="1490"/>
                  </a:cubicBezTo>
                  <a:lnTo>
                    <a:pt x="527" y="1490"/>
                  </a:lnTo>
                  <a:cubicBezTo>
                    <a:pt x="512" y="1474"/>
                    <a:pt x="505" y="1436"/>
                    <a:pt x="482" y="1436"/>
                  </a:cubicBezTo>
                  <a:cubicBezTo>
                    <a:pt x="459" y="1436"/>
                    <a:pt x="451" y="1467"/>
                    <a:pt x="436" y="1482"/>
                  </a:cubicBezTo>
                  <a:lnTo>
                    <a:pt x="436" y="1482"/>
                  </a:lnTo>
                  <a:cubicBezTo>
                    <a:pt x="405" y="1429"/>
                    <a:pt x="367" y="1375"/>
                    <a:pt x="352" y="1314"/>
                  </a:cubicBezTo>
                  <a:cubicBezTo>
                    <a:pt x="344" y="1291"/>
                    <a:pt x="390" y="1276"/>
                    <a:pt x="382" y="1253"/>
                  </a:cubicBezTo>
                  <a:cubicBezTo>
                    <a:pt x="375" y="1238"/>
                    <a:pt x="337" y="1261"/>
                    <a:pt x="337" y="1245"/>
                  </a:cubicBezTo>
                  <a:cubicBezTo>
                    <a:pt x="321" y="1215"/>
                    <a:pt x="321" y="1169"/>
                    <a:pt x="337" y="1138"/>
                  </a:cubicBezTo>
                  <a:cubicBezTo>
                    <a:pt x="352" y="1108"/>
                    <a:pt x="398" y="1100"/>
                    <a:pt x="413" y="1062"/>
                  </a:cubicBezTo>
                  <a:cubicBezTo>
                    <a:pt x="428" y="1024"/>
                    <a:pt x="436" y="978"/>
                    <a:pt x="413" y="940"/>
                  </a:cubicBezTo>
                  <a:cubicBezTo>
                    <a:pt x="390" y="902"/>
                    <a:pt x="344" y="879"/>
                    <a:pt x="298" y="863"/>
                  </a:cubicBezTo>
                  <a:cubicBezTo>
                    <a:pt x="260" y="856"/>
                    <a:pt x="214" y="894"/>
                    <a:pt x="176" y="879"/>
                  </a:cubicBezTo>
                  <a:cubicBezTo>
                    <a:pt x="130" y="863"/>
                    <a:pt x="77" y="840"/>
                    <a:pt x="46" y="795"/>
                  </a:cubicBezTo>
                  <a:cubicBezTo>
                    <a:pt x="23" y="756"/>
                    <a:pt x="8" y="688"/>
                    <a:pt x="31" y="650"/>
                  </a:cubicBezTo>
                  <a:cubicBezTo>
                    <a:pt x="54" y="619"/>
                    <a:pt x="130" y="688"/>
                    <a:pt x="146" y="657"/>
                  </a:cubicBezTo>
                  <a:cubicBezTo>
                    <a:pt x="161" y="611"/>
                    <a:pt x="92" y="565"/>
                    <a:pt x="92" y="520"/>
                  </a:cubicBezTo>
                  <a:cubicBezTo>
                    <a:pt x="85" y="466"/>
                    <a:pt x="123" y="428"/>
                    <a:pt x="123" y="375"/>
                  </a:cubicBezTo>
                  <a:cubicBezTo>
                    <a:pt x="123" y="359"/>
                    <a:pt x="85" y="382"/>
                    <a:pt x="85" y="367"/>
                  </a:cubicBezTo>
                  <a:cubicBezTo>
                    <a:pt x="85" y="321"/>
                    <a:pt x="138" y="275"/>
                    <a:pt x="123" y="229"/>
                  </a:cubicBezTo>
                  <a:cubicBezTo>
                    <a:pt x="108" y="199"/>
                    <a:pt x="54" y="206"/>
                    <a:pt x="23" y="19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8" name="Freeform 76"/>
            <p:cNvSpPr>
              <a:spLocks noChangeArrowheads="1"/>
            </p:cNvSpPr>
            <p:nvPr/>
          </p:nvSpPr>
          <p:spPr bwMode="auto">
            <a:xfrm>
              <a:off x="7011532" y="8351839"/>
              <a:ext cx="473044" cy="674687"/>
            </a:xfrm>
            <a:custGeom>
              <a:avLst/>
              <a:gdLst>
                <a:gd name="T0" fmla="*/ 527 w 1315"/>
                <a:gd name="T1" fmla="*/ 0 h 1872"/>
                <a:gd name="T2" fmla="*/ 558 w 1315"/>
                <a:gd name="T3" fmla="*/ 198 h 1872"/>
                <a:gd name="T4" fmla="*/ 619 w 1315"/>
                <a:gd name="T5" fmla="*/ 420 h 1872"/>
                <a:gd name="T6" fmla="*/ 688 w 1315"/>
                <a:gd name="T7" fmla="*/ 465 h 1872"/>
                <a:gd name="T8" fmla="*/ 840 w 1315"/>
                <a:gd name="T9" fmla="*/ 412 h 1872"/>
                <a:gd name="T10" fmla="*/ 863 w 1315"/>
                <a:gd name="T11" fmla="*/ 374 h 1872"/>
                <a:gd name="T12" fmla="*/ 925 w 1315"/>
                <a:gd name="T13" fmla="*/ 542 h 1872"/>
                <a:gd name="T14" fmla="*/ 932 w 1315"/>
                <a:gd name="T15" fmla="*/ 695 h 1872"/>
                <a:gd name="T16" fmla="*/ 871 w 1315"/>
                <a:gd name="T17" fmla="*/ 825 h 1872"/>
                <a:gd name="T18" fmla="*/ 1016 w 1315"/>
                <a:gd name="T19" fmla="*/ 1054 h 1872"/>
                <a:gd name="T20" fmla="*/ 1253 w 1315"/>
                <a:gd name="T21" fmla="*/ 1115 h 1872"/>
                <a:gd name="T22" fmla="*/ 1177 w 1315"/>
                <a:gd name="T23" fmla="*/ 1313 h 1872"/>
                <a:gd name="T24" fmla="*/ 1222 w 1315"/>
                <a:gd name="T25" fmla="*/ 1428 h 1872"/>
                <a:gd name="T26" fmla="*/ 1276 w 1315"/>
                <a:gd name="T27" fmla="*/ 1657 h 1872"/>
                <a:gd name="T28" fmla="*/ 1314 w 1315"/>
                <a:gd name="T29" fmla="*/ 1764 h 1872"/>
                <a:gd name="T30" fmla="*/ 1230 w 1315"/>
                <a:gd name="T31" fmla="*/ 1871 h 1872"/>
                <a:gd name="T32" fmla="*/ 1200 w 1315"/>
                <a:gd name="T33" fmla="*/ 1825 h 1872"/>
                <a:gd name="T34" fmla="*/ 1131 w 1315"/>
                <a:gd name="T35" fmla="*/ 1810 h 1872"/>
                <a:gd name="T36" fmla="*/ 1070 w 1315"/>
                <a:gd name="T37" fmla="*/ 1833 h 1872"/>
                <a:gd name="T38" fmla="*/ 1047 w 1315"/>
                <a:gd name="T39" fmla="*/ 1787 h 1872"/>
                <a:gd name="T40" fmla="*/ 909 w 1315"/>
                <a:gd name="T41" fmla="*/ 1718 h 1872"/>
                <a:gd name="T42" fmla="*/ 817 w 1315"/>
                <a:gd name="T43" fmla="*/ 1695 h 1872"/>
                <a:gd name="T44" fmla="*/ 619 w 1315"/>
                <a:gd name="T45" fmla="*/ 1611 h 1872"/>
                <a:gd name="T46" fmla="*/ 581 w 1315"/>
                <a:gd name="T47" fmla="*/ 1634 h 1872"/>
                <a:gd name="T48" fmla="*/ 413 w 1315"/>
                <a:gd name="T49" fmla="*/ 1680 h 1872"/>
                <a:gd name="T50" fmla="*/ 260 w 1315"/>
                <a:gd name="T51" fmla="*/ 1626 h 1872"/>
                <a:gd name="T52" fmla="*/ 222 w 1315"/>
                <a:gd name="T53" fmla="*/ 1695 h 1872"/>
                <a:gd name="T54" fmla="*/ 184 w 1315"/>
                <a:gd name="T55" fmla="*/ 1711 h 1872"/>
                <a:gd name="T56" fmla="*/ 69 w 1315"/>
                <a:gd name="T57" fmla="*/ 1573 h 1872"/>
                <a:gd name="T58" fmla="*/ 107 w 1315"/>
                <a:gd name="T59" fmla="*/ 1428 h 1872"/>
                <a:gd name="T60" fmla="*/ 69 w 1315"/>
                <a:gd name="T61" fmla="*/ 1306 h 1872"/>
                <a:gd name="T62" fmla="*/ 84 w 1315"/>
                <a:gd name="T63" fmla="*/ 1275 h 1872"/>
                <a:gd name="T64" fmla="*/ 46 w 1315"/>
                <a:gd name="T65" fmla="*/ 1145 h 1872"/>
                <a:gd name="T66" fmla="*/ 31 w 1315"/>
                <a:gd name="T67" fmla="*/ 924 h 1872"/>
                <a:gd name="T68" fmla="*/ 31 w 1315"/>
                <a:gd name="T69" fmla="*/ 702 h 1872"/>
                <a:gd name="T70" fmla="*/ 77 w 1315"/>
                <a:gd name="T71" fmla="*/ 649 h 1872"/>
                <a:gd name="T72" fmla="*/ 46 w 1315"/>
                <a:gd name="T73" fmla="*/ 550 h 1872"/>
                <a:gd name="T74" fmla="*/ 23 w 1315"/>
                <a:gd name="T75" fmla="*/ 488 h 1872"/>
                <a:gd name="T76" fmla="*/ 222 w 1315"/>
                <a:gd name="T77" fmla="*/ 465 h 1872"/>
                <a:gd name="T78" fmla="*/ 436 w 1315"/>
                <a:gd name="T79" fmla="*/ 183 h 1872"/>
                <a:gd name="T80" fmla="*/ 489 w 1315"/>
                <a:gd name="T81" fmla="*/ 76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5" h="1872">
                  <a:moveTo>
                    <a:pt x="527" y="0"/>
                  </a:moveTo>
                  <a:lnTo>
                    <a:pt x="527" y="0"/>
                  </a:lnTo>
                  <a:cubicBezTo>
                    <a:pt x="573" y="53"/>
                    <a:pt x="650" y="99"/>
                    <a:pt x="657" y="168"/>
                  </a:cubicBezTo>
                  <a:cubicBezTo>
                    <a:pt x="665" y="206"/>
                    <a:pt x="565" y="168"/>
                    <a:pt x="558" y="198"/>
                  </a:cubicBezTo>
                  <a:cubicBezTo>
                    <a:pt x="543" y="244"/>
                    <a:pt x="588" y="282"/>
                    <a:pt x="604" y="328"/>
                  </a:cubicBezTo>
                  <a:cubicBezTo>
                    <a:pt x="611" y="359"/>
                    <a:pt x="619" y="389"/>
                    <a:pt x="619" y="420"/>
                  </a:cubicBezTo>
                  <a:cubicBezTo>
                    <a:pt x="619" y="435"/>
                    <a:pt x="596" y="458"/>
                    <a:pt x="611" y="465"/>
                  </a:cubicBezTo>
                  <a:cubicBezTo>
                    <a:pt x="634" y="481"/>
                    <a:pt x="665" y="465"/>
                    <a:pt x="688" y="465"/>
                  </a:cubicBezTo>
                  <a:cubicBezTo>
                    <a:pt x="718" y="465"/>
                    <a:pt x="756" y="465"/>
                    <a:pt x="779" y="458"/>
                  </a:cubicBezTo>
                  <a:cubicBezTo>
                    <a:pt x="802" y="450"/>
                    <a:pt x="817" y="435"/>
                    <a:pt x="840" y="412"/>
                  </a:cubicBezTo>
                  <a:cubicBezTo>
                    <a:pt x="848" y="404"/>
                    <a:pt x="856" y="389"/>
                    <a:pt x="863" y="374"/>
                  </a:cubicBezTo>
                  <a:lnTo>
                    <a:pt x="863" y="374"/>
                  </a:lnTo>
                  <a:cubicBezTo>
                    <a:pt x="894" y="381"/>
                    <a:pt x="948" y="374"/>
                    <a:pt x="963" y="404"/>
                  </a:cubicBezTo>
                  <a:cubicBezTo>
                    <a:pt x="978" y="450"/>
                    <a:pt x="925" y="496"/>
                    <a:pt x="925" y="542"/>
                  </a:cubicBezTo>
                  <a:cubicBezTo>
                    <a:pt x="925" y="557"/>
                    <a:pt x="963" y="534"/>
                    <a:pt x="963" y="550"/>
                  </a:cubicBezTo>
                  <a:cubicBezTo>
                    <a:pt x="963" y="603"/>
                    <a:pt x="925" y="641"/>
                    <a:pt x="932" y="695"/>
                  </a:cubicBezTo>
                  <a:cubicBezTo>
                    <a:pt x="932" y="740"/>
                    <a:pt x="1001" y="786"/>
                    <a:pt x="986" y="832"/>
                  </a:cubicBezTo>
                  <a:cubicBezTo>
                    <a:pt x="970" y="863"/>
                    <a:pt x="894" y="794"/>
                    <a:pt x="871" y="825"/>
                  </a:cubicBezTo>
                  <a:cubicBezTo>
                    <a:pt x="848" y="863"/>
                    <a:pt x="863" y="931"/>
                    <a:pt x="886" y="970"/>
                  </a:cubicBezTo>
                  <a:cubicBezTo>
                    <a:pt x="917" y="1015"/>
                    <a:pt x="970" y="1038"/>
                    <a:pt x="1016" y="1054"/>
                  </a:cubicBezTo>
                  <a:cubicBezTo>
                    <a:pt x="1054" y="1069"/>
                    <a:pt x="1100" y="1031"/>
                    <a:pt x="1138" y="1038"/>
                  </a:cubicBezTo>
                  <a:cubicBezTo>
                    <a:pt x="1184" y="1054"/>
                    <a:pt x="1230" y="1077"/>
                    <a:pt x="1253" y="1115"/>
                  </a:cubicBezTo>
                  <a:cubicBezTo>
                    <a:pt x="1276" y="1153"/>
                    <a:pt x="1268" y="1199"/>
                    <a:pt x="1253" y="1237"/>
                  </a:cubicBezTo>
                  <a:cubicBezTo>
                    <a:pt x="1238" y="1275"/>
                    <a:pt x="1192" y="1283"/>
                    <a:pt x="1177" y="1313"/>
                  </a:cubicBezTo>
                  <a:cubicBezTo>
                    <a:pt x="1161" y="1344"/>
                    <a:pt x="1161" y="1390"/>
                    <a:pt x="1177" y="1420"/>
                  </a:cubicBezTo>
                  <a:cubicBezTo>
                    <a:pt x="1177" y="1436"/>
                    <a:pt x="1215" y="1413"/>
                    <a:pt x="1222" y="1428"/>
                  </a:cubicBezTo>
                  <a:cubicBezTo>
                    <a:pt x="1230" y="1451"/>
                    <a:pt x="1184" y="1466"/>
                    <a:pt x="1192" y="1489"/>
                  </a:cubicBezTo>
                  <a:cubicBezTo>
                    <a:pt x="1207" y="1550"/>
                    <a:pt x="1245" y="1604"/>
                    <a:pt x="1276" y="1657"/>
                  </a:cubicBezTo>
                  <a:lnTo>
                    <a:pt x="1276" y="1657"/>
                  </a:lnTo>
                  <a:cubicBezTo>
                    <a:pt x="1291" y="1695"/>
                    <a:pt x="1314" y="1726"/>
                    <a:pt x="1314" y="1764"/>
                  </a:cubicBezTo>
                  <a:cubicBezTo>
                    <a:pt x="1314" y="1779"/>
                    <a:pt x="1284" y="1795"/>
                    <a:pt x="1268" y="1810"/>
                  </a:cubicBezTo>
                  <a:cubicBezTo>
                    <a:pt x="1253" y="1833"/>
                    <a:pt x="1245" y="1848"/>
                    <a:pt x="1230" y="1871"/>
                  </a:cubicBezTo>
                  <a:lnTo>
                    <a:pt x="1230" y="1871"/>
                  </a:lnTo>
                  <a:cubicBezTo>
                    <a:pt x="1215" y="1856"/>
                    <a:pt x="1207" y="1848"/>
                    <a:pt x="1200" y="1825"/>
                  </a:cubicBezTo>
                  <a:cubicBezTo>
                    <a:pt x="1192" y="1817"/>
                    <a:pt x="1207" y="1787"/>
                    <a:pt x="1192" y="1787"/>
                  </a:cubicBezTo>
                  <a:cubicBezTo>
                    <a:pt x="1169" y="1779"/>
                    <a:pt x="1146" y="1795"/>
                    <a:pt x="1131" y="1810"/>
                  </a:cubicBezTo>
                  <a:cubicBezTo>
                    <a:pt x="1115" y="1817"/>
                    <a:pt x="1131" y="1840"/>
                    <a:pt x="1115" y="1848"/>
                  </a:cubicBezTo>
                  <a:cubicBezTo>
                    <a:pt x="1100" y="1856"/>
                    <a:pt x="1085" y="1840"/>
                    <a:pt x="1070" y="1833"/>
                  </a:cubicBezTo>
                  <a:lnTo>
                    <a:pt x="1070" y="1833"/>
                  </a:lnTo>
                  <a:cubicBezTo>
                    <a:pt x="1062" y="1817"/>
                    <a:pt x="1062" y="1795"/>
                    <a:pt x="1047" y="1787"/>
                  </a:cubicBezTo>
                  <a:cubicBezTo>
                    <a:pt x="1024" y="1779"/>
                    <a:pt x="993" y="1810"/>
                    <a:pt x="970" y="1802"/>
                  </a:cubicBezTo>
                  <a:cubicBezTo>
                    <a:pt x="940" y="1787"/>
                    <a:pt x="917" y="1749"/>
                    <a:pt x="909" y="1718"/>
                  </a:cubicBezTo>
                  <a:cubicBezTo>
                    <a:pt x="902" y="1703"/>
                    <a:pt x="932" y="1665"/>
                    <a:pt x="909" y="1657"/>
                  </a:cubicBezTo>
                  <a:cubicBezTo>
                    <a:pt x="879" y="1649"/>
                    <a:pt x="848" y="1688"/>
                    <a:pt x="817" y="1695"/>
                  </a:cubicBezTo>
                  <a:cubicBezTo>
                    <a:pt x="795" y="1695"/>
                    <a:pt x="772" y="1680"/>
                    <a:pt x="756" y="1672"/>
                  </a:cubicBezTo>
                  <a:cubicBezTo>
                    <a:pt x="711" y="1649"/>
                    <a:pt x="665" y="1619"/>
                    <a:pt x="619" y="1611"/>
                  </a:cubicBezTo>
                  <a:cubicBezTo>
                    <a:pt x="604" y="1611"/>
                    <a:pt x="604" y="1634"/>
                    <a:pt x="596" y="1642"/>
                  </a:cubicBezTo>
                  <a:cubicBezTo>
                    <a:pt x="588" y="1642"/>
                    <a:pt x="581" y="1634"/>
                    <a:pt x="581" y="1634"/>
                  </a:cubicBezTo>
                  <a:cubicBezTo>
                    <a:pt x="558" y="1634"/>
                    <a:pt x="535" y="1649"/>
                    <a:pt x="512" y="1649"/>
                  </a:cubicBezTo>
                  <a:cubicBezTo>
                    <a:pt x="481" y="1665"/>
                    <a:pt x="443" y="1680"/>
                    <a:pt x="413" y="1680"/>
                  </a:cubicBezTo>
                  <a:cubicBezTo>
                    <a:pt x="382" y="1680"/>
                    <a:pt x="367" y="1649"/>
                    <a:pt x="336" y="1642"/>
                  </a:cubicBezTo>
                  <a:cubicBezTo>
                    <a:pt x="313" y="1634"/>
                    <a:pt x="291" y="1619"/>
                    <a:pt x="260" y="1626"/>
                  </a:cubicBezTo>
                  <a:cubicBezTo>
                    <a:pt x="237" y="1634"/>
                    <a:pt x="237" y="1672"/>
                    <a:pt x="222" y="1695"/>
                  </a:cubicBezTo>
                  <a:lnTo>
                    <a:pt x="222" y="1695"/>
                  </a:lnTo>
                  <a:cubicBezTo>
                    <a:pt x="184" y="1711"/>
                    <a:pt x="184" y="1711"/>
                    <a:pt x="184" y="1711"/>
                  </a:cubicBezTo>
                  <a:lnTo>
                    <a:pt x="184" y="1711"/>
                  </a:lnTo>
                  <a:cubicBezTo>
                    <a:pt x="168" y="1680"/>
                    <a:pt x="161" y="1634"/>
                    <a:pt x="138" y="1611"/>
                  </a:cubicBezTo>
                  <a:cubicBezTo>
                    <a:pt x="115" y="1588"/>
                    <a:pt x="84" y="1596"/>
                    <a:pt x="69" y="1573"/>
                  </a:cubicBezTo>
                  <a:cubicBezTo>
                    <a:pt x="46" y="1550"/>
                    <a:pt x="46" y="1520"/>
                    <a:pt x="46" y="1489"/>
                  </a:cubicBezTo>
                  <a:cubicBezTo>
                    <a:pt x="54" y="1466"/>
                    <a:pt x="100" y="1459"/>
                    <a:pt x="107" y="1428"/>
                  </a:cubicBezTo>
                  <a:cubicBezTo>
                    <a:pt x="107" y="1405"/>
                    <a:pt x="69" y="1390"/>
                    <a:pt x="61" y="1367"/>
                  </a:cubicBezTo>
                  <a:cubicBezTo>
                    <a:pt x="61" y="1352"/>
                    <a:pt x="61" y="1329"/>
                    <a:pt x="69" y="1306"/>
                  </a:cubicBezTo>
                  <a:cubicBezTo>
                    <a:pt x="69" y="1298"/>
                    <a:pt x="77" y="1283"/>
                    <a:pt x="84" y="1275"/>
                  </a:cubicBezTo>
                  <a:lnTo>
                    <a:pt x="84" y="1275"/>
                  </a:lnTo>
                  <a:cubicBezTo>
                    <a:pt x="92" y="1260"/>
                    <a:pt x="123" y="1252"/>
                    <a:pt x="115" y="1237"/>
                  </a:cubicBezTo>
                  <a:cubicBezTo>
                    <a:pt x="107" y="1199"/>
                    <a:pt x="61" y="1176"/>
                    <a:pt x="46" y="1145"/>
                  </a:cubicBezTo>
                  <a:cubicBezTo>
                    <a:pt x="23" y="1107"/>
                    <a:pt x="8" y="1069"/>
                    <a:pt x="8" y="1023"/>
                  </a:cubicBezTo>
                  <a:cubicBezTo>
                    <a:pt x="8" y="992"/>
                    <a:pt x="31" y="954"/>
                    <a:pt x="31" y="924"/>
                  </a:cubicBezTo>
                  <a:cubicBezTo>
                    <a:pt x="31" y="886"/>
                    <a:pt x="0" y="847"/>
                    <a:pt x="8" y="817"/>
                  </a:cubicBezTo>
                  <a:cubicBezTo>
                    <a:pt x="8" y="771"/>
                    <a:pt x="8" y="733"/>
                    <a:pt x="31" y="702"/>
                  </a:cubicBezTo>
                  <a:cubicBezTo>
                    <a:pt x="46" y="687"/>
                    <a:pt x="77" y="717"/>
                    <a:pt x="92" y="702"/>
                  </a:cubicBezTo>
                  <a:cubicBezTo>
                    <a:pt x="107" y="687"/>
                    <a:pt x="77" y="664"/>
                    <a:pt x="77" y="649"/>
                  </a:cubicBezTo>
                  <a:cubicBezTo>
                    <a:pt x="77" y="626"/>
                    <a:pt x="100" y="611"/>
                    <a:pt x="92" y="595"/>
                  </a:cubicBezTo>
                  <a:cubicBezTo>
                    <a:pt x="92" y="573"/>
                    <a:pt x="61" y="565"/>
                    <a:pt x="46" y="550"/>
                  </a:cubicBezTo>
                  <a:cubicBezTo>
                    <a:pt x="31" y="527"/>
                    <a:pt x="31" y="504"/>
                    <a:pt x="23" y="481"/>
                  </a:cubicBezTo>
                  <a:cubicBezTo>
                    <a:pt x="23" y="488"/>
                    <a:pt x="23" y="488"/>
                    <a:pt x="23" y="488"/>
                  </a:cubicBezTo>
                  <a:cubicBezTo>
                    <a:pt x="54" y="504"/>
                    <a:pt x="84" y="542"/>
                    <a:pt x="123" y="534"/>
                  </a:cubicBezTo>
                  <a:cubicBezTo>
                    <a:pt x="161" y="534"/>
                    <a:pt x="206" y="504"/>
                    <a:pt x="222" y="465"/>
                  </a:cubicBezTo>
                  <a:cubicBezTo>
                    <a:pt x="268" y="374"/>
                    <a:pt x="237" y="252"/>
                    <a:pt x="298" y="168"/>
                  </a:cubicBezTo>
                  <a:cubicBezTo>
                    <a:pt x="329" y="129"/>
                    <a:pt x="390" y="198"/>
                    <a:pt x="436" y="183"/>
                  </a:cubicBezTo>
                  <a:cubicBezTo>
                    <a:pt x="451" y="175"/>
                    <a:pt x="443" y="145"/>
                    <a:pt x="451" y="122"/>
                  </a:cubicBezTo>
                  <a:cubicBezTo>
                    <a:pt x="451" y="122"/>
                    <a:pt x="489" y="84"/>
                    <a:pt x="489" y="76"/>
                  </a:cubicBezTo>
                  <a:cubicBezTo>
                    <a:pt x="489" y="68"/>
                    <a:pt x="527" y="0"/>
                    <a:pt x="527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9" name="Freeform 77"/>
            <p:cNvSpPr>
              <a:spLocks noChangeArrowheads="1"/>
            </p:cNvSpPr>
            <p:nvPr/>
          </p:nvSpPr>
          <p:spPr bwMode="auto">
            <a:xfrm>
              <a:off x="6446418" y="8410576"/>
              <a:ext cx="607972" cy="511175"/>
            </a:xfrm>
            <a:custGeom>
              <a:avLst/>
              <a:gdLst>
                <a:gd name="T0" fmla="*/ 39 w 1690"/>
                <a:gd name="T1" fmla="*/ 1344 h 1422"/>
                <a:gd name="T2" fmla="*/ 31 w 1690"/>
                <a:gd name="T3" fmla="*/ 1283 h 1422"/>
                <a:gd name="T4" fmla="*/ 31 w 1690"/>
                <a:gd name="T5" fmla="*/ 1253 h 1422"/>
                <a:gd name="T6" fmla="*/ 23 w 1690"/>
                <a:gd name="T7" fmla="*/ 1192 h 1422"/>
                <a:gd name="T8" fmla="*/ 31 w 1690"/>
                <a:gd name="T9" fmla="*/ 1169 h 1422"/>
                <a:gd name="T10" fmla="*/ 31 w 1690"/>
                <a:gd name="T11" fmla="*/ 1161 h 1422"/>
                <a:gd name="T12" fmla="*/ 8 w 1690"/>
                <a:gd name="T13" fmla="*/ 1062 h 1422"/>
                <a:gd name="T14" fmla="*/ 16 w 1690"/>
                <a:gd name="T15" fmla="*/ 924 h 1422"/>
                <a:gd name="T16" fmla="*/ 8 w 1690"/>
                <a:gd name="T17" fmla="*/ 840 h 1422"/>
                <a:gd name="T18" fmla="*/ 54 w 1690"/>
                <a:gd name="T19" fmla="*/ 764 h 1422"/>
                <a:gd name="T20" fmla="*/ 367 w 1690"/>
                <a:gd name="T21" fmla="*/ 573 h 1422"/>
                <a:gd name="T22" fmla="*/ 306 w 1690"/>
                <a:gd name="T23" fmla="*/ 260 h 1422"/>
                <a:gd name="T24" fmla="*/ 528 w 1690"/>
                <a:gd name="T25" fmla="*/ 260 h 1422"/>
                <a:gd name="T26" fmla="*/ 566 w 1690"/>
                <a:gd name="T27" fmla="*/ 382 h 1422"/>
                <a:gd name="T28" fmla="*/ 711 w 1690"/>
                <a:gd name="T29" fmla="*/ 321 h 1422"/>
                <a:gd name="T30" fmla="*/ 749 w 1690"/>
                <a:gd name="T31" fmla="*/ 244 h 1422"/>
                <a:gd name="T32" fmla="*/ 864 w 1690"/>
                <a:gd name="T33" fmla="*/ 191 h 1422"/>
                <a:gd name="T34" fmla="*/ 978 w 1690"/>
                <a:gd name="T35" fmla="*/ 275 h 1422"/>
                <a:gd name="T36" fmla="*/ 1184 w 1690"/>
                <a:gd name="T37" fmla="*/ 191 h 1422"/>
                <a:gd name="T38" fmla="*/ 1337 w 1690"/>
                <a:gd name="T39" fmla="*/ 206 h 1422"/>
                <a:gd name="T40" fmla="*/ 1421 w 1690"/>
                <a:gd name="T41" fmla="*/ 0 h 1422"/>
                <a:gd name="T42" fmla="*/ 1490 w 1690"/>
                <a:gd name="T43" fmla="*/ 69 h 1422"/>
                <a:gd name="T44" fmla="*/ 1658 w 1690"/>
                <a:gd name="T45" fmla="*/ 191 h 1422"/>
                <a:gd name="T46" fmla="*/ 1589 w 1690"/>
                <a:gd name="T47" fmla="*/ 321 h 1422"/>
                <a:gd name="T48" fmla="*/ 1658 w 1690"/>
                <a:gd name="T49" fmla="*/ 435 h 1422"/>
                <a:gd name="T50" fmla="*/ 1658 w 1690"/>
                <a:gd name="T51" fmla="*/ 542 h 1422"/>
                <a:gd name="T52" fmla="*/ 1574 w 1690"/>
                <a:gd name="T53" fmla="*/ 657 h 1422"/>
                <a:gd name="T54" fmla="*/ 1574 w 1690"/>
                <a:gd name="T55" fmla="*/ 863 h 1422"/>
                <a:gd name="T56" fmla="*/ 1681 w 1690"/>
                <a:gd name="T57" fmla="*/ 1077 h 1422"/>
                <a:gd name="T58" fmla="*/ 1650 w 1690"/>
                <a:gd name="T59" fmla="*/ 1115 h 1422"/>
                <a:gd name="T60" fmla="*/ 1589 w 1690"/>
                <a:gd name="T61" fmla="*/ 1169 h 1422"/>
                <a:gd name="T62" fmla="*/ 1482 w 1690"/>
                <a:gd name="T63" fmla="*/ 1169 h 1422"/>
                <a:gd name="T64" fmla="*/ 1429 w 1690"/>
                <a:gd name="T65" fmla="*/ 1100 h 1422"/>
                <a:gd name="T66" fmla="*/ 1253 w 1690"/>
                <a:gd name="T67" fmla="*/ 1138 h 1422"/>
                <a:gd name="T68" fmla="*/ 1154 w 1690"/>
                <a:gd name="T69" fmla="*/ 1161 h 1422"/>
                <a:gd name="T70" fmla="*/ 978 w 1690"/>
                <a:gd name="T71" fmla="*/ 1146 h 1422"/>
                <a:gd name="T72" fmla="*/ 757 w 1690"/>
                <a:gd name="T73" fmla="*/ 1337 h 1422"/>
                <a:gd name="T74" fmla="*/ 634 w 1690"/>
                <a:gd name="T75" fmla="*/ 1421 h 1422"/>
                <a:gd name="T76" fmla="*/ 428 w 1690"/>
                <a:gd name="T77" fmla="*/ 1260 h 1422"/>
                <a:gd name="T78" fmla="*/ 306 w 1690"/>
                <a:gd name="T79" fmla="*/ 1222 h 1422"/>
                <a:gd name="T80" fmla="*/ 245 w 1690"/>
                <a:gd name="T81" fmla="*/ 1199 h 1422"/>
                <a:gd name="T82" fmla="*/ 459 w 1690"/>
                <a:gd name="T83" fmla="*/ 947 h 1422"/>
                <a:gd name="T84" fmla="*/ 39 w 1690"/>
                <a:gd name="T85" fmla="*/ 1344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0" h="1422">
                  <a:moveTo>
                    <a:pt x="39" y="1344"/>
                  </a:moveTo>
                  <a:lnTo>
                    <a:pt x="39" y="1344"/>
                  </a:lnTo>
                  <a:cubicBezTo>
                    <a:pt x="31" y="1306"/>
                    <a:pt x="31" y="1306"/>
                    <a:pt x="31" y="1306"/>
                  </a:cubicBezTo>
                  <a:cubicBezTo>
                    <a:pt x="31" y="1299"/>
                    <a:pt x="31" y="1283"/>
                    <a:pt x="31" y="1283"/>
                  </a:cubicBezTo>
                  <a:cubicBezTo>
                    <a:pt x="31" y="1276"/>
                    <a:pt x="31" y="1276"/>
                    <a:pt x="31" y="1276"/>
                  </a:cubicBezTo>
                  <a:cubicBezTo>
                    <a:pt x="39" y="1276"/>
                    <a:pt x="39" y="1260"/>
                    <a:pt x="31" y="1253"/>
                  </a:cubicBezTo>
                  <a:cubicBezTo>
                    <a:pt x="31" y="1245"/>
                    <a:pt x="31" y="1245"/>
                    <a:pt x="23" y="1237"/>
                  </a:cubicBezTo>
                  <a:cubicBezTo>
                    <a:pt x="16" y="1222"/>
                    <a:pt x="8" y="1199"/>
                    <a:pt x="23" y="1192"/>
                  </a:cubicBezTo>
                  <a:lnTo>
                    <a:pt x="31" y="1184"/>
                  </a:lnTo>
                  <a:cubicBezTo>
                    <a:pt x="31" y="1176"/>
                    <a:pt x="31" y="1176"/>
                    <a:pt x="31" y="1169"/>
                  </a:cubicBezTo>
                  <a:lnTo>
                    <a:pt x="31" y="1169"/>
                  </a:lnTo>
                  <a:lnTo>
                    <a:pt x="31" y="1161"/>
                  </a:lnTo>
                  <a:cubicBezTo>
                    <a:pt x="16" y="1092"/>
                    <a:pt x="16" y="1092"/>
                    <a:pt x="16" y="1092"/>
                  </a:cubicBezTo>
                  <a:cubicBezTo>
                    <a:pt x="16" y="1085"/>
                    <a:pt x="23" y="1062"/>
                    <a:pt x="8" y="1062"/>
                  </a:cubicBezTo>
                  <a:cubicBezTo>
                    <a:pt x="8" y="1024"/>
                    <a:pt x="0" y="1024"/>
                    <a:pt x="23" y="993"/>
                  </a:cubicBezTo>
                  <a:cubicBezTo>
                    <a:pt x="46" y="970"/>
                    <a:pt x="46" y="947"/>
                    <a:pt x="16" y="924"/>
                  </a:cubicBezTo>
                  <a:cubicBezTo>
                    <a:pt x="16" y="909"/>
                    <a:pt x="23" y="901"/>
                    <a:pt x="23" y="878"/>
                  </a:cubicBezTo>
                  <a:cubicBezTo>
                    <a:pt x="23" y="863"/>
                    <a:pt x="8" y="855"/>
                    <a:pt x="8" y="840"/>
                  </a:cubicBezTo>
                  <a:cubicBezTo>
                    <a:pt x="8" y="817"/>
                    <a:pt x="54" y="802"/>
                    <a:pt x="54" y="764"/>
                  </a:cubicBezTo>
                  <a:lnTo>
                    <a:pt x="54" y="764"/>
                  </a:lnTo>
                  <a:cubicBezTo>
                    <a:pt x="107" y="733"/>
                    <a:pt x="153" y="703"/>
                    <a:pt x="207" y="672"/>
                  </a:cubicBezTo>
                  <a:cubicBezTo>
                    <a:pt x="260" y="642"/>
                    <a:pt x="344" y="634"/>
                    <a:pt x="367" y="573"/>
                  </a:cubicBezTo>
                  <a:cubicBezTo>
                    <a:pt x="382" y="519"/>
                    <a:pt x="306" y="466"/>
                    <a:pt x="298" y="405"/>
                  </a:cubicBezTo>
                  <a:cubicBezTo>
                    <a:pt x="291" y="359"/>
                    <a:pt x="268" y="290"/>
                    <a:pt x="306" y="260"/>
                  </a:cubicBezTo>
                  <a:cubicBezTo>
                    <a:pt x="336" y="237"/>
                    <a:pt x="367" y="321"/>
                    <a:pt x="405" y="321"/>
                  </a:cubicBezTo>
                  <a:cubicBezTo>
                    <a:pt x="451" y="321"/>
                    <a:pt x="482" y="282"/>
                    <a:pt x="528" y="260"/>
                  </a:cubicBezTo>
                  <a:lnTo>
                    <a:pt x="528" y="260"/>
                  </a:lnTo>
                  <a:cubicBezTo>
                    <a:pt x="535" y="298"/>
                    <a:pt x="550" y="336"/>
                    <a:pt x="566" y="382"/>
                  </a:cubicBezTo>
                  <a:cubicBezTo>
                    <a:pt x="566" y="382"/>
                    <a:pt x="650" y="397"/>
                    <a:pt x="657" y="390"/>
                  </a:cubicBezTo>
                  <a:cubicBezTo>
                    <a:pt x="657" y="382"/>
                    <a:pt x="711" y="321"/>
                    <a:pt x="711" y="321"/>
                  </a:cubicBezTo>
                  <a:cubicBezTo>
                    <a:pt x="741" y="313"/>
                    <a:pt x="787" y="344"/>
                    <a:pt x="795" y="313"/>
                  </a:cubicBezTo>
                  <a:cubicBezTo>
                    <a:pt x="810" y="290"/>
                    <a:pt x="757" y="267"/>
                    <a:pt x="749" y="244"/>
                  </a:cubicBezTo>
                  <a:cubicBezTo>
                    <a:pt x="749" y="221"/>
                    <a:pt x="772" y="191"/>
                    <a:pt x="795" y="183"/>
                  </a:cubicBezTo>
                  <a:cubicBezTo>
                    <a:pt x="810" y="176"/>
                    <a:pt x="856" y="168"/>
                    <a:pt x="864" y="191"/>
                  </a:cubicBezTo>
                  <a:cubicBezTo>
                    <a:pt x="879" y="221"/>
                    <a:pt x="825" y="267"/>
                    <a:pt x="848" y="290"/>
                  </a:cubicBezTo>
                  <a:cubicBezTo>
                    <a:pt x="886" y="321"/>
                    <a:pt x="940" y="290"/>
                    <a:pt x="978" y="275"/>
                  </a:cubicBezTo>
                  <a:cubicBezTo>
                    <a:pt x="1024" y="260"/>
                    <a:pt x="1062" y="229"/>
                    <a:pt x="1108" y="206"/>
                  </a:cubicBezTo>
                  <a:cubicBezTo>
                    <a:pt x="1131" y="199"/>
                    <a:pt x="1161" y="199"/>
                    <a:pt x="1184" y="191"/>
                  </a:cubicBezTo>
                  <a:cubicBezTo>
                    <a:pt x="1184" y="191"/>
                    <a:pt x="1307" y="282"/>
                    <a:pt x="1307" y="275"/>
                  </a:cubicBezTo>
                  <a:cubicBezTo>
                    <a:pt x="1307" y="267"/>
                    <a:pt x="1337" y="206"/>
                    <a:pt x="1337" y="206"/>
                  </a:cubicBezTo>
                  <a:cubicBezTo>
                    <a:pt x="1322" y="176"/>
                    <a:pt x="1284" y="145"/>
                    <a:pt x="1299" y="115"/>
                  </a:cubicBezTo>
                  <a:cubicBezTo>
                    <a:pt x="1322" y="61"/>
                    <a:pt x="1383" y="38"/>
                    <a:pt x="1421" y="0"/>
                  </a:cubicBezTo>
                  <a:lnTo>
                    <a:pt x="1421" y="0"/>
                  </a:lnTo>
                  <a:cubicBezTo>
                    <a:pt x="1444" y="23"/>
                    <a:pt x="1467" y="38"/>
                    <a:pt x="1490" y="69"/>
                  </a:cubicBezTo>
                  <a:cubicBezTo>
                    <a:pt x="1513" y="99"/>
                    <a:pt x="1513" y="153"/>
                    <a:pt x="1543" y="176"/>
                  </a:cubicBezTo>
                  <a:cubicBezTo>
                    <a:pt x="1574" y="199"/>
                    <a:pt x="1650" y="153"/>
                    <a:pt x="1658" y="191"/>
                  </a:cubicBezTo>
                  <a:cubicBezTo>
                    <a:pt x="1673" y="237"/>
                    <a:pt x="1612" y="275"/>
                    <a:pt x="1589" y="321"/>
                  </a:cubicBezTo>
                  <a:lnTo>
                    <a:pt x="1589" y="321"/>
                  </a:lnTo>
                  <a:cubicBezTo>
                    <a:pt x="1597" y="344"/>
                    <a:pt x="1597" y="367"/>
                    <a:pt x="1612" y="390"/>
                  </a:cubicBezTo>
                  <a:cubicBezTo>
                    <a:pt x="1627" y="405"/>
                    <a:pt x="1658" y="413"/>
                    <a:pt x="1658" y="435"/>
                  </a:cubicBezTo>
                  <a:cubicBezTo>
                    <a:pt x="1666" y="451"/>
                    <a:pt x="1643" y="466"/>
                    <a:pt x="1643" y="489"/>
                  </a:cubicBezTo>
                  <a:cubicBezTo>
                    <a:pt x="1643" y="504"/>
                    <a:pt x="1673" y="527"/>
                    <a:pt x="1658" y="542"/>
                  </a:cubicBezTo>
                  <a:cubicBezTo>
                    <a:pt x="1643" y="557"/>
                    <a:pt x="1612" y="527"/>
                    <a:pt x="1597" y="542"/>
                  </a:cubicBezTo>
                  <a:cubicBezTo>
                    <a:pt x="1574" y="573"/>
                    <a:pt x="1574" y="611"/>
                    <a:pt x="1574" y="657"/>
                  </a:cubicBezTo>
                  <a:cubicBezTo>
                    <a:pt x="1566" y="687"/>
                    <a:pt x="1597" y="726"/>
                    <a:pt x="1597" y="764"/>
                  </a:cubicBezTo>
                  <a:cubicBezTo>
                    <a:pt x="1597" y="794"/>
                    <a:pt x="1574" y="832"/>
                    <a:pt x="1574" y="863"/>
                  </a:cubicBezTo>
                  <a:cubicBezTo>
                    <a:pt x="1574" y="909"/>
                    <a:pt x="1589" y="947"/>
                    <a:pt x="1612" y="985"/>
                  </a:cubicBezTo>
                  <a:cubicBezTo>
                    <a:pt x="1627" y="1016"/>
                    <a:pt x="1673" y="1039"/>
                    <a:pt x="1681" y="1077"/>
                  </a:cubicBezTo>
                  <a:cubicBezTo>
                    <a:pt x="1689" y="1092"/>
                    <a:pt x="1658" y="1100"/>
                    <a:pt x="1650" y="1115"/>
                  </a:cubicBezTo>
                  <a:lnTo>
                    <a:pt x="1650" y="1115"/>
                  </a:lnTo>
                  <a:cubicBezTo>
                    <a:pt x="1635" y="1115"/>
                    <a:pt x="1627" y="1115"/>
                    <a:pt x="1612" y="1123"/>
                  </a:cubicBezTo>
                  <a:cubicBezTo>
                    <a:pt x="1605" y="1130"/>
                    <a:pt x="1605" y="1161"/>
                    <a:pt x="1589" y="1169"/>
                  </a:cubicBezTo>
                  <a:cubicBezTo>
                    <a:pt x="1574" y="1184"/>
                    <a:pt x="1551" y="1184"/>
                    <a:pt x="1528" y="1184"/>
                  </a:cubicBezTo>
                  <a:cubicBezTo>
                    <a:pt x="1513" y="1184"/>
                    <a:pt x="1497" y="1176"/>
                    <a:pt x="1482" y="1169"/>
                  </a:cubicBezTo>
                  <a:lnTo>
                    <a:pt x="1482" y="1169"/>
                  </a:lnTo>
                  <a:cubicBezTo>
                    <a:pt x="1467" y="1146"/>
                    <a:pt x="1459" y="1100"/>
                    <a:pt x="1429" y="1100"/>
                  </a:cubicBezTo>
                  <a:cubicBezTo>
                    <a:pt x="1391" y="1100"/>
                    <a:pt x="1375" y="1161"/>
                    <a:pt x="1330" y="1169"/>
                  </a:cubicBezTo>
                  <a:cubicBezTo>
                    <a:pt x="1307" y="1176"/>
                    <a:pt x="1284" y="1123"/>
                    <a:pt x="1253" y="1138"/>
                  </a:cubicBezTo>
                  <a:cubicBezTo>
                    <a:pt x="1238" y="1146"/>
                    <a:pt x="1268" y="1199"/>
                    <a:pt x="1245" y="1199"/>
                  </a:cubicBezTo>
                  <a:cubicBezTo>
                    <a:pt x="1215" y="1207"/>
                    <a:pt x="1184" y="1153"/>
                    <a:pt x="1154" y="1161"/>
                  </a:cubicBezTo>
                  <a:cubicBezTo>
                    <a:pt x="1131" y="1169"/>
                    <a:pt x="1154" y="1230"/>
                    <a:pt x="1131" y="1230"/>
                  </a:cubicBezTo>
                  <a:cubicBezTo>
                    <a:pt x="1078" y="1222"/>
                    <a:pt x="1032" y="1123"/>
                    <a:pt x="978" y="1146"/>
                  </a:cubicBezTo>
                  <a:cubicBezTo>
                    <a:pt x="902" y="1176"/>
                    <a:pt x="894" y="1299"/>
                    <a:pt x="825" y="1352"/>
                  </a:cubicBezTo>
                  <a:cubicBezTo>
                    <a:pt x="810" y="1367"/>
                    <a:pt x="780" y="1329"/>
                    <a:pt x="757" y="1337"/>
                  </a:cubicBezTo>
                  <a:cubicBezTo>
                    <a:pt x="711" y="1352"/>
                    <a:pt x="673" y="1390"/>
                    <a:pt x="634" y="1421"/>
                  </a:cubicBezTo>
                  <a:lnTo>
                    <a:pt x="634" y="1421"/>
                  </a:lnTo>
                  <a:cubicBezTo>
                    <a:pt x="573" y="1405"/>
                    <a:pt x="505" y="1413"/>
                    <a:pt x="459" y="1375"/>
                  </a:cubicBezTo>
                  <a:cubicBezTo>
                    <a:pt x="428" y="1352"/>
                    <a:pt x="459" y="1283"/>
                    <a:pt x="428" y="1260"/>
                  </a:cubicBezTo>
                  <a:cubicBezTo>
                    <a:pt x="398" y="1237"/>
                    <a:pt x="344" y="1268"/>
                    <a:pt x="306" y="1253"/>
                  </a:cubicBezTo>
                  <a:cubicBezTo>
                    <a:pt x="291" y="1253"/>
                    <a:pt x="314" y="1230"/>
                    <a:pt x="306" y="1222"/>
                  </a:cubicBezTo>
                  <a:cubicBezTo>
                    <a:pt x="268" y="1199"/>
                    <a:pt x="283" y="1214"/>
                    <a:pt x="245" y="1199"/>
                  </a:cubicBezTo>
                  <a:lnTo>
                    <a:pt x="245" y="1199"/>
                  </a:lnTo>
                  <a:cubicBezTo>
                    <a:pt x="268" y="1176"/>
                    <a:pt x="291" y="1161"/>
                    <a:pt x="298" y="1130"/>
                  </a:cubicBezTo>
                  <a:cubicBezTo>
                    <a:pt x="321" y="1069"/>
                    <a:pt x="459" y="1024"/>
                    <a:pt x="459" y="947"/>
                  </a:cubicBezTo>
                  <a:cubicBezTo>
                    <a:pt x="336" y="1039"/>
                    <a:pt x="253" y="1146"/>
                    <a:pt x="107" y="1214"/>
                  </a:cubicBezTo>
                  <a:cubicBezTo>
                    <a:pt x="69" y="1253"/>
                    <a:pt x="54" y="1299"/>
                    <a:pt x="39" y="134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0" name="Freeform 78"/>
            <p:cNvSpPr>
              <a:spLocks noChangeArrowheads="1"/>
            </p:cNvSpPr>
            <p:nvPr/>
          </p:nvSpPr>
          <p:spPr bwMode="auto">
            <a:xfrm>
              <a:off x="6181323" y="8543925"/>
              <a:ext cx="285731" cy="407988"/>
            </a:xfrm>
            <a:custGeom>
              <a:avLst/>
              <a:gdLst>
                <a:gd name="T0" fmla="*/ 794 w 795"/>
                <a:gd name="T1" fmla="*/ 390 h 1132"/>
                <a:gd name="T2" fmla="*/ 794 w 795"/>
                <a:gd name="T3" fmla="*/ 390 h 1132"/>
                <a:gd name="T4" fmla="*/ 718 w 795"/>
                <a:gd name="T5" fmla="*/ 367 h 1132"/>
                <a:gd name="T6" fmla="*/ 664 w 795"/>
                <a:gd name="T7" fmla="*/ 367 h 1132"/>
                <a:gd name="T8" fmla="*/ 626 w 795"/>
                <a:gd name="T9" fmla="*/ 344 h 1132"/>
                <a:gd name="T10" fmla="*/ 595 w 795"/>
                <a:gd name="T11" fmla="*/ 268 h 1132"/>
                <a:gd name="T12" fmla="*/ 534 w 795"/>
                <a:gd name="T13" fmla="*/ 214 h 1132"/>
                <a:gd name="T14" fmla="*/ 481 w 795"/>
                <a:gd name="T15" fmla="*/ 176 h 1132"/>
                <a:gd name="T16" fmla="*/ 435 w 795"/>
                <a:gd name="T17" fmla="*/ 122 h 1132"/>
                <a:gd name="T18" fmla="*/ 366 w 795"/>
                <a:gd name="T19" fmla="*/ 176 h 1132"/>
                <a:gd name="T20" fmla="*/ 297 w 795"/>
                <a:gd name="T21" fmla="*/ 206 h 1132"/>
                <a:gd name="T22" fmla="*/ 290 w 795"/>
                <a:gd name="T23" fmla="*/ 153 h 1132"/>
                <a:gd name="T24" fmla="*/ 236 w 795"/>
                <a:gd name="T25" fmla="*/ 153 h 1132"/>
                <a:gd name="T26" fmla="*/ 213 w 795"/>
                <a:gd name="T27" fmla="*/ 69 h 1132"/>
                <a:gd name="T28" fmla="*/ 137 w 795"/>
                <a:gd name="T29" fmla="*/ 0 h 1132"/>
                <a:gd name="T30" fmla="*/ 137 w 795"/>
                <a:gd name="T31" fmla="*/ 0 h 1132"/>
                <a:gd name="T32" fmla="*/ 91 w 795"/>
                <a:gd name="T33" fmla="*/ 54 h 1132"/>
                <a:gd name="T34" fmla="*/ 114 w 795"/>
                <a:gd name="T35" fmla="*/ 145 h 1132"/>
                <a:gd name="T36" fmla="*/ 183 w 795"/>
                <a:gd name="T37" fmla="*/ 237 h 1132"/>
                <a:gd name="T38" fmla="*/ 129 w 795"/>
                <a:gd name="T39" fmla="*/ 275 h 1132"/>
                <a:gd name="T40" fmla="*/ 91 w 795"/>
                <a:gd name="T41" fmla="*/ 359 h 1132"/>
                <a:gd name="T42" fmla="*/ 0 w 795"/>
                <a:gd name="T43" fmla="*/ 428 h 1132"/>
                <a:gd name="T44" fmla="*/ 0 w 795"/>
                <a:gd name="T45" fmla="*/ 428 h 1132"/>
                <a:gd name="T46" fmla="*/ 7 w 795"/>
                <a:gd name="T47" fmla="*/ 481 h 1132"/>
                <a:gd name="T48" fmla="*/ 30 w 795"/>
                <a:gd name="T49" fmla="*/ 489 h 1132"/>
                <a:gd name="T50" fmla="*/ 30 w 795"/>
                <a:gd name="T51" fmla="*/ 489 h 1132"/>
                <a:gd name="T52" fmla="*/ 114 w 795"/>
                <a:gd name="T53" fmla="*/ 497 h 1132"/>
                <a:gd name="T54" fmla="*/ 168 w 795"/>
                <a:gd name="T55" fmla="*/ 535 h 1132"/>
                <a:gd name="T56" fmla="*/ 175 w 795"/>
                <a:gd name="T57" fmla="*/ 573 h 1132"/>
                <a:gd name="T58" fmla="*/ 198 w 795"/>
                <a:gd name="T59" fmla="*/ 672 h 1132"/>
                <a:gd name="T60" fmla="*/ 252 w 795"/>
                <a:gd name="T61" fmla="*/ 688 h 1132"/>
                <a:gd name="T62" fmla="*/ 252 w 795"/>
                <a:gd name="T63" fmla="*/ 733 h 1132"/>
                <a:gd name="T64" fmla="*/ 290 w 795"/>
                <a:gd name="T65" fmla="*/ 749 h 1132"/>
                <a:gd name="T66" fmla="*/ 244 w 795"/>
                <a:gd name="T67" fmla="*/ 802 h 1132"/>
                <a:gd name="T68" fmla="*/ 313 w 795"/>
                <a:gd name="T69" fmla="*/ 909 h 1132"/>
                <a:gd name="T70" fmla="*/ 313 w 795"/>
                <a:gd name="T71" fmla="*/ 909 h 1132"/>
                <a:gd name="T72" fmla="*/ 359 w 795"/>
                <a:gd name="T73" fmla="*/ 932 h 1132"/>
                <a:gd name="T74" fmla="*/ 511 w 795"/>
                <a:gd name="T75" fmla="*/ 863 h 1132"/>
                <a:gd name="T76" fmla="*/ 557 w 795"/>
                <a:gd name="T77" fmla="*/ 925 h 1132"/>
                <a:gd name="T78" fmla="*/ 481 w 795"/>
                <a:gd name="T79" fmla="*/ 1031 h 1132"/>
                <a:gd name="T80" fmla="*/ 572 w 795"/>
                <a:gd name="T81" fmla="*/ 1131 h 1132"/>
                <a:gd name="T82" fmla="*/ 572 w 795"/>
                <a:gd name="T83" fmla="*/ 1131 h 1132"/>
                <a:gd name="T84" fmla="*/ 702 w 795"/>
                <a:gd name="T85" fmla="*/ 1047 h 1132"/>
                <a:gd name="T86" fmla="*/ 779 w 795"/>
                <a:gd name="T87" fmla="*/ 970 h 1132"/>
                <a:gd name="T88" fmla="*/ 779 w 795"/>
                <a:gd name="T89" fmla="*/ 970 h 1132"/>
                <a:gd name="T90" fmla="*/ 771 w 795"/>
                <a:gd name="T91" fmla="*/ 932 h 1132"/>
                <a:gd name="T92" fmla="*/ 771 w 795"/>
                <a:gd name="T93" fmla="*/ 909 h 1132"/>
                <a:gd name="T94" fmla="*/ 771 w 795"/>
                <a:gd name="T95" fmla="*/ 902 h 1132"/>
                <a:gd name="T96" fmla="*/ 771 w 795"/>
                <a:gd name="T97" fmla="*/ 879 h 1132"/>
                <a:gd name="T98" fmla="*/ 763 w 795"/>
                <a:gd name="T99" fmla="*/ 863 h 1132"/>
                <a:gd name="T100" fmla="*/ 763 w 795"/>
                <a:gd name="T101" fmla="*/ 818 h 1132"/>
                <a:gd name="T102" fmla="*/ 771 w 795"/>
                <a:gd name="T103" fmla="*/ 810 h 1132"/>
                <a:gd name="T104" fmla="*/ 771 w 795"/>
                <a:gd name="T105" fmla="*/ 795 h 1132"/>
                <a:gd name="T106" fmla="*/ 771 w 795"/>
                <a:gd name="T107" fmla="*/ 795 h 1132"/>
                <a:gd name="T108" fmla="*/ 771 w 795"/>
                <a:gd name="T109" fmla="*/ 787 h 1132"/>
                <a:gd name="T110" fmla="*/ 756 w 795"/>
                <a:gd name="T111" fmla="*/ 718 h 1132"/>
                <a:gd name="T112" fmla="*/ 748 w 795"/>
                <a:gd name="T113" fmla="*/ 688 h 1132"/>
                <a:gd name="T114" fmla="*/ 763 w 795"/>
                <a:gd name="T115" fmla="*/ 619 h 1132"/>
                <a:gd name="T116" fmla="*/ 756 w 795"/>
                <a:gd name="T117" fmla="*/ 550 h 1132"/>
                <a:gd name="T118" fmla="*/ 763 w 795"/>
                <a:gd name="T119" fmla="*/ 504 h 1132"/>
                <a:gd name="T120" fmla="*/ 748 w 795"/>
                <a:gd name="T121" fmla="*/ 466 h 1132"/>
                <a:gd name="T122" fmla="*/ 794 w 795"/>
                <a:gd name="T123" fmla="*/ 39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1132">
                  <a:moveTo>
                    <a:pt x="794" y="390"/>
                  </a:moveTo>
                  <a:lnTo>
                    <a:pt x="794" y="390"/>
                  </a:lnTo>
                  <a:cubicBezTo>
                    <a:pt x="779" y="375"/>
                    <a:pt x="740" y="375"/>
                    <a:pt x="718" y="367"/>
                  </a:cubicBezTo>
                  <a:cubicBezTo>
                    <a:pt x="687" y="359"/>
                    <a:pt x="702" y="344"/>
                    <a:pt x="664" y="367"/>
                  </a:cubicBezTo>
                  <a:cubicBezTo>
                    <a:pt x="641" y="375"/>
                    <a:pt x="641" y="352"/>
                    <a:pt x="626" y="344"/>
                  </a:cubicBezTo>
                  <a:cubicBezTo>
                    <a:pt x="626" y="321"/>
                    <a:pt x="603" y="291"/>
                    <a:pt x="595" y="268"/>
                  </a:cubicBezTo>
                  <a:cubicBezTo>
                    <a:pt x="580" y="245"/>
                    <a:pt x="557" y="229"/>
                    <a:pt x="534" y="214"/>
                  </a:cubicBezTo>
                  <a:cubicBezTo>
                    <a:pt x="519" y="206"/>
                    <a:pt x="496" y="191"/>
                    <a:pt x="481" y="176"/>
                  </a:cubicBezTo>
                  <a:cubicBezTo>
                    <a:pt x="473" y="161"/>
                    <a:pt x="435" y="130"/>
                    <a:pt x="435" y="122"/>
                  </a:cubicBezTo>
                  <a:cubicBezTo>
                    <a:pt x="420" y="122"/>
                    <a:pt x="382" y="168"/>
                    <a:pt x="366" y="176"/>
                  </a:cubicBezTo>
                  <a:cubicBezTo>
                    <a:pt x="351" y="183"/>
                    <a:pt x="305" y="222"/>
                    <a:pt x="297" y="206"/>
                  </a:cubicBezTo>
                  <a:cubicBezTo>
                    <a:pt x="290" y="191"/>
                    <a:pt x="290" y="176"/>
                    <a:pt x="290" y="153"/>
                  </a:cubicBezTo>
                  <a:cubicBezTo>
                    <a:pt x="290" y="145"/>
                    <a:pt x="244" y="153"/>
                    <a:pt x="236" y="153"/>
                  </a:cubicBezTo>
                  <a:cubicBezTo>
                    <a:pt x="229" y="153"/>
                    <a:pt x="221" y="77"/>
                    <a:pt x="213" y="69"/>
                  </a:cubicBezTo>
                  <a:cubicBezTo>
                    <a:pt x="190" y="39"/>
                    <a:pt x="160" y="23"/>
                    <a:pt x="137" y="0"/>
                  </a:cubicBezTo>
                  <a:lnTo>
                    <a:pt x="137" y="0"/>
                  </a:lnTo>
                  <a:cubicBezTo>
                    <a:pt x="122" y="16"/>
                    <a:pt x="99" y="31"/>
                    <a:pt x="91" y="54"/>
                  </a:cubicBezTo>
                  <a:cubicBezTo>
                    <a:pt x="91" y="84"/>
                    <a:pt x="99" y="115"/>
                    <a:pt x="114" y="145"/>
                  </a:cubicBezTo>
                  <a:cubicBezTo>
                    <a:pt x="129" y="176"/>
                    <a:pt x="175" y="199"/>
                    <a:pt x="183" y="237"/>
                  </a:cubicBezTo>
                  <a:cubicBezTo>
                    <a:pt x="183" y="260"/>
                    <a:pt x="137" y="260"/>
                    <a:pt x="129" y="275"/>
                  </a:cubicBezTo>
                  <a:cubicBezTo>
                    <a:pt x="107" y="298"/>
                    <a:pt x="114" y="336"/>
                    <a:pt x="91" y="359"/>
                  </a:cubicBezTo>
                  <a:cubicBezTo>
                    <a:pt x="68" y="390"/>
                    <a:pt x="30" y="405"/>
                    <a:pt x="0" y="428"/>
                  </a:cubicBezTo>
                  <a:lnTo>
                    <a:pt x="0" y="428"/>
                  </a:lnTo>
                  <a:cubicBezTo>
                    <a:pt x="7" y="451"/>
                    <a:pt x="0" y="466"/>
                    <a:pt x="7" y="481"/>
                  </a:cubicBezTo>
                  <a:cubicBezTo>
                    <a:pt x="15" y="489"/>
                    <a:pt x="23" y="489"/>
                    <a:pt x="30" y="489"/>
                  </a:cubicBezTo>
                  <a:lnTo>
                    <a:pt x="30" y="489"/>
                  </a:lnTo>
                  <a:cubicBezTo>
                    <a:pt x="61" y="497"/>
                    <a:pt x="91" y="489"/>
                    <a:pt x="114" y="497"/>
                  </a:cubicBezTo>
                  <a:cubicBezTo>
                    <a:pt x="137" y="504"/>
                    <a:pt x="152" y="520"/>
                    <a:pt x="168" y="535"/>
                  </a:cubicBezTo>
                  <a:cubicBezTo>
                    <a:pt x="175" y="543"/>
                    <a:pt x="168" y="558"/>
                    <a:pt x="175" y="573"/>
                  </a:cubicBezTo>
                  <a:cubicBezTo>
                    <a:pt x="175" y="573"/>
                    <a:pt x="190" y="665"/>
                    <a:pt x="198" y="672"/>
                  </a:cubicBezTo>
                  <a:cubicBezTo>
                    <a:pt x="206" y="672"/>
                    <a:pt x="252" y="688"/>
                    <a:pt x="252" y="688"/>
                  </a:cubicBezTo>
                  <a:cubicBezTo>
                    <a:pt x="252" y="703"/>
                    <a:pt x="244" y="718"/>
                    <a:pt x="252" y="733"/>
                  </a:cubicBezTo>
                  <a:cubicBezTo>
                    <a:pt x="259" y="741"/>
                    <a:pt x="290" y="733"/>
                    <a:pt x="290" y="749"/>
                  </a:cubicBezTo>
                  <a:cubicBezTo>
                    <a:pt x="290" y="772"/>
                    <a:pt x="244" y="779"/>
                    <a:pt x="244" y="802"/>
                  </a:cubicBezTo>
                  <a:cubicBezTo>
                    <a:pt x="252" y="840"/>
                    <a:pt x="290" y="871"/>
                    <a:pt x="313" y="909"/>
                  </a:cubicBezTo>
                  <a:lnTo>
                    <a:pt x="313" y="909"/>
                  </a:lnTo>
                  <a:cubicBezTo>
                    <a:pt x="328" y="917"/>
                    <a:pt x="343" y="932"/>
                    <a:pt x="359" y="932"/>
                  </a:cubicBezTo>
                  <a:cubicBezTo>
                    <a:pt x="412" y="917"/>
                    <a:pt x="458" y="863"/>
                    <a:pt x="511" y="863"/>
                  </a:cubicBezTo>
                  <a:cubicBezTo>
                    <a:pt x="542" y="863"/>
                    <a:pt x="565" y="902"/>
                    <a:pt x="557" y="925"/>
                  </a:cubicBezTo>
                  <a:cubicBezTo>
                    <a:pt x="549" y="970"/>
                    <a:pt x="488" y="986"/>
                    <a:pt x="481" y="1031"/>
                  </a:cubicBezTo>
                  <a:cubicBezTo>
                    <a:pt x="473" y="1047"/>
                    <a:pt x="557" y="1115"/>
                    <a:pt x="572" y="1131"/>
                  </a:cubicBezTo>
                  <a:lnTo>
                    <a:pt x="572" y="1131"/>
                  </a:lnTo>
                  <a:cubicBezTo>
                    <a:pt x="611" y="1100"/>
                    <a:pt x="657" y="1070"/>
                    <a:pt x="702" y="1047"/>
                  </a:cubicBezTo>
                  <a:cubicBezTo>
                    <a:pt x="740" y="1031"/>
                    <a:pt x="763" y="1001"/>
                    <a:pt x="779" y="970"/>
                  </a:cubicBezTo>
                  <a:lnTo>
                    <a:pt x="779" y="970"/>
                  </a:lnTo>
                  <a:cubicBezTo>
                    <a:pt x="771" y="932"/>
                    <a:pt x="771" y="932"/>
                    <a:pt x="771" y="932"/>
                  </a:cubicBezTo>
                  <a:cubicBezTo>
                    <a:pt x="771" y="925"/>
                    <a:pt x="771" y="909"/>
                    <a:pt x="771" y="909"/>
                  </a:cubicBezTo>
                  <a:cubicBezTo>
                    <a:pt x="771" y="902"/>
                    <a:pt x="771" y="902"/>
                    <a:pt x="771" y="902"/>
                  </a:cubicBezTo>
                  <a:cubicBezTo>
                    <a:pt x="779" y="902"/>
                    <a:pt x="779" y="886"/>
                    <a:pt x="771" y="879"/>
                  </a:cubicBezTo>
                  <a:cubicBezTo>
                    <a:pt x="771" y="871"/>
                    <a:pt x="771" y="871"/>
                    <a:pt x="763" y="863"/>
                  </a:cubicBezTo>
                  <a:cubicBezTo>
                    <a:pt x="756" y="848"/>
                    <a:pt x="748" y="825"/>
                    <a:pt x="763" y="818"/>
                  </a:cubicBezTo>
                  <a:lnTo>
                    <a:pt x="771" y="810"/>
                  </a:lnTo>
                  <a:cubicBezTo>
                    <a:pt x="771" y="802"/>
                    <a:pt x="771" y="802"/>
                    <a:pt x="771" y="795"/>
                  </a:cubicBezTo>
                  <a:lnTo>
                    <a:pt x="771" y="795"/>
                  </a:lnTo>
                  <a:lnTo>
                    <a:pt x="771" y="787"/>
                  </a:lnTo>
                  <a:cubicBezTo>
                    <a:pt x="756" y="718"/>
                    <a:pt x="756" y="718"/>
                    <a:pt x="756" y="718"/>
                  </a:cubicBezTo>
                  <a:cubicBezTo>
                    <a:pt x="756" y="711"/>
                    <a:pt x="763" y="688"/>
                    <a:pt x="748" y="688"/>
                  </a:cubicBezTo>
                  <a:cubicBezTo>
                    <a:pt x="748" y="650"/>
                    <a:pt x="740" y="650"/>
                    <a:pt x="763" y="619"/>
                  </a:cubicBezTo>
                  <a:cubicBezTo>
                    <a:pt x="786" y="596"/>
                    <a:pt x="786" y="573"/>
                    <a:pt x="756" y="550"/>
                  </a:cubicBezTo>
                  <a:cubicBezTo>
                    <a:pt x="756" y="535"/>
                    <a:pt x="763" y="527"/>
                    <a:pt x="763" y="504"/>
                  </a:cubicBezTo>
                  <a:cubicBezTo>
                    <a:pt x="763" y="489"/>
                    <a:pt x="748" y="481"/>
                    <a:pt x="748" y="466"/>
                  </a:cubicBezTo>
                  <a:cubicBezTo>
                    <a:pt x="748" y="443"/>
                    <a:pt x="794" y="428"/>
                    <a:pt x="794" y="39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1" name="Freeform 79"/>
            <p:cNvSpPr>
              <a:spLocks noChangeArrowheads="1"/>
            </p:cNvSpPr>
            <p:nvPr/>
          </p:nvSpPr>
          <p:spPr bwMode="auto">
            <a:xfrm>
              <a:off x="6016233" y="8685214"/>
              <a:ext cx="96832" cy="173037"/>
            </a:xfrm>
            <a:custGeom>
              <a:avLst/>
              <a:gdLst>
                <a:gd name="T0" fmla="*/ 0 w 269"/>
                <a:gd name="T1" fmla="*/ 46 h 482"/>
                <a:gd name="T2" fmla="*/ 0 w 269"/>
                <a:gd name="T3" fmla="*/ 46 h 482"/>
                <a:gd name="T4" fmla="*/ 54 w 269"/>
                <a:gd name="T5" fmla="*/ 0 h 482"/>
                <a:gd name="T6" fmla="*/ 69 w 269"/>
                <a:gd name="T7" fmla="*/ 46 h 482"/>
                <a:gd name="T8" fmla="*/ 122 w 269"/>
                <a:gd name="T9" fmla="*/ 53 h 482"/>
                <a:gd name="T10" fmla="*/ 130 w 269"/>
                <a:gd name="T11" fmla="*/ 107 h 482"/>
                <a:gd name="T12" fmla="*/ 176 w 269"/>
                <a:gd name="T13" fmla="*/ 114 h 482"/>
                <a:gd name="T14" fmla="*/ 176 w 269"/>
                <a:gd name="T15" fmla="*/ 114 h 482"/>
                <a:gd name="T16" fmla="*/ 191 w 269"/>
                <a:gd name="T17" fmla="*/ 206 h 482"/>
                <a:gd name="T18" fmla="*/ 268 w 269"/>
                <a:gd name="T19" fmla="*/ 397 h 482"/>
                <a:gd name="T20" fmla="*/ 214 w 269"/>
                <a:gd name="T21" fmla="*/ 481 h 482"/>
                <a:gd name="T22" fmla="*/ 214 w 269"/>
                <a:gd name="T23" fmla="*/ 481 h 482"/>
                <a:gd name="T24" fmla="*/ 176 w 269"/>
                <a:gd name="T25" fmla="*/ 428 h 482"/>
                <a:gd name="T26" fmla="*/ 107 w 269"/>
                <a:gd name="T27" fmla="*/ 351 h 482"/>
                <a:gd name="T28" fmla="*/ 0 w 269"/>
                <a:gd name="T29" fmla="*/ 183 h 482"/>
                <a:gd name="T30" fmla="*/ 31 w 269"/>
                <a:gd name="T31" fmla="*/ 145 h 482"/>
                <a:gd name="T32" fmla="*/ 0 w 269"/>
                <a:gd name="T33" fmla="*/ 4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" h="482">
                  <a:moveTo>
                    <a:pt x="0" y="46"/>
                  </a:moveTo>
                  <a:lnTo>
                    <a:pt x="0" y="46"/>
                  </a:lnTo>
                  <a:cubicBezTo>
                    <a:pt x="16" y="30"/>
                    <a:pt x="31" y="0"/>
                    <a:pt x="54" y="0"/>
                  </a:cubicBezTo>
                  <a:cubicBezTo>
                    <a:pt x="69" y="0"/>
                    <a:pt x="61" y="30"/>
                    <a:pt x="69" y="46"/>
                  </a:cubicBezTo>
                  <a:cubicBezTo>
                    <a:pt x="84" y="53"/>
                    <a:pt x="107" y="46"/>
                    <a:pt x="122" y="53"/>
                  </a:cubicBezTo>
                  <a:cubicBezTo>
                    <a:pt x="130" y="68"/>
                    <a:pt x="122" y="91"/>
                    <a:pt x="130" y="107"/>
                  </a:cubicBezTo>
                  <a:cubicBezTo>
                    <a:pt x="145" y="114"/>
                    <a:pt x="161" y="114"/>
                    <a:pt x="176" y="114"/>
                  </a:cubicBezTo>
                  <a:lnTo>
                    <a:pt x="176" y="114"/>
                  </a:lnTo>
                  <a:cubicBezTo>
                    <a:pt x="184" y="145"/>
                    <a:pt x="176" y="175"/>
                    <a:pt x="191" y="206"/>
                  </a:cubicBezTo>
                  <a:cubicBezTo>
                    <a:pt x="207" y="267"/>
                    <a:pt x="260" y="328"/>
                    <a:pt x="268" y="397"/>
                  </a:cubicBezTo>
                  <a:cubicBezTo>
                    <a:pt x="268" y="428"/>
                    <a:pt x="230" y="450"/>
                    <a:pt x="214" y="481"/>
                  </a:cubicBezTo>
                  <a:lnTo>
                    <a:pt x="214" y="481"/>
                  </a:lnTo>
                  <a:cubicBezTo>
                    <a:pt x="207" y="466"/>
                    <a:pt x="191" y="443"/>
                    <a:pt x="176" y="428"/>
                  </a:cubicBezTo>
                  <a:cubicBezTo>
                    <a:pt x="153" y="397"/>
                    <a:pt x="122" y="374"/>
                    <a:pt x="107" y="351"/>
                  </a:cubicBezTo>
                  <a:cubicBezTo>
                    <a:pt x="69" y="298"/>
                    <a:pt x="23" y="244"/>
                    <a:pt x="0" y="183"/>
                  </a:cubicBezTo>
                  <a:cubicBezTo>
                    <a:pt x="0" y="168"/>
                    <a:pt x="31" y="160"/>
                    <a:pt x="31" y="145"/>
                  </a:cubicBezTo>
                  <a:cubicBezTo>
                    <a:pt x="31" y="107"/>
                    <a:pt x="8" y="76"/>
                    <a:pt x="0" y="4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2" name="Freeform 80"/>
            <p:cNvSpPr>
              <a:spLocks noChangeArrowheads="1"/>
            </p:cNvSpPr>
            <p:nvPr/>
          </p:nvSpPr>
          <p:spPr bwMode="auto">
            <a:xfrm>
              <a:off x="6095603" y="8689976"/>
              <a:ext cx="112706" cy="138113"/>
            </a:xfrm>
            <a:custGeom>
              <a:avLst/>
              <a:gdLst>
                <a:gd name="T0" fmla="*/ 236 w 313"/>
                <a:gd name="T1" fmla="*/ 23 h 383"/>
                <a:gd name="T2" fmla="*/ 236 w 313"/>
                <a:gd name="T3" fmla="*/ 23 h 383"/>
                <a:gd name="T4" fmla="*/ 243 w 313"/>
                <a:gd name="T5" fmla="*/ 76 h 383"/>
                <a:gd name="T6" fmla="*/ 266 w 313"/>
                <a:gd name="T7" fmla="*/ 84 h 383"/>
                <a:gd name="T8" fmla="*/ 266 w 313"/>
                <a:gd name="T9" fmla="*/ 84 h 383"/>
                <a:gd name="T10" fmla="*/ 304 w 313"/>
                <a:gd name="T11" fmla="*/ 168 h 383"/>
                <a:gd name="T12" fmla="*/ 304 w 313"/>
                <a:gd name="T13" fmla="*/ 367 h 383"/>
                <a:gd name="T14" fmla="*/ 304 w 313"/>
                <a:gd name="T15" fmla="*/ 367 h 383"/>
                <a:gd name="T16" fmla="*/ 259 w 313"/>
                <a:gd name="T17" fmla="*/ 367 h 383"/>
                <a:gd name="T18" fmla="*/ 281 w 313"/>
                <a:gd name="T19" fmla="*/ 336 h 383"/>
                <a:gd name="T20" fmla="*/ 251 w 313"/>
                <a:gd name="T21" fmla="*/ 306 h 383"/>
                <a:gd name="T22" fmla="*/ 151 w 313"/>
                <a:gd name="T23" fmla="*/ 199 h 383"/>
                <a:gd name="T24" fmla="*/ 137 w 313"/>
                <a:gd name="T25" fmla="*/ 252 h 383"/>
                <a:gd name="T26" fmla="*/ 76 w 313"/>
                <a:gd name="T27" fmla="*/ 183 h 383"/>
                <a:gd name="T28" fmla="*/ 0 w 313"/>
                <a:gd name="T29" fmla="*/ 76 h 383"/>
                <a:gd name="T30" fmla="*/ 0 w 313"/>
                <a:gd name="T31" fmla="*/ 76 h 383"/>
                <a:gd name="T32" fmla="*/ 30 w 313"/>
                <a:gd name="T33" fmla="*/ 8 h 383"/>
                <a:gd name="T34" fmla="*/ 122 w 313"/>
                <a:gd name="T35" fmla="*/ 38 h 383"/>
                <a:gd name="T36" fmla="*/ 236 w 313"/>
                <a:gd name="T37" fmla="*/ 2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3" h="383">
                  <a:moveTo>
                    <a:pt x="236" y="23"/>
                  </a:moveTo>
                  <a:lnTo>
                    <a:pt x="236" y="23"/>
                  </a:lnTo>
                  <a:cubicBezTo>
                    <a:pt x="243" y="46"/>
                    <a:pt x="236" y="61"/>
                    <a:pt x="243" y="76"/>
                  </a:cubicBezTo>
                  <a:cubicBezTo>
                    <a:pt x="251" y="84"/>
                    <a:pt x="259" y="84"/>
                    <a:pt x="266" y="84"/>
                  </a:cubicBezTo>
                  <a:lnTo>
                    <a:pt x="266" y="84"/>
                  </a:lnTo>
                  <a:cubicBezTo>
                    <a:pt x="281" y="115"/>
                    <a:pt x="297" y="138"/>
                    <a:pt x="304" y="168"/>
                  </a:cubicBezTo>
                  <a:cubicBezTo>
                    <a:pt x="312" y="237"/>
                    <a:pt x="304" y="298"/>
                    <a:pt x="304" y="367"/>
                  </a:cubicBezTo>
                  <a:lnTo>
                    <a:pt x="304" y="367"/>
                  </a:lnTo>
                  <a:cubicBezTo>
                    <a:pt x="289" y="367"/>
                    <a:pt x="274" y="382"/>
                    <a:pt x="259" y="367"/>
                  </a:cubicBezTo>
                  <a:cubicBezTo>
                    <a:pt x="251" y="359"/>
                    <a:pt x="281" y="351"/>
                    <a:pt x="281" y="336"/>
                  </a:cubicBezTo>
                  <a:cubicBezTo>
                    <a:pt x="274" y="328"/>
                    <a:pt x="259" y="321"/>
                    <a:pt x="251" y="306"/>
                  </a:cubicBezTo>
                  <a:cubicBezTo>
                    <a:pt x="220" y="275"/>
                    <a:pt x="197" y="222"/>
                    <a:pt x="151" y="199"/>
                  </a:cubicBezTo>
                  <a:cubicBezTo>
                    <a:pt x="137" y="191"/>
                    <a:pt x="159" y="260"/>
                    <a:pt x="137" y="252"/>
                  </a:cubicBezTo>
                  <a:cubicBezTo>
                    <a:pt x="107" y="245"/>
                    <a:pt x="99" y="206"/>
                    <a:pt x="76" y="183"/>
                  </a:cubicBezTo>
                  <a:cubicBezTo>
                    <a:pt x="46" y="153"/>
                    <a:pt x="23" y="115"/>
                    <a:pt x="0" y="76"/>
                  </a:cubicBezTo>
                  <a:lnTo>
                    <a:pt x="0" y="76"/>
                  </a:lnTo>
                  <a:cubicBezTo>
                    <a:pt x="8" y="53"/>
                    <a:pt x="8" y="15"/>
                    <a:pt x="30" y="8"/>
                  </a:cubicBezTo>
                  <a:cubicBezTo>
                    <a:pt x="61" y="0"/>
                    <a:pt x="91" y="38"/>
                    <a:pt x="122" y="38"/>
                  </a:cubicBezTo>
                  <a:cubicBezTo>
                    <a:pt x="159" y="46"/>
                    <a:pt x="197" y="31"/>
                    <a:pt x="236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3" name="Freeform 81"/>
            <p:cNvSpPr>
              <a:spLocks noChangeArrowheads="1"/>
            </p:cNvSpPr>
            <p:nvPr/>
          </p:nvSpPr>
          <p:spPr bwMode="auto">
            <a:xfrm>
              <a:off x="6190847" y="8720138"/>
              <a:ext cx="101593" cy="163512"/>
            </a:xfrm>
            <a:custGeom>
              <a:avLst/>
              <a:gdLst>
                <a:gd name="T0" fmla="*/ 0 w 284"/>
                <a:gd name="T1" fmla="*/ 0 h 452"/>
                <a:gd name="T2" fmla="*/ 0 w 284"/>
                <a:gd name="T3" fmla="*/ 0 h 452"/>
                <a:gd name="T4" fmla="*/ 84 w 284"/>
                <a:gd name="T5" fmla="*/ 8 h 452"/>
                <a:gd name="T6" fmla="*/ 138 w 284"/>
                <a:gd name="T7" fmla="*/ 46 h 452"/>
                <a:gd name="T8" fmla="*/ 145 w 284"/>
                <a:gd name="T9" fmla="*/ 84 h 452"/>
                <a:gd name="T10" fmla="*/ 168 w 284"/>
                <a:gd name="T11" fmla="*/ 183 h 452"/>
                <a:gd name="T12" fmla="*/ 222 w 284"/>
                <a:gd name="T13" fmla="*/ 199 h 452"/>
                <a:gd name="T14" fmla="*/ 222 w 284"/>
                <a:gd name="T15" fmla="*/ 244 h 452"/>
                <a:gd name="T16" fmla="*/ 260 w 284"/>
                <a:gd name="T17" fmla="*/ 260 h 452"/>
                <a:gd name="T18" fmla="*/ 214 w 284"/>
                <a:gd name="T19" fmla="*/ 313 h 452"/>
                <a:gd name="T20" fmla="*/ 283 w 284"/>
                <a:gd name="T21" fmla="*/ 420 h 452"/>
                <a:gd name="T22" fmla="*/ 283 w 284"/>
                <a:gd name="T23" fmla="*/ 420 h 452"/>
                <a:gd name="T24" fmla="*/ 183 w 284"/>
                <a:gd name="T25" fmla="*/ 451 h 452"/>
                <a:gd name="T26" fmla="*/ 92 w 284"/>
                <a:gd name="T27" fmla="*/ 451 h 452"/>
                <a:gd name="T28" fmla="*/ 92 w 284"/>
                <a:gd name="T29" fmla="*/ 451 h 452"/>
                <a:gd name="T30" fmla="*/ 61 w 284"/>
                <a:gd name="T31" fmla="*/ 405 h 452"/>
                <a:gd name="T32" fmla="*/ 99 w 284"/>
                <a:gd name="T33" fmla="*/ 351 h 452"/>
                <a:gd name="T34" fmla="*/ 92 w 284"/>
                <a:gd name="T35" fmla="*/ 275 h 452"/>
                <a:gd name="T36" fmla="*/ 38 w 284"/>
                <a:gd name="T37" fmla="*/ 283 h 452"/>
                <a:gd name="T38" fmla="*/ 38 w 284"/>
                <a:gd name="T39" fmla="*/ 283 h 452"/>
                <a:gd name="T40" fmla="*/ 38 w 284"/>
                <a:gd name="T41" fmla="*/ 84 h 452"/>
                <a:gd name="T42" fmla="*/ 0 w 284"/>
                <a:gd name="T4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452">
                  <a:moveTo>
                    <a:pt x="0" y="0"/>
                  </a:moveTo>
                  <a:lnTo>
                    <a:pt x="0" y="0"/>
                  </a:lnTo>
                  <a:cubicBezTo>
                    <a:pt x="31" y="8"/>
                    <a:pt x="61" y="0"/>
                    <a:pt x="84" y="8"/>
                  </a:cubicBezTo>
                  <a:cubicBezTo>
                    <a:pt x="107" y="15"/>
                    <a:pt x="122" y="31"/>
                    <a:pt x="138" y="46"/>
                  </a:cubicBezTo>
                  <a:cubicBezTo>
                    <a:pt x="145" y="54"/>
                    <a:pt x="138" y="69"/>
                    <a:pt x="145" y="84"/>
                  </a:cubicBezTo>
                  <a:cubicBezTo>
                    <a:pt x="145" y="84"/>
                    <a:pt x="160" y="176"/>
                    <a:pt x="168" y="183"/>
                  </a:cubicBezTo>
                  <a:cubicBezTo>
                    <a:pt x="176" y="183"/>
                    <a:pt x="222" y="199"/>
                    <a:pt x="222" y="199"/>
                  </a:cubicBezTo>
                  <a:cubicBezTo>
                    <a:pt x="222" y="214"/>
                    <a:pt x="214" y="229"/>
                    <a:pt x="222" y="244"/>
                  </a:cubicBezTo>
                  <a:cubicBezTo>
                    <a:pt x="229" y="252"/>
                    <a:pt x="260" y="244"/>
                    <a:pt x="260" y="260"/>
                  </a:cubicBezTo>
                  <a:cubicBezTo>
                    <a:pt x="260" y="283"/>
                    <a:pt x="214" y="290"/>
                    <a:pt x="214" y="313"/>
                  </a:cubicBezTo>
                  <a:cubicBezTo>
                    <a:pt x="222" y="351"/>
                    <a:pt x="260" y="382"/>
                    <a:pt x="283" y="420"/>
                  </a:cubicBezTo>
                  <a:lnTo>
                    <a:pt x="283" y="420"/>
                  </a:lnTo>
                  <a:cubicBezTo>
                    <a:pt x="252" y="428"/>
                    <a:pt x="222" y="443"/>
                    <a:pt x="183" y="451"/>
                  </a:cubicBezTo>
                  <a:cubicBezTo>
                    <a:pt x="153" y="451"/>
                    <a:pt x="122" y="451"/>
                    <a:pt x="92" y="451"/>
                  </a:cubicBezTo>
                  <a:lnTo>
                    <a:pt x="92" y="451"/>
                  </a:lnTo>
                  <a:cubicBezTo>
                    <a:pt x="77" y="436"/>
                    <a:pt x="61" y="420"/>
                    <a:pt x="61" y="405"/>
                  </a:cubicBezTo>
                  <a:cubicBezTo>
                    <a:pt x="61" y="382"/>
                    <a:pt x="92" y="374"/>
                    <a:pt x="99" y="351"/>
                  </a:cubicBezTo>
                  <a:cubicBezTo>
                    <a:pt x="99" y="321"/>
                    <a:pt x="107" y="290"/>
                    <a:pt x="92" y="275"/>
                  </a:cubicBezTo>
                  <a:cubicBezTo>
                    <a:pt x="77" y="260"/>
                    <a:pt x="54" y="275"/>
                    <a:pt x="38" y="283"/>
                  </a:cubicBezTo>
                  <a:lnTo>
                    <a:pt x="38" y="283"/>
                  </a:lnTo>
                  <a:cubicBezTo>
                    <a:pt x="38" y="214"/>
                    <a:pt x="46" y="153"/>
                    <a:pt x="38" y="84"/>
                  </a:cubicBezTo>
                  <a:cubicBezTo>
                    <a:pt x="31" y="54"/>
                    <a:pt x="15" y="31"/>
                    <a:pt x="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4" name="Freeform 82"/>
            <p:cNvSpPr>
              <a:spLocks noChangeArrowheads="1"/>
            </p:cNvSpPr>
            <p:nvPr/>
          </p:nvSpPr>
          <p:spPr bwMode="auto">
            <a:xfrm>
              <a:off x="6079730" y="8718551"/>
              <a:ext cx="150803" cy="231775"/>
            </a:xfrm>
            <a:custGeom>
              <a:avLst/>
              <a:gdLst>
                <a:gd name="T0" fmla="*/ 0 w 420"/>
                <a:gd name="T1" fmla="*/ 23 h 643"/>
                <a:gd name="T2" fmla="*/ 0 w 420"/>
                <a:gd name="T3" fmla="*/ 23 h 643"/>
                <a:gd name="T4" fmla="*/ 46 w 420"/>
                <a:gd name="T5" fmla="*/ 0 h 643"/>
                <a:gd name="T6" fmla="*/ 46 w 420"/>
                <a:gd name="T7" fmla="*/ 0 h 643"/>
                <a:gd name="T8" fmla="*/ 122 w 420"/>
                <a:gd name="T9" fmla="*/ 107 h 643"/>
                <a:gd name="T10" fmla="*/ 183 w 420"/>
                <a:gd name="T11" fmla="*/ 176 h 643"/>
                <a:gd name="T12" fmla="*/ 197 w 420"/>
                <a:gd name="T13" fmla="*/ 123 h 643"/>
                <a:gd name="T14" fmla="*/ 297 w 420"/>
                <a:gd name="T15" fmla="*/ 230 h 643"/>
                <a:gd name="T16" fmla="*/ 327 w 420"/>
                <a:gd name="T17" fmla="*/ 260 h 643"/>
                <a:gd name="T18" fmla="*/ 305 w 420"/>
                <a:gd name="T19" fmla="*/ 291 h 643"/>
                <a:gd name="T20" fmla="*/ 350 w 420"/>
                <a:gd name="T21" fmla="*/ 291 h 643"/>
                <a:gd name="T22" fmla="*/ 350 w 420"/>
                <a:gd name="T23" fmla="*/ 291 h 643"/>
                <a:gd name="T24" fmla="*/ 404 w 420"/>
                <a:gd name="T25" fmla="*/ 283 h 643"/>
                <a:gd name="T26" fmla="*/ 411 w 420"/>
                <a:gd name="T27" fmla="*/ 359 h 643"/>
                <a:gd name="T28" fmla="*/ 373 w 420"/>
                <a:gd name="T29" fmla="*/ 413 h 643"/>
                <a:gd name="T30" fmla="*/ 404 w 420"/>
                <a:gd name="T31" fmla="*/ 459 h 643"/>
                <a:gd name="T32" fmla="*/ 404 w 420"/>
                <a:gd name="T33" fmla="*/ 459 h 643"/>
                <a:gd name="T34" fmla="*/ 343 w 420"/>
                <a:gd name="T35" fmla="*/ 535 h 643"/>
                <a:gd name="T36" fmla="*/ 389 w 420"/>
                <a:gd name="T37" fmla="*/ 581 h 643"/>
                <a:gd name="T38" fmla="*/ 350 w 420"/>
                <a:gd name="T39" fmla="*/ 642 h 643"/>
                <a:gd name="T40" fmla="*/ 350 w 420"/>
                <a:gd name="T41" fmla="*/ 642 h 643"/>
                <a:gd name="T42" fmla="*/ 274 w 420"/>
                <a:gd name="T43" fmla="*/ 611 h 643"/>
                <a:gd name="T44" fmla="*/ 160 w 420"/>
                <a:gd name="T45" fmla="*/ 627 h 643"/>
                <a:gd name="T46" fmla="*/ 160 w 420"/>
                <a:gd name="T47" fmla="*/ 627 h 643"/>
                <a:gd name="T48" fmla="*/ 69 w 420"/>
                <a:gd name="T49" fmla="*/ 535 h 643"/>
                <a:gd name="T50" fmla="*/ 38 w 420"/>
                <a:gd name="T51" fmla="*/ 390 h 643"/>
                <a:gd name="T52" fmla="*/ 38 w 420"/>
                <a:gd name="T53" fmla="*/ 390 h 643"/>
                <a:gd name="T54" fmla="*/ 92 w 420"/>
                <a:gd name="T55" fmla="*/ 306 h 643"/>
                <a:gd name="T56" fmla="*/ 15 w 420"/>
                <a:gd name="T57" fmla="*/ 115 h 643"/>
                <a:gd name="T58" fmla="*/ 0 w 420"/>
                <a:gd name="T59" fmla="*/ 2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0" h="643">
                  <a:moveTo>
                    <a:pt x="0" y="23"/>
                  </a:moveTo>
                  <a:lnTo>
                    <a:pt x="0" y="23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0"/>
                  </a:lnTo>
                  <a:cubicBezTo>
                    <a:pt x="69" y="39"/>
                    <a:pt x="92" y="77"/>
                    <a:pt x="122" y="107"/>
                  </a:cubicBezTo>
                  <a:cubicBezTo>
                    <a:pt x="145" y="130"/>
                    <a:pt x="153" y="169"/>
                    <a:pt x="183" y="176"/>
                  </a:cubicBezTo>
                  <a:cubicBezTo>
                    <a:pt x="205" y="184"/>
                    <a:pt x="183" y="115"/>
                    <a:pt x="197" y="123"/>
                  </a:cubicBezTo>
                  <a:cubicBezTo>
                    <a:pt x="243" y="146"/>
                    <a:pt x="266" y="199"/>
                    <a:pt x="297" y="230"/>
                  </a:cubicBezTo>
                  <a:cubicBezTo>
                    <a:pt x="305" y="245"/>
                    <a:pt x="320" y="252"/>
                    <a:pt x="327" y="260"/>
                  </a:cubicBezTo>
                  <a:cubicBezTo>
                    <a:pt x="327" y="275"/>
                    <a:pt x="297" y="283"/>
                    <a:pt x="305" y="291"/>
                  </a:cubicBezTo>
                  <a:cubicBezTo>
                    <a:pt x="320" y="306"/>
                    <a:pt x="335" y="291"/>
                    <a:pt x="350" y="291"/>
                  </a:cubicBezTo>
                  <a:lnTo>
                    <a:pt x="350" y="291"/>
                  </a:lnTo>
                  <a:cubicBezTo>
                    <a:pt x="366" y="283"/>
                    <a:pt x="389" y="268"/>
                    <a:pt x="404" y="283"/>
                  </a:cubicBezTo>
                  <a:cubicBezTo>
                    <a:pt x="419" y="298"/>
                    <a:pt x="411" y="329"/>
                    <a:pt x="411" y="359"/>
                  </a:cubicBezTo>
                  <a:cubicBezTo>
                    <a:pt x="404" y="382"/>
                    <a:pt x="373" y="390"/>
                    <a:pt x="373" y="413"/>
                  </a:cubicBezTo>
                  <a:cubicBezTo>
                    <a:pt x="373" y="428"/>
                    <a:pt x="389" y="444"/>
                    <a:pt x="404" y="459"/>
                  </a:cubicBezTo>
                  <a:lnTo>
                    <a:pt x="404" y="459"/>
                  </a:lnTo>
                  <a:cubicBezTo>
                    <a:pt x="381" y="482"/>
                    <a:pt x="350" y="505"/>
                    <a:pt x="343" y="535"/>
                  </a:cubicBezTo>
                  <a:cubicBezTo>
                    <a:pt x="343" y="550"/>
                    <a:pt x="389" y="558"/>
                    <a:pt x="389" y="581"/>
                  </a:cubicBezTo>
                  <a:cubicBezTo>
                    <a:pt x="389" y="604"/>
                    <a:pt x="366" y="627"/>
                    <a:pt x="350" y="642"/>
                  </a:cubicBezTo>
                  <a:lnTo>
                    <a:pt x="350" y="642"/>
                  </a:lnTo>
                  <a:cubicBezTo>
                    <a:pt x="320" y="634"/>
                    <a:pt x="297" y="611"/>
                    <a:pt x="274" y="611"/>
                  </a:cubicBezTo>
                  <a:cubicBezTo>
                    <a:pt x="236" y="604"/>
                    <a:pt x="197" y="619"/>
                    <a:pt x="160" y="627"/>
                  </a:cubicBezTo>
                  <a:lnTo>
                    <a:pt x="160" y="627"/>
                  </a:lnTo>
                  <a:cubicBezTo>
                    <a:pt x="130" y="596"/>
                    <a:pt x="92" y="566"/>
                    <a:pt x="69" y="535"/>
                  </a:cubicBezTo>
                  <a:cubicBezTo>
                    <a:pt x="54" y="489"/>
                    <a:pt x="54" y="436"/>
                    <a:pt x="38" y="390"/>
                  </a:cubicBezTo>
                  <a:lnTo>
                    <a:pt x="38" y="390"/>
                  </a:lnTo>
                  <a:cubicBezTo>
                    <a:pt x="54" y="359"/>
                    <a:pt x="92" y="337"/>
                    <a:pt x="92" y="306"/>
                  </a:cubicBezTo>
                  <a:cubicBezTo>
                    <a:pt x="84" y="237"/>
                    <a:pt x="31" y="176"/>
                    <a:pt x="15" y="115"/>
                  </a:cubicBezTo>
                  <a:cubicBezTo>
                    <a:pt x="0" y="84"/>
                    <a:pt x="8" y="54"/>
                    <a:pt x="0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5" name="Freeform 83"/>
            <p:cNvSpPr>
              <a:spLocks noChangeArrowheads="1"/>
            </p:cNvSpPr>
            <p:nvPr/>
          </p:nvSpPr>
          <p:spPr bwMode="auto">
            <a:xfrm>
              <a:off x="6203546" y="8855076"/>
              <a:ext cx="184138" cy="138113"/>
            </a:xfrm>
            <a:custGeom>
              <a:avLst/>
              <a:gdLst>
                <a:gd name="T0" fmla="*/ 61 w 512"/>
                <a:gd name="T1" fmla="*/ 77 h 383"/>
                <a:gd name="T2" fmla="*/ 61 w 512"/>
                <a:gd name="T3" fmla="*/ 77 h 383"/>
                <a:gd name="T4" fmla="*/ 152 w 512"/>
                <a:gd name="T5" fmla="*/ 77 h 383"/>
                <a:gd name="T6" fmla="*/ 252 w 512"/>
                <a:gd name="T7" fmla="*/ 46 h 383"/>
                <a:gd name="T8" fmla="*/ 252 w 512"/>
                <a:gd name="T9" fmla="*/ 46 h 383"/>
                <a:gd name="T10" fmla="*/ 298 w 512"/>
                <a:gd name="T11" fmla="*/ 69 h 383"/>
                <a:gd name="T12" fmla="*/ 450 w 512"/>
                <a:gd name="T13" fmla="*/ 0 h 383"/>
                <a:gd name="T14" fmla="*/ 496 w 512"/>
                <a:gd name="T15" fmla="*/ 62 h 383"/>
                <a:gd name="T16" fmla="*/ 420 w 512"/>
                <a:gd name="T17" fmla="*/ 168 h 383"/>
                <a:gd name="T18" fmla="*/ 511 w 512"/>
                <a:gd name="T19" fmla="*/ 268 h 383"/>
                <a:gd name="T20" fmla="*/ 511 w 512"/>
                <a:gd name="T21" fmla="*/ 268 h 383"/>
                <a:gd name="T22" fmla="*/ 397 w 512"/>
                <a:gd name="T23" fmla="*/ 329 h 383"/>
                <a:gd name="T24" fmla="*/ 68 w 512"/>
                <a:gd name="T25" fmla="*/ 382 h 383"/>
                <a:gd name="T26" fmla="*/ 68 w 512"/>
                <a:gd name="T27" fmla="*/ 382 h 383"/>
                <a:gd name="T28" fmla="*/ 53 w 512"/>
                <a:gd name="T29" fmla="*/ 275 h 383"/>
                <a:gd name="T30" fmla="*/ 7 w 512"/>
                <a:gd name="T31" fmla="*/ 260 h 383"/>
                <a:gd name="T32" fmla="*/ 7 w 512"/>
                <a:gd name="T33" fmla="*/ 260 h 383"/>
                <a:gd name="T34" fmla="*/ 46 w 512"/>
                <a:gd name="T35" fmla="*/ 199 h 383"/>
                <a:gd name="T36" fmla="*/ 0 w 512"/>
                <a:gd name="T37" fmla="*/ 153 h 383"/>
                <a:gd name="T38" fmla="*/ 61 w 512"/>
                <a:gd name="T39" fmla="*/ 7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383">
                  <a:moveTo>
                    <a:pt x="61" y="77"/>
                  </a:moveTo>
                  <a:lnTo>
                    <a:pt x="61" y="77"/>
                  </a:lnTo>
                  <a:cubicBezTo>
                    <a:pt x="91" y="77"/>
                    <a:pt x="122" y="77"/>
                    <a:pt x="152" y="77"/>
                  </a:cubicBezTo>
                  <a:cubicBezTo>
                    <a:pt x="191" y="69"/>
                    <a:pt x="221" y="54"/>
                    <a:pt x="252" y="46"/>
                  </a:cubicBezTo>
                  <a:lnTo>
                    <a:pt x="252" y="46"/>
                  </a:lnTo>
                  <a:cubicBezTo>
                    <a:pt x="267" y="54"/>
                    <a:pt x="282" y="69"/>
                    <a:pt x="298" y="69"/>
                  </a:cubicBezTo>
                  <a:cubicBezTo>
                    <a:pt x="351" y="54"/>
                    <a:pt x="397" y="0"/>
                    <a:pt x="450" y="0"/>
                  </a:cubicBezTo>
                  <a:cubicBezTo>
                    <a:pt x="481" y="0"/>
                    <a:pt x="504" y="39"/>
                    <a:pt x="496" y="62"/>
                  </a:cubicBezTo>
                  <a:cubicBezTo>
                    <a:pt x="488" y="107"/>
                    <a:pt x="427" y="123"/>
                    <a:pt x="420" y="168"/>
                  </a:cubicBezTo>
                  <a:cubicBezTo>
                    <a:pt x="412" y="184"/>
                    <a:pt x="496" y="252"/>
                    <a:pt x="511" y="268"/>
                  </a:cubicBezTo>
                  <a:lnTo>
                    <a:pt x="511" y="268"/>
                  </a:lnTo>
                  <a:cubicBezTo>
                    <a:pt x="473" y="291"/>
                    <a:pt x="435" y="314"/>
                    <a:pt x="397" y="329"/>
                  </a:cubicBezTo>
                  <a:cubicBezTo>
                    <a:pt x="282" y="367"/>
                    <a:pt x="160" y="344"/>
                    <a:pt x="68" y="382"/>
                  </a:cubicBezTo>
                  <a:lnTo>
                    <a:pt x="68" y="382"/>
                  </a:lnTo>
                  <a:cubicBezTo>
                    <a:pt x="61" y="344"/>
                    <a:pt x="68" y="306"/>
                    <a:pt x="53" y="275"/>
                  </a:cubicBezTo>
                  <a:cubicBezTo>
                    <a:pt x="46" y="260"/>
                    <a:pt x="23" y="268"/>
                    <a:pt x="7" y="260"/>
                  </a:cubicBezTo>
                  <a:lnTo>
                    <a:pt x="7" y="260"/>
                  </a:lnTo>
                  <a:cubicBezTo>
                    <a:pt x="23" y="245"/>
                    <a:pt x="46" y="222"/>
                    <a:pt x="46" y="199"/>
                  </a:cubicBezTo>
                  <a:cubicBezTo>
                    <a:pt x="46" y="176"/>
                    <a:pt x="0" y="168"/>
                    <a:pt x="0" y="153"/>
                  </a:cubicBezTo>
                  <a:cubicBezTo>
                    <a:pt x="7" y="123"/>
                    <a:pt x="38" y="100"/>
                    <a:pt x="61" y="7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6" name="Freeform 84"/>
            <p:cNvSpPr>
              <a:spLocks noChangeArrowheads="1"/>
            </p:cNvSpPr>
            <p:nvPr/>
          </p:nvSpPr>
          <p:spPr bwMode="auto">
            <a:xfrm>
              <a:off x="5825746" y="8858251"/>
              <a:ext cx="174614" cy="176213"/>
            </a:xfrm>
            <a:custGeom>
              <a:avLst/>
              <a:gdLst>
                <a:gd name="T0" fmla="*/ 352 w 483"/>
                <a:gd name="T1" fmla="*/ 8 h 490"/>
                <a:gd name="T2" fmla="*/ 352 w 483"/>
                <a:gd name="T3" fmla="*/ 8 h 490"/>
                <a:gd name="T4" fmla="*/ 451 w 483"/>
                <a:gd name="T5" fmla="*/ 84 h 490"/>
                <a:gd name="T6" fmla="*/ 474 w 483"/>
                <a:gd name="T7" fmla="*/ 160 h 490"/>
                <a:gd name="T8" fmla="*/ 474 w 483"/>
                <a:gd name="T9" fmla="*/ 221 h 490"/>
                <a:gd name="T10" fmla="*/ 474 w 483"/>
                <a:gd name="T11" fmla="*/ 329 h 490"/>
                <a:gd name="T12" fmla="*/ 474 w 483"/>
                <a:gd name="T13" fmla="*/ 329 h 490"/>
                <a:gd name="T14" fmla="*/ 390 w 483"/>
                <a:gd name="T15" fmla="*/ 405 h 490"/>
                <a:gd name="T16" fmla="*/ 336 w 483"/>
                <a:gd name="T17" fmla="*/ 390 h 490"/>
                <a:gd name="T18" fmla="*/ 191 w 483"/>
                <a:gd name="T19" fmla="*/ 489 h 490"/>
                <a:gd name="T20" fmla="*/ 191 w 483"/>
                <a:gd name="T21" fmla="*/ 489 h 490"/>
                <a:gd name="T22" fmla="*/ 31 w 483"/>
                <a:gd name="T23" fmla="*/ 390 h 490"/>
                <a:gd name="T24" fmla="*/ 0 w 483"/>
                <a:gd name="T25" fmla="*/ 290 h 490"/>
                <a:gd name="T26" fmla="*/ 0 w 483"/>
                <a:gd name="T27" fmla="*/ 290 h 490"/>
                <a:gd name="T28" fmla="*/ 184 w 483"/>
                <a:gd name="T29" fmla="*/ 283 h 490"/>
                <a:gd name="T30" fmla="*/ 199 w 483"/>
                <a:gd name="T31" fmla="*/ 221 h 490"/>
                <a:gd name="T32" fmla="*/ 145 w 483"/>
                <a:gd name="T33" fmla="*/ 99 h 490"/>
                <a:gd name="T34" fmla="*/ 184 w 483"/>
                <a:gd name="T35" fmla="*/ 15 h 490"/>
                <a:gd name="T36" fmla="*/ 275 w 483"/>
                <a:gd name="T37" fmla="*/ 23 h 490"/>
                <a:gd name="T38" fmla="*/ 352 w 483"/>
                <a:gd name="T39" fmla="*/ 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3" h="490">
                  <a:moveTo>
                    <a:pt x="352" y="8"/>
                  </a:moveTo>
                  <a:lnTo>
                    <a:pt x="352" y="8"/>
                  </a:lnTo>
                  <a:cubicBezTo>
                    <a:pt x="382" y="31"/>
                    <a:pt x="420" y="54"/>
                    <a:pt x="451" y="84"/>
                  </a:cubicBezTo>
                  <a:cubicBezTo>
                    <a:pt x="466" y="107"/>
                    <a:pt x="474" y="137"/>
                    <a:pt x="474" y="160"/>
                  </a:cubicBezTo>
                  <a:cubicBezTo>
                    <a:pt x="482" y="183"/>
                    <a:pt x="474" y="199"/>
                    <a:pt x="474" y="221"/>
                  </a:cubicBezTo>
                  <a:cubicBezTo>
                    <a:pt x="474" y="260"/>
                    <a:pt x="474" y="290"/>
                    <a:pt x="474" y="329"/>
                  </a:cubicBezTo>
                  <a:lnTo>
                    <a:pt x="474" y="329"/>
                  </a:lnTo>
                  <a:cubicBezTo>
                    <a:pt x="443" y="351"/>
                    <a:pt x="420" y="390"/>
                    <a:pt x="390" y="405"/>
                  </a:cubicBezTo>
                  <a:cubicBezTo>
                    <a:pt x="374" y="412"/>
                    <a:pt x="352" y="382"/>
                    <a:pt x="336" y="390"/>
                  </a:cubicBezTo>
                  <a:cubicBezTo>
                    <a:pt x="290" y="405"/>
                    <a:pt x="229" y="466"/>
                    <a:pt x="191" y="489"/>
                  </a:cubicBezTo>
                  <a:lnTo>
                    <a:pt x="191" y="489"/>
                  </a:lnTo>
                  <a:cubicBezTo>
                    <a:pt x="130" y="466"/>
                    <a:pt x="61" y="481"/>
                    <a:pt x="31" y="390"/>
                  </a:cubicBezTo>
                  <a:cubicBezTo>
                    <a:pt x="23" y="367"/>
                    <a:pt x="15" y="336"/>
                    <a:pt x="0" y="290"/>
                  </a:cubicBezTo>
                  <a:lnTo>
                    <a:pt x="0" y="290"/>
                  </a:lnTo>
                  <a:cubicBezTo>
                    <a:pt x="46" y="290"/>
                    <a:pt x="138" y="298"/>
                    <a:pt x="184" y="283"/>
                  </a:cubicBezTo>
                  <a:cubicBezTo>
                    <a:pt x="199" y="275"/>
                    <a:pt x="207" y="244"/>
                    <a:pt x="199" y="221"/>
                  </a:cubicBezTo>
                  <a:cubicBezTo>
                    <a:pt x="191" y="176"/>
                    <a:pt x="153" y="145"/>
                    <a:pt x="145" y="99"/>
                  </a:cubicBezTo>
                  <a:cubicBezTo>
                    <a:pt x="145" y="69"/>
                    <a:pt x="153" y="31"/>
                    <a:pt x="184" y="15"/>
                  </a:cubicBezTo>
                  <a:cubicBezTo>
                    <a:pt x="207" y="0"/>
                    <a:pt x="245" y="23"/>
                    <a:pt x="275" y="23"/>
                  </a:cubicBezTo>
                  <a:cubicBezTo>
                    <a:pt x="306" y="23"/>
                    <a:pt x="329" y="8"/>
                    <a:pt x="352" y="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7" name="Freeform 85"/>
            <p:cNvSpPr>
              <a:spLocks noChangeArrowheads="1"/>
            </p:cNvSpPr>
            <p:nvPr/>
          </p:nvSpPr>
          <p:spPr bwMode="auto">
            <a:xfrm>
              <a:off x="5930514" y="8686800"/>
              <a:ext cx="206362" cy="300038"/>
            </a:xfrm>
            <a:custGeom>
              <a:avLst/>
              <a:gdLst>
                <a:gd name="T0" fmla="*/ 237 w 574"/>
                <a:gd name="T1" fmla="*/ 39 h 834"/>
                <a:gd name="T2" fmla="*/ 237 w 574"/>
                <a:gd name="T3" fmla="*/ 39 h 834"/>
                <a:gd name="T4" fmla="*/ 268 w 574"/>
                <a:gd name="T5" fmla="*/ 138 h 834"/>
                <a:gd name="T6" fmla="*/ 237 w 574"/>
                <a:gd name="T7" fmla="*/ 176 h 834"/>
                <a:gd name="T8" fmla="*/ 344 w 574"/>
                <a:gd name="T9" fmla="*/ 344 h 834"/>
                <a:gd name="T10" fmla="*/ 413 w 574"/>
                <a:gd name="T11" fmla="*/ 421 h 834"/>
                <a:gd name="T12" fmla="*/ 451 w 574"/>
                <a:gd name="T13" fmla="*/ 474 h 834"/>
                <a:gd name="T14" fmla="*/ 451 w 574"/>
                <a:gd name="T15" fmla="*/ 474 h 834"/>
                <a:gd name="T16" fmla="*/ 482 w 574"/>
                <a:gd name="T17" fmla="*/ 619 h 834"/>
                <a:gd name="T18" fmla="*/ 573 w 574"/>
                <a:gd name="T19" fmla="*/ 711 h 834"/>
                <a:gd name="T20" fmla="*/ 573 w 574"/>
                <a:gd name="T21" fmla="*/ 711 h 834"/>
                <a:gd name="T22" fmla="*/ 535 w 574"/>
                <a:gd name="T23" fmla="*/ 749 h 834"/>
                <a:gd name="T24" fmla="*/ 482 w 574"/>
                <a:gd name="T25" fmla="*/ 718 h 834"/>
                <a:gd name="T26" fmla="*/ 413 w 574"/>
                <a:gd name="T27" fmla="*/ 749 h 834"/>
                <a:gd name="T28" fmla="*/ 413 w 574"/>
                <a:gd name="T29" fmla="*/ 818 h 834"/>
                <a:gd name="T30" fmla="*/ 413 w 574"/>
                <a:gd name="T31" fmla="*/ 818 h 834"/>
                <a:gd name="T32" fmla="*/ 291 w 574"/>
                <a:gd name="T33" fmla="*/ 833 h 834"/>
                <a:gd name="T34" fmla="*/ 184 w 574"/>
                <a:gd name="T35" fmla="*/ 803 h 834"/>
                <a:gd name="T36" fmla="*/ 184 w 574"/>
                <a:gd name="T37" fmla="*/ 803 h 834"/>
                <a:gd name="T38" fmla="*/ 184 w 574"/>
                <a:gd name="T39" fmla="*/ 695 h 834"/>
                <a:gd name="T40" fmla="*/ 184 w 574"/>
                <a:gd name="T41" fmla="*/ 634 h 834"/>
                <a:gd name="T42" fmla="*/ 161 w 574"/>
                <a:gd name="T43" fmla="*/ 558 h 834"/>
                <a:gd name="T44" fmla="*/ 62 w 574"/>
                <a:gd name="T45" fmla="*/ 482 h 834"/>
                <a:gd name="T46" fmla="*/ 62 w 574"/>
                <a:gd name="T47" fmla="*/ 482 h 834"/>
                <a:gd name="T48" fmla="*/ 0 w 574"/>
                <a:gd name="T49" fmla="*/ 344 h 834"/>
                <a:gd name="T50" fmla="*/ 0 w 574"/>
                <a:gd name="T51" fmla="*/ 184 h 834"/>
                <a:gd name="T52" fmla="*/ 0 w 574"/>
                <a:gd name="T53" fmla="*/ 184 h 834"/>
                <a:gd name="T54" fmla="*/ 84 w 574"/>
                <a:gd name="T55" fmla="*/ 123 h 834"/>
                <a:gd name="T56" fmla="*/ 207 w 574"/>
                <a:gd name="T57" fmla="*/ 8 h 834"/>
                <a:gd name="T58" fmla="*/ 237 w 574"/>
                <a:gd name="T59" fmla="*/ 39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4" h="834">
                  <a:moveTo>
                    <a:pt x="237" y="39"/>
                  </a:moveTo>
                  <a:lnTo>
                    <a:pt x="237" y="39"/>
                  </a:lnTo>
                  <a:cubicBezTo>
                    <a:pt x="245" y="69"/>
                    <a:pt x="268" y="100"/>
                    <a:pt x="268" y="138"/>
                  </a:cubicBezTo>
                  <a:cubicBezTo>
                    <a:pt x="268" y="153"/>
                    <a:pt x="237" y="161"/>
                    <a:pt x="237" y="176"/>
                  </a:cubicBezTo>
                  <a:cubicBezTo>
                    <a:pt x="260" y="237"/>
                    <a:pt x="306" y="291"/>
                    <a:pt x="344" y="344"/>
                  </a:cubicBezTo>
                  <a:cubicBezTo>
                    <a:pt x="359" y="367"/>
                    <a:pt x="390" y="390"/>
                    <a:pt x="413" y="421"/>
                  </a:cubicBezTo>
                  <a:cubicBezTo>
                    <a:pt x="428" y="436"/>
                    <a:pt x="444" y="459"/>
                    <a:pt x="451" y="474"/>
                  </a:cubicBezTo>
                  <a:lnTo>
                    <a:pt x="451" y="474"/>
                  </a:lnTo>
                  <a:cubicBezTo>
                    <a:pt x="467" y="520"/>
                    <a:pt x="467" y="573"/>
                    <a:pt x="482" y="619"/>
                  </a:cubicBezTo>
                  <a:cubicBezTo>
                    <a:pt x="505" y="650"/>
                    <a:pt x="543" y="680"/>
                    <a:pt x="573" y="711"/>
                  </a:cubicBezTo>
                  <a:lnTo>
                    <a:pt x="573" y="711"/>
                  </a:lnTo>
                  <a:cubicBezTo>
                    <a:pt x="558" y="718"/>
                    <a:pt x="558" y="749"/>
                    <a:pt x="535" y="749"/>
                  </a:cubicBezTo>
                  <a:cubicBezTo>
                    <a:pt x="520" y="749"/>
                    <a:pt x="505" y="718"/>
                    <a:pt x="482" y="718"/>
                  </a:cubicBezTo>
                  <a:cubicBezTo>
                    <a:pt x="459" y="718"/>
                    <a:pt x="428" y="726"/>
                    <a:pt x="413" y="749"/>
                  </a:cubicBezTo>
                  <a:cubicBezTo>
                    <a:pt x="405" y="772"/>
                    <a:pt x="413" y="795"/>
                    <a:pt x="413" y="818"/>
                  </a:cubicBezTo>
                  <a:lnTo>
                    <a:pt x="413" y="818"/>
                  </a:lnTo>
                  <a:cubicBezTo>
                    <a:pt x="375" y="825"/>
                    <a:pt x="329" y="833"/>
                    <a:pt x="291" y="833"/>
                  </a:cubicBezTo>
                  <a:cubicBezTo>
                    <a:pt x="253" y="833"/>
                    <a:pt x="214" y="810"/>
                    <a:pt x="184" y="803"/>
                  </a:cubicBezTo>
                  <a:lnTo>
                    <a:pt x="184" y="803"/>
                  </a:lnTo>
                  <a:cubicBezTo>
                    <a:pt x="184" y="764"/>
                    <a:pt x="184" y="734"/>
                    <a:pt x="184" y="695"/>
                  </a:cubicBezTo>
                  <a:cubicBezTo>
                    <a:pt x="184" y="673"/>
                    <a:pt x="192" y="657"/>
                    <a:pt x="184" y="634"/>
                  </a:cubicBezTo>
                  <a:cubicBezTo>
                    <a:pt x="184" y="611"/>
                    <a:pt x="176" y="581"/>
                    <a:pt x="161" y="558"/>
                  </a:cubicBezTo>
                  <a:cubicBezTo>
                    <a:pt x="130" y="528"/>
                    <a:pt x="92" y="505"/>
                    <a:pt x="62" y="482"/>
                  </a:cubicBezTo>
                  <a:lnTo>
                    <a:pt x="62" y="482"/>
                  </a:lnTo>
                  <a:cubicBezTo>
                    <a:pt x="0" y="344"/>
                    <a:pt x="0" y="344"/>
                    <a:pt x="0" y="344"/>
                  </a:cubicBezTo>
                  <a:cubicBezTo>
                    <a:pt x="0" y="184"/>
                    <a:pt x="0" y="184"/>
                    <a:pt x="0" y="184"/>
                  </a:cubicBezTo>
                  <a:lnTo>
                    <a:pt x="0" y="184"/>
                  </a:lnTo>
                  <a:cubicBezTo>
                    <a:pt x="31" y="161"/>
                    <a:pt x="62" y="146"/>
                    <a:pt x="84" y="123"/>
                  </a:cubicBezTo>
                  <a:cubicBezTo>
                    <a:pt x="123" y="84"/>
                    <a:pt x="161" y="31"/>
                    <a:pt x="207" y="8"/>
                  </a:cubicBezTo>
                  <a:cubicBezTo>
                    <a:pt x="222" y="0"/>
                    <a:pt x="230" y="23"/>
                    <a:pt x="237" y="3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8" name="Freeform 86"/>
            <p:cNvSpPr>
              <a:spLocks noChangeArrowheads="1"/>
            </p:cNvSpPr>
            <p:nvPr/>
          </p:nvSpPr>
          <p:spPr bwMode="auto">
            <a:xfrm>
              <a:off x="5524140" y="8734425"/>
              <a:ext cx="266683" cy="234950"/>
            </a:xfrm>
            <a:custGeom>
              <a:avLst/>
              <a:gdLst>
                <a:gd name="T0" fmla="*/ 657 w 742"/>
                <a:gd name="T1" fmla="*/ 451 h 651"/>
                <a:gd name="T2" fmla="*/ 657 w 742"/>
                <a:gd name="T3" fmla="*/ 451 h 651"/>
                <a:gd name="T4" fmla="*/ 741 w 742"/>
                <a:gd name="T5" fmla="*/ 229 h 651"/>
                <a:gd name="T6" fmla="*/ 680 w 742"/>
                <a:gd name="T7" fmla="*/ 161 h 651"/>
                <a:gd name="T8" fmla="*/ 603 w 742"/>
                <a:gd name="T9" fmla="*/ 23 h 651"/>
                <a:gd name="T10" fmla="*/ 603 w 742"/>
                <a:gd name="T11" fmla="*/ 23 h 651"/>
                <a:gd name="T12" fmla="*/ 558 w 742"/>
                <a:gd name="T13" fmla="*/ 38 h 651"/>
                <a:gd name="T14" fmla="*/ 497 w 742"/>
                <a:gd name="T15" fmla="*/ 8 h 651"/>
                <a:gd name="T16" fmla="*/ 451 w 742"/>
                <a:gd name="T17" fmla="*/ 84 h 651"/>
                <a:gd name="T18" fmla="*/ 397 w 742"/>
                <a:gd name="T19" fmla="*/ 214 h 651"/>
                <a:gd name="T20" fmla="*/ 321 w 742"/>
                <a:gd name="T21" fmla="*/ 306 h 651"/>
                <a:gd name="T22" fmla="*/ 99 w 742"/>
                <a:gd name="T23" fmla="*/ 298 h 651"/>
                <a:gd name="T24" fmla="*/ 99 w 742"/>
                <a:gd name="T25" fmla="*/ 298 h 651"/>
                <a:gd name="T26" fmla="*/ 69 w 742"/>
                <a:gd name="T27" fmla="*/ 405 h 651"/>
                <a:gd name="T28" fmla="*/ 0 w 742"/>
                <a:gd name="T29" fmla="*/ 466 h 651"/>
                <a:gd name="T30" fmla="*/ 76 w 742"/>
                <a:gd name="T31" fmla="*/ 604 h 651"/>
                <a:gd name="T32" fmla="*/ 252 w 742"/>
                <a:gd name="T33" fmla="*/ 650 h 651"/>
                <a:gd name="T34" fmla="*/ 527 w 742"/>
                <a:gd name="T35" fmla="*/ 581 h 651"/>
                <a:gd name="T36" fmla="*/ 657 w 742"/>
                <a:gd name="T37" fmla="*/ 4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2" h="651">
                  <a:moveTo>
                    <a:pt x="657" y="451"/>
                  </a:moveTo>
                  <a:lnTo>
                    <a:pt x="657" y="451"/>
                  </a:lnTo>
                  <a:cubicBezTo>
                    <a:pt x="680" y="390"/>
                    <a:pt x="733" y="298"/>
                    <a:pt x="741" y="229"/>
                  </a:cubicBezTo>
                  <a:cubicBezTo>
                    <a:pt x="741" y="199"/>
                    <a:pt x="695" y="184"/>
                    <a:pt x="680" y="161"/>
                  </a:cubicBezTo>
                  <a:cubicBezTo>
                    <a:pt x="649" y="115"/>
                    <a:pt x="634" y="69"/>
                    <a:pt x="603" y="23"/>
                  </a:cubicBezTo>
                  <a:lnTo>
                    <a:pt x="603" y="23"/>
                  </a:lnTo>
                  <a:cubicBezTo>
                    <a:pt x="588" y="31"/>
                    <a:pt x="573" y="46"/>
                    <a:pt x="558" y="38"/>
                  </a:cubicBezTo>
                  <a:cubicBezTo>
                    <a:pt x="535" y="38"/>
                    <a:pt x="519" y="0"/>
                    <a:pt x="497" y="8"/>
                  </a:cubicBezTo>
                  <a:cubicBezTo>
                    <a:pt x="466" y="16"/>
                    <a:pt x="466" y="54"/>
                    <a:pt x="451" y="84"/>
                  </a:cubicBezTo>
                  <a:cubicBezTo>
                    <a:pt x="428" y="130"/>
                    <a:pt x="420" y="176"/>
                    <a:pt x="397" y="214"/>
                  </a:cubicBezTo>
                  <a:cubicBezTo>
                    <a:pt x="374" y="252"/>
                    <a:pt x="344" y="275"/>
                    <a:pt x="321" y="306"/>
                  </a:cubicBezTo>
                  <a:cubicBezTo>
                    <a:pt x="99" y="298"/>
                    <a:pt x="99" y="298"/>
                    <a:pt x="99" y="298"/>
                  </a:cubicBezTo>
                  <a:lnTo>
                    <a:pt x="99" y="298"/>
                  </a:lnTo>
                  <a:cubicBezTo>
                    <a:pt x="99" y="344"/>
                    <a:pt x="107" y="359"/>
                    <a:pt x="69" y="405"/>
                  </a:cubicBezTo>
                  <a:cubicBezTo>
                    <a:pt x="61" y="420"/>
                    <a:pt x="0" y="459"/>
                    <a:pt x="0" y="466"/>
                  </a:cubicBezTo>
                  <a:cubicBezTo>
                    <a:pt x="0" y="512"/>
                    <a:pt x="38" y="581"/>
                    <a:pt x="76" y="604"/>
                  </a:cubicBezTo>
                  <a:cubicBezTo>
                    <a:pt x="145" y="642"/>
                    <a:pt x="168" y="627"/>
                    <a:pt x="252" y="650"/>
                  </a:cubicBezTo>
                  <a:cubicBezTo>
                    <a:pt x="252" y="527"/>
                    <a:pt x="443" y="581"/>
                    <a:pt x="527" y="581"/>
                  </a:cubicBezTo>
                  <a:cubicBezTo>
                    <a:pt x="497" y="489"/>
                    <a:pt x="573" y="459"/>
                    <a:pt x="657" y="45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9" name="Freeform 87"/>
            <p:cNvSpPr>
              <a:spLocks noChangeArrowheads="1"/>
            </p:cNvSpPr>
            <p:nvPr/>
          </p:nvSpPr>
          <p:spPr bwMode="auto">
            <a:xfrm>
              <a:off x="5741615" y="8701089"/>
              <a:ext cx="212711" cy="263525"/>
            </a:xfrm>
            <a:custGeom>
              <a:avLst/>
              <a:gdLst>
                <a:gd name="T0" fmla="*/ 0 w 590"/>
                <a:gd name="T1" fmla="*/ 114 h 734"/>
                <a:gd name="T2" fmla="*/ 0 w 590"/>
                <a:gd name="T3" fmla="*/ 114 h 734"/>
                <a:gd name="T4" fmla="*/ 62 w 590"/>
                <a:gd name="T5" fmla="*/ 114 h 734"/>
                <a:gd name="T6" fmla="*/ 46 w 590"/>
                <a:gd name="T7" fmla="*/ 22 h 734"/>
                <a:gd name="T8" fmla="*/ 123 w 590"/>
                <a:gd name="T9" fmla="*/ 15 h 734"/>
                <a:gd name="T10" fmla="*/ 191 w 590"/>
                <a:gd name="T11" fmla="*/ 61 h 734"/>
                <a:gd name="T12" fmla="*/ 191 w 590"/>
                <a:gd name="T13" fmla="*/ 61 h 734"/>
                <a:gd name="T14" fmla="*/ 230 w 590"/>
                <a:gd name="T15" fmla="*/ 114 h 734"/>
                <a:gd name="T16" fmla="*/ 275 w 590"/>
                <a:gd name="T17" fmla="*/ 160 h 734"/>
                <a:gd name="T18" fmla="*/ 314 w 590"/>
                <a:gd name="T19" fmla="*/ 107 h 734"/>
                <a:gd name="T20" fmla="*/ 421 w 590"/>
                <a:gd name="T21" fmla="*/ 76 h 734"/>
                <a:gd name="T22" fmla="*/ 527 w 590"/>
                <a:gd name="T23" fmla="*/ 107 h 734"/>
                <a:gd name="T24" fmla="*/ 527 w 590"/>
                <a:gd name="T25" fmla="*/ 145 h 734"/>
                <a:gd name="T26" fmla="*/ 527 w 590"/>
                <a:gd name="T27" fmla="*/ 145 h 734"/>
                <a:gd name="T28" fmla="*/ 527 w 590"/>
                <a:gd name="T29" fmla="*/ 305 h 734"/>
                <a:gd name="T30" fmla="*/ 589 w 590"/>
                <a:gd name="T31" fmla="*/ 443 h 734"/>
                <a:gd name="T32" fmla="*/ 589 w 590"/>
                <a:gd name="T33" fmla="*/ 443 h 734"/>
                <a:gd name="T34" fmla="*/ 512 w 590"/>
                <a:gd name="T35" fmla="*/ 458 h 734"/>
                <a:gd name="T36" fmla="*/ 421 w 590"/>
                <a:gd name="T37" fmla="*/ 450 h 734"/>
                <a:gd name="T38" fmla="*/ 382 w 590"/>
                <a:gd name="T39" fmla="*/ 534 h 734"/>
                <a:gd name="T40" fmla="*/ 436 w 590"/>
                <a:gd name="T41" fmla="*/ 656 h 734"/>
                <a:gd name="T42" fmla="*/ 421 w 590"/>
                <a:gd name="T43" fmla="*/ 718 h 734"/>
                <a:gd name="T44" fmla="*/ 237 w 590"/>
                <a:gd name="T45" fmla="*/ 725 h 734"/>
                <a:gd name="T46" fmla="*/ 237 w 590"/>
                <a:gd name="T47" fmla="*/ 725 h 734"/>
                <a:gd name="T48" fmla="*/ 77 w 590"/>
                <a:gd name="T49" fmla="*/ 542 h 734"/>
                <a:gd name="T50" fmla="*/ 54 w 590"/>
                <a:gd name="T51" fmla="*/ 542 h 734"/>
                <a:gd name="T52" fmla="*/ 54 w 590"/>
                <a:gd name="T53" fmla="*/ 542 h 734"/>
                <a:gd name="T54" fmla="*/ 138 w 590"/>
                <a:gd name="T55" fmla="*/ 320 h 734"/>
                <a:gd name="T56" fmla="*/ 77 w 590"/>
                <a:gd name="T57" fmla="*/ 252 h 734"/>
                <a:gd name="T58" fmla="*/ 0 w 590"/>
                <a:gd name="T59" fmla="*/ 11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0" h="734">
                  <a:moveTo>
                    <a:pt x="0" y="114"/>
                  </a:moveTo>
                  <a:lnTo>
                    <a:pt x="0" y="114"/>
                  </a:lnTo>
                  <a:cubicBezTo>
                    <a:pt x="23" y="114"/>
                    <a:pt x="54" y="129"/>
                    <a:pt x="62" y="114"/>
                  </a:cubicBezTo>
                  <a:cubicBezTo>
                    <a:pt x="77" y="84"/>
                    <a:pt x="31" y="45"/>
                    <a:pt x="46" y="22"/>
                  </a:cubicBezTo>
                  <a:cubicBezTo>
                    <a:pt x="62" y="0"/>
                    <a:pt x="100" y="7"/>
                    <a:pt x="123" y="15"/>
                  </a:cubicBezTo>
                  <a:cubicBezTo>
                    <a:pt x="153" y="22"/>
                    <a:pt x="169" y="45"/>
                    <a:pt x="191" y="61"/>
                  </a:cubicBezTo>
                  <a:lnTo>
                    <a:pt x="191" y="61"/>
                  </a:lnTo>
                  <a:cubicBezTo>
                    <a:pt x="207" y="76"/>
                    <a:pt x="214" y="99"/>
                    <a:pt x="230" y="114"/>
                  </a:cubicBezTo>
                  <a:cubicBezTo>
                    <a:pt x="245" y="129"/>
                    <a:pt x="252" y="160"/>
                    <a:pt x="275" y="160"/>
                  </a:cubicBezTo>
                  <a:cubicBezTo>
                    <a:pt x="298" y="160"/>
                    <a:pt x="291" y="114"/>
                    <a:pt x="314" y="107"/>
                  </a:cubicBezTo>
                  <a:cubicBezTo>
                    <a:pt x="344" y="84"/>
                    <a:pt x="382" y="76"/>
                    <a:pt x="421" y="76"/>
                  </a:cubicBezTo>
                  <a:cubicBezTo>
                    <a:pt x="459" y="76"/>
                    <a:pt x="497" y="91"/>
                    <a:pt x="527" y="107"/>
                  </a:cubicBezTo>
                  <a:cubicBezTo>
                    <a:pt x="535" y="114"/>
                    <a:pt x="527" y="129"/>
                    <a:pt x="527" y="145"/>
                  </a:cubicBezTo>
                  <a:lnTo>
                    <a:pt x="527" y="145"/>
                  </a:lnTo>
                  <a:cubicBezTo>
                    <a:pt x="527" y="305"/>
                    <a:pt x="527" y="305"/>
                    <a:pt x="527" y="305"/>
                  </a:cubicBezTo>
                  <a:cubicBezTo>
                    <a:pt x="589" y="443"/>
                    <a:pt x="589" y="443"/>
                    <a:pt x="589" y="443"/>
                  </a:cubicBezTo>
                  <a:lnTo>
                    <a:pt x="589" y="443"/>
                  </a:lnTo>
                  <a:cubicBezTo>
                    <a:pt x="566" y="443"/>
                    <a:pt x="543" y="458"/>
                    <a:pt x="512" y="458"/>
                  </a:cubicBezTo>
                  <a:cubicBezTo>
                    <a:pt x="482" y="458"/>
                    <a:pt x="444" y="435"/>
                    <a:pt x="421" y="450"/>
                  </a:cubicBezTo>
                  <a:cubicBezTo>
                    <a:pt x="390" y="466"/>
                    <a:pt x="382" y="504"/>
                    <a:pt x="382" y="534"/>
                  </a:cubicBezTo>
                  <a:cubicBezTo>
                    <a:pt x="390" y="580"/>
                    <a:pt x="428" y="611"/>
                    <a:pt x="436" y="656"/>
                  </a:cubicBezTo>
                  <a:cubicBezTo>
                    <a:pt x="444" y="679"/>
                    <a:pt x="436" y="710"/>
                    <a:pt x="421" y="718"/>
                  </a:cubicBezTo>
                  <a:cubicBezTo>
                    <a:pt x="375" y="733"/>
                    <a:pt x="283" y="725"/>
                    <a:pt x="237" y="725"/>
                  </a:cubicBezTo>
                  <a:lnTo>
                    <a:pt x="237" y="725"/>
                  </a:lnTo>
                  <a:cubicBezTo>
                    <a:pt x="199" y="641"/>
                    <a:pt x="146" y="542"/>
                    <a:pt x="77" y="542"/>
                  </a:cubicBezTo>
                  <a:cubicBezTo>
                    <a:pt x="69" y="542"/>
                    <a:pt x="62" y="542"/>
                    <a:pt x="54" y="542"/>
                  </a:cubicBezTo>
                  <a:lnTo>
                    <a:pt x="54" y="542"/>
                  </a:lnTo>
                  <a:cubicBezTo>
                    <a:pt x="77" y="481"/>
                    <a:pt x="130" y="389"/>
                    <a:pt x="138" y="320"/>
                  </a:cubicBezTo>
                  <a:cubicBezTo>
                    <a:pt x="138" y="290"/>
                    <a:pt x="92" y="275"/>
                    <a:pt x="77" y="252"/>
                  </a:cubicBezTo>
                  <a:cubicBezTo>
                    <a:pt x="46" y="206"/>
                    <a:pt x="31" y="160"/>
                    <a:pt x="0" y="1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0" name="Freeform 88"/>
            <p:cNvSpPr>
              <a:spLocks noChangeArrowheads="1"/>
            </p:cNvSpPr>
            <p:nvPr/>
          </p:nvSpPr>
          <p:spPr bwMode="auto">
            <a:xfrm>
              <a:off x="4951090" y="8429625"/>
              <a:ext cx="480981" cy="490538"/>
            </a:xfrm>
            <a:custGeom>
              <a:avLst/>
              <a:gdLst>
                <a:gd name="T0" fmla="*/ 1100 w 1338"/>
                <a:gd name="T1" fmla="*/ 993 h 1361"/>
                <a:gd name="T2" fmla="*/ 1100 w 1338"/>
                <a:gd name="T3" fmla="*/ 993 h 1361"/>
                <a:gd name="T4" fmla="*/ 1085 w 1338"/>
                <a:gd name="T5" fmla="*/ 856 h 1361"/>
                <a:gd name="T6" fmla="*/ 1085 w 1338"/>
                <a:gd name="T7" fmla="*/ 848 h 1361"/>
                <a:gd name="T8" fmla="*/ 1100 w 1338"/>
                <a:gd name="T9" fmla="*/ 741 h 1361"/>
                <a:gd name="T10" fmla="*/ 894 w 1338"/>
                <a:gd name="T11" fmla="*/ 696 h 1361"/>
                <a:gd name="T12" fmla="*/ 963 w 1338"/>
                <a:gd name="T13" fmla="*/ 642 h 1361"/>
                <a:gd name="T14" fmla="*/ 925 w 1338"/>
                <a:gd name="T15" fmla="*/ 566 h 1361"/>
                <a:gd name="T16" fmla="*/ 1039 w 1338"/>
                <a:gd name="T17" fmla="*/ 451 h 1361"/>
                <a:gd name="T18" fmla="*/ 1093 w 1338"/>
                <a:gd name="T19" fmla="*/ 474 h 1361"/>
                <a:gd name="T20" fmla="*/ 1238 w 1338"/>
                <a:gd name="T21" fmla="*/ 382 h 1361"/>
                <a:gd name="T22" fmla="*/ 1337 w 1338"/>
                <a:gd name="T23" fmla="*/ 352 h 1361"/>
                <a:gd name="T24" fmla="*/ 1253 w 1338"/>
                <a:gd name="T25" fmla="*/ 214 h 1361"/>
                <a:gd name="T26" fmla="*/ 1222 w 1338"/>
                <a:gd name="T27" fmla="*/ 168 h 1361"/>
                <a:gd name="T28" fmla="*/ 1222 w 1338"/>
                <a:gd name="T29" fmla="*/ 168 h 1361"/>
                <a:gd name="T30" fmla="*/ 1207 w 1338"/>
                <a:gd name="T31" fmla="*/ 130 h 1361"/>
                <a:gd name="T32" fmla="*/ 1108 w 1338"/>
                <a:gd name="T33" fmla="*/ 130 h 1361"/>
                <a:gd name="T34" fmla="*/ 1077 w 1338"/>
                <a:gd name="T35" fmla="*/ 85 h 1361"/>
                <a:gd name="T36" fmla="*/ 1039 w 1338"/>
                <a:gd name="T37" fmla="*/ 123 h 1361"/>
                <a:gd name="T38" fmla="*/ 1001 w 1338"/>
                <a:gd name="T39" fmla="*/ 92 h 1361"/>
                <a:gd name="T40" fmla="*/ 1024 w 1338"/>
                <a:gd name="T41" fmla="*/ 62 h 1361"/>
                <a:gd name="T42" fmla="*/ 1008 w 1338"/>
                <a:gd name="T43" fmla="*/ 0 h 1361"/>
                <a:gd name="T44" fmla="*/ 1008 w 1338"/>
                <a:gd name="T45" fmla="*/ 0 h 1361"/>
                <a:gd name="T46" fmla="*/ 940 w 1338"/>
                <a:gd name="T47" fmla="*/ 16 h 1361"/>
                <a:gd name="T48" fmla="*/ 818 w 1338"/>
                <a:gd name="T49" fmla="*/ 168 h 1361"/>
                <a:gd name="T50" fmla="*/ 749 w 1338"/>
                <a:gd name="T51" fmla="*/ 229 h 1361"/>
                <a:gd name="T52" fmla="*/ 688 w 1338"/>
                <a:gd name="T53" fmla="*/ 245 h 1361"/>
                <a:gd name="T54" fmla="*/ 680 w 1338"/>
                <a:gd name="T55" fmla="*/ 237 h 1361"/>
                <a:gd name="T56" fmla="*/ 672 w 1338"/>
                <a:gd name="T57" fmla="*/ 237 h 1361"/>
                <a:gd name="T58" fmla="*/ 665 w 1338"/>
                <a:gd name="T59" fmla="*/ 245 h 1361"/>
                <a:gd name="T60" fmla="*/ 543 w 1338"/>
                <a:gd name="T61" fmla="*/ 260 h 1361"/>
                <a:gd name="T62" fmla="*/ 367 w 1338"/>
                <a:gd name="T63" fmla="*/ 260 h 1361"/>
                <a:gd name="T64" fmla="*/ 344 w 1338"/>
                <a:gd name="T65" fmla="*/ 413 h 1361"/>
                <a:gd name="T66" fmla="*/ 107 w 1338"/>
                <a:gd name="T67" fmla="*/ 520 h 1361"/>
                <a:gd name="T68" fmla="*/ 0 w 1338"/>
                <a:gd name="T69" fmla="*/ 665 h 1361"/>
                <a:gd name="T70" fmla="*/ 298 w 1338"/>
                <a:gd name="T71" fmla="*/ 734 h 1361"/>
                <a:gd name="T72" fmla="*/ 291 w 1338"/>
                <a:gd name="T73" fmla="*/ 902 h 1361"/>
                <a:gd name="T74" fmla="*/ 191 w 1338"/>
                <a:gd name="T75" fmla="*/ 963 h 1361"/>
                <a:gd name="T76" fmla="*/ 184 w 1338"/>
                <a:gd name="T77" fmla="*/ 1032 h 1361"/>
                <a:gd name="T78" fmla="*/ 229 w 1338"/>
                <a:gd name="T79" fmla="*/ 1108 h 1361"/>
                <a:gd name="T80" fmla="*/ 306 w 1338"/>
                <a:gd name="T81" fmla="*/ 1024 h 1361"/>
                <a:gd name="T82" fmla="*/ 604 w 1338"/>
                <a:gd name="T83" fmla="*/ 1062 h 1361"/>
                <a:gd name="T84" fmla="*/ 336 w 1338"/>
                <a:gd name="T85" fmla="*/ 1108 h 1361"/>
                <a:gd name="T86" fmla="*/ 390 w 1338"/>
                <a:gd name="T87" fmla="*/ 1161 h 1361"/>
                <a:gd name="T88" fmla="*/ 459 w 1338"/>
                <a:gd name="T89" fmla="*/ 1291 h 1361"/>
                <a:gd name="T90" fmla="*/ 596 w 1338"/>
                <a:gd name="T91" fmla="*/ 1337 h 1361"/>
                <a:gd name="T92" fmla="*/ 795 w 1338"/>
                <a:gd name="T93" fmla="*/ 1230 h 1361"/>
                <a:gd name="T94" fmla="*/ 1008 w 1338"/>
                <a:gd name="T95" fmla="*/ 1177 h 1361"/>
                <a:gd name="T96" fmla="*/ 1100 w 1338"/>
                <a:gd name="T97" fmla="*/ 993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8" h="1361">
                  <a:moveTo>
                    <a:pt x="1100" y="993"/>
                  </a:moveTo>
                  <a:lnTo>
                    <a:pt x="1100" y="993"/>
                  </a:lnTo>
                  <a:cubicBezTo>
                    <a:pt x="1093" y="955"/>
                    <a:pt x="1093" y="894"/>
                    <a:pt x="1085" y="856"/>
                  </a:cubicBezTo>
                  <a:lnTo>
                    <a:pt x="1085" y="848"/>
                  </a:lnTo>
                  <a:cubicBezTo>
                    <a:pt x="1093" y="810"/>
                    <a:pt x="1131" y="764"/>
                    <a:pt x="1100" y="741"/>
                  </a:cubicBezTo>
                  <a:cubicBezTo>
                    <a:pt x="1047" y="696"/>
                    <a:pt x="955" y="734"/>
                    <a:pt x="894" y="696"/>
                  </a:cubicBezTo>
                  <a:cubicBezTo>
                    <a:pt x="871" y="680"/>
                    <a:pt x="955" y="673"/>
                    <a:pt x="963" y="642"/>
                  </a:cubicBezTo>
                  <a:cubicBezTo>
                    <a:pt x="970" y="619"/>
                    <a:pt x="917" y="596"/>
                    <a:pt x="925" y="566"/>
                  </a:cubicBezTo>
                  <a:cubicBezTo>
                    <a:pt x="947" y="520"/>
                    <a:pt x="993" y="482"/>
                    <a:pt x="1039" y="451"/>
                  </a:cubicBezTo>
                  <a:cubicBezTo>
                    <a:pt x="1054" y="443"/>
                    <a:pt x="1077" y="482"/>
                    <a:pt x="1093" y="474"/>
                  </a:cubicBezTo>
                  <a:cubicBezTo>
                    <a:pt x="1146" y="459"/>
                    <a:pt x="1192" y="405"/>
                    <a:pt x="1238" y="382"/>
                  </a:cubicBezTo>
                  <a:cubicBezTo>
                    <a:pt x="1268" y="367"/>
                    <a:pt x="1337" y="382"/>
                    <a:pt x="1337" y="352"/>
                  </a:cubicBezTo>
                  <a:cubicBezTo>
                    <a:pt x="1337" y="298"/>
                    <a:pt x="1276" y="260"/>
                    <a:pt x="1253" y="214"/>
                  </a:cubicBezTo>
                  <a:cubicBezTo>
                    <a:pt x="1238" y="199"/>
                    <a:pt x="1230" y="184"/>
                    <a:pt x="1222" y="168"/>
                  </a:cubicBezTo>
                  <a:lnTo>
                    <a:pt x="1222" y="168"/>
                  </a:lnTo>
                  <a:cubicBezTo>
                    <a:pt x="1215" y="153"/>
                    <a:pt x="1222" y="130"/>
                    <a:pt x="1207" y="130"/>
                  </a:cubicBezTo>
                  <a:cubicBezTo>
                    <a:pt x="1177" y="115"/>
                    <a:pt x="1138" y="138"/>
                    <a:pt x="1108" y="130"/>
                  </a:cubicBezTo>
                  <a:cubicBezTo>
                    <a:pt x="1093" y="123"/>
                    <a:pt x="1093" y="85"/>
                    <a:pt x="1077" y="85"/>
                  </a:cubicBezTo>
                  <a:cubicBezTo>
                    <a:pt x="1054" y="77"/>
                    <a:pt x="1054" y="115"/>
                    <a:pt x="1039" y="123"/>
                  </a:cubicBezTo>
                  <a:cubicBezTo>
                    <a:pt x="1024" y="123"/>
                    <a:pt x="1001" y="107"/>
                    <a:pt x="1001" y="92"/>
                  </a:cubicBezTo>
                  <a:cubicBezTo>
                    <a:pt x="993" y="85"/>
                    <a:pt x="1024" y="77"/>
                    <a:pt x="1024" y="62"/>
                  </a:cubicBezTo>
                  <a:cubicBezTo>
                    <a:pt x="1024" y="39"/>
                    <a:pt x="1008" y="23"/>
                    <a:pt x="1008" y="0"/>
                  </a:cubicBezTo>
                  <a:lnTo>
                    <a:pt x="1008" y="0"/>
                  </a:lnTo>
                  <a:cubicBezTo>
                    <a:pt x="940" y="16"/>
                    <a:pt x="940" y="16"/>
                    <a:pt x="940" y="16"/>
                  </a:cubicBezTo>
                  <a:cubicBezTo>
                    <a:pt x="917" y="16"/>
                    <a:pt x="864" y="146"/>
                    <a:pt x="818" y="168"/>
                  </a:cubicBezTo>
                  <a:cubicBezTo>
                    <a:pt x="772" y="184"/>
                    <a:pt x="733" y="168"/>
                    <a:pt x="749" y="229"/>
                  </a:cubicBezTo>
                  <a:cubicBezTo>
                    <a:pt x="756" y="268"/>
                    <a:pt x="695" y="260"/>
                    <a:pt x="688" y="245"/>
                  </a:cubicBezTo>
                  <a:cubicBezTo>
                    <a:pt x="680" y="245"/>
                    <a:pt x="680" y="237"/>
                    <a:pt x="680" y="237"/>
                  </a:cubicBezTo>
                  <a:cubicBezTo>
                    <a:pt x="680" y="237"/>
                    <a:pt x="680" y="237"/>
                    <a:pt x="672" y="237"/>
                  </a:cubicBezTo>
                  <a:lnTo>
                    <a:pt x="665" y="245"/>
                  </a:lnTo>
                  <a:cubicBezTo>
                    <a:pt x="642" y="314"/>
                    <a:pt x="543" y="382"/>
                    <a:pt x="543" y="260"/>
                  </a:cubicBezTo>
                  <a:cubicBezTo>
                    <a:pt x="512" y="252"/>
                    <a:pt x="397" y="252"/>
                    <a:pt x="367" y="260"/>
                  </a:cubicBezTo>
                  <a:cubicBezTo>
                    <a:pt x="367" y="306"/>
                    <a:pt x="413" y="382"/>
                    <a:pt x="344" y="413"/>
                  </a:cubicBezTo>
                  <a:cubicBezTo>
                    <a:pt x="260" y="443"/>
                    <a:pt x="191" y="466"/>
                    <a:pt x="107" y="520"/>
                  </a:cubicBezTo>
                  <a:cubicBezTo>
                    <a:pt x="23" y="566"/>
                    <a:pt x="0" y="550"/>
                    <a:pt x="0" y="665"/>
                  </a:cubicBezTo>
                  <a:cubicBezTo>
                    <a:pt x="138" y="665"/>
                    <a:pt x="191" y="604"/>
                    <a:pt x="298" y="734"/>
                  </a:cubicBezTo>
                  <a:cubicBezTo>
                    <a:pt x="329" y="764"/>
                    <a:pt x="359" y="902"/>
                    <a:pt x="291" y="902"/>
                  </a:cubicBezTo>
                  <a:cubicBezTo>
                    <a:pt x="184" y="902"/>
                    <a:pt x="260" y="894"/>
                    <a:pt x="191" y="963"/>
                  </a:cubicBezTo>
                  <a:cubicBezTo>
                    <a:pt x="107" y="1039"/>
                    <a:pt x="69" y="948"/>
                    <a:pt x="184" y="1032"/>
                  </a:cubicBezTo>
                  <a:cubicBezTo>
                    <a:pt x="207" y="1047"/>
                    <a:pt x="199" y="1108"/>
                    <a:pt x="229" y="1108"/>
                  </a:cubicBezTo>
                  <a:cubicBezTo>
                    <a:pt x="237" y="1108"/>
                    <a:pt x="268" y="1032"/>
                    <a:pt x="306" y="1024"/>
                  </a:cubicBezTo>
                  <a:cubicBezTo>
                    <a:pt x="428" y="1047"/>
                    <a:pt x="481" y="1062"/>
                    <a:pt x="604" y="1062"/>
                  </a:cubicBezTo>
                  <a:cubicBezTo>
                    <a:pt x="604" y="1100"/>
                    <a:pt x="367" y="1108"/>
                    <a:pt x="336" y="1108"/>
                  </a:cubicBezTo>
                  <a:cubicBezTo>
                    <a:pt x="260" y="1123"/>
                    <a:pt x="375" y="1154"/>
                    <a:pt x="390" y="1161"/>
                  </a:cubicBezTo>
                  <a:cubicBezTo>
                    <a:pt x="451" y="1192"/>
                    <a:pt x="367" y="1261"/>
                    <a:pt x="459" y="1291"/>
                  </a:cubicBezTo>
                  <a:cubicBezTo>
                    <a:pt x="596" y="1337"/>
                    <a:pt x="596" y="1337"/>
                    <a:pt x="596" y="1337"/>
                  </a:cubicBezTo>
                  <a:cubicBezTo>
                    <a:pt x="665" y="1360"/>
                    <a:pt x="711" y="1223"/>
                    <a:pt x="795" y="1230"/>
                  </a:cubicBezTo>
                  <a:cubicBezTo>
                    <a:pt x="894" y="1230"/>
                    <a:pt x="917" y="1200"/>
                    <a:pt x="1008" y="1177"/>
                  </a:cubicBezTo>
                  <a:cubicBezTo>
                    <a:pt x="1008" y="1077"/>
                    <a:pt x="1024" y="1009"/>
                    <a:pt x="1100" y="99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1" name="Freeform 89"/>
            <p:cNvSpPr>
              <a:spLocks noChangeArrowheads="1"/>
            </p:cNvSpPr>
            <p:nvPr/>
          </p:nvSpPr>
          <p:spPr bwMode="auto">
            <a:xfrm>
              <a:off x="5265395" y="8399463"/>
              <a:ext cx="633371" cy="457200"/>
            </a:xfrm>
            <a:custGeom>
              <a:avLst/>
              <a:gdLst>
                <a:gd name="T0" fmla="*/ 229 w 1758"/>
                <a:gd name="T1" fmla="*/ 1077 h 1269"/>
                <a:gd name="T2" fmla="*/ 229 w 1758"/>
                <a:gd name="T3" fmla="*/ 1077 h 1269"/>
                <a:gd name="T4" fmla="*/ 214 w 1758"/>
                <a:gd name="T5" fmla="*/ 940 h 1269"/>
                <a:gd name="T6" fmla="*/ 214 w 1758"/>
                <a:gd name="T7" fmla="*/ 932 h 1269"/>
                <a:gd name="T8" fmla="*/ 229 w 1758"/>
                <a:gd name="T9" fmla="*/ 825 h 1269"/>
                <a:gd name="T10" fmla="*/ 23 w 1758"/>
                <a:gd name="T11" fmla="*/ 780 h 1269"/>
                <a:gd name="T12" fmla="*/ 92 w 1758"/>
                <a:gd name="T13" fmla="*/ 726 h 1269"/>
                <a:gd name="T14" fmla="*/ 54 w 1758"/>
                <a:gd name="T15" fmla="*/ 650 h 1269"/>
                <a:gd name="T16" fmla="*/ 168 w 1758"/>
                <a:gd name="T17" fmla="*/ 535 h 1269"/>
                <a:gd name="T18" fmla="*/ 222 w 1758"/>
                <a:gd name="T19" fmla="*/ 558 h 1269"/>
                <a:gd name="T20" fmla="*/ 367 w 1758"/>
                <a:gd name="T21" fmla="*/ 466 h 1269"/>
                <a:gd name="T22" fmla="*/ 466 w 1758"/>
                <a:gd name="T23" fmla="*/ 436 h 1269"/>
                <a:gd name="T24" fmla="*/ 382 w 1758"/>
                <a:gd name="T25" fmla="*/ 298 h 1269"/>
                <a:gd name="T26" fmla="*/ 351 w 1758"/>
                <a:gd name="T27" fmla="*/ 252 h 1269"/>
                <a:gd name="T28" fmla="*/ 351 w 1758"/>
                <a:gd name="T29" fmla="*/ 252 h 1269"/>
                <a:gd name="T30" fmla="*/ 550 w 1758"/>
                <a:gd name="T31" fmla="*/ 260 h 1269"/>
                <a:gd name="T32" fmla="*/ 642 w 1758"/>
                <a:gd name="T33" fmla="*/ 291 h 1269"/>
                <a:gd name="T34" fmla="*/ 741 w 1758"/>
                <a:gd name="T35" fmla="*/ 230 h 1269"/>
                <a:gd name="T36" fmla="*/ 848 w 1758"/>
                <a:gd name="T37" fmla="*/ 260 h 1269"/>
                <a:gd name="T38" fmla="*/ 1100 w 1758"/>
                <a:gd name="T39" fmla="*/ 77 h 1269"/>
                <a:gd name="T40" fmla="*/ 1192 w 1758"/>
                <a:gd name="T41" fmla="*/ 107 h 1269"/>
                <a:gd name="T42" fmla="*/ 1298 w 1758"/>
                <a:gd name="T43" fmla="*/ 16 h 1269"/>
                <a:gd name="T44" fmla="*/ 1360 w 1758"/>
                <a:gd name="T45" fmla="*/ 54 h 1269"/>
                <a:gd name="T46" fmla="*/ 1413 w 1758"/>
                <a:gd name="T47" fmla="*/ 0 h 1269"/>
                <a:gd name="T48" fmla="*/ 1558 w 1758"/>
                <a:gd name="T49" fmla="*/ 92 h 1269"/>
                <a:gd name="T50" fmla="*/ 1589 w 1758"/>
                <a:gd name="T51" fmla="*/ 39 h 1269"/>
                <a:gd name="T52" fmla="*/ 1589 w 1758"/>
                <a:gd name="T53" fmla="*/ 39 h 1269"/>
                <a:gd name="T54" fmla="*/ 1650 w 1758"/>
                <a:gd name="T55" fmla="*/ 61 h 1269"/>
                <a:gd name="T56" fmla="*/ 1642 w 1758"/>
                <a:gd name="T57" fmla="*/ 138 h 1269"/>
                <a:gd name="T58" fmla="*/ 1719 w 1758"/>
                <a:gd name="T59" fmla="*/ 169 h 1269"/>
                <a:gd name="T60" fmla="*/ 1757 w 1758"/>
                <a:gd name="T61" fmla="*/ 283 h 1269"/>
                <a:gd name="T62" fmla="*/ 1673 w 1758"/>
                <a:gd name="T63" fmla="*/ 505 h 1269"/>
                <a:gd name="T64" fmla="*/ 1658 w 1758"/>
                <a:gd name="T65" fmla="*/ 665 h 1269"/>
                <a:gd name="T66" fmla="*/ 1581 w 1758"/>
                <a:gd name="T67" fmla="*/ 749 h 1269"/>
                <a:gd name="T68" fmla="*/ 1512 w 1758"/>
                <a:gd name="T69" fmla="*/ 902 h 1269"/>
                <a:gd name="T70" fmla="*/ 1512 w 1758"/>
                <a:gd name="T71" fmla="*/ 902 h 1269"/>
                <a:gd name="T72" fmla="*/ 1444 w 1758"/>
                <a:gd name="T73" fmla="*/ 856 h 1269"/>
                <a:gd name="T74" fmla="*/ 1367 w 1758"/>
                <a:gd name="T75" fmla="*/ 863 h 1269"/>
                <a:gd name="T76" fmla="*/ 1383 w 1758"/>
                <a:gd name="T77" fmla="*/ 955 h 1269"/>
                <a:gd name="T78" fmla="*/ 1321 w 1758"/>
                <a:gd name="T79" fmla="*/ 955 h 1269"/>
                <a:gd name="T80" fmla="*/ 1321 w 1758"/>
                <a:gd name="T81" fmla="*/ 955 h 1269"/>
                <a:gd name="T82" fmla="*/ 1276 w 1758"/>
                <a:gd name="T83" fmla="*/ 970 h 1269"/>
                <a:gd name="T84" fmla="*/ 1215 w 1758"/>
                <a:gd name="T85" fmla="*/ 940 h 1269"/>
                <a:gd name="T86" fmla="*/ 1169 w 1758"/>
                <a:gd name="T87" fmla="*/ 1016 h 1269"/>
                <a:gd name="T88" fmla="*/ 1115 w 1758"/>
                <a:gd name="T89" fmla="*/ 1146 h 1269"/>
                <a:gd name="T90" fmla="*/ 1039 w 1758"/>
                <a:gd name="T91" fmla="*/ 1238 h 1269"/>
                <a:gd name="T92" fmla="*/ 817 w 1758"/>
                <a:gd name="T93" fmla="*/ 1230 h 1269"/>
                <a:gd name="T94" fmla="*/ 817 w 1758"/>
                <a:gd name="T95" fmla="*/ 1230 h 1269"/>
                <a:gd name="T96" fmla="*/ 665 w 1758"/>
                <a:gd name="T97" fmla="*/ 1177 h 1269"/>
                <a:gd name="T98" fmla="*/ 573 w 1758"/>
                <a:gd name="T99" fmla="*/ 1062 h 1269"/>
                <a:gd name="T100" fmla="*/ 466 w 1758"/>
                <a:gd name="T101" fmla="*/ 1108 h 1269"/>
                <a:gd name="T102" fmla="*/ 336 w 1758"/>
                <a:gd name="T103" fmla="*/ 1077 h 1269"/>
                <a:gd name="T104" fmla="*/ 229 w 1758"/>
                <a:gd name="T105" fmla="*/ 1077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58" h="1269">
                  <a:moveTo>
                    <a:pt x="229" y="1077"/>
                  </a:moveTo>
                  <a:lnTo>
                    <a:pt x="229" y="1077"/>
                  </a:lnTo>
                  <a:cubicBezTo>
                    <a:pt x="222" y="1039"/>
                    <a:pt x="222" y="978"/>
                    <a:pt x="214" y="940"/>
                  </a:cubicBezTo>
                  <a:lnTo>
                    <a:pt x="214" y="932"/>
                  </a:lnTo>
                  <a:cubicBezTo>
                    <a:pt x="222" y="894"/>
                    <a:pt x="260" y="848"/>
                    <a:pt x="229" y="825"/>
                  </a:cubicBezTo>
                  <a:cubicBezTo>
                    <a:pt x="176" y="780"/>
                    <a:pt x="84" y="818"/>
                    <a:pt x="23" y="780"/>
                  </a:cubicBezTo>
                  <a:cubicBezTo>
                    <a:pt x="0" y="764"/>
                    <a:pt x="84" y="757"/>
                    <a:pt x="92" y="726"/>
                  </a:cubicBezTo>
                  <a:cubicBezTo>
                    <a:pt x="99" y="703"/>
                    <a:pt x="46" y="680"/>
                    <a:pt x="54" y="650"/>
                  </a:cubicBezTo>
                  <a:cubicBezTo>
                    <a:pt x="76" y="604"/>
                    <a:pt x="122" y="566"/>
                    <a:pt x="168" y="535"/>
                  </a:cubicBezTo>
                  <a:cubicBezTo>
                    <a:pt x="183" y="527"/>
                    <a:pt x="206" y="566"/>
                    <a:pt x="222" y="558"/>
                  </a:cubicBezTo>
                  <a:cubicBezTo>
                    <a:pt x="275" y="543"/>
                    <a:pt x="321" y="489"/>
                    <a:pt x="367" y="466"/>
                  </a:cubicBezTo>
                  <a:cubicBezTo>
                    <a:pt x="397" y="451"/>
                    <a:pt x="466" y="466"/>
                    <a:pt x="466" y="436"/>
                  </a:cubicBezTo>
                  <a:cubicBezTo>
                    <a:pt x="466" y="382"/>
                    <a:pt x="405" y="344"/>
                    <a:pt x="382" y="298"/>
                  </a:cubicBezTo>
                  <a:cubicBezTo>
                    <a:pt x="367" y="283"/>
                    <a:pt x="359" y="268"/>
                    <a:pt x="351" y="252"/>
                  </a:cubicBezTo>
                  <a:lnTo>
                    <a:pt x="351" y="252"/>
                  </a:lnTo>
                  <a:cubicBezTo>
                    <a:pt x="412" y="252"/>
                    <a:pt x="481" y="252"/>
                    <a:pt x="550" y="260"/>
                  </a:cubicBezTo>
                  <a:cubicBezTo>
                    <a:pt x="581" y="268"/>
                    <a:pt x="611" y="298"/>
                    <a:pt x="642" y="291"/>
                  </a:cubicBezTo>
                  <a:cubicBezTo>
                    <a:pt x="680" y="283"/>
                    <a:pt x="703" y="230"/>
                    <a:pt x="741" y="230"/>
                  </a:cubicBezTo>
                  <a:cubicBezTo>
                    <a:pt x="779" y="222"/>
                    <a:pt x="817" y="275"/>
                    <a:pt x="848" y="260"/>
                  </a:cubicBezTo>
                  <a:cubicBezTo>
                    <a:pt x="947" y="222"/>
                    <a:pt x="1008" y="123"/>
                    <a:pt x="1100" y="77"/>
                  </a:cubicBezTo>
                  <a:cubicBezTo>
                    <a:pt x="1131" y="61"/>
                    <a:pt x="1161" y="115"/>
                    <a:pt x="1192" y="107"/>
                  </a:cubicBezTo>
                  <a:cubicBezTo>
                    <a:pt x="1237" y="92"/>
                    <a:pt x="1253" y="31"/>
                    <a:pt x="1298" y="16"/>
                  </a:cubicBezTo>
                  <a:cubicBezTo>
                    <a:pt x="1321" y="8"/>
                    <a:pt x="1337" y="54"/>
                    <a:pt x="1360" y="54"/>
                  </a:cubicBezTo>
                  <a:cubicBezTo>
                    <a:pt x="1383" y="46"/>
                    <a:pt x="1390" y="0"/>
                    <a:pt x="1413" y="0"/>
                  </a:cubicBezTo>
                  <a:cubicBezTo>
                    <a:pt x="1474" y="16"/>
                    <a:pt x="1505" y="84"/>
                    <a:pt x="1558" y="92"/>
                  </a:cubicBezTo>
                  <a:cubicBezTo>
                    <a:pt x="1581" y="100"/>
                    <a:pt x="1581" y="54"/>
                    <a:pt x="1589" y="39"/>
                  </a:cubicBezTo>
                  <a:lnTo>
                    <a:pt x="1589" y="39"/>
                  </a:lnTo>
                  <a:cubicBezTo>
                    <a:pt x="1612" y="46"/>
                    <a:pt x="1635" y="46"/>
                    <a:pt x="1650" y="61"/>
                  </a:cubicBezTo>
                  <a:cubicBezTo>
                    <a:pt x="1658" y="84"/>
                    <a:pt x="1635" y="115"/>
                    <a:pt x="1642" y="138"/>
                  </a:cubicBezTo>
                  <a:cubicBezTo>
                    <a:pt x="1658" y="161"/>
                    <a:pt x="1703" y="146"/>
                    <a:pt x="1719" y="169"/>
                  </a:cubicBezTo>
                  <a:cubicBezTo>
                    <a:pt x="1742" y="199"/>
                    <a:pt x="1757" y="245"/>
                    <a:pt x="1757" y="283"/>
                  </a:cubicBezTo>
                  <a:cubicBezTo>
                    <a:pt x="1742" y="359"/>
                    <a:pt x="1696" y="428"/>
                    <a:pt x="1673" y="505"/>
                  </a:cubicBezTo>
                  <a:cubicBezTo>
                    <a:pt x="1658" y="558"/>
                    <a:pt x="1673" y="619"/>
                    <a:pt x="1658" y="665"/>
                  </a:cubicBezTo>
                  <a:cubicBezTo>
                    <a:pt x="1642" y="703"/>
                    <a:pt x="1596" y="711"/>
                    <a:pt x="1581" y="749"/>
                  </a:cubicBezTo>
                  <a:cubicBezTo>
                    <a:pt x="1551" y="795"/>
                    <a:pt x="1535" y="848"/>
                    <a:pt x="1512" y="902"/>
                  </a:cubicBezTo>
                  <a:lnTo>
                    <a:pt x="1512" y="902"/>
                  </a:lnTo>
                  <a:cubicBezTo>
                    <a:pt x="1490" y="886"/>
                    <a:pt x="1474" y="863"/>
                    <a:pt x="1444" y="856"/>
                  </a:cubicBezTo>
                  <a:cubicBezTo>
                    <a:pt x="1421" y="848"/>
                    <a:pt x="1383" y="841"/>
                    <a:pt x="1367" y="863"/>
                  </a:cubicBezTo>
                  <a:cubicBezTo>
                    <a:pt x="1352" y="886"/>
                    <a:pt x="1398" y="925"/>
                    <a:pt x="1383" y="955"/>
                  </a:cubicBezTo>
                  <a:cubicBezTo>
                    <a:pt x="1375" y="970"/>
                    <a:pt x="1344" y="955"/>
                    <a:pt x="1321" y="955"/>
                  </a:cubicBezTo>
                  <a:lnTo>
                    <a:pt x="1321" y="955"/>
                  </a:lnTo>
                  <a:cubicBezTo>
                    <a:pt x="1306" y="963"/>
                    <a:pt x="1291" y="978"/>
                    <a:pt x="1276" y="970"/>
                  </a:cubicBezTo>
                  <a:cubicBezTo>
                    <a:pt x="1253" y="970"/>
                    <a:pt x="1237" y="932"/>
                    <a:pt x="1215" y="940"/>
                  </a:cubicBezTo>
                  <a:cubicBezTo>
                    <a:pt x="1184" y="948"/>
                    <a:pt x="1184" y="986"/>
                    <a:pt x="1169" y="1016"/>
                  </a:cubicBezTo>
                  <a:cubicBezTo>
                    <a:pt x="1146" y="1062"/>
                    <a:pt x="1138" y="1108"/>
                    <a:pt x="1115" y="1146"/>
                  </a:cubicBezTo>
                  <a:cubicBezTo>
                    <a:pt x="1092" y="1184"/>
                    <a:pt x="1062" y="1207"/>
                    <a:pt x="1039" y="1238"/>
                  </a:cubicBezTo>
                  <a:cubicBezTo>
                    <a:pt x="817" y="1230"/>
                    <a:pt x="817" y="1230"/>
                    <a:pt x="817" y="1230"/>
                  </a:cubicBezTo>
                  <a:lnTo>
                    <a:pt x="817" y="1230"/>
                  </a:lnTo>
                  <a:cubicBezTo>
                    <a:pt x="756" y="1230"/>
                    <a:pt x="710" y="1268"/>
                    <a:pt x="665" y="1177"/>
                  </a:cubicBezTo>
                  <a:cubicBezTo>
                    <a:pt x="642" y="1161"/>
                    <a:pt x="581" y="1093"/>
                    <a:pt x="573" y="1062"/>
                  </a:cubicBezTo>
                  <a:cubicBezTo>
                    <a:pt x="542" y="1062"/>
                    <a:pt x="497" y="1100"/>
                    <a:pt x="466" y="1108"/>
                  </a:cubicBezTo>
                  <a:cubicBezTo>
                    <a:pt x="412" y="1123"/>
                    <a:pt x="374" y="1085"/>
                    <a:pt x="336" y="1077"/>
                  </a:cubicBezTo>
                  <a:cubicBezTo>
                    <a:pt x="290" y="1070"/>
                    <a:pt x="252" y="1070"/>
                    <a:pt x="229" y="107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2" name="Freeform 90"/>
            <p:cNvSpPr>
              <a:spLocks noChangeArrowheads="1"/>
            </p:cNvSpPr>
            <p:nvPr/>
          </p:nvSpPr>
          <p:spPr bwMode="auto">
            <a:xfrm>
              <a:off x="5309843" y="8005763"/>
              <a:ext cx="585749" cy="500062"/>
            </a:xfrm>
            <a:custGeom>
              <a:avLst/>
              <a:gdLst>
                <a:gd name="T0" fmla="*/ 963 w 1628"/>
                <a:gd name="T1" fmla="*/ 84 h 1391"/>
                <a:gd name="T2" fmla="*/ 963 w 1628"/>
                <a:gd name="T3" fmla="*/ 84 h 1391"/>
                <a:gd name="T4" fmla="*/ 1215 w 1628"/>
                <a:gd name="T5" fmla="*/ 8 h 1391"/>
                <a:gd name="T6" fmla="*/ 1215 w 1628"/>
                <a:gd name="T7" fmla="*/ 8 h 1391"/>
                <a:gd name="T8" fmla="*/ 1345 w 1628"/>
                <a:gd name="T9" fmla="*/ 31 h 1391"/>
                <a:gd name="T10" fmla="*/ 1337 w 1628"/>
                <a:gd name="T11" fmla="*/ 122 h 1391"/>
                <a:gd name="T12" fmla="*/ 1375 w 1628"/>
                <a:gd name="T13" fmla="*/ 222 h 1391"/>
                <a:gd name="T14" fmla="*/ 1497 w 1628"/>
                <a:gd name="T15" fmla="*/ 145 h 1391"/>
                <a:gd name="T16" fmla="*/ 1505 w 1628"/>
                <a:gd name="T17" fmla="*/ 206 h 1391"/>
                <a:gd name="T18" fmla="*/ 1474 w 1628"/>
                <a:gd name="T19" fmla="*/ 252 h 1391"/>
                <a:gd name="T20" fmla="*/ 1467 w 1628"/>
                <a:gd name="T21" fmla="*/ 313 h 1391"/>
                <a:gd name="T22" fmla="*/ 1520 w 1628"/>
                <a:gd name="T23" fmla="*/ 374 h 1391"/>
                <a:gd name="T24" fmla="*/ 1574 w 1628"/>
                <a:gd name="T25" fmla="*/ 497 h 1391"/>
                <a:gd name="T26" fmla="*/ 1620 w 1628"/>
                <a:gd name="T27" fmla="*/ 550 h 1391"/>
                <a:gd name="T28" fmla="*/ 1528 w 1628"/>
                <a:gd name="T29" fmla="*/ 611 h 1391"/>
                <a:gd name="T30" fmla="*/ 1482 w 1628"/>
                <a:gd name="T31" fmla="*/ 649 h 1391"/>
                <a:gd name="T32" fmla="*/ 1551 w 1628"/>
                <a:gd name="T33" fmla="*/ 741 h 1391"/>
                <a:gd name="T34" fmla="*/ 1490 w 1628"/>
                <a:gd name="T35" fmla="*/ 779 h 1391"/>
                <a:gd name="T36" fmla="*/ 1490 w 1628"/>
                <a:gd name="T37" fmla="*/ 894 h 1391"/>
                <a:gd name="T38" fmla="*/ 1513 w 1628"/>
                <a:gd name="T39" fmla="*/ 1062 h 1391"/>
                <a:gd name="T40" fmla="*/ 1467 w 1628"/>
                <a:gd name="T41" fmla="*/ 1131 h 1391"/>
                <a:gd name="T42" fmla="*/ 1467 w 1628"/>
                <a:gd name="T43" fmla="*/ 1131 h 1391"/>
                <a:gd name="T44" fmla="*/ 1436 w 1628"/>
                <a:gd name="T45" fmla="*/ 1184 h 1391"/>
                <a:gd name="T46" fmla="*/ 1291 w 1628"/>
                <a:gd name="T47" fmla="*/ 1092 h 1391"/>
                <a:gd name="T48" fmla="*/ 1238 w 1628"/>
                <a:gd name="T49" fmla="*/ 1146 h 1391"/>
                <a:gd name="T50" fmla="*/ 1176 w 1628"/>
                <a:gd name="T51" fmla="*/ 1108 h 1391"/>
                <a:gd name="T52" fmla="*/ 1070 w 1628"/>
                <a:gd name="T53" fmla="*/ 1199 h 1391"/>
                <a:gd name="T54" fmla="*/ 978 w 1628"/>
                <a:gd name="T55" fmla="*/ 1169 h 1391"/>
                <a:gd name="T56" fmla="*/ 726 w 1628"/>
                <a:gd name="T57" fmla="*/ 1352 h 1391"/>
                <a:gd name="T58" fmla="*/ 619 w 1628"/>
                <a:gd name="T59" fmla="*/ 1322 h 1391"/>
                <a:gd name="T60" fmla="*/ 520 w 1628"/>
                <a:gd name="T61" fmla="*/ 1383 h 1391"/>
                <a:gd name="T62" fmla="*/ 428 w 1628"/>
                <a:gd name="T63" fmla="*/ 1352 h 1391"/>
                <a:gd name="T64" fmla="*/ 229 w 1628"/>
                <a:gd name="T65" fmla="*/ 1344 h 1391"/>
                <a:gd name="T66" fmla="*/ 229 w 1628"/>
                <a:gd name="T67" fmla="*/ 1344 h 1391"/>
                <a:gd name="T68" fmla="*/ 214 w 1628"/>
                <a:gd name="T69" fmla="*/ 1306 h 1391"/>
                <a:gd name="T70" fmla="*/ 115 w 1628"/>
                <a:gd name="T71" fmla="*/ 1306 h 1391"/>
                <a:gd name="T72" fmla="*/ 84 w 1628"/>
                <a:gd name="T73" fmla="*/ 1261 h 1391"/>
                <a:gd name="T74" fmla="*/ 46 w 1628"/>
                <a:gd name="T75" fmla="*/ 1299 h 1391"/>
                <a:gd name="T76" fmla="*/ 8 w 1628"/>
                <a:gd name="T77" fmla="*/ 1268 h 1391"/>
                <a:gd name="T78" fmla="*/ 31 w 1628"/>
                <a:gd name="T79" fmla="*/ 1238 h 1391"/>
                <a:gd name="T80" fmla="*/ 15 w 1628"/>
                <a:gd name="T81" fmla="*/ 1176 h 1391"/>
                <a:gd name="T82" fmla="*/ 15 w 1628"/>
                <a:gd name="T83" fmla="*/ 1176 h 1391"/>
                <a:gd name="T84" fmla="*/ 176 w 1628"/>
                <a:gd name="T85" fmla="*/ 1138 h 1391"/>
                <a:gd name="T86" fmla="*/ 290 w 1628"/>
                <a:gd name="T87" fmla="*/ 1131 h 1391"/>
                <a:gd name="T88" fmla="*/ 436 w 1628"/>
                <a:gd name="T89" fmla="*/ 1016 h 1391"/>
                <a:gd name="T90" fmla="*/ 504 w 1628"/>
                <a:gd name="T91" fmla="*/ 932 h 1391"/>
                <a:gd name="T92" fmla="*/ 627 w 1628"/>
                <a:gd name="T93" fmla="*/ 901 h 1391"/>
                <a:gd name="T94" fmla="*/ 734 w 1628"/>
                <a:gd name="T95" fmla="*/ 787 h 1391"/>
                <a:gd name="T96" fmla="*/ 932 w 1628"/>
                <a:gd name="T97" fmla="*/ 443 h 1391"/>
                <a:gd name="T98" fmla="*/ 947 w 1628"/>
                <a:gd name="T99" fmla="*/ 336 h 1391"/>
                <a:gd name="T100" fmla="*/ 986 w 1628"/>
                <a:gd name="T101" fmla="*/ 275 h 1391"/>
                <a:gd name="T102" fmla="*/ 986 w 1628"/>
                <a:gd name="T103" fmla="*/ 122 h 1391"/>
                <a:gd name="T104" fmla="*/ 1077 w 1628"/>
                <a:gd name="T105" fmla="*/ 107 h 1391"/>
                <a:gd name="T106" fmla="*/ 1077 w 1628"/>
                <a:gd name="T107" fmla="*/ 100 h 1391"/>
                <a:gd name="T108" fmla="*/ 963 w 1628"/>
                <a:gd name="T109" fmla="*/ 84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8" h="1391">
                  <a:moveTo>
                    <a:pt x="963" y="84"/>
                  </a:moveTo>
                  <a:lnTo>
                    <a:pt x="963" y="84"/>
                  </a:lnTo>
                  <a:cubicBezTo>
                    <a:pt x="1215" y="8"/>
                    <a:pt x="1215" y="8"/>
                    <a:pt x="1215" y="8"/>
                  </a:cubicBezTo>
                  <a:lnTo>
                    <a:pt x="1215" y="8"/>
                  </a:lnTo>
                  <a:cubicBezTo>
                    <a:pt x="1261" y="15"/>
                    <a:pt x="1314" y="0"/>
                    <a:pt x="1345" y="31"/>
                  </a:cubicBezTo>
                  <a:cubicBezTo>
                    <a:pt x="1368" y="54"/>
                    <a:pt x="1337" y="92"/>
                    <a:pt x="1337" y="122"/>
                  </a:cubicBezTo>
                  <a:cubicBezTo>
                    <a:pt x="1345" y="153"/>
                    <a:pt x="1337" y="214"/>
                    <a:pt x="1375" y="222"/>
                  </a:cubicBezTo>
                  <a:cubicBezTo>
                    <a:pt x="1421" y="229"/>
                    <a:pt x="1459" y="176"/>
                    <a:pt x="1497" y="145"/>
                  </a:cubicBezTo>
                  <a:lnTo>
                    <a:pt x="1505" y="206"/>
                  </a:lnTo>
                  <a:cubicBezTo>
                    <a:pt x="1497" y="214"/>
                    <a:pt x="1474" y="252"/>
                    <a:pt x="1474" y="252"/>
                  </a:cubicBezTo>
                  <a:cubicBezTo>
                    <a:pt x="1474" y="252"/>
                    <a:pt x="1467" y="306"/>
                    <a:pt x="1467" y="313"/>
                  </a:cubicBezTo>
                  <a:lnTo>
                    <a:pt x="1520" y="374"/>
                  </a:lnTo>
                  <a:cubicBezTo>
                    <a:pt x="1543" y="413"/>
                    <a:pt x="1558" y="458"/>
                    <a:pt x="1574" y="497"/>
                  </a:cubicBezTo>
                  <a:cubicBezTo>
                    <a:pt x="1574" y="497"/>
                    <a:pt x="1627" y="550"/>
                    <a:pt x="1620" y="550"/>
                  </a:cubicBezTo>
                  <a:cubicBezTo>
                    <a:pt x="1612" y="558"/>
                    <a:pt x="1528" y="611"/>
                    <a:pt x="1528" y="611"/>
                  </a:cubicBezTo>
                  <a:cubicBezTo>
                    <a:pt x="1513" y="626"/>
                    <a:pt x="1482" y="634"/>
                    <a:pt x="1482" y="649"/>
                  </a:cubicBezTo>
                  <a:cubicBezTo>
                    <a:pt x="1490" y="688"/>
                    <a:pt x="1551" y="703"/>
                    <a:pt x="1551" y="741"/>
                  </a:cubicBezTo>
                  <a:cubicBezTo>
                    <a:pt x="1551" y="764"/>
                    <a:pt x="1497" y="756"/>
                    <a:pt x="1490" y="779"/>
                  </a:cubicBezTo>
                  <a:cubicBezTo>
                    <a:pt x="1474" y="817"/>
                    <a:pt x="1490" y="856"/>
                    <a:pt x="1490" y="894"/>
                  </a:cubicBezTo>
                  <a:cubicBezTo>
                    <a:pt x="1497" y="947"/>
                    <a:pt x="1513" y="1008"/>
                    <a:pt x="1513" y="1062"/>
                  </a:cubicBezTo>
                  <a:cubicBezTo>
                    <a:pt x="1505" y="1092"/>
                    <a:pt x="1482" y="1108"/>
                    <a:pt x="1467" y="1131"/>
                  </a:cubicBezTo>
                  <a:lnTo>
                    <a:pt x="1467" y="1131"/>
                  </a:lnTo>
                  <a:cubicBezTo>
                    <a:pt x="1459" y="1146"/>
                    <a:pt x="1459" y="1192"/>
                    <a:pt x="1436" y="1184"/>
                  </a:cubicBezTo>
                  <a:cubicBezTo>
                    <a:pt x="1383" y="1176"/>
                    <a:pt x="1352" y="1108"/>
                    <a:pt x="1291" y="1092"/>
                  </a:cubicBezTo>
                  <a:cubicBezTo>
                    <a:pt x="1268" y="1092"/>
                    <a:pt x="1261" y="1138"/>
                    <a:pt x="1238" y="1146"/>
                  </a:cubicBezTo>
                  <a:cubicBezTo>
                    <a:pt x="1215" y="1146"/>
                    <a:pt x="1199" y="1100"/>
                    <a:pt x="1176" y="1108"/>
                  </a:cubicBezTo>
                  <a:cubicBezTo>
                    <a:pt x="1131" y="1123"/>
                    <a:pt x="1115" y="1184"/>
                    <a:pt x="1070" y="1199"/>
                  </a:cubicBezTo>
                  <a:cubicBezTo>
                    <a:pt x="1039" y="1207"/>
                    <a:pt x="1009" y="1153"/>
                    <a:pt x="978" y="1169"/>
                  </a:cubicBezTo>
                  <a:cubicBezTo>
                    <a:pt x="886" y="1215"/>
                    <a:pt x="825" y="1314"/>
                    <a:pt x="726" y="1352"/>
                  </a:cubicBezTo>
                  <a:cubicBezTo>
                    <a:pt x="695" y="1367"/>
                    <a:pt x="657" y="1314"/>
                    <a:pt x="619" y="1322"/>
                  </a:cubicBezTo>
                  <a:cubicBezTo>
                    <a:pt x="581" y="1322"/>
                    <a:pt x="558" y="1375"/>
                    <a:pt x="520" y="1383"/>
                  </a:cubicBezTo>
                  <a:cubicBezTo>
                    <a:pt x="489" y="1390"/>
                    <a:pt x="459" y="1360"/>
                    <a:pt x="428" y="1352"/>
                  </a:cubicBezTo>
                  <a:cubicBezTo>
                    <a:pt x="359" y="1344"/>
                    <a:pt x="290" y="1344"/>
                    <a:pt x="229" y="1344"/>
                  </a:cubicBezTo>
                  <a:lnTo>
                    <a:pt x="229" y="1344"/>
                  </a:lnTo>
                  <a:cubicBezTo>
                    <a:pt x="222" y="1329"/>
                    <a:pt x="229" y="1306"/>
                    <a:pt x="214" y="1306"/>
                  </a:cubicBezTo>
                  <a:cubicBezTo>
                    <a:pt x="184" y="1291"/>
                    <a:pt x="145" y="1314"/>
                    <a:pt x="115" y="1306"/>
                  </a:cubicBezTo>
                  <a:cubicBezTo>
                    <a:pt x="100" y="1299"/>
                    <a:pt x="100" y="1261"/>
                    <a:pt x="84" y="1261"/>
                  </a:cubicBezTo>
                  <a:cubicBezTo>
                    <a:pt x="61" y="1253"/>
                    <a:pt x="61" y="1291"/>
                    <a:pt x="46" y="1299"/>
                  </a:cubicBezTo>
                  <a:cubicBezTo>
                    <a:pt x="31" y="1299"/>
                    <a:pt x="8" y="1283"/>
                    <a:pt x="8" y="1268"/>
                  </a:cubicBezTo>
                  <a:cubicBezTo>
                    <a:pt x="0" y="1261"/>
                    <a:pt x="31" y="1253"/>
                    <a:pt x="31" y="1238"/>
                  </a:cubicBezTo>
                  <a:cubicBezTo>
                    <a:pt x="31" y="1215"/>
                    <a:pt x="15" y="1199"/>
                    <a:pt x="15" y="1176"/>
                  </a:cubicBezTo>
                  <a:lnTo>
                    <a:pt x="15" y="1176"/>
                  </a:lnTo>
                  <a:cubicBezTo>
                    <a:pt x="176" y="1138"/>
                    <a:pt x="176" y="1138"/>
                    <a:pt x="176" y="1138"/>
                  </a:cubicBezTo>
                  <a:cubicBezTo>
                    <a:pt x="214" y="1131"/>
                    <a:pt x="245" y="1176"/>
                    <a:pt x="290" y="1131"/>
                  </a:cubicBezTo>
                  <a:cubicBezTo>
                    <a:pt x="336" y="1092"/>
                    <a:pt x="405" y="1054"/>
                    <a:pt x="436" y="1016"/>
                  </a:cubicBezTo>
                  <a:cubicBezTo>
                    <a:pt x="459" y="986"/>
                    <a:pt x="466" y="947"/>
                    <a:pt x="504" y="932"/>
                  </a:cubicBezTo>
                  <a:cubicBezTo>
                    <a:pt x="550" y="917"/>
                    <a:pt x="588" y="932"/>
                    <a:pt x="627" y="901"/>
                  </a:cubicBezTo>
                  <a:cubicBezTo>
                    <a:pt x="657" y="863"/>
                    <a:pt x="703" y="825"/>
                    <a:pt x="734" y="787"/>
                  </a:cubicBezTo>
                  <a:cubicBezTo>
                    <a:pt x="825" y="665"/>
                    <a:pt x="871" y="588"/>
                    <a:pt x="932" y="443"/>
                  </a:cubicBezTo>
                  <a:cubicBezTo>
                    <a:pt x="940" y="420"/>
                    <a:pt x="940" y="367"/>
                    <a:pt x="947" y="336"/>
                  </a:cubicBezTo>
                  <a:cubicBezTo>
                    <a:pt x="955" y="306"/>
                    <a:pt x="970" y="306"/>
                    <a:pt x="986" y="275"/>
                  </a:cubicBezTo>
                  <a:cubicBezTo>
                    <a:pt x="1009" y="244"/>
                    <a:pt x="986" y="161"/>
                    <a:pt x="986" y="122"/>
                  </a:cubicBezTo>
                  <a:cubicBezTo>
                    <a:pt x="1016" y="115"/>
                    <a:pt x="1047" y="115"/>
                    <a:pt x="1077" y="107"/>
                  </a:cubicBezTo>
                  <a:cubicBezTo>
                    <a:pt x="1077" y="100"/>
                    <a:pt x="1077" y="100"/>
                    <a:pt x="1077" y="100"/>
                  </a:cubicBezTo>
                  <a:cubicBezTo>
                    <a:pt x="1054" y="100"/>
                    <a:pt x="970" y="92"/>
                    <a:pt x="963" y="8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3" name="Freeform 91"/>
            <p:cNvSpPr>
              <a:spLocks noChangeArrowheads="1"/>
            </p:cNvSpPr>
            <p:nvPr/>
          </p:nvSpPr>
          <p:spPr bwMode="auto">
            <a:xfrm>
              <a:off x="6076555" y="8934450"/>
              <a:ext cx="150803" cy="109538"/>
            </a:xfrm>
            <a:custGeom>
              <a:avLst/>
              <a:gdLst>
                <a:gd name="T0" fmla="*/ 168 w 420"/>
                <a:gd name="T1" fmla="*/ 23 h 306"/>
                <a:gd name="T2" fmla="*/ 168 w 420"/>
                <a:gd name="T3" fmla="*/ 23 h 306"/>
                <a:gd name="T4" fmla="*/ 282 w 420"/>
                <a:gd name="T5" fmla="*/ 7 h 306"/>
                <a:gd name="T6" fmla="*/ 358 w 420"/>
                <a:gd name="T7" fmla="*/ 38 h 306"/>
                <a:gd name="T8" fmla="*/ 358 w 420"/>
                <a:gd name="T9" fmla="*/ 38 h 306"/>
                <a:gd name="T10" fmla="*/ 404 w 420"/>
                <a:gd name="T11" fmla="*/ 53 h 306"/>
                <a:gd name="T12" fmla="*/ 419 w 420"/>
                <a:gd name="T13" fmla="*/ 160 h 306"/>
                <a:gd name="T14" fmla="*/ 419 w 420"/>
                <a:gd name="T15" fmla="*/ 160 h 306"/>
                <a:gd name="T16" fmla="*/ 274 w 420"/>
                <a:gd name="T17" fmla="*/ 305 h 306"/>
                <a:gd name="T18" fmla="*/ 274 w 420"/>
                <a:gd name="T19" fmla="*/ 305 h 306"/>
                <a:gd name="T20" fmla="*/ 191 w 420"/>
                <a:gd name="T21" fmla="*/ 214 h 306"/>
                <a:gd name="T22" fmla="*/ 115 w 420"/>
                <a:gd name="T23" fmla="*/ 244 h 306"/>
                <a:gd name="T24" fmla="*/ 77 w 420"/>
                <a:gd name="T25" fmla="*/ 168 h 306"/>
                <a:gd name="T26" fmla="*/ 8 w 420"/>
                <a:gd name="T27" fmla="*/ 130 h 306"/>
                <a:gd name="T28" fmla="*/ 8 w 420"/>
                <a:gd name="T29" fmla="*/ 130 h 306"/>
                <a:gd name="T30" fmla="*/ 8 w 420"/>
                <a:gd name="T31" fmla="*/ 61 h 306"/>
                <a:gd name="T32" fmla="*/ 77 w 420"/>
                <a:gd name="T33" fmla="*/ 30 h 306"/>
                <a:gd name="T34" fmla="*/ 130 w 420"/>
                <a:gd name="T35" fmla="*/ 61 h 306"/>
                <a:gd name="T36" fmla="*/ 168 w 420"/>
                <a:gd name="T37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0" h="306">
                  <a:moveTo>
                    <a:pt x="168" y="23"/>
                  </a:moveTo>
                  <a:lnTo>
                    <a:pt x="168" y="23"/>
                  </a:lnTo>
                  <a:cubicBezTo>
                    <a:pt x="205" y="15"/>
                    <a:pt x="244" y="0"/>
                    <a:pt x="282" y="7"/>
                  </a:cubicBezTo>
                  <a:cubicBezTo>
                    <a:pt x="305" y="7"/>
                    <a:pt x="328" y="30"/>
                    <a:pt x="358" y="38"/>
                  </a:cubicBezTo>
                  <a:lnTo>
                    <a:pt x="358" y="38"/>
                  </a:lnTo>
                  <a:cubicBezTo>
                    <a:pt x="374" y="46"/>
                    <a:pt x="397" y="38"/>
                    <a:pt x="404" y="53"/>
                  </a:cubicBezTo>
                  <a:cubicBezTo>
                    <a:pt x="419" y="84"/>
                    <a:pt x="412" y="122"/>
                    <a:pt x="419" y="160"/>
                  </a:cubicBezTo>
                  <a:lnTo>
                    <a:pt x="419" y="160"/>
                  </a:lnTo>
                  <a:cubicBezTo>
                    <a:pt x="358" y="183"/>
                    <a:pt x="313" y="221"/>
                    <a:pt x="274" y="305"/>
                  </a:cubicBezTo>
                  <a:lnTo>
                    <a:pt x="274" y="305"/>
                  </a:lnTo>
                  <a:cubicBezTo>
                    <a:pt x="244" y="275"/>
                    <a:pt x="228" y="229"/>
                    <a:pt x="191" y="214"/>
                  </a:cubicBezTo>
                  <a:cubicBezTo>
                    <a:pt x="161" y="206"/>
                    <a:pt x="138" y="252"/>
                    <a:pt x="115" y="244"/>
                  </a:cubicBezTo>
                  <a:cubicBezTo>
                    <a:pt x="84" y="229"/>
                    <a:pt x="92" y="183"/>
                    <a:pt x="77" y="168"/>
                  </a:cubicBezTo>
                  <a:cubicBezTo>
                    <a:pt x="62" y="145"/>
                    <a:pt x="31" y="145"/>
                    <a:pt x="8" y="130"/>
                  </a:cubicBezTo>
                  <a:lnTo>
                    <a:pt x="8" y="130"/>
                  </a:lnTo>
                  <a:cubicBezTo>
                    <a:pt x="8" y="107"/>
                    <a:pt x="0" y="84"/>
                    <a:pt x="8" y="61"/>
                  </a:cubicBezTo>
                  <a:cubicBezTo>
                    <a:pt x="23" y="38"/>
                    <a:pt x="54" y="30"/>
                    <a:pt x="77" y="30"/>
                  </a:cubicBezTo>
                  <a:cubicBezTo>
                    <a:pt x="100" y="30"/>
                    <a:pt x="115" y="61"/>
                    <a:pt x="130" y="61"/>
                  </a:cubicBezTo>
                  <a:cubicBezTo>
                    <a:pt x="153" y="61"/>
                    <a:pt x="153" y="30"/>
                    <a:pt x="168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8" name="Freeform 92"/>
            <p:cNvSpPr>
              <a:spLocks noChangeArrowheads="1"/>
            </p:cNvSpPr>
            <p:nvPr/>
          </p:nvSpPr>
          <p:spPr bwMode="auto">
            <a:xfrm>
              <a:off x="5895591" y="8977313"/>
              <a:ext cx="280970" cy="139700"/>
            </a:xfrm>
            <a:custGeom>
              <a:avLst/>
              <a:gdLst>
                <a:gd name="T0" fmla="*/ 283 w 779"/>
                <a:gd name="T1" fmla="*/ 0 h 390"/>
                <a:gd name="T2" fmla="*/ 283 w 779"/>
                <a:gd name="T3" fmla="*/ 0 h 390"/>
                <a:gd name="T4" fmla="*/ 390 w 779"/>
                <a:gd name="T5" fmla="*/ 30 h 390"/>
                <a:gd name="T6" fmla="*/ 512 w 779"/>
                <a:gd name="T7" fmla="*/ 15 h 390"/>
                <a:gd name="T8" fmla="*/ 512 w 779"/>
                <a:gd name="T9" fmla="*/ 15 h 390"/>
                <a:gd name="T10" fmla="*/ 581 w 779"/>
                <a:gd name="T11" fmla="*/ 53 h 390"/>
                <a:gd name="T12" fmla="*/ 619 w 779"/>
                <a:gd name="T13" fmla="*/ 129 h 390"/>
                <a:gd name="T14" fmla="*/ 695 w 779"/>
                <a:gd name="T15" fmla="*/ 99 h 390"/>
                <a:gd name="T16" fmla="*/ 778 w 779"/>
                <a:gd name="T17" fmla="*/ 190 h 390"/>
                <a:gd name="T18" fmla="*/ 778 w 779"/>
                <a:gd name="T19" fmla="*/ 190 h 390"/>
                <a:gd name="T20" fmla="*/ 771 w 779"/>
                <a:gd name="T21" fmla="*/ 213 h 390"/>
                <a:gd name="T22" fmla="*/ 535 w 779"/>
                <a:gd name="T23" fmla="*/ 366 h 390"/>
                <a:gd name="T24" fmla="*/ 84 w 779"/>
                <a:gd name="T25" fmla="*/ 236 h 390"/>
                <a:gd name="T26" fmla="*/ 0 w 779"/>
                <a:gd name="T27" fmla="*/ 160 h 390"/>
                <a:gd name="T28" fmla="*/ 0 w 779"/>
                <a:gd name="T29" fmla="*/ 160 h 390"/>
                <a:gd name="T30" fmla="*/ 145 w 779"/>
                <a:gd name="T31" fmla="*/ 61 h 390"/>
                <a:gd name="T32" fmla="*/ 199 w 779"/>
                <a:gd name="T33" fmla="*/ 76 h 390"/>
                <a:gd name="T34" fmla="*/ 283 w 77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9" h="390">
                  <a:moveTo>
                    <a:pt x="283" y="0"/>
                  </a:moveTo>
                  <a:lnTo>
                    <a:pt x="283" y="0"/>
                  </a:lnTo>
                  <a:cubicBezTo>
                    <a:pt x="313" y="7"/>
                    <a:pt x="352" y="30"/>
                    <a:pt x="390" y="30"/>
                  </a:cubicBezTo>
                  <a:cubicBezTo>
                    <a:pt x="428" y="30"/>
                    <a:pt x="474" y="22"/>
                    <a:pt x="512" y="15"/>
                  </a:cubicBezTo>
                  <a:lnTo>
                    <a:pt x="512" y="15"/>
                  </a:lnTo>
                  <a:cubicBezTo>
                    <a:pt x="535" y="30"/>
                    <a:pt x="566" y="30"/>
                    <a:pt x="581" y="53"/>
                  </a:cubicBezTo>
                  <a:cubicBezTo>
                    <a:pt x="596" y="68"/>
                    <a:pt x="588" y="114"/>
                    <a:pt x="619" y="129"/>
                  </a:cubicBezTo>
                  <a:cubicBezTo>
                    <a:pt x="642" y="137"/>
                    <a:pt x="665" y="91"/>
                    <a:pt x="695" y="99"/>
                  </a:cubicBezTo>
                  <a:cubicBezTo>
                    <a:pt x="732" y="114"/>
                    <a:pt x="748" y="160"/>
                    <a:pt x="778" y="190"/>
                  </a:cubicBezTo>
                  <a:lnTo>
                    <a:pt x="778" y="190"/>
                  </a:lnTo>
                  <a:cubicBezTo>
                    <a:pt x="778" y="198"/>
                    <a:pt x="778" y="206"/>
                    <a:pt x="771" y="213"/>
                  </a:cubicBezTo>
                  <a:cubicBezTo>
                    <a:pt x="709" y="389"/>
                    <a:pt x="732" y="328"/>
                    <a:pt x="535" y="366"/>
                  </a:cubicBezTo>
                  <a:cubicBezTo>
                    <a:pt x="413" y="389"/>
                    <a:pt x="130" y="381"/>
                    <a:pt x="84" y="236"/>
                  </a:cubicBezTo>
                  <a:cubicBezTo>
                    <a:pt x="61" y="190"/>
                    <a:pt x="31" y="175"/>
                    <a:pt x="0" y="160"/>
                  </a:cubicBezTo>
                  <a:lnTo>
                    <a:pt x="0" y="160"/>
                  </a:lnTo>
                  <a:cubicBezTo>
                    <a:pt x="38" y="137"/>
                    <a:pt x="99" y="76"/>
                    <a:pt x="145" y="61"/>
                  </a:cubicBezTo>
                  <a:cubicBezTo>
                    <a:pt x="161" y="53"/>
                    <a:pt x="183" y="83"/>
                    <a:pt x="199" y="76"/>
                  </a:cubicBezTo>
                  <a:cubicBezTo>
                    <a:pt x="229" y="61"/>
                    <a:pt x="252" y="22"/>
                    <a:pt x="28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9" name="Freeform 93"/>
            <p:cNvSpPr>
              <a:spLocks noChangeArrowheads="1"/>
            </p:cNvSpPr>
            <p:nvPr/>
          </p:nvSpPr>
          <p:spPr bwMode="auto">
            <a:xfrm>
              <a:off x="6452768" y="8842375"/>
              <a:ext cx="236522" cy="223838"/>
            </a:xfrm>
            <a:custGeom>
              <a:avLst/>
              <a:gdLst>
                <a:gd name="T0" fmla="*/ 229 w 658"/>
                <a:gd name="T1" fmla="*/ 0 h 620"/>
                <a:gd name="T2" fmla="*/ 229 w 658"/>
                <a:gd name="T3" fmla="*/ 0 h 620"/>
                <a:gd name="T4" fmla="*/ 160 w 658"/>
                <a:gd name="T5" fmla="*/ 100 h 620"/>
                <a:gd name="T6" fmla="*/ 53 w 658"/>
                <a:gd name="T7" fmla="*/ 222 h 620"/>
                <a:gd name="T8" fmla="*/ 7 w 658"/>
                <a:gd name="T9" fmla="*/ 344 h 620"/>
                <a:gd name="T10" fmla="*/ 7 w 658"/>
                <a:gd name="T11" fmla="*/ 344 h 620"/>
                <a:gd name="T12" fmla="*/ 30 w 658"/>
                <a:gd name="T13" fmla="*/ 382 h 620"/>
                <a:gd name="T14" fmla="*/ 122 w 658"/>
                <a:gd name="T15" fmla="*/ 382 h 620"/>
                <a:gd name="T16" fmla="*/ 168 w 658"/>
                <a:gd name="T17" fmla="*/ 428 h 620"/>
                <a:gd name="T18" fmla="*/ 229 w 658"/>
                <a:gd name="T19" fmla="*/ 436 h 620"/>
                <a:gd name="T20" fmla="*/ 244 w 658"/>
                <a:gd name="T21" fmla="*/ 497 h 620"/>
                <a:gd name="T22" fmla="*/ 221 w 658"/>
                <a:gd name="T23" fmla="*/ 527 h 620"/>
                <a:gd name="T24" fmla="*/ 229 w 658"/>
                <a:gd name="T25" fmla="*/ 596 h 620"/>
                <a:gd name="T26" fmla="*/ 229 w 658"/>
                <a:gd name="T27" fmla="*/ 596 h 620"/>
                <a:gd name="T28" fmla="*/ 343 w 658"/>
                <a:gd name="T29" fmla="*/ 619 h 620"/>
                <a:gd name="T30" fmla="*/ 489 w 658"/>
                <a:gd name="T31" fmla="*/ 581 h 620"/>
                <a:gd name="T32" fmla="*/ 580 w 658"/>
                <a:gd name="T33" fmla="*/ 604 h 620"/>
                <a:gd name="T34" fmla="*/ 580 w 658"/>
                <a:gd name="T35" fmla="*/ 604 h 620"/>
                <a:gd name="T36" fmla="*/ 588 w 658"/>
                <a:gd name="T37" fmla="*/ 481 h 620"/>
                <a:gd name="T38" fmla="*/ 534 w 658"/>
                <a:gd name="T39" fmla="*/ 420 h 620"/>
                <a:gd name="T40" fmla="*/ 634 w 658"/>
                <a:gd name="T41" fmla="*/ 352 h 620"/>
                <a:gd name="T42" fmla="*/ 618 w 658"/>
                <a:gd name="T43" fmla="*/ 222 h 620"/>
                <a:gd name="T44" fmla="*/ 618 w 658"/>
                <a:gd name="T45" fmla="*/ 222 h 620"/>
                <a:gd name="T46" fmla="*/ 443 w 658"/>
                <a:gd name="T47" fmla="*/ 176 h 620"/>
                <a:gd name="T48" fmla="*/ 412 w 658"/>
                <a:gd name="T49" fmla="*/ 61 h 620"/>
                <a:gd name="T50" fmla="*/ 290 w 658"/>
                <a:gd name="T51" fmla="*/ 54 h 620"/>
                <a:gd name="T52" fmla="*/ 290 w 658"/>
                <a:gd name="T53" fmla="*/ 23 h 620"/>
                <a:gd name="T54" fmla="*/ 229 w 658"/>
                <a:gd name="T55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8" h="620">
                  <a:moveTo>
                    <a:pt x="229" y="0"/>
                  </a:moveTo>
                  <a:lnTo>
                    <a:pt x="229" y="0"/>
                  </a:lnTo>
                  <a:cubicBezTo>
                    <a:pt x="206" y="31"/>
                    <a:pt x="176" y="61"/>
                    <a:pt x="160" y="100"/>
                  </a:cubicBezTo>
                  <a:cubicBezTo>
                    <a:pt x="145" y="153"/>
                    <a:pt x="76" y="168"/>
                    <a:pt x="53" y="222"/>
                  </a:cubicBezTo>
                  <a:cubicBezTo>
                    <a:pt x="38" y="260"/>
                    <a:pt x="23" y="306"/>
                    <a:pt x="7" y="344"/>
                  </a:cubicBezTo>
                  <a:lnTo>
                    <a:pt x="7" y="344"/>
                  </a:lnTo>
                  <a:cubicBezTo>
                    <a:pt x="23" y="382"/>
                    <a:pt x="0" y="359"/>
                    <a:pt x="30" y="382"/>
                  </a:cubicBezTo>
                  <a:cubicBezTo>
                    <a:pt x="61" y="397"/>
                    <a:pt x="91" y="375"/>
                    <a:pt x="122" y="382"/>
                  </a:cubicBezTo>
                  <a:cubicBezTo>
                    <a:pt x="145" y="390"/>
                    <a:pt x="145" y="420"/>
                    <a:pt x="168" y="428"/>
                  </a:cubicBezTo>
                  <a:cubicBezTo>
                    <a:pt x="183" y="436"/>
                    <a:pt x="214" y="420"/>
                    <a:pt x="229" y="436"/>
                  </a:cubicBezTo>
                  <a:cubicBezTo>
                    <a:pt x="244" y="451"/>
                    <a:pt x="244" y="474"/>
                    <a:pt x="244" y="497"/>
                  </a:cubicBezTo>
                  <a:cubicBezTo>
                    <a:pt x="244" y="512"/>
                    <a:pt x="221" y="512"/>
                    <a:pt x="221" y="527"/>
                  </a:cubicBezTo>
                  <a:cubicBezTo>
                    <a:pt x="214" y="550"/>
                    <a:pt x="221" y="573"/>
                    <a:pt x="229" y="596"/>
                  </a:cubicBezTo>
                  <a:lnTo>
                    <a:pt x="229" y="596"/>
                  </a:lnTo>
                  <a:cubicBezTo>
                    <a:pt x="267" y="604"/>
                    <a:pt x="298" y="619"/>
                    <a:pt x="343" y="619"/>
                  </a:cubicBezTo>
                  <a:cubicBezTo>
                    <a:pt x="389" y="619"/>
                    <a:pt x="435" y="581"/>
                    <a:pt x="489" y="581"/>
                  </a:cubicBezTo>
                  <a:cubicBezTo>
                    <a:pt x="519" y="581"/>
                    <a:pt x="550" y="596"/>
                    <a:pt x="580" y="604"/>
                  </a:cubicBezTo>
                  <a:lnTo>
                    <a:pt x="580" y="604"/>
                  </a:lnTo>
                  <a:cubicBezTo>
                    <a:pt x="580" y="565"/>
                    <a:pt x="595" y="519"/>
                    <a:pt x="588" y="481"/>
                  </a:cubicBezTo>
                  <a:cubicBezTo>
                    <a:pt x="580" y="451"/>
                    <a:pt x="527" y="443"/>
                    <a:pt x="534" y="420"/>
                  </a:cubicBezTo>
                  <a:cubicBezTo>
                    <a:pt x="550" y="382"/>
                    <a:pt x="618" y="390"/>
                    <a:pt x="634" y="352"/>
                  </a:cubicBezTo>
                  <a:cubicBezTo>
                    <a:pt x="657" y="306"/>
                    <a:pt x="626" y="267"/>
                    <a:pt x="618" y="222"/>
                  </a:cubicBezTo>
                  <a:lnTo>
                    <a:pt x="618" y="222"/>
                  </a:lnTo>
                  <a:cubicBezTo>
                    <a:pt x="557" y="206"/>
                    <a:pt x="489" y="214"/>
                    <a:pt x="443" y="176"/>
                  </a:cubicBezTo>
                  <a:cubicBezTo>
                    <a:pt x="412" y="153"/>
                    <a:pt x="443" y="84"/>
                    <a:pt x="412" y="61"/>
                  </a:cubicBezTo>
                  <a:cubicBezTo>
                    <a:pt x="382" y="38"/>
                    <a:pt x="328" y="69"/>
                    <a:pt x="290" y="54"/>
                  </a:cubicBezTo>
                  <a:cubicBezTo>
                    <a:pt x="275" y="54"/>
                    <a:pt x="298" y="31"/>
                    <a:pt x="290" y="23"/>
                  </a:cubicBezTo>
                  <a:cubicBezTo>
                    <a:pt x="252" y="0"/>
                    <a:pt x="267" y="15"/>
                    <a:pt x="229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0" name="Freeform 94"/>
            <p:cNvSpPr>
              <a:spLocks noChangeArrowheads="1"/>
            </p:cNvSpPr>
            <p:nvPr/>
          </p:nvSpPr>
          <p:spPr bwMode="auto">
            <a:xfrm>
              <a:off x="6436894" y="8966201"/>
              <a:ext cx="104768" cy="119063"/>
            </a:xfrm>
            <a:custGeom>
              <a:avLst/>
              <a:gdLst>
                <a:gd name="T0" fmla="*/ 53 w 291"/>
                <a:gd name="T1" fmla="*/ 0 h 329"/>
                <a:gd name="T2" fmla="*/ 53 w 291"/>
                <a:gd name="T3" fmla="*/ 0 h 329"/>
                <a:gd name="T4" fmla="*/ 76 w 291"/>
                <a:gd name="T5" fmla="*/ 38 h 329"/>
                <a:gd name="T6" fmla="*/ 168 w 291"/>
                <a:gd name="T7" fmla="*/ 38 h 329"/>
                <a:gd name="T8" fmla="*/ 214 w 291"/>
                <a:gd name="T9" fmla="*/ 84 h 329"/>
                <a:gd name="T10" fmla="*/ 275 w 291"/>
                <a:gd name="T11" fmla="*/ 92 h 329"/>
                <a:gd name="T12" fmla="*/ 290 w 291"/>
                <a:gd name="T13" fmla="*/ 153 h 329"/>
                <a:gd name="T14" fmla="*/ 267 w 291"/>
                <a:gd name="T15" fmla="*/ 183 h 329"/>
                <a:gd name="T16" fmla="*/ 275 w 291"/>
                <a:gd name="T17" fmla="*/ 252 h 329"/>
                <a:gd name="T18" fmla="*/ 275 w 291"/>
                <a:gd name="T19" fmla="*/ 252 h 329"/>
                <a:gd name="T20" fmla="*/ 252 w 291"/>
                <a:gd name="T21" fmla="*/ 298 h 329"/>
                <a:gd name="T22" fmla="*/ 214 w 291"/>
                <a:gd name="T23" fmla="*/ 298 h 329"/>
                <a:gd name="T24" fmla="*/ 183 w 291"/>
                <a:gd name="T25" fmla="*/ 328 h 329"/>
                <a:gd name="T26" fmla="*/ 183 w 291"/>
                <a:gd name="T27" fmla="*/ 328 h 329"/>
                <a:gd name="T28" fmla="*/ 99 w 291"/>
                <a:gd name="T29" fmla="*/ 290 h 329"/>
                <a:gd name="T30" fmla="*/ 107 w 291"/>
                <a:gd name="T31" fmla="*/ 229 h 329"/>
                <a:gd name="T32" fmla="*/ 99 w 291"/>
                <a:gd name="T33" fmla="*/ 153 h 329"/>
                <a:gd name="T34" fmla="*/ 46 w 291"/>
                <a:gd name="T35" fmla="*/ 122 h 329"/>
                <a:gd name="T36" fmla="*/ 0 w 291"/>
                <a:gd name="T37" fmla="*/ 76 h 329"/>
                <a:gd name="T38" fmla="*/ 0 w 291"/>
                <a:gd name="T39" fmla="*/ 76 h 329"/>
                <a:gd name="T40" fmla="*/ 53 w 291"/>
                <a:gd name="T4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1" h="329">
                  <a:moveTo>
                    <a:pt x="53" y="0"/>
                  </a:moveTo>
                  <a:lnTo>
                    <a:pt x="53" y="0"/>
                  </a:lnTo>
                  <a:cubicBezTo>
                    <a:pt x="69" y="38"/>
                    <a:pt x="46" y="15"/>
                    <a:pt x="76" y="38"/>
                  </a:cubicBezTo>
                  <a:cubicBezTo>
                    <a:pt x="107" y="53"/>
                    <a:pt x="137" y="31"/>
                    <a:pt x="168" y="38"/>
                  </a:cubicBezTo>
                  <a:cubicBezTo>
                    <a:pt x="191" y="46"/>
                    <a:pt x="191" y="76"/>
                    <a:pt x="214" y="84"/>
                  </a:cubicBezTo>
                  <a:cubicBezTo>
                    <a:pt x="229" y="92"/>
                    <a:pt x="260" y="76"/>
                    <a:pt x="275" y="92"/>
                  </a:cubicBezTo>
                  <a:cubicBezTo>
                    <a:pt x="290" y="107"/>
                    <a:pt x="290" y="130"/>
                    <a:pt x="290" y="153"/>
                  </a:cubicBezTo>
                  <a:cubicBezTo>
                    <a:pt x="290" y="168"/>
                    <a:pt x="267" y="168"/>
                    <a:pt x="267" y="183"/>
                  </a:cubicBezTo>
                  <a:cubicBezTo>
                    <a:pt x="260" y="206"/>
                    <a:pt x="267" y="229"/>
                    <a:pt x="275" y="252"/>
                  </a:cubicBezTo>
                  <a:lnTo>
                    <a:pt x="275" y="252"/>
                  </a:lnTo>
                  <a:cubicBezTo>
                    <a:pt x="267" y="267"/>
                    <a:pt x="267" y="290"/>
                    <a:pt x="252" y="298"/>
                  </a:cubicBezTo>
                  <a:cubicBezTo>
                    <a:pt x="244" y="306"/>
                    <a:pt x="229" y="290"/>
                    <a:pt x="214" y="298"/>
                  </a:cubicBezTo>
                  <a:cubicBezTo>
                    <a:pt x="199" y="298"/>
                    <a:pt x="191" y="313"/>
                    <a:pt x="183" y="328"/>
                  </a:cubicBezTo>
                  <a:lnTo>
                    <a:pt x="183" y="328"/>
                  </a:lnTo>
                  <a:cubicBezTo>
                    <a:pt x="153" y="313"/>
                    <a:pt x="114" y="321"/>
                    <a:pt x="99" y="290"/>
                  </a:cubicBezTo>
                  <a:cubicBezTo>
                    <a:pt x="84" y="275"/>
                    <a:pt x="107" y="252"/>
                    <a:pt x="107" y="229"/>
                  </a:cubicBezTo>
                  <a:cubicBezTo>
                    <a:pt x="107" y="206"/>
                    <a:pt x="114" y="175"/>
                    <a:pt x="99" y="153"/>
                  </a:cubicBezTo>
                  <a:cubicBezTo>
                    <a:pt x="91" y="137"/>
                    <a:pt x="61" y="137"/>
                    <a:pt x="46" y="122"/>
                  </a:cubicBezTo>
                  <a:cubicBezTo>
                    <a:pt x="15" y="99"/>
                    <a:pt x="23" y="107"/>
                    <a:pt x="0" y="76"/>
                  </a:cubicBezTo>
                  <a:lnTo>
                    <a:pt x="0" y="76"/>
                  </a:lnTo>
                  <a:cubicBezTo>
                    <a:pt x="23" y="61"/>
                    <a:pt x="38" y="31"/>
                    <a:pt x="5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1" name="Freeform 95"/>
            <p:cNvSpPr>
              <a:spLocks noChangeArrowheads="1"/>
            </p:cNvSpPr>
            <p:nvPr/>
          </p:nvSpPr>
          <p:spPr bwMode="auto">
            <a:xfrm>
              <a:off x="6941686" y="8810626"/>
              <a:ext cx="134928" cy="187325"/>
            </a:xfrm>
            <a:custGeom>
              <a:avLst/>
              <a:gdLst>
                <a:gd name="T0" fmla="*/ 107 w 376"/>
                <a:gd name="T1" fmla="*/ 54 h 521"/>
                <a:gd name="T2" fmla="*/ 107 w 376"/>
                <a:gd name="T3" fmla="*/ 54 h 521"/>
                <a:gd name="T4" fmla="*/ 153 w 376"/>
                <a:gd name="T5" fmla="*/ 69 h 521"/>
                <a:gd name="T6" fmla="*/ 214 w 376"/>
                <a:gd name="T7" fmla="*/ 54 h 521"/>
                <a:gd name="T8" fmla="*/ 237 w 376"/>
                <a:gd name="T9" fmla="*/ 8 h 521"/>
                <a:gd name="T10" fmla="*/ 275 w 376"/>
                <a:gd name="T11" fmla="*/ 0 h 521"/>
                <a:gd name="T12" fmla="*/ 275 w 376"/>
                <a:gd name="T13" fmla="*/ 0 h 521"/>
                <a:gd name="T14" fmla="*/ 260 w 376"/>
                <a:gd name="T15" fmla="*/ 31 h 521"/>
                <a:gd name="T16" fmla="*/ 252 w 376"/>
                <a:gd name="T17" fmla="*/ 92 h 521"/>
                <a:gd name="T18" fmla="*/ 298 w 376"/>
                <a:gd name="T19" fmla="*/ 153 h 521"/>
                <a:gd name="T20" fmla="*/ 237 w 376"/>
                <a:gd name="T21" fmla="*/ 214 h 521"/>
                <a:gd name="T22" fmla="*/ 260 w 376"/>
                <a:gd name="T23" fmla="*/ 298 h 521"/>
                <a:gd name="T24" fmla="*/ 329 w 376"/>
                <a:gd name="T25" fmla="*/ 336 h 521"/>
                <a:gd name="T26" fmla="*/ 375 w 376"/>
                <a:gd name="T27" fmla="*/ 436 h 521"/>
                <a:gd name="T28" fmla="*/ 375 w 376"/>
                <a:gd name="T29" fmla="*/ 436 h 521"/>
                <a:gd name="T30" fmla="*/ 168 w 376"/>
                <a:gd name="T31" fmla="*/ 512 h 521"/>
                <a:gd name="T32" fmla="*/ 61 w 376"/>
                <a:gd name="T33" fmla="*/ 497 h 521"/>
                <a:gd name="T34" fmla="*/ 23 w 376"/>
                <a:gd name="T35" fmla="*/ 405 h 521"/>
                <a:gd name="T36" fmla="*/ 8 w 376"/>
                <a:gd name="T37" fmla="*/ 306 h 521"/>
                <a:gd name="T38" fmla="*/ 31 w 376"/>
                <a:gd name="T39" fmla="*/ 267 h 521"/>
                <a:gd name="T40" fmla="*/ 23 w 376"/>
                <a:gd name="T41" fmla="*/ 168 h 521"/>
                <a:gd name="T42" fmla="*/ 100 w 376"/>
                <a:gd name="T43" fmla="*/ 145 h 521"/>
                <a:gd name="T44" fmla="*/ 84 w 376"/>
                <a:gd name="T45" fmla="*/ 99 h 521"/>
                <a:gd name="T46" fmla="*/ 107 w 376"/>
                <a:gd name="T47" fmla="*/ 5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6" h="521">
                  <a:moveTo>
                    <a:pt x="107" y="54"/>
                  </a:moveTo>
                  <a:lnTo>
                    <a:pt x="107" y="54"/>
                  </a:lnTo>
                  <a:cubicBezTo>
                    <a:pt x="122" y="61"/>
                    <a:pt x="138" y="69"/>
                    <a:pt x="153" y="69"/>
                  </a:cubicBezTo>
                  <a:cubicBezTo>
                    <a:pt x="176" y="69"/>
                    <a:pt x="199" y="69"/>
                    <a:pt x="214" y="54"/>
                  </a:cubicBezTo>
                  <a:cubicBezTo>
                    <a:pt x="230" y="46"/>
                    <a:pt x="230" y="15"/>
                    <a:pt x="237" y="8"/>
                  </a:cubicBezTo>
                  <a:cubicBezTo>
                    <a:pt x="252" y="0"/>
                    <a:pt x="260" y="0"/>
                    <a:pt x="275" y="0"/>
                  </a:cubicBezTo>
                  <a:lnTo>
                    <a:pt x="275" y="0"/>
                  </a:lnTo>
                  <a:cubicBezTo>
                    <a:pt x="268" y="8"/>
                    <a:pt x="260" y="23"/>
                    <a:pt x="260" y="31"/>
                  </a:cubicBezTo>
                  <a:cubicBezTo>
                    <a:pt x="252" y="54"/>
                    <a:pt x="252" y="77"/>
                    <a:pt x="252" y="92"/>
                  </a:cubicBezTo>
                  <a:cubicBezTo>
                    <a:pt x="260" y="115"/>
                    <a:pt x="298" y="130"/>
                    <a:pt x="298" y="153"/>
                  </a:cubicBezTo>
                  <a:cubicBezTo>
                    <a:pt x="291" y="184"/>
                    <a:pt x="245" y="191"/>
                    <a:pt x="237" y="214"/>
                  </a:cubicBezTo>
                  <a:cubicBezTo>
                    <a:pt x="237" y="245"/>
                    <a:pt x="237" y="275"/>
                    <a:pt x="260" y="298"/>
                  </a:cubicBezTo>
                  <a:cubicBezTo>
                    <a:pt x="275" y="321"/>
                    <a:pt x="306" y="313"/>
                    <a:pt x="329" y="336"/>
                  </a:cubicBezTo>
                  <a:cubicBezTo>
                    <a:pt x="352" y="359"/>
                    <a:pt x="359" y="405"/>
                    <a:pt x="375" y="436"/>
                  </a:cubicBezTo>
                  <a:lnTo>
                    <a:pt x="375" y="436"/>
                  </a:lnTo>
                  <a:cubicBezTo>
                    <a:pt x="306" y="459"/>
                    <a:pt x="245" y="497"/>
                    <a:pt x="168" y="512"/>
                  </a:cubicBezTo>
                  <a:cubicBezTo>
                    <a:pt x="138" y="520"/>
                    <a:pt x="92" y="520"/>
                    <a:pt x="61" y="497"/>
                  </a:cubicBezTo>
                  <a:cubicBezTo>
                    <a:pt x="39" y="474"/>
                    <a:pt x="31" y="436"/>
                    <a:pt x="23" y="405"/>
                  </a:cubicBezTo>
                  <a:cubicBezTo>
                    <a:pt x="8" y="374"/>
                    <a:pt x="0" y="336"/>
                    <a:pt x="8" y="306"/>
                  </a:cubicBezTo>
                  <a:cubicBezTo>
                    <a:pt x="8" y="290"/>
                    <a:pt x="31" y="283"/>
                    <a:pt x="31" y="267"/>
                  </a:cubicBezTo>
                  <a:cubicBezTo>
                    <a:pt x="39" y="229"/>
                    <a:pt x="8" y="199"/>
                    <a:pt x="23" y="168"/>
                  </a:cubicBezTo>
                  <a:cubicBezTo>
                    <a:pt x="39" y="145"/>
                    <a:pt x="84" y="161"/>
                    <a:pt x="100" y="145"/>
                  </a:cubicBezTo>
                  <a:cubicBezTo>
                    <a:pt x="115" y="130"/>
                    <a:pt x="84" y="115"/>
                    <a:pt x="84" y="99"/>
                  </a:cubicBezTo>
                  <a:cubicBezTo>
                    <a:pt x="92" y="84"/>
                    <a:pt x="100" y="69"/>
                    <a:pt x="107" y="5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2" name="Freeform 96"/>
            <p:cNvSpPr>
              <a:spLocks noChangeArrowheads="1"/>
            </p:cNvSpPr>
            <p:nvPr/>
          </p:nvSpPr>
          <p:spPr bwMode="auto">
            <a:xfrm>
              <a:off x="7090901" y="8932863"/>
              <a:ext cx="330178" cy="209550"/>
            </a:xfrm>
            <a:custGeom>
              <a:avLst/>
              <a:gdLst>
                <a:gd name="T0" fmla="*/ 114 w 917"/>
                <a:gd name="T1" fmla="*/ 565 h 582"/>
                <a:gd name="T2" fmla="*/ 114 w 917"/>
                <a:gd name="T3" fmla="*/ 565 h 582"/>
                <a:gd name="T4" fmla="*/ 122 w 917"/>
                <a:gd name="T5" fmla="*/ 474 h 582"/>
                <a:gd name="T6" fmla="*/ 61 w 917"/>
                <a:gd name="T7" fmla="*/ 420 h 582"/>
                <a:gd name="T8" fmla="*/ 15 w 917"/>
                <a:gd name="T9" fmla="*/ 352 h 582"/>
                <a:gd name="T10" fmla="*/ 76 w 917"/>
                <a:gd name="T11" fmla="*/ 329 h 582"/>
                <a:gd name="T12" fmla="*/ 84 w 917"/>
                <a:gd name="T13" fmla="*/ 267 h 582"/>
                <a:gd name="T14" fmla="*/ 30 w 917"/>
                <a:gd name="T15" fmla="*/ 206 h 582"/>
                <a:gd name="T16" fmla="*/ 0 w 917"/>
                <a:gd name="T17" fmla="*/ 84 h 582"/>
                <a:gd name="T18" fmla="*/ 0 w 917"/>
                <a:gd name="T19" fmla="*/ 84 h 582"/>
                <a:gd name="T20" fmla="*/ 38 w 917"/>
                <a:gd name="T21" fmla="*/ 15 h 582"/>
                <a:gd name="T22" fmla="*/ 114 w 917"/>
                <a:gd name="T23" fmla="*/ 31 h 582"/>
                <a:gd name="T24" fmla="*/ 191 w 917"/>
                <a:gd name="T25" fmla="*/ 69 h 582"/>
                <a:gd name="T26" fmla="*/ 290 w 917"/>
                <a:gd name="T27" fmla="*/ 38 h 582"/>
                <a:gd name="T28" fmla="*/ 359 w 917"/>
                <a:gd name="T29" fmla="*/ 23 h 582"/>
                <a:gd name="T30" fmla="*/ 374 w 917"/>
                <a:gd name="T31" fmla="*/ 31 h 582"/>
                <a:gd name="T32" fmla="*/ 397 w 917"/>
                <a:gd name="T33" fmla="*/ 0 h 582"/>
                <a:gd name="T34" fmla="*/ 534 w 917"/>
                <a:gd name="T35" fmla="*/ 61 h 582"/>
                <a:gd name="T36" fmla="*/ 595 w 917"/>
                <a:gd name="T37" fmla="*/ 84 h 582"/>
                <a:gd name="T38" fmla="*/ 687 w 917"/>
                <a:gd name="T39" fmla="*/ 46 h 582"/>
                <a:gd name="T40" fmla="*/ 687 w 917"/>
                <a:gd name="T41" fmla="*/ 107 h 582"/>
                <a:gd name="T42" fmla="*/ 748 w 917"/>
                <a:gd name="T43" fmla="*/ 191 h 582"/>
                <a:gd name="T44" fmla="*/ 825 w 917"/>
                <a:gd name="T45" fmla="*/ 176 h 582"/>
                <a:gd name="T46" fmla="*/ 848 w 917"/>
                <a:gd name="T47" fmla="*/ 222 h 582"/>
                <a:gd name="T48" fmla="*/ 848 w 917"/>
                <a:gd name="T49" fmla="*/ 222 h 582"/>
                <a:gd name="T50" fmla="*/ 825 w 917"/>
                <a:gd name="T51" fmla="*/ 275 h 582"/>
                <a:gd name="T52" fmla="*/ 863 w 917"/>
                <a:gd name="T53" fmla="*/ 290 h 582"/>
                <a:gd name="T54" fmla="*/ 901 w 917"/>
                <a:gd name="T55" fmla="*/ 359 h 582"/>
                <a:gd name="T56" fmla="*/ 901 w 917"/>
                <a:gd name="T57" fmla="*/ 359 h 582"/>
                <a:gd name="T58" fmla="*/ 886 w 917"/>
                <a:gd name="T59" fmla="*/ 413 h 582"/>
                <a:gd name="T60" fmla="*/ 909 w 917"/>
                <a:gd name="T61" fmla="*/ 459 h 582"/>
                <a:gd name="T62" fmla="*/ 901 w 917"/>
                <a:gd name="T63" fmla="*/ 504 h 582"/>
                <a:gd name="T64" fmla="*/ 901 w 917"/>
                <a:gd name="T65" fmla="*/ 504 h 582"/>
                <a:gd name="T66" fmla="*/ 832 w 917"/>
                <a:gd name="T67" fmla="*/ 512 h 582"/>
                <a:gd name="T68" fmla="*/ 756 w 917"/>
                <a:gd name="T69" fmla="*/ 451 h 582"/>
                <a:gd name="T70" fmla="*/ 718 w 917"/>
                <a:gd name="T71" fmla="*/ 466 h 582"/>
                <a:gd name="T72" fmla="*/ 710 w 917"/>
                <a:gd name="T73" fmla="*/ 504 h 582"/>
                <a:gd name="T74" fmla="*/ 626 w 917"/>
                <a:gd name="T75" fmla="*/ 489 h 582"/>
                <a:gd name="T76" fmla="*/ 267 w 917"/>
                <a:gd name="T77" fmla="*/ 466 h 582"/>
                <a:gd name="T78" fmla="*/ 214 w 917"/>
                <a:gd name="T79" fmla="*/ 520 h 582"/>
                <a:gd name="T80" fmla="*/ 229 w 917"/>
                <a:gd name="T81" fmla="*/ 565 h 582"/>
                <a:gd name="T82" fmla="*/ 114 w 917"/>
                <a:gd name="T83" fmla="*/ 56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7" h="582">
                  <a:moveTo>
                    <a:pt x="114" y="565"/>
                  </a:moveTo>
                  <a:lnTo>
                    <a:pt x="114" y="565"/>
                  </a:lnTo>
                  <a:cubicBezTo>
                    <a:pt x="122" y="535"/>
                    <a:pt x="137" y="504"/>
                    <a:pt x="122" y="474"/>
                  </a:cubicBezTo>
                  <a:cubicBezTo>
                    <a:pt x="114" y="451"/>
                    <a:pt x="76" y="443"/>
                    <a:pt x="61" y="420"/>
                  </a:cubicBezTo>
                  <a:cubicBezTo>
                    <a:pt x="46" y="398"/>
                    <a:pt x="15" y="375"/>
                    <a:pt x="15" y="352"/>
                  </a:cubicBezTo>
                  <a:cubicBezTo>
                    <a:pt x="23" y="329"/>
                    <a:pt x="69" y="344"/>
                    <a:pt x="76" y="329"/>
                  </a:cubicBezTo>
                  <a:cubicBezTo>
                    <a:pt x="91" y="313"/>
                    <a:pt x="91" y="290"/>
                    <a:pt x="84" y="267"/>
                  </a:cubicBezTo>
                  <a:cubicBezTo>
                    <a:pt x="69" y="245"/>
                    <a:pt x="38" y="229"/>
                    <a:pt x="30" y="206"/>
                  </a:cubicBezTo>
                  <a:cubicBezTo>
                    <a:pt x="15" y="168"/>
                    <a:pt x="7" y="123"/>
                    <a:pt x="0" y="84"/>
                  </a:cubicBezTo>
                  <a:lnTo>
                    <a:pt x="0" y="84"/>
                  </a:lnTo>
                  <a:cubicBezTo>
                    <a:pt x="15" y="61"/>
                    <a:pt x="15" y="23"/>
                    <a:pt x="38" y="15"/>
                  </a:cubicBezTo>
                  <a:cubicBezTo>
                    <a:pt x="69" y="8"/>
                    <a:pt x="91" y="23"/>
                    <a:pt x="114" y="31"/>
                  </a:cubicBezTo>
                  <a:cubicBezTo>
                    <a:pt x="145" y="38"/>
                    <a:pt x="160" y="69"/>
                    <a:pt x="191" y="69"/>
                  </a:cubicBezTo>
                  <a:cubicBezTo>
                    <a:pt x="221" y="69"/>
                    <a:pt x="259" y="54"/>
                    <a:pt x="290" y="38"/>
                  </a:cubicBezTo>
                  <a:cubicBezTo>
                    <a:pt x="313" y="38"/>
                    <a:pt x="336" y="23"/>
                    <a:pt x="359" y="23"/>
                  </a:cubicBezTo>
                  <a:cubicBezTo>
                    <a:pt x="359" y="23"/>
                    <a:pt x="366" y="31"/>
                    <a:pt x="374" y="31"/>
                  </a:cubicBezTo>
                  <a:cubicBezTo>
                    <a:pt x="382" y="23"/>
                    <a:pt x="382" y="0"/>
                    <a:pt x="397" y="0"/>
                  </a:cubicBezTo>
                  <a:cubicBezTo>
                    <a:pt x="443" y="8"/>
                    <a:pt x="489" y="38"/>
                    <a:pt x="534" y="61"/>
                  </a:cubicBezTo>
                  <a:cubicBezTo>
                    <a:pt x="550" y="69"/>
                    <a:pt x="573" y="84"/>
                    <a:pt x="595" y="84"/>
                  </a:cubicBezTo>
                  <a:cubicBezTo>
                    <a:pt x="626" y="77"/>
                    <a:pt x="657" y="38"/>
                    <a:pt x="687" y="46"/>
                  </a:cubicBezTo>
                  <a:cubicBezTo>
                    <a:pt x="710" y="54"/>
                    <a:pt x="680" y="92"/>
                    <a:pt x="687" y="107"/>
                  </a:cubicBezTo>
                  <a:cubicBezTo>
                    <a:pt x="695" y="138"/>
                    <a:pt x="718" y="176"/>
                    <a:pt x="748" y="191"/>
                  </a:cubicBezTo>
                  <a:cubicBezTo>
                    <a:pt x="771" y="199"/>
                    <a:pt x="802" y="168"/>
                    <a:pt x="825" y="176"/>
                  </a:cubicBezTo>
                  <a:cubicBezTo>
                    <a:pt x="840" y="184"/>
                    <a:pt x="840" y="206"/>
                    <a:pt x="848" y="222"/>
                  </a:cubicBezTo>
                  <a:lnTo>
                    <a:pt x="848" y="222"/>
                  </a:lnTo>
                  <a:cubicBezTo>
                    <a:pt x="840" y="237"/>
                    <a:pt x="825" y="252"/>
                    <a:pt x="825" y="275"/>
                  </a:cubicBezTo>
                  <a:cubicBezTo>
                    <a:pt x="825" y="290"/>
                    <a:pt x="855" y="283"/>
                    <a:pt x="863" y="290"/>
                  </a:cubicBezTo>
                  <a:cubicBezTo>
                    <a:pt x="878" y="313"/>
                    <a:pt x="886" y="336"/>
                    <a:pt x="901" y="359"/>
                  </a:cubicBezTo>
                  <a:lnTo>
                    <a:pt x="901" y="359"/>
                  </a:lnTo>
                  <a:cubicBezTo>
                    <a:pt x="893" y="375"/>
                    <a:pt x="878" y="390"/>
                    <a:pt x="886" y="413"/>
                  </a:cubicBezTo>
                  <a:cubicBezTo>
                    <a:pt x="886" y="428"/>
                    <a:pt x="909" y="436"/>
                    <a:pt x="909" y="459"/>
                  </a:cubicBezTo>
                  <a:cubicBezTo>
                    <a:pt x="916" y="474"/>
                    <a:pt x="909" y="489"/>
                    <a:pt x="901" y="504"/>
                  </a:cubicBezTo>
                  <a:lnTo>
                    <a:pt x="901" y="504"/>
                  </a:lnTo>
                  <a:cubicBezTo>
                    <a:pt x="878" y="504"/>
                    <a:pt x="855" y="520"/>
                    <a:pt x="832" y="512"/>
                  </a:cubicBezTo>
                  <a:cubicBezTo>
                    <a:pt x="802" y="504"/>
                    <a:pt x="787" y="459"/>
                    <a:pt x="756" y="451"/>
                  </a:cubicBezTo>
                  <a:cubicBezTo>
                    <a:pt x="748" y="443"/>
                    <a:pt x="733" y="451"/>
                    <a:pt x="718" y="466"/>
                  </a:cubicBezTo>
                  <a:cubicBezTo>
                    <a:pt x="710" y="474"/>
                    <a:pt x="718" y="504"/>
                    <a:pt x="710" y="504"/>
                  </a:cubicBezTo>
                  <a:cubicBezTo>
                    <a:pt x="680" y="512"/>
                    <a:pt x="657" y="497"/>
                    <a:pt x="626" y="489"/>
                  </a:cubicBezTo>
                  <a:cubicBezTo>
                    <a:pt x="504" y="481"/>
                    <a:pt x="389" y="459"/>
                    <a:pt x="267" y="466"/>
                  </a:cubicBezTo>
                  <a:cubicBezTo>
                    <a:pt x="244" y="466"/>
                    <a:pt x="221" y="497"/>
                    <a:pt x="214" y="520"/>
                  </a:cubicBezTo>
                  <a:cubicBezTo>
                    <a:pt x="214" y="535"/>
                    <a:pt x="244" y="558"/>
                    <a:pt x="229" y="565"/>
                  </a:cubicBezTo>
                  <a:cubicBezTo>
                    <a:pt x="198" y="581"/>
                    <a:pt x="153" y="565"/>
                    <a:pt x="114" y="56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3" name="Freeform 97"/>
            <p:cNvSpPr>
              <a:spLocks noChangeArrowheads="1"/>
            </p:cNvSpPr>
            <p:nvPr/>
          </p:nvSpPr>
          <p:spPr bwMode="auto">
            <a:xfrm>
              <a:off x="7387744" y="8993188"/>
              <a:ext cx="66671" cy="80962"/>
            </a:xfrm>
            <a:custGeom>
              <a:avLst/>
              <a:gdLst>
                <a:gd name="T0" fmla="*/ 23 w 184"/>
                <a:gd name="T1" fmla="*/ 54 h 223"/>
                <a:gd name="T2" fmla="*/ 23 w 184"/>
                <a:gd name="T3" fmla="*/ 54 h 223"/>
                <a:gd name="T4" fmla="*/ 68 w 184"/>
                <a:gd name="T5" fmla="*/ 69 h 223"/>
                <a:gd name="T6" fmla="*/ 84 w 184"/>
                <a:gd name="T7" fmla="*/ 31 h 223"/>
                <a:gd name="T8" fmla="*/ 145 w 184"/>
                <a:gd name="T9" fmla="*/ 8 h 223"/>
                <a:gd name="T10" fmla="*/ 153 w 184"/>
                <a:gd name="T11" fmla="*/ 46 h 223"/>
                <a:gd name="T12" fmla="*/ 183 w 184"/>
                <a:gd name="T13" fmla="*/ 92 h 223"/>
                <a:gd name="T14" fmla="*/ 183 w 184"/>
                <a:gd name="T15" fmla="*/ 92 h 223"/>
                <a:gd name="T16" fmla="*/ 153 w 184"/>
                <a:gd name="T17" fmla="*/ 130 h 223"/>
                <a:gd name="T18" fmla="*/ 168 w 184"/>
                <a:gd name="T19" fmla="*/ 161 h 223"/>
                <a:gd name="T20" fmla="*/ 122 w 184"/>
                <a:gd name="T21" fmla="*/ 214 h 223"/>
                <a:gd name="T22" fmla="*/ 76 w 184"/>
                <a:gd name="T23" fmla="*/ 191 h 223"/>
                <a:gd name="T24" fmla="*/ 76 w 184"/>
                <a:gd name="T25" fmla="*/ 191 h 223"/>
                <a:gd name="T26" fmla="*/ 38 w 184"/>
                <a:gd name="T27" fmla="*/ 122 h 223"/>
                <a:gd name="T28" fmla="*/ 0 w 184"/>
                <a:gd name="T29" fmla="*/ 107 h 223"/>
                <a:gd name="T30" fmla="*/ 23 w 184"/>
                <a:gd name="T31" fmla="*/ 5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223">
                  <a:moveTo>
                    <a:pt x="23" y="54"/>
                  </a:moveTo>
                  <a:lnTo>
                    <a:pt x="23" y="54"/>
                  </a:lnTo>
                  <a:cubicBezTo>
                    <a:pt x="38" y="61"/>
                    <a:pt x="53" y="77"/>
                    <a:pt x="68" y="69"/>
                  </a:cubicBezTo>
                  <a:cubicBezTo>
                    <a:pt x="84" y="61"/>
                    <a:pt x="68" y="38"/>
                    <a:pt x="84" y="31"/>
                  </a:cubicBezTo>
                  <a:cubicBezTo>
                    <a:pt x="99" y="16"/>
                    <a:pt x="122" y="0"/>
                    <a:pt x="145" y="8"/>
                  </a:cubicBezTo>
                  <a:cubicBezTo>
                    <a:pt x="160" y="8"/>
                    <a:pt x="145" y="38"/>
                    <a:pt x="153" y="46"/>
                  </a:cubicBezTo>
                  <a:cubicBezTo>
                    <a:pt x="160" y="69"/>
                    <a:pt x="168" y="77"/>
                    <a:pt x="183" y="92"/>
                  </a:cubicBezTo>
                  <a:lnTo>
                    <a:pt x="183" y="92"/>
                  </a:lnTo>
                  <a:cubicBezTo>
                    <a:pt x="168" y="107"/>
                    <a:pt x="160" y="115"/>
                    <a:pt x="153" y="130"/>
                  </a:cubicBezTo>
                  <a:cubicBezTo>
                    <a:pt x="153" y="138"/>
                    <a:pt x="168" y="153"/>
                    <a:pt x="168" y="161"/>
                  </a:cubicBezTo>
                  <a:cubicBezTo>
                    <a:pt x="153" y="184"/>
                    <a:pt x="145" y="207"/>
                    <a:pt x="122" y="214"/>
                  </a:cubicBezTo>
                  <a:cubicBezTo>
                    <a:pt x="107" y="222"/>
                    <a:pt x="91" y="199"/>
                    <a:pt x="76" y="191"/>
                  </a:cubicBezTo>
                  <a:lnTo>
                    <a:pt x="76" y="191"/>
                  </a:lnTo>
                  <a:cubicBezTo>
                    <a:pt x="61" y="168"/>
                    <a:pt x="53" y="145"/>
                    <a:pt x="38" y="122"/>
                  </a:cubicBezTo>
                  <a:cubicBezTo>
                    <a:pt x="30" y="115"/>
                    <a:pt x="0" y="122"/>
                    <a:pt x="0" y="107"/>
                  </a:cubicBezTo>
                  <a:cubicBezTo>
                    <a:pt x="0" y="84"/>
                    <a:pt x="15" y="69"/>
                    <a:pt x="23" y="5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4" name="Freeform 98"/>
            <p:cNvSpPr>
              <a:spLocks noChangeArrowheads="1"/>
            </p:cNvSpPr>
            <p:nvPr/>
          </p:nvSpPr>
          <p:spPr bwMode="auto">
            <a:xfrm>
              <a:off x="7406793" y="8932863"/>
              <a:ext cx="123817" cy="190500"/>
            </a:xfrm>
            <a:custGeom>
              <a:avLst/>
              <a:gdLst>
                <a:gd name="T0" fmla="*/ 176 w 345"/>
                <a:gd name="T1" fmla="*/ 46 h 528"/>
                <a:gd name="T2" fmla="*/ 176 w 345"/>
                <a:gd name="T3" fmla="*/ 46 h 528"/>
                <a:gd name="T4" fmla="*/ 222 w 345"/>
                <a:gd name="T5" fmla="*/ 0 h 528"/>
                <a:gd name="T6" fmla="*/ 267 w 345"/>
                <a:gd name="T7" fmla="*/ 54 h 528"/>
                <a:gd name="T8" fmla="*/ 267 w 345"/>
                <a:gd name="T9" fmla="*/ 54 h 528"/>
                <a:gd name="T10" fmla="*/ 260 w 345"/>
                <a:gd name="T11" fmla="*/ 107 h 528"/>
                <a:gd name="T12" fmla="*/ 306 w 345"/>
                <a:gd name="T13" fmla="*/ 145 h 528"/>
                <a:gd name="T14" fmla="*/ 290 w 345"/>
                <a:gd name="T15" fmla="*/ 260 h 528"/>
                <a:gd name="T16" fmla="*/ 283 w 345"/>
                <a:gd name="T17" fmla="*/ 260 h 528"/>
                <a:gd name="T18" fmla="*/ 329 w 345"/>
                <a:gd name="T19" fmla="*/ 306 h 528"/>
                <a:gd name="T20" fmla="*/ 329 w 345"/>
                <a:gd name="T21" fmla="*/ 306 h 528"/>
                <a:gd name="T22" fmla="*/ 336 w 345"/>
                <a:gd name="T23" fmla="*/ 367 h 528"/>
                <a:gd name="T24" fmla="*/ 336 w 345"/>
                <a:gd name="T25" fmla="*/ 481 h 528"/>
                <a:gd name="T26" fmla="*/ 306 w 345"/>
                <a:gd name="T27" fmla="*/ 481 h 528"/>
                <a:gd name="T28" fmla="*/ 283 w 345"/>
                <a:gd name="T29" fmla="*/ 527 h 528"/>
                <a:gd name="T30" fmla="*/ 283 w 345"/>
                <a:gd name="T31" fmla="*/ 527 h 528"/>
                <a:gd name="T32" fmla="*/ 115 w 345"/>
                <a:gd name="T33" fmla="*/ 489 h 528"/>
                <a:gd name="T34" fmla="*/ 84 w 345"/>
                <a:gd name="T35" fmla="*/ 504 h 528"/>
                <a:gd name="T36" fmla="*/ 23 w 345"/>
                <a:gd name="T37" fmla="*/ 504 h 528"/>
                <a:gd name="T38" fmla="*/ 23 w 345"/>
                <a:gd name="T39" fmla="*/ 504 h 528"/>
                <a:gd name="T40" fmla="*/ 31 w 345"/>
                <a:gd name="T41" fmla="*/ 459 h 528"/>
                <a:gd name="T42" fmla="*/ 8 w 345"/>
                <a:gd name="T43" fmla="*/ 413 h 528"/>
                <a:gd name="T44" fmla="*/ 23 w 345"/>
                <a:gd name="T45" fmla="*/ 359 h 528"/>
                <a:gd name="T46" fmla="*/ 23 w 345"/>
                <a:gd name="T47" fmla="*/ 359 h 528"/>
                <a:gd name="T48" fmla="*/ 69 w 345"/>
                <a:gd name="T49" fmla="*/ 382 h 528"/>
                <a:gd name="T50" fmla="*/ 115 w 345"/>
                <a:gd name="T51" fmla="*/ 329 h 528"/>
                <a:gd name="T52" fmla="*/ 100 w 345"/>
                <a:gd name="T53" fmla="*/ 298 h 528"/>
                <a:gd name="T54" fmla="*/ 130 w 345"/>
                <a:gd name="T55" fmla="*/ 260 h 528"/>
                <a:gd name="T56" fmla="*/ 130 w 345"/>
                <a:gd name="T57" fmla="*/ 260 h 528"/>
                <a:gd name="T58" fmla="*/ 168 w 345"/>
                <a:gd name="T59" fmla="*/ 199 h 528"/>
                <a:gd name="T60" fmla="*/ 214 w 345"/>
                <a:gd name="T61" fmla="*/ 153 h 528"/>
                <a:gd name="T62" fmla="*/ 176 w 345"/>
                <a:gd name="T63" fmla="*/ 4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528">
                  <a:moveTo>
                    <a:pt x="176" y="46"/>
                  </a:moveTo>
                  <a:lnTo>
                    <a:pt x="176" y="46"/>
                  </a:lnTo>
                  <a:cubicBezTo>
                    <a:pt x="191" y="31"/>
                    <a:pt x="199" y="0"/>
                    <a:pt x="222" y="0"/>
                  </a:cubicBezTo>
                  <a:cubicBezTo>
                    <a:pt x="245" y="0"/>
                    <a:pt x="252" y="38"/>
                    <a:pt x="267" y="54"/>
                  </a:cubicBezTo>
                  <a:lnTo>
                    <a:pt x="267" y="54"/>
                  </a:lnTo>
                  <a:cubicBezTo>
                    <a:pt x="267" y="69"/>
                    <a:pt x="260" y="84"/>
                    <a:pt x="260" y="107"/>
                  </a:cubicBezTo>
                  <a:cubicBezTo>
                    <a:pt x="267" y="123"/>
                    <a:pt x="298" y="123"/>
                    <a:pt x="306" y="145"/>
                  </a:cubicBezTo>
                  <a:cubicBezTo>
                    <a:pt x="313" y="184"/>
                    <a:pt x="290" y="222"/>
                    <a:pt x="29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329" y="306"/>
                    <a:pt x="329" y="306"/>
                    <a:pt x="329" y="306"/>
                  </a:cubicBezTo>
                  <a:lnTo>
                    <a:pt x="329" y="306"/>
                  </a:lnTo>
                  <a:cubicBezTo>
                    <a:pt x="329" y="329"/>
                    <a:pt x="336" y="344"/>
                    <a:pt x="336" y="367"/>
                  </a:cubicBezTo>
                  <a:cubicBezTo>
                    <a:pt x="336" y="405"/>
                    <a:pt x="344" y="443"/>
                    <a:pt x="336" y="481"/>
                  </a:cubicBezTo>
                  <a:cubicBezTo>
                    <a:pt x="336" y="489"/>
                    <a:pt x="313" y="474"/>
                    <a:pt x="306" y="481"/>
                  </a:cubicBezTo>
                  <a:cubicBezTo>
                    <a:pt x="290" y="489"/>
                    <a:pt x="290" y="512"/>
                    <a:pt x="283" y="527"/>
                  </a:cubicBezTo>
                  <a:lnTo>
                    <a:pt x="283" y="527"/>
                  </a:lnTo>
                  <a:cubicBezTo>
                    <a:pt x="222" y="512"/>
                    <a:pt x="168" y="497"/>
                    <a:pt x="115" y="489"/>
                  </a:cubicBezTo>
                  <a:cubicBezTo>
                    <a:pt x="100" y="489"/>
                    <a:pt x="92" y="504"/>
                    <a:pt x="84" y="504"/>
                  </a:cubicBezTo>
                  <a:cubicBezTo>
                    <a:pt x="61" y="504"/>
                    <a:pt x="46" y="504"/>
                    <a:pt x="23" y="504"/>
                  </a:cubicBezTo>
                  <a:lnTo>
                    <a:pt x="23" y="504"/>
                  </a:lnTo>
                  <a:cubicBezTo>
                    <a:pt x="31" y="489"/>
                    <a:pt x="38" y="474"/>
                    <a:pt x="31" y="459"/>
                  </a:cubicBezTo>
                  <a:cubicBezTo>
                    <a:pt x="31" y="436"/>
                    <a:pt x="8" y="428"/>
                    <a:pt x="8" y="413"/>
                  </a:cubicBezTo>
                  <a:cubicBezTo>
                    <a:pt x="0" y="390"/>
                    <a:pt x="15" y="375"/>
                    <a:pt x="23" y="359"/>
                  </a:cubicBezTo>
                  <a:lnTo>
                    <a:pt x="23" y="359"/>
                  </a:lnTo>
                  <a:cubicBezTo>
                    <a:pt x="38" y="367"/>
                    <a:pt x="54" y="390"/>
                    <a:pt x="69" y="382"/>
                  </a:cubicBezTo>
                  <a:cubicBezTo>
                    <a:pt x="92" y="375"/>
                    <a:pt x="100" y="352"/>
                    <a:pt x="115" y="329"/>
                  </a:cubicBezTo>
                  <a:cubicBezTo>
                    <a:pt x="115" y="321"/>
                    <a:pt x="100" y="306"/>
                    <a:pt x="100" y="298"/>
                  </a:cubicBezTo>
                  <a:cubicBezTo>
                    <a:pt x="107" y="283"/>
                    <a:pt x="115" y="275"/>
                    <a:pt x="130" y="260"/>
                  </a:cubicBezTo>
                  <a:lnTo>
                    <a:pt x="130" y="260"/>
                  </a:lnTo>
                  <a:cubicBezTo>
                    <a:pt x="145" y="237"/>
                    <a:pt x="153" y="222"/>
                    <a:pt x="168" y="199"/>
                  </a:cubicBezTo>
                  <a:cubicBezTo>
                    <a:pt x="184" y="184"/>
                    <a:pt x="214" y="168"/>
                    <a:pt x="214" y="153"/>
                  </a:cubicBezTo>
                  <a:cubicBezTo>
                    <a:pt x="214" y="115"/>
                    <a:pt x="191" y="84"/>
                    <a:pt x="176" y="4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5" name="Freeform 99"/>
            <p:cNvSpPr>
              <a:spLocks noChangeArrowheads="1"/>
            </p:cNvSpPr>
            <p:nvPr/>
          </p:nvSpPr>
          <p:spPr bwMode="auto">
            <a:xfrm>
              <a:off x="7500449" y="8921751"/>
              <a:ext cx="184138" cy="182563"/>
            </a:xfrm>
            <a:custGeom>
              <a:avLst/>
              <a:gdLst>
                <a:gd name="T0" fmla="*/ 321 w 513"/>
                <a:gd name="T1" fmla="*/ 191 h 505"/>
                <a:gd name="T2" fmla="*/ 321 w 513"/>
                <a:gd name="T3" fmla="*/ 191 h 505"/>
                <a:gd name="T4" fmla="*/ 305 w 513"/>
                <a:gd name="T5" fmla="*/ 221 h 505"/>
                <a:gd name="T6" fmla="*/ 221 w 513"/>
                <a:gd name="T7" fmla="*/ 160 h 505"/>
                <a:gd name="T8" fmla="*/ 244 w 513"/>
                <a:gd name="T9" fmla="*/ 30 h 505"/>
                <a:gd name="T10" fmla="*/ 199 w 513"/>
                <a:gd name="T11" fmla="*/ 0 h 505"/>
                <a:gd name="T12" fmla="*/ 122 w 513"/>
                <a:gd name="T13" fmla="*/ 30 h 505"/>
                <a:gd name="T14" fmla="*/ 76 w 513"/>
                <a:gd name="T15" fmla="*/ 53 h 505"/>
                <a:gd name="T16" fmla="*/ 7 w 513"/>
                <a:gd name="T17" fmla="*/ 84 h 505"/>
                <a:gd name="T18" fmla="*/ 7 w 513"/>
                <a:gd name="T19" fmla="*/ 84 h 505"/>
                <a:gd name="T20" fmla="*/ 0 w 513"/>
                <a:gd name="T21" fmla="*/ 137 h 505"/>
                <a:gd name="T22" fmla="*/ 46 w 513"/>
                <a:gd name="T23" fmla="*/ 175 h 505"/>
                <a:gd name="T24" fmla="*/ 30 w 513"/>
                <a:gd name="T25" fmla="*/ 290 h 505"/>
                <a:gd name="T26" fmla="*/ 23 w 513"/>
                <a:gd name="T27" fmla="*/ 290 h 505"/>
                <a:gd name="T28" fmla="*/ 69 w 513"/>
                <a:gd name="T29" fmla="*/ 336 h 505"/>
                <a:gd name="T30" fmla="*/ 69 w 513"/>
                <a:gd name="T31" fmla="*/ 336 h 505"/>
                <a:gd name="T32" fmla="*/ 122 w 513"/>
                <a:gd name="T33" fmla="*/ 267 h 505"/>
                <a:gd name="T34" fmla="*/ 183 w 513"/>
                <a:gd name="T35" fmla="*/ 297 h 505"/>
                <a:gd name="T36" fmla="*/ 244 w 513"/>
                <a:gd name="T37" fmla="*/ 290 h 505"/>
                <a:gd name="T38" fmla="*/ 290 w 513"/>
                <a:gd name="T39" fmla="*/ 290 h 505"/>
                <a:gd name="T40" fmla="*/ 290 w 513"/>
                <a:gd name="T41" fmla="*/ 328 h 505"/>
                <a:gd name="T42" fmla="*/ 328 w 513"/>
                <a:gd name="T43" fmla="*/ 343 h 505"/>
                <a:gd name="T44" fmla="*/ 336 w 513"/>
                <a:gd name="T45" fmla="*/ 397 h 505"/>
                <a:gd name="T46" fmla="*/ 260 w 513"/>
                <a:gd name="T47" fmla="*/ 366 h 505"/>
                <a:gd name="T48" fmla="*/ 244 w 513"/>
                <a:gd name="T49" fmla="*/ 412 h 505"/>
                <a:gd name="T50" fmla="*/ 275 w 513"/>
                <a:gd name="T51" fmla="*/ 481 h 505"/>
                <a:gd name="T52" fmla="*/ 275 w 513"/>
                <a:gd name="T53" fmla="*/ 481 h 505"/>
                <a:gd name="T54" fmla="*/ 359 w 513"/>
                <a:gd name="T55" fmla="*/ 481 h 505"/>
                <a:gd name="T56" fmla="*/ 412 w 513"/>
                <a:gd name="T57" fmla="*/ 328 h 505"/>
                <a:gd name="T58" fmla="*/ 496 w 513"/>
                <a:gd name="T59" fmla="*/ 351 h 505"/>
                <a:gd name="T60" fmla="*/ 474 w 513"/>
                <a:gd name="T61" fmla="*/ 282 h 505"/>
                <a:gd name="T62" fmla="*/ 504 w 513"/>
                <a:gd name="T63" fmla="*/ 267 h 505"/>
                <a:gd name="T64" fmla="*/ 504 w 513"/>
                <a:gd name="T65" fmla="*/ 267 h 505"/>
                <a:gd name="T66" fmla="*/ 458 w 513"/>
                <a:gd name="T67" fmla="*/ 214 h 505"/>
                <a:gd name="T68" fmla="*/ 366 w 513"/>
                <a:gd name="T69" fmla="*/ 191 h 505"/>
                <a:gd name="T70" fmla="*/ 321 w 513"/>
                <a:gd name="T71" fmla="*/ 19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505">
                  <a:moveTo>
                    <a:pt x="321" y="191"/>
                  </a:moveTo>
                  <a:lnTo>
                    <a:pt x="321" y="191"/>
                  </a:lnTo>
                  <a:cubicBezTo>
                    <a:pt x="313" y="198"/>
                    <a:pt x="313" y="221"/>
                    <a:pt x="305" y="221"/>
                  </a:cubicBezTo>
                  <a:cubicBezTo>
                    <a:pt x="275" y="206"/>
                    <a:pt x="237" y="191"/>
                    <a:pt x="221" y="160"/>
                  </a:cubicBezTo>
                  <a:cubicBezTo>
                    <a:pt x="206" y="122"/>
                    <a:pt x="244" y="76"/>
                    <a:pt x="244" y="30"/>
                  </a:cubicBezTo>
                  <a:cubicBezTo>
                    <a:pt x="237" y="15"/>
                    <a:pt x="221" y="0"/>
                    <a:pt x="199" y="0"/>
                  </a:cubicBezTo>
                  <a:cubicBezTo>
                    <a:pt x="176" y="0"/>
                    <a:pt x="153" y="15"/>
                    <a:pt x="122" y="30"/>
                  </a:cubicBezTo>
                  <a:cubicBezTo>
                    <a:pt x="107" y="30"/>
                    <a:pt x="92" y="45"/>
                    <a:pt x="76" y="53"/>
                  </a:cubicBezTo>
                  <a:cubicBezTo>
                    <a:pt x="53" y="61"/>
                    <a:pt x="30" y="76"/>
                    <a:pt x="7" y="84"/>
                  </a:cubicBezTo>
                  <a:lnTo>
                    <a:pt x="7" y="84"/>
                  </a:lnTo>
                  <a:cubicBezTo>
                    <a:pt x="7" y="99"/>
                    <a:pt x="0" y="114"/>
                    <a:pt x="0" y="137"/>
                  </a:cubicBezTo>
                  <a:cubicBezTo>
                    <a:pt x="7" y="153"/>
                    <a:pt x="38" y="153"/>
                    <a:pt x="46" y="175"/>
                  </a:cubicBezTo>
                  <a:cubicBezTo>
                    <a:pt x="53" y="214"/>
                    <a:pt x="30" y="252"/>
                    <a:pt x="30" y="290"/>
                  </a:cubicBezTo>
                  <a:cubicBezTo>
                    <a:pt x="23" y="290"/>
                    <a:pt x="23" y="290"/>
                    <a:pt x="23" y="290"/>
                  </a:cubicBezTo>
                  <a:cubicBezTo>
                    <a:pt x="69" y="336"/>
                    <a:pt x="69" y="336"/>
                    <a:pt x="69" y="336"/>
                  </a:cubicBezTo>
                  <a:lnTo>
                    <a:pt x="69" y="336"/>
                  </a:lnTo>
                  <a:cubicBezTo>
                    <a:pt x="84" y="313"/>
                    <a:pt x="92" y="275"/>
                    <a:pt x="122" y="267"/>
                  </a:cubicBezTo>
                  <a:cubicBezTo>
                    <a:pt x="145" y="259"/>
                    <a:pt x="160" y="290"/>
                    <a:pt x="183" y="297"/>
                  </a:cubicBezTo>
                  <a:cubicBezTo>
                    <a:pt x="206" y="297"/>
                    <a:pt x="221" y="290"/>
                    <a:pt x="244" y="290"/>
                  </a:cubicBezTo>
                  <a:cubicBezTo>
                    <a:pt x="260" y="290"/>
                    <a:pt x="282" y="282"/>
                    <a:pt x="290" y="290"/>
                  </a:cubicBezTo>
                  <a:cubicBezTo>
                    <a:pt x="298" y="297"/>
                    <a:pt x="282" y="320"/>
                    <a:pt x="290" y="328"/>
                  </a:cubicBezTo>
                  <a:cubicBezTo>
                    <a:pt x="298" y="336"/>
                    <a:pt x="321" y="328"/>
                    <a:pt x="328" y="343"/>
                  </a:cubicBezTo>
                  <a:cubicBezTo>
                    <a:pt x="336" y="359"/>
                    <a:pt x="351" y="389"/>
                    <a:pt x="336" y="397"/>
                  </a:cubicBezTo>
                  <a:cubicBezTo>
                    <a:pt x="305" y="405"/>
                    <a:pt x="282" y="359"/>
                    <a:pt x="260" y="366"/>
                  </a:cubicBezTo>
                  <a:cubicBezTo>
                    <a:pt x="244" y="366"/>
                    <a:pt x="244" y="397"/>
                    <a:pt x="244" y="412"/>
                  </a:cubicBezTo>
                  <a:cubicBezTo>
                    <a:pt x="252" y="435"/>
                    <a:pt x="267" y="458"/>
                    <a:pt x="275" y="481"/>
                  </a:cubicBezTo>
                  <a:lnTo>
                    <a:pt x="275" y="481"/>
                  </a:lnTo>
                  <a:cubicBezTo>
                    <a:pt x="305" y="481"/>
                    <a:pt x="336" y="504"/>
                    <a:pt x="359" y="481"/>
                  </a:cubicBezTo>
                  <a:cubicBezTo>
                    <a:pt x="389" y="443"/>
                    <a:pt x="366" y="366"/>
                    <a:pt x="412" y="328"/>
                  </a:cubicBezTo>
                  <a:cubicBezTo>
                    <a:pt x="435" y="305"/>
                    <a:pt x="474" y="366"/>
                    <a:pt x="496" y="351"/>
                  </a:cubicBezTo>
                  <a:cubicBezTo>
                    <a:pt x="512" y="336"/>
                    <a:pt x="474" y="305"/>
                    <a:pt x="474" y="282"/>
                  </a:cubicBezTo>
                  <a:cubicBezTo>
                    <a:pt x="481" y="275"/>
                    <a:pt x="496" y="267"/>
                    <a:pt x="504" y="267"/>
                  </a:cubicBezTo>
                  <a:lnTo>
                    <a:pt x="504" y="267"/>
                  </a:lnTo>
                  <a:cubicBezTo>
                    <a:pt x="489" y="244"/>
                    <a:pt x="481" y="229"/>
                    <a:pt x="458" y="214"/>
                  </a:cubicBezTo>
                  <a:cubicBezTo>
                    <a:pt x="435" y="198"/>
                    <a:pt x="397" y="198"/>
                    <a:pt x="366" y="191"/>
                  </a:cubicBezTo>
                  <a:cubicBezTo>
                    <a:pt x="351" y="191"/>
                    <a:pt x="336" y="191"/>
                    <a:pt x="321" y="19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6" name="Freeform 100"/>
            <p:cNvSpPr>
              <a:spLocks noChangeArrowheads="1"/>
            </p:cNvSpPr>
            <p:nvPr/>
          </p:nvSpPr>
          <p:spPr bwMode="auto">
            <a:xfrm>
              <a:off x="7605218" y="8956676"/>
              <a:ext cx="93656" cy="60325"/>
            </a:xfrm>
            <a:custGeom>
              <a:avLst/>
              <a:gdLst>
                <a:gd name="T0" fmla="*/ 214 w 261"/>
                <a:gd name="T1" fmla="*/ 168 h 169"/>
                <a:gd name="T2" fmla="*/ 214 w 261"/>
                <a:gd name="T3" fmla="*/ 168 h 169"/>
                <a:gd name="T4" fmla="*/ 168 w 261"/>
                <a:gd name="T5" fmla="*/ 115 h 169"/>
                <a:gd name="T6" fmla="*/ 76 w 261"/>
                <a:gd name="T7" fmla="*/ 92 h 169"/>
                <a:gd name="T8" fmla="*/ 31 w 261"/>
                <a:gd name="T9" fmla="*/ 92 h 169"/>
                <a:gd name="T10" fmla="*/ 31 w 261"/>
                <a:gd name="T11" fmla="*/ 92 h 169"/>
                <a:gd name="T12" fmla="*/ 8 w 261"/>
                <a:gd name="T13" fmla="*/ 31 h 169"/>
                <a:gd name="T14" fmla="*/ 38 w 261"/>
                <a:gd name="T15" fmla="*/ 0 h 169"/>
                <a:gd name="T16" fmla="*/ 107 w 261"/>
                <a:gd name="T17" fmla="*/ 23 h 169"/>
                <a:gd name="T18" fmla="*/ 138 w 261"/>
                <a:gd name="T19" fmla="*/ 15 h 169"/>
                <a:gd name="T20" fmla="*/ 199 w 261"/>
                <a:gd name="T21" fmla="*/ 61 h 169"/>
                <a:gd name="T22" fmla="*/ 206 w 261"/>
                <a:gd name="T23" fmla="*/ 99 h 169"/>
                <a:gd name="T24" fmla="*/ 260 w 261"/>
                <a:gd name="T25" fmla="*/ 107 h 169"/>
                <a:gd name="T26" fmla="*/ 260 w 261"/>
                <a:gd name="T27" fmla="*/ 107 h 169"/>
                <a:gd name="T28" fmla="*/ 245 w 261"/>
                <a:gd name="T29" fmla="*/ 168 h 169"/>
                <a:gd name="T30" fmla="*/ 245 w 261"/>
                <a:gd name="T31" fmla="*/ 168 h 169"/>
                <a:gd name="T32" fmla="*/ 214 w 261"/>
                <a:gd name="T33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69">
                  <a:moveTo>
                    <a:pt x="214" y="168"/>
                  </a:moveTo>
                  <a:lnTo>
                    <a:pt x="214" y="168"/>
                  </a:lnTo>
                  <a:cubicBezTo>
                    <a:pt x="199" y="145"/>
                    <a:pt x="191" y="130"/>
                    <a:pt x="168" y="115"/>
                  </a:cubicBezTo>
                  <a:cubicBezTo>
                    <a:pt x="145" y="99"/>
                    <a:pt x="107" y="99"/>
                    <a:pt x="76" y="92"/>
                  </a:cubicBezTo>
                  <a:cubicBezTo>
                    <a:pt x="61" y="92"/>
                    <a:pt x="46" y="92"/>
                    <a:pt x="31" y="92"/>
                  </a:cubicBezTo>
                  <a:lnTo>
                    <a:pt x="31" y="92"/>
                  </a:lnTo>
                  <a:cubicBezTo>
                    <a:pt x="23" y="76"/>
                    <a:pt x="0" y="54"/>
                    <a:pt x="8" y="31"/>
                  </a:cubicBezTo>
                  <a:cubicBezTo>
                    <a:pt x="8" y="15"/>
                    <a:pt x="23" y="0"/>
                    <a:pt x="38" y="0"/>
                  </a:cubicBezTo>
                  <a:cubicBezTo>
                    <a:pt x="61" y="0"/>
                    <a:pt x="84" y="23"/>
                    <a:pt x="107" y="23"/>
                  </a:cubicBezTo>
                  <a:cubicBezTo>
                    <a:pt x="115" y="23"/>
                    <a:pt x="130" y="15"/>
                    <a:pt x="138" y="15"/>
                  </a:cubicBezTo>
                  <a:cubicBezTo>
                    <a:pt x="161" y="23"/>
                    <a:pt x="184" y="38"/>
                    <a:pt x="199" y="61"/>
                  </a:cubicBezTo>
                  <a:cubicBezTo>
                    <a:pt x="206" y="69"/>
                    <a:pt x="191" y="92"/>
                    <a:pt x="206" y="99"/>
                  </a:cubicBezTo>
                  <a:cubicBezTo>
                    <a:pt x="222" y="115"/>
                    <a:pt x="237" y="107"/>
                    <a:pt x="260" y="107"/>
                  </a:cubicBezTo>
                  <a:lnTo>
                    <a:pt x="260" y="107"/>
                  </a:lnTo>
                  <a:cubicBezTo>
                    <a:pt x="245" y="168"/>
                    <a:pt x="245" y="168"/>
                    <a:pt x="245" y="168"/>
                  </a:cubicBezTo>
                  <a:lnTo>
                    <a:pt x="245" y="168"/>
                  </a:lnTo>
                  <a:cubicBezTo>
                    <a:pt x="214" y="168"/>
                    <a:pt x="214" y="168"/>
                    <a:pt x="214" y="16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7" name="Freeform 101"/>
            <p:cNvSpPr>
              <a:spLocks noChangeArrowheads="1"/>
            </p:cNvSpPr>
            <p:nvPr/>
          </p:nvSpPr>
          <p:spPr bwMode="auto">
            <a:xfrm>
              <a:off x="7508387" y="9015413"/>
              <a:ext cx="119055" cy="127000"/>
            </a:xfrm>
            <a:custGeom>
              <a:avLst/>
              <a:gdLst>
                <a:gd name="T0" fmla="*/ 46 w 329"/>
                <a:gd name="T1" fmla="*/ 77 h 353"/>
                <a:gd name="T2" fmla="*/ 46 w 329"/>
                <a:gd name="T3" fmla="*/ 77 h 353"/>
                <a:gd name="T4" fmla="*/ 99 w 329"/>
                <a:gd name="T5" fmla="*/ 8 h 353"/>
                <a:gd name="T6" fmla="*/ 160 w 329"/>
                <a:gd name="T7" fmla="*/ 38 h 353"/>
                <a:gd name="T8" fmla="*/ 221 w 329"/>
                <a:gd name="T9" fmla="*/ 31 h 353"/>
                <a:gd name="T10" fmla="*/ 267 w 329"/>
                <a:gd name="T11" fmla="*/ 31 h 353"/>
                <a:gd name="T12" fmla="*/ 267 w 329"/>
                <a:gd name="T13" fmla="*/ 69 h 353"/>
                <a:gd name="T14" fmla="*/ 305 w 329"/>
                <a:gd name="T15" fmla="*/ 84 h 353"/>
                <a:gd name="T16" fmla="*/ 313 w 329"/>
                <a:gd name="T17" fmla="*/ 138 h 353"/>
                <a:gd name="T18" fmla="*/ 237 w 329"/>
                <a:gd name="T19" fmla="*/ 107 h 353"/>
                <a:gd name="T20" fmla="*/ 221 w 329"/>
                <a:gd name="T21" fmla="*/ 153 h 353"/>
                <a:gd name="T22" fmla="*/ 252 w 329"/>
                <a:gd name="T23" fmla="*/ 222 h 353"/>
                <a:gd name="T24" fmla="*/ 252 w 329"/>
                <a:gd name="T25" fmla="*/ 222 h 353"/>
                <a:gd name="T26" fmla="*/ 160 w 329"/>
                <a:gd name="T27" fmla="*/ 268 h 353"/>
                <a:gd name="T28" fmla="*/ 84 w 329"/>
                <a:gd name="T29" fmla="*/ 352 h 353"/>
                <a:gd name="T30" fmla="*/ 84 w 329"/>
                <a:gd name="T31" fmla="*/ 352 h 353"/>
                <a:gd name="T32" fmla="*/ 0 w 329"/>
                <a:gd name="T33" fmla="*/ 298 h 353"/>
                <a:gd name="T34" fmla="*/ 0 w 329"/>
                <a:gd name="T35" fmla="*/ 298 h 353"/>
                <a:gd name="T36" fmla="*/ 23 w 329"/>
                <a:gd name="T37" fmla="*/ 252 h 353"/>
                <a:gd name="T38" fmla="*/ 53 w 329"/>
                <a:gd name="T39" fmla="*/ 252 h 353"/>
                <a:gd name="T40" fmla="*/ 53 w 329"/>
                <a:gd name="T41" fmla="*/ 138 h 353"/>
                <a:gd name="T42" fmla="*/ 46 w 329"/>
                <a:gd name="T43" fmla="*/ 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353">
                  <a:moveTo>
                    <a:pt x="46" y="77"/>
                  </a:moveTo>
                  <a:lnTo>
                    <a:pt x="46" y="77"/>
                  </a:lnTo>
                  <a:cubicBezTo>
                    <a:pt x="61" y="54"/>
                    <a:pt x="69" y="16"/>
                    <a:pt x="99" y="8"/>
                  </a:cubicBezTo>
                  <a:cubicBezTo>
                    <a:pt x="122" y="0"/>
                    <a:pt x="137" y="31"/>
                    <a:pt x="160" y="38"/>
                  </a:cubicBezTo>
                  <a:cubicBezTo>
                    <a:pt x="183" y="38"/>
                    <a:pt x="198" y="31"/>
                    <a:pt x="221" y="31"/>
                  </a:cubicBezTo>
                  <a:cubicBezTo>
                    <a:pt x="237" y="31"/>
                    <a:pt x="259" y="23"/>
                    <a:pt x="267" y="31"/>
                  </a:cubicBezTo>
                  <a:cubicBezTo>
                    <a:pt x="275" y="38"/>
                    <a:pt x="259" y="61"/>
                    <a:pt x="267" y="69"/>
                  </a:cubicBezTo>
                  <a:cubicBezTo>
                    <a:pt x="275" y="77"/>
                    <a:pt x="298" y="69"/>
                    <a:pt x="305" y="84"/>
                  </a:cubicBezTo>
                  <a:cubicBezTo>
                    <a:pt x="313" y="100"/>
                    <a:pt x="328" y="130"/>
                    <a:pt x="313" y="138"/>
                  </a:cubicBezTo>
                  <a:cubicBezTo>
                    <a:pt x="282" y="146"/>
                    <a:pt x="259" y="100"/>
                    <a:pt x="237" y="107"/>
                  </a:cubicBezTo>
                  <a:cubicBezTo>
                    <a:pt x="221" y="107"/>
                    <a:pt x="221" y="138"/>
                    <a:pt x="221" y="153"/>
                  </a:cubicBezTo>
                  <a:cubicBezTo>
                    <a:pt x="229" y="176"/>
                    <a:pt x="244" y="199"/>
                    <a:pt x="252" y="222"/>
                  </a:cubicBezTo>
                  <a:lnTo>
                    <a:pt x="252" y="222"/>
                  </a:lnTo>
                  <a:cubicBezTo>
                    <a:pt x="221" y="237"/>
                    <a:pt x="183" y="245"/>
                    <a:pt x="160" y="268"/>
                  </a:cubicBezTo>
                  <a:cubicBezTo>
                    <a:pt x="130" y="291"/>
                    <a:pt x="107" y="321"/>
                    <a:pt x="84" y="352"/>
                  </a:cubicBezTo>
                  <a:lnTo>
                    <a:pt x="84" y="352"/>
                  </a:lnTo>
                  <a:cubicBezTo>
                    <a:pt x="0" y="298"/>
                    <a:pt x="0" y="298"/>
                    <a:pt x="0" y="298"/>
                  </a:cubicBezTo>
                  <a:lnTo>
                    <a:pt x="0" y="298"/>
                  </a:lnTo>
                  <a:cubicBezTo>
                    <a:pt x="7" y="283"/>
                    <a:pt x="7" y="260"/>
                    <a:pt x="23" y="252"/>
                  </a:cubicBezTo>
                  <a:cubicBezTo>
                    <a:pt x="30" y="245"/>
                    <a:pt x="53" y="260"/>
                    <a:pt x="53" y="252"/>
                  </a:cubicBezTo>
                  <a:cubicBezTo>
                    <a:pt x="61" y="214"/>
                    <a:pt x="53" y="176"/>
                    <a:pt x="53" y="138"/>
                  </a:cubicBezTo>
                  <a:cubicBezTo>
                    <a:pt x="53" y="115"/>
                    <a:pt x="46" y="100"/>
                    <a:pt x="46" y="7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8" name="Freeform 102"/>
            <p:cNvSpPr>
              <a:spLocks noChangeArrowheads="1"/>
            </p:cNvSpPr>
            <p:nvPr/>
          </p:nvSpPr>
          <p:spPr bwMode="auto">
            <a:xfrm>
              <a:off x="7692524" y="8821738"/>
              <a:ext cx="476219" cy="360362"/>
            </a:xfrm>
            <a:custGeom>
              <a:avLst/>
              <a:gdLst>
                <a:gd name="T0" fmla="*/ 0 w 1322"/>
                <a:gd name="T1" fmla="*/ 542 h 1001"/>
                <a:gd name="T2" fmla="*/ 0 w 1322"/>
                <a:gd name="T3" fmla="*/ 542 h 1001"/>
                <a:gd name="T4" fmla="*/ 15 w 1322"/>
                <a:gd name="T5" fmla="*/ 481 h 1001"/>
                <a:gd name="T6" fmla="*/ 15 w 1322"/>
                <a:gd name="T7" fmla="*/ 481 h 1001"/>
                <a:gd name="T8" fmla="*/ 30 w 1322"/>
                <a:gd name="T9" fmla="*/ 428 h 1001"/>
                <a:gd name="T10" fmla="*/ 15 w 1322"/>
                <a:gd name="T11" fmla="*/ 359 h 1001"/>
                <a:gd name="T12" fmla="*/ 38 w 1322"/>
                <a:gd name="T13" fmla="*/ 313 h 1001"/>
                <a:gd name="T14" fmla="*/ 7 w 1322"/>
                <a:gd name="T15" fmla="*/ 221 h 1001"/>
                <a:gd name="T16" fmla="*/ 7 w 1322"/>
                <a:gd name="T17" fmla="*/ 221 h 1001"/>
                <a:gd name="T18" fmla="*/ 38 w 1322"/>
                <a:gd name="T19" fmla="*/ 153 h 1001"/>
                <a:gd name="T20" fmla="*/ 76 w 1322"/>
                <a:gd name="T21" fmla="*/ 191 h 1001"/>
                <a:gd name="T22" fmla="*/ 183 w 1322"/>
                <a:gd name="T23" fmla="*/ 183 h 1001"/>
                <a:gd name="T24" fmla="*/ 297 w 1322"/>
                <a:gd name="T25" fmla="*/ 130 h 1001"/>
                <a:gd name="T26" fmla="*/ 397 w 1322"/>
                <a:gd name="T27" fmla="*/ 122 h 1001"/>
                <a:gd name="T28" fmla="*/ 504 w 1322"/>
                <a:gd name="T29" fmla="*/ 53 h 1001"/>
                <a:gd name="T30" fmla="*/ 534 w 1322"/>
                <a:gd name="T31" fmla="*/ 7 h 1001"/>
                <a:gd name="T32" fmla="*/ 695 w 1322"/>
                <a:gd name="T33" fmla="*/ 0 h 1001"/>
                <a:gd name="T34" fmla="*/ 763 w 1322"/>
                <a:gd name="T35" fmla="*/ 23 h 1001"/>
                <a:gd name="T36" fmla="*/ 763 w 1322"/>
                <a:gd name="T37" fmla="*/ 23 h 1001"/>
                <a:gd name="T38" fmla="*/ 763 w 1322"/>
                <a:gd name="T39" fmla="*/ 107 h 1001"/>
                <a:gd name="T40" fmla="*/ 817 w 1322"/>
                <a:gd name="T41" fmla="*/ 114 h 1001"/>
                <a:gd name="T42" fmla="*/ 901 w 1322"/>
                <a:gd name="T43" fmla="*/ 206 h 1001"/>
                <a:gd name="T44" fmla="*/ 1031 w 1322"/>
                <a:gd name="T45" fmla="*/ 153 h 1001"/>
                <a:gd name="T46" fmla="*/ 1100 w 1322"/>
                <a:gd name="T47" fmla="*/ 153 h 1001"/>
                <a:gd name="T48" fmla="*/ 1145 w 1322"/>
                <a:gd name="T49" fmla="*/ 137 h 1001"/>
                <a:gd name="T50" fmla="*/ 1191 w 1322"/>
                <a:gd name="T51" fmla="*/ 206 h 1001"/>
                <a:gd name="T52" fmla="*/ 1191 w 1322"/>
                <a:gd name="T53" fmla="*/ 244 h 1001"/>
                <a:gd name="T54" fmla="*/ 1267 w 1322"/>
                <a:gd name="T55" fmla="*/ 313 h 1001"/>
                <a:gd name="T56" fmla="*/ 1260 w 1322"/>
                <a:gd name="T57" fmla="*/ 313 h 1001"/>
                <a:gd name="T58" fmla="*/ 1306 w 1322"/>
                <a:gd name="T59" fmla="*/ 366 h 1001"/>
                <a:gd name="T60" fmla="*/ 1222 w 1322"/>
                <a:gd name="T61" fmla="*/ 382 h 1001"/>
                <a:gd name="T62" fmla="*/ 1153 w 1322"/>
                <a:gd name="T63" fmla="*/ 389 h 1001"/>
                <a:gd name="T64" fmla="*/ 1138 w 1322"/>
                <a:gd name="T65" fmla="*/ 458 h 1001"/>
                <a:gd name="T66" fmla="*/ 1130 w 1322"/>
                <a:gd name="T67" fmla="*/ 511 h 1001"/>
                <a:gd name="T68" fmla="*/ 1130 w 1322"/>
                <a:gd name="T69" fmla="*/ 511 h 1001"/>
                <a:gd name="T70" fmla="*/ 1100 w 1322"/>
                <a:gd name="T71" fmla="*/ 580 h 1001"/>
                <a:gd name="T72" fmla="*/ 1031 w 1322"/>
                <a:gd name="T73" fmla="*/ 626 h 1001"/>
                <a:gd name="T74" fmla="*/ 1031 w 1322"/>
                <a:gd name="T75" fmla="*/ 718 h 1001"/>
                <a:gd name="T76" fmla="*/ 1015 w 1322"/>
                <a:gd name="T77" fmla="*/ 748 h 1001"/>
                <a:gd name="T78" fmla="*/ 1008 w 1322"/>
                <a:gd name="T79" fmla="*/ 847 h 1001"/>
                <a:gd name="T80" fmla="*/ 977 w 1322"/>
                <a:gd name="T81" fmla="*/ 893 h 1001"/>
                <a:gd name="T82" fmla="*/ 931 w 1322"/>
                <a:gd name="T83" fmla="*/ 916 h 1001"/>
                <a:gd name="T84" fmla="*/ 908 w 1322"/>
                <a:gd name="T85" fmla="*/ 985 h 1001"/>
                <a:gd name="T86" fmla="*/ 855 w 1322"/>
                <a:gd name="T87" fmla="*/ 985 h 1001"/>
                <a:gd name="T88" fmla="*/ 855 w 1322"/>
                <a:gd name="T89" fmla="*/ 985 h 1001"/>
                <a:gd name="T90" fmla="*/ 832 w 1322"/>
                <a:gd name="T91" fmla="*/ 939 h 1001"/>
                <a:gd name="T92" fmla="*/ 809 w 1322"/>
                <a:gd name="T93" fmla="*/ 962 h 1001"/>
                <a:gd name="T94" fmla="*/ 748 w 1322"/>
                <a:gd name="T95" fmla="*/ 870 h 1001"/>
                <a:gd name="T96" fmla="*/ 656 w 1322"/>
                <a:gd name="T97" fmla="*/ 947 h 1001"/>
                <a:gd name="T98" fmla="*/ 588 w 1322"/>
                <a:gd name="T99" fmla="*/ 993 h 1001"/>
                <a:gd name="T100" fmla="*/ 534 w 1322"/>
                <a:gd name="T101" fmla="*/ 939 h 1001"/>
                <a:gd name="T102" fmla="*/ 496 w 1322"/>
                <a:gd name="T103" fmla="*/ 863 h 1001"/>
                <a:gd name="T104" fmla="*/ 435 w 1322"/>
                <a:gd name="T105" fmla="*/ 878 h 1001"/>
                <a:gd name="T106" fmla="*/ 397 w 1322"/>
                <a:gd name="T107" fmla="*/ 771 h 1001"/>
                <a:gd name="T108" fmla="*/ 320 w 1322"/>
                <a:gd name="T109" fmla="*/ 832 h 1001"/>
                <a:gd name="T110" fmla="*/ 275 w 1322"/>
                <a:gd name="T111" fmla="*/ 901 h 1001"/>
                <a:gd name="T112" fmla="*/ 275 w 1322"/>
                <a:gd name="T113" fmla="*/ 847 h 1001"/>
                <a:gd name="T114" fmla="*/ 290 w 1322"/>
                <a:gd name="T115" fmla="*/ 748 h 1001"/>
                <a:gd name="T116" fmla="*/ 183 w 1322"/>
                <a:gd name="T117" fmla="*/ 680 h 1001"/>
                <a:gd name="T118" fmla="*/ 83 w 1322"/>
                <a:gd name="T119" fmla="*/ 611 h 1001"/>
                <a:gd name="T120" fmla="*/ 68 w 1322"/>
                <a:gd name="T121" fmla="*/ 580 h 1001"/>
                <a:gd name="T122" fmla="*/ 0 w 1322"/>
                <a:gd name="T123" fmla="*/ 542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2" h="1001">
                  <a:moveTo>
                    <a:pt x="0" y="542"/>
                  </a:moveTo>
                  <a:lnTo>
                    <a:pt x="0" y="542"/>
                  </a:lnTo>
                  <a:cubicBezTo>
                    <a:pt x="15" y="481"/>
                    <a:pt x="15" y="481"/>
                    <a:pt x="15" y="481"/>
                  </a:cubicBezTo>
                  <a:lnTo>
                    <a:pt x="15" y="481"/>
                  </a:lnTo>
                  <a:cubicBezTo>
                    <a:pt x="22" y="466"/>
                    <a:pt x="30" y="443"/>
                    <a:pt x="30" y="428"/>
                  </a:cubicBezTo>
                  <a:cubicBezTo>
                    <a:pt x="30" y="405"/>
                    <a:pt x="15" y="382"/>
                    <a:pt x="15" y="359"/>
                  </a:cubicBezTo>
                  <a:cubicBezTo>
                    <a:pt x="15" y="343"/>
                    <a:pt x="38" y="328"/>
                    <a:pt x="38" y="313"/>
                  </a:cubicBezTo>
                  <a:cubicBezTo>
                    <a:pt x="38" y="282"/>
                    <a:pt x="15" y="252"/>
                    <a:pt x="7" y="221"/>
                  </a:cubicBezTo>
                  <a:lnTo>
                    <a:pt x="7" y="221"/>
                  </a:lnTo>
                  <a:cubicBezTo>
                    <a:pt x="15" y="198"/>
                    <a:pt x="7" y="160"/>
                    <a:pt x="38" y="153"/>
                  </a:cubicBezTo>
                  <a:cubicBezTo>
                    <a:pt x="53" y="145"/>
                    <a:pt x="61" y="183"/>
                    <a:pt x="76" y="191"/>
                  </a:cubicBezTo>
                  <a:cubicBezTo>
                    <a:pt x="114" y="198"/>
                    <a:pt x="152" y="191"/>
                    <a:pt x="183" y="183"/>
                  </a:cubicBezTo>
                  <a:cubicBezTo>
                    <a:pt x="221" y="175"/>
                    <a:pt x="259" y="145"/>
                    <a:pt x="297" y="130"/>
                  </a:cubicBezTo>
                  <a:cubicBezTo>
                    <a:pt x="336" y="122"/>
                    <a:pt x="366" y="130"/>
                    <a:pt x="397" y="122"/>
                  </a:cubicBezTo>
                  <a:cubicBezTo>
                    <a:pt x="435" y="107"/>
                    <a:pt x="465" y="76"/>
                    <a:pt x="504" y="53"/>
                  </a:cubicBezTo>
                  <a:cubicBezTo>
                    <a:pt x="504" y="53"/>
                    <a:pt x="527" y="7"/>
                    <a:pt x="534" y="7"/>
                  </a:cubicBezTo>
                  <a:cubicBezTo>
                    <a:pt x="550" y="7"/>
                    <a:pt x="695" y="0"/>
                    <a:pt x="695" y="0"/>
                  </a:cubicBezTo>
                  <a:cubicBezTo>
                    <a:pt x="717" y="7"/>
                    <a:pt x="740" y="15"/>
                    <a:pt x="763" y="23"/>
                  </a:cubicBezTo>
                  <a:lnTo>
                    <a:pt x="763" y="23"/>
                  </a:lnTo>
                  <a:cubicBezTo>
                    <a:pt x="763" y="53"/>
                    <a:pt x="748" y="84"/>
                    <a:pt x="763" y="107"/>
                  </a:cubicBezTo>
                  <a:cubicBezTo>
                    <a:pt x="771" y="122"/>
                    <a:pt x="802" y="107"/>
                    <a:pt x="817" y="114"/>
                  </a:cubicBezTo>
                  <a:cubicBezTo>
                    <a:pt x="847" y="137"/>
                    <a:pt x="863" y="198"/>
                    <a:pt x="901" y="206"/>
                  </a:cubicBezTo>
                  <a:cubicBezTo>
                    <a:pt x="947" y="214"/>
                    <a:pt x="985" y="160"/>
                    <a:pt x="1031" y="153"/>
                  </a:cubicBezTo>
                  <a:cubicBezTo>
                    <a:pt x="1054" y="145"/>
                    <a:pt x="1077" y="160"/>
                    <a:pt x="1100" y="153"/>
                  </a:cubicBezTo>
                  <a:cubicBezTo>
                    <a:pt x="1115" y="153"/>
                    <a:pt x="1130" y="130"/>
                    <a:pt x="1145" y="137"/>
                  </a:cubicBezTo>
                  <a:cubicBezTo>
                    <a:pt x="1168" y="153"/>
                    <a:pt x="1183" y="183"/>
                    <a:pt x="1191" y="206"/>
                  </a:cubicBezTo>
                  <a:cubicBezTo>
                    <a:pt x="1199" y="221"/>
                    <a:pt x="1183" y="229"/>
                    <a:pt x="1191" y="244"/>
                  </a:cubicBezTo>
                  <a:cubicBezTo>
                    <a:pt x="1214" y="267"/>
                    <a:pt x="1244" y="290"/>
                    <a:pt x="1267" y="313"/>
                  </a:cubicBezTo>
                  <a:cubicBezTo>
                    <a:pt x="1260" y="313"/>
                    <a:pt x="1260" y="313"/>
                    <a:pt x="1260" y="313"/>
                  </a:cubicBezTo>
                  <a:cubicBezTo>
                    <a:pt x="1275" y="328"/>
                    <a:pt x="1321" y="351"/>
                    <a:pt x="1306" y="366"/>
                  </a:cubicBezTo>
                  <a:cubicBezTo>
                    <a:pt x="1290" y="397"/>
                    <a:pt x="1252" y="382"/>
                    <a:pt x="1222" y="382"/>
                  </a:cubicBezTo>
                  <a:cubicBezTo>
                    <a:pt x="1199" y="382"/>
                    <a:pt x="1168" y="374"/>
                    <a:pt x="1153" y="389"/>
                  </a:cubicBezTo>
                  <a:cubicBezTo>
                    <a:pt x="1130" y="405"/>
                    <a:pt x="1138" y="435"/>
                    <a:pt x="1138" y="458"/>
                  </a:cubicBezTo>
                  <a:cubicBezTo>
                    <a:pt x="1130" y="473"/>
                    <a:pt x="1130" y="496"/>
                    <a:pt x="1130" y="511"/>
                  </a:cubicBezTo>
                  <a:lnTo>
                    <a:pt x="1130" y="511"/>
                  </a:lnTo>
                  <a:cubicBezTo>
                    <a:pt x="1115" y="534"/>
                    <a:pt x="1115" y="565"/>
                    <a:pt x="1100" y="580"/>
                  </a:cubicBezTo>
                  <a:cubicBezTo>
                    <a:pt x="1084" y="603"/>
                    <a:pt x="1046" y="603"/>
                    <a:pt x="1031" y="626"/>
                  </a:cubicBezTo>
                  <a:cubicBezTo>
                    <a:pt x="1023" y="657"/>
                    <a:pt x="1038" y="687"/>
                    <a:pt x="1031" y="718"/>
                  </a:cubicBezTo>
                  <a:cubicBezTo>
                    <a:pt x="1031" y="733"/>
                    <a:pt x="1015" y="741"/>
                    <a:pt x="1015" y="748"/>
                  </a:cubicBezTo>
                  <a:cubicBezTo>
                    <a:pt x="1008" y="779"/>
                    <a:pt x="1015" y="817"/>
                    <a:pt x="1008" y="847"/>
                  </a:cubicBezTo>
                  <a:cubicBezTo>
                    <a:pt x="1000" y="870"/>
                    <a:pt x="985" y="878"/>
                    <a:pt x="977" y="893"/>
                  </a:cubicBezTo>
                  <a:cubicBezTo>
                    <a:pt x="962" y="901"/>
                    <a:pt x="939" y="901"/>
                    <a:pt x="931" y="916"/>
                  </a:cubicBezTo>
                  <a:cubicBezTo>
                    <a:pt x="916" y="932"/>
                    <a:pt x="931" y="970"/>
                    <a:pt x="908" y="985"/>
                  </a:cubicBezTo>
                  <a:cubicBezTo>
                    <a:pt x="901" y="993"/>
                    <a:pt x="878" y="985"/>
                    <a:pt x="855" y="985"/>
                  </a:cubicBezTo>
                  <a:lnTo>
                    <a:pt x="855" y="985"/>
                  </a:lnTo>
                  <a:cubicBezTo>
                    <a:pt x="847" y="970"/>
                    <a:pt x="847" y="947"/>
                    <a:pt x="832" y="939"/>
                  </a:cubicBezTo>
                  <a:cubicBezTo>
                    <a:pt x="825" y="939"/>
                    <a:pt x="817" y="970"/>
                    <a:pt x="809" y="962"/>
                  </a:cubicBezTo>
                  <a:cubicBezTo>
                    <a:pt x="779" y="939"/>
                    <a:pt x="786" y="870"/>
                    <a:pt x="748" y="870"/>
                  </a:cubicBezTo>
                  <a:cubicBezTo>
                    <a:pt x="702" y="863"/>
                    <a:pt x="687" y="924"/>
                    <a:pt x="656" y="947"/>
                  </a:cubicBezTo>
                  <a:cubicBezTo>
                    <a:pt x="633" y="970"/>
                    <a:pt x="618" y="1000"/>
                    <a:pt x="588" y="993"/>
                  </a:cubicBezTo>
                  <a:cubicBezTo>
                    <a:pt x="565" y="993"/>
                    <a:pt x="550" y="962"/>
                    <a:pt x="534" y="939"/>
                  </a:cubicBezTo>
                  <a:cubicBezTo>
                    <a:pt x="519" y="916"/>
                    <a:pt x="519" y="878"/>
                    <a:pt x="496" y="863"/>
                  </a:cubicBezTo>
                  <a:cubicBezTo>
                    <a:pt x="481" y="855"/>
                    <a:pt x="450" y="893"/>
                    <a:pt x="435" y="878"/>
                  </a:cubicBezTo>
                  <a:cubicBezTo>
                    <a:pt x="412" y="855"/>
                    <a:pt x="435" y="786"/>
                    <a:pt x="397" y="771"/>
                  </a:cubicBezTo>
                  <a:cubicBezTo>
                    <a:pt x="366" y="756"/>
                    <a:pt x="343" y="809"/>
                    <a:pt x="320" y="832"/>
                  </a:cubicBezTo>
                  <a:cubicBezTo>
                    <a:pt x="305" y="855"/>
                    <a:pt x="297" y="893"/>
                    <a:pt x="275" y="901"/>
                  </a:cubicBezTo>
                  <a:cubicBezTo>
                    <a:pt x="252" y="901"/>
                    <a:pt x="267" y="863"/>
                    <a:pt x="275" y="847"/>
                  </a:cubicBezTo>
                  <a:cubicBezTo>
                    <a:pt x="275" y="809"/>
                    <a:pt x="305" y="779"/>
                    <a:pt x="290" y="748"/>
                  </a:cubicBezTo>
                  <a:cubicBezTo>
                    <a:pt x="275" y="710"/>
                    <a:pt x="221" y="703"/>
                    <a:pt x="183" y="680"/>
                  </a:cubicBezTo>
                  <a:cubicBezTo>
                    <a:pt x="152" y="657"/>
                    <a:pt x="114" y="641"/>
                    <a:pt x="83" y="611"/>
                  </a:cubicBezTo>
                  <a:cubicBezTo>
                    <a:pt x="76" y="603"/>
                    <a:pt x="76" y="588"/>
                    <a:pt x="68" y="580"/>
                  </a:cubicBezTo>
                  <a:cubicBezTo>
                    <a:pt x="53" y="565"/>
                    <a:pt x="22" y="557"/>
                    <a:pt x="0" y="54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9" name="Freeform 103"/>
            <p:cNvSpPr>
              <a:spLocks noChangeArrowheads="1"/>
            </p:cNvSpPr>
            <p:nvPr/>
          </p:nvSpPr>
          <p:spPr bwMode="auto">
            <a:xfrm>
              <a:off x="7500449" y="9017000"/>
              <a:ext cx="506379" cy="355600"/>
            </a:xfrm>
            <a:custGeom>
              <a:avLst/>
              <a:gdLst>
                <a:gd name="T0" fmla="*/ 275 w 1406"/>
                <a:gd name="T1" fmla="*/ 214 h 986"/>
                <a:gd name="T2" fmla="*/ 275 w 1406"/>
                <a:gd name="T3" fmla="*/ 214 h 986"/>
                <a:gd name="T4" fmla="*/ 359 w 1406"/>
                <a:gd name="T5" fmla="*/ 214 h 986"/>
                <a:gd name="T6" fmla="*/ 412 w 1406"/>
                <a:gd name="T7" fmla="*/ 61 h 986"/>
                <a:gd name="T8" fmla="*/ 496 w 1406"/>
                <a:gd name="T9" fmla="*/ 84 h 986"/>
                <a:gd name="T10" fmla="*/ 474 w 1406"/>
                <a:gd name="T11" fmla="*/ 15 h 986"/>
                <a:gd name="T12" fmla="*/ 504 w 1406"/>
                <a:gd name="T13" fmla="*/ 0 h 986"/>
                <a:gd name="T14" fmla="*/ 504 w 1406"/>
                <a:gd name="T15" fmla="*/ 0 h 986"/>
                <a:gd name="T16" fmla="*/ 535 w 1406"/>
                <a:gd name="T17" fmla="*/ 0 h 986"/>
                <a:gd name="T18" fmla="*/ 535 w 1406"/>
                <a:gd name="T19" fmla="*/ 0 h 986"/>
                <a:gd name="T20" fmla="*/ 603 w 1406"/>
                <a:gd name="T21" fmla="*/ 38 h 986"/>
                <a:gd name="T22" fmla="*/ 618 w 1406"/>
                <a:gd name="T23" fmla="*/ 69 h 986"/>
                <a:gd name="T24" fmla="*/ 718 w 1406"/>
                <a:gd name="T25" fmla="*/ 138 h 986"/>
                <a:gd name="T26" fmla="*/ 825 w 1406"/>
                <a:gd name="T27" fmla="*/ 206 h 986"/>
                <a:gd name="T28" fmla="*/ 810 w 1406"/>
                <a:gd name="T29" fmla="*/ 305 h 986"/>
                <a:gd name="T30" fmla="*/ 810 w 1406"/>
                <a:gd name="T31" fmla="*/ 359 h 986"/>
                <a:gd name="T32" fmla="*/ 855 w 1406"/>
                <a:gd name="T33" fmla="*/ 290 h 986"/>
                <a:gd name="T34" fmla="*/ 932 w 1406"/>
                <a:gd name="T35" fmla="*/ 229 h 986"/>
                <a:gd name="T36" fmla="*/ 970 w 1406"/>
                <a:gd name="T37" fmla="*/ 336 h 986"/>
                <a:gd name="T38" fmla="*/ 1031 w 1406"/>
                <a:gd name="T39" fmla="*/ 321 h 986"/>
                <a:gd name="T40" fmla="*/ 1069 w 1406"/>
                <a:gd name="T41" fmla="*/ 397 h 986"/>
                <a:gd name="T42" fmla="*/ 1123 w 1406"/>
                <a:gd name="T43" fmla="*/ 451 h 986"/>
                <a:gd name="T44" fmla="*/ 1191 w 1406"/>
                <a:gd name="T45" fmla="*/ 405 h 986"/>
                <a:gd name="T46" fmla="*/ 1283 w 1406"/>
                <a:gd name="T47" fmla="*/ 328 h 986"/>
                <a:gd name="T48" fmla="*/ 1344 w 1406"/>
                <a:gd name="T49" fmla="*/ 420 h 986"/>
                <a:gd name="T50" fmla="*/ 1367 w 1406"/>
                <a:gd name="T51" fmla="*/ 397 h 986"/>
                <a:gd name="T52" fmla="*/ 1390 w 1406"/>
                <a:gd name="T53" fmla="*/ 443 h 986"/>
                <a:gd name="T54" fmla="*/ 1390 w 1406"/>
                <a:gd name="T55" fmla="*/ 443 h 986"/>
                <a:gd name="T56" fmla="*/ 1405 w 1406"/>
                <a:gd name="T57" fmla="*/ 542 h 986"/>
                <a:gd name="T58" fmla="*/ 1382 w 1406"/>
                <a:gd name="T59" fmla="*/ 634 h 986"/>
                <a:gd name="T60" fmla="*/ 1382 w 1406"/>
                <a:gd name="T61" fmla="*/ 688 h 986"/>
                <a:gd name="T62" fmla="*/ 1398 w 1406"/>
                <a:gd name="T63" fmla="*/ 817 h 986"/>
                <a:gd name="T64" fmla="*/ 1352 w 1406"/>
                <a:gd name="T65" fmla="*/ 833 h 986"/>
                <a:gd name="T66" fmla="*/ 1207 w 1406"/>
                <a:gd name="T67" fmla="*/ 825 h 986"/>
                <a:gd name="T68" fmla="*/ 1115 w 1406"/>
                <a:gd name="T69" fmla="*/ 833 h 986"/>
                <a:gd name="T70" fmla="*/ 1077 w 1406"/>
                <a:gd name="T71" fmla="*/ 772 h 986"/>
                <a:gd name="T72" fmla="*/ 1016 w 1406"/>
                <a:gd name="T73" fmla="*/ 764 h 986"/>
                <a:gd name="T74" fmla="*/ 916 w 1406"/>
                <a:gd name="T75" fmla="*/ 833 h 986"/>
                <a:gd name="T76" fmla="*/ 649 w 1406"/>
                <a:gd name="T77" fmla="*/ 924 h 986"/>
                <a:gd name="T78" fmla="*/ 443 w 1406"/>
                <a:gd name="T79" fmla="*/ 970 h 986"/>
                <a:gd name="T80" fmla="*/ 343 w 1406"/>
                <a:gd name="T81" fmla="*/ 962 h 986"/>
                <a:gd name="T82" fmla="*/ 237 w 1406"/>
                <a:gd name="T83" fmla="*/ 985 h 986"/>
                <a:gd name="T84" fmla="*/ 137 w 1406"/>
                <a:gd name="T85" fmla="*/ 962 h 986"/>
                <a:gd name="T86" fmla="*/ 137 w 1406"/>
                <a:gd name="T87" fmla="*/ 962 h 986"/>
                <a:gd name="T88" fmla="*/ 153 w 1406"/>
                <a:gd name="T89" fmla="*/ 894 h 986"/>
                <a:gd name="T90" fmla="*/ 61 w 1406"/>
                <a:gd name="T91" fmla="*/ 794 h 986"/>
                <a:gd name="T92" fmla="*/ 15 w 1406"/>
                <a:gd name="T93" fmla="*/ 810 h 986"/>
                <a:gd name="T94" fmla="*/ 23 w 1406"/>
                <a:gd name="T95" fmla="*/ 710 h 986"/>
                <a:gd name="T96" fmla="*/ 0 w 1406"/>
                <a:gd name="T97" fmla="*/ 649 h 986"/>
                <a:gd name="T98" fmla="*/ 23 w 1406"/>
                <a:gd name="T99" fmla="*/ 580 h 986"/>
                <a:gd name="T100" fmla="*/ 84 w 1406"/>
                <a:gd name="T101" fmla="*/ 558 h 986"/>
                <a:gd name="T102" fmla="*/ 160 w 1406"/>
                <a:gd name="T103" fmla="*/ 588 h 986"/>
                <a:gd name="T104" fmla="*/ 176 w 1406"/>
                <a:gd name="T105" fmla="*/ 550 h 986"/>
                <a:gd name="T106" fmla="*/ 168 w 1406"/>
                <a:gd name="T107" fmla="*/ 451 h 986"/>
                <a:gd name="T108" fmla="*/ 107 w 1406"/>
                <a:gd name="T109" fmla="*/ 344 h 986"/>
                <a:gd name="T110" fmla="*/ 107 w 1406"/>
                <a:gd name="T111" fmla="*/ 344 h 986"/>
                <a:gd name="T112" fmla="*/ 183 w 1406"/>
                <a:gd name="T113" fmla="*/ 260 h 986"/>
                <a:gd name="T114" fmla="*/ 275 w 1406"/>
                <a:gd name="T115" fmla="*/ 214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6" h="986">
                  <a:moveTo>
                    <a:pt x="275" y="214"/>
                  </a:moveTo>
                  <a:lnTo>
                    <a:pt x="275" y="214"/>
                  </a:lnTo>
                  <a:cubicBezTo>
                    <a:pt x="305" y="214"/>
                    <a:pt x="336" y="237"/>
                    <a:pt x="359" y="214"/>
                  </a:cubicBezTo>
                  <a:cubicBezTo>
                    <a:pt x="389" y="176"/>
                    <a:pt x="366" y="99"/>
                    <a:pt x="412" y="61"/>
                  </a:cubicBezTo>
                  <a:cubicBezTo>
                    <a:pt x="435" y="38"/>
                    <a:pt x="474" y="99"/>
                    <a:pt x="496" y="84"/>
                  </a:cubicBezTo>
                  <a:cubicBezTo>
                    <a:pt x="512" y="69"/>
                    <a:pt x="474" y="38"/>
                    <a:pt x="474" y="15"/>
                  </a:cubicBezTo>
                  <a:cubicBezTo>
                    <a:pt x="481" y="8"/>
                    <a:pt x="496" y="0"/>
                    <a:pt x="504" y="0"/>
                  </a:cubicBezTo>
                  <a:lnTo>
                    <a:pt x="504" y="0"/>
                  </a:lnTo>
                  <a:cubicBezTo>
                    <a:pt x="535" y="0"/>
                    <a:pt x="535" y="0"/>
                    <a:pt x="535" y="0"/>
                  </a:cubicBezTo>
                  <a:lnTo>
                    <a:pt x="535" y="0"/>
                  </a:lnTo>
                  <a:cubicBezTo>
                    <a:pt x="557" y="15"/>
                    <a:pt x="588" y="23"/>
                    <a:pt x="603" y="38"/>
                  </a:cubicBezTo>
                  <a:cubicBezTo>
                    <a:pt x="611" y="46"/>
                    <a:pt x="611" y="61"/>
                    <a:pt x="618" y="69"/>
                  </a:cubicBezTo>
                  <a:cubicBezTo>
                    <a:pt x="649" y="99"/>
                    <a:pt x="687" y="115"/>
                    <a:pt x="718" y="138"/>
                  </a:cubicBezTo>
                  <a:cubicBezTo>
                    <a:pt x="756" y="161"/>
                    <a:pt x="810" y="168"/>
                    <a:pt x="825" y="206"/>
                  </a:cubicBezTo>
                  <a:cubicBezTo>
                    <a:pt x="840" y="237"/>
                    <a:pt x="810" y="267"/>
                    <a:pt x="810" y="305"/>
                  </a:cubicBezTo>
                  <a:cubicBezTo>
                    <a:pt x="802" y="321"/>
                    <a:pt x="787" y="359"/>
                    <a:pt x="810" y="359"/>
                  </a:cubicBezTo>
                  <a:cubicBezTo>
                    <a:pt x="832" y="351"/>
                    <a:pt x="840" y="313"/>
                    <a:pt x="855" y="290"/>
                  </a:cubicBezTo>
                  <a:cubicBezTo>
                    <a:pt x="878" y="267"/>
                    <a:pt x="901" y="214"/>
                    <a:pt x="932" y="229"/>
                  </a:cubicBezTo>
                  <a:cubicBezTo>
                    <a:pt x="970" y="244"/>
                    <a:pt x="947" y="313"/>
                    <a:pt x="970" y="336"/>
                  </a:cubicBezTo>
                  <a:cubicBezTo>
                    <a:pt x="985" y="351"/>
                    <a:pt x="1016" y="313"/>
                    <a:pt x="1031" y="321"/>
                  </a:cubicBezTo>
                  <a:cubicBezTo>
                    <a:pt x="1054" y="336"/>
                    <a:pt x="1054" y="374"/>
                    <a:pt x="1069" y="397"/>
                  </a:cubicBezTo>
                  <a:cubicBezTo>
                    <a:pt x="1085" y="420"/>
                    <a:pt x="1100" y="451"/>
                    <a:pt x="1123" y="451"/>
                  </a:cubicBezTo>
                  <a:cubicBezTo>
                    <a:pt x="1153" y="458"/>
                    <a:pt x="1168" y="428"/>
                    <a:pt x="1191" y="405"/>
                  </a:cubicBezTo>
                  <a:cubicBezTo>
                    <a:pt x="1222" y="382"/>
                    <a:pt x="1237" y="321"/>
                    <a:pt x="1283" y="328"/>
                  </a:cubicBezTo>
                  <a:cubicBezTo>
                    <a:pt x="1321" y="328"/>
                    <a:pt x="1314" y="397"/>
                    <a:pt x="1344" y="420"/>
                  </a:cubicBezTo>
                  <a:cubicBezTo>
                    <a:pt x="1352" y="428"/>
                    <a:pt x="1360" y="397"/>
                    <a:pt x="1367" y="397"/>
                  </a:cubicBezTo>
                  <a:cubicBezTo>
                    <a:pt x="1382" y="405"/>
                    <a:pt x="1382" y="428"/>
                    <a:pt x="1390" y="443"/>
                  </a:cubicBezTo>
                  <a:lnTo>
                    <a:pt x="1390" y="443"/>
                  </a:lnTo>
                  <a:cubicBezTo>
                    <a:pt x="1398" y="474"/>
                    <a:pt x="1405" y="504"/>
                    <a:pt x="1405" y="542"/>
                  </a:cubicBezTo>
                  <a:cubicBezTo>
                    <a:pt x="1405" y="573"/>
                    <a:pt x="1390" y="603"/>
                    <a:pt x="1382" y="634"/>
                  </a:cubicBezTo>
                  <a:cubicBezTo>
                    <a:pt x="1375" y="649"/>
                    <a:pt x="1382" y="665"/>
                    <a:pt x="1382" y="688"/>
                  </a:cubicBezTo>
                  <a:cubicBezTo>
                    <a:pt x="1382" y="726"/>
                    <a:pt x="1390" y="772"/>
                    <a:pt x="1398" y="817"/>
                  </a:cubicBezTo>
                  <a:cubicBezTo>
                    <a:pt x="1352" y="833"/>
                    <a:pt x="1352" y="833"/>
                    <a:pt x="1352" y="833"/>
                  </a:cubicBezTo>
                  <a:cubicBezTo>
                    <a:pt x="1306" y="833"/>
                    <a:pt x="1260" y="825"/>
                    <a:pt x="1207" y="825"/>
                  </a:cubicBezTo>
                  <a:cubicBezTo>
                    <a:pt x="1176" y="833"/>
                    <a:pt x="1146" y="848"/>
                    <a:pt x="1115" y="833"/>
                  </a:cubicBezTo>
                  <a:cubicBezTo>
                    <a:pt x="1092" y="825"/>
                    <a:pt x="1092" y="794"/>
                    <a:pt x="1077" y="772"/>
                  </a:cubicBezTo>
                  <a:cubicBezTo>
                    <a:pt x="1077" y="772"/>
                    <a:pt x="1023" y="764"/>
                    <a:pt x="1016" y="764"/>
                  </a:cubicBezTo>
                  <a:cubicBezTo>
                    <a:pt x="1008" y="764"/>
                    <a:pt x="916" y="833"/>
                    <a:pt x="916" y="833"/>
                  </a:cubicBezTo>
                  <a:cubicBezTo>
                    <a:pt x="825" y="863"/>
                    <a:pt x="741" y="894"/>
                    <a:pt x="649" y="924"/>
                  </a:cubicBezTo>
                  <a:cubicBezTo>
                    <a:pt x="580" y="940"/>
                    <a:pt x="512" y="962"/>
                    <a:pt x="443" y="970"/>
                  </a:cubicBezTo>
                  <a:cubicBezTo>
                    <a:pt x="412" y="970"/>
                    <a:pt x="374" y="955"/>
                    <a:pt x="343" y="962"/>
                  </a:cubicBezTo>
                  <a:cubicBezTo>
                    <a:pt x="305" y="962"/>
                    <a:pt x="275" y="985"/>
                    <a:pt x="237" y="985"/>
                  </a:cubicBezTo>
                  <a:cubicBezTo>
                    <a:pt x="199" y="985"/>
                    <a:pt x="168" y="970"/>
                    <a:pt x="137" y="962"/>
                  </a:cubicBezTo>
                  <a:lnTo>
                    <a:pt x="137" y="962"/>
                  </a:lnTo>
                  <a:cubicBezTo>
                    <a:pt x="137" y="940"/>
                    <a:pt x="160" y="917"/>
                    <a:pt x="153" y="894"/>
                  </a:cubicBezTo>
                  <a:cubicBezTo>
                    <a:pt x="130" y="855"/>
                    <a:pt x="99" y="817"/>
                    <a:pt x="61" y="794"/>
                  </a:cubicBezTo>
                  <a:cubicBezTo>
                    <a:pt x="46" y="787"/>
                    <a:pt x="23" y="825"/>
                    <a:pt x="15" y="810"/>
                  </a:cubicBezTo>
                  <a:cubicBezTo>
                    <a:pt x="0" y="779"/>
                    <a:pt x="23" y="741"/>
                    <a:pt x="23" y="710"/>
                  </a:cubicBezTo>
                  <a:cubicBezTo>
                    <a:pt x="23" y="688"/>
                    <a:pt x="0" y="672"/>
                    <a:pt x="0" y="649"/>
                  </a:cubicBezTo>
                  <a:cubicBezTo>
                    <a:pt x="0" y="626"/>
                    <a:pt x="7" y="603"/>
                    <a:pt x="23" y="580"/>
                  </a:cubicBezTo>
                  <a:cubicBezTo>
                    <a:pt x="38" y="565"/>
                    <a:pt x="61" y="550"/>
                    <a:pt x="84" y="558"/>
                  </a:cubicBezTo>
                  <a:cubicBezTo>
                    <a:pt x="107" y="558"/>
                    <a:pt x="130" y="588"/>
                    <a:pt x="160" y="588"/>
                  </a:cubicBezTo>
                  <a:cubicBezTo>
                    <a:pt x="176" y="588"/>
                    <a:pt x="168" y="565"/>
                    <a:pt x="176" y="550"/>
                  </a:cubicBezTo>
                  <a:cubicBezTo>
                    <a:pt x="176" y="519"/>
                    <a:pt x="176" y="481"/>
                    <a:pt x="168" y="451"/>
                  </a:cubicBezTo>
                  <a:cubicBezTo>
                    <a:pt x="153" y="413"/>
                    <a:pt x="130" y="374"/>
                    <a:pt x="107" y="344"/>
                  </a:cubicBezTo>
                  <a:lnTo>
                    <a:pt x="107" y="344"/>
                  </a:lnTo>
                  <a:cubicBezTo>
                    <a:pt x="130" y="313"/>
                    <a:pt x="153" y="283"/>
                    <a:pt x="183" y="260"/>
                  </a:cubicBezTo>
                  <a:cubicBezTo>
                    <a:pt x="206" y="237"/>
                    <a:pt x="244" y="229"/>
                    <a:pt x="275" y="2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0" name="Freeform 104"/>
            <p:cNvSpPr>
              <a:spLocks noChangeArrowheads="1"/>
            </p:cNvSpPr>
            <p:nvPr/>
          </p:nvSpPr>
          <p:spPr bwMode="auto">
            <a:xfrm>
              <a:off x="8100486" y="8929688"/>
              <a:ext cx="193662" cy="112712"/>
            </a:xfrm>
            <a:custGeom>
              <a:avLst/>
              <a:gdLst>
                <a:gd name="T0" fmla="*/ 298 w 536"/>
                <a:gd name="T1" fmla="*/ 305 h 314"/>
                <a:gd name="T2" fmla="*/ 298 w 536"/>
                <a:gd name="T3" fmla="*/ 305 h 314"/>
                <a:gd name="T4" fmla="*/ 336 w 536"/>
                <a:gd name="T5" fmla="*/ 252 h 314"/>
                <a:gd name="T6" fmla="*/ 458 w 536"/>
                <a:gd name="T7" fmla="*/ 183 h 314"/>
                <a:gd name="T8" fmla="*/ 535 w 536"/>
                <a:gd name="T9" fmla="*/ 175 h 314"/>
                <a:gd name="T10" fmla="*/ 535 w 536"/>
                <a:gd name="T11" fmla="*/ 175 h 314"/>
                <a:gd name="T12" fmla="*/ 374 w 536"/>
                <a:gd name="T13" fmla="*/ 30 h 314"/>
                <a:gd name="T14" fmla="*/ 298 w 536"/>
                <a:gd name="T15" fmla="*/ 38 h 314"/>
                <a:gd name="T16" fmla="*/ 260 w 536"/>
                <a:gd name="T17" fmla="*/ 7 h 314"/>
                <a:gd name="T18" fmla="*/ 130 w 536"/>
                <a:gd name="T19" fmla="*/ 15 h 314"/>
                <a:gd name="T20" fmla="*/ 130 w 536"/>
                <a:gd name="T21" fmla="*/ 15 h 314"/>
                <a:gd name="T22" fmla="*/ 176 w 536"/>
                <a:gd name="T23" fmla="*/ 68 h 314"/>
                <a:gd name="T24" fmla="*/ 92 w 536"/>
                <a:gd name="T25" fmla="*/ 84 h 314"/>
                <a:gd name="T26" fmla="*/ 23 w 536"/>
                <a:gd name="T27" fmla="*/ 91 h 314"/>
                <a:gd name="T28" fmla="*/ 8 w 536"/>
                <a:gd name="T29" fmla="*/ 160 h 314"/>
                <a:gd name="T30" fmla="*/ 0 w 536"/>
                <a:gd name="T31" fmla="*/ 213 h 314"/>
                <a:gd name="T32" fmla="*/ 0 w 536"/>
                <a:gd name="T33" fmla="*/ 213 h 314"/>
                <a:gd name="T34" fmla="*/ 84 w 536"/>
                <a:gd name="T35" fmla="*/ 274 h 314"/>
                <a:gd name="T36" fmla="*/ 145 w 536"/>
                <a:gd name="T37" fmla="*/ 244 h 314"/>
                <a:gd name="T38" fmla="*/ 183 w 536"/>
                <a:gd name="T39" fmla="*/ 297 h 314"/>
                <a:gd name="T40" fmla="*/ 298 w 536"/>
                <a:gd name="T41" fmla="*/ 30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6" h="314">
                  <a:moveTo>
                    <a:pt x="298" y="305"/>
                  </a:moveTo>
                  <a:lnTo>
                    <a:pt x="298" y="305"/>
                  </a:lnTo>
                  <a:cubicBezTo>
                    <a:pt x="313" y="290"/>
                    <a:pt x="328" y="274"/>
                    <a:pt x="336" y="252"/>
                  </a:cubicBezTo>
                  <a:cubicBezTo>
                    <a:pt x="359" y="175"/>
                    <a:pt x="374" y="183"/>
                    <a:pt x="458" y="183"/>
                  </a:cubicBezTo>
                  <a:cubicBezTo>
                    <a:pt x="481" y="183"/>
                    <a:pt x="504" y="183"/>
                    <a:pt x="535" y="175"/>
                  </a:cubicBezTo>
                  <a:lnTo>
                    <a:pt x="535" y="175"/>
                  </a:lnTo>
                  <a:cubicBezTo>
                    <a:pt x="489" y="137"/>
                    <a:pt x="428" y="53"/>
                    <a:pt x="374" y="30"/>
                  </a:cubicBezTo>
                  <a:cubicBezTo>
                    <a:pt x="351" y="22"/>
                    <a:pt x="328" y="45"/>
                    <a:pt x="298" y="38"/>
                  </a:cubicBezTo>
                  <a:cubicBezTo>
                    <a:pt x="283" y="38"/>
                    <a:pt x="275" y="7"/>
                    <a:pt x="260" y="7"/>
                  </a:cubicBezTo>
                  <a:cubicBezTo>
                    <a:pt x="214" y="0"/>
                    <a:pt x="176" y="7"/>
                    <a:pt x="130" y="15"/>
                  </a:cubicBezTo>
                  <a:lnTo>
                    <a:pt x="130" y="15"/>
                  </a:lnTo>
                  <a:cubicBezTo>
                    <a:pt x="145" y="30"/>
                    <a:pt x="191" y="53"/>
                    <a:pt x="176" y="68"/>
                  </a:cubicBezTo>
                  <a:cubicBezTo>
                    <a:pt x="160" y="99"/>
                    <a:pt x="122" y="84"/>
                    <a:pt x="92" y="84"/>
                  </a:cubicBezTo>
                  <a:cubicBezTo>
                    <a:pt x="69" y="84"/>
                    <a:pt x="38" y="76"/>
                    <a:pt x="23" y="91"/>
                  </a:cubicBezTo>
                  <a:cubicBezTo>
                    <a:pt x="0" y="107"/>
                    <a:pt x="8" y="137"/>
                    <a:pt x="8" y="160"/>
                  </a:cubicBezTo>
                  <a:cubicBezTo>
                    <a:pt x="0" y="175"/>
                    <a:pt x="0" y="198"/>
                    <a:pt x="0" y="213"/>
                  </a:cubicBezTo>
                  <a:lnTo>
                    <a:pt x="0" y="213"/>
                  </a:lnTo>
                  <a:cubicBezTo>
                    <a:pt x="23" y="236"/>
                    <a:pt x="53" y="267"/>
                    <a:pt x="84" y="274"/>
                  </a:cubicBezTo>
                  <a:cubicBezTo>
                    <a:pt x="107" y="282"/>
                    <a:pt x="122" y="236"/>
                    <a:pt x="145" y="244"/>
                  </a:cubicBezTo>
                  <a:cubicBezTo>
                    <a:pt x="168" y="244"/>
                    <a:pt x="160" y="290"/>
                    <a:pt x="183" y="297"/>
                  </a:cubicBezTo>
                  <a:cubicBezTo>
                    <a:pt x="229" y="313"/>
                    <a:pt x="244" y="297"/>
                    <a:pt x="298" y="30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1" name="Freeform 105"/>
            <p:cNvSpPr>
              <a:spLocks noChangeArrowheads="1"/>
            </p:cNvSpPr>
            <p:nvPr/>
          </p:nvSpPr>
          <p:spPr bwMode="auto">
            <a:xfrm>
              <a:off x="8316371" y="8907463"/>
              <a:ext cx="126992" cy="74612"/>
            </a:xfrm>
            <a:custGeom>
              <a:avLst/>
              <a:gdLst>
                <a:gd name="T0" fmla="*/ 46 w 353"/>
                <a:gd name="T1" fmla="*/ 192 h 208"/>
                <a:gd name="T2" fmla="*/ 46 w 353"/>
                <a:gd name="T3" fmla="*/ 192 h 208"/>
                <a:gd name="T4" fmla="*/ 123 w 353"/>
                <a:gd name="T5" fmla="*/ 176 h 208"/>
                <a:gd name="T6" fmla="*/ 291 w 353"/>
                <a:gd name="T7" fmla="*/ 199 h 208"/>
                <a:gd name="T8" fmla="*/ 352 w 353"/>
                <a:gd name="T9" fmla="*/ 169 h 208"/>
                <a:gd name="T10" fmla="*/ 352 w 353"/>
                <a:gd name="T11" fmla="*/ 169 h 208"/>
                <a:gd name="T12" fmla="*/ 230 w 353"/>
                <a:gd name="T13" fmla="*/ 62 h 208"/>
                <a:gd name="T14" fmla="*/ 31 w 353"/>
                <a:gd name="T15" fmla="*/ 23 h 208"/>
                <a:gd name="T16" fmla="*/ 46 w 353"/>
                <a:gd name="T17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208">
                  <a:moveTo>
                    <a:pt x="46" y="192"/>
                  </a:moveTo>
                  <a:lnTo>
                    <a:pt x="46" y="192"/>
                  </a:lnTo>
                  <a:cubicBezTo>
                    <a:pt x="69" y="176"/>
                    <a:pt x="100" y="169"/>
                    <a:pt x="123" y="176"/>
                  </a:cubicBezTo>
                  <a:cubicBezTo>
                    <a:pt x="176" y="184"/>
                    <a:pt x="237" y="207"/>
                    <a:pt x="291" y="199"/>
                  </a:cubicBezTo>
                  <a:cubicBezTo>
                    <a:pt x="314" y="192"/>
                    <a:pt x="329" y="184"/>
                    <a:pt x="352" y="169"/>
                  </a:cubicBezTo>
                  <a:lnTo>
                    <a:pt x="352" y="169"/>
                  </a:lnTo>
                  <a:cubicBezTo>
                    <a:pt x="321" y="146"/>
                    <a:pt x="268" y="77"/>
                    <a:pt x="230" y="62"/>
                  </a:cubicBezTo>
                  <a:cubicBezTo>
                    <a:pt x="168" y="39"/>
                    <a:pt x="100" y="0"/>
                    <a:pt x="31" y="23"/>
                  </a:cubicBezTo>
                  <a:cubicBezTo>
                    <a:pt x="0" y="31"/>
                    <a:pt x="46" y="161"/>
                    <a:pt x="46" y="19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2" name="Freeform 106"/>
            <p:cNvSpPr>
              <a:spLocks noChangeArrowheads="1"/>
            </p:cNvSpPr>
            <p:nvPr/>
          </p:nvSpPr>
          <p:spPr bwMode="auto">
            <a:xfrm>
              <a:off x="7995717" y="9005888"/>
              <a:ext cx="844495" cy="531812"/>
            </a:xfrm>
            <a:custGeom>
              <a:avLst/>
              <a:gdLst>
                <a:gd name="T0" fmla="*/ 672 w 2346"/>
                <a:gd name="T1" fmla="*/ 69 h 1476"/>
                <a:gd name="T2" fmla="*/ 328 w 2346"/>
                <a:gd name="T3" fmla="*/ 84 h 1476"/>
                <a:gd name="T4" fmla="*/ 588 w 2346"/>
                <a:gd name="T5" fmla="*/ 92 h 1476"/>
                <a:gd name="T6" fmla="*/ 435 w 2346"/>
                <a:gd name="T7" fmla="*/ 31 h 1476"/>
                <a:gd name="T8" fmla="*/ 290 w 2346"/>
                <a:gd name="T9" fmla="*/ 0 h 1476"/>
                <a:gd name="T10" fmla="*/ 260 w 2346"/>
                <a:gd name="T11" fmla="*/ 69 h 1476"/>
                <a:gd name="T12" fmla="*/ 191 w 2346"/>
                <a:gd name="T13" fmla="*/ 207 h 1476"/>
                <a:gd name="T14" fmla="*/ 168 w 2346"/>
                <a:gd name="T15" fmla="*/ 336 h 1476"/>
                <a:gd name="T16" fmla="*/ 91 w 2346"/>
                <a:gd name="T17" fmla="*/ 405 h 1476"/>
                <a:gd name="T18" fmla="*/ 15 w 2346"/>
                <a:gd name="T19" fmla="*/ 474 h 1476"/>
                <a:gd name="T20" fmla="*/ 30 w 2346"/>
                <a:gd name="T21" fmla="*/ 573 h 1476"/>
                <a:gd name="T22" fmla="*/ 7 w 2346"/>
                <a:gd name="T23" fmla="*/ 719 h 1476"/>
                <a:gd name="T24" fmla="*/ 23 w 2346"/>
                <a:gd name="T25" fmla="*/ 848 h 1476"/>
                <a:gd name="T26" fmla="*/ 198 w 2346"/>
                <a:gd name="T27" fmla="*/ 917 h 1476"/>
                <a:gd name="T28" fmla="*/ 458 w 2346"/>
                <a:gd name="T29" fmla="*/ 909 h 1476"/>
                <a:gd name="T30" fmla="*/ 641 w 2346"/>
                <a:gd name="T31" fmla="*/ 1055 h 1476"/>
                <a:gd name="T32" fmla="*/ 832 w 2346"/>
                <a:gd name="T33" fmla="*/ 1200 h 1476"/>
                <a:gd name="T34" fmla="*/ 1023 w 2346"/>
                <a:gd name="T35" fmla="*/ 1200 h 1476"/>
                <a:gd name="T36" fmla="*/ 1229 w 2346"/>
                <a:gd name="T37" fmla="*/ 1330 h 1476"/>
                <a:gd name="T38" fmla="*/ 1275 w 2346"/>
                <a:gd name="T39" fmla="*/ 1436 h 1476"/>
                <a:gd name="T40" fmla="*/ 1321 w 2346"/>
                <a:gd name="T41" fmla="*/ 1444 h 1476"/>
                <a:gd name="T42" fmla="*/ 1443 w 2346"/>
                <a:gd name="T43" fmla="*/ 1337 h 1476"/>
                <a:gd name="T44" fmla="*/ 1909 w 2346"/>
                <a:gd name="T45" fmla="*/ 986 h 1476"/>
                <a:gd name="T46" fmla="*/ 2169 w 2346"/>
                <a:gd name="T47" fmla="*/ 390 h 1476"/>
                <a:gd name="T48" fmla="*/ 1520 w 2346"/>
                <a:gd name="T49" fmla="*/ 359 h 1476"/>
                <a:gd name="T50" fmla="*/ 1077 w 2346"/>
                <a:gd name="T51" fmla="*/ 169 h 1476"/>
                <a:gd name="T52" fmla="*/ 939 w 2346"/>
                <a:gd name="T53" fmla="*/ 260 h 1476"/>
                <a:gd name="T54" fmla="*/ 909 w 2346"/>
                <a:gd name="T55" fmla="*/ 375 h 1476"/>
                <a:gd name="T56" fmla="*/ 718 w 2346"/>
                <a:gd name="T57" fmla="*/ 321 h 1476"/>
                <a:gd name="T58" fmla="*/ 641 w 2346"/>
                <a:gd name="T59" fmla="*/ 352 h 1476"/>
                <a:gd name="T60" fmla="*/ 573 w 2346"/>
                <a:gd name="T61" fmla="*/ 306 h 1476"/>
                <a:gd name="T62" fmla="*/ 702 w 2346"/>
                <a:gd name="T63" fmla="*/ 161 h 1476"/>
                <a:gd name="T64" fmla="*/ 672 w 2346"/>
                <a:gd name="T65" fmla="*/ 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46" h="1476">
                  <a:moveTo>
                    <a:pt x="672" y="69"/>
                  </a:moveTo>
                  <a:lnTo>
                    <a:pt x="672" y="69"/>
                  </a:lnTo>
                  <a:cubicBezTo>
                    <a:pt x="641" y="92"/>
                    <a:pt x="618" y="123"/>
                    <a:pt x="565" y="123"/>
                  </a:cubicBezTo>
                  <a:cubicBezTo>
                    <a:pt x="504" y="130"/>
                    <a:pt x="374" y="123"/>
                    <a:pt x="328" y="84"/>
                  </a:cubicBezTo>
                  <a:cubicBezTo>
                    <a:pt x="404" y="84"/>
                    <a:pt x="519" y="123"/>
                    <a:pt x="588" y="92"/>
                  </a:cubicBezTo>
                  <a:lnTo>
                    <a:pt x="588" y="92"/>
                  </a:lnTo>
                  <a:cubicBezTo>
                    <a:pt x="534" y="84"/>
                    <a:pt x="519" y="100"/>
                    <a:pt x="473" y="84"/>
                  </a:cubicBezTo>
                  <a:cubicBezTo>
                    <a:pt x="450" y="77"/>
                    <a:pt x="458" y="31"/>
                    <a:pt x="435" y="31"/>
                  </a:cubicBezTo>
                  <a:cubicBezTo>
                    <a:pt x="412" y="23"/>
                    <a:pt x="397" y="69"/>
                    <a:pt x="374" y="61"/>
                  </a:cubicBezTo>
                  <a:cubicBezTo>
                    <a:pt x="343" y="54"/>
                    <a:pt x="313" y="23"/>
                    <a:pt x="290" y="0"/>
                  </a:cubicBezTo>
                  <a:lnTo>
                    <a:pt x="290" y="0"/>
                  </a:lnTo>
                  <a:cubicBezTo>
                    <a:pt x="275" y="23"/>
                    <a:pt x="275" y="54"/>
                    <a:pt x="260" y="69"/>
                  </a:cubicBezTo>
                  <a:cubicBezTo>
                    <a:pt x="244" y="92"/>
                    <a:pt x="206" y="92"/>
                    <a:pt x="191" y="115"/>
                  </a:cubicBezTo>
                  <a:cubicBezTo>
                    <a:pt x="183" y="146"/>
                    <a:pt x="198" y="176"/>
                    <a:pt x="191" y="207"/>
                  </a:cubicBezTo>
                  <a:cubicBezTo>
                    <a:pt x="191" y="222"/>
                    <a:pt x="175" y="230"/>
                    <a:pt x="175" y="237"/>
                  </a:cubicBezTo>
                  <a:cubicBezTo>
                    <a:pt x="168" y="268"/>
                    <a:pt x="175" y="306"/>
                    <a:pt x="168" y="336"/>
                  </a:cubicBezTo>
                  <a:cubicBezTo>
                    <a:pt x="160" y="359"/>
                    <a:pt x="145" y="367"/>
                    <a:pt x="137" y="382"/>
                  </a:cubicBezTo>
                  <a:cubicBezTo>
                    <a:pt x="122" y="390"/>
                    <a:pt x="99" y="390"/>
                    <a:pt x="91" y="405"/>
                  </a:cubicBezTo>
                  <a:cubicBezTo>
                    <a:pt x="76" y="421"/>
                    <a:pt x="91" y="459"/>
                    <a:pt x="68" y="474"/>
                  </a:cubicBezTo>
                  <a:cubicBezTo>
                    <a:pt x="61" y="482"/>
                    <a:pt x="38" y="474"/>
                    <a:pt x="15" y="474"/>
                  </a:cubicBezTo>
                  <a:lnTo>
                    <a:pt x="15" y="474"/>
                  </a:lnTo>
                  <a:cubicBezTo>
                    <a:pt x="23" y="505"/>
                    <a:pt x="30" y="535"/>
                    <a:pt x="30" y="573"/>
                  </a:cubicBezTo>
                  <a:cubicBezTo>
                    <a:pt x="30" y="604"/>
                    <a:pt x="15" y="634"/>
                    <a:pt x="7" y="665"/>
                  </a:cubicBezTo>
                  <a:cubicBezTo>
                    <a:pt x="0" y="680"/>
                    <a:pt x="7" y="696"/>
                    <a:pt x="7" y="719"/>
                  </a:cubicBezTo>
                  <a:cubicBezTo>
                    <a:pt x="7" y="757"/>
                    <a:pt x="15" y="803"/>
                    <a:pt x="23" y="848"/>
                  </a:cubicBezTo>
                  <a:lnTo>
                    <a:pt x="23" y="848"/>
                  </a:lnTo>
                  <a:cubicBezTo>
                    <a:pt x="76" y="848"/>
                    <a:pt x="137" y="825"/>
                    <a:pt x="183" y="841"/>
                  </a:cubicBezTo>
                  <a:cubicBezTo>
                    <a:pt x="206" y="856"/>
                    <a:pt x="175" y="909"/>
                    <a:pt x="198" y="917"/>
                  </a:cubicBezTo>
                  <a:cubicBezTo>
                    <a:pt x="244" y="932"/>
                    <a:pt x="298" y="917"/>
                    <a:pt x="343" y="909"/>
                  </a:cubicBezTo>
                  <a:cubicBezTo>
                    <a:pt x="382" y="909"/>
                    <a:pt x="420" y="894"/>
                    <a:pt x="458" y="909"/>
                  </a:cubicBezTo>
                  <a:cubicBezTo>
                    <a:pt x="489" y="925"/>
                    <a:pt x="504" y="963"/>
                    <a:pt x="527" y="986"/>
                  </a:cubicBezTo>
                  <a:cubicBezTo>
                    <a:pt x="565" y="1016"/>
                    <a:pt x="603" y="1032"/>
                    <a:pt x="641" y="1055"/>
                  </a:cubicBezTo>
                  <a:cubicBezTo>
                    <a:pt x="664" y="1078"/>
                    <a:pt x="672" y="1108"/>
                    <a:pt x="695" y="1123"/>
                  </a:cubicBezTo>
                  <a:cubicBezTo>
                    <a:pt x="733" y="1154"/>
                    <a:pt x="779" y="1184"/>
                    <a:pt x="832" y="1200"/>
                  </a:cubicBezTo>
                  <a:cubicBezTo>
                    <a:pt x="871" y="1200"/>
                    <a:pt x="901" y="1161"/>
                    <a:pt x="939" y="1161"/>
                  </a:cubicBezTo>
                  <a:cubicBezTo>
                    <a:pt x="970" y="1161"/>
                    <a:pt x="993" y="1192"/>
                    <a:pt x="1023" y="1200"/>
                  </a:cubicBezTo>
                  <a:cubicBezTo>
                    <a:pt x="1054" y="1200"/>
                    <a:pt x="1092" y="1169"/>
                    <a:pt x="1123" y="1184"/>
                  </a:cubicBezTo>
                  <a:cubicBezTo>
                    <a:pt x="1168" y="1215"/>
                    <a:pt x="1184" y="1291"/>
                    <a:pt x="1229" y="1330"/>
                  </a:cubicBezTo>
                  <a:cubicBezTo>
                    <a:pt x="1245" y="1345"/>
                    <a:pt x="1283" y="1307"/>
                    <a:pt x="1298" y="1330"/>
                  </a:cubicBezTo>
                  <a:cubicBezTo>
                    <a:pt x="1306" y="1353"/>
                    <a:pt x="1275" y="1414"/>
                    <a:pt x="1275" y="1436"/>
                  </a:cubicBezTo>
                  <a:lnTo>
                    <a:pt x="1275" y="1436"/>
                  </a:lnTo>
                  <a:cubicBezTo>
                    <a:pt x="1290" y="1444"/>
                    <a:pt x="1306" y="1444"/>
                    <a:pt x="1321" y="1444"/>
                  </a:cubicBezTo>
                  <a:cubicBezTo>
                    <a:pt x="1367" y="1444"/>
                    <a:pt x="1413" y="1475"/>
                    <a:pt x="1459" y="1475"/>
                  </a:cubicBezTo>
                  <a:cubicBezTo>
                    <a:pt x="1459" y="1436"/>
                    <a:pt x="1451" y="1383"/>
                    <a:pt x="1443" y="1337"/>
                  </a:cubicBezTo>
                  <a:cubicBezTo>
                    <a:pt x="1482" y="1230"/>
                    <a:pt x="1474" y="1146"/>
                    <a:pt x="1596" y="1100"/>
                  </a:cubicBezTo>
                  <a:cubicBezTo>
                    <a:pt x="1703" y="1055"/>
                    <a:pt x="1802" y="1009"/>
                    <a:pt x="1909" y="986"/>
                  </a:cubicBezTo>
                  <a:cubicBezTo>
                    <a:pt x="2169" y="932"/>
                    <a:pt x="2169" y="665"/>
                    <a:pt x="2077" y="474"/>
                  </a:cubicBezTo>
                  <a:cubicBezTo>
                    <a:pt x="2054" y="413"/>
                    <a:pt x="2138" y="428"/>
                    <a:pt x="2169" y="390"/>
                  </a:cubicBezTo>
                  <a:cubicBezTo>
                    <a:pt x="2345" y="222"/>
                    <a:pt x="1963" y="268"/>
                    <a:pt x="1886" y="291"/>
                  </a:cubicBezTo>
                  <a:cubicBezTo>
                    <a:pt x="1764" y="321"/>
                    <a:pt x="1627" y="291"/>
                    <a:pt x="1520" y="359"/>
                  </a:cubicBezTo>
                  <a:cubicBezTo>
                    <a:pt x="1489" y="375"/>
                    <a:pt x="1298" y="405"/>
                    <a:pt x="1382" y="344"/>
                  </a:cubicBezTo>
                  <a:cubicBezTo>
                    <a:pt x="1497" y="268"/>
                    <a:pt x="1084" y="39"/>
                    <a:pt x="1077" y="169"/>
                  </a:cubicBezTo>
                  <a:cubicBezTo>
                    <a:pt x="1077" y="268"/>
                    <a:pt x="1000" y="268"/>
                    <a:pt x="939" y="260"/>
                  </a:cubicBezTo>
                  <a:lnTo>
                    <a:pt x="939" y="260"/>
                  </a:lnTo>
                  <a:cubicBezTo>
                    <a:pt x="932" y="291"/>
                    <a:pt x="924" y="291"/>
                    <a:pt x="916" y="314"/>
                  </a:cubicBezTo>
                  <a:cubicBezTo>
                    <a:pt x="909" y="336"/>
                    <a:pt x="924" y="367"/>
                    <a:pt x="909" y="375"/>
                  </a:cubicBezTo>
                  <a:cubicBezTo>
                    <a:pt x="863" y="390"/>
                    <a:pt x="817" y="382"/>
                    <a:pt x="771" y="367"/>
                  </a:cubicBezTo>
                  <a:cubicBezTo>
                    <a:pt x="748" y="359"/>
                    <a:pt x="741" y="336"/>
                    <a:pt x="718" y="321"/>
                  </a:cubicBezTo>
                  <a:cubicBezTo>
                    <a:pt x="702" y="306"/>
                    <a:pt x="672" y="275"/>
                    <a:pt x="657" y="291"/>
                  </a:cubicBezTo>
                  <a:cubicBezTo>
                    <a:pt x="634" y="298"/>
                    <a:pt x="664" y="344"/>
                    <a:pt x="641" y="352"/>
                  </a:cubicBezTo>
                  <a:cubicBezTo>
                    <a:pt x="618" y="367"/>
                    <a:pt x="580" y="359"/>
                    <a:pt x="557" y="344"/>
                  </a:cubicBezTo>
                  <a:cubicBezTo>
                    <a:pt x="542" y="336"/>
                    <a:pt x="565" y="314"/>
                    <a:pt x="573" y="306"/>
                  </a:cubicBezTo>
                  <a:cubicBezTo>
                    <a:pt x="588" y="283"/>
                    <a:pt x="588" y="260"/>
                    <a:pt x="603" y="245"/>
                  </a:cubicBezTo>
                  <a:cubicBezTo>
                    <a:pt x="634" y="207"/>
                    <a:pt x="679" y="199"/>
                    <a:pt x="702" y="161"/>
                  </a:cubicBezTo>
                  <a:cubicBezTo>
                    <a:pt x="718" y="146"/>
                    <a:pt x="702" y="115"/>
                    <a:pt x="695" y="100"/>
                  </a:cubicBezTo>
                  <a:cubicBezTo>
                    <a:pt x="679" y="77"/>
                    <a:pt x="687" y="92"/>
                    <a:pt x="672" y="6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3" name="Freeform 107"/>
            <p:cNvSpPr>
              <a:spLocks noChangeArrowheads="1"/>
            </p:cNvSpPr>
            <p:nvPr/>
          </p:nvSpPr>
          <p:spPr bwMode="auto">
            <a:xfrm>
              <a:off x="8190966" y="9015413"/>
              <a:ext cx="203187" cy="131762"/>
            </a:xfrm>
            <a:custGeom>
              <a:avLst/>
              <a:gdLst>
                <a:gd name="T0" fmla="*/ 397 w 566"/>
                <a:gd name="T1" fmla="*/ 237 h 368"/>
                <a:gd name="T2" fmla="*/ 397 w 566"/>
                <a:gd name="T3" fmla="*/ 237 h 368"/>
                <a:gd name="T4" fmla="*/ 321 w 566"/>
                <a:gd name="T5" fmla="*/ 207 h 368"/>
                <a:gd name="T6" fmla="*/ 382 w 566"/>
                <a:gd name="T7" fmla="*/ 153 h 368"/>
                <a:gd name="T8" fmla="*/ 512 w 566"/>
                <a:gd name="T9" fmla="*/ 61 h 368"/>
                <a:gd name="T10" fmla="*/ 275 w 566"/>
                <a:gd name="T11" fmla="*/ 16 h 368"/>
                <a:gd name="T12" fmla="*/ 130 w 566"/>
                <a:gd name="T13" fmla="*/ 46 h 368"/>
                <a:gd name="T14" fmla="*/ 130 w 566"/>
                <a:gd name="T15" fmla="*/ 46 h 368"/>
                <a:gd name="T16" fmla="*/ 153 w 566"/>
                <a:gd name="T17" fmla="*/ 77 h 368"/>
                <a:gd name="T18" fmla="*/ 160 w 566"/>
                <a:gd name="T19" fmla="*/ 138 h 368"/>
                <a:gd name="T20" fmla="*/ 61 w 566"/>
                <a:gd name="T21" fmla="*/ 222 h 368"/>
                <a:gd name="T22" fmla="*/ 31 w 566"/>
                <a:gd name="T23" fmla="*/ 283 h 368"/>
                <a:gd name="T24" fmla="*/ 15 w 566"/>
                <a:gd name="T25" fmla="*/ 321 h 368"/>
                <a:gd name="T26" fmla="*/ 99 w 566"/>
                <a:gd name="T27" fmla="*/ 329 h 368"/>
                <a:gd name="T28" fmla="*/ 115 w 566"/>
                <a:gd name="T29" fmla="*/ 268 h 368"/>
                <a:gd name="T30" fmla="*/ 176 w 566"/>
                <a:gd name="T31" fmla="*/ 298 h 368"/>
                <a:gd name="T32" fmla="*/ 229 w 566"/>
                <a:gd name="T33" fmla="*/ 344 h 368"/>
                <a:gd name="T34" fmla="*/ 367 w 566"/>
                <a:gd name="T35" fmla="*/ 352 h 368"/>
                <a:gd name="T36" fmla="*/ 374 w 566"/>
                <a:gd name="T37" fmla="*/ 291 h 368"/>
                <a:gd name="T38" fmla="*/ 397 w 566"/>
                <a:gd name="T39" fmla="*/ 23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6" h="368">
                  <a:moveTo>
                    <a:pt x="397" y="237"/>
                  </a:moveTo>
                  <a:lnTo>
                    <a:pt x="397" y="237"/>
                  </a:lnTo>
                  <a:cubicBezTo>
                    <a:pt x="351" y="230"/>
                    <a:pt x="313" y="207"/>
                    <a:pt x="321" y="207"/>
                  </a:cubicBezTo>
                  <a:cubicBezTo>
                    <a:pt x="336" y="191"/>
                    <a:pt x="359" y="153"/>
                    <a:pt x="382" y="153"/>
                  </a:cubicBezTo>
                  <a:cubicBezTo>
                    <a:pt x="412" y="146"/>
                    <a:pt x="565" y="138"/>
                    <a:pt x="512" y="61"/>
                  </a:cubicBezTo>
                  <a:cubicBezTo>
                    <a:pt x="466" y="0"/>
                    <a:pt x="351" y="31"/>
                    <a:pt x="275" y="16"/>
                  </a:cubicBezTo>
                  <a:cubicBezTo>
                    <a:pt x="191" y="0"/>
                    <a:pt x="160" y="23"/>
                    <a:pt x="130" y="46"/>
                  </a:cubicBezTo>
                  <a:lnTo>
                    <a:pt x="130" y="46"/>
                  </a:lnTo>
                  <a:cubicBezTo>
                    <a:pt x="145" y="69"/>
                    <a:pt x="137" y="54"/>
                    <a:pt x="153" y="77"/>
                  </a:cubicBezTo>
                  <a:cubicBezTo>
                    <a:pt x="160" y="92"/>
                    <a:pt x="176" y="123"/>
                    <a:pt x="160" y="138"/>
                  </a:cubicBezTo>
                  <a:cubicBezTo>
                    <a:pt x="137" y="176"/>
                    <a:pt x="92" y="184"/>
                    <a:pt x="61" y="222"/>
                  </a:cubicBezTo>
                  <a:cubicBezTo>
                    <a:pt x="46" y="237"/>
                    <a:pt x="46" y="260"/>
                    <a:pt x="31" y="283"/>
                  </a:cubicBezTo>
                  <a:cubicBezTo>
                    <a:pt x="23" y="291"/>
                    <a:pt x="0" y="313"/>
                    <a:pt x="15" y="321"/>
                  </a:cubicBezTo>
                  <a:cubicBezTo>
                    <a:pt x="38" y="336"/>
                    <a:pt x="76" y="344"/>
                    <a:pt x="99" y="329"/>
                  </a:cubicBezTo>
                  <a:cubicBezTo>
                    <a:pt x="122" y="321"/>
                    <a:pt x="92" y="275"/>
                    <a:pt x="115" y="268"/>
                  </a:cubicBezTo>
                  <a:cubicBezTo>
                    <a:pt x="130" y="252"/>
                    <a:pt x="160" y="283"/>
                    <a:pt x="176" y="298"/>
                  </a:cubicBezTo>
                  <a:cubicBezTo>
                    <a:pt x="199" y="313"/>
                    <a:pt x="206" y="336"/>
                    <a:pt x="229" y="344"/>
                  </a:cubicBezTo>
                  <a:cubicBezTo>
                    <a:pt x="275" y="359"/>
                    <a:pt x="321" y="367"/>
                    <a:pt x="367" y="352"/>
                  </a:cubicBezTo>
                  <a:cubicBezTo>
                    <a:pt x="382" y="344"/>
                    <a:pt x="367" y="313"/>
                    <a:pt x="374" y="291"/>
                  </a:cubicBezTo>
                  <a:cubicBezTo>
                    <a:pt x="382" y="268"/>
                    <a:pt x="390" y="268"/>
                    <a:pt x="397" y="23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4" name="Freeform 108"/>
            <p:cNvSpPr>
              <a:spLocks noChangeArrowheads="1"/>
            </p:cNvSpPr>
            <p:nvPr/>
          </p:nvSpPr>
          <p:spPr bwMode="auto">
            <a:xfrm>
              <a:off x="7267102" y="6611938"/>
              <a:ext cx="169852" cy="169862"/>
            </a:xfrm>
            <a:custGeom>
              <a:avLst/>
              <a:gdLst>
                <a:gd name="T0" fmla="*/ 473 w 474"/>
                <a:gd name="T1" fmla="*/ 175 h 474"/>
                <a:gd name="T2" fmla="*/ 473 w 474"/>
                <a:gd name="T3" fmla="*/ 175 h 474"/>
                <a:gd name="T4" fmla="*/ 450 w 474"/>
                <a:gd name="T5" fmla="*/ 351 h 474"/>
                <a:gd name="T6" fmla="*/ 466 w 474"/>
                <a:gd name="T7" fmla="*/ 458 h 474"/>
                <a:gd name="T8" fmla="*/ 466 w 474"/>
                <a:gd name="T9" fmla="*/ 458 h 474"/>
                <a:gd name="T10" fmla="*/ 359 w 474"/>
                <a:gd name="T11" fmla="*/ 465 h 474"/>
                <a:gd name="T12" fmla="*/ 252 w 474"/>
                <a:gd name="T13" fmla="*/ 473 h 474"/>
                <a:gd name="T14" fmla="*/ 183 w 474"/>
                <a:gd name="T15" fmla="*/ 465 h 474"/>
                <a:gd name="T16" fmla="*/ 84 w 474"/>
                <a:gd name="T17" fmla="*/ 404 h 474"/>
                <a:gd name="T18" fmla="*/ 23 w 474"/>
                <a:gd name="T19" fmla="*/ 252 h 474"/>
                <a:gd name="T20" fmla="*/ 15 w 474"/>
                <a:gd name="T21" fmla="*/ 190 h 474"/>
                <a:gd name="T22" fmla="*/ 76 w 474"/>
                <a:gd name="T23" fmla="*/ 198 h 474"/>
                <a:gd name="T24" fmla="*/ 68 w 474"/>
                <a:gd name="T25" fmla="*/ 145 h 474"/>
                <a:gd name="T26" fmla="*/ 122 w 474"/>
                <a:gd name="T27" fmla="*/ 160 h 474"/>
                <a:gd name="T28" fmla="*/ 122 w 474"/>
                <a:gd name="T29" fmla="*/ 76 h 474"/>
                <a:gd name="T30" fmla="*/ 229 w 474"/>
                <a:gd name="T31" fmla="*/ 22 h 474"/>
                <a:gd name="T32" fmla="*/ 313 w 474"/>
                <a:gd name="T33" fmla="*/ 7 h 474"/>
                <a:gd name="T34" fmla="*/ 381 w 474"/>
                <a:gd name="T35" fmla="*/ 45 h 474"/>
                <a:gd name="T36" fmla="*/ 381 w 474"/>
                <a:gd name="T37" fmla="*/ 106 h 474"/>
                <a:gd name="T38" fmla="*/ 366 w 474"/>
                <a:gd name="T39" fmla="*/ 183 h 474"/>
                <a:gd name="T40" fmla="*/ 397 w 474"/>
                <a:gd name="T41" fmla="*/ 190 h 474"/>
                <a:gd name="T42" fmla="*/ 473 w 474"/>
                <a:gd name="T43" fmla="*/ 17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4" h="474">
                  <a:moveTo>
                    <a:pt x="473" y="175"/>
                  </a:moveTo>
                  <a:lnTo>
                    <a:pt x="473" y="175"/>
                  </a:lnTo>
                  <a:cubicBezTo>
                    <a:pt x="466" y="236"/>
                    <a:pt x="450" y="290"/>
                    <a:pt x="450" y="351"/>
                  </a:cubicBezTo>
                  <a:cubicBezTo>
                    <a:pt x="450" y="389"/>
                    <a:pt x="458" y="420"/>
                    <a:pt x="466" y="458"/>
                  </a:cubicBezTo>
                  <a:lnTo>
                    <a:pt x="466" y="458"/>
                  </a:lnTo>
                  <a:cubicBezTo>
                    <a:pt x="427" y="458"/>
                    <a:pt x="389" y="465"/>
                    <a:pt x="359" y="465"/>
                  </a:cubicBezTo>
                  <a:cubicBezTo>
                    <a:pt x="320" y="465"/>
                    <a:pt x="282" y="465"/>
                    <a:pt x="252" y="473"/>
                  </a:cubicBezTo>
                  <a:cubicBezTo>
                    <a:pt x="229" y="473"/>
                    <a:pt x="206" y="473"/>
                    <a:pt x="183" y="465"/>
                  </a:cubicBezTo>
                  <a:cubicBezTo>
                    <a:pt x="145" y="450"/>
                    <a:pt x="106" y="435"/>
                    <a:pt x="84" y="404"/>
                  </a:cubicBezTo>
                  <a:cubicBezTo>
                    <a:pt x="45" y="358"/>
                    <a:pt x="38" y="305"/>
                    <a:pt x="23" y="252"/>
                  </a:cubicBezTo>
                  <a:cubicBezTo>
                    <a:pt x="15" y="236"/>
                    <a:pt x="0" y="206"/>
                    <a:pt x="15" y="190"/>
                  </a:cubicBezTo>
                  <a:cubicBezTo>
                    <a:pt x="30" y="175"/>
                    <a:pt x="61" y="206"/>
                    <a:pt x="76" y="198"/>
                  </a:cubicBezTo>
                  <a:cubicBezTo>
                    <a:pt x="91" y="183"/>
                    <a:pt x="61" y="152"/>
                    <a:pt x="68" y="145"/>
                  </a:cubicBezTo>
                  <a:cubicBezTo>
                    <a:pt x="84" y="137"/>
                    <a:pt x="114" y="175"/>
                    <a:pt x="122" y="160"/>
                  </a:cubicBezTo>
                  <a:cubicBezTo>
                    <a:pt x="137" y="137"/>
                    <a:pt x="106" y="99"/>
                    <a:pt x="122" y="76"/>
                  </a:cubicBezTo>
                  <a:cubicBezTo>
                    <a:pt x="145" y="45"/>
                    <a:pt x="191" y="38"/>
                    <a:pt x="229" y="22"/>
                  </a:cubicBezTo>
                  <a:cubicBezTo>
                    <a:pt x="252" y="15"/>
                    <a:pt x="282" y="0"/>
                    <a:pt x="313" y="7"/>
                  </a:cubicBezTo>
                  <a:cubicBezTo>
                    <a:pt x="343" y="7"/>
                    <a:pt x="366" y="22"/>
                    <a:pt x="381" y="45"/>
                  </a:cubicBezTo>
                  <a:cubicBezTo>
                    <a:pt x="389" y="68"/>
                    <a:pt x="381" y="91"/>
                    <a:pt x="381" y="106"/>
                  </a:cubicBezTo>
                  <a:cubicBezTo>
                    <a:pt x="374" y="137"/>
                    <a:pt x="359" y="160"/>
                    <a:pt x="366" y="183"/>
                  </a:cubicBezTo>
                  <a:cubicBezTo>
                    <a:pt x="366" y="198"/>
                    <a:pt x="381" y="190"/>
                    <a:pt x="397" y="190"/>
                  </a:cubicBezTo>
                  <a:cubicBezTo>
                    <a:pt x="420" y="190"/>
                    <a:pt x="443" y="183"/>
                    <a:pt x="473" y="17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5" name="Freeform 109"/>
            <p:cNvSpPr>
              <a:spLocks noChangeArrowheads="1"/>
            </p:cNvSpPr>
            <p:nvPr/>
          </p:nvSpPr>
          <p:spPr bwMode="auto">
            <a:xfrm>
              <a:off x="7338535" y="6503988"/>
              <a:ext cx="720678" cy="569912"/>
            </a:xfrm>
            <a:custGeom>
              <a:avLst/>
              <a:gdLst>
                <a:gd name="T0" fmla="*/ 1421 w 2002"/>
                <a:gd name="T1" fmla="*/ 7 h 1582"/>
                <a:gd name="T2" fmla="*/ 1421 w 2002"/>
                <a:gd name="T3" fmla="*/ 7 h 1582"/>
                <a:gd name="T4" fmla="*/ 1390 w 2002"/>
                <a:gd name="T5" fmla="*/ 76 h 1582"/>
                <a:gd name="T6" fmla="*/ 1207 w 2002"/>
                <a:gd name="T7" fmla="*/ 68 h 1582"/>
                <a:gd name="T8" fmla="*/ 1092 w 2002"/>
                <a:gd name="T9" fmla="*/ 0 h 1582"/>
                <a:gd name="T10" fmla="*/ 1024 w 2002"/>
                <a:gd name="T11" fmla="*/ 84 h 1582"/>
                <a:gd name="T12" fmla="*/ 894 w 2002"/>
                <a:gd name="T13" fmla="*/ 206 h 1582"/>
                <a:gd name="T14" fmla="*/ 794 w 2002"/>
                <a:gd name="T15" fmla="*/ 198 h 1582"/>
                <a:gd name="T16" fmla="*/ 695 w 2002"/>
                <a:gd name="T17" fmla="*/ 275 h 1582"/>
                <a:gd name="T18" fmla="*/ 650 w 2002"/>
                <a:gd name="T19" fmla="*/ 328 h 1582"/>
                <a:gd name="T20" fmla="*/ 642 w 2002"/>
                <a:gd name="T21" fmla="*/ 420 h 1582"/>
                <a:gd name="T22" fmla="*/ 550 w 2002"/>
                <a:gd name="T23" fmla="*/ 366 h 1582"/>
                <a:gd name="T24" fmla="*/ 382 w 2002"/>
                <a:gd name="T25" fmla="*/ 397 h 1582"/>
                <a:gd name="T26" fmla="*/ 275 w 2002"/>
                <a:gd name="T27" fmla="*/ 473 h 1582"/>
                <a:gd name="T28" fmla="*/ 275 w 2002"/>
                <a:gd name="T29" fmla="*/ 473 h 1582"/>
                <a:gd name="T30" fmla="*/ 252 w 2002"/>
                <a:gd name="T31" fmla="*/ 649 h 1582"/>
                <a:gd name="T32" fmla="*/ 268 w 2002"/>
                <a:gd name="T33" fmla="*/ 756 h 1582"/>
                <a:gd name="T34" fmla="*/ 268 w 2002"/>
                <a:gd name="T35" fmla="*/ 756 h 1582"/>
                <a:gd name="T36" fmla="*/ 245 w 2002"/>
                <a:gd name="T37" fmla="*/ 848 h 1582"/>
                <a:gd name="T38" fmla="*/ 268 w 2002"/>
                <a:gd name="T39" fmla="*/ 931 h 1582"/>
                <a:gd name="T40" fmla="*/ 252 w 2002"/>
                <a:gd name="T41" fmla="*/ 1054 h 1582"/>
                <a:gd name="T42" fmla="*/ 199 w 2002"/>
                <a:gd name="T43" fmla="*/ 1100 h 1582"/>
                <a:gd name="T44" fmla="*/ 214 w 2002"/>
                <a:gd name="T45" fmla="*/ 1130 h 1582"/>
                <a:gd name="T46" fmla="*/ 291 w 2002"/>
                <a:gd name="T47" fmla="*/ 1153 h 1582"/>
                <a:gd name="T48" fmla="*/ 291 w 2002"/>
                <a:gd name="T49" fmla="*/ 1184 h 1582"/>
                <a:gd name="T50" fmla="*/ 214 w 2002"/>
                <a:gd name="T51" fmla="*/ 1199 h 1582"/>
                <a:gd name="T52" fmla="*/ 168 w 2002"/>
                <a:gd name="T53" fmla="*/ 1237 h 1582"/>
                <a:gd name="T54" fmla="*/ 61 w 2002"/>
                <a:gd name="T55" fmla="*/ 1214 h 1582"/>
                <a:gd name="T56" fmla="*/ 0 w 2002"/>
                <a:gd name="T57" fmla="*/ 1298 h 1582"/>
                <a:gd name="T58" fmla="*/ 84 w 2002"/>
                <a:gd name="T59" fmla="*/ 1344 h 1582"/>
                <a:gd name="T60" fmla="*/ 84 w 2002"/>
                <a:gd name="T61" fmla="*/ 1344 h 1582"/>
                <a:gd name="T62" fmla="*/ 245 w 2002"/>
                <a:gd name="T63" fmla="*/ 1336 h 1582"/>
                <a:gd name="T64" fmla="*/ 359 w 2002"/>
                <a:gd name="T65" fmla="*/ 1390 h 1582"/>
                <a:gd name="T66" fmla="*/ 359 w 2002"/>
                <a:gd name="T67" fmla="*/ 1390 h 1582"/>
                <a:gd name="T68" fmla="*/ 413 w 2002"/>
                <a:gd name="T69" fmla="*/ 1405 h 1582"/>
                <a:gd name="T70" fmla="*/ 619 w 2002"/>
                <a:gd name="T71" fmla="*/ 1275 h 1582"/>
                <a:gd name="T72" fmla="*/ 657 w 2002"/>
                <a:gd name="T73" fmla="*/ 1222 h 1582"/>
                <a:gd name="T74" fmla="*/ 657 w 2002"/>
                <a:gd name="T75" fmla="*/ 1222 h 1582"/>
                <a:gd name="T76" fmla="*/ 741 w 2002"/>
                <a:gd name="T77" fmla="*/ 1168 h 1582"/>
                <a:gd name="T78" fmla="*/ 856 w 2002"/>
                <a:gd name="T79" fmla="*/ 1176 h 1582"/>
                <a:gd name="T80" fmla="*/ 925 w 2002"/>
                <a:gd name="T81" fmla="*/ 1206 h 1582"/>
                <a:gd name="T82" fmla="*/ 1031 w 2002"/>
                <a:gd name="T83" fmla="*/ 1184 h 1582"/>
                <a:gd name="T84" fmla="*/ 1054 w 2002"/>
                <a:gd name="T85" fmla="*/ 1184 h 1582"/>
                <a:gd name="T86" fmla="*/ 1054 w 2002"/>
                <a:gd name="T87" fmla="*/ 1184 h 1582"/>
                <a:gd name="T88" fmla="*/ 1085 w 2002"/>
                <a:gd name="T89" fmla="*/ 1015 h 1582"/>
                <a:gd name="T90" fmla="*/ 1123 w 2002"/>
                <a:gd name="T91" fmla="*/ 954 h 1582"/>
                <a:gd name="T92" fmla="*/ 1200 w 2002"/>
                <a:gd name="T93" fmla="*/ 939 h 1582"/>
                <a:gd name="T94" fmla="*/ 1314 w 2002"/>
                <a:gd name="T95" fmla="*/ 1008 h 1582"/>
                <a:gd name="T96" fmla="*/ 1299 w 2002"/>
                <a:gd name="T97" fmla="*/ 1130 h 1582"/>
                <a:gd name="T98" fmla="*/ 1299 w 2002"/>
                <a:gd name="T99" fmla="*/ 1130 h 1582"/>
                <a:gd name="T100" fmla="*/ 1383 w 2002"/>
                <a:gd name="T101" fmla="*/ 1199 h 1582"/>
                <a:gd name="T102" fmla="*/ 1658 w 2002"/>
                <a:gd name="T103" fmla="*/ 1420 h 1582"/>
                <a:gd name="T104" fmla="*/ 1872 w 2002"/>
                <a:gd name="T105" fmla="*/ 1413 h 1582"/>
                <a:gd name="T106" fmla="*/ 1917 w 2002"/>
                <a:gd name="T107" fmla="*/ 1581 h 1582"/>
                <a:gd name="T108" fmla="*/ 1978 w 2002"/>
                <a:gd name="T109" fmla="*/ 1497 h 1582"/>
                <a:gd name="T110" fmla="*/ 1940 w 2002"/>
                <a:gd name="T111" fmla="*/ 1359 h 1582"/>
                <a:gd name="T112" fmla="*/ 1726 w 2002"/>
                <a:gd name="T113" fmla="*/ 1023 h 1582"/>
                <a:gd name="T114" fmla="*/ 1551 w 2002"/>
                <a:gd name="T115" fmla="*/ 748 h 1582"/>
                <a:gd name="T116" fmla="*/ 1490 w 2002"/>
                <a:gd name="T117" fmla="*/ 175 h 1582"/>
                <a:gd name="T118" fmla="*/ 1627 w 2002"/>
                <a:gd name="T119" fmla="*/ 137 h 1582"/>
                <a:gd name="T120" fmla="*/ 1490 w 2002"/>
                <a:gd name="T121" fmla="*/ 45 h 1582"/>
                <a:gd name="T122" fmla="*/ 1421 w 2002"/>
                <a:gd name="T123" fmla="*/ 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2" h="1582">
                  <a:moveTo>
                    <a:pt x="1421" y="7"/>
                  </a:moveTo>
                  <a:lnTo>
                    <a:pt x="1421" y="7"/>
                  </a:lnTo>
                  <a:cubicBezTo>
                    <a:pt x="1413" y="38"/>
                    <a:pt x="1421" y="68"/>
                    <a:pt x="1390" y="76"/>
                  </a:cubicBezTo>
                  <a:cubicBezTo>
                    <a:pt x="1329" y="99"/>
                    <a:pt x="1261" y="84"/>
                    <a:pt x="1207" y="68"/>
                  </a:cubicBezTo>
                  <a:cubicBezTo>
                    <a:pt x="1161" y="61"/>
                    <a:pt x="1138" y="0"/>
                    <a:pt x="1092" y="0"/>
                  </a:cubicBezTo>
                  <a:cubicBezTo>
                    <a:pt x="1054" y="7"/>
                    <a:pt x="1047" y="61"/>
                    <a:pt x="1024" y="84"/>
                  </a:cubicBezTo>
                  <a:cubicBezTo>
                    <a:pt x="986" y="129"/>
                    <a:pt x="947" y="183"/>
                    <a:pt x="894" y="206"/>
                  </a:cubicBezTo>
                  <a:cubicBezTo>
                    <a:pt x="863" y="221"/>
                    <a:pt x="825" y="191"/>
                    <a:pt x="794" y="198"/>
                  </a:cubicBezTo>
                  <a:cubicBezTo>
                    <a:pt x="756" y="213"/>
                    <a:pt x="726" y="252"/>
                    <a:pt x="695" y="275"/>
                  </a:cubicBezTo>
                  <a:cubicBezTo>
                    <a:pt x="680" y="290"/>
                    <a:pt x="657" y="305"/>
                    <a:pt x="650" y="328"/>
                  </a:cubicBezTo>
                  <a:cubicBezTo>
                    <a:pt x="642" y="359"/>
                    <a:pt x="665" y="412"/>
                    <a:pt x="642" y="420"/>
                  </a:cubicBezTo>
                  <a:cubicBezTo>
                    <a:pt x="611" y="435"/>
                    <a:pt x="588" y="374"/>
                    <a:pt x="550" y="366"/>
                  </a:cubicBezTo>
                  <a:cubicBezTo>
                    <a:pt x="497" y="366"/>
                    <a:pt x="436" y="374"/>
                    <a:pt x="382" y="397"/>
                  </a:cubicBezTo>
                  <a:cubicBezTo>
                    <a:pt x="336" y="412"/>
                    <a:pt x="306" y="450"/>
                    <a:pt x="275" y="473"/>
                  </a:cubicBezTo>
                  <a:lnTo>
                    <a:pt x="275" y="473"/>
                  </a:lnTo>
                  <a:cubicBezTo>
                    <a:pt x="268" y="534"/>
                    <a:pt x="252" y="588"/>
                    <a:pt x="252" y="649"/>
                  </a:cubicBezTo>
                  <a:cubicBezTo>
                    <a:pt x="252" y="687"/>
                    <a:pt x="260" y="718"/>
                    <a:pt x="268" y="756"/>
                  </a:cubicBezTo>
                  <a:lnTo>
                    <a:pt x="268" y="756"/>
                  </a:lnTo>
                  <a:cubicBezTo>
                    <a:pt x="260" y="786"/>
                    <a:pt x="245" y="817"/>
                    <a:pt x="245" y="848"/>
                  </a:cubicBezTo>
                  <a:cubicBezTo>
                    <a:pt x="245" y="878"/>
                    <a:pt x="268" y="901"/>
                    <a:pt x="268" y="931"/>
                  </a:cubicBezTo>
                  <a:cubicBezTo>
                    <a:pt x="275" y="970"/>
                    <a:pt x="268" y="1015"/>
                    <a:pt x="252" y="1054"/>
                  </a:cubicBezTo>
                  <a:cubicBezTo>
                    <a:pt x="245" y="1077"/>
                    <a:pt x="214" y="1077"/>
                    <a:pt x="199" y="1100"/>
                  </a:cubicBezTo>
                  <a:cubicBezTo>
                    <a:pt x="199" y="1107"/>
                    <a:pt x="206" y="1123"/>
                    <a:pt x="214" y="1130"/>
                  </a:cubicBezTo>
                  <a:cubicBezTo>
                    <a:pt x="237" y="1145"/>
                    <a:pt x="275" y="1138"/>
                    <a:pt x="291" y="1153"/>
                  </a:cubicBezTo>
                  <a:cubicBezTo>
                    <a:pt x="306" y="1161"/>
                    <a:pt x="306" y="1184"/>
                    <a:pt x="291" y="1184"/>
                  </a:cubicBezTo>
                  <a:cubicBezTo>
                    <a:pt x="268" y="1199"/>
                    <a:pt x="237" y="1191"/>
                    <a:pt x="214" y="1199"/>
                  </a:cubicBezTo>
                  <a:cubicBezTo>
                    <a:pt x="199" y="1206"/>
                    <a:pt x="183" y="1229"/>
                    <a:pt x="168" y="1237"/>
                  </a:cubicBezTo>
                  <a:cubicBezTo>
                    <a:pt x="130" y="1237"/>
                    <a:pt x="92" y="1199"/>
                    <a:pt x="61" y="1214"/>
                  </a:cubicBezTo>
                  <a:cubicBezTo>
                    <a:pt x="31" y="1229"/>
                    <a:pt x="0" y="1260"/>
                    <a:pt x="0" y="1298"/>
                  </a:cubicBezTo>
                  <a:cubicBezTo>
                    <a:pt x="8" y="1329"/>
                    <a:pt x="54" y="1329"/>
                    <a:pt x="84" y="1344"/>
                  </a:cubicBezTo>
                  <a:lnTo>
                    <a:pt x="84" y="1344"/>
                  </a:lnTo>
                  <a:cubicBezTo>
                    <a:pt x="138" y="1344"/>
                    <a:pt x="191" y="1329"/>
                    <a:pt x="245" y="1336"/>
                  </a:cubicBezTo>
                  <a:cubicBezTo>
                    <a:pt x="291" y="1344"/>
                    <a:pt x="321" y="1375"/>
                    <a:pt x="359" y="1390"/>
                  </a:cubicBezTo>
                  <a:lnTo>
                    <a:pt x="359" y="1390"/>
                  </a:lnTo>
                  <a:cubicBezTo>
                    <a:pt x="382" y="1397"/>
                    <a:pt x="397" y="1413"/>
                    <a:pt x="413" y="1405"/>
                  </a:cubicBezTo>
                  <a:cubicBezTo>
                    <a:pt x="489" y="1375"/>
                    <a:pt x="558" y="1329"/>
                    <a:pt x="619" y="1275"/>
                  </a:cubicBezTo>
                  <a:cubicBezTo>
                    <a:pt x="642" y="1252"/>
                    <a:pt x="634" y="1245"/>
                    <a:pt x="657" y="1222"/>
                  </a:cubicBezTo>
                  <a:lnTo>
                    <a:pt x="657" y="1222"/>
                  </a:lnTo>
                  <a:cubicBezTo>
                    <a:pt x="665" y="1206"/>
                    <a:pt x="733" y="1168"/>
                    <a:pt x="741" y="1168"/>
                  </a:cubicBezTo>
                  <a:cubicBezTo>
                    <a:pt x="772" y="1153"/>
                    <a:pt x="833" y="1153"/>
                    <a:pt x="856" y="1176"/>
                  </a:cubicBezTo>
                  <a:cubicBezTo>
                    <a:pt x="871" y="1199"/>
                    <a:pt x="902" y="1206"/>
                    <a:pt x="925" y="1206"/>
                  </a:cubicBezTo>
                  <a:cubicBezTo>
                    <a:pt x="963" y="1206"/>
                    <a:pt x="993" y="1184"/>
                    <a:pt x="1031" y="1184"/>
                  </a:cubicBezTo>
                  <a:cubicBezTo>
                    <a:pt x="1039" y="1184"/>
                    <a:pt x="1047" y="1184"/>
                    <a:pt x="1054" y="1184"/>
                  </a:cubicBezTo>
                  <a:lnTo>
                    <a:pt x="1054" y="1184"/>
                  </a:lnTo>
                  <a:cubicBezTo>
                    <a:pt x="1062" y="1123"/>
                    <a:pt x="1062" y="1069"/>
                    <a:pt x="1085" y="1015"/>
                  </a:cubicBezTo>
                  <a:cubicBezTo>
                    <a:pt x="1092" y="992"/>
                    <a:pt x="1108" y="970"/>
                    <a:pt x="1123" y="954"/>
                  </a:cubicBezTo>
                  <a:cubicBezTo>
                    <a:pt x="1146" y="939"/>
                    <a:pt x="1177" y="931"/>
                    <a:pt x="1200" y="939"/>
                  </a:cubicBezTo>
                  <a:cubicBezTo>
                    <a:pt x="1238" y="954"/>
                    <a:pt x="1283" y="970"/>
                    <a:pt x="1314" y="1008"/>
                  </a:cubicBezTo>
                  <a:cubicBezTo>
                    <a:pt x="1329" y="1031"/>
                    <a:pt x="1306" y="1100"/>
                    <a:pt x="1299" y="1130"/>
                  </a:cubicBezTo>
                  <a:lnTo>
                    <a:pt x="1299" y="1130"/>
                  </a:lnTo>
                  <a:cubicBezTo>
                    <a:pt x="1329" y="1145"/>
                    <a:pt x="1352" y="1161"/>
                    <a:pt x="1383" y="1199"/>
                  </a:cubicBezTo>
                  <a:cubicBezTo>
                    <a:pt x="1444" y="1275"/>
                    <a:pt x="1551" y="1443"/>
                    <a:pt x="1658" y="1420"/>
                  </a:cubicBezTo>
                  <a:cubicBezTo>
                    <a:pt x="1749" y="1405"/>
                    <a:pt x="1788" y="1375"/>
                    <a:pt x="1872" y="1413"/>
                  </a:cubicBezTo>
                  <a:cubicBezTo>
                    <a:pt x="2001" y="1466"/>
                    <a:pt x="1917" y="1504"/>
                    <a:pt x="1917" y="1581"/>
                  </a:cubicBezTo>
                  <a:cubicBezTo>
                    <a:pt x="1925" y="1558"/>
                    <a:pt x="1971" y="1550"/>
                    <a:pt x="1978" y="1497"/>
                  </a:cubicBezTo>
                  <a:cubicBezTo>
                    <a:pt x="1978" y="1436"/>
                    <a:pt x="1963" y="1405"/>
                    <a:pt x="1940" y="1359"/>
                  </a:cubicBezTo>
                  <a:cubicBezTo>
                    <a:pt x="1894" y="1237"/>
                    <a:pt x="1788" y="1130"/>
                    <a:pt x="1726" y="1023"/>
                  </a:cubicBezTo>
                  <a:cubicBezTo>
                    <a:pt x="1681" y="939"/>
                    <a:pt x="1574" y="825"/>
                    <a:pt x="1551" y="748"/>
                  </a:cubicBezTo>
                  <a:cubicBezTo>
                    <a:pt x="1467" y="580"/>
                    <a:pt x="1314" y="328"/>
                    <a:pt x="1490" y="175"/>
                  </a:cubicBezTo>
                  <a:cubicBezTo>
                    <a:pt x="1513" y="160"/>
                    <a:pt x="1619" y="160"/>
                    <a:pt x="1627" y="137"/>
                  </a:cubicBezTo>
                  <a:cubicBezTo>
                    <a:pt x="1642" y="106"/>
                    <a:pt x="1513" y="61"/>
                    <a:pt x="1490" y="45"/>
                  </a:cubicBezTo>
                  <a:cubicBezTo>
                    <a:pt x="1467" y="30"/>
                    <a:pt x="1444" y="15"/>
                    <a:pt x="1421" y="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6" name="Freeform 110"/>
            <p:cNvSpPr>
              <a:spLocks noChangeArrowheads="1"/>
            </p:cNvSpPr>
            <p:nvPr/>
          </p:nvSpPr>
          <p:spPr bwMode="auto">
            <a:xfrm>
              <a:off x="7717923" y="6838950"/>
              <a:ext cx="100006" cy="92075"/>
            </a:xfrm>
            <a:custGeom>
              <a:avLst/>
              <a:gdLst>
                <a:gd name="T0" fmla="*/ 0 w 276"/>
                <a:gd name="T1" fmla="*/ 253 h 254"/>
                <a:gd name="T2" fmla="*/ 0 w 276"/>
                <a:gd name="T3" fmla="*/ 253 h 254"/>
                <a:gd name="T4" fmla="*/ 245 w 276"/>
                <a:gd name="T5" fmla="*/ 199 h 254"/>
                <a:gd name="T6" fmla="*/ 245 w 276"/>
                <a:gd name="T7" fmla="*/ 199 h 254"/>
                <a:gd name="T8" fmla="*/ 260 w 276"/>
                <a:gd name="T9" fmla="*/ 77 h 254"/>
                <a:gd name="T10" fmla="*/ 146 w 276"/>
                <a:gd name="T11" fmla="*/ 8 h 254"/>
                <a:gd name="T12" fmla="*/ 69 w 276"/>
                <a:gd name="T13" fmla="*/ 23 h 254"/>
                <a:gd name="T14" fmla="*/ 31 w 276"/>
                <a:gd name="T15" fmla="*/ 84 h 254"/>
                <a:gd name="T16" fmla="*/ 0 w 276"/>
                <a:gd name="T17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254">
                  <a:moveTo>
                    <a:pt x="0" y="253"/>
                  </a:moveTo>
                  <a:lnTo>
                    <a:pt x="0" y="253"/>
                  </a:lnTo>
                  <a:cubicBezTo>
                    <a:pt x="100" y="245"/>
                    <a:pt x="168" y="176"/>
                    <a:pt x="245" y="199"/>
                  </a:cubicBezTo>
                  <a:lnTo>
                    <a:pt x="245" y="199"/>
                  </a:lnTo>
                  <a:cubicBezTo>
                    <a:pt x="252" y="169"/>
                    <a:pt x="275" y="100"/>
                    <a:pt x="260" y="77"/>
                  </a:cubicBezTo>
                  <a:cubicBezTo>
                    <a:pt x="229" y="39"/>
                    <a:pt x="184" y="23"/>
                    <a:pt x="146" y="8"/>
                  </a:cubicBezTo>
                  <a:cubicBezTo>
                    <a:pt x="123" y="0"/>
                    <a:pt x="92" y="8"/>
                    <a:pt x="69" y="23"/>
                  </a:cubicBezTo>
                  <a:cubicBezTo>
                    <a:pt x="54" y="39"/>
                    <a:pt x="38" y="61"/>
                    <a:pt x="31" y="84"/>
                  </a:cubicBezTo>
                  <a:cubicBezTo>
                    <a:pt x="8" y="138"/>
                    <a:pt x="8" y="192"/>
                    <a:pt x="0" y="25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7" name="Freeform 111"/>
            <p:cNvSpPr>
              <a:spLocks noChangeArrowheads="1"/>
            </p:cNvSpPr>
            <p:nvPr/>
          </p:nvSpPr>
          <p:spPr bwMode="auto">
            <a:xfrm>
              <a:off x="7000419" y="6070601"/>
              <a:ext cx="169852" cy="150813"/>
            </a:xfrm>
            <a:custGeom>
              <a:avLst/>
              <a:gdLst>
                <a:gd name="T0" fmla="*/ 23 w 474"/>
                <a:gd name="T1" fmla="*/ 221 h 421"/>
                <a:gd name="T2" fmla="*/ 23 w 474"/>
                <a:gd name="T3" fmla="*/ 221 h 421"/>
                <a:gd name="T4" fmla="*/ 122 w 474"/>
                <a:gd name="T5" fmla="*/ 252 h 421"/>
                <a:gd name="T6" fmla="*/ 175 w 474"/>
                <a:gd name="T7" fmla="*/ 282 h 421"/>
                <a:gd name="T8" fmla="*/ 221 w 474"/>
                <a:gd name="T9" fmla="*/ 351 h 421"/>
                <a:gd name="T10" fmla="*/ 267 w 474"/>
                <a:gd name="T11" fmla="*/ 389 h 421"/>
                <a:gd name="T12" fmla="*/ 305 w 474"/>
                <a:gd name="T13" fmla="*/ 366 h 421"/>
                <a:gd name="T14" fmla="*/ 382 w 474"/>
                <a:gd name="T15" fmla="*/ 420 h 421"/>
                <a:gd name="T16" fmla="*/ 405 w 474"/>
                <a:gd name="T17" fmla="*/ 359 h 421"/>
                <a:gd name="T18" fmla="*/ 382 w 474"/>
                <a:gd name="T19" fmla="*/ 298 h 421"/>
                <a:gd name="T20" fmla="*/ 435 w 474"/>
                <a:gd name="T21" fmla="*/ 336 h 421"/>
                <a:gd name="T22" fmla="*/ 435 w 474"/>
                <a:gd name="T23" fmla="*/ 336 h 421"/>
                <a:gd name="T24" fmla="*/ 443 w 474"/>
                <a:gd name="T25" fmla="*/ 252 h 421"/>
                <a:gd name="T26" fmla="*/ 405 w 474"/>
                <a:gd name="T27" fmla="*/ 183 h 421"/>
                <a:gd name="T28" fmla="*/ 458 w 474"/>
                <a:gd name="T29" fmla="*/ 130 h 421"/>
                <a:gd name="T30" fmla="*/ 458 w 474"/>
                <a:gd name="T31" fmla="*/ 61 h 421"/>
                <a:gd name="T32" fmla="*/ 420 w 474"/>
                <a:gd name="T33" fmla="*/ 61 h 421"/>
                <a:gd name="T34" fmla="*/ 420 w 474"/>
                <a:gd name="T35" fmla="*/ 61 h 421"/>
                <a:gd name="T36" fmla="*/ 389 w 474"/>
                <a:gd name="T37" fmla="*/ 76 h 421"/>
                <a:gd name="T38" fmla="*/ 328 w 474"/>
                <a:gd name="T39" fmla="*/ 46 h 421"/>
                <a:gd name="T40" fmla="*/ 244 w 474"/>
                <a:gd name="T41" fmla="*/ 76 h 421"/>
                <a:gd name="T42" fmla="*/ 221 w 474"/>
                <a:gd name="T43" fmla="*/ 107 h 421"/>
                <a:gd name="T44" fmla="*/ 145 w 474"/>
                <a:gd name="T45" fmla="*/ 15 h 421"/>
                <a:gd name="T46" fmla="*/ 61 w 474"/>
                <a:gd name="T47" fmla="*/ 15 h 421"/>
                <a:gd name="T48" fmla="*/ 46 w 474"/>
                <a:gd name="T49" fmla="*/ 84 h 421"/>
                <a:gd name="T50" fmla="*/ 7 w 474"/>
                <a:gd name="T51" fmla="*/ 99 h 421"/>
                <a:gd name="T52" fmla="*/ 23 w 474"/>
                <a:gd name="T53" fmla="*/ 2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4" h="421">
                  <a:moveTo>
                    <a:pt x="23" y="221"/>
                  </a:moveTo>
                  <a:lnTo>
                    <a:pt x="23" y="221"/>
                  </a:lnTo>
                  <a:cubicBezTo>
                    <a:pt x="53" y="229"/>
                    <a:pt x="91" y="244"/>
                    <a:pt x="122" y="252"/>
                  </a:cubicBezTo>
                  <a:cubicBezTo>
                    <a:pt x="137" y="259"/>
                    <a:pt x="160" y="267"/>
                    <a:pt x="175" y="282"/>
                  </a:cubicBezTo>
                  <a:cubicBezTo>
                    <a:pt x="198" y="298"/>
                    <a:pt x="206" y="328"/>
                    <a:pt x="221" y="351"/>
                  </a:cubicBezTo>
                  <a:cubicBezTo>
                    <a:pt x="236" y="366"/>
                    <a:pt x="244" y="382"/>
                    <a:pt x="267" y="389"/>
                  </a:cubicBezTo>
                  <a:cubicBezTo>
                    <a:pt x="282" y="389"/>
                    <a:pt x="290" y="366"/>
                    <a:pt x="305" y="366"/>
                  </a:cubicBezTo>
                  <a:cubicBezTo>
                    <a:pt x="336" y="374"/>
                    <a:pt x="351" y="420"/>
                    <a:pt x="382" y="420"/>
                  </a:cubicBezTo>
                  <a:cubicBezTo>
                    <a:pt x="397" y="412"/>
                    <a:pt x="405" y="382"/>
                    <a:pt x="405" y="359"/>
                  </a:cubicBezTo>
                  <a:cubicBezTo>
                    <a:pt x="405" y="336"/>
                    <a:pt x="366" y="313"/>
                    <a:pt x="382" y="298"/>
                  </a:cubicBezTo>
                  <a:cubicBezTo>
                    <a:pt x="405" y="290"/>
                    <a:pt x="420" y="321"/>
                    <a:pt x="435" y="336"/>
                  </a:cubicBezTo>
                  <a:lnTo>
                    <a:pt x="435" y="336"/>
                  </a:lnTo>
                  <a:cubicBezTo>
                    <a:pt x="435" y="313"/>
                    <a:pt x="450" y="282"/>
                    <a:pt x="443" y="252"/>
                  </a:cubicBezTo>
                  <a:cubicBezTo>
                    <a:pt x="443" y="229"/>
                    <a:pt x="405" y="206"/>
                    <a:pt x="405" y="183"/>
                  </a:cubicBezTo>
                  <a:cubicBezTo>
                    <a:pt x="412" y="152"/>
                    <a:pt x="450" y="152"/>
                    <a:pt x="458" y="130"/>
                  </a:cubicBezTo>
                  <a:cubicBezTo>
                    <a:pt x="473" y="114"/>
                    <a:pt x="473" y="84"/>
                    <a:pt x="458" y="61"/>
                  </a:cubicBezTo>
                  <a:cubicBezTo>
                    <a:pt x="458" y="53"/>
                    <a:pt x="435" y="61"/>
                    <a:pt x="420" y="61"/>
                  </a:cubicBezTo>
                  <a:lnTo>
                    <a:pt x="420" y="61"/>
                  </a:lnTo>
                  <a:cubicBezTo>
                    <a:pt x="412" y="69"/>
                    <a:pt x="397" y="76"/>
                    <a:pt x="389" y="76"/>
                  </a:cubicBezTo>
                  <a:cubicBezTo>
                    <a:pt x="366" y="69"/>
                    <a:pt x="351" y="46"/>
                    <a:pt x="328" y="46"/>
                  </a:cubicBezTo>
                  <a:cubicBezTo>
                    <a:pt x="298" y="46"/>
                    <a:pt x="267" y="61"/>
                    <a:pt x="244" y="76"/>
                  </a:cubicBezTo>
                  <a:cubicBezTo>
                    <a:pt x="229" y="76"/>
                    <a:pt x="229" y="114"/>
                    <a:pt x="221" y="107"/>
                  </a:cubicBezTo>
                  <a:cubicBezTo>
                    <a:pt x="183" y="84"/>
                    <a:pt x="183" y="30"/>
                    <a:pt x="145" y="15"/>
                  </a:cubicBezTo>
                  <a:cubicBezTo>
                    <a:pt x="122" y="0"/>
                    <a:pt x="84" y="0"/>
                    <a:pt x="61" y="15"/>
                  </a:cubicBezTo>
                  <a:cubicBezTo>
                    <a:pt x="38" y="30"/>
                    <a:pt x="61" y="61"/>
                    <a:pt x="46" y="84"/>
                  </a:cubicBezTo>
                  <a:cubicBezTo>
                    <a:pt x="46" y="91"/>
                    <a:pt x="15" y="91"/>
                    <a:pt x="7" y="99"/>
                  </a:cubicBezTo>
                  <a:cubicBezTo>
                    <a:pt x="0" y="137"/>
                    <a:pt x="15" y="183"/>
                    <a:pt x="23" y="22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8" name="Freeform 112"/>
            <p:cNvSpPr>
              <a:spLocks noChangeArrowheads="1"/>
            </p:cNvSpPr>
            <p:nvPr/>
          </p:nvSpPr>
          <p:spPr bwMode="auto">
            <a:xfrm>
              <a:off x="7230592" y="6091238"/>
              <a:ext cx="88894" cy="88900"/>
            </a:xfrm>
            <a:custGeom>
              <a:avLst/>
              <a:gdLst>
                <a:gd name="T0" fmla="*/ 100 w 246"/>
                <a:gd name="T1" fmla="*/ 221 h 245"/>
                <a:gd name="T2" fmla="*/ 100 w 246"/>
                <a:gd name="T3" fmla="*/ 221 h 245"/>
                <a:gd name="T4" fmla="*/ 237 w 246"/>
                <a:gd name="T5" fmla="*/ 244 h 245"/>
                <a:gd name="T6" fmla="*/ 237 w 246"/>
                <a:gd name="T7" fmla="*/ 244 h 245"/>
                <a:gd name="T8" fmla="*/ 237 w 246"/>
                <a:gd name="T9" fmla="*/ 198 h 245"/>
                <a:gd name="T10" fmla="*/ 184 w 246"/>
                <a:gd name="T11" fmla="*/ 175 h 245"/>
                <a:gd name="T12" fmla="*/ 153 w 246"/>
                <a:gd name="T13" fmla="*/ 130 h 245"/>
                <a:gd name="T14" fmla="*/ 199 w 246"/>
                <a:gd name="T15" fmla="*/ 107 h 245"/>
                <a:gd name="T16" fmla="*/ 153 w 246"/>
                <a:gd name="T17" fmla="*/ 38 h 245"/>
                <a:gd name="T18" fmla="*/ 153 w 246"/>
                <a:gd name="T19" fmla="*/ 38 h 245"/>
                <a:gd name="T20" fmla="*/ 69 w 246"/>
                <a:gd name="T21" fmla="*/ 8 h 245"/>
                <a:gd name="T22" fmla="*/ 46 w 246"/>
                <a:gd name="T23" fmla="*/ 61 h 245"/>
                <a:gd name="T24" fmla="*/ 31 w 246"/>
                <a:gd name="T25" fmla="*/ 76 h 245"/>
                <a:gd name="T26" fmla="*/ 46 w 246"/>
                <a:gd name="T27" fmla="*/ 99 h 245"/>
                <a:gd name="T28" fmla="*/ 16 w 246"/>
                <a:gd name="T29" fmla="*/ 206 h 245"/>
                <a:gd name="T30" fmla="*/ 100 w 246"/>
                <a:gd name="T31" fmla="*/ 2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5">
                  <a:moveTo>
                    <a:pt x="100" y="221"/>
                  </a:moveTo>
                  <a:lnTo>
                    <a:pt x="100" y="221"/>
                  </a:lnTo>
                  <a:cubicBezTo>
                    <a:pt x="237" y="244"/>
                    <a:pt x="237" y="244"/>
                    <a:pt x="237" y="244"/>
                  </a:cubicBezTo>
                  <a:lnTo>
                    <a:pt x="237" y="244"/>
                  </a:lnTo>
                  <a:cubicBezTo>
                    <a:pt x="237" y="229"/>
                    <a:pt x="245" y="214"/>
                    <a:pt x="237" y="198"/>
                  </a:cubicBezTo>
                  <a:cubicBezTo>
                    <a:pt x="229" y="183"/>
                    <a:pt x="199" y="191"/>
                    <a:pt x="184" y="175"/>
                  </a:cubicBezTo>
                  <a:cubicBezTo>
                    <a:pt x="168" y="168"/>
                    <a:pt x="153" y="145"/>
                    <a:pt x="153" y="130"/>
                  </a:cubicBezTo>
                  <a:cubicBezTo>
                    <a:pt x="161" y="114"/>
                    <a:pt x="199" y="122"/>
                    <a:pt x="199" y="107"/>
                  </a:cubicBezTo>
                  <a:cubicBezTo>
                    <a:pt x="199" y="76"/>
                    <a:pt x="168" y="61"/>
                    <a:pt x="153" y="38"/>
                  </a:cubicBezTo>
                  <a:lnTo>
                    <a:pt x="153" y="38"/>
                  </a:lnTo>
                  <a:cubicBezTo>
                    <a:pt x="123" y="30"/>
                    <a:pt x="100" y="0"/>
                    <a:pt x="69" y="8"/>
                  </a:cubicBezTo>
                  <a:cubicBezTo>
                    <a:pt x="54" y="8"/>
                    <a:pt x="62" y="46"/>
                    <a:pt x="46" y="61"/>
                  </a:cubicBezTo>
                  <a:cubicBezTo>
                    <a:pt x="39" y="69"/>
                    <a:pt x="31" y="69"/>
                    <a:pt x="31" y="76"/>
                  </a:cubicBezTo>
                  <a:cubicBezTo>
                    <a:pt x="23" y="84"/>
                    <a:pt x="46" y="91"/>
                    <a:pt x="46" y="99"/>
                  </a:cubicBezTo>
                  <a:cubicBezTo>
                    <a:pt x="39" y="137"/>
                    <a:pt x="0" y="168"/>
                    <a:pt x="16" y="206"/>
                  </a:cubicBezTo>
                  <a:cubicBezTo>
                    <a:pt x="23" y="229"/>
                    <a:pt x="69" y="214"/>
                    <a:pt x="100" y="22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49" name="Freeform 113"/>
            <p:cNvSpPr>
              <a:spLocks noChangeArrowheads="1"/>
            </p:cNvSpPr>
            <p:nvPr/>
          </p:nvSpPr>
          <p:spPr bwMode="auto">
            <a:xfrm>
              <a:off x="7181383" y="5954714"/>
              <a:ext cx="131754" cy="109537"/>
            </a:xfrm>
            <a:custGeom>
              <a:avLst/>
              <a:gdLst>
                <a:gd name="T0" fmla="*/ 366 w 367"/>
                <a:gd name="T1" fmla="*/ 229 h 306"/>
                <a:gd name="T2" fmla="*/ 366 w 367"/>
                <a:gd name="T3" fmla="*/ 229 h 306"/>
                <a:gd name="T4" fmla="*/ 343 w 367"/>
                <a:gd name="T5" fmla="*/ 298 h 306"/>
                <a:gd name="T6" fmla="*/ 343 w 367"/>
                <a:gd name="T7" fmla="*/ 298 h 306"/>
                <a:gd name="T8" fmla="*/ 237 w 367"/>
                <a:gd name="T9" fmla="*/ 305 h 306"/>
                <a:gd name="T10" fmla="*/ 183 w 367"/>
                <a:gd name="T11" fmla="*/ 305 h 306"/>
                <a:gd name="T12" fmla="*/ 107 w 367"/>
                <a:gd name="T13" fmla="*/ 260 h 306"/>
                <a:gd name="T14" fmla="*/ 84 w 367"/>
                <a:gd name="T15" fmla="*/ 283 h 306"/>
                <a:gd name="T16" fmla="*/ 0 w 367"/>
                <a:gd name="T17" fmla="*/ 260 h 306"/>
                <a:gd name="T18" fmla="*/ 0 w 367"/>
                <a:gd name="T19" fmla="*/ 260 h 306"/>
                <a:gd name="T20" fmla="*/ 46 w 367"/>
                <a:gd name="T21" fmla="*/ 191 h 306"/>
                <a:gd name="T22" fmla="*/ 61 w 367"/>
                <a:gd name="T23" fmla="*/ 115 h 306"/>
                <a:gd name="T24" fmla="*/ 153 w 367"/>
                <a:gd name="T25" fmla="*/ 31 h 306"/>
                <a:gd name="T26" fmla="*/ 244 w 367"/>
                <a:gd name="T27" fmla="*/ 0 h 306"/>
                <a:gd name="T28" fmla="*/ 244 w 367"/>
                <a:gd name="T29" fmla="*/ 0 h 306"/>
                <a:gd name="T30" fmla="*/ 313 w 367"/>
                <a:gd name="T31" fmla="*/ 61 h 306"/>
                <a:gd name="T32" fmla="*/ 321 w 367"/>
                <a:gd name="T33" fmla="*/ 76 h 306"/>
                <a:gd name="T34" fmla="*/ 366 w 367"/>
                <a:gd name="T35" fmla="*/ 22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7" h="306">
                  <a:moveTo>
                    <a:pt x="366" y="229"/>
                  </a:moveTo>
                  <a:lnTo>
                    <a:pt x="366" y="229"/>
                  </a:lnTo>
                  <a:cubicBezTo>
                    <a:pt x="343" y="298"/>
                    <a:pt x="343" y="298"/>
                    <a:pt x="343" y="298"/>
                  </a:cubicBezTo>
                  <a:lnTo>
                    <a:pt x="343" y="298"/>
                  </a:lnTo>
                  <a:cubicBezTo>
                    <a:pt x="305" y="298"/>
                    <a:pt x="275" y="305"/>
                    <a:pt x="237" y="305"/>
                  </a:cubicBezTo>
                  <a:cubicBezTo>
                    <a:pt x="214" y="305"/>
                    <a:pt x="199" y="305"/>
                    <a:pt x="183" y="305"/>
                  </a:cubicBezTo>
                  <a:cubicBezTo>
                    <a:pt x="153" y="290"/>
                    <a:pt x="137" y="267"/>
                    <a:pt x="107" y="260"/>
                  </a:cubicBezTo>
                  <a:cubicBezTo>
                    <a:pt x="99" y="252"/>
                    <a:pt x="99" y="283"/>
                    <a:pt x="84" y="283"/>
                  </a:cubicBezTo>
                  <a:cubicBezTo>
                    <a:pt x="53" y="283"/>
                    <a:pt x="30" y="267"/>
                    <a:pt x="0" y="260"/>
                  </a:cubicBezTo>
                  <a:lnTo>
                    <a:pt x="0" y="260"/>
                  </a:lnTo>
                  <a:cubicBezTo>
                    <a:pt x="15" y="237"/>
                    <a:pt x="38" y="214"/>
                    <a:pt x="46" y="191"/>
                  </a:cubicBezTo>
                  <a:cubicBezTo>
                    <a:pt x="53" y="168"/>
                    <a:pt x="53" y="137"/>
                    <a:pt x="61" y="115"/>
                  </a:cubicBezTo>
                  <a:cubicBezTo>
                    <a:pt x="84" y="84"/>
                    <a:pt x="122" y="53"/>
                    <a:pt x="153" y="31"/>
                  </a:cubicBezTo>
                  <a:cubicBezTo>
                    <a:pt x="183" y="8"/>
                    <a:pt x="214" y="8"/>
                    <a:pt x="244" y="0"/>
                  </a:cubicBezTo>
                  <a:lnTo>
                    <a:pt x="244" y="0"/>
                  </a:lnTo>
                  <a:cubicBezTo>
                    <a:pt x="282" y="23"/>
                    <a:pt x="313" y="46"/>
                    <a:pt x="313" y="61"/>
                  </a:cubicBezTo>
                  <a:cubicBezTo>
                    <a:pt x="321" y="61"/>
                    <a:pt x="321" y="69"/>
                    <a:pt x="321" y="76"/>
                  </a:cubicBezTo>
                  <a:cubicBezTo>
                    <a:pt x="252" y="92"/>
                    <a:pt x="359" y="198"/>
                    <a:pt x="366" y="22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0" name="Freeform 114"/>
            <p:cNvSpPr>
              <a:spLocks noChangeArrowheads="1"/>
            </p:cNvSpPr>
            <p:nvPr/>
          </p:nvSpPr>
          <p:spPr bwMode="auto">
            <a:xfrm>
              <a:off x="7143285" y="6045200"/>
              <a:ext cx="161914" cy="171450"/>
            </a:xfrm>
            <a:custGeom>
              <a:avLst/>
              <a:gdLst>
                <a:gd name="T0" fmla="*/ 23 w 451"/>
                <a:gd name="T1" fmla="*/ 130 h 475"/>
                <a:gd name="T2" fmla="*/ 23 w 451"/>
                <a:gd name="T3" fmla="*/ 130 h 475"/>
                <a:gd name="T4" fmla="*/ 15 w 451"/>
                <a:gd name="T5" fmla="*/ 84 h 475"/>
                <a:gd name="T6" fmla="*/ 84 w 451"/>
                <a:gd name="T7" fmla="*/ 69 h 475"/>
                <a:gd name="T8" fmla="*/ 107 w 451"/>
                <a:gd name="T9" fmla="*/ 8 h 475"/>
                <a:gd name="T10" fmla="*/ 107 w 451"/>
                <a:gd name="T11" fmla="*/ 8 h 475"/>
                <a:gd name="T12" fmla="*/ 191 w 451"/>
                <a:gd name="T13" fmla="*/ 31 h 475"/>
                <a:gd name="T14" fmla="*/ 214 w 451"/>
                <a:gd name="T15" fmla="*/ 8 h 475"/>
                <a:gd name="T16" fmla="*/ 290 w 451"/>
                <a:gd name="T17" fmla="*/ 53 h 475"/>
                <a:gd name="T18" fmla="*/ 344 w 451"/>
                <a:gd name="T19" fmla="*/ 53 h 475"/>
                <a:gd name="T20" fmla="*/ 450 w 451"/>
                <a:gd name="T21" fmla="*/ 46 h 475"/>
                <a:gd name="T22" fmla="*/ 450 w 451"/>
                <a:gd name="T23" fmla="*/ 46 h 475"/>
                <a:gd name="T24" fmla="*/ 443 w 451"/>
                <a:gd name="T25" fmla="*/ 99 h 475"/>
                <a:gd name="T26" fmla="*/ 397 w 451"/>
                <a:gd name="T27" fmla="*/ 168 h 475"/>
                <a:gd name="T28" fmla="*/ 397 w 451"/>
                <a:gd name="T29" fmla="*/ 168 h 475"/>
                <a:gd name="T30" fmla="*/ 313 w 451"/>
                <a:gd name="T31" fmla="*/ 138 h 475"/>
                <a:gd name="T32" fmla="*/ 290 w 451"/>
                <a:gd name="T33" fmla="*/ 191 h 475"/>
                <a:gd name="T34" fmla="*/ 275 w 451"/>
                <a:gd name="T35" fmla="*/ 206 h 475"/>
                <a:gd name="T36" fmla="*/ 290 w 451"/>
                <a:gd name="T37" fmla="*/ 229 h 475"/>
                <a:gd name="T38" fmla="*/ 260 w 451"/>
                <a:gd name="T39" fmla="*/ 336 h 475"/>
                <a:gd name="T40" fmla="*/ 344 w 451"/>
                <a:gd name="T41" fmla="*/ 351 h 475"/>
                <a:gd name="T42" fmla="*/ 344 w 451"/>
                <a:gd name="T43" fmla="*/ 351 h 475"/>
                <a:gd name="T44" fmla="*/ 321 w 451"/>
                <a:gd name="T45" fmla="*/ 397 h 475"/>
                <a:gd name="T46" fmla="*/ 275 w 451"/>
                <a:gd name="T47" fmla="*/ 420 h 475"/>
                <a:gd name="T48" fmla="*/ 176 w 451"/>
                <a:gd name="T49" fmla="*/ 474 h 475"/>
                <a:gd name="T50" fmla="*/ 168 w 451"/>
                <a:gd name="T51" fmla="*/ 458 h 475"/>
                <a:gd name="T52" fmla="*/ 137 w 451"/>
                <a:gd name="T53" fmla="*/ 466 h 475"/>
                <a:gd name="T54" fmla="*/ 130 w 451"/>
                <a:gd name="T55" fmla="*/ 413 h 475"/>
                <a:gd name="T56" fmla="*/ 99 w 451"/>
                <a:gd name="T57" fmla="*/ 413 h 475"/>
                <a:gd name="T58" fmla="*/ 76 w 451"/>
                <a:gd name="T59" fmla="*/ 397 h 475"/>
                <a:gd name="T60" fmla="*/ 69 w 451"/>
                <a:gd name="T61" fmla="*/ 443 h 475"/>
                <a:gd name="T62" fmla="*/ 38 w 451"/>
                <a:gd name="T63" fmla="*/ 405 h 475"/>
                <a:gd name="T64" fmla="*/ 38 w 451"/>
                <a:gd name="T65" fmla="*/ 405 h 475"/>
                <a:gd name="T66" fmla="*/ 46 w 451"/>
                <a:gd name="T67" fmla="*/ 321 h 475"/>
                <a:gd name="T68" fmla="*/ 8 w 451"/>
                <a:gd name="T69" fmla="*/ 252 h 475"/>
                <a:gd name="T70" fmla="*/ 61 w 451"/>
                <a:gd name="T71" fmla="*/ 199 h 475"/>
                <a:gd name="T72" fmla="*/ 61 w 451"/>
                <a:gd name="T73" fmla="*/ 130 h 475"/>
                <a:gd name="T74" fmla="*/ 23 w 451"/>
                <a:gd name="T75" fmla="*/ 13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1" h="475">
                  <a:moveTo>
                    <a:pt x="23" y="130"/>
                  </a:moveTo>
                  <a:lnTo>
                    <a:pt x="23" y="130"/>
                  </a:lnTo>
                  <a:cubicBezTo>
                    <a:pt x="23" y="115"/>
                    <a:pt x="0" y="99"/>
                    <a:pt x="15" y="84"/>
                  </a:cubicBezTo>
                  <a:cubicBezTo>
                    <a:pt x="31" y="69"/>
                    <a:pt x="69" y="84"/>
                    <a:pt x="84" y="69"/>
                  </a:cubicBezTo>
                  <a:cubicBezTo>
                    <a:pt x="107" y="53"/>
                    <a:pt x="99" y="23"/>
                    <a:pt x="107" y="8"/>
                  </a:cubicBezTo>
                  <a:lnTo>
                    <a:pt x="107" y="8"/>
                  </a:lnTo>
                  <a:cubicBezTo>
                    <a:pt x="137" y="15"/>
                    <a:pt x="160" y="31"/>
                    <a:pt x="191" y="31"/>
                  </a:cubicBezTo>
                  <a:cubicBezTo>
                    <a:pt x="206" y="31"/>
                    <a:pt x="206" y="0"/>
                    <a:pt x="214" y="8"/>
                  </a:cubicBezTo>
                  <a:cubicBezTo>
                    <a:pt x="244" y="15"/>
                    <a:pt x="260" y="38"/>
                    <a:pt x="290" y="53"/>
                  </a:cubicBezTo>
                  <a:cubicBezTo>
                    <a:pt x="306" y="53"/>
                    <a:pt x="321" y="53"/>
                    <a:pt x="344" y="53"/>
                  </a:cubicBezTo>
                  <a:cubicBezTo>
                    <a:pt x="382" y="53"/>
                    <a:pt x="412" y="46"/>
                    <a:pt x="450" y="46"/>
                  </a:cubicBezTo>
                  <a:lnTo>
                    <a:pt x="450" y="46"/>
                  </a:lnTo>
                  <a:cubicBezTo>
                    <a:pt x="443" y="99"/>
                    <a:pt x="443" y="99"/>
                    <a:pt x="443" y="99"/>
                  </a:cubicBezTo>
                  <a:cubicBezTo>
                    <a:pt x="397" y="168"/>
                    <a:pt x="397" y="168"/>
                    <a:pt x="397" y="168"/>
                  </a:cubicBezTo>
                  <a:lnTo>
                    <a:pt x="397" y="168"/>
                  </a:lnTo>
                  <a:cubicBezTo>
                    <a:pt x="367" y="160"/>
                    <a:pt x="344" y="130"/>
                    <a:pt x="313" y="138"/>
                  </a:cubicBezTo>
                  <a:cubicBezTo>
                    <a:pt x="298" y="138"/>
                    <a:pt x="306" y="176"/>
                    <a:pt x="290" y="191"/>
                  </a:cubicBezTo>
                  <a:cubicBezTo>
                    <a:pt x="283" y="199"/>
                    <a:pt x="275" y="199"/>
                    <a:pt x="275" y="206"/>
                  </a:cubicBezTo>
                  <a:cubicBezTo>
                    <a:pt x="267" y="214"/>
                    <a:pt x="290" y="221"/>
                    <a:pt x="290" y="229"/>
                  </a:cubicBezTo>
                  <a:cubicBezTo>
                    <a:pt x="283" y="267"/>
                    <a:pt x="244" y="298"/>
                    <a:pt x="260" y="336"/>
                  </a:cubicBezTo>
                  <a:cubicBezTo>
                    <a:pt x="267" y="359"/>
                    <a:pt x="313" y="344"/>
                    <a:pt x="344" y="351"/>
                  </a:cubicBezTo>
                  <a:lnTo>
                    <a:pt x="344" y="351"/>
                  </a:lnTo>
                  <a:cubicBezTo>
                    <a:pt x="336" y="367"/>
                    <a:pt x="336" y="382"/>
                    <a:pt x="321" y="397"/>
                  </a:cubicBezTo>
                  <a:cubicBezTo>
                    <a:pt x="313" y="405"/>
                    <a:pt x="290" y="413"/>
                    <a:pt x="275" y="420"/>
                  </a:cubicBezTo>
                  <a:cubicBezTo>
                    <a:pt x="244" y="435"/>
                    <a:pt x="214" y="458"/>
                    <a:pt x="176" y="474"/>
                  </a:cubicBezTo>
                  <a:cubicBezTo>
                    <a:pt x="176" y="474"/>
                    <a:pt x="176" y="458"/>
                    <a:pt x="168" y="458"/>
                  </a:cubicBezTo>
                  <a:cubicBezTo>
                    <a:pt x="160" y="458"/>
                    <a:pt x="145" y="474"/>
                    <a:pt x="137" y="466"/>
                  </a:cubicBezTo>
                  <a:cubicBezTo>
                    <a:pt x="122" y="451"/>
                    <a:pt x="137" y="428"/>
                    <a:pt x="130" y="413"/>
                  </a:cubicBezTo>
                  <a:cubicBezTo>
                    <a:pt x="122" y="405"/>
                    <a:pt x="107" y="420"/>
                    <a:pt x="99" y="413"/>
                  </a:cubicBezTo>
                  <a:cubicBezTo>
                    <a:pt x="92" y="413"/>
                    <a:pt x="84" y="397"/>
                    <a:pt x="76" y="397"/>
                  </a:cubicBezTo>
                  <a:cubicBezTo>
                    <a:pt x="69" y="413"/>
                    <a:pt x="84" y="443"/>
                    <a:pt x="69" y="443"/>
                  </a:cubicBezTo>
                  <a:cubicBezTo>
                    <a:pt x="53" y="443"/>
                    <a:pt x="46" y="420"/>
                    <a:pt x="38" y="405"/>
                  </a:cubicBezTo>
                  <a:lnTo>
                    <a:pt x="38" y="405"/>
                  </a:lnTo>
                  <a:cubicBezTo>
                    <a:pt x="38" y="382"/>
                    <a:pt x="53" y="351"/>
                    <a:pt x="46" y="321"/>
                  </a:cubicBezTo>
                  <a:cubicBezTo>
                    <a:pt x="46" y="298"/>
                    <a:pt x="8" y="275"/>
                    <a:pt x="8" y="252"/>
                  </a:cubicBezTo>
                  <a:cubicBezTo>
                    <a:pt x="15" y="221"/>
                    <a:pt x="53" y="221"/>
                    <a:pt x="61" y="199"/>
                  </a:cubicBezTo>
                  <a:cubicBezTo>
                    <a:pt x="76" y="183"/>
                    <a:pt x="76" y="153"/>
                    <a:pt x="61" y="130"/>
                  </a:cubicBezTo>
                  <a:cubicBezTo>
                    <a:pt x="61" y="122"/>
                    <a:pt x="38" y="130"/>
                    <a:pt x="23" y="13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1" name="Freeform 115"/>
            <p:cNvSpPr>
              <a:spLocks noChangeArrowheads="1"/>
            </p:cNvSpPr>
            <p:nvPr/>
          </p:nvSpPr>
          <p:spPr bwMode="auto">
            <a:xfrm>
              <a:off x="7286151" y="6037263"/>
              <a:ext cx="225410" cy="157162"/>
            </a:xfrm>
            <a:custGeom>
              <a:avLst/>
              <a:gdLst>
                <a:gd name="T0" fmla="*/ 626 w 627"/>
                <a:gd name="T1" fmla="*/ 222 h 437"/>
                <a:gd name="T2" fmla="*/ 626 w 627"/>
                <a:gd name="T3" fmla="*/ 222 h 437"/>
                <a:gd name="T4" fmla="*/ 558 w 627"/>
                <a:gd name="T5" fmla="*/ 290 h 437"/>
                <a:gd name="T6" fmla="*/ 527 w 627"/>
                <a:gd name="T7" fmla="*/ 382 h 437"/>
                <a:gd name="T8" fmla="*/ 542 w 627"/>
                <a:gd name="T9" fmla="*/ 420 h 437"/>
                <a:gd name="T10" fmla="*/ 481 w 627"/>
                <a:gd name="T11" fmla="*/ 413 h 437"/>
                <a:gd name="T12" fmla="*/ 397 w 627"/>
                <a:gd name="T13" fmla="*/ 436 h 437"/>
                <a:gd name="T14" fmla="*/ 328 w 627"/>
                <a:gd name="T15" fmla="*/ 397 h 437"/>
                <a:gd name="T16" fmla="*/ 267 w 627"/>
                <a:gd name="T17" fmla="*/ 390 h 437"/>
                <a:gd name="T18" fmla="*/ 252 w 627"/>
                <a:gd name="T19" fmla="*/ 413 h 437"/>
                <a:gd name="T20" fmla="*/ 176 w 627"/>
                <a:gd name="T21" fmla="*/ 390 h 437"/>
                <a:gd name="T22" fmla="*/ 138 w 627"/>
                <a:gd name="T23" fmla="*/ 405 h 437"/>
                <a:gd name="T24" fmla="*/ 84 w 627"/>
                <a:gd name="T25" fmla="*/ 397 h 437"/>
                <a:gd name="T26" fmla="*/ 84 w 627"/>
                <a:gd name="T27" fmla="*/ 397 h 437"/>
                <a:gd name="T28" fmla="*/ 84 w 627"/>
                <a:gd name="T29" fmla="*/ 351 h 437"/>
                <a:gd name="T30" fmla="*/ 31 w 627"/>
                <a:gd name="T31" fmla="*/ 328 h 437"/>
                <a:gd name="T32" fmla="*/ 0 w 627"/>
                <a:gd name="T33" fmla="*/ 283 h 437"/>
                <a:gd name="T34" fmla="*/ 46 w 627"/>
                <a:gd name="T35" fmla="*/ 260 h 437"/>
                <a:gd name="T36" fmla="*/ 0 w 627"/>
                <a:gd name="T37" fmla="*/ 191 h 437"/>
                <a:gd name="T38" fmla="*/ 0 w 627"/>
                <a:gd name="T39" fmla="*/ 191 h 437"/>
                <a:gd name="T40" fmla="*/ 46 w 627"/>
                <a:gd name="T41" fmla="*/ 122 h 437"/>
                <a:gd name="T42" fmla="*/ 53 w 627"/>
                <a:gd name="T43" fmla="*/ 69 h 437"/>
                <a:gd name="T44" fmla="*/ 53 w 627"/>
                <a:gd name="T45" fmla="*/ 69 h 437"/>
                <a:gd name="T46" fmla="*/ 76 w 627"/>
                <a:gd name="T47" fmla="*/ 0 h 437"/>
                <a:gd name="T48" fmla="*/ 76 w 627"/>
                <a:gd name="T49" fmla="*/ 0 h 437"/>
                <a:gd name="T50" fmla="*/ 260 w 627"/>
                <a:gd name="T51" fmla="*/ 76 h 437"/>
                <a:gd name="T52" fmla="*/ 626 w 627"/>
                <a:gd name="T53" fmla="*/ 22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7" h="437">
                  <a:moveTo>
                    <a:pt x="626" y="222"/>
                  </a:moveTo>
                  <a:lnTo>
                    <a:pt x="626" y="222"/>
                  </a:lnTo>
                  <a:cubicBezTo>
                    <a:pt x="596" y="252"/>
                    <a:pt x="573" y="260"/>
                    <a:pt x="558" y="290"/>
                  </a:cubicBezTo>
                  <a:cubicBezTo>
                    <a:pt x="535" y="321"/>
                    <a:pt x="535" y="351"/>
                    <a:pt x="527" y="382"/>
                  </a:cubicBezTo>
                  <a:cubicBezTo>
                    <a:pt x="527" y="397"/>
                    <a:pt x="550" y="413"/>
                    <a:pt x="542" y="420"/>
                  </a:cubicBezTo>
                  <a:cubicBezTo>
                    <a:pt x="527" y="428"/>
                    <a:pt x="504" y="413"/>
                    <a:pt x="481" y="413"/>
                  </a:cubicBezTo>
                  <a:cubicBezTo>
                    <a:pt x="451" y="413"/>
                    <a:pt x="428" y="436"/>
                    <a:pt x="397" y="436"/>
                  </a:cubicBezTo>
                  <a:cubicBezTo>
                    <a:pt x="367" y="428"/>
                    <a:pt x="351" y="405"/>
                    <a:pt x="328" y="397"/>
                  </a:cubicBezTo>
                  <a:cubicBezTo>
                    <a:pt x="306" y="390"/>
                    <a:pt x="283" y="382"/>
                    <a:pt x="267" y="390"/>
                  </a:cubicBezTo>
                  <a:cubicBezTo>
                    <a:pt x="260" y="390"/>
                    <a:pt x="260" y="413"/>
                    <a:pt x="252" y="413"/>
                  </a:cubicBezTo>
                  <a:cubicBezTo>
                    <a:pt x="229" y="413"/>
                    <a:pt x="199" y="397"/>
                    <a:pt x="176" y="390"/>
                  </a:cubicBezTo>
                  <a:cubicBezTo>
                    <a:pt x="176" y="390"/>
                    <a:pt x="145" y="405"/>
                    <a:pt x="138" y="405"/>
                  </a:cubicBezTo>
                  <a:cubicBezTo>
                    <a:pt x="130" y="405"/>
                    <a:pt x="84" y="397"/>
                    <a:pt x="84" y="397"/>
                  </a:cubicBezTo>
                  <a:lnTo>
                    <a:pt x="84" y="397"/>
                  </a:lnTo>
                  <a:cubicBezTo>
                    <a:pt x="84" y="382"/>
                    <a:pt x="92" y="367"/>
                    <a:pt x="84" y="351"/>
                  </a:cubicBezTo>
                  <a:cubicBezTo>
                    <a:pt x="76" y="336"/>
                    <a:pt x="46" y="344"/>
                    <a:pt x="31" y="328"/>
                  </a:cubicBezTo>
                  <a:cubicBezTo>
                    <a:pt x="15" y="321"/>
                    <a:pt x="0" y="298"/>
                    <a:pt x="0" y="283"/>
                  </a:cubicBezTo>
                  <a:cubicBezTo>
                    <a:pt x="8" y="267"/>
                    <a:pt x="46" y="275"/>
                    <a:pt x="46" y="260"/>
                  </a:cubicBezTo>
                  <a:cubicBezTo>
                    <a:pt x="46" y="229"/>
                    <a:pt x="15" y="214"/>
                    <a:pt x="0" y="191"/>
                  </a:cubicBezTo>
                  <a:lnTo>
                    <a:pt x="0" y="191"/>
                  </a:lnTo>
                  <a:cubicBezTo>
                    <a:pt x="46" y="122"/>
                    <a:pt x="46" y="122"/>
                    <a:pt x="46" y="122"/>
                  </a:cubicBezTo>
                  <a:cubicBezTo>
                    <a:pt x="53" y="69"/>
                    <a:pt x="53" y="69"/>
                    <a:pt x="53" y="69"/>
                  </a:cubicBezTo>
                  <a:lnTo>
                    <a:pt x="53" y="69"/>
                  </a:lnTo>
                  <a:cubicBezTo>
                    <a:pt x="76" y="0"/>
                    <a:pt x="76" y="0"/>
                    <a:pt x="76" y="0"/>
                  </a:cubicBezTo>
                  <a:lnTo>
                    <a:pt x="76" y="0"/>
                  </a:lnTo>
                  <a:cubicBezTo>
                    <a:pt x="107" y="0"/>
                    <a:pt x="229" y="61"/>
                    <a:pt x="260" y="76"/>
                  </a:cubicBezTo>
                  <a:cubicBezTo>
                    <a:pt x="367" y="138"/>
                    <a:pt x="504" y="168"/>
                    <a:pt x="626" y="2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2" name="Freeform 116"/>
            <p:cNvSpPr>
              <a:spLocks noChangeArrowheads="1"/>
            </p:cNvSpPr>
            <p:nvPr/>
          </p:nvSpPr>
          <p:spPr bwMode="auto">
            <a:xfrm>
              <a:off x="6436894" y="4873625"/>
              <a:ext cx="709566" cy="1036638"/>
            </a:xfrm>
            <a:custGeom>
              <a:avLst/>
              <a:gdLst>
                <a:gd name="T0" fmla="*/ 1482 w 1972"/>
                <a:gd name="T1" fmla="*/ 2360 h 2880"/>
                <a:gd name="T2" fmla="*/ 1413 w 1972"/>
                <a:gd name="T3" fmla="*/ 2375 h 2880"/>
                <a:gd name="T4" fmla="*/ 1390 w 1972"/>
                <a:gd name="T5" fmla="*/ 2474 h 2880"/>
                <a:gd name="T6" fmla="*/ 1390 w 1972"/>
                <a:gd name="T7" fmla="*/ 2558 h 2880"/>
                <a:gd name="T8" fmla="*/ 1352 w 1972"/>
                <a:gd name="T9" fmla="*/ 2604 h 2880"/>
                <a:gd name="T10" fmla="*/ 1260 w 1972"/>
                <a:gd name="T11" fmla="*/ 2734 h 2880"/>
                <a:gd name="T12" fmla="*/ 1138 w 1972"/>
                <a:gd name="T13" fmla="*/ 2657 h 2880"/>
                <a:gd name="T14" fmla="*/ 1000 w 1972"/>
                <a:gd name="T15" fmla="*/ 2734 h 2880"/>
                <a:gd name="T16" fmla="*/ 901 w 1972"/>
                <a:gd name="T17" fmla="*/ 2780 h 2880"/>
                <a:gd name="T18" fmla="*/ 825 w 1972"/>
                <a:gd name="T19" fmla="*/ 2810 h 2880"/>
                <a:gd name="T20" fmla="*/ 718 w 1972"/>
                <a:gd name="T21" fmla="*/ 2840 h 2880"/>
                <a:gd name="T22" fmla="*/ 641 w 1972"/>
                <a:gd name="T23" fmla="*/ 2856 h 2880"/>
                <a:gd name="T24" fmla="*/ 588 w 1972"/>
                <a:gd name="T25" fmla="*/ 2802 h 2880"/>
                <a:gd name="T26" fmla="*/ 496 w 1972"/>
                <a:gd name="T27" fmla="*/ 2688 h 2880"/>
                <a:gd name="T28" fmla="*/ 428 w 1972"/>
                <a:gd name="T29" fmla="*/ 2741 h 2880"/>
                <a:gd name="T30" fmla="*/ 313 w 1972"/>
                <a:gd name="T31" fmla="*/ 2818 h 2880"/>
                <a:gd name="T32" fmla="*/ 244 w 1972"/>
                <a:gd name="T33" fmla="*/ 2703 h 2880"/>
                <a:gd name="T34" fmla="*/ 206 w 1972"/>
                <a:gd name="T35" fmla="*/ 2604 h 2880"/>
                <a:gd name="T36" fmla="*/ 290 w 1972"/>
                <a:gd name="T37" fmla="*/ 2482 h 2880"/>
                <a:gd name="T38" fmla="*/ 214 w 1972"/>
                <a:gd name="T39" fmla="*/ 2391 h 2880"/>
                <a:gd name="T40" fmla="*/ 267 w 1972"/>
                <a:gd name="T41" fmla="*/ 2261 h 2880"/>
                <a:gd name="T42" fmla="*/ 389 w 1972"/>
                <a:gd name="T43" fmla="*/ 2154 h 2880"/>
                <a:gd name="T44" fmla="*/ 366 w 1972"/>
                <a:gd name="T45" fmla="*/ 2070 h 2880"/>
                <a:gd name="T46" fmla="*/ 260 w 1972"/>
                <a:gd name="T47" fmla="*/ 2062 h 2880"/>
                <a:gd name="T48" fmla="*/ 160 w 1972"/>
                <a:gd name="T49" fmla="*/ 1956 h 2880"/>
                <a:gd name="T50" fmla="*/ 99 w 1972"/>
                <a:gd name="T51" fmla="*/ 1818 h 2880"/>
                <a:gd name="T52" fmla="*/ 0 w 1972"/>
                <a:gd name="T53" fmla="*/ 1764 h 2880"/>
                <a:gd name="T54" fmla="*/ 69 w 1972"/>
                <a:gd name="T55" fmla="*/ 1642 h 2880"/>
                <a:gd name="T56" fmla="*/ 130 w 1972"/>
                <a:gd name="T57" fmla="*/ 1558 h 2880"/>
                <a:gd name="T58" fmla="*/ 237 w 1972"/>
                <a:gd name="T59" fmla="*/ 1383 h 2880"/>
                <a:gd name="T60" fmla="*/ 474 w 1972"/>
                <a:gd name="T61" fmla="*/ 1253 h 2880"/>
                <a:gd name="T62" fmla="*/ 542 w 1972"/>
                <a:gd name="T63" fmla="*/ 1253 h 2880"/>
                <a:gd name="T64" fmla="*/ 634 w 1972"/>
                <a:gd name="T65" fmla="*/ 1100 h 2880"/>
                <a:gd name="T66" fmla="*/ 802 w 1972"/>
                <a:gd name="T67" fmla="*/ 1008 h 2880"/>
                <a:gd name="T68" fmla="*/ 848 w 1972"/>
                <a:gd name="T69" fmla="*/ 939 h 2880"/>
                <a:gd name="T70" fmla="*/ 771 w 1972"/>
                <a:gd name="T71" fmla="*/ 886 h 2880"/>
                <a:gd name="T72" fmla="*/ 726 w 1972"/>
                <a:gd name="T73" fmla="*/ 695 h 2880"/>
                <a:gd name="T74" fmla="*/ 664 w 1972"/>
                <a:gd name="T75" fmla="*/ 642 h 2880"/>
                <a:gd name="T76" fmla="*/ 649 w 1972"/>
                <a:gd name="T77" fmla="*/ 573 h 2880"/>
                <a:gd name="T78" fmla="*/ 603 w 1972"/>
                <a:gd name="T79" fmla="*/ 520 h 2880"/>
                <a:gd name="T80" fmla="*/ 588 w 1972"/>
                <a:gd name="T81" fmla="*/ 458 h 2880"/>
                <a:gd name="T82" fmla="*/ 779 w 1972"/>
                <a:gd name="T83" fmla="*/ 344 h 2880"/>
                <a:gd name="T84" fmla="*/ 848 w 1972"/>
                <a:gd name="T85" fmla="*/ 245 h 2880"/>
                <a:gd name="T86" fmla="*/ 863 w 1972"/>
                <a:gd name="T87" fmla="*/ 229 h 2880"/>
                <a:gd name="T88" fmla="*/ 962 w 1972"/>
                <a:gd name="T89" fmla="*/ 130 h 2880"/>
                <a:gd name="T90" fmla="*/ 978 w 1972"/>
                <a:gd name="T91" fmla="*/ 53 h 2880"/>
                <a:gd name="T92" fmla="*/ 1008 w 1972"/>
                <a:gd name="T93" fmla="*/ 31 h 2880"/>
                <a:gd name="T94" fmla="*/ 1031 w 1972"/>
                <a:gd name="T95" fmla="*/ 15 h 2880"/>
                <a:gd name="T96" fmla="*/ 1046 w 1972"/>
                <a:gd name="T97" fmla="*/ 0 h 2880"/>
                <a:gd name="T98" fmla="*/ 1428 w 1972"/>
                <a:gd name="T99" fmla="*/ 351 h 2880"/>
                <a:gd name="T100" fmla="*/ 1512 w 1972"/>
                <a:gd name="T101" fmla="*/ 512 h 2880"/>
                <a:gd name="T102" fmla="*/ 1673 w 1972"/>
                <a:gd name="T103" fmla="*/ 733 h 2880"/>
                <a:gd name="T104" fmla="*/ 1749 w 1972"/>
                <a:gd name="T105" fmla="*/ 932 h 2880"/>
                <a:gd name="T106" fmla="*/ 1818 w 1972"/>
                <a:gd name="T107" fmla="*/ 1367 h 2880"/>
                <a:gd name="T108" fmla="*/ 1871 w 1972"/>
                <a:gd name="T109" fmla="*/ 1719 h 2880"/>
                <a:gd name="T110" fmla="*/ 1940 w 1972"/>
                <a:gd name="T111" fmla="*/ 2024 h 2880"/>
                <a:gd name="T112" fmla="*/ 1971 w 1972"/>
                <a:gd name="T113" fmla="*/ 2101 h 2880"/>
                <a:gd name="T114" fmla="*/ 1909 w 1972"/>
                <a:gd name="T115" fmla="*/ 2154 h 2880"/>
                <a:gd name="T116" fmla="*/ 1833 w 1972"/>
                <a:gd name="T117" fmla="*/ 2154 h 2880"/>
                <a:gd name="T118" fmla="*/ 1741 w 1972"/>
                <a:gd name="T119" fmla="*/ 2146 h 2880"/>
                <a:gd name="T120" fmla="*/ 1688 w 1972"/>
                <a:gd name="T121" fmla="*/ 2139 h 2880"/>
                <a:gd name="T122" fmla="*/ 1573 w 1972"/>
                <a:gd name="T123" fmla="*/ 2139 h 2880"/>
                <a:gd name="T124" fmla="*/ 1512 w 1972"/>
                <a:gd name="T125" fmla="*/ 2246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2" h="2880">
                  <a:moveTo>
                    <a:pt x="1482" y="2360"/>
                  </a:moveTo>
                  <a:lnTo>
                    <a:pt x="1482" y="2360"/>
                  </a:lnTo>
                  <a:cubicBezTo>
                    <a:pt x="1466" y="2360"/>
                    <a:pt x="1451" y="2353"/>
                    <a:pt x="1444" y="2353"/>
                  </a:cubicBezTo>
                  <a:cubicBezTo>
                    <a:pt x="1428" y="2360"/>
                    <a:pt x="1421" y="2368"/>
                    <a:pt x="1413" y="2375"/>
                  </a:cubicBezTo>
                  <a:cubicBezTo>
                    <a:pt x="1398" y="2398"/>
                    <a:pt x="1383" y="2414"/>
                    <a:pt x="1375" y="2437"/>
                  </a:cubicBezTo>
                  <a:cubicBezTo>
                    <a:pt x="1375" y="2452"/>
                    <a:pt x="1398" y="2459"/>
                    <a:pt x="1390" y="2474"/>
                  </a:cubicBezTo>
                  <a:cubicBezTo>
                    <a:pt x="1383" y="2489"/>
                    <a:pt x="1352" y="2497"/>
                    <a:pt x="1352" y="2512"/>
                  </a:cubicBezTo>
                  <a:cubicBezTo>
                    <a:pt x="1352" y="2535"/>
                    <a:pt x="1375" y="2543"/>
                    <a:pt x="1390" y="2558"/>
                  </a:cubicBezTo>
                  <a:lnTo>
                    <a:pt x="1390" y="2558"/>
                  </a:lnTo>
                  <a:cubicBezTo>
                    <a:pt x="1383" y="2573"/>
                    <a:pt x="1367" y="2588"/>
                    <a:pt x="1352" y="2604"/>
                  </a:cubicBezTo>
                  <a:cubicBezTo>
                    <a:pt x="1337" y="2634"/>
                    <a:pt x="1337" y="2672"/>
                    <a:pt x="1314" y="2695"/>
                  </a:cubicBezTo>
                  <a:cubicBezTo>
                    <a:pt x="1306" y="2718"/>
                    <a:pt x="1283" y="2734"/>
                    <a:pt x="1260" y="2734"/>
                  </a:cubicBezTo>
                  <a:cubicBezTo>
                    <a:pt x="1245" y="2734"/>
                    <a:pt x="1237" y="2703"/>
                    <a:pt x="1222" y="2695"/>
                  </a:cubicBezTo>
                  <a:cubicBezTo>
                    <a:pt x="1199" y="2680"/>
                    <a:pt x="1169" y="2657"/>
                    <a:pt x="1138" y="2657"/>
                  </a:cubicBezTo>
                  <a:cubicBezTo>
                    <a:pt x="1108" y="2665"/>
                    <a:pt x="1092" y="2703"/>
                    <a:pt x="1069" y="2711"/>
                  </a:cubicBezTo>
                  <a:cubicBezTo>
                    <a:pt x="1046" y="2726"/>
                    <a:pt x="1023" y="2734"/>
                    <a:pt x="1000" y="2734"/>
                  </a:cubicBezTo>
                  <a:cubicBezTo>
                    <a:pt x="970" y="2741"/>
                    <a:pt x="939" y="2718"/>
                    <a:pt x="909" y="2734"/>
                  </a:cubicBezTo>
                  <a:cubicBezTo>
                    <a:pt x="901" y="2741"/>
                    <a:pt x="909" y="2764"/>
                    <a:pt x="901" y="2780"/>
                  </a:cubicBezTo>
                  <a:cubicBezTo>
                    <a:pt x="894" y="2795"/>
                    <a:pt x="878" y="2802"/>
                    <a:pt x="871" y="2818"/>
                  </a:cubicBezTo>
                  <a:cubicBezTo>
                    <a:pt x="871" y="2818"/>
                    <a:pt x="833" y="2810"/>
                    <a:pt x="825" y="2810"/>
                  </a:cubicBezTo>
                  <a:cubicBezTo>
                    <a:pt x="817" y="2810"/>
                    <a:pt x="802" y="2879"/>
                    <a:pt x="802" y="2879"/>
                  </a:cubicBezTo>
                  <a:cubicBezTo>
                    <a:pt x="771" y="2871"/>
                    <a:pt x="748" y="2848"/>
                    <a:pt x="718" y="2840"/>
                  </a:cubicBezTo>
                  <a:cubicBezTo>
                    <a:pt x="687" y="2840"/>
                    <a:pt x="664" y="2856"/>
                    <a:pt x="641" y="2856"/>
                  </a:cubicBezTo>
                  <a:lnTo>
                    <a:pt x="641" y="2856"/>
                  </a:lnTo>
                  <a:cubicBezTo>
                    <a:pt x="634" y="2848"/>
                    <a:pt x="619" y="2848"/>
                    <a:pt x="603" y="2840"/>
                  </a:cubicBezTo>
                  <a:cubicBezTo>
                    <a:pt x="596" y="2825"/>
                    <a:pt x="596" y="2810"/>
                    <a:pt x="588" y="2802"/>
                  </a:cubicBezTo>
                  <a:cubicBezTo>
                    <a:pt x="573" y="2780"/>
                    <a:pt x="550" y="2764"/>
                    <a:pt x="527" y="2741"/>
                  </a:cubicBezTo>
                  <a:cubicBezTo>
                    <a:pt x="519" y="2726"/>
                    <a:pt x="512" y="2703"/>
                    <a:pt x="496" y="2688"/>
                  </a:cubicBezTo>
                  <a:cubicBezTo>
                    <a:pt x="489" y="2680"/>
                    <a:pt x="496" y="2703"/>
                    <a:pt x="489" y="2711"/>
                  </a:cubicBezTo>
                  <a:cubicBezTo>
                    <a:pt x="474" y="2726"/>
                    <a:pt x="443" y="2726"/>
                    <a:pt x="428" y="2741"/>
                  </a:cubicBezTo>
                  <a:cubicBezTo>
                    <a:pt x="405" y="2764"/>
                    <a:pt x="397" y="2795"/>
                    <a:pt x="374" y="2810"/>
                  </a:cubicBezTo>
                  <a:cubicBezTo>
                    <a:pt x="359" y="2825"/>
                    <a:pt x="336" y="2825"/>
                    <a:pt x="313" y="2818"/>
                  </a:cubicBezTo>
                  <a:cubicBezTo>
                    <a:pt x="298" y="2810"/>
                    <a:pt x="283" y="2787"/>
                    <a:pt x="267" y="2772"/>
                  </a:cubicBezTo>
                  <a:cubicBezTo>
                    <a:pt x="252" y="2749"/>
                    <a:pt x="252" y="2726"/>
                    <a:pt x="244" y="2703"/>
                  </a:cubicBezTo>
                  <a:cubicBezTo>
                    <a:pt x="244" y="2688"/>
                    <a:pt x="244" y="2672"/>
                    <a:pt x="237" y="2665"/>
                  </a:cubicBezTo>
                  <a:cubicBezTo>
                    <a:pt x="229" y="2642"/>
                    <a:pt x="199" y="2627"/>
                    <a:pt x="206" y="2604"/>
                  </a:cubicBezTo>
                  <a:cubicBezTo>
                    <a:pt x="206" y="2588"/>
                    <a:pt x="229" y="2573"/>
                    <a:pt x="244" y="2558"/>
                  </a:cubicBezTo>
                  <a:cubicBezTo>
                    <a:pt x="260" y="2535"/>
                    <a:pt x="283" y="2512"/>
                    <a:pt x="290" y="2482"/>
                  </a:cubicBezTo>
                  <a:cubicBezTo>
                    <a:pt x="290" y="2452"/>
                    <a:pt x="267" y="2429"/>
                    <a:pt x="252" y="2406"/>
                  </a:cubicBezTo>
                  <a:cubicBezTo>
                    <a:pt x="244" y="2391"/>
                    <a:pt x="214" y="2398"/>
                    <a:pt x="214" y="2391"/>
                  </a:cubicBezTo>
                  <a:cubicBezTo>
                    <a:pt x="214" y="2375"/>
                    <a:pt x="237" y="2375"/>
                    <a:pt x="244" y="2360"/>
                  </a:cubicBezTo>
                  <a:cubicBezTo>
                    <a:pt x="260" y="2330"/>
                    <a:pt x="244" y="2284"/>
                    <a:pt x="267" y="2261"/>
                  </a:cubicBezTo>
                  <a:cubicBezTo>
                    <a:pt x="298" y="2223"/>
                    <a:pt x="359" y="2231"/>
                    <a:pt x="397" y="2200"/>
                  </a:cubicBezTo>
                  <a:cubicBezTo>
                    <a:pt x="405" y="2192"/>
                    <a:pt x="397" y="2169"/>
                    <a:pt x="389" y="2154"/>
                  </a:cubicBezTo>
                  <a:cubicBezTo>
                    <a:pt x="389" y="2139"/>
                    <a:pt x="374" y="2131"/>
                    <a:pt x="366" y="2116"/>
                  </a:cubicBezTo>
                  <a:cubicBezTo>
                    <a:pt x="366" y="2101"/>
                    <a:pt x="382" y="2070"/>
                    <a:pt x="366" y="2070"/>
                  </a:cubicBezTo>
                  <a:cubicBezTo>
                    <a:pt x="344" y="2055"/>
                    <a:pt x="313" y="2085"/>
                    <a:pt x="283" y="2085"/>
                  </a:cubicBezTo>
                  <a:cubicBezTo>
                    <a:pt x="267" y="2085"/>
                    <a:pt x="267" y="2070"/>
                    <a:pt x="260" y="2062"/>
                  </a:cubicBezTo>
                  <a:cubicBezTo>
                    <a:pt x="244" y="2032"/>
                    <a:pt x="237" y="1994"/>
                    <a:pt x="214" y="1971"/>
                  </a:cubicBezTo>
                  <a:cubicBezTo>
                    <a:pt x="199" y="1956"/>
                    <a:pt x="176" y="1971"/>
                    <a:pt x="160" y="1956"/>
                  </a:cubicBezTo>
                  <a:cubicBezTo>
                    <a:pt x="145" y="1948"/>
                    <a:pt x="130" y="1933"/>
                    <a:pt x="122" y="1917"/>
                  </a:cubicBezTo>
                  <a:cubicBezTo>
                    <a:pt x="107" y="1887"/>
                    <a:pt x="122" y="1849"/>
                    <a:pt x="99" y="1818"/>
                  </a:cubicBezTo>
                  <a:cubicBezTo>
                    <a:pt x="76" y="1787"/>
                    <a:pt x="30" y="1780"/>
                    <a:pt x="0" y="1764"/>
                  </a:cubicBezTo>
                  <a:lnTo>
                    <a:pt x="0" y="1764"/>
                  </a:lnTo>
                  <a:cubicBezTo>
                    <a:pt x="8" y="1757"/>
                    <a:pt x="8" y="1749"/>
                    <a:pt x="8" y="1749"/>
                  </a:cubicBezTo>
                  <a:cubicBezTo>
                    <a:pt x="15" y="1726"/>
                    <a:pt x="46" y="1642"/>
                    <a:pt x="69" y="1642"/>
                  </a:cubicBezTo>
                  <a:cubicBezTo>
                    <a:pt x="84" y="1635"/>
                    <a:pt x="114" y="1635"/>
                    <a:pt x="114" y="1612"/>
                  </a:cubicBezTo>
                  <a:cubicBezTo>
                    <a:pt x="114" y="1589"/>
                    <a:pt x="130" y="1574"/>
                    <a:pt x="130" y="1558"/>
                  </a:cubicBezTo>
                  <a:cubicBezTo>
                    <a:pt x="76" y="1543"/>
                    <a:pt x="137" y="1489"/>
                    <a:pt x="145" y="1467"/>
                  </a:cubicBezTo>
                  <a:cubicBezTo>
                    <a:pt x="183" y="1436"/>
                    <a:pt x="206" y="1421"/>
                    <a:pt x="237" y="1383"/>
                  </a:cubicBezTo>
                  <a:cubicBezTo>
                    <a:pt x="267" y="1345"/>
                    <a:pt x="344" y="1268"/>
                    <a:pt x="389" y="1253"/>
                  </a:cubicBezTo>
                  <a:cubicBezTo>
                    <a:pt x="420" y="1245"/>
                    <a:pt x="451" y="1237"/>
                    <a:pt x="474" y="1253"/>
                  </a:cubicBezTo>
                  <a:cubicBezTo>
                    <a:pt x="481" y="1260"/>
                    <a:pt x="496" y="1283"/>
                    <a:pt x="504" y="1276"/>
                  </a:cubicBezTo>
                  <a:cubicBezTo>
                    <a:pt x="512" y="1276"/>
                    <a:pt x="535" y="1260"/>
                    <a:pt x="542" y="1253"/>
                  </a:cubicBezTo>
                  <a:cubicBezTo>
                    <a:pt x="596" y="1237"/>
                    <a:pt x="565" y="1123"/>
                    <a:pt x="588" y="1123"/>
                  </a:cubicBezTo>
                  <a:cubicBezTo>
                    <a:pt x="634" y="1100"/>
                    <a:pt x="634" y="1100"/>
                    <a:pt x="634" y="1100"/>
                  </a:cubicBezTo>
                  <a:cubicBezTo>
                    <a:pt x="664" y="1085"/>
                    <a:pt x="687" y="1047"/>
                    <a:pt x="726" y="1054"/>
                  </a:cubicBezTo>
                  <a:cubicBezTo>
                    <a:pt x="748" y="1062"/>
                    <a:pt x="787" y="1024"/>
                    <a:pt x="802" y="1008"/>
                  </a:cubicBezTo>
                  <a:cubicBezTo>
                    <a:pt x="810" y="1001"/>
                    <a:pt x="848" y="955"/>
                    <a:pt x="848" y="939"/>
                  </a:cubicBezTo>
                  <a:lnTo>
                    <a:pt x="848" y="939"/>
                  </a:lnTo>
                  <a:cubicBezTo>
                    <a:pt x="840" y="939"/>
                    <a:pt x="840" y="939"/>
                    <a:pt x="833" y="939"/>
                  </a:cubicBezTo>
                  <a:cubicBezTo>
                    <a:pt x="833" y="932"/>
                    <a:pt x="779" y="894"/>
                    <a:pt x="771" y="886"/>
                  </a:cubicBezTo>
                  <a:cubicBezTo>
                    <a:pt x="748" y="840"/>
                    <a:pt x="764" y="810"/>
                    <a:pt x="748" y="764"/>
                  </a:cubicBezTo>
                  <a:cubicBezTo>
                    <a:pt x="748" y="741"/>
                    <a:pt x="741" y="710"/>
                    <a:pt x="726" y="695"/>
                  </a:cubicBezTo>
                  <a:cubicBezTo>
                    <a:pt x="718" y="687"/>
                    <a:pt x="687" y="665"/>
                    <a:pt x="680" y="649"/>
                  </a:cubicBezTo>
                  <a:cubicBezTo>
                    <a:pt x="680" y="649"/>
                    <a:pt x="672" y="642"/>
                    <a:pt x="664" y="642"/>
                  </a:cubicBezTo>
                  <a:lnTo>
                    <a:pt x="657" y="642"/>
                  </a:lnTo>
                  <a:cubicBezTo>
                    <a:pt x="657" y="634"/>
                    <a:pt x="664" y="581"/>
                    <a:pt x="649" y="573"/>
                  </a:cubicBezTo>
                  <a:cubicBezTo>
                    <a:pt x="641" y="558"/>
                    <a:pt x="619" y="550"/>
                    <a:pt x="619" y="535"/>
                  </a:cubicBezTo>
                  <a:cubicBezTo>
                    <a:pt x="611" y="527"/>
                    <a:pt x="603" y="520"/>
                    <a:pt x="603" y="520"/>
                  </a:cubicBezTo>
                  <a:cubicBezTo>
                    <a:pt x="596" y="512"/>
                    <a:pt x="580" y="466"/>
                    <a:pt x="580" y="458"/>
                  </a:cubicBezTo>
                  <a:cubicBezTo>
                    <a:pt x="588" y="458"/>
                    <a:pt x="588" y="458"/>
                    <a:pt x="588" y="458"/>
                  </a:cubicBezTo>
                  <a:cubicBezTo>
                    <a:pt x="626" y="458"/>
                    <a:pt x="672" y="466"/>
                    <a:pt x="710" y="466"/>
                  </a:cubicBezTo>
                  <a:cubicBezTo>
                    <a:pt x="733" y="435"/>
                    <a:pt x="748" y="382"/>
                    <a:pt x="779" y="344"/>
                  </a:cubicBezTo>
                  <a:cubicBezTo>
                    <a:pt x="794" y="328"/>
                    <a:pt x="817" y="321"/>
                    <a:pt x="833" y="306"/>
                  </a:cubicBezTo>
                  <a:cubicBezTo>
                    <a:pt x="848" y="275"/>
                    <a:pt x="848" y="275"/>
                    <a:pt x="848" y="245"/>
                  </a:cubicBezTo>
                  <a:lnTo>
                    <a:pt x="848" y="237"/>
                  </a:lnTo>
                  <a:cubicBezTo>
                    <a:pt x="855" y="237"/>
                    <a:pt x="863" y="229"/>
                    <a:pt x="863" y="229"/>
                  </a:cubicBezTo>
                  <a:cubicBezTo>
                    <a:pt x="871" y="222"/>
                    <a:pt x="886" y="199"/>
                    <a:pt x="886" y="191"/>
                  </a:cubicBezTo>
                  <a:cubicBezTo>
                    <a:pt x="955" y="191"/>
                    <a:pt x="916" y="138"/>
                    <a:pt x="962" y="130"/>
                  </a:cubicBezTo>
                  <a:cubicBezTo>
                    <a:pt x="970" y="115"/>
                    <a:pt x="970" y="84"/>
                    <a:pt x="978" y="76"/>
                  </a:cubicBezTo>
                  <a:cubicBezTo>
                    <a:pt x="978" y="69"/>
                    <a:pt x="978" y="61"/>
                    <a:pt x="978" y="53"/>
                  </a:cubicBezTo>
                  <a:lnTo>
                    <a:pt x="985" y="46"/>
                  </a:lnTo>
                  <a:cubicBezTo>
                    <a:pt x="993" y="38"/>
                    <a:pt x="1000" y="31"/>
                    <a:pt x="1008" y="31"/>
                  </a:cubicBezTo>
                  <a:cubicBezTo>
                    <a:pt x="1008" y="23"/>
                    <a:pt x="1016" y="23"/>
                    <a:pt x="1016" y="23"/>
                  </a:cubicBezTo>
                  <a:cubicBezTo>
                    <a:pt x="1023" y="23"/>
                    <a:pt x="1031" y="15"/>
                    <a:pt x="1031" y="15"/>
                  </a:cubicBezTo>
                  <a:cubicBezTo>
                    <a:pt x="1046" y="0"/>
                    <a:pt x="1046" y="0"/>
                    <a:pt x="1046" y="0"/>
                  </a:cubicBezTo>
                  <a:lnTo>
                    <a:pt x="1046" y="0"/>
                  </a:lnTo>
                  <a:cubicBezTo>
                    <a:pt x="1069" y="46"/>
                    <a:pt x="1100" y="92"/>
                    <a:pt x="1123" y="130"/>
                  </a:cubicBezTo>
                  <a:cubicBezTo>
                    <a:pt x="1191" y="260"/>
                    <a:pt x="1306" y="306"/>
                    <a:pt x="1428" y="351"/>
                  </a:cubicBezTo>
                  <a:cubicBezTo>
                    <a:pt x="1482" y="367"/>
                    <a:pt x="1421" y="390"/>
                    <a:pt x="1421" y="413"/>
                  </a:cubicBezTo>
                  <a:cubicBezTo>
                    <a:pt x="1421" y="413"/>
                    <a:pt x="1497" y="504"/>
                    <a:pt x="1512" y="512"/>
                  </a:cubicBezTo>
                  <a:cubicBezTo>
                    <a:pt x="1566" y="542"/>
                    <a:pt x="1596" y="542"/>
                    <a:pt x="1635" y="611"/>
                  </a:cubicBezTo>
                  <a:cubicBezTo>
                    <a:pt x="1657" y="665"/>
                    <a:pt x="1673" y="672"/>
                    <a:pt x="1673" y="733"/>
                  </a:cubicBezTo>
                  <a:cubicBezTo>
                    <a:pt x="1673" y="779"/>
                    <a:pt x="1711" y="802"/>
                    <a:pt x="1711" y="840"/>
                  </a:cubicBezTo>
                  <a:cubicBezTo>
                    <a:pt x="1711" y="886"/>
                    <a:pt x="1749" y="871"/>
                    <a:pt x="1749" y="932"/>
                  </a:cubicBezTo>
                  <a:cubicBezTo>
                    <a:pt x="1741" y="985"/>
                    <a:pt x="1787" y="1092"/>
                    <a:pt x="1749" y="1138"/>
                  </a:cubicBezTo>
                  <a:cubicBezTo>
                    <a:pt x="1657" y="1253"/>
                    <a:pt x="1833" y="1329"/>
                    <a:pt x="1818" y="1367"/>
                  </a:cubicBezTo>
                  <a:cubicBezTo>
                    <a:pt x="1772" y="1444"/>
                    <a:pt x="1810" y="1581"/>
                    <a:pt x="1856" y="1650"/>
                  </a:cubicBezTo>
                  <a:cubicBezTo>
                    <a:pt x="1856" y="1673"/>
                    <a:pt x="1871" y="1696"/>
                    <a:pt x="1871" y="1719"/>
                  </a:cubicBezTo>
                  <a:cubicBezTo>
                    <a:pt x="1887" y="1749"/>
                    <a:pt x="1841" y="1772"/>
                    <a:pt x="1856" y="1818"/>
                  </a:cubicBezTo>
                  <a:cubicBezTo>
                    <a:pt x="1940" y="2024"/>
                    <a:pt x="1940" y="2024"/>
                    <a:pt x="1940" y="2024"/>
                  </a:cubicBezTo>
                  <a:cubicBezTo>
                    <a:pt x="1955" y="2047"/>
                    <a:pt x="1963" y="2078"/>
                    <a:pt x="1971" y="2101"/>
                  </a:cubicBezTo>
                  <a:lnTo>
                    <a:pt x="1971" y="2101"/>
                  </a:lnTo>
                  <a:cubicBezTo>
                    <a:pt x="1948" y="2108"/>
                    <a:pt x="1955" y="2101"/>
                    <a:pt x="1932" y="2116"/>
                  </a:cubicBezTo>
                  <a:cubicBezTo>
                    <a:pt x="1917" y="2123"/>
                    <a:pt x="1925" y="2139"/>
                    <a:pt x="1909" y="2154"/>
                  </a:cubicBezTo>
                  <a:cubicBezTo>
                    <a:pt x="1902" y="2162"/>
                    <a:pt x="1894" y="2169"/>
                    <a:pt x="1879" y="2169"/>
                  </a:cubicBezTo>
                  <a:cubicBezTo>
                    <a:pt x="1864" y="2177"/>
                    <a:pt x="1848" y="2162"/>
                    <a:pt x="1833" y="2154"/>
                  </a:cubicBezTo>
                  <a:cubicBezTo>
                    <a:pt x="1810" y="2154"/>
                    <a:pt x="1795" y="2162"/>
                    <a:pt x="1772" y="2162"/>
                  </a:cubicBezTo>
                  <a:cubicBezTo>
                    <a:pt x="1764" y="2162"/>
                    <a:pt x="1749" y="2146"/>
                    <a:pt x="1741" y="2146"/>
                  </a:cubicBezTo>
                  <a:cubicBezTo>
                    <a:pt x="1719" y="2139"/>
                    <a:pt x="1703" y="2139"/>
                    <a:pt x="1688" y="2139"/>
                  </a:cubicBezTo>
                  <a:lnTo>
                    <a:pt x="1688" y="2139"/>
                  </a:lnTo>
                  <a:cubicBezTo>
                    <a:pt x="1673" y="2123"/>
                    <a:pt x="1665" y="2093"/>
                    <a:pt x="1650" y="2093"/>
                  </a:cubicBezTo>
                  <a:cubicBezTo>
                    <a:pt x="1619" y="2093"/>
                    <a:pt x="1589" y="2108"/>
                    <a:pt x="1573" y="2139"/>
                  </a:cubicBezTo>
                  <a:cubicBezTo>
                    <a:pt x="1558" y="2154"/>
                    <a:pt x="1596" y="2185"/>
                    <a:pt x="1589" y="2208"/>
                  </a:cubicBezTo>
                  <a:cubicBezTo>
                    <a:pt x="1573" y="2231"/>
                    <a:pt x="1535" y="2223"/>
                    <a:pt x="1512" y="2246"/>
                  </a:cubicBezTo>
                  <a:cubicBezTo>
                    <a:pt x="1497" y="2276"/>
                    <a:pt x="1489" y="2322"/>
                    <a:pt x="1482" y="236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3" name="Freeform 117"/>
            <p:cNvSpPr>
              <a:spLocks noChangeArrowheads="1"/>
            </p:cNvSpPr>
            <p:nvPr/>
          </p:nvSpPr>
          <p:spPr bwMode="auto">
            <a:xfrm>
              <a:off x="7075028" y="5759450"/>
              <a:ext cx="134928" cy="139700"/>
            </a:xfrm>
            <a:custGeom>
              <a:avLst/>
              <a:gdLst>
                <a:gd name="T0" fmla="*/ 336 w 375"/>
                <a:gd name="T1" fmla="*/ 0 h 390"/>
                <a:gd name="T2" fmla="*/ 336 w 375"/>
                <a:gd name="T3" fmla="*/ 0 h 390"/>
                <a:gd name="T4" fmla="*/ 222 w 375"/>
                <a:gd name="T5" fmla="*/ 38 h 390"/>
                <a:gd name="T6" fmla="*/ 99 w 375"/>
                <a:gd name="T7" fmla="*/ 30 h 390"/>
                <a:gd name="T8" fmla="*/ 99 w 375"/>
                <a:gd name="T9" fmla="*/ 30 h 390"/>
                <a:gd name="T10" fmla="*/ 23 w 375"/>
                <a:gd name="T11" fmla="*/ 38 h 390"/>
                <a:gd name="T12" fmla="*/ 23 w 375"/>
                <a:gd name="T13" fmla="*/ 168 h 390"/>
                <a:gd name="T14" fmla="*/ 23 w 375"/>
                <a:gd name="T15" fmla="*/ 168 h 390"/>
                <a:gd name="T16" fmla="*/ 38 w 375"/>
                <a:gd name="T17" fmla="*/ 183 h 390"/>
                <a:gd name="T18" fmla="*/ 99 w 375"/>
                <a:gd name="T19" fmla="*/ 190 h 390"/>
                <a:gd name="T20" fmla="*/ 122 w 375"/>
                <a:gd name="T21" fmla="*/ 305 h 390"/>
                <a:gd name="T22" fmla="*/ 137 w 375"/>
                <a:gd name="T23" fmla="*/ 381 h 390"/>
                <a:gd name="T24" fmla="*/ 229 w 375"/>
                <a:gd name="T25" fmla="*/ 374 h 390"/>
                <a:gd name="T26" fmla="*/ 244 w 375"/>
                <a:gd name="T27" fmla="*/ 336 h 390"/>
                <a:gd name="T28" fmla="*/ 252 w 375"/>
                <a:gd name="T29" fmla="*/ 267 h 390"/>
                <a:gd name="T30" fmla="*/ 305 w 375"/>
                <a:gd name="T31" fmla="*/ 244 h 390"/>
                <a:gd name="T32" fmla="*/ 374 w 375"/>
                <a:gd name="T33" fmla="*/ 213 h 390"/>
                <a:gd name="T34" fmla="*/ 374 w 375"/>
                <a:gd name="T35" fmla="*/ 213 h 390"/>
                <a:gd name="T36" fmla="*/ 336 w 375"/>
                <a:gd name="T37" fmla="*/ 38 h 390"/>
                <a:gd name="T38" fmla="*/ 336 w 375"/>
                <a:gd name="T3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390">
                  <a:moveTo>
                    <a:pt x="336" y="0"/>
                  </a:moveTo>
                  <a:lnTo>
                    <a:pt x="336" y="0"/>
                  </a:lnTo>
                  <a:cubicBezTo>
                    <a:pt x="298" y="15"/>
                    <a:pt x="267" y="30"/>
                    <a:pt x="222" y="38"/>
                  </a:cubicBezTo>
                  <a:cubicBezTo>
                    <a:pt x="183" y="38"/>
                    <a:pt x="145" y="30"/>
                    <a:pt x="99" y="30"/>
                  </a:cubicBezTo>
                  <a:lnTo>
                    <a:pt x="99" y="30"/>
                  </a:lnTo>
                  <a:cubicBezTo>
                    <a:pt x="76" y="30"/>
                    <a:pt x="38" y="15"/>
                    <a:pt x="23" y="38"/>
                  </a:cubicBezTo>
                  <a:cubicBezTo>
                    <a:pt x="0" y="76"/>
                    <a:pt x="23" y="122"/>
                    <a:pt x="23" y="168"/>
                  </a:cubicBezTo>
                  <a:lnTo>
                    <a:pt x="23" y="168"/>
                  </a:lnTo>
                  <a:cubicBezTo>
                    <a:pt x="30" y="175"/>
                    <a:pt x="30" y="183"/>
                    <a:pt x="38" y="183"/>
                  </a:cubicBezTo>
                  <a:cubicBezTo>
                    <a:pt x="61" y="190"/>
                    <a:pt x="76" y="183"/>
                    <a:pt x="99" y="190"/>
                  </a:cubicBezTo>
                  <a:cubicBezTo>
                    <a:pt x="99" y="190"/>
                    <a:pt x="122" y="298"/>
                    <a:pt x="122" y="305"/>
                  </a:cubicBezTo>
                  <a:cubicBezTo>
                    <a:pt x="122" y="313"/>
                    <a:pt x="137" y="381"/>
                    <a:pt x="137" y="381"/>
                  </a:cubicBezTo>
                  <a:cubicBezTo>
                    <a:pt x="168" y="381"/>
                    <a:pt x="199" y="389"/>
                    <a:pt x="229" y="374"/>
                  </a:cubicBezTo>
                  <a:cubicBezTo>
                    <a:pt x="244" y="374"/>
                    <a:pt x="244" y="351"/>
                    <a:pt x="244" y="336"/>
                  </a:cubicBezTo>
                  <a:cubicBezTo>
                    <a:pt x="252" y="313"/>
                    <a:pt x="237" y="282"/>
                    <a:pt x="252" y="267"/>
                  </a:cubicBezTo>
                  <a:cubicBezTo>
                    <a:pt x="260" y="244"/>
                    <a:pt x="290" y="252"/>
                    <a:pt x="305" y="244"/>
                  </a:cubicBezTo>
                  <a:cubicBezTo>
                    <a:pt x="336" y="236"/>
                    <a:pt x="344" y="229"/>
                    <a:pt x="374" y="213"/>
                  </a:cubicBezTo>
                  <a:lnTo>
                    <a:pt x="374" y="213"/>
                  </a:lnTo>
                  <a:cubicBezTo>
                    <a:pt x="351" y="168"/>
                    <a:pt x="336" y="76"/>
                    <a:pt x="336" y="38"/>
                  </a:cubicBezTo>
                  <a:cubicBezTo>
                    <a:pt x="336" y="30"/>
                    <a:pt x="336" y="15"/>
                    <a:pt x="336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4" name="Freeform 118"/>
            <p:cNvSpPr>
              <a:spLocks noChangeArrowheads="1"/>
            </p:cNvSpPr>
            <p:nvPr/>
          </p:nvSpPr>
          <p:spPr bwMode="auto">
            <a:xfrm>
              <a:off x="6644842" y="5781676"/>
              <a:ext cx="623847" cy="449263"/>
            </a:xfrm>
            <a:custGeom>
              <a:avLst/>
              <a:gdLst>
                <a:gd name="T0" fmla="*/ 61 w 1735"/>
                <a:gd name="T1" fmla="*/ 336 h 1246"/>
                <a:gd name="T2" fmla="*/ 222 w 1735"/>
                <a:gd name="T3" fmla="*/ 359 h 1246"/>
                <a:gd name="T4" fmla="*/ 291 w 1735"/>
                <a:gd name="T5" fmla="*/ 298 h 1246"/>
                <a:gd name="T6" fmla="*/ 329 w 1735"/>
                <a:gd name="T7" fmla="*/ 214 h 1246"/>
                <a:gd name="T8" fmla="*/ 489 w 1735"/>
                <a:gd name="T9" fmla="*/ 191 h 1246"/>
                <a:gd name="T10" fmla="*/ 642 w 1735"/>
                <a:gd name="T11" fmla="*/ 175 h 1246"/>
                <a:gd name="T12" fmla="*/ 734 w 1735"/>
                <a:gd name="T13" fmla="*/ 175 h 1246"/>
                <a:gd name="T14" fmla="*/ 810 w 1735"/>
                <a:gd name="T15" fmla="*/ 38 h 1246"/>
                <a:gd name="T16" fmla="*/ 902 w 1735"/>
                <a:gd name="T17" fmla="*/ 30 h 1246"/>
                <a:gd name="T18" fmla="*/ 955 w 1735"/>
                <a:gd name="T19" fmla="*/ 7 h 1246"/>
                <a:gd name="T20" fmla="*/ 1039 w 1735"/>
                <a:gd name="T21" fmla="*/ 30 h 1246"/>
                <a:gd name="T22" fmla="*/ 1077 w 1735"/>
                <a:gd name="T23" fmla="*/ 68 h 1246"/>
                <a:gd name="T24" fmla="*/ 1161 w 1735"/>
                <a:gd name="T25" fmla="*/ 46 h 1246"/>
                <a:gd name="T26" fmla="*/ 1215 w 1735"/>
                <a:gd name="T27" fmla="*/ 107 h 1246"/>
                <a:gd name="T28" fmla="*/ 1230 w 1735"/>
                <a:gd name="T29" fmla="*/ 122 h 1246"/>
                <a:gd name="T30" fmla="*/ 1314 w 1735"/>
                <a:gd name="T31" fmla="*/ 244 h 1246"/>
                <a:gd name="T32" fmla="*/ 1421 w 1735"/>
                <a:gd name="T33" fmla="*/ 313 h 1246"/>
                <a:gd name="T34" fmla="*/ 1444 w 1735"/>
                <a:gd name="T35" fmla="*/ 206 h 1246"/>
                <a:gd name="T36" fmla="*/ 1566 w 1735"/>
                <a:gd name="T37" fmla="*/ 152 h 1246"/>
                <a:gd name="T38" fmla="*/ 1581 w 1735"/>
                <a:gd name="T39" fmla="*/ 175 h 1246"/>
                <a:gd name="T40" fmla="*/ 1734 w 1735"/>
                <a:gd name="T41" fmla="*/ 481 h 1246"/>
                <a:gd name="T42" fmla="*/ 1643 w 1735"/>
                <a:gd name="T43" fmla="*/ 512 h 1246"/>
                <a:gd name="T44" fmla="*/ 1536 w 1735"/>
                <a:gd name="T45" fmla="*/ 672 h 1246"/>
                <a:gd name="T46" fmla="*/ 1490 w 1735"/>
                <a:gd name="T47" fmla="*/ 741 h 1246"/>
                <a:gd name="T48" fmla="*/ 1398 w 1735"/>
                <a:gd name="T49" fmla="*/ 817 h 1246"/>
                <a:gd name="T50" fmla="*/ 1406 w 1735"/>
                <a:gd name="T51" fmla="*/ 863 h 1246"/>
                <a:gd name="T52" fmla="*/ 1314 w 1735"/>
                <a:gd name="T53" fmla="*/ 848 h 1246"/>
                <a:gd name="T54" fmla="*/ 1207 w 1735"/>
                <a:gd name="T55" fmla="*/ 909 h 1246"/>
                <a:gd name="T56" fmla="*/ 1047 w 1735"/>
                <a:gd name="T57" fmla="*/ 817 h 1246"/>
                <a:gd name="T58" fmla="*/ 993 w 1735"/>
                <a:gd name="T59" fmla="*/ 901 h 1246"/>
                <a:gd name="T60" fmla="*/ 1009 w 1735"/>
                <a:gd name="T61" fmla="*/ 1023 h 1246"/>
                <a:gd name="T62" fmla="*/ 886 w 1735"/>
                <a:gd name="T63" fmla="*/ 1031 h 1246"/>
                <a:gd name="T64" fmla="*/ 772 w 1735"/>
                <a:gd name="T65" fmla="*/ 1115 h 1246"/>
                <a:gd name="T66" fmla="*/ 596 w 1735"/>
                <a:gd name="T67" fmla="*/ 1245 h 1246"/>
                <a:gd name="T68" fmla="*/ 466 w 1735"/>
                <a:gd name="T69" fmla="*/ 1161 h 1246"/>
                <a:gd name="T70" fmla="*/ 283 w 1735"/>
                <a:gd name="T71" fmla="*/ 1222 h 1246"/>
                <a:gd name="T72" fmla="*/ 291 w 1735"/>
                <a:gd name="T73" fmla="*/ 1107 h 1246"/>
                <a:gd name="T74" fmla="*/ 237 w 1735"/>
                <a:gd name="T75" fmla="*/ 1016 h 1246"/>
                <a:gd name="T76" fmla="*/ 84 w 1735"/>
                <a:gd name="T77" fmla="*/ 863 h 1246"/>
                <a:gd name="T78" fmla="*/ 100 w 1735"/>
                <a:gd name="T79" fmla="*/ 710 h 1246"/>
                <a:gd name="T80" fmla="*/ 39 w 1735"/>
                <a:gd name="T81" fmla="*/ 649 h 1246"/>
                <a:gd name="T82" fmla="*/ 31 w 1735"/>
                <a:gd name="T83" fmla="*/ 550 h 1246"/>
                <a:gd name="T84" fmla="*/ 46 w 1735"/>
                <a:gd name="T85" fmla="*/ 427 h 1246"/>
                <a:gd name="T86" fmla="*/ 61 w 1735"/>
                <a:gd name="T87" fmla="*/ 33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" h="1246">
                  <a:moveTo>
                    <a:pt x="61" y="336"/>
                  </a:moveTo>
                  <a:lnTo>
                    <a:pt x="61" y="336"/>
                  </a:lnTo>
                  <a:cubicBezTo>
                    <a:pt x="84" y="336"/>
                    <a:pt x="107" y="320"/>
                    <a:pt x="138" y="320"/>
                  </a:cubicBezTo>
                  <a:cubicBezTo>
                    <a:pt x="168" y="328"/>
                    <a:pt x="191" y="351"/>
                    <a:pt x="222" y="359"/>
                  </a:cubicBezTo>
                  <a:cubicBezTo>
                    <a:pt x="222" y="359"/>
                    <a:pt x="237" y="290"/>
                    <a:pt x="245" y="290"/>
                  </a:cubicBezTo>
                  <a:cubicBezTo>
                    <a:pt x="253" y="290"/>
                    <a:pt x="291" y="298"/>
                    <a:pt x="291" y="298"/>
                  </a:cubicBezTo>
                  <a:cubicBezTo>
                    <a:pt x="298" y="282"/>
                    <a:pt x="314" y="275"/>
                    <a:pt x="321" y="260"/>
                  </a:cubicBezTo>
                  <a:cubicBezTo>
                    <a:pt x="329" y="244"/>
                    <a:pt x="321" y="221"/>
                    <a:pt x="329" y="214"/>
                  </a:cubicBezTo>
                  <a:cubicBezTo>
                    <a:pt x="359" y="198"/>
                    <a:pt x="390" y="221"/>
                    <a:pt x="420" y="214"/>
                  </a:cubicBezTo>
                  <a:cubicBezTo>
                    <a:pt x="443" y="214"/>
                    <a:pt x="466" y="206"/>
                    <a:pt x="489" y="191"/>
                  </a:cubicBezTo>
                  <a:cubicBezTo>
                    <a:pt x="512" y="183"/>
                    <a:pt x="528" y="145"/>
                    <a:pt x="558" y="137"/>
                  </a:cubicBezTo>
                  <a:cubicBezTo>
                    <a:pt x="589" y="137"/>
                    <a:pt x="619" y="160"/>
                    <a:pt x="642" y="175"/>
                  </a:cubicBezTo>
                  <a:cubicBezTo>
                    <a:pt x="657" y="183"/>
                    <a:pt x="665" y="214"/>
                    <a:pt x="680" y="214"/>
                  </a:cubicBezTo>
                  <a:cubicBezTo>
                    <a:pt x="703" y="214"/>
                    <a:pt x="726" y="198"/>
                    <a:pt x="734" y="175"/>
                  </a:cubicBezTo>
                  <a:cubicBezTo>
                    <a:pt x="757" y="152"/>
                    <a:pt x="757" y="114"/>
                    <a:pt x="772" y="84"/>
                  </a:cubicBezTo>
                  <a:cubicBezTo>
                    <a:pt x="787" y="68"/>
                    <a:pt x="803" y="53"/>
                    <a:pt x="810" y="38"/>
                  </a:cubicBezTo>
                  <a:lnTo>
                    <a:pt x="810" y="38"/>
                  </a:lnTo>
                  <a:cubicBezTo>
                    <a:pt x="841" y="38"/>
                    <a:pt x="879" y="38"/>
                    <a:pt x="902" y="30"/>
                  </a:cubicBezTo>
                  <a:cubicBezTo>
                    <a:pt x="917" y="30"/>
                    <a:pt x="917" y="7"/>
                    <a:pt x="925" y="7"/>
                  </a:cubicBezTo>
                  <a:cubicBezTo>
                    <a:pt x="932" y="0"/>
                    <a:pt x="947" y="0"/>
                    <a:pt x="955" y="7"/>
                  </a:cubicBezTo>
                  <a:cubicBezTo>
                    <a:pt x="963" y="15"/>
                    <a:pt x="970" y="30"/>
                    <a:pt x="986" y="30"/>
                  </a:cubicBezTo>
                  <a:cubicBezTo>
                    <a:pt x="1001" y="38"/>
                    <a:pt x="1024" y="23"/>
                    <a:pt x="1039" y="30"/>
                  </a:cubicBezTo>
                  <a:cubicBezTo>
                    <a:pt x="1055" y="38"/>
                    <a:pt x="1047" y="53"/>
                    <a:pt x="1055" y="61"/>
                  </a:cubicBezTo>
                  <a:cubicBezTo>
                    <a:pt x="1062" y="68"/>
                    <a:pt x="1070" y="61"/>
                    <a:pt x="1077" y="68"/>
                  </a:cubicBezTo>
                  <a:cubicBezTo>
                    <a:pt x="1085" y="76"/>
                    <a:pt x="1077" y="107"/>
                    <a:pt x="1093" y="107"/>
                  </a:cubicBezTo>
                  <a:cubicBezTo>
                    <a:pt x="1123" y="99"/>
                    <a:pt x="1131" y="46"/>
                    <a:pt x="1161" y="46"/>
                  </a:cubicBezTo>
                  <a:cubicBezTo>
                    <a:pt x="1184" y="46"/>
                    <a:pt x="1161" y="91"/>
                    <a:pt x="1177" y="107"/>
                  </a:cubicBezTo>
                  <a:cubicBezTo>
                    <a:pt x="1184" y="114"/>
                    <a:pt x="1200" y="107"/>
                    <a:pt x="1215" y="107"/>
                  </a:cubicBezTo>
                  <a:lnTo>
                    <a:pt x="1215" y="107"/>
                  </a:lnTo>
                  <a:cubicBezTo>
                    <a:pt x="1222" y="114"/>
                    <a:pt x="1222" y="122"/>
                    <a:pt x="1230" y="122"/>
                  </a:cubicBezTo>
                  <a:cubicBezTo>
                    <a:pt x="1253" y="129"/>
                    <a:pt x="1268" y="122"/>
                    <a:pt x="1291" y="129"/>
                  </a:cubicBezTo>
                  <a:cubicBezTo>
                    <a:pt x="1291" y="129"/>
                    <a:pt x="1314" y="237"/>
                    <a:pt x="1314" y="244"/>
                  </a:cubicBezTo>
                  <a:cubicBezTo>
                    <a:pt x="1314" y="252"/>
                    <a:pt x="1329" y="320"/>
                    <a:pt x="1329" y="320"/>
                  </a:cubicBezTo>
                  <a:cubicBezTo>
                    <a:pt x="1360" y="320"/>
                    <a:pt x="1391" y="328"/>
                    <a:pt x="1421" y="313"/>
                  </a:cubicBezTo>
                  <a:cubicBezTo>
                    <a:pt x="1436" y="313"/>
                    <a:pt x="1436" y="290"/>
                    <a:pt x="1436" y="275"/>
                  </a:cubicBezTo>
                  <a:cubicBezTo>
                    <a:pt x="1444" y="252"/>
                    <a:pt x="1429" y="221"/>
                    <a:pt x="1444" y="206"/>
                  </a:cubicBezTo>
                  <a:cubicBezTo>
                    <a:pt x="1452" y="183"/>
                    <a:pt x="1482" y="191"/>
                    <a:pt x="1497" y="183"/>
                  </a:cubicBezTo>
                  <a:cubicBezTo>
                    <a:pt x="1528" y="175"/>
                    <a:pt x="1536" y="168"/>
                    <a:pt x="1566" y="152"/>
                  </a:cubicBezTo>
                  <a:lnTo>
                    <a:pt x="1566" y="152"/>
                  </a:lnTo>
                  <a:cubicBezTo>
                    <a:pt x="1574" y="160"/>
                    <a:pt x="1574" y="168"/>
                    <a:pt x="1581" y="175"/>
                  </a:cubicBezTo>
                  <a:cubicBezTo>
                    <a:pt x="1574" y="229"/>
                    <a:pt x="1612" y="343"/>
                    <a:pt x="1643" y="389"/>
                  </a:cubicBezTo>
                  <a:cubicBezTo>
                    <a:pt x="1650" y="412"/>
                    <a:pt x="1696" y="450"/>
                    <a:pt x="1734" y="481"/>
                  </a:cubicBezTo>
                  <a:lnTo>
                    <a:pt x="1734" y="481"/>
                  </a:lnTo>
                  <a:cubicBezTo>
                    <a:pt x="1704" y="489"/>
                    <a:pt x="1673" y="489"/>
                    <a:pt x="1643" y="512"/>
                  </a:cubicBezTo>
                  <a:cubicBezTo>
                    <a:pt x="1612" y="534"/>
                    <a:pt x="1574" y="565"/>
                    <a:pt x="1551" y="596"/>
                  </a:cubicBezTo>
                  <a:cubicBezTo>
                    <a:pt x="1543" y="618"/>
                    <a:pt x="1543" y="649"/>
                    <a:pt x="1536" y="672"/>
                  </a:cubicBezTo>
                  <a:cubicBezTo>
                    <a:pt x="1528" y="695"/>
                    <a:pt x="1505" y="718"/>
                    <a:pt x="1490" y="741"/>
                  </a:cubicBezTo>
                  <a:lnTo>
                    <a:pt x="1490" y="741"/>
                  </a:lnTo>
                  <a:cubicBezTo>
                    <a:pt x="1482" y="756"/>
                    <a:pt x="1490" y="786"/>
                    <a:pt x="1467" y="802"/>
                  </a:cubicBezTo>
                  <a:cubicBezTo>
                    <a:pt x="1452" y="817"/>
                    <a:pt x="1414" y="802"/>
                    <a:pt x="1398" y="817"/>
                  </a:cubicBezTo>
                  <a:cubicBezTo>
                    <a:pt x="1383" y="832"/>
                    <a:pt x="1406" y="848"/>
                    <a:pt x="1406" y="863"/>
                  </a:cubicBezTo>
                  <a:lnTo>
                    <a:pt x="1406" y="863"/>
                  </a:lnTo>
                  <a:cubicBezTo>
                    <a:pt x="1398" y="871"/>
                    <a:pt x="1383" y="878"/>
                    <a:pt x="1375" y="878"/>
                  </a:cubicBezTo>
                  <a:cubicBezTo>
                    <a:pt x="1352" y="871"/>
                    <a:pt x="1337" y="848"/>
                    <a:pt x="1314" y="848"/>
                  </a:cubicBezTo>
                  <a:cubicBezTo>
                    <a:pt x="1284" y="848"/>
                    <a:pt x="1253" y="863"/>
                    <a:pt x="1230" y="878"/>
                  </a:cubicBezTo>
                  <a:cubicBezTo>
                    <a:pt x="1215" y="878"/>
                    <a:pt x="1215" y="916"/>
                    <a:pt x="1207" y="909"/>
                  </a:cubicBezTo>
                  <a:cubicBezTo>
                    <a:pt x="1169" y="886"/>
                    <a:pt x="1169" y="832"/>
                    <a:pt x="1131" y="817"/>
                  </a:cubicBezTo>
                  <a:cubicBezTo>
                    <a:pt x="1108" y="802"/>
                    <a:pt x="1070" y="802"/>
                    <a:pt x="1047" y="817"/>
                  </a:cubicBezTo>
                  <a:cubicBezTo>
                    <a:pt x="1024" y="832"/>
                    <a:pt x="1047" y="863"/>
                    <a:pt x="1032" y="886"/>
                  </a:cubicBezTo>
                  <a:cubicBezTo>
                    <a:pt x="1032" y="893"/>
                    <a:pt x="1001" y="893"/>
                    <a:pt x="993" y="901"/>
                  </a:cubicBezTo>
                  <a:cubicBezTo>
                    <a:pt x="986" y="939"/>
                    <a:pt x="1001" y="985"/>
                    <a:pt x="1009" y="1023"/>
                  </a:cubicBezTo>
                  <a:lnTo>
                    <a:pt x="1009" y="1023"/>
                  </a:lnTo>
                  <a:cubicBezTo>
                    <a:pt x="986" y="1023"/>
                    <a:pt x="970" y="1031"/>
                    <a:pt x="955" y="1038"/>
                  </a:cubicBezTo>
                  <a:cubicBezTo>
                    <a:pt x="932" y="1038"/>
                    <a:pt x="902" y="1016"/>
                    <a:pt x="886" y="1031"/>
                  </a:cubicBezTo>
                  <a:cubicBezTo>
                    <a:pt x="856" y="1061"/>
                    <a:pt x="886" y="1123"/>
                    <a:pt x="848" y="1153"/>
                  </a:cubicBezTo>
                  <a:cubicBezTo>
                    <a:pt x="825" y="1168"/>
                    <a:pt x="803" y="1107"/>
                    <a:pt x="772" y="1115"/>
                  </a:cubicBezTo>
                  <a:cubicBezTo>
                    <a:pt x="749" y="1115"/>
                    <a:pt x="780" y="1161"/>
                    <a:pt x="764" y="1168"/>
                  </a:cubicBezTo>
                  <a:cubicBezTo>
                    <a:pt x="711" y="1207"/>
                    <a:pt x="650" y="1229"/>
                    <a:pt x="596" y="1245"/>
                  </a:cubicBezTo>
                  <a:cubicBezTo>
                    <a:pt x="581" y="1245"/>
                    <a:pt x="581" y="1222"/>
                    <a:pt x="573" y="1214"/>
                  </a:cubicBezTo>
                  <a:cubicBezTo>
                    <a:pt x="535" y="1191"/>
                    <a:pt x="505" y="1161"/>
                    <a:pt x="466" y="1161"/>
                  </a:cubicBezTo>
                  <a:cubicBezTo>
                    <a:pt x="436" y="1161"/>
                    <a:pt x="420" y="1199"/>
                    <a:pt x="390" y="1207"/>
                  </a:cubicBezTo>
                  <a:cubicBezTo>
                    <a:pt x="359" y="1222"/>
                    <a:pt x="314" y="1214"/>
                    <a:pt x="283" y="1222"/>
                  </a:cubicBezTo>
                  <a:lnTo>
                    <a:pt x="283" y="1222"/>
                  </a:lnTo>
                  <a:cubicBezTo>
                    <a:pt x="283" y="1184"/>
                    <a:pt x="291" y="1146"/>
                    <a:pt x="291" y="1107"/>
                  </a:cubicBezTo>
                  <a:cubicBezTo>
                    <a:pt x="291" y="1077"/>
                    <a:pt x="283" y="1038"/>
                    <a:pt x="268" y="1016"/>
                  </a:cubicBezTo>
                  <a:cubicBezTo>
                    <a:pt x="260" y="1000"/>
                    <a:pt x="245" y="1023"/>
                    <a:pt x="237" y="1016"/>
                  </a:cubicBezTo>
                  <a:cubicBezTo>
                    <a:pt x="230" y="1008"/>
                    <a:pt x="230" y="993"/>
                    <a:pt x="222" y="977"/>
                  </a:cubicBezTo>
                  <a:cubicBezTo>
                    <a:pt x="176" y="939"/>
                    <a:pt x="123" y="909"/>
                    <a:pt x="84" y="863"/>
                  </a:cubicBezTo>
                  <a:cubicBezTo>
                    <a:pt x="61" y="832"/>
                    <a:pt x="46" y="794"/>
                    <a:pt x="54" y="764"/>
                  </a:cubicBezTo>
                  <a:cubicBezTo>
                    <a:pt x="54" y="741"/>
                    <a:pt x="92" y="733"/>
                    <a:pt x="100" y="710"/>
                  </a:cubicBezTo>
                  <a:cubicBezTo>
                    <a:pt x="100" y="695"/>
                    <a:pt x="92" y="679"/>
                    <a:pt x="84" y="664"/>
                  </a:cubicBezTo>
                  <a:cubicBezTo>
                    <a:pt x="77" y="657"/>
                    <a:pt x="54" y="664"/>
                    <a:pt x="39" y="649"/>
                  </a:cubicBezTo>
                  <a:cubicBezTo>
                    <a:pt x="23" y="634"/>
                    <a:pt x="8" y="611"/>
                    <a:pt x="0" y="580"/>
                  </a:cubicBezTo>
                  <a:cubicBezTo>
                    <a:pt x="0" y="565"/>
                    <a:pt x="23" y="557"/>
                    <a:pt x="31" y="550"/>
                  </a:cubicBezTo>
                  <a:cubicBezTo>
                    <a:pt x="39" y="527"/>
                    <a:pt x="31" y="504"/>
                    <a:pt x="31" y="489"/>
                  </a:cubicBezTo>
                  <a:cubicBezTo>
                    <a:pt x="39" y="466"/>
                    <a:pt x="39" y="450"/>
                    <a:pt x="46" y="427"/>
                  </a:cubicBezTo>
                  <a:cubicBezTo>
                    <a:pt x="46" y="412"/>
                    <a:pt x="61" y="404"/>
                    <a:pt x="61" y="389"/>
                  </a:cubicBezTo>
                  <a:cubicBezTo>
                    <a:pt x="69" y="374"/>
                    <a:pt x="61" y="351"/>
                    <a:pt x="61" y="3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5" name="Freeform 119"/>
            <p:cNvSpPr>
              <a:spLocks noChangeArrowheads="1"/>
            </p:cNvSpPr>
            <p:nvPr/>
          </p:nvSpPr>
          <p:spPr bwMode="auto">
            <a:xfrm>
              <a:off x="5897180" y="5508625"/>
              <a:ext cx="852431" cy="1144588"/>
            </a:xfrm>
            <a:custGeom>
              <a:avLst/>
              <a:gdLst>
                <a:gd name="T0" fmla="*/ 938 w 2368"/>
                <a:gd name="T1" fmla="*/ 520 h 3178"/>
                <a:gd name="T2" fmla="*/ 961 w 2368"/>
                <a:gd name="T3" fmla="*/ 611 h 3178"/>
                <a:gd name="T4" fmla="*/ 565 w 2368"/>
                <a:gd name="T5" fmla="*/ 680 h 3178"/>
                <a:gd name="T6" fmla="*/ 588 w 2368"/>
                <a:gd name="T7" fmla="*/ 733 h 3178"/>
                <a:gd name="T8" fmla="*/ 519 w 2368"/>
                <a:gd name="T9" fmla="*/ 794 h 3178"/>
                <a:gd name="T10" fmla="*/ 359 w 2368"/>
                <a:gd name="T11" fmla="*/ 1076 h 3178"/>
                <a:gd name="T12" fmla="*/ 137 w 2368"/>
                <a:gd name="T13" fmla="*/ 1443 h 3178"/>
                <a:gd name="T14" fmla="*/ 91 w 2368"/>
                <a:gd name="T15" fmla="*/ 1726 h 3178"/>
                <a:gd name="T16" fmla="*/ 107 w 2368"/>
                <a:gd name="T17" fmla="*/ 1932 h 3178"/>
                <a:gd name="T18" fmla="*/ 229 w 2368"/>
                <a:gd name="T19" fmla="*/ 2092 h 3178"/>
                <a:gd name="T20" fmla="*/ 359 w 2368"/>
                <a:gd name="T21" fmla="*/ 2413 h 3178"/>
                <a:gd name="T22" fmla="*/ 649 w 2368"/>
                <a:gd name="T23" fmla="*/ 2665 h 3178"/>
                <a:gd name="T24" fmla="*/ 778 w 2368"/>
                <a:gd name="T25" fmla="*/ 3070 h 3178"/>
                <a:gd name="T26" fmla="*/ 1045 w 2368"/>
                <a:gd name="T27" fmla="*/ 2810 h 3178"/>
                <a:gd name="T28" fmla="*/ 1236 w 2368"/>
                <a:gd name="T29" fmla="*/ 2688 h 3178"/>
                <a:gd name="T30" fmla="*/ 1251 w 2368"/>
                <a:gd name="T31" fmla="*/ 2742 h 3178"/>
                <a:gd name="T32" fmla="*/ 1366 w 2368"/>
                <a:gd name="T33" fmla="*/ 2673 h 3178"/>
                <a:gd name="T34" fmla="*/ 1488 w 2368"/>
                <a:gd name="T35" fmla="*/ 2742 h 3178"/>
                <a:gd name="T36" fmla="*/ 1626 w 2368"/>
                <a:gd name="T37" fmla="*/ 2665 h 3178"/>
                <a:gd name="T38" fmla="*/ 1817 w 2368"/>
                <a:gd name="T39" fmla="*/ 2612 h 3178"/>
                <a:gd name="T40" fmla="*/ 1916 w 2368"/>
                <a:gd name="T41" fmla="*/ 2619 h 3178"/>
                <a:gd name="T42" fmla="*/ 1992 w 2368"/>
                <a:gd name="T43" fmla="*/ 2596 h 3178"/>
                <a:gd name="T44" fmla="*/ 2099 w 2368"/>
                <a:gd name="T45" fmla="*/ 2566 h 3178"/>
                <a:gd name="T46" fmla="*/ 2122 w 2368"/>
                <a:gd name="T47" fmla="*/ 2321 h 3178"/>
                <a:gd name="T48" fmla="*/ 2115 w 2368"/>
                <a:gd name="T49" fmla="*/ 2199 h 3178"/>
                <a:gd name="T50" fmla="*/ 2137 w 2368"/>
                <a:gd name="T51" fmla="*/ 2115 h 3178"/>
                <a:gd name="T52" fmla="*/ 2222 w 2368"/>
                <a:gd name="T53" fmla="*/ 1993 h 3178"/>
                <a:gd name="T54" fmla="*/ 2359 w 2368"/>
                <a:gd name="T55" fmla="*/ 1978 h 3178"/>
                <a:gd name="T56" fmla="*/ 2367 w 2368"/>
                <a:gd name="T57" fmla="*/ 1863 h 3178"/>
                <a:gd name="T58" fmla="*/ 2313 w 2368"/>
                <a:gd name="T59" fmla="*/ 1772 h 3178"/>
                <a:gd name="T60" fmla="*/ 2160 w 2368"/>
                <a:gd name="T61" fmla="*/ 1619 h 3178"/>
                <a:gd name="T62" fmla="*/ 2176 w 2368"/>
                <a:gd name="T63" fmla="*/ 1466 h 3178"/>
                <a:gd name="T64" fmla="*/ 2115 w 2368"/>
                <a:gd name="T65" fmla="*/ 1405 h 3178"/>
                <a:gd name="T66" fmla="*/ 2107 w 2368"/>
                <a:gd name="T67" fmla="*/ 1306 h 3178"/>
                <a:gd name="T68" fmla="*/ 2122 w 2368"/>
                <a:gd name="T69" fmla="*/ 1183 h 3178"/>
                <a:gd name="T70" fmla="*/ 2137 w 2368"/>
                <a:gd name="T71" fmla="*/ 1092 h 3178"/>
                <a:gd name="T72" fmla="*/ 2099 w 2368"/>
                <a:gd name="T73" fmla="*/ 1076 h 3178"/>
                <a:gd name="T74" fmla="*/ 2023 w 2368"/>
                <a:gd name="T75" fmla="*/ 977 h 3178"/>
                <a:gd name="T76" fmla="*/ 1985 w 2368"/>
                <a:gd name="T77" fmla="*/ 947 h 3178"/>
                <a:gd name="T78" fmla="*/ 1870 w 2368"/>
                <a:gd name="T79" fmla="*/ 1046 h 3178"/>
                <a:gd name="T80" fmla="*/ 1763 w 2368"/>
                <a:gd name="T81" fmla="*/ 1008 h 3178"/>
                <a:gd name="T82" fmla="*/ 1733 w 2368"/>
                <a:gd name="T83" fmla="*/ 901 h 3178"/>
                <a:gd name="T84" fmla="*/ 1740 w 2368"/>
                <a:gd name="T85" fmla="*/ 794 h 3178"/>
                <a:gd name="T86" fmla="*/ 1748 w 2368"/>
                <a:gd name="T87" fmla="*/ 642 h 3178"/>
                <a:gd name="T88" fmla="*/ 1740 w 2368"/>
                <a:gd name="T89" fmla="*/ 596 h 3178"/>
                <a:gd name="T90" fmla="*/ 1893 w 2368"/>
                <a:gd name="T91" fmla="*/ 436 h 3178"/>
                <a:gd name="T92" fmla="*/ 1862 w 2368"/>
                <a:gd name="T93" fmla="*/ 352 h 3178"/>
                <a:gd name="T94" fmla="*/ 1779 w 2368"/>
                <a:gd name="T95" fmla="*/ 321 h 3178"/>
                <a:gd name="T96" fmla="*/ 1710 w 2368"/>
                <a:gd name="T97" fmla="*/ 207 h 3178"/>
                <a:gd name="T98" fmla="*/ 1618 w 2368"/>
                <a:gd name="T99" fmla="*/ 153 h 3178"/>
                <a:gd name="T100" fmla="*/ 1496 w 2368"/>
                <a:gd name="T101" fmla="*/ 0 h 3178"/>
                <a:gd name="T102" fmla="*/ 1450 w 2368"/>
                <a:gd name="T103" fmla="*/ 31 h 3178"/>
                <a:gd name="T104" fmla="*/ 1305 w 2368"/>
                <a:gd name="T105" fmla="*/ 115 h 3178"/>
                <a:gd name="T106" fmla="*/ 1297 w 2368"/>
                <a:gd name="T107" fmla="*/ 146 h 3178"/>
                <a:gd name="T108" fmla="*/ 1236 w 2368"/>
                <a:gd name="T109" fmla="*/ 222 h 3178"/>
                <a:gd name="T110" fmla="*/ 969 w 2368"/>
                <a:gd name="T111" fmla="*/ 314 h 3178"/>
                <a:gd name="T112" fmla="*/ 961 w 2368"/>
                <a:gd name="T113" fmla="*/ 329 h 3178"/>
                <a:gd name="T114" fmla="*/ 992 w 2368"/>
                <a:gd name="T115" fmla="*/ 375 h 3178"/>
                <a:gd name="T116" fmla="*/ 931 w 2368"/>
                <a:gd name="T117" fmla="*/ 520 h 3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8" h="3178">
                  <a:moveTo>
                    <a:pt x="938" y="520"/>
                  </a:moveTo>
                  <a:lnTo>
                    <a:pt x="938" y="520"/>
                  </a:lnTo>
                  <a:cubicBezTo>
                    <a:pt x="938" y="528"/>
                    <a:pt x="923" y="558"/>
                    <a:pt x="900" y="573"/>
                  </a:cubicBezTo>
                  <a:cubicBezTo>
                    <a:pt x="847" y="650"/>
                    <a:pt x="923" y="611"/>
                    <a:pt x="961" y="611"/>
                  </a:cubicBezTo>
                  <a:cubicBezTo>
                    <a:pt x="961" y="725"/>
                    <a:pt x="717" y="604"/>
                    <a:pt x="687" y="627"/>
                  </a:cubicBezTo>
                  <a:cubicBezTo>
                    <a:pt x="649" y="657"/>
                    <a:pt x="588" y="634"/>
                    <a:pt x="565" y="680"/>
                  </a:cubicBezTo>
                  <a:cubicBezTo>
                    <a:pt x="558" y="688"/>
                    <a:pt x="550" y="718"/>
                    <a:pt x="558" y="725"/>
                  </a:cubicBezTo>
                  <a:cubicBezTo>
                    <a:pt x="565" y="733"/>
                    <a:pt x="580" y="733"/>
                    <a:pt x="588" y="733"/>
                  </a:cubicBezTo>
                  <a:cubicBezTo>
                    <a:pt x="596" y="733"/>
                    <a:pt x="626" y="733"/>
                    <a:pt x="626" y="741"/>
                  </a:cubicBezTo>
                  <a:cubicBezTo>
                    <a:pt x="580" y="748"/>
                    <a:pt x="611" y="870"/>
                    <a:pt x="519" y="794"/>
                  </a:cubicBezTo>
                  <a:cubicBezTo>
                    <a:pt x="443" y="725"/>
                    <a:pt x="420" y="863"/>
                    <a:pt x="382" y="931"/>
                  </a:cubicBezTo>
                  <a:cubicBezTo>
                    <a:pt x="351" y="993"/>
                    <a:pt x="344" y="1008"/>
                    <a:pt x="359" y="1076"/>
                  </a:cubicBezTo>
                  <a:cubicBezTo>
                    <a:pt x="366" y="1130"/>
                    <a:pt x="313" y="1176"/>
                    <a:pt x="290" y="1222"/>
                  </a:cubicBezTo>
                  <a:cubicBezTo>
                    <a:pt x="252" y="1298"/>
                    <a:pt x="168" y="1352"/>
                    <a:pt x="137" y="1443"/>
                  </a:cubicBezTo>
                  <a:cubicBezTo>
                    <a:pt x="122" y="1489"/>
                    <a:pt x="130" y="1520"/>
                    <a:pt x="130" y="1565"/>
                  </a:cubicBezTo>
                  <a:cubicBezTo>
                    <a:pt x="130" y="1611"/>
                    <a:pt x="91" y="1672"/>
                    <a:pt x="91" y="1726"/>
                  </a:cubicBezTo>
                  <a:cubicBezTo>
                    <a:pt x="91" y="1772"/>
                    <a:pt x="61" y="1779"/>
                    <a:pt x="30" y="1794"/>
                  </a:cubicBezTo>
                  <a:cubicBezTo>
                    <a:pt x="0" y="1810"/>
                    <a:pt x="99" y="1902"/>
                    <a:pt x="107" y="1932"/>
                  </a:cubicBezTo>
                  <a:cubicBezTo>
                    <a:pt x="122" y="1978"/>
                    <a:pt x="145" y="1970"/>
                    <a:pt x="168" y="2001"/>
                  </a:cubicBezTo>
                  <a:cubicBezTo>
                    <a:pt x="191" y="2031"/>
                    <a:pt x="214" y="2062"/>
                    <a:pt x="229" y="2092"/>
                  </a:cubicBezTo>
                  <a:cubicBezTo>
                    <a:pt x="244" y="2161"/>
                    <a:pt x="305" y="2207"/>
                    <a:pt x="344" y="2260"/>
                  </a:cubicBezTo>
                  <a:cubicBezTo>
                    <a:pt x="366" y="2299"/>
                    <a:pt x="359" y="2375"/>
                    <a:pt x="359" y="2413"/>
                  </a:cubicBezTo>
                  <a:cubicBezTo>
                    <a:pt x="374" y="2497"/>
                    <a:pt x="466" y="2574"/>
                    <a:pt x="496" y="2650"/>
                  </a:cubicBezTo>
                  <a:cubicBezTo>
                    <a:pt x="542" y="2765"/>
                    <a:pt x="580" y="2665"/>
                    <a:pt x="649" y="2665"/>
                  </a:cubicBezTo>
                  <a:cubicBezTo>
                    <a:pt x="649" y="2726"/>
                    <a:pt x="542" y="2795"/>
                    <a:pt x="588" y="2871"/>
                  </a:cubicBezTo>
                  <a:cubicBezTo>
                    <a:pt x="596" y="2925"/>
                    <a:pt x="709" y="3177"/>
                    <a:pt x="778" y="3070"/>
                  </a:cubicBezTo>
                  <a:cubicBezTo>
                    <a:pt x="824" y="3001"/>
                    <a:pt x="915" y="2765"/>
                    <a:pt x="969" y="2726"/>
                  </a:cubicBezTo>
                  <a:cubicBezTo>
                    <a:pt x="976" y="2742"/>
                    <a:pt x="1030" y="2795"/>
                    <a:pt x="1045" y="2810"/>
                  </a:cubicBezTo>
                  <a:cubicBezTo>
                    <a:pt x="1083" y="2856"/>
                    <a:pt x="1061" y="2871"/>
                    <a:pt x="1091" y="2818"/>
                  </a:cubicBezTo>
                  <a:cubicBezTo>
                    <a:pt x="1122" y="2780"/>
                    <a:pt x="1221" y="2612"/>
                    <a:pt x="1236" y="2688"/>
                  </a:cubicBezTo>
                  <a:cubicBezTo>
                    <a:pt x="1244" y="2704"/>
                    <a:pt x="1251" y="2719"/>
                    <a:pt x="1251" y="2742"/>
                  </a:cubicBezTo>
                  <a:lnTo>
                    <a:pt x="1251" y="2742"/>
                  </a:lnTo>
                  <a:cubicBezTo>
                    <a:pt x="1290" y="2726"/>
                    <a:pt x="1320" y="2726"/>
                    <a:pt x="1351" y="2711"/>
                  </a:cubicBezTo>
                  <a:cubicBezTo>
                    <a:pt x="1358" y="2704"/>
                    <a:pt x="1358" y="2681"/>
                    <a:pt x="1366" y="2673"/>
                  </a:cubicBezTo>
                  <a:cubicBezTo>
                    <a:pt x="1397" y="2665"/>
                    <a:pt x="1427" y="2673"/>
                    <a:pt x="1450" y="2688"/>
                  </a:cubicBezTo>
                  <a:cubicBezTo>
                    <a:pt x="1473" y="2696"/>
                    <a:pt x="1465" y="2726"/>
                    <a:pt x="1488" y="2742"/>
                  </a:cubicBezTo>
                  <a:cubicBezTo>
                    <a:pt x="1511" y="2757"/>
                    <a:pt x="1542" y="2765"/>
                    <a:pt x="1565" y="2757"/>
                  </a:cubicBezTo>
                  <a:cubicBezTo>
                    <a:pt x="1595" y="2734"/>
                    <a:pt x="1595" y="2681"/>
                    <a:pt x="1626" y="2665"/>
                  </a:cubicBezTo>
                  <a:cubicBezTo>
                    <a:pt x="1656" y="2658"/>
                    <a:pt x="1695" y="2688"/>
                    <a:pt x="1725" y="2673"/>
                  </a:cubicBezTo>
                  <a:cubicBezTo>
                    <a:pt x="1763" y="2665"/>
                    <a:pt x="1786" y="2627"/>
                    <a:pt x="1817" y="2612"/>
                  </a:cubicBezTo>
                  <a:cubicBezTo>
                    <a:pt x="1847" y="2604"/>
                    <a:pt x="1878" y="2596"/>
                    <a:pt x="1908" y="2604"/>
                  </a:cubicBezTo>
                  <a:cubicBezTo>
                    <a:pt x="1916" y="2604"/>
                    <a:pt x="1916" y="2612"/>
                    <a:pt x="1916" y="2619"/>
                  </a:cubicBezTo>
                  <a:lnTo>
                    <a:pt x="1916" y="2619"/>
                  </a:lnTo>
                  <a:cubicBezTo>
                    <a:pt x="1947" y="2612"/>
                    <a:pt x="1970" y="2612"/>
                    <a:pt x="1992" y="2596"/>
                  </a:cubicBezTo>
                  <a:cubicBezTo>
                    <a:pt x="2015" y="2581"/>
                    <a:pt x="2015" y="2543"/>
                    <a:pt x="2038" y="2535"/>
                  </a:cubicBezTo>
                  <a:cubicBezTo>
                    <a:pt x="2061" y="2528"/>
                    <a:pt x="2084" y="2581"/>
                    <a:pt x="2099" y="2566"/>
                  </a:cubicBezTo>
                  <a:cubicBezTo>
                    <a:pt x="2122" y="2520"/>
                    <a:pt x="2115" y="2467"/>
                    <a:pt x="2122" y="2413"/>
                  </a:cubicBezTo>
                  <a:cubicBezTo>
                    <a:pt x="2122" y="2383"/>
                    <a:pt x="2137" y="2352"/>
                    <a:pt x="2122" y="2321"/>
                  </a:cubicBezTo>
                  <a:cubicBezTo>
                    <a:pt x="2115" y="2291"/>
                    <a:pt x="2061" y="2283"/>
                    <a:pt x="2061" y="2253"/>
                  </a:cubicBezTo>
                  <a:cubicBezTo>
                    <a:pt x="2061" y="2222"/>
                    <a:pt x="2092" y="2215"/>
                    <a:pt x="2115" y="2199"/>
                  </a:cubicBezTo>
                  <a:cubicBezTo>
                    <a:pt x="2130" y="2192"/>
                    <a:pt x="2160" y="2199"/>
                    <a:pt x="2168" y="2184"/>
                  </a:cubicBezTo>
                  <a:cubicBezTo>
                    <a:pt x="2176" y="2161"/>
                    <a:pt x="2137" y="2138"/>
                    <a:pt x="2137" y="2115"/>
                  </a:cubicBezTo>
                  <a:cubicBezTo>
                    <a:pt x="2137" y="2092"/>
                    <a:pt x="2153" y="2062"/>
                    <a:pt x="2168" y="2046"/>
                  </a:cubicBezTo>
                  <a:cubicBezTo>
                    <a:pt x="2176" y="2024"/>
                    <a:pt x="2199" y="2001"/>
                    <a:pt x="2222" y="1993"/>
                  </a:cubicBezTo>
                  <a:cubicBezTo>
                    <a:pt x="2252" y="1985"/>
                    <a:pt x="2290" y="2008"/>
                    <a:pt x="2321" y="2001"/>
                  </a:cubicBezTo>
                  <a:cubicBezTo>
                    <a:pt x="2336" y="2001"/>
                    <a:pt x="2344" y="1985"/>
                    <a:pt x="2359" y="1978"/>
                  </a:cubicBezTo>
                  <a:lnTo>
                    <a:pt x="2359" y="1978"/>
                  </a:lnTo>
                  <a:cubicBezTo>
                    <a:pt x="2359" y="1940"/>
                    <a:pt x="2367" y="1902"/>
                    <a:pt x="2367" y="1863"/>
                  </a:cubicBezTo>
                  <a:cubicBezTo>
                    <a:pt x="2367" y="1833"/>
                    <a:pt x="2359" y="1794"/>
                    <a:pt x="2344" y="1772"/>
                  </a:cubicBezTo>
                  <a:cubicBezTo>
                    <a:pt x="2336" y="1756"/>
                    <a:pt x="2321" y="1779"/>
                    <a:pt x="2313" y="1772"/>
                  </a:cubicBezTo>
                  <a:cubicBezTo>
                    <a:pt x="2306" y="1764"/>
                    <a:pt x="2306" y="1749"/>
                    <a:pt x="2298" y="1733"/>
                  </a:cubicBezTo>
                  <a:cubicBezTo>
                    <a:pt x="2252" y="1695"/>
                    <a:pt x="2199" y="1665"/>
                    <a:pt x="2160" y="1619"/>
                  </a:cubicBezTo>
                  <a:cubicBezTo>
                    <a:pt x="2137" y="1588"/>
                    <a:pt x="2122" y="1550"/>
                    <a:pt x="2130" y="1520"/>
                  </a:cubicBezTo>
                  <a:cubicBezTo>
                    <a:pt x="2130" y="1497"/>
                    <a:pt x="2168" y="1489"/>
                    <a:pt x="2176" y="1466"/>
                  </a:cubicBezTo>
                  <a:cubicBezTo>
                    <a:pt x="2176" y="1451"/>
                    <a:pt x="2168" y="1435"/>
                    <a:pt x="2160" y="1420"/>
                  </a:cubicBezTo>
                  <a:cubicBezTo>
                    <a:pt x="2153" y="1413"/>
                    <a:pt x="2130" y="1420"/>
                    <a:pt x="2115" y="1405"/>
                  </a:cubicBezTo>
                  <a:cubicBezTo>
                    <a:pt x="2099" y="1390"/>
                    <a:pt x="2084" y="1367"/>
                    <a:pt x="2076" y="1336"/>
                  </a:cubicBezTo>
                  <a:cubicBezTo>
                    <a:pt x="2076" y="1321"/>
                    <a:pt x="2099" y="1313"/>
                    <a:pt x="2107" y="1306"/>
                  </a:cubicBezTo>
                  <a:cubicBezTo>
                    <a:pt x="2115" y="1283"/>
                    <a:pt x="2107" y="1260"/>
                    <a:pt x="2107" y="1245"/>
                  </a:cubicBezTo>
                  <a:cubicBezTo>
                    <a:pt x="2115" y="1222"/>
                    <a:pt x="2115" y="1206"/>
                    <a:pt x="2122" y="1183"/>
                  </a:cubicBezTo>
                  <a:cubicBezTo>
                    <a:pt x="2122" y="1168"/>
                    <a:pt x="2137" y="1160"/>
                    <a:pt x="2137" y="1145"/>
                  </a:cubicBezTo>
                  <a:cubicBezTo>
                    <a:pt x="2145" y="1130"/>
                    <a:pt x="2137" y="1107"/>
                    <a:pt x="2137" y="1092"/>
                  </a:cubicBezTo>
                  <a:lnTo>
                    <a:pt x="2137" y="1092"/>
                  </a:lnTo>
                  <a:cubicBezTo>
                    <a:pt x="2130" y="1084"/>
                    <a:pt x="2115" y="1084"/>
                    <a:pt x="2099" y="1076"/>
                  </a:cubicBezTo>
                  <a:cubicBezTo>
                    <a:pt x="2092" y="1061"/>
                    <a:pt x="2092" y="1046"/>
                    <a:pt x="2084" y="1038"/>
                  </a:cubicBezTo>
                  <a:cubicBezTo>
                    <a:pt x="2069" y="1016"/>
                    <a:pt x="2046" y="1000"/>
                    <a:pt x="2023" y="977"/>
                  </a:cubicBezTo>
                  <a:cubicBezTo>
                    <a:pt x="2015" y="962"/>
                    <a:pt x="2008" y="939"/>
                    <a:pt x="1992" y="924"/>
                  </a:cubicBezTo>
                  <a:cubicBezTo>
                    <a:pt x="1985" y="916"/>
                    <a:pt x="1992" y="939"/>
                    <a:pt x="1985" y="947"/>
                  </a:cubicBezTo>
                  <a:cubicBezTo>
                    <a:pt x="1970" y="962"/>
                    <a:pt x="1939" y="962"/>
                    <a:pt x="1924" y="977"/>
                  </a:cubicBezTo>
                  <a:cubicBezTo>
                    <a:pt x="1901" y="1000"/>
                    <a:pt x="1893" y="1031"/>
                    <a:pt x="1870" y="1046"/>
                  </a:cubicBezTo>
                  <a:cubicBezTo>
                    <a:pt x="1855" y="1061"/>
                    <a:pt x="1832" y="1061"/>
                    <a:pt x="1809" y="1054"/>
                  </a:cubicBezTo>
                  <a:cubicBezTo>
                    <a:pt x="1794" y="1046"/>
                    <a:pt x="1779" y="1023"/>
                    <a:pt x="1763" y="1008"/>
                  </a:cubicBezTo>
                  <a:cubicBezTo>
                    <a:pt x="1748" y="985"/>
                    <a:pt x="1748" y="962"/>
                    <a:pt x="1740" y="939"/>
                  </a:cubicBezTo>
                  <a:cubicBezTo>
                    <a:pt x="1740" y="924"/>
                    <a:pt x="1740" y="908"/>
                    <a:pt x="1733" y="901"/>
                  </a:cubicBezTo>
                  <a:cubicBezTo>
                    <a:pt x="1725" y="878"/>
                    <a:pt x="1695" y="863"/>
                    <a:pt x="1702" y="840"/>
                  </a:cubicBezTo>
                  <a:cubicBezTo>
                    <a:pt x="1702" y="824"/>
                    <a:pt x="1725" y="809"/>
                    <a:pt x="1740" y="794"/>
                  </a:cubicBezTo>
                  <a:cubicBezTo>
                    <a:pt x="1756" y="771"/>
                    <a:pt x="1779" y="748"/>
                    <a:pt x="1786" y="718"/>
                  </a:cubicBezTo>
                  <a:cubicBezTo>
                    <a:pt x="1786" y="688"/>
                    <a:pt x="1763" y="665"/>
                    <a:pt x="1748" y="642"/>
                  </a:cubicBezTo>
                  <a:cubicBezTo>
                    <a:pt x="1740" y="627"/>
                    <a:pt x="1710" y="634"/>
                    <a:pt x="1710" y="627"/>
                  </a:cubicBezTo>
                  <a:cubicBezTo>
                    <a:pt x="1710" y="611"/>
                    <a:pt x="1733" y="611"/>
                    <a:pt x="1740" y="596"/>
                  </a:cubicBezTo>
                  <a:cubicBezTo>
                    <a:pt x="1756" y="566"/>
                    <a:pt x="1740" y="520"/>
                    <a:pt x="1763" y="497"/>
                  </a:cubicBezTo>
                  <a:cubicBezTo>
                    <a:pt x="1794" y="459"/>
                    <a:pt x="1855" y="467"/>
                    <a:pt x="1893" y="436"/>
                  </a:cubicBezTo>
                  <a:cubicBezTo>
                    <a:pt x="1901" y="428"/>
                    <a:pt x="1893" y="405"/>
                    <a:pt x="1885" y="390"/>
                  </a:cubicBezTo>
                  <a:cubicBezTo>
                    <a:pt x="1885" y="375"/>
                    <a:pt x="1870" y="367"/>
                    <a:pt x="1862" y="352"/>
                  </a:cubicBezTo>
                  <a:cubicBezTo>
                    <a:pt x="1862" y="337"/>
                    <a:pt x="1878" y="306"/>
                    <a:pt x="1862" y="306"/>
                  </a:cubicBezTo>
                  <a:cubicBezTo>
                    <a:pt x="1840" y="291"/>
                    <a:pt x="1809" y="321"/>
                    <a:pt x="1779" y="321"/>
                  </a:cubicBezTo>
                  <a:cubicBezTo>
                    <a:pt x="1763" y="321"/>
                    <a:pt x="1763" y="306"/>
                    <a:pt x="1756" y="298"/>
                  </a:cubicBezTo>
                  <a:cubicBezTo>
                    <a:pt x="1740" y="268"/>
                    <a:pt x="1733" y="230"/>
                    <a:pt x="1710" y="207"/>
                  </a:cubicBezTo>
                  <a:cubicBezTo>
                    <a:pt x="1695" y="192"/>
                    <a:pt x="1672" y="207"/>
                    <a:pt x="1656" y="192"/>
                  </a:cubicBezTo>
                  <a:cubicBezTo>
                    <a:pt x="1641" y="184"/>
                    <a:pt x="1626" y="169"/>
                    <a:pt x="1618" y="153"/>
                  </a:cubicBezTo>
                  <a:cubicBezTo>
                    <a:pt x="1603" y="123"/>
                    <a:pt x="1618" y="85"/>
                    <a:pt x="1595" y="54"/>
                  </a:cubicBezTo>
                  <a:cubicBezTo>
                    <a:pt x="1572" y="23"/>
                    <a:pt x="1526" y="16"/>
                    <a:pt x="1496" y="0"/>
                  </a:cubicBezTo>
                  <a:lnTo>
                    <a:pt x="1496" y="0"/>
                  </a:lnTo>
                  <a:cubicBezTo>
                    <a:pt x="1488" y="8"/>
                    <a:pt x="1465" y="16"/>
                    <a:pt x="1450" y="31"/>
                  </a:cubicBezTo>
                  <a:cubicBezTo>
                    <a:pt x="1427" y="54"/>
                    <a:pt x="1397" y="85"/>
                    <a:pt x="1358" y="92"/>
                  </a:cubicBezTo>
                  <a:cubicBezTo>
                    <a:pt x="1343" y="100"/>
                    <a:pt x="1305" y="100"/>
                    <a:pt x="1305" y="115"/>
                  </a:cubicBezTo>
                  <a:lnTo>
                    <a:pt x="1305" y="115"/>
                  </a:lnTo>
                  <a:cubicBezTo>
                    <a:pt x="1297" y="115"/>
                    <a:pt x="1297" y="138"/>
                    <a:pt x="1297" y="146"/>
                  </a:cubicBezTo>
                  <a:cubicBezTo>
                    <a:pt x="1290" y="153"/>
                    <a:pt x="1282" y="153"/>
                    <a:pt x="1274" y="161"/>
                  </a:cubicBezTo>
                  <a:cubicBezTo>
                    <a:pt x="1251" y="184"/>
                    <a:pt x="1251" y="199"/>
                    <a:pt x="1236" y="222"/>
                  </a:cubicBezTo>
                  <a:cubicBezTo>
                    <a:pt x="1190" y="237"/>
                    <a:pt x="1160" y="314"/>
                    <a:pt x="1099" y="321"/>
                  </a:cubicBezTo>
                  <a:cubicBezTo>
                    <a:pt x="1091" y="337"/>
                    <a:pt x="976" y="329"/>
                    <a:pt x="969" y="314"/>
                  </a:cubicBezTo>
                  <a:lnTo>
                    <a:pt x="961" y="329"/>
                  </a:lnTo>
                  <a:lnTo>
                    <a:pt x="961" y="329"/>
                  </a:lnTo>
                  <a:cubicBezTo>
                    <a:pt x="954" y="337"/>
                    <a:pt x="961" y="337"/>
                    <a:pt x="961" y="344"/>
                  </a:cubicBezTo>
                  <a:cubicBezTo>
                    <a:pt x="992" y="375"/>
                    <a:pt x="992" y="375"/>
                    <a:pt x="992" y="375"/>
                  </a:cubicBezTo>
                  <a:cubicBezTo>
                    <a:pt x="1015" y="375"/>
                    <a:pt x="969" y="444"/>
                    <a:pt x="961" y="451"/>
                  </a:cubicBezTo>
                  <a:cubicBezTo>
                    <a:pt x="954" y="467"/>
                    <a:pt x="954" y="512"/>
                    <a:pt x="931" y="520"/>
                  </a:cubicBezTo>
                  <a:lnTo>
                    <a:pt x="938" y="52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6" name="Freeform 120"/>
            <p:cNvSpPr>
              <a:spLocks noChangeArrowheads="1"/>
            </p:cNvSpPr>
            <p:nvPr/>
          </p:nvSpPr>
          <p:spPr bwMode="auto">
            <a:xfrm>
              <a:off x="6922637" y="5721350"/>
              <a:ext cx="187313" cy="101600"/>
            </a:xfrm>
            <a:custGeom>
              <a:avLst/>
              <a:gdLst>
                <a:gd name="T0" fmla="*/ 519 w 520"/>
                <a:gd name="T1" fmla="*/ 136 h 282"/>
                <a:gd name="T2" fmla="*/ 519 w 520"/>
                <a:gd name="T3" fmla="*/ 136 h 282"/>
                <a:gd name="T4" fmla="*/ 489 w 520"/>
                <a:gd name="T5" fmla="*/ 53 h 282"/>
                <a:gd name="T6" fmla="*/ 489 w 520"/>
                <a:gd name="T7" fmla="*/ 53 h 282"/>
                <a:gd name="T8" fmla="*/ 389 w 520"/>
                <a:gd name="T9" fmla="*/ 38 h 282"/>
                <a:gd name="T10" fmla="*/ 313 w 520"/>
                <a:gd name="T11" fmla="*/ 61 h 282"/>
                <a:gd name="T12" fmla="*/ 198 w 520"/>
                <a:gd name="T13" fmla="*/ 53 h 282"/>
                <a:gd name="T14" fmla="*/ 130 w 520"/>
                <a:gd name="T15" fmla="*/ 7 h 282"/>
                <a:gd name="T16" fmla="*/ 130 w 520"/>
                <a:gd name="T17" fmla="*/ 7 h 282"/>
                <a:gd name="T18" fmla="*/ 92 w 520"/>
                <a:gd name="T19" fmla="*/ 0 h 282"/>
                <a:gd name="T20" fmla="*/ 61 w 520"/>
                <a:gd name="T21" fmla="*/ 22 h 282"/>
                <a:gd name="T22" fmla="*/ 23 w 520"/>
                <a:gd name="T23" fmla="*/ 84 h 282"/>
                <a:gd name="T24" fmla="*/ 38 w 520"/>
                <a:gd name="T25" fmla="*/ 121 h 282"/>
                <a:gd name="T26" fmla="*/ 0 w 520"/>
                <a:gd name="T27" fmla="*/ 159 h 282"/>
                <a:gd name="T28" fmla="*/ 38 w 520"/>
                <a:gd name="T29" fmla="*/ 205 h 282"/>
                <a:gd name="T30" fmla="*/ 38 w 520"/>
                <a:gd name="T31" fmla="*/ 205 h 282"/>
                <a:gd name="T32" fmla="*/ 130 w 520"/>
                <a:gd name="T33" fmla="*/ 197 h 282"/>
                <a:gd name="T34" fmla="*/ 153 w 520"/>
                <a:gd name="T35" fmla="*/ 174 h 282"/>
                <a:gd name="T36" fmla="*/ 183 w 520"/>
                <a:gd name="T37" fmla="*/ 174 h 282"/>
                <a:gd name="T38" fmla="*/ 214 w 520"/>
                <a:gd name="T39" fmla="*/ 197 h 282"/>
                <a:gd name="T40" fmla="*/ 267 w 520"/>
                <a:gd name="T41" fmla="*/ 197 h 282"/>
                <a:gd name="T42" fmla="*/ 283 w 520"/>
                <a:gd name="T43" fmla="*/ 228 h 282"/>
                <a:gd name="T44" fmla="*/ 305 w 520"/>
                <a:gd name="T45" fmla="*/ 235 h 282"/>
                <a:gd name="T46" fmla="*/ 321 w 520"/>
                <a:gd name="T47" fmla="*/ 274 h 282"/>
                <a:gd name="T48" fmla="*/ 389 w 520"/>
                <a:gd name="T49" fmla="*/ 213 h 282"/>
                <a:gd name="T50" fmla="*/ 405 w 520"/>
                <a:gd name="T51" fmla="*/ 274 h 282"/>
                <a:gd name="T52" fmla="*/ 443 w 520"/>
                <a:gd name="T53" fmla="*/ 274 h 282"/>
                <a:gd name="T54" fmla="*/ 443 w 520"/>
                <a:gd name="T55" fmla="*/ 274 h 282"/>
                <a:gd name="T56" fmla="*/ 443 w 520"/>
                <a:gd name="T57" fmla="*/ 144 h 282"/>
                <a:gd name="T58" fmla="*/ 519 w 520"/>
                <a:gd name="T59" fmla="*/ 13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0" h="282">
                  <a:moveTo>
                    <a:pt x="519" y="136"/>
                  </a:moveTo>
                  <a:lnTo>
                    <a:pt x="519" y="136"/>
                  </a:lnTo>
                  <a:cubicBezTo>
                    <a:pt x="489" y="53"/>
                    <a:pt x="489" y="53"/>
                    <a:pt x="489" y="53"/>
                  </a:cubicBezTo>
                  <a:lnTo>
                    <a:pt x="489" y="53"/>
                  </a:lnTo>
                  <a:cubicBezTo>
                    <a:pt x="458" y="45"/>
                    <a:pt x="428" y="38"/>
                    <a:pt x="389" y="38"/>
                  </a:cubicBezTo>
                  <a:cubicBezTo>
                    <a:pt x="367" y="38"/>
                    <a:pt x="344" y="61"/>
                    <a:pt x="313" y="61"/>
                  </a:cubicBezTo>
                  <a:cubicBezTo>
                    <a:pt x="275" y="61"/>
                    <a:pt x="237" y="61"/>
                    <a:pt x="198" y="53"/>
                  </a:cubicBezTo>
                  <a:cubicBezTo>
                    <a:pt x="175" y="38"/>
                    <a:pt x="153" y="22"/>
                    <a:pt x="130" y="7"/>
                  </a:cubicBezTo>
                  <a:lnTo>
                    <a:pt x="130" y="7"/>
                  </a:lnTo>
                  <a:cubicBezTo>
                    <a:pt x="114" y="7"/>
                    <a:pt x="99" y="0"/>
                    <a:pt x="92" y="0"/>
                  </a:cubicBezTo>
                  <a:cubicBezTo>
                    <a:pt x="76" y="7"/>
                    <a:pt x="69" y="15"/>
                    <a:pt x="61" y="22"/>
                  </a:cubicBezTo>
                  <a:cubicBezTo>
                    <a:pt x="46" y="45"/>
                    <a:pt x="31" y="61"/>
                    <a:pt x="23" y="84"/>
                  </a:cubicBezTo>
                  <a:cubicBezTo>
                    <a:pt x="23" y="99"/>
                    <a:pt x="46" y="106"/>
                    <a:pt x="38" y="121"/>
                  </a:cubicBezTo>
                  <a:cubicBezTo>
                    <a:pt x="31" y="136"/>
                    <a:pt x="0" y="144"/>
                    <a:pt x="0" y="159"/>
                  </a:cubicBezTo>
                  <a:cubicBezTo>
                    <a:pt x="0" y="182"/>
                    <a:pt x="23" y="190"/>
                    <a:pt x="38" y="205"/>
                  </a:cubicBezTo>
                  <a:lnTo>
                    <a:pt x="38" y="205"/>
                  </a:lnTo>
                  <a:cubicBezTo>
                    <a:pt x="69" y="205"/>
                    <a:pt x="107" y="205"/>
                    <a:pt x="130" y="197"/>
                  </a:cubicBezTo>
                  <a:cubicBezTo>
                    <a:pt x="145" y="197"/>
                    <a:pt x="145" y="174"/>
                    <a:pt x="153" y="174"/>
                  </a:cubicBezTo>
                  <a:cubicBezTo>
                    <a:pt x="160" y="167"/>
                    <a:pt x="175" y="167"/>
                    <a:pt x="183" y="174"/>
                  </a:cubicBezTo>
                  <a:cubicBezTo>
                    <a:pt x="191" y="182"/>
                    <a:pt x="198" y="197"/>
                    <a:pt x="214" y="197"/>
                  </a:cubicBezTo>
                  <a:cubicBezTo>
                    <a:pt x="229" y="205"/>
                    <a:pt x="252" y="190"/>
                    <a:pt x="267" y="197"/>
                  </a:cubicBezTo>
                  <a:cubicBezTo>
                    <a:pt x="283" y="205"/>
                    <a:pt x="275" y="220"/>
                    <a:pt x="283" y="228"/>
                  </a:cubicBezTo>
                  <a:cubicBezTo>
                    <a:pt x="290" y="235"/>
                    <a:pt x="298" y="228"/>
                    <a:pt x="305" y="235"/>
                  </a:cubicBezTo>
                  <a:cubicBezTo>
                    <a:pt x="313" y="243"/>
                    <a:pt x="305" y="274"/>
                    <a:pt x="321" y="274"/>
                  </a:cubicBezTo>
                  <a:cubicBezTo>
                    <a:pt x="351" y="266"/>
                    <a:pt x="359" y="213"/>
                    <a:pt x="389" y="213"/>
                  </a:cubicBezTo>
                  <a:cubicBezTo>
                    <a:pt x="412" y="213"/>
                    <a:pt x="389" y="258"/>
                    <a:pt x="405" y="274"/>
                  </a:cubicBezTo>
                  <a:cubicBezTo>
                    <a:pt x="412" y="281"/>
                    <a:pt x="428" y="274"/>
                    <a:pt x="443" y="274"/>
                  </a:cubicBezTo>
                  <a:lnTo>
                    <a:pt x="443" y="274"/>
                  </a:lnTo>
                  <a:cubicBezTo>
                    <a:pt x="443" y="228"/>
                    <a:pt x="420" y="182"/>
                    <a:pt x="443" y="144"/>
                  </a:cubicBezTo>
                  <a:cubicBezTo>
                    <a:pt x="458" y="121"/>
                    <a:pt x="496" y="136"/>
                    <a:pt x="519" y="1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7" name="Freeform 121"/>
            <p:cNvSpPr>
              <a:spLocks noChangeArrowheads="1"/>
            </p:cNvSpPr>
            <p:nvPr/>
          </p:nvSpPr>
          <p:spPr bwMode="auto">
            <a:xfrm>
              <a:off x="7098838" y="5691188"/>
              <a:ext cx="104768" cy="82550"/>
            </a:xfrm>
            <a:custGeom>
              <a:avLst/>
              <a:gdLst>
                <a:gd name="T0" fmla="*/ 0 w 291"/>
                <a:gd name="T1" fmla="*/ 76 h 229"/>
                <a:gd name="T2" fmla="*/ 0 w 291"/>
                <a:gd name="T3" fmla="*/ 76 h 229"/>
                <a:gd name="T4" fmla="*/ 0 w 291"/>
                <a:gd name="T5" fmla="*/ 137 h 229"/>
                <a:gd name="T6" fmla="*/ 0 w 291"/>
                <a:gd name="T7" fmla="*/ 137 h 229"/>
                <a:gd name="T8" fmla="*/ 30 w 291"/>
                <a:gd name="T9" fmla="*/ 220 h 229"/>
                <a:gd name="T10" fmla="*/ 30 w 291"/>
                <a:gd name="T11" fmla="*/ 220 h 229"/>
                <a:gd name="T12" fmla="*/ 153 w 291"/>
                <a:gd name="T13" fmla="*/ 228 h 229"/>
                <a:gd name="T14" fmla="*/ 267 w 291"/>
                <a:gd name="T15" fmla="*/ 190 h 229"/>
                <a:gd name="T16" fmla="*/ 267 w 291"/>
                <a:gd name="T17" fmla="*/ 190 h 229"/>
                <a:gd name="T18" fmla="*/ 267 w 291"/>
                <a:gd name="T19" fmla="*/ 61 h 229"/>
                <a:gd name="T20" fmla="*/ 214 w 291"/>
                <a:gd name="T21" fmla="*/ 0 h 229"/>
                <a:gd name="T22" fmla="*/ 214 w 291"/>
                <a:gd name="T23" fmla="*/ 0 h 229"/>
                <a:gd name="T24" fmla="*/ 137 w 291"/>
                <a:gd name="T25" fmla="*/ 61 h 229"/>
                <a:gd name="T26" fmla="*/ 0 w 291"/>
                <a:gd name="T27" fmla="*/ 7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229">
                  <a:moveTo>
                    <a:pt x="0" y="76"/>
                  </a:moveTo>
                  <a:lnTo>
                    <a:pt x="0" y="76"/>
                  </a:lnTo>
                  <a:cubicBezTo>
                    <a:pt x="0" y="137"/>
                    <a:pt x="0" y="137"/>
                    <a:pt x="0" y="137"/>
                  </a:cubicBezTo>
                  <a:lnTo>
                    <a:pt x="0" y="137"/>
                  </a:lnTo>
                  <a:cubicBezTo>
                    <a:pt x="30" y="220"/>
                    <a:pt x="30" y="220"/>
                    <a:pt x="30" y="220"/>
                  </a:cubicBezTo>
                  <a:lnTo>
                    <a:pt x="30" y="220"/>
                  </a:lnTo>
                  <a:cubicBezTo>
                    <a:pt x="76" y="220"/>
                    <a:pt x="114" y="228"/>
                    <a:pt x="153" y="228"/>
                  </a:cubicBezTo>
                  <a:cubicBezTo>
                    <a:pt x="198" y="220"/>
                    <a:pt x="229" y="205"/>
                    <a:pt x="267" y="190"/>
                  </a:cubicBezTo>
                  <a:lnTo>
                    <a:pt x="267" y="190"/>
                  </a:lnTo>
                  <a:cubicBezTo>
                    <a:pt x="275" y="145"/>
                    <a:pt x="290" y="76"/>
                    <a:pt x="267" y="61"/>
                  </a:cubicBezTo>
                  <a:cubicBezTo>
                    <a:pt x="252" y="45"/>
                    <a:pt x="229" y="23"/>
                    <a:pt x="214" y="0"/>
                  </a:cubicBezTo>
                  <a:lnTo>
                    <a:pt x="214" y="0"/>
                  </a:lnTo>
                  <a:cubicBezTo>
                    <a:pt x="183" y="30"/>
                    <a:pt x="175" y="45"/>
                    <a:pt x="137" y="61"/>
                  </a:cubicBezTo>
                  <a:cubicBezTo>
                    <a:pt x="91" y="76"/>
                    <a:pt x="46" y="68"/>
                    <a:pt x="0" y="7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8" name="Freeform 122"/>
            <p:cNvSpPr>
              <a:spLocks noChangeArrowheads="1"/>
            </p:cNvSpPr>
            <p:nvPr/>
          </p:nvSpPr>
          <p:spPr bwMode="auto">
            <a:xfrm>
              <a:off x="6970259" y="5627689"/>
              <a:ext cx="130167" cy="115887"/>
            </a:xfrm>
            <a:custGeom>
              <a:avLst/>
              <a:gdLst>
                <a:gd name="T0" fmla="*/ 359 w 360"/>
                <a:gd name="T1" fmla="*/ 252 h 322"/>
                <a:gd name="T2" fmla="*/ 359 w 360"/>
                <a:gd name="T3" fmla="*/ 252 h 322"/>
                <a:gd name="T4" fmla="*/ 259 w 360"/>
                <a:gd name="T5" fmla="*/ 191 h 322"/>
                <a:gd name="T6" fmla="*/ 267 w 360"/>
                <a:gd name="T7" fmla="*/ 122 h 322"/>
                <a:gd name="T8" fmla="*/ 206 w 360"/>
                <a:gd name="T9" fmla="*/ 99 h 322"/>
                <a:gd name="T10" fmla="*/ 206 w 360"/>
                <a:gd name="T11" fmla="*/ 46 h 322"/>
                <a:gd name="T12" fmla="*/ 206 w 360"/>
                <a:gd name="T13" fmla="*/ 46 h 322"/>
                <a:gd name="T14" fmla="*/ 168 w 360"/>
                <a:gd name="T15" fmla="*/ 0 h 322"/>
                <a:gd name="T16" fmla="*/ 91 w 360"/>
                <a:gd name="T17" fmla="*/ 46 h 322"/>
                <a:gd name="T18" fmla="*/ 107 w 360"/>
                <a:gd name="T19" fmla="*/ 115 h 322"/>
                <a:gd name="T20" fmla="*/ 30 w 360"/>
                <a:gd name="T21" fmla="*/ 153 h 322"/>
                <a:gd name="T22" fmla="*/ 0 w 360"/>
                <a:gd name="T23" fmla="*/ 267 h 322"/>
                <a:gd name="T24" fmla="*/ 0 w 360"/>
                <a:gd name="T25" fmla="*/ 267 h 322"/>
                <a:gd name="T26" fmla="*/ 68 w 360"/>
                <a:gd name="T27" fmla="*/ 313 h 322"/>
                <a:gd name="T28" fmla="*/ 183 w 360"/>
                <a:gd name="T29" fmla="*/ 321 h 322"/>
                <a:gd name="T30" fmla="*/ 259 w 360"/>
                <a:gd name="T31" fmla="*/ 298 h 322"/>
                <a:gd name="T32" fmla="*/ 359 w 360"/>
                <a:gd name="T33" fmla="*/ 313 h 322"/>
                <a:gd name="T34" fmla="*/ 359 w 360"/>
                <a:gd name="T35" fmla="*/ 313 h 322"/>
                <a:gd name="T36" fmla="*/ 359 w 360"/>
                <a:gd name="T37" fmla="*/ 25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322">
                  <a:moveTo>
                    <a:pt x="359" y="252"/>
                  </a:moveTo>
                  <a:lnTo>
                    <a:pt x="359" y="252"/>
                  </a:lnTo>
                  <a:cubicBezTo>
                    <a:pt x="328" y="229"/>
                    <a:pt x="282" y="221"/>
                    <a:pt x="259" y="191"/>
                  </a:cubicBezTo>
                  <a:cubicBezTo>
                    <a:pt x="244" y="168"/>
                    <a:pt x="282" y="145"/>
                    <a:pt x="267" y="122"/>
                  </a:cubicBezTo>
                  <a:cubicBezTo>
                    <a:pt x="259" y="107"/>
                    <a:pt x="221" y="115"/>
                    <a:pt x="206" y="99"/>
                  </a:cubicBezTo>
                  <a:cubicBezTo>
                    <a:pt x="198" y="84"/>
                    <a:pt x="206" y="61"/>
                    <a:pt x="206" y="46"/>
                  </a:cubicBezTo>
                  <a:lnTo>
                    <a:pt x="206" y="46"/>
                  </a:lnTo>
                  <a:cubicBezTo>
                    <a:pt x="191" y="30"/>
                    <a:pt x="183" y="0"/>
                    <a:pt x="168" y="0"/>
                  </a:cubicBezTo>
                  <a:cubicBezTo>
                    <a:pt x="137" y="0"/>
                    <a:pt x="107" y="15"/>
                    <a:pt x="91" y="46"/>
                  </a:cubicBezTo>
                  <a:cubicBezTo>
                    <a:pt x="76" y="61"/>
                    <a:pt x="114" y="92"/>
                    <a:pt x="107" y="115"/>
                  </a:cubicBezTo>
                  <a:cubicBezTo>
                    <a:pt x="91" y="138"/>
                    <a:pt x="53" y="130"/>
                    <a:pt x="30" y="153"/>
                  </a:cubicBezTo>
                  <a:cubicBezTo>
                    <a:pt x="15" y="183"/>
                    <a:pt x="7" y="229"/>
                    <a:pt x="0" y="267"/>
                  </a:cubicBezTo>
                  <a:lnTo>
                    <a:pt x="0" y="267"/>
                  </a:lnTo>
                  <a:cubicBezTo>
                    <a:pt x="23" y="282"/>
                    <a:pt x="45" y="298"/>
                    <a:pt x="68" y="313"/>
                  </a:cubicBezTo>
                  <a:cubicBezTo>
                    <a:pt x="107" y="321"/>
                    <a:pt x="145" y="321"/>
                    <a:pt x="183" y="321"/>
                  </a:cubicBezTo>
                  <a:cubicBezTo>
                    <a:pt x="214" y="321"/>
                    <a:pt x="237" y="298"/>
                    <a:pt x="259" y="298"/>
                  </a:cubicBezTo>
                  <a:cubicBezTo>
                    <a:pt x="298" y="298"/>
                    <a:pt x="328" y="305"/>
                    <a:pt x="359" y="313"/>
                  </a:cubicBezTo>
                  <a:lnTo>
                    <a:pt x="359" y="313"/>
                  </a:lnTo>
                  <a:cubicBezTo>
                    <a:pt x="359" y="252"/>
                    <a:pt x="359" y="252"/>
                    <a:pt x="359" y="25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59" name="Freeform 123"/>
            <p:cNvSpPr>
              <a:spLocks noChangeArrowheads="1"/>
            </p:cNvSpPr>
            <p:nvPr/>
          </p:nvSpPr>
          <p:spPr bwMode="auto">
            <a:xfrm>
              <a:off x="7041691" y="5630863"/>
              <a:ext cx="134929" cy="88900"/>
            </a:xfrm>
            <a:custGeom>
              <a:avLst/>
              <a:gdLst>
                <a:gd name="T0" fmla="*/ 375 w 376"/>
                <a:gd name="T1" fmla="*/ 168 h 245"/>
                <a:gd name="T2" fmla="*/ 375 w 376"/>
                <a:gd name="T3" fmla="*/ 168 h 245"/>
                <a:gd name="T4" fmla="*/ 291 w 376"/>
                <a:gd name="T5" fmla="*/ 0 h 245"/>
                <a:gd name="T6" fmla="*/ 291 w 376"/>
                <a:gd name="T7" fmla="*/ 0 h 245"/>
                <a:gd name="T8" fmla="*/ 252 w 376"/>
                <a:gd name="T9" fmla="*/ 15 h 245"/>
                <a:gd name="T10" fmla="*/ 229 w 376"/>
                <a:gd name="T11" fmla="*/ 53 h 245"/>
                <a:gd name="T12" fmla="*/ 199 w 376"/>
                <a:gd name="T13" fmla="*/ 68 h 245"/>
                <a:gd name="T14" fmla="*/ 153 w 376"/>
                <a:gd name="T15" fmla="*/ 53 h 245"/>
                <a:gd name="T16" fmla="*/ 92 w 376"/>
                <a:gd name="T17" fmla="*/ 61 h 245"/>
                <a:gd name="T18" fmla="*/ 61 w 376"/>
                <a:gd name="T19" fmla="*/ 45 h 245"/>
                <a:gd name="T20" fmla="*/ 8 w 376"/>
                <a:gd name="T21" fmla="*/ 38 h 245"/>
                <a:gd name="T22" fmla="*/ 8 w 376"/>
                <a:gd name="T23" fmla="*/ 38 h 245"/>
                <a:gd name="T24" fmla="*/ 8 w 376"/>
                <a:gd name="T25" fmla="*/ 91 h 245"/>
                <a:gd name="T26" fmla="*/ 69 w 376"/>
                <a:gd name="T27" fmla="*/ 114 h 245"/>
                <a:gd name="T28" fmla="*/ 61 w 376"/>
                <a:gd name="T29" fmla="*/ 183 h 245"/>
                <a:gd name="T30" fmla="*/ 161 w 376"/>
                <a:gd name="T31" fmla="*/ 244 h 245"/>
                <a:gd name="T32" fmla="*/ 161 w 376"/>
                <a:gd name="T33" fmla="*/ 244 h 245"/>
                <a:gd name="T34" fmla="*/ 298 w 376"/>
                <a:gd name="T35" fmla="*/ 229 h 245"/>
                <a:gd name="T36" fmla="*/ 375 w 376"/>
                <a:gd name="T37" fmla="*/ 16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6" h="245">
                  <a:moveTo>
                    <a:pt x="375" y="168"/>
                  </a:moveTo>
                  <a:lnTo>
                    <a:pt x="375" y="168"/>
                  </a:lnTo>
                  <a:cubicBezTo>
                    <a:pt x="336" y="122"/>
                    <a:pt x="314" y="61"/>
                    <a:pt x="291" y="0"/>
                  </a:cubicBezTo>
                  <a:lnTo>
                    <a:pt x="291" y="0"/>
                  </a:lnTo>
                  <a:cubicBezTo>
                    <a:pt x="268" y="7"/>
                    <a:pt x="275" y="0"/>
                    <a:pt x="252" y="15"/>
                  </a:cubicBezTo>
                  <a:cubicBezTo>
                    <a:pt x="237" y="22"/>
                    <a:pt x="245" y="38"/>
                    <a:pt x="229" y="53"/>
                  </a:cubicBezTo>
                  <a:cubicBezTo>
                    <a:pt x="222" y="61"/>
                    <a:pt x="214" y="68"/>
                    <a:pt x="199" y="68"/>
                  </a:cubicBezTo>
                  <a:cubicBezTo>
                    <a:pt x="184" y="76"/>
                    <a:pt x="168" y="61"/>
                    <a:pt x="153" y="53"/>
                  </a:cubicBezTo>
                  <a:cubicBezTo>
                    <a:pt x="130" y="53"/>
                    <a:pt x="115" y="61"/>
                    <a:pt x="92" y="61"/>
                  </a:cubicBezTo>
                  <a:cubicBezTo>
                    <a:pt x="84" y="61"/>
                    <a:pt x="69" y="45"/>
                    <a:pt x="61" y="45"/>
                  </a:cubicBezTo>
                  <a:cubicBezTo>
                    <a:pt x="39" y="38"/>
                    <a:pt x="23" y="38"/>
                    <a:pt x="8" y="38"/>
                  </a:cubicBezTo>
                  <a:lnTo>
                    <a:pt x="8" y="38"/>
                  </a:lnTo>
                  <a:cubicBezTo>
                    <a:pt x="8" y="53"/>
                    <a:pt x="0" y="76"/>
                    <a:pt x="8" y="91"/>
                  </a:cubicBezTo>
                  <a:cubicBezTo>
                    <a:pt x="23" y="107"/>
                    <a:pt x="61" y="99"/>
                    <a:pt x="69" y="114"/>
                  </a:cubicBezTo>
                  <a:cubicBezTo>
                    <a:pt x="84" y="137"/>
                    <a:pt x="46" y="160"/>
                    <a:pt x="61" y="183"/>
                  </a:cubicBezTo>
                  <a:cubicBezTo>
                    <a:pt x="84" y="213"/>
                    <a:pt x="130" y="221"/>
                    <a:pt x="161" y="244"/>
                  </a:cubicBezTo>
                  <a:lnTo>
                    <a:pt x="161" y="244"/>
                  </a:lnTo>
                  <a:cubicBezTo>
                    <a:pt x="207" y="236"/>
                    <a:pt x="252" y="244"/>
                    <a:pt x="298" y="229"/>
                  </a:cubicBezTo>
                  <a:cubicBezTo>
                    <a:pt x="336" y="213"/>
                    <a:pt x="344" y="198"/>
                    <a:pt x="375" y="16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0" name="Freeform 124"/>
            <p:cNvSpPr>
              <a:spLocks noChangeArrowheads="1"/>
            </p:cNvSpPr>
            <p:nvPr/>
          </p:nvSpPr>
          <p:spPr bwMode="auto">
            <a:xfrm>
              <a:off x="5017762" y="5210175"/>
              <a:ext cx="1349287" cy="838200"/>
            </a:xfrm>
            <a:custGeom>
              <a:avLst/>
              <a:gdLst>
                <a:gd name="T0" fmla="*/ 3741 w 3750"/>
                <a:gd name="T1" fmla="*/ 978 h 2330"/>
                <a:gd name="T2" fmla="*/ 3543 w 3750"/>
                <a:gd name="T3" fmla="*/ 1153 h 2330"/>
                <a:gd name="T4" fmla="*/ 3405 w 3750"/>
                <a:gd name="T5" fmla="*/ 1161 h 2330"/>
                <a:gd name="T6" fmla="*/ 3405 w 3750"/>
                <a:gd name="T7" fmla="*/ 1283 h 2330"/>
                <a:gd name="T8" fmla="*/ 3329 w 3750"/>
                <a:gd name="T9" fmla="*/ 1375 h 2330"/>
                <a:gd name="T10" fmla="*/ 2574 w 3750"/>
                <a:gd name="T11" fmla="*/ 1360 h 2330"/>
                <a:gd name="T12" fmla="*/ 2436 w 3750"/>
                <a:gd name="T13" fmla="*/ 1679 h 2330"/>
                <a:gd name="T14" fmla="*/ 1802 w 3750"/>
                <a:gd name="T15" fmla="*/ 1924 h 2330"/>
                <a:gd name="T16" fmla="*/ 1764 w 3750"/>
                <a:gd name="T17" fmla="*/ 1977 h 2330"/>
                <a:gd name="T18" fmla="*/ 1489 w 3750"/>
                <a:gd name="T19" fmla="*/ 1786 h 2330"/>
                <a:gd name="T20" fmla="*/ 1329 w 3750"/>
                <a:gd name="T21" fmla="*/ 1802 h 2330"/>
                <a:gd name="T22" fmla="*/ 1107 w 3750"/>
                <a:gd name="T23" fmla="*/ 2122 h 2330"/>
                <a:gd name="T24" fmla="*/ 672 w 3750"/>
                <a:gd name="T25" fmla="*/ 1802 h 2330"/>
                <a:gd name="T26" fmla="*/ 450 w 3750"/>
                <a:gd name="T27" fmla="*/ 2008 h 2330"/>
                <a:gd name="T28" fmla="*/ 511 w 3750"/>
                <a:gd name="T29" fmla="*/ 2267 h 2330"/>
                <a:gd name="T30" fmla="*/ 290 w 3750"/>
                <a:gd name="T31" fmla="*/ 1908 h 2330"/>
                <a:gd name="T32" fmla="*/ 160 w 3750"/>
                <a:gd name="T33" fmla="*/ 1260 h 2330"/>
                <a:gd name="T34" fmla="*/ 328 w 3750"/>
                <a:gd name="T35" fmla="*/ 1512 h 2330"/>
                <a:gd name="T36" fmla="*/ 420 w 3750"/>
                <a:gd name="T37" fmla="*/ 1191 h 2330"/>
                <a:gd name="T38" fmla="*/ 771 w 3750"/>
                <a:gd name="T39" fmla="*/ 1161 h 2330"/>
                <a:gd name="T40" fmla="*/ 909 w 3750"/>
                <a:gd name="T41" fmla="*/ 1024 h 2330"/>
                <a:gd name="T42" fmla="*/ 1008 w 3750"/>
                <a:gd name="T43" fmla="*/ 878 h 2330"/>
                <a:gd name="T44" fmla="*/ 1222 w 3750"/>
                <a:gd name="T45" fmla="*/ 810 h 2330"/>
                <a:gd name="T46" fmla="*/ 1291 w 3750"/>
                <a:gd name="T47" fmla="*/ 817 h 2330"/>
                <a:gd name="T48" fmla="*/ 1382 w 3750"/>
                <a:gd name="T49" fmla="*/ 565 h 2330"/>
                <a:gd name="T50" fmla="*/ 1566 w 3750"/>
                <a:gd name="T51" fmla="*/ 405 h 2330"/>
                <a:gd name="T52" fmla="*/ 1756 w 3750"/>
                <a:gd name="T53" fmla="*/ 458 h 2330"/>
                <a:gd name="T54" fmla="*/ 1779 w 3750"/>
                <a:gd name="T55" fmla="*/ 260 h 2330"/>
                <a:gd name="T56" fmla="*/ 1924 w 3750"/>
                <a:gd name="T57" fmla="*/ 53 h 2330"/>
                <a:gd name="T58" fmla="*/ 2008 w 3750"/>
                <a:gd name="T59" fmla="*/ 23 h 2330"/>
                <a:gd name="T60" fmla="*/ 2276 w 3750"/>
                <a:gd name="T61" fmla="*/ 138 h 2330"/>
                <a:gd name="T62" fmla="*/ 2398 w 3750"/>
                <a:gd name="T63" fmla="*/ 336 h 2330"/>
                <a:gd name="T64" fmla="*/ 2490 w 3750"/>
                <a:gd name="T65" fmla="*/ 481 h 2330"/>
                <a:gd name="T66" fmla="*/ 2604 w 3750"/>
                <a:gd name="T67" fmla="*/ 390 h 2330"/>
                <a:gd name="T68" fmla="*/ 2650 w 3750"/>
                <a:gd name="T69" fmla="*/ 191 h 2330"/>
                <a:gd name="T70" fmla="*/ 2749 w 3750"/>
                <a:gd name="T71" fmla="*/ 168 h 2330"/>
                <a:gd name="T72" fmla="*/ 3002 w 3750"/>
                <a:gd name="T73" fmla="*/ 61 h 2330"/>
                <a:gd name="T74" fmla="*/ 3085 w 3750"/>
                <a:gd name="T75" fmla="*/ 145 h 2330"/>
                <a:gd name="T76" fmla="*/ 3024 w 3750"/>
                <a:gd name="T77" fmla="*/ 344 h 2330"/>
                <a:gd name="T78" fmla="*/ 3191 w 3750"/>
                <a:gd name="T79" fmla="*/ 275 h 2330"/>
                <a:gd name="T80" fmla="*/ 3344 w 3750"/>
                <a:gd name="T81" fmla="*/ 344 h 2330"/>
                <a:gd name="T82" fmla="*/ 3436 w 3750"/>
                <a:gd name="T83" fmla="*/ 527 h 2330"/>
                <a:gd name="T84" fmla="*/ 3573 w 3750"/>
                <a:gd name="T85" fmla="*/ 489 h 2330"/>
                <a:gd name="T86" fmla="*/ 3695 w 3750"/>
                <a:gd name="T87" fmla="*/ 550 h 2330"/>
                <a:gd name="T88" fmla="*/ 3726 w 3750"/>
                <a:gd name="T89" fmla="*/ 672 h 2330"/>
                <a:gd name="T90" fmla="*/ 3749 w 3750"/>
                <a:gd name="T91" fmla="*/ 947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0" h="2330">
                  <a:moveTo>
                    <a:pt x="3749" y="947"/>
                  </a:moveTo>
                  <a:lnTo>
                    <a:pt x="3749" y="947"/>
                  </a:lnTo>
                  <a:cubicBezTo>
                    <a:pt x="3741" y="947"/>
                    <a:pt x="3741" y="970"/>
                    <a:pt x="3741" y="978"/>
                  </a:cubicBezTo>
                  <a:cubicBezTo>
                    <a:pt x="3734" y="985"/>
                    <a:pt x="3726" y="985"/>
                    <a:pt x="3718" y="993"/>
                  </a:cubicBezTo>
                  <a:cubicBezTo>
                    <a:pt x="3695" y="1016"/>
                    <a:pt x="3695" y="1031"/>
                    <a:pt x="3680" y="1054"/>
                  </a:cubicBezTo>
                  <a:cubicBezTo>
                    <a:pt x="3634" y="1069"/>
                    <a:pt x="3604" y="1146"/>
                    <a:pt x="3543" y="1153"/>
                  </a:cubicBezTo>
                  <a:cubicBezTo>
                    <a:pt x="3535" y="1169"/>
                    <a:pt x="3420" y="1161"/>
                    <a:pt x="3413" y="1146"/>
                  </a:cubicBezTo>
                  <a:lnTo>
                    <a:pt x="3405" y="1161"/>
                  </a:lnTo>
                  <a:lnTo>
                    <a:pt x="3405" y="1161"/>
                  </a:lnTo>
                  <a:cubicBezTo>
                    <a:pt x="3398" y="1169"/>
                    <a:pt x="3405" y="1169"/>
                    <a:pt x="3405" y="1176"/>
                  </a:cubicBezTo>
                  <a:cubicBezTo>
                    <a:pt x="3436" y="1207"/>
                    <a:pt x="3436" y="1207"/>
                    <a:pt x="3436" y="1207"/>
                  </a:cubicBezTo>
                  <a:cubicBezTo>
                    <a:pt x="3459" y="1207"/>
                    <a:pt x="3413" y="1276"/>
                    <a:pt x="3405" y="1283"/>
                  </a:cubicBezTo>
                  <a:cubicBezTo>
                    <a:pt x="3398" y="1299"/>
                    <a:pt x="3398" y="1344"/>
                    <a:pt x="3375" y="1352"/>
                  </a:cubicBezTo>
                  <a:cubicBezTo>
                    <a:pt x="3382" y="1352"/>
                    <a:pt x="3382" y="1352"/>
                    <a:pt x="3382" y="1352"/>
                  </a:cubicBezTo>
                  <a:cubicBezTo>
                    <a:pt x="3375" y="1352"/>
                    <a:pt x="3359" y="1360"/>
                    <a:pt x="3329" y="1375"/>
                  </a:cubicBezTo>
                  <a:cubicBezTo>
                    <a:pt x="3260" y="1421"/>
                    <a:pt x="3078" y="1421"/>
                    <a:pt x="2986" y="1405"/>
                  </a:cubicBezTo>
                  <a:cubicBezTo>
                    <a:pt x="2887" y="1382"/>
                    <a:pt x="2788" y="1398"/>
                    <a:pt x="2688" y="1405"/>
                  </a:cubicBezTo>
                  <a:cubicBezTo>
                    <a:pt x="2627" y="1413"/>
                    <a:pt x="2612" y="1360"/>
                    <a:pt x="2574" y="1360"/>
                  </a:cubicBezTo>
                  <a:cubicBezTo>
                    <a:pt x="2574" y="1398"/>
                    <a:pt x="2581" y="1421"/>
                    <a:pt x="2566" y="1459"/>
                  </a:cubicBezTo>
                  <a:cubicBezTo>
                    <a:pt x="2551" y="1497"/>
                    <a:pt x="2581" y="1527"/>
                    <a:pt x="2581" y="1565"/>
                  </a:cubicBezTo>
                  <a:cubicBezTo>
                    <a:pt x="2581" y="1679"/>
                    <a:pt x="2505" y="1641"/>
                    <a:pt x="2436" y="1679"/>
                  </a:cubicBezTo>
                  <a:cubicBezTo>
                    <a:pt x="2345" y="1672"/>
                    <a:pt x="2367" y="1634"/>
                    <a:pt x="2283" y="1695"/>
                  </a:cubicBezTo>
                  <a:cubicBezTo>
                    <a:pt x="2215" y="1740"/>
                    <a:pt x="2184" y="1794"/>
                    <a:pt x="2131" y="1832"/>
                  </a:cubicBezTo>
                  <a:cubicBezTo>
                    <a:pt x="2062" y="1886"/>
                    <a:pt x="1879" y="1992"/>
                    <a:pt x="1802" y="1924"/>
                  </a:cubicBezTo>
                  <a:cubicBezTo>
                    <a:pt x="1795" y="1916"/>
                    <a:pt x="1772" y="1863"/>
                    <a:pt x="1764" y="1870"/>
                  </a:cubicBezTo>
                  <a:cubicBezTo>
                    <a:pt x="1749" y="1924"/>
                    <a:pt x="1764" y="1931"/>
                    <a:pt x="1764" y="1977"/>
                  </a:cubicBezTo>
                  <a:lnTo>
                    <a:pt x="1764" y="1977"/>
                  </a:lnTo>
                  <a:cubicBezTo>
                    <a:pt x="1749" y="1939"/>
                    <a:pt x="1657" y="1916"/>
                    <a:pt x="1627" y="1893"/>
                  </a:cubicBezTo>
                  <a:cubicBezTo>
                    <a:pt x="1588" y="1863"/>
                    <a:pt x="1543" y="1817"/>
                    <a:pt x="1535" y="1763"/>
                  </a:cubicBezTo>
                  <a:cubicBezTo>
                    <a:pt x="1527" y="1717"/>
                    <a:pt x="1512" y="1786"/>
                    <a:pt x="1489" y="1786"/>
                  </a:cubicBezTo>
                  <a:cubicBezTo>
                    <a:pt x="1466" y="1786"/>
                    <a:pt x="1390" y="1725"/>
                    <a:pt x="1359" y="1710"/>
                  </a:cubicBezTo>
                  <a:cubicBezTo>
                    <a:pt x="1313" y="1695"/>
                    <a:pt x="1283" y="1611"/>
                    <a:pt x="1275" y="1702"/>
                  </a:cubicBezTo>
                  <a:cubicBezTo>
                    <a:pt x="1268" y="1756"/>
                    <a:pt x="1298" y="1779"/>
                    <a:pt x="1329" y="1802"/>
                  </a:cubicBezTo>
                  <a:cubicBezTo>
                    <a:pt x="1397" y="1855"/>
                    <a:pt x="1313" y="1992"/>
                    <a:pt x="1321" y="2054"/>
                  </a:cubicBezTo>
                  <a:cubicBezTo>
                    <a:pt x="1336" y="2115"/>
                    <a:pt x="1344" y="2153"/>
                    <a:pt x="1291" y="2199"/>
                  </a:cubicBezTo>
                  <a:cubicBezTo>
                    <a:pt x="1260" y="2214"/>
                    <a:pt x="1145" y="2138"/>
                    <a:pt x="1107" y="2122"/>
                  </a:cubicBezTo>
                  <a:cubicBezTo>
                    <a:pt x="1000" y="2069"/>
                    <a:pt x="985" y="1962"/>
                    <a:pt x="909" y="1908"/>
                  </a:cubicBezTo>
                  <a:cubicBezTo>
                    <a:pt x="847" y="1870"/>
                    <a:pt x="817" y="1855"/>
                    <a:pt x="771" y="1809"/>
                  </a:cubicBezTo>
                  <a:cubicBezTo>
                    <a:pt x="748" y="1786"/>
                    <a:pt x="702" y="1802"/>
                    <a:pt x="672" y="1802"/>
                  </a:cubicBezTo>
                  <a:cubicBezTo>
                    <a:pt x="649" y="1794"/>
                    <a:pt x="626" y="1756"/>
                    <a:pt x="611" y="1733"/>
                  </a:cubicBezTo>
                  <a:cubicBezTo>
                    <a:pt x="565" y="1687"/>
                    <a:pt x="473" y="1779"/>
                    <a:pt x="435" y="1802"/>
                  </a:cubicBezTo>
                  <a:cubicBezTo>
                    <a:pt x="351" y="1848"/>
                    <a:pt x="435" y="1939"/>
                    <a:pt x="450" y="2008"/>
                  </a:cubicBezTo>
                  <a:cubicBezTo>
                    <a:pt x="473" y="2130"/>
                    <a:pt x="473" y="2130"/>
                    <a:pt x="473" y="2130"/>
                  </a:cubicBezTo>
                  <a:cubicBezTo>
                    <a:pt x="519" y="2191"/>
                    <a:pt x="519" y="2191"/>
                    <a:pt x="519" y="2191"/>
                  </a:cubicBezTo>
                  <a:cubicBezTo>
                    <a:pt x="511" y="2267"/>
                    <a:pt x="511" y="2267"/>
                    <a:pt x="511" y="2267"/>
                  </a:cubicBezTo>
                  <a:cubicBezTo>
                    <a:pt x="504" y="2298"/>
                    <a:pt x="549" y="2313"/>
                    <a:pt x="557" y="2329"/>
                  </a:cubicBezTo>
                  <a:cubicBezTo>
                    <a:pt x="458" y="2329"/>
                    <a:pt x="351" y="2252"/>
                    <a:pt x="397" y="2153"/>
                  </a:cubicBezTo>
                  <a:cubicBezTo>
                    <a:pt x="412" y="2122"/>
                    <a:pt x="320" y="1939"/>
                    <a:pt x="290" y="1908"/>
                  </a:cubicBezTo>
                  <a:cubicBezTo>
                    <a:pt x="252" y="1848"/>
                    <a:pt x="168" y="1817"/>
                    <a:pt x="130" y="1748"/>
                  </a:cubicBezTo>
                  <a:cubicBezTo>
                    <a:pt x="107" y="1664"/>
                    <a:pt x="0" y="1557"/>
                    <a:pt x="30" y="1451"/>
                  </a:cubicBezTo>
                  <a:cubicBezTo>
                    <a:pt x="45" y="1382"/>
                    <a:pt x="61" y="1260"/>
                    <a:pt x="160" y="1260"/>
                  </a:cubicBezTo>
                  <a:cubicBezTo>
                    <a:pt x="160" y="1283"/>
                    <a:pt x="198" y="1337"/>
                    <a:pt x="206" y="1367"/>
                  </a:cubicBezTo>
                  <a:cubicBezTo>
                    <a:pt x="213" y="1405"/>
                    <a:pt x="206" y="1451"/>
                    <a:pt x="206" y="1489"/>
                  </a:cubicBezTo>
                  <a:cubicBezTo>
                    <a:pt x="213" y="1565"/>
                    <a:pt x="366" y="1588"/>
                    <a:pt x="328" y="1512"/>
                  </a:cubicBezTo>
                  <a:cubicBezTo>
                    <a:pt x="282" y="1436"/>
                    <a:pt x="252" y="1360"/>
                    <a:pt x="244" y="1283"/>
                  </a:cubicBezTo>
                  <a:lnTo>
                    <a:pt x="244" y="1283"/>
                  </a:lnTo>
                  <a:cubicBezTo>
                    <a:pt x="297" y="1253"/>
                    <a:pt x="382" y="1230"/>
                    <a:pt x="420" y="1191"/>
                  </a:cubicBezTo>
                  <a:cubicBezTo>
                    <a:pt x="458" y="1161"/>
                    <a:pt x="450" y="1092"/>
                    <a:pt x="488" y="1077"/>
                  </a:cubicBezTo>
                  <a:cubicBezTo>
                    <a:pt x="534" y="1069"/>
                    <a:pt x="565" y="1130"/>
                    <a:pt x="603" y="1146"/>
                  </a:cubicBezTo>
                  <a:cubicBezTo>
                    <a:pt x="657" y="1161"/>
                    <a:pt x="718" y="1169"/>
                    <a:pt x="771" y="1161"/>
                  </a:cubicBezTo>
                  <a:cubicBezTo>
                    <a:pt x="824" y="1161"/>
                    <a:pt x="878" y="1146"/>
                    <a:pt x="924" y="1123"/>
                  </a:cubicBezTo>
                  <a:cubicBezTo>
                    <a:pt x="939" y="1115"/>
                    <a:pt x="939" y="1084"/>
                    <a:pt x="947" y="1069"/>
                  </a:cubicBezTo>
                  <a:cubicBezTo>
                    <a:pt x="947" y="1069"/>
                    <a:pt x="909" y="1031"/>
                    <a:pt x="909" y="1024"/>
                  </a:cubicBezTo>
                  <a:cubicBezTo>
                    <a:pt x="909" y="1016"/>
                    <a:pt x="939" y="917"/>
                    <a:pt x="939" y="917"/>
                  </a:cubicBezTo>
                  <a:cubicBezTo>
                    <a:pt x="947" y="901"/>
                    <a:pt x="962" y="878"/>
                    <a:pt x="977" y="871"/>
                  </a:cubicBezTo>
                  <a:cubicBezTo>
                    <a:pt x="985" y="863"/>
                    <a:pt x="1000" y="878"/>
                    <a:pt x="1008" y="878"/>
                  </a:cubicBezTo>
                  <a:cubicBezTo>
                    <a:pt x="1031" y="863"/>
                    <a:pt x="1038" y="825"/>
                    <a:pt x="1061" y="825"/>
                  </a:cubicBezTo>
                  <a:cubicBezTo>
                    <a:pt x="1092" y="817"/>
                    <a:pt x="1130" y="848"/>
                    <a:pt x="1161" y="840"/>
                  </a:cubicBezTo>
                  <a:cubicBezTo>
                    <a:pt x="1184" y="840"/>
                    <a:pt x="1206" y="817"/>
                    <a:pt x="1222" y="810"/>
                  </a:cubicBezTo>
                  <a:lnTo>
                    <a:pt x="1222" y="810"/>
                  </a:lnTo>
                  <a:cubicBezTo>
                    <a:pt x="1229" y="832"/>
                    <a:pt x="1222" y="886"/>
                    <a:pt x="1252" y="886"/>
                  </a:cubicBezTo>
                  <a:cubicBezTo>
                    <a:pt x="1275" y="894"/>
                    <a:pt x="1283" y="848"/>
                    <a:pt x="1291" y="817"/>
                  </a:cubicBezTo>
                  <a:cubicBezTo>
                    <a:pt x="1306" y="787"/>
                    <a:pt x="1298" y="748"/>
                    <a:pt x="1313" y="718"/>
                  </a:cubicBezTo>
                  <a:cubicBezTo>
                    <a:pt x="1321" y="703"/>
                    <a:pt x="1344" y="718"/>
                    <a:pt x="1352" y="710"/>
                  </a:cubicBezTo>
                  <a:cubicBezTo>
                    <a:pt x="1367" y="665"/>
                    <a:pt x="1367" y="611"/>
                    <a:pt x="1382" y="565"/>
                  </a:cubicBezTo>
                  <a:cubicBezTo>
                    <a:pt x="1405" y="512"/>
                    <a:pt x="1428" y="466"/>
                    <a:pt x="1466" y="435"/>
                  </a:cubicBezTo>
                  <a:cubicBezTo>
                    <a:pt x="1481" y="420"/>
                    <a:pt x="1504" y="435"/>
                    <a:pt x="1527" y="435"/>
                  </a:cubicBezTo>
                  <a:cubicBezTo>
                    <a:pt x="1543" y="428"/>
                    <a:pt x="1550" y="405"/>
                    <a:pt x="1566" y="405"/>
                  </a:cubicBezTo>
                  <a:cubicBezTo>
                    <a:pt x="1573" y="397"/>
                    <a:pt x="1588" y="397"/>
                    <a:pt x="1604" y="405"/>
                  </a:cubicBezTo>
                  <a:cubicBezTo>
                    <a:pt x="1649" y="428"/>
                    <a:pt x="1672" y="481"/>
                    <a:pt x="1726" y="496"/>
                  </a:cubicBezTo>
                  <a:cubicBezTo>
                    <a:pt x="1741" y="504"/>
                    <a:pt x="1749" y="474"/>
                    <a:pt x="1756" y="458"/>
                  </a:cubicBezTo>
                  <a:cubicBezTo>
                    <a:pt x="1756" y="458"/>
                    <a:pt x="1756" y="413"/>
                    <a:pt x="1756" y="405"/>
                  </a:cubicBezTo>
                  <a:cubicBezTo>
                    <a:pt x="1756" y="390"/>
                    <a:pt x="1810" y="321"/>
                    <a:pt x="1810" y="321"/>
                  </a:cubicBezTo>
                  <a:cubicBezTo>
                    <a:pt x="1802" y="298"/>
                    <a:pt x="1779" y="282"/>
                    <a:pt x="1779" y="260"/>
                  </a:cubicBezTo>
                  <a:cubicBezTo>
                    <a:pt x="1779" y="221"/>
                    <a:pt x="1779" y="176"/>
                    <a:pt x="1802" y="153"/>
                  </a:cubicBezTo>
                  <a:cubicBezTo>
                    <a:pt x="1833" y="115"/>
                    <a:pt x="1894" y="122"/>
                    <a:pt x="1932" y="92"/>
                  </a:cubicBezTo>
                  <a:cubicBezTo>
                    <a:pt x="1947" y="84"/>
                    <a:pt x="1917" y="61"/>
                    <a:pt x="1924" y="53"/>
                  </a:cubicBezTo>
                  <a:cubicBezTo>
                    <a:pt x="1932" y="30"/>
                    <a:pt x="1955" y="15"/>
                    <a:pt x="1970" y="0"/>
                  </a:cubicBezTo>
                  <a:lnTo>
                    <a:pt x="1970" y="0"/>
                  </a:lnTo>
                  <a:cubicBezTo>
                    <a:pt x="1985" y="7"/>
                    <a:pt x="1993" y="23"/>
                    <a:pt x="2008" y="23"/>
                  </a:cubicBezTo>
                  <a:cubicBezTo>
                    <a:pt x="2047" y="30"/>
                    <a:pt x="2085" y="15"/>
                    <a:pt x="2123" y="23"/>
                  </a:cubicBezTo>
                  <a:cubicBezTo>
                    <a:pt x="2161" y="23"/>
                    <a:pt x="2192" y="38"/>
                    <a:pt x="2222" y="61"/>
                  </a:cubicBezTo>
                  <a:cubicBezTo>
                    <a:pt x="2245" y="84"/>
                    <a:pt x="2260" y="115"/>
                    <a:pt x="2276" y="138"/>
                  </a:cubicBezTo>
                  <a:cubicBezTo>
                    <a:pt x="2291" y="153"/>
                    <a:pt x="2299" y="176"/>
                    <a:pt x="2306" y="191"/>
                  </a:cubicBezTo>
                  <a:cubicBezTo>
                    <a:pt x="2322" y="221"/>
                    <a:pt x="2337" y="252"/>
                    <a:pt x="2352" y="275"/>
                  </a:cubicBezTo>
                  <a:cubicBezTo>
                    <a:pt x="2367" y="298"/>
                    <a:pt x="2390" y="313"/>
                    <a:pt x="2398" y="336"/>
                  </a:cubicBezTo>
                  <a:cubicBezTo>
                    <a:pt x="2406" y="351"/>
                    <a:pt x="2398" y="382"/>
                    <a:pt x="2406" y="397"/>
                  </a:cubicBezTo>
                  <a:cubicBezTo>
                    <a:pt x="2406" y="413"/>
                    <a:pt x="2429" y="428"/>
                    <a:pt x="2436" y="435"/>
                  </a:cubicBezTo>
                  <a:cubicBezTo>
                    <a:pt x="2452" y="451"/>
                    <a:pt x="2467" y="474"/>
                    <a:pt x="2490" y="481"/>
                  </a:cubicBezTo>
                  <a:cubicBezTo>
                    <a:pt x="2497" y="489"/>
                    <a:pt x="2520" y="489"/>
                    <a:pt x="2528" y="481"/>
                  </a:cubicBezTo>
                  <a:cubicBezTo>
                    <a:pt x="2543" y="451"/>
                    <a:pt x="2535" y="413"/>
                    <a:pt x="2558" y="390"/>
                  </a:cubicBezTo>
                  <a:cubicBezTo>
                    <a:pt x="2566" y="382"/>
                    <a:pt x="2597" y="405"/>
                    <a:pt x="2604" y="390"/>
                  </a:cubicBezTo>
                  <a:cubicBezTo>
                    <a:pt x="2619" y="367"/>
                    <a:pt x="2604" y="328"/>
                    <a:pt x="2604" y="298"/>
                  </a:cubicBezTo>
                  <a:cubicBezTo>
                    <a:pt x="2604" y="267"/>
                    <a:pt x="2589" y="237"/>
                    <a:pt x="2604" y="214"/>
                  </a:cubicBezTo>
                  <a:cubicBezTo>
                    <a:pt x="2612" y="199"/>
                    <a:pt x="2635" y="199"/>
                    <a:pt x="2650" y="191"/>
                  </a:cubicBezTo>
                  <a:cubicBezTo>
                    <a:pt x="2673" y="176"/>
                    <a:pt x="2696" y="168"/>
                    <a:pt x="2711" y="153"/>
                  </a:cubicBezTo>
                  <a:lnTo>
                    <a:pt x="2711" y="153"/>
                  </a:lnTo>
                  <a:cubicBezTo>
                    <a:pt x="2727" y="160"/>
                    <a:pt x="2734" y="168"/>
                    <a:pt x="2749" y="168"/>
                  </a:cubicBezTo>
                  <a:cubicBezTo>
                    <a:pt x="2772" y="168"/>
                    <a:pt x="2803" y="160"/>
                    <a:pt x="2833" y="153"/>
                  </a:cubicBezTo>
                  <a:cubicBezTo>
                    <a:pt x="2879" y="145"/>
                    <a:pt x="2933" y="153"/>
                    <a:pt x="2971" y="130"/>
                  </a:cubicBezTo>
                  <a:cubicBezTo>
                    <a:pt x="2994" y="115"/>
                    <a:pt x="2979" y="76"/>
                    <a:pt x="3002" y="61"/>
                  </a:cubicBezTo>
                  <a:cubicBezTo>
                    <a:pt x="3009" y="53"/>
                    <a:pt x="3024" y="76"/>
                    <a:pt x="3040" y="76"/>
                  </a:cubicBezTo>
                  <a:cubicBezTo>
                    <a:pt x="3070" y="92"/>
                    <a:pt x="3108" y="76"/>
                    <a:pt x="3131" y="99"/>
                  </a:cubicBezTo>
                  <a:cubicBezTo>
                    <a:pt x="3139" y="122"/>
                    <a:pt x="3101" y="130"/>
                    <a:pt x="3085" y="145"/>
                  </a:cubicBezTo>
                  <a:cubicBezTo>
                    <a:pt x="3063" y="160"/>
                    <a:pt x="3047" y="176"/>
                    <a:pt x="3032" y="199"/>
                  </a:cubicBezTo>
                  <a:cubicBezTo>
                    <a:pt x="3024" y="221"/>
                    <a:pt x="3017" y="252"/>
                    <a:pt x="3017" y="275"/>
                  </a:cubicBezTo>
                  <a:cubicBezTo>
                    <a:pt x="3017" y="298"/>
                    <a:pt x="3009" y="328"/>
                    <a:pt x="3024" y="344"/>
                  </a:cubicBezTo>
                  <a:cubicBezTo>
                    <a:pt x="3047" y="351"/>
                    <a:pt x="3063" y="321"/>
                    <a:pt x="3085" y="305"/>
                  </a:cubicBezTo>
                  <a:cubicBezTo>
                    <a:pt x="3101" y="290"/>
                    <a:pt x="3116" y="260"/>
                    <a:pt x="3145" y="252"/>
                  </a:cubicBezTo>
                  <a:cubicBezTo>
                    <a:pt x="3161" y="244"/>
                    <a:pt x="3176" y="260"/>
                    <a:pt x="3191" y="275"/>
                  </a:cubicBezTo>
                  <a:cubicBezTo>
                    <a:pt x="3207" y="282"/>
                    <a:pt x="3207" y="321"/>
                    <a:pt x="3230" y="321"/>
                  </a:cubicBezTo>
                  <a:cubicBezTo>
                    <a:pt x="3260" y="328"/>
                    <a:pt x="3298" y="290"/>
                    <a:pt x="3337" y="298"/>
                  </a:cubicBezTo>
                  <a:cubicBezTo>
                    <a:pt x="3352" y="305"/>
                    <a:pt x="3344" y="328"/>
                    <a:pt x="3344" y="344"/>
                  </a:cubicBezTo>
                  <a:cubicBezTo>
                    <a:pt x="3359" y="367"/>
                    <a:pt x="3367" y="382"/>
                    <a:pt x="3375" y="405"/>
                  </a:cubicBezTo>
                  <a:cubicBezTo>
                    <a:pt x="3390" y="428"/>
                    <a:pt x="3413" y="443"/>
                    <a:pt x="3428" y="466"/>
                  </a:cubicBezTo>
                  <a:cubicBezTo>
                    <a:pt x="3436" y="481"/>
                    <a:pt x="3420" y="512"/>
                    <a:pt x="3436" y="527"/>
                  </a:cubicBezTo>
                  <a:cubicBezTo>
                    <a:pt x="3443" y="535"/>
                    <a:pt x="3459" y="527"/>
                    <a:pt x="3474" y="527"/>
                  </a:cubicBezTo>
                  <a:cubicBezTo>
                    <a:pt x="3482" y="527"/>
                    <a:pt x="3489" y="542"/>
                    <a:pt x="3497" y="535"/>
                  </a:cubicBezTo>
                  <a:cubicBezTo>
                    <a:pt x="3527" y="527"/>
                    <a:pt x="3543" y="496"/>
                    <a:pt x="3573" y="489"/>
                  </a:cubicBezTo>
                  <a:cubicBezTo>
                    <a:pt x="3589" y="489"/>
                    <a:pt x="3604" y="504"/>
                    <a:pt x="3619" y="512"/>
                  </a:cubicBezTo>
                  <a:cubicBezTo>
                    <a:pt x="3642" y="512"/>
                    <a:pt x="3657" y="489"/>
                    <a:pt x="3673" y="496"/>
                  </a:cubicBezTo>
                  <a:cubicBezTo>
                    <a:pt x="3688" y="504"/>
                    <a:pt x="3703" y="535"/>
                    <a:pt x="3695" y="550"/>
                  </a:cubicBezTo>
                  <a:cubicBezTo>
                    <a:pt x="3688" y="580"/>
                    <a:pt x="3627" y="588"/>
                    <a:pt x="3634" y="619"/>
                  </a:cubicBezTo>
                  <a:cubicBezTo>
                    <a:pt x="3642" y="649"/>
                    <a:pt x="3695" y="611"/>
                    <a:pt x="3726" y="626"/>
                  </a:cubicBezTo>
                  <a:cubicBezTo>
                    <a:pt x="3734" y="634"/>
                    <a:pt x="3734" y="657"/>
                    <a:pt x="3726" y="672"/>
                  </a:cubicBezTo>
                  <a:cubicBezTo>
                    <a:pt x="3718" y="687"/>
                    <a:pt x="3695" y="687"/>
                    <a:pt x="3695" y="703"/>
                  </a:cubicBezTo>
                  <a:cubicBezTo>
                    <a:pt x="3680" y="764"/>
                    <a:pt x="3657" y="825"/>
                    <a:pt x="3665" y="878"/>
                  </a:cubicBezTo>
                  <a:cubicBezTo>
                    <a:pt x="3673" y="917"/>
                    <a:pt x="3718" y="924"/>
                    <a:pt x="3749" y="94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1" name="Freeform 125"/>
            <p:cNvSpPr>
              <a:spLocks noChangeArrowheads="1"/>
            </p:cNvSpPr>
            <p:nvPr/>
          </p:nvSpPr>
          <p:spPr bwMode="auto">
            <a:xfrm>
              <a:off x="5106656" y="5068888"/>
              <a:ext cx="393674" cy="603250"/>
            </a:xfrm>
            <a:custGeom>
              <a:avLst/>
              <a:gdLst>
                <a:gd name="T0" fmla="*/ 0 w 1093"/>
                <a:gd name="T1" fmla="*/ 1673 h 1674"/>
                <a:gd name="T2" fmla="*/ 244 w 1093"/>
                <a:gd name="T3" fmla="*/ 1467 h 1674"/>
                <a:gd name="T4" fmla="*/ 527 w 1093"/>
                <a:gd name="T5" fmla="*/ 1551 h 1674"/>
                <a:gd name="T6" fmla="*/ 703 w 1093"/>
                <a:gd name="T7" fmla="*/ 1459 h 1674"/>
                <a:gd name="T8" fmla="*/ 695 w 1093"/>
                <a:gd name="T9" fmla="*/ 1307 h 1674"/>
                <a:gd name="T10" fmla="*/ 764 w 1093"/>
                <a:gd name="T11" fmla="*/ 1268 h 1674"/>
                <a:gd name="T12" fmla="*/ 917 w 1093"/>
                <a:gd name="T13" fmla="*/ 1230 h 1674"/>
                <a:gd name="T14" fmla="*/ 978 w 1093"/>
                <a:gd name="T15" fmla="*/ 1200 h 1674"/>
                <a:gd name="T16" fmla="*/ 1001 w 1093"/>
                <a:gd name="T17" fmla="*/ 1032 h 1674"/>
                <a:gd name="T18" fmla="*/ 1008 w 1093"/>
                <a:gd name="T19" fmla="*/ 955 h 1674"/>
                <a:gd name="T20" fmla="*/ 978 w 1093"/>
                <a:gd name="T21" fmla="*/ 879 h 1674"/>
                <a:gd name="T22" fmla="*/ 962 w 1093"/>
                <a:gd name="T23" fmla="*/ 772 h 1674"/>
                <a:gd name="T24" fmla="*/ 878 w 1093"/>
                <a:gd name="T25" fmla="*/ 711 h 1674"/>
                <a:gd name="T26" fmla="*/ 855 w 1093"/>
                <a:gd name="T27" fmla="*/ 650 h 1674"/>
                <a:gd name="T28" fmla="*/ 871 w 1093"/>
                <a:gd name="T29" fmla="*/ 573 h 1674"/>
                <a:gd name="T30" fmla="*/ 772 w 1093"/>
                <a:gd name="T31" fmla="*/ 558 h 1674"/>
                <a:gd name="T32" fmla="*/ 825 w 1093"/>
                <a:gd name="T33" fmla="*/ 482 h 1674"/>
                <a:gd name="T34" fmla="*/ 886 w 1093"/>
                <a:gd name="T35" fmla="*/ 535 h 1674"/>
                <a:gd name="T36" fmla="*/ 1001 w 1093"/>
                <a:gd name="T37" fmla="*/ 520 h 1674"/>
                <a:gd name="T38" fmla="*/ 940 w 1093"/>
                <a:gd name="T39" fmla="*/ 451 h 1674"/>
                <a:gd name="T40" fmla="*/ 932 w 1093"/>
                <a:gd name="T41" fmla="*/ 397 h 1674"/>
                <a:gd name="T42" fmla="*/ 1001 w 1093"/>
                <a:gd name="T43" fmla="*/ 329 h 1674"/>
                <a:gd name="T44" fmla="*/ 1085 w 1093"/>
                <a:gd name="T45" fmla="*/ 260 h 1674"/>
                <a:gd name="T46" fmla="*/ 1031 w 1093"/>
                <a:gd name="T47" fmla="*/ 107 h 1674"/>
                <a:gd name="T48" fmla="*/ 894 w 1093"/>
                <a:gd name="T49" fmla="*/ 100 h 1674"/>
                <a:gd name="T50" fmla="*/ 802 w 1093"/>
                <a:gd name="T51" fmla="*/ 0 h 1674"/>
                <a:gd name="T52" fmla="*/ 718 w 1093"/>
                <a:gd name="T53" fmla="*/ 84 h 1674"/>
                <a:gd name="T54" fmla="*/ 580 w 1093"/>
                <a:gd name="T55" fmla="*/ 84 h 1674"/>
                <a:gd name="T56" fmla="*/ 588 w 1093"/>
                <a:gd name="T57" fmla="*/ 107 h 1674"/>
                <a:gd name="T58" fmla="*/ 634 w 1093"/>
                <a:gd name="T59" fmla="*/ 252 h 1674"/>
                <a:gd name="T60" fmla="*/ 474 w 1093"/>
                <a:gd name="T61" fmla="*/ 550 h 1674"/>
                <a:gd name="T62" fmla="*/ 321 w 1093"/>
                <a:gd name="T63" fmla="*/ 810 h 1674"/>
                <a:gd name="T64" fmla="*/ 298 w 1093"/>
                <a:gd name="T65" fmla="*/ 1024 h 1674"/>
                <a:gd name="T66" fmla="*/ 92 w 1093"/>
                <a:gd name="T67" fmla="*/ 1307 h 1674"/>
                <a:gd name="T68" fmla="*/ 0 w 1093"/>
                <a:gd name="T69" fmla="*/ 1673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3" h="1674">
                  <a:moveTo>
                    <a:pt x="0" y="1673"/>
                  </a:moveTo>
                  <a:lnTo>
                    <a:pt x="0" y="1673"/>
                  </a:lnTo>
                  <a:cubicBezTo>
                    <a:pt x="53" y="1643"/>
                    <a:pt x="138" y="1620"/>
                    <a:pt x="176" y="1581"/>
                  </a:cubicBezTo>
                  <a:cubicBezTo>
                    <a:pt x="214" y="1551"/>
                    <a:pt x="206" y="1482"/>
                    <a:pt x="244" y="1467"/>
                  </a:cubicBezTo>
                  <a:cubicBezTo>
                    <a:pt x="290" y="1459"/>
                    <a:pt x="321" y="1520"/>
                    <a:pt x="359" y="1536"/>
                  </a:cubicBezTo>
                  <a:cubicBezTo>
                    <a:pt x="413" y="1551"/>
                    <a:pt x="474" y="1559"/>
                    <a:pt x="527" y="1551"/>
                  </a:cubicBezTo>
                  <a:cubicBezTo>
                    <a:pt x="580" y="1551"/>
                    <a:pt x="634" y="1536"/>
                    <a:pt x="680" y="1513"/>
                  </a:cubicBezTo>
                  <a:cubicBezTo>
                    <a:pt x="695" y="1505"/>
                    <a:pt x="695" y="1474"/>
                    <a:pt x="703" y="1459"/>
                  </a:cubicBezTo>
                  <a:cubicBezTo>
                    <a:pt x="703" y="1459"/>
                    <a:pt x="665" y="1421"/>
                    <a:pt x="665" y="1414"/>
                  </a:cubicBezTo>
                  <a:cubicBezTo>
                    <a:pt x="665" y="1406"/>
                    <a:pt x="695" y="1307"/>
                    <a:pt x="695" y="1307"/>
                  </a:cubicBezTo>
                  <a:cubicBezTo>
                    <a:pt x="703" y="1291"/>
                    <a:pt x="718" y="1268"/>
                    <a:pt x="733" y="1261"/>
                  </a:cubicBezTo>
                  <a:cubicBezTo>
                    <a:pt x="741" y="1253"/>
                    <a:pt x="756" y="1268"/>
                    <a:pt x="764" y="1268"/>
                  </a:cubicBezTo>
                  <a:cubicBezTo>
                    <a:pt x="787" y="1253"/>
                    <a:pt x="794" y="1215"/>
                    <a:pt x="817" y="1215"/>
                  </a:cubicBezTo>
                  <a:cubicBezTo>
                    <a:pt x="848" y="1207"/>
                    <a:pt x="886" y="1238"/>
                    <a:pt x="917" y="1230"/>
                  </a:cubicBezTo>
                  <a:cubicBezTo>
                    <a:pt x="940" y="1230"/>
                    <a:pt x="962" y="1207"/>
                    <a:pt x="978" y="1200"/>
                  </a:cubicBezTo>
                  <a:lnTo>
                    <a:pt x="978" y="1200"/>
                  </a:lnTo>
                  <a:cubicBezTo>
                    <a:pt x="970" y="1169"/>
                    <a:pt x="955" y="1131"/>
                    <a:pt x="962" y="1100"/>
                  </a:cubicBezTo>
                  <a:cubicBezTo>
                    <a:pt x="962" y="1077"/>
                    <a:pt x="985" y="1055"/>
                    <a:pt x="1001" y="1032"/>
                  </a:cubicBezTo>
                  <a:cubicBezTo>
                    <a:pt x="1008" y="1009"/>
                    <a:pt x="1024" y="986"/>
                    <a:pt x="1024" y="955"/>
                  </a:cubicBezTo>
                  <a:cubicBezTo>
                    <a:pt x="1024" y="955"/>
                    <a:pt x="1008" y="963"/>
                    <a:pt x="1008" y="955"/>
                  </a:cubicBezTo>
                  <a:cubicBezTo>
                    <a:pt x="1001" y="947"/>
                    <a:pt x="1016" y="932"/>
                    <a:pt x="1016" y="925"/>
                  </a:cubicBezTo>
                  <a:cubicBezTo>
                    <a:pt x="1008" y="909"/>
                    <a:pt x="985" y="902"/>
                    <a:pt x="978" y="879"/>
                  </a:cubicBezTo>
                  <a:cubicBezTo>
                    <a:pt x="978" y="856"/>
                    <a:pt x="1008" y="841"/>
                    <a:pt x="1008" y="810"/>
                  </a:cubicBezTo>
                  <a:cubicBezTo>
                    <a:pt x="1001" y="795"/>
                    <a:pt x="978" y="780"/>
                    <a:pt x="962" y="772"/>
                  </a:cubicBezTo>
                  <a:cubicBezTo>
                    <a:pt x="947" y="764"/>
                    <a:pt x="932" y="772"/>
                    <a:pt x="924" y="772"/>
                  </a:cubicBezTo>
                  <a:cubicBezTo>
                    <a:pt x="909" y="757"/>
                    <a:pt x="901" y="734"/>
                    <a:pt x="878" y="711"/>
                  </a:cubicBezTo>
                  <a:cubicBezTo>
                    <a:pt x="863" y="695"/>
                    <a:pt x="840" y="688"/>
                    <a:pt x="825" y="665"/>
                  </a:cubicBezTo>
                  <a:cubicBezTo>
                    <a:pt x="825" y="657"/>
                    <a:pt x="848" y="657"/>
                    <a:pt x="855" y="650"/>
                  </a:cubicBezTo>
                  <a:cubicBezTo>
                    <a:pt x="871" y="634"/>
                    <a:pt x="886" y="619"/>
                    <a:pt x="886" y="596"/>
                  </a:cubicBezTo>
                  <a:cubicBezTo>
                    <a:pt x="886" y="589"/>
                    <a:pt x="878" y="581"/>
                    <a:pt x="871" y="573"/>
                  </a:cubicBezTo>
                  <a:cubicBezTo>
                    <a:pt x="848" y="573"/>
                    <a:pt x="833" y="589"/>
                    <a:pt x="810" y="581"/>
                  </a:cubicBezTo>
                  <a:cubicBezTo>
                    <a:pt x="794" y="581"/>
                    <a:pt x="764" y="573"/>
                    <a:pt x="772" y="558"/>
                  </a:cubicBezTo>
                  <a:cubicBezTo>
                    <a:pt x="772" y="535"/>
                    <a:pt x="810" y="535"/>
                    <a:pt x="825" y="520"/>
                  </a:cubicBezTo>
                  <a:cubicBezTo>
                    <a:pt x="833" y="512"/>
                    <a:pt x="817" y="482"/>
                    <a:pt x="825" y="482"/>
                  </a:cubicBezTo>
                  <a:cubicBezTo>
                    <a:pt x="840" y="474"/>
                    <a:pt x="863" y="482"/>
                    <a:pt x="878" y="497"/>
                  </a:cubicBezTo>
                  <a:cubicBezTo>
                    <a:pt x="886" y="505"/>
                    <a:pt x="871" y="528"/>
                    <a:pt x="886" y="535"/>
                  </a:cubicBezTo>
                  <a:cubicBezTo>
                    <a:pt x="909" y="550"/>
                    <a:pt x="940" y="550"/>
                    <a:pt x="962" y="550"/>
                  </a:cubicBezTo>
                  <a:cubicBezTo>
                    <a:pt x="978" y="543"/>
                    <a:pt x="993" y="535"/>
                    <a:pt x="1001" y="520"/>
                  </a:cubicBezTo>
                  <a:cubicBezTo>
                    <a:pt x="1008" y="505"/>
                    <a:pt x="1008" y="489"/>
                    <a:pt x="1001" y="482"/>
                  </a:cubicBezTo>
                  <a:cubicBezTo>
                    <a:pt x="985" y="466"/>
                    <a:pt x="955" y="466"/>
                    <a:pt x="940" y="451"/>
                  </a:cubicBezTo>
                  <a:cubicBezTo>
                    <a:pt x="940" y="436"/>
                    <a:pt x="962" y="428"/>
                    <a:pt x="955" y="420"/>
                  </a:cubicBezTo>
                  <a:cubicBezTo>
                    <a:pt x="955" y="405"/>
                    <a:pt x="932" y="413"/>
                    <a:pt x="932" y="397"/>
                  </a:cubicBezTo>
                  <a:cubicBezTo>
                    <a:pt x="932" y="375"/>
                    <a:pt x="947" y="352"/>
                    <a:pt x="962" y="329"/>
                  </a:cubicBezTo>
                  <a:cubicBezTo>
                    <a:pt x="970" y="321"/>
                    <a:pt x="993" y="336"/>
                    <a:pt x="1001" y="329"/>
                  </a:cubicBezTo>
                  <a:cubicBezTo>
                    <a:pt x="1008" y="321"/>
                    <a:pt x="1008" y="298"/>
                    <a:pt x="1024" y="291"/>
                  </a:cubicBezTo>
                  <a:cubicBezTo>
                    <a:pt x="1039" y="275"/>
                    <a:pt x="1077" y="283"/>
                    <a:pt x="1085" y="260"/>
                  </a:cubicBezTo>
                  <a:cubicBezTo>
                    <a:pt x="1092" y="222"/>
                    <a:pt x="1077" y="176"/>
                    <a:pt x="1062" y="138"/>
                  </a:cubicBezTo>
                  <a:cubicBezTo>
                    <a:pt x="1062" y="123"/>
                    <a:pt x="1047" y="115"/>
                    <a:pt x="1031" y="107"/>
                  </a:cubicBezTo>
                  <a:cubicBezTo>
                    <a:pt x="1016" y="107"/>
                    <a:pt x="993" y="115"/>
                    <a:pt x="978" y="115"/>
                  </a:cubicBezTo>
                  <a:lnTo>
                    <a:pt x="894" y="100"/>
                  </a:lnTo>
                  <a:cubicBezTo>
                    <a:pt x="886" y="92"/>
                    <a:pt x="863" y="31"/>
                    <a:pt x="863" y="31"/>
                  </a:cubicBezTo>
                  <a:cubicBezTo>
                    <a:pt x="840" y="23"/>
                    <a:pt x="817" y="8"/>
                    <a:pt x="802" y="0"/>
                  </a:cubicBezTo>
                  <a:lnTo>
                    <a:pt x="802" y="0"/>
                  </a:lnTo>
                  <a:cubicBezTo>
                    <a:pt x="772" y="31"/>
                    <a:pt x="749" y="61"/>
                    <a:pt x="718" y="84"/>
                  </a:cubicBezTo>
                  <a:cubicBezTo>
                    <a:pt x="695" y="92"/>
                    <a:pt x="680" y="100"/>
                    <a:pt x="657" y="100"/>
                  </a:cubicBezTo>
                  <a:cubicBezTo>
                    <a:pt x="642" y="100"/>
                    <a:pt x="596" y="92"/>
                    <a:pt x="580" y="84"/>
                  </a:cubicBezTo>
                  <a:lnTo>
                    <a:pt x="580" y="84"/>
                  </a:lnTo>
                  <a:cubicBezTo>
                    <a:pt x="588" y="92"/>
                    <a:pt x="588" y="100"/>
                    <a:pt x="588" y="107"/>
                  </a:cubicBezTo>
                  <a:cubicBezTo>
                    <a:pt x="588" y="130"/>
                    <a:pt x="619" y="161"/>
                    <a:pt x="611" y="176"/>
                  </a:cubicBezTo>
                  <a:cubicBezTo>
                    <a:pt x="588" y="237"/>
                    <a:pt x="588" y="191"/>
                    <a:pt x="634" y="252"/>
                  </a:cubicBezTo>
                  <a:cubicBezTo>
                    <a:pt x="672" y="298"/>
                    <a:pt x="665" y="413"/>
                    <a:pt x="634" y="466"/>
                  </a:cubicBezTo>
                  <a:cubicBezTo>
                    <a:pt x="588" y="535"/>
                    <a:pt x="535" y="520"/>
                    <a:pt x="474" y="550"/>
                  </a:cubicBezTo>
                  <a:cubicBezTo>
                    <a:pt x="436" y="566"/>
                    <a:pt x="451" y="642"/>
                    <a:pt x="443" y="680"/>
                  </a:cubicBezTo>
                  <a:cubicBezTo>
                    <a:pt x="428" y="711"/>
                    <a:pt x="321" y="810"/>
                    <a:pt x="321" y="810"/>
                  </a:cubicBezTo>
                  <a:cubicBezTo>
                    <a:pt x="328" y="848"/>
                    <a:pt x="328" y="871"/>
                    <a:pt x="328" y="917"/>
                  </a:cubicBezTo>
                  <a:cubicBezTo>
                    <a:pt x="328" y="955"/>
                    <a:pt x="298" y="978"/>
                    <a:pt x="298" y="1024"/>
                  </a:cubicBezTo>
                  <a:cubicBezTo>
                    <a:pt x="275" y="1077"/>
                    <a:pt x="222" y="1138"/>
                    <a:pt x="199" y="1192"/>
                  </a:cubicBezTo>
                  <a:cubicBezTo>
                    <a:pt x="168" y="1268"/>
                    <a:pt x="130" y="1253"/>
                    <a:pt x="92" y="1307"/>
                  </a:cubicBezTo>
                  <a:cubicBezTo>
                    <a:pt x="76" y="1329"/>
                    <a:pt x="92" y="1406"/>
                    <a:pt x="69" y="1444"/>
                  </a:cubicBezTo>
                  <a:cubicBezTo>
                    <a:pt x="15" y="1520"/>
                    <a:pt x="0" y="1597"/>
                    <a:pt x="0" y="167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2" name="Freeform 126"/>
            <p:cNvSpPr>
              <a:spLocks noChangeArrowheads="1"/>
            </p:cNvSpPr>
            <p:nvPr/>
          </p:nvSpPr>
          <p:spPr bwMode="auto">
            <a:xfrm>
              <a:off x="5413022" y="4854576"/>
              <a:ext cx="190488" cy="142875"/>
            </a:xfrm>
            <a:custGeom>
              <a:avLst/>
              <a:gdLst>
                <a:gd name="T0" fmla="*/ 31 w 529"/>
                <a:gd name="T1" fmla="*/ 206 h 398"/>
                <a:gd name="T2" fmla="*/ 31 w 529"/>
                <a:gd name="T3" fmla="*/ 206 h 398"/>
                <a:gd name="T4" fmla="*/ 0 w 529"/>
                <a:gd name="T5" fmla="*/ 145 h 398"/>
                <a:gd name="T6" fmla="*/ 0 w 529"/>
                <a:gd name="T7" fmla="*/ 145 h 398"/>
                <a:gd name="T8" fmla="*/ 46 w 529"/>
                <a:gd name="T9" fmla="*/ 114 h 398"/>
                <a:gd name="T10" fmla="*/ 100 w 529"/>
                <a:gd name="T11" fmla="*/ 53 h 398"/>
                <a:gd name="T12" fmla="*/ 192 w 529"/>
                <a:gd name="T13" fmla="*/ 53 h 398"/>
                <a:gd name="T14" fmla="*/ 275 w 529"/>
                <a:gd name="T15" fmla="*/ 0 h 398"/>
                <a:gd name="T16" fmla="*/ 275 w 529"/>
                <a:gd name="T17" fmla="*/ 0 h 398"/>
                <a:gd name="T18" fmla="*/ 283 w 529"/>
                <a:gd name="T19" fmla="*/ 76 h 398"/>
                <a:gd name="T20" fmla="*/ 329 w 529"/>
                <a:gd name="T21" fmla="*/ 76 h 398"/>
                <a:gd name="T22" fmla="*/ 367 w 529"/>
                <a:gd name="T23" fmla="*/ 30 h 398"/>
                <a:gd name="T24" fmla="*/ 428 w 529"/>
                <a:gd name="T25" fmla="*/ 30 h 398"/>
                <a:gd name="T26" fmla="*/ 444 w 529"/>
                <a:gd name="T27" fmla="*/ 91 h 398"/>
                <a:gd name="T28" fmla="*/ 474 w 529"/>
                <a:gd name="T29" fmla="*/ 99 h 398"/>
                <a:gd name="T30" fmla="*/ 474 w 529"/>
                <a:gd name="T31" fmla="*/ 99 h 398"/>
                <a:gd name="T32" fmla="*/ 459 w 529"/>
                <a:gd name="T33" fmla="*/ 137 h 398"/>
                <a:gd name="T34" fmla="*/ 421 w 529"/>
                <a:gd name="T35" fmla="*/ 145 h 398"/>
                <a:gd name="T36" fmla="*/ 459 w 529"/>
                <a:gd name="T37" fmla="*/ 214 h 398"/>
                <a:gd name="T38" fmla="*/ 520 w 529"/>
                <a:gd name="T39" fmla="*/ 259 h 398"/>
                <a:gd name="T40" fmla="*/ 520 w 529"/>
                <a:gd name="T41" fmla="*/ 336 h 398"/>
                <a:gd name="T42" fmla="*/ 474 w 529"/>
                <a:gd name="T43" fmla="*/ 397 h 398"/>
                <a:gd name="T44" fmla="*/ 474 w 529"/>
                <a:gd name="T45" fmla="*/ 397 h 398"/>
                <a:gd name="T46" fmla="*/ 436 w 529"/>
                <a:gd name="T47" fmla="*/ 374 h 398"/>
                <a:gd name="T48" fmla="*/ 344 w 529"/>
                <a:gd name="T49" fmla="*/ 366 h 398"/>
                <a:gd name="T50" fmla="*/ 337 w 529"/>
                <a:gd name="T51" fmla="*/ 336 h 398"/>
                <a:gd name="T52" fmla="*/ 260 w 529"/>
                <a:gd name="T53" fmla="*/ 275 h 398"/>
                <a:gd name="T54" fmla="*/ 237 w 529"/>
                <a:gd name="T55" fmla="*/ 290 h 398"/>
                <a:gd name="T56" fmla="*/ 192 w 529"/>
                <a:gd name="T57" fmla="*/ 244 h 398"/>
                <a:gd name="T58" fmla="*/ 130 w 529"/>
                <a:gd name="T59" fmla="*/ 236 h 398"/>
                <a:gd name="T60" fmla="*/ 146 w 529"/>
                <a:gd name="T61" fmla="*/ 198 h 398"/>
                <a:gd name="T62" fmla="*/ 85 w 529"/>
                <a:gd name="T63" fmla="*/ 152 h 398"/>
                <a:gd name="T64" fmla="*/ 31 w 529"/>
                <a:gd name="T65" fmla="*/ 206 h 398"/>
                <a:gd name="T66" fmla="*/ 31 w 529"/>
                <a:gd name="T67" fmla="*/ 206 h 398"/>
                <a:gd name="T68" fmla="*/ 0 w 529"/>
                <a:gd name="T69" fmla="*/ 145 h 398"/>
                <a:gd name="T70" fmla="*/ 31 w 529"/>
                <a:gd name="T71" fmla="*/ 20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398">
                  <a:moveTo>
                    <a:pt x="31" y="206"/>
                  </a:move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0" y="145"/>
                  </a:lnTo>
                  <a:cubicBezTo>
                    <a:pt x="16" y="129"/>
                    <a:pt x="31" y="122"/>
                    <a:pt x="46" y="114"/>
                  </a:cubicBezTo>
                  <a:cubicBezTo>
                    <a:pt x="69" y="91"/>
                    <a:pt x="77" y="68"/>
                    <a:pt x="100" y="53"/>
                  </a:cubicBezTo>
                  <a:cubicBezTo>
                    <a:pt x="130" y="45"/>
                    <a:pt x="161" y="61"/>
                    <a:pt x="192" y="53"/>
                  </a:cubicBezTo>
                  <a:cubicBezTo>
                    <a:pt x="222" y="45"/>
                    <a:pt x="245" y="15"/>
                    <a:pt x="275" y="0"/>
                  </a:cubicBezTo>
                  <a:lnTo>
                    <a:pt x="275" y="0"/>
                  </a:lnTo>
                  <a:cubicBezTo>
                    <a:pt x="275" y="23"/>
                    <a:pt x="268" y="53"/>
                    <a:pt x="283" y="76"/>
                  </a:cubicBezTo>
                  <a:cubicBezTo>
                    <a:pt x="291" y="84"/>
                    <a:pt x="314" y="84"/>
                    <a:pt x="329" y="76"/>
                  </a:cubicBezTo>
                  <a:cubicBezTo>
                    <a:pt x="344" y="68"/>
                    <a:pt x="344" y="38"/>
                    <a:pt x="367" y="30"/>
                  </a:cubicBezTo>
                  <a:cubicBezTo>
                    <a:pt x="382" y="23"/>
                    <a:pt x="413" y="15"/>
                    <a:pt x="428" y="30"/>
                  </a:cubicBezTo>
                  <a:cubicBezTo>
                    <a:pt x="451" y="38"/>
                    <a:pt x="436" y="76"/>
                    <a:pt x="444" y="91"/>
                  </a:cubicBezTo>
                  <a:cubicBezTo>
                    <a:pt x="451" y="99"/>
                    <a:pt x="467" y="99"/>
                    <a:pt x="474" y="99"/>
                  </a:cubicBezTo>
                  <a:lnTo>
                    <a:pt x="474" y="99"/>
                  </a:lnTo>
                  <a:cubicBezTo>
                    <a:pt x="474" y="114"/>
                    <a:pt x="474" y="129"/>
                    <a:pt x="459" y="137"/>
                  </a:cubicBezTo>
                  <a:cubicBezTo>
                    <a:pt x="451" y="145"/>
                    <a:pt x="421" y="129"/>
                    <a:pt x="421" y="145"/>
                  </a:cubicBezTo>
                  <a:cubicBezTo>
                    <a:pt x="421" y="168"/>
                    <a:pt x="444" y="191"/>
                    <a:pt x="459" y="214"/>
                  </a:cubicBezTo>
                  <a:cubicBezTo>
                    <a:pt x="474" y="229"/>
                    <a:pt x="505" y="236"/>
                    <a:pt x="520" y="259"/>
                  </a:cubicBezTo>
                  <a:cubicBezTo>
                    <a:pt x="528" y="282"/>
                    <a:pt x="528" y="313"/>
                    <a:pt x="520" y="336"/>
                  </a:cubicBezTo>
                  <a:cubicBezTo>
                    <a:pt x="512" y="359"/>
                    <a:pt x="489" y="374"/>
                    <a:pt x="474" y="397"/>
                  </a:cubicBezTo>
                  <a:lnTo>
                    <a:pt x="474" y="397"/>
                  </a:lnTo>
                  <a:cubicBezTo>
                    <a:pt x="459" y="389"/>
                    <a:pt x="444" y="381"/>
                    <a:pt x="436" y="374"/>
                  </a:cubicBezTo>
                  <a:cubicBezTo>
                    <a:pt x="405" y="374"/>
                    <a:pt x="375" y="374"/>
                    <a:pt x="344" y="366"/>
                  </a:cubicBezTo>
                  <a:cubicBezTo>
                    <a:pt x="337" y="359"/>
                    <a:pt x="344" y="343"/>
                    <a:pt x="337" y="336"/>
                  </a:cubicBezTo>
                  <a:cubicBezTo>
                    <a:pt x="314" y="313"/>
                    <a:pt x="291" y="290"/>
                    <a:pt x="260" y="275"/>
                  </a:cubicBezTo>
                  <a:cubicBezTo>
                    <a:pt x="253" y="267"/>
                    <a:pt x="245" y="290"/>
                    <a:pt x="237" y="290"/>
                  </a:cubicBezTo>
                  <a:cubicBezTo>
                    <a:pt x="214" y="275"/>
                    <a:pt x="214" y="252"/>
                    <a:pt x="192" y="244"/>
                  </a:cubicBezTo>
                  <a:cubicBezTo>
                    <a:pt x="176" y="236"/>
                    <a:pt x="146" y="252"/>
                    <a:pt x="130" y="236"/>
                  </a:cubicBezTo>
                  <a:cubicBezTo>
                    <a:pt x="123" y="229"/>
                    <a:pt x="153" y="206"/>
                    <a:pt x="146" y="198"/>
                  </a:cubicBezTo>
                  <a:cubicBezTo>
                    <a:pt x="130" y="175"/>
                    <a:pt x="107" y="152"/>
                    <a:pt x="85" y="152"/>
                  </a:cubicBezTo>
                  <a:cubicBezTo>
                    <a:pt x="54" y="152"/>
                    <a:pt x="46" y="183"/>
                    <a:pt x="31" y="206"/>
                  </a:cubicBez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31" y="206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3" name="Freeform 127"/>
            <p:cNvSpPr>
              <a:spLocks noChangeArrowheads="1"/>
            </p:cNvSpPr>
            <p:nvPr/>
          </p:nvSpPr>
          <p:spPr bwMode="auto">
            <a:xfrm>
              <a:off x="5366989" y="4910138"/>
              <a:ext cx="376212" cy="622300"/>
            </a:xfrm>
            <a:custGeom>
              <a:avLst/>
              <a:gdLst>
                <a:gd name="T0" fmla="*/ 603 w 1047"/>
                <a:gd name="T1" fmla="*/ 245 h 1728"/>
                <a:gd name="T2" fmla="*/ 473 w 1047"/>
                <a:gd name="T3" fmla="*/ 214 h 1728"/>
                <a:gd name="T4" fmla="*/ 389 w 1047"/>
                <a:gd name="T5" fmla="*/ 123 h 1728"/>
                <a:gd name="T6" fmla="*/ 321 w 1047"/>
                <a:gd name="T7" fmla="*/ 92 h 1728"/>
                <a:gd name="T8" fmla="*/ 275 w 1047"/>
                <a:gd name="T9" fmla="*/ 46 h 1728"/>
                <a:gd name="T10" fmla="*/ 160 w 1047"/>
                <a:gd name="T11" fmla="*/ 54 h 1728"/>
                <a:gd name="T12" fmla="*/ 114 w 1047"/>
                <a:gd name="T13" fmla="*/ 107 h 1728"/>
                <a:gd name="T14" fmla="*/ 7 w 1047"/>
                <a:gd name="T15" fmla="*/ 252 h 1728"/>
                <a:gd name="T16" fmla="*/ 68 w 1047"/>
                <a:gd name="T17" fmla="*/ 321 h 1728"/>
                <a:gd name="T18" fmla="*/ 168 w 1047"/>
                <a:gd name="T19" fmla="*/ 283 h 1728"/>
                <a:gd name="T20" fmla="*/ 214 w 1047"/>
                <a:gd name="T21" fmla="*/ 298 h 1728"/>
                <a:gd name="T22" fmla="*/ 107 w 1047"/>
                <a:gd name="T23" fmla="*/ 375 h 1728"/>
                <a:gd name="T24" fmla="*/ 84 w 1047"/>
                <a:gd name="T25" fmla="*/ 398 h 1728"/>
                <a:gd name="T26" fmla="*/ 76 w 1047"/>
                <a:gd name="T27" fmla="*/ 443 h 1728"/>
                <a:gd name="T28" fmla="*/ 168 w 1047"/>
                <a:gd name="T29" fmla="*/ 543 h 1728"/>
                <a:gd name="T30" fmla="*/ 305 w 1047"/>
                <a:gd name="T31" fmla="*/ 550 h 1728"/>
                <a:gd name="T32" fmla="*/ 359 w 1047"/>
                <a:gd name="T33" fmla="*/ 703 h 1728"/>
                <a:gd name="T34" fmla="*/ 275 w 1047"/>
                <a:gd name="T35" fmla="*/ 772 h 1728"/>
                <a:gd name="T36" fmla="*/ 206 w 1047"/>
                <a:gd name="T37" fmla="*/ 840 h 1728"/>
                <a:gd name="T38" fmla="*/ 214 w 1047"/>
                <a:gd name="T39" fmla="*/ 894 h 1728"/>
                <a:gd name="T40" fmla="*/ 275 w 1047"/>
                <a:gd name="T41" fmla="*/ 963 h 1728"/>
                <a:gd name="T42" fmla="*/ 160 w 1047"/>
                <a:gd name="T43" fmla="*/ 978 h 1728"/>
                <a:gd name="T44" fmla="*/ 99 w 1047"/>
                <a:gd name="T45" fmla="*/ 925 h 1728"/>
                <a:gd name="T46" fmla="*/ 46 w 1047"/>
                <a:gd name="T47" fmla="*/ 1001 h 1728"/>
                <a:gd name="T48" fmla="*/ 145 w 1047"/>
                <a:gd name="T49" fmla="*/ 1016 h 1728"/>
                <a:gd name="T50" fmla="*/ 129 w 1047"/>
                <a:gd name="T51" fmla="*/ 1093 h 1728"/>
                <a:gd name="T52" fmla="*/ 152 w 1047"/>
                <a:gd name="T53" fmla="*/ 1154 h 1728"/>
                <a:gd name="T54" fmla="*/ 236 w 1047"/>
                <a:gd name="T55" fmla="*/ 1215 h 1728"/>
                <a:gd name="T56" fmla="*/ 252 w 1047"/>
                <a:gd name="T57" fmla="*/ 1322 h 1728"/>
                <a:gd name="T58" fmla="*/ 282 w 1047"/>
                <a:gd name="T59" fmla="*/ 1398 h 1728"/>
                <a:gd name="T60" fmla="*/ 275 w 1047"/>
                <a:gd name="T61" fmla="*/ 1475 h 1728"/>
                <a:gd name="T62" fmla="*/ 252 w 1047"/>
                <a:gd name="T63" fmla="*/ 1643 h 1728"/>
                <a:gd name="T64" fmla="*/ 282 w 1047"/>
                <a:gd name="T65" fmla="*/ 1719 h 1728"/>
                <a:gd name="T66" fmla="*/ 343 w 1047"/>
                <a:gd name="T67" fmla="*/ 1551 h 1728"/>
                <a:gd name="T68" fmla="*/ 412 w 1047"/>
                <a:gd name="T69" fmla="*/ 1398 h 1728"/>
                <a:gd name="T70" fmla="*/ 557 w 1047"/>
                <a:gd name="T71" fmla="*/ 1268 h 1728"/>
                <a:gd name="T72" fmla="*/ 634 w 1047"/>
                <a:gd name="T73" fmla="*/ 1238 h 1728"/>
                <a:gd name="T74" fmla="*/ 786 w 1047"/>
                <a:gd name="T75" fmla="*/ 1291 h 1728"/>
                <a:gd name="T76" fmla="*/ 840 w 1047"/>
                <a:gd name="T77" fmla="*/ 1154 h 1728"/>
                <a:gd name="T78" fmla="*/ 832 w 1047"/>
                <a:gd name="T79" fmla="*/ 986 h 1728"/>
                <a:gd name="T80" fmla="*/ 954 w 1047"/>
                <a:gd name="T81" fmla="*/ 886 h 1728"/>
                <a:gd name="T82" fmla="*/ 1000 w 1047"/>
                <a:gd name="T83" fmla="*/ 833 h 1728"/>
                <a:gd name="T84" fmla="*/ 947 w 1047"/>
                <a:gd name="T85" fmla="*/ 772 h 1728"/>
                <a:gd name="T86" fmla="*/ 1038 w 1047"/>
                <a:gd name="T87" fmla="*/ 642 h 1728"/>
                <a:gd name="T88" fmla="*/ 970 w 1047"/>
                <a:gd name="T89" fmla="*/ 550 h 1728"/>
                <a:gd name="T90" fmla="*/ 924 w 1047"/>
                <a:gd name="T91" fmla="*/ 489 h 1728"/>
                <a:gd name="T92" fmla="*/ 748 w 1047"/>
                <a:gd name="T93" fmla="*/ 535 h 1728"/>
                <a:gd name="T94" fmla="*/ 634 w 1047"/>
                <a:gd name="T95" fmla="*/ 588 h 1728"/>
                <a:gd name="T96" fmla="*/ 664 w 1047"/>
                <a:gd name="T97" fmla="*/ 482 h 1728"/>
                <a:gd name="T98" fmla="*/ 672 w 1047"/>
                <a:gd name="T99" fmla="*/ 413 h 1728"/>
                <a:gd name="T100" fmla="*/ 603 w 1047"/>
                <a:gd name="T101" fmla="*/ 245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7" h="1728">
                  <a:moveTo>
                    <a:pt x="603" y="245"/>
                  </a:moveTo>
                  <a:lnTo>
                    <a:pt x="603" y="245"/>
                  </a:lnTo>
                  <a:cubicBezTo>
                    <a:pt x="588" y="237"/>
                    <a:pt x="573" y="229"/>
                    <a:pt x="565" y="222"/>
                  </a:cubicBezTo>
                  <a:cubicBezTo>
                    <a:pt x="534" y="222"/>
                    <a:pt x="504" y="222"/>
                    <a:pt x="473" y="214"/>
                  </a:cubicBezTo>
                  <a:cubicBezTo>
                    <a:pt x="466" y="207"/>
                    <a:pt x="473" y="191"/>
                    <a:pt x="466" y="184"/>
                  </a:cubicBezTo>
                  <a:cubicBezTo>
                    <a:pt x="443" y="161"/>
                    <a:pt x="420" y="138"/>
                    <a:pt x="389" y="123"/>
                  </a:cubicBezTo>
                  <a:cubicBezTo>
                    <a:pt x="382" y="115"/>
                    <a:pt x="374" y="138"/>
                    <a:pt x="366" y="138"/>
                  </a:cubicBezTo>
                  <a:cubicBezTo>
                    <a:pt x="343" y="123"/>
                    <a:pt x="343" y="100"/>
                    <a:pt x="321" y="92"/>
                  </a:cubicBezTo>
                  <a:cubicBezTo>
                    <a:pt x="305" y="84"/>
                    <a:pt x="275" y="100"/>
                    <a:pt x="259" y="84"/>
                  </a:cubicBezTo>
                  <a:cubicBezTo>
                    <a:pt x="252" y="77"/>
                    <a:pt x="282" y="54"/>
                    <a:pt x="275" y="46"/>
                  </a:cubicBezTo>
                  <a:cubicBezTo>
                    <a:pt x="259" y="23"/>
                    <a:pt x="236" y="0"/>
                    <a:pt x="214" y="0"/>
                  </a:cubicBezTo>
                  <a:cubicBezTo>
                    <a:pt x="183" y="0"/>
                    <a:pt x="175" y="31"/>
                    <a:pt x="160" y="54"/>
                  </a:cubicBezTo>
                  <a:lnTo>
                    <a:pt x="160" y="54"/>
                  </a:lnTo>
                  <a:cubicBezTo>
                    <a:pt x="145" y="69"/>
                    <a:pt x="129" y="84"/>
                    <a:pt x="114" y="107"/>
                  </a:cubicBezTo>
                  <a:cubicBezTo>
                    <a:pt x="91" y="138"/>
                    <a:pt x="76" y="184"/>
                    <a:pt x="53" y="214"/>
                  </a:cubicBezTo>
                  <a:cubicBezTo>
                    <a:pt x="38" y="229"/>
                    <a:pt x="15" y="237"/>
                    <a:pt x="7" y="252"/>
                  </a:cubicBezTo>
                  <a:cubicBezTo>
                    <a:pt x="0" y="260"/>
                    <a:pt x="23" y="268"/>
                    <a:pt x="30" y="283"/>
                  </a:cubicBezTo>
                  <a:cubicBezTo>
                    <a:pt x="38" y="291"/>
                    <a:pt x="53" y="321"/>
                    <a:pt x="68" y="321"/>
                  </a:cubicBezTo>
                  <a:cubicBezTo>
                    <a:pt x="99" y="321"/>
                    <a:pt x="114" y="275"/>
                    <a:pt x="137" y="268"/>
                  </a:cubicBezTo>
                  <a:cubicBezTo>
                    <a:pt x="152" y="260"/>
                    <a:pt x="160" y="275"/>
                    <a:pt x="168" y="283"/>
                  </a:cubicBezTo>
                  <a:cubicBezTo>
                    <a:pt x="183" y="283"/>
                    <a:pt x="198" y="268"/>
                    <a:pt x="214" y="275"/>
                  </a:cubicBezTo>
                  <a:cubicBezTo>
                    <a:pt x="221" y="275"/>
                    <a:pt x="221" y="291"/>
                    <a:pt x="214" y="298"/>
                  </a:cubicBezTo>
                  <a:cubicBezTo>
                    <a:pt x="191" y="314"/>
                    <a:pt x="152" y="306"/>
                    <a:pt x="129" y="321"/>
                  </a:cubicBezTo>
                  <a:cubicBezTo>
                    <a:pt x="114" y="336"/>
                    <a:pt x="122" y="359"/>
                    <a:pt x="107" y="375"/>
                  </a:cubicBezTo>
                  <a:cubicBezTo>
                    <a:pt x="107" y="382"/>
                    <a:pt x="91" y="390"/>
                    <a:pt x="84" y="398"/>
                  </a:cubicBezTo>
                  <a:lnTo>
                    <a:pt x="84" y="398"/>
                  </a:lnTo>
                  <a:cubicBezTo>
                    <a:pt x="76" y="443"/>
                    <a:pt x="76" y="443"/>
                    <a:pt x="76" y="443"/>
                  </a:cubicBezTo>
                  <a:lnTo>
                    <a:pt x="76" y="443"/>
                  </a:lnTo>
                  <a:cubicBezTo>
                    <a:pt x="91" y="451"/>
                    <a:pt x="114" y="466"/>
                    <a:pt x="137" y="474"/>
                  </a:cubicBezTo>
                  <a:cubicBezTo>
                    <a:pt x="137" y="474"/>
                    <a:pt x="160" y="535"/>
                    <a:pt x="168" y="543"/>
                  </a:cubicBezTo>
                  <a:lnTo>
                    <a:pt x="252" y="558"/>
                  </a:lnTo>
                  <a:cubicBezTo>
                    <a:pt x="267" y="558"/>
                    <a:pt x="290" y="550"/>
                    <a:pt x="305" y="550"/>
                  </a:cubicBezTo>
                  <a:cubicBezTo>
                    <a:pt x="321" y="558"/>
                    <a:pt x="336" y="566"/>
                    <a:pt x="336" y="581"/>
                  </a:cubicBezTo>
                  <a:cubicBezTo>
                    <a:pt x="351" y="619"/>
                    <a:pt x="366" y="665"/>
                    <a:pt x="359" y="703"/>
                  </a:cubicBezTo>
                  <a:cubicBezTo>
                    <a:pt x="351" y="726"/>
                    <a:pt x="313" y="718"/>
                    <a:pt x="298" y="734"/>
                  </a:cubicBezTo>
                  <a:cubicBezTo>
                    <a:pt x="282" y="741"/>
                    <a:pt x="282" y="764"/>
                    <a:pt x="275" y="772"/>
                  </a:cubicBezTo>
                  <a:cubicBezTo>
                    <a:pt x="267" y="779"/>
                    <a:pt x="244" y="764"/>
                    <a:pt x="236" y="772"/>
                  </a:cubicBezTo>
                  <a:cubicBezTo>
                    <a:pt x="221" y="795"/>
                    <a:pt x="206" y="818"/>
                    <a:pt x="206" y="840"/>
                  </a:cubicBezTo>
                  <a:cubicBezTo>
                    <a:pt x="206" y="856"/>
                    <a:pt x="229" y="848"/>
                    <a:pt x="229" y="863"/>
                  </a:cubicBezTo>
                  <a:cubicBezTo>
                    <a:pt x="236" y="871"/>
                    <a:pt x="214" y="879"/>
                    <a:pt x="214" y="894"/>
                  </a:cubicBezTo>
                  <a:cubicBezTo>
                    <a:pt x="229" y="909"/>
                    <a:pt x="259" y="909"/>
                    <a:pt x="275" y="925"/>
                  </a:cubicBezTo>
                  <a:cubicBezTo>
                    <a:pt x="282" y="932"/>
                    <a:pt x="282" y="948"/>
                    <a:pt x="275" y="963"/>
                  </a:cubicBezTo>
                  <a:cubicBezTo>
                    <a:pt x="267" y="978"/>
                    <a:pt x="252" y="986"/>
                    <a:pt x="236" y="993"/>
                  </a:cubicBezTo>
                  <a:cubicBezTo>
                    <a:pt x="214" y="993"/>
                    <a:pt x="183" y="993"/>
                    <a:pt x="160" y="978"/>
                  </a:cubicBezTo>
                  <a:cubicBezTo>
                    <a:pt x="145" y="971"/>
                    <a:pt x="160" y="948"/>
                    <a:pt x="152" y="940"/>
                  </a:cubicBezTo>
                  <a:cubicBezTo>
                    <a:pt x="137" y="925"/>
                    <a:pt x="114" y="917"/>
                    <a:pt x="99" y="925"/>
                  </a:cubicBezTo>
                  <a:cubicBezTo>
                    <a:pt x="91" y="925"/>
                    <a:pt x="107" y="955"/>
                    <a:pt x="99" y="963"/>
                  </a:cubicBezTo>
                  <a:cubicBezTo>
                    <a:pt x="84" y="978"/>
                    <a:pt x="46" y="978"/>
                    <a:pt x="46" y="1001"/>
                  </a:cubicBezTo>
                  <a:cubicBezTo>
                    <a:pt x="38" y="1016"/>
                    <a:pt x="68" y="1024"/>
                    <a:pt x="84" y="1024"/>
                  </a:cubicBezTo>
                  <a:cubicBezTo>
                    <a:pt x="107" y="1032"/>
                    <a:pt x="122" y="1016"/>
                    <a:pt x="145" y="1016"/>
                  </a:cubicBezTo>
                  <a:cubicBezTo>
                    <a:pt x="152" y="1024"/>
                    <a:pt x="160" y="1032"/>
                    <a:pt x="160" y="1039"/>
                  </a:cubicBezTo>
                  <a:cubicBezTo>
                    <a:pt x="160" y="1062"/>
                    <a:pt x="145" y="1077"/>
                    <a:pt x="129" y="1093"/>
                  </a:cubicBezTo>
                  <a:cubicBezTo>
                    <a:pt x="122" y="1100"/>
                    <a:pt x="99" y="1100"/>
                    <a:pt x="99" y="1108"/>
                  </a:cubicBezTo>
                  <a:cubicBezTo>
                    <a:pt x="114" y="1131"/>
                    <a:pt x="137" y="1138"/>
                    <a:pt x="152" y="1154"/>
                  </a:cubicBezTo>
                  <a:cubicBezTo>
                    <a:pt x="175" y="1177"/>
                    <a:pt x="183" y="1200"/>
                    <a:pt x="198" y="1215"/>
                  </a:cubicBezTo>
                  <a:cubicBezTo>
                    <a:pt x="206" y="1215"/>
                    <a:pt x="221" y="1207"/>
                    <a:pt x="236" y="1215"/>
                  </a:cubicBezTo>
                  <a:cubicBezTo>
                    <a:pt x="252" y="1223"/>
                    <a:pt x="275" y="1238"/>
                    <a:pt x="282" y="1253"/>
                  </a:cubicBezTo>
                  <a:cubicBezTo>
                    <a:pt x="282" y="1284"/>
                    <a:pt x="252" y="1299"/>
                    <a:pt x="252" y="1322"/>
                  </a:cubicBezTo>
                  <a:cubicBezTo>
                    <a:pt x="259" y="1345"/>
                    <a:pt x="282" y="1352"/>
                    <a:pt x="290" y="1368"/>
                  </a:cubicBezTo>
                  <a:cubicBezTo>
                    <a:pt x="290" y="1375"/>
                    <a:pt x="275" y="1390"/>
                    <a:pt x="282" y="1398"/>
                  </a:cubicBezTo>
                  <a:cubicBezTo>
                    <a:pt x="282" y="1406"/>
                    <a:pt x="298" y="1398"/>
                    <a:pt x="298" y="1398"/>
                  </a:cubicBezTo>
                  <a:cubicBezTo>
                    <a:pt x="298" y="1429"/>
                    <a:pt x="282" y="1452"/>
                    <a:pt x="275" y="1475"/>
                  </a:cubicBezTo>
                  <a:cubicBezTo>
                    <a:pt x="259" y="1498"/>
                    <a:pt x="236" y="1520"/>
                    <a:pt x="236" y="1543"/>
                  </a:cubicBezTo>
                  <a:cubicBezTo>
                    <a:pt x="229" y="1574"/>
                    <a:pt x="244" y="1612"/>
                    <a:pt x="252" y="1643"/>
                  </a:cubicBezTo>
                  <a:lnTo>
                    <a:pt x="252" y="1643"/>
                  </a:lnTo>
                  <a:cubicBezTo>
                    <a:pt x="259" y="1665"/>
                    <a:pt x="252" y="1719"/>
                    <a:pt x="282" y="1719"/>
                  </a:cubicBezTo>
                  <a:cubicBezTo>
                    <a:pt x="305" y="1727"/>
                    <a:pt x="313" y="1681"/>
                    <a:pt x="321" y="1650"/>
                  </a:cubicBezTo>
                  <a:cubicBezTo>
                    <a:pt x="336" y="1620"/>
                    <a:pt x="328" y="1581"/>
                    <a:pt x="343" y="1551"/>
                  </a:cubicBezTo>
                  <a:cubicBezTo>
                    <a:pt x="351" y="1536"/>
                    <a:pt x="374" y="1551"/>
                    <a:pt x="382" y="1543"/>
                  </a:cubicBezTo>
                  <a:cubicBezTo>
                    <a:pt x="397" y="1498"/>
                    <a:pt x="397" y="1444"/>
                    <a:pt x="412" y="1398"/>
                  </a:cubicBezTo>
                  <a:cubicBezTo>
                    <a:pt x="435" y="1345"/>
                    <a:pt x="458" y="1299"/>
                    <a:pt x="496" y="1268"/>
                  </a:cubicBezTo>
                  <a:cubicBezTo>
                    <a:pt x="511" y="1253"/>
                    <a:pt x="534" y="1268"/>
                    <a:pt x="557" y="1268"/>
                  </a:cubicBezTo>
                  <a:cubicBezTo>
                    <a:pt x="573" y="1261"/>
                    <a:pt x="580" y="1238"/>
                    <a:pt x="596" y="1238"/>
                  </a:cubicBezTo>
                  <a:cubicBezTo>
                    <a:pt x="603" y="1230"/>
                    <a:pt x="618" y="1230"/>
                    <a:pt x="634" y="1238"/>
                  </a:cubicBezTo>
                  <a:cubicBezTo>
                    <a:pt x="679" y="1261"/>
                    <a:pt x="702" y="1314"/>
                    <a:pt x="756" y="1329"/>
                  </a:cubicBezTo>
                  <a:cubicBezTo>
                    <a:pt x="771" y="1337"/>
                    <a:pt x="779" y="1307"/>
                    <a:pt x="786" y="1291"/>
                  </a:cubicBezTo>
                  <a:cubicBezTo>
                    <a:pt x="786" y="1291"/>
                    <a:pt x="786" y="1246"/>
                    <a:pt x="786" y="1238"/>
                  </a:cubicBezTo>
                  <a:cubicBezTo>
                    <a:pt x="786" y="1223"/>
                    <a:pt x="840" y="1154"/>
                    <a:pt x="840" y="1154"/>
                  </a:cubicBezTo>
                  <a:cubicBezTo>
                    <a:pt x="832" y="1131"/>
                    <a:pt x="809" y="1115"/>
                    <a:pt x="809" y="1093"/>
                  </a:cubicBezTo>
                  <a:cubicBezTo>
                    <a:pt x="809" y="1054"/>
                    <a:pt x="809" y="1009"/>
                    <a:pt x="832" y="986"/>
                  </a:cubicBezTo>
                  <a:cubicBezTo>
                    <a:pt x="863" y="948"/>
                    <a:pt x="924" y="955"/>
                    <a:pt x="962" y="925"/>
                  </a:cubicBezTo>
                  <a:cubicBezTo>
                    <a:pt x="977" y="917"/>
                    <a:pt x="947" y="894"/>
                    <a:pt x="954" y="886"/>
                  </a:cubicBezTo>
                  <a:cubicBezTo>
                    <a:pt x="962" y="863"/>
                    <a:pt x="985" y="848"/>
                    <a:pt x="1000" y="833"/>
                  </a:cubicBezTo>
                  <a:lnTo>
                    <a:pt x="1000" y="833"/>
                  </a:lnTo>
                  <a:cubicBezTo>
                    <a:pt x="947" y="772"/>
                    <a:pt x="947" y="772"/>
                    <a:pt x="947" y="772"/>
                  </a:cubicBezTo>
                  <a:lnTo>
                    <a:pt x="947" y="772"/>
                  </a:lnTo>
                  <a:cubicBezTo>
                    <a:pt x="954" y="749"/>
                    <a:pt x="962" y="718"/>
                    <a:pt x="977" y="695"/>
                  </a:cubicBezTo>
                  <a:cubicBezTo>
                    <a:pt x="993" y="673"/>
                    <a:pt x="1023" y="665"/>
                    <a:pt x="1038" y="642"/>
                  </a:cubicBezTo>
                  <a:cubicBezTo>
                    <a:pt x="1046" y="627"/>
                    <a:pt x="1046" y="604"/>
                    <a:pt x="1046" y="588"/>
                  </a:cubicBezTo>
                  <a:cubicBezTo>
                    <a:pt x="1046" y="588"/>
                    <a:pt x="970" y="558"/>
                    <a:pt x="970" y="550"/>
                  </a:cubicBezTo>
                  <a:lnTo>
                    <a:pt x="954" y="520"/>
                  </a:lnTo>
                  <a:cubicBezTo>
                    <a:pt x="947" y="512"/>
                    <a:pt x="939" y="489"/>
                    <a:pt x="924" y="489"/>
                  </a:cubicBezTo>
                  <a:cubicBezTo>
                    <a:pt x="893" y="497"/>
                    <a:pt x="871" y="535"/>
                    <a:pt x="832" y="543"/>
                  </a:cubicBezTo>
                  <a:cubicBezTo>
                    <a:pt x="809" y="550"/>
                    <a:pt x="779" y="535"/>
                    <a:pt x="748" y="535"/>
                  </a:cubicBezTo>
                  <a:cubicBezTo>
                    <a:pt x="725" y="543"/>
                    <a:pt x="702" y="550"/>
                    <a:pt x="679" y="558"/>
                  </a:cubicBezTo>
                  <a:cubicBezTo>
                    <a:pt x="664" y="566"/>
                    <a:pt x="657" y="588"/>
                    <a:pt x="634" y="588"/>
                  </a:cubicBezTo>
                  <a:cubicBezTo>
                    <a:pt x="626" y="588"/>
                    <a:pt x="611" y="573"/>
                    <a:pt x="618" y="558"/>
                  </a:cubicBezTo>
                  <a:cubicBezTo>
                    <a:pt x="626" y="527"/>
                    <a:pt x="649" y="504"/>
                    <a:pt x="664" y="482"/>
                  </a:cubicBezTo>
                  <a:cubicBezTo>
                    <a:pt x="679" y="466"/>
                    <a:pt x="702" y="466"/>
                    <a:pt x="702" y="443"/>
                  </a:cubicBezTo>
                  <a:cubicBezTo>
                    <a:pt x="702" y="428"/>
                    <a:pt x="679" y="428"/>
                    <a:pt x="672" y="413"/>
                  </a:cubicBezTo>
                  <a:cubicBezTo>
                    <a:pt x="657" y="382"/>
                    <a:pt x="649" y="344"/>
                    <a:pt x="634" y="306"/>
                  </a:cubicBezTo>
                  <a:cubicBezTo>
                    <a:pt x="626" y="283"/>
                    <a:pt x="611" y="260"/>
                    <a:pt x="603" y="24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4" name="Freeform 128"/>
            <p:cNvSpPr>
              <a:spLocks noChangeArrowheads="1"/>
            </p:cNvSpPr>
            <p:nvPr/>
          </p:nvSpPr>
          <p:spPr bwMode="auto">
            <a:xfrm>
              <a:off x="5565413" y="4835526"/>
              <a:ext cx="492093" cy="550863"/>
            </a:xfrm>
            <a:custGeom>
              <a:avLst/>
              <a:gdLst>
                <a:gd name="T0" fmla="*/ 397 w 1368"/>
                <a:gd name="T1" fmla="*/ 978 h 1529"/>
                <a:gd name="T2" fmla="*/ 488 w 1368"/>
                <a:gd name="T3" fmla="*/ 848 h 1529"/>
                <a:gd name="T4" fmla="*/ 420 w 1368"/>
                <a:gd name="T5" fmla="*/ 756 h 1529"/>
                <a:gd name="T6" fmla="*/ 374 w 1368"/>
                <a:gd name="T7" fmla="*/ 695 h 1529"/>
                <a:gd name="T8" fmla="*/ 198 w 1368"/>
                <a:gd name="T9" fmla="*/ 741 h 1529"/>
                <a:gd name="T10" fmla="*/ 84 w 1368"/>
                <a:gd name="T11" fmla="*/ 794 h 1529"/>
                <a:gd name="T12" fmla="*/ 114 w 1368"/>
                <a:gd name="T13" fmla="*/ 688 h 1529"/>
                <a:gd name="T14" fmla="*/ 122 w 1368"/>
                <a:gd name="T15" fmla="*/ 619 h 1529"/>
                <a:gd name="T16" fmla="*/ 53 w 1368"/>
                <a:gd name="T17" fmla="*/ 451 h 1529"/>
                <a:gd name="T18" fmla="*/ 99 w 1368"/>
                <a:gd name="T19" fmla="*/ 390 h 1529"/>
                <a:gd name="T20" fmla="*/ 38 w 1368"/>
                <a:gd name="T21" fmla="*/ 268 h 1529"/>
                <a:gd name="T22" fmla="*/ 38 w 1368"/>
                <a:gd name="T23" fmla="*/ 191 h 1529"/>
                <a:gd name="T24" fmla="*/ 53 w 1368"/>
                <a:gd name="T25" fmla="*/ 153 h 1529"/>
                <a:gd name="T26" fmla="*/ 76 w 1368"/>
                <a:gd name="T27" fmla="*/ 54 h 1529"/>
                <a:gd name="T28" fmla="*/ 145 w 1368"/>
                <a:gd name="T29" fmla="*/ 8 h 1529"/>
                <a:gd name="T30" fmla="*/ 244 w 1368"/>
                <a:gd name="T31" fmla="*/ 54 h 1529"/>
                <a:gd name="T32" fmla="*/ 267 w 1368"/>
                <a:gd name="T33" fmla="*/ 15 h 1529"/>
                <a:gd name="T34" fmla="*/ 366 w 1368"/>
                <a:gd name="T35" fmla="*/ 122 h 1529"/>
                <a:gd name="T36" fmla="*/ 573 w 1368"/>
                <a:gd name="T37" fmla="*/ 306 h 1529"/>
                <a:gd name="T38" fmla="*/ 695 w 1368"/>
                <a:gd name="T39" fmla="*/ 222 h 1529"/>
                <a:gd name="T40" fmla="*/ 832 w 1368"/>
                <a:gd name="T41" fmla="*/ 176 h 1529"/>
                <a:gd name="T42" fmla="*/ 932 w 1368"/>
                <a:gd name="T43" fmla="*/ 130 h 1529"/>
                <a:gd name="T44" fmla="*/ 1130 w 1368"/>
                <a:gd name="T45" fmla="*/ 145 h 1529"/>
                <a:gd name="T46" fmla="*/ 1252 w 1368"/>
                <a:gd name="T47" fmla="*/ 199 h 1529"/>
                <a:gd name="T48" fmla="*/ 1329 w 1368"/>
                <a:gd name="T49" fmla="*/ 352 h 1529"/>
                <a:gd name="T50" fmla="*/ 1344 w 1368"/>
                <a:gd name="T51" fmla="*/ 405 h 1529"/>
                <a:gd name="T52" fmla="*/ 1229 w 1368"/>
                <a:gd name="T53" fmla="*/ 619 h 1529"/>
                <a:gd name="T54" fmla="*/ 1214 w 1368"/>
                <a:gd name="T55" fmla="*/ 772 h 1529"/>
                <a:gd name="T56" fmla="*/ 1229 w 1368"/>
                <a:gd name="T57" fmla="*/ 901 h 1529"/>
                <a:gd name="T58" fmla="*/ 1138 w 1368"/>
                <a:gd name="T59" fmla="*/ 1108 h 1529"/>
                <a:gd name="T60" fmla="*/ 1191 w 1368"/>
                <a:gd name="T61" fmla="*/ 1192 h 1529"/>
                <a:gd name="T62" fmla="*/ 1084 w 1368"/>
                <a:gd name="T63" fmla="*/ 1253 h 1529"/>
                <a:gd name="T64" fmla="*/ 1084 w 1368"/>
                <a:gd name="T65" fmla="*/ 1429 h 1529"/>
                <a:gd name="T66" fmla="*/ 1008 w 1368"/>
                <a:gd name="T67" fmla="*/ 1520 h 1529"/>
                <a:gd name="T68" fmla="*/ 916 w 1368"/>
                <a:gd name="T69" fmla="*/ 1474 h 1529"/>
                <a:gd name="T70" fmla="*/ 878 w 1368"/>
                <a:gd name="T71" fmla="*/ 1375 h 1529"/>
                <a:gd name="T72" fmla="*/ 786 w 1368"/>
                <a:gd name="T73" fmla="*/ 1230 h 1529"/>
                <a:gd name="T74" fmla="*/ 702 w 1368"/>
                <a:gd name="T75" fmla="*/ 1100 h 1529"/>
                <a:gd name="T76" fmla="*/ 488 w 1368"/>
                <a:gd name="T77" fmla="*/ 1062 h 1529"/>
                <a:gd name="T78" fmla="*/ 450 w 1368"/>
                <a:gd name="T79" fmla="*/ 1039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8" h="1529">
                  <a:moveTo>
                    <a:pt x="397" y="978"/>
                  </a:moveTo>
                  <a:lnTo>
                    <a:pt x="397" y="978"/>
                  </a:lnTo>
                  <a:cubicBezTo>
                    <a:pt x="404" y="955"/>
                    <a:pt x="412" y="924"/>
                    <a:pt x="427" y="901"/>
                  </a:cubicBezTo>
                  <a:cubicBezTo>
                    <a:pt x="443" y="879"/>
                    <a:pt x="473" y="871"/>
                    <a:pt x="488" y="848"/>
                  </a:cubicBezTo>
                  <a:cubicBezTo>
                    <a:pt x="496" y="833"/>
                    <a:pt x="496" y="810"/>
                    <a:pt x="496" y="794"/>
                  </a:cubicBezTo>
                  <a:cubicBezTo>
                    <a:pt x="496" y="794"/>
                    <a:pt x="420" y="764"/>
                    <a:pt x="420" y="756"/>
                  </a:cubicBezTo>
                  <a:lnTo>
                    <a:pt x="404" y="726"/>
                  </a:lnTo>
                  <a:cubicBezTo>
                    <a:pt x="397" y="718"/>
                    <a:pt x="389" y="695"/>
                    <a:pt x="374" y="695"/>
                  </a:cubicBezTo>
                  <a:cubicBezTo>
                    <a:pt x="343" y="703"/>
                    <a:pt x="321" y="741"/>
                    <a:pt x="282" y="749"/>
                  </a:cubicBezTo>
                  <a:cubicBezTo>
                    <a:pt x="259" y="756"/>
                    <a:pt x="229" y="741"/>
                    <a:pt x="198" y="741"/>
                  </a:cubicBezTo>
                  <a:cubicBezTo>
                    <a:pt x="175" y="749"/>
                    <a:pt x="152" y="756"/>
                    <a:pt x="129" y="764"/>
                  </a:cubicBezTo>
                  <a:cubicBezTo>
                    <a:pt x="114" y="772"/>
                    <a:pt x="107" y="794"/>
                    <a:pt x="84" y="794"/>
                  </a:cubicBezTo>
                  <a:cubicBezTo>
                    <a:pt x="76" y="794"/>
                    <a:pt x="61" y="779"/>
                    <a:pt x="68" y="764"/>
                  </a:cubicBezTo>
                  <a:cubicBezTo>
                    <a:pt x="76" y="733"/>
                    <a:pt x="99" y="710"/>
                    <a:pt x="114" y="688"/>
                  </a:cubicBezTo>
                  <a:cubicBezTo>
                    <a:pt x="129" y="672"/>
                    <a:pt x="152" y="672"/>
                    <a:pt x="152" y="649"/>
                  </a:cubicBezTo>
                  <a:cubicBezTo>
                    <a:pt x="152" y="634"/>
                    <a:pt x="129" y="634"/>
                    <a:pt x="122" y="619"/>
                  </a:cubicBezTo>
                  <a:cubicBezTo>
                    <a:pt x="107" y="588"/>
                    <a:pt x="99" y="550"/>
                    <a:pt x="84" y="512"/>
                  </a:cubicBezTo>
                  <a:cubicBezTo>
                    <a:pt x="76" y="489"/>
                    <a:pt x="61" y="466"/>
                    <a:pt x="53" y="451"/>
                  </a:cubicBezTo>
                  <a:lnTo>
                    <a:pt x="53" y="451"/>
                  </a:lnTo>
                  <a:cubicBezTo>
                    <a:pt x="68" y="428"/>
                    <a:pt x="91" y="413"/>
                    <a:pt x="99" y="390"/>
                  </a:cubicBezTo>
                  <a:cubicBezTo>
                    <a:pt x="107" y="367"/>
                    <a:pt x="107" y="336"/>
                    <a:pt x="99" y="313"/>
                  </a:cubicBezTo>
                  <a:cubicBezTo>
                    <a:pt x="84" y="290"/>
                    <a:pt x="53" y="283"/>
                    <a:pt x="38" y="268"/>
                  </a:cubicBezTo>
                  <a:cubicBezTo>
                    <a:pt x="23" y="245"/>
                    <a:pt x="0" y="222"/>
                    <a:pt x="0" y="199"/>
                  </a:cubicBezTo>
                  <a:cubicBezTo>
                    <a:pt x="0" y="183"/>
                    <a:pt x="30" y="199"/>
                    <a:pt x="38" y="191"/>
                  </a:cubicBezTo>
                  <a:cubicBezTo>
                    <a:pt x="53" y="183"/>
                    <a:pt x="53" y="168"/>
                    <a:pt x="53" y="153"/>
                  </a:cubicBezTo>
                  <a:lnTo>
                    <a:pt x="53" y="153"/>
                  </a:lnTo>
                  <a:cubicBezTo>
                    <a:pt x="76" y="145"/>
                    <a:pt x="107" y="138"/>
                    <a:pt x="114" y="115"/>
                  </a:cubicBezTo>
                  <a:cubicBezTo>
                    <a:pt x="122" y="92"/>
                    <a:pt x="84" y="77"/>
                    <a:pt x="76" y="54"/>
                  </a:cubicBezTo>
                  <a:cubicBezTo>
                    <a:pt x="68" y="38"/>
                    <a:pt x="76" y="15"/>
                    <a:pt x="84" y="8"/>
                  </a:cubicBezTo>
                  <a:cubicBezTo>
                    <a:pt x="107" y="0"/>
                    <a:pt x="129" y="0"/>
                    <a:pt x="145" y="8"/>
                  </a:cubicBezTo>
                  <a:cubicBezTo>
                    <a:pt x="160" y="15"/>
                    <a:pt x="160" y="46"/>
                    <a:pt x="175" y="46"/>
                  </a:cubicBezTo>
                  <a:cubicBezTo>
                    <a:pt x="198" y="61"/>
                    <a:pt x="221" y="61"/>
                    <a:pt x="244" y="54"/>
                  </a:cubicBezTo>
                  <a:cubicBezTo>
                    <a:pt x="252" y="46"/>
                    <a:pt x="259" y="31"/>
                    <a:pt x="267" y="23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305" y="46"/>
                    <a:pt x="343" y="61"/>
                    <a:pt x="374" y="92"/>
                  </a:cubicBezTo>
                  <a:cubicBezTo>
                    <a:pt x="382" y="99"/>
                    <a:pt x="359" y="115"/>
                    <a:pt x="366" y="122"/>
                  </a:cubicBezTo>
                  <a:cubicBezTo>
                    <a:pt x="420" y="176"/>
                    <a:pt x="481" y="206"/>
                    <a:pt x="534" y="260"/>
                  </a:cubicBezTo>
                  <a:cubicBezTo>
                    <a:pt x="550" y="268"/>
                    <a:pt x="550" y="306"/>
                    <a:pt x="573" y="306"/>
                  </a:cubicBezTo>
                  <a:cubicBezTo>
                    <a:pt x="595" y="298"/>
                    <a:pt x="588" y="252"/>
                    <a:pt x="603" y="245"/>
                  </a:cubicBezTo>
                  <a:cubicBezTo>
                    <a:pt x="634" y="222"/>
                    <a:pt x="664" y="229"/>
                    <a:pt x="695" y="222"/>
                  </a:cubicBezTo>
                  <a:cubicBezTo>
                    <a:pt x="740" y="206"/>
                    <a:pt x="786" y="191"/>
                    <a:pt x="832" y="176"/>
                  </a:cubicBezTo>
                  <a:lnTo>
                    <a:pt x="832" y="176"/>
                  </a:lnTo>
                  <a:cubicBezTo>
                    <a:pt x="847" y="168"/>
                    <a:pt x="863" y="176"/>
                    <a:pt x="870" y="168"/>
                  </a:cubicBezTo>
                  <a:cubicBezTo>
                    <a:pt x="893" y="160"/>
                    <a:pt x="909" y="138"/>
                    <a:pt x="932" y="130"/>
                  </a:cubicBezTo>
                  <a:cubicBezTo>
                    <a:pt x="977" y="115"/>
                    <a:pt x="1023" y="99"/>
                    <a:pt x="1069" y="99"/>
                  </a:cubicBezTo>
                  <a:cubicBezTo>
                    <a:pt x="1092" y="107"/>
                    <a:pt x="1107" y="138"/>
                    <a:pt x="1130" y="145"/>
                  </a:cubicBezTo>
                  <a:cubicBezTo>
                    <a:pt x="1168" y="168"/>
                    <a:pt x="1214" y="183"/>
                    <a:pt x="1252" y="199"/>
                  </a:cubicBezTo>
                  <a:lnTo>
                    <a:pt x="1252" y="199"/>
                  </a:lnTo>
                  <a:cubicBezTo>
                    <a:pt x="1268" y="222"/>
                    <a:pt x="1283" y="245"/>
                    <a:pt x="1290" y="268"/>
                  </a:cubicBezTo>
                  <a:cubicBezTo>
                    <a:pt x="1306" y="298"/>
                    <a:pt x="1306" y="329"/>
                    <a:pt x="1329" y="352"/>
                  </a:cubicBezTo>
                  <a:cubicBezTo>
                    <a:pt x="1336" y="359"/>
                    <a:pt x="1359" y="344"/>
                    <a:pt x="1367" y="359"/>
                  </a:cubicBezTo>
                  <a:cubicBezTo>
                    <a:pt x="1367" y="374"/>
                    <a:pt x="1359" y="390"/>
                    <a:pt x="1344" y="405"/>
                  </a:cubicBezTo>
                  <a:cubicBezTo>
                    <a:pt x="1313" y="443"/>
                    <a:pt x="1268" y="466"/>
                    <a:pt x="1245" y="504"/>
                  </a:cubicBezTo>
                  <a:cubicBezTo>
                    <a:pt x="1222" y="542"/>
                    <a:pt x="1252" y="588"/>
                    <a:pt x="1229" y="619"/>
                  </a:cubicBezTo>
                  <a:cubicBezTo>
                    <a:pt x="1222" y="642"/>
                    <a:pt x="1168" y="611"/>
                    <a:pt x="1168" y="634"/>
                  </a:cubicBezTo>
                  <a:cubicBezTo>
                    <a:pt x="1161" y="680"/>
                    <a:pt x="1207" y="726"/>
                    <a:pt x="1214" y="772"/>
                  </a:cubicBezTo>
                  <a:cubicBezTo>
                    <a:pt x="1214" y="787"/>
                    <a:pt x="1199" y="794"/>
                    <a:pt x="1199" y="810"/>
                  </a:cubicBezTo>
                  <a:cubicBezTo>
                    <a:pt x="1199" y="840"/>
                    <a:pt x="1222" y="871"/>
                    <a:pt x="1229" y="901"/>
                  </a:cubicBezTo>
                  <a:cubicBezTo>
                    <a:pt x="1229" y="909"/>
                    <a:pt x="1214" y="909"/>
                    <a:pt x="1207" y="917"/>
                  </a:cubicBezTo>
                  <a:cubicBezTo>
                    <a:pt x="1184" y="978"/>
                    <a:pt x="1145" y="1039"/>
                    <a:pt x="1138" y="1108"/>
                  </a:cubicBezTo>
                  <a:cubicBezTo>
                    <a:pt x="1138" y="1146"/>
                    <a:pt x="1176" y="1161"/>
                    <a:pt x="1191" y="1192"/>
                  </a:cubicBezTo>
                  <a:lnTo>
                    <a:pt x="1191" y="1192"/>
                  </a:lnTo>
                  <a:cubicBezTo>
                    <a:pt x="1176" y="1207"/>
                    <a:pt x="1153" y="1215"/>
                    <a:pt x="1130" y="1230"/>
                  </a:cubicBezTo>
                  <a:cubicBezTo>
                    <a:pt x="1115" y="1238"/>
                    <a:pt x="1092" y="1238"/>
                    <a:pt x="1084" y="1253"/>
                  </a:cubicBezTo>
                  <a:cubicBezTo>
                    <a:pt x="1069" y="1276"/>
                    <a:pt x="1084" y="1306"/>
                    <a:pt x="1084" y="1337"/>
                  </a:cubicBezTo>
                  <a:cubicBezTo>
                    <a:pt x="1084" y="1367"/>
                    <a:pt x="1099" y="1406"/>
                    <a:pt x="1084" y="1429"/>
                  </a:cubicBezTo>
                  <a:cubicBezTo>
                    <a:pt x="1077" y="1444"/>
                    <a:pt x="1046" y="1421"/>
                    <a:pt x="1038" y="1429"/>
                  </a:cubicBezTo>
                  <a:cubicBezTo>
                    <a:pt x="1015" y="1452"/>
                    <a:pt x="1023" y="1490"/>
                    <a:pt x="1008" y="1520"/>
                  </a:cubicBezTo>
                  <a:cubicBezTo>
                    <a:pt x="1000" y="1528"/>
                    <a:pt x="977" y="1528"/>
                    <a:pt x="970" y="1520"/>
                  </a:cubicBezTo>
                  <a:cubicBezTo>
                    <a:pt x="947" y="1513"/>
                    <a:pt x="932" y="1490"/>
                    <a:pt x="916" y="1474"/>
                  </a:cubicBezTo>
                  <a:cubicBezTo>
                    <a:pt x="909" y="1467"/>
                    <a:pt x="886" y="1452"/>
                    <a:pt x="886" y="1436"/>
                  </a:cubicBezTo>
                  <a:cubicBezTo>
                    <a:pt x="878" y="1421"/>
                    <a:pt x="886" y="1390"/>
                    <a:pt x="878" y="1375"/>
                  </a:cubicBezTo>
                  <a:cubicBezTo>
                    <a:pt x="870" y="1352"/>
                    <a:pt x="847" y="1337"/>
                    <a:pt x="832" y="1314"/>
                  </a:cubicBezTo>
                  <a:cubicBezTo>
                    <a:pt x="817" y="1291"/>
                    <a:pt x="802" y="1260"/>
                    <a:pt x="786" y="1230"/>
                  </a:cubicBezTo>
                  <a:cubicBezTo>
                    <a:pt x="779" y="1215"/>
                    <a:pt x="771" y="1192"/>
                    <a:pt x="756" y="1177"/>
                  </a:cubicBezTo>
                  <a:cubicBezTo>
                    <a:pt x="740" y="1154"/>
                    <a:pt x="725" y="1123"/>
                    <a:pt x="702" y="1100"/>
                  </a:cubicBezTo>
                  <a:cubicBezTo>
                    <a:pt x="672" y="1077"/>
                    <a:pt x="641" y="1062"/>
                    <a:pt x="603" y="1062"/>
                  </a:cubicBezTo>
                  <a:cubicBezTo>
                    <a:pt x="565" y="1054"/>
                    <a:pt x="527" y="1069"/>
                    <a:pt x="488" y="1062"/>
                  </a:cubicBezTo>
                  <a:cubicBezTo>
                    <a:pt x="473" y="1062"/>
                    <a:pt x="465" y="1046"/>
                    <a:pt x="450" y="1039"/>
                  </a:cubicBezTo>
                  <a:lnTo>
                    <a:pt x="450" y="1039"/>
                  </a:lnTo>
                  <a:cubicBezTo>
                    <a:pt x="397" y="978"/>
                    <a:pt x="397" y="978"/>
                    <a:pt x="397" y="97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5" name="Freeform 129"/>
            <p:cNvSpPr>
              <a:spLocks noChangeArrowheads="1"/>
            </p:cNvSpPr>
            <p:nvPr/>
          </p:nvSpPr>
          <p:spPr bwMode="auto">
            <a:xfrm>
              <a:off x="6027346" y="4678363"/>
              <a:ext cx="206362" cy="182562"/>
            </a:xfrm>
            <a:custGeom>
              <a:avLst/>
              <a:gdLst>
                <a:gd name="T0" fmla="*/ 38 w 573"/>
                <a:gd name="T1" fmla="*/ 23 h 505"/>
                <a:gd name="T2" fmla="*/ 38 w 573"/>
                <a:gd name="T3" fmla="*/ 23 h 505"/>
                <a:gd name="T4" fmla="*/ 7 w 573"/>
                <a:gd name="T5" fmla="*/ 91 h 505"/>
                <a:gd name="T6" fmla="*/ 23 w 573"/>
                <a:gd name="T7" fmla="*/ 122 h 505"/>
                <a:gd name="T8" fmla="*/ 7 w 573"/>
                <a:gd name="T9" fmla="*/ 153 h 505"/>
                <a:gd name="T10" fmla="*/ 38 w 573"/>
                <a:gd name="T11" fmla="*/ 183 h 505"/>
                <a:gd name="T12" fmla="*/ 23 w 573"/>
                <a:gd name="T13" fmla="*/ 267 h 505"/>
                <a:gd name="T14" fmla="*/ 91 w 573"/>
                <a:gd name="T15" fmla="*/ 282 h 505"/>
                <a:gd name="T16" fmla="*/ 68 w 573"/>
                <a:gd name="T17" fmla="*/ 374 h 505"/>
                <a:gd name="T18" fmla="*/ 53 w 573"/>
                <a:gd name="T19" fmla="*/ 435 h 505"/>
                <a:gd name="T20" fmla="*/ 91 w 573"/>
                <a:gd name="T21" fmla="*/ 504 h 505"/>
                <a:gd name="T22" fmla="*/ 91 w 573"/>
                <a:gd name="T23" fmla="*/ 504 h 505"/>
                <a:gd name="T24" fmla="*/ 130 w 573"/>
                <a:gd name="T25" fmla="*/ 496 h 505"/>
                <a:gd name="T26" fmla="*/ 130 w 573"/>
                <a:gd name="T27" fmla="*/ 496 h 505"/>
                <a:gd name="T28" fmla="*/ 244 w 573"/>
                <a:gd name="T29" fmla="*/ 374 h 505"/>
                <a:gd name="T30" fmla="*/ 275 w 573"/>
                <a:gd name="T31" fmla="*/ 351 h 505"/>
                <a:gd name="T32" fmla="*/ 313 w 573"/>
                <a:gd name="T33" fmla="*/ 351 h 505"/>
                <a:gd name="T34" fmla="*/ 358 w 573"/>
                <a:gd name="T35" fmla="*/ 328 h 505"/>
                <a:gd name="T36" fmla="*/ 373 w 573"/>
                <a:gd name="T37" fmla="*/ 313 h 505"/>
                <a:gd name="T38" fmla="*/ 511 w 573"/>
                <a:gd name="T39" fmla="*/ 298 h 505"/>
                <a:gd name="T40" fmla="*/ 511 w 573"/>
                <a:gd name="T41" fmla="*/ 237 h 505"/>
                <a:gd name="T42" fmla="*/ 564 w 573"/>
                <a:gd name="T43" fmla="*/ 198 h 505"/>
                <a:gd name="T44" fmla="*/ 564 w 573"/>
                <a:gd name="T45" fmla="*/ 198 h 505"/>
                <a:gd name="T46" fmla="*/ 572 w 573"/>
                <a:gd name="T47" fmla="*/ 160 h 505"/>
                <a:gd name="T48" fmla="*/ 572 w 573"/>
                <a:gd name="T49" fmla="*/ 160 h 505"/>
                <a:gd name="T50" fmla="*/ 396 w 573"/>
                <a:gd name="T51" fmla="*/ 45 h 505"/>
                <a:gd name="T52" fmla="*/ 183 w 573"/>
                <a:gd name="T53" fmla="*/ 53 h 505"/>
                <a:gd name="T54" fmla="*/ 107 w 573"/>
                <a:gd name="T55" fmla="*/ 0 h 505"/>
                <a:gd name="T56" fmla="*/ 38 w 573"/>
                <a:gd name="T57" fmla="*/ 2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3" h="505">
                  <a:moveTo>
                    <a:pt x="38" y="23"/>
                  </a:moveTo>
                  <a:lnTo>
                    <a:pt x="38" y="23"/>
                  </a:lnTo>
                  <a:cubicBezTo>
                    <a:pt x="23" y="45"/>
                    <a:pt x="15" y="61"/>
                    <a:pt x="7" y="91"/>
                  </a:cubicBezTo>
                  <a:cubicBezTo>
                    <a:pt x="7" y="99"/>
                    <a:pt x="23" y="114"/>
                    <a:pt x="23" y="122"/>
                  </a:cubicBezTo>
                  <a:cubicBezTo>
                    <a:pt x="23" y="137"/>
                    <a:pt x="0" y="145"/>
                    <a:pt x="7" y="153"/>
                  </a:cubicBezTo>
                  <a:cubicBezTo>
                    <a:pt x="7" y="168"/>
                    <a:pt x="38" y="168"/>
                    <a:pt x="38" y="183"/>
                  </a:cubicBezTo>
                  <a:cubicBezTo>
                    <a:pt x="38" y="214"/>
                    <a:pt x="7" y="244"/>
                    <a:pt x="23" y="267"/>
                  </a:cubicBezTo>
                  <a:cubicBezTo>
                    <a:pt x="30" y="282"/>
                    <a:pt x="76" y="259"/>
                    <a:pt x="91" y="282"/>
                  </a:cubicBezTo>
                  <a:cubicBezTo>
                    <a:pt x="99" y="305"/>
                    <a:pt x="76" y="343"/>
                    <a:pt x="68" y="374"/>
                  </a:cubicBezTo>
                  <a:cubicBezTo>
                    <a:pt x="61" y="397"/>
                    <a:pt x="53" y="412"/>
                    <a:pt x="53" y="435"/>
                  </a:cubicBezTo>
                  <a:cubicBezTo>
                    <a:pt x="61" y="458"/>
                    <a:pt x="76" y="481"/>
                    <a:pt x="91" y="504"/>
                  </a:cubicBezTo>
                  <a:lnTo>
                    <a:pt x="91" y="504"/>
                  </a:lnTo>
                  <a:cubicBezTo>
                    <a:pt x="130" y="496"/>
                    <a:pt x="130" y="496"/>
                    <a:pt x="130" y="496"/>
                  </a:cubicBezTo>
                  <a:lnTo>
                    <a:pt x="130" y="496"/>
                  </a:lnTo>
                  <a:cubicBezTo>
                    <a:pt x="168" y="450"/>
                    <a:pt x="206" y="412"/>
                    <a:pt x="244" y="374"/>
                  </a:cubicBezTo>
                  <a:cubicBezTo>
                    <a:pt x="252" y="366"/>
                    <a:pt x="260" y="359"/>
                    <a:pt x="275" y="351"/>
                  </a:cubicBezTo>
                  <a:cubicBezTo>
                    <a:pt x="282" y="351"/>
                    <a:pt x="298" y="359"/>
                    <a:pt x="313" y="351"/>
                  </a:cubicBezTo>
                  <a:cubicBezTo>
                    <a:pt x="328" y="351"/>
                    <a:pt x="342" y="343"/>
                    <a:pt x="358" y="328"/>
                  </a:cubicBezTo>
                  <a:cubicBezTo>
                    <a:pt x="365" y="328"/>
                    <a:pt x="365" y="313"/>
                    <a:pt x="373" y="313"/>
                  </a:cubicBezTo>
                  <a:cubicBezTo>
                    <a:pt x="419" y="298"/>
                    <a:pt x="472" y="313"/>
                    <a:pt x="511" y="298"/>
                  </a:cubicBezTo>
                  <a:cubicBezTo>
                    <a:pt x="526" y="282"/>
                    <a:pt x="503" y="252"/>
                    <a:pt x="511" y="237"/>
                  </a:cubicBezTo>
                  <a:cubicBezTo>
                    <a:pt x="526" y="214"/>
                    <a:pt x="549" y="214"/>
                    <a:pt x="564" y="198"/>
                  </a:cubicBezTo>
                  <a:lnTo>
                    <a:pt x="564" y="198"/>
                  </a:lnTo>
                  <a:cubicBezTo>
                    <a:pt x="572" y="160"/>
                    <a:pt x="572" y="160"/>
                    <a:pt x="572" y="160"/>
                  </a:cubicBezTo>
                  <a:lnTo>
                    <a:pt x="572" y="160"/>
                  </a:lnTo>
                  <a:cubicBezTo>
                    <a:pt x="503" y="145"/>
                    <a:pt x="434" y="91"/>
                    <a:pt x="396" y="45"/>
                  </a:cubicBezTo>
                  <a:cubicBezTo>
                    <a:pt x="381" y="30"/>
                    <a:pt x="237" y="68"/>
                    <a:pt x="183" y="53"/>
                  </a:cubicBezTo>
                  <a:cubicBezTo>
                    <a:pt x="160" y="45"/>
                    <a:pt x="114" y="0"/>
                    <a:pt x="107" y="0"/>
                  </a:cubicBezTo>
                  <a:cubicBezTo>
                    <a:pt x="84" y="15"/>
                    <a:pt x="61" y="15"/>
                    <a:pt x="38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6" name="Freeform 130"/>
            <p:cNvSpPr>
              <a:spLocks noChangeArrowheads="1"/>
            </p:cNvSpPr>
            <p:nvPr/>
          </p:nvSpPr>
          <p:spPr bwMode="auto">
            <a:xfrm>
              <a:off x="5974961" y="4738688"/>
              <a:ext cx="838145" cy="811212"/>
            </a:xfrm>
            <a:custGeom>
              <a:avLst/>
              <a:gdLst>
                <a:gd name="T0" fmla="*/ 236 w 2329"/>
                <a:gd name="T1" fmla="*/ 336 h 2254"/>
                <a:gd name="T2" fmla="*/ 160 w 2329"/>
                <a:gd name="T3" fmla="*/ 420 h 2254"/>
                <a:gd name="T4" fmla="*/ 152 w 2329"/>
                <a:gd name="T5" fmla="*/ 535 h 2254"/>
                <a:gd name="T6" fmla="*/ 206 w 2329"/>
                <a:gd name="T7" fmla="*/ 672 h 2254"/>
                <a:gd name="T8" fmla="*/ 30 w 2329"/>
                <a:gd name="T9" fmla="*/ 901 h 2254"/>
                <a:gd name="T10" fmla="*/ 91 w 2329"/>
                <a:gd name="T11" fmla="*/ 1168 h 2254"/>
                <a:gd name="T12" fmla="*/ 53 w 2329"/>
                <a:gd name="T13" fmla="*/ 1459 h 2254"/>
                <a:gd name="T14" fmla="*/ 175 w 2329"/>
                <a:gd name="T15" fmla="*/ 1459 h 2254"/>
                <a:gd name="T16" fmla="*/ 382 w 2329"/>
                <a:gd name="T17" fmla="*/ 1382 h 2254"/>
                <a:gd name="T18" fmla="*/ 374 w 2329"/>
                <a:gd name="T19" fmla="*/ 1505 h 2254"/>
                <a:gd name="T20" fmla="*/ 427 w 2329"/>
                <a:gd name="T21" fmla="*/ 1611 h 2254"/>
                <a:gd name="T22" fmla="*/ 572 w 2329"/>
                <a:gd name="T23" fmla="*/ 1627 h 2254"/>
                <a:gd name="T24" fmla="*/ 717 w 2329"/>
                <a:gd name="T25" fmla="*/ 1711 h 2254"/>
                <a:gd name="T26" fmla="*/ 816 w 2329"/>
                <a:gd name="T27" fmla="*/ 1833 h 2254"/>
                <a:gd name="T28" fmla="*/ 961 w 2329"/>
                <a:gd name="T29" fmla="*/ 1818 h 2254"/>
                <a:gd name="T30" fmla="*/ 976 w 2329"/>
                <a:gd name="T31" fmla="*/ 1925 h 2254"/>
                <a:gd name="T32" fmla="*/ 1037 w 2329"/>
                <a:gd name="T33" fmla="*/ 2009 h 2254"/>
                <a:gd name="T34" fmla="*/ 1091 w 2329"/>
                <a:gd name="T35" fmla="*/ 2253 h 2254"/>
                <a:gd name="T36" fmla="*/ 1282 w 2329"/>
                <a:gd name="T37" fmla="*/ 2138 h 2254"/>
                <a:gd name="T38" fmla="*/ 1351 w 2329"/>
                <a:gd name="T39" fmla="*/ 2016 h 2254"/>
                <a:gd name="T40" fmla="*/ 1427 w 2329"/>
                <a:gd name="T41" fmla="*/ 1841 h 2254"/>
                <a:gd name="T42" fmla="*/ 1756 w 2329"/>
                <a:gd name="T43" fmla="*/ 1627 h 2254"/>
                <a:gd name="T44" fmla="*/ 1870 w 2329"/>
                <a:gd name="T45" fmla="*/ 1497 h 2254"/>
                <a:gd name="T46" fmla="*/ 2084 w 2329"/>
                <a:gd name="T47" fmla="*/ 1382 h 2254"/>
                <a:gd name="T48" fmla="*/ 2115 w 2329"/>
                <a:gd name="T49" fmla="*/ 1313 h 2254"/>
                <a:gd name="T50" fmla="*/ 2008 w 2329"/>
                <a:gd name="T51" fmla="*/ 1069 h 2254"/>
                <a:gd name="T52" fmla="*/ 1939 w 2329"/>
                <a:gd name="T53" fmla="*/ 1016 h 2254"/>
                <a:gd name="T54" fmla="*/ 1885 w 2329"/>
                <a:gd name="T55" fmla="*/ 894 h 2254"/>
                <a:gd name="T56" fmla="*/ 1992 w 2329"/>
                <a:gd name="T57" fmla="*/ 840 h 2254"/>
                <a:gd name="T58" fmla="*/ 2130 w 2329"/>
                <a:gd name="T59" fmla="*/ 619 h 2254"/>
                <a:gd name="T60" fmla="*/ 2168 w 2329"/>
                <a:gd name="T61" fmla="*/ 565 h 2254"/>
                <a:gd name="T62" fmla="*/ 2260 w 2329"/>
                <a:gd name="T63" fmla="*/ 427 h 2254"/>
                <a:gd name="T64" fmla="*/ 2298 w 2329"/>
                <a:gd name="T65" fmla="*/ 397 h 2254"/>
                <a:gd name="T66" fmla="*/ 2328 w 2329"/>
                <a:gd name="T67" fmla="*/ 374 h 2254"/>
                <a:gd name="T68" fmla="*/ 1985 w 2329"/>
                <a:gd name="T69" fmla="*/ 46 h 2254"/>
                <a:gd name="T70" fmla="*/ 1717 w 2329"/>
                <a:gd name="T71" fmla="*/ 99 h 2254"/>
                <a:gd name="T72" fmla="*/ 1542 w 2329"/>
                <a:gd name="T73" fmla="*/ 69 h 2254"/>
                <a:gd name="T74" fmla="*/ 1557 w 2329"/>
                <a:gd name="T75" fmla="*/ 191 h 2254"/>
                <a:gd name="T76" fmla="*/ 1481 w 2329"/>
                <a:gd name="T77" fmla="*/ 305 h 2254"/>
                <a:gd name="T78" fmla="*/ 1351 w 2329"/>
                <a:gd name="T79" fmla="*/ 260 h 2254"/>
                <a:gd name="T80" fmla="*/ 1114 w 2329"/>
                <a:gd name="T81" fmla="*/ 298 h 2254"/>
                <a:gd name="T82" fmla="*/ 1060 w 2329"/>
                <a:gd name="T83" fmla="*/ 313 h 2254"/>
                <a:gd name="T84" fmla="*/ 923 w 2329"/>
                <a:gd name="T85" fmla="*/ 336 h 2254"/>
                <a:gd name="T86" fmla="*/ 640 w 2329"/>
                <a:gd name="T87" fmla="*/ 626 h 2254"/>
                <a:gd name="T88" fmla="*/ 595 w 2329"/>
                <a:gd name="T89" fmla="*/ 512 h 2254"/>
                <a:gd name="T90" fmla="*/ 420 w 2329"/>
                <a:gd name="T91" fmla="*/ 450 h 2254"/>
                <a:gd name="T92" fmla="*/ 275 w 2329"/>
                <a:gd name="T93" fmla="*/ 328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9" h="2254">
                  <a:moveTo>
                    <a:pt x="275" y="328"/>
                  </a:moveTo>
                  <a:lnTo>
                    <a:pt x="275" y="328"/>
                  </a:lnTo>
                  <a:cubicBezTo>
                    <a:pt x="236" y="336"/>
                    <a:pt x="236" y="336"/>
                    <a:pt x="236" y="336"/>
                  </a:cubicBezTo>
                  <a:lnTo>
                    <a:pt x="236" y="336"/>
                  </a:lnTo>
                  <a:cubicBezTo>
                    <a:pt x="213" y="344"/>
                    <a:pt x="191" y="351"/>
                    <a:pt x="175" y="366"/>
                  </a:cubicBezTo>
                  <a:cubicBezTo>
                    <a:pt x="160" y="382"/>
                    <a:pt x="175" y="405"/>
                    <a:pt x="160" y="420"/>
                  </a:cubicBezTo>
                  <a:cubicBezTo>
                    <a:pt x="152" y="435"/>
                    <a:pt x="130" y="450"/>
                    <a:pt x="114" y="466"/>
                  </a:cubicBezTo>
                  <a:lnTo>
                    <a:pt x="114" y="466"/>
                  </a:lnTo>
                  <a:cubicBezTo>
                    <a:pt x="130" y="489"/>
                    <a:pt x="145" y="512"/>
                    <a:pt x="152" y="535"/>
                  </a:cubicBezTo>
                  <a:cubicBezTo>
                    <a:pt x="168" y="565"/>
                    <a:pt x="168" y="596"/>
                    <a:pt x="191" y="619"/>
                  </a:cubicBezTo>
                  <a:cubicBezTo>
                    <a:pt x="198" y="626"/>
                    <a:pt x="221" y="611"/>
                    <a:pt x="229" y="626"/>
                  </a:cubicBezTo>
                  <a:cubicBezTo>
                    <a:pt x="229" y="641"/>
                    <a:pt x="221" y="657"/>
                    <a:pt x="206" y="672"/>
                  </a:cubicBezTo>
                  <a:cubicBezTo>
                    <a:pt x="175" y="710"/>
                    <a:pt x="130" y="733"/>
                    <a:pt x="107" y="771"/>
                  </a:cubicBezTo>
                  <a:cubicBezTo>
                    <a:pt x="84" y="809"/>
                    <a:pt x="114" y="855"/>
                    <a:pt x="91" y="886"/>
                  </a:cubicBezTo>
                  <a:cubicBezTo>
                    <a:pt x="84" y="909"/>
                    <a:pt x="30" y="878"/>
                    <a:pt x="30" y="901"/>
                  </a:cubicBezTo>
                  <a:cubicBezTo>
                    <a:pt x="23" y="947"/>
                    <a:pt x="69" y="993"/>
                    <a:pt x="76" y="1039"/>
                  </a:cubicBezTo>
                  <a:cubicBezTo>
                    <a:pt x="76" y="1054"/>
                    <a:pt x="61" y="1061"/>
                    <a:pt x="61" y="1077"/>
                  </a:cubicBezTo>
                  <a:cubicBezTo>
                    <a:pt x="61" y="1107"/>
                    <a:pt x="84" y="1138"/>
                    <a:pt x="91" y="1168"/>
                  </a:cubicBezTo>
                  <a:cubicBezTo>
                    <a:pt x="91" y="1176"/>
                    <a:pt x="76" y="1176"/>
                    <a:pt x="69" y="1184"/>
                  </a:cubicBezTo>
                  <a:cubicBezTo>
                    <a:pt x="46" y="1245"/>
                    <a:pt x="7" y="1306"/>
                    <a:pt x="0" y="1375"/>
                  </a:cubicBezTo>
                  <a:cubicBezTo>
                    <a:pt x="0" y="1413"/>
                    <a:pt x="38" y="1428"/>
                    <a:pt x="53" y="1459"/>
                  </a:cubicBezTo>
                  <a:lnTo>
                    <a:pt x="53" y="1459"/>
                  </a:lnTo>
                  <a:cubicBezTo>
                    <a:pt x="69" y="1466"/>
                    <a:pt x="76" y="1474"/>
                    <a:pt x="91" y="1474"/>
                  </a:cubicBezTo>
                  <a:cubicBezTo>
                    <a:pt x="114" y="1474"/>
                    <a:pt x="145" y="1466"/>
                    <a:pt x="175" y="1459"/>
                  </a:cubicBezTo>
                  <a:cubicBezTo>
                    <a:pt x="221" y="1451"/>
                    <a:pt x="275" y="1459"/>
                    <a:pt x="313" y="1436"/>
                  </a:cubicBezTo>
                  <a:cubicBezTo>
                    <a:pt x="336" y="1421"/>
                    <a:pt x="321" y="1382"/>
                    <a:pt x="344" y="1367"/>
                  </a:cubicBezTo>
                  <a:cubicBezTo>
                    <a:pt x="351" y="1359"/>
                    <a:pt x="366" y="1382"/>
                    <a:pt x="382" y="1382"/>
                  </a:cubicBezTo>
                  <a:cubicBezTo>
                    <a:pt x="412" y="1398"/>
                    <a:pt x="450" y="1382"/>
                    <a:pt x="473" y="1405"/>
                  </a:cubicBezTo>
                  <a:cubicBezTo>
                    <a:pt x="481" y="1428"/>
                    <a:pt x="443" y="1436"/>
                    <a:pt x="427" y="1451"/>
                  </a:cubicBezTo>
                  <a:cubicBezTo>
                    <a:pt x="405" y="1466"/>
                    <a:pt x="389" y="1482"/>
                    <a:pt x="374" y="1505"/>
                  </a:cubicBezTo>
                  <a:cubicBezTo>
                    <a:pt x="366" y="1527"/>
                    <a:pt x="359" y="1558"/>
                    <a:pt x="359" y="1581"/>
                  </a:cubicBezTo>
                  <a:cubicBezTo>
                    <a:pt x="359" y="1604"/>
                    <a:pt x="351" y="1634"/>
                    <a:pt x="366" y="1650"/>
                  </a:cubicBezTo>
                  <a:cubicBezTo>
                    <a:pt x="389" y="1657"/>
                    <a:pt x="405" y="1627"/>
                    <a:pt x="427" y="1611"/>
                  </a:cubicBezTo>
                  <a:cubicBezTo>
                    <a:pt x="443" y="1596"/>
                    <a:pt x="458" y="1566"/>
                    <a:pt x="487" y="1558"/>
                  </a:cubicBezTo>
                  <a:cubicBezTo>
                    <a:pt x="503" y="1550"/>
                    <a:pt x="518" y="1566"/>
                    <a:pt x="533" y="1581"/>
                  </a:cubicBezTo>
                  <a:cubicBezTo>
                    <a:pt x="549" y="1588"/>
                    <a:pt x="549" y="1627"/>
                    <a:pt x="572" y="1627"/>
                  </a:cubicBezTo>
                  <a:cubicBezTo>
                    <a:pt x="602" y="1634"/>
                    <a:pt x="640" y="1596"/>
                    <a:pt x="679" y="1604"/>
                  </a:cubicBezTo>
                  <a:cubicBezTo>
                    <a:pt x="694" y="1611"/>
                    <a:pt x="686" y="1634"/>
                    <a:pt x="686" y="1650"/>
                  </a:cubicBezTo>
                  <a:cubicBezTo>
                    <a:pt x="701" y="1673"/>
                    <a:pt x="709" y="1688"/>
                    <a:pt x="717" y="1711"/>
                  </a:cubicBezTo>
                  <a:cubicBezTo>
                    <a:pt x="732" y="1734"/>
                    <a:pt x="755" y="1749"/>
                    <a:pt x="770" y="1772"/>
                  </a:cubicBezTo>
                  <a:cubicBezTo>
                    <a:pt x="778" y="1787"/>
                    <a:pt x="762" y="1818"/>
                    <a:pt x="778" y="1833"/>
                  </a:cubicBezTo>
                  <a:cubicBezTo>
                    <a:pt x="785" y="1841"/>
                    <a:pt x="801" y="1833"/>
                    <a:pt x="816" y="1833"/>
                  </a:cubicBezTo>
                  <a:cubicBezTo>
                    <a:pt x="824" y="1833"/>
                    <a:pt x="831" y="1848"/>
                    <a:pt x="839" y="1841"/>
                  </a:cubicBezTo>
                  <a:cubicBezTo>
                    <a:pt x="869" y="1833"/>
                    <a:pt x="885" y="1802"/>
                    <a:pt x="915" y="1795"/>
                  </a:cubicBezTo>
                  <a:cubicBezTo>
                    <a:pt x="931" y="1795"/>
                    <a:pt x="946" y="1810"/>
                    <a:pt x="961" y="1818"/>
                  </a:cubicBezTo>
                  <a:cubicBezTo>
                    <a:pt x="984" y="1818"/>
                    <a:pt x="999" y="1795"/>
                    <a:pt x="1015" y="1802"/>
                  </a:cubicBezTo>
                  <a:cubicBezTo>
                    <a:pt x="1030" y="1810"/>
                    <a:pt x="1045" y="1841"/>
                    <a:pt x="1037" y="1856"/>
                  </a:cubicBezTo>
                  <a:cubicBezTo>
                    <a:pt x="1030" y="1886"/>
                    <a:pt x="969" y="1894"/>
                    <a:pt x="976" y="1925"/>
                  </a:cubicBezTo>
                  <a:cubicBezTo>
                    <a:pt x="984" y="1955"/>
                    <a:pt x="1037" y="1917"/>
                    <a:pt x="1068" y="1932"/>
                  </a:cubicBezTo>
                  <a:cubicBezTo>
                    <a:pt x="1076" y="1940"/>
                    <a:pt x="1076" y="1963"/>
                    <a:pt x="1068" y="1978"/>
                  </a:cubicBezTo>
                  <a:cubicBezTo>
                    <a:pt x="1060" y="1993"/>
                    <a:pt x="1037" y="1993"/>
                    <a:pt x="1037" y="2009"/>
                  </a:cubicBezTo>
                  <a:cubicBezTo>
                    <a:pt x="1022" y="2070"/>
                    <a:pt x="999" y="2131"/>
                    <a:pt x="1007" y="2184"/>
                  </a:cubicBezTo>
                  <a:cubicBezTo>
                    <a:pt x="1015" y="2223"/>
                    <a:pt x="1060" y="2230"/>
                    <a:pt x="1091" y="2253"/>
                  </a:cubicBezTo>
                  <a:lnTo>
                    <a:pt x="1091" y="2253"/>
                  </a:lnTo>
                  <a:cubicBezTo>
                    <a:pt x="1091" y="2238"/>
                    <a:pt x="1129" y="2238"/>
                    <a:pt x="1144" y="2230"/>
                  </a:cubicBezTo>
                  <a:cubicBezTo>
                    <a:pt x="1183" y="2223"/>
                    <a:pt x="1213" y="2192"/>
                    <a:pt x="1236" y="2169"/>
                  </a:cubicBezTo>
                  <a:cubicBezTo>
                    <a:pt x="1251" y="2154"/>
                    <a:pt x="1274" y="2146"/>
                    <a:pt x="1282" y="2138"/>
                  </a:cubicBezTo>
                  <a:lnTo>
                    <a:pt x="1282" y="2138"/>
                  </a:lnTo>
                  <a:cubicBezTo>
                    <a:pt x="1290" y="2131"/>
                    <a:pt x="1290" y="2123"/>
                    <a:pt x="1290" y="2123"/>
                  </a:cubicBezTo>
                  <a:cubicBezTo>
                    <a:pt x="1297" y="2100"/>
                    <a:pt x="1328" y="2016"/>
                    <a:pt x="1351" y="2016"/>
                  </a:cubicBezTo>
                  <a:cubicBezTo>
                    <a:pt x="1366" y="2009"/>
                    <a:pt x="1396" y="2009"/>
                    <a:pt x="1396" y="1986"/>
                  </a:cubicBezTo>
                  <a:cubicBezTo>
                    <a:pt x="1396" y="1963"/>
                    <a:pt x="1412" y="1948"/>
                    <a:pt x="1412" y="1932"/>
                  </a:cubicBezTo>
                  <a:cubicBezTo>
                    <a:pt x="1358" y="1917"/>
                    <a:pt x="1419" y="1863"/>
                    <a:pt x="1427" y="1841"/>
                  </a:cubicBezTo>
                  <a:cubicBezTo>
                    <a:pt x="1465" y="1810"/>
                    <a:pt x="1488" y="1795"/>
                    <a:pt x="1519" y="1757"/>
                  </a:cubicBezTo>
                  <a:cubicBezTo>
                    <a:pt x="1549" y="1719"/>
                    <a:pt x="1626" y="1642"/>
                    <a:pt x="1671" y="1627"/>
                  </a:cubicBezTo>
                  <a:cubicBezTo>
                    <a:pt x="1702" y="1619"/>
                    <a:pt x="1733" y="1611"/>
                    <a:pt x="1756" y="1627"/>
                  </a:cubicBezTo>
                  <a:cubicBezTo>
                    <a:pt x="1763" y="1634"/>
                    <a:pt x="1778" y="1657"/>
                    <a:pt x="1786" y="1650"/>
                  </a:cubicBezTo>
                  <a:cubicBezTo>
                    <a:pt x="1794" y="1650"/>
                    <a:pt x="1817" y="1634"/>
                    <a:pt x="1824" y="1627"/>
                  </a:cubicBezTo>
                  <a:cubicBezTo>
                    <a:pt x="1878" y="1611"/>
                    <a:pt x="1847" y="1497"/>
                    <a:pt x="1870" y="1497"/>
                  </a:cubicBezTo>
                  <a:cubicBezTo>
                    <a:pt x="1916" y="1474"/>
                    <a:pt x="1916" y="1474"/>
                    <a:pt x="1916" y="1474"/>
                  </a:cubicBezTo>
                  <a:cubicBezTo>
                    <a:pt x="1946" y="1459"/>
                    <a:pt x="1969" y="1421"/>
                    <a:pt x="2008" y="1428"/>
                  </a:cubicBezTo>
                  <a:cubicBezTo>
                    <a:pt x="2030" y="1436"/>
                    <a:pt x="2069" y="1398"/>
                    <a:pt x="2084" y="1382"/>
                  </a:cubicBezTo>
                  <a:cubicBezTo>
                    <a:pt x="2092" y="1375"/>
                    <a:pt x="2130" y="1329"/>
                    <a:pt x="2130" y="1313"/>
                  </a:cubicBezTo>
                  <a:lnTo>
                    <a:pt x="2130" y="1313"/>
                  </a:lnTo>
                  <a:cubicBezTo>
                    <a:pt x="2122" y="1313"/>
                    <a:pt x="2122" y="1313"/>
                    <a:pt x="2115" y="1313"/>
                  </a:cubicBezTo>
                  <a:cubicBezTo>
                    <a:pt x="2115" y="1306"/>
                    <a:pt x="2061" y="1268"/>
                    <a:pt x="2053" y="1260"/>
                  </a:cubicBezTo>
                  <a:cubicBezTo>
                    <a:pt x="2030" y="1214"/>
                    <a:pt x="2046" y="1184"/>
                    <a:pt x="2030" y="1138"/>
                  </a:cubicBezTo>
                  <a:cubicBezTo>
                    <a:pt x="2030" y="1115"/>
                    <a:pt x="2023" y="1084"/>
                    <a:pt x="2008" y="1069"/>
                  </a:cubicBezTo>
                  <a:cubicBezTo>
                    <a:pt x="2000" y="1061"/>
                    <a:pt x="1969" y="1039"/>
                    <a:pt x="1962" y="1023"/>
                  </a:cubicBezTo>
                  <a:cubicBezTo>
                    <a:pt x="1962" y="1023"/>
                    <a:pt x="1954" y="1016"/>
                    <a:pt x="1946" y="1016"/>
                  </a:cubicBezTo>
                  <a:lnTo>
                    <a:pt x="1939" y="1016"/>
                  </a:lnTo>
                  <a:cubicBezTo>
                    <a:pt x="1939" y="1008"/>
                    <a:pt x="1946" y="955"/>
                    <a:pt x="1931" y="947"/>
                  </a:cubicBezTo>
                  <a:cubicBezTo>
                    <a:pt x="1923" y="932"/>
                    <a:pt x="1901" y="924"/>
                    <a:pt x="1901" y="909"/>
                  </a:cubicBezTo>
                  <a:cubicBezTo>
                    <a:pt x="1893" y="901"/>
                    <a:pt x="1885" y="894"/>
                    <a:pt x="1885" y="894"/>
                  </a:cubicBezTo>
                  <a:cubicBezTo>
                    <a:pt x="1878" y="886"/>
                    <a:pt x="1862" y="840"/>
                    <a:pt x="1862" y="832"/>
                  </a:cubicBezTo>
                  <a:cubicBezTo>
                    <a:pt x="1870" y="832"/>
                    <a:pt x="1870" y="832"/>
                    <a:pt x="1870" y="832"/>
                  </a:cubicBezTo>
                  <a:cubicBezTo>
                    <a:pt x="1908" y="832"/>
                    <a:pt x="1954" y="840"/>
                    <a:pt x="1992" y="840"/>
                  </a:cubicBezTo>
                  <a:cubicBezTo>
                    <a:pt x="2015" y="809"/>
                    <a:pt x="2030" y="756"/>
                    <a:pt x="2061" y="718"/>
                  </a:cubicBezTo>
                  <a:cubicBezTo>
                    <a:pt x="2076" y="702"/>
                    <a:pt x="2099" y="695"/>
                    <a:pt x="2115" y="680"/>
                  </a:cubicBezTo>
                  <a:cubicBezTo>
                    <a:pt x="2130" y="649"/>
                    <a:pt x="2130" y="649"/>
                    <a:pt x="2130" y="619"/>
                  </a:cubicBezTo>
                  <a:lnTo>
                    <a:pt x="2130" y="611"/>
                  </a:lnTo>
                  <a:cubicBezTo>
                    <a:pt x="2137" y="611"/>
                    <a:pt x="2145" y="603"/>
                    <a:pt x="2145" y="603"/>
                  </a:cubicBezTo>
                  <a:cubicBezTo>
                    <a:pt x="2153" y="596"/>
                    <a:pt x="2168" y="573"/>
                    <a:pt x="2168" y="565"/>
                  </a:cubicBezTo>
                  <a:cubicBezTo>
                    <a:pt x="2237" y="565"/>
                    <a:pt x="2198" y="512"/>
                    <a:pt x="2244" y="504"/>
                  </a:cubicBezTo>
                  <a:cubicBezTo>
                    <a:pt x="2252" y="489"/>
                    <a:pt x="2252" y="458"/>
                    <a:pt x="2260" y="450"/>
                  </a:cubicBezTo>
                  <a:cubicBezTo>
                    <a:pt x="2260" y="443"/>
                    <a:pt x="2260" y="435"/>
                    <a:pt x="2260" y="427"/>
                  </a:cubicBezTo>
                  <a:lnTo>
                    <a:pt x="2267" y="420"/>
                  </a:lnTo>
                  <a:cubicBezTo>
                    <a:pt x="2275" y="412"/>
                    <a:pt x="2282" y="405"/>
                    <a:pt x="2290" y="405"/>
                  </a:cubicBezTo>
                  <a:cubicBezTo>
                    <a:pt x="2290" y="397"/>
                    <a:pt x="2298" y="397"/>
                    <a:pt x="2298" y="397"/>
                  </a:cubicBezTo>
                  <a:cubicBezTo>
                    <a:pt x="2305" y="397"/>
                    <a:pt x="2313" y="389"/>
                    <a:pt x="2313" y="389"/>
                  </a:cubicBezTo>
                  <a:cubicBezTo>
                    <a:pt x="2328" y="374"/>
                    <a:pt x="2328" y="374"/>
                    <a:pt x="2328" y="374"/>
                  </a:cubicBezTo>
                  <a:lnTo>
                    <a:pt x="2328" y="374"/>
                  </a:lnTo>
                  <a:cubicBezTo>
                    <a:pt x="2305" y="336"/>
                    <a:pt x="2282" y="298"/>
                    <a:pt x="2275" y="267"/>
                  </a:cubicBezTo>
                  <a:cubicBezTo>
                    <a:pt x="2275" y="168"/>
                    <a:pt x="2191" y="183"/>
                    <a:pt x="2168" y="99"/>
                  </a:cubicBezTo>
                  <a:cubicBezTo>
                    <a:pt x="2160" y="76"/>
                    <a:pt x="2008" y="38"/>
                    <a:pt x="1985" y="46"/>
                  </a:cubicBezTo>
                  <a:cubicBezTo>
                    <a:pt x="1916" y="61"/>
                    <a:pt x="1847" y="46"/>
                    <a:pt x="1801" y="0"/>
                  </a:cubicBezTo>
                  <a:lnTo>
                    <a:pt x="1801" y="0"/>
                  </a:lnTo>
                  <a:cubicBezTo>
                    <a:pt x="1763" y="46"/>
                    <a:pt x="1756" y="61"/>
                    <a:pt x="1717" y="99"/>
                  </a:cubicBezTo>
                  <a:cubicBezTo>
                    <a:pt x="1694" y="114"/>
                    <a:pt x="1679" y="145"/>
                    <a:pt x="1656" y="137"/>
                  </a:cubicBezTo>
                  <a:cubicBezTo>
                    <a:pt x="1633" y="130"/>
                    <a:pt x="1633" y="91"/>
                    <a:pt x="1610" y="76"/>
                  </a:cubicBezTo>
                  <a:cubicBezTo>
                    <a:pt x="1587" y="69"/>
                    <a:pt x="1565" y="61"/>
                    <a:pt x="1542" y="69"/>
                  </a:cubicBezTo>
                  <a:cubicBezTo>
                    <a:pt x="1526" y="69"/>
                    <a:pt x="1542" y="91"/>
                    <a:pt x="1534" y="99"/>
                  </a:cubicBezTo>
                  <a:cubicBezTo>
                    <a:pt x="1526" y="114"/>
                    <a:pt x="1488" y="114"/>
                    <a:pt x="1496" y="130"/>
                  </a:cubicBezTo>
                  <a:cubicBezTo>
                    <a:pt x="1496" y="160"/>
                    <a:pt x="1542" y="168"/>
                    <a:pt x="1557" y="191"/>
                  </a:cubicBezTo>
                  <a:cubicBezTo>
                    <a:pt x="1565" y="214"/>
                    <a:pt x="1565" y="252"/>
                    <a:pt x="1549" y="267"/>
                  </a:cubicBezTo>
                  <a:cubicBezTo>
                    <a:pt x="1534" y="282"/>
                    <a:pt x="1511" y="244"/>
                    <a:pt x="1496" y="252"/>
                  </a:cubicBezTo>
                  <a:cubicBezTo>
                    <a:pt x="1481" y="260"/>
                    <a:pt x="1496" y="298"/>
                    <a:pt x="1481" y="305"/>
                  </a:cubicBezTo>
                  <a:cubicBezTo>
                    <a:pt x="1458" y="313"/>
                    <a:pt x="1427" y="298"/>
                    <a:pt x="1404" y="290"/>
                  </a:cubicBezTo>
                  <a:cubicBezTo>
                    <a:pt x="1389" y="290"/>
                    <a:pt x="1389" y="275"/>
                    <a:pt x="1381" y="267"/>
                  </a:cubicBezTo>
                  <a:cubicBezTo>
                    <a:pt x="1373" y="267"/>
                    <a:pt x="1358" y="260"/>
                    <a:pt x="1351" y="260"/>
                  </a:cubicBezTo>
                  <a:cubicBezTo>
                    <a:pt x="1312" y="267"/>
                    <a:pt x="1274" y="298"/>
                    <a:pt x="1236" y="298"/>
                  </a:cubicBezTo>
                  <a:cubicBezTo>
                    <a:pt x="1221" y="298"/>
                    <a:pt x="1206" y="267"/>
                    <a:pt x="1183" y="267"/>
                  </a:cubicBezTo>
                  <a:cubicBezTo>
                    <a:pt x="1160" y="267"/>
                    <a:pt x="1137" y="282"/>
                    <a:pt x="1114" y="298"/>
                  </a:cubicBezTo>
                  <a:cubicBezTo>
                    <a:pt x="1099" y="305"/>
                    <a:pt x="1106" y="336"/>
                    <a:pt x="1091" y="336"/>
                  </a:cubicBezTo>
                  <a:cubicBezTo>
                    <a:pt x="1076" y="344"/>
                    <a:pt x="1068" y="321"/>
                    <a:pt x="1060" y="313"/>
                  </a:cubicBezTo>
                  <a:lnTo>
                    <a:pt x="1060" y="313"/>
                  </a:lnTo>
                  <a:cubicBezTo>
                    <a:pt x="1045" y="328"/>
                    <a:pt x="1037" y="351"/>
                    <a:pt x="1015" y="366"/>
                  </a:cubicBezTo>
                  <a:cubicBezTo>
                    <a:pt x="992" y="382"/>
                    <a:pt x="969" y="405"/>
                    <a:pt x="938" y="397"/>
                  </a:cubicBezTo>
                  <a:cubicBezTo>
                    <a:pt x="923" y="397"/>
                    <a:pt x="946" y="328"/>
                    <a:pt x="923" y="336"/>
                  </a:cubicBezTo>
                  <a:cubicBezTo>
                    <a:pt x="839" y="382"/>
                    <a:pt x="762" y="450"/>
                    <a:pt x="701" y="527"/>
                  </a:cubicBezTo>
                  <a:cubicBezTo>
                    <a:pt x="686" y="542"/>
                    <a:pt x="717" y="580"/>
                    <a:pt x="709" y="596"/>
                  </a:cubicBezTo>
                  <a:cubicBezTo>
                    <a:pt x="694" y="619"/>
                    <a:pt x="663" y="626"/>
                    <a:pt x="640" y="626"/>
                  </a:cubicBezTo>
                  <a:cubicBezTo>
                    <a:pt x="625" y="619"/>
                    <a:pt x="610" y="596"/>
                    <a:pt x="610" y="580"/>
                  </a:cubicBezTo>
                  <a:cubicBezTo>
                    <a:pt x="610" y="565"/>
                    <a:pt x="625" y="557"/>
                    <a:pt x="625" y="542"/>
                  </a:cubicBezTo>
                  <a:cubicBezTo>
                    <a:pt x="617" y="527"/>
                    <a:pt x="595" y="527"/>
                    <a:pt x="595" y="512"/>
                  </a:cubicBezTo>
                  <a:cubicBezTo>
                    <a:pt x="587" y="504"/>
                    <a:pt x="602" y="489"/>
                    <a:pt x="595" y="481"/>
                  </a:cubicBezTo>
                  <a:cubicBezTo>
                    <a:pt x="587" y="450"/>
                    <a:pt x="587" y="389"/>
                    <a:pt x="556" y="382"/>
                  </a:cubicBezTo>
                  <a:cubicBezTo>
                    <a:pt x="503" y="374"/>
                    <a:pt x="473" y="450"/>
                    <a:pt x="420" y="450"/>
                  </a:cubicBezTo>
                  <a:cubicBezTo>
                    <a:pt x="405" y="458"/>
                    <a:pt x="405" y="412"/>
                    <a:pt x="389" y="405"/>
                  </a:cubicBezTo>
                  <a:cubicBezTo>
                    <a:pt x="374" y="389"/>
                    <a:pt x="344" y="405"/>
                    <a:pt x="328" y="397"/>
                  </a:cubicBezTo>
                  <a:cubicBezTo>
                    <a:pt x="305" y="382"/>
                    <a:pt x="290" y="351"/>
                    <a:pt x="275" y="32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7" name="Freeform 131"/>
            <p:cNvSpPr>
              <a:spLocks noChangeArrowheads="1"/>
            </p:cNvSpPr>
            <p:nvPr/>
          </p:nvSpPr>
          <p:spPr bwMode="auto">
            <a:xfrm>
              <a:off x="6073380" y="4749801"/>
              <a:ext cx="282557" cy="214313"/>
            </a:xfrm>
            <a:custGeom>
              <a:avLst/>
              <a:gdLst>
                <a:gd name="T0" fmla="*/ 785 w 786"/>
                <a:gd name="T1" fmla="*/ 283 h 597"/>
                <a:gd name="T2" fmla="*/ 785 w 786"/>
                <a:gd name="T3" fmla="*/ 283 h 597"/>
                <a:gd name="T4" fmla="*/ 740 w 786"/>
                <a:gd name="T5" fmla="*/ 336 h 597"/>
                <a:gd name="T6" fmla="*/ 663 w 786"/>
                <a:gd name="T7" fmla="*/ 367 h 597"/>
                <a:gd name="T8" fmla="*/ 648 w 786"/>
                <a:gd name="T9" fmla="*/ 306 h 597"/>
                <a:gd name="T10" fmla="*/ 426 w 786"/>
                <a:gd name="T11" fmla="*/ 497 h 597"/>
                <a:gd name="T12" fmla="*/ 434 w 786"/>
                <a:gd name="T13" fmla="*/ 566 h 597"/>
                <a:gd name="T14" fmla="*/ 365 w 786"/>
                <a:gd name="T15" fmla="*/ 596 h 597"/>
                <a:gd name="T16" fmla="*/ 335 w 786"/>
                <a:gd name="T17" fmla="*/ 550 h 597"/>
                <a:gd name="T18" fmla="*/ 350 w 786"/>
                <a:gd name="T19" fmla="*/ 512 h 597"/>
                <a:gd name="T20" fmla="*/ 320 w 786"/>
                <a:gd name="T21" fmla="*/ 482 h 597"/>
                <a:gd name="T22" fmla="*/ 320 w 786"/>
                <a:gd name="T23" fmla="*/ 451 h 597"/>
                <a:gd name="T24" fmla="*/ 281 w 786"/>
                <a:gd name="T25" fmla="*/ 352 h 597"/>
                <a:gd name="T26" fmla="*/ 145 w 786"/>
                <a:gd name="T27" fmla="*/ 420 h 597"/>
                <a:gd name="T28" fmla="*/ 114 w 786"/>
                <a:gd name="T29" fmla="*/ 375 h 597"/>
                <a:gd name="T30" fmla="*/ 53 w 786"/>
                <a:gd name="T31" fmla="*/ 367 h 597"/>
                <a:gd name="T32" fmla="*/ 0 w 786"/>
                <a:gd name="T33" fmla="*/ 298 h 597"/>
                <a:gd name="T34" fmla="*/ 0 w 786"/>
                <a:gd name="T35" fmla="*/ 298 h 597"/>
                <a:gd name="T36" fmla="*/ 114 w 786"/>
                <a:gd name="T37" fmla="*/ 176 h 597"/>
                <a:gd name="T38" fmla="*/ 145 w 786"/>
                <a:gd name="T39" fmla="*/ 153 h 597"/>
                <a:gd name="T40" fmla="*/ 183 w 786"/>
                <a:gd name="T41" fmla="*/ 153 h 597"/>
                <a:gd name="T42" fmla="*/ 228 w 786"/>
                <a:gd name="T43" fmla="*/ 130 h 597"/>
                <a:gd name="T44" fmla="*/ 243 w 786"/>
                <a:gd name="T45" fmla="*/ 115 h 597"/>
                <a:gd name="T46" fmla="*/ 381 w 786"/>
                <a:gd name="T47" fmla="*/ 100 h 597"/>
                <a:gd name="T48" fmla="*/ 381 w 786"/>
                <a:gd name="T49" fmla="*/ 39 h 597"/>
                <a:gd name="T50" fmla="*/ 434 w 786"/>
                <a:gd name="T51" fmla="*/ 0 h 597"/>
                <a:gd name="T52" fmla="*/ 434 w 786"/>
                <a:gd name="T53" fmla="*/ 0 h 597"/>
                <a:gd name="T54" fmla="*/ 549 w 786"/>
                <a:gd name="T55" fmla="*/ 84 h 597"/>
                <a:gd name="T56" fmla="*/ 556 w 786"/>
                <a:gd name="T57" fmla="*/ 54 h 597"/>
                <a:gd name="T58" fmla="*/ 602 w 786"/>
                <a:gd name="T59" fmla="*/ 46 h 597"/>
                <a:gd name="T60" fmla="*/ 656 w 786"/>
                <a:gd name="T61" fmla="*/ 153 h 597"/>
                <a:gd name="T62" fmla="*/ 694 w 786"/>
                <a:gd name="T63" fmla="*/ 176 h 597"/>
                <a:gd name="T64" fmla="*/ 762 w 786"/>
                <a:gd name="T65" fmla="*/ 222 h 597"/>
                <a:gd name="T66" fmla="*/ 785 w 786"/>
                <a:gd name="T67" fmla="*/ 28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597">
                  <a:moveTo>
                    <a:pt x="785" y="283"/>
                  </a:moveTo>
                  <a:lnTo>
                    <a:pt x="785" y="283"/>
                  </a:lnTo>
                  <a:cubicBezTo>
                    <a:pt x="770" y="298"/>
                    <a:pt x="762" y="321"/>
                    <a:pt x="740" y="336"/>
                  </a:cubicBezTo>
                  <a:cubicBezTo>
                    <a:pt x="717" y="352"/>
                    <a:pt x="694" y="375"/>
                    <a:pt x="663" y="367"/>
                  </a:cubicBezTo>
                  <a:cubicBezTo>
                    <a:pt x="648" y="367"/>
                    <a:pt x="671" y="298"/>
                    <a:pt x="648" y="306"/>
                  </a:cubicBezTo>
                  <a:cubicBezTo>
                    <a:pt x="564" y="352"/>
                    <a:pt x="487" y="420"/>
                    <a:pt x="426" y="497"/>
                  </a:cubicBezTo>
                  <a:cubicBezTo>
                    <a:pt x="411" y="512"/>
                    <a:pt x="442" y="550"/>
                    <a:pt x="434" y="566"/>
                  </a:cubicBezTo>
                  <a:cubicBezTo>
                    <a:pt x="419" y="589"/>
                    <a:pt x="388" y="596"/>
                    <a:pt x="365" y="596"/>
                  </a:cubicBezTo>
                  <a:cubicBezTo>
                    <a:pt x="350" y="589"/>
                    <a:pt x="335" y="566"/>
                    <a:pt x="335" y="550"/>
                  </a:cubicBezTo>
                  <a:cubicBezTo>
                    <a:pt x="335" y="535"/>
                    <a:pt x="350" y="527"/>
                    <a:pt x="350" y="512"/>
                  </a:cubicBezTo>
                  <a:cubicBezTo>
                    <a:pt x="342" y="497"/>
                    <a:pt x="320" y="497"/>
                    <a:pt x="320" y="482"/>
                  </a:cubicBezTo>
                  <a:cubicBezTo>
                    <a:pt x="312" y="474"/>
                    <a:pt x="327" y="459"/>
                    <a:pt x="320" y="451"/>
                  </a:cubicBezTo>
                  <a:cubicBezTo>
                    <a:pt x="312" y="420"/>
                    <a:pt x="312" y="359"/>
                    <a:pt x="281" y="352"/>
                  </a:cubicBezTo>
                  <a:cubicBezTo>
                    <a:pt x="228" y="344"/>
                    <a:pt x="198" y="420"/>
                    <a:pt x="145" y="420"/>
                  </a:cubicBezTo>
                  <a:cubicBezTo>
                    <a:pt x="130" y="428"/>
                    <a:pt x="130" y="382"/>
                    <a:pt x="114" y="375"/>
                  </a:cubicBezTo>
                  <a:cubicBezTo>
                    <a:pt x="99" y="359"/>
                    <a:pt x="69" y="375"/>
                    <a:pt x="53" y="367"/>
                  </a:cubicBezTo>
                  <a:cubicBezTo>
                    <a:pt x="30" y="352"/>
                    <a:pt x="15" y="321"/>
                    <a:pt x="0" y="298"/>
                  </a:cubicBezTo>
                  <a:lnTo>
                    <a:pt x="0" y="298"/>
                  </a:lnTo>
                  <a:cubicBezTo>
                    <a:pt x="38" y="252"/>
                    <a:pt x="76" y="214"/>
                    <a:pt x="114" y="176"/>
                  </a:cubicBezTo>
                  <a:cubicBezTo>
                    <a:pt x="122" y="168"/>
                    <a:pt x="130" y="161"/>
                    <a:pt x="145" y="153"/>
                  </a:cubicBezTo>
                  <a:cubicBezTo>
                    <a:pt x="152" y="153"/>
                    <a:pt x="168" y="161"/>
                    <a:pt x="183" y="153"/>
                  </a:cubicBezTo>
                  <a:cubicBezTo>
                    <a:pt x="198" y="153"/>
                    <a:pt x="212" y="145"/>
                    <a:pt x="228" y="130"/>
                  </a:cubicBezTo>
                  <a:cubicBezTo>
                    <a:pt x="235" y="130"/>
                    <a:pt x="235" y="115"/>
                    <a:pt x="243" y="115"/>
                  </a:cubicBezTo>
                  <a:cubicBezTo>
                    <a:pt x="289" y="100"/>
                    <a:pt x="342" y="115"/>
                    <a:pt x="381" y="100"/>
                  </a:cubicBezTo>
                  <a:cubicBezTo>
                    <a:pt x="396" y="84"/>
                    <a:pt x="373" y="54"/>
                    <a:pt x="381" y="39"/>
                  </a:cubicBezTo>
                  <a:cubicBezTo>
                    <a:pt x="396" y="16"/>
                    <a:pt x="419" y="16"/>
                    <a:pt x="434" y="0"/>
                  </a:cubicBezTo>
                  <a:lnTo>
                    <a:pt x="434" y="0"/>
                  </a:lnTo>
                  <a:cubicBezTo>
                    <a:pt x="472" y="31"/>
                    <a:pt x="503" y="69"/>
                    <a:pt x="549" y="84"/>
                  </a:cubicBezTo>
                  <a:cubicBezTo>
                    <a:pt x="556" y="92"/>
                    <a:pt x="549" y="61"/>
                    <a:pt x="556" y="54"/>
                  </a:cubicBezTo>
                  <a:cubicBezTo>
                    <a:pt x="572" y="46"/>
                    <a:pt x="594" y="31"/>
                    <a:pt x="602" y="46"/>
                  </a:cubicBezTo>
                  <a:cubicBezTo>
                    <a:pt x="633" y="69"/>
                    <a:pt x="633" y="115"/>
                    <a:pt x="656" y="153"/>
                  </a:cubicBezTo>
                  <a:cubicBezTo>
                    <a:pt x="663" y="161"/>
                    <a:pt x="679" y="168"/>
                    <a:pt x="694" y="176"/>
                  </a:cubicBezTo>
                  <a:cubicBezTo>
                    <a:pt x="717" y="191"/>
                    <a:pt x="740" y="207"/>
                    <a:pt x="762" y="222"/>
                  </a:cubicBezTo>
                  <a:cubicBezTo>
                    <a:pt x="778" y="237"/>
                    <a:pt x="778" y="260"/>
                    <a:pt x="785" y="28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8" name="Freeform 132"/>
            <p:cNvSpPr>
              <a:spLocks noChangeArrowheads="1"/>
            </p:cNvSpPr>
            <p:nvPr/>
          </p:nvSpPr>
          <p:spPr bwMode="auto">
            <a:xfrm>
              <a:off x="6230532" y="4614863"/>
              <a:ext cx="393674" cy="247650"/>
            </a:xfrm>
            <a:custGeom>
              <a:avLst/>
              <a:gdLst>
                <a:gd name="T0" fmla="*/ 8 w 1093"/>
                <a:gd name="T1" fmla="*/ 336 h 689"/>
                <a:gd name="T2" fmla="*/ 8 w 1093"/>
                <a:gd name="T3" fmla="*/ 336 h 689"/>
                <a:gd name="T4" fmla="*/ 0 w 1093"/>
                <a:gd name="T5" fmla="*/ 374 h 689"/>
                <a:gd name="T6" fmla="*/ 0 w 1093"/>
                <a:gd name="T7" fmla="*/ 374 h 689"/>
                <a:gd name="T8" fmla="*/ 115 w 1093"/>
                <a:gd name="T9" fmla="*/ 458 h 689"/>
                <a:gd name="T10" fmla="*/ 122 w 1093"/>
                <a:gd name="T11" fmla="*/ 428 h 689"/>
                <a:gd name="T12" fmla="*/ 168 w 1093"/>
                <a:gd name="T13" fmla="*/ 420 h 689"/>
                <a:gd name="T14" fmla="*/ 222 w 1093"/>
                <a:gd name="T15" fmla="*/ 527 h 689"/>
                <a:gd name="T16" fmla="*/ 260 w 1093"/>
                <a:gd name="T17" fmla="*/ 550 h 689"/>
                <a:gd name="T18" fmla="*/ 328 w 1093"/>
                <a:gd name="T19" fmla="*/ 596 h 689"/>
                <a:gd name="T20" fmla="*/ 351 w 1093"/>
                <a:gd name="T21" fmla="*/ 657 h 689"/>
                <a:gd name="T22" fmla="*/ 351 w 1093"/>
                <a:gd name="T23" fmla="*/ 657 h 689"/>
                <a:gd name="T24" fmla="*/ 382 w 1093"/>
                <a:gd name="T25" fmla="*/ 680 h 689"/>
                <a:gd name="T26" fmla="*/ 405 w 1093"/>
                <a:gd name="T27" fmla="*/ 642 h 689"/>
                <a:gd name="T28" fmla="*/ 474 w 1093"/>
                <a:gd name="T29" fmla="*/ 611 h 689"/>
                <a:gd name="T30" fmla="*/ 527 w 1093"/>
                <a:gd name="T31" fmla="*/ 642 h 689"/>
                <a:gd name="T32" fmla="*/ 642 w 1093"/>
                <a:gd name="T33" fmla="*/ 604 h 689"/>
                <a:gd name="T34" fmla="*/ 672 w 1093"/>
                <a:gd name="T35" fmla="*/ 611 h 689"/>
                <a:gd name="T36" fmla="*/ 695 w 1093"/>
                <a:gd name="T37" fmla="*/ 634 h 689"/>
                <a:gd name="T38" fmla="*/ 772 w 1093"/>
                <a:gd name="T39" fmla="*/ 649 h 689"/>
                <a:gd name="T40" fmla="*/ 787 w 1093"/>
                <a:gd name="T41" fmla="*/ 596 h 689"/>
                <a:gd name="T42" fmla="*/ 840 w 1093"/>
                <a:gd name="T43" fmla="*/ 611 h 689"/>
                <a:gd name="T44" fmla="*/ 848 w 1093"/>
                <a:gd name="T45" fmla="*/ 535 h 689"/>
                <a:gd name="T46" fmla="*/ 787 w 1093"/>
                <a:gd name="T47" fmla="*/ 474 h 689"/>
                <a:gd name="T48" fmla="*/ 825 w 1093"/>
                <a:gd name="T49" fmla="*/ 443 h 689"/>
                <a:gd name="T50" fmla="*/ 833 w 1093"/>
                <a:gd name="T51" fmla="*/ 413 h 689"/>
                <a:gd name="T52" fmla="*/ 901 w 1093"/>
                <a:gd name="T53" fmla="*/ 420 h 689"/>
                <a:gd name="T54" fmla="*/ 947 w 1093"/>
                <a:gd name="T55" fmla="*/ 481 h 689"/>
                <a:gd name="T56" fmla="*/ 1008 w 1093"/>
                <a:gd name="T57" fmla="*/ 443 h 689"/>
                <a:gd name="T58" fmla="*/ 1092 w 1093"/>
                <a:gd name="T59" fmla="*/ 344 h 689"/>
                <a:gd name="T60" fmla="*/ 1092 w 1093"/>
                <a:gd name="T61" fmla="*/ 344 h 689"/>
                <a:gd name="T62" fmla="*/ 1069 w 1093"/>
                <a:gd name="T63" fmla="*/ 321 h 689"/>
                <a:gd name="T64" fmla="*/ 863 w 1093"/>
                <a:gd name="T65" fmla="*/ 206 h 689"/>
                <a:gd name="T66" fmla="*/ 634 w 1093"/>
                <a:gd name="T67" fmla="*/ 15 h 689"/>
                <a:gd name="T68" fmla="*/ 435 w 1093"/>
                <a:gd name="T69" fmla="*/ 8 h 689"/>
                <a:gd name="T70" fmla="*/ 298 w 1093"/>
                <a:gd name="T71" fmla="*/ 115 h 689"/>
                <a:gd name="T72" fmla="*/ 176 w 1093"/>
                <a:gd name="T73" fmla="*/ 252 h 689"/>
                <a:gd name="T74" fmla="*/ 99 w 1093"/>
                <a:gd name="T75" fmla="*/ 313 h 689"/>
                <a:gd name="T76" fmla="*/ 8 w 1093"/>
                <a:gd name="T77" fmla="*/ 336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3" h="689">
                  <a:moveTo>
                    <a:pt x="8" y="336"/>
                  </a:moveTo>
                  <a:lnTo>
                    <a:pt x="8" y="336"/>
                  </a:lnTo>
                  <a:cubicBezTo>
                    <a:pt x="0" y="374"/>
                    <a:pt x="0" y="374"/>
                    <a:pt x="0" y="374"/>
                  </a:cubicBezTo>
                  <a:lnTo>
                    <a:pt x="0" y="374"/>
                  </a:lnTo>
                  <a:cubicBezTo>
                    <a:pt x="38" y="405"/>
                    <a:pt x="69" y="443"/>
                    <a:pt x="115" y="458"/>
                  </a:cubicBezTo>
                  <a:cubicBezTo>
                    <a:pt x="122" y="466"/>
                    <a:pt x="115" y="435"/>
                    <a:pt x="122" y="428"/>
                  </a:cubicBezTo>
                  <a:cubicBezTo>
                    <a:pt x="138" y="420"/>
                    <a:pt x="160" y="405"/>
                    <a:pt x="168" y="420"/>
                  </a:cubicBezTo>
                  <a:cubicBezTo>
                    <a:pt x="199" y="443"/>
                    <a:pt x="199" y="489"/>
                    <a:pt x="222" y="527"/>
                  </a:cubicBezTo>
                  <a:cubicBezTo>
                    <a:pt x="229" y="535"/>
                    <a:pt x="245" y="542"/>
                    <a:pt x="260" y="550"/>
                  </a:cubicBezTo>
                  <a:cubicBezTo>
                    <a:pt x="283" y="565"/>
                    <a:pt x="306" y="581"/>
                    <a:pt x="328" y="596"/>
                  </a:cubicBezTo>
                  <a:cubicBezTo>
                    <a:pt x="344" y="611"/>
                    <a:pt x="344" y="634"/>
                    <a:pt x="351" y="657"/>
                  </a:cubicBezTo>
                  <a:lnTo>
                    <a:pt x="351" y="657"/>
                  </a:lnTo>
                  <a:cubicBezTo>
                    <a:pt x="359" y="665"/>
                    <a:pt x="367" y="688"/>
                    <a:pt x="382" y="680"/>
                  </a:cubicBezTo>
                  <a:cubicBezTo>
                    <a:pt x="397" y="680"/>
                    <a:pt x="390" y="649"/>
                    <a:pt x="405" y="642"/>
                  </a:cubicBezTo>
                  <a:cubicBezTo>
                    <a:pt x="428" y="626"/>
                    <a:pt x="451" y="611"/>
                    <a:pt x="474" y="611"/>
                  </a:cubicBezTo>
                  <a:cubicBezTo>
                    <a:pt x="497" y="611"/>
                    <a:pt x="512" y="642"/>
                    <a:pt x="527" y="642"/>
                  </a:cubicBezTo>
                  <a:cubicBezTo>
                    <a:pt x="565" y="642"/>
                    <a:pt x="603" y="611"/>
                    <a:pt x="642" y="604"/>
                  </a:cubicBezTo>
                  <a:cubicBezTo>
                    <a:pt x="649" y="604"/>
                    <a:pt x="664" y="611"/>
                    <a:pt x="672" y="611"/>
                  </a:cubicBezTo>
                  <a:cubicBezTo>
                    <a:pt x="680" y="619"/>
                    <a:pt x="680" y="634"/>
                    <a:pt x="695" y="634"/>
                  </a:cubicBezTo>
                  <a:cubicBezTo>
                    <a:pt x="718" y="642"/>
                    <a:pt x="749" y="657"/>
                    <a:pt x="772" y="649"/>
                  </a:cubicBezTo>
                  <a:cubicBezTo>
                    <a:pt x="787" y="642"/>
                    <a:pt x="772" y="604"/>
                    <a:pt x="787" y="596"/>
                  </a:cubicBezTo>
                  <a:cubicBezTo>
                    <a:pt x="802" y="588"/>
                    <a:pt x="825" y="626"/>
                    <a:pt x="840" y="611"/>
                  </a:cubicBezTo>
                  <a:cubicBezTo>
                    <a:pt x="856" y="596"/>
                    <a:pt x="856" y="558"/>
                    <a:pt x="848" y="535"/>
                  </a:cubicBezTo>
                  <a:cubicBezTo>
                    <a:pt x="833" y="512"/>
                    <a:pt x="787" y="504"/>
                    <a:pt x="787" y="474"/>
                  </a:cubicBezTo>
                  <a:cubicBezTo>
                    <a:pt x="779" y="458"/>
                    <a:pt x="817" y="458"/>
                    <a:pt x="825" y="443"/>
                  </a:cubicBezTo>
                  <a:cubicBezTo>
                    <a:pt x="833" y="435"/>
                    <a:pt x="817" y="413"/>
                    <a:pt x="833" y="413"/>
                  </a:cubicBezTo>
                  <a:cubicBezTo>
                    <a:pt x="856" y="405"/>
                    <a:pt x="878" y="413"/>
                    <a:pt x="901" y="420"/>
                  </a:cubicBezTo>
                  <a:cubicBezTo>
                    <a:pt x="924" y="435"/>
                    <a:pt x="924" y="474"/>
                    <a:pt x="947" y="481"/>
                  </a:cubicBezTo>
                  <a:cubicBezTo>
                    <a:pt x="970" y="489"/>
                    <a:pt x="985" y="458"/>
                    <a:pt x="1008" y="443"/>
                  </a:cubicBezTo>
                  <a:cubicBezTo>
                    <a:pt x="1047" y="405"/>
                    <a:pt x="1054" y="390"/>
                    <a:pt x="1092" y="344"/>
                  </a:cubicBezTo>
                  <a:lnTo>
                    <a:pt x="1092" y="344"/>
                  </a:lnTo>
                  <a:cubicBezTo>
                    <a:pt x="1085" y="336"/>
                    <a:pt x="1077" y="329"/>
                    <a:pt x="1069" y="321"/>
                  </a:cubicBezTo>
                  <a:cubicBezTo>
                    <a:pt x="1001" y="237"/>
                    <a:pt x="955" y="237"/>
                    <a:pt x="863" y="206"/>
                  </a:cubicBezTo>
                  <a:cubicBezTo>
                    <a:pt x="733" y="160"/>
                    <a:pt x="749" y="23"/>
                    <a:pt x="634" y="15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344" y="0"/>
                    <a:pt x="367" y="84"/>
                    <a:pt x="298" y="115"/>
                  </a:cubicBezTo>
                  <a:cubicBezTo>
                    <a:pt x="222" y="168"/>
                    <a:pt x="321" y="244"/>
                    <a:pt x="176" y="252"/>
                  </a:cubicBezTo>
                  <a:cubicBezTo>
                    <a:pt x="160" y="252"/>
                    <a:pt x="122" y="306"/>
                    <a:pt x="99" y="313"/>
                  </a:cubicBezTo>
                  <a:cubicBezTo>
                    <a:pt x="69" y="336"/>
                    <a:pt x="38" y="344"/>
                    <a:pt x="8" y="3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69" name="Freeform 133"/>
            <p:cNvSpPr>
              <a:spLocks noChangeArrowheads="1"/>
            </p:cNvSpPr>
            <p:nvPr/>
          </p:nvSpPr>
          <p:spPr bwMode="auto">
            <a:xfrm>
              <a:off x="5708279" y="4583113"/>
              <a:ext cx="284144" cy="201612"/>
            </a:xfrm>
            <a:custGeom>
              <a:avLst/>
              <a:gdLst>
                <a:gd name="T0" fmla="*/ 374 w 788"/>
                <a:gd name="T1" fmla="*/ 77 h 559"/>
                <a:gd name="T2" fmla="*/ 374 w 788"/>
                <a:gd name="T3" fmla="*/ 77 h 559"/>
                <a:gd name="T4" fmla="*/ 267 w 788"/>
                <a:gd name="T5" fmla="*/ 0 h 559"/>
                <a:gd name="T6" fmla="*/ 267 w 788"/>
                <a:gd name="T7" fmla="*/ 0 h 559"/>
                <a:gd name="T8" fmla="*/ 229 w 788"/>
                <a:gd name="T9" fmla="*/ 77 h 559"/>
                <a:gd name="T10" fmla="*/ 267 w 788"/>
                <a:gd name="T11" fmla="*/ 123 h 559"/>
                <a:gd name="T12" fmla="*/ 252 w 788"/>
                <a:gd name="T13" fmla="*/ 146 h 559"/>
                <a:gd name="T14" fmla="*/ 176 w 788"/>
                <a:gd name="T15" fmla="*/ 161 h 559"/>
                <a:gd name="T16" fmla="*/ 46 w 788"/>
                <a:gd name="T17" fmla="*/ 153 h 559"/>
                <a:gd name="T18" fmla="*/ 15 w 788"/>
                <a:gd name="T19" fmla="*/ 191 h 559"/>
                <a:gd name="T20" fmla="*/ 15 w 788"/>
                <a:gd name="T21" fmla="*/ 191 h 559"/>
                <a:gd name="T22" fmla="*/ 7 w 788"/>
                <a:gd name="T23" fmla="*/ 245 h 559"/>
                <a:gd name="T24" fmla="*/ 53 w 788"/>
                <a:gd name="T25" fmla="*/ 260 h 559"/>
                <a:gd name="T26" fmla="*/ 76 w 788"/>
                <a:gd name="T27" fmla="*/ 283 h 559"/>
                <a:gd name="T28" fmla="*/ 68 w 788"/>
                <a:gd name="T29" fmla="*/ 313 h 559"/>
                <a:gd name="T30" fmla="*/ 122 w 788"/>
                <a:gd name="T31" fmla="*/ 321 h 559"/>
                <a:gd name="T32" fmla="*/ 145 w 788"/>
                <a:gd name="T33" fmla="*/ 375 h 559"/>
                <a:gd name="T34" fmla="*/ 260 w 788"/>
                <a:gd name="T35" fmla="*/ 382 h 559"/>
                <a:gd name="T36" fmla="*/ 191 w 788"/>
                <a:gd name="T37" fmla="*/ 444 h 559"/>
                <a:gd name="T38" fmla="*/ 267 w 788"/>
                <a:gd name="T39" fmla="*/ 520 h 559"/>
                <a:gd name="T40" fmla="*/ 290 w 788"/>
                <a:gd name="T41" fmla="*/ 550 h 559"/>
                <a:gd name="T42" fmla="*/ 313 w 788"/>
                <a:gd name="T43" fmla="*/ 558 h 559"/>
                <a:gd name="T44" fmla="*/ 313 w 788"/>
                <a:gd name="T45" fmla="*/ 558 h 559"/>
                <a:gd name="T46" fmla="*/ 405 w 788"/>
                <a:gd name="T47" fmla="*/ 543 h 559"/>
                <a:gd name="T48" fmla="*/ 450 w 788"/>
                <a:gd name="T49" fmla="*/ 466 h 559"/>
                <a:gd name="T50" fmla="*/ 550 w 788"/>
                <a:gd name="T51" fmla="*/ 428 h 559"/>
                <a:gd name="T52" fmla="*/ 550 w 788"/>
                <a:gd name="T53" fmla="*/ 405 h 559"/>
                <a:gd name="T54" fmla="*/ 580 w 788"/>
                <a:gd name="T55" fmla="*/ 367 h 559"/>
                <a:gd name="T56" fmla="*/ 664 w 788"/>
                <a:gd name="T57" fmla="*/ 291 h 559"/>
                <a:gd name="T58" fmla="*/ 756 w 788"/>
                <a:gd name="T59" fmla="*/ 321 h 559"/>
                <a:gd name="T60" fmla="*/ 787 w 788"/>
                <a:gd name="T61" fmla="*/ 268 h 559"/>
                <a:gd name="T62" fmla="*/ 787 w 788"/>
                <a:gd name="T63" fmla="*/ 268 h 559"/>
                <a:gd name="T64" fmla="*/ 626 w 788"/>
                <a:gd name="T65" fmla="*/ 230 h 559"/>
                <a:gd name="T66" fmla="*/ 420 w 788"/>
                <a:gd name="T67" fmla="*/ 153 h 559"/>
                <a:gd name="T68" fmla="*/ 420 w 788"/>
                <a:gd name="T69" fmla="*/ 153 h 559"/>
                <a:gd name="T70" fmla="*/ 374 w 788"/>
                <a:gd name="T71" fmla="*/ 77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8" h="559">
                  <a:moveTo>
                    <a:pt x="374" y="77"/>
                  </a:moveTo>
                  <a:lnTo>
                    <a:pt x="374" y="77"/>
                  </a:lnTo>
                  <a:cubicBezTo>
                    <a:pt x="267" y="0"/>
                    <a:pt x="267" y="0"/>
                    <a:pt x="267" y="0"/>
                  </a:cubicBezTo>
                  <a:lnTo>
                    <a:pt x="267" y="0"/>
                  </a:lnTo>
                  <a:cubicBezTo>
                    <a:pt x="252" y="23"/>
                    <a:pt x="229" y="46"/>
                    <a:pt x="229" y="77"/>
                  </a:cubicBezTo>
                  <a:cubicBezTo>
                    <a:pt x="237" y="100"/>
                    <a:pt x="267" y="107"/>
                    <a:pt x="267" y="123"/>
                  </a:cubicBezTo>
                  <a:cubicBezTo>
                    <a:pt x="275" y="130"/>
                    <a:pt x="267" y="146"/>
                    <a:pt x="252" y="146"/>
                  </a:cubicBezTo>
                  <a:cubicBezTo>
                    <a:pt x="229" y="161"/>
                    <a:pt x="198" y="161"/>
                    <a:pt x="176" y="161"/>
                  </a:cubicBezTo>
                  <a:cubicBezTo>
                    <a:pt x="130" y="161"/>
                    <a:pt x="84" y="146"/>
                    <a:pt x="46" y="153"/>
                  </a:cubicBezTo>
                  <a:cubicBezTo>
                    <a:pt x="30" y="153"/>
                    <a:pt x="23" y="176"/>
                    <a:pt x="15" y="191"/>
                  </a:cubicBezTo>
                  <a:lnTo>
                    <a:pt x="15" y="191"/>
                  </a:lnTo>
                  <a:cubicBezTo>
                    <a:pt x="15" y="214"/>
                    <a:pt x="0" y="230"/>
                    <a:pt x="7" y="245"/>
                  </a:cubicBezTo>
                  <a:cubicBezTo>
                    <a:pt x="15" y="260"/>
                    <a:pt x="38" y="245"/>
                    <a:pt x="53" y="260"/>
                  </a:cubicBezTo>
                  <a:cubicBezTo>
                    <a:pt x="68" y="260"/>
                    <a:pt x="76" y="275"/>
                    <a:pt x="76" y="283"/>
                  </a:cubicBezTo>
                  <a:cubicBezTo>
                    <a:pt x="76" y="298"/>
                    <a:pt x="61" y="313"/>
                    <a:pt x="68" y="313"/>
                  </a:cubicBezTo>
                  <a:cubicBezTo>
                    <a:pt x="84" y="329"/>
                    <a:pt x="107" y="306"/>
                    <a:pt x="122" y="321"/>
                  </a:cubicBezTo>
                  <a:cubicBezTo>
                    <a:pt x="137" y="329"/>
                    <a:pt x="122" y="367"/>
                    <a:pt x="145" y="375"/>
                  </a:cubicBezTo>
                  <a:cubicBezTo>
                    <a:pt x="176" y="390"/>
                    <a:pt x="237" y="352"/>
                    <a:pt x="260" y="382"/>
                  </a:cubicBezTo>
                  <a:cubicBezTo>
                    <a:pt x="275" y="405"/>
                    <a:pt x="183" y="413"/>
                    <a:pt x="191" y="444"/>
                  </a:cubicBezTo>
                  <a:cubicBezTo>
                    <a:pt x="191" y="482"/>
                    <a:pt x="244" y="489"/>
                    <a:pt x="267" y="520"/>
                  </a:cubicBezTo>
                  <a:cubicBezTo>
                    <a:pt x="282" y="527"/>
                    <a:pt x="282" y="543"/>
                    <a:pt x="290" y="550"/>
                  </a:cubicBezTo>
                  <a:cubicBezTo>
                    <a:pt x="298" y="558"/>
                    <a:pt x="305" y="558"/>
                    <a:pt x="313" y="558"/>
                  </a:cubicBezTo>
                  <a:lnTo>
                    <a:pt x="313" y="558"/>
                  </a:lnTo>
                  <a:cubicBezTo>
                    <a:pt x="343" y="550"/>
                    <a:pt x="382" y="558"/>
                    <a:pt x="405" y="543"/>
                  </a:cubicBezTo>
                  <a:cubicBezTo>
                    <a:pt x="428" y="520"/>
                    <a:pt x="428" y="482"/>
                    <a:pt x="450" y="466"/>
                  </a:cubicBezTo>
                  <a:cubicBezTo>
                    <a:pt x="481" y="444"/>
                    <a:pt x="519" y="444"/>
                    <a:pt x="550" y="428"/>
                  </a:cubicBezTo>
                  <a:cubicBezTo>
                    <a:pt x="557" y="428"/>
                    <a:pt x="550" y="413"/>
                    <a:pt x="550" y="405"/>
                  </a:cubicBezTo>
                  <a:cubicBezTo>
                    <a:pt x="557" y="390"/>
                    <a:pt x="573" y="375"/>
                    <a:pt x="580" y="367"/>
                  </a:cubicBezTo>
                  <a:cubicBezTo>
                    <a:pt x="611" y="336"/>
                    <a:pt x="626" y="298"/>
                    <a:pt x="664" y="291"/>
                  </a:cubicBezTo>
                  <a:cubicBezTo>
                    <a:pt x="695" y="283"/>
                    <a:pt x="725" y="329"/>
                    <a:pt x="756" y="321"/>
                  </a:cubicBezTo>
                  <a:cubicBezTo>
                    <a:pt x="787" y="313"/>
                    <a:pt x="779" y="291"/>
                    <a:pt x="787" y="268"/>
                  </a:cubicBezTo>
                  <a:lnTo>
                    <a:pt x="787" y="268"/>
                  </a:lnTo>
                  <a:cubicBezTo>
                    <a:pt x="741" y="252"/>
                    <a:pt x="687" y="237"/>
                    <a:pt x="626" y="230"/>
                  </a:cubicBezTo>
                  <a:cubicBezTo>
                    <a:pt x="542" y="222"/>
                    <a:pt x="496" y="169"/>
                    <a:pt x="420" y="153"/>
                  </a:cubicBezTo>
                  <a:lnTo>
                    <a:pt x="420" y="153"/>
                  </a:lnTo>
                  <a:cubicBezTo>
                    <a:pt x="374" y="77"/>
                    <a:pt x="374" y="77"/>
                    <a:pt x="374" y="7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0" name="Freeform 134"/>
            <p:cNvSpPr>
              <a:spLocks noChangeArrowheads="1"/>
            </p:cNvSpPr>
            <p:nvPr/>
          </p:nvSpPr>
          <p:spPr bwMode="auto">
            <a:xfrm>
              <a:off x="5820984" y="4678363"/>
              <a:ext cx="242871" cy="228600"/>
            </a:xfrm>
            <a:custGeom>
              <a:avLst/>
              <a:gdLst>
                <a:gd name="T0" fmla="*/ 611 w 673"/>
                <a:gd name="T1" fmla="*/ 23 h 635"/>
                <a:gd name="T2" fmla="*/ 611 w 673"/>
                <a:gd name="T3" fmla="*/ 23 h 635"/>
                <a:gd name="T4" fmla="*/ 474 w 673"/>
                <a:gd name="T5" fmla="*/ 0 h 635"/>
                <a:gd name="T6" fmla="*/ 474 w 673"/>
                <a:gd name="T7" fmla="*/ 0 h 635"/>
                <a:gd name="T8" fmla="*/ 443 w 673"/>
                <a:gd name="T9" fmla="*/ 53 h 635"/>
                <a:gd name="T10" fmla="*/ 351 w 673"/>
                <a:gd name="T11" fmla="*/ 23 h 635"/>
                <a:gd name="T12" fmla="*/ 267 w 673"/>
                <a:gd name="T13" fmla="*/ 99 h 635"/>
                <a:gd name="T14" fmla="*/ 237 w 673"/>
                <a:gd name="T15" fmla="*/ 137 h 635"/>
                <a:gd name="T16" fmla="*/ 237 w 673"/>
                <a:gd name="T17" fmla="*/ 160 h 635"/>
                <a:gd name="T18" fmla="*/ 137 w 673"/>
                <a:gd name="T19" fmla="*/ 198 h 635"/>
                <a:gd name="T20" fmla="*/ 92 w 673"/>
                <a:gd name="T21" fmla="*/ 275 h 635"/>
                <a:gd name="T22" fmla="*/ 0 w 673"/>
                <a:gd name="T23" fmla="*/ 290 h 635"/>
                <a:gd name="T24" fmla="*/ 0 w 673"/>
                <a:gd name="T25" fmla="*/ 290 h 635"/>
                <a:gd name="T26" fmla="*/ 46 w 673"/>
                <a:gd name="T27" fmla="*/ 351 h 635"/>
                <a:gd name="T28" fmla="*/ 160 w 673"/>
                <a:gd name="T29" fmla="*/ 313 h 635"/>
                <a:gd name="T30" fmla="*/ 168 w 673"/>
                <a:gd name="T31" fmla="*/ 343 h 635"/>
                <a:gd name="T32" fmla="*/ 107 w 673"/>
                <a:gd name="T33" fmla="*/ 389 h 635"/>
                <a:gd name="T34" fmla="*/ 130 w 673"/>
                <a:gd name="T35" fmla="*/ 473 h 635"/>
                <a:gd name="T36" fmla="*/ 168 w 673"/>
                <a:gd name="T37" fmla="*/ 512 h 635"/>
                <a:gd name="T38" fmla="*/ 137 w 673"/>
                <a:gd name="T39" fmla="*/ 542 h 635"/>
                <a:gd name="T40" fmla="*/ 122 w 673"/>
                <a:gd name="T41" fmla="*/ 611 h 635"/>
                <a:gd name="T42" fmla="*/ 122 w 673"/>
                <a:gd name="T43" fmla="*/ 611 h 635"/>
                <a:gd name="T44" fmla="*/ 160 w 673"/>
                <a:gd name="T45" fmla="*/ 603 h 635"/>
                <a:gd name="T46" fmla="*/ 222 w 673"/>
                <a:gd name="T47" fmla="*/ 565 h 635"/>
                <a:gd name="T48" fmla="*/ 359 w 673"/>
                <a:gd name="T49" fmla="*/ 534 h 635"/>
                <a:gd name="T50" fmla="*/ 420 w 673"/>
                <a:gd name="T51" fmla="*/ 580 h 635"/>
                <a:gd name="T52" fmla="*/ 542 w 673"/>
                <a:gd name="T53" fmla="*/ 634 h 635"/>
                <a:gd name="T54" fmla="*/ 542 w 673"/>
                <a:gd name="T55" fmla="*/ 634 h 635"/>
                <a:gd name="T56" fmla="*/ 588 w 673"/>
                <a:gd name="T57" fmla="*/ 588 h 635"/>
                <a:gd name="T58" fmla="*/ 603 w 673"/>
                <a:gd name="T59" fmla="*/ 534 h 635"/>
                <a:gd name="T60" fmla="*/ 664 w 673"/>
                <a:gd name="T61" fmla="*/ 504 h 635"/>
                <a:gd name="T62" fmla="*/ 664 w 673"/>
                <a:gd name="T63" fmla="*/ 504 h 635"/>
                <a:gd name="T64" fmla="*/ 626 w 673"/>
                <a:gd name="T65" fmla="*/ 435 h 635"/>
                <a:gd name="T66" fmla="*/ 641 w 673"/>
                <a:gd name="T67" fmla="*/ 374 h 635"/>
                <a:gd name="T68" fmla="*/ 664 w 673"/>
                <a:gd name="T69" fmla="*/ 282 h 635"/>
                <a:gd name="T70" fmla="*/ 596 w 673"/>
                <a:gd name="T71" fmla="*/ 267 h 635"/>
                <a:gd name="T72" fmla="*/ 611 w 673"/>
                <a:gd name="T73" fmla="*/ 183 h 635"/>
                <a:gd name="T74" fmla="*/ 580 w 673"/>
                <a:gd name="T75" fmla="*/ 153 h 635"/>
                <a:gd name="T76" fmla="*/ 596 w 673"/>
                <a:gd name="T77" fmla="*/ 122 h 635"/>
                <a:gd name="T78" fmla="*/ 580 w 673"/>
                <a:gd name="T79" fmla="*/ 91 h 635"/>
                <a:gd name="T80" fmla="*/ 611 w 673"/>
                <a:gd name="T81" fmla="*/ 2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3" h="635">
                  <a:moveTo>
                    <a:pt x="611" y="23"/>
                  </a:moveTo>
                  <a:lnTo>
                    <a:pt x="611" y="23"/>
                  </a:lnTo>
                  <a:cubicBezTo>
                    <a:pt x="565" y="23"/>
                    <a:pt x="519" y="15"/>
                    <a:pt x="474" y="0"/>
                  </a:cubicBezTo>
                  <a:lnTo>
                    <a:pt x="474" y="0"/>
                  </a:lnTo>
                  <a:cubicBezTo>
                    <a:pt x="466" y="23"/>
                    <a:pt x="474" y="45"/>
                    <a:pt x="443" y="53"/>
                  </a:cubicBezTo>
                  <a:cubicBezTo>
                    <a:pt x="412" y="61"/>
                    <a:pt x="382" y="15"/>
                    <a:pt x="351" y="23"/>
                  </a:cubicBezTo>
                  <a:cubicBezTo>
                    <a:pt x="313" y="30"/>
                    <a:pt x="298" y="68"/>
                    <a:pt x="267" y="99"/>
                  </a:cubicBezTo>
                  <a:cubicBezTo>
                    <a:pt x="260" y="107"/>
                    <a:pt x="244" y="122"/>
                    <a:pt x="237" y="137"/>
                  </a:cubicBezTo>
                  <a:cubicBezTo>
                    <a:pt x="237" y="145"/>
                    <a:pt x="244" y="160"/>
                    <a:pt x="237" y="160"/>
                  </a:cubicBezTo>
                  <a:cubicBezTo>
                    <a:pt x="206" y="176"/>
                    <a:pt x="168" y="176"/>
                    <a:pt x="137" y="198"/>
                  </a:cubicBezTo>
                  <a:cubicBezTo>
                    <a:pt x="115" y="214"/>
                    <a:pt x="115" y="252"/>
                    <a:pt x="92" y="275"/>
                  </a:cubicBezTo>
                  <a:cubicBezTo>
                    <a:pt x="69" y="290"/>
                    <a:pt x="30" y="282"/>
                    <a:pt x="0" y="290"/>
                  </a:cubicBezTo>
                  <a:lnTo>
                    <a:pt x="0" y="290"/>
                  </a:lnTo>
                  <a:cubicBezTo>
                    <a:pt x="15" y="313"/>
                    <a:pt x="23" y="351"/>
                    <a:pt x="46" y="351"/>
                  </a:cubicBezTo>
                  <a:cubicBezTo>
                    <a:pt x="84" y="359"/>
                    <a:pt x="122" y="320"/>
                    <a:pt x="160" y="313"/>
                  </a:cubicBezTo>
                  <a:cubicBezTo>
                    <a:pt x="168" y="313"/>
                    <a:pt x="176" y="336"/>
                    <a:pt x="168" y="343"/>
                  </a:cubicBezTo>
                  <a:cubicBezTo>
                    <a:pt x="153" y="359"/>
                    <a:pt x="115" y="366"/>
                    <a:pt x="107" y="389"/>
                  </a:cubicBezTo>
                  <a:cubicBezTo>
                    <a:pt x="99" y="412"/>
                    <a:pt x="122" y="443"/>
                    <a:pt x="130" y="473"/>
                  </a:cubicBezTo>
                  <a:cubicBezTo>
                    <a:pt x="137" y="489"/>
                    <a:pt x="160" y="489"/>
                    <a:pt x="168" y="512"/>
                  </a:cubicBezTo>
                  <a:cubicBezTo>
                    <a:pt x="168" y="519"/>
                    <a:pt x="145" y="527"/>
                    <a:pt x="137" y="542"/>
                  </a:cubicBezTo>
                  <a:cubicBezTo>
                    <a:pt x="130" y="565"/>
                    <a:pt x="130" y="588"/>
                    <a:pt x="122" y="611"/>
                  </a:cubicBezTo>
                  <a:lnTo>
                    <a:pt x="122" y="611"/>
                  </a:lnTo>
                  <a:cubicBezTo>
                    <a:pt x="137" y="603"/>
                    <a:pt x="153" y="611"/>
                    <a:pt x="160" y="603"/>
                  </a:cubicBezTo>
                  <a:cubicBezTo>
                    <a:pt x="183" y="595"/>
                    <a:pt x="199" y="573"/>
                    <a:pt x="222" y="565"/>
                  </a:cubicBezTo>
                  <a:cubicBezTo>
                    <a:pt x="267" y="550"/>
                    <a:pt x="313" y="534"/>
                    <a:pt x="359" y="534"/>
                  </a:cubicBezTo>
                  <a:cubicBezTo>
                    <a:pt x="382" y="542"/>
                    <a:pt x="397" y="573"/>
                    <a:pt x="420" y="580"/>
                  </a:cubicBezTo>
                  <a:cubicBezTo>
                    <a:pt x="458" y="603"/>
                    <a:pt x="504" y="618"/>
                    <a:pt x="542" y="634"/>
                  </a:cubicBezTo>
                  <a:lnTo>
                    <a:pt x="542" y="634"/>
                  </a:lnTo>
                  <a:cubicBezTo>
                    <a:pt x="558" y="618"/>
                    <a:pt x="580" y="603"/>
                    <a:pt x="588" y="588"/>
                  </a:cubicBezTo>
                  <a:cubicBezTo>
                    <a:pt x="603" y="573"/>
                    <a:pt x="588" y="550"/>
                    <a:pt x="603" y="534"/>
                  </a:cubicBezTo>
                  <a:cubicBezTo>
                    <a:pt x="619" y="519"/>
                    <a:pt x="641" y="512"/>
                    <a:pt x="664" y="504"/>
                  </a:cubicBezTo>
                  <a:lnTo>
                    <a:pt x="664" y="504"/>
                  </a:lnTo>
                  <a:cubicBezTo>
                    <a:pt x="649" y="481"/>
                    <a:pt x="634" y="458"/>
                    <a:pt x="626" y="435"/>
                  </a:cubicBezTo>
                  <a:cubicBezTo>
                    <a:pt x="626" y="412"/>
                    <a:pt x="634" y="397"/>
                    <a:pt x="641" y="374"/>
                  </a:cubicBezTo>
                  <a:cubicBezTo>
                    <a:pt x="649" y="343"/>
                    <a:pt x="672" y="305"/>
                    <a:pt x="664" y="282"/>
                  </a:cubicBezTo>
                  <a:cubicBezTo>
                    <a:pt x="649" y="259"/>
                    <a:pt x="603" y="282"/>
                    <a:pt x="596" y="267"/>
                  </a:cubicBezTo>
                  <a:cubicBezTo>
                    <a:pt x="580" y="244"/>
                    <a:pt x="611" y="214"/>
                    <a:pt x="611" y="183"/>
                  </a:cubicBezTo>
                  <a:cubicBezTo>
                    <a:pt x="611" y="168"/>
                    <a:pt x="580" y="168"/>
                    <a:pt x="580" y="153"/>
                  </a:cubicBezTo>
                  <a:cubicBezTo>
                    <a:pt x="573" y="145"/>
                    <a:pt x="596" y="137"/>
                    <a:pt x="596" y="122"/>
                  </a:cubicBezTo>
                  <a:cubicBezTo>
                    <a:pt x="596" y="114"/>
                    <a:pt x="580" y="99"/>
                    <a:pt x="580" y="91"/>
                  </a:cubicBezTo>
                  <a:cubicBezTo>
                    <a:pt x="588" y="61"/>
                    <a:pt x="596" y="45"/>
                    <a:pt x="611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1" name="Freeform 135"/>
            <p:cNvSpPr>
              <a:spLocks noChangeArrowheads="1"/>
            </p:cNvSpPr>
            <p:nvPr/>
          </p:nvSpPr>
          <p:spPr bwMode="auto">
            <a:xfrm>
              <a:off x="5603510" y="4651376"/>
              <a:ext cx="280970" cy="295275"/>
            </a:xfrm>
            <a:custGeom>
              <a:avLst/>
              <a:gdLst>
                <a:gd name="T0" fmla="*/ 305 w 780"/>
                <a:gd name="T1" fmla="*/ 0 h 819"/>
                <a:gd name="T2" fmla="*/ 305 w 780"/>
                <a:gd name="T3" fmla="*/ 0 h 819"/>
                <a:gd name="T4" fmla="*/ 297 w 780"/>
                <a:gd name="T5" fmla="*/ 54 h 819"/>
                <a:gd name="T6" fmla="*/ 343 w 780"/>
                <a:gd name="T7" fmla="*/ 69 h 819"/>
                <a:gd name="T8" fmla="*/ 366 w 780"/>
                <a:gd name="T9" fmla="*/ 92 h 819"/>
                <a:gd name="T10" fmla="*/ 358 w 780"/>
                <a:gd name="T11" fmla="*/ 122 h 819"/>
                <a:gd name="T12" fmla="*/ 412 w 780"/>
                <a:gd name="T13" fmla="*/ 130 h 819"/>
                <a:gd name="T14" fmla="*/ 435 w 780"/>
                <a:gd name="T15" fmla="*/ 184 h 819"/>
                <a:gd name="T16" fmla="*/ 550 w 780"/>
                <a:gd name="T17" fmla="*/ 191 h 819"/>
                <a:gd name="T18" fmla="*/ 481 w 780"/>
                <a:gd name="T19" fmla="*/ 253 h 819"/>
                <a:gd name="T20" fmla="*/ 557 w 780"/>
                <a:gd name="T21" fmla="*/ 329 h 819"/>
                <a:gd name="T22" fmla="*/ 580 w 780"/>
                <a:gd name="T23" fmla="*/ 359 h 819"/>
                <a:gd name="T24" fmla="*/ 603 w 780"/>
                <a:gd name="T25" fmla="*/ 367 h 819"/>
                <a:gd name="T26" fmla="*/ 603 w 780"/>
                <a:gd name="T27" fmla="*/ 367 h 819"/>
                <a:gd name="T28" fmla="*/ 649 w 780"/>
                <a:gd name="T29" fmla="*/ 428 h 819"/>
                <a:gd name="T30" fmla="*/ 763 w 780"/>
                <a:gd name="T31" fmla="*/ 390 h 819"/>
                <a:gd name="T32" fmla="*/ 771 w 780"/>
                <a:gd name="T33" fmla="*/ 420 h 819"/>
                <a:gd name="T34" fmla="*/ 710 w 780"/>
                <a:gd name="T35" fmla="*/ 466 h 819"/>
                <a:gd name="T36" fmla="*/ 733 w 780"/>
                <a:gd name="T37" fmla="*/ 550 h 819"/>
                <a:gd name="T38" fmla="*/ 771 w 780"/>
                <a:gd name="T39" fmla="*/ 589 h 819"/>
                <a:gd name="T40" fmla="*/ 740 w 780"/>
                <a:gd name="T41" fmla="*/ 619 h 819"/>
                <a:gd name="T42" fmla="*/ 725 w 780"/>
                <a:gd name="T43" fmla="*/ 688 h 819"/>
                <a:gd name="T44" fmla="*/ 725 w 780"/>
                <a:gd name="T45" fmla="*/ 688 h 819"/>
                <a:gd name="T46" fmla="*/ 588 w 780"/>
                <a:gd name="T47" fmla="*/ 734 h 819"/>
                <a:gd name="T48" fmla="*/ 496 w 780"/>
                <a:gd name="T49" fmla="*/ 757 h 819"/>
                <a:gd name="T50" fmla="*/ 466 w 780"/>
                <a:gd name="T51" fmla="*/ 818 h 819"/>
                <a:gd name="T52" fmla="*/ 427 w 780"/>
                <a:gd name="T53" fmla="*/ 772 h 819"/>
                <a:gd name="T54" fmla="*/ 259 w 780"/>
                <a:gd name="T55" fmla="*/ 634 h 819"/>
                <a:gd name="T56" fmla="*/ 267 w 780"/>
                <a:gd name="T57" fmla="*/ 604 h 819"/>
                <a:gd name="T58" fmla="*/ 160 w 780"/>
                <a:gd name="T59" fmla="*/ 527 h 819"/>
                <a:gd name="T60" fmla="*/ 160 w 780"/>
                <a:gd name="T61" fmla="*/ 527 h 819"/>
                <a:gd name="T62" fmla="*/ 91 w 780"/>
                <a:gd name="T63" fmla="*/ 474 h 819"/>
                <a:gd name="T64" fmla="*/ 68 w 780"/>
                <a:gd name="T65" fmla="*/ 428 h 819"/>
                <a:gd name="T66" fmla="*/ 0 w 780"/>
                <a:gd name="T67" fmla="*/ 413 h 819"/>
                <a:gd name="T68" fmla="*/ 0 w 780"/>
                <a:gd name="T69" fmla="*/ 359 h 819"/>
                <a:gd name="T70" fmla="*/ 0 w 780"/>
                <a:gd name="T71" fmla="*/ 359 h 819"/>
                <a:gd name="T72" fmla="*/ 61 w 780"/>
                <a:gd name="T73" fmla="*/ 352 h 819"/>
                <a:gd name="T74" fmla="*/ 61 w 780"/>
                <a:gd name="T75" fmla="*/ 352 h 819"/>
                <a:gd name="T76" fmla="*/ 38 w 780"/>
                <a:gd name="T77" fmla="*/ 314 h 819"/>
                <a:gd name="T78" fmla="*/ 145 w 780"/>
                <a:gd name="T79" fmla="*/ 321 h 819"/>
                <a:gd name="T80" fmla="*/ 160 w 780"/>
                <a:gd name="T81" fmla="*/ 291 h 819"/>
                <a:gd name="T82" fmla="*/ 244 w 780"/>
                <a:gd name="T83" fmla="*/ 275 h 819"/>
                <a:gd name="T84" fmla="*/ 229 w 780"/>
                <a:gd name="T85" fmla="*/ 222 h 819"/>
                <a:gd name="T86" fmla="*/ 259 w 780"/>
                <a:gd name="T87" fmla="*/ 199 h 819"/>
                <a:gd name="T88" fmla="*/ 252 w 780"/>
                <a:gd name="T89" fmla="*/ 168 h 819"/>
                <a:gd name="T90" fmla="*/ 145 w 780"/>
                <a:gd name="T91" fmla="*/ 214 h 819"/>
                <a:gd name="T92" fmla="*/ 160 w 780"/>
                <a:gd name="T93" fmla="*/ 176 h 819"/>
                <a:gd name="T94" fmla="*/ 152 w 780"/>
                <a:gd name="T95" fmla="*/ 138 h 819"/>
                <a:gd name="T96" fmla="*/ 114 w 780"/>
                <a:gd name="T97" fmla="*/ 84 h 819"/>
                <a:gd name="T98" fmla="*/ 106 w 780"/>
                <a:gd name="T99" fmla="*/ 54 h 819"/>
                <a:gd name="T100" fmla="*/ 106 w 780"/>
                <a:gd name="T101" fmla="*/ 54 h 819"/>
                <a:gd name="T102" fmla="*/ 175 w 780"/>
                <a:gd name="T103" fmla="*/ 31 h 819"/>
                <a:gd name="T104" fmla="*/ 191 w 780"/>
                <a:gd name="T105" fmla="*/ 8 h 819"/>
                <a:gd name="T106" fmla="*/ 305 w 780"/>
                <a:gd name="T107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19">
                  <a:moveTo>
                    <a:pt x="305" y="0"/>
                  </a:moveTo>
                  <a:lnTo>
                    <a:pt x="305" y="0"/>
                  </a:lnTo>
                  <a:cubicBezTo>
                    <a:pt x="305" y="23"/>
                    <a:pt x="290" y="39"/>
                    <a:pt x="297" y="54"/>
                  </a:cubicBezTo>
                  <a:cubicBezTo>
                    <a:pt x="305" y="69"/>
                    <a:pt x="328" y="54"/>
                    <a:pt x="343" y="69"/>
                  </a:cubicBezTo>
                  <a:cubicBezTo>
                    <a:pt x="358" y="69"/>
                    <a:pt x="366" y="84"/>
                    <a:pt x="366" y="92"/>
                  </a:cubicBezTo>
                  <a:cubicBezTo>
                    <a:pt x="366" y="107"/>
                    <a:pt x="351" y="122"/>
                    <a:pt x="358" y="122"/>
                  </a:cubicBezTo>
                  <a:cubicBezTo>
                    <a:pt x="374" y="138"/>
                    <a:pt x="397" y="115"/>
                    <a:pt x="412" y="130"/>
                  </a:cubicBezTo>
                  <a:cubicBezTo>
                    <a:pt x="427" y="138"/>
                    <a:pt x="412" y="176"/>
                    <a:pt x="435" y="184"/>
                  </a:cubicBezTo>
                  <a:cubicBezTo>
                    <a:pt x="466" y="199"/>
                    <a:pt x="527" y="161"/>
                    <a:pt x="550" y="191"/>
                  </a:cubicBezTo>
                  <a:cubicBezTo>
                    <a:pt x="565" y="214"/>
                    <a:pt x="473" y="222"/>
                    <a:pt x="481" y="253"/>
                  </a:cubicBezTo>
                  <a:cubicBezTo>
                    <a:pt x="481" y="291"/>
                    <a:pt x="534" y="298"/>
                    <a:pt x="557" y="329"/>
                  </a:cubicBezTo>
                  <a:cubicBezTo>
                    <a:pt x="572" y="336"/>
                    <a:pt x="572" y="352"/>
                    <a:pt x="580" y="359"/>
                  </a:cubicBezTo>
                  <a:cubicBezTo>
                    <a:pt x="588" y="367"/>
                    <a:pt x="595" y="367"/>
                    <a:pt x="603" y="367"/>
                  </a:cubicBezTo>
                  <a:lnTo>
                    <a:pt x="603" y="367"/>
                  </a:lnTo>
                  <a:cubicBezTo>
                    <a:pt x="618" y="390"/>
                    <a:pt x="626" y="428"/>
                    <a:pt x="649" y="428"/>
                  </a:cubicBezTo>
                  <a:cubicBezTo>
                    <a:pt x="687" y="436"/>
                    <a:pt x="725" y="397"/>
                    <a:pt x="763" y="390"/>
                  </a:cubicBezTo>
                  <a:cubicBezTo>
                    <a:pt x="771" y="390"/>
                    <a:pt x="779" y="413"/>
                    <a:pt x="771" y="420"/>
                  </a:cubicBezTo>
                  <a:cubicBezTo>
                    <a:pt x="756" y="436"/>
                    <a:pt x="718" y="443"/>
                    <a:pt x="710" y="466"/>
                  </a:cubicBezTo>
                  <a:cubicBezTo>
                    <a:pt x="702" y="489"/>
                    <a:pt x="725" y="520"/>
                    <a:pt x="733" y="550"/>
                  </a:cubicBezTo>
                  <a:cubicBezTo>
                    <a:pt x="740" y="566"/>
                    <a:pt x="763" y="566"/>
                    <a:pt x="771" y="589"/>
                  </a:cubicBezTo>
                  <a:cubicBezTo>
                    <a:pt x="771" y="596"/>
                    <a:pt x="748" y="604"/>
                    <a:pt x="740" y="619"/>
                  </a:cubicBezTo>
                  <a:cubicBezTo>
                    <a:pt x="733" y="642"/>
                    <a:pt x="733" y="665"/>
                    <a:pt x="725" y="688"/>
                  </a:cubicBezTo>
                  <a:lnTo>
                    <a:pt x="725" y="688"/>
                  </a:lnTo>
                  <a:cubicBezTo>
                    <a:pt x="679" y="703"/>
                    <a:pt x="633" y="718"/>
                    <a:pt x="588" y="734"/>
                  </a:cubicBezTo>
                  <a:cubicBezTo>
                    <a:pt x="557" y="741"/>
                    <a:pt x="527" y="734"/>
                    <a:pt x="496" y="757"/>
                  </a:cubicBezTo>
                  <a:cubicBezTo>
                    <a:pt x="481" y="764"/>
                    <a:pt x="488" y="810"/>
                    <a:pt x="466" y="818"/>
                  </a:cubicBezTo>
                  <a:cubicBezTo>
                    <a:pt x="443" y="818"/>
                    <a:pt x="443" y="780"/>
                    <a:pt x="427" y="772"/>
                  </a:cubicBezTo>
                  <a:cubicBezTo>
                    <a:pt x="374" y="718"/>
                    <a:pt x="313" y="688"/>
                    <a:pt x="259" y="634"/>
                  </a:cubicBezTo>
                  <a:cubicBezTo>
                    <a:pt x="252" y="627"/>
                    <a:pt x="275" y="611"/>
                    <a:pt x="267" y="604"/>
                  </a:cubicBezTo>
                  <a:cubicBezTo>
                    <a:pt x="236" y="573"/>
                    <a:pt x="198" y="558"/>
                    <a:pt x="160" y="527"/>
                  </a:cubicBezTo>
                  <a:lnTo>
                    <a:pt x="160" y="527"/>
                  </a:lnTo>
                  <a:cubicBezTo>
                    <a:pt x="91" y="474"/>
                    <a:pt x="91" y="474"/>
                    <a:pt x="91" y="474"/>
                  </a:cubicBezTo>
                  <a:cubicBezTo>
                    <a:pt x="68" y="428"/>
                    <a:pt x="68" y="428"/>
                    <a:pt x="68" y="428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359"/>
                    <a:pt x="0" y="359"/>
                    <a:pt x="0" y="359"/>
                  </a:cubicBezTo>
                  <a:lnTo>
                    <a:pt x="0" y="359"/>
                  </a:lnTo>
                  <a:cubicBezTo>
                    <a:pt x="22" y="359"/>
                    <a:pt x="45" y="352"/>
                    <a:pt x="61" y="352"/>
                  </a:cubicBezTo>
                  <a:lnTo>
                    <a:pt x="61" y="352"/>
                  </a:lnTo>
                  <a:cubicBezTo>
                    <a:pt x="53" y="336"/>
                    <a:pt x="22" y="314"/>
                    <a:pt x="38" y="314"/>
                  </a:cubicBezTo>
                  <a:cubicBezTo>
                    <a:pt x="76" y="298"/>
                    <a:pt x="114" y="329"/>
                    <a:pt x="145" y="321"/>
                  </a:cubicBezTo>
                  <a:cubicBezTo>
                    <a:pt x="160" y="321"/>
                    <a:pt x="152" y="298"/>
                    <a:pt x="160" y="291"/>
                  </a:cubicBezTo>
                  <a:cubicBezTo>
                    <a:pt x="183" y="283"/>
                    <a:pt x="221" y="298"/>
                    <a:pt x="244" y="275"/>
                  </a:cubicBezTo>
                  <a:cubicBezTo>
                    <a:pt x="259" y="268"/>
                    <a:pt x="229" y="245"/>
                    <a:pt x="229" y="222"/>
                  </a:cubicBezTo>
                  <a:cubicBezTo>
                    <a:pt x="236" y="214"/>
                    <a:pt x="252" y="207"/>
                    <a:pt x="259" y="199"/>
                  </a:cubicBezTo>
                  <a:cubicBezTo>
                    <a:pt x="259" y="184"/>
                    <a:pt x="259" y="161"/>
                    <a:pt x="252" y="168"/>
                  </a:cubicBezTo>
                  <a:cubicBezTo>
                    <a:pt x="214" y="168"/>
                    <a:pt x="183" y="207"/>
                    <a:pt x="145" y="214"/>
                  </a:cubicBezTo>
                  <a:cubicBezTo>
                    <a:pt x="137" y="214"/>
                    <a:pt x="160" y="191"/>
                    <a:pt x="160" y="176"/>
                  </a:cubicBezTo>
                  <a:cubicBezTo>
                    <a:pt x="160" y="161"/>
                    <a:pt x="160" y="145"/>
                    <a:pt x="152" y="138"/>
                  </a:cubicBezTo>
                  <a:cubicBezTo>
                    <a:pt x="145" y="115"/>
                    <a:pt x="122" y="107"/>
                    <a:pt x="114" y="84"/>
                  </a:cubicBezTo>
                  <a:cubicBezTo>
                    <a:pt x="106" y="77"/>
                    <a:pt x="106" y="69"/>
                    <a:pt x="106" y="54"/>
                  </a:cubicBezTo>
                  <a:lnTo>
                    <a:pt x="106" y="54"/>
                  </a:lnTo>
                  <a:cubicBezTo>
                    <a:pt x="129" y="46"/>
                    <a:pt x="152" y="46"/>
                    <a:pt x="175" y="31"/>
                  </a:cubicBezTo>
                  <a:cubicBezTo>
                    <a:pt x="183" y="31"/>
                    <a:pt x="183" y="8"/>
                    <a:pt x="191" y="8"/>
                  </a:cubicBezTo>
                  <a:cubicBezTo>
                    <a:pt x="229" y="0"/>
                    <a:pt x="267" y="8"/>
                    <a:pt x="305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2" name="Freeform 136"/>
            <p:cNvSpPr>
              <a:spLocks noChangeArrowheads="1"/>
            </p:cNvSpPr>
            <p:nvPr/>
          </p:nvSpPr>
          <p:spPr bwMode="auto">
            <a:xfrm>
              <a:off x="5363814" y="4598988"/>
              <a:ext cx="150802" cy="190500"/>
            </a:xfrm>
            <a:custGeom>
              <a:avLst/>
              <a:gdLst>
                <a:gd name="T0" fmla="*/ 84 w 421"/>
                <a:gd name="T1" fmla="*/ 0 h 528"/>
                <a:gd name="T2" fmla="*/ 84 w 421"/>
                <a:gd name="T3" fmla="*/ 0 h 528"/>
                <a:gd name="T4" fmla="*/ 160 w 421"/>
                <a:gd name="T5" fmla="*/ 23 h 528"/>
                <a:gd name="T6" fmla="*/ 191 w 421"/>
                <a:gd name="T7" fmla="*/ 23 h 528"/>
                <a:gd name="T8" fmla="*/ 222 w 421"/>
                <a:gd name="T9" fmla="*/ 46 h 528"/>
                <a:gd name="T10" fmla="*/ 275 w 421"/>
                <a:gd name="T11" fmla="*/ 61 h 528"/>
                <a:gd name="T12" fmla="*/ 237 w 421"/>
                <a:gd name="T13" fmla="*/ 84 h 528"/>
                <a:gd name="T14" fmla="*/ 267 w 421"/>
                <a:gd name="T15" fmla="*/ 206 h 528"/>
                <a:gd name="T16" fmla="*/ 298 w 421"/>
                <a:gd name="T17" fmla="*/ 206 h 528"/>
                <a:gd name="T18" fmla="*/ 344 w 421"/>
                <a:gd name="T19" fmla="*/ 283 h 528"/>
                <a:gd name="T20" fmla="*/ 374 w 421"/>
                <a:gd name="T21" fmla="*/ 298 h 528"/>
                <a:gd name="T22" fmla="*/ 374 w 421"/>
                <a:gd name="T23" fmla="*/ 298 h 528"/>
                <a:gd name="T24" fmla="*/ 405 w 421"/>
                <a:gd name="T25" fmla="*/ 359 h 528"/>
                <a:gd name="T26" fmla="*/ 412 w 421"/>
                <a:gd name="T27" fmla="*/ 436 h 528"/>
                <a:gd name="T28" fmla="*/ 412 w 421"/>
                <a:gd name="T29" fmla="*/ 436 h 528"/>
                <a:gd name="T30" fmla="*/ 420 w 421"/>
                <a:gd name="T31" fmla="*/ 497 h 528"/>
                <a:gd name="T32" fmla="*/ 397 w 421"/>
                <a:gd name="T33" fmla="*/ 527 h 528"/>
                <a:gd name="T34" fmla="*/ 397 w 421"/>
                <a:gd name="T35" fmla="*/ 527 h 528"/>
                <a:gd name="T36" fmla="*/ 329 w 421"/>
                <a:gd name="T37" fmla="*/ 481 h 528"/>
                <a:gd name="T38" fmla="*/ 252 w 421"/>
                <a:gd name="T39" fmla="*/ 413 h 528"/>
                <a:gd name="T40" fmla="*/ 23 w 421"/>
                <a:gd name="T41" fmla="*/ 390 h 528"/>
                <a:gd name="T42" fmla="*/ 23 w 421"/>
                <a:gd name="T43" fmla="*/ 390 h 528"/>
                <a:gd name="T44" fmla="*/ 61 w 421"/>
                <a:gd name="T45" fmla="*/ 321 h 528"/>
                <a:gd name="T46" fmla="*/ 54 w 421"/>
                <a:gd name="T47" fmla="*/ 267 h 528"/>
                <a:gd name="T48" fmla="*/ 0 w 421"/>
                <a:gd name="T49" fmla="*/ 206 h 528"/>
                <a:gd name="T50" fmla="*/ 54 w 421"/>
                <a:gd name="T51" fmla="*/ 199 h 528"/>
                <a:gd name="T52" fmla="*/ 84 w 421"/>
                <a:gd name="T53" fmla="*/ 161 h 528"/>
                <a:gd name="T54" fmla="*/ 61 w 421"/>
                <a:gd name="T55" fmla="*/ 92 h 528"/>
                <a:gd name="T56" fmla="*/ 84 w 421"/>
                <a:gd name="T5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1" h="528">
                  <a:moveTo>
                    <a:pt x="84" y="0"/>
                  </a:moveTo>
                  <a:lnTo>
                    <a:pt x="84" y="0"/>
                  </a:lnTo>
                  <a:cubicBezTo>
                    <a:pt x="107" y="8"/>
                    <a:pt x="130" y="15"/>
                    <a:pt x="160" y="23"/>
                  </a:cubicBezTo>
                  <a:cubicBezTo>
                    <a:pt x="168" y="23"/>
                    <a:pt x="183" y="15"/>
                    <a:pt x="191" y="23"/>
                  </a:cubicBezTo>
                  <a:cubicBezTo>
                    <a:pt x="206" y="23"/>
                    <a:pt x="206" y="38"/>
                    <a:pt x="222" y="46"/>
                  </a:cubicBezTo>
                  <a:cubicBezTo>
                    <a:pt x="237" y="54"/>
                    <a:pt x="267" y="38"/>
                    <a:pt x="275" y="61"/>
                  </a:cubicBezTo>
                  <a:cubicBezTo>
                    <a:pt x="283" y="69"/>
                    <a:pt x="244" y="69"/>
                    <a:pt x="237" y="84"/>
                  </a:cubicBezTo>
                  <a:cubicBezTo>
                    <a:pt x="237" y="130"/>
                    <a:pt x="252" y="168"/>
                    <a:pt x="267" y="206"/>
                  </a:cubicBezTo>
                  <a:cubicBezTo>
                    <a:pt x="275" y="214"/>
                    <a:pt x="290" y="199"/>
                    <a:pt x="298" y="206"/>
                  </a:cubicBezTo>
                  <a:cubicBezTo>
                    <a:pt x="321" y="229"/>
                    <a:pt x="321" y="260"/>
                    <a:pt x="344" y="283"/>
                  </a:cubicBezTo>
                  <a:cubicBezTo>
                    <a:pt x="351" y="290"/>
                    <a:pt x="367" y="290"/>
                    <a:pt x="374" y="298"/>
                  </a:cubicBezTo>
                  <a:lnTo>
                    <a:pt x="374" y="298"/>
                  </a:lnTo>
                  <a:cubicBezTo>
                    <a:pt x="405" y="359"/>
                    <a:pt x="405" y="359"/>
                    <a:pt x="405" y="359"/>
                  </a:cubicBezTo>
                  <a:cubicBezTo>
                    <a:pt x="412" y="436"/>
                    <a:pt x="412" y="436"/>
                    <a:pt x="412" y="436"/>
                  </a:cubicBezTo>
                  <a:lnTo>
                    <a:pt x="412" y="436"/>
                  </a:lnTo>
                  <a:cubicBezTo>
                    <a:pt x="412" y="459"/>
                    <a:pt x="420" y="474"/>
                    <a:pt x="420" y="497"/>
                  </a:cubicBezTo>
                  <a:cubicBezTo>
                    <a:pt x="420" y="504"/>
                    <a:pt x="405" y="512"/>
                    <a:pt x="397" y="527"/>
                  </a:cubicBezTo>
                  <a:lnTo>
                    <a:pt x="397" y="527"/>
                  </a:lnTo>
                  <a:cubicBezTo>
                    <a:pt x="374" y="512"/>
                    <a:pt x="351" y="497"/>
                    <a:pt x="329" y="481"/>
                  </a:cubicBezTo>
                  <a:cubicBezTo>
                    <a:pt x="298" y="459"/>
                    <a:pt x="283" y="428"/>
                    <a:pt x="252" y="413"/>
                  </a:cubicBezTo>
                  <a:cubicBezTo>
                    <a:pt x="176" y="390"/>
                    <a:pt x="99" y="398"/>
                    <a:pt x="23" y="390"/>
                  </a:cubicBezTo>
                  <a:lnTo>
                    <a:pt x="23" y="390"/>
                  </a:lnTo>
                  <a:cubicBezTo>
                    <a:pt x="38" y="367"/>
                    <a:pt x="61" y="344"/>
                    <a:pt x="61" y="321"/>
                  </a:cubicBezTo>
                  <a:cubicBezTo>
                    <a:pt x="69" y="306"/>
                    <a:pt x="61" y="283"/>
                    <a:pt x="54" y="267"/>
                  </a:cubicBezTo>
                  <a:cubicBezTo>
                    <a:pt x="38" y="245"/>
                    <a:pt x="0" y="229"/>
                    <a:pt x="0" y="206"/>
                  </a:cubicBezTo>
                  <a:cubicBezTo>
                    <a:pt x="0" y="191"/>
                    <a:pt x="38" y="206"/>
                    <a:pt x="54" y="199"/>
                  </a:cubicBezTo>
                  <a:cubicBezTo>
                    <a:pt x="69" y="191"/>
                    <a:pt x="84" y="176"/>
                    <a:pt x="84" y="161"/>
                  </a:cubicBezTo>
                  <a:cubicBezTo>
                    <a:pt x="92" y="138"/>
                    <a:pt x="69" y="115"/>
                    <a:pt x="61" y="92"/>
                  </a:cubicBezTo>
                  <a:cubicBezTo>
                    <a:pt x="61" y="61"/>
                    <a:pt x="76" y="31"/>
                    <a:pt x="84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3" name="Freeform 137"/>
            <p:cNvSpPr>
              <a:spLocks noChangeArrowheads="1"/>
            </p:cNvSpPr>
            <p:nvPr/>
          </p:nvSpPr>
          <p:spPr bwMode="auto">
            <a:xfrm>
              <a:off x="5506680" y="4748214"/>
              <a:ext cx="153977" cy="142875"/>
            </a:xfrm>
            <a:custGeom>
              <a:avLst/>
              <a:gdLst>
                <a:gd name="T0" fmla="*/ 15 w 429"/>
                <a:gd name="T1" fmla="*/ 23 h 398"/>
                <a:gd name="T2" fmla="*/ 15 w 429"/>
                <a:gd name="T3" fmla="*/ 23 h 398"/>
                <a:gd name="T4" fmla="*/ 69 w 429"/>
                <a:gd name="T5" fmla="*/ 38 h 398"/>
                <a:gd name="T6" fmla="*/ 69 w 429"/>
                <a:gd name="T7" fmla="*/ 68 h 398"/>
                <a:gd name="T8" fmla="*/ 92 w 429"/>
                <a:gd name="T9" fmla="*/ 76 h 398"/>
                <a:gd name="T10" fmla="*/ 145 w 429"/>
                <a:gd name="T11" fmla="*/ 53 h 398"/>
                <a:gd name="T12" fmla="*/ 153 w 429"/>
                <a:gd name="T13" fmla="*/ 7 h 398"/>
                <a:gd name="T14" fmla="*/ 176 w 429"/>
                <a:gd name="T15" fmla="*/ 7 h 398"/>
                <a:gd name="T16" fmla="*/ 222 w 429"/>
                <a:gd name="T17" fmla="*/ 68 h 398"/>
                <a:gd name="T18" fmla="*/ 237 w 429"/>
                <a:gd name="T19" fmla="*/ 91 h 398"/>
                <a:gd name="T20" fmla="*/ 268 w 429"/>
                <a:gd name="T21" fmla="*/ 91 h 398"/>
                <a:gd name="T22" fmla="*/ 268 w 429"/>
                <a:gd name="T23" fmla="*/ 91 h 398"/>
                <a:gd name="T24" fmla="*/ 268 w 429"/>
                <a:gd name="T25" fmla="*/ 145 h 398"/>
                <a:gd name="T26" fmla="*/ 336 w 429"/>
                <a:gd name="T27" fmla="*/ 160 h 398"/>
                <a:gd name="T28" fmla="*/ 359 w 429"/>
                <a:gd name="T29" fmla="*/ 206 h 398"/>
                <a:gd name="T30" fmla="*/ 428 w 429"/>
                <a:gd name="T31" fmla="*/ 259 h 398"/>
                <a:gd name="T32" fmla="*/ 428 w 429"/>
                <a:gd name="T33" fmla="*/ 267 h 398"/>
                <a:gd name="T34" fmla="*/ 405 w 429"/>
                <a:gd name="T35" fmla="*/ 298 h 398"/>
                <a:gd name="T36" fmla="*/ 336 w 429"/>
                <a:gd name="T37" fmla="*/ 290 h 398"/>
                <a:gd name="T38" fmla="*/ 306 w 429"/>
                <a:gd name="T39" fmla="*/ 252 h 398"/>
                <a:gd name="T40" fmla="*/ 245 w 429"/>
                <a:gd name="T41" fmla="*/ 252 h 398"/>
                <a:gd name="T42" fmla="*/ 237 w 429"/>
                <a:gd name="T43" fmla="*/ 298 h 398"/>
                <a:gd name="T44" fmla="*/ 275 w 429"/>
                <a:gd name="T45" fmla="*/ 359 h 398"/>
                <a:gd name="T46" fmla="*/ 214 w 429"/>
                <a:gd name="T47" fmla="*/ 397 h 398"/>
                <a:gd name="T48" fmla="*/ 214 w 429"/>
                <a:gd name="T49" fmla="*/ 397 h 398"/>
                <a:gd name="T50" fmla="*/ 184 w 429"/>
                <a:gd name="T51" fmla="*/ 389 h 398"/>
                <a:gd name="T52" fmla="*/ 168 w 429"/>
                <a:gd name="T53" fmla="*/ 328 h 398"/>
                <a:gd name="T54" fmla="*/ 107 w 429"/>
                <a:gd name="T55" fmla="*/ 328 h 398"/>
                <a:gd name="T56" fmla="*/ 69 w 429"/>
                <a:gd name="T57" fmla="*/ 374 h 398"/>
                <a:gd name="T58" fmla="*/ 23 w 429"/>
                <a:gd name="T59" fmla="*/ 374 h 398"/>
                <a:gd name="T60" fmla="*/ 15 w 429"/>
                <a:gd name="T61" fmla="*/ 298 h 398"/>
                <a:gd name="T62" fmla="*/ 15 w 429"/>
                <a:gd name="T63" fmla="*/ 298 h 398"/>
                <a:gd name="T64" fmla="*/ 23 w 429"/>
                <a:gd name="T65" fmla="*/ 229 h 398"/>
                <a:gd name="T66" fmla="*/ 15 w 429"/>
                <a:gd name="T67" fmla="*/ 206 h 398"/>
                <a:gd name="T68" fmla="*/ 38 w 429"/>
                <a:gd name="T69" fmla="*/ 191 h 398"/>
                <a:gd name="T70" fmla="*/ 31 w 429"/>
                <a:gd name="T71" fmla="*/ 145 h 398"/>
                <a:gd name="T72" fmla="*/ 0 w 429"/>
                <a:gd name="T73" fmla="*/ 114 h 398"/>
                <a:gd name="T74" fmla="*/ 0 w 429"/>
                <a:gd name="T75" fmla="*/ 114 h 398"/>
                <a:gd name="T76" fmla="*/ 23 w 429"/>
                <a:gd name="T77" fmla="*/ 84 h 398"/>
                <a:gd name="T78" fmla="*/ 15 w 429"/>
                <a:gd name="T79" fmla="*/ 2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9" h="398">
                  <a:moveTo>
                    <a:pt x="15" y="23"/>
                  </a:moveTo>
                  <a:lnTo>
                    <a:pt x="15" y="23"/>
                  </a:lnTo>
                  <a:cubicBezTo>
                    <a:pt x="31" y="30"/>
                    <a:pt x="54" y="23"/>
                    <a:pt x="69" y="38"/>
                  </a:cubicBezTo>
                  <a:cubicBezTo>
                    <a:pt x="77" y="38"/>
                    <a:pt x="61" y="53"/>
                    <a:pt x="69" y="68"/>
                  </a:cubicBezTo>
                  <a:cubicBezTo>
                    <a:pt x="69" y="76"/>
                    <a:pt x="84" y="76"/>
                    <a:pt x="92" y="76"/>
                  </a:cubicBezTo>
                  <a:cubicBezTo>
                    <a:pt x="115" y="76"/>
                    <a:pt x="138" y="68"/>
                    <a:pt x="145" y="53"/>
                  </a:cubicBezTo>
                  <a:cubicBezTo>
                    <a:pt x="153" y="46"/>
                    <a:pt x="138" y="23"/>
                    <a:pt x="153" y="7"/>
                  </a:cubicBezTo>
                  <a:cubicBezTo>
                    <a:pt x="153" y="0"/>
                    <a:pt x="168" y="0"/>
                    <a:pt x="176" y="7"/>
                  </a:cubicBezTo>
                  <a:cubicBezTo>
                    <a:pt x="199" y="23"/>
                    <a:pt x="207" y="46"/>
                    <a:pt x="222" y="68"/>
                  </a:cubicBezTo>
                  <a:cubicBezTo>
                    <a:pt x="229" y="76"/>
                    <a:pt x="229" y="91"/>
                    <a:pt x="237" y="91"/>
                  </a:cubicBezTo>
                  <a:cubicBezTo>
                    <a:pt x="245" y="91"/>
                    <a:pt x="260" y="91"/>
                    <a:pt x="268" y="91"/>
                  </a:cubicBezTo>
                  <a:lnTo>
                    <a:pt x="268" y="91"/>
                  </a:lnTo>
                  <a:cubicBezTo>
                    <a:pt x="268" y="145"/>
                    <a:pt x="268" y="145"/>
                    <a:pt x="268" y="145"/>
                  </a:cubicBezTo>
                  <a:cubicBezTo>
                    <a:pt x="336" y="160"/>
                    <a:pt x="336" y="160"/>
                    <a:pt x="336" y="160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428" y="259"/>
                    <a:pt x="428" y="259"/>
                    <a:pt x="428" y="259"/>
                  </a:cubicBezTo>
                  <a:cubicBezTo>
                    <a:pt x="428" y="267"/>
                    <a:pt x="428" y="267"/>
                    <a:pt x="428" y="267"/>
                  </a:cubicBezTo>
                  <a:cubicBezTo>
                    <a:pt x="420" y="275"/>
                    <a:pt x="413" y="290"/>
                    <a:pt x="405" y="298"/>
                  </a:cubicBezTo>
                  <a:cubicBezTo>
                    <a:pt x="382" y="305"/>
                    <a:pt x="359" y="305"/>
                    <a:pt x="336" y="290"/>
                  </a:cubicBezTo>
                  <a:cubicBezTo>
                    <a:pt x="321" y="290"/>
                    <a:pt x="321" y="259"/>
                    <a:pt x="306" y="252"/>
                  </a:cubicBezTo>
                  <a:cubicBezTo>
                    <a:pt x="290" y="244"/>
                    <a:pt x="268" y="244"/>
                    <a:pt x="245" y="252"/>
                  </a:cubicBezTo>
                  <a:cubicBezTo>
                    <a:pt x="237" y="259"/>
                    <a:pt x="229" y="282"/>
                    <a:pt x="237" y="298"/>
                  </a:cubicBezTo>
                  <a:cubicBezTo>
                    <a:pt x="245" y="321"/>
                    <a:pt x="283" y="336"/>
                    <a:pt x="275" y="359"/>
                  </a:cubicBezTo>
                  <a:cubicBezTo>
                    <a:pt x="268" y="382"/>
                    <a:pt x="237" y="389"/>
                    <a:pt x="214" y="397"/>
                  </a:cubicBezTo>
                  <a:lnTo>
                    <a:pt x="214" y="397"/>
                  </a:lnTo>
                  <a:cubicBezTo>
                    <a:pt x="207" y="397"/>
                    <a:pt x="191" y="397"/>
                    <a:pt x="184" y="389"/>
                  </a:cubicBezTo>
                  <a:cubicBezTo>
                    <a:pt x="176" y="374"/>
                    <a:pt x="191" y="336"/>
                    <a:pt x="168" y="328"/>
                  </a:cubicBezTo>
                  <a:cubicBezTo>
                    <a:pt x="153" y="313"/>
                    <a:pt x="122" y="321"/>
                    <a:pt x="107" y="328"/>
                  </a:cubicBezTo>
                  <a:cubicBezTo>
                    <a:pt x="84" y="336"/>
                    <a:pt x="84" y="366"/>
                    <a:pt x="69" y="374"/>
                  </a:cubicBezTo>
                  <a:cubicBezTo>
                    <a:pt x="54" y="382"/>
                    <a:pt x="31" y="382"/>
                    <a:pt x="23" y="374"/>
                  </a:cubicBezTo>
                  <a:cubicBezTo>
                    <a:pt x="8" y="351"/>
                    <a:pt x="15" y="321"/>
                    <a:pt x="15" y="298"/>
                  </a:cubicBezTo>
                  <a:lnTo>
                    <a:pt x="15" y="298"/>
                  </a:lnTo>
                  <a:cubicBezTo>
                    <a:pt x="15" y="275"/>
                    <a:pt x="23" y="252"/>
                    <a:pt x="23" y="229"/>
                  </a:cubicBezTo>
                  <a:cubicBezTo>
                    <a:pt x="23" y="221"/>
                    <a:pt x="15" y="214"/>
                    <a:pt x="15" y="206"/>
                  </a:cubicBezTo>
                  <a:cubicBezTo>
                    <a:pt x="15" y="198"/>
                    <a:pt x="31" y="198"/>
                    <a:pt x="38" y="191"/>
                  </a:cubicBezTo>
                  <a:cubicBezTo>
                    <a:pt x="38" y="175"/>
                    <a:pt x="38" y="160"/>
                    <a:pt x="31" y="145"/>
                  </a:cubicBezTo>
                  <a:cubicBezTo>
                    <a:pt x="23" y="129"/>
                    <a:pt x="8" y="122"/>
                    <a:pt x="0" y="114"/>
                  </a:cubicBezTo>
                  <a:lnTo>
                    <a:pt x="0" y="114"/>
                  </a:lnTo>
                  <a:cubicBezTo>
                    <a:pt x="8" y="99"/>
                    <a:pt x="23" y="91"/>
                    <a:pt x="23" y="84"/>
                  </a:cubicBezTo>
                  <a:cubicBezTo>
                    <a:pt x="23" y="61"/>
                    <a:pt x="15" y="46"/>
                    <a:pt x="15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4" name="Freeform 138"/>
            <p:cNvSpPr>
              <a:spLocks noChangeArrowheads="1"/>
            </p:cNvSpPr>
            <p:nvPr/>
          </p:nvSpPr>
          <p:spPr bwMode="auto">
            <a:xfrm>
              <a:off x="5498742" y="4651376"/>
              <a:ext cx="198425" cy="131763"/>
            </a:xfrm>
            <a:custGeom>
              <a:avLst/>
              <a:gdLst>
                <a:gd name="T0" fmla="*/ 352 w 551"/>
                <a:gd name="T1" fmla="*/ 352 h 368"/>
                <a:gd name="T2" fmla="*/ 352 w 551"/>
                <a:gd name="T3" fmla="*/ 352 h 368"/>
                <a:gd name="T4" fmla="*/ 329 w 551"/>
                <a:gd name="T5" fmla="*/ 314 h 368"/>
                <a:gd name="T6" fmla="*/ 436 w 551"/>
                <a:gd name="T7" fmla="*/ 321 h 368"/>
                <a:gd name="T8" fmla="*/ 451 w 551"/>
                <a:gd name="T9" fmla="*/ 291 h 368"/>
                <a:gd name="T10" fmla="*/ 535 w 551"/>
                <a:gd name="T11" fmla="*/ 275 h 368"/>
                <a:gd name="T12" fmla="*/ 520 w 551"/>
                <a:gd name="T13" fmla="*/ 222 h 368"/>
                <a:gd name="T14" fmla="*/ 550 w 551"/>
                <a:gd name="T15" fmla="*/ 199 h 368"/>
                <a:gd name="T16" fmla="*/ 543 w 551"/>
                <a:gd name="T17" fmla="*/ 168 h 368"/>
                <a:gd name="T18" fmla="*/ 436 w 551"/>
                <a:gd name="T19" fmla="*/ 214 h 368"/>
                <a:gd name="T20" fmla="*/ 451 w 551"/>
                <a:gd name="T21" fmla="*/ 176 h 368"/>
                <a:gd name="T22" fmla="*/ 443 w 551"/>
                <a:gd name="T23" fmla="*/ 138 h 368"/>
                <a:gd name="T24" fmla="*/ 405 w 551"/>
                <a:gd name="T25" fmla="*/ 84 h 368"/>
                <a:gd name="T26" fmla="*/ 397 w 551"/>
                <a:gd name="T27" fmla="*/ 54 h 368"/>
                <a:gd name="T28" fmla="*/ 397 w 551"/>
                <a:gd name="T29" fmla="*/ 54 h 368"/>
                <a:gd name="T30" fmla="*/ 382 w 551"/>
                <a:gd name="T31" fmla="*/ 0 h 368"/>
                <a:gd name="T32" fmla="*/ 329 w 551"/>
                <a:gd name="T33" fmla="*/ 46 h 368"/>
                <a:gd name="T34" fmla="*/ 291 w 551"/>
                <a:gd name="T35" fmla="*/ 23 h 368"/>
                <a:gd name="T36" fmla="*/ 245 w 551"/>
                <a:gd name="T37" fmla="*/ 23 h 368"/>
                <a:gd name="T38" fmla="*/ 191 w 551"/>
                <a:gd name="T39" fmla="*/ 0 h 368"/>
                <a:gd name="T40" fmla="*/ 176 w 551"/>
                <a:gd name="T41" fmla="*/ 16 h 368"/>
                <a:gd name="T42" fmla="*/ 199 w 551"/>
                <a:gd name="T43" fmla="*/ 92 h 368"/>
                <a:gd name="T44" fmla="*/ 207 w 551"/>
                <a:gd name="T45" fmla="*/ 138 h 368"/>
                <a:gd name="T46" fmla="*/ 161 w 551"/>
                <a:gd name="T47" fmla="*/ 191 h 368"/>
                <a:gd name="T48" fmla="*/ 115 w 551"/>
                <a:gd name="T49" fmla="*/ 184 h 368"/>
                <a:gd name="T50" fmla="*/ 61 w 551"/>
                <a:gd name="T51" fmla="*/ 130 h 368"/>
                <a:gd name="T52" fmla="*/ 0 w 551"/>
                <a:gd name="T53" fmla="*/ 153 h 368"/>
                <a:gd name="T54" fmla="*/ 0 w 551"/>
                <a:gd name="T55" fmla="*/ 153 h 368"/>
                <a:gd name="T56" fmla="*/ 31 w 551"/>
                <a:gd name="T57" fmla="*/ 214 h 368"/>
                <a:gd name="T58" fmla="*/ 38 w 551"/>
                <a:gd name="T59" fmla="*/ 291 h 368"/>
                <a:gd name="T60" fmla="*/ 38 w 551"/>
                <a:gd name="T61" fmla="*/ 291 h 368"/>
                <a:gd name="T62" fmla="*/ 92 w 551"/>
                <a:gd name="T63" fmla="*/ 306 h 368"/>
                <a:gd name="T64" fmla="*/ 92 w 551"/>
                <a:gd name="T65" fmla="*/ 336 h 368"/>
                <a:gd name="T66" fmla="*/ 115 w 551"/>
                <a:gd name="T67" fmla="*/ 344 h 368"/>
                <a:gd name="T68" fmla="*/ 168 w 551"/>
                <a:gd name="T69" fmla="*/ 321 h 368"/>
                <a:gd name="T70" fmla="*/ 176 w 551"/>
                <a:gd name="T71" fmla="*/ 275 h 368"/>
                <a:gd name="T72" fmla="*/ 199 w 551"/>
                <a:gd name="T73" fmla="*/ 275 h 368"/>
                <a:gd name="T74" fmla="*/ 245 w 551"/>
                <a:gd name="T75" fmla="*/ 336 h 368"/>
                <a:gd name="T76" fmla="*/ 260 w 551"/>
                <a:gd name="T77" fmla="*/ 359 h 368"/>
                <a:gd name="T78" fmla="*/ 352 w 551"/>
                <a:gd name="T79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1" h="368">
                  <a:moveTo>
                    <a:pt x="352" y="352"/>
                  </a:moveTo>
                  <a:lnTo>
                    <a:pt x="352" y="352"/>
                  </a:lnTo>
                  <a:cubicBezTo>
                    <a:pt x="344" y="336"/>
                    <a:pt x="313" y="314"/>
                    <a:pt x="329" y="314"/>
                  </a:cubicBezTo>
                  <a:cubicBezTo>
                    <a:pt x="367" y="298"/>
                    <a:pt x="405" y="329"/>
                    <a:pt x="436" y="321"/>
                  </a:cubicBezTo>
                  <a:cubicBezTo>
                    <a:pt x="451" y="321"/>
                    <a:pt x="443" y="298"/>
                    <a:pt x="451" y="291"/>
                  </a:cubicBezTo>
                  <a:cubicBezTo>
                    <a:pt x="474" y="283"/>
                    <a:pt x="512" y="298"/>
                    <a:pt x="535" y="275"/>
                  </a:cubicBezTo>
                  <a:cubicBezTo>
                    <a:pt x="550" y="268"/>
                    <a:pt x="520" y="245"/>
                    <a:pt x="520" y="222"/>
                  </a:cubicBezTo>
                  <a:cubicBezTo>
                    <a:pt x="527" y="214"/>
                    <a:pt x="543" y="207"/>
                    <a:pt x="550" y="199"/>
                  </a:cubicBezTo>
                  <a:cubicBezTo>
                    <a:pt x="550" y="184"/>
                    <a:pt x="550" y="161"/>
                    <a:pt x="543" y="168"/>
                  </a:cubicBezTo>
                  <a:cubicBezTo>
                    <a:pt x="505" y="168"/>
                    <a:pt x="474" y="207"/>
                    <a:pt x="436" y="214"/>
                  </a:cubicBezTo>
                  <a:cubicBezTo>
                    <a:pt x="428" y="214"/>
                    <a:pt x="451" y="191"/>
                    <a:pt x="451" y="176"/>
                  </a:cubicBezTo>
                  <a:cubicBezTo>
                    <a:pt x="451" y="161"/>
                    <a:pt x="451" y="145"/>
                    <a:pt x="443" y="138"/>
                  </a:cubicBezTo>
                  <a:cubicBezTo>
                    <a:pt x="436" y="115"/>
                    <a:pt x="413" y="107"/>
                    <a:pt x="405" y="84"/>
                  </a:cubicBezTo>
                  <a:cubicBezTo>
                    <a:pt x="397" y="77"/>
                    <a:pt x="397" y="69"/>
                    <a:pt x="397" y="54"/>
                  </a:cubicBezTo>
                  <a:lnTo>
                    <a:pt x="397" y="54"/>
                  </a:lnTo>
                  <a:cubicBezTo>
                    <a:pt x="390" y="39"/>
                    <a:pt x="397" y="0"/>
                    <a:pt x="382" y="0"/>
                  </a:cubicBezTo>
                  <a:cubicBezTo>
                    <a:pt x="359" y="0"/>
                    <a:pt x="352" y="39"/>
                    <a:pt x="329" y="46"/>
                  </a:cubicBezTo>
                  <a:cubicBezTo>
                    <a:pt x="313" y="54"/>
                    <a:pt x="298" y="31"/>
                    <a:pt x="291" y="23"/>
                  </a:cubicBezTo>
                  <a:cubicBezTo>
                    <a:pt x="275" y="23"/>
                    <a:pt x="252" y="31"/>
                    <a:pt x="245" y="23"/>
                  </a:cubicBezTo>
                  <a:cubicBezTo>
                    <a:pt x="222" y="23"/>
                    <a:pt x="207" y="8"/>
                    <a:pt x="191" y="0"/>
                  </a:cubicBezTo>
                  <a:cubicBezTo>
                    <a:pt x="184" y="0"/>
                    <a:pt x="176" y="8"/>
                    <a:pt x="176" y="16"/>
                  </a:cubicBezTo>
                  <a:cubicBezTo>
                    <a:pt x="176" y="39"/>
                    <a:pt x="199" y="69"/>
                    <a:pt x="199" y="92"/>
                  </a:cubicBezTo>
                  <a:cubicBezTo>
                    <a:pt x="207" y="107"/>
                    <a:pt x="207" y="130"/>
                    <a:pt x="207" y="138"/>
                  </a:cubicBezTo>
                  <a:cubicBezTo>
                    <a:pt x="191" y="161"/>
                    <a:pt x="184" y="184"/>
                    <a:pt x="161" y="191"/>
                  </a:cubicBezTo>
                  <a:cubicBezTo>
                    <a:pt x="145" y="199"/>
                    <a:pt x="122" y="199"/>
                    <a:pt x="115" y="184"/>
                  </a:cubicBezTo>
                  <a:cubicBezTo>
                    <a:pt x="92" y="176"/>
                    <a:pt x="84" y="138"/>
                    <a:pt x="61" y="130"/>
                  </a:cubicBezTo>
                  <a:cubicBezTo>
                    <a:pt x="38" y="122"/>
                    <a:pt x="23" y="145"/>
                    <a:pt x="0" y="153"/>
                  </a:cubicBezTo>
                  <a:lnTo>
                    <a:pt x="0" y="153"/>
                  </a:lnTo>
                  <a:cubicBezTo>
                    <a:pt x="31" y="214"/>
                    <a:pt x="31" y="214"/>
                    <a:pt x="31" y="214"/>
                  </a:cubicBezTo>
                  <a:cubicBezTo>
                    <a:pt x="38" y="291"/>
                    <a:pt x="38" y="291"/>
                    <a:pt x="38" y="291"/>
                  </a:cubicBezTo>
                  <a:lnTo>
                    <a:pt x="38" y="291"/>
                  </a:lnTo>
                  <a:cubicBezTo>
                    <a:pt x="54" y="298"/>
                    <a:pt x="77" y="291"/>
                    <a:pt x="92" y="306"/>
                  </a:cubicBezTo>
                  <a:cubicBezTo>
                    <a:pt x="100" y="306"/>
                    <a:pt x="84" y="321"/>
                    <a:pt x="92" y="336"/>
                  </a:cubicBezTo>
                  <a:cubicBezTo>
                    <a:pt x="92" y="344"/>
                    <a:pt x="107" y="344"/>
                    <a:pt x="115" y="344"/>
                  </a:cubicBezTo>
                  <a:cubicBezTo>
                    <a:pt x="138" y="344"/>
                    <a:pt x="161" y="336"/>
                    <a:pt x="168" y="321"/>
                  </a:cubicBezTo>
                  <a:cubicBezTo>
                    <a:pt x="176" y="314"/>
                    <a:pt x="161" y="291"/>
                    <a:pt x="176" y="275"/>
                  </a:cubicBezTo>
                  <a:cubicBezTo>
                    <a:pt x="176" y="268"/>
                    <a:pt x="191" y="268"/>
                    <a:pt x="199" y="275"/>
                  </a:cubicBezTo>
                  <a:cubicBezTo>
                    <a:pt x="222" y="291"/>
                    <a:pt x="230" y="314"/>
                    <a:pt x="245" y="336"/>
                  </a:cubicBezTo>
                  <a:cubicBezTo>
                    <a:pt x="252" y="344"/>
                    <a:pt x="252" y="359"/>
                    <a:pt x="260" y="359"/>
                  </a:cubicBezTo>
                  <a:cubicBezTo>
                    <a:pt x="291" y="367"/>
                    <a:pt x="321" y="352"/>
                    <a:pt x="352" y="35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5" name="Freeform 139"/>
            <p:cNvSpPr>
              <a:spLocks noChangeArrowheads="1"/>
            </p:cNvSpPr>
            <p:nvPr/>
          </p:nvSpPr>
          <p:spPr bwMode="auto">
            <a:xfrm>
              <a:off x="5201899" y="4719638"/>
              <a:ext cx="190488" cy="119062"/>
            </a:xfrm>
            <a:custGeom>
              <a:avLst/>
              <a:gdLst>
                <a:gd name="T0" fmla="*/ 474 w 528"/>
                <a:gd name="T1" fmla="*/ 100 h 330"/>
                <a:gd name="T2" fmla="*/ 474 w 528"/>
                <a:gd name="T3" fmla="*/ 100 h 330"/>
                <a:gd name="T4" fmla="*/ 482 w 528"/>
                <a:gd name="T5" fmla="*/ 115 h 330"/>
                <a:gd name="T6" fmla="*/ 505 w 528"/>
                <a:gd name="T7" fmla="*/ 138 h 330"/>
                <a:gd name="T8" fmla="*/ 505 w 528"/>
                <a:gd name="T9" fmla="*/ 199 h 330"/>
                <a:gd name="T10" fmla="*/ 520 w 528"/>
                <a:gd name="T11" fmla="*/ 245 h 330"/>
                <a:gd name="T12" fmla="*/ 482 w 528"/>
                <a:gd name="T13" fmla="*/ 275 h 330"/>
                <a:gd name="T14" fmla="*/ 459 w 528"/>
                <a:gd name="T15" fmla="*/ 321 h 330"/>
                <a:gd name="T16" fmla="*/ 375 w 528"/>
                <a:gd name="T17" fmla="*/ 306 h 330"/>
                <a:gd name="T18" fmla="*/ 336 w 528"/>
                <a:gd name="T19" fmla="*/ 283 h 330"/>
                <a:gd name="T20" fmla="*/ 283 w 528"/>
                <a:gd name="T21" fmla="*/ 283 h 330"/>
                <a:gd name="T22" fmla="*/ 283 w 528"/>
                <a:gd name="T23" fmla="*/ 283 h 330"/>
                <a:gd name="T24" fmla="*/ 260 w 528"/>
                <a:gd name="T25" fmla="*/ 245 h 330"/>
                <a:gd name="T26" fmla="*/ 222 w 528"/>
                <a:gd name="T27" fmla="*/ 222 h 330"/>
                <a:gd name="T28" fmla="*/ 207 w 528"/>
                <a:gd name="T29" fmla="*/ 168 h 330"/>
                <a:gd name="T30" fmla="*/ 161 w 528"/>
                <a:gd name="T31" fmla="*/ 206 h 330"/>
                <a:gd name="T32" fmla="*/ 107 w 528"/>
                <a:gd name="T33" fmla="*/ 222 h 330"/>
                <a:gd name="T34" fmla="*/ 0 w 528"/>
                <a:gd name="T35" fmla="*/ 206 h 330"/>
                <a:gd name="T36" fmla="*/ 0 w 528"/>
                <a:gd name="T37" fmla="*/ 206 h 330"/>
                <a:gd name="T38" fmla="*/ 8 w 528"/>
                <a:gd name="T39" fmla="*/ 123 h 330"/>
                <a:gd name="T40" fmla="*/ 38 w 528"/>
                <a:gd name="T41" fmla="*/ 39 h 330"/>
                <a:gd name="T42" fmla="*/ 100 w 528"/>
                <a:gd name="T43" fmla="*/ 16 h 330"/>
                <a:gd name="T44" fmla="*/ 252 w 528"/>
                <a:gd name="T45" fmla="*/ 62 h 330"/>
                <a:gd name="T46" fmla="*/ 474 w 528"/>
                <a:gd name="T47" fmla="*/ 10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330">
                  <a:moveTo>
                    <a:pt x="474" y="100"/>
                  </a:moveTo>
                  <a:lnTo>
                    <a:pt x="474" y="100"/>
                  </a:lnTo>
                  <a:cubicBezTo>
                    <a:pt x="474" y="107"/>
                    <a:pt x="474" y="107"/>
                    <a:pt x="482" y="115"/>
                  </a:cubicBezTo>
                  <a:cubicBezTo>
                    <a:pt x="482" y="130"/>
                    <a:pt x="505" y="123"/>
                    <a:pt x="505" y="138"/>
                  </a:cubicBezTo>
                  <a:cubicBezTo>
                    <a:pt x="512" y="153"/>
                    <a:pt x="505" y="176"/>
                    <a:pt x="505" y="199"/>
                  </a:cubicBezTo>
                  <a:cubicBezTo>
                    <a:pt x="505" y="214"/>
                    <a:pt x="527" y="229"/>
                    <a:pt x="520" y="245"/>
                  </a:cubicBezTo>
                  <a:cubicBezTo>
                    <a:pt x="512" y="260"/>
                    <a:pt x="489" y="260"/>
                    <a:pt x="482" y="275"/>
                  </a:cubicBezTo>
                  <a:cubicBezTo>
                    <a:pt x="466" y="283"/>
                    <a:pt x="482" y="314"/>
                    <a:pt x="459" y="321"/>
                  </a:cubicBezTo>
                  <a:cubicBezTo>
                    <a:pt x="436" y="329"/>
                    <a:pt x="405" y="321"/>
                    <a:pt x="375" y="306"/>
                  </a:cubicBezTo>
                  <a:cubicBezTo>
                    <a:pt x="359" y="306"/>
                    <a:pt x="352" y="283"/>
                    <a:pt x="336" y="283"/>
                  </a:cubicBezTo>
                  <a:cubicBezTo>
                    <a:pt x="321" y="275"/>
                    <a:pt x="298" y="283"/>
                    <a:pt x="283" y="283"/>
                  </a:cubicBezTo>
                  <a:lnTo>
                    <a:pt x="283" y="283"/>
                  </a:lnTo>
                  <a:cubicBezTo>
                    <a:pt x="275" y="268"/>
                    <a:pt x="268" y="252"/>
                    <a:pt x="260" y="245"/>
                  </a:cubicBezTo>
                  <a:cubicBezTo>
                    <a:pt x="252" y="237"/>
                    <a:pt x="237" y="237"/>
                    <a:pt x="222" y="222"/>
                  </a:cubicBezTo>
                  <a:cubicBezTo>
                    <a:pt x="214" y="206"/>
                    <a:pt x="222" y="176"/>
                    <a:pt x="207" y="168"/>
                  </a:cubicBezTo>
                  <a:cubicBezTo>
                    <a:pt x="184" y="168"/>
                    <a:pt x="184" y="199"/>
                    <a:pt x="161" y="206"/>
                  </a:cubicBezTo>
                  <a:cubicBezTo>
                    <a:pt x="146" y="214"/>
                    <a:pt x="123" y="222"/>
                    <a:pt x="107" y="222"/>
                  </a:cubicBezTo>
                  <a:cubicBezTo>
                    <a:pt x="69" y="222"/>
                    <a:pt x="38" y="206"/>
                    <a:pt x="0" y="206"/>
                  </a:cubicBezTo>
                  <a:lnTo>
                    <a:pt x="0" y="206"/>
                  </a:lnTo>
                  <a:cubicBezTo>
                    <a:pt x="0" y="176"/>
                    <a:pt x="0" y="153"/>
                    <a:pt x="8" y="123"/>
                  </a:cubicBezTo>
                  <a:cubicBezTo>
                    <a:pt x="23" y="100"/>
                    <a:pt x="8" y="62"/>
                    <a:pt x="38" y="39"/>
                  </a:cubicBezTo>
                  <a:cubicBezTo>
                    <a:pt x="54" y="23"/>
                    <a:pt x="77" y="23"/>
                    <a:pt x="100" y="16"/>
                  </a:cubicBezTo>
                  <a:cubicBezTo>
                    <a:pt x="146" y="0"/>
                    <a:pt x="207" y="39"/>
                    <a:pt x="252" y="62"/>
                  </a:cubicBezTo>
                  <a:cubicBezTo>
                    <a:pt x="313" y="84"/>
                    <a:pt x="398" y="92"/>
                    <a:pt x="474" y="10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6" name="Freeform 140"/>
            <p:cNvSpPr>
              <a:spLocks noChangeArrowheads="1"/>
            </p:cNvSpPr>
            <p:nvPr/>
          </p:nvSpPr>
          <p:spPr bwMode="auto">
            <a:xfrm>
              <a:off x="5284444" y="4738689"/>
              <a:ext cx="236522" cy="173037"/>
            </a:xfrm>
            <a:custGeom>
              <a:avLst/>
              <a:gdLst>
                <a:gd name="T0" fmla="*/ 244 w 657"/>
                <a:gd name="T1" fmla="*/ 8 h 482"/>
                <a:gd name="T2" fmla="*/ 244 w 657"/>
                <a:gd name="T3" fmla="*/ 8 h 482"/>
                <a:gd name="T4" fmla="*/ 374 w 657"/>
                <a:gd name="T5" fmla="*/ 46 h 482"/>
                <a:gd name="T6" fmla="*/ 244 w 657"/>
                <a:gd name="T7" fmla="*/ 46 h 482"/>
                <a:gd name="T8" fmla="*/ 244 w 657"/>
                <a:gd name="T9" fmla="*/ 46 h 482"/>
                <a:gd name="T10" fmla="*/ 252 w 657"/>
                <a:gd name="T11" fmla="*/ 61 h 482"/>
                <a:gd name="T12" fmla="*/ 275 w 657"/>
                <a:gd name="T13" fmla="*/ 84 h 482"/>
                <a:gd name="T14" fmla="*/ 275 w 657"/>
                <a:gd name="T15" fmla="*/ 145 h 482"/>
                <a:gd name="T16" fmla="*/ 290 w 657"/>
                <a:gd name="T17" fmla="*/ 191 h 482"/>
                <a:gd name="T18" fmla="*/ 252 w 657"/>
                <a:gd name="T19" fmla="*/ 221 h 482"/>
                <a:gd name="T20" fmla="*/ 229 w 657"/>
                <a:gd name="T21" fmla="*/ 267 h 482"/>
                <a:gd name="T22" fmla="*/ 145 w 657"/>
                <a:gd name="T23" fmla="*/ 252 h 482"/>
                <a:gd name="T24" fmla="*/ 106 w 657"/>
                <a:gd name="T25" fmla="*/ 229 h 482"/>
                <a:gd name="T26" fmla="*/ 53 w 657"/>
                <a:gd name="T27" fmla="*/ 229 h 482"/>
                <a:gd name="T28" fmla="*/ 53 w 657"/>
                <a:gd name="T29" fmla="*/ 229 h 482"/>
                <a:gd name="T30" fmla="*/ 7 w 657"/>
                <a:gd name="T31" fmla="*/ 260 h 482"/>
                <a:gd name="T32" fmla="*/ 91 w 657"/>
                <a:gd name="T33" fmla="*/ 321 h 482"/>
                <a:gd name="T34" fmla="*/ 99 w 657"/>
                <a:gd name="T35" fmla="*/ 351 h 482"/>
                <a:gd name="T36" fmla="*/ 145 w 657"/>
                <a:gd name="T37" fmla="*/ 366 h 482"/>
                <a:gd name="T38" fmla="*/ 175 w 657"/>
                <a:gd name="T39" fmla="*/ 405 h 482"/>
                <a:gd name="T40" fmla="*/ 191 w 657"/>
                <a:gd name="T41" fmla="*/ 466 h 482"/>
                <a:gd name="T42" fmla="*/ 221 w 657"/>
                <a:gd name="T43" fmla="*/ 443 h 482"/>
                <a:gd name="T44" fmla="*/ 267 w 657"/>
                <a:gd name="T45" fmla="*/ 481 h 482"/>
                <a:gd name="T46" fmla="*/ 336 w 657"/>
                <a:gd name="T47" fmla="*/ 435 h 482"/>
                <a:gd name="T48" fmla="*/ 358 w 657"/>
                <a:gd name="T49" fmla="*/ 466 h 482"/>
                <a:gd name="T50" fmla="*/ 358 w 657"/>
                <a:gd name="T51" fmla="*/ 466 h 482"/>
                <a:gd name="T52" fmla="*/ 404 w 657"/>
                <a:gd name="T53" fmla="*/ 435 h 482"/>
                <a:gd name="T54" fmla="*/ 458 w 657"/>
                <a:gd name="T55" fmla="*/ 374 h 482"/>
                <a:gd name="T56" fmla="*/ 550 w 657"/>
                <a:gd name="T57" fmla="*/ 374 h 482"/>
                <a:gd name="T58" fmla="*/ 633 w 657"/>
                <a:gd name="T59" fmla="*/ 321 h 482"/>
                <a:gd name="T60" fmla="*/ 633 w 657"/>
                <a:gd name="T61" fmla="*/ 321 h 482"/>
                <a:gd name="T62" fmla="*/ 641 w 657"/>
                <a:gd name="T63" fmla="*/ 252 h 482"/>
                <a:gd name="T64" fmla="*/ 633 w 657"/>
                <a:gd name="T65" fmla="*/ 229 h 482"/>
                <a:gd name="T66" fmla="*/ 656 w 657"/>
                <a:gd name="T67" fmla="*/ 214 h 482"/>
                <a:gd name="T68" fmla="*/ 649 w 657"/>
                <a:gd name="T69" fmla="*/ 168 h 482"/>
                <a:gd name="T70" fmla="*/ 618 w 657"/>
                <a:gd name="T71" fmla="*/ 137 h 482"/>
                <a:gd name="T72" fmla="*/ 618 w 657"/>
                <a:gd name="T73" fmla="*/ 137 h 482"/>
                <a:gd name="T74" fmla="*/ 550 w 657"/>
                <a:gd name="T75" fmla="*/ 91 h 482"/>
                <a:gd name="T76" fmla="*/ 473 w 657"/>
                <a:gd name="T77" fmla="*/ 23 h 482"/>
                <a:gd name="T78" fmla="*/ 244 w 657"/>
                <a:gd name="T79" fmla="*/ 0 h 482"/>
                <a:gd name="T80" fmla="*/ 244 w 657"/>
                <a:gd name="T81" fmla="*/ 0 h 482"/>
                <a:gd name="T82" fmla="*/ 244 w 657"/>
                <a:gd name="T83" fmla="*/ 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7" h="482">
                  <a:moveTo>
                    <a:pt x="244" y="8"/>
                  </a:moveTo>
                  <a:lnTo>
                    <a:pt x="244" y="8"/>
                  </a:lnTo>
                  <a:cubicBezTo>
                    <a:pt x="297" y="15"/>
                    <a:pt x="351" y="30"/>
                    <a:pt x="374" y="46"/>
                  </a:cubicBezTo>
                  <a:cubicBezTo>
                    <a:pt x="336" y="46"/>
                    <a:pt x="290" y="46"/>
                    <a:pt x="244" y="46"/>
                  </a:cubicBezTo>
                  <a:lnTo>
                    <a:pt x="244" y="46"/>
                  </a:lnTo>
                  <a:cubicBezTo>
                    <a:pt x="244" y="53"/>
                    <a:pt x="244" y="53"/>
                    <a:pt x="252" y="61"/>
                  </a:cubicBezTo>
                  <a:cubicBezTo>
                    <a:pt x="252" y="76"/>
                    <a:pt x="275" y="69"/>
                    <a:pt x="275" y="84"/>
                  </a:cubicBezTo>
                  <a:cubicBezTo>
                    <a:pt x="282" y="99"/>
                    <a:pt x="275" y="122"/>
                    <a:pt x="275" y="145"/>
                  </a:cubicBezTo>
                  <a:cubicBezTo>
                    <a:pt x="275" y="160"/>
                    <a:pt x="297" y="175"/>
                    <a:pt x="290" y="191"/>
                  </a:cubicBezTo>
                  <a:cubicBezTo>
                    <a:pt x="282" y="206"/>
                    <a:pt x="259" y="206"/>
                    <a:pt x="252" y="221"/>
                  </a:cubicBezTo>
                  <a:cubicBezTo>
                    <a:pt x="236" y="229"/>
                    <a:pt x="252" y="260"/>
                    <a:pt x="229" y="267"/>
                  </a:cubicBezTo>
                  <a:cubicBezTo>
                    <a:pt x="206" y="275"/>
                    <a:pt x="175" y="267"/>
                    <a:pt x="145" y="252"/>
                  </a:cubicBezTo>
                  <a:cubicBezTo>
                    <a:pt x="129" y="252"/>
                    <a:pt x="122" y="229"/>
                    <a:pt x="106" y="229"/>
                  </a:cubicBezTo>
                  <a:cubicBezTo>
                    <a:pt x="91" y="221"/>
                    <a:pt x="68" y="229"/>
                    <a:pt x="53" y="229"/>
                  </a:cubicBezTo>
                  <a:lnTo>
                    <a:pt x="53" y="229"/>
                  </a:lnTo>
                  <a:cubicBezTo>
                    <a:pt x="38" y="237"/>
                    <a:pt x="0" y="244"/>
                    <a:pt x="7" y="260"/>
                  </a:cubicBezTo>
                  <a:cubicBezTo>
                    <a:pt x="22" y="290"/>
                    <a:pt x="68" y="298"/>
                    <a:pt x="91" y="321"/>
                  </a:cubicBezTo>
                  <a:cubicBezTo>
                    <a:pt x="106" y="328"/>
                    <a:pt x="91" y="344"/>
                    <a:pt x="99" y="351"/>
                  </a:cubicBezTo>
                  <a:cubicBezTo>
                    <a:pt x="114" y="366"/>
                    <a:pt x="129" y="359"/>
                    <a:pt x="145" y="366"/>
                  </a:cubicBezTo>
                  <a:cubicBezTo>
                    <a:pt x="160" y="374"/>
                    <a:pt x="168" y="389"/>
                    <a:pt x="175" y="405"/>
                  </a:cubicBezTo>
                  <a:cubicBezTo>
                    <a:pt x="191" y="427"/>
                    <a:pt x="175" y="458"/>
                    <a:pt x="191" y="466"/>
                  </a:cubicBezTo>
                  <a:cubicBezTo>
                    <a:pt x="206" y="473"/>
                    <a:pt x="206" y="443"/>
                    <a:pt x="221" y="443"/>
                  </a:cubicBezTo>
                  <a:cubicBezTo>
                    <a:pt x="236" y="443"/>
                    <a:pt x="244" y="481"/>
                    <a:pt x="267" y="481"/>
                  </a:cubicBezTo>
                  <a:cubicBezTo>
                    <a:pt x="290" y="473"/>
                    <a:pt x="305" y="435"/>
                    <a:pt x="336" y="435"/>
                  </a:cubicBezTo>
                  <a:cubicBezTo>
                    <a:pt x="343" y="435"/>
                    <a:pt x="351" y="450"/>
                    <a:pt x="358" y="466"/>
                  </a:cubicBezTo>
                  <a:lnTo>
                    <a:pt x="358" y="466"/>
                  </a:lnTo>
                  <a:cubicBezTo>
                    <a:pt x="374" y="450"/>
                    <a:pt x="389" y="443"/>
                    <a:pt x="404" y="435"/>
                  </a:cubicBezTo>
                  <a:cubicBezTo>
                    <a:pt x="427" y="412"/>
                    <a:pt x="435" y="389"/>
                    <a:pt x="458" y="374"/>
                  </a:cubicBezTo>
                  <a:cubicBezTo>
                    <a:pt x="488" y="366"/>
                    <a:pt x="519" y="382"/>
                    <a:pt x="550" y="374"/>
                  </a:cubicBezTo>
                  <a:cubicBezTo>
                    <a:pt x="580" y="366"/>
                    <a:pt x="603" y="336"/>
                    <a:pt x="633" y="321"/>
                  </a:cubicBezTo>
                  <a:lnTo>
                    <a:pt x="633" y="321"/>
                  </a:lnTo>
                  <a:cubicBezTo>
                    <a:pt x="633" y="298"/>
                    <a:pt x="641" y="275"/>
                    <a:pt x="641" y="252"/>
                  </a:cubicBezTo>
                  <a:cubicBezTo>
                    <a:pt x="641" y="244"/>
                    <a:pt x="633" y="237"/>
                    <a:pt x="633" y="229"/>
                  </a:cubicBezTo>
                  <a:cubicBezTo>
                    <a:pt x="633" y="221"/>
                    <a:pt x="649" y="221"/>
                    <a:pt x="656" y="214"/>
                  </a:cubicBezTo>
                  <a:cubicBezTo>
                    <a:pt x="656" y="198"/>
                    <a:pt x="656" y="183"/>
                    <a:pt x="649" y="168"/>
                  </a:cubicBezTo>
                  <a:cubicBezTo>
                    <a:pt x="641" y="152"/>
                    <a:pt x="626" y="145"/>
                    <a:pt x="618" y="137"/>
                  </a:cubicBezTo>
                  <a:lnTo>
                    <a:pt x="618" y="137"/>
                  </a:lnTo>
                  <a:cubicBezTo>
                    <a:pt x="595" y="122"/>
                    <a:pt x="572" y="107"/>
                    <a:pt x="550" y="91"/>
                  </a:cubicBezTo>
                  <a:cubicBezTo>
                    <a:pt x="519" y="69"/>
                    <a:pt x="504" y="38"/>
                    <a:pt x="473" y="23"/>
                  </a:cubicBezTo>
                  <a:cubicBezTo>
                    <a:pt x="397" y="0"/>
                    <a:pt x="320" y="8"/>
                    <a:pt x="244" y="0"/>
                  </a:cubicBezTo>
                  <a:lnTo>
                    <a:pt x="244" y="0"/>
                  </a:lnTo>
                  <a:cubicBezTo>
                    <a:pt x="244" y="0"/>
                    <a:pt x="244" y="0"/>
                    <a:pt x="244" y="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7" name="Freeform 141"/>
            <p:cNvSpPr>
              <a:spLocks noChangeArrowheads="1"/>
            </p:cNvSpPr>
            <p:nvPr/>
          </p:nvSpPr>
          <p:spPr bwMode="auto">
            <a:xfrm>
              <a:off x="5284444" y="3732213"/>
              <a:ext cx="939739" cy="822325"/>
            </a:xfrm>
            <a:custGeom>
              <a:avLst/>
              <a:gdLst>
                <a:gd name="T0" fmla="*/ 175 w 2612"/>
                <a:gd name="T1" fmla="*/ 810 h 2285"/>
                <a:gd name="T2" fmla="*/ 22 w 2612"/>
                <a:gd name="T3" fmla="*/ 749 h 2285"/>
                <a:gd name="T4" fmla="*/ 236 w 2612"/>
                <a:gd name="T5" fmla="*/ 672 h 2285"/>
                <a:gd name="T6" fmla="*/ 244 w 2612"/>
                <a:gd name="T7" fmla="*/ 512 h 2285"/>
                <a:gd name="T8" fmla="*/ 404 w 2612"/>
                <a:gd name="T9" fmla="*/ 436 h 2285"/>
                <a:gd name="T10" fmla="*/ 641 w 2612"/>
                <a:gd name="T11" fmla="*/ 344 h 2285"/>
                <a:gd name="T12" fmla="*/ 802 w 2612"/>
                <a:gd name="T13" fmla="*/ 252 h 2285"/>
                <a:gd name="T14" fmla="*/ 847 w 2612"/>
                <a:gd name="T15" fmla="*/ 153 h 2285"/>
                <a:gd name="T16" fmla="*/ 1107 w 2612"/>
                <a:gd name="T17" fmla="*/ 138 h 2285"/>
                <a:gd name="T18" fmla="*/ 1199 w 2612"/>
                <a:gd name="T19" fmla="*/ 153 h 2285"/>
                <a:gd name="T20" fmla="*/ 1252 w 2612"/>
                <a:gd name="T21" fmla="*/ 0 h 2285"/>
                <a:gd name="T22" fmla="*/ 1390 w 2612"/>
                <a:gd name="T23" fmla="*/ 69 h 2285"/>
                <a:gd name="T24" fmla="*/ 1466 w 2612"/>
                <a:gd name="T25" fmla="*/ 46 h 2285"/>
                <a:gd name="T26" fmla="*/ 1604 w 2612"/>
                <a:gd name="T27" fmla="*/ 92 h 2285"/>
                <a:gd name="T28" fmla="*/ 1726 w 2612"/>
                <a:gd name="T29" fmla="*/ 61 h 2285"/>
                <a:gd name="T30" fmla="*/ 1840 w 2612"/>
                <a:gd name="T31" fmla="*/ 161 h 2285"/>
                <a:gd name="T32" fmla="*/ 1986 w 2612"/>
                <a:gd name="T33" fmla="*/ 206 h 2285"/>
                <a:gd name="T34" fmla="*/ 2123 w 2612"/>
                <a:gd name="T35" fmla="*/ 214 h 2285"/>
                <a:gd name="T36" fmla="*/ 2169 w 2612"/>
                <a:gd name="T37" fmla="*/ 405 h 2285"/>
                <a:gd name="T38" fmla="*/ 2192 w 2612"/>
                <a:gd name="T39" fmla="*/ 649 h 2285"/>
                <a:gd name="T40" fmla="*/ 2481 w 2612"/>
                <a:gd name="T41" fmla="*/ 840 h 2285"/>
                <a:gd name="T42" fmla="*/ 2466 w 2612"/>
                <a:gd name="T43" fmla="*/ 978 h 2285"/>
                <a:gd name="T44" fmla="*/ 2435 w 2612"/>
                <a:gd name="T45" fmla="*/ 1070 h 2285"/>
                <a:gd name="T46" fmla="*/ 2404 w 2612"/>
                <a:gd name="T47" fmla="*/ 1192 h 2285"/>
                <a:gd name="T48" fmla="*/ 2557 w 2612"/>
                <a:gd name="T49" fmla="*/ 1291 h 2285"/>
                <a:gd name="T50" fmla="*/ 2496 w 2612"/>
                <a:gd name="T51" fmla="*/ 1474 h 2285"/>
                <a:gd name="T52" fmla="*/ 2314 w 2612"/>
                <a:gd name="T53" fmla="*/ 1704 h 2285"/>
                <a:gd name="T54" fmla="*/ 2215 w 2612"/>
                <a:gd name="T55" fmla="*/ 1864 h 2285"/>
                <a:gd name="T56" fmla="*/ 2161 w 2612"/>
                <a:gd name="T57" fmla="*/ 1940 h 2285"/>
                <a:gd name="T58" fmla="*/ 2299 w 2612"/>
                <a:gd name="T59" fmla="*/ 2032 h 2285"/>
                <a:gd name="T60" fmla="*/ 2261 w 2612"/>
                <a:gd name="T61" fmla="*/ 2177 h 2285"/>
                <a:gd name="T62" fmla="*/ 2138 w 2612"/>
                <a:gd name="T63" fmla="*/ 2200 h 2285"/>
                <a:gd name="T64" fmla="*/ 2008 w 2612"/>
                <a:gd name="T65" fmla="*/ 2246 h 2285"/>
                <a:gd name="T66" fmla="*/ 1817 w 2612"/>
                <a:gd name="T67" fmla="*/ 2215 h 2285"/>
                <a:gd name="T68" fmla="*/ 1718 w 2612"/>
                <a:gd name="T69" fmla="*/ 2284 h 2285"/>
                <a:gd name="T70" fmla="*/ 1810 w 2612"/>
                <a:gd name="T71" fmla="*/ 2108 h 2285"/>
                <a:gd name="T72" fmla="*/ 1688 w 2612"/>
                <a:gd name="T73" fmla="*/ 2101 h 2285"/>
                <a:gd name="T74" fmla="*/ 1535 w 2612"/>
                <a:gd name="T75" fmla="*/ 2070 h 2285"/>
                <a:gd name="T76" fmla="*/ 1405 w 2612"/>
                <a:gd name="T77" fmla="*/ 2108 h 2285"/>
                <a:gd name="T78" fmla="*/ 1313 w 2612"/>
                <a:gd name="T79" fmla="*/ 2009 h 2285"/>
                <a:gd name="T80" fmla="*/ 1077 w 2612"/>
                <a:gd name="T81" fmla="*/ 1887 h 2285"/>
                <a:gd name="T82" fmla="*/ 840 w 2612"/>
                <a:gd name="T83" fmla="*/ 1787 h 2285"/>
                <a:gd name="T84" fmla="*/ 771 w 2612"/>
                <a:gd name="T85" fmla="*/ 1658 h 2285"/>
                <a:gd name="T86" fmla="*/ 840 w 2612"/>
                <a:gd name="T87" fmla="*/ 1368 h 2285"/>
                <a:gd name="T88" fmla="*/ 985 w 2612"/>
                <a:gd name="T89" fmla="*/ 1352 h 2285"/>
                <a:gd name="T90" fmla="*/ 679 w 2612"/>
                <a:gd name="T91" fmla="*/ 1322 h 2285"/>
                <a:gd name="T92" fmla="*/ 580 w 2612"/>
                <a:gd name="T93" fmla="*/ 1123 h 2285"/>
                <a:gd name="T94" fmla="*/ 366 w 2612"/>
                <a:gd name="T95" fmla="*/ 1176 h 2285"/>
                <a:gd name="T96" fmla="*/ 229 w 2612"/>
                <a:gd name="T97" fmla="*/ 1237 h 2285"/>
                <a:gd name="T98" fmla="*/ 137 w 2612"/>
                <a:gd name="T99" fmla="*/ 1306 h 2285"/>
                <a:gd name="T100" fmla="*/ 122 w 2612"/>
                <a:gd name="T101" fmla="*/ 1154 h 2285"/>
                <a:gd name="T102" fmla="*/ 213 w 2612"/>
                <a:gd name="T103" fmla="*/ 1039 h 2285"/>
                <a:gd name="T104" fmla="*/ 175 w 2612"/>
                <a:gd name="T105" fmla="*/ 917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2" h="2285">
                  <a:moveTo>
                    <a:pt x="175" y="917"/>
                  </a:moveTo>
                  <a:lnTo>
                    <a:pt x="175" y="917"/>
                  </a:lnTo>
                  <a:cubicBezTo>
                    <a:pt x="175" y="886"/>
                    <a:pt x="198" y="840"/>
                    <a:pt x="175" y="810"/>
                  </a:cubicBezTo>
                  <a:cubicBezTo>
                    <a:pt x="160" y="795"/>
                    <a:pt x="129" y="840"/>
                    <a:pt x="106" y="848"/>
                  </a:cubicBezTo>
                  <a:cubicBezTo>
                    <a:pt x="83" y="848"/>
                    <a:pt x="45" y="856"/>
                    <a:pt x="22" y="833"/>
                  </a:cubicBezTo>
                  <a:cubicBezTo>
                    <a:pt x="7" y="810"/>
                    <a:pt x="0" y="764"/>
                    <a:pt x="22" y="749"/>
                  </a:cubicBezTo>
                  <a:cubicBezTo>
                    <a:pt x="53" y="726"/>
                    <a:pt x="99" y="749"/>
                    <a:pt x="137" y="741"/>
                  </a:cubicBezTo>
                  <a:cubicBezTo>
                    <a:pt x="175" y="733"/>
                    <a:pt x="206" y="726"/>
                    <a:pt x="236" y="710"/>
                  </a:cubicBezTo>
                  <a:cubicBezTo>
                    <a:pt x="244" y="703"/>
                    <a:pt x="236" y="688"/>
                    <a:pt x="236" y="672"/>
                  </a:cubicBezTo>
                  <a:cubicBezTo>
                    <a:pt x="229" y="665"/>
                    <a:pt x="206" y="665"/>
                    <a:pt x="213" y="657"/>
                  </a:cubicBezTo>
                  <a:cubicBezTo>
                    <a:pt x="213" y="626"/>
                    <a:pt x="236" y="611"/>
                    <a:pt x="244" y="581"/>
                  </a:cubicBezTo>
                  <a:cubicBezTo>
                    <a:pt x="252" y="558"/>
                    <a:pt x="236" y="535"/>
                    <a:pt x="244" y="512"/>
                  </a:cubicBezTo>
                  <a:cubicBezTo>
                    <a:pt x="259" y="489"/>
                    <a:pt x="290" y="497"/>
                    <a:pt x="305" y="481"/>
                  </a:cubicBezTo>
                  <a:cubicBezTo>
                    <a:pt x="328" y="458"/>
                    <a:pt x="320" y="405"/>
                    <a:pt x="351" y="390"/>
                  </a:cubicBezTo>
                  <a:cubicBezTo>
                    <a:pt x="374" y="382"/>
                    <a:pt x="389" y="420"/>
                    <a:pt x="404" y="436"/>
                  </a:cubicBezTo>
                  <a:cubicBezTo>
                    <a:pt x="427" y="451"/>
                    <a:pt x="443" y="497"/>
                    <a:pt x="465" y="481"/>
                  </a:cubicBezTo>
                  <a:cubicBezTo>
                    <a:pt x="527" y="443"/>
                    <a:pt x="534" y="359"/>
                    <a:pt x="588" y="321"/>
                  </a:cubicBezTo>
                  <a:cubicBezTo>
                    <a:pt x="603" y="306"/>
                    <a:pt x="626" y="351"/>
                    <a:pt x="641" y="344"/>
                  </a:cubicBezTo>
                  <a:cubicBezTo>
                    <a:pt x="664" y="329"/>
                    <a:pt x="664" y="290"/>
                    <a:pt x="687" y="268"/>
                  </a:cubicBezTo>
                  <a:cubicBezTo>
                    <a:pt x="702" y="252"/>
                    <a:pt x="733" y="252"/>
                    <a:pt x="748" y="252"/>
                  </a:cubicBezTo>
                  <a:cubicBezTo>
                    <a:pt x="771" y="252"/>
                    <a:pt x="786" y="260"/>
                    <a:pt x="802" y="252"/>
                  </a:cubicBezTo>
                  <a:cubicBezTo>
                    <a:pt x="817" y="245"/>
                    <a:pt x="825" y="229"/>
                    <a:pt x="840" y="214"/>
                  </a:cubicBezTo>
                  <a:cubicBezTo>
                    <a:pt x="847" y="206"/>
                    <a:pt x="863" y="206"/>
                    <a:pt x="870" y="191"/>
                  </a:cubicBezTo>
                  <a:cubicBezTo>
                    <a:pt x="870" y="176"/>
                    <a:pt x="847" y="168"/>
                    <a:pt x="847" y="153"/>
                  </a:cubicBezTo>
                  <a:cubicBezTo>
                    <a:pt x="855" y="138"/>
                    <a:pt x="863" y="115"/>
                    <a:pt x="878" y="115"/>
                  </a:cubicBezTo>
                  <a:cubicBezTo>
                    <a:pt x="931" y="115"/>
                    <a:pt x="969" y="153"/>
                    <a:pt x="1015" y="153"/>
                  </a:cubicBezTo>
                  <a:cubicBezTo>
                    <a:pt x="1046" y="161"/>
                    <a:pt x="1077" y="138"/>
                    <a:pt x="1107" y="138"/>
                  </a:cubicBezTo>
                  <a:cubicBezTo>
                    <a:pt x="1122" y="138"/>
                    <a:pt x="1122" y="168"/>
                    <a:pt x="1130" y="168"/>
                  </a:cubicBezTo>
                  <a:cubicBezTo>
                    <a:pt x="1145" y="168"/>
                    <a:pt x="1153" y="145"/>
                    <a:pt x="1168" y="138"/>
                  </a:cubicBezTo>
                  <a:cubicBezTo>
                    <a:pt x="1176" y="138"/>
                    <a:pt x="1183" y="161"/>
                    <a:pt x="1199" y="153"/>
                  </a:cubicBezTo>
                  <a:cubicBezTo>
                    <a:pt x="1214" y="145"/>
                    <a:pt x="1214" y="122"/>
                    <a:pt x="1222" y="99"/>
                  </a:cubicBezTo>
                  <a:cubicBezTo>
                    <a:pt x="1222" y="76"/>
                    <a:pt x="1206" y="54"/>
                    <a:pt x="1214" y="31"/>
                  </a:cubicBezTo>
                  <a:cubicBezTo>
                    <a:pt x="1222" y="15"/>
                    <a:pt x="1237" y="0"/>
                    <a:pt x="1252" y="0"/>
                  </a:cubicBezTo>
                  <a:cubicBezTo>
                    <a:pt x="1275" y="8"/>
                    <a:pt x="1290" y="31"/>
                    <a:pt x="1306" y="46"/>
                  </a:cubicBezTo>
                  <a:cubicBezTo>
                    <a:pt x="1321" y="54"/>
                    <a:pt x="1329" y="69"/>
                    <a:pt x="1344" y="76"/>
                  </a:cubicBezTo>
                  <a:cubicBezTo>
                    <a:pt x="1359" y="76"/>
                    <a:pt x="1374" y="76"/>
                    <a:pt x="1390" y="69"/>
                  </a:cubicBezTo>
                  <a:cubicBezTo>
                    <a:pt x="1405" y="61"/>
                    <a:pt x="1405" y="31"/>
                    <a:pt x="1420" y="31"/>
                  </a:cubicBezTo>
                  <a:cubicBezTo>
                    <a:pt x="1436" y="23"/>
                    <a:pt x="1451" y="38"/>
                    <a:pt x="1466" y="46"/>
                  </a:cubicBezTo>
                  <a:lnTo>
                    <a:pt x="1466" y="46"/>
                  </a:lnTo>
                  <a:cubicBezTo>
                    <a:pt x="1481" y="54"/>
                    <a:pt x="1489" y="76"/>
                    <a:pt x="1504" y="76"/>
                  </a:cubicBezTo>
                  <a:cubicBezTo>
                    <a:pt x="1527" y="76"/>
                    <a:pt x="1542" y="38"/>
                    <a:pt x="1573" y="38"/>
                  </a:cubicBezTo>
                  <a:cubicBezTo>
                    <a:pt x="1588" y="46"/>
                    <a:pt x="1588" y="76"/>
                    <a:pt x="1604" y="92"/>
                  </a:cubicBezTo>
                  <a:cubicBezTo>
                    <a:pt x="1619" y="99"/>
                    <a:pt x="1642" y="99"/>
                    <a:pt x="1657" y="92"/>
                  </a:cubicBezTo>
                  <a:cubicBezTo>
                    <a:pt x="1672" y="84"/>
                    <a:pt x="1665" y="54"/>
                    <a:pt x="1680" y="46"/>
                  </a:cubicBezTo>
                  <a:cubicBezTo>
                    <a:pt x="1695" y="38"/>
                    <a:pt x="1711" y="61"/>
                    <a:pt x="1726" y="61"/>
                  </a:cubicBezTo>
                  <a:cubicBezTo>
                    <a:pt x="1756" y="61"/>
                    <a:pt x="1787" y="38"/>
                    <a:pt x="1810" y="54"/>
                  </a:cubicBezTo>
                  <a:cubicBezTo>
                    <a:pt x="1840" y="69"/>
                    <a:pt x="1840" y="107"/>
                    <a:pt x="1840" y="138"/>
                  </a:cubicBezTo>
                  <a:cubicBezTo>
                    <a:pt x="1848" y="145"/>
                    <a:pt x="1840" y="153"/>
                    <a:pt x="1840" y="161"/>
                  </a:cubicBezTo>
                  <a:cubicBezTo>
                    <a:pt x="1840" y="168"/>
                    <a:pt x="1833" y="176"/>
                    <a:pt x="1840" y="176"/>
                  </a:cubicBezTo>
                  <a:cubicBezTo>
                    <a:pt x="1856" y="176"/>
                    <a:pt x="1871" y="161"/>
                    <a:pt x="1886" y="168"/>
                  </a:cubicBezTo>
                  <a:cubicBezTo>
                    <a:pt x="1917" y="168"/>
                    <a:pt x="1947" y="206"/>
                    <a:pt x="1986" y="206"/>
                  </a:cubicBezTo>
                  <a:cubicBezTo>
                    <a:pt x="2001" y="206"/>
                    <a:pt x="2008" y="176"/>
                    <a:pt x="2031" y="176"/>
                  </a:cubicBezTo>
                  <a:cubicBezTo>
                    <a:pt x="2062" y="176"/>
                    <a:pt x="2092" y="199"/>
                    <a:pt x="2123" y="214"/>
                  </a:cubicBezTo>
                  <a:lnTo>
                    <a:pt x="2123" y="214"/>
                  </a:lnTo>
                  <a:cubicBezTo>
                    <a:pt x="2123" y="245"/>
                    <a:pt x="2108" y="275"/>
                    <a:pt x="2115" y="306"/>
                  </a:cubicBezTo>
                  <a:cubicBezTo>
                    <a:pt x="2115" y="329"/>
                    <a:pt x="2146" y="329"/>
                    <a:pt x="2153" y="344"/>
                  </a:cubicBezTo>
                  <a:cubicBezTo>
                    <a:pt x="2169" y="359"/>
                    <a:pt x="2169" y="382"/>
                    <a:pt x="2169" y="405"/>
                  </a:cubicBezTo>
                  <a:cubicBezTo>
                    <a:pt x="2153" y="443"/>
                    <a:pt x="2123" y="474"/>
                    <a:pt x="2115" y="512"/>
                  </a:cubicBezTo>
                  <a:cubicBezTo>
                    <a:pt x="2115" y="535"/>
                    <a:pt x="2146" y="543"/>
                    <a:pt x="2153" y="558"/>
                  </a:cubicBezTo>
                  <a:cubicBezTo>
                    <a:pt x="2169" y="588"/>
                    <a:pt x="2169" y="626"/>
                    <a:pt x="2192" y="649"/>
                  </a:cubicBezTo>
                  <a:cubicBezTo>
                    <a:pt x="2199" y="665"/>
                    <a:pt x="2215" y="672"/>
                    <a:pt x="2230" y="680"/>
                  </a:cubicBezTo>
                  <a:cubicBezTo>
                    <a:pt x="2230" y="680"/>
                    <a:pt x="2222" y="756"/>
                    <a:pt x="2283" y="779"/>
                  </a:cubicBezTo>
                  <a:cubicBezTo>
                    <a:pt x="2352" y="802"/>
                    <a:pt x="2427" y="802"/>
                    <a:pt x="2481" y="840"/>
                  </a:cubicBezTo>
                  <a:cubicBezTo>
                    <a:pt x="2496" y="848"/>
                    <a:pt x="2466" y="871"/>
                    <a:pt x="2466" y="894"/>
                  </a:cubicBezTo>
                  <a:cubicBezTo>
                    <a:pt x="2458" y="901"/>
                    <a:pt x="2458" y="917"/>
                    <a:pt x="2458" y="932"/>
                  </a:cubicBezTo>
                  <a:cubicBezTo>
                    <a:pt x="2458" y="947"/>
                    <a:pt x="2450" y="978"/>
                    <a:pt x="2466" y="978"/>
                  </a:cubicBezTo>
                  <a:cubicBezTo>
                    <a:pt x="2496" y="985"/>
                    <a:pt x="2534" y="947"/>
                    <a:pt x="2565" y="947"/>
                  </a:cubicBezTo>
                  <a:cubicBezTo>
                    <a:pt x="2580" y="955"/>
                    <a:pt x="2565" y="978"/>
                    <a:pt x="2557" y="985"/>
                  </a:cubicBezTo>
                  <a:cubicBezTo>
                    <a:pt x="2519" y="1016"/>
                    <a:pt x="2458" y="1024"/>
                    <a:pt x="2435" y="1070"/>
                  </a:cubicBezTo>
                  <a:cubicBezTo>
                    <a:pt x="2420" y="1093"/>
                    <a:pt x="2450" y="1123"/>
                    <a:pt x="2458" y="1146"/>
                  </a:cubicBezTo>
                  <a:cubicBezTo>
                    <a:pt x="2458" y="1161"/>
                    <a:pt x="2458" y="1176"/>
                    <a:pt x="2450" y="1176"/>
                  </a:cubicBezTo>
                  <a:cubicBezTo>
                    <a:pt x="2435" y="1192"/>
                    <a:pt x="2404" y="1176"/>
                    <a:pt x="2404" y="1192"/>
                  </a:cubicBezTo>
                  <a:cubicBezTo>
                    <a:pt x="2390" y="1215"/>
                    <a:pt x="2398" y="1245"/>
                    <a:pt x="2420" y="1253"/>
                  </a:cubicBezTo>
                  <a:cubicBezTo>
                    <a:pt x="2458" y="1283"/>
                    <a:pt x="2512" y="1276"/>
                    <a:pt x="2557" y="1291"/>
                  </a:cubicBezTo>
                  <a:lnTo>
                    <a:pt x="2557" y="1291"/>
                  </a:lnTo>
                  <a:cubicBezTo>
                    <a:pt x="2611" y="1375"/>
                    <a:pt x="2611" y="1375"/>
                    <a:pt x="2611" y="1375"/>
                  </a:cubicBezTo>
                  <a:lnTo>
                    <a:pt x="2611" y="1375"/>
                  </a:lnTo>
                  <a:cubicBezTo>
                    <a:pt x="2573" y="1383"/>
                    <a:pt x="2542" y="1413"/>
                    <a:pt x="2496" y="1474"/>
                  </a:cubicBezTo>
                  <a:cubicBezTo>
                    <a:pt x="2481" y="1505"/>
                    <a:pt x="2360" y="1604"/>
                    <a:pt x="2352" y="1620"/>
                  </a:cubicBezTo>
                  <a:lnTo>
                    <a:pt x="2352" y="1620"/>
                  </a:lnTo>
                  <a:cubicBezTo>
                    <a:pt x="2306" y="1642"/>
                    <a:pt x="2322" y="1681"/>
                    <a:pt x="2314" y="1704"/>
                  </a:cubicBezTo>
                  <a:cubicBezTo>
                    <a:pt x="2306" y="1719"/>
                    <a:pt x="2283" y="1726"/>
                    <a:pt x="2276" y="1749"/>
                  </a:cubicBezTo>
                  <a:cubicBezTo>
                    <a:pt x="2261" y="1780"/>
                    <a:pt x="2268" y="1818"/>
                    <a:pt x="2253" y="1841"/>
                  </a:cubicBezTo>
                  <a:cubicBezTo>
                    <a:pt x="2245" y="1856"/>
                    <a:pt x="2230" y="1856"/>
                    <a:pt x="2215" y="1864"/>
                  </a:cubicBezTo>
                  <a:cubicBezTo>
                    <a:pt x="2199" y="1864"/>
                    <a:pt x="2176" y="1841"/>
                    <a:pt x="2161" y="1849"/>
                  </a:cubicBezTo>
                  <a:cubicBezTo>
                    <a:pt x="2146" y="1864"/>
                    <a:pt x="2123" y="1887"/>
                    <a:pt x="2123" y="1910"/>
                  </a:cubicBezTo>
                  <a:cubicBezTo>
                    <a:pt x="2123" y="1925"/>
                    <a:pt x="2153" y="1925"/>
                    <a:pt x="2161" y="1940"/>
                  </a:cubicBezTo>
                  <a:cubicBezTo>
                    <a:pt x="2161" y="1956"/>
                    <a:pt x="2146" y="1979"/>
                    <a:pt x="2161" y="1986"/>
                  </a:cubicBezTo>
                  <a:cubicBezTo>
                    <a:pt x="2192" y="2001"/>
                    <a:pt x="2230" y="1979"/>
                    <a:pt x="2261" y="1994"/>
                  </a:cubicBezTo>
                  <a:cubicBezTo>
                    <a:pt x="2276" y="2001"/>
                    <a:pt x="2291" y="2017"/>
                    <a:pt x="2299" y="2032"/>
                  </a:cubicBezTo>
                  <a:cubicBezTo>
                    <a:pt x="2306" y="2055"/>
                    <a:pt x="2322" y="2085"/>
                    <a:pt x="2306" y="2108"/>
                  </a:cubicBezTo>
                  <a:cubicBezTo>
                    <a:pt x="2299" y="2131"/>
                    <a:pt x="2253" y="2116"/>
                    <a:pt x="2245" y="2139"/>
                  </a:cubicBezTo>
                  <a:cubicBezTo>
                    <a:pt x="2238" y="2147"/>
                    <a:pt x="2261" y="2162"/>
                    <a:pt x="2261" y="2177"/>
                  </a:cubicBezTo>
                  <a:cubicBezTo>
                    <a:pt x="2261" y="2185"/>
                    <a:pt x="2245" y="2185"/>
                    <a:pt x="2238" y="2185"/>
                  </a:cubicBezTo>
                  <a:cubicBezTo>
                    <a:pt x="2222" y="2185"/>
                    <a:pt x="2199" y="2169"/>
                    <a:pt x="2184" y="2169"/>
                  </a:cubicBezTo>
                  <a:cubicBezTo>
                    <a:pt x="2169" y="2177"/>
                    <a:pt x="2146" y="2185"/>
                    <a:pt x="2138" y="2200"/>
                  </a:cubicBezTo>
                  <a:cubicBezTo>
                    <a:pt x="2130" y="2208"/>
                    <a:pt x="2146" y="2238"/>
                    <a:pt x="2130" y="2246"/>
                  </a:cubicBezTo>
                  <a:cubicBezTo>
                    <a:pt x="2115" y="2261"/>
                    <a:pt x="2085" y="2269"/>
                    <a:pt x="2062" y="2269"/>
                  </a:cubicBezTo>
                  <a:cubicBezTo>
                    <a:pt x="2047" y="2269"/>
                    <a:pt x="2031" y="2246"/>
                    <a:pt x="2008" y="2246"/>
                  </a:cubicBezTo>
                  <a:cubicBezTo>
                    <a:pt x="1963" y="2238"/>
                    <a:pt x="1917" y="2254"/>
                    <a:pt x="1871" y="2246"/>
                  </a:cubicBezTo>
                  <a:cubicBezTo>
                    <a:pt x="1863" y="2238"/>
                    <a:pt x="1863" y="2215"/>
                    <a:pt x="1856" y="2208"/>
                  </a:cubicBezTo>
                  <a:cubicBezTo>
                    <a:pt x="1840" y="2208"/>
                    <a:pt x="1825" y="2208"/>
                    <a:pt x="1817" y="2215"/>
                  </a:cubicBezTo>
                  <a:cubicBezTo>
                    <a:pt x="1802" y="2231"/>
                    <a:pt x="1817" y="2254"/>
                    <a:pt x="1802" y="2269"/>
                  </a:cubicBezTo>
                  <a:cubicBezTo>
                    <a:pt x="1779" y="2284"/>
                    <a:pt x="1749" y="2276"/>
                    <a:pt x="1718" y="2284"/>
                  </a:cubicBezTo>
                  <a:lnTo>
                    <a:pt x="1718" y="2284"/>
                  </a:lnTo>
                  <a:cubicBezTo>
                    <a:pt x="1718" y="2261"/>
                    <a:pt x="1695" y="2231"/>
                    <a:pt x="1711" y="2208"/>
                  </a:cubicBezTo>
                  <a:cubicBezTo>
                    <a:pt x="1718" y="2185"/>
                    <a:pt x="1764" y="2192"/>
                    <a:pt x="1779" y="2169"/>
                  </a:cubicBezTo>
                  <a:cubicBezTo>
                    <a:pt x="1794" y="2154"/>
                    <a:pt x="1817" y="2131"/>
                    <a:pt x="1810" y="2108"/>
                  </a:cubicBezTo>
                  <a:cubicBezTo>
                    <a:pt x="1810" y="2085"/>
                    <a:pt x="1779" y="2085"/>
                    <a:pt x="1756" y="2085"/>
                  </a:cubicBezTo>
                  <a:cubicBezTo>
                    <a:pt x="1741" y="2085"/>
                    <a:pt x="1741" y="2108"/>
                    <a:pt x="1726" y="2108"/>
                  </a:cubicBezTo>
                  <a:cubicBezTo>
                    <a:pt x="1711" y="2108"/>
                    <a:pt x="1695" y="2101"/>
                    <a:pt x="1688" y="2101"/>
                  </a:cubicBezTo>
                  <a:cubicBezTo>
                    <a:pt x="1672" y="2108"/>
                    <a:pt x="1672" y="2131"/>
                    <a:pt x="1657" y="2131"/>
                  </a:cubicBezTo>
                  <a:cubicBezTo>
                    <a:pt x="1626" y="2131"/>
                    <a:pt x="1596" y="2131"/>
                    <a:pt x="1565" y="2116"/>
                  </a:cubicBezTo>
                  <a:cubicBezTo>
                    <a:pt x="1550" y="2108"/>
                    <a:pt x="1550" y="2085"/>
                    <a:pt x="1535" y="2070"/>
                  </a:cubicBezTo>
                  <a:cubicBezTo>
                    <a:pt x="1527" y="2062"/>
                    <a:pt x="1519" y="2055"/>
                    <a:pt x="1512" y="2062"/>
                  </a:cubicBezTo>
                  <a:cubicBezTo>
                    <a:pt x="1474" y="2070"/>
                    <a:pt x="1443" y="2093"/>
                    <a:pt x="1405" y="2108"/>
                  </a:cubicBezTo>
                  <a:lnTo>
                    <a:pt x="1405" y="2108"/>
                  </a:lnTo>
                  <a:cubicBezTo>
                    <a:pt x="1397" y="2085"/>
                    <a:pt x="1405" y="2047"/>
                    <a:pt x="1382" y="2024"/>
                  </a:cubicBezTo>
                  <a:cubicBezTo>
                    <a:pt x="1374" y="2017"/>
                    <a:pt x="1359" y="2055"/>
                    <a:pt x="1344" y="2047"/>
                  </a:cubicBezTo>
                  <a:cubicBezTo>
                    <a:pt x="1329" y="2047"/>
                    <a:pt x="1329" y="2017"/>
                    <a:pt x="1313" y="2009"/>
                  </a:cubicBezTo>
                  <a:cubicBezTo>
                    <a:pt x="1290" y="2001"/>
                    <a:pt x="1267" y="2024"/>
                    <a:pt x="1244" y="2009"/>
                  </a:cubicBezTo>
                  <a:cubicBezTo>
                    <a:pt x="1206" y="1979"/>
                    <a:pt x="1191" y="1917"/>
                    <a:pt x="1145" y="1879"/>
                  </a:cubicBezTo>
                  <a:cubicBezTo>
                    <a:pt x="1130" y="1872"/>
                    <a:pt x="1100" y="1887"/>
                    <a:pt x="1077" y="1887"/>
                  </a:cubicBezTo>
                  <a:cubicBezTo>
                    <a:pt x="1054" y="1879"/>
                    <a:pt x="1046" y="1849"/>
                    <a:pt x="1031" y="1849"/>
                  </a:cubicBezTo>
                  <a:cubicBezTo>
                    <a:pt x="1008" y="1849"/>
                    <a:pt x="1000" y="1879"/>
                    <a:pt x="985" y="1872"/>
                  </a:cubicBezTo>
                  <a:cubicBezTo>
                    <a:pt x="931" y="1856"/>
                    <a:pt x="886" y="1826"/>
                    <a:pt x="840" y="1787"/>
                  </a:cubicBezTo>
                  <a:cubicBezTo>
                    <a:pt x="817" y="1772"/>
                    <a:pt x="794" y="1757"/>
                    <a:pt x="779" y="1734"/>
                  </a:cubicBezTo>
                  <a:cubicBezTo>
                    <a:pt x="771" y="1719"/>
                    <a:pt x="802" y="1711"/>
                    <a:pt x="802" y="1696"/>
                  </a:cubicBezTo>
                  <a:cubicBezTo>
                    <a:pt x="802" y="1681"/>
                    <a:pt x="771" y="1673"/>
                    <a:pt x="771" y="1658"/>
                  </a:cubicBezTo>
                  <a:cubicBezTo>
                    <a:pt x="763" y="1635"/>
                    <a:pt x="756" y="1604"/>
                    <a:pt x="771" y="1581"/>
                  </a:cubicBezTo>
                  <a:cubicBezTo>
                    <a:pt x="786" y="1566"/>
                    <a:pt x="832" y="1597"/>
                    <a:pt x="840" y="1574"/>
                  </a:cubicBezTo>
                  <a:cubicBezTo>
                    <a:pt x="863" y="1505"/>
                    <a:pt x="817" y="1436"/>
                    <a:pt x="840" y="1368"/>
                  </a:cubicBezTo>
                  <a:cubicBezTo>
                    <a:pt x="847" y="1345"/>
                    <a:pt x="878" y="1406"/>
                    <a:pt x="901" y="1406"/>
                  </a:cubicBezTo>
                  <a:cubicBezTo>
                    <a:pt x="916" y="1406"/>
                    <a:pt x="916" y="1375"/>
                    <a:pt x="939" y="1368"/>
                  </a:cubicBezTo>
                  <a:cubicBezTo>
                    <a:pt x="947" y="1360"/>
                    <a:pt x="977" y="1368"/>
                    <a:pt x="985" y="1352"/>
                  </a:cubicBezTo>
                  <a:cubicBezTo>
                    <a:pt x="992" y="1329"/>
                    <a:pt x="985" y="1291"/>
                    <a:pt x="977" y="1268"/>
                  </a:cubicBezTo>
                  <a:cubicBezTo>
                    <a:pt x="962" y="1245"/>
                    <a:pt x="939" y="1222"/>
                    <a:pt x="916" y="1222"/>
                  </a:cubicBezTo>
                  <a:cubicBezTo>
                    <a:pt x="832" y="1237"/>
                    <a:pt x="763" y="1329"/>
                    <a:pt x="679" y="1322"/>
                  </a:cubicBezTo>
                  <a:cubicBezTo>
                    <a:pt x="641" y="1314"/>
                    <a:pt x="687" y="1237"/>
                    <a:pt x="672" y="1199"/>
                  </a:cubicBezTo>
                  <a:cubicBezTo>
                    <a:pt x="664" y="1176"/>
                    <a:pt x="641" y="1161"/>
                    <a:pt x="626" y="1146"/>
                  </a:cubicBezTo>
                  <a:cubicBezTo>
                    <a:pt x="611" y="1131"/>
                    <a:pt x="595" y="1115"/>
                    <a:pt x="580" y="1123"/>
                  </a:cubicBezTo>
                  <a:cubicBezTo>
                    <a:pt x="565" y="1123"/>
                    <a:pt x="565" y="1146"/>
                    <a:pt x="550" y="1154"/>
                  </a:cubicBezTo>
                  <a:cubicBezTo>
                    <a:pt x="496" y="1176"/>
                    <a:pt x="450" y="1192"/>
                    <a:pt x="389" y="1207"/>
                  </a:cubicBezTo>
                  <a:cubicBezTo>
                    <a:pt x="381" y="1207"/>
                    <a:pt x="374" y="1184"/>
                    <a:pt x="366" y="1176"/>
                  </a:cubicBezTo>
                  <a:cubicBezTo>
                    <a:pt x="343" y="1176"/>
                    <a:pt x="320" y="1176"/>
                    <a:pt x="313" y="1192"/>
                  </a:cubicBezTo>
                  <a:cubicBezTo>
                    <a:pt x="305" y="1207"/>
                    <a:pt x="343" y="1230"/>
                    <a:pt x="328" y="1237"/>
                  </a:cubicBezTo>
                  <a:cubicBezTo>
                    <a:pt x="297" y="1253"/>
                    <a:pt x="259" y="1230"/>
                    <a:pt x="229" y="1237"/>
                  </a:cubicBezTo>
                  <a:cubicBezTo>
                    <a:pt x="213" y="1245"/>
                    <a:pt x="198" y="1253"/>
                    <a:pt x="183" y="1268"/>
                  </a:cubicBezTo>
                  <a:cubicBezTo>
                    <a:pt x="175" y="1276"/>
                    <a:pt x="183" y="1291"/>
                    <a:pt x="175" y="1306"/>
                  </a:cubicBezTo>
                  <a:cubicBezTo>
                    <a:pt x="168" y="1314"/>
                    <a:pt x="152" y="1306"/>
                    <a:pt x="137" y="1306"/>
                  </a:cubicBezTo>
                  <a:lnTo>
                    <a:pt x="137" y="1306"/>
                  </a:lnTo>
                  <a:cubicBezTo>
                    <a:pt x="114" y="1299"/>
                    <a:pt x="76" y="1299"/>
                    <a:pt x="76" y="1268"/>
                  </a:cubicBezTo>
                  <a:cubicBezTo>
                    <a:pt x="68" y="1230"/>
                    <a:pt x="129" y="1199"/>
                    <a:pt x="122" y="1154"/>
                  </a:cubicBezTo>
                  <a:cubicBezTo>
                    <a:pt x="122" y="1131"/>
                    <a:pt x="76" y="1138"/>
                    <a:pt x="61" y="1115"/>
                  </a:cubicBezTo>
                  <a:cubicBezTo>
                    <a:pt x="53" y="1108"/>
                    <a:pt x="53" y="1093"/>
                    <a:pt x="68" y="1085"/>
                  </a:cubicBezTo>
                  <a:cubicBezTo>
                    <a:pt x="114" y="1070"/>
                    <a:pt x="160" y="1054"/>
                    <a:pt x="213" y="1039"/>
                  </a:cubicBezTo>
                  <a:cubicBezTo>
                    <a:pt x="236" y="1039"/>
                    <a:pt x="282" y="1070"/>
                    <a:pt x="282" y="1039"/>
                  </a:cubicBezTo>
                  <a:cubicBezTo>
                    <a:pt x="290" y="1008"/>
                    <a:pt x="252" y="978"/>
                    <a:pt x="229" y="955"/>
                  </a:cubicBezTo>
                  <a:cubicBezTo>
                    <a:pt x="213" y="940"/>
                    <a:pt x="191" y="932"/>
                    <a:pt x="175" y="91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8" name="Freeform 142"/>
            <p:cNvSpPr>
              <a:spLocks noChangeArrowheads="1"/>
            </p:cNvSpPr>
            <p:nvPr/>
          </p:nvSpPr>
          <p:spPr bwMode="auto">
            <a:xfrm>
              <a:off x="5843208" y="4219576"/>
              <a:ext cx="682581" cy="461963"/>
            </a:xfrm>
            <a:custGeom>
              <a:avLst/>
              <a:gdLst>
                <a:gd name="T0" fmla="*/ 0 w 1894"/>
                <a:gd name="T1" fmla="*/ 1085 h 1284"/>
                <a:gd name="T2" fmla="*/ 0 w 1894"/>
                <a:gd name="T3" fmla="*/ 1085 h 1284"/>
                <a:gd name="T4" fmla="*/ 38 w 1894"/>
                <a:gd name="T5" fmla="*/ 1016 h 1284"/>
                <a:gd name="T6" fmla="*/ 161 w 1894"/>
                <a:gd name="T7" fmla="*/ 1008 h 1284"/>
                <a:gd name="T8" fmla="*/ 122 w 1894"/>
                <a:gd name="T9" fmla="*/ 970 h 1284"/>
                <a:gd name="T10" fmla="*/ 168 w 1894"/>
                <a:gd name="T11" fmla="*/ 932 h 1284"/>
                <a:gd name="T12" fmla="*/ 168 w 1894"/>
                <a:gd name="T13" fmla="*/ 932 h 1284"/>
                <a:gd name="T14" fmla="*/ 252 w 1894"/>
                <a:gd name="T15" fmla="*/ 917 h 1284"/>
                <a:gd name="T16" fmla="*/ 267 w 1894"/>
                <a:gd name="T17" fmla="*/ 863 h 1284"/>
                <a:gd name="T18" fmla="*/ 306 w 1894"/>
                <a:gd name="T19" fmla="*/ 856 h 1284"/>
                <a:gd name="T20" fmla="*/ 321 w 1894"/>
                <a:gd name="T21" fmla="*/ 894 h 1284"/>
                <a:gd name="T22" fmla="*/ 458 w 1894"/>
                <a:gd name="T23" fmla="*/ 894 h 1284"/>
                <a:gd name="T24" fmla="*/ 512 w 1894"/>
                <a:gd name="T25" fmla="*/ 917 h 1284"/>
                <a:gd name="T26" fmla="*/ 580 w 1894"/>
                <a:gd name="T27" fmla="*/ 894 h 1284"/>
                <a:gd name="T28" fmla="*/ 588 w 1894"/>
                <a:gd name="T29" fmla="*/ 848 h 1284"/>
                <a:gd name="T30" fmla="*/ 634 w 1894"/>
                <a:gd name="T31" fmla="*/ 817 h 1284"/>
                <a:gd name="T32" fmla="*/ 688 w 1894"/>
                <a:gd name="T33" fmla="*/ 833 h 1284"/>
                <a:gd name="T34" fmla="*/ 711 w 1894"/>
                <a:gd name="T35" fmla="*/ 825 h 1284"/>
                <a:gd name="T36" fmla="*/ 695 w 1894"/>
                <a:gd name="T37" fmla="*/ 787 h 1284"/>
                <a:gd name="T38" fmla="*/ 756 w 1894"/>
                <a:gd name="T39" fmla="*/ 756 h 1284"/>
                <a:gd name="T40" fmla="*/ 749 w 1894"/>
                <a:gd name="T41" fmla="*/ 680 h 1284"/>
                <a:gd name="T42" fmla="*/ 711 w 1894"/>
                <a:gd name="T43" fmla="*/ 642 h 1284"/>
                <a:gd name="T44" fmla="*/ 611 w 1894"/>
                <a:gd name="T45" fmla="*/ 634 h 1284"/>
                <a:gd name="T46" fmla="*/ 611 w 1894"/>
                <a:gd name="T47" fmla="*/ 588 h 1284"/>
                <a:gd name="T48" fmla="*/ 573 w 1894"/>
                <a:gd name="T49" fmla="*/ 558 h 1284"/>
                <a:gd name="T50" fmla="*/ 611 w 1894"/>
                <a:gd name="T51" fmla="*/ 497 h 1284"/>
                <a:gd name="T52" fmla="*/ 665 w 1894"/>
                <a:gd name="T53" fmla="*/ 512 h 1284"/>
                <a:gd name="T54" fmla="*/ 703 w 1894"/>
                <a:gd name="T55" fmla="*/ 489 h 1284"/>
                <a:gd name="T56" fmla="*/ 726 w 1894"/>
                <a:gd name="T57" fmla="*/ 397 h 1284"/>
                <a:gd name="T58" fmla="*/ 764 w 1894"/>
                <a:gd name="T59" fmla="*/ 352 h 1284"/>
                <a:gd name="T60" fmla="*/ 802 w 1894"/>
                <a:gd name="T61" fmla="*/ 268 h 1284"/>
                <a:gd name="T62" fmla="*/ 802 w 1894"/>
                <a:gd name="T63" fmla="*/ 268 h 1284"/>
                <a:gd name="T64" fmla="*/ 1359 w 1894"/>
                <a:gd name="T65" fmla="*/ 23 h 1284"/>
                <a:gd name="T66" fmla="*/ 1473 w 1894"/>
                <a:gd name="T67" fmla="*/ 145 h 1284"/>
                <a:gd name="T68" fmla="*/ 1603 w 1894"/>
                <a:gd name="T69" fmla="*/ 352 h 1284"/>
                <a:gd name="T70" fmla="*/ 1786 w 1894"/>
                <a:gd name="T71" fmla="*/ 550 h 1284"/>
                <a:gd name="T72" fmla="*/ 1672 w 1894"/>
                <a:gd name="T73" fmla="*/ 649 h 1284"/>
                <a:gd name="T74" fmla="*/ 1458 w 1894"/>
                <a:gd name="T75" fmla="*/ 764 h 1284"/>
                <a:gd name="T76" fmla="*/ 1305 w 1894"/>
                <a:gd name="T77" fmla="*/ 703 h 1284"/>
                <a:gd name="T78" fmla="*/ 1046 w 1894"/>
                <a:gd name="T79" fmla="*/ 871 h 1284"/>
                <a:gd name="T80" fmla="*/ 946 w 1894"/>
                <a:gd name="T81" fmla="*/ 963 h 1284"/>
                <a:gd name="T82" fmla="*/ 900 w 1894"/>
                <a:gd name="T83" fmla="*/ 1108 h 1284"/>
                <a:gd name="T84" fmla="*/ 787 w 1894"/>
                <a:gd name="T85" fmla="*/ 1138 h 1284"/>
                <a:gd name="T86" fmla="*/ 603 w 1894"/>
                <a:gd name="T87" fmla="*/ 1199 h 1284"/>
                <a:gd name="T88" fmla="*/ 519 w 1894"/>
                <a:gd name="T89" fmla="*/ 1238 h 1284"/>
                <a:gd name="T90" fmla="*/ 390 w 1894"/>
                <a:gd name="T91" fmla="*/ 1199 h 1284"/>
                <a:gd name="T92" fmla="*/ 214 w 1894"/>
                <a:gd name="T93" fmla="*/ 1146 h 1284"/>
                <a:gd name="T94" fmla="*/ 46 w 1894"/>
                <a:gd name="T95" fmla="*/ 1161 h 1284"/>
                <a:gd name="T96" fmla="*/ 46 w 1894"/>
                <a:gd name="T97" fmla="*/ 1161 h 1284"/>
                <a:gd name="T98" fmla="*/ 0 w 1894"/>
                <a:gd name="T99" fmla="*/ 108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4" h="1284">
                  <a:moveTo>
                    <a:pt x="0" y="1085"/>
                  </a:moveTo>
                  <a:lnTo>
                    <a:pt x="0" y="1085"/>
                  </a:lnTo>
                  <a:cubicBezTo>
                    <a:pt x="15" y="1062"/>
                    <a:pt x="15" y="1024"/>
                    <a:pt x="38" y="1016"/>
                  </a:cubicBezTo>
                  <a:cubicBezTo>
                    <a:pt x="76" y="993"/>
                    <a:pt x="130" y="1024"/>
                    <a:pt x="161" y="1008"/>
                  </a:cubicBezTo>
                  <a:cubicBezTo>
                    <a:pt x="176" y="1001"/>
                    <a:pt x="122" y="993"/>
                    <a:pt x="122" y="970"/>
                  </a:cubicBezTo>
                  <a:cubicBezTo>
                    <a:pt x="122" y="955"/>
                    <a:pt x="153" y="947"/>
                    <a:pt x="168" y="932"/>
                  </a:cubicBezTo>
                  <a:lnTo>
                    <a:pt x="168" y="932"/>
                  </a:lnTo>
                  <a:cubicBezTo>
                    <a:pt x="199" y="924"/>
                    <a:pt x="229" y="932"/>
                    <a:pt x="252" y="917"/>
                  </a:cubicBezTo>
                  <a:cubicBezTo>
                    <a:pt x="267" y="902"/>
                    <a:pt x="252" y="879"/>
                    <a:pt x="267" y="863"/>
                  </a:cubicBezTo>
                  <a:cubicBezTo>
                    <a:pt x="275" y="856"/>
                    <a:pt x="290" y="856"/>
                    <a:pt x="306" y="856"/>
                  </a:cubicBezTo>
                  <a:cubicBezTo>
                    <a:pt x="313" y="863"/>
                    <a:pt x="313" y="886"/>
                    <a:pt x="321" y="894"/>
                  </a:cubicBezTo>
                  <a:cubicBezTo>
                    <a:pt x="367" y="902"/>
                    <a:pt x="413" y="886"/>
                    <a:pt x="458" y="894"/>
                  </a:cubicBezTo>
                  <a:cubicBezTo>
                    <a:pt x="481" y="894"/>
                    <a:pt x="497" y="917"/>
                    <a:pt x="512" y="917"/>
                  </a:cubicBezTo>
                  <a:cubicBezTo>
                    <a:pt x="535" y="917"/>
                    <a:pt x="565" y="909"/>
                    <a:pt x="580" y="894"/>
                  </a:cubicBezTo>
                  <a:cubicBezTo>
                    <a:pt x="596" y="886"/>
                    <a:pt x="580" y="856"/>
                    <a:pt x="588" y="848"/>
                  </a:cubicBezTo>
                  <a:cubicBezTo>
                    <a:pt x="596" y="833"/>
                    <a:pt x="619" y="825"/>
                    <a:pt x="634" y="817"/>
                  </a:cubicBezTo>
                  <a:cubicBezTo>
                    <a:pt x="649" y="817"/>
                    <a:pt x="672" y="833"/>
                    <a:pt x="688" y="833"/>
                  </a:cubicBezTo>
                  <a:cubicBezTo>
                    <a:pt x="695" y="833"/>
                    <a:pt x="711" y="833"/>
                    <a:pt x="711" y="825"/>
                  </a:cubicBezTo>
                  <a:cubicBezTo>
                    <a:pt x="711" y="810"/>
                    <a:pt x="688" y="795"/>
                    <a:pt x="695" y="787"/>
                  </a:cubicBezTo>
                  <a:cubicBezTo>
                    <a:pt x="703" y="764"/>
                    <a:pt x="749" y="779"/>
                    <a:pt x="756" y="756"/>
                  </a:cubicBezTo>
                  <a:cubicBezTo>
                    <a:pt x="772" y="733"/>
                    <a:pt x="756" y="703"/>
                    <a:pt x="749" y="680"/>
                  </a:cubicBezTo>
                  <a:cubicBezTo>
                    <a:pt x="741" y="665"/>
                    <a:pt x="726" y="649"/>
                    <a:pt x="711" y="642"/>
                  </a:cubicBezTo>
                  <a:cubicBezTo>
                    <a:pt x="680" y="627"/>
                    <a:pt x="642" y="649"/>
                    <a:pt x="611" y="634"/>
                  </a:cubicBezTo>
                  <a:cubicBezTo>
                    <a:pt x="596" y="627"/>
                    <a:pt x="611" y="604"/>
                    <a:pt x="611" y="588"/>
                  </a:cubicBezTo>
                  <a:cubicBezTo>
                    <a:pt x="603" y="573"/>
                    <a:pt x="573" y="573"/>
                    <a:pt x="573" y="558"/>
                  </a:cubicBezTo>
                  <a:cubicBezTo>
                    <a:pt x="573" y="535"/>
                    <a:pt x="596" y="512"/>
                    <a:pt x="611" y="497"/>
                  </a:cubicBezTo>
                  <a:cubicBezTo>
                    <a:pt x="626" y="489"/>
                    <a:pt x="649" y="512"/>
                    <a:pt x="665" y="512"/>
                  </a:cubicBezTo>
                  <a:cubicBezTo>
                    <a:pt x="680" y="504"/>
                    <a:pt x="695" y="504"/>
                    <a:pt x="703" y="489"/>
                  </a:cubicBezTo>
                  <a:cubicBezTo>
                    <a:pt x="718" y="466"/>
                    <a:pt x="711" y="428"/>
                    <a:pt x="726" y="397"/>
                  </a:cubicBezTo>
                  <a:cubicBezTo>
                    <a:pt x="733" y="374"/>
                    <a:pt x="756" y="367"/>
                    <a:pt x="764" y="352"/>
                  </a:cubicBezTo>
                  <a:cubicBezTo>
                    <a:pt x="772" y="329"/>
                    <a:pt x="756" y="290"/>
                    <a:pt x="802" y="268"/>
                  </a:cubicBezTo>
                  <a:lnTo>
                    <a:pt x="802" y="268"/>
                  </a:lnTo>
                  <a:cubicBezTo>
                    <a:pt x="992" y="268"/>
                    <a:pt x="1175" y="23"/>
                    <a:pt x="1359" y="23"/>
                  </a:cubicBezTo>
                  <a:cubicBezTo>
                    <a:pt x="1481" y="23"/>
                    <a:pt x="1488" y="0"/>
                    <a:pt x="1473" y="145"/>
                  </a:cubicBezTo>
                  <a:cubicBezTo>
                    <a:pt x="1466" y="252"/>
                    <a:pt x="1481" y="344"/>
                    <a:pt x="1603" y="352"/>
                  </a:cubicBezTo>
                  <a:cubicBezTo>
                    <a:pt x="1664" y="367"/>
                    <a:pt x="1893" y="497"/>
                    <a:pt x="1786" y="550"/>
                  </a:cubicBezTo>
                  <a:cubicBezTo>
                    <a:pt x="1748" y="565"/>
                    <a:pt x="1710" y="627"/>
                    <a:pt x="1672" y="649"/>
                  </a:cubicBezTo>
                  <a:cubicBezTo>
                    <a:pt x="1634" y="688"/>
                    <a:pt x="1504" y="756"/>
                    <a:pt x="1458" y="764"/>
                  </a:cubicBezTo>
                  <a:cubicBezTo>
                    <a:pt x="1359" y="772"/>
                    <a:pt x="1374" y="733"/>
                    <a:pt x="1305" y="703"/>
                  </a:cubicBezTo>
                  <a:cubicBezTo>
                    <a:pt x="1252" y="680"/>
                    <a:pt x="1091" y="840"/>
                    <a:pt x="1046" y="871"/>
                  </a:cubicBezTo>
                  <a:cubicBezTo>
                    <a:pt x="1015" y="894"/>
                    <a:pt x="962" y="932"/>
                    <a:pt x="946" y="963"/>
                  </a:cubicBezTo>
                  <a:cubicBezTo>
                    <a:pt x="923" y="1016"/>
                    <a:pt x="954" y="1062"/>
                    <a:pt x="900" y="1108"/>
                  </a:cubicBezTo>
                  <a:cubicBezTo>
                    <a:pt x="877" y="1138"/>
                    <a:pt x="825" y="1154"/>
                    <a:pt x="787" y="1138"/>
                  </a:cubicBezTo>
                  <a:cubicBezTo>
                    <a:pt x="741" y="1123"/>
                    <a:pt x="642" y="1177"/>
                    <a:pt x="603" y="1199"/>
                  </a:cubicBezTo>
                  <a:cubicBezTo>
                    <a:pt x="565" y="1207"/>
                    <a:pt x="588" y="1283"/>
                    <a:pt x="519" y="1238"/>
                  </a:cubicBezTo>
                  <a:cubicBezTo>
                    <a:pt x="489" y="1215"/>
                    <a:pt x="428" y="1199"/>
                    <a:pt x="390" y="1199"/>
                  </a:cubicBezTo>
                  <a:cubicBezTo>
                    <a:pt x="321" y="1192"/>
                    <a:pt x="290" y="1146"/>
                    <a:pt x="214" y="1146"/>
                  </a:cubicBezTo>
                  <a:cubicBezTo>
                    <a:pt x="161" y="1146"/>
                    <a:pt x="99" y="1161"/>
                    <a:pt x="46" y="1161"/>
                  </a:cubicBezTo>
                  <a:lnTo>
                    <a:pt x="46" y="1161"/>
                  </a:lnTo>
                  <a:cubicBezTo>
                    <a:pt x="0" y="1085"/>
                    <a:pt x="0" y="1085"/>
                    <a:pt x="0" y="108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79" name="Freeform 143"/>
            <p:cNvSpPr>
              <a:spLocks noChangeArrowheads="1"/>
            </p:cNvSpPr>
            <p:nvPr/>
          </p:nvSpPr>
          <p:spPr bwMode="auto">
            <a:xfrm>
              <a:off x="5765424" y="4471988"/>
              <a:ext cx="173027" cy="138112"/>
            </a:xfrm>
            <a:custGeom>
              <a:avLst/>
              <a:gdLst>
                <a:gd name="T0" fmla="*/ 214 w 482"/>
                <a:gd name="T1" fmla="*/ 382 h 383"/>
                <a:gd name="T2" fmla="*/ 214 w 482"/>
                <a:gd name="T3" fmla="*/ 382 h 383"/>
                <a:gd name="T4" fmla="*/ 252 w 482"/>
                <a:gd name="T5" fmla="*/ 313 h 383"/>
                <a:gd name="T6" fmla="*/ 375 w 482"/>
                <a:gd name="T7" fmla="*/ 305 h 383"/>
                <a:gd name="T8" fmla="*/ 336 w 482"/>
                <a:gd name="T9" fmla="*/ 267 h 383"/>
                <a:gd name="T10" fmla="*/ 382 w 482"/>
                <a:gd name="T11" fmla="*/ 229 h 383"/>
                <a:gd name="T12" fmla="*/ 382 w 482"/>
                <a:gd name="T13" fmla="*/ 229 h 383"/>
                <a:gd name="T14" fmla="*/ 375 w 482"/>
                <a:gd name="T15" fmla="*/ 153 h 383"/>
                <a:gd name="T16" fmla="*/ 443 w 482"/>
                <a:gd name="T17" fmla="*/ 114 h 383"/>
                <a:gd name="T18" fmla="*/ 474 w 482"/>
                <a:gd name="T19" fmla="*/ 53 h 383"/>
                <a:gd name="T20" fmla="*/ 420 w 482"/>
                <a:gd name="T21" fmla="*/ 30 h 383"/>
                <a:gd name="T22" fmla="*/ 390 w 482"/>
                <a:gd name="T23" fmla="*/ 53 h 383"/>
                <a:gd name="T24" fmla="*/ 352 w 482"/>
                <a:gd name="T25" fmla="*/ 46 h 383"/>
                <a:gd name="T26" fmla="*/ 321 w 482"/>
                <a:gd name="T27" fmla="*/ 76 h 383"/>
                <a:gd name="T28" fmla="*/ 229 w 482"/>
                <a:gd name="T29" fmla="*/ 61 h 383"/>
                <a:gd name="T30" fmla="*/ 199 w 482"/>
                <a:gd name="T31" fmla="*/ 15 h 383"/>
                <a:gd name="T32" fmla="*/ 176 w 482"/>
                <a:gd name="T33" fmla="*/ 7 h 383"/>
                <a:gd name="T34" fmla="*/ 69 w 482"/>
                <a:gd name="T35" fmla="*/ 53 h 383"/>
                <a:gd name="T36" fmla="*/ 69 w 482"/>
                <a:gd name="T37" fmla="*/ 53 h 383"/>
                <a:gd name="T38" fmla="*/ 31 w 482"/>
                <a:gd name="T39" fmla="*/ 92 h 383"/>
                <a:gd name="T40" fmla="*/ 31 w 482"/>
                <a:gd name="T41" fmla="*/ 176 h 383"/>
                <a:gd name="T42" fmla="*/ 31 w 482"/>
                <a:gd name="T43" fmla="*/ 214 h 383"/>
                <a:gd name="T44" fmla="*/ 0 w 482"/>
                <a:gd name="T45" fmla="*/ 229 h 383"/>
                <a:gd name="T46" fmla="*/ 16 w 482"/>
                <a:gd name="T47" fmla="*/ 267 h 383"/>
                <a:gd name="T48" fmla="*/ 107 w 482"/>
                <a:gd name="T49" fmla="*/ 305 h 383"/>
                <a:gd name="T50" fmla="*/ 107 w 482"/>
                <a:gd name="T51" fmla="*/ 305 h 383"/>
                <a:gd name="T52" fmla="*/ 214 w 482"/>
                <a:gd name="T53" fmla="*/ 38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2" h="383">
                  <a:moveTo>
                    <a:pt x="214" y="382"/>
                  </a:moveTo>
                  <a:lnTo>
                    <a:pt x="214" y="382"/>
                  </a:lnTo>
                  <a:cubicBezTo>
                    <a:pt x="229" y="359"/>
                    <a:pt x="229" y="321"/>
                    <a:pt x="252" y="313"/>
                  </a:cubicBezTo>
                  <a:cubicBezTo>
                    <a:pt x="290" y="290"/>
                    <a:pt x="344" y="321"/>
                    <a:pt x="375" y="305"/>
                  </a:cubicBezTo>
                  <a:cubicBezTo>
                    <a:pt x="390" y="298"/>
                    <a:pt x="336" y="290"/>
                    <a:pt x="336" y="267"/>
                  </a:cubicBezTo>
                  <a:cubicBezTo>
                    <a:pt x="336" y="252"/>
                    <a:pt x="367" y="244"/>
                    <a:pt x="382" y="229"/>
                  </a:cubicBezTo>
                  <a:lnTo>
                    <a:pt x="382" y="229"/>
                  </a:lnTo>
                  <a:cubicBezTo>
                    <a:pt x="382" y="206"/>
                    <a:pt x="359" y="176"/>
                    <a:pt x="375" y="153"/>
                  </a:cubicBezTo>
                  <a:cubicBezTo>
                    <a:pt x="382" y="130"/>
                    <a:pt x="428" y="137"/>
                    <a:pt x="443" y="114"/>
                  </a:cubicBezTo>
                  <a:cubicBezTo>
                    <a:pt x="458" y="99"/>
                    <a:pt x="481" y="76"/>
                    <a:pt x="474" y="53"/>
                  </a:cubicBezTo>
                  <a:cubicBezTo>
                    <a:pt x="474" y="30"/>
                    <a:pt x="443" y="30"/>
                    <a:pt x="420" y="30"/>
                  </a:cubicBezTo>
                  <a:cubicBezTo>
                    <a:pt x="405" y="30"/>
                    <a:pt x="405" y="53"/>
                    <a:pt x="390" y="53"/>
                  </a:cubicBezTo>
                  <a:cubicBezTo>
                    <a:pt x="375" y="53"/>
                    <a:pt x="359" y="46"/>
                    <a:pt x="352" y="46"/>
                  </a:cubicBezTo>
                  <a:cubicBezTo>
                    <a:pt x="336" y="53"/>
                    <a:pt x="336" y="76"/>
                    <a:pt x="321" y="76"/>
                  </a:cubicBezTo>
                  <a:cubicBezTo>
                    <a:pt x="290" y="76"/>
                    <a:pt x="260" y="76"/>
                    <a:pt x="229" y="61"/>
                  </a:cubicBezTo>
                  <a:cubicBezTo>
                    <a:pt x="214" y="53"/>
                    <a:pt x="214" y="30"/>
                    <a:pt x="199" y="15"/>
                  </a:cubicBezTo>
                  <a:cubicBezTo>
                    <a:pt x="191" y="7"/>
                    <a:pt x="183" y="0"/>
                    <a:pt x="176" y="7"/>
                  </a:cubicBezTo>
                  <a:cubicBezTo>
                    <a:pt x="138" y="15"/>
                    <a:pt x="107" y="38"/>
                    <a:pt x="69" y="53"/>
                  </a:cubicBezTo>
                  <a:lnTo>
                    <a:pt x="69" y="53"/>
                  </a:lnTo>
                  <a:cubicBezTo>
                    <a:pt x="61" y="69"/>
                    <a:pt x="38" y="76"/>
                    <a:pt x="31" y="92"/>
                  </a:cubicBezTo>
                  <a:cubicBezTo>
                    <a:pt x="23" y="122"/>
                    <a:pt x="31" y="145"/>
                    <a:pt x="31" y="176"/>
                  </a:cubicBezTo>
                  <a:cubicBezTo>
                    <a:pt x="31" y="191"/>
                    <a:pt x="31" y="206"/>
                    <a:pt x="31" y="214"/>
                  </a:cubicBezTo>
                  <a:cubicBezTo>
                    <a:pt x="23" y="229"/>
                    <a:pt x="8" y="221"/>
                    <a:pt x="0" y="229"/>
                  </a:cubicBezTo>
                  <a:cubicBezTo>
                    <a:pt x="0" y="244"/>
                    <a:pt x="8" y="260"/>
                    <a:pt x="16" y="267"/>
                  </a:cubicBezTo>
                  <a:cubicBezTo>
                    <a:pt x="38" y="282"/>
                    <a:pt x="77" y="290"/>
                    <a:pt x="107" y="305"/>
                  </a:cubicBezTo>
                  <a:lnTo>
                    <a:pt x="107" y="305"/>
                  </a:lnTo>
                  <a:cubicBezTo>
                    <a:pt x="214" y="382"/>
                    <a:pt x="214" y="382"/>
                    <a:pt x="214" y="38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0" name="Freeform 144"/>
            <p:cNvSpPr>
              <a:spLocks noChangeArrowheads="1"/>
            </p:cNvSpPr>
            <p:nvPr/>
          </p:nvSpPr>
          <p:spPr bwMode="auto">
            <a:xfrm>
              <a:off x="5219360" y="4133851"/>
              <a:ext cx="588925" cy="588963"/>
            </a:xfrm>
            <a:custGeom>
              <a:avLst/>
              <a:gdLst>
                <a:gd name="T0" fmla="*/ 489 w 1636"/>
                <a:gd name="T1" fmla="*/ 1291 h 1636"/>
                <a:gd name="T2" fmla="*/ 596 w 1636"/>
                <a:gd name="T3" fmla="*/ 1314 h 1636"/>
                <a:gd name="T4" fmla="*/ 680 w 1636"/>
                <a:gd name="T5" fmla="*/ 1352 h 1636"/>
                <a:gd name="T6" fmla="*/ 672 w 1636"/>
                <a:gd name="T7" fmla="*/ 1497 h 1636"/>
                <a:gd name="T8" fmla="*/ 749 w 1636"/>
                <a:gd name="T9" fmla="*/ 1574 h 1636"/>
                <a:gd name="T10" fmla="*/ 779 w 1636"/>
                <a:gd name="T11" fmla="*/ 1589 h 1636"/>
                <a:gd name="T12" fmla="*/ 894 w 1636"/>
                <a:gd name="T13" fmla="*/ 1620 h 1636"/>
                <a:gd name="T14" fmla="*/ 986 w 1636"/>
                <a:gd name="T15" fmla="*/ 1574 h 1636"/>
                <a:gd name="T16" fmla="*/ 955 w 1636"/>
                <a:gd name="T17" fmla="*/ 1452 h 1636"/>
                <a:gd name="T18" fmla="*/ 1024 w 1636"/>
                <a:gd name="T19" fmla="*/ 1459 h 1636"/>
                <a:gd name="T20" fmla="*/ 1108 w 1636"/>
                <a:gd name="T21" fmla="*/ 1482 h 1636"/>
                <a:gd name="T22" fmla="*/ 1176 w 1636"/>
                <a:gd name="T23" fmla="*/ 1490 h 1636"/>
                <a:gd name="T24" fmla="*/ 1245 w 1636"/>
                <a:gd name="T25" fmla="*/ 1467 h 1636"/>
                <a:gd name="T26" fmla="*/ 1375 w 1636"/>
                <a:gd name="T27" fmla="*/ 1436 h 1636"/>
                <a:gd name="T28" fmla="*/ 1406 w 1636"/>
                <a:gd name="T29" fmla="*/ 1398 h 1636"/>
                <a:gd name="T30" fmla="*/ 1612 w 1636"/>
                <a:gd name="T31" fmla="*/ 1391 h 1636"/>
                <a:gd name="T32" fmla="*/ 1589 w 1636"/>
                <a:gd name="T33" fmla="*/ 1322 h 1636"/>
                <a:gd name="T34" fmla="*/ 1627 w 1636"/>
                <a:gd name="T35" fmla="*/ 1245 h 1636"/>
                <a:gd name="T36" fmla="*/ 1520 w 1636"/>
                <a:gd name="T37" fmla="*/ 1169 h 1636"/>
                <a:gd name="T38" fmla="*/ 1551 w 1636"/>
                <a:gd name="T39" fmla="*/ 1116 h 1636"/>
                <a:gd name="T40" fmla="*/ 1589 w 1636"/>
                <a:gd name="T41" fmla="*/ 993 h 1636"/>
                <a:gd name="T42" fmla="*/ 1566 w 1636"/>
                <a:gd name="T43" fmla="*/ 909 h 1636"/>
                <a:gd name="T44" fmla="*/ 1497 w 1636"/>
                <a:gd name="T45" fmla="*/ 894 h 1636"/>
                <a:gd name="T46" fmla="*/ 1329 w 1636"/>
                <a:gd name="T47" fmla="*/ 764 h 1636"/>
                <a:gd name="T48" fmla="*/ 1215 w 1636"/>
                <a:gd name="T49" fmla="*/ 734 h 1636"/>
                <a:gd name="T50" fmla="*/ 1024 w 1636"/>
                <a:gd name="T51" fmla="*/ 672 h 1636"/>
                <a:gd name="T52" fmla="*/ 986 w 1636"/>
                <a:gd name="T53" fmla="*/ 581 h 1636"/>
                <a:gd name="T54" fmla="*/ 955 w 1636"/>
                <a:gd name="T55" fmla="*/ 466 h 1636"/>
                <a:gd name="T56" fmla="*/ 1024 w 1636"/>
                <a:gd name="T57" fmla="*/ 253 h 1636"/>
                <a:gd name="T58" fmla="*/ 1123 w 1636"/>
                <a:gd name="T59" fmla="*/ 253 h 1636"/>
                <a:gd name="T60" fmla="*/ 1161 w 1636"/>
                <a:gd name="T61" fmla="*/ 153 h 1636"/>
                <a:gd name="T62" fmla="*/ 863 w 1636"/>
                <a:gd name="T63" fmla="*/ 207 h 1636"/>
                <a:gd name="T64" fmla="*/ 810 w 1636"/>
                <a:gd name="T65" fmla="*/ 31 h 1636"/>
                <a:gd name="T66" fmla="*/ 734 w 1636"/>
                <a:gd name="T67" fmla="*/ 39 h 1636"/>
                <a:gd name="T68" fmla="*/ 550 w 1636"/>
                <a:gd name="T69" fmla="*/ 61 h 1636"/>
                <a:gd name="T70" fmla="*/ 512 w 1636"/>
                <a:gd name="T71" fmla="*/ 122 h 1636"/>
                <a:gd name="T72" fmla="*/ 367 w 1636"/>
                <a:gd name="T73" fmla="*/ 153 h 1636"/>
                <a:gd name="T74" fmla="*/ 321 w 1636"/>
                <a:gd name="T75" fmla="*/ 191 h 1636"/>
                <a:gd name="T76" fmla="*/ 275 w 1636"/>
                <a:gd name="T77" fmla="*/ 237 h 1636"/>
                <a:gd name="T78" fmla="*/ 191 w 1636"/>
                <a:gd name="T79" fmla="*/ 237 h 1636"/>
                <a:gd name="T80" fmla="*/ 138 w 1636"/>
                <a:gd name="T81" fmla="*/ 298 h 1636"/>
                <a:gd name="T82" fmla="*/ 8 w 1636"/>
                <a:gd name="T83" fmla="*/ 474 h 1636"/>
                <a:gd name="T84" fmla="*/ 100 w 1636"/>
                <a:gd name="T85" fmla="*/ 604 h 1636"/>
                <a:gd name="T86" fmla="*/ 290 w 1636"/>
                <a:gd name="T87" fmla="*/ 611 h 1636"/>
                <a:gd name="T88" fmla="*/ 283 w 1636"/>
                <a:gd name="T89" fmla="*/ 741 h 1636"/>
                <a:gd name="T90" fmla="*/ 252 w 1636"/>
                <a:gd name="T91" fmla="*/ 879 h 1636"/>
                <a:gd name="T92" fmla="*/ 283 w 1636"/>
                <a:gd name="T93" fmla="*/ 1062 h 1636"/>
                <a:gd name="T94" fmla="*/ 443 w 1636"/>
                <a:gd name="T95" fmla="*/ 1207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6" h="1636">
                  <a:moveTo>
                    <a:pt x="489" y="1291"/>
                  </a:moveTo>
                  <a:lnTo>
                    <a:pt x="489" y="1291"/>
                  </a:lnTo>
                  <a:cubicBezTo>
                    <a:pt x="512" y="1299"/>
                    <a:pt x="535" y="1306"/>
                    <a:pt x="565" y="1314"/>
                  </a:cubicBezTo>
                  <a:cubicBezTo>
                    <a:pt x="573" y="1314"/>
                    <a:pt x="588" y="1306"/>
                    <a:pt x="596" y="1314"/>
                  </a:cubicBezTo>
                  <a:cubicBezTo>
                    <a:pt x="611" y="1314"/>
                    <a:pt x="611" y="1329"/>
                    <a:pt x="627" y="1337"/>
                  </a:cubicBezTo>
                  <a:cubicBezTo>
                    <a:pt x="642" y="1345"/>
                    <a:pt x="672" y="1329"/>
                    <a:pt x="680" y="1352"/>
                  </a:cubicBezTo>
                  <a:cubicBezTo>
                    <a:pt x="688" y="1360"/>
                    <a:pt x="649" y="1360"/>
                    <a:pt x="642" y="1375"/>
                  </a:cubicBezTo>
                  <a:cubicBezTo>
                    <a:pt x="642" y="1421"/>
                    <a:pt x="657" y="1459"/>
                    <a:pt x="672" y="1497"/>
                  </a:cubicBezTo>
                  <a:cubicBezTo>
                    <a:pt x="680" y="1505"/>
                    <a:pt x="695" y="1490"/>
                    <a:pt x="703" y="1497"/>
                  </a:cubicBezTo>
                  <a:cubicBezTo>
                    <a:pt x="726" y="1520"/>
                    <a:pt x="726" y="1551"/>
                    <a:pt x="749" y="1574"/>
                  </a:cubicBezTo>
                  <a:cubicBezTo>
                    <a:pt x="756" y="1581"/>
                    <a:pt x="772" y="1581"/>
                    <a:pt x="779" y="1589"/>
                  </a:cubicBezTo>
                  <a:lnTo>
                    <a:pt x="779" y="1589"/>
                  </a:lnTo>
                  <a:cubicBezTo>
                    <a:pt x="802" y="1581"/>
                    <a:pt x="817" y="1558"/>
                    <a:pt x="840" y="1566"/>
                  </a:cubicBezTo>
                  <a:cubicBezTo>
                    <a:pt x="863" y="1574"/>
                    <a:pt x="871" y="1612"/>
                    <a:pt x="894" y="1620"/>
                  </a:cubicBezTo>
                  <a:cubicBezTo>
                    <a:pt x="901" y="1635"/>
                    <a:pt x="924" y="1635"/>
                    <a:pt x="940" y="1627"/>
                  </a:cubicBezTo>
                  <a:cubicBezTo>
                    <a:pt x="963" y="1620"/>
                    <a:pt x="970" y="1597"/>
                    <a:pt x="986" y="1574"/>
                  </a:cubicBezTo>
                  <a:cubicBezTo>
                    <a:pt x="986" y="1566"/>
                    <a:pt x="986" y="1543"/>
                    <a:pt x="978" y="1528"/>
                  </a:cubicBezTo>
                  <a:cubicBezTo>
                    <a:pt x="978" y="1505"/>
                    <a:pt x="955" y="1475"/>
                    <a:pt x="955" y="1452"/>
                  </a:cubicBezTo>
                  <a:cubicBezTo>
                    <a:pt x="955" y="1444"/>
                    <a:pt x="963" y="1436"/>
                    <a:pt x="970" y="1436"/>
                  </a:cubicBezTo>
                  <a:cubicBezTo>
                    <a:pt x="986" y="1444"/>
                    <a:pt x="1001" y="1459"/>
                    <a:pt x="1024" y="1459"/>
                  </a:cubicBezTo>
                  <a:cubicBezTo>
                    <a:pt x="1031" y="1467"/>
                    <a:pt x="1054" y="1459"/>
                    <a:pt x="1070" y="1459"/>
                  </a:cubicBezTo>
                  <a:cubicBezTo>
                    <a:pt x="1077" y="1467"/>
                    <a:pt x="1092" y="1490"/>
                    <a:pt x="1108" y="1482"/>
                  </a:cubicBezTo>
                  <a:cubicBezTo>
                    <a:pt x="1131" y="1475"/>
                    <a:pt x="1138" y="1436"/>
                    <a:pt x="1161" y="1436"/>
                  </a:cubicBezTo>
                  <a:cubicBezTo>
                    <a:pt x="1176" y="1436"/>
                    <a:pt x="1169" y="1475"/>
                    <a:pt x="1176" y="1490"/>
                  </a:cubicBezTo>
                  <a:lnTo>
                    <a:pt x="1176" y="1490"/>
                  </a:lnTo>
                  <a:cubicBezTo>
                    <a:pt x="1199" y="1482"/>
                    <a:pt x="1222" y="1482"/>
                    <a:pt x="1245" y="1467"/>
                  </a:cubicBezTo>
                  <a:cubicBezTo>
                    <a:pt x="1253" y="1467"/>
                    <a:pt x="1253" y="1444"/>
                    <a:pt x="1261" y="1444"/>
                  </a:cubicBezTo>
                  <a:cubicBezTo>
                    <a:pt x="1299" y="1436"/>
                    <a:pt x="1337" y="1444"/>
                    <a:pt x="1375" y="1436"/>
                  </a:cubicBezTo>
                  <a:lnTo>
                    <a:pt x="1375" y="1436"/>
                  </a:lnTo>
                  <a:cubicBezTo>
                    <a:pt x="1383" y="1421"/>
                    <a:pt x="1390" y="1398"/>
                    <a:pt x="1406" y="1398"/>
                  </a:cubicBezTo>
                  <a:cubicBezTo>
                    <a:pt x="1444" y="1391"/>
                    <a:pt x="1490" y="1406"/>
                    <a:pt x="1536" y="1406"/>
                  </a:cubicBezTo>
                  <a:cubicBezTo>
                    <a:pt x="1558" y="1406"/>
                    <a:pt x="1589" y="1406"/>
                    <a:pt x="1612" y="1391"/>
                  </a:cubicBezTo>
                  <a:cubicBezTo>
                    <a:pt x="1627" y="1391"/>
                    <a:pt x="1635" y="1375"/>
                    <a:pt x="1627" y="1368"/>
                  </a:cubicBezTo>
                  <a:cubicBezTo>
                    <a:pt x="1627" y="1352"/>
                    <a:pt x="1597" y="1345"/>
                    <a:pt x="1589" y="1322"/>
                  </a:cubicBezTo>
                  <a:cubicBezTo>
                    <a:pt x="1589" y="1291"/>
                    <a:pt x="1612" y="1268"/>
                    <a:pt x="1627" y="1245"/>
                  </a:cubicBezTo>
                  <a:lnTo>
                    <a:pt x="1627" y="1245"/>
                  </a:lnTo>
                  <a:cubicBezTo>
                    <a:pt x="1597" y="1230"/>
                    <a:pt x="1558" y="1222"/>
                    <a:pt x="1536" y="1207"/>
                  </a:cubicBezTo>
                  <a:cubicBezTo>
                    <a:pt x="1528" y="1200"/>
                    <a:pt x="1520" y="1184"/>
                    <a:pt x="1520" y="1169"/>
                  </a:cubicBezTo>
                  <a:cubicBezTo>
                    <a:pt x="1528" y="1161"/>
                    <a:pt x="1543" y="1169"/>
                    <a:pt x="1551" y="1154"/>
                  </a:cubicBezTo>
                  <a:cubicBezTo>
                    <a:pt x="1551" y="1146"/>
                    <a:pt x="1551" y="1131"/>
                    <a:pt x="1551" y="1116"/>
                  </a:cubicBezTo>
                  <a:cubicBezTo>
                    <a:pt x="1551" y="1085"/>
                    <a:pt x="1543" y="1062"/>
                    <a:pt x="1551" y="1032"/>
                  </a:cubicBezTo>
                  <a:cubicBezTo>
                    <a:pt x="1558" y="1016"/>
                    <a:pt x="1581" y="1009"/>
                    <a:pt x="1589" y="993"/>
                  </a:cubicBezTo>
                  <a:lnTo>
                    <a:pt x="1589" y="993"/>
                  </a:lnTo>
                  <a:cubicBezTo>
                    <a:pt x="1581" y="970"/>
                    <a:pt x="1589" y="932"/>
                    <a:pt x="1566" y="909"/>
                  </a:cubicBezTo>
                  <a:cubicBezTo>
                    <a:pt x="1558" y="902"/>
                    <a:pt x="1543" y="940"/>
                    <a:pt x="1528" y="932"/>
                  </a:cubicBezTo>
                  <a:cubicBezTo>
                    <a:pt x="1513" y="932"/>
                    <a:pt x="1513" y="902"/>
                    <a:pt x="1497" y="894"/>
                  </a:cubicBezTo>
                  <a:cubicBezTo>
                    <a:pt x="1474" y="886"/>
                    <a:pt x="1451" y="909"/>
                    <a:pt x="1428" y="894"/>
                  </a:cubicBezTo>
                  <a:cubicBezTo>
                    <a:pt x="1390" y="864"/>
                    <a:pt x="1375" y="802"/>
                    <a:pt x="1329" y="764"/>
                  </a:cubicBezTo>
                  <a:cubicBezTo>
                    <a:pt x="1314" y="757"/>
                    <a:pt x="1284" y="772"/>
                    <a:pt x="1261" y="772"/>
                  </a:cubicBezTo>
                  <a:cubicBezTo>
                    <a:pt x="1238" y="764"/>
                    <a:pt x="1230" y="734"/>
                    <a:pt x="1215" y="734"/>
                  </a:cubicBezTo>
                  <a:cubicBezTo>
                    <a:pt x="1192" y="734"/>
                    <a:pt x="1184" y="764"/>
                    <a:pt x="1169" y="757"/>
                  </a:cubicBezTo>
                  <a:cubicBezTo>
                    <a:pt x="1115" y="741"/>
                    <a:pt x="1070" y="711"/>
                    <a:pt x="1024" y="672"/>
                  </a:cubicBezTo>
                  <a:cubicBezTo>
                    <a:pt x="1001" y="657"/>
                    <a:pt x="978" y="642"/>
                    <a:pt x="963" y="619"/>
                  </a:cubicBezTo>
                  <a:cubicBezTo>
                    <a:pt x="955" y="604"/>
                    <a:pt x="986" y="596"/>
                    <a:pt x="986" y="581"/>
                  </a:cubicBezTo>
                  <a:cubicBezTo>
                    <a:pt x="986" y="566"/>
                    <a:pt x="955" y="558"/>
                    <a:pt x="955" y="543"/>
                  </a:cubicBezTo>
                  <a:cubicBezTo>
                    <a:pt x="947" y="520"/>
                    <a:pt x="940" y="489"/>
                    <a:pt x="955" y="466"/>
                  </a:cubicBezTo>
                  <a:cubicBezTo>
                    <a:pt x="970" y="451"/>
                    <a:pt x="1016" y="482"/>
                    <a:pt x="1024" y="459"/>
                  </a:cubicBezTo>
                  <a:cubicBezTo>
                    <a:pt x="1047" y="390"/>
                    <a:pt x="1001" y="321"/>
                    <a:pt x="1024" y="253"/>
                  </a:cubicBezTo>
                  <a:cubicBezTo>
                    <a:pt x="1031" y="230"/>
                    <a:pt x="1062" y="291"/>
                    <a:pt x="1085" y="291"/>
                  </a:cubicBezTo>
                  <a:cubicBezTo>
                    <a:pt x="1100" y="291"/>
                    <a:pt x="1100" y="260"/>
                    <a:pt x="1123" y="253"/>
                  </a:cubicBezTo>
                  <a:cubicBezTo>
                    <a:pt x="1131" y="245"/>
                    <a:pt x="1161" y="253"/>
                    <a:pt x="1169" y="237"/>
                  </a:cubicBezTo>
                  <a:cubicBezTo>
                    <a:pt x="1176" y="214"/>
                    <a:pt x="1169" y="176"/>
                    <a:pt x="1161" y="153"/>
                  </a:cubicBezTo>
                  <a:cubicBezTo>
                    <a:pt x="1146" y="130"/>
                    <a:pt x="1123" y="107"/>
                    <a:pt x="1100" y="107"/>
                  </a:cubicBezTo>
                  <a:cubicBezTo>
                    <a:pt x="1016" y="122"/>
                    <a:pt x="947" y="214"/>
                    <a:pt x="863" y="207"/>
                  </a:cubicBezTo>
                  <a:cubicBezTo>
                    <a:pt x="825" y="199"/>
                    <a:pt x="871" y="122"/>
                    <a:pt x="856" y="84"/>
                  </a:cubicBezTo>
                  <a:cubicBezTo>
                    <a:pt x="848" y="61"/>
                    <a:pt x="825" y="46"/>
                    <a:pt x="810" y="31"/>
                  </a:cubicBezTo>
                  <a:cubicBezTo>
                    <a:pt x="795" y="16"/>
                    <a:pt x="779" y="0"/>
                    <a:pt x="764" y="8"/>
                  </a:cubicBezTo>
                  <a:cubicBezTo>
                    <a:pt x="749" y="8"/>
                    <a:pt x="749" y="31"/>
                    <a:pt x="734" y="39"/>
                  </a:cubicBezTo>
                  <a:cubicBezTo>
                    <a:pt x="680" y="61"/>
                    <a:pt x="634" y="77"/>
                    <a:pt x="573" y="92"/>
                  </a:cubicBezTo>
                  <a:cubicBezTo>
                    <a:pt x="565" y="92"/>
                    <a:pt x="558" y="69"/>
                    <a:pt x="550" y="61"/>
                  </a:cubicBezTo>
                  <a:cubicBezTo>
                    <a:pt x="527" y="61"/>
                    <a:pt x="504" y="61"/>
                    <a:pt x="497" y="77"/>
                  </a:cubicBezTo>
                  <a:cubicBezTo>
                    <a:pt x="489" y="92"/>
                    <a:pt x="527" y="115"/>
                    <a:pt x="512" y="122"/>
                  </a:cubicBezTo>
                  <a:cubicBezTo>
                    <a:pt x="481" y="138"/>
                    <a:pt x="443" y="115"/>
                    <a:pt x="413" y="122"/>
                  </a:cubicBezTo>
                  <a:cubicBezTo>
                    <a:pt x="397" y="130"/>
                    <a:pt x="382" y="138"/>
                    <a:pt x="367" y="153"/>
                  </a:cubicBezTo>
                  <a:cubicBezTo>
                    <a:pt x="359" y="161"/>
                    <a:pt x="367" y="176"/>
                    <a:pt x="359" y="191"/>
                  </a:cubicBezTo>
                  <a:cubicBezTo>
                    <a:pt x="352" y="199"/>
                    <a:pt x="336" y="191"/>
                    <a:pt x="321" y="191"/>
                  </a:cubicBezTo>
                  <a:lnTo>
                    <a:pt x="321" y="191"/>
                  </a:lnTo>
                  <a:cubicBezTo>
                    <a:pt x="306" y="207"/>
                    <a:pt x="298" y="237"/>
                    <a:pt x="275" y="237"/>
                  </a:cubicBezTo>
                  <a:cubicBezTo>
                    <a:pt x="260" y="245"/>
                    <a:pt x="245" y="222"/>
                    <a:pt x="222" y="222"/>
                  </a:cubicBezTo>
                  <a:cubicBezTo>
                    <a:pt x="206" y="222"/>
                    <a:pt x="199" y="230"/>
                    <a:pt x="191" y="237"/>
                  </a:cubicBezTo>
                  <a:cubicBezTo>
                    <a:pt x="176" y="253"/>
                    <a:pt x="191" y="283"/>
                    <a:pt x="176" y="298"/>
                  </a:cubicBezTo>
                  <a:cubicBezTo>
                    <a:pt x="168" y="314"/>
                    <a:pt x="145" y="291"/>
                    <a:pt x="138" y="298"/>
                  </a:cubicBezTo>
                  <a:cubicBezTo>
                    <a:pt x="100" y="329"/>
                    <a:pt x="69" y="375"/>
                    <a:pt x="38" y="413"/>
                  </a:cubicBezTo>
                  <a:cubicBezTo>
                    <a:pt x="31" y="428"/>
                    <a:pt x="0" y="451"/>
                    <a:pt x="8" y="474"/>
                  </a:cubicBezTo>
                  <a:cubicBezTo>
                    <a:pt x="23" y="512"/>
                    <a:pt x="77" y="527"/>
                    <a:pt x="100" y="566"/>
                  </a:cubicBezTo>
                  <a:cubicBezTo>
                    <a:pt x="107" y="573"/>
                    <a:pt x="84" y="596"/>
                    <a:pt x="100" y="604"/>
                  </a:cubicBezTo>
                  <a:cubicBezTo>
                    <a:pt x="123" y="611"/>
                    <a:pt x="153" y="589"/>
                    <a:pt x="184" y="596"/>
                  </a:cubicBezTo>
                  <a:cubicBezTo>
                    <a:pt x="214" y="596"/>
                    <a:pt x="260" y="589"/>
                    <a:pt x="290" y="611"/>
                  </a:cubicBezTo>
                  <a:cubicBezTo>
                    <a:pt x="306" y="627"/>
                    <a:pt x="267" y="650"/>
                    <a:pt x="267" y="672"/>
                  </a:cubicBezTo>
                  <a:cubicBezTo>
                    <a:pt x="267" y="695"/>
                    <a:pt x="298" y="718"/>
                    <a:pt x="283" y="741"/>
                  </a:cubicBezTo>
                  <a:cubicBezTo>
                    <a:pt x="283" y="757"/>
                    <a:pt x="237" y="726"/>
                    <a:pt x="237" y="741"/>
                  </a:cubicBezTo>
                  <a:cubicBezTo>
                    <a:pt x="222" y="787"/>
                    <a:pt x="252" y="833"/>
                    <a:pt x="252" y="879"/>
                  </a:cubicBezTo>
                  <a:cubicBezTo>
                    <a:pt x="252" y="909"/>
                    <a:pt x="237" y="940"/>
                    <a:pt x="245" y="963"/>
                  </a:cubicBezTo>
                  <a:cubicBezTo>
                    <a:pt x="245" y="1001"/>
                    <a:pt x="267" y="1032"/>
                    <a:pt x="283" y="1062"/>
                  </a:cubicBezTo>
                  <a:cubicBezTo>
                    <a:pt x="298" y="1100"/>
                    <a:pt x="298" y="1154"/>
                    <a:pt x="329" y="1184"/>
                  </a:cubicBezTo>
                  <a:cubicBezTo>
                    <a:pt x="359" y="1215"/>
                    <a:pt x="413" y="1184"/>
                    <a:pt x="443" y="1207"/>
                  </a:cubicBezTo>
                  <a:cubicBezTo>
                    <a:pt x="466" y="1222"/>
                    <a:pt x="474" y="1261"/>
                    <a:pt x="489" y="129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1" name="Freeform 145"/>
            <p:cNvSpPr>
              <a:spLocks noChangeArrowheads="1"/>
            </p:cNvSpPr>
            <p:nvPr/>
          </p:nvSpPr>
          <p:spPr bwMode="auto">
            <a:xfrm>
              <a:off x="7833803" y="9539288"/>
              <a:ext cx="131753" cy="93662"/>
            </a:xfrm>
            <a:custGeom>
              <a:avLst/>
              <a:gdLst>
                <a:gd name="T0" fmla="*/ 321 w 368"/>
                <a:gd name="T1" fmla="*/ 260 h 261"/>
                <a:gd name="T2" fmla="*/ 321 w 368"/>
                <a:gd name="T3" fmla="*/ 260 h 261"/>
                <a:gd name="T4" fmla="*/ 367 w 368"/>
                <a:gd name="T5" fmla="*/ 176 h 261"/>
                <a:gd name="T6" fmla="*/ 336 w 368"/>
                <a:gd name="T7" fmla="*/ 123 h 261"/>
                <a:gd name="T8" fmla="*/ 275 w 368"/>
                <a:gd name="T9" fmla="*/ 123 h 261"/>
                <a:gd name="T10" fmla="*/ 260 w 368"/>
                <a:gd name="T11" fmla="*/ 54 h 261"/>
                <a:gd name="T12" fmla="*/ 183 w 368"/>
                <a:gd name="T13" fmla="*/ 23 h 261"/>
                <a:gd name="T14" fmla="*/ 183 w 368"/>
                <a:gd name="T15" fmla="*/ 23 h 261"/>
                <a:gd name="T16" fmla="*/ 115 w 368"/>
                <a:gd name="T17" fmla="*/ 8 h 261"/>
                <a:gd name="T18" fmla="*/ 92 w 368"/>
                <a:gd name="T19" fmla="*/ 54 h 261"/>
                <a:gd name="T20" fmla="*/ 15 w 368"/>
                <a:gd name="T21" fmla="*/ 54 h 261"/>
                <a:gd name="T22" fmla="*/ 61 w 368"/>
                <a:gd name="T23" fmla="*/ 199 h 261"/>
                <a:gd name="T24" fmla="*/ 61 w 368"/>
                <a:gd name="T25" fmla="*/ 199 h 261"/>
                <a:gd name="T26" fmla="*/ 321 w 368"/>
                <a:gd name="T27" fmla="*/ 2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61">
                  <a:moveTo>
                    <a:pt x="321" y="260"/>
                  </a:moveTo>
                  <a:lnTo>
                    <a:pt x="321" y="260"/>
                  </a:lnTo>
                  <a:cubicBezTo>
                    <a:pt x="336" y="237"/>
                    <a:pt x="367" y="199"/>
                    <a:pt x="367" y="176"/>
                  </a:cubicBezTo>
                  <a:cubicBezTo>
                    <a:pt x="367" y="153"/>
                    <a:pt x="359" y="130"/>
                    <a:pt x="336" y="123"/>
                  </a:cubicBezTo>
                  <a:cubicBezTo>
                    <a:pt x="321" y="115"/>
                    <a:pt x="290" y="138"/>
                    <a:pt x="275" y="123"/>
                  </a:cubicBezTo>
                  <a:cubicBezTo>
                    <a:pt x="260" y="107"/>
                    <a:pt x="275" y="69"/>
                    <a:pt x="260" y="54"/>
                  </a:cubicBezTo>
                  <a:cubicBezTo>
                    <a:pt x="244" y="31"/>
                    <a:pt x="206" y="31"/>
                    <a:pt x="183" y="23"/>
                  </a:cubicBezTo>
                  <a:lnTo>
                    <a:pt x="183" y="23"/>
                  </a:lnTo>
                  <a:cubicBezTo>
                    <a:pt x="161" y="15"/>
                    <a:pt x="138" y="0"/>
                    <a:pt x="115" y="8"/>
                  </a:cubicBezTo>
                  <a:cubicBezTo>
                    <a:pt x="99" y="8"/>
                    <a:pt x="107" y="46"/>
                    <a:pt x="92" y="54"/>
                  </a:cubicBezTo>
                  <a:cubicBezTo>
                    <a:pt x="69" y="69"/>
                    <a:pt x="23" y="31"/>
                    <a:pt x="15" y="54"/>
                  </a:cubicBezTo>
                  <a:cubicBezTo>
                    <a:pt x="0" y="92"/>
                    <a:pt x="46" y="161"/>
                    <a:pt x="61" y="199"/>
                  </a:cubicBezTo>
                  <a:lnTo>
                    <a:pt x="61" y="199"/>
                  </a:lnTo>
                  <a:cubicBezTo>
                    <a:pt x="153" y="207"/>
                    <a:pt x="237" y="229"/>
                    <a:pt x="321" y="26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2" name="Freeform 146"/>
            <p:cNvSpPr>
              <a:spLocks noChangeArrowheads="1"/>
            </p:cNvSpPr>
            <p:nvPr/>
          </p:nvSpPr>
          <p:spPr bwMode="auto">
            <a:xfrm>
              <a:off x="7898885" y="9302750"/>
              <a:ext cx="566701" cy="401638"/>
            </a:xfrm>
            <a:custGeom>
              <a:avLst/>
              <a:gdLst>
                <a:gd name="T0" fmla="*/ 245 w 1575"/>
                <a:gd name="T1" fmla="*/ 39 h 1117"/>
                <a:gd name="T2" fmla="*/ 245 w 1575"/>
                <a:gd name="T3" fmla="*/ 39 h 1117"/>
                <a:gd name="T4" fmla="*/ 291 w 1575"/>
                <a:gd name="T5" fmla="*/ 23 h 1117"/>
                <a:gd name="T6" fmla="*/ 291 w 1575"/>
                <a:gd name="T7" fmla="*/ 23 h 1117"/>
                <a:gd name="T8" fmla="*/ 451 w 1575"/>
                <a:gd name="T9" fmla="*/ 16 h 1117"/>
                <a:gd name="T10" fmla="*/ 466 w 1575"/>
                <a:gd name="T11" fmla="*/ 92 h 1117"/>
                <a:gd name="T12" fmla="*/ 611 w 1575"/>
                <a:gd name="T13" fmla="*/ 84 h 1117"/>
                <a:gd name="T14" fmla="*/ 726 w 1575"/>
                <a:gd name="T15" fmla="*/ 84 h 1117"/>
                <a:gd name="T16" fmla="*/ 795 w 1575"/>
                <a:gd name="T17" fmla="*/ 161 h 1117"/>
                <a:gd name="T18" fmla="*/ 909 w 1575"/>
                <a:gd name="T19" fmla="*/ 230 h 1117"/>
                <a:gd name="T20" fmla="*/ 963 w 1575"/>
                <a:gd name="T21" fmla="*/ 298 h 1117"/>
                <a:gd name="T22" fmla="*/ 1100 w 1575"/>
                <a:gd name="T23" fmla="*/ 375 h 1117"/>
                <a:gd name="T24" fmla="*/ 1207 w 1575"/>
                <a:gd name="T25" fmla="*/ 336 h 1117"/>
                <a:gd name="T26" fmla="*/ 1291 w 1575"/>
                <a:gd name="T27" fmla="*/ 375 h 1117"/>
                <a:gd name="T28" fmla="*/ 1391 w 1575"/>
                <a:gd name="T29" fmla="*/ 359 h 1117"/>
                <a:gd name="T30" fmla="*/ 1497 w 1575"/>
                <a:gd name="T31" fmla="*/ 505 h 1117"/>
                <a:gd name="T32" fmla="*/ 1566 w 1575"/>
                <a:gd name="T33" fmla="*/ 505 h 1117"/>
                <a:gd name="T34" fmla="*/ 1543 w 1575"/>
                <a:gd name="T35" fmla="*/ 611 h 1117"/>
                <a:gd name="T36" fmla="*/ 1543 w 1575"/>
                <a:gd name="T37" fmla="*/ 611 h 1117"/>
                <a:gd name="T38" fmla="*/ 1391 w 1575"/>
                <a:gd name="T39" fmla="*/ 604 h 1117"/>
                <a:gd name="T40" fmla="*/ 1192 w 1575"/>
                <a:gd name="T41" fmla="*/ 780 h 1117"/>
                <a:gd name="T42" fmla="*/ 1161 w 1575"/>
                <a:gd name="T43" fmla="*/ 795 h 1117"/>
                <a:gd name="T44" fmla="*/ 657 w 1575"/>
                <a:gd name="T45" fmla="*/ 1001 h 1117"/>
                <a:gd name="T46" fmla="*/ 321 w 1575"/>
                <a:gd name="T47" fmla="*/ 970 h 1117"/>
                <a:gd name="T48" fmla="*/ 199 w 1575"/>
                <a:gd name="T49" fmla="*/ 947 h 1117"/>
                <a:gd name="T50" fmla="*/ 138 w 1575"/>
                <a:gd name="T51" fmla="*/ 917 h 1117"/>
                <a:gd name="T52" fmla="*/ 138 w 1575"/>
                <a:gd name="T53" fmla="*/ 917 h 1117"/>
                <a:gd name="T54" fmla="*/ 184 w 1575"/>
                <a:gd name="T55" fmla="*/ 833 h 1117"/>
                <a:gd name="T56" fmla="*/ 153 w 1575"/>
                <a:gd name="T57" fmla="*/ 780 h 1117"/>
                <a:gd name="T58" fmla="*/ 92 w 1575"/>
                <a:gd name="T59" fmla="*/ 780 h 1117"/>
                <a:gd name="T60" fmla="*/ 77 w 1575"/>
                <a:gd name="T61" fmla="*/ 711 h 1117"/>
                <a:gd name="T62" fmla="*/ 0 w 1575"/>
                <a:gd name="T63" fmla="*/ 680 h 1117"/>
                <a:gd name="T64" fmla="*/ 0 w 1575"/>
                <a:gd name="T65" fmla="*/ 680 h 1117"/>
                <a:gd name="T66" fmla="*/ 39 w 1575"/>
                <a:gd name="T67" fmla="*/ 520 h 1117"/>
                <a:gd name="T68" fmla="*/ 31 w 1575"/>
                <a:gd name="T69" fmla="*/ 443 h 1117"/>
                <a:gd name="T70" fmla="*/ 77 w 1575"/>
                <a:gd name="T71" fmla="*/ 405 h 1117"/>
                <a:gd name="T72" fmla="*/ 191 w 1575"/>
                <a:gd name="T73" fmla="*/ 436 h 1117"/>
                <a:gd name="T74" fmla="*/ 222 w 1575"/>
                <a:gd name="T75" fmla="*/ 268 h 1117"/>
                <a:gd name="T76" fmla="*/ 161 w 1575"/>
                <a:gd name="T77" fmla="*/ 161 h 1117"/>
                <a:gd name="T78" fmla="*/ 275 w 1575"/>
                <a:gd name="T79" fmla="*/ 115 h 1117"/>
                <a:gd name="T80" fmla="*/ 245 w 1575"/>
                <a:gd name="T81" fmla="*/ 39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5" h="1117">
                  <a:moveTo>
                    <a:pt x="245" y="39"/>
                  </a:moveTo>
                  <a:lnTo>
                    <a:pt x="245" y="39"/>
                  </a:lnTo>
                  <a:cubicBezTo>
                    <a:pt x="291" y="23"/>
                    <a:pt x="291" y="23"/>
                    <a:pt x="291" y="23"/>
                  </a:cubicBezTo>
                  <a:lnTo>
                    <a:pt x="291" y="23"/>
                  </a:lnTo>
                  <a:cubicBezTo>
                    <a:pt x="344" y="23"/>
                    <a:pt x="405" y="0"/>
                    <a:pt x="451" y="16"/>
                  </a:cubicBezTo>
                  <a:cubicBezTo>
                    <a:pt x="474" y="31"/>
                    <a:pt x="443" y="84"/>
                    <a:pt x="466" y="92"/>
                  </a:cubicBezTo>
                  <a:cubicBezTo>
                    <a:pt x="512" y="107"/>
                    <a:pt x="566" y="92"/>
                    <a:pt x="611" y="84"/>
                  </a:cubicBezTo>
                  <a:cubicBezTo>
                    <a:pt x="650" y="84"/>
                    <a:pt x="688" y="69"/>
                    <a:pt x="726" y="84"/>
                  </a:cubicBezTo>
                  <a:cubicBezTo>
                    <a:pt x="757" y="100"/>
                    <a:pt x="772" y="138"/>
                    <a:pt x="795" y="161"/>
                  </a:cubicBezTo>
                  <a:cubicBezTo>
                    <a:pt x="833" y="191"/>
                    <a:pt x="871" y="207"/>
                    <a:pt x="909" y="230"/>
                  </a:cubicBezTo>
                  <a:cubicBezTo>
                    <a:pt x="932" y="253"/>
                    <a:pt x="940" y="283"/>
                    <a:pt x="963" y="298"/>
                  </a:cubicBezTo>
                  <a:cubicBezTo>
                    <a:pt x="1001" y="329"/>
                    <a:pt x="1047" y="359"/>
                    <a:pt x="1100" y="375"/>
                  </a:cubicBezTo>
                  <a:cubicBezTo>
                    <a:pt x="1139" y="375"/>
                    <a:pt x="1169" y="336"/>
                    <a:pt x="1207" y="336"/>
                  </a:cubicBezTo>
                  <a:cubicBezTo>
                    <a:pt x="1238" y="336"/>
                    <a:pt x="1261" y="367"/>
                    <a:pt x="1291" y="375"/>
                  </a:cubicBezTo>
                  <a:cubicBezTo>
                    <a:pt x="1322" y="375"/>
                    <a:pt x="1360" y="344"/>
                    <a:pt x="1391" y="359"/>
                  </a:cubicBezTo>
                  <a:cubicBezTo>
                    <a:pt x="1436" y="390"/>
                    <a:pt x="1452" y="466"/>
                    <a:pt x="1497" y="505"/>
                  </a:cubicBezTo>
                  <a:cubicBezTo>
                    <a:pt x="1513" y="520"/>
                    <a:pt x="1551" y="482"/>
                    <a:pt x="1566" y="505"/>
                  </a:cubicBezTo>
                  <a:cubicBezTo>
                    <a:pt x="1574" y="528"/>
                    <a:pt x="1543" y="589"/>
                    <a:pt x="1543" y="611"/>
                  </a:cubicBezTo>
                  <a:lnTo>
                    <a:pt x="1543" y="611"/>
                  </a:lnTo>
                  <a:cubicBezTo>
                    <a:pt x="1490" y="604"/>
                    <a:pt x="1429" y="589"/>
                    <a:pt x="1391" y="604"/>
                  </a:cubicBezTo>
                  <a:cubicBezTo>
                    <a:pt x="1306" y="634"/>
                    <a:pt x="1268" y="734"/>
                    <a:pt x="1192" y="780"/>
                  </a:cubicBezTo>
                  <a:cubicBezTo>
                    <a:pt x="1161" y="795"/>
                    <a:pt x="1161" y="795"/>
                    <a:pt x="1161" y="795"/>
                  </a:cubicBezTo>
                  <a:cubicBezTo>
                    <a:pt x="932" y="833"/>
                    <a:pt x="833" y="825"/>
                    <a:pt x="657" y="1001"/>
                  </a:cubicBezTo>
                  <a:cubicBezTo>
                    <a:pt x="543" y="1116"/>
                    <a:pt x="443" y="1047"/>
                    <a:pt x="321" y="970"/>
                  </a:cubicBezTo>
                  <a:cubicBezTo>
                    <a:pt x="291" y="947"/>
                    <a:pt x="237" y="963"/>
                    <a:pt x="199" y="947"/>
                  </a:cubicBezTo>
                  <a:cubicBezTo>
                    <a:pt x="176" y="932"/>
                    <a:pt x="161" y="925"/>
                    <a:pt x="138" y="917"/>
                  </a:cubicBezTo>
                  <a:lnTo>
                    <a:pt x="138" y="917"/>
                  </a:lnTo>
                  <a:cubicBezTo>
                    <a:pt x="153" y="894"/>
                    <a:pt x="184" y="856"/>
                    <a:pt x="184" y="833"/>
                  </a:cubicBezTo>
                  <a:cubicBezTo>
                    <a:pt x="184" y="810"/>
                    <a:pt x="176" y="787"/>
                    <a:pt x="153" y="780"/>
                  </a:cubicBezTo>
                  <a:cubicBezTo>
                    <a:pt x="138" y="772"/>
                    <a:pt x="107" y="795"/>
                    <a:pt x="92" y="780"/>
                  </a:cubicBezTo>
                  <a:cubicBezTo>
                    <a:pt x="77" y="764"/>
                    <a:pt x="92" y="726"/>
                    <a:pt x="77" y="711"/>
                  </a:cubicBezTo>
                  <a:cubicBezTo>
                    <a:pt x="61" y="688"/>
                    <a:pt x="23" y="688"/>
                    <a:pt x="0" y="680"/>
                  </a:cubicBezTo>
                  <a:lnTo>
                    <a:pt x="0" y="680"/>
                  </a:lnTo>
                  <a:cubicBezTo>
                    <a:pt x="8" y="627"/>
                    <a:pt x="31" y="573"/>
                    <a:pt x="39" y="520"/>
                  </a:cubicBezTo>
                  <a:cubicBezTo>
                    <a:pt x="46" y="497"/>
                    <a:pt x="23" y="466"/>
                    <a:pt x="31" y="443"/>
                  </a:cubicBezTo>
                  <a:cubicBezTo>
                    <a:pt x="39" y="428"/>
                    <a:pt x="54" y="405"/>
                    <a:pt x="77" y="405"/>
                  </a:cubicBezTo>
                  <a:cubicBezTo>
                    <a:pt x="115" y="398"/>
                    <a:pt x="161" y="459"/>
                    <a:pt x="191" y="436"/>
                  </a:cubicBezTo>
                  <a:cubicBezTo>
                    <a:pt x="230" y="398"/>
                    <a:pt x="222" y="321"/>
                    <a:pt x="222" y="268"/>
                  </a:cubicBezTo>
                  <a:cubicBezTo>
                    <a:pt x="214" y="230"/>
                    <a:pt x="153" y="199"/>
                    <a:pt x="161" y="161"/>
                  </a:cubicBezTo>
                  <a:cubicBezTo>
                    <a:pt x="176" y="123"/>
                    <a:pt x="253" y="146"/>
                    <a:pt x="275" y="115"/>
                  </a:cubicBezTo>
                  <a:cubicBezTo>
                    <a:pt x="291" y="92"/>
                    <a:pt x="260" y="61"/>
                    <a:pt x="245" y="3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3" name="Freeform 147"/>
            <p:cNvSpPr>
              <a:spLocks noChangeArrowheads="1"/>
            </p:cNvSpPr>
            <p:nvPr/>
          </p:nvSpPr>
          <p:spPr bwMode="auto">
            <a:xfrm>
              <a:off x="7435366" y="9293225"/>
              <a:ext cx="569876" cy="419100"/>
            </a:xfrm>
            <a:custGeom>
              <a:avLst/>
              <a:gdLst>
                <a:gd name="T0" fmla="*/ 1290 w 1582"/>
                <a:gd name="T1" fmla="*/ 710 h 1162"/>
                <a:gd name="T2" fmla="*/ 1290 w 1582"/>
                <a:gd name="T3" fmla="*/ 710 h 1162"/>
                <a:gd name="T4" fmla="*/ 1329 w 1582"/>
                <a:gd name="T5" fmla="*/ 550 h 1162"/>
                <a:gd name="T6" fmla="*/ 1321 w 1582"/>
                <a:gd name="T7" fmla="*/ 473 h 1162"/>
                <a:gd name="T8" fmla="*/ 1367 w 1582"/>
                <a:gd name="T9" fmla="*/ 435 h 1162"/>
                <a:gd name="T10" fmla="*/ 1481 w 1582"/>
                <a:gd name="T11" fmla="*/ 466 h 1162"/>
                <a:gd name="T12" fmla="*/ 1512 w 1582"/>
                <a:gd name="T13" fmla="*/ 298 h 1162"/>
                <a:gd name="T14" fmla="*/ 1451 w 1582"/>
                <a:gd name="T15" fmla="*/ 191 h 1162"/>
                <a:gd name="T16" fmla="*/ 1565 w 1582"/>
                <a:gd name="T17" fmla="*/ 145 h 1162"/>
                <a:gd name="T18" fmla="*/ 1535 w 1582"/>
                <a:gd name="T19" fmla="*/ 69 h 1162"/>
                <a:gd name="T20" fmla="*/ 1535 w 1582"/>
                <a:gd name="T21" fmla="*/ 69 h 1162"/>
                <a:gd name="T22" fmla="*/ 1390 w 1582"/>
                <a:gd name="T23" fmla="*/ 61 h 1162"/>
                <a:gd name="T24" fmla="*/ 1298 w 1582"/>
                <a:gd name="T25" fmla="*/ 69 h 1162"/>
                <a:gd name="T26" fmla="*/ 1260 w 1582"/>
                <a:gd name="T27" fmla="*/ 8 h 1162"/>
                <a:gd name="T28" fmla="*/ 1199 w 1582"/>
                <a:gd name="T29" fmla="*/ 0 h 1162"/>
                <a:gd name="T30" fmla="*/ 1099 w 1582"/>
                <a:gd name="T31" fmla="*/ 69 h 1162"/>
                <a:gd name="T32" fmla="*/ 832 w 1582"/>
                <a:gd name="T33" fmla="*/ 160 h 1162"/>
                <a:gd name="T34" fmla="*/ 626 w 1582"/>
                <a:gd name="T35" fmla="*/ 206 h 1162"/>
                <a:gd name="T36" fmla="*/ 526 w 1582"/>
                <a:gd name="T37" fmla="*/ 198 h 1162"/>
                <a:gd name="T38" fmla="*/ 420 w 1582"/>
                <a:gd name="T39" fmla="*/ 221 h 1162"/>
                <a:gd name="T40" fmla="*/ 320 w 1582"/>
                <a:gd name="T41" fmla="*/ 198 h 1162"/>
                <a:gd name="T42" fmla="*/ 320 w 1582"/>
                <a:gd name="T43" fmla="*/ 198 h 1162"/>
                <a:gd name="T44" fmla="*/ 229 w 1582"/>
                <a:gd name="T45" fmla="*/ 260 h 1162"/>
                <a:gd name="T46" fmla="*/ 175 w 1582"/>
                <a:gd name="T47" fmla="*/ 252 h 1162"/>
                <a:gd name="T48" fmla="*/ 107 w 1582"/>
                <a:gd name="T49" fmla="*/ 344 h 1162"/>
                <a:gd name="T50" fmla="*/ 45 w 1582"/>
                <a:gd name="T51" fmla="*/ 504 h 1162"/>
                <a:gd name="T52" fmla="*/ 0 w 1582"/>
                <a:gd name="T53" fmla="*/ 672 h 1162"/>
                <a:gd name="T54" fmla="*/ 38 w 1582"/>
                <a:gd name="T55" fmla="*/ 741 h 1162"/>
                <a:gd name="T56" fmla="*/ 0 w 1582"/>
                <a:gd name="T57" fmla="*/ 825 h 1162"/>
                <a:gd name="T58" fmla="*/ 38 w 1582"/>
                <a:gd name="T59" fmla="*/ 1023 h 1162"/>
                <a:gd name="T60" fmla="*/ 38 w 1582"/>
                <a:gd name="T61" fmla="*/ 1023 h 1162"/>
                <a:gd name="T62" fmla="*/ 76 w 1582"/>
                <a:gd name="T63" fmla="*/ 1031 h 1162"/>
                <a:gd name="T64" fmla="*/ 236 w 1582"/>
                <a:gd name="T65" fmla="*/ 1161 h 1162"/>
                <a:gd name="T66" fmla="*/ 236 w 1582"/>
                <a:gd name="T67" fmla="*/ 1161 h 1162"/>
                <a:gd name="T68" fmla="*/ 595 w 1582"/>
                <a:gd name="T69" fmla="*/ 947 h 1162"/>
                <a:gd name="T70" fmla="*/ 1069 w 1582"/>
                <a:gd name="T71" fmla="*/ 878 h 1162"/>
                <a:gd name="T72" fmla="*/ 1168 w 1582"/>
                <a:gd name="T73" fmla="*/ 886 h 1162"/>
                <a:gd name="T74" fmla="*/ 1168 w 1582"/>
                <a:gd name="T75" fmla="*/ 886 h 1162"/>
                <a:gd name="T76" fmla="*/ 1122 w 1582"/>
                <a:gd name="T77" fmla="*/ 741 h 1162"/>
                <a:gd name="T78" fmla="*/ 1199 w 1582"/>
                <a:gd name="T79" fmla="*/ 741 h 1162"/>
                <a:gd name="T80" fmla="*/ 1222 w 1582"/>
                <a:gd name="T81" fmla="*/ 695 h 1162"/>
                <a:gd name="T82" fmla="*/ 1290 w 1582"/>
                <a:gd name="T83" fmla="*/ 7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2" h="1162">
                  <a:moveTo>
                    <a:pt x="1290" y="710"/>
                  </a:moveTo>
                  <a:lnTo>
                    <a:pt x="1290" y="710"/>
                  </a:lnTo>
                  <a:cubicBezTo>
                    <a:pt x="1298" y="657"/>
                    <a:pt x="1321" y="603"/>
                    <a:pt x="1329" y="550"/>
                  </a:cubicBezTo>
                  <a:cubicBezTo>
                    <a:pt x="1336" y="527"/>
                    <a:pt x="1313" y="496"/>
                    <a:pt x="1321" y="473"/>
                  </a:cubicBezTo>
                  <a:cubicBezTo>
                    <a:pt x="1329" y="458"/>
                    <a:pt x="1344" y="435"/>
                    <a:pt x="1367" y="435"/>
                  </a:cubicBezTo>
                  <a:cubicBezTo>
                    <a:pt x="1405" y="428"/>
                    <a:pt x="1451" y="489"/>
                    <a:pt x="1481" y="466"/>
                  </a:cubicBezTo>
                  <a:cubicBezTo>
                    <a:pt x="1520" y="428"/>
                    <a:pt x="1512" y="351"/>
                    <a:pt x="1512" y="298"/>
                  </a:cubicBezTo>
                  <a:cubicBezTo>
                    <a:pt x="1504" y="260"/>
                    <a:pt x="1443" y="229"/>
                    <a:pt x="1451" y="191"/>
                  </a:cubicBezTo>
                  <a:cubicBezTo>
                    <a:pt x="1466" y="153"/>
                    <a:pt x="1543" y="176"/>
                    <a:pt x="1565" y="145"/>
                  </a:cubicBezTo>
                  <a:cubicBezTo>
                    <a:pt x="1581" y="122"/>
                    <a:pt x="1550" y="91"/>
                    <a:pt x="1535" y="69"/>
                  </a:cubicBezTo>
                  <a:lnTo>
                    <a:pt x="1535" y="69"/>
                  </a:lnTo>
                  <a:cubicBezTo>
                    <a:pt x="1489" y="69"/>
                    <a:pt x="1443" y="61"/>
                    <a:pt x="1390" y="61"/>
                  </a:cubicBezTo>
                  <a:cubicBezTo>
                    <a:pt x="1359" y="69"/>
                    <a:pt x="1329" y="84"/>
                    <a:pt x="1298" y="69"/>
                  </a:cubicBezTo>
                  <a:cubicBezTo>
                    <a:pt x="1275" y="61"/>
                    <a:pt x="1275" y="30"/>
                    <a:pt x="1260" y="8"/>
                  </a:cubicBezTo>
                  <a:cubicBezTo>
                    <a:pt x="1260" y="8"/>
                    <a:pt x="1206" y="0"/>
                    <a:pt x="1199" y="0"/>
                  </a:cubicBezTo>
                  <a:cubicBezTo>
                    <a:pt x="1191" y="0"/>
                    <a:pt x="1099" y="69"/>
                    <a:pt x="1099" y="69"/>
                  </a:cubicBezTo>
                  <a:cubicBezTo>
                    <a:pt x="1008" y="99"/>
                    <a:pt x="924" y="130"/>
                    <a:pt x="832" y="160"/>
                  </a:cubicBezTo>
                  <a:cubicBezTo>
                    <a:pt x="763" y="176"/>
                    <a:pt x="695" y="198"/>
                    <a:pt x="626" y="206"/>
                  </a:cubicBezTo>
                  <a:cubicBezTo>
                    <a:pt x="595" y="206"/>
                    <a:pt x="557" y="191"/>
                    <a:pt x="526" y="198"/>
                  </a:cubicBezTo>
                  <a:cubicBezTo>
                    <a:pt x="488" y="198"/>
                    <a:pt x="458" y="221"/>
                    <a:pt x="420" y="221"/>
                  </a:cubicBezTo>
                  <a:cubicBezTo>
                    <a:pt x="382" y="221"/>
                    <a:pt x="351" y="206"/>
                    <a:pt x="320" y="198"/>
                  </a:cubicBezTo>
                  <a:lnTo>
                    <a:pt x="320" y="198"/>
                  </a:lnTo>
                  <a:cubicBezTo>
                    <a:pt x="290" y="214"/>
                    <a:pt x="259" y="244"/>
                    <a:pt x="229" y="260"/>
                  </a:cubicBezTo>
                  <a:cubicBezTo>
                    <a:pt x="213" y="267"/>
                    <a:pt x="190" y="244"/>
                    <a:pt x="175" y="252"/>
                  </a:cubicBezTo>
                  <a:cubicBezTo>
                    <a:pt x="145" y="275"/>
                    <a:pt x="122" y="313"/>
                    <a:pt x="107" y="344"/>
                  </a:cubicBezTo>
                  <a:cubicBezTo>
                    <a:pt x="84" y="397"/>
                    <a:pt x="68" y="450"/>
                    <a:pt x="45" y="504"/>
                  </a:cubicBezTo>
                  <a:cubicBezTo>
                    <a:pt x="30" y="558"/>
                    <a:pt x="7" y="611"/>
                    <a:pt x="0" y="672"/>
                  </a:cubicBezTo>
                  <a:cubicBezTo>
                    <a:pt x="0" y="695"/>
                    <a:pt x="38" y="710"/>
                    <a:pt x="38" y="741"/>
                  </a:cubicBezTo>
                  <a:cubicBezTo>
                    <a:pt x="38" y="771"/>
                    <a:pt x="0" y="794"/>
                    <a:pt x="0" y="825"/>
                  </a:cubicBezTo>
                  <a:cubicBezTo>
                    <a:pt x="0" y="871"/>
                    <a:pt x="30" y="985"/>
                    <a:pt x="38" y="1023"/>
                  </a:cubicBezTo>
                  <a:lnTo>
                    <a:pt x="38" y="1023"/>
                  </a:lnTo>
                  <a:cubicBezTo>
                    <a:pt x="53" y="1023"/>
                    <a:pt x="61" y="1031"/>
                    <a:pt x="76" y="1031"/>
                  </a:cubicBezTo>
                  <a:cubicBezTo>
                    <a:pt x="129" y="1046"/>
                    <a:pt x="198" y="1161"/>
                    <a:pt x="236" y="1161"/>
                  </a:cubicBezTo>
                  <a:lnTo>
                    <a:pt x="236" y="1161"/>
                  </a:lnTo>
                  <a:cubicBezTo>
                    <a:pt x="236" y="1000"/>
                    <a:pt x="481" y="970"/>
                    <a:pt x="595" y="947"/>
                  </a:cubicBezTo>
                  <a:cubicBezTo>
                    <a:pt x="763" y="909"/>
                    <a:pt x="901" y="962"/>
                    <a:pt x="1069" y="878"/>
                  </a:cubicBezTo>
                  <a:cubicBezTo>
                    <a:pt x="1099" y="878"/>
                    <a:pt x="1138" y="878"/>
                    <a:pt x="1168" y="886"/>
                  </a:cubicBezTo>
                  <a:lnTo>
                    <a:pt x="1168" y="886"/>
                  </a:lnTo>
                  <a:cubicBezTo>
                    <a:pt x="1153" y="848"/>
                    <a:pt x="1107" y="779"/>
                    <a:pt x="1122" y="741"/>
                  </a:cubicBezTo>
                  <a:cubicBezTo>
                    <a:pt x="1130" y="718"/>
                    <a:pt x="1176" y="756"/>
                    <a:pt x="1199" y="741"/>
                  </a:cubicBezTo>
                  <a:cubicBezTo>
                    <a:pt x="1214" y="733"/>
                    <a:pt x="1206" y="695"/>
                    <a:pt x="1222" y="695"/>
                  </a:cubicBezTo>
                  <a:cubicBezTo>
                    <a:pt x="1245" y="687"/>
                    <a:pt x="1268" y="702"/>
                    <a:pt x="1290" y="7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4" name="Freeform 148"/>
            <p:cNvSpPr>
              <a:spLocks noChangeArrowheads="1"/>
            </p:cNvSpPr>
            <p:nvPr/>
          </p:nvSpPr>
          <p:spPr bwMode="auto">
            <a:xfrm>
              <a:off x="5801935" y="9144001"/>
              <a:ext cx="893704" cy="461963"/>
            </a:xfrm>
            <a:custGeom>
              <a:avLst/>
              <a:gdLst>
                <a:gd name="T0" fmla="*/ 2397 w 2482"/>
                <a:gd name="T1" fmla="*/ 23 h 1285"/>
                <a:gd name="T2" fmla="*/ 2466 w 2482"/>
                <a:gd name="T3" fmla="*/ 229 h 1285"/>
                <a:gd name="T4" fmla="*/ 2282 w 2482"/>
                <a:gd name="T5" fmla="*/ 550 h 1285"/>
                <a:gd name="T6" fmla="*/ 2336 w 2482"/>
                <a:gd name="T7" fmla="*/ 627 h 1285"/>
                <a:gd name="T8" fmla="*/ 2328 w 2482"/>
                <a:gd name="T9" fmla="*/ 726 h 1285"/>
                <a:gd name="T10" fmla="*/ 2328 w 2482"/>
                <a:gd name="T11" fmla="*/ 886 h 1285"/>
                <a:gd name="T12" fmla="*/ 2137 w 2482"/>
                <a:gd name="T13" fmla="*/ 963 h 1285"/>
                <a:gd name="T14" fmla="*/ 1916 w 2482"/>
                <a:gd name="T15" fmla="*/ 886 h 1285"/>
                <a:gd name="T16" fmla="*/ 1900 w 2482"/>
                <a:gd name="T17" fmla="*/ 1115 h 1285"/>
                <a:gd name="T18" fmla="*/ 1580 w 2482"/>
                <a:gd name="T19" fmla="*/ 1184 h 1285"/>
                <a:gd name="T20" fmla="*/ 1427 w 2482"/>
                <a:gd name="T21" fmla="*/ 1230 h 1285"/>
                <a:gd name="T22" fmla="*/ 1373 w 2482"/>
                <a:gd name="T23" fmla="*/ 1284 h 1285"/>
                <a:gd name="T24" fmla="*/ 1243 w 2482"/>
                <a:gd name="T25" fmla="*/ 1200 h 1285"/>
                <a:gd name="T26" fmla="*/ 1228 w 2482"/>
                <a:gd name="T27" fmla="*/ 1070 h 1285"/>
                <a:gd name="T28" fmla="*/ 1068 w 2482"/>
                <a:gd name="T29" fmla="*/ 1093 h 1285"/>
                <a:gd name="T30" fmla="*/ 1037 w 2482"/>
                <a:gd name="T31" fmla="*/ 955 h 1285"/>
                <a:gd name="T32" fmla="*/ 794 w 2482"/>
                <a:gd name="T33" fmla="*/ 871 h 1285"/>
                <a:gd name="T34" fmla="*/ 710 w 2482"/>
                <a:gd name="T35" fmla="*/ 772 h 1285"/>
                <a:gd name="T36" fmla="*/ 595 w 2482"/>
                <a:gd name="T37" fmla="*/ 764 h 1285"/>
                <a:gd name="T38" fmla="*/ 511 w 2482"/>
                <a:gd name="T39" fmla="*/ 741 h 1285"/>
                <a:gd name="T40" fmla="*/ 351 w 2482"/>
                <a:gd name="T41" fmla="*/ 795 h 1285"/>
                <a:gd name="T42" fmla="*/ 366 w 2482"/>
                <a:gd name="T43" fmla="*/ 680 h 1285"/>
                <a:gd name="T44" fmla="*/ 198 w 2482"/>
                <a:gd name="T45" fmla="*/ 619 h 1285"/>
                <a:gd name="T46" fmla="*/ 15 w 2482"/>
                <a:gd name="T47" fmla="*/ 375 h 1285"/>
                <a:gd name="T48" fmla="*/ 183 w 2482"/>
                <a:gd name="T49" fmla="*/ 359 h 1285"/>
                <a:gd name="T50" fmla="*/ 183 w 2482"/>
                <a:gd name="T51" fmla="*/ 321 h 1285"/>
                <a:gd name="T52" fmla="*/ 702 w 2482"/>
                <a:gd name="T53" fmla="*/ 375 h 1285"/>
                <a:gd name="T54" fmla="*/ 1114 w 2482"/>
                <a:gd name="T55" fmla="*/ 314 h 1285"/>
                <a:gd name="T56" fmla="*/ 1259 w 2482"/>
                <a:gd name="T57" fmla="*/ 168 h 1285"/>
                <a:gd name="T58" fmla="*/ 1282 w 2482"/>
                <a:gd name="T59" fmla="*/ 0 h 1285"/>
                <a:gd name="T60" fmla="*/ 1358 w 2482"/>
                <a:gd name="T61" fmla="*/ 77 h 1285"/>
                <a:gd name="T62" fmla="*/ 1473 w 2482"/>
                <a:gd name="T63" fmla="*/ 77 h 1285"/>
                <a:gd name="T64" fmla="*/ 1587 w 2482"/>
                <a:gd name="T65" fmla="*/ 16 h 1285"/>
                <a:gd name="T66" fmla="*/ 1786 w 2482"/>
                <a:gd name="T67" fmla="*/ 39 h 1285"/>
                <a:gd name="T68" fmla="*/ 2000 w 2482"/>
                <a:gd name="T69" fmla="*/ 85 h 1285"/>
                <a:gd name="T70" fmla="*/ 2129 w 2482"/>
                <a:gd name="T71" fmla="*/ 146 h 1285"/>
                <a:gd name="T72" fmla="*/ 2397 w 2482"/>
                <a:gd name="T73" fmla="*/ 23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2" h="1285">
                  <a:moveTo>
                    <a:pt x="2397" y="23"/>
                  </a:moveTo>
                  <a:lnTo>
                    <a:pt x="2397" y="23"/>
                  </a:lnTo>
                  <a:cubicBezTo>
                    <a:pt x="2412" y="46"/>
                    <a:pt x="2435" y="69"/>
                    <a:pt x="2443" y="100"/>
                  </a:cubicBezTo>
                  <a:cubicBezTo>
                    <a:pt x="2458" y="138"/>
                    <a:pt x="2481" y="191"/>
                    <a:pt x="2466" y="229"/>
                  </a:cubicBezTo>
                  <a:cubicBezTo>
                    <a:pt x="2435" y="321"/>
                    <a:pt x="2374" y="398"/>
                    <a:pt x="2328" y="482"/>
                  </a:cubicBezTo>
                  <a:cubicBezTo>
                    <a:pt x="2313" y="504"/>
                    <a:pt x="2282" y="520"/>
                    <a:pt x="2282" y="550"/>
                  </a:cubicBezTo>
                  <a:cubicBezTo>
                    <a:pt x="2282" y="581"/>
                    <a:pt x="2321" y="604"/>
                    <a:pt x="2336" y="627"/>
                  </a:cubicBezTo>
                  <a:lnTo>
                    <a:pt x="2336" y="627"/>
                  </a:lnTo>
                  <a:cubicBezTo>
                    <a:pt x="2328" y="634"/>
                    <a:pt x="2313" y="642"/>
                    <a:pt x="2305" y="650"/>
                  </a:cubicBezTo>
                  <a:cubicBezTo>
                    <a:pt x="2305" y="680"/>
                    <a:pt x="2336" y="703"/>
                    <a:pt x="2328" y="726"/>
                  </a:cubicBezTo>
                  <a:cubicBezTo>
                    <a:pt x="2313" y="772"/>
                    <a:pt x="2252" y="795"/>
                    <a:pt x="2252" y="833"/>
                  </a:cubicBezTo>
                  <a:cubicBezTo>
                    <a:pt x="2252" y="863"/>
                    <a:pt x="2343" y="871"/>
                    <a:pt x="2328" y="886"/>
                  </a:cubicBezTo>
                  <a:cubicBezTo>
                    <a:pt x="2290" y="925"/>
                    <a:pt x="2221" y="894"/>
                    <a:pt x="2175" y="909"/>
                  </a:cubicBezTo>
                  <a:cubicBezTo>
                    <a:pt x="2160" y="917"/>
                    <a:pt x="2152" y="971"/>
                    <a:pt x="2137" y="963"/>
                  </a:cubicBezTo>
                  <a:cubicBezTo>
                    <a:pt x="2091" y="940"/>
                    <a:pt x="2099" y="863"/>
                    <a:pt x="2053" y="848"/>
                  </a:cubicBezTo>
                  <a:cubicBezTo>
                    <a:pt x="2007" y="833"/>
                    <a:pt x="1954" y="856"/>
                    <a:pt x="1916" y="886"/>
                  </a:cubicBezTo>
                  <a:cubicBezTo>
                    <a:pt x="1900" y="902"/>
                    <a:pt x="1908" y="940"/>
                    <a:pt x="1908" y="971"/>
                  </a:cubicBezTo>
                  <a:cubicBezTo>
                    <a:pt x="1900" y="1016"/>
                    <a:pt x="1923" y="1070"/>
                    <a:pt x="1900" y="1115"/>
                  </a:cubicBezTo>
                  <a:cubicBezTo>
                    <a:pt x="1893" y="1138"/>
                    <a:pt x="1854" y="1123"/>
                    <a:pt x="1839" y="1123"/>
                  </a:cubicBezTo>
                  <a:cubicBezTo>
                    <a:pt x="1755" y="1146"/>
                    <a:pt x="1664" y="1161"/>
                    <a:pt x="1580" y="1184"/>
                  </a:cubicBezTo>
                  <a:cubicBezTo>
                    <a:pt x="1557" y="1192"/>
                    <a:pt x="1541" y="1200"/>
                    <a:pt x="1518" y="1207"/>
                  </a:cubicBezTo>
                  <a:cubicBezTo>
                    <a:pt x="1488" y="1215"/>
                    <a:pt x="1450" y="1215"/>
                    <a:pt x="1427" y="1230"/>
                  </a:cubicBezTo>
                  <a:cubicBezTo>
                    <a:pt x="1404" y="1238"/>
                    <a:pt x="1396" y="1268"/>
                    <a:pt x="1373" y="1284"/>
                  </a:cubicBezTo>
                  <a:lnTo>
                    <a:pt x="1373" y="1284"/>
                  </a:lnTo>
                  <a:cubicBezTo>
                    <a:pt x="1358" y="1253"/>
                    <a:pt x="1358" y="1215"/>
                    <a:pt x="1328" y="1192"/>
                  </a:cubicBezTo>
                  <a:cubicBezTo>
                    <a:pt x="1305" y="1177"/>
                    <a:pt x="1266" y="1207"/>
                    <a:pt x="1243" y="1200"/>
                  </a:cubicBezTo>
                  <a:cubicBezTo>
                    <a:pt x="1221" y="1184"/>
                    <a:pt x="1213" y="1154"/>
                    <a:pt x="1213" y="1131"/>
                  </a:cubicBezTo>
                  <a:cubicBezTo>
                    <a:pt x="1205" y="1108"/>
                    <a:pt x="1236" y="1085"/>
                    <a:pt x="1228" y="1070"/>
                  </a:cubicBezTo>
                  <a:cubicBezTo>
                    <a:pt x="1221" y="1054"/>
                    <a:pt x="1198" y="1062"/>
                    <a:pt x="1182" y="1062"/>
                  </a:cubicBezTo>
                  <a:cubicBezTo>
                    <a:pt x="1144" y="1070"/>
                    <a:pt x="1106" y="1093"/>
                    <a:pt x="1068" y="1093"/>
                  </a:cubicBezTo>
                  <a:cubicBezTo>
                    <a:pt x="1045" y="1085"/>
                    <a:pt x="1022" y="1070"/>
                    <a:pt x="1022" y="1047"/>
                  </a:cubicBezTo>
                  <a:cubicBezTo>
                    <a:pt x="1014" y="1016"/>
                    <a:pt x="1060" y="978"/>
                    <a:pt x="1037" y="955"/>
                  </a:cubicBezTo>
                  <a:cubicBezTo>
                    <a:pt x="999" y="932"/>
                    <a:pt x="947" y="978"/>
                    <a:pt x="908" y="963"/>
                  </a:cubicBezTo>
                  <a:cubicBezTo>
                    <a:pt x="863" y="948"/>
                    <a:pt x="840" y="894"/>
                    <a:pt x="794" y="871"/>
                  </a:cubicBezTo>
                  <a:cubicBezTo>
                    <a:pt x="771" y="856"/>
                    <a:pt x="733" y="894"/>
                    <a:pt x="717" y="871"/>
                  </a:cubicBezTo>
                  <a:cubicBezTo>
                    <a:pt x="694" y="848"/>
                    <a:pt x="725" y="802"/>
                    <a:pt x="710" y="772"/>
                  </a:cubicBezTo>
                  <a:cubicBezTo>
                    <a:pt x="702" y="757"/>
                    <a:pt x="679" y="749"/>
                    <a:pt x="656" y="749"/>
                  </a:cubicBezTo>
                  <a:cubicBezTo>
                    <a:pt x="641" y="749"/>
                    <a:pt x="618" y="764"/>
                    <a:pt x="595" y="764"/>
                  </a:cubicBezTo>
                  <a:cubicBezTo>
                    <a:pt x="588" y="764"/>
                    <a:pt x="580" y="741"/>
                    <a:pt x="572" y="741"/>
                  </a:cubicBezTo>
                  <a:cubicBezTo>
                    <a:pt x="550" y="734"/>
                    <a:pt x="527" y="726"/>
                    <a:pt x="511" y="741"/>
                  </a:cubicBezTo>
                  <a:cubicBezTo>
                    <a:pt x="496" y="757"/>
                    <a:pt x="496" y="802"/>
                    <a:pt x="473" y="810"/>
                  </a:cubicBezTo>
                  <a:cubicBezTo>
                    <a:pt x="435" y="825"/>
                    <a:pt x="381" y="818"/>
                    <a:pt x="351" y="795"/>
                  </a:cubicBezTo>
                  <a:cubicBezTo>
                    <a:pt x="336" y="779"/>
                    <a:pt x="366" y="757"/>
                    <a:pt x="366" y="734"/>
                  </a:cubicBezTo>
                  <a:cubicBezTo>
                    <a:pt x="374" y="718"/>
                    <a:pt x="381" y="696"/>
                    <a:pt x="366" y="680"/>
                  </a:cubicBezTo>
                  <a:cubicBezTo>
                    <a:pt x="358" y="665"/>
                    <a:pt x="336" y="680"/>
                    <a:pt x="320" y="680"/>
                  </a:cubicBezTo>
                  <a:cubicBezTo>
                    <a:pt x="275" y="665"/>
                    <a:pt x="236" y="642"/>
                    <a:pt x="198" y="619"/>
                  </a:cubicBezTo>
                  <a:cubicBezTo>
                    <a:pt x="137" y="573"/>
                    <a:pt x="68" y="535"/>
                    <a:pt x="30" y="482"/>
                  </a:cubicBezTo>
                  <a:cubicBezTo>
                    <a:pt x="7" y="451"/>
                    <a:pt x="0" y="405"/>
                    <a:pt x="15" y="375"/>
                  </a:cubicBezTo>
                  <a:cubicBezTo>
                    <a:pt x="22" y="359"/>
                    <a:pt x="53" y="367"/>
                    <a:pt x="68" y="367"/>
                  </a:cubicBezTo>
                  <a:cubicBezTo>
                    <a:pt x="106" y="359"/>
                    <a:pt x="152" y="375"/>
                    <a:pt x="183" y="359"/>
                  </a:cubicBezTo>
                  <a:cubicBezTo>
                    <a:pt x="198" y="344"/>
                    <a:pt x="183" y="344"/>
                    <a:pt x="183" y="321"/>
                  </a:cubicBezTo>
                  <a:lnTo>
                    <a:pt x="183" y="321"/>
                  </a:lnTo>
                  <a:cubicBezTo>
                    <a:pt x="313" y="329"/>
                    <a:pt x="481" y="268"/>
                    <a:pt x="572" y="306"/>
                  </a:cubicBezTo>
                  <a:cubicBezTo>
                    <a:pt x="603" y="329"/>
                    <a:pt x="656" y="382"/>
                    <a:pt x="702" y="375"/>
                  </a:cubicBezTo>
                  <a:cubicBezTo>
                    <a:pt x="809" y="398"/>
                    <a:pt x="847" y="382"/>
                    <a:pt x="939" y="359"/>
                  </a:cubicBezTo>
                  <a:cubicBezTo>
                    <a:pt x="1014" y="337"/>
                    <a:pt x="1037" y="275"/>
                    <a:pt x="1114" y="314"/>
                  </a:cubicBezTo>
                  <a:cubicBezTo>
                    <a:pt x="1152" y="329"/>
                    <a:pt x="1182" y="344"/>
                    <a:pt x="1221" y="306"/>
                  </a:cubicBezTo>
                  <a:cubicBezTo>
                    <a:pt x="1266" y="268"/>
                    <a:pt x="1259" y="222"/>
                    <a:pt x="1259" y="168"/>
                  </a:cubicBezTo>
                  <a:cubicBezTo>
                    <a:pt x="1259" y="107"/>
                    <a:pt x="1266" y="54"/>
                    <a:pt x="1282" y="0"/>
                  </a:cubicBezTo>
                  <a:lnTo>
                    <a:pt x="1282" y="0"/>
                  </a:lnTo>
                  <a:cubicBezTo>
                    <a:pt x="1289" y="8"/>
                    <a:pt x="1312" y="31"/>
                    <a:pt x="1328" y="39"/>
                  </a:cubicBezTo>
                  <a:cubicBezTo>
                    <a:pt x="1335" y="54"/>
                    <a:pt x="1343" y="69"/>
                    <a:pt x="1358" y="77"/>
                  </a:cubicBezTo>
                  <a:cubicBezTo>
                    <a:pt x="1389" y="92"/>
                    <a:pt x="1419" y="92"/>
                    <a:pt x="1450" y="92"/>
                  </a:cubicBezTo>
                  <a:cubicBezTo>
                    <a:pt x="1457" y="92"/>
                    <a:pt x="1457" y="77"/>
                    <a:pt x="1473" y="77"/>
                  </a:cubicBezTo>
                  <a:cubicBezTo>
                    <a:pt x="1511" y="69"/>
                    <a:pt x="1564" y="92"/>
                    <a:pt x="1602" y="69"/>
                  </a:cubicBezTo>
                  <a:cubicBezTo>
                    <a:pt x="1618" y="62"/>
                    <a:pt x="1572" y="23"/>
                    <a:pt x="1587" y="16"/>
                  </a:cubicBezTo>
                  <a:cubicBezTo>
                    <a:pt x="1656" y="8"/>
                    <a:pt x="1717" y="31"/>
                    <a:pt x="1786" y="39"/>
                  </a:cubicBezTo>
                  <a:lnTo>
                    <a:pt x="1786" y="39"/>
                  </a:lnTo>
                  <a:cubicBezTo>
                    <a:pt x="1816" y="62"/>
                    <a:pt x="1854" y="92"/>
                    <a:pt x="1885" y="115"/>
                  </a:cubicBezTo>
                  <a:cubicBezTo>
                    <a:pt x="1885" y="115"/>
                    <a:pt x="1992" y="85"/>
                    <a:pt x="2000" y="85"/>
                  </a:cubicBezTo>
                  <a:cubicBezTo>
                    <a:pt x="2007" y="85"/>
                    <a:pt x="2076" y="107"/>
                    <a:pt x="2076" y="107"/>
                  </a:cubicBezTo>
                  <a:cubicBezTo>
                    <a:pt x="2099" y="123"/>
                    <a:pt x="2114" y="153"/>
                    <a:pt x="2129" y="146"/>
                  </a:cubicBezTo>
                  <a:cubicBezTo>
                    <a:pt x="2168" y="138"/>
                    <a:pt x="2183" y="92"/>
                    <a:pt x="2221" y="77"/>
                  </a:cubicBezTo>
                  <a:cubicBezTo>
                    <a:pt x="2275" y="46"/>
                    <a:pt x="2336" y="39"/>
                    <a:pt x="2397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5" name="Freeform 149"/>
            <p:cNvSpPr>
              <a:spLocks noChangeArrowheads="1"/>
            </p:cNvSpPr>
            <p:nvPr/>
          </p:nvSpPr>
          <p:spPr bwMode="auto">
            <a:xfrm>
              <a:off x="6622619" y="8805864"/>
              <a:ext cx="517491" cy="687387"/>
            </a:xfrm>
            <a:custGeom>
              <a:avLst/>
              <a:gdLst>
                <a:gd name="T0" fmla="*/ 115 w 1437"/>
                <a:gd name="T1" fmla="*/ 962 h 1911"/>
                <a:gd name="T2" fmla="*/ 184 w 1437"/>
                <a:gd name="T3" fmla="*/ 1168 h 1911"/>
                <a:gd name="T4" fmla="*/ 0 w 1437"/>
                <a:gd name="T5" fmla="*/ 1489 h 1911"/>
                <a:gd name="T6" fmla="*/ 54 w 1437"/>
                <a:gd name="T7" fmla="*/ 1566 h 1911"/>
                <a:gd name="T8" fmla="*/ 275 w 1437"/>
                <a:gd name="T9" fmla="*/ 1688 h 1911"/>
                <a:gd name="T10" fmla="*/ 382 w 1437"/>
                <a:gd name="T11" fmla="*/ 1825 h 1911"/>
                <a:gd name="T12" fmla="*/ 535 w 1437"/>
                <a:gd name="T13" fmla="*/ 1841 h 1911"/>
                <a:gd name="T14" fmla="*/ 634 w 1437"/>
                <a:gd name="T15" fmla="*/ 1802 h 1911"/>
                <a:gd name="T16" fmla="*/ 818 w 1437"/>
                <a:gd name="T17" fmla="*/ 1757 h 1911"/>
                <a:gd name="T18" fmla="*/ 1146 w 1437"/>
                <a:gd name="T19" fmla="*/ 1825 h 1911"/>
                <a:gd name="T20" fmla="*/ 1116 w 1437"/>
                <a:gd name="T21" fmla="*/ 1635 h 1911"/>
                <a:gd name="T22" fmla="*/ 1100 w 1437"/>
                <a:gd name="T23" fmla="*/ 1405 h 1911"/>
                <a:gd name="T24" fmla="*/ 1215 w 1437"/>
                <a:gd name="T25" fmla="*/ 1153 h 1911"/>
                <a:gd name="T26" fmla="*/ 1291 w 1437"/>
                <a:gd name="T27" fmla="*/ 1016 h 1911"/>
                <a:gd name="T28" fmla="*/ 1413 w 1437"/>
                <a:gd name="T29" fmla="*/ 916 h 1911"/>
                <a:gd name="T30" fmla="*/ 1421 w 1437"/>
                <a:gd name="T31" fmla="*/ 825 h 1911"/>
                <a:gd name="T32" fmla="*/ 1314 w 1437"/>
                <a:gd name="T33" fmla="*/ 703 h 1911"/>
                <a:gd name="T34" fmla="*/ 1383 w 1437"/>
                <a:gd name="T35" fmla="*/ 618 h 1911"/>
                <a:gd name="T36" fmla="*/ 1299 w 1437"/>
                <a:gd name="T37" fmla="*/ 435 h 1911"/>
                <a:gd name="T38" fmla="*/ 1261 w 1437"/>
                <a:gd name="T39" fmla="*/ 451 h 1911"/>
                <a:gd name="T40" fmla="*/ 1054 w 1437"/>
                <a:gd name="T41" fmla="*/ 527 h 1911"/>
                <a:gd name="T42" fmla="*/ 909 w 1437"/>
                <a:gd name="T43" fmla="*/ 420 h 1911"/>
                <a:gd name="T44" fmla="*/ 917 w 1437"/>
                <a:gd name="T45" fmla="*/ 282 h 1911"/>
                <a:gd name="T46" fmla="*/ 986 w 1437"/>
                <a:gd name="T47" fmla="*/ 160 h 1911"/>
                <a:gd name="T48" fmla="*/ 993 w 1437"/>
                <a:gd name="T49" fmla="*/ 69 h 1911"/>
                <a:gd name="T50" fmla="*/ 940 w 1437"/>
                <a:gd name="T51" fmla="*/ 0 h 1911"/>
                <a:gd name="T52" fmla="*/ 764 w 1437"/>
                <a:gd name="T53" fmla="*/ 38 h 1911"/>
                <a:gd name="T54" fmla="*/ 665 w 1437"/>
                <a:gd name="T55" fmla="*/ 61 h 1911"/>
                <a:gd name="T56" fmla="*/ 489 w 1437"/>
                <a:gd name="T57" fmla="*/ 46 h 1911"/>
                <a:gd name="T58" fmla="*/ 268 w 1437"/>
                <a:gd name="T59" fmla="*/ 237 h 1911"/>
                <a:gd name="T60" fmla="*/ 145 w 1437"/>
                <a:gd name="T61" fmla="*/ 321 h 1911"/>
                <a:gd name="T62" fmla="*/ 61 w 1437"/>
                <a:gd name="T63" fmla="*/ 519 h 1911"/>
                <a:gd name="T64" fmla="*/ 107 w 1437"/>
                <a:gd name="T65" fmla="*/ 703 h 1911"/>
                <a:gd name="T66" fmla="*/ 122 w 1437"/>
                <a:gd name="T67" fmla="*/ 741 h 1911"/>
                <a:gd name="T68" fmla="*/ 39 w 1437"/>
                <a:gd name="T69" fmla="*/ 893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911">
                  <a:moveTo>
                    <a:pt x="115" y="962"/>
                  </a:moveTo>
                  <a:lnTo>
                    <a:pt x="115" y="962"/>
                  </a:lnTo>
                  <a:cubicBezTo>
                    <a:pt x="130" y="985"/>
                    <a:pt x="153" y="1008"/>
                    <a:pt x="161" y="1039"/>
                  </a:cubicBezTo>
                  <a:cubicBezTo>
                    <a:pt x="176" y="1077"/>
                    <a:pt x="199" y="1130"/>
                    <a:pt x="184" y="1168"/>
                  </a:cubicBezTo>
                  <a:cubicBezTo>
                    <a:pt x="153" y="1260"/>
                    <a:pt x="92" y="1337"/>
                    <a:pt x="46" y="1421"/>
                  </a:cubicBezTo>
                  <a:cubicBezTo>
                    <a:pt x="31" y="1443"/>
                    <a:pt x="0" y="1459"/>
                    <a:pt x="0" y="1489"/>
                  </a:cubicBezTo>
                  <a:cubicBezTo>
                    <a:pt x="0" y="1520"/>
                    <a:pt x="39" y="1543"/>
                    <a:pt x="54" y="1566"/>
                  </a:cubicBezTo>
                  <a:lnTo>
                    <a:pt x="54" y="1566"/>
                  </a:lnTo>
                  <a:cubicBezTo>
                    <a:pt x="107" y="1581"/>
                    <a:pt x="161" y="1573"/>
                    <a:pt x="199" y="1596"/>
                  </a:cubicBezTo>
                  <a:cubicBezTo>
                    <a:pt x="237" y="1612"/>
                    <a:pt x="252" y="1657"/>
                    <a:pt x="275" y="1688"/>
                  </a:cubicBezTo>
                  <a:cubicBezTo>
                    <a:pt x="298" y="1726"/>
                    <a:pt x="314" y="1764"/>
                    <a:pt x="336" y="1802"/>
                  </a:cubicBezTo>
                  <a:cubicBezTo>
                    <a:pt x="344" y="1818"/>
                    <a:pt x="367" y="1818"/>
                    <a:pt x="382" y="1825"/>
                  </a:cubicBezTo>
                  <a:cubicBezTo>
                    <a:pt x="397" y="1848"/>
                    <a:pt x="397" y="1902"/>
                    <a:pt x="428" y="1902"/>
                  </a:cubicBezTo>
                  <a:cubicBezTo>
                    <a:pt x="466" y="1902"/>
                    <a:pt x="497" y="1856"/>
                    <a:pt x="535" y="1841"/>
                  </a:cubicBezTo>
                  <a:cubicBezTo>
                    <a:pt x="566" y="1825"/>
                    <a:pt x="604" y="1818"/>
                    <a:pt x="634" y="1802"/>
                  </a:cubicBezTo>
                  <a:lnTo>
                    <a:pt x="634" y="1802"/>
                  </a:lnTo>
                  <a:cubicBezTo>
                    <a:pt x="680" y="1787"/>
                    <a:pt x="711" y="1772"/>
                    <a:pt x="756" y="1764"/>
                  </a:cubicBezTo>
                  <a:cubicBezTo>
                    <a:pt x="772" y="1757"/>
                    <a:pt x="795" y="1749"/>
                    <a:pt x="818" y="1757"/>
                  </a:cubicBezTo>
                  <a:cubicBezTo>
                    <a:pt x="909" y="1802"/>
                    <a:pt x="986" y="1879"/>
                    <a:pt x="1085" y="1902"/>
                  </a:cubicBezTo>
                  <a:cubicBezTo>
                    <a:pt x="1116" y="1910"/>
                    <a:pt x="1131" y="1856"/>
                    <a:pt x="1146" y="1825"/>
                  </a:cubicBezTo>
                  <a:cubicBezTo>
                    <a:pt x="1161" y="1787"/>
                    <a:pt x="1192" y="1741"/>
                    <a:pt x="1184" y="1703"/>
                  </a:cubicBezTo>
                  <a:cubicBezTo>
                    <a:pt x="1177" y="1665"/>
                    <a:pt x="1116" y="1665"/>
                    <a:pt x="1116" y="1635"/>
                  </a:cubicBezTo>
                  <a:cubicBezTo>
                    <a:pt x="1100" y="1581"/>
                    <a:pt x="1138" y="1520"/>
                    <a:pt x="1138" y="1466"/>
                  </a:cubicBezTo>
                  <a:cubicBezTo>
                    <a:pt x="1138" y="1443"/>
                    <a:pt x="1108" y="1428"/>
                    <a:pt x="1100" y="1405"/>
                  </a:cubicBezTo>
                  <a:cubicBezTo>
                    <a:pt x="1077" y="1337"/>
                    <a:pt x="1016" y="1260"/>
                    <a:pt x="1047" y="1199"/>
                  </a:cubicBezTo>
                  <a:cubicBezTo>
                    <a:pt x="1070" y="1146"/>
                    <a:pt x="1161" y="1168"/>
                    <a:pt x="1215" y="1153"/>
                  </a:cubicBezTo>
                  <a:cubicBezTo>
                    <a:pt x="1245" y="1138"/>
                    <a:pt x="1283" y="1146"/>
                    <a:pt x="1299" y="1115"/>
                  </a:cubicBezTo>
                  <a:cubicBezTo>
                    <a:pt x="1314" y="1085"/>
                    <a:pt x="1291" y="1046"/>
                    <a:pt x="1291" y="1016"/>
                  </a:cubicBezTo>
                  <a:cubicBezTo>
                    <a:pt x="1283" y="993"/>
                    <a:pt x="1276" y="970"/>
                    <a:pt x="1283" y="955"/>
                  </a:cubicBezTo>
                  <a:cubicBezTo>
                    <a:pt x="1291" y="939"/>
                    <a:pt x="1398" y="924"/>
                    <a:pt x="1413" y="916"/>
                  </a:cubicBezTo>
                  <a:lnTo>
                    <a:pt x="1413" y="916"/>
                  </a:lnTo>
                  <a:cubicBezTo>
                    <a:pt x="1421" y="886"/>
                    <a:pt x="1436" y="855"/>
                    <a:pt x="1421" y="825"/>
                  </a:cubicBezTo>
                  <a:cubicBezTo>
                    <a:pt x="1413" y="802"/>
                    <a:pt x="1375" y="794"/>
                    <a:pt x="1360" y="771"/>
                  </a:cubicBezTo>
                  <a:cubicBezTo>
                    <a:pt x="1345" y="749"/>
                    <a:pt x="1314" y="726"/>
                    <a:pt x="1314" y="703"/>
                  </a:cubicBezTo>
                  <a:cubicBezTo>
                    <a:pt x="1322" y="680"/>
                    <a:pt x="1368" y="695"/>
                    <a:pt x="1375" y="680"/>
                  </a:cubicBezTo>
                  <a:cubicBezTo>
                    <a:pt x="1390" y="664"/>
                    <a:pt x="1390" y="641"/>
                    <a:pt x="1383" y="618"/>
                  </a:cubicBezTo>
                  <a:cubicBezTo>
                    <a:pt x="1368" y="596"/>
                    <a:pt x="1337" y="580"/>
                    <a:pt x="1329" y="557"/>
                  </a:cubicBezTo>
                  <a:cubicBezTo>
                    <a:pt x="1314" y="519"/>
                    <a:pt x="1306" y="474"/>
                    <a:pt x="1299" y="435"/>
                  </a:cubicBezTo>
                  <a:lnTo>
                    <a:pt x="1299" y="435"/>
                  </a:lnTo>
                  <a:cubicBezTo>
                    <a:pt x="1261" y="451"/>
                    <a:pt x="1261" y="451"/>
                    <a:pt x="1261" y="451"/>
                  </a:cubicBezTo>
                  <a:lnTo>
                    <a:pt x="1261" y="451"/>
                  </a:lnTo>
                  <a:cubicBezTo>
                    <a:pt x="1192" y="474"/>
                    <a:pt x="1131" y="512"/>
                    <a:pt x="1054" y="527"/>
                  </a:cubicBezTo>
                  <a:cubicBezTo>
                    <a:pt x="1024" y="535"/>
                    <a:pt x="978" y="535"/>
                    <a:pt x="947" y="512"/>
                  </a:cubicBezTo>
                  <a:cubicBezTo>
                    <a:pt x="925" y="489"/>
                    <a:pt x="917" y="451"/>
                    <a:pt x="909" y="420"/>
                  </a:cubicBezTo>
                  <a:cubicBezTo>
                    <a:pt x="894" y="389"/>
                    <a:pt x="886" y="351"/>
                    <a:pt x="894" y="321"/>
                  </a:cubicBezTo>
                  <a:cubicBezTo>
                    <a:pt x="894" y="305"/>
                    <a:pt x="917" y="298"/>
                    <a:pt x="917" y="282"/>
                  </a:cubicBezTo>
                  <a:cubicBezTo>
                    <a:pt x="925" y="244"/>
                    <a:pt x="894" y="214"/>
                    <a:pt x="909" y="183"/>
                  </a:cubicBezTo>
                  <a:cubicBezTo>
                    <a:pt x="925" y="160"/>
                    <a:pt x="970" y="176"/>
                    <a:pt x="986" y="160"/>
                  </a:cubicBezTo>
                  <a:cubicBezTo>
                    <a:pt x="1001" y="145"/>
                    <a:pt x="970" y="130"/>
                    <a:pt x="970" y="114"/>
                  </a:cubicBezTo>
                  <a:cubicBezTo>
                    <a:pt x="978" y="99"/>
                    <a:pt x="986" y="84"/>
                    <a:pt x="993" y="69"/>
                  </a:cubicBezTo>
                  <a:lnTo>
                    <a:pt x="993" y="69"/>
                  </a:lnTo>
                  <a:cubicBezTo>
                    <a:pt x="978" y="46"/>
                    <a:pt x="970" y="0"/>
                    <a:pt x="940" y="0"/>
                  </a:cubicBezTo>
                  <a:cubicBezTo>
                    <a:pt x="902" y="0"/>
                    <a:pt x="886" y="61"/>
                    <a:pt x="841" y="69"/>
                  </a:cubicBezTo>
                  <a:cubicBezTo>
                    <a:pt x="818" y="76"/>
                    <a:pt x="795" y="23"/>
                    <a:pt x="764" y="38"/>
                  </a:cubicBezTo>
                  <a:cubicBezTo>
                    <a:pt x="749" y="46"/>
                    <a:pt x="779" y="99"/>
                    <a:pt x="756" y="99"/>
                  </a:cubicBezTo>
                  <a:cubicBezTo>
                    <a:pt x="726" y="107"/>
                    <a:pt x="695" y="53"/>
                    <a:pt x="665" y="61"/>
                  </a:cubicBezTo>
                  <a:cubicBezTo>
                    <a:pt x="642" y="69"/>
                    <a:pt x="665" y="130"/>
                    <a:pt x="642" y="130"/>
                  </a:cubicBezTo>
                  <a:cubicBezTo>
                    <a:pt x="589" y="122"/>
                    <a:pt x="543" y="23"/>
                    <a:pt x="489" y="46"/>
                  </a:cubicBezTo>
                  <a:cubicBezTo>
                    <a:pt x="413" y="76"/>
                    <a:pt x="405" y="199"/>
                    <a:pt x="336" y="252"/>
                  </a:cubicBezTo>
                  <a:cubicBezTo>
                    <a:pt x="321" y="267"/>
                    <a:pt x="291" y="229"/>
                    <a:pt x="268" y="237"/>
                  </a:cubicBezTo>
                  <a:cubicBezTo>
                    <a:pt x="222" y="252"/>
                    <a:pt x="184" y="290"/>
                    <a:pt x="145" y="321"/>
                  </a:cubicBezTo>
                  <a:lnTo>
                    <a:pt x="145" y="321"/>
                  </a:lnTo>
                  <a:cubicBezTo>
                    <a:pt x="153" y="366"/>
                    <a:pt x="184" y="405"/>
                    <a:pt x="161" y="451"/>
                  </a:cubicBezTo>
                  <a:cubicBezTo>
                    <a:pt x="145" y="489"/>
                    <a:pt x="77" y="481"/>
                    <a:pt x="61" y="519"/>
                  </a:cubicBezTo>
                  <a:cubicBezTo>
                    <a:pt x="54" y="542"/>
                    <a:pt x="107" y="550"/>
                    <a:pt x="115" y="580"/>
                  </a:cubicBezTo>
                  <a:cubicBezTo>
                    <a:pt x="122" y="618"/>
                    <a:pt x="107" y="664"/>
                    <a:pt x="107" y="703"/>
                  </a:cubicBezTo>
                  <a:lnTo>
                    <a:pt x="107" y="703"/>
                  </a:lnTo>
                  <a:cubicBezTo>
                    <a:pt x="115" y="718"/>
                    <a:pt x="122" y="726"/>
                    <a:pt x="122" y="741"/>
                  </a:cubicBezTo>
                  <a:cubicBezTo>
                    <a:pt x="122" y="779"/>
                    <a:pt x="130" y="817"/>
                    <a:pt x="115" y="848"/>
                  </a:cubicBezTo>
                  <a:cubicBezTo>
                    <a:pt x="100" y="871"/>
                    <a:pt x="39" y="863"/>
                    <a:pt x="39" y="893"/>
                  </a:cubicBezTo>
                  <a:cubicBezTo>
                    <a:pt x="39" y="924"/>
                    <a:pt x="92" y="939"/>
                    <a:pt x="115" y="96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6" name="Freeform 150"/>
            <p:cNvSpPr>
              <a:spLocks noChangeArrowheads="1"/>
            </p:cNvSpPr>
            <p:nvPr/>
          </p:nvSpPr>
          <p:spPr bwMode="auto">
            <a:xfrm>
              <a:off x="6438481" y="9050339"/>
              <a:ext cx="231760" cy="149225"/>
            </a:xfrm>
            <a:custGeom>
              <a:avLst/>
              <a:gdLst>
                <a:gd name="T0" fmla="*/ 15 w 642"/>
                <a:gd name="T1" fmla="*/ 298 h 413"/>
                <a:gd name="T2" fmla="*/ 15 w 642"/>
                <a:gd name="T3" fmla="*/ 298 h 413"/>
                <a:gd name="T4" fmla="*/ 114 w 642"/>
                <a:gd name="T5" fmla="*/ 374 h 413"/>
                <a:gd name="T6" fmla="*/ 229 w 642"/>
                <a:gd name="T7" fmla="*/ 344 h 413"/>
                <a:gd name="T8" fmla="*/ 305 w 642"/>
                <a:gd name="T9" fmla="*/ 366 h 413"/>
                <a:gd name="T10" fmla="*/ 358 w 642"/>
                <a:gd name="T11" fmla="*/ 405 h 413"/>
                <a:gd name="T12" fmla="*/ 450 w 642"/>
                <a:gd name="T13" fmla="*/ 336 h 413"/>
                <a:gd name="T14" fmla="*/ 626 w 642"/>
                <a:gd name="T15" fmla="*/ 282 h 413"/>
                <a:gd name="T16" fmla="*/ 626 w 642"/>
                <a:gd name="T17" fmla="*/ 282 h 413"/>
                <a:gd name="T18" fmla="*/ 550 w 642"/>
                <a:gd name="T19" fmla="*/ 213 h 413"/>
                <a:gd name="T20" fmla="*/ 626 w 642"/>
                <a:gd name="T21" fmla="*/ 168 h 413"/>
                <a:gd name="T22" fmla="*/ 633 w 642"/>
                <a:gd name="T23" fmla="*/ 61 h 413"/>
                <a:gd name="T24" fmla="*/ 618 w 642"/>
                <a:gd name="T25" fmla="*/ 23 h 413"/>
                <a:gd name="T26" fmla="*/ 618 w 642"/>
                <a:gd name="T27" fmla="*/ 23 h 413"/>
                <a:gd name="T28" fmla="*/ 527 w 642"/>
                <a:gd name="T29" fmla="*/ 0 h 413"/>
                <a:gd name="T30" fmla="*/ 381 w 642"/>
                <a:gd name="T31" fmla="*/ 38 h 413"/>
                <a:gd name="T32" fmla="*/ 267 w 642"/>
                <a:gd name="T33" fmla="*/ 15 h 413"/>
                <a:gd name="T34" fmla="*/ 267 w 642"/>
                <a:gd name="T35" fmla="*/ 15 h 413"/>
                <a:gd name="T36" fmla="*/ 244 w 642"/>
                <a:gd name="T37" fmla="*/ 61 h 413"/>
                <a:gd name="T38" fmla="*/ 206 w 642"/>
                <a:gd name="T39" fmla="*/ 61 h 413"/>
                <a:gd name="T40" fmla="*/ 175 w 642"/>
                <a:gd name="T41" fmla="*/ 91 h 413"/>
                <a:gd name="T42" fmla="*/ 175 w 642"/>
                <a:gd name="T43" fmla="*/ 91 h 413"/>
                <a:gd name="T44" fmla="*/ 83 w 642"/>
                <a:gd name="T45" fmla="*/ 145 h 413"/>
                <a:gd name="T46" fmla="*/ 68 w 642"/>
                <a:gd name="T47" fmla="*/ 244 h 413"/>
                <a:gd name="T48" fmla="*/ 15 w 642"/>
                <a:gd name="T49" fmla="*/ 175 h 413"/>
                <a:gd name="T50" fmla="*/ 0 w 642"/>
                <a:gd name="T51" fmla="*/ 198 h 413"/>
                <a:gd name="T52" fmla="*/ 15 w 642"/>
                <a:gd name="T53" fmla="*/ 29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2" h="413">
                  <a:moveTo>
                    <a:pt x="15" y="298"/>
                  </a:moveTo>
                  <a:lnTo>
                    <a:pt x="15" y="298"/>
                  </a:lnTo>
                  <a:cubicBezTo>
                    <a:pt x="45" y="321"/>
                    <a:pt x="83" y="351"/>
                    <a:pt x="114" y="374"/>
                  </a:cubicBezTo>
                  <a:cubicBezTo>
                    <a:pt x="114" y="374"/>
                    <a:pt x="221" y="344"/>
                    <a:pt x="229" y="344"/>
                  </a:cubicBezTo>
                  <a:cubicBezTo>
                    <a:pt x="236" y="344"/>
                    <a:pt x="305" y="366"/>
                    <a:pt x="305" y="366"/>
                  </a:cubicBezTo>
                  <a:cubicBezTo>
                    <a:pt x="328" y="382"/>
                    <a:pt x="343" y="412"/>
                    <a:pt x="358" y="405"/>
                  </a:cubicBezTo>
                  <a:cubicBezTo>
                    <a:pt x="397" y="397"/>
                    <a:pt x="412" y="351"/>
                    <a:pt x="450" y="336"/>
                  </a:cubicBezTo>
                  <a:cubicBezTo>
                    <a:pt x="504" y="305"/>
                    <a:pt x="565" y="298"/>
                    <a:pt x="626" y="282"/>
                  </a:cubicBezTo>
                  <a:lnTo>
                    <a:pt x="626" y="282"/>
                  </a:lnTo>
                  <a:cubicBezTo>
                    <a:pt x="603" y="259"/>
                    <a:pt x="550" y="244"/>
                    <a:pt x="550" y="213"/>
                  </a:cubicBezTo>
                  <a:cubicBezTo>
                    <a:pt x="550" y="183"/>
                    <a:pt x="611" y="191"/>
                    <a:pt x="626" y="168"/>
                  </a:cubicBezTo>
                  <a:cubicBezTo>
                    <a:pt x="641" y="137"/>
                    <a:pt x="633" y="99"/>
                    <a:pt x="633" y="61"/>
                  </a:cubicBezTo>
                  <a:cubicBezTo>
                    <a:pt x="633" y="46"/>
                    <a:pt x="626" y="38"/>
                    <a:pt x="618" y="23"/>
                  </a:cubicBezTo>
                  <a:lnTo>
                    <a:pt x="618" y="23"/>
                  </a:lnTo>
                  <a:cubicBezTo>
                    <a:pt x="588" y="15"/>
                    <a:pt x="557" y="0"/>
                    <a:pt x="527" y="0"/>
                  </a:cubicBezTo>
                  <a:cubicBezTo>
                    <a:pt x="473" y="0"/>
                    <a:pt x="427" y="38"/>
                    <a:pt x="381" y="38"/>
                  </a:cubicBezTo>
                  <a:cubicBezTo>
                    <a:pt x="336" y="38"/>
                    <a:pt x="305" y="23"/>
                    <a:pt x="267" y="15"/>
                  </a:cubicBezTo>
                  <a:lnTo>
                    <a:pt x="267" y="15"/>
                  </a:lnTo>
                  <a:cubicBezTo>
                    <a:pt x="259" y="30"/>
                    <a:pt x="259" y="53"/>
                    <a:pt x="244" y="61"/>
                  </a:cubicBezTo>
                  <a:cubicBezTo>
                    <a:pt x="236" y="69"/>
                    <a:pt x="221" y="53"/>
                    <a:pt x="206" y="61"/>
                  </a:cubicBezTo>
                  <a:cubicBezTo>
                    <a:pt x="191" y="61"/>
                    <a:pt x="183" y="76"/>
                    <a:pt x="175" y="91"/>
                  </a:cubicBezTo>
                  <a:lnTo>
                    <a:pt x="175" y="91"/>
                  </a:lnTo>
                  <a:cubicBezTo>
                    <a:pt x="145" y="107"/>
                    <a:pt x="106" y="122"/>
                    <a:pt x="83" y="145"/>
                  </a:cubicBezTo>
                  <a:cubicBezTo>
                    <a:pt x="68" y="175"/>
                    <a:pt x="99" y="229"/>
                    <a:pt x="68" y="244"/>
                  </a:cubicBezTo>
                  <a:cubicBezTo>
                    <a:pt x="45" y="252"/>
                    <a:pt x="38" y="191"/>
                    <a:pt x="15" y="175"/>
                  </a:cubicBezTo>
                  <a:cubicBezTo>
                    <a:pt x="7" y="168"/>
                    <a:pt x="0" y="191"/>
                    <a:pt x="0" y="198"/>
                  </a:cubicBezTo>
                  <a:cubicBezTo>
                    <a:pt x="0" y="229"/>
                    <a:pt x="7" y="267"/>
                    <a:pt x="15" y="29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7" name="Freeform 151"/>
            <p:cNvSpPr>
              <a:spLocks noChangeArrowheads="1"/>
            </p:cNvSpPr>
            <p:nvPr/>
          </p:nvSpPr>
          <p:spPr bwMode="auto">
            <a:xfrm>
              <a:off x="6263868" y="8993188"/>
              <a:ext cx="239697" cy="184150"/>
            </a:xfrm>
            <a:custGeom>
              <a:avLst/>
              <a:gdLst>
                <a:gd name="T0" fmla="*/ 481 w 665"/>
                <a:gd name="T1" fmla="*/ 0 h 513"/>
                <a:gd name="T2" fmla="*/ 481 w 665"/>
                <a:gd name="T3" fmla="*/ 0 h 513"/>
                <a:gd name="T4" fmla="*/ 527 w 665"/>
                <a:gd name="T5" fmla="*/ 46 h 513"/>
                <a:gd name="T6" fmla="*/ 580 w 665"/>
                <a:gd name="T7" fmla="*/ 77 h 513"/>
                <a:gd name="T8" fmla="*/ 588 w 665"/>
                <a:gd name="T9" fmla="*/ 153 h 513"/>
                <a:gd name="T10" fmla="*/ 580 w 665"/>
                <a:gd name="T11" fmla="*/ 214 h 513"/>
                <a:gd name="T12" fmla="*/ 664 w 665"/>
                <a:gd name="T13" fmla="*/ 252 h 513"/>
                <a:gd name="T14" fmla="*/ 664 w 665"/>
                <a:gd name="T15" fmla="*/ 252 h 513"/>
                <a:gd name="T16" fmla="*/ 572 w 665"/>
                <a:gd name="T17" fmla="*/ 306 h 513"/>
                <a:gd name="T18" fmla="*/ 557 w 665"/>
                <a:gd name="T19" fmla="*/ 405 h 513"/>
                <a:gd name="T20" fmla="*/ 504 w 665"/>
                <a:gd name="T21" fmla="*/ 336 h 513"/>
                <a:gd name="T22" fmla="*/ 489 w 665"/>
                <a:gd name="T23" fmla="*/ 359 h 513"/>
                <a:gd name="T24" fmla="*/ 504 w 665"/>
                <a:gd name="T25" fmla="*/ 459 h 513"/>
                <a:gd name="T26" fmla="*/ 504 w 665"/>
                <a:gd name="T27" fmla="*/ 459 h 513"/>
                <a:gd name="T28" fmla="*/ 305 w 665"/>
                <a:gd name="T29" fmla="*/ 436 h 513"/>
                <a:gd name="T30" fmla="*/ 320 w 665"/>
                <a:gd name="T31" fmla="*/ 489 h 513"/>
                <a:gd name="T32" fmla="*/ 191 w 665"/>
                <a:gd name="T33" fmla="*/ 497 h 513"/>
                <a:gd name="T34" fmla="*/ 168 w 665"/>
                <a:gd name="T35" fmla="*/ 512 h 513"/>
                <a:gd name="T36" fmla="*/ 76 w 665"/>
                <a:gd name="T37" fmla="*/ 497 h 513"/>
                <a:gd name="T38" fmla="*/ 46 w 665"/>
                <a:gd name="T39" fmla="*/ 459 h 513"/>
                <a:gd name="T40" fmla="*/ 0 w 665"/>
                <a:gd name="T41" fmla="*/ 420 h 513"/>
                <a:gd name="T42" fmla="*/ 0 w 665"/>
                <a:gd name="T43" fmla="*/ 420 h 513"/>
                <a:gd name="T44" fmla="*/ 23 w 665"/>
                <a:gd name="T45" fmla="*/ 352 h 513"/>
                <a:gd name="T46" fmla="*/ 221 w 665"/>
                <a:gd name="T47" fmla="*/ 184 h 513"/>
                <a:gd name="T48" fmla="*/ 458 w 665"/>
                <a:gd name="T49" fmla="*/ 16 h 513"/>
                <a:gd name="T50" fmla="*/ 481 w 665"/>
                <a:gd name="T51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5" h="513">
                  <a:moveTo>
                    <a:pt x="481" y="0"/>
                  </a:moveTo>
                  <a:lnTo>
                    <a:pt x="481" y="0"/>
                  </a:lnTo>
                  <a:cubicBezTo>
                    <a:pt x="504" y="31"/>
                    <a:pt x="496" y="23"/>
                    <a:pt x="527" y="46"/>
                  </a:cubicBezTo>
                  <a:cubicBezTo>
                    <a:pt x="542" y="61"/>
                    <a:pt x="572" y="61"/>
                    <a:pt x="580" y="77"/>
                  </a:cubicBezTo>
                  <a:cubicBezTo>
                    <a:pt x="595" y="99"/>
                    <a:pt x="588" y="130"/>
                    <a:pt x="588" y="153"/>
                  </a:cubicBezTo>
                  <a:cubicBezTo>
                    <a:pt x="588" y="176"/>
                    <a:pt x="565" y="199"/>
                    <a:pt x="580" y="214"/>
                  </a:cubicBezTo>
                  <a:cubicBezTo>
                    <a:pt x="595" y="245"/>
                    <a:pt x="634" y="237"/>
                    <a:pt x="664" y="252"/>
                  </a:cubicBezTo>
                  <a:lnTo>
                    <a:pt x="664" y="252"/>
                  </a:lnTo>
                  <a:cubicBezTo>
                    <a:pt x="634" y="268"/>
                    <a:pt x="595" y="283"/>
                    <a:pt x="572" y="306"/>
                  </a:cubicBezTo>
                  <a:cubicBezTo>
                    <a:pt x="557" y="336"/>
                    <a:pt x="588" y="390"/>
                    <a:pt x="557" y="405"/>
                  </a:cubicBezTo>
                  <a:cubicBezTo>
                    <a:pt x="534" y="413"/>
                    <a:pt x="527" y="352"/>
                    <a:pt x="504" y="336"/>
                  </a:cubicBezTo>
                  <a:cubicBezTo>
                    <a:pt x="496" y="329"/>
                    <a:pt x="489" y="352"/>
                    <a:pt x="489" y="359"/>
                  </a:cubicBezTo>
                  <a:cubicBezTo>
                    <a:pt x="489" y="390"/>
                    <a:pt x="496" y="428"/>
                    <a:pt x="504" y="459"/>
                  </a:cubicBezTo>
                  <a:lnTo>
                    <a:pt x="504" y="459"/>
                  </a:lnTo>
                  <a:cubicBezTo>
                    <a:pt x="435" y="451"/>
                    <a:pt x="374" y="428"/>
                    <a:pt x="305" y="436"/>
                  </a:cubicBezTo>
                  <a:cubicBezTo>
                    <a:pt x="290" y="443"/>
                    <a:pt x="336" y="482"/>
                    <a:pt x="320" y="489"/>
                  </a:cubicBezTo>
                  <a:cubicBezTo>
                    <a:pt x="282" y="512"/>
                    <a:pt x="229" y="489"/>
                    <a:pt x="191" y="497"/>
                  </a:cubicBezTo>
                  <a:cubicBezTo>
                    <a:pt x="175" y="497"/>
                    <a:pt x="175" y="512"/>
                    <a:pt x="168" y="512"/>
                  </a:cubicBezTo>
                  <a:cubicBezTo>
                    <a:pt x="137" y="512"/>
                    <a:pt x="107" y="512"/>
                    <a:pt x="76" y="497"/>
                  </a:cubicBezTo>
                  <a:cubicBezTo>
                    <a:pt x="61" y="489"/>
                    <a:pt x="53" y="474"/>
                    <a:pt x="46" y="459"/>
                  </a:cubicBezTo>
                  <a:cubicBezTo>
                    <a:pt x="30" y="451"/>
                    <a:pt x="7" y="428"/>
                    <a:pt x="0" y="420"/>
                  </a:cubicBezTo>
                  <a:lnTo>
                    <a:pt x="0" y="420"/>
                  </a:lnTo>
                  <a:cubicBezTo>
                    <a:pt x="7" y="397"/>
                    <a:pt x="15" y="374"/>
                    <a:pt x="23" y="352"/>
                  </a:cubicBezTo>
                  <a:cubicBezTo>
                    <a:pt x="53" y="283"/>
                    <a:pt x="183" y="275"/>
                    <a:pt x="221" y="184"/>
                  </a:cubicBezTo>
                  <a:cubicBezTo>
                    <a:pt x="290" y="84"/>
                    <a:pt x="359" y="61"/>
                    <a:pt x="458" y="16"/>
                  </a:cubicBezTo>
                  <a:cubicBezTo>
                    <a:pt x="466" y="8"/>
                    <a:pt x="473" y="8"/>
                    <a:pt x="48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8" name="Freeform 152"/>
            <p:cNvSpPr>
              <a:spLocks noChangeArrowheads="1"/>
            </p:cNvSpPr>
            <p:nvPr/>
          </p:nvSpPr>
          <p:spPr bwMode="auto">
            <a:xfrm>
              <a:off x="6851203" y="9091613"/>
              <a:ext cx="712742" cy="622300"/>
            </a:xfrm>
            <a:custGeom>
              <a:avLst/>
              <a:gdLst>
                <a:gd name="T0" fmla="*/ 1513 w 1980"/>
                <a:gd name="T1" fmla="*/ 1566 h 1728"/>
                <a:gd name="T2" fmla="*/ 1658 w 1980"/>
                <a:gd name="T3" fmla="*/ 1581 h 1728"/>
                <a:gd name="T4" fmla="*/ 1658 w 1980"/>
                <a:gd name="T5" fmla="*/ 1299 h 1728"/>
                <a:gd name="T6" fmla="*/ 1665 w 1980"/>
                <a:gd name="T7" fmla="*/ 1062 h 1728"/>
                <a:gd name="T8" fmla="*/ 1795 w 1980"/>
                <a:gd name="T9" fmla="*/ 810 h 1728"/>
                <a:gd name="T10" fmla="*/ 1940 w 1980"/>
                <a:gd name="T11" fmla="*/ 756 h 1728"/>
                <a:gd name="T12" fmla="*/ 1956 w 1980"/>
                <a:gd name="T13" fmla="*/ 688 h 1728"/>
                <a:gd name="T14" fmla="*/ 1818 w 1980"/>
                <a:gd name="T15" fmla="*/ 604 h 1728"/>
                <a:gd name="T16" fmla="*/ 1803 w 1980"/>
                <a:gd name="T17" fmla="*/ 443 h 1728"/>
                <a:gd name="T18" fmla="*/ 1887 w 1980"/>
                <a:gd name="T19" fmla="*/ 352 h 1728"/>
                <a:gd name="T20" fmla="*/ 1979 w 1980"/>
                <a:gd name="T21" fmla="*/ 344 h 1728"/>
                <a:gd name="T22" fmla="*/ 1910 w 1980"/>
                <a:gd name="T23" fmla="*/ 138 h 1728"/>
                <a:gd name="T24" fmla="*/ 1826 w 1980"/>
                <a:gd name="T25" fmla="*/ 84 h 1728"/>
                <a:gd name="T26" fmla="*/ 1658 w 1980"/>
                <a:gd name="T27" fmla="*/ 46 h 1728"/>
                <a:gd name="T28" fmla="*/ 1566 w 1980"/>
                <a:gd name="T29" fmla="*/ 61 h 1728"/>
                <a:gd name="T30" fmla="*/ 1497 w 1980"/>
                <a:gd name="T31" fmla="*/ 69 h 1728"/>
                <a:gd name="T32" fmla="*/ 1383 w 1980"/>
                <a:gd name="T33" fmla="*/ 23 h 1728"/>
                <a:gd name="T34" fmla="*/ 1291 w 1980"/>
                <a:gd name="T35" fmla="*/ 46 h 1728"/>
                <a:gd name="T36" fmla="*/ 879 w 1980"/>
                <a:gd name="T37" fmla="*/ 77 h 1728"/>
                <a:gd name="T38" fmla="*/ 779 w 1980"/>
                <a:gd name="T39" fmla="*/ 122 h 1728"/>
                <a:gd name="T40" fmla="*/ 649 w 1980"/>
                <a:gd name="T41" fmla="*/ 161 h 1728"/>
                <a:gd name="T42" fmla="*/ 665 w 1980"/>
                <a:gd name="T43" fmla="*/ 321 h 1728"/>
                <a:gd name="T44" fmla="*/ 413 w 1980"/>
                <a:gd name="T45" fmla="*/ 405 h 1728"/>
                <a:gd name="T46" fmla="*/ 504 w 1980"/>
                <a:gd name="T47" fmla="*/ 672 h 1728"/>
                <a:gd name="T48" fmla="*/ 550 w 1980"/>
                <a:gd name="T49" fmla="*/ 909 h 1728"/>
                <a:gd name="T50" fmla="*/ 451 w 1980"/>
                <a:gd name="T51" fmla="*/ 1108 h 1728"/>
                <a:gd name="T52" fmla="*/ 122 w 1980"/>
                <a:gd name="T53" fmla="*/ 970 h 1728"/>
                <a:gd name="T54" fmla="*/ 0 w 1980"/>
                <a:gd name="T55" fmla="*/ 1008 h 1728"/>
                <a:gd name="T56" fmla="*/ 191 w 1980"/>
                <a:gd name="T57" fmla="*/ 1138 h 1728"/>
                <a:gd name="T58" fmla="*/ 199 w 1980"/>
                <a:gd name="T59" fmla="*/ 1222 h 1728"/>
                <a:gd name="T60" fmla="*/ 176 w 1980"/>
                <a:gd name="T61" fmla="*/ 1322 h 1728"/>
                <a:gd name="T62" fmla="*/ 245 w 1980"/>
                <a:gd name="T63" fmla="*/ 1398 h 1728"/>
                <a:gd name="T64" fmla="*/ 329 w 1980"/>
                <a:gd name="T65" fmla="*/ 1520 h 1728"/>
                <a:gd name="T66" fmla="*/ 436 w 1980"/>
                <a:gd name="T67" fmla="*/ 1574 h 1728"/>
                <a:gd name="T68" fmla="*/ 420 w 1980"/>
                <a:gd name="T69" fmla="*/ 1673 h 1728"/>
                <a:gd name="T70" fmla="*/ 627 w 1980"/>
                <a:gd name="T71" fmla="*/ 1727 h 1728"/>
                <a:gd name="T72" fmla="*/ 1008 w 1980"/>
                <a:gd name="T73" fmla="*/ 1505 h 1728"/>
                <a:gd name="T74" fmla="*/ 833 w 1980"/>
                <a:gd name="T75" fmla="*/ 1253 h 1728"/>
                <a:gd name="T76" fmla="*/ 756 w 1980"/>
                <a:gd name="T77" fmla="*/ 1169 h 1728"/>
                <a:gd name="T78" fmla="*/ 963 w 1980"/>
                <a:gd name="T79" fmla="*/ 1116 h 1728"/>
                <a:gd name="T80" fmla="*/ 871 w 1980"/>
                <a:gd name="T81" fmla="*/ 1268 h 1728"/>
                <a:gd name="T82" fmla="*/ 986 w 1980"/>
                <a:gd name="T83" fmla="*/ 1352 h 1728"/>
                <a:gd name="T84" fmla="*/ 1207 w 1980"/>
                <a:gd name="T85" fmla="*/ 1505 h 1728"/>
                <a:gd name="T86" fmla="*/ 1368 w 1980"/>
                <a:gd name="T87" fmla="*/ 1551 h 1728"/>
                <a:gd name="T88" fmla="*/ 1306 w 1980"/>
                <a:gd name="T89" fmla="*/ 1398 h 1728"/>
                <a:gd name="T90" fmla="*/ 1360 w 1980"/>
                <a:gd name="T91" fmla="*/ 1352 h 1728"/>
                <a:gd name="T92" fmla="*/ 1520 w 1980"/>
                <a:gd name="T93" fmla="*/ 1337 h 1728"/>
                <a:gd name="T94" fmla="*/ 1513 w 1980"/>
                <a:gd name="T95" fmla="*/ 1566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0" h="1728">
                  <a:moveTo>
                    <a:pt x="1513" y="1566"/>
                  </a:moveTo>
                  <a:lnTo>
                    <a:pt x="1513" y="1566"/>
                  </a:lnTo>
                  <a:cubicBezTo>
                    <a:pt x="1566" y="1566"/>
                    <a:pt x="1612" y="1566"/>
                    <a:pt x="1658" y="1581"/>
                  </a:cubicBezTo>
                  <a:lnTo>
                    <a:pt x="1658" y="1581"/>
                  </a:lnTo>
                  <a:cubicBezTo>
                    <a:pt x="1650" y="1543"/>
                    <a:pt x="1620" y="1429"/>
                    <a:pt x="1620" y="1383"/>
                  </a:cubicBezTo>
                  <a:cubicBezTo>
                    <a:pt x="1620" y="1352"/>
                    <a:pt x="1658" y="1329"/>
                    <a:pt x="1658" y="1299"/>
                  </a:cubicBezTo>
                  <a:cubicBezTo>
                    <a:pt x="1658" y="1268"/>
                    <a:pt x="1620" y="1253"/>
                    <a:pt x="1620" y="1230"/>
                  </a:cubicBezTo>
                  <a:cubicBezTo>
                    <a:pt x="1627" y="1169"/>
                    <a:pt x="1650" y="1116"/>
                    <a:pt x="1665" y="1062"/>
                  </a:cubicBezTo>
                  <a:cubicBezTo>
                    <a:pt x="1688" y="1008"/>
                    <a:pt x="1704" y="955"/>
                    <a:pt x="1727" y="902"/>
                  </a:cubicBezTo>
                  <a:cubicBezTo>
                    <a:pt x="1742" y="871"/>
                    <a:pt x="1765" y="833"/>
                    <a:pt x="1795" y="810"/>
                  </a:cubicBezTo>
                  <a:cubicBezTo>
                    <a:pt x="1810" y="802"/>
                    <a:pt x="1833" y="825"/>
                    <a:pt x="1849" y="818"/>
                  </a:cubicBezTo>
                  <a:cubicBezTo>
                    <a:pt x="1879" y="802"/>
                    <a:pt x="1910" y="772"/>
                    <a:pt x="1940" y="756"/>
                  </a:cubicBezTo>
                  <a:lnTo>
                    <a:pt x="1940" y="756"/>
                  </a:lnTo>
                  <a:cubicBezTo>
                    <a:pt x="1940" y="734"/>
                    <a:pt x="1963" y="711"/>
                    <a:pt x="1956" y="688"/>
                  </a:cubicBezTo>
                  <a:cubicBezTo>
                    <a:pt x="1933" y="649"/>
                    <a:pt x="1902" y="611"/>
                    <a:pt x="1864" y="588"/>
                  </a:cubicBezTo>
                  <a:cubicBezTo>
                    <a:pt x="1849" y="581"/>
                    <a:pt x="1826" y="619"/>
                    <a:pt x="1818" y="604"/>
                  </a:cubicBezTo>
                  <a:cubicBezTo>
                    <a:pt x="1803" y="573"/>
                    <a:pt x="1826" y="535"/>
                    <a:pt x="1826" y="504"/>
                  </a:cubicBezTo>
                  <a:cubicBezTo>
                    <a:pt x="1826" y="482"/>
                    <a:pt x="1803" y="466"/>
                    <a:pt x="1803" y="443"/>
                  </a:cubicBezTo>
                  <a:cubicBezTo>
                    <a:pt x="1803" y="420"/>
                    <a:pt x="1810" y="397"/>
                    <a:pt x="1826" y="374"/>
                  </a:cubicBezTo>
                  <a:cubicBezTo>
                    <a:pt x="1841" y="359"/>
                    <a:pt x="1864" y="344"/>
                    <a:pt x="1887" y="352"/>
                  </a:cubicBezTo>
                  <a:cubicBezTo>
                    <a:pt x="1910" y="352"/>
                    <a:pt x="1933" y="382"/>
                    <a:pt x="1963" y="382"/>
                  </a:cubicBezTo>
                  <a:cubicBezTo>
                    <a:pt x="1979" y="382"/>
                    <a:pt x="1971" y="359"/>
                    <a:pt x="1979" y="344"/>
                  </a:cubicBezTo>
                  <a:cubicBezTo>
                    <a:pt x="1979" y="313"/>
                    <a:pt x="1979" y="275"/>
                    <a:pt x="1971" y="245"/>
                  </a:cubicBezTo>
                  <a:cubicBezTo>
                    <a:pt x="1956" y="207"/>
                    <a:pt x="1933" y="168"/>
                    <a:pt x="1910" y="138"/>
                  </a:cubicBezTo>
                  <a:lnTo>
                    <a:pt x="1910" y="138"/>
                  </a:lnTo>
                  <a:cubicBezTo>
                    <a:pt x="1826" y="84"/>
                    <a:pt x="1826" y="84"/>
                    <a:pt x="1826" y="84"/>
                  </a:cubicBezTo>
                  <a:lnTo>
                    <a:pt x="1826" y="84"/>
                  </a:lnTo>
                  <a:cubicBezTo>
                    <a:pt x="1765" y="69"/>
                    <a:pt x="1711" y="54"/>
                    <a:pt x="1658" y="46"/>
                  </a:cubicBezTo>
                  <a:cubicBezTo>
                    <a:pt x="1643" y="46"/>
                    <a:pt x="1635" y="61"/>
                    <a:pt x="1627" y="61"/>
                  </a:cubicBezTo>
                  <a:cubicBezTo>
                    <a:pt x="1604" y="61"/>
                    <a:pt x="1589" y="61"/>
                    <a:pt x="1566" y="61"/>
                  </a:cubicBezTo>
                  <a:lnTo>
                    <a:pt x="1566" y="61"/>
                  </a:lnTo>
                  <a:cubicBezTo>
                    <a:pt x="1543" y="61"/>
                    <a:pt x="1520" y="77"/>
                    <a:pt x="1497" y="69"/>
                  </a:cubicBezTo>
                  <a:cubicBezTo>
                    <a:pt x="1467" y="61"/>
                    <a:pt x="1452" y="16"/>
                    <a:pt x="1421" y="8"/>
                  </a:cubicBezTo>
                  <a:cubicBezTo>
                    <a:pt x="1413" y="0"/>
                    <a:pt x="1398" y="8"/>
                    <a:pt x="1383" y="23"/>
                  </a:cubicBezTo>
                  <a:cubicBezTo>
                    <a:pt x="1375" y="31"/>
                    <a:pt x="1383" y="61"/>
                    <a:pt x="1375" y="61"/>
                  </a:cubicBezTo>
                  <a:cubicBezTo>
                    <a:pt x="1345" y="69"/>
                    <a:pt x="1322" y="54"/>
                    <a:pt x="1291" y="46"/>
                  </a:cubicBezTo>
                  <a:cubicBezTo>
                    <a:pt x="1169" y="38"/>
                    <a:pt x="1054" y="16"/>
                    <a:pt x="932" y="23"/>
                  </a:cubicBezTo>
                  <a:cubicBezTo>
                    <a:pt x="909" y="23"/>
                    <a:pt x="886" y="54"/>
                    <a:pt x="879" y="77"/>
                  </a:cubicBezTo>
                  <a:cubicBezTo>
                    <a:pt x="879" y="92"/>
                    <a:pt x="909" y="115"/>
                    <a:pt x="894" y="122"/>
                  </a:cubicBezTo>
                  <a:cubicBezTo>
                    <a:pt x="863" y="138"/>
                    <a:pt x="818" y="122"/>
                    <a:pt x="779" y="122"/>
                  </a:cubicBezTo>
                  <a:lnTo>
                    <a:pt x="779" y="122"/>
                  </a:lnTo>
                  <a:cubicBezTo>
                    <a:pt x="764" y="130"/>
                    <a:pt x="657" y="145"/>
                    <a:pt x="649" y="161"/>
                  </a:cubicBezTo>
                  <a:cubicBezTo>
                    <a:pt x="642" y="176"/>
                    <a:pt x="649" y="199"/>
                    <a:pt x="657" y="222"/>
                  </a:cubicBezTo>
                  <a:cubicBezTo>
                    <a:pt x="657" y="252"/>
                    <a:pt x="680" y="291"/>
                    <a:pt x="665" y="321"/>
                  </a:cubicBezTo>
                  <a:cubicBezTo>
                    <a:pt x="649" y="352"/>
                    <a:pt x="611" y="344"/>
                    <a:pt x="581" y="359"/>
                  </a:cubicBezTo>
                  <a:cubicBezTo>
                    <a:pt x="527" y="374"/>
                    <a:pt x="436" y="352"/>
                    <a:pt x="413" y="405"/>
                  </a:cubicBezTo>
                  <a:cubicBezTo>
                    <a:pt x="382" y="466"/>
                    <a:pt x="443" y="543"/>
                    <a:pt x="466" y="611"/>
                  </a:cubicBezTo>
                  <a:cubicBezTo>
                    <a:pt x="474" y="634"/>
                    <a:pt x="504" y="649"/>
                    <a:pt x="504" y="672"/>
                  </a:cubicBezTo>
                  <a:cubicBezTo>
                    <a:pt x="504" y="726"/>
                    <a:pt x="466" y="787"/>
                    <a:pt x="482" y="841"/>
                  </a:cubicBezTo>
                  <a:cubicBezTo>
                    <a:pt x="482" y="871"/>
                    <a:pt x="543" y="871"/>
                    <a:pt x="550" y="909"/>
                  </a:cubicBezTo>
                  <a:cubicBezTo>
                    <a:pt x="558" y="947"/>
                    <a:pt x="527" y="993"/>
                    <a:pt x="512" y="1031"/>
                  </a:cubicBezTo>
                  <a:cubicBezTo>
                    <a:pt x="497" y="1062"/>
                    <a:pt x="482" y="1116"/>
                    <a:pt x="451" y="1108"/>
                  </a:cubicBezTo>
                  <a:cubicBezTo>
                    <a:pt x="352" y="1085"/>
                    <a:pt x="275" y="1008"/>
                    <a:pt x="184" y="963"/>
                  </a:cubicBezTo>
                  <a:cubicBezTo>
                    <a:pt x="161" y="955"/>
                    <a:pt x="138" y="963"/>
                    <a:pt x="122" y="970"/>
                  </a:cubicBezTo>
                  <a:cubicBezTo>
                    <a:pt x="77" y="978"/>
                    <a:pt x="46" y="993"/>
                    <a:pt x="0" y="1008"/>
                  </a:cubicBezTo>
                  <a:lnTo>
                    <a:pt x="0" y="1008"/>
                  </a:lnTo>
                  <a:cubicBezTo>
                    <a:pt x="38" y="1070"/>
                    <a:pt x="54" y="1138"/>
                    <a:pt x="107" y="1177"/>
                  </a:cubicBezTo>
                  <a:cubicBezTo>
                    <a:pt x="138" y="1199"/>
                    <a:pt x="161" y="1146"/>
                    <a:pt x="191" y="1138"/>
                  </a:cubicBezTo>
                  <a:cubicBezTo>
                    <a:pt x="199" y="1138"/>
                    <a:pt x="230" y="1138"/>
                    <a:pt x="230" y="1154"/>
                  </a:cubicBezTo>
                  <a:cubicBezTo>
                    <a:pt x="237" y="1177"/>
                    <a:pt x="214" y="1199"/>
                    <a:pt x="199" y="1222"/>
                  </a:cubicBezTo>
                  <a:cubicBezTo>
                    <a:pt x="191" y="1230"/>
                    <a:pt x="184" y="1238"/>
                    <a:pt x="176" y="1245"/>
                  </a:cubicBezTo>
                  <a:cubicBezTo>
                    <a:pt x="168" y="1276"/>
                    <a:pt x="161" y="1306"/>
                    <a:pt x="176" y="1322"/>
                  </a:cubicBezTo>
                  <a:cubicBezTo>
                    <a:pt x="191" y="1345"/>
                    <a:pt x="230" y="1306"/>
                    <a:pt x="245" y="1322"/>
                  </a:cubicBezTo>
                  <a:cubicBezTo>
                    <a:pt x="260" y="1337"/>
                    <a:pt x="245" y="1375"/>
                    <a:pt x="245" y="1398"/>
                  </a:cubicBezTo>
                  <a:cubicBezTo>
                    <a:pt x="252" y="1444"/>
                    <a:pt x="237" y="1497"/>
                    <a:pt x="260" y="1535"/>
                  </a:cubicBezTo>
                  <a:cubicBezTo>
                    <a:pt x="275" y="1551"/>
                    <a:pt x="306" y="1505"/>
                    <a:pt x="329" y="1520"/>
                  </a:cubicBezTo>
                  <a:cubicBezTo>
                    <a:pt x="344" y="1528"/>
                    <a:pt x="321" y="1581"/>
                    <a:pt x="344" y="1589"/>
                  </a:cubicBezTo>
                  <a:cubicBezTo>
                    <a:pt x="374" y="1604"/>
                    <a:pt x="413" y="1551"/>
                    <a:pt x="436" y="1574"/>
                  </a:cubicBezTo>
                  <a:cubicBezTo>
                    <a:pt x="459" y="1589"/>
                    <a:pt x="428" y="1650"/>
                    <a:pt x="420" y="1673"/>
                  </a:cubicBezTo>
                  <a:lnTo>
                    <a:pt x="420" y="1673"/>
                  </a:lnTo>
                  <a:cubicBezTo>
                    <a:pt x="443" y="1673"/>
                    <a:pt x="474" y="1673"/>
                    <a:pt x="497" y="1681"/>
                  </a:cubicBezTo>
                  <a:cubicBezTo>
                    <a:pt x="566" y="1666"/>
                    <a:pt x="588" y="1711"/>
                    <a:pt x="627" y="1727"/>
                  </a:cubicBezTo>
                  <a:cubicBezTo>
                    <a:pt x="627" y="1681"/>
                    <a:pt x="818" y="1589"/>
                    <a:pt x="863" y="1581"/>
                  </a:cubicBezTo>
                  <a:cubicBezTo>
                    <a:pt x="924" y="1566"/>
                    <a:pt x="955" y="1551"/>
                    <a:pt x="1008" y="1505"/>
                  </a:cubicBezTo>
                  <a:cubicBezTo>
                    <a:pt x="1093" y="1429"/>
                    <a:pt x="871" y="1322"/>
                    <a:pt x="833" y="1253"/>
                  </a:cubicBezTo>
                  <a:lnTo>
                    <a:pt x="833" y="1253"/>
                  </a:lnTo>
                  <a:cubicBezTo>
                    <a:pt x="825" y="1253"/>
                    <a:pt x="818" y="1245"/>
                    <a:pt x="818" y="1245"/>
                  </a:cubicBezTo>
                  <a:cubicBezTo>
                    <a:pt x="779" y="1222"/>
                    <a:pt x="741" y="1207"/>
                    <a:pt x="756" y="1169"/>
                  </a:cubicBezTo>
                  <a:cubicBezTo>
                    <a:pt x="779" y="1070"/>
                    <a:pt x="886" y="1070"/>
                    <a:pt x="940" y="1077"/>
                  </a:cubicBezTo>
                  <a:cubicBezTo>
                    <a:pt x="955" y="1085"/>
                    <a:pt x="963" y="1100"/>
                    <a:pt x="963" y="1116"/>
                  </a:cubicBezTo>
                  <a:cubicBezTo>
                    <a:pt x="986" y="1146"/>
                    <a:pt x="1024" y="1184"/>
                    <a:pt x="1001" y="1215"/>
                  </a:cubicBezTo>
                  <a:cubicBezTo>
                    <a:pt x="978" y="1253"/>
                    <a:pt x="917" y="1260"/>
                    <a:pt x="871" y="1268"/>
                  </a:cubicBezTo>
                  <a:lnTo>
                    <a:pt x="871" y="1268"/>
                  </a:lnTo>
                  <a:cubicBezTo>
                    <a:pt x="917" y="1291"/>
                    <a:pt x="970" y="1337"/>
                    <a:pt x="986" y="1352"/>
                  </a:cubicBezTo>
                  <a:cubicBezTo>
                    <a:pt x="1031" y="1383"/>
                    <a:pt x="1070" y="1421"/>
                    <a:pt x="1108" y="1452"/>
                  </a:cubicBezTo>
                  <a:cubicBezTo>
                    <a:pt x="1138" y="1474"/>
                    <a:pt x="1184" y="1482"/>
                    <a:pt x="1207" y="1505"/>
                  </a:cubicBezTo>
                  <a:cubicBezTo>
                    <a:pt x="1230" y="1535"/>
                    <a:pt x="1276" y="1604"/>
                    <a:pt x="1314" y="1558"/>
                  </a:cubicBezTo>
                  <a:cubicBezTo>
                    <a:pt x="1345" y="1528"/>
                    <a:pt x="1352" y="1543"/>
                    <a:pt x="1368" y="1551"/>
                  </a:cubicBezTo>
                  <a:lnTo>
                    <a:pt x="1368" y="1551"/>
                  </a:lnTo>
                  <a:cubicBezTo>
                    <a:pt x="1352" y="1513"/>
                    <a:pt x="1322" y="1429"/>
                    <a:pt x="1306" y="1398"/>
                  </a:cubicBezTo>
                  <a:cubicBezTo>
                    <a:pt x="1306" y="1383"/>
                    <a:pt x="1283" y="1368"/>
                    <a:pt x="1299" y="1360"/>
                  </a:cubicBezTo>
                  <a:cubicBezTo>
                    <a:pt x="1314" y="1345"/>
                    <a:pt x="1345" y="1368"/>
                    <a:pt x="1360" y="1352"/>
                  </a:cubicBezTo>
                  <a:cubicBezTo>
                    <a:pt x="1375" y="1345"/>
                    <a:pt x="1368" y="1306"/>
                    <a:pt x="1383" y="1306"/>
                  </a:cubicBezTo>
                  <a:cubicBezTo>
                    <a:pt x="1429" y="1299"/>
                    <a:pt x="1490" y="1299"/>
                    <a:pt x="1520" y="1337"/>
                  </a:cubicBezTo>
                  <a:cubicBezTo>
                    <a:pt x="1543" y="1360"/>
                    <a:pt x="1505" y="1406"/>
                    <a:pt x="1505" y="1436"/>
                  </a:cubicBezTo>
                  <a:cubicBezTo>
                    <a:pt x="1505" y="1459"/>
                    <a:pt x="1513" y="1543"/>
                    <a:pt x="1513" y="156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89" name="Freeform 153"/>
            <p:cNvSpPr>
              <a:spLocks noChangeArrowheads="1"/>
            </p:cNvSpPr>
            <p:nvPr/>
          </p:nvSpPr>
          <p:spPr bwMode="auto">
            <a:xfrm>
              <a:off x="7313137" y="9559925"/>
              <a:ext cx="93656" cy="96838"/>
            </a:xfrm>
            <a:custGeom>
              <a:avLst/>
              <a:gdLst>
                <a:gd name="T0" fmla="*/ 85 w 261"/>
                <a:gd name="T1" fmla="*/ 252 h 268"/>
                <a:gd name="T2" fmla="*/ 85 w 261"/>
                <a:gd name="T3" fmla="*/ 252 h 268"/>
                <a:gd name="T4" fmla="*/ 138 w 261"/>
                <a:gd name="T5" fmla="*/ 252 h 268"/>
                <a:gd name="T6" fmla="*/ 230 w 261"/>
                <a:gd name="T7" fmla="*/ 267 h 268"/>
                <a:gd name="T8" fmla="*/ 230 w 261"/>
                <a:gd name="T9" fmla="*/ 267 h 268"/>
                <a:gd name="T10" fmla="*/ 222 w 261"/>
                <a:gd name="T11" fmla="*/ 137 h 268"/>
                <a:gd name="T12" fmla="*/ 237 w 261"/>
                <a:gd name="T13" fmla="*/ 38 h 268"/>
                <a:gd name="T14" fmla="*/ 100 w 261"/>
                <a:gd name="T15" fmla="*/ 7 h 268"/>
                <a:gd name="T16" fmla="*/ 77 w 261"/>
                <a:gd name="T17" fmla="*/ 53 h 268"/>
                <a:gd name="T18" fmla="*/ 16 w 261"/>
                <a:gd name="T19" fmla="*/ 61 h 268"/>
                <a:gd name="T20" fmla="*/ 23 w 261"/>
                <a:gd name="T21" fmla="*/ 99 h 268"/>
                <a:gd name="T22" fmla="*/ 85 w 261"/>
                <a:gd name="T23" fmla="*/ 25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268">
                  <a:moveTo>
                    <a:pt x="85" y="252"/>
                  </a:moveTo>
                  <a:lnTo>
                    <a:pt x="85" y="252"/>
                  </a:lnTo>
                  <a:cubicBezTo>
                    <a:pt x="92" y="259"/>
                    <a:pt x="108" y="259"/>
                    <a:pt x="138" y="252"/>
                  </a:cubicBezTo>
                  <a:cubicBezTo>
                    <a:pt x="169" y="259"/>
                    <a:pt x="199" y="267"/>
                    <a:pt x="230" y="267"/>
                  </a:cubicBezTo>
                  <a:lnTo>
                    <a:pt x="230" y="267"/>
                  </a:lnTo>
                  <a:cubicBezTo>
                    <a:pt x="230" y="244"/>
                    <a:pt x="222" y="160"/>
                    <a:pt x="222" y="137"/>
                  </a:cubicBezTo>
                  <a:cubicBezTo>
                    <a:pt x="222" y="107"/>
                    <a:pt x="260" y="61"/>
                    <a:pt x="237" y="38"/>
                  </a:cubicBezTo>
                  <a:cubicBezTo>
                    <a:pt x="207" y="0"/>
                    <a:pt x="146" y="0"/>
                    <a:pt x="100" y="7"/>
                  </a:cubicBezTo>
                  <a:cubicBezTo>
                    <a:pt x="85" y="7"/>
                    <a:pt x="92" y="46"/>
                    <a:pt x="77" y="53"/>
                  </a:cubicBezTo>
                  <a:cubicBezTo>
                    <a:pt x="62" y="69"/>
                    <a:pt x="31" y="46"/>
                    <a:pt x="16" y="61"/>
                  </a:cubicBezTo>
                  <a:cubicBezTo>
                    <a:pt x="0" y="69"/>
                    <a:pt x="23" y="84"/>
                    <a:pt x="23" y="99"/>
                  </a:cubicBezTo>
                  <a:cubicBezTo>
                    <a:pt x="39" y="130"/>
                    <a:pt x="69" y="214"/>
                    <a:pt x="85" y="25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0" name="Freeform 154"/>
            <p:cNvSpPr>
              <a:spLocks noChangeArrowheads="1"/>
            </p:cNvSpPr>
            <p:nvPr/>
          </p:nvSpPr>
          <p:spPr bwMode="auto">
            <a:xfrm>
              <a:off x="7117887" y="9477375"/>
              <a:ext cx="101593" cy="71438"/>
            </a:xfrm>
            <a:custGeom>
              <a:avLst/>
              <a:gdLst>
                <a:gd name="T0" fmla="*/ 92 w 284"/>
                <a:gd name="T1" fmla="*/ 183 h 199"/>
                <a:gd name="T2" fmla="*/ 92 w 284"/>
                <a:gd name="T3" fmla="*/ 183 h 199"/>
                <a:gd name="T4" fmla="*/ 84 w 284"/>
                <a:gd name="T5" fmla="*/ 175 h 199"/>
                <a:gd name="T6" fmla="*/ 130 w 284"/>
                <a:gd name="T7" fmla="*/ 198 h 199"/>
                <a:gd name="T8" fmla="*/ 130 w 284"/>
                <a:gd name="T9" fmla="*/ 198 h 199"/>
                <a:gd name="T10" fmla="*/ 260 w 284"/>
                <a:gd name="T11" fmla="*/ 145 h 199"/>
                <a:gd name="T12" fmla="*/ 222 w 284"/>
                <a:gd name="T13" fmla="*/ 46 h 199"/>
                <a:gd name="T14" fmla="*/ 199 w 284"/>
                <a:gd name="T15" fmla="*/ 7 h 199"/>
                <a:gd name="T16" fmla="*/ 15 w 284"/>
                <a:gd name="T17" fmla="*/ 99 h 199"/>
                <a:gd name="T18" fmla="*/ 77 w 284"/>
                <a:gd name="T19" fmla="*/ 175 h 199"/>
                <a:gd name="T20" fmla="*/ 92 w 284"/>
                <a:gd name="T21" fmla="*/ 18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99">
                  <a:moveTo>
                    <a:pt x="92" y="183"/>
                  </a:moveTo>
                  <a:lnTo>
                    <a:pt x="92" y="183"/>
                  </a:lnTo>
                  <a:cubicBezTo>
                    <a:pt x="84" y="183"/>
                    <a:pt x="84" y="175"/>
                    <a:pt x="84" y="175"/>
                  </a:cubicBezTo>
                  <a:cubicBezTo>
                    <a:pt x="92" y="175"/>
                    <a:pt x="115" y="183"/>
                    <a:pt x="130" y="198"/>
                  </a:cubicBezTo>
                  <a:lnTo>
                    <a:pt x="130" y="198"/>
                  </a:lnTo>
                  <a:cubicBezTo>
                    <a:pt x="176" y="190"/>
                    <a:pt x="237" y="183"/>
                    <a:pt x="260" y="145"/>
                  </a:cubicBezTo>
                  <a:cubicBezTo>
                    <a:pt x="283" y="114"/>
                    <a:pt x="245" y="76"/>
                    <a:pt x="222" y="46"/>
                  </a:cubicBezTo>
                  <a:cubicBezTo>
                    <a:pt x="222" y="30"/>
                    <a:pt x="214" y="15"/>
                    <a:pt x="199" y="7"/>
                  </a:cubicBezTo>
                  <a:cubicBezTo>
                    <a:pt x="145" y="0"/>
                    <a:pt x="38" y="0"/>
                    <a:pt x="15" y="99"/>
                  </a:cubicBezTo>
                  <a:cubicBezTo>
                    <a:pt x="0" y="137"/>
                    <a:pt x="38" y="152"/>
                    <a:pt x="77" y="175"/>
                  </a:cubicBezTo>
                  <a:cubicBezTo>
                    <a:pt x="77" y="175"/>
                    <a:pt x="84" y="183"/>
                    <a:pt x="92" y="18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1" name="Freeform 155"/>
            <p:cNvSpPr>
              <a:spLocks noChangeArrowheads="1"/>
            </p:cNvSpPr>
            <p:nvPr/>
          </p:nvSpPr>
          <p:spPr bwMode="auto">
            <a:xfrm>
              <a:off x="6294028" y="9369426"/>
              <a:ext cx="723853" cy="511175"/>
            </a:xfrm>
            <a:custGeom>
              <a:avLst/>
              <a:gdLst>
                <a:gd name="T0" fmla="*/ 7 w 2010"/>
                <a:gd name="T1" fmla="*/ 657 h 1421"/>
                <a:gd name="T2" fmla="*/ 152 w 2010"/>
                <a:gd name="T3" fmla="*/ 580 h 1421"/>
                <a:gd name="T4" fmla="*/ 473 w 2010"/>
                <a:gd name="T5" fmla="*/ 496 h 1421"/>
                <a:gd name="T6" fmla="*/ 542 w 2010"/>
                <a:gd name="T7" fmla="*/ 344 h 1421"/>
                <a:gd name="T8" fmla="*/ 687 w 2010"/>
                <a:gd name="T9" fmla="*/ 221 h 1421"/>
                <a:gd name="T10" fmla="*/ 809 w 2010"/>
                <a:gd name="T11" fmla="*/ 282 h 1421"/>
                <a:gd name="T12" fmla="*/ 886 w 2010"/>
                <a:gd name="T13" fmla="*/ 206 h 1421"/>
                <a:gd name="T14" fmla="*/ 939 w 2010"/>
                <a:gd name="T15" fmla="*/ 23 h 1421"/>
                <a:gd name="T16" fmla="*/ 970 w 2010"/>
                <a:gd name="T17" fmla="*/ 0 h 1421"/>
                <a:gd name="T18" fmla="*/ 1191 w 2010"/>
                <a:gd name="T19" fmla="*/ 122 h 1421"/>
                <a:gd name="T20" fmla="*/ 1298 w 2010"/>
                <a:gd name="T21" fmla="*/ 259 h 1421"/>
                <a:gd name="T22" fmla="*/ 1451 w 2010"/>
                <a:gd name="T23" fmla="*/ 275 h 1421"/>
                <a:gd name="T24" fmla="*/ 1550 w 2010"/>
                <a:gd name="T25" fmla="*/ 236 h 1421"/>
                <a:gd name="T26" fmla="*/ 1741 w 2010"/>
                <a:gd name="T27" fmla="*/ 366 h 1421"/>
                <a:gd name="T28" fmla="*/ 1749 w 2010"/>
                <a:gd name="T29" fmla="*/ 450 h 1421"/>
                <a:gd name="T30" fmla="*/ 1726 w 2010"/>
                <a:gd name="T31" fmla="*/ 550 h 1421"/>
                <a:gd name="T32" fmla="*/ 1795 w 2010"/>
                <a:gd name="T33" fmla="*/ 626 h 1421"/>
                <a:gd name="T34" fmla="*/ 1879 w 2010"/>
                <a:gd name="T35" fmla="*/ 748 h 1421"/>
                <a:gd name="T36" fmla="*/ 1986 w 2010"/>
                <a:gd name="T37" fmla="*/ 802 h 1421"/>
                <a:gd name="T38" fmla="*/ 1970 w 2010"/>
                <a:gd name="T39" fmla="*/ 901 h 1421"/>
                <a:gd name="T40" fmla="*/ 1848 w 2010"/>
                <a:gd name="T41" fmla="*/ 955 h 1421"/>
                <a:gd name="T42" fmla="*/ 1764 w 2010"/>
                <a:gd name="T43" fmla="*/ 825 h 1421"/>
                <a:gd name="T44" fmla="*/ 1695 w 2010"/>
                <a:gd name="T45" fmla="*/ 786 h 1421"/>
                <a:gd name="T46" fmla="*/ 1619 w 2010"/>
                <a:gd name="T47" fmla="*/ 763 h 1421"/>
                <a:gd name="T48" fmla="*/ 1482 w 2010"/>
                <a:gd name="T49" fmla="*/ 741 h 1421"/>
                <a:gd name="T50" fmla="*/ 1405 w 2010"/>
                <a:gd name="T51" fmla="*/ 977 h 1421"/>
                <a:gd name="T52" fmla="*/ 1581 w 2010"/>
                <a:gd name="T53" fmla="*/ 1069 h 1421"/>
                <a:gd name="T54" fmla="*/ 1566 w 2010"/>
                <a:gd name="T55" fmla="*/ 1176 h 1421"/>
                <a:gd name="T56" fmla="*/ 1428 w 2010"/>
                <a:gd name="T57" fmla="*/ 1291 h 1421"/>
                <a:gd name="T58" fmla="*/ 1275 w 2010"/>
                <a:gd name="T59" fmla="*/ 1207 h 1421"/>
                <a:gd name="T60" fmla="*/ 825 w 2010"/>
                <a:gd name="T61" fmla="*/ 1146 h 1421"/>
                <a:gd name="T62" fmla="*/ 779 w 2010"/>
                <a:gd name="T63" fmla="*/ 1245 h 1421"/>
                <a:gd name="T64" fmla="*/ 840 w 2010"/>
                <a:gd name="T65" fmla="*/ 1352 h 1421"/>
                <a:gd name="T66" fmla="*/ 809 w 2010"/>
                <a:gd name="T67" fmla="*/ 1420 h 1421"/>
                <a:gd name="T68" fmla="*/ 794 w 2010"/>
                <a:gd name="T69" fmla="*/ 1313 h 1421"/>
                <a:gd name="T70" fmla="*/ 756 w 2010"/>
                <a:gd name="T71" fmla="*/ 1245 h 1421"/>
                <a:gd name="T72" fmla="*/ 84 w 2010"/>
                <a:gd name="T73" fmla="*/ 909 h 1421"/>
                <a:gd name="T74" fmla="*/ 15 w 2010"/>
                <a:gd name="T75" fmla="*/ 939 h 1421"/>
                <a:gd name="T76" fmla="*/ 38 w 2010"/>
                <a:gd name="T77" fmla="*/ 809 h 1421"/>
                <a:gd name="T78" fmla="*/ 107 w 2010"/>
                <a:gd name="T79" fmla="*/ 718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0" h="1421">
                  <a:moveTo>
                    <a:pt x="7" y="657"/>
                  </a:moveTo>
                  <a:lnTo>
                    <a:pt x="7" y="657"/>
                  </a:lnTo>
                  <a:cubicBezTo>
                    <a:pt x="30" y="641"/>
                    <a:pt x="38" y="611"/>
                    <a:pt x="61" y="603"/>
                  </a:cubicBezTo>
                  <a:cubicBezTo>
                    <a:pt x="84" y="588"/>
                    <a:pt x="122" y="588"/>
                    <a:pt x="152" y="580"/>
                  </a:cubicBezTo>
                  <a:cubicBezTo>
                    <a:pt x="175" y="573"/>
                    <a:pt x="191" y="565"/>
                    <a:pt x="214" y="557"/>
                  </a:cubicBezTo>
                  <a:cubicBezTo>
                    <a:pt x="298" y="534"/>
                    <a:pt x="389" y="519"/>
                    <a:pt x="473" y="496"/>
                  </a:cubicBezTo>
                  <a:cubicBezTo>
                    <a:pt x="488" y="496"/>
                    <a:pt x="527" y="511"/>
                    <a:pt x="534" y="488"/>
                  </a:cubicBezTo>
                  <a:cubicBezTo>
                    <a:pt x="557" y="443"/>
                    <a:pt x="534" y="389"/>
                    <a:pt x="542" y="344"/>
                  </a:cubicBezTo>
                  <a:cubicBezTo>
                    <a:pt x="542" y="313"/>
                    <a:pt x="534" y="275"/>
                    <a:pt x="550" y="259"/>
                  </a:cubicBezTo>
                  <a:cubicBezTo>
                    <a:pt x="588" y="229"/>
                    <a:pt x="641" y="206"/>
                    <a:pt x="687" y="221"/>
                  </a:cubicBezTo>
                  <a:cubicBezTo>
                    <a:pt x="733" y="236"/>
                    <a:pt x="725" y="313"/>
                    <a:pt x="771" y="336"/>
                  </a:cubicBezTo>
                  <a:cubicBezTo>
                    <a:pt x="786" y="344"/>
                    <a:pt x="794" y="290"/>
                    <a:pt x="809" y="282"/>
                  </a:cubicBezTo>
                  <a:cubicBezTo>
                    <a:pt x="855" y="267"/>
                    <a:pt x="924" y="298"/>
                    <a:pt x="962" y="259"/>
                  </a:cubicBezTo>
                  <a:cubicBezTo>
                    <a:pt x="977" y="244"/>
                    <a:pt x="886" y="236"/>
                    <a:pt x="886" y="206"/>
                  </a:cubicBezTo>
                  <a:cubicBezTo>
                    <a:pt x="886" y="168"/>
                    <a:pt x="947" y="145"/>
                    <a:pt x="962" y="99"/>
                  </a:cubicBezTo>
                  <a:cubicBezTo>
                    <a:pt x="970" y="76"/>
                    <a:pt x="939" y="53"/>
                    <a:pt x="939" y="23"/>
                  </a:cubicBezTo>
                  <a:cubicBezTo>
                    <a:pt x="947" y="15"/>
                    <a:pt x="962" y="7"/>
                    <a:pt x="970" y="0"/>
                  </a:cubicBezTo>
                  <a:lnTo>
                    <a:pt x="970" y="0"/>
                  </a:lnTo>
                  <a:cubicBezTo>
                    <a:pt x="1023" y="15"/>
                    <a:pt x="1077" y="7"/>
                    <a:pt x="1115" y="30"/>
                  </a:cubicBezTo>
                  <a:cubicBezTo>
                    <a:pt x="1153" y="46"/>
                    <a:pt x="1168" y="91"/>
                    <a:pt x="1191" y="122"/>
                  </a:cubicBezTo>
                  <a:cubicBezTo>
                    <a:pt x="1214" y="160"/>
                    <a:pt x="1230" y="198"/>
                    <a:pt x="1252" y="236"/>
                  </a:cubicBezTo>
                  <a:cubicBezTo>
                    <a:pt x="1260" y="252"/>
                    <a:pt x="1283" y="252"/>
                    <a:pt x="1298" y="259"/>
                  </a:cubicBezTo>
                  <a:cubicBezTo>
                    <a:pt x="1313" y="282"/>
                    <a:pt x="1313" y="336"/>
                    <a:pt x="1344" y="336"/>
                  </a:cubicBezTo>
                  <a:cubicBezTo>
                    <a:pt x="1382" y="336"/>
                    <a:pt x="1413" y="290"/>
                    <a:pt x="1451" y="275"/>
                  </a:cubicBezTo>
                  <a:cubicBezTo>
                    <a:pt x="1482" y="259"/>
                    <a:pt x="1520" y="252"/>
                    <a:pt x="1550" y="236"/>
                  </a:cubicBezTo>
                  <a:lnTo>
                    <a:pt x="1550" y="236"/>
                  </a:lnTo>
                  <a:cubicBezTo>
                    <a:pt x="1588" y="298"/>
                    <a:pt x="1604" y="366"/>
                    <a:pt x="1657" y="405"/>
                  </a:cubicBezTo>
                  <a:cubicBezTo>
                    <a:pt x="1688" y="427"/>
                    <a:pt x="1711" y="374"/>
                    <a:pt x="1741" y="366"/>
                  </a:cubicBezTo>
                  <a:cubicBezTo>
                    <a:pt x="1749" y="366"/>
                    <a:pt x="1780" y="366"/>
                    <a:pt x="1780" y="382"/>
                  </a:cubicBezTo>
                  <a:cubicBezTo>
                    <a:pt x="1787" y="405"/>
                    <a:pt x="1764" y="427"/>
                    <a:pt x="1749" y="450"/>
                  </a:cubicBezTo>
                  <a:cubicBezTo>
                    <a:pt x="1741" y="458"/>
                    <a:pt x="1734" y="466"/>
                    <a:pt x="1726" y="473"/>
                  </a:cubicBezTo>
                  <a:cubicBezTo>
                    <a:pt x="1718" y="504"/>
                    <a:pt x="1711" y="534"/>
                    <a:pt x="1726" y="550"/>
                  </a:cubicBezTo>
                  <a:cubicBezTo>
                    <a:pt x="1741" y="573"/>
                    <a:pt x="1780" y="534"/>
                    <a:pt x="1795" y="550"/>
                  </a:cubicBezTo>
                  <a:cubicBezTo>
                    <a:pt x="1810" y="565"/>
                    <a:pt x="1795" y="603"/>
                    <a:pt x="1795" y="626"/>
                  </a:cubicBezTo>
                  <a:cubicBezTo>
                    <a:pt x="1802" y="672"/>
                    <a:pt x="1787" y="725"/>
                    <a:pt x="1810" y="763"/>
                  </a:cubicBezTo>
                  <a:cubicBezTo>
                    <a:pt x="1825" y="779"/>
                    <a:pt x="1856" y="733"/>
                    <a:pt x="1879" y="748"/>
                  </a:cubicBezTo>
                  <a:cubicBezTo>
                    <a:pt x="1894" y="756"/>
                    <a:pt x="1871" y="809"/>
                    <a:pt x="1894" y="817"/>
                  </a:cubicBezTo>
                  <a:cubicBezTo>
                    <a:pt x="1924" y="832"/>
                    <a:pt x="1963" y="779"/>
                    <a:pt x="1986" y="802"/>
                  </a:cubicBezTo>
                  <a:cubicBezTo>
                    <a:pt x="2009" y="817"/>
                    <a:pt x="1978" y="878"/>
                    <a:pt x="1970" y="901"/>
                  </a:cubicBezTo>
                  <a:lnTo>
                    <a:pt x="1970" y="901"/>
                  </a:lnTo>
                  <a:cubicBezTo>
                    <a:pt x="1947" y="909"/>
                    <a:pt x="1917" y="916"/>
                    <a:pt x="1894" y="947"/>
                  </a:cubicBezTo>
                  <a:cubicBezTo>
                    <a:pt x="1886" y="955"/>
                    <a:pt x="1871" y="955"/>
                    <a:pt x="1848" y="955"/>
                  </a:cubicBezTo>
                  <a:lnTo>
                    <a:pt x="1848" y="955"/>
                  </a:lnTo>
                  <a:cubicBezTo>
                    <a:pt x="1825" y="924"/>
                    <a:pt x="1787" y="855"/>
                    <a:pt x="1764" y="825"/>
                  </a:cubicBezTo>
                  <a:cubicBezTo>
                    <a:pt x="1749" y="817"/>
                    <a:pt x="1749" y="794"/>
                    <a:pt x="1734" y="786"/>
                  </a:cubicBezTo>
                  <a:cubicBezTo>
                    <a:pt x="1726" y="779"/>
                    <a:pt x="1703" y="786"/>
                    <a:pt x="1695" y="786"/>
                  </a:cubicBezTo>
                  <a:cubicBezTo>
                    <a:pt x="1665" y="779"/>
                    <a:pt x="1642" y="771"/>
                    <a:pt x="1619" y="763"/>
                  </a:cubicBezTo>
                  <a:lnTo>
                    <a:pt x="1619" y="763"/>
                  </a:lnTo>
                  <a:cubicBezTo>
                    <a:pt x="1596" y="748"/>
                    <a:pt x="1581" y="710"/>
                    <a:pt x="1550" y="710"/>
                  </a:cubicBezTo>
                  <a:cubicBezTo>
                    <a:pt x="1527" y="702"/>
                    <a:pt x="1497" y="718"/>
                    <a:pt x="1482" y="741"/>
                  </a:cubicBezTo>
                  <a:cubicBezTo>
                    <a:pt x="1466" y="763"/>
                    <a:pt x="1474" y="802"/>
                    <a:pt x="1466" y="832"/>
                  </a:cubicBezTo>
                  <a:cubicBezTo>
                    <a:pt x="1459" y="855"/>
                    <a:pt x="1413" y="955"/>
                    <a:pt x="1405" y="977"/>
                  </a:cubicBezTo>
                  <a:lnTo>
                    <a:pt x="1405" y="977"/>
                  </a:lnTo>
                  <a:cubicBezTo>
                    <a:pt x="1405" y="1008"/>
                    <a:pt x="1550" y="1077"/>
                    <a:pt x="1581" y="1069"/>
                  </a:cubicBezTo>
                  <a:cubicBezTo>
                    <a:pt x="1604" y="1061"/>
                    <a:pt x="1588" y="1092"/>
                    <a:pt x="1588" y="1107"/>
                  </a:cubicBezTo>
                  <a:cubicBezTo>
                    <a:pt x="1596" y="1153"/>
                    <a:pt x="1642" y="1146"/>
                    <a:pt x="1566" y="1176"/>
                  </a:cubicBezTo>
                  <a:cubicBezTo>
                    <a:pt x="1535" y="1184"/>
                    <a:pt x="1581" y="1260"/>
                    <a:pt x="1558" y="1260"/>
                  </a:cubicBezTo>
                  <a:cubicBezTo>
                    <a:pt x="1520" y="1260"/>
                    <a:pt x="1436" y="1245"/>
                    <a:pt x="1428" y="1291"/>
                  </a:cubicBezTo>
                  <a:cubicBezTo>
                    <a:pt x="1405" y="1298"/>
                    <a:pt x="1397" y="1275"/>
                    <a:pt x="1390" y="1252"/>
                  </a:cubicBezTo>
                  <a:cubicBezTo>
                    <a:pt x="1344" y="1252"/>
                    <a:pt x="1321" y="1222"/>
                    <a:pt x="1275" y="1207"/>
                  </a:cubicBezTo>
                  <a:cubicBezTo>
                    <a:pt x="1230" y="1191"/>
                    <a:pt x="1176" y="1207"/>
                    <a:pt x="1130" y="1191"/>
                  </a:cubicBezTo>
                  <a:cubicBezTo>
                    <a:pt x="1023" y="1176"/>
                    <a:pt x="932" y="1146"/>
                    <a:pt x="825" y="1146"/>
                  </a:cubicBezTo>
                  <a:cubicBezTo>
                    <a:pt x="825" y="1168"/>
                    <a:pt x="794" y="1207"/>
                    <a:pt x="779" y="1229"/>
                  </a:cubicBezTo>
                  <a:cubicBezTo>
                    <a:pt x="779" y="1245"/>
                    <a:pt x="779" y="1245"/>
                    <a:pt x="779" y="1245"/>
                  </a:cubicBezTo>
                  <a:cubicBezTo>
                    <a:pt x="779" y="1268"/>
                    <a:pt x="794" y="1283"/>
                    <a:pt x="809" y="1298"/>
                  </a:cubicBezTo>
                  <a:cubicBezTo>
                    <a:pt x="817" y="1313"/>
                    <a:pt x="840" y="1336"/>
                    <a:pt x="840" y="1352"/>
                  </a:cubicBezTo>
                  <a:cubicBezTo>
                    <a:pt x="840" y="1367"/>
                    <a:pt x="825" y="1382"/>
                    <a:pt x="817" y="1398"/>
                  </a:cubicBezTo>
                  <a:cubicBezTo>
                    <a:pt x="809" y="1405"/>
                    <a:pt x="809" y="1420"/>
                    <a:pt x="809" y="1420"/>
                  </a:cubicBezTo>
                  <a:cubicBezTo>
                    <a:pt x="802" y="1398"/>
                    <a:pt x="794" y="1390"/>
                    <a:pt x="794" y="1367"/>
                  </a:cubicBezTo>
                  <a:cubicBezTo>
                    <a:pt x="794" y="1352"/>
                    <a:pt x="802" y="1329"/>
                    <a:pt x="794" y="1313"/>
                  </a:cubicBezTo>
                  <a:cubicBezTo>
                    <a:pt x="786" y="1306"/>
                    <a:pt x="779" y="1298"/>
                    <a:pt x="771" y="1283"/>
                  </a:cubicBezTo>
                  <a:cubicBezTo>
                    <a:pt x="763" y="1275"/>
                    <a:pt x="763" y="1260"/>
                    <a:pt x="756" y="1245"/>
                  </a:cubicBezTo>
                  <a:cubicBezTo>
                    <a:pt x="664" y="1138"/>
                    <a:pt x="351" y="1031"/>
                    <a:pt x="282" y="970"/>
                  </a:cubicBezTo>
                  <a:cubicBezTo>
                    <a:pt x="236" y="955"/>
                    <a:pt x="130" y="901"/>
                    <a:pt x="84" y="909"/>
                  </a:cubicBezTo>
                  <a:cubicBezTo>
                    <a:pt x="61" y="916"/>
                    <a:pt x="38" y="924"/>
                    <a:pt x="15" y="939"/>
                  </a:cubicBezTo>
                  <a:lnTo>
                    <a:pt x="15" y="939"/>
                  </a:lnTo>
                  <a:cubicBezTo>
                    <a:pt x="15" y="916"/>
                    <a:pt x="15" y="863"/>
                    <a:pt x="23" y="840"/>
                  </a:cubicBezTo>
                  <a:cubicBezTo>
                    <a:pt x="23" y="825"/>
                    <a:pt x="38" y="817"/>
                    <a:pt x="38" y="809"/>
                  </a:cubicBezTo>
                  <a:cubicBezTo>
                    <a:pt x="30" y="794"/>
                    <a:pt x="0" y="794"/>
                    <a:pt x="7" y="786"/>
                  </a:cubicBezTo>
                  <a:cubicBezTo>
                    <a:pt x="30" y="748"/>
                    <a:pt x="107" y="756"/>
                    <a:pt x="107" y="718"/>
                  </a:cubicBezTo>
                  <a:cubicBezTo>
                    <a:pt x="107" y="680"/>
                    <a:pt x="46" y="680"/>
                    <a:pt x="7" y="65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2" name="Freeform 156"/>
            <p:cNvSpPr>
              <a:spLocks noChangeArrowheads="1"/>
            </p:cNvSpPr>
            <p:nvPr/>
          </p:nvSpPr>
          <p:spPr bwMode="auto">
            <a:xfrm>
              <a:off x="6862316" y="9644063"/>
              <a:ext cx="96831" cy="74612"/>
            </a:xfrm>
            <a:custGeom>
              <a:avLst/>
              <a:gdLst>
                <a:gd name="T0" fmla="*/ 267 w 268"/>
                <a:gd name="T1" fmla="*/ 192 h 208"/>
                <a:gd name="T2" fmla="*/ 267 w 268"/>
                <a:gd name="T3" fmla="*/ 192 h 208"/>
                <a:gd name="T4" fmla="*/ 183 w 268"/>
                <a:gd name="T5" fmla="*/ 62 h 208"/>
                <a:gd name="T6" fmla="*/ 153 w 268"/>
                <a:gd name="T7" fmla="*/ 23 h 208"/>
                <a:gd name="T8" fmla="*/ 114 w 268"/>
                <a:gd name="T9" fmla="*/ 23 h 208"/>
                <a:gd name="T10" fmla="*/ 38 w 268"/>
                <a:gd name="T11" fmla="*/ 0 h 208"/>
                <a:gd name="T12" fmla="*/ 38 w 268"/>
                <a:gd name="T13" fmla="*/ 0 h 208"/>
                <a:gd name="T14" fmla="*/ 7 w 268"/>
                <a:gd name="T15" fmla="*/ 54 h 208"/>
                <a:gd name="T16" fmla="*/ 68 w 268"/>
                <a:gd name="T17" fmla="*/ 85 h 208"/>
                <a:gd name="T18" fmla="*/ 61 w 268"/>
                <a:gd name="T19" fmla="*/ 207 h 208"/>
                <a:gd name="T20" fmla="*/ 61 w 268"/>
                <a:gd name="T21" fmla="*/ 207 h 208"/>
                <a:gd name="T22" fmla="*/ 214 w 268"/>
                <a:gd name="T23" fmla="*/ 176 h 208"/>
                <a:gd name="T24" fmla="*/ 267 w 268"/>
                <a:gd name="T25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208">
                  <a:moveTo>
                    <a:pt x="267" y="192"/>
                  </a:moveTo>
                  <a:lnTo>
                    <a:pt x="267" y="192"/>
                  </a:lnTo>
                  <a:cubicBezTo>
                    <a:pt x="244" y="161"/>
                    <a:pt x="206" y="92"/>
                    <a:pt x="183" y="62"/>
                  </a:cubicBezTo>
                  <a:cubicBezTo>
                    <a:pt x="168" y="54"/>
                    <a:pt x="168" y="31"/>
                    <a:pt x="153" y="23"/>
                  </a:cubicBezTo>
                  <a:cubicBezTo>
                    <a:pt x="145" y="16"/>
                    <a:pt x="122" y="23"/>
                    <a:pt x="114" y="23"/>
                  </a:cubicBezTo>
                  <a:cubicBezTo>
                    <a:pt x="84" y="16"/>
                    <a:pt x="61" y="8"/>
                    <a:pt x="38" y="0"/>
                  </a:cubicBezTo>
                  <a:lnTo>
                    <a:pt x="38" y="0"/>
                  </a:lnTo>
                  <a:cubicBezTo>
                    <a:pt x="30" y="16"/>
                    <a:pt x="0" y="31"/>
                    <a:pt x="7" y="54"/>
                  </a:cubicBezTo>
                  <a:cubicBezTo>
                    <a:pt x="15" y="69"/>
                    <a:pt x="61" y="62"/>
                    <a:pt x="68" y="85"/>
                  </a:cubicBezTo>
                  <a:cubicBezTo>
                    <a:pt x="84" y="115"/>
                    <a:pt x="68" y="176"/>
                    <a:pt x="61" y="207"/>
                  </a:cubicBezTo>
                  <a:lnTo>
                    <a:pt x="61" y="207"/>
                  </a:lnTo>
                  <a:cubicBezTo>
                    <a:pt x="99" y="176"/>
                    <a:pt x="153" y="161"/>
                    <a:pt x="214" y="176"/>
                  </a:cubicBezTo>
                  <a:cubicBezTo>
                    <a:pt x="229" y="176"/>
                    <a:pt x="252" y="184"/>
                    <a:pt x="267" y="19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3" name="Freeform 157"/>
            <p:cNvSpPr>
              <a:spLocks noChangeArrowheads="1"/>
            </p:cNvSpPr>
            <p:nvPr/>
          </p:nvSpPr>
          <p:spPr bwMode="auto">
            <a:xfrm>
              <a:off x="7049629" y="9647239"/>
              <a:ext cx="322241" cy="206375"/>
            </a:xfrm>
            <a:custGeom>
              <a:avLst/>
              <a:gdLst>
                <a:gd name="T0" fmla="*/ 359 w 895"/>
                <a:gd name="T1" fmla="*/ 413 h 574"/>
                <a:gd name="T2" fmla="*/ 359 w 895"/>
                <a:gd name="T3" fmla="*/ 413 h 574"/>
                <a:gd name="T4" fmla="*/ 275 w 895"/>
                <a:gd name="T5" fmla="*/ 367 h 574"/>
                <a:gd name="T6" fmla="*/ 199 w 895"/>
                <a:gd name="T7" fmla="*/ 298 h 574"/>
                <a:gd name="T8" fmla="*/ 115 w 895"/>
                <a:gd name="T9" fmla="*/ 237 h 574"/>
                <a:gd name="T10" fmla="*/ 329 w 895"/>
                <a:gd name="T11" fmla="*/ 161 h 574"/>
                <a:gd name="T12" fmla="*/ 481 w 895"/>
                <a:gd name="T13" fmla="*/ 61 h 574"/>
                <a:gd name="T14" fmla="*/ 604 w 895"/>
                <a:gd name="T15" fmla="*/ 92 h 574"/>
                <a:gd name="T16" fmla="*/ 733 w 895"/>
                <a:gd name="T17" fmla="*/ 115 h 574"/>
                <a:gd name="T18" fmla="*/ 848 w 895"/>
                <a:gd name="T19" fmla="*/ 252 h 574"/>
                <a:gd name="T20" fmla="*/ 764 w 895"/>
                <a:gd name="T21" fmla="*/ 321 h 574"/>
                <a:gd name="T22" fmla="*/ 710 w 895"/>
                <a:gd name="T23" fmla="*/ 397 h 574"/>
                <a:gd name="T24" fmla="*/ 581 w 895"/>
                <a:gd name="T25" fmla="*/ 497 h 574"/>
                <a:gd name="T26" fmla="*/ 413 w 895"/>
                <a:gd name="T27" fmla="*/ 458 h 574"/>
                <a:gd name="T28" fmla="*/ 359 w 895"/>
                <a:gd name="T29" fmla="*/ 41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5" h="574">
                  <a:moveTo>
                    <a:pt x="359" y="413"/>
                  </a:moveTo>
                  <a:lnTo>
                    <a:pt x="359" y="413"/>
                  </a:lnTo>
                  <a:cubicBezTo>
                    <a:pt x="329" y="397"/>
                    <a:pt x="306" y="390"/>
                    <a:pt x="275" y="367"/>
                  </a:cubicBezTo>
                  <a:cubicBezTo>
                    <a:pt x="252" y="352"/>
                    <a:pt x="229" y="290"/>
                    <a:pt x="199" y="298"/>
                  </a:cubicBezTo>
                  <a:cubicBezTo>
                    <a:pt x="0" y="352"/>
                    <a:pt x="99" y="306"/>
                    <a:pt x="115" y="237"/>
                  </a:cubicBezTo>
                  <a:cubicBezTo>
                    <a:pt x="130" y="168"/>
                    <a:pt x="275" y="191"/>
                    <a:pt x="329" y="161"/>
                  </a:cubicBezTo>
                  <a:cubicBezTo>
                    <a:pt x="390" y="130"/>
                    <a:pt x="436" y="115"/>
                    <a:pt x="481" y="61"/>
                  </a:cubicBezTo>
                  <a:cubicBezTo>
                    <a:pt x="535" y="0"/>
                    <a:pt x="543" y="61"/>
                    <a:pt x="604" y="92"/>
                  </a:cubicBezTo>
                  <a:cubicBezTo>
                    <a:pt x="649" y="115"/>
                    <a:pt x="680" y="115"/>
                    <a:pt x="733" y="115"/>
                  </a:cubicBezTo>
                  <a:cubicBezTo>
                    <a:pt x="764" y="115"/>
                    <a:pt x="825" y="222"/>
                    <a:pt x="848" y="252"/>
                  </a:cubicBezTo>
                  <a:cubicBezTo>
                    <a:pt x="894" y="298"/>
                    <a:pt x="779" y="313"/>
                    <a:pt x="764" y="321"/>
                  </a:cubicBezTo>
                  <a:cubicBezTo>
                    <a:pt x="703" y="336"/>
                    <a:pt x="726" y="359"/>
                    <a:pt x="710" y="397"/>
                  </a:cubicBezTo>
                  <a:cubicBezTo>
                    <a:pt x="688" y="474"/>
                    <a:pt x="634" y="443"/>
                    <a:pt x="581" y="497"/>
                  </a:cubicBezTo>
                  <a:cubicBezTo>
                    <a:pt x="497" y="573"/>
                    <a:pt x="489" y="489"/>
                    <a:pt x="413" y="458"/>
                  </a:cubicBezTo>
                  <a:lnTo>
                    <a:pt x="359" y="413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4" name="Freeform 158"/>
            <p:cNvSpPr>
              <a:spLocks noChangeArrowheads="1"/>
            </p:cNvSpPr>
            <p:nvPr/>
          </p:nvSpPr>
          <p:spPr bwMode="auto">
            <a:xfrm>
              <a:off x="6798820" y="9621838"/>
              <a:ext cx="93656" cy="127000"/>
            </a:xfrm>
            <a:custGeom>
              <a:avLst/>
              <a:gdLst>
                <a:gd name="T0" fmla="*/ 0 w 261"/>
                <a:gd name="T1" fmla="*/ 275 h 353"/>
                <a:gd name="T2" fmla="*/ 0 w 261"/>
                <a:gd name="T3" fmla="*/ 275 h 353"/>
                <a:gd name="T4" fmla="*/ 84 w 261"/>
                <a:gd name="T5" fmla="*/ 283 h 353"/>
                <a:gd name="T6" fmla="*/ 161 w 261"/>
                <a:gd name="T7" fmla="*/ 275 h 353"/>
                <a:gd name="T8" fmla="*/ 153 w 261"/>
                <a:gd name="T9" fmla="*/ 329 h 353"/>
                <a:gd name="T10" fmla="*/ 183 w 261"/>
                <a:gd name="T11" fmla="*/ 352 h 353"/>
                <a:gd name="T12" fmla="*/ 237 w 261"/>
                <a:gd name="T13" fmla="*/ 268 h 353"/>
                <a:gd name="T14" fmla="*/ 237 w 261"/>
                <a:gd name="T15" fmla="*/ 268 h 353"/>
                <a:gd name="T16" fmla="*/ 244 w 261"/>
                <a:gd name="T17" fmla="*/ 146 h 353"/>
                <a:gd name="T18" fmla="*/ 183 w 261"/>
                <a:gd name="T19" fmla="*/ 115 h 353"/>
                <a:gd name="T20" fmla="*/ 214 w 261"/>
                <a:gd name="T21" fmla="*/ 61 h 353"/>
                <a:gd name="T22" fmla="*/ 214 w 261"/>
                <a:gd name="T23" fmla="*/ 61 h 353"/>
                <a:gd name="T24" fmla="*/ 145 w 261"/>
                <a:gd name="T25" fmla="*/ 8 h 353"/>
                <a:gd name="T26" fmla="*/ 77 w 261"/>
                <a:gd name="T27" fmla="*/ 39 h 353"/>
                <a:gd name="T28" fmla="*/ 61 w 261"/>
                <a:gd name="T29" fmla="*/ 130 h 353"/>
                <a:gd name="T30" fmla="*/ 0 w 261"/>
                <a:gd name="T31" fmla="*/ 27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1" h="353">
                  <a:moveTo>
                    <a:pt x="0" y="275"/>
                  </a:moveTo>
                  <a:lnTo>
                    <a:pt x="0" y="275"/>
                  </a:lnTo>
                  <a:cubicBezTo>
                    <a:pt x="31" y="275"/>
                    <a:pt x="54" y="283"/>
                    <a:pt x="84" y="283"/>
                  </a:cubicBezTo>
                  <a:cubicBezTo>
                    <a:pt x="115" y="275"/>
                    <a:pt x="138" y="268"/>
                    <a:pt x="161" y="275"/>
                  </a:cubicBezTo>
                  <a:cubicBezTo>
                    <a:pt x="168" y="298"/>
                    <a:pt x="153" y="306"/>
                    <a:pt x="153" y="329"/>
                  </a:cubicBezTo>
                  <a:cubicBezTo>
                    <a:pt x="153" y="336"/>
                    <a:pt x="183" y="352"/>
                    <a:pt x="183" y="352"/>
                  </a:cubicBezTo>
                  <a:cubicBezTo>
                    <a:pt x="191" y="321"/>
                    <a:pt x="214" y="291"/>
                    <a:pt x="237" y="268"/>
                  </a:cubicBezTo>
                  <a:lnTo>
                    <a:pt x="237" y="268"/>
                  </a:lnTo>
                  <a:cubicBezTo>
                    <a:pt x="244" y="237"/>
                    <a:pt x="260" y="176"/>
                    <a:pt x="244" y="146"/>
                  </a:cubicBezTo>
                  <a:cubicBezTo>
                    <a:pt x="237" y="123"/>
                    <a:pt x="191" y="130"/>
                    <a:pt x="183" y="115"/>
                  </a:cubicBezTo>
                  <a:cubicBezTo>
                    <a:pt x="176" y="92"/>
                    <a:pt x="206" y="77"/>
                    <a:pt x="214" y="61"/>
                  </a:cubicBezTo>
                  <a:lnTo>
                    <a:pt x="214" y="61"/>
                  </a:lnTo>
                  <a:cubicBezTo>
                    <a:pt x="191" y="46"/>
                    <a:pt x="176" y="8"/>
                    <a:pt x="145" y="8"/>
                  </a:cubicBezTo>
                  <a:cubicBezTo>
                    <a:pt x="122" y="0"/>
                    <a:pt x="92" y="16"/>
                    <a:pt x="77" y="39"/>
                  </a:cubicBezTo>
                  <a:cubicBezTo>
                    <a:pt x="61" y="61"/>
                    <a:pt x="69" y="100"/>
                    <a:pt x="61" y="130"/>
                  </a:cubicBezTo>
                  <a:cubicBezTo>
                    <a:pt x="54" y="153"/>
                    <a:pt x="8" y="253"/>
                    <a:pt x="0" y="27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5" name="Freeform 159"/>
            <p:cNvSpPr>
              <a:spLocks noChangeArrowheads="1"/>
            </p:cNvSpPr>
            <p:nvPr/>
          </p:nvSpPr>
          <p:spPr bwMode="auto">
            <a:xfrm>
              <a:off x="5916228" y="9879013"/>
              <a:ext cx="85719" cy="127000"/>
            </a:xfrm>
            <a:custGeom>
              <a:avLst/>
              <a:gdLst>
                <a:gd name="T0" fmla="*/ 184 w 238"/>
                <a:gd name="T1" fmla="*/ 0 h 352"/>
                <a:gd name="T2" fmla="*/ 184 w 238"/>
                <a:gd name="T3" fmla="*/ 0 h 352"/>
                <a:gd name="T4" fmla="*/ 77 w 238"/>
                <a:gd name="T5" fmla="*/ 61 h 352"/>
                <a:gd name="T6" fmla="*/ 61 w 238"/>
                <a:gd name="T7" fmla="*/ 122 h 352"/>
                <a:gd name="T8" fmla="*/ 8 w 238"/>
                <a:gd name="T9" fmla="*/ 168 h 352"/>
                <a:gd name="T10" fmla="*/ 8 w 238"/>
                <a:gd name="T11" fmla="*/ 221 h 352"/>
                <a:gd name="T12" fmla="*/ 77 w 238"/>
                <a:gd name="T13" fmla="*/ 282 h 352"/>
                <a:gd name="T14" fmla="*/ 92 w 238"/>
                <a:gd name="T15" fmla="*/ 336 h 352"/>
                <a:gd name="T16" fmla="*/ 214 w 238"/>
                <a:gd name="T17" fmla="*/ 328 h 352"/>
                <a:gd name="T18" fmla="*/ 214 w 238"/>
                <a:gd name="T19" fmla="*/ 328 h 352"/>
                <a:gd name="T20" fmla="*/ 222 w 238"/>
                <a:gd name="T21" fmla="*/ 305 h 352"/>
                <a:gd name="T22" fmla="*/ 161 w 238"/>
                <a:gd name="T23" fmla="*/ 191 h 352"/>
                <a:gd name="T24" fmla="*/ 199 w 238"/>
                <a:gd name="T25" fmla="*/ 137 h 352"/>
                <a:gd name="T26" fmla="*/ 184 w 238"/>
                <a:gd name="T2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352">
                  <a:moveTo>
                    <a:pt x="184" y="0"/>
                  </a:moveTo>
                  <a:lnTo>
                    <a:pt x="184" y="0"/>
                  </a:lnTo>
                  <a:cubicBezTo>
                    <a:pt x="153" y="23"/>
                    <a:pt x="100" y="38"/>
                    <a:pt x="77" y="61"/>
                  </a:cubicBezTo>
                  <a:cubicBezTo>
                    <a:pt x="61" y="76"/>
                    <a:pt x="69" y="107"/>
                    <a:pt x="61" y="122"/>
                  </a:cubicBezTo>
                  <a:cubicBezTo>
                    <a:pt x="46" y="145"/>
                    <a:pt x="16" y="153"/>
                    <a:pt x="8" y="168"/>
                  </a:cubicBezTo>
                  <a:cubicBezTo>
                    <a:pt x="0" y="183"/>
                    <a:pt x="0" y="206"/>
                    <a:pt x="8" y="221"/>
                  </a:cubicBezTo>
                  <a:cubicBezTo>
                    <a:pt x="23" y="244"/>
                    <a:pt x="61" y="259"/>
                    <a:pt x="77" y="282"/>
                  </a:cubicBezTo>
                  <a:cubicBezTo>
                    <a:pt x="92" y="298"/>
                    <a:pt x="77" y="328"/>
                    <a:pt x="92" y="336"/>
                  </a:cubicBezTo>
                  <a:cubicBezTo>
                    <a:pt x="130" y="351"/>
                    <a:pt x="168" y="336"/>
                    <a:pt x="214" y="328"/>
                  </a:cubicBezTo>
                  <a:lnTo>
                    <a:pt x="214" y="328"/>
                  </a:lnTo>
                  <a:cubicBezTo>
                    <a:pt x="214" y="321"/>
                    <a:pt x="214" y="313"/>
                    <a:pt x="222" y="305"/>
                  </a:cubicBezTo>
                  <a:cubicBezTo>
                    <a:pt x="107" y="305"/>
                    <a:pt x="31" y="191"/>
                    <a:pt x="161" y="191"/>
                  </a:cubicBezTo>
                  <a:cubicBezTo>
                    <a:pt x="207" y="191"/>
                    <a:pt x="237" y="183"/>
                    <a:pt x="199" y="137"/>
                  </a:cubicBezTo>
                  <a:cubicBezTo>
                    <a:pt x="161" y="107"/>
                    <a:pt x="168" y="46"/>
                    <a:pt x="184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6" name="Freeform 160"/>
            <p:cNvSpPr>
              <a:spLocks noChangeArrowheads="1"/>
            </p:cNvSpPr>
            <p:nvPr/>
          </p:nvSpPr>
          <p:spPr bwMode="auto">
            <a:xfrm>
              <a:off x="5311429" y="9234489"/>
              <a:ext cx="1020697" cy="935037"/>
            </a:xfrm>
            <a:custGeom>
              <a:avLst/>
              <a:gdLst>
                <a:gd name="T0" fmla="*/ 15 w 2834"/>
                <a:gd name="T1" fmla="*/ 191 h 2598"/>
                <a:gd name="T2" fmla="*/ 7 w 2834"/>
                <a:gd name="T3" fmla="*/ 146 h 2598"/>
                <a:gd name="T4" fmla="*/ 23 w 2834"/>
                <a:gd name="T5" fmla="*/ 130 h 2598"/>
                <a:gd name="T6" fmla="*/ 38 w 2834"/>
                <a:gd name="T7" fmla="*/ 184 h 2598"/>
                <a:gd name="T8" fmla="*/ 15 w 2834"/>
                <a:gd name="T9" fmla="*/ 191 h 2598"/>
                <a:gd name="T10" fmla="*/ 886 w 2834"/>
                <a:gd name="T11" fmla="*/ 2208 h 2598"/>
                <a:gd name="T12" fmla="*/ 1283 w 2834"/>
                <a:gd name="T13" fmla="*/ 2452 h 2598"/>
                <a:gd name="T14" fmla="*/ 1528 w 2834"/>
                <a:gd name="T15" fmla="*/ 2597 h 2598"/>
                <a:gd name="T16" fmla="*/ 1635 w 2834"/>
                <a:gd name="T17" fmla="*/ 2552 h 2598"/>
                <a:gd name="T18" fmla="*/ 1833 w 2834"/>
                <a:gd name="T19" fmla="*/ 2254 h 2598"/>
                <a:gd name="T20" fmla="*/ 1894 w 2834"/>
                <a:gd name="T21" fmla="*/ 2116 h 2598"/>
                <a:gd name="T22" fmla="*/ 1772 w 2834"/>
                <a:gd name="T23" fmla="*/ 2124 h 2598"/>
                <a:gd name="T24" fmla="*/ 1688 w 2834"/>
                <a:gd name="T25" fmla="*/ 2009 h 2598"/>
                <a:gd name="T26" fmla="*/ 1741 w 2834"/>
                <a:gd name="T27" fmla="*/ 1910 h 2598"/>
                <a:gd name="T28" fmla="*/ 1864 w 2834"/>
                <a:gd name="T29" fmla="*/ 1788 h 2598"/>
                <a:gd name="T30" fmla="*/ 1955 w 2834"/>
                <a:gd name="T31" fmla="*/ 1612 h 2598"/>
                <a:gd name="T32" fmla="*/ 2351 w 2834"/>
                <a:gd name="T33" fmla="*/ 1413 h 2598"/>
                <a:gd name="T34" fmla="*/ 2603 w 2834"/>
                <a:gd name="T35" fmla="*/ 1368 h 2598"/>
                <a:gd name="T36" fmla="*/ 2741 w 2834"/>
                <a:gd name="T37" fmla="*/ 1314 h 2598"/>
                <a:gd name="T38" fmla="*/ 2764 w 2834"/>
                <a:gd name="T39" fmla="*/ 1184 h 2598"/>
                <a:gd name="T40" fmla="*/ 2833 w 2834"/>
                <a:gd name="T41" fmla="*/ 1093 h 2598"/>
                <a:gd name="T42" fmla="*/ 2733 w 2834"/>
                <a:gd name="T43" fmla="*/ 1032 h 2598"/>
                <a:gd name="T44" fmla="*/ 2603 w 2834"/>
                <a:gd name="T45" fmla="*/ 948 h 2598"/>
                <a:gd name="T46" fmla="*/ 2588 w 2834"/>
                <a:gd name="T47" fmla="*/ 818 h 2598"/>
                <a:gd name="T48" fmla="*/ 2428 w 2834"/>
                <a:gd name="T49" fmla="*/ 841 h 2598"/>
                <a:gd name="T50" fmla="*/ 2397 w 2834"/>
                <a:gd name="T51" fmla="*/ 703 h 2598"/>
                <a:gd name="T52" fmla="*/ 2154 w 2834"/>
                <a:gd name="T53" fmla="*/ 619 h 2598"/>
                <a:gd name="T54" fmla="*/ 2070 w 2834"/>
                <a:gd name="T55" fmla="*/ 520 h 2598"/>
                <a:gd name="T56" fmla="*/ 1955 w 2834"/>
                <a:gd name="T57" fmla="*/ 512 h 2598"/>
                <a:gd name="T58" fmla="*/ 1871 w 2834"/>
                <a:gd name="T59" fmla="*/ 489 h 2598"/>
                <a:gd name="T60" fmla="*/ 1711 w 2834"/>
                <a:gd name="T61" fmla="*/ 543 h 2598"/>
                <a:gd name="T62" fmla="*/ 1726 w 2834"/>
                <a:gd name="T63" fmla="*/ 428 h 2598"/>
                <a:gd name="T64" fmla="*/ 1558 w 2834"/>
                <a:gd name="T65" fmla="*/ 367 h 2598"/>
                <a:gd name="T66" fmla="*/ 1375 w 2834"/>
                <a:gd name="T67" fmla="*/ 123 h 2598"/>
                <a:gd name="T68" fmla="*/ 1543 w 2834"/>
                <a:gd name="T69" fmla="*/ 107 h 2598"/>
                <a:gd name="T70" fmla="*/ 1543 w 2834"/>
                <a:gd name="T71" fmla="*/ 69 h 2598"/>
                <a:gd name="T72" fmla="*/ 1405 w 2834"/>
                <a:gd name="T73" fmla="*/ 0 h 2598"/>
                <a:gd name="T74" fmla="*/ 1398 w 2834"/>
                <a:gd name="T75" fmla="*/ 8 h 2598"/>
                <a:gd name="T76" fmla="*/ 848 w 2834"/>
                <a:gd name="T77" fmla="*/ 107 h 2598"/>
                <a:gd name="T78" fmla="*/ 710 w 2834"/>
                <a:gd name="T79" fmla="*/ 237 h 2598"/>
                <a:gd name="T80" fmla="*/ 611 w 2834"/>
                <a:gd name="T81" fmla="*/ 604 h 2598"/>
                <a:gd name="T82" fmla="*/ 252 w 2834"/>
                <a:gd name="T83" fmla="*/ 558 h 2598"/>
                <a:gd name="T84" fmla="*/ 206 w 2834"/>
                <a:gd name="T85" fmla="*/ 749 h 2598"/>
                <a:gd name="T86" fmla="*/ 382 w 2834"/>
                <a:gd name="T87" fmla="*/ 749 h 2598"/>
                <a:gd name="T88" fmla="*/ 443 w 2834"/>
                <a:gd name="T89" fmla="*/ 894 h 2598"/>
                <a:gd name="T90" fmla="*/ 412 w 2834"/>
                <a:gd name="T91" fmla="*/ 1047 h 2598"/>
                <a:gd name="T92" fmla="*/ 328 w 2834"/>
                <a:gd name="T93" fmla="*/ 1093 h 2598"/>
                <a:gd name="T94" fmla="*/ 458 w 2834"/>
                <a:gd name="T95" fmla="*/ 1161 h 2598"/>
                <a:gd name="T96" fmla="*/ 527 w 2834"/>
                <a:gd name="T97" fmla="*/ 1291 h 2598"/>
                <a:gd name="T98" fmla="*/ 565 w 2834"/>
                <a:gd name="T99" fmla="*/ 1368 h 2598"/>
                <a:gd name="T100" fmla="*/ 619 w 2834"/>
                <a:gd name="T101" fmla="*/ 1482 h 2598"/>
                <a:gd name="T102" fmla="*/ 664 w 2834"/>
                <a:gd name="T103" fmla="*/ 1612 h 2598"/>
                <a:gd name="T104" fmla="*/ 672 w 2834"/>
                <a:gd name="T105" fmla="*/ 1711 h 2598"/>
                <a:gd name="T106" fmla="*/ 817 w 2834"/>
                <a:gd name="T107" fmla="*/ 1811 h 2598"/>
                <a:gd name="T108" fmla="*/ 726 w 2834"/>
                <a:gd name="T109" fmla="*/ 1918 h 2598"/>
                <a:gd name="T110" fmla="*/ 787 w 2834"/>
                <a:gd name="T111" fmla="*/ 1994 h 2598"/>
                <a:gd name="T112" fmla="*/ 848 w 2834"/>
                <a:gd name="T113" fmla="*/ 1979 h 2598"/>
                <a:gd name="T114" fmla="*/ 978 w 2834"/>
                <a:gd name="T115" fmla="*/ 2040 h 2598"/>
                <a:gd name="T116" fmla="*/ 1008 w 2834"/>
                <a:gd name="T117" fmla="*/ 2132 h 2598"/>
                <a:gd name="T118" fmla="*/ 947 w 2834"/>
                <a:gd name="T119" fmla="*/ 2200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4" h="2598">
                  <a:moveTo>
                    <a:pt x="15" y="191"/>
                  </a:moveTo>
                  <a:lnTo>
                    <a:pt x="15" y="191"/>
                  </a:lnTo>
                  <a:cubicBezTo>
                    <a:pt x="15" y="184"/>
                    <a:pt x="7" y="176"/>
                    <a:pt x="7" y="169"/>
                  </a:cubicBezTo>
                  <a:cubicBezTo>
                    <a:pt x="7" y="161"/>
                    <a:pt x="7" y="153"/>
                    <a:pt x="7" y="146"/>
                  </a:cubicBezTo>
                  <a:cubicBezTo>
                    <a:pt x="7" y="138"/>
                    <a:pt x="0" y="115"/>
                    <a:pt x="15" y="107"/>
                  </a:cubicBezTo>
                  <a:cubicBezTo>
                    <a:pt x="23" y="107"/>
                    <a:pt x="23" y="123"/>
                    <a:pt x="23" y="130"/>
                  </a:cubicBezTo>
                  <a:cubicBezTo>
                    <a:pt x="23" y="138"/>
                    <a:pt x="30" y="161"/>
                    <a:pt x="38" y="169"/>
                  </a:cubicBezTo>
                  <a:cubicBezTo>
                    <a:pt x="38" y="176"/>
                    <a:pt x="38" y="184"/>
                    <a:pt x="38" y="184"/>
                  </a:cubicBezTo>
                  <a:cubicBezTo>
                    <a:pt x="38" y="191"/>
                    <a:pt x="30" y="199"/>
                    <a:pt x="15" y="207"/>
                  </a:cubicBezTo>
                  <a:cubicBezTo>
                    <a:pt x="15" y="191"/>
                    <a:pt x="15" y="191"/>
                    <a:pt x="15" y="191"/>
                  </a:cubicBezTo>
                  <a:close/>
                  <a:moveTo>
                    <a:pt x="886" y="2208"/>
                  </a:moveTo>
                  <a:lnTo>
                    <a:pt x="886" y="2208"/>
                  </a:lnTo>
                  <a:cubicBezTo>
                    <a:pt x="886" y="2391"/>
                    <a:pt x="1031" y="2353"/>
                    <a:pt x="1168" y="2353"/>
                  </a:cubicBezTo>
                  <a:cubicBezTo>
                    <a:pt x="1214" y="2376"/>
                    <a:pt x="1276" y="2399"/>
                    <a:pt x="1283" y="2452"/>
                  </a:cubicBezTo>
                  <a:cubicBezTo>
                    <a:pt x="1283" y="2513"/>
                    <a:pt x="1329" y="2552"/>
                    <a:pt x="1382" y="2582"/>
                  </a:cubicBezTo>
                  <a:cubicBezTo>
                    <a:pt x="1405" y="2590"/>
                    <a:pt x="1497" y="2513"/>
                    <a:pt x="1528" y="2597"/>
                  </a:cubicBezTo>
                  <a:cubicBezTo>
                    <a:pt x="1543" y="2597"/>
                    <a:pt x="1550" y="2567"/>
                    <a:pt x="1573" y="2559"/>
                  </a:cubicBezTo>
                  <a:cubicBezTo>
                    <a:pt x="1589" y="2559"/>
                    <a:pt x="1612" y="2552"/>
                    <a:pt x="1635" y="2552"/>
                  </a:cubicBezTo>
                  <a:cubicBezTo>
                    <a:pt x="1635" y="2475"/>
                    <a:pt x="1619" y="2430"/>
                    <a:pt x="1673" y="2353"/>
                  </a:cubicBezTo>
                  <a:cubicBezTo>
                    <a:pt x="1718" y="2277"/>
                    <a:pt x="1741" y="2254"/>
                    <a:pt x="1833" y="2254"/>
                  </a:cubicBezTo>
                  <a:lnTo>
                    <a:pt x="1833" y="2254"/>
                  </a:lnTo>
                  <a:cubicBezTo>
                    <a:pt x="1833" y="2193"/>
                    <a:pt x="1871" y="2162"/>
                    <a:pt x="1894" y="2116"/>
                  </a:cubicBezTo>
                  <a:lnTo>
                    <a:pt x="1894" y="2116"/>
                  </a:lnTo>
                  <a:cubicBezTo>
                    <a:pt x="1848" y="2124"/>
                    <a:pt x="1810" y="2139"/>
                    <a:pt x="1772" y="2124"/>
                  </a:cubicBezTo>
                  <a:cubicBezTo>
                    <a:pt x="1757" y="2116"/>
                    <a:pt x="1772" y="2086"/>
                    <a:pt x="1757" y="2070"/>
                  </a:cubicBezTo>
                  <a:cubicBezTo>
                    <a:pt x="1741" y="2047"/>
                    <a:pt x="1703" y="2032"/>
                    <a:pt x="1688" y="2009"/>
                  </a:cubicBezTo>
                  <a:cubicBezTo>
                    <a:pt x="1680" y="1994"/>
                    <a:pt x="1680" y="1971"/>
                    <a:pt x="1688" y="1956"/>
                  </a:cubicBezTo>
                  <a:cubicBezTo>
                    <a:pt x="1696" y="1941"/>
                    <a:pt x="1726" y="1933"/>
                    <a:pt x="1741" y="1910"/>
                  </a:cubicBezTo>
                  <a:cubicBezTo>
                    <a:pt x="1749" y="1895"/>
                    <a:pt x="1741" y="1864"/>
                    <a:pt x="1757" y="1849"/>
                  </a:cubicBezTo>
                  <a:cubicBezTo>
                    <a:pt x="1780" y="1826"/>
                    <a:pt x="1833" y="1811"/>
                    <a:pt x="1864" y="1788"/>
                  </a:cubicBezTo>
                  <a:lnTo>
                    <a:pt x="1864" y="1788"/>
                  </a:lnTo>
                  <a:cubicBezTo>
                    <a:pt x="1864" y="1765"/>
                    <a:pt x="1940" y="1643"/>
                    <a:pt x="1955" y="1612"/>
                  </a:cubicBezTo>
                  <a:cubicBezTo>
                    <a:pt x="1986" y="1574"/>
                    <a:pt x="2108" y="1597"/>
                    <a:pt x="2169" y="1543"/>
                  </a:cubicBezTo>
                  <a:cubicBezTo>
                    <a:pt x="2230" y="1482"/>
                    <a:pt x="2261" y="1429"/>
                    <a:pt x="2351" y="1413"/>
                  </a:cubicBezTo>
                  <a:cubicBezTo>
                    <a:pt x="2397" y="1406"/>
                    <a:pt x="2474" y="1421"/>
                    <a:pt x="2497" y="1391"/>
                  </a:cubicBezTo>
                  <a:cubicBezTo>
                    <a:pt x="2527" y="1360"/>
                    <a:pt x="2565" y="1360"/>
                    <a:pt x="2603" y="1368"/>
                  </a:cubicBezTo>
                  <a:cubicBezTo>
                    <a:pt x="2657" y="1375"/>
                    <a:pt x="2695" y="1345"/>
                    <a:pt x="2741" y="1314"/>
                  </a:cubicBezTo>
                  <a:lnTo>
                    <a:pt x="2741" y="1314"/>
                  </a:lnTo>
                  <a:cubicBezTo>
                    <a:pt x="2741" y="1291"/>
                    <a:pt x="2741" y="1238"/>
                    <a:pt x="2749" y="1215"/>
                  </a:cubicBezTo>
                  <a:cubicBezTo>
                    <a:pt x="2749" y="1200"/>
                    <a:pt x="2764" y="1192"/>
                    <a:pt x="2764" y="1184"/>
                  </a:cubicBezTo>
                  <a:cubicBezTo>
                    <a:pt x="2756" y="1169"/>
                    <a:pt x="2726" y="1169"/>
                    <a:pt x="2733" y="1161"/>
                  </a:cubicBezTo>
                  <a:cubicBezTo>
                    <a:pt x="2756" y="1123"/>
                    <a:pt x="2833" y="1131"/>
                    <a:pt x="2833" y="1093"/>
                  </a:cubicBezTo>
                  <a:cubicBezTo>
                    <a:pt x="2833" y="1055"/>
                    <a:pt x="2772" y="1055"/>
                    <a:pt x="2733" y="1032"/>
                  </a:cubicBezTo>
                  <a:lnTo>
                    <a:pt x="2733" y="1032"/>
                  </a:lnTo>
                  <a:cubicBezTo>
                    <a:pt x="2718" y="1001"/>
                    <a:pt x="2718" y="963"/>
                    <a:pt x="2688" y="940"/>
                  </a:cubicBezTo>
                  <a:cubicBezTo>
                    <a:pt x="2665" y="925"/>
                    <a:pt x="2626" y="955"/>
                    <a:pt x="2603" y="948"/>
                  </a:cubicBezTo>
                  <a:cubicBezTo>
                    <a:pt x="2581" y="932"/>
                    <a:pt x="2573" y="902"/>
                    <a:pt x="2573" y="879"/>
                  </a:cubicBezTo>
                  <a:cubicBezTo>
                    <a:pt x="2565" y="856"/>
                    <a:pt x="2596" y="833"/>
                    <a:pt x="2588" y="818"/>
                  </a:cubicBezTo>
                  <a:cubicBezTo>
                    <a:pt x="2581" y="802"/>
                    <a:pt x="2558" y="810"/>
                    <a:pt x="2542" y="810"/>
                  </a:cubicBezTo>
                  <a:cubicBezTo>
                    <a:pt x="2504" y="818"/>
                    <a:pt x="2466" y="841"/>
                    <a:pt x="2428" y="841"/>
                  </a:cubicBezTo>
                  <a:cubicBezTo>
                    <a:pt x="2405" y="833"/>
                    <a:pt x="2382" y="818"/>
                    <a:pt x="2382" y="795"/>
                  </a:cubicBezTo>
                  <a:cubicBezTo>
                    <a:pt x="2374" y="764"/>
                    <a:pt x="2420" y="726"/>
                    <a:pt x="2397" y="703"/>
                  </a:cubicBezTo>
                  <a:cubicBezTo>
                    <a:pt x="2359" y="680"/>
                    <a:pt x="2307" y="726"/>
                    <a:pt x="2268" y="711"/>
                  </a:cubicBezTo>
                  <a:cubicBezTo>
                    <a:pt x="2223" y="696"/>
                    <a:pt x="2200" y="642"/>
                    <a:pt x="2154" y="619"/>
                  </a:cubicBezTo>
                  <a:cubicBezTo>
                    <a:pt x="2131" y="604"/>
                    <a:pt x="2093" y="642"/>
                    <a:pt x="2077" y="619"/>
                  </a:cubicBezTo>
                  <a:cubicBezTo>
                    <a:pt x="2054" y="596"/>
                    <a:pt x="2085" y="550"/>
                    <a:pt x="2070" y="520"/>
                  </a:cubicBezTo>
                  <a:cubicBezTo>
                    <a:pt x="2062" y="505"/>
                    <a:pt x="2039" y="497"/>
                    <a:pt x="2016" y="497"/>
                  </a:cubicBezTo>
                  <a:cubicBezTo>
                    <a:pt x="2001" y="497"/>
                    <a:pt x="1978" y="512"/>
                    <a:pt x="1955" y="512"/>
                  </a:cubicBezTo>
                  <a:cubicBezTo>
                    <a:pt x="1948" y="512"/>
                    <a:pt x="1940" y="489"/>
                    <a:pt x="1932" y="489"/>
                  </a:cubicBezTo>
                  <a:cubicBezTo>
                    <a:pt x="1910" y="482"/>
                    <a:pt x="1887" y="474"/>
                    <a:pt x="1871" y="489"/>
                  </a:cubicBezTo>
                  <a:cubicBezTo>
                    <a:pt x="1856" y="505"/>
                    <a:pt x="1856" y="550"/>
                    <a:pt x="1833" y="558"/>
                  </a:cubicBezTo>
                  <a:cubicBezTo>
                    <a:pt x="1795" y="573"/>
                    <a:pt x="1741" y="566"/>
                    <a:pt x="1711" y="543"/>
                  </a:cubicBezTo>
                  <a:cubicBezTo>
                    <a:pt x="1696" y="527"/>
                    <a:pt x="1726" y="505"/>
                    <a:pt x="1726" y="482"/>
                  </a:cubicBezTo>
                  <a:cubicBezTo>
                    <a:pt x="1734" y="466"/>
                    <a:pt x="1741" y="444"/>
                    <a:pt x="1726" y="428"/>
                  </a:cubicBezTo>
                  <a:cubicBezTo>
                    <a:pt x="1718" y="413"/>
                    <a:pt x="1696" y="428"/>
                    <a:pt x="1680" y="428"/>
                  </a:cubicBezTo>
                  <a:cubicBezTo>
                    <a:pt x="1635" y="413"/>
                    <a:pt x="1596" y="390"/>
                    <a:pt x="1558" y="367"/>
                  </a:cubicBezTo>
                  <a:cubicBezTo>
                    <a:pt x="1497" y="321"/>
                    <a:pt x="1428" y="283"/>
                    <a:pt x="1390" y="230"/>
                  </a:cubicBezTo>
                  <a:cubicBezTo>
                    <a:pt x="1367" y="199"/>
                    <a:pt x="1360" y="153"/>
                    <a:pt x="1375" y="123"/>
                  </a:cubicBezTo>
                  <a:cubicBezTo>
                    <a:pt x="1382" y="107"/>
                    <a:pt x="1413" y="115"/>
                    <a:pt x="1428" y="115"/>
                  </a:cubicBezTo>
                  <a:cubicBezTo>
                    <a:pt x="1466" y="107"/>
                    <a:pt x="1512" y="123"/>
                    <a:pt x="1543" y="107"/>
                  </a:cubicBezTo>
                  <a:cubicBezTo>
                    <a:pt x="1558" y="92"/>
                    <a:pt x="1543" y="92"/>
                    <a:pt x="1543" y="69"/>
                  </a:cubicBezTo>
                  <a:lnTo>
                    <a:pt x="1543" y="69"/>
                  </a:lnTo>
                  <a:cubicBezTo>
                    <a:pt x="1489" y="62"/>
                    <a:pt x="1436" y="46"/>
                    <a:pt x="1405" y="0"/>
                  </a:cubicBezTo>
                  <a:lnTo>
                    <a:pt x="1405" y="0"/>
                  </a:lnTo>
                  <a:cubicBezTo>
                    <a:pt x="1398" y="8"/>
                    <a:pt x="1398" y="8"/>
                    <a:pt x="1398" y="8"/>
                  </a:cubicBezTo>
                  <a:lnTo>
                    <a:pt x="1398" y="8"/>
                  </a:lnTo>
                  <a:cubicBezTo>
                    <a:pt x="1329" y="54"/>
                    <a:pt x="1191" y="46"/>
                    <a:pt x="1107" y="77"/>
                  </a:cubicBezTo>
                  <a:cubicBezTo>
                    <a:pt x="1031" y="100"/>
                    <a:pt x="924" y="100"/>
                    <a:pt x="848" y="107"/>
                  </a:cubicBezTo>
                  <a:cubicBezTo>
                    <a:pt x="810" y="115"/>
                    <a:pt x="741" y="115"/>
                    <a:pt x="749" y="153"/>
                  </a:cubicBezTo>
                  <a:cubicBezTo>
                    <a:pt x="764" y="191"/>
                    <a:pt x="733" y="214"/>
                    <a:pt x="710" y="237"/>
                  </a:cubicBezTo>
                  <a:cubicBezTo>
                    <a:pt x="687" y="268"/>
                    <a:pt x="710" y="367"/>
                    <a:pt x="703" y="413"/>
                  </a:cubicBezTo>
                  <a:cubicBezTo>
                    <a:pt x="687" y="489"/>
                    <a:pt x="649" y="543"/>
                    <a:pt x="611" y="604"/>
                  </a:cubicBezTo>
                  <a:cubicBezTo>
                    <a:pt x="542" y="642"/>
                    <a:pt x="474" y="673"/>
                    <a:pt x="420" y="589"/>
                  </a:cubicBezTo>
                  <a:cubicBezTo>
                    <a:pt x="405" y="558"/>
                    <a:pt x="290" y="558"/>
                    <a:pt x="252" y="558"/>
                  </a:cubicBezTo>
                  <a:cubicBezTo>
                    <a:pt x="252" y="627"/>
                    <a:pt x="229" y="688"/>
                    <a:pt x="206" y="749"/>
                  </a:cubicBezTo>
                  <a:lnTo>
                    <a:pt x="206" y="749"/>
                  </a:lnTo>
                  <a:cubicBezTo>
                    <a:pt x="237" y="749"/>
                    <a:pt x="252" y="749"/>
                    <a:pt x="282" y="749"/>
                  </a:cubicBezTo>
                  <a:cubicBezTo>
                    <a:pt x="313" y="749"/>
                    <a:pt x="351" y="734"/>
                    <a:pt x="382" y="749"/>
                  </a:cubicBezTo>
                  <a:cubicBezTo>
                    <a:pt x="397" y="757"/>
                    <a:pt x="389" y="780"/>
                    <a:pt x="397" y="795"/>
                  </a:cubicBezTo>
                  <a:cubicBezTo>
                    <a:pt x="412" y="833"/>
                    <a:pt x="435" y="863"/>
                    <a:pt x="443" y="894"/>
                  </a:cubicBezTo>
                  <a:cubicBezTo>
                    <a:pt x="451" y="902"/>
                    <a:pt x="435" y="909"/>
                    <a:pt x="428" y="917"/>
                  </a:cubicBezTo>
                  <a:cubicBezTo>
                    <a:pt x="420" y="955"/>
                    <a:pt x="428" y="1009"/>
                    <a:pt x="412" y="1047"/>
                  </a:cubicBezTo>
                  <a:cubicBezTo>
                    <a:pt x="397" y="1070"/>
                    <a:pt x="367" y="1062"/>
                    <a:pt x="344" y="1077"/>
                  </a:cubicBezTo>
                  <a:cubicBezTo>
                    <a:pt x="336" y="1077"/>
                    <a:pt x="328" y="1085"/>
                    <a:pt x="328" y="1093"/>
                  </a:cubicBezTo>
                  <a:cubicBezTo>
                    <a:pt x="336" y="1108"/>
                    <a:pt x="351" y="1100"/>
                    <a:pt x="359" y="1108"/>
                  </a:cubicBezTo>
                  <a:cubicBezTo>
                    <a:pt x="397" y="1123"/>
                    <a:pt x="420" y="1154"/>
                    <a:pt x="458" y="1161"/>
                  </a:cubicBezTo>
                  <a:cubicBezTo>
                    <a:pt x="474" y="1169"/>
                    <a:pt x="489" y="1116"/>
                    <a:pt x="496" y="1131"/>
                  </a:cubicBezTo>
                  <a:cubicBezTo>
                    <a:pt x="527" y="1177"/>
                    <a:pt x="519" y="1238"/>
                    <a:pt x="527" y="1291"/>
                  </a:cubicBezTo>
                  <a:cubicBezTo>
                    <a:pt x="535" y="1299"/>
                    <a:pt x="527" y="1314"/>
                    <a:pt x="535" y="1322"/>
                  </a:cubicBezTo>
                  <a:cubicBezTo>
                    <a:pt x="542" y="1337"/>
                    <a:pt x="557" y="1352"/>
                    <a:pt x="565" y="1368"/>
                  </a:cubicBezTo>
                  <a:cubicBezTo>
                    <a:pt x="580" y="1398"/>
                    <a:pt x="573" y="1436"/>
                    <a:pt x="588" y="1467"/>
                  </a:cubicBezTo>
                  <a:cubicBezTo>
                    <a:pt x="596" y="1482"/>
                    <a:pt x="619" y="1467"/>
                    <a:pt x="619" y="1482"/>
                  </a:cubicBezTo>
                  <a:cubicBezTo>
                    <a:pt x="626" y="1521"/>
                    <a:pt x="603" y="1566"/>
                    <a:pt x="619" y="1604"/>
                  </a:cubicBezTo>
                  <a:cubicBezTo>
                    <a:pt x="619" y="1627"/>
                    <a:pt x="657" y="1604"/>
                    <a:pt x="664" y="1612"/>
                  </a:cubicBezTo>
                  <a:cubicBezTo>
                    <a:pt x="680" y="1627"/>
                    <a:pt x="680" y="1643"/>
                    <a:pt x="680" y="1658"/>
                  </a:cubicBezTo>
                  <a:cubicBezTo>
                    <a:pt x="680" y="1681"/>
                    <a:pt x="664" y="1704"/>
                    <a:pt x="672" y="1711"/>
                  </a:cubicBezTo>
                  <a:cubicBezTo>
                    <a:pt x="695" y="1734"/>
                    <a:pt x="733" y="1719"/>
                    <a:pt x="756" y="1734"/>
                  </a:cubicBezTo>
                  <a:cubicBezTo>
                    <a:pt x="779" y="1750"/>
                    <a:pt x="817" y="1780"/>
                    <a:pt x="817" y="1811"/>
                  </a:cubicBezTo>
                  <a:cubicBezTo>
                    <a:pt x="810" y="1841"/>
                    <a:pt x="764" y="1834"/>
                    <a:pt x="749" y="1857"/>
                  </a:cubicBezTo>
                  <a:cubicBezTo>
                    <a:pt x="733" y="1872"/>
                    <a:pt x="718" y="1895"/>
                    <a:pt x="726" y="1918"/>
                  </a:cubicBezTo>
                  <a:cubicBezTo>
                    <a:pt x="733" y="1933"/>
                    <a:pt x="764" y="1918"/>
                    <a:pt x="771" y="1933"/>
                  </a:cubicBezTo>
                  <a:cubicBezTo>
                    <a:pt x="787" y="1948"/>
                    <a:pt x="779" y="1979"/>
                    <a:pt x="787" y="1994"/>
                  </a:cubicBezTo>
                  <a:lnTo>
                    <a:pt x="787" y="1994"/>
                  </a:lnTo>
                  <a:cubicBezTo>
                    <a:pt x="810" y="1994"/>
                    <a:pt x="825" y="1986"/>
                    <a:pt x="848" y="1979"/>
                  </a:cubicBezTo>
                  <a:cubicBezTo>
                    <a:pt x="871" y="1971"/>
                    <a:pt x="901" y="1956"/>
                    <a:pt x="924" y="1963"/>
                  </a:cubicBezTo>
                  <a:cubicBezTo>
                    <a:pt x="947" y="1979"/>
                    <a:pt x="955" y="2017"/>
                    <a:pt x="978" y="2040"/>
                  </a:cubicBezTo>
                  <a:cubicBezTo>
                    <a:pt x="1001" y="2055"/>
                    <a:pt x="1054" y="2047"/>
                    <a:pt x="1062" y="2078"/>
                  </a:cubicBezTo>
                  <a:cubicBezTo>
                    <a:pt x="1069" y="2101"/>
                    <a:pt x="1024" y="2109"/>
                    <a:pt x="1008" y="2132"/>
                  </a:cubicBezTo>
                  <a:cubicBezTo>
                    <a:pt x="1001" y="2139"/>
                    <a:pt x="1016" y="2155"/>
                    <a:pt x="1008" y="2170"/>
                  </a:cubicBezTo>
                  <a:cubicBezTo>
                    <a:pt x="993" y="2185"/>
                    <a:pt x="970" y="2193"/>
                    <a:pt x="947" y="2200"/>
                  </a:cubicBezTo>
                  <a:cubicBezTo>
                    <a:pt x="932" y="2208"/>
                    <a:pt x="909" y="2208"/>
                    <a:pt x="886" y="220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7" name="Freeform 161"/>
            <p:cNvSpPr>
              <a:spLocks noChangeArrowheads="1"/>
            </p:cNvSpPr>
            <p:nvPr/>
          </p:nvSpPr>
          <p:spPr bwMode="auto">
            <a:xfrm>
              <a:off x="5584462" y="9939339"/>
              <a:ext cx="112706" cy="90487"/>
            </a:xfrm>
            <a:custGeom>
              <a:avLst/>
              <a:gdLst>
                <a:gd name="T0" fmla="*/ 130 w 314"/>
                <a:gd name="T1" fmla="*/ 252 h 253"/>
                <a:gd name="T2" fmla="*/ 130 w 314"/>
                <a:gd name="T3" fmla="*/ 252 h 253"/>
                <a:gd name="T4" fmla="*/ 191 w 314"/>
                <a:gd name="T5" fmla="*/ 244 h 253"/>
                <a:gd name="T6" fmla="*/ 252 w 314"/>
                <a:gd name="T7" fmla="*/ 214 h 253"/>
                <a:gd name="T8" fmla="*/ 252 w 314"/>
                <a:gd name="T9" fmla="*/ 176 h 253"/>
                <a:gd name="T10" fmla="*/ 306 w 314"/>
                <a:gd name="T11" fmla="*/ 122 h 253"/>
                <a:gd name="T12" fmla="*/ 222 w 314"/>
                <a:gd name="T13" fmla="*/ 84 h 253"/>
                <a:gd name="T14" fmla="*/ 168 w 314"/>
                <a:gd name="T15" fmla="*/ 7 h 253"/>
                <a:gd name="T16" fmla="*/ 92 w 314"/>
                <a:gd name="T17" fmla="*/ 23 h 253"/>
                <a:gd name="T18" fmla="*/ 31 w 314"/>
                <a:gd name="T19" fmla="*/ 38 h 253"/>
                <a:gd name="T20" fmla="*/ 31 w 314"/>
                <a:gd name="T21" fmla="*/ 38 h 253"/>
                <a:gd name="T22" fmla="*/ 8 w 314"/>
                <a:gd name="T23" fmla="*/ 122 h 253"/>
                <a:gd name="T24" fmla="*/ 61 w 314"/>
                <a:gd name="T25" fmla="*/ 252 h 253"/>
                <a:gd name="T26" fmla="*/ 61 w 314"/>
                <a:gd name="T27" fmla="*/ 252 h 253"/>
                <a:gd name="T28" fmla="*/ 130 w 314"/>
                <a:gd name="T29" fmla="*/ 244 h 253"/>
                <a:gd name="T30" fmla="*/ 130 w 314"/>
                <a:gd name="T31" fmla="*/ 244 h 253"/>
                <a:gd name="T32" fmla="*/ 130 w 314"/>
                <a:gd name="T33" fmla="*/ 25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4" h="253">
                  <a:moveTo>
                    <a:pt x="130" y="252"/>
                  </a:moveTo>
                  <a:lnTo>
                    <a:pt x="130" y="252"/>
                  </a:lnTo>
                  <a:cubicBezTo>
                    <a:pt x="153" y="252"/>
                    <a:pt x="176" y="252"/>
                    <a:pt x="191" y="244"/>
                  </a:cubicBezTo>
                  <a:cubicBezTo>
                    <a:pt x="214" y="237"/>
                    <a:pt x="237" y="229"/>
                    <a:pt x="252" y="214"/>
                  </a:cubicBezTo>
                  <a:cubicBezTo>
                    <a:pt x="260" y="199"/>
                    <a:pt x="245" y="183"/>
                    <a:pt x="252" y="176"/>
                  </a:cubicBezTo>
                  <a:cubicBezTo>
                    <a:pt x="268" y="153"/>
                    <a:pt x="313" y="145"/>
                    <a:pt x="306" y="122"/>
                  </a:cubicBezTo>
                  <a:cubicBezTo>
                    <a:pt x="298" y="91"/>
                    <a:pt x="245" y="99"/>
                    <a:pt x="222" y="84"/>
                  </a:cubicBezTo>
                  <a:cubicBezTo>
                    <a:pt x="199" y="61"/>
                    <a:pt x="191" y="23"/>
                    <a:pt x="168" y="7"/>
                  </a:cubicBezTo>
                  <a:cubicBezTo>
                    <a:pt x="145" y="0"/>
                    <a:pt x="115" y="15"/>
                    <a:pt x="92" y="23"/>
                  </a:cubicBezTo>
                  <a:cubicBezTo>
                    <a:pt x="69" y="30"/>
                    <a:pt x="54" y="38"/>
                    <a:pt x="31" y="38"/>
                  </a:cubicBezTo>
                  <a:lnTo>
                    <a:pt x="31" y="38"/>
                  </a:lnTo>
                  <a:cubicBezTo>
                    <a:pt x="23" y="69"/>
                    <a:pt x="0" y="99"/>
                    <a:pt x="8" y="122"/>
                  </a:cubicBezTo>
                  <a:cubicBezTo>
                    <a:pt x="15" y="153"/>
                    <a:pt x="46" y="229"/>
                    <a:pt x="61" y="252"/>
                  </a:cubicBezTo>
                  <a:lnTo>
                    <a:pt x="61" y="252"/>
                  </a:lnTo>
                  <a:cubicBezTo>
                    <a:pt x="84" y="244"/>
                    <a:pt x="99" y="237"/>
                    <a:pt x="130" y="244"/>
                  </a:cubicBezTo>
                  <a:lnTo>
                    <a:pt x="130" y="244"/>
                  </a:lnTo>
                  <a:cubicBezTo>
                    <a:pt x="130" y="252"/>
                    <a:pt x="130" y="252"/>
                    <a:pt x="130" y="25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8" name="Freeform 162"/>
            <p:cNvSpPr>
              <a:spLocks noChangeArrowheads="1"/>
            </p:cNvSpPr>
            <p:nvPr/>
          </p:nvSpPr>
          <p:spPr bwMode="auto">
            <a:xfrm>
              <a:off x="4387564" y="9499600"/>
              <a:ext cx="1219121" cy="927100"/>
            </a:xfrm>
            <a:custGeom>
              <a:avLst/>
              <a:gdLst>
                <a:gd name="T0" fmla="*/ 8 w 3385"/>
                <a:gd name="T1" fmla="*/ 2551 h 2575"/>
                <a:gd name="T2" fmla="*/ 69 w 3385"/>
                <a:gd name="T3" fmla="*/ 2536 h 2575"/>
                <a:gd name="T4" fmla="*/ 0 w 3385"/>
                <a:gd name="T5" fmla="*/ 2566 h 2575"/>
                <a:gd name="T6" fmla="*/ 3384 w 3385"/>
                <a:gd name="T7" fmla="*/ 1474 h 2575"/>
                <a:gd name="T8" fmla="*/ 3331 w 3385"/>
                <a:gd name="T9" fmla="*/ 1344 h 2575"/>
                <a:gd name="T10" fmla="*/ 3354 w 3385"/>
                <a:gd name="T11" fmla="*/ 1260 h 2575"/>
                <a:gd name="T12" fmla="*/ 3293 w 3385"/>
                <a:gd name="T13" fmla="*/ 1184 h 2575"/>
                <a:gd name="T14" fmla="*/ 3384 w 3385"/>
                <a:gd name="T15" fmla="*/ 1077 h 2575"/>
                <a:gd name="T16" fmla="*/ 3239 w 3385"/>
                <a:gd name="T17" fmla="*/ 977 h 2575"/>
                <a:gd name="T18" fmla="*/ 3231 w 3385"/>
                <a:gd name="T19" fmla="*/ 878 h 2575"/>
                <a:gd name="T20" fmla="*/ 3186 w 3385"/>
                <a:gd name="T21" fmla="*/ 748 h 2575"/>
                <a:gd name="T22" fmla="*/ 3132 w 3385"/>
                <a:gd name="T23" fmla="*/ 634 h 2575"/>
                <a:gd name="T24" fmla="*/ 3094 w 3385"/>
                <a:gd name="T25" fmla="*/ 557 h 2575"/>
                <a:gd name="T26" fmla="*/ 3025 w 3385"/>
                <a:gd name="T27" fmla="*/ 427 h 2575"/>
                <a:gd name="T28" fmla="*/ 2895 w 3385"/>
                <a:gd name="T29" fmla="*/ 359 h 2575"/>
                <a:gd name="T30" fmla="*/ 2979 w 3385"/>
                <a:gd name="T31" fmla="*/ 313 h 2575"/>
                <a:gd name="T32" fmla="*/ 3010 w 3385"/>
                <a:gd name="T33" fmla="*/ 160 h 2575"/>
                <a:gd name="T34" fmla="*/ 2949 w 3385"/>
                <a:gd name="T35" fmla="*/ 15 h 2575"/>
                <a:gd name="T36" fmla="*/ 2773 w 3385"/>
                <a:gd name="T37" fmla="*/ 15 h 2575"/>
                <a:gd name="T38" fmla="*/ 2750 w 3385"/>
                <a:gd name="T39" fmla="*/ 114 h 2575"/>
                <a:gd name="T40" fmla="*/ 2674 w 3385"/>
                <a:gd name="T41" fmla="*/ 473 h 2575"/>
                <a:gd name="T42" fmla="*/ 2437 w 3385"/>
                <a:gd name="T43" fmla="*/ 710 h 2575"/>
                <a:gd name="T44" fmla="*/ 2185 w 3385"/>
                <a:gd name="T45" fmla="*/ 901 h 2575"/>
                <a:gd name="T46" fmla="*/ 2017 w 3385"/>
                <a:gd name="T47" fmla="*/ 1000 h 2575"/>
                <a:gd name="T48" fmla="*/ 1795 w 3385"/>
                <a:gd name="T49" fmla="*/ 1520 h 2575"/>
                <a:gd name="T50" fmla="*/ 1582 w 3385"/>
                <a:gd name="T51" fmla="*/ 1726 h 2575"/>
                <a:gd name="T52" fmla="*/ 1322 w 3385"/>
                <a:gd name="T53" fmla="*/ 1810 h 2575"/>
                <a:gd name="T54" fmla="*/ 1047 w 3385"/>
                <a:gd name="T55" fmla="*/ 1940 h 2575"/>
                <a:gd name="T56" fmla="*/ 940 w 3385"/>
                <a:gd name="T57" fmla="*/ 2184 h 2575"/>
                <a:gd name="T58" fmla="*/ 1207 w 3385"/>
                <a:gd name="T59" fmla="*/ 2184 h 2575"/>
                <a:gd name="T60" fmla="*/ 1375 w 3385"/>
                <a:gd name="T61" fmla="*/ 2077 h 2575"/>
                <a:gd name="T62" fmla="*/ 1757 w 3385"/>
                <a:gd name="T63" fmla="*/ 2452 h 2575"/>
                <a:gd name="T64" fmla="*/ 1925 w 3385"/>
                <a:gd name="T65" fmla="*/ 2337 h 2575"/>
                <a:gd name="T66" fmla="*/ 1918 w 3385"/>
                <a:gd name="T67" fmla="*/ 2123 h 2575"/>
                <a:gd name="T68" fmla="*/ 1986 w 3385"/>
                <a:gd name="T69" fmla="*/ 1963 h 2575"/>
                <a:gd name="T70" fmla="*/ 2047 w 3385"/>
                <a:gd name="T71" fmla="*/ 2016 h 2575"/>
                <a:gd name="T72" fmla="*/ 2139 w 3385"/>
                <a:gd name="T73" fmla="*/ 1856 h 2575"/>
                <a:gd name="T74" fmla="*/ 2292 w 3385"/>
                <a:gd name="T75" fmla="*/ 1787 h 2575"/>
                <a:gd name="T76" fmla="*/ 2422 w 3385"/>
                <a:gd name="T77" fmla="*/ 1741 h 2575"/>
                <a:gd name="T78" fmla="*/ 2452 w 3385"/>
                <a:gd name="T79" fmla="*/ 1619 h 2575"/>
                <a:gd name="T80" fmla="*/ 2567 w 3385"/>
                <a:gd name="T81" fmla="*/ 1573 h 2575"/>
                <a:gd name="T82" fmla="*/ 3041 w 3385"/>
                <a:gd name="T83" fmla="*/ 1474 h 2575"/>
                <a:gd name="T84" fmla="*/ 3277 w 3385"/>
                <a:gd name="T85" fmla="*/ 1543 h 2575"/>
                <a:gd name="T86" fmla="*/ 3300 w 3385"/>
                <a:gd name="T87" fmla="*/ 1565 h 2575"/>
                <a:gd name="T88" fmla="*/ 3384 w 3385"/>
                <a:gd name="T89" fmla="*/ 1474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5" h="2575">
                  <a:moveTo>
                    <a:pt x="8" y="2551"/>
                  </a:moveTo>
                  <a:lnTo>
                    <a:pt x="8" y="2551"/>
                  </a:lnTo>
                  <a:cubicBezTo>
                    <a:pt x="23" y="2551"/>
                    <a:pt x="23" y="2513"/>
                    <a:pt x="23" y="2505"/>
                  </a:cubicBezTo>
                  <a:cubicBezTo>
                    <a:pt x="31" y="2497"/>
                    <a:pt x="92" y="2513"/>
                    <a:pt x="69" y="2536"/>
                  </a:cubicBezTo>
                  <a:cubicBezTo>
                    <a:pt x="62" y="2543"/>
                    <a:pt x="54" y="2551"/>
                    <a:pt x="46" y="2566"/>
                  </a:cubicBezTo>
                  <a:cubicBezTo>
                    <a:pt x="39" y="2574"/>
                    <a:pt x="8" y="2566"/>
                    <a:pt x="0" y="2566"/>
                  </a:cubicBezTo>
                  <a:cubicBezTo>
                    <a:pt x="8" y="2551"/>
                    <a:pt x="8" y="2551"/>
                    <a:pt x="8" y="2551"/>
                  </a:cubicBezTo>
                  <a:close/>
                  <a:moveTo>
                    <a:pt x="3384" y="1474"/>
                  </a:moveTo>
                  <a:lnTo>
                    <a:pt x="3384" y="1474"/>
                  </a:lnTo>
                  <a:cubicBezTo>
                    <a:pt x="3369" y="1451"/>
                    <a:pt x="3338" y="1375"/>
                    <a:pt x="3331" y="1344"/>
                  </a:cubicBezTo>
                  <a:cubicBezTo>
                    <a:pt x="3323" y="1321"/>
                    <a:pt x="3346" y="1291"/>
                    <a:pt x="3354" y="1260"/>
                  </a:cubicBezTo>
                  <a:lnTo>
                    <a:pt x="3354" y="1260"/>
                  </a:lnTo>
                  <a:cubicBezTo>
                    <a:pt x="3346" y="1245"/>
                    <a:pt x="3354" y="1214"/>
                    <a:pt x="3338" y="1199"/>
                  </a:cubicBezTo>
                  <a:cubicBezTo>
                    <a:pt x="3331" y="1184"/>
                    <a:pt x="3300" y="1199"/>
                    <a:pt x="3293" y="1184"/>
                  </a:cubicBezTo>
                  <a:cubicBezTo>
                    <a:pt x="3285" y="1161"/>
                    <a:pt x="3300" y="1138"/>
                    <a:pt x="3316" y="1123"/>
                  </a:cubicBezTo>
                  <a:cubicBezTo>
                    <a:pt x="3331" y="1100"/>
                    <a:pt x="3377" y="1107"/>
                    <a:pt x="3384" y="1077"/>
                  </a:cubicBezTo>
                  <a:cubicBezTo>
                    <a:pt x="3384" y="1046"/>
                    <a:pt x="3346" y="1016"/>
                    <a:pt x="3323" y="1000"/>
                  </a:cubicBezTo>
                  <a:cubicBezTo>
                    <a:pt x="3300" y="985"/>
                    <a:pt x="3262" y="1000"/>
                    <a:pt x="3239" y="977"/>
                  </a:cubicBezTo>
                  <a:cubicBezTo>
                    <a:pt x="3231" y="970"/>
                    <a:pt x="3247" y="947"/>
                    <a:pt x="3247" y="924"/>
                  </a:cubicBezTo>
                  <a:cubicBezTo>
                    <a:pt x="3247" y="909"/>
                    <a:pt x="3247" y="893"/>
                    <a:pt x="3231" y="878"/>
                  </a:cubicBezTo>
                  <a:cubicBezTo>
                    <a:pt x="3224" y="870"/>
                    <a:pt x="3186" y="893"/>
                    <a:pt x="3186" y="870"/>
                  </a:cubicBezTo>
                  <a:cubicBezTo>
                    <a:pt x="3170" y="832"/>
                    <a:pt x="3193" y="787"/>
                    <a:pt x="3186" y="748"/>
                  </a:cubicBezTo>
                  <a:cubicBezTo>
                    <a:pt x="3186" y="733"/>
                    <a:pt x="3163" y="748"/>
                    <a:pt x="3155" y="733"/>
                  </a:cubicBezTo>
                  <a:cubicBezTo>
                    <a:pt x="3140" y="702"/>
                    <a:pt x="3147" y="664"/>
                    <a:pt x="3132" y="634"/>
                  </a:cubicBezTo>
                  <a:cubicBezTo>
                    <a:pt x="3124" y="618"/>
                    <a:pt x="3109" y="603"/>
                    <a:pt x="3102" y="588"/>
                  </a:cubicBezTo>
                  <a:cubicBezTo>
                    <a:pt x="3094" y="580"/>
                    <a:pt x="3102" y="565"/>
                    <a:pt x="3094" y="557"/>
                  </a:cubicBezTo>
                  <a:cubicBezTo>
                    <a:pt x="3086" y="504"/>
                    <a:pt x="3094" y="443"/>
                    <a:pt x="3063" y="397"/>
                  </a:cubicBezTo>
                  <a:cubicBezTo>
                    <a:pt x="3056" y="382"/>
                    <a:pt x="3041" y="435"/>
                    <a:pt x="3025" y="427"/>
                  </a:cubicBezTo>
                  <a:cubicBezTo>
                    <a:pt x="2987" y="420"/>
                    <a:pt x="2964" y="389"/>
                    <a:pt x="2926" y="374"/>
                  </a:cubicBezTo>
                  <a:cubicBezTo>
                    <a:pt x="2918" y="366"/>
                    <a:pt x="2903" y="374"/>
                    <a:pt x="2895" y="359"/>
                  </a:cubicBezTo>
                  <a:cubicBezTo>
                    <a:pt x="2895" y="351"/>
                    <a:pt x="2903" y="343"/>
                    <a:pt x="2911" y="343"/>
                  </a:cubicBezTo>
                  <a:cubicBezTo>
                    <a:pt x="2934" y="328"/>
                    <a:pt x="2964" y="336"/>
                    <a:pt x="2979" y="313"/>
                  </a:cubicBezTo>
                  <a:cubicBezTo>
                    <a:pt x="2995" y="275"/>
                    <a:pt x="2987" y="221"/>
                    <a:pt x="2995" y="183"/>
                  </a:cubicBezTo>
                  <a:cubicBezTo>
                    <a:pt x="3002" y="175"/>
                    <a:pt x="3018" y="168"/>
                    <a:pt x="3010" y="160"/>
                  </a:cubicBezTo>
                  <a:cubicBezTo>
                    <a:pt x="3002" y="129"/>
                    <a:pt x="2979" y="99"/>
                    <a:pt x="2964" y="61"/>
                  </a:cubicBezTo>
                  <a:cubicBezTo>
                    <a:pt x="2956" y="46"/>
                    <a:pt x="2964" y="23"/>
                    <a:pt x="2949" y="15"/>
                  </a:cubicBezTo>
                  <a:cubicBezTo>
                    <a:pt x="2918" y="0"/>
                    <a:pt x="2880" y="15"/>
                    <a:pt x="2849" y="15"/>
                  </a:cubicBezTo>
                  <a:cubicBezTo>
                    <a:pt x="2819" y="15"/>
                    <a:pt x="2804" y="15"/>
                    <a:pt x="2773" y="15"/>
                  </a:cubicBezTo>
                  <a:lnTo>
                    <a:pt x="2773" y="15"/>
                  </a:lnTo>
                  <a:cubicBezTo>
                    <a:pt x="2766" y="46"/>
                    <a:pt x="2750" y="76"/>
                    <a:pt x="2750" y="114"/>
                  </a:cubicBezTo>
                  <a:cubicBezTo>
                    <a:pt x="2743" y="198"/>
                    <a:pt x="2781" y="282"/>
                    <a:pt x="2773" y="374"/>
                  </a:cubicBezTo>
                  <a:cubicBezTo>
                    <a:pt x="2766" y="458"/>
                    <a:pt x="2720" y="435"/>
                    <a:pt x="2674" y="473"/>
                  </a:cubicBezTo>
                  <a:cubicBezTo>
                    <a:pt x="2605" y="535"/>
                    <a:pt x="2628" y="611"/>
                    <a:pt x="2529" y="664"/>
                  </a:cubicBezTo>
                  <a:cubicBezTo>
                    <a:pt x="2498" y="679"/>
                    <a:pt x="2422" y="672"/>
                    <a:pt x="2437" y="710"/>
                  </a:cubicBezTo>
                  <a:cubicBezTo>
                    <a:pt x="2452" y="748"/>
                    <a:pt x="2437" y="809"/>
                    <a:pt x="2407" y="840"/>
                  </a:cubicBezTo>
                  <a:cubicBezTo>
                    <a:pt x="2345" y="909"/>
                    <a:pt x="2269" y="901"/>
                    <a:pt x="2185" y="901"/>
                  </a:cubicBezTo>
                  <a:cubicBezTo>
                    <a:pt x="2185" y="954"/>
                    <a:pt x="2193" y="962"/>
                    <a:pt x="2139" y="962"/>
                  </a:cubicBezTo>
                  <a:cubicBezTo>
                    <a:pt x="2124" y="1016"/>
                    <a:pt x="2063" y="1000"/>
                    <a:pt x="2017" y="1000"/>
                  </a:cubicBezTo>
                  <a:cubicBezTo>
                    <a:pt x="2002" y="1084"/>
                    <a:pt x="2032" y="1336"/>
                    <a:pt x="1902" y="1329"/>
                  </a:cubicBezTo>
                  <a:cubicBezTo>
                    <a:pt x="1803" y="1321"/>
                    <a:pt x="1834" y="1459"/>
                    <a:pt x="1795" y="1520"/>
                  </a:cubicBezTo>
                  <a:cubicBezTo>
                    <a:pt x="1757" y="1588"/>
                    <a:pt x="1719" y="1543"/>
                    <a:pt x="1688" y="1619"/>
                  </a:cubicBezTo>
                  <a:cubicBezTo>
                    <a:pt x="1666" y="1665"/>
                    <a:pt x="1612" y="1696"/>
                    <a:pt x="1582" y="1726"/>
                  </a:cubicBezTo>
                  <a:cubicBezTo>
                    <a:pt x="1513" y="1795"/>
                    <a:pt x="1505" y="1741"/>
                    <a:pt x="1436" y="1795"/>
                  </a:cubicBezTo>
                  <a:cubicBezTo>
                    <a:pt x="1391" y="1840"/>
                    <a:pt x="1360" y="1917"/>
                    <a:pt x="1322" y="1810"/>
                  </a:cubicBezTo>
                  <a:cubicBezTo>
                    <a:pt x="1299" y="1810"/>
                    <a:pt x="1284" y="1802"/>
                    <a:pt x="1253" y="1818"/>
                  </a:cubicBezTo>
                  <a:cubicBezTo>
                    <a:pt x="1177" y="1848"/>
                    <a:pt x="1123" y="1925"/>
                    <a:pt x="1047" y="1940"/>
                  </a:cubicBezTo>
                  <a:cubicBezTo>
                    <a:pt x="1009" y="1948"/>
                    <a:pt x="940" y="2001"/>
                    <a:pt x="963" y="2054"/>
                  </a:cubicBezTo>
                  <a:cubicBezTo>
                    <a:pt x="978" y="2100"/>
                    <a:pt x="932" y="2177"/>
                    <a:pt x="940" y="2184"/>
                  </a:cubicBezTo>
                  <a:cubicBezTo>
                    <a:pt x="986" y="2215"/>
                    <a:pt x="986" y="2268"/>
                    <a:pt x="1047" y="2238"/>
                  </a:cubicBezTo>
                  <a:cubicBezTo>
                    <a:pt x="1093" y="2215"/>
                    <a:pt x="1154" y="2192"/>
                    <a:pt x="1207" y="2184"/>
                  </a:cubicBezTo>
                  <a:cubicBezTo>
                    <a:pt x="1238" y="2177"/>
                    <a:pt x="1207" y="2131"/>
                    <a:pt x="1230" y="2100"/>
                  </a:cubicBezTo>
                  <a:cubicBezTo>
                    <a:pt x="1261" y="2047"/>
                    <a:pt x="1337" y="2032"/>
                    <a:pt x="1375" y="2077"/>
                  </a:cubicBezTo>
                  <a:cubicBezTo>
                    <a:pt x="1444" y="2161"/>
                    <a:pt x="1582" y="2131"/>
                    <a:pt x="1635" y="2245"/>
                  </a:cubicBezTo>
                  <a:cubicBezTo>
                    <a:pt x="1673" y="2314"/>
                    <a:pt x="1650" y="2429"/>
                    <a:pt x="1757" y="2452"/>
                  </a:cubicBezTo>
                  <a:cubicBezTo>
                    <a:pt x="1765" y="2398"/>
                    <a:pt x="1795" y="2390"/>
                    <a:pt x="1834" y="2360"/>
                  </a:cubicBezTo>
                  <a:cubicBezTo>
                    <a:pt x="1864" y="2337"/>
                    <a:pt x="1925" y="2345"/>
                    <a:pt x="1925" y="2337"/>
                  </a:cubicBezTo>
                  <a:cubicBezTo>
                    <a:pt x="1941" y="2299"/>
                    <a:pt x="1979" y="2253"/>
                    <a:pt x="1979" y="2215"/>
                  </a:cubicBezTo>
                  <a:cubicBezTo>
                    <a:pt x="1979" y="2184"/>
                    <a:pt x="1933" y="2146"/>
                    <a:pt x="1918" y="2123"/>
                  </a:cubicBezTo>
                  <a:cubicBezTo>
                    <a:pt x="1902" y="2100"/>
                    <a:pt x="1948" y="2093"/>
                    <a:pt x="1948" y="2062"/>
                  </a:cubicBezTo>
                  <a:cubicBezTo>
                    <a:pt x="1956" y="2016"/>
                    <a:pt x="1979" y="1993"/>
                    <a:pt x="1986" y="1963"/>
                  </a:cubicBezTo>
                  <a:cubicBezTo>
                    <a:pt x="1994" y="1925"/>
                    <a:pt x="1994" y="1886"/>
                    <a:pt x="2002" y="1848"/>
                  </a:cubicBezTo>
                  <a:cubicBezTo>
                    <a:pt x="2047" y="1856"/>
                    <a:pt x="2025" y="1993"/>
                    <a:pt x="2047" y="2016"/>
                  </a:cubicBezTo>
                  <a:cubicBezTo>
                    <a:pt x="2063" y="1993"/>
                    <a:pt x="2078" y="1993"/>
                    <a:pt x="2093" y="1986"/>
                  </a:cubicBezTo>
                  <a:cubicBezTo>
                    <a:pt x="2124" y="1955"/>
                    <a:pt x="2101" y="1879"/>
                    <a:pt x="2139" y="1856"/>
                  </a:cubicBezTo>
                  <a:cubicBezTo>
                    <a:pt x="2170" y="1833"/>
                    <a:pt x="2177" y="1871"/>
                    <a:pt x="2200" y="1871"/>
                  </a:cubicBezTo>
                  <a:cubicBezTo>
                    <a:pt x="2208" y="1871"/>
                    <a:pt x="2269" y="1795"/>
                    <a:pt x="2292" y="1787"/>
                  </a:cubicBezTo>
                  <a:cubicBezTo>
                    <a:pt x="2353" y="1764"/>
                    <a:pt x="2361" y="1810"/>
                    <a:pt x="2391" y="1818"/>
                  </a:cubicBezTo>
                  <a:cubicBezTo>
                    <a:pt x="2391" y="1795"/>
                    <a:pt x="2422" y="1772"/>
                    <a:pt x="2422" y="1741"/>
                  </a:cubicBezTo>
                  <a:cubicBezTo>
                    <a:pt x="2422" y="1703"/>
                    <a:pt x="2422" y="1673"/>
                    <a:pt x="2422" y="1634"/>
                  </a:cubicBezTo>
                  <a:cubicBezTo>
                    <a:pt x="2437" y="1627"/>
                    <a:pt x="2445" y="1619"/>
                    <a:pt x="2452" y="1619"/>
                  </a:cubicBezTo>
                  <a:cubicBezTo>
                    <a:pt x="2460" y="1611"/>
                    <a:pt x="2460" y="1596"/>
                    <a:pt x="2452" y="1588"/>
                  </a:cubicBezTo>
                  <a:cubicBezTo>
                    <a:pt x="2437" y="1520"/>
                    <a:pt x="2567" y="1466"/>
                    <a:pt x="2567" y="1573"/>
                  </a:cubicBezTo>
                  <a:cubicBezTo>
                    <a:pt x="2597" y="1588"/>
                    <a:pt x="2697" y="1527"/>
                    <a:pt x="2758" y="1543"/>
                  </a:cubicBezTo>
                  <a:cubicBezTo>
                    <a:pt x="2865" y="1565"/>
                    <a:pt x="2941" y="1497"/>
                    <a:pt x="3041" y="1474"/>
                  </a:cubicBezTo>
                  <a:cubicBezTo>
                    <a:pt x="3086" y="1466"/>
                    <a:pt x="3140" y="1474"/>
                    <a:pt x="3186" y="1482"/>
                  </a:cubicBezTo>
                  <a:cubicBezTo>
                    <a:pt x="3216" y="1489"/>
                    <a:pt x="3262" y="1543"/>
                    <a:pt x="3277" y="1543"/>
                  </a:cubicBezTo>
                  <a:cubicBezTo>
                    <a:pt x="3277" y="1550"/>
                    <a:pt x="3293" y="1558"/>
                    <a:pt x="3293" y="1565"/>
                  </a:cubicBezTo>
                  <a:cubicBezTo>
                    <a:pt x="3293" y="1565"/>
                    <a:pt x="3293" y="1565"/>
                    <a:pt x="3300" y="1565"/>
                  </a:cubicBezTo>
                  <a:cubicBezTo>
                    <a:pt x="3300" y="1573"/>
                    <a:pt x="3323" y="1573"/>
                    <a:pt x="3331" y="1573"/>
                  </a:cubicBezTo>
                  <a:cubicBezTo>
                    <a:pt x="3338" y="1535"/>
                    <a:pt x="3354" y="1489"/>
                    <a:pt x="3384" y="147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99" name="Freeform 163"/>
            <p:cNvSpPr>
              <a:spLocks noChangeArrowheads="1"/>
            </p:cNvSpPr>
            <p:nvPr/>
          </p:nvSpPr>
          <p:spPr bwMode="auto">
            <a:xfrm>
              <a:off x="4192315" y="6399214"/>
              <a:ext cx="446058" cy="236537"/>
            </a:xfrm>
            <a:custGeom>
              <a:avLst/>
              <a:gdLst>
                <a:gd name="T0" fmla="*/ 31 w 1239"/>
                <a:gd name="T1" fmla="*/ 260 h 658"/>
                <a:gd name="T2" fmla="*/ 31 w 1239"/>
                <a:gd name="T3" fmla="*/ 260 h 658"/>
                <a:gd name="T4" fmla="*/ 115 w 1239"/>
                <a:gd name="T5" fmla="*/ 168 h 658"/>
                <a:gd name="T6" fmla="*/ 153 w 1239"/>
                <a:gd name="T7" fmla="*/ 161 h 658"/>
                <a:gd name="T8" fmla="*/ 237 w 1239"/>
                <a:gd name="T9" fmla="*/ 107 h 658"/>
                <a:gd name="T10" fmla="*/ 267 w 1239"/>
                <a:gd name="T11" fmla="*/ 122 h 658"/>
                <a:gd name="T12" fmla="*/ 329 w 1239"/>
                <a:gd name="T13" fmla="*/ 69 h 658"/>
                <a:gd name="T14" fmla="*/ 352 w 1239"/>
                <a:gd name="T15" fmla="*/ 61 h 658"/>
                <a:gd name="T16" fmla="*/ 375 w 1239"/>
                <a:gd name="T17" fmla="*/ 23 h 658"/>
                <a:gd name="T18" fmla="*/ 443 w 1239"/>
                <a:gd name="T19" fmla="*/ 0 h 658"/>
                <a:gd name="T20" fmla="*/ 474 w 1239"/>
                <a:gd name="T21" fmla="*/ 31 h 658"/>
                <a:gd name="T22" fmla="*/ 504 w 1239"/>
                <a:gd name="T23" fmla="*/ 0 h 658"/>
                <a:gd name="T24" fmla="*/ 504 w 1239"/>
                <a:gd name="T25" fmla="*/ 0 h 658"/>
                <a:gd name="T26" fmla="*/ 611 w 1239"/>
                <a:gd name="T27" fmla="*/ 31 h 658"/>
                <a:gd name="T28" fmla="*/ 627 w 1239"/>
                <a:gd name="T29" fmla="*/ 16 h 658"/>
                <a:gd name="T30" fmla="*/ 703 w 1239"/>
                <a:gd name="T31" fmla="*/ 46 h 658"/>
                <a:gd name="T32" fmla="*/ 733 w 1239"/>
                <a:gd name="T33" fmla="*/ 46 h 658"/>
                <a:gd name="T34" fmla="*/ 779 w 1239"/>
                <a:gd name="T35" fmla="*/ 77 h 658"/>
                <a:gd name="T36" fmla="*/ 817 w 1239"/>
                <a:gd name="T37" fmla="*/ 138 h 658"/>
                <a:gd name="T38" fmla="*/ 871 w 1239"/>
                <a:gd name="T39" fmla="*/ 84 h 658"/>
                <a:gd name="T40" fmla="*/ 947 w 1239"/>
                <a:gd name="T41" fmla="*/ 54 h 658"/>
                <a:gd name="T42" fmla="*/ 993 w 1239"/>
                <a:gd name="T43" fmla="*/ 77 h 658"/>
                <a:gd name="T44" fmla="*/ 993 w 1239"/>
                <a:gd name="T45" fmla="*/ 77 h 658"/>
                <a:gd name="T46" fmla="*/ 963 w 1239"/>
                <a:gd name="T47" fmla="*/ 107 h 658"/>
                <a:gd name="T48" fmla="*/ 970 w 1239"/>
                <a:gd name="T49" fmla="*/ 122 h 658"/>
                <a:gd name="T50" fmla="*/ 1031 w 1239"/>
                <a:gd name="T51" fmla="*/ 283 h 658"/>
                <a:gd name="T52" fmla="*/ 1069 w 1239"/>
                <a:gd name="T53" fmla="*/ 237 h 658"/>
                <a:gd name="T54" fmla="*/ 1100 w 1239"/>
                <a:gd name="T55" fmla="*/ 237 h 658"/>
                <a:gd name="T56" fmla="*/ 1131 w 1239"/>
                <a:gd name="T57" fmla="*/ 222 h 658"/>
                <a:gd name="T58" fmla="*/ 1230 w 1239"/>
                <a:gd name="T59" fmla="*/ 252 h 658"/>
                <a:gd name="T60" fmla="*/ 1230 w 1239"/>
                <a:gd name="T61" fmla="*/ 252 h 658"/>
                <a:gd name="T62" fmla="*/ 1207 w 1239"/>
                <a:gd name="T63" fmla="*/ 443 h 658"/>
                <a:gd name="T64" fmla="*/ 1024 w 1239"/>
                <a:gd name="T65" fmla="*/ 596 h 658"/>
                <a:gd name="T66" fmla="*/ 932 w 1239"/>
                <a:gd name="T67" fmla="*/ 650 h 658"/>
                <a:gd name="T68" fmla="*/ 856 w 1239"/>
                <a:gd name="T69" fmla="*/ 566 h 658"/>
                <a:gd name="T70" fmla="*/ 779 w 1239"/>
                <a:gd name="T71" fmla="*/ 550 h 658"/>
                <a:gd name="T72" fmla="*/ 733 w 1239"/>
                <a:gd name="T73" fmla="*/ 474 h 658"/>
                <a:gd name="T74" fmla="*/ 627 w 1239"/>
                <a:gd name="T75" fmla="*/ 451 h 658"/>
                <a:gd name="T76" fmla="*/ 627 w 1239"/>
                <a:gd name="T77" fmla="*/ 451 h 658"/>
                <a:gd name="T78" fmla="*/ 527 w 1239"/>
                <a:gd name="T79" fmla="*/ 451 h 658"/>
                <a:gd name="T80" fmla="*/ 466 w 1239"/>
                <a:gd name="T81" fmla="*/ 497 h 658"/>
                <a:gd name="T82" fmla="*/ 290 w 1239"/>
                <a:gd name="T83" fmla="*/ 543 h 658"/>
                <a:gd name="T84" fmla="*/ 138 w 1239"/>
                <a:gd name="T85" fmla="*/ 589 h 658"/>
                <a:gd name="T86" fmla="*/ 61 w 1239"/>
                <a:gd name="T87" fmla="*/ 611 h 658"/>
                <a:gd name="T88" fmla="*/ 0 w 1239"/>
                <a:gd name="T89" fmla="*/ 527 h 658"/>
                <a:gd name="T90" fmla="*/ 23 w 1239"/>
                <a:gd name="T91" fmla="*/ 443 h 658"/>
                <a:gd name="T92" fmla="*/ 31 w 1239"/>
                <a:gd name="T93" fmla="*/ 344 h 658"/>
                <a:gd name="T94" fmla="*/ 31 w 1239"/>
                <a:gd name="T95" fmla="*/ 26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9" h="658">
                  <a:moveTo>
                    <a:pt x="31" y="260"/>
                  </a:moveTo>
                  <a:lnTo>
                    <a:pt x="31" y="260"/>
                  </a:lnTo>
                  <a:cubicBezTo>
                    <a:pt x="54" y="237"/>
                    <a:pt x="92" y="184"/>
                    <a:pt x="115" y="168"/>
                  </a:cubicBezTo>
                  <a:cubicBezTo>
                    <a:pt x="130" y="161"/>
                    <a:pt x="145" y="168"/>
                    <a:pt x="153" y="161"/>
                  </a:cubicBezTo>
                  <a:cubicBezTo>
                    <a:pt x="183" y="153"/>
                    <a:pt x="206" y="130"/>
                    <a:pt x="237" y="107"/>
                  </a:cubicBezTo>
                  <a:lnTo>
                    <a:pt x="267" y="122"/>
                  </a:lnTo>
                  <a:cubicBezTo>
                    <a:pt x="275" y="122"/>
                    <a:pt x="329" y="69"/>
                    <a:pt x="329" y="69"/>
                  </a:cubicBezTo>
                  <a:cubicBezTo>
                    <a:pt x="336" y="61"/>
                    <a:pt x="344" y="69"/>
                    <a:pt x="352" y="61"/>
                  </a:cubicBezTo>
                  <a:cubicBezTo>
                    <a:pt x="359" y="54"/>
                    <a:pt x="359" y="31"/>
                    <a:pt x="375" y="23"/>
                  </a:cubicBezTo>
                  <a:cubicBezTo>
                    <a:pt x="397" y="8"/>
                    <a:pt x="420" y="0"/>
                    <a:pt x="443" y="0"/>
                  </a:cubicBezTo>
                  <a:cubicBezTo>
                    <a:pt x="458" y="8"/>
                    <a:pt x="458" y="31"/>
                    <a:pt x="474" y="31"/>
                  </a:cubicBezTo>
                  <a:cubicBezTo>
                    <a:pt x="489" y="31"/>
                    <a:pt x="497" y="8"/>
                    <a:pt x="504" y="0"/>
                  </a:cubicBezTo>
                  <a:lnTo>
                    <a:pt x="504" y="0"/>
                  </a:lnTo>
                  <a:cubicBezTo>
                    <a:pt x="542" y="16"/>
                    <a:pt x="581" y="31"/>
                    <a:pt x="611" y="31"/>
                  </a:cubicBezTo>
                  <a:cubicBezTo>
                    <a:pt x="619" y="31"/>
                    <a:pt x="619" y="8"/>
                    <a:pt x="627" y="16"/>
                  </a:cubicBezTo>
                  <a:cubicBezTo>
                    <a:pt x="657" y="16"/>
                    <a:pt x="680" y="39"/>
                    <a:pt x="703" y="46"/>
                  </a:cubicBezTo>
                  <a:cubicBezTo>
                    <a:pt x="711" y="46"/>
                    <a:pt x="726" y="46"/>
                    <a:pt x="733" y="46"/>
                  </a:cubicBezTo>
                  <a:cubicBezTo>
                    <a:pt x="756" y="54"/>
                    <a:pt x="772" y="61"/>
                    <a:pt x="779" y="77"/>
                  </a:cubicBezTo>
                  <a:cubicBezTo>
                    <a:pt x="802" y="92"/>
                    <a:pt x="794" y="138"/>
                    <a:pt x="817" y="138"/>
                  </a:cubicBezTo>
                  <a:cubicBezTo>
                    <a:pt x="840" y="145"/>
                    <a:pt x="848" y="100"/>
                    <a:pt x="871" y="84"/>
                  </a:cubicBezTo>
                  <a:cubicBezTo>
                    <a:pt x="894" y="69"/>
                    <a:pt x="924" y="61"/>
                    <a:pt x="947" y="54"/>
                  </a:cubicBezTo>
                  <a:cubicBezTo>
                    <a:pt x="970" y="54"/>
                    <a:pt x="978" y="69"/>
                    <a:pt x="993" y="77"/>
                  </a:cubicBezTo>
                  <a:lnTo>
                    <a:pt x="993" y="77"/>
                  </a:lnTo>
                  <a:cubicBezTo>
                    <a:pt x="986" y="84"/>
                    <a:pt x="970" y="92"/>
                    <a:pt x="963" y="107"/>
                  </a:cubicBezTo>
                  <a:cubicBezTo>
                    <a:pt x="955" y="115"/>
                    <a:pt x="970" y="115"/>
                    <a:pt x="970" y="122"/>
                  </a:cubicBezTo>
                  <a:cubicBezTo>
                    <a:pt x="993" y="176"/>
                    <a:pt x="993" y="245"/>
                    <a:pt x="1031" y="283"/>
                  </a:cubicBezTo>
                  <a:cubicBezTo>
                    <a:pt x="1047" y="298"/>
                    <a:pt x="1054" y="245"/>
                    <a:pt x="1069" y="237"/>
                  </a:cubicBezTo>
                  <a:cubicBezTo>
                    <a:pt x="1077" y="230"/>
                    <a:pt x="1092" y="245"/>
                    <a:pt x="1100" y="237"/>
                  </a:cubicBezTo>
                  <a:cubicBezTo>
                    <a:pt x="1108" y="237"/>
                    <a:pt x="1115" y="222"/>
                    <a:pt x="1131" y="222"/>
                  </a:cubicBezTo>
                  <a:cubicBezTo>
                    <a:pt x="1154" y="230"/>
                    <a:pt x="1207" y="252"/>
                    <a:pt x="1230" y="252"/>
                  </a:cubicBezTo>
                  <a:lnTo>
                    <a:pt x="1230" y="252"/>
                  </a:lnTo>
                  <a:cubicBezTo>
                    <a:pt x="1238" y="314"/>
                    <a:pt x="1222" y="428"/>
                    <a:pt x="1207" y="443"/>
                  </a:cubicBezTo>
                  <a:cubicBezTo>
                    <a:pt x="1154" y="489"/>
                    <a:pt x="1092" y="566"/>
                    <a:pt x="1024" y="596"/>
                  </a:cubicBezTo>
                  <a:cubicBezTo>
                    <a:pt x="1001" y="619"/>
                    <a:pt x="963" y="657"/>
                    <a:pt x="932" y="650"/>
                  </a:cubicBezTo>
                  <a:cubicBezTo>
                    <a:pt x="825" y="611"/>
                    <a:pt x="978" y="589"/>
                    <a:pt x="856" y="566"/>
                  </a:cubicBezTo>
                  <a:cubicBezTo>
                    <a:pt x="817" y="566"/>
                    <a:pt x="810" y="566"/>
                    <a:pt x="779" y="550"/>
                  </a:cubicBezTo>
                  <a:cubicBezTo>
                    <a:pt x="741" y="520"/>
                    <a:pt x="794" y="489"/>
                    <a:pt x="733" y="474"/>
                  </a:cubicBezTo>
                  <a:cubicBezTo>
                    <a:pt x="711" y="474"/>
                    <a:pt x="634" y="443"/>
                    <a:pt x="627" y="451"/>
                  </a:cubicBezTo>
                  <a:lnTo>
                    <a:pt x="627" y="451"/>
                  </a:lnTo>
                  <a:cubicBezTo>
                    <a:pt x="581" y="451"/>
                    <a:pt x="550" y="489"/>
                    <a:pt x="527" y="451"/>
                  </a:cubicBezTo>
                  <a:cubicBezTo>
                    <a:pt x="489" y="390"/>
                    <a:pt x="474" y="459"/>
                    <a:pt x="466" y="497"/>
                  </a:cubicBezTo>
                  <a:cubicBezTo>
                    <a:pt x="443" y="642"/>
                    <a:pt x="359" y="504"/>
                    <a:pt x="290" y="543"/>
                  </a:cubicBezTo>
                  <a:cubicBezTo>
                    <a:pt x="214" y="581"/>
                    <a:pt x="229" y="589"/>
                    <a:pt x="138" y="589"/>
                  </a:cubicBezTo>
                  <a:cubicBezTo>
                    <a:pt x="107" y="589"/>
                    <a:pt x="77" y="619"/>
                    <a:pt x="61" y="611"/>
                  </a:cubicBezTo>
                  <a:cubicBezTo>
                    <a:pt x="54" y="604"/>
                    <a:pt x="8" y="535"/>
                    <a:pt x="0" y="527"/>
                  </a:cubicBezTo>
                  <a:cubicBezTo>
                    <a:pt x="0" y="497"/>
                    <a:pt x="31" y="489"/>
                    <a:pt x="23" y="443"/>
                  </a:cubicBezTo>
                  <a:cubicBezTo>
                    <a:pt x="15" y="405"/>
                    <a:pt x="23" y="390"/>
                    <a:pt x="31" y="344"/>
                  </a:cubicBezTo>
                  <a:cubicBezTo>
                    <a:pt x="38" y="306"/>
                    <a:pt x="38" y="275"/>
                    <a:pt x="31" y="26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0" name="Freeform 164"/>
            <p:cNvSpPr>
              <a:spLocks noChangeArrowheads="1"/>
            </p:cNvSpPr>
            <p:nvPr/>
          </p:nvSpPr>
          <p:spPr bwMode="auto">
            <a:xfrm>
              <a:off x="4349467" y="6232526"/>
              <a:ext cx="261921" cy="220663"/>
            </a:xfrm>
            <a:custGeom>
              <a:avLst/>
              <a:gdLst>
                <a:gd name="T0" fmla="*/ 68 w 726"/>
                <a:gd name="T1" fmla="*/ 466 h 612"/>
                <a:gd name="T2" fmla="*/ 68 w 726"/>
                <a:gd name="T3" fmla="*/ 466 h 612"/>
                <a:gd name="T4" fmla="*/ 175 w 726"/>
                <a:gd name="T5" fmla="*/ 497 h 612"/>
                <a:gd name="T6" fmla="*/ 191 w 726"/>
                <a:gd name="T7" fmla="*/ 482 h 612"/>
                <a:gd name="T8" fmla="*/ 267 w 726"/>
                <a:gd name="T9" fmla="*/ 512 h 612"/>
                <a:gd name="T10" fmla="*/ 297 w 726"/>
                <a:gd name="T11" fmla="*/ 512 h 612"/>
                <a:gd name="T12" fmla="*/ 343 w 726"/>
                <a:gd name="T13" fmla="*/ 543 h 612"/>
                <a:gd name="T14" fmla="*/ 381 w 726"/>
                <a:gd name="T15" fmla="*/ 604 h 612"/>
                <a:gd name="T16" fmla="*/ 435 w 726"/>
                <a:gd name="T17" fmla="*/ 550 h 612"/>
                <a:gd name="T18" fmla="*/ 511 w 726"/>
                <a:gd name="T19" fmla="*/ 520 h 612"/>
                <a:gd name="T20" fmla="*/ 557 w 726"/>
                <a:gd name="T21" fmla="*/ 543 h 612"/>
                <a:gd name="T22" fmla="*/ 557 w 726"/>
                <a:gd name="T23" fmla="*/ 543 h 612"/>
                <a:gd name="T24" fmla="*/ 572 w 726"/>
                <a:gd name="T25" fmla="*/ 489 h 612"/>
                <a:gd name="T26" fmla="*/ 641 w 726"/>
                <a:gd name="T27" fmla="*/ 550 h 612"/>
                <a:gd name="T28" fmla="*/ 695 w 726"/>
                <a:gd name="T29" fmla="*/ 520 h 612"/>
                <a:gd name="T30" fmla="*/ 672 w 726"/>
                <a:gd name="T31" fmla="*/ 497 h 612"/>
                <a:gd name="T32" fmla="*/ 695 w 726"/>
                <a:gd name="T33" fmla="*/ 466 h 612"/>
                <a:gd name="T34" fmla="*/ 687 w 726"/>
                <a:gd name="T35" fmla="*/ 436 h 612"/>
                <a:gd name="T36" fmla="*/ 718 w 726"/>
                <a:gd name="T37" fmla="*/ 421 h 612"/>
                <a:gd name="T38" fmla="*/ 679 w 726"/>
                <a:gd name="T39" fmla="*/ 329 h 612"/>
                <a:gd name="T40" fmla="*/ 679 w 726"/>
                <a:gd name="T41" fmla="*/ 275 h 612"/>
                <a:gd name="T42" fmla="*/ 725 w 726"/>
                <a:gd name="T43" fmla="*/ 222 h 612"/>
                <a:gd name="T44" fmla="*/ 710 w 726"/>
                <a:gd name="T45" fmla="*/ 176 h 612"/>
                <a:gd name="T46" fmla="*/ 710 w 726"/>
                <a:gd name="T47" fmla="*/ 176 h 612"/>
                <a:gd name="T48" fmla="*/ 672 w 726"/>
                <a:gd name="T49" fmla="*/ 161 h 612"/>
                <a:gd name="T50" fmla="*/ 603 w 726"/>
                <a:gd name="T51" fmla="*/ 184 h 612"/>
                <a:gd name="T52" fmla="*/ 565 w 726"/>
                <a:gd name="T53" fmla="*/ 153 h 612"/>
                <a:gd name="T54" fmla="*/ 534 w 726"/>
                <a:gd name="T55" fmla="*/ 153 h 612"/>
                <a:gd name="T56" fmla="*/ 534 w 726"/>
                <a:gd name="T57" fmla="*/ 123 h 612"/>
                <a:gd name="T58" fmla="*/ 550 w 726"/>
                <a:gd name="T59" fmla="*/ 100 h 612"/>
                <a:gd name="T60" fmla="*/ 496 w 726"/>
                <a:gd name="T61" fmla="*/ 84 h 612"/>
                <a:gd name="T62" fmla="*/ 420 w 726"/>
                <a:gd name="T63" fmla="*/ 16 h 612"/>
                <a:gd name="T64" fmla="*/ 389 w 726"/>
                <a:gd name="T65" fmla="*/ 16 h 612"/>
                <a:gd name="T66" fmla="*/ 381 w 726"/>
                <a:gd name="T67" fmla="*/ 0 h 612"/>
                <a:gd name="T68" fmla="*/ 297 w 726"/>
                <a:gd name="T69" fmla="*/ 23 h 612"/>
                <a:gd name="T70" fmla="*/ 297 w 726"/>
                <a:gd name="T71" fmla="*/ 23 h 612"/>
                <a:gd name="T72" fmla="*/ 259 w 726"/>
                <a:gd name="T73" fmla="*/ 100 h 612"/>
                <a:gd name="T74" fmla="*/ 267 w 726"/>
                <a:gd name="T75" fmla="*/ 130 h 612"/>
                <a:gd name="T76" fmla="*/ 168 w 726"/>
                <a:gd name="T77" fmla="*/ 138 h 612"/>
                <a:gd name="T78" fmla="*/ 145 w 726"/>
                <a:gd name="T79" fmla="*/ 123 h 612"/>
                <a:gd name="T80" fmla="*/ 122 w 726"/>
                <a:gd name="T81" fmla="*/ 146 h 612"/>
                <a:gd name="T82" fmla="*/ 61 w 726"/>
                <a:gd name="T83" fmla="*/ 138 h 612"/>
                <a:gd name="T84" fmla="*/ 22 w 726"/>
                <a:gd name="T85" fmla="*/ 123 h 612"/>
                <a:gd name="T86" fmla="*/ 0 w 726"/>
                <a:gd name="T87" fmla="*/ 130 h 612"/>
                <a:gd name="T88" fmla="*/ 0 w 726"/>
                <a:gd name="T89" fmla="*/ 130 h 612"/>
                <a:gd name="T90" fmla="*/ 53 w 726"/>
                <a:gd name="T91" fmla="*/ 275 h 612"/>
                <a:gd name="T92" fmla="*/ 61 w 726"/>
                <a:gd name="T93" fmla="*/ 359 h 612"/>
                <a:gd name="T94" fmla="*/ 45 w 726"/>
                <a:gd name="T95" fmla="*/ 413 h 612"/>
                <a:gd name="T96" fmla="*/ 68 w 726"/>
                <a:gd name="T97" fmla="*/ 46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6" h="612">
                  <a:moveTo>
                    <a:pt x="68" y="466"/>
                  </a:moveTo>
                  <a:lnTo>
                    <a:pt x="68" y="466"/>
                  </a:lnTo>
                  <a:cubicBezTo>
                    <a:pt x="106" y="482"/>
                    <a:pt x="145" y="497"/>
                    <a:pt x="175" y="497"/>
                  </a:cubicBezTo>
                  <a:cubicBezTo>
                    <a:pt x="183" y="497"/>
                    <a:pt x="183" y="474"/>
                    <a:pt x="191" y="482"/>
                  </a:cubicBezTo>
                  <a:cubicBezTo>
                    <a:pt x="221" y="482"/>
                    <a:pt x="244" y="505"/>
                    <a:pt x="267" y="512"/>
                  </a:cubicBezTo>
                  <a:cubicBezTo>
                    <a:pt x="275" y="512"/>
                    <a:pt x="290" y="512"/>
                    <a:pt x="297" y="512"/>
                  </a:cubicBezTo>
                  <a:cubicBezTo>
                    <a:pt x="320" y="520"/>
                    <a:pt x="336" y="527"/>
                    <a:pt x="343" y="543"/>
                  </a:cubicBezTo>
                  <a:cubicBezTo>
                    <a:pt x="366" y="558"/>
                    <a:pt x="358" y="604"/>
                    <a:pt x="381" y="604"/>
                  </a:cubicBezTo>
                  <a:cubicBezTo>
                    <a:pt x="404" y="611"/>
                    <a:pt x="412" y="566"/>
                    <a:pt x="435" y="550"/>
                  </a:cubicBezTo>
                  <a:cubicBezTo>
                    <a:pt x="458" y="535"/>
                    <a:pt x="488" y="527"/>
                    <a:pt x="511" y="520"/>
                  </a:cubicBezTo>
                  <a:cubicBezTo>
                    <a:pt x="534" y="520"/>
                    <a:pt x="542" y="535"/>
                    <a:pt x="557" y="543"/>
                  </a:cubicBezTo>
                  <a:lnTo>
                    <a:pt x="557" y="543"/>
                  </a:lnTo>
                  <a:cubicBezTo>
                    <a:pt x="557" y="543"/>
                    <a:pt x="572" y="497"/>
                    <a:pt x="572" y="489"/>
                  </a:cubicBezTo>
                  <a:lnTo>
                    <a:pt x="641" y="550"/>
                  </a:lnTo>
                  <a:cubicBezTo>
                    <a:pt x="664" y="543"/>
                    <a:pt x="687" y="543"/>
                    <a:pt x="695" y="520"/>
                  </a:cubicBezTo>
                  <a:cubicBezTo>
                    <a:pt x="702" y="512"/>
                    <a:pt x="672" y="505"/>
                    <a:pt x="672" y="497"/>
                  </a:cubicBezTo>
                  <a:cubicBezTo>
                    <a:pt x="672" y="482"/>
                    <a:pt x="687" y="482"/>
                    <a:pt x="695" y="466"/>
                  </a:cubicBezTo>
                  <a:cubicBezTo>
                    <a:pt x="695" y="459"/>
                    <a:pt x="679" y="444"/>
                    <a:pt x="687" y="436"/>
                  </a:cubicBezTo>
                  <a:cubicBezTo>
                    <a:pt x="695" y="428"/>
                    <a:pt x="710" y="428"/>
                    <a:pt x="718" y="421"/>
                  </a:cubicBezTo>
                  <a:cubicBezTo>
                    <a:pt x="718" y="421"/>
                    <a:pt x="679" y="336"/>
                    <a:pt x="679" y="329"/>
                  </a:cubicBezTo>
                  <a:cubicBezTo>
                    <a:pt x="679" y="321"/>
                    <a:pt x="679" y="275"/>
                    <a:pt x="679" y="275"/>
                  </a:cubicBezTo>
                  <a:cubicBezTo>
                    <a:pt x="695" y="260"/>
                    <a:pt x="718" y="245"/>
                    <a:pt x="725" y="222"/>
                  </a:cubicBezTo>
                  <a:cubicBezTo>
                    <a:pt x="725" y="207"/>
                    <a:pt x="718" y="191"/>
                    <a:pt x="710" y="176"/>
                  </a:cubicBezTo>
                  <a:lnTo>
                    <a:pt x="710" y="176"/>
                  </a:lnTo>
                  <a:cubicBezTo>
                    <a:pt x="695" y="169"/>
                    <a:pt x="687" y="161"/>
                    <a:pt x="672" y="161"/>
                  </a:cubicBezTo>
                  <a:cubicBezTo>
                    <a:pt x="649" y="161"/>
                    <a:pt x="626" y="184"/>
                    <a:pt x="603" y="184"/>
                  </a:cubicBezTo>
                  <a:cubicBezTo>
                    <a:pt x="588" y="176"/>
                    <a:pt x="580" y="161"/>
                    <a:pt x="565" y="153"/>
                  </a:cubicBezTo>
                  <a:cubicBezTo>
                    <a:pt x="557" y="153"/>
                    <a:pt x="542" y="161"/>
                    <a:pt x="534" y="153"/>
                  </a:cubicBezTo>
                  <a:cubicBezTo>
                    <a:pt x="527" y="146"/>
                    <a:pt x="527" y="130"/>
                    <a:pt x="534" y="123"/>
                  </a:cubicBezTo>
                  <a:cubicBezTo>
                    <a:pt x="534" y="115"/>
                    <a:pt x="557" y="107"/>
                    <a:pt x="550" y="100"/>
                  </a:cubicBezTo>
                  <a:cubicBezTo>
                    <a:pt x="534" y="84"/>
                    <a:pt x="511" y="92"/>
                    <a:pt x="496" y="84"/>
                  </a:cubicBezTo>
                  <a:cubicBezTo>
                    <a:pt x="466" y="61"/>
                    <a:pt x="450" y="31"/>
                    <a:pt x="420" y="16"/>
                  </a:cubicBezTo>
                  <a:cubicBezTo>
                    <a:pt x="412" y="8"/>
                    <a:pt x="397" y="23"/>
                    <a:pt x="389" y="16"/>
                  </a:cubicBezTo>
                  <a:cubicBezTo>
                    <a:pt x="381" y="16"/>
                    <a:pt x="389" y="0"/>
                    <a:pt x="381" y="0"/>
                  </a:cubicBezTo>
                  <a:cubicBezTo>
                    <a:pt x="351" y="0"/>
                    <a:pt x="328" y="16"/>
                    <a:pt x="297" y="23"/>
                  </a:cubicBezTo>
                  <a:lnTo>
                    <a:pt x="297" y="23"/>
                  </a:lnTo>
                  <a:cubicBezTo>
                    <a:pt x="282" y="46"/>
                    <a:pt x="267" y="69"/>
                    <a:pt x="259" y="100"/>
                  </a:cubicBezTo>
                  <a:cubicBezTo>
                    <a:pt x="259" y="107"/>
                    <a:pt x="275" y="123"/>
                    <a:pt x="267" y="130"/>
                  </a:cubicBezTo>
                  <a:cubicBezTo>
                    <a:pt x="236" y="146"/>
                    <a:pt x="198" y="146"/>
                    <a:pt x="168" y="138"/>
                  </a:cubicBezTo>
                  <a:cubicBezTo>
                    <a:pt x="152" y="138"/>
                    <a:pt x="152" y="115"/>
                    <a:pt x="145" y="123"/>
                  </a:cubicBezTo>
                  <a:cubicBezTo>
                    <a:pt x="129" y="123"/>
                    <a:pt x="129" y="138"/>
                    <a:pt x="122" y="146"/>
                  </a:cubicBezTo>
                  <a:cubicBezTo>
                    <a:pt x="99" y="146"/>
                    <a:pt x="76" y="146"/>
                    <a:pt x="61" y="138"/>
                  </a:cubicBezTo>
                  <a:cubicBezTo>
                    <a:pt x="45" y="130"/>
                    <a:pt x="38" y="123"/>
                    <a:pt x="22" y="123"/>
                  </a:cubicBezTo>
                  <a:cubicBezTo>
                    <a:pt x="15" y="115"/>
                    <a:pt x="7" y="123"/>
                    <a:pt x="0" y="130"/>
                  </a:cubicBezTo>
                  <a:lnTo>
                    <a:pt x="0" y="130"/>
                  </a:lnTo>
                  <a:cubicBezTo>
                    <a:pt x="15" y="176"/>
                    <a:pt x="38" y="230"/>
                    <a:pt x="53" y="275"/>
                  </a:cubicBezTo>
                  <a:cubicBezTo>
                    <a:pt x="61" y="306"/>
                    <a:pt x="61" y="336"/>
                    <a:pt x="61" y="359"/>
                  </a:cubicBezTo>
                  <a:cubicBezTo>
                    <a:pt x="61" y="382"/>
                    <a:pt x="45" y="398"/>
                    <a:pt x="45" y="413"/>
                  </a:cubicBezTo>
                  <a:cubicBezTo>
                    <a:pt x="53" y="436"/>
                    <a:pt x="61" y="451"/>
                    <a:pt x="68" y="46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1" name="Freeform 165"/>
            <p:cNvSpPr>
              <a:spLocks noChangeArrowheads="1"/>
            </p:cNvSpPr>
            <p:nvPr/>
          </p:nvSpPr>
          <p:spPr bwMode="auto">
            <a:xfrm>
              <a:off x="4066911" y="6210301"/>
              <a:ext cx="307955" cy="284163"/>
            </a:xfrm>
            <a:custGeom>
              <a:avLst/>
              <a:gdLst>
                <a:gd name="T0" fmla="*/ 787 w 856"/>
                <a:gd name="T1" fmla="*/ 191 h 788"/>
                <a:gd name="T2" fmla="*/ 787 w 856"/>
                <a:gd name="T3" fmla="*/ 191 h 788"/>
                <a:gd name="T4" fmla="*/ 840 w 856"/>
                <a:gd name="T5" fmla="*/ 336 h 788"/>
                <a:gd name="T6" fmla="*/ 848 w 856"/>
                <a:gd name="T7" fmla="*/ 420 h 788"/>
                <a:gd name="T8" fmla="*/ 832 w 856"/>
                <a:gd name="T9" fmla="*/ 474 h 788"/>
                <a:gd name="T10" fmla="*/ 855 w 856"/>
                <a:gd name="T11" fmla="*/ 527 h 788"/>
                <a:gd name="T12" fmla="*/ 855 w 856"/>
                <a:gd name="T13" fmla="*/ 527 h 788"/>
                <a:gd name="T14" fmla="*/ 825 w 856"/>
                <a:gd name="T15" fmla="*/ 558 h 788"/>
                <a:gd name="T16" fmla="*/ 794 w 856"/>
                <a:gd name="T17" fmla="*/ 527 h 788"/>
                <a:gd name="T18" fmla="*/ 726 w 856"/>
                <a:gd name="T19" fmla="*/ 550 h 788"/>
                <a:gd name="T20" fmla="*/ 703 w 856"/>
                <a:gd name="T21" fmla="*/ 588 h 788"/>
                <a:gd name="T22" fmla="*/ 680 w 856"/>
                <a:gd name="T23" fmla="*/ 596 h 788"/>
                <a:gd name="T24" fmla="*/ 618 w 856"/>
                <a:gd name="T25" fmla="*/ 649 h 788"/>
                <a:gd name="T26" fmla="*/ 588 w 856"/>
                <a:gd name="T27" fmla="*/ 634 h 788"/>
                <a:gd name="T28" fmla="*/ 504 w 856"/>
                <a:gd name="T29" fmla="*/ 688 h 788"/>
                <a:gd name="T30" fmla="*/ 466 w 856"/>
                <a:gd name="T31" fmla="*/ 695 h 788"/>
                <a:gd name="T32" fmla="*/ 382 w 856"/>
                <a:gd name="T33" fmla="*/ 787 h 788"/>
                <a:gd name="T34" fmla="*/ 382 w 856"/>
                <a:gd name="T35" fmla="*/ 787 h 788"/>
                <a:gd name="T36" fmla="*/ 282 w 856"/>
                <a:gd name="T37" fmla="*/ 703 h 788"/>
                <a:gd name="T38" fmla="*/ 206 w 856"/>
                <a:gd name="T39" fmla="*/ 734 h 788"/>
                <a:gd name="T40" fmla="*/ 122 w 856"/>
                <a:gd name="T41" fmla="*/ 649 h 788"/>
                <a:gd name="T42" fmla="*/ 69 w 856"/>
                <a:gd name="T43" fmla="*/ 527 h 788"/>
                <a:gd name="T44" fmla="*/ 38 w 856"/>
                <a:gd name="T45" fmla="*/ 420 h 788"/>
                <a:gd name="T46" fmla="*/ 30 w 856"/>
                <a:gd name="T47" fmla="*/ 390 h 788"/>
                <a:gd name="T48" fmla="*/ 30 w 856"/>
                <a:gd name="T49" fmla="*/ 390 h 788"/>
                <a:gd name="T50" fmla="*/ 115 w 856"/>
                <a:gd name="T51" fmla="*/ 321 h 788"/>
                <a:gd name="T52" fmla="*/ 145 w 856"/>
                <a:gd name="T53" fmla="*/ 245 h 788"/>
                <a:gd name="T54" fmla="*/ 160 w 856"/>
                <a:gd name="T55" fmla="*/ 145 h 788"/>
                <a:gd name="T56" fmla="*/ 252 w 856"/>
                <a:gd name="T57" fmla="*/ 153 h 788"/>
                <a:gd name="T58" fmla="*/ 282 w 856"/>
                <a:gd name="T59" fmla="*/ 176 h 788"/>
                <a:gd name="T60" fmla="*/ 313 w 856"/>
                <a:gd name="T61" fmla="*/ 161 h 788"/>
                <a:gd name="T62" fmla="*/ 305 w 856"/>
                <a:gd name="T63" fmla="*/ 99 h 788"/>
                <a:gd name="T64" fmla="*/ 313 w 856"/>
                <a:gd name="T65" fmla="*/ 69 h 788"/>
                <a:gd name="T66" fmla="*/ 359 w 856"/>
                <a:gd name="T67" fmla="*/ 46 h 788"/>
                <a:gd name="T68" fmla="*/ 374 w 856"/>
                <a:gd name="T69" fmla="*/ 0 h 788"/>
                <a:gd name="T70" fmla="*/ 435 w 856"/>
                <a:gd name="T71" fmla="*/ 31 h 788"/>
                <a:gd name="T72" fmla="*/ 481 w 856"/>
                <a:gd name="T73" fmla="*/ 16 h 788"/>
                <a:gd name="T74" fmla="*/ 519 w 856"/>
                <a:gd name="T75" fmla="*/ 8 h 788"/>
                <a:gd name="T76" fmla="*/ 519 w 856"/>
                <a:gd name="T77" fmla="*/ 8 h 788"/>
                <a:gd name="T78" fmla="*/ 580 w 856"/>
                <a:gd name="T79" fmla="*/ 84 h 788"/>
                <a:gd name="T80" fmla="*/ 618 w 856"/>
                <a:gd name="T81" fmla="*/ 130 h 788"/>
                <a:gd name="T82" fmla="*/ 649 w 856"/>
                <a:gd name="T83" fmla="*/ 122 h 788"/>
                <a:gd name="T84" fmla="*/ 649 w 856"/>
                <a:gd name="T85" fmla="*/ 161 h 788"/>
                <a:gd name="T86" fmla="*/ 664 w 856"/>
                <a:gd name="T87" fmla="*/ 214 h 788"/>
                <a:gd name="T88" fmla="*/ 710 w 856"/>
                <a:gd name="T89" fmla="*/ 237 h 788"/>
                <a:gd name="T90" fmla="*/ 748 w 856"/>
                <a:gd name="T91" fmla="*/ 230 h 788"/>
                <a:gd name="T92" fmla="*/ 787 w 856"/>
                <a:gd name="T93" fmla="*/ 19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788">
                  <a:moveTo>
                    <a:pt x="787" y="191"/>
                  </a:moveTo>
                  <a:lnTo>
                    <a:pt x="787" y="191"/>
                  </a:lnTo>
                  <a:cubicBezTo>
                    <a:pt x="802" y="237"/>
                    <a:pt x="825" y="291"/>
                    <a:pt x="840" y="336"/>
                  </a:cubicBezTo>
                  <a:cubicBezTo>
                    <a:pt x="848" y="367"/>
                    <a:pt x="848" y="397"/>
                    <a:pt x="848" y="420"/>
                  </a:cubicBezTo>
                  <a:cubicBezTo>
                    <a:pt x="848" y="443"/>
                    <a:pt x="832" y="459"/>
                    <a:pt x="832" y="474"/>
                  </a:cubicBezTo>
                  <a:cubicBezTo>
                    <a:pt x="840" y="497"/>
                    <a:pt x="848" y="512"/>
                    <a:pt x="855" y="527"/>
                  </a:cubicBezTo>
                  <a:lnTo>
                    <a:pt x="855" y="527"/>
                  </a:lnTo>
                  <a:cubicBezTo>
                    <a:pt x="848" y="535"/>
                    <a:pt x="840" y="558"/>
                    <a:pt x="825" y="558"/>
                  </a:cubicBezTo>
                  <a:cubicBezTo>
                    <a:pt x="809" y="558"/>
                    <a:pt x="809" y="535"/>
                    <a:pt x="794" y="527"/>
                  </a:cubicBezTo>
                  <a:cubicBezTo>
                    <a:pt x="771" y="527"/>
                    <a:pt x="748" y="535"/>
                    <a:pt x="726" y="550"/>
                  </a:cubicBezTo>
                  <a:cubicBezTo>
                    <a:pt x="710" y="558"/>
                    <a:pt x="710" y="581"/>
                    <a:pt x="703" y="588"/>
                  </a:cubicBezTo>
                  <a:cubicBezTo>
                    <a:pt x="695" y="596"/>
                    <a:pt x="687" y="588"/>
                    <a:pt x="680" y="596"/>
                  </a:cubicBezTo>
                  <a:cubicBezTo>
                    <a:pt x="680" y="596"/>
                    <a:pt x="626" y="649"/>
                    <a:pt x="618" y="649"/>
                  </a:cubicBezTo>
                  <a:lnTo>
                    <a:pt x="588" y="634"/>
                  </a:lnTo>
                  <a:cubicBezTo>
                    <a:pt x="557" y="657"/>
                    <a:pt x="534" y="680"/>
                    <a:pt x="504" y="688"/>
                  </a:cubicBezTo>
                  <a:cubicBezTo>
                    <a:pt x="496" y="695"/>
                    <a:pt x="481" y="688"/>
                    <a:pt x="466" y="695"/>
                  </a:cubicBezTo>
                  <a:cubicBezTo>
                    <a:pt x="443" y="711"/>
                    <a:pt x="405" y="764"/>
                    <a:pt x="382" y="787"/>
                  </a:cubicBezTo>
                  <a:lnTo>
                    <a:pt x="382" y="787"/>
                  </a:lnTo>
                  <a:cubicBezTo>
                    <a:pt x="374" y="749"/>
                    <a:pt x="336" y="749"/>
                    <a:pt x="282" y="703"/>
                  </a:cubicBezTo>
                  <a:cubicBezTo>
                    <a:pt x="252" y="726"/>
                    <a:pt x="267" y="779"/>
                    <a:pt x="206" y="734"/>
                  </a:cubicBezTo>
                  <a:cubicBezTo>
                    <a:pt x="176" y="711"/>
                    <a:pt x="145" y="672"/>
                    <a:pt x="122" y="649"/>
                  </a:cubicBezTo>
                  <a:cubicBezTo>
                    <a:pt x="99" y="596"/>
                    <a:pt x="115" y="558"/>
                    <a:pt x="69" y="527"/>
                  </a:cubicBezTo>
                  <a:cubicBezTo>
                    <a:pt x="0" y="482"/>
                    <a:pt x="53" y="474"/>
                    <a:pt x="38" y="420"/>
                  </a:cubicBezTo>
                  <a:cubicBezTo>
                    <a:pt x="30" y="390"/>
                    <a:pt x="30" y="390"/>
                    <a:pt x="30" y="390"/>
                  </a:cubicBezTo>
                  <a:lnTo>
                    <a:pt x="30" y="390"/>
                  </a:lnTo>
                  <a:cubicBezTo>
                    <a:pt x="46" y="367"/>
                    <a:pt x="99" y="344"/>
                    <a:pt x="115" y="321"/>
                  </a:cubicBezTo>
                  <a:cubicBezTo>
                    <a:pt x="130" y="298"/>
                    <a:pt x="137" y="268"/>
                    <a:pt x="145" y="245"/>
                  </a:cubicBezTo>
                  <a:cubicBezTo>
                    <a:pt x="153" y="207"/>
                    <a:pt x="137" y="161"/>
                    <a:pt x="160" y="145"/>
                  </a:cubicBezTo>
                  <a:cubicBezTo>
                    <a:pt x="183" y="122"/>
                    <a:pt x="221" y="145"/>
                    <a:pt x="252" y="153"/>
                  </a:cubicBezTo>
                  <a:cubicBezTo>
                    <a:pt x="267" y="161"/>
                    <a:pt x="267" y="176"/>
                    <a:pt x="282" y="176"/>
                  </a:cubicBezTo>
                  <a:cubicBezTo>
                    <a:pt x="290" y="176"/>
                    <a:pt x="313" y="176"/>
                    <a:pt x="313" y="161"/>
                  </a:cubicBezTo>
                  <a:cubicBezTo>
                    <a:pt x="321" y="145"/>
                    <a:pt x="305" y="122"/>
                    <a:pt x="305" y="99"/>
                  </a:cubicBezTo>
                  <a:cubicBezTo>
                    <a:pt x="305" y="92"/>
                    <a:pt x="305" y="77"/>
                    <a:pt x="313" y="69"/>
                  </a:cubicBezTo>
                  <a:cubicBezTo>
                    <a:pt x="328" y="54"/>
                    <a:pt x="344" y="61"/>
                    <a:pt x="359" y="46"/>
                  </a:cubicBezTo>
                  <a:cubicBezTo>
                    <a:pt x="366" y="38"/>
                    <a:pt x="359" y="8"/>
                    <a:pt x="374" y="0"/>
                  </a:cubicBezTo>
                  <a:cubicBezTo>
                    <a:pt x="397" y="0"/>
                    <a:pt x="412" y="31"/>
                    <a:pt x="435" y="31"/>
                  </a:cubicBezTo>
                  <a:cubicBezTo>
                    <a:pt x="451" y="31"/>
                    <a:pt x="466" y="23"/>
                    <a:pt x="481" y="16"/>
                  </a:cubicBezTo>
                  <a:cubicBezTo>
                    <a:pt x="496" y="16"/>
                    <a:pt x="504" y="8"/>
                    <a:pt x="519" y="8"/>
                  </a:cubicBezTo>
                  <a:lnTo>
                    <a:pt x="519" y="8"/>
                  </a:lnTo>
                  <a:cubicBezTo>
                    <a:pt x="542" y="31"/>
                    <a:pt x="557" y="61"/>
                    <a:pt x="580" y="84"/>
                  </a:cubicBezTo>
                  <a:cubicBezTo>
                    <a:pt x="588" y="99"/>
                    <a:pt x="603" y="115"/>
                    <a:pt x="618" y="130"/>
                  </a:cubicBezTo>
                  <a:cubicBezTo>
                    <a:pt x="626" y="130"/>
                    <a:pt x="641" y="115"/>
                    <a:pt x="649" y="122"/>
                  </a:cubicBezTo>
                  <a:cubicBezTo>
                    <a:pt x="657" y="130"/>
                    <a:pt x="649" y="153"/>
                    <a:pt x="649" y="161"/>
                  </a:cubicBezTo>
                  <a:cubicBezTo>
                    <a:pt x="657" y="184"/>
                    <a:pt x="649" y="199"/>
                    <a:pt x="664" y="214"/>
                  </a:cubicBezTo>
                  <a:cubicBezTo>
                    <a:pt x="672" y="230"/>
                    <a:pt x="695" y="237"/>
                    <a:pt x="710" y="237"/>
                  </a:cubicBezTo>
                  <a:cubicBezTo>
                    <a:pt x="726" y="245"/>
                    <a:pt x="741" y="237"/>
                    <a:pt x="748" y="230"/>
                  </a:cubicBezTo>
                  <a:cubicBezTo>
                    <a:pt x="764" y="222"/>
                    <a:pt x="771" y="207"/>
                    <a:pt x="787" y="19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2" name="Freeform 166"/>
            <p:cNvSpPr>
              <a:spLocks noChangeArrowheads="1"/>
            </p:cNvSpPr>
            <p:nvPr/>
          </p:nvSpPr>
          <p:spPr bwMode="auto">
            <a:xfrm>
              <a:off x="4243112" y="6083301"/>
              <a:ext cx="214298" cy="214313"/>
            </a:xfrm>
            <a:custGeom>
              <a:avLst/>
              <a:gdLst>
                <a:gd name="T0" fmla="*/ 30 w 596"/>
                <a:gd name="T1" fmla="*/ 359 h 597"/>
                <a:gd name="T2" fmla="*/ 30 w 596"/>
                <a:gd name="T3" fmla="*/ 359 h 597"/>
                <a:gd name="T4" fmla="*/ 91 w 596"/>
                <a:gd name="T5" fmla="*/ 435 h 597"/>
                <a:gd name="T6" fmla="*/ 129 w 596"/>
                <a:gd name="T7" fmla="*/ 481 h 597"/>
                <a:gd name="T8" fmla="*/ 160 w 596"/>
                <a:gd name="T9" fmla="*/ 473 h 597"/>
                <a:gd name="T10" fmla="*/ 160 w 596"/>
                <a:gd name="T11" fmla="*/ 512 h 597"/>
                <a:gd name="T12" fmla="*/ 175 w 596"/>
                <a:gd name="T13" fmla="*/ 565 h 597"/>
                <a:gd name="T14" fmla="*/ 221 w 596"/>
                <a:gd name="T15" fmla="*/ 588 h 597"/>
                <a:gd name="T16" fmla="*/ 259 w 596"/>
                <a:gd name="T17" fmla="*/ 581 h 597"/>
                <a:gd name="T18" fmla="*/ 298 w 596"/>
                <a:gd name="T19" fmla="*/ 542 h 597"/>
                <a:gd name="T20" fmla="*/ 298 w 596"/>
                <a:gd name="T21" fmla="*/ 542 h 597"/>
                <a:gd name="T22" fmla="*/ 320 w 596"/>
                <a:gd name="T23" fmla="*/ 535 h 597"/>
                <a:gd name="T24" fmla="*/ 359 w 596"/>
                <a:gd name="T25" fmla="*/ 550 h 597"/>
                <a:gd name="T26" fmla="*/ 420 w 596"/>
                <a:gd name="T27" fmla="*/ 558 h 597"/>
                <a:gd name="T28" fmla="*/ 443 w 596"/>
                <a:gd name="T29" fmla="*/ 535 h 597"/>
                <a:gd name="T30" fmla="*/ 466 w 596"/>
                <a:gd name="T31" fmla="*/ 550 h 597"/>
                <a:gd name="T32" fmla="*/ 565 w 596"/>
                <a:gd name="T33" fmla="*/ 542 h 597"/>
                <a:gd name="T34" fmla="*/ 557 w 596"/>
                <a:gd name="T35" fmla="*/ 512 h 597"/>
                <a:gd name="T36" fmla="*/ 595 w 596"/>
                <a:gd name="T37" fmla="*/ 435 h 597"/>
                <a:gd name="T38" fmla="*/ 595 w 596"/>
                <a:gd name="T39" fmla="*/ 435 h 597"/>
                <a:gd name="T40" fmla="*/ 550 w 596"/>
                <a:gd name="T41" fmla="*/ 367 h 597"/>
                <a:gd name="T42" fmla="*/ 527 w 596"/>
                <a:gd name="T43" fmla="*/ 306 h 597"/>
                <a:gd name="T44" fmla="*/ 550 w 596"/>
                <a:gd name="T45" fmla="*/ 267 h 597"/>
                <a:gd name="T46" fmla="*/ 496 w 596"/>
                <a:gd name="T47" fmla="*/ 206 h 597"/>
                <a:gd name="T48" fmla="*/ 489 w 596"/>
                <a:gd name="T49" fmla="*/ 107 h 597"/>
                <a:gd name="T50" fmla="*/ 443 w 596"/>
                <a:gd name="T51" fmla="*/ 53 h 597"/>
                <a:gd name="T52" fmla="*/ 443 w 596"/>
                <a:gd name="T53" fmla="*/ 53 h 597"/>
                <a:gd name="T54" fmla="*/ 412 w 596"/>
                <a:gd name="T55" fmla="*/ 8 h 597"/>
                <a:gd name="T56" fmla="*/ 252 w 596"/>
                <a:gd name="T57" fmla="*/ 69 h 597"/>
                <a:gd name="T58" fmla="*/ 252 w 596"/>
                <a:gd name="T59" fmla="*/ 69 h 597"/>
                <a:gd name="T60" fmla="*/ 68 w 596"/>
                <a:gd name="T61" fmla="*/ 145 h 597"/>
                <a:gd name="T62" fmla="*/ 68 w 596"/>
                <a:gd name="T63" fmla="*/ 145 h 597"/>
                <a:gd name="T64" fmla="*/ 7 w 596"/>
                <a:gd name="T65" fmla="*/ 229 h 597"/>
                <a:gd name="T66" fmla="*/ 30 w 596"/>
                <a:gd name="T67" fmla="*/ 35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6" h="597">
                  <a:moveTo>
                    <a:pt x="30" y="359"/>
                  </a:moveTo>
                  <a:lnTo>
                    <a:pt x="30" y="359"/>
                  </a:lnTo>
                  <a:cubicBezTo>
                    <a:pt x="53" y="382"/>
                    <a:pt x="68" y="412"/>
                    <a:pt x="91" y="435"/>
                  </a:cubicBezTo>
                  <a:cubicBezTo>
                    <a:pt x="99" y="450"/>
                    <a:pt x="114" y="466"/>
                    <a:pt x="129" y="481"/>
                  </a:cubicBezTo>
                  <a:cubicBezTo>
                    <a:pt x="137" y="481"/>
                    <a:pt x="152" y="466"/>
                    <a:pt x="160" y="473"/>
                  </a:cubicBezTo>
                  <a:cubicBezTo>
                    <a:pt x="168" y="481"/>
                    <a:pt x="160" y="504"/>
                    <a:pt x="160" y="512"/>
                  </a:cubicBezTo>
                  <a:cubicBezTo>
                    <a:pt x="168" y="535"/>
                    <a:pt x="160" y="550"/>
                    <a:pt x="175" y="565"/>
                  </a:cubicBezTo>
                  <a:cubicBezTo>
                    <a:pt x="183" y="581"/>
                    <a:pt x="206" y="588"/>
                    <a:pt x="221" y="588"/>
                  </a:cubicBezTo>
                  <a:cubicBezTo>
                    <a:pt x="237" y="596"/>
                    <a:pt x="252" y="588"/>
                    <a:pt x="259" y="581"/>
                  </a:cubicBezTo>
                  <a:cubicBezTo>
                    <a:pt x="275" y="573"/>
                    <a:pt x="282" y="558"/>
                    <a:pt x="298" y="542"/>
                  </a:cubicBezTo>
                  <a:lnTo>
                    <a:pt x="298" y="542"/>
                  </a:lnTo>
                  <a:cubicBezTo>
                    <a:pt x="305" y="535"/>
                    <a:pt x="313" y="527"/>
                    <a:pt x="320" y="535"/>
                  </a:cubicBezTo>
                  <a:cubicBezTo>
                    <a:pt x="336" y="535"/>
                    <a:pt x="343" y="542"/>
                    <a:pt x="359" y="550"/>
                  </a:cubicBezTo>
                  <a:cubicBezTo>
                    <a:pt x="374" y="558"/>
                    <a:pt x="397" y="558"/>
                    <a:pt x="420" y="558"/>
                  </a:cubicBezTo>
                  <a:cubicBezTo>
                    <a:pt x="427" y="550"/>
                    <a:pt x="427" y="535"/>
                    <a:pt x="443" y="535"/>
                  </a:cubicBezTo>
                  <a:cubicBezTo>
                    <a:pt x="450" y="527"/>
                    <a:pt x="450" y="550"/>
                    <a:pt x="466" y="550"/>
                  </a:cubicBezTo>
                  <a:cubicBezTo>
                    <a:pt x="496" y="558"/>
                    <a:pt x="534" y="558"/>
                    <a:pt x="565" y="542"/>
                  </a:cubicBezTo>
                  <a:cubicBezTo>
                    <a:pt x="573" y="535"/>
                    <a:pt x="557" y="519"/>
                    <a:pt x="557" y="512"/>
                  </a:cubicBezTo>
                  <a:cubicBezTo>
                    <a:pt x="565" y="481"/>
                    <a:pt x="580" y="458"/>
                    <a:pt x="595" y="435"/>
                  </a:cubicBezTo>
                  <a:lnTo>
                    <a:pt x="595" y="435"/>
                  </a:lnTo>
                  <a:cubicBezTo>
                    <a:pt x="580" y="412"/>
                    <a:pt x="565" y="389"/>
                    <a:pt x="550" y="367"/>
                  </a:cubicBezTo>
                  <a:cubicBezTo>
                    <a:pt x="542" y="351"/>
                    <a:pt x="527" y="328"/>
                    <a:pt x="527" y="306"/>
                  </a:cubicBezTo>
                  <a:cubicBezTo>
                    <a:pt x="527" y="290"/>
                    <a:pt x="557" y="283"/>
                    <a:pt x="550" y="267"/>
                  </a:cubicBezTo>
                  <a:cubicBezTo>
                    <a:pt x="542" y="237"/>
                    <a:pt x="504" y="229"/>
                    <a:pt x="496" y="206"/>
                  </a:cubicBezTo>
                  <a:cubicBezTo>
                    <a:pt x="489" y="176"/>
                    <a:pt x="504" y="137"/>
                    <a:pt x="489" y="107"/>
                  </a:cubicBezTo>
                  <a:cubicBezTo>
                    <a:pt x="481" y="84"/>
                    <a:pt x="458" y="69"/>
                    <a:pt x="443" y="53"/>
                  </a:cubicBezTo>
                  <a:lnTo>
                    <a:pt x="443" y="53"/>
                  </a:lnTo>
                  <a:cubicBezTo>
                    <a:pt x="427" y="38"/>
                    <a:pt x="427" y="0"/>
                    <a:pt x="412" y="8"/>
                  </a:cubicBezTo>
                  <a:cubicBezTo>
                    <a:pt x="359" y="8"/>
                    <a:pt x="305" y="46"/>
                    <a:pt x="252" y="69"/>
                  </a:cubicBezTo>
                  <a:lnTo>
                    <a:pt x="252" y="69"/>
                  </a:lnTo>
                  <a:cubicBezTo>
                    <a:pt x="68" y="145"/>
                    <a:pt x="68" y="145"/>
                    <a:pt x="68" y="145"/>
                  </a:cubicBezTo>
                  <a:lnTo>
                    <a:pt x="68" y="145"/>
                  </a:lnTo>
                  <a:cubicBezTo>
                    <a:pt x="45" y="176"/>
                    <a:pt x="15" y="198"/>
                    <a:pt x="7" y="229"/>
                  </a:cubicBezTo>
                  <a:cubicBezTo>
                    <a:pt x="0" y="275"/>
                    <a:pt x="23" y="313"/>
                    <a:pt x="30" y="35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3" name="Freeform 167"/>
            <p:cNvSpPr>
              <a:spLocks noChangeArrowheads="1"/>
            </p:cNvSpPr>
            <p:nvPr/>
          </p:nvSpPr>
          <p:spPr bwMode="auto">
            <a:xfrm>
              <a:off x="4536779" y="6180139"/>
              <a:ext cx="293669" cy="327025"/>
            </a:xfrm>
            <a:custGeom>
              <a:avLst/>
              <a:gdLst>
                <a:gd name="T0" fmla="*/ 191 w 818"/>
                <a:gd name="T1" fmla="*/ 321 h 910"/>
                <a:gd name="T2" fmla="*/ 191 w 818"/>
                <a:gd name="T3" fmla="*/ 321 h 910"/>
                <a:gd name="T4" fmla="*/ 206 w 818"/>
                <a:gd name="T5" fmla="*/ 367 h 910"/>
                <a:gd name="T6" fmla="*/ 160 w 818"/>
                <a:gd name="T7" fmla="*/ 420 h 910"/>
                <a:gd name="T8" fmla="*/ 160 w 818"/>
                <a:gd name="T9" fmla="*/ 474 h 910"/>
                <a:gd name="T10" fmla="*/ 199 w 818"/>
                <a:gd name="T11" fmla="*/ 566 h 910"/>
                <a:gd name="T12" fmla="*/ 168 w 818"/>
                <a:gd name="T13" fmla="*/ 581 h 910"/>
                <a:gd name="T14" fmla="*/ 176 w 818"/>
                <a:gd name="T15" fmla="*/ 611 h 910"/>
                <a:gd name="T16" fmla="*/ 153 w 818"/>
                <a:gd name="T17" fmla="*/ 642 h 910"/>
                <a:gd name="T18" fmla="*/ 176 w 818"/>
                <a:gd name="T19" fmla="*/ 665 h 910"/>
                <a:gd name="T20" fmla="*/ 122 w 818"/>
                <a:gd name="T21" fmla="*/ 695 h 910"/>
                <a:gd name="T22" fmla="*/ 53 w 818"/>
                <a:gd name="T23" fmla="*/ 634 h 910"/>
                <a:gd name="T24" fmla="*/ 38 w 818"/>
                <a:gd name="T25" fmla="*/ 688 h 910"/>
                <a:gd name="T26" fmla="*/ 38 w 818"/>
                <a:gd name="T27" fmla="*/ 688 h 910"/>
                <a:gd name="T28" fmla="*/ 8 w 818"/>
                <a:gd name="T29" fmla="*/ 718 h 910"/>
                <a:gd name="T30" fmla="*/ 15 w 818"/>
                <a:gd name="T31" fmla="*/ 733 h 910"/>
                <a:gd name="T32" fmla="*/ 76 w 818"/>
                <a:gd name="T33" fmla="*/ 894 h 910"/>
                <a:gd name="T34" fmla="*/ 114 w 818"/>
                <a:gd name="T35" fmla="*/ 848 h 910"/>
                <a:gd name="T36" fmla="*/ 145 w 818"/>
                <a:gd name="T37" fmla="*/ 848 h 910"/>
                <a:gd name="T38" fmla="*/ 176 w 818"/>
                <a:gd name="T39" fmla="*/ 833 h 910"/>
                <a:gd name="T40" fmla="*/ 275 w 818"/>
                <a:gd name="T41" fmla="*/ 863 h 910"/>
                <a:gd name="T42" fmla="*/ 275 w 818"/>
                <a:gd name="T43" fmla="*/ 863 h 910"/>
                <a:gd name="T44" fmla="*/ 267 w 818"/>
                <a:gd name="T45" fmla="*/ 818 h 910"/>
                <a:gd name="T46" fmla="*/ 351 w 818"/>
                <a:gd name="T47" fmla="*/ 703 h 910"/>
                <a:gd name="T48" fmla="*/ 603 w 818"/>
                <a:gd name="T49" fmla="*/ 703 h 910"/>
                <a:gd name="T50" fmla="*/ 657 w 818"/>
                <a:gd name="T51" fmla="*/ 695 h 910"/>
                <a:gd name="T52" fmla="*/ 664 w 818"/>
                <a:gd name="T53" fmla="*/ 650 h 910"/>
                <a:gd name="T54" fmla="*/ 817 w 818"/>
                <a:gd name="T55" fmla="*/ 466 h 910"/>
                <a:gd name="T56" fmla="*/ 779 w 818"/>
                <a:gd name="T57" fmla="*/ 329 h 910"/>
                <a:gd name="T58" fmla="*/ 626 w 818"/>
                <a:gd name="T59" fmla="*/ 352 h 910"/>
                <a:gd name="T60" fmla="*/ 634 w 818"/>
                <a:gd name="T61" fmla="*/ 291 h 910"/>
                <a:gd name="T62" fmla="*/ 657 w 818"/>
                <a:gd name="T63" fmla="*/ 145 h 910"/>
                <a:gd name="T64" fmla="*/ 649 w 818"/>
                <a:gd name="T65" fmla="*/ 92 h 910"/>
                <a:gd name="T66" fmla="*/ 649 w 818"/>
                <a:gd name="T67" fmla="*/ 92 h 910"/>
                <a:gd name="T68" fmla="*/ 550 w 818"/>
                <a:gd name="T69" fmla="*/ 122 h 910"/>
                <a:gd name="T70" fmla="*/ 535 w 818"/>
                <a:gd name="T71" fmla="*/ 77 h 910"/>
                <a:gd name="T72" fmla="*/ 443 w 818"/>
                <a:gd name="T73" fmla="*/ 77 h 910"/>
                <a:gd name="T74" fmla="*/ 412 w 818"/>
                <a:gd name="T75" fmla="*/ 39 h 910"/>
                <a:gd name="T76" fmla="*/ 389 w 818"/>
                <a:gd name="T77" fmla="*/ 0 h 910"/>
                <a:gd name="T78" fmla="*/ 389 w 818"/>
                <a:gd name="T79" fmla="*/ 0 h 910"/>
                <a:gd name="T80" fmla="*/ 313 w 818"/>
                <a:gd name="T81" fmla="*/ 39 h 910"/>
                <a:gd name="T82" fmla="*/ 313 w 818"/>
                <a:gd name="T83" fmla="*/ 39 h 910"/>
                <a:gd name="T84" fmla="*/ 260 w 818"/>
                <a:gd name="T85" fmla="*/ 92 h 910"/>
                <a:gd name="T86" fmla="*/ 244 w 818"/>
                <a:gd name="T87" fmla="*/ 130 h 910"/>
                <a:gd name="T88" fmla="*/ 237 w 818"/>
                <a:gd name="T89" fmla="*/ 161 h 910"/>
                <a:gd name="T90" fmla="*/ 221 w 818"/>
                <a:gd name="T91" fmla="*/ 176 h 910"/>
                <a:gd name="T92" fmla="*/ 206 w 818"/>
                <a:gd name="T93" fmla="*/ 222 h 910"/>
                <a:gd name="T94" fmla="*/ 206 w 818"/>
                <a:gd name="T95" fmla="*/ 252 h 910"/>
                <a:gd name="T96" fmla="*/ 214 w 818"/>
                <a:gd name="T97" fmla="*/ 275 h 910"/>
                <a:gd name="T98" fmla="*/ 191 w 818"/>
                <a:gd name="T99" fmla="*/ 321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910">
                  <a:moveTo>
                    <a:pt x="191" y="321"/>
                  </a:moveTo>
                  <a:lnTo>
                    <a:pt x="191" y="321"/>
                  </a:lnTo>
                  <a:cubicBezTo>
                    <a:pt x="199" y="336"/>
                    <a:pt x="206" y="352"/>
                    <a:pt x="206" y="367"/>
                  </a:cubicBezTo>
                  <a:cubicBezTo>
                    <a:pt x="199" y="390"/>
                    <a:pt x="176" y="405"/>
                    <a:pt x="160" y="420"/>
                  </a:cubicBezTo>
                  <a:cubicBezTo>
                    <a:pt x="160" y="420"/>
                    <a:pt x="160" y="466"/>
                    <a:pt x="160" y="474"/>
                  </a:cubicBezTo>
                  <a:cubicBezTo>
                    <a:pt x="160" y="481"/>
                    <a:pt x="199" y="566"/>
                    <a:pt x="199" y="566"/>
                  </a:cubicBezTo>
                  <a:cubicBezTo>
                    <a:pt x="191" y="573"/>
                    <a:pt x="176" y="573"/>
                    <a:pt x="168" y="581"/>
                  </a:cubicBezTo>
                  <a:cubicBezTo>
                    <a:pt x="160" y="589"/>
                    <a:pt x="176" y="604"/>
                    <a:pt x="176" y="611"/>
                  </a:cubicBezTo>
                  <a:cubicBezTo>
                    <a:pt x="168" y="627"/>
                    <a:pt x="153" y="627"/>
                    <a:pt x="153" y="642"/>
                  </a:cubicBezTo>
                  <a:cubicBezTo>
                    <a:pt x="153" y="650"/>
                    <a:pt x="183" y="657"/>
                    <a:pt x="176" y="665"/>
                  </a:cubicBezTo>
                  <a:cubicBezTo>
                    <a:pt x="168" y="688"/>
                    <a:pt x="145" y="688"/>
                    <a:pt x="122" y="695"/>
                  </a:cubicBezTo>
                  <a:lnTo>
                    <a:pt x="53" y="634"/>
                  </a:lnTo>
                  <a:cubicBezTo>
                    <a:pt x="53" y="642"/>
                    <a:pt x="38" y="688"/>
                    <a:pt x="38" y="688"/>
                  </a:cubicBezTo>
                  <a:lnTo>
                    <a:pt x="38" y="688"/>
                  </a:lnTo>
                  <a:cubicBezTo>
                    <a:pt x="31" y="695"/>
                    <a:pt x="15" y="703"/>
                    <a:pt x="8" y="718"/>
                  </a:cubicBezTo>
                  <a:cubicBezTo>
                    <a:pt x="0" y="726"/>
                    <a:pt x="15" y="726"/>
                    <a:pt x="15" y="733"/>
                  </a:cubicBezTo>
                  <a:cubicBezTo>
                    <a:pt x="38" y="787"/>
                    <a:pt x="38" y="856"/>
                    <a:pt x="76" y="894"/>
                  </a:cubicBezTo>
                  <a:cubicBezTo>
                    <a:pt x="92" y="909"/>
                    <a:pt x="99" y="856"/>
                    <a:pt x="114" y="848"/>
                  </a:cubicBezTo>
                  <a:cubicBezTo>
                    <a:pt x="122" y="841"/>
                    <a:pt x="137" y="856"/>
                    <a:pt x="145" y="848"/>
                  </a:cubicBezTo>
                  <a:cubicBezTo>
                    <a:pt x="153" y="848"/>
                    <a:pt x="160" y="833"/>
                    <a:pt x="176" y="833"/>
                  </a:cubicBezTo>
                  <a:cubicBezTo>
                    <a:pt x="199" y="841"/>
                    <a:pt x="252" y="863"/>
                    <a:pt x="275" y="863"/>
                  </a:cubicBezTo>
                  <a:lnTo>
                    <a:pt x="275" y="863"/>
                  </a:lnTo>
                  <a:cubicBezTo>
                    <a:pt x="275" y="841"/>
                    <a:pt x="275" y="825"/>
                    <a:pt x="267" y="818"/>
                  </a:cubicBezTo>
                  <a:cubicBezTo>
                    <a:pt x="221" y="764"/>
                    <a:pt x="298" y="718"/>
                    <a:pt x="351" y="703"/>
                  </a:cubicBezTo>
                  <a:cubicBezTo>
                    <a:pt x="397" y="695"/>
                    <a:pt x="581" y="627"/>
                    <a:pt x="603" y="703"/>
                  </a:cubicBezTo>
                  <a:cubicBezTo>
                    <a:pt x="619" y="772"/>
                    <a:pt x="642" y="726"/>
                    <a:pt x="657" y="695"/>
                  </a:cubicBezTo>
                  <a:cubicBezTo>
                    <a:pt x="664" y="688"/>
                    <a:pt x="664" y="650"/>
                    <a:pt x="664" y="650"/>
                  </a:cubicBezTo>
                  <a:cubicBezTo>
                    <a:pt x="687" y="726"/>
                    <a:pt x="810" y="512"/>
                    <a:pt x="817" y="466"/>
                  </a:cubicBezTo>
                  <a:cubicBezTo>
                    <a:pt x="817" y="413"/>
                    <a:pt x="817" y="367"/>
                    <a:pt x="779" y="329"/>
                  </a:cubicBezTo>
                  <a:cubicBezTo>
                    <a:pt x="733" y="275"/>
                    <a:pt x="672" y="344"/>
                    <a:pt x="626" y="352"/>
                  </a:cubicBezTo>
                  <a:cubicBezTo>
                    <a:pt x="573" y="367"/>
                    <a:pt x="611" y="306"/>
                    <a:pt x="634" y="291"/>
                  </a:cubicBezTo>
                  <a:cubicBezTo>
                    <a:pt x="657" y="268"/>
                    <a:pt x="657" y="183"/>
                    <a:pt x="657" y="145"/>
                  </a:cubicBezTo>
                  <a:cubicBezTo>
                    <a:pt x="657" y="138"/>
                    <a:pt x="649" y="115"/>
                    <a:pt x="649" y="92"/>
                  </a:cubicBezTo>
                  <a:lnTo>
                    <a:pt x="649" y="92"/>
                  </a:lnTo>
                  <a:cubicBezTo>
                    <a:pt x="634" y="100"/>
                    <a:pt x="565" y="130"/>
                    <a:pt x="550" y="122"/>
                  </a:cubicBezTo>
                  <a:cubicBezTo>
                    <a:pt x="535" y="115"/>
                    <a:pt x="550" y="84"/>
                    <a:pt x="535" y="77"/>
                  </a:cubicBezTo>
                  <a:cubicBezTo>
                    <a:pt x="504" y="69"/>
                    <a:pt x="473" y="92"/>
                    <a:pt x="443" y="77"/>
                  </a:cubicBezTo>
                  <a:cubicBezTo>
                    <a:pt x="428" y="69"/>
                    <a:pt x="420" y="54"/>
                    <a:pt x="412" y="39"/>
                  </a:cubicBezTo>
                  <a:cubicBezTo>
                    <a:pt x="405" y="23"/>
                    <a:pt x="397" y="8"/>
                    <a:pt x="389" y="0"/>
                  </a:cubicBezTo>
                  <a:lnTo>
                    <a:pt x="389" y="0"/>
                  </a:lnTo>
                  <a:cubicBezTo>
                    <a:pt x="313" y="39"/>
                    <a:pt x="313" y="39"/>
                    <a:pt x="313" y="39"/>
                  </a:cubicBezTo>
                  <a:lnTo>
                    <a:pt x="313" y="39"/>
                  </a:lnTo>
                  <a:cubicBezTo>
                    <a:pt x="298" y="54"/>
                    <a:pt x="275" y="69"/>
                    <a:pt x="260" y="92"/>
                  </a:cubicBezTo>
                  <a:cubicBezTo>
                    <a:pt x="252" y="100"/>
                    <a:pt x="252" y="115"/>
                    <a:pt x="244" y="130"/>
                  </a:cubicBezTo>
                  <a:cubicBezTo>
                    <a:pt x="244" y="138"/>
                    <a:pt x="244" y="153"/>
                    <a:pt x="237" y="161"/>
                  </a:cubicBezTo>
                  <a:cubicBezTo>
                    <a:pt x="237" y="168"/>
                    <a:pt x="229" y="168"/>
                    <a:pt x="221" y="176"/>
                  </a:cubicBezTo>
                  <a:cubicBezTo>
                    <a:pt x="214" y="191"/>
                    <a:pt x="206" y="206"/>
                    <a:pt x="206" y="222"/>
                  </a:cubicBezTo>
                  <a:cubicBezTo>
                    <a:pt x="199" y="229"/>
                    <a:pt x="199" y="245"/>
                    <a:pt x="206" y="252"/>
                  </a:cubicBezTo>
                  <a:cubicBezTo>
                    <a:pt x="206" y="260"/>
                    <a:pt x="214" y="268"/>
                    <a:pt x="214" y="275"/>
                  </a:cubicBezTo>
                  <a:cubicBezTo>
                    <a:pt x="206" y="291"/>
                    <a:pt x="199" y="306"/>
                    <a:pt x="191" y="32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4" name="Freeform 168"/>
            <p:cNvSpPr>
              <a:spLocks noChangeArrowheads="1"/>
            </p:cNvSpPr>
            <p:nvPr/>
          </p:nvSpPr>
          <p:spPr bwMode="auto">
            <a:xfrm>
              <a:off x="4401851" y="6049963"/>
              <a:ext cx="247634" cy="247650"/>
            </a:xfrm>
            <a:custGeom>
              <a:avLst/>
              <a:gdLst>
                <a:gd name="T0" fmla="*/ 0 w 688"/>
                <a:gd name="T1" fmla="*/ 145 h 689"/>
                <a:gd name="T2" fmla="*/ 0 w 688"/>
                <a:gd name="T3" fmla="*/ 145 h 689"/>
                <a:gd name="T4" fmla="*/ 46 w 688"/>
                <a:gd name="T5" fmla="*/ 199 h 689"/>
                <a:gd name="T6" fmla="*/ 53 w 688"/>
                <a:gd name="T7" fmla="*/ 298 h 689"/>
                <a:gd name="T8" fmla="*/ 107 w 688"/>
                <a:gd name="T9" fmla="*/ 359 h 689"/>
                <a:gd name="T10" fmla="*/ 84 w 688"/>
                <a:gd name="T11" fmla="*/ 398 h 689"/>
                <a:gd name="T12" fmla="*/ 107 w 688"/>
                <a:gd name="T13" fmla="*/ 459 h 689"/>
                <a:gd name="T14" fmla="*/ 152 w 688"/>
                <a:gd name="T15" fmla="*/ 527 h 689"/>
                <a:gd name="T16" fmla="*/ 152 w 688"/>
                <a:gd name="T17" fmla="*/ 527 h 689"/>
                <a:gd name="T18" fmla="*/ 236 w 688"/>
                <a:gd name="T19" fmla="*/ 504 h 689"/>
                <a:gd name="T20" fmla="*/ 244 w 688"/>
                <a:gd name="T21" fmla="*/ 520 h 689"/>
                <a:gd name="T22" fmla="*/ 275 w 688"/>
                <a:gd name="T23" fmla="*/ 520 h 689"/>
                <a:gd name="T24" fmla="*/ 351 w 688"/>
                <a:gd name="T25" fmla="*/ 588 h 689"/>
                <a:gd name="T26" fmla="*/ 405 w 688"/>
                <a:gd name="T27" fmla="*/ 604 h 689"/>
                <a:gd name="T28" fmla="*/ 389 w 688"/>
                <a:gd name="T29" fmla="*/ 627 h 689"/>
                <a:gd name="T30" fmla="*/ 389 w 688"/>
                <a:gd name="T31" fmla="*/ 657 h 689"/>
                <a:gd name="T32" fmla="*/ 420 w 688"/>
                <a:gd name="T33" fmla="*/ 657 h 689"/>
                <a:gd name="T34" fmla="*/ 458 w 688"/>
                <a:gd name="T35" fmla="*/ 688 h 689"/>
                <a:gd name="T36" fmla="*/ 527 w 688"/>
                <a:gd name="T37" fmla="*/ 665 h 689"/>
                <a:gd name="T38" fmla="*/ 565 w 688"/>
                <a:gd name="T39" fmla="*/ 680 h 689"/>
                <a:gd name="T40" fmla="*/ 565 w 688"/>
                <a:gd name="T41" fmla="*/ 680 h 689"/>
                <a:gd name="T42" fmla="*/ 588 w 688"/>
                <a:gd name="T43" fmla="*/ 634 h 689"/>
                <a:gd name="T44" fmla="*/ 580 w 688"/>
                <a:gd name="T45" fmla="*/ 611 h 689"/>
                <a:gd name="T46" fmla="*/ 580 w 688"/>
                <a:gd name="T47" fmla="*/ 581 h 689"/>
                <a:gd name="T48" fmla="*/ 595 w 688"/>
                <a:gd name="T49" fmla="*/ 535 h 689"/>
                <a:gd name="T50" fmla="*/ 611 w 688"/>
                <a:gd name="T51" fmla="*/ 520 h 689"/>
                <a:gd name="T52" fmla="*/ 618 w 688"/>
                <a:gd name="T53" fmla="*/ 489 h 689"/>
                <a:gd name="T54" fmla="*/ 634 w 688"/>
                <a:gd name="T55" fmla="*/ 451 h 689"/>
                <a:gd name="T56" fmla="*/ 687 w 688"/>
                <a:gd name="T57" fmla="*/ 398 h 689"/>
                <a:gd name="T58" fmla="*/ 687 w 688"/>
                <a:gd name="T59" fmla="*/ 398 h 689"/>
                <a:gd name="T60" fmla="*/ 664 w 688"/>
                <a:gd name="T61" fmla="*/ 390 h 689"/>
                <a:gd name="T62" fmla="*/ 657 w 688"/>
                <a:gd name="T63" fmla="*/ 352 h 689"/>
                <a:gd name="T64" fmla="*/ 641 w 688"/>
                <a:gd name="T65" fmla="*/ 344 h 689"/>
                <a:gd name="T66" fmla="*/ 649 w 688"/>
                <a:gd name="T67" fmla="*/ 321 h 689"/>
                <a:gd name="T68" fmla="*/ 618 w 688"/>
                <a:gd name="T69" fmla="*/ 298 h 689"/>
                <a:gd name="T70" fmla="*/ 611 w 688"/>
                <a:gd name="T71" fmla="*/ 245 h 689"/>
                <a:gd name="T72" fmla="*/ 557 w 688"/>
                <a:gd name="T73" fmla="*/ 206 h 689"/>
                <a:gd name="T74" fmla="*/ 557 w 688"/>
                <a:gd name="T75" fmla="*/ 206 h 689"/>
                <a:gd name="T76" fmla="*/ 527 w 688"/>
                <a:gd name="T77" fmla="*/ 252 h 689"/>
                <a:gd name="T78" fmla="*/ 496 w 688"/>
                <a:gd name="T79" fmla="*/ 229 h 689"/>
                <a:gd name="T80" fmla="*/ 481 w 688"/>
                <a:gd name="T81" fmla="*/ 168 h 689"/>
                <a:gd name="T82" fmla="*/ 427 w 688"/>
                <a:gd name="T83" fmla="*/ 130 h 689"/>
                <a:gd name="T84" fmla="*/ 412 w 688"/>
                <a:gd name="T85" fmla="*/ 46 h 689"/>
                <a:gd name="T86" fmla="*/ 412 w 688"/>
                <a:gd name="T87" fmla="*/ 46 h 689"/>
                <a:gd name="T88" fmla="*/ 336 w 688"/>
                <a:gd name="T89" fmla="*/ 0 h 689"/>
                <a:gd name="T90" fmla="*/ 252 w 688"/>
                <a:gd name="T91" fmla="*/ 23 h 689"/>
                <a:gd name="T92" fmla="*/ 259 w 688"/>
                <a:gd name="T93" fmla="*/ 38 h 689"/>
                <a:gd name="T94" fmla="*/ 137 w 688"/>
                <a:gd name="T95" fmla="*/ 69 h 689"/>
                <a:gd name="T96" fmla="*/ 107 w 688"/>
                <a:gd name="T97" fmla="*/ 107 h 689"/>
                <a:gd name="T98" fmla="*/ 61 w 688"/>
                <a:gd name="T99" fmla="*/ 84 h 689"/>
                <a:gd name="T100" fmla="*/ 30 w 688"/>
                <a:gd name="T101" fmla="*/ 92 h 689"/>
                <a:gd name="T102" fmla="*/ 38 w 688"/>
                <a:gd name="T103" fmla="*/ 130 h 689"/>
                <a:gd name="T104" fmla="*/ 0 w 688"/>
                <a:gd name="T105" fmla="*/ 145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8" h="689">
                  <a:moveTo>
                    <a:pt x="0" y="145"/>
                  </a:moveTo>
                  <a:lnTo>
                    <a:pt x="0" y="145"/>
                  </a:lnTo>
                  <a:cubicBezTo>
                    <a:pt x="15" y="161"/>
                    <a:pt x="38" y="176"/>
                    <a:pt x="46" y="199"/>
                  </a:cubicBezTo>
                  <a:cubicBezTo>
                    <a:pt x="61" y="229"/>
                    <a:pt x="46" y="268"/>
                    <a:pt x="53" y="298"/>
                  </a:cubicBezTo>
                  <a:cubicBezTo>
                    <a:pt x="61" y="321"/>
                    <a:pt x="99" y="329"/>
                    <a:pt x="107" y="359"/>
                  </a:cubicBezTo>
                  <a:cubicBezTo>
                    <a:pt x="114" y="375"/>
                    <a:pt x="84" y="382"/>
                    <a:pt x="84" y="398"/>
                  </a:cubicBezTo>
                  <a:cubicBezTo>
                    <a:pt x="84" y="420"/>
                    <a:pt x="99" y="443"/>
                    <a:pt x="107" y="459"/>
                  </a:cubicBezTo>
                  <a:cubicBezTo>
                    <a:pt x="122" y="481"/>
                    <a:pt x="137" y="504"/>
                    <a:pt x="152" y="527"/>
                  </a:cubicBezTo>
                  <a:lnTo>
                    <a:pt x="152" y="527"/>
                  </a:lnTo>
                  <a:cubicBezTo>
                    <a:pt x="183" y="520"/>
                    <a:pt x="206" y="504"/>
                    <a:pt x="236" y="504"/>
                  </a:cubicBezTo>
                  <a:cubicBezTo>
                    <a:pt x="244" y="504"/>
                    <a:pt x="236" y="520"/>
                    <a:pt x="244" y="520"/>
                  </a:cubicBezTo>
                  <a:cubicBezTo>
                    <a:pt x="252" y="527"/>
                    <a:pt x="267" y="512"/>
                    <a:pt x="275" y="520"/>
                  </a:cubicBezTo>
                  <a:cubicBezTo>
                    <a:pt x="305" y="535"/>
                    <a:pt x="321" y="565"/>
                    <a:pt x="351" y="588"/>
                  </a:cubicBezTo>
                  <a:cubicBezTo>
                    <a:pt x="366" y="596"/>
                    <a:pt x="389" y="588"/>
                    <a:pt x="405" y="604"/>
                  </a:cubicBezTo>
                  <a:cubicBezTo>
                    <a:pt x="412" y="611"/>
                    <a:pt x="389" y="619"/>
                    <a:pt x="389" y="627"/>
                  </a:cubicBezTo>
                  <a:cubicBezTo>
                    <a:pt x="382" y="634"/>
                    <a:pt x="382" y="650"/>
                    <a:pt x="389" y="657"/>
                  </a:cubicBezTo>
                  <a:cubicBezTo>
                    <a:pt x="397" y="665"/>
                    <a:pt x="412" y="657"/>
                    <a:pt x="420" y="657"/>
                  </a:cubicBezTo>
                  <a:cubicBezTo>
                    <a:pt x="435" y="665"/>
                    <a:pt x="443" y="680"/>
                    <a:pt x="458" y="688"/>
                  </a:cubicBezTo>
                  <a:cubicBezTo>
                    <a:pt x="481" y="688"/>
                    <a:pt x="504" y="665"/>
                    <a:pt x="527" y="665"/>
                  </a:cubicBezTo>
                  <a:cubicBezTo>
                    <a:pt x="542" y="665"/>
                    <a:pt x="550" y="673"/>
                    <a:pt x="565" y="680"/>
                  </a:cubicBezTo>
                  <a:lnTo>
                    <a:pt x="565" y="680"/>
                  </a:lnTo>
                  <a:cubicBezTo>
                    <a:pt x="573" y="665"/>
                    <a:pt x="580" y="650"/>
                    <a:pt x="588" y="634"/>
                  </a:cubicBezTo>
                  <a:cubicBezTo>
                    <a:pt x="588" y="627"/>
                    <a:pt x="580" y="619"/>
                    <a:pt x="580" y="611"/>
                  </a:cubicBezTo>
                  <a:cubicBezTo>
                    <a:pt x="573" y="604"/>
                    <a:pt x="573" y="588"/>
                    <a:pt x="580" y="581"/>
                  </a:cubicBezTo>
                  <a:cubicBezTo>
                    <a:pt x="580" y="565"/>
                    <a:pt x="588" y="550"/>
                    <a:pt x="595" y="535"/>
                  </a:cubicBezTo>
                  <a:cubicBezTo>
                    <a:pt x="603" y="527"/>
                    <a:pt x="611" y="527"/>
                    <a:pt x="611" y="520"/>
                  </a:cubicBezTo>
                  <a:cubicBezTo>
                    <a:pt x="618" y="512"/>
                    <a:pt x="618" y="497"/>
                    <a:pt x="618" y="489"/>
                  </a:cubicBezTo>
                  <a:cubicBezTo>
                    <a:pt x="626" y="474"/>
                    <a:pt x="626" y="459"/>
                    <a:pt x="634" y="451"/>
                  </a:cubicBezTo>
                  <a:cubicBezTo>
                    <a:pt x="649" y="428"/>
                    <a:pt x="672" y="413"/>
                    <a:pt x="687" y="398"/>
                  </a:cubicBezTo>
                  <a:lnTo>
                    <a:pt x="687" y="398"/>
                  </a:lnTo>
                  <a:cubicBezTo>
                    <a:pt x="680" y="398"/>
                    <a:pt x="672" y="398"/>
                    <a:pt x="664" y="390"/>
                  </a:cubicBezTo>
                  <a:cubicBezTo>
                    <a:pt x="664" y="375"/>
                    <a:pt x="664" y="359"/>
                    <a:pt x="657" y="352"/>
                  </a:cubicBezTo>
                  <a:cubicBezTo>
                    <a:pt x="657" y="344"/>
                    <a:pt x="641" y="352"/>
                    <a:pt x="641" y="344"/>
                  </a:cubicBezTo>
                  <a:cubicBezTo>
                    <a:pt x="641" y="336"/>
                    <a:pt x="649" y="329"/>
                    <a:pt x="649" y="321"/>
                  </a:cubicBezTo>
                  <a:cubicBezTo>
                    <a:pt x="641" y="313"/>
                    <a:pt x="618" y="306"/>
                    <a:pt x="618" y="298"/>
                  </a:cubicBezTo>
                  <a:cubicBezTo>
                    <a:pt x="611" y="283"/>
                    <a:pt x="618" y="260"/>
                    <a:pt x="611" y="245"/>
                  </a:cubicBezTo>
                  <a:cubicBezTo>
                    <a:pt x="595" y="222"/>
                    <a:pt x="573" y="222"/>
                    <a:pt x="557" y="206"/>
                  </a:cubicBezTo>
                  <a:lnTo>
                    <a:pt x="557" y="206"/>
                  </a:lnTo>
                  <a:cubicBezTo>
                    <a:pt x="550" y="222"/>
                    <a:pt x="550" y="245"/>
                    <a:pt x="527" y="252"/>
                  </a:cubicBezTo>
                  <a:cubicBezTo>
                    <a:pt x="519" y="260"/>
                    <a:pt x="504" y="237"/>
                    <a:pt x="496" y="229"/>
                  </a:cubicBezTo>
                  <a:cubicBezTo>
                    <a:pt x="488" y="206"/>
                    <a:pt x="488" y="184"/>
                    <a:pt x="481" y="168"/>
                  </a:cubicBezTo>
                  <a:cubicBezTo>
                    <a:pt x="466" y="145"/>
                    <a:pt x="435" y="145"/>
                    <a:pt x="427" y="130"/>
                  </a:cubicBezTo>
                  <a:cubicBezTo>
                    <a:pt x="412" y="107"/>
                    <a:pt x="412" y="77"/>
                    <a:pt x="412" y="46"/>
                  </a:cubicBezTo>
                  <a:lnTo>
                    <a:pt x="412" y="46"/>
                  </a:lnTo>
                  <a:cubicBezTo>
                    <a:pt x="382" y="31"/>
                    <a:pt x="366" y="8"/>
                    <a:pt x="336" y="0"/>
                  </a:cubicBezTo>
                  <a:cubicBezTo>
                    <a:pt x="305" y="0"/>
                    <a:pt x="282" y="8"/>
                    <a:pt x="252" y="23"/>
                  </a:cubicBezTo>
                  <a:cubicBezTo>
                    <a:pt x="244" y="23"/>
                    <a:pt x="267" y="38"/>
                    <a:pt x="259" y="38"/>
                  </a:cubicBezTo>
                  <a:cubicBezTo>
                    <a:pt x="221" y="61"/>
                    <a:pt x="175" y="54"/>
                    <a:pt x="137" y="69"/>
                  </a:cubicBezTo>
                  <a:cubicBezTo>
                    <a:pt x="122" y="77"/>
                    <a:pt x="122" y="100"/>
                    <a:pt x="107" y="107"/>
                  </a:cubicBezTo>
                  <a:cubicBezTo>
                    <a:pt x="91" y="107"/>
                    <a:pt x="76" y="84"/>
                    <a:pt x="61" y="84"/>
                  </a:cubicBezTo>
                  <a:cubicBezTo>
                    <a:pt x="53" y="84"/>
                    <a:pt x="30" y="84"/>
                    <a:pt x="30" y="92"/>
                  </a:cubicBezTo>
                  <a:cubicBezTo>
                    <a:pt x="23" y="100"/>
                    <a:pt x="46" y="115"/>
                    <a:pt x="38" y="130"/>
                  </a:cubicBezTo>
                  <a:cubicBezTo>
                    <a:pt x="30" y="138"/>
                    <a:pt x="15" y="138"/>
                    <a:pt x="0" y="14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5" name="Freeform 169"/>
            <p:cNvSpPr>
              <a:spLocks noChangeArrowheads="1"/>
            </p:cNvSpPr>
            <p:nvPr/>
          </p:nvSpPr>
          <p:spPr bwMode="auto">
            <a:xfrm>
              <a:off x="4671709" y="6003925"/>
              <a:ext cx="231760" cy="357188"/>
            </a:xfrm>
            <a:custGeom>
              <a:avLst/>
              <a:gdLst>
                <a:gd name="T0" fmla="*/ 275 w 643"/>
                <a:gd name="T1" fmla="*/ 581 h 994"/>
                <a:gd name="T2" fmla="*/ 275 w 643"/>
                <a:gd name="T3" fmla="*/ 581 h 994"/>
                <a:gd name="T4" fmla="*/ 176 w 643"/>
                <a:gd name="T5" fmla="*/ 611 h 994"/>
                <a:gd name="T6" fmla="*/ 161 w 643"/>
                <a:gd name="T7" fmla="*/ 566 h 994"/>
                <a:gd name="T8" fmla="*/ 69 w 643"/>
                <a:gd name="T9" fmla="*/ 566 h 994"/>
                <a:gd name="T10" fmla="*/ 38 w 643"/>
                <a:gd name="T11" fmla="*/ 528 h 994"/>
                <a:gd name="T12" fmla="*/ 15 w 643"/>
                <a:gd name="T13" fmla="*/ 489 h 994"/>
                <a:gd name="T14" fmla="*/ 15 w 643"/>
                <a:gd name="T15" fmla="*/ 489 h 994"/>
                <a:gd name="T16" fmla="*/ 0 w 643"/>
                <a:gd name="T17" fmla="*/ 459 h 994"/>
                <a:gd name="T18" fmla="*/ 8 w 643"/>
                <a:gd name="T19" fmla="*/ 413 h 994"/>
                <a:gd name="T20" fmla="*/ 61 w 643"/>
                <a:gd name="T21" fmla="*/ 329 h 994"/>
                <a:gd name="T22" fmla="*/ 61 w 643"/>
                <a:gd name="T23" fmla="*/ 291 h 994"/>
                <a:gd name="T24" fmla="*/ 115 w 643"/>
                <a:gd name="T25" fmla="*/ 237 h 994"/>
                <a:gd name="T26" fmla="*/ 99 w 643"/>
                <a:gd name="T27" fmla="*/ 214 h 994"/>
                <a:gd name="T28" fmla="*/ 92 w 643"/>
                <a:gd name="T29" fmla="*/ 153 h 994"/>
                <a:gd name="T30" fmla="*/ 92 w 643"/>
                <a:gd name="T31" fmla="*/ 153 h 994"/>
                <a:gd name="T32" fmla="*/ 130 w 643"/>
                <a:gd name="T33" fmla="*/ 130 h 994"/>
                <a:gd name="T34" fmla="*/ 161 w 643"/>
                <a:gd name="T35" fmla="*/ 107 h 994"/>
                <a:gd name="T36" fmla="*/ 222 w 643"/>
                <a:gd name="T37" fmla="*/ 138 h 994"/>
                <a:gd name="T38" fmla="*/ 245 w 643"/>
                <a:gd name="T39" fmla="*/ 123 h 994"/>
                <a:gd name="T40" fmla="*/ 268 w 643"/>
                <a:gd name="T41" fmla="*/ 138 h 994"/>
                <a:gd name="T42" fmla="*/ 329 w 643"/>
                <a:gd name="T43" fmla="*/ 107 h 994"/>
                <a:gd name="T44" fmla="*/ 336 w 643"/>
                <a:gd name="T45" fmla="*/ 54 h 994"/>
                <a:gd name="T46" fmla="*/ 367 w 643"/>
                <a:gd name="T47" fmla="*/ 46 h 994"/>
                <a:gd name="T48" fmla="*/ 390 w 643"/>
                <a:gd name="T49" fmla="*/ 0 h 994"/>
                <a:gd name="T50" fmla="*/ 390 w 643"/>
                <a:gd name="T51" fmla="*/ 0 h 994"/>
                <a:gd name="T52" fmla="*/ 451 w 643"/>
                <a:gd name="T53" fmla="*/ 153 h 994"/>
                <a:gd name="T54" fmla="*/ 543 w 643"/>
                <a:gd name="T55" fmla="*/ 321 h 994"/>
                <a:gd name="T56" fmla="*/ 558 w 643"/>
                <a:gd name="T57" fmla="*/ 634 h 994"/>
                <a:gd name="T58" fmla="*/ 573 w 643"/>
                <a:gd name="T59" fmla="*/ 734 h 994"/>
                <a:gd name="T60" fmla="*/ 520 w 643"/>
                <a:gd name="T61" fmla="*/ 917 h 994"/>
                <a:gd name="T62" fmla="*/ 428 w 643"/>
                <a:gd name="T63" fmla="*/ 795 h 994"/>
                <a:gd name="T64" fmla="*/ 459 w 643"/>
                <a:gd name="T65" fmla="*/ 619 h 994"/>
                <a:gd name="T66" fmla="*/ 275 w 643"/>
                <a:gd name="T67" fmla="*/ 298 h 994"/>
                <a:gd name="T68" fmla="*/ 191 w 643"/>
                <a:gd name="T69" fmla="*/ 336 h 994"/>
                <a:gd name="T70" fmla="*/ 229 w 643"/>
                <a:gd name="T71" fmla="*/ 413 h 994"/>
                <a:gd name="T72" fmla="*/ 275 w 643"/>
                <a:gd name="T73" fmla="*/ 581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3" h="994">
                  <a:moveTo>
                    <a:pt x="275" y="581"/>
                  </a:moveTo>
                  <a:lnTo>
                    <a:pt x="275" y="581"/>
                  </a:lnTo>
                  <a:cubicBezTo>
                    <a:pt x="260" y="589"/>
                    <a:pt x="191" y="619"/>
                    <a:pt x="176" y="611"/>
                  </a:cubicBezTo>
                  <a:cubicBezTo>
                    <a:pt x="161" y="604"/>
                    <a:pt x="176" y="573"/>
                    <a:pt x="161" y="566"/>
                  </a:cubicBezTo>
                  <a:cubicBezTo>
                    <a:pt x="130" y="558"/>
                    <a:pt x="99" y="581"/>
                    <a:pt x="69" y="566"/>
                  </a:cubicBezTo>
                  <a:cubicBezTo>
                    <a:pt x="54" y="558"/>
                    <a:pt x="46" y="543"/>
                    <a:pt x="38" y="528"/>
                  </a:cubicBezTo>
                  <a:cubicBezTo>
                    <a:pt x="31" y="512"/>
                    <a:pt x="23" y="497"/>
                    <a:pt x="15" y="489"/>
                  </a:cubicBezTo>
                  <a:lnTo>
                    <a:pt x="15" y="489"/>
                  </a:lnTo>
                  <a:cubicBezTo>
                    <a:pt x="15" y="474"/>
                    <a:pt x="8" y="466"/>
                    <a:pt x="0" y="459"/>
                  </a:cubicBezTo>
                  <a:cubicBezTo>
                    <a:pt x="0" y="443"/>
                    <a:pt x="0" y="420"/>
                    <a:pt x="8" y="413"/>
                  </a:cubicBezTo>
                  <a:cubicBezTo>
                    <a:pt x="23" y="382"/>
                    <a:pt x="46" y="359"/>
                    <a:pt x="61" y="329"/>
                  </a:cubicBezTo>
                  <a:cubicBezTo>
                    <a:pt x="69" y="321"/>
                    <a:pt x="54" y="306"/>
                    <a:pt x="61" y="291"/>
                  </a:cubicBezTo>
                  <a:cubicBezTo>
                    <a:pt x="69" y="268"/>
                    <a:pt x="99" y="260"/>
                    <a:pt x="115" y="237"/>
                  </a:cubicBezTo>
                  <a:cubicBezTo>
                    <a:pt x="115" y="230"/>
                    <a:pt x="99" y="222"/>
                    <a:pt x="99" y="214"/>
                  </a:cubicBezTo>
                  <a:cubicBezTo>
                    <a:pt x="92" y="191"/>
                    <a:pt x="92" y="176"/>
                    <a:pt x="92" y="153"/>
                  </a:cubicBezTo>
                  <a:lnTo>
                    <a:pt x="92" y="153"/>
                  </a:lnTo>
                  <a:cubicBezTo>
                    <a:pt x="107" y="146"/>
                    <a:pt x="115" y="138"/>
                    <a:pt x="130" y="130"/>
                  </a:cubicBezTo>
                  <a:cubicBezTo>
                    <a:pt x="138" y="123"/>
                    <a:pt x="145" y="107"/>
                    <a:pt x="161" y="107"/>
                  </a:cubicBezTo>
                  <a:cubicBezTo>
                    <a:pt x="184" y="115"/>
                    <a:pt x="199" y="130"/>
                    <a:pt x="222" y="138"/>
                  </a:cubicBezTo>
                  <a:cubicBezTo>
                    <a:pt x="229" y="138"/>
                    <a:pt x="237" y="123"/>
                    <a:pt x="245" y="123"/>
                  </a:cubicBezTo>
                  <a:cubicBezTo>
                    <a:pt x="252" y="123"/>
                    <a:pt x="260" y="146"/>
                    <a:pt x="268" y="138"/>
                  </a:cubicBezTo>
                  <a:cubicBezTo>
                    <a:pt x="290" y="138"/>
                    <a:pt x="313" y="123"/>
                    <a:pt x="329" y="107"/>
                  </a:cubicBezTo>
                  <a:cubicBezTo>
                    <a:pt x="336" y="92"/>
                    <a:pt x="329" y="69"/>
                    <a:pt x="336" y="54"/>
                  </a:cubicBezTo>
                  <a:cubicBezTo>
                    <a:pt x="344" y="46"/>
                    <a:pt x="359" y="54"/>
                    <a:pt x="367" y="46"/>
                  </a:cubicBezTo>
                  <a:cubicBezTo>
                    <a:pt x="382" y="31"/>
                    <a:pt x="382" y="23"/>
                    <a:pt x="390" y="0"/>
                  </a:cubicBezTo>
                  <a:lnTo>
                    <a:pt x="390" y="0"/>
                  </a:lnTo>
                  <a:cubicBezTo>
                    <a:pt x="451" y="31"/>
                    <a:pt x="428" y="92"/>
                    <a:pt x="451" y="153"/>
                  </a:cubicBezTo>
                  <a:cubicBezTo>
                    <a:pt x="474" y="214"/>
                    <a:pt x="527" y="253"/>
                    <a:pt x="543" y="321"/>
                  </a:cubicBezTo>
                  <a:cubicBezTo>
                    <a:pt x="565" y="436"/>
                    <a:pt x="642" y="535"/>
                    <a:pt x="558" y="634"/>
                  </a:cubicBezTo>
                  <a:cubicBezTo>
                    <a:pt x="527" y="665"/>
                    <a:pt x="573" y="695"/>
                    <a:pt x="573" y="734"/>
                  </a:cubicBezTo>
                  <a:cubicBezTo>
                    <a:pt x="573" y="764"/>
                    <a:pt x="527" y="879"/>
                    <a:pt x="520" y="917"/>
                  </a:cubicBezTo>
                  <a:cubicBezTo>
                    <a:pt x="497" y="993"/>
                    <a:pt x="459" y="833"/>
                    <a:pt x="428" y="795"/>
                  </a:cubicBezTo>
                  <a:cubicBezTo>
                    <a:pt x="390" y="749"/>
                    <a:pt x="459" y="680"/>
                    <a:pt x="459" y="619"/>
                  </a:cubicBezTo>
                  <a:cubicBezTo>
                    <a:pt x="459" y="451"/>
                    <a:pt x="405" y="375"/>
                    <a:pt x="275" y="298"/>
                  </a:cubicBezTo>
                  <a:cubicBezTo>
                    <a:pt x="214" y="260"/>
                    <a:pt x="237" y="291"/>
                    <a:pt x="191" y="336"/>
                  </a:cubicBezTo>
                  <a:cubicBezTo>
                    <a:pt x="145" y="390"/>
                    <a:pt x="176" y="375"/>
                    <a:pt x="229" y="413"/>
                  </a:cubicBezTo>
                  <a:cubicBezTo>
                    <a:pt x="252" y="436"/>
                    <a:pt x="268" y="520"/>
                    <a:pt x="275" y="58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6" name="Freeform 170"/>
            <p:cNvSpPr>
              <a:spLocks noChangeArrowheads="1"/>
            </p:cNvSpPr>
            <p:nvPr/>
          </p:nvSpPr>
          <p:spPr bwMode="auto">
            <a:xfrm>
              <a:off x="4600276" y="6059489"/>
              <a:ext cx="112706" cy="134937"/>
            </a:xfrm>
            <a:custGeom>
              <a:avLst/>
              <a:gdLst>
                <a:gd name="T0" fmla="*/ 236 w 314"/>
                <a:gd name="T1" fmla="*/ 0 h 376"/>
                <a:gd name="T2" fmla="*/ 236 w 314"/>
                <a:gd name="T3" fmla="*/ 0 h 376"/>
                <a:gd name="T4" fmla="*/ 290 w 314"/>
                <a:gd name="T5" fmla="*/ 0 h 376"/>
                <a:gd name="T6" fmla="*/ 290 w 314"/>
                <a:gd name="T7" fmla="*/ 0 h 376"/>
                <a:gd name="T8" fmla="*/ 297 w 314"/>
                <a:gd name="T9" fmla="*/ 61 h 376"/>
                <a:gd name="T10" fmla="*/ 313 w 314"/>
                <a:gd name="T11" fmla="*/ 84 h 376"/>
                <a:gd name="T12" fmla="*/ 259 w 314"/>
                <a:gd name="T13" fmla="*/ 138 h 376"/>
                <a:gd name="T14" fmla="*/ 259 w 314"/>
                <a:gd name="T15" fmla="*/ 176 h 376"/>
                <a:gd name="T16" fmla="*/ 206 w 314"/>
                <a:gd name="T17" fmla="*/ 260 h 376"/>
                <a:gd name="T18" fmla="*/ 198 w 314"/>
                <a:gd name="T19" fmla="*/ 306 h 376"/>
                <a:gd name="T20" fmla="*/ 213 w 314"/>
                <a:gd name="T21" fmla="*/ 336 h 376"/>
                <a:gd name="T22" fmla="*/ 213 w 314"/>
                <a:gd name="T23" fmla="*/ 336 h 376"/>
                <a:gd name="T24" fmla="*/ 137 w 314"/>
                <a:gd name="T25" fmla="*/ 375 h 376"/>
                <a:gd name="T26" fmla="*/ 137 w 314"/>
                <a:gd name="T27" fmla="*/ 375 h 376"/>
                <a:gd name="T28" fmla="*/ 114 w 314"/>
                <a:gd name="T29" fmla="*/ 367 h 376"/>
                <a:gd name="T30" fmla="*/ 107 w 314"/>
                <a:gd name="T31" fmla="*/ 329 h 376"/>
                <a:gd name="T32" fmla="*/ 91 w 314"/>
                <a:gd name="T33" fmla="*/ 321 h 376"/>
                <a:gd name="T34" fmla="*/ 99 w 314"/>
                <a:gd name="T35" fmla="*/ 298 h 376"/>
                <a:gd name="T36" fmla="*/ 68 w 314"/>
                <a:gd name="T37" fmla="*/ 275 h 376"/>
                <a:gd name="T38" fmla="*/ 61 w 314"/>
                <a:gd name="T39" fmla="*/ 222 h 376"/>
                <a:gd name="T40" fmla="*/ 7 w 314"/>
                <a:gd name="T41" fmla="*/ 183 h 376"/>
                <a:gd name="T42" fmla="*/ 7 w 314"/>
                <a:gd name="T43" fmla="*/ 183 h 376"/>
                <a:gd name="T44" fmla="*/ 0 w 314"/>
                <a:gd name="T45" fmla="*/ 161 h 376"/>
                <a:gd name="T46" fmla="*/ 68 w 314"/>
                <a:gd name="T47" fmla="*/ 130 h 376"/>
                <a:gd name="T48" fmla="*/ 91 w 314"/>
                <a:gd name="T49" fmla="*/ 100 h 376"/>
                <a:gd name="T50" fmla="*/ 152 w 314"/>
                <a:gd name="T51" fmla="*/ 92 h 376"/>
                <a:gd name="T52" fmla="*/ 183 w 314"/>
                <a:gd name="T53" fmla="*/ 61 h 376"/>
                <a:gd name="T54" fmla="*/ 213 w 314"/>
                <a:gd name="T55" fmla="*/ 61 h 376"/>
                <a:gd name="T56" fmla="*/ 236 w 314"/>
                <a:gd name="T5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4" h="376">
                  <a:moveTo>
                    <a:pt x="236" y="0"/>
                  </a:moveTo>
                  <a:lnTo>
                    <a:pt x="236" y="0"/>
                  </a:lnTo>
                  <a:cubicBezTo>
                    <a:pt x="290" y="0"/>
                    <a:pt x="290" y="0"/>
                    <a:pt x="290" y="0"/>
                  </a:cubicBezTo>
                  <a:lnTo>
                    <a:pt x="290" y="0"/>
                  </a:lnTo>
                  <a:cubicBezTo>
                    <a:pt x="290" y="23"/>
                    <a:pt x="290" y="38"/>
                    <a:pt x="297" y="61"/>
                  </a:cubicBezTo>
                  <a:cubicBezTo>
                    <a:pt x="297" y="69"/>
                    <a:pt x="313" y="77"/>
                    <a:pt x="313" y="84"/>
                  </a:cubicBezTo>
                  <a:cubicBezTo>
                    <a:pt x="297" y="107"/>
                    <a:pt x="267" y="115"/>
                    <a:pt x="259" y="138"/>
                  </a:cubicBezTo>
                  <a:cubicBezTo>
                    <a:pt x="252" y="153"/>
                    <a:pt x="267" y="168"/>
                    <a:pt x="259" y="176"/>
                  </a:cubicBezTo>
                  <a:cubicBezTo>
                    <a:pt x="244" y="206"/>
                    <a:pt x="221" y="229"/>
                    <a:pt x="206" y="260"/>
                  </a:cubicBezTo>
                  <a:cubicBezTo>
                    <a:pt x="198" y="267"/>
                    <a:pt x="198" y="290"/>
                    <a:pt x="198" y="306"/>
                  </a:cubicBezTo>
                  <a:cubicBezTo>
                    <a:pt x="206" y="313"/>
                    <a:pt x="213" y="321"/>
                    <a:pt x="213" y="336"/>
                  </a:cubicBezTo>
                  <a:lnTo>
                    <a:pt x="213" y="336"/>
                  </a:lnTo>
                  <a:cubicBezTo>
                    <a:pt x="137" y="375"/>
                    <a:pt x="137" y="375"/>
                    <a:pt x="137" y="375"/>
                  </a:cubicBezTo>
                  <a:lnTo>
                    <a:pt x="137" y="375"/>
                  </a:lnTo>
                  <a:cubicBezTo>
                    <a:pt x="130" y="375"/>
                    <a:pt x="122" y="375"/>
                    <a:pt x="114" y="367"/>
                  </a:cubicBezTo>
                  <a:cubicBezTo>
                    <a:pt x="114" y="352"/>
                    <a:pt x="114" y="336"/>
                    <a:pt x="107" y="329"/>
                  </a:cubicBezTo>
                  <a:cubicBezTo>
                    <a:pt x="107" y="321"/>
                    <a:pt x="91" y="329"/>
                    <a:pt x="91" y="321"/>
                  </a:cubicBezTo>
                  <a:cubicBezTo>
                    <a:pt x="91" y="313"/>
                    <a:pt x="99" y="306"/>
                    <a:pt x="99" y="298"/>
                  </a:cubicBezTo>
                  <a:cubicBezTo>
                    <a:pt x="91" y="290"/>
                    <a:pt x="68" y="283"/>
                    <a:pt x="68" y="275"/>
                  </a:cubicBezTo>
                  <a:cubicBezTo>
                    <a:pt x="61" y="260"/>
                    <a:pt x="68" y="237"/>
                    <a:pt x="61" y="222"/>
                  </a:cubicBezTo>
                  <a:cubicBezTo>
                    <a:pt x="45" y="199"/>
                    <a:pt x="23" y="199"/>
                    <a:pt x="7" y="183"/>
                  </a:cubicBezTo>
                  <a:lnTo>
                    <a:pt x="7" y="183"/>
                  </a:lnTo>
                  <a:cubicBezTo>
                    <a:pt x="7" y="176"/>
                    <a:pt x="0" y="168"/>
                    <a:pt x="0" y="161"/>
                  </a:cubicBezTo>
                  <a:cubicBezTo>
                    <a:pt x="23" y="145"/>
                    <a:pt x="53" y="145"/>
                    <a:pt x="68" y="130"/>
                  </a:cubicBezTo>
                  <a:cubicBezTo>
                    <a:pt x="84" y="122"/>
                    <a:pt x="76" y="100"/>
                    <a:pt x="91" y="100"/>
                  </a:cubicBezTo>
                  <a:cubicBezTo>
                    <a:pt x="114" y="84"/>
                    <a:pt x="137" y="100"/>
                    <a:pt x="152" y="92"/>
                  </a:cubicBezTo>
                  <a:cubicBezTo>
                    <a:pt x="168" y="92"/>
                    <a:pt x="168" y="69"/>
                    <a:pt x="183" y="61"/>
                  </a:cubicBezTo>
                  <a:cubicBezTo>
                    <a:pt x="191" y="61"/>
                    <a:pt x="206" y="69"/>
                    <a:pt x="213" y="61"/>
                  </a:cubicBezTo>
                  <a:cubicBezTo>
                    <a:pt x="229" y="46"/>
                    <a:pt x="229" y="23"/>
                    <a:pt x="236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7" name="Freeform 171"/>
            <p:cNvSpPr>
              <a:spLocks noChangeArrowheads="1"/>
            </p:cNvSpPr>
            <p:nvPr/>
          </p:nvSpPr>
          <p:spPr bwMode="auto">
            <a:xfrm>
              <a:off x="4657422" y="5995988"/>
              <a:ext cx="153978" cy="63500"/>
            </a:xfrm>
            <a:custGeom>
              <a:avLst/>
              <a:gdLst>
                <a:gd name="T0" fmla="*/ 76 w 429"/>
                <a:gd name="T1" fmla="*/ 175 h 176"/>
                <a:gd name="T2" fmla="*/ 76 w 429"/>
                <a:gd name="T3" fmla="*/ 175 h 176"/>
                <a:gd name="T4" fmla="*/ 130 w 429"/>
                <a:gd name="T5" fmla="*/ 175 h 176"/>
                <a:gd name="T6" fmla="*/ 130 w 429"/>
                <a:gd name="T7" fmla="*/ 175 h 176"/>
                <a:gd name="T8" fmla="*/ 168 w 429"/>
                <a:gd name="T9" fmla="*/ 152 h 176"/>
                <a:gd name="T10" fmla="*/ 199 w 429"/>
                <a:gd name="T11" fmla="*/ 129 h 176"/>
                <a:gd name="T12" fmla="*/ 260 w 429"/>
                <a:gd name="T13" fmla="*/ 160 h 176"/>
                <a:gd name="T14" fmla="*/ 283 w 429"/>
                <a:gd name="T15" fmla="*/ 145 h 176"/>
                <a:gd name="T16" fmla="*/ 306 w 429"/>
                <a:gd name="T17" fmla="*/ 160 h 176"/>
                <a:gd name="T18" fmla="*/ 367 w 429"/>
                <a:gd name="T19" fmla="*/ 129 h 176"/>
                <a:gd name="T20" fmla="*/ 374 w 429"/>
                <a:gd name="T21" fmla="*/ 76 h 176"/>
                <a:gd name="T22" fmla="*/ 405 w 429"/>
                <a:gd name="T23" fmla="*/ 68 h 176"/>
                <a:gd name="T24" fmla="*/ 428 w 429"/>
                <a:gd name="T25" fmla="*/ 22 h 176"/>
                <a:gd name="T26" fmla="*/ 428 w 429"/>
                <a:gd name="T27" fmla="*/ 22 h 176"/>
                <a:gd name="T28" fmla="*/ 389 w 429"/>
                <a:gd name="T29" fmla="*/ 15 h 176"/>
                <a:gd name="T30" fmla="*/ 122 w 429"/>
                <a:gd name="T31" fmla="*/ 38 h 176"/>
                <a:gd name="T32" fmla="*/ 0 w 429"/>
                <a:gd name="T33" fmla="*/ 122 h 176"/>
                <a:gd name="T34" fmla="*/ 0 w 429"/>
                <a:gd name="T35" fmla="*/ 122 h 176"/>
                <a:gd name="T36" fmla="*/ 0 w 429"/>
                <a:gd name="T37" fmla="*/ 152 h 176"/>
                <a:gd name="T38" fmla="*/ 31 w 429"/>
                <a:gd name="T39" fmla="*/ 175 h 176"/>
                <a:gd name="T40" fmla="*/ 61 w 429"/>
                <a:gd name="T41" fmla="*/ 168 h 176"/>
                <a:gd name="T42" fmla="*/ 76 w 429"/>
                <a:gd name="T43" fmla="*/ 17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9" h="176">
                  <a:moveTo>
                    <a:pt x="76" y="175"/>
                  </a:moveTo>
                  <a:lnTo>
                    <a:pt x="76" y="175"/>
                  </a:lnTo>
                  <a:cubicBezTo>
                    <a:pt x="130" y="175"/>
                    <a:pt x="130" y="175"/>
                    <a:pt x="130" y="175"/>
                  </a:cubicBezTo>
                  <a:lnTo>
                    <a:pt x="130" y="175"/>
                  </a:lnTo>
                  <a:cubicBezTo>
                    <a:pt x="145" y="168"/>
                    <a:pt x="153" y="160"/>
                    <a:pt x="168" y="152"/>
                  </a:cubicBezTo>
                  <a:cubicBezTo>
                    <a:pt x="176" y="145"/>
                    <a:pt x="183" y="129"/>
                    <a:pt x="199" y="129"/>
                  </a:cubicBezTo>
                  <a:cubicBezTo>
                    <a:pt x="222" y="137"/>
                    <a:pt x="237" y="152"/>
                    <a:pt x="260" y="160"/>
                  </a:cubicBezTo>
                  <a:cubicBezTo>
                    <a:pt x="267" y="160"/>
                    <a:pt x="275" y="145"/>
                    <a:pt x="283" y="145"/>
                  </a:cubicBezTo>
                  <a:cubicBezTo>
                    <a:pt x="290" y="145"/>
                    <a:pt x="298" y="168"/>
                    <a:pt x="306" y="160"/>
                  </a:cubicBezTo>
                  <a:cubicBezTo>
                    <a:pt x="328" y="160"/>
                    <a:pt x="351" y="145"/>
                    <a:pt x="367" y="129"/>
                  </a:cubicBezTo>
                  <a:cubicBezTo>
                    <a:pt x="374" y="114"/>
                    <a:pt x="367" y="91"/>
                    <a:pt x="374" y="76"/>
                  </a:cubicBezTo>
                  <a:cubicBezTo>
                    <a:pt x="382" y="68"/>
                    <a:pt x="397" y="76"/>
                    <a:pt x="405" y="68"/>
                  </a:cubicBezTo>
                  <a:cubicBezTo>
                    <a:pt x="420" y="53"/>
                    <a:pt x="420" y="45"/>
                    <a:pt x="428" y="22"/>
                  </a:cubicBezTo>
                  <a:lnTo>
                    <a:pt x="428" y="22"/>
                  </a:lnTo>
                  <a:cubicBezTo>
                    <a:pt x="420" y="22"/>
                    <a:pt x="405" y="15"/>
                    <a:pt x="389" y="15"/>
                  </a:cubicBezTo>
                  <a:cubicBezTo>
                    <a:pt x="313" y="0"/>
                    <a:pt x="191" y="7"/>
                    <a:pt x="122" y="38"/>
                  </a:cubicBezTo>
                  <a:cubicBezTo>
                    <a:pt x="99" y="53"/>
                    <a:pt x="46" y="91"/>
                    <a:pt x="0" y="122"/>
                  </a:cubicBezTo>
                  <a:lnTo>
                    <a:pt x="0" y="122"/>
                  </a:lnTo>
                  <a:cubicBezTo>
                    <a:pt x="0" y="137"/>
                    <a:pt x="0" y="145"/>
                    <a:pt x="0" y="152"/>
                  </a:cubicBezTo>
                  <a:cubicBezTo>
                    <a:pt x="8" y="168"/>
                    <a:pt x="15" y="175"/>
                    <a:pt x="31" y="175"/>
                  </a:cubicBezTo>
                  <a:cubicBezTo>
                    <a:pt x="38" y="175"/>
                    <a:pt x="53" y="168"/>
                    <a:pt x="61" y="168"/>
                  </a:cubicBezTo>
                  <a:cubicBezTo>
                    <a:pt x="69" y="168"/>
                    <a:pt x="69" y="175"/>
                    <a:pt x="76" y="17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8" name="Freeform 172"/>
            <p:cNvSpPr>
              <a:spLocks noChangeArrowheads="1"/>
            </p:cNvSpPr>
            <p:nvPr/>
          </p:nvSpPr>
          <p:spPr bwMode="auto">
            <a:xfrm>
              <a:off x="4551067" y="6007101"/>
              <a:ext cx="134928" cy="138113"/>
            </a:xfrm>
            <a:custGeom>
              <a:avLst/>
              <a:gdLst>
                <a:gd name="T0" fmla="*/ 298 w 375"/>
                <a:gd name="T1" fmla="*/ 92 h 383"/>
                <a:gd name="T2" fmla="*/ 298 w 375"/>
                <a:gd name="T3" fmla="*/ 92 h 383"/>
                <a:gd name="T4" fmla="*/ 298 w 375"/>
                <a:gd name="T5" fmla="*/ 122 h 383"/>
                <a:gd name="T6" fmla="*/ 329 w 375"/>
                <a:gd name="T7" fmla="*/ 145 h 383"/>
                <a:gd name="T8" fmla="*/ 359 w 375"/>
                <a:gd name="T9" fmla="*/ 138 h 383"/>
                <a:gd name="T10" fmla="*/ 374 w 375"/>
                <a:gd name="T11" fmla="*/ 145 h 383"/>
                <a:gd name="T12" fmla="*/ 374 w 375"/>
                <a:gd name="T13" fmla="*/ 145 h 383"/>
                <a:gd name="T14" fmla="*/ 351 w 375"/>
                <a:gd name="T15" fmla="*/ 206 h 383"/>
                <a:gd name="T16" fmla="*/ 321 w 375"/>
                <a:gd name="T17" fmla="*/ 206 h 383"/>
                <a:gd name="T18" fmla="*/ 290 w 375"/>
                <a:gd name="T19" fmla="*/ 237 h 383"/>
                <a:gd name="T20" fmla="*/ 229 w 375"/>
                <a:gd name="T21" fmla="*/ 245 h 383"/>
                <a:gd name="T22" fmla="*/ 206 w 375"/>
                <a:gd name="T23" fmla="*/ 275 h 383"/>
                <a:gd name="T24" fmla="*/ 138 w 375"/>
                <a:gd name="T25" fmla="*/ 306 h 383"/>
                <a:gd name="T26" fmla="*/ 145 w 375"/>
                <a:gd name="T27" fmla="*/ 328 h 383"/>
                <a:gd name="T28" fmla="*/ 145 w 375"/>
                <a:gd name="T29" fmla="*/ 328 h 383"/>
                <a:gd name="T30" fmla="*/ 115 w 375"/>
                <a:gd name="T31" fmla="*/ 374 h 383"/>
                <a:gd name="T32" fmla="*/ 84 w 375"/>
                <a:gd name="T33" fmla="*/ 351 h 383"/>
                <a:gd name="T34" fmla="*/ 69 w 375"/>
                <a:gd name="T35" fmla="*/ 290 h 383"/>
                <a:gd name="T36" fmla="*/ 15 w 375"/>
                <a:gd name="T37" fmla="*/ 252 h 383"/>
                <a:gd name="T38" fmla="*/ 0 w 375"/>
                <a:gd name="T39" fmla="*/ 168 h 383"/>
                <a:gd name="T40" fmla="*/ 0 w 375"/>
                <a:gd name="T41" fmla="*/ 168 h 383"/>
                <a:gd name="T42" fmla="*/ 54 w 375"/>
                <a:gd name="T43" fmla="*/ 153 h 383"/>
                <a:gd name="T44" fmla="*/ 38 w 375"/>
                <a:gd name="T45" fmla="*/ 107 h 383"/>
                <a:gd name="T46" fmla="*/ 84 w 375"/>
                <a:gd name="T47" fmla="*/ 31 h 383"/>
                <a:gd name="T48" fmla="*/ 84 w 375"/>
                <a:gd name="T49" fmla="*/ 31 h 383"/>
                <a:gd name="T50" fmla="*/ 122 w 375"/>
                <a:gd name="T51" fmla="*/ 61 h 383"/>
                <a:gd name="T52" fmla="*/ 145 w 375"/>
                <a:gd name="T53" fmla="*/ 46 h 383"/>
                <a:gd name="T54" fmla="*/ 145 w 375"/>
                <a:gd name="T55" fmla="*/ 8 h 383"/>
                <a:gd name="T56" fmla="*/ 206 w 375"/>
                <a:gd name="T57" fmla="*/ 61 h 383"/>
                <a:gd name="T58" fmla="*/ 206 w 375"/>
                <a:gd name="T59" fmla="*/ 61 h 383"/>
                <a:gd name="T60" fmla="*/ 191 w 375"/>
                <a:gd name="T61" fmla="*/ 160 h 383"/>
                <a:gd name="T62" fmla="*/ 298 w 375"/>
                <a:gd name="T63" fmla="*/ 9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383">
                  <a:moveTo>
                    <a:pt x="298" y="92"/>
                  </a:moveTo>
                  <a:lnTo>
                    <a:pt x="298" y="92"/>
                  </a:lnTo>
                  <a:cubicBezTo>
                    <a:pt x="298" y="107"/>
                    <a:pt x="298" y="115"/>
                    <a:pt x="298" y="122"/>
                  </a:cubicBezTo>
                  <a:cubicBezTo>
                    <a:pt x="306" y="138"/>
                    <a:pt x="313" y="145"/>
                    <a:pt x="329" y="145"/>
                  </a:cubicBezTo>
                  <a:cubicBezTo>
                    <a:pt x="336" y="145"/>
                    <a:pt x="351" y="138"/>
                    <a:pt x="359" y="138"/>
                  </a:cubicBezTo>
                  <a:cubicBezTo>
                    <a:pt x="367" y="138"/>
                    <a:pt x="367" y="145"/>
                    <a:pt x="374" y="145"/>
                  </a:cubicBezTo>
                  <a:lnTo>
                    <a:pt x="374" y="145"/>
                  </a:lnTo>
                  <a:cubicBezTo>
                    <a:pt x="367" y="168"/>
                    <a:pt x="367" y="191"/>
                    <a:pt x="351" y="206"/>
                  </a:cubicBezTo>
                  <a:cubicBezTo>
                    <a:pt x="344" y="214"/>
                    <a:pt x="329" y="206"/>
                    <a:pt x="321" y="206"/>
                  </a:cubicBezTo>
                  <a:cubicBezTo>
                    <a:pt x="306" y="214"/>
                    <a:pt x="306" y="237"/>
                    <a:pt x="290" y="237"/>
                  </a:cubicBezTo>
                  <a:cubicBezTo>
                    <a:pt x="275" y="245"/>
                    <a:pt x="252" y="229"/>
                    <a:pt x="229" y="245"/>
                  </a:cubicBezTo>
                  <a:cubicBezTo>
                    <a:pt x="214" y="245"/>
                    <a:pt x="222" y="267"/>
                    <a:pt x="206" y="275"/>
                  </a:cubicBezTo>
                  <a:cubicBezTo>
                    <a:pt x="191" y="290"/>
                    <a:pt x="161" y="290"/>
                    <a:pt x="138" y="306"/>
                  </a:cubicBezTo>
                  <a:cubicBezTo>
                    <a:pt x="138" y="313"/>
                    <a:pt x="145" y="321"/>
                    <a:pt x="145" y="328"/>
                  </a:cubicBezTo>
                  <a:lnTo>
                    <a:pt x="145" y="328"/>
                  </a:lnTo>
                  <a:cubicBezTo>
                    <a:pt x="138" y="344"/>
                    <a:pt x="138" y="367"/>
                    <a:pt x="115" y="374"/>
                  </a:cubicBezTo>
                  <a:cubicBezTo>
                    <a:pt x="107" y="382"/>
                    <a:pt x="92" y="359"/>
                    <a:pt x="84" y="351"/>
                  </a:cubicBezTo>
                  <a:cubicBezTo>
                    <a:pt x="76" y="328"/>
                    <a:pt x="76" y="306"/>
                    <a:pt x="69" y="290"/>
                  </a:cubicBezTo>
                  <a:cubicBezTo>
                    <a:pt x="54" y="267"/>
                    <a:pt x="23" y="267"/>
                    <a:pt x="15" y="252"/>
                  </a:cubicBezTo>
                  <a:cubicBezTo>
                    <a:pt x="0" y="229"/>
                    <a:pt x="0" y="199"/>
                    <a:pt x="0" y="168"/>
                  </a:cubicBezTo>
                  <a:lnTo>
                    <a:pt x="0" y="168"/>
                  </a:lnTo>
                  <a:cubicBezTo>
                    <a:pt x="15" y="168"/>
                    <a:pt x="38" y="168"/>
                    <a:pt x="54" y="153"/>
                  </a:cubicBezTo>
                  <a:cubicBezTo>
                    <a:pt x="61" y="138"/>
                    <a:pt x="38" y="122"/>
                    <a:pt x="38" y="107"/>
                  </a:cubicBezTo>
                  <a:cubicBezTo>
                    <a:pt x="46" y="76"/>
                    <a:pt x="69" y="53"/>
                    <a:pt x="84" y="31"/>
                  </a:cubicBezTo>
                  <a:lnTo>
                    <a:pt x="84" y="31"/>
                  </a:lnTo>
                  <a:cubicBezTo>
                    <a:pt x="99" y="38"/>
                    <a:pt x="107" y="53"/>
                    <a:pt x="122" y="61"/>
                  </a:cubicBezTo>
                  <a:cubicBezTo>
                    <a:pt x="130" y="61"/>
                    <a:pt x="138" y="53"/>
                    <a:pt x="145" y="46"/>
                  </a:cubicBezTo>
                  <a:cubicBezTo>
                    <a:pt x="153" y="31"/>
                    <a:pt x="138" y="0"/>
                    <a:pt x="145" y="8"/>
                  </a:cubicBezTo>
                  <a:cubicBezTo>
                    <a:pt x="176" y="15"/>
                    <a:pt x="183" y="38"/>
                    <a:pt x="206" y="61"/>
                  </a:cubicBezTo>
                  <a:lnTo>
                    <a:pt x="206" y="61"/>
                  </a:lnTo>
                  <a:cubicBezTo>
                    <a:pt x="199" y="84"/>
                    <a:pt x="191" y="122"/>
                    <a:pt x="191" y="160"/>
                  </a:cubicBezTo>
                  <a:cubicBezTo>
                    <a:pt x="206" y="160"/>
                    <a:pt x="252" y="130"/>
                    <a:pt x="298" y="9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09" name="Freeform 173"/>
            <p:cNvSpPr>
              <a:spLocks noChangeArrowheads="1"/>
            </p:cNvSpPr>
            <p:nvPr/>
          </p:nvSpPr>
          <p:spPr bwMode="auto">
            <a:xfrm>
              <a:off x="4292321" y="5861050"/>
              <a:ext cx="288906" cy="247650"/>
            </a:xfrm>
            <a:custGeom>
              <a:avLst/>
              <a:gdLst>
                <a:gd name="T0" fmla="*/ 306 w 803"/>
                <a:gd name="T1" fmla="*/ 672 h 689"/>
                <a:gd name="T2" fmla="*/ 306 w 803"/>
                <a:gd name="T3" fmla="*/ 672 h 689"/>
                <a:gd name="T4" fmla="*/ 344 w 803"/>
                <a:gd name="T5" fmla="*/ 657 h 689"/>
                <a:gd name="T6" fmla="*/ 336 w 803"/>
                <a:gd name="T7" fmla="*/ 619 h 689"/>
                <a:gd name="T8" fmla="*/ 367 w 803"/>
                <a:gd name="T9" fmla="*/ 611 h 689"/>
                <a:gd name="T10" fmla="*/ 413 w 803"/>
                <a:gd name="T11" fmla="*/ 634 h 689"/>
                <a:gd name="T12" fmla="*/ 443 w 803"/>
                <a:gd name="T13" fmla="*/ 596 h 689"/>
                <a:gd name="T14" fmla="*/ 565 w 803"/>
                <a:gd name="T15" fmla="*/ 565 h 689"/>
                <a:gd name="T16" fmla="*/ 558 w 803"/>
                <a:gd name="T17" fmla="*/ 550 h 689"/>
                <a:gd name="T18" fmla="*/ 642 w 803"/>
                <a:gd name="T19" fmla="*/ 527 h 689"/>
                <a:gd name="T20" fmla="*/ 718 w 803"/>
                <a:gd name="T21" fmla="*/ 573 h 689"/>
                <a:gd name="T22" fmla="*/ 718 w 803"/>
                <a:gd name="T23" fmla="*/ 573 h 689"/>
                <a:gd name="T24" fmla="*/ 772 w 803"/>
                <a:gd name="T25" fmla="*/ 558 h 689"/>
                <a:gd name="T26" fmla="*/ 756 w 803"/>
                <a:gd name="T27" fmla="*/ 512 h 689"/>
                <a:gd name="T28" fmla="*/ 802 w 803"/>
                <a:gd name="T29" fmla="*/ 436 h 689"/>
                <a:gd name="T30" fmla="*/ 802 w 803"/>
                <a:gd name="T31" fmla="*/ 436 h 689"/>
                <a:gd name="T32" fmla="*/ 787 w 803"/>
                <a:gd name="T33" fmla="*/ 413 h 689"/>
                <a:gd name="T34" fmla="*/ 695 w 803"/>
                <a:gd name="T35" fmla="*/ 405 h 689"/>
                <a:gd name="T36" fmla="*/ 672 w 803"/>
                <a:gd name="T37" fmla="*/ 352 h 689"/>
                <a:gd name="T38" fmla="*/ 718 w 803"/>
                <a:gd name="T39" fmla="*/ 260 h 689"/>
                <a:gd name="T40" fmla="*/ 665 w 803"/>
                <a:gd name="T41" fmla="*/ 153 h 689"/>
                <a:gd name="T42" fmla="*/ 649 w 803"/>
                <a:gd name="T43" fmla="*/ 99 h 689"/>
                <a:gd name="T44" fmla="*/ 627 w 803"/>
                <a:gd name="T45" fmla="*/ 61 h 689"/>
                <a:gd name="T46" fmla="*/ 627 w 803"/>
                <a:gd name="T47" fmla="*/ 61 h 689"/>
                <a:gd name="T48" fmla="*/ 604 w 803"/>
                <a:gd name="T49" fmla="*/ 16 h 689"/>
                <a:gd name="T50" fmla="*/ 558 w 803"/>
                <a:gd name="T51" fmla="*/ 8 h 689"/>
                <a:gd name="T52" fmla="*/ 489 w 803"/>
                <a:gd name="T53" fmla="*/ 23 h 689"/>
                <a:gd name="T54" fmla="*/ 428 w 803"/>
                <a:gd name="T55" fmla="*/ 69 h 689"/>
                <a:gd name="T56" fmla="*/ 367 w 803"/>
                <a:gd name="T57" fmla="*/ 54 h 689"/>
                <a:gd name="T58" fmla="*/ 375 w 803"/>
                <a:gd name="T59" fmla="*/ 69 h 689"/>
                <a:gd name="T60" fmla="*/ 298 w 803"/>
                <a:gd name="T61" fmla="*/ 69 h 689"/>
                <a:gd name="T62" fmla="*/ 237 w 803"/>
                <a:gd name="T63" fmla="*/ 46 h 689"/>
                <a:gd name="T64" fmla="*/ 191 w 803"/>
                <a:gd name="T65" fmla="*/ 99 h 689"/>
                <a:gd name="T66" fmla="*/ 130 w 803"/>
                <a:gd name="T67" fmla="*/ 92 h 689"/>
                <a:gd name="T68" fmla="*/ 31 w 803"/>
                <a:gd name="T69" fmla="*/ 92 h 689"/>
                <a:gd name="T70" fmla="*/ 31 w 803"/>
                <a:gd name="T71" fmla="*/ 92 h 689"/>
                <a:gd name="T72" fmla="*/ 46 w 803"/>
                <a:gd name="T73" fmla="*/ 153 h 689"/>
                <a:gd name="T74" fmla="*/ 38 w 803"/>
                <a:gd name="T75" fmla="*/ 206 h 689"/>
                <a:gd name="T76" fmla="*/ 0 w 803"/>
                <a:gd name="T77" fmla="*/ 283 h 689"/>
                <a:gd name="T78" fmla="*/ 0 w 803"/>
                <a:gd name="T79" fmla="*/ 283 h 689"/>
                <a:gd name="T80" fmla="*/ 38 w 803"/>
                <a:gd name="T81" fmla="*/ 359 h 689"/>
                <a:gd name="T82" fmla="*/ 145 w 803"/>
                <a:gd name="T83" fmla="*/ 458 h 689"/>
                <a:gd name="T84" fmla="*/ 115 w 803"/>
                <a:gd name="T85" fmla="*/ 688 h 689"/>
                <a:gd name="T86" fmla="*/ 115 w 803"/>
                <a:gd name="T87" fmla="*/ 688 h 689"/>
                <a:gd name="T88" fmla="*/ 275 w 803"/>
                <a:gd name="T89" fmla="*/ 627 h 689"/>
                <a:gd name="T90" fmla="*/ 306 w 803"/>
                <a:gd name="T91" fmla="*/ 672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3" h="689">
                  <a:moveTo>
                    <a:pt x="306" y="672"/>
                  </a:moveTo>
                  <a:lnTo>
                    <a:pt x="306" y="672"/>
                  </a:lnTo>
                  <a:cubicBezTo>
                    <a:pt x="321" y="665"/>
                    <a:pt x="336" y="665"/>
                    <a:pt x="344" y="657"/>
                  </a:cubicBezTo>
                  <a:cubicBezTo>
                    <a:pt x="352" y="642"/>
                    <a:pt x="329" y="627"/>
                    <a:pt x="336" y="619"/>
                  </a:cubicBezTo>
                  <a:cubicBezTo>
                    <a:pt x="336" y="611"/>
                    <a:pt x="359" y="611"/>
                    <a:pt x="367" y="611"/>
                  </a:cubicBezTo>
                  <a:cubicBezTo>
                    <a:pt x="382" y="611"/>
                    <a:pt x="397" y="634"/>
                    <a:pt x="413" y="634"/>
                  </a:cubicBezTo>
                  <a:cubicBezTo>
                    <a:pt x="428" y="627"/>
                    <a:pt x="428" y="604"/>
                    <a:pt x="443" y="596"/>
                  </a:cubicBezTo>
                  <a:cubicBezTo>
                    <a:pt x="481" y="581"/>
                    <a:pt x="527" y="588"/>
                    <a:pt x="565" y="565"/>
                  </a:cubicBezTo>
                  <a:cubicBezTo>
                    <a:pt x="573" y="565"/>
                    <a:pt x="550" y="550"/>
                    <a:pt x="558" y="550"/>
                  </a:cubicBezTo>
                  <a:cubicBezTo>
                    <a:pt x="588" y="535"/>
                    <a:pt x="611" y="527"/>
                    <a:pt x="642" y="527"/>
                  </a:cubicBezTo>
                  <a:cubicBezTo>
                    <a:pt x="672" y="535"/>
                    <a:pt x="688" y="558"/>
                    <a:pt x="718" y="573"/>
                  </a:cubicBezTo>
                  <a:lnTo>
                    <a:pt x="718" y="573"/>
                  </a:lnTo>
                  <a:cubicBezTo>
                    <a:pt x="733" y="573"/>
                    <a:pt x="756" y="573"/>
                    <a:pt x="772" y="558"/>
                  </a:cubicBezTo>
                  <a:cubicBezTo>
                    <a:pt x="779" y="543"/>
                    <a:pt x="756" y="527"/>
                    <a:pt x="756" y="512"/>
                  </a:cubicBezTo>
                  <a:cubicBezTo>
                    <a:pt x="764" y="481"/>
                    <a:pt x="787" y="458"/>
                    <a:pt x="802" y="436"/>
                  </a:cubicBezTo>
                  <a:lnTo>
                    <a:pt x="802" y="436"/>
                  </a:lnTo>
                  <a:cubicBezTo>
                    <a:pt x="794" y="428"/>
                    <a:pt x="794" y="420"/>
                    <a:pt x="787" y="413"/>
                  </a:cubicBezTo>
                  <a:cubicBezTo>
                    <a:pt x="756" y="405"/>
                    <a:pt x="718" y="428"/>
                    <a:pt x="695" y="405"/>
                  </a:cubicBezTo>
                  <a:cubicBezTo>
                    <a:pt x="672" y="397"/>
                    <a:pt x="672" y="367"/>
                    <a:pt x="672" y="352"/>
                  </a:cubicBezTo>
                  <a:cubicBezTo>
                    <a:pt x="680" y="321"/>
                    <a:pt x="726" y="298"/>
                    <a:pt x="718" y="260"/>
                  </a:cubicBezTo>
                  <a:cubicBezTo>
                    <a:pt x="718" y="222"/>
                    <a:pt x="680" y="191"/>
                    <a:pt x="665" y="153"/>
                  </a:cubicBezTo>
                  <a:cubicBezTo>
                    <a:pt x="657" y="138"/>
                    <a:pt x="657" y="115"/>
                    <a:pt x="649" y="99"/>
                  </a:cubicBezTo>
                  <a:cubicBezTo>
                    <a:pt x="642" y="84"/>
                    <a:pt x="634" y="77"/>
                    <a:pt x="627" y="61"/>
                  </a:cubicBezTo>
                  <a:lnTo>
                    <a:pt x="627" y="61"/>
                  </a:lnTo>
                  <a:cubicBezTo>
                    <a:pt x="619" y="46"/>
                    <a:pt x="619" y="23"/>
                    <a:pt x="604" y="16"/>
                  </a:cubicBezTo>
                  <a:cubicBezTo>
                    <a:pt x="588" y="0"/>
                    <a:pt x="573" y="8"/>
                    <a:pt x="558" y="8"/>
                  </a:cubicBezTo>
                  <a:cubicBezTo>
                    <a:pt x="535" y="16"/>
                    <a:pt x="512" y="16"/>
                    <a:pt x="489" y="23"/>
                  </a:cubicBezTo>
                  <a:lnTo>
                    <a:pt x="428" y="69"/>
                  </a:lnTo>
                  <a:cubicBezTo>
                    <a:pt x="420" y="69"/>
                    <a:pt x="367" y="54"/>
                    <a:pt x="367" y="54"/>
                  </a:cubicBezTo>
                  <a:cubicBezTo>
                    <a:pt x="367" y="61"/>
                    <a:pt x="382" y="69"/>
                    <a:pt x="375" y="69"/>
                  </a:cubicBezTo>
                  <a:cubicBezTo>
                    <a:pt x="352" y="77"/>
                    <a:pt x="329" y="69"/>
                    <a:pt x="298" y="69"/>
                  </a:cubicBezTo>
                  <a:cubicBezTo>
                    <a:pt x="283" y="61"/>
                    <a:pt x="260" y="39"/>
                    <a:pt x="237" y="46"/>
                  </a:cubicBezTo>
                  <a:cubicBezTo>
                    <a:pt x="214" y="54"/>
                    <a:pt x="214" y="92"/>
                    <a:pt x="191" y="99"/>
                  </a:cubicBezTo>
                  <a:cubicBezTo>
                    <a:pt x="168" y="107"/>
                    <a:pt x="153" y="92"/>
                    <a:pt x="130" y="92"/>
                  </a:cubicBezTo>
                  <a:cubicBezTo>
                    <a:pt x="100" y="84"/>
                    <a:pt x="61" y="92"/>
                    <a:pt x="31" y="92"/>
                  </a:cubicBezTo>
                  <a:lnTo>
                    <a:pt x="31" y="92"/>
                  </a:lnTo>
                  <a:cubicBezTo>
                    <a:pt x="38" y="115"/>
                    <a:pt x="46" y="138"/>
                    <a:pt x="46" y="153"/>
                  </a:cubicBezTo>
                  <a:cubicBezTo>
                    <a:pt x="46" y="168"/>
                    <a:pt x="38" y="191"/>
                    <a:pt x="38" y="206"/>
                  </a:cubicBezTo>
                  <a:cubicBezTo>
                    <a:pt x="23" y="229"/>
                    <a:pt x="15" y="260"/>
                    <a:pt x="0" y="283"/>
                  </a:cubicBezTo>
                  <a:lnTo>
                    <a:pt x="0" y="283"/>
                  </a:lnTo>
                  <a:cubicBezTo>
                    <a:pt x="15" y="306"/>
                    <a:pt x="23" y="336"/>
                    <a:pt x="38" y="359"/>
                  </a:cubicBezTo>
                  <a:cubicBezTo>
                    <a:pt x="69" y="397"/>
                    <a:pt x="130" y="413"/>
                    <a:pt x="145" y="458"/>
                  </a:cubicBezTo>
                  <a:cubicBezTo>
                    <a:pt x="161" y="535"/>
                    <a:pt x="122" y="611"/>
                    <a:pt x="115" y="688"/>
                  </a:cubicBezTo>
                  <a:lnTo>
                    <a:pt x="115" y="688"/>
                  </a:lnTo>
                  <a:cubicBezTo>
                    <a:pt x="168" y="665"/>
                    <a:pt x="222" y="627"/>
                    <a:pt x="275" y="627"/>
                  </a:cubicBezTo>
                  <a:cubicBezTo>
                    <a:pt x="290" y="619"/>
                    <a:pt x="290" y="657"/>
                    <a:pt x="306" y="67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0" name="Freeform 174"/>
            <p:cNvSpPr>
              <a:spLocks noChangeArrowheads="1"/>
            </p:cNvSpPr>
            <p:nvPr/>
          </p:nvSpPr>
          <p:spPr bwMode="auto">
            <a:xfrm>
              <a:off x="4517731" y="5875339"/>
              <a:ext cx="130167" cy="153987"/>
            </a:xfrm>
            <a:custGeom>
              <a:avLst/>
              <a:gdLst>
                <a:gd name="T0" fmla="*/ 297 w 360"/>
                <a:gd name="T1" fmla="*/ 427 h 428"/>
                <a:gd name="T2" fmla="*/ 297 w 360"/>
                <a:gd name="T3" fmla="*/ 427 h 428"/>
                <a:gd name="T4" fmla="*/ 236 w 360"/>
                <a:gd name="T5" fmla="*/ 374 h 428"/>
                <a:gd name="T6" fmla="*/ 236 w 360"/>
                <a:gd name="T7" fmla="*/ 412 h 428"/>
                <a:gd name="T8" fmla="*/ 213 w 360"/>
                <a:gd name="T9" fmla="*/ 427 h 428"/>
                <a:gd name="T10" fmla="*/ 175 w 360"/>
                <a:gd name="T11" fmla="*/ 397 h 428"/>
                <a:gd name="T12" fmla="*/ 175 w 360"/>
                <a:gd name="T13" fmla="*/ 397 h 428"/>
                <a:gd name="T14" fmla="*/ 160 w 360"/>
                <a:gd name="T15" fmla="*/ 374 h 428"/>
                <a:gd name="T16" fmla="*/ 68 w 360"/>
                <a:gd name="T17" fmla="*/ 366 h 428"/>
                <a:gd name="T18" fmla="*/ 45 w 360"/>
                <a:gd name="T19" fmla="*/ 313 h 428"/>
                <a:gd name="T20" fmla="*/ 91 w 360"/>
                <a:gd name="T21" fmla="*/ 221 h 428"/>
                <a:gd name="T22" fmla="*/ 38 w 360"/>
                <a:gd name="T23" fmla="*/ 114 h 428"/>
                <a:gd name="T24" fmla="*/ 22 w 360"/>
                <a:gd name="T25" fmla="*/ 60 h 428"/>
                <a:gd name="T26" fmla="*/ 0 w 360"/>
                <a:gd name="T27" fmla="*/ 22 h 428"/>
                <a:gd name="T28" fmla="*/ 0 w 360"/>
                <a:gd name="T29" fmla="*/ 22 h 428"/>
                <a:gd name="T30" fmla="*/ 61 w 360"/>
                <a:gd name="T31" fmla="*/ 15 h 428"/>
                <a:gd name="T32" fmla="*/ 76 w 360"/>
                <a:gd name="T33" fmla="*/ 22 h 428"/>
                <a:gd name="T34" fmla="*/ 91 w 360"/>
                <a:gd name="T35" fmla="*/ 7 h 428"/>
                <a:gd name="T36" fmla="*/ 137 w 360"/>
                <a:gd name="T37" fmla="*/ 0 h 428"/>
                <a:gd name="T38" fmla="*/ 137 w 360"/>
                <a:gd name="T39" fmla="*/ 0 h 428"/>
                <a:gd name="T40" fmla="*/ 145 w 360"/>
                <a:gd name="T41" fmla="*/ 38 h 428"/>
                <a:gd name="T42" fmla="*/ 175 w 360"/>
                <a:gd name="T43" fmla="*/ 68 h 428"/>
                <a:gd name="T44" fmla="*/ 198 w 360"/>
                <a:gd name="T45" fmla="*/ 45 h 428"/>
                <a:gd name="T46" fmla="*/ 206 w 360"/>
                <a:gd name="T47" fmla="*/ 76 h 428"/>
                <a:gd name="T48" fmla="*/ 236 w 360"/>
                <a:gd name="T49" fmla="*/ 53 h 428"/>
                <a:gd name="T50" fmla="*/ 259 w 360"/>
                <a:gd name="T51" fmla="*/ 68 h 428"/>
                <a:gd name="T52" fmla="*/ 297 w 360"/>
                <a:gd name="T53" fmla="*/ 53 h 428"/>
                <a:gd name="T54" fmla="*/ 336 w 360"/>
                <a:gd name="T55" fmla="*/ 76 h 428"/>
                <a:gd name="T56" fmla="*/ 336 w 360"/>
                <a:gd name="T57" fmla="*/ 76 h 428"/>
                <a:gd name="T58" fmla="*/ 305 w 360"/>
                <a:gd name="T59" fmla="*/ 99 h 428"/>
                <a:gd name="T60" fmla="*/ 305 w 360"/>
                <a:gd name="T61" fmla="*/ 122 h 428"/>
                <a:gd name="T62" fmla="*/ 320 w 360"/>
                <a:gd name="T63" fmla="*/ 144 h 428"/>
                <a:gd name="T64" fmla="*/ 297 w 360"/>
                <a:gd name="T65" fmla="*/ 229 h 428"/>
                <a:gd name="T66" fmla="*/ 320 w 360"/>
                <a:gd name="T67" fmla="*/ 244 h 428"/>
                <a:gd name="T68" fmla="*/ 359 w 360"/>
                <a:gd name="T69" fmla="*/ 320 h 428"/>
                <a:gd name="T70" fmla="*/ 359 w 360"/>
                <a:gd name="T71" fmla="*/ 320 h 428"/>
                <a:gd name="T72" fmla="*/ 297 w 360"/>
                <a:gd name="T73" fmla="*/ 42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428">
                  <a:moveTo>
                    <a:pt x="297" y="427"/>
                  </a:moveTo>
                  <a:lnTo>
                    <a:pt x="297" y="427"/>
                  </a:lnTo>
                  <a:cubicBezTo>
                    <a:pt x="274" y="404"/>
                    <a:pt x="267" y="381"/>
                    <a:pt x="236" y="374"/>
                  </a:cubicBezTo>
                  <a:cubicBezTo>
                    <a:pt x="229" y="366"/>
                    <a:pt x="244" y="397"/>
                    <a:pt x="236" y="412"/>
                  </a:cubicBezTo>
                  <a:cubicBezTo>
                    <a:pt x="229" y="419"/>
                    <a:pt x="221" y="427"/>
                    <a:pt x="213" y="427"/>
                  </a:cubicBezTo>
                  <a:cubicBezTo>
                    <a:pt x="198" y="419"/>
                    <a:pt x="190" y="404"/>
                    <a:pt x="175" y="397"/>
                  </a:cubicBezTo>
                  <a:lnTo>
                    <a:pt x="175" y="397"/>
                  </a:lnTo>
                  <a:cubicBezTo>
                    <a:pt x="167" y="389"/>
                    <a:pt x="167" y="381"/>
                    <a:pt x="160" y="374"/>
                  </a:cubicBezTo>
                  <a:cubicBezTo>
                    <a:pt x="129" y="366"/>
                    <a:pt x="91" y="389"/>
                    <a:pt x="68" y="366"/>
                  </a:cubicBezTo>
                  <a:cubicBezTo>
                    <a:pt x="45" y="358"/>
                    <a:pt x="45" y="328"/>
                    <a:pt x="45" y="313"/>
                  </a:cubicBezTo>
                  <a:cubicBezTo>
                    <a:pt x="53" y="282"/>
                    <a:pt x="99" y="259"/>
                    <a:pt x="91" y="221"/>
                  </a:cubicBezTo>
                  <a:cubicBezTo>
                    <a:pt x="91" y="183"/>
                    <a:pt x="53" y="152"/>
                    <a:pt x="38" y="114"/>
                  </a:cubicBezTo>
                  <a:cubicBezTo>
                    <a:pt x="30" y="99"/>
                    <a:pt x="30" y="76"/>
                    <a:pt x="22" y="60"/>
                  </a:cubicBezTo>
                  <a:cubicBezTo>
                    <a:pt x="15" y="45"/>
                    <a:pt x="7" y="38"/>
                    <a:pt x="0" y="22"/>
                  </a:cubicBezTo>
                  <a:lnTo>
                    <a:pt x="0" y="22"/>
                  </a:lnTo>
                  <a:cubicBezTo>
                    <a:pt x="22" y="15"/>
                    <a:pt x="38" y="7"/>
                    <a:pt x="61" y="15"/>
                  </a:cubicBezTo>
                  <a:cubicBezTo>
                    <a:pt x="68" y="15"/>
                    <a:pt x="68" y="30"/>
                    <a:pt x="76" y="22"/>
                  </a:cubicBezTo>
                  <a:cubicBezTo>
                    <a:pt x="84" y="22"/>
                    <a:pt x="84" y="7"/>
                    <a:pt x="91" y="7"/>
                  </a:cubicBezTo>
                  <a:cubicBezTo>
                    <a:pt x="106" y="0"/>
                    <a:pt x="122" y="0"/>
                    <a:pt x="137" y="0"/>
                  </a:cubicBezTo>
                  <a:lnTo>
                    <a:pt x="137" y="0"/>
                  </a:lnTo>
                  <a:cubicBezTo>
                    <a:pt x="137" y="7"/>
                    <a:pt x="137" y="22"/>
                    <a:pt x="145" y="38"/>
                  </a:cubicBezTo>
                  <a:cubicBezTo>
                    <a:pt x="152" y="53"/>
                    <a:pt x="160" y="68"/>
                    <a:pt x="175" y="68"/>
                  </a:cubicBezTo>
                  <a:cubicBezTo>
                    <a:pt x="183" y="68"/>
                    <a:pt x="190" y="53"/>
                    <a:pt x="198" y="45"/>
                  </a:cubicBezTo>
                  <a:cubicBezTo>
                    <a:pt x="198" y="45"/>
                    <a:pt x="198" y="76"/>
                    <a:pt x="206" y="76"/>
                  </a:cubicBezTo>
                  <a:cubicBezTo>
                    <a:pt x="206" y="68"/>
                    <a:pt x="236" y="53"/>
                    <a:pt x="236" y="53"/>
                  </a:cubicBezTo>
                  <a:cubicBezTo>
                    <a:pt x="244" y="60"/>
                    <a:pt x="252" y="68"/>
                    <a:pt x="259" y="68"/>
                  </a:cubicBezTo>
                  <a:cubicBezTo>
                    <a:pt x="274" y="68"/>
                    <a:pt x="290" y="45"/>
                    <a:pt x="297" y="53"/>
                  </a:cubicBezTo>
                  <a:cubicBezTo>
                    <a:pt x="313" y="53"/>
                    <a:pt x="320" y="68"/>
                    <a:pt x="336" y="76"/>
                  </a:cubicBezTo>
                  <a:lnTo>
                    <a:pt x="336" y="76"/>
                  </a:lnTo>
                  <a:cubicBezTo>
                    <a:pt x="320" y="83"/>
                    <a:pt x="313" y="91"/>
                    <a:pt x="305" y="99"/>
                  </a:cubicBezTo>
                  <a:cubicBezTo>
                    <a:pt x="297" y="106"/>
                    <a:pt x="305" y="114"/>
                    <a:pt x="305" y="122"/>
                  </a:cubicBezTo>
                  <a:cubicBezTo>
                    <a:pt x="305" y="129"/>
                    <a:pt x="320" y="137"/>
                    <a:pt x="320" y="144"/>
                  </a:cubicBezTo>
                  <a:cubicBezTo>
                    <a:pt x="313" y="175"/>
                    <a:pt x="297" y="198"/>
                    <a:pt x="297" y="229"/>
                  </a:cubicBezTo>
                  <a:cubicBezTo>
                    <a:pt x="297" y="236"/>
                    <a:pt x="320" y="236"/>
                    <a:pt x="320" y="244"/>
                  </a:cubicBezTo>
                  <a:cubicBezTo>
                    <a:pt x="336" y="267"/>
                    <a:pt x="343" y="297"/>
                    <a:pt x="359" y="320"/>
                  </a:cubicBezTo>
                  <a:lnTo>
                    <a:pt x="359" y="320"/>
                  </a:lnTo>
                  <a:cubicBezTo>
                    <a:pt x="328" y="351"/>
                    <a:pt x="305" y="381"/>
                    <a:pt x="297" y="42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1" name="Freeform 175"/>
            <p:cNvSpPr>
              <a:spLocks noChangeArrowheads="1"/>
            </p:cNvSpPr>
            <p:nvPr/>
          </p:nvSpPr>
          <p:spPr bwMode="auto">
            <a:xfrm>
              <a:off x="3998653" y="5929314"/>
              <a:ext cx="352402" cy="206375"/>
            </a:xfrm>
            <a:custGeom>
              <a:avLst/>
              <a:gdLst>
                <a:gd name="T0" fmla="*/ 817 w 979"/>
                <a:gd name="T1" fmla="*/ 92 h 574"/>
                <a:gd name="T2" fmla="*/ 817 w 979"/>
                <a:gd name="T3" fmla="*/ 92 h 574"/>
                <a:gd name="T4" fmla="*/ 855 w 979"/>
                <a:gd name="T5" fmla="*/ 168 h 574"/>
                <a:gd name="T6" fmla="*/ 962 w 979"/>
                <a:gd name="T7" fmla="*/ 267 h 574"/>
                <a:gd name="T8" fmla="*/ 932 w 979"/>
                <a:gd name="T9" fmla="*/ 497 h 574"/>
                <a:gd name="T10" fmla="*/ 932 w 979"/>
                <a:gd name="T11" fmla="*/ 497 h 574"/>
                <a:gd name="T12" fmla="*/ 748 w 979"/>
                <a:gd name="T13" fmla="*/ 573 h 574"/>
                <a:gd name="T14" fmla="*/ 748 w 979"/>
                <a:gd name="T15" fmla="*/ 573 h 574"/>
                <a:gd name="T16" fmla="*/ 642 w 979"/>
                <a:gd name="T17" fmla="*/ 504 h 574"/>
                <a:gd name="T18" fmla="*/ 603 w 979"/>
                <a:gd name="T19" fmla="*/ 489 h 574"/>
                <a:gd name="T20" fmla="*/ 596 w 979"/>
                <a:gd name="T21" fmla="*/ 512 h 574"/>
                <a:gd name="T22" fmla="*/ 550 w 979"/>
                <a:gd name="T23" fmla="*/ 512 h 574"/>
                <a:gd name="T24" fmla="*/ 512 w 979"/>
                <a:gd name="T25" fmla="*/ 497 h 574"/>
                <a:gd name="T26" fmla="*/ 481 w 979"/>
                <a:gd name="T27" fmla="*/ 542 h 574"/>
                <a:gd name="T28" fmla="*/ 443 w 979"/>
                <a:gd name="T29" fmla="*/ 481 h 574"/>
                <a:gd name="T30" fmla="*/ 374 w 979"/>
                <a:gd name="T31" fmla="*/ 497 h 574"/>
                <a:gd name="T32" fmla="*/ 344 w 979"/>
                <a:gd name="T33" fmla="*/ 489 h 574"/>
                <a:gd name="T34" fmla="*/ 313 w 979"/>
                <a:gd name="T35" fmla="*/ 466 h 574"/>
                <a:gd name="T36" fmla="*/ 237 w 979"/>
                <a:gd name="T37" fmla="*/ 489 h 574"/>
                <a:gd name="T38" fmla="*/ 175 w 979"/>
                <a:gd name="T39" fmla="*/ 497 h 574"/>
                <a:gd name="T40" fmla="*/ 107 w 979"/>
                <a:gd name="T41" fmla="*/ 481 h 574"/>
                <a:gd name="T42" fmla="*/ 76 w 979"/>
                <a:gd name="T43" fmla="*/ 466 h 574"/>
                <a:gd name="T44" fmla="*/ 76 w 979"/>
                <a:gd name="T45" fmla="*/ 466 h 574"/>
                <a:gd name="T46" fmla="*/ 99 w 979"/>
                <a:gd name="T47" fmla="*/ 390 h 574"/>
                <a:gd name="T48" fmla="*/ 38 w 979"/>
                <a:gd name="T49" fmla="*/ 275 h 574"/>
                <a:gd name="T50" fmla="*/ 69 w 979"/>
                <a:gd name="T51" fmla="*/ 237 h 574"/>
                <a:gd name="T52" fmla="*/ 23 w 979"/>
                <a:gd name="T53" fmla="*/ 191 h 574"/>
                <a:gd name="T54" fmla="*/ 31 w 979"/>
                <a:gd name="T55" fmla="*/ 122 h 574"/>
                <a:gd name="T56" fmla="*/ 15 w 979"/>
                <a:gd name="T57" fmla="*/ 46 h 574"/>
                <a:gd name="T58" fmla="*/ 69 w 979"/>
                <a:gd name="T59" fmla="*/ 15 h 574"/>
                <a:gd name="T60" fmla="*/ 69 w 979"/>
                <a:gd name="T61" fmla="*/ 15 h 574"/>
                <a:gd name="T62" fmla="*/ 145 w 979"/>
                <a:gd name="T63" fmla="*/ 54 h 574"/>
                <a:gd name="T64" fmla="*/ 214 w 979"/>
                <a:gd name="T65" fmla="*/ 61 h 574"/>
                <a:gd name="T66" fmla="*/ 306 w 979"/>
                <a:gd name="T67" fmla="*/ 8 h 574"/>
                <a:gd name="T68" fmla="*/ 374 w 979"/>
                <a:gd name="T69" fmla="*/ 46 h 574"/>
                <a:gd name="T70" fmla="*/ 382 w 979"/>
                <a:gd name="T71" fmla="*/ 8 h 574"/>
                <a:gd name="T72" fmla="*/ 405 w 979"/>
                <a:gd name="T73" fmla="*/ 8 h 574"/>
                <a:gd name="T74" fmla="*/ 466 w 979"/>
                <a:gd name="T75" fmla="*/ 107 h 574"/>
                <a:gd name="T76" fmla="*/ 527 w 979"/>
                <a:gd name="T77" fmla="*/ 145 h 574"/>
                <a:gd name="T78" fmla="*/ 588 w 979"/>
                <a:gd name="T79" fmla="*/ 115 h 574"/>
                <a:gd name="T80" fmla="*/ 664 w 979"/>
                <a:gd name="T81" fmla="*/ 77 h 574"/>
                <a:gd name="T82" fmla="*/ 710 w 979"/>
                <a:gd name="T83" fmla="*/ 92 h 574"/>
                <a:gd name="T84" fmla="*/ 733 w 979"/>
                <a:gd name="T85" fmla="*/ 77 h 574"/>
                <a:gd name="T86" fmla="*/ 817 w 979"/>
                <a:gd name="T87" fmla="*/ 9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9" h="574">
                  <a:moveTo>
                    <a:pt x="817" y="92"/>
                  </a:moveTo>
                  <a:lnTo>
                    <a:pt x="817" y="92"/>
                  </a:lnTo>
                  <a:cubicBezTo>
                    <a:pt x="832" y="115"/>
                    <a:pt x="840" y="145"/>
                    <a:pt x="855" y="168"/>
                  </a:cubicBezTo>
                  <a:cubicBezTo>
                    <a:pt x="886" y="206"/>
                    <a:pt x="947" y="222"/>
                    <a:pt x="962" y="267"/>
                  </a:cubicBezTo>
                  <a:cubicBezTo>
                    <a:pt x="978" y="344"/>
                    <a:pt x="939" y="420"/>
                    <a:pt x="932" y="497"/>
                  </a:cubicBezTo>
                  <a:lnTo>
                    <a:pt x="932" y="497"/>
                  </a:lnTo>
                  <a:cubicBezTo>
                    <a:pt x="748" y="573"/>
                    <a:pt x="748" y="573"/>
                    <a:pt x="748" y="573"/>
                  </a:cubicBezTo>
                  <a:lnTo>
                    <a:pt x="748" y="573"/>
                  </a:lnTo>
                  <a:cubicBezTo>
                    <a:pt x="718" y="550"/>
                    <a:pt x="680" y="520"/>
                    <a:pt x="642" y="504"/>
                  </a:cubicBezTo>
                  <a:cubicBezTo>
                    <a:pt x="626" y="497"/>
                    <a:pt x="611" y="489"/>
                    <a:pt x="603" y="489"/>
                  </a:cubicBezTo>
                  <a:cubicBezTo>
                    <a:pt x="596" y="497"/>
                    <a:pt x="603" y="504"/>
                    <a:pt x="596" y="512"/>
                  </a:cubicBezTo>
                  <a:cubicBezTo>
                    <a:pt x="580" y="512"/>
                    <a:pt x="565" y="512"/>
                    <a:pt x="550" y="512"/>
                  </a:cubicBezTo>
                  <a:cubicBezTo>
                    <a:pt x="535" y="512"/>
                    <a:pt x="527" y="489"/>
                    <a:pt x="512" y="497"/>
                  </a:cubicBezTo>
                  <a:cubicBezTo>
                    <a:pt x="496" y="504"/>
                    <a:pt x="504" y="542"/>
                    <a:pt x="481" y="542"/>
                  </a:cubicBezTo>
                  <a:cubicBezTo>
                    <a:pt x="458" y="535"/>
                    <a:pt x="466" y="489"/>
                    <a:pt x="443" y="481"/>
                  </a:cubicBezTo>
                  <a:cubicBezTo>
                    <a:pt x="420" y="474"/>
                    <a:pt x="397" y="497"/>
                    <a:pt x="374" y="497"/>
                  </a:cubicBezTo>
                  <a:cubicBezTo>
                    <a:pt x="367" y="497"/>
                    <a:pt x="351" y="497"/>
                    <a:pt x="344" y="489"/>
                  </a:cubicBezTo>
                  <a:cubicBezTo>
                    <a:pt x="328" y="481"/>
                    <a:pt x="328" y="466"/>
                    <a:pt x="313" y="466"/>
                  </a:cubicBezTo>
                  <a:cubicBezTo>
                    <a:pt x="290" y="466"/>
                    <a:pt x="260" y="481"/>
                    <a:pt x="237" y="489"/>
                  </a:cubicBezTo>
                  <a:cubicBezTo>
                    <a:pt x="214" y="497"/>
                    <a:pt x="198" y="504"/>
                    <a:pt x="175" y="497"/>
                  </a:cubicBezTo>
                  <a:cubicBezTo>
                    <a:pt x="153" y="497"/>
                    <a:pt x="130" y="489"/>
                    <a:pt x="107" y="481"/>
                  </a:cubicBezTo>
                  <a:cubicBezTo>
                    <a:pt x="99" y="481"/>
                    <a:pt x="92" y="474"/>
                    <a:pt x="76" y="466"/>
                  </a:cubicBezTo>
                  <a:lnTo>
                    <a:pt x="76" y="466"/>
                  </a:lnTo>
                  <a:cubicBezTo>
                    <a:pt x="84" y="443"/>
                    <a:pt x="107" y="420"/>
                    <a:pt x="99" y="390"/>
                  </a:cubicBezTo>
                  <a:cubicBezTo>
                    <a:pt x="92" y="352"/>
                    <a:pt x="53" y="313"/>
                    <a:pt x="38" y="275"/>
                  </a:cubicBezTo>
                  <a:cubicBezTo>
                    <a:pt x="38" y="260"/>
                    <a:pt x="69" y="252"/>
                    <a:pt x="69" y="237"/>
                  </a:cubicBezTo>
                  <a:cubicBezTo>
                    <a:pt x="61" y="222"/>
                    <a:pt x="31" y="214"/>
                    <a:pt x="23" y="191"/>
                  </a:cubicBezTo>
                  <a:cubicBezTo>
                    <a:pt x="15" y="168"/>
                    <a:pt x="31" y="145"/>
                    <a:pt x="31" y="122"/>
                  </a:cubicBezTo>
                  <a:cubicBezTo>
                    <a:pt x="23" y="100"/>
                    <a:pt x="0" y="69"/>
                    <a:pt x="15" y="46"/>
                  </a:cubicBezTo>
                  <a:cubicBezTo>
                    <a:pt x="23" y="31"/>
                    <a:pt x="46" y="23"/>
                    <a:pt x="69" y="15"/>
                  </a:cubicBezTo>
                  <a:lnTo>
                    <a:pt x="69" y="15"/>
                  </a:lnTo>
                  <a:cubicBezTo>
                    <a:pt x="92" y="31"/>
                    <a:pt x="122" y="46"/>
                    <a:pt x="145" y="54"/>
                  </a:cubicBezTo>
                  <a:cubicBezTo>
                    <a:pt x="168" y="61"/>
                    <a:pt x="191" y="69"/>
                    <a:pt x="214" y="61"/>
                  </a:cubicBezTo>
                  <a:cubicBezTo>
                    <a:pt x="244" y="54"/>
                    <a:pt x="267" y="8"/>
                    <a:pt x="306" y="8"/>
                  </a:cubicBezTo>
                  <a:cubicBezTo>
                    <a:pt x="328" y="0"/>
                    <a:pt x="344" y="46"/>
                    <a:pt x="374" y="46"/>
                  </a:cubicBezTo>
                  <a:cubicBezTo>
                    <a:pt x="382" y="46"/>
                    <a:pt x="374" y="15"/>
                    <a:pt x="382" y="8"/>
                  </a:cubicBezTo>
                  <a:cubicBezTo>
                    <a:pt x="382" y="0"/>
                    <a:pt x="397" y="0"/>
                    <a:pt x="405" y="8"/>
                  </a:cubicBezTo>
                  <a:cubicBezTo>
                    <a:pt x="428" y="38"/>
                    <a:pt x="443" y="77"/>
                    <a:pt x="466" y="107"/>
                  </a:cubicBezTo>
                  <a:cubicBezTo>
                    <a:pt x="481" y="122"/>
                    <a:pt x="504" y="145"/>
                    <a:pt x="527" y="145"/>
                  </a:cubicBezTo>
                  <a:cubicBezTo>
                    <a:pt x="550" y="145"/>
                    <a:pt x="573" y="130"/>
                    <a:pt x="588" y="115"/>
                  </a:cubicBezTo>
                  <a:cubicBezTo>
                    <a:pt x="619" y="107"/>
                    <a:pt x="642" y="84"/>
                    <a:pt x="664" y="77"/>
                  </a:cubicBezTo>
                  <a:cubicBezTo>
                    <a:pt x="680" y="77"/>
                    <a:pt x="695" y="92"/>
                    <a:pt x="710" y="92"/>
                  </a:cubicBezTo>
                  <a:cubicBezTo>
                    <a:pt x="718" y="92"/>
                    <a:pt x="725" y="77"/>
                    <a:pt x="733" y="77"/>
                  </a:cubicBezTo>
                  <a:cubicBezTo>
                    <a:pt x="764" y="77"/>
                    <a:pt x="794" y="84"/>
                    <a:pt x="817" y="9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2" name="Freeform 176"/>
            <p:cNvSpPr>
              <a:spLocks noChangeArrowheads="1"/>
            </p:cNvSpPr>
            <p:nvPr/>
          </p:nvSpPr>
          <p:spPr bwMode="auto">
            <a:xfrm>
              <a:off x="4022463" y="5729288"/>
              <a:ext cx="292081" cy="252412"/>
            </a:xfrm>
            <a:custGeom>
              <a:avLst/>
              <a:gdLst>
                <a:gd name="T0" fmla="*/ 0 w 810"/>
                <a:gd name="T1" fmla="*/ 572 h 703"/>
                <a:gd name="T2" fmla="*/ 0 w 810"/>
                <a:gd name="T3" fmla="*/ 572 h 703"/>
                <a:gd name="T4" fmla="*/ 76 w 810"/>
                <a:gd name="T5" fmla="*/ 611 h 703"/>
                <a:gd name="T6" fmla="*/ 145 w 810"/>
                <a:gd name="T7" fmla="*/ 618 h 703"/>
                <a:gd name="T8" fmla="*/ 237 w 810"/>
                <a:gd name="T9" fmla="*/ 565 h 703"/>
                <a:gd name="T10" fmla="*/ 305 w 810"/>
                <a:gd name="T11" fmla="*/ 603 h 703"/>
                <a:gd name="T12" fmla="*/ 313 w 810"/>
                <a:gd name="T13" fmla="*/ 565 h 703"/>
                <a:gd name="T14" fmla="*/ 336 w 810"/>
                <a:gd name="T15" fmla="*/ 565 h 703"/>
                <a:gd name="T16" fmla="*/ 397 w 810"/>
                <a:gd name="T17" fmla="*/ 664 h 703"/>
                <a:gd name="T18" fmla="*/ 458 w 810"/>
                <a:gd name="T19" fmla="*/ 702 h 703"/>
                <a:gd name="T20" fmla="*/ 519 w 810"/>
                <a:gd name="T21" fmla="*/ 672 h 703"/>
                <a:gd name="T22" fmla="*/ 595 w 810"/>
                <a:gd name="T23" fmla="*/ 634 h 703"/>
                <a:gd name="T24" fmla="*/ 641 w 810"/>
                <a:gd name="T25" fmla="*/ 649 h 703"/>
                <a:gd name="T26" fmla="*/ 664 w 810"/>
                <a:gd name="T27" fmla="*/ 634 h 703"/>
                <a:gd name="T28" fmla="*/ 748 w 810"/>
                <a:gd name="T29" fmla="*/ 649 h 703"/>
                <a:gd name="T30" fmla="*/ 748 w 810"/>
                <a:gd name="T31" fmla="*/ 649 h 703"/>
                <a:gd name="T32" fmla="*/ 786 w 810"/>
                <a:gd name="T33" fmla="*/ 572 h 703"/>
                <a:gd name="T34" fmla="*/ 794 w 810"/>
                <a:gd name="T35" fmla="*/ 519 h 703"/>
                <a:gd name="T36" fmla="*/ 779 w 810"/>
                <a:gd name="T37" fmla="*/ 458 h 703"/>
                <a:gd name="T38" fmla="*/ 779 w 810"/>
                <a:gd name="T39" fmla="*/ 458 h 703"/>
                <a:gd name="T40" fmla="*/ 794 w 810"/>
                <a:gd name="T41" fmla="*/ 374 h 703"/>
                <a:gd name="T42" fmla="*/ 809 w 810"/>
                <a:gd name="T43" fmla="*/ 343 h 703"/>
                <a:gd name="T44" fmla="*/ 779 w 810"/>
                <a:gd name="T45" fmla="*/ 236 h 703"/>
                <a:gd name="T46" fmla="*/ 740 w 810"/>
                <a:gd name="T47" fmla="*/ 168 h 703"/>
                <a:gd name="T48" fmla="*/ 740 w 810"/>
                <a:gd name="T49" fmla="*/ 84 h 703"/>
                <a:gd name="T50" fmla="*/ 740 w 810"/>
                <a:gd name="T51" fmla="*/ 84 h 703"/>
                <a:gd name="T52" fmla="*/ 687 w 810"/>
                <a:gd name="T53" fmla="*/ 0 h 703"/>
                <a:gd name="T54" fmla="*/ 687 w 810"/>
                <a:gd name="T55" fmla="*/ 0 h 703"/>
                <a:gd name="T56" fmla="*/ 656 w 810"/>
                <a:gd name="T57" fmla="*/ 39 h 703"/>
                <a:gd name="T58" fmla="*/ 595 w 810"/>
                <a:gd name="T59" fmla="*/ 46 h 703"/>
                <a:gd name="T60" fmla="*/ 557 w 810"/>
                <a:gd name="T61" fmla="*/ 31 h 703"/>
                <a:gd name="T62" fmla="*/ 527 w 810"/>
                <a:gd name="T63" fmla="*/ 39 h 703"/>
                <a:gd name="T64" fmla="*/ 504 w 810"/>
                <a:gd name="T65" fmla="*/ 77 h 703"/>
                <a:gd name="T66" fmla="*/ 458 w 810"/>
                <a:gd name="T67" fmla="*/ 91 h 703"/>
                <a:gd name="T68" fmla="*/ 420 w 810"/>
                <a:gd name="T69" fmla="*/ 54 h 703"/>
                <a:gd name="T70" fmla="*/ 313 w 810"/>
                <a:gd name="T71" fmla="*/ 91 h 703"/>
                <a:gd name="T72" fmla="*/ 313 w 810"/>
                <a:gd name="T73" fmla="*/ 91 h 703"/>
                <a:gd name="T74" fmla="*/ 336 w 810"/>
                <a:gd name="T75" fmla="*/ 137 h 703"/>
                <a:gd name="T76" fmla="*/ 336 w 810"/>
                <a:gd name="T77" fmla="*/ 206 h 703"/>
                <a:gd name="T78" fmla="*/ 305 w 810"/>
                <a:gd name="T79" fmla="*/ 213 h 703"/>
                <a:gd name="T80" fmla="*/ 275 w 810"/>
                <a:gd name="T81" fmla="*/ 290 h 703"/>
                <a:gd name="T82" fmla="*/ 175 w 810"/>
                <a:gd name="T83" fmla="*/ 252 h 703"/>
                <a:gd name="T84" fmla="*/ 145 w 810"/>
                <a:gd name="T85" fmla="*/ 259 h 703"/>
                <a:gd name="T86" fmla="*/ 145 w 810"/>
                <a:gd name="T87" fmla="*/ 313 h 703"/>
                <a:gd name="T88" fmla="*/ 106 w 810"/>
                <a:gd name="T89" fmla="*/ 359 h 703"/>
                <a:gd name="T90" fmla="*/ 106 w 810"/>
                <a:gd name="T91" fmla="*/ 359 h 703"/>
                <a:gd name="T92" fmla="*/ 84 w 810"/>
                <a:gd name="T93" fmla="*/ 412 h 703"/>
                <a:gd name="T94" fmla="*/ 122 w 810"/>
                <a:gd name="T95" fmla="*/ 458 h 703"/>
                <a:gd name="T96" fmla="*/ 99 w 810"/>
                <a:gd name="T97" fmla="*/ 488 h 703"/>
                <a:gd name="T98" fmla="*/ 61 w 810"/>
                <a:gd name="T99" fmla="*/ 488 h 703"/>
                <a:gd name="T100" fmla="*/ 61 w 810"/>
                <a:gd name="T101" fmla="*/ 488 h 703"/>
                <a:gd name="T102" fmla="*/ 53 w 810"/>
                <a:gd name="T103" fmla="*/ 549 h 703"/>
                <a:gd name="T104" fmla="*/ 0 w 810"/>
                <a:gd name="T105" fmla="*/ 572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0" h="703">
                  <a:moveTo>
                    <a:pt x="0" y="572"/>
                  </a:moveTo>
                  <a:lnTo>
                    <a:pt x="0" y="572"/>
                  </a:lnTo>
                  <a:cubicBezTo>
                    <a:pt x="23" y="588"/>
                    <a:pt x="53" y="603"/>
                    <a:pt x="76" y="611"/>
                  </a:cubicBezTo>
                  <a:cubicBezTo>
                    <a:pt x="99" y="618"/>
                    <a:pt x="122" y="626"/>
                    <a:pt x="145" y="618"/>
                  </a:cubicBezTo>
                  <a:cubicBezTo>
                    <a:pt x="175" y="611"/>
                    <a:pt x="198" y="565"/>
                    <a:pt x="237" y="565"/>
                  </a:cubicBezTo>
                  <a:cubicBezTo>
                    <a:pt x="259" y="557"/>
                    <a:pt x="275" y="603"/>
                    <a:pt x="305" y="603"/>
                  </a:cubicBezTo>
                  <a:cubicBezTo>
                    <a:pt x="313" y="603"/>
                    <a:pt x="305" y="572"/>
                    <a:pt x="313" y="565"/>
                  </a:cubicBezTo>
                  <a:cubicBezTo>
                    <a:pt x="313" y="557"/>
                    <a:pt x="328" y="557"/>
                    <a:pt x="336" y="565"/>
                  </a:cubicBezTo>
                  <a:cubicBezTo>
                    <a:pt x="359" y="595"/>
                    <a:pt x="374" y="634"/>
                    <a:pt x="397" y="664"/>
                  </a:cubicBezTo>
                  <a:cubicBezTo>
                    <a:pt x="412" y="679"/>
                    <a:pt x="435" y="702"/>
                    <a:pt x="458" y="702"/>
                  </a:cubicBezTo>
                  <a:cubicBezTo>
                    <a:pt x="481" y="702"/>
                    <a:pt x="504" y="687"/>
                    <a:pt x="519" y="672"/>
                  </a:cubicBezTo>
                  <a:cubicBezTo>
                    <a:pt x="550" y="664"/>
                    <a:pt x="573" y="641"/>
                    <a:pt x="595" y="634"/>
                  </a:cubicBezTo>
                  <a:cubicBezTo>
                    <a:pt x="611" y="634"/>
                    <a:pt x="626" y="649"/>
                    <a:pt x="641" y="649"/>
                  </a:cubicBezTo>
                  <a:cubicBezTo>
                    <a:pt x="649" y="649"/>
                    <a:pt x="656" y="634"/>
                    <a:pt x="664" y="634"/>
                  </a:cubicBezTo>
                  <a:cubicBezTo>
                    <a:pt x="695" y="634"/>
                    <a:pt x="725" y="641"/>
                    <a:pt x="748" y="649"/>
                  </a:cubicBezTo>
                  <a:lnTo>
                    <a:pt x="748" y="649"/>
                  </a:lnTo>
                  <a:cubicBezTo>
                    <a:pt x="763" y="626"/>
                    <a:pt x="771" y="595"/>
                    <a:pt x="786" y="572"/>
                  </a:cubicBezTo>
                  <a:cubicBezTo>
                    <a:pt x="786" y="557"/>
                    <a:pt x="794" y="534"/>
                    <a:pt x="794" y="519"/>
                  </a:cubicBezTo>
                  <a:cubicBezTo>
                    <a:pt x="794" y="504"/>
                    <a:pt x="786" y="481"/>
                    <a:pt x="779" y="458"/>
                  </a:cubicBezTo>
                  <a:lnTo>
                    <a:pt x="779" y="458"/>
                  </a:lnTo>
                  <a:cubicBezTo>
                    <a:pt x="786" y="435"/>
                    <a:pt x="786" y="405"/>
                    <a:pt x="794" y="374"/>
                  </a:cubicBezTo>
                  <a:cubicBezTo>
                    <a:pt x="794" y="366"/>
                    <a:pt x="809" y="359"/>
                    <a:pt x="809" y="343"/>
                  </a:cubicBezTo>
                  <a:cubicBezTo>
                    <a:pt x="802" y="305"/>
                    <a:pt x="786" y="267"/>
                    <a:pt x="779" y="236"/>
                  </a:cubicBezTo>
                  <a:cubicBezTo>
                    <a:pt x="763" y="206"/>
                    <a:pt x="748" y="191"/>
                    <a:pt x="740" y="168"/>
                  </a:cubicBezTo>
                  <a:cubicBezTo>
                    <a:pt x="733" y="137"/>
                    <a:pt x="740" y="114"/>
                    <a:pt x="740" y="84"/>
                  </a:cubicBezTo>
                  <a:lnTo>
                    <a:pt x="740" y="84"/>
                  </a:lnTo>
                  <a:cubicBezTo>
                    <a:pt x="687" y="0"/>
                    <a:pt x="687" y="0"/>
                    <a:pt x="687" y="0"/>
                  </a:cubicBezTo>
                  <a:lnTo>
                    <a:pt x="687" y="0"/>
                  </a:lnTo>
                  <a:cubicBezTo>
                    <a:pt x="679" y="16"/>
                    <a:pt x="672" y="31"/>
                    <a:pt x="656" y="39"/>
                  </a:cubicBezTo>
                  <a:cubicBezTo>
                    <a:pt x="641" y="46"/>
                    <a:pt x="618" y="46"/>
                    <a:pt x="595" y="46"/>
                  </a:cubicBezTo>
                  <a:cubicBezTo>
                    <a:pt x="580" y="46"/>
                    <a:pt x="573" y="39"/>
                    <a:pt x="557" y="31"/>
                  </a:cubicBezTo>
                  <a:cubicBezTo>
                    <a:pt x="542" y="31"/>
                    <a:pt x="534" y="31"/>
                    <a:pt x="527" y="39"/>
                  </a:cubicBezTo>
                  <a:cubicBezTo>
                    <a:pt x="511" y="46"/>
                    <a:pt x="511" y="69"/>
                    <a:pt x="504" y="77"/>
                  </a:cubicBezTo>
                  <a:cubicBezTo>
                    <a:pt x="488" y="84"/>
                    <a:pt x="473" y="91"/>
                    <a:pt x="458" y="91"/>
                  </a:cubicBezTo>
                  <a:cubicBezTo>
                    <a:pt x="443" y="84"/>
                    <a:pt x="435" y="54"/>
                    <a:pt x="420" y="54"/>
                  </a:cubicBezTo>
                  <a:cubicBezTo>
                    <a:pt x="381" y="54"/>
                    <a:pt x="343" y="77"/>
                    <a:pt x="313" y="91"/>
                  </a:cubicBezTo>
                  <a:lnTo>
                    <a:pt x="313" y="91"/>
                  </a:lnTo>
                  <a:cubicBezTo>
                    <a:pt x="320" y="107"/>
                    <a:pt x="328" y="122"/>
                    <a:pt x="336" y="137"/>
                  </a:cubicBezTo>
                  <a:cubicBezTo>
                    <a:pt x="343" y="160"/>
                    <a:pt x="343" y="183"/>
                    <a:pt x="336" y="206"/>
                  </a:cubicBezTo>
                  <a:cubicBezTo>
                    <a:pt x="328" y="221"/>
                    <a:pt x="305" y="206"/>
                    <a:pt x="305" y="213"/>
                  </a:cubicBezTo>
                  <a:cubicBezTo>
                    <a:pt x="282" y="236"/>
                    <a:pt x="298" y="282"/>
                    <a:pt x="275" y="290"/>
                  </a:cubicBezTo>
                  <a:cubicBezTo>
                    <a:pt x="237" y="297"/>
                    <a:pt x="206" y="259"/>
                    <a:pt x="175" y="252"/>
                  </a:cubicBezTo>
                  <a:cubicBezTo>
                    <a:pt x="160" y="252"/>
                    <a:pt x="152" y="252"/>
                    <a:pt x="145" y="259"/>
                  </a:cubicBezTo>
                  <a:cubicBezTo>
                    <a:pt x="137" y="274"/>
                    <a:pt x="152" y="297"/>
                    <a:pt x="145" y="313"/>
                  </a:cubicBezTo>
                  <a:cubicBezTo>
                    <a:pt x="137" y="336"/>
                    <a:pt x="122" y="343"/>
                    <a:pt x="106" y="359"/>
                  </a:cubicBezTo>
                  <a:lnTo>
                    <a:pt x="106" y="359"/>
                  </a:lnTo>
                  <a:cubicBezTo>
                    <a:pt x="99" y="374"/>
                    <a:pt x="84" y="389"/>
                    <a:pt x="84" y="412"/>
                  </a:cubicBezTo>
                  <a:cubicBezTo>
                    <a:pt x="84" y="427"/>
                    <a:pt x="114" y="435"/>
                    <a:pt x="122" y="458"/>
                  </a:cubicBezTo>
                  <a:cubicBezTo>
                    <a:pt x="122" y="465"/>
                    <a:pt x="114" y="481"/>
                    <a:pt x="99" y="488"/>
                  </a:cubicBezTo>
                  <a:cubicBezTo>
                    <a:pt x="91" y="488"/>
                    <a:pt x="76" y="488"/>
                    <a:pt x="61" y="488"/>
                  </a:cubicBezTo>
                  <a:lnTo>
                    <a:pt x="61" y="488"/>
                  </a:lnTo>
                  <a:cubicBezTo>
                    <a:pt x="53" y="511"/>
                    <a:pt x="61" y="534"/>
                    <a:pt x="53" y="549"/>
                  </a:cubicBezTo>
                  <a:cubicBezTo>
                    <a:pt x="38" y="565"/>
                    <a:pt x="15" y="565"/>
                    <a:pt x="0" y="57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3" name="Freeform 177"/>
            <p:cNvSpPr>
              <a:spLocks noChangeArrowheads="1"/>
            </p:cNvSpPr>
            <p:nvPr/>
          </p:nvSpPr>
          <p:spPr bwMode="auto">
            <a:xfrm>
              <a:off x="4285972" y="5641976"/>
              <a:ext cx="315892" cy="258763"/>
            </a:xfrm>
            <a:custGeom>
              <a:avLst/>
              <a:gdLst>
                <a:gd name="T0" fmla="*/ 642 w 879"/>
                <a:gd name="T1" fmla="*/ 671 h 718"/>
                <a:gd name="T2" fmla="*/ 642 w 879"/>
                <a:gd name="T3" fmla="*/ 671 h 718"/>
                <a:gd name="T4" fmla="*/ 703 w 879"/>
                <a:gd name="T5" fmla="*/ 664 h 718"/>
                <a:gd name="T6" fmla="*/ 718 w 879"/>
                <a:gd name="T7" fmla="*/ 671 h 718"/>
                <a:gd name="T8" fmla="*/ 733 w 879"/>
                <a:gd name="T9" fmla="*/ 656 h 718"/>
                <a:gd name="T10" fmla="*/ 779 w 879"/>
                <a:gd name="T11" fmla="*/ 649 h 718"/>
                <a:gd name="T12" fmla="*/ 779 w 879"/>
                <a:gd name="T13" fmla="*/ 649 h 718"/>
                <a:gd name="T14" fmla="*/ 756 w 879"/>
                <a:gd name="T15" fmla="*/ 580 h 718"/>
                <a:gd name="T16" fmla="*/ 855 w 879"/>
                <a:gd name="T17" fmla="*/ 572 h 718"/>
                <a:gd name="T18" fmla="*/ 878 w 879"/>
                <a:gd name="T19" fmla="*/ 557 h 718"/>
                <a:gd name="T20" fmla="*/ 848 w 879"/>
                <a:gd name="T21" fmla="*/ 496 h 718"/>
                <a:gd name="T22" fmla="*/ 817 w 879"/>
                <a:gd name="T23" fmla="*/ 496 h 718"/>
                <a:gd name="T24" fmla="*/ 802 w 879"/>
                <a:gd name="T25" fmla="*/ 480 h 718"/>
                <a:gd name="T26" fmla="*/ 764 w 879"/>
                <a:gd name="T27" fmla="*/ 480 h 718"/>
                <a:gd name="T28" fmla="*/ 733 w 879"/>
                <a:gd name="T29" fmla="*/ 389 h 718"/>
                <a:gd name="T30" fmla="*/ 726 w 879"/>
                <a:gd name="T31" fmla="*/ 381 h 718"/>
                <a:gd name="T32" fmla="*/ 741 w 879"/>
                <a:gd name="T33" fmla="*/ 343 h 718"/>
                <a:gd name="T34" fmla="*/ 756 w 879"/>
                <a:gd name="T35" fmla="*/ 267 h 718"/>
                <a:gd name="T36" fmla="*/ 733 w 879"/>
                <a:gd name="T37" fmla="*/ 244 h 718"/>
                <a:gd name="T38" fmla="*/ 642 w 879"/>
                <a:gd name="T39" fmla="*/ 145 h 718"/>
                <a:gd name="T40" fmla="*/ 642 w 879"/>
                <a:gd name="T41" fmla="*/ 145 h 718"/>
                <a:gd name="T42" fmla="*/ 580 w 879"/>
                <a:gd name="T43" fmla="*/ 122 h 718"/>
                <a:gd name="T44" fmla="*/ 542 w 879"/>
                <a:gd name="T45" fmla="*/ 8 h 718"/>
                <a:gd name="T46" fmla="*/ 504 w 879"/>
                <a:gd name="T47" fmla="*/ 8 h 718"/>
                <a:gd name="T48" fmla="*/ 504 w 879"/>
                <a:gd name="T49" fmla="*/ 8 h 718"/>
                <a:gd name="T50" fmla="*/ 405 w 879"/>
                <a:gd name="T51" fmla="*/ 61 h 718"/>
                <a:gd name="T52" fmla="*/ 351 w 879"/>
                <a:gd name="T53" fmla="*/ 84 h 718"/>
                <a:gd name="T54" fmla="*/ 290 w 879"/>
                <a:gd name="T55" fmla="*/ 77 h 718"/>
                <a:gd name="T56" fmla="*/ 290 w 879"/>
                <a:gd name="T57" fmla="*/ 153 h 718"/>
                <a:gd name="T58" fmla="*/ 252 w 879"/>
                <a:gd name="T59" fmla="*/ 145 h 718"/>
                <a:gd name="T60" fmla="*/ 229 w 879"/>
                <a:gd name="T61" fmla="*/ 168 h 718"/>
                <a:gd name="T62" fmla="*/ 183 w 879"/>
                <a:gd name="T63" fmla="*/ 161 h 718"/>
                <a:gd name="T64" fmla="*/ 145 w 879"/>
                <a:gd name="T65" fmla="*/ 191 h 718"/>
                <a:gd name="T66" fmla="*/ 92 w 879"/>
                <a:gd name="T67" fmla="*/ 206 h 718"/>
                <a:gd name="T68" fmla="*/ 153 w 879"/>
                <a:gd name="T69" fmla="*/ 267 h 718"/>
                <a:gd name="T70" fmla="*/ 130 w 879"/>
                <a:gd name="T71" fmla="*/ 283 h 718"/>
                <a:gd name="T72" fmla="*/ 130 w 879"/>
                <a:gd name="T73" fmla="*/ 335 h 718"/>
                <a:gd name="T74" fmla="*/ 53 w 879"/>
                <a:gd name="T75" fmla="*/ 321 h 718"/>
                <a:gd name="T76" fmla="*/ 7 w 879"/>
                <a:gd name="T77" fmla="*/ 328 h 718"/>
                <a:gd name="T78" fmla="*/ 7 w 879"/>
                <a:gd name="T79" fmla="*/ 328 h 718"/>
                <a:gd name="T80" fmla="*/ 7 w 879"/>
                <a:gd name="T81" fmla="*/ 412 h 718"/>
                <a:gd name="T82" fmla="*/ 46 w 879"/>
                <a:gd name="T83" fmla="*/ 480 h 718"/>
                <a:gd name="T84" fmla="*/ 76 w 879"/>
                <a:gd name="T85" fmla="*/ 587 h 718"/>
                <a:gd name="T86" fmla="*/ 61 w 879"/>
                <a:gd name="T87" fmla="*/ 618 h 718"/>
                <a:gd name="T88" fmla="*/ 46 w 879"/>
                <a:gd name="T89" fmla="*/ 702 h 718"/>
                <a:gd name="T90" fmla="*/ 46 w 879"/>
                <a:gd name="T91" fmla="*/ 702 h 718"/>
                <a:gd name="T92" fmla="*/ 145 w 879"/>
                <a:gd name="T93" fmla="*/ 702 h 718"/>
                <a:gd name="T94" fmla="*/ 206 w 879"/>
                <a:gd name="T95" fmla="*/ 709 h 718"/>
                <a:gd name="T96" fmla="*/ 252 w 879"/>
                <a:gd name="T97" fmla="*/ 656 h 718"/>
                <a:gd name="T98" fmla="*/ 313 w 879"/>
                <a:gd name="T99" fmla="*/ 679 h 718"/>
                <a:gd name="T100" fmla="*/ 390 w 879"/>
                <a:gd name="T101" fmla="*/ 679 h 718"/>
                <a:gd name="T102" fmla="*/ 382 w 879"/>
                <a:gd name="T103" fmla="*/ 664 h 718"/>
                <a:gd name="T104" fmla="*/ 443 w 879"/>
                <a:gd name="T105" fmla="*/ 679 h 718"/>
                <a:gd name="T106" fmla="*/ 504 w 879"/>
                <a:gd name="T107" fmla="*/ 633 h 718"/>
                <a:gd name="T108" fmla="*/ 573 w 879"/>
                <a:gd name="T109" fmla="*/ 618 h 718"/>
                <a:gd name="T110" fmla="*/ 619 w 879"/>
                <a:gd name="T111" fmla="*/ 626 h 718"/>
                <a:gd name="T112" fmla="*/ 642 w 879"/>
                <a:gd name="T113" fmla="*/ 67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9" h="718">
                  <a:moveTo>
                    <a:pt x="642" y="671"/>
                  </a:moveTo>
                  <a:lnTo>
                    <a:pt x="642" y="671"/>
                  </a:lnTo>
                  <a:cubicBezTo>
                    <a:pt x="664" y="664"/>
                    <a:pt x="680" y="656"/>
                    <a:pt x="703" y="664"/>
                  </a:cubicBezTo>
                  <a:cubicBezTo>
                    <a:pt x="710" y="664"/>
                    <a:pt x="710" y="679"/>
                    <a:pt x="718" y="671"/>
                  </a:cubicBezTo>
                  <a:cubicBezTo>
                    <a:pt x="726" y="671"/>
                    <a:pt x="726" y="656"/>
                    <a:pt x="733" y="656"/>
                  </a:cubicBezTo>
                  <a:cubicBezTo>
                    <a:pt x="748" y="649"/>
                    <a:pt x="764" y="649"/>
                    <a:pt x="779" y="649"/>
                  </a:cubicBezTo>
                  <a:lnTo>
                    <a:pt x="779" y="649"/>
                  </a:lnTo>
                  <a:cubicBezTo>
                    <a:pt x="771" y="626"/>
                    <a:pt x="741" y="595"/>
                    <a:pt x="756" y="580"/>
                  </a:cubicBezTo>
                  <a:cubicBezTo>
                    <a:pt x="787" y="557"/>
                    <a:pt x="825" y="580"/>
                    <a:pt x="855" y="572"/>
                  </a:cubicBezTo>
                  <a:cubicBezTo>
                    <a:pt x="871" y="572"/>
                    <a:pt x="878" y="564"/>
                    <a:pt x="878" y="557"/>
                  </a:cubicBezTo>
                  <a:cubicBezTo>
                    <a:pt x="878" y="534"/>
                    <a:pt x="863" y="511"/>
                    <a:pt x="848" y="496"/>
                  </a:cubicBezTo>
                  <a:cubicBezTo>
                    <a:pt x="840" y="488"/>
                    <a:pt x="825" y="503"/>
                    <a:pt x="817" y="496"/>
                  </a:cubicBezTo>
                  <a:cubicBezTo>
                    <a:pt x="809" y="496"/>
                    <a:pt x="809" y="480"/>
                    <a:pt x="802" y="480"/>
                  </a:cubicBezTo>
                  <a:cubicBezTo>
                    <a:pt x="787" y="473"/>
                    <a:pt x="771" y="488"/>
                    <a:pt x="764" y="480"/>
                  </a:cubicBezTo>
                  <a:cubicBezTo>
                    <a:pt x="748" y="457"/>
                    <a:pt x="748" y="419"/>
                    <a:pt x="733" y="389"/>
                  </a:cubicBezTo>
                  <a:lnTo>
                    <a:pt x="726" y="381"/>
                  </a:lnTo>
                  <a:cubicBezTo>
                    <a:pt x="726" y="366"/>
                    <a:pt x="733" y="358"/>
                    <a:pt x="741" y="343"/>
                  </a:cubicBezTo>
                  <a:cubicBezTo>
                    <a:pt x="748" y="321"/>
                    <a:pt x="756" y="290"/>
                    <a:pt x="756" y="267"/>
                  </a:cubicBezTo>
                  <a:cubicBezTo>
                    <a:pt x="756" y="252"/>
                    <a:pt x="741" y="252"/>
                    <a:pt x="733" y="244"/>
                  </a:cubicBezTo>
                  <a:cubicBezTo>
                    <a:pt x="703" y="214"/>
                    <a:pt x="672" y="176"/>
                    <a:pt x="642" y="145"/>
                  </a:cubicBezTo>
                  <a:lnTo>
                    <a:pt x="642" y="145"/>
                  </a:lnTo>
                  <a:cubicBezTo>
                    <a:pt x="619" y="138"/>
                    <a:pt x="596" y="138"/>
                    <a:pt x="580" y="122"/>
                  </a:cubicBezTo>
                  <a:cubicBezTo>
                    <a:pt x="557" y="92"/>
                    <a:pt x="565" y="38"/>
                    <a:pt x="542" y="8"/>
                  </a:cubicBezTo>
                  <a:cubicBezTo>
                    <a:pt x="534" y="0"/>
                    <a:pt x="512" y="8"/>
                    <a:pt x="504" y="8"/>
                  </a:cubicBezTo>
                  <a:lnTo>
                    <a:pt x="504" y="8"/>
                  </a:lnTo>
                  <a:cubicBezTo>
                    <a:pt x="473" y="31"/>
                    <a:pt x="443" y="46"/>
                    <a:pt x="405" y="61"/>
                  </a:cubicBezTo>
                  <a:cubicBezTo>
                    <a:pt x="390" y="77"/>
                    <a:pt x="374" y="84"/>
                    <a:pt x="351" y="84"/>
                  </a:cubicBezTo>
                  <a:cubicBezTo>
                    <a:pt x="328" y="92"/>
                    <a:pt x="305" y="69"/>
                    <a:pt x="290" y="77"/>
                  </a:cubicBezTo>
                  <a:cubicBezTo>
                    <a:pt x="275" y="100"/>
                    <a:pt x="298" y="130"/>
                    <a:pt x="290" y="153"/>
                  </a:cubicBezTo>
                  <a:cubicBezTo>
                    <a:pt x="282" y="161"/>
                    <a:pt x="259" y="145"/>
                    <a:pt x="252" y="145"/>
                  </a:cubicBezTo>
                  <a:cubicBezTo>
                    <a:pt x="237" y="153"/>
                    <a:pt x="237" y="168"/>
                    <a:pt x="229" y="168"/>
                  </a:cubicBezTo>
                  <a:cubicBezTo>
                    <a:pt x="214" y="168"/>
                    <a:pt x="198" y="161"/>
                    <a:pt x="183" y="161"/>
                  </a:cubicBezTo>
                  <a:cubicBezTo>
                    <a:pt x="168" y="168"/>
                    <a:pt x="160" y="183"/>
                    <a:pt x="145" y="191"/>
                  </a:cubicBezTo>
                  <a:cubicBezTo>
                    <a:pt x="130" y="199"/>
                    <a:pt x="92" y="191"/>
                    <a:pt x="92" y="206"/>
                  </a:cubicBezTo>
                  <a:cubicBezTo>
                    <a:pt x="99" y="237"/>
                    <a:pt x="145" y="237"/>
                    <a:pt x="153" y="267"/>
                  </a:cubicBezTo>
                  <a:cubicBezTo>
                    <a:pt x="160" y="275"/>
                    <a:pt x="137" y="275"/>
                    <a:pt x="130" y="283"/>
                  </a:cubicBezTo>
                  <a:cubicBezTo>
                    <a:pt x="122" y="298"/>
                    <a:pt x="145" y="328"/>
                    <a:pt x="130" y="335"/>
                  </a:cubicBezTo>
                  <a:cubicBezTo>
                    <a:pt x="107" y="343"/>
                    <a:pt x="76" y="321"/>
                    <a:pt x="53" y="321"/>
                  </a:cubicBezTo>
                  <a:cubicBezTo>
                    <a:pt x="38" y="321"/>
                    <a:pt x="23" y="328"/>
                    <a:pt x="7" y="328"/>
                  </a:cubicBezTo>
                  <a:lnTo>
                    <a:pt x="7" y="328"/>
                  </a:lnTo>
                  <a:cubicBezTo>
                    <a:pt x="7" y="358"/>
                    <a:pt x="0" y="381"/>
                    <a:pt x="7" y="412"/>
                  </a:cubicBezTo>
                  <a:cubicBezTo>
                    <a:pt x="15" y="435"/>
                    <a:pt x="30" y="450"/>
                    <a:pt x="46" y="480"/>
                  </a:cubicBezTo>
                  <a:cubicBezTo>
                    <a:pt x="53" y="511"/>
                    <a:pt x="69" y="549"/>
                    <a:pt x="76" y="587"/>
                  </a:cubicBezTo>
                  <a:cubicBezTo>
                    <a:pt x="76" y="603"/>
                    <a:pt x="61" y="610"/>
                    <a:pt x="61" y="618"/>
                  </a:cubicBezTo>
                  <a:cubicBezTo>
                    <a:pt x="53" y="649"/>
                    <a:pt x="53" y="679"/>
                    <a:pt x="46" y="702"/>
                  </a:cubicBezTo>
                  <a:lnTo>
                    <a:pt x="46" y="702"/>
                  </a:lnTo>
                  <a:cubicBezTo>
                    <a:pt x="76" y="702"/>
                    <a:pt x="115" y="694"/>
                    <a:pt x="145" y="702"/>
                  </a:cubicBezTo>
                  <a:cubicBezTo>
                    <a:pt x="168" y="702"/>
                    <a:pt x="183" y="717"/>
                    <a:pt x="206" y="709"/>
                  </a:cubicBezTo>
                  <a:cubicBezTo>
                    <a:pt x="229" y="702"/>
                    <a:pt x="229" y="664"/>
                    <a:pt x="252" y="656"/>
                  </a:cubicBezTo>
                  <a:cubicBezTo>
                    <a:pt x="275" y="649"/>
                    <a:pt x="298" y="671"/>
                    <a:pt x="313" y="679"/>
                  </a:cubicBezTo>
                  <a:cubicBezTo>
                    <a:pt x="344" y="679"/>
                    <a:pt x="367" y="687"/>
                    <a:pt x="390" y="679"/>
                  </a:cubicBezTo>
                  <a:cubicBezTo>
                    <a:pt x="397" y="679"/>
                    <a:pt x="382" y="671"/>
                    <a:pt x="382" y="664"/>
                  </a:cubicBezTo>
                  <a:cubicBezTo>
                    <a:pt x="382" y="664"/>
                    <a:pt x="435" y="679"/>
                    <a:pt x="443" y="679"/>
                  </a:cubicBezTo>
                  <a:lnTo>
                    <a:pt x="504" y="633"/>
                  </a:lnTo>
                  <a:cubicBezTo>
                    <a:pt x="527" y="626"/>
                    <a:pt x="550" y="626"/>
                    <a:pt x="573" y="618"/>
                  </a:cubicBezTo>
                  <a:cubicBezTo>
                    <a:pt x="588" y="618"/>
                    <a:pt x="603" y="610"/>
                    <a:pt x="619" y="626"/>
                  </a:cubicBezTo>
                  <a:cubicBezTo>
                    <a:pt x="634" y="633"/>
                    <a:pt x="634" y="656"/>
                    <a:pt x="642" y="67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4" name="Freeform 178"/>
            <p:cNvSpPr>
              <a:spLocks noChangeArrowheads="1"/>
            </p:cNvSpPr>
            <p:nvPr/>
          </p:nvSpPr>
          <p:spPr bwMode="auto">
            <a:xfrm>
              <a:off x="4624087" y="5894389"/>
              <a:ext cx="122229" cy="96837"/>
            </a:xfrm>
            <a:custGeom>
              <a:avLst/>
              <a:gdLst>
                <a:gd name="T0" fmla="*/ 62 w 338"/>
                <a:gd name="T1" fmla="*/ 267 h 268"/>
                <a:gd name="T2" fmla="*/ 62 w 338"/>
                <a:gd name="T3" fmla="*/ 267 h 268"/>
                <a:gd name="T4" fmla="*/ 23 w 338"/>
                <a:gd name="T5" fmla="*/ 191 h 268"/>
                <a:gd name="T6" fmla="*/ 0 w 338"/>
                <a:gd name="T7" fmla="*/ 176 h 268"/>
                <a:gd name="T8" fmla="*/ 23 w 338"/>
                <a:gd name="T9" fmla="*/ 91 h 268"/>
                <a:gd name="T10" fmla="*/ 8 w 338"/>
                <a:gd name="T11" fmla="*/ 69 h 268"/>
                <a:gd name="T12" fmla="*/ 8 w 338"/>
                <a:gd name="T13" fmla="*/ 46 h 268"/>
                <a:gd name="T14" fmla="*/ 39 w 338"/>
                <a:gd name="T15" fmla="*/ 23 h 268"/>
                <a:gd name="T16" fmla="*/ 39 w 338"/>
                <a:gd name="T17" fmla="*/ 23 h 268"/>
                <a:gd name="T18" fmla="*/ 84 w 338"/>
                <a:gd name="T19" fmla="*/ 0 h 268"/>
                <a:gd name="T20" fmla="*/ 153 w 338"/>
                <a:gd name="T21" fmla="*/ 0 h 268"/>
                <a:gd name="T22" fmla="*/ 222 w 338"/>
                <a:gd name="T23" fmla="*/ 23 h 268"/>
                <a:gd name="T24" fmla="*/ 245 w 338"/>
                <a:gd name="T25" fmla="*/ 61 h 268"/>
                <a:gd name="T26" fmla="*/ 275 w 338"/>
                <a:gd name="T27" fmla="*/ 23 h 268"/>
                <a:gd name="T28" fmla="*/ 337 w 338"/>
                <a:gd name="T29" fmla="*/ 23 h 268"/>
                <a:gd name="T30" fmla="*/ 337 w 338"/>
                <a:gd name="T31" fmla="*/ 23 h 268"/>
                <a:gd name="T32" fmla="*/ 337 w 338"/>
                <a:gd name="T33" fmla="*/ 46 h 268"/>
                <a:gd name="T34" fmla="*/ 275 w 338"/>
                <a:gd name="T35" fmla="*/ 137 h 268"/>
                <a:gd name="T36" fmla="*/ 222 w 338"/>
                <a:gd name="T37" fmla="*/ 168 h 268"/>
                <a:gd name="T38" fmla="*/ 199 w 338"/>
                <a:gd name="T39" fmla="*/ 176 h 268"/>
                <a:gd name="T40" fmla="*/ 145 w 338"/>
                <a:gd name="T41" fmla="*/ 206 h 268"/>
                <a:gd name="T42" fmla="*/ 62 w 338"/>
                <a:gd name="T43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268">
                  <a:moveTo>
                    <a:pt x="62" y="267"/>
                  </a:moveTo>
                  <a:lnTo>
                    <a:pt x="62" y="267"/>
                  </a:lnTo>
                  <a:cubicBezTo>
                    <a:pt x="46" y="244"/>
                    <a:pt x="39" y="214"/>
                    <a:pt x="23" y="191"/>
                  </a:cubicBezTo>
                  <a:cubicBezTo>
                    <a:pt x="23" y="183"/>
                    <a:pt x="0" y="183"/>
                    <a:pt x="0" y="176"/>
                  </a:cubicBezTo>
                  <a:cubicBezTo>
                    <a:pt x="0" y="145"/>
                    <a:pt x="16" y="122"/>
                    <a:pt x="23" y="91"/>
                  </a:cubicBezTo>
                  <a:cubicBezTo>
                    <a:pt x="23" y="84"/>
                    <a:pt x="8" y="76"/>
                    <a:pt x="8" y="69"/>
                  </a:cubicBezTo>
                  <a:cubicBezTo>
                    <a:pt x="8" y="61"/>
                    <a:pt x="0" y="53"/>
                    <a:pt x="8" y="46"/>
                  </a:cubicBezTo>
                  <a:cubicBezTo>
                    <a:pt x="16" y="38"/>
                    <a:pt x="23" y="30"/>
                    <a:pt x="39" y="23"/>
                  </a:cubicBezTo>
                  <a:lnTo>
                    <a:pt x="39" y="23"/>
                  </a:lnTo>
                  <a:cubicBezTo>
                    <a:pt x="54" y="15"/>
                    <a:pt x="69" y="0"/>
                    <a:pt x="84" y="0"/>
                  </a:cubicBezTo>
                  <a:cubicBezTo>
                    <a:pt x="107" y="0"/>
                    <a:pt x="130" y="0"/>
                    <a:pt x="153" y="0"/>
                  </a:cubicBezTo>
                  <a:cubicBezTo>
                    <a:pt x="176" y="7"/>
                    <a:pt x="207" y="7"/>
                    <a:pt x="222" y="23"/>
                  </a:cubicBezTo>
                  <a:cubicBezTo>
                    <a:pt x="237" y="30"/>
                    <a:pt x="229" y="61"/>
                    <a:pt x="245" y="61"/>
                  </a:cubicBezTo>
                  <a:cubicBezTo>
                    <a:pt x="260" y="61"/>
                    <a:pt x="260" y="30"/>
                    <a:pt x="275" y="23"/>
                  </a:cubicBezTo>
                  <a:cubicBezTo>
                    <a:pt x="298" y="15"/>
                    <a:pt x="314" y="23"/>
                    <a:pt x="337" y="23"/>
                  </a:cubicBezTo>
                  <a:lnTo>
                    <a:pt x="337" y="23"/>
                  </a:lnTo>
                  <a:cubicBezTo>
                    <a:pt x="337" y="30"/>
                    <a:pt x="337" y="38"/>
                    <a:pt x="337" y="46"/>
                  </a:cubicBezTo>
                  <a:cubicBezTo>
                    <a:pt x="337" y="69"/>
                    <a:pt x="291" y="122"/>
                    <a:pt x="275" y="137"/>
                  </a:cubicBezTo>
                  <a:cubicBezTo>
                    <a:pt x="260" y="153"/>
                    <a:pt x="237" y="160"/>
                    <a:pt x="222" y="168"/>
                  </a:cubicBezTo>
                  <a:cubicBezTo>
                    <a:pt x="214" y="176"/>
                    <a:pt x="207" y="176"/>
                    <a:pt x="199" y="176"/>
                  </a:cubicBezTo>
                  <a:cubicBezTo>
                    <a:pt x="176" y="183"/>
                    <a:pt x="161" y="199"/>
                    <a:pt x="145" y="206"/>
                  </a:cubicBezTo>
                  <a:cubicBezTo>
                    <a:pt x="107" y="229"/>
                    <a:pt x="84" y="244"/>
                    <a:pt x="62" y="26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5" name="Freeform 179"/>
            <p:cNvSpPr>
              <a:spLocks noChangeArrowheads="1"/>
            </p:cNvSpPr>
            <p:nvPr/>
          </p:nvSpPr>
          <p:spPr bwMode="auto">
            <a:xfrm>
              <a:off x="4517731" y="5630863"/>
              <a:ext cx="228585" cy="285750"/>
            </a:xfrm>
            <a:custGeom>
              <a:avLst/>
              <a:gdLst>
                <a:gd name="T0" fmla="*/ 137 w 635"/>
                <a:gd name="T1" fmla="*/ 679 h 794"/>
                <a:gd name="T2" fmla="*/ 137 w 635"/>
                <a:gd name="T3" fmla="*/ 679 h 794"/>
                <a:gd name="T4" fmla="*/ 145 w 635"/>
                <a:gd name="T5" fmla="*/ 717 h 794"/>
                <a:gd name="T6" fmla="*/ 175 w 635"/>
                <a:gd name="T7" fmla="*/ 747 h 794"/>
                <a:gd name="T8" fmla="*/ 198 w 635"/>
                <a:gd name="T9" fmla="*/ 724 h 794"/>
                <a:gd name="T10" fmla="*/ 206 w 635"/>
                <a:gd name="T11" fmla="*/ 755 h 794"/>
                <a:gd name="T12" fmla="*/ 236 w 635"/>
                <a:gd name="T13" fmla="*/ 732 h 794"/>
                <a:gd name="T14" fmla="*/ 259 w 635"/>
                <a:gd name="T15" fmla="*/ 747 h 794"/>
                <a:gd name="T16" fmla="*/ 297 w 635"/>
                <a:gd name="T17" fmla="*/ 732 h 794"/>
                <a:gd name="T18" fmla="*/ 336 w 635"/>
                <a:gd name="T19" fmla="*/ 755 h 794"/>
                <a:gd name="T20" fmla="*/ 336 w 635"/>
                <a:gd name="T21" fmla="*/ 755 h 794"/>
                <a:gd name="T22" fmla="*/ 381 w 635"/>
                <a:gd name="T23" fmla="*/ 732 h 794"/>
                <a:gd name="T24" fmla="*/ 450 w 635"/>
                <a:gd name="T25" fmla="*/ 732 h 794"/>
                <a:gd name="T26" fmla="*/ 519 w 635"/>
                <a:gd name="T27" fmla="*/ 755 h 794"/>
                <a:gd name="T28" fmla="*/ 542 w 635"/>
                <a:gd name="T29" fmla="*/ 793 h 794"/>
                <a:gd name="T30" fmla="*/ 572 w 635"/>
                <a:gd name="T31" fmla="*/ 755 h 794"/>
                <a:gd name="T32" fmla="*/ 634 w 635"/>
                <a:gd name="T33" fmla="*/ 755 h 794"/>
                <a:gd name="T34" fmla="*/ 634 w 635"/>
                <a:gd name="T35" fmla="*/ 755 h 794"/>
                <a:gd name="T36" fmla="*/ 618 w 635"/>
                <a:gd name="T37" fmla="*/ 686 h 794"/>
                <a:gd name="T38" fmla="*/ 603 w 635"/>
                <a:gd name="T39" fmla="*/ 625 h 794"/>
                <a:gd name="T40" fmla="*/ 488 w 635"/>
                <a:gd name="T41" fmla="*/ 541 h 794"/>
                <a:gd name="T42" fmla="*/ 542 w 635"/>
                <a:gd name="T43" fmla="*/ 701 h 794"/>
                <a:gd name="T44" fmla="*/ 504 w 635"/>
                <a:gd name="T45" fmla="*/ 633 h 794"/>
                <a:gd name="T46" fmla="*/ 435 w 635"/>
                <a:gd name="T47" fmla="*/ 571 h 794"/>
                <a:gd name="T48" fmla="*/ 359 w 635"/>
                <a:gd name="T49" fmla="*/ 404 h 794"/>
                <a:gd name="T50" fmla="*/ 274 w 635"/>
                <a:gd name="T51" fmla="*/ 252 h 794"/>
                <a:gd name="T52" fmla="*/ 183 w 635"/>
                <a:gd name="T53" fmla="*/ 84 h 794"/>
                <a:gd name="T54" fmla="*/ 167 w 635"/>
                <a:gd name="T55" fmla="*/ 0 h 794"/>
                <a:gd name="T56" fmla="*/ 167 w 635"/>
                <a:gd name="T57" fmla="*/ 0 h 794"/>
                <a:gd name="T58" fmla="*/ 114 w 635"/>
                <a:gd name="T59" fmla="*/ 38 h 794"/>
                <a:gd name="T60" fmla="*/ 53 w 635"/>
                <a:gd name="T61" fmla="*/ 99 h 794"/>
                <a:gd name="T62" fmla="*/ 0 w 635"/>
                <a:gd name="T63" fmla="*/ 175 h 794"/>
                <a:gd name="T64" fmla="*/ 0 w 635"/>
                <a:gd name="T65" fmla="*/ 175 h 794"/>
                <a:gd name="T66" fmla="*/ 91 w 635"/>
                <a:gd name="T67" fmla="*/ 274 h 794"/>
                <a:gd name="T68" fmla="*/ 114 w 635"/>
                <a:gd name="T69" fmla="*/ 297 h 794"/>
                <a:gd name="T70" fmla="*/ 99 w 635"/>
                <a:gd name="T71" fmla="*/ 373 h 794"/>
                <a:gd name="T72" fmla="*/ 84 w 635"/>
                <a:gd name="T73" fmla="*/ 411 h 794"/>
                <a:gd name="T74" fmla="*/ 91 w 635"/>
                <a:gd name="T75" fmla="*/ 419 h 794"/>
                <a:gd name="T76" fmla="*/ 122 w 635"/>
                <a:gd name="T77" fmla="*/ 510 h 794"/>
                <a:gd name="T78" fmla="*/ 160 w 635"/>
                <a:gd name="T79" fmla="*/ 510 h 794"/>
                <a:gd name="T80" fmla="*/ 175 w 635"/>
                <a:gd name="T81" fmla="*/ 526 h 794"/>
                <a:gd name="T82" fmla="*/ 206 w 635"/>
                <a:gd name="T83" fmla="*/ 526 h 794"/>
                <a:gd name="T84" fmla="*/ 236 w 635"/>
                <a:gd name="T85" fmla="*/ 587 h 794"/>
                <a:gd name="T86" fmla="*/ 213 w 635"/>
                <a:gd name="T87" fmla="*/ 602 h 794"/>
                <a:gd name="T88" fmla="*/ 114 w 635"/>
                <a:gd name="T89" fmla="*/ 610 h 794"/>
                <a:gd name="T90" fmla="*/ 137 w 635"/>
                <a:gd name="T91" fmla="*/ 67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5" h="794">
                  <a:moveTo>
                    <a:pt x="137" y="679"/>
                  </a:moveTo>
                  <a:lnTo>
                    <a:pt x="137" y="679"/>
                  </a:lnTo>
                  <a:cubicBezTo>
                    <a:pt x="137" y="686"/>
                    <a:pt x="137" y="701"/>
                    <a:pt x="145" y="717"/>
                  </a:cubicBezTo>
                  <a:cubicBezTo>
                    <a:pt x="152" y="732"/>
                    <a:pt x="160" y="747"/>
                    <a:pt x="175" y="747"/>
                  </a:cubicBezTo>
                  <a:cubicBezTo>
                    <a:pt x="183" y="747"/>
                    <a:pt x="190" y="732"/>
                    <a:pt x="198" y="724"/>
                  </a:cubicBezTo>
                  <a:cubicBezTo>
                    <a:pt x="198" y="724"/>
                    <a:pt x="198" y="755"/>
                    <a:pt x="206" y="755"/>
                  </a:cubicBezTo>
                  <a:cubicBezTo>
                    <a:pt x="206" y="747"/>
                    <a:pt x="236" y="732"/>
                    <a:pt x="236" y="732"/>
                  </a:cubicBezTo>
                  <a:cubicBezTo>
                    <a:pt x="244" y="739"/>
                    <a:pt x="252" y="747"/>
                    <a:pt x="259" y="747"/>
                  </a:cubicBezTo>
                  <a:cubicBezTo>
                    <a:pt x="274" y="747"/>
                    <a:pt x="290" y="724"/>
                    <a:pt x="297" y="732"/>
                  </a:cubicBezTo>
                  <a:cubicBezTo>
                    <a:pt x="313" y="732"/>
                    <a:pt x="320" y="747"/>
                    <a:pt x="336" y="755"/>
                  </a:cubicBezTo>
                  <a:lnTo>
                    <a:pt x="336" y="755"/>
                  </a:lnTo>
                  <a:cubicBezTo>
                    <a:pt x="351" y="747"/>
                    <a:pt x="366" y="732"/>
                    <a:pt x="381" y="732"/>
                  </a:cubicBezTo>
                  <a:cubicBezTo>
                    <a:pt x="404" y="732"/>
                    <a:pt x="427" y="732"/>
                    <a:pt x="450" y="732"/>
                  </a:cubicBezTo>
                  <a:cubicBezTo>
                    <a:pt x="473" y="739"/>
                    <a:pt x="504" y="739"/>
                    <a:pt x="519" y="755"/>
                  </a:cubicBezTo>
                  <a:cubicBezTo>
                    <a:pt x="534" y="762"/>
                    <a:pt x="526" y="793"/>
                    <a:pt x="542" y="793"/>
                  </a:cubicBezTo>
                  <a:cubicBezTo>
                    <a:pt x="557" y="793"/>
                    <a:pt x="557" y="762"/>
                    <a:pt x="572" y="755"/>
                  </a:cubicBezTo>
                  <a:cubicBezTo>
                    <a:pt x="595" y="747"/>
                    <a:pt x="611" y="755"/>
                    <a:pt x="634" y="755"/>
                  </a:cubicBezTo>
                  <a:lnTo>
                    <a:pt x="634" y="755"/>
                  </a:lnTo>
                  <a:cubicBezTo>
                    <a:pt x="626" y="732"/>
                    <a:pt x="618" y="709"/>
                    <a:pt x="618" y="686"/>
                  </a:cubicBezTo>
                  <a:cubicBezTo>
                    <a:pt x="618" y="663"/>
                    <a:pt x="603" y="648"/>
                    <a:pt x="603" y="625"/>
                  </a:cubicBezTo>
                  <a:cubicBezTo>
                    <a:pt x="588" y="564"/>
                    <a:pt x="542" y="541"/>
                    <a:pt x="488" y="541"/>
                  </a:cubicBezTo>
                  <a:cubicBezTo>
                    <a:pt x="488" y="602"/>
                    <a:pt x="549" y="640"/>
                    <a:pt x="542" y="701"/>
                  </a:cubicBezTo>
                  <a:cubicBezTo>
                    <a:pt x="526" y="686"/>
                    <a:pt x="519" y="656"/>
                    <a:pt x="504" y="633"/>
                  </a:cubicBezTo>
                  <a:cubicBezTo>
                    <a:pt x="473" y="610"/>
                    <a:pt x="450" y="610"/>
                    <a:pt x="435" y="571"/>
                  </a:cubicBezTo>
                  <a:cubicBezTo>
                    <a:pt x="412" y="503"/>
                    <a:pt x="442" y="449"/>
                    <a:pt x="359" y="404"/>
                  </a:cubicBezTo>
                  <a:cubicBezTo>
                    <a:pt x="297" y="365"/>
                    <a:pt x="320" y="297"/>
                    <a:pt x="274" y="252"/>
                  </a:cubicBezTo>
                  <a:cubicBezTo>
                    <a:pt x="206" y="191"/>
                    <a:pt x="137" y="206"/>
                    <a:pt x="183" y="84"/>
                  </a:cubicBezTo>
                  <a:cubicBezTo>
                    <a:pt x="229" y="38"/>
                    <a:pt x="198" y="15"/>
                    <a:pt x="167" y="0"/>
                  </a:cubicBezTo>
                  <a:lnTo>
                    <a:pt x="167" y="0"/>
                  </a:lnTo>
                  <a:cubicBezTo>
                    <a:pt x="137" y="30"/>
                    <a:pt x="145" y="15"/>
                    <a:pt x="114" y="38"/>
                  </a:cubicBezTo>
                  <a:cubicBezTo>
                    <a:pt x="91" y="61"/>
                    <a:pt x="68" y="76"/>
                    <a:pt x="53" y="99"/>
                  </a:cubicBezTo>
                  <a:cubicBezTo>
                    <a:pt x="30" y="122"/>
                    <a:pt x="15" y="152"/>
                    <a:pt x="0" y="175"/>
                  </a:cubicBezTo>
                  <a:lnTo>
                    <a:pt x="0" y="175"/>
                  </a:lnTo>
                  <a:cubicBezTo>
                    <a:pt x="30" y="206"/>
                    <a:pt x="61" y="244"/>
                    <a:pt x="91" y="274"/>
                  </a:cubicBezTo>
                  <a:cubicBezTo>
                    <a:pt x="99" y="282"/>
                    <a:pt x="114" y="282"/>
                    <a:pt x="114" y="297"/>
                  </a:cubicBezTo>
                  <a:cubicBezTo>
                    <a:pt x="114" y="320"/>
                    <a:pt x="106" y="351"/>
                    <a:pt x="99" y="373"/>
                  </a:cubicBezTo>
                  <a:cubicBezTo>
                    <a:pt x="91" y="388"/>
                    <a:pt x="84" y="396"/>
                    <a:pt x="84" y="411"/>
                  </a:cubicBezTo>
                  <a:lnTo>
                    <a:pt x="91" y="419"/>
                  </a:lnTo>
                  <a:cubicBezTo>
                    <a:pt x="106" y="449"/>
                    <a:pt x="106" y="487"/>
                    <a:pt x="122" y="510"/>
                  </a:cubicBezTo>
                  <a:cubicBezTo>
                    <a:pt x="129" y="518"/>
                    <a:pt x="145" y="503"/>
                    <a:pt x="160" y="510"/>
                  </a:cubicBezTo>
                  <a:cubicBezTo>
                    <a:pt x="167" y="510"/>
                    <a:pt x="167" y="526"/>
                    <a:pt x="175" y="526"/>
                  </a:cubicBezTo>
                  <a:cubicBezTo>
                    <a:pt x="183" y="533"/>
                    <a:pt x="198" y="518"/>
                    <a:pt x="206" y="526"/>
                  </a:cubicBezTo>
                  <a:cubicBezTo>
                    <a:pt x="221" y="541"/>
                    <a:pt x="236" y="564"/>
                    <a:pt x="236" y="587"/>
                  </a:cubicBezTo>
                  <a:cubicBezTo>
                    <a:pt x="236" y="594"/>
                    <a:pt x="229" y="602"/>
                    <a:pt x="213" y="602"/>
                  </a:cubicBezTo>
                  <a:cubicBezTo>
                    <a:pt x="183" y="610"/>
                    <a:pt x="145" y="587"/>
                    <a:pt x="114" y="610"/>
                  </a:cubicBezTo>
                  <a:cubicBezTo>
                    <a:pt x="99" y="625"/>
                    <a:pt x="129" y="656"/>
                    <a:pt x="137" y="67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6" name="Freeform 180"/>
            <p:cNvSpPr>
              <a:spLocks noChangeArrowheads="1"/>
            </p:cNvSpPr>
            <p:nvPr/>
          </p:nvSpPr>
          <p:spPr bwMode="auto">
            <a:xfrm>
              <a:off x="4228825" y="5519739"/>
              <a:ext cx="239697" cy="244475"/>
            </a:xfrm>
            <a:custGeom>
              <a:avLst/>
              <a:gdLst>
                <a:gd name="T0" fmla="*/ 114 w 665"/>
                <a:gd name="T1" fmla="*/ 580 h 680"/>
                <a:gd name="T2" fmla="*/ 114 w 665"/>
                <a:gd name="T3" fmla="*/ 580 h 680"/>
                <a:gd name="T4" fmla="*/ 91 w 665"/>
                <a:gd name="T5" fmla="*/ 497 h 680"/>
                <a:gd name="T6" fmla="*/ 61 w 665"/>
                <a:gd name="T7" fmla="*/ 481 h 680"/>
                <a:gd name="T8" fmla="*/ 38 w 665"/>
                <a:gd name="T9" fmla="*/ 420 h 680"/>
                <a:gd name="T10" fmla="*/ 38 w 665"/>
                <a:gd name="T11" fmla="*/ 275 h 680"/>
                <a:gd name="T12" fmla="*/ 7 w 665"/>
                <a:gd name="T13" fmla="*/ 214 h 680"/>
                <a:gd name="T14" fmla="*/ 45 w 665"/>
                <a:gd name="T15" fmla="*/ 199 h 680"/>
                <a:gd name="T16" fmla="*/ 68 w 665"/>
                <a:gd name="T17" fmla="*/ 76 h 680"/>
                <a:gd name="T18" fmla="*/ 83 w 665"/>
                <a:gd name="T19" fmla="*/ 54 h 680"/>
                <a:gd name="T20" fmla="*/ 145 w 665"/>
                <a:gd name="T21" fmla="*/ 46 h 680"/>
                <a:gd name="T22" fmla="*/ 145 w 665"/>
                <a:gd name="T23" fmla="*/ 46 h 680"/>
                <a:gd name="T24" fmla="*/ 221 w 665"/>
                <a:gd name="T25" fmla="*/ 0 h 680"/>
                <a:gd name="T26" fmla="*/ 244 w 665"/>
                <a:gd name="T27" fmla="*/ 38 h 680"/>
                <a:gd name="T28" fmla="*/ 275 w 665"/>
                <a:gd name="T29" fmla="*/ 31 h 680"/>
                <a:gd name="T30" fmla="*/ 297 w 665"/>
                <a:gd name="T31" fmla="*/ 76 h 680"/>
                <a:gd name="T32" fmla="*/ 366 w 665"/>
                <a:gd name="T33" fmla="*/ 54 h 680"/>
                <a:gd name="T34" fmla="*/ 427 w 665"/>
                <a:gd name="T35" fmla="*/ 99 h 680"/>
                <a:gd name="T36" fmla="*/ 442 w 665"/>
                <a:gd name="T37" fmla="*/ 138 h 680"/>
                <a:gd name="T38" fmla="*/ 519 w 665"/>
                <a:gd name="T39" fmla="*/ 130 h 680"/>
                <a:gd name="T40" fmla="*/ 565 w 665"/>
                <a:gd name="T41" fmla="*/ 107 h 680"/>
                <a:gd name="T42" fmla="*/ 595 w 665"/>
                <a:gd name="T43" fmla="*/ 99 h 680"/>
                <a:gd name="T44" fmla="*/ 595 w 665"/>
                <a:gd name="T45" fmla="*/ 214 h 680"/>
                <a:gd name="T46" fmla="*/ 626 w 665"/>
                <a:gd name="T47" fmla="*/ 283 h 680"/>
                <a:gd name="T48" fmla="*/ 664 w 665"/>
                <a:gd name="T49" fmla="*/ 344 h 680"/>
                <a:gd name="T50" fmla="*/ 664 w 665"/>
                <a:gd name="T51" fmla="*/ 344 h 680"/>
                <a:gd name="T52" fmla="*/ 565 w 665"/>
                <a:gd name="T53" fmla="*/ 397 h 680"/>
                <a:gd name="T54" fmla="*/ 511 w 665"/>
                <a:gd name="T55" fmla="*/ 420 h 680"/>
                <a:gd name="T56" fmla="*/ 450 w 665"/>
                <a:gd name="T57" fmla="*/ 413 h 680"/>
                <a:gd name="T58" fmla="*/ 450 w 665"/>
                <a:gd name="T59" fmla="*/ 489 h 680"/>
                <a:gd name="T60" fmla="*/ 412 w 665"/>
                <a:gd name="T61" fmla="*/ 481 h 680"/>
                <a:gd name="T62" fmla="*/ 389 w 665"/>
                <a:gd name="T63" fmla="*/ 504 h 680"/>
                <a:gd name="T64" fmla="*/ 343 w 665"/>
                <a:gd name="T65" fmla="*/ 497 h 680"/>
                <a:gd name="T66" fmla="*/ 305 w 665"/>
                <a:gd name="T67" fmla="*/ 527 h 680"/>
                <a:gd name="T68" fmla="*/ 252 w 665"/>
                <a:gd name="T69" fmla="*/ 542 h 680"/>
                <a:gd name="T70" fmla="*/ 313 w 665"/>
                <a:gd name="T71" fmla="*/ 603 h 680"/>
                <a:gd name="T72" fmla="*/ 290 w 665"/>
                <a:gd name="T73" fmla="*/ 619 h 680"/>
                <a:gd name="T74" fmla="*/ 290 w 665"/>
                <a:gd name="T75" fmla="*/ 671 h 680"/>
                <a:gd name="T76" fmla="*/ 213 w 665"/>
                <a:gd name="T77" fmla="*/ 657 h 680"/>
                <a:gd name="T78" fmla="*/ 167 w 665"/>
                <a:gd name="T79" fmla="*/ 664 h 680"/>
                <a:gd name="T80" fmla="*/ 167 w 665"/>
                <a:gd name="T81" fmla="*/ 664 h 680"/>
                <a:gd name="T82" fmla="*/ 114 w 665"/>
                <a:gd name="T83" fmla="*/ 5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5" h="680">
                  <a:moveTo>
                    <a:pt x="114" y="580"/>
                  </a:moveTo>
                  <a:lnTo>
                    <a:pt x="114" y="580"/>
                  </a:lnTo>
                  <a:cubicBezTo>
                    <a:pt x="106" y="558"/>
                    <a:pt x="106" y="527"/>
                    <a:pt x="91" y="497"/>
                  </a:cubicBezTo>
                  <a:cubicBezTo>
                    <a:pt x="83" y="489"/>
                    <a:pt x="68" y="489"/>
                    <a:pt x="61" y="481"/>
                  </a:cubicBezTo>
                  <a:cubicBezTo>
                    <a:pt x="45" y="466"/>
                    <a:pt x="38" y="443"/>
                    <a:pt x="38" y="420"/>
                  </a:cubicBezTo>
                  <a:cubicBezTo>
                    <a:pt x="30" y="374"/>
                    <a:pt x="45" y="328"/>
                    <a:pt x="38" y="275"/>
                  </a:cubicBezTo>
                  <a:cubicBezTo>
                    <a:pt x="30" y="252"/>
                    <a:pt x="0" y="237"/>
                    <a:pt x="7" y="214"/>
                  </a:cubicBezTo>
                  <a:cubicBezTo>
                    <a:pt x="7" y="199"/>
                    <a:pt x="38" y="214"/>
                    <a:pt x="45" y="199"/>
                  </a:cubicBezTo>
                  <a:cubicBezTo>
                    <a:pt x="61" y="161"/>
                    <a:pt x="53" y="115"/>
                    <a:pt x="68" y="76"/>
                  </a:cubicBezTo>
                  <a:cubicBezTo>
                    <a:pt x="68" y="69"/>
                    <a:pt x="76" y="54"/>
                    <a:pt x="83" y="54"/>
                  </a:cubicBezTo>
                  <a:cubicBezTo>
                    <a:pt x="106" y="46"/>
                    <a:pt x="122" y="46"/>
                    <a:pt x="145" y="46"/>
                  </a:cubicBezTo>
                  <a:lnTo>
                    <a:pt x="145" y="46"/>
                  </a:lnTo>
                  <a:cubicBezTo>
                    <a:pt x="167" y="31"/>
                    <a:pt x="190" y="0"/>
                    <a:pt x="221" y="0"/>
                  </a:cubicBezTo>
                  <a:cubicBezTo>
                    <a:pt x="236" y="0"/>
                    <a:pt x="236" y="31"/>
                    <a:pt x="244" y="38"/>
                  </a:cubicBezTo>
                  <a:cubicBezTo>
                    <a:pt x="252" y="46"/>
                    <a:pt x="267" y="31"/>
                    <a:pt x="275" y="31"/>
                  </a:cubicBezTo>
                  <a:cubicBezTo>
                    <a:pt x="282" y="46"/>
                    <a:pt x="282" y="69"/>
                    <a:pt x="297" y="76"/>
                  </a:cubicBezTo>
                  <a:cubicBezTo>
                    <a:pt x="320" y="76"/>
                    <a:pt x="343" y="46"/>
                    <a:pt x="366" y="54"/>
                  </a:cubicBezTo>
                  <a:cubicBezTo>
                    <a:pt x="389" y="61"/>
                    <a:pt x="412" y="84"/>
                    <a:pt x="427" y="99"/>
                  </a:cubicBezTo>
                  <a:cubicBezTo>
                    <a:pt x="435" y="107"/>
                    <a:pt x="427" y="130"/>
                    <a:pt x="442" y="138"/>
                  </a:cubicBezTo>
                  <a:cubicBezTo>
                    <a:pt x="465" y="145"/>
                    <a:pt x="488" y="138"/>
                    <a:pt x="519" y="130"/>
                  </a:cubicBezTo>
                  <a:cubicBezTo>
                    <a:pt x="534" y="122"/>
                    <a:pt x="550" y="115"/>
                    <a:pt x="565" y="107"/>
                  </a:cubicBezTo>
                  <a:cubicBezTo>
                    <a:pt x="572" y="107"/>
                    <a:pt x="595" y="84"/>
                    <a:pt x="595" y="99"/>
                  </a:cubicBezTo>
                  <a:cubicBezTo>
                    <a:pt x="611" y="138"/>
                    <a:pt x="595" y="176"/>
                    <a:pt x="595" y="214"/>
                  </a:cubicBezTo>
                  <a:cubicBezTo>
                    <a:pt x="603" y="237"/>
                    <a:pt x="618" y="260"/>
                    <a:pt x="626" y="283"/>
                  </a:cubicBezTo>
                  <a:cubicBezTo>
                    <a:pt x="633" y="306"/>
                    <a:pt x="649" y="321"/>
                    <a:pt x="664" y="344"/>
                  </a:cubicBezTo>
                  <a:lnTo>
                    <a:pt x="664" y="344"/>
                  </a:lnTo>
                  <a:cubicBezTo>
                    <a:pt x="633" y="367"/>
                    <a:pt x="603" y="382"/>
                    <a:pt x="565" y="397"/>
                  </a:cubicBezTo>
                  <a:cubicBezTo>
                    <a:pt x="550" y="413"/>
                    <a:pt x="534" y="420"/>
                    <a:pt x="511" y="420"/>
                  </a:cubicBezTo>
                  <a:cubicBezTo>
                    <a:pt x="488" y="428"/>
                    <a:pt x="465" y="405"/>
                    <a:pt x="450" y="413"/>
                  </a:cubicBezTo>
                  <a:cubicBezTo>
                    <a:pt x="435" y="436"/>
                    <a:pt x="458" y="466"/>
                    <a:pt x="450" y="489"/>
                  </a:cubicBezTo>
                  <a:cubicBezTo>
                    <a:pt x="442" y="497"/>
                    <a:pt x="419" y="481"/>
                    <a:pt x="412" y="481"/>
                  </a:cubicBezTo>
                  <a:cubicBezTo>
                    <a:pt x="397" y="489"/>
                    <a:pt x="397" y="504"/>
                    <a:pt x="389" y="504"/>
                  </a:cubicBezTo>
                  <a:cubicBezTo>
                    <a:pt x="374" y="504"/>
                    <a:pt x="358" y="497"/>
                    <a:pt x="343" y="497"/>
                  </a:cubicBezTo>
                  <a:cubicBezTo>
                    <a:pt x="328" y="504"/>
                    <a:pt x="320" y="519"/>
                    <a:pt x="305" y="527"/>
                  </a:cubicBezTo>
                  <a:cubicBezTo>
                    <a:pt x="290" y="535"/>
                    <a:pt x="252" y="527"/>
                    <a:pt x="252" y="542"/>
                  </a:cubicBezTo>
                  <a:cubicBezTo>
                    <a:pt x="259" y="573"/>
                    <a:pt x="305" y="573"/>
                    <a:pt x="313" y="603"/>
                  </a:cubicBezTo>
                  <a:cubicBezTo>
                    <a:pt x="320" y="611"/>
                    <a:pt x="297" y="611"/>
                    <a:pt x="290" y="619"/>
                  </a:cubicBezTo>
                  <a:cubicBezTo>
                    <a:pt x="282" y="634"/>
                    <a:pt x="305" y="664"/>
                    <a:pt x="290" y="671"/>
                  </a:cubicBezTo>
                  <a:cubicBezTo>
                    <a:pt x="267" y="679"/>
                    <a:pt x="236" y="657"/>
                    <a:pt x="213" y="657"/>
                  </a:cubicBezTo>
                  <a:cubicBezTo>
                    <a:pt x="198" y="657"/>
                    <a:pt x="183" y="664"/>
                    <a:pt x="167" y="664"/>
                  </a:cubicBezTo>
                  <a:lnTo>
                    <a:pt x="167" y="664"/>
                  </a:lnTo>
                  <a:cubicBezTo>
                    <a:pt x="114" y="580"/>
                    <a:pt x="114" y="580"/>
                    <a:pt x="114" y="58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7" name="Freeform 181"/>
            <p:cNvSpPr>
              <a:spLocks noChangeArrowheads="1"/>
            </p:cNvSpPr>
            <p:nvPr/>
          </p:nvSpPr>
          <p:spPr bwMode="auto">
            <a:xfrm>
              <a:off x="3803402" y="6097588"/>
              <a:ext cx="465108" cy="254000"/>
            </a:xfrm>
            <a:custGeom>
              <a:avLst/>
              <a:gdLst>
                <a:gd name="T0" fmla="*/ 1252 w 1291"/>
                <a:gd name="T1" fmla="*/ 321 h 704"/>
                <a:gd name="T2" fmla="*/ 1252 w 1291"/>
                <a:gd name="T3" fmla="*/ 321 h 704"/>
                <a:gd name="T4" fmla="*/ 1229 w 1291"/>
                <a:gd name="T5" fmla="*/ 191 h 704"/>
                <a:gd name="T6" fmla="*/ 1290 w 1291"/>
                <a:gd name="T7" fmla="*/ 107 h 704"/>
                <a:gd name="T8" fmla="*/ 1290 w 1291"/>
                <a:gd name="T9" fmla="*/ 107 h 704"/>
                <a:gd name="T10" fmla="*/ 1184 w 1291"/>
                <a:gd name="T11" fmla="*/ 38 h 704"/>
                <a:gd name="T12" fmla="*/ 1145 w 1291"/>
                <a:gd name="T13" fmla="*/ 23 h 704"/>
                <a:gd name="T14" fmla="*/ 1138 w 1291"/>
                <a:gd name="T15" fmla="*/ 46 h 704"/>
                <a:gd name="T16" fmla="*/ 1092 w 1291"/>
                <a:gd name="T17" fmla="*/ 46 h 704"/>
                <a:gd name="T18" fmla="*/ 1054 w 1291"/>
                <a:gd name="T19" fmla="*/ 31 h 704"/>
                <a:gd name="T20" fmla="*/ 1023 w 1291"/>
                <a:gd name="T21" fmla="*/ 76 h 704"/>
                <a:gd name="T22" fmla="*/ 985 w 1291"/>
                <a:gd name="T23" fmla="*/ 15 h 704"/>
                <a:gd name="T24" fmla="*/ 916 w 1291"/>
                <a:gd name="T25" fmla="*/ 31 h 704"/>
                <a:gd name="T26" fmla="*/ 886 w 1291"/>
                <a:gd name="T27" fmla="*/ 23 h 704"/>
                <a:gd name="T28" fmla="*/ 855 w 1291"/>
                <a:gd name="T29" fmla="*/ 0 h 704"/>
                <a:gd name="T30" fmla="*/ 779 w 1291"/>
                <a:gd name="T31" fmla="*/ 23 h 704"/>
                <a:gd name="T32" fmla="*/ 717 w 1291"/>
                <a:gd name="T33" fmla="*/ 31 h 704"/>
                <a:gd name="T34" fmla="*/ 649 w 1291"/>
                <a:gd name="T35" fmla="*/ 15 h 704"/>
                <a:gd name="T36" fmla="*/ 618 w 1291"/>
                <a:gd name="T37" fmla="*/ 0 h 704"/>
                <a:gd name="T38" fmla="*/ 618 w 1291"/>
                <a:gd name="T39" fmla="*/ 0 h 704"/>
                <a:gd name="T40" fmla="*/ 603 w 1291"/>
                <a:gd name="T41" fmla="*/ 54 h 704"/>
                <a:gd name="T42" fmla="*/ 603 w 1291"/>
                <a:gd name="T43" fmla="*/ 107 h 704"/>
                <a:gd name="T44" fmla="*/ 527 w 1291"/>
                <a:gd name="T45" fmla="*/ 153 h 704"/>
                <a:gd name="T46" fmla="*/ 511 w 1291"/>
                <a:gd name="T47" fmla="*/ 206 h 704"/>
                <a:gd name="T48" fmla="*/ 442 w 1291"/>
                <a:gd name="T49" fmla="*/ 206 h 704"/>
                <a:gd name="T50" fmla="*/ 374 w 1291"/>
                <a:gd name="T51" fmla="*/ 275 h 704"/>
                <a:gd name="T52" fmla="*/ 244 w 1291"/>
                <a:gd name="T53" fmla="*/ 290 h 704"/>
                <a:gd name="T54" fmla="*/ 229 w 1291"/>
                <a:gd name="T55" fmla="*/ 313 h 704"/>
                <a:gd name="T56" fmla="*/ 183 w 1291"/>
                <a:gd name="T57" fmla="*/ 313 h 704"/>
                <a:gd name="T58" fmla="*/ 106 w 1291"/>
                <a:gd name="T59" fmla="*/ 367 h 704"/>
                <a:gd name="T60" fmla="*/ 0 w 1291"/>
                <a:gd name="T61" fmla="*/ 390 h 704"/>
                <a:gd name="T62" fmla="*/ 0 w 1291"/>
                <a:gd name="T63" fmla="*/ 390 h 704"/>
                <a:gd name="T64" fmla="*/ 0 w 1291"/>
                <a:gd name="T65" fmla="*/ 435 h 704"/>
                <a:gd name="T66" fmla="*/ 30 w 1291"/>
                <a:gd name="T67" fmla="*/ 466 h 704"/>
                <a:gd name="T68" fmla="*/ 30 w 1291"/>
                <a:gd name="T69" fmla="*/ 520 h 704"/>
                <a:gd name="T70" fmla="*/ 45 w 1291"/>
                <a:gd name="T71" fmla="*/ 573 h 704"/>
                <a:gd name="T72" fmla="*/ 106 w 1291"/>
                <a:gd name="T73" fmla="*/ 573 h 704"/>
                <a:gd name="T74" fmla="*/ 145 w 1291"/>
                <a:gd name="T75" fmla="*/ 642 h 704"/>
                <a:gd name="T76" fmla="*/ 198 w 1291"/>
                <a:gd name="T77" fmla="*/ 695 h 704"/>
                <a:gd name="T78" fmla="*/ 267 w 1291"/>
                <a:gd name="T79" fmla="*/ 642 h 704"/>
                <a:gd name="T80" fmla="*/ 267 w 1291"/>
                <a:gd name="T81" fmla="*/ 642 h 704"/>
                <a:gd name="T82" fmla="*/ 442 w 1291"/>
                <a:gd name="T83" fmla="*/ 527 h 704"/>
                <a:gd name="T84" fmla="*/ 504 w 1291"/>
                <a:gd name="T85" fmla="*/ 428 h 704"/>
                <a:gd name="T86" fmla="*/ 588 w 1291"/>
                <a:gd name="T87" fmla="*/ 474 h 704"/>
                <a:gd name="T88" fmla="*/ 679 w 1291"/>
                <a:gd name="T89" fmla="*/ 588 h 704"/>
                <a:gd name="T90" fmla="*/ 748 w 1291"/>
                <a:gd name="T91" fmla="*/ 649 h 704"/>
                <a:gd name="T92" fmla="*/ 763 w 1291"/>
                <a:gd name="T93" fmla="*/ 703 h 704"/>
                <a:gd name="T94" fmla="*/ 763 w 1291"/>
                <a:gd name="T95" fmla="*/ 703 h 704"/>
                <a:gd name="T96" fmla="*/ 848 w 1291"/>
                <a:gd name="T97" fmla="*/ 634 h 704"/>
                <a:gd name="T98" fmla="*/ 878 w 1291"/>
                <a:gd name="T99" fmla="*/ 558 h 704"/>
                <a:gd name="T100" fmla="*/ 893 w 1291"/>
                <a:gd name="T101" fmla="*/ 458 h 704"/>
                <a:gd name="T102" fmla="*/ 985 w 1291"/>
                <a:gd name="T103" fmla="*/ 466 h 704"/>
                <a:gd name="T104" fmla="*/ 1015 w 1291"/>
                <a:gd name="T105" fmla="*/ 489 h 704"/>
                <a:gd name="T106" fmla="*/ 1046 w 1291"/>
                <a:gd name="T107" fmla="*/ 474 h 704"/>
                <a:gd name="T108" fmla="*/ 1038 w 1291"/>
                <a:gd name="T109" fmla="*/ 412 h 704"/>
                <a:gd name="T110" fmla="*/ 1046 w 1291"/>
                <a:gd name="T111" fmla="*/ 382 h 704"/>
                <a:gd name="T112" fmla="*/ 1092 w 1291"/>
                <a:gd name="T113" fmla="*/ 359 h 704"/>
                <a:gd name="T114" fmla="*/ 1107 w 1291"/>
                <a:gd name="T115" fmla="*/ 313 h 704"/>
                <a:gd name="T116" fmla="*/ 1168 w 1291"/>
                <a:gd name="T117" fmla="*/ 344 h 704"/>
                <a:gd name="T118" fmla="*/ 1214 w 1291"/>
                <a:gd name="T119" fmla="*/ 329 h 704"/>
                <a:gd name="T120" fmla="*/ 1252 w 1291"/>
                <a:gd name="T121" fmla="*/ 32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1" h="704">
                  <a:moveTo>
                    <a:pt x="1252" y="321"/>
                  </a:moveTo>
                  <a:lnTo>
                    <a:pt x="1252" y="321"/>
                  </a:lnTo>
                  <a:cubicBezTo>
                    <a:pt x="1245" y="275"/>
                    <a:pt x="1222" y="237"/>
                    <a:pt x="1229" y="191"/>
                  </a:cubicBezTo>
                  <a:cubicBezTo>
                    <a:pt x="1237" y="160"/>
                    <a:pt x="1267" y="138"/>
                    <a:pt x="1290" y="107"/>
                  </a:cubicBezTo>
                  <a:lnTo>
                    <a:pt x="1290" y="107"/>
                  </a:lnTo>
                  <a:cubicBezTo>
                    <a:pt x="1260" y="84"/>
                    <a:pt x="1222" y="54"/>
                    <a:pt x="1184" y="38"/>
                  </a:cubicBezTo>
                  <a:cubicBezTo>
                    <a:pt x="1168" y="31"/>
                    <a:pt x="1153" y="23"/>
                    <a:pt x="1145" y="23"/>
                  </a:cubicBezTo>
                  <a:cubicBezTo>
                    <a:pt x="1138" y="31"/>
                    <a:pt x="1145" y="38"/>
                    <a:pt x="1138" y="46"/>
                  </a:cubicBezTo>
                  <a:cubicBezTo>
                    <a:pt x="1122" y="46"/>
                    <a:pt x="1107" y="46"/>
                    <a:pt x="1092" y="46"/>
                  </a:cubicBezTo>
                  <a:cubicBezTo>
                    <a:pt x="1077" y="46"/>
                    <a:pt x="1069" y="23"/>
                    <a:pt x="1054" y="31"/>
                  </a:cubicBezTo>
                  <a:cubicBezTo>
                    <a:pt x="1038" y="38"/>
                    <a:pt x="1046" y="76"/>
                    <a:pt x="1023" y="76"/>
                  </a:cubicBezTo>
                  <a:cubicBezTo>
                    <a:pt x="1000" y="69"/>
                    <a:pt x="1008" y="23"/>
                    <a:pt x="985" y="15"/>
                  </a:cubicBezTo>
                  <a:cubicBezTo>
                    <a:pt x="962" y="8"/>
                    <a:pt x="939" y="31"/>
                    <a:pt x="916" y="31"/>
                  </a:cubicBezTo>
                  <a:cubicBezTo>
                    <a:pt x="909" y="31"/>
                    <a:pt x="893" y="31"/>
                    <a:pt x="886" y="23"/>
                  </a:cubicBezTo>
                  <a:cubicBezTo>
                    <a:pt x="870" y="15"/>
                    <a:pt x="870" y="0"/>
                    <a:pt x="855" y="0"/>
                  </a:cubicBezTo>
                  <a:cubicBezTo>
                    <a:pt x="832" y="0"/>
                    <a:pt x="802" y="15"/>
                    <a:pt x="779" y="23"/>
                  </a:cubicBezTo>
                  <a:cubicBezTo>
                    <a:pt x="756" y="31"/>
                    <a:pt x="740" y="38"/>
                    <a:pt x="717" y="31"/>
                  </a:cubicBezTo>
                  <a:cubicBezTo>
                    <a:pt x="695" y="31"/>
                    <a:pt x="672" y="23"/>
                    <a:pt x="649" y="15"/>
                  </a:cubicBezTo>
                  <a:cubicBezTo>
                    <a:pt x="641" y="15"/>
                    <a:pt x="634" y="8"/>
                    <a:pt x="618" y="0"/>
                  </a:cubicBezTo>
                  <a:lnTo>
                    <a:pt x="618" y="0"/>
                  </a:lnTo>
                  <a:cubicBezTo>
                    <a:pt x="611" y="15"/>
                    <a:pt x="603" y="31"/>
                    <a:pt x="603" y="54"/>
                  </a:cubicBezTo>
                  <a:cubicBezTo>
                    <a:pt x="595" y="69"/>
                    <a:pt x="611" y="92"/>
                    <a:pt x="603" y="107"/>
                  </a:cubicBezTo>
                  <a:cubicBezTo>
                    <a:pt x="588" y="130"/>
                    <a:pt x="550" y="130"/>
                    <a:pt x="527" y="153"/>
                  </a:cubicBezTo>
                  <a:cubicBezTo>
                    <a:pt x="519" y="168"/>
                    <a:pt x="527" y="199"/>
                    <a:pt x="511" y="206"/>
                  </a:cubicBezTo>
                  <a:cubicBezTo>
                    <a:pt x="488" y="222"/>
                    <a:pt x="465" y="199"/>
                    <a:pt x="442" y="206"/>
                  </a:cubicBezTo>
                  <a:cubicBezTo>
                    <a:pt x="412" y="222"/>
                    <a:pt x="404" y="260"/>
                    <a:pt x="374" y="275"/>
                  </a:cubicBezTo>
                  <a:cubicBezTo>
                    <a:pt x="336" y="290"/>
                    <a:pt x="290" y="275"/>
                    <a:pt x="244" y="290"/>
                  </a:cubicBezTo>
                  <a:cubicBezTo>
                    <a:pt x="236" y="290"/>
                    <a:pt x="236" y="313"/>
                    <a:pt x="229" y="313"/>
                  </a:cubicBezTo>
                  <a:cubicBezTo>
                    <a:pt x="213" y="321"/>
                    <a:pt x="198" y="306"/>
                    <a:pt x="183" y="313"/>
                  </a:cubicBezTo>
                  <a:cubicBezTo>
                    <a:pt x="160" y="329"/>
                    <a:pt x="137" y="351"/>
                    <a:pt x="106" y="367"/>
                  </a:cubicBezTo>
                  <a:cubicBezTo>
                    <a:pt x="76" y="374"/>
                    <a:pt x="38" y="382"/>
                    <a:pt x="0" y="390"/>
                  </a:cubicBezTo>
                  <a:lnTo>
                    <a:pt x="0" y="390"/>
                  </a:lnTo>
                  <a:cubicBezTo>
                    <a:pt x="0" y="405"/>
                    <a:pt x="0" y="420"/>
                    <a:pt x="0" y="435"/>
                  </a:cubicBezTo>
                  <a:cubicBezTo>
                    <a:pt x="7" y="451"/>
                    <a:pt x="23" y="451"/>
                    <a:pt x="30" y="466"/>
                  </a:cubicBezTo>
                  <a:cubicBezTo>
                    <a:pt x="38" y="481"/>
                    <a:pt x="30" y="497"/>
                    <a:pt x="30" y="520"/>
                  </a:cubicBezTo>
                  <a:cubicBezTo>
                    <a:pt x="38" y="535"/>
                    <a:pt x="30" y="558"/>
                    <a:pt x="45" y="573"/>
                  </a:cubicBezTo>
                  <a:cubicBezTo>
                    <a:pt x="61" y="581"/>
                    <a:pt x="91" y="558"/>
                    <a:pt x="106" y="573"/>
                  </a:cubicBezTo>
                  <a:cubicBezTo>
                    <a:pt x="129" y="588"/>
                    <a:pt x="129" y="619"/>
                    <a:pt x="145" y="642"/>
                  </a:cubicBezTo>
                  <a:cubicBezTo>
                    <a:pt x="160" y="657"/>
                    <a:pt x="175" y="687"/>
                    <a:pt x="198" y="695"/>
                  </a:cubicBezTo>
                  <a:cubicBezTo>
                    <a:pt x="229" y="695"/>
                    <a:pt x="236" y="657"/>
                    <a:pt x="267" y="642"/>
                  </a:cubicBezTo>
                  <a:lnTo>
                    <a:pt x="267" y="642"/>
                  </a:lnTo>
                  <a:cubicBezTo>
                    <a:pt x="397" y="642"/>
                    <a:pt x="366" y="619"/>
                    <a:pt x="442" y="527"/>
                  </a:cubicBezTo>
                  <a:cubicBezTo>
                    <a:pt x="450" y="512"/>
                    <a:pt x="481" y="412"/>
                    <a:pt x="504" y="428"/>
                  </a:cubicBezTo>
                  <a:cubicBezTo>
                    <a:pt x="534" y="443"/>
                    <a:pt x="557" y="458"/>
                    <a:pt x="588" y="474"/>
                  </a:cubicBezTo>
                  <a:cubicBezTo>
                    <a:pt x="634" y="489"/>
                    <a:pt x="679" y="543"/>
                    <a:pt x="679" y="588"/>
                  </a:cubicBezTo>
                  <a:cubicBezTo>
                    <a:pt x="679" y="619"/>
                    <a:pt x="740" y="604"/>
                    <a:pt x="748" y="649"/>
                  </a:cubicBezTo>
                  <a:cubicBezTo>
                    <a:pt x="763" y="703"/>
                    <a:pt x="763" y="703"/>
                    <a:pt x="763" y="703"/>
                  </a:cubicBezTo>
                  <a:lnTo>
                    <a:pt x="763" y="703"/>
                  </a:lnTo>
                  <a:cubicBezTo>
                    <a:pt x="779" y="680"/>
                    <a:pt x="832" y="657"/>
                    <a:pt x="848" y="634"/>
                  </a:cubicBezTo>
                  <a:cubicBezTo>
                    <a:pt x="863" y="611"/>
                    <a:pt x="870" y="581"/>
                    <a:pt x="878" y="558"/>
                  </a:cubicBezTo>
                  <a:cubicBezTo>
                    <a:pt x="886" y="520"/>
                    <a:pt x="870" y="474"/>
                    <a:pt x="893" y="458"/>
                  </a:cubicBezTo>
                  <a:cubicBezTo>
                    <a:pt x="916" y="435"/>
                    <a:pt x="954" y="458"/>
                    <a:pt x="985" y="466"/>
                  </a:cubicBezTo>
                  <a:cubicBezTo>
                    <a:pt x="1000" y="474"/>
                    <a:pt x="1000" y="489"/>
                    <a:pt x="1015" y="489"/>
                  </a:cubicBezTo>
                  <a:cubicBezTo>
                    <a:pt x="1023" y="489"/>
                    <a:pt x="1046" y="489"/>
                    <a:pt x="1046" y="474"/>
                  </a:cubicBezTo>
                  <a:cubicBezTo>
                    <a:pt x="1054" y="458"/>
                    <a:pt x="1038" y="435"/>
                    <a:pt x="1038" y="412"/>
                  </a:cubicBezTo>
                  <a:cubicBezTo>
                    <a:pt x="1038" y="405"/>
                    <a:pt x="1038" y="390"/>
                    <a:pt x="1046" y="382"/>
                  </a:cubicBezTo>
                  <a:cubicBezTo>
                    <a:pt x="1061" y="367"/>
                    <a:pt x="1077" y="374"/>
                    <a:pt x="1092" y="359"/>
                  </a:cubicBezTo>
                  <a:cubicBezTo>
                    <a:pt x="1099" y="351"/>
                    <a:pt x="1092" y="321"/>
                    <a:pt x="1107" y="313"/>
                  </a:cubicBezTo>
                  <a:cubicBezTo>
                    <a:pt x="1130" y="313"/>
                    <a:pt x="1145" y="344"/>
                    <a:pt x="1168" y="344"/>
                  </a:cubicBezTo>
                  <a:cubicBezTo>
                    <a:pt x="1184" y="344"/>
                    <a:pt x="1199" y="336"/>
                    <a:pt x="1214" y="329"/>
                  </a:cubicBezTo>
                  <a:cubicBezTo>
                    <a:pt x="1229" y="329"/>
                    <a:pt x="1237" y="321"/>
                    <a:pt x="1252" y="32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8" name="Freeform 182"/>
            <p:cNvSpPr>
              <a:spLocks noChangeArrowheads="1"/>
            </p:cNvSpPr>
            <p:nvPr/>
          </p:nvSpPr>
          <p:spPr bwMode="auto">
            <a:xfrm>
              <a:off x="3604979" y="5895976"/>
              <a:ext cx="439708" cy="371475"/>
            </a:xfrm>
            <a:custGeom>
              <a:avLst/>
              <a:gdLst>
                <a:gd name="T0" fmla="*/ 1222 w 1223"/>
                <a:gd name="T1" fmla="*/ 23 h 1033"/>
                <a:gd name="T2" fmla="*/ 1222 w 1223"/>
                <a:gd name="T3" fmla="*/ 23 h 1033"/>
                <a:gd name="T4" fmla="*/ 1214 w 1223"/>
                <a:gd name="T5" fmla="*/ 84 h 1033"/>
                <a:gd name="T6" fmla="*/ 1161 w 1223"/>
                <a:gd name="T7" fmla="*/ 107 h 1033"/>
                <a:gd name="T8" fmla="*/ 1161 w 1223"/>
                <a:gd name="T9" fmla="*/ 107 h 1033"/>
                <a:gd name="T10" fmla="*/ 1107 w 1223"/>
                <a:gd name="T11" fmla="*/ 138 h 1033"/>
                <a:gd name="T12" fmla="*/ 1123 w 1223"/>
                <a:gd name="T13" fmla="*/ 214 h 1033"/>
                <a:gd name="T14" fmla="*/ 1115 w 1223"/>
                <a:gd name="T15" fmla="*/ 283 h 1033"/>
                <a:gd name="T16" fmla="*/ 1161 w 1223"/>
                <a:gd name="T17" fmla="*/ 329 h 1033"/>
                <a:gd name="T18" fmla="*/ 1130 w 1223"/>
                <a:gd name="T19" fmla="*/ 367 h 1033"/>
                <a:gd name="T20" fmla="*/ 1191 w 1223"/>
                <a:gd name="T21" fmla="*/ 482 h 1033"/>
                <a:gd name="T22" fmla="*/ 1168 w 1223"/>
                <a:gd name="T23" fmla="*/ 558 h 1033"/>
                <a:gd name="T24" fmla="*/ 1168 w 1223"/>
                <a:gd name="T25" fmla="*/ 558 h 1033"/>
                <a:gd name="T26" fmla="*/ 1153 w 1223"/>
                <a:gd name="T27" fmla="*/ 612 h 1033"/>
                <a:gd name="T28" fmla="*/ 1153 w 1223"/>
                <a:gd name="T29" fmla="*/ 665 h 1033"/>
                <a:gd name="T30" fmla="*/ 1077 w 1223"/>
                <a:gd name="T31" fmla="*/ 711 h 1033"/>
                <a:gd name="T32" fmla="*/ 1061 w 1223"/>
                <a:gd name="T33" fmla="*/ 764 h 1033"/>
                <a:gd name="T34" fmla="*/ 992 w 1223"/>
                <a:gd name="T35" fmla="*/ 764 h 1033"/>
                <a:gd name="T36" fmla="*/ 924 w 1223"/>
                <a:gd name="T37" fmla="*/ 833 h 1033"/>
                <a:gd name="T38" fmla="*/ 794 w 1223"/>
                <a:gd name="T39" fmla="*/ 848 h 1033"/>
                <a:gd name="T40" fmla="*/ 779 w 1223"/>
                <a:gd name="T41" fmla="*/ 871 h 1033"/>
                <a:gd name="T42" fmla="*/ 733 w 1223"/>
                <a:gd name="T43" fmla="*/ 871 h 1033"/>
                <a:gd name="T44" fmla="*/ 656 w 1223"/>
                <a:gd name="T45" fmla="*/ 925 h 1033"/>
                <a:gd name="T46" fmla="*/ 550 w 1223"/>
                <a:gd name="T47" fmla="*/ 948 h 1033"/>
                <a:gd name="T48" fmla="*/ 550 w 1223"/>
                <a:gd name="T49" fmla="*/ 948 h 1033"/>
                <a:gd name="T50" fmla="*/ 450 w 1223"/>
                <a:gd name="T51" fmla="*/ 932 h 1033"/>
                <a:gd name="T52" fmla="*/ 435 w 1223"/>
                <a:gd name="T53" fmla="*/ 970 h 1033"/>
                <a:gd name="T54" fmla="*/ 313 w 1223"/>
                <a:gd name="T55" fmla="*/ 1032 h 1033"/>
                <a:gd name="T56" fmla="*/ 244 w 1223"/>
                <a:gd name="T57" fmla="*/ 963 h 1033"/>
                <a:gd name="T58" fmla="*/ 214 w 1223"/>
                <a:gd name="T59" fmla="*/ 848 h 1033"/>
                <a:gd name="T60" fmla="*/ 214 w 1223"/>
                <a:gd name="T61" fmla="*/ 764 h 1033"/>
                <a:gd name="T62" fmla="*/ 252 w 1223"/>
                <a:gd name="T63" fmla="*/ 657 h 1033"/>
                <a:gd name="T64" fmla="*/ 290 w 1223"/>
                <a:gd name="T65" fmla="*/ 612 h 1033"/>
                <a:gd name="T66" fmla="*/ 275 w 1223"/>
                <a:gd name="T67" fmla="*/ 573 h 1033"/>
                <a:gd name="T68" fmla="*/ 191 w 1223"/>
                <a:gd name="T69" fmla="*/ 589 h 1033"/>
                <a:gd name="T70" fmla="*/ 145 w 1223"/>
                <a:gd name="T71" fmla="*/ 543 h 1033"/>
                <a:gd name="T72" fmla="*/ 84 w 1223"/>
                <a:gd name="T73" fmla="*/ 543 h 1033"/>
                <a:gd name="T74" fmla="*/ 45 w 1223"/>
                <a:gd name="T75" fmla="*/ 482 h 1033"/>
                <a:gd name="T76" fmla="*/ 0 w 1223"/>
                <a:gd name="T77" fmla="*/ 459 h 1033"/>
                <a:gd name="T78" fmla="*/ 0 w 1223"/>
                <a:gd name="T79" fmla="*/ 459 h 1033"/>
                <a:gd name="T80" fmla="*/ 84 w 1223"/>
                <a:gd name="T81" fmla="*/ 421 h 1033"/>
                <a:gd name="T82" fmla="*/ 198 w 1223"/>
                <a:gd name="T83" fmla="*/ 405 h 1033"/>
                <a:gd name="T84" fmla="*/ 244 w 1223"/>
                <a:gd name="T85" fmla="*/ 375 h 1033"/>
                <a:gd name="T86" fmla="*/ 275 w 1223"/>
                <a:gd name="T87" fmla="*/ 375 h 1033"/>
                <a:gd name="T88" fmla="*/ 351 w 1223"/>
                <a:gd name="T89" fmla="*/ 352 h 1033"/>
                <a:gd name="T90" fmla="*/ 427 w 1223"/>
                <a:gd name="T91" fmla="*/ 375 h 1033"/>
                <a:gd name="T92" fmla="*/ 473 w 1223"/>
                <a:gd name="T93" fmla="*/ 298 h 1033"/>
                <a:gd name="T94" fmla="*/ 496 w 1223"/>
                <a:gd name="T95" fmla="*/ 245 h 1033"/>
                <a:gd name="T96" fmla="*/ 565 w 1223"/>
                <a:gd name="T97" fmla="*/ 214 h 1033"/>
                <a:gd name="T98" fmla="*/ 618 w 1223"/>
                <a:gd name="T99" fmla="*/ 184 h 1033"/>
                <a:gd name="T100" fmla="*/ 626 w 1223"/>
                <a:gd name="T101" fmla="*/ 123 h 1033"/>
                <a:gd name="T102" fmla="*/ 679 w 1223"/>
                <a:gd name="T103" fmla="*/ 115 h 1033"/>
                <a:gd name="T104" fmla="*/ 702 w 1223"/>
                <a:gd name="T105" fmla="*/ 130 h 1033"/>
                <a:gd name="T106" fmla="*/ 771 w 1223"/>
                <a:gd name="T107" fmla="*/ 84 h 1033"/>
                <a:gd name="T108" fmla="*/ 931 w 1223"/>
                <a:gd name="T109" fmla="*/ 92 h 1033"/>
                <a:gd name="T110" fmla="*/ 992 w 1223"/>
                <a:gd name="T111" fmla="*/ 46 h 1033"/>
                <a:gd name="T112" fmla="*/ 1130 w 1223"/>
                <a:gd name="T113" fmla="*/ 8 h 1033"/>
                <a:gd name="T114" fmla="*/ 1222 w 1223"/>
                <a:gd name="T115" fmla="*/ 2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3" h="1033">
                  <a:moveTo>
                    <a:pt x="1222" y="23"/>
                  </a:moveTo>
                  <a:lnTo>
                    <a:pt x="1222" y="23"/>
                  </a:lnTo>
                  <a:cubicBezTo>
                    <a:pt x="1214" y="46"/>
                    <a:pt x="1222" y="69"/>
                    <a:pt x="1214" y="84"/>
                  </a:cubicBezTo>
                  <a:cubicBezTo>
                    <a:pt x="1199" y="100"/>
                    <a:pt x="1176" y="100"/>
                    <a:pt x="1161" y="107"/>
                  </a:cubicBezTo>
                  <a:lnTo>
                    <a:pt x="1161" y="107"/>
                  </a:lnTo>
                  <a:cubicBezTo>
                    <a:pt x="1138" y="115"/>
                    <a:pt x="1115" y="123"/>
                    <a:pt x="1107" y="138"/>
                  </a:cubicBezTo>
                  <a:cubicBezTo>
                    <a:pt x="1092" y="161"/>
                    <a:pt x="1115" y="192"/>
                    <a:pt x="1123" y="214"/>
                  </a:cubicBezTo>
                  <a:cubicBezTo>
                    <a:pt x="1123" y="237"/>
                    <a:pt x="1107" y="260"/>
                    <a:pt x="1115" y="283"/>
                  </a:cubicBezTo>
                  <a:cubicBezTo>
                    <a:pt x="1123" y="306"/>
                    <a:pt x="1153" y="314"/>
                    <a:pt x="1161" y="329"/>
                  </a:cubicBezTo>
                  <a:cubicBezTo>
                    <a:pt x="1161" y="344"/>
                    <a:pt x="1130" y="352"/>
                    <a:pt x="1130" y="367"/>
                  </a:cubicBezTo>
                  <a:cubicBezTo>
                    <a:pt x="1145" y="405"/>
                    <a:pt x="1184" y="444"/>
                    <a:pt x="1191" y="482"/>
                  </a:cubicBezTo>
                  <a:cubicBezTo>
                    <a:pt x="1199" y="512"/>
                    <a:pt x="1176" y="535"/>
                    <a:pt x="1168" y="558"/>
                  </a:cubicBezTo>
                  <a:lnTo>
                    <a:pt x="1168" y="558"/>
                  </a:lnTo>
                  <a:cubicBezTo>
                    <a:pt x="1161" y="573"/>
                    <a:pt x="1153" y="589"/>
                    <a:pt x="1153" y="612"/>
                  </a:cubicBezTo>
                  <a:cubicBezTo>
                    <a:pt x="1145" y="627"/>
                    <a:pt x="1161" y="650"/>
                    <a:pt x="1153" y="665"/>
                  </a:cubicBezTo>
                  <a:cubicBezTo>
                    <a:pt x="1138" y="688"/>
                    <a:pt x="1100" y="688"/>
                    <a:pt x="1077" y="711"/>
                  </a:cubicBezTo>
                  <a:cubicBezTo>
                    <a:pt x="1069" y="726"/>
                    <a:pt x="1077" y="757"/>
                    <a:pt x="1061" y="764"/>
                  </a:cubicBezTo>
                  <a:cubicBezTo>
                    <a:pt x="1038" y="780"/>
                    <a:pt x="1015" y="757"/>
                    <a:pt x="992" y="764"/>
                  </a:cubicBezTo>
                  <a:cubicBezTo>
                    <a:pt x="962" y="780"/>
                    <a:pt x="954" y="818"/>
                    <a:pt x="924" y="833"/>
                  </a:cubicBezTo>
                  <a:cubicBezTo>
                    <a:pt x="886" y="848"/>
                    <a:pt x="840" y="833"/>
                    <a:pt x="794" y="848"/>
                  </a:cubicBezTo>
                  <a:cubicBezTo>
                    <a:pt x="786" y="848"/>
                    <a:pt x="786" y="871"/>
                    <a:pt x="779" y="871"/>
                  </a:cubicBezTo>
                  <a:cubicBezTo>
                    <a:pt x="763" y="879"/>
                    <a:pt x="748" y="864"/>
                    <a:pt x="733" y="871"/>
                  </a:cubicBezTo>
                  <a:cubicBezTo>
                    <a:pt x="710" y="887"/>
                    <a:pt x="687" y="909"/>
                    <a:pt x="656" y="925"/>
                  </a:cubicBezTo>
                  <a:cubicBezTo>
                    <a:pt x="626" y="932"/>
                    <a:pt x="588" y="940"/>
                    <a:pt x="550" y="948"/>
                  </a:cubicBezTo>
                  <a:lnTo>
                    <a:pt x="550" y="948"/>
                  </a:lnTo>
                  <a:cubicBezTo>
                    <a:pt x="519" y="940"/>
                    <a:pt x="481" y="925"/>
                    <a:pt x="450" y="932"/>
                  </a:cubicBezTo>
                  <a:cubicBezTo>
                    <a:pt x="443" y="940"/>
                    <a:pt x="443" y="963"/>
                    <a:pt x="435" y="970"/>
                  </a:cubicBezTo>
                  <a:cubicBezTo>
                    <a:pt x="397" y="993"/>
                    <a:pt x="359" y="1032"/>
                    <a:pt x="313" y="1032"/>
                  </a:cubicBezTo>
                  <a:cubicBezTo>
                    <a:pt x="282" y="1032"/>
                    <a:pt x="259" y="993"/>
                    <a:pt x="244" y="963"/>
                  </a:cubicBezTo>
                  <a:cubicBezTo>
                    <a:pt x="229" y="932"/>
                    <a:pt x="221" y="887"/>
                    <a:pt x="214" y="848"/>
                  </a:cubicBezTo>
                  <a:cubicBezTo>
                    <a:pt x="214" y="818"/>
                    <a:pt x="214" y="795"/>
                    <a:pt x="214" y="764"/>
                  </a:cubicBezTo>
                  <a:cubicBezTo>
                    <a:pt x="221" y="726"/>
                    <a:pt x="237" y="696"/>
                    <a:pt x="252" y="657"/>
                  </a:cubicBezTo>
                  <a:cubicBezTo>
                    <a:pt x="259" y="642"/>
                    <a:pt x="282" y="634"/>
                    <a:pt x="290" y="612"/>
                  </a:cubicBezTo>
                  <a:cubicBezTo>
                    <a:pt x="290" y="596"/>
                    <a:pt x="275" y="589"/>
                    <a:pt x="275" y="573"/>
                  </a:cubicBezTo>
                  <a:cubicBezTo>
                    <a:pt x="275" y="573"/>
                    <a:pt x="198" y="589"/>
                    <a:pt x="191" y="589"/>
                  </a:cubicBezTo>
                  <a:lnTo>
                    <a:pt x="145" y="543"/>
                  </a:lnTo>
                  <a:cubicBezTo>
                    <a:pt x="122" y="543"/>
                    <a:pt x="99" y="551"/>
                    <a:pt x="84" y="543"/>
                  </a:cubicBezTo>
                  <a:cubicBezTo>
                    <a:pt x="61" y="528"/>
                    <a:pt x="53" y="505"/>
                    <a:pt x="45" y="482"/>
                  </a:cubicBezTo>
                  <a:cubicBezTo>
                    <a:pt x="38" y="474"/>
                    <a:pt x="7" y="466"/>
                    <a:pt x="0" y="459"/>
                  </a:cubicBezTo>
                  <a:lnTo>
                    <a:pt x="0" y="459"/>
                  </a:lnTo>
                  <a:cubicBezTo>
                    <a:pt x="23" y="444"/>
                    <a:pt x="68" y="428"/>
                    <a:pt x="84" y="421"/>
                  </a:cubicBezTo>
                  <a:cubicBezTo>
                    <a:pt x="122" y="413"/>
                    <a:pt x="160" y="421"/>
                    <a:pt x="198" y="405"/>
                  </a:cubicBezTo>
                  <a:cubicBezTo>
                    <a:pt x="214" y="398"/>
                    <a:pt x="229" y="375"/>
                    <a:pt x="244" y="375"/>
                  </a:cubicBezTo>
                  <a:cubicBezTo>
                    <a:pt x="252" y="367"/>
                    <a:pt x="267" y="382"/>
                    <a:pt x="275" y="375"/>
                  </a:cubicBezTo>
                  <a:cubicBezTo>
                    <a:pt x="305" y="375"/>
                    <a:pt x="320" y="352"/>
                    <a:pt x="351" y="352"/>
                  </a:cubicBezTo>
                  <a:cubicBezTo>
                    <a:pt x="374" y="352"/>
                    <a:pt x="404" y="382"/>
                    <a:pt x="427" y="375"/>
                  </a:cubicBezTo>
                  <a:cubicBezTo>
                    <a:pt x="450" y="359"/>
                    <a:pt x="458" y="321"/>
                    <a:pt x="473" y="298"/>
                  </a:cubicBezTo>
                  <a:cubicBezTo>
                    <a:pt x="481" y="283"/>
                    <a:pt x="481" y="260"/>
                    <a:pt x="496" y="245"/>
                  </a:cubicBezTo>
                  <a:cubicBezTo>
                    <a:pt x="519" y="230"/>
                    <a:pt x="542" y="230"/>
                    <a:pt x="565" y="214"/>
                  </a:cubicBezTo>
                  <a:cubicBezTo>
                    <a:pt x="588" y="207"/>
                    <a:pt x="611" y="199"/>
                    <a:pt x="618" y="184"/>
                  </a:cubicBezTo>
                  <a:cubicBezTo>
                    <a:pt x="634" y="169"/>
                    <a:pt x="611" y="138"/>
                    <a:pt x="626" y="123"/>
                  </a:cubicBezTo>
                  <a:cubicBezTo>
                    <a:pt x="641" y="115"/>
                    <a:pt x="664" y="115"/>
                    <a:pt x="679" y="115"/>
                  </a:cubicBezTo>
                  <a:cubicBezTo>
                    <a:pt x="687" y="115"/>
                    <a:pt x="695" y="130"/>
                    <a:pt x="702" y="130"/>
                  </a:cubicBezTo>
                  <a:cubicBezTo>
                    <a:pt x="725" y="123"/>
                    <a:pt x="740" y="84"/>
                    <a:pt x="771" y="84"/>
                  </a:cubicBezTo>
                  <a:cubicBezTo>
                    <a:pt x="825" y="69"/>
                    <a:pt x="878" y="100"/>
                    <a:pt x="931" y="92"/>
                  </a:cubicBezTo>
                  <a:cubicBezTo>
                    <a:pt x="954" y="84"/>
                    <a:pt x="970" y="54"/>
                    <a:pt x="992" y="46"/>
                  </a:cubicBezTo>
                  <a:cubicBezTo>
                    <a:pt x="1038" y="23"/>
                    <a:pt x="1084" y="8"/>
                    <a:pt x="1130" y="8"/>
                  </a:cubicBezTo>
                  <a:cubicBezTo>
                    <a:pt x="1161" y="0"/>
                    <a:pt x="1191" y="16"/>
                    <a:pt x="1222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19" name="Freeform 183"/>
            <p:cNvSpPr>
              <a:spLocks noChangeArrowheads="1"/>
            </p:cNvSpPr>
            <p:nvPr/>
          </p:nvSpPr>
          <p:spPr bwMode="auto">
            <a:xfrm>
              <a:off x="3338296" y="6061075"/>
              <a:ext cx="593686" cy="488950"/>
            </a:xfrm>
            <a:custGeom>
              <a:avLst/>
              <a:gdLst>
                <a:gd name="T0" fmla="*/ 741 w 1651"/>
                <a:gd name="T1" fmla="*/ 0 h 1360"/>
                <a:gd name="T2" fmla="*/ 741 w 1651"/>
                <a:gd name="T3" fmla="*/ 0 h 1360"/>
                <a:gd name="T4" fmla="*/ 786 w 1651"/>
                <a:gd name="T5" fmla="*/ 23 h 1360"/>
                <a:gd name="T6" fmla="*/ 825 w 1651"/>
                <a:gd name="T7" fmla="*/ 84 h 1360"/>
                <a:gd name="T8" fmla="*/ 886 w 1651"/>
                <a:gd name="T9" fmla="*/ 84 h 1360"/>
                <a:gd name="T10" fmla="*/ 932 w 1651"/>
                <a:gd name="T11" fmla="*/ 130 h 1360"/>
                <a:gd name="T12" fmla="*/ 1016 w 1651"/>
                <a:gd name="T13" fmla="*/ 114 h 1360"/>
                <a:gd name="T14" fmla="*/ 1031 w 1651"/>
                <a:gd name="T15" fmla="*/ 153 h 1360"/>
                <a:gd name="T16" fmla="*/ 993 w 1651"/>
                <a:gd name="T17" fmla="*/ 198 h 1360"/>
                <a:gd name="T18" fmla="*/ 955 w 1651"/>
                <a:gd name="T19" fmla="*/ 305 h 1360"/>
                <a:gd name="T20" fmla="*/ 955 w 1651"/>
                <a:gd name="T21" fmla="*/ 389 h 1360"/>
                <a:gd name="T22" fmla="*/ 985 w 1651"/>
                <a:gd name="T23" fmla="*/ 504 h 1360"/>
                <a:gd name="T24" fmla="*/ 1054 w 1651"/>
                <a:gd name="T25" fmla="*/ 573 h 1360"/>
                <a:gd name="T26" fmla="*/ 1176 w 1651"/>
                <a:gd name="T27" fmla="*/ 511 h 1360"/>
                <a:gd name="T28" fmla="*/ 1191 w 1651"/>
                <a:gd name="T29" fmla="*/ 473 h 1360"/>
                <a:gd name="T30" fmla="*/ 1291 w 1651"/>
                <a:gd name="T31" fmla="*/ 489 h 1360"/>
                <a:gd name="T32" fmla="*/ 1291 w 1651"/>
                <a:gd name="T33" fmla="*/ 489 h 1360"/>
                <a:gd name="T34" fmla="*/ 1291 w 1651"/>
                <a:gd name="T35" fmla="*/ 534 h 1360"/>
                <a:gd name="T36" fmla="*/ 1321 w 1651"/>
                <a:gd name="T37" fmla="*/ 565 h 1360"/>
                <a:gd name="T38" fmla="*/ 1321 w 1651"/>
                <a:gd name="T39" fmla="*/ 619 h 1360"/>
                <a:gd name="T40" fmla="*/ 1336 w 1651"/>
                <a:gd name="T41" fmla="*/ 672 h 1360"/>
                <a:gd name="T42" fmla="*/ 1397 w 1651"/>
                <a:gd name="T43" fmla="*/ 672 h 1360"/>
                <a:gd name="T44" fmla="*/ 1436 w 1651"/>
                <a:gd name="T45" fmla="*/ 741 h 1360"/>
                <a:gd name="T46" fmla="*/ 1489 w 1651"/>
                <a:gd name="T47" fmla="*/ 794 h 1360"/>
                <a:gd name="T48" fmla="*/ 1558 w 1651"/>
                <a:gd name="T49" fmla="*/ 741 h 1360"/>
                <a:gd name="T50" fmla="*/ 1558 w 1651"/>
                <a:gd name="T51" fmla="*/ 741 h 1360"/>
                <a:gd name="T52" fmla="*/ 1566 w 1651"/>
                <a:gd name="T53" fmla="*/ 802 h 1360"/>
                <a:gd name="T54" fmla="*/ 1535 w 1651"/>
                <a:gd name="T55" fmla="*/ 832 h 1360"/>
                <a:gd name="T56" fmla="*/ 1596 w 1651"/>
                <a:gd name="T57" fmla="*/ 924 h 1360"/>
                <a:gd name="T58" fmla="*/ 1535 w 1651"/>
                <a:gd name="T59" fmla="*/ 1077 h 1360"/>
                <a:gd name="T60" fmla="*/ 1459 w 1651"/>
                <a:gd name="T61" fmla="*/ 1253 h 1360"/>
                <a:gd name="T62" fmla="*/ 1397 w 1651"/>
                <a:gd name="T63" fmla="*/ 1344 h 1360"/>
                <a:gd name="T64" fmla="*/ 1390 w 1651"/>
                <a:gd name="T65" fmla="*/ 1230 h 1360"/>
                <a:gd name="T66" fmla="*/ 1344 w 1651"/>
                <a:gd name="T67" fmla="*/ 1298 h 1360"/>
                <a:gd name="T68" fmla="*/ 1359 w 1651"/>
                <a:gd name="T69" fmla="*/ 1329 h 1360"/>
                <a:gd name="T70" fmla="*/ 1359 w 1651"/>
                <a:gd name="T71" fmla="*/ 1329 h 1360"/>
                <a:gd name="T72" fmla="*/ 1359 w 1651"/>
                <a:gd name="T73" fmla="*/ 1329 h 1360"/>
                <a:gd name="T74" fmla="*/ 1329 w 1651"/>
                <a:gd name="T75" fmla="*/ 1344 h 1360"/>
                <a:gd name="T76" fmla="*/ 1252 w 1651"/>
                <a:gd name="T77" fmla="*/ 1306 h 1360"/>
                <a:gd name="T78" fmla="*/ 1184 w 1651"/>
                <a:gd name="T79" fmla="*/ 1268 h 1360"/>
                <a:gd name="T80" fmla="*/ 978 w 1651"/>
                <a:gd name="T81" fmla="*/ 1329 h 1360"/>
                <a:gd name="T82" fmla="*/ 878 w 1651"/>
                <a:gd name="T83" fmla="*/ 1260 h 1360"/>
                <a:gd name="T84" fmla="*/ 794 w 1651"/>
                <a:gd name="T85" fmla="*/ 1176 h 1360"/>
                <a:gd name="T86" fmla="*/ 756 w 1651"/>
                <a:gd name="T87" fmla="*/ 1115 h 1360"/>
                <a:gd name="T88" fmla="*/ 634 w 1651"/>
                <a:gd name="T89" fmla="*/ 1100 h 1360"/>
                <a:gd name="T90" fmla="*/ 496 w 1651"/>
                <a:gd name="T91" fmla="*/ 1077 h 1360"/>
                <a:gd name="T92" fmla="*/ 473 w 1651"/>
                <a:gd name="T93" fmla="*/ 932 h 1360"/>
                <a:gd name="T94" fmla="*/ 366 w 1651"/>
                <a:gd name="T95" fmla="*/ 840 h 1360"/>
                <a:gd name="T96" fmla="*/ 244 w 1651"/>
                <a:gd name="T97" fmla="*/ 680 h 1360"/>
                <a:gd name="T98" fmla="*/ 175 w 1651"/>
                <a:gd name="T99" fmla="*/ 634 h 1360"/>
                <a:gd name="T100" fmla="*/ 175 w 1651"/>
                <a:gd name="T101" fmla="*/ 642 h 1360"/>
                <a:gd name="T102" fmla="*/ 30 w 1651"/>
                <a:gd name="T103" fmla="*/ 443 h 1360"/>
                <a:gd name="T104" fmla="*/ 0 w 1651"/>
                <a:gd name="T105" fmla="*/ 405 h 1360"/>
                <a:gd name="T106" fmla="*/ 99 w 1651"/>
                <a:gd name="T107" fmla="*/ 389 h 1360"/>
                <a:gd name="T108" fmla="*/ 168 w 1651"/>
                <a:gd name="T109" fmla="*/ 336 h 1360"/>
                <a:gd name="T110" fmla="*/ 259 w 1651"/>
                <a:gd name="T111" fmla="*/ 198 h 1360"/>
                <a:gd name="T112" fmla="*/ 374 w 1651"/>
                <a:gd name="T113" fmla="*/ 221 h 1360"/>
                <a:gd name="T114" fmla="*/ 550 w 1651"/>
                <a:gd name="T115" fmla="*/ 191 h 1360"/>
                <a:gd name="T116" fmla="*/ 588 w 1651"/>
                <a:gd name="T117" fmla="*/ 92 h 1360"/>
                <a:gd name="T118" fmla="*/ 695 w 1651"/>
                <a:gd name="T119" fmla="*/ 30 h 1360"/>
                <a:gd name="T120" fmla="*/ 741 w 1651"/>
                <a:gd name="T12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1" h="1360">
                  <a:moveTo>
                    <a:pt x="741" y="0"/>
                  </a:moveTo>
                  <a:lnTo>
                    <a:pt x="741" y="0"/>
                  </a:lnTo>
                  <a:cubicBezTo>
                    <a:pt x="748" y="7"/>
                    <a:pt x="779" y="15"/>
                    <a:pt x="786" y="23"/>
                  </a:cubicBezTo>
                  <a:cubicBezTo>
                    <a:pt x="794" y="46"/>
                    <a:pt x="802" y="69"/>
                    <a:pt x="825" y="84"/>
                  </a:cubicBezTo>
                  <a:cubicBezTo>
                    <a:pt x="840" y="92"/>
                    <a:pt x="863" y="84"/>
                    <a:pt x="886" y="84"/>
                  </a:cubicBezTo>
                  <a:lnTo>
                    <a:pt x="932" y="130"/>
                  </a:lnTo>
                  <a:cubicBezTo>
                    <a:pt x="939" y="130"/>
                    <a:pt x="1016" y="114"/>
                    <a:pt x="1016" y="114"/>
                  </a:cubicBezTo>
                  <a:cubicBezTo>
                    <a:pt x="1016" y="130"/>
                    <a:pt x="1031" y="137"/>
                    <a:pt x="1031" y="153"/>
                  </a:cubicBezTo>
                  <a:cubicBezTo>
                    <a:pt x="1023" y="175"/>
                    <a:pt x="1000" y="183"/>
                    <a:pt x="993" y="198"/>
                  </a:cubicBezTo>
                  <a:cubicBezTo>
                    <a:pt x="978" y="237"/>
                    <a:pt x="962" y="267"/>
                    <a:pt x="955" y="305"/>
                  </a:cubicBezTo>
                  <a:cubicBezTo>
                    <a:pt x="955" y="336"/>
                    <a:pt x="955" y="359"/>
                    <a:pt x="955" y="389"/>
                  </a:cubicBezTo>
                  <a:cubicBezTo>
                    <a:pt x="962" y="428"/>
                    <a:pt x="970" y="473"/>
                    <a:pt x="985" y="504"/>
                  </a:cubicBezTo>
                  <a:cubicBezTo>
                    <a:pt x="1000" y="534"/>
                    <a:pt x="1023" y="573"/>
                    <a:pt x="1054" y="573"/>
                  </a:cubicBezTo>
                  <a:cubicBezTo>
                    <a:pt x="1100" y="573"/>
                    <a:pt x="1138" y="534"/>
                    <a:pt x="1176" y="511"/>
                  </a:cubicBezTo>
                  <a:cubicBezTo>
                    <a:pt x="1184" y="504"/>
                    <a:pt x="1184" y="481"/>
                    <a:pt x="1191" y="473"/>
                  </a:cubicBezTo>
                  <a:cubicBezTo>
                    <a:pt x="1222" y="466"/>
                    <a:pt x="1260" y="481"/>
                    <a:pt x="1291" y="489"/>
                  </a:cubicBezTo>
                  <a:lnTo>
                    <a:pt x="1291" y="489"/>
                  </a:lnTo>
                  <a:cubicBezTo>
                    <a:pt x="1291" y="504"/>
                    <a:pt x="1291" y="519"/>
                    <a:pt x="1291" y="534"/>
                  </a:cubicBezTo>
                  <a:cubicBezTo>
                    <a:pt x="1298" y="550"/>
                    <a:pt x="1314" y="550"/>
                    <a:pt x="1321" y="565"/>
                  </a:cubicBezTo>
                  <a:cubicBezTo>
                    <a:pt x="1329" y="580"/>
                    <a:pt x="1321" y="596"/>
                    <a:pt x="1321" y="619"/>
                  </a:cubicBezTo>
                  <a:cubicBezTo>
                    <a:pt x="1329" y="634"/>
                    <a:pt x="1321" y="657"/>
                    <a:pt x="1336" y="672"/>
                  </a:cubicBezTo>
                  <a:cubicBezTo>
                    <a:pt x="1352" y="680"/>
                    <a:pt x="1382" y="657"/>
                    <a:pt x="1397" y="672"/>
                  </a:cubicBezTo>
                  <a:cubicBezTo>
                    <a:pt x="1420" y="687"/>
                    <a:pt x="1420" y="718"/>
                    <a:pt x="1436" y="741"/>
                  </a:cubicBezTo>
                  <a:cubicBezTo>
                    <a:pt x="1451" y="756"/>
                    <a:pt x="1466" y="786"/>
                    <a:pt x="1489" y="794"/>
                  </a:cubicBezTo>
                  <a:cubicBezTo>
                    <a:pt x="1520" y="794"/>
                    <a:pt x="1527" y="756"/>
                    <a:pt x="1558" y="741"/>
                  </a:cubicBezTo>
                  <a:lnTo>
                    <a:pt x="1558" y="741"/>
                  </a:lnTo>
                  <a:cubicBezTo>
                    <a:pt x="1558" y="756"/>
                    <a:pt x="1566" y="779"/>
                    <a:pt x="1566" y="802"/>
                  </a:cubicBezTo>
                  <a:cubicBezTo>
                    <a:pt x="1566" y="832"/>
                    <a:pt x="1543" y="817"/>
                    <a:pt x="1535" y="832"/>
                  </a:cubicBezTo>
                  <a:cubicBezTo>
                    <a:pt x="1527" y="848"/>
                    <a:pt x="1581" y="909"/>
                    <a:pt x="1596" y="924"/>
                  </a:cubicBezTo>
                  <a:cubicBezTo>
                    <a:pt x="1650" y="993"/>
                    <a:pt x="1634" y="1077"/>
                    <a:pt x="1535" y="1077"/>
                  </a:cubicBezTo>
                  <a:cubicBezTo>
                    <a:pt x="1466" y="1084"/>
                    <a:pt x="1474" y="1207"/>
                    <a:pt x="1459" y="1253"/>
                  </a:cubicBezTo>
                  <a:cubicBezTo>
                    <a:pt x="1443" y="1283"/>
                    <a:pt x="1405" y="1314"/>
                    <a:pt x="1397" y="1344"/>
                  </a:cubicBezTo>
                  <a:cubicBezTo>
                    <a:pt x="1352" y="1344"/>
                    <a:pt x="1390" y="1245"/>
                    <a:pt x="1390" y="1230"/>
                  </a:cubicBezTo>
                  <a:cubicBezTo>
                    <a:pt x="1390" y="1184"/>
                    <a:pt x="1291" y="1222"/>
                    <a:pt x="1344" y="1298"/>
                  </a:cubicBezTo>
                  <a:cubicBezTo>
                    <a:pt x="1344" y="1306"/>
                    <a:pt x="1367" y="1329"/>
                    <a:pt x="1359" y="1329"/>
                  </a:cubicBezTo>
                  <a:lnTo>
                    <a:pt x="1359" y="1329"/>
                  </a:lnTo>
                  <a:lnTo>
                    <a:pt x="1359" y="1329"/>
                  </a:lnTo>
                  <a:cubicBezTo>
                    <a:pt x="1352" y="1329"/>
                    <a:pt x="1336" y="1344"/>
                    <a:pt x="1329" y="1344"/>
                  </a:cubicBezTo>
                  <a:cubicBezTo>
                    <a:pt x="1291" y="1344"/>
                    <a:pt x="1275" y="1329"/>
                    <a:pt x="1252" y="1306"/>
                  </a:cubicBezTo>
                  <a:cubicBezTo>
                    <a:pt x="1237" y="1291"/>
                    <a:pt x="1184" y="1283"/>
                    <a:pt x="1184" y="1268"/>
                  </a:cubicBezTo>
                  <a:cubicBezTo>
                    <a:pt x="1184" y="1191"/>
                    <a:pt x="1031" y="1359"/>
                    <a:pt x="978" y="1329"/>
                  </a:cubicBezTo>
                  <a:cubicBezTo>
                    <a:pt x="939" y="1306"/>
                    <a:pt x="916" y="1268"/>
                    <a:pt x="878" y="1260"/>
                  </a:cubicBezTo>
                  <a:cubicBezTo>
                    <a:pt x="817" y="1245"/>
                    <a:pt x="886" y="1176"/>
                    <a:pt x="794" y="1176"/>
                  </a:cubicBezTo>
                  <a:cubicBezTo>
                    <a:pt x="748" y="1176"/>
                    <a:pt x="802" y="1123"/>
                    <a:pt x="756" y="1115"/>
                  </a:cubicBezTo>
                  <a:cubicBezTo>
                    <a:pt x="718" y="1115"/>
                    <a:pt x="664" y="1100"/>
                    <a:pt x="634" y="1100"/>
                  </a:cubicBezTo>
                  <a:cubicBezTo>
                    <a:pt x="542" y="1100"/>
                    <a:pt x="572" y="1123"/>
                    <a:pt x="496" y="1077"/>
                  </a:cubicBezTo>
                  <a:cubicBezTo>
                    <a:pt x="481" y="1069"/>
                    <a:pt x="481" y="955"/>
                    <a:pt x="473" y="932"/>
                  </a:cubicBezTo>
                  <a:cubicBezTo>
                    <a:pt x="450" y="825"/>
                    <a:pt x="458" y="886"/>
                    <a:pt x="366" y="840"/>
                  </a:cubicBezTo>
                  <a:cubicBezTo>
                    <a:pt x="321" y="817"/>
                    <a:pt x="259" y="680"/>
                    <a:pt x="244" y="680"/>
                  </a:cubicBezTo>
                  <a:cubicBezTo>
                    <a:pt x="198" y="672"/>
                    <a:pt x="191" y="695"/>
                    <a:pt x="175" y="634"/>
                  </a:cubicBezTo>
                  <a:cubicBezTo>
                    <a:pt x="175" y="634"/>
                    <a:pt x="175" y="634"/>
                    <a:pt x="175" y="642"/>
                  </a:cubicBezTo>
                  <a:cubicBezTo>
                    <a:pt x="160" y="588"/>
                    <a:pt x="7" y="489"/>
                    <a:pt x="30" y="443"/>
                  </a:cubicBezTo>
                  <a:cubicBezTo>
                    <a:pt x="46" y="412"/>
                    <a:pt x="15" y="428"/>
                    <a:pt x="0" y="405"/>
                  </a:cubicBezTo>
                  <a:cubicBezTo>
                    <a:pt x="15" y="397"/>
                    <a:pt x="69" y="397"/>
                    <a:pt x="99" y="389"/>
                  </a:cubicBezTo>
                  <a:cubicBezTo>
                    <a:pt x="122" y="374"/>
                    <a:pt x="137" y="336"/>
                    <a:pt x="168" y="336"/>
                  </a:cubicBezTo>
                  <a:cubicBezTo>
                    <a:pt x="221" y="336"/>
                    <a:pt x="244" y="244"/>
                    <a:pt x="259" y="198"/>
                  </a:cubicBezTo>
                  <a:cubicBezTo>
                    <a:pt x="282" y="153"/>
                    <a:pt x="343" y="221"/>
                    <a:pt x="374" y="221"/>
                  </a:cubicBezTo>
                  <a:cubicBezTo>
                    <a:pt x="405" y="221"/>
                    <a:pt x="542" y="214"/>
                    <a:pt x="550" y="191"/>
                  </a:cubicBezTo>
                  <a:cubicBezTo>
                    <a:pt x="557" y="160"/>
                    <a:pt x="565" y="122"/>
                    <a:pt x="588" y="92"/>
                  </a:cubicBezTo>
                  <a:cubicBezTo>
                    <a:pt x="611" y="76"/>
                    <a:pt x="664" y="53"/>
                    <a:pt x="695" y="30"/>
                  </a:cubicBezTo>
                  <a:cubicBezTo>
                    <a:pt x="733" y="7"/>
                    <a:pt x="741" y="7"/>
                    <a:pt x="741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0" name="Freeform 184"/>
            <p:cNvSpPr>
              <a:spLocks noChangeArrowheads="1"/>
            </p:cNvSpPr>
            <p:nvPr/>
          </p:nvSpPr>
          <p:spPr bwMode="auto">
            <a:xfrm>
              <a:off x="3474812" y="5726114"/>
              <a:ext cx="592098" cy="344487"/>
            </a:xfrm>
            <a:custGeom>
              <a:avLst/>
              <a:gdLst>
                <a:gd name="T0" fmla="*/ 832 w 1643"/>
                <a:gd name="T1" fmla="*/ 0 h 955"/>
                <a:gd name="T2" fmla="*/ 763 w 1643"/>
                <a:gd name="T3" fmla="*/ 159 h 955"/>
                <a:gd name="T4" fmla="*/ 596 w 1643"/>
                <a:gd name="T5" fmla="*/ 495 h 955"/>
                <a:gd name="T6" fmla="*/ 565 w 1643"/>
                <a:gd name="T7" fmla="*/ 579 h 955"/>
                <a:gd name="T8" fmla="*/ 557 w 1643"/>
                <a:gd name="T9" fmla="*/ 587 h 955"/>
                <a:gd name="T10" fmla="*/ 374 w 1643"/>
                <a:gd name="T11" fmla="*/ 625 h 955"/>
                <a:gd name="T12" fmla="*/ 114 w 1643"/>
                <a:gd name="T13" fmla="*/ 664 h 955"/>
                <a:gd name="T14" fmla="*/ 38 w 1643"/>
                <a:gd name="T15" fmla="*/ 740 h 955"/>
                <a:gd name="T16" fmla="*/ 122 w 1643"/>
                <a:gd name="T17" fmla="*/ 885 h 955"/>
                <a:gd name="T18" fmla="*/ 359 w 1643"/>
                <a:gd name="T19" fmla="*/ 885 h 955"/>
                <a:gd name="T20" fmla="*/ 359 w 1643"/>
                <a:gd name="T21" fmla="*/ 931 h 955"/>
                <a:gd name="T22" fmla="*/ 557 w 1643"/>
                <a:gd name="T23" fmla="*/ 877 h 955"/>
                <a:gd name="T24" fmla="*/ 634 w 1643"/>
                <a:gd name="T25" fmla="*/ 847 h 955"/>
                <a:gd name="T26" fmla="*/ 786 w 1643"/>
                <a:gd name="T27" fmla="*/ 847 h 955"/>
                <a:gd name="T28" fmla="*/ 855 w 1643"/>
                <a:gd name="T29" fmla="*/ 717 h 955"/>
                <a:gd name="T30" fmla="*/ 977 w 1643"/>
                <a:gd name="T31" fmla="*/ 656 h 955"/>
                <a:gd name="T32" fmla="*/ 1038 w 1643"/>
                <a:gd name="T33" fmla="*/ 587 h 955"/>
                <a:gd name="T34" fmla="*/ 1130 w 1643"/>
                <a:gd name="T35" fmla="*/ 556 h 955"/>
                <a:gd name="T36" fmla="*/ 1351 w 1643"/>
                <a:gd name="T37" fmla="*/ 518 h 955"/>
                <a:gd name="T38" fmla="*/ 1581 w 1643"/>
                <a:gd name="T39" fmla="*/ 495 h 955"/>
                <a:gd name="T40" fmla="*/ 1619 w 1643"/>
                <a:gd name="T41" fmla="*/ 495 h 955"/>
                <a:gd name="T42" fmla="*/ 1604 w 1643"/>
                <a:gd name="T43" fmla="*/ 419 h 955"/>
                <a:gd name="T44" fmla="*/ 1626 w 1643"/>
                <a:gd name="T45" fmla="*/ 366 h 955"/>
                <a:gd name="T46" fmla="*/ 1512 w 1643"/>
                <a:gd name="T47" fmla="*/ 335 h 955"/>
                <a:gd name="T48" fmla="*/ 1474 w 1643"/>
                <a:gd name="T49" fmla="*/ 358 h 955"/>
                <a:gd name="T50" fmla="*/ 1405 w 1643"/>
                <a:gd name="T51" fmla="*/ 381 h 955"/>
                <a:gd name="T52" fmla="*/ 1329 w 1643"/>
                <a:gd name="T53" fmla="*/ 389 h 955"/>
                <a:gd name="T54" fmla="*/ 1222 w 1643"/>
                <a:gd name="T55" fmla="*/ 266 h 955"/>
                <a:gd name="T56" fmla="*/ 1161 w 1643"/>
                <a:gd name="T57" fmla="*/ 266 h 955"/>
                <a:gd name="T58" fmla="*/ 1168 w 1643"/>
                <a:gd name="T59" fmla="*/ 175 h 955"/>
                <a:gd name="T60" fmla="*/ 1084 w 1643"/>
                <a:gd name="T61" fmla="*/ 91 h 955"/>
                <a:gd name="T62" fmla="*/ 970 w 1643"/>
                <a:gd name="T63" fmla="*/ 106 h 955"/>
                <a:gd name="T64" fmla="*/ 893 w 1643"/>
                <a:gd name="T65" fmla="*/ 38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3" h="955">
                  <a:moveTo>
                    <a:pt x="832" y="0"/>
                  </a:moveTo>
                  <a:lnTo>
                    <a:pt x="832" y="0"/>
                  </a:lnTo>
                  <a:cubicBezTo>
                    <a:pt x="832" y="15"/>
                    <a:pt x="832" y="23"/>
                    <a:pt x="802" y="30"/>
                  </a:cubicBezTo>
                  <a:cubicBezTo>
                    <a:pt x="756" y="46"/>
                    <a:pt x="756" y="114"/>
                    <a:pt x="763" y="159"/>
                  </a:cubicBezTo>
                  <a:cubicBezTo>
                    <a:pt x="779" y="251"/>
                    <a:pt x="725" y="335"/>
                    <a:pt x="664" y="396"/>
                  </a:cubicBezTo>
                  <a:cubicBezTo>
                    <a:pt x="626" y="434"/>
                    <a:pt x="596" y="434"/>
                    <a:pt x="596" y="495"/>
                  </a:cubicBezTo>
                  <a:cubicBezTo>
                    <a:pt x="596" y="511"/>
                    <a:pt x="626" y="595"/>
                    <a:pt x="588" y="595"/>
                  </a:cubicBezTo>
                  <a:lnTo>
                    <a:pt x="565" y="579"/>
                  </a:lnTo>
                  <a:lnTo>
                    <a:pt x="557" y="587"/>
                  </a:lnTo>
                  <a:lnTo>
                    <a:pt x="557" y="587"/>
                  </a:lnTo>
                  <a:cubicBezTo>
                    <a:pt x="511" y="602"/>
                    <a:pt x="481" y="572"/>
                    <a:pt x="443" y="579"/>
                  </a:cubicBezTo>
                  <a:cubicBezTo>
                    <a:pt x="443" y="595"/>
                    <a:pt x="382" y="625"/>
                    <a:pt x="374" y="625"/>
                  </a:cubicBezTo>
                  <a:cubicBezTo>
                    <a:pt x="298" y="648"/>
                    <a:pt x="252" y="725"/>
                    <a:pt x="183" y="618"/>
                  </a:cubicBezTo>
                  <a:cubicBezTo>
                    <a:pt x="152" y="572"/>
                    <a:pt x="137" y="625"/>
                    <a:pt x="114" y="664"/>
                  </a:cubicBezTo>
                  <a:cubicBezTo>
                    <a:pt x="91" y="702"/>
                    <a:pt x="53" y="686"/>
                    <a:pt x="23" y="694"/>
                  </a:cubicBezTo>
                  <a:cubicBezTo>
                    <a:pt x="23" y="709"/>
                    <a:pt x="61" y="717"/>
                    <a:pt x="38" y="740"/>
                  </a:cubicBezTo>
                  <a:cubicBezTo>
                    <a:pt x="0" y="793"/>
                    <a:pt x="53" y="801"/>
                    <a:pt x="91" y="816"/>
                  </a:cubicBezTo>
                  <a:cubicBezTo>
                    <a:pt x="122" y="839"/>
                    <a:pt x="99" y="870"/>
                    <a:pt x="122" y="885"/>
                  </a:cubicBezTo>
                  <a:cubicBezTo>
                    <a:pt x="145" y="900"/>
                    <a:pt x="206" y="831"/>
                    <a:pt x="244" y="893"/>
                  </a:cubicBezTo>
                  <a:cubicBezTo>
                    <a:pt x="282" y="954"/>
                    <a:pt x="313" y="893"/>
                    <a:pt x="359" y="885"/>
                  </a:cubicBezTo>
                  <a:cubicBezTo>
                    <a:pt x="359" y="908"/>
                    <a:pt x="359" y="923"/>
                    <a:pt x="359" y="931"/>
                  </a:cubicBezTo>
                  <a:lnTo>
                    <a:pt x="359" y="931"/>
                  </a:lnTo>
                  <a:cubicBezTo>
                    <a:pt x="382" y="916"/>
                    <a:pt x="427" y="900"/>
                    <a:pt x="443" y="893"/>
                  </a:cubicBezTo>
                  <a:cubicBezTo>
                    <a:pt x="481" y="885"/>
                    <a:pt x="519" y="893"/>
                    <a:pt x="557" y="877"/>
                  </a:cubicBezTo>
                  <a:cubicBezTo>
                    <a:pt x="573" y="870"/>
                    <a:pt x="588" y="847"/>
                    <a:pt x="603" y="847"/>
                  </a:cubicBezTo>
                  <a:cubicBezTo>
                    <a:pt x="611" y="839"/>
                    <a:pt x="626" y="854"/>
                    <a:pt x="634" y="847"/>
                  </a:cubicBezTo>
                  <a:cubicBezTo>
                    <a:pt x="664" y="847"/>
                    <a:pt x="679" y="824"/>
                    <a:pt x="710" y="824"/>
                  </a:cubicBezTo>
                  <a:cubicBezTo>
                    <a:pt x="733" y="824"/>
                    <a:pt x="763" y="854"/>
                    <a:pt x="786" y="847"/>
                  </a:cubicBezTo>
                  <a:cubicBezTo>
                    <a:pt x="809" y="831"/>
                    <a:pt x="817" y="793"/>
                    <a:pt x="832" y="770"/>
                  </a:cubicBezTo>
                  <a:cubicBezTo>
                    <a:pt x="840" y="755"/>
                    <a:pt x="840" y="732"/>
                    <a:pt x="855" y="717"/>
                  </a:cubicBezTo>
                  <a:cubicBezTo>
                    <a:pt x="878" y="702"/>
                    <a:pt x="901" y="702"/>
                    <a:pt x="924" y="686"/>
                  </a:cubicBezTo>
                  <a:cubicBezTo>
                    <a:pt x="947" y="679"/>
                    <a:pt x="970" y="671"/>
                    <a:pt x="977" y="656"/>
                  </a:cubicBezTo>
                  <a:cubicBezTo>
                    <a:pt x="993" y="641"/>
                    <a:pt x="970" y="610"/>
                    <a:pt x="985" y="595"/>
                  </a:cubicBezTo>
                  <a:cubicBezTo>
                    <a:pt x="1000" y="587"/>
                    <a:pt x="1023" y="587"/>
                    <a:pt x="1038" y="587"/>
                  </a:cubicBezTo>
                  <a:cubicBezTo>
                    <a:pt x="1046" y="587"/>
                    <a:pt x="1054" y="602"/>
                    <a:pt x="1061" y="602"/>
                  </a:cubicBezTo>
                  <a:cubicBezTo>
                    <a:pt x="1084" y="595"/>
                    <a:pt x="1099" y="556"/>
                    <a:pt x="1130" y="556"/>
                  </a:cubicBezTo>
                  <a:cubicBezTo>
                    <a:pt x="1184" y="541"/>
                    <a:pt x="1237" y="572"/>
                    <a:pt x="1290" y="564"/>
                  </a:cubicBezTo>
                  <a:cubicBezTo>
                    <a:pt x="1313" y="556"/>
                    <a:pt x="1329" y="526"/>
                    <a:pt x="1351" y="518"/>
                  </a:cubicBezTo>
                  <a:cubicBezTo>
                    <a:pt x="1397" y="495"/>
                    <a:pt x="1443" y="480"/>
                    <a:pt x="1489" y="480"/>
                  </a:cubicBezTo>
                  <a:cubicBezTo>
                    <a:pt x="1520" y="472"/>
                    <a:pt x="1550" y="488"/>
                    <a:pt x="1581" y="495"/>
                  </a:cubicBezTo>
                  <a:lnTo>
                    <a:pt x="1581" y="495"/>
                  </a:lnTo>
                  <a:cubicBezTo>
                    <a:pt x="1596" y="495"/>
                    <a:pt x="1611" y="495"/>
                    <a:pt x="1619" y="495"/>
                  </a:cubicBezTo>
                  <a:cubicBezTo>
                    <a:pt x="1634" y="488"/>
                    <a:pt x="1642" y="472"/>
                    <a:pt x="1642" y="465"/>
                  </a:cubicBezTo>
                  <a:cubicBezTo>
                    <a:pt x="1634" y="442"/>
                    <a:pt x="1604" y="434"/>
                    <a:pt x="1604" y="419"/>
                  </a:cubicBezTo>
                  <a:cubicBezTo>
                    <a:pt x="1604" y="396"/>
                    <a:pt x="1619" y="381"/>
                    <a:pt x="1626" y="366"/>
                  </a:cubicBezTo>
                  <a:lnTo>
                    <a:pt x="1626" y="366"/>
                  </a:lnTo>
                  <a:cubicBezTo>
                    <a:pt x="1611" y="350"/>
                    <a:pt x="1596" y="335"/>
                    <a:pt x="1581" y="327"/>
                  </a:cubicBezTo>
                  <a:cubicBezTo>
                    <a:pt x="1558" y="327"/>
                    <a:pt x="1535" y="327"/>
                    <a:pt x="1512" y="335"/>
                  </a:cubicBezTo>
                  <a:cubicBezTo>
                    <a:pt x="1497" y="343"/>
                    <a:pt x="1489" y="350"/>
                    <a:pt x="1474" y="358"/>
                  </a:cubicBezTo>
                  <a:lnTo>
                    <a:pt x="1474" y="358"/>
                  </a:lnTo>
                  <a:cubicBezTo>
                    <a:pt x="1459" y="366"/>
                    <a:pt x="1443" y="358"/>
                    <a:pt x="1428" y="366"/>
                  </a:cubicBezTo>
                  <a:cubicBezTo>
                    <a:pt x="1420" y="366"/>
                    <a:pt x="1413" y="381"/>
                    <a:pt x="1405" y="381"/>
                  </a:cubicBezTo>
                  <a:cubicBezTo>
                    <a:pt x="1390" y="381"/>
                    <a:pt x="1367" y="373"/>
                    <a:pt x="1351" y="373"/>
                  </a:cubicBezTo>
                  <a:cubicBezTo>
                    <a:pt x="1344" y="373"/>
                    <a:pt x="1336" y="389"/>
                    <a:pt x="1329" y="389"/>
                  </a:cubicBezTo>
                  <a:cubicBezTo>
                    <a:pt x="1321" y="381"/>
                    <a:pt x="1321" y="358"/>
                    <a:pt x="1313" y="350"/>
                  </a:cubicBezTo>
                  <a:cubicBezTo>
                    <a:pt x="1283" y="320"/>
                    <a:pt x="1260" y="281"/>
                    <a:pt x="1222" y="266"/>
                  </a:cubicBezTo>
                  <a:cubicBezTo>
                    <a:pt x="1207" y="259"/>
                    <a:pt x="1199" y="281"/>
                    <a:pt x="1184" y="289"/>
                  </a:cubicBezTo>
                  <a:cubicBezTo>
                    <a:pt x="1168" y="289"/>
                    <a:pt x="1161" y="274"/>
                    <a:pt x="1161" y="266"/>
                  </a:cubicBezTo>
                  <a:cubicBezTo>
                    <a:pt x="1161" y="259"/>
                    <a:pt x="1191" y="266"/>
                    <a:pt x="1191" y="251"/>
                  </a:cubicBezTo>
                  <a:cubicBezTo>
                    <a:pt x="1191" y="228"/>
                    <a:pt x="1191" y="190"/>
                    <a:pt x="1168" y="175"/>
                  </a:cubicBezTo>
                  <a:cubicBezTo>
                    <a:pt x="1138" y="159"/>
                    <a:pt x="1084" y="205"/>
                    <a:pt x="1061" y="182"/>
                  </a:cubicBezTo>
                  <a:cubicBezTo>
                    <a:pt x="1046" y="159"/>
                    <a:pt x="1099" y="121"/>
                    <a:pt x="1084" y="91"/>
                  </a:cubicBezTo>
                  <a:cubicBezTo>
                    <a:pt x="1069" y="76"/>
                    <a:pt x="1038" y="84"/>
                    <a:pt x="1008" y="84"/>
                  </a:cubicBezTo>
                  <a:cubicBezTo>
                    <a:pt x="993" y="84"/>
                    <a:pt x="985" y="106"/>
                    <a:pt x="970" y="106"/>
                  </a:cubicBezTo>
                  <a:cubicBezTo>
                    <a:pt x="954" y="106"/>
                    <a:pt x="939" y="114"/>
                    <a:pt x="924" y="98"/>
                  </a:cubicBezTo>
                  <a:cubicBezTo>
                    <a:pt x="909" y="84"/>
                    <a:pt x="909" y="53"/>
                    <a:pt x="893" y="38"/>
                  </a:cubicBezTo>
                  <a:cubicBezTo>
                    <a:pt x="878" y="23"/>
                    <a:pt x="848" y="15"/>
                    <a:pt x="83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1" name="Freeform 185"/>
            <p:cNvSpPr>
              <a:spLocks noChangeArrowheads="1"/>
            </p:cNvSpPr>
            <p:nvPr/>
          </p:nvSpPr>
          <p:spPr bwMode="auto">
            <a:xfrm>
              <a:off x="3925632" y="5489575"/>
              <a:ext cx="220648" cy="368300"/>
            </a:xfrm>
            <a:custGeom>
              <a:avLst/>
              <a:gdLst>
                <a:gd name="T0" fmla="*/ 222 w 612"/>
                <a:gd name="T1" fmla="*/ 1015 h 1024"/>
                <a:gd name="T2" fmla="*/ 222 w 612"/>
                <a:gd name="T3" fmla="*/ 1015 h 1024"/>
                <a:gd name="T4" fmla="*/ 260 w 612"/>
                <a:gd name="T5" fmla="*/ 992 h 1024"/>
                <a:gd name="T6" fmla="*/ 329 w 612"/>
                <a:gd name="T7" fmla="*/ 984 h 1024"/>
                <a:gd name="T8" fmla="*/ 374 w 612"/>
                <a:gd name="T9" fmla="*/ 1023 h 1024"/>
                <a:gd name="T10" fmla="*/ 374 w 612"/>
                <a:gd name="T11" fmla="*/ 1023 h 1024"/>
                <a:gd name="T12" fmla="*/ 413 w 612"/>
                <a:gd name="T13" fmla="*/ 977 h 1024"/>
                <a:gd name="T14" fmla="*/ 413 w 612"/>
                <a:gd name="T15" fmla="*/ 923 h 1024"/>
                <a:gd name="T16" fmla="*/ 443 w 612"/>
                <a:gd name="T17" fmla="*/ 916 h 1024"/>
                <a:gd name="T18" fmla="*/ 543 w 612"/>
                <a:gd name="T19" fmla="*/ 954 h 1024"/>
                <a:gd name="T20" fmla="*/ 573 w 612"/>
                <a:gd name="T21" fmla="*/ 877 h 1024"/>
                <a:gd name="T22" fmla="*/ 604 w 612"/>
                <a:gd name="T23" fmla="*/ 870 h 1024"/>
                <a:gd name="T24" fmla="*/ 604 w 612"/>
                <a:gd name="T25" fmla="*/ 801 h 1024"/>
                <a:gd name="T26" fmla="*/ 581 w 612"/>
                <a:gd name="T27" fmla="*/ 755 h 1024"/>
                <a:gd name="T28" fmla="*/ 581 w 612"/>
                <a:gd name="T29" fmla="*/ 755 h 1024"/>
                <a:gd name="T30" fmla="*/ 573 w 612"/>
                <a:gd name="T31" fmla="*/ 733 h 1024"/>
                <a:gd name="T32" fmla="*/ 566 w 612"/>
                <a:gd name="T33" fmla="*/ 642 h 1024"/>
                <a:gd name="T34" fmla="*/ 535 w 612"/>
                <a:gd name="T35" fmla="*/ 611 h 1024"/>
                <a:gd name="T36" fmla="*/ 558 w 612"/>
                <a:gd name="T37" fmla="*/ 535 h 1024"/>
                <a:gd name="T38" fmla="*/ 520 w 612"/>
                <a:gd name="T39" fmla="*/ 520 h 1024"/>
                <a:gd name="T40" fmla="*/ 527 w 612"/>
                <a:gd name="T41" fmla="*/ 336 h 1024"/>
                <a:gd name="T42" fmla="*/ 512 w 612"/>
                <a:gd name="T43" fmla="*/ 237 h 1024"/>
                <a:gd name="T44" fmla="*/ 436 w 612"/>
                <a:gd name="T45" fmla="*/ 183 h 1024"/>
                <a:gd name="T46" fmla="*/ 474 w 612"/>
                <a:gd name="T47" fmla="*/ 61 h 1024"/>
                <a:gd name="T48" fmla="*/ 474 w 612"/>
                <a:gd name="T49" fmla="*/ 61 h 1024"/>
                <a:gd name="T50" fmla="*/ 321 w 612"/>
                <a:gd name="T51" fmla="*/ 31 h 1024"/>
                <a:gd name="T52" fmla="*/ 260 w 612"/>
                <a:gd name="T53" fmla="*/ 107 h 1024"/>
                <a:gd name="T54" fmla="*/ 176 w 612"/>
                <a:gd name="T55" fmla="*/ 283 h 1024"/>
                <a:gd name="T56" fmla="*/ 130 w 612"/>
                <a:gd name="T57" fmla="*/ 390 h 1024"/>
                <a:gd name="T58" fmla="*/ 0 w 612"/>
                <a:gd name="T59" fmla="*/ 397 h 1024"/>
                <a:gd name="T60" fmla="*/ 0 w 612"/>
                <a:gd name="T61" fmla="*/ 397 h 1024"/>
                <a:gd name="T62" fmla="*/ 38 w 612"/>
                <a:gd name="T63" fmla="*/ 558 h 1024"/>
                <a:gd name="T64" fmla="*/ 107 w 612"/>
                <a:gd name="T65" fmla="*/ 565 h 1024"/>
                <a:gd name="T66" fmla="*/ 92 w 612"/>
                <a:gd name="T67" fmla="*/ 718 h 1024"/>
                <a:gd name="T68" fmla="*/ 168 w 612"/>
                <a:gd name="T69" fmla="*/ 763 h 1024"/>
                <a:gd name="T70" fmla="*/ 168 w 612"/>
                <a:gd name="T71" fmla="*/ 832 h 1024"/>
                <a:gd name="T72" fmla="*/ 191 w 612"/>
                <a:gd name="T73" fmla="*/ 832 h 1024"/>
                <a:gd name="T74" fmla="*/ 176 w 612"/>
                <a:gd name="T75" fmla="*/ 931 h 1024"/>
                <a:gd name="T76" fmla="*/ 214 w 612"/>
                <a:gd name="T77" fmla="*/ 984 h 1024"/>
                <a:gd name="T78" fmla="*/ 222 w 612"/>
                <a:gd name="T79" fmla="*/ 1015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2" h="1024">
                  <a:moveTo>
                    <a:pt x="222" y="1015"/>
                  </a:moveTo>
                  <a:lnTo>
                    <a:pt x="222" y="1015"/>
                  </a:lnTo>
                  <a:cubicBezTo>
                    <a:pt x="237" y="1007"/>
                    <a:pt x="245" y="1000"/>
                    <a:pt x="260" y="992"/>
                  </a:cubicBezTo>
                  <a:cubicBezTo>
                    <a:pt x="283" y="984"/>
                    <a:pt x="306" y="984"/>
                    <a:pt x="329" y="984"/>
                  </a:cubicBezTo>
                  <a:cubicBezTo>
                    <a:pt x="344" y="992"/>
                    <a:pt x="359" y="1007"/>
                    <a:pt x="374" y="1023"/>
                  </a:cubicBezTo>
                  <a:lnTo>
                    <a:pt x="374" y="1023"/>
                  </a:lnTo>
                  <a:cubicBezTo>
                    <a:pt x="390" y="1007"/>
                    <a:pt x="405" y="1000"/>
                    <a:pt x="413" y="977"/>
                  </a:cubicBezTo>
                  <a:cubicBezTo>
                    <a:pt x="420" y="961"/>
                    <a:pt x="405" y="938"/>
                    <a:pt x="413" y="923"/>
                  </a:cubicBezTo>
                  <a:cubicBezTo>
                    <a:pt x="420" y="916"/>
                    <a:pt x="428" y="916"/>
                    <a:pt x="443" y="916"/>
                  </a:cubicBezTo>
                  <a:cubicBezTo>
                    <a:pt x="474" y="923"/>
                    <a:pt x="505" y="961"/>
                    <a:pt x="543" y="954"/>
                  </a:cubicBezTo>
                  <a:cubicBezTo>
                    <a:pt x="566" y="946"/>
                    <a:pt x="550" y="900"/>
                    <a:pt x="573" y="877"/>
                  </a:cubicBezTo>
                  <a:cubicBezTo>
                    <a:pt x="573" y="870"/>
                    <a:pt x="596" y="885"/>
                    <a:pt x="604" y="870"/>
                  </a:cubicBezTo>
                  <a:cubicBezTo>
                    <a:pt x="611" y="847"/>
                    <a:pt x="611" y="824"/>
                    <a:pt x="604" y="801"/>
                  </a:cubicBezTo>
                  <a:cubicBezTo>
                    <a:pt x="596" y="786"/>
                    <a:pt x="588" y="771"/>
                    <a:pt x="581" y="755"/>
                  </a:cubicBezTo>
                  <a:lnTo>
                    <a:pt x="581" y="755"/>
                  </a:lnTo>
                  <a:cubicBezTo>
                    <a:pt x="573" y="748"/>
                    <a:pt x="573" y="741"/>
                    <a:pt x="573" y="733"/>
                  </a:cubicBezTo>
                  <a:cubicBezTo>
                    <a:pt x="566" y="703"/>
                    <a:pt x="573" y="672"/>
                    <a:pt x="566" y="642"/>
                  </a:cubicBezTo>
                  <a:cubicBezTo>
                    <a:pt x="558" y="626"/>
                    <a:pt x="535" y="626"/>
                    <a:pt x="535" y="611"/>
                  </a:cubicBezTo>
                  <a:cubicBezTo>
                    <a:pt x="535" y="588"/>
                    <a:pt x="558" y="558"/>
                    <a:pt x="558" y="535"/>
                  </a:cubicBezTo>
                  <a:cubicBezTo>
                    <a:pt x="558" y="520"/>
                    <a:pt x="520" y="535"/>
                    <a:pt x="520" y="520"/>
                  </a:cubicBezTo>
                  <a:cubicBezTo>
                    <a:pt x="512" y="458"/>
                    <a:pt x="527" y="397"/>
                    <a:pt x="527" y="336"/>
                  </a:cubicBezTo>
                  <a:cubicBezTo>
                    <a:pt x="527" y="305"/>
                    <a:pt x="527" y="267"/>
                    <a:pt x="512" y="237"/>
                  </a:cubicBezTo>
                  <a:cubicBezTo>
                    <a:pt x="497" y="214"/>
                    <a:pt x="443" y="214"/>
                    <a:pt x="436" y="183"/>
                  </a:cubicBezTo>
                  <a:cubicBezTo>
                    <a:pt x="428" y="138"/>
                    <a:pt x="466" y="99"/>
                    <a:pt x="474" y="61"/>
                  </a:cubicBezTo>
                  <a:lnTo>
                    <a:pt x="474" y="61"/>
                  </a:lnTo>
                  <a:cubicBezTo>
                    <a:pt x="428" y="61"/>
                    <a:pt x="382" y="76"/>
                    <a:pt x="321" y="31"/>
                  </a:cubicBezTo>
                  <a:cubicBezTo>
                    <a:pt x="283" y="0"/>
                    <a:pt x="275" y="84"/>
                    <a:pt x="260" y="107"/>
                  </a:cubicBezTo>
                  <a:cubicBezTo>
                    <a:pt x="176" y="283"/>
                    <a:pt x="176" y="283"/>
                    <a:pt x="176" y="283"/>
                  </a:cubicBezTo>
                  <a:cubicBezTo>
                    <a:pt x="161" y="313"/>
                    <a:pt x="153" y="374"/>
                    <a:pt x="130" y="390"/>
                  </a:cubicBezTo>
                  <a:cubicBezTo>
                    <a:pt x="84" y="420"/>
                    <a:pt x="38" y="412"/>
                    <a:pt x="0" y="397"/>
                  </a:cubicBezTo>
                  <a:lnTo>
                    <a:pt x="0" y="397"/>
                  </a:lnTo>
                  <a:cubicBezTo>
                    <a:pt x="8" y="435"/>
                    <a:pt x="8" y="527"/>
                    <a:pt x="38" y="558"/>
                  </a:cubicBezTo>
                  <a:cubicBezTo>
                    <a:pt x="54" y="573"/>
                    <a:pt x="92" y="542"/>
                    <a:pt x="107" y="565"/>
                  </a:cubicBezTo>
                  <a:cubicBezTo>
                    <a:pt x="122" y="611"/>
                    <a:pt x="77" y="672"/>
                    <a:pt x="92" y="718"/>
                  </a:cubicBezTo>
                  <a:cubicBezTo>
                    <a:pt x="107" y="748"/>
                    <a:pt x="153" y="741"/>
                    <a:pt x="168" y="763"/>
                  </a:cubicBezTo>
                  <a:cubicBezTo>
                    <a:pt x="176" y="786"/>
                    <a:pt x="161" y="809"/>
                    <a:pt x="168" y="832"/>
                  </a:cubicBezTo>
                  <a:cubicBezTo>
                    <a:pt x="168" y="832"/>
                    <a:pt x="191" y="824"/>
                    <a:pt x="191" y="832"/>
                  </a:cubicBezTo>
                  <a:cubicBezTo>
                    <a:pt x="191" y="870"/>
                    <a:pt x="176" y="900"/>
                    <a:pt x="176" y="931"/>
                  </a:cubicBezTo>
                  <a:cubicBezTo>
                    <a:pt x="184" y="954"/>
                    <a:pt x="199" y="969"/>
                    <a:pt x="214" y="984"/>
                  </a:cubicBezTo>
                  <a:cubicBezTo>
                    <a:pt x="214" y="992"/>
                    <a:pt x="214" y="1007"/>
                    <a:pt x="222" y="101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2" name="Freeform 186"/>
            <p:cNvSpPr>
              <a:spLocks noChangeArrowheads="1"/>
            </p:cNvSpPr>
            <p:nvPr/>
          </p:nvSpPr>
          <p:spPr bwMode="auto">
            <a:xfrm>
              <a:off x="3763718" y="5624514"/>
              <a:ext cx="242871" cy="242887"/>
            </a:xfrm>
            <a:custGeom>
              <a:avLst/>
              <a:gdLst>
                <a:gd name="T0" fmla="*/ 450 w 673"/>
                <a:gd name="T1" fmla="*/ 23 h 673"/>
                <a:gd name="T2" fmla="*/ 450 w 673"/>
                <a:gd name="T3" fmla="*/ 23 h 673"/>
                <a:gd name="T4" fmla="*/ 366 w 673"/>
                <a:gd name="T5" fmla="*/ 0 h 673"/>
                <a:gd name="T6" fmla="*/ 267 w 673"/>
                <a:gd name="T7" fmla="*/ 31 h 673"/>
                <a:gd name="T8" fmla="*/ 267 w 673"/>
                <a:gd name="T9" fmla="*/ 31 h 673"/>
                <a:gd name="T10" fmla="*/ 191 w 673"/>
                <a:gd name="T11" fmla="*/ 16 h 673"/>
                <a:gd name="T12" fmla="*/ 91 w 673"/>
                <a:gd name="T13" fmla="*/ 46 h 673"/>
                <a:gd name="T14" fmla="*/ 38 w 673"/>
                <a:gd name="T15" fmla="*/ 153 h 673"/>
                <a:gd name="T16" fmla="*/ 23 w 673"/>
                <a:gd name="T17" fmla="*/ 252 h 673"/>
                <a:gd name="T18" fmla="*/ 30 w 673"/>
                <a:gd name="T19" fmla="*/ 283 h 673"/>
                <a:gd name="T20" fmla="*/ 30 w 673"/>
                <a:gd name="T21" fmla="*/ 283 h 673"/>
                <a:gd name="T22" fmla="*/ 91 w 673"/>
                <a:gd name="T23" fmla="*/ 321 h 673"/>
                <a:gd name="T24" fmla="*/ 122 w 673"/>
                <a:gd name="T25" fmla="*/ 381 h 673"/>
                <a:gd name="T26" fmla="*/ 168 w 673"/>
                <a:gd name="T27" fmla="*/ 389 h 673"/>
                <a:gd name="T28" fmla="*/ 206 w 673"/>
                <a:gd name="T29" fmla="*/ 367 h 673"/>
                <a:gd name="T30" fmla="*/ 282 w 673"/>
                <a:gd name="T31" fmla="*/ 374 h 673"/>
                <a:gd name="T32" fmla="*/ 259 w 673"/>
                <a:gd name="T33" fmla="*/ 465 h 673"/>
                <a:gd name="T34" fmla="*/ 366 w 673"/>
                <a:gd name="T35" fmla="*/ 458 h 673"/>
                <a:gd name="T36" fmla="*/ 389 w 673"/>
                <a:gd name="T37" fmla="*/ 534 h 673"/>
                <a:gd name="T38" fmla="*/ 359 w 673"/>
                <a:gd name="T39" fmla="*/ 549 h 673"/>
                <a:gd name="T40" fmla="*/ 382 w 673"/>
                <a:gd name="T41" fmla="*/ 572 h 673"/>
                <a:gd name="T42" fmla="*/ 420 w 673"/>
                <a:gd name="T43" fmla="*/ 549 h 673"/>
                <a:gd name="T44" fmla="*/ 511 w 673"/>
                <a:gd name="T45" fmla="*/ 633 h 673"/>
                <a:gd name="T46" fmla="*/ 527 w 673"/>
                <a:gd name="T47" fmla="*/ 672 h 673"/>
                <a:gd name="T48" fmla="*/ 549 w 673"/>
                <a:gd name="T49" fmla="*/ 656 h 673"/>
                <a:gd name="T50" fmla="*/ 603 w 673"/>
                <a:gd name="T51" fmla="*/ 664 h 673"/>
                <a:gd name="T52" fmla="*/ 626 w 673"/>
                <a:gd name="T53" fmla="*/ 649 h 673"/>
                <a:gd name="T54" fmla="*/ 672 w 673"/>
                <a:gd name="T55" fmla="*/ 641 h 673"/>
                <a:gd name="T56" fmla="*/ 672 w 673"/>
                <a:gd name="T57" fmla="*/ 641 h 673"/>
                <a:gd name="T58" fmla="*/ 664 w 673"/>
                <a:gd name="T59" fmla="*/ 610 h 673"/>
                <a:gd name="T60" fmla="*/ 626 w 673"/>
                <a:gd name="T61" fmla="*/ 557 h 673"/>
                <a:gd name="T62" fmla="*/ 641 w 673"/>
                <a:gd name="T63" fmla="*/ 458 h 673"/>
                <a:gd name="T64" fmla="*/ 618 w 673"/>
                <a:gd name="T65" fmla="*/ 458 h 673"/>
                <a:gd name="T66" fmla="*/ 618 w 673"/>
                <a:gd name="T67" fmla="*/ 389 h 673"/>
                <a:gd name="T68" fmla="*/ 542 w 673"/>
                <a:gd name="T69" fmla="*/ 344 h 673"/>
                <a:gd name="T70" fmla="*/ 557 w 673"/>
                <a:gd name="T71" fmla="*/ 191 h 673"/>
                <a:gd name="T72" fmla="*/ 488 w 673"/>
                <a:gd name="T73" fmla="*/ 184 h 673"/>
                <a:gd name="T74" fmla="*/ 450 w 673"/>
                <a:gd name="T75" fmla="*/ 2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3" h="673">
                  <a:moveTo>
                    <a:pt x="450" y="23"/>
                  </a:moveTo>
                  <a:lnTo>
                    <a:pt x="450" y="23"/>
                  </a:lnTo>
                  <a:cubicBezTo>
                    <a:pt x="420" y="16"/>
                    <a:pt x="389" y="0"/>
                    <a:pt x="366" y="0"/>
                  </a:cubicBezTo>
                  <a:cubicBezTo>
                    <a:pt x="313" y="0"/>
                    <a:pt x="305" y="16"/>
                    <a:pt x="267" y="31"/>
                  </a:cubicBezTo>
                  <a:lnTo>
                    <a:pt x="267" y="31"/>
                  </a:lnTo>
                  <a:cubicBezTo>
                    <a:pt x="191" y="16"/>
                    <a:pt x="191" y="16"/>
                    <a:pt x="191" y="16"/>
                  </a:cubicBezTo>
                  <a:cubicBezTo>
                    <a:pt x="152" y="46"/>
                    <a:pt x="137" y="16"/>
                    <a:pt x="91" y="46"/>
                  </a:cubicBezTo>
                  <a:cubicBezTo>
                    <a:pt x="84" y="61"/>
                    <a:pt x="0" y="146"/>
                    <a:pt x="38" y="153"/>
                  </a:cubicBezTo>
                  <a:cubicBezTo>
                    <a:pt x="38" y="184"/>
                    <a:pt x="23" y="214"/>
                    <a:pt x="23" y="252"/>
                  </a:cubicBezTo>
                  <a:cubicBezTo>
                    <a:pt x="23" y="268"/>
                    <a:pt x="23" y="275"/>
                    <a:pt x="30" y="283"/>
                  </a:cubicBezTo>
                  <a:lnTo>
                    <a:pt x="30" y="283"/>
                  </a:lnTo>
                  <a:cubicBezTo>
                    <a:pt x="46" y="298"/>
                    <a:pt x="76" y="306"/>
                    <a:pt x="91" y="321"/>
                  </a:cubicBezTo>
                  <a:cubicBezTo>
                    <a:pt x="107" y="336"/>
                    <a:pt x="107" y="367"/>
                    <a:pt x="122" y="381"/>
                  </a:cubicBezTo>
                  <a:cubicBezTo>
                    <a:pt x="137" y="397"/>
                    <a:pt x="152" y="389"/>
                    <a:pt x="168" y="389"/>
                  </a:cubicBezTo>
                  <a:cubicBezTo>
                    <a:pt x="183" y="389"/>
                    <a:pt x="191" y="367"/>
                    <a:pt x="206" y="367"/>
                  </a:cubicBezTo>
                  <a:cubicBezTo>
                    <a:pt x="236" y="367"/>
                    <a:pt x="267" y="359"/>
                    <a:pt x="282" y="374"/>
                  </a:cubicBezTo>
                  <a:cubicBezTo>
                    <a:pt x="297" y="404"/>
                    <a:pt x="244" y="442"/>
                    <a:pt x="259" y="465"/>
                  </a:cubicBezTo>
                  <a:cubicBezTo>
                    <a:pt x="282" y="488"/>
                    <a:pt x="336" y="442"/>
                    <a:pt x="366" y="458"/>
                  </a:cubicBezTo>
                  <a:cubicBezTo>
                    <a:pt x="389" y="473"/>
                    <a:pt x="389" y="511"/>
                    <a:pt x="389" y="534"/>
                  </a:cubicBezTo>
                  <a:cubicBezTo>
                    <a:pt x="389" y="549"/>
                    <a:pt x="359" y="542"/>
                    <a:pt x="359" y="549"/>
                  </a:cubicBezTo>
                  <a:cubicBezTo>
                    <a:pt x="359" y="557"/>
                    <a:pt x="366" y="572"/>
                    <a:pt x="382" y="572"/>
                  </a:cubicBezTo>
                  <a:cubicBezTo>
                    <a:pt x="397" y="564"/>
                    <a:pt x="405" y="542"/>
                    <a:pt x="420" y="549"/>
                  </a:cubicBezTo>
                  <a:cubicBezTo>
                    <a:pt x="458" y="564"/>
                    <a:pt x="481" y="603"/>
                    <a:pt x="511" y="633"/>
                  </a:cubicBezTo>
                  <a:cubicBezTo>
                    <a:pt x="519" y="641"/>
                    <a:pt x="519" y="664"/>
                    <a:pt x="527" y="672"/>
                  </a:cubicBezTo>
                  <a:cubicBezTo>
                    <a:pt x="534" y="672"/>
                    <a:pt x="542" y="656"/>
                    <a:pt x="549" y="656"/>
                  </a:cubicBezTo>
                  <a:cubicBezTo>
                    <a:pt x="565" y="656"/>
                    <a:pt x="588" y="664"/>
                    <a:pt x="603" y="664"/>
                  </a:cubicBezTo>
                  <a:cubicBezTo>
                    <a:pt x="611" y="664"/>
                    <a:pt x="618" y="649"/>
                    <a:pt x="626" y="649"/>
                  </a:cubicBezTo>
                  <a:cubicBezTo>
                    <a:pt x="641" y="641"/>
                    <a:pt x="657" y="649"/>
                    <a:pt x="672" y="641"/>
                  </a:cubicBezTo>
                  <a:lnTo>
                    <a:pt x="672" y="641"/>
                  </a:lnTo>
                  <a:cubicBezTo>
                    <a:pt x="664" y="633"/>
                    <a:pt x="664" y="618"/>
                    <a:pt x="664" y="610"/>
                  </a:cubicBezTo>
                  <a:cubicBezTo>
                    <a:pt x="649" y="595"/>
                    <a:pt x="634" y="580"/>
                    <a:pt x="626" y="557"/>
                  </a:cubicBezTo>
                  <a:cubicBezTo>
                    <a:pt x="626" y="526"/>
                    <a:pt x="641" y="496"/>
                    <a:pt x="641" y="458"/>
                  </a:cubicBezTo>
                  <a:cubicBezTo>
                    <a:pt x="641" y="450"/>
                    <a:pt x="618" y="458"/>
                    <a:pt x="618" y="458"/>
                  </a:cubicBezTo>
                  <a:cubicBezTo>
                    <a:pt x="611" y="435"/>
                    <a:pt x="626" y="412"/>
                    <a:pt x="618" y="389"/>
                  </a:cubicBezTo>
                  <a:cubicBezTo>
                    <a:pt x="603" y="367"/>
                    <a:pt x="557" y="374"/>
                    <a:pt x="542" y="344"/>
                  </a:cubicBezTo>
                  <a:cubicBezTo>
                    <a:pt x="527" y="298"/>
                    <a:pt x="572" y="237"/>
                    <a:pt x="557" y="191"/>
                  </a:cubicBezTo>
                  <a:cubicBezTo>
                    <a:pt x="542" y="168"/>
                    <a:pt x="504" y="199"/>
                    <a:pt x="488" y="184"/>
                  </a:cubicBezTo>
                  <a:cubicBezTo>
                    <a:pt x="458" y="153"/>
                    <a:pt x="458" y="61"/>
                    <a:pt x="450" y="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3" name="Freeform 187"/>
            <p:cNvSpPr>
              <a:spLocks noChangeArrowheads="1"/>
            </p:cNvSpPr>
            <p:nvPr/>
          </p:nvSpPr>
          <p:spPr bwMode="auto">
            <a:xfrm>
              <a:off x="4079610" y="5462589"/>
              <a:ext cx="201600" cy="300037"/>
            </a:xfrm>
            <a:custGeom>
              <a:avLst/>
              <a:gdLst>
                <a:gd name="T0" fmla="*/ 46 w 559"/>
                <a:gd name="T1" fmla="*/ 137 h 832"/>
                <a:gd name="T2" fmla="*/ 46 w 559"/>
                <a:gd name="T3" fmla="*/ 137 h 832"/>
                <a:gd name="T4" fmla="*/ 8 w 559"/>
                <a:gd name="T5" fmla="*/ 259 h 832"/>
                <a:gd name="T6" fmla="*/ 84 w 559"/>
                <a:gd name="T7" fmla="*/ 313 h 832"/>
                <a:gd name="T8" fmla="*/ 99 w 559"/>
                <a:gd name="T9" fmla="*/ 412 h 832"/>
                <a:gd name="T10" fmla="*/ 92 w 559"/>
                <a:gd name="T11" fmla="*/ 596 h 832"/>
                <a:gd name="T12" fmla="*/ 130 w 559"/>
                <a:gd name="T13" fmla="*/ 611 h 832"/>
                <a:gd name="T14" fmla="*/ 107 w 559"/>
                <a:gd name="T15" fmla="*/ 687 h 832"/>
                <a:gd name="T16" fmla="*/ 138 w 559"/>
                <a:gd name="T17" fmla="*/ 718 h 832"/>
                <a:gd name="T18" fmla="*/ 145 w 559"/>
                <a:gd name="T19" fmla="*/ 809 h 832"/>
                <a:gd name="T20" fmla="*/ 153 w 559"/>
                <a:gd name="T21" fmla="*/ 831 h 832"/>
                <a:gd name="T22" fmla="*/ 153 w 559"/>
                <a:gd name="T23" fmla="*/ 831 h 832"/>
                <a:gd name="T24" fmla="*/ 260 w 559"/>
                <a:gd name="T25" fmla="*/ 794 h 832"/>
                <a:gd name="T26" fmla="*/ 298 w 559"/>
                <a:gd name="T27" fmla="*/ 831 h 832"/>
                <a:gd name="T28" fmla="*/ 344 w 559"/>
                <a:gd name="T29" fmla="*/ 817 h 832"/>
                <a:gd name="T30" fmla="*/ 367 w 559"/>
                <a:gd name="T31" fmla="*/ 779 h 832"/>
                <a:gd name="T32" fmla="*/ 397 w 559"/>
                <a:gd name="T33" fmla="*/ 771 h 832"/>
                <a:gd name="T34" fmla="*/ 435 w 559"/>
                <a:gd name="T35" fmla="*/ 786 h 832"/>
                <a:gd name="T36" fmla="*/ 496 w 559"/>
                <a:gd name="T37" fmla="*/ 779 h 832"/>
                <a:gd name="T38" fmla="*/ 527 w 559"/>
                <a:gd name="T39" fmla="*/ 740 h 832"/>
                <a:gd name="T40" fmla="*/ 527 w 559"/>
                <a:gd name="T41" fmla="*/ 740 h 832"/>
                <a:gd name="T42" fmla="*/ 504 w 559"/>
                <a:gd name="T43" fmla="*/ 657 h 832"/>
                <a:gd name="T44" fmla="*/ 474 w 559"/>
                <a:gd name="T45" fmla="*/ 641 h 832"/>
                <a:gd name="T46" fmla="*/ 451 w 559"/>
                <a:gd name="T47" fmla="*/ 580 h 832"/>
                <a:gd name="T48" fmla="*/ 451 w 559"/>
                <a:gd name="T49" fmla="*/ 435 h 832"/>
                <a:gd name="T50" fmla="*/ 420 w 559"/>
                <a:gd name="T51" fmla="*/ 374 h 832"/>
                <a:gd name="T52" fmla="*/ 458 w 559"/>
                <a:gd name="T53" fmla="*/ 359 h 832"/>
                <a:gd name="T54" fmla="*/ 481 w 559"/>
                <a:gd name="T55" fmla="*/ 236 h 832"/>
                <a:gd name="T56" fmla="*/ 496 w 559"/>
                <a:gd name="T57" fmla="*/ 214 h 832"/>
                <a:gd name="T58" fmla="*/ 558 w 559"/>
                <a:gd name="T59" fmla="*/ 206 h 832"/>
                <a:gd name="T60" fmla="*/ 558 w 559"/>
                <a:gd name="T61" fmla="*/ 206 h 832"/>
                <a:gd name="T62" fmla="*/ 542 w 559"/>
                <a:gd name="T63" fmla="*/ 99 h 832"/>
                <a:gd name="T64" fmla="*/ 535 w 559"/>
                <a:gd name="T65" fmla="*/ 45 h 832"/>
                <a:gd name="T66" fmla="*/ 535 w 559"/>
                <a:gd name="T67" fmla="*/ 0 h 832"/>
                <a:gd name="T68" fmla="*/ 535 w 559"/>
                <a:gd name="T69" fmla="*/ 0 h 832"/>
                <a:gd name="T70" fmla="*/ 290 w 559"/>
                <a:gd name="T71" fmla="*/ 68 h 832"/>
                <a:gd name="T72" fmla="*/ 122 w 559"/>
                <a:gd name="T73" fmla="*/ 145 h 832"/>
                <a:gd name="T74" fmla="*/ 46 w 559"/>
                <a:gd name="T75" fmla="*/ 1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9" h="832">
                  <a:moveTo>
                    <a:pt x="46" y="137"/>
                  </a:moveTo>
                  <a:lnTo>
                    <a:pt x="46" y="137"/>
                  </a:lnTo>
                  <a:cubicBezTo>
                    <a:pt x="38" y="175"/>
                    <a:pt x="0" y="214"/>
                    <a:pt x="8" y="259"/>
                  </a:cubicBezTo>
                  <a:cubicBezTo>
                    <a:pt x="15" y="290"/>
                    <a:pt x="69" y="290"/>
                    <a:pt x="84" y="313"/>
                  </a:cubicBezTo>
                  <a:cubicBezTo>
                    <a:pt x="99" y="343"/>
                    <a:pt x="99" y="381"/>
                    <a:pt x="99" y="412"/>
                  </a:cubicBezTo>
                  <a:cubicBezTo>
                    <a:pt x="99" y="473"/>
                    <a:pt x="84" y="534"/>
                    <a:pt x="92" y="596"/>
                  </a:cubicBezTo>
                  <a:cubicBezTo>
                    <a:pt x="92" y="611"/>
                    <a:pt x="130" y="596"/>
                    <a:pt x="130" y="611"/>
                  </a:cubicBezTo>
                  <a:cubicBezTo>
                    <a:pt x="130" y="634"/>
                    <a:pt x="107" y="664"/>
                    <a:pt x="107" y="687"/>
                  </a:cubicBezTo>
                  <a:cubicBezTo>
                    <a:pt x="107" y="702"/>
                    <a:pt x="130" y="702"/>
                    <a:pt x="138" y="718"/>
                  </a:cubicBezTo>
                  <a:cubicBezTo>
                    <a:pt x="145" y="748"/>
                    <a:pt x="138" y="779"/>
                    <a:pt x="145" y="809"/>
                  </a:cubicBezTo>
                  <a:cubicBezTo>
                    <a:pt x="145" y="817"/>
                    <a:pt x="145" y="824"/>
                    <a:pt x="153" y="831"/>
                  </a:cubicBezTo>
                  <a:lnTo>
                    <a:pt x="153" y="831"/>
                  </a:lnTo>
                  <a:cubicBezTo>
                    <a:pt x="183" y="817"/>
                    <a:pt x="221" y="794"/>
                    <a:pt x="260" y="794"/>
                  </a:cubicBezTo>
                  <a:cubicBezTo>
                    <a:pt x="275" y="794"/>
                    <a:pt x="283" y="824"/>
                    <a:pt x="298" y="831"/>
                  </a:cubicBezTo>
                  <a:cubicBezTo>
                    <a:pt x="313" y="831"/>
                    <a:pt x="328" y="824"/>
                    <a:pt x="344" y="817"/>
                  </a:cubicBezTo>
                  <a:cubicBezTo>
                    <a:pt x="351" y="809"/>
                    <a:pt x="351" y="786"/>
                    <a:pt x="367" y="779"/>
                  </a:cubicBezTo>
                  <a:cubicBezTo>
                    <a:pt x="374" y="771"/>
                    <a:pt x="382" y="771"/>
                    <a:pt x="397" y="771"/>
                  </a:cubicBezTo>
                  <a:cubicBezTo>
                    <a:pt x="413" y="779"/>
                    <a:pt x="420" y="786"/>
                    <a:pt x="435" y="786"/>
                  </a:cubicBezTo>
                  <a:cubicBezTo>
                    <a:pt x="458" y="786"/>
                    <a:pt x="481" y="786"/>
                    <a:pt x="496" y="779"/>
                  </a:cubicBezTo>
                  <a:cubicBezTo>
                    <a:pt x="512" y="771"/>
                    <a:pt x="519" y="756"/>
                    <a:pt x="527" y="740"/>
                  </a:cubicBezTo>
                  <a:lnTo>
                    <a:pt x="527" y="740"/>
                  </a:lnTo>
                  <a:cubicBezTo>
                    <a:pt x="519" y="718"/>
                    <a:pt x="519" y="687"/>
                    <a:pt x="504" y="657"/>
                  </a:cubicBezTo>
                  <a:cubicBezTo>
                    <a:pt x="496" y="649"/>
                    <a:pt x="481" y="649"/>
                    <a:pt x="474" y="641"/>
                  </a:cubicBezTo>
                  <a:cubicBezTo>
                    <a:pt x="458" y="626"/>
                    <a:pt x="451" y="603"/>
                    <a:pt x="451" y="580"/>
                  </a:cubicBezTo>
                  <a:cubicBezTo>
                    <a:pt x="443" y="534"/>
                    <a:pt x="458" y="488"/>
                    <a:pt x="451" y="435"/>
                  </a:cubicBezTo>
                  <a:cubicBezTo>
                    <a:pt x="443" y="412"/>
                    <a:pt x="413" y="397"/>
                    <a:pt x="420" y="374"/>
                  </a:cubicBezTo>
                  <a:cubicBezTo>
                    <a:pt x="420" y="359"/>
                    <a:pt x="451" y="374"/>
                    <a:pt x="458" y="359"/>
                  </a:cubicBezTo>
                  <a:cubicBezTo>
                    <a:pt x="474" y="321"/>
                    <a:pt x="466" y="275"/>
                    <a:pt x="481" y="236"/>
                  </a:cubicBezTo>
                  <a:cubicBezTo>
                    <a:pt x="481" y="229"/>
                    <a:pt x="489" y="214"/>
                    <a:pt x="496" y="214"/>
                  </a:cubicBezTo>
                  <a:cubicBezTo>
                    <a:pt x="519" y="206"/>
                    <a:pt x="535" y="206"/>
                    <a:pt x="558" y="206"/>
                  </a:cubicBezTo>
                  <a:lnTo>
                    <a:pt x="558" y="206"/>
                  </a:lnTo>
                  <a:cubicBezTo>
                    <a:pt x="550" y="168"/>
                    <a:pt x="550" y="137"/>
                    <a:pt x="542" y="99"/>
                  </a:cubicBezTo>
                  <a:cubicBezTo>
                    <a:pt x="542" y="84"/>
                    <a:pt x="535" y="61"/>
                    <a:pt x="535" y="45"/>
                  </a:cubicBezTo>
                  <a:cubicBezTo>
                    <a:pt x="527" y="23"/>
                    <a:pt x="535" y="23"/>
                    <a:pt x="535" y="0"/>
                  </a:cubicBezTo>
                  <a:lnTo>
                    <a:pt x="535" y="0"/>
                  </a:lnTo>
                  <a:cubicBezTo>
                    <a:pt x="290" y="68"/>
                    <a:pt x="290" y="68"/>
                    <a:pt x="290" y="68"/>
                  </a:cubicBezTo>
                  <a:cubicBezTo>
                    <a:pt x="206" y="107"/>
                    <a:pt x="199" y="160"/>
                    <a:pt x="122" y="145"/>
                  </a:cubicBezTo>
                  <a:cubicBezTo>
                    <a:pt x="92" y="137"/>
                    <a:pt x="69" y="137"/>
                    <a:pt x="46" y="13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4" name="Freeform 188"/>
            <p:cNvSpPr>
              <a:spLocks noChangeArrowheads="1"/>
            </p:cNvSpPr>
            <p:nvPr/>
          </p:nvSpPr>
          <p:spPr bwMode="auto">
            <a:xfrm>
              <a:off x="4270097" y="5372101"/>
              <a:ext cx="307955" cy="322263"/>
            </a:xfrm>
            <a:custGeom>
              <a:avLst/>
              <a:gdLst>
                <a:gd name="T0" fmla="*/ 504 w 856"/>
                <a:gd name="T1" fmla="*/ 68 h 894"/>
                <a:gd name="T2" fmla="*/ 504 w 856"/>
                <a:gd name="T3" fmla="*/ 68 h 894"/>
                <a:gd name="T4" fmla="*/ 374 w 856"/>
                <a:gd name="T5" fmla="*/ 68 h 894"/>
                <a:gd name="T6" fmla="*/ 405 w 856"/>
                <a:gd name="T7" fmla="*/ 30 h 894"/>
                <a:gd name="T8" fmla="*/ 436 w 856"/>
                <a:gd name="T9" fmla="*/ 7 h 894"/>
                <a:gd name="T10" fmla="*/ 558 w 856"/>
                <a:gd name="T11" fmla="*/ 38 h 894"/>
                <a:gd name="T12" fmla="*/ 558 w 856"/>
                <a:gd name="T13" fmla="*/ 38 h 894"/>
                <a:gd name="T14" fmla="*/ 542 w 856"/>
                <a:gd name="T15" fmla="*/ 91 h 894"/>
                <a:gd name="T16" fmla="*/ 527 w 856"/>
                <a:gd name="T17" fmla="*/ 145 h 894"/>
                <a:gd name="T18" fmla="*/ 512 w 856"/>
                <a:gd name="T19" fmla="*/ 145 h 894"/>
                <a:gd name="T20" fmla="*/ 519 w 856"/>
                <a:gd name="T21" fmla="*/ 91 h 894"/>
                <a:gd name="T22" fmla="*/ 504 w 856"/>
                <a:gd name="T23" fmla="*/ 68 h 894"/>
                <a:gd name="T24" fmla="*/ 855 w 856"/>
                <a:gd name="T25" fmla="*/ 718 h 894"/>
                <a:gd name="T26" fmla="*/ 855 w 856"/>
                <a:gd name="T27" fmla="*/ 718 h 894"/>
                <a:gd name="T28" fmla="*/ 787 w 856"/>
                <a:gd name="T29" fmla="*/ 702 h 894"/>
                <a:gd name="T30" fmla="*/ 764 w 856"/>
                <a:gd name="T31" fmla="*/ 588 h 894"/>
                <a:gd name="T32" fmla="*/ 634 w 856"/>
                <a:gd name="T33" fmla="*/ 282 h 894"/>
                <a:gd name="T34" fmla="*/ 405 w 856"/>
                <a:gd name="T35" fmla="*/ 236 h 894"/>
                <a:gd name="T36" fmla="*/ 283 w 856"/>
                <a:gd name="T37" fmla="*/ 206 h 894"/>
                <a:gd name="T38" fmla="*/ 122 w 856"/>
                <a:gd name="T39" fmla="*/ 191 h 894"/>
                <a:gd name="T40" fmla="*/ 8 w 856"/>
                <a:gd name="T41" fmla="*/ 252 h 894"/>
                <a:gd name="T42" fmla="*/ 8 w 856"/>
                <a:gd name="T43" fmla="*/ 252 h 894"/>
                <a:gd name="T44" fmla="*/ 8 w 856"/>
                <a:gd name="T45" fmla="*/ 297 h 894"/>
                <a:gd name="T46" fmla="*/ 15 w 856"/>
                <a:gd name="T47" fmla="*/ 351 h 894"/>
                <a:gd name="T48" fmla="*/ 31 w 856"/>
                <a:gd name="T49" fmla="*/ 458 h 894"/>
                <a:gd name="T50" fmla="*/ 31 w 856"/>
                <a:gd name="T51" fmla="*/ 458 h 894"/>
                <a:gd name="T52" fmla="*/ 107 w 856"/>
                <a:gd name="T53" fmla="*/ 412 h 894"/>
                <a:gd name="T54" fmla="*/ 130 w 856"/>
                <a:gd name="T55" fmla="*/ 450 h 894"/>
                <a:gd name="T56" fmla="*/ 161 w 856"/>
                <a:gd name="T57" fmla="*/ 443 h 894"/>
                <a:gd name="T58" fmla="*/ 183 w 856"/>
                <a:gd name="T59" fmla="*/ 488 h 894"/>
                <a:gd name="T60" fmla="*/ 252 w 856"/>
                <a:gd name="T61" fmla="*/ 466 h 894"/>
                <a:gd name="T62" fmla="*/ 313 w 856"/>
                <a:gd name="T63" fmla="*/ 511 h 894"/>
                <a:gd name="T64" fmla="*/ 328 w 856"/>
                <a:gd name="T65" fmla="*/ 550 h 894"/>
                <a:gd name="T66" fmla="*/ 405 w 856"/>
                <a:gd name="T67" fmla="*/ 542 h 894"/>
                <a:gd name="T68" fmla="*/ 451 w 856"/>
                <a:gd name="T69" fmla="*/ 519 h 894"/>
                <a:gd name="T70" fmla="*/ 481 w 856"/>
                <a:gd name="T71" fmla="*/ 511 h 894"/>
                <a:gd name="T72" fmla="*/ 481 w 856"/>
                <a:gd name="T73" fmla="*/ 626 h 894"/>
                <a:gd name="T74" fmla="*/ 512 w 856"/>
                <a:gd name="T75" fmla="*/ 695 h 894"/>
                <a:gd name="T76" fmla="*/ 550 w 856"/>
                <a:gd name="T77" fmla="*/ 756 h 894"/>
                <a:gd name="T78" fmla="*/ 550 w 856"/>
                <a:gd name="T79" fmla="*/ 756 h 894"/>
                <a:gd name="T80" fmla="*/ 588 w 856"/>
                <a:gd name="T81" fmla="*/ 756 h 894"/>
                <a:gd name="T82" fmla="*/ 626 w 856"/>
                <a:gd name="T83" fmla="*/ 870 h 894"/>
                <a:gd name="T84" fmla="*/ 688 w 856"/>
                <a:gd name="T85" fmla="*/ 893 h 894"/>
                <a:gd name="T86" fmla="*/ 688 w 856"/>
                <a:gd name="T87" fmla="*/ 893 h 894"/>
                <a:gd name="T88" fmla="*/ 741 w 856"/>
                <a:gd name="T89" fmla="*/ 817 h 894"/>
                <a:gd name="T90" fmla="*/ 802 w 856"/>
                <a:gd name="T91" fmla="*/ 756 h 894"/>
                <a:gd name="T92" fmla="*/ 855 w 856"/>
                <a:gd name="T93" fmla="*/ 71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894">
                  <a:moveTo>
                    <a:pt x="504" y="68"/>
                  </a:moveTo>
                  <a:lnTo>
                    <a:pt x="504" y="68"/>
                  </a:lnTo>
                  <a:cubicBezTo>
                    <a:pt x="458" y="53"/>
                    <a:pt x="420" y="68"/>
                    <a:pt x="374" y="68"/>
                  </a:cubicBezTo>
                  <a:cubicBezTo>
                    <a:pt x="374" y="53"/>
                    <a:pt x="397" y="38"/>
                    <a:pt x="405" y="30"/>
                  </a:cubicBezTo>
                  <a:cubicBezTo>
                    <a:pt x="413" y="23"/>
                    <a:pt x="420" y="0"/>
                    <a:pt x="436" y="7"/>
                  </a:cubicBezTo>
                  <a:cubicBezTo>
                    <a:pt x="474" y="23"/>
                    <a:pt x="512" y="38"/>
                    <a:pt x="558" y="38"/>
                  </a:cubicBezTo>
                  <a:lnTo>
                    <a:pt x="558" y="38"/>
                  </a:lnTo>
                  <a:cubicBezTo>
                    <a:pt x="558" y="53"/>
                    <a:pt x="542" y="68"/>
                    <a:pt x="542" y="91"/>
                  </a:cubicBezTo>
                  <a:cubicBezTo>
                    <a:pt x="535" y="106"/>
                    <a:pt x="535" y="129"/>
                    <a:pt x="527" y="145"/>
                  </a:cubicBezTo>
                  <a:cubicBezTo>
                    <a:pt x="519" y="160"/>
                    <a:pt x="512" y="160"/>
                    <a:pt x="512" y="145"/>
                  </a:cubicBezTo>
                  <a:cubicBezTo>
                    <a:pt x="504" y="129"/>
                    <a:pt x="512" y="106"/>
                    <a:pt x="519" y="91"/>
                  </a:cubicBezTo>
                  <a:cubicBezTo>
                    <a:pt x="504" y="68"/>
                    <a:pt x="504" y="68"/>
                    <a:pt x="504" y="68"/>
                  </a:cubicBezTo>
                  <a:close/>
                  <a:moveTo>
                    <a:pt x="855" y="718"/>
                  </a:moveTo>
                  <a:lnTo>
                    <a:pt x="855" y="718"/>
                  </a:lnTo>
                  <a:cubicBezTo>
                    <a:pt x="833" y="710"/>
                    <a:pt x="802" y="710"/>
                    <a:pt x="787" y="702"/>
                  </a:cubicBezTo>
                  <a:cubicBezTo>
                    <a:pt x="710" y="695"/>
                    <a:pt x="749" y="649"/>
                    <a:pt x="764" y="588"/>
                  </a:cubicBezTo>
                  <a:cubicBezTo>
                    <a:pt x="817" y="420"/>
                    <a:pt x="764" y="381"/>
                    <a:pt x="634" y="282"/>
                  </a:cubicBezTo>
                  <a:cubicBezTo>
                    <a:pt x="550" y="221"/>
                    <a:pt x="512" y="236"/>
                    <a:pt x="405" y="236"/>
                  </a:cubicBezTo>
                  <a:cubicBezTo>
                    <a:pt x="367" y="236"/>
                    <a:pt x="321" y="206"/>
                    <a:pt x="283" y="206"/>
                  </a:cubicBezTo>
                  <a:cubicBezTo>
                    <a:pt x="229" y="206"/>
                    <a:pt x="168" y="244"/>
                    <a:pt x="122" y="191"/>
                  </a:cubicBezTo>
                  <a:cubicBezTo>
                    <a:pt x="92" y="160"/>
                    <a:pt x="8" y="206"/>
                    <a:pt x="8" y="252"/>
                  </a:cubicBezTo>
                  <a:lnTo>
                    <a:pt x="8" y="252"/>
                  </a:lnTo>
                  <a:cubicBezTo>
                    <a:pt x="8" y="275"/>
                    <a:pt x="0" y="275"/>
                    <a:pt x="8" y="297"/>
                  </a:cubicBezTo>
                  <a:cubicBezTo>
                    <a:pt x="8" y="313"/>
                    <a:pt x="15" y="336"/>
                    <a:pt x="15" y="351"/>
                  </a:cubicBezTo>
                  <a:cubicBezTo>
                    <a:pt x="23" y="389"/>
                    <a:pt x="23" y="420"/>
                    <a:pt x="31" y="458"/>
                  </a:cubicBezTo>
                  <a:lnTo>
                    <a:pt x="31" y="458"/>
                  </a:lnTo>
                  <a:cubicBezTo>
                    <a:pt x="53" y="443"/>
                    <a:pt x="76" y="412"/>
                    <a:pt x="107" y="412"/>
                  </a:cubicBezTo>
                  <a:cubicBezTo>
                    <a:pt x="122" y="412"/>
                    <a:pt x="122" y="443"/>
                    <a:pt x="130" y="450"/>
                  </a:cubicBezTo>
                  <a:cubicBezTo>
                    <a:pt x="138" y="458"/>
                    <a:pt x="153" y="443"/>
                    <a:pt x="161" y="443"/>
                  </a:cubicBezTo>
                  <a:cubicBezTo>
                    <a:pt x="168" y="458"/>
                    <a:pt x="168" y="481"/>
                    <a:pt x="183" y="488"/>
                  </a:cubicBezTo>
                  <a:cubicBezTo>
                    <a:pt x="206" y="488"/>
                    <a:pt x="229" y="458"/>
                    <a:pt x="252" y="466"/>
                  </a:cubicBezTo>
                  <a:cubicBezTo>
                    <a:pt x="275" y="473"/>
                    <a:pt x="298" y="496"/>
                    <a:pt x="313" y="511"/>
                  </a:cubicBezTo>
                  <a:cubicBezTo>
                    <a:pt x="321" y="519"/>
                    <a:pt x="313" y="542"/>
                    <a:pt x="328" y="550"/>
                  </a:cubicBezTo>
                  <a:cubicBezTo>
                    <a:pt x="351" y="557"/>
                    <a:pt x="374" y="550"/>
                    <a:pt x="405" y="542"/>
                  </a:cubicBezTo>
                  <a:cubicBezTo>
                    <a:pt x="420" y="534"/>
                    <a:pt x="436" y="527"/>
                    <a:pt x="451" y="519"/>
                  </a:cubicBezTo>
                  <a:cubicBezTo>
                    <a:pt x="458" y="519"/>
                    <a:pt x="481" y="496"/>
                    <a:pt x="481" y="511"/>
                  </a:cubicBezTo>
                  <a:cubicBezTo>
                    <a:pt x="497" y="550"/>
                    <a:pt x="481" y="588"/>
                    <a:pt x="481" y="626"/>
                  </a:cubicBezTo>
                  <a:cubicBezTo>
                    <a:pt x="489" y="649"/>
                    <a:pt x="504" y="672"/>
                    <a:pt x="512" y="695"/>
                  </a:cubicBezTo>
                  <a:cubicBezTo>
                    <a:pt x="519" y="718"/>
                    <a:pt x="535" y="733"/>
                    <a:pt x="550" y="756"/>
                  </a:cubicBezTo>
                  <a:lnTo>
                    <a:pt x="550" y="756"/>
                  </a:lnTo>
                  <a:cubicBezTo>
                    <a:pt x="558" y="756"/>
                    <a:pt x="580" y="748"/>
                    <a:pt x="588" y="756"/>
                  </a:cubicBezTo>
                  <a:cubicBezTo>
                    <a:pt x="611" y="786"/>
                    <a:pt x="603" y="840"/>
                    <a:pt x="626" y="870"/>
                  </a:cubicBezTo>
                  <a:cubicBezTo>
                    <a:pt x="642" y="886"/>
                    <a:pt x="665" y="886"/>
                    <a:pt x="688" y="893"/>
                  </a:cubicBezTo>
                  <a:lnTo>
                    <a:pt x="688" y="893"/>
                  </a:lnTo>
                  <a:cubicBezTo>
                    <a:pt x="703" y="870"/>
                    <a:pt x="718" y="840"/>
                    <a:pt x="741" y="817"/>
                  </a:cubicBezTo>
                  <a:cubicBezTo>
                    <a:pt x="756" y="794"/>
                    <a:pt x="779" y="779"/>
                    <a:pt x="802" y="756"/>
                  </a:cubicBezTo>
                  <a:cubicBezTo>
                    <a:pt x="833" y="733"/>
                    <a:pt x="825" y="748"/>
                    <a:pt x="855" y="71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5" name="Freeform 189"/>
            <p:cNvSpPr>
              <a:spLocks noChangeArrowheads="1"/>
            </p:cNvSpPr>
            <p:nvPr/>
          </p:nvSpPr>
          <p:spPr bwMode="auto">
            <a:xfrm>
              <a:off x="4911406" y="4779964"/>
              <a:ext cx="536540" cy="473075"/>
            </a:xfrm>
            <a:custGeom>
              <a:avLst/>
              <a:gdLst>
                <a:gd name="T0" fmla="*/ 191 w 1490"/>
                <a:gd name="T1" fmla="*/ 1276 h 1315"/>
                <a:gd name="T2" fmla="*/ 114 w 1490"/>
                <a:gd name="T3" fmla="*/ 1230 h 1315"/>
                <a:gd name="T4" fmla="*/ 76 w 1490"/>
                <a:gd name="T5" fmla="*/ 1024 h 1315"/>
                <a:gd name="T6" fmla="*/ 69 w 1490"/>
                <a:gd name="T7" fmla="*/ 673 h 1315"/>
                <a:gd name="T8" fmla="*/ 359 w 1490"/>
                <a:gd name="T9" fmla="*/ 657 h 1315"/>
                <a:gd name="T10" fmla="*/ 435 w 1490"/>
                <a:gd name="T11" fmla="*/ 1016 h 1315"/>
                <a:gd name="T12" fmla="*/ 466 w 1490"/>
                <a:gd name="T13" fmla="*/ 1177 h 1315"/>
                <a:gd name="T14" fmla="*/ 374 w 1490"/>
                <a:gd name="T15" fmla="*/ 1299 h 1315"/>
                <a:gd name="T16" fmla="*/ 191 w 1490"/>
                <a:gd name="T17" fmla="*/ 1276 h 1315"/>
                <a:gd name="T18" fmla="*/ 710 w 1490"/>
                <a:gd name="T19" fmla="*/ 421 h 1315"/>
                <a:gd name="T20" fmla="*/ 741 w 1490"/>
                <a:gd name="T21" fmla="*/ 344 h 1315"/>
                <a:gd name="T22" fmla="*/ 786 w 1490"/>
                <a:gd name="T23" fmla="*/ 367 h 1315"/>
                <a:gd name="T24" fmla="*/ 771 w 1490"/>
                <a:gd name="T25" fmla="*/ 405 h 1315"/>
                <a:gd name="T26" fmla="*/ 733 w 1490"/>
                <a:gd name="T27" fmla="*/ 436 h 1315"/>
                <a:gd name="T28" fmla="*/ 710 w 1490"/>
                <a:gd name="T29" fmla="*/ 421 h 1315"/>
                <a:gd name="T30" fmla="*/ 809 w 1490"/>
                <a:gd name="T31" fmla="*/ 38 h 1315"/>
                <a:gd name="T32" fmla="*/ 809 w 1490"/>
                <a:gd name="T33" fmla="*/ 199 h 1315"/>
                <a:gd name="T34" fmla="*/ 786 w 1490"/>
                <a:gd name="T35" fmla="*/ 474 h 1315"/>
                <a:gd name="T36" fmla="*/ 909 w 1490"/>
                <a:gd name="T37" fmla="*/ 757 h 1315"/>
                <a:gd name="T38" fmla="*/ 1122 w 1490"/>
                <a:gd name="T39" fmla="*/ 886 h 1315"/>
                <a:gd name="T40" fmla="*/ 1260 w 1490"/>
                <a:gd name="T41" fmla="*/ 886 h 1315"/>
                <a:gd name="T42" fmla="*/ 1344 w 1490"/>
                <a:gd name="T43" fmla="*/ 802 h 1315"/>
                <a:gd name="T44" fmla="*/ 1352 w 1490"/>
                <a:gd name="T45" fmla="*/ 757 h 1315"/>
                <a:gd name="T46" fmla="*/ 1397 w 1490"/>
                <a:gd name="T47" fmla="*/ 680 h 1315"/>
                <a:gd name="T48" fmla="*/ 1482 w 1490"/>
                <a:gd name="T49" fmla="*/ 634 h 1315"/>
                <a:gd name="T50" fmla="*/ 1405 w 1490"/>
                <a:gd name="T51" fmla="*/ 627 h 1315"/>
                <a:gd name="T52" fmla="*/ 1298 w 1490"/>
                <a:gd name="T53" fmla="*/ 642 h 1315"/>
                <a:gd name="T54" fmla="*/ 1321 w 1490"/>
                <a:gd name="T55" fmla="*/ 573 h 1315"/>
                <a:gd name="T56" fmla="*/ 1428 w 1490"/>
                <a:gd name="T57" fmla="*/ 413 h 1315"/>
                <a:gd name="T58" fmla="*/ 1375 w 1490"/>
                <a:gd name="T59" fmla="*/ 321 h 1315"/>
                <a:gd name="T60" fmla="*/ 1260 w 1490"/>
                <a:gd name="T61" fmla="*/ 329 h 1315"/>
                <a:gd name="T62" fmla="*/ 1214 w 1490"/>
                <a:gd name="T63" fmla="*/ 291 h 1315"/>
                <a:gd name="T64" fmla="*/ 1138 w 1490"/>
                <a:gd name="T65" fmla="*/ 237 h 1315"/>
                <a:gd name="T66" fmla="*/ 1046 w 1490"/>
                <a:gd name="T67" fmla="*/ 146 h 1315"/>
                <a:gd name="T68" fmla="*/ 1092 w 1490"/>
                <a:gd name="T69" fmla="*/ 115 h 1315"/>
                <a:gd name="T70" fmla="*/ 1031 w 1490"/>
                <a:gd name="T71" fmla="*/ 54 h 1315"/>
                <a:gd name="T72" fmla="*/ 970 w 1490"/>
                <a:gd name="T73" fmla="*/ 38 h 1315"/>
                <a:gd name="T74" fmla="*/ 809 w 1490"/>
                <a:gd name="T75" fmla="*/ 38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0" h="1315">
                  <a:moveTo>
                    <a:pt x="191" y="1276"/>
                  </a:moveTo>
                  <a:lnTo>
                    <a:pt x="191" y="1276"/>
                  </a:lnTo>
                  <a:cubicBezTo>
                    <a:pt x="175" y="1268"/>
                    <a:pt x="137" y="1245"/>
                    <a:pt x="122" y="1238"/>
                  </a:cubicBezTo>
                  <a:cubicBezTo>
                    <a:pt x="114" y="1230"/>
                    <a:pt x="114" y="1238"/>
                    <a:pt x="114" y="1230"/>
                  </a:cubicBezTo>
                  <a:cubicBezTo>
                    <a:pt x="107" y="1222"/>
                    <a:pt x="107" y="1154"/>
                    <a:pt x="107" y="1138"/>
                  </a:cubicBezTo>
                  <a:cubicBezTo>
                    <a:pt x="53" y="1115"/>
                    <a:pt x="76" y="1062"/>
                    <a:pt x="76" y="1024"/>
                  </a:cubicBezTo>
                  <a:cubicBezTo>
                    <a:pt x="76" y="970"/>
                    <a:pt x="76" y="940"/>
                    <a:pt x="53" y="894"/>
                  </a:cubicBezTo>
                  <a:cubicBezTo>
                    <a:pt x="0" y="802"/>
                    <a:pt x="0" y="764"/>
                    <a:pt x="69" y="673"/>
                  </a:cubicBezTo>
                  <a:cubicBezTo>
                    <a:pt x="107" y="611"/>
                    <a:pt x="145" y="581"/>
                    <a:pt x="183" y="527"/>
                  </a:cubicBezTo>
                  <a:cubicBezTo>
                    <a:pt x="267" y="428"/>
                    <a:pt x="313" y="588"/>
                    <a:pt x="359" y="657"/>
                  </a:cubicBezTo>
                  <a:cubicBezTo>
                    <a:pt x="412" y="734"/>
                    <a:pt x="366" y="818"/>
                    <a:pt x="382" y="894"/>
                  </a:cubicBezTo>
                  <a:cubicBezTo>
                    <a:pt x="450" y="917"/>
                    <a:pt x="473" y="955"/>
                    <a:pt x="435" y="1016"/>
                  </a:cubicBezTo>
                  <a:cubicBezTo>
                    <a:pt x="382" y="1093"/>
                    <a:pt x="443" y="1054"/>
                    <a:pt x="473" y="1100"/>
                  </a:cubicBezTo>
                  <a:cubicBezTo>
                    <a:pt x="481" y="1108"/>
                    <a:pt x="458" y="1154"/>
                    <a:pt x="466" y="1177"/>
                  </a:cubicBezTo>
                  <a:cubicBezTo>
                    <a:pt x="473" y="1192"/>
                    <a:pt x="511" y="1291"/>
                    <a:pt x="450" y="1276"/>
                  </a:cubicBezTo>
                  <a:cubicBezTo>
                    <a:pt x="405" y="1268"/>
                    <a:pt x="412" y="1284"/>
                    <a:pt x="374" y="1299"/>
                  </a:cubicBezTo>
                  <a:cubicBezTo>
                    <a:pt x="321" y="1314"/>
                    <a:pt x="328" y="1307"/>
                    <a:pt x="275" y="1307"/>
                  </a:cubicBezTo>
                  <a:cubicBezTo>
                    <a:pt x="191" y="1276"/>
                    <a:pt x="191" y="1276"/>
                    <a:pt x="191" y="1276"/>
                  </a:cubicBezTo>
                  <a:close/>
                  <a:moveTo>
                    <a:pt x="710" y="421"/>
                  </a:moveTo>
                  <a:lnTo>
                    <a:pt x="710" y="421"/>
                  </a:lnTo>
                  <a:cubicBezTo>
                    <a:pt x="710" y="405"/>
                    <a:pt x="718" y="390"/>
                    <a:pt x="725" y="382"/>
                  </a:cubicBezTo>
                  <a:cubicBezTo>
                    <a:pt x="725" y="367"/>
                    <a:pt x="733" y="352"/>
                    <a:pt x="741" y="344"/>
                  </a:cubicBezTo>
                  <a:cubicBezTo>
                    <a:pt x="748" y="329"/>
                    <a:pt x="764" y="306"/>
                    <a:pt x="779" y="321"/>
                  </a:cubicBezTo>
                  <a:cubicBezTo>
                    <a:pt x="786" y="336"/>
                    <a:pt x="786" y="352"/>
                    <a:pt x="786" y="367"/>
                  </a:cubicBezTo>
                  <a:cubicBezTo>
                    <a:pt x="794" y="375"/>
                    <a:pt x="794" y="390"/>
                    <a:pt x="794" y="398"/>
                  </a:cubicBezTo>
                  <a:cubicBezTo>
                    <a:pt x="786" y="398"/>
                    <a:pt x="779" y="405"/>
                    <a:pt x="771" y="405"/>
                  </a:cubicBezTo>
                  <a:cubicBezTo>
                    <a:pt x="764" y="413"/>
                    <a:pt x="756" y="421"/>
                    <a:pt x="748" y="428"/>
                  </a:cubicBezTo>
                  <a:cubicBezTo>
                    <a:pt x="748" y="436"/>
                    <a:pt x="741" y="436"/>
                    <a:pt x="733" y="436"/>
                  </a:cubicBezTo>
                  <a:cubicBezTo>
                    <a:pt x="725" y="443"/>
                    <a:pt x="725" y="451"/>
                    <a:pt x="718" y="459"/>
                  </a:cubicBezTo>
                  <a:cubicBezTo>
                    <a:pt x="710" y="421"/>
                    <a:pt x="710" y="421"/>
                    <a:pt x="710" y="421"/>
                  </a:cubicBezTo>
                  <a:close/>
                  <a:moveTo>
                    <a:pt x="809" y="38"/>
                  </a:moveTo>
                  <a:lnTo>
                    <a:pt x="809" y="38"/>
                  </a:lnTo>
                  <a:lnTo>
                    <a:pt x="809" y="38"/>
                  </a:lnTo>
                  <a:cubicBezTo>
                    <a:pt x="802" y="92"/>
                    <a:pt x="802" y="146"/>
                    <a:pt x="809" y="199"/>
                  </a:cubicBezTo>
                  <a:cubicBezTo>
                    <a:pt x="840" y="390"/>
                    <a:pt x="840" y="390"/>
                    <a:pt x="840" y="390"/>
                  </a:cubicBezTo>
                  <a:cubicBezTo>
                    <a:pt x="847" y="428"/>
                    <a:pt x="809" y="451"/>
                    <a:pt x="786" y="474"/>
                  </a:cubicBezTo>
                  <a:cubicBezTo>
                    <a:pt x="764" y="505"/>
                    <a:pt x="779" y="588"/>
                    <a:pt x="809" y="604"/>
                  </a:cubicBezTo>
                  <a:cubicBezTo>
                    <a:pt x="863" y="634"/>
                    <a:pt x="901" y="703"/>
                    <a:pt x="909" y="757"/>
                  </a:cubicBezTo>
                  <a:cubicBezTo>
                    <a:pt x="985" y="772"/>
                    <a:pt x="1084" y="810"/>
                    <a:pt x="1122" y="886"/>
                  </a:cubicBezTo>
                  <a:lnTo>
                    <a:pt x="1122" y="886"/>
                  </a:lnTo>
                  <a:cubicBezTo>
                    <a:pt x="1138" y="894"/>
                    <a:pt x="1184" y="902"/>
                    <a:pt x="1199" y="902"/>
                  </a:cubicBezTo>
                  <a:cubicBezTo>
                    <a:pt x="1222" y="902"/>
                    <a:pt x="1237" y="894"/>
                    <a:pt x="1260" y="886"/>
                  </a:cubicBezTo>
                  <a:cubicBezTo>
                    <a:pt x="1291" y="863"/>
                    <a:pt x="1314" y="833"/>
                    <a:pt x="1344" y="802"/>
                  </a:cubicBezTo>
                  <a:lnTo>
                    <a:pt x="1344" y="802"/>
                  </a:lnTo>
                  <a:cubicBezTo>
                    <a:pt x="1352" y="757"/>
                    <a:pt x="1352" y="757"/>
                    <a:pt x="1352" y="757"/>
                  </a:cubicBezTo>
                  <a:lnTo>
                    <a:pt x="1352" y="757"/>
                  </a:lnTo>
                  <a:cubicBezTo>
                    <a:pt x="1359" y="749"/>
                    <a:pt x="1375" y="741"/>
                    <a:pt x="1375" y="734"/>
                  </a:cubicBezTo>
                  <a:cubicBezTo>
                    <a:pt x="1390" y="718"/>
                    <a:pt x="1382" y="695"/>
                    <a:pt x="1397" y="680"/>
                  </a:cubicBezTo>
                  <a:cubicBezTo>
                    <a:pt x="1420" y="665"/>
                    <a:pt x="1459" y="673"/>
                    <a:pt x="1482" y="657"/>
                  </a:cubicBezTo>
                  <a:cubicBezTo>
                    <a:pt x="1489" y="650"/>
                    <a:pt x="1489" y="634"/>
                    <a:pt x="1482" y="634"/>
                  </a:cubicBezTo>
                  <a:cubicBezTo>
                    <a:pt x="1466" y="627"/>
                    <a:pt x="1451" y="642"/>
                    <a:pt x="1436" y="642"/>
                  </a:cubicBezTo>
                  <a:cubicBezTo>
                    <a:pt x="1428" y="634"/>
                    <a:pt x="1420" y="619"/>
                    <a:pt x="1405" y="627"/>
                  </a:cubicBezTo>
                  <a:cubicBezTo>
                    <a:pt x="1382" y="634"/>
                    <a:pt x="1367" y="680"/>
                    <a:pt x="1336" y="680"/>
                  </a:cubicBezTo>
                  <a:cubicBezTo>
                    <a:pt x="1321" y="680"/>
                    <a:pt x="1306" y="650"/>
                    <a:pt x="1298" y="642"/>
                  </a:cubicBezTo>
                  <a:cubicBezTo>
                    <a:pt x="1291" y="627"/>
                    <a:pt x="1268" y="619"/>
                    <a:pt x="1275" y="611"/>
                  </a:cubicBezTo>
                  <a:cubicBezTo>
                    <a:pt x="1283" y="596"/>
                    <a:pt x="1306" y="588"/>
                    <a:pt x="1321" y="573"/>
                  </a:cubicBezTo>
                  <a:cubicBezTo>
                    <a:pt x="1344" y="543"/>
                    <a:pt x="1359" y="497"/>
                    <a:pt x="1382" y="466"/>
                  </a:cubicBezTo>
                  <a:cubicBezTo>
                    <a:pt x="1397" y="443"/>
                    <a:pt x="1413" y="428"/>
                    <a:pt x="1428" y="413"/>
                  </a:cubicBezTo>
                  <a:cubicBezTo>
                    <a:pt x="1397" y="352"/>
                    <a:pt x="1397" y="352"/>
                    <a:pt x="1397" y="352"/>
                  </a:cubicBezTo>
                  <a:cubicBezTo>
                    <a:pt x="1390" y="336"/>
                    <a:pt x="1382" y="321"/>
                    <a:pt x="1375" y="321"/>
                  </a:cubicBezTo>
                  <a:cubicBezTo>
                    <a:pt x="1344" y="321"/>
                    <a:pt x="1329" y="359"/>
                    <a:pt x="1306" y="367"/>
                  </a:cubicBezTo>
                  <a:cubicBezTo>
                    <a:pt x="1283" y="367"/>
                    <a:pt x="1275" y="329"/>
                    <a:pt x="1260" y="329"/>
                  </a:cubicBezTo>
                  <a:cubicBezTo>
                    <a:pt x="1245" y="329"/>
                    <a:pt x="1245" y="359"/>
                    <a:pt x="1230" y="352"/>
                  </a:cubicBezTo>
                  <a:cubicBezTo>
                    <a:pt x="1214" y="344"/>
                    <a:pt x="1230" y="313"/>
                    <a:pt x="1214" y="291"/>
                  </a:cubicBezTo>
                  <a:cubicBezTo>
                    <a:pt x="1207" y="275"/>
                    <a:pt x="1199" y="260"/>
                    <a:pt x="1184" y="252"/>
                  </a:cubicBezTo>
                  <a:cubicBezTo>
                    <a:pt x="1168" y="245"/>
                    <a:pt x="1153" y="252"/>
                    <a:pt x="1138" y="237"/>
                  </a:cubicBezTo>
                  <a:cubicBezTo>
                    <a:pt x="1130" y="230"/>
                    <a:pt x="1145" y="214"/>
                    <a:pt x="1130" y="207"/>
                  </a:cubicBezTo>
                  <a:cubicBezTo>
                    <a:pt x="1107" y="184"/>
                    <a:pt x="1061" y="176"/>
                    <a:pt x="1046" y="146"/>
                  </a:cubicBezTo>
                  <a:cubicBezTo>
                    <a:pt x="1039" y="130"/>
                    <a:pt x="1077" y="123"/>
                    <a:pt x="1092" y="115"/>
                  </a:cubicBezTo>
                  <a:lnTo>
                    <a:pt x="1092" y="115"/>
                  </a:lnTo>
                  <a:cubicBezTo>
                    <a:pt x="1084" y="100"/>
                    <a:pt x="1077" y="84"/>
                    <a:pt x="1069" y="77"/>
                  </a:cubicBezTo>
                  <a:cubicBezTo>
                    <a:pt x="1061" y="69"/>
                    <a:pt x="1046" y="69"/>
                    <a:pt x="1031" y="54"/>
                  </a:cubicBezTo>
                  <a:cubicBezTo>
                    <a:pt x="1023" y="38"/>
                    <a:pt x="1031" y="8"/>
                    <a:pt x="1016" y="0"/>
                  </a:cubicBezTo>
                  <a:cubicBezTo>
                    <a:pt x="993" y="0"/>
                    <a:pt x="993" y="31"/>
                    <a:pt x="970" y="38"/>
                  </a:cubicBezTo>
                  <a:cubicBezTo>
                    <a:pt x="955" y="46"/>
                    <a:pt x="932" y="54"/>
                    <a:pt x="916" y="54"/>
                  </a:cubicBezTo>
                  <a:cubicBezTo>
                    <a:pt x="878" y="54"/>
                    <a:pt x="847" y="38"/>
                    <a:pt x="809" y="3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6" name="Freeform 190"/>
            <p:cNvSpPr>
              <a:spLocks noChangeArrowheads="1"/>
            </p:cNvSpPr>
            <p:nvPr/>
          </p:nvSpPr>
          <p:spPr bwMode="auto">
            <a:xfrm>
              <a:off x="4003415" y="3975100"/>
              <a:ext cx="1395322" cy="1430338"/>
            </a:xfrm>
            <a:custGeom>
              <a:avLst/>
              <a:gdLst>
                <a:gd name="T0" fmla="*/ 2826 w 3874"/>
                <a:gd name="T1" fmla="*/ 2276 h 3973"/>
                <a:gd name="T2" fmla="*/ 3124 w 3874"/>
                <a:gd name="T3" fmla="*/ 2620 h 3973"/>
                <a:gd name="T4" fmla="*/ 1940 w 3874"/>
                <a:gd name="T5" fmla="*/ 2849 h 3973"/>
                <a:gd name="T6" fmla="*/ 1971 w 3874"/>
                <a:gd name="T7" fmla="*/ 2903 h 3973"/>
                <a:gd name="T8" fmla="*/ 810 w 3874"/>
                <a:gd name="T9" fmla="*/ 2559 h 3973"/>
                <a:gd name="T10" fmla="*/ 1230 w 3874"/>
                <a:gd name="T11" fmla="*/ 2208 h 3973"/>
                <a:gd name="T12" fmla="*/ 1268 w 3874"/>
                <a:gd name="T13" fmla="*/ 3002 h 3973"/>
                <a:gd name="T14" fmla="*/ 1115 w 3874"/>
                <a:gd name="T15" fmla="*/ 2590 h 3973"/>
                <a:gd name="T16" fmla="*/ 1635 w 3874"/>
                <a:gd name="T17" fmla="*/ 2513 h 3973"/>
                <a:gd name="T18" fmla="*/ 1879 w 3874"/>
                <a:gd name="T19" fmla="*/ 1673 h 3973"/>
                <a:gd name="T20" fmla="*/ 1131 w 3874"/>
                <a:gd name="T21" fmla="*/ 1902 h 3973"/>
                <a:gd name="T22" fmla="*/ 1978 w 3874"/>
                <a:gd name="T23" fmla="*/ 1482 h 3973"/>
                <a:gd name="T24" fmla="*/ 2047 w 3874"/>
                <a:gd name="T25" fmla="*/ 1497 h 3973"/>
                <a:gd name="T26" fmla="*/ 23 w 3874"/>
                <a:gd name="T27" fmla="*/ 512 h 3973"/>
                <a:gd name="T28" fmla="*/ 298 w 3874"/>
                <a:gd name="T29" fmla="*/ 527 h 3973"/>
                <a:gd name="T30" fmla="*/ 23 w 3874"/>
                <a:gd name="T31" fmla="*/ 696 h 3973"/>
                <a:gd name="T32" fmla="*/ 741 w 3874"/>
                <a:gd name="T33" fmla="*/ 61 h 3973"/>
                <a:gd name="T34" fmla="*/ 466 w 3874"/>
                <a:gd name="T35" fmla="*/ 352 h 3973"/>
                <a:gd name="T36" fmla="*/ 1742 w 3874"/>
                <a:gd name="T37" fmla="*/ 1077 h 3973"/>
                <a:gd name="T38" fmla="*/ 2101 w 3874"/>
                <a:gd name="T39" fmla="*/ 779 h 3973"/>
                <a:gd name="T40" fmla="*/ 1230 w 3874"/>
                <a:gd name="T41" fmla="*/ 283 h 3973"/>
                <a:gd name="T42" fmla="*/ 1100 w 3874"/>
                <a:gd name="T43" fmla="*/ 466 h 3973"/>
                <a:gd name="T44" fmla="*/ 1337 w 3874"/>
                <a:gd name="T45" fmla="*/ 581 h 3973"/>
                <a:gd name="T46" fmla="*/ 1558 w 3874"/>
                <a:gd name="T47" fmla="*/ 863 h 3973"/>
                <a:gd name="T48" fmla="*/ 1046 w 3874"/>
                <a:gd name="T49" fmla="*/ 1169 h 3973"/>
                <a:gd name="T50" fmla="*/ 1551 w 3874"/>
                <a:gd name="T51" fmla="*/ 1093 h 3973"/>
                <a:gd name="T52" fmla="*/ 917 w 3874"/>
                <a:gd name="T53" fmla="*/ 1093 h 3973"/>
                <a:gd name="T54" fmla="*/ 1283 w 3874"/>
                <a:gd name="T55" fmla="*/ 588 h 3973"/>
                <a:gd name="T56" fmla="*/ 1161 w 3874"/>
                <a:gd name="T57" fmla="*/ 573 h 3973"/>
                <a:gd name="T58" fmla="*/ 2307 w 3874"/>
                <a:gd name="T59" fmla="*/ 527 h 3973"/>
                <a:gd name="T60" fmla="*/ 2223 w 3874"/>
                <a:gd name="T61" fmla="*/ 650 h 3973"/>
                <a:gd name="T62" fmla="*/ 2505 w 3874"/>
                <a:gd name="T63" fmla="*/ 482 h 3973"/>
                <a:gd name="T64" fmla="*/ 2276 w 3874"/>
                <a:gd name="T65" fmla="*/ 818 h 3973"/>
                <a:gd name="T66" fmla="*/ 2131 w 3874"/>
                <a:gd name="T67" fmla="*/ 1429 h 3973"/>
                <a:gd name="T68" fmla="*/ 2200 w 3874"/>
                <a:gd name="T69" fmla="*/ 1597 h 3973"/>
                <a:gd name="T70" fmla="*/ 2040 w 3874"/>
                <a:gd name="T71" fmla="*/ 2139 h 3973"/>
                <a:gd name="T72" fmla="*/ 2139 w 3874"/>
                <a:gd name="T73" fmla="*/ 2811 h 3973"/>
                <a:gd name="T74" fmla="*/ 2047 w 3874"/>
                <a:gd name="T75" fmla="*/ 3934 h 3973"/>
                <a:gd name="T76" fmla="*/ 2345 w 3874"/>
                <a:gd name="T77" fmla="*/ 3392 h 3973"/>
                <a:gd name="T78" fmla="*/ 2482 w 3874"/>
                <a:gd name="T79" fmla="*/ 2246 h 3973"/>
                <a:gd name="T80" fmla="*/ 3010 w 3874"/>
                <a:gd name="T81" fmla="*/ 1329 h 3973"/>
                <a:gd name="T82" fmla="*/ 2643 w 3874"/>
                <a:gd name="T83" fmla="*/ 1925 h 3973"/>
                <a:gd name="T84" fmla="*/ 2872 w 3874"/>
                <a:gd name="T85" fmla="*/ 2154 h 3973"/>
                <a:gd name="T86" fmla="*/ 3094 w 3874"/>
                <a:gd name="T87" fmla="*/ 2338 h 3973"/>
                <a:gd name="T88" fmla="*/ 3315 w 3874"/>
                <a:gd name="T89" fmla="*/ 1704 h 3973"/>
                <a:gd name="T90" fmla="*/ 3476 w 3874"/>
                <a:gd name="T91" fmla="*/ 1956 h 3973"/>
                <a:gd name="T92" fmla="*/ 3804 w 3874"/>
                <a:gd name="T93" fmla="*/ 2124 h 3973"/>
                <a:gd name="T94" fmla="*/ 3865 w 3874"/>
                <a:gd name="T95" fmla="*/ 1895 h 3973"/>
                <a:gd name="T96" fmla="*/ 3659 w 3874"/>
                <a:gd name="T97" fmla="*/ 1505 h 3973"/>
                <a:gd name="T98" fmla="*/ 3666 w 3874"/>
                <a:gd name="T99" fmla="*/ 1054 h 3973"/>
                <a:gd name="T100" fmla="*/ 3514 w 3874"/>
                <a:gd name="T101" fmla="*/ 741 h 3973"/>
                <a:gd name="T102" fmla="*/ 3697 w 3874"/>
                <a:gd name="T103" fmla="*/ 634 h 3973"/>
                <a:gd name="T104" fmla="*/ 3842 w 3874"/>
                <a:gd name="T105" fmla="*/ 367 h 3973"/>
                <a:gd name="T106" fmla="*/ 3499 w 3874"/>
                <a:gd name="T107" fmla="*/ 321 h 3973"/>
                <a:gd name="T108" fmla="*/ 3040 w 3874"/>
                <a:gd name="T109" fmla="*/ 474 h 3973"/>
                <a:gd name="T110" fmla="*/ 2979 w 3874"/>
                <a:gd name="T111" fmla="*/ 237 h 3973"/>
                <a:gd name="T112" fmla="*/ 2727 w 3874"/>
                <a:gd name="T113" fmla="*/ 26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74" h="3973">
                  <a:moveTo>
                    <a:pt x="3063" y="2681"/>
                  </a:moveTo>
                  <a:lnTo>
                    <a:pt x="3063" y="2681"/>
                  </a:lnTo>
                  <a:cubicBezTo>
                    <a:pt x="3040" y="2659"/>
                    <a:pt x="3032" y="2620"/>
                    <a:pt x="3010" y="2597"/>
                  </a:cubicBezTo>
                  <a:cubicBezTo>
                    <a:pt x="2994" y="2574"/>
                    <a:pt x="2933" y="2513"/>
                    <a:pt x="2941" y="2483"/>
                  </a:cubicBezTo>
                  <a:cubicBezTo>
                    <a:pt x="2949" y="2406"/>
                    <a:pt x="2926" y="2399"/>
                    <a:pt x="2880" y="2345"/>
                  </a:cubicBezTo>
                  <a:cubicBezTo>
                    <a:pt x="2864" y="2330"/>
                    <a:pt x="2834" y="2292"/>
                    <a:pt x="2826" y="2276"/>
                  </a:cubicBezTo>
                  <a:cubicBezTo>
                    <a:pt x="2826" y="2269"/>
                    <a:pt x="2857" y="2208"/>
                    <a:pt x="2864" y="2208"/>
                  </a:cubicBezTo>
                  <a:lnTo>
                    <a:pt x="2864" y="2208"/>
                  </a:lnTo>
                  <a:cubicBezTo>
                    <a:pt x="2880" y="2208"/>
                    <a:pt x="2994" y="2315"/>
                    <a:pt x="3010" y="2338"/>
                  </a:cubicBezTo>
                  <a:cubicBezTo>
                    <a:pt x="3025" y="2353"/>
                    <a:pt x="3032" y="2376"/>
                    <a:pt x="3040" y="2391"/>
                  </a:cubicBezTo>
                  <a:cubicBezTo>
                    <a:pt x="3048" y="2406"/>
                    <a:pt x="3071" y="2406"/>
                    <a:pt x="3086" y="2422"/>
                  </a:cubicBezTo>
                  <a:cubicBezTo>
                    <a:pt x="3109" y="2437"/>
                    <a:pt x="3139" y="2597"/>
                    <a:pt x="3124" y="2620"/>
                  </a:cubicBezTo>
                  <a:cubicBezTo>
                    <a:pt x="3094" y="2651"/>
                    <a:pt x="3116" y="2659"/>
                    <a:pt x="3139" y="2681"/>
                  </a:cubicBezTo>
                  <a:cubicBezTo>
                    <a:pt x="3170" y="2727"/>
                    <a:pt x="3101" y="2727"/>
                    <a:pt x="3071" y="2720"/>
                  </a:cubicBezTo>
                  <a:cubicBezTo>
                    <a:pt x="3063" y="2681"/>
                    <a:pt x="3063" y="2681"/>
                    <a:pt x="3063" y="2681"/>
                  </a:cubicBezTo>
                  <a:close/>
                  <a:moveTo>
                    <a:pt x="1940" y="2964"/>
                  </a:moveTo>
                  <a:lnTo>
                    <a:pt x="1940" y="2964"/>
                  </a:lnTo>
                  <a:cubicBezTo>
                    <a:pt x="1917" y="2933"/>
                    <a:pt x="1917" y="2880"/>
                    <a:pt x="1940" y="2849"/>
                  </a:cubicBezTo>
                  <a:cubicBezTo>
                    <a:pt x="1948" y="2834"/>
                    <a:pt x="1955" y="2811"/>
                    <a:pt x="1963" y="2796"/>
                  </a:cubicBezTo>
                  <a:cubicBezTo>
                    <a:pt x="1963" y="2788"/>
                    <a:pt x="1963" y="2781"/>
                    <a:pt x="1971" y="2773"/>
                  </a:cubicBezTo>
                  <a:cubicBezTo>
                    <a:pt x="1971" y="2765"/>
                    <a:pt x="1986" y="2750"/>
                    <a:pt x="1986" y="2743"/>
                  </a:cubicBezTo>
                  <a:lnTo>
                    <a:pt x="1986" y="2743"/>
                  </a:lnTo>
                  <a:cubicBezTo>
                    <a:pt x="2001" y="2781"/>
                    <a:pt x="1986" y="2826"/>
                    <a:pt x="1971" y="2865"/>
                  </a:cubicBezTo>
                  <a:cubicBezTo>
                    <a:pt x="1971" y="2880"/>
                    <a:pt x="1971" y="2888"/>
                    <a:pt x="1971" y="2903"/>
                  </a:cubicBezTo>
                  <a:cubicBezTo>
                    <a:pt x="1971" y="2926"/>
                    <a:pt x="1963" y="2941"/>
                    <a:pt x="1963" y="2956"/>
                  </a:cubicBezTo>
                  <a:cubicBezTo>
                    <a:pt x="1940" y="2964"/>
                    <a:pt x="1940" y="2964"/>
                    <a:pt x="1940" y="2964"/>
                  </a:cubicBezTo>
                  <a:close/>
                  <a:moveTo>
                    <a:pt x="749" y="2826"/>
                  </a:moveTo>
                  <a:lnTo>
                    <a:pt x="749" y="2826"/>
                  </a:lnTo>
                  <a:cubicBezTo>
                    <a:pt x="779" y="2804"/>
                    <a:pt x="772" y="2720"/>
                    <a:pt x="810" y="2674"/>
                  </a:cubicBezTo>
                  <a:cubicBezTo>
                    <a:pt x="840" y="2643"/>
                    <a:pt x="886" y="2567"/>
                    <a:pt x="810" y="2559"/>
                  </a:cubicBezTo>
                  <a:cubicBezTo>
                    <a:pt x="810" y="2551"/>
                    <a:pt x="810" y="2551"/>
                    <a:pt x="810" y="2551"/>
                  </a:cubicBezTo>
                  <a:cubicBezTo>
                    <a:pt x="802" y="2551"/>
                    <a:pt x="802" y="2551"/>
                    <a:pt x="802" y="2544"/>
                  </a:cubicBezTo>
                  <a:cubicBezTo>
                    <a:pt x="863" y="2521"/>
                    <a:pt x="833" y="2384"/>
                    <a:pt x="863" y="2376"/>
                  </a:cubicBezTo>
                  <a:cubicBezTo>
                    <a:pt x="917" y="2361"/>
                    <a:pt x="993" y="2361"/>
                    <a:pt x="1016" y="2292"/>
                  </a:cubicBezTo>
                  <a:cubicBezTo>
                    <a:pt x="1046" y="2292"/>
                    <a:pt x="1092" y="2345"/>
                    <a:pt x="1123" y="2315"/>
                  </a:cubicBezTo>
                  <a:cubicBezTo>
                    <a:pt x="1146" y="2292"/>
                    <a:pt x="1207" y="2208"/>
                    <a:pt x="1230" y="2208"/>
                  </a:cubicBezTo>
                  <a:cubicBezTo>
                    <a:pt x="1238" y="2185"/>
                    <a:pt x="1314" y="2162"/>
                    <a:pt x="1337" y="2154"/>
                  </a:cubicBezTo>
                  <a:cubicBezTo>
                    <a:pt x="1390" y="2124"/>
                    <a:pt x="1360" y="2185"/>
                    <a:pt x="1352" y="2223"/>
                  </a:cubicBezTo>
                  <a:cubicBezTo>
                    <a:pt x="1344" y="2246"/>
                    <a:pt x="1375" y="2399"/>
                    <a:pt x="1383" y="2429"/>
                  </a:cubicBezTo>
                  <a:cubicBezTo>
                    <a:pt x="1406" y="2513"/>
                    <a:pt x="1413" y="2551"/>
                    <a:pt x="1467" y="2613"/>
                  </a:cubicBezTo>
                  <a:cubicBezTo>
                    <a:pt x="1490" y="2643"/>
                    <a:pt x="1543" y="2842"/>
                    <a:pt x="1505" y="2872"/>
                  </a:cubicBezTo>
                  <a:cubicBezTo>
                    <a:pt x="1436" y="2941"/>
                    <a:pt x="1383" y="3040"/>
                    <a:pt x="1268" y="3002"/>
                  </a:cubicBezTo>
                  <a:cubicBezTo>
                    <a:pt x="1222" y="2987"/>
                    <a:pt x="1207" y="3086"/>
                    <a:pt x="1184" y="3117"/>
                  </a:cubicBezTo>
                  <a:cubicBezTo>
                    <a:pt x="1092" y="3224"/>
                    <a:pt x="970" y="3056"/>
                    <a:pt x="1054" y="2995"/>
                  </a:cubicBezTo>
                  <a:cubicBezTo>
                    <a:pt x="1085" y="2972"/>
                    <a:pt x="1169" y="2956"/>
                    <a:pt x="1154" y="2911"/>
                  </a:cubicBezTo>
                  <a:cubicBezTo>
                    <a:pt x="1138" y="2872"/>
                    <a:pt x="1108" y="2826"/>
                    <a:pt x="1100" y="2788"/>
                  </a:cubicBezTo>
                  <a:cubicBezTo>
                    <a:pt x="1054" y="2773"/>
                    <a:pt x="1046" y="2735"/>
                    <a:pt x="1062" y="2697"/>
                  </a:cubicBezTo>
                  <a:cubicBezTo>
                    <a:pt x="1123" y="2697"/>
                    <a:pt x="1154" y="2643"/>
                    <a:pt x="1115" y="2590"/>
                  </a:cubicBezTo>
                  <a:cubicBezTo>
                    <a:pt x="1024" y="2468"/>
                    <a:pt x="894" y="3025"/>
                    <a:pt x="756" y="2857"/>
                  </a:cubicBezTo>
                  <a:cubicBezTo>
                    <a:pt x="749" y="2826"/>
                    <a:pt x="749" y="2826"/>
                    <a:pt x="749" y="2826"/>
                  </a:cubicBezTo>
                  <a:close/>
                  <a:moveTo>
                    <a:pt x="1436" y="2445"/>
                  </a:moveTo>
                  <a:lnTo>
                    <a:pt x="1436" y="2445"/>
                  </a:lnTo>
                  <a:cubicBezTo>
                    <a:pt x="1467" y="2506"/>
                    <a:pt x="1467" y="2506"/>
                    <a:pt x="1467" y="2506"/>
                  </a:cubicBezTo>
                  <a:cubicBezTo>
                    <a:pt x="1497" y="2544"/>
                    <a:pt x="1604" y="2551"/>
                    <a:pt x="1635" y="2513"/>
                  </a:cubicBezTo>
                  <a:cubicBezTo>
                    <a:pt x="1673" y="2460"/>
                    <a:pt x="1673" y="2376"/>
                    <a:pt x="1703" y="2315"/>
                  </a:cubicBezTo>
                  <a:cubicBezTo>
                    <a:pt x="1726" y="2261"/>
                    <a:pt x="1772" y="2238"/>
                    <a:pt x="1795" y="2177"/>
                  </a:cubicBezTo>
                  <a:cubicBezTo>
                    <a:pt x="1833" y="2101"/>
                    <a:pt x="1849" y="2017"/>
                    <a:pt x="1887" y="1940"/>
                  </a:cubicBezTo>
                  <a:cubicBezTo>
                    <a:pt x="1933" y="1849"/>
                    <a:pt x="2017" y="1734"/>
                    <a:pt x="2047" y="1650"/>
                  </a:cubicBezTo>
                  <a:cubicBezTo>
                    <a:pt x="2055" y="1627"/>
                    <a:pt x="2032" y="1520"/>
                    <a:pt x="2009" y="1551"/>
                  </a:cubicBezTo>
                  <a:cubicBezTo>
                    <a:pt x="1879" y="1673"/>
                    <a:pt x="1879" y="1673"/>
                    <a:pt x="1879" y="1673"/>
                  </a:cubicBezTo>
                  <a:cubicBezTo>
                    <a:pt x="1833" y="1719"/>
                    <a:pt x="1474" y="1986"/>
                    <a:pt x="1558" y="2055"/>
                  </a:cubicBezTo>
                  <a:cubicBezTo>
                    <a:pt x="1589" y="2070"/>
                    <a:pt x="1619" y="2086"/>
                    <a:pt x="1650" y="2101"/>
                  </a:cubicBezTo>
                  <a:cubicBezTo>
                    <a:pt x="1596" y="2101"/>
                    <a:pt x="1482" y="2132"/>
                    <a:pt x="1459" y="2177"/>
                  </a:cubicBezTo>
                  <a:cubicBezTo>
                    <a:pt x="1436" y="2231"/>
                    <a:pt x="1398" y="2391"/>
                    <a:pt x="1436" y="2445"/>
                  </a:cubicBezTo>
                  <a:close/>
                  <a:moveTo>
                    <a:pt x="1131" y="1902"/>
                  </a:moveTo>
                  <a:lnTo>
                    <a:pt x="1131" y="1902"/>
                  </a:lnTo>
                  <a:cubicBezTo>
                    <a:pt x="1115" y="1849"/>
                    <a:pt x="1169" y="1749"/>
                    <a:pt x="1199" y="1719"/>
                  </a:cubicBezTo>
                  <a:cubicBezTo>
                    <a:pt x="1230" y="1688"/>
                    <a:pt x="1299" y="1597"/>
                    <a:pt x="1337" y="1597"/>
                  </a:cubicBezTo>
                  <a:cubicBezTo>
                    <a:pt x="1360" y="1673"/>
                    <a:pt x="1276" y="1749"/>
                    <a:pt x="1253" y="1826"/>
                  </a:cubicBezTo>
                  <a:cubicBezTo>
                    <a:pt x="1245" y="1864"/>
                    <a:pt x="1184" y="2017"/>
                    <a:pt x="1131" y="1948"/>
                  </a:cubicBezTo>
                  <a:cubicBezTo>
                    <a:pt x="1131" y="1902"/>
                    <a:pt x="1131" y="1902"/>
                    <a:pt x="1131" y="1902"/>
                  </a:cubicBezTo>
                  <a:close/>
                  <a:moveTo>
                    <a:pt x="1978" y="1482"/>
                  </a:moveTo>
                  <a:lnTo>
                    <a:pt x="1978" y="1482"/>
                  </a:lnTo>
                  <a:cubicBezTo>
                    <a:pt x="1963" y="1459"/>
                    <a:pt x="2009" y="1444"/>
                    <a:pt x="2017" y="1429"/>
                  </a:cubicBezTo>
                  <a:cubicBezTo>
                    <a:pt x="2032" y="1398"/>
                    <a:pt x="2032" y="1368"/>
                    <a:pt x="2040" y="1337"/>
                  </a:cubicBezTo>
                  <a:cubicBezTo>
                    <a:pt x="2055" y="1360"/>
                    <a:pt x="2063" y="1383"/>
                    <a:pt x="2070" y="1406"/>
                  </a:cubicBezTo>
                  <a:cubicBezTo>
                    <a:pt x="2085" y="1436"/>
                    <a:pt x="2101" y="1459"/>
                    <a:pt x="2070" y="1482"/>
                  </a:cubicBezTo>
                  <a:cubicBezTo>
                    <a:pt x="2063" y="1482"/>
                    <a:pt x="2055" y="1497"/>
                    <a:pt x="2047" y="1497"/>
                  </a:cubicBezTo>
                  <a:cubicBezTo>
                    <a:pt x="2047" y="1505"/>
                    <a:pt x="2032" y="1505"/>
                    <a:pt x="2032" y="1505"/>
                  </a:cubicBezTo>
                  <a:cubicBezTo>
                    <a:pt x="2017" y="1505"/>
                    <a:pt x="2009" y="1513"/>
                    <a:pt x="1994" y="1513"/>
                  </a:cubicBezTo>
                  <a:cubicBezTo>
                    <a:pt x="1978" y="1482"/>
                    <a:pt x="1978" y="1482"/>
                    <a:pt x="1978" y="1482"/>
                  </a:cubicBezTo>
                  <a:close/>
                  <a:moveTo>
                    <a:pt x="31" y="642"/>
                  </a:moveTo>
                  <a:lnTo>
                    <a:pt x="31" y="642"/>
                  </a:lnTo>
                  <a:cubicBezTo>
                    <a:pt x="8" y="627"/>
                    <a:pt x="0" y="527"/>
                    <a:pt x="23" y="512"/>
                  </a:cubicBezTo>
                  <a:cubicBezTo>
                    <a:pt x="54" y="482"/>
                    <a:pt x="107" y="497"/>
                    <a:pt x="145" y="504"/>
                  </a:cubicBezTo>
                  <a:cubicBezTo>
                    <a:pt x="206" y="512"/>
                    <a:pt x="222" y="459"/>
                    <a:pt x="268" y="459"/>
                  </a:cubicBezTo>
                  <a:cubicBezTo>
                    <a:pt x="313" y="459"/>
                    <a:pt x="352" y="443"/>
                    <a:pt x="367" y="398"/>
                  </a:cubicBezTo>
                  <a:lnTo>
                    <a:pt x="367" y="398"/>
                  </a:lnTo>
                  <a:cubicBezTo>
                    <a:pt x="374" y="421"/>
                    <a:pt x="397" y="428"/>
                    <a:pt x="405" y="459"/>
                  </a:cubicBezTo>
                  <a:cubicBezTo>
                    <a:pt x="382" y="474"/>
                    <a:pt x="252" y="474"/>
                    <a:pt x="298" y="527"/>
                  </a:cubicBezTo>
                  <a:cubicBezTo>
                    <a:pt x="313" y="550"/>
                    <a:pt x="283" y="581"/>
                    <a:pt x="260" y="573"/>
                  </a:cubicBezTo>
                  <a:cubicBezTo>
                    <a:pt x="245" y="565"/>
                    <a:pt x="168" y="588"/>
                    <a:pt x="183" y="611"/>
                  </a:cubicBezTo>
                  <a:cubicBezTo>
                    <a:pt x="160" y="650"/>
                    <a:pt x="206" y="696"/>
                    <a:pt x="153" y="718"/>
                  </a:cubicBezTo>
                  <a:cubicBezTo>
                    <a:pt x="130" y="726"/>
                    <a:pt x="115" y="711"/>
                    <a:pt x="99" y="696"/>
                  </a:cubicBezTo>
                  <a:cubicBezTo>
                    <a:pt x="84" y="673"/>
                    <a:pt x="77" y="680"/>
                    <a:pt x="54" y="680"/>
                  </a:cubicBezTo>
                  <a:cubicBezTo>
                    <a:pt x="54" y="688"/>
                    <a:pt x="31" y="696"/>
                    <a:pt x="23" y="696"/>
                  </a:cubicBezTo>
                  <a:cubicBezTo>
                    <a:pt x="31" y="642"/>
                    <a:pt x="31" y="642"/>
                    <a:pt x="31" y="642"/>
                  </a:cubicBezTo>
                  <a:close/>
                  <a:moveTo>
                    <a:pt x="466" y="321"/>
                  </a:moveTo>
                  <a:lnTo>
                    <a:pt x="466" y="321"/>
                  </a:lnTo>
                  <a:cubicBezTo>
                    <a:pt x="497" y="283"/>
                    <a:pt x="542" y="290"/>
                    <a:pt x="565" y="245"/>
                  </a:cubicBezTo>
                  <a:cubicBezTo>
                    <a:pt x="581" y="214"/>
                    <a:pt x="588" y="191"/>
                    <a:pt x="619" y="168"/>
                  </a:cubicBezTo>
                  <a:cubicBezTo>
                    <a:pt x="657" y="130"/>
                    <a:pt x="703" y="107"/>
                    <a:pt x="741" y="61"/>
                  </a:cubicBezTo>
                  <a:cubicBezTo>
                    <a:pt x="772" y="38"/>
                    <a:pt x="810" y="23"/>
                    <a:pt x="840" y="0"/>
                  </a:cubicBezTo>
                  <a:cubicBezTo>
                    <a:pt x="856" y="38"/>
                    <a:pt x="840" y="168"/>
                    <a:pt x="794" y="184"/>
                  </a:cubicBezTo>
                  <a:cubicBezTo>
                    <a:pt x="772" y="199"/>
                    <a:pt x="772" y="184"/>
                    <a:pt x="749" y="207"/>
                  </a:cubicBezTo>
                  <a:cubicBezTo>
                    <a:pt x="710" y="252"/>
                    <a:pt x="672" y="352"/>
                    <a:pt x="596" y="329"/>
                  </a:cubicBezTo>
                  <a:cubicBezTo>
                    <a:pt x="573" y="321"/>
                    <a:pt x="542" y="298"/>
                    <a:pt x="520" y="329"/>
                  </a:cubicBezTo>
                  <a:cubicBezTo>
                    <a:pt x="504" y="352"/>
                    <a:pt x="520" y="390"/>
                    <a:pt x="466" y="352"/>
                  </a:cubicBezTo>
                  <a:cubicBezTo>
                    <a:pt x="466" y="321"/>
                    <a:pt x="466" y="321"/>
                    <a:pt x="466" y="321"/>
                  </a:cubicBezTo>
                  <a:close/>
                  <a:moveTo>
                    <a:pt x="1551" y="1093"/>
                  </a:moveTo>
                  <a:lnTo>
                    <a:pt x="1551" y="1093"/>
                  </a:lnTo>
                  <a:cubicBezTo>
                    <a:pt x="1596" y="1070"/>
                    <a:pt x="1665" y="1085"/>
                    <a:pt x="1688" y="1054"/>
                  </a:cubicBezTo>
                  <a:cubicBezTo>
                    <a:pt x="1696" y="1039"/>
                    <a:pt x="1772" y="917"/>
                    <a:pt x="1772" y="986"/>
                  </a:cubicBezTo>
                  <a:cubicBezTo>
                    <a:pt x="1780" y="1032"/>
                    <a:pt x="1742" y="1062"/>
                    <a:pt x="1742" y="1077"/>
                  </a:cubicBezTo>
                  <a:cubicBezTo>
                    <a:pt x="1818" y="1077"/>
                    <a:pt x="1856" y="1093"/>
                    <a:pt x="1917" y="1047"/>
                  </a:cubicBezTo>
                  <a:cubicBezTo>
                    <a:pt x="1940" y="1032"/>
                    <a:pt x="2093" y="902"/>
                    <a:pt x="2063" y="894"/>
                  </a:cubicBezTo>
                  <a:cubicBezTo>
                    <a:pt x="2017" y="894"/>
                    <a:pt x="1986" y="917"/>
                    <a:pt x="1948" y="917"/>
                  </a:cubicBezTo>
                  <a:cubicBezTo>
                    <a:pt x="1948" y="879"/>
                    <a:pt x="1994" y="772"/>
                    <a:pt x="2024" y="848"/>
                  </a:cubicBezTo>
                  <a:cubicBezTo>
                    <a:pt x="2040" y="909"/>
                    <a:pt x="2108" y="840"/>
                    <a:pt x="2085" y="787"/>
                  </a:cubicBezTo>
                  <a:cubicBezTo>
                    <a:pt x="2070" y="734"/>
                    <a:pt x="2047" y="757"/>
                    <a:pt x="2101" y="779"/>
                  </a:cubicBezTo>
                  <a:cubicBezTo>
                    <a:pt x="2131" y="787"/>
                    <a:pt x="2131" y="772"/>
                    <a:pt x="2131" y="749"/>
                  </a:cubicBezTo>
                  <a:cubicBezTo>
                    <a:pt x="2116" y="588"/>
                    <a:pt x="1810" y="512"/>
                    <a:pt x="1681" y="482"/>
                  </a:cubicBezTo>
                  <a:cubicBezTo>
                    <a:pt x="1612" y="474"/>
                    <a:pt x="1619" y="405"/>
                    <a:pt x="1596" y="344"/>
                  </a:cubicBezTo>
                  <a:cubicBezTo>
                    <a:pt x="1574" y="283"/>
                    <a:pt x="1497" y="260"/>
                    <a:pt x="1482" y="191"/>
                  </a:cubicBezTo>
                  <a:cubicBezTo>
                    <a:pt x="1474" y="138"/>
                    <a:pt x="1360" y="115"/>
                    <a:pt x="1314" y="153"/>
                  </a:cubicBezTo>
                  <a:cubicBezTo>
                    <a:pt x="1238" y="214"/>
                    <a:pt x="1161" y="153"/>
                    <a:pt x="1230" y="283"/>
                  </a:cubicBezTo>
                  <a:cubicBezTo>
                    <a:pt x="1230" y="283"/>
                    <a:pt x="1131" y="229"/>
                    <a:pt x="1077" y="252"/>
                  </a:cubicBezTo>
                  <a:cubicBezTo>
                    <a:pt x="1062" y="260"/>
                    <a:pt x="1054" y="306"/>
                    <a:pt x="1069" y="313"/>
                  </a:cubicBezTo>
                  <a:cubicBezTo>
                    <a:pt x="1085" y="329"/>
                    <a:pt x="1100" y="321"/>
                    <a:pt x="1115" y="321"/>
                  </a:cubicBezTo>
                  <a:cubicBezTo>
                    <a:pt x="1138" y="336"/>
                    <a:pt x="1085" y="390"/>
                    <a:pt x="1069" y="398"/>
                  </a:cubicBezTo>
                  <a:cubicBezTo>
                    <a:pt x="1062" y="405"/>
                    <a:pt x="1016" y="413"/>
                    <a:pt x="1016" y="428"/>
                  </a:cubicBezTo>
                  <a:cubicBezTo>
                    <a:pt x="1024" y="451"/>
                    <a:pt x="1085" y="459"/>
                    <a:pt x="1100" y="466"/>
                  </a:cubicBezTo>
                  <a:cubicBezTo>
                    <a:pt x="1131" y="482"/>
                    <a:pt x="1169" y="482"/>
                    <a:pt x="1207" y="482"/>
                  </a:cubicBezTo>
                  <a:cubicBezTo>
                    <a:pt x="1253" y="482"/>
                    <a:pt x="1276" y="520"/>
                    <a:pt x="1306" y="543"/>
                  </a:cubicBezTo>
                  <a:cubicBezTo>
                    <a:pt x="1321" y="550"/>
                    <a:pt x="1337" y="565"/>
                    <a:pt x="1352" y="565"/>
                  </a:cubicBezTo>
                  <a:cubicBezTo>
                    <a:pt x="1352" y="573"/>
                    <a:pt x="1352" y="573"/>
                    <a:pt x="1352" y="573"/>
                  </a:cubicBezTo>
                  <a:cubicBezTo>
                    <a:pt x="1344" y="573"/>
                    <a:pt x="1337" y="581"/>
                    <a:pt x="1337" y="581"/>
                  </a:cubicBezTo>
                  <a:lnTo>
                    <a:pt x="1337" y="581"/>
                  </a:lnTo>
                  <a:cubicBezTo>
                    <a:pt x="1383" y="596"/>
                    <a:pt x="1352" y="642"/>
                    <a:pt x="1421" y="611"/>
                  </a:cubicBezTo>
                  <a:cubicBezTo>
                    <a:pt x="1451" y="596"/>
                    <a:pt x="1520" y="558"/>
                    <a:pt x="1558" y="558"/>
                  </a:cubicBezTo>
                  <a:cubicBezTo>
                    <a:pt x="1596" y="734"/>
                    <a:pt x="1375" y="680"/>
                    <a:pt x="1367" y="726"/>
                  </a:cubicBezTo>
                  <a:cubicBezTo>
                    <a:pt x="1367" y="810"/>
                    <a:pt x="1260" y="840"/>
                    <a:pt x="1268" y="925"/>
                  </a:cubicBezTo>
                  <a:cubicBezTo>
                    <a:pt x="1268" y="993"/>
                    <a:pt x="1413" y="909"/>
                    <a:pt x="1444" y="894"/>
                  </a:cubicBezTo>
                  <a:cubicBezTo>
                    <a:pt x="1459" y="886"/>
                    <a:pt x="1558" y="848"/>
                    <a:pt x="1558" y="863"/>
                  </a:cubicBezTo>
                  <a:cubicBezTo>
                    <a:pt x="1551" y="940"/>
                    <a:pt x="1474" y="978"/>
                    <a:pt x="1398" y="978"/>
                  </a:cubicBezTo>
                  <a:cubicBezTo>
                    <a:pt x="1344" y="986"/>
                    <a:pt x="1276" y="1093"/>
                    <a:pt x="1222" y="993"/>
                  </a:cubicBezTo>
                  <a:lnTo>
                    <a:pt x="1222" y="993"/>
                  </a:lnTo>
                  <a:cubicBezTo>
                    <a:pt x="1222" y="1077"/>
                    <a:pt x="1192" y="1077"/>
                    <a:pt x="1138" y="1024"/>
                  </a:cubicBezTo>
                  <a:cubicBezTo>
                    <a:pt x="1085" y="970"/>
                    <a:pt x="1046" y="978"/>
                    <a:pt x="1001" y="1024"/>
                  </a:cubicBezTo>
                  <a:cubicBezTo>
                    <a:pt x="955" y="1100"/>
                    <a:pt x="1008" y="1115"/>
                    <a:pt x="1046" y="1169"/>
                  </a:cubicBezTo>
                  <a:cubicBezTo>
                    <a:pt x="1077" y="1215"/>
                    <a:pt x="1085" y="1222"/>
                    <a:pt x="1138" y="1200"/>
                  </a:cubicBezTo>
                  <a:cubicBezTo>
                    <a:pt x="1177" y="1184"/>
                    <a:pt x="1192" y="1161"/>
                    <a:pt x="1245" y="1154"/>
                  </a:cubicBezTo>
                  <a:cubicBezTo>
                    <a:pt x="1268" y="1154"/>
                    <a:pt x="1299" y="1154"/>
                    <a:pt x="1321" y="1161"/>
                  </a:cubicBezTo>
                  <a:cubicBezTo>
                    <a:pt x="1360" y="1169"/>
                    <a:pt x="1390" y="1123"/>
                    <a:pt x="1429" y="1123"/>
                  </a:cubicBezTo>
                  <a:cubicBezTo>
                    <a:pt x="1474" y="1123"/>
                    <a:pt x="1482" y="1161"/>
                    <a:pt x="1520" y="1115"/>
                  </a:cubicBezTo>
                  <a:cubicBezTo>
                    <a:pt x="1551" y="1093"/>
                    <a:pt x="1551" y="1093"/>
                    <a:pt x="1551" y="1093"/>
                  </a:cubicBezTo>
                  <a:close/>
                  <a:moveTo>
                    <a:pt x="947" y="986"/>
                  </a:moveTo>
                  <a:lnTo>
                    <a:pt x="947" y="986"/>
                  </a:lnTo>
                  <a:cubicBezTo>
                    <a:pt x="955" y="1009"/>
                    <a:pt x="955" y="1009"/>
                    <a:pt x="955" y="1009"/>
                  </a:cubicBezTo>
                  <a:cubicBezTo>
                    <a:pt x="955" y="1024"/>
                    <a:pt x="947" y="1039"/>
                    <a:pt x="940" y="1054"/>
                  </a:cubicBezTo>
                  <a:cubicBezTo>
                    <a:pt x="940" y="1062"/>
                    <a:pt x="940" y="1070"/>
                    <a:pt x="932" y="1077"/>
                  </a:cubicBezTo>
                  <a:cubicBezTo>
                    <a:pt x="932" y="1085"/>
                    <a:pt x="924" y="1093"/>
                    <a:pt x="917" y="1093"/>
                  </a:cubicBezTo>
                  <a:cubicBezTo>
                    <a:pt x="879" y="1108"/>
                    <a:pt x="871" y="1077"/>
                    <a:pt x="902" y="1054"/>
                  </a:cubicBezTo>
                  <a:cubicBezTo>
                    <a:pt x="909" y="1047"/>
                    <a:pt x="917" y="1039"/>
                    <a:pt x="917" y="1024"/>
                  </a:cubicBezTo>
                  <a:cubicBezTo>
                    <a:pt x="917" y="1001"/>
                    <a:pt x="940" y="1001"/>
                    <a:pt x="947" y="986"/>
                  </a:cubicBezTo>
                  <a:close/>
                  <a:moveTo>
                    <a:pt x="1268" y="573"/>
                  </a:moveTo>
                  <a:lnTo>
                    <a:pt x="1268" y="573"/>
                  </a:lnTo>
                  <a:cubicBezTo>
                    <a:pt x="1283" y="588"/>
                    <a:pt x="1283" y="588"/>
                    <a:pt x="1283" y="588"/>
                  </a:cubicBezTo>
                  <a:cubicBezTo>
                    <a:pt x="1299" y="596"/>
                    <a:pt x="1337" y="627"/>
                    <a:pt x="1329" y="642"/>
                  </a:cubicBezTo>
                  <a:cubicBezTo>
                    <a:pt x="1321" y="642"/>
                    <a:pt x="1314" y="650"/>
                    <a:pt x="1299" y="642"/>
                  </a:cubicBezTo>
                  <a:cubicBezTo>
                    <a:pt x="1283" y="642"/>
                    <a:pt x="1260" y="642"/>
                    <a:pt x="1245" y="634"/>
                  </a:cubicBezTo>
                  <a:cubicBezTo>
                    <a:pt x="1207" y="634"/>
                    <a:pt x="1177" y="619"/>
                    <a:pt x="1138" y="611"/>
                  </a:cubicBezTo>
                  <a:cubicBezTo>
                    <a:pt x="1123" y="604"/>
                    <a:pt x="1077" y="596"/>
                    <a:pt x="1077" y="581"/>
                  </a:cubicBezTo>
                  <a:cubicBezTo>
                    <a:pt x="1085" y="543"/>
                    <a:pt x="1146" y="573"/>
                    <a:pt x="1161" y="573"/>
                  </a:cubicBezTo>
                  <a:cubicBezTo>
                    <a:pt x="1184" y="573"/>
                    <a:pt x="1199" y="565"/>
                    <a:pt x="1215" y="558"/>
                  </a:cubicBezTo>
                  <a:cubicBezTo>
                    <a:pt x="1238" y="550"/>
                    <a:pt x="1245" y="581"/>
                    <a:pt x="1268" y="573"/>
                  </a:cubicBezTo>
                  <a:close/>
                  <a:moveTo>
                    <a:pt x="2223" y="650"/>
                  </a:moveTo>
                  <a:lnTo>
                    <a:pt x="2223" y="650"/>
                  </a:lnTo>
                  <a:cubicBezTo>
                    <a:pt x="2223" y="627"/>
                    <a:pt x="2230" y="588"/>
                    <a:pt x="2253" y="573"/>
                  </a:cubicBezTo>
                  <a:cubicBezTo>
                    <a:pt x="2269" y="558"/>
                    <a:pt x="2292" y="543"/>
                    <a:pt x="2307" y="527"/>
                  </a:cubicBezTo>
                  <a:cubicBezTo>
                    <a:pt x="2330" y="504"/>
                    <a:pt x="2345" y="466"/>
                    <a:pt x="2368" y="451"/>
                  </a:cubicBezTo>
                  <a:cubicBezTo>
                    <a:pt x="2383" y="436"/>
                    <a:pt x="2429" y="398"/>
                    <a:pt x="2452" y="390"/>
                  </a:cubicBezTo>
                  <a:cubicBezTo>
                    <a:pt x="2452" y="421"/>
                    <a:pt x="2414" y="443"/>
                    <a:pt x="2399" y="466"/>
                  </a:cubicBezTo>
                  <a:cubicBezTo>
                    <a:pt x="2376" y="497"/>
                    <a:pt x="2345" y="535"/>
                    <a:pt x="2315" y="565"/>
                  </a:cubicBezTo>
                  <a:cubicBezTo>
                    <a:pt x="2292" y="588"/>
                    <a:pt x="2284" y="611"/>
                    <a:pt x="2261" y="627"/>
                  </a:cubicBezTo>
                  <a:cubicBezTo>
                    <a:pt x="2223" y="650"/>
                    <a:pt x="2223" y="650"/>
                    <a:pt x="2223" y="650"/>
                  </a:cubicBezTo>
                  <a:close/>
                  <a:moveTo>
                    <a:pt x="2643" y="199"/>
                  </a:moveTo>
                  <a:lnTo>
                    <a:pt x="2643" y="199"/>
                  </a:lnTo>
                  <a:cubicBezTo>
                    <a:pt x="2620" y="222"/>
                    <a:pt x="2590" y="245"/>
                    <a:pt x="2574" y="252"/>
                  </a:cubicBezTo>
                  <a:cubicBezTo>
                    <a:pt x="2528" y="275"/>
                    <a:pt x="2544" y="313"/>
                    <a:pt x="2513" y="352"/>
                  </a:cubicBezTo>
                  <a:cubicBezTo>
                    <a:pt x="2490" y="413"/>
                    <a:pt x="2498" y="497"/>
                    <a:pt x="2574" y="459"/>
                  </a:cubicBezTo>
                  <a:cubicBezTo>
                    <a:pt x="2643" y="428"/>
                    <a:pt x="2559" y="543"/>
                    <a:pt x="2505" y="482"/>
                  </a:cubicBezTo>
                  <a:cubicBezTo>
                    <a:pt x="2467" y="443"/>
                    <a:pt x="2460" y="489"/>
                    <a:pt x="2437" y="543"/>
                  </a:cubicBezTo>
                  <a:cubicBezTo>
                    <a:pt x="2429" y="550"/>
                    <a:pt x="2376" y="611"/>
                    <a:pt x="2406" y="611"/>
                  </a:cubicBezTo>
                  <a:cubicBezTo>
                    <a:pt x="2452" y="611"/>
                    <a:pt x="2475" y="550"/>
                    <a:pt x="2475" y="627"/>
                  </a:cubicBezTo>
                  <a:cubicBezTo>
                    <a:pt x="2475" y="673"/>
                    <a:pt x="2521" y="665"/>
                    <a:pt x="2551" y="657"/>
                  </a:cubicBezTo>
                  <a:cubicBezTo>
                    <a:pt x="2528" y="680"/>
                    <a:pt x="2498" y="688"/>
                    <a:pt x="2460" y="688"/>
                  </a:cubicBezTo>
                  <a:cubicBezTo>
                    <a:pt x="2452" y="688"/>
                    <a:pt x="2315" y="802"/>
                    <a:pt x="2276" y="818"/>
                  </a:cubicBezTo>
                  <a:cubicBezTo>
                    <a:pt x="2238" y="833"/>
                    <a:pt x="2177" y="894"/>
                    <a:pt x="2246" y="902"/>
                  </a:cubicBezTo>
                  <a:cubicBezTo>
                    <a:pt x="2315" y="917"/>
                    <a:pt x="2269" y="909"/>
                    <a:pt x="2284" y="955"/>
                  </a:cubicBezTo>
                  <a:cubicBezTo>
                    <a:pt x="2292" y="986"/>
                    <a:pt x="2230" y="1070"/>
                    <a:pt x="2200" y="1077"/>
                  </a:cubicBezTo>
                  <a:cubicBezTo>
                    <a:pt x="2093" y="1093"/>
                    <a:pt x="2146" y="1123"/>
                    <a:pt x="2131" y="1200"/>
                  </a:cubicBezTo>
                  <a:cubicBezTo>
                    <a:pt x="2101" y="1253"/>
                    <a:pt x="2108" y="1307"/>
                    <a:pt x="2116" y="1352"/>
                  </a:cubicBezTo>
                  <a:cubicBezTo>
                    <a:pt x="2124" y="1368"/>
                    <a:pt x="2116" y="1452"/>
                    <a:pt x="2131" y="1429"/>
                  </a:cubicBezTo>
                  <a:cubicBezTo>
                    <a:pt x="2162" y="1390"/>
                    <a:pt x="2154" y="1291"/>
                    <a:pt x="2177" y="1245"/>
                  </a:cubicBezTo>
                  <a:cubicBezTo>
                    <a:pt x="2200" y="1184"/>
                    <a:pt x="2185" y="1253"/>
                    <a:pt x="2207" y="1261"/>
                  </a:cubicBezTo>
                  <a:cubicBezTo>
                    <a:pt x="2223" y="1268"/>
                    <a:pt x="2299" y="1245"/>
                    <a:pt x="2315" y="1230"/>
                  </a:cubicBezTo>
                  <a:cubicBezTo>
                    <a:pt x="2315" y="1268"/>
                    <a:pt x="2246" y="1329"/>
                    <a:pt x="2246" y="1375"/>
                  </a:cubicBezTo>
                  <a:cubicBezTo>
                    <a:pt x="2246" y="1429"/>
                    <a:pt x="2207" y="1513"/>
                    <a:pt x="2185" y="1559"/>
                  </a:cubicBezTo>
                  <a:cubicBezTo>
                    <a:pt x="2169" y="1582"/>
                    <a:pt x="2154" y="1627"/>
                    <a:pt x="2200" y="1597"/>
                  </a:cubicBezTo>
                  <a:cubicBezTo>
                    <a:pt x="2223" y="1574"/>
                    <a:pt x="2246" y="1505"/>
                    <a:pt x="2276" y="1505"/>
                  </a:cubicBezTo>
                  <a:cubicBezTo>
                    <a:pt x="2261" y="1536"/>
                    <a:pt x="2238" y="1589"/>
                    <a:pt x="2238" y="1627"/>
                  </a:cubicBezTo>
                  <a:cubicBezTo>
                    <a:pt x="2238" y="1650"/>
                    <a:pt x="2269" y="1688"/>
                    <a:pt x="2253" y="1711"/>
                  </a:cubicBezTo>
                  <a:cubicBezTo>
                    <a:pt x="2238" y="1727"/>
                    <a:pt x="2207" y="1727"/>
                    <a:pt x="2200" y="1749"/>
                  </a:cubicBezTo>
                  <a:cubicBezTo>
                    <a:pt x="2055" y="2017"/>
                    <a:pt x="2055" y="2017"/>
                    <a:pt x="2055" y="2017"/>
                  </a:cubicBezTo>
                  <a:cubicBezTo>
                    <a:pt x="2055" y="2047"/>
                    <a:pt x="2017" y="2116"/>
                    <a:pt x="2040" y="2139"/>
                  </a:cubicBezTo>
                  <a:cubicBezTo>
                    <a:pt x="2063" y="2162"/>
                    <a:pt x="2078" y="2307"/>
                    <a:pt x="2093" y="2284"/>
                  </a:cubicBezTo>
                  <a:cubicBezTo>
                    <a:pt x="2101" y="2269"/>
                    <a:pt x="2185" y="2147"/>
                    <a:pt x="2177" y="2215"/>
                  </a:cubicBezTo>
                  <a:cubicBezTo>
                    <a:pt x="2162" y="2269"/>
                    <a:pt x="2154" y="2299"/>
                    <a:pt x="2131" y="2345"/>
                  </a:cubicBezTo>
                  <a:cubicBezTo>
                    <a:pt x="2093" y="2422"/>
                    <a:pt x="2070" y="2468"/>
                    <a:pt x="2108" y="2544"/>
                  </a:cubicBezTo>
                  <a:cubicBezTo>
                    <a:pt x="2131" y="2590"/>
                    <a:pt x="2154" y="2636"/>
                    <a:pt x="2200" y="2636"/>
                  </a:cubicBezTo>
                  <a:cubicBezTo>
                    <a:pt x="2200" y="2674"/>
                    <a:pt x="2185" y="2804"/>
                    <a:pt x="2139" y="2811"/>
                  </a:cubicBezTo>
                  <a:cubicBezTo>
                    <a:pt x="2009" y="2834"/>
                    <a:pt x="2124" y="2903"/>
                    <a:pt x="2070" y="2979"/>
                  </a:cubicBezTo>
                  <a:cubicBezTo>
                    <a:pt x="2063" y="3010"/>
                    <a:pt x="2063" y="3033"/>
                    <a:pt x="2063" y="3063"/>
                  </a:cubicBezTo>
                  <a:cubicBezTo>
                    <a:pt x="1978" y="3170"/>
                    <a:pt x="2032" y="3346"/>
                    <a:pt x="2017" y="3476"/>
                  </a:cubicBezTo>
                  <a:cubicBezTo>
                    <a:pt x="2001" y="3583"/>
                    <a:pt x="1917" y="3575"/>
                    <a:pt x="1887" y="3659"/>
                  </a:cubicBezTo>
                  <a:cubicBezTo>
                    <a:pt x="1864" y="3720"/>
                    <a:pt x="1879" y="3843"/>
                    <a:pt x="1879" y="3904"/>
                  </a:cubicBezTo>
                  <a:cubicBezTo>
                    <a:pt x="1925" y="3934"/>
                    <a:pt x="1986" y="3972"/>
                    <a:pt x="2047" y="3934"/>
                  </a:cubicBezTo>
                  <a:cubicBezTo>
                    <a:pt x="2078" y="3911"/>
                    <a:pt x="2124" y="3896"/>
                    <a:pt x="2154" y="3904"/>
                  </a:cubicBezTo>
                  <a:cubicBezTo>
                    <a:pt x="2215" y="3904"/>
                    <a:pt x="2276" y="3835"/>
                    <a:pt x="2307" y="3797"/>
                  </a:cubicBezTo>
                  <a:cubicBezTo>
                    <a:pt x="2353" y="3751"/>
                    <a:pt x="2299" y="3674"/>
                    <a:pt x="2292" y="3621"/>
                  </a:cubicBezTo>
                  <a:cubicBezTo>
                    <a:pt x="2269" y="3598"/>
                    <a:pt x="2238" y="3590"/>
                    <a:pt x="2207" y="3590"/>
                  </a:cubicBezTo>
                  <a:cubicBezTo>
                    <a:pt x="2207" y="3568"/>
                    <a:pt x="2315" y="3575"/>
                    <a:pt x="2299" y="3506"/>
                  </a:cubicBezTo>
                  <a:cubicBezTo>
                    <a:pt x="2292" y="3460"/>
                    <a:pt x="2338" y="3437"/>
                    <a:pt x="2345" y="3392"/>
                  </a:cubicBezTo>
                  <a:cubicBezTo>
                    <a:pt x="2353" y="3315"/>
                    <a:pt x="2376" y="3247"/>
                    <a:pt x="2376" y="3170"/>
                  </a:cubicBezTo>
                  <a:cubicBezTo>
                    <a:pt x="2376" y="3109"/>
                    <a:pt x="2444" y="3201"/>
                    <a:pt x="2414" y="3101"/>
                  </a:cubicBezTo>
                  <a:cubicBezTo>
                    <a:pt x="2391" y="3010"/>
                    <a:pt x="2421" y="2888"/>
                    <a:pt x="2452" y="2804"/>
                  </a:cubicBezTo>
                  <a:cubicBezTo>
                    <a:pt x="2475" y="2750"/>
                    <a:pt x="2498" y="2697"/>
                    <a:pt x="2544" y="2666"/>
                  </a:cubicBezTo>
                  <a:cubicBezTo>
                    <a:pt x="2582" y="2636"/>
                    <a:pt x="2635" y="2636"/>
                    <a:pt x="2651" y="2582"/>
                  </a:cubicBezTo>
                  <a:cubicBezTo>
                    <a:pt x="2651" y="2483"/>
                    <a:pt x="2513" y="2338"/>
                    <a:pt x="2482" y="2246"/>
                  </a:cubicBezTo>
                  <a:cubicBezTo>
                    <a:pt x="2444" y="2124"/>
                    <a:pt x="2437" y="2024"/>
                    <a:pt x="2437" y="1902"/>
                  </a:cubicBezTo>
                  <a:cubicBezTo>
                    <a:pt x="2544" y="1963"/>
                    <a:pt x="2574" y="1948"/>
                    <a:pt x="2620" y="1834"/>
                  </a:cubicBezTo>
                  <a:cubicBezTo>
                    <a:pt x="2635" y="1795"/>
                    <a:pt x="2681" y="1788"/>
                    <a:pt x="2696" y="1734"/>
                  </a:cubicBezTo>
                  <a:cubicBezTo>
                    <a:pt x="2704" y="1704"/>
                    <a:pt x="2750" y="1665"/>
                    <a:pt x="2765" y="1627"/>
                  </a:cubicBezTo>
                  <a:cubicBezTo>
                    <a:pt x="2788" y="1574"/>
                    <a:pt x="2849" y="1551"/>
                    <a:pt x="2895" y="1536"/>
                  </a:cubicBezTo>
                  <a:cubicBezTo>
                    <a:pt x="2964" y="1505"/>
                    <a:pt x="2979" y="1383"/>
                    <a:pt x="3010" y="1329"/>
                  </a:cubicBezTo>
                  <a:cubicBezTo>
                    <a:pt x="3025" y="1299"/>
                    <a:pt x="3162" y="1261"/>
                    <a:pt x="3185" y="1261"/>
                  </a:cubicBezTo>
                  <a:cubicBezTo>
                    <a:pt x="3178" y="1261"/>
                    <a:pt x="3086" y="1337"/>
                    <a:pt x="3071" y="1352"/>
                  </a:cubicBezTo>
                  <a:cubicBezTo>
                    <a:pt x="3010" y="1436"/>
                    <a:pt x="3017" y="1520"/>
                    <a:pt x="2910" y="1574"/>
                  </a:cubicBezTo>
                  <a:cubicBezTo>
                    <a:pt x="2887" y="1582"/>
                    <a:pt x="2849" y="1582"/>
                    <a:pt x="2834" y="1612"/>
                  </a:cubicBezTo>
                  <a:cubicBezTo>
                    <a:pt x="2803" y="1673"/>
                    <a:pt x="2811" y="1688"/>
                    <a:pt x="2750" y="1727"/>
                  </a:cubicBezTo>
                  <a:cubicBezTo>
                    <a:pt x="2704" y="1757"/>
                    <a:pt x="2681" y="1879"/>
                    <a:pt x="2643" y="1925"/>
                  </a:cubicBezTo>
                  <a:cubicBezTo>
                    <a:pt x="2597" y="1986"/>
                    <a:pt x="2590" y="2086"/>
                    <a:pt x="2590" y="2162"/>
                  </a:cubicBezTo>
                  <a:cubicBezTo>
                    <a:pt x="2620" y="2276"/>
                    <a:pt x="2597" y="2345"/>
                    <a:pt x="2719" y="2399"/>
                  </a:cubicBezTo>
                  <a:cubicBezTo>
                    <a:pt x="2750" y="2414"/>
                    <a:pt x="2773" y="2445"/>
                    <a:pt x="2803" y="2452"/>
                  </a:cubicBezTo>
                  <a:cubicBezTo>
                    <a:pt x="2849" y="2468"/>
                    <a:pt x="2811" y="2414"/>
                    <a:pt x="2796" y="2391"/>
                  </a:cubicBezTo>
                  <a:cubicBezTo>
                    <a:pt x="2765" y="2322"/>
                    <a:pt x="2757" y="2276"/>
                    <a:pt x="2803" y="2223"/>
                  </a:cubicBezTo>
                  <a:cubicBezTo>
                    <a:pt x="2826" y="2185"/>
                    <a:pt x="2811" y="2078"/>
                    <a:pt x="2872" y="2154"/>
                  </a:cubicBezTo>
                  <a:cubicBezTo>
                    <a:pt x="2903" y="2185"/>
                    <a:pt x="2941" y="2200"/>
                    <a:pt x="2979" y="2231"/>
                  </a:cubicBezTo>
                  <a:cubicBezTo>
                    <a:pt x="3032" y="2292"/>
                    <a:pt x="3025" y="2208"/>
                    <a:pt x="3010" y="2170"/>
                  </a:cubicBezTo>
                  <a:cubicBezTo>
                    <a:pt x="2994" y="2139"/>
                    <a:pt x="2987" y="2101"/>
                    <a:pt x="2971" y="2070"/>
                  </a:cubicBezTo>
                  <a:cubicBezTo>
                    <a:pt x="2949" y="2032"/>
                    <a:pt x="2941" y="1986"/>
                    <a:pt x="2987" y="2055"/>
                  </a:cubicBezTo>
                  <a:cubicBezTo>
                    <a:pt x="3032" y="2101"/>
                    <a:pt x="3055" y="2185"/>
                    <a:pt x="3071" y="2246"/>
                  </a:cubicBezTo>
                  <a:cubicBezTo>
                    <a:pt x="3086" y="2284"/>
                    <a:pt x="3048" y="2338"/>
                    <a:pt x="3094" y="2338"/>
                  </a:cubicBezTo>
                  <a:cubicBezTo>
                    <a:pt x="3116" y="2338"/>
                    <a:pt x="3162" y="2361"/>
                    <a:pt x="3178" y="2345"/>
                  </a:cubicBezTo>
                  <a:cubicBezTo>
                    <a:pt x="3208" y="2307"/>
                    <a:pt x="3231" y="2193"/>
                    <a:pt x="3254" y="2139"/>
                  </a:cubicBezTo>
                  <a:cubicBezTo>
                    <a:pt x="3269" y="2116"/>
                    <a:pt x="3277" y="2086"/>
                    <a:pt x="3277" y="2055"/>
                  </a:cubicBezTo>
                  <a:cubicBezTo>
                    <a:pt x="3285" y="2032"/>
                    <a:pt x="3239" y="2040"/>
                    <a:pt x="3231" y="2017"/>
                  </a:cubicBezTo>
                  <a:cubicBezTo>
                    <a:pt x="3330" y="2040"/>
                    <a:pt x="3292" y="1986"/>
                    <a:pt x="3285" y="1918"/>
                  </a:cubicBezTo>
                  <a:cubicBezTo>
                    <a:pt x="3300" y="1841"/>
                    <a:pt x="3338" y="1772"/>
                    <a:pt x="3315" y="1704"/>
                  </a:cubicBezTo>
                  <a:cubicBezTo>
                    <a:pt x="3300" y="1650"/>
                    <a:pt x="3292" y="1627"/>
                    <a:pt x="3292" y="1574"/>
                  </a:cubicBezTo>
                  <a:cubicBezTo>
                    <a:pt x="3285" y="1444"/>
                    <a:pt x="3338" y="1643"/>
                    <a:pt x="3353" y="1673"/>
                  </a:cubicBezTo>
                  <a:cubicBezTo>
                    <a:pt x="3353" y="1688"/>
                    <a:pt x="3430" y="1520"/>
                    <a:pt x="3460" y="1490"/>
                  </a:cubicBezTo>
                  <a:cubicBezTo>
                    <a:pt x="3460" y="1551"/>
                    <a:pt x="3399" y="1673"/>
                    <a:pt x="3376" y="1727"/>
                  </a:cubicBezTo>
                  <a:cubicBezTo>
                    <a:pt x="3353" y="1780"/>
                    <a:pt x="3338" y="2032"/>
                    <a:pt x="3399" y="2017"/>
                  </a:cubicBezTo>
                  <a:cubicBezTo>
                    <a:pt x="3445" y="2009"/>
                    <a:pt x="3552" y="2009"/>
                    <a:pt x="3476" y="1956"/>
                  </a:cubicBezTo>
                  <a:cubicBezTo>
                    <a:pt x="3437" y="1925"/>
                    <a:pt x="3407" y="1857"/>
                    <a:pt x="3407" y="1811"/>
                  </a:cubicBezTo>
                  <a:cubicBezTo>
                    <a:pt x="3445" y="1841"/>
                    <a:pt x="3499" y="1933"/>
                    <a:pt x="3537" y="1948"/>
                  </a:cubicBezTo>
                  <a:cubicBezTo>
                    <a:pt x="3590" y="1963"/>
                    <a:pt x="3590" y="1979"/>
                    <a:pt x="3605" y="2024"/>
                  </a:cubicBezTo>
                  <a:cubicBezTo>
                    <a:pt x="3628" y="2086"/>
                    <a:pt x="3720" y="2109"/>
                    <a:pt x="3804" y="2132"/>
                  </a:cubicBezTo>
                  <a:lnTo>
                    <a:pt x="3804" y="2132"/>
                  </a:lnTo>
                  <a:cubicBezTo>
                    <a:pt x="3804" y="2124"/>
                    <a:pt x="3804" y="2124"/>
                    <a:pt x="3804" y="2124"/>
                  </a:cubicBezTo>
                  <a:lnTo>
                    <a:pt x="3804" y="2124"/>
                  </a:lnTo>
                  <a:cubicBezTo>
                    <a:pt x="3819" y="2101"/>
                    <a:pt x="3842" y="2078"/>
                    <a:pt x="3842" y="2055"/>
                  </a:cubicBezTo>
                  <a:cubicBezTo>
                    <a:pt x="3850" y="2040"/>
                    <a:pt x="3842" y="2017"/>
                    <a:pt x="3835" y="2001"/>
                  </a:cubicBezTo>
                  <a:cubicBezTo>
                    <a:pt x="3819" y="1979"/>
                    <a:pt x="3781" y="1963"/>
                    <a:pt x="3781" y="1940"/>
                  </a:cubicBezTo>
                  <a:cubicBezTo>
                    <a:pt x="3781" y="1925"/>
                    <a:pt x="3819" y="1940"/>
                    <a:pt x="3835" y="1933"/>
                  </a:cubicBezTo>
                  <a:cubicBezTo>
                    <a:pt x="3850" y="1925"/>
                    <a:pt x="3865" y="1910"/>
                    <a:pt x="3865" y="1895"/>
                  </a:cubicBezTo>
                  <a:cubicBezTo>
                    <a:pt x="3873" y="1872"/>
                    <a:pt x="3850" y="1849"/>
                    <a:pt x="3842" y="1826"/>
                  </a:cubicBezTo>
                  <a:cubicBezTo>
                    <a:pt x="3842" y="1795"/>
                    <a:pt x="3857" y="1765"/>
                    <a:pt x="3865" y="1734"/>
                  </a:cubicBezTo>
                  <a:lnTo>
                    <a:pt x="3865" y="1734"/>
                  </a:lnTo>
                  <a:cubicBezTo>
                    <a:pt x="3850" y="1704"/>
                    <a:pt x="3842" y="1665"/>
                    <a:pt x="3819" y="1650"/>
                  </a:cubicBezTo>
                  <a:cubicBezTo>
                    <a:pt x="3789" y="1627"/>
                    <a:pt x="3735" y="1658"/>
                    <a:pt x="3705" y="1627"/>
                  </a:cubicBezTo>
                  <a:cubicBezTo>
                    <a:pt x="3674" y="1597"/>
                    <a:pt x="3674" y="1543"/>
                    <a:pt x="3659" y="1505"/>
                  </a:cubicBezTo>
                  <a:cubicBezTo>
                    <a:pt x="3643" y="1475"/>
                    <a:pt x="3621" y="1444"/>
                    <a:pt x="3621" y="1406"/>
                  </a:cubicBezTo>
                  <a:cubicBezTo>
                    <a:pt x="3613" y="1383"/>
                    <a:pt x="3628" y="1352"/>
                    <a:pt x="3628" y="1322"/>
                  </a:cubicBezTo>
                  <a:cubicBezTo>
                    <a:pt x="3628" y="1276"/>
                    <a:pt x="3598" y="1230"/>
                    <a:pt x="3613" y="1184"/>
                  </a:cubicBezTo>
                  <a:cubicBezTo>
                    <a:pt x="3613" y="1169"/>
                    <a:pt x="3659" y="1200"/>
                    <a:pt x="3659" y="1184"/>
                  </a:cubicBezTo>
                  <a:cubicBezTo>
                    <a:pt x="3674" y="1161"/>
                    <a:pt x="3643" y="1138"/>
                    <a:pt x="3643" y="1115"/>
                  </a:cubicBezTo>
                  <a:cubicBezTo>
                    <a:pt x="3643" y="1093"/>
                    <a:pt x="3682" y="1070"/>
                    <a:pt x="3666" y="1054"/>
                  </a:cubicBezTo>
                  <a:cubicBezTo>
                    <a:pt x="3636" y="1032"/>
                    <a:pt x="3590" y="1039"/>
                    <a:pt x="3560" y="1039"/>
                  </a:cubicBezTo>
                  <a:cubicBezTo>
                    <a:pt x="3529" y="1032"/>
                    <a:pt x="3499" y="1054"/>
                    <a:pt x="3476" y="1047"/>
                  </a:cubicBezTo>
                  <a:cubicBezTo>
                    <a:pt x="3460" y="1039"/>
                    <a:pt x="3483" y="1016"/>
                    <a:pt x="3476" y="1009"/>
                  </a:cubicBezTo>
                  <a:cubicBezTo>
                    <a:pt x="3453" y="970"/>
                    <a:pt x="3399" y="955"/>
                    <a:pt x="3384" y="917"/>
                  </a:cubicBezTo>
                  <a:cubicBezTo>
                    <a:pt x="3376" y="894"/>
                    <a:pt x="3407" y="871"/>
                    <a:pt x="3414" y="856"/>
                  </a:cubicBezTo>
                  <a:cubicBezTo>
                    <a:pt x="3445" y="818"/>
                    <a:pt x="3476" y="772"/>
                    <a:pt x="3514" y="741"/>
                  </a:cubicBezTo>
                  <a:cubicBezTo>
                    <a:pt x="3521" y="734"/>
                    <a:pt x="3544" y="757"/>
                    <a:pt x="3552" y="741"/>
                  </a:cubicBezTo>
                  <a:cubicBezTo>
                    <a:pt x="3567" y="726"/>
                    <a:pt x="3552" y="696"/>
                    <a:pt x="3567" y="680"/>
                  </a:cubicBezTo>
                  <a:cubicBezTo>
                    <a:pt x="3575" y="673"/>
                    <a:pt x="3582" y="665"/>
                    <a:pt x="3598" y="665"/>
                  </a:cubicBezTo>
                  <a:cubicBezTo>
                    <a:pt x="3621" y="665"/>
                    <a:pt x="3636" y="688"/>
                    <a:pt x="3651" y="680"/>
                  </a:cubicBezTo>
                  <a:cubicBezTo>
                    <a:pt x="3674" y="680"/>
                    <a:pt x="3682" y="650"/>
                    <a:pt x="3697" y="634"/>
                  </a:cubicBezTo>
                  <a:lnTo>
                    <a:pt x="3697" y="634"/>
                  </a:lnTo>
                  <a:cubicBezTo>
                    <a:pt x="3674" y="627"/>
                    <a:pt x="3636" y="627"/>
                    <a:pt x="3636" y="596"/>
                  </a:cubicBezTo>
                  <a:cubicBezTo>
                    <a:pt x="3628" y="558"/>
                    <a:pt x="3689" y="527"/>
                    <a:pt x="3682" y="482"/>
                  </a:cubicBezTo>
                  <a:cubicBezTo>
                    <a:pt x="3682" y="459"/>
                    <a:pt x="3636" y="466"/>
                    <a:pt x="3621" y="443"/>
                  </a:cubicBezTo>
                  <a:cubicBezTo>
                    <a:pt x="3613" y="436"/>
                    <a:pt x="3613" y="421"/>
                    <a:pt x="3628" y="413"/>
                  </a:cubicBezTo>
                  <a:cubicBezTo>
                    <a:pt x="3674" y="398"/>
                    <a:pt x="3720" y="382"/>
                    <a:pt x="3773" y="367"/>
                  </a:cubicBezTo>
                  <a:cubicBezTo>
                    <a:pt x="3796" y="367"/>
                    <a:pt x="3842" y="398"/>
                    <a:pt x="3842" y="367"/>
                  </a:cubicBezTo>
                  <a:cubicBezTo>
                    <a:pt x="3850" y="336"/>
                    <a:pt x="3812" y="306"/>
                    <a:pt x="3789" y="283"/>
                  </a:cubicBezTo>
                  <a:cubicBezTo>
                    <a:pt x="3773" y="268"/>
                    <a:pt x="3751" y="260"/>
                    <a:pt x="3735" y="245"/>
                  </a:cubicBezTo>
                  <a:lnTo>
                    <a:pt x="3735" y="245"/>
                  </a:lnTo>
                  <a:cubicBezTo>
                    <a:pt x="3697" y="252"/>
                    <a:pt x="3651" y="252"/>
                    <a:pt x="3621" y="268"/>
                  </a:cubicBezTo>
                  <a:cubicBezTo>
                    <a:pt x="3598" y="275"/>
                    <a:pt x="3590" y="313"/>
                    <a:pt x="3567" y="321"/>
                  </a:cubicBezTo>
                  <a:cubicBezTo>
                    <a:pt x="3552" y="329"/>
                    <a:pt x="3521" y="313"/>
                    <a:pt x="3499" y="321"/>
                  </a:cubicBezTo>
                  <a:cubicBezTo>
                    <a:pt x="3476" y="329"/>
                    <a:pt x="3468" y="352"/>
                    <a:pt x="3445" y="359"/>
                  </a:cubicBezTo>
                  <a:cubicBezTo>
                    <a:pt x="3414" y="375"/>
                    <a:pt x="3376" y="375"/>
                    <a:pt x="3346" y="367"/>
                  </a:cubicBezTo>
                  <a:cubicBezTo>
                    <a:pt x="3315" y="367"/>
                    <a:pt x="3277" y="336"/>
                    <a:pt x="3239" y="344"/>
                  </a:cubicBezTo>
                  <a:cubicBezTo>
                    <a:pt x="3216" y="352"/>
                    <a:pt x="3216" y="375"/>
                    <a:pt x="3201" y="390"/>
                  </a:cubicBezTo>
                  <a:cubicBezTo>
                    <a:pt x="3178" y="413"/>
                    <a:pt x="3155" y="443"/>
                    <a:pt x="3132" y="451"/>
                  </a:cubicBezTo>
                  <a:cubicBezTo>
                    <a:pt x="3101" y="466"/>
                    <a:pt x="3071" y="474"/>
                    <a:pt x="3040" y="474"/>
                  </a:cubicBezTo>
                  <a:cubicBezTo>
                    <a:pt x="3025" y="474"/>
                    <a:pt x="3010" y="474"/>
                    <a:pt x="2994" y="466"/>
                  </a:cubicBezTo>
                  <a:cubicBezTo>
                    <a:pt x="2979" y="459"/>
                    <a:pt x="2971" y="436"/>
                    <a:pt x="2971" y="421"/>
                  </a:cubicBezTo>
                  <a:cubicBezTo>
                    <a:pt x="2971" y="405"/>
                    <a:pt x="2994" y="405"/>
                    <a:pt x="2994" y="390"/>
                  </a:cubicBezTo>
                  <a:cubicBezTo>
                    <a:pt x="3002" y="367"/>
                    <a:pt x="2971" y="352"/>
                    <a:pt x="2971" y="329"/>
                  </a:cubicBezTo>
                  <a:cubicBezTo>
                    <a:pt x="2979" y="298"/>
                    <a:pt x="3017" y="283"/>
                    <a:pt x="3017" y="252"/>
                  </a:cubicBezTo>
                  <a:cubicBezTo>
                    <a:pt x="3017" y="237"/>
                    <a:pt x="2994" y="237"/>
                    <a:pt x="2979" y="237"/>
                  </a:cubicBezTo>
                  <a:cubicBezTo>
                    <a:pt x="2956" y="229"/>
                    <a:pt x="2933" y="245"/>
                    <a:pt x="2910" y="229"/>
                  </a:cubicBezTo>
                  <a:cubicBezTo>
                    <a:pt x="2903" y="222"/>
                    <a:pt x="2926" y="199"/>
                    <a:pt x="2910" y="199"/>
                  </a:cubicBezTo>
                  <a:cubicBezTo>
                    <a:pt x="2887" y="184"/>
                    <a:pt x="2849" y="168"/>
                    <a:pt x="2819" y="184"/>
                  </a:cubicBezTo>
                  <a:cubicBezTo>
                    <a:pt x="2803" y="199"/>
                    <a:pt x="2826" y="229"/>
                    <a:pt x="2819" y="252"/>
                  </a:cubicBezTo>
                  <a:cubicBezTo>
                    <a:pt x="2819" y="260"/>
                    <a:pt x="2819" y="283"/>
                    <a:pt x="2803" y="283"/>
                  </a:cubicBezTo>
                  <a:cubicBezTo>
                    <a:pt x="2780" y="283"/>
                    <a:pt x="2757" y="268"/>
                    <a:pt x="2727" y="268"/>
                  </a:cubicBezTo>
                  <a:cubicBezTo>
                    <a:pt x="2719" y="268"/>
                    <a:pt x="2704" y="283"/>
                    <a:pt x="2689" y="275"/>
                  </a:cubicBezTo>
                  <a:cubicBezTo>
                    <a:pt x="2666" y="252"/>
                    <a:pt x="2658" y="222"/>
                    <a:pt x="2643" y="19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7" name="Freeform 191"/>
            <p:cNvSpPr>
              <a:spLocks noChangeArrowheads="1"/>
            </p:cNvSpPr>
            <p:nvPr/>
          </p:nvSpPr>
          <p:spPr bwMode="auto">
            <a:xfrm>
              <a:off x="6043220" y="3697289"/>
              <a:ext cx="547651" cy="530225"/>
            </a:xfrm>
            <a:custGeom>
              <a:avLst/>
              <a:gdLst>
                <a:gd name="T0" fmla="*/ 869 w 1520"/>
                <a:gd name="T1" fmla="*/ 1436 h 1475"/>
                <a:gd name="T2" fmla="*/ 869 w 1520"/>
                <a:gd name="T3" fmla="*/ 1436 h 1475"/>
                <a:gd name="T4" fmla="*/ 801 w 1520"/>
                <a:gd name="T5" fmla="*/ 1336 h 1475"/>
                <a:gd name="T6" fmla="*/ 602 w 1520"/>
                <a:gd name="T7" fmla="*/ 1344 h 1475"/>
                <a:gd name="T8" fmla="*/ 526 w 1520"/>
                <a:gd name="T9" fmla="*/ 1359 h 1475"/>
                <a:gd name="T10" fmla="*/ 449 w 1520"/>
                <a:gd name="T11" fmla="*/ 1390 h 1475"/>
                <a:gd name="T12" fmla="*/ 449 w 1520"/>
                <a:gd name="T13" fmla="*/ 1390 h 1475"/>
                <a:gd name="T14" fmla="*/ 312 w 1520"/>
                <a:gd name="T15" fmla="*/ 1352 h 1475"/>
                <a:gd name="T16" fmla="*/ 296 w 1520"/>
                <a:gd name="T17" fmla="*/ 1291 h 1475"/>
                <a:gd name="T18" fmla="*/ 342 w 1520"/>
                <a:gd name="T19" fmla="*/ 1275 h 1475"/>
                <a:gd name="T20" fmla="*/ 350 w 1520"/>
                <a:gd name="T21" fmla="*/ 1245 h 1475"/>
                <a:gd name="T22" fmla="*/ 327 w 1520"/>
                <a:gd name="T23" fmla="*/ 1169 h 1475"/>
                <a:gd name="T24" fmla="*/ 449 w 1520"/>
                <a:gd name="T25" fmla="*/ 1084 h 1475"/>
                <a:gd name="T26" fmla="*/ 457 w 1520"/>
                <a:gd name="T27" fmla="*/ 1046 h 1475"/>
                <a:gd name="T28" fmla="*/ 358 w 1520"/>
                <a:gd name="T29" fmla="*/ 1077 h 1475"/>
                <a:gd name="T30" fmla="*/ 350 w 1520"/>
                <a:gd name="T31" fmla="*/ 1031 h 1475"/>
                <a:gd name="T32" fmla="*/ 358 w 1520"/>
                <a:gd name="T33" fmla="*/ 993 h 1475"/>
                <a:gd name="T34" fmla="*/ 373 w 1520"/>
                <a:gd name="T35" fmla="*/ 939 h 1475"/>
                <a:gd name="T36" fmla="*/ 175 w 1520"/>
                <a:gd name="T37" fmla="*/ 878 h 1475"/>
                <a:gd name="T38" fmla="*/ 122 w 1520"/>
                <a:gd name="T39" fmla="*/ 779 h 1475"/>
                <a:gd name="T40" fmla="*/ 84 w 1520"/>
                <a:gd name="T41" fmla="*/ 748 h 1475"/>
                <a:gd name="T42" fmla="*/ 45 w 1520"/>
                <a:gd name="T43" fmla="*/ 657 h 1475"/>
                <a:gd name="T44" fmla="*/ 7 w 1520"/>
                <a:gd name="T45" fmla="*/ 611 h 1475"/>
                <a:gd name="T46" fmla="*/ 61 w 1520"/>
                <a:gd name="T47" fmla="*/ 504 h 1475"/>
                <a:gd name="T48" fmla="*/ 45 w 1520"/>
                <a:gd name="T49" fmla="*/ 443 h 1475"/>
                <a:gd name="T50" fmla="*/ 7 w 1520"/>
                <a:gd name="T51" fmla="*/ 405 h 1475"/>
                <a:gd name="T52" fmla="*/ 15 w 1520"/>
                <a:gd name="T53" fmla="*/ 313 h 1475"/>
                <a:gd name="T54" fmla="*/ 15 w 1520"/>
                <a:gd name="T55" fmla="*/ 313 h 1475"/>
                <a:gd name="T56" fmla="*/ 61 w 1520"/>
                <a:gd name="T57" fmla="*/ 252 h 1475"/>
                <a:gd name="T58" fmla="*/ 160 w 1520"/>
                <a:gd name="T59" fmla="*/ 214 h 1475"/>
                <a:gd name="T60" fmla="*/ 153 w 1520"/>
                <a:gd name="T61" fmla="*/ 160 h 1475"/>
                <a:gd name="T62" fmla="*/ 198 w 1520"/>
                <a:gd name="T63" fmla="*/ 175 h 1475"/>
                <a:gd name="T64" fmla="*/ 304 w 1520"/>
                <a:gd name="T65" fmla="*/ 214 h 1475"/>
                <a:gd name="T66" fmla="*/ 365 w 1520"/>
                <a:gd name="T67" fmla="*/ 214 h 1475"/>
                <a:gd name="T68" fmla="*/ 404 w 1520"/>
                <a:gd name="T69" fmla="*/ 267 h 1475"/>
                <a:gd name="T70" fmla="*/ 434 w 1520"/>
                <a:gd name="T71" fmla="*/ 252 h 1475"/>
                <a:gd name="T72" fmla="*/ 449 w 1520"/>
                <a:gd name="T73" fmla="*/ 145 h 1475"/>
                <a:gd name="T74" fmla="*/ 480 w 1520"/>
                <a:gd name="T75" fmla="*/ 76 h 1475"/>
                <a:gd name="T76" fmla="*/ 526 w 1520"/>
                <a:gd name="T77" fmla="*/ 53 h 1475"/>
                <a:gd name="T78" fmla="*/ 717 w 1520"/>
                <a:gd name="T79" fmla="*/ 23 h 1475"/>
                <a:gd name="T80" fmla="*/ 778 w 1520"/>
                <a:gd name="T81" fmla="*/ 0 h 1475"/>
                <a:gd name="T82" fmla="*/ 862 w 1520"/>
                <a:gd name="T83" fmla="*/ 23 h 1475"/>
                <a:gd name="T84" fmla="*/ 915 w 1520"/>
                <a:gd name="T85" fmla="*/ 69 h 1475"/>
                <a:gd name="T86" fmla="*/ 984 w 1520"/>
                <a:gd name="T87" fmla="*/ 69 h 1475"/>
                <a:gd name="T88" fmla="*/ 1038 w 1520"/>
                <a:gd name="T89" fmla="*/ 160 h 1475"/>
                <a:gd name="T90" fmla="*/ 1083 w 1520"/>
                <a:gd name="T91" fmla="*/ 198 h 1475"/>
                <a:gd name="T92" fmla="*/ 1099 w 1520"/>
                <a:gd name="T93" fmla="*/ 260 h 1475"/>
                <a:gd name="T94" fmla="*/ 1129 w 1520"/>
                <a:gd name="T95" fmla="*/ 267 h 1475"/>
                <a:gd name="T96" fmla="*/ 1106 w 1520"/>
                <a:gd name="T97" fmla="*/ 359 h 1475"/>
                <a:gd name="T98" fmla="*/ 1144 w 1520"/>
                <a:gd name="T99" fmla="*/ 481 h 1475"/>
                <a:gd name="T100" fmla="*/ 1190 w 1520"/>
                <a:gd name="T101" fmla="*/ 557 h 1475"/>
                <a:gd name="T102" fmla="*/ 1366 w 1520"/>
                <a:gd name="T103" fmla="*/ 580 h 1475"/>
                <a:gd name="T104" fmla="*/ 1511 w 1520"/>
                <a:gd name="T105" fmla="*/ 672 h 1475"/>
                <a:gd name="T106" fmla="*/ 1511 w 1520"/>
                <a:gd name="T107" fmla="*/ 672 h 1475"/>
                <a:gd name="T108" fmla="*/ 1488 w 1520"/>
                <a:gd name="T109" fmla="*/ 802 h 1475"/>
                <a:gd name="T110" fmla="*/ 1412 w 1520"/>
                <a:gd name="T111" fmla="*/ 939 h 1475"/>
                <a:gd name="T112" fmla="*/ 1182 w 1520"/>
                <a:gd name="T113" fmla="*/ 1237 h 1475"/>
                <a:gd name="T114" fmla="*/ 1022 w 1520"/>
                <a:gd name="T115" fmla="*/ 1413 h 1475"/>
                <a:gd name="T116" fmla="*/ 869 w 1520"/>
                <a:gd name="T117" fmla="*/ 1436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475">
                  <a:moveTo>
                    <a:pt x="869" y="1436"/>
                  </a:moveTo>
                  <a:lnTo>
                    <a:pt x="869" y="1436"/>
                  </a:lnTo>
                  <a:cubicBezTo>
                    <a:pt x="854" y="1413"/>
                    <a:pt x="831" y="1344"/>
                    <a:pt x="801" y="1336"/>
                  </a:cubicBezTo>
                  <a:cubicBezTo>
                    <a:pt x="740" y="1321"/>
                    <a:pt x="671" y="1336"/>
                    <a:pt x="602" y="1344"/>
                  </a:cubicBezTo>
                  <a:cubicBezTo>
                    <a:pt x="571" y="1344"/>
                    <a:pt x="549" y="1352"/>
                    <a:pt x="526" y="1359"/>
                  </a:cubicBezTo>
                  <a:cubicBezTo>
                    <a:pt x="503" y="1367"/>
                    <a:pt x="480" y="1375"/>
                    <a:pt x="449" y="1390"/>
                  </a:cubicBezTo>
                  <a:lnTo>
                    <a:pt x="449" y="1390"/>
                  </a:lnTo>
                  <a:cubicBezTo>
                    <a:pt x="404" y="1375"/>
                    <a:pt x="350" y="1382"/>
                    <a:pt x="312" y="1352"/>
                  </a:cubicBezTo>
                  <a:cubicBezTo>
                    <a:pt x="290" y="1344"/>
                    <a:pt x="282" y="1314"/>
                    <a:pt x="296" y="1291"/>
                  </a:cubicBezTo>
                  <a:cubicBezTo>
                    <a:pt x="296" y="1275"/>
                    <a:pt x="327" y="1291"/>
                    <a:pt x="342" y="1275"/>
                  </a:cubicBezTo>
                  <a:cubicBezTo>
                    <a:pt x="350" y="1275"/>
                    <a:pt x="350" y="1260"/>
                    <a:pt x="350" y="1245"/>
                  </a:cubicBezTo>
                  <a:cubicBezTo>
                    <a:pt x="342" y="1222"/>
                    <a:pt x="312" y="1192"/>
                    <a:pt x="327" y="1169"/>
                  </a:cubicBezTo>
                  <a:cubicBezTo>
                    <a:pt x="350" y="1123"/>
                    <a:pt x="411" y="1115"/>
                    <a:pt x="449" y="1084"/>
                  </a:cubicBezTo>
                  <a:cubicBezTo>
                    <a:pt x="457" y="1077"/>
                    <a:pt x="472" y="1054"/>
                    <a:pt x="457" y="1046"/>
                  </a:cubicBezTo>
                  <a:cubicBezTo>
                    <a:pt x="426" y="1046"/>
                    <a:pt x="388" y="1084"/>
                    <a:pt x="358" y="1077"/>
                  </a:cubicBezTo>
                  <a:cubicBezTo>
                    <a:pt x="342" y="1077"/>
                    <a:pt x="350" y="1046"/>
                    <a:pt x="350" y="1031"/>
                  </a:cubicBezTo>
                  <a:cubicBezTo>
                    <a:pt x="350" y="1016"/>
                    <a:pt x="350" y="1000"/>
                    <a:pt x="358" y="993"/>
                  </a:cubicBezTo>
                  <a:cubicBezTo>
                    <a:pt x="358" y="970"/>
                    <a:pt x="388" y="947"/>
                    <a:pt x="373" y="939"/>
                  </a:cubicBezTo>
                  <a:cubicBezTo>
                    <a:pt x="319" y="901"/>
                    <a:pt x="244" y="901"/>
                    <a:pt x="175" y="878"/>
                  </a:cubicBezTo>
                  <a:cubicBezTo>
                    <a:pt x="114" y="855"/>
                    <a:pt x="122" y="779"/>
                    <a:pt x="122" y="779"/>
                  </a:cubicBezTo>
                  <a:cubicBezTo>
                    <a:pt x="107" y="771"/>
                    <a:pt x="91" y="764"/>
                    <a:pt x="84" y="748"/>
                  </a:cubicBezTo>
                  <a:cubicBezTo>
                    <a:pt x="61" y="725"/>
                    <a:pt x="61" y="687"/>
                    <a:pt x="45" y="657"/>
                  </a:cubicBezTo>
                  <a:cubicBezTo>
                    <a:pt x="38" y="642"/>
                    <a:pt x="7" y="634"/>
                    <a:pt x="7" y="611"/>
                  </a:cubicBezTo>
                  <a:cubicBezTo>
                    <a:pt x="15" y="573"/>
                    <a:pt x="45" y="542"/>
                    <a:pt x="61" y="504"/>
                  </a:cubicBezTo>
                  <a:cubicBezTo>
                    <a:pt x="61" y="481"/>
                    <a:pt x="61" y="458"/>
                    <a:pt x="45" y="443"/>
                  </a:cubicBezTo>
                  <a:cubicBezTo>
                    <a:pt x="38" y="428"/>
                    <a:pt x="7" y="428"/>
                    <a:pt x="7" y="405"/>
                  </a:cubicBezTo>
                  <a:cubicBezTo>
                    <a:pt x="0" y="374"/>
                    <a:pt x="15" y="344"/>
                    <a:pt x="15" y="313"/>
                  </a:cubicBezTo>
                  <a:lnTo>
                    <a:pt x="15" y="313"/>
                  </a:lnTo>
                  <a:cubicBezTo>
                    <a:pt x="30" y="290"/>
                    <a:pt x="45" y="267"/>
                    <a:pt x="61" y="252"/>
                  </a:cubicBezTo>
                  <a:cubicBezTo>
                    <a:pt x="91" y="237"/>
                    <a:pt x="137" y="244"/>
                    <a:pt x="160" y="214"/>
                  </a:cubicBezTo>
                  <a:cubicBezTo>
                    <a:pt x="168" y="198"/>
                    <a:pt x="137" y="168"/>
                    <a:pt x="153" y="160"/>
                  </a:cubicBezTo>
                  <a:cubicBezTo>
                    <a:pt x="160" y="145"/>
                    <a:pt x="183" y="175"/>
                    <a:pt x="198" y="175"/>
                  </a:cubicBezTo>
                  <a:cubicBezTo>
                    <a:pt x="236" y="191"/>
                    <a:pt x="267" y="206"/>
                    <a:pt x="304" y="214"/>
                  </a:cubicBezTo>
                  <a:cubicBezTo>
                    <a:pt x="319" y="214"/>
                    <a:pt x="342" y="206"/>
                    <a:pt x="365" y="214"/>
                  </a:cubicBezTo>
                  <a:cubicBezTo>
                    <a:pt x="381" y="229"/>
                    <a:pt x="381" y="260"/>
                    <a:pt x="404" y="267"/>
                  </a:cubicBezTo>
                  <a:cubicBezTo>
                    <a:pt x="411" y="275"/>
                    <a:pt x="426" y="260"/>
                    <a:pt x="434" y="252"/>
                  </a:cubicBezTo>
                  <a:cubicBezTo>
                    <a:pt x="449" y="214"/>
                    <a:pt x="442" y="175"/>
                    <a:pt x="449" y="145"/>
                  </a:cubicBezTo>
                  <a:cubicBezTo>
                    <a:pt x="457" y="122"/>
                    <a:pt x="465" y="99"/>
                    <a:pt x="480" y="76"/>
                  </a:cubicBezTo>
                  <a:cubicBezTo>
                    <a:pt x="495" y="61"/>
                    <a:pt x="510" y="53"/>
                    <a:pt x="526" y="53"/>
                  </a:cubicBezTo>
                  <a:cubicBezTo>
                    <a:pt x="587" y="38"/>
                    <a:pt x="656" y="31"/>
                    <a:pt x="717" y="23"/>
                  </a:cubicBezTo>
                  <a:cubicBezTo>
                    <a:pt x="740" y="15"/>
                    <a:pt x="755" y="0"/>
                    <a:pt x="778" y="0"/>
                  </a:cubicBezTo>
                  <a:cubicBezTo>
                    <a:pt x="808" y="0"/>
                    <a:pt x="839" y="8"/>
                    <a:pt x="862" y="23"/>
                  </a:cubicBezTo>
                  <a:cubicBezTo>
                    <a:pt x="885" y="31"/>
                    <a:pt x="892" y="61"/>
                    <a:pt x="915" y="69"/>
                  </a:cubicBezTo>
                  <a:cubicBezTo>
                    <a:pt x="930" y="76"/>
                    <a:pt x="961" y="53"/>
                    <a:pt x="984" y="69"/>
                  </a:cubicBezTo>
                  <a:cubicBezTo>
                    <a:pt x="1015" y="92"/>
                    <a:pt x="1015" y="137"/>
                    <a:pt x="1038" y="160"/>
                  </a:cubicBezTo>
                  <a:cubicBezTo>
                    <a:pt x="1045" y="175"/>
                    <a:pt x="1076" y="183"/>
                    <a:pt x="1083" y="198"/>
                  </a:cubicBezTo>
                  <a:cubicBezTo>
                    <a:pt x="1091" y="214"/>
                    <a:pt x="1083" y="244"/>
                    <a:pt x="1099" y="260"/>
                  </a:cubicBezTo>
                  <a:cubicBezTo>
                    <a:pt x="1099" y="275"/>
                    <a:pt x="1129" y="260"/>
                    <a:pt x="1129" y="267"/>
                  </a:cubicBezTo>
                  <a:cubicBezTo>
                    <a:pt x="1129" y="298"/>
                    <a:pt x="1106" y="328"/>
                    <a:pt x="1106" y="359"/>
                  </a:cubicBezTo>
                  <a:cubicBezTo>
                    <a:pt x="1106" y="405"/>
                    <a:pt x="1121" y="443"/>
                    <a:pt x="1144" y="481"/>
                  </a:cubicBezTo>
                  <a:cubicBezTo>
                    <a:pt x="1152" y="512"/>
                    <a:pt x="1167" y="542"/>
                    <a:pt x="1190" y="557"/>
                  </a:cubicBezTo>
                  <a:cubicBezTo>
                    <a:pt x="1244" y="580"/>
                    <a:pt x="1313" y="565"/>
                    <a:pt x="1366" y="580"/>
                  </a:cubicBezTo>
                  <a:cubicBezTo>
                    <a:pt x="1419" y="603"/>
                    <a:pt x="1465" y="642"/>
                    <a:pt x="1511" y="672"/>
                  </a:cubicBezTo>
                  <a:lnTo>
                    <a:pt x="1511" y="672"/>
                  </a:lnTo>
                  <a:cubicBezTo>
                    <a:pt x="1511" y="725"/>
                    <a:pt x="1519" y="771"/>
                    <a:pt x="1488" y="802"/>
                  </a:cubicBezTo>
                  <a:cubicBezTo>
                    <a:pt x="1457" y="825"/>
                    <a:pt x="1358" y="901"/>
                    <a:pt x="1412" y="939"/>
                  </a:cubicBezTo>
                  <a:cubicBezTo>
                    <a:pt x="1496" y="1008"/>
                    <a:pt x="1244" y="1176"/>
                    <a:pt x="1182" y="1237"/>
                  </a:cubicBezTo>
                  <a:cubicBezTo>
                    <a:pt x="1022" y="1413"/>
                    <a:pt x="1022" y="1413"/>
                    <a:pt x="1022" y="1413"/>
                  </a:cubicBezTo>
                  <a:cubicBezTo>
                    <a:pt x="961" y="1474"/>
                    <a:pt x="923" y="1444"/>
                    <a:pt x="869" y="14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8" name="Freeform 192"/>
            <p:cNvSpPr>
              <a:spLocks noChangeArrowheads="1"/>
            </p:cNvSpPr>
            <p:nvPr/>
          </p:nvSpPr>
          <p:spPr bwMode="auto">
            <a:xfrm>
              <a:off x="6205134" y="4173538"/>
              <a:ext cx="150802" cy="55562"/>
            </a:xfrm>
            <a:custGeom>
              <a:avLst/>
              <a:gdLst>
                <a:gd name="T0" fmla="*/ 54 w 421"/>
                <a:gd name="T1" fmla="*/ 153 h 154"/>
                <a:gd name="T2" fmla="*/ 54 w 421"/>
                <a:gd name="T3" fmla="*/ 153 h 154"/>
                <a:gd name="T4" fmla="*/ 145 w 421"/>
                <a:gd name="T5" fmla="*/ 146 h 154"/>
                <a:gd name="T6" fmla="*/ 298 w 421"/>
                <a:gd name="T7" fmla="*/ 100 h 154"/>
                <a:gd name="T8" fmla="*/ 375 w 421"/>
                <a:gd name="T9" fmla="*/ 115 h 154"/>
                <a:gd name="T10" fmla="*/ 420 w 421"/>
                <a:gd name="T11" fmla="*/ 115 h 154"/>
                <a:gd name="T12" fmla="*/ 420 w 421"/>
                <a:gd name="T13" fmla="*/ 115 h 154"/>
                <a:gd name="T14" fmla="*/ 352 w 421"/>
                <a:gd name="T15" fmla="*/ 15 h 154"/>
                <a:gd name="T16" fmla="*/ 153 w 421"/>
                <a:gd name="T17" fmla="*/ 23 h 154"/>
                <a:gd name="T18" fmla="*/ 77 w 421"/>
                <a:gd name="T19" fmla="*/ 38 h 154"/>
                <a:gd name="T20" fmla="*/ 0 w 421"/>
                <a:gd name="T21" fmla="*/ 69 h 154"/>
                <a:gd name="T22" fmla="*/ 0 w 421"/>
                <a:gd name="T23" fmla="*/ 69 h 154"/>
                <a:gd name="T24" fmla="*/ 54 w 421"/>
                <a:gd name="T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1" h="154">
                  <a:moveTo>
                    <a:pt x="54" y="153"/>
                  </a:moveTo>
                  <a:lnTo>
                    <a:pt x="54" y="153"/>
                  </a:lnTo>
                  <a:cubicBezTo>
                    <a:pt x="77" y="138"/>
                    <a:pt x="107" y="138"/>
                    <a:pt x="145" y="146"/>
                  </a:cubicBezTo>
                  <a:cubicBezTo>
                    <a:pt x="207" y="146"/>
                    <a:pt x="245" y="115"/>
                    <a:pt x="298" y="100"/>
                  </a:cubicBezTo>
                  <a:cubicBezTo>
                    <a:pt x="321" y="92"/>
                    <a:pt x="359" y="123"/>
                    <a:pt x="375" y="115"/>
                  </a:cubicBezTo>
                  <a:cubicBezTo>
                    <a:pt x="390" y="107"/>
                    <a:pt x="405" y="107"/>
                    <a:pt x="420" y="115"/>
                  </a:cubicBezTo>
                  <a:lnTo>
                    <a:pt x="420" y="115"/>
                  </a:lnTo>
                  <a:cubicBezTo>
                    <a:pt x="405" y="92"/>
                    <a:pt x="382" y="23"/>
                    <a:pt x="352" y="15"/>
                  </a:cubicBezTo>
                  <a:cubicBezTo>
                    <a:pt x="291" y="0"/>
                    <a:pt x="222" y="15"/>
                    <a:pt x="153" y="23"/>
                  </a:cubicBezTo>
                  <a:cubicBezTo>
                    <a:pt x="122" y="23"/>
                    <a:pt x="100" y="31"/>
                    <a:pt x="77" y="38"/>
                  </a:cubicBezTo>
                  <a:cubicBezTo>
                    <a:pt x="54" y="46"/>
                    <a:pt x="31" y="54"/>
                    <a:pt x="0" y="69"/>
                  </a:cubicBezTo>
                  <a:lnTo>
                    <a:pt x="0" y="69"/>
                  </a:lnTo>
                  <a:cubicBezTo>
                    <a:pt x="54" y="153"/>
                    <a:pt x="54" y="153"/>
                    <a:pt x="54" y="15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29" name="Freeform 193"/>
            <p:cNvSpPr>
              <a:spLocks noChangeArrowheads="1"/>
            </p:cNvSpPr>
            <p:nvPr/>
          </p:nvSpPr>
          <p:spPr bwMode="auto">
            <a:xfrm>
              <a:off x="5813047" y="2909888"/>
              <a:ext cx="1160387" cy="1028700"/>
            </a:xfrm>
            <a:custGeom>
              <a:avLst/>
              <a:gdLst>
                <a:gd name="T0" fmla="*/ 2695 w 3223"/>
                <a:gd name="T1" fmla="*/ 1391 h 2858"/>
                <a:gd name="T2" fmla="*/ 2481 w 3223"/>
                <a:gd name="T3" fmla="*/ 1368 h 2858"/>
                <a:gd name="T4" fmla="*/ 2481 w 3223"/>
                <a:gd name="T5" fmla="*/ 1658 h 2858"/>
                <a:gd name="T6" fmla="*/ 2466 w 3223"/>
                <a:gd name="T7" fmla="*/ 1765 h 2858"/>
                <a:gd name="T8" fmla="*/ 2558 w 3223"/>
                <a:gd name="T9" fmla="*/ 1772 h 2858"/>
                <a:gd name="T10" fmla="*/ 2733 w 3223"/>
                <a:gd name="T11" fmla="*/ 1772 h 2858"/>
                <a:gd name="T12" fmla="*/ 2520 w 3223"/>
                <a:gd name="T13" fmla="*/ 2185 h 2858"/>
                <a:gd name="T14" fmla="*/ 2153 w 3223"/>
                <a:gd name="T15" fmla="*/ 2857 h 2858"/>
                <a:gd name="T16" fmla="*/ 1832 w 3223"/>
                <a:gd name="T17" fmla="*/ 2742 h 2858"/>
                <a:gd name="T18" fmla="*/ 1771 w 3223"/>
                <a:gd name="T19" fmla="*/ 2452 h 2858"/>
                <a:gd name="T20" fmla="*/ 1680 w 3223"/>
                <a:gd name="T21" fmla="*/ 2345 h 2858"/>
                <a:gd name="T22" fmla="*/ 1504 w 3223"/>
                <a:gd name="T23" fmla="*/ 2208 h 2858"/>
                <a:gd name="T24" fmla="*/ 1168 w 3223"/>
                <a:gd name="T25" fmla="*/ 2238 h 2858"/>
                <a:gd name="T26" fmla="*/ 1076 w 3223"/>
                <a:gd name="T27" fmla="*/ 2437 h 2858"/>
                <a:gd name="T28" fmla="*/ 946 w 3223"/>
                <a:gd name="T29" fmla="*/ 2399 h 2858"/>
                <a:gd name="T30" fmla="*/ 802 w 3223"/>
                <a:gd name="T31" fmla="*/ 2399 h 2858"/>
                <a:gd name="T32" fmla="*/ 657 w 3223"/>
                <a:gd name="T33" fmla="*/ 2498 h 2858"/>
                <a:gd name="T34" fmla="*/ 420 w 3223"/>
                <a:gd name="T35" fmla="*/ 2452 h 2858"/>
                <a:gd name="T36" fmla="*/ 374 w 3223"/>
                <a:gd name="T37" fmla="*/ 2422 h 2858"/>
                <a:gd name="T38" fmla="*/ 214 w 3223"/>
                <a:gd name="T39" fmla="*/ 2330 h 2858"/>
                <a:gd name="T40" fmla="*/ 107 w 3223"/>
                <a:gd name="T41" fmla="*/ 2322 h 2858"/>
                <a:gd name="T42" fmla="*/ 0 w 3223"/>
                <a:gd name="T43" fmla="*/ 2330 h 2858"/>
                <a:gd name="T44" fmla="*/ 84 w 3223"/>
                <a:gd name="T45" fmla="*/ 2040 h 2858"/>
                <a:gd name="T46" fmla="*/ 153 w 3223"/>
                <a:gd name="T47" fmla="*/ 1902 h 2858"/>
                <a:gd name="T48" fmla="*/ 283 w 3223"/>
                <a:gd name="T49" fmla="*/ 1849 h 2858"/>
                <a:gd name="T50" fmla="*/ 474 w 3223"/>
                <a:gd name="T51" fmla="*/ 1841 h 2858"/>
                <a:gd name="T52" fmla="*/ 764 w 3223"/>
                <a:gd name="T53" fmla="*/ 1788 h 2858"/>
                <a:gd name="T54" fmla="*/ 795 w 3223"/>
                <a:gd name="T55" fmla="*/ 1558 h 2858"/>
                <a:gd name="T56" fmla="*/ 1191 w 3223"/>
                <a:gd name="T57" fmla="*/ 1268 h 2858"/>
                <a:gd name="T58" fmla="*/ 1374 w 3223"/>
                <a:gd name="T59" fmla="*/ 1138 h 2858"/>
                <a:gd name="T60" fmla="*/ 1298 w 3223"/>
                <a:gd name="T61" fmla="*/ 886 h 2858"/>
                <a:gd name="T62" fmla="*/ 1366 w 3223"/>
                <a:gd name="T63" fmla="*/ 642 h 2858"/>
                <a:gd name="T64" fmla="*/ 1588 w 3223"/>
                <a:gd name="T65" fmla="*/ 512 h 2858"/>
                <a:gd name="T66" fmla="*/ 1763 w 3223"/>
                <a:gd name="T67" fmla="*/ 604 h 2858"/>
                <a:gd name="T68" fmla="*/ 1824 w 3223"/>
                <a:gd name="T69" fmla="*/ 497 h 2858"/>
                <a:gd name="T70" fmla="*/ 1710 w 3223"/>
                <a:gd name="T71" fmla="*/ 374 h 2858"/>
                <a:gd name="T72" fmla="*/ 1641 w 3223"/>
                <a:gd name="T73" fmla="*/ 69 h 2858"/>
                <a:gd name="T74" fmla="*/ 2367 w 3223"/>
                <a:gd name="T75" fmla="*/ 38 h 2858"/>
                <a:gd name="T76" fmla="*/ 2642 w 3223"/>
                <a:gd name="T77" fmla="*/ 38 h 2858"/>
                <a:gd name="T78" fmla="*/ 2970 w 3223"/>
                <a:gd name="T79" fmla="*/ 107 h 2858"/>
                <a:gd name="T80" fmla="*/ 3116 w 3223"/>
                <a:gd name="T81" fmla="*/ 283 h 2858"/>
                <a:gd name="T82" fmla="*/ 3131 w 3223"/>
                <a:gd name="T83" fmla="*/ 848 h 2858"/>
                <a:gd name="T84" fmla="*/ 2924 w 3223"/>
                <a:gd name="T85" fmla="*/ 1100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23" h="2858">
                  <a:moveTo>
                    <a:pt x="2756" y="1398"/>
                  </a:moveTo>
                  <a:lnTo>
                    <a:pt x="2756" y="1398"/>
                  </a:lnTo>
                  <a:cubicBezTo>
                    <a:pt x="2733" y="1391"/>
                    <a:pt x="2718" y="1383"/>
                    <a:pt x="2695" y="1391"/>
                  </a:cubicBezTo>
                  <a:cubicBezTo>
                    <a:pt x="2672" y="1391"/>
                    <a:pt x="2657" y="1436"/>
                    <a:pt x="2627" y="1436"/>
                  </a:cubicBezTo>
                  <a:cubicBezTo>
                    <a:pt x="2596" y="1429"/>
                    <a:pt x="2588" y="1391"/>
                    <a:pt x="2566" y="1375"/>
                  </a:cubicBezTo>
                  <a:cubicBezTo>
                    <a:pt x="2535" y="1368"/>
                    <a:pt x="2504" y="1352"/>
                    <a:pt x="2481" y="1368"/>
                  </a:cubicBezTo>
                  <a:cubicBezTo>
                    <a:pt x="2459" y="1383"/>
                    <a:pt x="2436" y="1421"/>
                    <a:pt x="2443" y="1459"/>
                  </a:cubicBezTo>
                  <a:cubicBezTo>
                    <a:pt x="2451" y="1505"/>
                    <a:pt x="2504" y="1536"/>
                    <a:pt x="2512" y="1581"/>
                  </a:cubicBezTo>
                  <a:cubicBezTo>
                    <a:pt x="2512" y="1612"/>
                    <a:pt x="2504" y="1643"/>
                    <a:pt x="2481" y="1658"/>
                  </a:cubicBezTo>
                  <a:cubicBezTo>
                    <a:pt x="2443" y="1673"/>
                    <a:pt x="2397" y="1627"/>
                    <a:pt x="2367" y="1650"/>
                  </a:cubicBezTo>
                  <a:cubicBezTo>
                    <a:pt x="2336" y="1681"/>
                    <a:pt x="2329" y="1742"/>
                    <a:pt x="2352" y="1772"/>
                  </a:cubicBezTo>
                  <a:cubicBezTo>
                    <a:pt x="2374" y="1803"/>
                    <a:pt x="2428" y="1742"/>
                    <a:pt x="2466" y="1765"/>
                  </a:cubicBezTo>
                  <a:cubicBezTo>
                    <a:pt x="2481" y="1772"/>
                    <a:pt x="2436" y="1803"/>
                    <a:pt x="2451" y="1818"/>
                  </a:cubicBezTo>
                  <a:cubicBezTo>
                    <a:pt x="2459" y="1833"/>
                    <a:pt x="2481" y="1826"/>
                    <a:pt x="2497" y="1818"/>
                  </a:cubicBezTo>
                  <a:cubicBezTo>
                    <a:pt x="2520" y="1810"/>
                    <a:pt x="2535" y="1788"/>
                    <a:pt x="2558" y="1772"/>
                  </a:cubicBezTo>
                  <a:cubicBezTo>
                    <a:pt x="2604" y="1749"/>
                    <a:pt x="2642" y="1704"/>
                    <a:pt x="2695" y="1711"/>
                  </a:cubicBezTo>
                  <a:cubicBezTo>
                    <a:pt x="2726" y="1711"/>
                    <a:pt x="2718" y="1749"/>
                    <a:pt x="2733" y="1772"/>
                  </a:cubicBezTo>
                  <a:lnTo>
                    <a:pt x="2733" y="1772"/>
                  </a:lnTo>
                  <a:cubicBezTo>
                    <a:pt x="2703" y="1864"/>
                    <a:pt x="2657" y="1963"/>
                    <a:pt x="2596" y="2040"/>
                  </a:cubicBezTo>
                  <a:cubicBezTo>
                    <a:pt x="2604" y="2070"/>
                    <a:pt x="2550" y="2170"/>
                    <a:pt x="2520" y="2177"/>
                  </a:cubicBezTo>
                  <a:cubicBezTo>
                    <a:pt x="2520" y="2177"/>
                    <a:pt x="2520" y="2177"/>
                    <a:pt x="2520" y="2185"/>
                  </a:cubicBezTo>
                  <a:cubicBezTo>
                    <a:pt x="2627" y="2208"/>
                    <a:pt x="2405" y="2552"/>
                    <a:pt x="2382" y="2597"/>
                  </a:cubicBezTo>
                  <a:cubicBezTo>
                    <a:pt x="2329" y="2666"/>
                    <a:pt x="2245" y="2689"/>
                    <a:pt x="2191" y="2750"/>
                  </a:cubicBezTo>
                  <a:cubicBezTo>
                    <a:pt x="2161" y="2781"/>
                    <a:pt x="2153" y="2819"/>
                    <a:pt x="2153" y="2857"/>
                  </a:cubicBezTo>
                  <a:lnTo>
                    <a:pt x="2153" y="2857"/>
                  </a:lnTo>
                  <a:cubicBezTo>
                    <a:pt x="2107" y="2827"/>
                    <a:pt x="2061" y="2788"/>
                    <a:pt x="2008" y="2765"/>
                  </a:cubicBezTo>
                  <a:cubicBezTo>
                    <a:pt x="1955" y="2750"/>
                    <a:pt x="1886" y="2765"/>
                    <a:pt x="1832" y="2742"/>
                  </a:cubicBezTo>
                  <a:cubicBezTo>
                    <a:pt x="1809" y="2727"/>
                    <a:pt x="1794" y="2697"/>
                    <a:pt x="1786" y="2666"/>
                  </a:cubicBezTo>
                  <a:cubicBezTo>
                    <a:pt x="1763" y="2628"/>
                    <a:pt x="1748" y="2590"/>
                    <a:pt x="1748" y="2544"/>
                  </a:cubicBezTo>
                  <a:cubicBezTo>
                    <a:pt x="1748" y="2513"/>
                    <a:pt x="1771" y="2483"/>
                    <a:pt x="1771" y="2452"/>
                  </a:cubicBezTo>
                  <a:cubicBezTo>
                    <a:pt x="1771" y="2445"/>
                    <a:pt x="1741" y="2460"/>
                    <a:pt x="1741" y="2445"/>
                  </a:cubicBezTo>
                  <a:cubicBezTo>
                    <a:pt x="1725" y="2429"/>
                    <a:pt x="1733" y="2399"/>
                    <a:pt x="1725" y="2383"/>
                  </a:cubicBezTo>
                  <a:cubicBezTo>
                    <a:pt x="1718" y="2368"/>
                    <a:pt x="1687" y="2360"/>
                    <a:pt x="1680" y="2345"/>
                  </a:cubicBezTo>
                  <a:cubicBezTo>
                    <a:pt x="1657" y="2322"/>
                    <a:pt x="1657" y="2277"/>
                    <a:pt x="1626" y="2254"/>
                  </a:cubicBezTo>
                  <a:cubicBezTo>
                    <a:pt x="1603" y="2238"/>
                    <a:pt x="1572" y="2261"/>
                    <a:pt x="1557" y="2254"/>
                  </a:cubicBezTo>
                  <a:cubicBezTo>
                    <a:pt x="1534" y="2246"/>
                    <a:pt x="1527" y="2216"/>
                    <a:pt x="1504" y="2208"/>
                  </a:cubicBezTo>
                  <a:cubicBezTo>
                    <a:pt x="1481" y="2193"/>
                    <a:pt x="1450" y="2185"/>
                    <a:pt x="1420" y="2185"/>
                  </a:cubicBezTo>
                  <a:cubicBezTo>
                    <a:pt x="1397" y="2185"/>
                    <a:pt x="1382" y="2200"/>
                    <a:pt x="1359" y="2208"/>
                  </a:cubicBezTo>
                  <a:cubicBezTo>
                    <a:pt x="1298" y="2216"/>
                    <a:pt x="1229" y="2223"/>
                    <a:pt x="1168" y="2238"/>
                  </a:cubicBezTo>
                  <a:cubicBezTo>
                    <a:pt x="1152" y="2238"/>
                    <a:pt x="1137" y="2246"/>
                    <a:pt x="1122" y="2261"/>
                  </a:cubicBezTo>
                  <a:cubicBezTo>
                    <a:pt x="1107" y="2284"/>
                    <a:pt x="1099" y="2307"/>
                    <a:pt x="1091" y="2330"/>
                  </a:cubicBezTo>
                  <a:cubicBezTo>
                    <a:pt x="1084" y="2360"/>
                    <a:pt x="1091" y="2399"/>
                    <a:pt x="1076" y="2437"/>
                  </a:cubicBezTo>
                  <a:cubicBezTo>
                    <a:pt x="1068" y="2445"/>
                    <a:pt x="1053" y="2460"/>
                    <a:pt x="1046" y="2452"/>
                  </a:cubicBezTo>
                  <a:cubicBezTo>
                    <a:pt x="1023" y="2445"/>
                    <a:pt x="1023" y="2414"/>
                    <a:pt x="1007" y="2399"/>
                  </a:cubicBezTo>
                  <a:cubicBezTo>
                    <a:pt x="984" y="2391"/>
                    <a:pt x="961" y="2399"/>
                    <a:pt x="946" y="2399"/>
                  </a:cubicBezTo>
                  <a:cubicBezTo>
                    <a:pt x="909" y="2391"/>
                    <a:pt x="878" y="2376"/>
                    <a:pt x="840" y="2360"/>
                  </a:cubicBezTo>
                  <a:cubicBezTo>
                    <a:pt x="825" y="2360"/>
                    <a:pt x="802" y="2330"/>
                    <a:pt x="795" y="2345"/>
                  </a:cubicBezTo>
                  <a:cubicBezTo>
                    <a:pt x="779" y="2353"/>
                    <a:pt x="810" y="2383"/>
                    <a:pt x="802" y="2399"/>
                  </a:cubicBezTo>
                  <a:cubicBezTo>
                    <a:pt x="779" y="2429"/>
                    <a:pt x="733" y="2422"/>
                    <a:pt x="703" y="2437"/>
                  </a:cubicBezTo>
                  <a:cubicBezTo>
                    <a:pt x="687" y="2452"/>
                    <a:pt x="672" y="2475"/>
                    <a:pt x="657" y="2498"/>
                  </a:cubicBezTo>
                  <a:lnTo>
                    <a:pt x="657" y="2498"/>
                  </a:lnTo>
                  <a:cubicBezTo>
                    <a:pt x="626" y="2483"/>
                    <a:pt x="596" y="2460"/>
                    <a:pt x="565" y="2460"/>
                  </a:cubicBezTo>
                  <a:cubicBezTo>
                    <a:pt x="542" y="2460"/>
                    <a:pt x="535" y="2490"/>
                    <a:pt x="520" y="2490"/>
                  </a:cubicBezTo>
                  <a:cubicBezTo>
                    <a:pt x="481" y="2490"/>
                    <a:pt x="451" y="2452"/>
                    <a:pt x="420" y="2452"/>
                  </a:cubicBezTo>
                  <a:cubicBezTo>
                    <a:pt x="405" y="2445"/>
                    <a:pt x="390" y="2460"/>
                    <a:pt x="374" y="2460"/>
                  </a:cubicBezTo>
                  <a:cubicBezTo>
                    <a:pt x="367" y="2460"/>
                    <a:pt x="374" y="2452"/>
                    <a:pt x="374" y="2445"/>
                  </a:cubicBezTo>
                  <a:cubicBezTo>
                    <a:pt x="374" y="2437"/>
                    <a:pt x="382" y="2429"/>
                    <a:pt x="374" y="2422"/>
                  </a:cubicBezTo>
                  <a:cubicBezTo>
                    <a:pt x="374" y="2391"/>
                    <a:pt x="374" y="2353"/>
                    <a:pt x="344" y="2338"/>
                  </a:cubicBezTo>
                  <a:cubicBezTo>
                    <a:pt x="321" y="2322"/>
                    <a:pt x="290" y="2345"/>
                    <a:pt x="260" y="2345"/>
                  </a:cubicBezTo>
                  <a:cubicBezTo>
                    <a:pt x="245" y="2345"/>
                    <a:pt x="229" y="2322"/>
                    <a:pt x="214" y="2330"/>
                  </a:cubicBezTo>
                  <a:cubicBezTo>
                    <a:pt x="199" y="2338"/>
                    <a:pt x="206" y="2368"/>
                    <a:pt x="191" y="2376"/>
                  </a:cubicBezTo>
                  <a:cubicBezTo>
                    <a:pt x="176" y="2383"/>
                    <a:pt x="153" y="2383"/>
                    <a:pt x="138" y="2376"/>
                  </a:cubicBezTo>
                  <a:cubicBezTo>
                    <a:pt x="122" y="2360"/>
                    <a:pt x="122" y="2330"/>
                    <a:pt x="107" y="2322"/>
                  </a:cubicBezTo>
                  <a:cubicBezTo>
                    <a:pt x="76" y="2322"/>
                    <a:pt x="61" y="2360"/>
                    <a:pt x="38" y="2360"/>
                  </a:cubicBezTo>
                  <a:cubicBezTo>
                    <a:pt x="23" y="2360"/>
                    <a:pt x="15" y="2338"/>
                    <a:pt x="0" y="2330"/>
                  </a:cubicBezTo>
                  <a:lnTo>
                    <a:pt x="0" y="2330"/>
                  </a:lnTo>
                  <a:cubicBezTo>
                    <a:pt x="23" y="2284"/>
                    <a:pt x="53" y="2254"/>
                    <a:pt x="69" y="2208"/>
                  </a:cubicBezTo>
                  <a:cubicBezTo>
                    <a:pt x="84" y="2170"/>
                    <a:pt x="84" y="2124"/>
                    <a:pt x="92" y="2085"/>
                  </a:cubicBezTo>
                  <a:cubicBezTo>
                    <a:pt x="92" y="2070"/>
                    <a:pt x="84" y="2055"/>
                    <a:pt x="84" y="2040"/>
                  </a:cubicBezTo>
                  <a:cubicBezTo>
                    <a:pt x="92" y="2024"/>
                    <a:pt x="107" y="2009"/>
                    <a:pt x="99" y="2002"/>
                  </a:cubicBezTo>
                  <a:cubicBezTo>
                    <a:pt x="99" y="1979"/>
                    <a:pt x="69" y="1956"/>
                    <a:pt x="84" y="1933"/>
                  </a:cubicBezTo>
                  <a:cubicBezTo>
                    <a:pt x="92" y="1910"/>
                    <a:pt x="130" y="1910"/>
                    <a:pt x="153" y="1902"/>
                  </a:cubicBezTo>
                  <a:cubicBezTo>
                    <a:pt x="160" y="1895"/>
                    <a:pt x="168" y="1887"/>
                    <a:pt x="176" y="1879"/>
                  </a:cubicBezTo>
                  <a:lnTo>
                    <a:pt x="176" y="1879"/>
                  </a:lnTo>
                  <a:cubicBezTo>
                    <a:pt x="214" y="1872"/>
                    <a:pt x="245" y="1849"/>
                    <a:pt x="283" y="1849"/>
                  </a:cubicBezTo>
                  <a:cubicBezTo>
                    <a:pt x="290" y="1849"/>
                    <a:pt x="298" y="1864"/>
                    <a:pt x="306" y="1864"/>
                  </a:cubicBezTo>
                  <a:cubicBezTo>
                    <a:pt x="359" y="1856"/>
                    <a:pt x="397" y="1826"/>
                    <a:pt x="443" y="1818"/>
                  </a:cubicBezTo>
                  <a:cubicBezTo>
                    <a:pt x="458" y="1818"/>
                    <a:pt x="458" y="1841"/>
                    <a:pt x="474" y="1841"/>
                  </a:cubicBezTo>
                  <a:cubicBezTo>
                    <a:pt x="512" y="1849"/>
                    <a:pt x="550" y="1841"/>
                    <a:pt x="588" y="1833"/>
                  </a:cubicBezTo>
                  <a:cubicBezTo>
                    <a:pt x="619" y="1826"/>
                    <a:pt x="649" y="1795"/>
                    <a:pt x="687" y="1788"/>
                  </a:cubicBezTo>
                  <a:cubicBezTo>
                    <a:pt x="710" y="1780"/>
                    <a:pt x="741" y="1795"/>
                    <a:pt x="764" y="1788"/>
                  </a:cubicBezTo>
                  <a:cubicBezTo>
                    <a:pt x="787" y="1780"/>
                    <a:pt x="817" y="1765"/>
                    <a:pt x="825" y="1742"/>
                  </a:cubicBezTo>
                  <a:cubicBezTo>
                    <a:pt x="840" y="1704"/>
                    <a:pt x="810" y="1666"/>
                    <a:pt x="802" y="1627"/>
                  </a:cubicBezTo>
                  <a:cubicBezTo>
                    <a:pt x="802" y="1604"/>
                    <a:pt x="779" y="1574"/>
                    <a:pt x="795" y="1558"/>
                  </a:cubicBezTo>
                  <a:cubicBezTo>
                    <a:pt x="840" y="1528"/>
                    <a:pt x="909" y="1543"/>
                    <a:pt x="946" y="1497"/>
                  </a:cubicBezTo>
                  <a:cubicBezTo>
                    <a:pt x="992" y="1452"/>
                    <a:pt x="961" y="1368"/>
                    <a:pt x="1007" y="1322"/>
                  </a:cubicBezTo>
                  <a:cubicBezTo>
                    <a:pt x="1053" y="1276"/>
                    <a:pt x="1130" y="1268"/>
                    <a:pt x="1191" y="1268"/>
                  </a:cubicBezTo>
                  <a:cubicBezTo>
                    <a:pt x="1229" y="1261"/>
                    <a:pt x="1267" y="1314"/>
                    <a:pt x="1298" y="1306"/>
                  </a:cubicBezTo>
                  <a:cubicBezTo>
                    <a:pt x="1336" y="1299"/>
                    <a:pt x="1351" y="1253"/>
                    <a:pt x="1374" y="1222"/>
                  </a:cubicBezTo>
                  <a:cubicBezTo>
                    <a:pt x="1374" y="1222"/>
                    <a:pt x="1374" y="1154"/>
                    <a:pt x="1374" y="1138"/>
                  </a:cubicBezTo>
                  <a:cubicBezTo>
                    <a:pt x="1374" y="1123"/>
                    <a:pt x="1374" y="1024"/>
                    <a:pt x="1374" y="1024"/>
                  </a:cubicBezTo>
                  <a:cubicBezTo>
                    <a:pt x="1382" y="1001"/>
                    <a:pt x="1412" y="986"/>
                    <a:pt x="1405" y="970"/>
                  </a:cubicBezTo>
                  <a:cubicBezTo>
                    <a:pt x="1382" y="932"/>
                    <a:pt x="1298" y="932"/>
                    <a:pt x="1298" y="886"/>
                  </a:cubicBezTo>
                  <a:cubicBezTo>
                    <a:pt x="1290" y="841"/>
                    <a:pt x="1389" y="833"/>
                    <a:pt x="1397" y="787"/>
                  </a:cubicBezTo>
                  <a:cubicBezTo>
                    <a:pt x="1397" y="757"/>
                    <a:pt x="1313" y="780"/>
                    <a:pt x="1305" y="749"/>
                  </a:cubicBezTo>
                  <a:cubicBezTo>
                    <a:pt x="1298" y="711"/>
                    <a:pt x="1336" y="672"/>
                    <a:pt x="1366" y="642"/>
                  </a:cubicBezTo>
                  <a:cubicBezTo>
                    <a:pt x="1389" y="627"/>
                    <a:pt x="1427" y="649"/>
                    <a:pt x="1450" y="634"/>
                  </a:cubicBezTo>
                  <a:cubicBezTo>
                    <a:pt x="1481" y="611"/>
                    <a:pt x="1481" y="558"/>
                    <a:pt x="1511" y="535"/>
                  </a:cubicBezTo>
                  <a:cubicBezTo>
                    <a:pt x="1534" y="520"/>
                    <a:pt x="1565" y="505"/>
                    <a:pt x="1588" y="512"/>
                  </a:cubicBezTo>
                  <a:cubicBezTo>
                    <a:pt x="1618" y="527"/>
                    <a:pt x="1618" y="573"/>
                    <a:pt x="1649" y="588"/>
                  </a:cubicBezTo>
                  <a:cubicBezTo>
                    <a:pt x="1664" y="596"/>
                    <a:pt x="1664" y="558"/>
                    <a:pt x="1672" y="558"/>
                  </a:cubicBezTo>
                  <a:cubicBezTo>
                    <a:pt x="1710" y="558"/>
                    <a:pt x="1733" y="604"/>
                    <a:pt x="1763" y="604"/>
                  </a:cubicBezTo>
                  <a:cubicBezTo>
                    <a:pt x="1794" y="604"/>
                    <a:pt x="1809" y="566"/>
                    <a:pt x="1832" y="550"/>
                  </a:cubicBezTo>
                  <a:cubicBezTo>
                    <a:pt x="1840" y="543"/>
                    <a:pt x="1863" y="535"/>
                    <a:pt x="1863" y="520"/>
                  </a:cubicBezTo>
                  <a:cubicBezTo>
                    <a:pt x="1863" y="505"/>
                    <a:pt x="1840" y="497"/>
                    <a:pt x="1824" y="497"/>
                  </a:cubicBezTo>
                  <a:cubicBezTo>
                    <a:pt x="1809" y="489"/>
                    <a:pt x="1786" y="512"/>
                    <a:pt x="1771" y="505"/>
                  </a:cubicBezTo>
                  <a:cubicBezTo>
                    <a:pt x="1748" y="497"/>
                    <a:pt x="1718" y="489"/>
                    <a:pt x="1702" y="466"/>
                  </a:cubicBezTo>
                  <a:cubicBezTo>
                    <a:pt x="1687" y="436"/>
                    <a:pt x="1725" y="405"/>
                    <a:pt x="1710" y="374"/>
                  </a:cubicBezTo>
                  <a:cubicBezTo>
                    <a:pt x="1687" y="336"/>
                    <a:pt x="1626" y="336"/>
                    <a:pt x="1618" y="298"/>
                  </a:cubicBezTo>
                  <a:cubicBezTo>
                    <a:pt x="1603" y="245"/>
                    <a:pt x="1649" y="199"/>
                    <a:pt x="1657" y="153"/>
                  </a:cubicBezTo>
                  <a:cubicBezTo>
                    <a:pt x="1657" y="107"/>
                    <a:pt x="1649" y="115"/>
                    <a:pt x="1641" y="69"/>
                  </a:cubicBezTo>
                  <a:lnTo>
                    <a:pt x="1641" y="69"/>
                  </a:lnTo>
                  <a:cubicBezTo>
                    <a:pt x="1664" y="77"/>
                    <a:pt x="1687" y="77"/>
                    <a:pt x="1702" y="77"/>
                  </a:cubicBezTo>
                  <a:cubicBezTo>
                    <a:pt x="1817" y="54"/>
                    <a:pt x="2321" y="214"/>
                    <a:pt x="2367" y="38"/>
                  </a:cubicBezTo>
                  <a:lnTo>
                    <a:pt x="2367" y="38"/>
                  </a:lnTo>
                  <a:cubicBezTo>
                    <a:pt x="2405" y="38"/>
                    <a:pt x="2451" y="92"/>
                    <a:pt x="2497" y="92"/>
                  </a:cubicBezTo>
                  <a:cubicBezTo>
                    <a:pt x="2558" y="100"/>
                    <a:pt x="2604" y="92"/>
                    <a:pt x="2642" y="38"/>
                  </a:cubicBezTo>
                  <a:cubicBezTo>
                    <a:pt x="2672" y="0"/>
                    <a:pt x="2672" y="0"/>
                    <a:pt x="2672" y="0"/>
                  </a:cubicBezTo>
                  <a:cubicBezTo>
                    <a:pt x="2711" y="0"/>
                    <a:pt x="2756" y="61"/>
                    <a:pt x="2802" y="77"/>
                  </a:cubicBezTo>
                  <a:cubicBezTo>
                    <a:pt x="2863" y="92"/>
                    <a:pt x="2902" y="107"/>
                    <a:pt x="2970" y="107"/>
                  </a:cubicBezTo>
                  <a:cubicBezTo>
                    <a:pt x="2970" y="107"/>
                    <a:pt x="2970" y="107"/>
                    <a:pt x="2970" y="115"/>
                  </a:cubicBezTo>
                  <a:cubicBezTo>
                    <a:pt x="2993" y="168"/>
                    <a:pt x="2993" y="168"/>
                    <a:pt x="2993" y="168"/>
                  </a:cubicBezTo>
                  <a:cubicBezTo>
                    <a:pt x="3008" y="214"/>
                    <a:pt x="3070" y="268"/>
                    <a:pt x="3116" y="283"/>
                  </a:cubicBezTo>
                  <a:cubicBezTo>
                    <a:pt x="3116" y="367"/>
                    <a:pt x="3123" y="382"/>
                    <a:pt x="3146" y="466"/>
                  </a:cubicBezTo>
                  <a:cubicBezTo>
                    <a:pt x="3169" y="535"/>
                    <a:pt x="3161" y="604"/>
                    <a:pt x="3177" y="672"/>
                  </a:cubicBezTo>
                  <a:cubicBezTo>
                    <a:pt x="3222" y="680"/>
                    <a:pt x="3138" y="818"/>
                    <a:pt x="3131" y="848"/>
                  </a:cubicBezTo>
                  <a:cubicBezTo>
                    <a:pt x="3116" y="871"/>
                    <a:pt x="3085" y="879"/>
                    <a:pt x="3062" y="902"/>
                  </a:cubicBezTo>
                  <a:cubicBezTo>
                    <a:pt x="3039" y="932"/>
                    <a:pt x="3062" y="970"/>
                    <a:pt x="3008" y="993"/>
                  </a:cubicBezTo>
                  <a:cubicBezTo>
                    <a:pt x="3001" y="1016"/>
                    <a:pt x="2940" y="1077"/>
                    <a:pt x="2924" y="1100"/>
                  </a:cubicBezTo>
                  <a:cubicBezTo>
                    <a:pt x="2863" y="1184"/>
                    <a:pt x="2802" y="1291"/>
                    <a:pt x="2756" y="1398"/>
                  </a:cubicBez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0" name="Freeform 194"/>
            <p:cNvSpPr>
              <a:spLocks noChangeArrowheads="1"/>
            </p:cNvSpPr>
            <p:nvPr/>
          </p:nvSpPr>
          <p:spPr bwMode="auto">
            <a:xfrm>
              <a:off x="4119295" y="1876425"/>
              <a:ext cx="2136636" cy="2298700"/>
            </a:xfrm>
            <a:custGeom>
              <a:avLst/>
              <a:gdLst>
                <a:gd name="T0" fmla="*/ 1039 w 5935"/>
                <a:gd name="T1" fmla="*/ 5240 h 6387"/>
                <a:gd name="T2" fmla="*/ 840 w 5935"/>
                <a:gd name="T3" fmla="*/ 5401 h 6387"/>
                <a:gd name="T4" fmla="*/ 817 w 5935"/>
                <a:gd name="T5" fmla="*/ 4835 h 6387"/>
                <a:gd name="T6" fmla="*/ 321 w 5935"/>
                <a:gd name="T7" fmla="*/ 4767 h 6387"/>
                <a:gd name="T8" fmla="*/ 306 w 5935"/>
                <a:gd name="T9" fmla="*/ 4782 h 6387"/>
                <a:gd name="T10" fmla="*/ 1046 w 5935"/>
                <a:gd name="T11" fmla="*/ 3919 h 6387"/>
                <a:gd name="T12" fmla="*/ 710 w 5935"/>
                <a:gd name="T13" fmla="*/ 2910 h 6387"/>
                <a:gd name="T14" fmla="*/ 535 w 5935"/>
                <a:gd name="T15" fmla="*/ 3506 h 6387"/>
                <a:gd name="T16" fmla="*/ 244 w 5935"/>
                <a:gd name="T17" fmla="*/ 3483 h 6387"/>
                <a:gd name="T18" fmla="*/ 374 w 5935"/>
                <a:gd name="T19" fmla="*/ 3926 h 6387"/>
                <a:gd name="T20" fmla="*/ 794 w 5935"/>
                <a:gd name="T21" fmla="*/ 4392 h 6387"/>
                <a:gd name="T22" fmla="*/ 1482 w 5935"/>
                <a:gd name="T23" fmla="*/ 4430 h 6387"/>
                <a:gd name="T24" fmla="*/ 1772 w 5935"/>
                <a:gd name="T25" fmla="*/ 4194 h 6387"/>
                <a:gd name="T26" fmla="*/ 1260 w 5935"/>
                <a:gd name="T27" fmla="*/ 4094 h 6387"/>
                <a:gd name="T28" fmla="*/ 1268 w 5935"/>
                <a:gd name="T29" fmla="*/ 3552 h 6387"/>
                <a:gd name="T30" fmla="*/ 1115 w 5935"/>
                <a:gd name="T31" fmla="*/ 3743 h 6387"/>
                <a:gd name="T32" fmla="*/ 1268 w 5935"/>
                <a:gd name="T33" fmla="*/ 3308 h 6387"/>
                <a:gd name="T34" fmla="*/ 1253 w 5935"/>
                <a:gd name="T35" fmla="*/ 3399 h 6387"/>
                <a:gd name="T36" fmla="*/ 932 w 5935"/>
                <a:gd name="T37" fmla="*/ 4538 h 6387"/>
                <a:gd name="T38" fmla="*/ 4270 w 5935"/>
                <a:gd name="T39" fmla="*/ 3231 h 6387"/>
                <a:gd name="T40" fmla="*/ 4231 w 5935"/>
                <a:gd name="T41" fmla="*/ 3269 h 6387"/>
                <a:gd name="T42" fmla="*/ 3842 w 5935"/>
                <a:gd name="T43" fmla="*/ 3079 h 6387"/>
                <a:gd name="T44" fmla="*/ 4438 w 5935"/>
                <a:gd name="T45" fmla="*/ 2941 h 6387"/>
                <a:gd name="T46" fmla="*/ 3995 w 5935"/>
                <a:gd name="T47" fmla="*/ 2429 h 6387"/>
                <a:gd name="T48" fmla="*/ 4644 w 5935"/>
                <a:gd name="T49" fmla="*/ 1933 h 6387"/>
                <a:gd name="T50" fmla="*/ 5674 w 5935"/>
                <a:gd name="T51" fmla="*/ 1024 h 6387"/>
                <a:gd name="T52" fmla="*/ 5622 w 5935"/>
                <a:gd name="T53" fmla="*/ 54 h 6387"/>
                <a:gd name="T54" fmla="*/ 4682 w 5935"/>
                <a:gd name="T55" fmla="*/ 313 h 6387"/>
                <a:gd name="T56" fmla="*/ 3712 w 5935"/>
                <a:gd name="T57" fmla="*/ 367 h 6387"/>
                <a:gd name="T58" fmla="*/ 3101 w 5935"/>
                <a:gd name="T59" fmla="*/ 451 h 6387"/>
                <a:gd name="T60" fmla="*/ 2704 w 5935"/>
                <a:gd name="T61" fmla="*/ 619 h 6387"/>
                <a:gd name="T62" fmla="*/ 2696 w 5935"/>
                <a:gd name="T63" fmla="*/ 1253 h 6387"/>
                <a:gd name="T64" fmla="*/ 2368 w 5935"/>
                <a:gd name="T65" fmla="*/ 1650 h 6387"/>
                <a:gd name="T66" fmla="*/ 2475 w 5935"/>
                <a:gd name="T67" fmla="*/ 2246 h 6387"/>
                <a:gd name="T68" fmla="*/ 2436 w 5935"/>
                <a:gd name="T69" fmla="*/ 2468 h 6387"/>
                <a:gd name="T70" fmla="*/ 1871 w 5935"/>
                <a:gd name="T71" fmla="*/ 2674 h 6387"/>
                <a:gd name="T72" fmla="*/ 1535 w 5935"/>
                <a:gd name="T73" fmla="*/ 3025 h 6387"/>
                <a:gd name="T74" fmla="*/ 1772 w 5935"/>
                <a:gd name="T75" fmla="*/ 3384 h 6387"/>
                <a:gd name="T76" fmla="*/ 1467 w 5935"/>
                <a:gd name="T77" fmla="*/ 3667 h 6387"/>
                <a:gd name="T78" fmla="*/ 1978 w 5935"/>
                <a:gd name="T79" fmla="*/ 3911 h 6387"/>
                <a:gd name="T80" fmla="*/ 1803 w 5935"/>
                <a:gd name="T81" fmla="*/ 4232 h 6387"/>
                <a:gd name="T82" fmla="*/ 1688 w 5935"/>
                <a:gd name="T83" fmla="*/ 4835 h 6387"/>
                <a:gd name="T84" fmla="*/ 1421 w 5935"/>
                <a:gd name="T85" fmla="*/ 5301 h 6387"/>
                <a:gd name="T86" fmla="*/ 1062 w 5935"/>
                <a:gd name="T87" fmla="*/ 5630 h 6387"/>
                <a:gd name="T88" fmla="*/ 1444 w 5935"/>
                <a:gd name="T89" fmla="*/ 5912 h 6387"/>
                <a:gd name="T90" fmla="*/ 2253 w 5935"/>
                <a:gd name="T91" fmla="*/ 5889 h 6387"/>
                <a:gd name="T92" fmla="*/ 2482 w 5935"/>
                <a:gd name="T93" fmla="*/ 5805 h 6387"/>
                <a:gd name="T94" fmla="*/ 2482 w 5935"/>
                <a:gd name="T95" fmla="*/ 6111 h 6387"/>
                <a:gd name="T96" fmla="*/ 2673 w 5935"/>
                <a:gd name="T97" fmla="*/ 6218 h 6387"/>
                <a:gd name="T98" fmla="*/ 3124 w 5935"/>
                <a:gd name="T99" fmla="*/ 6187 h 6387"/>
                <a:gd name="T100" fmla="*/ 3261 w 5935"/>
                <a:gd name="T101" fmla="*/ 5989 h 6387"/>
                <a:gd name="T102" fmla="*/ 3544 w 5935"/>
                <a:gd name="T103" fmla="*/ 5637 h 6387"/>
                <a:gd name="T104" fmla="*/ 4041 w 5935"/>
                <a:gd name="T105" fmla="*/ 5408 h 6387"/>
                <a:gd name="T106" fmla="*/ 4407 w 5935"/>
                <a:gd name="T107" fmla="*/ 5294 h 6387"/>
                <a:gd name="T108" fmla="*/ 4659 w 5935"/>
                <a:gd name="T109" fmla="*/ 5187 h 6387"/>
                <a:gd name="T110" fmla="*/ 4858 w 5935"/>
                <a:gd name="T111" fmla="*/ 4774 h 6387"/>
                <a:gd name="T112" fmla="*/ 5347 w 5935"/>
                <a:gd name="T113" fmla="*/ 4377 h 6387"/>
                <a:gd name="T114" fmla="*/ 5301 w 5935"/>
                <a:gd name="T115" fmla="*/ 3697 h 6387"/>
                <a:gd name="T116" fmla="*/ 4904 w 5935"/>
                <a:gd name="T117" fmla="*/ 3399 h 6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35" h="6387">
                  <a:moveTo>
                    <a:pt x="955" y="5294"/>
                  </a:moveTo>
                  <a:lnTo>
                    <a:pt x="955" y="5294"/>
                  </a:lnTo>
                  <a:cubicBezTo>
                    <a:pt x="932" y="5294"/>
                    <a:pt x="901" y="5248"/>
                    <a:pt x="909" y="5225"/>
                  </a:cubicBezTo>
                  <a:cubicBezTo>
                    <a:pt x="917" y="5210"/>
                    <a:pt x="939" y="5202"/>
                    <a:pt x="955" y="5202"/>
                  </a:cubicBezTo>
                  <a:cubicBezTo>
                    <a:pt x="993" y="5202"/>
                    <a:pt x="985" y="5171"/>
                    <a:pt x="993" y="5141"/>
                  </a:cubicBezTo>
                  <a:cubicBezTo>
                    <a:pt x="993" y="5133"/>
                    <a:pt x="993" y="5110"/>
                    <a:pt x="1008" y="5110"/>
                  </a:cubicBezTo>
                  <a:cubicBezTo>
                    <a:pt x="1023" y="5110"/>
                    <a:pt x="1039" y="5103"/>
                    <a:pt x="1046" y="5103"/>
                  </a:cubicBezTo>
                  <a:cubicBezTo>
                    <a:pt x="1054" y="5141"/>
                    <a:pt x="1054" y="5210"/>
                    <a:pt x="1039" y="5240"/>
                  </a:cubicBezTo>
                  <a:cubicBezTo>
                    <a:pt x="1039" y="5248"/>
                    <a:pt x="1031" y="5255"/>
                    <a:pt x="1031" y="5271"/>
                  </a:cubicBezTo>
                  <a:cubicBezTo>
                    <a:pt x="1031" y="5286"/>
                    <a:pt x="1046" y="5294"/>
                    <a:pt x="1031" y="5301"/>
                  </a:cubicBezTo>
                  <a:cubicBezTo>
                    <a:pt x="1016" y="5317"/>
                    <a:pt x="993" y="5317"/>
                    <a:pt x="970" y="5309"/>
                  </a:cubicBezTo>
                  <a:cubicBezTo>
                    <a:pt x="955" y="5294"/>
                    <a:pt x="955" y="5294"/>
                    <a:pt x="955" y="5294"/>
                  </a:cubicBezTo>
                  <a:close/>
                  <a:moveTo>
                    <a:pt x="886" y="5393"/>
                  </a:moveTo>
                  <a:lnTo>
                    <a:pt x="886" y="5393"/>
                  </a:lnTo>
                  <a:cubicBezTo>
                    <a:pt x="878" y="5401"/>
                    <a:pt x="871" y="5393"/>
                    <a:pt x="863" y="5393"/>
                  </a:cubicBezTo>
                  <a:cubicBezTo>
                    <a:pt x="856" y="5393"/>
                    <a:pt x="848" y="5401"/>
                    <a:pt x="840" y="5401"/>
                  </a:cubicBezTo>
                  <a:cubicBezTo>
                    <a:pt x="833" y="5408"/>
                    <a:pt x="840" y="5431"/>
                    <a:pt x="848" y="5439"/>
                  </a:cubicBezTo>
                  <a:cubicBezTo>
                    <a:pt x="863" y="5439"/>
                    <a:pt x="863" y="5439"/>
                    <a:pt x="878" y="5439"/>
                  </a:cubicBezTo>
                  <a:cubicBezTo>
                    <a:pt x="894" y="5439"/>
                    <a:pt x="901" y="5416"/>
                    <a:pt x="909" y="5408"/>
                  </a:cubicBezTo>
                  <a:cubicBezTo>
                    <a:pt x="886" y="5393"/>
                    <a:pt x="886" y="5393"/>
                    <a:pt x="886" y="5393"/>
                  </a:cubicBezTo>
                  <a:close/>
                  <a:moveTo>
                    <a:pt x="550" y="4904"/>
                  </a:moveTo>
                  <a:lnTo>
                    <a:pt x="550" y="4904"/>
                  </a:lnTo>
                  <a:cubicBezTo>
                    <a:pt x="603" y="4889"/>
                    <a:pt x="672" y="4751"/>
                    <a:pt x="733" y="4782"/>
                  </a:cubicBezTo>
                  <a:cubicBezTo>
                    <a:pt x="764" y="4790"/>
                    <a:pt x="802" y="4813"/>
                    <a:pt x="817" y="4835"/>
                  </a:cubicBezTo>
                  <a:cubicBezTo>
                    <a:pt x="871" y="4889"/>
                    <a:pt x="817" y="4858"/>
                    <a:pt x="817" y="4904"/>
                  </a:cubicBezTo>
                  <a:cubicBezTo>
                    <a:pt x="886" y="4919"/>
                    <a:pt x="878" y="4942"/>
                    <a:pt x="863" y="5003"/>
                  </a:cubicBezTo>
                  <a:cubicBezTo>
                    <a:pt x="848" y="5049"/>
                    <a:pt x="825" y="5057"/>
                    <a:pt x="802" y="5095"/>
                  </a:cubicBezTo>
                  <a:cubicBezTo>
                    <a:pt x="779" y="5126"/>
                    <a:pt x="779" y="5156"/>
                    <a:pt x="725" y="5133"/>
                  </a:cubicBezTo>
                  <a:cubicBezTo>
                    <a:pt x="680" y="5110"/>
                    <a:pt x="672" y="5034"/>
                    <a:pt x="634" y="5011"/>
                  </a:cubicBezTo>
                  <a:cubicBezTo>
                    <a:pt x="611" y="4988"/>
                    <a:pt x="558" y="4950"/>
                    <a:pt x="535" y="4927"/>
                  </a:cubicBezTo>
                  <a:cubicBezTo>
                    <a:pt x="550" y="4904"/>
                    <a:pt x="550" y="4904"/>
                    <a:pt x="550" y="4904"/>
                  </a:cubicBezTo>
                  <a:close/>
                  <a:moveTo>
                    <a:pt x="321" y="4767"/>
                  </a:moveTo>
                  <a:lnTo>
                    <a:pt x="321" y="4767"/>
                  </a:lnTo>
                  <a:cubicBezTo>
                    <a:pt x="351" y="4767"/>
                    <a:pt x="389" y="4744"/>
                    <a:pt x="420" y="4744"/>
                  </a:cubicBezTo>
                  <a:cubicBezTo>
                    <a:pt x="435" y="4744"/>
                    <a:pt x="451" y="4744"/>
                    <a:pt x="458" y="4744"/>
                  </a:cubicBezTo>
                  <a:cubicBezTo>
                    <a:pt x="473" y="4751"/>
                    <a:pt x="512" y="4774"/>
                    <a:pt x="466" y="4774"/>
                  </a:cubicBezTo>
                  <a:cubicBezTo>
                    <a:pt x="451" y="4774"/>
                    <a:pt x="428" y="4774"/>
                    <a:pt x="412" y="4774"/>
                  </a:cubicBezTo>
                  <a:cubicBezTo>
                    <a:pt x="389" y="4782"/>
                    <a:pt x="374" y="4805"/>
                    <a:pt x="359" y="4813"/>
                  </a:cubicBezTo>
                  <a:cubicBezTo>
                    <a:pt x="351" y="4813"/>
                    <a:pt x="336" y="4820"/>
                    <a:pt x="321" y="4820"/>
                  </a:cubicBezTo>
                  <a:cubicBezTo>
                    <a:pt x="306" y="4820"/>
                    <a:pt x="306" y="4797"/>
                    <a:pt x="306" y="4782"/>
                  </a:cubicBezTo>
                  <a:cubicBezTo>
                    <a:pt x="321" y="4767"/>
                    <a:pt x="321" y="4767"/>
                    <a:pt x="321" y="4767"/>
                  </a:cubicBezTo>
                  <a:close/>
                  <a:moveTo>
                    <a:pt x="1291" y="4163"/>
                  </a:moveTo>
                  <a:lnTo>
                    <a:pt x="1291" y="4163"/>
                  </a:lnTo>
                  <a:cubicBezTo>
                    <a:pt x="1268" y="4148"/>
                    <a:pt x="1268" y="4148"/>
                    <a:pt x="1268" y="4148"/>
                  </a:cubicBezTo>
                  <a:cubicBezTo>
                    <a:pt x="1237" y="4140"/>
                    <a:pt x="1230" y="4125"/>
                    <a:pt x="1207" y="4125"/>
                  </a:cubicBezTo>
                  <a:cubicBezTo>
                    <a:pt x="1184" y="4125"/>
                    <a:pt x="1169" y="4148"/>
                    <a:pt x="1153" y="4148"/>
                  </a:cubicBezTo>
                  <a:cubicBezTo>
                    <a:pt x="1153" y="4110"/>
                    <a:pt x="1184" y="4010"/>
                    <a:pt x="1108" y="4026"/>
                  </a:cubicBezTo>
                  <a:cubicBezTo>
                    <a:pt x="1023" y="4041"/>
                    <a:pt x="1100" y="3965"/>
                    <a:pt x="1046" y="3919"/>
                  </a:cubicBezTo>
                  <a:cubicBezTo>
                    <a:pt x="1008" y="3873"/>
                    <a:pt x="1039" y="3850"/>
                    <a:pt x="1039" y="3804"/>
                  </a:cubicBezTo>
                  <a:cubicBezTo>
                    <a:pt x="1039" y="3758"/>
                    <a:pt x="939" y="3751"/>
                    <a:pt x="978" y="3728"/>
                  </a:cubicBezTo>
                  <a:cubicBezTo>
                    <a:pt x="1008" y="3713"/>
                    <a:pt x="1008" y="3705"/>
                    <a:pt x="1008" y="3674"/>
                  </a:cubicBezTo>
                  <a:cubicBezTo>
                    <a:pt x="1008" y="3514"/>
                    <a:pt x="1054" y="3254"/>
                    <a:pt x="955" y="3117"/>
                  </a:cubicBezTo>
                  <a:cubicBezTo>
                    <a:pt x="932" y="3079"/>
                    <a:pt x="878" y="3124"/>
                    <a:pt x="878" y="3071"/>
                  </a:cubicBezTo>
                  <a:cubicBezTo>
                    <a:pt x="878" y="2987"/>
                    <a:pt x="794" y="2964"/>
                    <a:pt x="787" y="2895"/>
                  </a:cubicBezTo>
                  <a:cubicBezTo>
                    <a:pt x="787" y="2865"/>
                    <a:pt x="733" y="2910"/>
                    <a:pt x="710" y="2910"/>
                  </a:cubicBezTo>
                  <a:lnTo>
                    <a:pt x="710" y="2910"/>
                  </a:lnTo>
                  <a:cubicBezTo>
                    <a:pt x="710" y="3002"/>
                    <a:pt x="672" y="3033"/>
                    <a:pt x="581" y="3056"/>
                  </a:cubicBezTo>
                  <a:cubicBezTo>
                    <a:pt x="581" y="3079"/>
                    <a:pt x="596" y="3102"/>
                    <a:pt x="603" y="3117"/>
                  </a:cubicBezTo>
                  <a:cubicBezTo>
                    <a:pt x="611" y="3147"/>
                    <a:pt x="611" y="3216"/>
                    <a:pt x="619" y="3231"/>
                  </a:cubicBezTo>
                  <a:cubicBezTo>
                    <a:pt x="642" y="3262"/>
                    <a:pt x="703" y="3246"/>
                    <a:pt x="649" y="3292"/>
                  </a:cubicBezTo>
                  <a:cubicBezTo>
                    <a:pt x="565" y="3361"/>
                    <a:pt x="703" y="3438"/>
                    <a:pt x="718" y="3521"/>
                  </a:cubicBezTo>
                  <a:cubicBezTo>
                    <a:pt x="695" y="3521"/>
                    <a:pt x="603" y="3453"/>
                    <a:pt x="603" y="3422"/>
                  </a:cubicBezTo>
                  <a:cubicBezTo>
                    <a:pt x="596" y="3430"/>
                    <a:pt x="603" y="3483"/>
                    <a:pt x="581" y="3491"/>
                  </a:cubicBezTo>
                  <a:cubicBezTo>
                    <a:pt x="565" y="3499"/>
                    <a:pt x="535" y="3521"/>
                    <a:pt x="535" y="3506"/>
                  </a:cubicBezTo>
                  <a:cubicBezTo>
                    <a:pt x="512" y="3453"/>
                    <a:pt x="473" y="3407"/>
                    <a:pt x="428" y="3377"/>
                  </a:cubicBezTo>
                  <a:cubicBezTo>
                    <a:pt x="351" y="3338"/>
                    <a:pt x="389" y="3331"/>
                    <a:pt x="344" y="3269"/>
                  </a:cubicBezTo>
                  <a:cubicBezTo>
                    <a:pt x="313" y="3224"/>
                    <a:pt x="267" y="3124"/>
                    <a:pt x="244" y="3216"/>
                  </a:cubicBezTo>
                  <a:cubicBezTo>
                    <a:pt x="237" y="3262"/>
                    <a:pt x="199" y="3354"/>
                    <a:pt x="260" y="3354"/>
                  </a:cubicBezTo>
                  <a:cubicBezTo>
                    <a:pt x="290" y="3354"/>
                    <a:pt x="298" y="3407"/>
                    <a:pt x="321" y="3422"/>
                  </a:cubicBezTo>
                  <a:cubicBezTo>
                    <a:pt x="374" y="3468"/>
                    <a:pt x="351" y="3460"/>
                    <a:pt x="351" y="3521"/>
                  </a:cubicBezTo>
                  <a:cubicBezTo>
                    <a:pt x="344" y="3521"/>
                    <a:pt x="313" y="3491"/>
                    <a:pt x="306" y="3483"/>
                  </a:cubicBezTo>
                  <a:cubicBezTo>
                    <a:pt x="283" y="3460"/>
                    <a:pt x="275" y="3483"/>
                    <a:pt x="244" y="3483"/>
                  </a:cubicBezTo>
                  <a:cubicBezTo>
                    <a:pt x="244" y="3567"/>
                    <a:pt x="321" y="3590"/>
                    <a:pt x="260" y="3682"/>
                  </a:cubicBezTo>
                  <a:cubicBezTo>
                    <a:pt x="229" y="3652"/>
                    <a:pt x="69" y="3308"/>
                    <a:pt x="69" y="3537"/>
                  </a:cubicBezTo>
                  <a:cubicBezTo>
                    <a:pt x="69" y="3575"/>
                    <a:pt x="99" y="3613"/>
                    <a:pt x="107" y="3644"/>
                  </a:cubicBezTo>
                  <a:cubicBezTo>
                    <a:pt x="76" y="3644"/>
                    <a:pt x="38" y="3613"/>
                    <a:pt x="8" y="3613"/>
                  </a:cubicBezTo>
                  <a:cubicBezTo>
                    <a:pt x="0" y="3613"/>
                    <a:pt x="0" y="3697"/>
                    <a:pt x="0" y="3720"/>
                  </a:cubicBezTo>
                  <a:cubicBezTo>
                    <a:pt x="61" y="3720"/>
                    <a:pt x="99" y="3667"/>
                    <a:pt x="99" y="3781"/>
                  </a:cubicBezTo>
                  <a:cubicBezTo>
                    <a:pt x="99" y="3850"/>
                    <a:pt x="145" y="3926"/>
                    <a:pt x="229" y="3911"/>
                  </a:cubicBezTo>
                  <a:cubicBezTo>
                    <a:pt x="298" y="3957"/>
                    <a:pt x="367" y="4033"/>
                    <a:pt x="374" y="3926"/>
                  </a:cubicBezTo>
                  <a:cubicBezTo>
                    <a:pt x="374" y="3881"/>
                    <a:pt x="351" y="3781"/>
                    <a:pt x="397" y="3781"/>
                  </a:cubicBezTo>
                  <a:cubicBezTo>
                    <a:pt x="428" y="3781"/>
                    <a:pt x="412" y="3873"/>
                    <a:pt x="451" y="3850"/>
                  </a:cubicBezTo>
                  <a:cubicBezTo>
                    <a:pt x="481" y="3835"/>
                    <a:pt x="489" y="3789"/>
                    <a:pt x="496" y="3865"/>
                  </a:cubicBezTo>
                  <a:cubicBezTo>
                    <a:pt x="504" y="3919"/>
                    <a:pt x="519" y="3965"/>
                    <a:pt x="558" y="3934"/>
                  </a:cubicBezTo>
                  <a:cubicBezTo>
                    <a:pt x="588" y="3919"/>
                    <a:pt x="779" y="4117"/>
                    <a:pt x="657" y="4026"/>
                  </a:cubicBezTo>
                  <a:cubicBezTo>
                    <a:pt x="542" y="3942"/>
                    <a:pt x="443" y="4041"/>
                    <a:pt x="535" y="4163"/>
                  </a:cubicBezTo>
                  <a:cubicBezTo>
                    <a:pt x="642" y="4324"/>
                    <a:pt x="642" y="4324"/>
                    <a:pt x="642" y="4324"/>
                  </a:cubicBezTo>
                  <a:cubicBezTo>
                    <a:pt x="710" y="4415"/>
                    <a:pt x="802" y="4362"/>
                    <a:pt x="794" y="4392"/>
                  </a:cubicBezTo>
                  <a:cubicBezTo>
                    <a:pt x="794" y="4408"/>
                    <a:pt x="733" y="4515"/>
                    <a:pt x="771" y="4484"/>
                  </a:cubicBezTo>
                  <a:cubicBezTo>
                    <a:pt x="802" y="4461"/>
                    <a:pt x="848" y="4453"/>
                    <a:pt x="878" y="4438"/>
                  </a:cubicBezTo>
                  <a:cubicBezTo>
                    <a:pt x="932" y="4408"/>
                    <a:pt x="962" y="4446"/>
                    <a:pt x="1008" y="4423"/>
                  </a:cubicBezTo>
                  <a:cubicBezTo>
                    <a:pt x="1023" y="4415"/>
                    <a:pt x="1039" y="4346"/>
                    <a:pt x="1069" y="4423"/>
                  </a:cubicBezTo>
                  <a:cubicBezTo>
                    <a:pt x="1077" y="4461"/>
                    <a:pt x="1062" y="4599"/>
                    <a:pt x="1115" y="4583"/>
                  </a:cubicBezTo>
                  <a:cubicBezTo>
                    <a:pt x="1138" y="4568"/>
                    <a:pt x="1214" y="4308"/>
                    <a:pt x="1214" y="4316"/>
                  </a:cubicBezTo>
                  <a:cubicBezTo>
                    <a:pt x="1245" y="4362"/>
                    <a:pt x="1237" y="4453"/>
                    <a:pt x="1291" y="4453"/>
                  </a:cubicBezTo>
                  <a:cubicBezTo>
                    <a:pt x="1352" y="4453"/>
                    <a:pt x="1428" y="4430"/>
                    <a:pt x="1482" y="4430"/>
                  </a:cubicBezTo>
                  <a:cubicBezTo>
                    <a:pt x="1321" y="4515"/>
                    <a:pt x="1321" y="4515"/>
                    <a:pt x="1321" y="4515"/>
                  </a:cubicBezTo>
                  <a:cubicBezTo>
                    <a:pt x="1222" y="4560"/>
                    <a:pt x="1275" y="4652"/>
                    <a:pt x="1230" y="4728"/>
                  </a:cubicBezTo>
                  <a:cubicBezTo>
                    <a:pt x="1123" y="4896"/>
                    <a:pt x="1275" y="4919"/>
                    <a:pt x="1367" y="4805"/>
                  </a:cubicBezTo>
                  <a:cubicBezTo>
                    <a:pt x="1398" y="4767"/>
                    <a:pt x="1474" y="4621"/>
                    <a:pt x="1505" y="4621"/>
                  </a:cubicBezTo>
                  <a:cubicBezTo>
                    <a:pt x="1535" y="4621"/>
                    <a:pt x="1596" y="4538"/>
                    <a:pt x="1581" y="4507"/>
                  </a:cubicBezTo>
                  <a:cubicBezTo>
                    <a:pt x="1528" y="4408"/>
                    <a:pt x="1581" y="4469"/>
                    <a:pt x="1642" y="4438"/>
                  </a:cubicBezTo>
                  <a:cubicBezTo>
                    <a:pt x="1665" y="4430"/>
                    <a:pt x="1696" y="4392"/>
                    <a:pt x="1719" y="4377"/>
                  </a:cubicBezTo>
                  <a:cubicBezTo>
                    <a:pt x="1787" y="4331"/>
                    <a:pt x="1772" y="4270"/>
                    <a:pt x="1772" y="4194"/>
                  </a:cubicBezTo>
                  <a:cubicBezTo>
                    <a:pt x="1780" y="4171"/>
                    <a:pt x="1619" y="4140"/>
                    <a:pt x="1581" y="4156"/>
                  </a:cubicBezTo>
                  <a:cubicBezTo>
                    <a:pt x="1444" y="4232"/>
                    <a:pt x="1421" y="4263"/>
                    <a:pt x="1291" y="4163"/>
                  </a:cubicBezTo>
                  <a:close/>
                  <a:moveTo>
                    <a:pt x="1329" y="4026"/>
                  </a:moveTo>
                  <a:lnTo>
                    <a:pt x="1329" y="4026"/>
                  </a:lnTo>
                  <a:cubicBezTo>
                    <a:pt x="1360" y="4056"/>
                    <a:pt x="1360" y="4056"/>
                    <a:pt x="1360" y="4056"/>
                  </a:cubicBezTo>
                  <a:cubicBezTo>
                    <a:pt x="1360" y="4079"/>
                    <a:pt x="1367" y="4110"/>
                    <a:pt x="1360" y="4133"/>
                  </a:cubicBezTo>
                  <a:cubicBezTo>
                    <a:pt x="1344" y="4148"/>
                    <a:pt x="1321" y="4140"/>
                    <a:pt x="1306" y="4140"/>
                  </a:cubicBezTo>
                  <a:cubicBezTo>
                    <a:pt x="1306" y="4125"/>
                    <a:pt x="1268" y="4102"/>
                    <a:pt x="1260" y="4094"/>
                  </a:cubicBezTo>
                  <a:cubicBezTo>
                    <a:pt x="1245" y="4079"/>
                    <a:pt x="1207" y="4056"/>
                    <a:pt x="1214" y="4041"/>
                  </a:cubicBezTo>
                  <a:cubicBezTo>
                    <a:pt x="1214" y="4026"/>
                    <a:pt x="1222" y="4018"/>
                    <a:pt x="1237" y="4010"/>
                  </a:cubicBezTo>
                  <a:cubicBezTo>
                    <a:pt x="1253" y="4010"/>
                    <a:pt x="1283" y="4003"/>
                    <a:pt x="1298" y="4010"/>
                  </a:cubicBezTo>
                  <a:cubicBezTo>
                    <a:pt x="1306" y="4010"/>
                    <a:pt x="1321" y="4026"/>
                    <a:pt x="1329" y="4026"/>
                  </a:cubicBezTo>
                  <a:close/>
                  <a:moveTo>
                    <a:pt x="1253" y="3499"/>
                  </a:moveTo>
                  <a:lnTo>
                    <a:pt x="1253" y="3499"/>
                  </a:lnTo>
                  <a:cubicBezTo>
                    <a:pt x="1260" y="3468"/>
                    <a:pt x="1260" y="3468"/>
                    <a:pt x="1260" y="3468"/>
                  </a:cubicBezTo>
                  <a:cubicBezTo>
                    <a:pt x="1314" y="3476"/>
                    <a:pt x="1268" y="3514"/>
                    <a:pt x="1268" y="3552"/>
                  </a:cubicBezTo>
                  <a:cubicBezTo>
                    <a:pt x="1268" y="3613"/>
                    <a:pt x="1222" y="3636"/>
                    <a:pt x="1199" y="3690"/>
                  </a:cubicBezTo>
                  <a:cubicBezTo>
                    <a:pt x="1184" y="3735"/>
                    <a:pt x="1199" y="3774"/>
                    <a:pt x="1214" y="3812"/>
                  </a:cubicBezTo>
                  <a:cubicBezTo>
                    <a:pt x="1214" y="3835"/>
                    <a:pt x="1298" y="3934"/>
                    <a:pt x="1245" y="3957"/>
                  </a:cubicBezTo>
                  <a:cubicBezTo>
                    <a:pt x="1230" y="3957"/>
                    <a:pt x="1184" y="3995"/>
                    <a:pt x="1176" y="3995"/>
                  </a:cubicBezTo>
                  <a:cubicBezTo>
                    <a:pt x="1146" y="3995"/>
                    <a:pt x="1146" y="3957"/>
                    <a:pt x="1138" y="3942"/>
                  </a:cubicBezTo>
                  <a:cubicBezTo>
                    <a:pt x="1130" y="3926"/>
                    <a:pt x="1123" y="3919"/>
                    <a:pt x="1115" y="3911"/>
                  </a:cubicBezTo>
                  <a:cubicBezTo>
                    <a:pt x="1115" y="3896"/>
                    <a:pt x="1123" y="3888"/>
                    <a:pt x="1123" y="3873"/>
                  </a:cubicBezTo>
                  <a:cubicBezTo>
                    <a:pt x="1123" y="3827"/>
                    <a:pt x="1130" y="3781"/>
                    <a:pt x="1115" y="3743"/>
                  </a:cubicBezTo>
                  <a:cubicBezTo>
                    <a:pt x="1108" y="3690"/>
                    <a:pt x="1130" y="3652"/>
                    <a:pt x="1130" y="3613"/>
                  </a:cubicBezTo>
                  <a:cubicBezTo>
                    <a:pt x="1169" y="3606"/>
                    <a:pt x="1161" y="3636"/>
                    <a:pt x="1192" y="3636"/>
                  </a:cubicBezTo>
                  <a:cubicBezTo>
                    <a:pt x="1214" y="3636"/>
                    <a:pt x="1222" y="3583"/>
                    <a:pt x="1222" y="3560"/>
                  </a:cubicBezTo>
                  <a:cubicBezTo>
                    <a:pt x="1222" y="3529"/>
                    <a:pt x="1230" y="3537"/>
                    <a:pt x="1245" y="3521"/>
                  </a:cubicBezTo>
                  <a:cubicBezTo>
                    <a:pt x="1253" y="3514"/>
                    <a:pt x="1245" y="3506"/>
                    <a:pt x="1253" y="3499"/>
                  </a:cubicBezTo>
                  <a:close/>
                  <a:moveTo>
                    <a:pt x="1253" y="3399"/>
                  </a:moveTo>
                  <a:lnTo>
                    <a:pt x="1253" y="3399"/>
                  </a:lnTo>
                  <a:cubicBezTo>
                    <a:pt x="1260" y="3369"/>
                    <a:pt x="1268" y="3338"/>
                    <a:pt x="1268" y="3308"/>
                  </a:cubicBezTo>
                  <a:cubicBezTo>
                    <a:pt x="1275" y="3285"/>
                    <a:pt x="1268" y="3246"/>
                    <a:pt x="1298" y="3246"/>
                  </a:cubicBezTo>
                  <a:cubicBezTo>
                    <a:pt x="1306" y="3254"/>
                    <a:pt x="1306" y="3254"/>
                    <a:pt x="1306" y="3262"/>
                  </a:cubicBezTo>
                  <a:cubicBezTo>
                    <a:pt x="1306" y="3285"/>
                    <a:pt x="1306" y="3308"/>
                    <a:pt x="1306" y="3331"/>
                  </a:cubicBezTo>
                  <a:cubicBezTo>
                    <a:pt x="1298" y="3346"/>
                    <a:pt x="1298" y="3369"/>
                    <a:pt x="1298" y="3392"/>
                  </a:cubicBezTo>
                  <a:cubicBezTo>
                    <a:pt x="1291" y="3407"/>
                    <a:pt x="1291" y="3422"/>
                    <a:pt x="1291" y="3438"/>
                  </a:cubicBezTo>
                  <a:lnTo>
                    <a:pt x="1291" y="3438"/>
                  </a:lnTo>
                  <a:cubicBezTo>
                    <a:pt x="1275" y="3438"/>
                    <a:pt x="1260" y="3445"/>
                    <a:pt x="1253" y="3430"/>
                  </a:cubicBezTo>
                  <a:cubicBezTo>
                    <a:pt x="1253" y="3399"/>
                    <a:pt x="1253" y="3399"/>
                    <a:pt x="1253" y="3399"/>
                  </a:cubicBezTo>
                  <a:close/>
                  <a:moveTo>
                    <a:pt x="871" y="4553"/>
                  </a:moveTo>
                  <a:lnTo>
                    <a:pt x="871" y="4553"/>
                  </a:lnTo>
                  <a:cubicBezTo>
                    <a:pt x="863" y="4538"/>
                    <a:pt x="856" y="4522"/>
                    <a:pt x="863" y="4507"/>
                  </a:cubicBezTo>
                  <a:cubicBezTo>
                    <a:pt x="863" y="4499"/>
                    <a:pt x="871" y="4507"/>
                    <a:pt x="878" y="4507"/>
                  </a:cubicBezTo>
                  <a:cubicBezTo>
                    <a:pt x="894" y="4499"/>
                    <a:pt x="894" y="4492"/>
                    <a:pt x="901" y="4484"/>
                  </a:cubicBezTo>
                  <a:cubicBezTo>
                    <a:pt x="917" y="4469"/>
                    <a:pt x="939" y="4461"/>
                    <a:pt x="955" y="4476"/>
                  </a:cubicBezTo>
                  <a:cubicBezTo>
                    <a:pt x="970" y="4492"/>
                    <a:pt x="962" y="4492"/>
                    <a:pt x="947" y="4492"/>
                  </a:cubicBezTo>
                  <a:cubicBezTo>
                    <a:pt x="917" y="4499"/>
                    <a:pt x="932" y="4522"/>
                    <a:pt x="932" y="4538"/>
                  </a:cubicBezTo>
                  <a:cubicBezTo>
                    <a:pt x="932" y="4545"/>
                    <a:pt x="924" y="4560"/>
                    <a:pt x="917" y="4560"/>
                  </a:cubicBezTo>
                  <a:cubicBezTo>
                    <a:pt x="909" y="4568"/>
                    <a:pt x="894" y="4568"/>
                    <a:pt x="878" y="4560"/>
                  </a:cubicBezTo>
                  <a:cubicBezTo>
                    <a:pt x="871" y="4553"/>
                    <a:pt x="871" y="4553"/>
                    <a:pt x="871" y="4553"/>
                  </a:cubicBezTo>
                  <a:close/>
                  <a:moveTo>
                    <a:pt x="4812" y="3056"/>
                  </a:moveTo>
                  <a:lnTo>
                    <a:pt x="4812" y="3056"/>
                  </a:lnTo>
                  <a:cubicBezTo>
                    <a:pt x="4766" y="3094"/>
                    <a:pt x="4728" y="3147"/>
                    <a:pt x="4682" y="3178"/>
                  </a:cubicBezTo>
                  <a:cubicBezTo>
                    <a:pt x="4552" y="3254"/>
                    <a:pt x="4529" y="3216"/>
                    <a:pt x="4407" y="3193"/>
                  </a:cubicBezTo>
                  <a:cubicBezTo>
                    <a:pt x="4361" y="3185"/>
                    <a:pt x="4331" y="3231"/>
                    <a:pt x="4270" y="3231"/>
                  </a:cubicBezTo>
                  <a:cubicBezTo>
                    <a:pt x="4270" y="3269"/>
                    <a:pt x="4361" y="3277"/>
                    <a:pt x="4323" y="3323"/>
                  </a:cubicBezTo>
                  <a:cubicBezTo>
                    <a:pt x="4208" y="3438"/>
                    <a:pt x="4208" y="3438"/>
                    <a:pt x="4208" y="3438"/>
                  </a:cubicBezTo>
                  <a:cubicBezTo>
                    <a:pt x="4178" y="3468"/>
                    <a:pt x="4147" y="3422"/>
                    <a:pt x="4147" y="3483"/>
                  </a:cubicBezTo>
                  <a:cubicBezTo>
                    <a:pt x="4140" y="3560"/>
                    <a:pt x="4079" y="3506"/>
                    <a:pt x="4048" y="3506"/>
                  </a:cubicBezTo>
                  <a:cubicBezTo>
                    <a:pt x="3979" y="3506"/>
                    <a:pt x="3911" y="3537"/>
                    <a:pt x="3834" y="3537"/>
                  </a:cubicBezTo>
                  <a:cubicBezTo>
                    <a:pt x="3789" y="3537"/>
                    <a:pt x="3781" y="3491"/>
                    <a:pt x="3743" y="3483"/>
                  </a:cubicBezTo>
                  <a:cubicBezTo>
                    <a:pt x="3758" y="3422"/>
                    <a:pt x="3979" y="3514"/>
                    <a:pt x="4041" y="3468"/>
                  </a:cubicBezTo>
                  <a:cubicBezTo>
                    <a:pt x="4125" y="3392"/>
                    <a:pt x="4056" y="3269"/>
                    <a:pt x="4231" y="3269"/>
                  </a:cubicBezTo>
                  <a:cubicBezTo>
                    <a:pt x="4201" y="3178"/>
                    <a:pt x="4293" y="3102"/>
                    <a:pt x="4354" y="3025"/>
                  </a:cubicBezTo>
                  <a:cubicBezTo>
                    <a:pt x="4377" y="3017"/>
                    <a:pt x="4430" y="2979"/>
                    <a:pt x="4392" y="2964"/>
                  </a:cubicBezTo>
                  <a:cubicBezTo>
                    <a:pt x="4346" y="2949"/>
                    <a:pt x="4346" y="2941"/>
                    <a:pt x="4300" y="2964"/>
                  </a:cubicBezTo>
                  <a:cubicBezTo>
                    <a:pt x="4254" y="2994"/>
                    <a:pt x="4186" y="3048"/>
                    <a:pt x="4125" y="2994"/>
                  </a:cubicBezTo>
                  <a:cubicBezTo>
                    <a:pt x="4079" y="2941"/>
                    <a:pt x="3911" y="3102"/>
                    <a:pt x="3872" y="3140"/>
                  </a:cubicBezTo>
                  <a:cubicBezTo>
                    <a:pt x="3827" y="3185"/>
                    <a:pt x="3773" y="3224"/>
                    <a:pt x="3727" y="3269"/>
                  </a:cubicBezTo>
                  <a:cubicBezTo>
                    <a:pt x="3735" y="3231"/>
                    <a:pt x="3743" y="3193"/>
                    <a:pt x="3766" y="3162"/>
                  </a:cubicBezTo>
                  <a:cubicBezTo>
                    <a:pt x="3789" y="3132"/>
                    <a:pt x="3827" y="3117"/>
                    <a:pt x="3842" y="3079"/>
                  </a:cubicBezTo>
                  <a:cubicBezTo>
                    <a:pt x="3857" y="3048"/>
                    <a:pt x="3872" y="3048"/>
                    <a:pt x="3903" y="3025"/>
                  </a:cubicBezTo>
                  <a:cubicBezTo>
                    <a:pt x="3941" y="3002"/>
                    <a:pt x="3926" y="2972"/>
                    <a:pt x="3987" y="2956"/>
                  </a:cubicBezTo>
                  <a:cubicBezTo>
                    <a:pt x="4155" y="2926"/>
                    <a:pt x="4155" y="2926"/>
                    <a:pt x="4155" y="2926"/>
                  </a:cubicBezTo>
                  <a:cubicBezTo>
                    <a:pt x="4224" y="2918"/>
                    <a:pt x="4224" y="2857"/>
                    <a:pt x="4270" y="2827"/>
                  </a:cubicBezTo>
                  <a:cubicBezTo>
                    <a:pt x="4293" y="2811"/>
                    <a:pt x="4323" y="2819"/>
                    <a:pt x="4354" y="2819"/>
                  </a:cubicBezTo>
                  <a:cubicBezTo>
                    <a:pt x="4354" y="2811"/>
                    <a:pt x="4384" y="2788"/>
                    <a:pt x="4384" y="2796"/>
                  </a:cubicBezTo>
                  <a:cubicBezTo>
                    <a:pt x="4384" y="2834"/>
                    <a:pt x="4354" y="2872"/>
                    <a:pt x="4354" y="2903"/>
                  </a:cubicBezTo>
                  <a:cubicBezTo>
                    <a:pt x="4354" y="2918"/>
                    <a:pt x="4438" y="2979"/>
                    <a:pt x="4438" y="2941"/>
                  </a:cubicBezTo>
                  <a:cubicBezTo>
                    <a:pt x="4438" y="2918"/>
                    <a:pt x="4468" y="2888"/>
                    <a:pt x="4476" y="2865"/>
                  </a:cubicBezTo>
                  <a:cubicBezTo>
                    <a:pt x="4514" y="2781"/>
                    <a:pt x="4583" y="2689"/>
                    <a:pt x="4636" y="2613"/>
                  </a:cubicBezTo>
                  <a:cubicBezTo>
                    <a:pt x="4667" y="2567"/>
                    <a:pt x="4843" y="2360"/>
                    <a:pt x="4690" y="2437"/>
                  </a:cubicBezTo>
                  <a:cubicBezTo>
                    <a:pt x="4629" y="2460"/>
                    <a:pt x="4675" y="2529"/>
                    <a:pt x="4568" y="2529"/>
                  </a:cubicBezTo>
                  <a:cubicBezTo>
                    <a:pt x="4476" y="2529"/>
                    <a:pt x="4499" y="2437"/>
                    <a:pt x="4392" y="2513"/>
                  </a:cubicBezTo>
                  <a:cubicBezTo>
                    <a:pt x="4331" y="2559"/>
                    <a:pt x="4331" y="2529"/>
                    <a:pt x="4270" y="2506"/>
                  </a:cubicBezTo>
                  <a:cubicBezTo>
                    <a:pt x="4224" y="2490"/>
                    <a:pt x="4147" y="2506"/>
                    <a:pt x="4117" y="2468"/>
                  </a:cubicBezTo>
                  <a:cubicBezTo>
                    <a:pt x="4071" y="2429"/>
                    <a:pt x="4048" y="2437"/>
                    <a:pt x="3995" y="2429"/>
                  </a:cubicBezTo>
                  <a:cubicBezTo>
                    <a:pt x="3956" y="2422"/>
                    <a:pt x="3842" y="2383"/>
                    <a:pt x="3842" y="2337"/>
                  </a:cubicBezTo>
                  <a:cubicBezTo>
                    <a:pt x="3857" y="2376"/>
                    <a:pt x="4132" y="2422"/>
                    <a:pt x="4186" y="2429"/>
                  </a:cubicBezTo>
                  <a:cubicBezTo>
                    <a:pt x="4231" y="2445"/>
                    <a:pt x="4254" y="2422"/>
                    <a:pt x="4293" y="2406"/>
                  </a:cubicBezTo>
                  <a:cubicBezTo>
                    <a:pt x="4369" y="2383"/>
                    <a:pt x="4377" y="2460"/>
                    <a:pt x="4377" y="2337"/>
                  </a:cubicBezTo>
                  <a:cubicBezTo>
                    <a:pt x="4377" y="2223"/>
                    <a:pt x="4445" y="2261"/>
                    <a:pt x="4331" y="2193"/>
                  </a:cubicBezTo>
                  <a:cubicBezTo>
                    <a:pt x="4262" y="2147"/>
                    <a:pt x="4369" y="2177"/>
                    <a:pt x="4377" y="2185"/>
                  </a:cubicBezTo>
                  <a:cubicBezTo>
                    <a:pt x="4407" y="2215"/>
                    <a:pt x="4415" y="2139"/>
                    <a:pt x="4430" y="2108"/>
                  </a:cubicBezTo>
                  <a:cubicBezTo>
                    <a:pt x="4537" y="2040"/>
                    <a:pt x="4606" y="2070"/>
                    <a:pt x="4644" y="1933"/>
                  </a:cubicBezTo>
                  <a:cubicBezTo>
                    <a:pt x="4659" y="1879"/>
                    <a:pt x="4888" y="1719"/>
                    <a:pt x="4942" y="1696"/>
                  </a:cubicBezTo>
                  <a:cubicBezTo>
                    <a:pt x="4995" y="1666"/>
                    <a:pt x="5072" y="1551"/>
                    <a:pt x="5117" y="1543"/>
                  </a:cubicBezTo>
                  <a:cubicBezTo>
                    <a:pt x="5125" y="1528"/>
                    <a:pt x="5194" y="1490"/>
                    <a:pt x="5209" y="1452"/>
                  </a:cubicBezTo>
                  <a:cubicBezTo>
                    <a:pt x="5263" y="1345"/>
                    <a:pt x="5263" y="1345"/>
                    <a:pt x="5263" y="1345"/>
                  </a:cubicBezTo>
                  <a:cubicBezTo>
                    <a:pt x="5278" y="1306"/>
                    <a:pt x="5415" y="1199"/>
                    <a:pt x="5415" y="1192"/>
                  </a:cubicBezTo>
                  <a:cubicBezTo>
                    <a:pt x="5431" y="1192"/>
                    <a:pt x="5461" y="1177"/>
                    <a:pt x="5477" y="1169"/>
                  </a:cubicBezTo>
                  <a:cubicBezTo>
                    <a:pt x="5515" y="1161"/>
                    <a:pt x="5568" y="1108"/>
                    <a:pt x="5614" y="1100"/>
                  </a:cubicBezTo>
                  <a:cubicBezTo>
                    <a:pt x="5643" y="1100"/>
                    <a:pt x="5659" y="1047"/>
                    <a:pt x="5674" y="1024"/>
                  </a:cubicBezTo>
                  <a:cubicBezTo>
                    <a:pt x="5712" y="993"/>
                    <a:pt x="5804" y="924"/>
                    <a:pt x="5819" y="879"/>
                  </a:cubicBezTo>
                  <a:cubicBezTo>
                    <a:pt x="5827" y="833"/>
                    <a:pt x="5842" y="779"/>
                    <a:pt x="5857" y="734"/>
                  </a:cubicBezTo>
                  <a:cubicBezTo>
                    <a:pt x="5880" y="665"/>
                    <a:pt x="5850" y="657"/>
                    <a:pt x="5827" y="611"/>
                  </a:cubicBezTo>
                  <a:cubicBezTo>
                    <a:pt x="5781" y="543"/>
                    <a:pt x="5743" y="512"/>
                    <a:pt x="5758" y="413"/>
                  </a:cubicBezTo>
                  <a:cubicBezTo>
                    <a:pt x="5857" y="359"/>
                    <a:pt x="5934" y="184"/>
                    <a:pt x="5934" y="69"/>
                  </a:cubicBezTo>
                  <a:cubicBezTo>
                    <a:pt x="5804" y="54"/>
                    <a:pt x="5804" y="54"/>
                    <a:pt x="5804" y="54"/>
                  </a:cubicBezTo>
                  <a:cubicBezTo>
                    <a:pt x="5781" y="46"/>
                    <a:pt x="5758" y="69"/>
                    <a:pt x="5743" y="115"/>
                  </a:cubicBezTo>
                  <a:cubicBezTo>
                    <a:pt x="5697" y="115"/>
                    <a:pt x="5697" y="38"/>
                    <a:pt x="5622" y="54"/>
                  </a:cubicBezTo>
                  <a:cubicBezTo>
                    <a:pt x="5561" y="61"/>
                    <a:pt x="5492" y="84"/>
                    <a:pt x="5431" y="69"/>
                  </a:cubicBezTo>
                  <a:cubicBezTo>
                    <a:pt x="5408" y="61"/>
                    <a:pt x="5362" y="0"/>
                    <a:pt x="5354" y="16"/>
                  </a:cubicBezTo>
                  <a:cubicBezTo>
                    <a:pt x="5331" y="46"/>
                    <a:pt x="5301" y="107"/>
                    <a:pt x="5347" y="122"/>
                  </a:cubicBezTo>
                  <a:cubicBezTo>
                    <a:pt x="5415" y="153"/>
                    <a:pt x="5400" y="199"/>
                    <a:pt x="5385" y="252"/>
                  </a:cubicBezTo>
                  <a:cubicBezTo>
                    <a:pt x="5339" y="245"/>
                    <a:pt x="5270" y="153"/>
                    <a:pt x="5186" y="176"/>
                  </a:cubicBezTo>
                  <a:cubicBezTo>
                    <a:pt x="5049" y="230"/>
                    <a:pt x="5186" y="122"/>
                    <a:pt x="5049" y="153"/>
                  </a:cubicBezTo>
                  <a:cubicBezTo>
                    <a:pt x="5003" y="168"/>
                    <a:pt x="4934" y="161"/>
                    <a:pt x="4896" y="191"/>
                  </a:cubicBezTo>
                  <a:cubicBezTo>
                    <a:pt x="4843" y="245"/>
                    <a:pt x="4758" y="306"/>
                    <a:pt x="4682" y="313"/>
                  </a:cubicBezTo>
                  <a:cubicBezTo>
                    <a:pt x="4636" y="313"/>
                    <a:pt x="4377" y="329"/>
                    <a:pt x="4361" y="260"/>
                  </a:cubicBezTo>
                  <a:cubicBezTo>
                    <a:pt x="4346" y="138"/>
                    <a:pt x="4293" y="374"/>
                    <a:pt x="4231" y="344"/>
                  </a:cubicBezTo>
                  <a:cubicBezTo>
                    <a:pt x="4163" y="306"/>
                    <a:pt x="4155" y="382"/>
                    <a:pt x="4086" y="382"/>
                  </a:cubicBezTo>
                  <a:cubicBezTo>
                    <a:pt x="4033" y="382"/>
                    <a:pt x="4056" y="405"/>
                    <a:pt x="4025" y="436"/>
                  </a:cubicBezTo>
                  <a:cubicBezTo>
                    <a:pt x="3995" y="459"/>
                    <a:pt x="3934" y="413"/>
                    <a:pt x="3911" y="405"/>
                  </a:cubicBezTo>
                  <a:cubicBezTo>
                    <a:pt x="3834" y="359"/>
                    <a:pt x="3674" y="611"/>
                    <a:pt x="3659" y="672"/>
                  </a:cubicBezTo>
                  <a:cubicBezTo>
                    <a:pt x="3659" y="649"/>
                    <a:pt x="3674" y="520"/>
                    <a:pt x="3682" y="505"/>
                  </a:cubicBezTo>
                  <a:cubicBezTo>
                    <a:pt x="3727" y="451"/>
                    <a:pt x="3735" y="436"/>
                    <a:pt x="3712" y="367"/>
                  </a:cubicBezTo>
                  <a:cubicBezTo>
                    <a:pt x="3689" y="306"/>
                    <a:pt x="3628" y="298"/>
                    <a:pt x="3567" y="291"/>
                  </a:cubicBezTo>
                  <a:cubicBezTo>
                    <a:pt x="3338" y="252"/>
                    <a:pt x="3529" y="428"/>
                    <a:pt x="3399" y="474"/>
                  </a:cubicBezTo>
                  <a:cubicBezTo>
                    <a:pt x="3322" y="497"/>
                    <a:pt x="3300" y="634"/>
                    <a:pt x="3216" y="665"/>
                  </a:cubicBezTo>
                  <a:cubicBezTo>
                    <a:pt x="3193" y="672"/>
                    <a:pt x="3216" y="619"/>
                    <a:pt x="3223" y="611"/>
                  </a:cubicBezTo>
                  <a:cubicBezTo>
                    <a:pt x="3254" y="566"/>
                    <a:pt x="3322" y="482"/>
                    <a:pt x="3338" y="428"/>
                  </a:cubicBezTo>
                  <a:cubicBezTo>
                    <a:pt x="3376" y="329"/>
                    <a:pt x="3200" y="313"/>
                    <a:pt x="3170" y="222"/>
                  </a:cubicBezTo>
                  <a:cubicBezTo>
                    <a:pt x="3162" y="222"/>
                    <a:pt x="3162" y="291"/>
                    <a:pt x="3155" y="306"/>
                  </a:cubicBezTo>
                  <a:cubicBezTo>
                    <a:pt x="3101" y="451"/>
                    <a:pt x="3101" y="451"/>
                    <a:pt x="3101" y="451"/>
                  </a:cubicBezTo>
                  <a:cubicBezTo>
                    <a:pt x="3109" y="420"/>
                    <a:pt x="3116" y="382"/>
                    <a:pt x="3116" y="352"/>
                  </a:cubicBezTo>
                  <a:cubicBezTo>
                    <a:pt x="3116" y="336"/>
                    <a:pt x="3086" y="313"/>
                    <a:pt x="3078" y="283"/>
                  </a:cubicBezTo>
                  <a:cubicBezTo>
                    <a:pt x="3070" y="191"/>
                    <a:pt x="3017" y="161"/>
                    <a:pt x="2925" y="161"/>
                  </a:cubicBezTo>
                  <a:cubicBezTo>
                    <a:pt x="2880" y="161"/>
                    <a:pt x="2811" y="107"/>
                    <a:pt x="2811" y="168"/>
                  </a:cubicBezTo>
                  <a:cubicBezTo>
                    <a:pt x="2811" y="230"/>
                    <a:pt x="2803" y="321"/>
                    <a:pt x="2765" y="367"/>
                  </a:cubicBezTo>
                  <a:cubicBezTo>
                    <a:pt x="2742" y="405"/>
                    <a:pt x="2696" y="390"/>
                    <a:pt x="2673" y="420"/>
                  </a:cubicBezTo>
                  <a:cubicBezTo>
                    <a:pt x="2643" y="459"/>
                    <a:pt x="2650" y="505"/>
                    <a:pt x="2628" y="550"/>
                  </a:cubicBezTo>
                  <a:cubicBezTo>
                    <a:pt x="2612" y="573"/>
                    <a:pt x="2681" y="604"/>
                    <a:pt x="2704" y="619"/>
                  </a:cubicBezTo>
                  <a:cubicBezTo>
                    <a:pt x="2788" y="665"/>
                    <a:pt x="2689" y="672"/>
                    <a:pt x="2650" y="703"/>
                  </a:cubicBezTo>
                  <a:cubicBezTo>
                    <a:pt x="2582" y="787"/>
                    <a:pt x="2704" y="795"/>
                    <a:pt x="2719" y="833"/>
                  </a:cubicBezTo>
                  <a:cubicBezTo>
                    <a:pt x="2650" y="833"/>
                    <a:pt x="2643" y="787"/>
                    <a:pt x="2605" y="787"/>
                  </a:cubicBezTo>
                  <a:cubicBezTo>
                    <a:pt x="2566" y="779"/>
                    <a:pt x="2612" y="871"/>
                    <a:pt x="2528" y="863"/>
                  </a:cubicBezTo>
                  <a:cubicBezTo>
                    <a:pt x="2482" y="863"/>
                    <a:pt x="2490" y="902"/>
                    <a:pt x="2528" y="902"/>
                  </a:cubicBezTo>
                  <a:cubicBezTo>
                    <a:pt x="2574" y="902"/>
                    <a:pt x="2543" y="932"/>
                    <a:pt x="2543" y="963"/>
                  </a:cubicBezTo>
                  <a:cubicBezTo>
                    <a:pt x="2543" y="1024"/>
                    <a:pt x="2582" y="1039"/>
                    <a:pt x="2582" y="1093"/>
                  </a:cubicBezTo>
                  <a:cubicBezTo>
                    <a:pt x="2582" y="1192"/>
                    <a:pt x="2673" y="1199"/>
                    <a:pt x="2696" y="1253"/>
                  </a:cubicBezTo>
                  <a:cubicBezTo>
                    <a:pt x="2643" y="1253"/>
                    <a:pt x="2635" y="1207"/>
                    <a:pt x="2582" y="1230"/>
                  </a:cubicBezTo>
                  <a:cubicBezTo>
                    <a:pt x="2543" y="1253"/>
                    <a:pt x="2490" y="1268"/>
                    <a:pt x="2444" y="1245"/>
                  </a:cubicBezTo>
                  <a:cubicBezTo>
                    <a:pt x="2406" y="1230"/>
                    <a:pt x="2375" y="1207"/>
                    <a:pt x="2414" y="1261"/>
                  </a:cubicBezTo>
                  <a:cubicBezTo>
                    <a:pt x="2429" y="1283"/>
                    <a:pt x="2345" y="1314"/>
                    <a:pt x="2322" y="1306"/>
                  </a:cubicBezTo>
                  <a:cubicBezTo>
                    <a:pt x="2253" y="1276"/>
                    <a:pt x="2253" y="1207"/>
                    <a:pt x="2200" y="1276"/>
                  </a:cubicBezTo>
                  <a:cubicBezTo>
                    <a:pt x="2169" y="1322"/>
                    <a:pt x="2192" y="1306"/>
                    <a:pt x="2223" y="1329"/>
                  </a:cubicBezTo>
                  <a:cubicBezTo>
                    <a:pt x="2299" y="1368"/>
                    <a:pt x="2284" y="1536"/>
                    <a:pt x="2345" y="1566"/>
                  </a:cubicBezTo>
                  <a:cubicBezTo>
                    <a:pt x="2436" y="1604"/>
                    <a:pt x="2330" y="1574"/>
                    <a:pt x="2368" y="1650"/>
                  </a:cubicBezTo>
                  <a:cubicBezTo>
                    <a:pt x="2383" y="1673"/>
                    <a:pt x="2398" y="1795"/>
                    <a:pt x="2360" y="1810"/>
                  </a:cubicBezTo>
                  <a:cubicBezTo>
                    <a:pt x="2345" y="1818"/>
                    <a:pt x="2238" y="1795"/>
                    <a:pt x="2223" y="1780"/>
                  </a:cubicBezTo>
                  <a:cubicBezTo>
                    <a:pt x="2200" y="1765"/>
                    <a:pt x="2161" y="1704"/>
                    <a:pt x="2139" y="1696"/>
                  </a:cubicBezTo>
                  <a:cubicBezTo>
                    <a:pt x="2139" y="1734"/>
                    <a:pt x="2078" y="1780"/>
                    <a:pt x="2116" y="1803"/>
                  </a:cubicBezTo>
                  <a:cubicBezTo>
                    <a:pt x="2169" y="1841"/>
                    <a:pt x="2139" y="1856"/>
                    <a:pt x="2139" y="1902"/>
                  </a:cubicBezTo>
                  <a:cubicBezTo>
                    <a:pt x="2223" y="1902"/>
                    <a:pt x="2276" y="1948"/>
                    <a:pt x="2307" y="2017"/>
                  </a:cubicBezTo>
                  <a:cubicBezTo>
                    <a:pt x="2353" y="2124"/>
                    <a:pt x="2421" y="2085"/>
                    <a:pt x="2505" y="2139"/>
                  </a:cubicBezTo>
                  <a:cubicBezTo>
                    <a:pt x="2566" y="2170"/>
                    <a:pt x="2467" y="2238"/>
                    <a:pt x="2475" y="2246"/>
                  </a:cubicBezTo>
                  <a:cubicBezTo>
                    <a:pt x="2543" y="2299"/>
                    <a:pt x="2543" y="2299"/>
                    <a:pt x="2543" y="2299"/>
                  </a:cubicBezTo>
                  <a:cubicBezTo>
                    <a:pt x="2589" y="2345"/>
                    <a:pt x="2696" y="2475"/>
                    <a:pt x="2696" y="2544"/>
                  </a:cubicBezTo>
                  <a:cubicBezTo>
                    <a:pt x="2666" y="2544"/>
                    <a:pt x="2628" y="2399"/>
                    <a:pt x="2589" y="2376"/>
                  </a:cubicBezTo>
                  <a:cubicBezTo>
                    <a:pt x="2414" y="2269"/>
                    <a:pt x="2414" y="2269"/>
                    <a:pt x="2414" y="2269"/>
                  </a:cubicBezTo>
                  <a:cubicBezTo>
                    <a:pt x="2360" y="2238"/>
                    <a:pt x="2307" y="2292"/>
                    <a:pt x="2261" y="2231"/>
                  </a:cubicBezTo>
                  <a:cubicBezTo>
                    <a:pt x="2238" y="2200"/>
                    <a:pt x="2230" y="2215"/>
                    <a:pt x="2192" y="2215"/>
                  </a:cubicBezTo>
                  <a:cubicBezTo>
                    <a:pt x="2192" y="2292"/>
                    <a:pt x="2269" y="2284"/>
                    <a:pt x="2307" y="2337"/>
                  </a:cubicBezTo>
                  <a:cubicBezTo>
                    <a:pt x="2322" y="2360"/>
                    <a:pt x="2490" y="2483"/>
                    <a:pt x="2436" y="2468"/>
                  </a:cubicBezTo>
                  <a:cubicBezTo>
                    <a:pt x="2391" y="2460"/>
                    <a:pt x="2368" y="2422"/>
                    <a:pt x="2322" y="2422"/>
                  </a:cubicBezTo>
                  <a:cubicBezTo>
                    <a:pt x="2291" y="2414"/>
                    <a:pt x="2253" y="2345"/>
                    <a:pt x="2207" y="2322"/>
                  </a:cubicBezTo>
                  <a:cubicBezTo>
                    <a:pt x="2078" y="2269"/>
                    <a:pt x="2177" y="2391"/>
                    <a:pt x="2078" y="2437"/>
                  </a:cubicBezTo>
                  <a:cubicBezTo>
                    <a:pt x="1955" y="2452"/>
                    <a:pt x="1932" y="2360"/>
                    <a:pt x="1932" y="2261"/>
                  </a:cubicBezTo>
                  <a:cubicBezTo>
                    <a:pt x="1894" y="2254"/>
                    <a:pt x="1825" y="2208"/>
                    <a:pt x="1818" y="2269"/>
                  </a:cubicBezTo>
                  <a:cubicBezTo>
                    <a:pt x="1818" y="2307"/>
                    <a:pt x="1780" y="2368"/>
                    <a:pt x="1810" y="2399"/>
                  </a:cubicBezTo>
                  <a:cubicBezTo>
                    <a:pt x="1894" y="2468"/>
                    <a:pt x="1894" y="2513"/>
                    <a:pt x="1864" y="2605"/>
                  </a:cubicBezTo>
                  <a:cubicBezTo>
                    <a:pt x="1856" y="2628"/>
                    <a:pt x="1864" y="2658"/>
                    <a:pt x="1871" y="2674"/>
                  </a:cubicBezTo>
                  <a:cubicBezTo>
                    <a:pt x="1894" y="2727"/>
                    <a:pt x="1787" y="2689"/>
                    <a:pt x="1772" y="2628"/>
                  </a:cubicBezTo>
                  <a:cubicBezTo>
                    <a:pt x="1764" y="2582"/>
                    <a:pt x="1764" y="2559"/>
                    <a:pt x="1749" y="2521"/>
                  </a:cubicBezTo>
                  <a:cubicBezTo>
                    <a:pt x="1734" y="2483"/>
                    <a:pt x="1749" y="2391"/>
                    <a:pt x="1696" y="2406"/>
                  </a:cubicBezTo>
                  <a:cubicBezTo>
                    <a:pt x="1634" y="2422"/>
                    <a:pt x="1604" y="2437"/>
                    <a:pt x="1543" y="2437"/>
                  </a:cubicBezTo>
                  <a:cubicBezTo>
                    <a:pt x="1543" y="2475"/>
                    <a:pt x="1550" y="2742"/>
                    <a:pt x="1566" y="2750"/>
                  </a:cubicBezTo>
                  <a:cubicBezTo>
                    <a:pt x="1642" y="2819"/>
                    <a:pt x="1742" y="2788"/>
                    <a:pt x="1742" y="2910"/>
                  </a:cubicBezTo>
                  <a:cubicBezTo>
                    <a:pt x="1726" y="2910"/>
                    <a:pt x="1703" y="2880"/>
                    <a:pt x="1673" y="2880"/>
                  </a:cubicBezTo>
                  <a:cubicBezTo>
                    <a:pt x="1558" y="2880"/>
                    <a:pt x="1589" y="2949"/>
                    <a:pt x="1535" y="3025"/>
                  </a:cubicBezTo>
                  <a:cubicBezTo>
                    <a:pt x="1489" y="3109"/>
                    <a:pt x="1604" y="3071"/>
                    <a:pt x="1627" y="3140"/>
                  </a:cubicBezTo>
                  <a:cubicBezTo>
                    <a:pt x="1634" y="3162"/>
                    <a:pt x="1657" y="3224"/>
                    <a:pt x="1680" y="3239"/>
                  </a:cubicBezTo>
                  <a:cubicBezTo>
                    <a:pt x="1742" y="3292"/>
                    <a:pt x="1711" y="3338"/>
                    <a:pt x="1803" y="3338"/>
                  </a:cubicBezTo>
                  <a:cubicBezTo>
                    <a:pt x="1894" y="3338"/>
                    <a:pt x="1902" y="3331"/>
                    <a:pt x="1978" y="3369"/>
                  </a:cubicBezTo>
                  <a:cubicBezTo>
                    <a:pt x="1978" y="3384"/>
                    <a:pt x="1978" y="3384"/>
                    <a:pt x="1978" y="3384"/>
                  </a:cubicBezTo>
                  <a:cubicBezTo>
                    <a:pt x="1940" y="3392"/>
                    <a:pt x="1909" y="3377"/>
                    <a:pt x="1864" y="3384"/>
                  </a:cubicBezTo>
                  <a:cubicBezTo>
                    <a:pt x="1848" y="3384"/>
                    <a:pt x="1848" y="3407"/>
                    <a:pt x="1825" y="3392"/>
                  </a:cubicBezTo>
                  <a:cubicBezTo>
                    <a:pt x="1810" y="3377"/>
                    <a:pt x="1787" y="3377"/>
                    <a:pt x="1772" y="3384"/>
                  </a:cubicBezTo>
                  <a:cubicBezTo>
                    <a:pt x="1772" y="3407"/>
                    <a:pt x="1787" y="3415"/>
                    <a:pt x="1787" y="3438"/>
                  </a:cubicBezTo>
                  <a:cubicBezTo>
                    <a:pt x="1787" y="3476"/>
                    <a:pt x="1726" y="3407"/>
                    <a:pt x="1726" y="3399"/>
                  </a:cubicBezTo>
                  <a:cubicBezTo>
                    <a:pt x="1696" y="3377"/>
                    <a:pt x="1719" y="3361"/>
                    <a:pt x="1696" y="3338"/>
                  </a:cubicBezTo>
                  <a:lnTo>
                    <a:pt x="1696" y="3338"/>
                  </a:lnTo>
                  <a:cubicBezTo>
                    <a:pt x="1680" y="3407"/>
                    <a:pt x="1543" y="3254"/>
                    <a:pt x="1512" y="3246"/>
                  </a:cubicBezTo>
                  <a:lnTo>
                    <a:pt x="1497" y="3246"/>
                  </a:lnTo>
                  <a:cubicBezTo>
                    <a:pt x="1497" y="3246"/>
                    <a:pt x="1497" y="3246"/>
                    <a:pt x="1489" y="3246"/>
                  </a:cubicBezTo>
                  <a:cubicBezTo>
                    <a:pt x="1459" y="3369"/>
                    <a:pt x="1444" y="3544"/>
                    <a:pt x="1467" y="3667"/>
                  </a:cubicBezTo>
                  <a:cubicBezTo>
                    <a:pt x="1482" y="3674"/>
                    <a:pt x="1512" y="3667"/>
                    <a:pt x="1520" y="3674"/>
                  </a:cubicBezTo>
                  <a:cubicBezTo>
                    <a:pt x="1528" y="3697"/>
                    <a:pt x="1512" y="3743"/>
                    <a:pt x="1520" y="3774"/>
                  </a:cubicBezTo>
                  <a:cubicBezTo>
                    <a:pt x="1520" y="3781"/>
                    <a:pt x="1558" y="3911"/>
                    <a:pt x="1566" y="3919"/>
                  </a:cubicBezTo>
                  <a:cubicBezTo>
                    <a:pt x="1596" y="3965"/>
                    <a:pt x="1665" y="3904"/>
                    <a:pt x="1696" y="3881"/>
                  </a:cubicBezTo>
                  <a:cubicBezTo>
                    <a:pt x="1726" y="3865"/>
                    <a:pt x="1795" y="3796"/>
                    <a:pt x="1825" y="3796"/>
                  </a:cubicBezTo>
                  <a:cubicBezTo>
                    <a:pt x="1833" y="3796"/>
                    <a:pt x="1818" y="3842"/>
                    <a:pt x="1848" y="3865"/>
                  </a:cubicBezTo>
                  <a:cubicBezTo>
                    <a:pt x="1971" y="3972"/>
                    <a:pt x="1994" y="3789"/>
                    <a:pt x="2078" y="3758"/>
                  </a:cubicBezTo>
                  <a:cubicBezTo>
                    <a:pt x="2039" y="3812"/>
                    <a:pt x="2039" y="3873"/>
                    <a:pt x="1978" y="3911"/>
                  </a:cubicBezTo>
                  <a:cubicBezTo>
                    <a:pt x="1948" y="3934"/>
                    <a:pt x="1856" y="3995"/>
                    <a:pt x="1818" y="3965"/>
                  </a:cubicBezTo>
                  <a:cubicBezTo>
                    <a:pt x="1757" y="3919"/>
                    <a:pt x="1734" y="4003"/>
                    <a:pt x="1703" y="4049"/>
                  </a:cubicBezTo>
                  <a:cubicBezTo>
                    <a:pt x="1642" y="4125"/>
                    <a:pt x="1719" y="4133"/>
                    <a:pt x="1780" y="4125"/>
                  </a:cubicBezTo>
                  <a:cubicBezTo>
                    <a:pt x="1886" y="4110"/>
                    <a:pt x="1978" y="4148"/>
                    <a:pt x="2055" y="4201"/>
                  </a:cubicBezTo>
                  <a:cubicBezTo>
                    <a:pt x="2085" y="4224"/>
                    <a:pt x="2108" y="4255"/>
                    <a:pt x="2139" y="4278"/>
                  </a:cubicBezTo>
                  <a:cubicBezTo>
                    <a:pt x="2184" y="4308"/>
                    <a:pt x="2108" y="4285"/>
                    <a:pt x="2085" y="4270"/>
                  </a:cubicBezTo>
                  <a:cubicBezTo>
                    <a:pt x="2039" y="4247"/>
                    <a:pt x="1994" y="4148"/>
                    <a:pt x="1940" y="4171"/>
                  </a:cubicBezTo>
                  <a:cubicBezTo>
                    <a:pt x="1894" y="4186"/>
                    <a:pt x="1825" y="4194"/>
                    <a:pt x="1803" y="4232"/>
                  </a:cubicBezTo>
                  <a:cubicBezTo>
                    <a:pt x="1772" y="4301"/>
                    <a:pt x="1864" y="4270"/>
                    <a:pt x="1825" y="4339"/>
                  </a:cubicBezTo>
                  <a:cubicBezTo>
                    <a:pt x="1764" y="4446"/>
                    <a:pt x="1657" y="4507"/>
                    <a:pt x="1864" y="4522"/>
                  </a:cubicBezTo>
                  <a:cubicBezTo>
                    <a:pt x="1932" y="4530"/>
                    <a:pt x="1902" y="4637"/>
                    <a:pt x="2024" y="4637"/>
                  </a:cubicBezTo>
                  <a:cubicBezTo>
                    <a:pt x="2093" y="4637"/>
                    <a:pt x="2009" y="4675"/>
                    <a:pt x="1971" y="4667"/>
                  </a:cubicBezTo>
                  <a:cubicBezTo>
                    <a:pt x="1917" y="4660"/>
                    <a:pt x="1902" y="4599"/>
                    <a:pt x="1841" y="4606"/>
                  </a:cubicBezTo>
                  <a:cubicBezTo>
                    <a:pt x="1833" y="4606"/>
                    <a:pt x="1688" y="4568"/>
                    <a:pt x="1680" y="4606"/>
                  </a:cubicBezTo>
                  <a:cubicBezTo>
                    <a:pt x="1680" y="4644"/>
                    <a:pt x="1596" y="4728"/>
                    <a:pt x="1573" y="4751"/>
                  </a:cubicBezTo>
                  <a:cubicBezTo>
                    <a:pt x="1573" y="4805"/>
                    <a:pt x="1642" y="4858"/>
                    <a:pt x="1688" y="4835"/>
                  </a:cubicBezTo>
                  <a:cubicBezTo>
                    <a:pt x="1749" y="4813"/>
                    <a:pt x="1734" y="4866"/>
                    <a:pt x="1749" y="4904"/>
                  </a:cubicBezTo>
                  <a:cubicBezTo>
                    <a:pt x="1757" y="4927"/>
                    <a:pt x="1871" y="5011"/>
                    <a:pt x="1841" y="5011"/>
                  </a:cubicBezTo>
                  <a:cubicBezTo>
                    <a:pt x="1764" y="5019"/>
                    <a:pt x="1696" y="4996"/>
                    <a:pt x="1673" y="4912"/>
                  </a:cubicBezTo>
                  <a:cubicBezTo>
                    <a:pt x="1642" y="4912"/>
                    <a:pt x="1581" y="4919"/>
                    <a:pt x="1550" y="4912"/>
                  </a:cubicBezTo>
                  <a:cubicBezTo>
                    <a:pt x="1497" y="4896"/>
                    <a:pt x="1505" y="5042"/>
                    <a:pt x="1482" y="5088"/>
                  </a:cubicBezTo>
                  <a:cubicBezTo>
                    <a:pt x="1467" y="5110"/>
                    <a:pt x="1451" y="5126"/>
                    <a:pt x="1436" y="5149"/>
                  </a:cubicBezTo>
                  <a:cubicBezTo>
                    <a:pt x="1413" y="5187"/>
                    <a:pt x="1512" y="5202"/>
                    <a:pt x="1428" y="5225"/>
                  </a:cubicBezTo>
                  <a:cubicBezTo>
                    <a:pt x="1390" y="5240"/>
                    <a:pt x="1337" y="5317"/>
                    <a:pt x="1421" y="5301"/>
                  </a:cubicBezTo>
                  <a:cubicBezTo>
                    <a:pt x="1505" y="5286"/>
                    <a:pt x="1566" y="5255"/>
                    <a:pt x="1650" y="5255"/>
                  </a:cubicBezTo>
                  <a:cubicBezTo>
                    <a:pt x="1650" y="5278"/>
                    <a:pt x="1558" y="5317"/>
                    <a:pt x="1581" y="5340"/>
                  </a:cubicBezTo>
                  <a:cubicBezTo>
                    <a:pt x="1589" y="5347"/>
                    <a:pt x="1696" y="5362"/>
                    <a:pt x="1657" y="5378"/>
                  </a:cubicBezTo>
                  <a:cubicBezTo>
                    <a:pt x="1619" y="5393"/>
                    <a:pt x="1474" y="5424"/>
                    <a:pt x="1467" y="5454"/>
                  </a:cubicBezTo>
                  <a:cubicBezTo>
                    <a:pt x="1459" y="5492"/>
                    <a:pt x="1413" y="5546"/>
                    <a:pt x="1421" y="5584"/>
                  </a:cubicBezTo>
                  <a:cubicBezTo>
                    <a:pt x="1421" y="5599"/>
                    <a:pt x="1421" y="5676"/>
                    <a:pt x="1405" y="5676"/>
                  </a:cubicBezTo>
                  <a:cubicBezTo>
                    <a:pt x="1352" y="5676"/>
                    <a:pt x="1352" y="5553"/>
                    <a:pt x="1291" y="5599"/>
                  </a:cubicBezTo>
                  <a:cubicBezTo>
                    <a:pt x="1230" y="5645"/>
                    <a:pt x="1138" y="5630"/>
                    <a:pt x="1062" y="5630"/>
                  </a:cubicBezTo>
                  <a:cubicBezTo>
                    <a:pt x="962" y="5660"/>
                    <a:pt x="840" y="5683"/>
                    <a:pt x="932" y="5821"/>
                  </a:cubicBezTo>
                  <a:cubicBezTo>
                    <a:pt x="970" y="5897"/>
                    <a:pt x="1130" y="5828"/>
                    <a:pt x="1214" y="5859"/>
                  </a:cubicBezTo>
                  <a:cubicBezTo>
                    <a:pt x="1283" y="5882"/>
                    <a:pt x="1344" y="5859"/>
                    <a:pt x="1413" y="5874"/>
                  </a:cubicBezTo>
                  <a:cubicBezTo>
                    <a:pt x="1512" y="5897"/>
                    <a:pt x="1558" y="5782"/>
                    <a:pt x="1673" y="5782"/>
                  </a:cubicBezTo>
                  <a:cubicBezTo>
                    <a:pt x="1742" y="5782"/>
                    <a:pt x="1818" y="5851"/>
                    <a:pt x="1909" y="5851"/>
                  </a:cubicBezTo>
                  <a:lnTo>
                    <a:pt x="1909" y="5851"/>
                  </a:lnTo>
                  <a:cubicBezTo>
                    <a:pt x="1825" y="5874"/>
                    <a:pt x="1787" y="5874"/>
                    <a:pt x="1703" y="5836"/>
                  </a:cubicBezTo>
                  <a:cubicBezTo>
                    <a:pt x="1596" y="5782"/>
                    <a:pt x="1535" y="5966"/>
                    <a:pt x="1444" y="5912"/>
                  </a:cubicBezTo>
                  <a:cubicBezTo>
                    <a:pt x="1382" y="5874"/>
                    <a:pt x="1291" y="5958"/>
                    <a:pt x="1230" y="5958"/>
                  </a:cubicBezTo>
                  <a:lnTo>
                    <a:pt x="1230" y="5958"/>
                  </a:lnTo>
                  <a:cubicBezTo>
                    <a:pt x="1230" y="5966"/>
                    <a:pt x="1230" y="5966"/>
                    <a:pt x="1230" y="5966"/>
                  </a:cubicBezTo>
                  <a:cubicBezTo>
                    <a:pt x="1283" y="5989"/>
                    <a:pt x="1352" y="6180"/>
                    <a:pt x="1421" y="6226"/>
                  </a:cubicBezTo>
                  <a:cubicBezTo>
                    <a:pt x="1482" y="6271"/>
                    <a:pt x="1566" y="6287"/>
                    <a:pt x="1642" y="6310"/>
                  </a:cubicBezTo>
                  <a:cubicBezTo>
                    <a:pt x="1673" y="6317"/>
                    <a:pt x="1726" y="6378"/>
                    <a:pt x="1734" y="6378"/>
                  </a:cubicBezTo>
                  <a:cubicBezTo>
                    <a:pt x="1886" y="6386"/>
                    <a:pt x="2017" y="6126"/>
                    <a:pt x="2093" y="6027"/>
                  </a:cubicBezTo>
                  <a:cubicBezTo>
                    <a:pt x="2146" y="6012"/>
                    <a:pt x="2207" y="5928"/>
                    <a:pt x="2253" y="5889"/>
                  </a:cubicBezTo>
                  <a:cubicBezTo>
                    <a:pt x="2284" y="5859"/>
                    <a:pt x="2291" y="5821"/>
                    <a:pt x="2322" y="5798"/>
                  </a:cubicBezTo>
                  <a:cubicBezTo>
                    <a:pt x="2337" y="5775"/>
                    <a:pt x="2353" y="5821"/>
                    <a:pt x="2391" y="5790"/>
                  </a:cubicBezTo>
                  <a:cubicBezTo>
                    <a:pt x="2406" y="5775"/>
                    <a:pt x="2414" y="5729"/>
                    <a:pt x="2429" y="5706"/>
                  </a:cubicBezTo>
                  <a:cubicBezTo>
                    <a:pt x="2452" y="5660"/>
                    <a:pt x="2658" y="5446"/>
                    <a:pt x="2597" y="5416"/>
                  </a:cubicBezTo>
                  <a:cubicBezTo>
                    <a:pt x="2513" y="5385"/>
                    <a:pt x="2398" y="5401"/>
                    <a:pt x="2299" y="5378"/>
                  </a:cubicBezTo>
                  <a:cubicBezTo>
                    <a:pt x="2345" y="5347"/>
                    <a:pt x="2673" y="5385"/>
                    <a:pt x="2650" y="5431"/>
                  </a:cubicBezTo>
                  <a:cubicBezTo>
                    <a:pt x="2612" y="5523"/>
                    <a:pt x="2551" y="5614"/>
                    <a:pt x="2498" y="5699"/>
                  </a:cubicBezTo>
                  <a:cubicBezTo>
                    <a:pt x="2459" y="5752"/>
                    <a:pt x="2391" y="5798"/>
                    <a:pt x="2482" y="5805"/>
                  </a:cubicBezTo>
                  <a:cubicBezTo>
                    <a:pt x="2521" y="5813"/>
                    <a:pt x="2421" y="5889"/>
                    <a:pt x="2414" y="5897"/>
                  </a:cubicBezTo>
                  <a:cubicBezTo>
                    <a:pt x="2322" y="5951"/>
                    <a:pt x="2322" y="5951"/>
                    <a:pt x="2322" y="5951"/>
                  </a:cubicBezTo>
                  <a:cubicBezTo>
                    <a:pt x="2276" y="5974"/>
                    <a:pt x="2337" y="5958"/>
                    <a:pt x="2345" y="5981"/>
                  </a:cubicBezTo>
                  <a:cubicBezTo>
                    <a:pt x="2345" y="5996"/>
                    <a:pt x="2330" y="6012"/>
                    <a:pt x="2322" y="6027"/>
                  </a:cubicBezTo>
                  <a:lnTo>
                    <a:pt x="2322" y="6027"/>
                  </a:lnTo>
                  <a:cubicBezTo>
                    <a:pt x="2337" y="6050"/>
                    <a:pt x="2345" y="6080"/>
                    <a:pt x="2368" y="6103"/>
                  </a:cubicBezTo>
                  <a:cubicBezTo>
                    <a:pt x="2383" y="6111"/>
                    <a:pt x="2398" y="6096"/>
                    <a:pt x="2406" y="6096"/>
                  </a:cubicBezTo>
                  <a:cubicBezTo>
                    <a:pt x="2436" y="6096"/>
                    <a:pt x="2459" y="6111"/>
                    <a:pt x="2482" y="6111"/>
                  </a:cubicBezTo>
                  <a:cubicBezTo>
                    <a:pt x="2498" y="6111"/>
                    <a:pt x="2498" y="6088"/>
                    <a:pt x="2498" y="6080"/>
                  </a:cubicBezTo>
                  <a:cubicBezTo>
                    <a:pt x="2505" y="6057"/>
                    <a:pt x="2482" y="6027"/>
                    <a:pt x="2498" y="6012"/>
                  </a:cubicBezTo>
                  <a:cubicBezTo>
                    <a:pt x="2528" y="5996"/>
                    <a:pt x="2566" y="6012"/>
                    <a:pt x="2589" y="6027"/>
                  </a:cubicBezTo>
                  <a:cubicBezTo>
                    <a:pt x="2605" y="6027"/>
                    <a:pt x="2582" y="6050"/>
                    <a:pt x="2589" y="6057"/>
                  </a:cubicBezTo>
                  <a:cubicBezTo>
                    <a:pt x="2612" y="6073"/>
                    <a:pt x="2635" y="6057"/>
                    <a:pt x="2658" y="6065"/>
                  </a:cubicBezTo>
                  <a:cubicBezTo>
                    <a:pt x="2673" y="6065"/>
                    <a:pt x="2696" y="6065"/>
                    <a:pt x="2696" y="6080"/>
                  </a:cubicBezTo>
                  <a:cubicBezTo>
                    <a:pt x="2696" y="6111"/>
                    <a:pt x="2658" y="6126"/>
                    <a:pt x="2650" y="6157"/>
                  </a:cubicBezTo>
                  <a:cubicBezTo>
                    <a:pt x="2650" y="6180"/>
                    <a:pt x="2681" y="6195"/>
                    <a:pt x="2673" y="6218"/>
                  </a:cubicBezTo>
                  <a:cubicBezTo>
                    <a:pt x="2673" y="6233"/>
                    <a:pt x="2650" y="6233"/>
                    <a:pt x="2650" y="6249"/>
                  </a:cubicBezTo>
                  <a:cubicBezTo>
                    <a:pt x="2650" y="6264"/>
                    <a:pt x="2658" y="6287"/>
                    <a:pt x="2673" y="6294"/>
                  </a:cubicBezTo>
                  <a:cubicBezTo>
                    <a:pt x="2689" y="6302"/>
                    <a:pt x="2704" y="6302"/>
                    <a:pt x="2719" y="6302"/>
                  </a:cubicBezTo>
                  <a:cubicBezTo>
                    <a:pt x="2750" y="6302"/>
                    <a:pt x="2780" y="6294"/>
                    <a:pt x="2811" y="6279"/>
                  </a:cubicBezTo>
                  <a:cubicBezTo>
                    <a:pt x="2834" y="6271"/>
                    <a:pt x="2857" y="6241"/>
                    <a:pt x="2880" y="6218"/>
                  </a:cubicBezTo>
                  <a:cubicBezTo>
                    <a:pt x="2895" y="6203"/>
                    <a:pt x="2895" y="6180"/>
                    <a:pt x="2918" y="6172"/>
                  </a:cubicBezTo>
                  <a:cubicBezTo>
                    <a:pt x="2956" y="6164"/>
                    <a:pt x="2994" y="6195"/>
                    <a:pt x="3025" y="6195"/>
                  </a:cubicBezTo>
                  <a:cubicBezTo>
                    <a:pt x="3055" y="6203"/>
                    <a:pt x="3093" y="6203"/>
                    <a:pt x="3124" y="6187"/>
                  </a:cubicBezTo>
                  <a:cubicBezTo>
                    <a:pt x="3147" y="6180"/>
                    <a:pt x="3155" y="6157"/>
                    <a:pt x="3178" y="6149"/>
                  </a:cubicBezTo>
                  <a:cubicBezTo>
                    <a:pt x="3200" y="6141"/>
                    <a:pt x="3231" y="6157"/>
                    <a:pt x="3246" y="6149"/>
                  </a:cubicBezTo>
                  <a:cubicBezTo>
                    <a:pt x="3269" y="6141"/>
                    <a:pt x="3277" y="6103"/>
                    <a:pt x="3300" y="6096"/>
                  </a:cubicBezTo>
                  <a:cubicBezTo>
                    <a:pt x="3330" y="6080"/>
                    <a:pt x="3376" y="6080"/>
                    <a:pt x="3414" y="6073"/>
                  </a:cubicBezTo>
                  <a:lnTo>
                    <a:pt x="3414" y="6073"/>
                  </a:lnTo>
                  <a:cubicBezTo>
                    <a:pt x="3414" y="6042"/>
                    <a:pt x="3437" y="5996"/>
                    <a:pt x="3414" y="5966"/>
                  </a:cubicBezTo>
                  <a:cubicBezTo>
                    <a:pt x="3399" y="5951"/>
                    <a:pt x="3368" y="5996"/>
                    <a:pt x="3345" y="6004"/>
                  </a:cubicBezTo>
                  <a:cubicBezTo>
                    <a:pt x="3322" y="6004"/>
                    <a:pt x="3284" y="6012"/>
                    <a:pt x="3261" y="5989"/>
                  </a:cubicBezTo>
                  <a:cubicBezTo>
                    <a:pt x="3246" y="5966"/>
                    <a:pt x="3239" y="5920"/>
                    <a:pt x="3261" y="5905"/>
                  </a:cubicBezTo>
                  <a:cubicBezTo>
                    <a:pt x="3292" y="5882"/>
                    <a:pt x="3338" y="5905"/>
                    <a:pt x="3376" y="5897"/>
                  </a:cubicBezTo>
                  <a:cubicBezTo>
                    <a:pt x="3414" y="5889"/>
                    <a:pt x="3445" y="5882"/>
                    <a:pt x="3475" y="5866"/>
                  </a:cubicBezTo>
                  <a:cubicBezTo>
                    <a:pt x="3483" y="5859"/>
                    <a:pt x="3475" y="5844"/>
                    <a:pt x="3475" y="5828"/>
                  </a:cubicBezTo>
                  <a:cubicBezTo>
                    <a:pt x="3468" y="5821"/>
                    <a:pt x="3445" y="5821"/>
                    <a:pt x="3452" y="5813"/>
                  </a:cubicBezTo>
                  <a:cubicBezTo>
                    <a:pt x="3452" y="5782"/>
                    <a:pt x="3475" y="5767"/>
                    <a:pt x="3483" y="5737"/>
                  </a:cubicBezTo>
                  <a:cubicBezTo>
                    <a:pt x="3491" y="5714"/>
                    <a:pt x="3475" y="5691"/>
                    <a:pt x="3483" y="5668"/>
                  </a:cubicBezTo>
                  <a:cubicBezTo>
                    <a:pt x="3498" y="5645"/>
                    <a:pt x="3529" y="5653"/>
                    <a:pt x="3544" y="5637"/>
                  </a:cubicBezTo>
                  <a:cubicBezTo>
                    <a:pt x="3567" y="5614"/>
                    <a:pt x="3559" y="5561"/>
                    <a:pt x="3590" y="5546"/>
                  </a:cubicBezTo>
                  <a:cubicBezTo>
                    <a:pt x="3613" y="5538"/>
                    <a:pt x="3628" y="5576"/>
                    <a:pt x="3643" y="5592"/>
                  </a:cubicBezTo>
                  <a:cubicBezTo>
                    <a:pt x="3666" y="5607"/>
                    <a:pt x="3682" y="5653"/>
                    <a:pt x="3704" y="5637"/>
                  </a:cubicBezTo>
                  <a:cubicBezTo>
                    <a:pt x="3766" y="5599"/>
                    <a:pt x="3773" y="5515"/>
                    <a:pt x="3827" y="5477"/>
                  </a:cubicBezTo>
                  <a:cubicBezTo>
                    <a:pt x="3842" y="5462"/>
                    <a:pt x="3865" y="5507"/>
                    <a:pt x="3880" y="5500"/>
                  </a:cubicBezTo>
                  <a:cubicBezTo>
                    <a:pt x="3903" y="5485"/>
                    <a:pt x="3903" y="5446"/>
                    <a:pt x="3926" y="5424"/>
                  </a:cubicBezTo>
                  <a:cubicBezTo>
                    <a:pt x="3941" y="5408"/>
                    <a:pt x="3972" y="5408"/>
                    <a:pt x="3987" y="5408"/>
                  </a:cubicBezTo>
                  <a:cubicBezTo>
                    <a:pt x="4010" y="5408"/>
                    <a:pt x="4025" y="5416"/>
                    <a:pt x="4041" y="5408"/>
                  </a:cubicBezTo>
                  <a:cubicBezTo>
                    <a:pt x="4056" y="5401"/>
                    <a:pt x="4064" y="5385"/>
                    <a:pt x="4079" y="5370"/>
                  </a:cubicBezTo>
                  <a:cubicBezTo>
                    <a:pt x="4086" y="5362"/>
                    <a:pt x="4102" y="5362"/>
                    <a:pt x="4109" y="5347"/>
                  </a:cubicBezTo>
                  <a:cubicBezTo>
                    <a:pt x="4109" y="5332"/>
                    <a:pt x="4086" y="5324"/>
                    <a:pt x="4086" y="5309"/>
                  </a:cubicBezTo>
                  <a:cubicBezTo>
                    <a:pt x="4094" y="5294"/>
                    <a:pt x="4102" y="5271"/>
                    <a:pt x="4117" y="5271"/>
                  </a:cubicBezTo>
                  <a:cubicBezTo>
                    <a:pt x="4170" y="5271"/>
                    <a:pt x="4208" y="5309"/>
                    <a:pt x="4254" y="5309"/>
                  </a:cubicBezTo>
                  <a:cubicBezTo>
                    <a:pt x="4285" y="5317"/>
                    <a:pt x="4316" y="5294"/>
                    <a:pt x="4346" y="5294"/>
                  </a:cubicBezTo>
                  <a:cubicBezTo>
                    <a:pt x="4361" y="5294"/>
                    <a:pt x="4361" y="5324"/>
                    <a:pt x="4369" y="5324"/>
                  </a:cubicBezTo>
                  <a:cubicBezTo>
                    <a:pt x="4384" y="5324"/>
                    <a:pt x="4392" y="5301"/>
                    <a:pt x="4407" y="5294"/>
                  </a:cubicBezTo>
                  <a:cubicBezTo>
                    <a:pt x="4415" y="5294"/>
                    <a:pt x="4422" y="5317"/>
                    <a:pt x="4438" y="5309"/>
                  </a:cubicBezTo>
                  <a:cubicBezTo>
                    <a:pt x="4453" y="5301"/>
                    <a:pt x="4453" y="5278"/>
                    <a:pt x="4461" y="5255"/>
                  </a:cubicBezTo>
                  <a:cubicBezTo>
                    <a:pt x="4461" y="5232"/>
                    <a:pt x="4445" y="5210"/>
                    <a:pt x="4453" y="5187"/>
                  </a:cubicBezTo>
                  <a:cubicBezTo>
                    <a:pt x="4461" y="5171"/>
                    <a:pt x="4476" y="5156"/>
                    <a:pt x="4491" y="5156"/>
                  </a:cubicBezTo>
                  <a:cubicBezTo>
                    <a:pt x="4514" y="5164"/>
                    <a:pt x="4529" y="5187"/>
                    <a:pt x="4545" y="5202"/>
                  </a:cubicBezTo>
                  <a:cubicBezTo>
                    <a:pt x="4560" y="5210"/>
                    <a:pt x="4568" y="5225"/>
                    <a:pt x="4583" y="5232"/>
                  </a:cubicBezTo>
                  <a:cubicBezTo>
                    <a:pt x="4598" y="5232"/>
                    <a:pt x="4613" y="5232"/>
                    <a:pt x="4629" y="5225"/>
                  </a:cubicBezTo>
                  <a:cubicBezTo>
                    <a:pt x="4644" y="5217"/>
                    <a:pt x="4644" y="5187"/>
                    <a:pt x="4659" y="5187"/>
                  </a:cubicBezTo>
                  <a:cubicBezTo>
                    <a:pt x="4675" y="5179"/>
                    <a:pt x="4690" y="5194"/>
                    <a:pt x="4705" y="5202"/>
                  </a:cubicBezTo>
                  <a:lnTo>
                    <a:pt x="4705" y="5202"/>
                  </a:lnTo>
                  <a:cubicBezTo>
                    <a:pt x="4728" y="5156"/>
                    <a:pt x="4758" y="5126"/>
                    <a:pt x="4774" y="5080"/>
                  </a:cubicBezTo>
                  <a:cubicBezTo>
                    <a:pt x="4789" y="5042"/>
                    <a:pt x="4789" y="4996"/>
                    <a:pt x="4797" y="4957"/>
                  </a:cubicBezTo>
                  <a:cubicBezTo>
                    <a:pt x="4797" y="4942"/>
                    <a:pt x="4789" y="4927"/>
                    <a:pt x="4789" y="4912"/>
                  </a:cubicBezTo>
                  <a:cubicBezTo>
                    <a:pt x="4797" y="4896"/>
                    <a:pt x="4812" y="4881"/>
                    <a:pt x="4804" y="4874"/>
                  </a:cubicBezTo>
                  <a:cubicBezTo>
                    <a:pt x="4804" y="4851"/>
                    <a:pt x="4774" y="4828"/>
                    <a:pt x="4789" y="4805"/>
                  </a:cubicBezTo>
                  <a:cubicBezTo>
                    <a:pt x="4797" y="4782"/>
                    <a:pt x="4835" y="4782"/>
                    <a:pt x="4858" y="4774"/>
                  </a:cubicBezTo>
                  <a:cubicBezTo>
                    <a:pt x="4865" y="4767"/>
                    <a:pt x="4873" y="4759"/>
                    <a:pt x="4881" y="4751"/>
                  </a:cubicBezTo>
                  <a:lnTo>
                    <a:pt x="4881" y="4751"/>
                  </a:lnTo>
                  <a:cubicBezTo>
                    <a:pt x="4919" y="4705"/>
                    <a:pt x="4957" y="4652"/>
                    <a:pt x="5003" y="4621"/>
                  </a:cubicBezTo>
                  <a:cubicBezTo>
                    <a:pt x="5026" y="4606"/>
                    <a:pt x="5056" y="4629"/>
                    <a:pt x="5087" y="4614"/>
                  </a:cubicBezTo>
                  <a:cubicBezTo>
                    <a:pt x="5117" y="4606"/>
                    <a:pt x="5148" y="4583"/>
                    <a:pt x="5179" y="4553"/>
                  </a:cubicBezTo>
                  <a:cubicBezTo>
                    <a:pt x="5194" y="4530"/>
                    <a:pt x="5179" y="4492"/>
                    <a:pt x="5202" y="4476"/>
                  </a:cubicBezTo>
                  <a:cubicBezTo>
                    <a:pt x="5240" y="4446"/>
                    <a:pt x="5293" y="4476"/>
                    <a:pt x="5324" y="4453"/>
                  </a:cubicBezTo>
                  <a:cubicBezTo>
                    <a:pt x="5347" y="4438"/>
                    <a:pt x="5339" y="4400"/>
                    <a:pt x="5347" y="4377"/>
                  </a:cubicBezTo>
                  <a:cubicBezTo>
                    <a:pt x="5354" y="4346"/>
                    <a:pt x="5369" y="4316"/>
                    <a:pt x="5362" y="4285"/>
                  </a:cubicBezTo>
                  <a:cubicBezTo>
                    <a:pt x="5362" y="4270"/>
                    <a:pt x="5324" y="4285"/>
                    <a:pt x="5316" y="4263"/>
                  </a:cubicBezTo>
                  <a:cubicBezTo>
                    <a:pt x="5308" y="4224"/>
                    <a:pt x="5347" y="4171"/>
                    <a:pt x="5331" y="4125"/>
                  </a:cubicBezTo>
                  <a:cubicBezTo>
                    <a:pt x="5324" y="4102"/>
                    <a:pt x="5263" y="4117"/>
                    <a:pt x="5263" y="4087"/>
                  </a:cubicBezTo>
                  <a:cubicBezTo>
                    <a:pt x="5263" y="4049"/>
                    <a:pt x="5308" y="4026"/>
                    <a:pt x="5331" y="3988"/>
                  </a:cubicBezTo>
                  <a:cubicBezTo>
                    <a:pt x="5362" y="3942"/>
                    <a:pt x="5415" y="3904"/>
                    <a:pt x="5423" y="3850"/>
                  </a:cubicBezTo>
                  <a:cubicBezTo>
                    <a:pt x="5431" y="3804"/>
                    <a:pt x="5408" y="3766"/>
                    <a:pt x="5377" y="3728"/>
                  </a:cubicBezTo>
                  <a:cubicBezTo>
                    <a:pt x="5362" y="3705"/>
                    <a:pt x="5324" y="3713"/>
                    <a:pt x="5301" y="3697"/>
                  </a:cubicBezTo>
                  <a:cubicBezTo>
                    <a:pt x="5278" y="3674"/>
                    <a:pt x="5270" y="3629"/>
                    <a:pt x="5247" y="3621"/>
                  </a:cubicBezTo>
                  <a:cubicBezTo>
                    <a:pt x="5225" y="3613"/>
                    <a:pt x="5217" y="3644"/>
                    <a:pt x="5194" y="3652"/>
                  </a:cubicBezTo>
                  <a:cubicBezTo>
                    <a:pt x="5156" y="3659"/>
                    <a:pt x="5110" y="3644"/>
                    <a:pt x="5072" y="3659"/>
                  </a:cubicBezTo>
                  <a:cubicBezTo>
                    <a:pt x="5049" y="3667"/>
                    <a:pt x="5056" y="3713"/>
                    <a:pt x="5033" y="3713"/>
                  </a:cubicBezTo>
                  <a:cubicBezTo>
                    <a:pt x="5003" y="3720"/>
                    <a:pt x="4957" y="3713"/>
                    <a:pt x="4942" y="3690"/>
                  </a:cubicBezTo>
                  <a:cubicBezTo>
                    <a:pt x="4919" y="3667"/>
                    <a:pt x="4942" y="3636"/>
                    <a:pt x="4942" y="3613"/>
                  </a:cubicBezTo>
                  <a:cubicBezTo>
                    <a:pt x="4942" y="3552"/>
                    <a:pt x="4942" y="3491"/>
                    <a:pt x="4927" y="3438"/>
                  </a:cubicBezTo>
                  <a:cubicBezTo>
                    <a:pt x="4927" y="3422"/>
                    <a:pt x="4904" y="3415"/>
                    <a:pt x="4904" y="3399"/>
                  </a:cubicBezTo>
                  <a:cubicBezTo>
                    <a:pt x="4904" y="3369"/>
                    <a:pt x="4919" y="3331"/>
                    <a:pt x="4911" y="3300"/>
                  </a:cubicBezTo>
                  <a:cubicBezTo>
                    <a:pt x="4904" y="3269"/>
                    <a:pt x="4865" y="3254"/>
                    <a:pt x="4858" y="3231"/>
                  </a:cubicBezTo>
                  <a:cubicBezTo>
                    <a:pt x="4835" y="3178"/>
                    <a:pt x="4827" y="3117"/>
                    <a:pt x="4812" y="305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1" name="Freeform 195"/>
            <p:cNvSpPr>
              <a:spLocks noChangeArrowheads="1"/>
            </p:cNvSpPr>
            <p:nvPr/>
          </p:nvSpPr>
          <p:spPr bwMode="auto">
            <a:xfrm>
              <a:off x="3624027" y="2027238"/>
              <a:ext cx="866719" cy="1846262"/>
            </a:xfrm>
            <a:custGeom>
              <a:avLst/>
              <a:gdLst>
                <a:gd name="T0" fmla="*/ 764 w 2407"/>
                <a:gd name="T1" fmla="*/ 2368 h 5127"/>
                <a:gd name="T2" fmla="*/ 772 w 2407"/>
                <a:gd name="T3" fmla="*/ 2429 h 5127"/>
                <a:gd name="T4" fmla="*/ 710 w 2407"/>
                <a:gd name="T5" fmla="*/ 2414 h 5127"/>
                <a:gd name="T6" fmla="*/ 191 w 2407"/>
                <a:gd name="T7" fmla="*/ 4645 h 5127"/>
                <a:gd name="T8" fmla="*/ 390 w 2407"/>
                <a:gd name="T9" fmla="*/ 4354 h 5127"/>
                <a:gd name="T10" fmla="*/ 275 w 2407"/>
                <a:gd name="T11" fmla="*/ 4698 h 5127"/>
                <a:gd name="T12" fmla="*/ 61 w 2407"/>
                <a:gd name="T13" fmla="*/ 5072 h 5127"/>
                <a:gd name="T14" fmla="*/ 46 w 2407"/>
                <a:gd name="T15" fmla="*/ 5019 h 5127"/>
                <a:gd name="T16" fmla="*/ 0 w 2407"/>
                <a:gd name="T17" fmla="*/ 5065 h 5127"/>
                <a:gd name="T18" fmla="*/ 53 w 2407"/>
                <a:gd name="T19" fmla="*/ 5110 h 5127"/>
                <a:gd name="T20" fmla="*/ 611 w 2407"/>
                <a:gd name="T21" fmla="*/ 4262 h 5127"/>
                <a:gd name="T22" fmla="*/ 558 w 2407"/>
                <a:gd name="T23" fmla="*/ 4285 h 5127"/>
                <a:gd name="T24" fmla="*/ 581 w 2407"/>
                <a:gd name="T25" fmla="*/ 4370 h 5127"/>
                <a:gd name="T26" fmla="*/ 611 w 2407"/>
                <a:gd name="T27" fmla="*/ 4262 h 5127"/>
                <a:gd name="T28" fmla="*/ 947 w 2407"/>
                <a:gd name="T29" fmla="*/ 2651 h 5127"/>
                <a:gd name="T30" fmla="*/ 833 w 2407"/>
                <a:gd name="T31" fmla="*/ 2926 h 5127"/>
                <a:gd name="T32" fmla="*/ 710 w 2407"/>
                <a:gd name="T33" fmla="*/ 3262 h 5127"/>
                <a:gd name="T34" fmla="*/ 710 w 2407"/>
                <a:gd name="T35" fmla="*/ 3568 h 5127"/>
                <a:gd name="T36" fmla="*/ 619 w 2407"/>
                <a:gd name="T37" fmla="*/ 3850 h 5127"/>
                <a:gd name="T38" fmla="*/ 703 w 2407"/>
                <a:gd name="T39" fmla="*/ 4194 h 5127"/>
                <a:gd name="T40" fmla="*/ 382 w 2407"/>
                <a:gd name="T41" fmla="*/ 3942 h 5127"/>
                <a:gd name="T42" fmla="*/ 390 w 2407"/>
                <a:gd name="T43" fmla="*/ 3476 h 5127"/>
                <a:gd name="T44" fmla="*/ 413 w 2407"/>
                <a:gd name="T45" fmla="*/ 3170 h 5127"/>
                <a:gd name="T46" fmla="*/ 298 w 2407"/>
                <a:gd name="T47" fmla="*/ 2597 h 5127"/>
                <a:gd name="T48" fmla="*/ 611 w 2407"/>
                <a:gd name="T49" fmla="*/ 2559 h 5127"/>
                <a:gd name="T50" fmla="*/ 657 w 2407"/>
                <a:gd name="T51" fmla="*/ 2300 h 5127"/>
                <a:gd name="T52" fmla="*/ 665 w 2407"/>
                <a:gd name="T53" fmla="*/ 2238 h 5127"/>
                <a:gd name="T54" fmla="*/ 718 w 2407"/>
                <a:gd name="T55" fmla="*/ 2300 h 5127"/>
                <a:gd name="T56" fmla="*/ 1031 w 2407"/>
                <a:gd name="T57" fmla="*/ 1834 h 5127"/>
                <a:gd name="T58" fmla="*/ 947 w 2407"/>
                <a:gd name="T59" fmla="*/ 1895 h 5127"/>
                <a:gd name="T60" fmla="*/ 978 w 2407"/>
                <a:gd name="T61" fmla="*/ 1917 h 5127"/>
                <a:gd name="T62" fmla="*/ 1054 w 2407"/>
                <a:gd name="T63" fmla="*/ 1849 h 5127"/>
                <a:gd name="T64" fmla="*/ 2047 w 2407"/>
                <a:gd name="T65" fmla="*/ 1543 h 5127"/>
                <a:gd name="T66" fmla="*/ 2039 w 2407"/>
                <a:gd name="T67" fmla="*/ 1177 h 5127"/>
                <a:gd name="T68" fmla="*/ 2169 w 2407"/>
                <a:gd name="T69" fmla="*/ 986 h 5127"/>
                <a:gd name="T70" fmla="*/ 2406 w 2407"/>
                <a:gd name="T71" fmla="*/ 810 h 5127"/>
                <a:gd name="T72" fmla="*/ 2208 w 2407"/>
                <a:gd name="T73" fmla="*/ 955 h 5127"/>
                <a:gd name="T74" fmla="*/ 2231 w 2407"/>
                <a:gd name="T75" fmla="*/ 718 h 5127"/>
                <a:gd name="T76" fmla="*/ 2337 w 2407"/>
                <a:gd name="T77" fmla="*/ 291 h 5127"/>
                <a:gd name="T78" fmla="*/ 2162 w 2407"/>
                <a:gd name="T79" fmla="*/ 130 h 5127"/>
                <a:gd name="T80" fmla="*/ 1619 w 2407"/>
                <a:gd name="T81" fmla="*/ 566 h 5127"/>
                <a:gd name="T82" fmla="*/ 1444 w 2407"/>
                <a:gd name="T83" fmla="*/ 963 h 5127"/>
                <a:gd name="T84" fmla="*/ 1314 w 2407"/>
                <a:gd name="T85" fmla="*/ 871 h 5127"/>
                <a:gd name="T86" fmla="*/ 1260 w 2407"/>
                <a:gd name="T87" fmla="*/ 963 h 5127"/>
                <a:gd name="T88" fmla="*/ 978 w 2407"/>
                <a:gd name="T89" fmla="*/ 909 h 5127"/>
                <a:gd name="T90" fmla="*/ 886 w 2407"/>
                <a:gd name="T91" fmla="*/ 1138 h 5127"/>
                <a:gd name="T92" fmla="*/ 939 w 2407"/>
                <a:gd name="T93" fmla="*/ 1429 h 5127"/>
                <a:gd name="T94" fmla="*/ 840 w 2407"/>
                <a:gd name="T95" fmla="*/ 1574 h 5127"/>
                <a:gd name="T96" fmla="*/ 1283 w 2407"/>
                <a:gd name="T97" fmla="*/ 1849 h 5127"/>
                <a:gd name="T98" fmla="*/ 886 w 2407"/>
                <a:gd name="T99" fmla="*/ 2093 h 5127"/>
                <a:gd name="T100" fmla="*/ 1085 w 2407"/>
                <a:gd name="T101" fmla="*/ 2391 h 5127"/>
                <a:gd name="T102" fmla="*/ 1360 w 2407"/>
                <a:gd name="T103" fmla="*/ 2162 h 5127"/>
                <a:gd name="T104" fmla="*/ 1398 w 2407"/>
                <a:gd name="T105" fmla="*/ 1979 h 5127"/>
                <a:gd name="T106" fmla="*/ 1551 w 2407"/>
                <a:gd name="T107" fmla="*/ 2017 h 5127"/>
                <a:gd name="T108" fmla="*/ 1658 w 2407"/>
                <a:gd name="T109" fmla="*/ 1811 h 5127"/>
                <a:gd name="T110" fmla="*/ 1902 w 2407"/>
                <a:gd name="T111" fmla="*/ 1612 h 5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7" h="5127">
                  <a:moveTo>
                    <a:pt x="710" y="2414"/>
                  </a:moveTo>
                  <a:lnTo>
                    <a:pt x="710" y="2414"/>
                  </a:lnTo>
                  <a:cubicBezTo>
                    <a:pt x="718" y="2407"/>
                    <a:pt x="749" y="2368"/>
                    <a:pt x="764" y="2368"/>
                  </a:cubicBezTo>
                  <a:cubicBezTo>
                    <a:pt x="779" y="2368"/>
                    <a:pt x="810" y="2368"/>
                    <a:pt x="810" y="2384"/>
                  </a:cubicBezTo>
                  <a:cubicBezTo>
                    <a:pt x="810" y="2399"/>
                    <a:pt x="817" y="2407"/>
                    <a:pt x="802" y="2414"/>
                  </a:cubicBezTo>
                  <a:cubicBezTo>
                    <a:pt x="795" y="2414"/>
                    <a:pt x="779" y="2422"/>
                    <a:pt x="772" y="2429"/>
                  </a:cubicBezTo>
                  <a:cubicBezTo>
                    <a:pt x="764" y="2437"/>
                    <a:pt x="764" y="2445"/>
                    <a:pt x="749" y="2452"/>
                  </a:cubicBezTo>
                  <a:cubicBezTo>
                    <a:pt x="733" y="2460"/>
                    <a:pt x="710" y="2475"/>
                    <a:pt x="695" y="2452"/>
                  </a:cubicBezTo>
                  <a:cubicBezTo>
                    <a:pt x="710" y="2414"/>
                    <a:pt x="710" y="2414"/>
                    <a:pt x="710" y="2414"/>
                  </a:cubicBezTo>
                  <a:close/>
                  <a:moveTo>
                    <a:pt x="191" y="4759"/>
                  </a:moveTo>
                  <a:lnTo>
                    <a:pt x="191" y="4759"/>
                  </a:lnTo>
                  <a:cubicBezTo>
                    <a:pt x="184" y="4721"/>
                    <a:pt x="153" y="4668"/>
                    <a:pt x="191" y="4645"/>
                  </a:cubicBezTo>
                  <a:cubicBezTo>
                    <a:pt x="245" y="4606"/>
                    <a:pt x="267" y="4522"/>
                    <a:pt x="313" y="4476"/>
                  </a:cubicBezTo>
                  <a:cubicBezTo>
                    <a:pt x="328" y="4461"/>
                    <a:pt x="336" y="4423"/>
                    <a:pt x="336" y="4393"/>
                  </a:cubicBezTo>
                  <a:cubicBezTo>
                    <a:pt x="336" y="4362"/>
                    <a:pt x="351" y="4362"/>
                    <a:pt x="390" y="4354"/>
                  </a:cubicBezTo>
                  <a:cubicBezTo>
                    <a:pt x="390" y="4400"/>
                    <a:pt x="336" y="4446"/>
                    <a:pt x="382" y="4484"/>
                  </a:cubicBezTo>
                  <a:cubicBezTo>
                    <a:pt x="481" y="4560"/>
                    <a:pt x="359" y="4583"/>
                    <a:pt x="328" y="4652"/>
                  </a:cubicBezTo>
                  <a:cubicBezTo>
                    <a:pt x="321" y="4683"/>
                    <a:pt x="290" y="4675"/>
                    <a:pt x="275" y="4698"/>
                  </a:cubicBezTo>
                  <a:cubicBezTo>
                    <a:pt x="267" y="4721"/>
                    <a:pt x="260" y="4744"/>
                    <a:pt x="237" y="4767"/>
                  </a:cubicBezTo>
                  <a:cubicBezTo>
                    <a:pt x="191" y="4759"/>
                    <a:pt x="191" y="4759"/>
                    <a:pt x="191" y="4759"/>
                  </a:cubicBezTo>
                  <a:close/>
                  <a:moveTo>
                    <a:pt x="61" y="5072"/>
                  </a:moveTo>
                  <a:lnTo>
                    <a:pt x="61" y="5072"/>
                  </a:lnTo>
                  <a:cubicBezTo>
                    <a:pt x="69" y="5057"/>
                    <a:pt x="69" y="5034"/>
                    <a:pt x="61" y="5011"/>
                  </a:cubicBezTo>
                  <a:cubicBezTo>
                    <a:pt x="61" y="5011"/>
                    <a:pt x="53" y="5019"/>
                    <a:pt x="46" y="5019"/>
                  </a:cubicBezTo>
                  <a:cubicBezTo>
                    <a:pt x="38" y="5019"/>
                    <a:pt x="38" y="5019"/>
                    <a:pt x="31" y="5026"/>
                  </a:cubicBezTo>
                  <a:cubicBezTo>
                    <a:pt x="15" y="5026"/>
                    <a:pt x="0" y="5034"/>
                    <a:pt x="0" y="5042"/>
                  </a:cubicBezTo>
                  <a:cubicBezTo>
                    <a:pt x="0" y="5049"/>
                    <a:pt x="0" y="5057"/>
                    <a:pt x="0" y="5065"/>
                  </a:cubicBezTo>
                  <a:cubicBezTo>
                    <a:pt x="0" y="5072"/>
                    <a:pt x="0" y="5072"/>
                    <a:pt x="8" y="5080"/>
                  </a:cubicBezTo>
                  <a:cubicBezTo>
                    <a:pt x="8" y="5087"/>
                    <a:pt x="8" y="5103"/>
                    <a:pt x="8" y="5110"/>
                  </a:cubicBezTo>
                  <a:cubicBezTo>
                    <a:pt x="15" y="5126"/>
                    <a:pt x="38" y="5110"/>
                    <a:pt x="53" y="5110"/>
                  </a:cubicBezTo>
                  <a:cubicBezTo>
                    <a:pt x="61" y="5072"/>
                    <a:pt x="61" y="5072"/>
                    <a:pt x="61" y="5072"/>
                  </a:cubicBezTo>
                  <a:close/>
                  <a:moveTo>
                    <a:pt x="611" y="4262"/>
                  </a:moveTo>
                  <a:lnTo>
                    <a:pt x="611" y="4262"/>
                  </a:lnTo>
                  <a:cubicBezTo>
                    <a:pt x="603" y="4262"/>
                    <a:pt x="596" y="4262"/>
                    <a:pt x="588" y="4262"/>
                  </a:cubicBezTo>
                  <a:cubicBezTo>
                    <a:pt x="581" y="4262"/>
                    <a:pt x="565" y="4262"/>
                    <a:pt x="558" y="4262"/>
                  </a:cubicBezTo>
                  <a:cubicBezTo>
                    <a:pt x="558" y="4270"/>
                    <a:pt x="558" y="4270"/>
                    <a:pt x="558" y="4285"/>
                  </a:cubicBezTo>
                  <a:cubicBezTo>
                    <a:pt x="558" y="4293"/>
                    <a:pt x="550" y="4293"/>
                    <a:pt x="558" y="4301"/>
                  </a:cubicBezTo>
                  <a:cubicBezTo>
                    <a:pt x="558" y="4316"/>
                    <a:pt x="565" y="4324"/>
                    <a:pt x="565" y="4339"/>
                  </a:cubicBezTo>
                  <a:cubicBezTo>
                    <a:pt x="565" y="4347"/>
                    <a:pt x="565" y="4377"/>
                    <a:pt x="581" y="4370"/>
                  </a:cubicBezTo>
                  <a:cubicBezTo>
                    <a:pt x="596" y="4370"/>
                    <a:pt x="596" y="4354"/>
                    <a:pt x="596" y="4347"/>
                  </a:cubicBezTo>
                  <a:cubicBezTo>
                    <a:pt x="603" y="4331"/>
                    <a:pt x="603" y="4316"/>
                    <a:pt x="611" y="4293"/>
                  </a:cubicBezTo>
                  <a:cubicBezTo>
                    <a:pt x="611" y="4262"/>
                    <a:pt x="611" y="4262"/>
                    <a:pt x="611" y="4262"/>
                  </a:cubicBezTo>
                  <a:close/>
                  <a:moveTo>
                    <a:pt x="833" y="2536"/>
                  </a:moveTo>
                  <a:lnTo>
                    <a:pt x="833" y="2536"/>
                  </a:lnTo>
                  <a:cubicBezTo>
                    <a:pt x="924" y="2582"/>
                    <a:pt x="1008" y="2529"/>
                    <a:pt x="947" y="2651"/>
                  </a:cubicBezTo>
                  <a:cubicBezTo>
                    <a:pt x="894" y="2742"/>
                    <a:pt x="924" y="2727"/>
                    <a:pt x="825" y="2758"/>
                  </a:cubicBezTo>
                  <a:cubicBezTo>
                    <a:pt x="833" y="2788"/>
                    <a:pt x="878" y="2788"/>
                    <a:pt x="871" y="2826"/>
                  </a:cubicBezTo>
                  <a:cubicBezTo>
                    <a:pt x="863" y="2857"/>
                    <a:pt x="856" y="2895"/>
                    <a:pt x="833" y="2926"/>
                  </a:cubicBezTo>
                  <a:cubicBezTo>
                    <a:pt x="810" y="2964"/>
                    <a:pt x="795" y="3094"/>
                    <a:pt x="787" y="3147"/>
                  </a:cubicBezTo>
                  <a:cubicBezTo>
                    <a:pt x="772" y="3216"/>
                    <a:pt x="710" y="3140"/>
                    <a:pt x="726" y="3209"/>
                  </a:cubicBezTo>
                  <a:cubicBezTo>
                    <a:pt x="733" y="3232"/>
                    <a:pt x="703" y="3254"/>
                    <a:pt x="710" y="3262"/>
                  </a:cubicBezTo>
                  <a:cubicBezTo>
                    <a:pt x="733" y="3315"/>
                    <a:pt x="779" y="3384"/>
                    <a:pt x="710" y="3430"/>
                  </a:cubicBezTo>
                  <a:cubicBezTo>
                    <a:pt x="695" y="3445"/>
                    <a:pt x="619" y="3430"/>
                    <a:pt x="634" y="3461"/>
                  </a:cubicBezTo>
                  <a:cubicBezTo>
                    <a:pt x="657" y="3491"/>
                    <a:pt x="703" y="3529"/>
                    <a:pt x="710" y="3568"/>
                  </a:cubicBezTo>
                  <a:cubicBezTo>
                    <a:pt x="687" y="3613"/>
                    <a:pt x="749" y="3636"/>
                    <a:pt x="741" y="3667"/>
                  </a:cubicBezTo>
                  <a:cubicBezTo>
                    <a:pt x="741" y="3690"/>
                    <a:pt x="680" y="3713"/>
                    <a:pt x="665" y="3743"/>
                  </a:cubicBezTo>
                  <a:cubicBezTo>
                    <a:pt x="649" y="3781"/>
                    <a:pt x="642" y="3820"/>
                    <a:pt x="619" y="3850"/>
                  </a:cubicBezTo>
                  <a:cubicBezTo>
                    <a:pt x="588" y="3896"/>
                    <a:pt x="581" y="3873"/>
                    <a:pt x="619" y="3911"/>
                  </a:cubicBezTo>
                  <a:cubicBezTo>
                    <a:pt x="657" y="3942"/>
                    <a:pt x="665" y="4049"/>
                    <a:pt x="642" y="4095"/>
                  </a:cubicBezTo>
                  <a:cubicBezTo>
                    <a:pt x="626" y="4110"/>
                    <a:pt x="695" y="4171"/>
                    <a:pt x="703" y="4194"/>
                  </a:cubicBezTo>
                  <a:cubicBezTo>
                    <a:pt x="726" y="4285"/>
                    <a:pt x="642" y="4217"/>
                    <a:pt x="611" y="4209"/>
                  </a:cubicBezTo>
                  <a:cubicBezTo>
                    <a:pt x="550" y="4194"/>
                    <a:pt x="443" y="4270"/>
                    <a:pt x="420" y="4163"/>
                  </a:cubicBezTo>
                  <a:cubicBezTo>
                    <a:pt x="405" y="4095"/>
                    <a:pt x="405" y="4010"/>
                    <a:pt x="382" y="3942"/>
                  </a:cubicBezTo>
                  <a:cubicBezTo>
                    <a:pt x="374" y="3919"/>
                    <a:pt x="367" y="3888"/>
                    <a:pt x="351" y="3873"/>
                  </a:cubicBezTo>
                  <a:cubicBezTo>
                    <a:pt x="344" y="3865"/>
                    <a:pt x="420" y="3629"/>
                    <a:pt x="428" y="3590"/>
                  </a:cubicBezTo>
                  <a:cubicBezTo>
                    <a:pt x="428" y="3552"/>
                    <a:pt x="413" y="3506"/>
                    <a:pt x="390" y="3476"/>
                  </a:cubicBezTo>
                  <a:cubicBezTo>
                    <a:pt x="336" y="3407"/>
                    <a:pt x="405" y="3438"/>
                    <a:pt x="428" y="3369"/>
                  </a:cubicBezTo>
                  <a:cubicBezTo>
                    <a:pt x="451" y="3346"/>
                    <a:pt x="458" y="3323"/>
                    <a:pt x="451" y="3300"/>
                  </a:cubicBezTo>
                  <a:cubicBezTo>
                    <a:pt x="420" y="3300"/>
                    <a:pt x="390" y="3193"/>
                    <a:pt x="413" y="3170"/>
                  </a:cubicBezTo>
                  <a:cubicBezTo>
                    <a:pt x="504" y="3094"/>
                    <a:pt x="451" y="2964"/>
                    <a:pt x="359" y="2911"/>
                  </a:cubicBezTo>
                  <a:cubicBezTo>
                    <a:pt x="336" y="2895"/>
                    <a:pt x="206" y="2804"/>
                    <a:pt x="214" y="2796"/>
                  </a:cubicBezTo>
                  <a:cubicBezTo>
                    <a:pt x="252" y="2750"/>
                    <a:pt x="260" y="2659"/>
                    <a:pt x="298" y="2597"/>
                  </a:cubicBezTo>
                  <a:cubicBezTo>
                    <a:pt x="344" y="2536"/>
                    <a:pt x="359" y="2590"/>
                    <a:pt x="413" y="2597"/>
                  </a:cubicBezTo>
                  <a:cubicBezTo>
                    <a:pt x="451" y="2605"/>
                    <a:pt x="474" y="2559"/>
                    <a:pt x="497" y="2536"/>
                  </a:cubicBezTo>
                  <a:cubicBezTo>
                    <a:pt x="542" y="2498"/>
                    <a:pt x="565" y="2613"/>
                    <a:pt x="611" y="2559"/>
                  </a:cubicBezTo>
                  <a:cubicBezTo>
                    <a:pt x="642" y="2536"/>
                    <a:pt x="726" y="2483"/>
                    <a:pt x="772" y="2521"/>
                  </a:cubicBezTo>
                  <a:cubicBezTo>
                    <a:pt x="833" y="2536"/>
                    <a:pt x="833" y="2536"/>
                    <a:pt x="833" y="2536"/>
                  </a:cubicBezTo>
                  <a:close/>
                  <a:moveTo>
                    <a:pt x="657" y="2300"/>
                  </a:moveTo>
                  <a:lnTo>
                    <a:pt x="657" y="2300"/>
                  </a:lnTo>
                  <a:cubicBezTo>
                    <a:pt x="649" y="2300"/>
                    <a:pt x="634" y="2277"/>
                    <a:pt x="634" y="2269"/>
                  </a:cubicBezTo>
                  <a:cubicBezTo>
                    <a:pt x="634" y="2246"/>
                    <a:pt x="642" y="2246"/>
                    <a:pt x="665" y="2238"/>
                  </a:cubicBezTo>
                  <a:cubicBezTo>
                    <a:pt x="672" y="2231"/>
                    <a:pt x="695" y="2223"/>
                    <a:pt x="703" y="2223"/>
                  </a:cubicBezTo>
                  <a:cubicBezTo>
                    <a:pt x="726" y="2231"/>
                    <a:pt x="733" y="2261"/>
                    <a:pt x="733" y="2277"/>
                  </a:cubicBezTo>
                  <a:cubicBezTo>
                    <a:pt x="733" y="2292"/>
                    <a:pt x="733" y="2292"/>
                    <a:pt x="718" y="2300"/>
                  </a:cubicBezTo>
                  <a:cubicBezTo>
                    <a:pt x="710" y="2300"/>
                    <a:pt x="687" y="2300"/>
                    <a:pt x="672" y="2300"/>
                  </a:cubicBezTo>
                  <a:cubicBezTo>
                    <a:pt x="657" y="2300"/>
                    <a:pt x="657" y="2300"/>
                    <a:pt x="657" y="2300"/>
                  </a:cubicBezTo>
                  <a:close/>
                  <a:moveTo>
                    <a:pt x="1031" y="1834"/>
                  </a:moveTo>
                  <a:lnTo>
                    <a:pt x="1031" y="1834"/>
                  </a:lnTo>
                  <a:cubicBezTo>
                    <a:pt x="1016" y="1841"/>
                    <a:pt x="993" y="1841"/>
                    <a:pt x="985" y="1864"/>
                  </a:cubicBezTo>
                  <a:cubicBezTo>
                    <a:pt x="978" y="1879"/>
                    <a:pt x="962" y="1887"/>
                    <a:pt x="947" y="1895"/>
                  </a:cubicBezTo>
                  <a:cubicBezTo>
                    <a:pt x="939" y="1902"/>
                    <a:pt x="924" y="1887"/>
                    <a:pt x="924" y="1910"/>
                  </a:cubicBezTo>
                  <a:cubicBezTo>
                    <a:pt x="917" y="1917"/>
                    <a:pt x="909" y="1979"/>
                    <a:pt x="932" y="1956"/>
                  </a:cubicBezTo>
                  <a:cubicBezTo>
                    <a:pt x="939" y="1940"/>
                    <a:pt x="955" y="1917"/>
                    <a:pt x="978" y="1917"/>
                  </a:cubicBezTo>
                  <a:cubicBezTo>
                    <a:pt x="993" y="1917"/>
                    <a:pt x="993" y="1917"/>
                    <a:pt x="1008" y="1933"/>
                  </a:cubicBezTo>
                  <a:cubicBezTo>
                    <a:pt x="1024" y="1956"/>
                    <a:pt x="1047" y="1940"/>
                    <a:pt x="1047" y="1917"/>
                  </a:cubicBezTo>
                  <a:cubicBezTo>
                    <a:pt x="1054" y="1895"/>
                    <a:pt x="1054" y="1879"/>
                    <a:pt x="1054" y="1849"/>
                  </a:cubicBezTo>
                  <a:cubicBezTo>
                    <a:pt x="1031" y="1834"/>
                    <a:pt x="1031" y="1834"/>
                    <a:pt x="1031" y="1834"/>
                  </a:cubicBezTo>
                  <a:close/>
                  <a:moveTo>
                    <a:pt x="2047" y="1543"/>
                  </a:moveTo>
                  <a:lnTo>
                    <a:pt x="2047" y="1543"/>
                  </a:lnTo>
                  <a:cubicBezTo>
                    <a:pt x="2047" y="1505"/>
                    <a:pt x="2047" y="1505"/>
                    <a:pt x="2047" y="1505"/>
                  </a:cubicBezTo>
                  <a:cubicBezTo>
                    <a:pt x="2070" y="1467"/>
                    <a:pt x="2024" y="1253"/>
                    <a:pt x="1986" y="1230"/>
                  </a:cubicBezTo>
                  <a:cubicBezTo>
                    <a:pt x="1978" y="1223"/>
                    <a:pt x="2032" y="1184"/>
                    <a:pt x="2039" y="1177"/>
                  </a:cubicBezTo>
                  <a:cubicBezTo>
                    <a:pt x="2062" y="1146"/>
                    <a:pt x="2039" y="1062"/>
                    <a:pt x="2032" y="1032"/>
                  </a:cubicBezTo>
                  <a:cubicBezTo>
                    <a:pt x="2017" y="963"/>
                    <a:pt x="2123" y="1100"/>
                    <a:pt x="2123" y="1009"/>
                  </a:cubicBezTo>
                  <a:cubicBezTo>
                    <a:pt x="2123" y="971"/>
                    <a:pt x="2139" y="986"/>
                    <a:pt x="2169" y="986"/>
                  </a:cubicBezTo>
                  <a:lnTo>
                    <a:pt x="2169" y="986"/>
                  </a:lnTo>
                  <a:cubicBezTo>
                    <a:pt x="2208" y="1138"/>
                    <a:pt x="2345" y="993"/>
                    <a:pt x="2368" y="909"/>
                  </a:cubicBezTo>
                  <a:cubicBezTo>
                    <a:pt x="2375" y="886"/>
                    <a:pt x="2406" y="825"/>
                    <a:pt x="2406" y="810"/>
                  </a:cubicBezTo>
                  <a:cubicBezTo>
                    <a:pt x="2406" y="802"/>
                    <a:pt x="2375" y="818"/>
                    <a:pt x="2368" y="810"/>
                  </a:cubicBezTo>
                  <a:cubicBezTo>
                    <a:pt x="2353" y="841"/>
                    <a:pt x="2307" y="841"/>
                    <a:pt x="2292" y="879"/>
                  </a:cubicBezTo>
                  <a:cubicBezTo>
                    <a:pt x="2276" y="917"/>
                    <a:pt x="2246" y="948"/>
                    <a:pt x="2208" y="955"/>
                  </a:cubicBezTo>
                  <a:cubicBezTo>
                    <a:pt x="2116" y="993"/>
                    <a:pt x="2085" y="909"/>
                    <a:pt x="2108" y="841"/>
                  </a:cubicBezTo>
                  <a:cubicBezTo>
                    <a:pt x="2108" y="779"/>
                    <a:pt x="2162" y="825"/>
                    <a:pt x="2169" y="779"/>
                  </a:cubicBezTo>
                  <a:cubicBezTo>
                    <a:pt x="2185" y="734"/>
                    <a:pt x="2177" y="734"/>
                    <a:pt x="2231" y="718"/>
                  </a:cubicBezTo>
                  <a:cubicBezTo>
                    <a:pt x="2253" y="718"/>
                    <a:pt x="2299" y="581"/>
                    <a:pt x="2353" y="566"/>
                  </a:cubicBezTo>
                  <a:cubicBezTo>
                    <a:pt x="2353" y="558"/>
                    <a:pt x="2353" y="558"/>
                    <a:pt x="2353" y="558"/>
                  </a:cubicBezTo>
                  <a:cubicBezTo>
                    <a:pt x="2185" y="520"/>
                    <a:pt x="2360" y="367"/>
                    <a:pt x="2337" y="291"/>
                  </a:cubicBezTo>
                  <a:cubicBezTo>
                    <a:pt x="2314" y="245"/>
                    <a:pt x="2337" y="252"/>
                    <a:pt x="2337" y="207"/>
                  </a:cubicBezTo>
                  <a:cubicBezTo>
                    <a:pt x="2330" y="176"/>
                    <a:pt x="2261" y="130"/>
                    <a:pt x="2246" y="92"/>
                  </a:cubicBezTo>
                  <a:cubicBezTo>
                    <a:pt x="2200" y="0"/>
                    <a:pt x="2192" y="92"/>
                    <a:pt x="2162" y="130"/>
                  </a:cubicBezTo>
                  <a:cubicBezTo>
                    <a:pt x="2100" y="207"/>
                    <a:pt x="1978" y="237"/>
                    <a:pt x="1910" y="306"/>
                  </a:cubicBezTo>
                  <a:cubicBezTo>
                    <a:pt x="1871" y="344"/>
                    <a:pt x="1803" y="459"/>
                    <a:pt x="1764" y="482"/>
                  </a:cubicBezTo>
                  <a:cubicBezTo>
                    <a:pt x="1742" y="512"/>
                    <a:pt x="1665" y="573"/>
                    <a:pt x="1619" y="566"/>
                  </a:cubicBezTo>
                  <a:cubicBezTo>
                    <a:pt x="1543" y="566"/>
                    <a:pt x="1566" y="573"/>
                    <a:pt x="1497" y="611"/>
                  </a:cubicBezTo>
                  <a:cubicBezTo>
                    <a:pt x="1398" y="665"/>
                    <a:pt x="1299" y="680"/>
                    <a:pt x="1345" y="818"/>
                  </a:cubicBezTo>
                  <a:cubicBezTo>
                    <a:pt x="1360" y="848"/>
                    <a:pt x="1444" y="955"/>
                    <a:pt x="1444" y="963"/>
                  </a:cubicBezTo>
                  <a:cubicBezTo>
                    <a:pt x="1428" y="963"/>
                    <a:pt x="1406" y="963"/>
                    <a:pt x="1390" y="963"/>
                  </a:cubicBezTo>
                  <a:cubicBezTo>
                    <a:pt x="1390" y="963"/>
                    <a:pt x="1390" y="963"/>
                    <a:pt x="1383" y="963"/>
                  </a:cubicBezTo>
                  <a:cubicBezTo>
                    <a:pt x="1383" y="940"/>
                    <a:pt x="1329" y="886"/>
                    <a:pt x="1314" y="871"/>
                  </a:cubicBezTo>
                  <a:cubicBezTo>
                    <a:pt x="1299" y="856"/>
                    <a:pt x="1245" y="764"/>
                    <a:pt x="1230" y="779"/>
                  </a:cubicBezTo>
                  <a:cubicBezTo>
                    <a:pt x="1222" y="787"/>
                    <a:pt x="1207" y="833"/>
                    <a:pt x="1214" y="848"/>
                  </a:cubicBezTo>
                  <a:cubicBezTo>
                    <a:pt x="1237" y="879"/>
                    <a:pt x="1260" y="925"/>
                    <a:pt x="1260" y="963"/>
                  </a:cubicBezTo>
                  <a:cubicBezTo>
                    <a:pt x="1237" y="963"/>
                    <a:pt x="1199" y="986"/>
                    <a:pt x="1192" y="986"/>
                  </a:cubicBezTo>
                  <a:cubicBezTo>
                    <a:pt x="1176" y="940"/>
                    <a:pt x="1153" y="902"/>
                    <a:pt x="1100" y="909"/>
                  </a:cubicBezTo>
                  <a:cubicBezTo>
                    <a:pt x="1024" y="925"/>
                    <a:pt x="1008" y="833"/>
                    <a:pt x="978" y="909"/>
                  </a:cubicBezTo>
                  <a:cubicBezTo>
                    <a:pt x="970" y="932"/>
                    <a:pt x="939" y="971"/>
                    <a:pt x="955" y="1001"/>
                  </a:cubicBezTo>
                  <a:cubicBezTo>
                    <a:pt x="993" y="1070"/>
                    <a:pt x="909" y="1024"/>
                    <a:pt x="894" y="1047"/>
                  </a:cubicBezTo>
                  <a:cubicBezTo>
                    <a:pt x="886" y="1070"/>
                    <a:pt x="894" y="1116"/>
                    <a:pt x="886" y="1138"/>
                  </a:cubicBezTo>
                  <a:cubicBezTo>
                    <a:pt x="878" y="1161"/>
                    <a:pt x="848" y="1192"/>
                    <a:pt x="848" y="1215"/>
                  </a:cubicBezTo>
                  <a:cubicBezTo>
                    <a:pt x="848" y="1246"/>
                    <a:pt x="886" y="1268"/>
                    <a:pt x="863" y="1307"/>
                  </a:cubicBezTo>
                  <a:cubicBezTo>
                    <a:pt x="833" y="1375"/>
                    <a:pt x="924" y="1398"/>
                    <a:pt x="939" y="1429"/>
                  </a:cubicBezTo>
                  <a:cubicBezTo>
                    <a:pt x="939" y="1429"/>
                    <a:pt x="978" y="1513"/>
                    <a:pt x="978" y="1536"/>
                  </a:cubicBezTo>
                  <a:cubicBezTo>
                    <a:pt x="978" y="1566"/>
                    <a:pt x="917" y="1528"/>
                    <a:pt x="901" y="1528"/>
                  </a:cubicBezTo>
                  <a:cubicBezTo>
                    <a:pt x="817" y="1490"/>
                    <a:pt x="733" y="1528"/>
                    <a:pt x="840" y="1574"/>
                  </a:cubicBezTo>
                  <a:cubicBezTo>
                    <a:pt x="901" y="1597"/>
                    <a:pt x="886" y="1589"/>
                    <a:pt x="917" y="1643"/>
                  </a:cubicBezTo>
                  <a:cubicBezTo>
                    <a:pt x="947" y="1711"/>
                    <a:pt x="1008" y="1734"/>
                    <a:pt x="1077" y="1750"/>
                  </a:cubicBezTo>
                  <a:cubicBezTo>
                    <a:pt x="1138" y="1757"/>
                    <a:pt x="1283" y="1765"/>
                    <a:pt x="1283" y="1849"/>
                  </a:cubicBezTo>
                  <a:cubicBezTo>
                    <a:pt x="1276" y="1917"/>
                    <a:pt x="1146" y="1788"/>
                    <a:pt x="1115" y="1948"/>
                  </a:cubicBezTo>
                  <a:cubicBezTo>
                    <a:pt x="1108" y="1986"/>
                    <a:pt x="1054" y="2025"/>
                    <a:pt x="1031" y="2055"/>
                  </a:cubicBezTo>
                  <a:cubicBezTo>
                    <a:pt x="993" y="2109"/>
                    <a:pt x="939" y="2147"/>
                    <a:pt x="886" y="2093"/>
                  </a:cubicBezTo>
                  <a:cubicBezTo>
                    <a:pt x="825" y="2032"/>
                    <a:pt x="863" y="2131"/>
                    <a:pt x="894" y="2170"/>
                  </a:cubicBezTo>
                  <a:cubicBezTo>
                    <a:pt x="1031" y="2330"/>
                    <a:pt x="1031" y="2330"/>
                    <a:pt x="1031" y="2330"/>
                  </a:cubicBezTo>
                  <a:cubicBezTo>
                    <a:pt x="1047" y="2345"/>
                    <a:pt x="1077" y="2376"/>
                    <a:pt x="1085" y="2391"/>
                  </a:cubicBezTo>
                  <a:cubicBezTo>
                    <a:pt x="1085" y="2391"/>
                    <a:pt x="1085" y="2399"/>
                    <a:pt x="1092" y="2399"/>
                  </a:cubicBezTo>
                  <a:cubicBezTo>
                    <a:pt x="1161" y="2399"/>
                    <a:pt x="1253" y="2185"/>
                    <a:pt x="1299" y="2147"/>
                  </a:cubicBezTo>
                  <a:cubicBezTo>
                    <a:pt x="1322" y="2131"/>
                    <a:pt x="1345" y="2170"/>
                    <a:pt x="1360" y="2162"/>
                  </a:cubicBezTo>
                  <a:cubicBezTo>
                    <a:pt x="1367" y="2147"/>
                    <a:pt x="1375" y="2131"/>
                    <a:pt x="1398" y="2116"/>
                  </a:cubicBezTo>
                  <a:cubicBezTo>
                    <a:pt x="1421" y="2101"/>
                    <a:pt x="1482" y="2124"/>
                    <a:pt x="1444" y="2078"/>
                  </a:cubicBezTo>
                  <a:cubicBezTo>
                    <a:pt x="1428" y="2063"/>
                    <a:pt x="1398" y="2002"/>
                    <a:pt x="1398" y="1979"/>
                  </a:cubicBezTo>
                  <a:cubicBezTo>
                    <a:pt x="1337" y="1971"/>
                    <a:pt x="1390" y="1925"/>
                    <a:pt x="1398" y="1902"/>
                  </a:cubicBezTo>
                  <a:cubicBezTo>
                    <a:pt x="1436" y="1902"/>
                    <a:pt x="1482" y="1940"/>
                    <a:pt x="1520" y="1940"/>
                  </a:cubicBezTo>
                  <a:cubicBezTo>
                    <a:pt x="1528" y="1971"/>
                    <a:pt x="1512" y="2002"/>
                    <a:pt x="1551" y="2017"/>
                  </a:cubicBezTo>
                  <a:cubicBezTo>
                    <a:pt x="1635" y="2055"/>
                    <a:pt x="1596" y="1956"/>
                    <a:pt x="1574" y="1902"/>
                  </a:cubicBezTo>
                  <a:cubicBezTo>
                    <a:pt x="1535" y="1795"/>
                    <a:pt x="1635" y="1887"/>
                    <a:pt x="1658" y="1811"/>
                  </a:cubicBezTo>
                  <a:lnTo>
                    <a:pt x="1658" y="1811"/>
                  </a:lnTo>
                  <a:cubicBezTo>
                    <a:pt x="1665" y="1818"/>
                    <a:pt x="1688" y="1834"/>
                    <a:pt x="1688" y="1849"/>
                  </a:cubicBezTo>
                  <a:cubicBezTo>
                    <a:pt x="1742" y="1849"/>
                    <a:pt x="1772" y="1895"/>
                    <a:pt x="1795" y="1811"/>
                  </a:cubicBezTo>
                  <a:cubicBezTo>
                    <a:pt x="1933" y="1788"/>
                    <a:pt x="1887" y="1696"/>
                    <a:pt x="1902" y="1612"/>
                  </a:cubicBezTo>
                  <a:cubicBezTo>
                    <a:pt x="1994" y="1589"/>
                    <a:pt x="1956" y="1658"/>
                    <a:pt x="2047" y="154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2" name="Freeform 196"/>
            <p:cNvSpPr>
              <a:spLocks noChangeArrowheads="1"/>
            </p:cNvSpPr>
            <p:nvPr/>
          </p:nvSpPr>
          <p:spPr bwMode="auto">
            <a:xfrm>
              <a:off x="6024171" y="1084264"/>
              <a:ext cx="593686" cy="727075"/>
            </a:xfrm>
            <a:custGeom>
              <a:avLst/>
              <a:gdLst>
                <a:gd name="T0" fmla="*/ 207 w 1650"/>
                <a:gd name="T1" fmla="*/ 1482 h 2018"/>
                <a:gd name="T2" fmla="*/ 84 w 1650"/>
                <a:gd name="T3" fmla="*/ 1612 h 2018"/>
                <a:gd name="T4" fmla="*/ 321 w 1650"/>
                <a:gd name="T5" fmla="*/ 1887 h 2018"/>
                <a:gd name="T6" fmla="*/ 358 w 1650"/>
                <a:gd name="T7" fmla="*/ 1627 h 2018"/>
                <a:gd name="T8" fmla="*/ 442 w 1650"/>
                <a:gd name="T9" fmla="*/ 1857 h 2018"/>
                <a:gd name="T10" fmla="*/ 344 w 1650"/>
                <a:gd name="T11" fmla="*/ 1818 h 2018"/>
                <a:gd name="T12" fmla="*/ 534 w 1650"/>
                <a:gd name="T13" fmla="*/ 1666 h 2018"/>
                <a:gd name="T14" fmla="*/ 473 w 1650"/>
                <a:gd name="T15" fmla="*/ 1765 h 2018"/>
                <a:gd name="T16" fmla="*/ 534 w 1650"/>
                <a:gd name="T17" fmla="*/ 1734 h 2018"/>
                <a:gd name="T18" fmla="*/ 534 w 1650"/>
                <a:gd name="T19" fmla="*/ 1666 h 2018"/>
                <a:gd name="T20" fmla="*/ 763 w 1650"/>
                <a:gd name="T21" fmla="*/ 1742 h 2018"/>
                <a:gd name="T22" fmla="*/ 702 w 1650"/>
                <a:gd name="T23" fmla="*/ 1887 h 2018"/>
                <a:gd name="T24" fmla="*/ 809 w 1650"/>
                <a:gd name="T25" fmla="*/ 1941 h 2018"/>
                <a:gd name="T26" fmla="*/ 855 w 1650"/>
                <a:gd name="T27" fmla="*/ 1711 h 2018"/>
                <a:gd name="T28" fmla="*/ 801 w 1650"/>
                <a:gd name="T29" fmla="*/ 1612 h 2018"/>
                <a:gd name="T30" fmla="*/ 824 w 1650"/>
                <a:gd name="T31" fmla="*/ 1666 h 2018"/>
                <a:gd name="T32" fmla="*/ 855 w 1650"/>
                <a:gd name="T33" fmla="*/ 1589 h 2018"/>
                <a:gd name="T34" fmla="*/ 595 w 1650"/>
                <a:gd name="T35" fmla="*/ 1085 h 2018"/>
                <a:gd name="T36" fmla="*/ 824 w 1650"/>
                <a:gd name="T37" fmla="*/ 1291 h 2018"/>
                <a:gd name="T38" fmla="*/ 984 w 1650"/>
                <a:gd name="T39" fmla="*/ 1429 h 2018"/>
                <a:gd name="T40" fmla="*/ 641 w 1650"/>
                <a:gd name="T41" fmla="*/ 1406 h 2018"/>
                <a:gd name="T42" fmla="*/ 329 w 1650"/>
                <a:gd name="T43" fmla="*/ 1253 h 2018"/>
                <a:gd name="T44" fmla="*/ 229 w 1650"/>
                <a:gd name="T45" fmla="*/ 1146 h 2018"/>
                <a:gd name="T46" fmla="*/ 130 w 1650"/>
                <a:gd name="T47" fmla="*/ 1116 h 2018"/>
                <a:gd name="T48" fmla="*/ 321 w 1650"/>
                <a:gd name="T49" fmla="*/ 749 h 2018"/>
                <a:gd name="T50" fmla="*/ 618 w 1650"/>
                <a:gd name="T51" fmla="*/ 894 h 2018"/>
                <a:gd name="T52" fmla="*/ 1000 w 1650"/>
                <a:gd name="T53" fmla="*/ 1368 h 2018"/>
                <a:gd name="T54" fmla="*/ 1137 w 1650"/>
                <a:gd name="T55" fmla="*/ 1444 h 2018"/>
                <a:gd name="T56" fmla="*/ 1137 w 1650"/>
                <a:gd name="T57" fmla="*/ 1299 h 2018"/>
                <a:gd name="T58" fmla="*/ 954 w 1650"/>
                <a:gd name="T59" fmla="*/ 978 h 2018"/>
                <a:gd name="T60" fmla="*/ 817 w 1650"/>
                <a:gd name="T61" fmla="*/ 1032 h 2018"/>
                <a:gd name="T62" fmla="*/ 977 w 1650"/>
                <a:gd name="T63" fmla="*/ 1116 h 2018"/>
                <a:gd name="T64" fmla="*/ 992 w 1650"/>
                <a:gd name="T65" fmla="*/ 940 h 2018"/>
                <a:gd name="T66" fmla="*/ 1328 w 1650"/>
                <a:gd name="T67" fmla="*/ 787 h 2018"/>
                <a:gd name="T68" fmla="*/ 1259 w 1650"/>
                <a:gd name="T69" fmla="*/ 818 h 2018"/>
                <a:gd name="T70" fmla="*/ 1275 w 1650"/>
                <a:gd name="T71" fmla="*/ 894 h 2018"/>
                <a:gd name="T72" fmla="*/ 1389 w 1650"/>
                <a:gd name="T73" fmla="*/ 863 h 2018"/>
                <a:gd name="T74" fmla="*/ 610 w 1650"/>
                <a:gd name="T75" fmla="*/ 642 h 2018"/>
                <a:gd name="T76" fmla="*/ 580 w 1650"/>
                <a:gd name="T77" fmla="*/ 795 h 2018"/>
                <a:gd name="T78" fmla="*/ 740 w 1650"/>
                <a:gd name="T79" fmla="*/ 634 h 2018"/>
                <a:gd name="T80" fmla="*/ 824 w 1650"/>
                <a:gd name="T81" fmla="*/ 711 h 2018"/>
                <a:gd name="T82" fmla="*/ 786 w 1650"/>
                <a:gd name="T83" fmla="*/ 749 h 2018"/>
                <a:gd name="T84" fmla="*/ 832 w 1650"/>
                <a:gd name="T85" fmla="*/ 741 h 2018"/>
                <a:gd name="T86" fmla="*/ 1084 w 1650"/>
                <a:gd name="T87" fmla="*/ 505 h 2018"/>
                <a:gd name="T88" fmla="*/ 969 w 1650"/>
                <a:gd name="T89" fmla="*/ 619 h 2018"/>
                <a:gd name="T90" fmla="*/ 1069 w 1650"/>
                <a:gd name="T91" fmla="*/ 764 h 2018"/>
                <a:gd name="T92" fmla="*/ 809 w 1650"/>
                <a:gd name="T93" fmla="*/ 275 h 2018"/>
                <a:gd name="T94" fmla="*/ 679 w 1650"/>
                <a:gd name="T95" fmla="*/ 191 h 2018"/>
                <a:gd name="T96" fmla="*/ 717 w 1650"/>
                <a:gd name="T97" fmla="*/ 375 h 2018"/>
                <a:gd name="T98" fmla="*/ 900 w 1650"/>
                <a:gd name="T99" fmla="*/ 367 h 2018"/>
                <a:gd name="T100" fmla="*/ 878 w 1650"/>
                <a:gd name="T101" fmla="*/ 153 h 2018"/>
                <a:gd name="T102" fmla="*/ 839 w 1650"/>
                <a:gd name="T103" fmla="*/ 77 h 2018"/>
                <a:gd name="T104" fmla="*/ 878 w 1650"/>
                <a:gd name="T105" fmla="*/ 153 h 2018"/>
                <a:gd name="T106" fmla="*/ 1397 w 1650"/>
                <a:gd name="T107" fmla="*/ 283 h 2018"/>
                <a:gd name="T108" fmla="*/ 1214 w 1650"/>
                <a:gd name="T109" fmla="*/ 482 h 2018"/>
                <a:gd name="T110" fmla="*/ 1344 w 1650"/>
                <a:gd name="T111" fmla="*/ 466 h 2018"/>
                <a:gd name="T112" fmla="*/ 1588 w 1650"/>
                <a:gd name="T113" fmla="*/ 291 h 2018"/>
                <a:gd name="T114" fmla="*/ 1565 w 1650"/>
                <a:gd name="T115" fmla="*/ 62 h 2018"/>
                <a:gd name="T116" fmla="*/ 1634 w 1650"/>
                <a:gd name="T117" fmla="*/ 23 h 2018"/>
                <a:gd name="T118" fmla="*/ 1557 w 1650"/>
                <a:gd name="T119" fmla="*/ 7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0" h="2018">
                  <a:moveTo>
                    <a:pt x="358" y="1627"/>
                  </a:moveTo>
                  <a:lnTo>
                    <a:pt x="358" y="1627"/>
                  </a:lnTo>
                  <a:cubicBezTo>
                    <a:pt x="306" y="1597"/>
                    <a:pt x="344" y="1521"/>
                    <a:pt x="268" y="1498"/>
                  </a:cubicBezTo>
                  <a:cubicBezTo>
                    <a:pt x="252" y="1498"/>
                    <a:pt x="214" y="1498"/>
                    <a:pt x="207" y="1482"/>
                  </a:cubicBezTo>
                  <a:cubicBezTo>
                    <a:pt x="176" y="1467"/>
                    <a:pt x="168" y="1398"/>
                    <a:pt x="130" y="1413"/>
                  </a:cubicBezTo>
                  <a:cubicBezTo>
                    <a:pt x="99" y="1429"/>
                    <a:pt x="46" y="1444"/>
                    <a:pt x="31" y="1467"/>
                  </a:cubicBezTo>
                  <a:cubicBezTo>
                    <a:pt x="15" y="1490"/>
                    <a:pt x="0" y="1543"/>
                    <a:pt x="0" y="1574"/>
                  </a:cubicBezTo>
                  <a:cubicBezTo>
                    <a:pt x="0" y="1597"/>
                    <a:pt x="61" y="1589"/>
                    <a:pt x="84" y="1612"/>
                  </a:cubicBezTo>
                  <a:cubicBezTo>
                    <a:pt x="92" y="1627"/>
                    <a:pt x="92" y="1673"/>
                    <a:pt x="99" y="1696"/>
                  </a:cubicBezTo>
                  <a:cubicBezTo>
                    <a:pt x="107" y="1734"/>
                    <a:pt x="168" y="1765"/>
                    <a:pt x="191" y="1803"/>
                  </a:cubicBezTo>
                  <a:cubicBezTo>
                    <a:pt x="207" y="1826"/>
                    <a:pt x="214" y="1872"/>
                    <a:pt x="245" y="1872"/>
                  </a:cubicBezTo>
                  <a:cubicBezTo>
                    <a:pt x="260" y="1864"/>
                    <a:pt x="313" y="1895"/>
                    <a:pt x="321" y="1887"/>
                  </a:cubicBezTo>
                  <a:cubicBezTo>
                    <a:pt x="321" y="1857"/>
                    <a:pt x="290" y="1849"/>
                    <a:pt x="313" y="1811"/>
                  </a:cubicBezTo>
                  <a:cubicBezTo>
                    <a:pt x="329" y="1795"/>
                    <a:pt x="366" y="1788"/>
                    <a:pt x="381" y="1765"/>
                  </a:cubicBezTo>
                  <a:cubicBezTo>
                    <a:pt x="389" y="1734"/>
                    <a:pt x="366" y="1696"/>
                    <a:pt x="366" y="1666"/>
                  </a:cubicBezTo>
                  <a:cubicBezTo>
                    <a:pt x="358" y="1627"/>
                    <a:pt x="358" y="1627"/>
                    <a:pt x="358" y="1627"/>
                  </a:cubicBezTo>
                  <a:close/>
                  <a:moveTo>
                    <a:pt x="458" y="1795"/>
                  </a:moveTo>
                  <a:lnTo>
                    <a:pt x="458" y="1795"/>
                  </a:lnTo>
                  <a:cubicBezTo>
                    <a:pt x="465" y="1818"/>
                    <a:pt x="465" y="1818"/>
                    <a:pt x="465" y="1818"/>
                  </a:cubicBezTo>
                  <a:cubicBezTo>
                    <a:pt x="465" y="1834"/>
                    <a:pt x="458" y="1849"/>
                    <a:pt x="442" y="1857"/>
                  </a:cubicBezTo>
                  <a:cubicBezTo>
                    <a:pt x="427" y="1864"/>
                    <a:pt x="404" y="1857"/>
                    <a:pt x="396" y="1864"/>
                  </a:cubicBezTo>
                  <a:cubicBezTo>
                    <a:pt x="381" y="1872"/>
                    <a:pt x="373" y="1887"/>
                    <a:pt x="366" y="1872"/>
                  </a:cubicBezTo>
                  <a:cubicBezTo>
                    <a:pt x="358" y="1872"/>
                    <a:pt x="336" y="1849"/>
                    <a:pt x="336" y="1841"/>
                  </a:cubicBezTo>
                  <a:cubicBezTo>
                    <a:pt x="336" y="1834"/>
                    <a:pt x="344" y="1818"/>
                    <a:pt x="344" y="1818"/>
                  </a:cubicBezTo>
                  <a:cubicBezTo>
                    <a:pt x="358" y="1803"/>
                    <a:pt x="381" y="1811"/>
                    <a:pt x="404" y="1811"/>
                  </a:cubicBezTo>
                  <a:cubicBezTo>
                    <a:pt x="419" y="1811"/>
                    <a:pt x="427" y="1803"/>
                    <a:pt x="442" y="1803"/>
                  </a:cubicBezTo>
                  <a:cubicBezTo>
                    <a:pt x="450" y="1803"/>
                    <a:pt x="450" y="1803"/>
                    <a:pt x="458" y="1795"/>
                  </a:cubicBezTo>
                  <a:close/>
                  <a:moveTo>
                    <a:pt x="534" y="1666"/>
                  </a:moveTo>
                  <a:lnTo>
                    <a:pt x="534" y="1666"/>
                  </a:lnTo>
                  <a:cubicBezTo>
                    <a:pt x="519" y="1666"/>
                    <a:pt x="511" y="1673"/>
                    <a:pt x="503" y="1673"/>
                  </a:cubicBezTo>
                  <a:cubicBezTo>
                    <a:pt x="480" y="1681"/>
                    <a:pt x="465" y="1696"/>
                    <a:pt x="458" y="1719"/>
                  </a:cubicBezTo>
                  <a:cubicBezTo>
                    <a:pt x="450" y="1734"/>
                    <a:pt x="465" y="1750"/>
                    <a:pt x="473" y="1765"/>
                  </a:cubicBezTo>
                  <a:cubicBezTo>
                    <a:pt x="480" y="1773"/>
                    <a:pt x="503" y="1765"/>
                    <a:pt x="511" y="1773"/>
                  </a:cubicBezTo>
                  <a:cubicBezTo>
                    <a:pt x="519" y="1773"/>
                    <a:pt x="534" y="1773"/>
                    <a:pt x="542" y="1765"/>
                  </a:cubicBezTo>
                  <a:cubicBezTo>
                    <a:pt x="549" y="1765"/>
                    <a:pt x="549" y="1757"/>
                    <a:pt x="549" y="1750"/>
                  </a:cubicBezTo>
                  <a:cubicBezTo>
                    <a:pt x="557" y="1742"/>
                    <a:pt x="542" y="1734"/>
                    <a:pt x="534" y="1734"/>
                  </a:cubicBezTo>
                  <a:cubicBezTo>
                    <a:pt x="526" y="1734"/>
                    <a:pt x="519" y="1719"/>
                    <a:pt x="511" y="1719"/>
                  </a:cubicBezTo>
                  <a:cubicBezTo>
                    <a:pt x="511" y="1711"/>
                    <a:pt x="503" y="1711"/>
                    <a:pt x="511" y="1704"/>
                  </a:cubicBezTo>
                  <a:cubicBezTo>
                    <a:pt x="519" y="1696"/>
                    <a:pt x="526" y="1688"/>
                    <a:pt x="534" y="1681"/>
                  </a:cubicBezTo>
                  <a:cubicBezTo>
                    <a:pt x="534" y="1666"/>
                    <a:pt x="534" y="1666"/>
                    <a:pt x="534" y="1666"/>
                  </a:cubicBezTo>
                  <a:close/>
                  <a:moveTo>
                    <a:pt x="855" y="1711"/>
                  </a:moveTo>
                  <a:lnTo>
                    <a:pt x="855" y="1711"/>
                  </a:lnTo>
                  <a:cubicBezTo>
                    <a:pt x="839" y="1719"/>
                    <a:pt x="839" y="1704"/>
                    <a:pt x="824" y="1704"/>
                  </a:cubicBezTo>
                  <a:cubicBezTo>
                    <a:pt x="801" y="1711"/>
                    <a:pt x="794" y="1742"/>
                    <a:pt x="763" y="1742"/>
                  </a:cubicBezTo>
                  <a:cubicBezTo>
                    <a:pt x="755" y="1742"/>
                    <a:pt x="740" y="1727"/>
                    <a:pt x="732" y="1719"/>
                  </a:cubicBezTo>
                  <a:cubicBezTo>
                    <a:pt x="725" y="1719"/>
                    <a:pt x="679" y="1727"/>
                    <a:pt x="664" y="1727"/>
                  </a:cubicBezTo>
                  <a:cubicBezTo>
                    <a:pt x="648" y="1727"/>
                    <a:pt x="694" y="1765"/>
                    <a:pt x="694" y="1780"/>
                  </a:cubicBezTo>
                  <a:cubicBezTo>
                    <a:pt x="618" y="1803"/>
                    <a:pt x="702" y="1834"/>
                    <a:pt x="702" y="1887"/>
                  </a:cubicBezTo>
                  <a:cubicBezTo>
                    <a:pt x="702" y="1902"/>
                    <a:pt x="694" y="1910"/>
                    <a:pt x="702" y="1933"/>
                  </a:cubicBezTo>
                  <a:cubicBezTo>
                    <a:pt x="702" y="1948"/>
                    <a:pt x="717" y="1956"/>
                    <a:pt x="732" y="1963"/>
                  </a:cubicBezTo>
                  <a:cubicBezTo>
                    <a:pt x="755" y="1986"/>
                    <a:pt x="740" y="2017"/>
                    <a:pt x="786" y="2009"/>
                  </a:cubicBezTo>
                  <a:cubicBezTo>
                    <a:pt x="817" y="2009"/>
                    <a:pt x="809" y="1956"/>
                    <a:pt x="809" y="1941"/>
                  </a:cubicBezTo>
                  <a:cubicBezTo>
                    <a:pt x="809" y="1910"/>
                    <a:pt x="801" y="1902"/>
                    <a:pt x="794" y="1880"/>
                  </a:cubicBezTo>
                  <a:cubicBezTo>
                    <a:pt x="786" y="1857"/>
                    <a:pt x="809" y="1834"/>
                    <a:pt x="824" y="1811"/>
                  </a:cubicBezTo>
                  <a:cubicBezTo>
                    <a:pt x="839" y="1795"/>
                    <a:pt x="847" y="1773"/>
                    <a:pt x="855" y="1742"/>
                  </a:cubicBezTo>
                  <a:cubicBezTo>
                    <a:pt x="855" y="1711"/>
                    <a:pt x="855" y="1711"/>
                    <a:pt x="855" y="1711"/>
                  </a:cubicBezTo>
                  <a:close/>
                  <a:moveTo>
                    <a:pt x="855" y="1589"/>
                  </a:moveTo>
                  <a:lnTo>
                    <a:pt x="855" y="1589"/>
                  </a:lnTo>
                  <a:cubicBezTo>
                    <a:pt x="847" y="1597"/>
                    <a:pt x="839" y="1597"/>
                    <a:pt x="824" y="1605"/>
                  </a:cubicBezTo>
                  <a:cubicBezTo>
                    <a:pt x="817" y="1605"/>
                    <a:pt x="809" y="1605"/>
                    <a:pt x="801" y="1612"/>
                  </a:cubicBezTo>
                  <a:cubicBezTo>
                    <a:pt x="786" y="1627"/>
                    <a:pt x="763" y="1627"/>
                    <a:pt x="748" y="1643"/>
                  </a:cubicBezTo>
                  <a:cubicBezTo>
                    <a:pt x="748" y="1643"/>
                    <a:pt x="748" y="1650"/>
                    <a:pt x="748" y="1658"/>
                  </a:cubicBezTo>
                  <a:cubicBezTo>
                    <a:pt x="763" y="1666"/>
                    <a:pt x="778" y="1673"/>
                    <a:pt x="794" y="1673"/>
                  </a:cubicBezTo>
                  <a:cubicBezTo>
                    <a:pt x="801" y="1666"/>
                    <a:pt x="817" y="1666"/>
                    <a:pt x="824" y="1666"/>
                  </a:cubicBezTo>
                  <a:cubicBezTo>
                    <a:pt x="839" y="1666"/>
                    <a:pt x="847" y="1681"/>
                    <a:pt x="862" y="1673"/>
                  </a:cubicBezTo>
                  <a:cubicBezTo>
                    <a:pt x="870" y="1666"/>
                    <a:pt x="862" y="1658"/>
                    <a:pt x="862" y="1650"/>
                  </a:cubicBezTo>
                  <a:cubicBezTo>
                    <a:pt x="862" y="1635"/>
                    <a:pt x="862" y="1627"/>
                    <a:pt x="870" y="1627"/>
                  </a:cubicBezTo>
                  <a:cubicBezTo>
                    <a:pt x="855" y="1589"/>
                    <a:pt x="855" y="1589"/>
                    <a:pt x="855" y="1589"/>
                  </a:cubicBezTo>
                  <a:close/>
                  <a:moveTo>
                    <a:pt x="618" y="894"/>
                  </a:moveTo>
                  <a:lnTo>
                    <a:pt x="618" y="894"/>
                  </a:lnTo>
                  <a:cubicBezTo>
                    <a:pt x="641" y="948"/>
                    <a:pt x="679" y="971"/>
                    <a:pt x="664" y="1039"/>
                  </a:cubicBezTo>
                  <a:cubicBezTo>
                    <a:pt x="648" y="1131"/>
                    <a:pt x="587" y="1001"/>
                    <a:pt x="595" y="1085"/>
                  </a:cubicBezTo>
                  <a:cubicBezTo>
                    <a:pt x="595" y="1123"/>
                    <a:pt x="549" y="1138"/>
                    <a:pt x="519" y="1146"/>
                  </a:cubicBezTo>
                  <a:cubicBezTo>
                    <a:pt x="519" y="1184"/>
                    <a:pt x="641" y="1200"/>
                    <a:pt x="671" y="1192"/>
                  </a:cubicBezTo>
                  <a:cubicBezTo>
                    <a:pt x="732" y="1169"/>
                    <a:pt x="771" y="1161"/>
                    <a:pt x="832" y="1215"/>
                  </a:cubicBezTo>
                  <a:cubicBezTo>
                    <a:pt x="855" y="1238"/>
                    <a:pt x="817" y="1253"/>
                    <a:pt x="824" y="1291"/>
                  </a:cubicBezTo>
                  <a:cubicBezTo>
                    <a:pt x="824" y="1383"/>
                    <a:pt x="923" y="1261"/>
                    <a:pt x="939" y="1261"/>
                  </a:cubicBezTo>
                  <a:cubicBezTo>
                    <a:pt x="962" y="1261"/>
                    <a:pt x="1000" y="1238"/>
                    <a:pt x="992" y="1276"/>
                  </a:cubicBezTo>
                  <a:cubicBezTo>
                    <a:pt x="984" y="1314"/>
                    <a:pt x="946" y="1299"/>
                    <a:pt x="946" y="1345"/>
                  </a:cubicBezTo>
                  <a:cubicBezTo>
                    <a:pt x="946" y="1391"/>
                    <a:pt x="939" y="1413"/>
                    <a:pt x="984" y="1429"/>
                  </a:cubicBezTo>
                  <a:cubicBezTo>
                    <a:pt x="1030" y="1444"/>
                    <a:pt x="984" y="1658"/>
                    <a:pt x="916" y="1543"/>
                  </a:cubicBezTo>
                  <a:cubicBezTo>
                    <a:pt x="878" y="1475"/>
                    <a:pt x="817" y="1521"/>
                    <a:pt x="786" y="1490"/>
                  </a:cubicBezTo>
                  <a:cubicBezTo>
                    <a:pt x="732" y="1429"/>
                    <a:pt x="740" y="1375"/>
                    <a:pt x="725" y="1307"/>
                  </a:cubicBezTo>
                  <a:cubicBezTo>
                    <a:pt x="710" y="1314"/>
                    <a:pt x="671" y="1391"/>
                    <a:pt x="641" y="1406"/>
                  </a:cubicBezTo>
                  <a:cubicBezTo>
                    <a:pt x="595" y="1421"/>
                    <a:pt x="564" y="1406"/>
                    <a:pt x="519" y="1436"/>
                  </a:cubicBezTo>
                  <a:cubicBezTo>
                    <a:pt x="488" y="1459"/>
                    <a:pt x="458" y="1444"/>
                    <a:pt x="419" y="1444"/>
                  </a:cubicBezTo>
                  <a:cubicBezTo>
                    <a:pt x="343" y="1452"/>
                    <a:pt x="373" y="1452"/>
                    <a:pt x="336" y="1391"/>
                  </a:cubicBezTo>
                  <a:cubicBezTo>
                    <a:pt x="306" y="1352"/>
                    <a:pt x="298" y="1299"/>
                    <a:pt x="329" y="1253"/>
                  </a:cubicBezTo>
                  <a:cubicBezTo>
                    <a:pt x="350" y="1223"/>
                    <a:pt x="344" y="1200"/>
                    <a:pt x="358" y="1161"/>
                  </a:cubicBezTo>
                  <a:cubicBezTo>
                    <a:pt x="358" y="1146"/>
                    <a:pt x="321" y="1039"/>
                    <a:pt x="298" y="1055"/>
                  </a:cubicBezTo>
                  <a:cubicBezTo>
                    <a:pt x="275" y="1062"/>
                    <a:pt x="313" y="1169"/>
                    <a:pt x="313" y="1184"/>
                  </a:cubicBezTo>
                  <a:cubicBezTo>
                    <a:pt x="290" y="1184"/>
                    <a:pt x="245" y="1123"/>
                    <a:pt x="229" y="1146"/>
                  </a:cubicBezTo>
                  <a:cubicBezTo>
                    <a:pt x="222" y="1169"/>
                    <a:pt x="290" y="1261"/>
                    <a:pt x="268" y="1291"/>
                  </a:cubicBezTo>
                  <a:cubicBezTo>
                    <a:pt x="252" y="1322"/>
                    <a:pt x="207" y="1337"/>
                    <a:pt x="176" y="1337"/>
                  </a:cubicBezTo>
                  <a:cubicBezTo>
                    <a:pt x="115" y="1337"/>
                    <a:pt x="130" y="1314"/>
                    <a:pt x="122" y="1269"/>
                  </a:cubicBezTo>
                  <a:cubicBezTo>
                    <a:pt x="107" y="1207"/>
                    <a:pt x="122" y="1177"/>
                    <a:pt x="130" y="1116"/>
                  </a:cubicBezTo>
                  <a:cubicBezTo>
                    <a:pt x="138" y="1093"/>
                    <a:pt x="145" y="1070"/>
                    <a:pt x="145" y="1039"/>
                  </a:cubicBezTo>
                  <a:cubicBezTo>
                    <a:pt x="153" y="994"/>
                    <a:pt x="138" y="948"/>
                    <a:pt x="138" y="902"/>
                  </a:cubicBezTo>
                  <a:cubicBezTo>
                    <a:pt x="161" y="848"/>
                    <a:pt x="145" y="825"/>
                    <a:pt x="214" y="787"/>
                  </a:cubicBezTo>
                  <a:cubicBezTo>
                    <a:pt x="245" y="772"/>
                    <a:pt x="290" y="757"/>
                    <a:pt x="321" y="749"/>
                  </a:cubicBezTo>
                  <a:cubicBezTo>
                    <a:pt x="389" y="726"/>
                    <a:pt x="404" y="772"/>
                    <a:pt x="458" y="795"/>
                  </a:cubicBezTo>
                  <a:cubicBezTo>
                    <a:pt x="480" y="810"/>
                    <a:pt x="503" y="810"/>
                    <a:pt x="526" y="818"/>
                  </a:cubicBezTo>
                  <a:cubicBezTo>
                    <a:pt x="549" y="833"/>
                    <a:pt x="572" y="848"/>
                    <a:pt x="595" y="863"/>
                  </a:cubicBezTo>
                  <a:cubicBezTo>
                    <a:pt x="618" y="894"/>
                    <a:pt x="618" y="894"/>
                    <a:pt x="618" y="894"/>
                  </a:cubicBezTo>
                  <a:close/>
                  <a:moveTo>
                    <a:pt x="1122" y="1299"/>
                  </a:moveTo>
                  <a:lnTo>
                    <a:pt x="1122" y="1299"/>
                  </a:lnTo>
                  <a:cubicBezTo>
                    <a:pt x="1107" y="1314"/>
                    <a:pt x="1084" y="1322"/>
                    <a:pt x="1069" y="1337"/>
                  </a:cubicBezTo>
                  <a:cubicBezTo>
                    <a:pt x="1053" y="1345"/>
                    <a:pt x="984" y="1337"/>
                    <a:pt x="1000" y="1368"/>
                  </a:cubicBezTo>
                  <a:cubicBezTo>
                    <a:pt x="1023" y="1391"/>
                    <a:pt x="1030" y="1421"/>
                    <a:pt x="1038" y="1459"/>
                  </a:cubicBezTo>
                  <a:lnTo>
                    <a:pt x="1038" y="1459"/>
                  </a:lnTo>
                  <a:cubicBezTo>
                    <a:pt x="1046" y="1459"/>
                    <a:pt x="1053" y="1452"/>
                    <a:pt x="1061" y="1444"/>
                  </a:cubicBezTo>
                  <a:cubicBezTo>
                    <a:pt x="1084" y="1436"/>
                    <a:pt x="1114" y="1444"/>
                    <a:pt x="1137" y="1444"/>
                  </a:cubicBezTo>
                  <a:cubicBezTo>
                    <a:pt x="1137" y="1436"/>
                    <a:pt x="1137" y="1429"/>
                    <a:pt x="1137" y="1429"/>
                  </a:cubicBezTo>
                  <a:cubicBezTo>
                    <a:pt x="1145" y="1406"/>
                    <a:pt x="1130" y="1383"/>
                    <a:pt x="1130" y="1360"/>
                  </a:cubicBezTo>
                  <a:cubicBezTo>
                    <a:pt x="1130" y="1352"/>
                    <a:pt x="1137" y="1337"/>
                    <a:pt x="1137" y="1330"/>
                  </a:cubicBezTo>
                  <a:cubicBezTo>
                    <a:pt x="1145" y="1314"/>
                    <a:pt x="1137" y="1314"/>
                    <a:pt x="1137" y="1299"/>
                  </a:cubicBezTo>
                  <a:cubicBezTo>
                    <a:pt x="1122" y="1299"/>
                    <a:pt x="1122" y="1299"/>
                    <a:pt x="1122" y="1299"/>
                  </a:cubicBezTo>
                  <a:close/>
                  <a:moveTo>
                    <a:pt x="992" y="940"/>
                  </a:moveTo>
                  <a:lnTo>
                    <a:pt x="992" y="940"/>
                  </a:lnTo>
                  <a:cubicBezTo>
                    <a:pt x="969" y="940"/>
                    <a:pt x="969" y="963"/>
                    <a:pt x="954" y="978"/>
                  </a:cubicBezTo>
                  <a:cubicBezTo>
                    <a:pt x="946" y="1001"/>
                    <a:pt x="931" y="1024"/>
                    <a:pt x="900" y="1024"/>
                  </a:cubicBezTo>
                  <a:cubicBezTo>
                    <a:pt x="878" y="1024"/>
                    <a:pt x="839" y="1001"/>
                    <a:pt x="832" y="978"/>
                  </a:cubicBezTo>
                  <a:lnTo>
                    <a:pt x="832" y="978"/>
                  </a:lnTo>
                  <a:cubicBezTo>
                    <a:pt x="832" y="1001"/>
                    <a:pt x="824" y="1009"/>
                    <a:pt x="817" y="1032"/>
                  </a:cubicBezTo>
                  <a:cubicBezTo>
                    <a:pt x="809" y="1039"/>
                    <a:pt x="794" y="1062"/>
                    <a:pt x="809" y="1077"/>
                  </a:cubicBezTo>
                  <a:cubicBezTo>
                    <a:pt x="824" y="1085"/>
                    <a:pt x="839" y="1085"/>
                    <a:pt x="855" y="1093"/>
                  </a:cubicBezTo>
                  <a:cubicBezTo>
                    <a:pt x="885" y="1100"/>
                    <a:pt x="900" y="1108"/>
                    <a:pt x="923" y="1131"/>
                  </a:cubicBezTo>
                  <a:cubicBezTo>
                    <a:pt x="946" y="1146"/>
                    <a:pt x="962" y="1138"/>
                    <a:pt x="977" y="1116"/>
                  </a:cubicBezTo>
                  <a:cubicBezTo>
                    <a:pt x="992" y="1093"/>
                    <a:pt x="969" y="1062"/>
                    <a:pt x="969" y="1039"/>
                  </a:cubicBezTo>
                  <a:cubicBezTo>
                    <a:pt x="969" y="1024"/>
                    <a:pt x="977" y="1016"/>
                    <a:pt x="977" y="1009"/>
                  </a:cubicBezTo>
                  <a:cubicBezTo>
                    <a:pt x="984" y="1001"/>
                    <a:pt x="992" y="986"/>
                    <a:pt x="1000" y="971"/>
                  </a:cubicBezTo>
                  <a:cubicBezTo>
                    <a:pt x="992" y="940"/>
                    <a:pt x="992" y="940"/>
                    <a:pt x="992" y="940"/>
                  </a:cubicBezTo>
                  <a:close/>
                  <a:moveTo>
                    <a:pt x="1389" y="841"/>
                  </a:moveTo>
                  <a:lnTo>
                    <a:pt x="1389" y="841"/>
                  </a:lnTo>
                  <a:cubicBezTo>
                    <a:pt x="1367" y="856"/>
                    <a:pt x="1282" y="856"/>
                    <a:pt x="1298" y="818"/>
                  </a:cubicBezTo>
                  <a:cubicBezTo>
                    <a:pt x="1305" y="795"/>
                    <a:pt x="1305" y="802"/>
                    <a:pt x="1328" y="787"/>
                  </a:cubicBezTo>
                  <a:cubicBezTo>
                    <a:pt x="1336" y="780"/>
                    <a:pt x="1328" y="764"/>
                    <a:pt x="1321" y="764"/>
                  </a:cubicBezTo>
                  <a:cubicBezTo>
                    <a:pt x="1305" y="764"/>
                    <a:pt x="1282" y="772"/>
                    <a:pt x="1282" y="757"/>
                  </a:cubicBezTo>
                  <a:cubicBezTo>
                    <a:pt x="1282" y="734"/>
                    <a:pt x="1252" y="688"/>
                    <a:pt x="1244" y="734"/>
                  </a:cubicBezTo>
                  <a:cubicBezTo>
                    <a:pt x="1244" y="757"/>
                    <a:pt x="1252" y="795"/>
                    <a:pt x="1259" y="818"/>
                  </a:cubicBezTo>
                  <a:cubicBezTo>
                    <a:pt x="1275" y="879"/>
                    <a:pt x="1236" y="833"/>
                    <a:pt x="1206" y="871"/>
                  </a:cubicBezTo>
                  <a:cubicBezTo>
                    <a:pt x="1198" y="879"/>
                    <a:pt x="1175" y="932"/>
                    <a:pt x="1168" y="948"/>
                  </a:cubicBezTo>
                  <a:cubicBezTo>
                    <a:pt x="1168" y="971"/>
                    <a:pt x="1198" y="971"/>
                    <a:pt x="1206" y="948"/>
                  </a:cubicBezTo>
                  <a:cubicBezTo>
                    <a:pt x="1214" y="917"/>
                    <a:pt x="1236" y="886"/>
                    <a:pt x="1275" y="894"/>
                  </a:cubicBezTo>
                  <a:cubicBezTo>
                    <a:pt x="1321" y="894"/>
                    <a:pt x="1321" y="940"/>
                    <a:pt x="1313" y="971"/>
                  </a:cubicBezTo>
                  <a:cubicBezTo>
                    <a:pt x="1328" y="971"/>
                    <a:pt x="1336" y="955"/>
                    <a:pt x="1359" y="948"/>
                  </a:cubicBezTo>
                  <a:cubicBezTo>
                    <a:pt x="1367" y="948"/>
                    <a:pt x="1428" y="948"/>
                    <a:pt x="1405" y="932"/>
                  </a:cubicBezTo>
                  <a:cubicBezTo>
                    <a:pt x="1397" y="917"/>
                    <a:pt x="1367" y="879"/>
                    <a:pt x="1389" y="863"/>
                  </a:cubicBezTo>
                  <a:cubicBezTo>
                    <a:pt x="1389" y="841"/>
                    <a:pt x="1389" y="841"/>
                    <a:pt x="1389" y="841"/>
                  </a:cubicBezTo>
                  <a:close/>
                  <a:moveTo>
                    <a:pt x="710" y="642"/>
                  </a:moveTo>
                  <a:lnTo>
                    <a:pt x="710" y="642"/>
                  </a:lnTo>
                  <a:cubicBezTo>
                    <a:pt x="679" y="665"/>
                    <a:pt x="641" y="673"/>
                    <a:pt x="610" y="642"/>
                  </a:cubicBezTo>
                  <a:cubicBezTo>
                    <a:pt x="587" y="611"/>
                    <a:pt x="618" y="596"/>
                    <a:pt x="572" y="581"/>
                  </a:cubicBezTo>
                  <a:cubicBezTo>
                    <a:pt x="534" y="573"/>
                    <a:pt x="542" y="589"/>
                    <a:pt x="534" y="619"/>
                  </a:cubicBezTo>
                  <a:cubicBezTo>
                    <a:pt x="519" y="642"/>
                    <a:pt x="496" y="650"/>
                    <a:pt x="496" y="688"/>
                  </a:cubicBezTo>
                  <a:cubicBezTo>
                    <a:pt x="503" y="719"/>
                    <a:pt x="557" y="772"/>
                    <a:pt x="580" y="795"/>
                  </a:cubicBezTo>
                  <a:cubicBezTo>
                    <a:pt x="610" y="818"/>
                    <a:pt x="633" y="818"/>
                    <a:pt x="664" y="810"/>
                  </a:cubicBezTo>
                  <a:cubicBezTo>
                    <a:pt x="687" y="810"/>
                    <a:pt x="717" y="810"/>
                    <a:pt x="717" y="795"/>
                  </a:cubicBezTo>
                  <a:cubicBezTo>
                    <a:pt x="732" y="764"/>
                    <a:pt x="710" y="726"/>
                    <a:pt x="725" y="703"/>
                  </a:cubicBezTo>
                  <a:cubicBezTo>
                    <a:pt x="732" y="688"/>
                    <a:pt x="763" y="657"/>
                    <a:pt x="740" y="634"/>
                  </a:cubicBezTo>
                  <a:cubicBezTo>
                    <a:pt x="710" y="642"/>
                    <a:pt x="710" y="642"/>
                    <a:pt x="710" y="642"/>
                  </a:cubicBezTo>
                  <a:close/>
                  <a:moveTo>
                    <a:pt x="832" y="741"/>
                  </a:moveTo>
                  <a:lnTo>
                    <a:pt x="832" y="741"/>
                  </a:lnTo>
                  <a:cubicBezTo>
                    <a:pt x="832" y="734"/>
                    <a:pt x="824" y="719"/>
                    <a:pt x="824" y="711"/>
                  </a:cubicBezTo>
                  <a:cubicBezTo>
                    <a:pt x="817" y="703"/>
                    <a:pt x="824" y="696"/>
                    <a:pt x="817" y="688"/>
                  </a:cubicBezTo>
                  <a:cubicBezTo>
                    <a:pt x="809" y="680"/>
                    <a:pt x="794" y="673"/>
                    <a:pt x="778" y="680"/>
                  </a:cubicBezTo>
                  <a:cubicBezTo>
                    <a:pt x="771" y="688"/>
                    <a:pt x="763" y="711"/>
                    <a:pt x="771" y="719"/>
                  </a:cubicBezTo>
                  <a:cubicBezTo>
                    <a:pt x="771" y="734"/>
                    <a:pt x="778" y="741"/>
                    <a:pt x="786" y="749"/>
                  </a:cubicBezTo>
                  <a:cubicBezTo>
                    <a:pt x="786" y="764"/>
                    <a:pt x="794" y="780"/>
                    <a:pt x="794" y="787"/>
                  </a:cubicBezTo>
                  <a:cubicBezTo>
                    <a:pt x="794" y="795"/>
                    <a:pt x="794" y="802"/>
                    <a:pt x="801" y="802"/>
                  </a:cubicBezTo>
                  <a:cubicBezTo>
                    <a:pt x="809" y="802"/>
                    <a:pt x="824" y="787"/>
                    <a:pt x="824" y="780"/>
                  </a:cubicBezTo>
                  <a:cubicBezTo>
                    <a:pt x="832" y="741"/>
                    <a:pt x="832" y="741"/>
                    <a:pt x="832" y="741"/>
                  </a:cubicBezTo>
                  <a:close/>
                  <a:moveTo>
                    <a:pt x="1069" y="657"/>
                  </a:moveTo>
                  <a:lnTo>
                    <a:pt x="1069" y="657"/>
                  </a:lnTo>
                  <a:cubicBezTo>
                    <a:pt x="1053" y="611"/>
                    <a:pt x="1076" y="581"/>
                    <a:pt x="1084" y="543"/>
                  </a:cubicBezTo>
                  <a:cubicBezTo>
                    <a:pt x="1092" y="520"/>
                    <a:pt x="1107" y="520"/>
                    <a:pt x="1084" y="505"/>
                  </a:cubicBezTo>
                  <a:cubicBezTo>
                    <a:pt x="1076" y="489"/>
                    <a:pt x="1061" y="466"/>
                    <a:pt x="1061" y="451"/>
                  </a:cubicBezTo>
                  <a:cubicBezTo>
                    <a:pt x="1023" y="451"/>
                    <a:pt x="1038" y="535"/>
                    <a:pt x="1038" y="558"/>
                  </a:cubicBezTo>
                  <a:cubicBezTo>
                    <a:pt x="1030" y="573"/>
                    <a:pt x="1023" y="627"/>
                    <a:pt x="1023" y="634"/>
                  </a:cubicBezTo>
                  <a:cubicBezTo>
                    <a:pt x="1007" y="650"/>
                    <a:pt x="977" y="634"/>
                    <a:pt x="969" y="619"/>
                  </a:cubicBezTo>
                  <a:cubicBezTo>
                    <a:pt x="954" y="596"/>
                    <a:pt x="962" y="634"/>
                    <a:pt x="962" y="642"/>
                  </a:cubicBezTo>
                  <a:cubicBezTo>
                    <a:pt x="969" y="665"/>
                    <a:pt x="984" y="680"/>
                    <a:pt x="992" y="696"/>
                  </a:cubicBezTo>
                  <a:cubicBezTo>
                    <a:pt x="1000" y="711"/>
                    <a:pt x="1000" y="741"/>
                    <a:pt x="1000" y="757"/>
                  </a:cubicBezTo>
                  <a:cubicBezTo>
                    <a:pt x="1023" y="757"/>
                    <a:pt x="1046" y="764"/>
                    <a:pt x="1069" y="764"/>
                  </a:cubicBezTo>
                  <a:cubicBezTo>
                    <a:pt x="1069" y="734"/>
                    <a:pt x="1061" y="711"/>
                    <a:pt x="1061" y="680"/>
                  </a:cubicBezTo>
                  <a:cubicBezTo>
                    <a:pt x="1069" y="657"/>
                    <a:pt x="1069" y="657"/>
                    <a:pt x="1069" y="657"/>
                  </a:cubicBezTo>
                  <a:close/>
                  <a:moveTo>
                    <a:pt x="809" y="275"/>
                  </a:moveTo>
                  <a:lnTo>
                    <a:pt x="809" y="275"/>
                  </a:lnTo>
                  <a:cubicBezTo>
                    <a:pt x="786" y="260"/>
                    <a:pt x="732" y="237"/>
                    <a:pt x="717" y="214"/>
                  </a:cubicBezTo>
                  <a:cubicBezTo>
                    <a:pt x="710" y="207"/>
                    <a:pt x="732" y="199"/>
                    <a:pt x="740" y="184"/>
                  </a:cubicBezTo>
                  <a:cubicBezTo>
                    <a:pt x="740" y="169"/>
                    <a:pt x="740" y="146"/>
                    <a:pt x="740" y="130"/>
                  </a:cubicBezTo>
                  <a:cubicBezTo>
                    <a:pt x="725" y="130"/>
                    <a:pt x="694" y="184"/>
                    <a:pt x="679" y="191"/>
                  </a:cubicBezTo>
                  <a:cubicBezTo>
                    <a:pt x="641" y="207"/>
                    <a:pt x="618" y="184"/>
                    <a:pt x="580" y="184"/>
                  </a:cubicBezTo>
                  <a:cubicBezTo>
                    <a:pt x="580" y="199"/>
                    <a:pt x="625" y="230"/>
                    <a:pt x="625" y="252"/>
                  </a:cubicBezTo>
                  <a:cubicBezTo>
                    <a:pt x="641" y="298"/>
                    <a:pt x="610" y="321"/>
                    <a:pt x="656" y="352"/>
                  </a:cubicBezTo>
                  <a:cubicBezTo>
                    <a:pt x="687" y="367"/>
                    <a:pt x="710" y="428"/>
                    <a:pt x="717" y="375"/>
                  </a:cubicBezTo>
                  <a:cubicBezTo>
                    <a:pt x="732" y="306"/>
                    <a:pt x="786" y="329"/>
                    <a:pt x="824" y="359"/>
                  </a:cubicBezTo>
                  <a:cubicBezTo>
                    <a:pt x="862" y="390"/>
                    <a:pt x="855" y="428"/>
                    <a:pt x="870" y="474"/>
                  </a:cubicBezTo>
                  <a:cubicBezTo>
                    <a:pt x="878" y="474"/>
                    <a:pt x="885" y="436"/>
                    <a:pt x="893" y="428"/>
                  </a:cubicBezTo>
                  <a:cubicBezTo>
                    <a:pt x="908" y="413"/>
                    <a:pt x="939" y="390"/>
                    <a:pt x="900" y="367"/>
                  </a:cubicBezTo>
                  <a:cubicBezTo>
                    <a:pt x="878" y="352"/>
                    <a:pt x="855" y="321"/>
                    <a:pt x="847" y="291"/>
                  </a:cubicBezTo>
                  <a:cubicBezTo>
                    <a:pt x="809" y="275"/>
                    <a:pt x="809" y="275"/>
                    <a:pt x="809" y="275"/>
                  </a:cubicBezTo>
                  <a:close/>
                  <a:moveTo>
                    <a:pt x="878" y="153"/>
                  </a:moveTo>
                  <a:lnTo>
                    <a:pt x="878" y="153"/>
                  </a:lnTo>
                  <a:cubicBezTo>
                    <a:pt x="870" y="184"/>
                    <a:pt x="870" y="184"/>
                    <a:pt x="870" y="184"/>
                  </a:cubicBezTo>
                  <a:cubicBezTo>
                    <a:pt x="839" y="230"/>
                    <a:pt x="847" y="138"/>
                    <a:pt x="817" y="130"/>
                  </a:cubicBezTo>
                  <a:cubicBezTo>
                    <a:pt x="817" y="123"/>
                    <a:pt x="809" y="115"/>
                    <a:pt x="817" y="107"/>
                  </a:cubicBezTo>
                  <a:cubicBezTo>
                    <a:pt x="824" y="92"/>
                    <a:pt x="832" y="85"/>
                    <a:pt x="839" y="77"/>
                  </a:cubicBezTo>
                  <a:cubicBezTo>
                    <a:pt x="847" y="62"/>
                    <a:pt x="855" y="31"/>
                    <a:pt x="878" y="31"/>
                  </a:cubicBezTo>
                  <a:lnTo>
                    <a:pt x="878" y="31"/>
                  </a:lnTo>
                  <a:cubicBezTo>
                    <a:pt x="885" y="54"/>
                    <a:pt x="885" y="69"/>
                    <a:pt x="870" y="85"/>
                  </a:cubicBezTo>
                  <a:cubicBezTo>
                    <a:pt x="862" y="100"/>
                    <a:pt x="862" y="138"/>
                    <a:pt x="878" y="153"/>
                  </a:cubicBezTo>
                  <a:close/>
                  <a:moveTo>
                    <a:pt x="1580" y="260"/>
                  </a:moveTo>
                  <a:lnTo>
                    <a:pt x="1580" y="260"/>
                  </a:lnTo>
                  <a:cubicBezTo>
                    <a:pt x="1527" y="275"/>
                    <a:pt x="1450" y="405"/>
                    <a:pt x="1397" y="405"/>
                  </a:cubicBezTo>
                  <a:cubicBezTo>
                    <a:pt x="1290" y="405"/>
                    <a:pt x="1397" y="344"/>
                    <a:pt x="1397" y="283"/>
                  </a:cubicBezTo>
                  <a:cubicBezTo>
                    <a:pt x="1374" y="291"/>
                    <a:pt x="1367" y="314"/>
                    <a:pt x="1328" y="314"/>
                  </a:cubicBezTo>
                  <a:cubicBezTo>
                    <a:pt x="1313" y="314"/>
                    <a:pt x="1328" y="344"/>
                    <a:pt x="1328" y="359"/>
                  </a:cubicBezTo>
                  <a:cubicBezTo>
                    <a:pt x="1321" y="390"/>
                    <a:pt x="1305" y="390"/>
                    <a:pt x="1282" y="398"/>
                  </a:cubicBezTo>
                  <a:cubicBezTo>
                    <a:pt x="1236" y="421"/>
                    <a:pt x="1229" y="451"/>
                    <a:pt x="1214" y="482"/>
                  </a:cubicBezTo>
                  <a:cubicBezTo>
                    <a:pt x="1206" y="512"/>
                    <a:pt x="1160" y="520"/>
                    <a:pt x="1160" y="535"/>
                  </a:cubicBezTo>
                  <a:cubicBezTo>
                    <a:pt x="1160" y="550"/>
                    <a:pt x="1160" y="627"/>
                    <a:pt x="1175" y="604"/>
                  </a:cubicBezTo>
                  <a:cubicBezTo>
                    <a:pt x="1191" y="566"/>
                    <a:pt x="1244" y="466"/>
                    <a:pt x="1298" y="482"/>
                  </a:cubicBezTo>
                  <a:cubicBezTo>
                    <a:pt x="1321" y="489"/>
                    <a:pt x="1328" y="474"/>
                    <a:pt x="1344" y="466"/>
                  </a:cubicBezTo>
                  <a:cubicBezTo>
                    <a:pt x="1382" y="444"/>
                    <a:pt x="1389" y="497"/>
                    <a:pt x="1420" y="444"/>
                  </a:cubicBezTo>
                  <a:cubicBezTo>
                    <a:pt x="1443" y="413"/>
                    <a:pt x="1450" y="413"/>
                    <a:pt x="1481" y="398"/>
                  </a:cubicBezTo>
                  <a:cubicBezTo>
                    <a:pt x="1519" y="375"/>
                    <a:pt x="1519" y="344"/>
                    <a:pt x="1565" y="344"/>
                  </a:cubicBezTo>
                  <a:cubicBezTo>
                    <a:pt x="1641" y="344"/>
                    <a:pt x="1603" y="337"/>
                    <a:pt x="1588" y="291"/>
                  </a:cubicBezTo>
                  <a:cubicBezTo>
                    <a:pt x="1580" y="260"/>
                    <a:pt x="1580" y="260"/>
                    <a:pt x="1580" y="260"/>
                  </a:cubicBezTo>
                  <a:close/>
                  <a:moveTo>
                    <a:pt x="1557" y="77"/>
                  </a:moveTo>
                  <a:lnTo>
                    <a:pt x="1557" y="77"/>
                  </a:lnTo>
                  <a:cubicBezTo>
                    <a:pt x="1565" y="77"/>
                    <a:pt x="1565" y="69"/>
                    <a:pt x="1565" y="62"/>
                  </a:cubicBezTo>
                  <a:cubicBezTo>
                    <a:pt x="1573" y="54"/>
                    <a:pt x="1573" y="16"/>
                    <a:pt x="1588" y="16"/>
                  </a:cubicBezTo>
                  <a:cubicBezTo>
                    <a:pt x="1603" y="16"/>
                    <a:pt x="1611" y="16"/>
                    <a:pt x="1626" y="8"/>
                  </a:cubicBezTo>
                  <a:cubicBezTo>
                    <a:pt x="1626" y="8"/>
                    <a:pt x="1649" y="0"/>
                    <a:pt x="1649" y="8"/>
                  </a:cubicBezTo>
                  <a:cubicBezTo>
                    <a:pt x="1649" y="8"/>
                    <a:pt x="1641" y="16"/>
                    <a:pt x="1634" y="23"/>
                  </a:cubicBezTo>
                  <a:cubicBezTo>
                    <a:pt x="1626" y="31"/>
                    <a:pt x="1611" y="39"/>
                    <a:pt x="1611" y="46"/>
                  </a:cubicBezTo>
                  <a:cubicBezTo>
                    <a:pt x="1611" y="62"/>
                    <a:pt x="1634" y="85"/>
                    <a:pt x="1619" y="100"/>
                  </a:cubicBezTo>
                  <a:cubicBezTo>
                    <a:pt x="1603" y="123"/>
                    <a:pt x="1588" y="92"/>
                    <a:pt x="1565" y="100"/>
                  </a:cubicBezTo>
                  <a:lnTo>
                    <a:pt x="1557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3" name="Freeform 197"/>
            <p:cNvSpPr>
              <a:spLocks noChangeArrowheads="1"/>
            </p:cNvSpPr>
            <p:nvPr/>
          </p:nvSpPr>
          <p:spPr bwMode="auto">
            <a:xfrm>
              <a:off x="8000479" y="1116013"/>
              <a:ext cx="773063" cy="1122362"/>
            </a:xfrm>
            <a:custGeom>
              <a:avLst/>
              <a:gdLst>
                <a:gd name="T0" fmla="*/ 8 w 2147"/>
                <a:gd name="T1" fmla="*/ 2260 h 3117"/>
                <a:gd name="T2" fmla="*/ 107 w 2147"/>
                <a:gd name="T3" fmla="*/ 2306 h 3117"/>
                <a:gd name="T4" fmla="*/ 1971 w 2147"/>
                <a:gd name="T5" fmla="*/ 442 h 3117"/>
                <a:gd name="T6" fmla="*/ 2055 w 2147"/>
                <a:gd name="T7" fmla="*/ 259 h 3117"/>
                <a:gd name="T8" fmla="*/ 2100 w 2147"/>
                <a:gd name="T9" fmla="*/ 61 h 3117"/>
                <a:gd name="T10" fmla="*/ 1948 w 2147"/>
                <a:gd name="T11" fmla="*/ 7 h 3117"/>
                <a:gd name="T12" fmla="*/ 1856 w 2147"/>
                <a:gd name="T13" fmla="*/ 267 h 3117"/>
                <a:gd name="T14" fmla="*/ 1803 w 2147"/>
                <a:gd name="T15" fmla="*/ 504 h 3117"/>
                <a:gd name="T16" fmla="*/ 2017 w 2147"/>
                <a:gd name="T17" fmla="*/ 511 h 3117"/>
                <a:gd name="T18" fmla="*/ 1742 w 2147"/>
                <a:gd name="T19" fmla="*/ 909 h 3117"/>
                <a:gd name="T20" fmla="*/ 1665 w 2147"/>
                <a:gd name="T21" fmla="*/ 1138 h 3117"/>
                <a:gd name="T22" fmla="*/ 1489 w 2147"/>
                <a:gd name="T23" fmla="*/ 1031 h 3117"/>
                <a:gd name="T24" fmla="*/ 1497 w 2147"/>
                <a:gd name="T25" fmla="*/ 626 h 3117"/>
                <a:gd name="T26" fmla="*/ 1688 w 2147"/>
                <a:gd name="T27" fmla="*/ 366 h 3117"/>
                <a:gd name="T28" fmla="*/ 1719 w 2147"/>
                <a:gd name="T29" fmla="*/ 649 h 3117"/>
                <a:gd name="T30" fmla="*/ 1726 w 2147"/>
                <a:gd name="T31" fmla="*/ 748 h 3117"/>
                <a:gd name="T32" fmla="*/ 1902 w 2147"/>
                <a:gd name="T33" fmla="*/ 870 h 3117"/>
                <a:gd name="T34" fmla="*/ 1887 w 2147"/>
                <a:gd name="T35" fmla="*/ 702 h 3117"/>
                <a:gd name="T36" fmla="*/ 2062 w 2147"/>
                <a:gd name="T37" fmla="*/ 786 h 3117"/>
                <a:gd name="T38" fmla="*/ 2093 w 2147"/>
                <a:gd name="T39" fmla="*/ 855 h 3117"/>
                <a:gd name="T40" fmla="*/ 1978 w 2147"/>
                <a:gd name="T41" fmla="*/ 878 h 3117"/>
                <a:gd name="T42" fmla="*/ 932 w 2147"/>
                <a:gd name="T43" fmla="*/ 1168 h 3117"/>
                <a:gd name="T44" fmla="*/ 1054 w 2147"/>
                <a:gd name="T45" fmla="*/ 1260 h 3117"/>
                <a:gd name="T46" fmla="*/ 1100 w 2147"/>
                <a:gd name="T47" fmla="*/ 1474 h 3117"/>
                <a:gd name="T48" fmla="*/ 1153 w 2147"/>
                <a:gd name="T49" fmla="*/ 1405 h 3117"/>
                <a:gd name="T50" fmla="*/ 1230 w 2147"/>
                <a:gd name="T51" fmla="*/ 1145 h 3117"/>
                <a:gd name="T52" fmla="*/ 1253 w 2147"/>
                <a:gd name="T53" fmla="*/ 824 h 3117"/>
                <a:gd name="T54" fmla="*/ 1123 w 2147"/>
                <a:gd name="T55" fmla="*/ 748 h 3117"/>
                <a:gd name="T56" fmla="*/ 1046 w 2147"/>
                <a:gd name="T57" fmla="*/ 1084 h 3117"/>
                <a:gd name="T58" fmla="*/ 856 w 2147"/>
                <a:gd name="T59" fmla="*/ 1092 h 3117"/>
                <a:gd name="T60" fmla="*/ 856 w 2147"/>
                <a:gd name="T61" fmla="*/ 1153 h 3117"/>
                <a:gd name="T62" fmla="*/ 1436 w 2147"/>
                <a:gd name="T63" fmla="*/ 2719 h 3117"/>
                <a:gd name="T64" fmla="*/ 1436 w 2147"/>
                <a:gd name="T65" fmla="*/ 2482 h 3117"/>
                <a:gd name="T66" fmla="*/ 1505 w 2147"/>
                <a:gd name="T67" fmla="*/ 2222 h 3117"/>
                <a:gd name="T68" fmla="*/ 1428 w 2147"/>
                <a:gd name="T69" fmla="*/ 1985 h 3117"/>
                <a:gd name="T70" fmla="*/ 1535 w 2147"/>
                <a:gd name="T71" fmla="*/ 1901 h 3117"/>
                <a:gd name="T72" fmla="*/ 1619 w 2147"/>
                <a:gd name="T73" fmla="*/ 1680 h 3117"/>
                <a:gd name="T74" fmla="*/ 1627 w 2147"/>
                <a:gd name="T75" fmla="*/ 1565 h 3117"/>
                <a:gd name="T76" fmla="*/ 1680 w 2147"/>
                <a:gd name="T77" fmla="*/ 1275 h 3117"/>
                <a:gd name="T78" fmla="*/ 1428 w 2147"/>
                <a:gd name="T79" fmla="*/ 1328 h 3117"/>
                <a:gd name="T80" fmla="*/ 1329 w 2147"/>
                <a:gd name="T81" fmla="*/ 1168 h 3117"/>
                <a:gd name="T82" fmla="*/ 1245 w 2147"/>
                <a:gd name="T83" fmla="*/ 1527 h 3117"/>
                <a:gd name="T84" fmla="*/ 1023 w 2147"/>
                <a:gd name="T85" fmla="*/ 1703 h 3117"/>
                <a:gd name="T86" fmla="*/ 672 w 2147"/>
                <a:gd name="T87" fmla="*/ 1787 h 3117"/>
                <a:gd name="T88" fmla="*/ 856 w 2147"/>
                <a:gd name="T89" fmla="*/ 2039 h 3117"/>
                <a:gd name="T90" fmla="*/ 901 w 2147"/>
                <a:gd name="T91" fmla="*/ 2054 h 3117"/>
                <a:gd name="T92" fmla="*/ 1046 w 2147"/>
                <a:gd name="T93" fmla="*/ 2222 h 3117"/>
                <a:gd name="T94" fmla="*/ 1138 w 2147"/>
                <a:gd name="T95" fmla="*/ 2085 h 3117"/>
                <a:gd name="T96" fmla="*/ 1306 w 2147"/>
                <a:gd name="T97" fmla="*/ 2123 h 3117"/>
                <a:gd name="T98" fmla="*/ 1298 w 2147"/>
                <a:gd name="T99" fmla="*/ 2482 h 3117"/>
                <a:gd name="T100" fmla="*/ 1199 w 2147"/>
                <a:gd name="T101" fmla="*/ 2864 h 3117"/>
                <a:gd name="T102" fmla="*/ 1291 w 2147"/>
                <a:gd name="T103" fmla="*/ 3085 h 3117"/>
                <a:gd name="T104" fmla="*/ 1329 w 2147"/>
                <a:gd name="T105" fmla="*/ 2910 h 3117"/>
                <a:gd name="T106" fmla="*/ 1581 w 2147"/>
                <a:gd name="T107" fmla="*/ 2245 h 3117"/>
                <a:gd name="T108" fmla="*/ 1612 w 2147"/>
                <a:gd name="T109" fmla="*/ 2146 h 3117"/>
                <a:gd name="T110" fmla="*/ 1749 w 2147"/>
                <a:gd name="T111" fmla="*/ 2237 h 3117"/>
                <a:gd name="T112" fmla="*/ 1612 w 2147"/>
                <a:gd name="T113" fmla="*/ 2345 h 3117"/>
                <a:gd name="T114" fmla="*/ 1787 w 2147"/>
                <a:gd name="T115" fmla="*/ 1649 h 3117"/>
                <a:gd name="T116" fmla="*/ 1764 w 2147"/>
                <a:gd name="T117" fmla="*/ 1542 h 3117"/>
                <a:gd name="T118" fmla="*/ 1879 w 2147"/>
                <a:gd name="T119" fmla="*/ 1481 h 3117"/>
                <a:gd name="T120" fmla="*/ 1787 w 2147"/>
                <a:gd name="T121" fmla="*/ 1649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7" h="3117">
                  <a:moveTo>
                    <a:pt x="53" y="2329"/>
                  </a:moveTo>
                  <a:lnTo>
                    <a:pt x="53" y="2329"/>
                  </a:lnTo>
                  <a:cubicBezTo>
                    <a:pt x="53" y="2314"/>
                    <a:pt x="38" y="2299"/>
                    <a:pt x="31" y="2291"/>
                  </a:cubicBezTo>
                  <a:cubicBezTo>
                    <a:pt x="23" y="2283"/>
                    <a:pt x="0" y="2276"/>
                    <a:pt x="8" y="2260"/>
                  </a:cubicBezTo>
                  <a:cubicBezTo>
                    <a:pt x="15" y="2253"/>
                    <a:pt x="23" y="2245"/>
                    <a:pt x="31" y="2237"/>
                  </a:cubicBezTo>
                  <a:cubicBezTo>
                    <a:pt x="38" y="2222"/>
                    <a:pt x="38" y="2222"/>
                    <a:pt x="46" y="2214"/>
                  </a:cubicBezTo>
                  <a:cubicBezTo>
                    <a:pt x="61" y="2199"/>
                    <a:pt x="84" y="2207"/>
                    <a:pt x="92" y="2222"/>
                  </a:cubicBezTo>
                  <a:cubicBezTo>
                    <a:pt x="114" y="2253"/>
                    <a:pt x="107" y="2276"/>
                    <a:pt x="107" y="2306"/>
                  </a:cubicBezTo>
                  <a:cubicBezTo>
                    <a:pt x="107" y="2322"/>
                    <a:pt x="107" y="2329"/>
                    <a:pt x="107" y="2337"/>
                  </a:cubicBezTo>
                  <a:cubicBezTo>
                    <a:pt x="107" y="2360"/>
                    <a:pt x="76" y="2345"/>
                    <a:pt x="69" y="2345"/>
                  </a:cubicBezTo>
                  <a:cubicBezTo>
                    <a:pt x="53" y="2329"/>
                    <a:pt x="53" y="2329"/>
                    <a:pt x="53" y="2329"/>
                  </a:cubicBezTo>
                  <a:close/>
                  <a:moveTo>
                    <a:pt x="1971" y="442"/>
                  </a:moveTo>
                  <a:lnTo>
                    <a:pt x="1971" y="442"/>
                  </a:lnTo>
                  <a:cubicBezTo>
                    <a:pt x="1986" y="397"/>
                    <a:pt x="2032" y="374"/>
                    <a:pt x="2055" y="336"/>
                  </a:cubicBezTo>
                  <a:cubicBezTo>
                    <a:pt x="2078" y="282"/>
                    <a:pt x="1986" y="290"/>
                    <a:pt x="1994" y="282"/>
                  </a:cubicBezTo>
                  <a:cubicBezTo>
                    <a:pt x="2001" y="274"/>
                    <a:pt x="2039" y="267"/>
                    <a:pt x="2055" y="259"/>
                  </a:cubicBezTo>
                  <a:cubicBezTo>
                    <a:pt x="2085" y="252"/>
                    <a:pt x="2047" y="206"/>
                    <a:pt x="2032" y="198"/>
                  </a:cubicBezTo>
                  <a:cubicBezTo>
                    <a:pt x="2032" y="190"/>
                    <a:pt x="2146" y="221"/>
                    <a:pt x="2100" y="145"/>
                  </a:cubicBezTo>
                  <a:cubicBezTo>
                    <a:pt x="2093" y="122"/>
                    <a:pt x="2039" y="106"/>
                    <a:pt x="2100" y="91"/>
                  </a:cubicBezTo>
                  <a:cubicBezTo>
                    <a:pt x="2139" y="91"/>
                    <a:pt x="2131" y="76"/>
                    <a:pt x="2100" y="61"/>
                  </a:cubicBezTo>
                  <a:cubicBezTo>
                    <a:pt x="2024" y="22"/>
                    <a:pt x="2024" y="22"/>
                    <a:pt x="2024" y="22"/>
                  </a:cubicBezTo>
                  <a:cubicBezTo>
                    <a:pt x="1986" y="7"/>
                    <a:pt x="1986" y="114"/>
                    <a:pt x="1963" y="122"/>
                  </a:cubicBezTo>
                  <a:cubicBezTo>
                    <a:pt x="1963" y="99"/>
                    <a:pt x="1963" y="76"/>
                    <a:pt x="1963" y="61"/>
                  </a:cubicBezTo>
                  <a:cubicBezTo>
                    <a:pt x="1963" y="53"/>
                    <a:pt x="1963" y="0"/>
                    <a:pt x="1948" y="7"/>
                  </a:cubicBezTo>
                  <a:cubicBezTo>
                    <a:pt x="1925" y="15"/>
                    <a:pt x="1902" y="68"/>
                    <a:pt x="1894" y="91"/>
                  </a:cubicBezTo>
                  <a:cubicBezTo>
                    <a:pt x="1879" y="114"/>
                    <a:pt x="1841" y="152"/>
                    <a:pt x="1841" y="167"/>
                  </a:cubicBezTo>
                  <a:cubicBezTo>
                    <a:pt x="1841" y="175"/>
                    <a:pt x="1856" y="198"/>
                    <a:pt x="1856" y="213"/>
                  </a:cubicBezTo>
                  <a:cubicBezTo>
                    <a:pt x="1864" y="229"/>
                    <a:pt x="1864" y="252"/>
                    <a:pt x="1856" y="267"/>
                  </a:cubicBezTo>
                  <a:cubicBezTo>
                    <a:pt x="1856" y="320"/>
                    <a:pt x="1810" y="351"/>
                    <a:pt x="1825" y="404"/>
                  </a:cubicBezTo>
                  <a:cubicBezTo>
                    <a:pt x="1833" y="427"/>
                    <a:pt x="1803" y="404"/>
                    <a:pt x="1810" y="427"/>
                  </a:cubicBezTo>
                  <a:cubicBezTo>
                    <a:pt x="1810" y="442"/>
                    <a:pt x="1818" y="458"/>
                    <a:pt x="1810" y="473"/>
                  </a:cubicBezTo>
                  <a:cubicBezTo>
                    <a:pt x="1803" y="488"/>
                    <a:pt x="1795" y="488"/>
                    <a:pt x="1803" y="504"/>
                  </a:cubicBezTo>
                  <a:cubicBezTo>
                    <a:pt x="1818" y="542"/>
                    <a:pt x="1825" y="542"/>
                    <a:pt x="1864" y="519"/>
                  </a:cubicBezTo>
                  <a:cubicBezTo>
                    <a:pt x="1879" y="511"/>
                    <a:pt x="1902" y="511"/>
                    <a:pt x="1925" y="519"/>
                  </a:cubicBezTo>
                  <a:cubicBezTo>
                    <a:pt x="1932" y="526"/>
                    <a:pt x="1948" y="534"/>
                    <a:pt x="1955" y="534"/>
                  </a:cubicBezTo>
                  <a:cubicBezTo>
                    <a:pt x="1971" y="534"/>
                    <a:pt x="2009" y="526"/>
                    <a:pt x="2017" y="511"/>
                  </a:cubicBezTo>
                  <a:cubicBezTo>
                    <a:pt x="2024" y="504"/>
                    <a:pt x="1971" y="481"/>
                    <a:pt x="1971" y="465"/>
                  </a:cubicBezTo>
                  <a:cubicBezTo>
                    <a:pt x="1971" y="442"/>
                    <a:pt x="1971" y="442"/>
                    <a:pt x="1971" y="442"/>
                  </a:cubicBezTo>
                  <a:close/>
                  <a:moveTo>
                    <a:pt x="1742" y="909"/>
                  </a:moveTo>
                  <a:lnTo>
                    <a:pt x="1742" y="909"/>
                  </a:lnTo>
                  <a:cubicBezTo>
                    <a:pt x="1742" y="924"/>
                    <a:pt x="1742" y="924"/>
                    <a:pt x="1742" y="924"/>
                  </a:cubicBezTo>
                  <a:cubicBezTo>
                    <a:pt x="1742" y="947"/>
                    <a:pt x="1719" y="962"/>
                    <a:pt x="1696" y="970"/>
                  </a:cubicBezTo>
                  <a:cubicBezTo>
                    <a:pt x="1680" y="985"/>
                    <a:pt x="1711" y="1023"/>
                    <a:pt x="1719" y="1038"/>
                  </a:cubicBezTo>
                  <a:cubicBezTo>
                    <a:pt x="1734" y="1069"/>
                    <a:pt x="1711" y="1138"/>
                    <a:pt x="1665" y="1138"/>
                  </a:cubicBezTo>
                  <a:cubicBezTo>
                    <a:pt x="1650" y="1138"/>
                    <a:pt x="1604" y="1115"/>
                    <a:pt x="1596" y="1122"/>
                  </a:cubicBezTo>
                  <a:cubicBezTo>
                    <a:pt x="1581" y="1130"/>
                    <a:pt x="1604" y="1145"/>
                    <a:pt x="1596" y="1161"/>
                  </a:cubicBezTo>
                  <a:lnTo>
                    <a:pt x="1596" y="1161"/>
                  </a:lnTo>
                  <a:cubicBezTo>
                    <a:pt x="1535" y="1122"/>
                    <a:pt x="1497" y="1115"/>
                    <a:pt x="1489" y="1031"/>
                  </a:cubicBezTo>
                  <a:cubicBezTo>
                    <a:pt x="1489" y="1015"/>
                    <a:pt x="1474" y="1000"/>
                    <a:pt x="1474" y="977"/>
                  </a:cubicBezTo>
                  <a:cubicBezTo>
                    <a:pt x="1467" y="954"/>
                    <a:pt x="1467" y="924"/>
                    <a:pt x="1467" y="893"/>
                  </a:cubicBezTo>
                  <a:cubicBezTo>
                    <a:pt x="1467" y="832"/>
                    <a:pt x="1428" y="817"/>
                    <a:pt x="1444" y="748"/>
                  </a:cubicBezTo>
                  <a:cubicBezTo>
                    <a:pt x="1459" y="710"/>
                    <a:pt x="1489" y="664"/>
                    <a:pt x="1497" y="626"/>
                  </a:cubicBezTo>
                  <a:cubicBezTo>
                    <a:pt x="1505" y="588"/>
                    <a:pt x="1535" y="618"/>
                    <a:pt x="1543" y="595"/>
                  </a:cubicBezTo>
                  <a:cubicBezTo>
                    <a:pt x="1558" y="557"/>
                    <a:pt x="1550" y="504"/>
                    <a:pt x="1558" y="465"/>
                  </a:cubicBezTo>
                  <a:cubicBezTo>
                    <a:pt x="1581" y="404"/>
                    <a:pt x="1558" y="366"/>
                    <a:pt x="1635" y="381"/>
                  </a:cubicBezTo>
                  <a:cubicBezTo>
                    <a:pt x="1658" y="381"/>
                    <a:pt x="1673" y="366"/>
                    <a:pt x="1688" y="366"/>
                  </a:cubicBezTo>
                  <a:cubicBezTo>
                    <a:pt x="1787" y="389"/>
                    <a:pt x="1734" y="465"/>
                    <a:pt x="1764" y="526"/>
                  </a:cubicBezTo>
                  <a:cubicBezTo>
                    <a:pt x="1772" y="549"/>
                    <a:pt x="1772" y="572"/>
                    <a:pt x="1772" y="595"/>
                  </a:cubicBezTo>
                  <a:cubicBezTo>
                    <a:pt x="1772" y="618"/>
                    <a:pt x="1772" y="641"/>
                    <a:pt x="1780" y="656"/>
                  </a:cubicBezTo>
                  <a:cubicBezTo>
                    <a:pt x="1795" y="695"/>
                    <a:pt x="1734" y="664"/>
                    <a:pt x="1719" y="649"/>
                  </a:cubicBezTo>
                  <a:cubicBezTo>
                    <a:pt x="1703" y="641"/>
                    <a:pt x="1688" y="595"/>
                    <a:pt x="1673" y="595"/>
                  </a:cubicBezTo>
                  <a:cubicBezTo>
                    <a:pt x="1665" y="595"/>
                    <a:pt x="1665" y="595"/>
                    <a:pt x="1665" y="595"/>
                  </a:cubicBezTo>
                  <a:cubicBezTo>
                    <a:pt x="1665" y="611"/>
                    <a:pt x="1703" y="687"/>
                    <a:pt x="1711" y="695"/>
                  </a:cubicBezTo>
                  <a:cubicBezTo>
                    <a:pt x="1726" y="710"/>
                    <a:pt x="1749" y="725"/>
                    <a:pt x="1726" y="748"/>
                  </a:cubicBezTo>
                  <a:cubicBezTo>
                    <a:pt x="1719" y="763"/>
                    <a:pt x="1688" y="763"/>
                    <a:pt x="1680" y="771"/>
                  </a:cubicBezTo>
                  <a:cubicBezTo>
                    <a:pt x="1665" y="786"/>
                    <a:pt x="1719" y="817"/>
                    <a:pt x="1734" y="824"/>
                  </a:cubicBezTo>
                  <a:cubicBezTo>
                    <a:pt x="1757" y="855"/>
                    <a:pt x="1757" y="878"/>
                    <a:pt x="1742" y="909"/>
                  </a:cubicBezTo>
                  <a:close/>
                  <a:moveTo>
                    <a:pt x="1902" y="870"/>
                  </a:moveTo>
                  <a:lnTo>
                    <a:pt x="1902" y="870"/>
                  </a:lnTo>
                  <a:cubicBezTo>
                    <a:pt x="1894" y="840"/>
                    <a:pt x="1879" y="817"/>
                    <a:pt x="1871" y="786"/>
                  </a:cubicBezTo>
                  <a:cubicBezTo>
                    <a:pt x="1871" y="771"/>
                    <a:pt x="1848" y="740"/>
                    <a:pt x="1848" y="733"/>
                  </a:cubicBezTo>
                  <a:cubicBezTo>
                    <a:pt x="1856" y="725"/>
                    <a:pt x="1879" y="702"/>
                    <a:pt x="1887" y="702"/>
                  </a:cubicBezTo>
                  <a:cubicBezTo>
                    <a:pt x="1917" y="702"/>
                    <a:pt x="1925" y="740"/>
                    <a:pt x="1955" y="695"/>
                  </a:cubicBezTo>
                  <a:cubicBezTo>
                    <a:pt x="1971" y="679"/>
                    <a:pt x="2017" y="695"/>
                    <a:pt x="2032" y="702"/>
                  </a:cubicBezTo>
                  <a:cubicBezTo>
                    <a:pt x="2032" y="717"/>
                    <a:pt x="2039" y="733"/>
                    <a:pt x="2039" y="748"/>
                  </a:cubicBezTo>
                  <a:cubicBezTo>
                    <a:pt x="2047" y="763"/>
                    <a:pt x="2062" y="771"/>
                    <a:pt x="2062" y="786"/>
                  </a:cubicBezTo>
                  <a:cubicBezTo>
                    <a:pt x="2070" y="786"/>
                    <a:pt x="2078" y="763"/>
                    <a:pt x="2093" y="756"/>
                  </a:cubicBezTo>
                  <a:cubicBezTo>
                    <a:pt x="2100" y="748"/>
                    <a:pt x="2116" y="740"/>
                    <a:pt x="2123" y="740"/>
                  </a:cubicBezTo>
                  <a:lnTo>
                    <a:pt x="2123" y="740"/>
                  </a:lnTo>
                  <a:cubicBezTo>
                    <a:pt x="2123" y="786"/>
                    <a:pt x="2093" y="817"/>
                    <a:pt x="2093" y="855"/>
                  </a:cubicBezTo>
                  <a:cubicBezTo>
                    <a:pt x="2093" y="916"/>
                    <a:pt x="2039" y="863"/>
                    <a:pt x="2024" y="840"/>
                  </a:cubicBezTo>
                  <a:cubicBezTo>
                    <a:pt x="2001" y="824"/>
                    <a:pt x="1994" y="832"/>
                    <a:pt x="1971" y="824"/>
                  </a:cubicBezTo>
                  <a:cubicBezTo>
                    <a:pt x="1948" y="809"/>
                    <a:pt x="1948" y="809"/>
                    <a:pt x="1948" y="809"/>
                  </a:cubicBezTo>
                  <a:cubicBezTo>
                    <a:pt x="1910" y="801"/>
                    <a:pt x="1978" y="870"/>
                    <a:pt x="1978" y="878"/>
                  </a:cubicBezTo>
                  <a:cubicBezTo>
                    <a:pt x="1986" y="893"/>
                    <a:pt x="1925" y="924"/>
                    <a:pt x="1910" y="886"/>
                  </a:cubicBezTo>
                  <a:cubicBezTo>
                    <a:pt x="1902" y="870"/>
                    <a:pt x="1902" y="870"/>
                    <a:pt x="1902" y="870"/>
                  </a:cubicBezTo>
                  <a:close/>
                  <a:moveTo>
                    <a:pt x="932" y="1168"/>
                  </a:moveTo>
                  <a:lnTo>
                    <a:pt x="932" y="1168"/>
                  </a:lnTo>
                  <a:cubicBezTo>
                    <a:pt x="1001" y="1168"/>
                    <a:pt x="970" y="1184"/>
                    <a:pt x="970" y="1229"/>
                  </a:cubicBezTo>
                  <a:cubicBezTo>
                    <a:pt x="970" y="1283"/>
                    <a:pt x="1008" y="1222"/>
                    <a:pt x="1016" y="1206"/>
                  </a:cubicBezTo>
                  <a:cubicBezTo>
                    <a:pt x="1016" y="1199"/>
                    <a:pt x="1023" y="1145"/>
                    <a:pt x="1031" y="1153"/>
                  </a:cubicBezTo>
                  <a:cubicBezTo>
                    <a:pt x="1031" y="1168"/>
                    <a:pt x="1046" y="1252"/>
                    <a:pt x="1054" y="1260"/>
                  </a:cubicBezTo>
                  <a:cubicBezTo>
                    <a:pt x="1077" y="1290"/>
                    <a:pt x="1031" y="1328"/>
                    <a:pt x="1062" y="1367"/>
                  </a:cubicBezTo>
                  <a:cubicBezTo>
                    <a:pt x="1085" y="1397"/>
                    <a:pt x="1092" y="1382"/>
                    <a:pt x="1123" y="1390"/>
                  </a:cubicBezTo>
                  <a:cubicBezTo>
                    <a:pt x="1123" y="1405"/>
                    <a:pt x="1108" y="1420"/>
                    <a:pt x="1108" y="1443"/>
                  </a:cubicBezTo>
                  <a:cubicBezTo>
                    <a:pt x="1115" y="1458"/>
                    <a:pt x="1123" y="1481"/>
                    <a:pt x="1100" y="1474"/>
                  </a:cubicBezTo>
                  <a:cubicBezTo>
                    <a:pt x="1054" y="1466"/>
                    <a:pt x="1031" y="1497"/>
                    <a:pt x="1039" y="1542"/>
                  </a:cubicBezTo>
                  <a:cubicBezTo>
                    <a:pt x="1039" y="1611"/>
                    <a:pt x="1161" y="1619"/>
                    <a:pt x="1161" y="1550"/>
                  </a:cubicBezTo>
                  <a:cubicBezTo>
                    <a:pt x="1161" y="1520"/>
                    <a:pt x="1184" y="1458"/>
                    <a:pt x="1161" y="1443"/>
                  </a:cubicBezTo>
                  <a:cubicBezTo>
                    <a:pt x="1161" y="1436"/>
                    <a:pt x="1146" y="1413"/>
                    <a:pt x="1153" y="1405"/>
                  </a:cubicBezTo>
                  <a:cubicBezTo>
                    <a:pt x="1169" y="1397"/>
                    <a:pt x="1184" y="1390"/>
                    <a:pt x="1192" y="1374"/>
                  </a:cubicBezTo>
                  <a:cubicBezTo>
                    <a:pt x="1214" y="1344"/>
                    <a:pt x="1207" y="1290"/>
                    <a:pt x="1230" y="1252"/>
                  </a:cubicBezTo>
                  <a:cubicBezTo>
                    <a:pt x="1245" y="1222"/>
                    <a:pt x="1268" y="1222"/>
                    <a:pt x="1245" y="1184"/>
                  </a:cubicBezTo>
                  <a:cubicBezTo>
                    <a:pt x="1222" y="1168"/>
                    <a:pt x="1230" y="1168"/>
                    <a:pt x="1230" y="1145"/>
                  </a:cubicBezTo>
                  <a:cubicBezTo>
                    <a:pt x="1230" y="1122"/>
                    <a:pt x="1253" y="1061"/>
                    <a:pt x="1237" y="1046"/>
                  </a:cubicBezTo>
                  <a:cubicBezTo>
                    <a:pt x="1230" y="1031"/>
                    <a:pt x="1192" y="1008"/>
                    <a:pt x="1222" y="992"/>
                  </a:cubicBezTo>
                  <a:cubicBezTo>
                    <a:pt x="1268" y="962"/>
                    <a:pt x="1268" y="977"/>
                    <a:pt x="1268" y="924"/>
                  </a:cubicBezTo>
                  <a:cubicBezTo>
                    <a:pt x="1268" y="870"/>
                    <a:pt x="1199" y="847"/>
                    <a:pt x="1253" y="824"/>
                  </a:cubicBezTo>
                  <a:cubicBezTo>
                    <a:pt x="1283" y="817"/>
                    <a:pt x="1275" y="786"/>
                    <a:pt x="1283" y="763"/>
                  </a:cubicBezTo>
                  <a:cubicBezTo>
                    <a:pt x="1283" y="740"/>
                    <a:pt x="1291" y="679"/>
                    <a:pt x="1268" y="695"/>
                  </a:cubicBezTo>
                  <a:cubicBezTo>
                    <a:pt x="1199" y="725"/>
                    <a:pt x="1237" y="717"/>
                    <a:pt x="1230" y="771"/>
                  </a:cubicBezTo>
                  <a:cubicBezTo>
                    <a:pt x="1199" y="771"/>
                    <a:pt x="1153" y="748"/>
                    <a:pt x="1123" y="748"/>
                  </a:cubicBezTo>
                  <a:cubicBezTo>
                    <a:pt x="1108" y="740"/>
                    <a:pt x="1062" y="801"/>
                    <a:pt x="1069" y="817"/>
                  </a:cubicBezTo>
                  <a:cubicBezTo>
                    <a:pt x="1069" y="855"/>
                    <a:pt x="1077" y="855"/>
                    <a:pt x="1054" y="893"/>
                  </a:cubicBezTo>
                  <a:cubicBezTo>
                    <a:pt x="1031" y="909"/>
                    <a:pt x="993" y="947"/>
                    <a:pt x="993" y="970"/>
                  </a:cubicBezTo>
                  <a:cubicBezTo>
                    <a:pt x="993" y="1008"/>
                    <a:pt x="1046" y="1061"/>
                    <a:pt x="1046" y="1084"/>
                  </a:cubicBezTo>
                  <a:cubicBezTo>
                    <a:pt x="1031" y="1084"/>
                    <a:pt x="947" y="992"/>
                    <a:pt x="939" y="985"/>
                  </a:cubicBezTo>
                  <a:cubicBezTo>
                    <a:pt x="939" y="970"/>
                    <a:pt x="939" y="931"/>
                    <a:pt x="924" y="931"/>
                  </a:cubicBezTo>
                  <a:cubicBezTo>
                    <a:pt x="909" y="931"/>
                    <a:pt x="878" y="977"/>
                    <a:pt x="871" y="992"/>
                  </a:cubicBezTo>
                  <a:cubicBezTo>
                    <a:pt x="863" y="1015"/>
                    <a:pt x="856" y="1061"/>
                    <a:pt x="856" y="1092"/>
                  </a:cubicBezTo>
                  <a:cubicBezTo>
                    <a:pt x="833" y="1099"/>
                    <a:pt x="825" y="1061"/>
                    <a:pt x="802" y="1084"/>
                  </a:cubicBezTo>
                  <a:cubicBezTo>
                    <a:pt x="787" y="1099"/>
                    <a:pt x="787" y="1107"/>
                    <a:pt x="787" y="1130"/>
                  </a:cubicBezTo>
                  <a:cubicBezTo>
                    <a:pt x="779" y="1153"/>
                    <a:pt x="771" y="1161"/>
                    <a:pt x="794" y="1176"/>
                  </a:cubicBezTo>
                  <a:cubicBezTo>
                    <a:pt x="817" y="1191"/>
                    <a:pt x="840" y="1161"/>
                    <a:pt x="856" y="1153"/>
                  </a:cubicBezTo>
                  <a:cubicBezTo>
                    <a:pt x="878" y="1145"/>
                    <a:pt x="901" y="1153"/>
                    <a:pt x="917" y="1161"/>
                  </a:cubicBezTo>
                  <a:cubicBezTo>
                    <a:pt x="932" y="1168"/>
                    <a:pt x="932" y="1168"/>
                    <a:pt x="932" y="1168"/>
                  </a:cubicBezTo>
                  <a:close/>
                  <a:moveTo>
                    <a:pt x="1436" y="2719"/>
                  </a:moveTo>
                  <a:lnTo>
                    <a:pt x="1436" y="2719"/>
                  </a:lnTo>
                  <a:cubicBezTo>
                    <a:pt x="1459" y="2681"/>
                    <a:pt x="1352" y="2627"/>
                    <a:pt x="1413" y="2574"/>
                  </a:cubicBezTo>
                  <a:cubicBezTo>
                    <a:pt x="1428" y="2566"/>
                    <a:pt x="1451" y="2566"/>
                    <a:pt x="1467" y="2558"/>
                  </a:cubicBezTo>
                  <a:cubicBezTo>
                    <a:pt x="1467" y="2551"/>
                    <a:pt x="1451" y="2528"/>
                    <a:pt x="1444" y="2520"/>
                  </a:cubicBezTo>
                  <a:cubicBezTo>
                    <a:pt x="1436" y="2512"/>
                    <a:pt x="1436" y="2489"/>
                    <a:pt x="1436" y="2482"/>
                  </a:cubicBezTo>
                  <a:cubicBezTo>
                    <a:pt x="1436" y="2444"/>
                    <a:pt x="1421" y="2413"/>
                    <a:pt x="1421" y="2367"/>
                  </a:cubicBezTo>
                  <a:cubicBezTo>
                    <a:pt x="1428" y="2360"/>
                    <a:pt x="1444" y="2337"/>
                    <a:pt x="1444" y="2329"/>
                  </a:cubicBezTo>
                  <a:cubicBezTo>
                    <a:pt x="1451" y="2314"/>
                    <a:pt x="1436" y="2306"/>
                    <a:pt x="1444" y="2291"/>
                  </a:cubicBezTo>
                  <a:cubicBezTo>
                    <a:pt x="1467" y="2260"/>
                    <a:pt x="1505" y="2268"/>
                    <a:pt x="1505" y="2222"/>
                  </a:cubicBezTo>
                  <a:cubicBezTo>
                    <a:pt x="1505" y="2199"/>
                    <a:pt x="1512" y="2176"/>
                    <a:pt x="1505" y="2153"/>
                  </a:cubicBezTo>
                  <a:cubicBezTo>
                    <a:pt x="1505" y="2131"/>
                    <a:pt x="1467" y="2123"/>
                    <a:pt x="1474" y="2100"/>
                  </a:cubicBezTo>
                  <a:cubicBezTo>
                    <a:pt x="1489" y="2062"/>
                    <a:pt x="1505" y="2054"/>
                    <a:pt x="1467" y="2024"/>
                  </a:cubicBezTo>
                  <a:cubicBezTo>
                    <a:pt x="1451" y="2008"/>
                    <a:pt x="1444" y="2008"/>
                    <a:pt x="1428" y="1985"/>
                  </a:cubicBezTo>
                  <a:cubicBezTo>
                    <a:pt x="1428" y="1970"/>
                    <a:pt x="1406" y="1955"/>
                    <a:pt x="1421" y="1940"/>
                  </a:cubicBezTo>
                  <a:cubicBezTo>
                    <a:pt x="1428" y="1924"/>
                    <a:pt x="1444" y="1917"/>
                    <a:pt x="1451" y="1901"/>
                  </a:cubicBezTo>
                  <a:cubicBezTo>
                    <a:pt x="1474" y="1863"/>
                    <a:pt x="1467" y="1917"/>
                    <a:pt x="1497" y="1932"/>
                  </a:cubicBezTo>
                  <a:cubicBezTo>
                    <a:pt x="1512" y="1932"/>
                    <a:pt x="1528" y="1909"/>
                    <a:pt x="1535" y="1901"/>
                  </a:cubicBezTo>
                  <a:cubicBezTo>
                    <a:pt x="1535" y="1863"/>
                    <a:pt x="1581" y="1871"/>
                    <a:pt x="1581" y="1856"/>
                  </a:cubicBezTo>
                  <a:cubicBezTo>
                    <a:pt x="1596" y="1817"/>
                    <a:pt x="1550" y="1833"/>
                    <a:pt x="1528" y="1810"/>
                  </a:cubicBezTo>
                  <a:cubicBezTo>
                    <a:pt x="1505" y="1787"/>
                    <a:pt x="1589" y="1733"/>
                    <a:pt x="1612" y="1733"/>
                  </a:cubicBezTo>
                  <a:cubicBezTo>
                    <a:pt x="1635" y="1733"/>
                    <a:pt x="1619" y="1695"/>
                    <a:pt x="1619" y="1680"/>
                  </a:cubicBezTo>
                  <a:cubicBezTo>
                    <a:pt x="1627" y="1649"/>
                    <a:pt x="1581" y="1672"/>
                    <a:pt x="1558" y="1665"/>
                  </a:cubicBezTo>
                  <a:cubicBezTo>
                    <a:pt x="1520" y="1649"/>
                    <a:pt x="1528" y="1642"/>
                    <a:pt x="1482" y="1642"/>
                  </a:cubicBezTo>
                  <a:cubicBezTo>
                    <a:pt x="1482" y="1626"/>
                    <a:pt x="1489" y="1596"/>
                    <a:pt x="1505" y="1588"/>
                  </a:cubicBezTo>
                  <a:cubicBezTo>
                    <a:pt x="1535" y="1581"/>
                    <a:pt x="1612" y="1611"/>
                    <a:pt x="1627" y="1565"/>
                  </a:cubicBezTo>
                  <a:cubicBezTo>
                    <a:pt x="1635" y="1542"/>
                    <a:pt x="1635" y="1489"/>
                    <a:pt x="1635" y="1466"/>
                  </a:cubicBezTo>
                  <a:cubicBezTo>
                    <a:pt x="1604" y="1466"/>
                    <a:pt x="1589" y="1474"/>
                    <a:pt x="1566" y="1497"/>
                  </a:cubicBezTo>
                  <a:cubicBezTo>
                    <a:pt x="1535" y="1535"/>
                    <a:pt x="1573" y="1458"/>
                    <a:pt x="1573" y="1451"/>
                  </a:cubicBezTo>
                  <a:cubicBezTo>
                    <a:pt x="1596" y="1420"/>
                    <a:pt x="1680" y="1298"/>
                    <a:pt x="1680" y="1275"/>
                  </a:cubicBezTo>
                  <a:cubicBezTo>
                    <a:pt x="1642" y="1275"/>
                    <a:pt x="1589" y="1351"/>
                    <a:pt x="1581" y="1382"/>
                  </a:cubicBezTo>
                  <a:cubicBezTo>
                    <a:pt x="1573" y="1413"/>
                    <a:pt x="1489" y="1512"/>
                    <a:pt x="1489" y="1420"/>
                  </a:cubicBezTo>
                  <a:cubicBezTo>
                    <a:pt x="1489" y="1367"/>
                    <a:pt x="1451" y="1390"/>
                    <a:pt x="1413" y="1374"/>
                  </a:cubicBezTo>
                  <a:cubicBezTo>
                    <a:pt x="1406" y="1374"/>
                    <a:pt x="1428" y="1336"/>
                    <a:pt x="1428" y="1328"/>
                  </a:cubicBezTo>
                  <a:cubicBezTo>
                    <a:pt x="1451" y="1306"/>
                    <a:pt x="1489" y="1245"/>
                    <a:pt x="1459" y="1222"/>
                  </a:cubicBezTo>
                  <a:cubicBezTo>
                    <a:pt x="1421" y="1199"/>
                    <a:pt x="1436" y="1184"/>
                    <a:pt x="1428" y="1153"/>
                  </a:cubicBezTo>
                  <a:cubicBezTo>
                    <a:pt x="1413" y="1092"/>
                    <a:pt x="1383" y="1145"/>
                    <a:pt x="1360" y="1168"/>
                  </a:cubicBezTo>
                  <a:cubicBezTo>
                    <a:pt x="1352" y="1184"/>
                    <a:pt x="1344" y="1168"/>
                    <a:pt x="1329" y="1168"/>
                  </a:cubicBezTo>
                  <a:cubicBezTo>
                    <a:pt x="1314" y="1168"/>
                    <a:pt x="1314" y="1199"/>
                    <a:pt x="1306" y="1206"/>
                  </a:cubicBezTo>
                  <a:cubicBezTo>
                    <a:pt x="1268" y="1252"/>
                    <a:pt x="1360" y="1260"/>
                    <a:pt x="1337" y="1283"/>
                  </a:cubicBezTo>
                  <a:cubicBezTo>
                    <a:pt x="1291" y="1321"/>
                    <a:pt x="1245" y="1275"/>
                    <a:pt x="1237" y="1367"/>
                  </a:cubicBezTo>
                  <a:cubicBezTo>
                    <a:pt x="1222" y="1420"/>
                    <a:pt x="1184" y="1489"/>
                    <a:pt x="1245" y="1527"/>
                  </a:cubicBezTo>
                  <a:cubicBezTo>
                    <a:pt x="1291" y="1558"/>
                    <a:pt x="1268" y="1542"/>
                    <a:pt x="1245" y="1565"/>
                  </a:cubicBezTo>
                  <a:cubicBezTo>
                    <a:pt x="1214" y="1596"/>
                    <a:pt x="1214" y="1642"/>
                    <a:pt x="1169" y="1672"/>
                  </a:cubicBezTo>
                  <a:cubicBezTo>
                    <a:pt x="1115" y="1703"/>
                    <a:pt x="1077" y="1634"/>
                    <a:pt x="1039" y="1634"/>
                  </a:cubicBezTo>
                  <a:cubicBezTo>
                    <a:pt x="1039" y="1649"/>
                    <a:pt x="1054" y="1695"/>
                    <a:pt x="1023" y="1703"/>
                  </a:cubicBezTo>
                  <a:cubicBezTo>
                    <a:pt x="1008" y="1703"/>
                    <a:pt x="985" y="1688"/>
                    <a:pt x="962" y="1688"/>
                  </a:cubicBezTo>
                  <a:cubicBezTo>
                    <a:pt x="947" y="1688"/>
                    <a:pt x="924" y="1733"/>
                    <a:pt x="901" y="1741"/>
                  </a:cubicBezTo>
                  <a:cubicBezTo>
                    <a:pt x="856" y="1779"/>
                    <a:pt x="833" y="1726"/>
                    <a:pt x="787" y="1718"/>
                  </a:cubicBezTo>
                  <a:cubicBezTo>
                    <a:pt x="764" y="1726"/>
                    <a:pt x="611" y="1733"/>
                    <a:pt x="672" y="1787"/>
                  </a:cubicBezTo>
                  <a:cubicBezTo>
                    <a:pt x="695" y="1810"/>
                    <a:pt x="687" y="1817"/>
                    <a:pt x="672" y="1848"/>
                  </a:cubicBezTo>
                  <a:cubicBezTo>
                    <a:pt x="664" y="1886"/>
                    <a:pt x="672" y="1947"/>
                    <a:pt x="710" y="1962"/>
                  </a:cubicBezTo>
                  <a:cubicBezTo>
                    <a:pt x="726" y="1970"/>
                    <a:pt x="749" y="1970"/>
                    <a:pt x="756" y="1985"/>
                  </a:cubicBezTo>
                  <a:cubicBezTo>
                    <a:pt x="794" y="2077"/>
                    <a:pt x="833" y="1962"/>
                    <a:pt x="856" y="2039"/>
                  </a:cubicBezTo>
                  <a:cubicBezTo>
                    <a:pt x="863" y="2070"/>
                    <a:pt x="886" y="2054"/>
                    <a:pt x="901" y="2031"/>
                  </a:cubicBezTo>
                  <a:cubicBezTo>
                    <a:pt x="917" y="2016"/>
                    <a:pt x="939" y="2001"/>
                    <a:pt x="955" y="1978"/>
                  </a:cubicBezTo>
                  <a:cubicBezTo>
                    <a:pt x="955" y="1978"/>
                    <a:pt x="955" y="1978"/>
                    <a:pt x="962" y="1978"/>
                  </a:cubicBezTo>
                  <a:cubicBezTo>
                    <a:pt x="962" y="2024"/>
                    <a:pt x="932" y="2031"/>
                    <a:pt x="901" y="2054"/>
                  </a:cubicBezTo>
                  <a:cubicBezTo>
                    <a:pt x="894" y="2070"/>
                    <a:pt x="886" y="2092"/>
                    <a:pt x="894" y="2100"/>
                  </a:cubicBezTo>
                  <a:cubicBezTo>
                    <a:pt x="901" y="2131"/>
                    <a:pt x="924" y="2115"/>
                    <a:pt x="947" y="2123"/>
                  </a:cubicBezTo>
                  <a:cubicBezTo>
                    <a:pt x="978" y="2153"/>
                    <a:pt x="955" y="2161"/>
                    <a:pt x="1001" y="2176"/>
                  </a:cubicBezTo>
                  <a:cubicBezTo>
                    <a:pt x="1008" y="2176"/>
                    <a:pt x="1046" y="2214"/>
                    <a:pt x="1046" y="2222"/>
                  </a:cubicBezTo>
                  <a:lnTo>
                    <a:pt x="1046" y="2222"/>
                  </a:lnTo>
                  <a:cubicBezTo>
                    <a:pt x="1046" y="2214"/>
                    <a:pt x="1039" y="2138"/>
                    <a:pt x="1062" y="2138"/>
                  </a:cubicBezTo>
                  <a:cubicBezTo>
                    <a:pt x="1077" y="2146"/>
                    <a:pt x="1108" y="2192"/>
                    <a:pt x="1115" y="2161"/>
                  </a:cubicBezTo>
                  <a:cubicBezTo>
                    <a:pt x="1123" y="2131"/>
                    <a:pt x="1115" y="2100"/>
                    <a:pt x="1138" y="2085"/>
                  </a:cubicBezTo>
                  <a:cubicBezTo>
                    <a:pt x="1153" y="2062"/>
                    <a:pt x="1169" y="2085"/>
                    <a:pt x="1192" y="2077"/>
                  </a:cubicBezTo>
                  <a:cubicBezTo>
                    <a:pt x="1222" y="2062"/>
                    <a:pt x="1253" y="2008"/>
                    <a:pt x="1275" y="1978"/>
                  </a:cubicBezTo>
                  <a:cubicBezTo>
                    <a:pt x="1298" y="1940"/>
                    <a:pt x="1291" y="1993"/>
                    <a:pt x="1291" y="2008"/>
                  </a:cubicBezTo>
                  <a:cubicBezTo>
                    <a:pt x="1291" y="2054"/>
                    <a:pt x="1306" y="2085"/>
                    <a:pt x="1306" y="2123"/>
                  </a:cubicBezTo>
                  <a:cubicBezTo>
                    <a:pt x="1306" y="2169"/>
                    <a:pt x="1291" y="2222"/>
                    <a:pt x="1298" y="2268"/>
                  </a:cubicBezTo>
                  <a:cubicBezTo>
                    <a:pt x="1298" y="2283"/>
                    <a:pt x="1283" y="2322"/>
                    <a:pt x="1283" y="2337"/>
                  </a:cubicBezTo>
                  <a:cubicBezTo>
                    <a:pt x="1329" y="2306"/>
                    <a:pt x="1329" y="2306"/>
                    <a:pt x="1329" y="2306"/>
                  </a:cubicBezTo>
                  <a:cubicBezTo>
                    <a:pt x="1344" y="2329"/>
                    <a:pt x="1314" y="2451"/>
                    <a:pt x="1298" y="2482"/>
                  </a:cubicBezTo>
                  <a:cubicBezTo>
                    <a:pt x="1275" y="2589"/>
                    <a:pt x="1275" y="2589"/>
                    <a:pt x="1275" y="2589"/>
                  </a:cubicBezTo>
                  <a:cubicBezTo>
                    <a:pt x="1260" y="2627"/>
                    <a:pt x="1237" y="2658"/>
                    <a:pt x="1230" y="2696"/>
                  </a:cubicBezTo>
                  <a:cubicBezTo>
                    <a:pt x="1222" y="2749"/>
                    <a:pt x="1245" y="2787"/>
                    <a:pt x="1245" y="2841"/>
                  </a:cubicBezTo>
                  <a:cubicBezTo>
                    <a:pt x="1245" y="2864"/>
                    <a:pt x="1214" y="2856"/>
                    <a:pt x="1199" y="2864"/>
                  </a:cubicBezTo>
                  <a:cubicBezTo>
                    <a:pt x="1176" y="2872"/>
                    <a:pt x="1207" y="2933"/>
                    <a:pt x="1169" y="2948"/>
                  </a:cubicBezTo>
                  <a:cubicBezTo>
                    <a:pt x="1153" y="2956"/>
                    <a:pt x="1138" y="2948"/>
                    <a:pt x="1153" y="2971"/>
                  </a:cubicBezTo>
                  <a:cubicBezTo>
                    <a:pt x="1169" y="2994"/>
                    <a:pt x="1169" y="3062"/>
                    <a:pt x="1199" y="3039"/>
                  </a:cubicBezTo>
                  <a:cubicBezTo>
                    <a:pt x="1253" y="2994"/>
                    <a:pt x="1268" y="3039"/>
                    <a:pt x="1291" y="3085"/>
                  </a:cubicBezTo>
                  <a:cubicBezTo>
                    <a:pt x="1291" y="3093"/>
                    <a:pt x="1306" y="3116"/>
                    <a:pt x="1321" y="3116"/>
                  </a:cubicBezTo>
                  <a:cubicBezTo>
                    <a:pt x="1321" y="3116"/>
                    <a:pt x="1314" y="3078"/>
                    <a:pt x="1314" y="3070"/>
                  </a:cubicBezTo>
                  <a:cubicBezTo>
                    <a:pt x="1314" y="3062"/>
                    <a:pt x="1329" y="3039"/>
                    <a:pt x="1337" y="3024"/>
                  </a:cubicBezTo>
                  <a:cubicBezTo>
                    <a:pt x="1344" y="2986"/>
                    <a:pt x="1321" y="2940"/>
                    <a:pt x="1329" y="2910"/>
                  </a:cubicBezTo>
                  <a:cubicBezTo>
                    <a:pt x="1352" y="2841"/>
                    <a:pt x="1344" y="2818"/>
                    <a:pt x="1344" y="2757"/>
                  </a:cubicBezTo>
                  <a:cubicBezTo>
                    <a:pt x="1344" y="2688"/>
                    <a:pt x="1398" y="2742"/>
                    <a:pt x="1428" y="2734"/>
                  </a:cubicBezTo>
                  <a:cubicBezTo>
                    <a:pt x="1436" y="2719"/>
                    <a:pt x="1436" y="2719"/>
                    <a:pt x="1436" y="2719"/>
                  </a:cubicBezTo>
                  <a:close/>
                  <a:moveTo>
                    <a:pt x="1581" y="2245"/>
                  </a:moveTo>
                  <a:lnTo>
                    <a:pt x="1581" y="2245"/>
                  </a:lnTo>
                  <a:cubicBezTo>
                    <a:pt x="1596" y="2222"/>
                    <a:pt x="1550" y="2176"/>
                    <a:pt x="1550" y="2146"/>
                  </a:cubicBezTo>
                  <a:cubicBezTo>
                    <a:pt x="1550" y="2138"/>
                    <a:pt x="1550" y="2108"/>
                    <a:pt x="1566" y="2115"/>
                  </a:cubicBezTo>
                  <a:cubicBezTo>
                    <a:pt x="1581" y="2131"/>
                    <a:pt x="1596" y="2146"/>
                    <a:pt x="1612" y="2146"/>
                  </a:cubicBezTo>
                  <a:cubicBezTo>
                    <a:pt x="1627" y="2146"/>
                    <a:pt x="1665" y="2100"/>
                    <a:pt x="1658" y="2146"/>
                  </a:cubicBezTo>
                  <a:cubicBezTo>
                    <a:pt x="1658" y="2184"/>
                    <a:pt x="1650" y="2184"/>
                    <a:pt x="1688" y="2192"/>
                  </a:cubicBezTo>
                  <a:cubicBezTo>
                    <a:pt x="1703" y="2199"/>
                    <a:pt x="1703" y="2214"/>
                    <a:pt x="1726" y="2214"/>
                  </a:cubicBezTo>
                  <a:cubicBezTo>
                    <a:pt x="1749" y="2214"/>
                    <a:pt x="1749" y="2214"/>
                    <a:pt x="1749" y="2237"/>
                  </a:cubicBezTo>
                  <a:cubicBezTo>
                    <a:pt x="1749" y="2253"/>
                    <a:pt x="1749" y="2283"/>
                    <a:pt x="1726" y="2268"/>
                  </a:cubicBezTo>
                  <a:cubicBezTo>
                    <a:pt x="1703" y="2245"/>
                    <a:pt x="1696" y="2199"/>
                    <a:pt x="1673" y="2245"/>
                  </a:cubicBezTo>
                  <a:cubicBezTo>
                    <a:pt x="1665" y="2268"/>
                    <a:pt x="1650" y="2283"/>
                    <a:pt x="1658" y="2306"/>
                  </a:cubicBezTo>
                  <a:cubicBezTo>
                    <a:pt x="1658" y="2337"/>
                    <a:pt x="1642" y="2390"/>
                    <a:pt x="1612" y="2345"/>
                  </a:cubicBezTo>
                  <a:cubicBezTo>
                    <a:pt x="1604" y="2329"/>
                    <a:pt x="1604" y="2314"/>
                    <a:pt x="1589" y="2306"/>
                  </a:cubicBezTo>
                  <a:cubicBezTo>
                    <a:pt x="1573" y="2299"/>
                    <a:pt x="1558" y="2283"/>
                    <a:pt x="1573" y="2260"/>
                  </a:cubicBezTo>
                  <a:cubicBezTo>
                    <a:pt x="1581" y="2245"/>
                    <a:pt x="1581" y="2245"/>
                    <a:pt x="1581" y="2245"/>
                  </a:cubicBezTo>
                  <a:close/>
                  <a:moveTo>
                    <a:pt x="1787" y="1649"/>
                  </a:moveTo>
                  <a:lnTo>
                    <a:pt x="1787" y="1649"/>
                  </a:lnTo>
                  <a:cubicBezTo>
                    <a:pt x="1772" y="1665"/>
                    <a:pt x="1742" y="1657"/>
                    <a:pt x="1726" y="1642"/>
                  </a:cubicBezTo>
                  <a:cubicBezTo>
                    <a:pt x="1711" y="1619"/>
                    <a:pt x="1742" y="1611"/>
                    <a:pt x="1742" y="1596"/>
                  </a:cubicBezTo>
                  <a:cubicBezTo>
                    <a:pt x="1749" y="1581"/>
                    <a:pt x="1757" y="1558"/>
                    <a:pt x="1764" y="1542"/>
                  </a:cubicBezTo>
                  <a:cubicBezTo>
                    <a:pt x="1780" y="1535"/>
                    <a:pt x="1787" y="1535"/>
                    <a:pt x="1803" y="1520"/>
                  </a:cubicBezTo>
                  <a:cubicBezTo>
                    <a:pt x="1810" y="1512"/>
                    <a:pt x="1818" y="1497"/>
                    <a:pt x="1825" y="1489"/>
                  </a:cubicBezTo>
                  <a:cubicBezTo>
                    <a:pt x="1833" y="1481"/>
                    <a:pt x="1841" y="1489"/>
                    <a:pt x="1848" y="1489"/>
                  </a:cubicBezTo>
                  <a:cubicBezTo>
                    <a:pt x="1864" y="1489"/>
                    <a:pt x="1871" y="1481"/>
                    <a:pt x="1879" y="1481"/>
                  </a:cubicBezTo>
                  <a:cubicBezTo>
                    <a:pt x="1910" y="1474"/>
                    <a:pt x="1917" y="1474"/>
                    <a:pt x="1894" y="1497"/>
                  </a:cubicBezTo>
                  <a:cubicBezTo>
                    <a:pt x="1879" y="1520"/>
                    <a:pt x="1856" y="1542"/>
                    <a:pt x="1841" y="1565"/>
                  </a:cubicBezTo>
                  <a:cubicBezTo>
                    <a:pt x="1825" y="1588"/>
                    <a:pt x="1810" y="1611"/>
                    <a:pt x="1795" y="1634"/>
                  </a:cubicBezTo>
                  <a:lnTo>
                    <a:pt x="1787" y="164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34" name="Freeform 198"/>
            <p:cNvSpPr>
              <a:spLocks noChangeArrowheads="1"/>
            </p:cNvSpPr>
            <p:nvPr/>
          </p:nvSpPr>
          <p:spPr bwMode="auto">
            <a:xfrm>
              <a:off x="5851144" y="2886076"/>
              <a:ext cx="631784" cy="701675"/>
            </a:xfrm>
            <a:custGeom>
              <a:avLst/>
              <a:gdLst>
                <a:gd name="T0" fmla="*/ 69 w 1757"/>
                <a:gd name="T1" fmla="*/ 1947 h 1948"/>
                <a:gd name="T2" fmla="*/ 199 w 1757"/>
                <a:gd name="T3" fmla="*/ 1932 h 1948"/>
                <a:gd name="T4" fmla="*/ 367 w 1757"/>
                <a:gd name="T5" fmla="*/ 1909 h 1948"/>
                <a:gd name="T6" fmla="*/ 580 w 1757"/>
                <a:gd name="T7" fmla="*/ 1856 h 1948"/>
                <a:gd name="T8" fmla="*/ 718 w 1757"/>
                <a:gd name="T9" fmla="*/ 1810 h 1948"/>
                <a:gd name="T10" fmla="*/ 688 w 1757"/>
                <a:gd name="T11" fmla="*/ 1626 h 1948"/>
                <a:gd name="T12" fmla="*/ 900 w 1757"/>
                <a:gd name="T13" fmla="*/ 1390 h 1948"/>
                <a:gd name="T14" fmla="*/ 1191 w 1757"/>
                <a:gd name="T15" fmla="*/ 1374 h 1948"/>
                <a:gd name="T16" fmla="*/ 1267 w 1757"/>
                <a:gd name="T17" fmla="*/ 1206 h 1948"/>
                <a:gd name="T18" fmla="*/ 1298 w 1757"/>
                <a:gd name="T19" fmla="*/ 1038 h 1948"/>
                <a:gd name="T20" fmla="*/ 1290 w 1757"/>
                <a:gd name="T21" fmla="*/ 855 h 1948"/>
                <a:gd name="T22" fmla="*/ 1259 w 1757"/>
                <a:gd name="T23" fmla="*/ 710 h 1948"/>
                <a:gd name="T24" fmla="*/ 1404 w 1757"/>
                <a:gd name="T25" fmla="*/ 603 h 1948"/>
                <a:gd name="T26" fmla="*/ 1542 w 1757"/>
                <a:gd name="T27" fmla="*/ 656 h 1948"/>
                <a:gd name="T28" fmla="*/ 1656 w 1757"/>
                <a:gd name="T29" fmla="*/ 672 h 1948"/>
                <a:gd name="T30" fmla="*/ 1756 w 1757"/>
                <a:gd name="T31" fmla="*/ 588 h 1948"/>
                <a:gd name="T32" fmla="*/ 1664 w 1757"/>
                <a:gd name="T33" fmla="*/ 573 h 1948"/>
                <a:gd name="T34" fmla="*/ 1603 w 1757"/>
                <a:gd name="T35" fmla="*/ 442 h 1948"/>
                <a:gd name="T36" fmla="*/ 1550 w 1757"/>
                <a:gd name="T37" fmla="*/ 221 h 1948"/>
                <a:gd name="T38" fmla="*/ 1534 w 1757"/>
                <a:gd name="T39" fmla="*/ 137 h 1948"/>
                <a:gd name="T40" fmla="*/ 1175 w 1757"/>
                <a:gd name="T41" fmla="*/ 183 h 1948"/>
                <a:gd name="T42" fmla="*/ 611 w 1757"/>
                <a:gd name="T43" fmla="*/ 23 h 1948"/>
                <a:gd name="T44" fmla="*/ 290 w 1757"/>
                <a:gd name="T45" fmla="*/ 213 h 1948"/>
                <a:gd name="T46" fmla="*/ 145 w 1757"/>
                <a:gd name="T47" fmla="*/ 213 h 1948"/>
                <a:gd name="T48" fmla="*/ 0 w 1757"/>
                <a:gd name="T49" fmla="*/ 252 h 1948"/>
                <a:gd name="T50" fmla="*/ 46 w 1757"/>
                <a:gd name="T51" fmla="*/ 427 h 1948"/>
                <a:gd name="T52" fmla="*/ 92 w 1757"/>
                <a:gd name="T53" fmla="*/ 595 h 1948"/>
                <a:gd name="T54" fmla="*/ 130 w 1757"/>
                <a:gd name="T55" fmla="*/ 809 h 1948"/>
                <a:gd name="T56" fmla="*/ 221 w 1757"/>
                <a:gd name="T57" fmla="*/ 909 h 1948"/>
                <a:gd name="T58" fmla="*/ 382 w 1757"/>
                <a:gd name="T59" fmla="*/ 848 h 1948"/>
                <a:gd name="T60" fmla="*/ 489 w 1757"/>
                <a:gd name="T61" fmla="*/ 893 h 1948"/>
                <a:gd name="T62" fmla="*/ 611 w 1757"/>
                <a:gd name="T63" fmla="*/ 1046 h 1948"/>
                <a:gd name="T64" fmla="*/ 451 w 1757"/>
                <a:gd name="T65" fmla="*/ 1283 h 1948"/>
                <a:gd name="T66" fmla="*/ 504 w 1757"/>
                <a:gd name="T67" fmla="*/ 1459 h 1948"/>
                <a:gd name="T68" fmla="*/ 535 w 1757"/>
                <a:gd name="T69" fmla="*/ 1573 h 1948"/>
                <a:gd name="T70" fmla="*/ 390 w 1757"/>
                <a:gd name="T71" fmla="*/ 1672 h 1948"/>
                <a:gd name="T72" fmla="*/ 275 w 1757"/>
                <a:gd name="T73" fmla="*/ 1810 h 1948"/>
                <a:gd name="T74" fmla="*/ 69 w 1757"/>
                <a:gd name="T75" fmla="*/ 1947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7" h="1948">
                  <a:moveTo>
                    <a:pt x="69" y="1947"/>
                  </a:moveTo>
                  <a:lnTo>
                    <a:pt x="69" y="1947"/>
                  </a:lnTo>
                  <a:cubicBezTo>
                    <a:pt x="107" y="1940"/>
                    <a:pt x="138" y="1917"/>
                    <a:pt x="176" y="1917"/>
                  </a:cubicBezTo>
                  <a:cubicBezTo>
                    <a:pt x="183" y="1917"/>
                    <a:pt x="191" y="1932"/>
                    <a:pt x="199" y="1932"/>
                  </a:cubicBezTo>
                  <a:cubicBezTo>
                    <a:pt x="252" y="1924"/>
                    <a:pt x="290" y="1894"/>
                    <a:pt x="336" y="1886"/>
                  </a:cubicBezTo>
                  <a:cubicBezTo>
                    <a:pt x="351" y="1886"/>
                    <a:pt x="351" y="1909"/>
                    <a:pt x="367" y="1909"/>
                  </a:cubicBezTo>
                  <a:cubicBezTo>
                    <a:pt x="405" y="1917"/>
                    <a:pt x="443" y="1909"/>
                    <a:pt x="481" y="1901"/>
                  </a:cubicBezTo>
                  <a:cubicBezTo>
                    <a:pt x="512" y="1894"/>
                    <a:pt x="542" y="1863"/>
                    <a:pt x="580" y="1856"/>
                  </a:cubicBezTo>
                  <a:cubicBezTo>
                    <a:pt x="603" y="1848"/>
                    <a:pt x="634" y="1863"/>
                    <a:pt x="657" y="1856"/>
                  </a:cubicBezTo>
                  <a:cubicBezTo>
                    <a:pt x="680" y="1848"/>
                    <a:pt x="710" y="1833"/>
                    <a:pt x="718" y="1810"/>
                  </a:cubicBezTo>
                  <a:cubicBezTo>
                    <a:pt x="733" y="1772"/>
                    <a:pt x="703" y="1734"/>
                    <a:pt x="695" y="1695"/>
                  </a:cubicBezTo>
                  <a:cubicBezTo>
                    <a:pt x="695" y="1672"/>
                    <a:pt x="672" y="1642"/>
                    <a:pt x="688" y="1626"/>
                  </a:cubicBezTo>
                  <a:cubicBezTo>
                    <a:pt x="733" y="1596"/>
                    <a:pt x="802" y="1611"/>
                    <a:pt x="839" y="1565"/>
                  </a:cubicBezTo>
                  <a:cubicBezTo>
                    <a:pt x="885" y="1520"/>
                    <a:pt x="854" y="1436"/>
                    <a:pt x="900" y="1390"/>
                  </a:cubicBezTo>
                  <a:cubicBezTo>
                    <a:pt x="946" y="1344"/>
                    <a:pt x="1023" y="1336"/>
                    <a:pt x="1084" y="1336"/>
                  </a:cubicBezTo>
                  <a:cubicBezTo>
                    <a:pt x="1122" y="1329"/>
                    <a:pt x="1160" y="1382"/>
                    <a:pt x="1191" y="1374"/>
                  </a:cubicBezTo>
                  <a:cubicBezTo>
                    <a:pt x="1229" y="1367"/>
                    <a:pt x="1244" y="1321"/>
                    <a:pt x="1267" y="1290"/>
                  </a:cubicBezTo>
                  <a:cubicBezTo>
                    <a:pt x="1267" y="1290"/>
                    <a:pt x="1267" y="1222"/>
                    <a:pt x="1267" y="1206"/>
                  </a:cubicBezTo>
                  <a:cubicBezTo>
                    <a:pt x="1267" y="1191"/>
                    <a:pt x="1267" y="1092"/>
                    <a:pt x="1267" y="1092"/>
                  </a:cubicBezTo>
                  <a:cubicBezTo>
                    <a:pt x="1275" y="1069"/>
                    <a:pt x="1305" y="1054"/>
                    <a:pt x="1298" y="1038"/>
                  </a:cubicBezTo>
                  <a:cubicBezTo>
                    <a:pt x="1275" y="1000"/>
                    <a:pt x="1191" y="1000"/>
                    <a:pt x="1191" y="954"/>
                  </a:cubicBezTo>
                  <a:cubicBezTo>
                    <a:pt x="1183" y="909"/>
                    <a:pt x="1282" y="901"/>
                    <a:pt x="1290" y="855"/>
                  </a:cubicBezTo>
                  <a:cubicBezTo>
                    <a:pt x="1290" y="825"/>
                    <a:pt x="1206" y="848"/>
                    <a:pt x="1198" y="817"/>
                  </a:cubicBezTo>
                  <a:cubicBezTo>
                    <a:pt x="1191" y="779"/>
                    <a:pt x="1229" y="740"/>
                    <a:pt x="1259" y="710"/>
                  </a:cubicBezTo>
                  <a:cubicBezTo>
                    <a:pt x="1282" y="695"/>
                    <a:pt x="1320" y="717"/>
                    <a:pt x="1343" y="702"/>
                  </a:cubicBezTo>
                  <a:cubicBezTo>
                    <a:pt x="1374" y="679"/>
                    <a:pt x="1374" y="626"/>
                    <a:pt x="1404" y="603"/>
                  </a:cubicBezTo>
                  <a:cubicBezTo>
                    <a:pt x="1427" y="588"/>
                    <a:pt x="1458" y="573"/>
                    <a:pt x="1481" y="580"/>
                  </a:cubicBezTo>
                  <a:cubicBezTo>
                    <a:pt x="1511" y="595"/>
                    <a:pt x="1511" y="641"/>
                    <a:pt x="1542" y="656"/>
                  </a:cubicBezTo>
                  <a:cubicBezTo>
                    <a:pt x="1557" y="664"/>
                    <a:pt x="1557" y="626"/>
                    <a:pt x="1565" y="626"/>
                  </a:cubicBezTo>
                  <a:cubicBezTo>
                    <a:pt x="1603" y="626"/>
                    <a:pt x="1626" y="672"/>
                    <a:pt x="1656" y="672"/>
                  </a:cubicBezTo>
                  <a:cubicBezTo>
                    <a:pt x="1687" y="672"/>
                    <a:pt x="1702" y="634"/>
                    <a:pt x="1725" y="618"/>
                  </a:cubicBezTo>
                  <a:cubicBezTo>
                    <a:pt x="1733" y="611"/>
                    <a:pt x="1756" y="603"/>
                    <a:pt x="1756" y="588"/>
                  </a:cubicBezTo>
                  <a:cubicBezTo>
                    <a:pt x="1756" y="573"/>
                    <a:pt x="1733" y="565"/>
                    <a:pt x="1717" y="565"/>
                  </a:cubicBezTo>
                  <a:cubicBezTo>
                    <a:pt x="1702" y="557"/>
                    <a:pt x="1679" y="580"/>
                    <a:pt x="1664" y="573"/>
                  </a:cubicBezTo>
                  <a:cubicBezTo>
                    <a:pt x="1641" y="565"/>
                    <a:pt x="1611" y="557"/>
                    <a:pt x="1595" y="534"/>
                  </a:cubicBezTo>
                  <a:cubicBezTo>
                    <a:pt x="1580" y="504"/>
                    <a:pt x="1618" y="473"/>
                    <a:pt x="1603" y="442"/>
                  </a:cubicBezTo>
                  <a:cubicBezTo>
                    <a:pt x="1580" y="404"/>
                    <a:pt x="1519" y="404"/>
                    <a:pt x="1511" y="366"/>
                  </a:cubicBezTo>
                  <a:cubicBezTo>
                    <a:pt x="1496" y="313"/>
                    <a:pt x="1542" y="267"/>
                    <a:pt x="1550" y="221"/>
                  </a:cubicBezTo>
                  <a:cubicBezTo>
                    <a:pt x="1550" y="175"/>
                    <a:pt x="1542" y="183"/>
                    <a:pt x="1534" y="137"/>
                  </a:cubicBezTo>
                  <a:lnTo>
                    <a:pt x="1534" y="137"/>
                  </a:lnTo>
                  <a:cubicBezTo>
                    <a:pt x="1481" y="122"/>
                    <a:pt x="1420" y="91"/>
                    <a:pt x="1374" y="91"/>
                  </a:cubicBezTo>
                  <a:cubicBezTo>
                    <a:pt x="1290" y="122"/>
                    <a:pt x="1252" y="122"/>
                    <a:pt x="1175" y="183"/>
                  </a:cubicBezTo>
                  <a:cubicBezTo>
                    <a:pt x="1114" y="229"/>
                    <a:pt x="1015" y="175"/>
                    <a:pt x="954" y="152"/>
                  </a:cubicBezTo>
                  <a:cubicBezTo>
                    <a:pt x="877" y="129"/>
                    <a:pt x="672" y="0"/>
                    <a:pt x="611" y="23"/>
                  </a:cubicBezTo>
                  <a:cubicBezTo>
                    <a:pt x="535" y="61"/>
                    <a:pt x="443" y="91"/>
                    <a:pt x="367" y="91"/>
                  </a:cubicBezTo>
                  <a:cubicBezTo>
                    <a:pt x="382" y="145"/>
                    <a:pt x="367" y="213"/>
                    <a:pt x="290" y="213"/>
                  </a:cubicBezTo>
                  <a:cubicBezTo>
                    <a:pt x="206" y="213"/>
                    <a:pt x="183" y="183"/>
                    <a:pt x="183" y="275"/>
                  </a:cubicBezTo>
                  <a:cubicBezTo>
                    <a:pt x="168" y="275"/>
                    <a:pt x="168" y="213"/>
                    <a:pt x="145" y="213"/>
                  </a:cubicBezTo>
                  <a:cubicBezTo>
                    <a:pt x="99" y="213"/>
                    <a:pt x="61" y="221"/>
                    <a:pt x="15" y="244"/>
                  </a:cubicBezTo>
                  <a:cubicBezTo>
                    <a:pt x="15" y="244"/>
                    <a:pt x="8" y="252"/>
                    <a:pt x="0" y="252"/>
                  </a:cubicBezTo>
                  <a:lnTo>
                    <a:pt x="0" y="252"/>
                  </a:lnTo>
                  <a:cubicBezTo>
                    <a:pt x="15" y="313"/>
                    <a:pt x="23" y="374"/>
                    <a:pt x="46" y="427"/>
                  </a:cubicBezTo>
                  <a:cubicBezTo>
                    <a:pt x="53" y="450"/>
                    <a:pt x="92" y="465"/>
                    <a:pt x="99" y="496"/>
                  </a:cubicBezTo>
                  <a:cubicBezTo>
                    <a:pt x="107" y="527"/>
                    <a:pt x="92" y="565"/>
                    <a:pt x="92" y="595"/>
                  </a:cubicBezTo>
                  <a:cubicBezTo>
                    <a:pt x="92" y="611"/>
                    <a:pt x="115" y="618"/>
                    <a:pt x="115" y="634"/>
                  </a:cubicBezTo>
                  <a:cubicBezTo>
                    <a:pt x="130" y="687"/>
                    <a:pt x="130" y="748"/>
                    <a:pt x="130" y="809"/>
                  </a:cubicBezTo>
                  <a:cubicBezTo>
                    <a:pt x="130" y="832"/>
                    <a:pt x="107" y="863"/>
                    <a:pt x="130" y="886"/>
                  </a:cubicBezTo>
                  <a:cubicBezTo>
                    <a:pt x="145" y="909"/>
                    <a:pt x="191" y="916"/>
                    <a:pt x="221" y="909"/>
                  </a:cubicBezTo>
                  <a:cubicBezTo>
                    <a:pt x="244" y="909"/>
                    <a:pt x="237" y="863"/>
                    <a:pt x="260" y="855"/>
                  </a:cubicBezTo>
                  <a:cubicBezTo>
                    <a:pt x="298" y="840"/>
                    <a:pt x="344" y="855"/>
                    <a:pt x="382" y="848"/>
                  </a:cubicBezTo>
                  <a:cubicBezTo>
                    <a:pt x="405" y="840"/>
                    <a:pt x="413" y="809"/>
                    <a:pt x="435" y="817"/>
                  </a:cubicBezTo>
                  <a:cubicBezTo>
                    <a:pt x="458" y="825"/>
                    <a:pt x="466" y="870"/>
                    <a:pt x="489" y="893"/>
                  </a:cubicBezTo>
                  <a:cubicBezTo>
                    <a:pt x="512" y="909"/>
                    <a:pt x="550" y="901"/>
                    <a:pt x="565" y="924"/>
                  </a:cubicBezTo>
                  <a:cubicBezTo>
                    <a:pt x="596" y="962"/>
                    <a:pt x="619" y="1000"/>
                    <a:pt x="611" y="1046"/>
                  </a:cubicBezTo>
                  <a:cubicBezTo>
                    <a:pt x="603" y="1100"/>
                    <a:pt x="550" y="1138"/>
                    <a:pt x="519" y="1184"/>
                  </a:cubicBezTo>
                  <a:cubicBezTo>
                    <a:pt x="496" y="1222"/>
                    <a:pt x="451" y="1245"/>
                    <a:pt x="451" y="1283"/>
                  </a:cubicBezTo>
                  <a:cubicBezTo>
                    <a:pt x="451" y="1313"/>
                    <a:pt x="512" y="1298"/>
                    <a:pt x="519" y="1321"/>
                  </a:cubicBezTo>
                  <a:cubicBezTo>
                    <a:pt x="535" y="1367"/>
                    <a:pt x="496" y="1420"/>
                    <a:pt x="504" y="1459"/>
                  </a:cubicBezTo>
                  <a:cubicBezTo>
                    <a:pt x="512" y="1481"/>
                    <a:pt x="550" y="1466"/>
                    <a:pt x="550" y="1481"/>
                  </a:cubicBezTo>
                  <a:cubicBezTo>
                    <a:pt x="557" y="1512"/>
                    <a:pt x="542" y="1542"/>
                    <a:pt x="535" y="1573"/>
                  </a:cubicBezTo>
                  <a:cubicBezTo>
                    <a:pt x="527" y="1596"/>
                    <a:pt x="535" y="1634"/>
                    <a:pt x="512" y="1649"/>
                  </a:cubicBezTo>
                  <a:cubicBezTo>
                    <a:pt x="481" y="1672"/>
                    <a:pt x="428" y="1642"/>
                    <a:pt x="390" y="1672"/>
                  </a:cubicBezTo>
                  <a:cubicBezTo>
                    <a:pt x="367" y="1688"/>
                    <a:pt x="382" y="1726"/>
                    <a:pt x="367" y="1749"/>
                  </a:cubicBezTo>
                  <a:cubicBezTo>
                    <a:pt x="336" y="1779"/>
                    <a:pt x="305" y="1802"/>
                    <a:pt x="275" y="1810"/>
                  </a:cubicBezTo>
                  <a:cubicBezTo>
                    <a:pt x="244" y="1825"/>
                    <a:pt x="214" y="1802"/>
                    <a:pt x="191" y="1817"/>
                  </a:cubicBezTo>
                  <a:cubicBezTo>
                    <a:pt x="145" y="1848"/>
                    <a:pt x="107" y="1901"/>
                    <a:pt x="69" y="194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235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236" name="group"/>
          <p:cNvGrpSpPr/>
          <p:nvPr/>
        </p:nvGrpSpPr>
        <p:grpSpPr>
          <a:xfrm>
            <a:off x="611560" y="1391530"/>
            <a:ext cx="3734941" cy="2129607"/>
            <a:chOff x="6041186" y="324116"/>
            <a:chExt cx="4108437" cy="2129607"/>
          </a:xfrm>
        </p:grpSpPr>
        <p:sp>
          <p:nvSpPr>
            <p:cNvPr id="237" name="text box"/>
            <p:cNvSpPr txBox="1"/>
            <p:nvPr/>
          </p:nvSpPr>
          <p:spPr>
            <a:xfrm>
              <a:off x="6041186" y="1207228"/>
              <a:ext cx="4039651" cy="124649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38" name="title"/>
            <p:cNvSpPr txBox="1"/>
            <p:nvPr/>
          </p:nvSpPr>
          <p:spPr>
            <a:xfrm>
              <a:off x="6041186" y="324116"/>
              <a:ext cx="410843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United </a:t>
              </a:r>
              <a:r>
                <a:rPr lang="en-US" sz="4000" b="1" dirty="0" err="1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Kindom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2097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map"/>
          <p:cNvGrpSpPr/>
          <p:nvPr/>
        </p:nvGrpSpPr>
        <p:grpSpPr>
          <a:xfrm>
            <a:off x="4797624" y="670127"/>
            <a:ext cx="3488388" cy="3834596"/>
            <a:chOff x="8029079" y="2927480"/>
            <a:chExt cx="8466170" cy="9306404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33" name="Freeform 1"/>
            <p:cNvSpPr>
              <a:spLocks noChangeArrowheads="1"/>
            </p:cNvSpPr>
            <p:nvPr/>
          </p:nvSpPr>
          <p:spPr bwMode="auto">
            <a:xfrm>
              <a:off x="9704776" y="6257592"/>
              <a:ext cx="2657473" cy="1804129"/>
            </a:xfrm>
            <a:custGeom>
              <a:avLst/>
              <a:gdLst>
                <a:gd name="T0" fmla="*/ 4767 w 6149"/>
                <a:gd name="T1" fmla="*/ 3541 h 4174"/>
                <a:gd name="T2" fmla="*/ 5057 w 6149"/>
                <a:gd name="T3" fmla="*/ 3274 h 4174"/>
                <a:gd name="T4" fmla="*/ 5391 w 6149"/>
                <a:gd name="T5" fmla="*/ 3037 h 4174"/>
                <a:gd name="T6" fmla="*/ 5473 w 6149"/>
                <a:gd name="T7" fmla="*/ 2532 h 4174"/>
                <a:gd name="T8" fmla="*/ 5688 w 6149"/>
                <a:gd name="T9" fmla="*/ 2339 h 4174"/>
                <a:gd name="T10" fmla="*/ 5992 w 6149"/>
                <a:gd name="T11" fmla="*/ 2272 h 4174"/>
                <a:gd name="T12" fmla="*/ 6029 w 6149"/>
                <a:gd name="T13" fmla="*/ 2072 h 4174"/>
                <a:gd name="T14" fmla="*/ 6051 w 6149"/>
                <a:gd name="T15" fmla="*/ 1775 h 4174"/>
                <a:gd name="T16" fmla="*/ 5829 w 6149"/>
                <a:gd name="T17" fmla="*/ 1738 h 4174"/>
                <a:gd name="T18" fmla="*/ 5651 w 6149"/>
                <a:gd name="T19" fmla="*/ 1552 h 4174"/>
                <a:gd name="T20" fmla="*/ 5243 w 6149"/>
                <a:gd name="T21" fmla="*/ 1270 h 4174"/>
                <a:gd name="T22" fmla="*/ 5064 w 6149"/>
                <a:gd name="T23" fmla="*/ 1307 h 4174"/>
                <a:gd name="T24" fmla="*/ 4842 w 6149"/>
                <a:gd name="T25" fmla="*/ 1292 h 4174"/>
                <a:gd name="T26" fmla="*/ 4738 w 6149"/>
                <a:gd name="T27" fmla="*/ 1344 h 4174"/>
                <a:gd name="T28" fmla="*/ 4522 w 6149"/>
                <a:gd name="T29" fmla="*/ 1344 h 4174"/>
                <a:gd name="T30" fmla="*/ 4463 w 6149"/>
                <a:gd name="T31" fmla="*/ 1322 h 4174"/>
                <a:gd name="T32" fmla="*/ 4181 w 6149"/>
                <a:gd name="T33" fmla="*/ 1188 h 4174"/>
                <a:gd name="T34" fmla="*/ 3891 w 6149"/>
                <a:gd name="T35" fmla="*/ 1173 h 4174"/>
                <a:gd name="T36" fmla="*/ 3616 w 6149"/>
                <a:gd name="T37" fmla="*/ 1255 h 4174"/>
                <a:gd name="T38" fmla="*/ 3535 w 6149"/>
                <a:gd name="T39" fmla="*/ 1121 h 4174"/>
                <a:gd name="T40" fmla="*/ 3535 w 6149"/>
                <a:gd name="T41" fmla="*/ 943 h 4174"/>
                <a:gd name="T42" fmla="*/ 3200 w 6149"/>
                <a:gd name="T43" fmla="*/ 1106 h 4174"/>
                <a:gd name="T44" fmla="*/ 3490 w 6149"/>
                <a:gd name="T45" fmla="*/ 1619 h 4174"/>
                <a:gd name="T46" fmla="*/ 3416 w 6149"/>
                <a:gd name="T47" fmla="*/ 1938 h 4174"/>
                <a:gd name="T48" fmla="*/ 3104 w 6149"/>
                <a:gd name="T49" fmla="*/ 1864 h 4174"/>
                <a:gd name="T50" fmla="*/ 3178 w 6149"/>
                <a:gd name="T51" fmla="*/ 1233 h 4174"/>
                <a:gd name="T52" fmla="*/ 3349 w 6149"/>
                <a:gd name="T53" fmla="*/ 914 h 4174"/>
                <a:gd name="T54" fmla="*/ 3512 w 6149"/>
                <a:gd name="T55" fmla="*/ 654 h 4174"/>
                <a:gd name="T56" fmla="*/ 3572 w 6149"/>
                <a:gd name="T57" fmla="*/ 104 h 4174"/>
                <a:gd name="T58" fmla="*/ 3119 w 6149"/>
                <a:gd name="T59" fmla="*/ 7 h 4174"/>
                <a:gd name="T60" fmla="*/ 2673 w 6149"/>
                <a:gd name="T61" fmla="*/ 260 h 4174"/>
                <a:gd name="T62" fmla="*/ 1953 w 6149"/>
                <a:gd name="T63" fmla="*/ 676 h 4174"/>
                <a:gd name="T64" fmla="*/ 2376 w 6149"/>
                <a:gd name="T65" fmla="*/ 1084 h 4174"/>
                <a:gd name="T66" fmla="*/ 2302 w 6149"/>
                <a:gd name="T67" fmla="*/ 1263 h 4174"/>
                <a:gd name="T68" fmla="*/ 2257 w 6149"/>
                <a:gd name="T69" fmla="*/ 1597 h 4174"/>
                <a:gd name="T70" fmla="*/ 1945 w 6149"/>
                <a:gd name="T71" fmla="*/ 1894 h 4174"/>
                <a:gd name="T72" fmla="*/ 1589 w 6149"/>
                <a:gd name="T73" fmla="*/ 1834 h 4174"/>
                <a:gd name="T74" fmla="*/ 1277 w 6149"/>
                <a:gd name="T75" fmla="*/ 2161 h 4174"/>
                <a:gd name="T76" fmla="*/ 1374 w 6149"/>
                <a:gd name="T77" fmla="*/ 1797 h 4174"/>
                <a:gd name="T78" fmla="*/ 1285 w 6149"/>
                <a:gd name="T79" fmla="*/ 1471 h 4174"/>
                <a:gd name="T80" fmla="*/ 935 w 6149"/>
                <a:gd name="T81" fmla="*/ 1218 h 4174"/>
                <a:gd name="T82" fmla="*/ 735 w 6149"/>
                <a:gd name="T83" fmla="*/ 1381 h 4174"/>
                <a:gd name="T84" fmla="*/ 653 w 6149"/>
                <a:gd name="T85" fmla="*/ 1775 h 4174"/>
                <a:gd name="T86" fmla="*/ 690 w 6149"/>
                <a:gd name="T87" fmla="*/ 2287 h 4174"/>
                <a:gd name="T88" fmla="*/ 319 w 6149"/>
                <a:gd name="T89" fmla="*/ 2621 h 4174"/>
                <a:gd name="T90" fmla="*/ 230 w 6149"/>
                <a:gd name="T91" fmla="*/ 2948 h 4174"/>
                <a:gd name="T92" fmla="*/ 89 w 6149"/>
                <a:gd name="T93" fmla="*/ 3422 h 4174"/>
                <a:gd name="T94" fmla="*/ 623 w 6149"/>
                <a:gd name="T95" fmla="*/ 3705 h 4174"/>
                <a:gd name="T96" fmla="*/ 1366 w 6149"/>
                <a:gd name="T97" fmla="*/ 3942 h 4174"/>
                <a:gd name="T98" fmla="*/ 1663 w 6149"/>
                <a:gd name="T99" fmla="*/ 4098 h 4174"/>
                <a:gd name="T100" fmla="*/ 1886 w 6149"/>
                <a:gd name="T101" fmla="*/ 3853 h 4174"/>
                <a:gd name="T102" fmla="*/ 2473 w 6149"/>
                <a:gd name="T103" fmla="*/ 3883 h 4174"/>
                <a:gd name="T104" fmla="*/ 2510 w 6149"/>
                <a:gd name="T105" fmla="*/ 3987 h 4174"/>
                <a:gd name="T106" fmla="*/ 3074 w 6149"/>
                <a:gd name="T107" fmla="*/ 3913 h 4174"/>
                <a:gd name="T108" fmla="*/ 3549 w 6149"/>
                <a:gd name="T109" fmla="*/ 3876 h 4174"/>
                <a:gd name="T110" fmla="*/ 4121 w 6149"/>
                <a:gd name="T111" fmla="*/ 3972 h 4174"/>
                <a:gd name="T112" fmla="*/ 4567 w 6149"/>
                <a:gd name="T113" fmla="*/ 4135 h 4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149" h="4174">
                  <a:moveTo>
                    <a:pt x="4648" y="3838"/>
                  </a:moveTo>
                  <a:lnTo>
                    <a:pt x="4648" y="3838"/>
                  </a:lnTo>
                  <a:cubicBezTo>
                    <a:pt x="4708" y="3846"/>
                    <a:pt x="4738" y="3801"/>
                    <a:pt x="4730" y="3742"/>
                  </a:cubicBezTo>
                  <a:cubicBezTo>
                    <a:pt x="4723" y="3719"/>
                    <a:pt x="4708" y="3690"/>
                    <a:pt x="4708" y="3660"/>
                  </a:cubicBezTo>
                  <a:cubicBezTo>
                    <a:pt x="4708" y="3623"/>
                    <a:pt x="4738" y="3638"/>
                    <a:pt x="4767" y="3623"/>
                  </a:cubicBezTo>
                  <a:cubicBezTo>
                    <a:pt x="4767" y="3593"/>
                    <a:pt x="4767" y="3564"/>
                    <a:pt x="4767" y="3541"/>
                  </a:cubicBezTo>
                  <a:cubicBezTo>
                    <a:pt x="4804" y="3534"/>
                    <a:pt x="4827" y="3564"/>
                    <a:pt x="4856" y="3556"/>
                  </a:cubicBezTo>
                  <a:cubicBezTo>
                    <a:pt x="4856" y="3541"/>
                    <a:pt x="4856" y="3519"/>
                    <a:pt x="4856" y="3504"/>
                  </a:cubicBezTo>
                  <a:cubicBezTo>
                    <a:pt x="4819" y="3489"/>
                    <a:pt x="4871" y="3430"/>
                    <a:pt x="4879" y="3415"/>
                  </a:cubicBezTo>
                  <a:cubicBezTo>
                    <a:pt x="4893" y="3415"/>
                    <a:pt x="4908" y="3415"/>
                    <a:pt x="4931" y="3415"/>
                  </a:cubicBezTo>
                  <a:cubicBezTo>
                    <a:pt x="4931" y="3370"/>
                    <a:pt x="4931" y="3326"/>
                    <a:pt x="4931" y="3281"/>
                  </a:cubicBezTo>
                  <a:cubicBezTo>
                    <a:pt x="4975" y="3281"/>
                    <a:pt x="5012" y="3281"/>
                    <a:pt x="5057" y="3274"/>
                  </a:cubicBezTo>
                  <a:cubicBezTo>
                    <a:pt x="5072" y="3267"/>
                    <a:pt x="5079" y="3252"/>
                    <a:pt x="5101" y="3259"/>
                  </a:cubicBezTo>
                  <a:cubicBezTo>
                    <a:pt x="5124" y="3259"/>
                    <a:pt x="5139" y="3281"/>
                    <a:pt x="5161" y="3274"/>
                  </a:cubicBezTo>
                  <a:cubicBezTo>
                    <a:pt x="5161" y="3222"/>
                    <a:pt x="5243" y="3237"/>
                    <a:pt x="5265" y="3207"/>
                  </a:cubicBezTo>
                  <a:cubicBezTo>
                    <a:pt x="5287" y="3177"/>
                    <a:pt x="5280" y="3170"/>
                    <a:pt x="5309" y="3155"/>
                  </a:cubicBezTo>
                  <a:cubicBezTo>
                    <a:pt x="5332" y="3140"/>
                    <a:pt x="5369" y="3140"/>
                    <a:pt x="5369" y="3103"/>
                  </a:cubicBezTo>
                  <a:cubicBezTo>
                    <a:pt x="5376" y="3081"/>
                    <a:pt x="5369" y="3060"/>
                    <a:pt x="5391" y="3037"/>
                  </a:cubicBezTo>
                  <a:cubicBezTo>
                    <a:pt x="5413" y="3023"/>
                    <a:pt x="5436" y="3008"/>
                    <a:pt x="5443" y="2985"/>
                  </a:cubicBezTo>
                  <a:cubicBezTo>
                    <a:pt x="5443" y="2955"/>
                    <a:pt x="5443" y="2933"/>
                    <a:pt x="5465" y="2911"/>
                  </a:cubicBezTo>
                  <a:cubicBezTo>
                    <a:pt x="5480" y="2896"/>
                    <a:pt x="5503" y="2896"/>
                    <a:pt x="5495" y="2866"/>
                  </a:cubicBezTo>
                  <a:cubicBezTo>
                    <a:pt x="5584" y="2859"/>
                    <a:pt x="5651" y="2859"/>
                    <a:pt x="5644" y="2748"/>
                  </a:cubicBezTo>
                  <a:cubicBezTo>
                    <a:pt x="5636" y="2703"/>
                    <a:pt x="5577" y="2592"/>
                    <a:pt x="5517" y="2592"/>
                  </a:cubicBezTo>
                  <a:cubicBezTo>
                    <a:pt x="5517" y="2570"/>
                    <a:pt x="5495" y="2540"/>
                    <a:pt x="5473" y="2532"/>
                  </a:cubicBezTo>
                  <a:cubicBezTo>
                    <a:pt x="5450" y="2584"/>
                    <a:pt x="5428" y="2532"/>
                    <a:pt x="5398" y="2518"/>
                  </a:cubicBezTo>
                  <a:cubicBezTo>
                    <a:pt x="5361" y="2503"/>
                    <a:pt x="5324" y="2555"/>
                    <a:pt x="5295" y="2532"/>
                  </a:cubicBezTo>
                  <a:cubicBezTo>
                    <a:pt x="5228" y="2473"/>
                    <a:pt x="5272" y="2443"/>
                    <a:pt x="5324" y="2399"/>
                  </a:cubicBezTo>
                  <a:cubicBezTo>
                    <a:pt x="5384" y="2347"/>
                    <a:pt x="5332" y="2332"/>
                    <a:pt x="5287" y="2302"/>
                  </a:cubicBezTo>
                  <a:cubicBezTo>
                    <a:pt x="5235" y="2265"/>
                    <a:pt x="5391" y="2198"/>
                    <a:pt x="5384" y="2295"/>
                  </a:cubicBezTo>
                  <a:cubicBezTo>
                    <a:pt x="5421" y="2302"/>
                    <a:pt x="5695" y="2265"/>
                    <a:pt x="5688" y="2339"/>
                  </a:cubicBezTo>
                  <a:cubicBezTo>
                    <a:pt x="5718" y="2339"/>
                    <a:pt x="5785" y="2310"/>
                    <a:pt x="5792" y="2347"/>
                  </a:cubicBezTo>
                  <a:cubicBezTo>
                    <a:pt x="5814" y="2354"/>
                    <a:pt x="5837" y="2339"/>
                    <a:pt x="5859" y="2347"/>
                  </a:cubicBezTo>
                  <a:cubicBezTo>
                    <a:pt x="5881" y="2354"/>
                    <a:pt x="5874" y="2399"/>
                    <a:pt x="5896" y="2391"/>
                  </a:cubicBezTo>
                  <a:cubicBezTo>
                    <a:pt x="5917" y="2376"/>
                    <a:pt x="5903" y="2339"/>
                    <a:pt x="5925" y="2324"/>
                  </a:cubicBezTo>
                  <a:cubicBezTo>
                    <a:pt x="5940" y="2317"/>
                    <a:pt x="5962" y="2332"/>
                    <a:pt x="5977" y="2324"/>
                  </a:cubicBezTo>
                  <a:cubicBezTo>
                    <a:pt x="5999" y="2317"/>
                    <a:pt x="5992" y="2287"/>
                    <a:pt x="5992" y="2272"/>
                  </a:cubicBezTo>
                  <a:cubicBezTo>
                    <a:pt x="5999" y="2243"/>
                    <a:pt x="6036" y="2250"/>
                    <a:pt x="6059" y="2250"/>
                  </a:cubicBezTo>
                  <a:cubicBezTo>
                    <a:pt x="6073" y="2243"/>
                    <a:pt x="6088" y="2228"/>
                    <a:pt x="6103" y="2206"/>
                  </a:cubicBezTo>
                  <a:cubicBezTo>
                    <a:pt x="6096" y="2206"/>
                    <a:pt x="6096" y="2198"/>
                    <a:pt x="6096" y="2191"/>
                  </a:cubicBezTo>
                  <a:cubicBezTo>
                    <a:pt x="6066" y="2191"/>
                    <a:pt x="6081" y="2161"/>
                    <a:pt x="6073" y="2139"/>
                  </a:cubicBezTo>
                  <a:cubicBezTo>
                    <a:pt x="6066" y="2124"/>
                    <a:pt x="6051" y="2109"/>
                    <a:pt x="6029" y="2102"/>
                  </a:cubicBezTo>
                  <a:cubicBezTo>
                    <a:pt x="6021" y="2094"/>
                    <a:pt x="6021" y="2079"/>
                    <a:pt x="6029" y="2072"/>
                  </a:cubicBezTo>
                  <a:cubicBezTo>
                    <a:pt x="6036" y="2079"/>
                    <a:pt x="6051" y="2072"/>
                    <a:pt x="6059" y="2072"/>
                  </a:cubicBezTo>
                  <a:cubicBezTo>
                    <a:pt x="6059" y="2027"/>
                    <a:pt x="6081" y="2005"/>
                    <a:pt x="6096" y="1961"/>
                  </a:cubicBezTo>
                  <a:cubicBezTo>
                    <a:pt x="6110" y="1931"/>
                    <a:pt x="6110" y="1894"/>
                    <a:pt x="6066" y="1894"/>
                  </a:cubicBezTo>
                  <a:cubicBezTo>
                    <a:pt x="6066" y="1879"/>
                    <a:pt x="6066" y="1857"/>
                    <a:pt x="6066" y="1834"/>
                  </a:cubicBezTo>
                  <a:cubicBezTo>
                    <a:pt x="6059" y="1834"/>
                    <a:pt x="6051" y="1834"/>
                    <a:pt x="6044" y="1834"/>
                  </a:cubicBezTo>
                  <a:cubicBezTo>
                    <a:pt x="6044" y="1812"/>
                    <a:pt x="6044" y="1797"/>
                    <a:pt x="6051" y="1775"/>
                  </a:cubicBezTo>
                  <a:cubicBezTo>
                    <a:pt x="6088" y="1797"/>
                    <a:pt x="6148" y="1767"/>
                    <a:pt x="6110" y="1716"/>
                  </a:cubicBezTo>
                  <a:cubicBezTo>
                    <a:pt x="6096" y="1708"/>
                    <a:pt x="6081" y="1716"/>
                    <a:pt x="6073" y="1708"/>
                  </a:cubicBezTo>
                  <a:cubicBezTo>
                    <a:pt x="6073" y="1693"/>
                    <a:pt x="6073" y="1686"/>
                    <a:pt x="6066" y="1678"/>
                  </a:cubicBezTo>
                  <a:cubicBezTo>
                    <a:pt x="6051" y="1656"/>
                    <a:pt x="6029" y="1656"/>
                    <a:pt x="6006" y="1656"/>
                  </a:cubicBezTo>
                  <a:cubicBezTo>
                    <a:pt x="5977" y="1693"/>
                    <a:pt x="5874" y="1671"/>
                    <a:pt x="5829" y="1678"/>
                  </a:cubicBezTo>
                  <a:cubicBezTo>
                    <a:pt x="5822" y="1693"/>
                    <a:pt x="5837" y="1716"/>
                    <a:pt x="5829" y="1738"/>
                  </a:cubicBezTo>
                  <a:cubicBezTo>
                    <a:pt x="5800" y="1745"/>
                    <a:pt x="5807" y="1708"/>
                    <a:pt x="5777" y="1716"/>
                  </a:cubicBezTo>
                  <a:cubicBezTo>
                    <a:pt x="5777" y="1701"/>
                    <a:pt x="5777" y="1686"/>
                    <a:pt x="5777" y="1671"/>
                  </a:cubicBezTo>
                  <a:cubicBezTo>
                    <a:pt x="5762" y="1671"/>
                    <a:pt x="5748" y="1671"/>
                    <a:pt x="5733" y="1663"/>
                  </a:cubicBezTo>
                  <a:cubicBezTo>
                    <a:pt x="5733" y="1641"/>
                    <a:pt x="5733" y="1619"/>
                    <a:pt x="5733" y="1589"/>
                  </a:cubicBezTo>
                  <a:cubicBezTo>
                    <a:pt x="5703" y="1589"/>
                    <a:pt x="5681" y="1589"/>
                    <a:pt x="5651" y="1589"/>
                  </a:cubicBezTo>
                  <a:cubicBezTo>
                    <a:pt x="5651" y="1574"/>
                    <a:pt x="5651" y="1560"/>
                    <a:pt x="5651" y="1552"/>
                  </a:cubicBezTo>
                  <a:cubicBezTo>
                    <a:pt x="5621" y="1545"/>
                    <a:pt x="5555" y="1567"/>
                    <a:pt x="5525" y="1537"/>
                  </a:cubicBezTo>
                  <a:cubicBezTo>
                    <a:pt x="5510" y="1508"/>
                    <a:pt x="5525" y="1463"/>
                    <a:pt x="5525" y="1433"/>
                  </a:cubicBezTo>
                  <a:cubicBezTo>
                    <a:pt x="5488" y="1426"/>
                    <a:pt x="5413" y="1448"/>
                    <a:pt x="5398" y="1396"/>
                  </a:cubicBezTo>
                  <a:cubicBezTo>
                    <a:pt x="5391" y="1359"/>
                    <a:pt x="5347" y="1381"/>
                    <a:pt x="5317" y="1374"/>
                  </a:cubicBezTo>
                  <a:cubicBezTo>
                    <a:pt x="5309" y="1344"/>
                    <a:pt x="5347" y="1300"/>
                    <a:pt x="5317" y="1277"/>
                  </a:cubicBezTo>
                  <a:cubicBezTo>
                    <a:pt x="5302" y="1263"/>
                    <a:pt x="5265" y="1270"/>
                    <a:pt x="5243" y="1270"/>
                  </a:cubicBezTo>
                  <a:cubicBezTo>
                    <a:pt x="5250" y="1300"/>
                    <a:pt x="5228" y="1314"/>
                    <a:pt x="5228" y="1344"/>
                  </a:cubicBezTo>
                  <a:cubicBezTo>
                    <a:pt x="5205" y="1352"/>
                    <a:pt x="5190" y="1337"/>
                    <a:pt x="5176" y="1322"/>
                  </a:cubicBezTo>
                  <a:cubicBezTo>
                    <a:pt x="5183" y="1307"/>
                    <a:pt x="5176" y="1300"/>
                    <a:pt x="5176" y="1292"/>
                  </a:cubicBezTo>
                  <a:cubicBezTo>
                    <a:pt x="5139" y="1285"/>
                    <a:pt x="5124" y="1314"/>
                    <a:pt x="5109" y="1329"/>
                  </a:cubicBezTo>
                  <a:cubicBezTo>
                    <a:pt x="5109" y="1322"/>
                    <a:pt x="5101" y="1314"/>
                    <a:pt x="5109" y="1300"/>
                  </a:cubicBezTo>
                  <a:cubicBezTo>
                    <a:pt x="5094" y="1300"/>
                    <a:pt x="5079" y="1300"/>
                    <a:pt x="5064" y="1307"/>
                  </a:cubicBezTo>
                  <a:cubicBezTo>
                    <a:pt x="5109" y="1366"/>
                    <a:pt x="5020" y="1389"/>
                    <a:pt x="5042" y="1448"/>
                  </a:cubicBezTo>
                  <a:cubicBezTo>
                    <a:pt x="5012" y="1448"/>
                    <a:pt x="4871" y="1463"/>
                    <a:pt x="4871" y="1433"/>
                  </a:cubicBezTo>
                  <a:cubicBezTo>
                    <a:pt x="4834" y="1426"/>
                    <a:pt x="4819" y="1478"/>
                    <a:pt x="4782" y="1463"/>
                  </a:cubicBezTo>
                  <a:cubicBezTo>
                    <a:pt x="4797" y="1433"/>
                    <a:pt x="4804" y="1404"/>
                    <a:pt x="4804" y="1366"/>
                  </a:cubicBezTo>
                  <a:cubicBezTo>
                    <a:pt x="4812" y="1352"/>
                    <a:pt x="4804" y="1329"/>
                    <a:pt x="4819" y="1314"/>
                  </a:cubicBezTo>
                  <a:cubicBezTo>
                    <a:pt x="4834" y="1307"/>
                    <a:pt x="4834" y="1307"/>
                    <a:pt x="4842" y="1292"/>
                  </a:cubicBezTo>
                  <a:cubicBezTo>
                    <a:pt x="4827" y="1292"/>
                    <a:pt x="4804" y="1292"/>
                    <a:pt x="4790" y="1292"/>
                  </a:cubicBezTo>
                  <a:cubicBezTo>
                    <a:pt x="4790" y="1307"/>
                    <a:pt x="4790" y="1322"/>
                    <a:pt x="4790" y="1329"/>
                  </a:cubicBezTo>
                  <a:cubicBezTo>
                    <a:pt x="4782" y="1322"/>
                    <a:pt x="4782" y="1307"/>
                    <a:pt x="4782" y="1300"/>
                  </a:cubicBezTo>
                  <a:cubicBezTo>
                    <a:pt x="4760" y="1300"/>
                    <a:pt x="4738" y="1300"/>
                    <a:pt x="4715" y="1307"/>
                  </a:cubicBezTo>
                  <a:cubicBezTo>
                    <a:pt x="4715" y="1314"/>
                    <a:pt x="4723" y="1329"/>
                    <a:pt x="4738" y="1329"/>
                  </a:cubicBezTo>
                  <a:cubicBezTo>
                    <a:pt x="4738" y="1337"/>
                    <a:pt x="4738" y="1344"/>
                    <a:pt x="4738" y="1344"/>
                  </a:cubicBezTo>
                  <a:cubicBezTo>
                    <a:pt x="4715" y="1344"/>
                    <a:pt x="4678" y="1352"/>
                    <a:pt x="4663" y="1329"/>
                  </a:cubicBezTo>
                  <a:cubicBezTo>
                    <a:pt x="4656" y="1314"/>
                    <a:pt x="4656" y="1292"/>
                    <a:pt x="4626" y="1300"/>
                  </a:cubicBezTo>
                  <a:cubicBezTo>
                    <a:pt x="4626" y="1314"/>
                    <a:pt x="4619" y="1322"/>
                    <a:pt x="4619" y="1329"/>
                  </a:cubicBezTo>
                  <a:cubicBezTo>
                    <a:pt x="4611" y="1307"/>
                    <a:pt x="4582" y="1314"/>
                    <a:pt x="4567" y="1322"/>
                  </a:cubicBezTo>
                  <a:cubicBezTo>
                    <a:pt x="4582" y="1352"/>
                    <a:pt x="4589" y="1426"/>
                    <a:pt x="4537" y="1411"/>
                  </a:cubicBezTo>
                  <a:cubicBezTo>
                    <a:pt x="4537" y="1389"/>
                    <a:pt x="4552" y="1352"/>
                    <a:pt x="4522" y="1344"/>
                  </a:cubicBezTo>
                  <a:cubicBezTo>
                    <a:pt x="4500" y="1337"/>
                    <a:pt x="4470" y="1352"/>
                    <a:pt x="4478" y="1381"/>
                  </a:cubicBezTo>
                  <a:cubicBezTo>
                    <a:pt x="4455" y="1389"/>
                    <a:pt x="4441" y="1389"/>
                    <a:pt x="4418" y="1381"/>
                  </a:cubicBezTo>
                  <a:cubicBezTo>
                    <a:pt x="4426" y="1366"/>
                    <a:pt x="4433" y="1359"/>
                    <a:pt x="4448" y="1359"/>
                  </a:cubicBezTo>
                  <a:cubicBezTo>
                    <a:pt x="4463" y="1352"/>
                    <a:pt x="4455" y="1352"/>
                    <a:pt x="4470" y="1344"/>
                  </a:cubicBezTo>
                  <a:cubicBezTo>
                    <a:pt x="4470" y="1344"/>
                    <a:pt x="4478" y="1329"/>
                    <a:pt x="4478" y="1322"/>
                  </a:cubicBezTo>
                  <a:cubicBezTo>
                    <a:pt x="4478" y="1322"/>
                    <a:pt x="4470" y="1322"/>
                    <a:pt x="4463" y="1322"/>
                  </a:cubicBezTo>
                  <a:cubicBezTo>
                    <a:pt x="4455" y="1270"/>
                    <a:pt x="4537" y="1277"/>
                    <a:pt x="4522" y="1218"/>
                  </a:cubicBezTo>
                  <a:cubicBezTo>
                    <a:pt x="4500" y="1211"/>
                    <a:pt x="4478" y="1173"/>
                    <a:pt x="4455" y="1159"/>
                  </a:cubicBezTo>
                  <a:cubicBezTo>
                    <a:pt x="4433" y="1144"/>
                    <a:pt x="4433" y="1114"/>
                    <a:pt x="4433" y="1092"/>
                  </a:cubicBezTo>
                  <a:cubicBezTo>
                    <a:pt x="4411" y="1084"/>
                    <a:pt x="4344" y="1106"/>
                    <a:pt x="4344" y="1129"/>
                  </a:cubicBezTo>
                  <a:cubicBezTo>
                    <a:pt x="4322" y="1121"/>
                    <a:pt x="4292" y="1114"/>
                    <a:pt x="4270" y="1121"/>
                  </a:cubicBezTo>
                  <a:cubicBezTo>
                    <a:pt x="4292" y="1159"/>
                    <a:pt x="4210" y="1211"/>
                    <a:pt x="4181" y="1188"/>
                  </a:cubicBezTo>
                  <a:cubicBezTo>
                    <a:pt x="4136" y="1159"/>
                    <a:pt x="4143" y="1270"/>
                    <a:pt x="4143" y="1285"/>
                  </a:cubicBezTo>
                  <a:cubicBezTo>
                    <a:pt x="4091" y="1285"/>
                    <a:pt x="4025" y="1292"/>
                    <a:pt x="3980" y="1285"/>
                  </a:cubicBezTo>
                  <a:cubicBezTo>
                    <a:pt x="3965" y="1240"/>
                    <a:pt x="3921" y="1225"/>
                    <a:pt x="3928" y="1285"/>
                  </a:cubicBezTo>
                  <a:cubicBezTo>
                    <a:pt x="3906" y="1285"/>
                    <a:pt x="3876" y="1270"/>
                    <a:pt x="3854" y="1277"/>
                  </a:cubicBezTo>
                  <a:cubicBezTo>
                    <a:pt x="3824" y="1292"/>
                    <a:pt x="3846" y="1314"/>
                    <a:pt x="3846" y="1337"/>
                  </a:cubicBezTo>
                  <a:cubicBezTo>
                    <a:pt x="3743" y="1322"/>
                    <a:pt x="3898" y="1203"/>
                    <a:pt x="3891" y="1173"/>
                  </a:cubicBezTo>
                  <a:cubicBezTo>
                    <a:pt x="3846" y="1173"/>
                    <a:pt x="3817" y="1188"/>
                    <a:pt x="3817" y="1136"/>
                  </a:cubicBezTo>
                  <a:cubicBezTo>
                    <a:pt x="3787" y="1136"/>
                    <a:pt x="3780" y="1114"/>
                    <a:pt x="3750" y="1106"/>
                  </a:cubicBezTo>
                  <a:cubicBezTo>
                    <a:pt x="3757" y="1129"/>
                    <a:pt x="3802" y="1218"/>
                    <a:pt x="3765" y="1225"/>
                  </a:cubicBezTo>
                  <a:cubicBezTo>
                    <a:pt x="3765" y="1233"/>
                    <a:pt x="3765" y="1248"/>
                    <a:pt x="3765" y="1255"/>
                  </a:cubicBezTo>
                  <a:cubicBezTo>
                    <a:pt x="3728" y="1263"/>
                    <a:pt x="3713" y="1255"/>
                    <a:pt x="3683" y="1248"/>
                  </a:cubicBezTo>
                  <a:cubicBezTo>
                    <a:pt x="3653" y="1240"/>
                    <a:pt x="3639" y="1255"/>
                    <a:pt x="3616" y="1255"/>
                  </a:cubicBezTo>
                  <a:cubicBezTo>
                    <a:pt x="3616" y="1248"/>
                    <a:pt x="3609" y="1240"/>
                    <a:pt x="3609" y="1233"/>
                  </a:cubicBezTo>
                  <a:cubicBezTo>
                    <a:pt x="3579" y="1225"/>
                    <a:pt x="3609" y="1196"/>
                    <a:pt x="3594" y="1181"/>
                  </a:cubicBezTo>
                  <a:cubicBezTo>
                    <a:pt x="3579" y="1173"/>
                    <a:pt x="3549" y="1188"/>
                    <a:pt x="3535" y="1196"/>
                  </a:cubicBezTo>
                  <a:cubicBezTo>
                    <a:pt x="3535" y="1211"/>
                    <a:pt x="3520" y="1218"/>
                    <a:pt x="3505" y="1218"/>
                  </a:cubicBezTo>
                  <a:cubicBezTo>
                    <a:pt x="3497" y="1211"/>
                    <a:pt x="3497" y="1196"/>
                    <a:pt x="3505" y="1188"/>
                  </a:cubicBezTo>
                  <a:cubicBezTo>
                    <a:pt x="3535" y="1173"/>
                    <a:pt x="3535" y="1151"/>
                    <a:pt x="3535" y="1121"/>
                  </a:cubicBezTo>
                  <a:cubicBezTo>
                    <a:pt x="3520" y="1114"/>
                    <a:pt x="3505" y="1114"/>
                    <a:pt x="3497" y="1121"/>
                  </a:cubicBezTo>
                  <a:cubicBezTo>
                    <a:pt x="3497" y="1136"/>
                    <a:pt x="3490" y="1151"/>
                    <a:pt x="3490" y="1166"/>
                  </a:cubicBezTo>
                  <a:cubicBezTo>
                    <a:pt x="3483" y="1159"/>
                    <a:pt x="3468" y="1151"/>
                    <a:pt x="3460" y="1144"/>
                  </a:cubicBezTo>
                  <a:cubicBezTo>
                    <a:pt x="3453" y="1084"/>
                    <a:pt x="3497" y="1084"/>
                    <a:pt x="3542" y="1084"/>
                  </a:cubicBezTo>
                  <a:cubicBezTo>
                    <a:pt x="3542" y="1055"/>
                    <a:pt x="3505" y="1025"/>
                    <a:pt x="3520" y="995"/>
                  </a:cubicBezTo>
                  <a:cubicBezTo>
                    <a:pt x="3527" y="973"/>
                    <a:pt x="3549" y="966"/>
                    <a:pt x="3535" y="943"/>
                  </a:cubicBezTo>
                  <a:cubicBezTo>
                    <a:pt x="3497" y="951"/>
                    <a:pt x="3483" y="988"/>
                    <a:pt x="3453" y="988"/>
                  </a:cubicBezTo>
                  <a:cubicBezTo>
                    <a:pt x="3446" y="1003"/>
                    <a:pt x="3453" y="1017"/>
                    <a:pt x="3446" y="1032"/>
                  </a:cubicBezTo>
                  <a:cubicBezTo>
                    <a:pt x="3438" y="1032"/>
                    <a:pt x="3423" y="1040"/>
                    <a:pt x="3416" y="1032"/>
                  </a:cubicBezTo>
                  <a:cubicBezTo>
                    <a:pt x="3408" y="1084"/>
                    <a:pt x="3401" y="1084"/>
                    <a:pt x="3349" y="1084"/>
                  </a:cubicBezTo>
                  <a:cubicBezTo>
                    <a:pt x="3349" y="1025"/>
                    <a:pt x="3327" y="1017"/>
                    <a:pt x="3275" y="1040"/>
                  </a:cubicBezTo>
                  <a:cubicBezTo>
                    <a:pt x="3260" y="1069"/>
                    <a:pt x="3245" y="1106"/>
                    <a:pt x="3200" y="1106"/>
                  </a:cubicBezTo>
                  <a:cubicBezTo>
                    <a:pt x="3193" y="1136"/>
                    <a:pt x="3252" y="1121"/>
                    <a:pt x="3267" y="1136"/>
                  </a:cubicBezTo>
                  <a:cubicBezTo>
                    <a:pt x="3312" y="1159"/>
                    <a:pt x="3282" y="1218"/>
                    <a:pt x="3304" y="1255"/>
                  </a:cubicBezTo>
                  <a:cubicBezTo>
                    <a:pt x="3364" y="1248"/>
                    <a:pt x="3327" y="1381"/>
                    <a:pt x="3341" y="1411"/>
                  </a:cubicBezTo>
                  <a:cubicBezTo>
                    <a:pt x="3356" y="1448"/>
                    <a:pt x="3394" y="1418"/>
                    <a:pt x="3408" y="1463"/>
                  </a:cubicBezTo>
                  <a:cubicBezTo>
                    <a:pt x="3423" y="1515"/>
                    <a:pt x="3386" y="1582"/>
                    <a:pt x="3386" y="1634"/>
                  </a:cubicBezTo>
                  <a:cubicBezTo>
                    <a:pt x="3423" y="1641"/>
                    <a:pt x="3460" y="1611"/>
                    <a:pt x="3490" y="1619"/>
                  </a:cubicBezTo>
                  <a:cubicBezTo>
                    <a:pt x="3490" y="1641"/>
                    <a:pt x="3512" y="1649"/>
                    <a:pt x="3520" y="1663"/>
                  </a:cubicBezTo>
                  <a:cubicBezTo>
                    <a:pt x="3520" y="1678"/>
                    <a:pt x="3520" y="1701"/>
                    <a:pt x="3512" y="1716"/>
                  </a:cubicBezTo>
                  <a:cubicBezTo>
                    <a:pt x="3497" y="1716"/>
                    <a:pt x="3483" y="1723"/>
                    <a:pt x="3490" y="1745"/>
                  </a:cubicBezTo>
                  <a:cubicBezTo>
                    <a:pt x="3520" y="1753"/>
                    <a:pt x="3535" y="1775"/>
                    <a:pt x="3549" y="1805"/>
                  </a:cubicBezTo>
                  <a:cubicBezTo>
                    <a:pt x="3527" y="1812"/>
                    <a:pt x="3520" y="1849"/>
                    <a:pt x="3520" y="1879"/>
                  </a:cubicBezTo>
                  <a:cubicBezTo>
                    <a:pt x="3475" y="1886"/>
                    <a:pt x="3453" y="1923"/>
                    <a:pt x="3416" y="1938"/>
                  </a:cubicBezTo>
                  <a:cubicBezTo>
                    <a:pt x="3416" y="1901"/>
                    <a:pt x="3371" y="1894"/>
                    <a:pt x="3349" y="1901"/>
                  </a:cubicBezTo>
                  <a:cubicBezTo>
                    <a:pt x="3349" y="1908"/>
                    <a:pt x="3341" y="1923"/>
                    <a:pt x="3341" y="1931"/>
                  </a:cubicBezTo>
                  <a:cubicBezTo>
                    <a:pt x="3289" y="1923"/>
                    <a:pt x="3312" y="1849"/>
                    <a:pt x="3275" y="1827"/>
                  </a:cubicBezTo>
                  <a:cubicBezTo>
                    <a:pt x="3252" y="1805"/>
                    <a:pt x="3208" y="1827"/>
                    <a:pt x="3200" y="1782"/>
                  </a:cubicBezTo>
                  <a:cubicBezTo>
                    <a:pt x="3171" y="1805"/>
                    <a:pt x="3163" y="1834"/>
                    <a:pt x="3156" y="1871"/>
                  </a:cubicBezTo>
                  <a:cubicBezTo>
                    <a:pt x="3141" y="1871"/>
                    <a:pt x="3126" y="1864"/>
                    <a:pt x="3104" y="1864"/>
                  </a:cubicBezTo>
                  <a:cubicBezTo>
                    <a:pt x="3104" y="1819"/>
                    <a:pt x="3141" y="1738"/>
                    <a:pt x="3082" y="1723"/>
                  </a:cubicBezTo>
                  <a:cubicBezTo>
                    <a:pt x="3044" y="1716"/>
                    <a:pt x="3022" y="1716"/>
                    <a:pt x="3030" y="1671"/>
                  </a:cubicBezTo>
                  <a:cubicBezTo>
                    <a:pt x="3119" y="1649"/>
                    <a:pt x="2992" y="1463"/>
                    <a:pt x="2992" y="1418"/>
                  </a:cubicBezTo>
                  <a:cubicBezTo>
                    <a:pt x="3022" y="1426"/>
                    <a:pt x="3052" y="1396"/>
                    <a:pt x="3074" y="1381"/>
                  </a:cubicBezTo>
                  <a:cubicBezTo>
                    <a:pt x="3111" y="1352"/>
                    <a:pt x="3104" y="1314"/>
                    <a:pt x="3111" y="1270"/>
                  </a:cubicBezTo>
                  <a:cubicBezTo>
                    <a:pt x="3149" y="1277"/>
                    <a:pt x="3134" y="1225"/>
                    <a:pt x="3178" y="1233"/>
                  </a:cubicBezTo>
                  <a:cubicBezTo>
                    <a:pt x="3178" y="1211"/>
                    <a:pt x="3163" y="1196"/>
                    <a:pt x="3156" y="1173"/>
                  </a:cubicBezTo>
                  <a:cubicBezTo>
                    <a:pt x="3111" y="1173"/>
                    <a:pt x="3119" y="1106"/>
                    <a:pt x="3119" y="1077"/>
                  </a:cubicBezTo>
                  <a:cubicBezTo>
                    <a:pt x="3119" y="1055"/>
                    <a:pt x="3111" y="1032"/>
                    <a:pt x="3119" y="1017"/>
                  </a:cubicBezTo>
                  <a:cubicBezTo>
                    <a:pt x="3134" y="988"/>
                    <a:pt x="3163" y="1010"/>
                    <a:pt x="3186" y="1003"/>
                  </a:cubicBezTo>
                  <a:cubicBezTo>
                    <a:pt x="3186" y="973"/>
                    <a:pt x="3171" y="921"/>
                    <a:pt x="3223" y="921"/>
                  </a:cubicBezTo>
                  <a:cubicBezTo>
                    <a:pt x="3260" y="914"/>
                    <a:pt x="3312" y="936"/>
                    <a:pt x="3349" y="914"/>
                  </a:cubicBezTo>
                  <a:cubicBezTo>
                    <a:pt x="3371" y="906"/>
                    <a:pt x="3379" y="884"/>
                    <a:pt x="3401" y="891"/>
                  </a:cubicBezTo>
                  <a:cubicBezTo>
                    <a:pt x="3423" y="891"/>
                    <a:pt x="3438" y="891"/>
                    <a:pt x="3453" y="876"/>
                  </a:cubicBezTo>
                  <a:cubicBezTo>
                    <a:pt x="3475" y="847"/>
                    <a:pt x="3431" y="824"/>
                    <a:pt x="3431" y="795"/>
                  </a:cubicBezTo>
                  <a:lnTo>
                    <a:pt x="3438" y="795"/>
                  </a:lnTo>
                  <a:cubicBezTo>
                    <a:pt x="3438" y="772"/>
                    <a:pt x="3438" y="713"/>
                    <a:pt x="3475" y="750"/>
                  </a:cubicBezTo>
                  <a:cubicBezTo>
                    <a:pt x="3475" y="713"/>
                    <a:pt x="3505" y="683"/>
                    <a:pt x="3512" y="654"/>
                  </a:cubicBezTo>
                  <a:cubicBezTo>
                    <a:pt x="3549" y="631"/>
                    <a:pt x="3542" y="564"/>
                    <a:pt x="3579" y="542"/>
                  </a:cubicBezTo>
                  <a:cubicBezTo>
                    <a:pt x="3579" y="527"/>
                    <a:pt x="3579" y="498"/>
                    <a:pt x="3586" y="483"/>
                  </a:cubicBezTo>
                  <a:cubicBezTo>
                    <a:pt x="3624" y="475"/>
                    <a:pt x="3594" y="423"/>
                    <a:pt x="3653" y="423"/>
                  </a:cubicBezTo>
                  <a:cubicBezTo>
                    <a:pt x="3646" y="379"/>
                    <a:pt x="3668" y="327"/>
                    <a:pt x="3653" y="282"/>
                  </a:cubicBezTo>
                  <a:cubicBezTo>
                    <a:pt x="3639" y="238"/>
                    <a:pt x="3601" y="215"/>
                    <a:pt x="3609" y="171"/>
                  </a:cubicBezTo>
                  <a:cubicBezTo>
                    <a:pt x="3609" y="134"/>
                    <a:pt x="3609" y="119"/>
                    <a:pt x="3572" y="104"/>
                  </a:cubicBezTo>
                  <a:cubicBezTo>
                    <a:pt x="3549" y="104"/>
                    <a:pt x="3520" y="97"/>
                    <a:pt x="3520" y="67"/>
                  </a:cubicBezTo>
                  <a:cubicBezTo>
                    <a:pt x="3483" y="37"/>
                    <a:pt x="3468" y="15"/>
                    <a:pt x="3416" y="15"/>
                  </a:cubicBezTo>
                  <a:cubicBezTo>
                    <a:pt x="3416" y="22"/>
                    <a:pt x="3408" y="30"/>
                    <a:pt x="3408" y="37"/>
                  </a:cubicBezTo>
                  <a:cubicBezTo>
                    <a:pt x="3379" y="37"/>
                    <a:pt x="3341" y="37"/>
                    <a:pt x="3304" y="37"/>
                  </a:cubicBezTo>
                  <a:cubicBezTo>
                    <a:pt x="3275" y="30"/>
                    <a:pt x="3245" y="7"/>
                    <a:pt x="3208" y="7"/>
                  </a:cubicBezTo>
                  <a:cubicBezTo>
                    <a:pt x="3178" y="0"/>
                    <a:pt x="3149" y="15"/>
                    <a:pt x="3119" y="7"/>
                  </a:cubicBezTo>
                  <a:cubicBezTo>
                    <a:pt x="3111" y="7"/>
                    <a:pt x="3104" y="7"/>
                    <a:pt x="3096" y="0"/>
                  </a:cubicBezTo>
                  <a:cubicBezTo>
                    <a:pt x="3082" y="22"/>
                    <a:pt x="3059" y="45"/>
                    <a:pt x="3052" y="59"/>
                  </a:cubicBezTo>
                  <a:lnTo>
                    <a:pt x="3030" y="119"/>
                  </a:lnTo>
                  <a:cubicBezTo>
                    <a:pt x="2955" y="126"/>
                    <a:pt x="2814" y="82"/>
                    <a:pt x="2799" y="193"/>
                  </a:cubicBezTo>
                  <a:cubicBezTo>
                    <a:pt x="2770" y="208"/>
                    <a:pt x="2733" y="201"/>
                    <a:pt x="2710" y="223"/>
                  </a:cubicBezTo>
                  <a:cubicBezTo>
                    <a:pt x="2695" y="238"/>
                    <a:pt x="2688" y="253"/>
                    <a:pt x="2673" y="260"/>
                  </a:cubicBezTo>
                  <a:cubicBezTo>
                    <a:pt x="2636" y="290"/>
                    <a:pt x="2584" y="304"/>
                    <a:pt x="2539" y="304"/>
                  </a:cubicBezTo>
                  <a:cubicBezTo>
                    <a:pt x="2517" y="349"/>
                    <a:pt x="2443" y="349"/>
                    <a:pt x="2398" y="371"/>
                  </a:cubicBezTo>
                  <a:cubicBezTo>
                    <a:pt x="2376" y="386"/>
                    <a:pt x="2361" y="401"/>
                    <a:pt x="2347" y="423"/>
                  </a:cubicBezTo>
                  <a:cubicBezTo>
                    <a:pt x="2324" y="461"/>
                    <a:pt x="2287" y="453"/>
                    <a:pt x="2250" y="461"/>
                  </a:cubicBezTo>
                  <a:cubicBezTo>
                    <a:pt x="2183" y="475"/>
                    <a:pt x="2131" y="550"/>
                    <a:pt x="2101" y="602"/>
                  </a:cubicBezTo>
                  <a:cubicBezTo>
                    <a:pt x="2072" y="654"/>
                    <a:pt x="2012" y="676"/>
                    <a:pt x="1953" y="676"/>
                  </a:cubicBezTo>
                  <a:cubicBezTo>
                    <a:pt x="1916" y="698"/>
                    <a:pt x="1945" y="772"/>
                    <a:pt x="1886" y="765"/>
                  </a:cubicBezTo>
                  <a:cubicBezTo>
                    <a:pt x="1908" y="832"/>
                    <a:pt x="1931" y="899"/>
                    <a:pt x="1945" y="966"/>
                  </a:cubicBezTo>
                  <a:cubicBezTo>
                    <a:pt x="1953" y="1010"/>
                    <a:pt x="1982" y="1032"/>
                    <a:pt x="2020" y="1047"/>
                  </a:cubicBezTo>
                  <a:cubicBezTo>
                    <a:pt x="2087" y="1069"/>
                    <a:pt x="2183" y="1084"/>
                    <a:pt x="2257" y="1077"/>
                  </a:cubicBezTo>
                  <a:cubicBezTo>
                    <a:pt x="2279" y="1069"/>
                    <a:pt x="2294" y="1055"/>
                    <a:pt x="2317" y="1062"/>
                  </a:cubicBezTo>
                  <a:cubicBezTo>
                    <a:pt x="2339" y="1062"/>
                    <a:pt x="2354" y="1077"/>
                    <a:pt x="2376" y="1084"/>
                  </a:cubicBezTo>
                  <a:cubicBezTo>
                    <a:pt x="2391" y="1032"/>
                    <a:pt x="2398" y="1003"/>
                    <a:pt x="2458" y="1010"/>
                  </a:cubicBezTo>
                  <a:cubicBezTo>
                    <a:pt x="2465" y="1040"/>
                    <a:pt x="2443" y="1092"/>
                    <a:pt x="2495" y="1092"/>
                  </a:cubicBezTo>
                  <a:cubicBezTo>
                    <a:pt x="2495" y="1144"/>
                    <a:pt x="2495" y="1196"/>
                    <a:pt x="2487" y="1248"/>
                  </a:cubicBezTo>
                  <a:cubicBezTo>
                    <a:pt x="2465" y="1248"/>
                    <a:pt x="2443" y="1255"/>
                    <a:pt x="2421" y="1255"/>
                  </a:cubicBezTo>
                  <a:cubicBezTo>
                    <a:pt x="2421" y="1248"/>
                    <a:pt x="2413" y="1225"/>
                    <a:pt x="2421" y="1218"/>
                  </a:cubicBezTo>
                  <a:cubicBezTo>
                    <a:pt x="2376" y="1233"/>
                    <a:pt x="2347" y="1263"/>
                    <a:pt x="2302" y="1263"/>
                  </a:cubicBezTo>
                  <a:cubicBezTo>
                    <a:pt x="2242" y="1270"/>
                    <a:pt x="2190" y="1255"/>
                    <a:pt x="2139" y="1263"/>
                  </a:cubicBezTo>
                  <a:cubicBezTo>
                    <a:pt x="2131" y="1285"/>
                    <a:pt x="2124" y="1307"/>
                    <a:pt x="2131" y="1329"/>
                  </a:cubicBezTo>
                  <a:cubicBezTo>
                    <a:pt x="2139" y="1359"/>
                    <a:pt x="2168" y="1366"/>
                    <a:pt x="2168" y="1396"/>
                  </a:cubicBezTo>
                  <a:cubicBezTo>
                    <a:pt x="2176" y="1441"/>
                    <a:pt x="2116" y="1433"/>
                    <a:pt x="2087" y="1433"/>
                  </a:cubicBezTo>
                  <a:cubicBezTo>
                    <a:pt x="2101" y="1485"/>
                    <a:pt x="2131" y="1500"/>
                    <a:pt x="2190" y="1508"/>
                  </a:cubicBezTo>
                  <a:cubicBezTo>
                    <a:pt x="2235" y="1522"/>
                    <a:pt x="2257" y="1545"/>
                    <a:pt x="2257" y="1597"/>
                  </a:cubicBezTo>
                  <a:cubicBezTo>
                    <a:pt x="2250" y="1634"/>
                    <a:pt x="2235" y="1701"/>
                    <a:pt x="2183" y="1686"/>
                  </a:cubicBezTo>
                  <a:cubicBezTo>
                    <a:pt x="2146" y="1678"/>
                    <a:pt x="2139" y="1634"/>
                    <a:pt x="2094" y="1649"/>
                  </a:cubicBezTo>
                  <a:cubicBezTo>
                    <a:pt x="2109" y="1693"/>
                    <a:pt x="2079" y="1871"/>
                    <a:pt x="2139" y="1886"/>
                  </a:cubicBezTo>
                  <a:cubicBezTo>
                    <a:pt x="2139" y="1931"/>
                    <a:pt x="2064" y="1923"/>
                    <a:pt x="2064" y="1961"/>
                  </a:cubicBezTo>
                  <a:cubicBezTo>
                    <a:pt x="2034" y="1968"/>
                    <a:pt x="2020" y="1938"/>
                    <a:pt x="2027" y="1908"/>
                  </a:cubicBezTo>
                  <a:cubicBezTo>
                    <a:pt x="1990" y="1916"/>
                    <a:pt x="1975" y="1894"/>
                    <a:pt x="1945" y="1894"/>
                  </a:cubicBezTo>
                  <a:cubicBezTo>
                    <a:pt x="1945" y="1871"/>
                    <a:pt x="1945" y="1849"/>
                    <a:pt x="1945" y="1834"/>
                  </a:cubicBezTo>
                  <a:lnTo>
                    <a:pt x="1938" y="1842"/>
                  </a:lnTo>
                  <a:cubicBezTo>
                    <a:pt x="1923" y="1849"/>
                    <a:pt x="1901" y="1849"/>
                    <a:pt x="1879" y="1849"/>
                  </a:cubicBezTo>
                  <a:cubicBezTo>
                    <a:pt x="1886" y="1857"/>
                    <a:pt x="1879" y="1871"/>
                    <a:pt x="1879" y="1886"/>
                  </a:cubicBezTo>
                  <a:cubicBezTo>
                    <a:pt x="1834" y="1864"/>
                    <a:pt x="1782" y="1864"/>
                    <a:pt x="1730" y="1857"/>
                  </a:cubicBezTo>
                  <a:cubicBezTo>
                    <a:pt x="1685" y="1842"/>
                    <a:pt x="1641" y="1819"/>
                    <a:pt x="1589" y="1834"/>
                  </a:cubicBezTo>
                  <a:cubicBezTo>
                    <a:pt x="1589" y="1871"/>
                    <a:pt x="1567" y="1923"/>
                    <a:pt x="1537" y="1961"/>
                  </a:cubicBezTo>
                  <a:cubicBezTo>
                    <a:pt x="1515" y="1983"/>
                    <a:pt x="1485" y="1976"/>
                    <a:pt x="1455" y="1990"/>
                  </a:cubicBezTo>
                  <a:cubicBezTo>
                    <a:pt x="1455" y="2013"/>
                    <a:pt x="1477" y="2035"/>
                    <a:pt x="1470" y="2065"/>
                  </a:cubicBezTo>
                  <a:cubicBezTo>
                    <a:pt x="1448" y="2065"/>
                    <a:pt x="1433" y="2072"/>
                    <a:pt x="1426" y="2094"/>
                  </a:cubicBezTo>
                  <a:cubicBezTo>
                    <a:pt x="1381" y="2094"/>
                    <a:pt x="1337" y="2072"/>
                    <a:pt x="1292" y="2087"/>
                  </a:cubicBezTo>
                  <a:cubicBezTo>
                    <a:pt x="1277" y="2109"/>
                    <a:pt x="1292" y="2139"/>
                    <a:pt x="1277" y="2161"/>
                  </a:cubicBezTo>
                  <a:cubicBezTo>
                    <a:pt x="1225" y="2131"/>
                    <a:pt x="1232" y="2094"/>
                    <a:pt x="1158" y="2094"/>
                  </a:cubicBezTo>
                  <a:cubicBezTo>
                    <a:pt x="1151" y="2065"/>
                    <a:pt x="1151" y="1931"/>
                    <a:pt x="1210" y="1968"/>
                  </a:cubicBezTo>
                  <a:cubicBezTo>
                    <a:pt x="1247" y="1983"/>
                    <a:pt x="1262" y="1990"/>
                    <a:pt x="1307" y="1983"/>
                  </a:cubicBezTo>
                  <a:cubicBezTo>
                    <a:pt x="1351" y="1976"/>
                    <a:pt x="1374" y="1953"/>
                    <a:pt x="1418" y="1938"/>
                  </a:cubicBezTo>
                  <a:cubicBezTo>
                    <a:pt x="1411" y="1908"/>
                    <a:pt x="1366" y="1916"/>
                    <a:pt x="1359" y="1879"/>
                  </a:cubicBezTo>
                  <a:cubicBezTo>
                    <a:pt x="1351" y="1857"/>
                    <a:pt x="1374" y="1827"/>
                    <a:pt x="1374" y="1797"/>
                  </a:cubicBezTo>
                  <a:cubicBezTo>
                    <a:pt x="1381" y="1745"/>
                    <a:pt x="1344" y="1767"/>
                    <a:pt x="1344" y="1745"/>
                  </a:cubicBezTo>
                  <a:cubicBezTo>
                    <a:pt x="1337" y="1716"/>
                    <a:pt x="1351" y="1671"/>
                    <a:pt x="1381" y="1663"/>
                  </a:cubicBezTo>
                  <a:cubicBezTo>
                    <a:pt x="1455" y="1738"/>
                    <a:pt x="1463" y="1619"/>
                    <a:pt x="1455" y="1574"/>
                  </a:cubicBezTo>
                  <a:cubicBezTo>
                    <a:pt x="1433" y="1574"/>
                    <a:pt x="1411" y="1574"/>
                    <a:pt x="1396" y="1567"/>
                  </a:cubicBezTo>
                  <a:cubicBezTo>
                    <a:pt x="1388" y="1522"/>
                    <a:pt x="1396" y="1485"/>
                    <a:pt x="1396" y="1448"/>
                  </a:cubicBezTo>
                  <a:cubicBezTo>
                    <a:pt x="1337" y="1441"/>
                    <a:pt x="1322" y="1448"/>
                    <a:pt x="1285" y="1471"/>
                  </a:cubicBezTo>
                  <a:cubicBezTo>
                    <a:pt x="1262" y="1485"/>
                    <a:pt x="1195" y="1537"/>
                    <a:pt x="1210" y="1471"/>
                  </a:cubicBezTo>
                  <a:cubicBezTo>
                    <a:pt x="1151" y="1463"/>
                    <a:pt x="1077" y="1456"/>
                    <a:pt x="1017" y="1448"/>
                  </a:cubicBezTo>
                  <a:cubicBezTo>
                    <a:pt x="965" y="1433"/>
                    <a:pt x="980" y="1374"/>
                    <a:pt x="1032" y="1374"/>
                  </a:cubicBezTo>
                  <a:cubicBezTo>
                    <a:pt x="1032" y="1344"/>
                    <a:pt x="1017" y="1292"/>
                    <a:pt x="1069" y="1300"/>
                  </a:cubicBezTo>
                  <a:cubicBezTo>
                    <a:pt x="1077" y="1263"/>
                    <a:pt x="1077" y="1233"/>
                    <a:pt x="1077" y="1196"/>
                  </a:cubicBezTo>
                  <a:cubicBezTo>
                    <a:pt x="1032" y="1196"/>
                    <a:pt x="965" y="1181"/>
                    <a:pt x="935" y="1218"/>
                  </a:cubicBezTo>
                  <a:cubicBezTo>
                    <a:pt x="921" y="1255"/>
                    <a:pt x="935" y="1292"/>
                    <a:pt x="898" y="1314"/>
                  </a:cubicBezTo>
                  <a:cubicBezTo>
                    <a:pt x="869" y="1329"/>
                    <a:pt x="817" y="1329"/>
                    <a:pt x="794" y="1300"/>
                  </a:cubicBezTo>
                  <a:cubicBezTo>
                    <a:pt x="780" y="1277"/>
                    <a:pt x="780" y="1240"/>
                    <a:pt x="750" y="1233"/>
                  </a:cubicBezTo>
                  <a:cubicBezTo>
                    <a:pt x="690" y="1314"/>
                    <a:pt x="824" y="1374"/>
                    <a:pt x="824" y="1456"/>
                  </a:cubicBezTo>
                  <a:cubicBezTo>
                    <a:pt x="794" y="1463"/>
                    <a:pt x="787" y="1433"/>
                    <a:pt x="765" y="1418"/>
                  </a:cubicBezTo>
                  <a:cubicBezTo>
                    <a:pt x="750" y="1396"/>
                    <a:pt x="728" y="1418"/>
                    <a:pt x="735" y="1381"/>
                  </a:cubicBezTo>
                  <a:cubicBezTo>
                    <a:pt x="661" y="1366"/>
                    <a:pt x="713" y="1441"/>
                    <a:pt x="713" y="1471"/>
                  </a:cubicBezTo>
                  <a:cubicBezTo>
                    <a:pt x="713" y="1500"/>
                    <a:pt x="668" y="1500"/>
                    <a:pt x="653" y="1522"/>
                  </a:cubicBezTo>
                  <a:cubicBezTo>
                    <a:pt x="638" y="1545"/>
                    <a:pt x="653" y="1574"/>
                    <a:pt x="653" y="1597"/>
                  </a:cubicBezTo>
                  <a:cubicBezTo>
                    <a:pt x="675" y="1604"/>
                    <a:pt x="713" y="1611"/>
                    <a:pt x="720" y="1634"/>
                  </a:cubicBezTo>
                  <a:cubicBezTo>
                    <a:pt x="690" y="1649"/>
                    <a:pt x="713" y="1686"/>
                    <a:pt x="698" y="1716"/>
                  </a:cubicBezTo>
                  <a:cubicBezTo>
                    <a:pt x="690" y="1738"/>
                    <a:pt x="668" y="1753"/>
                    <a:pt x="653" y="1775"/>
                  </a:cubicBezTo>
                  <a:cubicBezTo>
                    <a:pt x="690" y="1775"/>
                    <a:pt x="735" y="1775"/>
                    <a:pt x="772" y="1775"/>
                  </a:cubicBezTo>
                  <a:cubicBezTo>
                    <a:pt x="772" y="1812"/>
                    <a:pt x="772" y="1857"/>
                    <a:pt x="787" y="1886"/>
                  </a:cubicBezTo>
                  <a:cubicBezTo>
                    <a:pt x="802" y="1916"/>
                    <a:pt x="817" y="1946"/>
                    <a:pt x="794" y="1976"/>
                  </a:cubicBezTo>
                  <a:cubicBezTo>
                    <a:pt x="772" y="1998"/>
                    <a:pt x="750" y="2013"/>
                    <a:pt x="750" y="2050"/>
                  </a:cubicBezTo>
                  <a:cubicBezTo>
                    <a:pt x="742" y="2079"/>
                    <a:pt x="750" y="2116"/>
                    <a:pt x="750" y="2146"/>
                  </a:cubicBezTo>
                  <a:cubicBezTo>
                    <a:pt x="750" y="2198"/>
                    <a:pt x="742" y="2258"/>
                    <a:pt x="690" y="2287"/>
                  </a:cubicBezTo>
                  <a:cubicBezTo>
                    <a:pt x="631" y="2324"/>
                    <a:pt x="549" y="2332"/>
                    <a:pt x="483" y="2354"/>
                  </a:cubicBezTo>
                  <a:cubicBezTo>
                    <a:pt x="483" y="2399"/>
                    <a:pt x="505" y="2413"/>
                    <a:pt x="468" y="2443"/>
                  </a:cubicBezTo>
                  <a:cubicBezTo>
                    <a:pt x="490" y="2458"/>
                    <a:pt x="616" y="2495"/>
                    <a:pt x="579" y="2532"/>
                  </a:cubicBezTo>
                  <a:cubicBezTo>
                    <a:pt x="527" y="2584"/>
                    <a:pt x="438" y="2555"/>
                    <a:pt x="393" y="2621"/>
                  </a:cubicBezTo>
                  <a:cubicBezTo>
                    <a:pt x="386" y="2614"/>
                    <a:pt x="334" y="2592"/>
                    <a:pt x="327" y="2614"/>
                  </a:cubicBezTo>
                  <a:cubicBezTo>
                    <a:pt x="327" y="2621"/>
                    <a:pt x="327" y="2621"/>
                    <a:pt x="319" y="2621"/>
                  </a:cubicBezTo>
                  <a:cubicBezTo>
                    <a:pt x="312" y="2614"/>
                    <a:pt x="312" y="2614"/>
                    <a:pt x="304" y="2614"/>
                  </a:cubicBezTo>
                  <a:cubicBezTo>
                    <a:pt x="304" y="2636"/>
                    <a:pt x="297" y="2651"/>
                    <a:pt x="297" y="2666"/>
                  </a:cubicBezTo>
                  <a:cubicBezTo>
                    <a:pt x="297" y="2703"/>
                    <a:pt x="297" y="2748"/>
                    <a:pt x="341" y="2763"/>
                  </a:cubicBezTo>
                  <a:cubicBezTo>
                    <a:pt x="378" y="2770"/>
                    <a:pt x="408" y="2755"/>
                    <a:pt x="401" y="2807"/>
                  </a:cubicBezTo>
                  <a:cubicBezTo>
                    <a:pt x="401" y="2852"/>
                    <a:pt x="371" y="2889"/>
                    <a:pt x="341" y="2918"/>
                  </a:cubicBezTo>
                  <a:cubicBezTo>
                    <a:pt x="304" y="2955"/>
                    <a:pt x="289" y="2948"/>
                    <a:pt x="230" y="2948"/>
                  </a:cubicBezTo>
                  <a:cubicBezTo>
                    <a:pt x="223" y="2970"/>
                    <a:pt x="208" y="3000"/>
                    <a:pt x="185" y="3015"/>
                  </a:cubicBezTo>
                  <a:cubicBezTo>
                    <a:pt x="156" y="3045"/>
                    <a:pt x="119" y="3015"/>
                    <a:pt x="81" y="3023"/>
                  </a:cubicBezTo>
                  <a:cubicBezTo>
                    <a:pt x="59" y="3133"/>
                    <a:pt x="245" y="3045"/>
                    <a:pt x="230" y="3163"/>
                  </a:cubicBezTo>
                  <a:cubicBezTo>
                    <a:pt x="223" y="3163"/>
                    <a:pt x="0" y="3163"/>
                    <a:pt x="52" y="3222"/>
                  </a:cubicBezTo>
                  <a:cubicBezTo>
                    <a:pt x="74" y="3259"/>
                    <a:pt x="89" y="3289"/>
                    <a:pt x="111" y="3326"/>
                  </a:cubicBezTo>
                  <a:cubicBezTo>
                    <a:pt x="119" y="3348"/>
                    <a:pt x="81" y="3385"/>
                    <a:pt x="89" y="3422"/>
                  </a:cubicBezTo>
                  <a:cubicBezTo>
                    <a:pt x="89" y="3445"/>
                    <a:pt x="96" y="3459"/>
                    <a:pt x="111" y="3474"/>
                  </a:cubicBezTo>
                  <a:cubicBezTo>
                    <a:pt x="133" y="3482"/>
                    <a:pt x="156" y="3497"/>
                    <a:pt x="178" y="3504"/>
                  </a:cubicBezTo>
                  <a:cubicBezTo>
                    <a:pt x="252" y="3526"/>
                    <a:pt x="238" y="3445"/>
                    <a:pt x="289" y="3445"/>
                  </a:cubicBezTo>
                  <a:cubicBezTo>
                    <a:pt x="297" y="3445"/>
                    <a:pt x="371" y="3519"/>
                    <a:pt x="371" y="3512"/>
                  </a:cubicBezTo>
                  <a:cubicBezTo>
                    <a:pt x="378" y="3579"/>
                    <a:pt x="371" y="3645"/>
                    <a:pt x="423" y="3697"/>
                  </a:cubicBezTo>
                  <a:cubicBezTo>
                    <a:pt x="475" y="3749"/>
                    <a:pt x="564" y="3697"/>
                    <a:pt x="623" y="3705"/>
                  </a:cubicBezTo>
                  <a:cubicBezTo>
                    <a:pt x="698" y="3712"/>
                    <a:pt x="728" y="3734"/>
                    <a:pt x="757" y="3801"/>
                  </a:cubicBezTo>
                  <a:cubicBezTo>
                    <a:pt x="787" y="3861"/>
                    <a:pt x="802" y="3898"/>
                    <a:pt x="869" y="3890"/>
                  </a:cubicBezTo>
                  <a:cubicBezTo>
                    <a:pt x="906" y="3890"/>
                    <a:pt x="928" y="3913"/>
                    <a:pt x="958" y="3905"/>
                  </a:cubicBezTo>
                  <a:cubicBezTo>
                    <a:pt x="995" y="3898"/>
                    <a:pt x="1017" y="3890"/>
                    <a:pt x="1054" y="3913"/>
                  </a:cubicBezTo>
                  <a:cubicBezTo>
                    <a:pt x="1121" y="3942"/>
                    <a:pt x="1210" y="3905"/>
                    <a:pt x="1285" y="3913"/>
                  </a:cubicBezTo>
                  <a:cubicBezTo>
                    <a:pt x="1322" y="3913"/>
                    <a:pt x="1344" y="3905"/>
                    <a:pt x="1366" y="3942"/>
                  </a:cubicBezTo>
                  <a:cubicBezTo>
                    <a:pt x="1374" y="3957"/>
                    <a:pt x="1411" y="3957"/>
                    <a:pt x="1433" y="3965"/>
                  </a:cubicBezTo>
                  <a:cubicBezTo>
                    <a:pt x="1470" y="3979"/>
                    <a:pt x="1477" y="4091"/>
                    <a:pt x="1463" y="4128"/>
                  </a:cubicBezTo>
                  <a:cubicBezTo>
                    <a:pt x="1455" y="4128"/>
                    <a:pt x="1455" y="4128"/>
                    <a:pt x="1455" y="4128"/>
                  </a:cubicBezTo>
                  <a:cubicBezTo>
                    <a:pt x="1455" y="4173"/>
                    <a:pt x="1544" y="4158"/>
                    <a:pt x="1574" y="4158"/>
                  </a:cubicBezTo>
                  <a:cubicBezTo>
                    <a:pt x="1596" y="4158"/>
                    <a:pt x="1619" y="4165"/>
                    <a:pt x="1641" y="4158"/>
                  </a:cubicBezTo>
                  <a:cubicBezTo>
                    <a:pt x="1671" y="4158"/>
                    <a:pt x="1656" y="4121"/>
                    <a:pt x="1663" y="4098"/>
                  </a:cubicBezTo>
                  <a:cubicBezTo>
                    <a:pt x="1685" y="4098"/>
                    <a:pt x="1715" y="4113"/>
                    <a:pt x="1737" y="4106"/>
                  </a:cubicBezTo>
                  <a:cubicBezTo>
                    <a:pt x="1760" y="4098"/>
                    <a:pt x="1775" y="4069"/>
                    <a:pt x="1797" y="4076"/>
                  </a:cubicBezTo>
                  <a:cubicBezTo>
                    <a:pt x="1804" y="4039"/>
                    <a:pt x="1789" y="4031"/>
                    <a:pt x="1760" y="4016"/>
                  </a:cubicBezTo>
                  <a:cubicBezTo>
                    <a:pt x="1775" y="3994"/>
                    <a:pt x="1797" y="3957"/>
                    <a:pt x="1834" y="3957"/>
                  </a:cubicBezTo>
                  <a:cubicBezTo>
                    <a:pt x="1834" y="3935"/>
                    <a:pt x="1849" y="3935"/>
                    <a:pt x="1864" y="3927"/>
                  </a:cubicBezTo>
                  <a:cubicBezTo>
                    <a:pt x="1893" y="3913"/>
                    <a:pt x="1893" y="3876"/>
                    <a:pt x="1886" y="3853"/>
                  </a:cubicBezTo>
                  <a:cubicBezTo>
                    <a:pt x="1923" y="3846"/>
                    <a:pt x="1931" y="3831"/>
                    <a:pt x="1931" y="3801"/>
                  </a:cubicBezTo>
                  <a:cubicBezTo>
                    <a:pt x="1982" y="3801"/>
                    <a:pt x="2012" y="3771"/>
                    <a:pt x="2057" y="3764"/>
                  </a:cubicBezTo>
                  <a:cubicBezTo>
                    <a:pt x="2079" y="3757"/>
                    <a:pt x="2146" y="3749"/>
                    <a:pt x="2146" y="3786"/>
                  </a:cubicBezTo>
                  <a:cubicBezTo>
                    <a:pt x="2161" y="3771"/>
                    <a:pt x="2190" y="3779"/>
                    <a:pt x="2213" y="3779"/>
                  </a:cubicBezTo>
                  <a:cubicBezTo>
                    <a:pt x="2250" y="3727"/>
                    <a:pt x="2279" y="3697"/>
                    <a:pt x="2354" y="3712"/>
                  </a:cubicBezTo>
                  <a:cubicBezTo>
                    <a:pt x="2421" y="3727"/>
                    <a:pt x="2428" y="3831"/>
                    <a:pt x="2473" y="3883"/>
                  </a:cubicBezTo>
                  <a:cubicBezTo>
                    <a:pt x="2458" y="3883"/>
                    <a:pt x="2443" y="3890"/>
                    <a:pt x="2435" y="3905"/>
                  </a:cubicBezTo>
                  <a:cubicBezTo>
                    <a:pt x="2435" y="3898"/>
                    <a:pt x="2428" y="3883"/>
                    <a:pt x="2428" y="3876"/>
                  </a:cubicBezTo>
                  <a:cubicBezTo>
                    <a:pt x="2406" y="3890"/>
                    <a:pt x="2361" y="3876"/>
                    <a:pt x="2332" y="3876"/>
                  </a:cubicBezTo>
                  <a:cubicBezTo>
                    <a:pt x="2347" y="3905"/>
                    <a:pt x="2354" y="3987"/>
                    <a:pt x="2391" y="3994"/>
                  </a:cubicBezTo>
                  <a:cubicBezTo>
                    <a:pt x="2391" y="3979"/>
                    <a:pt x="2421" y="3920"/>
                    <a:pt x="2435" y="3957"/>
                  </a:cubicBezTo>
                  <a:cubicBezTo>
                    <a:pt x="2465" y="3994"/>
                    <a:pt x="2473" y="3979"/>
                    <a:pt x="2510" y="3987"/>
                  </a:cubicBezTo>
                  <a:cubicBezTo>
                    <a:pt x="2621" y="4009"/>
                    <a:pt x="2703" y="3950"/>
                    <a:pt x="2799" y="3950"/>
                  </a:cubicBezTo>
                  <a:cubicBezTo>
                    <a:pt x="2807" y="3905"/>
                    <a:pt x="2851" y="3853"/>
                    <a:pt x="2903" y="3883"/>
                  </a:cubicBezTo>
                  <a:cubicBezTo>
                    <a:pt x="2926" y="3890"/>
                    <a:pt x="2948" y="3905"/>
                    <a:pt x="2970" y="3898"/>
                  </a:cubicBezTo>
                  <a:cubicBezTo>
                    <a:pt x="2992" y="3883"/>
                    <a:pt x="2985" y="3846"/>
                    <a:pt x="3015" y="3853"/>
                  </a:cubicBezTo>
                  <a:cubicBezTo>
                    <a:pt x="3015" y="3883"/>
                    <a:pt x="3007" y="3905"/>
                    <a:pt x="3015" y="3927"/>
                  </a:cubicBezTo>
                  <a:cubicBezTo>
                    <a:pt x="3030" y="3965"/>
                    <a:pt x="3067" y="3935"/>
                    <a:pt x="3074" y="3913"/>
                  </a:cubicBezTo>
                  <a:cubicBezTo>
                    <a:pt x="3119" y="3905"/>
                    <a:pt x="3149" y="3957"/>
                    <a:pt x="3186" y="3972"/>
                  </a:cubicBezTo>
                  <a:cubicBezTo>
                    <a:pt x="3245" y="4002"/>
                    <a:pt x="3312" y="3965"/>
                    <a:pt x="3371" y="3965"/>
                  </a:cubicBezTo>
                  <a:cubicBezTo>
                    <a:pt x="3371" y="3935"/>
                    <a:pt x="3371" y="3913"/>
                    <a:pt x="3371" y="3883"/>
                  </a:cubicBezTo>
                  <a:cubicBezTo>
                    <a:pt x="3416" y="3876"/>
                    <a:pt x="3460" y="3905"/>
                    <a:pt x="3505" y="3905"/>
                  </a:cubicBezTo>
                  <a:cubicBezTo>
                    <a:pt x="3505" y="3898"/>
                    <a:pt x="3505" y="3890"/>
                    <a:pt x="3505" y="3876"/>
                  </a:cubicBezTo>
                  <a:cubicBezTo>
                    <a:pt x="3520" y="3876"/>
                    <a:pt x="3535" y="3876"/>
                    <a:pt x="3549" y="3876"/>
                  </a:cubicBezTo>
                  <a:cubicBezTo>
                    <a:pt x="3557" y="3853"/>
                    <a:pt x="3564" y="3786"/>
                    <a:pt x="3601" y="3816"/>
                  </a:cubicBezTo>
                  <a:cubicBezTo>
                    <a:pt x="3631" y="3838"/>
                    <a:pt x="3624" y="3876"/>
                    <a:pt x="3676" y="3876"/>
                  </a:cubicBezTo>
                  <a:cubicBezTo>
                    <a:pt x="3713" y="3876"/>
                    <a:pt x="3750" y="3883"/>
                    <a:pt x="3750" y="3927"/>
                  </a:cubicBezTo>
                  <a:cubicBezTo>
                    <a:pt x="3750" y="3965"/>
                    <a:pt x="3839" y="3935"/>
                    <a:pt x="3854" y="3935"/>
                  </a:cubicBezTo>
                  <a:cubicBezTo>
                    <a:pt x="3913" y="3927"/>
                    <a:pt x="3943" y="3935"/>
                    <a:pt x="3995" y="3965"/>
                  </a:cubicBezTo>
                  <a:cubicBezTo>
                    <a:pt x="4032" y="3979"/>
                    <a:pt x="4077" y="3979"/>
                    <a:pt x="4121" y="3972"/>
                  </a:cubicBezTo>
                  <a:cubicBezTo>
                    <a:pt x="4166" y="3972"/>
                    <a:pt x="4181" y="3965"/>
                    <a:pt x="4210" y="3935"/>
                  </a:cubicBezTo>
                  <a:cubicBezTo>
                    <a:pt x="4218" y="3927"/>
                    <a:pt x="4240" y="3913"/>
                    <a:pt x="4247" y="3920"/>
                  </a:cubicBezTo>
                  <a:cubicBezTo>
                    <a:pt x="4270" y="3942"/>
                    <a:pt x="4277" y="3942"/>
                    <a:pt x="4307" y="3942"/>
                  </a:cubicBezTo>
                  <a:cubicBezTo>
                    <a:pt x="4314" y="3965"/>
                    <a:pt x="4351" y="3965"/>
                    <a:pt x="4366" y="3994"/>
                  </a:cubicBezTo>
                  <a:cubicBezTo>
                    <a:pt x="4388" y="4054"/>
                    <a:pt x="4433" y="4106"/>
                    <a:pt x="4500" y="4113"/>
                  </a:cubicBezTo>
                  <a:cubicBezTo>
                    <a:pt x="4522" y="4121"/>
                    <a:pt x="4552" y="4121"/>
                    <a:pt x="4567" y="4135"/>
                  </a:cubicBezTo>
                  <a:cubicBezTo>
                    <a:pt x="4641" y="4069"/>
                    <a:pt x="4641" y="3898"/>
                    <a:pt x="4648" y="3838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4" name="Freeform 2"/>
            <p:cNvSpPr>
              <a:spLocks noChangeArrowheads="1"/>
            </p:cNvSpPr>
            <p:nvPr/>
          </p:nvSpPr>
          <p:spPr bwMode="auto">
            <a:xfrm>
              <a:off x="8029079" y="6779588"/>
              <a:ext cx="1852987" cy="1514553"/>
            </a:xfrm>
            <a:custGeom>
              <a:avLst/>
              <a:gdLst>
                <a:gd name="T0" fmla="*/ 3112 w 4286"/>
                <a:gd name="T1" fmla="*/ 3452 h 3505"/>
                <a:gd name="T2" fmla="*/ 3283 w 4286"/>
                <a:gd name="T3" fmla="*/ 3496 h 3505"/>
                <a:gd name="T4" fmla="*/ 3409 w 4286"/>
                <a:gd name="T5" fmla="*/ 3088 h 3505"/>
                <a:gd name="T6" fmla="*/ 3684 w 4286"/>
                <a:gd name="T7" fmla="*/ 3117 h 3505"/>
                <a:gd name="T8" fmla="*/ 3654 w 4286"/>
                <a:gd name="T9" fmla="*/ 2805 h 3505"/>
                <a:gd name="T10" fmla="*/ 3951 w 4286"/>
                <a:gd name="T11" fmla="*/ 2605 h 3505"/>
                <a:gd name="T12" fmla="*/ 3795 w 4286"/>
                <a:gd name="T13" fmla="*/ 2382 h 3505"/>
                <a:gd name="T14" fmla="*/ 3988 w 4286"/>
                <a:gd name="T15" fmla="*/ 2263 h 3505"/>
                <a:gd name="T16" fmla="*/ 4062 w 4286"/>
                <a:gd name="T17" fmla="*/ 1804 h 3505"/>
                <a:gd name="T18" fmla="*/ 4181 w 4286"/>
                <a:gd name="T19" fmla="*/ 1403 h 3505"/>
                <a:gd name="T20" fmla="*/ 3958 w 4286"/>
                <a:gd name="T21" fmla="*/ 1210 h 3505"/>
                <a:gd name="T22" fmla="*/ 3602 w 4286"/>
                <a:gd name="T23" fmla="*/ 861 h 3505"/>
                <a:gd name="T24" fmla="*/ 3513 w 4286"/>
                <a:gd name="T25" fmla="*/ 415 h 3505"/>
                <a:gd name="T26" fmla="*/ 3119 w 4286"/>
                <a:gd name="T27" fmla="*/ 252 h 3505"/>
                <a:gd name="T28" fmla="*/ 2763 w 4286"/>
                <a:gd name="T29" fmla="*/ 133 h 3505"/>
                <a:gd name="T30" fmla="*/ 2347 w 4286"/>
                <a:gd name="T31" fmla="*/ 59 h 3505"/>
                <a:gd name="T32" fmla="*/ 2102 w 4286"/>
                <a:gd name="T33" fmla="*/ 44 h 3505"/>
                <a:gd name="T34" fmla="*/ 2117 w 4286"/>
                <a:gd name="T35" fmla="*/ 237 h 3505"/>
                <a:gd name="T36" fmla="*/ 1701 w 4286"/>
                <a:gd name="T37" fmla="*/ 141 h 3505"/>
                <a:gd name="T38" fmla="*/ 1270 w 4286"/>
                <a:gd name="T39" fmla="*/ 282 h 3505"/>
                <a:gd name="T40" fmla="*/ 891 w 4286"/>
                <a:gd name="T41" fmla="*/ 155 h 3505"/>
                <a:gd name="T42" fmla="*/ 572 w 4286"/>
                <a:gd name="T43" fmla="*/ 170 h 3505"/>
                <a:gd name="T44" fmla="*/ 194 w 4286"/>
                <a:gd name="T45" fmla="*/ 334 h 3505"/>
                <a:gd name="T46" fmla="*/ 15 w 4286"/>
                <a:gd name="T47" fmla="*/ 512 h 3505"/>
                <a:gd name="T48" fmla="*/ 401 w 4286"/>
                <a:gd name="T49" fmla="*/ 438 h 3505"/>
                <a:gd name="T50" fmla="*/ 194 w 4286"/>
                <a:gd name="T51" fmla="*/ 586 h 3505"/>
                <a:gd name="T52" fmla="*/ 320 w 4286"/>
                <a:gd name="T53" fmla="*/ 816 h 3505"/>
                <a:gd name="T54" fmla="*/ 349 w 4286"/>
                <a:gd name="T55" fmla="*/ 987 h 3505"/>
                <a:gd name="T56" fmla="*/ 869 w 4286"/>
                <a:gd name="T57" fmla="*/ 1307 h 3505"/>
                <a:gd name="T58" fmla="*/ 1330 w 4286"/>
                <a:gd name="T59" fmla="*/ 1225 h 3505"/>
                <a:gd name="T60" fmla="*/ 1567 w 4286"/>
                <a:gd name="T61" fmla="*/ 1113 h 3505"/>
                <a:gd name="T62" fmla="*/ 1389 w 4286"/>
                <a:gd name="T63" fmla="*/ 1477 h 3505"/>
                <a:gd name="T64" fmla="*/ 1159 w 4286"/>
                <a:gd name="T65" fmla="*/ 1537 h 3505"/>
                <a:gd name="T66" fmla="*/ 1010 w 4286"/>
                <a:gd name="T67" fmla="*/ 1618 h 3505"/>
                <a:gd name="T68" fmla="*/ 825 w 4286"/>
                <a:gd name="T69" fmla="*/ 1648 h 3505"/>
                <a:gd name="T70" fmla="*/ 624 w 4286"/>
                <a:gd name="T71" fmla="*/ 1707 h 3505"/>
                <a:gd name="T72" fmla="*/ 580 w 4286"/>
                <a:gd name="T73" fmla="*/ 1514 h 3505"/>
                <a:gd name="T74" fmla="*/ 728 w 4286"/>
                <a:gd name="T75" fmla="*/ 2026 h 3505"/>
                <a:gd name="T76" fmla="*/ 1166 w 4286"/>
                <a:gd name="T77" fmla="*/ 2546 h 3505"/>
                <a:gd name="T78" fmla="*/ 1545 w 4286"/>
                <a:gd name="T79" fmla="*/ 2850 h 3505"/>
                <a:gd name="T80" fmla="*/ 1998 w 4286"/>
                <a:gd name="T81" fmla="*/ 2880 h 3505"/>
                <a:gd name="T82" fmla="*/ 2280 w 4286"/>
                <a:gd name="T83" fmla="*/ 2754 h 3505"/>
                <a:gd name="T84" fmla="*/ 2629 w 4286"/>
                <a:gd name="T85" fmla="*/ 2598 h 3505"/>
                <a:gd name="T86" fmla="*/ 2785 w 4286"/>
                <a:gd name="T87" fmla="*/ 2070 h 3505"/>
                <a:gd name="T88" fmla="*/ 2956 w 4286"/>
                <a:gd name="T89" fmla="*/ 1922 h 3505"/>
                <a:gd name="T90" fmla="*/ 3260 w 4286"/>
                <a:gd name="T91" fmla="*/ 1907 h 3505"/>
                <a:gd name="T92" fmla="*/ 2963 w 4286"/>
                <a:gd name="T93" fmla="*/ 2011 h 3505"/>
                <a:gd name="T94" fmla="*/ 2971 w 4286"/>
                <a:gd name="T95" fmla="*/ 2182 h 3505"/>
                <a:gd name="T96" fmla="*/ 2978 w 4286"/>
                <a:gd name="T97" fmla="*/ 2390 h 3505"/>
                <a:gd name="T98" fmla="*/ 3030 w 4286"/>
                <a:gd name="T99" fmla="*/ 2479 h 3505"/>
                <a:gd name="T100" fmla="*/ 2978 w 4286"/>
                <a:gd name="T101" fmla="*/ 2709 h 3505"/>
                <a:gd name="T102" fmla="*/ 3053 w 4286"/>
                <a:gd name="T103" fmla="*/ 2850 h 3505"/>
                <a:gd name="T104" fmla="*/ 3082 w 4286"/>
                <a:gd name="T105" fmla="*/ 3013 h 3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6" h="3505">
                  <a:moveTo>
                    <a:pt x="3053" y="3259"/>
                  </a:moveTo>
                  <a:lnTo>
                    <a:pt x="3053" y="3259"/>
                  </a:lnTo>
                  <a:lnTo>
                    <a:pt x="3053" y="3266"/>
                  </a:lnTo>
                  <a:cubicBezTo>
                    <a:pt x="3105" y="3281"/>
                    <a:pt x="3201" y="3362"/>
                    <a:pt x="3208" y="3400"/>
                  </a:cubicBezTo>
                  <a:cubicBezTo>
                    <a:pt x="3216" y="3437"/>
                    <a:pt x="3171" y="3422"/>
                    <a:pt x="3149" y="3422"/>
                  </a:cubicBezTo>
                  <a:cubicBezTo>
                    <a:pt x="3142" y="3444"/>
                    <a:pt x="3119" y="3437"/>
                    <a:pt x="3112" y="3452"/>
                  </a:cubicBezTo>
                  <a:cubicBezTo>
                    <a:pt x="3112" y="3489"/>
                    <a:pt x="3164" y="3481"/>
                    <a:pt x="3179" y="3481"/>
                  </a:cubicBezTo>
                  <a:cubicBezTo>
                    <a:pt x="3179" y="3474"/>
                    <a:pt x="3186" y="3467"/>
                    <a:pt x="3186" y="3459"/>
                  </a:cubicBezTo>
                  <a:cubicBezTo>
                    <a:pt x="3194" y="3459"/>
                    <a:pt x="3201" y="3459"/>
                    <a:pt x="3208" y="3459"/>
                  </a:cubicBezTo>
                  <a:cubicBezTo>
                    <a:pt x="3216" y="3459"/>
                    <a:pt x="3216" y="3459"/>
                    <a:pt x="3216" y="3459"/>
                  </a:cubicBezTo>
                  <a:cubicBezTo>
                    <a:pt x="3216" y="3474"/>
                    <a:pt x="3216" y="3481"/>
                    <a:pt x="3216" y="3496"/>
                  </a:cubicBezTo>
                  <a:cubicBezTo>
                    <a:pt x="3238" y="3489"/>
                    <a:pt x="3260" y="3504"/>
                    <a:pt x="3283" y="3496"/>
                  </a:cubicBezTo>
                  <a:cubicBezTo>
                    <a:pt x="3290" y="3496"/>
                    <a:pt x="3298" y="3474"/>
                    <a:pt x="3305" y="3474"/>
                  </a:cubicBezTo>
                  <a:cubicBezTo>
                    <a:pt x="3320" y="3474"/>
                    <a:pt x="3335" y="3474"/>
                    <a:pt x="3357" y="3474"/>
                  </a:cubicBezTo>
                  <a:cubicBezTo>
                    <a:pt x="3357" y="3444"/>
                    <a:pt x="3350" y="3385"/>
                    <a:pt x="3379" y="3370"/>
                  </a:cubicBezTo>
                  <a:cubicBezTo>
                    <a:pt x="3409" y="3355"/>
                    <a:pt x="3387" y="3310"/>
                    <a:pt x="3394" y="3281"/>
                  </a:cubicBezTo>
                  <a:cubicBezTo>
                    <a:pt x="3409" y="3251"/>
                    <a:pt x="3453" y="3147"/>
                    <a:pt x="3387" y="3140"/>
                  </a:cubicBezTo>
                  <a:cubicBezTo>
                    <a:pt x="3394" y="3117"/>
                    <a:pt x="3409" y="3103"/>
                    <a:pt x="3409" y="3088"/>
                  </a:cubicBezTo>
                  <a:cubicBezTo>
                    <a:pt x="3446" y="3080"/>
                    <a:pt x="3439" y="3103"/>
                    <a:pt x="3461" y="3125"/>
                  </a:cubicBezTo>
                  <a:cubicBezTo>
                    <a:pt x="3483" y="3147"/>
                    <a:pt x="3513" y="3140"/>
                    <a:pt x="3543" y="3147"/>
                  </a:cubicBezTo>
                  <a:cubicBezTo>
                    <a:pt x="3543" y="3162"/>
                    <a:pt x="3543" y="3177"/>
                    <a:pt x="3543" y="3199"/>
                  </a:cubicBezTo>
                  <a:cubicBezTo>
                    <a:pt x="3572" y="3192"/>
                    <a:pt x="3580" y="3207"/>
                    <a:pt x="3595" y="3229"/>
                  </a:cubicBezTo>
                  <a:cubicBezTo>
                    <a:pt x="3610" y="3177"/>
                    <a:pt x="3699" y="3221"/>
                    <a:pt x="3699" y="3162"/>
                  </a:cubicBezTo>
                  <a:cubicBezTo>
                    <a:pt x="3699" y="3147"/>
                    <a:pt x="3676" y="3132"/>
                    <a:pt x="3684" y="3117"/>
                  </a:cubicBezTo>
                  <a:cubicBezTo>
                    <a:pt x="3684" y="3103"/>
                    <a:pt x="3758" y="3103"/>
                    <a:pt x="3773" y="3103"/>
                  </a:cubicBezTo>
                  <a:cubicBezTo>
                    <a:pt x="3780" y="3013"/>
                    <a:pt x="3765" y="2954"/>
                    <a:pt x="3699" y="2895"/>
                  </a:cubicBezTo>
                  <a:cubicBezTo>
                    <a:pt x="3661" y="2865"/>
                    <a:pt x="3661" y="2843"/>
                    <a:pt x="3610" y="2843"/>
                  </a:cubicBezTo>
                  <a:cubicBezTo>
                    <a:pt x="3602" y="2843"/>
                    <a:pt x="3572" y="2843"/>
                    <a:pt x="3565" y="2835"/>
                  </a:cubicBezTo>
                  <a:cubicBezTo>
                    <a:pt x="3565" y="2828"/>
                    <a:pt x="3557" y="2805"/>
                    <a:pt x="3557" y="2805"/>
                  </a:cubicBezTo>
                  <a:cubicBezTo>
                    <a:pt x="3595" y="2805"/>
                    <a:pt x="3624" y="2820"/>
                    <a:pt x="3654" y="2805"/>
                  </a:cubicBezTo>
                  <a:cubicBezTo>
                    <a:pt x="3676" y="2805"/>
                    <a:pt x="3691" y="2791"/>
                    <a:pt x="3713" y="2783"/>
                  </a:cubicBezTo>
                  <a:cubicBezTo>
                    <a:pt x="3743" y="2776"/>
                    <a:pt x="3728" y="2739"/>
                    <a:pt x="3743" y="2716"/>
                  </a:cubicBezTo>
                  <a:cubicBezTo>
                    <a:pt x="3765" y="2679"/>
                    <a:pt x="3825" y="2694"/>
                    <a:pt x="3855" y="2687"/>
                  </a:cubicBezTo>
                  <a:cubicBezTo>
                    <a:pt x="3855" y="2672"/>
                    <a:pt x="3862" y="2657"/>
                    <a:pt x="3862" y="2650"/>
                  </a:cubicBezTo>
                  <a:cubicBezTo>
                    <a:pt x="3884" y="2650"/>
                    <a:pt x="3907" y="2650"/>
                    <a:pt x="3929" y="2635"/>
                  </a:cubicBezTo>
                  <a:cubicBezTo>
                    <a:pt x="3936" y="2627"/>
                    <a:pt x="3944" y="2613"/>
                    <a:pt x="3951" y="2605"/>
                  </a:cubicBezTo>
                  <a:cubicBezTo>
                    <a:pt x="3981" y="2598"/>
                    <a:pt x="4003" y="2613"/>
                    <a:pt x="4033" y="2613"/>
                  </a:cubicBezTo>
                  <a:cubicBezTo>
                    <a:pt x="4055" y="2613"/>
                    <a:pt x="4077" y="2590"/>
                    <a:pt x="4100" y="2598"/>
                  </a:cubicBezTo>
                  <a:cubicBezTo>
                    <a:pt x="4055" y="2553"/>
                    <a:pt x="3936" y="2494"/>
                    <a:pt x="3877" y="2553"/>
                  </a:cubicBezTo>
                  <a:cubicBezTo>
                    <a:pt x="3780" y="2635"/>
                    <a:pt x="3817" y="2494"/>
                    <a:pt x="3758" y="2494"/>
                  </a:cubicBezTo>
                  <a:cubicBezTo>
                    <a:pt x="3758" y="2479"/>
                    <a:pt x="3780" y="2442"/>
                    <a:pt x="3795" y="2442"/>
                  </a:cubicBezTo>
                  <a:cubicBezTo>
                    <a:pt x="3795" y="2419"/>
                    <a:pt x="3795" y="2405"/>
                    <a:pt x="3795" y="2382"/>
                  </a:cubicBezTo>
                  <a:cubicBezTo>
                    <a:pt x="3773" y="2375"/>
                    <a:pt x="3743" y="2375"/>
                    <a:pt x="3758" y="2345"/>
                  </a:cubicBezTo>
                  <a:cubicBezTo>
                    <a:pt x="3780" y="2345"/>
                    <a:pt x="3802" y="2353"/>
                    <a:pt x="3825" y="2345"/>
                  </a:cubicBezTo>
                  <a:cubicBezTo>
                    <a:pt x="3847" y="2338"/>
                    <a:pt x="3847" y="2301"/>
                    <a:pt x="3884" y="2293"/>
                  </a:cubicBezTo>
                  <a:cubicBezTo>
                    <a:pt x="3899" y="2293"/>
                    <a:pt x="3914" y="2286"/>
                    <a:pt x="3929" y="2286"/>
                  </a:cubicBezTo>
                  <a:cubicBezTo>
                    <a:pt x="3944" y="2286"/>
                    <a:pt x="3958" y="2271"/>
                    <a:pt x="3981" y="2263"/>
                  </a:cubicBezTo>
                  <a:lnTo>
                    <a:pt x="3988" y="2263"/>
                  </a:lnTo>
                  <a:cubicBezTo>
                    <a:pt x="3973" y="2248"/>
                    <a:pt x="3966" y="2234"/>
                    <a:pt x="3966" y="2211"/>
                  </a:cubicBezTo>
                  <a:cubicBezTo>
                    <a:pt x="3958" y="2174"/>
                    <a:pt x="3996" y="2137"/>
                    <a:pt x="3988" y="2115"/>
                  </a:cubicBezTo>
                  <a:cubicBezTo>
                    <a:pt x="3966" y="2078"/>
                    <a:pt x="3951" y="2048"/>
                    <a:pt x="3929" y="2011"/>
                  </a:cubicBezTo>
                  <a:cubicBezTo>
                    <a:pt x="3877" y="1952"/>
                    <a:pt x="4100" y="1952"/>
                    <a:pt x="4107" y="1952"/>
                  </a:cubicBezTo>
                  <a:cubicBezTo>
                    <a:pt x="4122" y="1834"/>
                    <a:pt x="3936" y="1922"/>
                    <a:pt x="3958" y="1812"/>
                  </a:cubicBezTo>
                  <a:cubicBezTo>
                    <a:pt x="3996" y="1804"/>
                    <a:pt x="4033" y="1834"/>
                    <a:pt x="4062" y="1804"/>
                  </a:cubicBezTo>
                  <a:cubicBezTo>
                    <a:pt x="4085" y="1789"/>
                    <a:pt x="4100" y="1759"/>
                    <a:pt x="4107" y="1737"/>
                  </a:cubicBezTo>
                  <a:cubicBezTo>
                    <a:pt x="4166" y="1737"/>
                    <a:pt x="4181" y="1744"/>
                    <a:pt x="4218" y="1707"/>
                  </a:cubicBezTo>
                  <a:cubicBezTo>
                    <a:pt x="4248" y="1678"/>
                    <a:pt x="4278" y="1641"/>
                    <a:pt x="4278" y="1596"/>
                  </a:cubicBezTo>
                  <a:cubicBezTo>
                    <a:pt x="4285" y="1544"/>
                    <a:pt x="4255" y="1559"/>
                    <a:pt x="4218" y="1552"/>
                  </a:cubicBezTo>
                  <a:cubicBezTo>
                    <a:pt x="4174" y="1537"/>
                    <a:pt x="4174" y="1492"/>
                    <a:pt x="4174" y="1455"/>
                  </a:cubicBezTo>
                  <a:cubicBezTo>
                    <a:pt x="4174" y="1440"/>
                    <a:pt x="4181" y="1425"/>
                    <a:pt x="4181" y="1403"/>
                  </a:cubicBezTo>
                  <a:cubicBezTo>
                    <a:pt x="4174" y="1403"/>
                    <a:pt x="4159" y="1403"/>
                    <a:pt x="4159" y="1403"/>
                  </a:cubicBezTo>
                  <a:cubicBezTo>
                    <a:pt x="4159" y="1403"/>
                    <a:pt x="4174" y="1403"/>
                    <a:pt x="4181" y="1403"/>
                  </a:cubicBezTo>
                  <a:cubicBezTo>
                    <a:pt x="4181" y="1373"/>
                    <a:pt x="4181" y="1344"/>
                    <a:pt x="4152" y="1336"/>
                  </a:cubicBezTo>
                  <a:cubicBezTo>
                    <a:pt x="4129" y="1329"/>
                    <a:pt x="4055" y="1366"/>
                    <a:pt x="4070" y="1314"/>
                  </a:cubicBezTo>
                  <a:cubicBezTo>
                    <a:pt x="4070" y="1277"/>
                    <a:pt x="4092" y="1262"/>
                    <a:pt x="4055" y="1225"/>
                  </a:cubicBezTo>
                  <a:cubicBezTo>
                    <a:pt x="4033" y="1202"/>
                    <a:pt x="3988" y="1210"/>
                    <a:pt x="3958" y="1210"/>
                  </a:cubicBezTo>
                  <a:lnTo>
                    <a:pt x="3958" y="1202"/>
                  </a:lnTo>
                  <a:cubicBezTo>
                    <a:pt x="3914" y="1210"/>
                    <a:pt x="3921" y="1158"/>
                    <a:pt x="3884" y="1143"/>
                  </a:cubicBezTo>
                  <a:cubicBezTo>
                    <a:pt x="3855" y="1128"/>
                    <a:pt x="3802" y="1150"/>
                    <a:pt x="3773" y="1128"/>
                  </a:cubicBezTo>
                  <a:cubicBezTo>
                    <a:pt x="3728" y="1084"/>
                    <a:pt x="3825" y="928"/>
                    <a:pt x="3699" y="995"/>
                  </a:cubicBezTo>
                  <a:cubicBezTo>
                    <a:pt x="3669" y="965"/>
                    <a:pt x="3691" y="928"/>
                    <a:pt x="3669" y="898"/>
                  </a:cubicBezTo>
                  <a:cubicBezTo>
                    <a:pt x="3654" y="876"/>
                    <a:pt x="3617" y="891"/>
                    <a:pt x="3602" y="861"/>
                  </a:cubicBezTo>
                  <a:cubicBezTo>
                    <a:pt x="3580" y="809"/>
                    <a:pt x="3676" y="765"/>
                    <a:pt x="3691" y="720"/>
                  </a:cubicBezTo>
                  <a:cubicBezTo>
                    <a:pt x="3706" y="660"/>
                    <a:pt x="3654" y="594"/>
                    <a:pt x="3610" y="653"/>
                  </a:cubicBezTo>
                  <a:cubicBezTo>
                    <a:pt x="3565" y="705"/>
                    <a:pt x="3535" y="668"/>
                    <a:pt x="3550" y="608"/>
                  </a:cubicBezTo>
                  <a:cubicBezTo>
                    <a:pt x="3498" y="616"/>
                    <a:pt x="3468" y="564"/>
                    <a:pt x="3476" y="512"/>
                  </a:cubicBezTo>
                  <a:cubicBezTo>
                    <a:pt x="3483" y="460"/>
                    <a:pt x="3528" y="452"/>
                    <a:pt x="3572" y="423"/>
                  </a:cubicBezTo>
                  <a:cubicBezTo>
                    <a:pt x="3557" y="408"/>
                    <a:pt x="3535" y="415"/>
                    <a:pt x="3513" y="415"/>
                  </a:cubicBezTo>
                  <a:cubicBezTo>
                    <a:pt x="3505" y="386"/>
                    <a:pt x="3520" y="356"/>
                    <a:pt x="3520" y="326"/>
                  </a:cubicBezTo>
                  <a:cubicBezTo>
                    <a:pt x="3483" y="319"/>
                    <a:pt x="3446" y="304"/>
                    <a:pt x="3424" y="334"/>
                  </a:cubicBezTo>
                  <a:cubicBezTo>
                    <a:pt x="3409" y="356"/>
                    <a:pt x="3416" y="438"/>
                    <a:pt x="3372" y="415"/>
                  </a:cubicBezTo>
                  <a:cubicBezTo>
                    <a:pt x="3357" y="363"/>
                    <a:pt x="3268" y="386"/>
                    <a:pt x="3223" y="386"/>
                  </a:cubicBezTo>
                  <a:cubicBezTo>
                    <a:pt x="3216" y="363"/>
                    <a:pt x="3216" y="341"/>
                    <a:pt x="3216" y="319"/>
                  </a:cubicBezTo>
                  <a:cubicBezTo>
                    <a:pt x="3186" y="311"/>
                    <a:pt x="3149" y="245"/>
                    <a:pt x="3119" y="252"/>
                  </a:cubicBezTo>
                  <a:cubicBezTo>
                    <a:pt x="3097" y="274"/>
                    <a:pt x="3097" y="304"/>
                    <a:pt x="3067" y="311"/>
                  </a:cubicBezTo>
                  <a:cubicBezTo>
                    <a:pt x="3060" y="274"/>
                    <a:pt x="3053" y="260"/>
                    <a:pt x="3023" y="237"/>
                  </a:cubicBezTo>
                  <a:cubicBezTo>
                    <a:pt x="3000" y="215"/>
                    <a:pt x="3008" y="193"/>
                    <a:pt x="2993" y="170"/>
                  </a:cubicBezTo>
                  <a:cubicBezTo>
                    <a:pt x="2971" y="133"/>
                    <a:pt x="2911" y="170"/>
                    <a:pt x="2882" y="148"/>
                  </a:cubicBezTo>
                  <a:cubicBezTo>
                    <a:pt x="2852" y="133"/>
                    <a:pt x="2859" y="103"/>
                    <a:pt x="2852" y="74"/>
                  </a:cubicBezTo>
                  <a:cubicBezTo>
                    <a:pt x="2822" y="66"/>
                    <a:pt x="2770" y="96"/>
                    <a:pt x="2763" y="133"/>
                  </a:cubicBezTo>
                  <a:cubicBezTo>
                    <a:pt x="2741" y="133"/>
                    <a:pt x="2733" y="126"/>
                    <a:pt x="2733" y="103"/>
                  </a:cubicBezTo>
                  <a:cubicBezTo>
                    <a:pt x="2703" y="96"/>
                    <a:pt x="2689" y="141"/>
                    <a:pt x="2689" y="163"/>
                  </a:cubicBezTo>
                  <a:cubicBezTo>
                    <a:pt x="2659" y="170"/>
                    <a:pt x="2651" y="133"/>
                    <a:pt x="2644" y="111"/>
                  </a:cubicBezTo>
                  <a:cubicBezTo>
                    <a:pt x="2629" y="81"/>
                    <a:pt x="2600" y="74"/>
                    <a:pt x="2562" y="81"/>
                  </a:cubicBezTo>
                  <a:cubicBezTo>
                    <a:pt x="2525" y="81"/>
                    <a:pt x="2503" y="74"/>
                    <a:pt x="2473" y="59"/>
                  </a:cubicBezTo>
                  <a:cubicBezTo>
                    <a:pt x="2436" y="44"/>
                    <a:pt x="2384" y="59"/>
                    <a:pt x="2347" y="59"/>
                  </a:cubicBezTo>
                  <a:cubicBezTo>
                    <a:pt x="2347" y="74"/>
                    <a:pt x="2340" y="89"/>
                    <a:pt x="2340" y="96"/>
                  </a:cubicBezTo>
                  <a:cubicBezTo>
                    <a:pt x="2317" y="103"/>
                    <a:pt x="2288" y="103"/>
                    <a:pt x="2280" y="81"/>
                  </a:cubicBezTo>
                  <a:cubicBezTo>
                    <a:pt x="2273" y="59"/>
                    <a:pt x="2280" y="29"/>
                    <a:pt x="2265" y="22"/>
                  </a:cubicBezTo>
                  <a:cubicBezTo>
                    <a:pt x="2243" y="0"/>
                    <a:pt x="2154" y="22"/>
                    <a:pt x="2132" y="37"/>
                  </a:cubicBezTo>
                  <a:cubicBezTo>
                    <a:pt x="2124" y="37"/>
                    <a:pt x="2109" y="44"/>
                    <a:pt x="2102" y="44"/>
                  </a:cubicBezTo>
                  <a:lnTo>
                    <a:pt x="2102" y="44"/>
                  </a:lnTo>
                  <a:cubicBezTo>
                    <a:pt x="2109" y="52"/>
                    <a:pt x="2109" y="52"/>
                    <a:pt x="2117" y="52"/>
                  </a:cubicBezTo>
                  <a:cubicBezTo>
                    <a:pt x="2124" y="96"/>
                    <a:pt x="2095" y="133"/>
                    <a:pt x="2102" y="170"/>
                  </a:cubicBezTo>
                  <a:cubicBezTo>
                    <a:pt x="2139" y="170"/>
                    <a:pt x="2169" y="170"/>
                    <a:pt x="2198" y="170"/>
                  </a:cubicBezTo>
                  <a:cubicBezTo>
                    <a:pt x="2198" y="178"/>
                    <a:pt x="2198" y="178"/>
                    <a:pt x="2198" y="185"/>
                  </a:cubicBezTo>
                  <a:cubicBezTo>
                    <a:pt x="2191" y="185"/>
                    <a:pt x="2191" y="193"/>
                    <a:pt x="2184" y="193"/>
                  </a:cubicBezTo>
                  <a:cubicBezTo>
                    <a:pt x="2161" y="193"/>
                    <a:pt x="2132" y="222"/>
                    <a:pt x="2117" y="237"/>
                  </a:cubicBezTo>
                  <a:cubicBezTo>
                    <a:pt x="2102" y="222"/>
                    <a:pt x="2080" y="230"/>
                    <a:pt x="2057" y="230"/>
                  </a:cubicBezTo>
                  <a:lnTo>
                    <a:pt x="2057" y="237"/>
                  </a:lnTo>
                  <a:cubicBezTo>
                    <a:pt x="2020" y="237"/>
                    <a:pt x="2006" y="267"/>
                    <a:pt x="1998" y="304"/>
                  </a:cubicBezTo>
                  <a:cubicBezTo>
                    <a:pt x="1953" y="304"/>
                    <a:pt x="1886" y="311"/>
                    <a:pt x="1842" y="289"/>
                  </a:cubicBezTo>
                  <a:cubicBezTo>
                    <a:pt x="1783" y="267"/>
                    <a:pt x="1820" y="200"/>
                    <a:pt x="1820" y="148"/>
                  </a:cubicBezTo>
                  <a:cubicBezTo>
                    <a:pt x="1783" y="148"/>
                    <a:pt x="1738" y="141"/>
                    <a:pt x="1701" y="141"/>
                  </a:cubicBezTo>
                  <a:cubicBezTo>
                    <a:pt x="1679" y="148"/>
                    <a:pt x="1656" y="148"/>
                    <a:pt x="1641" y="155"/>
                  </a:cubicBezTo>
                  <a:cubicBezTo>
                    <a:pt x="1619" y="163"/>
                    <a:pt x="1612" y="178"/>
                    <a:pt x="1590" y="185"/>
                  </a:cubicBezTo>
                  <a:cubicBezTo>
                    <a:pt x="1567" y="193"/>
                    <a:pt x="1552" y="193"/>
                    <a:pt x="1530" y="193"/>
                  </a:cubicBezTo>
                  <a:cubicBezTo>
                    <a:pt x="1493" y="193"/>
                    <a:pt x="1501" y="193"/>
                    <a:pt x="1478" y="215"/>
                  </a:cubicBezTo>
                  <a:cubicBezTo>
                    <a:pt x="1449" y="237"/>
                    <a:pt x="1426" y="252"/>
                    <a:pt x="1396" y="267"/>
                  </a:cubicBezTo>
                  <a:cubicBezTo>
                    <a:pt x="1396" y="304"/>
                    <a:pt x="1300" y="282"/>
                    <a:pt x="1270" y="282"/>
                  </a:cubicBezTo>
                  <a:cubicBezTo>
                    <a:pt x="1211" y="282"/>
                    <a:pt x="1189" y="267"/>
                    <a:pt x="1151" y="222"/>
                  </a:cubicBezTo>
                  <a:cubicBezTo>
                    <a:pt x="1144" y="207"/>
                    <a:pt x="1122" y="170"/>
                    <a:pt x="1107" y="163"/>
                  </a:cubicBezTo>
                  <a:cubicBezTo>
                    <a:pt x="1092" y="155"/>
                    <a:pt x="1055" y="163"/>
                    <a:pt x="1040" y="163"/>
                  </a:cubicBezTo>
                  <a:cubicBezTo>
                    <a:pt x="1018" y="163"/>
                    <a:pt x="996" y="155"/>
                    <a:pt x="981" y="148"/>
                  </a:cubicBezTo>
                  <a:cubicBezTo>
                    <a:pt x="958" y="148"/>
                    <a:pt x="944" y="141"/>
                    <a:pt x="936" y="170"/>
                  </a:cubicBezTo>
                  <a:cubicBezTo>
                    <a:pt x="914" y="178"/>
                    <a:pt x="906" y="163"/>
                    <a:pt x="891" y="155"/>
                  </a:cubicBezTo>
                  <a:cubicBezTo>
                    <a:pt x="869" y="148"/>
                    <a:pt x="877" y="148"/>
                    <a:pt x="854" y="155"/>
                  </a:cubicBezTo>
                  <a:cubicBezTo>
                    <a:pt x="825" y="163"/>
                    <a:pt x="795" y="178"/>
                    <a:pt x="758" y="155"/>
                  </a:cubicBezTo>
                  <a:cubicBezTo>
                    <a:pt x="750" y="155"/>
                    <a:pt x="736" y="133"/>
                    <a:pt x="721" y="126"/>
                  </a:cubicBezTo>
                  <a:cubicBezTo>
                    <a:pt x="706" y="126"/>
                    <a:pt x="699" y="148"/>
                    <a:pt x="691" y="148"/>
                  </a:cubicBezTo>
                  <a:cubicBezTo>
                    <a:pt x="639" y="170"/>
                    <a:pt x="639" y="133"/>
                    <a:pt x="632" y="96"/>
                  </a:cubicBezTo>
                  <a:cubicBezTo>
                    <a:pt x="602" y="96"/>
                    <a:pt x="580" y="148"/>
                    <a:pt x="572" y="170"/>
                  </a:cubicBezTo>
                  <a:cubicBezTo>
                    <a:pt x="542" y="170"/>
                    <a:pt x="550" y="103"/>
                    <a:pt x="542" y="81"/>
                  </a:cubicBezTo>
                  <a:cubicBezTo>
                    <a:pt x="513" y="29"/>
                    <a:pt x="513" y="111"/>
                    <a:pt x="513" y="133"/>
                  </a:cubicBezTo>
                  <a:cubicBezTo>
                    <a:pt x="505" y="178"/>
                    <a:pt x="498" y="200"/>
                    <a:pt x="491" y="237"/>
                  </a:cubicBezTo>
                  <a:cubicBezTo>
                    <a:pt x="476" y="267"/>
                    <a:pt x="483" y="311"/>
                    <a:pt x="461" y="341"/>
                  </a:cubicBezTo>
                  <a:cubicBezTo>
                    <a:pt x="394" y="341"/>
                    <a:pt x="320" y="334"/>
                    <a:pt x="245" y="334"/>
                  </a:cubicBezTo>
                  <a:cubicBezTo>
                    <a:pt x="231" y="334"/>
                    <a:pt x="208" y="334"/>
                    <a:pt x="194" y="334"/>
                  </a:cubicBezTo>
                  <a:cubicBezTo>
                    <a:pt x="186" y="326"/>
                    <a:pt x="171" y="311"/>
                    <a:pt x="164" y="311"/>
                  </a:cubicBezTo>
                  <a:cubicBezTo>
                    <a:pt x="134" y="319"/>
                    <a:pt x="149" y="334"/>
                    <a:pt x="127" y="341"/>
                  </a:cubicBezTo>
                  <a:cubicBezTo>
                    <a:pt x="119" y="349"/>
                    <a:pt x="97" y="349"/>
                    <a:pt x="82" y="349"/>
                  </a:cubicBezTo>
                  <a:cubicBezTo>
                    <a:pt x="75" y="363"/>
                    <a:pt x="60" y="363"/>
                    <a:pt x="52" y="378"/>
                  </a:cubicBezTo>
                  <a:cubicBezTo>
                    <a:pt x="45" y="400"/>
                    <a:pt x="60" y="423"/>
                    <a:pt x="37" y="438"/>
                  </a:cubicBezTo>
                  <a:cubicBezTo>
                    <a:pt x="30" y="460"/>
                    <a:pt x="23" y="482"/>
                    <a:pt x="15" y="512"/>
                  </a:cubicBezTo>
                  <a:cubicBezTo>
                    <a:pt x="0" y="586"/>
                    <a:pt x="0" y="586"/>
                    <a:pt x="0" y="586"/>
                  </a:cubicBezTo>
                  <a:cubicBezTo>
                    <a:pt x="23" y="601"/>
                    <a:pt x="75" y="601"/>
                    <a:pt x="104" y="608"/>
                  </a:cubicBezTo>
                  <a:cubicBezTo>
                    <a:pt x="164" y="608"/>
                    <a:pt x="149" y="556"/>
                    <a:pt x="171" y="519"/>
                  </a:cubicBezTo>
                  <a:cubicBezTo>
                    <a:pt x="201" y="482"/>
                    <a:pt x="253" y="512"/>
                    <a:pt x="297" y="497"/>
                  </a:cubicBezTo>
                  <a:cubicBezTo>
                    <a:pt x="305" y="497"/>
                    <a:pt x="334" y="475"/>
                    <a:pt x="349" y="467"/>
                  </a:cubicBezTo>
                  <a:cubicBezTo>
                    <a:pt x="364" y="460"/>
                    <a:pt x="372" y="430"/>
                    <a:pt x="401" y="438"/>
                  </a:cubicBezTo>
                  <a:cubicBezTo>
                    <a:pt x="387" y="452"/>
                    <a:pt x="387" y="490"/>
                    <a:pt x="379" y="497"/>
                  </a:cubicBezTo>
                  <a:cubicBezTo>
                    <a:pt x="364" y="512"/>
                    <a:pt x="342" y="505"/>
                    <a:pt x="320" y="512"/>
                  </a:cubicBezTo>
                  <a:cubicBezTo>
                    <a:pt x="312" y="519"/>
                    <a:pt x="297" y="542"/>
                    <a:pt x="283" y="549"/>
                  </a:cubicBezTo>
                  <a:cubicBezTo>
                    <a:pt x="260" y="564"/>
                    <a:pt x="260" y="564"/>
                    <a:pt x="231" y="564"/>
                  </a:cubicBezTo>
                  <a:cubicBezTo>
                    <a:pt x="208" y="564"/>
                    <a:pt x="201" y="564"/>
                    <a:pt x="201" y="571"/>
                  </a:cubicBezTo>
                  <a:cubicBezTo>
                    <a:pt x="194" y="571"/>
                    <a:pt x="194" y="579"/>
                    <a:pt x="194" y="586"/>
                  </a:cubicBezTo>
                  <a:cubicBezTo>
                    <a:pt x="179" y="608"/>
                    <a:pt x="186" y="668"/>
                    <a:pt x="186" y="690"/>
                  </a:cubicBezTo>
                  <a:cubicBezTo>
                    <a:pt x="208" y="683"/>
                    <a:pt x="231" y="690"/>
                    <a:pt x="238" y="720"/>
                  </a:cubicBezTo>
                  <a:cubicBezTo>
                    <a:pt x="245" y="750"/>
                    <a:pt x="223" y="727"/>
                    <a:pt x="208" y="757"/>
                  </a:cubicBezTo>
                  <a:cubicBezTo>
                    <a:pt x="231" y="757"/>
                    <a:pt x="260" y="765"/>
                    <a:pt x="283" y="779"/>
                  </a:cubicBezTo>
                  <a:cubicBezTo>
                    <a:pt x="320" y="794"/>
                    <a:pt x="260" y="816"/>
                    <a:pt x="268" y="854"/>
                  </a:cubicBezTo>
                  <a:cubicBezTo>
                    <a:pt x="290" y="854"/>
                    <a:pt x="290" y="816"/>
                    <a:pt x="320" y="816"/>
                  </a:cubicBezTo>
                  <a:cubicBezTo>
                    <a:pt x="320" y="839"/>
                    <a:pt x="320" y="846"/>
                    <a:pt x="305" y="861"/>
                  </a:cubicBezTo>
                  <a:cubicBezTo>
                    <a:pt x="297" y="876"/>
                    <a:pt x="275" y="868"/>
                    <a:pt x="290" y="891"/>
                  </a:cubicBezTo>
                  <a:cubicBezTo>
                    <a:pt x="312" y="883"/>
                    <a:pt x="334" y="839"/>
                    <a:pt x="364" y="854"/>
                  </a:cubicBezTo>
                  <a:lnTo>
                    <a:pt x="364" y="861"/>
                  </a:lnTo>
                  <a:cubicBezTo>
                    <a:pt x="327" y="868"/>
                    <a:pt x="342" y="920"/>
                    <a:pt x="305" y="920"/>
                  </a:cubicBezTo>
                  <a:cubicBezTo>
                    <a:pt x="327" y="943"/>
                    <a:pt x="342" y="957"/>
                    <a:pt x="349" y="987"/>
                  </a:cubicBezTo>
                  <a:cubicBezTo>
                    <a:pt x="394" y="987"/>
                    <a:pt x="439" y="1054"/>
                    <a:pt x="476" y="1076"/>
                  </a:cubicBezTo>
                  <a:cubicBezTo>
                    <a:pt x="520" y="1099"/>
                    <a:pt x="557" y="1121"/>
                    <a:pt x="602" y="1158"/>
                  </a:cubicBezTo>
                  <a:cubicBezTo>
                    <a:pt x="617" y="1173"/>
                    <a:pt x="639" y="1188"/>
                    <a:pt x="654" y="1202"/>
                  </a:cubicBezTo>
                  <a:cubicBezTo>
                    <a:pt x="676" y="1225"/>
                    <a:pt x="691" y="1247"/>
                    <a:pt x="721" y="1262"/>
                  </a:cubicBezTo>
                  <a:cubicBezTo>
                    <a:pt x="758" y="1269"/>
                    <a:pt x="825" y="1247"/>
                    <a:pt x="825" y="1314"/>
                  </a:cubicBezTo>
                  <a:cubicBezTo>
                    <a:pt x="839" y="1314"/>
                    <a:pt x="862" y="1314"/>
                    <a:pt x="869" y="1307"/>
                  </a:cubicBezTo>
                  <a:cubicBezTo>
                    <a:pt x="869" y="1277"/>
                    <a:pt x="951" y="1307"/>
                    <a:pt x="981" y="1307"/>
                  </a:cubicBezTo>
                  <a:cubicBezTo>
                    <a:pt x="1003" y="1307"/>
                    <a:pt x="1033" y="1321"/>
                    <a:pt x="1062" y="1321"/>
                  </a:cubicBezTo>
                  <a:cubicBezTo>
                    <a:pt x="1085" y="1314"/>
                    <a:pt x="1092" y="1307"/>
                    <a:pt x="1122" y="1307"/>
                  </a:cubicBezTo>
                  <a:cubicBezTo>
                    <a:pt x="1122" y="1299"/>
                    <a:pt x="1122" y="1299"/>
                    <a:pt x="1122" y="1292"/>
                  </a:cubicBezTo>
                  <a:cubicBezTo>
                    <a:pt x="1166" y="1262"/>
                    <a:pt x="1218" y="1292"/>
                    <a:pt x="1270" y="1277"/>
                  </a:cubicBezTo>
                  <a:cubicBezTo>
                    <a:pt x="1293" y="1262"/>
                    <a:pt x="1300" y="1232"/>
                    <a:pt x="1330" y="1225"/>
                  </a:cubicBezTo>
                  <a:cubicBezTo>
                    <a:pt x="1344" y="1225"/>
                    <a:pt x="1374" y="1240"/>
                    <a:pt x="1396" y="1232"/>
                  </a:cubicBezTo>
                  <a:cubicBezTo>
                    <a:pt x="1404" y="1225"/>
                    <a:pt x="1426" y="1188"/>
                    <a:pt x="1411" y="1188"/>
                  </a:cubicBezTo>
                  <a:cubicBezTo>
                    <a:pt x="1396" y="1188"/>
                    <a:pt x="1389" y="1188"/>
                    <a:pt x="1374" y="1188"/>
                  </a:cubicBezTo>
                  <a:cubicBezTo>
                    <a:pt x="1374" y="1165"/>
                    <a:pt x="1396" y="1150"/>
                    <a:pt x="1419" y="1158"/>
                  </a:cubicBezTo>
                  <a:cubicBezTo>
                    <a:pt x="1449" y="1173"/>
                    <a:pt x="1426" y="1202"/>
                    <a:pt x="1471" y="1180"/>
                  </a:cubicBezTo>
                  <a:cubicBezTo>
                    <a:pt x="1471" y="1128"/>
                    <a:pt x="1530" y="1106"/>
                    <a:pt x="1567" y="1113"/>
                  </a:cubicBezTo>
                  <a:cubicBezTo>
                    <a:pt x="1567" y="1158"/>
                    <a:pt x="1612" y="1165"/>
                    <a:pt x="1649" y="1143"/>
                  </a:cubicBezTo>
                  <a:cubicBezTo>
                    <a:pt x="1634" y="1158"/>
                    <a:pt x="1627" y="1173"/>
                    <a:pt x="1612" y="1188"/>
                  </a:cubicBezTo>
                  <a:cubicBezTo>
                    <a:pt x="1597" y="1202"/>
                    <a:pt x="1582" y="1202"/>
                    <a:pt x="1575" y="1232"/>
                  </a:cubicBezTo>
                  <a:cubicBezTo>
                    <a:pt x="1552" y="1269"/>
                    <a:pt x="1538" y="1307"/>
                    <a:pt x="1530" y="1359"/>
                  </a:cubicBezTo>
                  <a:cubicBezTo>
                    <a:pt x="1501" y="1366"/>
                    <a:pt x="1471" y="1410"/>
                    <a:pt x="1441" y="1440"/>
                  </a:cubicBezTo>
                  <a:cubicBezTo>
                    <a:pt x="1426" y="1448"/>
                    <a:pt x="1404" y="1462"/>
                    <a:pt x="1389" y="1477"/>
                  </a:cubicBezTo>
                  <a:cubicBezTo>
                    <a:pt x="1382" y="1492"/>
                    <a:pt x="1389" y="1514"/>
                    <a:pt x="1382" y="1529"/>
                  </a:cubicBezTo>
                  <a:cubicBezTo>
                    <a:pt x="1352" y="1529"/>
                    <a:pt x="1330" y="1522"/>
                    <a:pt x="1300" y="1522"/>
                  </a:cubicBezTo>
                  <a:cubicBezTo>
                    <a:pt x="1285" y="1529"/>
                    <a:pt x="1300" y="1544"/>
                    <a:pt x="1278" y="1537"/>
                  </a:cubicBezTo>
                  <a:cubicBezTo>
                    <a:pt x="1263" y="1529"/>
                    <a:pt x="1270" y="1514"/>
                    <a:pt x="1248" y="1507"/>
                  </a:cubicBezTo>
                  <a:cubicBezTo>
                    <a:pt x="1241" y="1499"/>
                    <a:pt x="1218" y="1507"/>
                    <a:pt x="1211" y="1507"/>
                  </a:cubicBezTo>
                  <a:cubicBezTo>
                    <a:pt x="1196" y="1514"/>
                    <a:pt x="1181" y="1522"/>
                    <a:pt x="1159" y="1537"/>
                  </a:cubicBezTo>
                  <a:cubicBezTo>
                    <a:pt x="1174" y="1537"/>
                    <a:pt x="1189" y="1537"/>
                    <a:pt x="1204" y="1537"/>
                  </a:cubicBezTo>
                  <a:cubicBezTo>
                    <a:pt x="1196" y="1566"/>
                    <a:pt x="1144" y="1589"/>
                    <a:pt x="1144" y="1618"/>
                  </a:cubicBezTo>
                  <a:cubicBezTo>
                    <a:pt x="1136" y="1618"/>
                    <a:pt x="1122" y="1626"/>
                    <a:pt x="1114" y="1626"/>
                  </a:cubicBezTo>
                  <a:cubicBezTo>
                    <a:pt x="1114" y="1626"/>
                    <a:pt x="1114" y="1626"/>
                    <a:pt x="1114" y="1633"/>
                  </a:cubicBezTo>
                  <a:cubicBezTo>
                    <a:pt x="1107" y="1633"/>
                    <a:pt x="1099" y="1633"/>
                    <a:pt x="1092" y="1626"/>
                  </a:cubicBezTo>
                  <a:cubicBezTo>
                    <a:pt x="1099" y="1574"/>
                    <a:pt x="1033" y="1604"/>
                    <a:pt x="1010" y="1618"/>
                  </a:cubicBezTo>
                  <a:cubicBezTo>
                    <a:pt x="1010" y="1626"/>
                    <a:pt x="1010" y="1633"/>
                    <a:pt x="1010" y="1641"/>
                  </a:cubicBezTo>
                  <a:cubicBezTo>
                    <a:pt x="1003" y="1641"/>
                    <a:pt x="996" y="1641"/>
                    <a:pt x="988" y="1641"/>
                  </a:cubicBezTo>
                  <a:cubicBezTo>
                    <a:pt x="973" y="1648"/>
                    <a:pt x="951" y="1633"/>
                    <a:pt x="958" y="1663"/>
                  </a:cubicBezTo>
                  <a:cubicBezTo>
                    <a:pt x="958" y="1670"/>
                    <a:pt x="951" y="1670"/>
                    <a:pt x="944" y="1670"/>
                  </a:cubicBezTo>
                  <a:cubicBezTo>
                    <a:pt x="944" y="1663"/>
                    <a:pt x="936" y="1648"/>
                    <a:pt x="936" y="1641"/>
                  </a:cubicBezTo>
                  <a:cubicBezTo>
                    <a:pt x="899" y="1633"/>
                    <a:pt x="862" y="1648"/>
                    <a:pt x="825" y="1648"/>
                  </a:cubicBezTo>
                  <a:lnTo>
                    <a:pt x="832" y="1648"/>
                  </a:lnTo>
                  <a:cubicBezTo>
                    <a:pt x="839" y="1655"/>
                    <a:pt x="839" y="1670"/>
                    <a:pt x="832" y="1678"/>
                  </a:cubicBezTo>
                  <a:cubicBezTo>
                    <a:pt x="802" y="1693"/>
                    <a:pt x="802" y="1655"/>
                    <a:pt x="780" y="1648"/>
                  </a:cubicBezTo>
                  <a:cubicBezTo>
                    <a:pt x="765" y="1648"/>
                    <a:pt x="743" y="1663"/>
                    <a:pt x="728" y="1663"/>
                  </a:cubicBezTo>
                  <a:cubicBezTo>
                    <a:pt x="706" y="1670"/>
                    <a:pt x="684" y="1670"/>
                    <a:pt x="661" y="1678"/>
                  </a:cubicBezTo>
                  <a:cubicBezTo>
                    <a:pt x="646" y="1685"/>
                    <a:pt x="639" y="1700"/>
                    <a:pt x="624" y="1707"/>
                  </a:cubicBezTo>
                  <a:cubicBezTo>
                    <a:pt x="624" y="1685"/>
                    <a:pt x="654" y="1693"/>
                    <a:pt x="654" y="1663"/>
                  </a:cubicBezTo>
                  <a:cubicBezTo>
                    <a:pt x="580" y="1670"/>
                    <a:pt x="646" y="1604"/>
                    <a:pt x="661" y="1566"/>
                  </a:cubicBezTo>
                  <a:cubicBezTo>
                    <a:pt x="639" y="1581"/>
                    <a:pt x="624" y="1566"/>
                    <a:pt x="602" y="1566"/>
                  </a:cubicBezTo>
                  <a:cubicBezTo>
                    <a:pt x="587" y="1574"/>
                    <a:pt x="572" y="1589"/>
                    <a:pt x="557" y="1589"/>
                  </a:cubicBezTo>
                  <a:cubicBezTo>
                    <a:pt x="528" y="1581"/>
                    <a:pt x="513" y="1559"/>
                    <a:pt x="542" y="1537"/>
                  </a:cubicBezTo>
                  <a:cubicBezTo>
                    <a:pt x="557" y="1529"/>
                    <a:pt x="580" y="1544"/>
                    <a:pt x="580" y="1514"/>
                  </a:cubicBezTo>
                  <a:cubicBezTo>
                    <a:pt x="557" y="1514"/>
                    <a:pt x="535" y="1507"/>
                    <a:pt x="520" y="1522"/>
                  </a:cubicBezTo>
                  <a:cubicBezTo>
                    <a:pt x="505" y="1529"/>
                    <a:pt x="520" y="1544"/>
                    <a:pt x="513" y="1552"/>
                  </a:cubicBezTo>
                  <a:cubicBezTo>
                    <a:pt x="505" y="1566"/>
                    <a:pt x="498" y="1566"/>
                    <a:pt x="491" y="1581"/>
                  </a:cubicBezTo>
                  <a:cubicBezTo>
                    <a:pt x="424" y="1604"/>
                    <a:pt x="513" y="1700"/>
                    <a:pt x="528" y="1737"/>
                  </a:cubicBezTo>
                  <a:cubicBezTo>
                    <a:pt x="550" y="1767"/>
                    <a:pt x="557" y="1797"/>
                    <a:pt x="580" y="1826"/>
                  </a:cubicBezTo>
                  <a:cubicBezTo>
                    <a:pt x="624" y="1900"/>
                    <a:pt x="684" y="1959"/>
                    <a:pt x="728" y="2026"/>
                  </a:cubicBezTo>
                  <a:cubicBezTo>
                    <a:pt x="758" y="2063"/>
                    <a:pt x="765" y="2085"/>
                    <a:pt x="802" y="2108"/>
                  </a:cubicBezTo>
                  <a:cubicBezTo>
                    <a:pt x="839" y="2137"/>
                    <a:pt x="854" y="2167"/>
                    <a:pt x="891" y="2197"/>
                  </a:cubicBezTo>
                  <a:cubicBezTo>
                    <a:pt x="921" y="2226"/>
                    <a:pt x="944" y="2248"/>
                    <a:pt x="966" y="2286"/>
                  </a:cubicBezTo>
                  <a:cubicBezTo>
                    <a:pt x="981" y="2315"/>
                    <a:pt x="996" y="2345"/>
                    <a:pt x="1033" y="2338"/>
                  </a:cubicBezTo>
                  <a:cubicBezTo>
                    <a:pt x="1025" y="2345"/>
                    <a:pt x="1025" y="2345"/>
                    <a:pt x="1018" y="2353"/>
                  </a:cubicBezTo>
                  <a:cubicBezTo>
                    <a:pt x="1025" y="2427"/>
                    <a:pt x="1114" y="2501"/>
                    <a:pt x="1166" y="2546"/>
                  </a:cubicBezTo>
                  <a:cubicBezTo>
                    <a:pt x="1196" y="2575"/>
                    <a:pt x="1218" y="2605"/>
                    <a:pt x="1248" y="2627"/>
                  </a:cubicBezTo>
                  <a:cubicBezTo>
                    <a:pt x="1278" y="2650"/>
                    <a:pt x="1293" y="2650"/>
                    <a:pt x="1307" y="2672"/>
                  </a:cubicBezTo>
                  <a:cubicBezTo>
                    <a:pt x="1322" y="2694"/>
                    <a:pt x="1337" y="2709"/>
                    <a:pt x="1352" y="2724"/>
                  </a:cubicBezTo>
                  <a:cubicBezTo>
                    <a:pt x="1382" y="2754"/>
                    <a:pt x="1419" y="2761"/>
                    <a:pt x="1449" y="2791"/>
                  </a:cubicBezTo>
                  <a:cubicBezTo>
                    <a:pt x="1471" y="2805"/>
                    <a:pt x="1478" y="2828"/>
                    <a:pt x="1493" y="2835"/>
                  </a:cubicBezTo>
                  <a:cubicBezTo>
                    <a:pt x="1515" y="2850"/>
                    <a:pt x="1523" y="2850"/>
                    <a:pt x="1545" y="2850"/>
                  </a:cubicBezTo>
                  <a:cubicBezTo>
                    <a:pt x="1590" y="2858"/>
                    <a:pt x="1604" y="2910"/>
                    <a:pt x="1649" y="2902"/>
                  </a:cubicBezTo>
                  <a:cubicBezTo>
                    <a:pt x="1664" y="2902"/>
                    <a:pt x="1671" y="2887"/>
                    <a:pt x="1694" y="2887"/>
                  </a:cubicBezTo>
                  <a:cubicBezTo>
                    <a:pt x="1716" y="2887"/>
                    <a:pt x="1723" y="2902"/>
                    <a:pt x="1746" y="2910"/>
                  </a:cubicBezTo>
                  <a:cubicBezTo>
                    <a:pt x="1768" y="2902"/>
                    <a:pt x="1805" y="2917"/>
                    <a:pt x="1827" y="2939"/>
                  </a:cubicBezTo>
                  <a:cubicBezTo>
                    <a:pt x="1849" y="2917"/>
                    <a:pt x="1886" y="2910"/>
                    <a:pt x="1894" y="2895"/>
                  </a:cubicBezTo>
                  <a:cubicBezTo>
                    <a:pt x="1931" y="2895"/>
                    <a:pt x="1968" y="2902"/>
                    <a:pt x="1998" y="2880"/>
                  </a:cubicBezTo>
                  <a:cubicBezTo>
                    <a:pt x="2028" y="2872"/>
                    <a:pt x="2028" y="2858"/>
                    <a:pt x="2057" y="2850"/>
                  </a:cubicBezTo>
                  <a:cubicBezTo>
                    <a:pt x="2080" y="2850"/>
                    <a:pt x="2095" y="2858"/>
                    <a:pt x="2117" y="2858"/>
                  </a:cubicBezTo>
                  <a:cubicBezTo>
                    <a:pt x="2132" y="2828"/>
                    <a:pt x="2146" y="2813"/>
                    <a:pt x="2184" y="2805"/>
                  </a:cubicBezTo>
                  <a:cubicBezTo>
                    <a:pt x="2206" y="2805"/>
                    <a:pt x="2258" y="2813"/>
                    <a:pt x="2258" y="2776"/>
                  </a:cubicBezTo>
                  <a:cubicBezTo>
                    <a:pt x="2236" y="2783"/>
                    <a:pt x="2206" y="2776"/>
                    <a:pt x="2198" y="2805"/>
                  </a:cubicBezTo>
                  <a:cubicBezTo>
                    <a:pt x="2176" y="2768"/>
                    <a:pt x="2258" y="2754"/>
                    <a:pt x="2280" y="2754"/>
                  </a:cubicBezTo>
                  <a:cubicBezTo>
                    <a:pt x="2317" y="2761"/>
                    <a:pt x="2354" y="2768"/>
                    <a:pt x="2392" y="2746"/>
                  </a:cubicBezTo>
                  <a:cubicBezTo>
                    <a:pt x="2406" y="2716"/>
                    <a:pt x="2436" y="2724"/>
                    <a:pt x="2466" y="2716"/>
                  </a:cubicBezTo>
                  <a:cubicBezTo>
                    <a:pt x="2496" y="2716"/>
                    <a:pt x="2518" y="2702"/>
                    <a:pt x="2540" y="2687"/>
                  </a:cubicBezTo>
                  <a:cubicBezTo>
                    <a:pt x="2570" y="2672"/>
                    <a:pt x="2585" y="2642"/>
                    <a:pt x="2614" y="2642"/>
                  </a:cubicBezTo>
                  <a:cubicBezTo>
                    <a:pt x="2622" y="2627"/>
                    <a:pt x="2622" y="2613"/>
                    <a:pt x="2622" y="2605"/>
                  </a:cubicBezTo>
                  <a:lnTo>
                    <a:pt x="2629" y="2598"/>
                  </a:lnTo>
                  <a:cubicBezTo>
                    <a:pt x="2659" y="2546"/>
                    <a:pt x="2689" y="2516"/>
                    <a:pt x="2733" y="2471"/>
                  </a:cubicBezTo>
                  <a:cubicBezTo>
                    <a:pt x="2778" y="2434"/>
                    <a:pt x="2763" y="2382"/>
                    <a:pt x="2770" y="2323"/>
                  </a:cubicBezTo>
                  <a:cubicBezTo>
                    <a:pt x="2800" y="2323"/>
                    <a:pt x="2785" y="2263"/>
                    <a:pt x="2785" y="2241"/>
                  </a:cubicBezTo>
                  <a:cubicBezTo>
                    <a:pt x="2785" y="2226"/>
                    <a:pt x="2793" y="2204"/>
                    <a:pt x="2785" y="2189"/>
                  </a:cubicBezTo>
                  <a:cubicBezTo>
                    <a:pt x="2785" y="2174"/>
                    <a:pt x="2770" y="2167"/>
                    <a:pt x="2770" y="2152"/>
                  </a:cubicBezTo>
                  <a:cubicBezTo>
                    <a:pt x="2763" y="2122"/>
                    <a:pt x="2770" y="2093"/>
                    <a:pt x="2785" y="2070"/>
                  </a:cubicBezTo>
                  <a:cubicBezTo>
                    <a:pt x="2800" y="2048"/>
                    <a:pt x="2822" y="2033"/>
                    <a:pt x="2830" y="2011"/>
                  </a:cubicBezTo>
                  <a:cubicBezTo>
                    <a:pt x="2837" y="2003"/>
                    <a:pt x="2837" y="2003"/>
                    <a:pt x="2845" y="1996"/>
                  </a:cubicBezTo>
                  <a:cubicBezTo>
                    <a:pt x="2822" y="1996"/>
                    <a:pt x="2800" y="1989"/>
                    <a:pt x="2785" y="1981"/>
                  </a:cubicBezTo>
                  <a:cubicBezTo>
                    <a:pt x="2815" y="1966"/>
                    <a:pt x="2815" y="1944"/>
                    <a:pt x="2822" y="1914"/>
                  </a:cubicBezTo>
                  <a:cubicBezTo>
                    <a:pt x="2859" y="1907"/>
                    <a:pt x="2867" y="1944"/>
                    <a:pt x="2897" y="1944"/>
                  </a:cubicBezTo>
                  <a:cubicBezTo>
                    <a:pt x="2926" y="1944"/>
                    <a:pt x="2919" y="1914"/>
                    <a:pt x="2956" y="1922"/>
                  </a:cubicBezTo>
                  <a:cubicBezTo>
                    <a:pt x="2956" y="1914"/>
                    <a:pt x="2956" y="1907"/>
                    <a:pt x="2956" y="1907"/>
                  </a:cubicBezTo>
                  <a:cubicBezTo>
                    <a:pt x="2934" y="1900"/>
                    <a:pt x="2911" y="1907"/>
                    <a:pt x="2889" y="1900"/>
                  </a:cubicBezTo>
                  <a:cubicBezTo>
                    <a:pt x="2897" y="1885"/>
                    <a:pt x="2911" y="1885"/>
                    <a:pt x="2934" y="1885"/>
                  </a:cubicBezTo>
                  <a:cubicBezTo>
                    <a:pt x="2948" y="1804"/>
                    <a:pt x="3053" y="1892"/>
                    <a:pt x="3082" y="1907"/>
                  </a:cubicBezTo>
                  <a:cubicBezTo>
                    <a:pt x="3119" y="1937"/>
                    <a:pt x="3208" y="1929"/>
                    <a:pt x="3253" y="1907"/>
                  </a:cubicBezTo>
                  <a:cubicBezTo>
                    <a:pt x="3260" y="1907"/>
                    <a:pt x="3260" y="1907"/>
                    <a:pt x="3260" y="1907"/>
                  </a:cubicBezTo>
                  <a:cubicBezTo>
                    <a:pt x="3260" y="1907"/>
                    <a:pt x="3260" y="1907"/>
                    <a:pt x="3253" y="1907"/>
                  </a:cubicBezTo>
                  <a:cubicBezTo>
                    <a:pt x="3238" y="1914"/>
                    <a:pt x="3208" y="1959"/>
                    <a:pt x="3186" y="1966"/>
                  </a:cubicBezTo>
                  <a:cubicBezTo>
                    <a:pt x="3164" y="1981"/>
                    <a:pt x="3164" y="1966"/>
                    <a:pt x="3134" y="1959"/>
                  </a:cubicBezTo>
                  <a:cubicBezTo>
                    <a:pt x="3119" y="1959"/>
                    <a:pt x="3097" y="1959"/>
                    <a:pt x="3082" y="1944"/>
                  </a:cubicBezTo>
                  <a:cubicBezTo>
                    <a:pt x="3045" y="1922"/>
                    <a:pt x="3038" y="1870"/>
                    <a:pt x="3000" y="1922"/>
                  </a:cubicBezTo>
                  <a:cubicBezTo>
                    <a:pt x="2978" y="1944"/>
                    <a:pt x="2986" y="1996"/>
                    <a:pt x="2963" y="2011"/>
                  </a:cubicBezTo>
                  <a:cubicBezTo>
                    <a:pt x="2978" y="2018"/>
                    <a:pt x="2993" y="2026"/>
                    <a:pt x="2993" y="2048"/>
                  </a:cubicBezTo>
                  <a:cubicBezTo>
                    <a:pt x="2963" y="2048"/>
                    <a:pt x="2963" y="2122"/>
                    <a:pt x="2963" y="2145"/>
                  </a:cubicBezTo>
                  <a:cubicBezTo>
                    <a:pt x="2978" y="2152"/>
                    <a:pt x="2993" y="2152"/>
                    <a:pt x="3008" y="2152"/>
                  </a:cubicBezTo>
                  <a:cubicBezTo>
                    <a:pt x="3023" y="2122"/>
                    <a:pt x="3134" y="2115"/>
                    <a:pt x="3156" y="2130"/>
                  </a:cubicBezTo>
                  <a:cubicBezTo>
                    <a:pt x="3119" y="2145"/>
                    <a:pt x="3097" y="2167"/>
                    <a:pt x="3053" y="2167"/>
                  </a:cubicBezTo>
                  <a:cubicBezTo>
                    <a:pt x="3030" y="2167"/>
                    <a:pt x="2986" y="2152"/>
                    <a:pt x="2971" y="2182"/>
                  </a:cubicBezTo>
                  <a:cubicBezTo>
                    <a:pt x="2956" y="2204"/>
                    <a:pt x="2971" y="2234"/>
                    <a:pt x="2971" y="2256"/>
                  </a:cubicBezTo>
                  <a:cubicBezTo>
                    <a:pt x="2971" y="2286"/>
                    <a:pt x="2948" y="2308"/>
                    <a:pt x="2956" y="2330"/>
                  </a:cubicBezTo>
                  <a:cubicBezTo>
                    <a:pt x="2963" y="2338"/>
                    <a:pt x="3090" y="2345"/>
                    <a:pt x="3090" y="2360"/>
                  </a:cubicBezTo>
                  <a:cubicBezTo>
                    <a:pt x="3090" y="2368"/>
                    <a:pt x="3090" y="2368"/>
                    <a:pt x="3090" y="2375"/>
                  </a:cubicBezTo>
                  <a:cubicBezTo>
                    <a:pt x="3045" y="2375"/>
                    <a:pt x="3000" y="2368"/>
                    <a:pt x="2963" y="2375"/>
                  </a:cubicBezTo>
                  <a:cubicBezTo>
                    <a:pt x="2971" y="2382"/>
                    <a:pt x="2971" y="2382"/>
                    <a:pt x="2978" y="2390"/>
                  </a:cubicBezTo>
                  <a:cubicBezTo>
                    <a:pt x="2978" y="2397"/>
                    <a:pt x="2986" y="2405"/>
                    <a:pt x="2986" y="2419"/>
                  </a:cubicBezTo>
                  <a:cubicBezTo>
                    <a:pt x="3015" y="2419"/>
                    <a:pt x="3045" y="2419"/>
                    <a:pt x="3067" y="2397"/>
                  </a:cubicBezTo>
                  <a:cubicBezTo>
                    <a:pt x="3090" y="2382"/>
                    <a:pt x="3105" y="2368"/>
                    <a:pt x="3134" y="2375"/>
                  </a:cubicBezTo>
                  <a:cubicBezTo>
                    <a:pt x="3127" y="2375"/>
                    <a:pt x="3119" y="2382"/>
                    <a:pt x="3119" y="2382"/>
                  </a:cubicBezTo>
                  <a:cubicBezTo>
                    <a:pt x="3112" y="2412"/>
                    <a:pt x="3075" y="2427"/>
                    <a:pt x="3060" y="2449"/>
                  </a:cubicBezTo>
                  <a:cubicBezTo>
                    <a:pt x="3045" y="2464"/>
                    <a:pt x="3045" y="2471"/>
                    <a:pt x="3030" y="2479"/>
                  </a:cubicBezTo>
                  <a:cubicBezTo>
                    <a:pt x="3015" y="2494"/>
                    <a:pt x="2993" y="2486"/>
                    <a:pt x="3000" y="2516"/>
                  </a:cubicBezTo>
                  <a:lnTo>
                    <a:pt x="3008" y="2516"/>
                  </a:lnTo>
                  <a:cubicBezTo>
                    <a:pt x="3008" y="2546"/>
                    <a:pt x="3008" y="2568"/>
                    <a:pt x="2993" y="2590"/>
                  </a:cubicBezTo>
                  <a:cubicBezTo>
                    <a:pt x="2986" y="2605"/>
                    <a:pt x="2978" y="2605"/>
                    <a:pt x="2978" y="2627"/>
                  </a:cubicBezTo>
                  <a:cubicBezTo>
                    <a:pt x="2978" y="2642"/>
                    <a:pt x="2986" y="2650"/>
                    <a:pt x="2993" y="2657"/>
                  </a:cubicBezTo>
                  <a:cubicBezTo>
                    <a:pt x="2986" y="2672"/>
                    <a:pt x="2971" y="2687"/>
                    <a:pt x="2978" y="2709"/>
                  </a:cubicBezTo>
                  <a:cubicBezTo>
                    <a:pt x="3000" y="2709"/>
                    <a:pt x="3045" y="2702"/>
                    <a:pt x="3045" y="2724"/>
                  </a:cubicBezTo>
                  <a:cubicBezTo>
                    <a:pt x="3030" y="2724"/>
                    <a:pt x="3008" y="2739"/>
                    <a:pt x="3000" y="2754"/>
                  </a:cubicBezTo>
                  <a:cubicBezTo>
                    <a:pt x="3030" y="2761"/>
                    <a:pt x="3060" y="2754"/>
                    <a:pt x="3090" y="2754"/>
                  </a:cubicBezTo>
                  <a:cubicBezTo>
                    <a:pt x="3090" y="2761"/>
                    <a:pt x="3090" y="2768"/>
                    <a:pt x="3090" y="2776"/>
                  </a:cubicBezTo>
                  <a:cubicBezTo>
                    <a:pt x="3067" y="2768"/>
                    <a:pt x="3053" y="2776"/>
                    <a:pt x="3038" y="2783"/>
                  </a:cubicBezTo>
                  <a:cubicBezTo>
                    <a:pt x="3060" y="2798"/>
                    <a:pt x="3053" y="2828"/>
                    <a:pt x="3053" y="2850"/>
                  </a:cubicBezTo>
                  <a:cubicBezTo>
                    <a:pt x="3075" y="2850"/>
                    <a:pt x="3105" y="2843"/>
                    <a:pt x="3134" y="2850"/>
                  </a:cubicBezTo>
                  <a:cubicBezTo>
                    <a:pt x="3127" y="2865"/>
                    <a:pt x="3127" y="2880"/>
                    <a:pt x="3127" y="2887"/>
                  </a:cubicBezTo>
                  <a:cubicBezTo>
                    <a:pt x="3097" y="2895"/>
                    <a:pt x="3075" y="2902"/>
                    <a:pt x="3053" y="2910"/>
                  </a:cubicBezTo>
                  <a:cubicBezTo>
                    <a:pt x="3060" y="2924"/>
                    <a:pt x="3067" y="2954"/>
                    <a:pt x="3082" y="2962"/>
                  </a:cubicBezTo>
                  <a:cubicBezTo>
                    <a:pt x="3097" y="2976"/>
                    <a:pt x="3112" y="2976"/>
                    <a:pt x="3134" y="2976"/>
                  </a:cubicBezTo>
                  <a:cubicBezTo>
                    <a:pt x="3142" y="3013"/>
                    <a:pt x="3105" y="2999"/>
                    <a:pt x="3082" y="3013"/>
                  </a:cubicBezTo>
                  <a:cubicBezTo>
                    <a:pt x="3075" y="3073"/>
                    <a:pt x="3075" y="3125"/>
                    <a:pt x="3060" y="3177"/>
                  </a:cubicBezTo>
                  <a:cubicBezTo>
                    <a:pt x="3053" y="3184"/>
                    <a:pt x="3053" y="3199"/>
                    <a:pt x="3045" y="3207"/>
                  </a:cubicBezTo>
                  <a:cubicBezTo>
                    <a:pt x="3038" y="3221"/>
                    <a:pt x="3038" y="3236"/>
                    <a:pt x="3038" y="3244"/>
                  </a:cubicBezTo>
                  <a:cubicBezTo>
                    <a:pt x="3045" y="3251"/>
                    <a:pt x="3053" y="3251"/>
                    <a:pt x="3053" y="3259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5" name="Freeform 3"/>
            <p:cNvSpPr>
              <a:spLocks noChangeArrowheads="1"/>
            </p:cNvSpPr>
            <p:nvPr/>
          </p:nvSpPr>
          <p:spPr bwMode="auto">
            <a:xfrm>
              <a:off x="9434072" y="7604497"/>
              <a:ext cx="3813" cy="1904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w 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0" y="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6" name="Freeform 4"/>
            <p:cNvSpPr>
              <a:spLocks noChangeArrowheads="1"/>
            </p:cNvSpPr>
            <p:nvPr/>
          </p:nvSpPr>
          <p:spPr bwMode="auto">
            <a:xfrm>
              <a:off x="9430260" y="9663906"/>
              <a:ext cx="200167" cy="299101"/>
            </a:xfrm>
            <a:custGeom>
              <a:avLst/>
              <a:gdLst>
                <a:gd name="T0" fmla="*/ 312 w 462"/>
                <a:gd name="T1" fmla="*/ 660 h 691"/>
                <a:gd name="T2" fmla="*/ 312 w 462"/>
                <a:gd name="T3" fmla="*/ 660 h 691"/>
                <a:gd name="T4" fmla="*/ 372 w 462"/>
                <a:gd name="T5" fmla="*/ 683 h 691"/>
                <a:gd name="T6" fmla="*/ 394 w 462"/>
                <a:gd name="T7" fmla="*/ 631 h 691"/>
                <a:gd name="T8" fmla="*/ 409 w 462"/>
                <a:gd name="T9" fmla="*/ 534 h 691"/>
                <a:gd name="T10" fmla="*/ 416 w 462"/>
                <a:gd name="T11" fmla="*/ 534 h 691"/>
                <a:gd name="T12" fmla="*/ 379 w 462"/>
                <a:gd name="T13" fmla="*/ 475 h 691"/>
                <a:gd name="T14" fmla="*/ 431 w 462"/>
                <a:gd name="T15" fmla="*/ 460 h 691"/>
                <a:gd name="T16" fmla="*/ 454 w 462"/>
                <a:gd name="T17" fmla="*/ 445 h 691"/>
                <a:gd name="T18" fmla="*/ 402 w 462"/>
                <a:gd name="T19" fmla="*/ 371 h 691"/>
                <a:gd name="T20" fmla="*/ 416 w 462"/>
                <a:gd name="T21" fmla="*/ 274 h 691"/>
                <a:gd name="T22" fmla="*/ 402 w 462"/>
                <a:gd name="T23" fmla="*/ 200 h 691"/>
                <a:gd name="T24" fmla="*/ 342 w 462"/>
                <a:gd name="T25" fmla="*/ 170 h 691"/>
                <a:gd name="T26" fmla="*/ 327 w 462"/>
                <a:gd name="T27" fmla="*/ 170 h 691"/>
                <a:gd name="T28" fmla="*/ 186 w 462"/>
                <a:gd name="T29" fmla="*/ 141 h 691"/>
                <a:gd name="T30" fmla="*/ 127 w 462"/>
                <a:gd name="T31" fmla="*/ 0 h 691"/>
                <a:gd name="T32" fmla="*/ 60 w 462"/>
                <a:gd name="T33" fmla="*/ 29 h 691"/>
                <a:gd name="T34" fmla="*/ 0 w 462"/>
                <a:gd name="T35" fmla="*/ 29 h 691"/>
                <a:gd name="T36" fmla="*/ 30 w 462"/>
                <a:gd name="T37" fmla="*/ 111 h 691"/>
                <a:gd name="T38" fmla="*/ 67 w 462"/>
                <a:gd name="T39" fmla="*/ 193 h 691"/>
                <a:gd name="T40" fmla="*/ 157 w 462"/>
                <a:gd name="T41" fmla="*/ 222 h 691"/>
                <a:gd name="T42" fmla="*/ 105 w 462"/>
                <a:gd name="T43" fmla="*/ 259 h 691"/>
                <a:gd name="T44" fmla="*/ 186 w 462"/>
                <a:gd name="T45" fmla="*/ 282 h 691"/>
                <a:gd name="T46" fmla="*/ 119 w 462"/>
                <a:gd name="T47" fmla="*/ 282 h 691"/>
                <a:gd name="T48" fmla="*/ 186 w 462"/>
                <a:gd name="T49" fmla="*/ 475 h 691"/>
                <a:gd name="T50" fmla="*/ 179 w 462"/>
                <a:gd name="T51" fmla="*/ 475 h 691"/>
                <a:gd name="T52" fmla="*/ 208 w 462"/>
                <a:gd name="T53" fmla="*/ 527 h 691"/>
                <a:gd name="T54" fmla="*/ 246 w 462"/>
                <a:gd name="T55" fmla="*/ 586 h 691"/>
                <a:gd name="T56" fmla="*/ 260 w 462"/>
                <a:gd name="T57" fmla="*/ 653 h 691"/>
                <a:gd name="T58" fmla="*/ 305 w 462"/>
                <a:gd name="T59" fmla="*/ 690 h 691"/>
                <a:gd name="T60" fmla="*/ 312 w 462"/>
                <a:gd name="T61" fmla="*/ 690 h 691"/>
                <a:gd name="T62" fmla="*/ 312 w 462"/>
                <a:gd name="T63" fmla="*/ 66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2" h="691">
                  <a:moveTo>
                    <a:pt x="312" y="660"/>
                  </a:moveTo>
                  <a:lnTo>
                    <a:pt x="312" y="660"/>
                  </a:lnTo>
                  <a:cubicBezTo>
                    <a:pt x="335" y="660"/>
                    <a:pt x="350" y="690"/>
                    <a:pt x="372" y="683"/>
                  </a:cubicBezTo>
                  <a:cubicBezTo>
                    <a:pt x="379" y="660"/>
                    <a:pt x="372" y="645"/>
                    <a:pt x="394" y="631"/>
                  </a:cubicBezTo>
                  <a:cubicBezTo>
                    <a:pt x="424" y="608"/>
                    <a:pt x="409" y="564"/>
                    <a:pt x="409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31" y="490"/>
                    <a:pt x="379" y="512"/>
                    <a:pt x="379" y="475"/>
                  </a:cubicBezTo>
                  <a:cubicBezTo>
                    <a:pt x="394" y="475"/>
                    <a:pt x="431" y="475"/>
                    <a:pt x="431" y="460"/>
                  </a:cubicBezTo>
                  <a:cubicBezTo>
                    <a:pt x="439" y="445"/>
                    <a:pt x="439" y="445"/>
                    <a:pt x="454" y="445"/>
                  </a:cubicBezTo>
                  <a:cubicBezTo>
                    <a:pt x="461" y="408"/>
                    <a:pt x="439" y="386"/>
                    <a:pt x="402" y="371"/>
                  </a:cubicBezTo>
                  <a:cubicBezTo>
                    <a:pt x="402" y="348"/>
                    <a:pt x="431" y="304"/>
                    <a:pt x="416" y="274"/>
                  </a:cubicBezTo>
                  <a:cubicBezTo>
                    <a:pt x="454" y="259"/>
                    <a:pt x="416" y="215"/>
                    <a:pt x="402" y="200"/>
                  </a:cubicBezTo>
                  <a:cubicBezTo>
                    <a:pt x="379" y="178"/>
                    <a:pt x="365" y="170"/>
                    <a:pt x="342" y="170"/>
                  </a:cubicBezTo>
                  <a:cubicBezTo>
                    <a:pt x="335" y="170"/>
                    <a:pt x="327" y="170"/>
                    <a:pt x="327" y="170"/>
                  </a:cubicBezTo>
                  <a:cubicBezTo>
                    <a:pt x="283" y="170"/>
                    <a:pt x="231" y="148"/>
                    <a:pt x="186" y="141"/>
                  </a:cubicBezTo>
                  <a:cubicBezTo>
                    <a:pt x="186" y="81"/>
                    <a:pt x="142" y="59"/>
                    <a:pt x="127" y="0"/>
                  </a:cubicBezTo>
                  <a:cubicBezTo>
                    <a:pt x="90" y="0"/>
                    <a:pt x="67" y="0"/>
                    <a:pt x="60" y="29"/>
                  </a:cubicBezTo>
                  <a:cubicBezTo>
                    <a:pt x="38" y="37"/>
                    <a:pt x="23" y="29"/>
                    <a:pt x="0" y="29"/>
                  </a:cubicBezTo>
                  <a:cubicBezTo>
                    <a:pt x="15" y="59"/>
                    <a:pt x="23" y="81"/>
                    <a:pt x="30" y="111"/>
                  </a:cubicBezTo>
                  <a:cubicBezTo>
                    <a:pt x="45" y="141"/>
                    <a:pt x="45" y="170"/>
                    <a:pt x="67" y="193"/>
                  </a:cubicBezTo>
                  <a:cubicBezTo>
                    <a:pt x="82" y="200"/>
                    <a:pt x="142" y="222"/>
                    <a:pt x="157" y="222"/>
                  </a:cubicBezTo>
                  <a:cubicBezTo>
                    <a:pt x="134" y="222"/>
                    <a:pt x="67" y="222"/>
                    <a:pt x="105" y="259"/>
                  </a:cubicBezTo>
                  <a:cubicBezTo>
                    <a:pt x="127" y="282"/>
                    <a:pt x="171" y="252"/>
                    <a:pt x="186" y="282"/>
                  </a:cubicBezTo>
                  <a:cubicBezTo>
                    <a:pt x="164" y="282"/>
                    <a:pt x="134" y="274"/>
                    <a:pt x="119" y="282"/>
                  </a:cubicBezTo>
                  <a:cubicBezTo>
                    <a:pt x="149" y="341"/>
                    <a:pt x="194" y="400"/>
                    <a:pt x="186" y="475"/>
                  </a:cubicBezTo>
                  <a:cubicBezTo>
                    <a:pt x="179" y="475"/>
                    <a:pt x="179" y="475"/>
                    <a:pt x="179" y="475"/>
                  </a:cubicBezTo>
                  <a:cubicBezTo>
                    <a:pt x="171" y="497"/>
                    <a:pt x="201" y="505"/>
                    <a:pt x="208" y="527"/>
                  </a:cubicBezTo>
                  <a:cubicBezTo>
                    <a:pt x="223" y="549"/>
                    <a:pt x="231" y="564"/>
                    <a:pt x="246" y="586"/>
                  </a:cubicBezTo>
                  <a:cubicBezTo>
                    <a:pt x="260" y="616"/>
                    <a:pt x="253" y="631"/>
                    <a:pt x="260" y="653"/>
                  </a:cubicBezTo>
                  <a:cubicBezTo>
                    <a:pt x="268" y="675"/>
                    <a:pt x="290" y="675"/>
                    <a:pt x="305" y="690"/>
                  </a:cubicBezTo>
                  <a:lnTo>
                    <a:pt x="312" y="690"/>
                  </a:lnTo>
                  <a:cubicBezTo>
                    <a:pt x="312" y="683"/>
                    <a:pt x="312" y="668"/>
                    <a:pt x="312" y="66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7" name="Freeform 5"/>
            <p:cNvSpPr>
              <a:spLocks noChangeArrowheads="1"/>
            </p:cNvSpPr>
            <p:nvPr/>
          </p:nvSpPr>
          <p:spPr bwMode="auto">
            <a:xfrm>
              <a:off x="9523671" y="8919014"/>
              <a:ext cx="1416430" cy="2179432"/>
            </a:xfrm>
            <a:custGeom>
              <a:avLst/>
              <a:gdLst>
                <a:gd name="T0" fmla="*/ 720 w 3276"/>
                <a:gd name="T1" fmla="*/ 4158 h 5043"/>
                <a:gd name="T2" fmla="*/ 809 w 3276"/>
                <a:gd name="T3" fmla="*/ 4262 h 5043"/>
                <a:gd name="T4" fmla="*/ 891 w 3276"/>
                <a:gd name="T5" fmla="*/ 4411 h 5043"/>
                <a:gd name="T6" fmla="*/ 1262 w 3276"/>
                <a:gd name="T7" fmla="*/ 4745 h 5043"/>
                <a:gd name="T8" fmla="*/ 1500 w 3276"/>
                <a:gd name="T9" fmla="*/ 4864 h 5043"/>
                <a:gd name="T10" fmla="*/ 1730 w 3276"/>
                <a:gd name="T11" fmla="*/ 4968 h 5043"/>
                <a:gd name="T12" fmla="*/ 2050 w 3276"/>
                <a:gd name="T13" fmla="*/ 4886 h 5043"/>
                <a:gd name="T14" fmla="*/ 2398 w 3276"/>
                <a:gd name="T15" fmla="*/ 4938 h 5043"/>
                <a:gd name="T16" fmla="*/ 2629 w 3276"/>
                <a:gd name="T17" fmla="*/ 4634 h 5043"/>
                <a:gd name="T18" fmla="*/ 2525 w 3276"/>
                <a:gd name="T19" fmla="*/ 4262 h 5043"/>
                <a:gd name="T20" fmla="*/ 2941 w 3276"/>
                <a:gd name="T21" fmla="*/ 4180 h 5043"/>
                <a:gd name="T22" fmla="*/ 3067 w 3276"/>
                <a:gd name="T23" fmla="*/ 4040 h 5043"/>
                <a:gd name="T24" fmla="*/ 3253 w 3276"/>
                <a:gd name="T25" fmla="*/ 3787 h 5043"/>
                <a:gd name="T26" fmla="*/ 2993 w 3276"/>
                <a:gd name="T27" fmla="*/ 3601 h 5043"/>
                <a:gd name="T28" fmla="*/ 2933 w 3276"/>
                <a:gd name="T29" fmla="*/ 3497 h 5043"/>
                <a:gd name="T30" fmla="*/ 2822 w 3276"/>
                <a:gd name="T31" fmla="*/ 3297 h 5043"/>
                <a:gd name="T32" fmla="*/ 2673 w 3276"/>
                <a:gd name="T33" fmla="*/ 3393 h 5043"/>
                <a:gd name="T34" fmla="*/ 2473 w 3276"/>
                <a:gd name="T35" fmla="*/ 3430 h 5043"/>
                <a:gd name="T36" fmla="*/ 2131 w 3276"/>
                <a:gd name="T37" fmla="*/ 3386 h 5043"/>
                <a:gd name="T38" fmla="*/ 2064 w 3276"/>
                <a:gd name="T39" fmla="*/ 3119 h 5043"/>
                <a:gd name="T40" fmla="*/ 2406 w 3276"/>
                <a:gd name="T41" fmla="*/ 3289 h 5043"/>
                <a:gd name="T42" fmla="*/ 2465 w 3276"/>
                <a:gd name="T43" fmla="*/ 3030 h 5043"/>
                <a:gd name="T44" fmla="*/ 2361 w 3276"/>
                <a:gd name="T45" fmla="*/ 2992 h 5043"/>
                <a:gd name="T46" fmla="*/ 2109 w 3276"/>
                <a:gd name="T47" fmla="*/ 2985 h 5043"/>
                <a:gd name="T48" fmla="*/ 2101 w 3276"/>
                <a:gd name="T49" fmla="*/ 2888 h 5043"/>
                <a:gd name="T50" fmla="*/ 2042 w 3276"/>
                <a:gd name="T51" fmla="*/ 2658 h 5043"/>
                <a:gd name="T52" fmla="*/ 2191 w 3276"/>
                <a:gd name="T53" fmla="*/ 2480 h 5043"/>
                <a:gd name="T54" fmla="*/ 2198 w 3276"/>
                <a:gd name="T55" fmla="*/ 2198 h 5043"/>
                <a:gd name="T56" fmla="*/ 2599 w 3276"/>
                <a:gd name="T57" fmla="*/ 1864 h 5043"/>
                <a:gd name="T58" fmla="*/ 2421 w 3276"/>
                <a:gd name="T59" fmla="*/ 1470 h 5043"/>
                <a:gd name="T60" fmla="*/ 2569 w 3276"/>
                <a:gd name="T61" fmla="*/ 1225 h 5043"/>
                <a:gd name="T62" fmla="*/ 2614 w 3276"/>
                <a:gd name="T63" fmla="*/ 883 h 5043"/>
                <a:gd name="T64" fmla="*/ 2658 w 3276"/>
                <a:gd name="T65" fmla="*/ 601 h 5043"/>
                <a:gd name="T66" fmla="*/ 2822 w 3276"/>
                <a:gd name="T67" fmla="*/ 230 h 5043"/>
                <a:gd name="T68" fmla="*/ 2718 w 3276"/>
                <a:gd name="T69" fmla="*/ 156 h 5043"/>
                <a:gd name="T70" fmla="*/ 2495 w 3276"/>
                <a:gd name="T71" fmla="*/ 141 h 5043"/>
                <a:gd name="T72" fmla="*/ 2302 w 3276"/>
                <a:gd name="T73" fmla="*/ 334 h 5043"/>
                <a:gd name="T74" fmla="*/ 2176 w 3276"/>
                <a:gd name="T75" fmla="*/ 430 h 5043"/>
                <a:gd name="T76" fmla="*/ 1856 w 3276"/>
                <a:gd name="T77" fmla="*/ 534 h 5043"/>
                <a:gd name="T78" fmla="*/ 1760 w 3276"/>
                <a:gd name="T79" fmla="*/ 720 h 5043"/>
                <a:gd name="T80" fmla="*/ 1396 w 3276"/>
                <a:gd name="T81" fmla="*/ 616 h 5043"/>
                <a:gd name="T82" fmla="*/ 1322 w 3276"/>
                <a:gd name="T83" fmla="*/ 928 h 5043"/>
                <a:gd name="T84" fmla="*/ 1002 w 3276"/>
                <a:gd name="T85" fmla="*/ 1024 h 5043"/>
                <a:gd name="T86" fmla="*/ 676 w 3276"/>
                <a:gd name="T87" fmla="*/ 1106 h 5043"/>
                <a:gd name="T88" fmla="*/ 356 w 3276"/>
                <a:gd name="T89" fmla="*/ 1173 h 5043"/>
                <a:gd name="T90" fmla="*/ 260 w 3276"/>
                <a:gd name="T91" fmla="*/ 1411 h 5043"/>
                <a:gd name="T92" fmla="*/ 289 w 3276"/>
                <a:gd name="T93" fmla="*/ 1730 h 5043"/>
                <a:gd name="T94" fmla="*/ 89 w 3276"/>
                <a:gd name="T95" fmla="*/ 1886 h 5043"/>
                <a:gd name="T96" fmla="*/ 200 w 3276"/>
                <a:gd name="T97" fmla="*/ 1997 h 5043"/>
                <a:gd name="T98" fmla="*/ 200 w 3276"/>
                <a:gd name="T99" fmla="*/ 2257 h 5043"/>
                <a:gd name="T100" fmla="*/ 96 w 3276"/>
                <a:gd name="T101" fmla="*/ 2413 h 5043"/>
                <a:gd name="T102" fmla="*/ 104 w 3276"/>
                <a:gd name="T103" fmla="*/ 2487 h 5043"/>
                <a:gd name="T104" fmla="*/ 260 w 3276"/>
                <a:gd name="T105" fmla="*/ 2688 h 5043"/>
                <a:gd name="T106" fmla="*/ 275 w 3276"/>
                <a:gd name="T107" fmla="*/ 2851 h 5043"/>
                <a:gd name="T108" fmla="*/ 394 w 3276"/>
                <a:gd name="T109" fmla="*/ 3170 h 5043"/>
                <a:gd name="T110" fmla="*/ 379 w 3276"/>
                <a:gd name="T111" fmla="*/ 3505 h 5043"/>
                <a:gd name="T112" fmla="*/ 468 w 3276"/>
                <a:gd name="T113" fmla="*/ 3750 h 5043"/>
                <a:gd name="T114" fmla="*/ 616 w 3276"/>
                <a:gd name="T115" fmla="*/ 4114 h 5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76" h="5043">
                  <a:moveTo>
                    <a:pt x="616" y="4114"/>
                  </a:moveTo>
                  <a:lnTo>
                    <a:pt x="616" y="4114"/>
                  </a:lnTo>
                  <a:cubicBezTo>
                    <a:pt x="639" y="4106"/>
                    <a:pt x="668" y="4143"/>
                    <a:pt x="639" y="4151"/>
                  </a:cubicBezTo>
                  <a:cubicBezTo>
                    <a:pt x="646" y="4166"/>
                    <a:pt x="654" y="4180"/>
                    <a:pt x="668" y="4173"/>
                  </a:cubicBezTo>
                  <a:cubicBezTo>
                    <a:pt x="676" y="4143"/>
                    <a:pt x="691" y="4136"/>
                    <a:pt x="720" y="4158"/>
                  </a:cubicBezTo>
                  <a:cubicBezTo>
                    <a:pt x="757" y="4180"/>
                    <a:pt x="720" y="4188"/>
                    <a:pt x="728" y="4210"/>
                  </a:cubicBezTo>
                  <a:cubicBezTo>
                    <a:pt x="743" y="4210"/>
                    <a:pt x="757" y="4210"/>
                    <a:pt x="772" y="4218"/>
                  </a:cubicBezTo>
                  <a:cubicBezTo>
                    <a:pt x="772" y="4225"/>
                    <a:pt x="765" y="4240"/>
                    <a:pt x="772" y="4247"/>
                  </a:cubicBezTo>
                  <a:cubicBezTo>
                    <a:pt x="772" y="4240"/>
                    <a:pt x="809" y="4210"/>
                    <a:pt x="817" y="4210"/>
                  </a:cubicBezTo>
                  <a:cubicBezTo>
                    <a:pt x="817" y="4225"/>
                    <a:pt x="817" y="4247"/>
                    <a:pt x="809" y="4262"/>
                  </a:cubicBezTo>
                  <a:cubicBezTo>
                    <a:pt x="839" y="4270"/>
                    <a:pt x="839" y="4292"/>
                    <a:pt x="854" y="4314"/>
                  </a:cubicBezTo>
                  <a:cubicBezTo>
                    <a:pt x="861" y="4314"/>
                    <a:pt x="869" y="4314"/>
                    <a:pt x="876" y="4314"/>
                  </a:cubicBezTo>
                  <a:cubicBezTo>
                    <a:pt x="876" y="4292"/>
                    <a:pt x="921" y="4292"/>
                    <a:pt x="913" y="4322"/>
                  </a:cubicBezTo>
                  <a:cubicBezTo>
                    <a:pt x="899" y="4337"/>
                    <a:pt x="876" y="4344"/>
                    <a:pt x="876" y="4366"/>
                  </a:cubicBezTo>
                  <a:cubicBezTo>
                    <a:pt x="876" y="4381"/>
                    <a:pt x="891" y="4388"/>
                    <a:pt x="891" y="4411"/>
                  </a:cubicBezTo>
                  <a:cubicBezTo>
                    <a:pt x="891" y="4455"/>
                    <a:pt x="906" y="4448"/>
                    <a:pt x="951" y="4463"/>
                  </a:cubicBezTo>
                  <a:cubicBezTo>
                    <a:pt x="980" y="4470"/>
                    <a:pt x="1017" y="4537"/>
                    <a:pt x="1010" y="4567"/>
                  </a:cubicBezTo>
                  <a:cubicBezTo>
                    <a:pt x="1047" y="4567"/>
                    <a:pt x="1069" y="4604"/>
                    <a:pt x="1091" y="4619"/>
                  </a:cubicBezTo>
                  <a:cubicBezTo>
                    <a:pt x="1121" y="4641"/>
                    <a:pt x="1188" y="4626"/>
                    <a:pt x="1196" y="4663"/>
                  </a:cubicBezTo>
                  <a:cubicBezTo>
                    <a:pt x="1203" y="4708"/>
                    <a:pt x="1210" y="4730"/>
                    <a:pt x="1262" y="4745"/>
                  </a:cubicBezTo>
                  <a:cubicBezTo>
                    <a:pt x="1277" y="4752"/>
                    <a:pt x="1299" y="4752"/>
                    <a:pt x="1322" y="4752"/>
                  </a:cubicBezTo>
                  <a:cubicBezTo>
                    <a:pt x="1344" y="4752"/>
                    <a:pt x="1381" y="4730"/>
                    <a:pt x="1403" y="4737"/>
                  </a:cubicBezTo>
                  <a:cubicBezTo>
                    <a:pt x="1403" y="4760"/>
                    <a:pt x="1403" y="4782"/>
                    <a:pt x="1403" y="4804"/>
                  </a:cubicBezTo>
                  <a:cubicBezTo>
                    <a:pt x="1426" y="4804"/>
                    <a:pt x="1463" y="4797"/>
                    <a:pt x="1478" y="4819"/>
                  </a:cubicBezTo>
                  <a:cubicBezTo>
                    <a:pt x="1485" y="4827"/>
                    <a:pt x="1485" y="4864"/>
                    <a:pt x="1500" y="4864"/>
                  </a:cubicBezTo>
                  <a:cubicBezTo>
                    <a:pt x="1500" y="4856"/>
                    <a:pt x="1500" y="4856"/>
                    <a:pt x="1500" y="4856"/>
                  </a:cubicBezTo>
                  <a:cubicBezTo>
                    <a:pt x="1530" y="4849"/>
                    <a:pt x="1545" y="4893"/>
                    <a:pt x="1567" y="4908"/>
                  </a:cubicBezTo>
                  <a:cubicBezTo>
                    <a:pt x="1596" y="4916"/>
                    <a:pt x="1634" y="4901"/>
                    <a:pt x="1648" y="4931"/>
                  </a:cubicBezTo>
                  <a:cubicBezTo>
                    <a:pt x="1648" y="4938"/>
                    <a:pt x="1648" y="4945"/>
                    <a:pt x="1648" y="4968"/>
                  </a:cubicBezTo>
                  <a:cubicBezTo>
                    <a:pt x="1671" y="4960"/>
                    <a:pt x="1708" y="4953"/>
                    <a:pt x="1730" y="4968"/>
                  </a:cubicBezTo>
                  <a:cubicBezTo>
                    <a:pt x="1738" y="4975"/>
                    <a:pt x="1745" y="5034"/>
                    <a:pt x="1738" y="5034"/>
                  </a:cubicBezTo>
                  <a:cubicBezTo>
                    <a:pt x="1760" y="5042"/>
                    <a:pt x="1782" y="5027"/>
                    <a:pt x="1797" y="5020"/>
                  </a:cubicBezTo>
                  <a:cubicBezTo>
                    <a:pt x="1827" y="5020"/>
                    <a:pt x="1856" y="5020"/>
                    <a:pt x="1879" y="5027"/>
                  </a:cubicBezTo>
                  <a:cubicBezTo>
                    <a:pt x="1946" y="5034"/>
                    <a:pt x="1946" y="5020"/>
                    <a:pt x="1960" y="4968"/>
                  </a:cubicBezTo>
                  <a:cubicBezTo>
                    <a:pt x="1968" y="4923"/>
                    <a:pt x="2005" y="4893"/>
                    <a:pt x="2050" y="4886"/>
                  </a:cubicBezTo>
                  <a:cubicBezTo>
                    <a:pt x="2072" y="4886"/>
                    <a:pt x="2094" y="4879"/>
                    <a:pt x="2116" y="4893"/>
                  </a:cubicBezTo>
                  <a:cubicBezTo>
                    <a:pt x="2124" y="4908"/>
                    <a:pt x="2131" y="4938"/>
                    <a:pt x="2153" y="4931"/>
                  </a:cubicBezTo>
                  <a:cubicBezTo>
                    <a:pt x="2161" y="4923"/>
                    <a:pt x="2161" y="4908"/>
                    <a:pt x="2161" y="4901"/>
                  </a:cubicBezTo>
                  <a:cubicBezTo>
                    <a:pt x="2205" y="4886"/>
                    <a:pt x="2243" y="4893"/>
                    <a:pt x="2287" y="4908"/>
                  </a:cubicBezTo>
                  <a:cubicBezTo>
                    <a:pt x="2317" y="4908"/>
                    <a:pt x="2369" y="4938"/>
                    <a:pt x="2398" y="4938"/>
                  </a:cubicBezTo>
                  <a:cubicBezTo>
                    <a:pt x="2406" y="4901"/>
                    <a:pt x="2406" y="4856"/>
                    <a:pt x="2436" y="4827"/>
                  </a:cubicBezTo>
                  <a:cubicBezTo>
                    <a:pt x="2473" y="4789"/>
                    <a:pt x="2532" y="4804"/>
                    <a:pt x="2577" y="4804"/>
                  </a:cubicBezTo>
                  <a:cubicBezTo>
                    <a:pt x="2577" y="4782"/>
                    <a:pt x="2577" y="4760"/>
                    <a:pt x="2599" y="4745"/>
                  </a:cubicBezTo>
                  <a:cubicBezTo>
                    <a:pt x="2606" y="4737"/>
                    <a:pt x="2621" y="4737"/>
                    <a:pt x="2621" y="4722"/>
                  </a:cubicBezTo>
                  <a:cubicBezTo>
                    <a:pt x="2629" y="4693"/>
                    <a:pt x="2636" y="4663"/>
                    <a:pt x="2629" y="4634"/>
                  </a:cubicBezTo>
                  <a:cubicBezTo>
                    <a:pt x="2606" y="4574"/>
                    <a:pt x="2465" y="4619"/>
                    <a:pt x="2428" y="4574"/>
                  </a:cubicBezTo>
                  <a:cubicBezTo>
                    <a:pt x="2450" y="4552"/>
                    <a:pt x="2503" y="4522"/>
                    <a:pt x="2525" y="4500"/>
                  </a:cubicBezTo>
                  <a:cubicBezTo>
                    <a:pt x="2547" y="4470"/>
                    <a:pt x="2540" y="4426"/>
                    <a:pt x="2540" y="4381"/>
                  </a:cubicBezTo>
                  <a:cubicBezTo>
                    <a:pt x="2532" y="4388"/>
                    <a:pt x="2525" y="4381"/>
                    <a:pt x="2517" y="4381"/>
                  </a:cubicBezTo>
                  <a:cubicBezTo>
                    <a:pt x="2532" y="4351"/>
                    <a:pt x="2525" y="4299"/>
                    <a:pt x="2525" y="4262"/>
                  </a:cubicBezTo>
                  <a:cubicBezTo>
                    <a:pt x="2562" y="4262"/>
                    <a:pt x="2644" y="4277"/>
                    <a:pt x="2666" y="4232"/>
                  </a:cubicBezTo>
                  <a:cubicBezTo>
                    <a:pt x="2681" y="4203"/>
                    <a:pt x="2681" y="4166"/>
                    <a:pt x="2688" y="4129"/>
                  </a:cubicBezTo>
                  <a:cubicBezTo>
                    <a:pt x="2695" y="4099"/>
                    <a:pt x="2785" y="4121"/>
                    <a:pt x="2800" y="4143"/>
                  </a:cubicBezTo>
                  <a:cubicBezTo>
                    <a:pt x="2844" y="4203"/>
                    <a:pt x="2844" y="4114"/>
                    <a:pt x="2889" y="4129"/>
                  </a:cubicBezTo>
                  <a:cubicBezTo>
                    <a:pt x="2911" y="4143"/>
                    <a:pt x="2918" y="4166"/>
                    <a:pt x="2941" y="4180"/>
                  </a:cubicBezTo>
                  <a:cubicBezTo>
                    <a:pt x="2955" y="4188"/>
                    <a:pt x="2978" y="4188"/>
                    <a:pt x="3000" y="4195"/>
                  </a:cubicBezTo>
                  <a:cubicBezTo>
                    <a:pt x="3000" y="4195"/>
                    <a:pt x="3000" y="4203"/>
                    <a:pt x="3008" y="4203"/>
                  </a:cubicBezTo>
                  <a:cubicBezTo>
                    <a:pt x="3015" y="4173"/>
                    <a:pt x="3022" y="4136"/>
                    <a:pt x="3037" y="4129"/>
                  </a:cubicBezTo>
                  <a:cubicBezTo>
                    <a:pt x="3052" y="4121"/>
                    <a:pt x="3104" y="4121"/>
                    <a:pt x="3097" y="4091"/>
                  </a:cubicBezTo>
                  <a:cubicBezTo>
                    <a:pt x="3060" y="4091"/>
                    <a:pt x="3015" y="4047"/>
                    <a:pt x="3067" y="4040"/>
                  </a:cubicBezTo>
                  <a:cubicBezTo>
                    <a:pt x="3111" y="4040"/>
                    <a:pt x="3119" y="4114"/>
                    <a:pt x="3156" y="4114"/>
                  </a:cubicBezTo>
                  <a:cubicBezTo>
                    <a:pt x="3200" y="4114"/>
                    <a:pt x="3163" y="4025"/>
                    <a:pt x="3163" y="4002"/>
                  </a:cubicBezTo>
                  <a:cubicBezTo>
                    <a:pt x="3171" y="3965"/>
                    <a:pt x="3193" y="3965"/>
                    <a:pt x="3230" y="3965"/>
                  </a:cubicBezTo>
                  <a:cubicBezTo>
                    <a:pt x="3230" y="3950"/>
                    <a:pt x="3223" y="3913"/>
                    <a:pt x="3245" y="3913"/>
                  </a:cubicBezTo>
                  <a:cubicBezTo>
                    <a:pt x="3253" y="3891"/>
                    <a:pt x="3275" y="3802"/>
                    <a:pt x="3253" y="3787"/>
                  </a:cubicBezTo>
                  <a:cubicBezTo>
                    <a:pt x="3215" y="3765"/>
                    <a:pt x="3163" y="3780"/>
                    <a:pt x="3126" y="3780"/>
                  </a:cubicBezTo>
                  <a:cubicBezTo>
                    <a:pt x="3126" y="3765"/>
                    <a:pt x="3119" y="3750"/>
                    <a:pt x="3111" y="3735"/>
                  </a:cubicBezTo>
                  <a:cubicBezTo>
                    <a:pt x="3111" y="3713"/>
                    <a:pt x="3111" y="3690"/>
                    <a:pt x="3119" y="3668"/>
                  </a:cubicBezTo>
                  <a:cubicBezTo>
                    <a:pt x="3119" y="3646"/>
                    <a:pt x="3134" y="3594"/>
                    <a:pt x="3111" y="3579"/>
                  </a:cubicBezTo>
                  <a:cubicBezTo>
                    <a:pt x="3089" y="3564"/>
                    <a:pt x="2993" y="3564"/>
                    <a:pt x="2993" y="3601"/>
                  </a:cubicBezTo>
                  <a:cubicBezTo>
                    <a:pt x="2985" y="3601"/>
                    <a:pt x="2985" y="3601"/>
                    <a:pt x="2978" y="3601"/>
                  </a:cubicBezTo>
                  <a:cubicBezTo>
                    <a:pt x="2978" y="3572"/>
                    <a:pt x="2985" y="3557"/>
                    <a:pt x="2985" y="3535"/>
                  </a:cubicBezTo>
                  <a:cubicBezTo>
                    <a:pt x="2978" y="3527"/>
                    <a:pt x="2970" y="3527"/>
                    <a:pt x="2963" y="3520"/>
                  </a:cubicBezTo>
                  <a:cubicBezTo>
                    <a:pt x="2941" y="3512"/>
                    <a:pt x="2933" y="3527"/>
                    <a:pt x="2911" y="3520"/>
                  </a:cubicBezTo>
                  <a:cubicBezTo>
                    <a:pt x="2889" y="3497"/>
                    <a:pt x="2911" y="3497"/>
                    <a:pt x="2933" y="3497"/>
                  </a:cubicBezTo>
                  <a:cubicBezTo>
                    <a:pt x="2941" y="3468"/>
                    <a:pt x="2963" y="3378"/>
                    <a:pt x="2926" y="3364"/>
                  </a:cubicBezTo>
                  <a:cubicBezTo>
                    <a:pt x="2903" y="3356"/>
                    <a:pt x="2844" y="3356"/>
                    <a:pt x="2851" y="3386"/>
                  </a:cubicBezTo>
                  <a:cubicBezTo>
                    <a:pt x="2844" y="3386"/>
                    <a:pt x="2829" y="3386"/>
                    <a:pt x="2829" y="3386"/>
                  </a:cubicBezTo>
                  <a:cubicBezTo>
                    <a:pt x="2822" y="3349"/>
                    <a:pt x="2851" y="3334"/>
                    <a:pt x="2851" y="3297"/>
                  </a:cubicBezTo>
                  <a:cubicBezTo>
                    <a:pt x="2844" y="3297"/>
                    <a:pt x="2829" y="3297"/>
                    <a:pt x="2822" y="3297"/>
                  </a:cubicBezTo>
                  <a:cubicBezTo>
                    <a:pt x="2822" y="3304"/>
                    <a:pt x="2822" y="3319"/>
                    <a:pt x="2822" y="3327"/>
                  </a:cubicBezTo>
                  <a:cubicBezTo>
                    <a:pt x="2814" y="3327"/>
                    <a:pt x="2807" y="3327"/>
                    <a:pt x="2800" y="3327"/>
                  </a:cubicBezTo>
                  <a:cubicBezTo>
                    <a:pt x="2800" y="3297"/>
                    <a:pt x="2740" y="3304"/>
                    <a:pt x="2718" y="3304"/>
                  </a:cubicBezTo>
                  <a:cubicBezTo>
                    <a:pt x="2733" y="3319"/>
                    <a:pt x="2725" y="3334"/>
                    <a:pt x="2725" y="3349"/>
                  </a:cubicBezTo>
                  <a:cubicBezTo>
                    <a:pt x="2703" y="3356"/>
                    <a:pt x="2688" y="3371"/>
                    <a:pt x="2673" y="3393"/>
                  </a:cubicBezTo>
                  <a:cubicBezTo>
                    <a:pt x="2658" y="3408"/>
                    <a:pt x="2629" y="3408"/>
                    <a:pt x="2606" y="3408"/>
                  </a:cubicBezTo>
                  <a:cubicBezTo>
                    <a:pt x="2606" y="3416"/>
                    <a:pt x="2606" y="3416"/>
                    <a:pt x="2606" y="3423"/>
                  </a:cubicBezTo>
                  <a:cubicBezTo>
                    <a:pt x="2569" y="3423"/>
                    <a:pt x="2525" y="3423"/>
                    <a:pt x="2488" y="3423"/>
                  </a:cubicBezTo>
                  <a:cubicBezTo>
                    <a:pt x="2488" y="3430"/>
                    <a:pt x="2488" y="3453"/>
                    <a:pt x="2473" y="3453"/>
                  </a:cubicBezTo>
                  <a:cubicBezTo>
                    <a:pt x="2473" y="3453"/>
                    <a:pt x="2465" y="3438"/>
                    <a:pt x="2473" y="3430"/>
                  </a:cubicBezTo>
                  <a:cubicBezTo>
                    <a:pt x="2428" y="3430"/>
                    <a:pt x="2436" y="3386"/>
                    <a:pt x="2436" y="3349"/>
                  </a:cubicBezTo>
                  <a:cubicBezTo>
                    <a:pt x="2398" y="3349"/>
                    <a:pt x="2332" y="3349"/>
                    <a:pt x="2302" y="3327"/>
                  </a:cubicBezTo>
                  <a:cubicBezTo>
                    <a:pt x="2280" y="3312"/>
                    <a:pt x="2272" y="3282"/>
                    <a:pt x="2235" y="3289"/>
                  </a:cubicBezTo>
                  <a:cubicBezTo>
                    <a:pt x="2235" y="3304"/>
                    <a:pt x="2250" y="3393"/>
                    <a:pt x="2228" y="3393"/>
                  </a:cubicBezTo>
                  <a:cubicBezTo>
                    <a:pt x="2198" y="3401"/>
                    <a:pt x="2161" y="3393"/>
                    <a:pt x="2131" y="3386"/>
                  </a:cubicBezTo>
                  <a:cubicBezTo>
                    <a:pt x="2124" y="3364"/>
                    <a:pt x="2139" y="3334"/>
                    <a:pt x="2146" y="3312"/>
                  </a:cubicBezTo>
                  <a:cubicBezTo>
                    <a:pt x="2198" y="3312"/>
                    <a:pt x="2198" y="3260"/>
                    <a:pt x="2168" y="3230"/>
                  </a:cubicBezTo>
                  <a:cubicBezTo>
                    <a:pt x="2153" y="3215"/>
                    <a:pt x="2139" y="3215"/>
                    <a:pt x="2131" y="3208"/>
                  </a:cubicBezTo>
                  <a:cubicBezTo>
                    <a:pt x="2109" y="3193"/>
                    <a:pt x="2131" y="3163"/>
                    <a:pt x="2131" y="3141"/>
                  </a:cubicBezTo>
                  <a:cubicBezTo>
                    <a:pt x="2109" y="3141"/>
                    <a:pt x="2087" y="3119"/>
                    <a:pt x="2064" y="3119"/>
                  </a:cubicBezTo>
                  <a:cubicBezTo>
                    <a:pt x="2064" y="3104"/>
                    <a:pt x="2064" y="3096"/>
                    <a:pt x="2072" y="3089"/>
                  </a:cubicBezTo>
                  <a:cubicBezTo>
                    <a:pt x="2124" y="3089"/>
                    <a:pt x="2161" y="3119"/>
                    <a:pt x="2176" y="3170"/>
                  </a:cubicBezTo>
                  <a:cubicBezTo>
                    <a:pt x="2191" y="3215"/>
                    <a:pt x="2250" y="3185"/>
                    <a:pt x="2250" y="3252"/>
                  </a:cubicBezTo>
                  <a:cubicBezTo>
                    <a:pt x="2265" y="3252"/>
                    <a:pt x="2280" y="3245"/>
                    <a:pt x="2280" y="3230"/>
                  </a:cubicBezTo>
                  <a:cubicBezTo>
                    <a:pt x="2339" y="3223"/>
                    <a:pt x="2376" y="3238"/>
                    <a:pt x="2406" y="3289"/>
                  </a:cubicBezTo>
                  <a:cubicBezTo>
                    <a:pt x="2428" y="3356"/>
                    <a:pt x="2503" y="3267"/>
                    <a:pt x="2443" y="3252"/>
                  </a:cubicBezTo>
                  <a:cubicBezTo>
                    <a:pt x="2398" y="3238"/>
                    <a:pt x="2391" y="3170"/>
                    <a:pt x="2421" y="3141"/>
                  </a:cubicBezTo>
                  <a:cubicBezTo>
                    <a:pt x="2443" y="3119"/>
                    <a:pt x="2532" y="3156"/>
                    <a:pt x="2517" y="3104"/>
                  </a:cubicBezTo>
                  <a:cubicBezTo>
                    <a:pt x="2495" y="3104"/>
                    <a:pt x="2480" y="3081"/>
                    <a:pt x="2473" y="3059"/>
                  </a:cubicBezTo>
                  <a:cubicBezTo>
                    <a:pt x="2473" y="3052"/>
                    <a:pt x="2465" y="3044"/>
                    <a:pt x="2465" y="3030"/>
                  </a:cubicBezTo>
                  <a:cubicBezTo>
                    <a:pt x="2458" y="3000"/>
                    <a:pt x="2443" y="3015"/>
                    <a:pt x="2428" y="3000"/>
                  </a:cubicBezTo>
                  <a:cubicBezTo>
                    <a:pt x="2428" y="3015"/>
                    <a:pt x="2443" y="3074"/>
                    <a:pt x="2443" y="3081"/>
                  </a:cubicBezTo>
                  <a:cubicBezTo>
                    <a:pt x="2436" y="3096"/>
                    <a:pt x="2398" y="3052"/>
                    <a:pt x="2376" y="3052"/>
                  </a:cubicBezTo>
                  <a:cubicBezTo>
                    <a:pt x="2376" y="3030"/>
                    <a:pt x="2369" y="3007"/>
                    <a:pt x="2369" y="2992"/>
                  </a:cubicBezTo>
                  <a:cubicBezTo>
                    <a:pt x="2369" y="2992"/>
                    <a:pt x="2369" y="2992"/>
                    <a:pt x="2361" y="2992"/>
                  </a:cubicBezTo>
                  <a:cubicBezTo>
                    <a:pt x="2354" y="3022"/>
                    <a:pt x="2317" y="3007"/>
                    <a:pt x="2295" y="3007"/>
                  </a:cubicBezTo>
                  <a:cubicBezTo>
                    <a:pt x="2243" y="2992"/>
                    <a:pt x="2243" y="3030"/>
                    <a:pt x="2235" y="3067"/>
                  </a:cubicBezTo>
                  <a:cubicBezTo>
                    <a:pt x="2220" y="3067"/>
                    <a:pt x="2213" y="3067"/>
                    <a:pt x="2198" y="3067"/>
                  </a:cubicBezTo>
                  <a:cubicBezTo>
                    <a:pt x="2191" y="3044"/>
                    <a:pt x="2153" y="3059"/>
                    <a:pt x="2131" y="3052"/>
                  </a:cubicBezTo>
                  <a:cubicBezTo>
                    <a:pt x="2094" y="3052"/>
                    <a:pt x="2109" y="3007"/>
                    <a:pt x="2109" y="2985"/>
                  </a:cubicBezTo>
                  <a:cubicBezTo>
                    <a:pt x="2079" y="2985"/>
                    <a:pt x="2079" y="2963"/>
                    <a:pt x="2079" y="2948"/>
                  </a:cubicBezTo>
                  <a:lnTo>
                    <a:pt x="2087" y="2948"/>
                  </a:lnTo>
                  <a:cubicBezTo>
                    <a:pt x="2094" y="2933"/>
                    <a:pt x="2094" y="2940"/>
                    <a:pt x="2101" y="2933"/>
                  </a:cubicBezTo>
                  <a:cubicBezTo>
                    <a:pt x="2101" y="2911"/>
                    <a:pt x="2116" y="2903"/>
                    <a:pt x="2139" y="2903"/>
                  </a:cubicBezTo>
                  <a:cubicBezTo>
                    <a:pt x="2146" y="2873"/>
                    <a:pt x="2116" y="2881"/>
                    <a:pt x="2101" y="2888"/>
                  </a:cubicBezTo>
                  <a:cubicBezTo>
                    <a:pt x="2072" y="2888"/>
                    <a:pt x="2064" y="2859"/>
                    <a:pt x="2035" y="2851"/>
                  </a:cubicBezTo>
                  <a:cubicBezTo>
                    <a:pt x="2042" y="2829"/>
                    <a:pt x="2027" y="2829"/>
                    <a:pt x="2012" y="2814"/>
                  </a:cubicBezTo>
                  <a:cubicBezTo>
                    <a:pt x="1998" y="2799"/>
                    <a:pt x="1998" y="2770"/>
                    <a:pt x="1998" y="2747"/>
                  </a:cubicBezTo>
                  <a:cubicBezTo>
                    <a:pt x="2005" y="2740"/>
                    <a:pt x="2020" y="2666"/>
                    <a:pt x="2020" y="2666"/>
                  </a:cubicBezTo>
                  <a:cubicBezTo>
                    <a:pt x="2027" y="2666"/>
                    <a:pt x="2035" y="2658"/>
                    <a:pt x="2042" y="2658"/>
                  </a:cubicBezTo>
                  <a:cubicBezTo>
                    <a:pt x="2050" y="2614"/>
                    <a:pt x="2057" y="2569"/>
                    <a:pt x="2064" y="2517"/>
                  </a:cubicBezTo>
                  <a:cubicBezTo>
                    <a:pt x="2012" y="2517"/>
                    <a:pt x="2005" y="2502"/>
                    <a:pt x="2012" y="2458"/>
                  </a:cubicBezTo>
                  <a:cubicBezTo>
                    <a:pt x="2027" y="2458"/>
                    <a:pt x="2027" y="2435"/>
                    <a:pt x="2035" y="2421"/>
                  </a:cubicBezTo>
                  <a:cubicBezTo>
                    <a:pt x="2057" y="2443"/>
                    <a:pt x="2072" y="2495"/>
                    <a:pt x="2109" y="2487"/>
                  </a:cubicBezTo>
                  <a:cubicBezTo>
                    <a:pt x="2139" y="2487"/>
                    <a:pt x="2168" y="2473"/>
                    <a:pt x="2191" y="2480"/>
                  </a:cubicBezTo>
                  <a:cubicBezTo>
                    <a:pt x="2228" y="2487"/>
                    <a:pt x="2243" y="2510"/>
                    <a:pt x="2265" y="2473"/>
                  </a:cubicBezTo>
                  <a:cubicBezTo>
                    <a:pt x="2287" y="2443"/>
                    <a:pt x="2324" y="2435"/>
                    <a:pt x="2309" y="2391"/>
                  </a:cubicBezTo>
                  <a:cubicBezTo>
                    <a:pt x="2309" y="2383"/>
                    <a:pt x="2287" y="2383"/>
                    <a:pt x="2287" y="2376"/>
                  </a:cubicBezTo>
                  <a:cubicBezTo>
                    <a:pt x="2272" y="2361"/>
                    <a:pt x="2280" y="2324"/>
                    <a:pt x="2280" y="2302"/>
                  </a:cubicBezTo>
                  <a:cubicBezTo>
                    <a:pt x="2280" y="2257"/>
                    <a:pt x="2220" y="2228"/>
                    <a:pt x="2198" y="2198"/>
                  </a:cubicBezTo>
                  <a:cubicBezTo>
                    <a:pt x="2168" y="2176"/>
                    <a:pt x="2228" y="2153"/>
                    <a:pt x="2228" y="2116"/>
                  </a:cubicBezTo>
                  <a:cubicBezTo>
                    <a:pt x="2235" y="2071"/>
                    <a:pt x="2235" y="2049"/>
                    <a:pt x="2287" y="2049"/>
                  </a:cubicBezTo>
                  <a:cubicBezTo>
                    <a:pt x="2287" y="2034"/>
                    <a:pt x="2287" y="2020"/>
                    <a:pt x="2280" y="2005"/>
                  </a:cubicBezTo>
                  <a:cubicBezTo>
                    <a:pt x="2243" y="1990"/>
                    <a:pt x="2243" y="1945"/>
                    <a:pt x="2250" y="1908"/>
                  </a:cubicBezTo>
                  <a:cubicBezTo>
                    <a:pt x="2295" y="1767"/>
                    <a:pt x="2495" y="1864"/>
                    <a:pt x="2599" y="1864"/>
                  </a:cubicBezTo>
                  <a:cubicBezTo>
                    <a:pt x="2606" y="1789"/>
                    <a:pt x="2569" y="1648"/>
                    <a:pt x="2621" y="1581"/>
                  </a:cubicBezTo>
                  <a:cubicBezTo>
                    <a:pt x="2658" y="1581"/>
                    <a:pt x="2688" y="1589"/>
                    <a:pt x="2688" y="1537"/>
                  </a:cubicBezTo>
                  <a:cubicBezTo>
                    <a:pt x="2673" y="1537"/>
                    <a:pt x="2666" y="1537"/>
                    <a:pt x="2651" y="1537"/>
                  </a:cubicBezTo>
                  <a:cubicBezTo>
                    <a:pt x="2644" y="1507"/>
                    <a:pt x="2584" y="1515"/>
                    <a:pt x="2562" y="1507"/>
                  </a:cubicBezTo>
                  <a:cubicBezTo>
                    <a:pt x="2510" y="1507"/>
                    <a:pt x="2473" y="1470"/>
                    <a:pt x="2421" y="1470"/>
                  </a:cubicBezTo>
                  <a:cubicBezTo>
                    <a:pt x="2406" y="1403"/>
                    <a:pt x="2495" y="1440"/>
                    <a:pt x="2532" y="1426"/>
                  </a:cubicBezTo>
                  <a:cubicBezTo>
                    <a:pt x="2540" y="1403"/>
                    <a:pt x="2562" y="1374"/>
                    <a:pt x="2584" y="1374"/>
                  </a:cubicBezTo>
                  <a:cubicBezTo>
                    <a:pt x="2584" y="1359"/>
                    <a:pt x="2584" y="1344"/>
                    <a:pt x="2599" y="1336"/>
                  </a:cubicBezTo>
                  <a:cubicBezTo>
                    <a:pt x="2599" y="1321"/>
                    <a:pt x="2592" y="1307"/>
                    <a:pt x="2569" y="1307"/>
                  </a:cubicBezTo>
                  <a:cubicBezTo>
                    <a:pt x="2584" y="1277"/>
                    <a:pt x="2562" y="1247"/>
                    <a:pt x="2569" y="1225"/>
                  </a:cubicBezTo>
                  <a:cubicBezTo>
                    <a:pt x="2584" y="1225"/>
                    <a:pt x="2592" y="1225"/>
                    <a:pt x="2606" y="1225"/>
                  </a:cubicBezTo>
                  <a:cubicBezTo>
                    <a:pt x="2614" y="1188"/>
                    <a:pt x="2569" y="1166"/>
                    <a:pt x="2592" y="1129"/>
                  </a:cubicBezTo>
                  <a:cubicBezTo>
                    <a:pt x="2621" y="1084"/>
                    <a:pt x="2621" y="1047"/>
                    <a:pt x="2629" y="1002"/>
                  </a:cubicBezTo>
                  <a:cubicBezTo>
                    <a:pt x="2644" y="950"/>
                    <a:pt x="2614" y="965"/>
                    <a:pt x="2584" y="950"/>
                  </a:cubicBezTo>
                  <a:cubicBezTo>
                    <a:pt x="2540" y="921"/>
                    <a:pt x="2584" y="876"/>
                    <a:pt x="2614" y="883"/>
                  </a:cubicBezTo>
                  <a:cubicBezTo>
                    <a:pt x="2629" y="802"/>
                    <a:pt x="2740" y="720"/>
                    <a:pt x="2814" y="713"/>
                  </a:cubicBezTo>
                  <a:cubicBezTo>
                    <a:pt x="2829" y="675"/>
                    <a:pt x="2763" y="675"/>
                    <a:pt x="2740" y="668"/>
                  </a:cubicBezTo>
                  <a:cubicBezTo>
                    <a:pt x="2718" y="668"/>
                    <a:pt x="2695" y="675"/>
                    <a:pt x="2673" y="668"/>
                  </a:cubicBezTo>
                  <a:cubicBezTo>
                    <a:pt x="2644" y="668"/>
                    <a:pt x="2636" y="646"/>
                    <a:pt x="2606" y="638"/>
                  </a:cubicBezTo>
                  <a:cubicBezTo>
                    <a:pt x="2599" y="601"/>
                    <a:pt x="2629" y="601"/>
                    <a:pt x="2658" y="601"/>
                  </a:cubicBezTo>
                  <a:cubicBezTo>
                    <a:pt x="2666" y="557"/>
                    <a:pt x="2666" y="542"/>
                    <a:pt x="2710" y="542"/>
                  </a:cubicBezTo>
                  <a:cubicBezTo>
                    <a:pt x="2710" y="527"/>
                    <a:pt x="2710" y="505"/>
                    <a:pt x="2710" y="482"/>
                  </a:cubicBezTo>
                  <a:cubicBezTo>
                    <a:pt x="2740" y="490"/>
                    <a:pt x="2800" y="438"/>
                    <a:pt x="2807" y="408"/>
                  </a:cubicBezTo>
                  <a:cubicBezTo>
                    <a:pt x="2814" y="371"/>
                    <a:pt x="2755" y="282"/>
                    <a:pt x="2814" y="282"/>
                  </a:cubicBezTo>
                  <a:cubicBezTo>
                    <a:pt x="2822" y="267"/>
                    <a:pt x="2822" y="245"/>
                    <a:pt x="2822" y="230"/>
                  </a:cubicBezTo>
                  <a:cubicBezTo>
                    <a:pt x="2800" y="230"/>
                    <a:pt x="2807" y="178"/>
                    <a:pt x="2807" y="163"/>
                  </a:cubicBezTo>
                  <a:cubicBezTo>
                    <a:pt x="2814" y="163"/>
                    <a:pt x="2822" y="163"/>
                    <a:pt x="2829" y="163"/>
                  </a:cubicBezTo>
                  <a:cubicBezTo>
                    <a:pt x="2829" y="163"/>
                    <a:pt x="2822" y="119"/>
                    <a:pt x="2822" y="111"/>
                  </a:cubicBezTo>
                  <a:cubicBezTo>
                    <a:pt x="2822" y="111"/>
                    <a:pt x="2755" y="96"/>
                    <a:pt x="2725" y="104"/>
                  </a:cubicBezTo>
                  <a:cubicBezTo>
                    <a:pt x="2725" y="119"/>
                    <a:pt x="2718" y="148"/>
                    <a:pt x="2718" y="156"/>
                  </a:cubicBezTo>
                  <a:cubicBezTo>
                    <a:pt x="2718" y="148"/>
                    <a:pt x="2725" y="119"/>
                    <a:pt x="2725" y="104"/>
                  </a:cubicBezTo>
                  <a:cubicBezTo>
                    <a:pt x="2718" y="104"/>
                    <a:pt x="2718" y="104"/>
                    <a:pt x="2710" y="104"/>
                  </a:cubicBezTo>
                  <a:cubicBezTo>
                    <a:pt x="2651" y="200"/>
                    <a:pt x="2666" y="37"/>
                    <a:pt x="2658" y="7"/>
                  </a:cubicBezTo>
                  <a:cubicBezTo>
                    <a:pt x="2599" y="0"/>
                    <a:pt x="2614" y="14"/>
                    <a:pt x="2584" y="59"/>
                  </a:cubicBezTo>
                  <a:cubicBezTo>
                    <a:pt x="2562" y="96"/>
                    <a:pt x="2517" y="104"/>
                    <a:pt x="2495" y="141"/>
                  </a:cubicBezTo>
                  <a:cubicBezTo>
                    <a:pt x="2458" y="200"/>
                    <a:pt x="2354" y="104"/>
                    <a:pt x="2324" y="200"/>
                  </a:cubicBezTo>
                  <a:cubicBezTo>
                    <a:pt x="2339" y="200"/>
                    <a:pt x="2354" y="215"/>
                    <a:pt x="2354" y="230"/>
                  </a:cubicBezTo>
                  <a:cubicBezTo>
                    <a:pt x="2354" y="267"/>
                    <a:pt x="2354" y="267"/>
                    <a:pt x="2317" y="267"/>
                  </a:cubicBezTo>
                  <a:cubicBezTo>
                    <a:pt x="2317" y="282"/>
                    <a:pt x="2324" y="304"/>
                    <a:pt x="2317" y="312"/>
                  </a:cubicBezTo>
                  <a:cubicBezTo>
                    <a:pt x="2317" y="312"/>
                    <a:pt x="2295" y="334"/>
                    <a:pt x="2302" y="334"/>
                  </a:cubicBezTo>
                  <a:cubicBezTo>
                    <a:pt x="2265" y="349"/>
                    <a:pt x="2228" y="356"/>
                    <a:pt x="2191" y="334"/>
                  </a:cubicBezTo>
                  <a:cubicBezTo>
                    <a:pt x="2191" y="327"/>
                    <a:pt x="2191" y="319"/>
                    <a:pt x="2191" y="312"/>
                  </a:cubicBezTo>
                  <a:cubicBezTo>
                    <a:pt x="2183" y="312"/>
                    <a:pt x="2183" y="312"/>
                    <a:pt x="2183" y="312"/>
                  </a:cubicBezTo>
                  <a:cubicBezTo>
                    <a:pt x="2176" y="334"/>
                    <a:pt x="2161" y="364"/>
                    <a:pt x="2183" y="378"/>
                  </a:cubicBezTo>
                  <a:cubicBezTo>
                    <a:pt x="2213" y="401"/>
                    <a:pt x="2205" y="423"/>
                    <a:pt x="2176" y="430"/>
                  </a:cubicBezTo>
                  <a:cubicBezTo>
                    <a:pt x="2131" y="445"/>
                    <a:pt x="2124" y="534"/>
                    <a:pt x="2094" y="453"/>
                  </a:cubicBezTo>
                  <a:cubicBezTo>
                    <a:pt x="2064" y="453"/>
                    <a:pt x="2042" y="438"/>
                    <a:pt x="2012" y="438"/>
                  </a:cubicBezTo>
                  <a:cubicBezTo>
                    <a:pt x="1975" y="445"/>
                    <a:pt x="1975" y="467"/>
                    <a:pt x="1953" y="490"/>
                  </a:cubicBezTo>
                  <a:cubicBezTo>
                    <a:pt x="1938" y="505"/>
                    <a:pt x="1953" y="549"/>
                    <a:pt x="1931" y="549"/>
                  </a:cubicBezTo>
                  <a:cubicBezTo>
                    <a:pt x="1901" y="549"/>
                    <a:pt x="1879" y="534"/>
                    <a:pt x="1856" y="534"/>
                  </a:cubicBezTo>
                  <a:cubicBezTo>
                    <a:pt x="1849" y="549"/>
                    <a:pt x="1856" y="564"/>
                    <a:pt x="1864" y="579"/>
                  </a:cubicBezTo>
                  <a:cubicBezTo>
                    <a:pt x="1871" y="601"/>
                    <a:pt x="1856" y="609"/>
                    <a:pt x="1849" y="631"/>
                  </a:cubicBezTo>
                  <a:cubicBezTo>
                    <a:pt x="1849" y="661"/>
                    <a:pt x="1856" y="705"/>
                    <a:pt x="1886" y="720"/>
                  </a:cubicBezTo>
                  <a:cubicBezTo>
                    <a:pt x="1886" y="735"/>
                    <a:pt x="1871" y="742"/>
                    <a:pt x="1864" y="764"/>
                  </a:cubicBezTo>
                  <a:cubicBezTo>
                    <a:pt x="1827" y="735"/>
                    <a:pt x="1812" y="720"/>
                    <a:pt x="1760" y="720"/>
                  </a:cubicBezTo>
                  <a:cubicBezTo>
                    <a:pt x="1753" y="720"/>
                    <a:pt x="1656" y="683"/>
                    <a:pt x="1656" y="683"/>
                  </a:cubicBezTo>
                  <a:lnTo>
                    <a:pt x="1656" y="698"/>
                  </a:lnTo>
                  <a:cubicBezTo>
                    <a:pt x="1626" y="713"/>
                    <a:pt x="1582" y="698"/>
                    <a:pt x="1552" y="698"/>
                  </a:cubicBezTo>
                  <a:cubicBezTo>
                    <a:pt x="1537" y="668"/>
                    <a:pt x="1500" y="616"/>
                    <a:pt x="1470" y="616"/>
                  </a:cubicBezTo>
                  <a:cubicBezTo>
                    <a:pt x="1463" y="638"/>
                    <a:pt x="1411" y="624"/>
                    <a:pt x="1396" y="616"/>
                  </a:cubicBezTo>
                  <a:cubicBezTo>
                    <a:pt x="1374" y="586"/>
                    <a:pt x="1366" y="557"/>
                    <a:pt x="1322" y="564"/>
                  </a:cubicBezTo>
                  <a:cubicBezTo>
                    <a:pt x="1322" y="601"/>
                    <a:pt x="1307" y="638"/>
                    <a:pt x="1307" y="668"/>
                  </a:cubicBezTo>
                  <a:cubicBezTo>
                    <a:pt x="1299" y="705"/>
                    <a:pt x="1337" y="735"/>
                    <a:pt x="1329" y="772"/>
                  </a:cubicBezTo>
                  <a:cubicBezTo>
                    <a:pt x="1307" y="787"/>
                    <a:pt x="1292" y="809"/>
                    <a:pt x="1307" y="839"/>
                  </a:cubicBezTo>
                  <a:cubicBezTo>
                    <a:pt x="1322" y="869"/>
                    <a:pt x="1314" y="891"/>
                    <a:pt x="1322" y="928"/>
                  </a:cubicBezTo>
                  <a:cubicBezTo>
                    <a:pt x="1322" y="943"/>
                    <a:pt x="1322" y="995"/>
                    <a:pt x="1285" y="972"/>
                  </a:cubicBezTo>
                  <a:cubicBezTo>
                    <a:pt x="1255" y="950"/>
                    <a:pt x="1285" y="928"/>
                    <a:pt x="1233" y="935"/>
                  </a:cubicBezTo>
                  <a:cubicBezTo>
                    <a:pt x="1233" y="943"/>
                    <a:pt x="1233" y="958"/>
                    <a:pt x="1233" y="972"/>
                  </a:cubicBezTo>
                  <a:cubicBezTo>
                    <a:pt x="1166" y="980"/>
                    <a:pt x="1069" y="950"/>
                    <a:pt x="1010" y="972"/>
                  </a:cubicBezTo>
                  <a:cubicBezTo>
                    <a:pt x="1010" y="987"/>
                    <a:pt x="1025" y="1017"/>
                    <a:pt x="1002" y="1024"/>
                  </a:cubicBezTo>
                  <a:cubicBezTo>
                    <a:pt x="980" y="1032"/>
                    <a:pt x="943" y="1039"/>
                    <a:pt x="928" y="1017"/>
                  </a:cubicBezTo>
                  <a:cubicBezTo>
                    <a:pt x="891" y="965"/>
                    <a:pt x="817" y="958"/>
                    <a:pt x="757" y="958"/>
                  </a:cubicBezTo>
                  <a:cubicBezTo>
                    <a:pt x="772" y="965"/>
                    <a:pt x="765" y="1010"/>
                    <a:pt x="765" y="1024"/>
                  </a:cubicBezTo>
                  <a:cubicBezTo>
                    <a:pt x="757" y="1024"/>
                    <a:pt x="750" y="1024"/>
                    <a:pt x="735" y="1024"/>
                  </a:cubicBezTo>
                  <a:cubicBezTo>
                    <a:pt x="735" y="1069"/>
                    <a:pt x="720" y="1099"/>
                    <a:pt x="676" y="1106"/>
                  </a:cubicBezTo>
                  <a:cubicBezTo>
                    <a:pt x="654" y="1106"/>
                    <a:pt x="601" y="1114"/>
                    <a:pt x="594" y="1136"/>
                  </a:cubicBezTo>
                  <a:cubicBezTo>
                    <a:pt x="542" y="1136"/>
                    <a:pt x="512" y="1173"/>
                    <a:pt x="549" y="1210"/>
                  </a:cubicBezTo>
                  <a:cubicBezTo>
                    <a:pt x="520" y="1203"/>
                    <a:pt x="497" y="1218"/>
                    <a:pt x="460" y="1218"/>
                  </a:cubicBezTo>
                  <a:cubicBezTo>
                    <a:pt x="460" y="1195"/>
                    <a:pt x="460" y="1173"/>
                    <a:pt x="438" y="1158"/>
                  </a:cubicBezTo>
                  <a:cubicBezTo>
                    <a:pt x="416" y="1158"/>
                    <a:pt x="371" y="1151"/>
                    <a:pt x="356" y="1173"/>
                  </a:cubicBezTo>
                  <a:cubicBezTo>
                    <a:pt x="341" y="1210"/>
                    <a:pt x="371" y="1203"/>
                    <a:pt x="319" y="1210"/>
                  </a:cubicBezTo>
                  <a:cubicBezTo>
                    <a:pt x="289" y="1218"/>
                    <a:pt x="289" y="1232"/>
                    <a:pt x="289" y="1255"/>
                  </a:cubicBezTo>
                  <a:cubicBezTo>
                    <a:pt x="260" y="1262"/>
                    <a:pt x="252" y="1225"/>
                    <a:pt x="223" y="1232"/>
                  </a:cubicBezTo>
                  <a:cubicBezTo>
                    <a:pt x="223" y="1269"/>
                    <a:pt x="312" y="1329"/>
                    <a:pt x="282" y="1359"/>
                  </a:cubicBezTo>
                  <a:cubicBezTo>
                    <a:pt x="260" y="1381"/>
                    <a:pt x="245" y="1374"/>
                    <a:pt x="260" y="1411"/>
                  </a:cubicBezTo>
                  <a:cubicBezTo>
                    <a:pt x="260" y="1433"/>
                    <a:pt x="282" y="1463"/>
                    <a:pt x="297" y="1426"/>
                  </a:cubicBezTo>
                  <a:cubicBezTo>
                    <a:pt x="364" y="1418"/>
                    <a:pt x="386" y="1529"/>
                    <a:pt x="379" y="1574"/>
                  </a:cubicBezTo>
                  <a:cubicBezTo>
                    <a:pt x="341" y="1574"/>
                    <a:pt x="312" y="1566"/>
                    <a:pt x="282" y="1581"/>
                  </a:cubicBezTo>
                  <a:cubicBezTo>
                    <a:pt x="267" y="1633"/>
                    <a:pt x="319" y="1619"/>
                    <a:pt x="349" y="1633"/>
                  </a:cubicBezTo>
                  <a:cubicBezTo>
                    <a:pt x="386" y="1663"/>
                    <a:pt x="319" y="1723"/>
                    <a:pt x="289" y="1730"/>
                  </a:cubicBezTo>
                  <a:cubicBezTo>
                    <a:pt x="289" y="1745"/>
                    <a:pt x="289" y="1767"/>
                    <a:pt x="289" y="1782"/>
                  </a:cubicBezTo>
                  <a:cubicBezTo>
                    <a:pt x="260" y="1782"/>
                    <a:pt x="245" y="1767"/>
                    <a:pt x="215" y="1767"/>
                  </a:cubicBezTo>
                  <a:lnTo>
                    <a:pt x="215" y="1774"/>
                  </a:lnTo>
                  <a:cubicBezTo>
                    <a:pt x="230" y="1782"/>
                    <a:pt x="238" y="1789"/>
                    <a:pt x="238" y="1804"/>
                  </a:cubicBezTo>
                  <a:cubicBezTo>
                    <a:pt x="193" y="1797"/>
                    <a:pt x="74" y="1819"/>
                    <a:pt x="89" y="1886"/>
                  </a:cubicBezTo>
                  <a:cubicBezTo>
                    <a:pt x="104" y="1886"/>
                    <a:pt x="119" y="1886"/>
                    <a:pt x="126" y="1893"/>
                  </a:cubicBezTo>
                  <a:cubicBezTo>
                    <a:pt x="149" y="1893"/>
                    <a:pt x="178" y="1886"/>
                    <a:pt x="186" y="1886"/>
                  </a:cubicBezTo>
                  <a:cubicBezTo>
                    <a:pt x="178" y="1886"/>
                    <a:pt x="149" y="1893"/>
                    <a:pt x="126" y="1893"/>
                  </a:cubicBezTo>
                  <a:cubicBezTo>
                    <a:pt x="149" y="1893"/>
                    <a:pt x="163" y="1901"/>
                    <a:pt x="186" y="1923"/>
                  </a:cubicBezTo>
                  <a:cubicBezTo>
                    <a:pt x="200" y="1938"/>
                    <a:pt x="238" y="1982"/>
                    <a:pt x="200" y="1997"/>
                  </a:cubicBezTo>
                  <a:cubicBezTo>
                    <a:pt x="215" y="2027"/>
                    <a:pt x="186" y="2071"/>
                    <a:pt x="186" y="2094"/>
                  </a:cubicBezTo>
                  <a:cubicBezTo>
                    <a:pt x="223" y="2109"/>
                    <a:pt x="245" y="2131"/>
                    <a:pt x="238" y="2168"/>
                  </a:cubicBezTo>
                  <a:cubicBezTo>
                    <a:pt x="223" y="2168"/>
                    <a:pt x="223" y="2168"/>
                    <a:pt x="215" y="2183"/>
                  </a:cubicBezTo>
                  <a:cubicBezTo>
                    <a:pt x="215" y="2198"/>
                    <a:pt x="178" y="2198"/>
                    <a:pt x="163" y="2198"/>
                  </a:cubicBezTo>
                  <a:cubicBezTo>
                    <a:pt x="163" y="2235"/>
                    <a:pt x="215" y="2213"/>
                    <a:pt x="200" y="2257"/>
                  </a:cubicBezTo>
                  <a:cubicBezTo>
                    <a:pt x="200" y="2257"/>
                    <a:pt x="200" y="2257"/>
                    <a:pt x="193" y="2257"/>
                  </a:cubicBezTo>
                  <a:cubicBezTo>
                    <a:pt x="193" y="2287"/>
                    <a:pt x="208" y="2331"/>
                    <a:pt x="178" y="2354"/>
                  </a:cubicBezTo>
                  <a:cubicBezTo>
                    <a:pt x="156" y="2368"/>
                    <a:pt x="163" y="2383"/>
                    <a:pt x="156" y="2406"/>
                  </a:cubicBezTo>
                  <a:cubicBezTo>
                    <a:pt x="134" y="2413"/>
                    <a:pt x="119" y="2383"/>
                    <a:pt x="96" y="2383"/>
                  </a:cubicBezTo>
                  <a:cubicBezTo>
                    <a:pt x="96" y="2391"/>
                    <a:pt x="96" y="2406"/>
                    <a:pt x="96" y="2413"/>
                  </a:cubicBezTo>
                  <a:lnTo>
                    <a:pt x="89" y="2413"/>
                  </a:lnTo>
                  <a:lnTo>
                    <a:pt x="96" y="2421"/>
                  </a:lnTo>
                  <a:cubicBezTo>
                    <a:pt x="67" y="2428"/>
                    <a:pt x="0" y="2406"/>
                    <a:pt x="15" y="2450"/>
                  </a:cubicBezTo>
                  <a:cubicBezTo>
                    <a:pt x="44" y="2458"/>
                    <a:pt x="37" y="2480"/>
                    <a:pt x="52" y="2487"/>
                  </a:cubicBezTo>
                  <a:cubicBezTo>
                    <a:pt x="67" y="2495"/>
                    <a:pt x="89" y="2480"/>
                    <a:pt x="104" y="2487"/>
                  </a:cubicBezTo>
                  <a:cubicBezTo>
                    <a:pt x="119" y="2495"/>
                    <a:pt x="119" y="2517"/>
                    <a:pt x="134" y="2525"/>
                  </a:cubicBezTo>
                  <a:cubicBezTo>
                    <a:pt x="149" y="2532"/>
                    <a:pt x="171" y="2517"/>
                    <a:pt x="178" y="2532"/>
                  </a:cubicBezTo>
                  <a:cubicBezTo>
                    <a:pt x="186" y="2547"/>
                    <a:pt x="178" y="2576"/>
                    <a:pt x="186" y="2591"/>
                  </a:cubicBezTo>
                  <a:cubicBezTo>
                    <a:pt x="193" y="2606"/>
                    <a:pt x="200" y="2606"/>
                    <a:pt x="208" y="2628"/>
                  </a:cubicBezTo>
                  <a:cubicBezTo>
                    <a:pt x="215" y="2666"/>
                    <a:pt x="208" y="2695"/>
                    <a:pt x="260" y="2688"/>
                  </a:cubicBezTo>
                  <a:cubicBezTo>
                    <a:pt x="267" y="2710"/>
                    <a:pt x="245" y="2710"/>
                    <a:pt x="238" y="2725"/>
                  </a:cubicBezTo>
                  <a:cubicBezTo>
                    <a:pt x="238" y="2740"/>
                    <a:pt x="245" y="2762"/>
                    <a:pt x="252" y="2777"/>
                  </a:cubicBezTo>
                  <a:cubicBezTo>
                    <a:pt x="260" y="2792"/>
                    <a:pt x="260" y="2799"/>
                    <a:pt x="267" y="2814"/>
                  </a:cubicBezTo>
                  <a:cubicBezTo>
                    <a:pt x="275" y="2829"/>
                    <a:pt x="297" y="2822"/>
                    <a:pt x="282" y="2851"/>
                  </a:cubicBezTo>
                  <a:cubicBezTo>
                    <a:pt x="282" y="2851"/>
                    <a:pt x="282" y="2851"/>
                    <a:pt x="275" y="2851"/>
                  </a:cubicBezTo>
                  <a:cubicBezTo>
                    <a:pt x="275" y="2859"/>
                    <a:pt x="275" y="2866"/>
                    <a:pt x="275" y="2866"/>
                  </a:cubicBezTo>
                  <a:cubicBezTo>
                    <a:pt x="327" y="2873"/>
                    <a:pt x="289" y="2963"/>
                    <a:pt x="275" y="2978"/>
                  </a:cubicBezTo>
                  <a:cubicBezTo>
                    <a:pt x="304" y="3000"/>
                    <a:pt x="356" y="3059"/>
                    <a:pt x="371" y="3096"/>
                  </a:cubicBezTo>
                  <a:cubicBezTo>
                    <a:pt x="379" y="3111"/>
                    <a:pt x="379" y="3126"/>
                    <a:pt x="386" y="3141"/>
                  </a:cubicBezTo>
                  <a:cubicBezTo>
                    <a:pt x="386" y="3156"/>
                    <a:pt x="394" y="3156"/>
                    <a:pt x="394" y="3170"/>
                  </a:cubicBezTo>
                  <a:cubicBezTo>
                    <a:pt x="401" y="3200"/>
                    <a:pt x="394" y="3230"/>
                    <a:pt x="394" y="3252"/>
                  </a:cubicBezTo>
                  <a:cubicBezTo>
                    <a:pt x="416" y="3252"/>
                    <a:pt x="453" y="3252"/>
                    <a:pt x="446" y="3282"/>
                  </a:cubicBezTo>
                  <a:cubicBezTo>
                    <a:pt x="379" y="3304"/>
                    <a:pt x="423" y="3327"/>
                    <a:pt x="431" y="3371"/>
                  </a:cubicBezTo>
                  <a:cubicBezTo>
                    <a:pt x="438" y="3416"/>
                    <a:pt x="438" y="3445"/>
                    <a:pt x="431" y="3482"/>
                  </a:cubicBezTo>
                  <a:cubicBezTo>
                    <a:pt x="423" y="3490"/>
                    <a:pt x="379" y="3497"/>
                    <a:pt x="379" y="3505"/>
                  </a:cubicBezTo>
                  <a:cubicBezTo>
                    <a:pt x="379" y="3520"/>
                    <a:pt x="401" y="3527"/>
                    <a:pt x="416" y="3535"/>
                  </a:cubicBezTo>
                  <a:cubicBezTo>
                    <a:pt x="438" y="3549"/>
                    <a:pt x="431" y="3542"/>
                    <a:pt x="438" y="3572"/>
                  </a:cubicBezTo>
                  <a:cubicBezTo>
                    <a:pt x="446" y="3594"/>
                    <a:pt x="453" y="3609"/>
                    <a:pt x="460" y="3631"/>
                  </a:cubicBezTo>
                  <a:cubicBezTo>
                    <a:pt x="468" y="3646"/>
                    <a:pt x="475" y="3661"/>
                    <a:pt x="475" y="3683"/>
                  </a:cubicBezTo>
                  <a:cubicBezTo>
                    <a:pt x="475" y="3705"/>
                    <a:pt x="475" y="3727"/>
                    <a:pt x="468" y="3750"/>
                  </a:cubicBezTo>
                  <a:cubicBezTo>
                    <a:pt x="468" y="3765"/>
                    <a:pt x="468" y="3787"/>
                    <a:pt x="475" y="3809"/>
                  </a:cubicBezTo>
                  <a:cubicBezTo>
                    <a:pt x="483" y="3824"/>
                    <a:pt x="497" y="3824"/>
                    <a:pt x="520" y="3839"/>
                  </a:cubicBezTo>
                  <a:cubicBezTo>
                    <a:pt x="475" y="3861"/>
                    <a:pt x="520" y="3913"/>
                    <a:pt x="535" y="3950"/>
                  </a:cubicBezTo>
                  <a:cubicBezTo>
                    <a:pt x="549" y="3995"/>
                    <a:pt x="549" y="4047"/>
                    <a:pt x="572" y="4091"/>
                  </a:cubicBezTo>
                  <a:cubicBezTo>
                    <a:pt x="601" y="4106"/>
                    <a:pt x="616" y="4114"/>
                    <a:pt x="616" y="4114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8" name="Freeform 6"/>
            <p:cNvSpPr>
              <a:spLocks noChangeArrowheads="1"/>
            </p:cNvSpPr>
            <p:nvPr/>
          </p:nvSpPr>
          <p:spPr bwMode="auto">
            <a:xfrm>
              <a:off x="10021232" y="4925927"/>
              <a:ext cx="890272" cy="1074476"/>
            </a:xfrm>
            <a:custGeom>
              <a:avLst/>
              <a:gdLst>
                <a:gd name="T0" fmla="*/ 1931 w 2058"/>
                <a:gd name="T1" fmla="*/ 2250 h 2489"/>
                <a:gd name="T2" fmla="*/ 1916 w 2058"/>
                <a:gd name="T3" fmla="*/ 2191 h 2489"/>
                <a:gd name="T4" fmla="*/ 1886 w 2058"/>
                <a:gd name="T5" fmla="*/ 2050 h 2489"/>
                <a:gd name="T6" fmla="*/ 1767 w 2058"/>
                <a:gd name="T7" fmla="*/ 1812 h 2489"/>
                <a:gd name="T8" fmla="*/ 1730 w 2058"/>
                <a:gd name="T9" fmla="*/ 1812 h 2489"/>
                <a:gd name="T10" fmla="*/ 1686 w 2058"/>
                <a:gd name="T11" fmla="*/ 1849 h 2489"/>
                <a:gd name="T12" fmla="*/ 1663 w 2058"/>
                <a:gd name="T13" fmla="*/ 1812 h 2489"/>
                <a:gd name="T14" fmla="*/ 1649 w 2058"/>
                <a:gd name="T15" fmla="*/ 1790 h 2489"/>
                <a:gd name="T16" fmla="*/ 1612 w 2058"/>
                <a:gd name="T17" fmla="*/ 1782 h 2489"/>
                <a:gd name="T18" fmla="*/ 1567 w 2058"/>
                <a:gd name="T19" fmla="*/ 1790 h 2489"/>
                <a:gd name="T20" fmla="*/ 1530 w 2058"/>
                <a:gd name="T21" fmla="*/ 1768 h 2489"/>
                <a:gd name="T22" fmla="*/ 1544 w 2058"/>
                <a:gd name="T23" fmla="*/ 1716 h 2489"/>
                <a:gd name="T24" fmla="*/ 1582 w 2058"/>
                <a:gd name="T25" fmla="*/ 1693 h 2489"/>
                <a:gd name="T26" fmla="*/ 1582 w 2058"/>
                <a:gd name="T27" fmla="*/ 1649 h 2489"/>
                <a:gd name="T28" fmla="*/ 1619 w 2058"/>
                <a:gd name="T29" fmla="*/ 1597 h 2489"/>
                <a:gd name="T30" fmla="*/ 1671 w 2058"/>
                <a:gd name="T31" fmla="*/ 1582 h 2489"/>
                <a:gd name="T32" fmla="*/ 1686 w 2058"/>
                <a:gd name="T33" fmla="*/ 1003 h 2489"/>
                <a:gd name="T34" fmla="*/ 1760 w 2058"/>
                <a:gd name="T35" fmla="*/ 869 h 2489"/>
                <a:gd name="T36" fmla="*/ 1894 w 2058"/>
                <a:gd name="T37" fmla="*/ 706 h 2489"/>
                <a:gd name="T38" fmla="*/ 2027 w 2058"/>
                <a:gd name="T39" fmla="*/ 438 h 2489"/>
                <a:gd name="T40" fmla="*/ 2027 w 2058"/>
                <a:gd name="T41" fmla="*/ 431 h 2489"/>
                <a:gd name="T42" fmla="*/ 1782 w 2058"/>
                <a:gd name="T43" fmla="*/ 327 h 2489"/>
                <a:gd name="T44" fmla="*/ 1641 w 2058"/>
                <a:gd name="T45" fmla="*/ 60 h 2489"/>
                <a:gd name="T46" fmla="*/ 1604 w 2058"/>
                <a:gd name="T47" fmla="*/ 208 h 2489"/>
                <a:gd name="T48" fmla="*/ 1559 w 2058"/>
                <a:gd name="T49" fmla="*/ 349 h 2489"/>
                <a:gd name="T50" fmla="*/ 1493 w 2058"/>
                <a:gd name="T51" fmla="*/ 372 h 2489"/>
                <a:gd name="T52" fmla="*/ 1389 w 2058"/>
                <a:gd name="T53" fmla="*/ 475 h 2489"/>
                <a:gd name="T54" fmla="*/ 1389 w 2058"/>
                <a:gd name="T55" fmla="*/ 580 h 2489"/>
                <a:gd name="T56" fmla="*/ 1285 w 2058"/>
                <a:gd name="T57" fmla="*/ 550 h 2489"/>
                <a:gd name="T58" fmla="*/ 1144 w 2058"/>
                <a:gd name="T59" fmla="*/ 676 h 2489"/>
                <a:gd name="T60" fmla="*/ 1114 w 2058"/>
                <a:gd name="T61" fmla="*/ 795 h 2489"/>
                <a:gd name="T62" fmla="*/ 1069 w 2058"/>
                <a:gd name="T63" fmla="*/ 832 h 2489"/>
                <a:gd name="T64" fmla="*/ 817 w 2058"/>
                <a:gd name="T65" fmla="*/ 825 h 2489"/>
                <a:gd name="T66" fmla="*/ 550 w 2058"/>
                <a:gd name="T67" fmla="*/ 936 h 2489"/>
                <a:gd name="T68" fmla="*/ 445 w 2058"/>
                <a:gd name="T69" fmla="*/ 891 h 2489"/>
                <a:gd name="T70" fmla="*/ 468 w 2058"/>
                <a:gd name="T71" fmla="*/ 780 h 2489"/>
                <a:gd name="T72" fmla="*/ 171 w 2058"/>
                <a:gd name="T73" fmla="*/ 617 h 2489"/>
                <a:gd name="T74" fmla="*/ 0 w 2058"/>
                <a:gd name="T75" fmla="*/ 617 h 2489"/>
                <a:gd name="T76" fmla="*/ 67 w 2058"/>
                <a:gd name="T77" fmla="*/ 706 h 2489"/>
                <a:gd name="T78" fmla="*/ 89 w 2058"/>
                <a:gd name="T79" fmla="*/ 847 h 2489"/>
                <a:gd name="T80" fmla="*/ 0 w 2058"/>
                <a:gd name="T81" fmla="*/ 1047 h 2489"/>
                <a:gd name="T82" fmla="*/ 186 w 2058"/>
                <a:gd name="T83" fmla="*/ 1129 h 2489"/>
                <a:gd name="T84" fmla="*/ 342 w 2058"/>
                <a:gd name="T85" fmla="*/ 1188 h 2489"/>
                <a:gd name="T86" fmla="*/ 587 w 2058"/>
                <a:gd name="T87" fmla="*/ 1322 h 2489"/>
                <a:gd name="T88" fmla="*/ 653 w 2058"/>
                <a:gd name="T89" fmla="*/ 1679 h 2489"/>
                <a:gd name="T90" fmla="*/ 847 w 2058"/>
                <a:gd name="T91" fmla="*/ 1901 h 2489"/>
                <a:gd name="T92" fmla="*/ 995 w 2058"/>
                <a:gd name="T93" fmla="*/ 2302 h 2489"/>
                <a:gd name="T94" fmla="*/ 1151 w 2058"/>
                <a:gd name="T95" fmla="*/ 2184 h 2489"/>
                <a:gd name="T96" fmla="*/ 1114 w 2058"/>
                <a:gd name="T97" fmla="*/ 2065 h 2489"/>
                <a:gd name="T98" fmla="*/ 1448 w 2058"/>
                <a:gd name="T99" fmla="*/ 2124 h 2489"/>
                <a:gd name="T100" fmla="*/ 1559 w 2058"/>
                <a:gd name="T101" fmla="*/ 2139 h 2489"/>
                <a:gd name="T102" fmla="*/ 1619 w 2058"/>
                <a:gd name="T103" fmla="*/ 2421 h 2489"/>
                <a:gd name="T104" fmla="*/ 1842 w 2058"/>
                <a:gd name="T105" fmla="*/ 2287 h 2489"/>
                <a:gd name="T106" fmla="*/ 1842 w 2058"/>
                <a:gd name="T107" fmla="*/ 2287 h 2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8" h="2489">
                  <a:moveTo>
                    <a:pt x="1923" y="2280"/>
                  </a:moveTo>
                  <a:lnTo>
                    <a:pt x="1923" y="2280"/>
                  </a:lnTo>
                  <a:cubicBezTo>
                    <a:pt x="1923" y="2273"/>
                    <a:pt x="1931" y="2258"/>
                    <a:pt x="1931" y="2250"/>
                  </a:cubicBezTo>
                  <a:cubicBezTo>
                    <a:pt x="1923" y="2243"/>
                    <a:pt x="1923" y="2243"/>
                    <a:pt x="1923" y="2236"/>
                  </a:cubicBezTo>
                  <a:cubicBezTo>
                    <a:pt x="1916" y="2228"/>
                    <a:pt x="1916" y="2213"/>
                    <a:pt x="1916" y="2198"/>
                  </a:cubicBezTo>
                  <a:lnTo>
                    <a:pt x="1916" y="2191"/>
                  </a:lnTo>
                  <a:cubicBezTo>
                    <a:pt x="1916" y="2147"/>
                    <a:pt x="1916" y="2109"/>
                    <a:pt x="1894" y="2065"/>
                  </a:cubicBezTo>
                  <a:lnTo>
                    <a:pt x="1894" y="2057"/>
                  </a:lnTo>
                  <a:cubicBezTo>
                    <a:pt x="1886" y="2057"/>
                    <a:pt x="1886" y="2050"/>
                    <a:pt x="1886" y="2050"/>
                  </a:cubicBezTo>
                  <a:cubicBezTo>
                    <a:pt x="1871" y="2005"/>
                    <a:pt x="1849" y="1968"/>
                    <a:pt x="1819" y="1939"/>
                  </a:cubicBezTo>
                  <a:cubicBezTo>
                    <a:pt x="1790" y="1901"/>
                    <a:pt x="1790" y="1879"/>
                    <a:pt x="1782" y="1834"/>
                  </a:cubicBezTo>
                  <a:cubicBezTo>
                    <a:pt x="1782" y="1834"/>
                    <a:pt x="1775" y="1820"/>
                    <a:pt x="1767" y="1812"/>
                  </a:cubicBezTo>
                  <a:lnTo>
                    <a:pt x="1767" y="1812"/>
                  </a:lnTo>
                  <a:cubicBezTo>
                    <a:pt x="1760" y="1820"/>
                    <a:pt x="1760" y="1812"/>
                    <a:pt x="1752" y="1805"/>
                  </a:cubicBezTo>
                  <a:cubicBezTo>
                    <a:pt x="1745" y="1805"/>
                    <a:pt x="1738" y="1812"/>
                    <a:pt x="1730" y="1812"/>
                  </a:cubicBezTo>
                  <a:cubicBezTo>
                    <a:pt x="1715" y="1827"/>
                    <a:pt x="1730" y="1827"/>
                    <a:pt x="1730" y="1842"/>
                  </a:cubicBezTo>
                  <a:cubicBezTo>
                    <a:pt x="1723" y="1849"/>
                    <a:pt x="1700" y="1864"/>
                    <a:pt x="1686" y="1857"/>
                  </a:cubicBezTo>
                  <a:cubicBezTo>
                    <a:pt x="1686" y="1857"/>
                    <a:pt x="1686" y="1857"/>
                    <a:pt x="1686" y="1849"/>
                  </a:cubicBezTo>
                  <a:cubicBezTo>
                    <a:pt x="1678" y="1849"/>
                    <a:pt x="1678" y="1849"/>
                    <a:pt x="1678" y="1842"/>
                  </a:cubicBezTo>
                  <a:cubicBezTo>
                    <a:pt x="1678" y="1834"/>
                    <a:pt x="1663" y="1834"/>
                    <a:pt x="1663" y="1827"/>
                  </a:cubicBezTo>
                  <a:cubicBezTo>
                    <a:pt x="1656" y="1827"/>
                    <a:pt x="1656" y="1820"/>
                    <a:pt x="1663" y="1812"/>
                  </a:cubicBezTo>
                  <a:cubicBezTo>
                    <a:pt x="1663" y="1805"/>
                    <a:pt x="1663" y="1805"/>
                    <a:pt x="1663" y="1797"/>
                  </a:cubicBezTo>
                  <a:cubicBezTo>
                    <a:pt x="1663" y="1797"/>
                    <a:pt x="1656" y="1797"/>
                    <a:pt x="1649" y="1797"/>
                  </a:cubicBezTo>
                  <a:lnTo>
                    <a:pt x="1649" y="1790"/>
                  </a:lnTo>
                  <a:cubicBezTo>
                    <a:pt x="1641" y="1790"/>
                    <a:pt x="1641" y="1790"/>
                    <a:pt x="1634" y="1790"/>
                  </a:cubicBezTo>
                  <a:cubicBezTo>
                    <a:pt x="1626" y="1790"/>
                    <a:pt x="1619" y="1782"/>
                    <a:pt x="1619" y="1775"/>
                  </a:cubicBezTo>
                  <a:cubicBezTo>
                    <a:pt x="1612" y="1768"/>
                    <a:pt x="1597" y="1775"/>
                    <a:pt x="1612" y="1782"/>
                  </a:cubicBezTo>
                  <a:cubicBezTo>
                    <a:pt x="1612" y="1782"/>
                    <a:pt x="1612" y="1782"/>
                    <a:pt x="1604" y="1782"/>
                  </a:cubicBezTo>
                  <a:cubicBezTo>
                    <a:pt x="1597" y="1790"/>
                    <a:pt x="1597" y="1782"/>
                    <a:pt x="1589" y="1782"/>
                  </a:cubicBezTo>
                  <a:cubicBezTo>
                    <a:pt x="1582" y="1790"/>
                    <a:pt x="1582" y="1790"/>
                    <a:pt x="1567" y="1790"/>
                  </a:cubicBezTo>
                  <a:cubicBezTo>
                    <a:pt x="1559" y="1790"/>
                    <a:pt x="1552" y="1790"/>
                    <a:pt x="1544" y="1790"/>
                  </a:cubicBezTo>
                  <a:cubicBezTo>
                    <a:pt x="1537" y="1797"/>
                    <a:pt x="1537" y="1790"/>
                    <a:pt x="1544" y="1782"/>
                  </a:cubicBezTo>
                  <a:cubicBezTo>
                    <a:pt x="1544" y="1782"/>
                    <a:pt x="1537" y="1768"/>
                    <a:pt x="1530" y="1768"/>
                  </a:cubicBezTo>
                  <a:cubicBezTo>
                    <a:pt x="1522" y="1768"/>
                    <a:pt x="1522" y="1760"/>
                    <a:pt x="1522" y="1753"/>
                  </a:cubicBezTo>
                  <a:cubicBezTo>
                    <a:pt x="1522" y="1738"/>
                    <a:pt x="1530" y="1745"/>
                    <a:pt x="1537" y="1738"/>
                  </a:cubicBezTo>
                  <a:cubicBezTo>
                    <a:pt x="1537" y="1731"/>
                    <a:pt x="1537" y="1723"/>
                    <a:pt x="1544" y="1716"/>
                  </a:cubicBezTo>
                  <a:cubicBezTo>
                    <a:pt x="1544" y="1716"/>
                    <a:pt x="1552" y="1716"/>
                    <a:pt x="1559" y="1716"/>
                  </a:cubicBezTo>
                  <a:cubicBezTo>
                    <a:pt x="1567" y="1708"/>
                    <a:pt x="1559" y="1708"/>
                    <a:pt x="1567" y="1701"/>
                  </a:cubicBezTo>
                  <a:cubicBezTo>
                    <a:pt x="1567" y="1693"/>
                    <a:pt x="1574" y="1693"/>
                    <a:pt x="1582" y="1693"/>
                  </a:cubicBezTo>
                  <a:lnTo>
                    <a:pt x="1582" y="1679"/>
                  </a:lnTo>
                  <a:cubicBezTo>
                    <a:pt x="1589" y="1671"/>
                    <a:pt x="1582" y="1671"/>
                    <a:pt x="1582" y="1671"/>
                  </a:cubicBezTo>
                  <a:cubicBezTo>
                    <a:pt x="1574" y="1664"/>
                    <a:pt x="1589" y="1656"/>
                    <a:pt x="1582" y="1649"/>
                  </a:cubicBezTo>
                  <a:cubicBezTo>
                    <a:pt x="1574" y="1642"/>
                    <a:pt x="1574" y="1619"/>
                    <a:pt x="1574" y="1612"/>
                  </a:cubicBezTo>
                  <a:cubicBezTo>
                    <a:pt x="1582" y="1604"/>
                    <a:pt x="1589" y="1597"/>
                    <a:pt x="1597" y="1590"/>
                  </a:cubicBezTo>
                  <a:cubicBezTo>
                    <a:pt x="1604" y="1590"/>
                    <a:pt x="1612" y="1597"/>
                    <a:pt x="1619" y="1597"/>
                  </a:cubicBezTo>
                  <a:cubicBezTo>
                    <a:pt x="1626" y="1590"/>
                    <a:pt x="1626" y="1582"/>
                    <a:pt x="1634" y="1575"/>
                  </a:cubicBezTo>
                  <a:cubicBezTo>
                    <a:pt x="1641" y="1567"/>
                    <a:pt x="1656" y="1575"/>
                    <a:pt x="1671" y="1575"/>
                  </a:cubicBezTo>
                  <a:cubicBezTo>
                    <a:pt x="1671" y="1582"/>
                    <a:pt x="1671" y="1582"/>
                    <a:pt x="1671" y="1582"/>
                  </a:cubicBezTo>
                  <a:lnTo>
                    <a:pt x="1678" y="1582"/>
                  </a:lnTo>
                  <a:cubicBezTo>
                    <a:pt x="1678" y="1485"/>
                    <a:pt x="1678" y="1330"/>
                    <a:pt x="1656" y="1255"/>
                  </a:cubicBezTo>
                  <a:cubicBezTo>
                    <a:pt x="1634" y="1181"/>
                    <a:pt x="1656" y="1077"/>
                    <a:pt x="1686" y="1003"/>
                  </a:cubicBezTo>
                  <a:lnTo>
                    <a:pt x="1693" y="1003"/>
                  </a:lnTo>
                  <a:cubicBezTo>
                    <a:pt x="1708" y="980"/>
                    <a:pt x="1708" y="951"/>
                    <a:pt x="1730" y="929"/>
                  </a:cubicBezTo>
                  <a:cubicBezTo>
                    <a:pt x="1745" y="914"/>
                    <a:pt x="1760" y="899"/>
                    <a:pt x="1760" y="869"/>
                  </a:cubicBezTo>
                  <a:cubicBezTo>
                    <a:pt x="1760" y="832"/>
                    <a:pt x="1752" y="773"/>
                    <a:pt x="1812" y="773"/>
                  </a:cubicBezTo>
                  <a:cubicBezTo>
                    <a:pt x="1819" y="750"/>
                    <a:pt x="1834" y="750"/>
                    <a:pt x="1834" y="728"/>
                  </a:cubicBezTo>
                  <a:cubicBezTo>
                    <a:pt x="1842" y="698"/>
                    <a:pt x="1871" y="706"/>
                    <a:pt x="1894" y="706"/>
                  </a:cubicBezTo>
                  <a:cubicBezTo>
                    <a:pt x="1901" y="624"/>
                    <a:pt x="1990" y="580"/>
                    <a:pt x="2020" y="505"/>
                  </a:cubicBezTo>
                  <a:cubicBezTo>
                    <a:pt x="2027" y="505"/>
                    <a:pt x="2042" y="490"/>
                    <a:pt x="2057" y="475"/>
                  </a:cubicBezTo>
                  <a:cubicBezTo>
                    <a:pt x="2042" y="468"/>
                    <a:pt x="2035" y="453"/>
                    <a:pt x="2027" y="438"/>
                  </a:cubicBezTo>
                  <a:cubicBezTo>
                    <a:pt x="2020" y="446"/>
                    <a:pt x="2012" y="446"/>
                    <a:pt x="2005" y="446"/>
                  </a:cubicBezTo>
                  <a:cubicBezTo>
                    <a:pt x="2012" y="446"/>
                    <a:pt x="2020" y="446"/>
                    <a:pt x="2027" y="438"/>
                  </a:cubicBezTo>
                  <a:lnTo>
                    <a:pt x="2027" y="431"/>
                  </a:lnTo>
                  <a:cubicBezTo>
                    <a:pt x="2005" y="446"/>
                    <a:pt x="1990" y="453"/>
                    <a:pt x="1990" y="401"/>
                  </a:cubicBezTo>
                  <a:cubicBezTo>
                    <a:pt x="1953" y="401"/>
                    <a:pt x="1916" y="409"/>
                    <a:pt x="1894" y="372"/>
                  </a:cubicBezTo>
                  <a:cubicBezTo>
                    <a:pt x="1864" y="335"/>
                    <a:pt x="1827" y="327"/>
                    <a:pt x="1782" y="327"/>
                  </a:cubicBezTo>
                  <a:cubicBezTo>
                    <a:pt x="1782" y="283"/>
                    <a:pt x="1790" y="245"/>
                    <a:pt x="1782" y="208"/>
                  </a:cubicBezTo>
                  <a:cubicBezTo>
                    <a:pt x="1782" y="178"/>
                    <a:pt x="1738" y="156"/>
                    <a:pt x="1715" y="141"/>
                  </a:cubicBezTo>
                  <a:cubicBezTo>
                    <a:pt x="1686" y="112"/>
                    <a:pt x="1663" y="82"/>
                    <a:pt x="1641" y="60"/>
                  </a:cubicBezTo>
                  <a:cubicBezTo>
                    <a:pt x="1626" y="45"/>
                    <a:pt x="1612" y="23"/>
                    <a:pt x="1604" y="0"/>
                  </a:cubicBezTo>
                  <a:cubicBezTo>
                    <a:pt x="1597" y="38"/>
                    <a:pt x="1574" y="104"/>
                    <a:pt x="1544" y="127"/>
                  </a:cubicBezTo>
                  <a:cubicBezTo>
                    <a:pt x="1559" y="164"/>
                    <a:pt x="1574" y="193"/>
                    <a:pt x="1604" y="208"/>
                  </a:cubicBezTo>
                  <a:cubicBezTo>
                    <a:pt x="1626" y="230"/>
                    <a:pt x="1612" y="260"/>
                    <a:pt x="1612" y="290"/>
                  </a:cubicBezTo>
                  <a:cubicBezTo>
                    <a:pt x="1612" y="305"/>
                    <a:pt x="1619" y="409"/>
                    <a:pt x="1597" y="409"/>
                  </a:cubicBezTo>
                  <a:cubicBezTo>
                    <a:pt x="1582" y="386"/>
                    <a:pt x="1582" y="357"/>
                    <a:pt x="1559" y="349"/>
                  </a:cubicBezTo>
                  <a:cubicBezTo>
                    <a:pt x="1544" y="349"/>
                    <a:pt x="1522" y="342"/>
                    <a:pt x="1522" y="327"/>
                  </a:cubicBezTo>
                  <a:cubicBezTo>
                    <a:pt x="1507" y="320"/>
                    <a:pt x="1485" y="320"/>
                    <a:pt x="1478" y="335"/>
                  </a:cubicBezTo>
                  <a:cubicBezTo>
                    <a:pt x="1470" y="357"/>
                    <a:pt x="1470" y="372"/>
                    <a:pt x="1493" y="372"/>
                  </a:cubicBezTo>
                  <a:cubicBezTo>
                    <a:pt x="1500" y="394"/>
                    <a:pt x="1493" y="409"/>
                    <a:pt x="1493" y="431"/>
                  </a:cubicBezTo>
                  <a:cubicBezTo>
                    <a:pt x="1470" y="431"/>
                    <a:pt x="1448" y="431"/>
                    <a:pt x="1433" y="446"/>
                  </a:cubicBezTo>
                  <a:cubicBezTo>
                    <a:pt x="1418" y="453"/>
                    <a:pt x="1411" y="475"/>
                    <a:pt x="1389" y="475"/>
                  </a:cubicBezTo>
                  <a:cubicBezTo>
                    <a:pt x="1389" y="475"/>
                    <a:pt x="1389" y="483"/>
                    <a:pt x="1389" y="490"/>
                  </a:cubicBezTo>
                  <a:cubicBezTo>
                    <a:pt x="1418" y="490"/>
                    <a:pt x="1433" y="498"/>
                    <a:pt x="1433" y="528"/>
                  </a:cubicBezTo>
                  <a:cubicBezTo>
                    <a:pt x="1433" y="565"/>
                    <a:pt x="1418" y="557"/>
                    <a:pt x="1389" y="580"/>
                  </a:cubicBezTo>
                  <a:cubicBezTo>
                    <a:pt x="1381" y="587"/>
                    <a:pt x="1366" y="624"/>
                    <a:pt x="1344" y="594"/>
                  </a:cubicBezTo>
                  <a:cubicBezTo>
                    <a:pt x="1337" y="580"/>
                    <a:pt x="1337" y="557"/>
                    <a:pt x="1329" y="542"/>
                  </a:cubicBezTo>
                  <a:cubicBezTo>
                    <a:pt x="1322" y="498"/>
                    <a:pt x="1285" y="505"/>
                    <a:pt x="1285" y="550"/>
                  </a:cubicBezTo>
                  <a:cubicBezTo>
                    <a:pt x="1277" y="587"/>
                    <a:pt x="1196" y="542"/>
                    <a:pt x="1173" y="535"/>
                  </a:cubicBezTo>
                  <a:cubicBezTo>
                    <a:pt x="1166" y="565"/>
                    <a:pt x="1173" y="602"/>
                    <a:pt x="1158" y="632"/>
                  </a:cubicBezTo>
                  <a:cubicBezTo>
                    <a:pt x="1158" y="646"/>
                    <a:pt x="1151" y="661"/>
                    <a:pt x="1144" y="676"/>
                  </a:cubicBezTo>
                  <a:cubicBezTo>
                    <a:pt x="1144" y="698"/>
                    <a:pt x="1136" y="758"/>
                    <a:pt x="1173" y="750"/>
                  </a:cubicBezTo>
                  <a:cubicBezTo>
                    <a:pt x="1173" y="765"/>
                    <a:pt x="1158" y="773"/>
                    <a:pt x="1151" y="787"/>
                  </a:cubicBezTo>
                  <a:cubicBezTo>
                    <a:pt x="1144" y="795"/>
                    <a:pt x="1121" y="787"/>
                    <a:pt x="1114" y="795"/>
                  </a:cubicBezTo>
                  <a:cubicBezTo>
                    <a:pt x="1099" y="802"/>
                    <a:pt x="1107" y="817"/>
                    <a:pt x="1092" y="825"/>
                  </a:cubicBezTo>
                  <a:cubicBezTo>
                    <a:pt x="1092" y="817"/>
                    <a:pt x="1084" y="817"/>
                    <a:pt x="1077" y="810"/>
                  </a:cubicBezTo>
                  <a:cubicBezTo>
                    <a:pt x="1077" y="817"/>
                    <a:pt x="1069" y="825"/>
                    <a:pt x="1069" y="832"/>
                  </a:cubicBezTo>
                  <a:cubicBezTo>
                    <a:pt x="1040" y="847"/>
                    <a:pt x="1062" y="862"/>
                    <a:pt x="1025" y="854"/>
                  </a:cubicBezTo>
                  <a:cubicBezTo>
                    <a:pt x="1002" y="847"/>
                    <a:pt x="980" y="847"/>
                    <a:pt x="950" y="847"/>
                  </a:cubicBezTo>
                  <a:cubicBezTo>
                    <a:pt x="950" y="773"/>
                    <a:pt x="809" y="765"/>
                    <a:pt x="817" y="825"/>
                  </a:cubicBezTo>
                  <a:cubicBezTo>
                    <a:pt x="772" y="825"/>
                    <a:pt x="735" y="817"/>
                    <a:pt x="698" y="795"/>
                  </a:cubicBezTo>
                  <a:cubicBezTo>
                    <a:pt x="653" y="780"/>
                    <a:pt x="639" y="817"/>
                    <a:pt x="616" y="854"/>
                  </a:cubicBezTo>
                  <a:cubicBezTo>
                    <a:pt x="602" y="877"/>
                    <a:pt x="550" y="899"/>
                    <a:pt x="550" y="936"/>
                  </a:cubicBezTo>
                  <a:cubicBezTo>
                    <a:pt x="550" y="973"/>
                    <a:pt x="542" y="988"/>
                    <a:pt x="505" y="980"/>
                  </a:cubicBezTo>
                  <a:cubicBezTo>
                    <a:pt x="497" y="958"/>
                    <a:pt x="497" y="936"/>
                    <a:pt x="483" y="921"/>
                  </a:cubicBezTo>
                  <a:cubicBezTo>
                    <a:pt x="475" y="914"/>
                    <a:pt x="445" y="899"/>
                    <a:pt x="445" y="891"/>
                  </a:cubicBezTo>
                  <a:cubicBezTo>
                    <a:pt x="453" y="854"/>
                    <a:pt x="497" y="832"/>
                    <a:pt x="497" y="795"/>
                  </a:cubicBezTo>
                  <a:cubicBezTo>
                    <a:pt x="497" y="787"/>
                    <a:pt x="505" y="758"/>
                    <a:pt x="483" y="758"/>
                  </a:cubicBezTo>
                  <a:cubicBezTo>
                    <a:pt x="468" y="758"/>
                    <a:pt x="475" y="773"/>
                    <a:pt x="468" y="780"/>
                  </a:cubicBezTo>
                  <a:cubicBezTo>
                    <a:pt x="423" y="825"/>
                    <a:pt x="438" y="698"/>
                    <a:pt x="438" y="691"/>
                  </a:cubicBezTo>
                  <a:cubicBezTo>
                    <a:pt x="401" y="654"/>
                    <a:pt x="401" y="758"/>
                    <a:pt x="349" y="669"/>
                  </a:cubicBezTo>
                  <a:cubicBezTo>
                    <a:pt x="312" y="617"/>
                    <a:pt x="223" y="617"/>
                    <a:pt x="171" y="617"/>
                  </a:cubicBezTo>
                  <a:cubicBezTo>
                    <a:pt x="163" y="632"/>
                    <a:pt x="148" y="632"/>
                    <a:pt x="148" y="646"/>
                  </a:cubicBezTo>
                  <a:cubicBezTo>
                    <a:pt x="97" y="676"/>
                    <a:pt x="59" y="624"/>
                    <a:pt x="15" y="617"/>
                  </a:cubicBezTo>
                  <a:cubicBezTo>
                    <a:pt x="7" y="617"/>
                    <a:pt x="0" y="617"/>
                    <a:pt x="0" y="617"/>
                  </a:cubicBezTo>
                  <a:cubicBezTo>
                    <a:pt x="0" y="624"/>
                    <a:pt x="0" y="632"/>
                    <a:pt x="0" y="632"/>
                  </a:cubicBezTo>
                  <a:cubicBezTo>
                    <a:pt x="0" y="654"/>
                    <a:pt x="7" y="676"/>
                    <a:pt x="22" y="691"/>
                  </a:cubicBezTo>
                  <a:cubicBezTo>
                    <a:pt x="30" y="698"/>
                    <a:pt x="67" y="698"/>
                    <a:pt x="67" y="706"/>
                  </a:cubicBezTo>
                  <a:cubicBezTo>
                    <a:pt x="74" y="713"/>
                    <a:pt x="74" y="735"/>
                    <a:pt x="67" y="750"/>
                  </a:cubicBezTo>
                  <a:cubicBezTo>
                    <a:pt x="15" y="750"/>
                    <a:pt x="30" y="802"/>
                    <a:pt x="30" y="840"/>
                  </a:cubicBezTo>
                  <a:cubicBezTo>
                    <a:pt x="45" y="840"/>
                    <a:pt x="67" y="840"/>
                    <a:pt x="89" y="847"/>
                  </a:cubicBezTo>
                  <a:cubicBezTo>
                    <a:pt x="89" y="884"/>
                    <a:pt x="89" y="906"/>
                    <a:pt x="67" y="936"/>
                  </a:cubicBezTo>
                  <a:cubicBezTo>
                    <a:pt x="52" y="973"/>
                    <a:pt x="74" y="1010"/>
                    <a:pt x="67" y="1047"/>
                  </a:cubicBezTo>
                  <a:cubicBezTo>
                    <a:pt x="45" y="1047"/>
                    <a:pt x="22" y="1047"/>
                    <a:pt x="0" y="1047"/>
                  </a:cubicBezTo>
                  <a:cubicBezTo>
                    <a:pt x="0" y="1077"/>
                    <a:pt x="30" y="1085"/>
                    <a:pt x="52" y="1092"/>
                  </a:cubicBezTo>
                  <a:cubicBezTo>
                    <a:pt x="52" y="1107"/>
                    <a:pt x="59" y="1114"/>
                    <a:pt x="59" y="1129"/>
                  </a:cubicBezTo>
                  <a:cubicBezTo>
                    <a:pt x="104" y="1114"/>
                    <a:pt x="148" y="1122"/>
                    <a:pt x="186" y="1129"/>
                  </a:cubicBezTo>
                  <a:cubicBezTo>
                    <a:pt x="193" y="1062"/>
                    <a:pt x="275" y="1122"/>
                    <a:pt x="312" y="1137"/>
                  </a:cubicBezTo>
                  <a:cubicBezTo>
                    <a:pt x="312" y="1151"/>
                    <a:pt x="312" y="1174"/>
                    <a:pt x="312" y="1188"/>
                  </a:cubicBezTo>
                  <a:cubicBezTo>
                    <a:pt x="319" y="1188"/>
                    <a:pt x="334" y="1196"/>
                    <a:pt x="342" y="1188"/>
                  </a:cubicBezTo>
                  <a:cubicBezTo>
                    <a:pt x="364" y="1277"/>
                    <a:pt x="497" y="1196"/>
                    <a:pt x="535" y="1203"/>
                  </a:cubicBezTo>
                  <a:cubicBezTo>
                    <a:pt x="535" y="1211"/>
                    <a:pt x="542" y="1218"/>
                    <a:pt x="542" y="1226"/>
                  </a:cubicBezTo>
                  <a:cubicBezTo>
                    <a:pt x="602" y="1226"/>
                    <a:pt x="594" y="1277"/>
                    <a:pt x="587" y="1322"/>
                  </a:cubicBezTo>
                  <a:cubicBezTo>
                    <a:pt x="587" y="1337"/>
                    <a:pt x="587" y="1367"/>
                    <a:pt x="594" y="1382"/>
                  </a:cubicBezTo>
                  <a:cubicBezTo>
                    <a:pt x="602" y="1389"/>
                    <a:pt x="639" y="1411"/>
                    <a:pt x="639" y="1396"/>
                  </a:cubicBezTo>
                  <a:cubicBezTo>
                    <a:pt x="624" y="1485"/>
                    <a:pt x="602" y="1604"/>
                    <a:pt x="653" y="1679"/>
                  </a:cubicBezTo>
                  <a:cubicBezTo>
                    <a:pt x="676" y="1716"/>
                    <a:pt x="676" y="1745"/>
                    <a:pt x="691" y="1782"/>
                  </a:cubicBezTo>
                  <a:cubicBezTo>
                    <a:pt x="705" y="1820"/>
                    <a:pt x="757" y="1805"/>
                    <a:pt x="787" y="1805"/>
                  </a:cubicBezTo>
                  <a:cubicBezTo>
                    <a:pt x="787" y="1857"/>
                    <a:pt x="802" y="1879"/>
                    <a:pt x="847" y="1901"/>
                  </a:cubicBezTo>
                  <a:cubicBezTo>
                    <a:pt x="891" y="1924"/>
                    <a:pt x="936" y="1983"/>
                    <a:pt x="950" y="2035"/>
                  </a:cubicBezTo>
                  <a:cubicBezTo>
                    <a:pt x="973" y="2102"/>
                    <a:pt x="817" y="2280"/>
                    <a:pt x="958" y="2302"/>
                  </a:cubicBezTo>
                  <a:cubicBezTo>
                    <a:pt x="973" y="2302"/>
                    <a:pt x="988" y="2302"/>
                    <a:pt x="995" y="2302"/>
                  </a:cubicBezTo>
                  <a:cubicBezTo>
                    <a:pt x="1017" y="2295"/>
                    <a:pt x="1032" y="2317"/>
                    <a:pt x="1054" y="2310"/>
                  </a:cubicBezTo>
                  <a:cubicBezTo>
                    <a:pt x="1054" y="2273"/>
                    <a:pt x="1032" y="2243"/>
                    <a:pt x="1040" y="2206"/>
                  </a:cubicBezTo>
                  <a:cubicBezTo>
                    <a:pt x="1047" y="2161"/>
                    <a:pt x="1121" y="2184"/>
                    <a:pt x="1151" y="2184"/>
                  </a:cubicBezTo>
                  <a:cubicBezTo>
                    <a:pt x="1136" y="2154"/>
                    <a:pt x="1129" y="2132"/>
                    <a:pt x="1129" y="2102"/>
                  </a:cubicBezTo>
                  <a:cubicBezTo>
                    <a:pt x="1144" y="2102"/>
                    <a:pt x="1144" y="2094"/>
                    <a:pt x="1151" y="2094"/>
                  </a:cubicBezTo>
                  <a:cubicBezTo>
                    <a:pt x="1129" y="2094"/>
                    <a:pt x="1107" y="2087"/>
                    <a:pt x="1114" y="2065"/>
                  </a:cubicBezTo>
                  <a:cubicBezTo>
                    <a:pt x="1233" y="2042"/>
                    <a:pt x="1247" y="2198"/>
                    <a:pt x="1352" y="2191"/>
                  </a:cubicBezTo>
                  <a:cubicBezTo>
                    <a:pt x="1366" y="2176"/>
                    <a:pt x="1352" y="2139"/>
                    <a:pt x="1374" y="2124"/>
                  </a:cubicBezTo>
                  <a:cubicBezTo>
                    <a:pt x="1389" y="2109"/>
                    <a:pt x="1426" y="2124"/>
                    <a:pt x="1448" y="2124"/>
                  </a:cubicBezTo>
                  <a:cubicBezTo>
                    <a:pt x="1448" y="2102"/>
                    <a:pt x="1455" y="2087"/>
                    <a:pt x="1455" y="2065"/>
                  </a:cubicBezTo>
                  <a:cubicBezTo>
                    <a:pt x="1493" y="2042"/>
                    <a:pt x="1522" y="2117"/>
                    <a:pt x="1567" y="2124"/>
                  </a:cubicBezTo>
                  <a:cubicBezTo>
                    <a:pt x="1559" y="2124"/>
                    <a:pt x="1567" y="2132"/>
                    <a:pt x="1559" y="2139"/>
                  </a:cubicBezTo>
                  <a:cubicBezTo>
                    <a:pt x="1507" y="2161"/>
                    <a:pt x="1522" y="2280"/>
                    <a:pt x="1515" y="2325"/>
                  </a:cubicBezTo>
                  <a:cubicBezTo>
                    <a:pt x="1507" y="2362"/>
                    <a:pt x="1470" y="2488"/>
                    <a:pt x="1544" y="2466"/>
                  </a:cubicBezTo>
                  <a:cubicBezTo>
                    <a:pt x="1552" y="2421"/>
                    <a:pt x="1582" y="2414"/>
                    <a:pt x="1619" y="2421"/>
                  </a:cubicBezTo>
                  <a:cubicBezTo>
                    <a:pt x="1619" y="2399"/>
                    <a:pt x="1619" y="2384"/>
                    <a:pt x="1612" y="2369"/>
                  </a:cubicBezTo>
                  <a:cubicBezTo>
                    <a:pt x="1649" y="2392"/>
                    <a:pt x="1730" y="2384"/>
                    <a:pt x="1760" y="2362"/>
                  </a:cubicBezTo>
                  <a:cubicBezTo>
                    <a:pt x="1790" y="2339"/>
                    <a:pt x="1804" y="2302"/>
                    <a:pt x="1842" y="2287"/>
                  </a:cubicBezTo>
                  <a:cubicBezTo>
                    <a:pt x="1834" y="2280"/>
                    <a:pt x="1827" y="2265"/>
                    <a:pt x="1819" y="2258"/>
                  </a:cubicBezTo>
                  <a:cubicBezTo>
                    <a:pt x="1827" y="2265"/>
                    <a:pt x="1834" y="2280"/>
                    <a:pt x="1842" y="2287"/>
                  </a:cubicBezTo>
                  <a:lnTo>
                    <a:pt x="1842" y="2287"/>
                  </a:lnTo>
                  <a:cubicBezTo>
                    <a:pt x="1864" y="2280"/>
                    <a:pt x="1901" y="2295"/>
                    <a:pt x="1923" y="228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9" name="Freeform 7"/>
            <p:cNvSpPr>
              <a:spLocks noChangeArrowheads="1"/>
            </p:cNvSpPr>
            <p:nvPr/>
          </p:nvSpPr>
          <p:spPr bwMode="auto">
            <a:xfrm>
              <a:off x="9251061" y="7745474"/>
              <a:ext cx="2497338" cy="1992732"/>
            </a:xfrm>
            <a:custGeom>
              <a:avLst/>
              <a:gdLst>
                <a:gd name="T0" fmla="*/ 757 w 5778"/>
                <a:gd name="T1" fmla="*/ 4611 h 4612"/>
                <a:gd name="T2" fmla="*/ 920 w 5778"/>
                <a:gd name="T3" fmla="*/ 4448 h 4612"/>
                <a:gd name="T4" fmla="*/ 913 w 5778"/>
                <a:gd name="T5" fmla="*/ 4077 h 4612"/>
                <a:gd name="T6" fmla="*/ 1091 w 5778"/>
                <a:gd name="T7" fmla="*/ 3936 h 4612"/>
                <a:gd name="T8" fmla="*/ 1388 w 5778"/>
                <a:gd name="T9" fmla="*/ 3676 h 4612"/>
                <a:gd name="T10" fmla="*/ 1916 w 5778"/>
                <a:gd name="T11" fmla="*/ 3690 h 4612"/>
                <a:gd name="T12" fmla="*/ 2027 w 5778"/>
                <a:gd name="T13" fmla="*/ 3334 h 4612"/>
                <a:gd name="T14" fmla="*/ 2495 w 5778"/>
                <a:gd name="T15" fmla="*/ 3482 h 4612"/>
                <a:gd name="T16" fmla="*/ 2584 w 5778"/>
                <a:gd name="T17" fmla="*/ 3208 h 4612"/>
                <a:gd name="T18" fmla="*/ 2822 w 5778"/>
                <a:gd name="T19" fmla="*/ 3030 h 4612"/>
                <a:gd name="T20" fmla="*/ 2955 w 5778"/>
                <a:gd name="T21" fmla="*/ 2918 h 4612"/>
                <a:gd name="T22" fmla="*/ 3364 w 5778"/>
                <a:gd name="T23" fmla="*/ 2792 h 4612"/>
                <a:gd name="T24" fmla="*/ 3512 w 5778"/>
                <a:gd name="T25" fmla="*/ 2495 h 4612"/>
                <a:gd name="T26" fmla="*/ 3653 w 5778"/>
                <a:gd name="T27" fmla="*/ 2027 h 4612"/>
                <a:gd name="T28" fmla="*/ 3780 w 5778"/>
                <a:gd name="T29" fmla="*/ 1997 h 4612"/>
                <a:gd name="T30" fmla="*/ 3965 w 5778"/>
                <a:gd name="T31" fmla="*/ 1626 h 4612"/>
                <a:gd name="T32" fmla="*/ 4396 w 5778"/>
                <a:gd name="T33" fmla="*/ 1864 h 4612"/>
                <a:gd name="T34" fmla="*/ 4589 w 5778"/>
                <a:gd name="T35" fmla="*/ 1849 h 4612"/>
                <a:gd name="T36" fmla="*/ 4782 w 5778"/>
                <a:gd name="T37" fmla="*/ 1960 h 4612"/>
                <a:gd name="T38" fmla="*/ 5094 w 5778"/>
                <a:gd name="T39" fmla="*/ 2005 h 4612"/>
                <a:gd name="T40" fmla="*/ 5116 w 5778"/>
                <a:gd name="T41" fmla="*/ 2540 h 4612"/>
                <a:gd name="T42" fmla="*/ 5287 w 5778"/>
                <a:gd name="T43" fmla="*/ 2554 h 4612"/>
                <a:gd name="T44" fmla="*/ 5532 w 5778"/>
                <a:gd name="T45" fmla="*/ 2101 h 4612"/>
                <a:gd name="T46" fmla="*/ 5740 w 5778"/>
                <a:gd name="T47" fmla="*/ 2079 h 4612"/>
                <a:gd name="T48" fmla="*/ 5450 w 5778"/>
                <a:gd name="T49" fmla="*/ 1804 h 4612"/>
                <a:gd name="T50" fmla="*/ 5435 w 5778"/>
                <a:gd name="T51" fmla="*/ 1485 h 4612"/>
                <a:gd name="T52" fmla="*/ 5554 w 5778"/>
                <a:gd name="T53" fmla="*/ 987 h 4612"/>
                <a:gd name="T54" fmla="*/ 5629 w 5778"/>
                <a:gd name="T55" fmla="*/ 750 h 4612"/>
                <a:gd name="T56" fmla="*/ 5354 w 5778"/>
                <a:gd name="T57" fmla="*/ 497 h 4612"/>
                <a:gd name="T58" fmla="*/ 4797 w 5778"/>
                <a:gd name="T59" fmla="*/ 482 h 4612"/>
                <a:gd name="T60" fmla="*/ 4418 w 5778"/>
                <a:gd name="T61" fmla="*/ 438 h 4612"/>
                <a:gd name="T62" fmla="*/ 4017 w 5778"/>
                <a:gd name="T63" fmla="*/ 453 h 4612"/>
                <a:gd name="T64" fmla="*/ 3379 w 5778"/>
                <a:gd name="T65" fmla="*/ 431 h 4612"/>
                <a:gd name="T66" fmla="*/ 3193 w 5778"/>
                <a:gd name="T67" fmla="*/ 341 h 4612"/>
                <a:gd name="T68" fmla="*/ 2807 w 5778"/>
                <a:gd name="T69" fmla="*/ 571 h 4612"/>
                <a:gd name="T70" fmla="*/ 2502 w 5778"/>
                <a:gd name="T71" fmla="*/ 683 h 4612"/>
                <a:gd name="T72" fmla="*/ 2005 w 5778"/>
                <a:gd name="T73" fmla="*/ 460 h 4612"/>
                <a:gd name="T74" fmla="*/ 1336 w 5778"/>
                <a:gd name="T75" fmla="*/ 0 h 4612"/>
                <a:gd name="T76" fmla="*/ 1099 w 5778"/>
                <a:gd name="T77" fmla="*/ 52 h 4612"/>
                <a:gd name="T78" fmla="*/ 928 w 5778"/>
                <a:gd name="T79" fmla="*/ 260 h 4612"/>
                <a:gd name="T80" fmla="*/ 1032 w 5778"/>
                <a:gd name="T81" fmla="*/ 416 h 4612"/>
                <a:gd name="T82" fmla="*/ 735 w 5778"/>
                <a:gd name="T83" fmla="*/ 601 h 4612"/>
                <a:gd name="T84" fmla="*/ 765 w 5778"/>
                <a:gd name="T85" fmla="*/ 995 h 4612"/>
                <a:gd name="T86" fmla="*/ 564 w 5778"/>
                <a:gd name="T87" fmla="*/ 1047 h 4612"/>
                <a:gd name="T88" fmla="*/ 386 w 5778"/>
                <a:gd name="T89" fmla="*/ 1322 h 4612"/>
                <a:gd name="T90" fmla="*/ 104 w 5778"/>
                <a:gd name="T91" fmla="*/ 1181 h 4612"/>
                <a:gd name="T92" fmla="*/ 67 w 5778"/>
                <a:gd name="T93" fmla="*/ 1396 h 4612"/>
                <a:gd name="T94" fmla="*/ 126 w 5778"/>
                <a:gd name="T95" fmla="*/ 1633 h 4612"/>
                <a:gd name="T96" fmla="*/ 67 w 5778"/>
                <a:gd name="T97" fmla="*/ 1916 h 4612"/>
                <a:gd name="T98" fmla="*/ 185 w 5778"/>
                <a:gd name="T99" fmla="*/ 1916 h 4612"/>
                <a:gd name="T100" fmla="*/ 111 w 5778"/>
                <a:gd name="T101" fmla="*/ 2131 h 4612"/>
                <a:gd name="T102" fmla="*/ 81 w 5778"/>
                <a:gd name="T103" fmla="*/ 2287 h 4612"/>
                <a:gd name="T104" fmla="*/ 81 w 5778"/>
                <a:gd name="T105" fmla="*/ 2480 h 4612"/>
                <a:gd name="T106" fmla="*/ 81 w 5778"/>
                <a:gd name="T107" fmla="*/ 2562 h 4612"/>
                <a:gd name="T108" fmla="*/ 185 w 5778"/>
                <a:gd name="T109" fmla="*/ 3059 h 4612"/>
                <a:gd name="T110" fmla="*/ 215 w 5778"/>
                <a:gd name="T111" fmla="*/ 3356 h 4612"/>
                <a:gd name="T112" fmla="*/ 245 w 5778"/>
                <a:gd name="T113" fmla="*/ 3728 h 4612"/>
                <a:gd name="T114" fmla="*/ 312 w 5778"/>
                <a:gd name="T115" fmla="*/ 4166 h 4612"/>
                <a:gd name="T116" fmla="*/ 475 w 5778"/>
                <a:gd name="T117" fmla="*/ 4470 h 4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78" h="4612">
                  <a:moveTo>
                    <a:pt x="475" y="4470"/>
                  </a:moveTo>
                  <a:lnTo>
                    <a:pt x="475" y="4470"/>
                  </a:lnTo>
                  <a:cubicBezTo>
                    <a:pt x="482" y="4441"/>
                    <a:pt x="505" y="4441"/>
                    <a:pt x="542" y="4441"/>
                  </a:cubicBezTo>
                  <a:cubicBezTo>
                    <a:pt x="557" y="4500"/>
                    <a:pt x="601" y="4522"/>
                    <a:pt x="601" y="4582"/>
                  </a:cubicBezTo>
                  <a:cubicBezTo>
                    <a:pt x="646" y="4589"/>
                    <a:pt x="698" y="4611"/>
                    <a:pt x="742" y="4611"/>
                  </a:cubicBezTo>
                  <a:cubicBezTo>
                    <a:pt x="742" y="4611"/>
                    <a:pt x="750" y="4611"/>
                    <a:pt x="757" y="4611"/>
                  </a:cubicBezTo>
                  <a:cubicBezTo>
                    <a:pt x="750" y="4604"/>
                    <a:pt x="735" y="4604"/>
                    <a:pt x="720" y="4604"/>
                  </a:cubicBezTo>
                  <a:cubicBezTo>
                    <a:pt x="705" y="4537"/>
                    <a:pt x="824" y="4515"/>
                    <a:pt x="869" y="4522"/>
                  </a:cubicBezTo>
                  <a:cubicBezTo>
                    <a:pt x="869" y="4507"/>
                    <a:pt x="861" y="4500"/>
                    <a:pt x="846" y="4492"/>
                  </a:cubicBezTo>
                  <a:lnTo>
                    <a:pt x="846" y="4485"/>
                  </a:lnTo>
                  <a:cubicBezTo>
                    <a:pt x="876" y="4485"/>
                    <a:pt x="891" y="4500"/>
                    <a:pt x="920" y="4500"/>
                  </a:cubicBezTo>
                  <a:cubicBezTo>
                    <a:pt x="920" y="4485"/>
                    <a:pt x="920" y="4463"/>
                    <a:pt x="920" y="4448"/>
                  </a:cubicBezTo>
                  <a:cubicBezTo>
                    <a:pt x="950" y="4441"/>
                    <a:pt x="1017" y="4381"/>
                    <a:pt x="980" y="4351"/>
                  </a:cubicBezTo>
                  <a:cubicBezTo>
                    <a:pt x="950" y="4337"/>
                    <a:pt x="898" y="4351"/>
                    <a:pt x="913" y="4299"/>
                  </a:cubicBezTo>
                  <a:cubicBezTo>
                    <a:pt x="943" y="4284"/>
                    <a:pt x="972" y="4292"/>
                    <a:pt x="1010" y="4292"/>
                  </a:cubicBezTo>
                  <a:cubicBezTo>
                    <a:pt x="1017" y="4247"/>
                    <a:pt x="995" y="4136"/>
                    <a:pt x="928" y="4144"/>
                  </a:cubicBezTo>
                  <a:cubicBezTo>
                    <a:pt x="913" y="4181"/>
                    <a:pt x="891" y="4151"/>
                    <a:pt x="891" y="4129"/>
                  </a:cubicBezTo>
                  <a:cubicBezTo>
                    <a:pt x="876" y="4092"/>
                    <a:pt x="891" y="4099"/>
                    <a:pt x="913" y="4077"/>
                  </a:cubicBezTo>
                  <a:cubicBezTo>
                    <a:pt x="943" y="4047"/>
                    <a:pt x="854" y="3987"/>
                    <a:pt x="854" y="3950"/>
                  </a:cubicBezTo>
                  <a:cubicBezTo>
                    <a:pt x="883" y="3943"/>
                    <a:pt x="891" y="3980"/>
                    <a:pt x="920" y="3973"/>
                  </a:cubicBezTo>
                  <a:cubicBezTo>
                    <a:pt x="920" y="3950"/>
                    <a:pt x="920" y="3936"/>
                    <a:pt x="950" y="3928"/>
                  </a:cubicBezTo>
                  <a:cubicBezTo>
                    <a:pt x="1002" y="3921"/>
                    <a:pt x="972" y="3928"/>
                    <a:pt x="987" y="3891"/>
                  </a:cubicBezTo>
                  <a:cubicBezTo>
                    <a:pt x="1002" y="3869"/>
                    <a:pt x="1047" y="3876"/>
                    <a:pt x="1069" y="3876"/>
                  </a:cubicBezTo>
                  <a:cubicBezTo>
                    <a:pt x="1091" y="3891"/>
                    <a:pt x="1091" y="3913"/>
                    <a:pt x="1091" y="3936"/>
                  </a:cubicBezTo>
                  <a:cubicBezTo>
                    <a:pt x="1128" y="3936"/>
                    <a:pt x="1151" y="3921"/>
                    <a:pt x="1180" y="3928"/>
                  </a:cubicBezTo>
                  <a:cubicBezTo>
                    <a:pt x="1143" y="3891"/>
                    <a:pt x="1173" y="3854"/>
                    <a:pt x="1225" y="3854"/>
                  </a:cubicBezTo>
                  <a:cubicBezTo>
                    <a:pt x="1232" y="3832"/>
                    <a:pt x="1285" y="3824"/>
                    <a:pt x="1307" y="3824"/>
                  </a:cubicBezTo>
                  <a:cubicBezTo>
                    <a:pt x="1351" y="3817"/>
                    <a:pt x="1366" y="3787"/>
                    <a:pt x="1366" y="3742"/>
                  </a:cubicBezTo>
                  <a:cubicBezTo>
                    <a:pt x="1381" y="3742"/>
                    <a:pt x="1388" y="3742"/>
                    <a:pt x="1396" y="3742"/>
                  </a:cubicBezTo>
                  <a:cubicBezTo>
                    <a:pt x="1396" y="3728"/>
                    <a:pt x="1403" y="3683"/>
                    <a:pt x="1388" y="3676"/>
                  </a:cubicBezTo>
                  <a:cubicBezTo>
                    <a:pt x="1448" y="3676"/>
                    <a:pt x="1522" y="3683"/>
                    <a:pt x="1559" y="3735"/>
                  </a:cubicBezTo>
                  <a:cubicBezTo>
                    <a:pt x="1574" y="3757"/>
                    <a:pt x="1611" y="3750"/>
                    <a:pt x="1633" y="3742"/>
                  </a:cubicBezTo>
                  <a:cubicBezTo>
                    <a:pt x="1656" y="3735"/>
                    <a:pt x="1641" y="3705"/>
                    <a:pt x="1641" y="3690"/>
                  </a:cubicBezTo>
                  <a:cubicBezTo>
                    <a:pt x="1700" y="3668"/>
                    <a:pt x="1797" y="3698"/>
                    <a:pt x="1864" y="3690"/>
                  </a:cubicBezTo>
                  <a:cubicBezTo>
                    <a:pt x="1864" y="3676"/>
                    <a:pt x="1864" y="3661"/>
                    <a:pt x="1864" y="3653"/>
                  </a:cubicBezTo>
                  <a:cubicBezTo>
                    <a:pt x="1916" y="3646"/>
                    <a:pt x="1886" y="3668"/>
                    <a:pt x="1916" y="3690"/>
                  </a:cubicBezTo>
                  <a:cubicBezTo>
                    <a:pt x="1953" y="3713"/>
                    <a:pt x="1953" y="3661"/>
                    <a:pt x="1953" y="3646"/>
                  </a:cubicBezTo>
                  <a:cubicBezTo>
                    <a:pt x="1945" y="3609"/>
                    <a:pt x="1953" y="3587"/>
                    <a:pt x="1938" y="3557"/>
                  </a:cubicBezTo>
                  <a:cubicBezTo>
                    <a:pt x="1923" y="3527"/>
                    <a:pt x="1938" y="3505"/>
                    <a:pt x="1960" y="3490"/>
                  </a:cubicBezTo>
                  <a:cubicBezTo>
                    <a:pt x="1968" y="3453"/>
                    <a:pt x="1930" y="3423"/>
                    <a:pt x="1938" y="3386"/>
                  </a:cubicBezTo>
                  <a:cubicBezTo>
                    <a:pt x="1938" y="3356"/>
                    <a:pt x="1953" y="3319"/>
                    <a:pt x="1953" y="3282"/>
                  </a:cubicBezTo>
                  <a:cubicBezTo>
                    <a:pt x="1997" y="3275"/>
                    <a:pt x="2005" y="3304"/>
                    <a:pt x="2027" y="3334"/>
                  </a:cubicBezTo>
                  <a:cubicBezTo>
                    <a:pt x="2042" y="3342"/>
                    <a:pt x="2094" y="3356"/>
                    <a:pt x="2101" y="3334"/>
                  </a:cubicBezTo>
                  <a:cubicBezTo>
                    <a:pt x="2131" y="3334"/>
                    <a:pt x="2168" y="3386"/>
                    <a:pt x="2183" y="3416"/>
                  </a:cubicBezTo>
                  <a:cubicBezTo>
                    <a:pt x="2213" y="3416"/>
                    <a:pt x="2257" y="3431"/>
                    <a:pt x="2287" y="3416"/>
                  </a:cubicBezTo>
                  <a:lnTo>
                    <a:pt x="2287" y="3401"/>
                  </a:lnTo>
                  <a:cubicBezTo>
                    <a:pt x="2287" y="3401"/>
                    <a:pt x="2384" y="3438"/>
                    <a:pt x="2391" y="3438"/>
                  </a:cubicBezTo>
                  <a:cubicBezTo>
                    <a:pt x="2443" y="3438"/>
                    <a:pt x="2458" y="3453"/>
                    <a:pt x="2495" y="3482"/>
                  </a:cubicBezTo>
                  <a:cubicBezTo>
                    <a:pt x="2502" y="3460"/>
                    <a:pt x="2517" y="3453"/>
                    <a:pt x="2517" y="3438"/>
                  </a:cubicBezTo>
                  <a:cubicBezTo>
                    <a:pt x="2487" y="3423"/>
                    <a:pt x="2480" y="3379"/>
                    <a:pt x="2480" y="3349"/>
                  </a:cubicBezTo>
                  <a:cubicBezTo>
                    <a:pt x="2487" y="3327"/>
                    <a:pt x="2502" y="3319"/>
                    <a:pt x="2495" y="3297"/>
                  </a:cubicBezTo>
                  <a:cubicBezTo>
                    <a:pt x="2487" y="3282"/>
                    <a:pt x="2480" y="3267"/>
                    <a:pt x="2487" y="3252"/>
                  </a:cubicBezTo>
                  <a:cubicBezTo>
                    <a:pt x="2510" y="3252"/>
                    <a:pt x="2532" y="3267"/>
                    <a:pt x="2562" y="3267"/>
                  </a:cubicBezTo>
                  <a:cubicBezTo>
                    <a:pt x="2584" y="3267"/>
                    <a:pt x="2569" y="3223"/>
                    <a:pt x="2584" y="3208"/>
                  </a:cubicBezTo>
                  <a:cubicBezTo>
                    <a:pt x="2606" y="3185"/>
                    <a:pt x="2606" y="3163"/>
                    <a:pt x="2643" y="3156"/>
                  </a:cubicBezTo>
                  <a:cubicBezTo>
                    <a:pt x="2673" y="3156"/>
                    <a:pt x="2695" y="3171"/>
                    <a:pt x="2725" y="3171"/>
                  </a:cubicBezTo>
                  <a:cubicBezTo>
                    <a:pt x="2755" y="3252"/>
                    <a:pt x="2762" y="3163"/>
                    <a:pt x="2807" y="3148"/>
                  </a:cubicBezTo>
                  <a:cubicBezTo>
                    <a:pt x="2836" y="3141"/>
                    <a:pt x="2844" y="3119"/>
                    <a:pt x="2814" y="3096"/>
                  </a:cubicBezTo>
                  <a:cubicBezTo>
                    <a:pt x="2792" y="3082"/>
                    <a:pt x="2807" y="3052"/>
                    <a:pt x="2814" y="3030"/>
                  </a:cubicBezTo>
                  <a:cubicBezTo>
                    <a:pt x="2814" y="3030"/>
                    <a:pt x="2814" y="3030"/>
                    <a:pt x="2822" y="3030"/>
                  </a:cubicBezTo>
                  <a:cubicBezTo>
                    <a:pt x="2822" y="3037"/>
                    <a:pt x="2822" y="3045"/>
                    <a:pt x="2822" y="3052"/>
                  </a:cubicBezTo>
                  <a:cubicBezTo>
                    <a:pt x="2859" y="3074"/>
                    <a:pt x="2896" y="3067"/>
                    <a:pt x="2933" y="3052"/>
                  </a:cubicBezTo>
                  <a:cubicBezTo>
                    <a:pt x="2926" y="3052"/>
                    <a:pt x="2948" y="3030"/>
                    <a:pt x="2948" y="3030"/>
                  </a:cubicBezTo>
                  <a:cubicBezTo>
                    <a:pt x="2955" y="3022"/>
                    <a:pt x="2948" y="3000"/>
                    <a:pt x="2948" y="2985"/>
                  </a:cubicBezTo>
                  <a:cubicBezTo>
                    <a:pt x="2985" y="2985"/>
                    <a:pt x="2985" y="2985"/>
                    <a:pt x="2985" y="2948"/>
                  </a:cubicBezTo>
                  <a:cubicBezTo>
                    <a:pt x="2985" y="2933"/>
                    <a:pt x="2970" y="2918"/>
                    <a:pt x="2955" y="2918"/>
                  </a:cubicBezTo>
                  <a:cubicBezTo>
                    <a:pt x="2985" y="2822"/>
                    <a:pt x="3089" y="2918"/>
                    <a:pt x="3126" y="2859"/>
                  </a:cubicBezTo>
                  <a:cubicBezTo>
                    <a:pt x="3148" y="2822"/>
                    <a:pt x="3193" y="2814"/>
                    <a:pt x="3215" y="2777"/>
                  </a:cubicBezTo>
                  <a:cubicBezTo>
                    <a:pt x="3245" y="2732"/>
                    <a:pt x="3230" y="2718"/>
                    <a:pt x="3289" y="2725"/>
                  </a:cubicBezTo>
                  <a:cubicBezTo>
                    <a:pt x="3297" y="2755"/>
                    <a:pt x="3282" y="2918"/>
                    <a:pt x="3341" y="2822"/>
                  </a:cubicBezTo>
                  <a:cubicBezTo>
                    <a:pt x="3349" y="2822"/>
                    <a:pt x="3349" y="2822"/>
                    <a:pt x="3356" y="2822"/>
                  </a:cubicBezTo>
                  <a:cubicBezTo>
                    <a:pt x="3356" y="2807"/>
                    <a:pt x="3356" y="2799"/>
                    <a:pt x="3364" y="2792"/>
                  </a:cubicBezTo>
                  <a:cubicBezTo>
                    <a:pt x="3371" y="2762"/>
                    <a:pt x="3394" y="2732"/>
                    <a:pt x="3379" y="2695"/>
                  </a:cubicBezTo>
                  <a:cubicBezTo>
                    <a:pt x="3371" y="2673"/>
                    <a:pt x="3356" y="2673"/>
                    <a:pt x="3356" y="2643"/>
                  </a:cubicBezTo>
                  <a:cubicBezTo>
                    <a:pt x="3379" y="2636"/>
                    <a:pt x="3379" y="2621"/>
                    <a:pt x="3371" y="2606"/>
                  </a:cubicBezTo>
                  <a:cubicBezTo>
                    <a:pt x="3394" y="2606"/>
                    <a:pt x="3408" y="2599"/>
                    <a:pt x="3401" y="2577"/>
                  </a:cubicBezTo>
                  <a:cubicBezTo>
                    <a:pt x="3423" y="2562"/>
                    <a:pt x="3460" y="2584"/>
                    <a:pt x="3482" y="2577"/>
                  </a:cubicBezTo>
                  <a:cubicBezTo>
                    <a:pt x="3497" y="2577"/>
                    <a:pt x="3505" y="2502"/>
                    <a:pt x="3512" y="2495"/>
                  </a:cubicBezTo>
                  <a:cubicBezTo>
                    <a:pt x="3534" y="2450"/>
                    <a:pt x="3564" y="2413"/>
                    <a:pt x="3601" y="2398"/>
                  </a:cubicBezTo>
                  <a:cubicBezTo>
                    <a:pt x="3631" y="2383"/>
                    <a:pt x="3646" y="2376"/>
                    <a:pt x="3639" y="2339"/>
                  </a:cubicBezTo>
                  <a:lnTo>
                    <a:pt x="3609" y="2339"/>
                  </a:lnTo>
                  <a:cubicBezTo>
                    <a:pt x="3616" y="2287"/>
                    <a:pt x="3482" y="2220"/>
                    <a:pt x="3579" y="2190"/>
                  </a:cubicBezTo>
                  <a:cubicBezTo>
                    <a:pt x="3624" y="2175"/>
                    <a:pt x="3594" y="2131"/>
                    <a:pt x="3616" y="2094"/>
                  </a:cubicBezTo>
                  <a:cubicBezTo>
                    <a:pt x="3631" y="2072"/>
                    <a:pt x="3661" y="2064"/>
                    <a:pt x="3653" y="2027"/>
                  </a:cubicBezTo>
                  <a:cubicBezTo>
                    <a:pt x="3668" y="2020"/>
                    <a:pt x="3683" y="2020"/>
                    <a:pt x="3698" y="2027"/>
                  </a:cubicBezTo>
                  <a:cubicBezTo>
                    <a:pt x="3691" y="2064"/>
                    <a:pt x="3750" y="2072"/>
                    <a:pt x="3728" y="2116"/>
                  </a:cubicBezTo>
                  <a:cubicBezTo>
                    <a:pt x="3750" y="2086"/>
                    <a:pt x="3794" y="2094"/>
                    <a:pt x="3824" y="2094"/>
                  </a:cubicBezTo>
                  <a:cubicBezTo>
                    <a:pt x="3831" y="2086"/>
                    <a:pt x="3839" y="2079"/>
                    <a:pt x="3839" y="2079"/>
                  </a:cubicBezTo>
                  <a:cubicBezTo>
                    <a:pt x="3824" y="2064"/>
                    <a:pt x="3824" y="2035"/>
                    <a:pt x="3802" y="2020"/>
                  </a:cubicBezTo>
                  <a:cubicBezTo>
                    <a:pt x="3787" y="2012"/>
                    <a:pt x="3780" y="2012"/>
                    <a:pt x="3780" y="1997"/>
                  </a:cubicBezTo>
                  <a:cubicBezTo>
                    <a:pt x="3839" y="1990"/>
                    <a:pt x="3876" y="1997"/>
                    <a:pt x="3921" y="1945"/>
                  </a:cubicBezTo>
                  <a:cubicBezTo>
                    <a:pt x="3943" y="1923"/>
                    <a:pt x="3943" y="1841"/>
                    <a:pt x="3943" y="1812"/>
                  </a:cubicBezTo>
                  <a:cubicBezTo>
                    <a:pt x="3943" y="1789"/>
                    <a:pt x="3913" y="1797"/>
                    <a:pt x="3928" y="1775"/>
                  </a:cubicBezTo>
                  <a:cubicBezTo>
                    <a:pt x="3936" y="1760"/>
                    <a:pt x="3958" y="1767"/>
                    <a:pt x="3965" y="1752"/>
                  </a:cubicBezTo>
                  <a:cubicBezTo>
                    <a:pt x="4002" y="1708"/>
                    <a:pt x="3936" y="1685"/>
                    <a:pt x="3936" y="1648"/>
                  </a:cubicBezTo>
                  <a:cubicBezTo>
                    <a:pt x="3943" y="1648"/>
                    <a:pt x="3958" y="1633"/>
                    <a:pt x="3965" y="1626"/>
                  </a:cubicBezTo>
                  <a:cubicBezTo>
                    <a:pt x="3980" y="1648"/>
                    <a:pt x="4077" y="1678"/>
                    <a:pt x="4077" y="1715"/>
                  </a:cubicBezTo>
                  <a:cubicBezTo>
                    <a:pt x="4121" y="1723"/>
                    <a:pt x="4166" y="1693"/>
                    <a:pt x="4210" y="1708"/>
                  </a:cubicBezTo>
                  <a:cubicBezTo>
                    <a:pt x="4247" y="1723"/>
                    <a:pt x="4285" y="1723"/>
                    <a:pt x="4322" y="1723"/>
                  </a:cubicBezTo>
                  <a:cubicBezTo>
                    <a:pt x="4322" y="1760"/>
                    <a:pt x="4322" y="1797"/>
                    <a:pt x="4322" y="1827"/>
                  </a:cubicBezTo>
                  <a:cubicBezTo>
                    <a:pt x="4351" y="1834"/>
                    <a:pt x="4388" y="1819"/>
                    <a:pt x="4418" y="1827"/>
                  </a:cubicBezTo>
                  <a:cubicBezTo>
                    <a:pt x="4426" y="1849"/>
                    <a:pt x="4411" y="1856"/>
                    <a:pt x="4396" y="1864"/>
                  </a:cubicBezTo>
                  <a:cubicBezTo>
                    <a:pt x="4374" y="1878"/>
                    <a:pt x="4374" y="1908"/>
                    <a:pt x="4374" y="1930"/>
                  </a:cubicBezTo>
                  <a:cubicBezTo>
                    <a:pt x="4411" y="1938"/>
                    <a:pt x="4455" y="1930"/>
                    <a:pt x="4493" y="1938"/>
                  </a:cubicBezTo>
                  <a:cubicBezTo>
                    <a:pt x="4493" y="1930"/>
                    <a:pt x="4493" y="1930"/>
                    <a:pt x="4500" y="1923"/>
                  </a:cubicBezTo>
                  <a:cubicBezTo>
                    <a:pt x="4537" y="1923"/>
                    <a:pt x="4544" y="1975"/>
                    <a:pt x="4589" y="1968"/>
                  </a:cubicBezTo>
                  <a:cubicBezTo>
                    <a:pt x="4574" y="1953"/>
                    <a:pt x="4559" y="1923"/>
                    <a:pt x="4589" y="1908"/>
                  </a:cubicBezTo>
                  <a:cubicBezTo>
                    <a:pt x="4589" y="1893"/>
                    <a:pt x="4589" y="1871"/>
                    <a:pt x="4589" y="1849"/>
                  </a:cubicBezTo>
                  <a:cubicBezTo>
                    <a:pt x="4596" y="1849"/>
                    <a:pt x="4604" y="1849"/>
                    <a:pt x="4611" y="1849"/>
                  </a:cubicBezTo>
                  <a:cubicBezTo>
                    <a:pt x="4619" y="1856"/>
                    <a:pt x="4619" y="1878"/>
                    <a:pt x="4626" y="1878"/>
                  </a:cubicBezTo>
                  <a:cubicBezTo>
                    <a:pt x="4641" y="1893"/>
                    <a:pt x="4671" y="1886"/>
                    <a:pt x="4693" y="1886"/>
                  </a:cubicBezTo>
                  <a:cubicBezTo>
                    <a:pt x="4693" y="1893"/>
                    <a:pt x="4693" y="1908"/>
                    <a:pt x="4693" y="1916"/>
                  </a:cubicBezTo>
                  <a:cubicBezTo>
                    <a:pt x="4700" y="1916"/>
                    <a:pt x="4715" y="1916"/>
                    <a:pt x="4723" y="1916"/>
                  </a:cubicBezTo>
                  <a:cubicBezTo>
                    <a:pt x="4715" y="1945"/>
                    <a:pt x="4760" y="1997"/>
                    <a:pt x="4782" y="1960"/>
                  </a:cubicBezTo>
                  <a:cubicBezTo>
                    <a:pt x="4790" y="1945"/>
                    <a:pt x="4775" y="1930"/>
                    <a:pt x="4790" y="1916"/>
                  </a:cubicBezTo>
                  <a:cubicBezTo>
                    <a:pt x="4804" y="1908"/>
                    <a:pt x="4819" y="1930"/>
                    <a:pt x="4819" y="1945"/>
                  </a:cubicBezTo>
                  <a:cubicBezTo>
                    <a:pt x="4841" y="1945"/>
                    <a:pt x="4849" y="1923"/>
                    <a:pt x="4849" y="1901"/>
                  </a:cubicBezTo>
                  <a:cubicBezTo>
                    <a:pt x="4886" y="1901"/>
                    <a:pt x="4908" y="1916"/>
                    <a:pt x="4945" y="1908"/>
                  </a:cubicBezTo>
                  <a:cubicBezTo>
                    <a:pt x="4960" y="1901"/>
                    <a:pt x="4968" y="1908"/>
                    <a:pt x="4983" y="1923"/>
                  </a:cubicBezTo>
                  <a:cubicBezTo>
                    <a:pt x="5005" y="1953"/>
                    <a:pt x="5049" y="1997"/>
                    <a:pt x="5094" y="2005"/>
                  </a:cubicBezTo>
                  <a:cubicBezTo>
                    <a:pt x="5094" y="2027"/>
                    <a:pt x="5116" y="2035"/>
                    <a:pt x="5116" y="2057"/>
                  </a:cubicBezTo>
                  <a:cubicBezTo>
                    <a:pt x="5116" y="2086"/>
                    <a:pt x="5109" y="2101"/>
                    <a:pt x="5101" y="2124"/>
                  </a:cubicBezTo>
                  <a:cubicBezTo>
                    <a:pt x="5087" y="2168"/>
                    <a:pt x="5101" y="2220"/>
                    <a:pt x="5072" y="2257"/>
                  </a:cubicBezTo>
                  <a:cubicBezTo>
                    <a:pt x="5035" y="2287"/>
                    <a:pt x="5012" y="2324"/>
                    <a:pt x="5064" y="2346"/>
                  </a:cubicBezTo>
                  <a:cubicBezTo>
                    <a:pt x="5094" y="2361"/>
                    <a:pt x="5109" y="2458"/>
                    <a:pt x="5101" y="2487"/>
                  </a:cubicBezTo>
                  <a:cubicBezTo>
                    <a:pt x="5057" y="2487"/>
                    <a:pt x="5101" y="2532"/>
                    <a:pt x="5116" y="2540"/>
                  </a:cubicBezTo>
                  <a:cubicBezTo>
                    <a:pt x="5153" y="2577"/>
                    <a:pt x="5205" y="2584"/>
                    <a:pt x="5250" y="2599"/>
                  </a:cubicBezTo>
                  <a:cubicBezTo>
                    <a:pt x="5265" y="2599"/>
                    <a:pt x="5272" y="2599"/>
                    <a:pt x="5280" y="2599"/>
                  </a:cubicBezTo>
                  <a:cubicBezTo>
                    <a:pt x="5280" y="2591"/>
                    <a:pt x="5280" y="2591"/>
                    <a:pt x="5280" y="2591"/>
                  </a:cubicBezTo>
                  <a:cubicBezTo>
                    <a:pt x="5280" y="2591"/>
                    <a:pt x="5280" y="2591"/>
                    <a:pt x="5280" y="2599"/>
                  </a:cubicBezTo>
                  <a:lnTo>
                    <a:pt x="5287" y="2599"/>
                  </a:lnTo>
                  <a:cubicBezTo>
                    <a:pt x="5287" y="2577"/>
                    <a:pt x="5287" y="2554"/>
                    <a:pt x="5287" y="2554"/>
                  </a:cubicBezTo>
                  <a:cubicBezTo>
                    <a:pt x="5272" y="2502"/>
                    <a:pt x="5324" y="2517"/>
                    <a:pt x="5361" y="2495"/>
                  </a:cubicBezTo>
                  <a:cubicBezTo>
                    <a:pt x="5421" y="2458"/>
                    <a:pt x="5346" y="2428"/>
                    <a:pt x="5332" y="2406"/>
                  </a:cubicBezTo>
                  <a:cubicBezTo>
                    <a:pt x="5317" y="2383"/>
                    <a:pt x="5302" y="2294"/>
                    <a:pt x="5339" y="2287"/>
                  </a:cubicBezTo>
                  <a:cubicBezTo>
                    <a:pt x="5384" y="2280"/>
                    <a:pt x="5339" y="2213"/>
                    <a:pt x="5384" y="2205"/>
                  </a:cubicBezTo>
                  <a:cubicBezTo>
                    <a:pt x="5384" y="2198"/>
                    <a:pt x="5384" y="2198"/>
                    <a:pt x="5384" y="2190"/>
                  </a:cubicBezTo>
                  <a:cubicBezTo>
                    <a:pt x="5428" y="2198"/>
                    <a:pt x="5502" y="2079"/>
                    <a:pt x="5532" y="2101"/>
                  </a:cubicBezTo>
                  <a:cubicBezTo>
                    <a:pt x="5554" y="2116"/>
                    <a:pt x="5562" y="2153"/>
                    <a:pt x="5591" y="2161"/>
                  </a:cubicBezTo>
                  <a:cubicBezTo>
                    <a:pt x="5614" y="2168"/>
                    <a:pt x="5651" y="2175"/>
                    <a:pt x="5681" y="2168"/>
                  </a:cubicBezTo>
                  <a:cubicBezTo>
                    <a:pt x="5688" y="2153"/>
                    <a:pt x="5703" y="2153"/>
                    <a:pt x="5718" y="2146"/>
                  </a:cubicBezTo>
                  <a:cubicBezTo>
                    <a:pt x="5725" y="2131"/>
                    <a:pt x="5725" y="2138"/>
                    <a:pt x="5733" y="2131"/>
                  </a:cubicBezTo>
                  <a:cubicBezTo>
                    <a:pt x="5733" y="2109"/>
                    <a:pt x="5747" y="2101"/>
                    <a:pt x="5762" y="2086"/>
                  </a:cubicBezTo>
                  <a:cubicBezTo>
                    <a:pt x="5755" y="2086"/>
                    <a:pt x="5747" y="2079"/>
                    <a:pt x="5740" y="2079"/>
                  </a:cubicBezTo>
                  <a:cubicBezTo>
                    <a:pt x="5733" y="2049"/>
                    <a:pt x="5777" y="2035"/>
                    <a:pt x="5770" y="2005"/>
                  </a:cubicBezTo>
                  <a:cubicBezTo>
                    <a:pt x="5755" y="1968"/>
                    <a:pt x="5695" y="1968"/>
                    <a:pt x="5658" y="1968"/>
                  </a:cubicBezTo>
                  <a:cubicBezTo>
                    <a:pt x="5658" y="1953"/>
                    <a:pt x="5651" y="1945"/>
                    <a:pt x="5651" y="1930"/>
                  </a:cubicBezTo>
                  <a:cubicBezTo>
                    <a:pt x="5599" y="1930"/>
                    <a:pt x="5599" y="1908"/>
                    <a:pt x="5599" y="1849"/>
                  </a:cubicBezTo>
                  <a:cubicBezTo>
                    <a:pt x="5562" y="1841"/>
                    <a:pt x="5569" y="1797"/>
                    <a:pt x="5540" y="1775"/>
                  </a:cubicBezTo>
                  <a:cubicBezTo>
                    <a:pt x="5502" y="1752"/>
                    <a:pt x="5480" y="1789"/>
                    <a:pt x="5450" y="1804"/>
                  </a:cubicBezTo>
                  <a:cubicBezTo>
                    <a:pt x="5428" y="1775"/>
                    <a:pt x="5458" y="1775"/>
                    <a:pt x="5473" y="1745"/>
                  </a:cubicBezTo>
                  <a:cubicBezTo>
                    <a:pt x="5480" y="1723"/>
                    <a:pt x="5450" y="1708"/>
                    <a:pt x="5458" y="1685"/>
                  </a:cubicBezTo>
                  <a:cubicBezTo>
                    <a:pt x="5517" y="1678"/>
                    <a:pt x="5525" y="1678"/>
                    <a:pt x="5525" y="1611"/>
                  </a:cubicBezTo>
                  <a:cubicBezTo>
                    <a:pt x="5532" y="1559"/>
                    <a:pt x="5510" y="1552"/>
                    <a:pt x="5465" y="1530"/>
                  </a:cubicBezTo>
                  <a:cubicBezTo>
                    <a:pt x="5458" y="1537"/>
                    <a:pt x="5443" y="1544"/>
                    <a:pt x="5435" y="1544"/>
                  </a:cubicBezTo>
                  <a:cubicBezTo>
                    <a:pt x="5428" y="1522"/>
                    <a:pt x="5428" y="1500"/>
                    <a:pt x="5435" y="1485"/>
                  </a:cubicBezTo>
                  <a:cubicBezTo>
                    <a:pt x="5443" y="1463"/>
                    <a:pt x="5465" y="1455"/>
                    <a:pt x="5458" y="1433"/>
                  </a:cubicBezTo>
                  <a:cubicBezTo>
                    <a:pt x="5465" y="1463"/>
                    <a:pt x="5554" y="1411"/>
                    <a:pt x="5562" y="1396"/>
                  </a:cubicBezTo>
                  <a:cubicBezTo>
                    <a:pt x="5584" y="1359"/>
                    <a:pt x="5577" y="1329"/>
                    <a:pt x="5577" y="1299"/>
                  </a:cubicBezTo>
                  <a:cubicBezTo>
                    <a:pt x="5577" y="1270"/>
                    <a:pt x="5584" y="1240"/>
                    <a:pt x="5584" y="1203"/>
                  </a:cubicBezTo>
                  <a:cubicBezTo>
                    <a:pt x="5554" y="1203"/>
                    <a:pt x="5532" y="1225"/>
                    <a:pt x="5510" y="1218"/>
                  </a:cubicBezTo>
                  <a:cubicBezTo>
                    <a:pt x="5510" y="1143"/>
                    <a:pt x="5606" y="1069"/>
                    <a:pt x="5554" y="987"/>
                  </a:cubicBezTo>
                  <a:cubicBezTo>
                    <a:pt x="5532" y="958"/>
                    <a:pt x="5495" y="973"/>
                    <a:pt x="5480" y="936"/>
                  </a:cubicBezTo>
                  <a:cubicBezTo>
                    <a:pt x="5465" y="913"/>
                    <a:pt x="5480" y="883"/>
                    <a:pt x="5473" y="854"/>
                  </a:cubicBezTo>
                  <a:cubicBezTo>
                    <a:pt x="5473" y="831"/>
                    <a:pt x="5465" y="817"/>
                    <a:pt x="5465" y="794"/>
                  </a:cubicBezTo>
                  <a:cubicBezTo>
                    <a:pt x="5488" y="787"/>
                    <a:pt x="5510" y="794"/>
                    <a:pt x="5502" y="824"/>
                  </a:cubicBezTo>
                  <a:cubicBezTo>
                    <a:pt x="5532" y="824"/>
                    <a:pt x="5547" y="787"/>
                    <a:pt x="5569" y="787"/>
                  </a:cubicBezTo>
                  <a:cubicBezTo>
                    <a:pt x="5599" y="779"/>
                    <a:pt x="5621" y="772"/>
                    <a:pt x="5629" y="750"/>
                  </a:cubicBezTo>
                  <a:cubicBezTo>
                    <a:pt x="5643" y="713"/>
                    <a:pt x="5629" y="698"/>
                    <a:pt x="5614" y="690"/>
                  </a:cubicBezTo>
                  <a:cubicBezTo>
                    <a:pt x="5599" y="705"/>
                    <a:pt x="5584" y="713"/>
                    <a:pt x="5554" y="713"/>
                  </a:cubicBezTo>
                  <a:cubicBezTo>
                    <a:pt x="5584" y="713"/>
                    <a:pt x="5599" y="705"/>
                    <a:pt x="5614" y="690"/>
                  </a:cubicBezTo>
                  <a:cubicBezTo>
                    <a:pt x="5599" y="676"/>
                    <a:pt x="5569" y="676"/>
                    <a:pt x="5547" y="668"/>
                  </a:cubicBezTo>
                  <a:cubicBezTo>
                    <a:pt x="5480" y="661"/>
                    <a:pt x="5435" y="609"/>
                    <a:pt x="5413" y="549"/>
                  </a:cubicBezTo>
                  <a:cubicBezTo>
                    <a:pt x="5398" y="520"/>
                    <a:pt x="5361" y="520"/>
                    <a:pt x="5354" y="497"/>
                  </a:cubicBezTo>
                  <a:cubicBezTo>
                    <a:pt x="5324" y="497"/>
                    <a:pt x="5317" y="497"/>
                    <a:pt x="5294" y="475"/>
                  </a:cubicBezTo>
                  <a:cubicBezTo>
                    <a:pt x="5287" y="468"/>
                    <a:pt x="5265" y="482"/>
                    <a:pt x="5257" y="490"/>
                  </a:cubicBezTo>
                  <a:cubicBezTo>
                    <a:pt x="5228" y="520"/>
                    <a:pt x="5213" y="527"/>
                    <a:pt x="5168" y="527"/>
                  </a:cubicBezTo>
                  <a:cubicBezTo>
                    <a:pt x="5124" y="534"/>
                    <a:pt x="5079" y="534"/>
                    <a:pt x="5042" y="520"/>
                  </a:cubicBezTo>
                  <a:cubicBezTo>
                    <a:pt x="4990" y="490"/>
                    <a:pt x="4960" y="482"/>
                    <a:pt x="4901" y="490"/>
                  </a:cubicBezTo>
                  <a:cubicBezTo>
                    <a:pt x="4886" y="490"/>
                    <a:pt x="4797" y="520"/>
                    <a:pt x="4797" y="482"/>
                  </a:cubicBezTo>
                  <a:cubicBezTo>
                    <a:pt x="4797" y="438"/>
                    <a:pt x="4760" y="431"/>
                    <a:pt x="4723" y="431"/>
                  </a:cubicBezTo>
                  <a:cubicBezTo>
                    <a:pt x="4671" y="431"/>
                    <a:pt x="4678" y="393"/>
                    <a:pt x="4648" y="371"/>
                  </a:cubicBezTo>
                  <a:cubicBezTo>
                    <a:pt x="4611" y="341"/>
                    <a:pt x="4604" y="408"/>
                    <a:pt x="4596" y="431"/>
                  </a:cubicBezTo>
                  <a:cubicBezTo>
                    <a:pt x="4582" y="431"/>
                    <a:pt x="4567" y="431"/>
                    <a:pt x="4552" y="431"/>
                  </a:cubicBezTo>
                  <a:cubicBezTo>
                    <a:pt x="4552" y="445"/>
                    <a:pt x="4552" y="453"/>
                    <a:pt x="4552" y="460"/>
                  </a:cubicBezTo>
                  <a:cubicBezTo>
                    <a:pt x="4507" y="460"/>
                    <a:pt x="4463" y="431"/>
                    <a:pt x="4418" y="438"/>
                  </a:cubicBezTo>
                  <a:cubicBezTo>
                    <a:pt x="4418" y="468"/>
                    <a:pt x="4418" y="490"/>
                    <a:pt x="4418" y="520"/>
                  </a:cubicBezTo>
                  <a:cubicBezTo>
                    <a:pt x="4359" y="520"/>
                    <a:pt x="4292" y="557"/>
                    <a:pt x="4233" y="527"/>
                  </a:cubicBezTo>
                  <a:cubicBezTo>
                    <a:pt x="4196" y="512"/>
                    <a:pt x="4166" y="460"/>
                    <a:pt x="4121" y="468"/>
                  </a:cubicBezTo>
                  <a:cubicBezTo>
                    <a:pt x="4114" y="490"/>
                    <a:pt x="4077" y="520"/>
                    <a:pt x="4062" y="482"/>
                  </a:cubicBezTo>
                  <a:cubicBezTo>
                    <a:pt x="4054" y="460"/>
                    <a:pt x="4062" y="438"/>
                    <a:pt x="4062" y="408"/>
                  </a:cubicBezTo>
                  <a:cubicBezTo>
                    <a:pt x="4032" y="401"/>
                    <a:pt x="4039" y="438"/>
                    <a:pt x="4017" y="453"/>
                  </a:cubicBezTo>
                  <a:cubicBezTo>
                    <a:pt x="3995" y="460"/>
                    <a:pt x="3973" y="445"/>
                    <a:pt x="3950" y="438"/>
                  </a:cubicBezTo>
                  <a:cubicBezTo>
                    <a:pt x="3898" y="408"/>
                    <a:pt x="3854" y="460"/>
                    <a:pt x="3846" y="505"/>
                  </a:cubicBezTo>
                  <a:cubicBezTo>
                    <a:pt x="3750" y="505"/>
                    <a:pt x="3668" y="564"/>
                    <a:pt x="3557" y="542"/>
                  </a:cubicBezTo>
                  <a:cubicBezTo>
                    <a:pt x="3520" y="534"/>
                    <a:pt x="3512" y="549"/>
                    <a:pt x="3482" y="512"/>
                  </a:cubicBezTo>
                  <a:cubicBezTo>
                    <a:pt x="3468" y="475"/>
                    <a:pt x="3438" y="534"/>
                    <a:pt x="3438" y="549"/>
                  </a:cubicBezTo>
                  <a:cubicBezTo>
                    <a:pt x="3401" y="542"/>
                    <a:pt x="3394" y="460"/>
                    <a:pt x="3379" y="431"/>
                  </a:cubicBezTo>
                  <a:cubicBezTo>
                    <a:pt x="3408" y="431"/>
                    <a:pt x="3453" y="445"/>
                    <a:pt x="3475" y="431"/>
                  </a:cubicBezTo>
                  <a:cubicBezTo>
                    <a:pt x="3475" y="438"/>
                    <a:pt x="3482" y="453"/>
                    <a:pt x="3482" y="460"/>
                  </a:cubicBezTo>
                  <a:cubicBezTo>
                    <a:pt x="3490" y="445"/>
                    <a:pt x="3505" y="438"/>
                    <a:pt x="3520" y="438"/>
                  </a:cubicBezTo>
                  <a:cubicBezTo>
                    <a:pt x="3475" y="386"/>
                    <a:pt x="3468" y="282"/>
                    <a:pt x="3401" y="267"/>
                  </a:cubicBezTo>
                  <a:cubicBezTo>
                    <a:pt x="3326" y="252"/>
                    <a:pt x="3297" y="282"/>
                    <a:pt x="3260" y="334"/>
                  </a:cubicBezTo>
                  <a:cubicBezTo>
                    <a:pt x="3237" y="334"/>
                    <a:pt x="3208" y="326"/>
                    <a:pt x="3193" y="341"/>
                  </a:cubicBezTo>
                  <a:cubicBezTo>
                    <a:pt x="3193" y="304"/>
                    <a:pt x="3126" y="312"/>
                    <a:pt x="3104" y="319"/>
                  </a:cubicBezTo>
                  <a:cubicBezTo>
                    <a:pt x="3059" y="326"/>
                    <a:pt x="3029" y="356"/>
                    <a:pt x="2978" y="356"/>
                  </a:cubicBezTo>
                  <a:cubicBezTo>
                    <a:pt x="2978" y="386"/>
                    <a:pt x="2970" y="401"/>
                    <a:pt x="2933" y="408"/>
                  </a:cubicBezTo>
                  <a:cubicBezTo>
                    <a:pt x="2940" y="431"/>
                    <a:pt x="2940" y="468"/>
                    <a:pt x="2911" y="482"/>
                  </a:cubicBezTo>
                  <a:cubicBezTo>
                    <a:pt x="2896" y="490"/>
                    <a:pt x="2881" y="490"/>
                    <a:pt x="2881" y="512"/>
                  </a:cubicBezTo>
                  <a:cubicBezTo>
                    <a:pt x="2844" y="512"/>
                    <a:pt x="2822" y="549"/>
                    <a:pt x="2807" y="571"/>
                  </a:cubicBezTo>
                  <a:cubicBezTo>
                    <a:pt x="2836" y="586"/>
                    <a:pt x="2851" y="594"/>
                    <a:pt x="2844" y="631"/>
                  </a:cubicBezTo>
                  <a:cubicBezTo>
                    <a:pt x="2822" y="624"/>
                    <a:pt x="2807" y="653"/>
                    <a:pt x="2784" y="661"/>
                  </a:cubicBezTo>
                  <a:cubicBezTo>
                    <a:pt x="2762" y="668"/>
                    <a:pt x="2732" y="653"/>
                    <a:pt x="2710" y="653"/>
                  </a:cubicBezTo>
                  <a:cubicBezTo>
                    <a:pt x="2703" y="676"/>
                    <a:pt x="2718" y="713"/>
                    <a:pt x="2688" y="713"/>
                  </a:cubicBezTo>
                  <a:cubicBezTo>
                    <a:pt x="2666" y="720"/>
                    <a:pt x="2643" y="713"/>
                    <a:pt x="2621" y="713"/>
                  </a:cubicBezTo>
                  <a:cubicBezTo>
                    <a:pt x="2591" y="713"/>
                    <a:pt x="2502" y="728"/>
                    <a:pt x="2502" y="683"/>
                  </a:cubicBezTo>
                  <a:cubicBezTo>
                    <a:pt x="2502" y="683"/>
                    <a:pt x="2502" y="683"/>
                    <a:pt x="2510" y="683"/>
                  </a:cubicBezTo>
                  <a:cubicBezTo>
                    <a:pt x="2524" y="646"/>
                    <a:pt x="2517" y="534"/>
                    <a:pt x="2480" y="520"/>
                  </a:cubicBezTo>
                  <a:cubicBezTo>
                    <a:pt x="2458" y="512"/>
                    <a:pt x="2421" y="512"/>
                    <a:pt x="2413" y="497"/>
                  </a:cubicBezTo>
                  <a:cubicBezTo>
                    <a:pt x="2391" y="460"/>
                    <a:pt x="2369" y="468"/>
                    <a:pt x="2332" y="468"/>
                  </a:cubicBezTo>
                  <a:cubicBezTo>
                    <a:pt x="2257" y="460"/>
                    <a:pt x="2168" y="497"/>
                    <a:pt x="2101" y="468"/>
                  </a:cubicBezTo>
                  <a:cubicBezTo>
                    <a:pt x="2064" y="445"/>
                    <a:pt x="2042" y="453"/>
                    <a:pt x="2005" y="460"/>
                  </a:cubicBezTo>
                  <a:cubicBezTo>
                    <a:pt x="1975" y="468"/>
                    <a:pt x="1953" y="445"/>
                    <a:pt x="1916" y="445"/>
                  </a:cubicBezTo>
                  <a:cubicBezTo>
                    <a:pt x="1849" y="453"/>
                    <a:pt x="1834" y="416"/>
                    <a:pt x="1804" y="356"/>
                  </a:cubicBezTo>
                  <a:cubicBezTo>
                    <a:pt x="1775" y="289"/>
                    <a:pt x="1745" y="267"/>
                    <a:pt x="1670" y="260"/>
                  </a:cubicBezTo>
                  <a:cubicBezTo>
                    <a:pt x="1611" y="252"/>
                    <a:pt x="1522" y="304"/>
                    <a:pt x="1470" y="252"/>
                  </a:cubicBezTo>
                  <a:cubicBezTo>
                    <a:pt x="1418" y="200"/>
                    <a:pt x="1425" y="134"/>
                    <a:pt x="1418" y="67"/>
                  </a:cubicBezTo>
                  <a:cubicBezTo>
                    <a:pt x="1418" y="74"/>
                    <a:pt x="1344" y="0"/>
                    <a:pt x="1336" y="0"/>
                  </a:cubicBezTo>
                  <a:cubicBezTo>
                    <a:pt x="1285" y="0"/>
                    <a:pt x="1299" y="81"/>
                    <a:pt x="1225" y="59"/>
                  </a:cubicBezTo>
                  <a:cubicBezTo>
                    <a:pt x="1203" y="52"/>
                    <a:pt x="1180" y="37"/>
                    <a:pt x="1158" y="29"/>
                  </a:cubicBezTo>
                  <a:cubicBezTo>
                    <a:pt x="1158" y="37"/>
                    <a:pt x="1166" y="37"/>
                    <a:pt x="1166" y="37"/>
                  </a:cubicBezTo>
                  <a:cubicBezTo>
                    <a:pt x="1166" y="37"/>
                    <a:pt x="1158" y="37"/>
                    <a:pt x="1158" y="29"/>
                  </a:cubicBezTo>
                  <a:lnTo>
                    <a:pt x="1151" y="29"/>
                  </a:lnTo>
                  <a:cubicBezTo>
                    <a:pt x="1128" y="37"/>
                    <a:pt x="1114" y="52"/>
                    <a:pt x="1099" y="52"/>
                  </a:cubicBezTo>
                  <a:cubicBezTo>
                    <a:pt x="1084" y="52"/>
                    <a:pt x="1069" y="59"/>
                    <a:pt x="1054" y="59"/>
                  </a:cubicBezTo>
                  <a:cubicBezTo>
                    <a:pt x="1017" y="67"/>
                    <a:pt x="1017" y="104"/>
                    <a:pt x="995" y="111"/>
                  </a:cubicBezTo>
                  <a:cubicBezTo>
                    <a:pt x="972" y="119"/>
                    <a:pt x="950" y="111"/>
                    <a:pt x="928" y="111"/>
                  </a:cubicBezTo>
                  <a:cubicBezTo>
                    <a:pt x="913" y="141"/>
                    <a:pt x="943" y="141"/>
                    <a:pt x="965" y="148"/>
                  </a:cubicBezTo>
                  <a:cubicBezTo>
                    <a:pt x="965" y="171"/>
                    <a:pt x="965" y="185"/>
                    <a:pt x="965" y="208"/>
                  </a:cubicBezTo>
                  <a:cubicBezTo>
                    <a:pt x="950" y="208"/>
                    <a:pt x="928" y="245"/>
                    <a:pt x="928" y="260"/>
                  </a:cubicBezTo>
                  <a:cubicBezTo>
                    <a:pt x="987" y="260"/>
                    <a:pt x="950" y="401"/>
                    <a:pt x="1047" y="319"/>
                  </a:cubicBezTo>
                  <a:cubicBezTo>
                    <a:pt x="1106" y="260"/>
                    <a:pt x="1225" y="319"/>
                    <a:pt x="1270" y="364"/>
                  </a:cubicBezTo>
                  <a:cubicBezTo>
                    <a:pt x="1247" y="356"/>
                    <a:pt x="1225" y="379"/>
                    <a:pt x="1203" y="379"/>
                  </a:cubicBezTo>
                  <a:cubicBezTo>
                    <a:pt x="1173" y="379"/>
                    <a:pt x="1151" y="364"/>
                    <a:pt x="1121" y="371"/>
                  </a:cubicBezTo>
                  <a:cubicBezTo>
                    <a:pt x="1114" y="379"/>
                    <a:pt x="1106" y="393"/>
                    <a:pt x="1099" y="401"/>
                  </a:cubicBezTo>
                  <a:cubicBezTo>
                    <a:pt x="1077" y="416"/>
                    <a:pt x="1054" y="416"/>
                    <a:pt x="1032" y="416"/>
                  </a:cubicBezTo>
                  <a:cubicBezTo>
                    <a:pt x="1032" y="423"/>
                    <a:pt x="1025" y="438"/>
                    <a:pt x="1025" y="453"/>
                  </a:cubicBezTo>
                  <a:cubicBezTo>
                    <a:pt x="995" y="460"/>
                    <a:pt x="935" y="445"/>
                    <a:pt x="913" y="482"/>
                  </a:cubicBezTo>
                  <a:cubicBezTo>
                    <a:pt x="898" y="505"/>
                    <a:pt x="913" y="542"/>
                    <a:pt x="883" y="549"/>
                  </a:cubicBezTo>
                  <a:cubicBezTo>
                    <a:pt x="861" y="557"/>
                    <a:pt x="846" y="571"/>
                    <a:pt x="824" y="571"/>
                  </a:cubicBezTo>
                  <a:cubicBezTo>
                    <a:pt x="794" y="586"/>
                    <a:pt x="765" y="571"/>
                    <a:pt x="727" y="571"/>
                  </a:cubicBezTo>
                  <a:cubicBezTo>
                    <a:pt x="727" y="571"/>
                    <a:pt x="735" y="594"/>
                    <a:pt x="735" y="601"/>
                  </a:cubicBezTo>
                  <a:cubicBezTo>
                    <a:pt x="742" y="609"/>
                    <a:pt x="772" y="609"/>
                    <a:pt x="780" y="609"/>
                  </a:cubicBezTo>
                  <a:cubicBezTo>
                    <a:pt x="831" y="609"/>
                    <a:pt x="831" y="631"/>
                    <a:pt x="869" y="661"/>
                  </a:cubicBezTo>
                  <a:cubicBezTo>
                    <a:pt x="935" y="720"/>
                    <a:pt x="950" y="779"/>
                    <a:pt x="943" y="869"/>
                  </a:cubicBezTo>
                  <a:cubicBezTo>
                    <a:pt x="928" y="869"/>
                    <a:pt x="854" y="869"/>
                    <a:pt x="854" y="883"/>
                  </a:cubicBezTo>
                  <a:cubicBezTo>
                    <a:pt x="846" y="898"/>
                    <a:pt x="869" y="913"/>
                    <a:pt x="869" y="928"/>
                  </a:cubicBezTo>
                  <a:cubicBezTo>
                    <a:pt x="869" y="987"/>
                    <a:pt x="780" y="943"/>
                    <a:pt x="765" y="995"/>
                  </a:cubicBezTo>
                  <a:cubicBezTo>
                    <a:pt x="750" y="973"/>
                    <a:pt x="742" y="958"/>
                    <a:pt x="713" y="965"/>
                  </a:cubicBezTo>
                  <a:cubicBezTo>
                    <a:pt x="713" y="943"/>
                    <a:pt x="713" y="928"/>
                    <a:pt x="713" y="913"/>
                  </a:cubicBezTo>
                  <a:cubicBezTo>
                    <a:pt x="683" y="906"/>
                    <a:pt x="653" y="913"/>
                    <a:pt x="631" y="891"/>
                  </a:cubicBezTo>
                  <a:cubicBezTo>
                    <a:pt x="609" y="869"/>
                    <a:pt x="616" y="846"/>
                    <a:pt x="579" y="854"/>
                  </a:cubicBezTo>
                  <a:cubicBezTo>
                    <a:pt x="579" y="869"/>
                    <a:pt x="564" y="883"/>
                    <a:pt x="557" y="906"/>
                  </a:cubicBezTo>
                  <a:cubicBezTo>
                    <a:pt x="623" y="913"/>
                    <a:pt x="579" y="1017"/>
                    <a:pt x="564" y="1047"/>
                  </a:cubicBezTo>
                  <a:cubicBezTo>
                    <a:pt x="557" y="1076"/>
                    <a:pt x="579" y="1121"/>
                    <a:pt x="549" y="1136"/>
                  </a:cubicBezTo>
                  <a:cubicBezTo>
                    <a:pt x="520" y="1151"/>
                    <a:pt x="527" y="1210"/>
                    <a:pt x="527" y="1240"/>
                  </a:cubicBezTo>
                  <a:cubicBezTo>
                    <a:pt x="505" y="1240"/>
                    <a:pt x="490" y="1240"/>
                    <a:pt x="475" y="1240"/>
                  </a:cubicBezTo>
                  <a:cubicBezTo>
                    <a:pt x="468" y="1240"/>
                    <a:pt x="460" y="1262"/>
                    <a:pt x="453" y="1262"/>
                  </a:cubicBezTo>
                  <a:cubicBezTo>
                    <a:pt x="430" y="1270"/>
                    <a:pt x="408" y="1255"/>
                    <a:pt x="386" y="1262"/>
                  </a:cubicBezTo>
                  <a:cubicBezTo>
                    <a:pt x="386" y="1284"/>
                    <a:pt x="386" y="1307"/>
                    <a:pt x="386" y="1322"/>
                  </a:cubicBezTo>
                  <a:cubicBezTo>
                    <a:pt x="230" y="1329"/>
                    <a:pt x="215" y="1463"/>
                    <a:pt x="170" y="1247"/>
                  </a:cubicBezTo>
                  <a:cubicBezTo>
                    <a:pt x="163" y="1218"/>
                    <a:pt x="163" y="1121"/>
                    <a:pt x="178" y="1069"/>
                  </a:cubicBezTo>
                  <a:cubicBezTo>
                    <a:pt x="178" y="1069"/>
                    <a:pt x="170" y="1069"/>
                    <a:pt x="163" y="1069"/>
                  </a:cubicBezTo>
                  <a:cubicBezTo>
                    <a:pt x="163" y="1076"/>
                    <a:pt x="163" y="1084"/>
                    <a:pt x="156" y="1091"/>
                  </a:cubicBezTo>
                  <a:cubicBezTo>
                    <a:pt x="141" y="1114"/>
                    <a:pt x="96" y="1099"/>
                    <a:pt x="89" y="1121"/>
                  </a:cubicBezTo>
                  <a:cubicBezTo>
                    <a:pt x="81" y="1136"/>
                    <a:pt x="111" y="1158"/>
                    <a:pt x="104" y="1181"/>
                  </a:cubicBezTo>
                  <a:cubicBezTo>
                    <a:pt x="96" y="1218"/>
                    <a:pt x="74" y="1195"/>
                    <a:pt x="59" y="1225"/>
                  </a:cubicBezTo>
                  <a:cubicBezTo>
                    <a:pt x="37" y="1270"/>
                    <a:pt x="104" y="1299"/>
                    <a:pt x="96" y="1344"/>
                  </a:cubicBezTo>
                  <a:cubicBezTo>
                    <a:pt x="89" y="1329"/>
                    <a:pt x="74" y="1329"/>
                    <a:pt x="74" y="1307"/>
                  </a:cubicBezTo>
                  <a:cubicBezTo>
                    <a:pt x="59" y="1307"/>
                    <a:pt x="44" y="1307"/>
                    <a:pt x="37" y="1307"/>
                  </a:cubicBezTo>
                  <a:cubicBezTo>
                    <a:pt x="22" y="1329"/>
                    <a:pt x="29" y="1336"/>
                    <a:pt x="37" y="1359"/>
                  </a:cubicBezTo>
                  <a:cubicBezTo>
                    <a:pt x="44" y="1359"/>
                    <a:pt x="74" y="1396"/>
                    <a:pt x="67" y="1396"/>
                  </a:cubicBezTo>
                  <a:cubicBezTo>
                    <a:pt x="59" y="1403"/>
                    <a:pt x="44" y="1403"/>
                    <a:pt x="37" y="1403"/>
                  </a:cubicBezTo>
                  <a:cubicBezTo>
                    <a:pt x="37" y="1440"/>
                    <a:pt x="15" y="1470"/>
                    <a:pt x="22" y="1507"/>
                  </a:cubicBezTo>
                  <a:cubicBezTo>
                    <a:pt x="74" y="1500"/>
                    <a:pt x="0" y="1641"/>
                    <a:pt x="22" y="1641"/>
                  </a:cubicBezTo>
                  <a:cubicBezTo>
                    <a:pt x="37" y="1641"/>
                    <a:pt x="52" y="1641"/>
                    <a:pt x="67" y="1641"/>
                  </a:cubicBezTo>
                  <a:cubicBezTo>
                    <a:pt x="67" y="1626"/>
                    <a:pt x="59" y="1589"/>
                    <a:pt x="81" y="1589"/>
                  </a:cubicBezTo>
                  <a:cubicBezTo>
                    <a:pt x="89" y="1589"/>
                    <a:pt x="111" y="1626"/>
                    <a:pt x="126" y="1633"/>
                  </a:cubicBezTo>
                  <a:cubicBezTo>
                    <a:pt x="104" y="1656"/>
                    <a:pt x="52" y="1648"/>
                    <a:pt x="44" y="1685"/>
                  </a:cubicBezTo>
                  <a:cubicBezTo>
                    <a:pt x="37" y="1708"/>
                    <a:pt x="52" y="1708"/>
                    <a:pt x="59" y="1723"/>
                  </a:cubicBezTo>
                  <a:cubicBezTo>
                    <a:pt x="59" y="1745"/>
                    <a:pt x="59" y="1767"/>
                    <a:pt x="59" y="1782"/>
                  </a:cubicBezTo>
                  <a:cubicBezTo>
                    <a:pt x="89" y="1789"/>
                    <a:pt x="118" y="1782"/>
                    <a:pt x="148" y="1789"/>
                  </a:cubicBezTo>
                  <a:cubicBezTo>
                    <a:pt x="118" y="1804"/>
                    <a:pt x="59" y="1782"/>
                    <a:pt x="44" y="1819"/>
                  </a:cubicBezTo>
                  <a:cubicBezTo>
                    <a:pt x="44" y="1834"/>
                    <a:pt x="52" y="1908"/>
                    <a:pt x="67" y="1916"/>
                  </a:cubicBezTo>
                  <a:cubicBezTo>
                    <a:pt x="67" y="1930"/>
                    <a:pt x="67" y="1945"/>
                    <a:pt x="67" y="1960"/>
                  </a:cubicBezTo>
                  <a:cubicBezTo>
                    <a:pt x="37" y="1968"/>
                    <a:pt x="67" y="1990"/>
                    <a:pt x="59" y="2005"/>
                  </a:cubicBezTo>
                  <a:cubicBezTo>
                    <a:pt x="37" y="2012"/>
                    <a:pt x="37" y="2079"/>
                    <a:pt x="67" y="2072"/>
                  </a:cubicBezTo>
                  <a:cubicBezTo>
                    <a:pt x="81" y="2049"/>
                    <a:pt x="96" y="2027"/>
                    <a:pt x="104" y="1997"/>
                  </a:cubicBezTo>
                  <a:cubicBezTo>
                    <a:pt x="118" y="1997"/>
                    <a:pt x="141" y="1997"/>
                    <a:pt x="163" y="1997"/>
                  </a:cubicBezTo>
                  <a:cubicBezTo>
                    <a:pt x="170" y="1975"/>
                    <a:pt x="156" y="1908"/>
                    <a:pt x="185" y="1916"/>
                  </a:cubicBezTo>
                  <a:cubicBezTo>
                    <a:pt x="185" y="1938"/>
                    <a:pt x="193" y="1945"/>
                    <a:pt x="200" y="1968"/>
                  </a:cubicBezTo>
                  <a:cubicBezTo>
                    <a:pt x="200" y="1983"/>
                    <a:pt x="200" y="2005"/>
                    <a:pt x="193" y="2020"/>
                  </a:cubicBezTo>
                  <a:cubicBezTo>
                    <a:pt x="178" y="2020"/>
                    <a:pt x="156" y="2012"/>
                    <a:pt x="148" y="2020"/>
                  </a:cubicBezTo>
                  <a:cubicBezTo>
                    <a:pt x="126" y="2027"/>
                    <a:pt x="141" y="2035"/>
                    <a:pt x="126" y="2042"/>
                  </a:cubicBezTo>
                  <a:cubicBezTo>
                    <a:pt x="118" y="2057"/>
                    <a:pt x="74" y="2094"/>
                    <a:pt x="111" y="2109"/>
                  </a:cubicBezTo>
                  <a:cubicBezTo>
                    <a:pt x="111" y="2116"/>
                    <a:pt x="118" y="2124"/>
                    <a:pt x="111" y="2131"/>
                  </a:cubicBezTo>
                  <a:cubicBezTo>
                    <a:pt x="133" y="2138"/>
                    <a:pt x="148" y="2131"/>
                    <a:pt x="163" y="2131"/>
                  </a:cubicBezTo>
                  <a:cubicBezTo>
                    <a:pt x="170" y="2138"/>
                    <a:pt x="178" y="2153"/>
                    <a:pt x="185" y="2161"/>
                  </a:cubicBezTo>
                  <a:cubicBezTo>
                    <a:pt x="170" y="2175"/>
                    <a:pt x="133" y="2168"/>
                    <a:pt x="111" y="2161"/>
                  </a:cubicBezTo>
                  <a:lnTo>
                    <a:pt x="111" y="2153"/>
                  </a:lnTo>
                  <a:cubicBezTo>
                    <a:pt x="44" y="2138"/>
                    <a:pt x="44" y="2228"/>
                    <a:pt x="59" y="2265"/>
                  </a:cubicBezTo>
                  <a:cubicBezTo>
                    <a:pt x="67" y="2272"/>
                    <a:pt x="81" y="2280"/>
                    <a:pt x="81" y="2287"/>
                  </a:cubicBezTo>
                  <a:cubicBezTo>
                    <a:pt x="89" y="2302"/>
                    <a:pt x="89" y="2309"/>
                    <a:pt x="89" y="2324"/>
                  </a:cubicBezTo>
                  <a:cubicBezTo>
                    <a:pt x="96" y="2346"/>
                    <a:pt x="111" y="2369"/>
                    <a:pt x="126" y="2383"/>
                  </a:cubicBezTo>
                  <a:cubicBezTo>
                    <a:pt x="118" y="2383"/>
                    <a:pt x="111" y="2383"/>
                    <a:pt x="104" y="2383"/>
                  </a:cubicBezTo>
                  <a:cubicBezTo>
                    <a:pt x="104" y="2376"/>
                    <a:pt x="104" y="2376"/>
                    <a:pt x="104" y="2369"/>
                  </a:cubicBezTo>
                  <a:cubicBezTo>
                    <a:pt x="96" y="2369"/>
                    <a:pt x="89" y="2369"/>
                    <a:pt x="89" y="2369"/>
                  </a:cubicBezTo>
                  <a:cubicBezTo>
                    <a:pt x="74" y="2406"/>
                    <a:pt x="74" y="2450"/>
                    <a:pt x="81" y="2480"/>
                  </a:cubicBezTo>
                  <a:cubicBezTo>
                    <a:pt x="89" y="2487"/>
                    <a:pt x="96" y="2495"/>
                    <a:pt x="111" y="2495"/>
                  </a:cubicBezTo>
                  <a:cubicBezTo>
                    <a:pt x="111" y="2517"/>
                    <a:pt x="111" y="2540"/>
                    <a:pt x="96" y="2547"/>
                  </a:cubicBezTo>
                  <a:cubicBezTo>
                    <a:pt x="111" y="2554"/>
                    <a:pt x="126" y="2554"/>
                    <a:pt x="141" y="2554"/>
                  </a:cubicBezTo>
                  <a:cubicBezTo>
                    <a:pt x="141" y="2540"/>
                    <a:pt x="156" y="2525"/>
                    <a:pt x="170" y="2532"/>
                  </a:cubicBezTo>
                  <a:cubicBezTo>
                    <a:pt x="163" y="2554"/>
                    <a:pt x="170" y="2577"/>
                    <a:pt x="163" y="2591"/>
                  </a:cubicBezTo>
                  <a:cubicBezTo>
                    <a:pt x="163" y="2554"/>
                    <a:pt x="111" y="2562"/>
                    <a:pt x="81" y="2562"/>
                  </a:cubicBezTo>
                  <a:cubicBezTo>
                    <a:pt x="74" y="2606"/>
                    <a:pt x="104" y="2606"/>
                    <a:pt x="126" y="2621"/>
                  </a:cubicBezTo>
                  <a:cubicBezTo>
                    <a:pt x="133" y="2651"/>
                    <a:pt x="111" y="2673"/>
                    <a:pt x="96" y="2695"/>
                  </a:cubicBezTo>
                  <a:cubicBezTo>
                    <a:pt x="111" y="2695"/>
                    <a:pt x="111" y="2695"/>
                    <a:pt x="118" y="2695"/>
                  </a:cubicBezTo>
                  <a:cubicBezTo>
                    <a:pt x="118" y="2725"/>
                    <a:pt x="126" y="2785"/>
                    <a:pt x="170" y="2777"/>
                  </a:cubicBezTo>
                  <a:cubicBezTo>
                    <a:pt x="104" y="2792"/>
                    <a:pt x="148" y="2859"/>
                    <a:pt x="170" y="2896"/>
                  </a:cubicBezTo>
                  <a:cubicBezTo>
                    <a:pt x="208" y="2948"/>
                    <a:pt x="178" y="3000"/>
                    <a:pt x="185" y="3059"/>
                  </a:cubicBezTo>
                  <a:cubicBezTo>
                    <a:pt x="200" y="3059"/>
                    <a:pt x="215" y="3059"/>
                    <a:pt x="230" y="3067"/>
                  </a:cubicBezTo>
                  <a:cubicBezTo>
                    <a:pt x="215" y="3082"/>
                    <a:pt x="200" y="3082"/>
                    <a:pt x="185" y="3089"/>
                  </a:cubicBezTo>
                  <a:cubicBezTo>
                    <a:pt x="200" y="3141"/>
                    <a:pt x="237" y="3230"/>
                    <a:pt x="193" y="3275"/>
                  </a:cubicBezTo>
                  <a:cubicBezTo>
                    <a:pt x="208" y="3275"/>
                    <a:pt x="223" y="3275"/>
                    <a:pt x="237" y="3282"/>
                  </a:cubicBezTo>
                  <a:cubicBezTo>
                    <a:pt x="237" y="3304"/>
                    <a:pt x="215" y="3297"/>
                    <a:pt x="215" y="3312"/>
                  </a:cubicBezTo>
                  <a:cubicBezTo>
                    <a:pt x="208" y="3319"/>
                    <a:pt x="215" y="3342"/>
                    <a:pt x="215" y="3356"/>
                  </a:cubicBezTo>
                  <a:cubicBezTo>
                    <a:pt x="230" y="3364"/>
                    <a:pt x="252" y="3371"/>
                    <a:pt x="245" y="3401"/>
                  </a:cubicBezTo>
                  <a:cubicBezTo>
                    <a:pt x="223" y="3393"/>
                    <a:pt x="215" y="3416"/>
                    <a:pt x="223" y="3431"/>
                  </a:cubicBezTo>
                  <a:cubicBezTo>
                    <a:pt x="260" y="3431"/>
                    <a:pt x="230" y="3497"/>
                    <a:pt x="230" y="3527"/>
                  </a:cubicBezTo>
                  <a:cubicBezTo>
                    <a:pt x="245" y="3527"/>
                    <a:pt x="252" y="3535"/>
                    <a:pt x="260" y="3535"/>
                  </a:cubicBezTo>
                  <a:cubicBezTo>
                    <a:pt x="267" y="3557"/>
                    <a:pt x="245" y="3557"/>
                    <a:pt x="223" y="3557"/>
                  </a:cubicBezTo>
                  <a:cubicBezTo>
                    <a:pt x="252" y="3594"/>
                    <a:pt x="245" y="3683"/>
                    <a:pt x="245" y="3728"/>
                  </a:cubicBezTo>
                  <a:cubicBezTo>
                    <a:pt x="245" y="3750"/>
                    <a:pt x="237" y="3780"/>
                    <a:pt x="237" y="3809"/>
                  </a:cubicBezTo>
                  <a:cubicBezTo>
                    <a:pt x="237" y="3839"/>
                    <a:pt x="252" y="3869"/>
                    <a:pt x="260" y="3898"/>
                  </a:cubicBezTo>
                  <a:cubicBezTo>
                    <a:pt x="260" y="3928"/>
                    <a:pt x="252" y="3958"/>
                    <a:pt x="267" y="3987"/>
                  </a:cubicBezTo>
                  <a:cubicBezTo>
                    <a:pt x="282" y="4017"/>
                    <a:pt x="282" y="4039"/>
                    <a:pt x="289" y="4077"/>
                  </a:cubicBezTo>
                  <a:cubicBezTo>
                    <a:pt x="289" y="4092"/>
                    <a:pt x="282" y="4114"/>
                    <a:pt x="289" y="4129"/>
                  </a:cubicBezTo>
                  <a:cubicBezTo>
                    <a:pt x="289" y="4144"/>
                    <a:pt x="312" y="4151"/>
                    <a:pt x="312" y="4166"/>
                  </a:cubicBezTo>
                  <a:cubicBezTo>
                    <a:pt x="312" y="4188"/>
                    <a:pt x="289" y="4203"/>
                    <a:pt x="275" y="4218"/>
                  </a:cubicBezTo>
                  <a:cubicBezTo>
                    <a:pt x="275" y="4240"/>
                    <a:pt x="297" y="4247"/>
                    <a:pt x="312" y="4262"/>
                  </a:cubicBezTo>
                  <a:cubicBezTo>
                    <a:pt x="326" y="4270"/>
                    <a:pt x="341" y="4292"/>
                    <a:pt x="356" y="4307"/>
                  </a:cubicBezTo>
                  <a:cubicBezTo>
                    <a:pt x="378" y="4344"/>
                    <a:pt x="378" y="4389"/>
                    <a:pt x="401" y="4433"/>
                  </a:cubicBezTo>
                  <a:cubicBezTo>
                    <a:pt x="408" y="4448"/>
                    <a:pt x="408" y="4463"/>
                    <a:pt x="415" y="4470"/>
                  </a:cubicBezTo>
                  <a:cubicBezTo>
                    <a:pt x="438" y="4470"/>
                    <a:pt x="453" y="4478"/>
                    <a:pt x="475" y="447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0" name="Freeform 8"/>
            <p:cNvSpPr>
              <a:spLocks noChangeArrowheads="1"/>
            </p:cNvSpPr>
            <p:nvPr/>
          </p:nvSpPr>
          <p:spPr bwMode="auto">
            <a:xfrm>
              <a:off x="8528547" y="5133583"/>
              <a:ext cx="2520215" cy="2255636"/>
            </a:xfrm>
            <a:custGeom>
              <a:avLst/>
              <a:gdLst>
                <a:gd name="T0" fmla="*/ 1181 w 5830"/>
                <a:gd name="T1" fmla="*/ 3906 h 5221"/>
                <a:gd name="T2" fmla="*/ 1485 w 5830"/>
                <a:gd name="T3" fmla="*/ 3921 h 5221"/>
                <a:gd name="T4" fmla="*/ 1693 w 5830"/>
                <a:gd name="T5" fmla="*/ 3884 h 5221"/>
                <a:gd name="T6" fmla="*/ 1908 w 5830"/>
                <a:gd name="T7" fmla="*/ 4121 h 5221"/>
                <a:gd name="T8" fmla="*/ 2213 w 5830"/>
                <a:gd name="T9" fmla="*/ 4225 h 5221"/>
                <a:gd name="T10" fmla="*/ 2413 w 5830"/>
                <a:gd name="T11" fmla="*/ 4233 h 5221"/>
                <a:gd name="T12" fmla="*/ 2532 w 5830"/>
                <a:gd name="T13" fmla="*/ 4530 h 5221"/>
                <a:gd name="T14" fmla="*/ 2614 w 5830"/>
                <a:gd name="T15" fmla="*/ 4938 h 5221"/>
                <a:gd name="T16" fmla="*/ 2896 w 5830"/>
                <a:gd name="T17" fmla="*/ 5035 h 5221"/>
                <a:gd name="T18" fmla="*/ 3037 w 5830"/>
                <a:gd name="T19" fmla="*/ 5220 h 5221"/>
                <a:gd name="T20" fmla="*/ 3186 w 5830"/>
                <a:gd name="T21" fmla="*/ 5042 h 5221"/>
                <a:gd name="T22" fmla="*/ 3468 w 5830"/>
                <a:gd name="T23" fmla="*/ 4649 h 5221"/>
                <a:gd name="T24" fmla="*/ 3371 w 5830"/>
                <a:gd name="T25" fmla="*/ 4374 h 5221"/>
                <a:gd name="T26" fmla="*/ 3371 w 5830"/>
                <a:gd name="T27" fmla="*/ 4121 h 5221"/>
                <a:gd name="T28" fmla="*/ 3542 w 5830"/>
                <a:gd name="T29" fmla="*/ 4055 h 5221"/>
                <a:gd name="T30" fmla="*/ 3653 w 5830"/>
                <a:gd name="T31" fmla="*/ 3817 h 5221"/>
                <a:gd name="T32" fmla="*/ 3735 w 5830"/>
                <a:gd name="T33" fmla="*/ 4047 h 5221"/>
                <a:gd name="T34" fmla="*/ 4114 w 5830"/>
                <a:gd name="T35" fmla="*/ 4166 h 5221"/>
                <a:gd name="T36" fmla="*/ 4092 w 5830"/>
                <a:gd name="T37" fmla="*/ 4396 h 5221"/>
                <a:gd name="T38" fmla="*/ 3928 w 5830"/>
                <a:gd name="T39" fmla="*/ 4567 h 5221"/>
                <a:gd name="T40" fmla="*/ 4144 w 5830"/>
                <a:gd name="T41" fmla="*/ 4693 h 5221"/>
                <a:gd name="T42" fmla="*/ 4307 w 5830"/>
                <a:gd name="T43" fmla="*/ 4433 h 5221"/>
                <a:gd name="T44" fmla="*/ 4656 w 5830"/>
                <a:gd name="T45" fmla="*/ 4441 h 5221"/>
                <a:gd name="T46" fmla="*/ 4782 w 5830"/>
                <a:gd name="T47" fmla="*/ 4560 h 5221"/>
                <a:gd name="T48" fmla="*/ 4975 w 5830"/>
                <a:gd name="T49" fmla="*/ 4196 h 5221"/>
                <a:gd name="T50" fmla="*/ 4849 w 5830"/>
                <a:gd name="T51" fmla="*/ 3928 h 5221"/>
                <a:gd name="T52" fmla="*/ 5139 w 5830"/>
                <a:gd name="T53" fmla="*/ 3854 h 5221"/>
                <a:gd name="T54" fmla="*/ 5094 w 5830"/>
                <a:gd name="T55" fmla="*/ 3683 h 5221"/>
                <a:gd name="T56" fmla="*/ 4663 w 5830"/>
                <a:gd name="T57" fmla="*/ 3565 h 5221"/>
                <a:gd name="T58" fmla="*/ 4968 w 5830"/>
                <a:gd name="T59" fmla="*/ 3060 h 5221"/>
                <a:gd name="T60" fmla="*/ 5391 w 5830"/>
                <a:gd name="T61" fmla="*/ 2859 h 5221"/>
                <a:gd name="T62" fmla="*/ 5770 w 5830"/>
                <a:gd name="T63" fmla="*/ 2658 h 5221"/>
                <a:gd name="T64" fmla="*/ 5748 w 5830"/>
                <a:gd name="T65" fmla="*/ 2525 h 5221"/>
                <a:gd name="T66" fmla="*/ 5569 w 5830"/>
                <a:gd name="T67" fmla="*/ 2555 h 5221"/>
                <a:gd name="T68" fmla="*/ 5339 w 5830"/>
                <a:gd name="T69" fmla="*/ 2525 h 5221"/>
                <a:gd name="T70" fmla="*/ 5384 w 5830"/>
                <a:gd name="T71" fmla="*/ 2428 h 5221"/>
                <a:gd name="T72" fmla="*/ 5428 w 5830"/>
                <a:gd name="T73" fmla="*/ 2228 h 5221"/>
                <a:gd name="T74" fmla="*/ 5295 w 5830"/>
                <a:gd name="T75" fmla="*/ 1804 h 5221"/>
                <a:gd name="T76" fmla="*/ 4997 w 5830"/>
                <a:gd name="T77" fmla="*/ 1983 h 5221"/>
                <a:gd name="T78" fmla="*/ 4908 w 5830"/>
                <a:gd name="T79" fmla="*/ 1582 h 5221"/>
                <a:gd name="T80" fmla="*/ 4567 w 5830"/>
                <a:gd name="T81" fmla="*/ 1582 h 5221"/>
                <a:gd name="T82" fmla="*/ 4493 w 5830"/>
                <a:gd name="T83" fmla="*/ 1723 h 5221"/>
                <a:gd name="T84" fmla="*/ 4403 w 5830"/>
                <a:gd name="T85" fmla="*/ 1552 h 5221"/>
                <a:gd name="T86" fmla="*/ 4106 w 5830"/>
                <a:gd name="T87" fmla="*/ 1196 h 5221"/>
                <a:gd name="T88" fmla="*/ 3995 w 5830"/>
                <a:gd name="T89" fmla="*/ 743 h 5221"/>
                <a:gd name="T90" fmla="*/ 3765 w 5830"/>
                <a:gd name="T91" fmla="*/ 654 h 5221"/>
                <a:gd name="T92" fmla="*/ 3453 w 5830"/>
                <a:gd name="T93" fmla="*/ 564 h 5221"/>
                <a:gd name="T94" fmla="*/ 3483 w 5830"/>
                <a:gd name="T95" fmla="*/ 357 h 5221"/>
                <a:gd name="T96" fmla="*/ 3453 w 5830"/>
                <a:gd name="T97" fmla="*/ 149 h 5221"/>
                <a:gd name="T98" fmla="*/ 3126 w 5830"/>
                <a:gd name="T99" fmla="*/ 74 h 5221"/>
                <a:gd name="T100" fmla="*/ 2785 w 5830"/>
                <a:gd name="T101" fmla="*/ 67 h 5221"/>
                <a:gd name="T102" fmla="*/ 2436 w 5830"/>
                <a:gd name="T103" fmla="*/ 735 h 5221"/>
                <a:gd name="T104" fmla="*/ 1938 w 5830"/>
                <a:gd name="T105" fmla="*/ 1151 h 5221"/>
                <a:gd name="T106" fmla="*/ 1374 w 5830"/>
                <a:gd name="T107" fmla="*/ 1485 h 5221"/>
                <a:gd name="T108" fmla="*/ 847 w 5830"/>
                <a:gd name="T109" fmla="*/ 1337 h 5221"/>
                <a:gd name="T110" fmla="*/ 319 w 5830"/>
                <a:gd name="T111" fmla="*/ 1701 h 5221"/>
                <a:gd name="T112" fmla="*/ 178 w 5830"/>
                <a:gd name="T113" fmla="*/ 2258 h 5221"/>
                <a:gd name="T114" fmla="*/ 423 w 5830"/>
                <a:gd name="T115" fmla="*/ 2347 h 5221"/>
                <a:gd name="T116" fmla="*/ 371 w 5830"/>
                <a:gd name="T117" fmla="*/ 2785 h 5221"/>
                <a:gd name="T118" fmla="*/ 512 w 5830"/>
                <a:gd name="T119" fmla="*/ 2978 h 5221"/>
                <a:gd name="T120" fmla="*/ 809 w 5830"/>
                <a:gd name="T121" fmla="*/ 3386 h 5221"/>
                <a:gd name="T122" fmla="*/ 943 w 5830"/>
                <a:gd name="T123" fmla="*/ 3854 h 5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30" h="5221">
                  <a:moveTo>
                    <a:pt x="1106" y="3832"/>
                  </a:moveTo>
                  <a:lnTo>
                    <a:pt x="1106" y="3832"/>
                  </a:lnTo>
                  <a:cubicBezTo>
                    <a:pt x="1121" y="3839"/>
                    <a:pt x="1114" y="3869"/>
                    <a:pt x="1121" y="3891"/>
                  </a:cubicBezTo>
                  <a:cubicBezTo>
                    <a:pt x="1129" y="3913"/>
                    <a:pt x="1158" y="3913"/>
                    <a:pt x="1181" y="3906"/>
                  </a:cubicBezTo>
                  <a:cubicBezTo>
                    <a:pt x="1181" y="3899"/>
                    <a:pt x="1188" y="3884"/>
                    <a:pt x="1188" y="3869"/>
                  </a:cubicBezTo>
                  <a:cubicBezTo>
                    <a:pt x="1225" y="3869"/>
                    <a:pt x="1277" y="3854"/>
                    <a:pt x="1314" y="3869"/>
                  </a:cubicBezTo>
                  <a:cubicBezTo>
                    <a:pt x="1344" y="3884"/>
                    <a:pt x="1366" y="3891"/>
                    <a:pt x="1403" y="3891"/>
                  </a:cubicBezTo>
                  <a:cubicBezTo>
                    <a:pt x="1441" y="3884"/>
                    <a:pt x="1470" y="3891"/>
                    <a:pt x="1485" y="3921"/>
                  </a:cubicBezTo>
                  <a:cubicBezTo>
                    <a:pt x="1492" y="3943"/>
                    <a:pt x="1500" y="3980"/>
                    <a:pt x="1530" y="3973"/>
                  </a:cubicBezTo>
                  <a:cubicBezTo>
                    <a:pt x="1530" y="3951"/>
                    <a:pt x="1544" y="3906"/>
                    <a:pt x="1574" y="3913"/>
                  </a:cubicBezTo>
                  <a:cubicBezTo>
                    <a:pt x="1574" y="3936"/>
                    <a:pt x="1582" y="3943"/>
                    <a:pt x="1604" y="3943"/>
                  </a:cubicBezTo>
                  <a:cubicBezTo>
                    <a:pt x="1611" y="3906"/>
                    <a:pt x="1663" y="3876"/>
                    <a:pt x="1693" y="3884"/>
                  </a:cubicBezTo>
                  <a:cubicBezTo>
                    <a:pt x="1700" y="3913"/>
                    <a:pt x="1693" y="3943"/>
                    <a:pt x="1723" y="3958"/>
                  </a:cubicBezTo>
                  <a:cubicBezTo>
                    <a:pt x="1752" y="3980"/>
                    <a:pt x="1812" y="3943"/>
                    <a:pt x="1834" y="3980"/>
                  </a:cubicBezTo>
                  <a:cubicBezTo>
                    <a:pt x="1849" y="4003"/>
                    <a:pt x="1841" y="4025"/>
                    <a:pt x="1864" y="4047"/>
                  </a:cubicBezTo>
                  <a:cubicBezTo>
                    <a:pt x="1894" y="4070"/>
                    <a:pt x="1901" y="4084"/>
                    <a:pt x="1908" y="4121"/>
                  </a:cubicBezTo>
                  <a:cubicBezTo>
                    <a:pt x="1938" y="4114"/>
                    <a:pt x="1938" y="4084"/>
                    <a:pt x="1960" y="4062"/>
                  </a:cubicBezTo>
                  <a:cubicBezTo>
                    <a:pt x="1990" y="4055"/>
                    <a:pt x="2027" y="4121"/>
                    <a:pt x="2057" y="4129"/>
                  </a:cubicBezTo>
                  <a:cubicBezTo>
                    <a:pt x="2057" y="4151"/>
                    <a:pt x="2057" y="4173"/>
                    <a:pt x="2064" y="4196"/>
                  </a:cubicBezTo>
                  <a:cubicBezTo>
                    <a:pt x="2109" y="4196"/>
                    <a:pt x="2198" y="4173"/>
                    <a:pt x="2213" y="4225"/>
                  </a:cubicBezTo>
                  <a:cubicBezTo>
                    <a:pt x="2257" y="4248"/>
                    <a:pt x="2250" y="4166"/>
                    <a:pt x="2265" y="4144"/>
                  </a:cubicBezTo>
                  <a:cubicBezTo>
                    <a:pt x="2287" y="4114"/>
                    <a:pt x="2324" y="4129"/>
                    <a:pt x="2361" y="4136"/>
                  </a:cubicBezTo>
                  <a:cubicBezTo>
                    <a:pt x="2361" y="4166"/>
                    <a:pt x="2346" y="4196"/>
                    <a:pt x="2354" y="4225"/>
                  </a:cubicBezTo>
                  <a:cubicBezTo>
                    <a:pt x="2376" y="4225"/>
                    <a:pt x="2398" y="4218"/>
                    <a:pt x="2413" y="4233"/>
                  </a:cubicBezTo>
                  <a:cubicBezTo>
                    <a:pt x="2369" y="4262"/>
                    <a:pt x="2324" y="4270"/>
                    <a:pt x="2317" y="4322"/>
                  </a:cubicBezTo>
                  <a:cubicBezTo>
                    <a:pt x="2309" y="4374"/>
                    <a:pt x="2339" y="4426"/>
                    <a:pt x="2391" y="4418"/>
                  </a:cubicBezTo>
                  <a:cubicBezTo>
                    <a:pt x="2376" y="4478"/>
                    <a:pt x="2406" y="4515"/>
                    <a:pt x="2451" y="4463"/>
                  </a:cubicBezTo>
                  <a:cubicBezTo>
                    <a:pt x="2495" y="4404"/>
                    <a:pt x="2547" y="4470"/>
                    <a:pt x="2532" y="4530"/>
                  </a:cubicBezTo>
                  <a:cubicBezTo>
                    <a:pt x="2517" y="4575"/>
                    <a:pt x="2421" y="4619"/>
                    <a:pt x="2443" y="4671"/>
                  </a:cubicBezTo>
                  <a:cubicBezTo>
                    <a:pt x="2458" y="4701"/>
                    <a:pt x="2495" y="4686"/>
                    <a:pt x="2510" y="4708"/>
                  </a:cubicBezTo>
                  <a:cubicBezTo>
                    <a:pt x="2532" y="4738"/>
                    <a:pt x="2510" y="4775"/>
                    <a:pt x="2540" y="4805"/>
                  </a:cubicBezTo>
                  <a:cubicBezTo>
                    <a:pt x="2666" y="4738"/>
                    <a:pt x="2569" y="4894"/>
                    <a:pt x="2614" y="4938"/>
                  </a:cubicBezTo>
                  <a:cubicBezTo>
                    <a:pt x="2643" y="4960"/>
                    <a:pt x="2696" y="4938"/>
                    <a:pt x="2725" y="4953"/>
                  </a:cubicBezTo>
                  <a:cubicBezTo>
                    <a:pt x="2762" y="4968"/>
                    <a:pt x="2755" y="5020"/>
                    <a:pt x="2799" y="5012"/>
                  </a:cubicBezTo>
                  <a:lnTo>
                    <a:pt x="2799" y="5020"/>
                  </a:lnTo>
                  <a:cubicBezTo>
                    <a:pt x="2829" y="5020"/>
                    <a:pt x="2874" y="5012"/>
                    <a:pt x="2896" y="5035"/>
                  </a:cubicBezTo>
                  <a:cubicBezTo>
                    <a:pt x="2933" y="5072"/>
                    <a:pt x="2911" y="5087"/>
                    <a:pt x="2911" y="5124"/>
                  </a:cubicBezTo>
                  <a:cubicBezTo>
                    <a:pt x="2896" y="5176"/>
                    <a:pt x="2970" y="5139"/>
                    <a:pt x="2993" y="5146"/>
                  </a:cubicBezTo>
                  <a:cubicBezTo>
                    <a:pt x="3022" y="5154"/>
                    <a:pt x="3022" y="5183"/>
                    <a:pt x="3022" y="5213"/>
                  </a:cubicBezTo>
                  <a:cubicBezTo>
                    <a:pt x="3030" y="5213"/>
                    <a:pt x="3030" y="5213"/>
                    <a:pt x="3037" y="5220"/>
                  </a:cubicBezTo>
                  <a:cubicBezTo>
                    <a:pt x="3045" y="5220"/>
                    <a:pt x="3045" y="5220"/>
                    <a:pt x="3045" y="5213"/>
                  </a:cubicBezTo>
                  <a:cubicBezTo>
                    <a:pt x="3052" y="5191"/>
                    <a:pt x="3104" y="5213"/>
                    <a:pt x="3111" y="5220"/>
                  </a:cubicBezTo>
                  <a:cubicBezTo>
                    <a:pt x="3156" y="5154"/>
                    <a:pt x="3245" y="5183"/>
                    <a:pt x="3297" y="5131"/>
                  </a:cubicBezTo>
                  <a:cubicBezTo>
                    <a:pt x="3334" y="5094"/>
                    <a:pt x="3208" y="5057"/>
                    <a:pt x="3186" y="5042"/>
                  </a:cubicBezTo>
                  <a:cubicBezTo>
                    <a:pt x="3223" y="5012"/>
                    <a:pt x="3201" y="4998"/>
                    <a:pt x="3201" y="4953"/>
                  </a:cubicBezTo>
                  <a:cubicBezTo>
                    <a:pt x="3267" y="4931"/>
                    <a:pt x="3349" y="4923"/>
                    <a:pt x="3408" y="4886"/>
                  </a:cubicBezTo>
                  <a:cubicBezTo>
                    <a:pt x="3460" y="4857"/>
                    <a:pt x="3468" y="4797"/>
                    <a:pt x="3468" y="4745"/>
                  </a:cubicBezTo>
                  <a:cubicBezTo>
                    <a:pt x="3468" y="4715"/>
                    <a:pt x="3460" y="4678"/>
                    <a:pt x="3468" y="4649"/>
                  </a:cubicBezTo>
                  <a:cubicBezTo>
                    <a:pt x="3468" y="4612"/>
                    <a:pt x="3490" y="4597"/>
                    <a:pt x="3512" y="4575"/>
                  </a:cubicBezTo>
                  <a:cubicBezTo>
                    <a:pt x="3535" y="4545"/>
                    <a:pt x="3520" y="4515"/>
                    <a:pt x="3505" y="4485"/>
                  </a:cubicBezTo>
                  <a:cubicBezTo>
                    <a:pt x="3490" y="4456"/>
                    <a:pt x="3490" y="4411"/>
                    <a:pt x="3490" y="4374"/>
                  </a:cubicBezTo>
                  <a:cubicBezTo>
                    <a:pt x="3453" y="4374"/>
                    <a:pt x="3408" y="4374"/>
                    <a:pt x="3371" y="4374"/>
                  </a:cubicBezTo>
                  <a:cubicBezTo>
                    <a:pt x="3386" y="4352"/>
                    <a:pt x="3408" y="4337"/>
                    <a:pt x="3416" y="4315"/>
                  </a:cubicBezTo>
                  <a:cubicBezTo>
                    <a:pt x="3431" y="4285"/>
                    <a:pt x="3408" y="4248"/>
                    <a:pt x="3438" y="4233"/>
                  </a:cubicBezTo>
                  <a:cubicBezTo>
                    <a:pt x="3431" y="4210"/>
                    <a:pt x="3393" y="4203"/>
                    <a:pt x="3371" y="4196"/>
                  </a:cubicBezTo>
                  <a:cubicBezTo>
                    <a:pt x="3371" y="4173"/>
                    <a:pt x="3356" y="4144"/>
                    <a:pt x="3371" y="4121"/>
                  </a:cubicBezTo>
                  <a:cubicBezTo>
                    <a:pt x="3386" y="4099"/>
                    <a:pt x="3431" y="4099"/>
                    <a:pt x="3431" y="4070"/>
                  </a:cubicBezTo>
                  <a:cubicBezTo>
                    <a:pt x="3431" y="4040"/>
                    <a:pt x="3379" y="3965"/>
                    <a:pt x="3453" y="3980"/>
                  </a:cubicBezTo>
                  <a:cubicBezTo>
                    <a:pt x="3446" y="4017"/>
                    <a:pt x="3468" y="3995"/>
                    <a:pt x="3483" y="4017"/>
                  </a:cubicBezTo>
                  <a:cubicBezTo>
                    <a:pt x="3505" y="4032"/>
                    <a:pt x="3512" y="4062"/>
                    <a:pt x="3542" y="4055"/>
                  </a:cubicBezTo>
                  <a:cubicBezTo>
                    <a:pt x="3542" y="3973"/>
                    <a:pt x="3408" y="3913"/>
                    <a:pt x="3468" y="3832"/>
                  </a:cubicBezTo>
                  <a:cubicBezTo>
                    <a:pt x="3498" y="3839"/>
                    <a:pt x="3498" y="3876"/>
                    <a:pt x="3512" y="3899"/>
                  </a:cubicBezTo>
                  <a:cubicBezTo>
                    <a:pt x="3535" y="3928"/>
                    <a:pt x="3587" y="3928"/>
                    <a:pt x="3616" y="3913"/>
                  </a:cubicBezTo>
                  <a:cubicBezTo>
                    <a:pt x="3653" y="3891"/>
                    <a:pt x="3639" y="3854"/>
                    <a:pt x="3653" y="3817"/>
                  </a:cubicBezTo>
                  <a:cubicBezTo>
                    <a:pt x="3683" y="3780"/>
                    <a:pt x="3750" y="3795"/>
                    <a:pt x="3795" y="3795"/>
                  </a:cubicBezTo>
                  <a:cubicBezTo>
                    <a:pt x="3795" y="3832"/>
                    <a:pt x="3795" y="3862"/>
                    <a:pt x="3787" y="3899"/>
                  </a:cubicBezTo>
                  <a:cubicBezTo>
                    <a:pt x="3735" y="3891"/>
                    <a:pt x="3750" y="3943"/>
                    <a:pt x="3750" y="3973"/>
                  </a:cubicBezTo>
                  <a:cubicBezTo>
                    <a:pt x="3698" y="3973"/>
                    <a:pt x="3683" y="4032"/>
                    <a:pt x="3735" y="4047"/>
                  </a:cubicBezTo>
                  <a:cubicBezTo>
                    <a:pt x="3795" y="4055"/>
                    <a:pt x="3869" y="4062"/>
                    <a:pt x="3928" y="4070"/>
                  </a:cubicBezTo>
                  <a:cubicBezTo>
                    <a:pt x="3913" y="4136"/>
                    <a:pt x="3980" y="4084"/>
                    <a:pt x="4003" y="4070"/>
                  </a:cubicBezTo>
                  <a:cubicBezTo>
                    <a:pt x="4040" y="4047"/>
                    <a:pt x="4055" y="4040"/>
                    <a:pt x="4114" y="4047"/>
                  </a:cubicBezTo>
                  <a:cubicBezTo>
                    <a:pt x="4114" y="4084"/>
                    <a:pt x="4106" y="4121"/>
                    <a:pt x="4114" y="4166"/>
                  </a:cubicBezTo>
                  <a:cubicBezTo>
                    <a:pt x="4129" y="4173"/>
                    <a:pt x="4151" y="4173"/>
                    <a:pt x="4173" y="4173"/>
                  </a:cubicBezTo>
                  <a:cubicBezTo>
                    <a:pt x="4181" y="4218"/>
                    <a:pt x="4173" y="4337"/>
                    <a:pt x="4099" y="4262"/>
                  </a:cubicBezTo>
                  <a:cubicBezTo>
                    <a:pt x="4069" y="4270"/>
                    <a:pt x="4055" y="4315"/>
                    <a:pt x="4062" y="4344"/>
                  </a:cubicBezTo>
                  <a:cubicBezTo>
                    <a:pt x="4062" y="4366"/>
                    <a:pt x="4099" y="4344"/>
                    <a:pt x="4092" y="4396"/>
                  </a:cubicBezTo>
                  <a:cubicBezTo>
                    <a:pt x="4092" y="4426"/>
                    <a:pt x="4069" y="4456"/>
                    <a:pt x="4077" y="4478"/>
                  </a:cubicBezTo>
                  <a:cubicBezTo>
                    <a:pt x="4084" y="4515"/>
                    <a:pt x="4129" y="4507"/>
                    <a:pt x="4136" y="4537"/>
                  </a:cubicBezTo>
                  <a:cubicBezTo>
                    <a:pt x="4092" y="4552"/>
                    <a:pt x="4069" y="4575"/>
                    <a:pt x="4025" y="4582"/>
                  </a:cubicBezTo>
                  <a:cubicBezTo>
                    <a:pt x="3980" y="4589"/>
                    <a:pt x="3965" y="4582"/>
                    <a:pt x="3928" y="4567"/>
                  </a:cubicBezTo>
                  <a:cubicBezTo>
                    <a:pt x="3869" y="4530"/>
                    <a:pt x="3869" y="4664"/>
                    <a:pt x="3876" y="4693"/>
                  </a:cubicBezTo>
                  <a:cubicBezTo>
                    <a:pt x="3950" y="4693"/>
                    <a:pt x="3943" y="4730"/>
                    <a:pt x="3995" y="4760"/>
                  </a:cubicBezTo>
                  <a:cubicBezTo>
                    <a:pt x="4010" y="4738"/>
                    <a:pt x="3995" y="4708"/>
                    <a:pt x="4010" y="4686"/>
                  </a:cubicBezTo>
                  <a:cubicBezTo>
                    <a:pt x="4055" y="4671"/>
                    <a:pt x="4099" y="4693"/>
                    <a:pt x="4144" y="4693"/>
                  </a:cubicBezTo>
                  <a:cubicBezTo>
                    <a:pt x="4151" y="4671"/>
                    <a:pt x="4166" y="4664"/>
                    <a:pt x="4188" y="4664"/>
                  </a:cubicBezTo>
                  <a:cubicBezTo>
                    <a:pt x="4195" y="4634"/>
                    <a:pt x="4173" y="4612"/>
                    <a:pt x="4173" y="4589"/>
                  </a:cubicBezTo>
                  <a:cubicBezTo>
                    <a:pt x="4203" y="4575"/>
                    <a:pt x="4233" y="4582"/>
                    <a:pt x="4255" y="4560"/>
                  </a:cubicBezTo>
                  <a:cubicBezTo>
                    <a:pt x="4285" y="4522"/>
                    <a:pt x="4307" y="4470"/>
                    <a:pt x="4307" y="4433"/>
                  </a:cubicBezTo>
                  <a:cubicBezTo>
                    <a:pt x="4359" y="4418"/>
                    <a:pt x="4403" y="4441"/>
                    <a:pt x="4448" y="4456"/>
                  </a:cubicBezTo>
                  <a:cubicBezTo>
                    <a:pt x="4500" y="4463"/>
                    <a:pt x="4552" y="4463"/>
                    <a:pt x="4597" y="4485"/>
                  </a:cubicBezTo>
                  <a:cubicBezTo>
                    <a:pt x="4597" y="4470"/>
                    <a:pt x="4604" y="4456"/>
                    <a:pt x="4597" y="4448"/>
                  </a:cubicBezTo>
                  <a:cubicBezTo>
                    <a:pt x="4619" y="4448"/>
                    <a:pt x="4641" y="4448"/>
                    <a:pt x="4656" y="4441"/>
                  </a:cubicBezTo>
                  <a:lnTo>
                    <a:pt x="4663" y="4433"/>
                  </a:lnTo>
                  <a:cubicBezTo>
                    <a:pt x="4663" y="4448"/>
                    <a:pt x="4663" y="4470"/>
                    <a:pt x="4663" y="4493"/>
                  </a:cubicBezTo>
                  <a:cubicBezTo>
                    <a:pt x="4693" y="4493"/>
                    <a:pt x="4708" y="4515"/>
                    <a:pt x="4745" y="4507"/>
                  </a:cubicBezTo>
                  <a:cubicBezTo>
                    <a:pt x="4738" y="4537"/>
                    <a:pt x="4752" y="4567"/>
                    <a:pt x="4782" y="4560"/>
                  </a:cubicBezTo>
                  <a:cubicBezTo>
                    <a:pt x="4782" y="4522"/>
                    <a:pt x="4857" y="4530"/>
                    <a:pt x="4857" y="4485"/>
                  </a:cubicBezTo>
                  <a:cubicBezTo>
                    <a:pt x="4797" y="4470"/>
                    <a:pt x="4827" y="4292"/>
                    <a:pt x="4812" y="4248"/>
                  </a:cubicBezTo>
                  <a:cubicBezTo>
                    <a:pt x="4857" y="4233"/>
                    <a:pt x="4864" y="4277"/>
                    <a:pt x="4901" y="4285"/>
                  </a:cubicBezTo>
                  <a:cubicBezTo>
                    <a:pt x="4953" y="4300"/>
                    <a:pt x="4968" y="4233"/>
                    <a:pt x="4975" y="4196"/>
                  </a:cubicBezTo>
                  <a:cubicBezTo>
                    <a:pt x="4975" y="4144"/>
                    <a:pt x="4953" y="4121"/>
                    <a:pt x="4908" y="4107"/>
                  </a:cubicBezTo>
                  <a:cubicBezTo>
                    <a:pt x="4849" y="4099"/>
                    <a:pt x="4819" y="4084"/>
                    <a:pt x="4805" y="4032"/>
                  </a:cubicBezTo>
                  <a:cubicBezTo>
                    <a:pt x="4834" y="4032"/>
                    <a:pt x="4894" y="4040"/>
                    <a:pt x="4886" y="3995"/>
                  </a:cubicBezTo>
                  <a:cubicBezTo>
                    <a:pt x="4886" y="3965"/>
                    <a:pt x="4857" y="3958"/>
                    <a:pt x="4849" y="3928"/>
                  </a:cubicBezTo>
                  <a:cubicBezTo>
                    <a:pt x="4842" y="3906"/>
                    <a:pt x="4849" y="3884"/>
                    <a:pt x="4857" y="3862"/>
                  </a:cubicBezTo>
                  <a:cubicBezTo>
                    <a:pt x="4908" y="3854"/>
                    <a:pt x="4960" y="3869"/>
                    <a:pt x="5020" y="3862"/>
                  </a:cubicBezTo>
                  <a:cubicBezTo>
                    <a:pt x="5065" y="3862"/>
                    <a:pt x="5094" y="3832"/>
                    <a:pt x="5139" y="3817"/>
                  </a:cubicBezTo>
                  <a:cubicBezTo>
                    <a:pt x="5131" y="3824"/>
                    <a:pt x="5139" y="3847"/>
                    <a:pt x="5139" y="3854"/>
                  </a:cubicBezTo>
                  <a:cubicBezTo>
                    <a:pt x="5161" y="3854"/>
                    <a:pt x="5183" y="3847"/>
                    <a:pt x="5205" y="3847"/>
                  </a:cubicBezTo>
                  <a:cubicBezTo>
                    <a:pt x="5213" y="3795"/>
                    <a:pt x="5213" y="3743"/>
                    <a:pt x="5213" y="3691"/>
                  </a:cubicBezTo>
                  <a:cubicBezTo>
                    <a:pt x="5161" y="3691"/>
                    <a:pt x="5183" y="3639"/>
                    <a:pt x="5176" y="3609"/>
                  </a:cubicBezTo>
                  <a:cubicBezTo>
                    <a:pt x="5116" y="3602"/>
                    <a:pt x="5109" y="3631"/>
                    <a:pt x="5094" y="3683"/>
                  </a:cubicBezTo>
                  <a:cubicBezTo>
                    <a:pt x="5072" y="3676"/>
                    <a:pt x="5057" y="3661"/>
                    <a:pt x="5035" y="3661"/>
                  </a:cubicBezTo>
                  <a:cubicBezTo>
                    <a:pt x="5012" y="3654"/>
                    <a:pt x="4997" y="3668"/>
                    <a:pt x="4975" y="3676"/>
                  </a:cubicBezTo>
                  <a:cubicBezTo>
                    <a:pt x="4901" y="3683"/>
                    <a:pt x="4805" y="3668"/>
                    <a:pt x="4738" y="3646"/>
                  </a:cubicBezTo>
                  <a:cubicBezTo>
                    <a:pt x="4700" y="3631"/>
                    <a:pt x="4671" y="3609"/>
                    <a:pt x="4663" y="3565"/>
                  </a:cubicBezTo>
                  <a:cubicBezTo>
                    <a:pt x="4649" y="3498"/>
                    <a:pt x="4626" y="3431"/>
                    <a:pt x="4604" y="3364"/>
                  </a:cubicBezTo>
                  <a:cubicBezTo>
                    <a:pt x="4663" y="3371"/>
                    <a:pt x="4634" y="3297"/>
                    <a:pt x="4671" y="3275"/>
                  </a:cubicBezTo>
                  <a:cubicBezTo>
                    <a:pt x="4730" y="3275"/>
                    <a:pt x="4790" y="3253"/>
                    <a:pt x="4819" y="3201"/>
                  </a:cubicBezTo>
                  <a:cubicBezTo>
                    <a:pt x="4849" y="3149"/>
                    <a:pt x="4901" y="3074"/>
                    <a:pt x="4968" y="3060"/>
                  </a:cubicBezTo>
                  <a:cubicBezTo>
                    <a:pt x="5005" y="3052"/>
                    <a:pt x="5042" y="3060"/>
                    <a:pt x="5065" y="3022"/>
                  </a:cubicBezTo>
                  <a:cubicBezTo>
                    <a:pt x="5079" y="3000"/>
                    <a:pt x="5094" y="2985"/>
                    <a:pt x="5116" y="2970"/>
                  </a:cubicBezTo>
                  <a:cubicBezTo>
                    <a:pt x="5161" y="2948"/>
                    <a:pt x="5235" y="2948"/>
                    <a:pt x="5257" y="2903"/>
                  </a:cubicBezTo>
                  <a:cubicBezTo>
                    <a:pt x="5302" y="2903"/>
                    <a:pt x="5354" y="2889"/>
                    <a:pt x="5391" y="2859"/>
                  </a:cubicBezTo>
                  <a:cubicBezTo>
                    <a:pt x="5406" y="2852"/>
                    <a:pt x="5413" y="2837"/>
                    <a:pt x="5428" y="2822"/>
                  </a:cubicBezTo>
                  <a:cubicBezTo>
                    <a:pt x="5451" y="2800"/>
                    <a:pt x="5488" y="2807"/>
                    <a:pt x="5517" y="2792"/>
                  </a:cubicBezTo>
                  <a:cubicBezTo>
                    <a:pt x="5532" y="2681"/>
                    <a:pt x="5673" y="2725"/>
                    <a:pt x="5748" y="2718"/>
                  </a:cubicBezTo>
                  <a:lnTo>
                    <a:pt x="5770" y="2658"/>
                  </a:lnTo>
                  <a:cubicBezTo>
                    <a:pt x="5777" y="2644"/>
                    <a:pt x="5800" y="2621"/>
                    <a:pt x="5814" y="2599"/>
                  </a:cubicBezTo>
                  <a:cubicBezTo>
                    <a:pt x="5807" y="2584"/>
                    <a:pt x="5814" y="2562"/>
                    <a:pt x="5829" y="2555"/>
                  </a:cubicBezTo>
                  <a:cubicBezTo>
                    <a:pt x="5800" y="2555"/>
                    <a:pt x="5785" y="2525"/>
                    <a:pt x="5777" y="2495"/>
                  </a:cubicBezTo>
                  <a:cubicBezTo>
                    <a:pt x="5755" y="2503"/>
                    <a:pt x="5748" y="2510"/>
                    <a:pt x="5748" y="2525"/>
                  </a:cubicBezTo>
                  <a:cubicBezTo>
                    <a:pt x="5740" y="2525"/>
                    <a:pt x="5733" y="2532"/>
                    <a:pt x="5725" y="2532"/>
                  </a:cubicBezTo>
                  <a:cubicBezTo>
                    <a:pt x="5718" y="2547"/>
                    <a:pt x="5710" y="2569"/>
                    <a:pt x="5710" y="2584"/>
                  </a:cubicBezTo>
                  <a:cubicBezTo>
                    <a:pt x="5673" y="2592"/>
                    <a:pt x="5673" y="2562"/>
                    <a:pt x="5666" y="2532"/>
                  </a:cubicBezTo>
                  <a:cubicBezTo>
                    <a:pt x="5636" y="2525"/>
                    <a:pt x="5592" y="2584"/>
                    <a:pt x="5569" y="2555"/>
                  </a:cubicBezTo>
                  <a:cubicBezTo>
                    <a:pt x="5540" y="2525"/>
                    <a:pt x="5517" y="2525"/>
                    <a:pt x="5480" y="2532"/>
                  </a:cubicBezTo>
                  <a:cubicBezTo>
                    <a:pt x="5480" y="2547"/>
                    <a:pt x="5473" y="2562"/>
                    <a:pt x="5473" y="2584"/>
                  </a:cubicBezTo>
                  <a:cubicBezTo>
                    <a:pt x="5406" y="2584"/>
                    <a:pt x="5295" y="2547"/>
                    <a:pt x="5302" y="2644"/>
                  </a:cubicBezTo>
                  <a:cubicBezTo>
                    <a:pt x="5243" y="2644"/>
                    <a:pt x="5272" y="2525"/>
                    <a:pt x="5339" y="2525"/>
                  </a:cubicBezTo>
                  <a:cubicBezTo>
                    <a:pt x="5339" y="2517"/>
                    <a:pt x="5339" y="2517"/>
                    <a:pt x="5347" y="2510"/>
                  </a:cubicBezTo>
                  <a:cubicBezTo>
                    <a:pt x="5369" y="2510"/>
                    <a:pt x="5399" y="2517"/>
                    <a:pt x="5428" y="2510"/>
                  </a:cubicBezTo>
                  <a:cubicBezTo>
                    <a:pt x="5428" y="2473"/>
                    <a:pt x="5480" y="2480"/>
                    <a:pt x="5510" y="2480"/>
                  </a:cubicBezTo>
                  <a:cubicBezTo>
                    <a:pt x="5502" y="2428"/>
                    <a:pt x="5428" y="2436"/>
                    <a:pt x="5384" y="2428"/>
                  </a:cubicBezTo>
                  <a:cubicBezTo>
                    <a:pt x="5384" y="2391"/>
                    <a:pt x="5384" y="2354"/>
                    <a:pt x="5436" y="2369"/>
                  </a:cubicBezTo>
                  <a:cubicBezTo>
                    <a:pt x="5428" y="2347"/>
                    <a:pt x="5436" y="2332"/>
                    <a:pt x="5451" y="2324"/>
                  </a:cubicBezTo>
                  <a:cubicBezTo>
                    <a:pt x="5473" y="2258"/>
                    <a:pt x="5391" y="2302"/>
                    <a:pt x="5399" y="2258"/>
                  </a:cubicBezTo>
                  <a:cubicBezTo>
                    <a:pt x="5399" y="2250"/>
                    <a:pt x="5451" y="2250"/>
                    <a:pt x="5428" y="2228"/>
                  </a:cubicBezTo>
                  <a:cubicBezTo>
                    <a:pt x="5421" y="2213"/>
                    <a:pt x="5399" y="2213"/>
                    <a:pt x="5384" y="2206"/>
                  </a:cubicBezTo>
                  <a:cubicBezTo>
                    <a:pt x="5347" y="2191"/>
                    <a:pt x="5295" y="2198"/>
                    <a:pt x="5295" y="2146"/>
                  </a:cubicBezTo>
                  <a:cubicBezTo>
                    <a:pt x="5295" y="2072"/>
                    <a:pt x="5198" y="1938"/>
                    <a:pt x="5265" y="1871"/>
                  </a:cubicBezTo>
                  <a:cubicBezTo>
                    <a:pt x="5287" y="1849"/>
                    <a:pt x="5295" y="1827"/>
                    <a:pt x="5295" y="1804"/>
                  </a:cubicBezTo>
                  <a:cubicBezTo>
                    <a:pt x="5257" y="1819"/>
                    <a:pt x="5243" y="1856"/>
                    <a:pt x="5213" y="1879"/>
                  </a:cubicBezTo>
                  <a:cubicBezTo>
                    <a:pt x="5183" y="1901"/>
                    <a:pt x="5102" y="1909"/>
                    <a:pt x="5065" y="1886"/>
                  </a:cubicBezTo>
                  <a:cubicBezTo>
                    <a:pt x="5072" y="1901"/>
                    <a:pt x="5072" y="1916"/>
                    <a:pt x="5072" y="1938"/>
                  </a:cubicBezTo>
                  <a:cubicBezTo>
                    <a:pt x="5035" y="1931"/>
                    <a:pt x="5005" y="1938"/>
                    <a:pt x="4997" y="1983"/>
                  </a:cubicBezTo>
                  <a:cubicBezTo>
                    <a:pt x="4923" y="2005"/>
                    <a:pt x="4960" y="1879"/>
                    <a:pt x="4968" y="1842"/>
                  </a:cubicBezTo>
                  <a:cubicBezTo>
                    <a:pt x="4975" y="1797"/>
                    <a:pt x="4960" y="1678"/>
                    <a:pt x="5012" y="1656"/>
                  </a:cubicBezTo>
                  <a:cubicBezTo>
                    <a:pt x="5020" y="1649"/>
                    <a:pt x="5012" y="1641"/>
                    <a:pt x="5020" y="1641"/>
                  </a:cubicBezTo>
                  <a:cubicBezTo>
                    <a:pt x="4975" y="1634"/>
                    <a:pt x="4946" y="1559"/>
                    <a:pt x="4908" y="1582"/>
                  </a:cubicBezTo>
                  <a:cubicBezTo>
                    <a:pt x="4908" y="1604"/>
                    <a:pt x="4901" y="1619"/>
                    <a:pt x="4901" y="1641"/>
                  </a:cubicBezTo>
                  <a:cubicBezTo>
                    <a:pt x="4879" y="1641"/>
                    <a:pt x="4842" y="1626"/>
                    <a:pt x="4827" y="1641"/>
                  </a:cubicBezTo>
                  <a:cubicBezTo>
                    <a:pt x="4805" y="1656"/>
                    <a:pt x="4819" y="1693"/>
                    <a:pt x="4805" y="1708"/>
                  </a:cubicBezTo>
                  <a:cubicBezTo>
                    <a:pt x="4700" y="1715"/>
                    <a:pt x="4686" y="1559"/>
                    <a:pt x="4567" y="1582"/>
                  </a:cubicBezTo>
                  <a:cubicBezTo>
                    <a:pt x="4560" y="1604"/>
                    <a:pt x="4582" y="1611"/>
                    <a:pt x="4604" y="1611"/>
                  </a:cubicBezTo>
                  <a:cubicBezTo>
                    <a:pt x="4597" y="1611"/>
                    <a:pt x="4597" y="1619"/>
                    <a:pt x="4582" y="1619"/>
                  </a:cubicBezTo>
                  <a:cubicBezTo>
                    <a:pt x="4582" y="1649"/>
                    <a:pt x="4589" y="1671"/>
                    <a:pt x="4604" y="1701"/>
                  </a:cubicBezTo>
                  <a:cubicBezTo>
                    <a:pt x="4574" y="1701"/>
                    <a:pt x="4500" y="1678"/>
                    <a:pt x="4493" y="1723"/>
                  </a:cubicBezTo>
                  <a:cubicBezTo>
                    <a:pt x="4485" y="1760"/>
                    <a:pt x="4507" y="1790"/>
                    <a:pt x="4507" y="1827"/>
                  </a:cubicBezTo>
                  <a:cubicBezTo>
                    <a:pt x="4485" y="1834"/>
                    <a:pt x="4470" y="1812"/>
                    <a:pt x="4448" y="1819"/>
                  </a:cubicBezTo>
                  <a:cubicBezTo>
                    <a:pt x="4441" y="1819"/>
                    <a:pt x="4426" y="1819"/>
                    <a:pt x="4411" y="1819"/>
                  </a:cubicBezTo>
                  <a:cubicBezTo>
                    <a:pt x="4270" y="1797"/>
                    <a:pt x="4426" y="1619"/>
                    <a:pt x="4403" y="1552"/>
                  </a:cubicBezTo>
                  <a:cubicBezTo>
                    <a:pt x="4389" y="1500"/>
                    <a:pt x="4344" y="1441"/>
                    <a:pt x="4300" y="1418"/>
                  </a:cubicBezTo>
                  <a:cubicBezTo>
                    <a:pt x="4255" y="1396"/>
                    <a:pt x="4240" y="1374"/>
                    <a:pt x="4240" y="1322"/>
                  </a:cubicBezTo>
                  <a:cubicBezTo>
                    <a:pt x="4210" y="1322"/>
                    <a:pt x="4158" y="1337"/>
                    <a:pt x="4144" y="1299"/>
                  </a:cubicBezTo>
                  <a:cubicBezTo>
                    <a:pt x="4129" y="1262"/>
                    <a:pt x="4129" y="1233"/>
                    <a:pt x="4106" y="1196"/>
                  </a:cubicBezTo>
                  <a:cubicBezTo>
                    <a:pt x="4055" y="1121"/>
                    <a:pt x="4077" y="1002"/>
                    <a:pt x="4092" y="913"/>
                  </a:cubicBezTo>
                  <a:cubicBezTo>
                    <a:pt x="4092" y="928"/>
                    <a:pt x="4055" y="906"/>
                    <a:pt x="4047" y="899"/>
                  </a:cubicBezTo>
                  <a:cubicBezTo>
                    <a:pt x="4040" y="884"/>
                    <a:pt x="4040" y="854"/>
                    <a:pt x="4040" y="839"/>
                  </a:cubicBezTo>
                  <a:cubicBezTo>
                    <a:pt x="4047" y="794"/>
                    <a:pt x="4055" y="743"/>
                    <a:pt x="3995" y="743"/>
                  </a:cubicBezTo>
                  <a:cubicBezTo>
                    <a:pt x="3995" y="735"/>
                    <a:pt x="3988" y="728"/>
                    <a:pt x="3988" y="720"/>
                  </a:cubicBezTo>
                  <a:cubicBezTo>
                    <a:pt x="3950" y="713"/>
                    <a:pt x="3817" y="794"/>
                    <a:pt x="3795" y="705"/>
                  </a:cubicBezTo>
                  <a:cubicBezTo>
                    <a:pt x="3787" y="713"/>
                    <a:pt x="3772" y="705"/>
                    <a:pt x="3765" y="705"/>
                  </a:cubicBezTo>
                  <a:cubicBezTo>
                    <a:pt x="3765" y="691"/>
                    <a:pt x="3765" y="668"/>
                    <a:pt x="3765" y="654"/>
                  </a:cubicBezTo>
                  <a:cubicBezTo>
                    <a:pt x="3728" y="639"/>
                    <a:pt x="3646" y="579"/>
                    <a:pt x="3639" y="646"/>
                  </a:cubicBezTo>
                  <a:cubicBezTo>
                    <a:pt x="3601" y="639"/>
                    <a:pt x="3557" y="631"/>
                    <a:pt x="3512" y="646"/>
                  </a:cubicBezTo>
                  <a:cubicBezTo>
                    <a:pt x="3512" y="631"/>
                    <a:pt x="3505" y="624"/>
                    <a:pt x="3505" y="609"/>
                  </a:cubicBezTo>
                  <a:cubicBezTo>
                    <a:pt x="3483" y="602"/>
                    <a:pt x="3453" y="594"/>
                    <a:pt x="3453" y="564"/>
                  </a:cubicBezTo>
                  <a:cubicBezTo>
                    <a:pt x="3475" y="564"/>
                    <a:pt x="3498" y="564"/>
                    <a:pt x="3520" y="564"/>
                  </a:cubicBezTo>
                  <a:cubicBezTo>
                    <a:pt x="3527" y="527"/>
                    <a:pt x="3505" y="490"/>
                    <a:pt x="3520" y="453"/>
                  </a:cubicBezTo>
                  <a:cubicBezTo>
                    <a:pt x="3542" y="423"/>
                    <a:pt x="3542" y="401"/>
                    <a:pt x="3542" y="364"/>
                  </a:cubicBezTo>
                  <a:cubicBezTo>
                    <a:pt x="3520" y="357"/>
                    <a:pt x="3498" y="357"/>
                    <a:pt x="3483" y="357"/>
                  </a:cubicBezTo>
                  <a:cubicBezTo>
                    <a:pt x="3483" y="319"/>
                    <a:pt x="3468" y="267"/>
                    <a:pt x="3520" y="267"/>
                  </a:cubicBezTo>
                  <a:cubicBezTo>
                    <a:pt x="3527" y="252"/>
                    <a:pt x="3527" y="230"/>
                    <a:pt x="3520" y="223"/>
                  </a:cubicBezTo>
                  <a:cubicBezTo>
                    <a:pt x="3520" y="215"/>
                    <a:pt x="3483" y="215"/>
                    <a:pt x="3475" y="208"/>
                  </a:cubicBezTo>
                  <a:cubicBezTo>
                    <a:pt x="3460" y="193"/>
                    <a:pt x="3453" y="171"/>
                    <a:pt x="3453" y="149"/>
                  </a:cubicBezTo>
                  <a:cubicBezTo>
                    <a:pt x="3453" y="149"/>
                    <a:pt x="3453" y="141"/>
                    <a:pt x="3453" y="134"/>
                  </a:cubicBezTo>
                  <a:cubicBezTo>
                    <a:pt x="3408" y="126"/>
                    <a:pt x="3364" y="134"/>
                    <a:pt x="3327" y="119"/>
                  </a:cubicBezTo>
                  <a:cubicBezTo>
                    <a:pt x="3282" y="104"/>
                    <a:pt x="3253" y="97"/>
                    <a:pt x="3208" y="97"/>
                  </a:cubicBezTo>
                  <a:cubicBezTo>
                    <a:pt x="3186" y="97"/>
                    <a:pt x="3126" y="104"/>
                    <a:pt x="3126" y="74"/>
                  </a:cubicBezTo>
                  <a:cubicBezTo>
                    <a:pt x="3134" y="37"/>
                    <a:pt x="3104" y="15"/>
                    <a:pt x="3074" y="0"/>
                  </a:cubicBezTo>
                  <a:cubicBezTo>
                    <a:pt x="3059" y="22"/>
                    <a:pt x="3052" y="45"/>
                    <a:pt x="3015" y="45"/>
                  </a:cubicBezTo>
                  <a:cubicBezTo>
                    <a:pt x="2985" y="45"/>
                    <a:pt x="2948" y="37"/>
                    <a:pt x="2911" y="30"/>
                  </a:cubicBezTo>
                  <a:cubicBezTo>
                    <a:pt x="2859" y="30"/>
                    <a:pt x="2829" y="45"/>
                    <a:pt x="2785" y="67"/>
                  </a:cubicBezTo>
                  <a:cubicBezTo>
                    <a:pt x="2777" y="149"/>
                    <a:pt x="2755" y="215"/>
                    <a:pt x="2725" y="290"/>
                  </a:cubicBezTo>
                  <a:cubicBezTo>
                    <a:pt x="2710" y="327"/>
                    <a:pt x="2696" y="371"/>
                    <a:pt x="2681" y="408"/>
                  </a:cubicBezTo>
                  <a:cubicBezTo>
                    <a:pt x="2666" y="446"/>
                    <a:pt x="2643" y="483"/>
                    <a:pt x="2614" y="505"/>
                  </a:cubicBezTo>
                  <a:cubicBezTo>
                    <a:pt x="2540" y="572"/>
                    <a:pt x="2525" y="676"/>
                    <a:pt x="2436" y="735"/>
                  </a:cubicBezTo>
                  <a:cubicBezTo>
                    <a:pt x="2361" y="787"/>
                    <a:pt x="2280" y="802"/>
                    <a:pt x="2213" y="854"/>
                  </a:cubicBezTo>
                  <a:cubicBezTo>
                    <a:pt x="2176" y="876"/>
                    <a:pt x="2146" y="869"/>
                    <a:pt x="2109" y="884"/>
                  </a:cubicBezTo>
                  <a:cubicBezTo>
                    <a:pt x="2035" y="906"/>
                    <a:pt x="1997" y="980"/>
                    <a:pt x="1968" y="1040"/>
                  </a:cubicBezTo>
                  <a:cubicBezTo>
                    <a:pt x="1916" y="1047"/>
                    <a:pt x="1953" y="1121"/>
                    <a:pt x="1938" y="1151"/>
                  </a:cubicBezTo>
                  <a:cubicBezTo>
                    <a:pt x="1923" y="1188"/>
                    <a:pt x="1901" y="1188"/>
                    <a:pt x="1871" y="1210"/>
                  </a:cubicBezTo>
                  <a:cubicBezTo>
                    <a:pt x="1834" y="1225"/>
                    <a:pt x="1804" y="1240"/>
                    <a:pt x="1782" y="1270"/>
                  </a:cubicBezTo>
                  <a:cubicBezTo>
                    <a:pt x="1738" y="1322"/>
                    <a:pt x="1745" y="1396"/>
                    <a:pt x="1686" y="1448"/>
                  </a:cubicBezTo>
                  <a:cubicBezTo>
                    <a:pt x="1596" y="1522"/>
                    <a:pt x="1485" y="1485"/>
                    <a:pt x="1374" y="1485"/>
                  </a:cubicBezTo>
                  <a:cubicBezTo>
                    <a:pt x="1307" y="1485"/>
                    <a:pt x="1247" y="1485"/>
                    <a:pt x="1188" y="1507"/>
                  </a:cubicBezTo>
                  <a:cubicBezTo>
                    <a:pt x="1129" y="1530"/>
                    <a:pt x="1062" y="1596"/>
                    <a:pt x="987" y="1574"/>
                  </a:cubicBezTo>
                  <a:cubicBezTo>
                    <a:pt x="950" y="1567"/>
                    <a:pt x="884" y="1493"/>
                    <a:pt x="869" y="1448"/>
                  </a:cubicBezTo>
                  <a:cubicBezTo>
                    <a:pt x="861" y="1396"/>
                    <a:pt x="884" y="1374"/>
                    <a:pt x="847" y="1337"/>
                  </a:cubicBezTo>
                  <a:cubicBezTo>
                    <a:pt x="757" y="1255"/>
                    <a:pt x="631" y="1329"/>
                    <a:pt x="572" y="1396"/>
                  </a:cubicBezTo>
                  <a:cubicBezTo>
                    <a:pt x="557" y="1411"/>
                    <a:pt x="549" y="1441"/>
                    <a:pt x="535" y="1456"/>
                  </a:cubicBezTo>
                  <a:cubicBezTo>
                    <a:pt x="505" y="1493"/>
                    <a:pt x="475" y="1530"/>
                    <a:pt x="445" y="1574"/>
                  </a:cubicBezTo>
                  <a:cubicBezTo>
                    <a:pt x="408" y="1611"/>
                    <a:pt x="364" y="1671"/>
                    <a:pt x="319" y="1701"/>
                  </a:cubicBezTo>
                  <a:cubicBezTo>
                    <a:pt x="275" y="1738"/>
                    <a:pt x="215" y="1760"/>
                    <a:pt x="163" y="1797"/>
                  </a:cubicBezTo>
                  <a:cubicBezTo>
                    <a:pt x="82" y="1842"/>
                    <a:pt x="89" y="1879"/>
                    <a:pt x="74" y="1961"/>
                  </a:cubicBezTo>
                  <a:cubicBezTo>
                    <a:pt x="67" y="2005"/>
                    <a:pt x="45" y="2020"/>
                    <a:pt x="30" y="2057"/>
                  </a:cubicBezTo>
                  <a:cubicBezTo>
                    <a:pt x="0" y="2183"/>
                    <a:pt x="96" y="2191"/>
                    <a:pt x="178" y="2258"/>
                  </a:cubicBezTo>
                  <a:cubicBezTo>
                    <a:pt x="193" y="2272"/>
                    <a:pt x="208" y="2287"/>
                    <a:pt x="223" y="2302"/>
                  </a:cubicBezTo>
                  <a:cubicBezTo>
                    <a:pt x="237" y="2309"/>
                    <a:pt x="230" y="2324"/>
                    <a:pt x="252" y="2332"/>
                  </a:cubicBezTo>
                  <a:cubicBezTo>
                    <a:pt x="267" y="2332"/>
                    <a:pt x="267" y="2309"/>
                    <a:pt x="282" y="2309"/>
                  </a:cubicBezTo>
                  <a:cubicBezTo>
                    <a:pt x="327" y="2309"/>
                    <a:pt x="386" y="2324"/>
                    <a:pt x="423" y="2347"/>
                  </a:cubicBezTo>
                  <a:cubicBezTo>
                    <a:pt x="475" y="2384"/>
                    <a:pt x="453" y="2443"/>
                    <a:pt x="453" y="2503"/>
                  </a:cubicBezTo>
                  <a:cubicBezTo>
                    <a:pt x="453" y="2532"/>
                    <a:pt x="453" y="2555"/>
                    <a:pt x="438" y="2577"/>
                  </a:cubicBezTo>
                  <a:cubicBezTo>
                    <a:pt x="423" y="2606"/>
                    <a:pt x="401" y="2614"/>
                    <a:pt x="386" y="2629"/>
                  </a:cubicBezTo>
                  <a:cubicBezTo>
                    <a:pt x="364" y="2658"/>
                    <a:pt x="356" y="2748"/>
                    <a:pt x="371" y="2785"/>
                  </a:cubicBezTo>
                  <a:cubicBezTo>
                    <a:pt x="379" y="2807"/>
                    <a:pt x="408" y="2807"/>
                    <a:pt x="408" y="2829"/>
                  </a:cubicBezTo>
                  <a:cubicBezTo>
                    <a:pt x="423" y="2844"/>
                    <a:pt x="408" y="2881"/>
                    <a:pt x="416" y="2903"/>
                  </a:cubicBezTo>
                  <a:cubicBezTo>
                    <a:pt x="460" y="2911"/>
                    <a:pt x="438" y="2933"/>
                    <a:pt x="453" y="2956"/>
                  </a:cubicBezTo>
                  <a:cubicBezTo>
                    <a:pt x="468" y="2963"/>
                    <a:pt x="490" y="2978"/>
                    <a:pt x="512" y="2978"/>
                  </a:cubicBezTo>
                  <a:cubicBezTo>
                    <a:pt x="557" y="3000"/>
                    <a:pt x="601" y="3000"/>
                    <a:pt x="653" y="3008"/>
                  </a:cubicBezTo>
                  <a:cubicBezTo>
                    <a:pt x="742" y="3008"/>
                    <a:pt x="735" y="3022"/>
                    <a:pt x="735" y="3097"/>
                  </a:cubicBezTo>
                  <a:cubicBezTo>
                    <a:pt x="735" y="3156"/>
                    <a:pt x="735" y="3201"/>
                    <a:pt x="750" y="3245"/>
                  </a:cubicBezTo>
                  <a:cubicBezTo>
                    <a:pt x="765" y="3297"/>
                    <a:pt x="787" y="3342"/>
                    <a:pt x="809" y="3386"/>
                  </a:cubicBezTo>
                  <a:cubicBezTo>
                    <a:pt x="824" y="3431"/>
                    <a:pt x="861" y="3460"/>
                    <a:pt x="869" y="3513"/>
                  </a:cubicBezTo>
                  <a:cubicBezTo>
                    <a:pt x="884" y="3572"/>
                    <a:pt x="906" y="3587"/>
                    <a:pt x="936" y="3639"/>
                  </a:cubicBezTo>
                  <a:cubicBezTo>
                    <a:pt x="965" y="3683"/>
                    <a:pt x="1039" y="3765"/>
                    <a:pt x="1025" y="3817"/>
                  </a:cubicBezTo>
                  <a:cubicBezTo>
                    <a:pt x="995" y="3810"/>
                    <a:pt x="950" y="3817"/>
                    <a:pt x="943" y="3854"/>
                  </a:cubicBezTo>
                  <a:cubicBezTo>
                    <a:pt x="950" y="3854"/>
                    <a:pt x="965" y="3847"/>
                    <a:pt x="973" y="3847"/>
                  </a:cubicBezTo>
                  <a:cubicBezTo>
                    <a:pt x="995" y="3832"/>
                    <a:pt x="1084" y="3810"/>
                    <a:pt x="1106" y="3832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1" name="Freeform 9"/>
            <p:cNvSpPr>
              <a:spLocks noChangeArrowheads="1"/>
            </p:cNvSpPr>
            <p:nvPr/>
          </p:nvSpPr>
          <p:spPr bwMode="auto">
            <a:xfrm>
              <a:off x="10898161" y="4758280"/>
              <a:ext cx="993215" cy="931592"/>
            </a:xfrm>
            <a:custGeom>
              <a:avLst/>
              <a:gdLst>
                <a:gd name="T0" fmla="*/ 995 w 2296"/>
                <a:gd name="T1" fmla="*/ 312 h 2155"/>
                <a:gd name="T2" fmla="*/ 743 w 2296"/>
                <a:gd name="T3" fmla="*/ 238 h 2155"/>
                <a:gd name="T4" fmla="*/ 498 w 2296"/>
                <a:gd name="T5" fmla="*/ 193 h 2155"/>
                <a:gd name="T6" fmla="*/ 342 w 2296"/>
                <a:gd name="T7" fmla="*/ 297 h 2155"/>
                <a:gd name="T8" fmla="*/ 179 w 2296"/>
                <a:gd name="T9" fmla="*/ 371 h 2155"/>
                <a:gd name="T10" fmla="*/ 141 w 2296"/>
                <a:gd name="T11" fmla="*/ 394 h 2155"/>
                <a:gd name="T12" fmla="*/ 156 w 2296"/>
                <a:gd name="T13" fmla="*/ 461 h 2155"/>
                <a:gd name="T14" fmla="*/ 97 w 2296"/>
                <a:gd name="T15" fmla="*/ 594 h 2155"/>
                <a:gd name="T16" fmla="*/ 119 w 2296"/>
                <a:gd name="T17" fmla="*/ 758 h 2155"/>
                <a:gd name="T18" fmla="*/ 30 w 2296"/>
                <a:gd name="T19" fmla="*/ 861 h 2155"/>
                <a:gd name="T20" fmla="*/ 30 w 2296"/>
                <a:gd name="T21" fmla="*/ 861 h 2155"/>
                <a:gd name="T22" fmla="*/ 238 w 2296"/>
                <a:gd name="T23" fmla="*/ 980 h 2155"/>
                <a:gd name="T24" fmla="*/ 127 w 2296"/>
                <a:gd name="T25" fmla="*/ 1129 h 2155"/>
                <a:gd name="T26" fmla="*/ 97 w 2296"/>
                <a:gd name="T27" fmla="*/ 1352 h 2155"/>
                <a:gd name="T28" fmla="*/ 216 w 2296"/>
                <a:gd name="T29" fmla="*/ 1411 h 2155"/>
                <a:gd name="T30" fmla="*/ 357 w 2296"/>
                <a:gd name="T31" fmla="*/ 1389 h 2155"/>
                <a:gd name="T32" fmla="*/ 527 w 2296"/>
                <a:gd name="T33" fmla="*/ 1322 h 2155"/>
                <a:gd name="T34" fmla="*/ 758 w 2296"/>
                <a:gd name="T35" fmla="*/ 1560 h 2155"/>
                <a:gd name="T36" fmla="*/ 758 w 2296"/>
                <a:gd name="T37" fmla="*/ 1656 h 2155"/>
                <a:gd name="T38" fmla="*/ 832 w 2296"/>
                <a:gd name="T39" fmla="*/ 1782 h 2155"/>
                <a:gd name="T40" fmla="*/ 995 w 2296"/>
                <a:gd name="T41" fmla="*/ 1909 h 2155"/>
                <a:gd name="T42" fmla="*/ 1189 w 2296"/>
                <a:gd name="T43" fmla="*/ 2028 h 2155"/>
                <a:gd name="T44" fmla="*/ 1463 w 2296"/>
                <a:gd name="T45" fmla="*/ 2035 h 2155"/>
                <a:gd name="T46" fmla="*/ 1500 w 2296"/>
                <a:gd name="T47" fmla="*/ 2094 h 2155"/>
                <a:gd name="T48" fmla="*/ 1604 w 2296"/>
                <a:gd name="T49" fmla="*/ 2154 h 2155"/>
                <a:gd name="T50" fmla="*/ 1649 w 2296"/>
                <a:gd name="T51" fmla="*/ 2020 h 2155"/>
                <a:gd name="T52" fmla="*/ 1768 w 2296"/>
                <a:gd name="T53" fmla="*/ 1820 h 2155"/>
                <a:gd name="T54" fmla="*/ 1820 w 2296"/>
                <a:gd name="T55" fmla="*/ 1701 h 2155"/>
                <a:gd name="T56" fmla="*/ 1849 w 2296"/>
                <a:gd name="T57" fmla="*/ 1663 h 2155"/>
                <a:gd name="T58" fmla="*/ 1857 w 2296"/>
                <a:gd name="T59" fmla="*/ 1485 h 2155"/>
                <a:gd name="T60" fmla="*/ 1916 w 2296"/>
                <a:gd name="T61" fmla="*/ 1307 h 2155"/>
                <a:gd name="T62" fmla="*/ 2028 w 2296"/>
                <a:gd name="T63" fmla="*/ 1218 h 2155"/>
                <a:gd name="T64" fmla="*/ 2124 w 2296"/>
                <a:gd name="T65" fmla="*/ 1144 h 2155"/>
                <a:gd name="T66" fmla="*/ 2258 w 2296"/>
                <a:gd name="T67" fmla="*/ 1025 h 2155"/>
                <a:gd name="T68" fmla="*/ 2198 w 2296"/>
                <a:gd name="T69" fmla="*/ 921 h 2155"/>
                <a:gd name="T70" fmla="*/ 2072 w 2296"/>
                <a:gd name="T71" fmla="*/ 802 h 2155"/>
                <a:gd name="T72" fmla="*/ 1968 w 2296"/>
                <a:gd name="T73" fmla="*/ 750 h 2155"/>
                <a:gd name="T74" fmla="*/ 1782 w 2296"/>
                <a:gd name="T75" fmla="*/ 713 h 2155"/>
                <a:gd name="T76" fmla="*/ 1723 w 2296"/>
                <a:gd name="T77" fmla="*/ 550 h 2155"/>
                <a:gd name="T78" fmla="*/ 1671 w 2296"/>
                <a:gd name="T79" fmla="*/ 505 h 2155"/>
                <a:gd name="T80" fmla="*/ 1545 w 2296"/>
                <a:gd name="T81" fmla="*/ 401 h 2155"/>
                <a:gd name="T82" fmla="*/ 1396 w 2296"/>
                <a:gd name="T83" fmla="*/ 409 h 2155"/>
                <a:gd name="T84" fmla="*/ 1285 w 2296"/>
                <a:gd name="T85" fmla="*/ 319 h 2155"/>
                <a:gd name="T86" fmla="*/ 1196 w 2296"/>
                <a:gd name="T87" fmla="*/ 223 h 2155"/>
                <a:gd name="T88" fmla="*/ 1107 w 2296"/>
                <a:gd name="T89" fmla="*/ 104 h 2155"/>
                <a:gd name="T90" fmla="*/ 1040 w 2296"/>
                <a:gd name="T91" fmla="*/ 52 h 2155"/>
                <a:gd name="T92" fmla="*/ 981 w 2296"/>
                <a:gd name="T93" fmla="*/ 119 h 2155"/>
                <a:gd name="T94" fmla="*/ 958 w 2296"/>
                <a:gd name="T95" fmla="*/ 245 h 2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96" h="2155">
                  <a:moveTo>
                    <a:pt x="995" y="312"/>
                  </a:moveTo>
                  <a:lnTo>
                    <a:pt x="995" y="312"/>
                  </a:lnTo>
                  <a:cubicBezTo>
                    <a:pt x="995" y="327"/>
                    <a:pt x="899" y="319"/>
                    <a:pt x="884" y="319"/>
                  </a:cubicBezTo>
                  <a:cubicBezTo>
                    <a:pt x="891" y="253"/>
                    <a:pt x="787" y="238"/>
                    <a:pt x="743" y="238"/>
                  </a:cubicBezTo>
                  <a:cubicBezTo>
                    <a:pt x="698" y="238"/>
                    <a:pt x="676" y="238"/>
                    <a:pt x="639" y="223"/>
                  </a:cubicBezTo>
                  <a:cubicBezTo>
                    <a:pt x="602" y="208"/>
                    <a:pt x="535" y="193"/>
                    <a:pt x="498" y="193"/>
                  </a:cubicBezTo>
                  <a:cubicBezTo>
                    <a:pt x="468" y="245"/>
                    <a:pt x="409" y="208"/>
                    <a:pt x="372" y="238"/>
                  </a:cubicBezTo>
                  <a:cubicBezTo>
                    <a:pt x="364" y="253"/>
                    <a:pt x="357" y="297"/>
                    <a:pt x="342" y="297"/>
                  </a:cubicBezTo>
                  <a:cubicBezTo>
                    <a:pt x="320" y="305"/>
                    <a:pt x="305" y="275"/>
                    <a:pt x="290" y="267"/>
                  </a:cubicBezTo>
                  <a:cubicBezTo>
                    <a:pt x="245" y="253"/>
                    <a:pt x="179" y="334"/>
                    <a:pt x="179" y="371"/>
                  </a:cubicBezTo>
                  <a:cubicBezTo>
                    <a:pt x="186" y="371"/>
                    <a:pt x="193" y="379"/>
                    <a:pt x="201" y="371"/>
                  </a:cubicBezTo>
                  <a:cubicBezTo>
                    <a:pt x="208" y="409"/>
                    <a:pt x="156" y="394"/>
                    <a:pt x="141" y="394"/>
                  </a:cubicBezTo>
                  <a:cubicBezTo>
                    <a:pt x="134" y="424"/>
                    <a:pt x="141" y="438"/>
                    <a:pt x="149" y="461"/>
                  </a:cubicBezTo>
                  <a:cubicBezTo>
                    <a:pt x="156" y="461"/>
                    <a:pt x="156" y="461"/>
                    <a:pt x="156" y="461"/>
                  </a:cubicBezTo>
                  <a:cubicBezTo>
                    <a:pt x="156" y="468"/>
                    <a:pt x="156" y="475"/>
                    <a:pt x="156" y="475"/>
                  </a:cubicBezTo>
                  <a:cubicBezTo>
                    <a:pt x="127" y="468"/>
                    <a:pt x="89" y="572"/>
                    <a:pt x="97" y="594"/>
                  </a:cubicBezTo>
                  <a:cubicBezTo>
                    <a:pt x="141" y="594"/>
                    <a:pt x="104" y="676"/>
                    <a:pt x="97" y="706"/>
                  </a:cubicBezTo>
                  <a:cubicBezTo>
                    <a:pt x="134" y="706"/>
                    <a:pt x="141" y="743"/>
                    <a:pt x="119" y="758"/>
                  </a:cubicBezTo>
                  <a:cubicBezTo>
                    <a:pt x="97" y="772"/>
                    <a:pt x="37" y="802"/>
                    <a:pt x="0" y="824"/>
                  </a:cubicBezTo>
                  <a:cubicBezTo>
                    <a:pt x="8" y="839"/>
                    <a:pt x="15" y="854"/>
                    <a:pt x="30" y="861"/>
                  </a:cubicBezTo>
                  <a:cubicBezTo>
                    <a:pt x="45" y="854"/>
                    <a:pt x="52" y="847"/>
                    <a:pt x="60" y="839"/>
                  </a:cubicBezTo>
                  <a:cubicBezTo>
                    <a:pt x="52" y="847"/>
                    <a:pt x="45" y="854"/>
                    <a:pt x="30" y="861"/>
                  </a:cubicBezTo>
                  <a:cubicBezTo>
                    <a:pt x="45" y="884"/>
                    <a:pt x="67" y="891"/>
                    <a:pt x="82" y="906"/>
                  </a:cubicBezTo>
                  <a:cubicBezTo>
                    <a:pt x="127" y="943"/>
                    <a:pt x="186" y="951"/>
                    <a:pt x="238" y="980"/>
                  </a:cubicBezTo>
                  <a:cubicBezTo>
                    <a:pt x="216" y="973"/>
                    <a:pt x="193" y="988"/>
                    <a:pt x="179" y="995"/>
                  </a:cubicBezTo>
                  <a:cubicBezTo>
                    <a:pt x="164" y="1040"/>
                    <a:pt x="156" y="1092"/>
                    <a:pt x="127" y="1129"/>
                  </a:cubicBezTo>
                  <a:cubicBezTo>
                    <a:pt x="97" y="1166"/>
                    <a:pt x="37" y="1203"/>
                    <a:pt x="67" y="1248"/>
                  </a:cubicBezTo>
                  <a:cubicBezTo>
                    <a:pt x="89" y="1277"/>
                    <a:pt x="75" y="1337"/>
                    <a:pt x="97" y="1352"/>
                  </a:cubicBezTo>
                  <a:cubicBezTo>
                    <a:pt x="134" y="1374"/>
                    <a:pt x="193" y="1352"/>
                    <a:pt x="230" y="1344"/>
                  </a:cubicBezTo>
                  <a:cubicBezTo>
                    <a:pt x="223" y="1366"/>
                    <a:pt x="238" y="1389"/>
                    <a:pt x="216" y="1411"/>
                  </a:cubicBezTo>
                  <a:cubicBezTo>
                    <a:pt x="238" y="1418"/>
                    <a:pt x="275" y="1478"/>
                    <a:pt x="290" y="1456"/>
                  </a:cubicBezTo>
                  <a:cubicBezTo>
                    <a:pt x="327" y="1426"/>
                    <a:pt x="305" y="1404"/>
                    <a:pt x="357" y="1389"/>
                  </a:cubicBezTo>
                  <a:cubicBezTo>
                    <a:pt x="394" y="1374"/>
                    <a:pt x="387" y="1329"/>
                    <a:pt x="424" y="1329"/>
                  </a:cubicBezTo>
                  <a:cubicBezTo>
                    <a:pt x="468" y="1337"/>
                    <a:pt x="490" y="1292"/>
                    <a:pt x="527" y="1322"/>
                  </a:cubicBezTo>
                  <a:cubicBezTo>
                    <a:pt x="572" y="1352"/>
                    <a:pt x="579" y="1396"/>
                    <a:pt x="609" y="1441"/>
                  </a:cubicBezTo>
                  <a:cubicBezTo>
                    <a:pt x="646" y="1485"/>
                    <a:pt x="706" y="1515"/>
                    <a:pt x="758" y="1560"/>
                  </a:cubicBezTo>
                  <a:cubicBezTo>
                    <a:pt x="773" y="1574"/>
                    <a:pt x="847" y="1604"/>
                    <a:pt x="854" y="1626"/>
                  </a:cubicBezTo>
                  <a:cubicBezTo>
                    <a:pt x="854" y="1656"/>
                    <a:pt x="780" y="1656"/>
                    <a:pt x="758" y="1656"/>
                  </a:cubicBezTo>
                  <a:cubicBezTo>
                    <a:pt x="750" y="1671"/>
                    <a:pt x="743" y="1693"/>
                    <a:pt x="743" y="1708"/>
                  </a:cubicBezTo>
                  <a:cubicBezTo>
                    <a:pt x="787" y="1723"/>
                    <a:pt x="787" y="1775"/>
                    <a:pt x="832" y="1782"/>
                  </a:cubicBezTo>
                  <a:cubicBezTo>
                    <a:pt x="832" y="1849"/>
                    <a:pt x="891" y="1820"/>
                    <a:pt x="936" y="1820"/>
                  </a:cubicBezTo>
                  <a:cubicBezTo>
                    <a:pt x="1003" y="1820"/>
                    <a:pt x="995" y="1857"/>
                    <a:pt x="995" y="1909"/>
                  </a:cubicBezTo>
                  <a:cubicBezTo>
                    <a:pt x="1047" y="1909"/>
                    <a:pt x="1084" y="1953"/>
                    <a:pt x="1129" y="1968"/>
                  </a:cubicBezTo>
                  <a:cubicBezTo>
                    <a:pt x="1174" y="1976"/>
                    <a:pt x="1189" y="1983"/>
                    <a:pt x="1189" y="2028"/>
                  </a:cubicBezTo>
                  <a:cubicBezTo>
                    <a:pt x="1233" y="2035"/>
                    <a:pt x="1270" y="2028"/>
                    <a:pt x="1315" y="2035"/>
                  </a:cubicBezTo>
                  <a:cubicBezTo>
                    <a:pt x="1367" y="2050"/>
                    <a:pt x="1411" y="2020"/>
                    <a:pt x="1463" y="2035"/>
                  </a:cubicBezTo>
                  <a:cubicBezTo>
                    <a:pt x="1463" y="2057"/>
                    <a:pt x="1463" y="2079"/>
                    <a:pt x="1463" y="2094"/>
                  </a:cubicBezTo>
                  <a:cubicBezTo>
                    <a:pt x="1478" y="2094"/>
                    <a:pt x="1485" y="2094"/>
                    <a:pt x="1500" y="2094"/>
                  </a:cubicBezTo>
                  <a:cubicBezTo>
                    <a:pt x="1500" y="2131"/>
                    <a:pt x="1552" y="2094"/>
                    <a:pt x="1552" y="2154"/>
                  </a:cubicBezTo>
                  <a:cubicBezTo>
                    <a:pt x="1567" y="2154"/>
                    <a:pt x="1589" y="2154"/>
                    <a:pt x="1604" y="2154"/>
                  </a:cubicBezTo>
                  <a:cubicBezTo>
                    <a:pt x="1619" y="2139"/>
                    <a:pt x="1656" y="2087"/>
                    <a:pt x="1693" y="2050"/>
                  </a:cubicBezTo>
                  <a:cubicBezTo>
                    <a:pt x="1671" y="2042"/>
                    <a:pt x="1656" y="2035"/>
                    <a:pt x="1649" y="2020"/>
                  </a:cubicBezTo>
                  <a:cubicBezTo>
                    <a:pt x="1634" y="1990"/>
                    <a:pt x="1664" y="1961"/>
                    <a:pt x="1679" y="1938"/>
                  </a:cubicBezTo>
                  <a:cubicBezTo>
                    <a:pt x="1716" y="1901"/>
                    <a:pt x="1738" y="1864"/>
                    <a:pt x="1768" y="1820"/>
                  </a:cubicBezTo>
                  <a:cubicBezTo>
                    <a:pt x="1782" y="1790"/>
                    <a:pt x="1790" y="1738"/>
                    <a:pt x="1812" y="1723"/>
                  </a:cubicBezTo>
                  <a:cubicBezTo>
                    <a:pt x="1820" y="1716"/>
                    <a:pt x="1820" y="1708"/>
                    <a:pt x="1820" y="1701"/>
                  </a:cubicBezTo>
                  <a:cubicBezTo>
                    <a:pt x="1834" y="1701"/>
                    <a:pt x="1849" y="1701"/>
                    <a:pt x="1864" y="1701"/>
                  </a:cubicBezTo>
                  <a:cubicBezTo>
                    <a:pt x="1872" y="1686"/>
                    <a:pt x="1872" y="1663"/>
                    <a:pt x="1849" y="1663"/>
                  </a:cubicBezTo>
                  <a:cubicBezTo>
                    <a:pt x="1834" y="1626"/>
                    <a:pt x="1820" y="1582"/>
                    <a:pt x="1834" y="1545"/>
                  </a:cubicBezTo>
                  <a:cubicBezTo>
                    <a:pt x="1849" y="1537"/>
                    <a:pt x="1842" y="1508"/>
                    <a:pt x="1857" y="1485"/>
                  </a:cubicBezTo>
                  <a:cubicBezTo>
                    <a:pt x="1872" y="1463"/>
                    <a:pt x="1894" y="1478"/>
                    <a:pt x="1909" y="1456"/>
                  </a:cubicBezTo>
                  <a:cubicBezTo>
                    <a:pt x="1946" y="1426"/>
                    <a:pt x="1901" y="1352"/>
                    <a:pt x="1916" y="1307"/>
                  </a:cubicBezTo>
                  <a:cubicBezTo>
                    <a:pt x="1924" y="1285"/>
                    <a:pt x="1953" y="1285"/>
                    <a:pt x="1976" y="1277"/>
                  </a:cubicBezTo>
                  <a:cubicBezTo>
                    <a:pt x="2005" y="1263"/>
                    <a:pt x="2013" y="1248"/>
                    <a:pt x="2028" y="1218"/>
                  </a:cubicBezTo>
                  <a:cubicBezTo>
                    <a:pt x="2035" y="1203"/>
                    <a:pt x="2035" y="1173"/>
                    <a:pt x="2050" y="1159"/>
                  </a:cubicBezTo>
                  <a:cubicBezTo>
                    <a:pt x="2072" y="1144"/>
                    <a:pt x="2102" y="1151"/>
                    <a:pt x="2124" y="1144"/>
                  </a:cubicBezTo>
                  <a:cubicBezTo>
                    <a:pt x="2131" y="1114"/>
                    <a:pt x="2176" y="1084"/>
                    <a:pt x="2191" y="1047"/>
                  </a:cubicBezTo>
                  <a:cubicBezTo>
                    <a:pt x="2213" y="1018"/>
                    <a:pt x="2221" y="1018"/>
                    <a:pt x="2258" y="1025"/>
                  </a:cubicBezTo>
                  <a:cubicBezTo>
                    <a:pt x="2295" y="1032"/>
                    <a:pt x="2250" y="966"/>
                    <a:pt x="2250" y="966"/>
                  </a:cubicBezTo>
                  <a:cubicBezTo>
                    <a:pt x="2236" y="943"/>
                    <a:pt x="2228" y="928"/>
                    <a:pt x="2198" y="921"/>
                  </a:cubicBezTo>
                  <a:cubicBezTo>
                    <a:pt x="2154" y="914"/>
                    <a:pt x="2146" y="921"/>
                    <a:pt x="2117" y="876"/>
                  </a:cubicBezTo>
                  <a:cubicBezTo>
                    <a:pt x="2102" y="847"/>
                    <a:pt x="2102" y="817"/>
                    <a:pt x="2072" y="802"/>
                  </a:cubicBezTo>
                  <a:cubicBezTo>
                    <a:pt x="2057" y="802"/>
                    <a:pt x="2042" y="802"/>
                    <a:pt x="2028" y="795"/>
                  </a:cubicBezTo>
                  <a:cubicBezTo>
                    <a:pt x="1998" y="780"/>
                    <a:pt x="1991" y="765"/>
                    <a:pt x="1968" y="750"/>
                  </a:cubicBezTo>
                  <a:cubicBezTo>
                    <a:pt x="1938" y="743"/>
                    <a:pt x="1901" y="735"/>
                    <a:pt x="1872" y="735"/>
                  </a:cubicBezTo>
                  <a:cubicBezTo>
                    <a:pt x="1849" y="735"/>
                    <a:pt x="1797" y="735"/>
                    <a:pt x="1782" y="713"/>
                  </a:cubicBezTo>
                  <a:cubicBezTo>
                    <a:pt x="1760" y="683"/>
                    <a:pt x="1760" y="624"/>
                    <a:pt x="1768" y="587"/>
                  </a:cubicBezTo>
                  <a:cubicBezTo>
                    <a:pt x="1745" y="587"/>
                    <a:pt x="1731" y="564"/>
                    <a:pt x="1723" y="550"/>
                  </a:cubicBezTo>
                  <a:cubicBezTo>
                    <a:pt x="1716" y="542"/>
                    <a:pt x="1716" y="535"/>
                    <a:pt x="1708" y="520"/>
                  </a:cubicBezTo>
                  <a:cubicBezTo>
                    <a:pt x="1701" y="513"/>
                    <a:pt x="1686" y="505"/>
                    <a:pt x="1671" y="505"/>
                  </a:cubicBezTo>
                  <a:cubicBezTo>
                    <a:pt x="1656" y="498"/>
                    <a:pt x="1634" y="505"/>
                    <a:pt x="1612" y="498"/>
                  </a:cubicBezTo>
                  <a:cubicBezTo>
                    <a:pt x="1597" y="490"/>
                    <a:pt x="1537" y="431"/>
                    <a:pt x="1545" y="401"/>
                  </a:cubicBezTo>
                  <a:cubicBezTo>
                    <a:pt x="1515" y="394"/>
                    <a:pt x="1500" y="371"/>
                    <a:pt x="1463" y="379"/>
                  </a:cubicBezTo>
                  <a:cubicBezTo>
                    <a:pt x="1441" y="379"/>
                    <a:pt x="1419" y="401"/>
                    <a:pt x="1396" y="409"/>
                  </a:cubicBezTo>
                  <a:cubicBezTo>
                    <a:pt x="1396" y="409"/>
                    <a:pt x="1396" y="409"/>
                    <a:pt x="1396" y="416"/>
                  </a:cubicBezTo>
                  <a:cubicBezTo>
                    <a:pt x="1329" y="431"/>
                    <a:pt x="1315" y="357"/>
                    <a:pt x="1285" y="319"/>
                  </a:cubicBezTo>
                  <a:cubicBezTo>
                    <a:pt x="1263" y="305"/>
                    <a:pt x="1233" y="305"/>
                    <a:pt x="1218" y="282"/>
                  </a:cubicBezTo>
                  <a:cubicBezTo>
                    <a:pt x="1203" y="260"/>
                    <a:pt x="1218" y="238"/>
                    <a:pt x="1196" y="223"/>
                  </a:cubicBezTo>
                  <a:cubicBezTo>
                    <a:pt x="1144" y="208"/>
                    <a:pt x="1174" y="156"/>
                    <a:pt x="1159" y="104"/>
                  </a:cubicBezTo>
                  <a:cubicBezTo>
                    <a:pt x="1144" y="112"/>
                    <a:pt x="1122" y="97"/>
                    <a:pt x="1107" y="104"/>
                  </a:cubicBezTo>
                  <a:cubicBezTo>
                    <a:pt x="1136" y="97"/>
                    <a:pt x="1062" y="8"/>
                    <a:pt x="1040" y="0"/>
                  </a:cubicBezTo>
                  <a:cubicBezTo>
                    <a:pt x="1040" y="15"/>
                    <a:pt x="1047" y="37"/>
                    <a:pt x="1040" y="52"/>
                  </a:cubicBezTo>
                  <a:cubicBezTo>
                    <a:pt x="1025" y="59"/>
                    <a:pt x="1010" y="52"/>
                    <a:pt x="1003" y="59"/>
                  </a:cubicBezTo>
                  <a:cubicBezTo>
                    <a:pt x="973" y="74"/>
                    <a:pt x="995" y="97"/>
                    <a:pt x="981" y="119"/>
                  </a:cubicBezTo>
                  <a:cubicBezTo>
                    <a:pt x="973" y="141"/>
                    <a:pt x="951" y="141"/>
                    <a:pt x="936" y="141"/>
                  </a:cubicBezTo>
                  <a:cubicBezTo>
                    <a:pt x="943" y="186"/>
                    <a:pt x="951" y="230"/>
                    <a:pt x="958" y="245"/>
                  </a:cubicBezTo>
                  <a:cubicBezTo>
                    <a:pt x="973" y="267"/>
                    <a:pt x="988" y="290"/>
                    <a:pt x="995" y="312"/>
                  </a:cubicBezTo>
                </a:path>
              </a:pathLst>
            </a:custGeom>
            <a:solidFill>
              <a:srgbClr val="FEBD44"/>
            </a:solidFill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2" name="Freeform 10"/>
            <p:cNvSpPr>
              <a:spLocks noChangeArrowheads="1"/>
            </p:cNvSpPr>
            <p:nvPr/>
          </p:nvSpPr>
          <p:spPr bwMode="auto">
            <a:xfrm>
              <a:off x="10728493" y="5131678"/>
              <a:ext cx="2148475" cy="2118469"/>
            </a:xfrm>
            <a:custGeom>
              <a:avLst/>
              <a:gdLst>
                <a:gd name="T0" fmla="*/ 1708 w 4968"/>
                <a:gd name="T1" fmla="*/ 1174 h 4903"/>
                <a:gd name="T2" fmla="*/ 1136 w 4968"/>
                <a:gd name="T3" fmla="*/ 847 h 4903"/>
                <a:gd name="T4" fmla="*/ 817 w 4968"/>
                <a:gd name="T5" fmla="*/ 468 h 4903"/>
                <a:gd name="T6" fmla="*/ 460 w 4968"/>
                <a:gd name="T7" fmla="*/ 387 h 4903"/>
                <a:gd name="T8" fmla="*/ 386 w 4968"/>
                <a:gd name="T9" fmla="*/ 30 h 4903"/>
                <a:gd name="T10" fmla="*/ 59 w 4968"/>
                <a:gd name="T11" fmla="*/ 528 h 4903"/>
                <a:gd name="T12" fmla="*/ 81 w 4968"/>
                <a:gd name="T13" fmla="*/ 1129 h 4903"/>
                <a:gd name="T14" fmla="*/ 104 w 4968"/>
                <a:gd name="T15" fmla="*/ 1174 h 4903"/>
                <a:gd name="T16" fmla="*/ 133 w 4968"/>
                <a:gd name="T17" fmla="*/ 1270 h 4903"/>
                <a:gd name="T18" fmla="*/ 260 w 4968"/>
                <a:gd name="T19" fmla="*/ 1582 h 4903"/>
                <a:gd name="T20" fmla="*/ 289 w 4968"/>
                <a:gd name="T21" fmla="*/ 1805 h 4903"/>
                <a:gd name="T22" fmla="*/ 341 w 4968"/>
                <a:gd name="T23" fmla="*/ 2236 h 4903"/>
                <a:gd name="T24" fmla="*/ 341 w 4968"/>
                <a:gd name="T25" fmla="*/ 2518 h 4903"/>
                <a:gd name="T26" fmla="*/ 482 w 4968"/>
                <a:gd name="T27" fmla="*/ 2563 h 4903"/>
                <a:gd name="T28" fmla="*/ 742 w 4968"/>
                <a:gd name="T29" fmla="*/ 2563 h 4903"/>
                <a:gd name="T30" fmla="*/ 935 w 4968"/>
                <a:gd name="T31" fmla="*/ 2644 h 4903"/>
                <a:gd name="T32" fmla="*/ 1284 w 4968"/>
                <a:gd name="T33" fmla="*/ 2889 h 4903"/>
                <a:gd name="T34" fmla="*/ 1069 w 4968"/>
                <a:gd name="T35" fmla="*/ 3402 h 4903"/>
                <a:gd name="T36" fmla="*/ 817 w 4968"/>
                <a:gd name="T37" fmla="*/ 3610 h 4903"/>
                <a:gd name="T38" fmla="*/ 705 w 4968"/>
                <a:gd name="T39" fmla="*/ 3988 h 4903"/>
                <a:gd name="T40" fmla="*/ 831 w 4968"/>
                <a:gd name="T41" fmla="*/ 4389 h 4903"/>
                <a:gd name="T42" fmla="*/ 1180 w 4968"/>
                <a:gd name="T43" fmla="*/ 4412 h 4903"/>
                <a:gd name="T44" fmla="*/ 1039 w 4968"/>
                <a:gd name="T45" fmla="*/ 4070 h 4903"/>
                <a:gd name="T46" fmla="*/ 980 w 4968"/>
                <a:gd name="T47" fmla="*/ 3691 h 4903"/>
                <a:gd name="T48" fmla="*/ 1173 w 4968"/>
                <a:gd name="T49" fmla="*/ 3691 h 4903"/>
                <a:gd name="T50" fmla="*/ 1136 w 4968"/>
                <a:gd name="T51" fmla="*/ 3825 h 4903"/>
                <a:gd name="T52" fmla="*/ 1396 w 4968"/>
                <a:gd name="T53" fmla="*/ 3862 h 4903"/>
                <a:gd name="T54" fmla="*/ 1485 w 4968"/>
                <a:gd name="T55" fmla="*/ 3884 h 4903"/>
                <a:gd name="T56" fmla="*/ 1975 w 4968"/>
                <a:gd name="T57" fmla="*/ 3736 h 4903"/>
                <a:gd name="T58" fmla="*/ 2101 w 4968"/>
                <a:gd name="T59" fmla="*/ 3951 h 4903"/>
                <a:gd name="T60" fmla="*/ 2198 w 4968"/>
                <a:gd name="T61" fmla="*/ 3929 h 4903"/>
                <a:gd name="T62" fmla="*/ 2346 w 4968"/>
                <a:gd name="T63" fmla="*/ 3914 h 4903"/>
                <a:gd name="T64" fmla="*/ 2435 w 4968"/>
                <a:gd name="T65" fmla="*/ 3973 h 4903"/>
                <a:gd name="T66" fmla="*/ 2740 w 4968"/>
                <a:gd name="T67" fmla="*/ 3936 h 4903"/>
                <a:gd name="T68" fmla="*/ 2948 w 4968"/>
                <a:gd name="T69" fmla="*/ 3981 h 4903"/>
                <a:gd name="T70" fmla="*/ 3364 w 4968"/>
                <a:gd name="T71" fmla="*/ 4196 h 4903"/>
                <a:gd name="T72" fmla="*/ 3637 w 4968"/>
                <a:gd name="T73" fmla="*/ 4263 h 4903"/>
                <a:gd name="T74" fmla="*/ 3697 w 4968"/>
                <a:gd name="T75" fmla="*/ 4441 h 4903"/>
                <a:gd name="T76" fmla="*/ 3704 w 4968"/>
                <a:gd name="T77" fmla="*/ 4746 h 4903"/>
                <a:gd name="T78" fmla="*/ 4001 w 4968"/>
                <a:gd name="T79" fmla="*/ 4887 h 4903"/>
                <a:gd name="T80" fmla="*/ 4113 w 4968"/>
                <a:gd name="T81" fmla="*/ 4701 h 4903"/>
                <a:gd name="T82" fmla="*/ 4105 w 4968"/>
                <a:gd name="T83" fmla="*/ 4412 h 4903"/>
                <a:gd name="T84" fmla="*/ 4105 w 4968"/>
                <a:gd name="T85" fmla="*/ 3936 h 4903"/>
                <a:gd name="T86" fmla="*/ 4595 w 4968"/>
                <a:gd name="T87" fmla="*/ 3543 h 4903"/>
                <a:gd name="T88" fmla="*/ 4662 w 4968"/>
                <a:gd name="T89" fmla="*/ 3313 h 4903"/>
                <a:gd name="T90" fmla="*/ 4506 w 4968"/>
                <a:gd name="T91" fmla="*/ 2986 h 4903"/>
                <a:gd name="T92" fmla="*/ 4714 w 4968"/>
                <a:gd name="T93" fmla="*/ 2785 h 4903"/>
                <a:gd name="T94" fmla="*/ 4417 w 4968"/>
                <a:gd name="T95" fmla="*/ 2258 h 4903"/>
                <a:gd name="T96" fmla="*/ 3994 w 4968"/>
                <a:gd name="T97" fmla="*/ 2184 h 4903"/>
                <a:gd name="T98" fmla="*/ 3475 w 4968"/>
                <a:gd name="T99" fmla="*/ 1961 h 4903"/>
                <a:gd name="T100" fmla="*/ 2985 w 4968"/>
                <a:gd name="T101" fmla="*/ 1783 h 4903"/>
                <a:gd name="T102" fmla="*/ 2718 w 4968"/>
                <a:gd name="T103" fmla="*/ 1501 h 4903"/>
                <a:gd name="T104" fmla="*/ 2369 w 4968"/>
                <a:gd name="T105" fmla="*/ 1307 h 4903"/>
                <a:gd name="T106" fmla="*/ 2094 w 4968"/>
                <a:gd name="T107" fmla="*/ 1189 h 4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68" h="4903">
                  <a:moveTo>
                    <a:pt x="1945" y="1293"/>
                  </a:moveTo>
                  <a:lnTo>
                    <a:pt x="1945" y="1293"/>
                  </a:lnTo>
                  <a:cubicBezTo>
                    <a:pt x="1945" y="1233"/>
                    <a:pt x="1893" y="1270"/>
                    <a:pt x="1893" y="1233"/>
                  </a:cubicBezTo>
                  <a:cubicBezTo>
                    <a:pt x="1878" y="1233"/>
                    <a:pt x="1871" y="1233"/>
                    <a:pt x="1856" y="1233"/>
                  </a:cubicBezTo>
                  <a:cubicBezTo>
                    <a:pt x="1856" y="1218"/>
                    <a:pt x="1856" y="1196"/>
                    <a:pt x="1856" y="1174"/>
                  </a:cubicBezTo>
                  <a:cubicBezTo>
                    <a:pt x="1804" y="1159"/>
                    <a:pt x="1760" y="1189"/>
                    <a:pt x="1708" y="1174"/>
                  </a:cubicBezTo>
                  <a:cubicBezTo>
                    <a:pt x="1663" y="1167"/>
                    <a:pt x="1626" y="1174"/>
                    <a:pt x="1582" y="1167"/>
                  </a:cubicBezTo>
                  <a:cubicBezTo>
                    <a:pt x="1582" y="1122"/>
                    <a:pt x="1567" y="1115"/>
                    <a:pt x="1522" y="1107"/>
                  </a:cubicBezTo>
                  <a:cubicBezTo>
                    <a:pt x="1477" y="1092"/>
                    <a:pt x="1440" y="1048"/>
                    <a:pt x="1388" y="1048"/>
                  </a:cubicBezTo>
                  <a:cubicBezTo>
                    <a:pt x="1388" y="996"/>
                    <a:pt x="1396" y="959"/>
                    <a:pt x="1329" y="959"/>
                  </a:cubicBezTo>
                  <a:cubicBezTo>
                    <a:pt x="1284" y="959"/>
                    <a:pt x="1225" y="988"/>
                    <a:pt x="1225" y="921"/>
                  </a:cubicBezTo>
                  <a:cubicBezTo>
                    <a:pt x="1180" y="914"/>
                    <a:pt x="1180" y="862"/>
                    <a:pt x="1136" y="847"/>
                  </a:cubicBezTo>
                  <a:cubicBezTo>
                    <a:pt x="1136" y="832"/>
                    <a:pt x="1143" y="810"/>
                    <a:pt x="1151" y="795"/>
                  </a:cubicBezTo>
                  <a:cubicBezTo>
                    <a:pt x="1173" y="795"/>
                    <a:pt x="1247" y="795"/>
                    <a:pt x="1247" y="765"/>
                  </a:cubicBezTo>
                  <a:cubicBezTo>
                    <a:pt x="1240" y="743"/>
                    <a:pt x="1166" y="713"/>
                    <a:pt x="1151" y="699"/>
                  </a:cubicBezTo>
                  <a:cubicBezTo>
                    <a:pt x="1099" y="654"/>
                    <a:pt x="1039" y="624"/>
                    <a:pt x="1002" y="580"/>
                  </a:cubicBezTo>
                  <a:cubicBezTo>
                    <a:pt x="972" y="535"/>
                    <a:pt x="965" y="491"/>
                    <a:pt x="920" y="461"/>
                  </a:cubicBezTo>
                  <a:cubicBezTo>
                    <a:pt x="883" y="431"/>
                    <a:pt x="861" y="476"/>
                    <a:pt x="817" y="468"/>
                  </a:cubicBezTo>
                  <a:cubicBezTo>
                    <a:pt x="780" y="468"/>
                    <a:pt x="787" y="513"/>
                    <a:pt x="750" y="528"/>
                  </a:cubicBezTo>
                  <a:cubicBezTo>
                    <a:pt x="698" y="543"/>
                    <a:pt x="720" y="565"/>
                    <a:pt x="683" y="595"/>
                  </a:cubicBezTo>
                  <a:cubicBezTo>
                    <a:pt x="668" y="617"/>
                    <a:pt x="631" y="557"/>
                    <a:pt x="609" y="550"/>
                  </a:cubicBezTo>
                  <a:cubicBezTo>
                    <a:pt x="631" y="528"/>
                    <a:pt x="616" y="505"/>
                    <a:pt x="623" y="483"/>
                  </a:cubicBezTo>
                  <a:cubicBezTo>
                    <a:pt x="586" y="491"/>
                    <a:pt x="527" y="513"/>
                    <a:pt x="490" y="491"/>
                  </a:cubicBezTo>
                  <a:cubicBezTo>
                    <a:pt x="468" y="476"/>
                    <a:pt x="482" y="416"/>
                    <a:pt x="460" y="387"/>
                  </a:cubicBezTo>
                  <a:cubicBezTo>
                    <a:pt x="430" y="342"/>
                    <a:pt x="490" y="305"/>
                    <a:pt x="520" y="268"/>
                  </a:cubicBezTo>
                  <a:cubicBezTo>
                    <a:pt x="549" y="231"/>
                    <a:pt x="557" y="179"/>
                    <a:pt x="572" y="134"/>
                  </a:cubicBezTo>
                  <a:cubicBezTo>
                    <a:pt x="586" y="127"/>
                    <a:pt x="609" y="112"/>
                    <a:pt x="631" y="119"/>
                  </a:cubicBezTo>
                  <a:cubicBezTo>
                    <a:pt x="579" y="90"/>
                    <a:pt x="520" y="82"/>
                    <a:pt x="475" y="45"/>
                  </a:cubicBezTo>
                  <a:cubicBezTo>
                    <a:pt x="460" y="30"/>
                    <a:pt x="438" y="23"/>
                    <a:pt x="423" y="0"/>
                  </a:cubicBezTo>
                  <a:cubicBezTo>
                    <a:pt x="408" y="15"/>
                    <a:pt x="393" y="30"/>
                    <a:pt x="386" y="30"/>
                  </a:cubicBezTo>
                  <a:cubicBezTo>
                    <a:pt x="356" y="105"/>
                    <a:pt x="267" y="149"/>
                    <a:pt x="260" y="231"/>
                  </a:cubicBezTo>
                  <a:cubicBezTo>
                    <a:pt x="237" y="231"/>
                    <a:pt x="208" y="223"/>
                    <a:pt x="200" y="253"/>
                  </a:cubicBezTo>
                  <a:cubicBezTo>
                    <a:pt x="200" y="275"/>
                    <a:pt x="185" y="275"/>
                    <a:pt x="178" y="298"/>
                  </a:cubicBezTo>
                  <a:cubicBezTo>
                    <a:pt x="118" y="298"/>
                    <a:pt x="126" y="357"/>
                    <a:pt x="126" y="394"/>
                  </a:cubicBezTo>
                  <a:cubicBezTo>
                    <a:pt x="126" y="424"/>
                    <a:pt x="111" y="439"/>
                    <a:pt x="96" y="454"/>
                  </a:cubicBezTo>
                  <a:cubicBezTo>
                    <a:pt x="74" y="476"/>
                    <a:pt x="74" y="505"/>
                    <a:pt x="59" y="528"/>
                  </a:cubicBezTo>
                  <a:lnTo>
                    <a:pt x="52" y="528"/>
                  </a:lnTo>
                  <a:cubicBezTo>
                    <a:pt x="22" y="602"/>
                    <a:pt x="0" y="706"/>
                    <a:pt x="22" y="780"/>
                  </a:cubicBezTo>
                  <a:cubicBezTo>
                    <a:pt x="44" y="855"/>
                    <a:pt x="44" y="1010"/>
                    <a:pt x="44" y="1107"/>
                  </a:cubicBezTo>
                  <a:cubicBezTo>
                    <a:pt x="44" y="1115"/>
                    <a:pt x="52" y="1115"/>
                    <a:pt x="52" y="1115"/>
                  </a:cubicBezTo>
                  <a:cubicBezTo>
                    <a:pt x="59" y="1115"/>
                    <a:pt x="59" y="1107"/>
                    <a:pt x="66" y="1107"/>
                  </a:cubicBezTo>
                  <a:cubicBezTo>
                    <a:pt x="74" y="1107"/>
                    <a:pt x="81" y="1129"/>
                    <a:pt x="81" y="1129"/>
                  </a:cubicBezTo>
                  <a:cubicBezTo>
                    <a:pt x="89" y="1144"/>
                    <a:pt x="74" y="1129"/>
                    <a:pt x="74" y="1137"/>
                  </a:cubicBezTo>
                  <a:cubicBezTo>
                    <a:pt x="66" y="1144"/>
                    <a:pt x="81" y="1152"/>
                    <a:pt x="81" y="1152"/>
                  </a:cubicBezTo>
                  <a:lnTo>
                    <a:pt x="89" y="1152"/>
                  </a:lnTo>
                  <a:cubicBezTo>
                    <a:pt x="89" y="1159"/>
                    <a:pt x="89" y="1159"/>
                    <a:pt x="89" y="1159"/>
                  </a:cubicBezTo>
                  <a:cubicBezTo>
                    <a:pt x="89" y="1159"/>
                    <a:pt x="89" y="1167"/>
                    <a:pt x="96" y="1174"/>
                  </a:cubicBezTo>
                  <a:cubicBezTo>
                    <a:pt x="96" y="1174"/>
                    <a:pt x="96" y="1174"/>
                    <a:pt x="104" y="1174"/>
                  </a:cubicBezTo>
                  <a:cubicBezTo>
                    <a:pt x="104" y="1181"/>
                    <a:pt x="104" y="1181"/>
                    <a:pt x="104" y="1181"/>
                  </a:cubicBezTo>
                  <a:cubicBezTo>
                    <a:pt x="111" y="1189"/>
                    <a:pt x="111" y="1189"/>
                    <a:pt x="118" y="1196"/>
                  </a:cubicBezTo>
                  <a:cubicBezTo>
                    <a:pt x="118" y="1211"/>
                    <a:pt x="126" y="1196"/>
                    <a:pt x="133" y="1196"/>
                  </a:cubicBezTo>
                  <a:cubicBezTo>
                    <a:pt x="141" y="1204"/>
                    <a:pt x="141" y="1218"/>
                    <a:pt x="133" y="1218"/>
                  </a:cubicBezTo>
                  <a:cubicBezTo>
                    <a:pt x="133" y="1226"/>
                    <a:pt x="133" y="1233"/>
                    <a:pt x="133" y="1241"/>
                  </a:cubicBezTo>
                  <a:cubicBezTo>
                    <a:pt x="141" y="1256"/>
                    <a:pt x="156" y="1263"/>
                    <a:pt x="133" y="1270"/>
                  </a:cubicBezTo>
                  <a:cubicBezTo>
                    <a:pt x="118" y="1278"/>
                    <a:pt x="118" y="1293"/>
                    <a:pt x="133" y="1300"/>
                  </a:cubicBezTo>
                  <a:cubicBezTo>
                    <a:pt x="141" y="1307"/>
                    <a:pt x="148" y="1322"/>
                    <a:pt x="133" y="1337"/>
                  </a:cubicBezTo>
                  <a:cubicBezTo>
                    <a:pt x="141" y="1345"/>
                    <a:pt x="148" y="1359"/>
                    <a:pt x="148" y="1359"/>
                  </a:cubicBezTo>
                  <a:cubicBezTo>
                    <a:pt x="156" y="1404"/>
                    <a:pt x="156" y="1426"/>
                    <a:pt x="185" y="1464"/>
                  </a:cubicBezTo>
                  <a:cubicBezTo>
                    <a:pt x="215" y="1493"/>
                    <a:pt x="237" y="1530"/>
                    <a:pt x="252" y="1575"/>
                  </a:cubicBezTo>
                  <a:cubicBezTo>
                    <a:pt x="252" y="1575"/>
                    <a:pt x="252" y="1582"/>
                    <a:pt x="260" y="1582"/>
                  </a:cubicBezTo>
                  <a:lnTo>
                    <a:pt x="260" y="1590"/>
                  </a:lnTo>
                  <a:cubicBezTo>
                    <a:pt x="282" y="1634"/>
                    <a:pt x="282" y="1672"/>
                    <a:pt x="282" y="1716"/>
                  </a:cubicBezTo>
                  <a:lnTo>
                    <a:pt x="282" y="1723"/>
                  </a:lnTo>
                  <a:cubicBezTo>
                    <a:pt x="282" y="1738"/>
                    <a:pt x="282" y="1753"/>
                    <a:pt x="289" y="1761"/>
                  </a:cubicBezTo>
                  <a:cubicBezTo>
                    <a:pt x="289" y="1768"/>
                    <a:pt x="289" y="1768"/>
                    <a:pt x="297" y="1775"/>
                  </a:cubicBezTo>
                  <a:cubicBezTo>
                    <a:pt x="297" y="1783"/>
                    <a:pt x="289" y="1798"/>
                    <a:pt x="289" y="1805"/>
                  </a:cubicBezTo>
                  <a:cubicBezTo>
                    <a:pt x="267" y="1820"/>
                    <a:pt x="230" y="1805"/>
                    <a:pt x="208" y="1812"/>
                  </a:cubicBezTo>
                  <a:lnTo>
                    <a:pt x="208" y="1812"/>
                  </a:lnTo>
                  <a:cubicBezTo>
                    <a:pt x="208" y="1835"/>
                    <a:pt x="200" y="1857"/>
                    <a:pt x="178" y="1879"/>
                  </a:cubicBezTo>
                  <a:cubicBezTo>
                    <a:pt x="111" y="1946"/>
                    <a:pt x="208" y="2080"/>
                    <a:pt x="208" y="2154"/>
                  </a:cubicBezTo>
                  <a:cubicBezTo>
                    <a:pt x="208" y="2206"/>
                    <a:pt x="260" y="2199"/>
                    <a:pt x="297" y="2214"/>
                  </a:cubicBezTo>
                  <a:cubicBezTo>
                    <a:pt x="312" y="2221"/>
                    <a:pt x="334" y="2221"/>
                    <a:pt x="341" y="2236"/>
                  </a:cubicBezTo>
                  <a:cubicBezTo>
                    <a:pt x="364" y="2258"/>
                    <a:pt x="312" y="2258"/>
                    <a:pt x="312" y="2266"/>
                  </a:cubicBezTo>
                  <a:cubicBezTo>
                    <a:pt x="304" y="2310"/>
                    <a:pt x="386" y="2266"/>
                    <a:pt x="364" y="2332"/>
                  </a:cubicBezTo>
                  <a:cubicBezTo>
                    <a:pt x="349" y="2340"/>
                    <a:pt x="341" y="2355"/>
                    <a:pt x="349" y="2377"/>
                  </a:cubicBezTo>
                  <a:cubicBezTo>
                    <a:pt x="297" y="2362"/>
                    <a:pt x="297" y="2399"/>
                    <a:pt x="297" y="2436"/>
                  </a:cubicBezTo>
                  <a:cubicBezTo>
                    <a:pt x="341" y="2444"/>
                    <a:pt x="415" y="2436"/>
                    <a:pt x="423" y="2488"/>
                  </a:cubicBezTo>
                  <a:cubicBezTo>
                    <a:pt x="393" y="2488"/>
                    <a:pt x="341" y="2481"/>
                    <a:pt x="341" y="2518"/>
                  </a:cubicBezTo>
                  <a:cubicBezTo>
                    <a:pt x="312" y="2525"/>
                    <a:pt x="282" y="2518"/>
                    <a:pt x="260" y="2518"/>
                  </a:cubicBezTo>
                  <a:cubicBezTo>
                    <a:pt x="252" y="2525"/>
                    <a:pt x="252" y="2525"/>
                    <a:pt x="252" y="2533"/>
                  </a:cubicBezTo>
                  <a:cubicBezTo>
                    <a:pt x="185" y="2533"/>
                    <a:pt x="156" y="2652"/>
                    <a:pt x="215" y="2652"/>
                  </a:cubicBezTo>
                  <a:cubicBezTo>
                    <a:pt x="208" y="2555"/>
                    <a:pt x="319" y="2592"/>
                    <a:pt x="386" y="2592"/>
                  </a:cubicBezTo>
                  <a:cubicBezTo>
                    <a:pt x="386" y="2570"/>
                    <a:pt x="393" y="2555"/>
                    <a:pt x="393" y="2540"/>
                  </a:cubicBezTo>
                  <a:cubicBezTo>
                    <a:pt x="430" y="2533"/>
                    <a:pt x="453" y="2533"/>
                    <a:pt x="482" y="2563"/>
                  </a:cubicBezTo>
                  <a:cubicBezTo>
                    <a:pt x="505" y="2592"/>
                    <a:pt x="549" y="2533"/>
                    <a:pt x="579" y="2540"/>
                  </a:cubicBezTo>
                  <a:cubicBezTo>
                    <a:pt x="586" y="2570"/>
                    <a:pt x="586" y="2600"/>
                    <a:pt x="623" y="2592"/>
                  </a:cubicBezTo>
                  <a:cubicBezTo>
                    <a:pt x="623" y="2577"/>
                    <a:pt x="631" y="2555"/>
                    <a:pt x="638" y="2540"/>
                  </a:cubicBezTo>
                  <a:cubicBezTo>
                    <a:pt x="646" y="2540"/>
                    <a:pt x="653" y="2533"/>
                    <a:pt x="661" y="2533"/>
                  </a:cubicBezTo>
                  <a:cubicBezTo>
                    <a:pt x="661" y="2518"/>
                    <a:pt x="668" y="2511"/>
                    <a:pt x="690" y="2503"/>
                  </a:cubicBezTo>
                  <a:cubicBezTo>
                    <a:pt x="698" y="2533"/>
                    <a:pt x="713" y="2563"/>
                    <a:pt x="742" y="2563"/>
                  </a:cubicBezTo>
                  <a:cubicBezTo>
                    <a:pt x="727" y="2570"/>
                    <a:pt x="720" y="2592"/>
                    <a:pt x="727" y="2607"/>
                  </a:cubicBezTo>
                  <a:cubicBezTo>
                    <a:pt x="750" y="2592"/>
                    <a:pt x="765" y="2577"/>
                    <a:pt x="780" y="2577"/>
                  </a:cubicBezTo>
                  <a:cubicBezTo>
                    <a:pt x="765" y="2577"/>
                    <a:pt x="750" y="2592"/>
                    <a:pt x="727" y="2607"/>
                  </a:cubicBezTo>
                  <a:cubicBezTo>
                    <a:pt x="735" y="2614"/>
                    <a:pt x="742" y="2614"/>
                    <a:pt x="750" y="2614"/>
                  </a:cubicBezTo>
                  <a:cubicBezTo>
                    <a:pt x="780" y="2622"/>
                    <a:pt x="809" y="2607"/>
                    <a:pt x="839" y="2614"/>
                  </a:cubicBezTo>
                  <a:cubicBezTo>
                    <a:pt x="876" y="2614"/>
                    <a:pt x="906" y="2637"/>
                    <a:pt x="935" y="2644"/>
                  </a:cubicBezTo>
                  <a:cubicBezTo>
                    <a:pt x="972" y="2644"/>
                    <a:pt x="1010" y="2644"/>
                    <a:pt x="1039" y="2644"/>
                  </a:cubicBezTo>
                  <a:cubicBezTo>
                    <a:pt x="1039" y="2637"/>
                    <a:pt x="1047" y="2629"/>
                    <a:pt x="1047" y="2622"/>
                  </a:cubicBezTo>
                  <a:cubicBezTo>
                    <a:pt x="1099" y="2622"/>
                    <a:pt x="1114" y="2644"/>
                    <a:pt x="1151" y="2674"/>
                  </a:cubicBezTo>
                  <a:cubicBezTo>
                    <a:pt x="1151" y="2704"/>
                    <a:pt x="1180" y="2711"/>
                    <a:pt x="1203" y="2711"/>
                  </a:cubicBezTo>
                  <a:cubicBezTo>
                    <a:pt x="1240" y="2726"/>
                    <a:pt x="1240" y="2741"/>
                    <a:pt x="1240" y="2778"/>
                  </a:cubicBezTo>
                  <a:cubicBezTo>
                    <a:pt x="1232" y="2822"/>
                    <a:pt x="1270" y="2845"/>
                    <a:pt x="1284" y="2889"/>
                  </a:cubicBezTo>
                  <a:cubicBezTo>
                    <a:pt x="1299" y="2934"/>
                    <a:pt x="1277" y="2986"/>
                    <a:pt x="1284" y="3030"/>
                  </a:cubicBezTo>
                  <a:cubicBezTo>
                    <a:pt x="1225" y="3030"/>
                    <a:pt x="1255" y="3082"/>
                    <a:pt x="1217" y="3090"/>
                  </a:cubicBezTo>
                  <a:cubicBezTo>
                    <a:pt x="1210" y="3105"/>
                    <a:pt x="1210" y="3134"/>
                    <a:pt x="1210" y="3149"/>
                  </a:cubicBezTo>
                  <a:cubicBezTo>
                    <a:pt x="1173" y="3171"/>
                    <a:pt x="1180" y="3238"/>
                    <a:pt x="1143" y="3261"/>
                  </a:cubicBezTo>
                  <a:cubicBezTo>
                    <a:pt x="1136" y="3290"/>
                    <a:pt x="1106" y="3320"/>
                    <a:pt x="1106" y="3357"/>
                  </a:cubicBezTo>
                  <a:cubicBezTo>
                    <a:pt x="1069" y="3320"/>
                    <a:pt x="1069" y="3379"/>
                    <a:pt x="1069" y="3402"/>
                  </a:cubicBezTo>
                  <a:lnTo>
                    <a:pt x="1062" y="3402"/>
                  </a:lnTo>
                  <a:cubicBezTo>
                    <a:pt x="1062" y="3431"/>
                    <a:pt x="1106" y="3454"/>
                    <a:pt x="1084" y="3483"/>
                  </a:cubicBezTo>
                  <a:cubicBezTo>
                    <a:pt x="1069" y="3498"/>
                    <a:pt x="1054" y="3498"/>
                    <a:pt x="1032" y="3498"/>
                  </a:cubicBezTo>
                  <a:cubicBezTo>
                    <a:pt x="1010" y="3491"/>
                    <a:pt x="1002" y="3513"/>
                    <a:pt x="980" y="3521"/>
                  </a:cubicBezTo>
                  <a:cubicBezTo>
                    <a:pt x="943" y="3543"/>
                    <a:pt x="891" y="3521"/>
                    <a:pt x="854" y="3528"/>
                  </a:cubicBezTo>
                  <a:cubicBezTo>
                    <a:pt x="802" y="3528"/>
                    <a:pt x="817" y="3580"/>
                    <a:pt x="817" y="3610"/>
                  </a:cubicBezTo>
                  <a:cubicBezTo>
                    <a:pt x="794" y="3617"/>
                    <a:pt x="765" y="3595"/>
                    <a:pt x="750" y="3624"/>
                  </a:cubicBezTo>
                  <a:cubicBezTo>
                    <a:pt x="742" y="3639"/>
                    <a:pt x="750" y="3662"/>
                    <a:pt x="750" y="3684"/>
                  </a:cubicBezTo>
                  <a:cubicBezTo>
                    <a:pt x="750" y="3713"/>
                    <a:pt x="742" y="3780"/>
                    <a:pt x="787" y="3780"/>
                  </a:cubicBezTo>
                  <a:cubicBezTo>
                    <a:pt x="794" y="3803"/>
                    <a:pt x="809" y="3818"/>
                    <a:pt x="809" y="3840"/>
                  </a:cubicBezTo>
                  <a:cubicBezTo>
                    <a:pt x="765" y="3832"/>
                    <a:pt x="780" y="3884"/>
                    <a:pt x="742" y="3877"/>
                  </a:cubicBezTo>
                  <a:cubicBezTo>
                    <a:pt x="735" y="3921"/>
                    <a:pt x="742" y="3959"/>
                    <a:pt x="705" y="3988"/>
                  </a:cubicBezTo>
                  <a:cubicBezTo>
                    <a:pt x="683" y="4003"/>
                    <a:pt x="653" y="4033"/>
                    <a:pt x="623" y="4025"/>
                  </a:cubicBezTo>
                  <a:cubicBezTo>
                    <a:pt x="623" y="4070"/>
                    <a:pt x="750" y="4256"/>
                    <a:pt x="661" y="4278"/>
                  </a:cubicBezTo>
                  <a:cubicBezTo>
                    <a:pt x="653" y="4323"/>
                    <a:pt x="675" y="4323"/>
                    <a:pt x="713" y="4330"/>
                  </a:cubicBezTo>
                  <a:cubicBezTo>
                    <a:pt x="772" y="4345"/>
                    <a:pt x="735" y="4426"/>
                    <a:pt x="735" y="4471"/>
                  </a:cubicBezTo>
                  <a:cubicBezTo>
                    <a:pt x="757" y="4471"/>
                    <a:pt x="772" y="4478"/>
                    <a:pt x="787" y="4478"/>
                  </a:cubicBezTo>
                  <a:cubicBezTo>
                    <a:pt x="794" y="4441"/>
                    <a:pt x="802" y="4412"/>
                    <a:pt x="831" y="4389"/>
                  </a:cubicBezTo>
                  <a:cubicBezTo>
                    <a:pt x="839" y="4434"/>
                    <a:pt x="883" y="4412"/>
                    <a:pt x="906" y="4434"/>
                  </a:cubicBezTo>
                  <a:cubicBezTo>
                    <a:pt x="943" y="4456"/>
                    <a:pt x="920" y="4530"/>
                    <a:pt x="972" y="4538"/>
                  </a:cubicBezTo>
                  <a:cubicBezTo>
                    <a:pt x="972" y="4530"/>
                    <a:pt x="980" y="4515"/>
                    <a:pt x="980" y="4508"/>
                  </a:cubicBezTo>
                  <a:cubicBezTo>
                    <a:pt x="1002" y="4501"/>
                    <a:pt x="1047" y="4508"/>
                    <a:pt x="1047" y="4545"/>
                  </a:cubicBezTo>
                  <a:cubicBezTo>
                    <a:pt x="1084" y="4530"/>
                    <a:pt x="1106" y="4493"/>
                    <a:pt x="1151" y="4486"/>
                  </a:cubicBezTo>
                  <a:cubicBezTo>
                    <a:pt x="1151" y="4456"/>
                    <a:pt x="1158" y="4419"/>
                    <a:pt x="1180" y="4412"/>
                  </a:cubicBezTo>
                  <a:cubicBezTo>
                    <a:pt x="1166" y="4382"/>
                    <a:pt x="1151" y="4360"/>
                    <a:pt x="1121" y="4352"/>
                  </a:cubicBezTo>
                  <a:cubicBezTo>
                    <a:pt x="1114" y="4330"/>
                    <a:pt x="1128" y="4323"/>
                    <a:pt x="1143" y="4323"/>
                  </a:cubicBezTo>
                  <a:cubicBezTo>
                    <a:pt x="1151" y="4308"/>
                    <a:pt x="1151" y="4285"/>
                    <a:pt x="1151" y="4270"/>
                  </a:cubicBezTo>
                  <a:cubicBezTo>
                    <a:pt x="1143" y="4256"/>
                    <a:pt x="1121" y="4248"/>
                    <a:pt x="1121" y="4226"/>
                  </a:cubicBezTo>
                  <a:cubicBezTo>
                    <a:pt x="1091" y="4218"/>
                    <a:pt x="1054" y="4248"/>
                    <a:pt x="1017" y="4241"/>
                  </a:cubicBezTo>
                  <a:cubicBezTo>
                    <a:pt x="1017" y="4189"/>
                    <a:pt x="1054" y="4122"/>
                    <a:pt x="1039" y="4070"/>
                  </a:cubicBezTo>
                  <a:cubicBezTo>
                    <a:pt x="1025" y="4025"/>
                    <a:pt x="987" y="4055"/>
                    <a:pt x="972" y="4018"/>
                  </a:cubicBezTo>
                  <a:cubicBezTo>
                    <a:pt x="958" y="3988"/>
                    <a:pt x="995" y="3855"/>
                    <a:pt x="935" y="3862"/>
                  </a:cubicBezTo>
                  <a:cubicBezTo>
                    <a:pt x="913" y="3825"/>
                    <a:pt x="943" y="3766"/>
                    <a:pt x="898" y="3743"/>
                  </a:cubicBezTo>
                  <a:cubicBezTo>
                    <a:pt x="883" y="3728"/>
                    <a:pt x="824" y="3743"/>
                    <a:pt x="831" y="3713"/>
                  </a:cubicBezTo>
                  <a:cubicBezTo>
                    <a:pt x="876" y="3713"/>
                    <a:pt x="891" y="3676"/>
                    <a:pt x="906" y="3647"/>
                  </a:cubicBezTo>
                  <a:cubicBezTo>
                    <a:pt x="958" y="3624"/>
                    <a:pt x="980" y="3632"/>
                    <a:pt x="980" y="3691"/>
                  </a:cubicBezTo>
                  <a:cubicBezTo>
                    <a:pt x="1032" y="3691"/>
                    <a:pt x="1039" y="3691"/>
                    <a:pt x="1047" y="3639"/>
                  </a:cubicBezTo>
                  <a:cubicBezTo>
                    <a:pt x="1054" y="3647"/>
                    <a:pt x="1069" y="3639"/>
                    <a:pt x="1077" y="3639"/>
                  </a:cubicBezTo>
                  <a:cubicBezTo>
                    <a:pt x="1084" y="3624"/>
                    <a:pt x="1077" y="3610"/>
                    <a:pt x="1084" y="3595"/>
                  </a:cubicBezTo>
                  <a:cubicBezTo>
                    <a:pt x="1114" y="3595"/>
                    <a:pt x="1128" y="3558"/>
                    <a:pt x="1166" y="3550"/>
                  </a:cubicBezTo>
                  <a:cubicBezTo>
                    <a:pt x="1180" y="3573"/>
                    <a:pt x="1158" y="3580"/>
                    <a:pt x="1151" y="3602"/>
                  </a:cubicBezTo>
                  <a:cubicBezTo>
                    <a:pt x="1136" y="3632"/>
                    <a:pt x="1173" y="3662"/>
                    <a:pt x="1173" y="3691"/>
                  </a:cubicBezTo>
                  <a:cubicBezTo>
                    <a:pt x="1128" y="3691"/>
                    <a:pt x="1084" y="3691"/>
                    <a:pt x="1091" y="3751"/>
                  </a:cubicBezTo>
                  <a:cubicBezTo>
                    <a:pt x="1099" y="3758"/>
                    <a:pt x="1114" y="3766"/>
                    <a:pt x="1121" y="3773"/>
                  </a:cubicBezTo>
                  <a:cubicBezTo>
                    <a:pt x="1121" y="3758"/>
                    <a:pt x="1128" y="3743"/>
                    <a:pt x="1128" y="3728"/>
                  </a:cubicBezTo>
                  <a:cubicBezTo>
                    <a:pt x="1136" y="3721"/>
                    <a:pt x="1151" y="3721"/>
                    <a:pt x="1166" y="3728"/>
                  </a:cubicBezTo>
                  <a:cubicBezTo>
                    <a:pt x="1166" y="3758"/>
                    <a:pt x="1166" y="3780"/>
                    <a:pt x="1136" y="3795"/>
                  </a:cubicBezTo>
                  <a:cubicBezTo>
                    <a:pt x="1128" y="3803"/>
                    <a:pt x="1128" y="3818"/>
                    <a:pt x="1136" y="3825"/>
                  </a:cubicBezTo>
                  <a:cubicBezTo>
                    <a:pt x="1151" y="3825"/>
                    <a:pt x="1166" y="3818"/>
                    <a:pt x="1166" y="3803"/>
                  </a:cubicBezTo>
                  <a:cubicBezTo>
                    <a:pt x="1180" y="3795"/>
                    <a:pt x="1210" y="3780"/>
                    <a:pt x="1225" y="3788"/>
                  </a:cubicBezTo>
                  <a:cubicBezTo>
                    <a:pt x="1240" y="3803"/>
                    <a:pt x="1210" y="3832"/>
                    <a:pt x="1240" y="3840"/>
                  </a:cubicBezTo>
                  <a:cubicBezTo>
                    <a:pt x="1240" y="3847"/>
                    <a:pt x="1247" y="3855"/>
                    <a:pt x="1247" y="3862"/>
                  </a:cubicBezTo>
                  <a:cubicBezTo>
                    <a:pt x="1270" y="3862"/>
                    <a:pt x="1284" y="3847"/>
                    <a:pt x="1314" y="3855"/>
                  </a:cubicBezTo>
                  <a:cubicBezTo>
                    <a:pt x="1344" y="3862"/>
                    <a:pt x="1359" y="3870"/>
                    <a:pt x="1396" y="3862"/>
                  </a:cubicBezTo>
                  <a:cubicBezTo>
                    <a:pt x="1396" y="3855"/>
                    <a:pt x="1396" y="3840"/>
                    <a:pt x="1396" y="3832"/>
                  </a:cubicBezTo>
                  <a:cubicBezTo>
                    <a:pt x="1433" y="3825"/>
                    <a:pt x="1388" y="3736"/>
                    <a:pt x="1381" y="3713"/>
                  </a:cubicBezTo>
                  <a:cubicBezTo>
                    <a:pt x="1411" y="3721"/>
                    <a:pt x="1418" y="3743"/>
                    <a:pt x="1448" y="3743"/>
                  </a:cubicBezTo>
                  <a:cubicBezTo>
                    <a:pt x="1448" y="3795"/>
                    <a:pt x="1477" y="3780"/>
                    <a:pt x="1522" y="3780"/>
                  </a:cubicBezTo>
                  <a:cubicBezTo>
                    <a:pt x="1529" y="3810"/>
                    <a:pt x="1374" y="3929"/>
                    <a:pt x="1477" y="3944"/>
                  </a:cubicBezTo>
                  <a:cubicBezTo>
                    <a:pt x="1477" y="3921"/>
                    <a:pt x="1455" y="3899"/>
                    <a:pt x="1485" y="3884"/>
                  </a:cubicBezTo>
                  <a:cubicBezTo>
                    <a:pt x="1507" y="3877"/>
                    <a:pt x="1537" y="3892"/>
                    <a:pt x="1559" y="3892"/>
                  </a:cubicBezTo>
                  <a:cubicBezTo>
                    <a:pt x="1552" y="3832"/>
                    <a:pt x="1596" y="3847"/>
                    <a:pt x="1611" y="3892"/>
                  </a:cubicBezTo>
                  <a:cubicBezTo>
                    <a:pt x="1656" y="3899"/>
                    <a:pt x="1722" y="3892"/>
                    <a:pt x="1774" y="3892"/>
                  </a:cubicBezTo>
                  <a:cubicBezTo>
                    <a:pt x="1774" y="3877"/>
                    <a:pt x="1767" y="3766"/>
                    <a:pt x="1812" y="3795"/>
                  </a:cubicBezTo>
                  <a:cubicBezTo>
                    <a:pt x="1841" y="3818"/>
                    <a:pt x="1923" y="3766"/>
                    <a:pt x="1901" y="3728"/>
                  </a:cubicBezTo>
                  <a:cubicBezTo>
                    <a:pt x="1923" y="3721"/>
                    <a:pt x="1953" y="3728"/>
                    <a:pt x="1975" y="3736"/>
                  </a:cubicBezTo>
                  <a:cubicBezTo>
                    <a:pt x="1975" y="3713"/>
                    <a:pt x="2042" y="3691"/>
                    <a:pt x="2064" y="3699"/>
                  </a:cubicBezTo>
                  <a:cubicBezTo>
                    <a:pt x="2064" y="3721"/>
                    <a:pt x="2064" y="3751"/>
                    <a:pt x="2086" y="3766"/>
                  </a:cubicBezTo>
                  <a:cubicBezTo>
                    <a:pt x="2109" y="3780"/>
                    <a:pt x="2131" y="3818"/>
                    <a:pt x="2153" y="3825"/>
                  </a:cubicBezTo>
                  <a:cubicBezTo>
                    <a:pt x="2168" y="3884"/>
                    <a:pt x="2086" y="3877"/>
                    <a:pt x="2094" y="3929"/>
                  </a:cubicBezTo>
                  <a:cubicBezTo>
                    <a:pt x="2101" y="3929"/>
                    <a:pt x="2109" y="3929"/>
                    <a:pt x="2109" y="3929"/>
                  </a:cubicBezTo>
                  <a:cubicBezTo>
                    <a:pt x="2109" y="3936"/>
                    <a:pt x="2101" y="3951"/>
                    <a:pt x="2101" y="3951"/>
                  </a:cubicBezTo>
                  <a:cubicBezTo>
                    <a:pt x="2086" y="3959"/>
                    <a:pt x="2094" y="3959"/>
                    <a:pt x="2079" y="3966"/>
                  </a:cubicBezTo>
                  <a:cubicBezTo>
                    <a:pt x="2064" y="3966"/>
                    <a:pt x="2057" y="3973"/>
                    <a:pt x="2049" y="3988"/>
                  </a:cubicBezTo>
                  <a:cubicBezTo>
                    <a:pt x="2072" y="3996"/>
                    <a:pt x="2086" y="3996"/>
                    <a:pt x="2109" y="3988"/>
                  </a:cubicBezTo>
                  <a:cubicBezTo>
                    <a:pt x="2101" y="3959"/>
                    <a:pt x="2131" y="3944"/>
                    <a:pt x="2153" y="3951"/>
                  </a:cubicBezTo>
                  <a:cubicBezTo>
                    <a:pt x="2183" y="3959"/>
                    <a:pt x="2168" y="3996"/>
                    <a:pt x="2168" y="4018"/>
                  </a:cubicBezTo>
                  <a:cubicBezTo>
                    <a:pt x="2220" y="4033"/>
                    <a:pt x="2213" y="3959"/>
                    <a:pt x="2198" y="3929"/>
                  </a:cubicBezTo>
                  <a:cubicBezTo>
                    <a:pt x="2213" y="3921"/>
                    <a:pt x="2242" y="3914"/>
                    <a:pt x="2250" y="3936"/>
                  </a:cubicBezTo>
                  <a:cubicBezTo>
                    <a:pt x="2250" y="3929"/>
                    <a:pt x="2257" y="3921"/>
                    <a:pt x="2257" y="3907"/>
                  </a:cubicBezTo>
                  <a:cubicBezTo>
                    <a:pt x="2287" y="3899"/>
                    <a:pt x="2287" y="3921"/>
                    <a:pt x="2294" y="3936"/>
                  </a:cubicBezTo>
                  <a:cubicBezTo>
                    <a:pt x="2309" y="3959"/>
                    <a:pt x="2346" y="3951"/>
                    <a:pt x="2369" y="3951"/>
                  </a:cubicBezTo>
                  <a:cubicBezTo>
                    <a:pt x="2369" y="3951"/>
                    <a:pt x="2369" y="3944"/>
                    <a:pt x="2369" y="3936"/>
                  </a:cubicBezTo>
                  <a:cubicBezTo>
                    <a:pt x="2354" y="3936"/>
                    <a:pt x="2346" y="3921"/>
                    <a:pt x="2346" y="3914"/>
                  </a:cubicBezTo>
                  <a:cubicBezTo>
                    <a:pt x="2369" y="3907"/>
                    <a:pt x="2391" y="3907"/>
                    <a:pt x="2413" y="3907"/>
                  </a:cubicBezTo>
                  <a:cubicBezTo>
                    <a:pt x="2413" y="3914"/>
                    <a:pt x="2413" y="3929"/>
                    <a:pt x="2421" y="3936"/>
                  </a:cubicBezTo>
                  <a:cubicBezTo>
                    <a:pt x="2421" y="3929"/>
                    <a:pt x="2421" y="3914"/>
                    <a:pt x="2421" y="3899"/>
                  </a:cubicBezTo>
                  <a:cubicBezTo>
                    <a:pt x="2435" y="3899"/>
                    <a:pt x="2458" y="3899"/>
                    <a:pt x="2473" y="3899"/>
                  </a:cubicBezTo>
                  <a:cubicBezTo>
                    <a:pt x="2465" y="3914"/>
                    <a:pt x="2465" y="3914"/>
                    <a:pt x="2450" y="3921"/>
                  </a:cubicBezTo>
                  <a:cubicBezTo>
                    <a:pt x="2435" y="3936"/>
                    <a:pt x="2443" y="3959"/>
                    <a:pt x="2435" y="3973"/>
                  </a:cubicBezTo>
                  <a:cubicBezTo>
                    <a:pt x="2435" y="4011"/>
                    <a:pt x="2428" y="4040"/>
                    <a:pt x="2413" y="4070"/>
                  </a:cubicBezTo>
                  <a:cubicBezTo>
                    <a:pt x="2450" y="4085"/>
                    <a:pt x="2465" y="4033"/>
                    <a:pt x="2502" y="4040"/>
                  </a:cubicBezTo>
                  <a:cubicBezTo>
                    <a:pt x="2502" y="4070"/>
                    <a:pt x="2643" y="4055"/>
                    <a:pt x="2673" y="4055"/>
                  </a:cubicBezTo>
                  <a:cubicBezTo>
                    <a:pt x="2651" y="3996"/>
                    <a:pt x="2740" y="3973"/>
                    <a:pt x="2695" y="3914"/>
                  </a:cubicBezTo>
                  <a:cubicBezTo>
                    <a:pt x="2710" y="3907"/>
                    <a:pt x="2725" y="3907"/>
                    <a:pt x="2740" y="3907"/>
                  </a:cubicBezTo>
                  <a:cubicBezTo>
                    <a:pt x="2732" y="3921"/>
                    <a:pt x="2740" y="3929"/>
                    <a:pt x="2740" y="3936"/>
                  </a:cubicBezTo>
                  <a:cubicBezTo>
                    <a:pt x="2755" y="3921"/>
                    <a:pt x="2770" y="3892"/>
                    <a:pt x="2807" y="3899"/>
                  </a:cubicBezTo>
                  <a:cubicBezTo>
                    <a:pt x="2807" y="3907"/>
                    <a:pt x="2814" y="3914"/>
                    <a:pt x="2807" y="3929"/>
                  </a:cubicBezTo>
                  <a:cubicBezTo>
                    <a:pt x="2821" y="3944"/>
                    <a:pt x="2836" y="3959"/>
                    <a:pt x="2859" y="3951"/>
                  </a:cubicBezTo>
                  <a:cubicBezTo>
                    <a:pt x="2859" y="3921"/>
                    <a:pt x="2881" y="3907"/>
                    <a:pt x="2874" y="3877"/>
                  </a:cubicBezTo>
                  <a:cubicBezTo>
                    <a:pt x="2896" y="3877"/>
                    <a:pt x="2933" y="3870"/>
                    <a:pt x="2948" y="3884"/>
                  </a:cubicBezTo>
                  <a:cubicBezTo>
                    <a:pt x="2978" y="3907"/>
                    <a:pt x="2940" y="3951"/>
                    <a:pt x="2948" y="3981"/>
                  </a:cubicBezTo>
                  <a:cubicBezTo>
                    <a:pt x="2978" y="3988"/>
                    <a:pt x="3022" y="3966"/>
                    <a:pt x="3029" y="4003"/>
                  </a:cubicBezTo>
                  <a:cubicBezTo>
                    <a:pt x="3044" y="4055"/>
                    <a:pt x="3119" y="4033"/>
                    <a:pt x="3156" y="4040"/>
                  </a:cubicBezTo>
                  <a:cubicBezTo>
                    <a:pt x="3156" y="4070"/>
                    <a:pt x="3141" y="4115"/>
                    <a:pt x="3156" y="4144"/>
                  </a:cubicBezTo>
                  <a:cubicBezTo>
                    <a:pt x="3186" y="4174"/>
                    <a:pt x="3252" y="4152"/>
                    <a:pt x="3282" y="4159"/>
                  </a:cubicBezTo>
                  <a:cubicBezTo>
                    <a:pt x="3282" y="4167"/>
                    <a:pt x="3282" y="4181"/>
                    <a:pt x="3282" y="4196"/>
                  </a:cubicBezTo>
                  <a:cubicBezTo>
                    <a:pt x="3312" y="4196"/>
                    <a:pt x="3334" y="4196"/>
                    <a:pt x="3364" y="4196"/>
                  </a:cubicBezTo>
                  <a:cubicBezTo>
                    <a:pt x="3364" y="4226"/>
                    <a:pt x="3364" y="4248"/>
                    <a:pt x="3364" y="4270"/>
                  </a:cubicBezTo>
                  <a:cubicBezTo>
                    <a:pt x="3379" y="4278"/>
                    <a:pt x="3393" y="4278"/>
                    <a:pt x="3408" y="4278"/>
                  </a:cubicBezTo>
                  <a:cubicBezTo>
                    <a:pt x="3408" y="4293"/>
                    <a:pt x="3408" y="4308"/>
                    <a:pt x="3408" y="4323"/>
                  </a:cubicBezTo>
                  <a:cubicBezTo>
                    <a:pt x="3438" y="4315"/>
                    <a:pt x="3431" y="4352"/>
                    <a:pt x="3460" y="4345"/>
                  </a:cubicBezTo>
                  <a:cubicBezTo>
                    <a:pt x="3468" y="4323"/>
                    <a:pt x="3453" y="4300"/>
                    <a:pt x="3460" y="4285"/>
                  </a:cubicBezTo>
                  <a:cubicBezTo>
                    <a:pt x="3505" y="4278"/>
                    <a:pt x="3608" y="4300"/>
                    <a:pt x="3637" y="4263"/>
                  </a:cubicBezTo>
                  <a:cubicBezTo>
                    <a:pt x="3660" y="4263"/>
                    <a:pt x="3682" y="4263"/>
                    <a:pt x="3697" y="4285"/>
                  </a:cubicBezTo>
                  <a:cubicBezTo>
                    <a:pt x="3704" y="4293"/>
                    <a:pt x="3704" y="4300"/>
                    <a:pt x="3704" y="4315"/>
                  </a:cubicBezTo>
                  <a:cubicBezTo>
                    <a:pt x="3712" y="4323"/>
                    <a:pt x="3727" y="4315"/>
                    <a:pt x="3741" y="4323"/>
                  </a:cubicBezTo>
                  <a:cubicBezTo>
                    <a:pt x="3779" y="4374"/>
                    <a:pt x="3719" y="4404"/>
                    <a:pt x="3682" y="4382"/>
                  </a:cubicBezTo>
                  <a:cubicBezTo>
                    <a:pt x="3675" y="4404"/>
                    <a:pt x="3675" y="4419"/>
                    <a:pt x="3675" y="4441"/>
                  </a:cubicBezTo>
                  <a:cubicBezTo>
                    <a:pt x="3682" y="4441"/>
                    <a:pt x="3690" y="4441"/>
                    <a:pt x="3697" y="4441"/>
                  </a:cubicBezTo>
                  <a:cubicBezTo>
                    <a:pt x="3697" y="4464"/>
                    <a:pt x="3697" y="4486"/>
                    <a:pt x="3697" y="4501"/>
                  </a:cubicBezTo>
                  <a:cubicBezTo>
                    <a:pt x="3741" y="4501"/>
                    <a:pt x="3741" y="4538"/>
                    <a:pt x="3727" y="4568"/>
                  </a:cubicBezTo>
                  <a:cubicBezTo>
                    <a:pt x="3712" y="4612"/>
                    <a:pt x="3690" y="4634"/>
                    <a:pt x="3690" y="4679"/>
                  </a:cubicBezTo>
                  <a:cubicBezTo>
                    <a:pt x="3682" y="4679"/>
                    <a:pt x="3667" y="4686"/>
                    <a:pt x="3660" y="4679"/>
                  </a:cubicBezTo>
                  <a:cubicBezTo>
                    <a:pt x="3652" y="4686"/>
                    <a:pt x="3652" y="4701"/>
                    <a:pt x="3660" y="4709"/>
                  </a:cubicBezTo>
                  <a:cubicBezTo>
                    <a:pt x="3682" y="4716"/>
                    <a:pt x="3697" y="4731"/>
                    <a:pt x="3704" y="4746"/>
                  </a:cubicBezTo>
                  <a:cubicBezTo>
                    <a:pt x="3712" y="4768"/>
                    <a:pt x="3697" y="4798"/>
                    <a:pt x="3727" y="4798"/>
                  </a:cubicBezTo>
                  <a:cubicBezTo>
                    <a:pt x="3727" y="4805"/>
                    <a:pt x="3727" y="4813"/>
                    <a:pt x="3734" y="4813"/>
                  </a:cubicBezTo>
                  <a:cubicBezTo>
                    <a:pt x="3741" y="4805"/>
                    <a:pt x="3749" y="4790"/>
                    <a:pt x="3756" y="4783"/>
                  </a:cubicBezTo>
                  <a:cubicBezTo>
                    <a:pt x="3749" y="4790"/>
                    <a:pt x="3741" y="4805"/>
                    <a:pt x="3734" y="4813"/>
                  </a:cubicBezTo>
                  <a:cubicBezTo>
                    <a:pt x="3749" y="4835"/>
                    <a:pt x="3786" y="4835"/>
                    <a:pt x="3816" y="4842"/>
                  </a:cubicBezTo>
                  <a:cubicBezTo>
                    <a:pt x="3816" y="4902"/>
                    <a:pt x="3957" y="4902"/>
                    <a:pt x="4001" y="4887"/>
                  </a:cubicBezTo>
                  <a:cubicBezTo>
                    <a:pt x="4046" y="4857"/>
                    <a:pt x="4009" y="4798"/>
                    <a:pt x="4038" y="4768"/>
                  </a:cubicBezTo>
                  <a:cubicBezTo>
                    <a:pt x="4053" y="4753"/>
                    <a:pt x="4068" y="4775"/>
                    <a:pt x="4068" y="4746"/>
                  </a:cubicBezTo>
                  <a:cubicBezTo>
                    <a:pt x="4068" y="4723"/>
                    <a:pt x="4098" y="4731"/>
                    <a:pt x="4120" y="4731"/>
                  </a:cubicBezTo>
                  <a:cubicBezTo>
                    <a:pt x="4120" y="4716"/>
                    <a:pt x="4113" y="4709"/>
                    <a:pt x="4113" y="4701"/>
                  </a:cubicBezTo>
                  <a:lnTo>
                    <a:pt x="4105" y="4701"/>
                  </a:lnTo>
                  <a:lnTo>
                    <a:pt x="4113" y="4701"/>
                  </a:lnTo>
                  <a:cubicBezTo>
                    <a:pt x="4098" y="4686"/>
                    <a:pt x="4083" y="4672"/>
                    <a:pt x="4105" y="4649"/>
                  </a:cubicBezTo>
                  <a:cubicBezTo>
                    <a:pt x="4127" y="4627"/>
                    <a:pt x="4165" y="4627"/>
                    <a:pt x="4142" y="4590"/>
                  </a:cubicBezTo>
                  <a:cubicBezTo>
                    <a:pt x="4120" y="4560"/>
                    <a:pt x="4135" y="4538"/>
                    <a:pt x="4157" y="4508"/>
                  </a:cubicBezTo>
                  <a:cubicBezTo>
                    <a:pt x="4172" y="4486"/>
                    <a:pt x="4150" y="4478"/>
                    <a:pt x="4142" y="4464"/>
                  </a:cubicBezTo>
                  <a:cubicBezTo>
                    <a:pt x="4142" y="4449"/>
                    <a:pt x="4142" y="4434"/>
                    <a:pt x="4142" y="4419"/>
                  </a:cubicBezTo>
                  <a:cubicBezTo>
                    <a:pt x="4127" y="4412"/>
                    <a:pt x="4120" y="4412"/>
                    <a:pt x="4105" y="4412"/>
                  </a:cubicBezTo>
                  <a:cubicBezTo>
                    <a:pt x="4120" y="4412"/>
                    <a:pt x="4127" y="4412"/>
                    <a:pt x="4142" y="4419"/>
                  </a:cubicBezTo>
                  <a:lnTo>
                    <a:pt x="4142" y="4412"/>
                  </a:lnTo>
                  <a:cubicBezTo>
                    <a:pt x="4187" y="4404"/>
                    <a:pt x="4224" y="4389"/>
                    <a:pt x="4232" y="4337"/>
                  </a:cubicBezTo>
                  <a:cubicBezTo>
                    <a:pt x="4232" y="4278"/>
                    <a:pt x="4202" y="4256"/>
                    <a:pt x="4165" y="4226"/>
                  </a:cubicBezTo>
                  <a:cubicBezTo>
                    <a:pt x="4113" y="4189"/>
                    <a:pt x="4127" y="4137"/>
                    <a:pt x="4113" y="4092"/>
                  </a:cubicBezTo>
                  <a:cubicBezTo>
                    <a:pt x="4090" y="4040"/>
                    <a:pt x="4090" y="3996"/>
                    <a:pt x="4105" y="3936"/>
                  </a:cubicBezTo>
                  <a:cubicBezTo>
                    <a:pt x="4120" y="3899"/>
                    <a:pt x="4142" y="3862"/>
                    <a:pt x="4187" y="3855"/>
                  </a:cubicBezTo>
                  <a:cubicBezTo>
                    <a:pt x="4239" y="3840"/>
                    <a:pt x="4269" y="3810"/>
                    <a:pt x="4313" y="3780"/>
                  </a:cubicBezTo>
                  <a:cubicBezTo>
                    <a:pt x="4350" y="3766"/>
                    <a:pt x="4402" y="3766"/>
                    <a:pt x="4425" y="3728"/>
                  </a:cubicBezTo>
                  <a:cubicBezTo>
                    <a:pt x="4447" y="3691"/>
                    <a:pt x="4462" y="3639"/>
                    <a:pt x="4514" y="3632"/>
                  </a:cubicBezTo>
                  <a:cubicBezTo>
                    <a:pt x="4521" y="3610"/>
                    <a:pt x="4551" y="3610"/>
                    <a:pt x="4573" y="3602"/>
                  </a:cubicBezTo>
                  <a:cubicBezTo>
                    <a:pt x="4595" y="3587"/>
                    <a:pt x="4595" y="3565"/>
                    <a:pt x="4595" y="3543"/>
                  </a:cubicBezTo>
                  <a:cubicBezTo>
                    <a:pt x="4610" y="3498"/>
                    <a:pt x="4692" y="3513"/>
                    <a:pt x="4684" y="3565"/>
                  </a:cubicBezTo>
                  <a:cubicBezTo>
                    <a:pt x="4722" y="3565"/>
                    <a:pt x="4722" y="3543"/>
                    <a:pt x="4751" y="3528"/>
                  </a:cubicBezTo>
                  <a:cubicBezTo>
                    <a:pt x="4789" y="3498"/>
                    <a:pt x="4840" y="3535"/>
                    <a:pt x="4878" y="3543"/>
                  </a:cubicBezTo>
                  <a:cubicBezTo>
                    <a:pt x="4967" y="3550"/>
                    <a:pt x="4967" y="3461"/>
                    <a:pt x="4892" y="3439"/>
                  </a:cubicBezTo>
                  <a:cubicBezTo>
                    <a:pt x="4818" y="3424"/>
                    <a:pt x="4774" y="3372"/>
                    <a:pt x="4707" y="3342"/>
                  </a:cubicBezTo>
                  <a:cubicBezTo>
                    <a:pt x="4692" y="3335"/>
                    <a:pt x="4677" y="3327"/>
                    <a:pt x="4662" y="3313"/>
                  </a:cubicBezTo>
                  <a:cubicBezTo>
                    <a:pt x="4640" y="3298"/>
                    <a:pt x="4647" y="3276"/>
                    <a:pt x="4632" y="3253"/>
                  </a:cubicBezTo>
                  <a:cubicBezTo>
                    <a:pt x="4610" y="3209"/>
                    <a:pt x="4566" y="3201"/>
                    <a:pt x="4543" y="3149"/>
                  </a:cubicBezTo>
                  <a:cubicBezTo>
                    <a:pt x="4581" y="3149"/>
                    <a:pt x="4625" y="3134"/>
                    <a:pt x="4655" y="3112"/>
                  </a:cubicBezTo>
                  <a:cubicBezTo>
                    <a:pt x="4677" y="3097"/>
                    <a:pt x="4655" y="3060"/>
                    <a:pt x="4655" y="3045"/>
                  </a:cubicBezTo>
                  <a:cubicBezTo>
                    <a:pt x="4647" y="3016"/>
                    <a:pt x="4625" y="3023"/>
                    <a:pt x="4603" y="3016"/>
                  </a:cubicBezTo>
                  <a:cubicBezTo>
                    <a:pt x="4566" y="3016"/>
                    <a:pt x="4536" y="2993"/>
                    <a:pt x="4506" y="2986"/>
                  </a:cubicBezTo>
                  <a:cubicBezTo>
                    <a:pt x="4484" y="2949"/>
                    <a:pt x="4492" y="2911"/>
                    <a:pt x="4543" y="2911"/>
                  </a:cubicBezTo>
                  <a:cubicBezTo>
                    <a:pt x="4588" y="2911"/>
                    <a:pt x="4566" y="2882"/>
                    <a:pt x="4610" y="2867"/>
                  </a:cubicBezTo>
                  <a:cubicBezTo>
                    <a:pt x="4662" y="2852"/>
                    <a:pt x="4722" y="2874"/>
                    <a:pt x="4781" y="2867"/>
                  </a:cubicBezTo>
                  <a:cubicBezTo>
                    <a:pt x="4803" y="2867"/>
                    <a:pt x="4826" y="2852"/>
                    <a:pt x="4803" y="2822"/>
                  </a:cubicBezTo>
                  <a:cubicBezTo>
                    <a:pt x="4789" y="2808"/>
                    <a:pt x="4759" y="2815"/>
                    <a:pt x="4737" y="2815"/>
                  </a:cubicBezTo>
                  <a:cubicBezTo>
                    <a:pt x="4737" y="2793"/>
                    <a:pt x="4729" y="2785"/>
                    <a:pt x="4714" y="2785"/>
                  </a:cubicBezTo>
                  <a:cubicBezTo>
                    <a:pt x="4707" y="2756"/>
                    <a:pt x="4707" y="2726"/>
                    <a:pt x="4707" y="2689"/>
                  </a:cubicBezTo>
                  <a:cubicBezTo>
                    <a:pt x="4670" y="2681"/>
                    <a:pt x="4618" y="2696"/>
                    <a:pt x="4588" y="2674"/>
                  </a:cubicBezTo>
                  <a:cubicBezTo>
                    <a:pt x="4551" y="2644"/>
                    <a:pt x="4573" y="2592"/>
                    <a:pt x="4566" y="2548"/>
                  </a:cubicBezTo>
                  <a:cubicBezTo>
                    <a:pt x="4558" y="2503"/>
                    <a:pt x="4499" y="2525"/>
                    <a:pt x="4506" y="2474"/>
                  </a:cubicBezTo>
                  <a:cubicBezTo>
                    <a:pt x="4521" y="2429"/>
                    <a:pt x="4469" y="2399"/>
                    <a:pt x="4477" y="2355"/>
                  </a:cubicBezTo>
                  <a:cubicBezTo>
                    <a:pt x="4439" y="2355"/>
                    <a:pt x="4425" y="2303"/>
                    <a:pt x="4417" y="2258"/>
                  </a:cubicBezTo>
                  <a:cubicBezTo>
                    <a:pt x="4395" y="2251"/>
                    <a:pt x="4373" y="2228"/>
                    <a:pt x="4343" y="2214"/>
                  </a:cubicBezTo>
                  <a:cubicBezTo>
                    <a:pt x="4298" y="2191"/>
                    <a:pt x="4239" y="2191"/>
                    <a:pt x="4180" y="2199"/>
                  </a:cubicBezTo>
                  <a:cubicBezTo>
                    <a:pt x="4172" y="2214"/>
                    <a:pt x="4165" y="2236"/>
                    <a:pt x="4150" y="2251"/>
                  </a:cubicBezTo>
                  <a:cubicBezTo>
                    <a:pt x="4135" y="2258"/>
                    <a:pt x="4105" y="2266"/>
                    <a:pt x="4098" y="2288"/>
                  </a:cubicBezTo>
                  <a:cubicBezTo>
                    <a:pt x="4061" y="2295"/>
                    <a:pt x="4053" y="2251"/>
                    <a:pt x="4046" y="2228"/>
                  </a:cubicBezTo>
                  <a:cubicBezTo>
                    <a:pt x="4031" y="2214"/>
                    <a:pt x="4024" y="2191"/>
                    <a:pt x="3994" y="2184"/>
                  </a:cubicBezTo>
                  <a:cubicBezTo>
                    <a:pt x="3957" y="2169"/>
                    <a:pt x="3905" y="2184"/>
                    <a:pt x="3860" y="2184"/>
                  </a:cubicBezTo>
                  <a:cubicBezTo>
                    <a:pt x="3853" y="2139"/>
                    <a:pt x="3756" y="2154"/>
                    <a:pt x="3727" y="2154"/>
                  </a:cubicBezTo>
                  <a:cubicBezTo>
                    <a:pt x="3727" y="2124"/>
                    <a:pt x="3727" y="2095"/>
                    <a:pt x="3727" y="2072"/>
                  </a:cubicBezTo>
                  <a:cubicBezTo>
                    <a:pt x="3727" y="2043"/>
                    <a:pt x="3704" y="2020"/>
                    <a:pt x="3697" y="1998"/>
                  </a:cubicBezTo>
                  <a:cubicBezTo>
                    <a:pt x="3645" y="1983"/>
                    <a:pt x="3585" y="2020"/>
                    <a:pt x="3534" y="2013"/>
                  </a:cubicBezTo>
                  <a:cubicBezTo>
                    <a:pt x="3497" y="2006"/>
                    <a:pt x="3497" y="1983"/>
                    <a:pt x="3475" y="1961"/>
                  </a:cubicBezTo>
                  <a:cubicBezTo>
                    <a:pt x="3453" y="1939"/>
                    <a:pt x="3438" y="1939"/>
                    <a:pt x="3408" y="1924"/>
                  </a:cubicBezTo>
                  <a:cubicBezTo>
                    <a:pt x="3371" y="1909"/>
                    <a:pt x="3326" y="1879"/>
                    <a:pt x="3282" y="1857"/>
                  </a:cubicBezTo>
                  <a:cubicBezTo>
                    <a:pt x="3252" y="1842"/>
                    <a:pt x="3245" y="1835"/>
                    <a:pt x="3215" y="1850"/>
                  </a:cubicBezTo>
                  <a:cubicBezTo>
                    <a:pt x="3200" y="1864"/>
                    <a:pt x="3186" y="1894"/>
                    <a:pt x="3163" y="1887"/>
                  </a:cubicBezTo>
                  <a:cubicBezTo>
                    <a:pt x="3148" y="1850"/>
                    <a:pt x="3104" y="1835"/>
                    <a:pt x="3074" y="1820"/>
                  </a:cubicBezTo>
                  <a:cubicBezTo>
                    <a:pt x="3044" y="1812"/>
                    <a:pt x="3022" y="1798"/>
                    <a:pt x="2985" y="1783"/>
                  </a:cubicBezTo>
                  <a:cubicBezTo>
                    <a:pt x="2992" y="1775"/>
                    <a:pt x="2985" y="1768"/>
                    <a:pt x="2985" y="1761"/>
                  </a:cubicBezTo>
                  <a:cubicBezTo>
                    <a:pt x="2955" y="1746"/>
                    <a:pt x="2926" y="1731"/>
                    <a:pt x="2896" y="1701"/>
                  </a:cubicBezTo>
                  <a:cubicBezTo>
                    <a:pt x="2859" y="1679"/>
                    <a:pt x="2844" y="1642"/>
                    <a:pt x="2807" y="1657"/>
                  </a:cubicBezTo>
                  <a:cubicBezTo>
                    <a:pt x="2807" y="1664"/>
                    <a:pt x="2807" y="1664"/>
                    <a:pt x="2799" y="1664"/>
                  </a:cubicBezTo>
                  <a:cubicBezTo>
                    <a:pt x="2770" y="1672"/>
                    <a:pt x="2784" y="1597"/>
                    <a:pt x="2777" y="1575"/>
                  </a:cubicBezTo>
                  <a:cubicBezTo>
                    <a:pt x="2770" y="1545"/>
                    <a:pt x="2747" y="1508"/>
                    <a:pt x="2718" y="1501"/>
                  </a:cubicBezTo>
                  <a:cubicBezTo>
                    <a:pt x="2695" y="1493"/>
                    <a:pt x="2688" y="1493"/>
                    <a:pt x="2666" y="1486"/>
                  </a:cubicBezTo>
                  <a:cubicBezTo>
                    <a:pt x="2651" y="1478"/>
                    <a:pt x="2636" y="1464"/>
                    <a:pt x="2621" y="1456"/>
                  </a:cubicBezTo>
                  <a:cubicBezTo>
                    <a:pt x="2606" y="1449"/>
                    <a:pt x="2584" y="1426"/>
                    <a:pt x="2569" y="1426"/>
                  </a:cubicBezTo>
                  <a:cubicBezTo>
                    <a:pt x="2554" y="1419"/>
                    <a:pt x="2532" y="1426"/>
                    <a:pt x="2517" y="1419"/>
                  </a:cubicBezTo>
                  <a:cubicBezTo>
                    <a:pt x="2517" y="1412"/>
                    <a:pt x="2517" y="1404"/>
                    <a:pt x="2517" y="1389"/>
                  </a:cubicBezTo>
                  <a:cubicBezTo>
                    <a:pt x="2450" y="1389"/>
                    <a:pt x="2413" y="1352"/>
                    <a:pt x="2369" y="1307"/>
                  </a:cubicBezTo>
                  <a:cubicBezTo>
                    <a:pt x="2346" y="1285"/>
                    <a:pt x="2339" y="1256"/>
                    <a:pt x="2309" y="1256"/>
                  </a:cubicBezTo>
                  <a:cubicBezTo>
                    <a:pt x="2265" y="1248"/>
                    <a:pt x="2272" y="1300"/>
                    <a:pt x="2272" y="1330"/>
                  </a:cubicBezTo>
                  <a:cubicBezTo>
                    <a:pt x="2242" y="1337"/>
                    <a:pt x="2235" y="1293"/>
                    <a:pt x="2213" y="1278"/>
                  </a:cubicBezTo>
                  <a:cubicBezTo>
                    <a:pt x="2183" y="1263"/>
                    <a:pt x="2161" y="1285"/>
                    <a:pt x="2131" y="1256"/>
                  </a:cubicBezTo>
                  <a:cubicBezTo>
                    <a:pt x="2124" y="1241"/>
                    <a:pt x="2116" y="1218"/>
                    <a:pt x="2109" y="1204"/>
                  </a:cubicBezTo>
                  <a:cubicBezTo>
                    <a:pt x="2109" y="1204"/>
                    <a:pt x="2101" y="1196"/>
                    <a:pt x="2094" y="1189"/>
                  </a:cubicBezTo>
                  <a:cubicBezTo>
                    <a:pt x="2079" y="1204"/>
                    <a:pt x="2064" y="1218"/>
                    <a:pt x="2072" y="1218"/>
                  </a:cubicBezTo>
                  <a:cubicBezTo>
                    <a:pt x="2064" y="1218"/>
                    <a:pt x="2079" y="1204"/>
                    <a:pt x="2094" y="1189"/>
                  </a:cubicBezTo>
                  <a:cubicBezTo>
                    <a:pt x="2086" y="1189"/>
                    <a:pt x="2086" y="1189"/>
                    <a:pt x="2086" y="1189"/>
                  </a:cubicBezTo>
                  <a:cubicBezTo>
                    <a:pt x="2049" y="1226"/>
                    <a:pt x="2012" y="1278"/>
                    <a:pt x="1997" y="1293"/>
                  </a:cubicBezTo>
                  <a:cubicBezTo>
                    <a:pt x="1982" y="1293"/>
                    <a:pt x="1960" y="1293"/>
                    <a:pt x="1945" y="1293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3" name="Freeform 11"/>
            <p:cNvSpPr>
              <a:spLocks noChangeArrowheads="1"/>
            </p:cNvSpPr>
            <p:nvPr/>
          </p:nvSpPr>
          <p:spPr bwMode="auto">
            <a:xfrm>
              <a:off x="9771497" y="10686945"/>
              <a:ext cx="754921" cy="1482166"/>
            </a:xfrm>
            <a:custGeom>
              <a:avLst/>
              <a:gdLst>
                <a:gd name="T0" fmla="*/ 1522 w 1746"/>
                <a:gd name="T1" fmla="*/ 3342 h 3432"/>
                <a:gd name="T2" fmla="*/ 1567 w 1746"/>
                <a:gd name="T3" fmla="*/ 3223 h 3432"/>
                <a:gd name="T4" fmla="*/ 1537 w 1746"/>
                <a:gd name="T5" fmla="*/ 2904 h 3432"/>
                <a:gd name="T6" fmla="*/ 1693 w 1746"/>
                <a:gd name="T7" fmla="*/ 2473 h 3432"/>
                <a:gd name="T8" fmla="*/ 1611 w 1746"/>
                <a:gd name="T9" fmla="*/ 2288 h 3432"/>
                <a:gd name="T10" fmla="*/ 1619 w 1746"/>
                <a:gd name="T11" fmla="*/ 1916 h 3432"/>
                <a:gd name="T12" fmla="*/ 1359 w 1746"/>
                <a:gd name="T13" fmla="*/ 1961 h 3432"/>
                <a:gd name="T14" fmla="*/ 1351 w 1746"/>
                <a:gd name="T15" fmla="*/ 1530 h 3432"/>
                <a:gd name="T16" fmla="*/ 1240 w 1746"/>
                <a:gd name="T17" fmla="*/ 1255 h 3432"/>
                <a:gd name="T18" fmla="*/ 1099 w 1746"/>
                <a:gd name="T19" fmla="*/ 1114 h 3432"/>
                <a:gd name="T20" fmla="*/ 928 w 1746"/>
                <a:gd name="T21" fmla="*/ 921 h 3432"/>
                <a:gd name="T22" fmla="*/ 1076 w 1746"/>
                <a:gd name="T23" fmla="*/ 840 h 3432"/>
                <a:gd name="T24" fmla="*/ 906 w 1746"/>
                <a:gd name="T25" fmla="*/ 728 h 3432"/>
                <a:gd name="T26" fmla="*/ 690 w 1746"/>
                <a:gd name="T27" fmla="*/ 654 h 3432"/>
                <a:gd name="T28" fmla="*/ 379 w 1746"/>
                <a:gd name="T29" fmla="*/ 372 h 3432"/>
                <a:gd name="T30" fmla="*/ 304 w 1746"/>
                <a:gd name="T31" fmla="*/ 223 h 3432"/>
                <a:gd name="T32" fmla="*/ 200 w 1746"/>
                <a:gd name="T33" fmla="*/ 156 h 3432"/>
                <a:gd name="T34" fmla="*/ 96 w 1746"/>
                <a:gd name="T35" fmla="*/ 82 h 3432"/>
                <a:gd name="T36" fmla="*/ 7 w 1746"/>
                <a:gd name="T37" fmla="*/ 8 h 3432"/>
                <a:gd name="T38" fmla="*/ 163 w 1746"/>
                <a:gd name="T39" fmla="*/ 461 h 3432"/>
                <a:gd name="T40" fmla="*/ 237 w 1746"/>
                <a:gd name="T41" fmla="*/ 528 h 3432"/>
                <a:gd name="T42" fmla="*/ 282 w 1746"/>
                <a:gd name="T43" fmla="*/ 631 h 3432"/>
                <a:gd name="T44" fmla="*/ 416 w 1746"/>
                <a:gd name="T45" fmla="*/ 758 h 3432"/>
                <a:gd name="T46" fmla="*/ 482 w 1746"/>
                <a:gd name="T47" fmla="*/ 884 h 3432"/>
                <a:gd name="T48" fmla="*/ 497 w 1746"/>
                <a:gd name="T49" fmla="*/ 973 h 3432"/>
                <a:gd name="T50" fmla="*/ 601 w 1746"/>
                <a:gd name="T51" fmla="*/ 1055 h 3432"/>
                <a:gd name="T52" fmla="*/ 594 w 1746"/>
                <a:gd name="T53" fmla="*/ 1166 h 3432"/>
                <a:gd name="T54" fmla="*/ 624 w 1746"/>
                <a:gd name="T55" fmla="*/ 1241 h 3432"/>
                <a:gd name="T56" fmla="*/ 661 w 1746"/>
                <a:gd name="T57" fmla="*/ 1441 h 3432"/>
                <a:gd name="T58" fmla="*/ 698 w 1746"/>
                <a:gd name="T59" fmla="*/ 1508 h 3432"/>
                <a:gd name="T60" fmla="*/ 713 w 1746"/>
                <a:gd name="T61" fmla="*/ 1523 h 3432"/>
                <a:gd name="T62" fmla="*/ 727 w 1746"/>
                <a:gd name="T63" fmla="*/ 1619 h 3432"/>
                <a:gd name="T64" fmla="*/ 809 w 1746"/>
                <a:gd name="T65" fmla="*/ 1723 h 3432"/>
                <a:gd name="T66" fmla="*/ 794 w 1746"/>
                <a:gd name="T67" fmla="*/ 1783 h 3432"/>
                <a:gd name="T68" fmla="*/ 824 w 1746"/>
                <a:gd name="T69" fmla="*/ 1872 h 3432"/>
                <a:gd name="T70" fmla="*/ 906 w 1746"/>
                <a:gd name="T71" fmla="*/ 1968 h 3432"/>
                <a:gd name="T72" fmla="*/ 846 w 1746"/>
                <a:gd name="T73" fmla="*/ 1983 h 3432"/>
                <a:gd name="T74" fmla="*/ 943 w 1746"/>
                <a:gd name="T75" fmla="*/ 2154 h 3432"/>
                <a:gd name="T76" fmla="*/ 987 w 1746"/>
                <a:gd name="T77" fmla="*/ 2421 h 3432"/>
                <a:gd name="T78" fmla="*/ 995 w 1746"/>
                <a:gd name="T79" fmla="*/ 2444 h 3432"/>
                <a:gd name="T80" fmla="*/ 935 w 1746"/>
                <a:gd name="T81" fmla="*/ 2288 h 3432"/>
                <a:gd name="T82" fmla="*/ 884 w 1746"/>
                <a:gd name="T83" fmla="*/ 2109 h 3432"/>
                <a:gd name="T84" fmla="*/ 921 w 1746"/>
                <a:gd name="T85" fmla="*/ 2451 h 3432"/>
                <a:gd name="T86" fmla="*/ 1010 w 1746"/>
                <a:gd name="T87" fmla="*/ 2741 h 3432"/>
                <a:gd name="T88" fmla="*/ 1032 w 1746"/>
                <a:gd name="T89" fmla="*/ 2748 h 3432"/>
                <a:gd name="T90" fmla="*/ 1032 w 1746"/>
                <a:gd name="T91" fmla="*/ 2741 h 3432"/>
                <a:gd name="T92" fmla="*/ 1039 w 1746"/>
                <a:gd name="T93" fmla="*/ 2837 h 3432"/>
                <a:gd name="T94" fmla="*/ 1143 w 1746"/>
                <a:gd name="T95" fmla="*/ 2882 h 3432"/>
                <a:gd name="T96" fmla="*/ 1114 w 1746"/>
                <a:gd name="T97" fmla="*/ 2963 h 3432"/>
                <a:gd name="T98" fmla="*/ 1218 w 1746"/>
                <a:gd name="T99" fmla="*/ 3112 h 3432"/>
                <a:gd name="T100" fmla="*/ 1470 w 1746"/>
                <a:gd name="T101" fmla="*/ 3409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46" h="3432">
                  <a:moveTo>
                    <a:pt x="1500" y="3424"/>
                  </a:moveTo>
                  <a:lnTo>
                    <a:pt x="1500" y="3424"/>
                  </a:lnTo>
                  <a:cubicBezTo>
                    <a:pt x="1507" y="3424"/>
                    <a:pt x="1515" y="3424"/>
                    <a:pt x="1515" y="3416"/>
                  </a:cubicBezTo>
                  <a:cubicBezTo>
                    <a:pt x="1522" y="3394"/>
                    <a:pt x="1522" y="3372"/>
                    <a:pt x="1522" y="3342"/>
                  </a:cubicBezTo>
                  <a:cubicBezTo>
                    <a:pt x="1529" y="3349"/>
                    <a:pt x="1529" y="3342"/>
                    <a:pt x="1537" y="3342"/>
                  </a:cubicBezTo>
                  <a:cubicBezTo>
                    <a:pt x="1537" y="3327"/>
                    <a:pt x="1537" y="3312"/>
                    <a:pt x="1537" y="3297"/>
                  </a:cubicBezTo>
                  <a:cubicBezTo>
                    <a:pt x="1604" y="3327"/>
                    <a:pt x="1589" y="3268"/>
                    <a:pt x="1574" y="3223"/>
                  </a:cubicBezTo>
                  <a:cubicBezTo>
                    <a:pt x="1574" y="3223"/>
                    <a:pt x="1574" y="3223"/>
                    <a:pt x="1567" y="3223"/>
                  </a:cubicBezTo>
                  <a:cubicBezTo>
                    <a:pt x="1567" y="3186"/>
                    <a:pt x="1529" y="3164"/>
                    <a:pt x="1537" y="3127"/>
                  </a:cubicBezTo>
                  <a:cubicBezTo>
                    <a:pt x="1537" y="3104"/>
                    <a:pt x="1567" y="3067"/>
                    <a:pt x="1596" y="3067"/>
                  </a:cubicBezTo>
                  <a:cubicBezTo>
                    <a:pt x="1604" y="3045"/>
                    <a:pt x="1604" y="3015"/>
                    <a:pt x="1596" y="2986"/>
                  </a:cubicBezTo>
                  <a:cubicBezTo>
                    <a:pt x="1574" y="2986"/>
                    <a:pt x="1544" y="2934"/>
                    <a:pt x="1537" y="2904"/>
                  </a:cubicBezTo>
                  <a:cubicBezTo>
                    <a:pt x="1529" y="2874"/>
                    <a:pt x="1574" y="2874"/>
                    <a:pt x="1589" y="2845"/>
                  </a:cubicBezTo>
                  <a:cubicBezTo>
                    <a:pt x="1611" y="2807"/>
                    <a:pt x="1604" y="2674"/>
                    <a:pt x="1663" y="2689"/>
                  </a:cubicBezTo>
                  <a:cubicBezTo>
                    <a:pt x="1663" y="2659"/>
                    <a:pt x="1678" y="2585"/>
                    <a:pt x="1700" y="2570"/>
                  </a:cubicBezTo>
                  <a:cubicBezTo>
                    <a:pt x="1745" y="2540"/>
                    <a:pt x="1686" y="2518"/>
                    <a:pt x="1693" y="2473"/>
                  </a:cubicBezTo>
                  <a:cubicBezTo>
                    <a:pt x="1663" y="2466"/>
                    <a:pt x="1656" y="2488"/>
                    <a:pt x="1641" y="2503"/>
                  </a:cubicBezTo>
                  <a:cubicBezTo>
                    <a:pt x="1604" y="2510"/>
                    <a:pt x="1589" y="2466"/>
                    <a:pt x="1552" y="2458"/>
                  </a:cubicBezTo>
                  <a:cubicBezTo>
                    <a:pt x="1596" y="2458"/>
                    <a:pt x="1559" y="2347"/>
                    <a:pt x="1611" y="2332"/>
                  </a:cubicBezTo>
                  <a:cubicBezTo>
                    <a:pt x="1611" y="2317"/>
                    <a:pt x="1611" y="2302"/>
                    <a:pt x="1611" y="2288"/>
                  </a:cubicBezTo>
                  <a:cubicBezTo>
                    <a:pt x="1604" y="2288"/>
                    <a:pt x="1604" y="2288"/>
                    <a:pt x="1604" y="2288"/>
                  </a:cubicBezTo>
                  <a:cubicBezTo>
                    <a:pt x="1589" y="2236"/>
                    <a:pt x="1715" y="2147"/>
                    <a:pt x="1604" y="2132"/>
                  </a:cubicBezTo>
                  <a:cubicBezTo>
                    <a:pt x="1611" y="2109"/>
                    <a:pt x="1596" y="2102"/>
                    <a:pt x="1596" y="2080"/>
                  </a:cubicBezTo>
                  <a:cubicBezTo>
                    <a:pt x="1663" y="2087"/>
                    <a:pt x="1656" y="1939"/>
                    <a:pt x="1619" y="1916"/>
                  </a:cubicBezTo>
                  <a:cubicBezTo>
                    <a:pt x="1589" y="1901"/>
                    <a:pt x="1537" y="1909"/>
                    <a:pt x="1515" y="1931"/>
                  </a:cubicBezTo>
                  <a:cubicBezTo>
                    <a:pt x="1492" y="1968"/>
                    <a:pt x="1440" y="1953"/>
                    <a:pt x="1440" y="2005"/>
                  </a:cubicBezTo>
                  <a:cubicBezTo>
                    <a:pt x="1433" y="2013"/>
                    <a:pt x="1426" y="2013"/>
                    <a:pt x="1418" y="2013"/>
                  </a:cubicBezTo>
                  <a:cubicBezTo>
                    <a:pt x="1418" y="1976"/>
                    <a:pt x="1381" y="1976"/>
                    <a:pt x="1359" y="1961"/>
                  </a:cubicBezTo>
                  <a:cubicBezTo>
                    <a:pt x="1336" y="1946"/>
                    <a:pt x="1336" y="1909"/>
                    <a:pt x="1329" y="1879"/>
                  </a:cubicBezTo>
                  <a:cubicBezTo>
                    <a:pt x="1321" y="1842"/>
                    <a:pt x="1329" y="1805"/>
                    <a:pt x="1336" y="1768"/>
                  </a:cubicBezTo>
                  <a:cubicBezTo>
                    <a:pt x="1344" y="1731"/>
                    <a:pt x="1336" y="1679"/>
                    <a:pt x="1366" y="1656"/>
                  </a:cubicBezTo>
                  <a:cubicBezTo>
                    <a:pt x="1374" y="1619"/>
                    <a:pt x="1381" y="1567"/>
                    <a:pt x="1351" y="1530"/>
                  </a:cubicBezTo>
                  <a:cubicBezTo>
                    <a:pt x="1336" y="1508"/>
                    <a:pt x="1247" y="1463"/>
                    <a:pt x="1225" y="1463"/>
                  </a:cubicBezTo>
                  <a:cubicBezTo>
                    <a:pt x="1232" y="1441"/>
                    <a:pt x="1218" y="1404"/>
                    <a:pt x="1232" y="1382"/>
                  </a:cubicBezTo>
                  <a:cubicBezTo>
                    <a:pt x="1247" y="1382"/>
                    <a:pt x="1255" y="1382"/>
                    <a:pt x="1270" y="1382"/>
                  </a:cubicBezTo>
                  <a:cubicBezTo>
                    <a:pt x="1270" y="1337"/>
                    <a:pt x="1284" y="1278"/>
                    <a:pt x="1240" y="1255"/>
                  </a:cubicBezTo>
                  <a:cubicBezTo>
                    <a:pt x="1188" y="1226"/>
                    <a:pt x="1114" y="1248"/>
                    <a:pt x="1054" y="1248"/>
                  </a:cubicBezTo>
                  <a:cubicBezTo>
                    <a:pt x="1062" y="1248"/>
                    <a:pt x="1062" y="1248"/>
                    <a:pt x="1069" y="1248"/>
                  </a:cubicBezTo>
                  <a:cubicBezTo>
                    <a:pt x="1069" y="1226"/>
                    <a:pt x="1121" y="1151"/>
                    <a:pt x="1143" y="1144"/>
                  </a:cubicBezTo>
                  <a:cubicBezTo>
                    <a:pt x="1143" y="1122"/>
                    <a:pt x="1114" y="1122"/>
                    <a:pt x="1099" y="1114"/>
                  </a:cubicBezTo>
                  <a:cubicBezTo>
                    <a:pt x="1076" y="1107"/>
                    <a:pt x="1076" y="1085"/>
                    <a:pt x="1054" y="1077"/>
                  </a:cubicBezTo>
                  <a:cubicBezTo>
                    <a:pt x="1039" y="1062"/>
                    <a:pt x="1017" y="1070"/>
                    <a:pt x="995" y="1055"/>
                  </a:cubicBezTo>
                  <a:cubicBezTo>
                    <a:pt x="973" y="1033"/>
                    <a:pt x="950" y="1040"/>
                    <a:pt x="921" y="1040"/>
                  </a:cubicBezTo>
                  <a:cubicBezTo>
                    <a:pt x="921" y="1003"/>
                    <a:pt x="921" y="958"/>
                    <a:pt x="928" y="921"/>
                  </a:cubicBezTo>
                  <a:cubicBezTo>
                    <a:pt x="958" y="929"/>
                    <a:pt x="973" y="958"/>
                    <a:pt x="1010" y="951"/>
                  </a:cubicBezTo>
                  <a:cubicBezTo>
                    <a:pt x="1010" y="899"/>
                    <a:pt x="1069" y="929"/>
                    <a:pt x="1069" y="877"/>
                  </a:cubicBezTo>
                  <a:cubicBezTo>
                    <a:pt x="1076" y="877"/>
                    <a:pt x="1076" y="877"/>
                    <a:pt x="1076" y="877"/>
                  </a:cubicBezTo>
                  <a:cubicBezTo>
                    <a:pt x="1076" y="854"/>
                    <a:pt x="1076" y="847"/>
                    <a:pt x="1076" y="840"/>
                  </a:cubicBezTo>
                  <a:cubicBezTo>
                    <a:pt x="1062" y="810"/>
                    <a:pt x="1024" y="825"/>
                    <a:pt x="995" y="817"/>
                  </a:cubicBezTo>
                  <a:cubicBezTo>
                    <a:pt x="973" y="802"/>
                    <a:pt x="958" y="758"/>
                    <a:pt x="928" y="765"/>
                  </a:cubicBezTo>
                  <a:cubicBezTo>
                    <a:pt x="928" y="765"/>
                    <a:pt x="928" y="765"/>
                    <a:pt x="928" y="773"/>
                  </a:cubicBezTo>
                  <a:cubicBezTo>
                    <a:pt x="913" y="773"/>
                    <a:pt x="913" y="736"/>
                    <a:pt x="906" y="728"/>
                  </a:cubicBezTo>
                  <a:cubicBezTo>
                    <a:pt x="891" y="706"/>
                    <a:pt x="854" y="713"/>
                    <a:pt x="831" y="713"/>
                  </a:cubicBezTo>
                  <a:cubicBezTo>
                    <a:pt x="831" y="691"/>
                    <a:pt x="831" y="669"/>
                    <a:pt x="831" y="646"/>
                  </a:cubicBezTo>
                  <a:cubicBezTo>
                    <a:pt x="809" y="639"/>
                    <a:pt x="772" y="661"/>
                    <a:pt x="750" y="661"/>
                  </a:cubicBezTo>
                  <a:cubicBezTo>
                    <a:pt x="727" y="661"/>
                    <a:pt x="705" y="661"/>
                    <a:pt x="690" y="654"/>
                  </a:cubicBezTo>
                  <a:cubicBezTo>
                    <a:pt x="638" y="639"/>
                    <a:pt x="631" y="617"/>
                    <a:pt x="624" y="572"/>
                  </a:cubicBezTo>
                  <a:cubicBezTo>
                    <a:pt x="616" y="535"/>
                    <a:pt x="549" y="550"/>
                    <a:pt x="519" y="528"/>
                  </a:cubicBezTo>
                  <a:cubicBezTo>
                    <a:pt x="497" y="513"/>
                    <a:pt x="475" y="476"/>
                    <a:pt x="438" y="476"/>
                  </a:cubicBezTo>
                  <a:cubicBezTo>
                    <a:pt x="445" y="446"/>
                    <a:pt x="408" y="379"/>
                    <a:pt x="379" y="372"/>
                  </a:cubicBezTo>
                  <a:cubicBezTo>
                    <a:pt x="334" y="357"/>
                    <a:pt x="319" y="364"/>
                    <a:pt x="319" y="320"/>
                  </a:cubicBezTo>
                  <a:cubicBezTo>
                    <a:pt x="319" y="297"/>
                    <a:pt x="304" y="290"/>
                    <a:pt x="304" y="275"/>
                  </a:cubicBezTo>
                  <a:cubicBezTo>
                    <a:pt x="304" y="253"/>
                    <a:pt x="327" y="246"/>
                    <a:pt x="341" y="231"/>
                  </a:cubicBezTo>
                  <a:cubicBezTo>
                    <a:pt x="349" y="201"/>
                    <a:pt x="304" y="201"/>
                    <a:pt x="304" y="223"/>
                  </a:cubicBezTo>
                  <a:cubicBezTo>
                    <a:pt x="297" y="223"/>
                    <a:pt x="289" y="223"/>
                    <a:pt x="282" y="223"/>
                  </a:cubicBezTo>
                  <a:cubicBezTo>
                    <a:pt x="267" y="201"/>
                    <a:pt x="267" y="179"/>
                    <a:pt x="237" y="171"/>
                  </a:cubicBezTo>
                  <a:cubicBezTo>
                    <a:pt x="245" y="156"/>
                    <a:pt x="245" y="134"/>
                    <a:pt x="245" y="119"/>
                  </a:cubicBezTo>
                  <a:cubicBezTo>
                    <a:pt x="237" y="119"/>
                    <a:pt x="200" y="149"/>
                    <a:pt x="200" y="156"/>
                  </a:cubicBezTo>
                  <a:cubicBezTo>
                    <a:pt x="193" y="149"/>
                    <a:pt x="200" y="134"/>
                    <a:pt x="200" y="127"/>
                  </a:cubicBezTo>
                  <a:cubicBezTo>
                    <a:pt x="185" y="119"/>
                    <a:pt x="171" y="119"/>
                    <a:pt x="156" y="119"/>
                  </a:cubicBezTo>
                  <a:cubicBezTo>
                    <a:pt x="148" y="97"/>
                    <a:pt x="185" y="89"/>
                    <a:pt x="148" y="67"/>
                  </a:cubicBezTo>
                  <a:cubicBezTo>
                    <a:pt x="119" y="45"/>
                    <a:pt x="104" y="52"/>
                    <a:pt x="96" y="82"/>
                  </a:cubicBezTo>
                  <a:cubicBezTo>
                    <a:pt x="82" y="89"/>
                    <a:pt x="74" y="75"/>
                    <a:pt x="67" y="60"/>
                  </a:cubicBezTo>
                  <a:cubicBezTo>
                    <a:pt x="96" y="52"/>
                    <a:pt x="67" y="15"/>
                    <a:pt x="44" y="23"/>
                  </a:cubicBezTo>
                  <a:cubicBezTo>
                    <a:pt x="44" y="23"/>
                    <a:pt x="29" y="15"/>
                    <a:pt x="0" y="0"/>
                  </a:cubicBezTo>
                  <a:cubicBezTo>
                    <a:pt x="0" y="8"/>
                    <a:pt x="7" y="8"/>
                    <a:pt x="7" y="8"/>
                  </a:cubicBezTo>
                  <a:cubicBezTo>
                    <a:pt x="29" y="52"/>
                    <a:pt x="59" y="97"/>
                    <a:pt x="67" y="149"/>
                  </a:cubicBezTo>
                  <a:cubicBezTo>
                    <a:pt x="74" y="194"/>
                    <a:pt x="89" y="238"/>
                    <a:pt x="104" y="283"/>
                  </a:cubicBezTo>
                  <a:cubicBezTo>
                    <a:pt x="119" y="327"/>
                    <a:pt x="126" y="372"/>
                    <a:pt x="148" y="409"/>
                  </a:cubicBezTo>
                  <a:cubicBezTo>
                    <a:pt x="156" y="424"/>
                    <a:pt x="163" y="446"/>
                    <a:pt x="163" y="461"/>
                  </a:cubicBezTo>
                  <a:cubicBezTo>
                    <a:pt x="163" y="476"/>
                    <a:pt x="163" y="498"/>
                    <a:pt x="163" y="513"/>
                  </a:cubicBezTo>
                  <a:cubicBezTo>
                    <a:pt x="178" y="535"/>
                    <a:pt x="171" y="520"/>
                    <a:pt x="185" y="520"/>
                  </a:cubicBezTo>
                  <a:cubicBezTo>
                    <a:pt x="193" y="520"/>
                    <a:pt x="200" y="528"/>
                    <a:pt x="208" y="528"/>
                  </a:cubicBezTo>
                  <a:cubicBezTo>
                    <a:pt x="215" y="528"/>
                    <a:pt x="230" y="520"/>
                    <a:pt x="237" y="528"/>
                  </a:cubicBezTo>
                  <a:cubicBezTo>
                    <a:pt x="245" y="535"/>
                    <a:pt x="237" y="543"/>
                    <a:pt x="230" y="543"/>
                  </a:cubicBezTo>
                  <a:cubicBezTo>
                    <a:pt x="230" y="550"/>
                    <a:pt x="289" y="587"/>
                    <a:pt x="297" y="594"/>
                  </a:cubicBezTo>
                  <a:cubicBezTo>
                    <a:pt x="289" y="594"/>
                    <a:pt x="274" y="594"/>
                    <a:pt x="260" y="594"/>
                  </a:cubicBezTo>
                  <a:cubicBezTo>
                    <a:pt x="260" y="609"/>
                    <a:pt x="274" y="617"/>
                    <a:pt x="282" y="631"/>
                  </a:cubicBezTo>
                  <a:cubicBezTo>
                    <a:pt x="297" y="646"/>
                    <a:pt x="282" y="654"/>
                    <a:pt x="304" y="669"/>
                  </a:cubicBezTo>
                  <a:cubicBezTo>
                    <a:pt x="319" y="676"/>
                    <a:pt x="334" y="684"/>
                    <a:pt x="349" y="691"/>
                  </a:cubicBezTo>
                  <a:cubicBezTo>
                    <a:pt x="364" y="706"/>
                    <a:pt x="371" y="713"/>
                    <a:pt x="386" y="713"/>
                  </a:cubicBezTo>
                  <a:cubicBezTo>
                    <a:pt x="386" y="728"/>
                    <a:pt x="401" y="743"/>
                    <a:pt x="416" y="758"/>
                  </a:cubicBezTo>
                  <a:cubicBezTo>
                    <a:pt x="423" y="765"/>
                    <a:pt x="445" y="780"/>
                    <a:pt x="445" y="795"/>
                  </a:cubicBezTo>
                  <a:cubicBezTo>
                    <a:pt x="453" y="817"/>
                    <a:pt x="445" y="825"/>
                    <a:pt x="453" y="847"/>
                  </a:cubicBezTo>
                  <a:cubicBezTo>
                    <a:pt x="460" y="854"/>
                    <a:pt x="467" y="877"/>
                    <a:pt x="482" y="877"/>
                  </a:cubicBezTo>
                  <a:lnTo>
                    <a:pt x="482" y="884"/>
                  </a:lnTo>
                  <a:cubicBezTo>
                    <a:pt x="475" y="884"/>
                    <a:pt x="467" y="884"/>
                    <a:pt x="460" y="884"/>
                  </a:cubicBezTo>
                  <a:cubicBezTo>
                    <a:pt x="460" y="899"/>
                    <a:pt x="475" y="906"/>
                    <a:pt x="475" y="921"/>
                  </a:cubicBezTo>
                  <a:cubicBezTo>
                    <a:pt x="475" y="929"/>
                    <a:pt x="475" y="943"/>
                    <a:pt x="475" y="951"/>
                  </a:cubicBezTo>
                  <a:cubicBezTo>
                    <a:pt x="482" y="966"/>
                    <a:pt x="482" y="966"/>
                    <a:pt x="497" y="973"/>
                  </a:cubicBezTo>
                  <a:cubicBezTo>
                    <a:pt x="512" y="973"/>
                    <a:pt x="505" y="966"/>
                    <a:pt x="519" y="981"/>
                  </a:cubicBezTo>
                  <a:cubicBezTo>
                    <a:pt x="527" y="988"/>
                    <a:pt x="534" y="1003"/>
                    <a:pt x="534" y="1010"/>
                  </a:cubicBezTo>
                  <a:cubicBezTo>
                    <a:pt x="542" y="1018"/>
                    <a:pt x="542" y="1033"/>
                    <a:pt x="549" y="1040"/>
                  </a:cubicBezTo>
                  <a:cubicBezTo>
                    <a:pt x="557" y="1048"/>
                    <a:pt x="601" y="1033"/>
                    <a:pt x="601" y="1055"/>
                  </a:cubicBezTo>
                  <a:cubicBezTo>
                    <a:pt x="586" y="1055"/>
                    <a:pt x="572" y="1055"/>
                    <a:pt x="564" y="1055"/>
                  </a:cubicBezTo>
                  <a:cubicBezTo>
                    <a:pt x="557" y="1062"/>
                    <a:pt x="572" y="1062"/>
                    <a:pt x="579" y="1077"/>
                  </a:cubicBezTo>
                  <a:cubicBezTo>
                    <a:pt x="586" y="1085"/>
                    <a:pt x="579" y="1092"/>
                    <a:pt x="579" y="1099"/>
                  </a:cubicBezTo>
                  <a:cubicBezTo>
                    <a:pt x="579" y="1129"/>
                    <a:pt x="594" y="1144"/>
                    <a:pt x="594" y="1166"/>
                  </a:cubicBezTo>
                  <a:cubicBezTo>
                    <a:pt x="594" y="1166"/>
                    <a:pt x="594" y="1166"/>
                    <a:pt x="601" y="1166"/>
                  </a:cubicBezTo>
                  <a:cubicBezTo>
                    <a:pt x="609" y="1166"/>
                    <a:pt x="624" y="1159"/>
                    <a:pt x="638" y="1159"/>
                  </a:cubicBezTo>
                  <a:cubicBezTo>
                    <a:pt x="638" y="1181"/>
                    <a:pt x="609" y="1181"/>
                    <a:pt x="609" y="1196"/>
                  </a:cubicBezTo>
                  <a:cubicBezTo>
                    <a:pt x="609" y="1211"/>
                    <a:pt x="624" y="1226"/>
                    <a:pt x="624" y="1241"/>
                  </a:cubicBezTo>
                  <a:cubicBezTo>
                    <a:pt x="631" y="1255"/>
                    <a:pt x="631" y="1278"/>
                    <a:pt x="631" y="1293"/>
                  </a:cubicBezTo>
                  <a:cubicBezTo>
                    <a:pt x="638" y="1307"/>
                    <a:pt x="638" y="1322"/>
                    <a:pt x="646" y="1337"/>
                  </a:cubicBezTo>
                  <a:cubicBezTo>
                    <a:pt x="646" y="1359"/>
                    <a:pt x="653" y="1374"/>
                    <a:pt x="661" y="1389"/>
                  </a:cubicBezTo>
                  <a:cubicBezTo>
                    <a:pt x="661" y="1404"/>
                    <a:pt x="661" y="1426"/>
                    <a:pt x="661" y="1441"/>
                  </a:cubicBezTo>
                  <a:cubicBezTo>
                    <a:pt x="668" y="1456"/>
                    <a:pt x="676" y="1478"/>
                    <a:pt x="683" y="1493"/>
                  </a:cubicBezTo>
                  <a:cubicBezTo>
                    <a:pt x="683" y="1508"/>
                    <a:pt x="676" y="1530"/>
                    <a:pt x="683" y="1545"/>
                  </a:cubicBezTo>
                  <a:cubicBezTo>
                    <a:pt x="683" y="1530"/>
                    <a:pt x="683" y="1515"/>
                    <a:pt x="690" y="1508"/>
                  </a:cubicBezTo>
                  <a:cubicBezTo>
                    <a:pt x="690" y="1508"/>
                    <a:pt x="690" y="1508"/>
                    <a:pt x="698" y="1508"/>
                  </a:cubicBezTo>
                  <a:cubicBezTo>
                    <a:pt x="698" y="1500"/>
                    <a:pt x="698" y="1493"/>
                    <a:pt x="698" y="1486"/>
                  </a:cubicBezTo>
                  <a:cubicBezTo>
                    <a:pt x="705" y="1486"/>
                    <a:pt x="705" y="1486"/>
                    <a:pt x="705" y="1493"/>
                  </a:cubicBezTo>
                  <a:cubicBezTo>
                    <a:pt x="713" y="1493"/>
                    <a:pt x="720" y="1493"/>
                    <a:pt x="727" y="1508"/>
                  </a:cubicBezTo>
                  <a:cubicBezTo>
                    <a:pt x="727" y="1515"/>
                    <a:pt x="727" y="1523"/>
                    <a:pt x="713" y="1523"/>
                  </a:cubicBezTo>
                  <a:cubicBezTo>
                    <a:pt x="713" y="1538"/>
                    <a:pt x="720" y="1545"/>
                    <a:pt x="720" y="1553"/>
                  </a:cubicBezTo>
                  <a:cubicBezTo>
                    <a:pt x="713" y="1545"/>
                    <a:pt x="698" y="1545"/>
                    <a:pt x="690" y="1545"/>
                  </a:cubicBezTo>
                  <a:cubicBezTo>
                    <a:pt x="690" y="1560"/>
                    <a:pt x="698" y="1567"/>
                    <a:pt x="698" y="1582"/>
                  </a:cubicBezTo>
                  <a:cubicBezTo>
                    <a:pt x="705" y="1582"/>
                    <a:pt x="727" y="1612"/>
                    <a:pt x="727" y="1619"/>
                  </a:cubicBezTo>
                  <a:cubicBezTo>
                    <a:pt x="735" y="1634"/>
                    <a:pt x="735" y="1642"/>
                    <a:pt x="735" y="1649"/>
                  </a:cubicBezTo>
                  <a:cubicBezTo>
                    <a:pt x="742" y="1664"/>
                    <a:pt x="742" y="1686"/>
                    <a:pt x="765" y="1686"/>
                  </a:cubicBezTo>
                  <a:cubicBezTo>
                    <a:pt x="757" y="1664"/>
                    <a:pt x="779" y="1679"/>
                    <a:pt x="787" y="1686"/>
                  </a:cubicBezTo>
                  <a:cubicBezTo>
                    <a:pt x="794" y="1693"/>
                    <a:pt x="802" y="1708"/>
                    <a:pt x="809" y="1723"/>
                  </a:cubicBezTo>
                  <a:cubicBezTo>
                    <a:pt x="779" y="1723"/>
                    <a:pt x="779" y="1723"/>
                    <a:pt x="772" y="1693"/>
                  </a:cubicBezTo>
                  <a:lnTo>
                    <a:pt x="765" y="1693"/>
                  </a:lnTo>
                  <a:cubicBezTo>
                    <a:pt x="765" y="1716"/>
                    <a:pt x="779" y="1731"/>
                    <a:pt x="787" y="1753"/>
                  </a:cubicBezTo>
                  <a:cubicBezTo>
                    <a:pt x="787" y="1760"/>
                    <a:pt x="787" y="1768"/>
                    <a:pt x="794" y="1783"/>
                  </a:cubicBezTo>
                  <a:cubicBezTo>
                    <a:pt x="802" y="1790"/>
                    <a:pt x="802" y="1798"/>
                    <a:pt x="809" y="1805"/>
                  </a:cubicBezTo>
                  <a:cubicBezTo>
                    <a:pt x="809" y="1820"/>
                    <a:pt x="809" y="1827"/>
                    <a:pt x="809" y="1842"/>
                  </a:cubicBezTo>
                  <a:cubicBezTo>
                    <a:pt x="809" y="1842"/>
                    <a:pt x="809" y="1850"/>
                    <a:pt x="809" y="1857"/>
                  </a:cubicBezTo>
                  <a:cubicBezTo>
                    <a:pt x="809" y="1864"/>
                    <a:pt x="817" y="1864"/>
                    <a:pt x="824" y="1872"/>
                  </a:cubicBezTo>
                  <a:cubicBezTo>
                    <a:pt x="831" y="1887"/>
                    <a:pt x="831" y="1909"/>
                    <a:pt x="831" y="1931"/>
                  </a:cubicBezTo>
                  <a:cubicBezTo>
                    <a:pt x="839" y="1924"/>
                    <a:pt x="854" y="1924"/>
                    <a:pt x="861" y="1924"/>
                  </a:cubicBezTo>
                  <a:cubicBezTo>
                    <a:pt x="869" y="1916"/>
                    <a:pt x="861" y="1901"/>
                    <a:pt x="861" y="1887"/>
                  </a:cubicBezTo>
                  <a:cubicBezTo>
                    <a:pt x="876" y="1901"/>
                    <a:pt x="891" y="1968"/>
                    <a:pt x="906" y="1968"/>
                  </a:cubicBezTo>
                  <a:cubicBezTo>
                    <a:pt x="891" y="1968"/>
                    <a:pt x="884" y="1953"/>
                    <a:pt x="869" y="1953"/>
                  </a:cubicBezTo>
                  <a:lnTo>
                    <a:pt x="869" y="1946"/>
                  </a:lnTo>
                  <a:cubicBezTo>
                    <a:pt x="846" y="1939"/>
                    <a:pt x="861" y="1968"/>
                    <a:pt x="861" y="1976"/>
                  </a:cubicBezTo>
                  <a:cubicBezTo>
                    <a:pt x="854" y="1976"/>
                    <a:pt x="854" y="1983"/>
                    <a:pt x="846" y="1983"/>
                  </a:cubicBezTo>
                  <a:cubicBezTo>
                    <a:pt x="854" y="1990"/>
                    <a:pt x="854" y="2005"/>
                    <a:pt x="854" y="2013"/>
                  </a:cubicBezTo>
                  <a:cubicBezTo>
                    <a:pt x="861" y="2035"/>
                    <a:pt x="861" y="2050"/>
                    <a:pt x="876" y="2065"/>
                  </a:cubicBezTo>
                  <a:cubicBezTo>
                    <a:pt x="891" y="2080"/>
                    <a:pt x="898" y="2102"/>
                    <a:pt x="913" y="2117"/>
                  </a:cubicBezTo>
                  <a:cubicBezTo>
                    <a:pt x="921" y="2132"/>
                    <a:pt x="935" y="2139"/>
                    <a:pt x="943" y="2154"/>
                  </a:cubicBezTo>
                  <a:cubicBezTo>
                    <a:pt x="958" y="2169"/>
                    <a:pt x="973" y="2176"/>
                    <a:pt x="973" y="2198"/>
                  </a:cubicBezTo>
                  <a:cubicBezTo>
                    <a:pt x="980" y="2221"/>
                    <a:pt x="973" y="2236"/>
                    <a:pt x="973" y="2250"/>
                  </a:cubicBezTo>
                  <a:cubicBezTo>
                    <a:pt x="973" y="2273"/>
                    <a:pt x="987" y="2280"/>
                    <a:pt x="987" y="2302"/>
                  </a:cubicBezTo>
                  <a:cubicBezTo>
                    <a:pt x="987" y="2347"/>
                    <a:pt x="987" y="2384"/>
                    <a:pt x="987" y="2421"/>
                  </a:cubicBezTo>
                  <a:cubicBezTo>
                    <a:pt x="1002" y="2421"/>
                    <a:pt x="1010" y="2421"/>
                    <a:pt x="1024" y="2421"/>
                  </a:cubicBezTo>
                  <a:cubicBezTo>
                    <a:pt x="1017" y="2414"/>
                    <a:pt x="1024" y="2414"/>
                    <a:pt x="1024" y="2406"/>
                  </a:cubicBezTo>
                  <a:cubicBezTo>
                    <a:pt x="1047" y="2421"/>
                    <a:pt x="1062" y="2429"/>
                    <a:pt x="1054" y="2458"/>
                  </a:cubicBezTo>
                  <a:cubicBezTo>
                    <a:pt x="1032" y="2458"/>
                    <a:pt x="1017" y="2451"/>
                    <a:pt x="995" y="2444"/>
                  </a:cubicBezTo>
                  <a:cubicBezTo>
                    <a:pt x="965" y="2444"/>
                    <a:pt x="950" y="2451"/>
                    <a:pt x="950" y="2421"/>
                  </a:cubicBezTo>
                  <a:cubicBezTo>
                    <a:pt x="950" y="2399"/>
                    <a:pt x="950" y="2384"/>
                    <a:pt x="958" y="2362"/>
                  </a:cubicBezTo>
                  <a:cubicBezTo>
                    <a:pt x="958" y="2355"/>
                    <a:pt x="973" y="2332"/>
                    <a:pt x="973" y="2317"/>
                  </a:cubicBezTo>
                  <a:cubicBezTo>
                    <a:pt x="965" y="2302"/>
                    <a:pt x="943" y="2317"/>
                    <a:pt x="935" y="2288"/>
                  </a:cubicBezTo>
                  <a:cubicBezTo>
                    <a:pt x="935" y="2273"/>
                    <a:pt x="935" y="2250"/>
                    <a:pt x="928" y="2236"/>
                  </a:cubicBezTo>
                  <a:cubicBezTo>
                    <a:pt x="921" y="2213"/>
                    <a:pt x="921" y="2198"/>
                    <a:pt x="921" y="2176"/>
                  </a:cubicBezTo>
                  <a:cubicBezTo>
                    <a:pt x="913" y="2161"/>
                    <a:pt x="906" y="2154"/>
                    <a:pt x="898" y="2139"/>
                  </a:cubicBezTo>
                  <a:cubicBezTo>
                    <a:pt x="891" y="2124"/>
                    <a:pt x="891" y="2117"/>
                    <a:pt x="884" y="2109"/>
                  </a:cubicBezTo>
                  <a:cubicBezTo>
                    <a:pt x="876" y="2102"/>
                    <a:pt x="869" y="2102"/>
                    <a:pt x="869" y="2087"/>
                  </a:cubicBezTo>
                  <a:cubicBezTo>
                    <a:pt x="869" y="2154"/>
                    <a:pt x="906" y="2198"/>
                    <a:pt x="906" y="2258"/>
                  </a:cubicBezTo>
                  <a:cubicBezTo>
                    <a:pt x="913" y="2295"/>
                    <a:pt x="921" y="2325"/>
                    <a:pt x="913" y="2362"/>
                  </a:cubicBezTo>
                  <a:cubicBezTo>
                    <a:pt x="913" y="2392"/>
                    <a:pt x="913" y="2421"/>
                    <a:pt x="921" y="2451"/>
                  </a:cubicBezTo>
                  <a:cubicBezTo>
                    <a:pt x="921" y="2473"/>
                    <a:pt x="935" y="2495"/>
                    <a:pt x="943" y="2518"/>
                  </a:cubicBezTo>
                  <a:cubicBezTo>
                    <a:pt x="958" y="2547"/>
                    <a:pt x="950" y="2570"/>
                    <a:pt x="950" y="2600"/>
                  </a:cubicBezTo>
                  <a:cubicBezTo>
                    <a:pt x="958" y="2622"/>
                    <a:pt x="973" y="2644"/>
                    <a:pt x="980" y="2666"/>
                  </a:cubicBezTo>
                  <a:cubicBezTo>
                    <a:pt x="995" y="2689"/>
                    <a:pt x="1002" y="2718"/>
                    <a:pt x="1010" y="2741"/>
                  </a:cubicBezTo>
                  <a:cubicBezTo>
                    <a:pt x="1017" y="2755"/>
                    <a:pt x="1017" y="2770"/>
                    <a:pt x="1024" y="2785"/>
                  </a:cubicBezTo>
                  <a:cubicBezTo>
                    <a:pt x="1024" y="2792"/>
                    <a:pt x="1024" y="2807"/>
                    <a:pt x="1032" y="2815"/>
                  </a:cubicBezTo>
                  <a:cubicBezTo>
                    <a:pt x="1039" y="2800"/>
                    <a:pt x="1032" y="2792"/>
                    <a:pt x="1032" y="2778"/>
                  </a:cubicBezTo>
                  <a:cubicBezTo>
                    <a:pt x="1032" y="2770"/>
                    <a:pt x="1032" y="2763"/>
                    <a:pt x="1032" y="2748"/>
                  </a:cubicBezTo>
                  <a:cubicBezTo>
                    <a:pt x="1032" y="2741"/>
                    <a:pt x="1032" y="2733"/>
                    <a:pt x="1024" y="2726"/>
                  </a:cubicBezTo>
                  <a:cubicBezTo>
                    <a:pt x="1017" y="2711"/>
                    <a:pt x="1010" y="2703"/>
                    <a:pt x="1010" y="2696"/>
                  </a:cubicBezTo>
                  <a:cubicBezTo>
                    <a:pt x="1010" y="2703"/>
                    <a:pt x="1024" y="2711"/>
                    <a:pt x="1024" y="2718"/>
                  </a:cubicBezTo>
                  <a:cubicBezTo>
                    <a:pt x="1024" y="2726"/>
                    <a:pt x="1032" y="2733"/>
                    <a:pt x="1032" y="2741"/>
                  </a:cubicBezTo>
                  <a:cubicBezTo>
                    <a:pt x="1039" y="2748"/>
                    <a:pt x="1039" y="2755"/>
                    <a:pt x="1039" y="2770"/>
                  </a:cubicBezTo>
                  <a:cubicBezTo>
                    <a:pt x="1047" y="2778"/>
                    <a:pt x="1047" y="2785"/>
                    <a:pt x="1047" y="2800"/>
                  </a:cubicBezTo>
                  <a:cubicBezTo>
                    <a:pt x="1047" y="2807"/>
                    <a:pt x="1054" y="2807"/>
                    <a:pt x="1054" y="2815"/>
                  </a:cubicBezTo>
                  <a:cubicBezTo>
                    <a:pt x="1054" y="2822"/>
                    <a:pt x="1039" y="2822"/>
                    <a:pt x="1039" y="2837"/>
                  </a:cubicBezTo>
                  <a:cubicBezTo>
                    <a:pt x="1054" y="2845"/>
                    <a:pt x="1047" y="2867"/>
                    <a:pt x="1062" y="2882"/>
                  </a:cubicBezTo>
                  <a:cubicBezTo>
                    <a:pt x="1069" y="2867"/>
                    <a:pt x="1076" y="2882"/>
                    <a:pt x="1084" y="2874"/>
                  </a:cubicBezTo>
                  <a:cubicBezTo>
                    <a:pt x="1091" y="2867"/>
                    <a:pt x="1084" y="2852"/>
                    <a:pt x="1099" y="2845"/>
                  </a:cubicBezTo>
                  <a:cubicBezTo>
                    <a:pt x="1114" y="2837"/>
                    <a:pt x="1136" y="2867"/>
                    <a:pt x="1143" y="2882"/>
                  </a:cubicBezTo>
                  <a:cubicBezTo>
                    <a:pt x="1129" y="2889"/>
                    <a:pt x="1106" y="2889"/>
                    <a:pt x="1091" y="2904"/>
                  </a:cubicBezTo>
                  <a:cubicBezTo>
                    <a:pt x="1099" y="2911"/>
                    <a:pt x="1106" y="2919"/>
                    <a:pt x="1114" y="2919"/>
                  </a:cubicBezTo>
                  <a:cubicBezTo>
                    <a:pt x="1106" y="2919"/>
                    <a:pt x="1091" y="2926"/>
                    <a:pt x="1084" y="2919"/>
                  </a:cubicBezTo>
                  <a:cubicBezTo>
                    <a:pt x="1084" y="2934"/>
                    <a:pt x="1099" y="2956"/>
                    <a:pt x="1114" y="2963"/>
                  </a:cubicBezTo>
                  <a:cubicBezTo>
                    <a:pt x="1121" y="2963"/>
                    <a:pt x="1158" y="2963"/>
                    <a:pt x="1166" y="2963"/>
                  </a:cubicBezTo>
                  <a:cubicBezTo>
                    <a:pt x="1166" y="2971"/>
                    <a:pt x="1166" y="2986"/>
                    <a:pt x="1166" y="2993"/>
                  </a:cubicBezTo>
                  <a:cubicBezTo>
                    <a:pt x="1158" y="2986"/>
                    <a:pt x="1151" y="2986"/>
                    <a:pt x="1136" y="2986"/>
                  </a:cubicBezTo>
                  <a:cubicBezTo>
                    <a:pt x="1136" y="3023"/>
                    <a:pt x="1203" y="3082"/>
                    <a:pt x="1218" y="3112"/>
                  </a:cubicBezTo>
                  <a:cubicBezTo>
                    <a:pt x="1255" y="3157"/>
                    <a:pt x="1292" y="3201"/>
                    <a:pt x="1329" y="3246"/>
                  </a:cubicBezTo>
                  <a:cubicBezTo>
                    <a:pt x="1351" y="3268"/>
                    <a:pt x="1359" y="3290"/>
                    <a:pt x="1366" y="3312"/>
                  </a:cubicBezTo>
                  <a:cubicBezTo>
                    <a:pt x="1381" y="3349"/>
                    <a:pt x="1396" y="3349"/>
                    <a:pt x="1426" y="3364"/>
                  </a:cubicBezTo>
                  <a:cubicBezTo>
                    <a:pt x="1440" y="3372"/>
                    <a:pt x="1463" y="3387"/>
                    <a:pt x="1470" y="3409"/>
                  </a:cubicBezTo>
                  <a:cubicBezTo>
                    <a:pt x="1478" y="3416"/>
                    <a:pt x="1485" y="3424"/>
                    <a:pt x="1485" y="3431"/>
                  </a:cubicBezTo>
                  <a:cubicBezTo>
                    <a:pt x="1492" y="3431"/>
                    <a:pt x="1500" y="3424"/>
                    <a:pt x="1500" y="3424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4" name="Freeform 12"/>
            <p:cNvSpPr>
              <a:spLocks noChangeArrowheads="1"/>
            </p:cNvSpPr>
            <p:nvPr/>
          </p:nvSpPr>
          <p:spPr bwMode="auto">
            <a:xfrm>
              <a:off x="12497600" y="6065177"/>
              <a:ext cx="1420243" cy="1072569"/>
            </a:xfrm>
            <a:custGeom>
              <a:avLst/>
              <a:gdLst>
                <a:gd name="T0" fmla="*/ 416 w 3284"/>
                <a:gd name="T1" fmla="*/ 312 h 2481"/>
                <a:gd name="T2" fmla="*/ 617 w 3284"/>
                <a:gd name="T3" fmla="*/ 527 h 2481"/>
                <a:gd name="T4" fmla="*/ 713 w 3284"/>
                <a:gd name="T5" fmla="*/ 660 h 2481"/>
                <a:gd name="T6" fmla="*/ 453 w 3284"/>
                <a:gd name="T7" fmla="*/ 749 h 2481"/>
                <a:gd name="T8" fmla="*/ 565 w 3284"/>
                <a:gd name="T9" fmla="*/ 883 h 2481"/>
                <a:gd name="T10" fmla="*/ 542 w 3284"/>
                <a:gd name="T11" fmla="*/ 1091 h 2481"/>
                <a:gd name="T12" fmla="*/ 802 w 3284"/>
                <a:gd name="T13" fmla="*/ 1277 h 2481"/>
                <a:gd name="T14" fmla="*/ 594 w 3284"/>
                <a:gd name="T15" fmla="*/ 1403 h 2481"/>
                <a:gd name="T16" fmla="*/ 424 w 3284"/>
                <a:gd name="T17" fmla="*/ 1470 h 2481"/>
                <a:gd name="T18" fmla="*/ 97 w 3284"/>
                <a:gd name="T19" fmla="*/ 1693 h 2481"/>
                <a:gd name="T20" fmla="*/ 75 w 3284"/>
                <a:gd name="T21" fmla="*/ 2064 h 2481"/>
                <a:gd name="T22" fmla="*/ 52 w 3284"/>
                <a:gd name="T23" fmla="*/ 2257 h 2481"/>
                <a:gd name="T24" fmla="*/ 468 w 3284"/>
                <a:gd name="T25" fmla="*/ 2250 h 2481"/>
                <a:gd name="T26" fmla="*/ 721 w 3284"/>
                <a:gd name="T27" fmla="*/ 2406 h 2481"/>
                <a:gd name="T28" fmla="*/ 966 w 3284"/>
                <a:gd name="T29" fmla="*/ 2391 h 2481"/>
                <a:gd name="T30" fmla="*/ 1166 w 3284"/>
                <a:gd name="T31" fmla="*/ 2443 h 2481"/>
                <a:gd name="T32" fmla="*/ 1471 w 3284"/>
                <a:gd name="T33" fmla="*/ 2331 h 2481"/>
                <a:gd name="T34" fmla="*/ 1560 w 3284"/>
                <a:gd name="T35" fmla="*/ 2242 h 2481"/>
                <a:gd name="T36" fmla="*/ 1612 w 3284"/>
                <a:gd name="T37" fmla="*/ 2108 h 2481"/>
                <a:gd name="T38" fmla="*/ 1827 w 3284"/>
                <a:gd name="T39" fmla="*/ 2138 h 2481"/>
                <a:gd name="T40" fmla="*/ 1983 w 3284"/>
                <a:gd name="T41" fmla="*/ 2316 h 2481"/>
                <a:gd name="T42" fmla="*/ 2117 w 3284"/>
                <a:gd name="T43" fmla="*/ 2316 h 2481"/>
                <a:gd name="T44" fmla="*/ 2213 w 3284"/>
                <a:gd name="T45" fmla="*/ 2302 h 2481"/>
                <a:gd name="T46" fmla="*/ 2406 w 3284"/>
                <a:gd name="T47" fmla="*/ 2227 h 2481"/>
                <a:gd name="T48" fmla="*/ 2518 w 3284"/>
                <a:gd name="T49" fmla="*/ 2049 h 2481"/>
                <a:gd name="T50" fmla="*/ 2748 w 3284"/>
                <a:gd name="T51" fmla="*/ 1782 h 2481"/>
                <a:gd name="T52" fmla="*/ 2904 w 3284"/>
                <a:gd name="T53" fmla="*/ 1730 h 2481"/>
                <a:gd name="T54" fmla="*/ 2963 w 3284"/>
                <a:gd name="T55" fmla="*/ 1544 h 2481"/>
                <a:gd name="T56" fmla="*/ 3149 w 3284"/>
                <a:gd name="T57" fmla="*/ 1500 h 2481"/>
                <a:gd name="T58" fmla="*/ 3001 w 3284"/>
                <a:gd name="T59" fmla="*/ 1099 h 2481"/>
                <a:gd name="T60" fmla="*/ 3142 w 3284"/>
                <a:gd name="T61" fmla="*/ 1017 h 2481"/>
                <a:gd name="T62" fmla="*/ 3231 w 3284"/>
                <a:gd name="T63" fmla="*/ 757 h 2481"/>
                <a:gd name="T64" fmla="*/ 3142 w 3284"/>
                <a:gd name="T65" fmla="*/ 705 h 2481"/>
                <a:gd name="T66" fmla="*/ 3097 w 3284"/>
                <a:gd name="T67" fmla="*/ 824 h 2481"/>
                <a:gd name="T68" fmla="*/ 2867 w 3284"/>
                <a:gd name="T69" fmla="*/ 787 h 2481"/>
                <a:gd name="T70" fmla="*/ 2659 w 3284"/>
                <a:gd name="T71" fmla="*/ 854 h 2481"/>
                <a:gd name="T72" fmla="*/ 2511 w 3284"/>
                <a:gd name="T73" fmla="*/ 794 h 2481"/>
                <a:gd name="T74" fmla="*/ 2421 w 3284"/>
                <a:gd name="T75" fmla="*/ 712 h 2481"/>
                <a:gd name="T76" fmla="*/ 2265 w 3284"/>
                <a:gd name="T77" fmla="*/ 802 h 2481"/>
                <a:gd name="T78" fmla="*/ 2102 w 3284"/>
                <a:gd name="T79" fmla="*/ 698 h 2481"/>
                <a:gd name="T80" fmla="*/ 1879 w 3284"/>
                <a:gd name="T81" fmla="*/ 660 h 2481"/>
                <a:gd name="T82" fmla="*/ 1738 w 3284"/>
                <a:gd name="T83" fmla="*/ 675 h 2481"/>
                <a:gd name="T84" fmla="*/ 1604 w 3284"/>
                <a:gd name="T85" fmla="*/ 653 h 2481"/>
                <a:gd name="T86" fmla="*/ 1426 w 3284"/>
                <a:gd name="T87" fmla="*/ 549 h 2481"/>
                <a:gd name="T88" fmla="*/ 1255 w 3284"/>
                <a:gd name="T89" fmla="*/ 490 h 2481"/>
                <a:gd name="T90" fmla="*/ 944 w 3284"/>
                <a:gd name="T91" fmla="*/ 386 h 2481"/>
                <a:gd name="T92" fmla="*/ 907 w 3284"/>
                <a:gd name="T93" fmla="*/ 133 h 2481"/>
                <a:gd name="T94" fmla="*/ 602 w 3284"/>
                <a:gd name="T95" fmla="*/ 29 h 2481"/>
                <a:gd name="T96" fmla="*/ 402 w 3284"/>
                <a:gd name="T97" fmla="*/ 74 h 2481"/>
                <a:gd name="T98" fmla="*/ 387 w 3284"/>
                <a:gd name="T99" fmla="*/ 193 h 2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84" h="2481">
                  <a:moveTo>
                    <a:pt x="387" y="193"/>
                  </a:moveTo>
                  <a:lnTo>
                    <a:pt x="387" y="193"/>
                  </a:lnTo>
                  <a:cubicBezTo>
                    <a:pt x="379" y="237"/>
                    <a:pt x="431" y="267"/>
                    <a:pt x="416" y="312"/>
                  </a:cubicBezTo>
                  <a:cubicBezTo>
                    <a:pt x="409" y="363"/>
                    <a:pt x="468" y="341"/>
                    <a:pt x="476" y="386"/>
                  </a:cubicBezTo>
                  <a:cubicBezTo>
                    <a:pt x="483" y="430"/>
                    <a:pt x="461" y="482"/>
                    <a:pt x="498" y="512"/>
                  </a:cubicBezTo>
                  <a:cubicBezTo>
                    <a:pt x="528" y="534"/>
                    <a:pt x="580" y="519"/>
                    <a:pt x="617" y="527"/>
                  </a:cubicBezTo>
                  <a:cubicBezTo>
                    <a:pt x="617" y="564"/>
                    <a:pt x="617" y="594"/>
                    <a:pt x="624" y="623"/>
                  </a:cubicBezTo>
                  <a:cubicBezTo>
                    <a:pt x="639" y="623"/>
                    <a:pt x="647" y="631"/>
                    <a:pt x="647" y="653"/>
                  </a:cubicBezTo>
                  <a:cubicBezTo>
                    <a:pt x="669" y="653"/>
                    <a:pt x="699" y="646"/>
                    <a:pt x="713" y="660"/>
                  </a:cubicBezTo>
                  <a:cubicBezTo>
                    <a:pt x="736" y="690"/>
                    <a:pt x="713" y="705"/>
                    <a:pt x="691" y="705"/>
                  </a:cubicBezTo>
                  <a:cubicBezTo>
                    <a:pt x="632" y="712"/>
                    <a:pt x="572" y="690"/>
                    <a:pt x="520" y="705"/>
                  </a:cubicBezTo>
                  <a:cubicBezTo>
                    <a:pt x="476" y="720"/>
                    <a:pt x="498" y="749"/>
                    <a:pt x="453" y="749"/>
                  </a:cubicBezTo>
                  <a:cubicBezTo>
                    <a:pt x="402" y="749"/>
                    <a:pt x="394" y="787"/>
                    <a:pt x="416" y="824"/>
                  </a:cubicBezTo>
                  <a:cubicBezTo>
                    <a:pt x="446" y="831"/>
                    <a:pt x="476" y="854"/>
                    <a:pt x="513" y="854"/>
                  </a:cubicBezTo>
                  <a:cubicBezTo>
                    <a:pt x="535" y="861"/>
                    <a:pt x="557" y="854"/>
                    <a:pt x="565" y="883"/>
                  </a:cubicBezTo>
                  <a:cubicBezTo>
                    <a:pt x="565" y="898"/>
                    <a:pt x="587" y="935"/>
                    <a:pt x="565" y="950"/>
                  </a:cubicBezTo>
                  <a:cubicBezTo>
                    <a:pt x="535" y="972"/>
                    <a:pt x="491" y="987"/>
                    <a:pt x="453" y="987"/>
                  </a:cubicBezTo>
                  <a:cubicBezTo>
                    <a:pt x="476" y="1039"/>
                    <a:pt x="520" y="1047"/>
                    <a:pt x="542" y="1091"/>
                  </a:cubicBezTo>
                  <a:cubicBezTo>
                    <a:pt x="557" y="1114"/>
                    <a:pt x="550" y="1136"/>
                    <a:pt x="572" y="1151"/>
                  </a:cubicBezTo>
                  <a:cubicBezTo>
                    <a:pt x="587" y="1165"/>
                    <a:pt x="602" y="1173"/>
                    <a:pt x="617" y="1180"/>
                  </a:cubicBezTo>
                  <a:cubicBezTo>
                    <a:pt x="684" y="1210"/>
                    <a:pt x="728" y="1262"/>
                    <a:pt x="802" y="1277"/>
                  </a:cubicBezTo>
                  <a:cubicBezTo>
                    <a:pt x="877" y="1299"/>
                    <a:pt x="877" y="1388"/>
                    <a:pt x="788" y="1381"/>
                  </a:cubicBezTo>
                  <a:cubicBezTo>
                    <a:pt x="750" y="1373"/>
                    <a:pt x="699" y="1336"/>
                    <a:pt x="661" y="1366"/>
                  </a:cubicBezTo>
                  <a:cubicBezTo>
                    <a:pt x="632" y="1381"/>
                    <a:pt x="632" y="1403"/>
                    <a:pt x="594" y="1403"/>
                  </a:cubicBezTo>
                  <a:cubicBezTo>
                    <a:pt x="602" y="1351"/>
                    <a:pt x="520" y="1336"/>
                    <a:pt x="505" y="1381"/>
                  </a:cubicBezTo>
                  <a:cubicBezTo>
                    <a:pt x="505" y="1403"/>
                    <a:pt x="505" y="1425"/>
                    <a:pt x="483" y="1440"/>
                  </a:cubicBezTo>
                  <a:cubicBezTo>
                    <a:pt x="461" y="1448"/>
                    <a:pt x="431" y="1448"/>
                    <a:pt x="424" y="1470"/>
                  </a:cubicBezTo>
                  <a:cubicBezTo>
                    <a:pt x="372" y="1477"/>
                    <a:pt x="357" y="1529"/>
                    <a:pt x="335" y="1566"/>
                  </a:cubicBezTo>
                  <a:cubicBezTo>
                    <a:pt x="312" y="1604"/>
                    <a:pt x="260" y="1604"/>
                    <a:pt x="223" y="1618"/>
                  </a:cubicBezTo>
                  <a:cubicBezTo>
                    <a:pt x="179" y="1648"/>
                    <a:pt x="149" y="1678"/>
                    <a:pt x="97" y="1693"/>
                  </a:cubicBezTo>
                  <a:cubicBezTo>
                    <a:pt x="52" y="1700"/>
                    <a:pt x="30" y="1737"/>
                    <a:pt x="15" y="1774"/>
                  </a:cubicBezTo>
                  <a:cubicBezTo>
                    <a:pt x="0" y="1834"/>
                    <a:pt x="0" y="1878"/>
                    <a:pt x="23" y="1930"/>
                  </a:cubicBezTo>
                  <a:cubicBezTo>
                    <a:pt x="37" y="1975"/>
                    <a:pt x="23" y="2027"/>
                    <a:pt x="75" y="2064"/>
                  </a:cubicBezTo>
                  <a:cubicBezTo>
                    <a:pt x="112" y="2094"/>
                    <a:pt x="142" y="2116"/>
                    <a:pt x="142" y="2175"/>
                  </a:cubicBezTo>
                  <a:cubicBezTo>
                    <a:pt x="134" y="2227"/>
                    <a:pt x="97" y="2242"/>
                    <a:pt x="52" y="2250"/>
                  </a:cubicBezTo>
                  <a:lnTo>
                    <a:pt x="52" y="2257"/>
                  </a:lnTo>
                  <a:cubicBezTo>
                    <a:pt x="82" y="2264"/>
                    <a:pt x="104" y="2272"/>
                    <a:pt x="119" y="2272"/>
                  </a:cubicBezTo>
                  <a:cubicBezTo>
                    <a:pt x="179" y="2316"/>
                    <a:pt x="283" y="2302"/>
                    <a:pt x="349" y="2309"/>
                  </a:cubicBezTo>
                  <a:cubicBezTo>
                    <a:pt x="416" y="2309"/>
                    <a:pt x="461" y="2324"/>
                    <a:pt x="468" y="2250"/>
                  </a:cubicBezTo>
                  <a:cubicBezTo>
                    <a:pt x="520" y="2242"/>
                    <a:pt x="535" y="2287"/>
                    <a:pt x="557" y="2331"/>
                  </a:cubicBezTo>
                  <a:cubicBezTo>
                    <a:pt x="580" y="2376"/>
                    <a:pt x="639" y="2316"/>
                    <a:pt x="669" y="2309"/>
                  </a:cubicBezTo>
                  <a:cubicBezTo>
                    <a:pt x="728" y="2294"/>
                    <a:pt x="721" y="2368"/>
                    <a:pt x="721" y="2406"/>
                  </a:cubicBezTo>
                  <a:cubicBezTo>
                    <a:pt x="728" y="2472"/>
                    <a:pt x="825" y="2480"/>
                    <a:pt x="877" y="2480"/>
                  </a:cubicBezTo>
                  <a:cubicBezTo>
                    <a:pt x="884" y="2458"/>
                    <a:pt x="884" y="2435"/>
                    <a:pt x="884" y="2413"/>
                  </a:cubicBezTo>
                  <a:cubicBezTo>
                    <a:pt x="914" y="2413"/>
                    <a:pt x="951" y="2421"/>
                    <a:pt x="966" y="2391"/>
                  </a:cubicBezTo>
                  <a:cubicBezTo>
                    <a:pt x="981" y="2368"/>
                    <a:pt x="973" y="2339"/>
                    <a:pt x="1018" y="2331"/>
                  </a:cubicBezTo>
                  <a:cubicBezTo>
                    <a:pt x="1070" y="2324"/>
                    <a:pt x="1070" y="2406"/>
                    <a:pt x="1114" y="2428"/>
                  </a:cubicBezTo>
                  <a:cubicBezTo>
                    <a:pt x="1129" y="2435"/>
                    <a:pt x="1152" y="2443"/>
                    <a:pt x="1166" y="2443"/>
                  </a:cubicBezTo>
                  <a:cubicBezTo>
                    <a:pt x="1189" y="2435"/>
                    <a:pt x="1189" y="2406"/>
                    <a:pt x="1211" y="2398"/>
                  </a:cubicBezTo>
                  <a:cubicBezTo>
                    <a:pt x="1241" y="2391"/>
                    <a:pt x="1307" y="2406"/>
                    <a:pt x="1307" y="2353"/>
                  </a:cubicBezTo>
                  <a:cubicBezTo>
                    <a:pt x="1359" y="2324"/>
                    <a:pt x="1411" y="2339"/>
                    <a:pt x="1471" y="2331"/>
                  </a:cubicBezTo>
                  <a:cubicBezTo>
                    <a:pt x="1486" y="2324"/>
                    <a:pt x="1493" y="2302"/>
                    <a:pt x="1493" y="2287"/>
                  </a:cubicBezTo>
                  <a:cubicBezTo>
                    <a:pt x="1501" y="2272"/>
                    <a:pt x="1508" y="2272"/>
                    <a:pt x="1530" y="2272"/>
                  </a:cubicBezTo>
                  <a:cubicBezTo>
                    <a:pt x="1545" y="2264"/>
                    <a:pt x="1560" y="2264"/>
                    <a:pt x="1560" y="2242"/>
                  </a:cubicBezTo>
                  <a:cubicBezTo>
                    <a:pt x="1567" y="2235"/>
                    <a:pt x="1567" y="2227"/>
                    <a:pt x="1567" y="2212"/>
                  </a:cubicBezTo>
                  <a:cubicBezTo>
                    <a:pt x="1567" y="2190"/>
                    <a:pt x="1590" y="2190"/>
                    <a:pt x="1597" y="2175"/>
                  </a:cubicBezTo>
                  <a:cubicBezTo>
                    <a:pt x="1604" y="2153"/>
                    <a:pt x="1582" y="2123"/>
                    <a:pt x="1612" y="2108"/>
                  </a:cubicBezTo>
                  <a:cubicBezTo>
                    <a:pt x="1627" y="2101"/>
                    <a:pt x="1664" y="2108"/>
                    <a:pt x="1686" y="2116"/>
                  </a:cubicBezTo>
                  <a:cubicBezTo>
                    <a:pt x="1686" y="2175"/>
                    <a:pt x="1790" y="2131"/>
                    <a:pt x="1820" y="2123"/>
                  </a:cubicBezTo>
                  <a:cubicBezTo>
                    <a:pt x="1827" y="2131"/>
                    <a:pt x="1827" y="2131"/>
                    <a:pt x="1827" y="2138"/>
                  </a:cubicBezTo>
                  <a:cubicBezTo>
                    <a:pt x="1835" y="2161"/>
                    <a:pt x="1857" y="2168"/>
                    <a:pt x="1872" y="2183"/>
                  </a:cubicBezTo>
                  <a:cubicBezTo>
                    <a:pt x="1901" y="2212"/>
                    <a:pt x="1879" y="2257"/>
                    <a:pt x="1879" y="2287"/>
                  </a:cubicBezTo>
                  <a:cubicBezTo>
                    <a:pt x="1931" y="2302"/>
                    <a:pt x="1983" y="2235"/>
                    <a:pt x="1983" y="2316"/>
                  </a:cubicBezTo>
                  <a:cubicBezTo>
                    <a:pt x="1991" y="2339"/>
                    <a:pt x="1976" y="2376"/>
                    <a:pt x="1991" y="2398"/>
                  </a:cubicBezTo>
                  <a:cubicBezTo>
                    <a:pt x="2006" y="2413"/>
                    <a:pt x="2050" y="2383"/>
                    <a:pt x="2050" y="2421"/>
                  </a:cubicBezTo>
                  <a:cubicBezTo>
                    <a:pt x="2117" y="2435"/>
                    <a:pt x="2102" y="2353"/>
                    <a:pt x="2117" y="2316"/>
                  </a:cubicBezTo>
                  <a:cubicBezTo>
                    <a:pt x="2124" y="2302"/>
                    <a:pt x="2139" y="2302"/>
                    <a:pt x="2154" y="2294"/>
                  </a:cubicBezTo>
                  <a:cubicBezTo>
                    <a:pt x="2161" y="2279"/>
                    <a:pt x="2154" y="2264"/>
                    <a:pt x="2169" y="2257"/>
                  </a:cubicBezTo>
                  <a:cubicBezTo>
                    <a:pt x="2199" y="2235"/>
                    <a:pt x="2213" y="2279"/>
                    <a:pt x="2213" y="2302"/>
                  </a:cubicBezTo>
                  <a:cubicBezTo>
                    <a:pt x="2243" y="2309"/>
                    <a:pt x="2295" y="2279"/>
                    <a:pt x="2295" y="2242"/>
                  </a:cubicBezTo>
                  <a:cubicBezTo>
                    <a:pt x="2332" y="2242"/>
                    <a:pt x="2347" y="2309"/>
                    <a:pt x="2392" y="2287"/>
                  </a:cubicBezTo>
                  <a:cubicBezTo>
                    <a:pt x="2399" y="2264"/>
                    <a:pt x="2377" y="2242"/>
                    <a:pt x="2406" y="2227"/>
                  </a:cubicBezTo>
                  <a:cubicBezTo>
                    <a:pt x="2421" y="2220"/>
                    <a:pt x="2451" y="2235"/>
                    <a:pt x="2458" y="2220"/>
                  </a:cubicBezTo>
                  <a:cubicBezTo>
                    <a:pt x="2473" y="2190"/>
                    <a:pt x="2473" y="2138"/>
                    <a:pt x="2473" y="2108"/>
                  </a:cubicBezTo>
                  <a:cubicBezTo>
                    <a:pt x="2473" y="2071"/>
                    <a:pt x="2511" y="2079"/>
                    <a:pt x="2518" y="2049"/>
                  </a:cubicBezTo>
                  <a:cubicBezTo>
                    <a:pt x="2540" y="1997"/>
                    <a:pt x="2481" y="1908"/>
                    <a:pt x="2570" y="1901"/>
                  </a:cubicBezTo>
                  <a:cubicBezTo>
                    <a:pt x="2614" y="1893"/>
                    <a:pt x="2622" y="1819"/>
                    <a:pt x="2637" y="1782"/>
                  </a:cubicBezTo>
                  <a:cubicBezTo>
                    <a:pt x="2674" y="1782"/>
                    <a:pt x="2711" y="1782"/>
                    <a:pt x="2748" y="1782"/>
                  </a:cubicBezTo>
                  <a:cubicBezTo>
                    <a:pt x="2756" y="1767"/>
                    <a:pt x="2741" y="1737"/>
                    <a:pt x="2770" y="1737"/>
                  </a:cubicBezTo>
                  <a:cubicBezTo>
                    <a:pt x="2770" y="1737"/>
                    <a:pt x="2770" y="1693"/>
                    <a:pt x="2778" y="1693"/>
                  </a:cubicBezTo>
                  <a:cubicBezTo>
                    <a:pt x="2822" y="1685"/>
                    <a:pt x="2867" y="1700"/>
                    <a:pt x="2904" y="1730"/>
                  </a:cubicBezTo>
                  <a:cubicBezTo>
                    <a:pt x="2911" y="1737"/>
                    <a:pt x="2948" y="1745"/>
                    <a:pt x="2978" y="1752"/>
                  </a:cubicBezTo>
                  <a:cubicBezTo>
                    <a:pt x="2986" y="1730"/>
                    <a:pt x="3023" y="1715"/>
                    <a:pt x="3038" y="1693"/>
                  </a:cubicBezTo>
                  <a:cubicBezTo>
                    <a:pt x="3008" y="1678"/>
                    <a:pt x="2956" y="1574"/>
                    <a:pt x="2963" y="1544"/>
                  </a:cubicBezTo>
                  <a:cubicBezTo>
                    <a:pt x="2986" y="1544"/>
                    <a:pt x="3008" y="1544"/>
                    <a:pt x="3030" y="1544"/>
                  </a:cubicBezTo>
                  <a:cubicBezTo>
                    <a:pt x="3030" y="1514"/>
                    <a:pt x="3038" y="1477"/>
                    <a:pt x="3075" y="1470"/>
                  </a:cubicBezTo>
                  <a:cubicBezTo>
                    <a:pt x="3105" y="1470"/>
                    <a:pt x="3119" y="1507"/>
                    <a:pt x="3149" y="1500"/>
                  </a:cubicBezTo>
                  <a:cubicBezTo>
                    <a:pt x="3142" y="1418"/>
                    <a:pt x="3142" y="1314"/>
                    <a:pt x="3038" y="1306"/>
                  </a:cubicBezTo>
                  <a:cubicBezTo>
                    <a:pt x="3030" y="1269"/>
                    <a:pt x="2986" y="1269"/>
                    <a:pt x="2971" y="1240"/>
                  </a:cubicBezTo>
                  <a:cubicBezTo>
                    <a:pt x="2956" y="1195"/>
                    <a:pt x="3001" y="1143"/>
                    <a:pt x="3001" y="1099"/>
                  </a:cubicBezTo>
                  <a:cubicBezTo>
                    <a:pt x="3023" y="1106"/>
                    <a:pt x="3045" y="1106"/>
                    <a:pt x="3067" y="1106"/>
                  </a:cubicBezTo>
                  <a:cubicBezTo>
                    <a:pt x="3067" y="1084"/>
                    <a:pt x="3075" y="1061"/>
                    <a:pt x="3090" y="1047"/>
                  </a:cubicBezTo>
                  <a:cubicBezTo>
                    <a:pt x="3097" y="1032"/>
                    <a:pt x="3134" y="1032"/>
                    <a:pt x="3142" y="1017"/>
                  </a:cubicBezTo>
                  <a:cubicBezTo>
                    <a:pt x="3156" y="995"/>
                    <a:pt x="3156" y="972"/>
                    <a:pt x="3186" y="957"/>
                  </a:cubicBezTo>
                  <a:cubicBezTo>
                    <a:pt x="3201" y="950"/>
                    <a:pt x="3223" y="943"/>
                    <a:pt x="3238" y="928"/>
                  </a:cubicBezTo>
                  <a:cubicBezTo>
                    <a:pt x="3283" y="876"/>
                    <a:pt x="3223" y="816"/>
                    <a:pt x="3231" y="757"/>
                  </a:cubicBezTo>
                  <a:cubicBezTo>
                    <a:pt x="3231" y="727"/>
                    <a:pt x="3246" y="683"/>
                    <a:pt x="3208" y="668"/>
                  </a:cubicBezTo>
                  <a:lnTo>
                    <a:pt x="3208" y="668"/>
                  </a:lnTo>
                  <a:cubicBezTo>
                    <a:pt x="3201" y="698"/>
                    <a:pt x="3194" y="705"/>
                    <a:pt x="3142" y="705"/>
                  </a:cubicBezTo>
                  <a:cubicBezTo>
                    <a:pt x="3149" y="698"/>
                    <a:pt x="3142" y="683"/>
                    <a:pt x="3142" y="683"/>
                  </a:cubicBezTo>
                  <a:cubicBezTo>
                    <a:pt x="3127" y="698"/>
                    <a:pt x="3127" y="727"/>
                    <a:pt x="3119" y="749"/>
                  </a:cubicBezTo>
                  <a:cubicBezTo>
                    <a:pt x="3119" y="772"/>
                    <a:pt x="3105" y="802"/>
                    <a:pt x="3097" y="824"/>
                  </a:cubicBezTo>
                  <a:cubicBezTo>
                    <a:pt x="3075" y="831"/>
                    <a:pt x="3030" y="749"/>
                    <a:pt x="3001" y="742"/>
                  </a:cubicBezTo>
                  <a:cubicBezTo>
                    <a:pt x="3001" y="749"/>
                    <a:pt x="2993" y="757"/>
                    <a:pt x="2993" y="764"/>
                  </a:cubicBezTo>
                  <a:cubicBezTo>
                    <a:pt x="2993" y="764"/>
                    <a:pt x="2874" y="787"/>
                    <a:pt x="2867" y="787"/>
                  </a:cubicBezTo>
                  <a:cubicBezTo>
                    <a:pt x="2852" y="794"/>
                    <a:pt x="2845" y="802"/>
                    <a:pt x="2830" y="802"/>
                  </a:cubicBezTo>
                  <a:cubicBezTo>
                    <a:pt x="2785" y="816"/>
                    <a:pt x="2748" y="779"/>
                    <a:pt x="2703" y="787"/>
                  </a:cubicBezTo>
                  <a:cubicBezTo>
                    <a:pt x="2666" y="794"/>
                    <a:pt x="2689" y="839"/>
                    <a:pt x="2659" y="854"/>
                  </a:cubicBezTo>
                  <a:cubicBezTo>
                    <a:pt x="2637" y="861"/>
                    <a:pt x="2614" y="816"/>
                    <a:pt x="2585" y="824"/>
                  </a:cubicBezTo>
                  <a:cubicBezTo>
                    <a:pt x="2585" y="816"/>
                    <a:pt x="2577" y="809"/>
                    <a:pt x="2577" y="802"/>
                  </a:cubicBezTo>
                  <a:cubicBezTo>
                    <a:pt x="2562" y="794"/>
                    <a:pt x="2533" y="802"/>
                    <a:pt x="2511" y="794"/>
                  </a:cubicBezTo>
                  <a:cubicBezTo>
                    <a:pt x="2511" y="757"/>
                    <a:pt x="2503" y="705"/>
                    <a:pt x="2488" y="668"/>
                  </a:cubicBezTo>
                  <a:cubicBezTo>
                    <a:pt x="2466" y="675"/>
                    <a:pt x="2466" y="698"/>
                    <a:pt x="2451" y="712"/>
                  </a:cubicBezTo>
                  <a:cubicBezTo>
                    <a:pt x="2436" y="720"/>
                    <a:pt x="2429" y="712"/>
                    <a:pt x="2421" y="712"/>
                  </a:cubicBezTo>
                  <a:cubicBezTo>
                    <a:pt x="2406" y="720"/>
                    <a:pt x="2406" y="727"/>
                    <a:pt x="2399" y="735"/>
                  </a:cubicBezTo>
                  <a:cubicBezTo>
                    <a:pt x="2362" y="772"/>
                    <a:pt x="2340" y="794"/>
                    <a:pt x="2280" y="779"/>
                  </a:cubicBezTo>
                  <a:cubicBezTo>
                    <a:pt x="2280" y="794"/>
                    <a:pt x="2273" y="794"/>
                    <a:pt x="2265" y="802"/>
                  </a:cubicBezTo>
                  <a:cubicBezTo>
                    <a:pt x="2251" y="802"/>
                    <a:pt x="2228" y="764"/>
                    <a:pt x="2213" y="757"/>
                  </a:cubicBezTo>
                  <a:cubicBezTo>
                    <a:pt x="2191" y="735"/>
                    <a:pt x="2161" y="727"/>
                    <a:pt x="2139" y="712"/>
                  </a:cubicBezTo>
                  <a:cubicBezTo>
                    <a:pt x="2124" y="712"/>
                    <a:pt x="2124" y="705"/>
                    <a:pt x="2102" y="698"/>
                  </a:cubicBezTo>
                  <a:cubicBezTo>
                    <a:pt x="2087" y="690"/>
                    <a:pt x="2072" y="690"/>
                    <a:pt x="2057" y="690"/>
                  </a:cubicBezTo>
                  <a:cubicBezTo>
                    <a:pt x="2035" y="683"/>
                    <a:pt x="1983" y="646"/>
                    <a:pt x="1976" y="668"/>
                  </a:cubicBezTo>
                  <a:cubicBezTo>
                    <a:pt x="1939" y="683"/>
                    <a:pt x="1909" y="675"/>
                    <a:pt x="1879" y="660"/>
                  </a:cubicBezTo>
                  <a:cubicBezTo>
                    <a:pt x="1857" y="646"/>
                    <a:pt x="1842" y="631"/>
                    <a:pt x="1812" y="631"/>
                  </a:cubicBezTo>
                  <a:cubicBezTo>
                    <a:pt x="1790" y="631"/>
                    <a:pt x="1790" y="638"/>
                    <a:pt x="1775" y="653"/>
                  </a:cubicBezTo>
                  <a:cubicBezTo>
                    <a:pt x="1760" y="660"/>
                    <a:pt x="1753" y="668"/>
                    <a:pt x="1738" y="675"/>
                  </a:cubicBezTo>
                  <a:cubicBezTo>
                    <a:pt x="1731" y="683"/>
                    <a:pt x="1701" y="705"/>
                    <a:pt x="1694" y="705"/>
                  </a:cubicBezTo>
                  <a:cubicBezTo>
                    <a:pt x="1679" y="705"/>
                    <a:pt x="1671" y="675"/>
                    <a:pt x="1656" y="668"/>
                  </a:cubicBezTo>
                  <a:cubicBezTo>
                    <a:pt x="1642" y="660"/>
                    <a:pt x="1619" y="653"/>
                    <a:pt x="1604" y="653"/>
                  </a:cubicBezTo>
                  <a:cubicBezTo>
                    <a:pt x="1597" y="594"/>
                    <a:pt x="1604" y="542"/>
                    <a:pt x="1604" y="482"/>
                  </a:cubicBezTo>
                  <a:cubicBezTo>
                    <a:pt x="1575" y="482"/>
                    <a:pt x="1538" y="475"/>
                    <a:pt x="1508" y="490"/>
                  </a:cubicBezTo>
                  <a:cubicBezTo>
                    <a:pt x="1493" y="497"/>
                    <a:pt x="1434" y="534"/>
                    <a:pt x="1426" y="549"/>
                  </a:cubicBezTo>
                  <a:cubicBezTo>
                    <a:pt x="1397" y="564"/>
                    <a:pt x="1404" y="579"/>
                    <a:pt x="1359" y="579"/>
                  </a:cubicBezTo>
                  <a:cubicBezTo>
                    <a:pt x="1337" y="579"/>
                    <a:pt x="1307" y="579"/>
                    <a:pt x="1285" y="557"/>
                  </a:cubicBezTo>
                  <a:cubicBezTo>
                    <a:pt x="1270" y="534"/>
                    <a:pt x="1285" y="504"/>
                    <a:pt x="1255" y="490"/>
                  </a:cubicBezTo>
                  <a:cubicBezTo>
                    <a:pt x="1241" y="482"/>
                    <a:pt x="1196" y="490"/>
                    <a:pt x="1181" y="490"/>
                  </a:cubicBezTo>
                  <a:cubicBezTo>
                    <a:pt x="1166" y="438"/>
                    <a:pt x="1129" y="423"/>
                    <a:pt x="1092" y="401"/>
                  </a:cubicBezTo>
                  <a:cubicBezTo>
                    <a:pt x="1047" y="378"/>
                    <a:pt x="996" y="401"/>
                    <a:pt x="944" y="386"/>
                  </a:cubicBezTo>
                  <a:cubicBezTo>
                    <a:pt x="877" y="371"/>
                    <a:pt x="899" y="326"/>
                    <a:pt x="921" y="282"/>
                  </a:cubicBezTo>
                  <a:cubicBezTo>
                    <a:pt x="929" y="259"/>
                    <a:pt x="929" y="237"/>
                    <a:pt x="929" y="215"/>
                  </a:cubicBezTo>
                  <a:cubicBezTo>
                    <a:pt x="921" y="185"/>
                    <a:pt x="914" y="163"/>
                    <a:pt x="907" y="133"/>
                  </a:cubicBezTo>
                  <a:cubicBezTo>
                    <a:pt x="839" y="118"/>
                    <a:pt x="728" y="148"/>
                    <a:pt x="676" y="81"/>
                  </a:cubicBezTo>
                  <a:cubicBezTo>
                    <a:pt x="669" y="74"/>
                    <a:pt x="669" y="52"/>
                    <a:pt x="654" y="37"/>
                  </a:cubicBezTo>
                  <a:cubicBezTo>
                    <a:pt x="647" y="29"/>
                    <a:pt x="624" y="37"/>
                    <a:pt x="602" y="29"/>
                  </a:cubicBezTo>
                  <a:cubicBezTo>
                    <a:pt x="580" y="22"/>
                    <a:pt x="580" y="0"/>
                    <a:pt x="550" y="7"/>
                  </a:cubicBezTo>
                  <a:cubicBezTo>
                    <a:pt x="535" y="37"/>
                    <a:pt x="550" y="44"/>
                    <a:pt x="513" y="52"/>
                  </a:cubicBezTo>
                  <a:cubicBezTo>
                    <a:pt x="468" y="52"/>
                    <a:pt x="439" y="52"/>
                    <a:pt x="402" y="74"/>
                  </a:cubicBezTo>
                  <a:cubicBezTo>
                    <a:pt x="387" y="74"/>
                    <a:pt x="372" y="89"/>
                    <a:pt x="357" y="96"/>
                  </a:cubicBezTo>
                  <a:cubicBezTo>
                    <a:pt x="349" y="96"/>
                    <a:pt x="342" y="96"/>
                    <a:pt x="327" y="96"/>
                  </a:cubicBezTo>
                  <a:cubicBezTo>
                    <a:pt x="335" y="141"/>
                    <a:pt x="349" y="193"/>
                    <a:pt x="387" y="193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5" name="Freeform 13"/>
            <p:cNvSpPr>
              <a:spLocks noChangeArrowheads="1"/>
            </p:cNvSpPr>
            <p:nvPr/>
          </p:nvSpPr>
          <p:spPr bwMode="auto">
            <a:xfrm>
              <a:off x="9859191" y="4396311"/>
              <a:ext cx="867397" cy="956359"/>
            </a:xfrm>
            <a:custGeom>
              <a:avLst/>
              <a:gdLst>
                <a:gd name="T0" fmla="*/ 134 w 2006"/>
                <a:gd name="T1" fmla="*/ 1805 h 2214"/>
                <a:gd name="T2" fmla="*/ 379 w 2006"/>
                <a:gd name="T3" fmla="*/ 1790 h 2214"/>
                <a:gd name="T4" fmla="*/ 527 w 2006"/>
                <a:gd name="T5" fmla="*/ 1871 h 2214"/>
                <a:gd name="T6" fmla="*/ 817 w 2006"/>
                <a:gd name="T7" fmla="*/ 1916 h 2214"/>
                <a:gd name="T8" fmla="*/ 876 w 2006"/>
                <a:gd name="T9" fmla="*/ 2020 h 2214"/>
                <a:gd name="T10" fmla="*/ 884 w 2006"/>
                <a:gd name="T11" fmla="*/ 2205 h 2214"/>
                <a:gd name="T12" fmla="*/ 1077 w 2006"/>
                <a:gd name="T13" fmla="*/ 2020 h 2214"/>
                <a:gd name="T14" fmla="*/ 1404 w 2006"/>
                <a:gd name="T15" fmla="*/ 2079 h 2214"/>
                <a:gd name="T16" fmla="*/ 1471 w 2006"/>
                <a:gd name="T17" fmla="*/ 2050 h 2214"/>
                <a:gd name="T18" fmla="*/ 1552 w 2006"/>
                <a:gd name="T19" fmla="*/ 1975 h 2214"/>
                <a:gd name="T20" fmla="*/ 1552 w 2006"/>
                <a:gd name="T21" fmla="*/ 1760 h 2214"/>
                <a:gd name="T22" fmla="*/ 1723 w 2006"/>
                <a:gd name="T23" fmla="*/ 1819 h 2214"/>
                <a:gd name="T24" fmla="*/ 1768 w 2006"/>
                <a:gd name="T25" fmla="*/ 1715 h 2214"/>
                <a:gd name="T26" fmla="*/ 1872 w 2006"/>
                <a:gd name="T27" fmla="*/ 1656 h 2214"/>
                <a:gd name="T28" fmla="*/ 1901 w 2006"/>
                <a:gd name="T29" fmla="*/ 1552 h 2214"/>
                <a:gd name="T30" fmla="*/ 1991 w 2006"/>
                <a:gd name="T31" fmla="*/ 1515 h 2214"/>
                <a:gd name="T32" fmla="*/ 1916 w 2006"/>
                <a:gd name="T33" fmla="*/ 1359 h 2214"/>
                <a:gd name="T34" fmla="*/ 1901 w 2006"/>
                <a:gd name="T35" fmla="*/ 1359 h 2214"/>
                <a:gd name="T36" fmla="*/ 1864 w 2006"/>
                <a:gd name="T37" fmla="*/ 1277 h 2214"/>
                <a:gd name="T38" fmla="*/ 1946 w 2006"/>
                <a:gd name="T39" fmla="*/ 1173 h 2214"/>
                <a:gd name="T40" fmla="*/ 1805 w 2006"/>
                <a:gd name="T41" fmla="*/ 943 h 2214"/>
                <a:gd name="T42" fmla="*/ 1671 w 2006"/>
                <a:gd name="T43" fmla="*/ 817 h 2214"/>
                <a:gd name="T44" fmla="*/ 1515 w 2006"/>
                <a:gd name="T45" fmla="*/ 743 h 2214"/>
                <a:gd name="T46" fmla="*/ 1359 w 2006"/>
                <a:gd name="T47" fmla="*/ 394 h 2214"/>
                <a:gd name="T48" fmla="*/ 1226 w 2006"/>
                <a:gd name="T49" fmla="*/ 304 h 2214"/>
                <a:gd name="T50" fmla="*/ 1337 w 2006"/>
                <a:gd name="T51" fmla="*/ 141 h 2214"/>
                <a:gd name="T52" fmla="*/ 1352 w 2006"/>
                <a:gd name="T53" fmla="*/ 7 h 2214"/>
                <a:gd name="T54" fmla="*/ 1226 w 2006"/>
                <a:gd name="T55" fmla="*/ 67 h 2214"/>
                <a:gd name="T56" fmla="*/ 1107 w 2006"/>
                <a:gd name="T57" fmla="*/ 96 h 2214"/>
                <a:gd name="T58" fmla="*/ 1032 w 2006"/>
                <a:gd name="T59" fmla="*/ 260 h 2214"/>
                <a:gd name="T60" fmla="*/ 773 w 2006"/>
                <a:gd name="T61" fmla="*/ 304 h 2214"/>
                <a:gd name="T62" fmla="*/ 609 w 2006"/>
                <a:gd name="T63" fmla="*/ 446 h 2214"/>
                <a:gd name="T64" fmla="*/ 609 w 2006"/>
                <a:gd name="T65" fmla="*/ 639 h 2214"/>
                <a:gd name="T66" fmla="*/ 602 w 2006"/>
                <a:gd name="T67" fmla="*/ 720 h 2214"/>
                <a:gd name="T68" fmla="*/ 557 w 2006"/>
                <a:gd name="T69" fmla="*/ 928 h 2214"/>
                <a:gd name="T70" fmla="*/ 639 w 2006"/>
                <a:gd name="T71" fmla="*/ 906 h 2214"/>
                <a:gd name="T72" fmla="*/ 579 w 2006"/>
                <a:gd name="T73" fmla="*/ 973 h 2214"/>
                <a:gd name="T74" fmla="*/ 505 w 2006"/>
                <a:gd name="T75" fmla="*/ 1032 h 2214"/>
                <a:gd name="T76" fmla="*/ 349 w 2006"/>
                <a:gd name="T77" fmla="*/ 1188 h 2214"/>
                <a:gd name="T78" fmla="*/ 238 w 2006"/>
                <a:gd name="T79" fmla="*/ 1300 h 2214"/>
                <a:gd name="T80" fmla="*/ 112 w 2006"/>
                <a:gd name="T81" fmla="*/ 1381 h 2214"/>
                <a:gd name="T82" fmla="*/ 119 w 2006"/>
                <a:gd name="T83" fmla="*/ 1485 h 2214"/>
                <a:gd name="T84" fmla="*/ 8 w 2006"/>
                <a:gd name="T85" fmla="*/ 1686 h 2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06" h="2214">
                  <a:moveTo>
                    <a:pt x="52" y="1782"/>
                  </a:moveTo>
                  <a:lnTo>
                    <a:pt x="52" y="1782"/>
                  </a:lnTo>
                  <a:cubicBezTo>
                    <a:pt x="52" y="1812"/>
                    <a:pt x="112" y="1805"/>
                    <a:pt x="134" y="1805"/>
                  </a:cubicBezTo>
                  <a:cubicBezTo>
                    <a:pt x="179" y="1805"/>
                    <a:pt x="208" y="1812"/>
                    <a:pt x="253" y="1827"/>
                  </a:cubicBezTo>
                  <a:cubicBezTo>
                    <a:pt x="290" y="1842"/>
                    <a:pt x="334" y="1834"/>
                    <a:pt x="379" y="1842"/>
                  </a:cubicBezTo>
                  <a:cubicBezTo>
                    <a:pt x="379" y="1819"/>
                    <a:pt x="379" y="1797"/>
                    <a:pt x="379" y="1790"/>
                  </a:cubicBezTo>
                  <a:cubicBezTo>
                    <a:pt x="379" y="1797"/>
                    <a:pt x="379" y="1819"/>
                    <a:pt x="379" y="1842"/>
                  </a:cubicBezTo>
                  <a:cubicBezTo>
                    <a:pt x="379" y="1842"/>
                    <a:pt x="386" y="1842"/>
                    <a:pt x="394" y="1842"/>
                  </a:cubicBezTo>
                  <a:cubicBezTo>
                    <a:pt x="438" y="1849"/>
                    <a:pt x="476" y="1901"/>
                    <a:pt x="527" y="1871"/>
                  </a:cubicBezTo>
                  <a:cubicBezTo>
                    <a:pt x="527" y="1857"/>
                    <a:pt x="542" y="1857"/>
                    <a:pt x="550" y="1842"/>
                  </a:cubicBezTo>
                  <a:cubicBezTo>
                    <a:pt x="602" y="1842"/>
                    <a:pt x="691" y="1842"/>
                    <a:pt x="728" y="1894"/>
                  </a:cubicBezTo>
                  <a:cubicBezTo>
                    <a:pt x="780" y="1983"/>
                    <a:pt x="780" y="1879"/>
                    <a:pt x="817" y="1916"/>
                  </a:cubicBezTo>
                  <a:cubicBezTo>
                    <a:pt x="817" y="1923"/>
                    <a:pt x="802" y="2050"/>
                    <a:pt x="847" y="2005"/>
                  </a:cubicBezTo>
                  <a:cubicBezTo>
                    <a:pt x="854" y="1998"/>
                    <a:pt x="847" y="1983"/>
                    <a:pt x="862" y="1983"/>
                  </a:cubicBezTo>
                  <a:cubicBezTo>
                    <a:pt x="884" y="1983"/>
                    <a:pt x="876" y="2012"/>
                    <a:pt x="876" y="2020"/>
                  </a:cubicBezTo>
                  <a:cubicBezTo>
                    <a:pt x="876" y="2057"/>
                    <a:pt x="832" y="2079"/>
                    <a:pt x="824" y="2116"/>
                  </a:cubicBezTo>
                  <a:cubicBezTo>
                    <a:pt x="824" y="2124"/>
                    <a:pt x="854" y="2139"/>
                    <a:pt x="862" y="2146"/>
                  </a:cubicBezTo>
                  <a:cubicBezTo>
                    <a:pt x="876" y="2161"/>
                    <a:pt x="876" y="2183"/>
                    <a:pt x="884" y="2205"/>
                  </a:cubicBezTo>
                  <a:cubicBezTo>
                    <a:pt x="921" y="2213"/>
                    <a:pt x="929" y="2198"/>
                    <a:pt x="929" y="2161"/>
                  </a:cubicBezTo>
                  <a:cubicBezTo>
                    <a:pt x="929" y="2124"/>
                    <a:pt x="981" y="2102"/>
                    <a:pt x="995" y="2079"/>
                  </a:cubicBezTo>
                  <a:cubicBezTo>
                    <a:pt x="1018" y="2042"/>
                    <a:pt x="1032" y="2005"/>
                    <a:pt x="1077" y="2020"/>
                  </a:cubicBezTo>
                  <a:cubicBezTo>
                    <a:pt x="1114" y="2042"/>
                    <a:pt x="1151" y="2050"/>
                    <a:pt x="1196" y="2050"/>
                  </a:cubicBezTo>
                  <a:cubicBezTo>
                    <a:pt x="1188" y="1990"/>
                    <a:pt x="1329" y="1998"/>
                    <a:pt x="1329" y="2072"/>
                  </a:cubicBezTo>
                  <a:cubicBezTo>
                    <a:pt x="1359" y="2072"/>
                    <a:pt x="1381" y="2072"/>
                    <a:pt x="1404" y="2079"/>
                  </a:cubicBezTo>
                  <a:cubicBezTo>
                    <a:pt x="1441" y="2087"/>
                    <a:pt x="1419" y="2072"/>
                    <a:pt x="1448" y="2057"/>
                  </a:cubicBezTo>
                  <a:cubicBezTo>
                    <a:pt x="1448" y="2050"/>
                    <a:pt x="1456" y="2042"/>
                    <a:pt x="1456" y="2035"/>
                  </a:cubicBezTo>
                  <a:cubicBezTo>
                    <a:pt x="1463" y="2042"/>
                    <a:pt x="1471" y="2042"/>
                    <a:pt x="1471" y="2050"/>
                  </a:cubicBezTo>
                  <a:cubicBezTo>
                    <a:pt x="1486" y="2042"/>
                    <a:pt x="1478" y="2027"/>
                    <a:pt x="1493" y="2020"/>
                  </a:cubicBezTo>
                  <a:cubicBezTo>
                    <a:pt x="1500" y="2012"/>
                    <a:pt x="1523" y="2020"/>
                    <a:pt x="1530" y="2012"/>
                  </a:cubicBezTo>
                  <a:cubicBezTo>
                    <a:pt x="1537" y="1998"/>
                    <a:pt x="1552" y="1990"/>
                    <a:pt x="1552" y="1975"/>
                  </a:cubicBezTo>
                  <a:cubicBezTo>
                    <a:pt x="1515" y="1983"/>
                    <a:pt x="1523" y="1923"/>
                    <a:pt x="1523" y="1901"/>
                  </a:cubicBezTo>
                  <a:cubicBezTo>
                    <a:pt x="1530" y="1886"/>
                    <a:pt x="1537" y="1871"/>
                    <a:pt x="1537" y="1857"/>
                  </a:cubicBezTo>
                  <a:cubicBezTo>
                    <a:pt x="1552" y="1827"/>
                    <a:pt x="1545" y="1790"/>
                    <a:pt x="1552" y="1760"/>
                  </a:cubicBezTo>
                  <a:cubicBezTo>
                    <a:pt x="1575" y="1767"/>
                    <a:pt x="1656" y="1812"/>
                    <a:pt x="1664" y="1775"/>
                  </a:cubicBezTo>
                  <a:cubicBezTo>
                    <a:pt x="1664" y="1730"/>
                    <a:pt x="1701" y="1723"/>
                    <a:pt x="1708" y="1767"/>
                  </a:cubicBezTo>
                  <a:cubicBezTo>
                    <a:pt x="1716" y="1782"/>
                    <a:pt x="1716" y="1805"/>
                    <a:pt x="1723" y="1819"/>
                  </a:cubicBezTo>
                  <a:cubicBezTo>
                    <a:pt x="1745" y="1849"/>
                    <a:pt x="1760" y="1812"/>
                    <a:pt x="1768" y="1805"/>
                  </a:cubicBezTo>
                  <a:cubicBezTo>
                    <a:pt x="1797" y="1782"/>
                    <a:pt x="1812" y="1790"/>
                    <a:pt x="1812" y="1753"/>
                  </a:cubicBezTo>
                  <a:cubicBezTo>
                    <a:pt x="1812" y="1723"/>
                    <a:pt x="1797" y="1715"/>
                    <a:pt x="1768" y="1715"/>
                  </a:cubicBezTo>
                  <a:cubicBezTo>
                    <a:pt x="1768" y="1708"/>
                    <a:pt x="1768" y="1700"/>
                    <a:pt x="1768" y="1700"/>
                  </a:cubicBezTo>
                  <a:cubicBezTo>
                    <a:pt x="1790" y="1700"/>
                    <a:pt x="1797" y="1678"/>
                    <a:pt x="1812" y="1671"/>
                  </a:cubicBezTo>
                  <a:cubicBezTo>
                    <a:pt x="1827" y="1656"/>
                    <a:pt x="1849" y="1656"/>
                    <a:pt x="1872" y="1656"/>
                  </a:cubicBezTo>
                  <a:cubicBezTo>
                    <a:pt x="1872" y="1634"/>
                    <a:pt x="1879" y="1619"/>
                    <a:pt x="1872" y="1597"/>
                  </a:cubicBezTo>
                  <a:cubicBezTo>
                    <a:pt x="1849" y="1597"/>
                    <a:pt x="1849" y="1582"/>
                    <a:pt x="1857" y="1560"/>
                  </a:cubicBezTo>
                  <a:cubicBezTo>
                    <a:pt x="1864" y="1545"/>
                    <a:pt x="1886" y="1545"/>
                    <a:pt x="1901" y="1552"/>
                  </a:cubicBezTo>
                  <a:cubicBezTo>
                    <a:pt x="1901" y="1567"/>
                    <a:pt x="1923" y="1574"/>
                    <a:pt x="1938" y="1574"/>
                  </a:cubicBezTo>
                  <a:cubicBezTo>
                    <a:pt x="1961" y="1582"/>
                    <a:pt x="1961" y="1611"/>
                    <a:pt x="1976" y="1634"/>
                  </a:cubicBezTo>
                  <a:cubicBezTo>
                    <a:pt x="1998" y="1634"/>
                    <a:pt x="1991" y="1530"/>
                    <a:pt x="1991" y="1515"/>
                  </a:cubicBezTo>
                  <a:cubicBezTo>
                    <a:pt x="1991" y="1485"/>
                    <a:pt x="2005" y="1455"/>
                    <a:pt x="1983" y="1433"/>
                  </a:cubicBezTo>
                  <a:cubicBezTo>
                    <a:pt x="1953" y="1418"/>
                    <a:pt x="1938" y="1389"/>
                    <a:pt x="1923" y="1352"/>
                  </a:cubicBezTo>
                  <a:cubicBezTo>
                    <a:pt x="1923" y="1359"/>
                    <a:pt x="1923" y="1359"/>
                    <a:pt x="1916" y="1359"/>
                  </a:cubicBezTo>
                  <a:cubicBezTo>
                    <a:pt x="1916" y="1359"/>
                    <a:pt x="1916" y="1366"/>
                    <a:pt x="1916" y="1359"/>
                  </a:cubicBezTo>
                  <a:cubicBezTo>
                    <a:pt x="1916" y="1366"/>
                    <a:pt x="1916" y="1359"/>
                    <a:pt x="1916" y="1359"/>
                  </a:cubicBezTo>
                  <a:cubicBezTo>
                    <a:pt x="1909" y="1366"/>
                    <a:pt x="1901" y="1366"/>
                    <a:pt x="1901" y="1359"/>
                  </a:cubicBezTo>
                  <a:lnTo>
                    <a:pt x="1879" y="1329"/>
                  </a:lnTo>
                  <a:cubicBezTo>
                    <a:pt x="1872" y="1322"/>
                    <a:pt x="1879" y="1314"/>
                    <a:pt x="1879" y="1300"/>
                  </a:cubicBezTo>
                  <a:cubicBezTo>
                    <a:pt x="1872" y="1292"/>
                    <a:pt x="1857" y="1292"/>
                    <a:pt x="1864" y="1277"/>
                  </a:cubicBezTo>
                  <a:cubicBezTo>
                    <a:pt x="1872" y="1263"/>
                    <a:pt x="1909" y="1173"/>
                    <a:pt x="1931" y="1173"/>
                  </a:cubicBezTo>
                  <a:cubicBezTo>
                    <a:pt x="1931" y="1173"/>
                    <a:pt x="1946" y="1181"/>
                    <a:pt x="1953" y="1188"/>
                  </a:cubicBezTo>
                  <a:cubicBezTo>
                    <a:pt x="1953" y="1188"/>
                    <a:pt x="1946" y="1181"/>
                    <a:pt x="1946" y="1173"/>
                  </a:cubicBezTo>
                  <a:cubicBezTo>
                    <a:pt x="1894" y="1136"/>
                    <a:pt x="1834" y="1151"/>
                    <a:pt x="1797" y="1092"/>
                  </a:cubicBezTo>
                  <a:cubicBezTo>
                    <a:pt x="1783" y="1069"/>
                    <a:pt x="1790" y="1055"/>
                    <a:pt x="1805" y="1025"/>
                  </a:cubicBezTo>
                  <a:cubicBezTo>
                    <a:pt x="1812" y="1010"/>
                    <a:pt x="1797" y="965"/>
                    <a:pt x="1805" y="943"/>
                  </a:cubicBezTo>
                  <a:cubicBezTo>
                    <a:pt x="1797" y="943"/>
                    <a:pt x="1790" y="943"/>
                    <a:pt x="1790" y="943"/>
                  </a:cubicBezTo>
                  <a:cubicBezTo>
                    <a:pt x="1790" y="891"/>
                    <a:pt x="1768" y="913"/>
                    <a:pt x="1731" y="906"/>
                  </a:cubicBezTo>
                  <a:cubicBezTo>
                    <a:pt x="1701" y="898"/>
                    <a:pt x="1686" y="847"/>
                    <a:pt x="1671" y="817"/>
                  </a:cubicBezTo>
                  <a:cubicBezTo>
                    <a:pt x="1649" y="780"/>
                    <a:pt x="1634" y="787"/>
                    <a:pt x="1626" y="824"/>
                  </a:cubicBezTo>
                  <a:cubicBezTo>
                    <a:pt x="1612" y="876"/>
                    <a:pt x="1560" y="861"/>
                    <a:pt x="1523" y="854"/>
                  </a:cubicBezTo>
                  <a:cubicBezTo>
                    <a:pt x="1523" y="817"/>
                    <a:pt x="1530" y="780"/>
                    <a:pt x="1515" y="743"/>
                  </a:cubicBezTo>
                  <a:cubicBezTo>
                    <a:pt x="1508" y="713"/>
                    <a:pt x="1486" y="683"/>
                    <a:pt x="1463" y="661"/>
                  </a:cubicBezTo>
                  <a:cubicBezTo>
                    <a:pt x="1448" y="639"/>
                    <a:pt x="1329" y="490"/>
                    <a:pt x="1426" y="512"/>
                  </a:cubicBezTo>
                  <a:cubicBezTo>
                    <a:pt x="1433" y="490"/>
                    <a:pt x="1374" y="408"/>
                    <a:pt x="1359" y="394"/>
                  </a:cubicBezTo>
                  <a:cubicBezTo>
                    <a:pt x="1337" y="364"/>
                    <a:pt x="1292" y="356"/>
                    <a:pt x="1263" y="342"/>
                  </a:cubicBezTo>
                  <a:cubicBezTo>
                    <a:pt x="1240" y="327"/>
                    <a:pt x="1203" y="342"/>
                    <a:pt x="1181" y="319"/>
                  </a:cubicBezTo>
                  <a:cubicBezTo>
                    <a:pt x="1188" y="304"/>
                    <a:pt x="1211" y="312"/>
                    <a:pt x="1226" y="304"/>
                  </a:cubicBezTo>
                  <a:cubicBezTo>
                    <a:pt x="1248" y="290"/>
                    <a:pt x="1233" y="260"/>
                    <a:pt x="1233" y="238"/>
                  </a:cubicBezTo>
                  <a:cubicBezTo>
                    <a:pt x="1226" y="186"/>
                    <a:pt x="1278" y="201"/>
                    <a:pt x="1315" y="201"/>
                  </a:cubicBezTo>
                  <a:cubicBezTo>
                    <a:pt x="1307" y="201"/>
                    <a:pt x="1337" y="141"/>
                    <a:pt x="1337" y="141"/>
                  </a:cubicBezTo>
                  <a:cubicBezTo>
                    <a:pt x="1352" y="119"/>
                    <a:pt x="1381" y="111"/>
                    <a:pt x="1411" y="111"/>
                  </a:cubicBezTo>
                  <a:cubicBezTo>
                    <a:pt x="1411" y="82"/>
                    <a:pt x="1381" y="59"/>
                    <a:pt x="1367" y="37"/>
                  </a:cubicBezTo>
                  <a:cubicBezTo>
                    <a:pt x="1367" y="37"/>
                    <a:pt x="1359" y="22"/>
                    <a:pt x="1352" y="7"/>
                  </a:cubicBezTo>
                  <a:cubicBezTo>
                    <a:pt x="1344" y="7"/>
                    <a:pt x="1337" y="0"/>
                    <a:pt x="1329" y="30"/>
                  </a:cubicBezTo>
                  <a:cubicBezTo>
                    <a:pt x="1322" y="52"/>
                    <a:pt x="1322" y="59"/>
                    <a:pt x="1292" y="67"/>
                  </a:cubicBezTo>
                  <a:cubicBezTo>
                    <a:pt x="1270" y="67"/>
                    <a:pt x="1248" y="59"/>
                    <a:pt x="1226" y="67"/>
                  </a:cubicBezTo>
                  <a:cubicBezTo>
                    <a:pt x="1226" y="89"/>
                    <a:pt x="1188" y="82"/>
                    <a:pt x="1188" y="119"/>
                  </a:cubicBezTo>
                  <a:cubicBezTo>
                    <a:pt x="1159" y="119"/>
                    <a:pt x="1144" y="111"/>
                    <a:pt x="1114" y="96"/>
                  </a:cubicBezTo>
                  <a:lnTo>
                    <a:pt x="1107" y="96"/>
                  </a:lnTo>
                  <a:cubicBezTo>
                    <a:pt x="1107" y="126"/>
                    <a:pt x="1092" y="156"/>
                    <a:pt x="1092" y="178"/>
                  </a:cubicBezTo>
                  <a:cubicBezTo>
                    <a:pt x="1092" y="201"/>
                    <a:pt x="1084" y="208"/>
                    <a:pt x="1070" y="223"/>
                  </a:cubicBezTo>
                  <a:cubicBezTo>
                    <a:pt x="1055" y="238"/>
                    <a:pt x="1040" y="238"/>
                    <a:pt x="1032" y="260"/>
                  </a:cubicBezTo>
                  <a:cubicBezTo>
                    <a:pt x="981" y="260"/>
                    <a:pt x="936" y="260"/>
                    <a:pt x="884" y="260"/>
                  </a:cubicBezTo>
                  <a:cubicBezTo>
                    <a:pt x="862" y="260"/>
                    <a:pt x="824" y="253"/>
                    <a:pt x="810" y="260"/>
                  </a:cubicBezTo>
                  <a:cubicBezTo>
                    <a:pt x="787" y="275"/>
                    <a:pt x="795" y="304"/>
                    <a:pt x="773" y="304"/>
                  </a:cubicBezTo>
                  <a:cubicBezTo>
                    <a:pt x="765" y="364"/>
                    <a:pt x="721" y="342"/>
                    <a:pt x="684" y="356"/>
                  </a:cubicBezTo>
                  <a:cubicBezTo>
                    <a:pt x="661" y="364"/>
                    <a:pt x="646" y="379"/>
                    <a:pt x="631" y="394"/>
                  </a:cubicBezTo>
                  <a:cubicBezTo>
                    <a:pt x="609" y="416"/>
                    <a:pt x="617" y="416"/>
                    <a:pt x="609" y="446"/>
                  </a:cubicBezTo>
                  <a:cubicBezTo>
                    <a:pt x="594" y="475"/>
                    <a:pt x="587" y="446"/>
                    <a:pt x="565" y="461"/>
                  </a:cubicBezTo>
                  <a:cubicBezTo>
                    <a:pt x="550" y="475"/>
                    <a:pt x="579" y="527"/>
                    <a:pt x="587" y="542"/>
                  </a:cubicBezTo>
                  <a:cubicBezTo>
                    <a:pt x="609" y="572"/>
                    <a:pt x="617" y="601"/>
                    <a:pt x="609" y="639"/>
                  </a:cubicBezTo>
                  <a:cubicBezTo>
                    <a:pt x="602" y="639"/>
                    <a:pt x="594" y="646"/>
                    <a:pt x="587" y="653"/>
                  </a:cubicBezTo>
                  <a:cubicBezTo>
                    <a:pt x="624" y="653"/>
                    <a:pt x="631" y="661"/>
                    <a:pt x="631" y="698"/>
                  </a:cubicBezTo>
                  <a:cubicBezTo>
                    <a:pt x="631" y="706"/>
                    <a:pt x="602" y="713"/>
                    <a:pt x="602" y="720"/>
                  </a:cubicBezTo>
                  <a:cubicBezTo>
                    <a:pt x="587" y="728"/>
                    <a:pt x="572" y="743"/>
                    <a:pt x="565" y="758"/>
                  </a:cubicBezTo>
                  <a:cubicBezTo>
                    <a:pt x="557" y="780"/>
                    <a:pt x="520" y="913"/>
                    <a:pt x="557" y="913"/>
                  </a:cubicBezTo>
                  <a:cubicBezTo>
                    <a:pt x="557" y="921"/>
                    <a:pt x="557" y="921"/>
                    <a:pt x="557" y="928"/>
                  </a:cubicBezTo>
                  <a:cubicBezTo>
                    <a:pt x="565" y="928"/>
                    <a:pt x="579" y="928"/>
                    <a:pt x="587" y="928"/>
                  </a:cubicBezTo>
                  <a:cubicBezTo>
                    <a:pt x="587" y="921"/>
                    <a:pt x="594" y="913"/>
                    <a:pt x="587" y="906"/>
                  </a:cubicBezTo>
                  <a:cubicBezTo>
                    <a:pt x="609" y="906"/>
                    <a:pt x="624" y="906"/>
                    <a:pt x="639" y="906"/>
                  </a:cubicBezTo>
                  <a:cubicBezTo>
                    <a:pt x="646" y="921"/>
                    <a:pt x="646" y="936"/>
                    <a:pt x="639" y="943"/>
                  </a:cubicBezTo>
                  <a:cubicBezTo>
                    <a:pt x="631" y="958"/>
                    <a:pt x="609" y="943"/>
                    <a:pt x="602" y="951"/>
                  </a:cubicBezTo>
                  <a:cubicBezTo>
                    <a:pt x="587" y="951"/>
                    <a:pt x="594" y="958"/>
                    <a:pt x="579" y="973"/>
                  </a:cubicBezTo>
                  <a:cubicBezTo>
                    <a:pt x="565" y="988"/>
                    <a:pt x="565" y="980"/>
                    <a:pt x="550" y="988"/>
                  </a:cubicBezTo>
                  <a:cubicBezTo>
                    <a:pt x="535" y="995"/>
                    <a:pt x="535" y="988"/>
                    <a:pt x="527" y="1003"/>
                  </a:cubicBezTo>
                  <a:cubicBezTo>
                    <a:pt x="520" y="1017"/>
                    <a:pt x="513" y="1025"/>
                    <a:pt x="505" y="1032"/>
                  </a:cubicBezTo>
                  <a:cubicBezTo>
                    <a:pt x="483" y="1055"/>
                    <a:pt x="468" y="1069"/>
                    <a:pt x="446" y="1092"/>
                  </a:cubicBezTo>
                  <a:cubicBezTo>
                    <a:pt x="431" y="1114"/>
                    <a:pt x="409" y="1114"/>
                    <a:pt x="386" y="1129"/>
                  </a:cubicBezTo>
                  <a:cubicBezTo>
                    <a:pt x="349" y="1136"/>
                    <a:pt x="364" y="1158"/>
                    <a:pt x="349" y="1188"/>
                  </a:cubicBezTo>
                  <a:cubicBezTo>
                    <a:pt x="342" y="1203"/>
                    <a:pt x="312" y="1210"/>
                    <a:pt x="297" y="1225"/>
                  </a:cubicBezTo>
                  <a:cubicBezTo>
                    <a:pt x="282" y="1255"/>
                    <a:pt x="275" y="1263"/>
                    <a:pt x="245" y="1263"/>
                  </a:cubicBezTo>
                  <a:cubicBezTo>
                    <a:pt x="245" y="1270"/>
                    <a:pt x="245" y="1285"/>
                    <a:pt x="238" y="1300"/>
                  </a:cubicBezTo>
                  <a:cubicBezTo>
                    <a:pt x="216" y="1307"/>
                    <a:pt x="208" y="1337"/>
                    <a:pt x="186" y="1344"/>
                  </a:cubicBezTo>
                  <a:cubicBezTo>
                    <a:pt x="186" y="1344"/>
                    <a:pt x="186" y="1344"/>
                    <a:pt x="186" y="1352"/>
                  </a:cubicBezTo>
                  <a:cubicBezTo>
                    <a:pt x="164" y="1352"/>
                    <a:pt x="112" y="1344"/>
                    <a:pt x="112" y="1381"/>
                  </a:cubicBezTo>
                  <a:cubicBezTo>
                    <a:pt x="134" y="1381"/>
                    <a:pt x="141" y="1389"/>
                    <a:pt x="141" y="1411"/>
                  </a:cubicBezTo>
                  <a:cubicBezTo>
                    <a:pt x="141" y="1411"/>
                    <a:pt x="97" y="1418"/>
                    <a:pt x="89" y="1418"/>
                  </a:cubicBezTo>
                  <a:cubicBezTo>
                    <a:pt x="67" y="1448"/>
                    <a:pt x="89" y="1470"/>
                    <a:pt x="119" y="1485"/>
                  </a:cubicBezTo>
                  <a:cubicBezTo>
                    <a:pt x="119" y="1522"/>
                    <a:pt x="112" y="1560"/>
                    <a:pt x="104" y="1597"/>
                  </a:cubicBezTo>
                  <a:cubicBezTo>
                    <a:pt x="97" y="1626"/>
                    <a:pt x="104" y="1626"/>
                    <a:pt x="74" y="1641"/>
                  </a:cubicBezTo>
                  <a:cubicBezTo>
                    <a:pt x="45" y="1656"/>
                    <a:pt x="30" y="1663"/>
                    <a:pt x="8" y="1686"/>
                  </a:cubicBezTo>
                  <a:cubicBezTo>
                    <a:pt x="8" y="1693"/>
                    <a:pt x="0" y="1700"/>
                    <a:pt x="0" y="1708"/>
                  </a:cubicBezTo>
                  <a:cubicBezTo>
                    <a:pt x="30" y="1723"/>
                    <a:pt x="60" y="1745"/>
                    <a:pt x="52" y="1782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6" name="Freeform 14"/>
            <p:cNvSpPr>
              <a:spLocks noChangeArrowheads="1"/>
            </p:cNvSpPr>
            <p:nvPr/>
          </p:nvSpPr>
          <p:spPr bwMode="auto">
            <a:xfrm>
              <a:off x="11531073" y="7162513"/>
              <a:ext cx="1256294" cy="2027024"/>
            </a:xfrm>
            <a:custGeom>
              <a:avLst/>
              <a:gdLst>
                <a:gd name="T0" fmla="*/ 2903 w 2904"/>
                <a:gd name="T1" fmla="*/ 839 h 4694"/>
                <a:gd name="T2" fmla="*/ 2673 w 2904"/>
                <a:gd name="T3" fmla="*/ 609 h 4694"/>
                <a:gd name="T4" fmla="*/ 2546 w 2904"/>
                <a:gd name="T5" fmla="*/ 305 h 4694"/>
                <a:gd name="T6" fmla="*/ 2361 w 2904"/>
                <a:gd name="T7" fmla="*/ 60 h 4694"/>
                <a:gd name="T8" fmla="*/ 2212 w 2904"/>
                <a:gd name="T9" fmla="*/ 45 h 4694"/>
                <a:gd name="T10" fmla="*/ 1960 w 2904"/>
                <a:gd name="T11" fmla="*/ 141 h 4694"/>
                <a:gd name="T12" fmla="*/ 1767 w 2904"/>
                <a:gd name="T13" fmla="*/ 178 h 4694"/>
                <a:gd name="T14" fmla="*/ 1671 w 2904"/>
                <a:gd name="T15" fmla="*/ 297 h 4694"/>
                <a:gd name="T16" fmla="*/ 1463 w 2904"/>
                <a:gd name="T17" fmla="*/ 245 h 4694"/>
                <a:gd name="T18" fmla="*/ 1099 w 2904"/>
                <a:gd name="T19" fmla="*/ 305 h 4694"/>
                <a:gd name="T20" fmla="*/ 1248 w 2904"/>
                <a:gd name="T21" fmla="*/ 438 h 4694"/>
                <a:gd name="T22" fmla="*/ 1270 w 2904"/>
                <a:gd name="T23" fmla="*/ 772 h 4694"/>
                <a:gd name="T24" fmla="*/ 1166 w 2904"/>
                <a:gd name="T25" fmla="*/ 943 h 4694"/>
                <a:gd name="T26" fmla="*/ 1040 w 2904"/>
                <a:gd name="T27" fmla="*/ 1113 h 4694"/>
                <a:gd name="T28" fmla="*/ 832 w 2904"/>
                <a:gd name="T29" fmla="*/ 1180 h 4694"/>
                <a:gd name="T30" fmla="*/ 654 w 2904"/>
                <a:gd name="T31" fmla="*/ 1321 h 4694"/>
                <a:gd name="T32" fmla="*/ 542 w 2904"/>
                <a:gd name="T33" fmla="*/ 1447 h 4694"/>
                <a:gd name="T34" fmla="*/ 505 w 2904"/>
                <a:gd name="T35" fmla="*/ 1648 h 4694"/>
                <a:gd name="T36" fmla="*/ 357 w 2904"/>
                <a:gd name="T37" fmla="*/ 2101 h 4694"/>
                <a:gd name="T38" fmla="*/ 193 w 2904"/>
                <a:gd name="T39" fmla="*/ 2145 h 4694"/>
                <a:gd name="T40" fmla="*/ 282 w 2904"/>
                <a:gd name="T41" fmla="*/ 2338 h 4694"/>
                <a:gd name="T42" fmla="*/ 305 w 2904"/>
                <a:gd name="T43" fmla="*/ 2650 h 4694"/>
                <a:gd name="T44" fmla="*/ 163 w 2904"/>
                <a:gd name="T45" fmla="*/ 2836 h 4694"/>
                <a:gd name="T46" fmla="*/ 253 w 2904"/>
                <a:gd name="T47" fmla="*/ 2962 h 4694"/>
                <a:gd name="T48" fmla="*/ 178 w 2904"/>
                <a:gd name="T49" fmla="*/ 3155 h 4694"/>
                <a:gd name="T50" fmla="*/ 379 w 2904"/>
                <a:gd name="T51" fmla="*/ 3281 h 4694"/>
                <a:gd name="T52" fmla="*/ 468 w 2904"/>
                <a:gd name="T53" fmla="*/ 3430 h 4694"/>
                <a:gd name="T54" fmla="*/ 446 w 2904"/>
                <a:gd name="T55" fmla="*/ 3497 h 4694"/>
                <a:gd name="T56" fmla="*/ 260 w 2904"/>
                <a:gd name="T57" fmla="*/ 3452 h 4694"/>
                <a:gd name="T58" fmla="*/ 67 w 2904"/>
                <a:gd name="T59" fmla="*/ 3638 h 4694"/>
                <a:gd name="T60" fmla="*/ 15 w 2904"/>
                <a:gd name="T61" fmla="*/ 3905 h 4694"/>
                <a:gd name="T62" fmla="*/ 74 w 2904"/>
                <a:gd name="T63" fmla="*/ 3994 h 4694"/>
                <a:gd name="T64" fmla="*/ 364 w 2904"/>
                <a:gd name="T65" fmla="*/ 4269 h 4694"/>
                <a:gd name="T66" fmla="*/ 453 w 2904"/>
                <a:gd name="T67" fmla="*/ 4381 h 4694"/>
                <a:gd name="T68" fmla="*/ 513 w 2904"/>
                <a:gd name="T69" fmla="*/ 4462 h 4694"/>
                <a:gd name="T70" fmla="*/ 743 w 2904"/>
                <a:gd name="T71" fmla="*/ 4626 h 4694"/>
                <a:gd name="T72" fmla="*/ 817 w 2904"/>
                <a:gd name="T73" fmla="*/ 4470 h 4694"/>
                <a:gd name="T74" fmla="*/ 965 w 2904"/>
                <a:gd name="T75" fmla="*/ 4239 h 4694"/>
                <a:gd name="T76" fmla="*/ 1181 w 2904"/>
                <a:gd name="T77" fmla="*/ 4083 h 4694"/>
                <a:gd name="T78" fmla="*/ 1300 w 2904"/>
                <a:gd name="T79" fmla="*/ 3928 h 4694"/>
                <a:gd name="T80" fmla="*/ 1352 w 2904"/>
                <a:gd name="T81" fmla="*/ 3549 h 4694"/>
                <a:gd name="T82" fmla="*/ 1248 w 2904"/>
                <a:gd name="T83" fmla="*/ 3363 h 4694"/>
                <a:gd name="T84" fmla="*/ 1159 w 2904"/>
                <a:gd name="T85" fmla="*/ 3103 h 4694"/>
                <a:gd name="T86" fmla="*/ 1456 w 2904"/>
                <a:gd name="T87" fmla="*/ 3029 h 4694"/>
                <a:gd name="T88" fmla="*/ 1664 w 2904"/>
                <a:gd name="T89" fmla="*/ 3163 h 4694"/>
                <a:gd name="T90" fmla="*/ 1627 w 2904"/>
                <a:gd name="T91" fmla="*/ 3014 h 4694"/>
                <a:gd name="T92" fmla="*/ 1545 w 2904"/>
                <a:gd name="T93" fmla="*/ 2658 h 4694"/>
                <a:gd name="T94" fmla="*/ 1515 w 2904"/>
                <a:gd name="T95" fmla="*/ 2316 h 4694"/>
                <a:gd name="T96" fmla="*/ 1649 w 2904"/>
                <a:gd name="T97" fmla="*/ 2316 h 4694"/>
                <a:gd name="T98" fmla="*/ 2019 w 2904"/>
                <a:gd name="T99" fmla="*/ 2153 h 4694"/>
                <a:gd name="T100" fmla="*/ 2131 w 2904"/>
                <a:gd name="T101" fmla="*/ 2027 h 4694"/>
                <a:gd name="T102" fmla="*/ 2249 w 2904"/>
                <a:gd name="T103" fmla="*/ 1811 h 4694"/>
                <a:gd name="T104" fmla="*/ 2413 w 2904"/>
                <a:gd name="T105" fmla="*/ 1611 h 4694"/>
                <a:gd name="T106" fmla="*/ 2472 w 2904"/>
                <a:gd name="T107" fmla="*/ 1373 h 4694"/>
                <a:gd name="T108" fmla="*/ 2687 w 2904"/>
                <a:gd name="T109" fmla="*/ 1143 h 4694"/>
                <a:gd name="T110" fmla="*/ 2881 w 2904"/>
                <a:gd name="T111" fmla="*/ 958 h 4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04" h="4694">
                  <a:moveTo>
                    <a:pt x="2881" y="958"/>
                  </a:moveTo>
                  <a:lnTo>
                    <a:pt x="2881" y="958"/>
                  </a:lnTo>
                  <a:cubicBezTo>
                    <a:pt x="2881" y="921"/>
                    <a:pt x="2895" y="884"/>
                    <a:pt x="2903" y="839"/>
                  </a:cubicBezTo>
                  <a:cubicBezTo>
                    <a:pt x="2858" y="839"/>
                    <a:pt x="2806" y="854"/>
                    <a:pt x="2776" y="802"/>
                  </a:cubicBezTo>
                  <a:cubicBezTo>
                    <a:pt x="2762" y="780"/>
                    <a:pt x="2747" y="743"/>
                    <a:pt x="2717" y="743"/>
                  </a:cubicBezTo>
                  <a:cubicBezTo>
                    <a:pt x="2710" y="706"/>
                    <a:pt x="2725" y="594"/>
                    <a:pt x="2673" y="609"/>
                  </a:cubicBezTo>
                  <a:cubicBezTo>
                    <a:pt x="2658" y="535"/>
                    <a:pt x="2725" y="431"/>
                    <a:pt x="2658" y="379"/>
                  </a:cubicBezTo>
                  <a:cubicBezTo>
                    <a:pt x="2643" y="364"/>
                    <a:pt x="2598" y="386"/>
                    <a:pt x="2569" y="371"/>
                  </a:cubicBezTo>
                  <a:cubicBezTo>
                    <a:pt x="2546" y="364"/>
                    <a:pt x="2546" y="327"/>
                    <a:pt x="2546" y="305"/>
                  </a:cubicBezTo>
                  <a:cubicBezTo>
                    <a:pt x="2509" y="312"/>
                    <a:pt x="2502" y="275"/>
                    <a:pt x="2494" y="245"/>
                  </a:cubicBezTo>
                  <a:cubicBezTo>
                    <a:pt x="2487" y="216"/>
                    <a:pt x="2472" y="201"/>
                    <a:pt x="2442" y="186"/>
                  </a:cubicBezTo>
                  <a:cubicBezTo>
                    <a:pt x="2390" y="149"/>
                    <a:pt x="2368" y="134"/>
                    <a:pt x="2361" y="60"/>
                  </a:cubicBezTo>
                  <a:cubicBezTo>
                    <a:pt x="2361" y="15"/>
                    <a:pt x="2309" y="0"/>
                    <a:pt x="2257" y="0"/>
                  </a:cubicBezTo>
                  <a:cubicBezTo>
                    <a:pt x="2257" y="8"/>
                    <a:pt x="2264" y="15"/>
                    <a:pt x="2264" y="30"/>
                  </a:cubicBezTo>
                  <a:cubicBezTo>
                    <a:pt x="2242" y="30"/>
                    <a:pt x="2212" y="22"/>
                    <a:pt x="2212" y="45"/>
                  </a:cubicBezTo>
                  <a:cubicBezTo>
                    <a:pt x="2212" y="74"/>
                    <a:pt x="2197" y="52"/>
                    <a:pt x="2182" y="67"/>
                  </a:cubicBezTo>
                  <a:cubicBezTo>
                    <a:pt x="2153" y="97"/>
                    <a:pt x="2190" y="156"/>
                    <a:pt x="2145" y="186"/>
                  </a:cubicBezTo>
                  <a:cubicBezTo>
                    <a:pt x="2101" y="201"/>
                    <a:pt x="1960" y="201"/>
                    <a:pt x="1960" y="141"/>
                  </a:cubicBezTo>
                  <a:cubicBezTo>
                    <a:pt x="1930" y="134"/>
                    <a:pt x="1893" y="134"/>
                    <a:pt x="1878" y="112"/>
                  </a:cubicBezTo>
                  <a:cubicBezTo>
                    <a:pt x="1863" y="134"/>
                    <a:pt x="1848" y="149"/>
                    <a:pt x="1834" y="156"/>
                  </a:cubicBezTo>
                  <a:cubicBezTo>
                    <a:pt x="1811" y="156"/>
                    <a:pt x="1774" y="149"/>
                    <a:pt x="1767" y="178"/>
                  </a:cubicBezTo>
                  <a:cubicBezTo>
                    <a:pt x="1767" y="193"/>
                    <a:pt x="1774" y="223"/>
                    <a:pt x="1752" y="230"/>
                  </a:cubicBezTo>
                  <a:cubicBezTo>
                    <a:pt x="1737" y="238"/>
                    <a:pt x="1715" y="223"/>
                    <a:pt x="1700" y="230"/>
                  </a:cubicBezTo>
                  <a:cubicBezTo>
                    <a:pt x="1678" y="245"/>
                    <a:pt x="1692" y="282"/>
                    <a:pt x="1671" y="297"/>
                  </a:cubicBezTo>
                  <a:cubicBezTo>
                    <a:pt x="1649" y="305"/>
                    <a:pt x="1656" y="260"/>
                    <a:pt x="1634" y="253"/>
                  </a:cubicBezTo>
                  <a:cubicBezTo>
                    <a:pt x="1612" y="245"/>
                    <a:pt x="1589" y="260"/>
                    <a:pt x="1567" y="253"/>
                  </a:cubicBezTo>
                  <a:cubicBezTo>
                    <a:pt x="1560" y="216"/>
                    <a:pt x="1493" y="245"/>
                    <a:pt x="1463" y="245"/>
                  </a:cubicBezTo>
                  <a:cubicBezTo>
                    <a:pt x="1470" y="171"/>
                    <a:pt x="1196" y="208"/>
                    <a:pt x="1159" y="201"/>
                  </a:cubicBezTo>
                  <a:cubicBezTo>
                    <a:pt x="1166" y="104"/>
                    <a:pt x="1010" y="171"/>
                    <a:pt x="1062" y="208"/>
                  </a:cubicBezTo>
                  <a:cubicBezTo>
                    <a:pt x="1107" y="238"/>
                    <a:pt x="1159" y="253"/>
                    <a:pt x="1099" y="305"/>
                  </a:cubicBezTo>
                  <a:cubicBezTo>
                    <a:pt x="1047" y="349"/>
                    <a:pt x="1003" y="379"/>
                    <a:pt x="1070" y="438"/>
                  </a:cubicBezTo>
                  <a:cubicBezTo>
                    <a:pt x="1099" y="461"/>
                    <a:pt x="1136" y="409"/>
                    <a:pt x="1173" y="424"/>
                  </a:cubicBezTo>
                  <a:cubicBezTo>
                    <a:pt x="1203" y="438"/>
                    <a:pt x="1225" y="490"/>
                    <a:pt x="1248" y="438"/>
                  </a:cubicBezTo>
                  <a:cubicBezTo>
                    <a:pt x="1270" y="446"/>
                    <a:pt x="1292" y="476"/>
                    <a:pt x="1292" y="498"/>
                  </a:cubicBezTo>
                  <a:cubicBezTo>
                    <a:pt x="1352" y="498"/>
                    <a:pt x="1411" y="609"/>
                    <a:pt x="1419" y="654"/>
                  </a:cubicBezTo>
                  <a:cubicBezTo>
                    <a:pt x="1426" y="765"/>
                    <a:pt x="1359" y="765"/>
                    <a:pt x="1270" y="772"/>
                  </a:cubicBezTo>
                  <a:cubicBezTo>
                    <a:pt x="1278" y="802"/>
                    <a:pt x="1255" y="802"/>
                    <a:pt x="1240" y="817"/>
                  </a:cubicBezTo>
                  <a:cubicBezTo>
                    <a:pt x="1218" y="839"/>
                    <a:pt x="1218" y="861"/>
                    <a:pt x="1218" y="891"/>
                  </a:cubicBezTo>
                  <a:cubicBezTo>
                    <a:pt x="1211" y="914"/>
                    <a:pt x="1188" y="929"/>
                    <a:pt x="1166" y="943"/>
                  </a:cubicBezTo>
                  <a:cubicBezTo>
                    <a:pt x="1144" y="966"/>
                    <a:pt x="1151" y="987"/>
                    <a:pt x="1144" y="1009"/>
                  </a:cubicBezTo>
                  <a:cubicBezTo>
                    <a:pt x="1144" y="1046"/>
                    <a:pt x="1107" y="1046"/>
                    <a:pt x="1084" y="1061"/>
                  </a:cubicBezTo>
                  <a:cubicBezTo>
                    <a:pt x="1055" y="1076"/>
                    <a:pt x="1062" y="1083"/>
                    <a:pt x="1040" y="1113"/>
                  </a:cubicBezTo>
                  <a:cubicBezTo>
                    <a:pt x="1018" y="1143"/>
                    <a:pt x="936" y="1128"/>
                    <a:pt x="936" y="1180"/>
                  </a:cubicBezTo>
                  <a:cubicBezTo>
                    <a:pt x="914" y="1187"/>
                    <a:pt x="899" y="1165"/>
                    <a:pt x="876" y="1165"/>
                  </a:cubicBezTo>
                  <a:cubicBezTo>
                    <a:pt x="854" y="1158"/>
                    <a:pt x="847" y="1173"/>
                    <a:pt x="832" y="1180"/>
                  </a:cubicBezTo>
                  <a:cubicBezTo>
                    <a:pt x="787" y="1187"/>
                    <a:pt x="750" y="1187"/>
                    <a:pt x="706" y="1187"/>
                  </a:cubicBezTo>
                  <a:cubicBezTo>
                    <a:pt x="706" y="1232"/>
                    <a:pt x="706" y="1276"/>
                    <a:pt x="706" y="1321"/>
                  </a:cubicBezTo>
                  <a:cubicBezTo>
                    <a:pt x="683" y="1321"/>
                    <a:pt x="668" y="1321"/>
                    <a:pt x="654" y="1321"/>
                  </a:cubicBezTo>
                  <a:cubicBezTo>
                    <a:pt x="646" y="1336"/>
                    <a:pt x="594" y="1395"/>
                    <a:pt x="631" y="1410"/>
                  </a:cubicBezTo>
                  <a:cubicBezTo>
                    <a:pt x="631" y="1425"/>
                    <a:pt x="631" y="1447"/>
                    <a:pt x="631" y="1462"/>
                  </a:cubicBezTo>
                  <a:cubicBezTo>
                    <a:pt x="602" y="1470"/>
                    <a:pt x="579" y="1440"/>
                    <a:pt x="542" y="1447"/>
                  </a:cubicBezTo>
                  <a:cubicBezTo>
                    <a:pt x="542" y="1470"/>
                    <a:pt x="542" y="1499"/>
                    <a:pt x="542" y="1529"/>
                  </a:cubicBezTo>
                  <a:cubicBezTo>
                    <a:pt x="513" y="1544"/>
                    <a:pt x="483" y="1529"/>
                    <a:pt x="483" y="1566"/>
                  </a:cubicBezTo>
                  <a:cubicBezTo>
                    <a:pt x="483" y="1596"/>
                    <a:pt x="498" y="1625"/>
                    <a:pt x="505" y="1648"/>
                  </a:cubicBezTo>
                  <a:cubicBezTo>
                    <a:pt x="513" y="1707"/>
                    <a:pt x="483" y="1752"/>
                    <a:pt x="423" y="1744"/>
                  </a:cubicBezTo>
                  <a:cubicBezTo>
                    <a:pt x="416" y="1804"/>
                    <a:pt x="416" y="1975"/>
                    <a:pt x="342" y="2041"/>
                  </a:cubicBezTo>
                  <a:cubicBezTo>
                    <a:pt x="357" y="2049"/>
                    <a:pt x="371" y="2064"/>
                    <a:pt x="357" y="2101"/>
                  </a:cubicBezTo>
                  <a:cubicBezTo>
                    <a:pt x="349" y="2123"/>
                    <a:pt x="327" y="2130"/>
                    <a:pt x="297" y="2138"/>
                  </a:cubicBezTo>
                  <a:cubicBezTo>
                    <a:pt x="275" y="2138"/>
                    <a:pt x="260" y="2175"/>
                    <a:pt x="230" y="2175"/>
                  </a:cubicBezTo>
                  <a:cubicBezTo>
                    <a:pt x="238" y="2145"/>
                    <a:pt x="216" y="2138"/>
                    <a:pt x="193" y="2145"/>
                  </a:cubicBezTo>
                  <a:cubicBezTo>
                    <a:pt x="193" y="2168"/>
                    <a:pt x="201" y="2182"/>
                    <a:pt x="201" y="2205"/>
                  </a:cubicBezTo>
                  <a:cubicBezTo>
                    <a:pt x="208" y="2234"/>
                    <a:pt x="193" y="2264"/>
                    <a:pt x="208" y="2287"/>
                  </a:cubicBezTo>
                  <a:cubicBezTo>
                    <a:pt x="223" y="2324"/>
                    <a:pt x="260" y="2309"/>
                    <a:pt x="282" y="2338"/>
                  </a:cubicBezTo>
                  <a:cubicBezTo>
                    <a:pt x="334" y="2420"/>
                    <a:pt x="238" y="2494"/>
                    <a:pt x="238" y="2569"/>
                  </a:cubicBezTo>
                  <a:cubicBezTo>
                    <a:pt x="260" y="2576"/>
                    <a:pt x="282" y="2554"/>
                    <a:pt x="312" y="2554"/>
                  </a:cubicBezTo>
                  <a:cubicBezTo>
                    <a:pt x="312" y="2591"/>
                    <a:pt x="305" y="2621"/>
                    <a:pt x="305" y="2650"/>
                  </a:cubicBezTo>
                  <a:cubicBezTo>
                    <a:pt x="305" y="2680"/>
                    <a:pt x="312" y="2710"/>
                    <a:pt x="290" y="2747"/>
                  </a:cubicBezTo>
                  <a:cubicBezTo>
                    <a:pt x="282" y="2762"/>
                    <a:pt x="193" y="2814"/>
                    <a:pt x="186" y="2784"/>
                  </a:cubicBezTo>
                  <a:cubicBezTo>
                    <a:pt x="193" y="2806"/>
                    <a:pt x="171" y="2814"/>
                    <a:pt x="163" y="2836"/>
                  </a:cubicBezTo>
                  <a:cubicBezTo>
                    <a:pt x="156" y="2851"/>
                    <a:pt x="156" y="2873"/>
                    <a:pt x="163" y="2895"/>
                  </a:cubicBezTo>
                  <a:cubicBezTo>
                    <a:pt x="171" y="2895"/>
                    <a:pt x="186" y="2888"/>
                    <a:pt x="193" y="2881"/>
                  </a:cubicBezTo>
                  <a:cubicBezTo>
                    <a:pt x="238" y="2903"/>
                    <a:pt x="260" y="2910"/>
                    <a:pt x="253" y="2962"/>
                  </a:cubicBezTo>
                  <a:cubicBezTo>
                    <a:pt x="253" y="3029"/>
                    <a:pt x="245" y="3029"/>
                    <a:pt x="186" y="3036"/>
                  </a:cubicBezTo>
                  <a:cubicBezTo>
                    <a:pt x="178" y="3059"/>
                    <a:pt x="208" y="3074"/>
                    <a:pt x="201" y="3096"/>
                  </a:cubicBezTo>
                  <a:cubicBezTo>
                    <a:pt x="186" y="3126"/>
                    <a:pt x="156" y="3126"/>
                    <a:pt x="178" y="3155"/>
                  </a:cubicBezTo>
                  <a:cubicBezTo>
                    <a:pt x="208" y="3140"/>
                    <a:pt x="230" y="3103"/>
                    <a:pt x="268" y="3126"/>
                  </a:cubicBezTo>
                  <a:cubicBezTo>
                    <a:pt x="297" y="3148"/>
                    <a:pt x="290" y="3192"/>
                    <a:pt x="327" y="3200"/>
                  </a:cubicBezTo>
                  <a:cubicBezTo>
                    <a:pt x="327" y="3259"/>
                    <a:pt x="327" y="3281"/>
                    <a:pt x="379" y="3281"/>
                  </a:cubicBezTo>
                  <a:cubicBezTo>
                    <a:pt x="379" y="3296"/>
                    <a:pt x="386" y="3304"/>
                    <a:pt x="386" y="3319"/>
                  </a:cubicBezTo>
                  <a:cubicBezTo>
                    <a:pt x="423" y="3319"/>
                    <a:pt x="483" y="3319"/>
                    <a:pt x="498" y="3356"/>
                  </a:cubicBezTo>
                  <a:cubicBezTo>
                    <a:pt x="505" y="3386"/>
                    <a:pt x="461" y="3400"/>
                    <a:pt x="468" y="3430"/>
                  </a:cubicBezTo>
                  <a:cubicBezTo>
                    <a:pt x="475" y="3430"/>
                    <a:pt x="483" y="3437"/>
                    <a:pt x="490" y="3437"/>
                  </a:cubicBezTo>
                  <a:cubicBezTo>
                    <a:pt x="475" y="3452"/>
                    <a:pt x="461" y="3460"/>
                    <a:pt x="461" y="3482"/>
                  </a:cubicBezTo>
                  <a:cubicBezTo>
                    <a:pt x="453" y="3489"/>
                    <a:pt x="453" y="3482"/>
                    <a:pt x="446" y="3497"/>
                  </a:cubicBezTo>
                  <a:cubicBezTo>
                    <a:pt x="431" y="3504"/>
                    <a:pt x="416" y="3504"/>
                    <a:pt x="409" y="3519"/>
                  </a:cubicBezTo>
                  <a:cubicBezTo>
                    <a:pt x="379" y="3526"/>
                    <a:pt x="342" y="3519"/>
                    <a:pt x="319" y="3512"/>
                  </a:cubicBezTo>
                  <a:cubicBezTo>
                    <a:pt x="290" y="3504"/>
                    <a:pt x="282" y="3467"/>
                    <a:pt x="260" y="3452"/>
                  </a:cubicBezTo>
                  <a:cubicBezTo>
                    <a:pt x="230" y="3430"/>
                    <a:pt x="156" y="3549"/>
                    <a:pt x="112" y="3541"/>
                  </a:cubicBezTo>
                  <a:cubicBezTo>
                    <a:pt x="112" y="3549"/>
                    <a:pt x="112" y="3549"/>
                    <a:pt x="112" y="3556"/>
                  </a:cubicBezTo>
                  <a:cubicBezTo>
                    <a:pt x="67" y="3564"/>
                    <a:pt x="112" y="3631"/>
                    <a:pt x="67" y="3638"/>
                  </a:cubicBezTo>
                  <a:cubicBezTo>
                    <a:pt x="30" y="3645"/>
                    <a:pt x="45" y="3734"/>
                    <a:pt x="60" y="3757"/>
                  </a:cubicBezTo>
                  <a:cubicBezTo>
                    <a:pt x="74" y="3779"/>
                    <a:pt x="149" y="3809"/>
                    <a:pt x="89" y="3846"/>
                  </a:cubicBezTo>
                  <a:cubicBezTo>
                    <a:pt x="52" y="3868"/>
                    <a:pt x="0" y="3853"/>
                    <a:pt x="15" y="3905"/>
                  </a:cubicBezTo>
                  <a:cubicBezTo>
                    <a:pt x="15" y="3905"/>
                    <a:pt x="15" y="3928"/>
                    <a:pt x="15" y="3950"/>
                  </a:cubicBezTo>
                  <a:cubicBezTo>
                    <a:pt x="22" y="3950"/>
                    <a:pt x="30" y="3950"/>
                    <a:pt x="37" y="3957"/>
                  </a:cubicBezTo>
                  <a:cubicBezTo>
                    <a:pt x="52" y="3965"/>
                    <a:pt x="60" y="3987"/>
                    <a:pt x="74" y="3994"/>
                  </a:cubicBezTo>
                  <a:cubicBezTo>
                    <a:pt x="89" y="4017"/>
                    <a:pt x="134" y="4031"/>
                    <a:pt x="156" y="4009"/>
                  </a:cubicBezTo>
                  <a:cubicBezTo>
                    <a:pt x="208" y="3957"/>
                    <a:pt x="297" y="4121"/>
                    <a:pt x="319" y="4150"/>
                  </a:cubicBezTo>
                  <a:cubicBezTo>
                    <a:pt x="342" y="4188"/>
                    <a:pt x="349" y="4232"/>
                    <a:pt x="364" y="4269"/>
                  </a:cubicBezTo>
                  <a:cubicBezTo>
                    <a:pt x="379" y="4306"/>
                    <a:pt x="342" y="4321"/>
                    <a:pt x="349" y="4358"/>
                  </a:cubicBezTo>
                  <a:cubicBezTo>
                    <a:pt x="386" y="4373"/>
                    <a:pt x="416" y="4328"/>
                    <a:pt x="453" y="4336"/>
                  </a:cubicBezTo>
                  <a:cubicBezTo>
                    <a:pt x="453" y="4351"/>
                    <a:pt x="453" y="4366"/>
                    <a:pt x="453" y="4381"/>
                  </a:cubicBezTo>
                  <a:cubicBezTo>
                    <a:pt x="483" y="4388"/>
                    <a:pt x="483" y="4366"/>
                    <a:pt x="505" y="4366"/>
                  </a:cubicBezTo>
                  <a:cubicBezTo>
                    <a:pt x="505" y="4373"/>
                    <a:pt x="505" y="4373"/>
                    <a:pt x="505" y="4373"/>
                  </a:cubicBezTo>
                  <a:cubicBezTo>
                    <a:pt x="528" y="4396"/>
                    <a:pt x="483" y="4425"/>
                    <a:pt x="513" y="4462"/>
                  </a:cubicBezTo>
                  <a:cubicBezTo>
                    <a:pt x="542" y="4492"/>
                    <a:pt x="535" y="4536"/>
                    <a:pt x="535" y="4574"/>
                  </a:cubicBezTo>
                  <a:cubicBezTo>
                    <a:pt x="535" y="4693"/>
                    <a:pt x="587" y="4611"/>
                    <a:pt x="661" y="4603"/>
                  </a:cubicBezTo>
                  <a:cubicBezTo>
                    <a:pt x="691" y="4596"/>
                    <a:pt x="713" y="4633"/>
                    <a:pt x="743" y="4626"/>
                  </a:cubicBezTo>
                  <a:lnTo>
                    <a:pt x="750" y="4626"/>
                  </a:lnTo>
                  <a:cubicBezTo>
                    <a:pt x="750" y="4611"/>
                    <a:pt x="750" y="4596"/>
                    <a:pt x="750" y="4596"/>
                  </a:cubicBezTo>
                  <a:cubicBezTo>
                    <a:pt x="750" y="4536"/>
                    <a:pt x="787" y="4514"/>
                    <a:pt x="817" y="4470"/>
                  </a:cubicBezTo>
                  <a:cubicBezTo>
                    <a:pt x="854" y="4425"/>
                    <a:pt x="854" y="4366"/>
                    <a:pt x="862" y="4314"/>
                  </a:cubicBezTo>
                  <a:cubicBezTo>
                    <a:pt x="891" y="4306"/>
                    <a:pt x="906" y="4284"/>
                    <a:pt x="928" y="4262"/>
                  </a:cubicBezTo>
                  <a:cubicBezTo>
                    <a:pt x="943" y="4254"/>
                    <a:pt x="951" y="4247"/>
                    <a:pt x="965" y="4239"/>
                  </a:cubicBezTo>
                  <a:cubicBezTo>
                    <a:pt x="980" y="4232"/>
                    <a:pt x="1003" y="4247"/>
                    <a:pt x="1018" y="4239"/>
                  </a:cubicBezTo>
                  <a:cubicBezTo>
                    <a:pt x="1077" y="4210"/>
                    <a:pt x="1077" y="4128"/>
                    <a:pt x="1122" y="4091"/>
                  </a:cubicBezTo>
                  <a:cubicBezTo>
                    <a:pt x="1144" y="4091"/>
                    <a:pt x="1159" y="4083"/>
                    <a:pt x="1181" y="4083"/>
                  </a:cubicBezTo>
                  <a:cubicBezTo>
                    <a:pt x="1188" y="4031"/>
                    <a:pt x="1181" y="4017"/>
                    <a:pt x="1136" y="3987"/>
                  </a:cubicBezTo>
                  <a:cubicBezTo>
                    <a:pt x="1166" y="3980"/>
                    <a:pt x="1196" y="3980"/>
                    <a:pt x="1225" y="3980"/>
                  </a:cubicBezTo>
                  <a:cubicBezTo>
                    <a:pt x="1233" y="3928"/>
                    <a:pt x="1278" y="3950"/>
                    <a:pt x="1300" y="3928"/>
                  </a:cubicBezTo>
                  <a:cubicBezTo>
                    <a:pt x="1330" y="3905"/>
                    <a:pt x="1330" y="3846"/>
                    <a:pt x="1322" y="3816"/>
                  </a:cubicBezTo>
                  <a:cubicBezTo>
                    <a:pt x="1344" y="3816"/>
                    <a:pt x="1359" y="3816"/>
                    <a:pt x="1374" y="3816"/>
                  </a:cubicBezTo>
                  <a:cubicBezTo>
                    <a:pt x="1389" y="3720"/>
                    <a:pt x="1352" y="3638"/>
                    <a:pt x="1352" y="3549"/>
                  </a:cubicBezTo>
                  <a:cubicBezTo>
                    <a:pt x="1352" y="3512"/>
                    <a:pt x="1367" y="3467"/>
                    <a:pt x="1344" y="3437"/>
                  </a:cubicBezTo>
                  <a:cubicBezTo>
                    <a:pt x="1337" y="3408"/>
                    <a:pt x="1300" y="3400"/>
                    <a:pt x="1292" y="3371"/>
                  </a:cubicBezTo>
                  <a:cubicBezTo>
                    <a:pt x="1285" y="3371"/>
                    <a:pt x="1263" y="3363"/>
                    <a:pt x="1248" y="3363"/>
                  </a:cubicBezTo>
                  <a:cubicBezTo>
                    <a:pt x="1248" y="3296"/>
                    <a:pt x="1315" y="3237"/>
                    <a:pt x="1292" y="3170"/>
                  </a:cubicBezTo>
                  <a:cubicBezTo>
                    <a:pt x="1278" y="3126"/>
                    <a:pt x="1218" y="3155"/>
                    <a:pt x="1218" y="3103"/>
                  </a:cubicBezTo>
                  <a:cubicBezTo>
                    <a:pt x="1196" y="3103"/>
                    <a:pt x="1173" y="3103"/>
                    <a:pt x="1159" y="3103"/>
                  </a:cubicBezTo>
                  <a:cubicBezTo>
                    <a:pt x="1122" y="3044"/>
                    <a:pt x="1173" y="2992"/>
                    <a:pt x="1173" y="2932"/>
                  </a:cubicBezTo>
                  <a:cubicBezTo>
                    <a:pt x="1203" y="2932"/>
                    <a:pt x="1263" y="2918"/>
                    <a:pt x="1255" y="2970"/>
                  </a:cubicBezTo>
                  <a:cubicBezTo>
                    <a:pt x="1337" y="2970"/>
                    <a:pt x="1389" y="2984"/>
                    <a:pt x="1456" y="3029"/>
                  </a:cubicBezTo>
                  <a:cubicBezTo>
                    <a:pt x="1456" y="3066"/>
                    <a:pt x="1456" y="3133"/>
                    <a:pt x="1515" y="3118"/>
                  </a:cubicBezTo>
                  <a:cubicBezTo>
                    <a:pt x="1508" y="3051"/>
                    <a:pt x="1627" y="3074"/>
                    <a:pt x="1664" y="3089"/>
                  </a:cubicBezTo>
                  <a:cubicBezTo>
                    <a:pt x="1664" y="3111"/>
                    <a:pt x="1664" y="3140"/>
                    <a:pt x="1664" y="3163"/>
                  </a:cubicBezTo>
                  <a:cubicBezTo>
                    <a:pt x="1700" y="3170"/>
                    <a:pt x="1715" y="3140"/>
                    <a:pt x="1737" y="3126"/>
                  </a:cubicBezTo>
                  <a:cubicBezTo>
                    <a:pt x="1737" y="3089"/>
                    <a:pt x="1752" y="3044"/>
                    <a:pt x="1729" y="3014"/>
                  </a:cubicBezTo>
                  <a:cubicBezTo>
                    <a:pt x="1729" y="3007"/>
                    <a:pt x="1634" y="3014"/>
                    <a:pt x="1627" y="3014"/>
                  </a:cubicBezTo>
                  <a:cubicBezTo>
                    <a:pt x="1597" y="3007"/>
                    <a:pt x="1537" y="2999"/>
                    <a:pt x="1530" y="2962"/>
                  </a:cubicBezTo>
                  <a:cubicBezTo>
                    <a:pt x="1530" y="2925"/>
                    <a:pt x="1537" y="2888"/>
                    <a:pt x="1545" y="2858"/>
                  </a:cubicBezTo>
                  <a:cubicBezTo>
                    <a:pt x="1552" y="2791"/>
                    <a:pt x="1589" y="2717"/>
                    <a:pt x="1545" y="2658"/>
                  </a:cubicBezTo>
                  <a:cubicBezTo>
                    <a:pt x="1537" y="2643"/>
                    <a:pt x="1508" y="2650"/>
                    <a:pt x="1508" y="2628"/>
                  </a:cubicBezTo>
                  <a:cubicBezTo>
                    <a:pt x="1500" y="2598"/>
                    <a:pt x="1508" y="2576"/>
                    <a:pt x="1508" y="2546"/>
                  </a:cubicBezTo>
                  <a:cubicBezTo>
                    <a:pt x="1500" y="2472"/>
                    <a:pt x="1508" y="2390"/>
                    <a:pt x="1515" y="2316"/>
                  </a:cubicBezTo>
                  <a:cubicBezTo>
                    <a:pt x="1523" y="2316"/>
                    <a:pt x="1537" y="2316"/>
                    <a:pt x="1552" y="2324"/>
                  </a:cubicBezTo>
                  <a:cubicBezTo>
                    <a:pt x="1552" y="2353"/>
                    <a:pt x="1567" y="2383"/>
                    <a:pt x="1604" y="2376"/>
                  </a:cubicBezTo>
                  <a:cubicBezTo>
                    <a:pt x="1619" y="2368"/>
                    <a:pt x="1634" y="2331"/>
                    <a:pt x="1649" y="2316"/>
                  </a:cubicBezTo>
                  <a:cubicBezTo>
                    <a:pt x="1678" y="2257"/>
                    <a:pt x="1700" y="2197"/>
                    <a:pt x="1700" y="2130"/>
                  </a:cubicBezTo>
                  <a:cubicBezTo>
                    <a:pt x="1774" y="2123"/>
                    <a:pt x="1856" y="2138"/>
                    <a:pt x="1930" y="2138"/>
                  </a:cubicBezTo>
                  <a:cubicBezTo>
                    <a:pt x="1952" y="2138"/>
                    <a:pt x="1997" y="2130"/>
                    <a:pt x="2019" y="2153"/>
                  </a:cubicBezTo>
                  <a:cubicBezTo>
                    <a:pt x="2041" y="2175"/>
                    <a:pt x="2064" y="2168"/>
                    <a:pt x="2093" y="2168"/>
                  </a:cubicBezTo>
                  <a:cubicBezTo>
                    <a:pt x="2101" y="2145"/>
                    <a:pt x="2116" y="2123"/>
                    <a:pt x="2123" y="2093"/>
                  </a:cubicBezTo>
                  <a:cubicBezTo>
                    <a:pt x="2131" y="2071"/>
                    <a:pt x="2116" y="2041"/>
                    <a:pt x="2131" y="2027"/>
                  </a:cubicBezTo>
                  <a:cubicBezTo>
                    <a:pt x="2153" y="1989"/>
                    <a:pt x="2220" y="2004"/>
                    <a:pt x="2257" y="2004"/>
                  </a:cubicBezTo>
                  <a:cubicBezTo>
                    <a:pt x="2264" y="1975"/>
                    <a:pt x="2227" y="1960"/>
                    <a:pt x="2227" y="1930"/>
                  </a:cubicBezTo>
                  <a:cubicBezTo>
                    <a:pt x="2220" y="1893"/>
                    <a:pt x="2227" y="1841"/>
                    <a:pt x="2249" y="1811"/>
                  </a:cubicBezTo>
                  <a:cubicBezTo>
                    <a:pt x="2264" y="1789"/>
                    <a:pt x="2301" y="1782"/>
                    <a:pt x="2301" y="1767"/>
                  </a:cubicBezTo>
                  <a:cubicBezTo>
                    <a:pt x="2309" y="1744"/>
                    <a:pt x="2294" y="1722"/>
                    <a:pt x="2316" y="1715"/>
                  </a:cubicBezTo>
                  <a:cubicBezTo>
                    <a:pt x="2331" y="1655"/>
                    <a:pt x="2361" y="1640"/>
                    <a:pt x="2413" y="1611"/>
                  </a:cubicBezTo>
                  <a:cubicBezTo>
                    <a:pt x="2390" y="1566"/>
                    <a:pt x="2338" y="1544"/>
                    <a:pt x="2368" y="1485"/>
                  </a:cubicBezTo>
                  <a:cubicBezTo>
                    <a:pt x="2383" y="1455"/>
                    <a:pt x="2405" y="1477"/>
                    <a:pt x="2405" y="1440"/>
                  </a:cubicBezTo>
                  <a:cubicBezTo>
                    <a:pt x="2405" y="1410"/>
                    <a:pt x="2450" y="1380"/>
                    <a:pt x="2472" y="1373"/>
                  </a:cubicBezTo>
                  <a:cubicBezTo>
                    <a:pt x="2509" y="1343"/>
                    <a:pt x="2576" y="1284"/>
                    <a:pt x="2621" y="1276"/>
                  </a:cubicBezTo>
                  <a:cubicBezTo>
                    <a:pt x="2710" y="1254"/>
                    <a:pt x="2702" y="1225"/>
                    <a:pt x="2702" y="1150"/>
                  </a:cubicBezTo>
                  <a:cubicBezTo>
                    <a:pt x="2695" y="1143"/>
                    <a:pt x="2687" y="1143"/>
                    <a:pt x="2687" y="1143"/>
                  </a:cubicBezTo>
                  <a:cubicBezTo>
                    <a:pt x="2702" y="1143"/>
                    <a:pt x="2710" y="1143"/>
                    <a:pt x="2725" y="1143"/>
                  </a:cubicBezTo>
                  <a:cubicBezTo>
                    <a:pt x="2739" y="1098"/>
                    <a:pt x="2762" y="1061"/>
                    <a:pt x="2799" y="1031"/>
                  </a:cubicBezTo>
                  <a:cubicBezTo>
                    <a:pt x="2821" y="1002"/>
                    <a:pt x="2881" y="1009"/>
                    <a:pt x="2881" y="958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7" name="Freeform 15"/>
            <p:cNvSpPr>
              <a:spLocks noChangeArrowheads="1"/>
            </p:cNvSpPr>
            <p:nvPr/>
          </p:nvSpPr>
          <p:spPr bwMode="auto">
            <a:xfrm>
              <a:off x="10368191" y="4179130"/>
              <a:ext cx="960808" cy="943023"/>
            </a:xfrm>
            <a:custGeom>
              <a:avLst/>
              <a:gdLst>
                <a:gd name="T0" fmla="*/ 1938 w 2221"/>
                <a:gd name="T1" fmla="*/ 668 h 2184"/>
                <a:gd name="T2" fmla="*/ 1864 w 2221"/>
                <a:gd name="T3" fmla="*/ 616 h 2184"/>
                <a:gd name="T4" fmla="*/ 1842 w 2221"/>
                <a:gd name="T5" fmla="*/ 594 h 2184"/>
                <a:gd name="T6" fmla="*/ 1782 w 2221"/>
                <a:gd name="T7" fmla="*/ 453 h 2184"/>
                <a:gd name="T8" fmla="*/ 1715 w 2221"/>
                <a:gd name="T9" fmla="*/ 483 h 2184"/>
                <a:gd name="T10" fmla="*/ 1604 w 2221"/>
                <a:gd name="T11" fmla="*/ 468 h 2184"/>
                <a:gd name="T12" fmla="*/ 1559 w 2221"/>
                <a:gd name="T13" fmla="*/ 334 h 2184"/>
                <a:gd name="T14" fmla="*/ 1493 w 2221"/>
                <a:gd name="T15" fmla="*/ 215 h 2184"/>
                <a:gd name="T16" fmla="*/ 1262 w 2221"/>
                <a:gd name="T17" fmla="*/ 282 h 2184"/>
                <a:gd name="T18" fmla="*/ 1107 w 2221"/>
                <a:gd name="T19" fmla="*/ 208 h 2184"/>
                <a:gd name="T20" fmla="*/ 988 w 2221"/>
                <a:gd name="T21" fmla="*/ 149 h 2184"/>
                <a:gd name="T22" fmla="*/ 876 w 2221"/>
                <a:gd name="T23" fmla="*/ 96 h 2184"/>
                <a:gd name="T24" fmla="*/ 691 w 2221"/>
                <a:gd name="T25" fmla="*/ 22 h 2184"/>
                <a:gd name="T26" fmla="*/ 505 w 2221"/>
                <a:gd name="T27" fmla="*/ 141 h 2184"/>
                <a:gd name="T28" fmla="*/ 386 w 2221"/>
                <a:gd name="T29" fmla="*/ 186 h 2184"/>
                <a:gd name="T30" fmla="*/ 349 w 2221"/>
                <a:gd name="T31" fmla="*/ 215 h 2184"/>
                <a:gd name="T32" fmla="*/ 282 w 2221"/>
                <a:gd name="T33" fmla="*/ 186 h 2184"/>
                <a:gd name="T34" fmla="*/ 230 w 2221"/>
                <a:gd name="T35" fmla="*/ 253 h 2184"/>
                <a:gd name="T36" fmla="*/ 275 w 2221"/>
                <a:gd name="T37" fmla="*/ 356 h 2184"/>
                <a:gd name="T38" fmla="*/ 208 w 2221"/>
                <a:gd name="T39" fmla="*/ 490 h 2184"/>
                <a:gd name="T40" fmla="*/ 193 w 2221"/>
                <a:gd name="T41" fmla="*/ 512 h 2184"/>
                <a:gd name="T42" fmla="*/ 186 w 2221"/>
                <a:gd name="T43" fmla="*/ 542 h 2184"/>
                <a:gd name="T44" fmla="*/ 156 w 2221"/>
                <a:gd name="T45" fmla="*/ 646 h 2184"/>
                <a:gd name="T46" fmla="*/ 52 w 2221"/>
                <a:gd name="T47" fmla="*/ 743 h 2184"/>
                <a:gd name="T48" fmla="*/ 0 w 2221"/>
                <a:gd name="T49" fmla="*/ 824 h 2184"/>
                <a:gd name="T50" fmla="*/ 178 w 2221"/>
                <a:gd name="T51" fmla="*/ 899 h 2184"/>
                <a:gd name="T52" fmla="*/ 282 w 2221"/>
                <a:gd name="T53" fmla="*/ 1166 h 2184"/>
                <a:gd name="T54" fmla="*/ 342 w 2221"/>
                <a:gd name="T55" fmla="*/ 1359 h 2184"/>
                <a:gd name="T56" fmla="*/ 490 w 2221"/>
                <a:gd name="T57" fmla="*/ 1322 h 2184"/>
                <a:gd name="T58" fmla="*/ 609 w 2221"/>
                <a:gd name="T59" fmla="*/ 1448 h 2184"/>
                <a:gd name="T60" fmla="*/ 624 w 2221"/>
                <a:gd name="T61" fmla="*/ 1530 h 2184"/>
                <a:gd name="T62" fmla="*/ 765 w 2221"/>
                <a:gd name="T63" fmla="*/ 1678 h 2184"/>
                <a:gd name="T64" fmla="*/ 802 w 2221"/>
                <a:gd name="T65" fmla="*/ 1715 h 2184"/>
                <a:gd name="T66" fmla="*/ 839 w 2221"/>
                <a:gd name="T67" fmla="*/ 1790 h 2184"/>
                <a:gd name="T68" fmla="*/ 980 w 2221"/>
                <a:gd name="T69" fmla="*/ 1938 h 2184"/>
                <a:gd name="T70" fmla="*/ 1092 w 2221"/>
                <a:gd name="T71" fmla="*/ 2102 h 2184"/>
                <a:gd name="T72" fmla="*/ 1225 w 2221"/>
                <a:gd name="T73" fmla="*/ 2161 h 2184"/>
                <a:gd name="T74" fmla="*/ 1225 w 2221"/>
                <a:gd name="T75" fmla="*/ 2161 h 2184"/>
                <a:gd name="T76" fmla="*/ 1225 w 2221"/>
                <a:gd name="T77" fmla="*/ 2161 h 2184"/>
                <a:gd name="T78" fmla="*/ 1344 w 2221"/>
                <a:gd name="T79" fmla="*/ 2102 h 2184"/>
                <a:gd name="T80" fmla="*/ 1322 w 2221"/>
                <a:gd name="T81" fmla="*/ 1938 h 2184"/>
                <a:gd name="T82" fmla="*/ 1381 w 2221"/>
                <a:gd name="T83" fmla="*/ 1805 h 2184"/>
                <a:gd name="T84" fmla="*/ 1366 w 2221"/>
                <a:gd name="T85" fmla="*/ 1738 h 2184"/>
                <a:gd name="T86" fmla="*/ 1404 w 2221"/>
                <a:gd name="T87" fmla="*/ 1715 h 2184"/>
                <a:gd name="T88" fmla="*/ 1567 w 2221"/>
                <a:gd name="T89" fmla="*/ 1641 h 2184"/>
                <a:gd name="T90" fmla="*/ 1723 w 2221"/>
                <a:gd name="T91" fmla="*/ 1537 h 2184"/>
                <a:gd name="T92" fmla="*/ 1968 w 2221"/>
                <a:gd name="T93" fmla="*/ 1582 h 2184"/>
                <a:gd name="T94" fmla="*/ 2220 w 2221"/>
                <a:gd name="T95" fmla="*/ 1656 h 2184"/>
                <a:gd name="T96" fmla="*/ 2161 w 2221"/>
                <a:gd name="T97" fmla="*/ 1485 h 2184"/>
                <a:gd name="T98" fmla="*/ 2131 w 2221"/>
                <a:gd name="T99" fmla="*/ 1381 h 2184"/>
                <a:gd name="T100" fmla="*/ 2087 w 2221"/>
                <a:gd name="T101" fmla="*/ 1307 h 2184"/>
                <a:gd name="T102" fmla="*/ 2131 w 2221"/>
                <a:gd name="T103" fmla="*/ 1158 h 2184"/>
                <a:gd name="T104" fmla="*/ 2049 w 2221"/>
                <a:gd name="T105" fmla="*/ 921 h 2184"/>
                <a:gd name="T106" fmla="*/ 2005 w 2221"/>
                <a:gd name="T107" fmla="*/ 832 h 2184"/>
                <a:gd name="T108" fmla="*/ 1953 w 2221"/>
                <a:gd name="T109" fmla="*/ 743 h 2184"/>
                <a:gd name="T110" fmla="*/ 1983 w 2221"/>
                <a:gd name="T111" fmla="*/ 668 h 2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21" h="2184">
                  <a:moveTo>
                    <a:pt x="1938" y="668"/>
                  </a:moveTo>
                  <a:lnTo>
                    <a:pt x="1938" y="668"/>
                  </a:lnTo>
                  <a:cubicBezTo>
                    <a:pt x="1916" y="668"/>
                    <a:pt x="1916" y="668"/>
                    <a:pt x="1901" y="646"/>
                  </a:cubicBezTo>
                  <a:cubicBezTo>
                    <a:pt x="1886" y="631"/>
                    <a:pt x="1886" y="624"/>
                    <a:pt x="1864" y="616"/>
                  </a:cubicBezTo>
                  <a:cubicBezTo>
                    <a:pt x="1849" y="616"/>
                    <a:pt x="1819" y="624"/>
                    <a:pt x="1812" y="631"/>
                  </a:cubicBezTo>
                  <a:cubicBezTo>
                    <a:pt x="1812" y="616"/>
                    <a:pt x="1819" y="587"/>
                    <a:pt x="1842" y="594"/>
                  </a:cubicBezTo>
                  <a:cubicBezTo>
                    <a:pt x="1857" y="550"/>
                    <a:pt x="1909" y="379"/>
                    <a:pt x="1804" y="431"/>
                  </a:cubicBezTo>
                  <a:cubicBezTo>
                    <a:pt x="1797" y="438"/>
                    <a:pt x="1790" y="446"/>
                    <a:pt x="1782" y="453"/>
                  </a:cubicBezTo>
                  <a:cubicBezTo>
                    <a:pt x="1775" y="453"/>
                    <a:pt x="1760" y="446"/>
                    <a:pt x="1752" y="453"/>
                  </a:cubicBezTo>
                  <a:cubicBezTo>
                    <a:pt x="1738" y="461"/>
                    <a:pt x="1738" y="483"/>
                    <a:pt x="1715" y="483"/>
                  </a:cubicBezTo>
                  <a:cubicBezTo>
                    <a:pt x="1701" y="490"/>
                    <a:pt x="1678" y="475"/>
                    <a:pt x="1663" y="475"/>
                  </a:cubicBezTo>
                  <a:cubicBezTo>
                    <a:pt x="1641" y="468"/>
                    <a:pt x="1619" y="475"/>
                    <a:pt x="1604" y="468"/>
                  </a:cubicBezTo>
                  <a:cubicBezTo>
                    <a:pt x="1604" y="446"/>
                    <a:pt x="1604" y="423"/>
                    <a:pt x="1604" y="401"/>
                  </a:cubicBezTo>
                  <a:cubicBezTo>
                    <a:pt x="1597" y="379"/>
                    <a:pt x="1574" y="349"/>
                    <a:pt x="1559" y="334"/>
                  </a:cubicBezTo>
                  <a:cubicBezTo>
                    <a:pt x="1545" y="312"/>
                    <a:pt x="1507" y="304"/>
                    <a:pt x="1493" y="290"/>
                  </a:cubicBezTo>
                  <a:cubicBezTo>
                    <a:pt x="1485" y="267"/>
                    <a:pt x="1493" y="238"/>
                    <a:pt x="1493" y="215"/>
                  </a:cubicBezTo>
                  <a:cubicBezTo>
                    <a:pt x="1455" y="208"/>
                    <a:pt x="1418" y="245"/>
                    <a:pt x="1389" y="253"/>
                  </a:cubicBezTo>
                  <a:cubicBezTo>
                    <a:pt x="1352" y="267"/>
                    <a:pt x="1307" y="282"/>
                    <a:pt x="1262" y="282"/>
                  </a:cubicBezTo>
                  <a:cubicBezTo>
                    <a:pt x="1218" y="290"/>
                    <a:pt x="1173" y="282"/>
                    <a:pt x="1144" y="245"/>
                  </a:cubicBezTo>
                  <a:cubicBezTo>
                    <a:pt x="1129" y="223"/>
                    <a:pt x="1129" y="215"/>
                    <a:pt x="1107" y="208"/>
                  </a:cubicBezTo>
                  <a:cubicBezTo>
                    <a:pt x="1084" y="208"/>
                    <a:pt x="1055" y="215"/>
                    <a:pt x="1032" y="208"/>
                  </a:cubicBezTo>
                  <a:cubicBezTo>
                    <a:pt x="1025" y="186"/>
                    <a:pt x="995" y="171"/>
                    <a:pt x="988" y="149"/>
                  </a:cubicBezTo>
                  <a:cubicBezTo>
                    <a:pt x="973" y="119"/>
                    <a:pt x="980" y="119"/>
                    <a:pt x="943" y="111"/>
                  </a:cubicBezTo>
                  <a:cubicBezTo>
                    <a:pt x="921" y="111"/>
                    <a:pt x="891" y="111"/>
                    <a:pt x="876" y="96"/>
                  </a:cubicBezTo>
                  <a:cubicBezTo>
                    <a:pt x="854" y="74"/>
                    <a:pt x="869" y="52"/>
                    <a:pt x="854" y="30"/>
                  </a:cubicBezTo>
                  <a:cubicBezTo>
                    <a:pt x="802" y="22"/>
                    <a:pt x="742" y="22"/>
                    <a:pt x="691" y="22"/>
                  </a:cubicBezTo>
                  <a:cubicBezTo>
                    <a:pt x="631" y="15"/>
                    <a:pt x="572" y="0"/>
                    <a:pt x="550" y="59"/>
                  </a:cubicBezTo>
                  <a:cubicBezTo>
                    <a:pt x="527" y="82"/>
                    <a:pt x="535" y="126"/>
                    <a:pt x="505" y="141"/>
                  </a:cubicBezTo>
                  <a:cubicBezTo>
                    <a:pt x="475" y="156"/>
                    <a:pt x="431" y="141"/>
                    <a:pt x="401" y="149"/>
                  </a:cubicBezTo>
                  <a:cubicBezTo>
                    <a:pt x="401" y="164"/>
                    <a:pt x="394" y="178"/>
                    <a:pt x="386" y="186"/>
                  </a:cubicBezTo>
                  <a:cubicBezTo>
                    <a:pt x="379" y="193"/>
                    <a:pt x="371" y="193"/>
                    <a:pt x="371" y="193"/>
                  </a:cubicBezTo>
                  <a:cubicBezTo>
                    <a:pt x="364" y="201"/>
                    <a:pt x="356" y="208"/>
                    <a:pt x="349" y="215"/>
                  </a:cubicBezTo>
                  <a:cubicBezTo>
                    <a:pt x="334" y="230"/>
                    <a:pt x="334" y="230"/>
                    <a:pt x="312" y="223"/>
                  </a:cubicBezTo>
                  <a:cubicBezTo>
                    <a:pt x="290" y="215"/>
                    <a:pt x="290" y="208"/>
                    <a:pt x="282" y="186"/>
                  </a:cubicBezTo>
                  <a:cubicBezTo>
                    <a:pt x="267" y="186"/>
                    <a:pt x="260" y="193"/>
                    <a:pt x="245" y="193"/>
                  </a:cubicBezTo>
                  <a:cubicBezTo>
                    <a:pt x="238" y="215"/>
                    <a:pt x="230" y="230"/>
                    <a:pt x="230" y="253"/>
                  </a:cubicBezTo>
                  <a:cubicBezTo>
                    <a:pt x="260" y="253"/>
                    <a:pt x="275" y="253"/>
                    <a:pt x="282" y="282"/>
                  </a:cubicBezTo>
                  <a:cubicBezTo>
                    <a:pt x="282" y="312"/>
                    <a:pt x="275" y="334"/>
                    <a:pt x="275" y="356"/>
                  </a:cubicBezTo>
                  <a:cubicBezTo>
                    <a:pt x="267" y="401"/>
                    <a:pt x="267" y="446"/>
                    <a:pt x="238" y="475"/>
                  </a:cubicBezTo>
                  <a:cubicBezTo>
                    <a:pt x="230" y="483"/>
                    <a:pt x="223" y="483"/>
                    <a:pt x="208" y="490"/>
                  </a:cubicBezTo>
                  <a:cubicBezTo>
                    <a:pt x="208" y="498"/>
                    <a:pt x="200" y="498"/>
                    <a:pt x="200" y="498"/>
                  </a:cubicBezTo>
                  <a:cubicBezTo>
                    <a:pt x="193" y="498"/>
                    <a:pt x="200" y="505"/>
                    <a:pt x="193" y="512"/>
                  </a:cubicBezTo>
                  <a:cubicBezTo>
                    <a:pt x="186" y="512"/>
                    <a:pt x="178" y="512"/>
                    <a:pt x="171" y="512"/>
                  </a:cubicBezTo>
                  <a:cubicBezTo>
                    <a:pt x="178" y="527"/>
                    <a:pt x="186" y="542"/>
                    <a:pt x="186" y="542"/>
                  </a:cubicBezTo>
                  <a:cubicBezTo>
                    <a:pt x="200" y="564"/>
                    <a:pt x="230" y="587"/>
                    <a:pt x="230" y="616"/>
                  </a:cubicBezTo>
                  <a:cubicBezTo>
                    <a:pt x="200" y="616"/>
                    <a:pt x="171" y="624"/>
                    <a:pt x="156" y="646"/>
                  </a:cubicBezTo>
                  <a:cubicBezTo>
                    <a:pt x="156" y="646"/>
                    <a:pt x="126" y="706"/>
                    <a:pt x="134" y="706"/>
                  </a:cubicBezTo>
                  <a:cubicBezTo>
                    <a:pt x="97" y="706"/>
                    <a:pt x="45" y="691"/>
                    <a:pt x="52" y="743"/>
                  </a:cubicBezTo>
                  <a:cubicBezTo>
                    <a:pt x="52" y="765"/>
                    <a:pt x="67" y="795"/>
                    <a:pt x="45" y="809"/>
                  </a:cubicBezTo>
                  <a:cubicBezTo>
                    <a:pt x="30" y="817"/>
                    <a:pt x="7" y="809"/>
                    <a:pt x="0" y="824"/>
                  </a:cubicBezTo>
                  <a:cubicBezTo>
                    <a:pt x="22" y="847"/>
                    <a:pt x="59" y="832"/>
                    <a:pt x="82" y="847"/>
                  </a:cubicBezTo>
                  <a:cubicBezTo>
                    <a:pt x="111" y="861"/>
                    <a:pt x="156" y="869"/>
                    <a:pt x="178" y="899"/>
                  </a:cubicBezTo>
                  <a:cubicBezTo>
                    <a:pt x="193" y="913"/>
                    <a:pt x="252" y="995"/>
                    <a:pt x="245" y="1017"/>
                  </a:cubicBezTo>
                  <a:cubicBezTo>
                    <a:pt x="148" y="995"/>
                    <a:pt x="267" y="1144"/>
                    <a:pt x="282" y="1166"/>
                  </a:cubicBezTo>
                  <a:cubicBezTo>
                    <a:pt x="305" y="1188"/>
                    <a:pt x="327" y="1218"/>
                    <a:pt x="334" y="1248"/>
                  </a:cubicBezTo>
                  <a:cubicBezTo>
                    <a:pt x="349" y="1285"/>
                    <a:pt x="342" y="1322"/>
                    <a:pt x="342" y="1359"/>
                  </a:cubicBezTo>
                  <a:cubicBezTo>
                    <a:pt x="379" y="1366"/>
                    <a:pt x="431" y="1381"/>
                    <a:pt x="445" y="1329"/>
                  </a:cubicBezTo>
                  <a:cubicBezTo>
                    <a:pt x="453" y="1292"/>
                    <a:pt x="468" y="1285"/>
                    <a:pt x="490" y="1322"/>
                  </a:cubicBezTo>
                  <a:cubicBezTo>
                    <a:pt x="505" y="1352"/>
                    <a:pt x="520" y="1403"/>
                    <a:pt x="550" y="1411"/>
                  </a:cubicBezTo>
                  <a:cubicBezTo>
                    <a:pt x="587" y="1418"/>
                    <a:pt x="609" y="1396"/>
                    <a:pt x="609" y="1448"/>
                  </a:cubicBezTo>
                  <a:cubicBezTo>
                    <a:pt x="609" y="1448"/>
                    <a:pt x="616" y="1448"/>
                    <a:pt x="624" y="1448"/>
                  </a:cubicBezTo>
                  <a:cubicBezTo>
                    <a:pt x="616" y="1470"/>
                    <a:pt x="631" y="1515"/>
                    <a:pt x="624" y="1530"/>
                  </a:cubicBezTo>
                  <a:cubicBezTo>
                    <a:pt x="609" y="1560"/>
                    <a:pt x="602" y="1574"/>
                    <a:pt x="616" y="1597"/>
                  </a:cubicBezTo>
                  <a:cubicBezTo>
                    <a:pt x="653" y="1656"/>
                    <a:pt x="713" y="1641"/>
                    <a:pt x="765" y="1678"/>
                  </a:cubicBezTo>
                  <a:cubicBezTo>
                    <a:pt x="765" y="1686"/>
                    <a:pt x="772" y="1693"/>
                    <a:pt x="772" y="1693"/>
                  </a:cubicBezTo>
                  <a:cubicBezTo>
                    <a:pt x="787" y="1701"/>
                    <a:pt x="802" y="1715"/>
                    <a:pt x="802" y="1715"/>
                  </a:cubicBezTo>
                  <a:cubicBezTo>
                    <a:pt x="802" y="1715"/>
                    <a:pt x="802" y="1723"/>
                    <a:pt x="802" y="1730"/>
                  </a:cubicBezTo>
                  <a:cubicBezTo>
                    <a:pt x="810" y="1753"/>
                    <a:pt x="824" y="1775"/>
                    <a:pt x="839" y="1790"/>
                  </a:cubicBezTo>
                  <a:cubicBezTo>
                    <a:pt x="861" y="1812"/>
                    <a:pt x="884" y="1842"/>
                    <a:pt x="913" y="1871"/>
                  </a:cubicBezTo>
                  <a:cubicBezTo>
                    <a:pt x="936" y="1886"/>
                    <a:pt x="980" y="1908"/>
                    <a:pt x="980" y="1938"/>
                  </a:cubicBezTo>
                  <a:cubicBezTo>
                    <a:pt x="988" y="1975"/>
                    <a:pt x="980" y="2013"/>
                    <a:pt x="980" y="2057"/>
                  </a:cubicBezTo>
                  <a:cubicBezTo>
                    <a:pt x="1025" y="2057"/>
                    <a:pt x="1062" y="2065"/>
                    <a:pt x="1092" y="2102"/>
                  </a:cubicBezTo>
                  <a:cubicBezTo>
                    <a:pt x="1114" y="2139"/>
                    <a:pt x="1151" y="2131"/>
                    <a:pt x="1188" y="2131"/>
                  </a:cubicBezTo>
                  <a:cubicBezTo>
                    <a:pt x="1188" y="2183"/>
                    <a:pt x="1203" y="2176"/>
                    <a:pt x="1225" y="2161"/>
                  </a:cubicBezTo>
                  <a:lnTo>
                    <a:pt x="1225" y="2154"/>
                  </a:lnTo>
                  <a:lnTo>
                    <a:pt x="1225" y="2161"/>
                  </a:lnTo>
                  <a:cubicBezTo>
                    <a:pt x="1240" y="2154"/>
                    <a:pt x="1255" y="2139"/>
                    <a:pt x="1262" y="2131"/>
                  </a:cubicBezTo>
                  <a:cubicBezTo>
                    <a:pt x="1255" y="2139"/>
                    <a:pt x="1240" y="2154"/>
                    <a:pt x="1225" y="2161"/>
                  </a:cubicBezTo>
                  <a:lnTo>
                    <a:pt x="1225" y="2168"/>
                  </a:lnTo>
                  <a:cubicBezTo>
                    <a:pt x="1262" y="2146"/>
                    <a:pt x="1322" y="2116"/>
                    <a:pt x="1344" y="2102"/>
                  </a:cubicBezTo>
                  <a:cubicBezTo>
                    <a:pt x="1366" y="2087"/>
                    <a:pt x="1359" y="2050"/>
                    <a:pt x="1322" y="2050"/>
                  </a:cubicBezTo>
                  <a:cubicBezTo>
                    <a:pt x="1329" y="2020"/>
                    <a:pt x="1366" y="1938"/>
                    <a:pt x="1322" y="1938"/>
                  </a:cubicBezTo>
                  <a:cubicBezTo>
                    <a:pt x="1314" y="1916"/>
                    <a:pt x="1352" y="1812"/>
                    <a:pt x="1381" y="1819"/>
                  </a:cubicBezTo>
                  <a:cubicBezTo>
                    <a:pt x="1381" y="1819"/>
                    <a:pt x="1381" y="1812"/>
                    <a:pt x="1381" y="1805"/>
                  </a:cubicBezTo>
                  <a:cubicBezTo>
                    <a:pt x="1381" y="1805"/>
                    <a:pt x="1381" y="1805"/>
                    <a:pt x="1374" y="1805"/>
                  </a:cubicBezTo>
                  <a:cubicBezTo>
                    <a:pt x="1366" y="1782"/>
                    <a:pt x="1359" y="1768"/>
                    <a:pt x="1366" y="1738"/>
                  </a:cubicBezTo>
                  <a:cubicBezTo>
                    <a:pt x="1381" y="1738"/>
                    <a:pt x="1433" y="1753"/>
                    <a:pt x="1426" y="1715"/>
                  </a:cubicBezTo>
                  <a:cubicBezTo>
                    <a:pt x="1418" y="1723"/>
                    <a:pt x="1411" y="1715"/>
                    <a:pt x="1404" y="1715"/>
                  </a:cubicBezTo>
                  <a:cubicBezTo>
                    <a:pt x="1404" y="1678"/>
                    <a:pt x="1470" y="1597"/>
                    <a:pt x="1515" y="1611"/>
                  </a:cubicBezTo>
                  <a:cubicBezTo>
                    <a:pt x="1530" y="1619"/>
                    <a:pt x="1545" y="1649"/>
                    <a:pt x="1567" y="1641"/>
                  </a:cubicBezTo>
                  <a:cubicBezTo>
                    <a:pt x="1582" y="1641"/>
                    <a:pt x="1589" y="1597"/>
                    <a:pt x="1597" y="1582"/>
                  </a:cubicBezTo>
                  <a:cubicBezTo>
                    <a:pt x="1634" y="1552"/>
                    <a:pt x="1693" y="1589"/>
                    <a:pt x="1723" y="1537"/>
                  </a:cubicBezTo>
                  <a:cubicBezTo>
                    <a:pt x="1760" y="1537"/>
                    <a:pt x="1827" y="1552"/>
                    <a:pt x="1864" y="1567"/>
                  </a:cubicBezTo>
                  <a:cubicBezTo>
                    <a:pt x="1901" y="1582"/>
                    <a:pt x="1923" y="1582"/>
                    <a:pt x="1968" y="1582"/>
                  </a:cubicBezTo>
                  <a:cubicBezTo>
                    <a:pt x="2012" y="1582"/>
                    <a:pt x="2116" y="1597"/>
                    <a:pt x="2109" y="1663"/>
                  </a:cubicBezTo>
                  <a:cubicBezTo>
                    <a:pt x="2124" y="1663"/>
                    <a:pt x="2220" y="1671"/>
                    <a:pt x="2220" y="1656"/>
                  </a:cubicBezTo>
                  <a:cubicBezTo>
                    <a:pt x="2213" y="1634"/>
                    <a:pt x="2198" y="1611"/>
                    <a:pt x="2183" y="1589"/>
                  </a:cubicBezTo>
                  <a:cubicBezTo>
                    <a:pt x="2176" y="1574"/>
                    <a:pt x="2168" y="1530"/>
                    <a:pt x="2161" y="1485"/>
                  </a:cubicBezTo>
                  <a:cubicBezTo>
                    <a:pt x="2154" y="1485"/>
                    <a:pt x="2146" y="1478"/>
                    <a:pt x="2146" y="1470"/>
                  </a:cubicBezTo>
                  <a:cubicBezTo>
                    <a:pt x="2131" y="1448"/>
                    <a:pt x="2139" y="1411"/>
                    <a:pt x="2131" y="1381"/>
                  </a:cubicBezTo>
                  <a:cubicBezTo>
                    <a:pt x="2124" y="1389"/>
                    <a:pt x="2116" y="1389"/>
                    <a:pt x="2109" y="1396"/>
                  </a:cubicBezTo>
                  <a:cubicBezTo>
                    <a:pt x="2102" y="1403"/>
                    <a:pt x="2087" y="1314"/>
                    <a:pt x="2087" y="1307"/>
                  </a:cubicBezTo>
                  <a:cubicBezTo>
                    <a:pt x="2094" y="1285"/>
                    <a:pt x="2109" y="1277"/>
                    <a:pt x="2124" y="1255"/>
                  </a:cubicBezTo>
                  <a:cubicBezTo>
                    <a:pt x="2131" y="1233"/>
                    <a:pt x="2131" y="1188"/>
                    <a:pt x="2131" y="1158"/>
                  </a:cubicBezTo>
                  <a:cubicBezTo>
                    <a:pt x="2124" y="1084"/>
                    <a:pt x="2064" y="1032"/>
                    <a:pt x="2057" y="958"/>
                  </a:cubicBezTo>
                  <a:cubicBezTo>
                    <a:pt x="2057" y="951"/>
                    <a:pt x="2057" y="928"/>
                    <a:pt x="2049" y="921"/>
                  </a:cubicBezTo>
                  <a:cubicBezTo>
                    <a:pt x="2042" y="899"/>
                    <a:pt x="2035" y="913"/>
                    <a:pt x="2020" y="899"/>
                  </a:cubicBezTo>
                  <a:cubicBezTo>
                    <a:pt x="1998" y="884"/>
                    <a:pt x="2005" y="854"/>
                    <a:pt x="2005" y="832"/>
                  </a:cubicBezTo>
                  <a:cubicBezTo>
                    <a:pt x="2005" y="817"/>
                    <a:pt x="2012" y="802"/>
                    <a:pt x="2005" y="787"/>
                  </a:cubicBezTo>
                  <a:cubicBezTo>
                    <a:pt x="1990" y="765"/>
                    <a:pt x="1960" y="765"/>
                    <a:pt x="1953" y="743"/>
                  </a:cubicBezTo>
                  <a:cubicBezTo>
                    <a:pt x="1946" y="720"/>
                    <a:pt x="1968" y="713"/>
                    <a:pt x="1983" y="698"/>
                  </a:cubicBezTo>
                  <a:cubicBezTo>
                    <a:pt x="1983" y="691"/>
                    <a:pt x="1983" y="676"/>
                    <a:pt x="1983" y="668"/>
                  </a:cubicBezTo>
                  <a:cubicBezTo>
                    <a:pt x="1968" y="668"/>
                    <a:pt x="1953" y="668"/>
                    <a:pt x="1938" y="668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8" name="Freeform 16"/>
            <p:cNvSpPr>
              <a:spLocks noChangeArrowheads="1"/>
            </p:cNvSpPr>
            <p:nvPr/>
          </p:nvSpPr>
          <p:spPr bwMode="auto">
            <a:xfrm>
              <a:off x="11855156" y="7648312"/>
              <a:ext cx="1894927" cy="1510744"/>
            </a:xfrm>
            <a:custGeom>
              <a:avLst/>
              <a:gdLst>
                <a:gd name="T0" fmla="*/ 4143 w 4382"/>
                <a:gd name="T1" fmla="*/ 446 h 3499"/>
                <a:gd name="T2" fmla="*/ 3853 w 4382"/>
                <a:gd name="T3" fmla="*/ 267 h 3499"/>
                <a:gd name="T4" fmla="*/ 3801 w 4382"/>
                <a:gd name="T5" fmla="*/ 260 h 3499"/>
                <a:gd name="T6" fmla="*/ 3408 w 4382"/>
                <a:gd name="T7" fmla="*/ 59 h 3499"/>
                <a:gd name="T8" fmla="*/ 3282 w 4382"/>
                <a:gd name="T9" fmla="*/ 416 h 3499"/>
                <a:gd name="T10" fmla="*/ 2903 w 4382"/>
                <a:gd name="T11" fmla="*/ 297 h 3499"/>
                <a:gd name="T12" fmla="*/ 2702 w 4382"/>
                <a:gd name="T13" fmla="*/ 267 h 3499"/>
                <a:gd name="T14" fmla="*/ 2346 w 4382"/>
                <a:gd name="T15" fmla="*/ 97 h 3499"/>
                <a:gd name="T16" fmla="*/ 1975 w 4382"/>
                <a:gd name="T17" fmla="*/ 15 h 3499"/>
                <a:gd name="T18" fmla="*/ 1952 w 4382"/>
                <a:gd name="T19" fmla="*/ 22 h 3499"/>
                <a:gd name="T20" fmla="*/ 1618 w 4382"/>
                <a:gd name="T21" fmla="*/ 357 h 3499"/>
                <a:gd name="T22" fmla="*/ 1499 w 4382"/>
                <a:gd name="T23" fmla="*/ 683 h 3499"/>
                <a:gd name="T24" fmla="*/ 1373 w 4382"/>
                <a:gd name="T25" fmla="*/ 965 h 3499"/>
                <a:gd name="T26" fmla="*/ 950 w 4382"/>
                <a:gd name="T27" fmla="*/ 1002 h 3499"/>
                <a:gd name="T28" fmla="*/ 765 w 4382"/>
                <a:gd name="T29" fmla="*/ 1188 h 3499"/>
                <a:gd name="T30" fmla="*/ 795 w 4382"/>
                <a:gd name="T31" fmla="*/ 1730 h 3499"/>
                <a:gd name="T32" fmla="*/ 987 w 4382"/>
                <a:gd name="T33" fmla="*/ 1998 h 3499"/>
                <a:gd name="T34" fmla="*/ 706 w 4382"/>
                <a:gd name="T35" fmla="*/ 1901 h 3499"/>
                <a:gd name="T36" fmla="*/ 468 w 4382"/>
                <a:gd name="T37" fmla="*/ 1975 h 3499"/>
                <a:gd name="T38" fmla="*/ 594 w 4382"/>
                <a:gd name="T39" fmla="*/ 2309 h 3499"/>
                <a:gd name="T40" fmla="*/ 550 w 4382"/>
                <a:gd name="T41" fmla="*/ 2800 h 3499"/>
                <a:gd name="T42" fmla="*/ 372 w 4382"/>
                <a:gd name="T43" fmla="*/ 2963 h 3499"/>
                <a:gd name="T44" fmla="*/ 112 w 4382"/>
                <a:gd name="T45" fmla="*/ 3186 h 3499"/>
                <a:gd name="T46" fmla="*/ 134 w 4382"/>
                <a:gd name="T47" fmla="*/ 3483 h 3499"/>
                <a:gd name="T48" fmla="*/ 431 w 4382"/>
                <a:gd name="T49" fmla="*/ 3394 h 3499"/>
                <a:gd name="T50" fmla="*/ 676 w 4382"/>
                <a:gd name="T51" fmla="*/ 3349 h 3499"/>
                <a:gd name="T52" fmla="*/ 713 w 4382"/>
                <a:gd name="T53" fmla="*/ 3253 h 3499"/>
                <a:gd name="T54" fmla="*/ 728 w 4382"/>
                <a:gd name="T55" fmla="*/ 3067 h 3499"/>
                <a:gd name="T56" fmla="*/ 1031 w 4382"/>
                <a:gd name="T57" fmla="*/ 3126 h 3499"/>
                <a:gd name="T58" fmla="*/ 1224 w 4382"/>
                <a:gd name="T59" fmla="*/ 3104 h 3499"/>
                <a:gd name="T60" fmla="*/ 1195 w 4382"/>
                <a:gd name="T61" fmla="*/ 2941 h 3499"/>
                <a:gd name="T62" fmla="*/ 1410 w 4382"/>
                <a:gd name="T63" fmla="*/ 2807 h 3499"/>
                <a:gd name="T64" fmla="*/ 1514 w 4382"/>
                <a:gd name="T65" fmla="*/ 2703 h 3499"/>
                <a:gd name="T66" fmla="*/ 1626 w 4382"/>
                <a:gd name="T67" fmla="*/ 2547 h 3499"/>
                <a:gd name="T68" fmla="*/ 1796 w 4382"/>
                <a:gd name="T69" fmla="*/ 2770 h 3499"/>
                <a:gd name="T70" fmla="*/ 2116 w 4382"/>
                <a:gd name="T71" fmla="*/ 2807 h 3499"/>
                <a:gd name="T72" fmla="*/ 2234 w 4382"/>
                <a:gd name="T73" fmla="*/ 2658 h 3499"/>
                <a:gd name="T74" fmla="*/ 2450 w 4382"/>
                <a:gd name="T75" fmla="*/ 2614 h 3499"/>
                <a:gd name="T76" fmla="*/ 2628 w 4382"/>
                <a:gd name="T77" fmla="*/ 2354 h 3499"/>
                <a:gd name="T78" fmla="*/ 2858 w 4382"/>
                <a:gd name="T79" fmla="*/ 2183 h 3499"/>
                <a:gd name="T80" fmla="*/ 2784 w 4382"/>
                <a:gd name="T81" fmla="*/ 2131 h 3499"/>
                <a:gd name="T82" fmla="*/ 2702 w 4382"/>
                <a:gd name="T83" fmla="*/ 2220 h 3499"/>
                <a:gd name="T84" fmla="*/ 2999 w 4382"/>
                <a:gd name="T85" fmla="*/ 1998 h 3499"/>
                <a:gd name="T86" fmla="*/ 2895 w 4382"/>
                <a:gd name="T87" fmla="*/ 2153 h 3499"/>
                <a:gd name="T88" fmla="*/ 3445 w 4382"/>
                <a:gd name="T89" fmla="*/ 1975 h 3499"/>
                <a:gd name="T90" fmla="*/ 3846 w 4382"/>
                <a:gd name="T91" fmla="*/ 1671 h 3499"/>
                <a:gd name="T92" fmla="*/ 4069 w 4382"/>
                <a:gd name="T93" fmla="*/ 1314 h 3499"/>
                <a:gd name="T94" fmla="*/ 3980 w 4382"/>
                <a:gd name="T95" fmla="*/ 1351 h 3499"/>
                <a:gd name="T96" fmla="*/ 3980 w 4382"/>
                <a:gd name="T97" fmla="*/ 1196 h 3499"/>
                <a:gd name="T98" fmla="*/ 4098 w 4382"/>
                <a:gd name="T99" fmla="*/ 772 h 3499"/>
                <a:gd name="T100" fmla="*/ 4381 w 4382"/>
                <a:gd name="T101" fmla="*/ 698 h 3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82" h="3499">
                  <a:moveTo>
                    <a:pt x="4299" y="594"/>
                  </a:moveTo>
                  <a:lnTo>
                    <a:pt x="4299" y="594"/>
                  </a:lnTo>
                  <a:cubicBezTo>
                    <a:pt x="4262" y="564"/>
                    <a:pt x="4210" y="572"/>
                    <a:pt x="4195" y="520"/>
                  </a:cubicBezTo>
                  <a:cubicBezTo>
                    <a:pt x="4187" y="490"/>
                    <a:pt x="4187" y="438"/>
                    <a:pt x="4143" y="446"/>
                  </a:cubicBezTo>
                  <a:cubicBezTo>
                    <a:pt x="4121" y="490"/>
                    <a:pt x="4121" y="483"/>
                    <a:pt x="4084" y="497"/>
                  </a:cubicBezTo>
                  <a:cubicBezTo>
                    <a:pt x="4076" y="542"/>
                    <a:pt x="4032" y="512"/>
                    <a:pt x="4024" y="490"/>
                  </a:cubicBezTo>
                  <a:cubicBezTo>
                    <a:pt x="3995" y="446"/>
                    <a:pt x="4039" y="401"/>
                    <a:pt x="4002" y="357"/>
                  </a:cubicBezTo>
                  <a:cubicBezTo>
                    <a:pt x="3950" y="312"/>
                    <a:pt x="3876" y="357"/>
                    <a:pt x="3853" y="267"/>
                  </a:cubicBezTo>
                  <a:cubicBezTo>
                    <a:pt x="3846" y="267"/>
                    <a:pt x="3838" y="267"/>
                    <a:pt x="3831" y="260"/>
                  </a:cubicBezTo>
                  <a:lnTo>
                    <a:pt x="3831" y="260"/>
                  </a:lnTo>
                  <a:lnTo>
                    <a:pt x="3831" y="260"/>
                  </a:lnTo>
                  <a:cubicBezTo>
                    <a:pt x="3824" y="260"/>
                    <a:pt x="3816" y="260"/>
                    <a:pt x="3801" y="260"/>
                  </a:cubicBezTo>
                  <a:cubicBezTo>
                    <a:pt x="3816" y="186"/>
                    <a:pt x="3683" y="104"/>
                    <a:pt x="3660" y="193"/>
                  </a:cubicBezTo>
                  <a:cubicBezTo>
                    <a:pt x="3653" y="200"/>
                    <a:pt x="3638" y="200"/>
                    <a:pt x="3630" y="200"/>
                  </a:cubicBezTo>
                  <a:cubicBezTo>
                    <a:pt x="3638" y="171"/>
                    <a:pt x="3586" y="111"/>
                    <a:pt x="3564" y="89"/>
                  </a:cubicBezTo>
                  <a:cubicBezTo>
                    <a:pt x="3527" y="45"/>
                    <a:pt x="3460" y="67"/>
                    <a:pt x="3408" y="59"/>
                  </a:cubicBezTo>
                  <a:cubicBezTo>
                    <a:pt x="3415" y="0"/>
                    <a:pt x="3333" y="30"/>
                    <a:pt x="3296" y="37"/>
                  </a:cubicBezTo>
                  <a:cubicBezTo>
                    <a:pt x="3311" y="67"/>
                    <a:pt x="3393" y="193"/>
                    <a:pt x="3326" y="215"/>
                  </a:cubicBezTo>
                  <a:cubicBezTo>
                    <a:pt x="3319" y="252"/>
                    <a:pt x="3356" y="282"/>
                    <a:pt x="3348" y="327"/>
                  </a:cubicBezTo>
                  <a:cubicBezTo>
                    <a:pt x="3282" y="319"/>
                    <a:pt x="3304" y="386"/>
                    <a:pt x="3282" y="416"/>
                  </a:cubicBezTo>
                  <a:cubicBezTo>
                    <a:pt x="3244" y="423"/>
                    <a:pt x="3222" y="408"/>
                    <a:pt x="3193" y="401"/>
                  </a:cubicBezTo>
                  <a:cubicBezTo>
                    <a:pt x="3215" y="379"/>
                    <a:pt x="3237" y="349"/>
                    <a:pt x="3193" y="334"/>
                  </a:cubicBezTo>
                  <a:cubicBezTo>
                    <a:pt x="3148" y="379"/>
                    <a:pt x="3096" y="334"/>
                    <a:pt x="3051" y="312"/>
                  </a:cubicBezTo>
                  <a:cubicBezTo>
                    <a:pt x="3007" y="297"/>
                    <a:pt x="2947" y="275"/>
                    <a:pt x="2903" y="297"/>
                  </a:cubicBezTo>
                  <a:cubicBezTo>
                    <a:pt x="2866" y="312"/>
                    <a:pt x="2851" y="364"/>
                    <a:pt x="2806" y="371"/>
                  </a:cubicBezTo>
                  <a:cubicBezTo>
                    <a:pt x="2747" y="379"/>
                    <a:pt x="2695" y="334"/>
                    <a:pt x="2643" y="327"/>
                  </a:cubicBezTo>
                  <a:cubicBezTo>
                    <a:pt x="2650" y="304"/>
                    <a:pt x="2688" y="304"/>
                    <a:pt x="2688" y="275"/>
                  </a:cubicBezTo>
                  <a:cubicBezTo>
                    <a:pt x="2695" y="267"/>
                    <a:pt x="2695" y="267"/>
                    <a:pt x="2702" y="267"/>
                  </a:cubicBezTo>
                  <a:cubicBezTo>
                    <a:pt x="2710" y="193"/>
                    <a:pt x="2710" y="111"/>
                    <a:pt x="2702" y="37"/>
                  </a:cubicBezTo>
                  <a:cubicBezTo>
                    <a:pt x="2665" y="30"/>
                    <a:pt x="2636" y="59"/>
                    <a:pt x="2606" y="74"/>
                  </a:cubicBezTo>
                  <a:cubicBezTo>
                    <a:pt x="2569" y="89"/>
                    <a:pt x="2531" y="97"/>
                    <a:pt x="2494" y="104"/>
                  </a:cubicBezTo>
                  <a:cubicBezTo>
                    <a:pt x="2442" y="111"/>
                    <a:pt x="2398" y="89"/>
                    <a:pt x="2346" y="97"/>
                  </a:cubicBezTo>
                  <a:cubicBezTo>
                    <a:pt x="2316" y="104"/>
                    <a:pt x="2294" y="119"/>
                    <a:pt x="2272" y="134"/>
                  </a:cubicBezTo>
                  <a:cubicBezTo>
                    <a:pt x="2212" y="163"/>
                    <a:pt x="2093" y="148"/>
                    <a:pt x="2056" y="104"/>
                  </a:cubicBezTo>
                  <a:cubicBezTo>
                    <a:pt x="2034" y="82"/>
                    <a:pt x="2034" y="45"/>
                    <a:pt x="2012" y="30"/>
                  </a:cubicBezTo>
                  <a:cubicBezTo>
                    <a:pt x="2004" y="15"/>
                    <a:pt x="1989" y="15"/>
                    <a:pt x="1975" y="15"/>
                  </a:cubicBezTo>
                  <a:lnTo>
                    <a:pt x="1975" y="15"/>
                  </a:lnTo>
                  <a:lnTo>
                    <a:pt x="1975" y="15"/>
                  </a:lnTo>
                  <a:cubicBezTo>
                    <a:pt x="1960" y="15"/>
                    <a:pt x="1952" y="15"/>
                    <a:pt x="1937" y="15"/>
                  </a:cubicBezTo>
                  <a:cubicBezTo>
                    <a:pt x="1937" y="15"/>
                    <a:pt x="1945" y="15"/>
                    <a:pt x="1952" y="22"/>
                  </a:cubicBezTo>
                  <a:cubicBezTo>
                    <a:pt x="1952" y="97"/>
                    <a:pt x="1960" y="126"/>
                    <a:pt x="1871" y="148"/>
                  </a:cubicBezTo>
                  <a:cubicBezTo>
                    <a:pt x="1826" y="156"/>
                    <a:pt x="1759" y="215"/>
                    <a:pt x="1722" y="245"/>
                  </a:cubicBezTo>
                  <a:cubicBezTo>
                    <a:pt x="1700" y="252"/>
                    <a:pt x="1655" y="282"/>
                    <a:pt x="1655" y="312"/>
                  </a:cubicBezTo>
                  <a:cubicBezTo>
                    <a:pt x="1655" y="349"/>
                    <a:pt x="1633" y="327"/>
                    <a:pt x="1618" y="357"/>
                  </a:cubicBezTo>
                  <a:cubicBezTo>
                    <a:pt x="1588" y="416"/>
                    <a:pt x="1640" y="438"/>
                    <a:pt x="1663" y="483"/>
                  </a:cubicBezTo>
                  <a:cubicBezTo>
                    <a:pt x="1611" y="512"/>
                    <a:pt x="1581" y="527"/>
                    <a:pt x="1566" y="587"/>
                  </a:cubicBezTo>
                  <a:cubicBezTo>
                    <a:pt x="1544" y="594"/>
                    <a:pt x="1559" y="616"/>
                    <a:pt x="1551" y="639"/>
                  </a:cubicBezTo>
                  <a:cubicBezTo>
                    <a:pt x="1551" y="654"/>
                    <a:pt x="1514" y="661"/>
                    <a:pt x="1499" y="683"/>
                  </a:cubicBezTo>
                  <a:cubicBezTo>
                    <a:pt x="1477" y="713"/>
                    <a:pt x="1470" y="765"/>
                    <a:pt x="1477" y="802"/>
                  </a:cubicBezTo>
                  <a:cubicBezTo>
                    <a:pt x="1477" y="832"/>
                    <a:pt x="1514" y="847"/>
                    <a:pt x="1507" y="876"/>
                  </a:cubicBezTo>
                  <a:cubicBezTo>
                    <a:pt x="1470" y="876"/>
                    <a:pt x="1403" y="861"/>
                    <a:pt x="1381" y="899"/>
                  </a:cubicBezTo>
                  <a:cubicBezTo>
                    <a:pt x="1366" y="913"/>
                    <a:pt x="1381" y="943"/>
                    <a:pt x="1373" y="965"/>
                  </a:cubicBezTo>
                  <a:cubicBezTo>
                    <a:pt x="1366" y="995"/>
                    <a:pt x="1351" y="1017"/>
                    <a:pt x="1343" y="1040"/>
                  </a:cubicBezTo>
                  <a:cubicBezTo>
                    <a:pt x="1314" y="1040"/>
                    <a:pt x="1291" y="1047"/>
                    <a:pt x="1269" y="1025"/>
                  </a:cubicBezTo>
                  <a:cubicBezTo>
                    <a:pt x="1247" y="1002"/>
                    <a:pt x="1202" y="1010"/>
                    <a:pt x="1180" y="1010"/>
                  </a:cubicBezTo>
                  <a:cubicBezTo>
                    <a:pt x="1106" y="1010"/>
                    <a:pt x="1024" y="995"/>
                    <a:pt x="950" y="1002"/>
                  </a:cubicBezTo>
                  <a:cubicBezTo>
                    <a:pt x="950" y="1069"/>
                    <a:pt x="928" y="1129"/>
                    <a:pt x="899" y="1188"/>
                  </a:cubicBezTo>
                  <a:cubicBezTo>
                    <a:pt x="884" y="1203"/>
                    <a:pt x="869" y="1240"/>
                    <a:pt x="854" y="1248"/>
                  </a:cubicBezTo>
                  <a:cubicBezTo>
                    <a:pt x="817" y="1255"/>
                    <a:pt x="802" y="1225"/>
                    <a:pt x="802" y="1196"/>
                  </a:cubicBezTo>
                  <a:cubicBezTo>
                    <a:pt x="787" y="1188"/>
                    <a:pt x="773" y="1188"/>
                    <a:pt x="765" y="1188"/>
                  </a:cubicBezTo>
                  <a:cubicBezTo>
                    <a:pt x="758" y="1262"/>
                    <a:pt x="750" y="1344"/>
                    <a:pt x="758" y="1418"/>
                  </a:cubicBezTo>
                  <a:cubicBezTo>
                    <a:pt x="758" y="1448"/>
                    <a:pt x="750" y="1470"/>
                    <a:pt x="758" y="1500"/>
                  </a:cubicBezTo>
                  <a:cubicBezTo>
                    <a:pt x="758" y="1522"/>
                    <a:pt x="787" y="1515"/>
                    <a:pt x="795" y="1530"/>
                  </a:cubicBezTo>
                  <a:cubicBezTo>
                    <a:pt x="839" y="1589"/>
                    <a:pt x="802" y="1663"/>
                    <a:pt x="795" y="1730"/>
                  </a:cubicBezTo>
                  <a:cubicBezTo>
                    <a:pt x="787" y="1760"/>
                    <a:pt x="780" y="1797"/>
                    <a:pt x="780" y="1834"/>
                  </a:cubicBezTo>
                  <a:cubicBezTo>
                    <a:pt x="787" y="1871"/>
                    <a:pt x="847" y="1879"/>
                    <a:pt x="877" y="1886"/>
                  </a:cubicBezTo>
                  <a:cubicBezTo>
                    <a:pt x="884" y="1886"/>
                    <a:pt x="979" y="1879"/>
                    <a:pt x="979" y="1886"/>
                  </a:cubicBezTo>
                  <a:cubicBezTo>
                    <a:pt x="1002" y="1916"/>
                    <a:pt x="987" y="1961"/>
                    <a:pt x="987" y="1998"/>
                  </a:cubicBezTo>
                  <a:cubicBezTo>
                    <a:pt x="965" y="2012"/>
                    <a:pt x="950" y="2042"/>
                    <a:pt x="914" y="2035"/>
                  </a:cubicBezTo>
                  <a:cubicBezTo>
                    <a:pt x="914" y="2012"/>
                    <a:pt x="914" y="1983"/>
                    <a:pt x="914" y="1961"/>
                  </a:cubicBezTo>
                  <a:cubicBezTo>
                    <a:pt x="877" y="1946"/>
                    <a:pt x="758" y="1923"/>
                    <a:pt x="765" y="1990"/>
                  </a:cubicBezTo>
                  <a:cubicBezTo>
                    <a:pt x="706" y="2005"/>
                    <a:pt x="706" y="1938"/>
                    <a:pt x="706" y="1901"/>
                  </a:cubicBezTo>
                  <a:cubicBezTo>
                    <a:pt x="639" y="1856"/>
                    <a:pt x="587" y="1842"/>
                    <a:pt x="505" y="1842"/>
                  </a:cubicBezTo>
                  <a:cubicBezTo>
                    <a:pt x="513" y="1790"/>
                    <a:pt x="453" y="1804"/>
                    <a:pt x="423" y="1804"/>
                  </a:cubicBezTo>
                  <a:cubicBezTo>
                    <a:pt x="423" y="1864"/>
                    <a:pt x="372" y="1916"/>
                    <a:pt x="409" y="1975"/>
                  </a:cubicBezTo>
                  <a:cubicBezTo>
                    <a:pt x="423" y="1975"/>
                    <a:pt x="446" y="1975"/>
                    <a:pt x="468" y="1975"/>
                  </a:cubicBezTo>
                  <a:cubicBezTo>
                    <a:pt x="468" y="2027"/>
                    <a:pt x="528" y="1998"/>
                    <a:pt x="542" y="2042"/>
                  </a:cubicBezTo>
                  <a:cubicBezTo>
                    <a:pt x="565" y="2109"/>
                    <a:pt x="498" y="2168"/>
                    <a:pt x="498" y="2235"/>
                  </a:cubicBezTo>
                  <a:cubicBezTo>
                    <a:pt x="513" y="2235"/>
                    <a:pt x="535" y="2243"/>
                    <a:pt x="542" y="2243"/>
                  </a:cubicBezTo>
                  <a:cubicBezTo>
                    <a:pt x="550" y="2272"/>
                    <a:pt x="587" y="2280"/>
                    <a:pt x="594" y="2309"/>
                  </a:cubicBezTo>
                  <a:cubicBezTo>
                    <a:pt x="617" y="2339"/>
                    <a:pt x="602" y="2384"/>
                    <a:pt x="602" y="2421"/>
                  </a:cubicBezTo>
                  <a:cubicBezTo>
                    <a:pt x="602" y="2510"/>
                    <a:pt x="639" y="2592"/>
                    <a:pt x="624" y="2688"/>
                  </a:cubicBezTo>
                  <a:cubicBezTo>
                    <a:pt x="609" y="2688"/>
                    <a:pt x="594" y="2688"/>
                    <a:pt x="572" y="2688"/>
                  </a:cubicBezTo>
                  <a:cubicBezTo>
                    <a:pt x="580" y="2718"/>
                    <a:pt x="580" y="2777"/>
                    <a:pt x="550" y="2800"/>
                  </a:cubicBezTo>
                  <a:cubicBezTo>
                    <a:pt x="528" y="2822"/>
                    <a:pt x="483" y="2800"/>
                    <a:pt x="475" y="2852"/>
                  </a:cubicBezTo>
                  <a:cubicBezTo>
                    <a:pt x="446" y="2852"/>
                    <a:pt x="416" y="2852"/>
                    <a:pt x="386" y="2859"/>
                  </a:cubicBezTo>
                  <a:cubicBezTo>
                    <a:pt x="431" y="2889"/>
                    <a:pt x="438" y="2903"/>
                    <a:pt x="431" y="2955"/>
                  </a:cubicBezTo>
                  <a:cubicBezTo>
                    <a:pt x="409" y="2955"/>
                    <a:pt x="394" y="2963"/>
                    <a:pt x="372" y="2963"/>
                  </a:cubicBezTo>
                  <a:cubicBezTo>
                    <a:pt x="327" y="3000"/>
                    <a:pt x="327" y="3082"/>
                    <a:pt x="268" y="3111"/>
                  </a:cubicBezTo>
                  <a:cubicBezTo>
                    <a:pt x="253" y="3119"/>
                    <a:pt x="230" y="3104"/>
                    <a:pt x="215" y="3111"/>
                  </a:cubicBezTo>
                  <a:cubicBezTo>
                    <a:pt x="201" y="3119"/>
                    <a:pt x="193" y="3126"/>
                    <a:pt x="178" y="3134"/>
                  </a:cubicBezTo>
                  <a:cubicBezTo>
                    <a:pt x="156" y="3156"/>
                    <a:pt x="141" y="3178"/>
                    <a:pt x="112" y="3186"/>
                  </a:cubicBezTo>
                  <a:cubicBezTo>
                    <a:pt x="104" y="3238"/>
                    <a:pt x="104" y="3297"/>
                    <a:pt x="67" y="3342"/>
                  </a:cubicBezTo>
                  <a:cubicBezTo>
                    <a:pt x="37" y="3386"/>
                    <a:pt x="0" y="3408"/>
                    <a:pt x="0" y="3468"/>
                  </a:cubicBezTo>
                  <a:cubicBezTo>
                    <a:pt x="0" y="3468"/>
                    <a:pt x="0" y="3483"/>
                    <a:pt x="0" y="3498"/>
                  </a:cubicBezTo>
                  <a:cubicBezTo>
                    <a:pt x="45" y="3490"/>
                    <a:pt x="89" y="3483"/>
                    <a:pt x="134" y="3483"/>
                  </a:cubicBezTo>
                  <a:cubicBezTo>
                    <a:pt x="178" y="3490"/>
                    <a:pt x="193" y="3475"/>
                    <a:pt x="230" y="3468"/>
                  </a:cubicBezTo>
                  <a:cubicBezTo>
                    <a:pt x="245" y="3460"/>
                    <a:pt x="268" y="3468"/>
                    <a:pt x="290" y="3468"/>
                  </a:cubicBezTo>
                  <a:cubicBezTo>
                    <a:pt x="305" y="3468"/>
                    <a:pt x="320" y="3453"/>
                    <a:pt x="342" y="3453"/>
                  </a:cubicBezTo>
                  <a:cubicBezTo>
                    <a:pt x="349" y="3386"/>
                    <a:pt x="379" y="3401"/>
                    <a:pt x="431" y="3394"/>
                  </a:cubicBezTo>
                  <a:cubicBezTo>
                    <a:pt x="475" y="3386"/>
                    <a:pt x="490" y="3327"/>
                    <a:pt x="542" y="3334"/>
                  </a:cubicBezTo>
                  <a:cubicBezTo>
                    <a:pt x="565" y="3334"/>
                    <a:pt x="594" y="3334"/>
                    <a:pt x="609" y="3357"/>
                  </a:cubicBezTo>
                  <a:cubicBezTo>
                    <a:pt x="617" y="3371"/>
                    <a:pt x="617" y="3394"/>
                    <a:pt x="639" y="3394"/>
                  </a:cubicBezTo>
                  <a:cubicBezTo>
                    <a:pt x="676" y="3401"/>
                    <a:pt x="669" y="3371"/>
                    <a:pt x="676" y="3349"/>
                  </a:cubicBezTo>
                  <a:cubicBezTo>
                    <a:pt x="691" y="3327"/>
                    <a:pt x="698" y="3342"/>
                    <a:pt x="720" y="3334"/>
                  </a:cubicBezTo>
                  <a:cubicBezTo>
                    <a:pt x="720" y="3319"/>
                    <a:pt x="713" y="3290"/>
                    <a:pt x="743" y="3290"/>
                  </a:cubicBezTo>
                  <a:cubicBezTo>
                    <a:pt x="743" y="3282"/>
                    <a:pt x="743" y="3268"/>
                    <a:pt x="743" y="3260"/>
                  </a:cubicBezTo>
                  <a:cubicBezTo>
                    <a:pt x="728" y="3260"/>
                    <a:pt x="720" y="3253"/>
                    <a:pt x="713" y="3253"/>
                  </a:cubicBezTo>
                  <a:cubicBezTo>
                    <a:pt x="713" y="3230"/>
                    <a:pt x="706" y="3193"/>
                    <a:pt x="728" y="3186"/>
                  </a:cubicBezTo>
                  <a:cubicBezTo>
                    <a:pt x="743" y="3178"/>
                    <a:pt x="750" y="3171"/>
                    <a:pt x="750" y="3156"/>
                  </a:cubicBezTo>
                  <a:cubicBezTo>
                    <a:pt x="743" y="3156"/>
                    <a:pt x="743" y="3156"/>
                    <a:pt x="735" y="3156"/>
                  </a:cubicBezTo>
                  <a:cubicBezTo>
                    <a:pt x="743" y="3126"/>
                    <a:pt x="720" y="3097"/>
                    <a:pt x="728" y="3067"/>
                  </a:cubicBezTo>
                  <a:cubicBezTo>
                    <a:pt x="773" y="3060"/>
                    <a:pt x="787" y="3037"/>
                    <a:pt x="817" y="3000"/>
                  </a:cubicBezTo>
                  <a:cubicBezTo>
                    <a:pt x="869" y="3015"/>
                    <a:pt x="891" y="3082"/>
                    <a:pt x="906" y="3126"/>
                  </a:cubicBezTo>
                  <a:cubicBezTo>
                    <a:pt x="942" y="3134"/>
                    <a:pt x="899" y="3163"/>
                    <a:pt x="884" y="3171"/>
                  </a:cubicBezTo>
                  <a:cubicBezTo>
                    <a:pt x="899" y="3260"/>
                    <a:pt x="987" y="3119"/>
                    <a:pt x="1031" y="3126"/>
                  </a:cubicBezTo>
                  <a:cubicBezTo>
                    <a:pt x="1031" y="3111"/>
                    <a:pt x="1031" y="3089"/>
                    <a:pt x="1031" y="3074"/>
                  </a:cubicBezTo>
                  <a:cubicBezTo>
                    <a:pt x="1061" y="3074"/>
                    <a:pt x="1084" y="3074"/>
                    <a:pt x="1098" y="3097"/>
                  </a:cubicBezTo>
                  <a:cubicBezTo>
                    <a:pt x="1106" y="3119"/>
                    <a:pt x="1121" y="3141"/>
                    <a:pt x="1143" y="3141"/>
                  </a:cubicBezTo>
                  <a:cubicBezTo>
                    <a:pt x="1173" y="3141"/>
                    <a:pt x="1187" y="3097"/>
                    <a:pt x="1224" y="3104"/>
                  </a:cubicBezTo>
                  <a:cubicBezTo>
                    <a:pt x="1224" y="3089"/>
                    <a:pt x="1224" y="3089"/>
                    <a:pt x="1210" y="3082"/>
                  </a:cubicBezTo>
                  <a:cubicBezTo>
                    <a:pt x="1210" y="3052"/>
                    <a:pt x="1217" y="3030"/>
                    <a:pt x="1247" y="3037"/>
                  </a:cubicBezTo>
                  <a:cubicBezTo>
                    <a:pt x="1254" y="3022"/>
                    <a:pt x="1254" y="3000"/>
                    <a:pt x="1232" y="3000"/>
                  </a:cubicBezTo>
                  <a:cubicBezTo>
                    <a:pt x="1232" y="2970"/>
                    <a:pt x="1187" y="2978"/>
                    <a:pt x="1195" y="2941"/>
                  </a:cubicBezTo>
                  <a:cubicBezTo>
                    <a:pt x="1195" y="2911"/>
                    <a:pt x="1210" y="2903"/>
                    <a:pt x="1232" y="2896"/>
                  </a:cubicBezTo>
                  <a:cubicBezTo>
                    <a:pt x="1276" y="2889"/>
                    <a:pt x="1247" y="2829"/>
                    <a:pt x="1262" y="2822"/>
                  </a:cubicBezTo>
                  <a:cubicBezTo>
                    <a:pt x="1284" y="2814"/>
                    <a:pt x="1306" y="2829"/>
                    <a:pt x="1329" y="2829"/>
                  </a:cubicBezTo>
                  <a:cubicBezTo>
                    <a:pt x="1358" y="2822"/>
                    <a:pt x="1381" y="2814"/>
                    <a:pt x="1410" y="2807"/>
                  </a:cubicBezTo>
                  <a:cubicBezTo>
                    <a:pt x="1432" y="2792"/>
                    <a:pt x="1455" y="2740"/>
                    <a:pt x="1477" y="2733"/>
                  </a:cubicBezTo>
                  <a:cubicBezTo>
                    <a:pt x="1470" y="2733"/>
                    <a:pt x="1462" y="2733"/>
                    <a:pt x="1462" y="2733"/>
                  </a:cubicBezTo>
                  <a:cubicBezTo>
                    <a:pt x="1455" y="2710"/>
                    <a:pt x="1388" y="2696"/>
                    <a:pt x="1418" y="2673"/>
                  </a:cubicBezTo>
                  <a:cubicBezTo>
                    <a:pt x="1470" y="2629"/>
                    <a:pt x="1477" y="2681"/>
                    <a:pt x="1514" y="2703"/>
                  </a:cubicBezTo>
                  <a:cubicBezTo>
                    <a:pt x="1514" y="2673"/>
                    <a:pt x="1521" y="2629"/>
                    <a:pt x="1536" y="2606"/>
                  </a:cubicBezTo>
                  <a:cubicBezTo>
                    <a:pt x="1551" y="2614"/>
                    <a:pt x="1551" y="2636"/>
                    <a:pt x="1559" y="2658"/>
                  </a:cubicBezTo>
                  <a:cubicBezTo>
                    <a:pt x="1566" y="2651"/>
                    <a:pt x="1574" y="2636"/>
                    <a:pt x="1581" y="2629"/>
                  </a:cubicBezTo>
                  <a:cubicBezTo>
                    <a:pt x="1626" y="2666"/>
                    <a:pt x="1626" y="2577"/>
                    <a:pt x="1626" y="2547"/>
                  </a:cubicBezTo>
                  <a:cubicBezTo>
                    <a:pt x="1633" y="2547"/>
                    <a:pt x="1640" y="2555"/>
                    <a:pt x="1648" y="2555"/>
                  </a:cubicBezTo>
                  <a:cubicBezTo>
                    <a:pt x="1640" y="2592"/>
                    <a:pt x="1678" y="2666"/>
                    <a:pt x="1715" y="2658"/>
                  </a:cubicBezTo>
                  <a:cubicBezTo>
                    <a:pt x="1715" y="2644"/>
                    <a:pt x="1729" y="2644"/>
                    <a:pt x="1744" y="2644"/>
                  </a:cubicBezTo>
                  <a:cubicBezTo>
                    <a:pt x="1759" y="2688"/>
                    <a:pt x="1789" y="2718"/>
                    <a:pt x="1796" y="2770"/>
                  </a:cubicBezTo>
                  <a:cubicBezTo>
                    <a:pt x="1804" y="2807"/>
                    <a:pt x="1848" y="2792"/>
                    <a:pt x="1871" y="2792"/>
                  </a:cubicBezTo>
                  <a:cubicBezTo>
                    <a:pt x="1923" y="2792"/>
                    <a:pt x="1945" y="2814"/>
                    <a:pt x="1989" y="2829"/>
                  </a:cubicBezTo>
                  <a:cubicBezTo>
                    <a:pt x="2026" y="2844"/>
                    <a:pt x="2071" y="2837"/>
                    <a:pt x="2108" y="2837"/>
                  </a:cubicBezTo>
                  <a:cubicBezTo>
                    <a:pt x="2108" y="2829"/>
                    <a:pt x="2116" y="2814"/>
                    <a:pt x="2116" y="2807"/>
                  </a:cubicBezTo>
                  <a:cubicBezTo>
                    <a:pt x="2160" y="2807"/>
                    <a:pt x="2153" y="2748"/>
                    <a:pt x="2205" y="2748"/>
                  </a:cubicBezTo>
                  <a:cubicBezTo>
                    <a:pt x="2205" y="2740"/>
                    <a:pt x="2168" y="2696"/>
                    <a:pt x="2175" y="2688"/>
                  </a:cubicBezTo>
                  <a:cubicBezTo>
                    <a:pt x="2183" y="2681"/>
                    <a:pt x="2197" y="2688"/>
                    <a:pt x="2205" y="2688"/>
                  </a:cubicBezTo>
                  <a:cubicBezTo>
                    <a:pt x="2220" y="2681"/>
                    <a:pt x="2227" y="2673"/>
                    <a:pt x="2234" y="2658"/>
                  </a:cubicBezTo>
                  <a:cubicBezTo>
                    <a:pt x="2264" y="2636"/>
                    <a:pt x="2353" y="2651"/>
                    <a:pt x="2346" y="2614"/>
                  </a:cubicBezTo>
                  <a:cubicBezTo>
                    <a:pt x="2331" y="2614"/>
                    <a:pt x="2316" y="2599"/>
                    <a:pt x="2323" y="2584"/>
                  </a:cubicBezTo>
                  <a:cubicBezTo>
                    <a:pt x="2353" y="2569"/>
                    <a:pt x="2361" y="2562"/>
                    <a:pt x="2398" y="2562"/>
                  </a:cubicBezTo>
                  <a:cubicBezTo>
                    <a:pt x="2398" y="2584"/>
                    <a:pt x="2420" y="2599"/>
                    <a:pt x="2450" y="2614"/>
                  </a:cubicBezTo>
                  <a:cubicBezTo>
                    <a:pt x="2450" y="2606"/>
                    <a:pt x="2450" y="2592"/>
                    <a:pt x="2457" y="2584"/>
                  </a:cubicBezTo>
                  <a:cubicBezTo>
                    <a:pt x="2472" y="2547"/>
                    <a:pt x="2517" y="2532"/>
                    <a:pt x="2539" y="2503"/>
                  </a:cubicBezTo>
                  <a:cubicBezTo>
                    <a:pt x="2546" y="2480"/>
                    <a:pt x="2554" y="2458"/>
                    <a:pt x="2569" y="2436"/>
                  </a:cubicBezTo>
                  <a:cubicBezTo>
                    <a:pt x="2591" y="2413"/>
                    <a:pt x="2606" y="2376"/>
                    <a:pt x="2628" y="2354"/>
                  </a:cubicBezTo>
                  <a:cubicBezTo>
                    <a:pt x="2650" y="2332"/>
                    <a:pt x="2688" y="2324"/>
                    <a:pt x="2717" y="2302"/>
                  </a:cubicBezTo>
                  <a:cubicBezTo>
                    <a:pt x="2739" y="2280"/>
                    <a:pt x="2739" y="2258"/>
                    <a:pt x="2777" y="2243"/>
                  </a:cubicBezTo>
                  <a:cubicBezTo>
                    <a:pt x="2806" y="2228"/>
                    <a:pt x="2821" y="2206"/>
                    <a:pt x="2858" y="2198"/>
                  </a:cubicBezTo>
                  <a:cubicBezTo>
                    <a:pt x="2858" y="2191"/>
                    <a:pt x="2858" y="2183"/>
                    <a:pt x="2858" y="2183"/>
                  </a:cubicBezTo>
                  <a:cubicBezTo>
                    <a:pt x="2843" y="2183"/>
                    <a:pt x="2828" y="2176"/>
                    <a:pt x="2821" y="2176"/>
                  </a:cubicBezTo>
                  <a:cubicBezTo>
                    <a:pt x="2806" y="2198"/>
                    <a:pt x="2784" y="2183"/>
                    <a:pt x="2769" y="2191"/>
                  </a:cubicBezTo>
                  <a:cubicBezTo>
                    <a:pt x="2777" y="2168"/>
                    <a:pt x="2806" y="2161"/>
                    <a:pt x="2814" y="2146"/>
                  </a:cubicBezTo>
                  <a:cubicBezTo>
                    <a:pt x="2806" y="2139"/>
                    <a:pt x="2791" y="2139"/>
                    <a:pt x="2784" y="2131"/>
                  </a:cubicBezTo>
                  <a:cubicBezTo>
                    <a:pt x="2777" y="2153"/>
                    <a:pt x="2754" y="2191"/>
                    <a:pt x="2732" y="2206"/>
                  </a:cubicBezTo>
                  <a:cubicBezTo>
                    <a:pt x="2725" y="2213"/>
                    <a:pt x="2717" y="2220"/>
                    <a:pt x="2702" y="2220"/>
                  </a:cubicBezTo>
                  <a:cubicBezTo>
                    <a:pt x="2702" y="2228"/>
                    <a:pt x="2688" y="2235"/>
                    <a:pt x="2680" y="2235"/>
                  </a:cubicBezTo>
                  <a:cubicBezTo>
                    <a:pt x="2688" y="2228"/>
                    <a:pt x="2695" y="2228"/>
                    <a:pt x="2702" y="2220"/>
                  </a:cubicBezTo>
                  <a:cubicBezTo>
                    <a:pt x="2725" y="2198"/>
                    <a:pt x="2717" y="2146"/>
                    <a:pt x="2725" y="2124"/>
                  </a:cubicBezTo>
                  <a:cubicBezTo>
                    <a:pt x="2732" y="2109"/>
                    <a:pt x="2754" y="2087"/>
                    <a:pt x="2762" y="2072"/>
                  </a:cubicBezTo>
                  <a:cubicBezTo>
                    <a:pt x="2791" y="2042"/>
                    <a:pt x="2836" y="2035"/>
                    <a:pt x="2866" y="2012"/>
                  </a:cubicBezTo>
                  <a:cubicBezTo>
                    <a:pt x="2903" y="1990"/>
                    <a:pt x="2962" y="1938"/>
                    <a:pt x="2999" y="1998"/>
                  </a:cubicBezTo>
                  <a:cubicBezTo>
                    <a:pt x="3029" y="2035"/>
                    <a:pt x="2985" y="2064"/>
                    <a:pt x="2962" y="2087"/>
                  </a:cubicBezTo>
                  <a:cubicBezTo>
                    <a:pt x="2955" y="2094"/>
                    <a:pt x="2866" y="2139"/>
                    <a:pt x="2866" y="2131"/>
                  </a:cubicBezTo>
                  <a:cubicBezTo>
                    <a:pt x="2858" y="2146"/>
                    <a:pt x="2858" y="2161"/>
                    <a:pt x="2858" y="2176"/>
                  </a:cubicBezTo>
                  <a:cubicBezTo>
                    <a:pt x="2888" y="2183"/>
                    <a:pt x="2881" y="2161"/>
                    <a:pt x="2895" y="2153"/>
                  </a:cubicBezTo>
                  <a:cubicBezTo>
                    <a:pt x="2910" y="2146"/>
                    <a:pt x="2933" y="2139"/>
                    <a:pt x="2955" y="2131"/>
                  </a:cubicBezTo>
                  <a:cubicBezTo>
                    <a:pt x="2985" y="2124"/>
                    <a:pt x="3022" y="2124"/>
                    <a:pt x="3051" y="2109"/>
                  </a:cubicBezTo>
                  <a:cubicBezTo>
                    <a:pt x="3111" y="2079"/>
                    <a:pt x="3178" y="2050"/>
                    <a:pt x="3237" y="2027"/>
                  </a:cubicBezTo>
                  <a:cubicBezTo>
                    <a:pt x="3304" y="1998"/>
                    <a:pt x="3378" y="2005"/>
                    <a:pt x="3445" y="1975"/>
                  </a:cubicBezTo>
                  <a:cubicBezTo>
                    <a:pt x="3497" y="1946"/>
                    <a:pt x="3564" y="1931"/>
                    <a:pt x="3586" y="1864"/>
                  </a:cubicBezTo>
                  <a:cubicBezTo>
                    <a:pt x="3593" y="1834"/>
                    <a:pt x="3601" y="1790"/>
                    <a:pt x="3638" y="1790"/>
                  </a:cubicBezTo>
                  <a:cubicBezTo>
                    <a:pt x="3645" y="1745"/>
                    <a:pt x="3742" y="1723"/>
                    <a:pt x="3779" y="1701"/>
                  </a:cubicBezTo>
                  <a:cubicBezTo>
                    <a:pt x="3794" y="1693"/>
                    <a:pt x="3831" y="1678"/>
                    <a:pt x="3846" y="1671"/>
                  </a:cubicBezTo>
                  <a:cubicBezTo>
                    <a:pt x="3868" y="1649"/>
                    <a:pt x="3868" y="1604"/>
                    <a:pt x="3868" y="1582"/>
                  </a:cubicBezTo>
                  <a:cubicBezTo>
                    <a:pt x="3853" y="1582"/>
                    <a:pt x="3838" y="1582"/>
                    <a:pt x="3824" y="1582"/>
                  </a:cubicBezTo>
                  <a:cubicBezTo>
                    <a:pt x="3816" y="1515"/>
                    <a:pt x="3898" y="1485"/>
                    <a:pt x="3942" y="1456"/>
                  </a:cubicBezTo>
                  <a:cubicBezTo>
                    <a:pt x="3995" y="1426"/>
                    <a:pt x="4046" y="1366"/>
                    <a:pt x="4069" y="1314"/>
                  </a:cubicBezTo>
                  <a:cubicBezTo>
                    <a:pt x="4061" y="1314"/>
                    <a:pt x="4046" y="1314"/>
                    <a:pt x="4039" y="1314"/>
                  </a:cubicBezTo>
                  <a:cubicBezTo>
                    <a:pt x="4024" y="1314"/>
                    <a:pt x="4032" y="1329"/>
                    <a:pt x="4024" y="1329"/>
                  </a:cubicBezTo>
                  <a:cubicBezTo>
                    <a:pt x="4017" y="1337"/>
                    <a:pt x="4002" y="1329"/>
                    <a:pt x="4002" y="1337"/>
                  </a:cubicBezTo>
                  <a:cubicBezTo>
                    <a:pt x="3995" y="1337"/>
                    <a:pt x="3987" y="1351"/>
                    <a:pt x="3980" y="1351"/>
                  </a:cubicBezTo>
                  <a:cubicBezTo>
                    <a:pt x="3957" y="1359"/>
                    <a:pt x="3950" y="1359"/>
                    <a:pt x="3928" y="1366"/>
                  </a:cubicBezTo>
                  <a:cubicBezTo>
                    <a:pt x="3913" y="1366"/>
                    <a:pt x="3905" y="1381"/>
                    <a:pt x="3890" y="1389"/>
                  </a:cubicBezTo>
                  <a:cubicBezTo>
                    <a:pt x="3890" y="1314"/>
                    <a:pt x="3905" y="1314"/>
                    <a:pt x="3972" y="1307"/>
                  </a:cubicBezTo>
                  <a:cubicBezTo>
                    <a:pt x="4054" y="1307"/>
                    <a:pt x="4002" y="1240"/>
                    <a:pt x="3980" y="1196"/>
                  </a:cubicBezTo>
                  <a:cubicBezTo>
                    <a:pt x="3957" y="1159"/>
                    <a:pt x="3935" y="1114"/>
                    <a:pt x="3928" y="1069"/>
                  </a:cubicBezTo>
                  <a:cubicBezTo>
                    <a:pt x="3920" y="1040"/>
                    <a:pt x="3920" y="943"/>
                    <a:pt x="3950" y="936"/>
                  </a:cubicBezTo>
                  <a:cubicBezTo>
                    <a:pt x="3957" y="899"/>
                    <a:pt x="3987" y="869"/>
                    <a:pt x="4017" y="847"/>
                  </a:cubicBezTo>
                  <a:cubicBezTo>
                    <a:pt x="4046" y="824"/>
                    <a:pt x="4069" y="794"/>
                    <a:pt x="4098" y="772"/>
                  </a:cubicBezTo>
                  <a:cubicBezTo>
                    <a:pt x="4128" y="757"/>
                    <a:pt x="4180" y="735"/>
                    <a:pt x="4210" y="728"/>
                  </a:cubicBezTo>
                  <a:cubicBezTo>
                    <a:pt x="4232" y="720"/>
                    <a:pt x="4254" y="720"/>
                    <a:pt x="4269" y="728"/>
                  </a:cubicBezTo>
                  <a:cubicBezTo>
                    <a:pt x="4299" y="728"/>
                    <a:pt x="4321" y="750"/>
                    <a:pt x="4351" y="743"/>
                  </a:cubicBezTo>
                  <a:cubicBezTo>
                    <a:pt x="4351" y="743"/>
                    <a:pt x="4366" y="720"/>
                    <a:pt x="4381" y="698"/>
                  </a:cubicBezTo>
                  <a:cubicBezTo>
                    <a:pt x="4381" y="631"/>
                    <a:pt x="4343" y="631"/>
                    <a:pt x="4299" y="594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9" name="Freeform 17"/>
            <p:cNvSpPr>
              <a:spLocks noChangeArrowheads="1"/>
            </p:cNvSpPr>
            <p:nvPr/>
          </p:nvSpPr>
          <p:spPr bwMode="auto">
            <a:xfrm>
              <a:off x="14798584" y="6998675"/>
              <a:ext cx="324082" cy="468654"/>
            </a:xfrm>
            <a:custGeom>
              <a:avLst/>
              <a:gdLst>
                <a:gd name="T0" fmla="*/ 742 w 751"/>
                <a:gd name="T1" fmla="*/ 356 h 1085"/>
                <a:gd name="T2" fmla="*/ 742 w 751"/>
                <a:gd name="T3" fmla="*/ 356 h 1085"/>
                <a:gd name="T4" fmla="*/ 720 w 751"/>
                <a:gd name="T5" fmla="*/ 297 h 1085"/>
                <a:gd name="T6" fmla="*/ 728 w 751"/>
                <a:gd name="T7" fmla="*/ 237 h 1085"/>
                <a:gd name="T8" fmla="*/ 698 w 751"/>
                <a:gd name="T9" fmla="*/ 192 h 1085"/>
                <a:gd name="T10" fmla="*/ 698 w 751"/>
                <a:gd name="T11" fmla="*/ 111 h 1085"/>
                <a:gd name="T12" fmla="*/ 639 w 751"/>
                <a:gd name="T13" fmla="*/ 118 h 1085"/>
                <a:gd name="T14" fmla="*/ 616 w 751"/>
                <a:gd name="T15" fmla="*/ 0 h 1085"/>
                <a:gd name="T16" fmla="*/ 609 w 751"/>
                <a:gd name="T17" fmla="*/ 14 h 1085"/>
                <a:gd name="T18" fmla="*/ 602 w 751"/>
                <a:gd name="T19" fmla="*/ 14 h 1085"/>
                <a:gd name="T20" fmla="*/ 579 w 751"/>
                <a:gd name="T21" fmla="*/ 59 h 1085"/>
                <a:gd name="T22" fmla="*/ 534 w 751"/>
                <a:gd name="T23" fmla="*/ 29 h 1085"/>
                <a:gd name="T24" fmla="*/ 505 w 751"/>
                <a:gd name="T25" fmla="*/ 66 h 1085"/>
                <a:gd name="T26" fmla="*/ 505 w 751"/>
                <a:gd name="T27" fmla="*/ 96 h 1085"/>
                <a:gd name="T28" fmla="*/ 490 w 751"/>
                <a:gd name="T29" fmla="*/ 111 h 1085"/>
                <a:gd name="T30" fmla="*/ 475 w 751"/>
                <a:gd name="T31" fmla="*/ 215 h 1085"/>
                <a:gd name="T32" fmla="*/ 416 w 751"/>
                <a:gd name="T33" fmla="*/ 163 h 1085"/>
                <a:gd name="T34" fmla="*/ 371 w 751"/>
                <a:gd name="T35" fmla="*/ 207 h 1085"/>
                <a:gd name="T36" fmla="*/ 327 w 751"/>
                <a:gd name="T37" fmla="*/ 178 h 1085"/>
                <a:gd name="T38" fmla="*/ 304 w 751"/>
                <a:gd name="T39" fmla="*/ 222 h 1085"/>
                <a:gd name="T40" fmla="*/ 267 w 751"/>
                <a:gd name="T41" fmla="*/ 260 h 1085"/>
                <a:gd name="T42" fmla="*/ 208 w 751"/>
                <a:gd name="T43" fmla="*/ 260 h 1085"/>
                <a:gd name="T44" fmla="*/ 156 w 751"/>
                <a:gd name="T45" fmla="*/ 260 h 1085"/>
                <a:gd name="T46" fmla="*/ 148 w 751"/>
                <a:gd name="T47" fmla="*/ 304 h 1085"/>
                <a:gd name="T48" fmla="*/ 74 w 751"/>
                <a:gd name="T49" fmla="*/ 334 h 1085"/>
                <a:gd name="T50" fmla="*/ 67 w 751"/>
                <a:gd name="T51" fmla="*/ 423 h 1085"/>
                <a:gd name="T52" fmla="*/ 22 w 751"/>
                <a:gd name="T53" fmla="*/ 505 h 1085"/>
                <a:gd name="T54" fmla="*/ 59 w 751"/>
                <a:gd name="T55" fmla="*/ 586 h 1085"/>
                <a:gd name="T56" fmla="*/ 52 w 751"/>
                <a:gd name="T57" fmla="*/ 623 h 1085"/>
                <a:gd name="T58" fmla="*/ 74 w 751"/>
                <a:gd name="T59" fmla="*/ 675 h 1085"/>
                <a:gd name="T60" fmla="*/ 96 w 751"/>
                <a:gd name="T61" fmla="*/ 727 h 1085"/>
                <a:gd name="T62" fmla="*/ 104 w 751"/>
                <a:gd name="T63" fmla="*/ 779 h 1085"/>
                <a:gd name="T64" fmla="*/ 134 w 751"/>
                <a:gd name="T65" fmla="*/ 846 h 1085"/>
                <a:gd name="T66" fmla="*/ 119 w 751"/>
                <a:gd name="T67" fmla="*/ 913 h 1085"/>
                <a:gd name="T68" fmla="*/ 134 w 751"/>
                <a:gd name="T69" fmla="*/ 965 h 1085"/>
                <a:gd name="T70" fmla="*/ 171 w 751"/>
                <a:gd name="T71" fmla="*/ 987 h 1085"/>
                <a:gd name="T72" fmla="*/ 223 w 751"/>
                <a:gd name="T73" fmla="*/ 839 h 1085"/>
                <a:gd name="T74" fmla="*/ 282 w 751"/>
                <a:gd name="T75" fmla="*/ 1032 h 1085"/>
                <a:gd name="T76" fmla="*/ 438 w 751"/>
                <a:gd name="T77" fmla="*/ 950 h 1085"/>
                <a:gd name="T78" fmla="*/ 416 w 751"/>
                <a:gd name="T79" fmla="*/ 898 h 1085"/>
                <a:gd name="T80" fmla="*/ 408 w 751"/>
                <a:gd name="T81" fmla="*/ 809 h 1085"/>
                <a:gd name="T82" fmla="*/ 460 w 751"/>
                <a:gd name="T83" fmla="*/ 735 h 1085"/>
                <a:gd name="T84" fmla="*/ 520 w 751"/>
                <a:gd name="T85" fmla="*/ 697 h 1085"/>
                <a:gd name="T86" fmla="*/ 497 w 751"/>
                <a:gd name="T87" fmla="*/ 601 h 1085"/>
                <a:gd name="T88" fmla="*/ 497 w 751"/>
                <a:gd name="T89" fmla="*/ 497 h 1085"/>
                <a:gd name="T90" fmla="*/ 542 w 751"/>
                <a:gd name="T91" fmla="*/ 556 h 1085"/>
                <a:gd name="T92" fmla="*/ 646 w 751"/>
                <a:gd name="T93" fmla="*/ 505 h 1085"/>
                <a:gd name="T94" fmla="*/ 676 w 751"/>
                <a:gd name="T95" fmla="*/ 542 h 1085"/>
                <a:gd name="T96" fmla="*/ 705 w 751"/>
                <a:gd name="T97" fmla="*/ 505 h 1085"/>
                <a:gd name="T98" fmla="*/ 735 w 751"/>
                <a:gd name="T99" fmla="*/ 460 h 1085"/>
                <a:gd name="T100" fmla="*/ 742 w 751"/>
                <a:gd name="T101" fmla="*/ 356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51" h="1085">
                  <a:moveTo>
                    <a:pt x="742" y="356"/>
                  </a:moveTo>
                  <a:lnTo>
                    <a:pt x="742" y="356"/>
                  </a:lnTo>
                  <a:cubicBezTo>
                    <a:pt x="742" y="334"/>
                    <a:pt x="728" y="319"/>
                    <a:pt x="720" y="297"/>
                  </a:cubicBezTo>
                  <a:cubicBezTo>
                    <a:pt x="720" y="274"/>
                    <a:pt x="728" y="252"/>
                    <a:pt x="728" y="237"/>
                  </a:cubicBezTo>
                  <a:cubicBezTo>
                    <a:pt x="728" y="215"/>
                    <a:pt x="698" y="200"/>
                    <a:pt x="698" y="192"/>
                  </a:cubicBezTo>
                  <a:cubicBezTo>
                    <a:pt x="691" y="170"/>
                    <a:pt x="691" y="141"/>
                    <a:pt x="698" y="111"/>
                  </a:cubicBezTo>
                  <a:cubicBezTo>
                    <a:pt x="668" y="118"/>
                    <a:pt x="639" y="118"/>
                    <a:pt x="639" y="118"/>
                  </a:cubicBezTo>
                  <a:cubicBezTo>
                    <a:pt x="646" y="74"/>
                    <a:pt x="631" y="29"/>
                    <a:pt x="616" y="0"/>
                  </a:cubicBezTo>
                  <a:cubicBezTo>
                    <a:pt x="609" y="0"/>
                    <a:pt x="609" y="7"/>
                    <a:pt x="609" y="14"/>
                  </a:cubicBezTo>
                  <a:cubicBezTo>
                    <a:pt x="602" y="14"/>
                    <a:pt x="602" y="14"/>
                    <a:pt x="602" y="14"/>
                  </a:cubicBezTo>
                  <a:cubicBezTo>
                    <a:pt x="594" y="29"/>
                    <a:pt x="602" y="51"/>
                    <a:pt x="579" y="59"/>
                  </a:cubicBezTo>
                  <a:cubicBezTo>
                    <a:pt x="564" y="66"/>
                    <a:pt x="549" y="37"/>
                    <a:pt x="534" y="29"/>
                  </a:cubicBezTo>
                  <a:cubicBezTo>
                    <a:pt x="527" y="44"/>
                    <a:pt x="512" y="44"/>
                    <a:pt x="505" y="66"/>
                  </a:cubicBezTo>
                  <a:cubicBezTo>
                    <a:pt x="505" y="74"/>
                    <a:pt x="512" y="89"/>
                    <a:pt x="505" y="96"/>
                  </a:cubicBezTo>
                  <a:cubicBezTo>
                    <a:pt x="505" y="103"/>
                    <a:pt x="497" y="103"/>
                    <a:pt x="490" y="111"/>
                  </a:cubicBezTo>
                  <a:cubicBezTo>
                    <a:pt x="475" y="148"/>
                    <a:pt x="505" y="185"/>
                    <a:pt x="475" y="215"/>
                  </a:cubicBezTo>
                  <a:cubicBezTo>
                    <a:pt x="453" y="192"/>
                    <a:pt x="445" y="163"/>
                    <a:pt x="416" y="163"/>
                  </a:cubicBezTo>
                  <a:cubicBezTo>
                    <a:pt x="379" y="163"/>
                    <a:pt x="371" y="178"/>
                    <a:pt x="371" y="207"/>
                  </a:cubicBezTo>
                  <a:cubicBezTo>
                    <a:pt x="349" y="215"/>
                    <a:pt x="334" y="192"/>
                    <a:pt x="327" y="178"/>
                  </a:cubicBezTo>
                  <a:cubicBezTo>
                    <a:pt x="312" y="192"/>
                    <a:pt x="319" y="207"/>
                    <a:pt x="304" y="222"/>
                  </a:cubicBezTo>
                  <a:cubicBezTo>
                    <a:pt x="297" y="237"/>
                    <a:pt x="282" y="252"/>
                    <a:pt x="267" y="260"/>
                  </a:cubicBezTo>
                  <a:cubicBezTo>
                    <a:pt x="245" y="282"/>
                    <a:pt x="237" y="267"/>
                    <a:pt x="208" y="260"/>
                  </a:cubicBezTo>
                  <a:cubicBezTo>
                    <a:pt x="193" y="260"/>
                    <a:pt x="171" y="260"/>
                    <a:pt x="156" y="260"/>
                  </a:cubicBezTo>
                  <a:cubicBezTo>
                    <a:pt x="148" y="274"/>
                    <a:pt x="148" y="289"/>
                    <a:pt x="148" y="304"/>
                  </a:cubicBezTo>
                  <a:cubicBezTo>
                    <a:pt x="119" y="304"/>
                    <a:pt x="104" y="334"/>
                    <a:pt x="74" y="334"/>
                  </a:cubicBezTo>
                  <a:cubicBezTo>
                    <a:pt x="59" y="363"/>
                    <a:pt x="67" y="386"/>
                    <a:pt x="67" y="423"/>
                  </a:cubicBezTo>
                  <a:cubicBezTo>
                    <a:pt x="59" y="460"/>
                    <a:pt x="30" y="467"/>
                    <a:pt x="22" y="505"/>
                  </a:cubicBezTo>
                  <a:cubicBezTo>
                    <a:pt x="0" y="549"/>
                    <a:pt x="52" y="549"/>
                    <a:pt x="59" y="586"/>
                  </a:cubicBezTo>
                  <a:cubicBezTo>
                    <a:pt x="59" y="594"/>
                    <a:pt x="52" y="608"/>
                    <a:pt x="52" y="623"/>
                  </a:cubicBezTo>
                  <a:cubicBezTo>
                    <a:pt x="52" y="638"/>
                    <a:pt x="67" y="660"/>
                    <a:pt x="74" y="675"/>
                  </a:cubicBezTo>
                  <a:cubicBezTo>
                    <a:pt x="82" y="690"/>
                    <a:pt x="89" y="705"/>
                    <a:pt x="96" y="727"/>
                  </a:cubicBezTo>
                  <a:cubicBezTo>
                    <a:pt x="104" y="742"/>
                    <a:pt x="96" y="757"/>
                    <a:pt x="104" y="779"/>
                  </a:cubicBezTo>
                  <a:cubicBezTo>
                    <a:pt x="104" y="802"/>
                    <a:pt x="126" y="824"/>
                    <a:pt x="134" y="846"/>
                  </a:cubicBezTo>
                  <a:cubicBezTo>
                    <a:pt x="134" y="868"/>
                    <a:pt x="119" y="891"/>
                    <a:pt x="119" y="913"/>
                  </a:cubicBezTo>
                  <a:cubicBezTo>
                    <a:pt x="119" y="928"/>
                    <a:pt x="119" y="950"/>
                    <a:pt x="134" y="965"/>
                  </a:cubicBezTo>
                  <a:cubicBezTo>
                    <a:pt x="134" y="972"/>
                    <a:pt x="171" y="994"/>
                    <a:pt x="171" y="987"/>
                  </a:cubicBezTo>
                  <a:cubicBezTo>
                    <a:pt x="171" y="957"/>
                    <a:pt x="156" y="787"/>
                    <a:pt x="223" y="839"/>
                  </a:cubicBezTo>
                  <a:cubicBezTo>
                    <a:pt x="282" y="876"/>
                    <a:pt x="230" y="980"/>
                    <a:pt x="282" y="1032"/>
                  </a:cubicBezTo>
                  <a:cubicBezTo>
                    <a:pt x="327" y="1084"/>
                    <a:pt x="438" y="1009"/>
                    <a:pt x="438" y="950"/>
                  </a:cubicBezTo>
                  <a:cubicBezTo>
                    <a:pt x="438" y="935"/>
                    <a:pt x="423" y="913"/>
                    <a:pt x="416" y="898"/>
                  </a:cubicBezTo>
                  <a:cubicBezTo>
                    <a:pt x="408" y="876"/>
                    <a:pt x="394" y="839"/>
                    <a:pt x="408" y="809"/>
                  </a:cubicBezTo>
                  <a:cubicBezTo>
                    <a:pt x="423" y="779"/>
                    <a:pt x="453" y="772"/>
                    <a:pt x="460" y="735"/>
                  </a:cubicBezTo>
                  <a:cubicBezTo>
                    <a:pt x="468" y="705"/>
                    <a:pt x="490" y="690"/>
                    <a:pt x="520" y="697"/>
                  </a:cubicBezTo>
                  <a:cubicBezTo>
                    <a:pt x="527" y="653"/>
                    <a:pt x="497" y="631"/>
                    <a:pt x="497" y="601"/>
                  </a:cubicBezTo>
                  <a:cubicBezTo>
                    <a:pt x="497" y="571"/>
                    <a:pt x="490" y="519"/>
                    <a:pt x="497" y="497"/>
                  </a:cubicBezTo>
                  <a:cubicBezTo>
                    <a:pt x="549" y="490"/>
                    <a:pt x="520" y="534"/>
                    <a:pt x="542" y="556"/>
                  </a:cubicBezTo>
                  <a:cubicBezTo>
                    <a:pt x="587" y="586"/>
                    <a:pt x="609" y="505"/>
                    <a:pt x="646" y="505"/>
                  </a:cubicBezTo>
                  <a:cubicBezTo>
                    <a:pt x="676" y="497"/>
                    <a:pt x="668" y="519"/>
                    <a:pt x="676" y="542"/>
                  </a:cubicBezTo>
                  <a:cubicBezTo>
                    <a:pt x="676" y="527"/>
                    <a:pt x="705" y="512"/>
                    <a:pt x="705" y="505"/>
                  </a:cubicBezTo>
                  <a:cubicBezTo>
                    <a:pt x="720" y="497"/>
                    <a:pt x="720" y="475"/>
                    <a:pt x="735" y="460"/>
                  </a:cubicBezTo>
                  <a:cubicBezTo>
                    <a:pt x="742" y="430"/>
                    <a:pt x="750" y="393"/>
                    <a:pt x="742" y="356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0" name="Freeform 18"/>
            <p:cNvSpPr>
              <a:spLocks noChangeArrowheads="1"/>
            </p:cNvSpPr>
            <p:nvPr/>
          </p:nvSpPr>
          <p:spPr bwMode="auto">
            <a:xfrm>
              <a:off x="11109766" y="11841434"/>
              <a:ext cx="83880" cy="55247"/>
            </a:xfrm>
            <a:custGeom>
              <a:avLst/>
              <a:gdLst>
                <a:gd name="T0" fmla="*/ 23 w 195"/>
                <a:gd name="T1" fmla="*/ 59 h 127"/>
                <a:gd name="T2" fmla="*/ 23 w 195"/>
                <a:gd name="T3" fmla="*/ 59 h 127"/>
                <a:gd name="T4" fmla="*/ 112 w 195"/>
                <a:gd name="T5" fmla="*/ 74 h 127"/>
                <a:gd name="T6" fmla="*/ 149 w 195"/>
                <a:gd name="T7" fmla="*/ 104 h 127"/>
                <a:gd name="T8" fmla="*/ 194 w 195"/>
                <a:gd name="T9" fmla="*/ 126 h 127"/>
                <a:gd name="T10" fmla="*/ 179 w 195"/>
                <a:gd name="T11" fmla="*/ 96 h 127"/>
                <a:gd name="T12" fmla="*/ 142 w 195"/>
                <a:gd name="T13" fmla="*/ 74 h 127"/>
                <a:gd name="T14" fmla="*/ 127 w 195"/>
                <a:gd name="T15" fmla="*/ 7 h 127"/>
                <a:gd name="T16" fmla="*/ 97 w 195"/>
                <a:gd name="T17" fmla="*/ 29 h 127"/>
                <a:gd name="T18" fmla="*/ 52 w 195"/>
                <a:gd name="T19" fmla="*/ 37 h 127"/>
                <a:gd name="T20" fmla="*/ 0 w 195"/>
                <a:gd name="T21" fmla="*/ 37 h 127"/>
                <a:gd name="T22" fmla="*/ 23 w 195"/>
                <a:gd name="T23" fmla="*/ 5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5" h="127">
                  <a:moveTo>
                    <a:pt x="23" y="59"/>
                  </a:moveTo>
                  <a:lnTo>
                    <a:pt x="23" y="59"/>
                  </a:lnTo>
                  <a:cubicBezTo>
                    <a:pt x="45" y="44"/>
                    <a:pt x="89" y="59"/>
                    <a:pt x="112" y="74"/>
                  </a:cubicBezTo>
                  <a:cubicBezTo>
                    <a:pt x="127" y="81"/>
                    <a:pt x="142" y="89"/>
                    <a:pt x="149" y="104"/>
                  </a:cubicBezTo>
                  <a:cubicBezTo>
                    <a:pt x="164" y="111"/>
                    <a:pt x="171" y="126"/>
                    <a:pt x="194" y="126"/>
                  </a:cubicBezTo>
                  <a:cubicBezTo>
                    <a:pt x="186" y="118"/>
                    <a:pt x="186" y="104"/>
                    <a:pt x="179" y="96"/>
                  </a:cubicBezTo>
                  <a:cubicBezTo>
                    <a:pt x="171" y="81"/>
                    <a:pt x="156" y="81"/>
                    <a:pt x="142" y="74"/>
                  </a:cubicBezTo>
                  <a:cubicBezTo>
                    <a:pt x="119" y="59"/>
                    <a:pt x="127" y="37"/>
                    <a:pt x="127" y="7"/>
                  </a:cubicBezTo>
                  <a:cubicBezTo>
                    <a:pt x="104" y="0"/>
                    <a:pt x="104" y="15"/>
                    <a:pt x="97" y="29"/>
                  </a:cubicBezTo>
                  <a:cubicBezTo>
                    <a:pt x="82" y="37"/>
                    <a:pt x="67" y="37"/>
                    <a:pt x="52" y="37"/>
                  </a:cubicBezTo>
                  <a:cubicBezTo>
                    <a:pt x="37" y="37"/>
                    <a:pt x="15" y="37"/>
                    <a:pt x="0" y="37"/>
                  </a:cubicBezTo>
                  <a:cubicBezTo>
                    <a:pt x="15" y="44"/>
                    <a:pt x="23" y="52"/>
                    <a:pt x="23" y="59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1" name="Freeform 19"/>
            <p:cNvSpPr>
              <a:spLocks noChangeArrowheads="1"/>
            </p:cNvSpPr>
            <p:nvPr/>
          </p:nvSpPr>
          <p:spPr bwMode="auto">
            <a:xfrm>
              <a:off x="15065475" y="6981529"/>
              <a:ext cx="9531" cy="17146"/>
            </a:xfrm>
            <a:custGeom>
              <a:avLst/>
              <a:gdLst>
                <a:gd name="T0" fmla="*/ 23 w 24"/>
                <a:gd name="T1" fmla="*/ 30 h 39"/>
                <a:gd name="T2" fmla="*/ 23 w 24"/>
                <a:gd name="T3" fmla="*/ 30 h 39"/>
                <a:gd name="T4" fmla="*/ 23 w 24"/>
                <a:gd name="T5" fmla="*/ 0 h 39"/>
                <a:gd name="T6" fmla="*/ 0 w 24"/>
                <a:gd name="T7" fmla="*/ 38 h 39"/>
                <a:gd name="T8" fmla="*/ 23 w 24"/>
                <a:gd name="T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9">
                  <a:moveTo>
                    <a:pt x="23" y="30"/>
                  </a:moveTo>
                  <a:lnTo>
                    <a:pt x="23" y="30"/>
                  </a:lnTo>
                  <a:cubicBezTo>
                    <a:pt x="23" y="23"/>
                    <a:pt x="23" y="15"/>
                    <a:pt x="23" y="0"/>
                  </a:cubicBezTo>
                  <a:cubicBezTo>
                    <a:pt x="15" y="8"/>
                    <a:pt x="0" y="23"/>
                    <a:pt x="0" y="38"/>
                  </a:cubicBezTo>
                  <a:cubicBezTo>
                    <a:pt x="8" y="30"/>
                    <a:pt x="15" y="38"/>
                    <a:pt x="23" y="3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2" name="Freeform 20"/>
            <p:cNvSpPr>
              <a:spLocks noChangeArrowheads="1"/>
            </p:cNvSpPr>
            <p:nvPr/>
          </p:nvSpPr>
          <p:spPr bwMode="auto">
            <a:xfrm>
              <a:off x="11098328" y="11854770"/>
              <a:ext cx="13345" cy="3810"/>
            </a:xfrm>
            <a:custGeom>
              <a:avLst/>
              <a:gdLst>
                <a:gd name="T0" fmla="*/ 29 w 30"/>
                <a:gd name="T1" fmla="*/ 8 h 9"/>
                <a:gd name="T2" fmla="*/ 29 w 30"/>
                <a:gd name="T3" fmla="*/ 8 h 9"/>
                <a:gd name="T4" fmla="*/ 7 w 30"/>
                <a:gd name="T5" fmla="*/ 0 h 9"/>
                <a:gd name="T6" fmla="*/ 0 w 30"/>
                <a:gd name="T7" fmla="*/ 0 h 9"/>
                <a:gd name="T8" fmla="*/ 15 w 30"/>
                <a:gd name="T9" fmla="*/ 8 h 9"/>
                <a:gd name="T10" fmla="*/ 29 w 30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">
                  <a:moveTo>
                    <a:pt x="29" y="8"/>
                  </a:moveTo>
                  <a:lnTo>
                    <a:pt x="29" y="8"/>
                  </a:lnTo>
                  <a:cubicBezTo>
                    <a:pt x="22" y="8"/>
                    <a:pt x="15" y="0"/>
                    <a:pt x="7" y="0"/>
                  </a:cubicBezTo>
                  <a:lnTo>
                    <a:pt x="0" y="0"/>
                  </a:lnTo>
                  <a:cubicBezTo>
                    <a:pt x="7" y="8"/>
                    <a:pt x="15" y="8"/>
                    <a:pt x="15" y="8"/>
                  </a:cubicBezTo>
                  <a:cubicBezTo>
                    <a:pt x="22" y="8"/>
                    <a:pt x="29" y="8"/>
                    <a:pt x="29" y="8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3" name="Freeform 21"/>
            <p:cNvSpPr>
              <a:spLocks noChangeArrowheads="1"/>
            </p:cNvSpPr>
            <p:nvPr/>
          </p:nvSpPr>
          <p:spPr bwMode="auto">
            <a:xfrm>
              <a:off x="15299957" y="6562408"/>
              <a:ext cx="516626" cy="552478"/>
            </a:xfrm>
            <a:custGeom>
              <a:avLst/>
              <a:gdLst>
                <a:gd name="T0" fmla="*/ 1018 w 1197"/>
                <a:gd name="T1" fmla="*/ 14 h 1278"/>
                <a:gd name="T2" fmla="*/ 943 w 1197"/>
                <a:gd name="T3" fmla="*/ 59 h 1278"/>
                <a:gd name="T4" fmla="*/ 921 w 1197"/>
                <a:gd name="T5" fmla="*/ 118 h 1278"/>
                <a:gd name="T6" fmla="*/ 795 w 1197"/>
                <a:gd name="T7" fmla="*/ 141 h 1278"/>
                <a:gd name="T8" fmla="*/ 743 w 1197"/>
                <a:gd name="T9" fmla="*/ 133 h 1278"/>
                <a:gd name="T10" fmla="*/ 683 w 1197"/>
                <a:gd name="T11" fmla="*/ 141 h 1278"/>
                <a:gd name="T12" fmla="*/ 543 w 1197"/>
                <a:gd name="T13" fmla="*/ 148 h 1278"/>
                <a:gd name="T14" fmla="*/ 498 w 1197"/>
                <a:gd name="T15" fmla="*/ 237 h 1278"/>
                <a:gd name="T16" fmla="*/ 409 w 1197"/>
                <a:gd name="T17" fmla="*/ 371 h 1278"/>
                <a:gd name="T18" fmla="*/ 290 w 1197"/>
                <a:gd name="T19" fmla="*/ 319 h 1278"/>
                <a:gd name="T20" fmla="*/ 246 w 1197"/>
                <a:gd name="T21" fmla="*/ 356 h 1278"/>
                <a:gd name="T22" fmla="*/ 201 w 1197"/>
                <a:gd name="T23" fmla="*/ 453 h 1278"/>
                <a:gd name="T24" fmla="*/ 149 w 1197"/>
                <a:gd name="T25" fmla="*/ 512 h 1278"/>
                <a:gd name="T26" fmla="*/ 134 w 1197"/>
                <a:gd name="T27" fmla="*/ 675 h 1278"/>
                <a:gd name="T28" fmla="*/ 52 w 1197"/>
                <a:gd name="T29" fmla="*/ 831 h 1278"/>
                <a:gd name="T30" fmla="*/ 23 w 1197"/>
                <a:gd name="T31" fmla="*/ 980 h 1278"/>
                <a:gd name="T32" fmla="*/ 38 w 1197"/>
                <a:gd name="T33" fmla="*/ 1054 h 1278"/>
                <a:gd name="T34" fmla="*/ 8 w 1197"/>
                <a:gd name="T35" fmla="*/ 1143 h 1278"/>
                <a:gd name="T36" fmla="*/ 134 w 1197"/>
                <a:gd name="T37" fmla="*/ 1180 h 1278"/>
                <a:gd name="T38" fmla="*/ 275 w 1197"/>
                <a:gd name="T39" fmla="*/ 1173 h 1278"/>
                <a:gd name="T40" fmla="*/ 283 w 1197"/>
                <a:gd name="T41" fmla="*/ 1165 h 1278"/>
                <a:gd name="T42" fmla="*/ 357 w 1197"/>
                <a:gd name="T43" fmla="*/ 1158 h 1278"/>
                <a:gd name="T44" fmla="*/ 446 w 1197"/>
                <a:gd name="T45" fmla="*/ 1143 h 1278"/>
                <a:gd name="T46" fmla="*/ 602 w 1197"/>
                <a:gd name="T47" fmla="*/ 1217 h 1278"/>
                <a:gd name="T48" fmla="*/ 795 w 1197"/>
                <a:gd name="T49" fmla="*/ 1270 h 1278"/>
                <a:gd name="T50" fmla="*/ 906 w 1197"/>
                <a:gd name="T51" fmla="*/ 995 h 1278"/>
                <a:gd name="T52" fmla="*/ 958 w 1197"/>
                <a:gd name="T53" fmla="*/ 891 h 1278"/>
                <a:gd name="T54" fmla="*/ 973 w 1197"/>
                <a:gd name="T55" fmla="*/ 839 h 1278"/>
                <a:gd name="T56" fmla="*/ 1018 w 1197"/>
                <a:gd name="T57" fmla="*/ 742 h 1278"/>
                <a:gd name="T58" fmla="*/ 1062 w 1197"/>
                <a:gd name="T59" fmla="*/ 660 h 1278"/>
                <a:gd name="T60" fmla="*/ 1107 w 1197"/>
                <a:gd name="T61" fmla="*/ 579 h 1278"/>
                <a:gd name="T62" fmla="*/ 1174 w 1197"/>
                <a:gd name="T63" fmla="*/ 438 h 1278"/>
                <a:gd name="T64" fmla="*/ 1196 w 1197"/>
                <a:gd name="T65" fmla="*/ 356 h 1278"/>
                <a:gd name="T66" fmla="*/ 1085 w 1197"/>
                <a:gd name="T67" fmla="*/ 304 h 1278"/>
                <a:gd name="T68" fmla="*/ 1122 w 1197"/>
                <a:gd name="T69" fmla="*/ 185 h 1278"/>
                <a:gd name="T70" fmla="*/ 1010 w 1197"/>
                <a:gd name="T71" fmla="*/ 141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97" h="1278">
                  <a:moveTo>
                    <a:pt x="1018" y="14"/>
                  </a:moveTo>
                  <a:lnTo>
                    <a:pt x="1018" y="14"/>
                  </a:lnTo>
                  <a:cubicBezTo>
                    <a:pt x="1003" y="14"/>
                    <a:pt x="1003" y="7"/>
                    <a:pt x="995" y="0"/>
                  </a:cubicBezTo>
                  <a:cubicBezTo>
                    <a:pt x="988" y="0"/>
                    <a:pt x="951" y="52"/>
                    <a:pt x="943" y="59"/>
                  </a:cubicBezTo>
                  <a:cubicBezTo>
                    <a:pt x="943" y="66"/>
                    <a:pt x="936" y="74"/>
                    <a:pt x="928" y="81"/>
                  </a:cubicBezTo>
                  <a:cubicBezTo>
                    <a:pt x="928" y="96"/>
                    <a:pt x="936" y="103"/>
                    <a:pt x="921" y="118"/>
                  </a:cubicBezTo>
                  <a:cubicBezTo>
                    <a:pt x="906" y="126"/>
                    <a:pt x="877" y="126"/>
                    <a:pt x="862" y="126"/>
                  </a:cubicBezTo>
                  <a:cubicBezTo>
                    <a:pt x="832" y="126"/>
                    <a:pt x="817" y="133"/>
                    <a:pt x="795" y="141"/>
                  </a:cubicBezTo>
                  <a:cubicBezTo>
                    <a:pt x="788" y="148"/>
                    <a:pt x="780" y="148"/>
                    <a:pt x="765" y="148"/>
                  </a:cubicBezTo>
                  <a:cubicBezTo>
                    <a:pt x="750" y="148"/>
                    <a:pt x="758" y="133"/>
                    <a:pt x="743" y="133"/>
                  </a:cubicBezTo>
                  <a:cubicBezTo>
                    <a:pt x="736" y="133"/>
                    <a:pt x="721" y="148"/>
                    <a:pt x="713" y="148"/>
                  </a:cubicBezTo>
                  <a:cubicBezTo>
                    <a:pt x="698" y="148"/>
                    <a:pt x="698" y="141"/>
                    <a:pt x="683" y="141"/>
                  </a:cubicBezTo>
                  <a:cubicBezTo>
                    <a:pt x="661" y="133"/>
                    <a:pt x="639" y="133"/>
                    <a:pt x="617" y="133"/>
                  </a:cubicBezTo>
                  <a:cubicBezTo>
                    <a:pt x="587" y="133"/>
                    <a:pt x="565" y="133"/>
                    <a:pt x="543" y="148"/>
                  </a:cubicBezTo>
                  <a:cubicBezTo>
                    <a:pt x="520" y="155"/>
                    <a:pt x="483" y="155"/>
                    <a:pt x="476" y="178"/>
                  </a:cubicBezTo>
                  <a:cubicBezTo>
                    <a:pt x="505" y="185"/>
                    <a:pt x="513" y="208"/>
                    <a:pt x="498" y="237"/>
                  </a:cubicBezTo>
                  <a:cubicBezTo>
                    <a:pt x="483" y="252"/>
                    <a:pt x="476" y="267"/>
                    <a:pt x="461" y="282"/>
                  </a:cubicBezTo>
                  <a:cubicBezTo>
                    <a:pt x="431" y="304"/>
                    <a:pt x="424" y="334"/>
                    <a:pt x="409" y="371"/>
                  </a:cubicBezTo>
                  <a:cubicBezTo>
                    <a:pt x="386" y="356"/>
                    <a:pt x="364" y="341"/>
                    <a:pt x="334" y="334"/>
                  </a:cubicBezTo>
                  <a:cubicBezTo>
                    <a:pt x="334" y="326"/>
                    <a:pt x="312" y="319"/>
                    <a:pt x="290" y="319"/>
                  </a:cubicBezTo>
                  <a:cubicBezTo>
                    <a:pt x="290" y="319"/>
                    <a:pt x="290" y="326"/>
                    <a:pt x="297" y="326"/>
                  </a:cubicBezTo>
                  <a:cubicBezTo>
                    <a:pt x="268" y="326"/>
                    <a:pt x="260" y="341"/>
                    <a:pt x="246" y="356"/>
                  </a:cubicBezTo>
                  <a:cubicBezTo>
                    <a:pt x="238" y="363"/>
                    <a:pt x="216" y="386"/>
                    <a:pt x="208" y="393"/>
                  </a:cubicBezTo>
                  <a:cubicBezTo>
                    <a:pt x="201" y="408"/>
                    <a:pt x="208" y="438"/>
                    <a:pt x="201" y="453"/>
                  </a:cubicBezTo>
                  <a:cubicBezTo>
                    <a:pt x="201" y="475"/>
                    <a:pt x="193" y="490"/>
                    <a:pt x="186" y="505"/>
                  </a:cubicBezTo>
                  <a:cubicBezTo>
                    <a:pt x="171" y="505"/>
                    <a:pt x="164" y="505"/>
                    <a:pt x="149" y="512"/>
                  </a:cubicBezTo>
                  <a:cubicBezTo>
                    <a:pt x="171" y="542"/>
                    <a:pt x="156" y="564"/>
                    <a:pt x="149" y="594"/>
                  </a:cubicBezTo>
                  <a:cubicBezTo>
                    <a:pt x="141" y="623"/>
                    <a:pt x="149" y="653"/>
                    <a:pt x="134" y="675"/>
                  </a:cubicBezTo>
                  <a:cubicBezTo>
                    <a:pt x="112" y="675"/>
                    <a:pt x="89" y="675"/>
                    <a:pt x="67" y="675"/>
                  </a:cubicBezTo>
                  <a:cubicBezTo>
                    <a:pt x="60" y="727"/>
                    <a:pt x="60" y="779"/>
                    <a:pt x="52" y="831"/>
                  </a:cubicBezTo>
                  <a:cubicBezTo>
                    <a:pt x="52" y="861"/>
                    <a:pt x="52" y="883"/>
                    <a:pt x="38" y="905"/>
                  </a:cubicBezTo>
                  <a:cubicBezTo>
                    <a:pt x="23" y="935"/>
                    <a:pt x="23" y="950"/>
                    <a:pt x="23" y="980"/>
                  </a:cubicBezTo>
                  <a:cubicBezTo>
                    <a:pt x="15" y="987"/>
                    <a:pt x="15" y="987"/>
                    <a:pt x="15" y="987"/>
                  </a:cubicBezTo>
                  <a:cubicBezTo>
                    <a:pt x="23" y="1010"/>
                    <a:pt x="38" y="1039"/>
                    <a:pt x="38" y="1054"/>
                  </a:cubicBezTo>
                  <a:cubicBezTo>
                    <a:pt x="38" y="1069"/>
                    <a:pt x="38" y="1084"/>
                    <a:pt x="30" y="1099"/>
                  </a:cubicBezTo>
                  <a:cubicBezTo>
                    <a:pt x="23" y="1121"/>
                    <a:pt x="0" y="1121"/>
                    <a:pt x="8" y="1143"/>
                  </a:cubicBezTo>
                  <a:cubicBezTo>
                    <a:pt x="38" y="1158"/>
                    <a:pt x="67" y="1151"/>
                    <a:pt x="97" y="1158"/>
                  </a:cubicBezTo>
                  <a:cubicBezTo>
                    <a:pt x="127" y="1165"/>
                    <a:pt x="119" y="1165"/>
                    <a:pt x="134" y="1180"/>
                  </a:cubicBezTo>
                  <a:cubicBezTo>
                    <a:pt x="149" y="1188"/>
                    <a:pt x="171" y="1180"/>
                    <a:pt x="186" y="1180"/>
                  </a:cubicBezTo>
                  <a:cubicBezTo>
                    <a:pt x="208" y="1180"/>
                    <a:pt x="260" y="1165"/>
                    <a:pt x="275" y="1173"/>
                  </a:cubicBezTo>
                  <a:lnTo>
                    <a:pt x="283" y="1180"/>
                  </a:lnTo>
                  <a:cubicBezTo>
                    <a:pt x="283" y="1173"/>
                    <a:pt x="283" y="1173"/>
                    <a:pt x="283" y="1165"/>
                  </a:cubicBezTo>
                  <a:cubicBezTo>
                    <a:pt x="290" y="1151"/>
                    <a:pt x="290" y="1121"/>
                    <a:pt x="312" y="1113"/>
                  </a:cubicBezTo>
                  <a:cubicBezTo>
                    <a:pt x="327" y="1113"/>
                    <a:pt x="349" y="1151"/>
                    <a:pt x="357" y="1158"/>
                  </a:cubicBezTo>
                  <a:cubicBezTo>
                    <a:pt x="372" y="1173"/>
                    <a:pt x="394" y="1195"/>
                    <a:pt x="416" y="1202"/>
                  </a:cubicBezTo>
                  <a:cubicBezTo>
                    <a:pt x="453" y="1202"/>
                    <a:pt x="446" y="1173"/>
                    <a:pt x="446" y="1143"/>
                  </a:cubicBezTo>
                  <a:cubicBezTo>
                    <a:pt x="476" y="1143"/>
                    <a:pt x="528" y="1136"/>
                    <a:pt x="550" y="1143"/>
                  </a:cubicBezTo>
                  <a:cubicBezTo>
                    <a:pt x="580" y="1158"/>
                    <a:pt x="580" y="1217"/>
                    <a:pt x="602" y="1217"/>
                  </a:cubicBezTo>
                  <a:cubicBezTo>
                    <a:pt x="602" y="1165"/>
                    <a:pt x="676" y="1165"/>
                    <a:pt x="713" y="1180"/>
                  </a:cubicBezTo>
                  <a:cubicBezTo>
                    <a:pt x="750" y="1202"/>
                    <a:pt x="780" y="1232"/>
                    <a:pt x="795" y="1270"/>
                  </a:cubicBezTo>
                  <a:cubicBezTo>
                    <a:pt x="854" y="1277"/>
                    <a:pt x="884" y="1084"/>
                    <a:pt x="891" y="1054"/>
                  </a:cubicBezTo>
                  <a:cubicBezTo>
                    <a:pt x="899" y="1032"/>
                    <a:pt x="899" y="1010"/>
                    <a:pt x="906" y="995"/>
                  </a:cubicBezTo>
                  <a:cubicBezTo>
                    <a:pt x="914" y="972"/>
                    <a:pt x="928" y="965"/>
                    <a:pt x="936" y="943"/>
                  </a:cubicBezTo>
                  <a:cubicBezTo>
                    <a:pt x="943" y="928"/>
                    <a:pt x="943" y="905"/>
                    <a:pt x="958" y="891"/>
                  </a:cubicBezTo>
                  <a:cubicBezTo>
                    <a:pt x="966" y="876"/>
                    <a:pt x="966" y="883"/>
                    <a:pt x="973" y="868"/>
                  </a:cubicBezTo>
                  <a:cubicBezTo>
                    <a:pt x="973" y="861"/>
                    <a:pt x="973" y="846"/>
                    <a:pt x="973" y="839"/>
                  </a:cubicBezTo>
                  <a:cubicBezTo>
                    <a:pt x="973" y="816"/>
                    <a:pt x="981" y="809"/>
                    <a:pt x="988" y="787"/>
                  </a:cubicBezTo>
                  <a:cubicBezTo>
                    <a:pt x="995" y="765"/>
                    <a:pt x="988" y="757"/>
                    <a:pt x="1018" y="742"/>
                  </a:cubicBezTo>
                  <a:cubicBezTo>
                    <a:pt x="1040" y="742"/>
                    <a:pt x="1055" y="742"/>
                    <a:pt x="1062" y="712"/>
                  </a:cubicBezTo>
                  <a:cubicBezTo>
                    <a:pt x="1070" y="698"/>
                    <a:pt x="1062" y="675"/>
                    <a:pt x="1062" y="660"/>
                  </a:cubicBezTo>
                  <a:cubicBezTo>
                    <a:pt x="1085" y="646"/>
                    <a:pt x="1099" y="646"/>
                    <a:pt x="1107" y="623"/>
                  </a:cubicBezTo>
                  <a:cubicBezTo>
                    <a:pt x="1107" y="608"/>
                    <a:pt x="1107" y="594"/>
                    <a:pt x="1107" y="579"/>
                  </a:cubicBezTo>
                  <a:cubicBezTo>
                    <a:pt x="1114" y="542"/>
                    <a:pt x="1137" y="549"/>
                    <a:pt x="1159" y="527"/>
                  </a:cubicBezTo>
                  <a:cubicBezTo>
                    <a:pt x="1174" y="497"/>
                    <a:pt x="1159" y="467"/>
                    <a:pt x="1174" y="438"/>
                  </a:cubicBezTo>
                  <a:cubicBezTo>
                    <a:pt x="1188" y="408"/>
                    <a:pt x="1188" y="408"/>
                    <a:pt x="1188" y="408"/>
                  </a:cubicBezTo>
                  <a:cubicBezTo>
                    <a:pt x="1196" y="393"/>
                    <a:pt x="1196" y="371"/>
                    <a:pt x="1196" y="356"/>
                  </a:cubicBezTo>
                  <a:cubicBezTo>
                    <a:pt x="1166" y="349"/>
                    <a:pt x="1159" y="349"/>
                    <a:pt x="1137" y="334"/>
                  </a:cubicBezTo>
                  <a:cubicBezTo>
                    <a:pt x="1122" y="326"/>
                    <a:pt x="1099" y="311"/>
                    <a:pt x="1085" y="304"/>
                  </a:cubicBezTo>
                  <a:cubicBezTo>
                    <a:pt x="1085" y="282"/>
                    <a:pt x="1085" y="237"/>
                    <a:pt x="1092" y="215"/>
                  </a:cubicBezTo>
                  <a:cubicBezTo>
                    <a:pt x="1099" y="200"/>
                    <a:pt x="1114" y="200"/>
                    <a:pt x="1122" y="185"/>
                  </a:cubicBezTo>
                  <a:cubicBezTo>
                    <a:pt x="1122" y="185"/>
                    <a:pt x="1122" y="178"/>
                    <a:pt x="1122" y="163"/>
                  </a:cubicBezTo>
                  <a:cubicBezTo>
                    <a:pt x="1085" y="163"/>
                    <a:pt x="1048" y="141"/>
                    <a:pt x="1010" y="141"/>
                  </a:cubicBezTo>
                  <a:cubicBezTo>
                    <a:pt x="1010" y="96"/>
                    <a:pt x="1018" y="59"/>
                    <a:pt x="1018" y="14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4" name="Freeform 22"/>
            <p:cNvSpPr>
              <a:spLocks noChangeArrowheads="1"/>
            </p:cNvSpPr>
            <p:nvPr/>
          </p:nvSpPr>
          <p:spPr bwMode="auto">
            <a:xfrm>
              <a:off x="14863400" y="5305042"/>
              <a:ext cx="1631849" cy="1417393"/>
            </a:xfrm>
            <a:custGeom>
              <a:avLst/>
              <a:gdLst>
                <a:gd name="T0" fmla="*/ 3706 w 3774"/>
                <a:gd name="T1" fmla="*/ 839 h 3283"/>
                <a:gd name="T2" fmla="*/ 3476 w 3774"/>
                <a:gd name="T3" fmla="*/ 779 h 3283"/>
                <a:gd name="T4" fmla="*/ 3171 w 3774"/>
                <a:gd name="T5" fmla="*/ 727 h 3283"/>
                <a:gd name="T6" fmla="*/ 3052 w 3774"/>
                <a:gd name="T7" fmla="*/ 720 h 3283"/>
                <a:gd name="T8" fmla="*/ 3171 w 3774"/>
                <a:gd name="T9" fmla="*/ 490 h 3283"/>
                <a:gd name="T10" fmla="*/ 2941 w 3774"/>
                <a:gd name="T11" fmla="*/ 378 h 3283"/>
                <a:gd name="T12" fmla="*/ 2867 w 3774"/>
                <a:gd name="T13" fmla="*/ 282 h 3283"/>
                <a:gd name="T14" fmla="*/ 2926 w 3774"/>
                <a:gd name="T15" fmla="*/ 148 h 3283"/>
                <a:gd name="T16" fmla="*/ 2755 w 3774"/>
                <a:gd name="T17" fmla="*/ 29 h 3283"/>
                <a:gd name="T18" fmla="*/ 2458 w 3774"/>
                <a:gd name="T19" fmla="*/ 237 h 3283"/>
                <a:gd name="T20" fmla="*/ 2362 w 3774"/>
                <a:gd name="T21" fmla="*/ 371 h 3283"/>
                <a:gd name="T22" fmla="*/ 1857 w 3774"/>
                <a:gd name="T23" fmla="*/ 208 h 3283"/>
                <a:gd name="T24" fmla="*/ 1567 w 3774"/>
                <a:gd name="T25" fmla="*/ 505 h 3283"/>
                <a:gd name="T26" fmla="*/ 1344 w 3774"/>
                <a:gd name="T27" fmla="*/ 690 h 3283"/>
                <a:gd name="T28" fmla="*/ 1018 w 3774"/>
                <a:gd name="T29" fmla="*/ 787 h 3283"/>
                <a:gd name="T30" fmla="*/ 906 w 3774"/>
                <a:gd name="T31" fmla="*/ 1032 h 3283"/>
                <a:gd name="T32" fmla="*/ 706 w 3774"/>
                <a:gd name="T33" fmla="*/ 1188 h 3283"/>
                <a:gd name="T34" fmla="*/ 454 w 3774"/>
                <a:gd name="T35" fmla="*/ 1403 h 3283"/>
                <a:gd name="T36" fmla="*/ 305 w 3774"/>
                <a:gd name="T37" fmla="*/ 1470 h 3283"/>
                <a:gd name="T38" fmla="*/ 0 w 3774"/>
                <a:gd name="T39" fmla="*/ 1574 h 3283"/>
                <a:gd name="T40" fmla="*/ 201 w 3774"/>
                <a:gd name="T41" fmla="*/ 1730 h 3283"/>
                <a:gd name="T42" fmla="*/ 349 w 3774"/>
                <a:gd name="T43" fmla="*/ 1841 h 3283"/>
                <a:gd name="T44" fmla="*/ 386 w 3774"/>
                <a:gd name="T45" fmla="*/ 2116 h 3283"/>
                <a:gd name="T46" fmla="*/ 386 w 3774"/>
                <a:gd name="T47" fmla="*/ 2153 h 3283"/>
                <a:gd name="T48" fmla="*/ 661 w 3774"/>
                <a:gd name="T49" fmla="*/ 2072 h 3283"/>
                <a:gd name="T50" fmla="*/ 944 w 3774"/>
                <a:gd name="T51" fmla="*/ 2079 h 3283"/>
                <a:gd name="T52" fmla="*/ 1285 w 3774"/>
                <a:gd name="T53" fmla="*/ 2027 h 3283"/>
                <a:gd name="T54" fmla="*/ 1486 w 3774"/>
                <a:gd name="T55" fmla="*/ 1938 h 3283"/>
                <a:gd name="T56" fmla="*/ 1597 w 3774"/>
                <a:gd name="T57" fmla="*/ 1745 h 3283"/>
                <a:gd name="T58" fmla="*/ 1693 w 3774"/>
                <a:gd name="T59" fmla="*/ 1552 h 3283"/>
                <a:gd name="T60" fmla="*/ 1842 w 3774"/>
                <a:gd name="T61" fmla="*/ 1537 h 3283"/>
                <a:gd name="T62" fmla="*/ 2080 w 3774"/>
                <a:gd name="T63" fmla="*/ 1425 h 3283"/>
                <a:gd name="T64" fmla="*/ 2161 w 3774"/>
                <a:gd name="T65" fmla="*/ 1396 h 3283"/>
                <a:gd name="T66" fmla="*/ 2310 w 3774"/>
                <a:gd name="T67" fmla="*/ 1329 h 3283"/>
                <a:gd name="T68" fmla="*/ 2444 w 3774"/>
                <a:gd name="T69" fmla="*/ 1270 h 3283"/>
                <a:gd name="T70" fmla="*/ 2703 w 3774"/>
                <a:gd name="T71" fmla="*/ 1180 h 3283"/>
                <a:gd name="T72" fmla="*/ 2718 w 3774"/>
                <a:gd name="T73" fmla="*/ 1351 h 3283"/>
                <a:gd name="T74" fmla="*/ 2860 w 3774"/>
                <a:gd name="T75" fmla="*/ 1552 h 3283"/>
                <a:gd name="T76" fmla="*/ 2592 w 3774"/>
                <a:gd name="T77" fmla="*/ 1700 h 3283"/>
                <a:gd name="T78" fmla="*/ 2458 w 3774"/>
                <a:gd name="T79" fmla="*/ 1864 h 3283"/>
                <a:gd name="T80" fmla="*/ 2280 w 3774"/>
                <a:gd name="T81" fmla="*/ 1975 h 3283"/>
                <a:gd name="T82" fmla="*/ 2087 w 3774"/>
                <a:gd name="T83" fmla="*/ 2123 h 3283"/>
                <a:gd name="T84" fmla="*/ 1812 w 3774"/>
                <a:gd name="T85" fmla="*/ 2354 h 3283"/>
                <a:gd name="T86" fmla="*/ 1612 w 3774"/>
                <a:gd name="T87" fmla="*/ 2584 h 3283"/>
                <a:gd name="T88" fmla="*/ 1486 w 3774"/>
                <a:gd name="T89" fmla="*/ 2747 h 3283"/>
                <a:gd name="T90" fmla="*/ 1285 w 3774"/>
                <a:gd name="T91" fmla="*/ 2992 h 3283"/>
                <a:gd name="T92" fmla="*/ 1300 w 3774"/>
                <a:gd name="T93" fmla="*/ 3230 h 3283"/>
                <a:gd name="T94" fmla="*/ 1486 w 3774"/>
                <a:gd name="T95" fmla="*/ 3089 h 3283"/>
                <a:gd name="T96" fmla="*/ 1753 w 3774"/>
                <a:gd name="T97" fmla="*/ 3044 h 3283"/>
                <a:gd name="T98" fmla="*/ 1938 w 3774"/>
                <a:gd name="T99" fmla="*/ 2992 h 3283"/>
                <a:gd name="T100" fmla="*/ 2132 w 3774"/>
                <a:gd name="T101" fmla="*/ 3074 h 3283"/>
                <a:gd name="T102" fmla="*/ 2273 w 3774"/>
                <a:gd name="T103" fmla="*/ 2903 h 3283"/>
                <a:gd name="T104" fmla="*/ 2347 w 3774"/>
                <a:gd name="T105" fmla="*/ 2651 h 3283"/>
                <a:gd name="T106" fmla="*/ 2369 w 3774"/>
                <a:gd name="T107" fmla="*/ 2406 h 3283"/>
                <a:gd name="T108" fmla="*/ 2495 w 3774"/>
                <a:gd name="T109" fmla="*/ 2109 h 3283"/>
                <a:gd name="T110" fmla="*/ 2726 w 3774"/>
                <a:gd name="T111" fmla="*/ 1938 h 3283"/>
                <a:gd name="T112" fmla="*/ 3112 w 3774"/>
                <a:gd name="T113" fmla="*/ 1604 h 3283"/>
                <a:gd name="T114" fmla="*/ 3327 w 3774"/>
                <a:gd name="T115" fmla="*/ 1544 h 3283"/>
                <a:gd name="T116" fmla="*/ 3483 w 3774"/>
                <a:gd name="T117" fmla="*/ 1626 h 3283"/>
                <a:gd name="T118" fmla="*/ 3587 w 3774"/>
                <a:gd name="T119" fmla="*/ 1537 h 3283"/>
                <a:gd name="T120" fmla="*/ 3491 w 3774"/>
                <a:gd name="T121" fmla="*/ 1284 h 3283"/>
                <a:gd name="T122" fmla="*/ 3765 w 3774"/>
                <a:gd name="T123" fmla="*/ 995 h 3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74" h="3283">
                  <a:moveTo>
                    <a:pt x="3773" y="995"/>
                  </a:moveTo>
                  <a:lnTo>
                    <a:pt x="3773" y="995"/>
                  </a:lnTo>
                  <a:cubicBezTo>
                    <a:pt x="3773" y="965"/>
                    <a:pt x="3743" y="965"/>
                    <a:pt x="3728" y="943"/>
                  </a:cubicBezTo>
                  <a:cubicBezTo>
                    <a:pt x="3728" y="928"/>
                    <a:pt x="3728" y="905"/>
                    <a:pt x="3728" y="891"/>
                  </a:cubicBezTo>
                  <a:cubicBezTo>
                    <a:pt x="3736" y="861"/>
                    <a:pt x="3728" y="854"/>
                    <a:pt x="3706" y="839"/>
                  </a:cubicBezTo>
                  <a:cubicBezTo>
                    <a:pt x="3684" y="831"/>
                    <a:pt x="3669" y="824"/>
                    <a:pt x="3669" y="802"/>
                  </a:cubicBezTo>
                  <a:cubicBezTo>
                    <a:pt x="3654" y="794"/>
                    <a:pt x="3647" y="794"/>
                    <a:pt x="3639" y="779"/>
                  </a:cubicBezTo>
                  <a:cubicBezTo>
                    <a:pt x="3632" y="772"/>
                    <a:pt x="3624" y="757"/>
                    <a:pt x="3610" y="750"/>
                  </a:cubicBezTo>
                  <a:cubicBezTo>
                    <a:pt x="3595" y="742"/>
                    <a:pt x="3550" y="750"/>
                    <a:pt x="3535" y="750"/>
                  </a:cubicBezTo>
                  <a:cubicBezTo>
                    <a:pt x="3513" y="757"/>
                    <a:pt x="3498" y="779"/>
                    <a:pt x="3476" y="779"/>
                  </a:cubicBezTo>
                  <a:cubicBezTo>
                    <a:pt x="3461" y="779"/>
                    <a:pt x="3453" y="757"/>
                    <a:pt x="3439" y="750"/>
                  </a:cubicBezTo>
                  <a:cubicBezTo>
                    <a:pt x="3424" y="750"/>
                    <a:pt x="3416" y="750"/>
                    <a:pt x="3409" y="757"/>
                  </a:cubicBezTo>
                  <a:cubicBezTo>
                    <a:pt x="3372" y="765"/>
                    <a:pt x="3357" y="772"/>
                    <a:pt x="3327" y="750"/>
                  </a:cubicBezTo>
                  <a:cubicBezTo>
                    <a:pt x="3305" y="735"/>
                    <a:pt x="3275" y="705"/>
                    <a:pt x="3246" y="705"/>
                  </a:cubicBezTo>
                  <a:cubicBezTo>
                    <a:pt x="3223" y="698"/>
                    <a:pt x="3194" y="720"/>
                    <a:pt x="3171" y="727"/>
                  </a:cubicBezTo>
                  <a:cubicBezTo>
                    <a:pt x="3149" y="735"/>
                    <a:pt x="3119" y="750"/>
                    <a:pt x="3112" y="765"/>
                  </a:cubicBezTo>
                  <a:cubicBezTo>
                    <a:pt x="3090" y="779"/>
                    <a:pt x="3105" y="794"/>
                    <a:pt x="3097" y="816"/>
                  </a:cubicBezTo>
                  <a:cubicBezTo>
                    <a:pt x="3082" y="809"/>
                    <a:pt x="3067" y="809"/>
                    <a:pt x="3052" y="802"/>
                  </a:cubicBezTo>
                  <a:cubicBezTo>
                    <a:pt x="3038" y="802"/>
                    <a:pt x="3023" y="802"/>
                    <a:pt x="3008" y="802"/>
                  </a:cubicBezTo>
                  <a:cubicBezTo>
                    <a:pt x="3000" y="757"/>
                    <a:pt x="3060" y="757"/>
                    <a:pt x="3052" y="720"/>
                  </a:cubicBezTo>
                  <a:cubicBezTo>
                    <a:pt x="3030" y="720"/>
                    <a:pt x="3038" y="668"/>
                    <a:pt x="3045" y="653"/>
                  </a:cubicBezTo>
                  <a:cubicBezTo>
                    <a:pt x="3067" y="653"/>
                    <a:pt x="3075" y="631"/>
                    <a:pt x="3090" y="623"/>
                  </a:cubicBezTo>
                  <a:cubicBezTo>
                    <a:pt x="3112" y="594"/>
                    <a:pt x="3097" y="608"/>
                    <a:pt x="3097" y="579"/>
                  </a:cubicBezTo>
                  <a:cubicBezTo>
                    <a:pt x="3097" y="534"/>
                    <a:pt x="3149" y="534"/>
                    <a:pt x="3164" y="512"/>
                  </a:cubicBezTo>
                  <a:cubicBezTo>
                    <a:pt x="3171" y="505"/>
                    <a:pt x="3171" y="490"/>
                    <a:pt x="3171" y="490"/>
                  </a:cubicBezTo>
                  <a:cubicBezTo>
                    <a:pt x="3179" y="482"/>
                    <a:pt x="3194" y="490"/>
                    <a:pt x="3194" y="475"/>
                  </a:cubicBezTo>
                  <a:cubicBezTo>
                    <a:pt x="3201" y="460"/>
                    <a:pt x="3142" y="430"/>
                    <a:pt x="3134" y="415"/>
                  </a:cubicBezTo>
                  <a:cubicBezTo>
                    <a:pt x="3119" y="400"/>
                    <a:pt x="3097" y="371"/>
                    <a:pt x="3090" y="349"/>
                  </a:cubicBezTo>
                  <a:cubicBezTo>
                    <a:pt x="3082" y="326"/>
                    <a:pt x="3090" y="311"/>
                    <a:pt x="3082" y="289"/>
                  </a:cubicBezTo>
                  <a:cubicBezTo>
                    <a:pt x="3015" y="282"/>
                    <a:pt x="2949" y="311"/>
                    <a:pt x="2941" y="378"/>
                  </a:cubicBezTo>
                  <a:cubicBezTo>
                    <a:pt x="2941" y="393"/>
                    <a:pt x="2949" y="415"/>
                    <a:pt x="2926" y="423"/>
                  </a:cubicBezTo>
                  <a:cubicBezTo>
                    <a:pt x="2911" y="430"/>
                    <a:pt x="2904" y="423"/>
                    <a:pt x="2897" y="408"/>
                  </a:cubicBezTo>
                  <a:cubicBezTo>
                    <a:pt x="2889" y="378"/>
                    <a:pt x="2919" y="356"/>
                    <a:pt x="2904" y="326"/>
                  </a:cubicBezTo>
                  <a:cubicBezTo>
                    <a:pt x="2889" y="326"/>
                    <a:pt x="2867" y="319"/>
                    <a:pt x="2852" y="319"/>
                  </a:cubicBezTo>
                  <a:cubicBezTo>
                    <a:pt x="2852" y="304"/>
                    <a:pt x="2867" y="297"/>
                    <a:pt x="2867" y="282"/>
                  </a:cubicBezTo>
                  <a:cubicBezTo>
                    <a:pt x="2874" y="282"/>
                    <a:pt x="2889" y="274"/>
                    <a:pt x="2889" y="282"/>
                  </a:cubicBezTo>
                  <a:cubicBezTo>
                    <a:pt x="2897" y="267"/>
                    <a:pt x="2934" y="200"/>
                    <a:pt x="2949" y="200"/>
                  </a:cubicBezTo>
                  <a:cubicBezTo>
                    <a:pt x="2963" y="193"/>
                    <a:pt x="2978" y="208"/>
                    <a:pt x="2986" y="185"/>
                  </a:cubicBezTo>
                  <a:cubicBezTo>
                    <a:pt x="2993" y="178"/>
                    <a:pt x="2978" y="155"/>
                    <a:pt x="2986" y="148"/>
                  </a:cubicBezTo>
                  <a:cubicBezTo>
                    <a:pt x="2963" y="133"/>
                    <a:pt x="2949" y="148"/>
                    <a:pt x="2926" y="148"/>
                  </a:cubicBezTo>
                  <a:cubicBezTo>
                    <a:pt x="2897" y="155"/>
                    <a:pt x="2882" y="133"/>
                    <a:pt x="2867" y="103"/>
                  </a:cubicBezTo>
                  <a:cubicBezTo>
                    <a:pt x="2860" y="89"/>
                    <a:pt x="2867" y="96"/>
                    <a:pt x="2852" y="81"/>
                  </a:cubicBezTo>
                  <a:cubicBezTo>
                    <a:pt x="2845" y="66"/>
                    <a:pt x="2822" y="66"/>
                    <a:pt x="2815" y="52"/>
                  </a:cubicBezTo>
                  <a:cubicBezTo>
                    <a:pt x="2800" y="37"/>
                    <a:pt x="2807" y="7"/>
                    <a:pt x="2778" y="0"/>
                  </a:cubicBezTo>
                  <a:cubicBezTo>
                    <a:pt x="2778" y="29"/>
                    <a:pt x="2770" y="14"/>
                    <a:pt x="2755" y="29"/>
                  </a:cubicBezTo>
                  <a:cubicBezTo>
                    <a:pt x="2741" y="37"/>
                    <a:pt x="2748" y="44"/>
                    <a:pt x="2741" y="52"/>
                  </a:cubicBezTo>
                  <a:cubicBezTo>
                    <a:pt x="2733" y="66"/>
                    <a:pt x="2718" y="66"/>
                    <a:pt x="2711" y="66"/>
                  </a:cubicBezTo>
                  <a:cubicBezTo>
                    <a:pt x="2674" y="89"/>
                    <a:pt x="2644" y="111"/>
                    <a:pt x="2607" y="126"/>
                  </a:cubicBezTo>
                  <a:cubicBezTo>
                    <a:pt x="2570" y="148"/>
                    <a:pt x="2533" y="163"/>
                    <a:pt x="2503" y="193"/>
                  </a:cubicBezTo>
                  <a:cubicBezTo>
                    <a:pt x="2488" y="200"/>
                    <a:pt x="2458" y="215"/>
                    <a:pt x="2458" y="237"/>
                  </a:cubicBezTo>
                  <a:cubicBezTo>
                    <a:pt x="2458" y="245"/>
                    <a:pt x="2473" y="245"/>
                    <a:pt x="2473" y="260"/>
                  </a:cubicBezTo>
                  <a:cubicBezTo>
                    <a:pt x="2473" y="267"/>
                    <a:pt x="2473" y="274"/>
                    <a:pt x="2473" y="282"/>
                  </a:cubicBezTo>
                  <a:cubicBezTo>
                    <a:pt x="2466" y="282"/>
                    <a:pt x="2451" y="282"/>
                    <a:pt x="2436" y="282"/>
                  </a:cubicBezTo>
                  <a:cubicBezTo>
                    <a:pt x="2451" y="304"/>
                    <a:pt x="2444" y="334"/>
                    <a:pt x="2429" y="349"/>
                  </a:cubicBezTo>
                  <a:cubicBezTo>
                    <a:pt x="2414" y="363"/>
                    <a:pt x="2384" y="363"/>
                    <a:pt x="2362" y="371"/>
                  </a:cubicBezTo>
                  <a:cubicBezTo>
                    <a:pt x="2332" y="371"/>
                    <a:pt x="2303" y="349"/>
                    <a:pt x="2273" y="326"/>
                  </a:cubicBezTo>
                  <a:cubicBezTo>
                    <a:pt x="2243" y="311"/>
                    <a:pt x="2221" y="304"/>
                    <a:pt x="2184" y="304"/>
                  </a:cubicBezTo>
                  <a:cubicBezTo>
                    <a:pt x="2154" y="304"/>
                    <a:pt x="2132" y="311"/>
                    <a:pt x="2102" y="311"/>
                  </a:cubicBezTo>
                  <a:cubicBezTo>
                    <a:pt x="2058" y="319"/>
                    <a:pt x="2043" y="311"/>
                    <a:pt x="2005" y="282"/>
                  </a:cubicBezTo>
                  <a:cubicBezTo>
                    <a:pt x="1961" y="252"/>
                    <a:pt x="1916" y="208"/>
                    <a:pt x="1857" y="208"/>
                  </a:cubicBezTo>
                  <a:cubicBezTo>
                    <a:pt x="1857" y="245"/>
                    <a:pt x="1857" y="267"/>
                    <a:pt x="1820" y="282"/>
                  </a:cubicBezTo>
                  <a:cubicBezTo>
                    <a:pt x="1790" y="297"/>
                    <a:pt x="1760" y="289"/>
                    <a:pt x="1731" y="304"/>
                  </a:cubicBezTo>
                  <a:cubicBezTo>
                    <a:pt x="1693" y="319"/>
                    <a:pt x="1686" y="349"/>
                    <a:pt x="1656" y="371"/>
                  </a:cubicBezTo>
                  <a:cubicBezTo>
                    <a:pt x="1634" y="386"/>
                    <a:pt x="1612" y="408"/>
                    <a:pt x="1604" y="430"/>
                  </a:cubicBezTo>
                  <a:cubicBezTo>
                    <a:pt x="1597" y="445"/>
                    <a:pt x="1582" y="497"/>
                    <a:pt x="1567" y="505"/>
                  </a:cubicBezTo>
                  <a:cubicBezTo>
                    <a:pt x="1560" y="505"/>
                    <a:pt x="1515" y="497"/>
                    <a:pt x="1508" y="505"/>
                  </a:cubicBezTo>
                  <a:cubicBezTo>
                    <a:pt x="1501" y="519"/>
                    <a:pt x="1530" y="534"/>
                    <a:pt x="1523" y="557"/>
                  </a:cubicBezTo>
                  <a:cubicBezTo>
                    <a:pt x="1523" y="571"/>
                    <a:pt x="1456" y="594"/>
                    <a:pt x="1441" y="601"/>
                  </a:cubicBezTo>
                  <a:cubicBezTo>
                    <a:pt x="1448" y="631"/>
                    <a:pt x="1404" y="646"/>
                    <a:pt x="1382" y="660"/>
                  </a:cubicBezTo>
                  <a:cubicBezTo>
                    <a:pt x="1367" y="668"/>
                    <a:pt x="1359" y="675"/>
                    <a:pt x="1344" y="690"/>
                  </a:cubicBezTo>
                  <a:cubicBezTo>
                    <a:pt x="1337" y="698"/>
                    <a:pt x="1322" y="720"/>
                    <a:pt x="1307" y="727"/>
                  </a:cubicBezTo>
                  <a:cubicBezTo>
                    <a:pt x="1285" y="735"/>
                    <a:pt x="1263" y="720"/>
                    <a:pt x="1241" y="727"/>
                  </a:cubicBezTo>
                  <a:cubicBezTo>
                    <a:pt x="1218" y="727"/>
                    <a:pt x="1211" y="735"/>
                    <a:pt x="1196" y="742"/>
                  </a:cubicBezTo>
                  <a:cubicBezTo>
                    <a:pt x="1166" y="757"/>
                    <a:pt x="1137" y="765"/>
                    <a:pt x="1107" y="779"/>
                  </a:cubicBezTo>
                  <a:cubicBezTo>
                    <a:pt x="1077" y="794"/>
                    <a:pt x="1048" y="779"/>
                    <a:pt x="1018" y="787"/>
                  </a:cubicBezTo>
                  <a:cubicBezTo>
                    <a:pt x="988" y="794"/>
                    <a:pt x="996" y="831"/>
                    <a:pt x="996" y="861"/>
                  </a:cubicBezTo>
                  <a:cubicBezTo>
                    <a:pt x="996" y="891"/>
                    <a:pt x="996" y="913"/>
                    <a:pt x="981" y="943"/>
                  </a:cubicBezTo>
                  <a:cubicBezTo>
                    <a:pt x="973" y="957"/>
                    <a:pt x="966" y="972"/>
                    <a:pt x="958" y="980"/>
                  </a:cubicBezTo>
                  <a:cubicBezTo>
                    <a:pt x="951" y="987"/>
                    <a:pt x="936" y="995"/>
                    <a:pt x="929" y="1002"/>
                  </a:cubicBezTo>
                  <a:cubicBezTo>
                    <a:pt x="921" y="1017"/>
                    <a:pt x="921" y="1024"/>
                    <a:pt x="906" y="1032"/>
                  </a:cubicBezTo>
                  <a:cubicBezTo>
                    <a:pt x="891" y="1047"/>
                    <a:pt x="877" y="1047"/>
                    <a:pt x="862" y="1054"/>
                  </a:cubicBezTo>
                  <a:cubicBezTo>
                    <a:pt x="854" y="1069"/>
                    <a:pt x="854" y="1084"/>
                    <a:pt x="840" y="1091"/>
                  </a:cubicBezTo>
                  <a:cubicBezTo>
                    <a:pt x="825" y="1099"/>
                    <a:pt x="817" y="1106"/>
                    <a:pt x="802" y="1113"/>
                  </a:cubicBezTo>
                  <a:cubicBezTo>
                    <a:pt x="780" y="1121"/>
                    <a:pt x="736" y="1128"/>
                    <a:pt x="721" y="1151"/>
                  </a:cubicBezTo>
                  <a:cubicBezTo>
                    <a:pt x="713" y="1165"/>
                    <a:pt x="721" y="1173"/>
                    <a:pt x="706" y="1188"/>
                  </a:cubicBezTo>
                  <a:cubicBezTo>
                    <a:pt x="699" y="1202"/>
                    <a:pt x="669" y="1210"/>
                    <a:pt x="676" y="1232"/>
                  </a:cubicBezTo>
                  <a:cubicBezTo>
                    <a:pt x="691" y="1240"/>
                    <a:pt x="713" y="1247"/>
                    <a:pt x="721" y="1262"/>
                  </a:cubicBezTo>
                  <a:cubicBezTo>
                    <a:pt x="765" y="1329"/>
                    <a:pt x="587" y="1344"/>
                    <a:pt x="594" y="1403"/>
                  </a:cubicBezTo>
                  <a:cubicBezTo>
                    <a:pt x="572" y="1418"/>
                    <a:pt x="535" y="1396"/>
                    <a:pt x="505" y="1410"/>
                  </a:cubicBezTo>
                  <a:cubicBezTo>
                    <a:pt x="476" y="1433"/>
                    <a:pt x="468" y="1455"/>
                    <a:pt x="454" y="1403"/>
                  </a:cubicBezTo>
                  <a:cubicBezTo>
                    <a:pt x="439" y="1403"/>
                    <a:pt x="431" y="1403"/>
                    <a:pt x="416" y="1403"/>
                  </a:cubicBezTo>
                  <a:cubicBezTo>
                    <a:pt x="416" y="1403"/>
                    <a:pt x="416" y="1403"/>
                    <a:pt x="424" y="1403"/>
                  </a:cubicBezTo>
                  <a:cubicBezTo>
                    <a:pt x="424" y="1418"/>
                    <a:pt x="424" y="1425"/>
                    <a:pt x="424" y="1440"/>
                  </a:cubicBezTo>
                  <a:cubicBezTo>
                    <a:pt x="386" y="1440"/>
                    <a:pt x="372" y="1433"/>
                    <a:pt x="342" y="1448"/>
                  </a:cubicBezTo>
                  <a:cubicBezTo>
                    <a:pt x="327" y="1455"/>
                    <a:pt x="312" y="1455"/>
                    <a:pt x="305" y="1470"/>
                  </a:cubicBezTo>
                  <a:cubicBezTo>
                    <a:pt x="290" y="1485"/>
                    <a:pt x="290" y="1500"/>
                    <a:pt x="275" y="1507"/>
                  </a:cubicBezTo>
                  <a:cubicBezTo>
                    <a:pt x="268" y="1515"/>
                    <a:pt x="253" y="1515"/>
                    <a:pt x="238" y="1507"/>
                  </a:cubicBezTo>
                  <a:cubicBezTo>
                    <a:pt x="208" y="1500"/>
                    <a:pt x="171" y="1492"/>
                    <a:pt x="141" y="1492"/>
                  </a:cubicBezTo>
                  <a:cubicBezTo>
                    <a:pt x="104" y="1492"/>
                    <a:pt x="67" y="1485"/>
                    <a:pt x="38" y="1485"/>
                  </a:cubicBezTo>
                  <a:cubicBezTo>
                    <a:pt x="30" y="1515"/>
                    <a:pt x="38" y="1567"/>
                    <a:pt x="0" y="1574"/>
                  </a:cubicBezTo>
                  <a:cubicBezTo>
                    <a:pt x="8" y="1589"/>
                    <a:pt x="23" y="1604"/>
                    <a:pt x="30" y="1618"/>
                  </a:cubicBezTo>
                  <a:cubicBezTo>
                    <a:pt x="38" y="1633"/>
                    <a:pt x="30" y="1656"/>
                    <a:pt x="38" y="1670"/>
                  </a:cubicBezTo>
                  <a:cubicBezTo>
                    <a:pt x="52" y="1685"/>
                    <a:pt x="75" y="1693"/>
                    <a:pt x="97" y="1700"/>
                  </a:cubicBezTo>
                  <a:cubicBezTo>
                    <a:pt x="127" y="1715"/>
                    <a:pt x="119" y="1722"/>
                    <a:pt x="134" y="1752"/>
                  </a:cubicBezTo>
                  <a:cubicBezTo>
                    <a:pt x="149" y="1722"/>
                    <a:pt x="164" y="1730"/>
                    <a:pt x="201" y="1730"/>
                  </a:cubicBezTo>
                  <a:cubicBezTo>
                    <a:pt x="231" y="1730"/>
                    <a:pt x="246" y="1715"/>
                    <a:pt x="268" y="1700"/>
                  </a:cubicBezTo>
                  <a:cubicBezTo>
                    <a:pt x="297" y="1685"/>
                    <a:pt x="297" y="1707"/>
                    <a:pt x="312" y="1730"/>
                  </a:cubicBezTo>
                  <a:cubicBezTo>
                    <a:pt x="327" y="1745"/>
                    <a:pt x="342" y="1767"/>
                    <a:pt x="357" y="1782"/>
                  </a:cubicBezTo>
                  <a:cubicBezTo>
                    <a:pt x="364" y="1789"/>
                    <a:pt x="379" y="1812"/>
                    <a:pt x="372" y="1819"/>
                  </a:cubicBezTo>
                  <a:cubicBezTo>
                    <a:pt x="372" y="1826"/>
                    <a:pt x="349" y="1826"/>
                    <a:pt x="349" y="1841"/>
                  </a:cubicBezTo>
                  <a:cubicBezTo>
                    <a:pt x="342" y="1849"/>
                    <a:pt x="349" y="1864"/>
                    <a:pt x="342" y="1871"/>
                  </a:cubicBezTo>
                  <a:cubicBezTo>
                    <a:pt x="335" y="1886"/>
                    <a:pt x="320" y="1878"/>
                    <a:pt x="312" y="1893"/>
                  </a:cubicBezTo>
                  <a:cubicBezTo>
                    <a:pt x="305" y="1901"/>
                    <a:pt x="297" y="1945"/>
                    <a:pt x="305" y="1953"/>
                  </a:cubicBezTo>
                  <a:cubicBezTo>
                    <a:pt x="312" y="1975"/>
                    <a:pt x="357" y="1997"/>
                    <a:pt x="372" y="2005"/>
                  </a:cubicBezTo>
                  <a:cubicBezTo>
                    <a:pt x="379" y="2049"/>
                    <a:pt x="409" y="2072"/>
                    <a:pt x="386" y="2116"/>
                  </a:cubicBezTo>
                  <a:cubicBezTo>
                    <a:pt x="379" y="2153"/>
                    <a:pt x="335" y="2153"/>
                    <a:pt x="305" y="2153"/>
                  </a:cubicBezTo>
                  <a:cubicBezTo>
                    <a:pt x="305" y="2146"/>
                    <a:pt x="305" y="2138"/>
                    <a:pt x="305" y="2138"/>
                  </a:cubicBezTo>
                  <a:cubicBezTo>
                    <a:pt x="297" y="2138"/>
                    <a:pt x="283" y="2131"/>
                    <a:pt x="268" y="2131"/>
                  </a:cubicBezTo>
                  <a:cubicBezTo>
                    <a:pt x="283" y="2146"/>
                    <a:pt x="297" y="2153"/>
                    <a:pt x="312" y="2153"/>
                  </a:cubicBezTo>
                  <a:cubicBezTo>
                    <a:pt x="342" y="2161"/>
                    <a:pt x="364" y="2161"/>
                    <a:pt x="386" y="2153"/>
                  </a:cubicBezTo>
                  <a:cubicBezTo>
                    <a:pt x="409" y="2146"/>
                    <a:pt x="424" y="2146"/>
                    <a:pt x="446" y="2138"/>
                  </a:cubicBezTo>
                  <a:cubicBezTo>
                    <a:pt x="461" y="2138"/>
                    <a:pt x="476" y="2131"/>
                    <a:pt x="491" y="2131"/>
                  </a:cubicBezTo>
                  <a:cubicBezTo>
                    <a:pt x="505" y="2131"/>
                    <a:pt x="513" y="2116"/>
                    <a:pt x="528" y="2116"/>
                  </a:cubicBezTo>
                  <a:cubicBezTo>
                    <a:pt x="543" y="2109"/>
                    <a:pt x="565" y="2109"/>
                    <a:pt x="580" y="2109"/>
                  </a:cubicBezTo>
                  <a:cubicBezTo>
                    <a:pt x="609" y="2101"/>
                    <a:pt x="632" y="2086"/>
                    <a:pt x="661" y="2072"/>
                  </a:cubicBezTo>
                  <a:cubicBezTo>
                    <a:pt x="669" y="2072"/>
                    <a:pt x="676" y="2057"/>
                    <a:pt x="684" y="2057"/>
                  </a:cubicBezTo>
                  <a:cubicBezTo>
                    <a:pt x="699" y="2057"/>
                    <a:pt x="706" y="2057"/>
                    <a:pt x="713" y="2057"/>
                  </a:cubicBezTo>
                  <a:cubicBezTo>
                    <a:pt x="736" y="2049"/>
                    <a:pt x="736" y="2027"/>
                    <a:pt x="758" y="2027"/>
                  </a:cubicBezTo>
                  <a:cubicBezTo>
                    <a:pt x="802" y="2027"/>
                    <a:pt x="840" y="2042"/>
                    <a:pt x="877" y="2049"/>
                  </a:cubicBezTo>
                  <a:cubicBezTo>
                    <a:pt x="899" y="2057"/>
                    <a:pt x="921" y="2064"/>
                    <a:pt x="944" y="2079"/>
                  </a:cubicBezTo>
                  <a:cubicBezTo>
                    <a:pt x="973" y="2094"/>
                    <a:pt x="996" y="2086"/>
                    <a:pt x="1025" y="2086"/>
                  </a:cubicBezTo>
                  <a:cubicBezTo>
                    <a:pt x="1048" y="2079"/>
                    <a:pt x="1077" y="2079"/>
                    <a:pt x="1092" y="2072"/>
                  </a:cubicBezTo>
                  <a:cubicBezTo>
                    <a:pt x="1122" y="2042"/>
                    <a:pt x="1159" y="2042"/>
                    <a:pt x="1203" y="2049"/>
                  </a:cubicBezTo>
                  <a:cubicBezTo>
                    <a:pt x="1218" y="2049"/>
                    <a:pt x="1241" y="2049"/>
                    <a:pt x="1256" y="2042"/>
                  </a:cubicBezTo>
                  <a:cubicBezTo>
                    <a:pt x="1270" y="2034"/>
                    <a:pt x="1270" y="2027"/>
                    <a:pt x="1285" y="2027"/>
                  </a:cubicBezTo>
                  <a:cubicBezTo>
                    <a:pt x="1293" y="2027"/>
                    <a:pt x="1300" y="2027"/>
                    <a:pt x="1307" y="2027"/>
                  </a:cubicBezTo>
                  <a:cubicBezTo>
                    <a:pt x="1330" y="2027"/>
                    <a:pt x="1352" y="2027"/>
                    <a:pt x="1367" y="2027"/>
                  </a:cubicBezTo>
                  <a:cubicBezTo>
                    <a:pt x="1389" y="2019"/>
                    <a:pt x="1404" y="2012"/>
                    <a:pt x="1419" y="1997"/>
                  </a:cubicBezTo>
                  <a:cubicBezTo>
                    <a:pt x="1426" y="1982"/>
                    <a:pt x="1434" y="1967"/>
                    <a:pt x="1441" y="1953"/>
                  </a:cubicBezTo>
                  <a:cubicBezTo>
                    <a:pt x="1456" y="1938"/>
                    <a:pt x="1463" y="1938"/>
                    <a:pt x="1486" y="1938"/>
                  </a:cubicBezTo>
                  <a:cubicBezTo>
                    <a:pt x="1486" y="1923"/>
                    <a:pt x="1478" y="1908"/>
                    <a:pt x="1486" y="1893"/>
                  </a:cubicBezTo>
                  <a:cubicBezTo>
                    <a:pt x="1486" y="1871"/>
                    <a:pt x="1493" y="1856"/>
                    <a:pt x="1501" y="1849"/>
                  </a:cubicBezTo>
                  <a:cubicBezTo>
                    <a:pt x="1523" y="1819"/>
                    <a:pt x="1538" y="1797"/>
                    <a:pt x="1560" y="1774"/>
                  </a:cubicBezTo>
                  <a:cubicBezTo>
                    <a:pt x="1567" y="1767"/>
                    <a:pt x="1575" y="1760"/>
                    <a:pt x="1582" y="1760"/>
                  </a:cubicBezTo>
                  <a:cubicBezTo>
                    <a:pt x="1582" y="1752"/>
                    <a:pt x="1590" y="1745"/>
                    <a:pt x="1597" y="1745"/>
                  </a:cubicBezTo>
                  <a:cubicBezTo>
                    <a:pt x="1604" y="1730"/>
                    <a:pt x="1619" y="1722"/>
                    <a:pt x="1634" y="1707"/>
                  </a:cubicBezTo>
                  <a:cubicBezTo>
                    <a:pt x="1642" y="1700"/>
                    <a:pt x="1656" y="1685"/>
                    <a:pt x="1664" y="1678"/>
                  </a:cubicBezTo>
                  <a:cubicBezTo>
                    <a:pt x="1679" y="1663"/>
                    <a:pt x="1686" y="1641"/>
                    <a:pt x="1701" y="1641"/>
                  </a:cubicBezTo>
                  <a:cubicBezTo>
                    <a:pt x="1701" y="1641"/>
                    <a:pt x="1701" y="1641"/>
                    <a:pt x="1708" y="1633"/>
                  </a:cubicBezTo>
                  <a:cubicBezTo>
                    <a:pt x="1708" y="1618"/>
                    <a:pt x="1708" y="1567"/>
                    <a:pt x="1693" y="1552"/>
                  </a:cubicBezTo>
                  <a:cubicBezTo>
                    <a:pt x="1686" y="1544"/>
                    <a:pt x="1679" y="1552"/>
                    <a:pt x="1679" y="1537"/>
                  </a:cubicBezTo>
                  <a:cubicBezTo>
                    <a:pt x="1679" y="1529"/>
                    <a:pt x="1679" y="1522"/>
                    <a:pt x="1686" y="1515"/>
                  </a:cubicBezTo>
                  <a:cubicBezTo>
                    <a:pt x="1701" y="1515"/>
                    <a:pt x="1731" y="1529"/>
                    <a:pt x="1738" y="1529"/>
                  </a:cubicBezTo>
                  <a:cubicBezTo>
                    <a:pt x="1753" y="1537"/>
                    <a:pt x="1775" y="1559"/>
                    <a:pt x="1790" y="1559"/>
                  </a:cubicBezTo>
                  <a:cubicBezTo>
                    <a:pt x="1812" y="1559"/>
                    <a:pt x="1827" y="1544"/>
                    <a:pt x="1842" y="1537"/>
                  </a:cubicBezTo>
                  <a:cubicBezTo>
                    <a:pt x="1857" y="1529"/>
                    <a:pt x="1887" y="1544"/>
                    <a:pt x="1887" y="1522"/>
                  </a:cubicBezTo>
                  <a:cubicBezTo>
                    <a:pt x="1909" y="1515"/>
                    <a:pt x="1924" y="1529"/>
                    <a:pt x="1946" y="1507"/>
                  </a:cubicBezTo>
                  <a:cubicBezTo>
                    <a:pt x="1961" y="1500"/>
                    <a:pt x="1983" y="1485"/>
                    <a:pt x="2005" y="1477"/>
                  </a:cubicBezTo>
                  <a:cubicBezTo>
                    <a:pt x="2020" y="1470"/>
                    <a:pt x="2035" y="1462"/>
                    <a:pt x="2050" y="1448"/>
                  </a:cubicBezTo>
                  <a:cubicBezTo>
                    <a:pt x="2058" y="1440"/>
                    <a:pt x="2065" y="1433"/>
                    <a:pt x="2080" y="1425"/>
                  </a:cubicBezTo>
                  <a:cubicBezTo>
                    <a:pt x="2080" y="1425"/>
                    <a:pt x="2095" y="1425"/>
                    <a:pt x="2095" y="1418"/>
                  </a:cubicBezTo>
                  <a:cubicBezTo>
                    <a:pt x="2102" y="1418"/>
                    <a:pt x="2102" y="1418"/>
                    <a:pt x="2109" y="1418"/>
                  </a:cubicBezTo>
                  <a:lnTo>
                    <a:pt x="2109" y="1410"/>
                  </a:lnTo>
                  <a:cubicBezTo>
                    <a:pt x="2124" y="1403"/>
                    <a:pt x="2117" y="1403"/>
                    <a:pt x="2132" y="1396"/>
                  </a:cubicBezTo>
                  <a:cubicBezTo>
                    <a:pt x="2139" y="1396"/>
                    <a:pt x="2154" y="1396"/>
                    <a:pt x="2161" y="1396"/>
                  </a:cubicBezTo>
                  <a:cubicBezTo>
                    <a:pt x="2169" y="1388"/>
                    <a:pt x="2169" y="1381"/>
                    <a:pt x="2184" y="1373"/>
                  </a:cubicBezTo>
                  <a:cubicBezTo>
                    <a:pt x="2191" y="1373"/>
                    <a:pt x="2191" y="1373"/>
                    <a:pt x="2206" y="1366"/>
                  </a:cubicBezTo>
                  <a:cubicBezTo>
                    <a:pt x="2221" y="1351"/>
                    <a:pt x="2236" y="1359"/>
                    <a:pt x="2258" y="1351"/>
                  </a:cubicBezTo>
                  <a:cubicBezTo>
                    <a:pt x="2265" y="1344"/>
                    <a:pt x="2273" y="1336"/>
                    <a:pt x="2280" y="1336"/>
                  </a:cubicBezTo>
                  <a:cubicBezTo>
                    <a:pt x="2288" y="1329"/>
                    <a:pt x="2303" y="1329"/>
                    <a:pt x="2310" y="1329"/>
                  </a:cubicBezTo>
                  <a:cubicBezTo>
                    <a:pt x="2317" y="1321"/>
                    <a:pt x="2325" y="1321"/>
                    <a:pt x="2332" y="1314"/>
                  </a:cubicBezTo>
                  <a:cubicBezTo>
                    <a:pt x="2340" y="1307"/>
                    <a:pt x="2340" y="1299"/>
                    <a:pt x="2355" y="1292"/>
                  </a:cubicBezTo>
                  <a:cubicBezTo>
                    <a:pt x="2362" y="1292"/>
                    <a:pt x="2369" y="1299"/>
                    <a:pt x="2377" y="1292"/>
                  </a:cubicBezTo>
                  <a:cubicBezTo>
                    <a:pt x="2384" y="1292"/>
                    <a:pt x="2384" y="1277"/>
                    <a:pt x="2392" y="1277"/>
                  </a:cubicBezTo>
                  <a:cubicBezTo>
                    <a:pt x="2406" y="1270"/>
                    <a:pt x="2429" y="1270"/>
                    <a:pt x="2444" y="1270"/>
                  </a:cubicBezTo>
                  <a:cubicBezTo>
                    <a:pt x="2458" y="1262"/>
                    <a:pt x="2488" y="1262"/>
                    <a:pt x="2503" y="1255"/>
                  </a:cubicBezTo>
                  <a:cubicBezTo>
                    <a:pt x="2518" y="1240"/>
                    <a:pt x="2525" y="1232"/>
                    <a:pt x="2548" y="1225"/>
                  </a:cubicBezTo>
                  <a:cubicBezTo>
                    <a:pt x="2570" y="1225"/>
                    <a:pt x="2570" y="1225"/>
                    <a:pt x="2592" y="1202"/>
                  </a:cubicBezTo>
                  <a:cubicBezTo>
                    <a:pt x="2607" y="1188"/>
                    <a:pt x="2622" y="1188"/>
                    <a:pt x="2644" y="1188"/>
                  </a:cubicBezTo>
                  <a:cubicBezTo>
                    <a:pt x="2666" y="1188"/>
                    <a:pt x="2681" y="1180"/>
                    <a:pt x="2703" y="1180"/>
                  </a:cubicBezTo>
                  <a:cubicBezTo>
                    <a:pt x="2726" y="1173"/>
                    <a:pt x="2793" y="1158"/>
                    <a:pt x="2807" y="1188"/>
                  </a:cubicBezTo>
                  <a:cubicBezTo>
                    <a:pt x="2815" y="1202"/>
                    <a:pt x="2793" y="1217"/>
                    <a:pt x="2785" y="1232"/>
                  </a:cubicBezTo>
                  <a:cubicBezTo>
                    <a:pt x="2778" y="1247"/>
                    <a:pt x="2770" y="1255"/>
                    <a:pt x="2755" y="1262"/>
                  </a:cubicBezTo>
                  <a:cubicBezTo>
                    <a:pt x="2748" y="1270"/>
                    <a:pt x="2733" y="1270"/>
                    <a:pt x="2726" y="1277"/>
                  </a:cubicBezTo>
                  <a:cubicBezTo>
                    <a:pt x="2718" y="1292"/>
                    <a:pt x="2718" y="1329"/>
                    <a:pt x="2718" y="1351"/>
                  </a:cubicBezTo>
                  <a:cubicBezTo>
                    <a:pt x="2718" y="1403"/>
                    <a:pt x="2718" y="1448"/>
                    <a:pt x="2770" y="1470"/>
                  </a:cubicBezTo>
                  <a:cubicBezTo>
                    <a:pt x="2770" y="1492"/>
                    <a:pt x="2770" y="1507"/>
                    <a:pt x="2778" y="1529"/>
                  </a:cubicBezTo>
                  <a:cubicBezTo>
                    <a:pt x="2785" y="1544"/>
                    <a:pt x="2793" y="1559"/>
                    <a:pt x="2793" y="1581"/>
                  </a:cubicBezTo>
                  <a:cubicBezTo>
                    <a:pt x="2807" y="1581"/>
                    <a:pt x="2822" y="1581"/>
                    <a:pt x="2837" y="1574"/>
                  </a:cubicBezTo>
                  <a:cubicBezTo>
                    <a:pt x="2845" y="1567"/>
                    <a:pt x="2845" y="1552"/>
                    <a:pt x="2860" y="1552"/>
                  </a:cubicBezTo>
                  <a:cubicBezTo>
                    <a:pt x="2882" y="1544"/>
                    <a:pt x="2874" y="1596"/>
                    <a:pt x="2874" y="1611"/>
                  </a:cubicBezTo>
                  <a:cubicBezTo>
                    <a:pt x="2867" y="1656"/>
                    <a:pt x="2822" y="1685"/>
                    <a:pt x="2778" y="1685"/>
                  </a:cubicBezTo>
                  <a:cubicBezTo>
                    <a:pt x="2770" y="1693"/>
                    <a:pt x="2741" y="1693"/>
                    <a:pt x="2726" y="1700"/>
                  </a:cubicBezTo>
                  <a:cubicBezTo>
                    <a:pt x="2711" y="1707"/>
                    <a:pt x="2696" y="1715"/>
                    <a:pt x="2689" y="1715"/>
                  </a:cubicBezTo>
                  <a:cubicBezTo>
                    <a:pt x="2666" y="1722"/>
                    <a:pt x="2600" y="1722"/>
                    <a:pt x="2592" y="1700"/>
                  </a:cubicBezTo>
                  <a:cubicBezTo>
                    <a:pt x="2562" y="1707"/>
                    <a:pt x="2548" y="1707"/>
                    <a:pt x="2540" y="1737"/>
                  </a:cubicBezTo>
                  <a:cubicBezTo>
                    <a:pt x="2540" y="1752"/>
                    <a:pt x="2540" y="1782"/>
                    <a:pt x="2540" y="1789"/>
                  </a:cubicBezTo>
                  <a:cubicBezTo>
                    <a:pt x="2533" y="1804"/>
                    <a:pt x="2503" y="1812"/>
                    <a:pt x="2488" y="1819"/>
                  </a:cubicBezTo>
                  <a:cubicBezTo>
                    <a:pt x="2481" y="1826"/>
                    <a:pt x="2458" y="1856"/>
                    <a:pt x="2444" y="1856"/>
                  </a:cubicBezTo>
                  <a:cubicBezTo>
                    <a:pt x="2444" y="1864"/>
                    <a:pt x="2451" y="1864"/>
                    <a:pt x="2458" y="1864"/>
                  </a:cubicBezTo>
                  <a:cubicBezTo>
                    <a:pt x="2444" y="1871"/>
                    <a:pt x="2429" y="1878"/>
                    <a:pt x="2429" y="1886"/>
                  </a:cubicBezTo>
                  <a:cubicBezTo>
                    <a:pt x="2414" y="1886"/>
                    <a:pt x="2392" y="1878"/>
                    <a:pt x="2377" y="1886"/>
                  </a:cubicBezTo>
                  <a:cubicBezTo>
                    <a:pt x="2362" y="1893"/>
                    <a:pt x="2362" y="1901"/>
                    <a:pt x="2355" y="1908"/>
                  </a:cubicBezTo>
                  <a:cubicBezTo>
                    <a:pt x="2340" y="1923"/>
                    <a:pt x="2325" y="1930"/>
                    <a:pt x="2310" y="1945"/>
                  </a:cubicBezTo>
                  <a:cubicBezTo>
                    <a:pt x="2303" y="1953"/>
                    <a:pt x="2295" y="1967"/>
                    <a:pt x="2280" y="1975"/>
                  </a:cubicBezTo>
                  <a:cubicBezTo>
                    <a:pt x="2273" y="1975"/>
                    <a:pt x="2258" y="1975"/>
                    <a:pt x="2243" y="1975"/>
                  </a:cubicBezTo>
                  <a:cubicBezTo>
                    <a:pt x="2228" y="1982"/>
                    <a:pt x="2198" y="1982"/>
                    <a:pt x="2184" y="1990"/>
                  </a:cubicBezTo>
                  <a:cubicBezTo>
                    <a:pt x="2176" y="2005"/>
                    <a:pt x="2176" y="2019"/>
                    <a:pt x="2176" y="2042"/>
                  </a:cubicBezTo>
                  <a:cubicBezTo>
                    <a:pt x="2154" y="2042"/>
                    <a:pt x="2139" y="2072"/>
                    <a:pt x="2132" y="2086"/>
                  </a:cubicBezTo>
                  <a:cubicBezTo>
                    <a:pt x="2124" y="2101"/>
                    <a:pt x="2102" y="2116"/>
                    <a:pt x="2087" y="2123"/>
                  </a:cubicBezTo>
                  <a:cubicBezTo>
                    <a:pt x="2020" y="2161"/>
                    <a:pt x="1931" y="2175"/>
                    <a:pt x="1901" y="2250"/>
                  </a:cubicBezTo>
                  <a:cubicBezTo>
                    <a:pt x="1894" y="2272"/>
                    <a:pt x="1894" y="2287"/>
                    <a:pt x="1894" y="2309"/>
                  </a:cubicBezTo>
                  <a:cubicBezTo>
                    <a:pt x="1887" y="2324"/>
                    <a:pt x="1864" y="2339"/>
                    <a:pt x="1850" y="2354"/>
                  </a:cubicBezTo>
                  <a:cubicBezTo>
                    <a:pt x="1842" y="2361"/>
                    <a:pt x="1842" y="2361"/>
                    <a:pt x="1835" y="2369"/>
                  </a:cubicBezTo>
                  <a:cubicBezTo>
                    <a:pt x="1820" y="2369"/>
                    <a:pt x="1812" y="2369"/>
                    <a:pt x="1812" y="2354"/>
                  </a:cubicBezTo>
                  <a:cubicBezTo>
                    <a:pt x="1805" y="2339"/>
                    <a:pt x="1812" y="2317"/>
                    <a:pt x="1812" y="2302"/>
                  </a:cubicBezTo>
                  <a:cubicBezTo>
                    <a:pt x="1798" y="2302"/>
                    <a:pt x="1775" y="2302"/>
                    <a:pt x="1768" y="2309"/>
                  </a:cubicBezTo>
                  <a:cubicBezTo>
                    <a:pt x="1738" y="2346"/>
                    <a:pt x="1753" y="2398"/>
                    <a:pt x="1731" y="2435"/>
                  </a:cubicBezTo>
                  <a:cubicBezTo>
                    <a:pt x="1716" y="2458"/>
                    <a:pt x="1693" y="2458"/>
                    <a:pt x="1679" y="2472"/>
                  </a:cubicBezTo>
                  <a:cubicBezTo>
                    <a:pt x="1679" y="2480"/>
                    <a:pt x="1612" y="2591"/>
                    <a:pt x="1612" y="2584"/>
                  </a:cubicBezTo>
                  <a:cubicBezTo>
                    <a:pt x="1627" y="2621"/>
                    <a:pt x="1656" y="2614"/>
                    <a:pt x="1619" y="2658"/>
                  </a:cubicBezTo>
                  <a:cubicBezTo>
                    <a:pt x="1597" y="2680"/>
                    <a:pt x="1590" y="2680"/>
                    <a:pt x="1604" y="2717"/>
                  </a:cubicBezTo>
                  <a:cubicBezTo>
                    <a:pt x="1619" y="2769"/>
                    <a:pt x="1597" y="2821"/>
                    <a:pt x="1538" y="2829"/>
                  </a:cubicBezTo>
                  <a:cubicBezTo>
                    <a:pt x="1515" y="2829"/>
                    <a:pt x="1501" y="2829"/>
                    <a:pt x="1486" y="2799"/>
                  </a:cubicBezTo>
                  <a:cubicBezTo>
                    <a:pt x="1478" y="2784"/>
                    <a:pt x="1463" y="2755"/>
                    <a:pt x="1486" y="2747"/>
                  </a:cubicBezTo>
                  <a:cubicBezTo>
                    <a:pt x="1456" y="2762"/>
                    <a:pt x="1434" y="2762"/>
                    <a:pt x="1404" y="2769"/>
                  </a:cubicBezTo>
                  <a:cubicBezTo>
                    <a:pt x="1404" y="2792"/>
                    <a:pt x="1404" y="2807"/>
                    <a:pt x="1426" y="2821"/>
                  </a:cubicBezTo>
                  <a:cubicBezTo>
                    <a:pt x="1411" y="2859"/>
                    <a:pt x="1352" y="2859"/>
                    <a:pt x="1322" y="2896"/>
                  </a:cubicBezTo>
                  <a:cubicBezTo>
                    <a:pt x="1307" y="2918"/>
                    <a:pt x="1322" y="2933"/>
                    <a:pt x="1315" y="2955"/>
                  </a:cubicBezTo>
                  <a:cubicBezTo>
                    <a:pt x="1307" y="2970"/>
                    <a:pt x="1285" y="2963"/>
                    <a:pt x="1285" y="2992"/>
                  </a:cubicBezTo>
                  <a:cubicBezTo>
                    <a:pt x="1263" y="3000"/>
                    <a:pt x="1218" y="3014"/>
                    <a:pt x="1211" y="3037"/>
                  </a:cubicBezTo>
                  <a:cubicBezTo>
                    <a:pt x="1196" y="3059"/>
                    <a:pt x="1211" y="3044"/>
                    <a:pt x="1218" y="3059"/>
                  </a:cubicBezTo>
                  <a:cubicBezTo>
                    <a:pt x="1218" y="3066"/>
                    <a:pt x="1233" y="3089"/>
                    <a:pt x="1241" y="3096"/>
                  </a:cubicBezTo>
                  <a:cubicBezTo>
                    <a:pt x="1278" y="3119"/>
                    <a:pt x="1300" y="3081"/>
                    <a:pt x="1293" y="3148"/>
                  </a:cubicBezTo>
                  <a:cubicBezTo>
                    <a:pt x="1293" y="3178"/>
                    <a:pt x="1293" y="3208"/>
                    <a:pt x="1300" y="3230"/>
                  </a:cubicBezTo>
                  <a:cubicBezTo>
                    <a:pt x="1322" y="3230"/>
                    <a:pt x="1344" y="3237"/>
                    <a:pt x="1344" y="3245"/>
                  </a:cubicBezTo>
                  <a:cubicBezTo>
                    <a:pt x="1374" y="3252"/>
                    <a:pt x="1396" y="3267"/>
                    <a:pt x="1419" y="3282"/>
                  </a:cubicBezTo>
                  <a:cubicBezTo>
                    <a:pt x="1434" y="3245"/>
                    <a:pt x="1441" y="3215"/>
                    <a:pt x="1471" y="3193"/>
                  </a:cubicBezTo>
                  <a:cubicBezTo>
                    <a:pt x="1486" y="3178"/>
                    <a:pt x="1493" y="3163"/>
                    <a:pt x="1508" y="3148"/>
                  </a:cubicBezTo>
                  <a:cubicBezTo>
                    <a:pt x="1523" y="3119"/>
                    <a:pt x="1515" y="3096"/>
                    <a:pt x="1486" y="3089"/>
                  </a:cubicBezTo>
                  <a:cubicBezTo>
                    <a:pt x="1493" y="3066"/>
                    <a:pt x="1530" y="3066"/>
                    <a:pt x="1553" y="3059"/>
                  </a:cubicBezTo>
                  <a:cubicBezTo>
                    <a:pt x="1575" y="3044"/>
                    <a:pt x="1597" y="3044"/>
                    <a:pt x="1627" y="3044"/>
                  </a:cubicBezTo>
                  <a:cubicBezTo>
                    <a:pt x="1649" y="3044"/>
                    <a:pt x="1671" y="3044"/>
                    <a:pt x="1693" y="3052"/>
                  </a:cubicBezTo>
                  <a:cubicBezTo>
                    <a:pt x="1708" y="3052"/>
                    <a:pt x="1708" y="3059"/>
                    <a:pt x="1723" y="3059"/>
                  </a:cubicBezTo>
                  <a:cubicBezTo>
                    <a:pt x="1731" y="3059"/>
                    <a:pt x="1746" y="3044"/>
                    <a:pt x="1753" y="3044"/>
                  </a:cubicBezTo>
                  <a:cubicBezTo>
                    <a:pt x="1768" y="3044"/>
                    <a:pt x="1760" y="3059"/>
                    <a:pt x="1775" y="3059"/>
                  </a:cubicBezTo>
                  <a:cubicBezTo>
                    <a:pt x="1790" y="3059"/>
                    <a:pt x="1798" y="3059"/>
                    <a:pt x="1805" y="3052"/>
                  </a:cubicBezTo>
                  <a:cubicBezTo>
                    <a:pt x="1827" y="3044"/>
                    <a:pt x="1842" y="3037"/>
                    <a:pt x="1872" y="3037"/>
                  </a:cubicBezTo>
                  <a:cubicBezTo>
                    <a:pt x="1887" y="3037"/>
                    <a:pt x="1916" y="3037"/>
                    <a:pt x="1931" y="3029"/>
                  </a:cubicBezTo>
                  <a:cubicBezTo>
                    <a:pt x="1946" y="3014"/>
                    <a:pt x="1938" y="3007"/>
                    <a:pt x="1938" y="2992"/>
                  </a:cubicBezTo>
                  <a:cubicBezTo>
                    <a:pt x="1946" y="2985"/>
                    <a:pt x="1953" y="2977"/>
                    <a:pt x="1953" y="2970"/>
                  </a:cubicBezTo>
                  <a:cubicBezTo>
                    <a:pt x="1961" y="2963"/>
                    <a:pt x="1998" y="2911"/>
                    <a:pt x="2005" y="2911"/>
                  </a:cubicBezTo>
                  <a:cubicBezTo>
                    <a:pt x="2013" y="2918"/>
                    <a:pt x="2013" y="2925"/>
                    <a:pt x="2028" y="2925"/>
                  </a:cubicBezTo>
                  <a:cubicBezTo>
                    <a:pt x="2028" y="2970"/>
                    <a:pt x="2020" y="3007"/>
                    <a:pt x="2020" y="3052"/>
                  </a:cubicBezTo>
                  <a:cubicBezTo>
                    <a:pt x="2058" y="3052"/>
                    <a:pt x="2095" y="3074"/>
                    <a:pt x="2132" y="3074"/>
                  </a:cubicBezTo>
                  <a:cubicBezTo>
                    <a:pt x="2132" y="3044"/>
                    <a:pt x="2132" y="2992"/>
                    <a:pt x="2139" y="3000"/>
                  </a:cubicBezTo>
                  <a:cubicBezTo>
                    <a:pt x="2161" y="2985"/>
                    <a:pt x="2176" y="2992"/>
                    <a:pt x="2191" y="2985"/>
                  </a:cubicBezTo>
                  <a:cubicBezTo>
                    <a:pt x="2213" y="2977"/>
                    <a:pt x="2206" y="2970"/>
                    <a:pt x="2213" y="2955"/>
                  </a:cubicBezTo>
                  <a:cubicBezTo>
                    <a:pt x="2221" y="2933"/>
                    <a:pt x="2243" y="2925"/>
                    <a:pt x="2258" y="2918"/>
                  </a:cubicBezTo>
                  <a:cubicBezTo>
                    <a:pt x="2265" y="2911"/>
                    <a:pt x="2265" y="2911"/>
                    <a:pt x="2273" y="2903"/>
                  </a:cubicBezTo>
                  <a:cubicBezTo>
                    <a:pt x="2273" y="2896"/>
                    <a:pt x="2273" y="2881"/>
                    <a:pt x="2273" y="2874"/>
                  </a:cubicBezTo>
                  <a:cubicBezTo>
                    <a:pt x="2288" y="2866"/>
                    <a:pt x="2288" y="2859"/>
                    <a:pt x="2288" y="2844"/>
                  </a:cubicBezTo>
                  <a:cubicBezTo>
                    <a:pt x="2295" y="2821"/>
                    <a:pt x="2303" y="2814"/>
                    <a:pt x="2317" y="2799"/>
                  </a:cubicBezTo>
                  <a:cubicBezTo>
                    <a:pt x="2340" y="2777"/>
                    <a:pt x="2369" y="2777"/>
                    <a:pt x="2362" y="2740"/>
                  </a:cubicBezTo>
                  <a:cubicBezTo>
                    <a:pt x="2362" y="2703"/>
                    <a:pt x="2332" y="2688"/>
                    <a:pt x="2347" y="2651"/>
                  </a:cubicBezTo>
                  <a:cubicBezTo>
                    <a:pt x="2355" y="2628"/>
                    <a:pt x="2377" y="2614"/>
                    <a:pt x="2392" y="2599"/>
                  </a:cubicBezTo>
                  <a:cubicBezTo>
                    <a:pt x="2414" y="2576"/>
                    <a:pt x="2414" y="2547"/>
                    <a:pt x="2414" y="2517"/>
                  </a:cubicBezTo>
                  <a:cubicBezTo>
                    <a:pt x="2384" y="2524"/>
                    <a:pt x="2392" y="2487"/>
                    <a:pt x="2392" y="2472"/>
                  </a:cubicBezTo>
                  <a:cubicBezTo>
                    <a:pt x="2392" y="2458"/>
                    <a:pt x="2392" y="2450"/>
                    <a:pt x="2384" y="2435"/>
                  </a:cubicBezTo>
                  <a:cubicBezTo>
                    <a:pt x="2377" y="2420"/>
                    <a:pt x="2377" y="2420"/>
                    <a:pt x="2369" y="2406"/>
                  </a:cubicBezTo>
                  <a:cubicBezTo>
                    <a:pt x="2369" y="2376"/>
                    <a:pt x="2355" y="2369"/>
                    <a:pt x="2347" y="2346"/>
                  </a:cubicBezTo>
                  <a:cubicBezTo>
                    <a:pt x="2347" y="2294"/>
                    <a:pt x="2347" y="2279"/>
                    <a:pt x="2377" y="2235"/>
                  </a:cubicBezTo>
                  <a:cubicBezTo>
                    <a:pt x="2384" y="2227"/>
                    <a:pt x="2384" y="2212"/>
                    <a:pt x="2392" y="2205"/>
                  </a:cubicBezTo>
                  <a:cubicBezTo>
                    <a:pt x="2406" y="2183"/>
                    <a:pt x="2421" y="2168"/>
                    <a:pt x="2436" y="2146"/>
                  </a:cubicBezTo>
                  <a:cubicBezTo>
                    <a:pt x="2458" y="2131"/>
                    <a:pt x="2473" y="2116"/>
                    <a:pt x="2495" y="2109"/>
                  </a:cubicBezTo>
                  <a:cubicBezTo>
                    <a:pt x="2510" y="2109"/>
                    <a:pt x="2533" y="2116"/>
                    <a:pt x="2548" y="2109"/>
                  </a:cubicBezTo>
                  <a:cubicBezTo>
                    <a:pt x="2548" y="2064"/>
                    <a:pt x="2592" y="2042"/>
                    <a:pt x="2607" y="2005"/>
                  </a:cubicBezTo>
                  <a:cubicBezTo>
                    <a:pt x="2622" y="1982"/>
                    <a:pt x="2644" y="1967"/>
                    <a:pt x="2666" y="1960"/>
                  </a:cubicBezTo>
                  <a:cubicBezTo>
                    <a:pt x="2681" y="1960"/>
                    <a:pt x="2681" y="1960"/>
                    <a:pt x="2703" y="1953"/>
                  </a:cubicBezTo>
                  <a:cubicBezTo>
                    <a:pt x="2711" y="1945"/>
                    <a:pt x="2718" y="1945"/>
                    <a:pt x="2726" y="1938"/>
                  </a:cubicBezTo>
                  <a:cubicBezTo>
                    <a:pt x="2770" y="1901"/>
                    <a:pt x="2778" y="1834"/>
                    <a:pt x="2837" y="1834"/>
                  </a:cubicBezTo>
                  <a:cubicBezTo>
                    <a:pt x="2874" y="1834"/>
                    <a:pt x="2882" y="1812"/>
                    <a:pt x="2897" y="1782"/>
                  </a:cubicBezTo>
                  <a:cubicBezTo>
                    <a:pt x="2911" y="1737"/>
                    <a:pt x="2956" y="1670"/>
                    <a:pt x="3000" y="1641"/>
                  </a:cubicBezTo>
                  <a:cubicBezTo>
                    <a:pt x="3015" y="1633"/>
                    <a:pt x="3038" y="1633"/>
                    <a:pt x="3052" y="1626"/>
                  </a:cubicBezTo>
                  <a:cubicBezTo>
                    <a:pt x="3067" y="1618"/>
                    <a:pt x="3090" y="1611"/>
                    <a:pt x="3112" y="1604"/>
                  </a:cubicBezTo>
                  <a:cubicBezTo>
                    <a:pt x="3119" y="1604"/>
                    <a:pt x="3142" y="1611"/>
                    <a:pt x="3149" y="1604"/>
                  </a:cubicBezTo>
                  <a:cubicBezTo>
                    <a:pt x="3164" y="1604"/>
                    <a:pt x="3171" y="1589"/>
                    <a:pt x="3186" y="1581"/>
                  </a:cubicBezTo>
                  <a:cubicBezTo>
                    <a:pt x="3208" y="1574"/>
                    <a:pt x="3238" y="1574"/>
                    <a:pt x="3260" y="1567"/>
                  </a:cubicBezTo>
                  <a:cubicBezTo>
                    <a:pt x="3283" y="1559"/>
                    <a:pt x="3275" y="1529"/>
                    <a:pt x="3297" y="1515"/>
                  </a:cubicBezTo>
                  <a:cubicBezTo>
                    <a:pt x="3297" y="1522"/>
                    <a:pt x="3312" y="1537"/>
                    <a:pt x="3327" y="1544"/>
                  </a:cubicBezTo>
                  <a:cubicBezTo>
                    <a:pt x="3350" y="1544"/>
                    <a:pt x="3335" y="1537"/>
                    <a:pt x="3357" y="1522"/>
                  </a:cubicBezTo>
                  <a:cubicBezTo>
                    <a:pt x="3372" y="1515"/>
                    <a:pt x="3402" y="1515"/>
                    <a:pt x="3416" y="1522"/>
                  </a:cubicBezTo>
                  <a:cubicBezTo>
                    <a:pt x="3431" y="1529"/>
                    <a:pt x="3431" y="1544"/>
                    <a:pt x="3439" y="1544"/>
                  </a:cubicBezTo>
                  <a:cubicBezTo>
                    <a:pt x="3446" y="1552"/>
                    <a:pt x="3461" y="1552"/>
                    <a:pt x="3468" y="1567"/>
                  </a:cubicBezTo>
                  <a:cubicBezTo>
                    <a:pt x="3483" y="1581"/>
                    <a:pt x="3476" y="1611"/>
                    <a:pt x="3483" y="1626"/>
                  </a:cubicBezTo>
                  <a:cubicBezTo>
                    <a:pt x="3520" y="1633"/>
                    <a:pt x="3550" y="1648"/>
                    <a:pt x="3580" y="1670"/>
                  </a:cubicBezTo>
                  <a:cubicBezTo>
                    <a:pt x="3595" y="1670"/>
                    <a:pt x="3617" y="1693"/>
                    <a:pt x="3632" y="1693"/>
                  </a:cubicBezTo>
                  <a:cubicBezTo>
                    <a:pt x="3647" y="1685"/>
                    <a:pt x="3654" y="1663"/>
                    <a:pt x="3669" y="1656"/>
                  </a:cubicBezTo>
                  <a:cubicBezTo>
                    <a:pt x="3669" y="1633"/>
                    <a:pt x="3632" y="1596"/>
                    <a:pt x="3617" y="1574"/>
                  </a:cubicBezTo>
                  <a:cubicBezTo>
                    <a:pt x="3602" y="1559"/>
                    <a:pt x="3595" y="1552"/>
                    <a:pt x="3587" y="1537"/>
                  </a:cubicBezTo>
                  <a:cubicBezTo>
                    <a:pt x="3580" y="1537"/>
                    <a:pt x="3557" y="1515"/>
                    <a:pt x="3557" y="1515"/>
                  </a:cubicBezTo>
                  <a:cubicBezTo>
                    <a:pt x="3550" y="1500"/>
                    <a:pt x="3535" y="1500"/>
                    <a:pt x="3535" y="1485"/>
                  </a:cubicBezTo>
                  <a:cubicBezTo>
                    <a:pt x="3528" y="1477"/>
                    <a:pt x="3528" y="1462"/>
                    <a:pt x="3520" y="1455"/>
                  </a:cubicBezTo>
                  <a:cubicBezTo>
                    <a:pt x="3513" y="1455"/>
                    <a:pt x="3491" y="1455"/>
                    <a:pt x="3491" y="1448"/>
                  </a:cubicBezTo>
                  <a:cubicBezTo>
                    <a:pt x="3483" y="1425"/>
                    <a:pt x="3439" y="1284"/>
                    <a:pt x="3491" y="1284"/>
                  </a:cubicBezTo>
                  <a:cubicBezTo>
                    <a:pt x="3505" y="1270"/>
                    <a:pt x="3520" y="1240"/>
                    <a:pt x="3535" y="1240"/>
                  </a:cubicBezTo>
                  <a:cubicBezTo>
                    <a:pt x="3557" y="1202"/>
                    <a:pt x="3639" y="1165"/>
                    <a:pt x="3632" y="1113"/>
                  </a:cubicBezTo>
                  <a:cubicBezTo>
                    <a:pt x="3647" y="1099"/>
                    <a:pt x="3662" y="1084"/>
                    <a:pt x="3691" y="1084"/>
                  </a:cubicBezTo>
                  <a:cubicBezTo>
                    <a:pt x="3713" y="1084"/>
                    <a:pt x="3736" y="1091"/>
                    <a:pt x="3758" y="1091"/>
                  </a:cubicBezTo>
                  <a:cubicBezTo>
                    <a:pt x="3758" y="1062"/>
                    <a:pt x="3751" y="1017"/>
                    <a:pt x="3765" y="995"/>
                  </a:cubicBezTo>
                  <a:cubicBezTo>
                    <a:pt x="3765" y="995"/>
                    <a:pt x="3765" y="995"/>
                    <a:pt x="3773" y="995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5" name="Freeform 23"/>
            <p:cNvSpPr>
              <a:spLocks noChangeArrowheads="1"/>
            </p:cNvSpPr>
            <p:nvPr/>
          </p:nvSpPr>
          <p:spPr bwMode="auto">
            <a:xfrm>
              <a:off x="14375370" y="6491918"/>
              <a:ext cx="867396" cy="304815"/>
            </a:xfrm>
            <a:custGeom>
              <a:avLst/>
              <a:gdLst>
                <a:gd name="T0" fmla="*/ 1953 w 2006"/>
                <a:gd name="T1" fmla="*/ 602 h 707"/>
                <a:gd name="T2" fmla="*/ 1997 w 2006"/>
                <a:gd name="T3" fmla="*/ 505 h 707"/>
                <a:gd name="T4" fmla="*/ 1916 w 2006"/>
                <a:gd name="T5" fmla="*/ 312 h 707"/>
                <a:gd name="T6" fmla="*/ 1767 w 2006"/>
                <a:gd name="T7" fmla="*/ 230 h 707"/>
                <a:gd name="T8" fmla="*/ 1589 w 2006"/>
                <a:gd name="T9" fmla="*/ 275 h 707"/>
                <a:gd name="T10" fmla="*/ 1567 w 2006"/>
                <a:gd name="T11" fmla="*/ 104 h 707"/>
                <a:gd name="T12" fmla="*/ 1641 w 2006"/>
                <a:gd name="T13" fmla="*/ 22 h 707"/>
                <a:gd name="T14" fmla="*/ 1477 w 2006"/>
                <a:gd name="T15" fmla="*/ 30 h 707"/>
                <a:gd name="T16" fmla="*/ 1307 w 2006"/>
                <a:gd name="T17" fmla="*/ 89 h 707"/>
                <a:gd name="T18" fmla="*/ 1247 w 2006"/>
                <a:gd name="T19" fmla="*/ 89 h 707"/>
                <a:gd name="T20" fmla="*/ 1136 w 2006"/>
                <a:gd name="T21" fmla="*/ 134 h 707"/>
                <a:gd name="T22" fmla="*/ 1047 w 2006"/>
                <a:gd name="T23" fmla="*/ 230 h 707"/>
                <a:gd name="T24" fmla="*/ 987 w 2006"/>
                <a:gd name="T25" fmla="*/ 290 h 707"/>
                <a:gd name="T26" fmla="*/ 935 w 2006"/>
                <a:gd name="T27" fmla="*/ 193 h 707"/>
                <a:gd name="T28" fmla="*/ 854 w 2006"/>
                <a:gd name="T29" fmla="*/ 230 h 707"/>
                <a:gd name="T30" fmla="*/ 742 w 2006"/>
                <a:gd name="T31" fmla="*/ 156 h 707"/>
                <a:gd name="T32" fmla="*/ 594 w 2006"/>
                <a:gd name="T33" fmla="*/ 149 h 707"/>
                <a:gd name="T34" fmla="*/ 445 w 2006"/>
                <a:gd name="T35" fmla="*/ 119 h 707"/>
                <a:gd name="T36" fmla="*/ 297 w 2006"/>
                <a:gd name="T37" fmla="*/ 127 h 707"/>
                <a:gd name="T38" fmla="*/ 96 w 2006"/>
                <a:gd name="T39" fmla="*/ 193 h 707"/>
                <a:gd name="T40" fmla="*/ 37 w 2006"/>
                <a:gd name="T41" fmla="*/ 297 h 707"/>
                <a:gd name="T42" fmla="*/ 74 w 2006"/>
                <a:gd name="T43" fmla="*/ 409 h 707"/>
                <a:gd name="T44" fmla="*/ 22 w 2006"/>
                <a:gd name="T45" fmla="*/ 542 h 707"/>
                <a:gd name="T46" fmla="*/ 230 w 2006"/>
                <a:gd name="T47" fmla="*/ 602 h 707"/>
                <a:gd name="T48" fmla="*/ 408 w 2006"/>
                <a:gd name="T49" fmla="*/ 646 h 707"/>
                <a:gd name="T50" fmla="*/ 787 w 2006"/>
                <a:gd name="T51" fmla="*/ 639 h 707"/>
                <a:gd name="T52" fmla="*/ 950 w 2006"/>
                <a:gd name="T53" fmla="*/ 654 h 707"/>
                <a:gd name="T54" fmla="*/ 1128 w 2006"/>
                <a:gd name="T55" fmla="*/ 661 h 707"/>
                <a:gd name="T56" fmla="*/ 1203 w 2006"/>
                <a:gd name="T57" fmla="*/ 661 h 707"/>
                <a:gd name="T58" fmla="*/ 1307 w 2006"/>
                <a:gd name="T59" fmla="*/ 661 h 707"/>
                <a:gd name="T60" fmla="*/ 1381 w 2006"/>
                <a:gd name="T61" fmla="*/ 631 h 707"/>
                <a:gd name="T62" fmla="*/ 1685 w 2006"/>
                <a:gd name="T63" fmla="*/ 698 h 707"/>
                <a:gd name="T64" fmla="*/ 1782 w 2006"/>
                <a:gd name="T65" fmla="*/ 706 h 707"/>
                <a:gd name="T66" fmla="*/ 1953 w 2006"/>
                <a:gd name="T67" fmla="*/ 602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06" h="707">
                  <a:moveTo>
                    <a:pt x="1953" y="602"/>
                  </a:moveTo>
                  <a:lnTo>
                    <a:pt x="1953" y="602"/>
                  </a:lnTo>
                  <a:cubicBezTo>
                    <a:pt x="1968" y="594"/>
                    <a:pt x="1982" y="587"/>
                    <a:pt x="1997" y="579"/>
                  </a:cubicBezTo>
                  <a:cubicBezTo>
                    <a:pt x="2005" y="557"/>
                    <a:pt x="2005" y="527"/>
                    <a:pt x="1997" y="505"/>
                  </a:cubicBezTo>
                  <a:cubicBezTo>
                    <a:pt x="1968" y="468"/>
                    <a:pt x="1901" y="468"/>
                    <a:pt x="1886" y="416"/>
                  </a:cubicBezTo>
                  <a:cubicBezTo>
                    <a:pt x="1886" y="401"/>
                    <a:pt x="1886" y="319"/>
                    <a:pt x="1916" y="312"/>
                  </a:cubicBezTo>
                  <a:cubicBezTo>
                    <a:pt x="1893" y="312"/>
                    <a:pt x="1849" y="305"/>
                    <a:pt x="1834" y="297"/>
                  </a:cubicBezTo>
                  <a:cubicBezTo>
                    <a:pt x="1797" y="282"/>
                    <a:pt x="1804" y="245"/>
                    <a:pt x="1767" y="230"/>
                  </a:cubicBezTo>
                  <a:cubicBezTo>
                    <a:pt x="1737" y="223"/>
                    <a:pt x="1700" y="238"/>
                    <a:pt x="1671" y="245"/>
                  </a:cubicBezTo>
                  <a:cubicBezTo>
                    <a:pt x="1641" y="253"/>
                    <a:pt x="1626" y="282"/>
                    <a:pt x="1589" y="275"/>
                  </a:cubicBezTo>
                  <a:cubicBezTo>
                    <a:pt x="1589" y="238"/>
                    <a:pt x="1589" y="208"/>
                    <a:pt x="1596" y="178"/>
                  </a:cubicBezTo>
                  <a:cubicBezTo>
                    <a:pt x="1604" y="141"/>
                    <a:pt x="1611" y="112"/>
                    <a:pt x="1567" y="104"/>
                  </a:cubicBezTo>
                  <a:cubicBezTo>
                    <a:pt x="1567" y="89"/>
                    <a:pt x="1589" y="60"/>
                    <a:pt x="1596" y="52"/>
                  </a:cubicBezTo>
                  <a:cubicBezTo>
                    <a:pt x="1619" y="45"/>
                    <a:pt x="1648" y="45"/>
                    <a:pt x="1641" y="22"/>
                  </a:cubicBezTo>
                  <a:cubicBezTo>
                    <a:pt x="1611" y="22"/>
                    <a:pt x="1582" y="30"/>
                    <a:pt x="1552" y="30"/>
                  </a:cubicBezTo>
                  <a:cubicBezTo>
                    <a:pt x="1522" y="30"/>
                    <a:pt x="1500" y="30"/>
                    <a:pt x="1477" y="30"/>
                  </a:cubicBezTo>
                  <a:cubicBezTo>
                    <a:pt x="1440" y="82"/>
                    <a:pt x="1374" y="0"/>
                    <a:pt x="1329" y="22"/>
                  </a:cubicBezTo>
                  <a:cubicBezTo>
                    <a:pt x="1292" y="45"/>
                    <a:pt x="1314" y="67"/>
                    <a:pt x="1307" y="89"/>
                  </a:cubicBezTo>
                  <a:cubicBezTo>
                    <a:pt x="1299" y="119"/>
                    <a:pt x="1284" y="119"/>
                    <a:pt x="1284" y="156"/>
                  </a:cubicBezTo>
                  <a:cubicBezTo>
                    <a:pt x="1255" y="141"/>
                    <a:pt x="1262" y="104"/>
                    <a:pt x="1247" y="89"/>
                  </a:cubicBezTo>
                  <a:cubicBezTo>
                    <a:pt x="1225" y="74"/>
                    <a:pt x="1203" y="74"/>
                    <a:pt x="1180" y="74"/>
                  </a:cubicBezTo>
                  <a:cubicBezTo>
                    <a:pt x="1180" y="104"/>
                    <a:pt x="1136" y="97"/>
                    <a:pt x="1136" y="134"/>
                  </a:cubicBezTo>
                  <a:cubicBezTo>
                    <a:pt x="1128" y="164"/>
                    <a:pt x="1188" y="178"/>
                    <a:pt x="1128" y="193"/>
                  </a:cubicBezTo>
                  <a:cubicBezTo>
                    <a:pt x="1091" y="193"/>
                    <a:pt x="1054" y="178"/>
                    <a:pt x="1047" y="230"/>
                  </a:cubicBezTo>
                  <a:cubicBezTo>
                    <a:pt x="1032" y="245"/>
                    <a:pt x="1017" y="238"/>
                    <a:pt x="1010" y="245"/>
                  </a:cubicBezTo>
                  <a:cubicBezTo>
                    <a:pt x="995" y="253"/>
                    <a:pt x="995" y="267"/>
                    <a:pt x="987" y="290"/>
                  </a:cubicBezTo>
                  <a:cubicBezTo>
                    <a:pt x="957" y="290"/>
                    <a:pt x="943" y="290"/>
                    <a:pt x="935" y="267"/>
                  </a:cubicBezTo>
                  <a:cubicBezTo>
                    <a:pt x="928" y="245"/>
                    <a:pt x="935" y="208"/>
                    <a:pt x="935" y="193"/>
                  </a:cubicBezTo>
                  <a:cubicBezTo>
                    <a:pt x="913" y="186"/>
                    <a:pt x="906" y="186"/>
                    <a:pt x="883" y="201"/>
                  </a:cubicBezTo>
                  <a:cubicBezTo>
                    <a:pt x="876" y="201"/>
                    <a:pt x="876" y="238"/>
                    <a:pt x="854" y="230"/>
                  </a:cubicBezTo>
                  <a:cubicBezTo>
                    <a:pt x="824" y="230"/>
                    <a:pt x="831" y="193"/>
                    <a:pt x="817" y="178"/>
                  </a:cubicBezTo>
                  <a:cubicBezTo>
                    <a:pt x="794" y="149"/>
                    <a:pt x="772" y="171"/>
                    <a:pt x="742" y="156"/>
                  </a:cubicBezTo>
                  <a:cubicBezTo>
                    <a:pt x="720" y="149"/>
                    <a:pt x="698" y="134"/>
                    <a:pt x="675" y="134"/>
                  </a:cubicBezTo>
                  <a:cubicBezTo>
                    <a:pt x="646" y="134"/>
                    <a:pt x="623" y="149"/>
                    <a:pt x="594" y="149"/>
                  </a:cubicBezTo>
                  <a:cubicBezTo>
                    <a:pt x="564" y="156"/>
                    <a:pt x="527" y="149"/>
                    <a:pt x="497" y="141"/>
                  </a:cubicBezTo>
                  <a:cubicBezTo>
                    <a:pt x="475" y="141"/>
                    <a:pt x="467" y="127"/>
                    <a:pt x="445" y="119"/>
                  </a:cubicBezTo>
                  <a:cubicBezTo>
                    <a:pt x="423" y="112"/>
                    <a:pt x="408" y="119"/>
                    <a:pt x="378" y="127"/>
                  </a:cubicBezTo>
                  <a:cubicBezTo>
                    <a:pt x="349" y="134"/>
                    <a:pt x="326" y="127"/>
                    <a:pt x="297" y="127"/>
                  </a:cubicBezTo>
                  <a:cubicBezTo>
                    <a:pt x="297" y="193"/>
                    <a:pt x="170" y="171"/>
                    <a:pt x="133" y="171"/>
                  </a:cubicBezTo>
                  <a:cubicBezTo>
                    <a:pt x="104" y="171"/>
                    <a:pt x="111" y="171"/>
                    <a:pt x="96" y="193"/>
                  </a:cubicBezTo>
                  <a:cubicBezTo>
                    <a:pt x="74" y="208"/>
                    <a:pt x="74" y="238"/>
                    <a:pt x="37" y="245"/>
                  </a:cubicBezTo>
                  <a:cubicBezTo>
                    <a:pt x="37" y="260"/>
                    <a:pt x="37" y="275"/>
                    <a:pt x="37" y="297"/>
                  </a:cubicBezTo>
                  <a:cubicBezTo>
                    <a:pt x="44" y="290"/>
                    <a:pt x="52" y="297"/>
                    <a:pt x="59" y="297"/>
                  </a:cubicBezTo>
                  <a:cubicBezTo>
                    <a:pt x="67" y="319"/>
                    <a:pt x="96" y="394"/>
                    <a:pt x="74" y="409"/>
                  </a:cubicBezTo>
                  <a:cubicBezTo>
                    <a:pt x="59" y="416"/>
                    <a:pt x="29" y="416"/>
                    <a:pt x="0" y="416"/>
                  </a:cubicBezTo>
                  <a:cubicBezTo>
                    <a:pt x="0" y="461"/>
                    <a:pt x="0" y="505"/>
                    <a:pt x="22" y="542"/>
                  </a:cubicBezTo>
                  <a:cubicBezTo>
                    <a:pt x="44" y="579"/>
                    <a:pt x="89" y="557"/>
                    <a:pt x="126" y="557"/>
                  </a:cubicBezTo>
                  <a:cubicBezTo>
                    <a:pt x="170" y="550"/>
                    <a:pt x="185" y="587"/>
                    <a:pt x="230" y="602"/>
                  </a:cubicBezTo>
                  <a:cubicBezTo>
                    <a:pt x="252" y="609"/>
                    <a:pt x="297" y="617"/>
                    <a:pt x="319" y="624"/>
                  </a:cubicBezTo>
                  <a:cubicBezTo>
                    <a:pt x="356" y="631"/>
                    <a:pt x="371" y="646"/>
                    <a:pt x="408" y="646"/>
                  </a:cubicBezTo>
                  <a:cubicBezTo>
                    <a:pt x="467" y="646"/>
                    <a:pt x="534" y="646"/>
                    <a:pt x="594" y="639"/>
                  </a:cubicBezTo>
                  <a:cubicBezTo>
                    <a:pt x="661" y="631"/>
                    <a:pt x="727" y="639"/>
                    <a:pt x="787" y="639"/>
                  </a:cubicBezTo>
                  <a:cubicBezTo>
                    <a:pt x="817" y="639"/>
                    <a:pt x="846" y="631"/>
                    <a:pt x="869" y="631"/>
                  </a:cubicBezTo>
                  <a:cubicBezTo>
                    <a:pt x="898" y="631"/>
                    <a:pt x="920" y="654"/>
                    <a:pt x="950" y="654"/>
                  </a:cubicBezTo>
                  <a:cubicBezTo>
                    <a:pt x="980" y="654"/>
                    <a:pt x="1002" y="631"/>
                    <a:pt x="1032" y="624"/>
                  </a:cubicBezTo>
                  <a:cubicBezTo>
                    <a:pt x="1069" y="624"/>
                    <a:pt x="1091" y="669"/>
                    <a:pt x="1128" y="661"/>
                  </a:cubicBezTo>
                  <a:cubicBezTo>
                    <a:pt x="1151" y="661"/>
                    <a:pt x="1166" y="639"/>
                    <a:pt x="1188" y="646"/>
                  </a:cubicBezTo>
                  <a:cubicBezTo>
                    <a:pt x="1188" y="646"/>
                    <a:pt x="1195" y="661"/>
                    <a:pt x="1203" y="661"/>
                  </a:cubicBezTo>
                  <a:lnTo>
                    <a:pt x="1217" y="661"/>
                  </a:lnTo>
                  <a:cubicBezTo>
                    <a:pt x="1240" y="661"/>
                    <a:pt x="1292" y="676"/>
                    <a:pt x="1307" y="661"/>
                  </a:cubicBezTo>
                  <a:cubicBezTo>
                    <a:pt x="1322" y="654"/>
                    <a:pt x="1307" y="639"/>
                    <a:pt x="1329" y="631"/>
                  </a:cubicBezTo>
                  <a:cubicBezTo>
                    <a:pt x="1344" y="624"/>
                    <a:pt x="1366" y="631"/>
                    <a:pt x="1381" y="631"/>
                  </a:cubicBezTo>
                  <a:cubicBezTo>
                    <a:pt x="1440" y="624"/>
                    <a:pt x="1500" y="631"/>
                    <a:pt x="1552" y="631"/>
                  </a:cubicBezTo>
                  <a:cubicBezTo>
                    <a:pt x="1604" y="639"/>
                    <a:pt x="1663" y="654"/>
                    <a:pt x="1685" y="698"/>
                  </a:cubicBezTo>
                  <a:cubicBezTo>
                    <a:pt x="1708" y="706"/>
                    <a:pt x="1760" y="691"/>
                    <a:pt x="1782" y="706"/>
                  </a:cubicBezTo>
                  <a:lnTo>
                    <a:pt x="1782" y="706"/>
                  </a:lnTo>
                  <a:cubicBezTo>
                    <a:pt x="1812" y="691"/>
                    <a:pt x="1841" y="691"/>
                    <a:pt x="1864" y="676"/>
                  </a:cubicBezTo>
                  <a:cubicBezTo>
                    <a:pt x="1901" y="661"/>
                    <a:pt x="1923" y="617"/>
                    <a:pt x="1953" y="602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6" name="Freeform 24"/>
            <p:cNvSpPr>
              <a:spLocks noChangeArrowheads="1"/>
            </p:cNvSpPr>
            <p:nvPr/>
          </p:nvSpPr>
          <p:spPr bwMode="auto">
            <a:xfrm>
              <a:off x="15097883" y="6962477"/>
              <a:ext cx="379368" cy="784900"/>
            </a:xfrm>
            <a:custGeom>
              <a:avLst/>
              <a:gdLst>
                <a:gd name="T0" fmla="*/ 653 w 877"/>
                <a:gd name="T1" fmla="*/ 252 h 1819"/>
                <a:gd name="T2" fmla="*/ 564 w 877"/>
                <a:gd name="T3" fmla="*/ 230 h 1819"/>
                <a:gd name="T4" fmla="*/ 497 w 877"/>
                <a:gd name="T5" fmla="*/ 171 h 1819"/>
                <a:gd name="T6" fmla="*/ 482 w 877"/>
                <a:gd name="T7" fmla="*/ 59 h 1819"/>
                <a:gd name="T8" fmla="*/ 348 w 877"/>
                <a:gd name="T9" fmla="*/ 82 h 1819"/>
                <a:gd name="T10" fmla="*/ 259 w 877"/>
                <a:gd name="T11" fmla="*/ 104 h 1819"/>
                <a:gd name="T12" fmla="*/ 215 w 877"/>
                <a:gd name="T13" fmla="*/ 178 h 1819"/>
                <a:gd name="T14" fmla="*/ 156 w 877"/>
                <a:gd name="T15" fmla="*/ 245 h 1819"/>
                <a:gd name="T16" fmla="*/ 89 w 877"/>
                <a:gd name="T17" fmla="*/ 185 h 1819"/>
                <a:gd name="T18" fmla="*/ 7 w 877"/>
                <a:gd name="T19" fmla="*/ 274 h 1819"/>
                <a:gd name="T20" fmla="*/ 29 w 877"/>
                <a:gd name="T21" fmla="*/ 379 h 1819"/>
                <a:gd name="T22" fmla="*/ 44 w 877"/>
                <a:gd name="T23" fmla="*/ 542 h 1819"/>
                <a:gd name="T24" fmla="*/ 96 w 877"/>
                <a:gd name="T25" fmla="*/ 638 h 1819"/>
                <a:gd name="T26" fmla="*/ 103 w 877"/>
                <a:gd name="T27" fmla="*/ 750 h 1819"/>
                <a:gd name="T28" fmla="*/ 141 w 877"/>
                <a:gd name="T29" fmla="*/ 936 h 1819"/>
                <a:gd name="T30" fmla="*/ 156 w 877"/>
                <a:gd name="T31" fmla="*/ 1084 h 1819"/>
                <a:gd name="T32" fmla="*/ 200 w 877"/>
                <a:gd name="T33" fmla="*/ 1188 h 1819"/>
                <a:gd name="T34" fmla="*/ 252 w 877"/>
                <a:gd name="T35" fmla="*/ 1329 h 1819"/>
                <a:gd name="T36" fmla="*/ 289 w 877"/>
                <a:gd name="T37" fmla="*/ 1418 h 1819"/>
                <a:gd name="T38" fmla="*/ 326 w 877"/>
                <a:gd name="T39" fmla="*/ 1685 h 1819"/>
                <a:gd name="T40" fmla="*/ 378 w 877"/>
                <a:gd name="T41" fmla="*/ 1781 h 1819"/>
                <a:gd name="T42" fmla="*/ 415 w 877"/>
                <a:gd name="T43" fmla="*/ 1670 h 1819"/>
                <a:gd name="T44" fmla="*/ 467 w 877"/>
                <a:gd name="T45" fmla="*/ 1714 h 1819"/>
                <a:gd name="T46" fmla="*/ 534 w 877"/>
                <a:gd name="T47" fmla="*/ 1818 h 1819"/>
                <a:gd name="T48" fmla="*/ 616 w 877"/>
                <a:gd name="T49" fmla="*/ 1744 h 1819"/>
                <a:gd name="T50" fmla="*/ 668 w 877"/>
                <a:gd name="T51" fmla="*/ 1647 h 1819"/>
                <a:gd name="T52" fmla="*/ 750 w 877"/>
                <a:gd name="T53" fmla="*/ 1633 h 1819"/>
                <a:gd name="T54" fmla="*/ 772 w 877"/>
                <a:gd name="T55" fmla="*/ 1514 h 1819"/>
                <a:gd name="T56" fmla="*/ 727 w 877"/>
                <a:gd name="T57" fmla="*/ 1440 h 1819"/>
                <a:gd name="T58" fmla="*/ 705 w 877"/>
                <a:gd name="T59" fmla="*/ 1270 h 1819"/>
                <a:gd name="T60" fmla="*/ 660 w 877"/>
                <a:gd name="T61" fmla="*/ 1143 h 1819"/>
                <a:gd name="T62" fmla="*/ 698 w 877"/>
                <a:gd name="T63" fmla="*/ 1084 h 1819"/>
                <a:gd name="T64" fmla="*/ 809 w 877"/>
                <a:gd name="T65" fmla="*/ 1054 h 1819"/>
                <a:gd name="T66" fmla="*/ 846 w 877"/>
                <a:gd name="T67" fmla="*/ 958 h 1819"/>
                <a:gd name="T68" fmla="*/ 876 w 877"/>
                <a:gd name="T69" fmla="*/ 698 h 1819"/>
                <a:gd name="T70" fmla="*/ 816 w 877"/>
                <a:gd name="T71" fmla="*/ 453 h 1819"/>
                <a:gd name="T72" fmla="*/ 764 w 877"/>
                <a:gd name="T73" fmla="*/ 334 h 1819"/>
                <a:gd name="T74" fmla="*/ 750 w 877"/>
                <a:gd name="T75" fmla="*/ 252 h 1819"/>
                <a:gd name="T76" fmla="*/ 653 w 877"/>
                <a:gd name="T77" fmla="*/ 252 h 1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7" h="1819">
                  <a:moveTo>
                    <a:pt x="653" y="252"/>
                  </a:moveTo>
                  <a:lnTo>
                    <a:pt x="653" y="252"/>
                  </a:lnTo>
                  <a:cubicBezTo>
                    <a:pt x="638" y="252"/>
                    <a:pt x="616" y="260"/>
                    <a:pt x="601" y="252"/>
                  </a:cubicBezTo>
                  <a:cubicBezTo>
                    <a:pt x="586" y="237"/>
                    <a:pt x="594" y="237"/>
                    <a:pt x="564" y="230"/>
                  </a:cubicBezTo>
                  <a:cubicBezTo>
                    <a:pt x="534" y="223"/>
                    <a:pt x="505" y="230"/>
                    <a:pt x="475" y="215"/>
                  </a:cubicBezTo>
                  <a:cubicBezTo>
                    <a:pt x="467" y="193"/>
                    <a:pt x="490" y="193"/>
                    <a:pt x="497" y="171"/>
                  </a:cubicBezTo>
                  <a:cubicBezTo>
                    <a:pt x="505" y="156"/>
                    <a:pt x="505" y="141"/>
                    <a:pt x="505" y="126"/>
                  </a:cubicBezTo>
                  <a:cubicBezTo>
                    <a:pt x="505" y="111"/>
                    <a:pt x="490" y="82"/>
                    <a:pt x="482" y="59"/>
                  </a:cubicBezTo>
                  <a:cubicBezTo>
                    <a:pt x="460" y="67"/>
                    <a:pt x="438" y="52"/>
                    <a:pt x="415" y="52"/>
                  </a:cubicBezTo>
                  <a:cubicBezTo>
                    <a:pt x="393" y="59"/>
                    <a:pt x="378" y="89"/>
                    <a:pt x="348" y="82"/>
                  </a:cubicBezTo>
                  <a:cubicBezTo>
                    <a:pt x="341" y="52"/>
                    <a:pt x="297" y="29"/>
                    <a:pt x="282" y="0"/>
                  </a:cubicBezTo>
                  <a:cubicBezTo>
                    <a:pt x="282" y="29"/>
                    <a:pt x="282" y="82"/>
                    <a:pt x="259" y="104"/>
                  </a:cubicBezTo>
                  <a:cubicBezTo>
                    <a:pt x="245" y="111"/>
                    <a:pt x="230" y="111"/>
                    <a:pt x="222" y="133"/>
                  </a:cubicBezTo>
                  <a:cubicBezTo>
                    <a:pt x="215" y="141"/>
                    <a:pt x="215" y="163"/>
                    <a:pt x="215" y="178"/>
                  </a:cubicBezTo>
                  <a:cubicBezTo>
                    <a:pt x="208" y="178"/>
                    <a:pt x="193" y="178"/>
                    <a:pt x="178" y="178"/>
                  </a:cubicBezTo>
                  <a:cubicBezTo>
                    <a:pt x="178" y="208"/>
                    <a:pt x="178" y="223"/>
                    <a:pt x="156" y="245"/>
                  </a:cubicBezTo>
                  <a:cubicBezTo>
                    <a:pt x="141" y="260"/>
                    <a:pt x="111" y="274"/>
                    <a:pt x="89" y="267"/>
                  </a:cubicBezTo>
                  <a:cubicBezTo>
                    <a:pt x="89" y="237"/>
                    <a:pt x="89" y="215"/>
                    <a:pt x="89" y="185"/>
                  </a:cubicBezTo>
                  <a:cubicBezTo>
                    <a:pt x="81" y="185"/>
                    <a:pt x="44" y="193"/>
                    <a:pt x="7" y="193"/>
                  </a:cubicBezTo>
                  <a:cubicBezTo>
                    <a:pt x="0" y="223"/>
                    <a:pt x="0" y="252"/>
                    <a:pt x="7" y="274"/>
                  </a:cubicBezTo>
                  <a:cubicBezTo>
                    <a:pt x="7" y="282"/>
                    <a:pt x="37" y="297"/>
                    <a:pt x="37" y="319"/>
                  </a:cubicBezTo>
                  <a:cubicBezTo>
                    <a:pt x="37" y="334"/>
                    <a:pt x="29" y="356"/>
                    <a:pt x="29" y="379"/>
                  </a:cubicBezTo>
                  <a:cubicBezTo>
                    <a:pt x="37" y="401"/>
                    <a:pt x="51" y="416"/>
                    <a:pt x="51" y="438"/>
                  </a:cubicBezTo>
                  <a:cubicBezTo>
                    <a:pt x="59" y="475"/>
                    <a:pt x="51" y="512"/>
                    <a:pt x="44" y="542"/>
                  </a:cubicBezTo>
                  <a:lnTo>
                    <a:pt x="44" y="542"/>
                  </a:lnTo>
                  <a:cubicBezTo>
                    <a:pt x="81" y="527"/>
                    <a:pt x="89" y="616"/>
                    <a:pt x="96" y="638"/>
                  </a:cubicBezTo>
                  <a:cubicBezTo>
                    <a:pt x="103" y="653"/>
                    <a:pt x="103" y="676"/>
                    <a:pt x="103" y="698"/>
                  </a:cubicBezTo>
                  <a:cubicBezTo>
                    <a:pt x="96" y="713"/>
                    <a:pt x="96" y="735"/>
                    <a:pt x="103" y="750"/>
                  </a:cubicBezTo>
                  <a:cubicBezTo>
                    <a:pt x="118" y="772"/>
                    <a:pt x="141" y="779"/>
                    <a:pt x="148" y="809"/>
                  </a:cubicBezTo>
                  <a:cubicBezTo>
                    <a:pt x="148" y="846"/>
                    <a:pt x="141" y="898"/>
                    <a:pt x="141" y="936"/>
                  </a:cubicBezTo>
                  <a:cubicBezTo>
                    <a:pt x="141" y="965"/>
                    <a:pt x="133" y="987"/>
                    <a:pt x="133" y="1010"/>
                  </a:cubicBezTo>
                  <a:cubicBezTo>
                    <a:pt x="133" y="1039"/>
                    <a:pt x="148" y="1054"/>
                    <a:pt x="156" y="1084"/>
                  </a:cubicBezTo>
                  <a:cubicBezTo>
                    <a:pt x="163" y="1106"/>
                    <a:pt x="163" y="1136"/>
                    <a:pt x="178" y="1151"/>
                  </a:cubicBezTo>
                  <a:cubicBezTo>
                    <a:pt x="185" y="1166"/>
                    <a:pt x="193" y="1181"/>
                    <a:pt x="200" y="1188"/>
                  </a:cubicBezTo>
                  <a:cubicBezTo>
                    <a:pt x="222" y="1225"/>
                    <a:pt x="230" y="1255"/>
                    <a:pt x="245" y="1292"/>
                  </a:cubicBezTo>
                  <a:cubicBezTo>
                    <a:pt x="252" y="1307"/>
                    <a:pt x="252" y="1314"/>
                    <a:pt x="252" y="1329"/>
                  </a:cubicBezTo>
                  <a:cubicBezTo>
                    <a:pt x="259" y="1351"/>
                    <a:pt x="267" y="1366"/>
                    <a:pt x="274" y="1381"/>
                  </a:cubicBezTo>
                  <a:cubicBezTo>
                    <a:pt x="282" y="1389"/>
                    <a:pt x="289" y="1403"/>
                    <a:pt x="289" y="1418"/>
                  </a:cubicBezTo>
                  <a:cubicBezTo>
                    <a:pt x="297" y="1447"/>
                    <a:pt x="311" y="1469"/>
                    <a:pt x="311" y="1491"/>
                  </a:cubicBezTo>
                  <a:cubicBezTo>
                    <a:pt x="311" y="1558"/>
                    <a:pt x="319" y="1625"/>
                    <a:pt x="326" y="1685"/>
                  </a:cubicBezTo>
                  <a:cubicBezTo>
                    <a:pt x="326" y="1714"/>
                    <a:pt x="348" y="1722"/>
                    <a:pt x="348" y="1751"/>
                  </a:cubicBezTo>
                  <a:cubicBezTo>
                    <a:pt x="348" y="1774"/>
                    <a:pt x="348" y="1781"/>
                    <a:pt x="378" y="1781"/>
                  </a:cubicBezTo>
                  <a:cubicBezTo>
                    <a:pt x="408" y="1774"/>
                    <a:pt x="393" y="1751"/>
                    <a:pt x="393" y="1729"/>
                  </a:cubicBezTo>
                  <a:cubicBezTo>
                    <a:pt x="393" y="1707"/>
                    <a:pt x="393" y="1670"/>
                    <a:pt x="415" y="1670"/>
                  </a:cubicBezTo>
                  <a:cubicBezTo>
                    <a:pt x="430" y="1670"/>
                    <a:pt x="430" y="1685"/>
                    <a:pt x="438" y="1692"/>
                  </a:cubicBezTo>
                  <a:cubicBezTo>
                    <a:pt x="445" y="1699"/>
                    <a:pt x="453" y="1707"/>
                    <a:pt x="467" y="1714"/>
                  </a:cubicBezTo>
                  <a:cubicBezTo>
                    <a:pt x="482" y="1729"/>
                    <a:pt x="497" y="1744"/>
                    <a:pt x="505" y="1774"/>
                  </a:cubicBezTo>
                  <a:cubicBezTo>
                    <a:pt x="512" y="1788"/>
                    <a:pt x="512" y="1811"/>
                    <a:pt x="534" y="1818"/>
                  </a:cubicBezTo>
                  <a:cubicBezTo>
                    <a:pt x="549" y="1818"/>
                    <a:pt x="571" y="1811"/>
                    <a:pt x="594" y="1811"/>
                  </a:cubicBezTo>
                  <a:cubicBezTo>
                    <a:pt x="601" y="1788"/>
                    <a:pt x="601" y="1759"/>
                    <a:pt x="616" y="1744"/>
                  </a:cubicBezTo>
                  <a:cubicBezTo>
                    <a:pt x="631" y="1722"/>
                    <a:pt x="653" y="1736"/>
                    <a:pt x="653" y="1707"/>
                  </a:cubicBezTo>
                  <a:cubicBezTo>
                    <a:pt x="660" y="1685"/>
                    <a:pt x="653" y="1662"/>
                    <a:pt x="668" y="1647"/>
                  </a:cubicBezTo>
                  <a:cubicBezTo>
                    <a:pt x="698" y="1625"/>
                    <a:pt x="713" y="1670"/>
                    <a:pt x="735" y="1655"/>
                  </a:cubicBezTo>
                  <a:cubicBezTo>
                    <a:pt x="742" y="1655"/>
                    <a:pt x="742" y="1640"/>
                    <a:pt x="750" y="1633"/>
                  </a:cubicBezTo>
                  <a:cubicBezTo>
                    <a:pt x="750" y="1625"/>
                    <a:pt x="757" y="1625"/>
                    <a:pt x="757" y="1618"/>
                  </a:cubicBezTo>
                  <a:cubicBezTo>
                    <a:pt x="764" y="1595"/>
                    <a:pt x="750" y="1521"/>
                    <a:pt x="772" y="1514"/>
                  </a:cubicBezTo>
                  <a:cubicBezTo>
                    <a:pt x="779" y="1491"/>
                    <a:pt x="764" y="1484"/>
                    <a:pt x="757" y="1469"/>
                  </a:cubicBezTo>
                  <a:cubicBezTo>
                    <a:pt x="750" y="1462"/>
                    <a:pt x="742" y="1447"/>
                    <a:pt x="727" y="1440"/>
                  </a:cubicBezTo>
                  <a:cubicBezTo>
                    <a:pt x="705" y="1418"/>
                    <a:pt x="713" y="1389"/>
                    <a:pt x="713" y="1359"/>
                  </a:cubicBezTo>
                  <a:cubicBezTo>
                    <a:pt x="705" y="1329"/>
                    <a:pt x="690" y="1299"/>
                    <a:pt x="705" y="1270"/>
                  </a:cubicBezTo>
                  <a:cubicBezTo>
                    <a:pt x="713" y="1232"/>
                    <a:pt x="705" y="1195"/>
                    <a:pt x="705" y="1158"/>
                  </a:cubicBezTo>
                  <a:cubicBezTo>
                    <a:pt x="683" y="1166"/>
                    <a:pt x="675" y="1166"/>
                    <a:pt x="660" y="1143"/>
                  </a:cubicBezTo>
                  <a:cubicBezTo>
                    <a:pt x="660" y="1129"/>
                    <a:pt x="653" y="1091"/>
                    <a:pt x="653" y="1076"/>
                  </a:cubicBezTo>
                  <a:cubicBezTo>
                    <a:pt x="675" y="1062"/>
                    <a:pt x="683" y="1076"/>
                    <a:pt x="698" y="1084"/>
                  </a:cubicBezTo>
                  <a:cubicBezTo>
                    <a:pt x="720" y="1084"/>
                    <a:pt x="735" y="1076"/>
                    <a:pt x="757" y="1076"/>
                  </a:cubicBezTo>
                  <a:cubicBezTo>
                    <a:pt x="787" y="1076"/>
                    <a:pt x="801" y="1084"/>
                    <a:pt x="809" y="1054"/>
                  </a:cubicBezTo>
                  <a:cubicBezTo>
                    <a:pt x="816" y="1032"/>
                    <a:pt x="816" y="1010"/>
                    <a:pt x="831" y="987"/>
                  </a:cubicBezTo>
                  <a:cubicBezTo>
                    <a:pt x="839" y="980"/>
                    <a:pt x="846" y="973"/>
                    <a:pt x="846" y="958"/>
                  </a:cubicBezTo>
                  <a:cubicBezTo>
                    <a:pt x="861" y="928"/>
                    <a:pt x="861" y="891"/>
                    <a:pt x="868" y="861"/>
                  </a:cubicBezTo>
                  <a:cubicBezTo>
                    <a:pt x="868" y="809"/>
                    <a:pt x="876" y="750"/>
                    <a:pt x="876" y="698"/>
                  </a:cubicBezTo>
                  <a:cubicBezTo>
                    <a:pt x="876" y="646"/>
                    <a:pt x="861" y="601"/>
                    <a:pt x="846" y="557"/>
                  </a:cubicBezTo>
                  <a:cubicBezTo>
                    <a:pt x="831" y="527"/>
                    <a:pt x="839" y="490"/>
                    <a:pt x="816" y="453"/>
                  </a:cubicBezTo>
                  <a:cubicBezTo>
                    <a:pt x="801" y="423"/>
                    <a:pt x="779" y="401"/>
                    <a:pt x="772" y="371"/>
                  </a:cubicBezTo>
                  <a:cubicBezTo>
                    <a:pt x="772" y="364"/>
                    <a:pt x="772" y="349"/>
                    <a:pt x="764" y="334"/>
                  </a:cubicBezTo>
                  <a:cubicBezTo>
                    <a:pt x="764" y="312"/>
                    <a:pt x="764" y="312"/>
                    <a:pt x="750" y="297"/>
                  </a:cubicBezTo>
                  <a:cubicBezTo>
                    <a:pt x="727" y="274"/>
                    <a:pt x="735" y="267"/>
                    <a:pt x="750" y="252"/>
                  </a:cubicBezTo>
                  <a:lnTo>
                    <a:pt x="742" y="245"/>
                  </a:lnTo>
                  <a:cubicBezTo>
                    <a:pt x="727" y="237"/>
                    <a:pt x="675" y="252"/>
                    <a:pt x="653" y="252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7" name="Freeform 25"/>
            <p:cNvSpPr>
              <a:spLocks noChangeArrowheads="1"/>
            </p:cNvSpPr>
            <p:nvPr/>
          </p:nvSpPr>
          <p:spPr bwMode="auto">
            <a:xfrm>
              <a:off x="10389159" y="8448453"/>
              <a:ext cx="2525935" cy="2339460"/>
            </a:xfrm>
            <a:custGeom>
              <a:avLst/>
              <a:gdLst>
                <a:gd name="T0" fmla="*/ 5598 w 5844"/>
                <a:gd name="T1" fmla="*/ 839 h 5415"/>
                <a:gd name="T2" fmla="*/ 5264 w 5844"/>
                <a:gd name="T3" fmla="*/ 943 h 5415"/>
                <a:gd name="T4" fmla="*/ 4974 w 5844"/>
                <a:gd name="T5" fmla="*/ 780 h 5415"/>
                <a:gd name="T6" fmla="*/ 4870 w 5844"/>
                <a:gd name="T7" fmla="*/ 884 h 5415"/>
                <a:gd name="T8" fmla="*/ 4625 w 5844"/>
                <a:gd name="T9" fmla="*/ 1151 h 5415"/>
                <a:gd name="T10" fmla="*/ 4424 w 5844"/>
                <a:gd name="T11" fmla="*/ 1225 h 5415"/>
                <a:gd name="T12" fmla="*/ 4128 w 5844"/>
                <a:gd name="T13" fmla="*/ 1307 h 5415"/>
                <a:gd name="T14" fmla="*/ 4113 w 5844"/>
                <a:gd name="T15" fmla="*/ 1485 h 5415"/>
                <a:gd name="T16" fmla="*/ 3735 w 5844"/>
                <a:gd name="T17" fmla="*/ 1604 h 5415"/>
                <a:gd name="T18" fmla="*/ 3393 w 5844"/>
                <a:gd name="T19" fmla="*/ 1649 h 5415"/>
                <a:gd name="T20" fmla="*/ 3148 w 5844"/>
                <a:gd name="T21" fmla="*/ 1389 h 5415"/>
                <a:gd name="T22" fmla="*/ 2799 w 5844"/>
                <a:gd name="T23" fmla="*/ 1032 h 5415"/>
                <a:gd name="T24" fmla="*/ 2621 w 5844"/>
                <a:gd name="T25" fmla="*/ 973 h 5415"/>
                <a:gd name="T26" fmla="*/ 2487 w 5844"/>
                <a:gd name="T27" fmla="*/ 431 h 5415"/>
                <a:gd name="T28" fmla="*/ 2161 w 5844"/>
                <a:gd name="T29" fmla="*/ 290 h 5415"/>
                <a:gd name="T30" fmla="*/ 1982 w 5844"/>
                <a:gd name="T31" fmla="*/ 223 h 5415"/>
                <a:gd name="T32" fmla="*/ 1745 w 5844"/>
                <a:gd name="T33" fmla="*/ 304 h 5415"/>
                <a:gd name="T34" fmla="*/ 1448 w 5844"/>
                <a:gd name="T35" fmla="*/ 89 h 5415"/>
                <a:gd name="T36" fmla="*/ 1292 w 5844"/>
                <a:gd name="T37" fmla="*/ 319 h 5415"/>
                <a:gd name="T38" fmla="*/ 1069 w 5844"/>
                <a:gd name="T39" fmla="*/ 401 h 5415"/>
                <a:gd name="T40" fmla="*/ 972 w 5844"/>
                <a:gd name="T41" fmla="*/ 772 h 5415"/>
                <a:gd name="T42" fmla="*/ 750 w 5844"/>
                <a:gd name="T43" fmla="*/ 1069 h 5415"/>
                <a:gd name="T44" fmla="*/ 824 w 5844"/>
                <a:gd name="T45" fmla="*/ 1322 h 5415"/>
                <a:gd name="T46" fmla="*/ 608 w 5844"/>
                <a:gd name="T47" fmla="*/ 1730 h 5415"/>
                <a:gd name="T48" fmla="*/ 631 w 5844"/>
                <a:gd name="T49" fmla="*/ 2094 h 5415"/>
                <a:gd name="T50" fmla="*/ 586 w 5844"/>
                <a:gd name="T51" fmla="*/ 2466 h 5415"/>
                <a:gd name="T52" fmla="*/ 623 w 5844"/>
                <a:gd name="T53" fmla="*/ 2673 h 5415"/>
                <a:gd name="T54" fmla="*/ 200 w 5844"/>
                <a:gd name="T55" fmla="*/ 3290 h 5415"/>
                <a:gd name="T56" fmla="*/ 111 w 5844"/>
                <a:gd name="T57" fmla="*/ 3579 h 5415"/>
                <a:gd name="T58" fmla="*/ 0 w 5844"/>
                <a:gd name="T59" fmla="*/ 3839 h 5415"/>
                <a:gd name="T60" fmla="*/ 89 w 5844"/>
                <a:gd name="T61" fmla="*/ 4040 h 5415"/>
                <a:gd name="T62" fmla="*/ 297 w 5844"/>
                <a:gd name="T63" fmla="*/ 4099 h 5415"/>
                <a:gd name="T64" fmla="*/ 467 w 5844"/>
                <a:gd name="T65" fmla="*/ 4122 h 5415"/>
                <a:gd name="T66" fmla="*/ 282 w 5844"/>
                <a:gd name="T67" fmla="*/ 4322 h 5415"/>
                <a:gd name="T68" fmla="*/ 133 w 5844"/>
                <a:gd name="T69" fmla="*/ 4300 h 5415"/>
                <a:gd name="T70" fmla="*/ 304 w 5844"/>
                <a:gd name="T71" fmla="*/ 4419 h 5415"/>
                <a:gd name="T72" fmla="*/ 608 w 5844"/>
                <a:gd name="T73" fmla="*/ 4500 h 5415"/>
                <a:gd name="T74" fmla="*/ 824 w 5844"/>
                <a:gd name="T75" fmla="*/ 4389 h 5415"/>
                <a:gd name="T76" fmla="*/ 913 w 5844"/>
                <a:gd name="T77" fmla="*/ 4612 h 5415"/>
                <a:gd name="T78" fmla="*/ 1121 w 5844"/>
                <a:gd name="T79" fmla="*/ 4760 h 5415"/>
                <a:gd name="T80" fmla="*/ 1165 w 5844"/>
                <a:gd name="T81" fmla="*/ 5094 h 5415"/>
                <a:gd name="T82" fmla="*/ 1017 w 5844"/>
                <a:gd name="T83" fmla="*/ 5332 h 5415"/>
                <a:gd name="T84" fmla="*/ 1299 w 5844"/>
                <a:gd name="T85" fmla="*/ 5094 h 5415"/>
                <a:gd name="T86" fmla="*/ 1864 w 5844"/>
                <a:gd name="T87" fmla="*/ 5005 h 5415"/>
                <a:gd name="T88" fmla="*/ 2153 w 5844"/>
                <a:gd name="T89" fmla="*/ 4990 h 5415"/>
                <a:gd name="T90" fmla="*/ 2383 w 5844"/>
                <a:gd name="T91" fmla="*/ 4745 h 5415"/>
                <a:gd name="T92" fmla="*/ 2465 w 5844"/>
                <a:gd name="T93" fmla="*/ 4664 h 5415"/>
                <a:gd name="T94" fmla="*/ 2554 w 5844"/>
                <a:gd name="T95" fmla="*/ 4723 h 5415"/>
                <a:gd name="T96" fmla="*/ 2524 w 5844"/>
                <a:gd name="T97" fmla="*/ 4262 h 5415"/>
                <a:gd name="T98" fmla="*/ 2569 w 5844"/>
                <a:gd name="T99" fmla="*/ 3936 h 5415"/>
                <a:gd name="T100" fmla="*/ 2614 w 5844"/>
                <a:gd name="T101" fmla="*/ 3223 h 5415"/>
                <a:gd name="T102" fmla="*/ 3007 w 5844"/>
                <a:gd name="T103" fmla="*/ 2970 h 5415"/>
                <a:gd name="T104" fmla="*/ 3133 w 5844"/>
                <a:gd name="T105" fmla="*/ 3067 h 5415"/>
                <a:gd name="T106" fmla="*/ 3282 w 5844"/>
                <a:gd name="T107" fmla="*/ 2911 h 5415"/>
                <a:gd name="T108" fmla="*/ 3460 w 5844"/>
                <a:gd name="T109" fmla="*/ 2644 h 5415"/>
                <a:gd name="T110" fmla="*/ 3676 w 5844"/>
                <a:gd name="T111" fmla="*/ 2644 h 5415"/>
                <a:gd name="T112" fmla="*/ 4091 w 5844"/>
                <a:gd name="T113" fmla="*/ 2480 h 5415"/>
                <a:gd name="T114" fmla="*/ 4106 w 5844"/>
                <a:gd name="T115" fmla="*/ 2243 h 5415"/>
                <a:gd name="T116" fmla="*/ 4307 w 5844"/>
                <a:gd name="T117" fmla="*/ 2064 h 5415"/>
                <a:gd name="T118" fmla="*/ 4811 w 5844"/>
                <a:gd name="T119" fmla="*/ 1753 h 5415"/>
                <a:gd name="T120" fmla="*/ 5323 w 5844"/>
                <a:gd name="T121" fmla="*/ 1351 h 5415"/>
                <a:gd name="T122" fmla="*/ 5627 w 5844"/>
                <a:gd name="T123" fmla="*/ 1010 h 5415"/>
                <a:gd name="T124" fmla="*/ 5791 w 5844"/>
                <a:gd name="T125" fmla="*/ 713 h 5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4" h="5415">
                  <a:moveTo>
                    <a:pt x="5791" y="713"/>
                  </a:moveTo>
                  <a:lnTo>
                    <a:pt x="5791" y="713"/>
                  </a:lnTo>
                  <a:cubicBezTo>
                    <a:pt x="5754" y="713"/>
                    <a:pt x="5746" y="720"/>
                    <a:pt x="5716" y="735"/>
                  </a:cubicBezTo>
                  <a:cubicBezTo>
                    <a:pt x="5709" y="750"/>
                    <a:pt x="5724" y="765"/>
                    <a:pt x="5739" y="765"/>
                  </a:cubicBezTo>
                  <a:cubicBezTo>
                    <a:pt x="5746" y="802"/>
                    <a:pt x="5657" y="787"/>
                    <a:pt x="5627" y="809"/>
                  </a:cubicBezTo>
                  <a:cubicBezTo>
                    <a:pt x="5620" y="824"/>
                    <a:pt x="5613" y="832"/>
                    <a:pt x="5598" y="839"/>
                  </a:cubicBezTo>
                  <a:cubicBezTo>
                    <a:pt x="5590" y="839"/>
                    <a:pt x="5576" y="832"/>
                    <a:pt x="5568" y="839"/>
                  </a:cubicBezTo>
                  <a:cubicBezTo>
                    <a:pt x="5561" y="847"/>
                    <a:pt x="5598" y="891"/>
                    <a:pt x="5598" y="899"/>
                  </a:cubicBezTo>
                  <a:cubicBezTo>
                    <a:pt x="5546" y="899"/>
                    <a:pt x="5553" y="958"/>
                    <a:pt x="5509" y="958"/>
                  </a:cubicBezTo>
                  <a:cubicBezTo>
                    <a:pt x="5509" y="965"/>
                    <a:pt x="5501" y="980"/>
                    <a:pt x="5501" y="988"/>
                  </a:cubicBezTo>
                  <a:cubicBezTo>
                    <a:pt x="5464" y="988"/>
                    <a:pt x="5419" y="995"/>
                    <a:pt x="5382" y="980"/>
                  </a:cubicBezTo>
                  <a:cubicBezTo>
                    <a:pt x="5338" y="965"/>
                    <a:pt x="5316" y="943"/>
                    <a:pt x="5264" y="943"/>
                  </a:cubicBezTo>
                  <a:cubicBezTo>
                    <a:pt x="5241" y="943"/>
                    <a:pt x="5197" y="958"/>
                    <a:pt x="5189" y="921"/>
                  </a:cubicBezTo>
                  <a:cubicBezTo>
                    <a:pt x="5182" y="869"/>
                    <a:pt x="5152" y="839"/>
                    <a:pt x="5137" y="795"/>
                  </a:cubicBezTo>
                  <a:cubicBezTo>
                    <a:pt x="5122" y="795"/>
                    <a:pt x="5108" y="795"/>
                    <a:pt x="5108" y="809"/>
                  </a:cubicBezTo>
                  <a:cubicBezTo>
                    <a:pt x="5071" y="817"/>
                    <a:pt x="5033" y="743"/>
                    <a:pt x="5041" y="706"/>
                  </a:cubicBezTo>
                  <a:cubicBezTo>
                    <a:pt x="5033" y="706"/>
                    <a:pt x="5026" y="698"/>
                    <a:pt x="5019" y="698"/>
                  </a:cubicBezTo>
                  <a:cubicBezTo>
                    <a:pt x="5019" y="728"/>
                    <a:pt x="5019" y="817"/>
                    <a:pt x="4974" y="780"/>
                  </a:cubicBezTo>
                  <a:cubicBezTo>
                    <a:pt x="4967" y="787"/>
                    <a:pt x="4959" y="802"/>
                    <a:pt x="4952" y="809"/>
                  </a:cubicBezTo>
                  <a:cubicBezTo>
                    <a:pt x="4944" y="787"/>
                    <a:pt x="4944" y="765"/>
                    <a:pt x="4929" y="757"/>
                  </a:cubicBezTo>
                  <a:cubicBezTo>
                    <a:pt x="4914" y="780"/>
                    <a:pt x="4907" y="824"/>
                    <a:pt x="4907" y="854"/>
                  </a:cubicBezTo>
                  <a:cubicBezTo>
                    <a:pt x="4870" y="832"/>
                    <a:pt x="4863" y="780"/>
                    <a:pt x="4811" y="824"/>
                  </a:cubicBezTo>
                  <a:cubicBezTo>
                    <a:pt x="4781" y="847"/>
                    <a:pt x="4848" y="861"/>
                    <a:pt x="4855" y="884"/>
                  </a:cubicBezTo>
                  <a:cubicBezTo>
                    <a:pt x="4855" y="884"/>
                    <a:pt x="4863" y="884"/>
                    <a:pt x="4870" y="884"/>
                  </a:cubicBezTo>
                  <a:cubicBezTo>
                    <a:pt x="4848" y="891"/>
                    <a:pt x="4825" y="943"/>
                    <a:pt x="4803" y="958"/>
                  </a:cubicBezTo>
                  <a:cubicBezTo>
                    <a:pt x="4774" y="965"/>
                    <a:pt x="4751" y="973"/>
                    <a:pt x="4722" y="980"/>
                  </a:cubicBezTo>
                  <a:cubicBezTo>
                    <a:pt x="4699" y="980"/>
                    <a:pt x="4677" y="965"/>
                    <a:pt x="4655" y="973"/>
                  </a:cubicBezTo>
                  <a:cubicBezTo>
                    <a:pt x="4640" y="980"/>
                    <a:pt x="4669" y="1040"/>
                    <a:pt x="4625" y="1047"/>
                  </a:cubicBezTo>
                  <a:cubicBezTo>
                    <a:pt x="4603" y="1054"/>
                    <a:pt x="4588" y="1062"/>
                    <a:pt x="4588" y="1092"/>
                  </a:cubicBezTo>
                  <a:cubicBezTo>
                    <a:pt x="4580" y="1129"/>
                    <a:pt x="4625" y="1121"/>
                    <a:pt x="4625" y="1151"/>
                  </a:cubicBezTo>
                  <a:cubicBezTo>
                    <a:pt x="4647" y="1151"/>
                    <a:pt x="4647" y="1173"/>
                    <a:pt x="4640" y="1188"/>
                  </a:cubicBezTo>
                  <a:cubicBezTo>
                    <a:pt x="4610" y="1181"/>
                    <a:pt x="4603" y="1203"/>
                    <a:pt x="4603" y="1233"/>
                  </a:cubicBezTo>
                  <a:cubicBezTo>
                    <a:pt x="4617" y="1240"/>
                    <a:pt x="4617" y="1240"/>
                    <a:pt x="4617" y="1255"/>
                  </a:cubicBezTo>
                  <a:cubicBezTo>
                    <a:pt x="4580" y="1248"/>
                    <a:pt x="4566" y="1292"/>
                    <a:pt x="4536" y="1292"/>
                  </a:cubicBezTo>
                  <a:cubicBezTo>
                    <a:pt x="4514" y="1292"/>
                    <a:pt x="4499" y="1270"/>
                    <a:pt x="4491" y="1248"/>
                  </a:cubicBezTo>
                  <a:cubicBezTo>
                    <a:pt x="4477" y="1225"/>
                    <a:pt x="4454" y="1225"/>
                    <a:pt x="4424" y="1225"/>
                  </a:cubicBezTo>
                  <a:cubicBezTo>
                    <a:pt x="4424" y="1240"/>
                    <a:pt x="4424" y="1262"/>
                    <a:pt x="4424" y="1277"/>
                  </a:cubicBezTo>
                  <a:cubicBezTo>
                    <a:pt x="4380" y="1270"/>
                    <a:pt x="4292" y="1411"/>
                    <a:pt x="4277" y="1322"/>
                  </a:cubicBezTo>
                  <a:cubicBezTo>
                    <a:pt x="4292" y="1314"/>
                    <a:pt x="4335" y="1285"/>
                    <a:pt x="4299" y="1277"/>
                  </a:cubicBezTo>
                  <a:cubicBezTo>
                    <a:pt x="4284" y="1233"/>
                    <a:pt x="4262" y="1166"/>
                    <a:pt x="4210" y="1151"/>
                  </a:cubicBezTo>
                  <a:cubicBezTo>
                    <a:pt x="4180" y="1188"/>
                    <a:pt x="4166" y="1211"/>
                    <a:pt x="4121" y="1218"/>
                  </a:cubicBezTo>
                  <a:cubicBezTo>
                    <a:pt x="4113" y="1248"/>
                    <a:pt x="4136" y="1277"/>
                    <a:pt x="4128" y="1307"/>
                  </a:cubicBezTo>
                  <a:cubicBezTo>
                    <a:pt x="4136" y="1307"/>
                    <a:pt x="4136" y="1307"/>
                    <a:pt x="4143" y="1307"/>
                  </a:cubicBezTo>
                  <a:cubicBezTo>
                    <a:pt x="4143" y="1322"/>
                    <a:pt x="4136" y="1329"/>
                    <a:pt x="4121" y="1337"/>
                  </a:cubicBezTo>
                  <a:cubicBezTo>
                    <a:pt x="4099" y="1344"/>
                    <a:pt x="4106" y="1381"/>
                    <a:pt x="4106" y="1404"/>
                  </a:cubicBezTo>
                  <a:cubicBezTo>
                    <a:pt x="4113" y="1404"/>
                    <a:pt x="4121" y="1411"/>
                    <a:pt x="4136" y="1411"/>
                  </a:cubicBezTo>
                  <a:cubicBezTo>
                    <a:pt x="4136" y="1419"/>
                    <a:pt x="4136" y="1433"/>
                    <a:pt x="4136" y="1441"/>
                  </a:cubicBezTo>
                  <a:cubicBezTo>
                    <a:pt x="4106" y="1441"/>
                    <a:pt x="4113" y="1470"/>
                    <a:pt x="4113" y="1485"/>
                  </a:cubicBezTo>
                  <a:cubicBezTo>
                    <a:pt x="4091" y="1493"/>
                    <a:pt x="4084" y="1478"/>
                    <a:pt x="4069" y="1500"/>
                  </a:cubicBezTo>
                  <a:cubicBezTo>
                    <a:pt x="4062" y="1522"/>
                    <a:pt x="4069" y="1552"/>
                    <a:pt x="4032" y="1545"/>
                  </a:cubicBezTo>
                  <a:cubicBezTo>
                    <a:pt x="4010" y="1545"/>
                    <a:pt x="4010" y="1522"/>
                    <a:pt x="4002" y="1508"/>
                  </a:cubicBezTo>
                  <a:cubicBezTo>
                    <a:pt x="3987" y="1485"/>
                    <a:pt x="3958" y="1485"/>
                    <a:pt x="3935" y="1485"/>
                  </a:cubicBezTo>
                  <a:cubicBezTo>
                    <a:pt x="3883" y="1478"/>
                    <a:pt x="3868" y="1537"/>
                    <a:pt x="3824" y="1545"/>
                  </a:cubicBezTo>
                  <a:cubicBezTo>
                    <a:pt x="3772" y="1552"/>
                    <a:pt x="3742" y="1537"/>
                    <a:pt x="3735" y="1604"/>
                  </a:cubicBezTo>
                  <a:cubicBezTo>
                    <a:pt x="3713" y="1604"/>
                    <a:pt x="3698" y="1619"/>
                    <a:pt x="3683" y="1619"/>
                  </a:cubicBezTo>
                  <a:cubicBezTo>
                    <a:pt x="3661" y="1619"/>
                    <a:pt x="3638" y="1611"/>
                    <a:pt x="3623" y="1619"/>
                  </a:cubicBezTo>
                  <a:cubicBezTo>
                    <a:pt x="3586" y="1626"/>
                    <a:pt x="3571" y="1641"/>
                    <a:pt x="3527" y="1634"/>
                  </a:cubicBezTo>
                  <a:cubicBezTo>
                    <a:pt x="3482" y="1634"/>
                    <a:pt x="3438" y="1641"/>
                    <a:pt x="3393" y="1649"/>
                  </a:cubicBezTo>
                  <a:cubicBezTo>
                    <a:pt x="3393" y="1664"/>
                    <a:pt x="3393" y="1678"/>
                    <a:pt x="3393" y="1686"/>
                  </a:cubicBezTo>
                  <a:cubicBezTo>
                    <a:pt x="3393" y="1678"/>
                    <a:pt x="3393" y="1664"/>
                    <a:pt x="3393" y="1649"/>
                  </a:cubicBezTo>
                  <a:lnTo>
                    <a:pt x="3386" y="1649"/>
                  </a:lnTo>
                  <a:cubicBezTo>
                    <a:pt x="3356" y="1656"/>
                    <a:pt x="3334" y="1619"/>
                    <a:pt x="3304" y="1626"/>
                  </a:cubicBezTo>
                  <a:cubicBezTo>
                    <a:pt x="3230" y="1634"/>
                    <a:pt x="3178" y="1716"/>
                    <a:pt x="3178" y="1597"/>
                  </a:cubicBezTo>
                  <a:cubicBezTo>
                    <a:pt x="3178" y="1559"/>
                    <a:pt x="3185" y="1515"/>
                    <a:pt x="3156" y="1485"/>
                  </a:cubicBezTo>
                  <a:cubicBezTo>
                    <a:pt x="3126" y="1448"/>
                    <a:pt x="3171" y="1419"/>
                    <a:pt x="3148" y="1396"/>
                  </a:cubicBezTo>
                  <a:cubicBezTo>
                    <a:pt x="3148" y="1396"/>
                    <a:pt x="3148" y="1396"/>
                    <a:pt x="3148" y="1389"/>
                  </a:cubicBezTo>
                  <a:cubicBezTo>
                    <a:pt x="3126" y="1389"/>
                    <a:pt x="3126" y="1411"/>
                    <a:pt x="3096" y="1404"/>
                  </a:cubicBezTo>
                  <a:cubicBezTo>
                    <a:pt x="3096" y="1389"/>
                    <a:pt x="3096" y="1374"/>
                    <a:pt x="3096" y="1359"/>
                  </a:cubicBezTo>
                  <a:cubicBezTo>
                    <a:pt x="3059" y="1351"/>
                    <a:pt x="3029" y="1396"/>
                    <a:pt x="2992" y="1381"/>
                  </a:cubicBezTo>
                  <a:cubicBezTo>
                    <a:pt x="2985" y="1344"/>
                    <a:pt x="3022" y="1329"/>
                    <a:pt x="3007" y="1292"/>
                  </a:cubicBezTo>
                  <a:cubicBezTo>
                    <a:pt x="2992" y="1255"/>
                    <a:pt x="2985" y="1211"/>
                    <a:pt x="2962" y="1173"/>
                  </a:cubicBezTo>
                  <a:cubicBezTo>
                    <a:pt x="2940" y="1144"/>
                    <a:pt x="2851" y="980"/>
                    <a:pt x="2799" y="1032"/>
                  </a:cubicBezTo>
                  <a:cubicBezTo>
                    <a:pt x="2777" y="1054"/>
                    <a:pt x="2732" y="1040"/>
                    <a:pt x="2717" y="1017"/>
                  </a:cubicBezTo>
                  <a:cubicBezTo>
                    <a:pt x="2703" y="1010"/>
                    <a:pt x="2695" y="988"/>
                    <a:pt x="2680" y="980"/>
                  </a:cubicBezTo>
                  <a:cubicBezTo>
                    <a:pt x="2673" y="973"/>
                    <a:pt x="2665" y="973"/>
                    <a:pt x="2658" y="973"/>
                  </a:cubicBezTo>
                  <a:cubicBezTo>
                    <a:pt x="2658" y="988"/>
                    <a:pt x="2651" y="1010"/>
                    <a:pt x="2658" y="1017"/>
                  </a:cubicBezTo>
                  <a:cubicBezTo>
                    <a:pt x="2599" y="1047"/>
                    <a:pt x="2643" y="988"/>
                    <a:pt x="2651" y="973"/>
                  </a:cubicBezTo>
                  <a:cubicBezTo>
                    <a:pt x="2643" y="973"/>
                    <a:pt x="2636" y="973"/>
                    <a:pt x="2621" y="973"/>
                  </a:cubicBezTo>
                  <a:cubicBezTo>
                    <a:pt x="2576" y="958"/>
                    <a:pt x="2524" y="951"/>
                    <a:pt x="2487" y="914"/>
                  </a:cubicBezTo>
                  <a:cubicBezTo>
                    <a:pt x="2472" y="906"/>
                    <a:pt x="2428" y="861"/>
                    <a:pt x="2472" y="861"/>
                  </a:cubicBezTo>
                  <a:cubicBezTo>
                    <a:pt x="2480" y="832"/>
                    <a:pt x="2465" y="735"/>
                    <a:pt x="2435" y="720"/>
                  </a:cubicBezTo>
                  <a:cubicBezTo>
                    <a:pt x="2383" y="698"/>
                    <a:pt x="2406" y="661"/>
                    <a:pt x="2443" y="631"/>
                  </a:cubicBezTo>
                  <a:cubicBezTo>
                    <a:pt x="2472" y="594"/>
                    <a:pt x="2458" y="542"/>
                    <a:pt x="2472" y="498"/>
                  </a:cubicBezTo>
                  <a:cubicBezTo>
                    <a:pt x="2480" y="475"/>
                    <a:pt x="2487" y="460"/>
                    <a:pt x="2487" y="431"/>
                  </a:cubicBezTo>
                  <a:cubicBezTo>
                    <a:pt x="2487" y="409"/>
                    <a:pt x="2465" y="401"/>
                    <a:pt x="2465" y="379"/>
                  </a:cubicBezTo>
                  <a:cubicBezTo>
                    <a:pt x="2420" y="371"/>
                    <a:pt x="2376" y="327"/>
                    <a:pt x="2354" y="297"/>
                  </a:cubicBezTo>
                  <a:cubicBezTo>
                    <a:pt x="2339" y="282"/>
                    <a:pt x="2331" y="275"/>
                    <a:pt x="2316" y="282"/>
                  </a:cubicBezTo>
                  <a:cubicBezTo>
                    <a:pt x="2279" y="290"/>
                    <a:pt x="2257" y="275"/>
                    <a:pt x="2220" y="275"/>
                  </a:cubicBezTo>
                  <a:cubicBezTo>
                    <a:pt x="2220" y="297"/>
                    <a:pt x="2212" y="319"/>
                    <a:pt x="2190" y="319"/>
                  </a:cubicBezTo>
                  <a:cubicBezTo>
                    <a:pt x="2190" y="304"/>
                    <a:pt x="2175" y="282"/>
                    <a:pt x="2161" y="290"/>
                  </a:cubicBezTo>
                  <a:cubicBezTo>
                    <a:pt x="2146" y="304"/>
                    <a:pt x="2161" y="319"/>
                    <a:pt x="2153" y="334"/>
                  </a:cubicBezTo>
                  <a:cubicBezTo>
                    <a:pt x="2131" y="371"/>
                    <a:pt x="2086" y="319"/>
                    <a:pt x="2094" y="290"/>
                  </a:cubicBezTo>
                  <a:cubicBezTo>
                    <a:pt x="2086" y="290"/>
                    <a:pt x="2071" y="290"/>
                    <a:pt x="2064" y="290"/>
                  </a:cubicBezTo>
                  <a:cubicBezTo>
                    <a:pt x="2064" y="282"/>
                    <a:pt x="2064" y="267"/>
                    <a:pt x="2064" y="260"/>
                  </a:cubicBezTo>
                  <a:cubicBezTo>
                    <a:pt x="2042" y="260"/>
                    <a:pt x="2012" y="267"/>
                    <a:pt x="1997" y="252"/>
                  </a:cubicBezTo>
                  <a:cubicBezTo>
                    <a:pt x="1990" y="252"/>
                    <a:pt x="1990" y="230"/>
                    <a:pt x="1982" y="223"/>
                  </a:cubicBezTo>
                  <a:cubicBezTo>
                    <a:pt x="1975" y="223"/>
                    <a:pt x="1967" y="223"/>
                    <a:pt x="1960" y="223"/>
                  </a:cubicBezTo>
                  <a:cubicBezTo>
                    <a:pt x="1960" y="245"/>
                    <a:pt x="1960" y="267"/>
                    <a:pt x="1960" y="282"/>
                  </a:cubicBezTo>
                  <a:cubicBezTo>
                    <a:pt x="1930" y="297"/>
                    <a:pt x="1945" y="327"/>
                    <a:pt x="1960" y="342"/>
                  </a:cubicBezTo>
                  <a:cubicBezTo>
                    <a:pt x="1915" y="349"/>
                    <a:pt x="1908" y="297"/>
                    <a:pt x="1871" y="297"/>
                  </a:cubicBezTo>
                  <a:cubicBezTo>
                    <a:pt x="1864" y="304"/>
                    <a:pt x="1864" y="304"/>
                    <a:pt x="1864" y="312"/>
                  </a:cubicBezTo>
                  <a:cubicBezTo>
                    <a:pt x="1826" y="304"/>
                    <a:pt x="1782" y="312"/>
                    <a:pt x="1745" y="304"/>
                  </a:cubicBezTo>
                  <a:cubicBezTo>
                    <a:pt x="1745" y="282"/>
                    <a:pt x="1745" y="252"/>
                    <a:pt x="1767" y="238"/>
                  </a:cubicBezTo>
                  <a:cubicBezTo>
                    <a:pt x="1782" y="230"/>
                    <a:pt x="1797" y="223"/>
                    <a:pt x="1789" y="201"/>
                  </a:cubicBezTo>
                  <a:cubicBezTo>
                    <a:pt x="1759" y="193"/>
                    <a:pt x="1722" y="208"/>
                    <a:pt x="1693" y="201"/>
                  </a:cubicBezTo>
                  <a:cubicBezTo>
                    <a:pt x="1693" y="171"/>
                    <a:pt x="1693" y="134"/>
                    <a:pt x="1693" y="97"/>
                  </a:cubicBezTo>
                  <a:cubicBezTo>
                    <a:pt x="1656" y="97"/>
                    <a:pt x="1618" y="97"/>
                    <a:pt x="1581" y="82"/>
                  </a:cubicBezTo>
                  <a:cubicBezTo>
                    <a:pt x="1537" y="67"/>
                    <a:pt x="1492" y="97"/>
                    <a:pt x="1448" y="89"/>
                  </a:cubicBezTo>
                  <a:cubicBezTo>
                    <a:pt x="1448" y="52"/>
                    <a:pt x="1351" y="22"/>
                    <a:pt x="1336" y="0"/>
                  </a:cubicBezTo>
                  <a:cubicBezTo>
                    <a:pt x="1329" y="7"/>
                    <a:pt x="1314" y="22"/>
                    <a:pt x="1307" y="22"/>
                  </a:cubicBezTo>
                  <a:cubicBezTo>
                    <a:pt x="1307" y="59"/>
                    <a:pt x="1373" y="82"/>
                    <a:pt x="1336" y="126"/>
                  </a:cubicBezTo>
                  <a:cubicBezTo>
                    <a:pt x="1329" y="141"/>
                    <a:pt x="1307" y="134"/>
                    <a:pt x="1299" y="149"/>
                  </a:cubicBezTo>
                  <a:cubicBezTo>
                    <a:pt x="1284" y="171"/>
                    <a:pt x="1314" y="163"/>
                    <a:pt x="1314" y="186"/>
                  </a:cubicBezTo>
                  <a:cubicBezTo>
                    <a:pt x="1314" y="215"/>
                    <a:pt x="1314" y="297"/>
                    <a:pt x="1292" y="319"/>
                  </a:cubicBezTo>
                  <a:cubicBezTo>
                    <a:pt x="1247" y="371"/>
                    <a:pt x="1210" y="364"/>
                    <a:pt x="1151" y="371"/>
                  </a:cubicBezTo>
                  <a:cubicBezTo>
                    <a:pt x="1151" y="386"/>
                    <a:pt x="1158" y="386"/>
                    <a:pt x="1173" y="394"/>
                  </a:cubicBezTo>
                  <a:cubicBezTo>
                    <a:pt x="1195" y="409"/>
                    <a:pt x="1195" y="438"/>
                    <a:pt x="1210" y="453"/>
                  </a:cubicBezTo>
                  <a:cubicBezTo>
                    <a:pt x="1210" y="453"/>
                    <a:pt x="1202" y="460"/>
                    <a:pt x="1195" y="468"/>
                  </a:cubicBezTo>
                  <a:cubicBezTo>
                    <a:pt x="1165" y="468"/>
                    <a:pt x="1121" y="460"/>
                    <a:pt x="1099" y="490"/>
                  </a:cubicBezTo>
                  <a:cubicBezTo>
                    <a:pt x="1121" y="446"/>
                    <a:pt x="1062" y="438"/>
                    <a:pt x="1069" y="401"/>
                  </a:cubicBezTo>
                  <a:cubicBezTo>
                    <a:pt x="1054" y="394"/>
                    <a:pt x="1039" y="394"/>
                    <a:pt x="1024" y="401"/>
                  </a:cubicBezTo>
                  <a:cubicBezTo>
                    <a:pt x="1032" y="438"/>
                    <a:pt x="1002" y="446"/>
                    <a:pt x="987" y="468"/>
                  </a:cubicBezTo>
                  <a:cubicBezTo>
                    <a:pt x="965" y="505"/>
                    <a:pt x="995" y="549"/>
                    <a:pt x="950" y="564"/>
                  </a:cubicBezTo>
                  <a:cubicBezTo>
                    <a:pt x="853" y="594"/>
                    <a:pt x="987" y="661"/>
                    <a:pt x="980" y="713"/>
                  </a:cubicBezTo>
                  <a:lnTo>
                    <a:pt x="1010" y="713"/>
                  </a:lnTo>
                  <a:cubicBezTo>
                    <a:pt x="1017" y="750"/>
                    <a:pt x="1002" y="757"/>
                    <a:pt x="972" y="772"/>
                  </a:cubicBezTo>
                  <a:cubicBezTo>
                    <a:pt x="935" y="787"/>
                    <a:pt x="905" y="824"/>
                    <a:pt x="883" y="869"/>
                  </a:cubicBezTo>
                  <a:cubicBezTo>
                    <a:pt x="876" y="876"/>
                    <a:pt x="868" y="951"/>
                    <a:pt x="853" y="951"/>
                  </a:cubicBezTo>
                  <a:cubicBezTo>
                    <a:pt x="831" y="958"/>
                    <a:pt x="794" y="936"/>
                    <a:pt x="772" y="951"/>
                  </a:cubicBezTo>
                  <a:cubicBezTo>
                    <a:pt x="779" y="973"/>
                    <a:pt x="765" y="980"/>
                    <a:pt x="742" y="980"/>
                  </a:cubicBezTo>
                  <a:cubicBezTo>
                    <a:pt x="750" y="995"/>
                    <a:pt x="750" y="1010"/>
                    <a:pt x="727" y="1017"/>
                  </a:cubicBezTo>
                  <a:cubicBezTo>
                    <a:pt x="727" y="1047"/>
                    <a:pt x="742" y="1047"/>
                    <a:pt x="750" y="1069"/>
                  </a:cubicBezTo>
                  <a:cubicBezTo>
                    <a:pt x="765" y="1106"/>
                    <a:pt x="742" y="1136"/>
                    <a:pt x="735" y="1166"/>
                  </a:cubicBezTo>
                  <a:cubicBezTo>
                    <a:pt x="727" y="1173"/>
                    <a:pt x="727" y="1181"/>
                    <a:pt x="727" y="1196"/>
                  </a:cubicBezTo>
                  <a:cubicBezTo>
                    <a:pt x="757" y="1188"/>
                    <a:pt x="824" y="1203"/>
                    <a:pt x="824" y="1203"/>
                  </a:cubicBezTo>
                  <a:cubicBezTo>
                    <a:pt x="824" y="1211"/>
                    <a:pt x="831" y="1255"/>
                    <a:pt x="831" y="1255"/>
                  </a:cubicBezTo>
                  <a:cubicBezTo>
                    <a:pt x="824" y="1255"/>
                    <a:pt x="816" y="1255"/>
                    <a:pt x="809" y="1255"/>
                  </a:cubicBezTo>
                  <a:cubicBezTo>
                    <a:pt x="809" y="1270"/>
                    <a:pt x="802" y="1322"/>
                    <a:pt x="824" y="1322"/>
                  </a:cubicBezTo>
                  <a:cubicBezTo>
                    <a:pt x="824" y="1337"/>
                    <a:pt x="824" y="1359"/>
                    <a:pt x="816" y="1374"/>
                  </a:cubicBezTo>
                  <a:cubicBezTo>
                    <a:pt x="757" y="1374"/>
                    <a:pt x="816" y="1463"/>
                    <a:pt x="809" y="1500"/>
                  </a:cubicBezTo>
                  <a:cubicBezTo>
                    <a:pt x="802" y="1530"/>
                    <a:pt x="742" y="1582"/>
                    <a:pt x="712" y="1574"/>
                  </a:cubicBezTo>
                  <a:cubicBezTo>
                    <a:pt x="712" y="1597"/>
                    <a:pt x="712" y="1619"/>
                    <a:pt x="712" y="1634"/>
                  </a:cubicBezTo>
                  <a:cubicBezTo>
                    <a:pt x="668" y="1634"/>
                    <a:pt x="668" y="1649"/>
                    <a:pt x="660" y="1693"/>
                  </a:cubicBezTo>
                  <a:cubicBezTo>
                    <a:pt x="631" y="1693"/>
                    <a:pt x="601" y="1693"/>
                    <a:pt x="608" y="1730"/>
                  </a:cubicBezTo>
                  <a:cubicBezTo>
                    <a:pt x="638" y="1738"/>
                    <a:pt x="646" y="1760"/>
                    <a:pt x="675" y="1760"/>
                  </a:cubicBezTo>
                  <a:cubicBezTo>
                    <a:pt x="697" y="1767"/>
                    <a:pt x="720" y="1760"/>
                    <a:pt x="742" y="1760"/>
                  </a:cubicBezTo>
                  <a:cubicBezTo>
                    <a:pt x="765" y="1767"/>
                    <a:pt x="831" y="1767"/>
                    <a:pt x="816" y="1805"/>
                  </a:cubicBezTo>
                  <a:cubicBezTo>
                    <a:pt x="742" y="1812"/>
                    <a:pt x="631" y="1894"/>
                    <a:pt x="616" y="1975"/>
                  </a:cubicBezTo>
                  <a:cubicBezTo>
                    <a:pt x="586" y="1968"/>
                    <a:pt x="542" y="2013"/>
                    <a:pt x="586" y="2042"/>
                  </a:cubicBezTo>
                  <a:cubicBezTo>
                    <a:pt x="616" y="2057"/>
                    <a:pt x="646" y="2042"/>
                    <a:pt x="631" y="2094"/>
                  </a:cubicBezTo>
                  <a:cubicBezTo>
                    <a:pt x="623" y="2139"/>
                    <a:pt x="623" y="2176"/>
                    <a:pt x="594" y="2221"/>
                  </a:cubicBezTo>
                  <a:cubicBezTo>
                    <a:pt x="571" y="2258"/>
                    <a:pt x="616" y="2280"/>
                    <a:pt x="608" y="2317"/>
                  </a:cubicBezTo>
                  <a:cubicBezTo>
                    <a:pt x="594" y="2317"/>
                    <a:pt x="586" y="2317"/>
                    <a:pt x="571" y="2317"/>
                  </a:cubicBezTo>
                  <a:cubicBezTo>
                    <a:pt x="564" y="2339"/>
                    <a:pt x="586" y="2369"/>
                    <a:pt x="571" y="2399"/>
                  </a:cubicBezTo>
                  <a:cubicBezTo>
                    <a:pt x="594" y="2399"/>
                    <a:pt x="601" y="2413"/>
                    <a:pt x="601" y="2428"/>
                  </a:cubicBezTo>
                  <a:cubicBezTo>
                    <a:pt x="586" y="2436"/>
                    <a:pt x="586" y="2451"/>
                    <a:pt x="586" y="2466"/>
                  </a:cubicBezTo>
                  <a:cubicBezTo>
                    <a:pt x="564" y="2466"/>
                    <a:pt x="542" y="2495"/>
                    <a:pt x="534" y="2518"/>
                  </a:cubicBezTo>
                  <a:cubicBezTo>
                    <a:pt x="497" y="2532"/>
                    <a:pt x="408" y="2495"/>
                    <a:pt x="423" y="2562"/>
                  </a:cubicBezTo>
                  <a:cubicBezTo>
                    <a:pt x="475" y="2562"/>
                    <a:pt x="512" y="2599"/>
                    <a:pt x="564" y="2599"/>
                  </a:cubicBezTo>
                  <a:cubicBezTo>
                    <a:pt x="586" y="2607"/>
                    <a:pt x="646" y="2599"/>
                    <a:pt x="653" y="2629"/>
                  </a:cubicBezTo>
                  <a:cubicBezTo>
                    <a:pt x="668" y="2629"/>
                    <a:pt x="675" y="2629"/>
                    <a:pt x="690" y="2629"/>
                  </a:cubicBezTo>
                  <a:cubicBezTo>
                    <a:pt x="690" y="2681"/>
                    <a:pt x="660" y="2673"/>
                    <a:pt x="623" y="2673"/>
                  </a:cubicBezTo>
                  <a:cubicBezTo>
                    <a:pt x="571" y="2740"/>
                    <a:pt x="608" y="2881"/>
                    <a:pt x="601" y="2956"/>
                  </a:cubicBezTo>
                  <a:cubicBezTo>
                    <a:pt x="497" y="2956"/>
                    <a:pt x="297" y="2859"/>
                    <a:pt x="252" y="3000"/>
                  </a:cubicBezTo>
                  <a:cubicBezTo>
                    <a:pt x="245" y="3037"/>
                    <a:pt x="245" y="3082"/>
                    <a:pt x="282" y="3097"/>
                  </a:cubicBezTo>
                  <a:cubicBezTo>
                    <a:pt x="289" y="3112"/>
                    <a:pt x="289" y="3126"/>
                    <a:pt x="289" y="3141"/>
                  </a:cubicBezTo>
                  <a:cubicBezTo>
                    <a:pt x="237" y="3141"/>
                    <a:pt x="237" y="3163"/>
                    <a:pt x="230" y="3208"/>
                  </a:cubicBezTo>
                  <a:cubicBezTo>
                    <a:pt x="230" y="3245"/>
                    <a:pt x="170" y="3268"/>
                    <a:pt x="200" y="3290"/>
                  </a:cubicBezTo>
                  <a:cubicBezTo>
                    <a:pt x="222" y="3320"/>
                    <a:pt x="282" y="3349"/>
                    <a:pt x="282" y="3394"/>
                  </a:cubicBezTo>
                  <a:cubicBezTo>
                    <a:pt x="282" y="3416"/>
                    <a:pt x="274" y="3453"/>
                    <a:pt x="289" y="3468"/>
                  </a:cubicBezTo>
                  <a:cubicBezTo>
                    <a:pt x="289" y="3475"/>
                    <a:pt x="311" y="3475"/>
                    <a:pt x="311" y="3483"/>
                  </a:cubicBezTo>
                  <a:cubicBezTo>
                    <a:pt x="326" y="3527"/>
                    <a:pt x="289" y="3535"/>
                    <a:pt x="267" y="3565"/>
                  </a:cubicBezTo>
                  <a:cubicBezTo>
                    <a:pt x="245" y="3602"/>
                    <a:pt x="230" y="3579"/>
                    <a:pt x="193" y="3572"/>
                  </a:cubicBezTo>
                  <a:cubicBezTo>
                    <a:pt x="170" y="3565"/>
                    <a:pt x="141" y="3579"/>
                    <a:pt x="111" y="3579"/>
                  </a:cubicBezTo>
                  <a:cubicBezTo>
                    <a:pt x="74" y="3587"/>
                    <a:pt x="59" y="3535"/>
                    <a:pt x="37" y="3513"/>
                  </a:cubicBezTo>
                  <a:cubicBezTo>
                    <a:pt x="29" y="3527"/>
                    <a:pt x="29" y="3550"/>
                    <a:pt x="14" y="3550"/>
                  </a:cubicBezTo>
                  <a:cubicBezTo>
                    <a:pt x="7" y="3594"/>
                    <a:pt x="14" y="3609"/>
                    <a:pt x="66" y="3609"/>
                  </a:cubicBezTo>
                  <a:cubicBezTo>
                    <a:pt x="59" y="3661"/>
                    <a:pt x="52" y="3706"/>
                    <a:pt x="44" y="3750"/>
                  </a:cubicBezTo>
                  <a:cubicBezTo>
                    <a:pt x="37" y="3750"/>
                    <a:pt x="29" y="3758"/>
                    <a:pt x="22" y="3758"/>
                  </a:cubicBezTo>
                  <a:cubicBezTo>
                    <a:pt x="22" y="3758"/>
                    <a:pt x="7" y="3832"/>
                    <a:pt x="0" y="3839"/>
                  </a:cubicBezTo>
                  <a:cubicBezTo>
                    <a:pt x="0" y="3862"/>
                    <a:pt x="0" y="3891"/>
                    <a:pt x="14" y="3906"/>
                  </a:cubicBezTo>
                  <a:cubicBezTo>
                    <a:pt x="29" y="3921"/>
                    <a:pt x="44" y="3921"/>
                    <a:pt x="37" y="3943"/>
                  </a:cubicBezTo>
                  <a:cubicBezTo>
                    <a:pt x="66" y="3951"/>
                    <a:pt x="74" y="3980"/>
                    <a:pt x="103" y="3980"/>
                  </a:cubicBezTo>
                  <a:cubicBezTo>
                    <a:pt x="118" y="3973"/>
                    <a:pt x="148" y="3965"/>
                    <a:pt x="141" y="3995"/>
                  </a:cubicBezTo>
                  <a:cubicBezTo>
                    <a:pt x="118" y="3995"/>
                    <a:pt x="103" y="4003"/>
                    <a:pt x="103" y="4025"/>
                  </a:cubicBezTo>
                  <a:cubicBezTo>
                    <a:pt x="96" y="4032"/>
                    <a:pt x="96" y="4025"/>
                    <a:pt x="89" y="4040"/>
                  </a:cubicBezTo>
                  <a:lnTo>
                    <a:pt x="81" y="4040"/>
                  </a:lnTo>
                  <a:cubicBezTo>
                    <a:pt x="81" y="4055"/>
                    <a:pt x="81" y="4077"/>
                    <a:pt x="111" y="4077"/>
                  </a:cubicBezTo>
                  <a:cubicBezTo>
                    <a:pt x="111" y="4099"/>
                    <a:pt x="96" y="4144"/>
                    <a:pt x="133" y="4144"/>
                  </a:cubicBezTo>
                  <a:cubicBezTo>
                    <a:pt x="155" y="4151"/>
                    <a:pt x="193" y="4136"/>
                    <a:pt x="200" y="4159"/>
                  </a:cubicBezTo>
                  <a:cubicBezTo>
                    <a:pt x="215" y="4159"/>
                    <a:pt x="222" y="4159"/>
                    <a:pt x="237" y="4159"/>
                  </a:cubicBezTo>
                  <a:cubicBezTo>
                    <a:pt x="245" y="4122"/>
                    <a:pt x="245" y="4084"/>
                    <a:pt x="297" y="4099"/>
                  </a:cubicBezTo>
                  <a:cubicBezTo>
                    <a:pt x="319" y="4099"/>
                    <a:pt x="356" y="4114"/>
                    <a:pt x="363" y="4084"/>
                  </a:cubicBezTo>
                  <a:cubicBezTo>
                    <a:pt x="371" y="4084"/>
                    <a:pt x="371" y="4084"/>
                    <a:pt x="371" y="4084"/>
                  </a:cubicBezTo>
                  <a:cubicBezTo>
                    <a:pt x="371" y="4099"/>
                    <a:pt x="378" y="4122"/>
                    <a:pt x="378" y="4144"/>
                  </a:cubicBezTo>
                  <a:cubicBezTo>
                    <a:pt x="400" y="4144"/>
                    <a:pt x="438" y="4188"/>
                    <a:pt x="445" y="4173"/>
                  </a:cubicBezTo>
                  <a:cubicBezTo>
                    <a:pt x="445" y="4166"/>
                    <a:pt x="430" y="4107"/>
                    <a:pt x="430" y="4092"/>
                  </a:cubicBezTo>
                  <a:cubicBezTo>
                    <a:pt x="445" y="4107"/>
                    <a:pt x="460" y="4092"/>
                    <a:pt x="467" y="4122"/>
                  </a:cubicBezTo>
                  <a:cubicBezTo>
                    <a:pt x="467" y="4136"/>
                    <a:pt x="475" y="4144"/>
                    <a:pt x="475" y="4151"/>
                  </a:cubicBezTo>
                  <a:cubicBezTo>
                    <a:pt x="482" y="4173"/>
                    <a:pt x="497" y="4196"/>
                    <a:pt x="519" y="4196"/>
                  </a:cubicBezTo>
                  <a:cubicBezTo>
                    <a:pt x="534" y="4248"/>
                    <a:pt x="445" y="4211"/>
                    <a:pt x="423" y="4233"/>
                  </a:cubicBezTo>
                  <a:cubicBezTo>
                    <a:pt x="393" y="4262"/>
                    <a:pt x="400" y="4330"/>
                    <a:pt x="445" y="4344"/>
                  </a:cubicBezTo>
                  <a:cubicBezTo>
                    <a:pt x="505" y="4359"/>
                    <a:pt x="430" y="4448"/>
                    <a:pt x="408" y="4381"/>
                  </a:cubicBezTo>
                  <a:cubicBezTo>
                    <a:pt x="378" y="4330"/>
                    <a:pt x="341" y="4315"/>
                    <a:pt x="282" y="4322"/>
                  </a:cubicBezTo>
                  <a:cubicBezTo>
                    <a:pt x="282" y="4337"/>
                    <a:pt x="267" y="4344"/>
                    <a:pt x="252" y="4344"/>
                  </a:cubicBezTo>
                  <a:cubicBezTo>
                    <a:pt x="252" y="4277"/>
                    <a:pt x="193" y="4307"/>
                    <a:pt x="178" y="4262"/>
                  </a:cubicBezTo>
                  <a:cubicBezTo>
                    <a:pt x="163" y="4211"/>
                    <a:pt x="126" y="4181"/>
                    <a:pt x="74" y="4181"/>
                  </a:cubicBezTo>
                  <a:cubicBezTo>
                    <a:pt x="66" y="4188"/>
                    <a:pt x="66" y="4196"/>
                    <a:pt x="66" y="4211"/>
                  </a:cubicBezTo>
                  <a:cubicBezTo>
                    <a:pt x="89" y="4211"/>
                    <a:pt x="111" y="4233"/>
                    <a:pt x="133" y="4233"/>
                  </a:cubicBezTo>
                  <a:cubicBezTo>
                    <a:pt x="133" y="4255"/>
                    <a:pt x="111" y="4285"/>
                    <a:pt x="133" y="4300"/>
                  </a:cubicBezTo>
                  <a:cubicBezTo>
                    <a:pt x="141" y="4307"/>
                    <a:pt x="155" y="4307"/>
                    <a:pt x="170" y="4322"/>
                  </a:cubicBezTo>
                  <a:cubicBezTo>
                    <a:pt x="200" y="4352"/>
                    <a:pt x="200" y="4404"/>
                    <a:pt x="148" y="4404"/>
                  </a:cubicBezTo>
                  <a:cubicBezTo>
                    <a:pt x="141" y="4426"/>
                    <a:pt x="126" y="4456"/>
                    <a:pt x="133" y="4478"/>
                  </a:cubicBezTo>
                  <a:cubicBezTo>
                    <a:pt x="163" y="4485"/>
                    <a:pt x="200" y="4493"/>
                    <a:pt x="230" y="4485"/>
                  </a:cubicBezTo>
                  <a:cubicBezTo>
                    <a:pt x="252" y="4485"/>
                    <a:pt x="237" y="4396"/>
                    <a:pt x="237" y="4381"/>
                  </a:cubicBezTo>
                  <a:cubicBezTo>
                    <a:pt x="274" y="4374"/>
                    <a:pt x="282" y="4404"/>
                    <a:pt x="304" y="4419"/>
                  </a:cubicBezTo>
                  <a:cubicBezTo>
                    <a:pt x="334" y="4441"/>
                    <a:pt x="400" y="4441"/>
                    <a:pt x="438" y="4441"/>
                  </a:cubicBezTo>
                  <a:cubicBezTo>
                    <a:pt x="438" y="4478"/>
                    <a:pt x="430" y="4522"/>
                    <a:pt x="475" y="4522"/>
                  </a:cubicBezTo>
                  <a:cubicBezTo>
                    <a:pt x="467" y="4530"/>
                    <a:pt x="475" y="4545"/>
                    <a:pt x="475" y="4545"/>
                  </a:cubicBezTo>
                  <a:cubicBezTo>
                    <a:pt x="490" y="4545"/>
                    <a:pt x="490" y="4522"/>
                    <a:pt x="490" y="4515"/>
                  </a:cubicBezTo>
                  <a:cubicBezTo>
                    <a:pt x="527" y="4515"/>
                    <a:pt x="571" y="4515"/>
                    <a:pt x="608" y="4515"/>
                  </a:cubicBezTo>
                  <a:cubicBezTo>
                    <a:pt x="608" y="4508"/>
                    <a:pt x="608" y="4508"/>
                    <a:pt x="608" y="4500"/>
                  </a:cubicBezTo>
                  <a:cubicBezTo>
                    <a:pt x="631" y="4500"/>
                    <a:pt x="660" y="4500"/>
                    <a:pt x="675" y="4485"/>
                  </a:cubicBezTo>
                  <a:cubicBezTo>
                    <a:pt x="690" y="4463"/>
                    <a:pt x="705" y="4448"/>
                    <a:pt x="727" y="4441"/>
                  </a:cubicBezTo>
                  <a:cubicBezTo>
                    <a:pt x="727" y="4426"/>
                    <a:pt x="735" y="4411"/>
                    <a:pt x="720" y="4396"/>
                  </a:cubicBezTo>
                  <a:cubicBezTo>
                    <a:pt x="742" y="4396"/>
                    <a:pt x="802" y="4389"/>
                    <a:pt x="802" y="4419"/>
                  </a:cubicBezTo>
                  <a:cubicBezTo>
                    <a:pt x="809" y="4419"/>
                    <a:pt x="816" y="4419"/>
                    <a:pt x="824" y="4419"/>
                  </a:cubicBezTo>
                  <a:cubicBezTo>
                    <a:pt x="824" y="4411"/>
                    <a:pt x="824" y="4396"/>
                    <a:pt x="824" y="4389"/>
                  </a:cubicBezTo>
                  <a:cubicBezTo>
                    <a:pt x="831" y="4389"/>
                    <a:pt x="846" y="4389"/>
                    <a:pt x="853" y="4389"/>
                  </a:cubicBezTo>
                  <a:cubicBezTo>
                    <a:pt x="853" y="4426"/>
                    <a:pt x="824" y="4441"/>
                    <a:pt x="831" y="4478"/>
                  </a:cubicBezTo>
                  <a:cubicBezTo>
                    <a:pt x="831" y="4478"/>
                    <a:pt x="846" y="4478"/>
                    <a:pt x="853" y="4478"/>
                  </a:cubicBezTo>
                  <a:cubicBezTo>
                    <a:pt x="846" y="4448"/>
                    <a:pt x="905" y="4448"/>
                    <a:pt x="928" y="4456"/>
                  </a:cubicBezTo>
                  <a:cubicBezTo>
                    <a:pt x="965" y="4470"/>
                    <a:pt x="943" y="4560"/>
                    <a:pt x="935" y="4589"/>
                  </a:cubicBezTo>
                  <a:cubicBezTo>
                    <a:pt x="913" y="4589"/>
                    <a:pt x="891" y="4589"/>
                    <a:pt x="913" y="4612"/>
                  </a:cubicBezTo>
                  <a:cubicBezTo>
                    <a:pt x="935" y="4619"/>
                    <a:pt x="943" y="4604"/>
                    <a:pt x="965" y="4612"/>
                  </a:cubicBezTo>
                  <a:cubicBezTo>
                    <a:pt x="972" y="4619"/>
                    <a:pt x="980" y="4619"/>
                    <a:pt x="987" y="4627"/>
                  </a:cubicBezTo>
                  <a:cubicBezTo>
                    <a:pt x="987" y="4649"/>
                    <a:pt x="980" y="4664"/>
                    <a:pt x="980" y="4693"/>
                  </a:cubicBezTo>
                  <a:cubicBezTo>
                    <a:pt x="987" y="4693"/>
                    <a:pt x="987" y="4693"/>
                    <a:pt x="995" y="4693"/>
                  </a:cubicBezTo>
                  <a:cubicBezTo>
                    <a:pt x="995" y="4656"/>
                    <a:pt x="1091" y="4656"/>
                    <a:pt x="1113" y="4671"/>
                  </a:cubicBezTo>
                  <a:cubicBezTo>
                    <a:pt x="1136" y="4686"/>
                    <a:pt x="1121" y="4738"/>
                    <a:pt x="1121" y="4760"/>
                  </a:cubicBezTo>
                  <a:cubicBezTo>
                    <a:pt x="1113" y="4782"/>
                    <a:pt x="1113" y="4805"/>
                    <a:pt x="1113" y="4827"/>
                  </a:cubicBezTo>
                  <a:cubicBezTo>
                    <a:pt x="1121" y="4842"/>
                    <a:pt x="1128" y="4857"/>
                    <a:pt x="1128" y="4872"/>
                  </a:cubicBezTo>
                  <a:cubicBezTo>
                    <a:pt x="1165" y="4872"/>
                    <a:pt x="1217" y="4857"/>
                    <a:pt x="1255" y="4879"/>
                  </a:cubicBezTo>
                  <a:cubicBezTo>
                    <a:pt x="1277" y="4894"/>
                    <a:pt x="1255" y="4983"/>
                    <a:pt x="1247" y="5005"/>
                  </a:cubicBezTo>
                  <a:cubicBezTo>
                    <a:pt x="1225" y="5005"/>
                    <a:pt x="1232" y="5042"/>
                    <a:pt x="1232" y="5057"/>
                  </a:cubicBezTo>
                  <a:cubicBezTo>
                    <a:pt x="1195" y="5057"/>
                    <a:pt x="1173" y="5057"/>
                    <a:pt x="1165" y="5094"/>
                  </a:cubicBezTo>
                  <a:cubicBezTo>
                    <a:pt x="1165" y="5117"/>
                    <a:pt x="1202" y="5206"/>
                    <a:pt x="1158" y="5206"/>
                  </a:cubicBezTo>
                  <a:cubicBezTo>
                    <a:pt x="1121" y="5206"/>
                    <a:pt x="1113" y="5132"/>
                    <a:pt x="1069" y="5132"/>
                  </a:cubicBezTo>
                  <a:cubicBezTo>
                    <a:pt x="1017" y="5139"/>
                    <a:pt x="1062" y="5183"/>
                    <a:pt x="1099" y="5183"/>
                  </a:cubicBezTo>
                  <a:cubicBezTo>
                    <a:pt x="1106" y="5213"/>
                    <a:pt x="1054" y="5213"/>
                    <a:pt x="1039" y="5221"/>
                  </a:cubicBezTo>
                  <a:cubicBezTo>
                    <a:pt x="1024" y="5228"/>
                    <a:pt x="1017" y="5265"/>
                    <a:pt x="1010" y="5295"/>
                  </a:cubicBezTo>
                  <a:cubicBezTo>
                    <a:pt x="1017" y="5302"/>
                    <a:pt x="1010" y="5324"/>
                    <a:pt x="1017" y="5332"/>
                  </a:cubicBezTo>
                  <a:cubicBezTo>
                    <a:pt x="1024" y="5354"/>
                    <a:pt x="1069" y="5377"/>
                    <a:pt x="1091" y="5384"/>
                  </a:cubicBezTo>
                  <a:cubicBezTo>
                    <a:pt x="1143" y="5414"/>
                    <a:pt x="1180" y="5362"/>
                    <a:pt x="1217" y="5332"/>
                  </a:cubicBezTo>
                  <a:cubicBezTo>
                    <a:pt x="1240" y="5310"/>
                    <a:pt x="1262" y="5235"/>
                    <a:pt x="1299" y="5243"/>
                  </a:cubicBezTo>
                  <a:cubicBezTo>
                    <a:pt x="1307" y="5213"/>
                    <a:pt x="1307" y="5176"/>
                    <a:pt x="1307" y="5146"/>
                  </a:cubicBezTo>
                  <a:cubicBezTo>
                    <a:pt x="1299" y="5146"/>
                    <a:pt x="1299" y="5146"/>
                    <a:pt x="1299" y="5146"/>
                  </a:cubicBezTo>
                  <a:cubicBezTo>
                    <a:pt x="1292" y="5132"/>
                    <a:pt x="1299" y="5109"/>
                    <a:pt x="1299" y="5094"/>
                  </a:cubicBezTo>
                  <a:cubicBezTo>
                    <a:pt x="1373" y="5064"/>
                    <a:pt x="1477" y="5042"/>
                    <a:pt x="1559" y="5057"/>
                  </a:cubicBezTo>
                  <a:cubicBezTo>
                    <a:pt x="1596" y="5072"/>
                    <a:pt x="1604" y="5117"/>
                    <a:pt x="1641" y="5124"/>
                  </a:cubicBezTo>
                  <a:cubicBezTo>
                    <a:pt x="1670" y="5124"/>
                    <a:pt x="1715" y="5124"/>
                    <a:pt x="1715" y="5087"/>
                  </a:cubicBezTo>
                  <a:cubicBezTo>
                    <a:pt x="1722" y="5087"/>
                    <a:pt x="1730" y="5079"/>
                    <a:pt x="1745" y="5087"/>
                  </a:cubicBezTo>
                  <a:cubicBezTo>
                    <a:pt x="1752" y="4990"/>
                    <a:pt x="1789" y="5102"/>
                    <a:pt x="1812" y="5057"/>
                  </a:cubicBezTo>
                  <a:cubicBezTo>
                    <a:pt x="1826" y="5020"/>
                    <a:pt x="1834" y="5013"/>
                    <a:pt x="1864" y="5005"/>
                  </a:cubicBezTo>
                  <a:cubicBezTo>
                    <a:pt x="1901" y="4990"/>
                    <a:pt x="1864" y="4946"/>
                    <a:pt x="1901" y="4924"/>
                  </a:cubicBezTo>
                  <a:cubicBezTo>
                    <a:pt x="1834" y="4901"/>
                    <a:pt x="1893" y="4886"/>
                    <a:pt x="1938" y="4886"/>
                  </a:cubicBezTo>
                  <a:cubicBezTo>
                    <a:pt x="1990" y="4894"/>
                    <a:pt x="1997" y="4909"/>
                    <a:pt x="1997" y="4961"/>
                  </a:cubicBezTo>
                  <a:cubicBezTo>
                    <a:pt x="2012" y="4961"/>
                    <a:pt x="2019" y="4953"/>
                    <a:pt x="2027" y="4953"/>
                  </a:cubicBezTo>
                  <a:cubicBezTo>
                    <a:pt x="2034" y="4879"/>
                    <a:pt x="2101" y="4946"/>
                    <a:pt x="2094" y="4990"/>
                  </a:cubicBezTo>
                  <a:cubicBezTo>
                    <a:pt x="2109" y="4998"/>
                    <a:pt x="2131" y="4990"/>
                    <a:pt x="2153" y="4990"/>
                  </a:cubicBezTo>
                  <a:cubicBezTo>
                    <a:pt x="2153" y="4916"/>
                    <a:pt x="2198" y="4938"/>
                    <a:pt x="2257" y="4931"/>
                  </a:cubicBezTo>
                  <a:cubicBezTo>
                    <a:pt x="2264" y="4909"/>
                    <a:pt x="2235" y="4901"/>
                    <a:pt x="2242" y="4879"/>
                  </a:cubicBezTo>
                  <a:cubicBezTo>
                    <a:pt x="2287" y="4857"/>
                    <a:pt x="2272" y="4790"/>
                    <a:pt x="2331" y="4797"/>
                  </a:cubicBezTo>
                  <a:cubicBezTo>
                    <a:pt x="2331" y="4775"/>
                    <a:pt x="2331" y="4753"/>
                    <a:pt x="2339" y="4730"/>
                  </a:cubicBezTo>
                  <a:cubicBezTo>
                    <a:pt x="2354" y="4723"/>
                    <a:pt x="2369" y="4730"/>
                    <a:pt x="2369" y="4738"/>
                  </a:cubicBezTo>
                  <a:cubicBezTo>
                    <a:pt x="2376" y="4738"/>
                    <a:pt x="2383" y="4738"/>
                    <a:pt x="2383" y="4745"/>
                  </a:cubicBezTo>
                  <a:cubicBezTo>
                    <a:pt x="2383" y="4753"/>
                    <a:pt x="2391" y="4767"/>
                    <a:pt x="2391" y="4775"/>
                  </a:cubicBezTo>
                  <a:cubicBezTo>
                    <a:pt x="2413" y="4782"/>
                    <a:pt x="2428" y="4767"/>
                    <a:pt x="2435" y="4745"/>
                  </a:cubicBezTo>
                  <a:cubicBezTo>
                    <a:pt x="2465" y="4753"/>
                    <a:pt x="2502" y="4767"/>
                    <a:pt x="2547" y="4782"/>
                  </a:cubicBezTo>
                  <a:cubicBezTo>
                    <a:pt x="2547" y="4775"/>
                    <a:pt x="2539" y="4767"/>
                    <a:pt x="2539" y="4760"/>
                  </a:cubicBezTo>
                  <a:cubicBezTo>
                    <a:pt x="2539" y="4738"/>
                    <a:pt x="2532" y="4730"/>
                    <a:pt x="2502" y="4730"/>
                  </a:cubicBezTo>
                  <a:cubicBezTo>
                    <a:pt x="2495" y="4701"/>
                    <a:pt x="2472" y="4686"/>
                    <a:pt x="2465" y="4664"/>
                  </a:cubicBezTo>
                  <a:cubicBezTo>
                    <a:pt x="2517" y="4664"/>
                    <a:pt x="2458" y="4582"/>
                    <a:pt x="2458" y="4574"/>
                  </a:cubicBezTo>
                  <a:cubicBezTo>
                    <a:pt x="2450" y="4537"/>
                    <a:pt x="2458" y="4493"/>
                    <a:pt x="2458" y="4456"/>
                  </a:cubicBezTo>
                  <a:cubicBezTo>
                    <a:pt x="2465" y="4456"/>
                    <a:pt x="2472" y="4456"/>
                    <a:pt x="2480" y="4456"/>
                  </a:cubicBezTo>
                  <a:cubicBezTo>
                    <a:pt x="2480" y="4522"/>
                    <a:pt x="2524" y="4574"/>
                    <a:pt x="2532" y="4634"/>
                  </a:cubicBezTo>
                  <a:cubicBezTo>
                    <a:pt x="2532" y="4656"/>
                    <a:pt x="2547" y="4664"/>
                    <a:pt x="2547" y="4686"/>
                  </a:cubicBezTo>
                  <a:cubicBezTo>
                    <a:pt x="2554" y="4693"/>
                    <a:pt x="2547" y="4716"/>
                    <a:pt x="2554" y="4723"/>
                  </a:cubicBezTo>
                  <a:cubicBezTo>
                    <a:pt x="2554" y="4738"/>
                    <a:pt x="2569" y="4760"/>
                    <a:pt x="2591" y="4753"/>
                  </a:cubicBezTo>
                  <a:cubicBezTo>
                    <a:pt x="2606" y="4738"/>
                    <a:pt x="2576" y="4723"/>
                    <a:pt x="2576" y="4723"/>
                  </a:cubicBezTo>
                  <a:cubicBezTo>
                    <a:pt x="2569" y="4693"/>
                    <a:pt x="2584" y="4664"/>
                    <a:pt x="2576" y="4634"/>
                  </a:cubicBezTo>
                  <a:cubicBezTo>
                    <a:pt x="2569" y="4589"/>
                    <a:pt x="2561" y="4537"/>
                    <a:pt x="2554" y="4485"/>
                  </a:cubicBezTo>
                  <a:cubicBezTo>
                    <a:pt x="2547" y="4448"/>
                    <a:pt x="2554" y="4411"/>
                    <a:pt x="2547" y="4374"/>
                  </a:cubicBezTo>
                  <a:cubicBezTo>
                    <a:pt x="2539" y="4337"/>
                    <a:pt x="2532" y="4300"/>
                    <a:pt x="2524" y="4262"/>
                  </a:cubicBezTo>
                  <a:cubicBezTo>
                    <a:pt x="2524" y="4225"/>
                    <a:pt x="2509" y="4196"/>
                    <a:pt x="2509" y="4166"/>
                  </a:cubicBezTo>
                  <a:cubicBezTo>
                    <a:pt x="2487" y="4159"/>
                    <a:pt x="2472" y="4166"/>
                    <a:pt x="2472" y="4181"/>
                  </a:cubicBezTo>
                  <a:cubicBezTo>
                    <a:pt x="2458" y="4144"/>
                    <a:pt x="2487" y="4151"/>
                    <a:pt x="2509" y="4151"/>
                  </a:cubicBezTo>
                  <a:cubicBezTo>
                    <a:pt x="2517" y="4122"/>
                    <a:pt x="2517" y="4122"/>
                    <a:pt x="2524" y="4099"/>
                  </a:cubicBezTo>
                  <a:cubicBezTo>
                    <a:pt x="2539" y="4084"/>
                    <a:pt x="2554" y="4077"/>
                    <a:pt x="2561" y="4055"/>
                  </a:cubicBezTo>
                  <a:cubicBezTo>
                    <a:pt x="2569" y="4017"/>
                    <a:pt x="2569" y="3973"/>
                    <a:pt x="2569" y="3936"/>
                  </a:cubicBezTo>
                  <a:cubicBezTo>
                    <a:pt x="2569" y="3921"/>
                    <a:pt x="2569" y="3899"/>
                    <a:pt x="2569" y="3884"/>
                  </a:cubicBezTo>
                  <a:cubicBezTo>
                    <a:pt x="2561" y="3839"/>
                    <a:pt x="2539" y="3795"/>
                    <a:pt x="2524" y="3758"/>
                  </a:cubicBezTo>
                  <a:cubicBezTo>
                    <a:pt x="2517" y="3706"/>
                    <a:pt x="2502" y="3646"/>
                    <a:pt x="2495" y="3594"/>
                  </a:cubicBezTo>
                  <a:cubicBezTo>
                    <a:pt x="2487" y="3542"/>
                    <a:pt x="2495" y="3483"/>
                    <a:pt x="2517" y="3438"/>
                  </a:cubicBezTo>
                  <a:cubicBezTo>
                    <a:pt x="2524" y="3423"/>
                    <a:pt x="2532" y="3409"/>
                    <a:pt x="2539" y="3394"/>
                  </a:cubicBezTo>
                  <a:cubicBezTo>
                    <a:pt x="2554" y="3342"/>
                    <a:pt x="2569" y="3260"/>
                    <a:pt x="2614" y="3223"/>
                  </a:cubicBezTo>
                  <a:cubicBezTo>
                    <a:pt x="2658" y="3193"/>
                    <a:pt x="2658" y="3141"/>
                    <a:pt x="2688" y="3097"/>
                  </a:cubicBezTo>
                  <a:cubicBezTo>
                    <a:pt x="2703" y="3074"/>
                    <a:pt x="2725" y="3037"/>
                    <a:pt x="2755" y="3030"/>
                  </a:cubicBezTo>
                  <a:cubicBezTo>
                    <a:pt x="2777" y="3023"/>
                    <a:pt x="2792" y="3030"/>
                    <a:pt x="2814" y="3030"/>
                  </a:cubicBezTo>
                  <a:cubicBezTo>
                    <a:pt x="2836" y="3023"/>
                    <a:pt x="2844" y="3008"/>
                    <a:pt x="2866" y="3000"/>
                  </a:cubicBezTo>
                  <a:cubicBezTo>
                    <a:pt x="2866" y="2993"/>
                    <a:pt x="2866" y="2993"/>
                    <a:pt x="2866" y="2985"/>
                  </a:cubicBezTo>
                  <a:cubicBezTo>
                    <a:pt x="2903" y="2963"/>
                    <a:pt x="2962" y="2970"/>
                    <a:pt x="3007" y="2970"/>
                  </a:cubicBezTo>
                  <a:cubicBezTo>
                    <a:pt x="3007" y="3000"/>
                    <a:pt x="3022" y="3023"/>
                    <a:pt x="3022" y="3045"/>
                  </a:cubicBezTo>
                  <a:cubicBezTo>
                    <a:pt x="3022" y="3067"/>
                    <a:pt x="3007" y="3112"/>
                    <a:pt x="3044" y="3104"/>
                  </a:cubicBezTo>
                  <a:cubicBezTo>
                    <a:pt x="3044" y="3082"/>
                    <a:pt x="3044" y="3060"/>
                    <a:pt x="3066" y="3052"/>
                  </a:cubicBezTo>
                  <a:cubicBezTo>
                    <a:pt x="3066" y="3074"/>
                    <a:pt x="3059" y="3089"/>
                    <a:pt x="3059" y="3104"/>
                  </a:cubicBezTo>
                  <a:cubicBezTo>
                    <a:pt x="3096" y="3112"/>
                    <a:pt x="3096" y="3045"/>
                    <a:pt x="3096" y="3023"/>
                  </a:cubicBezTo>
                  <a:cubicBezTo>
                    <a:pt x="3111" y="3037"/>
                    <a:pt x="3096" y="3074"/>
                    <a:pt x="3133" y="3067"/>
                  </a:cubicBezTo>
                  <a:cubicBezTo>
                    <a:pt x="3133" y="3074"/>
                    <a:pt x="3133" y="3082"/>
                    <a:pt x="3133" y="3082"/>
                  </a:cubicBezTo>
                  <a:cubicBezTo>
                    <a:pt x="3141" y="3082"/>
                    <a:pt x="3148" y="3082"/>
                    <a:pt x="3148" y="3082"/>
                  </a:cubicBezTo>
                  <a:cubicBezTo>
                    <a:pt x="3148" y="3074"/>
                    <a:pt x="3156" y="3060"/>
                    <a:pt x="3148" y="3052"/>
                  </a:cubicBezTo>
                  <a:cubicBezTo>
                    <a:pt x="3156" y="3067"/>
                    <a:pt x="3171" y="3067"/>
                    <a:pt x="3185" y="3067"/>
                  </a:cubicBezTo>
                  <a:cubicBezTo>
                    <a:pt x="3156" y="3060"/>
                    <a:pt x="3163" y="3015"/>
                    <a:pt x="3185" y="3000"/>
                  </a:cubicBezTo>
                  <a:cubicBezTo>
                    <a:pt x="3222" y="2963"/>
                    <a:pt x="3260" y="2956"/>
                    <a:pt x="3282" y="2911"/>
                  </a:cubicBezTo>
                  <a:cubicBezTo>
                    <a:pt x="3289" y="2889"/>
                    <a:pt x="3282" y="2866"/>
                    <a:pt x="3297" y="2852"/>
                  </a:cubicBezTo>
                  <a:cubicBezTo>
                    <a:pt x="3304" y="2837"/>
                    <a:pt x="3326" y="2822"/>
                    <a:pt x="3341" y="2807"/>
                  </a:cubicBezTo>
                  <a:cubicBezTo>
                    <a:pt x="3356" y="2785"/>
                    <a:pt x="3356" y="2785"/>
                    <a:pt x="3363" y="2755"/>
                  </a:cubicBezTo>
                  <a:cubicBezTo>
                    <a:pt x="3363" y="2703"/>
                    <a:pt x="3386" y="2696"/>
                    <a:pt x="3430" y="2688"/>
                  </a:cubicBezTo>
                  <a:cubicBezTo>
                    <a:pt x="3460" y="2688"/>
                    <a:pt x="3497" y="2681"/>
                    <a:pt x="3527" y="2673"/>
                  </a:cubicBezTo>
                  <a:cubicBezTo>
                    <a:pt x="3527" y="2644"/>
                    <a:pt x="3482" y="2644"/>
                    <a:pt x="3460" y="2644"/>
                  </a:cubicBezTo>
                  <a:cubicBezTo>
                    <a:pt x="3430" y="2658"/>
                    <a:pt x="3430" y="2673"/>
                    <a:pt x="3386" y="2673"/>
                  </a:cubicBezTo>
                  <a:cubicBezTo>
                    <a:pt x="3401" y="2636"/>
                    <a:pt x="3490" y="2644"/>
                    <a:pt x="3519" y="2644"/>
                  </a:cubicBezTo>
                  <a:cubicBezTo>
                    <a:pt x="3542" y="2644"/>
                    <a:pt x="3571" y="2644"/>
                    <a:pt x="3594" y="2651"/>
                  </a:cubicBezTo>
                  <a:cubicBezTo>
                    <a:pt x="3623" y="2658"/>
                    <a:pt x="3638" y="2681"/>
                    <a:pt x="3668" y="2688"/>
                  </a:cubicBezTo>
                  <a:cubicBezTo>
                    <a:pt x="3668" y="2688"/>
                    <a:pt x="3668" y="2696"/>
                    <a:pt x="3676" y="2703"/>
                  </a:cubicBezTo>
                  <a:cubicBezTo>
                    <a:pt x="3676" y="2681"/>
                    <a:pt x="3676" y="2666"/>
                    <a:pt x="3676" y="2644"/>
                  </a:cubicBezTo>
                  <a:cubicBezTo>
                    <a:pt x="3698" y="2651"/>
                    <a:pt x="3690" y="2688"/>
                    <a:pt x="3690" y="2703"/>
                  </a:cubicBezTo>
                  <a:cubicBezTo>
                    <a:pt x="3735" y="2718"/>
                    <a:pt x="3779" y="2696"/>
                    <a:pt x="3816" y="2681"/>
                  </a:cubicBezTo>
                  <a:cubicBezTo>
                    <a:pt x="3861" y="2658"/>
                    <a:pt x="3883" y="2636"/>
                    <a:pt x="3921" y="2614"/>
                  </a:cubicBezTo>
                  <a:cubicBezTo>
                    <a:pt x="3958" y="2599"/>
                    <a:pt x="4002" y="2592"/>
                    <a:pt x="4039" y="2569"/>
                  </a:cubicBezTo>
                  <a:cubicBezTo>
                    <a:pt x="4054" y="2562"/>
                    <a:pt x="4062" y="2555"/>
                    <a:pt x="4069" y="2540"/>
                  </a:cubicBezTo>
                  <a:cubicBezTo>
                    <a:pt x="4076" y="2518"/>
                    <a:pt x="4069" y="2495"/>
                    <a:pt x="4091" y="2480"/>
                  </a:cubicBezTo>
                  <a:cubicBezTo>
                    <a:pt x="4091" y="2495"/>
                    <a:pt x="4084" y="2518"/>
                    <a:pt x="4091" y="2532"/>
                  </a:cubicBezTo>
                  <a:cubicBezTo>
                    <a:pt x="4091" y="2532"/>
                    <a:pt x="4099" y="2532"/>
                    <a:pt x="4106" y="2532"/>
                  </a:cubicBezTo>
                  <a:cubicBezTo>
                    <a:pt x="4113" y="2532"/>
                    <a:pt x="4106" y="2451"/>
                    <a:pt x="4106" y="2443"/>
                  </a:cubicBezTo>
                  <a:cubicBezTo>
                    <a:pt x="4113" y="2421"/>
                    <a:pt x="4121" y="2384"/>
                    <a:pt x="4128" y="2361"/>
                  </a:cubicBezTo>
                  <a:cubicBezTo>
                    <a:pt x="4143" y="2339"/>
                    <a:pt x="4158" y="2324"/>
                    <a:pt x="4158" y="2295"/>
                  </a:cubicBezTo>
                  <a:cubicBezTo>
                    <a:pt x="4151" y="2272"/>
                    <a:pt x="4128" y="2243"/>
                    <a:pt x="4106" y="2243"/>
                  </a:cubicBezTo>
                  <a:cubicBezTo>
                    <a:pt x="4106" y="2250"/>
                    <a:pt x="4106" y="2258"/>
                    <a:pt x="4106" y="2265"/>
                  </a:cubicBezTo>
                  <a:cubicBezTo>
                    <a:pt x="4113" y="2272"/>
                    <a:pt x="4113" y="2272"/>
                    <a:pt x="4121" y="2272"/>
                  </a:cubicBezTo>
                  <a:cubicBezTo>
                    <a:pt x="4121" y="2302"/>
                    <a:pt x="4121" y="2339"/>
                    <a:pt x="4106" y="2369"/>
                  </a:cubicBezTo>
                  <a:cubicBezTo>
                    <a:pt x="4039" y="2384"/>
                    <a:pt x="4106" y="2206"/>
                    <a:pt x="4121" y="2191"/>
                  </a:cubicBezTo>
                  <a:cubicBezTo>
                    <a:pt x="4136" y="2161"/>
                    <a:pt x="4173" y="2154"/>
                    <a:pt x="4203" y="2139"/>
                  </a:cubicBezTo>
                  <a:cubicBezTo>
                    <a:pt x="4240" y="2116"/>
                    <a:pt x="4270" y="2087"/>
                    <a:pt x="4307" y="2064"/>
                  </a:cubicBezTo>
                  <a:cubicBezTo>
                    <a:pt x="4335" y="2042"/>
                    <a:pt x="4358" y="2035"/>
                    <a:pt x="4380" y="2005"/>
                  </a:cubicBezTo>
                  <a:cubicBezTo>
                    <a:pt x="4410" y="1961"/>
                    <a:pt x="4439" y="1953"/>
                    <a:pt x="4491" y="1931"/>
                  </a:cubicBezTo>
                  <a:cubicBezTo>
                    <a:pt x="4528" y="1909"/>
                    <a:pt x="4573" y="1886"/>
                    <a:pt x="4617" y="1879"/>
                  </a:cubicBezTo>
                  <a:cubicBezTo>
                    <a:pt x="4647" y="1871"/>
                    <a:pt x="4677" y="1864"/>
                    <a:pt x="4707" y="1849"/>
                  </a:cubicBezTo>
                  <a:cubicBezTo>
                    <a:pt x="4729" y="1834"/>
                    <a:pt x="4736" y="1812"/>
                    <a:pt x="4751" y="1797"/>
                  </a:cubicBezTo>
                  <a:cubicBezTo>
                    <a:pt x="4774" y="1775"/>
                    <a:pt x="4796" y="1775"/>
                    <a:pt x="4811" y="1753"/>
                  </a:cubicBezTo>
                  <a:cubicBezTo>
                    <a:pt x="4818" y="1738"/>
                    <a:pt x="4818" y="1708"/>
                    <a:pt x="4833" y="1686"/>
                  </a:cubicBezTo>
                  <a:cubicBezTo>
                    <a:pt x="4863" y="1649"/>
                    <a:pt x="4900" y="1611"/>
                    <a:pt x="4937" y="1582"/>
                  </a:cubicBezTo>
                  <a:cubicBezTo>
                    <a:pt x="4989" y="1530"/>
                    <a:pt x="5056" y="1508"/>
                    <a:pt x="5122" y="1463"/>
                  </a:cubicBezTo>
                  <a:cubicBezTo>
                    <a:pt x="5145" y="1448"/>
                    <a:pt x="5152" y="1433"/>
                    <a:pt x="5167" y="1426"/>
                  </a:cubicBezTo>
                  <a:cubicBezTo>
                    <a:pt x="5182" y="1411"/>
                    <a:pt x="5204" y="1411"/>
                    <a:pt x="5219" y="1404"/>
                  </a:cubicBezTo>
                  <a:cubicBezTo>
                    <a:pt x="5256" y="1381"/>
                    <a:pt x="5293" y="1374"/>
                    <a:pt x="5323" y="1351"/>
                  </a:cubicBezTo>
                  <a:cubicBezTo>
                    <a:pt x="5338" y="1337"/>
                    <a:pt x="5353" y="1300"/>
                    <a:pt x="5382" y="1292"/>
                  </a:cubicBezTo>
                  <a:cubicBezTo>
                    <a:pt x="5412" y="1285"/>
                    <a:pt x="5397" y="1233"/>
                    <a:pt x="5405" y="1211"/>
                  </a:cubicBezTo>
                  <a:cubicBezTo>
                    <a:pt x="5419" y="1196"/>
                    <a:pt x="5442" y="1188"/>
                    <a:pt x="5457" y="1181"/>
                  </a:cubicBezTo>
                  <a:cubicBezTo>
                    <a:pt x="5486" y="1166"/>
                    <a:pt x="5524" y="1121"/>
                    <a:pt x="5553" y="1121"/>
                  </a:cubicBezTo>
                  <a:cubicBezTo>
                    <a:pt x="5553" y="1106"/>
                    <a:pt x="5568" y="1099"/>
                    <a:pt x="5576" y="1092"/>
                  </a:cubicBezTo>
                  <a:cubicBezTo>
                    <a:pt x="5598" y="1069"/>
                    <a:pt x="5605" y="1040"/>
                    <a:pt x="5627" y="1010"/>
                  </a:cubicBezTo>
                  <a:cubicBezTo>
                    <a:pt x="5642" y="995"/>
                    <a:pt x="5665" y="988"/>
                    <a:pt x="5672" y="973"/>
                  </a:cubicBezTo>
                  <a:cubicBezTo>
                    <a:pt x="5679" y="958"/>
                    <a:pt x="5687" y="943"/>
                    <a:pt x="5694" y="928"/>
                  </a:cubicBezTo>
                  <a:cubicBezTo>
                    <a:pt x="5709" y="899"/>
                    <a:pt x="5739" y="876"/>
                    <a:pt x="5761" y="861"/>
                  </a:cubicBezTo>
                  <a:cubicBezTo>
                    <a:pt x="5784" y="839"/>
                    <a:pt x="5813" y="817"/>
                    <a:pt x="5828" y="795"/>
                  </a:cubicBezTo>
                  <a:cubicBezTo>
                    <a:pt x="5835" y="787"/>
                    <a:pt x="5843" y="772"/>
                    <a:pt x="5843" y="765"/>
                  </a:cubicBezTo>
                  <a:cubicBezTo>
                    <a:pt x="5813" y="750"/>
                    <a:pt x="5791" y="735"/>
                    <a:pt x="5791" y="713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8" name="Freeform 26"/>
            <p:cNvSpPr>
              <a:spLocks noChangeArrowheads="1"/>
            </p:cNvSpPr>
            <p:nvPr/>
          </p:nvSpPr>
          <p:spPr bwMode="auto">
            <a:xfrm>
              <a:off x="13244896" y="6154717"/>
              <a:ext cx="1140006" cy="1796508"/>
            </a:xfrm>
            <a:custGeom>
              <a:avLst/>
              <a:gdLst>
                <a:gd name="T0" fmla="*/ 2606 w 2637"/>
                <a:gd name="T1" fmla="*/ 595 h 4159"/>
                <a:gd name="T2" fmla="*/ 2636 w 2637"/>
                <a:gd name="T3" fmla="*/ 320 h 4159"/>
                <a:gd name="T4" fmla="*/ 2406 w 2637"/>
                <a:gd name="T5" fmla="*/ 297 h 4159"/>
                <a:gd name="T6" fmla="*/ 2087 w 2637"/>
                <a:gd name="T7" fmla="*/ 238 h 4159"/>
                <a:gd name="T8" fmla="*/ 1923 w 2637"/>
                <a:gd name="T9" fmla="*/ 75 h 4159"/>
                <a:gd name="T10" fmla="*/ 1760 w 2637"/>
                <a:gd name="T11" fmla="*/ 45 h 4159"/>
                <a:gd name="T12" fmla="*/ 1485 w 2637"/>
                <a:gd name="T13" fmla="*/ 82 h 4159"/>
                <a:gd name="T14" fmla="*/ 1381 w 2637"/>
                <a:gd name="T15" fmla="*/ 90 h 4159"/>
                <a:gd name="T16" fmla="*/ 1492 w 2637"/>
                <a:gd name="T17" fmla="*/ 275 h 4159"/>
                <a:gd name="T18" fmla="*/ 1477 w 2637"/>
                <a:gd name="T19" fmla="*/ 461 h 4159"/>
                <a:gd name="T20" fmla="*/ 1455 w 2637"/>
                <a:gd name="T21" fmla="*/ 750 h 4159"/>
                <a:gd name="T22" fmla="*/ 1270 w 2637"/>
                <a:gd name="T23" fmla="*/ 892 h 4159"/>
                <a:gd name="T24" fmla="*/ 1344 w 2637"/>
                <a:gd name="T25" fmla="*/ 1263 h 4159"/>
                <a:gd name="T26" fmla="*/ 1247 w 2637"/>
                <a:gd name="T27" fmla="*/ 1545 h 4159"/>
                <a:gd name="T28" fmla="*/ 1307 w 2637"/>
                <a:gd name="T29" fmla="*/ 1619 h 4159"/>
                <a:gd name="T30" fmla="*/ 1336 w 2637"/>
                <a:gd name="T31" fmla="*/ 1983 h 4159"/>
                <a:gd name="T32" fmla="*/ 1173 w 2637"/>
                <a:gd name="T33" fmla="*/ 2251 h 4159"/>
                <a:gd name="T34" fmla="*/ 1077 w 2637"/>
                <a:gd name="T35" fmla="*/ 2377 h 4159"/>
                <a:gd name="T36" fmla="*/ 958 w 2637"/>
                <a:gd name="T37" fmla="*/ 2429 h 4159"/>
                <a:gd name="T38" fmla="*/ 883 w 2637"/>
                <a:gd name="T39" fmla="*/ 2548 h 4159"/>
                <a:gd name="T40" fmla="*/ 512 w 2637"/>
                <a:gd name="T41" fmla="*/ 2659 h 4159"/>
                <a:gd name="T42" fmla="*/ 223 w 2637"/>
                <a:gd name="T43" fmla="*/ 2741 h 4159"/>
                <a:gd name="T44" fmla="*/ 22 w 2637"/>
                <a:gd name="T45" fmla="*/ 2919 h 4159"/>
                <a:gd name="T46" fmla="*/ 170 w 2637"/>
                <a:gd name="T47" fmla="*/ 3082 h 4159"/>
                <a:gd name="T48" fmla="*/ 378 w 2637"/>
                <a:gd name="T49" fmla="*/ 3164 h 4159"/>
                <a:gd name="T50" fmla="*/ 549 w 2637"/>
                <a:gd name="T51" fmla="*/ 3393 h 4159"/>
                <a:gd name="T52" fmla="*/ 623 w 2637"/>
                <a:gd name="T53" fmla="*/ 3557 h 4159"/>
                <a:gd name="T54" fmla="*/ 616 w 2637"/>
                <a:gd name="T55" fmla="*/ 3720 h 4159"/>
                <a:gd name="T56" fmla="*/ 869 w 2637"/>
                <a:gd name="T57" fmla="*/ 3957 h 4159"/>
                <a:gd name="T58" fmla="*/ 1166 w 2637"/>
                <a:gd name="T59" fmla="*/ 4158 h 4159"/>
                <a:gd name="T60" fmla="*/ 1374 w 2637"/>
                <a:gd name="T61" fmla="*/ 3980 h 4159"/>
                <a:gd name="T62" fmla="*/ 1507 w 2637"/>
                <a:gd name="T63" fmla="*/ 3854 h 4159"/>
                <a:gd name="T64" fmla="*/ 1611 w 2637"/>
                <a:gd name="T65" fmla="*/ 3712 h 4159"/>
                <a:gd name="T66" fmla="*/ 1633 w 2637"/>
                <a:gd name="T67" fmla="*/ 3891 h 4159"/>
                <a:gd name="T68" fmla="*/ 1737 w 2637"/>
                <a:gd name="T69" fmla="*/ 3883 h 4159"/>
                <a:gd name="T70" fmla="*/ 1864 w 2637"/>
                <a:gd name="T71" fmla="*/ 3794 h 4159"/>
                <a:gd name="T72" fmla="*/ 2072 w 2637"/>
                <a:gd name="T73" fmla="*/ 3616 h 4159"/>
                <a:gd name="T74" fmla="*/ 2138 w 2637"/>
                <a:gd name="T75" fmla="*/ 3482 h 4159"/>
                <a:gd name="T76" fmla="*/ 2094 w 2637"/>
                <a:gd name="T77" fmla="*/ 3142 h 4159"/>
                <a:gd name="T78" fmla="*/ 2124 w 2637"/>
                <a:gd name="T79" fmla="*/ 2911 h 4159"/>
                <a:gd name="T80" fmla="*/ 1945 w 2637"/>
                <a:gd name="T81" fmla="*/ 2748 h 4159"/>
                <a:gd name="T82" fmla="*/ 1856 w 2637"/>
                <a:gd name="T83" fmla="*/ 2622 h 4159"/>
                <a:gd name="T84" fmla="*/ 1886 w 2637"/>
                <a:gd name="T85" fmla="*/ 2429 h 4159"/>
                <a:gd name="T86" fmla="*/ 1804 w 2637"/>
                <a:gd name="T87" fmla="*/ 2102 h 4159"/>
                <a:gd name="T88" fmla="*/ 1515 w 2637"/>
                <a:gd name="T89" fmla="*/ 1954 h 4159"/>
                <a:gd name="T90" fmla="*/ 1477 w 2637"/>
                <a:gd name="T91" fmla="*/ 1790 h 4159"/>
                <a:gd name="T92" fmla="*/ 1619 w 2637"/>
                <a:gd name="T93" fmla="*/ 1694 h 4159"/>
                <a:gd name="T94" fmla="*/ 1737 w 2637"/>
                <a:gd name="T95" fmla="*/ 1590 h 4159"/>
                <a:gd name="T96" fmla="*/ 2034 w 2637"/>
                <a:gd name="T97" fmla="*/ 1456 h 4159"/>
                <a:gd name="T98" fmla="*/ 1945 w 2637"/>
                <a:gd name="T99" fmla="*/ 1270 h 4159"/>
                <a:gd name="T100" fmla="*/ 1693 w 2637"/>
                <a:gd name="T101" fmla="*/ 1166 h 4159"/>
                <a:gd name="T102" fmla="*/ 1552 w 2637"/>
                <a:gd name="T103" fmla="*/ 1040 h 4159"/>
                <a:gd name="T104" fmla="*/ 1529 w 2637"/>
                <a:gd name="T105" fmla="*/ 773 h 4159"/>
                <a:gd name="T106" fmla="*/ 1708 w 2637"/>
                <a:gd name="T107" fmla="*/ 572 h 4159"/>
                <a:gd name="T108" fmla="*/ 1641 w 2637"/>
                <a:gd name="T109" fmla="*/ 453 h 4159"/>
                <a:gd name="T110" fmla="*/ 1812 w 2637"/>
                <a:gd name="T111" fmla="*/ 557 h 4159"/>
                <a:gd name="T112" fmla="*/ 1834 w 2637"/>
                <a:gd name="T113" fmla="*/ 721 h 4159"/>
                <a:gd name="T114" fmla="*/ 1930 w 2637"/>
                <a:gd name="T115" fmla="*/ 676 h 4159"/>
                <a:gd name="T116" fmla="*/ 2027 w 2637"/>
                <a:gd name="T117" fmla="*/ 699 h 4159"/>
                <a:gd name="T118" fmla="*/ 2064 w 2637"/>
                <a:gd name="T119" fmla="*/ 550 h 4159"/>
                <a:gd name="T120" fmla="*/ 2190 w 2637"/>
                <a:gd name="T121" fmla="*/ 788 h 4159"/>
                <a:gd name="T122" fmla="*/ 2450 w 2637"/>
                <a:gd name="T123" fmla="*/ 788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7" h="4159">
                  <a:moveTo>
                    <a:pt x="2524" y="684"/>
                  </a:moveTo>
                  <a:lnTo>
                    <a:pt x="2524" y="684"/>
                  </a:lnTo>
                  <a:cubicBezTo>
                    <a:pt x="2539" y="669"/>
                    <a:pt x="2547" y="661"/>
                    <a:pt x="2562" y="647"/>
                  </a:cubicBezTo>
                  <a:cubicBezTo>
                    <a:pt x="2577" y="624"/>
                    <a:pt x="2591" y="617"/>
                    <a:pt x="2606" y="595"/>
                  </a:cubicBezTo>
                  <a:cubicBezTo>
                    <a:pt x="2621" y="580"/>
                    <a:pt x="2629" y="565"/>
                    <a:pt x="2636" y="550"/>
                  </a:cubicBezTo>
                  <a:cubicBezTo>
                    <a:pt x="2614" y="550"/>
                    <a:pt x="2599" y="535"/>
                    <a:pt x="2599" y="520"/>
                  </a:cubicBezTo>
                  <a:cubicBezTo>
                    <a:pt x="2584" y="483"/>
                    <a:pt x="2599" y="424"/>
                    <a:pt x="2614" y="394"/>
                  </a:cubicBezTo>
                  <a:cubicBezTo>
                    <a:pt x="2621" y="364"/>
                    <a:pt x="2636" y="350"/>
                    <a:pt x="2636" y="320"/>
                  </a:cubicBezTo>
                  <a:cubicBezTo>
                    <a:pt x="2621" y="320"/>
                    <a:pt x="2614" y="327"/>
                    <a:pt x="2599" y="327"/>
                  </a:cubicBezTo>
                  <a:cubicBezTo>
                    <a:pt x="2562" y="335"/>
                    <a:pt x="2524" y="327"/>
                    <a:pt x="2480" y="327"/>
                  </a:cubicBezTo>
                  <a:cubicBezTo>
                    <a:pt x="2443" y="327"/>
                    <a:pt x="2413" y="335"/>
                    <a:pt x="2384" y="350"/>
                  </a:cubicBezTo>
                  <a:cubicBezTo>
                    <a:pt x="2376" y="327"/>
                    <a:pt x="2398" y="312"/>
                    <a:pt x="2406" y="297"/>
                  </a:cubicBezTo>
                  <a:cubicBezTo>
                    <a:pt x="2391" y="290"/>
                    <a:pt x="2361" y="290"/>
                    <a:pt x="2339" y="283"/>
                  </a:cubicBezTo>
                  <a:cubicBezTo>
                    <a:pt x="2324" y="275"/>
                    <a:pt x="2309" y="245"/>
                    <a:pt x="2287" y="238"/>
                  </a:cubicBezTo>
                  <a:cubicBezTo>
                    <a:pt x="2227" y="216"/>
                    <a:pt x="2205" y="275"/>
                    <a:pt x="2153" y="268"/>
                  </a:cubicBezTo>
                  <a:cubicBezTo>
                    <a:pt x="2124" y="268"/>
                    <a:pt x="2101" y="268"/>
                    <a:pt x="2087" y="238"/>
                  </a:cubicBezTo>
                  <a:cubicBezTo>
                    <a:pt x="2072" y="208"/>
                    <a:pt x="2087" y="201"/>
                    <a:pt x="2042" y="194"/>
                  </a:cubicBezTo>
                  <a:cubicBezTo>
                    <a:pt x="2012" y="194"/>
                    <a:pt x="2005" y="201"/>
                    <a:pt x="1982" y="179"/>
                  </a:cubicBezTo>
                  <a:cubicBezTo>
                    <a:pt x="1968" y="164"/>
                    <a:pt x="1953" y="149"/>
                    <a:pt x="1945" y="134"/>
                  </a:cubicBezTo>
                  <a:cubicBezTo>
                    <a:pt x="1930" y="119"/>
                    <a:pt x="1938" y="97"/>
                    <a:pt x="1923" y="75"/>
                  </a:cubicBezTo>
                  <a:cubicBezTo>
                    <a:pt x="1901" y="52"/>
                    <a:pt x="1901" y="52"/>
                    <a:pt x="1901" y="45"/>
                  </a:cubicBezTo>
                  <a:cubicBezTo>
                    <a:pt x="1871" y="45"/>
                    <a:pt x="1856" y="38"/>
                    <a:pt x="1849" y="38"/>
                  </a:cubicBezTo>
                  <a:cubicBezTo>
                    <a:pt x="1834" y="45"/>
                    <a:pt x="1827" y="52"/>
                    <a:pt x="1819" y="67"/>
                  </a:cubicBezTo>
                  <a:cubicBezTo>
                    <a:pt x="1797" y="15"/>
                    <a:pt x="1797" y="60"/>
                    <a:pt x="1760" y="45"/>
                  </a:cubicBezTo>
                  <a:cubicBezTo>
                    <a:pt x="1730" y="38"/>
                    <a:pt x="1715" y="0"/>
                    <a:pt x="1678" y="23"/>
                  </a:cubicBezTo>
                  <a:cubicBezTo>
                    <a:pt x="1678" y="38"/>
                    <a:pt x="1678" y="52"/>
                    <a:pt x="1678" y="67"/>
                  </a:cubicBezTo>
                  <a:cubicBezTo>
                    <a:pt x="1633" y="90"/>
                    <a:pt x="1611" y="127"/>
                    <a:pt x="1552" y="97"/>
                  </a:cubicBezTo>
                  <a:cubicBezTo>
                    <a:pt x="1529" y="82"/>
                    <a:pt x="1522" y="82"/>
                    <a:pt x="1485" y="82"/>
                  </a:cubicBezTo>
                  <a:cubicBezTo>
                    <a:pt x="1470" y="82"/>
                    <a:pt x="1425" y="82"/>
                    <a:pt x="1411" y="75"/>
                  </a:cubicBezTo>
                  <a:cubicBezTo>
                    <a:pt x="1411" y="75"/>
                    <a:pt x="1381" y="52"/>
                    <a:pt x="1388" y="60"/>
                  </a:cubicBezTo>
                  <a:cubicBezTo>
                    <a:pt x="1381" y="45"/>
                    <a:pt x="1374" y="38"/>
                    <a:pt x="1374" y="38"/>
                  </a:cubicBezTo>
                  <a:cubicBezTo>
                    <a:pt x="1374" y="60"/>
                    <a:pt x="1374" y="82"/>
                    <a:pt x="1381" y="90"/>
                  </a:cubicBezTo>
                  <a:cubicBezTo>
                    <a:pt x="1396" y="105"/>
                    <a:pt x="1418" y="82"/>
                    <a:pt x="1433" y="105"/>
                  </a:cubicBezTo>
                  <a:cubicBezTo>
                    <a:pt x="1448" y="119"/>
                    <a:pt x="1425" y="149"/>
                    <a:pt x="1455" y="142"/>
                  </a:cubicBezTo>
                  <a:cubicBezTo>
                    <a:pt x="1455" y="164"/>
                    <a:pt x="1455" y="194"/>
                    <a:pt x="1455" y="216"/>
                  </a:cubicBezTo>
                  <a:cubicBezTo>
                    <a:pt x="1463" y="245"/>
                    <a:pt x="1477" y="253"/>
                    <a:pt x="1492" y="275"/>
                  </a:cubicBezTo>
                  <a:cubicBezTo>
                    <a:pt x="1500" y="290"/>
                    <a:pt x="1529" y="335"/>
                    <a:pt x="1522" y="350"/>
                  </a:cubicBezTo>
                  <a:cubicBezTo>
                    <a:pt x="1522" y="357"/>
                    <a:pt x="1492" y="372"/>
                    <a:pt x="1485" y="379"/>
                  </a:cubicBezTo>
                  <a:cubicBezTo>
                    <a:pt x="1477" y="394"/>
                    <a:pt x="1477" y="416"/>
                    <a:pt x="1477" y="431"/>
                  </a:cubicBezTo>
                  <a:cubicBezTo>
                    <a:pt x="1477" y="446"/>
                    <a:pt x="1477" y="453"/>
                    <a:pt x="1477" y="461"/>
                  </a:cubicBezTo>
                  <a:lnTo>
                    <a:pt x="1477" y="461"/>
                  </a:lnTo>
                  <a:cubicBezTo>
                    <a:pt x="1515" y="476"/>
                    <a:pt x="1500" y="520"/>
                    <a:pt x="1500" y="550"/>
                  </a:cubicBezTo>
                  <a:cubicBezTo>
                    <a:pt x="1492" y="609"/>
                    <a:pt x="1552" y="669"/>
                    <a:pt x="1507" y="721"/>
                  </a:cubicBezTo>
                  <a:cubicBezTo>
                    <a:pt x="1492" y="736"/>
                    <a:pt x="1470" y="743"/>
                    <a:pt x="1455" y="750"/>
                  </a:cubicBezTo>
                  <a:cubicBezTo>
                    <a:pt x="1425" y="765"/>
                    <a:pt x="1425" y="788"/>
                    <a:pt x="1411" y="810"/>
                  </a:cubicBezTo>
                  <a:cubicBezTo>
                    <a:pt x="1403" y="825"/>
                    <a:pt x="1366" y="825"/>
                    <a:pt x="1359" y="840"/>
                  </a:cubicBezTo>
                  <a:cubicBezTo>
                    <a:pt x="1344" y="854"/>
                    <a:pt x="1336" y="877"/>
                    <a:pt x="1336" y="899"/>
                  </a:cubicBezTo>
                  <a:cubicBezTo>
                    <a:pt x="1314" y="899"/>
                    <a:pt x="1292" y="899"/>
                    <a:pt x="1270" y="892"/>
                  </a:cubicBezTo>
                  <a:cubicBezTo>
                    <a:pt x="1270" y="936"/>
                    <a:pt x="1225" y="988"/>
                    <a:pt x="1240" y="1033"/>
                  </a:cubicBezTo>
                  <a:cubicBezTo>
                    <a:pt x="1255" y="1062"/>
                    <a:pt x="1299" y="1062"/>
                    <a:pt x="1307" y="1099"/>
                  </a:cubicBezTo>
                  <a:cubicBezTo>
                    <a:pt x="1411" y="1107"/>
                    <a:pt x="1411" y="1211"/>
                    <a:pt x="1418" y="1293"/>
                  </a:cubicBezTo>
                  <a:cubicBezTo>
                    <a:pt x="1388" y="1300"/>
                    <a:pt x="1374" y="1263"/>
                    <a:pt x="1344" y="1263"/>
                  </a:cubicBezTo>
                  <a:cubicBezTo>
                    <a:pt x="1307" y="1270"/>
                    <a:pt x="1299" y="1307"/>
                    <a:pt x="1299" y="1337"/>
                  </a:cubicBezTo>
                  <a:cubicBezTo>
                    <a:pt x="1277" y="1337"/>
                    <a:pt x="1255" y="1337"/>
                    <a:pt x="1232" y="1337"/>
                  </a:cubicBezTo>
                  <a:cubicBezTo>
                    <a:pt x="1225" y="1367"/>
                    <a:pt x="1277" y="1471"/>
                    <a:pt x="1307" y="1486"/>
                  </a:cubicBezTo>
                  <a:cubicBezTo>
                    <a:pt x="1292" y="1508"/>
                    <a:pt x="1255" y="1523"/>
                    <a:pt x="1247" y="1545"/>
                  </a:cubicBezTo>
                  <a:cubicBezTo>
                    <a:pt x="1292" y="1560"/>
                    <a:pt x="1329" y="1567"/>
                    <a:pt x="1344" y="1575"/>
                  </a:cubicBezTo>
                  <a:cubicBezTo>
                    <a:pt x="1329" y="1567"/>
                    <a:pt x="1292" y="1560"/>
                    <a:pt x="1247" y="1545"/>
                  </a:cubicBezTo>
                  <a:cubicBezTo>
                    <a:pt x="1247" y="1552"/>
                    <a:pt x="1247" y="1552"/>
                    <a:pt x="1247" y="1552"/>
                  </a:cubicBezTo>
                  <a:cubicBezTo>
                    <a:pt x="1247" y="1575"/>
                    <a:pt x="1292" y="1604"/>
                    <a:pt x="1307" y="1619"/>
                  </a:cubicBezTo>
                  <a:cubicBezTo>
                    <a:pt x="1344" y="1679"/>
                    <a:pt x="1322" y="1753"/>
                    <a:pt x="1314" y="1812"/>
                  </a:cubicBezTo>
                  <a:cubicBezTo>
                    <a:pt x="1307" y="1820"/>
                    <a:pt x="1299" y="1827"/>
                    <a:pt x="1292" y="1827"/>
                  </a:cubicBezTo>
                  <a:cubicBezTo>
                    <a:pt x="1277" y="1864"/>
                    <a:pt x="1322" y="1864"/>
                    <a:pt x="1336" y="1887"/>
                  </a:cubicBezTo>
                  <a:cubicBezTo>
                    <a:pt x="1351" y="1916"/>
                    <a:pt x="1336" y="1954"/>
                    <a:pt x="1336" y="1983"/>
                  </a:cubicBezTo>
                  <a:cubicBezTo>
                    <a:pt x="1314" y="1983"/>
                    <a:pt x="1284" y="1976"/>
                    <a:pt x="1262" y="1983"/>
                  </a:cubicBezTo>
                  <a:cubicBezTo>
                    <a:pt x="1277" y="2005"/>
                    <a:pt x="1217" y="2043"/>
                    <a:pt x="1284" y="2057"/>
                  </a:cubicBezTo>
                  <a:cubicBezTo>
                    <a:pt x="1284" y="2117"/>
                    <a:pt x="1270" y="2139"/>
                    <a:pt x="1232" y="2184"/>
                  </a:cubicBezTo>
                  <a:cubicBezTo>
                    <a:pt x="1225" y="2206"/>
                    <a:pt x="1173" y="2228"/>
                    <a:pt x="1173" y="2251"/>
                  </a:cubicBezTo>
                  <a:cubicBezTo>
                    <a:pt x="1195" y="2251"/>
                    <a:pt x="1203" y="2265"/>
                    <a:pt x="1210" y="2280"/>
                  </a:cubicBezTo>
                  <a:cubicBezTo>
                    <a:pt x="1180" y="2280"/>
                    <a:pt x="1136" y="2280"/>
                    <a:pt x="1143" y="2317"/>
                  </a:cubicBezTo>
                  <a:cubicBezTo>
                    <a:pt x="1084" y="2280"/>
                    <a:pt x="1091" y="2340"/>
                    <a:pt x="1084" y="2377"/>
                  </a:cubicBezTo>
                  <a:cubicBezTo>
                    <a:pt x="1084" y="2377"/>
                    <a:pt x="1084" y="2377"/>
                    <a:pt x="1077" y="2377"/>
                  </a:cubicBezTo>
                  <a:cubicBezTo>
                    <a:pt x="1077" y="2392"/>
                    <a:pt x="1077" y="2406"/>
                    <a:pt x="1077" y="2421"/>
                  </a:cubicBezTo>
                  <a:cubicBezTo>
                    <a:pt x="1032" y="2421"/>
                    <a:pt x="1039" y="2392"/>
                    <a:pt x="1010" y="2377"/>
                  </a:cubicBezTo>
                  <a:cubicBezTo>
                    <a:pt x="995" y="2369"/>
                    <a:pt x="958" y="2362"/>
                    <a:pt x="935" y="2369"/>
                  </a:cubicBezTo>
                  <a:cubicBezTo>
                    <a:pt x="913" y="2369"/>
                    <a:pt x="958" y="2414"/>
                    <a:pt x="958" y="2429"/>
                  </a:cubicBezTo>
                  <a:cubicBezTo>
                    <a:pt x="958" y="2451"/>
                    <a:pt x="950" y="2451"/>
                    <a:pt x="943" y="2466"/>
                  </a:cubicBezTo>
                  <a:cubicBezTo>
                    <a:pt x="943" y="2481"/>
                    <a:pt x="935" y="2496"/>
                    <a:pt x="935" y="2510"/>
                  </a:cubicBezTo>
                  <a:cubicBezTo>
                    <a:pt x="913" y="2510"/>
                    <a:pt x="891" y="2496"/>
                    <a:pt x="861" y="2496"/>
                  </a:cubicBezTo>
                  <a:cubicBezTo>
                    <a:pt x="883" y="2503"/>
                    <a:pt x="883" y="2525"/>
                    <a:pt x="883" y="2548"/>
                  </a:cubicBezTo>
                  <a:cubicBezTo>
                    <a:pt x="824" y="2548"/>
                    <a:pt x="780" y="2510"/>
                    <a:pt x="727" y="2503"/>
                  </a:cubicBezTo>
                  <a:cubicBezTo>
                    <a:pt x="698" y="2503"/>
                    <a:pt x="705" y="2540"/>
                    <a:pt x="705" y="2562"/>
                  </a:cubicBezTo>
                  <a:cubicBezTo>
                    <a:pt x="638" y="2503"/>
                    <a:pt x="661" y="2629"/>
                    <a:pt x="616" y="2637"/>
                  </a:cubicBezTo>
                  <a:cubicBezTo>
                    <a:pt x="579" y="2644"/>
                    <a:pt x="542" y="2644"/>
                    <a:pt x="512" y="2659"/>
                  </a:cubicBezTo>
                  <a:cubicBezTo>
                    <a:pt x="475" y="2674"/>
                    <a:pt x="445" y="2703"/>
                    <a:pt x="408" y="2726"/>
                  </a:cubicBezTo>
                  <a:cubicBezTo>
                    <a:pt x="378" y="2748"/>
                    <a:pt x="364" y="2756"/>
                    <a:pt x="356" y="2793"/>
                  </a:cubicBezTo>
                  <a:cubicBezTo>
                    <a:pt x="349" y="2822"/>
                    <a:pt x="334" y="2822"/>
                    <a:pt x="312" y="2822"/>
                  </a:cubicBezTo>
                  <a:cubicBezTo>
                    <a:pt x="245" y="2822"/>
                    <a:pt x="223" y="2800"/>
                    <a:pt x="223" y="2741"/>
                  </a:cubicBezTo>
                  <a:cubicBezTo>
                    <a:pt x="193" y="2733"/>
                    <a:pt x="163" y="2733"/>
                    <a:pt x="133" y="2741"/>
                  </a:cubicBezTo>
                  <a:cubicBezTo>
                    <a:pt x="126" y="2763"/>
                    <a:pt x="148" y="2778"/>
                    <a:pt x="141" y="2800"/>
                  </a:cubicBezTo>
                  <a:cubicBezTo>
                    <a:pt x="104" y="2800"/>
                    <a:pt x="67" y="2800"/>
                    <a:pt x="29" y="2800"/>
                  </a:cubicBezTo>
                  <a:cubicBezTo>
                    <a:pt x="59" y="2822"/>
                    <a:pt x="67" y="2919"/>
                    <a:pt x="22" y="2919"/>
                  </a:cubicBezTo>
                  <a:cubicBezTo>
                    <a:pt x="7" y="2934"/>
                    <a:pt x="0" y="2978"/>
                    <a:pt x="0" y="3001"/>
                  </a:cubicBezTo>
                  <a:cubicBezTo>
                    <a:pt x="15" y="3001"/>
                    <a:pt x="52" y="2993"/>
                    <a:pt x="52" y="3015"/>
                  </a:cubicBezTo>
                  <a:cubicBezTo>
                    <a:pt x="52" y="3030"/>
                    <a:pt x="59" y="3038"/>
                    <a:pt x="81" y="3038"/>
                  </a:cubicBezTo>
                  <a:cubicBezTo>
                    <a:pt x="126" y="3038"/>
                    <a:pt x="156" y="3038"/>
                    <a:pt x="170" y="3082"/>
                  </a:cubicBezTo>
                  <a:cubicBezTo>
                    <a:pt x="215" y="3075"/>
                    <a:pt x="230" y="3097"/>
                    <a:pt x="245" y="3127"/>
                  </a:cubicBezTo>
                  <a:cubicBezTo>
                    <a:pt x="275" y="3171"/>
                    <a:pt x="312" y="3149"/>
                    <a:pt x="356" y="3149"/>
                  </a:cubicBezTo>
                  <a:cubicBezTo>
                    <a:pt x="349" y="3164"/>
                    <a:pt x="356" y="3179"/>
                    <a:pt x="371" y="3171"/>
                  </a:cubicBezTo>
                  <a:cubicBezTo>
                    <a:pt x="378" y="3171"/>
                    <a:pt x="378" y="3164"/>
                    <a:pt x="378" y="3164"/>
                  </a:cubicBezTo>
                  <a:cubicBezTo>
                    <a:pt x="401" y="3164"/>
                    <a:pt x="490" y="3156"/>
                    <a:pt x="482" y="3193"/>
                  </a:cubicBezTo>
                  <a:cubicBezTo>
                    <a:pt x="438" y="3208"/>
                    <a:pt x="393" y="3253"/>
                    <a:pt x="430" y="3304"/>
                  </a:cubicBezTo>
                  <a:cubicBezTo>
                    <a:pt x="438" y="3319"/>
                    <a:pt x="460" y="3341"/>
                    <a:pt x="475" y="3349"/>
                  </a:cubicBezTo>
                  <a:cubicBezTo>
                    <a:pt x="490" y="3371"/>
                    <a:pt x="520" y="3386"/>
                    <a:pt x="549" y="3393"/>
                  </a:cubicBezTo>
                  <a:cubicBezTo>
                    <a:pt x="549" y="3408"/>
                    <a:pt x="549" y="3423"/>
                    <a:pt x="542" y="3438"/>
                  </a:cubicBezTo>
                  <a:cubicBezTo>
                    <a:pt x="564" y="3438"/>
                    <a:pt x="579" y="3430"/>
                    <a:pt x="594" y="3438"/>
                  </a:cubicBezTo>
                  <a:cubicBezTo>
                    <a:pt x="586" y="3467"/>
                    <a:pt x="638" y="3482"/>
                    <a:pt x="653" y="3505"/>
                  </a:cubicBezTo>
                  <a:cubicBezTo>
                    <a:pt x="668" y="3542"/>
                    <a:pt x="638" y="3534"/>
                    <a:pt x="623" y="3557"/>
                  </a:cubicBezTo>
                  <a:cubicBezTo>
                    <a:pt x="653" y="3579"/>
                    <a:pt x="683" y="3579"/>
                    <a:pt x="683" y="3616"/>
                  </a:cubicBezTo>
                  <a:cubicBezTo>
                    <a:pt x="690" y="3660"/>
                    <a:pt x="698" y="3638"/>
                    <a:pt x="727" y="3668"/>
                  </a:cubicBezTo>
                  <a:cubicBezTo>
                    <a:pt x="698" y="3675"/>
                    <a:pt x="683" y="3705"/>
                    <a:pt x="646" y="3712"/>
                  </a:cubicBezTo>
                  <a:cubicBezTo>
                    <a:pt x="631" y="3712"/>
                    <a:pt x="623" y="3720"/>
                    <a:pt x="616" y="3720"/>
                  </a:cubicBezTo>
                  <a:cubicBezTo>
                    <a:pt x="623" y="3727"/>
                    <a:pt x="631" y="3727"/>
                    <a:pt x="638" y="3727"/>
                  </a:cubicBezTo>
                  <a:cubicBezTo>
                    <a:pt x="661" y="3817"/>
                    <a:pt x="735" y="3772"/>
                    <a:pt x="787" y="3817"/>
                  </a:cubicBezTo>
                  <a:cubicBezTo>
                    <a:pt x="824" y="3861"/>
                    <a:pt x="780" y="3906"/>
                    <a:pt x="809" y="3950"/>
                  </a:cubicBezTo>
                  <a:cubicBezTo>
                    <a:pt x="817" y="3972"/>
                    <a:pt x="861" y="4002"/>
                    <a:pt x="869" y="3957"/>
                  </a:cubicBezTo>
                  <a:cubicBezTo>
                    <a:pt x="906" y="3943"/>
                    <a:pt x="906" y="3950"/>
                    <a:pt x="928" y="3906"/>
                  </a:cubicBezTo>
                  <a:cubicBezTo>
                    <a:pt x="972" y="3898"/>
                    <a:pt x="972" y="3950"/>
                    <a:pt x="980" y="3980"/>
                  </a:cubicBezTo>
                  <a:cubicBezTo>
                    <a:pt x="995" y="4032"/>
                    <a:pt x="1047" y="4024"/>
                    <a:pt x="1084" y="4054"/>
                  </a:cubicBezTo>
                  <a:cubicBezTo>
                    <a:pt x="1128" y="4091"/>
                    <a:pt x="1166" y="4091"/>
                    <a:pt x="1166" y="4158"/>
                  </a:cubicBezTo>
                  <a:cubicBezTo>
                    <a:pt x="1173" y="4151"/>
                    <a:pt x="1173" y="4143"/>
                    <a:pt x="1180" y="4136"/>
                  </a:cubicBezTo>
                  <a:cubicBezTo>
                    <a:pt x="1210" y="4121"/>
                    <a:pt x="1232" y="4091"/>
                    <a:pt x="1270" y="4084"/>
                  </a:cubicBezTo>
                  <a:cubicBezTo>
                    <a:pt x="1314" y="4069"/>
                    <a:pt x="1351" y="4076"/>
                    <a:pt x="1366" y="4024"/>
                  </a:cubicBezTo>
                  <a:cubicBezTo>
                    <a:pt x="1374" y="4009"/>
                    <a:pt x="1359" y="4002"/>
                    <a:pt x="1374" y="3980"/>
                  </a:cubicBezTo>
                  <a:cubicBezTo>
                    <a:pt x="1388" y="3965"/>
                    <a:pt x="1411" y="3965"/>
                    <a:pt x="1425" y="3943"/>
                  </a:cubicBezTo>
                  <a:cubicBezTo>
                    <a:pt x="1433" y="3935"/>
                    <a:pt x="1440" y="3913"/>
                    <a:pt x="1448" y="3906"/>
                  </a:cubicBezTo>
                  <a:cubicBezTo>
                    <a:pt x="1455" y="3898"/>
                    <a:pt x="1470" y="3891"/>
                    <a:pt x="1477" y="3883"/>
                  </a:cubicBezTo>
                  <a:cubicBezTo>
                    <a:pt x="1485" y="3876"/>
                    <a:pt x="1492" y="3861"/>
                    <a:pt x="1507" y="3854"/>
                  </a:cubicBezTo>
                  <a:cubicBezTo>
                    <a:pt x="1529" y="3839"/>
                    <a:pt x="1529" y="3854"/>
                    <a:pt x="1544" y="3831"/>
                  </a:cubicBezTo>
                  <a:cubicBezTo>
                    <a:pt x="1559" y="3809"/>
                    <a:pt x="1544" y="3809"/>
                    <a:pt x="1567" y="3802"/>
                  </a:cubicBezTo>
                  <a:cubicBezTo>
                    <a:pt x="1582" y="3794"/>
                    <a:pt x="1596" y="3794"/>
                    <a:pt x="1611" y="3787"/>
                  </a:cubicBezTo>
                  <a:cubicBezTo>
                    <a:pt x="1611" y="3764"/>
                    <a:pt x="1619" y="3735"/>
                    <a:pt x="1611" y="3712"/>
                  </a:cubicBezTo>
                  <a:cubicBezTo>
                    <a:pt x="1604" y="3683"/>
                    <a:pt x="1582" y="3675"/>
                    <a:pt x="1574" y="3653"/>
                  </a:cubicBezTo>
                  <a:cubicBezTo>
                    <a:pt x="1648" y="3638"/>
                    <a:pt x="1648" y="3720"/>
                    <a:pt x="1641" y="3764"/>
                  </a:cubicBezTo>
                  <a:cubicBezTo>
                    <a:pt x="1633" y="3794"/>
                    <a:pt x="1619" y="3802"/>
                    <a:pt x="1611" y="3824"/>
                  </a:cubicBezTo>
                  <a:cubicBezTo>
                    <a:pt x="1604" y="3854"/>
                    <a:pt x="1619" y="3868"/>
                    <a:pt x="1633" y="3891"/>
                  </a:cubicBezTo>
                  <a:cubicBezTo>
                    <a:pt x="1641" y="3906"/>
                    <a:pt x="1648" y="3906"/>
                    <a:pt x="1648" y="3928"/>
                  </a:cubicBezTo>
                  <a:cubicBezTo>
                    <a:pt x="1648" y="3935"/>
                    <a:pt x="1641" y="3957"/>
                    <a:pt x="1648" y="3965"/>
                  </a:cubicBezTo>
                  <a:cubicBezTo>
                    <a:pt x="1671" y="3980"/>
                    <a:pt x="1693" y="3950"/>
                    <a:pt x="1700" y="3935"/>
                  </a:cubicBezTo>
                  <a:cubicBezTo>
                    <a:pt x="1715" y="3913"/>
                    <a:pt x="1715" y="3898"/>
                    <a:pt x="1737" y="3883"/>
                  </a:cubicBezTo>
                  <a:cubicBezTo>
                    <a:pt x="1774" y="3876"/>
                    <a:pt x="1789" y="3891"/>
                    <a:pt x="1782" y="3920"/>
                  </a:cubicBezTo>
                  <a:cubicBezTo>
                    <a:pt x="1797" y="3928"/>
                    <a:pt x="1812" y="3928"/>
                    <a:pt x="1819" y="3920"/>
                  </a:cubicBezTo>
                  <a:cubicBezTo>
                    <a:pt x="1827" y="3868"/>
                    <a:pt x="1819" y="3876"/>
                    <a:pt x="1871" y="3868"/>
                  </a:cubicBezTo>
                  <a:cubicBezTo>
                    <a:pt x="1871" y="3854"/>
                    <a:pt x="1864" y="3817"/>
                    <a:pt x="1864" y="3794"/>
                  </a:cubicBezTo>
                  <a:cubicBezTo>
                    <a:pt x="1871" y="3772"/>
                    <a:pt x="1886" y="3764"/>
                    <a:pt x="1886" y="3735"/>
                  </a:cubicBezTo>
                  <a:cubicBezTo>
                    <a:pt x="1923" y="3727"/>
                    <a:pt x="1990" y="3742"/>
                    <a:pt x="1990" y="3697"/>
                  </a:cubicBezTo>
                  <a:cubicBezTo>
                    <a:pt x="2019" y="3683"/>
                    <a:pt x="2034" y="3675"/>
                    <a:pt x="2049" y="3638"/>
                  </a:cubicBezTo>
                  <a:cubicBezTo>
                    <a:pt x="2057" y="3623"/>
                    <a:pt x="2049" y="3623"/>
                    <a:pt x="2072" y="3616"/>
                  </a:cubicBezTo>
                  <a:cubicBezTo>
                    <a:pt x="2079" y="3608"/>
                    <a:pt x="2109" y="3616"/>
                    <a:pt x="2116" y="3616"/>
                  </a:cubicBezTo>
                  <a:cubicBezTo>
                    <a:pt x="2138" y="3623"/>
                    <a:pt x="2168" y="3660"/>
                    <a:pt x="2183" y="3675"/>
                  </a:cubicBezTo>
                  <a:cubicBezTo>
                    <a:pt x="2183" y="3623"/>
                    <a:pt x="2183" y="3623"/>
                    <a:pt x="2183" y="3623"/>
                  </a:cubicBezTo>
                  <a:cubicBezTo>
                    <a:pt x="2153" y="3571"/>
                    <a:pt x="2138" y="3542"/>
                    <a:pt x="2138" y="3482"/>
                  </a:cubicBezTo>
                  <a:cubicBezTo>
                    <a:pt x="2138" y="3423"/>
                    <a:pt x="2124" y="3393"/>
                    <a:pt x="2101" y="3341"/>
                  </a:cubicBezTo>
                  <a:cubicBezTo>
                    <a:pt x="2094" y="3312"/>
                    <a:pt x="2094" y="3290"/>
                    <a:pt x="2094" y="3268"/>
                  </a:cubicBezTo>
                  <a:cubicBezTo>
                    <a:pt x="2087" y="3246"/>
                    <a:pt x="2064" y="3216"/>
                    <a:pt x="2094" y="3208"/>
                  </a:cubicBezTo>
                  <a:cubicBezTo>
                    <a:pt x="2094" y="3186"/>
                    <a:pt x="2101" y="3164"/>
                    <a:pt x="2094" y="3142"/>
                  </a:cubicBezTo>
                  <a:cubicBezTo>
                    <a:pt x="2087" y="3119"/>
                    <a:pt x="2072" y="3119"/>
                    <a:pt x="2064" y="3112"/>
                  </a:cubicBezTo>
                  <a:cubicBezTo>
                    <a:pt x="2057" y="3097"/>
                    <a:pt x="2049" y="3082"/>
                    <a:pt x="2034" y="3082"/>
                  </a:cubicBezTo>
                  <a:cubicBezTo>
                    <a:pt x="2049" y="3045"/>
                    <a:pt x="2034" y="2971"/>
                    <a:pt x="2079" y="2948"/>
                  </a:cubicBezTo>
                  <a:cubicBezTo>
                    <a:pt x="2079" y="2926"/>
                    <a:pt x="2094" y="2904"/>
                    <a:pt x="2124" y="2911"/>
                  </a:cubicBezTo>
                  <a:cubicBezTo>
                    <a:pt x="2109" y="2904"/>
                    <a:pt x="2042" y="2882"/>
                    <a:pt x="2027" y="2882"/>
                  </a:cubicBezTo>
                  <a:cubicBezTo>
                    <a:pt x="1982" y="2882"/>
                    <a:pt x="1953" y="2948"/>
                    <a:pt x="1930" y="2897"/>
                  </a:cubicBezTo>
                  <a:cubicBezTo>
                    <a:pt x="1916" y="2867"/>
                    <a:pt x="1938" y="2815"/>
                    <a:pt x="1945" y="2785"/>
                  </a:cubicBezTo>
                  <a:cubicBezTo>
                    <a:pt x="1945" y="2770"/>
                    <a:pt x="1945" y="2763"/>
                    <a:pt x="1945" y="2748"/>
                  </a:cubicBezTo>
                  <a:cubicBezTo>
                    <a:pt x="1953" y="2741"/>
                    <a:pt x="1968" y="2741"/>
                    <a:pt x="1968" y="2726"/>
                  </a:cubicBezTo>
                  <a:cubicBezTo>
                    <a:pt x="1975" y="2689"/>
                    <a:pt x="1945" y="2696"/>
                    <a:pt x="1923" y="2681"/>
                  </a:cubicBezTo>
                  <a:cubicBezTo>
                    <a:pt x="1901" y="2674"/>
                    <a:pt x="1886" y="2659"/>
                    <a:pt x="1864" y="2644"/>
                  </a:cubicBezTo>
                  <a:cubicBezTo>
                    <a:pt x="1864" y="2637"/>
                    <a:pt x="1864" y="2629"/>
                    <a:pt x="1856" y="2622"/>
                  </a:cubicBezTo>
                  <a:cubicBezTo>
                    <a:pt x="1849" y="2614"/>
                    <a:pt x="1827" y="2622"/>
                    <a:pt x="1812" y="2622"/>
                  </a:cubicBezTo>
                  <a:cubicBezTo>
                    <a:pt x="1812" y="2577"/>
                    <a:pt x="1804" y="2533"/>
                    <a:pt x="1812" y="2488"/>
                  </a:cubicBezTo>
                  <a:cubicBezTo>
                    <a:pt x="1812" y="2473"/>
                    <a:pt x="1819" y="2436"/>
                    <a:pt x="1827" y="2429"/>
                  </a:cubicBezTo>
                  <a:cubicBezTo>
                    <a:pt x="1841" y="2421"/>
                    <a:pt x="1864" y="2436"/>
                    <a:pt x="1886" y="2429"/>
                  </a:cubicBezTo>
                  <a:cubicBezTo>
                    <a:pt x="1901" y="2414"/>
                    <a:pt x="1893" y="2406"/>
                    <a:pt x="1901" y="2384"/>
                  </a:cubicBezTo>
                  <a:cubicBezTo>
                    <a:pt x="1916" y="2347"/>
                    <a:pt x="1938" y="2325"/>
                    <a:pt x="1945" y="2280"/>
                  </a:cubicBezTo>
                  <a:cubicBezTo>
                    <a:pt x="1953" y="2236"/>
                    <a:pt x="1930" y="2139"/>
                    <a:pt x="1886" y="2117"/>
                  </a:cubicBezTo>
                  <a:cubicBezTo>
                    <a:pt x="1864" y="2102"/>
                    <a:pt x="1834" y="2109"/>
                    <a:pt x="1804" y="2102"/>
                  </a:cubicBezTo>
                  <a:cubicBezTo>
                    <a:pt x="1774" y="2102"/>
                    <a:pt x="1760" y="2087"/>
                    <a:pt x="1737" y="2080"/>
                  </a:cubicBezTo>
                  <a:cubicBezTo>
                    <a:pt x="1708" y="2065"/>
                    <a:pt x="1678" y="2065"/>
                    <a:pt x="1648" y="2065"/>
                  </a:cubicBezTo>
                  <a:cubicBezTo>
                    <a:pt x="1648" y="2035"/>
                    <a:pt x="1619" y="2020"/>
                    <a:pt x="1596" y="2013"/>
                  </a:cubicBezTo>
                  <a:cubicBezTo>
                    <a:pt x="1582" y="1991"/>
                    <a:pt x="1529" y="1983"/>
                    <a:pt x="1515" y="1954"/>
                  </a:cubicBezTo>
                  <a:cubicBezTo>
                    <a:pt x="1507" y="1939"/>
                    <a:pt x="1507" y="1924"/>
                    <a:pt x="1500" y="1909"/>
                  </a:cubicBezTo>
                  <a:cubicBezTo>
                    <a:pt x="1485" y="1894"/>
                    <a:pt x="1455" y="1879"/>
                    <a:pt x="1448" y="1864"/>
                  </a:cubicBezTo>
                  <a:cubicBezTo>
                    <a:pt x="1440" y="1835"/>
                    <a:pt x="1463" y="1842"/>
                    <a:pt x="1470" y="1820"/>
                  </a:cubicBezTo>
                  <a:cubicBezTo>
                    <a:pt x="1477" y="1812"/>
                    <a:pt x="1470" y="1805"/>
                    <a:pt x="1477" y="1790"/>
                  </a:cubicBezTo>
                  <a:cubicBezTo>
                    <a:pt x="1485" y="1783"/>
                    <a:pt x="1492" y="1775"/>
                    <a:pt x="1500" y="1768"/>
                  </a:cubicBezTo>
                  <a:cubicBezTo>
                    <a:pt x="1522" y="1731"/>
                    <a:pt x="1515" y="1694"/>
                    <a:pt x="1515" y="1649"/>
                  </a:cubicBezTo>
                  <a:cubicBezTo>
                    <a:pt x="1537" y="1649"/>
                    <a:pt x="1596" y="1642"/>
                    <a:pt x="1604" y="1656"/>
                  </a:cubicBezTo>
                  <a:cubicBezTo>
                    <a:pt x="1619" y="1664"/>
                    <a:pt x="1604" y="1686"/>
                    <a:pt x="1619" y="1694"/>
                  </a:cubicBezTo>
                  <a:cubicBezTo>
                    <a:pt x="1626" y="1701"/>
                    <a:pt x="1648" y="1701"/>
                    <a:pt x="1656" y="1701"/>
                  </a:cubicBezTo>
                  <a:cubicBezTo>
                    <a:pt x="1641" y="1686"/>
                    <a:pt x="1626" y="1679"/>
                    <a:pt x="1633" y="1649"/>
                  </a:cubicBezTo>
                  <a:cubicBezTo>
                    <a:pt x="1656" y="1649"/>
                    <a:pt x="1671" y="1649"/>
                    <a:pt x="1693" y="1649"/>
                  </a:cubicBezTo>
                  <a:cubicBezTo>
                    <a:pt x="1693" y="1604"/>
                    <a:pt x="1685" y="1590"/>
                    <a:pt x="1737" y="1590"/>
                  </a:cubicBezTo>
                  <a:cubicBezTo>
                    <a:pt x="1745" y="1545"/>
                    <a:pt x="1722" y="1523"/>
                    <a:pt x="1730" y="1478"/>
                  </a:cubicBezTo>
                  <a:cubicBezTo>
                    <a:pt x="1752" y="1463"/>
                    <a:pt x="1804" y="1471"/>
                    <a:pt x="1827" y="1463"/>
                  </a:cubicBezTo>
                  <a:cubicBezTo>
                    <a:pt x="1871" y="1456"/>
                    <a:pt x="1908" y="1471"/>
                    <a:pt x="1945" y="1471"/>
                  </a:cubicBezTo>
                  <a:cubicBezTo>
                    <a:pt x="1953" y="1426"/>
                    <a:pt x="2012" y="1471"/>
                    <a:pt x="2034" y="1456"/>
                  </a:cubicBezTo>
                  <a:cubicBezTo>
                    <a:pt x="2049" y="1449"/>
                    <a:pt x="2072" y="1352"/>
                    <a:pt x="2072" y="1330"/>
                  </a:cubicBezTo>
                  <a:cubicBezTo>
                    <a:pt x="2034" y="1322"/>
                    <a:pt x="2049" y="1359"/>
                    <a:pt x="2027" y="1367"/>
                  </a:cubicBezTo>
                  <a:cubicBezTo>
                    <a:pt x="2012" y="1374"/>
                    <a:pt x="1982" y="1344"/>
                    <a:pt x="1968" y="1330"/>
                  </a:cubicBezTo>
                  <a:cubicBezTo>
                    <a:pt x="1960" y="1315"/>
                    <a:pt x="1953" y="1293"/>
                    <a:pt x="1945" y="1270"/>
                  </a:cubicBezTo>
                  <a:cubicBezTo>
                    <a:pt x="1938" y="1255"/>
                    <a:pt x="1923" y="1233"/>
                    <a:pt x="1923" y="1218"/>
                  </a:cubicBezTo>
                  <a:cubicBezTo>
                    <a:pt x="1901" y="1233"/>
                    <a:pt x="1893" y="1248"/>
                    <a:pt x="1864" y="1255"/>
                  </a:cubicBezTo>
                  <a:cubicBezTo>
                    <a:pt x="1827" y="1270"/>
                    <a:pt x="1819" y="1263"/>
                    <a:pt x="1789" y="1248"/>
                  </a:cubicBezTo>
                  <a:cubicBezTo>
                    <a:pt x="1760" y="1233"/>
                    <a:pt x="1708" y="1211"/>
                    <a:pt x="1693" y="1166"/>
                  </a:cubicBezTo>
                  <a:cubicBezTo>
                    <a:pt x="1693" y="1159"/>
                    <a:pt x="1700" y="1144"/>
                    <a:pt x="1693" y="1137"/>
                  </a:cubicBezTo>
                  <a:cubicBezTo>
                    <a:pt x="1693" y="1122"/>
                    <a:pt x="1671" y="1107"/>
                    <a:pt x="1663" y="1099"/>
                  </a:cubicBezTo>
                  <a:cubicBezTo>
                    <a:pt x="1648" y="1085"/>
                    <a:pt x="1633" y="1070"/>
                    <a:pt x="1611" y="1062"/>
                  </a:cubicBezTo>
                  <a:cubicBezTo>
                    <a:pt x="1589" y="1055"/>
                    <a:pt x="1574" y="1047"/>
                    <a:pt x="1552" y="1040"/>
                  </a:cubicBezTo>
                  <a:cubicBezTo>
                    <a:pt x="1529" y="1033"/>
                    <a:pt x="1507" y="1040"/>
                    <a:pt x="1485" y="1040"/>
                  </a:cubicBezTo>
                  <a:cubicBezTo>
                    <a:pt x="1485" y="988"/>
                    <a:pt x="1470" y="892"/>
                    <a:pt x="1529" y="877"/>
                  </a:cubicBezTo>
                  <a:cubicBezTo>
                    <a:pt x="1529" y="854"/>
                    <a:pt x="1515" y="847"/>
                    <a:pt x="1507" y="825"/>
                  </a:cubicBezTo>
                  <a:cubicBezTo>
                    <a:pt x="1507" y="802"/>
                    <a:pt x="1515" y="788"/>
                    <a:pt x="1529" y="773"/>
                  </a:cubicBezTo>
                  <a:cubicBezTo>
                    <a:pt x="1559" y="743"/>
                    <a:pt x="1589" y="743"/>
                    <a:pt x="1619" y="721"/>
                  </a:cubicBezTo>
                  <a:cubicBezTo>
                    <a:pt x="1648" y="706"/>
                    <a:pt x="1633" y="676"/>
                    <a:pt x="1656" y="647"/>
                  </a:cubicBezTo>
                  <a:cubicBezTo>
                    <a:pt x="1678" y="632"/>
                    <a:pt x="1693" y="624"/>
                    <a:pt x="1722" y="624"/>
                  </a:cubicBezTo>
                  <a:cubicBezTo>
                    <a:pt x="1722" y="609"/>
                    <a:pt x="1715" y="587"/>
                    <a:pt x="1708" y="572"/>
                  </a:cubicBezTo>
                  <a:cubicBezTo>
                    <a:pt x="1663" y="565"/>
                    <a:pt x="1656" y="565"/>
                    <a:pt x="1641" y="528"/>
                  </a:cubicBezTo>
                  <a:cubicBezTo>
                    <a:pt x="1626" y="505"/>
                    <a:pt x="1619" y="498"/>
                    <a:pt x="1626" y="468"/>
                  </a:cubicBezTo>
                  <a:cubicBezTo>
                    <a:pt x="1626" y="453"/>
                    <a:pt x="1641" y="446"/>
                    <a:pt x="1641" y="424"/>
                  </a:cubicBezTo>
                  <a:cubicBezTo>
                    <a:pt x="1641" y="431"/>
                    <a:pt x="1641" y="446"/>
                    <a:pt x="1641" y="453"/>
                  </a:cubicBezTo>
                  <a:cubicBezTo>
                    <a:pt x="1656" y="453"/>
                    <a:pt x="1663" y="461"/>
                    <a:pt x="1671" y="461"/>
                  </a:cubicBezTo>
                  <a:cubicBezTo>
                    <a:pt x="1671" y="491"/>
                    <a:pt x="1722" y="520"/>
                    <a:pt x="1745" y="520"/>
                  </a:cubicBezTo>
                  <a:cubicBezTo>
                    <a:pt x="1745" y="528"/>
                    <a:pt x="1745" y="542"/>
                    <a:pt x="1745" y="550"/>
                  </a:cubicBezTo>
                  <a:cubicBezTo>
                    <a:pt x="1767" y="557"/>
                    <a:pt x="1789" y="550"/>
                    <a:pt x="1812" y="557"/>
                  </a:cubicBezTo>
                  <a:cubicBezTo>
                    <a:pt x="1804" y="565"/>
                    <a:pt x="1797" y="580"/>
                    <a:pt x="1797" y="587"/>
                  </a:cubicBezTo>
                  <a:cubicBezTo>
                    <a:pt x="1819" y="595"/>
                    <a:pt x="1841" y="595"/>
                    <a:pt x="1864" y="595"/>
                  </a:cubicBezTo>
                  <a:cubicBezTo>
                    <a:pt x="1864" y="617"/>
                    <a:pt x="1871" y="647"/>
                    <a:pt x="1864" y="661"/>
                  </a:cubicBezTo>
                  <a:cubicBezTo>
                    <a:pt x="1856" y="684"/>
                    <a:pt x="1834" y="699"/>
                    <a:pt x="1834" y="721"/>
                  </a:cubicBezTo>
                  <a:cubicBezTo>
                    <a:pt x="1856" y="728"/>
                    <a:pt x="1871" y="721"/>
                    <a:pt x="1886" y="721"/>
                  </a:cubicBezTo>
                  <a:cubicBezTo>
                    <a:pt x="1886" y="743"/>
                    <a:pt x="1886" y="780"/>
                    <a:pt x="1893" y="795"/>
                  </a:cubicBezTo>
                  <a:cubicBezTo>
                    <a:pt x="1893" y="780"/>
                    <a:pt x="1901" y="758"/>
                    <a:pt x="1901" y="743"/>
                  </a:cubicBezTo>
                  <a:cubicBezTo>
                    <a:pt x="1923" y="728"/>
                    <a:pt x="1893" y="669"/>
                    <a:pt x="1930" y="676"/>
                  </a:cubicBezTo>
                  <a:cubicBezTo>
                    <a:pt x="1938" y="684"/>
                    <a:pt x="1938" y="706"/>
                    <a:pt x="1945" y="713"/>
                  </a:cubicBezTo>
                  <a:cubicBezTo>
                    <a:pt x="1953" y="706"/>
                    <a:pt x="1945" y="684"/>
                    <a:pt x="1953" y="676"/>
                  </a:cubicBezTo>
                  <a:cubicBezTo>
                    <a:pt x="1975" y="654"/>
                    <a:pt x="1975" y="669"/>
                    <a:pt x="1990" y="676"/>
                  </a:cubicBezTo>
                  <a:cubicBezTo>
                    <a:pt x="2005" y="684"/>
                    <a:pt x="2005" y="691"/>
                    <a:pt x="2027" y="699"/>
                  </a:cubicBezTo>
                  <a:cubicBezTo>
                    <a:pt x="2042" y="699"/>
                    <a:pt x="2057" y="699"/>
                    <a:pt x="2072" y="699"/>
                  </a:cubicBezTo>
                  <a:cubicBezTo>
                    <a:pt x="2057" y="676"/>
                    <a:pt x="2042" y="654"/>
                    <a:pt x="2027" y="632"/>
                  </a:cubicBezTo>
                  <a:cubicBezTo>
                    <a:pt x="2012" y="609"/>
                    <a:pt x="1982" y="595"/>
                    <a:pt x="1990" y="557"/>
                  </a:cubicBezTo>
                  <a:cubicBezTo>
                    <a:pt x="2012" y="550"/>
                    <a:pt x="2042" y="550"/>
                    <a:pt x="2064" y="550"/>
                  </a:cubicBezTo>
                  <a:cubicBezTo>
                    <a:pt x="2064" y="595"/>
                    <a:pt x="2101" y="580"/>
                    <a:pt x="2116" y="602"/>
                  </a:cubicBezTo>
                  <a:cubicBezTo>
                    <a:pt x="2124" y="617"/>
                    <a:pt x="2124" y="654"/>
                    <a:pt x="2124" y="669"/>
                  </a:cubicBezTo>
                  <a:cubicBezTo>
                    <a:pt x="2131" y="699"/>
                    <a:pt x="2131" y="706"/>
                    <a:pt x="2138" y="728"/>
                  </a:cubicBezTo>
                  <a:cubicBezTo>
                    <a:pt x="2153" y="758"/>
                    <a:pt x="2161" y="773"/>
                    <a:pt x="2190" y="788"/>
                  </a:cubicBezTo>
                  <a:cubicBezTo>
                    <a:pt x="2227" y="810"/>
                    <a:pt x="2272" y="847"/>
                    <a:pt x="2317" y="854"/>
                  </a:cubicBezTo>
                  <a:cubicBezTo>
                    <a:pt x="2339" y="854"/>
                    <a:pt x="2406" y="869"/>
                    <a:pt x="2421" y="854"/>
                  </a:cubicBezTo>
                  <a:cubicBezTo>
                    <a:pt x="2421" y="847"/>
                    <a:pt x="2428" y="825"/>
                    <a:pt x="2428" y="817"/>
                  </a:cubicBezTo>
                  <a:cubicBezTo>
                    <a:pt x="2435" y="810"/>
                    <a:pt x="2450" y="795"/>
                    <a:pt x="2450" y="788"/>
                  </a:cubicBezTo>
                  <a:cubicBezTo>
                    <a:pt x="2450" y="780"/>
                    <a:pt x="2450" y="765"/>
                    <a:pt x="2450" y="758"/>
                  </a:cubicBezTo>
                  <a:cubicBezTo>
                    <a:pt x="2458" y="743"/>
                    <a:pt x="2465" y="743"/>
                    <a:pt x="2480" y="736"/>
                  </a:cubicBezTo>
                  <a:cubicBezTo>
                    <a:pt x="2487" y="713"/>
                    <a:pt x="2502" y="699"/>
                    <a:pt x="2524" y="684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9" name="Freeform 27"/>
            <p:cNvSpPr>
              <a:spLocks noChangeArrowheads="1"/>
            </p:cNvSpPr>
            <p:nvPr/>
          </p:nvSpPr>
          <p:spPr bwMode="auto">
            <a:xfrm>
              <a:off x="13832056" y="5849899"/>
              <a:ext cx="261172" cy="360064"/>
            </a:xfrm>
            <a:custGeom>
              <a:avLst/>
              <a:gdLst>
                <a:gd name="T0" fmla="*/ 52 w 602"/>
                <a:gd name="T1" fmla="*/ 780 h 833"/>
                <a:gd name="T2" fmla="*/ 52 w 602"/>
                <a:gd name="T3" fmla="*/ 780 h 833"/>
                <a:gd name="T4" fmla="*/ 126 w 602"/>
                <a:gd name="T5" fmla="*/ 787 h 833"/>
                <a:gd name="T6" fmla="*/ 193 w 602"/>
                <a:gd name="T7" fmla="*/ 802 h 833"/>
                <a:gd name="T8" fmla="*/ 319 w 602"/>
                <a:gd name="T9" fmla="*/ 772 h 833"/>
                <a:gd name="T10" fmla="*/ 319 w 602"/>
                <a:gd name="T11" fmla="*/ 728 h 833"/>
                <a:gd name="T12" fmla="*/ 401 w 602"/>
                <a:gd name="T13" fmla="*/ 750 h 833"/>
                <a:gd name="T14" fmla="*/ 460 w 602"/>
                <a:gd name="T15" fmla="*/ 772 h 833"/>
                <a:gd name="T16" fmla="*/ 490 w 602"/>
                <a:gd name="T17" fmla="*/ 743 h 833"/>
                <a:gd name="T18" fmla="*/ 542 w 602"/>
                <a:gd name="T19" fmla="*/ 750 h 833"/>
                <a:gd name="T20" fmla="*/ 542 w 602"/>
                <a:gd name="T21" fmla="*/ 720 h 833"/>
                <a:gd name="T22" fmla="*/ 579 w 602"/>
                <a:gd name="T23" fmla="*/ 653 h 833"/>
                <a:gd name="T24" fmla="*/ 601 w 602"/>
                <a:gd name="T25" fmla="*/ 594 h 833"/>
                <a:gd name="T26" fmla="*/ 564 w 602"/>
                <a:gd name="T27" fmla="*/ 550 h 833"/>
                <a:gd name="T28" fmla="*/ 527 w 602"/>
                <a:gd name="T29" fmla="*/ 438 h 833"/>
                <a:gd name="T30" fmla="*/ 520 w 602"/>
                <a:gd name="T31" fmla="*/ 438 h 833"/>
                <a:gd name="T32" fmla="*/ 512 w 602"/>
                <a:gd name="T33" fmla="*/ 416 h 833"/>
                <a:gd name="T34" fmla="*/ 534 w 602"/>
                <a:gd name="T35" fmla="*/ 416 h 833"/>
                <a:gd name="T36" fmla="*/ 564 w 602"/>
                <a:gd name="T37" fmla="*/ 349 h 833"/>
                <a:gd name="T38" fmla="*/ 586 w 602"/>
                <a:gd name="T39" fmla="*/ 275 h 833"/>
                <a:gd name="T40" fmla="*/ 579 w 602"/>
                <a:gd name="T41" fmla="*/ 230 h 833"/>
                <a:gd name="T42" fmla="*/ 594 w 602"/>
                <a:gd name="T43" fmla="*/ 171 h 833"/>
                <a:gd name="T44" fmla="*/ 564 w 602"/>
                <a:gd name="T45" fmla="*/ 119 h 833"/>
                <a:gd name="T46" fmla="*/ 534 w 602"/>
                <a:gd name="T47" fmla="*/ 45 h 833"/>
                <a:gd name="T48" fmla="*/ 490 w 602"/>
                <a:gd name="T49" fmla="*/ 37 h 833"/>
                <a:gd name="T50" fmla="*/ 453 w 602"/>
                <a:gd name="T51" fmla="*/ 37 h 833"/>
                <a:gd name="T52" fmla="*/ 438 w 602"/>
                <a:gd name="T53" fmla="*/ 8 h 833"/>
                <a:gd name="T54" fmla="*/ 401 w 602"/>
                <a:gd name="T55" fmla="*/ 0 h 833"/>
                <a:gd name="T56" fmla="*/ 401 w 602"/>
                <a:gd name="T57" fmla="*/ 30 h 833"/>
                <a:gd name="T58" fmla="*/ 371 w 602"/>
                <a:gd name="T59" fmla="*/ 30 h 833"/>
                <a:gd name="T60" fmla="*/ 371 w 602"/>
                <a:gd name="T61" fmla="*/ 67 h 833"/>
                <a:gd name="T62" fmla="*/ 326 w 602"/>
                <a:gd name="T63" fmla="*/ 45 h 833"/>
                <a:gd name="T64" fmla="*/ 304 w 602"/>
                <a:gd name="T65" fmla="*/ 82 h 833"/>
                <a:gd name="T66" fmla="*/ 289 w 602"/>
                <a:gd name="T67" fmla="*/ 111 h 833"/>
                <a:gd name="T68" fmla="*/ 267 w 602"/>
                <a:gd name="T69" fmla="*/ 82 h 833"/>
                <a:gd name="T70" fmla="*/ 208 w 602"/>
                <a:gd name="T71" fmla="*/ 119 h 833"/>
                <a:gd name="T72" fmla="*/ 148 w 602"/>
                <a:gd name="T73" fmla="*/ 126 h 833"/>
                <a:gd name="T74" fmla="*/ 96 w 602"/>
                <a:gd name="T75" fmla="*/ 126 h 833"/>
                <a:gd name="T76" fmla="*/ 133 w 602"/>
                <a:gd name="T77" fmla="*/ 193 h 833"/>
                <a:gd name="T78" fmla="*/ 118 w 602"/>
                <a:gd name="T79" fmla="*/ 275 h 833"/>
                <a:gd name="T80" fmla="*/ 96 w 602"/>
                <a:gd name="T81" fmla="*/ 312 h 833"/>
                <a:gd name="T82" fmla="*/ 81 w 602"/>
                <a:gd name="T83" fmla="*/ 342 h 833"/>
                <a:gd name="T84" fmla="*/ 66 w 602"/>
                <a:gd name="T85" fmla="*/ 379 h 833"/>
                <a:gd name="T86" fmla="*/ 22 w 602"/>
                <a:gd name="T87" fmla="*/ 438 h 833"/>
                <a:gd name="T88" fmla="*/ 37 w 602"/>
                <a:gd name="T89" fmla="*/ 520 h 833"/>
                <a:gd name="T90" fmla="*/ 22 w 602"/>
                <a:gd name="T91" fmla="*/ 572 h 833"/>
                <a:gd name="T92" fmla="*/ 0 w 602"/>
                <a:gd name="T93" fmla="*/ 661 h 833"/>
                <a:gd name="T94" fmla="*/ 15 w 602"/>
                <a:gd name="T95" fmla="*/ 668 h 833"/>
                <a:gd name="T96" fmla="*/ 15 w 602"/>
                <a:gd name="T97" fmla="*/ 743 h 833"/>
                <a:gd name="T98" fmla="*/ 29 w 602"/>
                <a:gd name="T99" fmla="*/ 765 h 833"/>
                <a:gd name="T100" fmla="*/ 52 w 602"/>
                <a:gd name="T101" fmla="*/ 780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2" h="833">
                  <a:moveTo>
                    <a:pt x="52" y="780"/>
                  </a:moveTo>
                  <a:lnTo>
                    <a:pt x="52" y="780"/>
                  </a:lnTo>
                  <a:cubicBezTo>
                    <a:pt x="66" y="787"/>
                    <a:pt x="111" y="787"/>
                    <a:pt x="126" y="787"/>
                  </a:cubicBezTo>
                  <a:cubicBezTo>
                    <a:pt x="163" y="787"/>
                    <a:pt x="170" y="787"/>
                    <a:pt x="193" y="802"/>
                  </a:cubicBezTo>
                  <a:cubicBezTo>
                    <a:pt x="252" y="832"/>
                    <a:pt x="274" y="795"/>
                    <a:pt x="319" y="772"/>
                  </a:cubicBezTo>
                  <a:cubicBezTo>
                    <a:pt x="319" y="757"/>
                    <a:pt x="319" y="743"/>
                    <a:pt x="319" y="728"/>
                  </a:cubicBezTo>
                  <a:cubicBezTo>
                    <a:pt x="356" y="705"/>
                    <a:pt x="371" y="743"/>
                    <a:pt x="401" y="750"/>
                  </a:cubicBezTo>
                  <a:cubicBezTo>
                    <a:pt x="438" y="765"/>
                    <a:pt x="438" y="720"/>
                    <a:pt x="460" y="772"/>
                  </a:cubicBezTo>
                  <a:cubicBezTo>
                    <a:pt x="468" y="757"/>
                    <a:pt x="475" y="750"/>
                    <a:pt x="490" y="743"/>
                  </a:cubicBezTo>
                  <a:cubicBezTo>
                    <a:pt x="497" y="743"/>
                    <a:pt x="512" y="750"/>
                    <a:pt x="542" y="750"/>
                  </a:cubicBezTo>
                  <a:cubicBezTo>
                    <a:pt x="542" y="743"/>
                    <a:pt x="542" y="735"/>
                    <a:pt x="542" y="720"/>
                  </a:cubicBezTo>
                  <a:cubicBezTo>
                    <a:pt x="549" y="691"/>
                    <a:pt x="534" y="653"/>
                    <a:pt x="579" y="653"/>
                  </a:cubicBezTo>
                  <a:cubicBezTo>
                    <a:pt x="586" y="631"/>
                    <a:pt x="601" y="609"/>
                    <a:pt x="601" y="594"/>
                  </a:cubicBezTo>
                  <a:cubicBezTo>
                    <a:pt x="594" y="564"/>
                    <a:pt x="579" y="564"/>
                    <a:pt x="564" y="550"/>
                  </a:cubicBezTo>
                  <a:cubicBezTo>
                    <a:pt x="534" y="527"/>
                    <a:pt x="527" y="475"/>
                    <a:pt x="527" y="438"/>
                  </a:cubicBezTo>
                  <a:cubicBezTo>
                    <a:pt x="520" y="438"/>
                    <a:pt x="520" y="438"/>
                    <a:pt x="520" y="438"/>
                  </a:cubicBezTo>
                  <a:cubicBezTo>
                    <a:pt x="520" y="431"/>
                    <a:pt x="512" y="423"/>
                    <a:pt x="512" y="416"/>
                  </a:cubicBezTo>
                  <a:cubicBezTo>
                    <a:pt x="520" y="416"/>
                    <a:pt x="527" y="416"/>
                    <a:pt x="534" y="416"/>
                  </a:cubicBezTo>
                  <a:cubicBezTo>
                    <a:pt x="534" y="386"/>
                    <a:pt x="557" y="364"/>
                    <a:pt x="564" y="349"/>
                  </a:cubicBezTo>
                  <a:cubicBezTo>
                    <a:pt x="579" y="327"/>
                    <a:pt x="586" y="297"/>
                    <a:pt x="586" y="275"/>
                  </a:cubicBezTo>
                  <a:cubicBezTo>
                    <a:pt x="549" y="275"/>
                    <a:pt x="571" y="238"/>
                    <a:pt x="579" y="230"/>
                  </a:cubicBezTo>
                  <a:cubicBezTo>
                    <a:pt x="594" y="208"/>
                    <a:pt x="594" y="193"/>
                    <a:pt x="594" y="171"/>
                  </a:cubicBezTo>
                  <a:cubicBezTo>
                    <a:pt x="542" y="171"/>
                    <a:pt x="564" y="148"/>
                    <a:pt x="564" y="119"/>
                  </a:cubicBezTo>
                  <a:cubicBezTo>
                    <a:pt x="564" y="89"/>
                    <a:pt x="557" y="59"/>
                    <a:pt x="534" y="45"/>
                  </a:cubicBezTo>
                  <a:cubicBezTo>
                    <a:pt x="520" y="45"/>
                    <a:pt x="497" y="37"/>
                    <a:pt x="490" y="37"/>
                  </a:cubicBezTo>
                  <a:cubicBezTo>
                    <a:pt x="475" y="30"/>
                    <a:pt x="468" y="45"/>
                    <a:pt x="453" y="37"/>
                  </a:cubicBezTo>
                  <a:cubicBezTo>
                    <a:pt x="430" y="30"/>
                    <a:pt x="453" y="22"/>
                    <a:pt x="438" y="8"/>
                  </a:cubicBezTo>
                  <a:cubicBezTo>
                    <a:pt x="430" y="0"/>
                    <a:pt x="408" y="0"/>
                    <a:pt x="401" y="0"/>
                  </a:cubicBezTo>
                  <a:cubicBezTo>
                    <a:pt x="401" y="8"/>
                    <a:pt x="401" y="22"/>
                    <a:pt x="401" y="30"/>
                  </a:cubicBezTo>
                  <a:cubicBezTo>
                    <a:pt x="393" y="30"/>
                    <a:pt x="378" y="30"/>
                    <a:pt x="371" y="30"/>
                  </a:cubicBezTo>
                  <a:cubicBezTo>
                    <a:pt x="371" y="45"/>
                    <a:pt x="371" y="59"/>
                    <a:pt x="371" y="67"/>
                  </a:cubicBezTo>
                  <a:cubicBezTo>
                    <a:pt x="349" y="74"/>
                    <a:pt x="341" y="52"/>
                    <a:pt x="326" y="45"/>
                  </a:cubicBezTo>
                  <a:cubicBezTo>
                    <a:pt x="319" y="59"/>
                    <a:pt x="312" y="74"/>
                    <a:pt x="304" y="82"/>
                  </a:cubicBezTo>
                  <a:cubicBezTo>
                    <a:pt x="297" y="89"/>
                    <a:pt x="289" y="111"/>
                    <a:pt x="289" y="111"/>
                  </a:cubicBezTo>
                  <a:cubicBezTo>
                    <a:pt x="267" y="126"/>
                    <a:pt x="282" y="89"/>
                    <a:pt x="267" y="82"/>
                  </a:cubicBezTo>
                  <a:cubicBezTo>
                    <a:pt x="215" y="74"/>
                    <a:pt x="245" y="111"/>
                    <a:pt x="208" y="119"/>
                  </a:cubicBezTo>
                  <a:cubicBezTo>
                    <a:pt x="193" y="126"/>
                    <a:pt x="141" y="97"/>
                    <a:pt x="148" y="126"/>
                  </a:cubicBezTo>
                  <a:cubicBezTo>
                    <a:pt x="133" y="126"/>
                    <a:pt x="111" y="126"/>
                    <a:pt x="96" y="126"/>
                  </a:cubicBezTo>
                  <a:cubicBezTo>
                    <a:pt x="96" y="156"/>
                    <a:pt x="126" y="171"/>
                    <a:pt x="133" y="193"/>
                  </a:cubicBezTo>
                  <a:cubicBezTo>
                    <a:pt x="133" y="208"/>
                    <a:pt x="126" y="253"/>
                    <a:pt x="118" y="275"/>
                  </a:cubicBezTo>
                  <a:cubicBezTo>
                    <a:pt x="111" y="282"/>
                    <a:pt x="104" y="297"/>
                    <a:pt x="96" y="312"/>
                  </a:cubicBezTo>
                  <a:cubicBezTo>
                    <a:pt x="89" y="327"/>
                    <a:pt x="89" y="327"/>
                    <a:pt x="81" y="342"/>
                  </a:cubicBezTo>
                  <a:cubicBezTo>
                    <a:pt x="74" y="356"/>
                    <a:pt x="74" y="364"/>
                    <a:pt x="66" y="379"/>
                  </a:cubicBezTo>
                  <a:cubicBezTo>
                    <a:pt x="59" y="408"/>
                    <a:pt x="22" y="408"/>
                    <a:pt x="22" y="438"/>
                  </a:cubicBezTo>
                  <a:cubicBezTo>
                    <a:pt x="22" y="468"/>
                    <a:pt x="37" y="490"/>
                    <a:pt x="37" y="520"/>
                  </a:cubicBezTo>
                  <a:cubicBezTo>
                    <a:pt x="29" y="535"/>
                    <a:pt x="15" y="550"/>
                    <a:pt x="22" y="572"/>
                  </a:cubicBezTo>
                  <a:cubicBezTo>
                    <a:pt x="29" y="616"/>
                    <a:pt x="44" y="639"/>
                    <a:pt x="0" y="661"/>
                  </a:cubicBezTo>
                  <a:lnTo>
                    <a:pt x="15" y="668"/>
                  </a:lnTo>
                  <a:cubicBezTo>
                    <a:pt x="22" y="683"/>
                    <a:pt x="15" y="713"/>
                    <a:pt x="15" y="743"/>
                  </a:cubicBezTo>
                  <a:cubicBezTo>
                    <a:pt x="15" y="743"/>
                    <a:pt x="22" y="750"/>
                    <a:pt x="29" y="765"/>
                  </a:cubicBezTo>
                  <a:cubicBezTo>
                    <a:pt x="22" y="757"/>
                    <a:pt x="52" y="780"/>
                    <a:pt x="52" y="78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0" name="Freeform 28"/>
            <p:cNvSpPr>
              <a:spLocks noChangeArrowheads="1"/>
            </p:cNvSpPr>
            <p:nvPr/>
          </p:nvSpPr>
          <p:spPr bwMode="auto">
            <a:xfrm>
              <a:off x="11512010" y="8867575"/>
              <a:ext cx="26689" cy="32388"/>
            </a:xfrm>
            <a:custGeom>
              <a:avLst/>
              <a:gdLst>
                <a:gd name="T0" fmla="*/ 52 w 60"/>
                <a:gd name="T1" fmla="*/ 0 h 75"/>
                <a:gd name="T2" fmla="*/ 52 w 60"/>
                <a:gd name="T3" fmla="*/ 0 h 75"/>
                <a:gd name="T4" fmla="*/ 59 w 60"/>
                <a:gd name="T5" fmla="*/ 44 h 75"/>
                <a:gd name="T6" fmla="*/ 59 w 60"/>
                <a:gd name="T7" fmla="*/ 0 h 75"/>
                <a:gd name="T8" fmla="*/ 52 w 60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5">
                  <a:moveTo>
                    <a:pt x="52" y="0"/>
                  </a:moveTo>
                  <a:lnTo>
                    <a:pt x="52" y="0"/>
                  </a:lnTo>
                  <a:cubicBezTo>
                    <a:pt x="44" y="15"/>
                    <a:pt x="0" y="74"/>
                    <a:pt x="59" y="44"/>
                  </a:cubicBezTo>
                  <a:cubicBezTo>
                    <a:pt x="52" y="37"/>
                    <a:pt x="59" y="15"/>
                    <a:pt x="59" y="0"/>
                  </a:cubicBezTo>
                  <a:lnTo>
                    <a:pt x="52" y="0"/>
                  </a:ln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1" name="Freeform 29"/>
            <p:cNvSpPr>
              <a:spLocks noChangeArrowheads="1"/>
            </p:cNvSpPr>
            <p:nvPr/>
          </p:nvSpPr>
          <p:spPr bwMode="auto">
            <a:xfrm>
              <a:off x="10169929" y="10488814"/>
              <a:ext cx="1345894" cy="1745070"/>
            </a:xfrm>
            <a:custGeom>
              <a:avLst/>
              <a:gdLst>
                <a:gd name="T0" fmla="*/ 2874 w 3112"/>
                <a:gd name="T1" fmla="*/ 15 h 4041"/>
                <a:gd name="T2" fmla="*/ 2762 w 3112"/>
                <a:gd name="T3" fmla="*/ 208 h 4041"/>
                <a:gd name="T4" fmla="*/ 2502 w 3112"/>
                <a:gd name="T5" fmla="*/ 238 h 4041"/>
                <a:gd name="T6" fmla="*/ 2317 w 3112"/>
                <a:gd name="T7" fmla="*/ 334 h 4041"/>
                <a:gd name="T8" fmla="*/ 2064 w 3112"/>
                <a:gd name="T9" fmla="*/ 334 h 4041"/>
                <a:gd name="T10" fmla="*/ 1804 w 3112"/>
                <a:gd name="T11" fmla="*/ 520 h 4041"/>
                <a:gd name="T12" fmla="*/ 1515 w 3112"/>
                <a:gd name="T13" fmla="*/ 572 h 4041"/>
                <a:gd name="T14" fmla="*/ 1448 w 3112"/>
                <a:gd name="T15" fmla="*/ 549 h 4041"/>
                <a:gd name="T16" fmla="*/ 1173 w 3112"/>
                <a:gd name="T17" fmla="*/ 601 h 4041"/>
                <a:gd name="T18" fmla="*/ 1032 w 3112"/>
                <a:gd name="T19" fmla="*/ 869 h 4041"/>
                <a:gd name="T20" fmla="*/ 1106 w 3112"/>
                <a:gd name="T21" fmla="*/ 1114 h 4041"/>
                <a:gd name="T22" fmla="*/ 794 w 3112"/>
                <a:gd name="T23" fmla="*/ 1277 h 4041"/>
                <a:gd name="T24" fmla="*/ 557 w 3112"/>
                <a:gd name="T25" fmla="*/ 1255 h 4041"/>
                <a:gd name="T26" fmla="*/ 245 w 3112"/>
                <a:gd name="T27" fmla="*/ 1403 h 4041"/>
                <a:gd name="T28" fmla="*/ 155 w 3112"/>
                <a:gd name="T29" fmla="*/ 1337 h 4041"/>
                <a:gd name="T30" fmla="*/ 0 w 3112"/>
                <a:gd name="T31" fmla="*/ 1500 h 4041"/>
                <a:gd name="T32" fmla="*/ 222 w 3112"/>
                <a:gd name="T33" fmla="*/ 1604 h 4041"/>
                <a:gd name="T34" fmla="*/ 349 w 3112"/>
                <a:gd name="T35" fmla="*/ 1842 h 4041"/>
                <a:gd name="T36" fmla="*/ 445 w 3112"/>
                <a:gd name="T37" fmla="*/ 2116 h 4041"/>
                <a:gd name="T38" fmla="*/ 497 w 3112"/>
                <a:gd name="T39" fmla="*/ 2473 h 4041"/>
                <a:gd name="T40" fmla="*/ 675 w 3112"/>
                <a:gd name="T41" fmla="*/ 2540 h 4041"/>
                <a:gd name="T42" fmla="*/ 690 w 3112"/>
                <a:gd name="T43" fmla="*/ 2792 h 4041"/>
                <a:gd name="T44" fmla="*/ 779 w 3112"/>
                <a:gd name="T45" fmla="*/ 3030 h 4041"/>
                <a:gd name="T46" fmla="*/ 675 w 3112"/>
                <a:gd name="T47" fmla="*/ 3446 h 4041"/>
                <a:gd name="T48" fmla="*/ 653 w 3112"/>
                <a:gd name="T49" fmla="*/ 3683 h 4041"/>
                <a:gd name="T50" fmla="*/ 594 w 3112"/>
                <a:gd name="T51" fmla="*/ 3876 h 4041"/>
                <a:gd name="T52" fmla="*/ 690 w 3112"/>
                <a:gd name="T53" fmla="*/ 3980 h 4041"/>
                <a:gd name="T54" fmla="*/ 928 w 3112"/>
                <a:gd name="T55" fmla="*/ 4017 h 4041"/>
                <a:gd name="T56" fmla="*/ 1069 w 3112"/>
                <a:gd name="T57" fmla="*/ 3965 h 4041"/>
                <a:gd name="T58" fmla="*/ 1202 w 3112"/>
                <a:gd name="T59" fmla="*/ 3876 h 4041"/>
                <a:gd name="T60" fmla="*/ 1344 w 3112"/>
                <a:gd name="T61" fmla="*/ 3728 h 4041"/>
                <a:gd name="T62" fmla="*/ 1277 w 3112"/>
                <a:gd name="T63" fmla="*/ 3654 h 4041"/>
                <a:gd name="T64" fmla="*/ 1403 w 3112"/>
                <a:gd name="T65" fmla="*/ 3438 h 4041"/>
                <a:gd name="T66" fmla="*/ 1529 w 3112"/>
                <a:gd name="T67" fmla="*/ 3327 h 4041"/>
                <a:gd name="T68" fmla="*/ 1812 w 3112"/>
                <a:gd name="T69" fmla="*/ 3230 h 4041"/>
                <a:gd name="T70" fmla="*/ 1915 w 3112"/>
                <a:gd name="T71" fmla="*/ 3186 h 4041"/>
                <a:gd name="T72" fmla="*/ 2116 w 3112"/>
                <a:gd name="T73" fmla="*/ 3156 h 4041"/>
                <a:gd name="T74" fmla="*/ 2019 w 3112"/>
                <a:gd name="T75" fmla="*/ 2896 h 4041"/>
                <a:gd name="T76" fmla="*/ 2235 w 3112"/>
                <a:gd name="T77" fmla="*/ 2621 h 4041"/>
                <a:gd name="T78" fmla="*/ 2272 w 3112"/>
                <a:gd name="T79" fmla="*/ 2458 h 4041"/>
                <a:gd name="T80" fmla="*/ 2435 w 3112"/>
                <a:gd name="T81" fmla="*/ 2406 h 4041"/>
                <a:gd name="T82" fmla="*/ 2599 w 3112"/>
                <a:gd name="T83" fmla="*/ 2376 h 4041"/>
                <a:gd name="T84" fmla="*/ 2666 w 3112"/>
                <a:gd name="T85" fmla="*/ 2428 h 4041"/>
                <a:gd name="T86" fmla="*/ 2703 w 3112"/>
                <a:gd name="T87" fmla="*/ 1960 h 4041"/>
                <a:gd name="T88" fmla="*/ 2688 w 3112"/>
                <a:gd name="T89" fmla="*/ 1559 h 4041"/>
                <a:gd name="T90" fmla="*/ 2658 w 3112"/>
                <a:gd name="T91" fmla="*/ 1359 h 4041"/>
                <a:gd name="T92" fmla="*/ 2606 w 3112"/>
                <a:gd name="T93" fmla="*/ 1329 h 4041"/>
                <a:gd name="T94" fmla="*/ 2532 w 3112"/>
                <a:gd name="T95" fmla="*/ 1248 h 4041"/>
                <a:gd name="T96" fmla="*/ 2569 w 3112"/>
                <a:gd name="T97" fmla="*/ 1158 h 4041"/>
                <a:gd name="T98" fmla="*/ 2628 w 3112"/>
                <a:gd name="T99" fmla="*/ 1203 h 4041"/>
                <a:gd name="T100" fmla="*/ 2725 w 3112"/>
                <a:gd name="T101" fmla="*/ 1158 h 4041"/>
                <a:gd name="T102" fmla="*/ 2740 w 3112"/>
                <a:gd name="T103" fmla="*/ 1025 h 4041"/>
                <a:gd name="T104" fmla="*/ 2784 w 3112"/>
                <a:gd name="T105" fmla="*/ 1010 h 4041"/>
                <a:gd name="T106" fmla="*/ 2903 w 3112"/>
                <a:gd name="T107" fmla="*/ 861 h 4041"/>
                <a:gd name="T108" fmla="*/ 2881 w 3112"/>
                <a:gd name="T109" fmla="*/ 750 h 4041"/>
                <a:gd name="T110" fmla="*/ 3044 w 3112"/>
                <a:gd name="T111" fmla="*/ 542 h 4041"/>
                <a:gd name="T112" fmla="*/ 3052 w 3112"/>
                <a:gd name="T113" fmla="*/ 59 h 4041"/>
                <a:gd name="T114" fmla="*/ 2606 w 3112"/>
                <a:gd name="T115" fmla="*/ 1931 h 4041"/>
                <a:gd name="T116" fmla="*/ 2651 w 3112"/>
                <a:gd name="T117" fmla="*/ 2050 h 4041"/>
                <a:gd name="T118" fmla="*/ 2569 w 3112"/>
                <a:gd name="T119" fmla="*/ 1968 h 4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12" h="4041">
                  <a:moveTo>
                    <a:pt x="2896" y="52"/>
                  </a:moveTo>
                  <a:lnTo>
                    <a:pt x="2896" y="52"/>
                  </a:lnTo>
                  <a:cubicBezTo>
                    <a:pt x="2896" y="44"/>
                    <a:pt x="2888" y="30"/>
                    <a:pt x="2888" y="22"/>
                  </a:cubicBezTo>
                  <a:cubicBezTo>
                    <a:pt x="2888" y="15"/>
                    <a:pt x="2881" y="15"/>
                    <a:pt x="2874" y="15"/>
                  </a:cubicBezTo>
                  <a:cubicBezTo>
                    <a:pt x="2874" y="7"/>
                    <a:pt x="2859" y="0"/>
                    <a:pt x="2844" y="7"/>
                  </a:cubicBezTo>
                  <a:cubicBezTo>
                    <a:pt x="2836" y="30"/>
                    <a:pt x="2836" y="52"/>
                    <a:pt x="2836" y="74"/>
                  </a:cubicBezTo>
                  <a:cubicBezTo>
                    <a:pt x="2777" y="67"/>
                    <a:pt x="2792" y="134"/>
                    <a:pt x="2747" y="156"/>
                  </a:cubicBezTo>
                  <a:cubicBezTo>
                    <a:pt x="2740" y="178"/>
                    <a:pt x="2769" y="186"/>
                    <a:pt x="2762" y="208"/>
                  </a:cubicBezTo>
                  <a:cubicBezTo>
                    <a:pt x="2703" y="215"/>
                    <a:pt x="2658" y="193"/>
                    <a:pt x="2658" y="267"/>
                  </a:cubicBezTo>
                  <a:cubicBezTo>
                    <a:pt x="2636" y="267"/>
                    <a:pt x="2614" y="275"/>
                    <a:pt x="2599" y="267"/>
                  </a:cubicBezTo>
                  <a:cubicBezTo>
                    <a:pt x="2606" y="223"/>
                    <a:pt x="2539" y="156"/>
                    <a:pt x="2532" y="230"/>
                  </a:cubicBezTo>
                  <a:cubicBezTo>
                    <a:pt x="2524" y="230"/>
                    <a:pt x="2517" y="238"/>
                    <a:pt x="2502" y="238"/>
                  </a:cubicBezTo>
                  <a:cubicBezTo>
                    <a:pt x="2502" y="186"/>
                    <a:pt x="2495" y="171"/>
                    <a:pt x="2443" y="163"/>
                  </a:cubicBezTo>
                  <a:cubicBezTo>
                    <a:pt x="2398" y="163"/>
                    <a:pt x="2339" y="178"/>
                    <a:pt x="2406" y="201"/>
                  </a:cubicBezTo>
                  <a:cubicBezTo>
                    <a:pt x="2369" y="223"/>
                    <a:pt x="2406" y="267"/>
                    <a:pt x="2369" y="282"/>
                  </a:cubicBezTo>
                  <a:cubicBezTo>
                    <a:pt x="2339" y="290"/>
                    <a:pt x="2331" y="297"/>
                    <a:pt x="2317" y="334"/>
                  </a:cubicBezTo>
                  <a:cubicBezTo>
                    <a:pt x="2294" y="379"/>
                    <a:pt x="2257" y="267"/>
                    <a:pt x="2250" y="364"/>
                  </a:cubicBezTo>
                  <a:cubicBezTo>
                    <a:pt x="2235" y="356"/>
                    <a:pt x="2227" y="364"/>
                    <a:pt x="2220" y="364"/>
                  </a:cubicBezTo>
                  <a:cubicBezTo>
                    <a:pt x="2220" y="401"/>
                    <a:pt x="2175" y="401"/>
                    <a:pt x="2146" y="401"/>
                  </a:cubicBezTo>
                  <a:cubicBezTo>
                    <a:pt x="2109" y="394"/>
                    <a:pt x="2101" y="349"/>
                    <a:pt x="2064" y="334"/>
                  </a:cubicBezTo>
                  <a:cubicBezTo>
                    <a:pt x="1982" y="319"/>
                    <a:pt x="1878" y="341"/>
                    <a:pt x="1804" y="371"/>
                  </a:cubicBezTo>
                  <a:cubicBezTo>
                    <a:pt x="1804" y="386"/>
                    <a:pt x="1797" y="409"/>
                    <a:pt x="1804" y="423"/>
                  </a:cubicBezTo>
                  <a:cubicBezTo>
                    <a:pt x="1804" y="423"/>
                    <a:pt x="1804" y="423"/>
                    <a:pt x="1812" y="423"/>
                  </a:cubicBezTo>
                  <a:cubicBezTo>
                    <a:pt x="1812" y="453"/>
                    <a:pt x="1812" y="490"/>
                    <a:pt x="1804" y="520"/>
                  </a:cubicBezTo>
                  <a:cubicBezTo>
                    <a:pt x="1767" y="512"/>
                    <a:pt x="1745" y="587"/>
                    <a:pt x="1722" y="609"/>
                  </a:cubicBezTo>
                  <a:cubicBezTo>
                    <a:pt x="1685" y="639"/>
                    <a:pt x="1648" y="691"/>
                    <a:pt x="1596" y="661"/>
                  </a:cubicBezTo>
                  <a:cubicBezTo>
                    <a:pt x="1574" y="654"/>
                    <a:pt x="1529" y="631"/>
                    <a:pt x="1522" y="609"/>
                  </a:cubicBezTo>
                  <a:cubicBezTo>
                    <a:pt x="1515" y="601"/>
                    <a:pt x="1522" y="579"/>
                    <a:pt x="1515" y="572"/>
                  </a:cubicBezTo>
                  <a:cubicBezTo>
                    <a:pt x="1507" y="601"/>
                    <a:pt x="1500" y="631"/>
                    <a:pt x="1500" y="639"/>
                  </a:cubicBezTo>
                  <a:cubicBezTo>
                    <a:pt x="1500" y="631"/>
                    <a:pt x="1507" y="601"/>
                    <a:pt x="1515" y="572"/>
                  </a:cubicBezTo>
                  <a:cubicBezTo>
                    <a:pt x="1507" y="572"/>
                    <a:pt x="1507" y="564"/>
                    <a:pt x="1507" y="564"/>
                  </a:cubicBezTo>
                  <a:cubicBezTo>
                    <a:pt x="1485" y="557"/>
                    <a:pt x="1462" y="557"/>
                    <a:pt x="1448" y="549"/>
                  </a:cubicBezTo>
                  <a:cubicBezTo>
                    <a:pt x="1425" y="535"/>
                    <a:pt x="1418" y="512"/>
                    <a:pt x="1396" y="498"/>
                  </a:cubicBezTo>
                  <a:cubicBezTo>
                    <a:pt x="1351" y="483"/>
                    <a:pt x="1351" y="572"/>
                    <a:pt x="1307" y="512"/>
                  </a:cubicBezTo>
                  <a:cubicBezTo>
                    <a:pt x="1292" y="490"/>
                    <a:pt x="1202" y="468"/>
                    <a:pt x="1195" y="498"/>
                  </a:cubicBezTo>
                  <a:cubicBezTo>
                    <a:pt x="1188" y="535"/>
                    <a:pt x="1188" y="572"/>
                    <a:pt x="1173" y="601"/>
                  </a:cubicBezTo>
                  <a:cubicBezTo>
                    <a:pt x="1151" y="646"/>
                    <a:pt x="1069" y="631"/>
                    <a:pt x="1032" y="631"/>
                  </a:cubicBezTo>
                  <a:cubicBezTo>
                    <a:pt x="1032" y="668"/>
                    <a:pt x="1039" y="720"/>
                    <a:pt x="1024" y="750"/>
                  </a:cubicBezTo>
                  <a:cubicBezTo>
                    <a:pt x="1032" y="750"/>
                    <a:pt x="1039" y="757"/>
                    <a:pt x="1047" y="750"/>
                  </a:cubicBezTo>
                  <a:cubicBezTo>
                    <a:pt x="1047" y="795"/>
                    <a:pt x="1054" y="839"/>
                    <a:pt x="1032" y="869"/>
                  </a:cubicBezTo>
                  <a:cubicBezTo>
                    <a:pt x="1010" y="891"/>
                    <a:pt x="957" y="921"/>
                    <a:pt x="935" y="943"/>
                  </a:cubicBezTo>
                  <a:cubicBezTo>
                    <a:pt x="972" y="988"/>
                    <a:pt x="1113" y="943"/>
                    <a:pt x="1136" y="1003"/>
                  </a:cubicBezTo>
                  <a:cubicBezTo>
                    <a:pt x="1143" y="1032"/>
                    <a:pt x="1136" y="1062"/>
                    <a:pt x="1128" y="1091"/>
                  </a:cubicBezTo>
                  <a:cubicBezTo>
                    <a:pt x="1128" y="1106"/>
                    <a:pt x="1113" y="1106"/>
                    <a:pt x="1106" y="1114"/>
                  </a:cubicBezTo>
                  <a:cubicBezTo>
                    <a:pt x="1084" y="1129"/>
                    <a:pt x="1084" y="1151"/>
                    <a:pt x="1084" y="1173"/>
                  </a:cubicBezTo>
                  <a:cubicBezTo>
                    <a:pt x="1039" y="1173"/>
                    <a:pt x="980" y="1158"/>
                    <a:pt x="943" y="1196"/>
                  </a:cubicBezTo>
                  <a:cubicBezTo>
                    <a:pt x="913" y="1225"/>
                    <a:pt x="913" y="1270"/>
                    <a:pt x="905" y="1307"/>
                  </a:cubicBezTo>
                  <a:cubicBezTo>
                    <a:pt x="876" y="1307"/>
                    <a:pt x="824" y="1277"/>
                    <a:pt x="794" y="1277"/>
                  </a:cubicBezTo>
                  <a:cubicBezTo>
                    <a:pt x="750" y="1262"/>
                    <a:pt x="712" y="1255"/>
                    <a:pt x="668" y="1270"/>
                  </a:cubicBezTo>
                  <a:cubicBezTo>
                    <a:pt x="668" y="1277"/>
                    <a:pt x="668" y="1292"/>
                    <a:pt x="660" y="1300"/>
                  </a:cubicBezTo>
                  <a:cubicBezTo>
                    <a:pt x="638" y="1307"/>
                    <a:pt x="631" y="1277"/>
                    <a:pt x="623" y="1262"/>
                  </a:cubicBezTo>
                  <a:cubicBezTo>
                    <a:pt x="601" y="1248"/>
                    <a:pt x="579" y="1255"/>
                    <a:pt x="557" y="1255"/>
                  </a:cubicBezTo>
                  <a:cubicBezTo>
                    <a:pt x="512" y="1262"/>
                    <a:pt x="475" y="1292"/>
                    <a:pt x="467" y="1337"/>
                  </a:cubicBezTo>
                  <a:cubicBezTo>
                    <a:pt x="453" y="1389"/>
                    <a:pt x="453" y="1403"/>
                    <a:pt x="386" y="1396"/>
                  </a:cubicBezTo>
                  <a:cubicBezTo>
                    <a:pt x="363" y="1389"/>
                    <a:pt x="334" y="1389"/>
                    <a:pt x="304" y="1389"/>
                  </a:cubicBezTo>
                  <a:cubicBezTo>
                    <a:pt x="289" y="1396"/>
                    <a:pt x="267" y="1411"/>
                    <a:pt x="245" y="1403"/>
                  </a:cubicBezTo>
                  <a:cubicBezTo>
                    <a:pt x="252" y="1403"/>
                    <a:pt x="245" y="1344"/>
                    <a:pt x="237" y="1337"/>
                  </a:cubicBezTo>
                  <a:cubicBezTo>
                    <a:pt x="215" y="1322"/>
                    <a:pt x="178" y="1329"/>
                    <a:pt x="155" y="1337"/>
                  </a:cubicBezTo>
                  <a:cubicBezTo>
                    <a:pt x="155" y="1366"/>
                    <a:pt x="163" y="1411"/>
                    <a:pt x="163" y="1411"/>
                  </a:cubicBezTo>
                  <a:cubicBezTo>
                    <a:pt x="163" y="1411"/>
                    <a:pt x="155" y="1366"/>
                    <a:pt x="155" y="1337"/>
                  </a:cubicBezTo>
                  <a:cubicBezTo>
                    <a:pt x="155" y="1337"/>
                    <a:pt x="155" y="1337"/>
                    <a:pt x="148" y="1337"/>
                  </a:cubicBezTo>
                  <a:cubicBezTo>
                    <a:pt x="148" y="1389"/>
                    <a:pt x="89" y="1359"/>
                    <a:pt x="89" y="1411"/>
                  </a:cubicBezTo>
                  <a:cubicBezTo>
                    <a:pt x="52" y="1418"/>
                    <a:pt x="37" y="1389"/>
                    <a:pt x="7" y="1381"/>
                  </a:cubicBezTo>
                  <a:cubicBezTo>
                    <a:pt x="0" y="1418"/>
                    <a:pt x="0" y="1463"/>
                    <a:pt x="0" y="1500"/>
                  </a:cubicBezTo>
                  <a:cubicBezTo>
                    <a:pt x="29" y="1500"/>
                    <a:pt x="52" y="1493"/>
                    <a:pt x="74" y="1515"/>
                  </a:cubicBezTo>
                  <a:cubicBezTo>
                    <a:pt x="96" y="1530"/>
                    <a:pt x="118" y="1522"/>
                    <a:pt x="133" y="1537"/>
                  </a:cubicBezTo>
                  <a:cubicBezTo>
                    <a:pt x="155" y="1545"/>
                    <a:pt x="155" y="1567"/>
                    <a:pt x="178" y="1574"/>
                  </a:cubicBezTo>
                  <a:cubicBezTo>
                    <a:pt x="193" y="1582"/>
                    <a:pt x="222" y="1582"/>
                    <a:pt x="222" y="1604"/>
                  </a:cubicBezTo>
                  <a:cubicBezTo>
                    <a:pt x="200" y="1611"/>
                    <a:pt x="148" y="1686"/>
                    <a:pt x="148" y="1708"/>
                  </a:cubicBezTo>
                  <a:cubicBezTo>
                    <a:pt x="141" y="1708"/>
                    <a:pt x="141" y="1708"/>
                    <a:pt x="133" y="1708"/>
                  </a:cubicBezTo>
                  <a:cubicBezTo>
                    <a:pt x="193" y="1708"/>
                    <a:pt x="267" y="1686"/>
                    <a:pt x="319" y="1715"/>
                  </a:cubicBezTo>
                  <a:cubicBezTo>
                    <a:pt x="363" y="1738"/>
                    <a:pt x="349" y="1797"/>
                    <a:pt x="349" y="1842"/>
                  </a:cubicBezTo>
                  <a:cubicBezTo>
                    <a:pt x="334" y="1842"/>
                    <a:pt x="326" y="1842"/>
                    <a:pt x="311" y="1842"/>
                  </a:cubicBezTo>
                  <a:cubicBezTo>
                    <a:pt x="297" y="1864"/>
                    <a:pt x="311" y="1901"/>
                    <a:pt x="304" y="1923"/>
                  </a:cubicBezTo>
                  <a:cubicBezTo>
                    <a:pt x="326" y="1923"/>
                    <a:pt x="415" y="1968"/>
                    <a:pt x="430" y="1990"/>
                  </a:cubicBezTo>
                  <a:cubicBezTo>
                    <a:pt x="460" y="2027"/>
                    <a:pt x="453" y="2079"/>
                    <a:pt x="445" y="2116"/>
                  </a:cubicBezTo>
                  <a:cubicBezTo>
                    <a:pt x="415" y="2139"/>
                    <a:pt x="423" y="2191"/>
                    <a:pt x="415" y="2228"/>
                  </a:cubicBezTo>
                  <a:cubicBezTo>
                    <a:pt x="408" y="2265"/>
                    <a:pt x="400" y="2302"/>
                    <a:pt x="408" y="2339"/>
                  </a:cubicBezTo>
                  <a:cubicBezTo>
                    <a:pt x="415" y="2369"/>
                    <a:pt x="415" y="2406"/>
                    <a:pt x="438" y="2421"/>
                  </a:cubicBezTo>
                  <a:cubicBezTo>
                    <a:pt x="460" y="2436"/>
                    <a:pt x="497" y="2436"/>
                    <a:pt x="497" y="2473"/>
                  </a:cubicBezTo>
                  <a:cubicBezTo>
                    <a:pt x="505" y="2473"/>
                    <a:pt x="512" y="2473"/>
                    <a:pt x="519" y="2465"/>
                  </a:cubicBezTo>
                  <a:cubicBezTo>
                    <a:pt x="519" y="2413"/>
                    <a:pt x="571" y="2428"/>
                    <a:pt x="594" y="2391"/>
                  </a:cubicBezTo>
                  <a:cubicBezTo>
                    <a:pt x="616" y="2369"/>
                    <a:pt x="668" y="2361"/>
                    <a:pt x="698" y="2376"/>
                  </a:cubicBezTo>
                  <a:cubicBezTo>
                    <a:pt x="735" y="2399"/>
                    <a:pt x="742" y="2547"/>
                    <a:pt x="675" y="2540"/>
                  </a:cubicBezTo>
                  <a:cubicBezTo>
                    <a:pt x="675" y="2562"/>
                    <a:pt x="690" y="2569"/>
                    <a:pt x="683" y="2592"/>
                  </a:cubicBezTo>
                  <a:cubicBezTo>
                    <a:pt x="794" y="2607"/>
                    <a:pt x="668" y="2696"/>
                    <a:pt x="683" y="2748"/>
                  </a:cubicBezTo>
                  <a:cubicBezTo>
                    <a:pt x="683" y="2748"/>
                    <a:pt x="683" y="2748"/>
                    <a:pt x="690" y="2748"/>
                  </a:cubicBezTo>
                  <a:cubicBezTo>
                    <a:pt x="690" y="2762"/>
                    <a:pt x="690" y="2777"/>
                    <a:pt x="690" y="2792"/>
                  </a:cubicBezTo>
                  <a:cubicBezTo>
                    <a:pt x="638" y="2807"/>
                    <a:pt x="675" y="2918"/>
                    <a:pt x="631" y="2918"/>
                  </a:cubicBezTo>
                  <a:cubicBezTo>
                    <a:pt x="668" y="2926"/>
                    <a:pt x="683" y="2970"/>
                    <a:pt x="720" y="2963"/>
                  </a:cubicBezTo>
                  <a:cubicBezTo>
                    <a:pt x="735" y="2948"/>
                    <a:pt x="742" y="2926"/>
                    <a:pt x="772" y="2933"/>
                  </a:cubicBezTo>
                  <a:cubicBezTo>
                    <a:pt x="765" y="2978"/>
                    <a:pt x="824" y="3000"/>
                    <a:pt x="779" y="3030"/>
                  </a:cubicBezTo>
                  <a:cubicBezTo>
                    <a:pt x="757" y="3045"/>
                    <a:pt x="742" y="3119"/>
                    <a:pt x="742" y="3149"/>
                  </a:cubicBezTo>
                  <a:cubicBezTo>
                    <a:pt x="683" y="3134"/>
                    <a:pt x="690" y="3267"/>
                    <a:pt x="668" y="3305"/>
                  </a:cubicBezTo>
                  <a:cubicBezTo>
                    <a:pt x="653" y="3334"/>
                    <a:pt x="608" y="3334"/>
                    <a:pt x="616" y="3364"/>
                  </a:cubicBezTo>
                  <a:cubicBezTo>
                    <a:pt x="623" y="3394"/>
                    <a:pt x="653" y="3446"/>
                    <a:pt x="675" y="3446"/>
                  </a:cubicBezTo>
                  <a:cubicBezTo>
                    <a:pt x="683" y="3475"/>
                    <a:pt x="683" y="3505"/>
                    <a:pt x="675" y="3527"/>
                  </a:cubicBezTo>
                  <a:cubicBezTo>
                    <a:pt x="646" y="3527"/>
                    <a:pt x="616" y="3564"/>
                    <a:pt x="616" y="3587"/>
                  </a:cubicBezTo>
                  <a:cubicBezTo>
                    <a:pt x="608" y="3624"/>
                    <a:pt x="646" y="3646"/>
                    <a:pt x="646" y="3683"/>
                  </a:cubicBezTo>
                  <a:cubicBezTo>
                    <a:pt x="653" y="3683"/>
                    <a:pt x="653" y="3683"/>
                    <a:pt x="653" y="3683"/>
                  </a:cubicBezTo>
                  <a:cubicBezTo>
                    <a:pt x="668" y="3728"/>
                    <a:pt x="683" y="3787"/>
                    <a:pt x="616" y="3757"/>
                  </a:cubicBezTo>
                  <a:cubicBezTo>
                    <a:pt x="616" y="3772"/>
                    <a:pt x="616" y="3787"/>
                    <a:pt x="616" y="3802"/>
                  </a:cubicBezTo>
                  <a:cubicBezTo>
                    <a:pt x="608" y="3802"/>
                    <a:pt x="608" y="3809"/>
                    <a:pt x="601" y="3802"/>
                  </a:cubicBezTo>
                  <a:cubicBezTo>
                    <a:pt x="601" y="3832"/>
                    <a:pt x="601" y="3854"/>
                    <a:pt x="594" y="3876"/>
                  </a:cubicBezTo>
                  <a:cubicBezTo>
                    <a:pt x="594" y="3884"/>
                    <a:pt x="586" y="3884"/>
                    <a:pt x="579" y="3884"/>
                  </a:cubicBezTo>
                  <a:cubicBezTo>
                    <a:pt x="579" y="3884"/>
                    <a:pt x="571" y="3891"/>
                    <a:pt x="564" y="3891"/>
                  </a:cubicBezTo>
                  <a:cubicBezTo>
                    <a:pt x="571" y="3906"/>
                    <a:pt x="579" y="3921"/>
                    <a:pt x="594" y="3936"/>
                  </a:cubicBezTo>
                  <a:cubicBezTo>
                    <a:pt x="616" y="3951"/>
                    <a:pt x="660" y="3965"/>
                    <a:pt x="690" y="3980"/>
                  </a:cubicBezTo>
                  <a:cubicBezTo>
                    <a:pt x="735" y="3995"/>
                    <a:pt x="779" y="4017"/>
                    <a:pt x="824" y="4032"/>
                  </a:cubicBezTo>
                  <a:cubicBezTo>
                    <a:pt x="846" y="4032"/>
                    <a:pt x="868" y="4032"/>
                    <a:pt x="891" y="4032"/>
                  </a:cubicBezTo>
                  <a:cubicBezTo>
                    <a:pt x="898" y="4032"/>
                    <a:pt x="905" y="4040"/>
                    <a:pt x="913" y="4032"/>
                  </a:cubicBezTo>
                  <a:cubicBezTo>
                    <a:pt x="913" y="4032"/>
                    <a:pt x="920" y="4017"/>
                    <a:pt x="928" y="4017"/>
                  </a:cubicBezTo>
                  <a:lnTo>
                    <a:pt x="928" y="4017"/>
                  </a:lnTo>
                  <a:cubicBezTo>
                    <a:pt x="935" y="4010"/>
                    <a:pt x="935" y="3988"/>
                    <a:pt x="957" y="3980"/>
                  </a:cubicBezTo>
                  <a:cubicBezTo>
                    <a:pt x="965" y="3973"/>
                    <a:pt x="987" y="3980"/>
                    <a:pt x="1002" y="3980"/>
                  </a:cubicBezTo>
                  <a:cubicBezTo>
                    <a:pt x="1024" y="3980"/>
                    <a:pt x="1047" y="3973"/>
                    <a:pt x="1069" y="3965"/>
                  </a:cubicBezTo>
                  <a:cubicBezTo>
                    <a:pt x="1076" y="3958"/>
                    <a:pt x="1091" y="3951"/>
                    <a:pt x="1099" y="3943"/>
                  </a:cubicBezTo>
                  <a:cubicBezTo>
                    <a:pt x="1106" y="3921"/>
                    <a:pt x="1113" y="3906"/>
                    <a:pt x="1128" y="3891"/>
                  </a:cubicBezTo>
                  <a:cubicBezTo>
                    <a:pt x="1143" y="3884"/>
                    <a:pt x="1165" y="3884"/>
                    <a:pt x="1173" y="3876"/>
                  </a:cubicBezTo>
                  <a:cubicBezTo>
                    <a:pt x="1180" y="3876"/>
                    <a:pt x="1195" y="3876"/>
                    <a:pt x="1202" y="3876"/>
                  </a:cubicBezTo>
                  <a:cubicBezTo>
                    <a:pt x="1210" y="3876"/>
                    <a:pt x="1217" y="3862"/>
                    <a:pt x="1232" y="3862"/>
                  </a:cubicBezTo>
                  <a:cubicBezTo>
                    <a:pt x="1255" y="3847"/>
                    <a:pt x="1270" y="3847"/>
                    <a:pt x="1292" y="3824"/>
                  </a:cubicBezTo>
                  <a:cubicBezTo>
                    <a:pt x="1307" y="3809"/>
                    <a:pt x="1321" y="3787"/>
                    <a:pt x="1329" y="3765"/>
                  </a:cubicBezTo>
                  <a:cubicBezTo>
                    <a:pt x="1336" y="3750"/>
                    <a:pt x="1336" y="3735"/>
                    <a:pt x="1344" y="3728"/>
                  </a:cubicBezTo>
                  <a:cubicBezTo>
                    <a:pt x="1358" y="3713"/>
                    <a:pt x="1358" y="3713"/>
                    <a:pt x="1366" y="3698"/>
                  </a:cubicBezTo>
                  <a:cubicBezTo>
                    <a:pt x="1366" y="3691"/>
                    <a:pt x="1366" y="3661"/>
                    <a:pt x="1366" y="3654"/>
                  </a:cubicBezTo>
                  <a:cubicBezTo>
                    <a:pt x="1358" y="3646"/>
                    <a:pt x="1329" y="3646"/>
                    <a:pt x="1329" y="3654"/>
                  </a:cubicBezTo>
                  <a:cubicBezTo>
                    <a:pt x="1314" y="3654"/>
                    <a:pt x="1292" y="3654"/>
                    <a:pt x="1277" y="3654"/>
                  </a:cubicBezTo>
                  <a:cubicBezTo>
                    <a:pt x="1284" y="3624"/>
                    <a:pt x="1344" y="3639"/>
                    <a:pt x="1358" y="3639"/>
                  </a:cubicBezTo>
                  <a:cubicBezTo>
                    <a:pt x="1366" y="3617"/>
                    <a:pt x="1366" y="3602"/>
                    <a:pt x="1381" y="3587"/>
                  </a:cubicBezTo>
                  <a:cubicBezTo>
                    <a:pt x="1388" y="3579"/>
                    <a:pt x="1403" y="3564"/>
                    <a:pt x="1403" y="3550"/>
                  </a:cubicBezTo>
                  <a:cubicBezTo>
                    <a:pt x="1410" y="3512"/>
                    <a:pt x="1403" y="3475"/>
                    <a:pt x="1403" y="3438"/>
                  </a:cubicBezTo>
                  <a:cubicBezTo>
                    <a:pt x="1410" y="3423"/>
                    <a:pt x="1410" y="3386"/>
                    <a:pt x="1425" y="3371"/>
                  </a:cubicBezTo>
                  <a:cubicBezTo>
                    <a:pt x="1433" y="3364"/>
                    <a:pt x="1440" y="3371"/>
                    <a:pt x="1448" y="3364"/>
                  </a:cubicBezTo>
                  <a:cubicBezTo>
                    <a:pt x="1462" y="3364"/>
                    <a:pt x="1462" y="3357"/>
                    <a:pt x="1477" y="3349"/>
                  </a:cubicBezTo>
                  <a:cubicBezTo>
                    <a:pt x="1492" y="3334"/>
                    <a:pt x="1515" y="3342"/>
                    <a:pt x="1529" y="3327"/>
                  </a:cubicBezTo>
                  <a:cubicBezTo>
                    <a:pt x="1544" y="3312"/>
                    <a:pt x="1552" y="3290"/>
                    <a:pt x="1567" y="3282"/>
                  </a:cubicBezTo>
                  <a:cubicBezTo>
                    <a:pt x="1581" y="3267"/>
                    <a:pt x="1611" y="3267"/>
                    <a:pt x="1633" y="3267"/>
                  </a:cubicBezTo>
                  <a:cubicBezTo>
                    <a:pt x="1678" y="3260"/>
                    <a:pt x="1730" y="3252"/>
                    <a:pt x="1774" y="3238"/>
                  </a:cubicBezTo>
                  <a:cubicBezTo>
                    <a:pt x="1789" y="3230"/>
                    <a:pt x="1797" y="3230"/>
                    <a:pt x="1812" y="3230"/>
                  </a:cubicBezTo>
                  <a:cubicBezTo>
                    <a:pt x="1812" y="3230"/>
                    <a:pt x="1819" y="3223"/>
                    <a:pt x="1819" y="3215"/>
                  </a:cubicBezTo>
                  <a:cubicBezTo>
                    <a:pt x="1826" y="3208"/>
                    <a:pt x="1849" y="3208"/>
                    <a:pt x="1864" y="3208"/>
                  </a:cubicBezTo>
                  <a:cubicBezTo>
                    <a:pt x="1871" y="3193"/>
                    <a:pt x="1871" y="3193"/>
                    <a:pt x="1886" y="3186"/>
                  </a:cubicBezTo>
                  <a:cubicBezTo>
                    <a:pt x="1893" y="3186"/>
                    <a:pt x="1908" y="3186"/>
                    <a:pt x="1915" y="3186"/>
                  </a:cubicBezTo>
                  <a:cubicBezTo>
                    <a:pt x="1953" y="3171"/>
                    <a:pt x="1990" y="3163"/>
                    <a:pt x="2034" y="3171"/>
                  </a:cubicBezTo>
                  <a:cubicBezTo>
                    <a:pt x="2057" y="3171"/>
                    <a:pt x="2079" y="3178"/>
                    <a:pt x="2109" y="3178"/>
                  </a:cubicBezTo>
                  <a:cubicBezTo>
                    <a:pt x="2123" y="3178"/>
                    <a:pt x="2131" y="3171"/>
                    <a:pt x="2146" y="3163"/>
                  </a:cubicBezTo>
                  <a:cubicBezTo>
                    <a:pt x="2138" y="3163"/>
                    <a:pt x="2123" y="3156"/>
                    <a:pt x="2116" y="3156"/>
                  </a:cubicBezTo>
                  <a:cubicBezTo>
                    <a:pt x="2116" y="3149"/>
                    <a:pt x="2109" y="3141"/>
                    <a:pt x="2101" y="3134"/>
                  </a:cubicBezTo>
                  <a:cubicBezTo>
                    <a:pt x="2094" y="3134"/>
                    <a:pt x="2086" y="3134"/>
                    <a:pt x="2079" y="3126"/>
                  </a:cubicBezTo>
                  <a:cubicBezTo>
                    <a:pt x="2057" y="3112"/>
                    <a:pt x="2042" y="3104"/>
                    <a:pt x="2019" y="3097"/>
                  </a:cubicBezTo>
                  <a:cubicBezTo>
                    <a:pt x="1945" y="3060"/>
                    <a:pt x="1990" y="2948"/>
                    <a:pt x="2019" y="2896"/>
                  </a:cubicBezTo>
                  <a:cubicBezTo>
                    <a:pt x="2034" y="2859"/>
                    <a:pt x="2072" y="2844"/>
                    <a:pt x="2086" y="2815"/>
                  </a:cubicBezTo>
                  <a:cubicBezTo>
                    <a:pt x="2094" y="2785"/>
                    <a:pt x="2109" y="2762"/>
                    <a:pt x="2138" y="2748"/>
                  </a:cubicBezTo>
                  <a:cubicBezTo>
                    <a:pt x="2138" y="2703"/>
                    <a:pt x="2183" y="2681"/>
                    <a:pt x="2212" y="2651"/>
                  </a:cubicBezTo>
                  <a:cubicBezTo>
                    <a:pt x="2220" y="2636"/>
                    <a:pt x="2227" y="2629"/>
                    <a:pt x="2235" y="2621"/>
                  </a:cubicBezTo>
                  <a:cubicBezTo>
                    <a:pt x="2242" y="2614"/>
                    <a:pt x="2250" y="2614"/>
                    <a:pt x="2257" y="2607"/>
                  </a:cubicBezTo>
                  <a:cubicBezTo>
                    <a:pt x="2287" y="2584"/>
                    <a:pt x="2257" y="2584"/>
                    <a:pt x="2242" y="2577"/>
                  </a:cubicBezTo>
                  <a:cubicBezTo>
                    <a:pt x="2242" y="2562"/>
                    <a:pt x="2242" y="2488"/>
                    <a:pt x="2264" y="2495"/>
                  </a:cubicBezTo>
                  <a:cubicBezTo>
                    <a:pt x="2264" y="2480"/>
                    <a:pt x="2264" y="2465"/>
                    <a:pt x="2272" y="2458"/>
                  </a:cubicBezTo>
                  <a:cubicBezTo>
                    <a:pt x="2279" y="2443"/>
                    <a:pt x="2309" y="2413"/>
                    <a:pt x="2324" y="2406"/>
                  </a:cubicBezTo>
                  <a:cubicBezTo>
                    <a:pt x="2339" y="2399"/>
                    <a:pt x="2361" y="2399"/>
                    <a:pt x="2376" y="2399"/>
                  </a:cubicBezTo>
                  <a:cubicBezTo>
                    <a:pt x="2391" y="2399"/>
                    <a:pt x="2406" y="2399"/>
                    <a:pt x="2413" y="2399"/>
                  </a:cubicBezTo>
                  <a:cubicBezTo>
                    <a:pt x="2420" y="2406"/>
                    <a:pt x="2428" y="2406"/>
                    <a:pt x="2435" y="2406"/>
                  </a:cubicBezTo>
                  <a:cubicBezTo>
                    <a:pt x="2458" y="2399"/>
                    <a:pt x="2472" y="2421"/>
                    <a:pt x="2495" y="2413"/>
                  </a:cubicBezTo>
                  <a:cubicBezTo>
                    <a:pt x="2487" y="2399"/>
                    <a:pt x="2487" y="2384"/>
                    <a:pt x="2480" y="2376"/>
                  </a:cubicBezTo>
                  <a:cubicBezTo>
                    <a:pt x="2487" y="2369"/>
                    <a:pt x="2495" y="2369"/>
                    <a:pt x="2509" y="2369"/>
                  </a:cubicBezTo>
                  <a:cubicBezTo>
                    <a:pt x="2539" y="2369"/>
                    <a:pt x="2569" y="2376"/>
                    <a:pt x="2599" y="2376"/>
                  </a:cubicBezTo>
                  <a:cubicBezTo>
                    <a:pt x="2606" y="2376"/>
                    <a:pt x="2621" y="2376"/>
                    <a:pt x="2628" y="2376"/>
                  </a:cubicBezTo>
                  <a:cubicBezTo>
                    <a:pt x="2636" y="2384"/>
                    <a:pt x="2643" y="2391"/>
                    <a:pt x="2658" y="2391"/>
                  </a:cubicBezTo>
                  <a:cubicBezTo>
                    <a:pt x="2666" y="2391"/>
                    <a:pt x="2680" y="2384"/>
                    <a:pt x="2688" y="2391"/>
                  </a:cubicBezTo>
                  <a:cubicBezTo>
                    <a:pt x="2703" y="2399"/>
                    <a:pt x="2673" y="2421"/>
                    <a:pt x="2666" y="2428"/>
                  </a:cubicBezTo>
                  <a:cubicBezTo>
                    <a:pt x="2673" y="2428"/>
                    <a:pt x="2680" y="2428"/>
                    <a:pt x="2688" y="2428"/>
                  </a:cubicBezTo>
                  <a:cubicBezTo>
                    <a:pt x="2717" y="2361"/>
                    <a:pt x="2717" y="2361"/>
                    <a:pt x="2717" y="2361"/>
                  </a:cubicBezTo>
                  <a:cubicBezTo>
                    <a:pt x="2717" y="2317"/>
                    <a:pt x="2717" y="2272"/>
                    <a:pt x="2717" y="2228"/>
                  </a:cubicBezTo>
                  <a:cubicBezTo>
                    <a:pt x="2710" y="2139"/>
                    <a:pt x="2703" y="2050"/>
                    <a:pt x="2703" y="1960"/>
                  </a:cubicBezTo>
                  <a:cubicBezTo>
                    <a:pt x="2703" y="1886"/>
                    <a:pt x="2703" y="1812"/>
                    <a:pt x="2703" y="1730"/>
                  </a:cubicBezTo>
                  <a:cubicBezTo>
                    <a:pt x="2703" y="1693"/>
                    <a:pt x="2703" y="1648"/>
                    <a:pt x="2695" y="1611"/>
                  </a:cubicBezTo>
                  <a:cubicBezTo>
                    <a:pt x="2695" y="1604"/>
                    <a:pt x="2688" y="1604"/>
                    <a:pt x="2688" y="1597"/>
                  </a:cubicBezTo>
                  <a:cubicBezTo>
                    <a:pt x="2688" y="1582"/>
                    <a:pt x="2688" y="1567"/>
                    <a:pt x="2688" y="1559"/>
                  </a:cubicBezTo>
                  <a:cubicBezTo>
                    <a:pt x="2688" y="1545"/>
                    <a:pt x="2680" y="1545"/>
                    <a:pt x="2673" y="1537"/>
                  </a:cubicBezTo>
                  <a:cubicBezTo>
                    <a:pt x="2651" y="1500"/>
                    <a:pt x="2666" y="1426"/>
                    <a:pt x="2673" y="1389"/>
                  </a:cubicBezTo>
                  <a:cubicBezTo>
                    <a:pt x="2680" y="1381"/>
                    <a:pt x="2680" y="1366"/>
                    <a:pt x="2680" y="1359"/>
                  </a:cubicBezTo>
                  <a:cubicBezTo>
                    <a:pt x="2673" y="1359"/>
                    <a:pt x="2666" y="1351"/>
                    <a:pt x="2658" y="1359"/>
                  </a:cubicBezTo>
                  <a:cubicBezTo>
                    <a:pt x="2651" y="1359"/>
                    <a:pt x="2643" y="1359"/>
                    <a:pt x="2643" y="1359"/>
                  </a:cubicBezTo>
                  <a:cubicBezTo>
                    <a:pt x="2636" y="1359"/>
                    <a:pt x="2628" y="1359"/>
                    <a:pt x="2628" y="1359"/>
                  </a:cubicBezTo>
                  <a:lnTo>
                    <a:pt x="2621" y="1344"/>
                  </a:lnTo>
                  <a:cubicBezTo>
                    <a:pt x="2621" y="1337"/>
                    <a:pt x="2614" y="1329"/>
                    <a:pt x="2606" y="1329"/>
                  </a:cubicBezTo>
                  <a:cubicBezTo>
                    <a:pt x="2606" y="1344"/>
                    <a:pt x="2576" y="1344"/>
                    <a:pt x="2576" y="1329"/>
                  </a:cubicBezTo>
                  <a:cubicBezTo>
                    <a:pt x="2562" y="1329"/>
                    <a:pt x="2554" y="1322"/>
                    <a:pt x="2539" y="1314"/>
                  </a:cubicBezTo>
                  <a:cubicBezTo>
                    <a:pt x="2562" y="1285"/>
                    <a:pt x="2502" y="1262"/>
                    <a:pt x="2480" y="1262"/>
                  </a:cubicBezTo>
                  <a:cubicBezTo>
                    <a:pt x="2487" y="1240"/>
                    <a:pt x="2532" y="1248"/>
                    <a:pt x="2532" y="1248"/>
                  </a:cubicBezTo>
                  <a:cubicBezTo>
                    <a:pt x="2539" y="1225"/>
                    <a:pt x="2524" y="1211"/>
                    <a:pt x="2547" y="1203"/>
                  </a:cubicBezTo>
                  <a:cubicBezTo>
                    <a:pt x="2547" y="1196"/>
                    <a:pt x="2547" y="1196"/>
                    <a:pt x="2547" y="1188"/>
                  </a:cubicBezTo>
                  <a:cubicBezTo>
                    <a:pt x="2524" y="1188"/>
                    <a:pt x="2517" y="1173"/>
                    <a:pt x="2524" y="1158"/>
                  </a:cubicBezTo>
                  <a:cubicBezTo>
                    <a:pt x="2539" y="1158"/>
                    <a:pt x="2562" y="1144"/>
                    <a:pt x="2569" y="1158"/>
                  </a:cubicBezTo>
                  <a:cubicBezTo>
                    <a:pt x="2576" y="1166"/>
                    <a:pt x="2569" y="1196"/>
                    <a:pt x="2591" y="1181"/>
                  </a:cubicBezTo>
                  <a:cubicBezTo>
                    <a:pt x="2606" y="1173"/>
                    <a:pt x="2599" y="1144"/>
                    <a:pt x="2614" y="1151"/>
                  </a:cubicBezTo>
                  <a:cubicBezTo>
                    <a:pt x="2636" y="1158"/>
                    <a:pt x="2628" y="1181"/>
                    <a:pt x="2614" y="1188"/>
                  </a:cubicBezTo>
                  <a:cubicBezTo>
                    <a:pt x="2614" y="1188"/>
                    <a:pt x="2621" y="1203"/>
                    <a:pt x="2628" y="1203"/>
                  </a:cubicBezTo>
                  <a:cubicBezTo>
                    <a:pt x="2621" y="1203"/>
                    <a:pt x="2614" y="1211"/>
                    <a:pt x="2614" y="1218"/>
                  </a:cubicBezTo>
                  <a:cubicBezTo>
                    <a:pt x="2621" y="1225"/>
                    <a:pt x="2636" y="1218"/>
                    <a:pt x="2643" y="1218"/>
                  </a:cubicBezTo>
                  <a:cubicBezTo>
                    <a:pt x="2658" y="1211"/>
                    <a:pt x="2680" y="1203"/>
                    <a:pt x="2703" y="1211"/>
                  </a:cubicBezTo>
                  <a:cubicBezTo>
                    <a:pt x="2710" y="1196"/>
                    <a:pt x="2717" y="1173"/>
                    <a:pt x="2725" y="1158"/>
                  </a:cubicBezTo>
                  <a:cubicBezTo>
                    <a:pt x="2732" y="1144"/>
                    <a:pt x="2732" y="1121"/>
                    <a:pt x="2732" y="1106"/>
                  </a:cubicBezTo>
                  <a:cubicBezTo>
                    <a:pt x="2740" y="1099"/>
                    <a:pt x="2747" y="1077"/>
                    <a:pt x="2740" y="1069"/>
                  </a:cubicBezTo>
                  <a:cubicBezTo>
                    <a:pt x="2740" y="1054"/>
                    <a:pt x="2703" y="1077"/>
                    <a:pt x="2703" y="1054"/>
                  </a:cubicBezTo>
                  <a:cubicBezTo>
                    <a:pt x="2703" y="1040"/>
                    <a:pt x="2725" y="1025"/>
                    <a:pt x="2740" y="1025"/>
                  </a:cubicBezTo>
                  <a:cubicBezTo>
                    <a:pt x="2747" y="1032"/>
                    <a:pt x="2762" y="1054"/>
                    <a:pt x="2755" y="1054"/>
                  </a:cubicBezTo>
                  <a:cubicBezTo>
                    <a:pt x="2769" y="1054"/>
                    <a:pt x="2769" y="1047"/>
                    <a:pt x="2777" y="1040"/>
                  </a:cubicBezTo>
                  <a:cubicBezTo>
                    <a:pt x="2777" y="1032"/>
                    <a:pt x="2777" y="1032"/>
                    <a:pt x="2777" y="1025"/>
                  </a:cubicBezTo>
                  <a:cubicBezTo>
                    <a:pt x="2777" y="1017"/>
                    <a:pt x="2784" y="1017"/>
                    <a:pt x="2784" y="1010"/>
                  </a:cubicBezTo>
                  <a:cubicBezTo>
                    <a:pt x="2784" y="995"/>
                    <a:pt x="2784" y="988"/>
                    <a:pt x="2792" y="980"/>
                  </a:cubicBezTo>
                  <a:cubicBezTo>
                    <a:pt x="2799" y="973"/>
                    <a:pt x="2807" y="965"/>
                    <a:pt x="2814" y="958"/>
                  </a:cubicBezTo>
                  <a:cubicBezTo>
                    <a:pt x="2836" y="936"/>
                    <a:pt x="2866" y="921"/>
                    <a:pt x="2888" y="899"/>
                  </a:cubicBezTo>
                  <a:cubicBezTo>
                    <a:pt x="2903" y="884"/>
                    <a:pt x="2903" y="876"/>
                    <a:pt x="2903" y="861"/>
                  </a:cubicBezTo>
                  <a:cubicBezTo>
                    <a:pt x="2911" y="846"/>
                    <a:pt x="2925" y="839"/>
                    <a:pt x="2933" y="832"/>
                  </a:cubicBezTo>
                  <a:cubicBezTo>
                    <a:pt x="2940" y="817"/>
                    <a:pt x="2940" y="802"/>
                    <a:pt x="2940" y="787"/>
                  </a:cubicBezTo>
                  <a:cubicBezTo>
                    <a:pt x="2933" y="772"/>
                    <a:pt x="2925" y="772"/>
                    <a:pt x="2911" y="765"/>
                  </a:cubicBezTo>
                  <a:cubicBezTo>
                    <a:pt x="2903" y="765"/>
                    <a:pt x="2896" y="750"/>
                    <a:pt x="2881" y="750"/>
                  </a:cubicBezTo>
                  <a:cubicBezTo>
                    <a:pt x="2896" y="750"/>
                    <a:pt x="2903" y="750"/>
                    <a:pt x="2911" y="750"/>
                  </a:cubicBezTo>
                  <a:cubicBezTo>
                    <a:pt x="2918" y="757"/>
                    <a:pt x="2925" y="765"/>
                    <a:pt x="2933" y="765"/>
                  </a:cubicBezTo>
                  <a:cubicBezTo>
                    <a:pt x="2970" y="772"/>
                    <a:pt x="3007" y="661"/>
                    <a:pt x="3014" y="631"/>
                  </a:cubicBezTo>
                  <a:cubicBezTo>
                    <a:pt x="3029" y="594"/>
                    <a:pt x="3044" y="579"/>
                    <a:pt x="3044" y="542"/>
                  </a:cubicBezTo>
                  <a:cubicBezTo>
                    <a:pt x="3052" y="512"/>
                    <a:pt x="3044" y="483"/>
                    <a:pt x="3052" y="453"/>
                  </a:cubicBezTo>
                  <a:cubicBezTo>
                    <a:pt x="3052" y="386"/>
                    <a:pt x="3104" y="349"/>
                    <a:pt x="3104" y="290"/>
                  </a:cubicBezTo>
                  <a:cubicBezTo>
                    <a:pt x="3111" y="238"/>
                    <a:pt x="3111" y="186"/>
                    <a:pt x="3096" y="134"/>
                  </a:cubicBezTo>
                  <a:cubicBezTo>
                    <a:pt x="3089" y="104"/>
                    <a:pt x="3066" y="82"/>
                    <a:pt x="3052" y="59"/>
                  </a:cubicBezTo>
                  <a:cubicBezTo>
                    <a:pt x="3007" y="44"/>
                    <a:pt x="2970" y="30"/>
                    <a:pt x="2940" y="22"/>
                  </a:cubicBezTo>
                  <a:cubicBezTo>
                    <a:pt x="2933" y="44"/>
                    <a:pt x="2918" y="59"/>
                    <a:pt x="2896" y="52"/>
                  </a:cubicBezTo>
                  <a:close/>
                  <a:moveTo>
                    <a:pt x="2606" y="1931"/>
                  </a:moveTo>
                  <a:lnTo>
                    <a:pt x="2606" y="1931"/>
                  </a:lnTo>
                  <a:cubicBezTo>
                    <a:pt x="2628" y="1923"/>
                    <a:pt x="2651" y="1923"/>
                    <a:pt x="2666" y="1931"/>
                  </a:cubicBezTo>
                  <a:cubicBezTo>
                    <a:pt x="2673" y="1938"/>
                    <a:pt x="2680" y="1953"/>
                    <a:pt x="2688" y="1968"/>
                  </a:cubicBezTo>
                  <a:cubicBezTo>
                    <a:pt x="2695" y="1990"/>
                    <a:pt x="2695" y="2027"/>
                    <a:pt x="2688" y="2057"/>
                  </a:cubicBezTo>
                  <a:cubicBezTo>
                    <a:pt x="2666" y="2072"/>
                    <a:pt x="2673" y="2064"/>
                    <a:pt x="2651" y="2050"/>
                  </a:cubicBezTo>
                  <a:cubicBezTo>
                    <a:pt x="2643" y="2042"/>
                    <a:pt x="2636" y="2042"/>
                    <a:pt x="2628" y="2035"/>
                  </a:cubicBezTo>
                  <a:cubicBezTo>
                    <a:pt x="2621" y="2027"/>
                    <a:pt x="2628" y="2020"/>
                    <a:pt x="2614" y="2020"/>
                  </a:cubicBezTo>
                  <a:lnTo>
                    <a:pt x="2614" y="2020"/>
                  </a:lnTo>
                  <a:cubicBezTo>
                    <a:pt x="2591" y="2013"/>
                    <a:pt x="2569" y="1983"/>
                    <a:pt x="2569" y="1968"/>
                  </a:cubicBezTo>
                  <a:cubicBezTo>
                    <a:pt x="2599" y="1968"/>
                    <a:pt x="2584" y="1938"/>
                    <a:pt x="2606" y="193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2" name="Freeform 30"/>
            <p:cNvSpPr>
              <a:spLocks noChangeArrowheads="1"/>
            </p:cNvSpPr>
            <p:nvPr/>
          </p:nvSpPr>
          <p:spPr bwMode="auto">
            <a:xfrm>
              <a:off x="12493786" y="6792925"/>
              <a:ext cx="1336363" cy="1040184"/>
            </a:xfrm>
            <a:custGeom>
              <a:avLst/>
              <a:gdLst>
                <a:gd name="T0" fmla="*/ 2777 w 3090"/>
                <a:gd name="T1" fmla="*/ 52 h 2406"/>
                <a:gd name="T2" fmla="*/ 2577 w 3090"/>
                <a:gd name="T3" fmla="*/ 216 h 2406"/>
                <a:gd name="T4" fmla="*/ 2465 w 3090"/>
                <a:gd name="T5" fmla="*/ 535 h 2406"/>
                <a:gd name="T6" fmla="*/ 2302 w 3090"/>
                <a:gd name="T7" fmla="*/ 557 h 2406"/>
                <a:gd name="T8" fmla="*/ 2161 w 3090"/>
                <a:gd name="T9" fmla="*/ 609 h 2406"/>
                <a:gd name="T10" fmla="*/ 1998 w 3090"/>
                <a:gd name="T11" fmla="*/ 713 h 2406"/>
                <a:gd name="T12" fmla="*/ 1879 w 3090"/>
                <a:gd name="T13" fmla="*/ 498 h 2406"/>
                <a:gd name="T14" fmla="*/ 1693 w 3090"/>
                <a:gd name="T15" fmla="*/ 431 h 2406"/>
                <a:gd name="T16" fmla="*/ 1574 w 3090"/>
                <a:gd name="T17" fmla="*/ 527 h 2406"/>
                <a:gd name="T18" fmla="*/ 1500 w 3090"/>
                <a:gd name="T19" fmla="*/ 602 h 2406"/>
                <a:gd name="T20" fmla="*/ 1218 w 3090"/>
                <a:gd name="T21" fmla="*/ 713 h 2406"/>
                <a:gd name="T22" fmla="*/ 1025 w 3090"/>
                <a:gd name="T23" fmla="*/ 646 h 2406"/>
                <a:gd name="T24" fmla="*/ 884 w 3090"/>
                <a:gd name="T25" fmla="*/ 795 h 2406"/>
                <a:gd name="T26" fmla="*/ 564 w 3090"/>
                <a:gd name="T27" fmla="*/ 646 h 2406"/>
                <a:gd name="T28" fmla="*/ 126 w 3090"/>
                <a:gd name="T29" fmla="*/ 587 h 2406"/>
                <a:gd name="T30" fmla="*/ 74 w 3090"/>
                <a:gd name="T31" fmla="*/ 661 h 2406"/>
                <a:gd name="T32" fmla="*/ 30 w 3090"/>
                <a:gd name="T33" fmla="*/ 854 h 2406"/>
                <a:gd name="T34" fmla="*/ 267 w 3090"/>
                <a:gd name="T35" fmla="*/ 1099 h 2406"/>
                <a:gd name="T36" fmla="*/ 431 w 3090"/>
                <a:gd name="T37" fmla="*/ 1233 h 2406"/>
                <a:gd name="T38" fmla="*/ 549 w 3090"/>
                <a:gd name="T39" fmla="*/ 1656 h 2406"/>
                <a:gd name="T40" fmla="*/ 572 w 3090"/>
                <a:gd name="T41" fmla="*/ 1885 h 2406"/>
                <a:gd name="T42" fmla="*/ 579 w 3090"/>
                <a:gd name="T43" fmla="*/ 2086 h 2406"/>
                <a:gd name="T44" fmla="*/ 1017 w 3090"/>
                <a:gd name="T45" fmla="*/ 2086 h 2406"/>
                <a:gd name="T46" fmla="*/ 1225 w 3090"/>
                <a:gd name="T47" fmla="*/ 2249 h 2406"/>
                <a:gd name="T48" fmla="*/ 1329 w 3090"/>
                <a:gd name="T49" fmla="*/ 2353 h 2406"/>
                <a:gd name="T50" fmla="*/ 1716 w 3090"/>
                <a:gd name="T51" fmla="*/ 2316 h 2406"/>
                <a:gd name="T52" fmla="*/ 1871 w 3090"/>
                <a:gd name="T53" fmla="*/ 2309 h 2406"/>
                <a:gd name="T54" fmla="*/ 1931 w 3090"/>
                <a:gd name="T55" fmla="*/ 2041 h 2406"/>
                <a:gd name="T56" fmla="*/ 2183 w 3090"/>
                <a:gd name="T57" fmla="*/ 2175 h 2406"/>
                <a:gd name="T58" fmla="*/ 2384 w 3090"/>
                <a:gd name="T59" fmla="*/ 2234 h 2406"/>
                <a:gd name="T60" fmla="*/ 2361 w 3090"/>
                <a:gd name="T61" fmla="*/ 2079 h 2406"/>
                <a:gd name="T62" fmla="*/ 2280 w 3090"/>
                <a:gd name="T63" fmla="*/ 1960 h 2406"/>
                <a:gd name="T64" fmla="*/ 2168 w 3090"/>
                <a:gd name="T65" fmla="*/ 1826 h 2406"/>
                <a:gd name="T66" fmla="*/ 2109 w 3090"/>
                <a:gd name="T67" fmla="*/ 1693 h 2406"/>
                <a:gd name="T68" fmla="*/ 1908 w 3090"/>
                <a:gd name="T69" fmla="*/ 1604 h 2406"/>
                <a:gd name="T70" fmla="*/ 1738 w 3090"/>
                <a:gd name="T71" fmla="*/ 1523 h 2406"/>
                <a:gd name="T72" fmla="*/ 1879 w 3090"/>
                <a:gd name="T73" fmla="*/ 1322 h 2406"/>
                <a:gd name="T74" fmla="*/ 2050 w 3090"/>
                <a:gd name="T75" fmla="*/ 1344 h 2406"/>
                <a:gd name="T76" fmla="*/ 2250 w 3090"/>
                <a:gd name="T77" fmla="*/ 1181 h 2406"/>
                <a:gd name="T78" fmla="*/ 2465 w 3090"/>
                <a:gd name="T79" fmla="*/ 1025 h 2406"/>
                <a:gd name="T80" fmla="*/ 2673 w 3090"/>
                <a:gd name="T81" fmla="*/ 1032 h 2406"/>
                <a:gd name="T82" fmla="*/ 2673 w 3090"/>
                <a:gd name="T83" fmla="*/ 891 h 2406"/>
                <a:gd name="T84" fmla="*/ 2815 w 3090"/>
                <a:gd name="T85" fmla="*/ 899 h 2406"/>
                <a:gd name="T86" fmla="*/ 2948 w 3090"/>
                <a:gd name="T87" fmla="*/ 802 h 2406"/>
                <a:gd name="T88" fmla="*/ 3022 w 3090"/>
                <a:gd name="T89" fmla="*/ 579 h 2406"/>
                <a:gd name="T90" fmla="*/ 3074 w 3090"/>
                <a:gd name="T91" fmla="*/ 409 h 2406"/>
                <a:gd name="T92" fmla="*/ 3045 w 3090"/>
                <a:gd name="T93" fmla="*/ 141 h 2406"/>
                <a:gd name="T94" fmla="*/ 2911 w 3090"/>
                <a:gd name="T95" fmla="*/ 45 h 2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0" h="2406">
                  <a:moveTo>
                    <a:pt x="2785" y="8"/>
                  </a:moveTo>
                  <a:lnTo>
                    <a:pt x="2785" y="8"/>
                  </a:lnTo>
                  <a:cubicBezTo>
                    <a:pt x="2777" y="8"/>
                    <a:pt x="2777" y="52"/>
                    <a:pt x="2777" y="52"/>
                  </a:cubicBezTo>
                  <a:cubicBezTo>
                    <a:pt x="2748" y="52"/>
                    <a:pt x="2763" y="82"/>
                    <a:pt x="2755" y="97"/>
                  </a:cubicBezTo>
                  <a:cubicBezTo>
                    <a:pt x="2718" y="97"/>
                    <a:pt x="2681" y="97"/>
                    <a:pt x="2644" y="97"/>
                  </a:cubicBezTo>
                  <a:cubicBezTo>
                    <a:pt x="2629" y="134"/>
                    <a:pt x="2621" y="208"/>
                    <a:pt x="2577" y="216"/>
                  </a:cubicBezTo>
                  <a:cubicBezTo>
                    <a:pt x="2488" y="223"/>
                    <a:pt x="2547" y="312"/>
                    <a:pt x="2525" y="364"/>
                  </a:cubicBezTo>
                  <a:cubicBezTo>
                    <a:pt x="2518" y="394"/>
                    <a:pt x="2480" y="386"/>
                    <a:pt x="2480" y="423"/>
                  </a:cubicBezTo>
                  <a:cubicBezTo>
                    <a:pt x="2480" y="453"/>
                    <a:pt x="2480" y="505"/>
                    <a:pt x="2465" y="535"/>
                  </a:cubicBezTo>
                  <a:cubicBezTo>
                    <a:pt x="2458" y="550"/>
                    <a:pt x="2428" y="535"/>
                    <a:pt x="2413" y="542"/>
                  </a:cubicBezTo>
                  <a:cubicBezTo>
                    <a:pt x="2384" y="557"/>
                    <a:pt x="2406" y="579"/>
                    <a:pt x="2399" y="602"/>
                  </a:cubicBezTo>
                  <a:cubicBezTo>
                    <a:pt x="2354" y="624"/>
                    <a:pt x="2339" y="557"/>
                    <a:pt x="2302" y="557"/>
                  </a:cubicBezTo>
                  <a:cubicBezTo>
                    <a:pt x="2302" y="594"/>
                    <a:pt x="2250" y="624"/>
                    <a:pt x="2220" y="617"/>
                  </a:cubicBezTo>
                  <a:cubicBezTo>
                    <a:pt x="2220" y="594"/>
                    <a:pt x="2206" y="550"/>
                    <a:pt x="2176" y="572"/>
                  </a:cubicBezTo>
                  <a:cubicBezTo>
                    <a:pt x="2161" y="579"/>
                    <a:pt x="2168" y="594"/>
                    <a:pt x="2161" y="609"/>
                  </a:cubicBezTo>
                  <a:cubicBezTo>
                    <a:pt x="2146" y="617"/>
                    <a:pt x="2131" y="617"/>
                    <a:pt x="2124" y="631"/>
                  </a:cubicBezTo>
                  <a:cubicBezTo>
                    <a:pt x="2109" y="668"/>
                    <a:pt x="2124" y="750"/>
                    <a:pt x="2057" y="736"/>
                  </a:cubicBezTo>
                  <a:cubicBezTo>
                    <a:pt x="2057" y="698"/>
                    <a:pt x="2013" y="728"/>
                    <a:pt x="1998" y="713"/>
                  </a:cubicBezTo>
                  <a:cubicBezTo>
                    <a:pt x="1983" y="691"/>
                    <a:pt x="1998" y="654"/>
                    <a:pt x="1990" y="631"/>
                  </a:cubicBezTo>
                  <a:cubicBezTo>
                    <a:pt x="1990" y="550"/>
                    <a:pt x="1938" y="617"/>
                    <a:pt x="1886" y="602"/>
                  </a:cubicBezTo>
                  <a:cubicBezTo>
                    <a:pt x="1886" y="572"/>
                    <a:pt x="1908" y="527"/>
                    <a:pt x="1879" y="498"/>
                  </a:cubicBezTo>
                  <a:cubicBezTo>
                    <a:pt x="1864" y="483"/>
                    <a:pt x="1842" y="476"/>
                    <a:pt x="1834" y="453"/>
                  </a:cubicBezTo>
                  <a:cubicBezTo>
                    <a:pt x="1834" y="446"/>
                    <a:pt x="1834" y="446"/>
                    <a:pt x="1827" y="438"/>
                  </a:cubicBezTo>
                  <a:cubicBezTo>
                    <a:pt x="1797" y="446"/>
                    <a:pt x="1693" y="490"/>
                    <a:pt x="1693" y="431"/>
                  </a:cubicBezTo>
                  <a:cubicBezTo>
                    <a:pt x="1671" y="423"/>
                    <a:pt x="1634" y="416"/>
                    <a:pt x="1619" y="423"/>
                  </a:cubicBezTo>
                  <a:cubicBezTo>
                    <a:pt x="1589" y="438"/>
                    <a:pt x="1611" y="468"/>
                    <a:pt x="1604" y="490"/>
                  </a:cubicBezTo>
                  <a:cubicBezTo>
                    <a:pt x="1597" y="505"/>
                    <a:pt x="1574" y="505"/>
                    <a:pt x="1574" y="527"/>
                  </a:cubicBezTo>
                  <a:cubicBezTo>
                    <a:pt x="1574" y="542"/>
                    <a:pt x="1574" y="550"/>
                    <a:pt x="1567" y="557"/>
                  </a:cubicBezTo>
                  <a:cubicBezTo>
                    <a:pt x="1567" y="579"/>
                    <a:pt x="1552" y="579"/>
                    <a:pt x="1537" y="587"/>
                  </a:cubicBezTo>
                  <a:cubicBezTo>
                    <a:pt x="1515" y="587"/>
                    <a:pt x="1508" y="587"/>
                    <a:pt x="1500" y="602"/>
                  </a:cubicBezTo>
                  <a:cubicBezTo>
                    <a:pt x="1500" y="617"/>
                    <a:pt x="1493" y="639"/>
                    <a:pt x="1478" y="646"/>
                  </a:cubicBezTo>
                  <a:cubicBezTo>
                    <a:pt x="1418" y="654"/>
                    <a:pt x="1366" y="639"/>
                    <a:pt x="1314" y="668"/>
                  </a:cubicBezTo>
                  <a:cubicBezTo>
                    <a:pt x="1314" y="721"/>
                    <a:pt x="1248" y="706"/>
                    <a:pt x="1218" y="713"/>
                  </a:cubicBezTo>
                  <a:cubicBezTo>
                    <a:pt x="1196" y="721"/>
                    <a:pt x="1196" y="750"/>
                    <a:pt x="1173" y="758"/>
                  </a:cubicBezTo>
                  <a:cubicBezTo>
                    <a:pt x="1159" y="758"/>
                    <a:pt x="1136" y="750"/>
                    <a:pt x="1121" y="743"/>
                  </a:cubicBezTo>
                  <a:cubicBezTo>
                    <a:pt x="1077" y="721"/>
                    <a:pt x="1077" y="639"/>
                    <a:pt x="1025" y="646"/>
                  </a:cubicBezTo>
                  <a:cubicBezTo>
                    <a:pt x="980" y="654"/>
                    <a:pt x="988" y="683"/>
                    <a:pt x="973" y="706"/>
                  </a:cubicBezTo>
                  <a:cubicBezTo>
                    <a:pt x="958" y="736"/>
                    <a:pt x="921" y="728"/>
                    <a:pt x="891" y="728"/>
                  </a:cubicBezTo>
                  <a:cubicBezTo>
                    <a:pt x="891" y="750"/>
                    <a:pt x="891" y="773"/>
                    <a:pt x="884" y="795"/>
                  </a:cubicBezTo>
                  <a:cubicBezTo>
                    <a:pt x="832" y="795"/>
                    <a:pt x="735" y="787"/>
                    <a:pt x="728" y="721"/>
                  </a:cubicBezTo>
                  <a:cubicBezTo>
                    <a:pt x="728" y="683"/>
                    <a:pt x="735" y="609"/>
                    <a:pt x="676" y="624"/>
                  </a:cubicBezTo>
                  <a:cubicBezTo>
                    <a:pt x="646" y="631"/>
                    <a:pt x="587" y="691"/>
                    <a:pt x="564" y="646"/>
                  </a:cubicBezTo>
                  <a:cubicBezTo>
                    <a:pt x="542" y="602"/>
                    <a:pt x="527" y="557"/>
                    <a:pt x="475" y="565"/>
                  </a:cubicBezTo>
                  <a:cubicBezTo>
                    <a:pt x="468" y="639"/>
                    <a:pt x="423" y="624"/>
                    <a:pt x="356" y="624"/>
                  </a:cubicBezTo>
                  <a:cubicBezTo>
                    <a:pt x="290" y="617"/>
                    <a:pt x="186" y="631"/>
                    <a:pt x="126" y="587"/>
                  </a:cubicBezTo>
                  <a:cubicBezTo>
                    <a:pt x="111" y="587"/>
                    <a:pt x="89" y="579"/>
                    <a:pt x="59" y="572"/>
                  </a:cubicBezTo>
                  <a:cubicBezTo>
                    <a:pt x="59" y="587"/>
                    <a:pt x="59" y="602"/>
                    <a:pt x="59" y="617"/>
                  </a:cubicBezTo>
                  <a:cubicBezTo>
                    <a:pt x="67" y="631"/>
                    <a:pt x="89" y="639"/>
                    <a:pt x="74" y="661"/>
                  </a:cubicBezTo>
                  <a:cubicBezTo>
                    <a:pt x="52" y="691"/>
                    <a:pt x="37" y="713"/>
                    <a:pt x="59" y="743"/>
                  </a:cubicBezTo>
                  <a:cubicBezTo>
                    <a:pt x="82" y="780"/>
                    <a:pt x="44" y="780"/>
                    <a:pt x="22" y="802"/>
                  </a:cubicBezTo>
                  <a:cubicBezTo>
                    <a:pt x="0" y="825"/>
                    <a:pt x="15" y="839"/>
                    <a:pt x="30" y="854"/>
                  </a:cubicBezTo>
                  <a:cubicBezTo>
                    <a:pt x="82" y="854"/>
                    <a:pt x="134" y="869"/>
                    <a:pt x="134" y="914"/>
                  </a:cubicBezTo>
                  <a:cubicBezTo>
                    <a:pt x="141" y="988"/>
                    <a:pt x="163" y="1003"/>
                    <a:pt x="215" y="1040"/>
                  </a:cubicBezTo>
                  <a:cubicBezTo>
                    <a:pt x="245" y="1055"/>
                    <a:pt x="260" y="1070"/>
                    <a:pt x="267" y="1099"/>
                  </a:cubicBezTo>
                  <a:cubicBezTo>
                    <a:pt x="275" y="1129"/>
                    <a:pt x="282" y="1166"/>
                    <a:pt x="319" y="1159"/>
                  </a:cubicBezTo>
                  <a:cubicBezTo>
                    <a:pt x="319" y="1181"/>
                    <a:pt x="319" y="1218"/>
                    <a:pt x="342" y="1225"/>
                  </a:cubicBezTo>
                  <a:cubicBezTo>
                    <a:pt x="371" y="1240"/>
                    <a:pt x="416" y="1218"/>
                    <a:pt x="431" y="1233"/>
                  </a:cubicBezTo>
                  <a:cubicBezTo>
                    <a:pt x="498" y="1285"/>
                    <a:pt x="431" y="1389"/>
                    <a:pt x="446" y="1463"/>
                  </a:cubicBezTo>
                  <a:cubicBezTo>
                    <a:pt x="498" y="1448"/>
                    <a:pt x="483" y="1560"/>
                    <a:pt x="490" y="1597"/>
                  </a:cubicBezTo>
                  <a:cubicBezTo>
                    <a:pt x="520" y="1597"/>
                    <a:pt x="535" y="1634"/>
                    <a:pt x="549" y="1656"/>
                  </a:cubicBezTo>
                  <a:cubicBezTo>
                    <a:pt x="579" y="1708"/>
                    <a:pt x="631" y="1693"/>
                    <a:pt x="676" y="1693"/>
                  </a:cubicBezTo>
                  <a:cubicBezTo>
                    <a:pt x="668" y="1738"/>
                    <a:pt x="654" y="1775"/>
                    <a:pt x="654" y="1812"/>
                  </a:cubicBezTo>
                  <a:cubicBezTo>
                    <a:pt x="654" y="1863"/>
                    <a:pt x="594" y="1856"/>
                    <a:pt x="572" y="1885"/>
                  </a:cubicBezTo>
                  <a:cubicBezTo>
                    <a:pt x="535" y="1915"/>
                    <a:pt x="512" y="1952"/>
                    <a:pt x="498" y="1997"/>
                  </a:cubicBezTo>
                  <a:cubicBezTo>
                    <a:pt x="512" y="1997"/>
                    <a:pt x="527" y="1997"/>
                    <a:pt x="535" y="2012"/>
                  </a:cubicBezTo>
                  <a:cubicBezTo>
                    <a:pt x="557" y="2027"/>
                    <a:pt x="557" y="2064"/>
                    <a:pt x="579" y="2086"/>
                  </a:cubicBezTo>
                  <a:cubicBezTo>
                    <a:pt x="616" y="2130"/>
                    <a:pt x="735" y="2145"/>
                    <a:pt x="795" y="2116"/>
                  </a:cubicBezTo>
                  <a:cubicBezTo>
                    <a:pt x="817" y="2101"/>
                    <a:pt x="839" y="2086"/>
                    <a:pt x="869" y="2079"/>
                  </a:cubicBezTo>
                  <a:cubicBezTo>
                    <a:pt x="921" y="2071"/>
                    <a:pt x="965" y="2093"/>
                    <a:pt x="1017" y="2086"/>
                  </a:cubicBezTo>
                  <a:cubicBezTo>
                    <a:pt x="1054" y="2079"/>
                    <a:pt x="1092" y="2071"/>
                    <a:pt x="1129" y="2056"/>
                  </a:cubicBezTo>
                  <a:cubicBezTo>
                    <a:pt x="1159" y="2041"/>
                    <a:pt x="1188" y="2012"/>
                    <a:pt x="1225" y="2019"/>
                  </a:cubicBezTo>
                  <a:cubicBezTo>
                    <a:pt x="1233" y="2093"/>
                    <a:pt x="1233" y="2175"/>
                    <a:pt x="1225" y="2249"/>
                  </a:cubicBezTo>
                  <a:cubicBezTo>
                    <a:pt x="1218" y="2249"/>
                    <a:pt x="1218" y="2249"/>
                    <a:pt x="1211" y="2257"/>
                  </a:cubicBezTo>
                  <a:cubicBezTo>
                    <a:pt x="1211" y="2286"/>
                    <a:pt x="1173" y="2286"/>
                    <a:pt x="1166" y="2309"/>
                  </a:cubicBezTo>
                  <a:cubicBezTo>
                    <a:pt x="1218" y="2316"/>
                    <a:pt x="1270" y="2361"/>
                    <a:pt x="1329" y="2353"/>
                  </a:cubicBezTo>
                  <a:cubicBezTo>
                    <a:pt x="1374" y="2346"/>
                    <a:pt x="1389" y="2294"/>
                    <a:pt x="1426" y="2279"/>
                  </a:cubicBezTo>
                  <a:cubicBezTo>
                    <a:pt x="1470" y="2257"/>
                    <a:pt x="1530" y="2279"/>
                    <a:pt x="1574" y="2294"/>
                  </a:cubicBezTo>
                  <a:cubicBezTo>
                    <a:pt x="1619" y="2316"/>
                    <a:pt x="1671" y="2361"/>
                    <a:pt x="1716" y="2316"/>
                  </a:cubicBezTo>
                  <a:cubicBezTo>
                    <a:pt x="1760" y="2331"/>
                    <a:pt x="1738" y="2361"/>
                    <a:pt x="1716" y="2383"/>
                  </a:cubicBezTo>
                  <a:cubicBezTo>
                    <a:pt x="1745" y="2390"/>
                    <a:pt x="1767" y="2405"/>
                    <a:pt x="1805" y="2398"/>
                  </a:cubicBezTo>
                  <a:cubicBezTo>
                    <a:pt x="1827" y="2368"/>
                    <a:pt x="1805" y="2301"/>
                    <a:pt x="1871" y="2309"/>
                  </a:cubicBezTo>
                  <a:cubicBezTo>
                    <a:pt x="1879" y="2264"/>
                    <a:pt x="1842" y="2234"/>
                    <a:pt x="1849" y="2197"/>
                  </a:cubicBezTo>
                  <a:cubicBezTo>
                    <a:pt x="1916" y="2175"/>
                    <a:pt x="1834" y="2049"/>
                    <a:pt x="1819" y="2019"/>
                  </a:cubicBezTo>
                  <a:cubicBezTo>
                    <a:pt x="1856" y="2012"/>
                    <a:pt x="1938" y="1982"/>
                    <a:pt x="1931" y="2041"/>
                  </a:cubicBezTo>
                  <a:cubicBezTo>
                    <a:pt x="1983" y="2049"/>
                    <a:pt x="2050" y="2027"/>
                    <a:pt x="2087" y="2071"/>
                  </a:cubicBezTo>
                  <a:cubicBezTo>
                    <a:pt x="2109" y="2093"/>
                    <a:pt x="2161" y="2153"/>
                    <a:pt x="2153" y="2182"/>
                  </a:cubicBezTo>
                  <a:cubicBezTo>
                    <a:pt x="2161" y="2182"/>
                    <a:pt x="2176" y="2182"/>
                    <a:pt x="2183" y="2175"/>
                  </a:cubicBezTo>
                  <a:cubicBezTo>
                    <a:pt x="2206" y="2086"/>
                    <a:pt x="2339" y="2168"/>
                    <a:pt x="2324" y="2242"/>
                  </a:cubicBezTo>
                  <a:cubicBezTo>
                    <a:pt x="2339" y="2242"/>
                    <a:pt x="2347" y="2242"/>
                    <a:pt x="2354" y="2242"/>
                  </a:cubicBezTo>
                  <a:cubicBezTo>
                    <a:pt x="2361" y="2242"/>
                    <a:pt x="2369" y="2234"/>
                    <a:pt x="2384" y="2234"/>
                  </a:cubicBezTo>
                  <a:cubicBezTo>
                    <a:pt x="2421" y="2227"/>
                    <a:pt x="2436" y="2197"/>
                    <a:pt x="2465" y="2190"/>
                  </a:cubicBezTo>
                  <a:cubicBezTo>
                    <a:pt x="2436" y="2160"/>
                    <a:pt x="2428" y="2182"/>
                    <a:pt x="2421" y="2138"/>
                  </a:cubicBezTo>
                  <a:cubicBezTo>
                    <a:pt x="2421" y="2101"/>
                    <a:pt x="2391" y="2101"/>
                    <a:pt x="2361" y="2079"/>
                  </a:cubicBezTo>
                  <a:cubicBezTo>
                    <a:pt x="2376" y="2056"/>
                    <a:pt x="2406" y="2064"/>
                    <a:pt x="2391" y="2027"/>
                  </a:cubicBezTo>
                  <a:cubicBezTo>
                    <a:pt x="2376" y="2004"/>
                    <a:pt x="2324" y="1989"/>
                    <a:pt x="2332" y="1960"/>
                  </a:cubicBezTo>
                  <a:cubicBezTo>
                    <a:pt x="2317" y="1952"/>
                    <a:pt x="2302" y="1960"/>
                    <a:pt x="2280" y="1960"/>
                  </a:cubicBezTo>
                  <a:cubicBezTo>
                    <a:pt x="2287" y="1945"/>
                    <a:pt x="2287" y="1930"/>
                    <a:pt x="2287" y="1915"/>
                  </a:cubicBezTo>
                  <a:cubicBezTo>
                    <a:pt x="2258" y="1908"/>
                    <a:pt x="2228" y="1893"/>
                    <a:pt x="2213" y="1871"/>
                  </a:cubicBezTo>
                  <a:cubicBezTo>
                    <a:pt x="2198" y="1863"/>
                    <a:pt x="2176" y="1841"/>
                    <a:pt x="2168" y="1826"/>
                  </a:cubicBezTo>
                  <a:cubicBezTo>
                    <a:pt x="2131" y="1775"/>
                    <a:pt x="2176" y="1730"/>
                    <a:pt x="2220" y="1715"/>
                  </a:cubicBezTo>
                  <a:cubicBezTo>
                    <a:pt x="2228" y="1678"/>
                    <a:pt x="2139" y="1686"/>
                    <a:pt x="2116" y="1686"/>
                  </a:cubicBezTo>
                  <a:cubicBezTo>
                    <a:pt x="2116" y="1686"/>
                    <a:pt x="2116" y="1693"/>
                    <a:pt x="2109" y="1693"/>
                  </a:cubicBezTo>
                  <a:cubicBezTo>
                    <a:pt x="2094" y="1701"/>
                    <a:pt x="2087" y="1686"/>
                    <a:pt x="2094" y="1671"/>
                  </a:cubicBezTo>
                  <a:cubicBezTo>
                    <a:pt x="2050" y="1671"/>
                    <a:pt x="2013" y="1693"/>
                    <a:pt x="1983" y="1649"/>
                  </a:cubicBezTo>
                  <a:cubicBezTo>
                    <a:pt x="1968" y="1619"/>
                    <a:pt x="1953" y="1597"/>
                    <a:pt x="1908" y="1604"/>
                  </a:cubicBezTo>
                  <a:cubicBezTo>
                    <a:pt x="1894" y="1560"/>
                    <a:pt x="1864" y="1560"/>
                    <a:pt x="1819" y="1560"/>
                  </a:cubicBezTo>
                  <a:cubicBezTo>
                    <a:pt x="1797" y="1560"/>
                    <a:pt x="1790" y="1552"/>
                    <a:pt x="1790" y="1537"/>
                  </a:cubicBezTo>
                  <a:cubicBezTo>
                    <a:pt x="1790" y="1515"/>
                    <a:pt x="1753" y="1523"/>
                    <a:pt x="1738" y="1523"/>
                  </a:cubicBezTo>
                  <a:cubicBezTo>
                    <a:pt x="1738" y="1500"/>
                    <a:pt x="1745" y="1456"/>
                    <a:pt x="1760" y="1441"/>
                  </a:cubicBezTo>
                  <a:cubicBezTo>
                    <a:pt x="1805" y="1441"/>
                    <a:pt x="1797" y="1344"/>
                    <a:pt x="1767" y="1322"/>
                  </a:cubicBezTo>
                  <a:cubicBezTo>
                    <a:pt x="1805" y="1322"/>
                    <a:pt x="1842" y="1322"/>
                    <a:pt x="1879" y="1322"/>
                  </a:cubicBezTo>
                  <a:cubicBezTo>
                    <a:pt x="1886" y="1300"/>
                    <a:pt x="1864" y="1285"/>
                    <a:pt x="1871" y="1263"/>
                  </a:cubicBezTo>
                  <a:cubicBezTo>
                    <a:pt x="1901" y="1255"/>
                    <a:pt x="1931" y="1255"/>
                    <a:pt x="1961" y="1263"/>
                  </a:cubicBezTo>
                  <a:cubicBezTo>
                    <a:pt x="1961" y="1322"/>
                    <a:pt x="1983" y="1344"/>
                    <a:pt x="2050" y="1344"/>
                  </a:cubicBezTo>
                  <a:cubicBezTo>
                    <a:pt x="2072" y="1344"/>
                    <a:pt x="2087" y="1344"/>
                    <a:pt x="2094" y="1315"/>
                  </a:cubicBezTo>
                  <a:cubicBezTo>
                    <a:pt x="2102" y="1278"/>
                    <a:pt x="2116" y="1270"/>
                    <a:pt x="2146" y="1248"/>
                  </a:cubicBezTo>
                  <a:cubicBezTo>
                    <a:pt x="2183" y="1225"/>
                    <a:pt x="2213" y="1196"/>
                    <a:pt x="2250" y="1181"/>
                  </a:cubicBezTo>
                  <a:cubicBezTo>
                    <a:pt x="2280" y="1166"/>
                    <a:pt x="2317" y="1166"/>
                    <a:pt x="2354" y="1159"/>
                  </a:cubicBezTo>
                  <a:cubicBezTo>
                    <a:pt x="2399" y="1151"/>
                    <a:pt x="2376" y="1025"/>
                    <a:pt x="2443" y="1084"/>
                  </a:cubicBezTo>
                  <a:cubicBezTo>
                    <a:pt x="2443" y="1062"/>
                    <a:pt x="2436" y="1025"/>
                    <a:pt x="2465" y="1025"/>
                  </a:cubicBezTo>
                  <a:cubicBezTo>
                    <a:pt x="2518" y="1032"/>
                    <a:pt x="2562" y="1070"/>
                    <a:pt x="2621" y="1070"/>
                  </a:cubicBezTo>
                  <a:cubicBezTo>
                    <a:pt x="2621" y="1047"/>
                    <a:pt x="2621" y="1025"/>
                    <a:pt x="2599" y="1018"/>
                  </a:cubicBezTo>
                  <a:cubicBezTo>
                    <a:pt x="2629" y="1018"/>
                    <a:pt x="2651" y="1032"/>
                    <a:pt x="2673" y="1032"/>
                  </a:cubicBezTo>
                  <a:cubicBezTo>
                    <a:pt x="2673" y="1018"/>
                    <a:pt x="2681" y="1003"/>
                    <a:pt x="2681" y="988"/>
                  </a:cubicBezTo>
                  <a:cubicBezTo>
                    <a:pt x="2688" y="973"/>
                    <a:pt x="2696" y="973"/>
                    <a:pt x="2696" y="951"/>
                  </a:cubicBezTo>
                  <a:cubicBezTo>
                    <a:pt x="2696" y="936"/>
                    <a:pt x="2651" y="891"/>
                    <a:pt x="2673" y="891"/>
                  </a:cubicBezTo>
                  <a:cubicBezTo>
                    <a:pt x="2696" y="884"/>
                    <a:pt x="2733" y="891"/>
                    <a:pt x="2748" y="899"/>
                  </a:cubicBezTo>
                  <a:cubicBezTo>
                    <a:pt x="2777" y="914"/>
                    <a:pt x="2770" y="943"/>
                    <a:pt x="2815" y="943"/>
                  </a:cubicBezTo>
                  <a:cubicBezTo>
                    <a:pt x="2815" y="928"/>
                    <a:pt x="2815" y="914"/>
                    <a:pt x="2815" y="899"/>
                  </a:cubicBezTo>
                  <a:cubicBezTo>
                    <a:pt x="2822" y="899"/>
                    <a:pt x="2822" y="899"/>
                    <a:pt x="2822" y="899"/>
                  </a:cubicBezTo>
                  <a:cubicBezTo>
                    <a:pt x="2829" y="862"/>
                    <a:pt x="2822" y="802"/>
                    <a:pt x="2881" y="839"/>
                  </a:cubicBezTo>
                  <a:cubicBezTo>
                    <a:pt x="2874" y="802"/>
                    <a:pt x="2918" y="802"/>
                    <a:pt x="2948" y="802"/>
                  </a:cubicBezTo>
                  <a:cubicBezTo>
                    <a:pt x="2941" y="787"/>
                    <a:pt x="2933" y="773"/>
                    <a:pt x="2911" y="773"/>
                  </a:cubicBezTo>
                  <a:cubicBezTo>
                    <a:pt x="2911" y="750"/>
                    <a:pt x="2963" y="728"/>
                    <a:pt x="2970" y="706"/>
                  </a:cubicBezTo>
                  <a:cubicBezTo>
                    <a:pt x="3008" y="661"/>
                    <a:pt x="3022" y="639"/>
                    <a:pt x="3022" y="579"/>
                  </a:cubicBezTo>
                  <a:cubicBezTo>
                    <a:pt x="2955" y="565"/>
                    <a:pt x="3015" y="527"/>
                    <a:pt x="3000" y="505"/>
                  </a:cubicBezTo>
                  <a:cubicBezTo>
                    <a:pt x="3022" y="498"/>
                    <a:pt x="3052" y="505"/>
                    <a:pt x="3074" y="505"/>
                  </a:cubicBezTo>
                  <a:cubicBezTo>
                    <a:pt x="3074" y="476"/>
                    <a:pt x="3089" y="438"/>
                    <a:pt x="3074" y="409"/>
                  </a:cubicBezTo>
                  <a:cubicBezTo>
                    <a:pt x="3060" y="386"/>
                    <a:pt x="3015" y="386"/>
                    <a:pt x="3030" y="349"/>
                  </a:cubicBezTo>
                  <a:cubicBezTo>
                    <a:pt x="3037" y="349"/>
                    <a:pt x="3045" y="342"/>
                    <a:pt x="3052" y="334"/>
                  </a:cubicBezTo>
                  <a:cubicBezTo>
                    <a:pt x="3060" y="275"/>
                    <a:pt x="3082" y="201"/>
                    <a:pt x="3045" y="141"/>
                  </a:cubicBezTo>
                  <a:cubicBezTo>
                    <a:pt x="3030" y="126"/>
                    <a:pt x="2985" y="97"/>
                    <a:pt x="2985" y="74"/>
                  </a:cubicBezTo>
                  <a:cubicBezTo>
                    <a:pt x="2985" y="74"/>
                    <a:pt x="2985" y="74"/>
                    <a:pt x="2985" y="67"/>
                  </a:cubicBezTo>
                  <a:cubicBezTo>
                    <a:pt x="2955" y="60"/>
                    <a:pt x="2918" y="52"/>
                    <a:pt x="2911" y="45"/>
                  </a:cubicBezTo>
                  <a:cubicBezTo>
                    <a:pt x="2874" y="15"/>
                    <a:pt x="2829" y="0"/>
                    <a:pt x="2785" y="8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3" name="Freeform 31"/>
            <p:cNvSpPr>
              <a:spLocks noChangeArrowheads="1"/>
            </p:cNvSpPr>
            <p:nvPr/>
          </p:nvSpPr>
          <p:spPr bwMode="auto">
            <a:xfrm>
              <a:off x="13014226" y="8608482"/>
              <a:ext cx="9531" cy="7621"/>
            </a:xfrm>
            <a:custGeom>
              <a:avLst/>
              <a:gdLst>
                <a:gd name="T0" fmla="*/ 22 w 23"/>
                <a:gd name="T1" fmla="*/ 0 h 16"/>
                <a:gd name="T2" fmla="*/ 22 w 23"/>
                <a:gd name="T3" fmla="*/ 0 h 16"/>
                <a:gd name="T4" fmla="*/ 0 w 23"/>
                <a:gd name="T5" fmla="*/ 15 h 16"/>
                <a:gd name="T6" fmla="*/ 22 w 2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6">
                  <a:moveTo>
                    <a:pt x="22" y="0"/>
                  </a:moveTo>
                  <a:lnTo>
                    <a:pt x="22" y="0"/>
                  </a:lnTo>
                  <a:cubicBezTo>
                    <a:pt x="15" y="8"/>
                    <a:pt x="8" y="8"/>
                    <a:pt x="0" y="15"/>
                  </a:cubicBezTo>
                  <a:cubicBezTo>
                    <a:pt x="8" y="15"/>
                    <a:pt x="22" y="8"/>
                    <a:pt x="22" y="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4" name="Freeform 32"/>
            <p:cNvSpPr>
              <a:spLocks noChangeArrowheads="1"/>
            </p:cNvSpPr>
            <p:nvPr/>
          </p:nvSpPr>
          <p:spPr bwMode="auto">
            <a:xfrm>
              <a:off x="10680835" y="5602238"/>
              <a:ext cx="116287" cy="129546"/>
            </a:xfrm>
            <a:custGeom>
              <a:avLst/>
              <a:gdLst>
                <a:gd name="T0" fmla="*/ 149 w 269"/>
                <a:gd name="T1" fmla="*/ 8 h 298"/>
                <a:gd name="T2" fmla="*/ 149 w 269"/>
                <a:gd name="T3" fmla="*/ 8 h 298"/>
                <a:gd name="T4" fmla="*/ 112 w 269"/>
                <a:gd name="T5" fmla="*/ 8 h 298"/>
                <a:gd name="T6" fmla="*/ 97 w 269"/>
                <a:gd name="T7" fmla="*/ 30 h 298"/>
                <a:gd name="T8" fmla="*/ 75 w 269"/>
                <a:gd name="T9" fmla="*/ 23 h 298"/>
                <a:gd name="T10" fmla="*/ 52 w 269"/>
                <a:gd name="T11" fmla="*/ 45 h 298"/>
                <a:gd name="T12" fmla="*/ 60 w 269"/>
                <a:gd name="T13" fmla="*/ 82 h 298"/>
                <a:gd name="T14" fmla="*/ 60 w 269"/>
                <a:gd name="T15" fmla="*/ 104 h 298"/>
                <a:gd name="T16" fmla="*/ 60 w 269"/>
                <a:gd name="T17" fmla="*/ 112 h 298"/>
                <a:gd name="T18" fmla="*/ 60 w 269"/>
                <a:gd name="T19" fmla="*/ 126 h 298"/>
                <a:gd name="T20" fmla="*/ 45 w 269"/>
                <a:gd name="T21" fmla="*/ 134 h 298"/>
                <a:gd name="T22" fmla="*/ 37 w 269"/>
                <a:gd name="T23" fmla="*/ 149 h 298"/>
                <a:gd name="T24" fmla="*/ 22 w 269"/>
                <a:gd name="T25" fmla="*/ 149 h 298"/>
                <a:gd name="T26" fmla="*/ 15 w 269"/>
                <a:gd name="T27" fmla="*/ 171 h 298"/>
                <a:gd name="T28" fmla="*/ 0 w 269"/>
                <a:gd name="T29" fmla="*/ 186 h 298"/>
                <a:gd name="T30" fmla="*/ 8 w 269"/>
                <a:gd name="T31" fmla="*/ 201 h 298"/>
                <a:gd name="T32" fmla="*/ 22 w 269"/>
                <a:gd name="T33" fmla="*/ 215 h 298"/>
                <a:gd name="T34" fmla="*/ 22 w 269"/>
                <a:gd name="T35" fmla="*/ 223 h 298"/>
                <a:gd name="T36" fmla="*/ 45 w 269"/>
                <a:gd name="T37" fmla="*/ 223 h 298"/>
                <a:gd name="T38" fmla="*/ 67 w 269"/>
                <a:gd name="T39" fmla="*/ 215 h 298"/>
                <a:gd name="T40" fmla="*/ 82 w 269"/>
                <a:gd name="T41" fmla="*/ 215 h 298"/>
                <a:gd name="T42" fmla="*/ 90 w 269"/>
                <a:gd name="T43" fmla="*/ 215 h 298"/>
                <a:gd name="T44" fmla="*/ 97 w 269"/>
                <a:gd name="T45" fmla="*/ 208 h 298"/>
                <a:gd name="T46" fmla="*/ 112 w 269"/>
                <a:gd name="T47" fmla="*/ 223 h 298"/>
                <a:gd name="T48" fmla="*/ 127 w 269"/>
                <a:gd name="T49" fmla="*/ 223 h 298"/>
                <a:gd name="T50" fmla="*/ 127 w 269"/>
                <a:gd name="T51" fmla="*/ 230 h 298"/>
                <a:gd name="T52" fmla="*/ 141 w 269"/>
                <a:gd name="T53" fmla="*/ 230 h 298"/>
                <a:gd name="T54" fmla="*/ 141 w 269"/>
                <a:gd name="T55" fmla="*/ 245 h 298"/>
                <a:gd name="T56" fmla="*/ 141 w 269"/>
                <a:gd name="T57" fmla="*/ 260 h 298"/>
                <a:gd name="T58" fmla="*/ 156 w 269"/>
                <a:gd name="T59" fmla="*/ 275 h 298"/>
                <a:gd name="T60" fmla="*/ 164 w 269"/>
                <a:gd name="T61" fmla="*/ 282 h 298"/>
                <a:gd name="T62" fmla="*/ 164 w 269"/>
                <a:gd name="T63" fmla="*/ 290 h 298"/>
                <a:gd name="T64" fmla="*/ 208 w 269"/>
                <a:gd name="T65" fmla="*/ 275 h 298"/>
                <a:gd name="T66" fmla="*/ 208 w 269"/>
                <a:gd name="T67" fmla="*/ 245 h 298"/>
                <a:gd name="T68" fmla="*/ 230 w 269"/>
                <a:gd name="T69" fmla="*/ 238 h 298"/>
                <a:gd name="T70" fmla="*/ 245 w 269"/>
                <a:gd name="T71" fmla="*/ 245 h 298"/>
                <a:gd name="T72" fmla="*/ 245 w 269"/>
                <a:gd name="T73" fmla="*/ 245 h 298"/>
                <a:gd name="T74" fmla="*/ 208 w 269"/>
                <a:gd name="T75" fmla="*/ 208 h 298"/>
                <a:gd name="T76" fmla="*/ 245 w 269"/>
                <a:gd name="T77" fmla="*/ 245 h 298"/>
                <a:gd name="T78" fmla="*/ 245 w 269"/>
                <a:gd name="T79" fmla="*/ 208 h 298"/>
                <a:gd name="T80" fmla="*/ 245 w 269"/>
                <a:gd name="T81" fmla="*/ 178 h 298"/>
                <a:gd name="T82" fmla="*/ 245 w 269"/>
                <a:gd name="T83" fmla="*/ 149 h 298"/>
                <a:gd name="T84" fmla="*/ 245 w 269"/>
                <a:gd name="T85" fmla="*/ 126 h 298"/>
                <a:gd name="T86" fmla="*/ 245 w 269"/>
                <a:gd name="T87" fmla="*/ 104 h 298"/>
                <a:gd name="T88" fmla="*/ 230 w 269"/>
                <a:gd name="T89" fmla="*/ 104 h 298"/>
                <a:gd name="T90" fmla="*/ 216 w 269"/>
                <a:gd name="T91" fmla="*/ 89 h 298"/>
                <a:gd name="T92" fmla="*/ 216 w 269"/>
                <a:gd name="T93" fmla="*/ 82 h 298"/>
                <a:gd name="T94" fmla="*/ 208 w 269"/>
                <a:gd name="T95" fmla="*/ 82 h 298"/>
                <a:gd name="T96" fmla="*/ 201 w 269"/>
                <a:gd name="T97" fmla="*/ 67 h 298"/>
                <a:gd name="T98" fmla="*/ 201 w 269"/>
                <a:gd name="T99" fmla="*/ 60 h 298"/>
                <a:gd name="T100" fmla="*/ 193 w 269"/>
                <a:gd name="T101" fmla="*/ 60 h 298"/>
                <a:gd name="T102" fmla="*/ 186 w 269"/>
                <a:gd name="T103" fmla="*/ 45 h 298"/>
                <a:gd name="T104" fmla="*/ 193 w 269"/>
                <a:gd name="T105" fmla="*/ 37 h 298"/>
                <a:gd name="T106" fmla="*/ 178 w 269"/>
                <a:gd name="T107" fmla="*/ 15 h 298"/>
                <a:gd name="T108" fmla="*/ 164 w 269"/>
                <a:gd name="T109" fmla="*/ 23 h 298"/>
                <a:gd name="T110" fmla="*/ 156 w 269"/>
                <a:gd name="T111" fmla="*/ 15 h 298"/>
                <a:gd name="T112" fmla="*/ 156 w 269"/>
                <a:gd name="T113" fmla="*/ 60 h 298"/>
                <a:gd name="T114" fmla="*/ 156 w 269"/>
                <a:gd name="T115" fmla="*/ 15 h 298"/>
                <a:gd name="T116" fmla="*/ 149 w 269"/>
                <a:gd name="T117" fmla="*/ 15 h 298"/>
                <a:gd name="T118" fmla="*/ 149 w 269"/>
                <a:gd name="T119" fmla="*/ 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9" h="298">
                  <a:moveTo>
                    <a:pt x="149" y="8"/>
                  </a:moveTo>
                  <a:lnTo>
                    <a:pt x="149" y="8"/>
                  </a:lnTo>
                  <a:cubicBezTo>
                    <a:pt x="134" y="8"/>
                    <a:pt x="119" y="0"/>
                    <a:pt x="112" y="8"/>
                  </a:cubicBezTo>
                  <a:cubicBezTo>
                    <a:pt x="104" y="15"/>
                    <a:pt x="104" y="23"/>
                    <a:pt x="97" y="30"/>
                  </a:cubicBezTo>
                  <a:cubicBezTo>
                    <a:pt x="90" y="30"/>
                    <a:pt x="82" y="23"/>
                    <a:pt x="75" y="23"/>
                  </a:cubicBezTo>
                  <a:cubicBezTo>
                    <a:pt x="67" y="30"/>
                    <a:pt x="60" y="37"/>
                    <a:pt x="52" y="45"/>
                  </a:cubicBezTo>
                  <a:cubicBezTo>
                    <a:pt x="52" y="52"/>
                    <a:pt x="52" y="75"/>
                    <a:pt x="60" y="82"/>
                  </a:cubicBezTo>
                  <a:cubicBezTo>
                    <a:pt x="67" y="89"/>
                    <a:pt x="52" y="97"/>
                    <a:pt x="60" y="104"/>
                  </a:cubicBezTo>
                  <a:cubicBezTo>
                    <a:pt x="60" y="104"/>
                    <a:pt x="67" y="104"/>
                    <a:pt x="60" y="112"/>
                  </a:cubicBezTo>
                  <a:lnTo>
                    <a:pt x="60" y="126"/>
                  </a:lnTo>
                  <a:cubicBezTo>
                    <a:pt x="52" y="126"/>
                    <a:pt x="45" y="126"/>
                    <a:pt x="45" y="134"/>
                  </a:cubicBezTo>
                  <a:cubicBezTo>
                    <a:pt x="37" y="141"/>
                    <a:pt x="45" y="141"/>
                    <a:pt x="37" y="149"/>
                  </a:cubicBezTo>
                  <a:cubicBezTo>
                    <a:pt x="30" y="149"/>
                    <a:pt x="22" y="149"/>
                    <a:pt x="22" y="149"/>
                  </a:cubicBezTo>
                  <a:cubicBezTo>
                    <a:pt x="15" y="156"/>
                    <a:pt x="15" y="164"/>
                    <a:pt x="15" y="171"/>
                  </a:cubicBezTo>
                  <a:cubicBezTo>
                    <a:pt x="8" y="178"/>
                    <a:pt x="0" y="171"/>
                    <a:pt x="0" y="186"/>
                  </a:cubicBezTo>
                  <a:cubicBezTo>
                    <a:pt x="0" y="193"/>
                    <a:pt x="0" y="201"/>
                    <a:pt x="8" y="201"/>
                  </a:cubicBezTo>
                  <a:cubicBezTo>
                    <a:pt x="15" y="201"/>
                    <a:pt x="22" y="215"/>
                    <a:pt x="22" y="215"/>
                  </a:cubicBezTo>
                  <a:cubicBezTo>
                    <a:pt x="15" y="223"/>
                    <a:pt x="15" y="230"/>
                    <a:pt x="22" y="223"/>
                  </a:cubicBezTo>
                  <a:cubicBezTo>
                    <a:pt x="30" y="223"/>
                    <a:pt x="37" y="223"/>
                    <a:pt x="45" y="223"/>
                  </a:cubicBezTo>
                  <a:cubicBezTo>
                    <a:pt x="60" y="223"/>
                    <a:pt x="60" y="223"/>
                    <a:pt x="67" y="215"/>
                  </a:cubicBezTo>
                  <a:cubicBezTo>
                    <a:pt x="75" y="215"/>
                    <a:pt x="75" y="223"/>
                    <a:pt x="82" y="215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5" y="208"/>
                    <a:pt x="90" y="201"/>
                    <a:pt x="97" y="208"/>
                  </a:cubicBezTo>
                  <a:cubicBezTo>
                    <a:pt x="97" y="215"/>
                    <a:pt x="104" y="223"/>
                    <a:pt x="112" y="223"/>
                  </a:cubicBezTo>
                  <a:cubicBezTo>
                    <a:pt x="119" y="223"/>
                    <a:pt x="119" y="223"/>
                    <a:pt x="127" y="223"/>
                  </a:cubicBezTo>
                  <a:lnTo>
                    <a:pt x="127" y="230"/>
                  </a:lnTo>
                  <a:cubicBezTo>
                    <a:pt x="134" y="230"/>
                    <a:pt x="141" y="230"/>
                    <a:pt x="141" y="230"/>
                  </a:cubicBezTo>
                  <a:cubicBezTo>
                    <a:pt x="141" y="238"/>
                    <a:pt x="141" y="238"/>
                    <a:pt x="141" y="245"/>
                  </a:cubicBezTo>
                  <a:cubicBezTo>
                    <a:pt x="134" y="253"/>
                    <a:pt x="134" y="260"/>
                    <a:pt x="141" y="260"/>
                  </a:cubicBezTo>
                  <a:cubicBezTo>
                    <a:pt x="141" y="267"/>
                    <a:pt x="156" y="267"/>
                    <a:pt x="156" y="275"/>
                  </a:cubicBezTo>
                  <a:cubicBezTo>
                    <a:pt x="156" y="282"/>
                    <a:pt x="156" y="282"/>
                    <a:pt x="164" y="282"/>
                  </a:cubicBezTo>
                  <a:cubicBezTo>
                    <a:pt x="164" y="290"/>
                    <a:pt x="164" y="290"/>
                    <a:pt x="164" y="290"/>
                  </a:cubicBezTo>
                  <a:cubicBezTo>
                    <a:pt x="178" y="297"/>
                    <a:pt x="201" y="282"/>
                    <a:pt x="208" y="275"/>
                  </a:cubicBezTo>
                  <a:cubicBezTo>
                    <a:pt x="208" y="260"/>
                    <a:pt x="193" y="260"/>
                    <a:pt x="208" y="245"/>
                  </a:cubicBezTo>
                  <a:cubicBezTo>
                    <a:pt x="216" y="245"/>
                    <a:pt x="223" y="238"/>
                    <a:pt x="230" y="238"/>
                  </a:cubicBezTo>
                  <a:cubicBezTo>
                    <a:pt x="238" y="245"/>
                    <a:pt x="238" y="253"/>
                    <a:pt x="245" y="245"/>
                  </a:cubicBezTo>
                  <a:lnTo>
                    <a:pt x="245" y="245"/>
                  </a:lnTo>
                  <a:cubicBezTo>
                    <a:pt x="230" y="230"/>
                    <a:pt x="216" y="208"/>
                    <a:pt x="208" y="208"/>
                  </a:cubicBezTo>
                  <a:cubicBezTo>
                    <a:pt x="216" y="208"/>
                    <a:pt x="230" y="230"/>
                    <a:pt x="245" y="245"/>
                  </a:cubicBezTo>
                  <a:cubicBezTo>
                    <a:pt x="260" y="230"/>
                    <a:pt x="253" y="215"/>
                    <a:pt x="245" y="208"/>
                  </a:cubicBezTo>
                  <a:cubicBezTo>
                    <a:pt x="230" y="201"/>
                    <a:pt x="230" y="186"/>
                    <a:pt x="245" y="178"/>
                  </a:cubicBezTo>
                  <a:cubicBezTo>
                    <a:pt x="268" y="171"/>
                    <a:pt x="253" y="164"/>
                    <a:pt x="245" y="149"/>
                  </a:cubicBezTo>
                  <a:cubicBezTo>
                    <a:pt x="245" y="141"/>
                    <a:pt x="245" y="134"/>
                    <a:pt x="245" y="126"/>
                  </a:cubicBezTo>
                  <a:cubicBezTo>
                    <a:pt x="253" y="126"/>
                    <a:pt x="253" y="112"/>
                    <a:pt x="245" y="104"/>
                  </a:cubicBezTo>
                  <a:cubicBezTo>
                    <a:pt x="238" y="104"/>
                    <a:pt x="230" y="119"/>
                    <a:pt x="230" y="104"/>
                  </a:cubicBezTo>
                  <a:cubicBezTo>
                    <a:pt x="223" y="97"/>
                    <a:pt x="223" y="97"/>
                    <a:pt x="216" y="89"/>
                  </a:cubicBezTo>
                  <a:cubicBezTo>
                    <a:pt x="216" y="89"/>
                    <a:pt x="216" y="89"/>
                    <a:pt x="216" y="82"/>
                  </a:cubicBezTo>
                  <a:cubicBezTo>
                    <a:pt x="208" y="82"/>
                    <a:pt x="208" y="82"/>
                    <a:pt x="208" y="82"/>
                  </a:cubicBezTo>
                  <a:cubicBezTo>
                    <a:pt x="201" y="75"/>
                    <a:pt x="201" y="67"/>
                    <a:pt x="201" y="67"/>
                  </a:cubicBezTo>
                  <a:cubicBezTo>
                    <a:pt x="201" y="67"/>
                    <a:pt x="201" y="67"/>
                    <a:pt x="201" y="60"/>
                  </a:cubicBezTo>
                  <a:lnTo>
                    <a:pt x="193" y="60"/>
                  </a:lnTo>
                  <a:cubicBezTo>
                    <a:pt x="193" y="60"/>
                    <a:pt x="178" y="52"/>
                    <a:pt x="186" y="45"/>
                  </a:cubicBezTo>
                  <a:cubicBezTo>
                    <a:pt x="186" y="37"/>
                    <a:pt x="201" y="52"/>
                    <a:pt x="193" y="37"/>
                  </a:cubicBezTo>
                  <a:cubicBezTo>
                    <a:pt x="193" y="37"/>
                    <a:pt x="186" y="15"/>
                    <a:pt x="178" y="15"/>
                  </a:cubicBezTo>
                  <a:cubicBezTo>
                    <a:pt x="171" y="15"/>
                    <a:pt x="171" y="23"/>
                    <a:pt x="164" y="23"/>
                  </a:cubicBezTo>
                  <a:cubicBezTo>
                    <a:pt x="164" y="23"/>
                    <a:pt x="156" y="23"/>
                    <a:pt x="156" y="15"/>
                  </a:cubicBezTo>
                  <a:cubicBezTo>
                    <a:pt x="156" y="30"/>
                    <a:pt x="156" y="45"/>
                    <a:pt x="156" y="60"/>
                  </a:cubicBezTo>
                  <a:cubicBezTo>
                    <a:pt x="156" y="45"/>
                    <a:pt x="156" y="30"/>
                    <a:pt x="156" y="15"/>
                  </a:cubicBezTo>
                  <a:lnTo>
                    <a:pt x="149" y="15"/>
                  </a:lnTo>
                  <a:cubicBezTo>
                    <a:pt x="149" y="15"/>
                    <a:pt x="149" y="15"/>
                    <a:pt x="149" y="8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5" name="Freeform 33"/>
            <p:cNvSpPr>
              <a:spLocks noChangeArrowheads="1"/>
            </p:cNvSpPr>
            <p:nvPr/>
          </p:nvSpPr>
          <p:spPr bwMode="auto">
            <a:xfrm>
              <a:off x="9672366" y="2927480"/>
              <a:ext cx="2077938" cy="1560276"/>
            </a:xfrm>
            <a:custGeom>
              <a:avLst/>
              <a:gdLst>
                <a:gd name="T0" fmla="*/ 1760 w 4806"/>
                <a:gd name="T1" fmla="*/ 3431 h 3610"/>
                <a:gd name="T2" fmla="*/ 1812 w 4806"/>
                <a:gd name="T3" fmla="*/ 3394 h 3610"/>
                <a:gd name="T4" fmla="*/ 1842 w 4806"/>
                <a:gd name="T5" fmla="*/ 3149 h 3610"/>
                <a:gd name="T6" fmla="*/ 1983 w 4806"/>
                <a:gd name="T7" fmla="*/ 3089 h 3610"/>
                <a:gd name="T8" fmla="*/ 2303 w 4806"/>
                <a:gd name="T9" fmla="*/ 2918 h 3610"/>
                <a:gd name="T10" fmla="*/ 2644 w 4806"/>
                <a:gd name="T11" fmla="*/ 3104 h 3610"/>
                <a:gd name="T12" fmla="*/ 3105 w 4806"/>
                <a:gd name="T13" fmla="*/ 3111 h 3610"/>
                <a:gd name="T14" fmla="*/ 3275 w 4806"/>
                <a:gd name="T15" fmla="*/ 3371 h 3610"/>
                <a:gd name="T16" fmla="*/ 3454 w 4806"/>
                <a:gd name="T17" fmla="*/ 3490 h 3610"/>
                <a:gd name="T18" fmla="*/ 3595 w 4806"/>
                <a:gd name="T19" fmla="*/ 3564 h 3610"/>
                <a:gd name="T20" fmla="*/ 3706 w 4806"/>
                <a:gd name="T21" fmla="*/ 3357 h 3610"/>
                <a:gd name="T22" fmla="*/ 3773 w 4806"/>
                <a:gd name="T23" fmla="*/ 3512 h 3610"/>
                <a:gd name="T24" fmla="*/ 3951 w 4806"/>
                <a:gd name="T25" fmla="*/ 3520 h 3610"/>
                <a:gd name="T26" fmla="*/ 4159 w 4806"/>
                <a:gd name="T27" fmla="*/ 3394 h 3610"/>
                <a:gd name="T28" fmla="*/ 4181 w 4806"/>
                <a:gd name="T29" fmla="*/ 3163 h 3610"/>
                <a:gd name="T30" fmla="*/ 3884 w 4806"/>
                <a:gd name="T31" fmla="*/ 2629 h 3610"/>
                <a:gd name="T32" fmla="*/ 3959 w 4806"/>
                <a:gd name="T33" fmla="*/ 2309 h 3610"/>
                <a:gd name="T34" fmla="*/ 4204 w 4806"/>
                <a:gd name="T35" fmla="*/ 2302 h 3610"/>
                <a:gd name="T36" fmla="*/ 4263 w 4806"/>
                <a:gd name="T37" fmla="*/ 2035 h 3610"/>
                <a:gd name="T38" fmla="*/ 4619 w 4806"/>
                <a:gd name="T39" fmla="*/ 1879 h 3610"/>
                <a:gd name="T40" fmla="*/ 4761 w 4806"/>
                <a:gd name="T41" fmla="*/ 1359 h 3610"/>
                <a:gd name="T42" fmla="*/ 4642 w 4806"/>
                <a:gd name="T43" fmla="*/ 1151 h 3610"/>
                <a:gd name="T44" fmla="*/ 4115 w 4806"/>
                <a:gd name="T45" fmla="*/ 973 h 3610"/>
                <a:gd name="T46" fmla="*/ 3632 w 4806"/>
                <a:gd name="T47" fmla="*/ 1091 h 3610"/>
                <a:gd name="T48" fmla="*/ 3461 w 4806"/>
                <a:gd name="T49" fmla="*/ 1181 h 3610"/>
                <a:gd name="T50" fmla="*/ 3090 w 4806"/>
                <a:gd name="T51" fmla="*/ 1240 h 3610"/>
                <a:gd name="T52" fmla="*/ 3001 w 4806"/>
                <a:gd name="T53" fmla="*/ 1114 h 3610"/>
                <a:gd name="T54" fmla="*/ 2726 w 4806"/>
                <a:gd name="T55" fmla="*/ 995 h 3610"/>
                <a:gd name="T56" fmla="*/ 2384 w 4806"/>
                <a:gd name="T57" fmla="*/ 616 h 3610"/>
                <a:gd name="T58" fmla="*/ 2072 w 4806"/>
                <a:gd name="T59" fmla="*/ 319 h 3610"/>
                <a:gd name="T60" fmla="*/ 1760 w 4806"/>
                <a:gd name="T61" fmla="*/ 82 h 3610"/>
                <a:gd name="T62" fmla="*/ 1456 w 4806"/>
                <a:gd name="T63" fmla="*/ 37 h 3610"/>
                <a:gd name="T64" fmla="*/ 1166 w 4806"/>
                <a:gd name="T65" fmla="*/ 67 h 3610"/>
                <a:gd name="T66" fmla="*/ 847 w 4806"/>
                <a:gd name="T67" fmla="*/ 141 h 3610"/>
                <a:gd name="T68" fmla="*/ 632 w 4806"/>
                <a:gd name="T69" fmla="*/ 186 h 3610"/>
                <a:gd name="T70" fmla="*/ 320 w 4806"/>
                <a:gd name="T71" fmla="*/ 349 h 3610"/>
                <a:gd name="T72" fmla="*/ 38 w 4806"/>
                <a:gd name="T73" fmla="*/ 549 h 3610"/>
                <a:gd name="T74" fmla="*/ 60 w 4806"/>
                <a:gd name="T75" fmla="*/ 728 h 3610"/>
                <a:gd name="T76" fmla="*/ 275 w 4806"/>
                <a:gd name="T77" fmla="*/ 780 h 3610"/>
                <a:gd name="T78" fmla="*/ 424 w 4806"/>
                <a:gd name="T79" fmla="*/ 928 h 3610"/>
                <a:gd name="T80" fmla="*/ 750 w 4806"/>
                <a:gd name="T81" fmla="*/ 1062 h 3610"/>
                <a:gd name="T82" fmla="*/ 780 w 4806"/>
                <a:gd name="T83" fmla="*/ 1292 h 3610"/>
                <a:gd name="T84" fmla="*/ 877 w 4806"/>
                <a:gd name="T85" fmla="*/ 1522 h 3610"/>
                <a:gd name="T86" fmla="*/ 713 w 4806"/>
                <a:gd name="T87" fmla="*/ 1589 h 3610"/>
                <a:gd name="T88" fmla="*/ 476 w 4806"/>
                <a:gd name="T89" fmla="*/ 1753 h 3610"/>
                <a:gd name="T90" fmla="*/ 498 w 4806"/>
                <a:gd name="T91" fmla="*/ 2205 h 3610"/>
                <a:gd name="T92" fmla="*/ 498 w 4806"/>
                <a:gd name="T93" fmla="*/ 2473 h 3610"/>
                <a:gd name="T94" fmla="*/ 505 w 4806"/>
                <a:gd name="T95" fmla="*/ 2703 h 3610"/>
                <a:gd name="T96" fmla="*/ 780 w 4806"/>
                <a:gd name="T97" fmla="*/ 2963 h 3610"/>
                <a:gd name="T98" fmla="*/ 1100 w 4806"/>
                <a:gd name="T99" fmla="*/ 3119 h 3610"/>
                <a:gd name="T100" fmla="*/ 1129 w 4806"/>
                <a:gd name="T101" fmla="*/ 3230 h 3610"/>
                <a:gd name="T102" fmla="*/ 1293 w 4806"/>
                <a:gd name="T103" fmla="*/ 3349 h 3610"/>
                <a:gd name="T104" fmla="*/ 1389 w 4806"/>
                <a:gd name="T105" fmla="*/ 3327 h 3610"/>
                <a:gd name="T106" fmla="*/ 1545 w 4806"/>
                <a:gd name="T107" fmla="*/ 3497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06" h="3610">
                  <a:moveTo>
                    <a:pt x="1619" y="3520"/>
                  </a:moveTo>
                  <a:lnTo>
                    <a:pt x="1619" y="3520"/>
                  </a:lnTo>
                  <a:cubicBezTo>
                    <a:pt x="1619" y="3483"/>
                    <a:pt x="1657" y="3490"/>
                    <a:pt x="1657" y="3468"/>
                  </a:cubicBezTo>
                  <a:cubicBezTo>
                    <a:pt x="1679" y="3460"/>
                    <a:pt x="1701" y="3468"/>
                    <a:pt x="1723" y="3468"/>
                  </a:cubicBezTo>
                  <a:cubicBezTo>
                    <a:pt x="1753" y="3460"/>
                    <a:pt x="1753" y="3453"/>
                    <a:pt x="1760" y="3431"/>
                  </a:cubicBezTo>
                  <a:cubicBezTo>
                    <a:pt x="1768" y="3401"/>
                    <a:pt x="1775" y="3408"/>
                    <a:pt x="1783" y="3408"/>
                  </a:cubicBezTo>
                  <a:cubicBezTo>
                    <a:pt x="1775" y="3394"/>
                    <a:pt x="1768" y="3371"/>
                    <a:pt x="1768" y="3364"/>
                  </a:cubicBezTo>
                  <a:cubicBezTo>
                    <a:pt x="1768" y="3371"/>
                    <a:pt x="1775" y="3394"/>
                    <a:pt x="1783" y="3408"/>
                  </a:cubicBezTo>
                  <a:cubicBezTo>
                    <a:pt x="1790" y="3408"/>
                    <a:pt x="1798" y="3408"/>
                    <a:pt x="1805" y="3408"/>
                  </a:cubicBezTo>
                  <a:cubicBezTo>
                    <a:pt x="1812" y="3401"/>
                    <a:pt x="1805" y="3394"/>
                    <a:pt x="1812" y="3394"/>
                  </a:cubicBezTo>
                  <a:cubicBezTo>
                    <a:pt x="1812" y="3394"/>
                    <a:pt x="1820" y="3394"/>
                    <a:pt x="1820" y="3386"/>
                  </a:cubicBezTo>
                  <a:cubicBezTo>
                    <a:pt x="1835" y="3379"/>
                    <a:pt x="1842" y="3379"/>
                    <a:pt x="1850" y="3371"/>
                  </a:cubicBezTo>
                  <a:cubicBezTo>
                    <a:pt x="1879" y="3342"/>
                    <a:pt x="1879" y="3297"/>
                    <a:pt x="1887" y="3252"/>
                  </a:cubicBezTo>
                  <a:cubicBezTo>
                    <a:pt x="1887" y="3230"/>
                    <a:pt x="1894" y="3208"/>
                    <a:pt x="1894" y="3178"/>
                  </a:cubicBezTo>
                  <a:cubicBezTo>
                    <a:pt x="1887" y="3149"/>
                    <a:pt x="1872" y="3149"/>
                    <a:pt x="1842" y="3149"/>
                  </a:cubicBezTo>
                  <a:cubicBezTo>
                    <a:pt x="1842" y="3126"/>
                    <a:pt x="1850" y="3111"/>
                    <a:pt x="1857" y="3089"/>
                  </a:cubicBezTo>
                  <a:cubicBezTo>
                    <a:pt x="1872" y="3089"/>
                    <a:pt x="1879" y="3082"/>
                    <a:pt x="1894" y="3082"/>
                  </a:cubicBezTo>
                  <a:cubicBezTo>
                    <a:pt x="1902" y="3104"/>
                    <a:pt x="1902" y="3111"/>
                    <a:pt x="1924" y="3119"/>
                  </a:cubicBezTo>
                  <a:cubicBezTo>
                    <a:pt x="1946" y="3126"/>
                    <a:pt x="1946" y="3126"/>
                    <a:pt x="1961" y="3111"/>
                  </a:cubicBezTo>
                  <a:cubicBezTo>
                    <a:pt x="1968" y="3104"/>
                    <a:pt x="1976" y="3097"/>
                    <a:pt x="1983" y="3089"/>
                  </a:cubicBezTo>
                  <a:cubicBezTo>
                    <a:pt x="1983" y="3089"/>
                    <a:pt x="1991" y="3089"/>
                    <a:pt x="1998" y="3082"/>
                  </a:cubicBezTo>
                  <a:cubicBezTo>
                    <a:pt x="2006" y="3074"/>
                    <a:pt x="2013" y="3060"/>
                    <a:pt x="2013" y="3045"/>
                  </a:cubicBezTo>
                  <a:cubicBezTo>
                    <a:pt x="2043" y="3037"/>
                    <a:pt x="2087" y="3052"/>
                    <a:pt x="2117" y="3037"/>
                  </a:cubicBezTo>
                  <a:cubicBezTo>
                    <a:pt x="2147" y="3022"/>
                    <a:pt x="2139" y="2978"/>
                    <a:pt x="2162" y="2955"/>
                  </a:cubicBezTo>
                  <a:cubicBezTo>
                    <a:pt x="2184" y="2896"/>
                    <a:pt x="2243" y="2911"/>
                    <a:pt x="2303" y="2918"/>
                  </a:cubicBezTo>
                  <a:cubicBezTo>
                    <a:pt x="2354" y="2918"/>
                    <a:pt x="2414" y="2918"/>
                    <a:pt x="2466" y="2926"/>
                  </a:cubicBezTo>
                  <a:cubicBezTo>
                    <a:pt x="2481" y="2948"/>
                    <a:pt x="2466" y="2970"/>
                    <a:pt x="2488" y="2992"/>
                  </a:cubicBezTo>
                  <a:cubicBezTo>
                    <a:pt x="2503" y="3007"/>
                    <a:pt x="2533" y="3007"/>
                    <a:pt x="2555" y="3007"/>
                  </a:cubicBezTo>
                  <a:cubicBezTo>
                    <a:pt x="2592" y="3015"/>
                    <a:pt x="2585" y="3015"/>
                    <a:pt x="2600" y="3045"/>
                  </a:cubicBezTo>
                  <a:cubicBezTo>
                    <a:pt x="2607" y="3067"/>
                    <a:pt x="2637" y="3082"/>
                    <a:pt x="2644" y="3104"/>
                  </a:cubicBezTo>
                  <a:cubicBezTo>
                    <a:pt x="2667" y="3111"/>
                    <a:pt x="2696" y="3104"/>
                    <a:pt x="2719" y="3104"/>
                  </a:cubicBezTo>
                  <a:cubicBezTo>
                    <a:pt x="2741" y="3111"/>
                    <a:pt x="2741" y="3119"/>
                    <a:pt x="2756" y="3141"/>
                  </a:cubicBezTo>
                  <a:cubicBezTo>
                    <a:pt x="2785" y="3178"/>
                    <a:pt x="2830" y="3186"/>
                    <a:pt x="2874" y="3178"/>
                  </a:cubicBezTo>
                  <a:cubicBezTo>
                    <a:pt x="2919" y="3178"/>
                    <a:pt x="2964" y="3163"/>
                    <a:pt x="3001" y="3149"/>
                  </a:cubicBezTo>
                  <a:cubicBezTo>
                    <a:pt x="3030" y="3141"/>
                    <a:pt x="3067" y="3104"/>
                    <a:pt x="3105" y="3111"/>
                  </a:cubicBezTo>
                  <a:cubicBezTo>
                    <a:pt x="3105" y="3134"/>
                    <a:pt x="3097" y="3163"/>
                    <a:pt x="3105" y="3186"/>
                  </a:cubicBezTo>
                  <a:cubicBezTo>
                    <a:pt x="3119" y="3200"/>
                    <a:pt x="3157" y="3208"/>
                    <a:pt x="3171" y="3230"/>
                  </a:cubicBezTo>
                  <a:cubicBezTo>
                    <a:pt x="3186" y="3245"/>
                    <a:pt x="3209" y="3275"/>
                    <a:pt x="3216" y="3297"/>
                  </a:cubicBezTo>
                  <a:cubicBezTo>
                    <a:pt x="3216" y="3319"/>
                    <a:pt x="3216" y="3342"/>
                    <a:pt x="3216" y="3364"/>
                  </a:cubicBezTo>
                  <a:cubicBezTo>
                    <a:pt x="3231" y="3371"/>
                    <a:pt x="3253" y="3364"/>
                    <a:pt x="3275" y="3371"/>
                  </a:cubicBezTo>
                  <a:cubicBezTo>
                    <a:pt x="3290" y="3371"/>
                    <a:pt x="3313" y="3386"/>
                    <a:pt x="3327" y="3379"/>
                  </a:cubicBezTo>
                  <a:cubicBezTo>
                    <a:pt x="3350" y="3379"/>
                    <a:pt x="3350" y="3357"/>
                    <a:pt x="3364" y="3349"/>
                  </a:cubicBezTo>
                  <a:cubicBezTo>
                    <a:pt x="3372" y="3342"/>
                    <a:pt x="3387" y="3349"/>
                    <a:pt x="3394" y="3349"/>
                  </a:cubicBezTo>
                  <a:cubicBezTo>
                    <a:pt x="3402" y="3342"/>
                    <a:pt x="3409" y="3334"/>
                    <a:pt x="3416" y="3327"/>
                  </a:cubicBezTo>
                  <a:cubicBezTo>
                    <a:pt x="3521" y="3275"/>
                    <a:pt x="3469" y="3446"/>
                    <a:pt x="3454" y="3490"/>
                  </a:cubicBezTo>
                  <a:cubicBezTo>
                    <a:pt x="3431" y="3483"/>
                    <a:pt x="3424" y="3512"/>
                    <a:pt x="3424" y="3527"/>
                  </a:cubicBezTo>
                  <a:cubicBezTo>
                    <a:pt x="3431" y="3520"/>
                    <a:pt x="3461" y="3512"/>
                    <a:pt x="3476" y="3512"/>
                  </a:cubicBezTo>
                  <a:cubicBezTo>
                    <a:pt x="3498" y="3520"/>
                    <a:pt x="3498" y="3527"/>
                    <a:pt x="3513" y="3542"/>
                  </a:cubicBezTo>
                  <a:cubicBezTo>
                    <a:pt x="3528" y="3564"/>
                    <a:pt x="3528" y="3564"/>
                    <a:pt x="3550" y="3564"/>
                  </a:cubicBezTo>
                  <a:cubicBezTo>
                    <a:pt x="3565" y="3564"/>
                    <a:pt x="3580" y="3564"/>
                    <a:pt x="3595" y="3564"/>
                  </a:cubicBezTo>
                  <a:cubicBezTo>
                    <a:pt x="3595" y="3557"/>
                    <a:pt x="3595" y="3550"/>
                    <a:pt x="3595" y="3542"/>
                  </a:cubicBezTo>
                  <a:cubicBezTo>
                    <a:pt x="3595" y="3512"/>
                    <a:pt x="3587" y="3490"/>
                    <a:pt x="3565" y="3468"/>
                  </a:cubicBezTo>
                  <a:cubicBezTo>
                    <a:pt x="3558" y="3460"/>
                    <a:pt x="3528" y="3460"/>
                    <a:pt x="3528" y="3446"/>
                  </a:cubicBezTo>
                  <a:cubicBezTo>
                    <a:pt x="3521" y="3431"/>
                    <a:pt x="3550" y="3423"/>
                    <a:pt x="3565" y="3423"/>
                  </a:cubicBezTo>
                  <a:cubicBezTo>
                    <a:pt x="3580" y="3364"/>
                    <a:pt x="3661" y="3371"/>
                    <a:pt x="3706" y="3357"/>
                  </a:cubicBezTo>
                  <a:cubicBezTo>
                    <a:pt x="3706" y="3342"/>
                    <a:pt x="3721" y="3334"/>
                    <a:pt x="3736" y="3312"/>
                  </a:cubicBezTo>
                  <a:cubicBezTo>
                    <a:pt x="3736" y="3312"/>
                    <a:pt x="3743" y="3312"/>
                    <a:pt x="3751" y="3312"/>
                  </a:cubicBezTo>
                  <a:cubicBezTo>
                    <a:pt x="3751" y="3364"/>
                    <a:pt x="3728" y="3408"/>
                    <a:pt x="3736" y="3453"/>
                  </a:cubicBezTo>
                  <a:cubicBezTo>
                    <a:pt x="3751" y="3460"/>
                    <a:pt x="3758" y="3460"/>
                    <a:pt x="3773" y="3468"/>
                  </a:cubicBezTo>
                  <a:cubicBezTo>
                    <a:pt x="3773" y="3483"/>
                    <a:pt x="3773" y="3497"/>
                    <a:pt x="3773" y="3512"/>
                  </a:cubicBezTo>
                  <a:cubicBezTo>
                    <a:pt x="3803" y="3512"/>
                    <a:pt x="3818" y="3535"/>
                    <a:pt x="3840" y="3557"/>
                  </a:cubicBezTo>
                  <a:cubicBezTo>
                    <a:pt x="3840" y="3557"/>
                    <a:pt x="3892" y="3609"/>
                    <a:pt x="3892" y="3594"/>
                  </a:cubicBezTo>
                  <a:cubicBezTo>
                    <a:pt x="3884" y="3557"/>
                    <a:pt x="3907" y="3557"/>
                    <a:pt x="3929" y="3542"/>
                  </a:cubicBezTo>
                  <a:cubicBezTo>
                    <a:pt x="3936" y="3535"/>
                    <a:pt x="3944" y="3542"/>
                    <a:pt x="3944" y="3542"/>
                  </a:cubicBezTo>
                  <a:cubicBezTo>
                    <a:pt x="3951" y="3535"/>
                    <a:pt x="3944" y="3527"/>
                    <a:pt x="3951" y="3520"/>
                  </a:cubicBezTo>
                  <a:cubicBezTo>
                    <a:pt x="3959" y="3512"/>
                    <a:pt x="3959" y="3505"/>
                    <a:pt x="3973" y="3497"/>
                  </a:cubicBezTo>
                  <a:cubicBezTo>
                    <a:pt x="3973" y="3490"/>
                    <a:pt x="4026" y="3490"/>
                    <a:pt x="4026" y="3490"/>
                  </a:cubicBezTo>
                  <a:cubicBezTo>
                    <a:pt x="4026" y="3453"/>
                    <a:pt x="4055" y="3423"/>
                    <a:pt x="4085" y="3401"/>
                  </a:cubicBezTo>
                  <a:cubicBezTo>
                    <a:pt x="4085" y="3423"/>
                    <a:pt x="4107" y="3446"/>
                    <a:pt x="4129" y="3438"/>
                  </a:cubicBezTo>
                  <a:cubicBezTo>
                    <a:pt x="4152" y="3438"/>
                    <a:pt x="4152" y="3416"/>
                    <a:pt x="4159" y="3394"/>
                  </a:cubicBezTo>
                  <a:cubicBezTo>
                    <a:pt x="4174" y="3371"/>
                    <a:pt x="4174" y="3371"/>
                    <a:pt x="4204" y="3357"/>
                  </a:cubicBezTo>
                  <a:cubicBezTo>
                    <a:pt x="4226" y="3349"/>
                    <a:pt x="4241" y="3334"/>
                    <a:pt x="4263" y="3334"/>
                  </a:cubicBezTo>
                  <a:cubicBezTo>
                    <a:pt x="4241" y="3305"/>
                    <a:pt x="4256" y="3275"/>
                    <a:pt x="4233" y="3245"/>
                  </a:cubicBezTo>
                  <a:cubicBezTo>
                    <a:pt x="4226" y="3230"/>
                    <a:pt x="4211" y="3223"/>
                    <a:pt x="4204" y="3208"/>
                  </a:cubicBezTo>
                  <a:cubicBezTo>
                    <a:pt x="4189" y="3200"/>
                    <a:pt x="4189" y="3178"/>
                    <a:pt x="4181" y="3163"/>
                  </a:cubicBezTo>
                  <a:cubicBezTo>
                    <a:pt x="4159" y="3134"/>
                    <a:pt x="4129" y="3111"/>
                    <a:pt x="4122" y="3074"/>
                  </a:cubicBezTo>
                  <a:cubicBezTo>
                    <a:pt x="4115" y="3030"/>
                    <a:pt x="4137" y="3007"/>
                    <a:pt x="4152" y="2978"/>
                  </a:cubicBezTo>
                  <a:cubicBezTo>
                    <a:pt x="4218" y="2881"/>
                    <a:pt x="4077" y="2896"/>
                    <a:pt x="4026" y="2889"/>
                  </a:cubicBezTo>
                  <a:cubicBezTo>
                    <a:pt x="3966" y="2874"/>
                    <a:pt x="3899" y="2814"/>
                    <a:pt x="3892" y="2755"/>
                  </a:cubicBezTo>
                  <a:cubicBezTo>
                    <a:pt x="3884" y="2710"/>
                    <a:pt x="3899" y="2666"/>
                    <a:pt x="3884" y="2629"/>
                  </a:cubicBezTo>
                  <a:lnTo>
                    <a:pt x="3981" y="2621"/>
                  </a:lnTo>
                  <a:cubicBezTo>
                    <a:pt x="3996" y="2592"/>
                    <a:pt x="3981" y="2592"/>
                    <a:pt x="3973" y="2577"/>
                  </a:cubicBezTo>
                  <a:cubicBezTo>
                    <a:pt x="3944" y="2510"/>
                    <a:pt x="3936" y="2428"/>
                    <a:pt x="3907" y="2361"/>
                  </a:cubicBezTo>
                  <a:cubicBezTo>
                    <a:pt x="3899" y="2354"/>
                    <a:pt x="3899" y="2354"/>
                    <a:pt x="3899" y="2354"/>
                  </a:cubicBezTo>
                  <a:cubicBezTo>
                    <a:pt x="3914" y="2339"/>
                    <a:pt x="3944" y="2317"/>
                    <a:pt x="3959" y="2309"/>
                  </a:cubicBezTo>
                  <a:cubicBezTo>
                    <a:pt x="3981" y="2309"/>
                    <a:pt x="3988" y="2324"/>
                    <a:pt x="4003" y="2324"/>
                  </a:cubicBezTo>
                  <a:cubicBezTo>
                    <a:pt x="4018" y="2332"/>
                    <a:pt x="4033" y="2324"/>
                    <a:pt x="4048" y="2324"/>
                  </a:cubicBezTo>
                  <a:cubicBezTo>
                    <a:pt x="4077" y="2332"/>
                    <a:pt x="4092" y="2354"/>
                    <a:pt x="4129" y="2347"/>
                  </a:cubicBezTo>
                  <a:cubicBezTo>
                    <a:pt x="4159" y="2347"/>
                    <a:pt x="4181" y="2339"/>
                    <a:pt x="4218" y="2347"/>
                  </a:cubicBezTo>
                  <a:cubicBezTo>
                    <a:pt x="4211" y="2339"/>
                    <a:pt x="4204" y="2309"/>
                    <a:pt x="4204" y="2302"/>
                  </a:cubicBezTo>
                  <a:cubicBezTo>
                    <a:pt x="4211" y="2280"/>
                    <a:pt x="4226" y="2287"/>
                    <a:pt x="4241" y="2280"/>
                  </a:cubicBezTo>
                  <a:cubicBezTo>
                    <a:pt x="4271" y="2258"/>
                    <a:pt x="4293" y="2235"/>
                    <a:pt x="4293" y="2198"/>
                  </a:cubicBezTo>
                  <a:cubicBezTo>
                    <a:pt x="4293" y="2183"/>
                    <a:pt x="4278" y="2176"/>
                    <a:pt x="4285" y="2153"/>
                  </a:cubicBezTo>
                  <a:cubicBezTo>
                    <a:pt x="4285" y="2139"/>
                    <a:pt x="4300" y="2124"/>
                    <a:pt x="4300" y="2101"/>
                  </a:cubicBezTo>
                  <a:cubicBezTo>
                    <a:pt x="4293" y="2087"/>
                    <a:pt x="4278" y="2050"/>
                    <a:pt x="4263" y="2035"/>
                  </a:cubicBezTo>
                  <a:cubicBezTo>
                    <a:pt x="4300" y="2035"/>
                    <a:pt x="4322" y="2027"/>
                    <a:pt x="4360" y="2027"/>
                  </a:cubicBezTo>
                  <a:cubicBezTo>
                    <a:pt x="4374" y="2027"/>
                    <a:pt x="4412" y="2035"/>
                    <a:pt x="4426" y="2020"/>
                  </a:cubicBezTo>
                  <a:cubicBezTo>
                    <a:pt x="4434" y="2012"/>
                    <a:pt x="4426" y="1983"/>
                    <a:pt x="4434" y="1968"/>
                  </a:cubicBezTo>
                  <a:cubicBezTo>
                    <a:pt x="4441" y="1931"/>
                    <a:pt x="4478" y="1908"/>
                    <a:pt x="4508" y="1893"/>
                  </a:cubicBezTo>
                  <a:cubicBezTo>
                    <a:pt x="4545" y="1871"/>
                    <a:pt x="4582" y="1879"/>
                    <a:pt x="4619" y="1879"/>
                  </a:cubicBezTo>
                  <a:cubicBezTo>
                    <a:pt x="4619" y="1834"/>
                    <a:pt x="4619" y="1804"/>
                    <a:pt x="4642" y="1767"/>
                  </a:cubicBezTo>
                  <a:cubicBezTo>
                    <a:pt x="4657" y="1753"/>
                    <a:pt x="4664" y="1738"/>
                    <a:pt x="4671" y="1723"/>
                  </a:cubicBezTo>
                  <a:cubicBezTo>
                    <a:pt x="4679" y="1700"/>
                    <a:pt x="4679" y="1678"/>
                    <a:pt x="4701" y="1671"/>
                  </a:cubicBezTo>
                  <a:cubicBezTo>
                    <a:pt x="4701" y="1619"/>
                    <a:pt x="4686" y="1530"/>
                    <a:pt x="4746" y="1522"/>
                  </a:cubicBezTo>
                  <a:cubicBezTo>
                    <a:pt x="4775" y="1470"/>
                    <a:pt x="4738" y="1411"/>
                    <a:pt x="4761" y="1359"/>
                  </a:cubicBezTo>
                  <a:cubicBezTo>
                    <a:pt x="4775" y="1329"/>
                    <a:pt x="4805" y="1337"/>
                    <a:pt x="4790" y="1292"/>
                  </a:cubicBezTo>
                  <a:cubicBezTo>
                    <a:pt x="4775" y="1270"/>
                    <a:pt x="4761" y="1262"/>
                    <a:pt x="4753" y="1240"/>
                  </a:cubicBezTo>
                  <a:cubicBezTo>
                    <a:pt x="4746" y="1233"/>
                    <a:pt x="4738" y="1225"/>
                    <a:pt x="4731" y="1225"/>
                  </a:cubicBezTo>
                  <a:cubicBezTo>
                    <a:pt x="4716" y="1218"/>
                    <a:pt x="4701" y="1225"/>
                    <a:pt x="4694" y="1218"/>
                  </a:cubicBezTo>
                  <a:cubicBezTo>
                    <a:pt x="4664" y="1203"/>
                    <a:pt x="4657" y="1166"/>
                    <a:pt x="4642" y="1151"/>
                  </a:cubicBezTo>
                  <a:cubicBezTo>
                    <a:pt x="4605" y="1099"/>
                    <a:pt x="4582" y="1084"/>
                    <a:pt x="4523" y="1099"/>
                  </a:cubicBezTo>
                  <a:cubicBezTo>
                    <a:pt x="4463" y="1106"/>
                    <a:pt x="4426" y="1084"/>
                    <a:pt x="4374" y="1069"/>
                  </a:cubicBezTo>
                  <a:cubicBezTo>
                    <a:pt x="4330" y="1054"/>
                    <a:pt x="4263" y="1010"/>
                    <a:pt x="4226" y="1010"/>
                  </a:cubicBezTo>
                  <a:cubicBezTo>
                    <a:pt x="4226" y="988"/>
                    <a:pt x="4218" y="965"/>
                    <a:pt x="4189" y="958"/>
                  </a:cubicBezTo>
                  <a:cubicBezTo>
                    <a:pt x="4159" y="951"/>
                    <a:pt x="4144" y="980"/>
                    <a:pt x="4115" y="973"/>
                  </a:cubicBezTo>
                  <a:cubicBezTo>
                    <a:pt x="4100" y="995"/>
                    <a:pt x="4107" y="1032"/>
                    <a:pt x="4077" y="1040"/>
                  </a:cubicBezTo>
                  <a:cubicBezTo>
                    <a:pt x="4055" y="1047"/>
                    <a:pt x="4011" y="1040"/>
                    <a:pt x="3988" y="1032"/>
                  </a:cubicBezTo>
                  <a:cubicBezTo>
                    <a:pt x="3936" y="1025"/>
                    <a:pt x="3862" y="1010"/>
                    <a:pt x="3810" y="1017"/>
                  </a:cubicBezTo>
                  <a:cubicBezTo>
                    <a:pt x="3780" y="1025"/>
                    <a:pt x="3758" y="1054"/>
                    <a:pt x="3721" y="1062"/>
                  </a:cubicBezTo>
                  <a:cubicBezTo>
                    <a:pt x="3691" y="1069"/>
                    <a:pt x="3661" y="1077"/>
                    <a:pt x="3632" y="1091"/>
                  </a:cubicBezTo>
                  <a:cubicBezTo>
                    <a:pt x="3617" y="1106"/>
                    <a:pt x="3610" y="1114"/>
                    <a:pt x="3587" y="1114"/>
                  </a:cubicBezTo>
                  <a:cubicBezTo>
                    <a:pt x="3572" y="1121"/>
                    <a:pt x="3558" y="1114"/>
                    <a:pt x="3543" y="1114"/>
                  </a:cubicBezTo>
                  <a:cubicBezTo>
                    <a:pt x="3528" y="1121"/>
                    <a:pt x="3521" y="1136"/>
                    <a:pt x="3513" y="1143"/>
                  </a:cubicBezTo>
                  <a:cubicBezTo>
                    <a:pt x="3498" y="1151"/>
                    <a:pt x="3483" y="1151"/>
                    <a:pt x="3469" y="1151"/>
                  </a:cubicBezTo>
                  <a:cubicBezTo>
                    <a:pt x="3469" y="1166"/>
                    <a:pt x="3461" y="1173"/>
                    <a:pt x="3461" y="1181"/>
                  </a:cubicBezTo>
                  <a:cubicBezTo>
                    <a:pt x="3424" y="1188"/>
                    <a:pt x="3379" y="1173"/>
                    <a:pt x="3342" y="1181"/>
                  </a:cubicBezTo>
                  <a:cubicBezTo>
                    <a:pt x="3298" y="1188"/>
                    <a:pt x="3313" y="1203"/>
                    <a:pt x="3290" y="1233"/>
                  </a:cubicBezTo>
                  <a:cubicBezTo>
                    <a:pt x="3268" y="1255"/>
                    <a:pt x="3253" y="1240"/>
                    <a:pt x="3231" y="1233"/>
                  </a:cubicBezTo>
                  <a:cubicBezTo>
                    <a:pt x="3201" y="1218"/>
                    <a:pt x="3201" y="1225"/>
                    <a:pt x="3164" y="1233"/>
                  </a:cubicBezTo>
                  <a:cubicBezTo>
                    <a:pt x="3142" y="1240"/>
                    <a:pt x="3112" y="1240"/>
                    <a:pt x="3090" y="1240"/>
                  </a:cubicBezTo>
                  <a:cubicBezTo>
                    <a:pt x="3067" y="1240"/>
                    <a:pt x="3045" y="1233"/>
                    <a:pt x="3023" y="1233"/>
                  </a:cubicBezTo>
                  <a:cubicBezTo>
                    <a:pt x="3001" y="1233"/>
                    <a:pt x="2956" y="1255"/>
                    <a:pt x="2941" y="1248"/>
                  </a:cubicBezTo>
                  <a:cubicBezTo>
                    <a:pt x="2882" y="1225"/>
                    <a:pt x="3008" y="1166"/>
                    <a:pt x="3038" y="1166"/>
                  </a:cubicBezTo>
                  <a:cubicBezTo>
                    <a:pt x="3038" y="1143"/>
                    <a:pt x="3038" y="1136"/>
                    <a:pt x="3023" y="1121"/>
                  </a:cubicBezTo>
                  <a:cubicBezTo>
                    <a:pt x="3016" y="1114"/>
                    <a:pt x="3008" y="1114"/>
                    <a:pt x="3001" y="1114"/>
                  </a:cubicBezTo>
                  <a:cubicBezTo>
                    <a:pt x="2993" y="1106"/>
                    <a:pt x="2993" y="1091"/>
                    <a:pt x="2986" y="1084"/>
                  </a:cubicBezTo>
                  <a:cubicBezTo>
                    <a:pt x="2956" y="1054"/>
                    <a:pt x="2934" y="1069"/>
                    <a:pt x="2897" y="1062"/>
                  </a:cubicBezTo>
                  <a:cubicBezTo>
                    <a:pt x="2882" y="1054"/>
                    <a:pt x="2859" y="1054"/>
                    <a:pt x="2852" y="1047"/>
                  </a:cubicBezTo>
                  <a:cubicBezTo>
                    <a:pt x="2837" y="1032"/>
                    <a:pt x="2837" y="1010"/>
                    <a:pt x="2830" y="1002"/>
                  </a:cubicBezTo>
                  <a:cubicBezTo>
                    <a:pt x="2808" y="988"/>
                    <a:pt x="2756" y="995"/>
                    <a:pt x="2726" y="995"/>
                  </a:cubicBezTo>
                  <a:cubicBezTo>
                    <a:pt x="2674" y="988"/>
                    <a:pt x="2659" y="995"/>
                    <a:pt x="2622" y="951"/>
                  </a:cubicBezTo>
                  <a:cubicBezTo>
                    <a:pt x="2577" y="913"/>
                    <a:pt x="2600" y="869"/>
                    <a:pt x="2585" y="817"/>
                  </a:cubicBezTo>
                  <a:cubicBezTo>
                    <a:pt x="2585" y="794"/>
                    <a:pt x="2570" y="765"/>
                    <a:pt x="2548" y="743"/>
                  </a:cubicBezTo>
                  <a:cubicBezTo>
                    <a:pt x="2525" y="713"/>
                    <a:pt x="2503" y="720"/>
                    <a:pt x="2466" y="713"/>
                  </a:cubicBezTo>
                  <a:cubicBezTo>
                    <a:pt x="2407" y="705"/>
                    <a:pt x="2407" y="661"/>
                    <a:pt x="2384" y="616"/>
                  </a:cubicBezTo>
                  <a:cubicBezTo>
                    <a:pt x="2354" y="572"/>
                    <a:pt x="2295" y="609"/>
                    <a:pt x="2251" y="586"/>
                  </a:cubicBezTo>
                  <a:cubicBezTo>
                    <a:pt x="2228" y="572"/>
                    <a:pt x="2221" y="549"/>
                    <a:pt x="2206" y="535"/>
                  </a:cubicBezTo>
                  <a:cubicBezTo>
                    <a:pt x="2191" y="512"/>
                    <a:pt x="2169" y="512"/>
                    <a:pt x="2154" y="497"/>
                  </a:cubicBezTo>
                  <a:cubicBezTo>
                    <a:pt x="2139" y="475"/>
                    <a:pt x="2117" y="438"/>
                    <a:pt x="2109" y="416"/>
                  </a:cubicBezTo>
                  <a:cubicBezTo>
                    <a:pt x="2095" y="379"/>
                    <a:pt x="2095" y="349"/>
                    <a:pt x="2072" y="319"/>
                  </a:cubicBezTo>
                  <a:cubicBezTo>
                    <a:pt x="2035" y="267"/>
                    <a:pt x="1976" y="208"/>
                    <a:pt x="1902" y="238"/>
                  </a:cubicBezTo>
                  <a:cubicBezTo>
                    <a:pt x="1887" y="245"/>
                    <a:pt x="1894" y="260"/>
                    <a:pt x="1872" y="267"/>
                  </a:cubicBezTo>
                  <a:cubicBezTo>
                    <a:pt x="1850" y="275"/>
                    <a:pt x="1835" y="260"/>
                    <a:pt x="1827" y="245"/>
                  </a:cubicBezTo>
                  <a:cubicBezTo>
                    <a:pt x="1820" y="215"/>
                    <a:pt x="1835" y="163"/>
                    <a:pt x="1835" y="134"/>
                  </a:cubicBezTo>
                  <a:cubicBezTo>
                    <a:pt x="1835" y="82"/>
                    <a:pt x="1812" y="89"/>
                    <a:pt x="1760" y="82"/>
                  </a:cubicBezTo>
                  <a:cubicBezTo>
                    <a:pt x="1723" y="82"/>
                    <a:pt x="1686" y="82"/>
                    <a:pt x="1657" y="67"/>
                  </a:cubicBezTo>
                  <a:cubicBezTo>
                    <a:pt x="1649" y="67"/>
                    <a:pt x="1649" y="59"/>
                    <a:pt x="1642" y="52"/>
                  </a:cubicBezTo>
                  <a:cubicBezTo>
                    <a:pt x="1634" y="52"/>
                    <a:pt x="1619" y="52"/>
                    <a:pt x="1612" y="52"/>
                  </a:cubicBezTo>
                  <a:cubicBezTo>
                    <a:pt x="1590" y="52"/>
                    <a:pt x="1575" y="52"/>
                    <a:pt x="1552" y="59"/>
                  </a:cubicBezTo>
                  <a:cubicBezTo>
                    <a:pt x="1508" y="67"/>
                    <a:pt x="1478" y="96"/>
                    <a:pt x="1456" y="37"/>
                  </a:cubicBezTo>
                  <a:cubicBezTo>
                    <a:pt x="1441" y="37"/>
                    <a:pt x="1441" y="15"/>
                    <a:pt x="1426" y="7"/>
                  </a:cubicBezTo>
                  <a:cubicBezTo>
                    <a:pt x="1412" y="0"/>
                    <a:pt x="1374" y="7"/>
                    <a:pt x="1360" y="15"/>
                  </a:cubicBezTo>
                  <a:cubicBezTo>
                    <a:pt x="1337" y="22"/>
                    <a:pt x="1345" y="44"/>
                    <a:pt x="1322" y="52"/>
                  </a:cubicBezTo>
                  <a:cubicBezTo>
                    <a:pt x="1300" y="67"/>
                    <a:pt x="1293" y="44"/>
                    <a:pt x="1270" y="37"/>
                  </a:cubicBezTo>
                  <a:cubicBezTo>
                    <a:pt x="1226" y="30"/>
                    <a:pt x="1204" y="52"/>
                    <a:pt x="1166" y="67"/>
                  </a:cubicBezTo>
                  <a:cubicBezTo>
                    <a:pt x="1122" y="74"/>
                    <a:pt x="1100" y="89"/>
                    <a:pt x="1055" y="89"/>
                  </a:cubicBezTo>
                  <a:cubicBezTo>
                    <a:pt x="1048" y="104"/>
                    <a:pt x="1048" y="111"/>
                    <a:pt x="1048" y="126"/>
                  </a:cubicBezTo>
                  <a:cubicBezTo>
                    <a:pt x="988" y="126"/>
                    <a:pt x="958" y="111"/>
                    <a:pt x="907" y="96"/>
                  </a:cubicBezTo>
                  <a:cubicBezTo>
                    <a:pt x="869" y="89"/>
                    <a:pt x="780" y="59"/>
                    <a:pt x="743" y="82"/>
                  </a:cubicBezTo>
                  <a:cubicBezTo>
                    <a:pt x="788" y="104"/>
                    <a:pt x="832" y="74"/>
                    <a:pt x="847" y="141"/>
                  </a:cubicBezTo>
                  <a:cubicBezTo>
                    <a:pt x="855" y="141"/>
                    <a:pt x="862" y="149"/>
                    <a:pt x="877" y="156"/>
                  </a:cubicBezTo>
                  <a:cubicBezTo>
                    <a:pt x="877" y="171"/>
                    <a:pt x="877" y="178"/>
                    <a:pt x="877" y="193"/>
                  </a:cubicBezTo>
                  <a:cubicBezTo>
                    <a:pt x="855" y="200"/>
                    <a:pt x="840" y="200"/>
                    <a:pt x="817" y="200"/>
                  </a:cubicBezTo>
                  <a:cubicBezTo>
                    <a:pt x="795" y="200"/>
                    <a:pt x="773" y="208"/>
                    <a:pt x="750" y="215"/>
                  </a:cubicBezTo>
                  <a:cubicBezTo>
                    <a:pt x="698" y="223"/>
                    <a:pt x="676" y="193"/>
                    <a:pt x="632" y="186"/>
                  </a:cubicBezTo>
                  <a:cubicBezTo>
                    <a:pt x="587" y="171"/>
                    <a:pt x="543" y="186"/>
                    <a:pt x="498" y="186"/>
                  </a:cubicBezTo>
                  <a:cubicBezTo>
                    <a:pt x="483" y="186"/>
                    <a:pt x="446" y="178"/>
                    <a:pt x="431" y="186"/>
                  </a:cubicBezTo>
                  <a:cubicBezTo>
                    <a:pt x="416" y="193"/>
                    <a:pt x="402" y="215"/>
                    <a:pt x="387" y="230"/>
                  </a:cubicBezTo>
                  <a:cubicBezTo>
                    <a:pt x="387" y="260"/>
                    <a:pt x="372" y="275"/>
                    <a:pt x="342" y="275"/>
                  </a:cubicBezTo>
                  <a:cubicBezTo>
                    <a:pt x="335" y="297"/>
                    <a:pt x="327" y="327"/>
                    <a:pt x="320" y="349"/>
                  </a:cubicBezTo>
                  <a:cubicBezTo>
                    <a:pt x="298" y="356"/>
                    <a:pt x="275" y="349"/>
                    <a:pt x="253" y="349"/>
                  </a:cubicBezTo>
                  <a:cubicBezTo>
                    <a:pt x="253" y="431"/>
                    <a:pt x="142" y="416"/>
                    <a:pt x="134" y="490"/>
                  </a:cubicBezTo>
                  <a:cubicBezTo>
                    <a:pt x="127" y="490"/>
                    <a:pt x="127" y="490"/>
                    <a:pt x="127" y="497"/>
                  </a:cubicBezTo>
                  <a:cubicBezTo>
                    <a:pt x="90" y="505"/>
                    <a:pt x="75" y="460"/>
                    <a:pt x="45" y="505"/>
                  </a:cubicBezTo>
                  <a:cubicBezTo>
                    <a:pt x="38" y="520"/>
                    <a:pt x="45" y="535"/>
                    <a:pt x="38" y="549"/>
                  </a:cubicBezTo>
                  <a:cubicBezTo>
                    <a:pt x="38" y="564"/>
                    <a:pt x="8" y="586"/>
                    <a:pt x="8" y="594"/>
                  </a:cubicBezTo>
                  <a:cubicBezTo>
                    <a:pt x="8" y="609"/>
                    <a:pt x="15" y="609"/>
                    <a:pt x="23" y="624"/>
                  </a:cubicBezTo>
                  <a:cubicBezTo>
                    <a:pt x="30" y="646"/>
                    <a:pt x="30" y="668"/>
                    <a:pt x="23" y="698"/>
                  </a:cubicBezTo>
                  <a:cubicBezTo>
                    <a:pt x="15" y="705"/>
                    <a:pt x="0" y="713"/>
                    <a:pt x="15" y="728"/>
                  </a:cubicBezTo>
                  <a:cubicBezTo>
                    <a:pt x="15" y="728"/>
                    <a:pt x="53" y="728"/>
                    <a:pt x="60" y="728"/>
                  </a:cubicBezTo>
                  <a:cubicBezTo>
                    <a:pt x="45" y="765"/>
                    <a:pt x="112" y="750"/>
                    <a:pt x="105" y="794"/>
                  </a:cubicBezTo>
                  <a:cubicBezTo>
                    <a:pt x="134" y="794"/>
                    <a:pt x="142" y="757"/>
                    <a:pt x="179" y="765"/>
                  </a:cubicBezTo>
                  <a:cubicBezTo>
                    <a:pt x="179" y="772"/>
                    <a:pt x="179" y="772"/>
                    <a:pt x="179" y="772"/>
                  </a:cubicBezTo>
                  <a:cubicBezTo>
                    <a:pt x="208" y="780"/>
                    <a:pt x="231" y="750"/>
                    <a:pt x="260" y="765"/>
                  </a:cubicBezTo>
                  <a:cubicBezTo>
                    <a:pt x="268" y="765"/>
                    <a:pt x="268" y="780"/>
                    <a:pt x="275" y="780"/>
                  </a:cubicBezTo>
                  <a:cubicBezTo>
                    <a:pt x="283" y="787"/>
                    <a:pt x="290" y="780"/>
                    <a:pt x="298" y="780"/>
                  </a:cubicBezTo>
                  <a:cubicBezTo>
                    <a:pt x="313" y="787"/>
                    <a:pt x="327" y="787"/>
                    <a:pt x="342" y="787"/>
                  </a:cubicBezTo>
                  <a:cubicBezTo>
                    <a:pt x="342" y="809"/>
                    <a:pt x="364" y="824"/>
                    <a:pt x="372" y="839"/>
                  </a:cubicBezTo>
                  <a:cubicBezTo>
                    <a:pt x="379" y="861"/>
                    <a:pt x="372" y="884"/>
                    <a:pt x="379" y="898"/>
                  </a:cubicBezTo>
                  <a:cubicBezTo>
                    <a:pt x="387" y="936"/>
                    <a:pt x="402" y="913"/>
                    <a:pt x="424" y="928"/>
                  </a:cubicBezTo>
                  <a:cubicBezTo>
                    <a:pt x="446" y="943"/>
                    <a:pt x="431" y="973"/>
                    <a:pt x="461" y="965"/>
                  </a:cubicBezTo>
                  <a:cubicBezTo>
                    <a:pt x="476" y="988"/>
                    <a:pt x="505" y="973"/>
                    <a:pt x="528" y="988"/>
                  </a:cubicBezTo>
                  <a:cubicBezTo>
                    <a:pt x="543" y="995"/>
                    <a:pt x="550" y="1017"/>
                    <a:pt x="558" y="1025"/>
                  </a:cubicBezTo>
                  <a:cubicBezTo>
                    <a:pt x="572" y="1032"/>
                    <a:pt x="587" y="1040"/>
                    <a:pt x="602" y="1040"/>
                  </a:cubicBezTo>
                  <a:cubicBezTo>
                    <a:pt x="654" y="1054"/>
                    <a:pt x="706" y="1032"/>
                    <a:pt x="750" y="1062"/>
                  </a:cubicBezTo>
                  <a:cubicBezTo>
                    <a:pt x="750" y="1069"/>
                    <a:pt x="750" y="1084"/>
                    <a:pt x="750" y="1099"/>
                  </a:cubicBezTo>
                  <a:cubicBezTo>
                    <a:pt x="736" y="1099"/>
                    <a:pt x="736" y="1106"/>
                    <a:pt x="736" y="1121"/>
                  </a:cubicBezTo>
                  <a:cubicBezTo>
                    <a:pt x="684" y="1121"/>
                    <a:pt x="669" y="1233"/>
                    <a:pt x="713" y="1255"/>
                  </a:cubicBezTo>
                  <a:cubicBezTo>
                    <a:pt x="721" y="1262"/>
                    <a:pt x="743" y="1255"/>
                    <a:pt x="750" y="1255"/>
                  </a:cubicBezTo>
                  <a:cubicBezTo>
                    <a:pt x="773" y="1262"/>
                    <a:pt x="765" y="1285"/>
                    <a:pt x="780" y="1292"/>
                  </a:cubicBezTo>
                  <a:cubicBezTo>
                    <a:pt x="803" y="1307"/>
                    <a:pt x="840" y="1314"/>
                    <a:pt x="847" y="1344"/>
                  </a:cubicBezTo>
                  <a:cubicBezTo>
                    <a:pt x="877" y="1344"/>
                    <a:pt x="914" y="1337"/>
                    <a:pt x="921" y="1366"/>
                  </a:cubicBezTo>
                  <a:cubicBezTo>
                    <a:pt x="936" y="1388"/>
                    <a:pt x="914" y="1418"/>
                    <a:pt x="899" y="1441"/>
                  </a:cubicBezTo>
                  <a:cubicBezTo>
                    <a:pt x="892" y="1455"/>
                    <a:pt x="884" y="1463"/>
                    <a:pt x="884" y="1478"/>
                  </a:cubicBezTo>
                  <a:cubicBezTo>
                    <a:pt x="884" y="1493"/>
                    <a:pt x="892" y="1507"/>
                    <a:pt x="877" y="1522"/>
                  </a:cubicBezTo>
                  <a:cubicBezTo>
                    <a:pt x="877" y="1530"/>
                    <a:pt x="855" y="1530"/>
                    <a:pt x="840" y="1537"/>
                  </a:cubicBezTo>
                  <a:cubicBezTo>
                    <a:pt x="832" y="1545"/>
                    <a:pt x="825" y="1567"/>
                    <a:pt x="825" y="1574"/>
                  </a:cubicBezTo>
                  <a:cubicBezTo>
                    <a:pt x="803" y="1574"/>
                    <a:pt x="788" y="1574"/>
                    <a:pt x="765" y="1574"/>
                  </a:cubicBezTo>
                  <a:cubicBezTo>
                    <a:pt x="758" y="1574"/>
                    <a:pt x="743" y="1574"/>
                    <a:pt x="736" y="1574"/>
                  </a:cubicBezTo>
                  <a:cubicBezTo>
                    <a:pt x="721" y="1582"/>
                    <a:pt x="713" y="1589"/>
                    <a:pt x="713" y="1589"/>
                  </a:cubicBezTo>
                  <a:cubicBezTo>
                    <a:pt x="698" y="1596"/>
                    <a:pt x="661" y="1596"/>
                    <a:pt x="654" y="1604"/>
                  </a:cubicBezTo>
                  <a:cubicBezTo>
                    <a:pt x="639" y="1619"/>
                    <a:pt x="647" y="1648"/>
                    <a:pt x="647" y="1663"/>
                  </a:cubicBezTo>
                  <a:cubicBezTo>
                    <a:pt x="647" y="1693"/>
                    <a:pt x="639" y="1700"/>
                    <a:pt x="632" y="1723"/>
                  </a:cubicBezTo>
                  <a:cubicBezTo>
                    <a:pt x="610" y="1760"/>
                    <a:pt x="617" y="1753"/>
                    <a:pt x="595" y="1753"/>
                  </a:cubicBezTo>
                  <a:cubicBezTo>
                    <a:pt x="565" y="1745"/>
                    <a:pt x="498" y="1730"/>
                    <a:pt x="476" y="1753"/>
                  </a:cubicBezTo>
                  <a:cubicBezTo>
                    <a:pt x="468" y="1760"/>
                    <a:pt x="468" y="1790"/>
                    <a:pt x="468" y="1804"/>
                  </a:cubicBezTo>
                  <a:cubicBezTo>
                    <a:pt x="461" y="1827"/>
                    <a:pt x="439" y="1886"/>
                    <a:pt x="461" y="1893"/>
                  </a:cubicBezTo>
                  <a:cubicBezTo>
                    <a:pt x="461" y="1931"/>
                    <a:pt x="461" y="1968"/>
                    <a:pt x="468" y="2005"/>
                  </a:cubicBezTo>
                  <a:cubicBezTo>
                    <a:pt x="476" y="2005"/>
                    <a:pt x="476" y="2012"/>
                    <a:pt x="483" y="2012"/>
                  </a:cubicBezTo>
                  <a:cubicBezTo>
                    <a:pt x="483" y="2079"/>
                    <a:pt x="483" y="2139"/>
                    <a:pt x="498" y="2205"/>
                  </a:cubicBezTo>
                  <a:cubicBezTo>
                    <a:pt x="513" y="2235"/>
                    <a:pt x="520" y="2265"/>
                    <a:pt x="520" y="2295"/>
                  </a:cubicBezTo>
                  <a:cubicBezTo>
                    <a:pt x="513" y="2309"/>
                    <a:pt x="505" y="2317"/>
                    <a:pt x="505" y="2332"/>
                  </a:cubicBezTo>
                  <a:cubicBezTo>
                    <a:pt x="505" y="2339"/>
                    <a:pt x="520" y="2339"/>
                    <a:pt x="520" y="2354"/>
                  </a:cubicBezTo>
                  <a:cubicBezTo>
                    <a:pt x="520" y="2361"/>
                    <a:pt x="520" y="2369"/>
                    <a:pt x="520" y="2376"/>
                  </a:cubicBezTo>
                  <a:cubicBezTo>
                    <a:pt x="520" y="2413"/>
                    <a:pt x="498" y="2443"/>
                    <a:pt x="498" y="2473"/>
                  </a:cubicBezTo>
                  <a:cubicBezTo>
                    <a:pt x="498" y="2480"/>
                    <a:pt x="505" y="2503"/>
                    <a:pt x="513" y="2510"/>
                  </a:cubicBezTo>
                  <a:cubicBezTo>
                    <a:pt x="513" y="2532"/>
                    <a:pt x="520" y="2555"/>
                    <a:pt x="520" y="2577"/>
                  </a:cubicBezTo>
                  <a:cubicBezTo>
                    <a:pt x="520" y="2592"/>
                    <a:pt x="520" y="2614"/>
                    <a:pt x="513" y="2629"/>
                  </a:cubicBezTo>
                  <a:cubicBezTo>
                    <a:pt x="513" y="2644"/>
                    <a:pt x="491" y="2658"/>
                    <a:pt x="491" y="2666"/>
                  </a:cubicBezTo>
                  <a:cubicBezTo>
                    <a:pt x="483" y="2688"/>
                    <a:pt x="498" y="2688"/>
                    <a:pt x="505" y="2703"/>
                  </a:cubicBezTo>
                  <a:cubicBezTo>
                    <a:pt x="505" y="2718"/>
                    <a:pt x="505" y="2740"/>
                    <a:pt x="505" y="2755"/>
                  </a:cubicBezTo>
                  <a:lnTo>
                    <a:pt x="513" y="2755"/>
                  </a:lnTo>
                  <a:cubicBezTo>
                    <a:pt x="513" y="2785"/>
                    <a:pt x="505" y="2807"/>
                    <a:pt x="505" y="2829"/>
                  </a:cubicBezTo>
                  <a:cubicBezTo>
                    <a:pt x="550" y="2829"/>
                    <a:pt x="595" y="2844"/>
                    <a:pt x="587" y="2896"/>
                  </a:cubicBezTo>
                  <a:cubicBezTo>
                    <a:pt x="632" y="2903"/>
                    <a:pt x="765" y="2903"/>
                    <a:pt x="780" y="2963"/>
                  </a:cubicBezTo>
                  <a:cubicBezTo>
                    <a:pt x="803" y="2970"/>
                    <a:pt x="803" y="3000"/>
                    <a:pt x="825" y="3007"/>
                  </a:cubicBezTo>
                  <a:cubicBezTo>
                    <a:pt x="840" y="3022"/>
                    <a:pt x="862" y="3007"/>
                    <a:pt x="877" y="3015"/>
                  </a:cubicBezTo>
                  <a:cubicBezTo>
                    <a:pt x="914" y="3037"/>
                    <a:pt x="884" y="3126"/>
                    <a:pt x="958" y="3111"/>
                  </a:cubicBezTo>
                  <a:cubicBezTo>
                    <a:pt x="958" y="3104"/>
                    <a:pt x="966" y="3097"/>
                    <a:pt x="966" y="3089"/>
                  </a:cubicBezTo>
                  <a:cubicBezTo>
                    <a:pt x="1018" y="3089"/>
                    <a:pt x="1048" y="3119"/>
                    <a:pt x="1100" y="3119"/>
                  </a:cubicBezTo>
                  <a:cubicBezTo>
                    <a:pt x="1100" y="3104"/>
                    <a:pt x="1100" y="3089"/>
                    <a:pt x="1100" y="3074"/>
                  </a:cubicBezTo>
                  <a:cubicBezTo>
                    <a:pt x="1115" y="3067"/>
                    <a:pt x="1129" y="3060"/>
                    <a:pt x="1152" y="3060"/>
                  </a:cubicBezTo>
                  <a:cubicBezTo>
                    <a:pt x="1152" y="3097"/>
                    <a:pt x="1122" y="3126"/>
                    <a:pt x="1129" y="3163"/>
                  </a:cubicBezTo>
                  <a:cubicBezTo>
                    <a:pt x="1137" y="3163"/>
                    <a:pt x="1137" y="3163"/>
                    <a:pt x="1137" y="3163"/>
                  </a:cubicBezTo>
                  <a:cubicBezTo>
                    <a:pt x="1137" y="3186"/>
                    <a:pt x="1144" y="3200"/>
                    <a:pt x="1129" y="3230"/>
                  </a:cubicBezTo>
                  <a:cubicBezTo>
                    <a:pt x="1129" y="3238"/>
                    <a:pt x="1085" y="3260"/>
                    <a:pt x="1122" y="3275"/>
                  </a:cubicBezTo>
                  <a:cubicBezTo>
                    <a:pt x="1122" y="3290"/>
                    <a:pt x="1122" y="3312"/>
                    <a:pt x="1129" y="3319"/>
                  </a:cubicBezTo>
                  <a:cubicBezTo>
                    <a:pt x="1152" y="3290"/>
                    <a:pt x="1226" y="3297"/>
                    <a:pt x="1263" y="3305"/>
                  </a:cubicBezTo>
                  <a:cubicBezTo>
                    <a:pt x="1263" y="3319"/>
                    <a:pt x="1270" y="3334"/>
                    <a:pt x="1278" y="3349"/>
                  </a:cubicBezTo>
                  <a:cubicBezTo>
                    <a:pt x="1285" y="3349"/>
                    <a:pt x="1293" y="3349"/>
                    <a:pt x="1293" y="3349"/>
                  </a:cubicBezTo>
                  <a:lnTo>
                    <a:pt x="1293" y="3357"/>
                  </a:lnTo>
                  <a:cubicBezTo>
                    <a:pt x="1307" y="3357"/>
                    <a:pt x="1322" y="3357"/>
                    <a:pt x="1330" y="3357"/>
                  </a:cubicBezTo>
                  <a:cubicBezTo>
                    <a:pt x="1330" y="3342"/>
                    <a:pt x="1337" y="3334"/>
                    <a:pt x="1352" y="3334"/>
                  </a:cubicBezTo>
                  <a:cubicBezTo>
                    <a:pt x="1352" y="3334"/>
                    <a:pt x="1352" y="3334"/>
                    <a:pt x="1352" y="3327"/>
                  </a:cubicBezTo>
                  <a:cubicBezTo>
                    <a:pt x="1367" y="3327"/>
                    <a:pt x="1382" y="3327"/>
                    <a:pt x="1389" y="3327"/>
                  </a:cubicBezTo>
                  <a:cubicBezTo>
                    <a:pt x="1397" y="3357"/>
                    <a:pt x="1419" y="3364"/>
                    <a:pt x="1412" y="3386"/>
                  </a:cubicBezTo>
                  <a:cubicBezTo>
                    <a:pt x="1434" y="3386"/>
                    <a:pt x="1456" y="3386"/>
                    <a:pt x="1471" y="3386"/>
                  </a:cubicBezTo>
                  <a:cubicBezTo>
                    <a:pt x="1493" y="3394"/>
                    <a:pt x="1538" y="3438"/>
                    <a:pt x="1545" y="3460"/>
                  </a:cubicBezTo>
                  <a:cubicBezTo>
                    <a:pt x="1545" y="3468"/>
                    <a:pt x="1545" y="3483"/>
                    <a:pt x="1538" y="3497"/>
                  </a:cubicBezTo>
                  <a:lnTo>
                    <a:pt x="1545" y="3497"/>
                  </a:lnTo>
                  <a:cubicBezTo>
                    <a:pt x="1575" y="3512"/>
                    <a:pt x="1590" y="3520"/>
                    <a:pt x="1619" y="352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6" name="Freeform 34"/>
            <p:cNvSpPr>
              <a:spLocks noChangeArrowheads="1"/>
            </p:cNvSpPr>
            <p:nvPr/>
          </p:nvSpPr>
          <p:spPr bwMode="auto">
            <a:xfrm>
              <a:off x="15061663" y="6998675"/>
              <a:ext cx="3813" cy="1904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7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" y="0"/>
                  </a:cubicBez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7" name="Freeform 35"/>
            <p:cNvSpPr>
              <a:spLocks noChangeArrowheads="1"/>
            </p:cNvSpPr>
            <p:nvPr/>
          </p:nvSpPr>
          <p:spPr bwMode="auto">
            <a:xfrm>
              <a:off x="14316272" y="5804178"/>
              <a:ext cx="1791984" cy="1276416"/>
            </a:xfrm>
            <a:custGeom>
              <a:avLst/>
              <a:gdLst>
                <a:gd name="T0" fmla="*/ 1819 w 4145"/>
                <a:gd name="T1" fmla="*/ 2852 h 2956"/>
                <a:gd name="T2" fmla="*/ 1961 w 4145"/>
                <a:gd name="T3" fmla="*/ 2926 h 2956"/>
                <a:gd name="T4" fmla="*/ 2064 w 4145"/>
                <a:gd name="T5" fmla="*/ 2785 h 2956"/>
                <a:gd name="T6" fmla="*/ 2287 w 4145"/>
                <a:gd name="T7" fmla="*/ 2740 h 2956"/>
                <a:gd name="T8" fmla="*/ 2310 w 4145"/>
                <a:gd name="T9" fmla="*/ 2658 h 2956"/>
                <a:gd name="T10" fmla="*/ 2421 w 4145"/>
                <a:gd name="T11" fmla="*/ 2347 h 2956"/>
                <a:gd name="T12" fmla="*/ 2480 w 4145"/>
                <a:gd name="T13" fmla="*/ 2146 h 2956"/>
                <a:gd name="T14" fmla="*/ 2495 w 4145"/>
                <a:gd name="T15" fmla="*/ 2072 h 2956"/>
                <a:gd name="T16" fmla="*/ 2480 w 4145"/>
                <a:gd name="T17" fmla="*/ 1901 h 2956"/>
                <a:gd name="T18" fmla="*/ 2584 w 4145"/>
                <a:gd name="T19" fmla="*/ 1738 h 2956"/>
                <a:gd name="T20" fmla="*/ 2748 w 4145"/>
                <a:gd name="T21" fmla="*/ 1641 h 2956"/>
                <a:gd name="T22" fmla="*/ 2874 w 4145"/>
                <a:gd name="T23" fmla="*/ 1426 h 2956"/>
                <a:gd name="T24" fmla="*/ 3074 w 4145"/>
                <a:gd name="T25" fmla="*/ 1144 h 2956"/>
                <a:gd name="T26" fmla="*/ 3156 w 4145"/>
                <a:gd name="T27" fmla="*/ 1151 h 2956"/>
                <a:gd name="T28" fmla="*/ 3438 w 4145"/>
                <a:gd name="T29" fmla="*/ 884 h 2956"/>
                <a:gd name="T30" fmla="*/ 3572 w 4145"/>
                <a:gd name="T31" fmla="*/ 787 h 2956"/>
                <a:gd name="T32" fmla="*/ 3720 w 4145"/>
                <a:gd name="T33" fmla="*/ 706 h 2956"/>
                <a:gd name="T34" fmla="*/ 3802 w 4145"/>
                <a:gd name="T35" fmla="*/ 579 h 2956"/>
                <a:gd name="T36" fmla="*/ 4040 w 4145"/>
                <a:gd name="T37" fmla="*/ 527 h 2956"/>
                <a:gd name="T38" fmla="*/ 4055 w 4145"/>
                <a:gd name="T39" fmla="*/ 423 h 2956"/>
                <a:gd name="T40" fmla="*/ 3988 w 4145"/>
                <a:gd name="T41" fmla="*/ 119 h 2956"/>
                <a:gd name="T42" fmla="*/ 3965 w 4145"/>
                <a:gd name="T43" fmla="*/ 22 h 2956"/>
                <a:gd name="T44" fmla="*/ 3765 w 4145"/>
                <a:gd name="T45" fmla="*/ 97 h 2956"/>
                <a:gd name="T46" fmla="*/ 3617 w 4145"/>
                <a:gd name="T47" fmla="*/ 134 h 2956"/>
                <a:gd name="T48" fmla="*/ 3520 w 4145"/>
                <a:gd name="T49" fmla="*/ 193 h 2956"/>
                <a:gd name="T50" fmla="*/ 3394 w 4145"/>
                <a:gd name="T51" fmla="*/ 238 h 2956"/>
                <a:gd name="T52" fmla="*/ 3342 w 4145"/>
                <a:gd name="T53" fmla="*/ 267 h 2956"/>
                <a:gd name="T54" fmla="*/ 3149 w 4145"/>
                <a:gd name="T55" fmla="*/ 364 h 2956"/>
                <a:gd name="T56" fmla="*/ 2948 w 4145"/>
                <a:gd name="T57" fmla="*/ 357 h 2956"/>
                <a:gd name="T58" fmla="*/ 2963 w 4145"/>
                <a:gd name="T59" fmla="*/ 483 h 2956"/>
                <a:gd name="T60" fmla="*/ 2844 w 4145"/>
                <a:gd name="T61" fmla="*/ 602 h 2956"/>
                <a:gd name="T62" fmla="*/ 2748 w 4145"/>
                <a:gd name="T63" fmla="*/ 780 h 2956"/>
                <a:gd name="T64" fmla="*/ 2569 w 4145"/>
                <a:gd name="T65" fmla="*/ 869 h 2956"/>
                <a:gd name="T66" fmla="*/ 2354 w 4145"/>
                <a:gd name="T67" fmla="*/ 914 h 2956"/>
                <a:gd name="T68" fmla="*/ 2020 w 4145"/>
                <a:gd name="T69" fmla="*/ 869 h 2956"/>
                <a:gd name="T70" fmla="*/ 1842 w 4145"/>
                <a:gd name="T71" fmla="*/ 951 h 2956"/>
                <a:gd name="T72" fmla="*/ 1648 w 4145"/>
                <a:gd name="T73" fmla="*/ 995 h 2956"/>
                <a:gd name="T74" fmla="*/ 1515 w 4145"/>
                <a:gd name="T75" fmla="*/ 995 h 2956"/>
                <a:gd name="T76" fmla="*/ 1337 w 4145"/>
                <a:gd name="T77" fmla="*/ 1040 h 2956"/>
                <a:gd name="T78" fmla="*/ 1188 w 4145"/>
                <a:gd name="T79" fmla="*/ 1025 h 2956"/>
                <a:gd name="T80" fmla="*/ 906 w 4145"/>
                <a:gd name="T81" fmla="*/ 1084 h 2956"/>
                <a:gd name="T82" fmla="*/ 549 w 4145"/>
                <a:gd name="T83" fmla="*/ 980 h 2956"/>
                <a:gd name="T84" fmla="*/ 223 w 4145"/>
                <a:gd name="T85" fmla="*/ 1099 h 2956"/>
                <a:gd name="T86" fmla="*/ 156 w 4145"/>
                <a:gd name="T87" fmla="*/ 1359 h 2956"/>
                <a:gd name="T88" fmla="*/ 0 w 4145"/>
                <a:gd name="T89" fmla="*/ 1545 h 2956"/>
                <a:gd name="T90" fmla="*/ 126 w 4145"/>
                <a:gd name="T91" fmla="*/ 1775 h 2956"/>
                <a:gd name="T92" fmla="*/ 193 w 4145"/>
                <a:gd name="T93" fmla="*/ 1886 h 2956"/>
                <a:gd name="T94" fmla="*/ 267 w 4145"/>
                <a:gd name="T95" fmla="*/ 1760 h 2956"/>
                <a:gd name="T96" fmla="*/ 631 w 4145"/>
                <a:gd name="T97" fmla="*/ 1730 h 2956"/>
                <a:gd name="T98" fmla="*/ 951 w 4145"/>
                <a:gd name="T99" fmla="*/ 1767 h 2956"/>
                <a:gd name="T100" fmla="*/ 1069 w 4145"/>
                <a:gd name="T101" fmla="*/ 1856 h 2956"/>
                <a:gd name="T102" fmla="*/ 1262 w 4145"/>
                <a:gd name="T103" fmla="*/ 1782 h 2956"/>
                <a:gd name="T104" fmla="*/ 1418 w 4145"/>
                <a:gd name="T105" fmla="*/ 1745 h 2956"/>
                <a:gd name="T106" fmla="*/ 1686 w 4145"/>
                <a:gd name="T107" fmla="*/ 1619 h 2956"/>
                <a:gd name="T108" fmla="*/ 1730 w 4145"/>
                <a:gd name="T109" fmla="*/ 1767 h 2956"/>
                <a:gd name="T110" fmla="*/ 1968 w 4145"/>
                <a:gd name="T111" fmla="*/ 1886 h 2956"/>
                <a:gd name="T112" fmla="*/ 2131 w 4145"/>
                <a:gd name="T113" fmla="*/ 2168 h 2956"/>
                <a:gd name="T114" fmla="*/ 1931 w 4145"/>
                <a:gd name="T115" fmla="*/ 2369 h 2956"/>
                <a:gd name="T116" fmla="*/ 1856 w 4145"/>
                <a:gd name="T117" fmla="*/ 2495 h 2956"/>
                <a:gd name="T118" fmla="*/ 1753 w 4145"/>
                <a:gd name="T119" fmla="*/ 2725 h 2956"/>
                <a:gd name="T120" fmla="*/ 1753 w 4145"/>
                <a:gd name="T121" fmla="*/ 2881 h 2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45" h="2956">
                  <a:moveTo>
                    <a:pt x="1753" y="2881"/>
                  </a:moveTo>
                  <a:lnTo>
                    <a:pt x="1753" y="2881"/>
                  </a:lnTo>
                  <a:cubicBezTo>
                    <a:pt x="1753" y="2881"/>
                    <a:pt x="1782" y="2881"/>
                    <a:pt x="1812" y="2874"/>
                  </a:cubicBezTo>
                  <a:cubicBezTo>
                    <a:pt x="1812" y="2866"/>
                    <a:pt x="1812" y="2859"/>
                    <a:pt x="1819" y="2852"/>
                  </a:cubicBezTo>
                  <a:cubicBezTo>
                    <a:pt x="1812" y="2859"/>
                    <a:pt x="1812" y="2866"/>
                    <a:pt x="1812" y="2874"/>
                  </a:cubicBezTo>
                  <a:cubicBezTo>
                    <a:pt x="1849" y="2874"/>
                    <a:pt x="1886" y="2866"/>
                    <a:pt x="1894" y="2866"/>
                  </a:cubicBezTo>
                  <a:cubicBezTo>
                    <a:pt x="1894" y="2896"/>
                    <a:pt x="1894" y="2918"/>
                    <a:pt x="1894" y="2948"/>
                  </a:cubicBezTo>
                  <a:cubicBezTo>
                    <a:pt x="1916" y="2955"/>
                    <a:pt x="1946" y="2941"/>
                    <a:pt x="1961" y="2926"/>
                  </a:cubicBezTo>
                  <a:cubicBezTo>
                    <a:pt x="1983" y="2904"/>
                    <a:pt x="1983" y="2889"/>
                    <a:pt x="1983" y="2859"/>
                  </a:cubicBezTo>
                  <a:cubicBezTo>
                    <a:pt x="1998" y="2859"/>
                    <a:pt x="2013" y="2859"/>
                    <a:pt x="2020" y="2859"/>
                  </a:cubicBezTo>
                  <a:cubicBezTo>
                    <a:pt x="2020" y="2844"/>
                    <a:pt x="2020" y="2822"/>
                    <a:pt x="2027" y="2814"/>
                  </a:cubicBezTo>
                  <a:cubicBezTo>
                    <a:pt x="2035" y="2792"/>
                    <a:pt x="2050" y="2792"/>
                    <a:pt x="2064" y="2785"/>
                  </a:cubicBezTo>
                  <a:cubicBezTo>
                    <a:pt x="2087" y="2763"/>
                    <a:pt x="2087" y="2710"/>
                    <a:pt x="2087" y="2681"/>
                  </a:cubicBezTo>
                  <a:cubicBezTo>
                    <a:pt x="2102" y="2710"/>
                    <a:pt x="2146" y="2733"/>
                    <a:pt x="2153" y="2763"/>
                  </a:cubicBezTo>
                  <a:cubicBezTo>
                    <a:pt x="2183" y="2770"/>
                    <a:pt x="2198" y="2740"/>
                    <a:pt x="2220" y="2733"/>
                  </a:cubicBezTo>
                  <a:cubicBezTo>
                    <a:pt x="2243" y="2733"/>
                    <a:pt x="2265" y="2748"/>
                    <a:pt x="2287" y="2740"/>
                  </a:cubicBezTo>
                  <a:cubicBezTo>
                    <a:pt x="2272" y="2710"/>
                    <a:pt x="2258" y="2688"/>
                    <a:pt x="2250" y="2666"/>
                  </a:cubicBezTo>
                  <a:cubicBezTo>
                    <a:pt x="2258" y="2688"/>
                    <a:pt x="2272" y="2710"/>
                    <a:pt x="2287" y="2740"/>
                  </a:cubicBezTo>
                  <a:cubicBezTo>
                    <a:pt x="2287" y="2740"/>
                    <a:pt x="2287" y="2740"/>
                    <a:pt x="2295" y="2733"/>
                  </a:cubicBezTo>
                  <a:cubicBezTo>
                    <a:pt x="2295" y="2703"/>
                    <a:pt x="2295" y="2688"/>
                    <a:pt x="2310" y="2658"/>
                  </a:cubicBezTo>
                  <a:cubicBezTo>
                    <a:pt x="2324" y="2636"/>
                    <a:pt x="2324" y="2614"/>
                    <a:pt x="2324" y="2584"/>
                  </a:cubicBezTo>
                  <a:cubicBezTo>
                    <a:pt x="2332" y="2532"/>
                    <a:pt x="2332" y="2480"/>
                    <a:pt x="2339" y="2428"/>
                  </a:cubicBezTo>
                  <a:cubicBezTo>
                    <a:pt x="2361" y="2428"/>
                    <a:pt x="2384" y="2428"/>
                    <a:pt x="2406" y="2428"/>
                  </a:cubicBezTo>
                  <a:cubicBezTo>
                    <a:pt x="2421" y="2406"/>
                    <a:pt x="2413" y="2376"/>
                    <a:pt x="2421" y="2347"/>
                  </a:cubicBezTo>
                  <a:cubicBezTo>
                    <a:pt x="2428" y="2317"/>
                    <a:pt x="2443" y="2295"/>
                    <a:pt x="2421" y="2265"/>
                  </a:cubicBezTo>
                  <a:cubicBezTo>
                    <a:pt x="2436" y="2258"/>
                    <a:pt x="2443" y="2258"/>
                    <a:pt x="2458" y="2258"/>
                  </a:cubicBezTo>
                  <a:cubicBezTo>
                    <a:pt x="2465" y="2243"/>
                    <a:pt x="2473" y="2228"/>
                    <a:pt x="2473" y="2206"/>
                  </a:cubicBezTo>
                  <a:cubicBezTo>
                    <a:pt x="2480" y="2191"/>
                    <a:pt x="2473" y="2161"/>
                    <a:pt x="2480" y="2146"/>
                  </a:cubicBezTo>
                  <a:cubicBezTo>
                    <a:pt x="2488" y="2139"/>
                    <a:pt x="2510" y="2116"/>
                    <a:pt x="2518" y="2109"/>
                  </a:cubicBezTo>
                  <a:cubicBezTo>
                    <a:pt x="2532" y="2094"/>
                    <a:pt x="2540" y="2079"/>
                    <a:pt x="2569" y="2079"/>
                  </a:cubicBezTo>
                  <a:cubicBezTo>
                    <a:pt x="2562" y="2079"/>
                    <a:pt x="2562" y="2072"/>
                    <a:pt x="2562" y="2072"/>
                  </a:cubicBezTo>
                  <a:cubicBezTo>
                    <a:pt x="2532" y="2072"/>
                    <a:pt x="2503" y="2072"/>
                    <a:pt x="2495" y="2072"/>
                  </a:cubicBezTo>
                  <a:cubicBezTo>
                    <a:pt x="2503" y="2072"/>
                    <a:pt x="2532" y="2072"/>
                    <a:pt x="2562" y="2072"/>
                  </a:cubicBezTo>
                  <a:cubicBezTo>
                    <a:pt x="2555" y="2050"/>
                    <a:pt x="2555" y="2020"/>
                    <a:pt x="2555" y="1990"/>
                  </a:cubicBezTo>
                  <a:cubicBezTo>
                    <a:pt x="2562" y="1923"/>
                    <a:pt x="2540" y="1961"/>
                    <a:pt x="2503" y="1938"/>
                  </a:cubicBezTo>
                  <a:cubicBezTo>
                    <a:pt x="2495" y="1931"/>
                    <a:pt x="2480" y="1908"/>
                    <a:pt x="2480" y="1901"/>
                  </a:cubicBezTo>
                  <a:cubicBezTo>
                    <a:pt x="2473" y="1886"/>
                    <a:pt x="2458" y="1901"/>
                    <a:pt x="2473" y="1879"/>
                  </a:cubicBezTo>
                  <a:cubicBezTo>
                    <a:pt x="2480" y="1856"/>
                    <a:pt x="2525" y="1842"/>
                    <a:pt x="2547" y="1834"/>
                  </a:cubicBezTo>
                  <a:cubicBezTo>
                    <a:pt x="2547" y="1805"/>
                    <a:pt x="2569" y="1812"/>
                    <a:pt x="2577" y="1797"/>
                  </a:cubicBezTo>
                  <a:cubicBezTo>
                    <a:pt x="2584" y="1775"/>
                    <a:pt x="2569" y="1760"/>
                    <a:pt x="2584" y="1738"/>
                  </a:cubicBezTo>
                  <a:cubicBezTo>
                    <a:pt x="2614" y="1701"/>
                    <a:pt x="2673" y="1701"/>
                    <a:pt x="2688" y="1663"/>
                  </a:cubicBezTo>
                  <a:cubicBezTo>
                    <a:pt x="2666" y="1649"/>
                    <a:pt x="2666" y="1634"/>
                    <a:pt x="2666" y="1611"/>
                  </a:cubicBezTo>
                  <a:cubicBezTo>
                    <a:pt x="2696" y="1604"/>
                    <a:pt x="2718" y="1604"/>
                    <a:pt x="2748" y="1589"/>
                  </a:cubicBezTo>
                  <a:cubicBezTo>
                    <a:pt x="2725" y="1597"/>
                    <a:pt x="2740" y="1626"/>
                    <a:pt x="2748" y="1641"/>
                  </a:cubicBezTo>
                  <a:cubicBezTo>
                    <a:pt x="2763" y="1671"/>
                    <a:pt x="2777" y="1671"/>
                    <a:pt x="2800" y="1671"/>
                  </a:cubicBezTo>
                  <a:cubicBezTo>
                    <a:pt x="2859" y="1663"/>
                    <a:pt x="2881" y="1611"/>
                    <a:pt x="2866" y="1559"/>
                  </a:cubicBezTo>
                  <a:cubicBezTo>
                    <a:pt x="2852" y="1522"/>
                    <a:pt x="2859" y="1522"/>
                    <a:pt x="2881" y="1500"/>
                  </a:cubicBezTo>
                  <a:cubicBezTo>
                    <a:pt x="2918" y="1456"/>
                    <a:pt x="2889" y="1463"/>
                    <a:pt x="2874" y="1426"/>
                  </a:cubicBezTo>
                  <a:cubicBezTo>
                    <a:pt x="2874" y="1433"/>
                    <a:pt x="2941" y="1322"/>
                    <a:pt x="2941" y="1314"/>
                  </a:cubicBezTo>
                  <a:cubicBezTo>
                    <a:pt x="2955" y="1300"/>
                    <a:pt x="2978" y="1300"/>
                    <a:pt x="2993" y="1277"/>
                  </a:cubicBezTo>
                  <a:cubicBezTo>
                    <a:pt x="3015" y="1240"/>
                    <a:pt x="3000" y="1188"/>
                    <a:pt x="3030" y="1151"/>
                  </a:cubicBezTo>
                  <a:cubicBezTo>
                    <a:pt x="3037" y="1144"/>
                    <a:pt x="3060" y="1144"/>
                    <a:pt x="3074" y="1144"/>
                  </a:cubicBezTo>
                  <a:cubicBezTo>
                    <a:pt x="3074" y="1159"/>
                    <a:pt x="3067" y="1181"/>
                    <a:pt x="3074" y="1196"/>
                  </a:cubicBezTo>
                  <a:cubicBezTo>
                    <a:pt x="3074" y="1211"/>
                    <a:pt x="3082" y="1211"/>
                    <a:pt x="3097" y="1211"/>
                  </a:cubicBezTo>
                  <a:cubicBezTo>
                    <a:pt x="3104" y="1203"/>
                    <a:pt x="3104" y="1203"/>
                    <a:pt x="3112" y="1196"/>
                  </a:cubicBezTo>
                  <a:cubicBezTo>
                    <a:pt x="3126" y="1181"/>
                    <a:pt x="3149" y="1166"/>
                    <a:pt x="3156" y="1151"/>
                  </a:cubicBezTo>
                  <a:cubicBezTo>
                    <a:pt x="3156" y="1129"/>
                    <a:pt x="3156" y="1114"/>
                    <a:pt x="3163" y="1092"/>
                  </a:cubicBezTo>
                  <a:cubicBezTo>
                    <a:pt x="3193" y="1017"/>
                    <a:pt x="3282" y="1003"/>
                    <a:pt x="3349" y="965"/>
                  </a:cubicBezTo>
                  <a:cubicBezTo>
                    <a:pt x="3364" y="958"/>
                    <a:pt x="3386" y="943"/>
                    <a:pt x="3394" y="928"/>
                  </a:cubicBezTo>
                  <a:cubicBezTo>
                    <a:pt x="3401" y="914"/>
                    <a:pt x="3416" y="884"/>
                    <a:pt x="3438" y="884"/>
                  </a:cubicBezTo>
                  <a:cubicBezTo>
                    <a:pt x="3438" y="861"/>
                    <a:pt x="3438" y="847"/>
                    <a:pt x="3446" y="832"/>
                  </a:cubicBezTo>
                  <a:cubicBezTo>
                    <a:pt x="3460" y="824"/>
                    <a:pt x="3490" y="824"/>
                    <a:pt x="3505" y="817"/>
                  </a:cubicBezTo>
                  <a:cubicBezTo>
                    <a:pt x="3520" y="817"/>
                    <a:pt x="3535" y="817"/>
                    <a:pt x="3542" y="817"/>
                  </a:cubicBezTo>
                  <a:cubicBezTo>
                    <a:pt x="3557" y="809"/>
                    <a:pt x="3565" y="795"/>
                    <a:pt x="3572" y="787"/>
                  </a:cubicBezTo>
                  <a:cubicBezTo>
                    <a:pt x="3587" y="772"/>
                    <a:pt x="3602" y="765"/>
                    <a:pt x="3617" y="750"/>
                  </a:cubicBezTo>
                  <a:cubicBezTo>
                    <a:pt x="3624" y="743"/>
                    <a:pt x="3624" y="735"/>
                    <a:pt x="3639" y="728"/>
                  </a:cubicBezTo>
                  <a:cubicBezTo>
                    <a:pt x="3654" y="720"/>
                    <a:pt x="3676" y="728"/>
                    <a:pt x="3691" y="728"/>
                  </a:cubicBezTo>
                  <a:cubicBezTo>
                    <a:pt x="3691" y="720"/>
                    <a:pt x="3706" y="713"/>
                    <a:pt x="3720" y="706"/>
                  </a:cubicBezTo>
                  <a:cubicBezTo>
                    <a:pt x="3713" y="706"/>
                    <a:pt x="3706" y="706"/>
                    <a:pt x="3706" y="698"/>
                  </a:cubicBezTo>
                  <a:cubicBezTo>
                    <a:pt x="3720" y="698"/>
                    <a:pt x="3743" y="668"/>
                    <a:pt x="3750" y="661"/>
                  </a:cubicBezTo>
                  <a:cubicBezTo>
                    <a:pt x="3765" y="654"/>
                    <a:pt x="3795" y="646"/>
                    <a:pt x="3802" y="631"/>
                  </a:cubicBezTo>
                  <a:cubicBezTo>
                    <a:pt x="3802" y="624"/>
                    <a:pt x="3802" y="594"/>
                    <a:pt x="3802" y="579"/>
                  </a:cubicBezTo>
                  <a:cubicBezTo>
                    <a:pt x="3810" y="549"/>
                    <a:pt x="3824" y="549"/>
                    <a:pt x="3854" y="542"/>
                  </a:cubicBezTo>
                  <a:cubicBezTo>
                    <a:pt x="3862" y="564"/>
                    <a:pt x="3928" y="564"/>
                    <a:pt x="3951" y="557"/>
                  </a:cubicBezTo>
                  <a:cubicBezTo>
                    <a:pt x="3958" y="557"/>
                    <a:pt x="3973" y="549"/>
                    <a:pt x="3988" y="542"/>
                  </a:cubicBezTo>
                  <a:cubicBezTo>
                    <a:pt x="4003" y="535"/>
                    <a:pt x="4032" y="535"/>
                    <a:pt x="4040" y="527"/>
                  </a:cubicBezTo>
                  <a:cubicBezTo>
                    <a:pt x="4084" y="527"/>
                    <a:pt x="4129" y="498"/>
                    <a:pt x="4136" y="453"/>
                  </a:cubicBezTo>
                  <a:cubicBezTo>
                    <a:pt x="4136" y="438"/>
                    <a:pt x="4144" y="386"/>
                    <a:pt x="4122" y="394"/>
                  </a:cubicBezTo>
                  <a:cubicBezTo>
                    <a:pt x="4107" y="394"/>
                    <a:pt x="4107" y="409"/>
                    <a:pt x="4099" y="416"/>
                  </a:cubicBezTo>
                  <a:cubicBezTo>
                    <a:pt x="4084" y="423"/>
                    <a:pt x="4069" y="423"/>
                    <a:pt x="4055" y="423"/>
                  </a:cubicBezTo>
                  <a:cubicBezTo>
                    <a:pt x="4055" y="401"/>
                    <a:pt x="4047" y="386"/>
                    <a:pt x="4040" y="371"/>
                  </a:cubicBezTo>
                  <a:cubicBezTo>
                    <a:pt x="4032" y="349"/>
                    <a:pt x="4032" y="334"/>
                    <a:pt x="4032" y="312"/>
                  </a:cubicBezTo>
                  <a:cubicBezTo>
                    <a:pt x="3980" y="290"/>
                    <a:pt x="3980" y="245"/>
                    <a:pt x="3980" y="193"/>
                  </a:cubicBezTo>
                  <a:cubicBezTo>
                    <a:pt x="3980" y="171"/>
                    <a:pt x="3980" y="134"/>
                    <a:pt x="3988" y="119"/>
                  </a:cubicBezTo>
                  <a:cubicBezTo>
                    <a:pt x="3995" y="112"/>
                    <a:pt x="4010" y="112"/>
                    <a:pt x="4017" y="104"/>
                  </a:cubicBezTo>
                  <a:cubicBezTo>
                    <a:pt x="4032" y="97"/>
                    <a:pt x="4040" y="89"/>
                    <a:pt x="4047" y="74"/>
                  </a:cubicBezTo>
                  <a:cubicBezTo>
                    <a:pt x="4055" y="59"/>
                    <a:pt x="4077" y="44"/>
                    <a:pt x="4069" y="30"/>
                  </a:cubicBezTo>
                  <a:cubicBezTo>
                    <a:pt x="4055" y="0"/>
                    <a:pt x="3988" y="15"/>
                    <a:pt x="3965" y="22"/>
                  </a:cubicBezTo>
                  <a:cubicBezTo>
                    <a:pt x="3943" y="22"/>
                    <a:pt x="3928" y="30"/>
                    <a:pt x="3906" y="30"/>
                  </a:cubicBezTo>
                  <a:cubicBezTo>
                    <a:pt x="3884" y="30"/>
                    <a:pt x="3869" y="30"/>
                    <a:pt x="3854" y="44"/>
                  </a:cubicBezTo>
                  <a:cubicBezTo>
                    <a:pt x="3832" y="67"/>
                    <a:pt x="3832" y="67"/>
                    <a:pt x="3810" y="67"/>
                  </a:cubicBezTo>
                  <a:cubicBezTo>
                    <a:pt x="3787" y="74"/>
                    <a:pt x="3780" y="82"/>
                    <a:pt x="3765" y="97"/>
                  </a:cubicBezTo>
                  <a:cubicBezTo>
                    <a:pt x="3750" y="104"/>
                    <a:pt x="3720" y="104"/>
                    <a:pt x="3706" y="112"/>
                  </a:cubicBezTo>
                  <a:cubicBezTo>
                    <a:pt x="3691" y="112"/>
                    <a:pt x="3668" y="112"/>
                    <a:pt x="3654" y="119"/>
                  </a:cubicBezTo>
                  <a:cubicBezTo>
                    <a:pt x="3646" y="119"/>
                    <a:pt x="3646" y="134"/>
                    <a:pt x="3639" y="134"/>
                  </a:cubicBezTo>
                  <a:cubicBezTo>
                    <a:pt x="3631" y="141"/>
                    <a:pt x="3624" y="134"/>
                    <a:pt x="3617" y="134"/>
                  </a:cubicBezTo>
                  <a:cubicBezTo>
                    <a:pt x="3602" y="141"/>
                    <a:pt x="3602" y="149"/>
                    <a:pt x="3594" y="156"/>
                  </a:cubicBezTo>
                  <a:cubicBezTo>
                    <a:pt x="3587" y="163"/>
                    <a:pt x="3579" y="163"/>
                    <a:pt x="3572" y="171"/>
                  </a:cubicBezTo>
                  <a:cubicBezTo>
                    <a:pt x="3565" y="171"/>
                    <a:pt x="3550" y="171"/>
                    <a:pt x="3542" y="178"/>
                  </a:cubicBezTo>
                  <a:cubicBezTo>
                    <a:pt x="3535" y="178"/>
                    <a:pt x="3527" y="186"/>
                    <a:pt x="3520" y="193"/>
                  </a:cubicBezTo>
                  <a:cubicBezTo>
                    <a:pt x="3498" y="201"/>
                    <a:pt x="3483" y="193"/>
                    <a:pt x="3468" y="208"/>
                  </a:cubicBezTo>
                  <a:cubicBezTo>
                    <a:pt x="3453" y="215"/>
                    <a:pt x="3453" y="215"/>
                    <a:pt x="3446" y="215"/>
                  </a:cubicBezTo>
                  <a:cubicBezTo>
                    <a:pt x="3431" y="223"/>
                    <a:pt x="3431" y="230"/>
                    <a:pt x="3423" y="238"/>
                  </a:cubicBezTo>
                  <a:cubicBezTo>
                    <a:pt x="3416" y="238"/>
                    <a:pt x="3401" y="238"/>
                    <a:pt x="3394" y="238"/>
                  </a:cubicBezTo>
                  <a:cubicBezTo>
                    <a:pt x="3379" y="245"/>
                    <a:pt x="3386" y="245"/>
                    <a:pt x="3371" y="252"/>
                  </a:cubicBezTo>
                  <a:lnTo>
                    <a:pt x="3371" y="260"/>
                  </a:lnTo>
                  <a:cubicBezTo>
                    <a:pt x="3364" y="260"/>
                    <a:pt x="3364" y="260"/>
                    <a:pt x="3357" y="260"/>
                  </a:cubicBezTo>
                  <a:cubicBezTo>
                    <a:pt x="3357" y="267"/>
                    <a:pt x="3342" y="267"/>
                    <a:pt x="3342" y="267"/>
                  </a:cubicBezTo>
                  <a:cubicBezTo>
                    <a:pt x="3327" y="275"/>
                    <a:pt x="3320" y="282"/>
                    <a:pt x="3312" y="290"/>
                  </a:cubicBezTo>
                  <a:cubicBezTo>
                    <a:pt x="3297" y="304"/>
                    <a:pt x="3282" y="312"/>
                    <a:pt x="3267" y="319"/>
                  </a:cubicBezTo>
                  <a:cubicBezTo>
                    <a:pt x="3245" y="327"/>
                    <a:pt x="3223" y="342"/>
                    <a:pt x="3208" y="349"/>
                  </a:cubicBezTo>
                  <a:cubicBezTo>
                    <a:pt x="3186" y="371"/>
                    <a:pt x="3171" y="357"/>
                    <a:pt x="3149" y="364"/>
                  </a:cubicBezTo>
                  <a:cubicBezTo>
                    <a:pt x="3149" y="386"/>
                    <a:pt x="3119" y="371"/>
                    <a:pt x="3104" y="379"/>
                  </a:cubicBezTo>
                  <a:cubicBezTo>
                    <a:pt x="3089" y="386"/>
                    <a:pt x="3074" y="401"/>
                    <a:pt x="3052" y="401"/>
                  </a:cubicBezTo>
                  <a:cubicBezTo>
                    <a:pt x="3037" y="401"/>
                    <a:pt x="3015" y="379"/>
                    <a:pt x="3000" y="371"/>
                  </a:cubicBezTo>
                  <a:cubicBezTo>
                    <a:pt x="2993" y="371"/>
                    <a:pt x="2963" y="357"/>
                    <a:pt x="2948" y="357"/>
                  </a:cubicBezTo>
                  <a:cubicBezTo>
                    <a:pt x="2941" y="364"/>
                    <a:pt x="2941" y="371"/>
                    <a:pt x="2941" y="379"/>
                  </a:cubicBezTo>
                  <a:cubicBezTo>
                    <a:pt x="2941" y="394"/>
                    <a:pt x="2948" y="386"/>
                    <a:pt x="2955" y="394"/>
                  </a:cubicBezTo>
                  <a:cubicBezTo>
                    <a:pt x="2970" y="409"/>
                    <a:pt x="2970" y="460"/>
                    <a:pt x="2970" y="475"/>
                  </a:cubicBezTo>
                  <a:cubicBezTo>
                    <a:pt x="2963" y="483"/>
                    <a:pt x="2963" y="483"/>
                    <a:pt x="2963" y="483"/>
                  </a:cubicBezTo>
                  <a:cubicBezTo>
                    <a:pt x="2948" y="483"/>
                    <a:pt x="2941" y="505"/>
                    <a:pt x="2926" y="520"/>
                  </a:cubicBezTo>
                  <a:cubicBezTo>
                    <a:pt x="2918" y="527"/>
                    <a:pt x="2904" y="542"/>
                    <a:pt x="2896" y="549"/>
                  </a:cubicBezTo>
                  <a:cubicBezTo>
                    <a:pt x="2881" y="564"/>
                    <a:pt x="2866" y="572"/>
                    <a:pt x="2859" y="587"/>
                  </a:cubicBezTo>
                  <a:cubicBezTo>
                    <a:pt x="2852" y="587"/>
                    <a:pt x="2844" y="594"/>
                    <a:pt x="2844" y="602"/>
                  </a:cubicBezTo>
                  <a:cubicBezTo>
                    <a:pt x="2837" y="602"/>
                    <a:pt x="2829" y="609"/>
                    <a:pt x="2822" y="616"/>
                  </a:cubicBezTo>
                  <a:cubicBezTo>
                    <a:pt x="2800" y="639"/>
                    <a:pt x="2785" y="661"/>
                    <a:pt x="2763" y="691"/>
                  </a:cubicBezTo>
                  <a:cubicBezTo>
                    <a:pt x="2755" y="698"/>
                    <a:pt x="2748" y="713"/>
                    <a:pt x="2748" y="735"/>
                  </a:cubicBezTo>
                  <a:cubicBezTo>
                    <a:pt x="2740" y="750"/>
                    <a:pt x="2748" y="765"/>
                    <a:pt x="2748" y="780"/>
                  </a:cubicBezTo>
                  <a:cubicBezTo>
                    <a:pt x="2725" y="780"/>
                    <a:pt x="2718" y="780"/>
                    <a:pt x="2703" y="795"/>
                  </a:cubicBezTo>
                  <a:cubicBezTo>
                    <a:pt x="2696" y="809"/>
                    <a:pt x="2688" y="824"/>
                    <a:pt x="2681" y="839"/>
                  </a:cubicBezTo>
                  <a:cubicBezTo>
                    <a:pt x="2666" y="854"/>
                    <a:pt x="2651" y="861"/>
                    <a:pt x="2629" y="869"/>
                  </a:cubicBezTo>
                  <a:cubicBezTo>
                    <a:pt x="2614" y="869"/>
                    <a:pt x="2592" y="869"/>
                    <a:pt x="2569" y="869"/>
                  </a:cubicBezTo>
                  <a:cubicBezTo>
                    <a:pt x="2562" y="869"/>
                    <a:pt x="2555" y="869"/>
                    <a:pt x="2547" y="869"/>
                  </a:cubicBezTo>
                  <a:cubicBezTo>
                    <a:pt x="2532" y="869"/>
                    <a:pt x="2532" y="876"/>
                    <a:pt x="2518" y="884"/>
                  </a:cubicBezTo>
                  <a:cubicBezTo>
                    <a:pt x="2503" y="891"/>
                    <a:pt x="2480" y="891"/>
                    <a:pt x="2465" y="891"/>
                  </a:cubicBezTo>
                  <a:cubicBezTo>
                    <a:pt x="2421" y="884"/>
                    <a:pt x="2384" y="884"/>
                    <a:pt x="2354" y="914"/>
                  </a:cubicBezTo>
                  <a:cubicBezTo>
                    <a:pt x="2339" y="921"/>
                    <a:pt x="2310" y="921"/>
                    <a:pt x="2287" y="928"/>
                  </a:cubicBezTo>
                  <a:cubicBezTo>
                    <a:pt x="2258" y="928"/>
                    <a:pt x="2235" y="936"/>
                    <a:pt x="2206" y="921"/>
                  </a:cubicBezTo>
                  <a:cubicBezTo>
                    <a:pt x="2183" y="906"/>
                    <a:pt x="2161" y="899"/>
                    <a:pt x="2139" y="891"/>
                  </a:cubicBezTo>
                  <a:cubicBezTo>
                    <a:pt x="2102" y="884"/>
                    <a:pt x="2064" y="869"/>
                    <a:pt x="2020" y="869"/>
                  </a:cubicBezTo>
                  <a:cubicBezTo>
                    <a:pt x="1998" y="869"/>
                    <a:pt x="1998" y="891"/>
                    <a:pt x="1975" y="899"/>
                  </a:cubicBezTo>
                  <a:cubicBezTo>
                    <a:pt x="1968" y="899"/>
                    <a:pt x="1961" y="899"/>
                    <a:pt x="1946" y="899"/>
                  </a:cubicBezTo>
                  <a:cubicBezTo>
                    <a:pt x="1938" y="899"/>
                    <a:pt x="1931" y="914"/>
                    <a:pt x="1923" y="914"/>
                  </a:cubicBezTo>
                  <a:cubicBezTo>
                    <a:pt x="1894" y="928"/>
                    <a:pt x="1871" y="943"/>
                    <a:pt x="1842" y="951"/>
                  </a:cubicBezTo>
                  <a:cubicBezTo>
                    <a:pt x="1827" y="951"/>
                    <a:pt x="1805" y="951"/>
                    <a:pt x="1790" y="958"/>
                  </a:cubicBezTo>
                  <a:cubicBezTo>
                    <a:pt x="1775" y="958"/>
                    <a:pt x="1767" y="973"/>
                    <a:pt x="1753" y="973"/>
                  </a:cubicBezTo>
                  <a:cubicBezTo>
                    <a:pt x="1738" y="973"/>
                    <a:pt x="1723" y="980"/>
                    <a:pt x="1708" y="980"/>
                  </a:cubicBezTo>
                  <a:cubicBezTo>
                    <a:pt x="1686" y="988"/>
                    <a:pt x="1671" y="988"/>
                    <a:pt x="1648" y="995"/>
                  </a:cubicBezTo>
                  <a:cubicBezTo>
                    <a:pt x="1626" y="1003"/>
                    <a:pt x="1604" y="1003"/>
                    <a:pt x="1574" y="995"/>
                  </a:cubicBezTo>
                  <a:cubicBezTo>
                    <a:pt x="1559" y="995"/>
                    <a:pt x="1545" y="988"/>
                    <a:pt x="1530" y="973"/>
                  </a:cubicBezTo>
                  <a:cubicBezTo>
                    <a:pt x="1530" y="973"/>
                    <a:pt x="1530" y="973"/>
                    <a:pt x="1522" y="973"/>
                  </a:cubicBezTo>
                  <a:cubicBezTo>
                    <a:pt x="1508" y="980"/>
                    <a:pt x="1515" y="988"/>
                    <a:pt x="1515" y="995"/>
                  </a:cubicBezTo>
                  <a:cubicBezTo>
                    <a:pt x="1515" y="1025"/>
                    <a:pt x="1522" y="1040"/>
                    <a:pt x="1493" y="1054"/>
                  </a:cubicBezTo>
                  <a:cubicBezTo>
                    <a:pt x="1493" y="1032"/>
                    <a:pt x="1500" y="1010"/>
                    <a:pt x="1478" y="1003"/>
                  </a:cubicBezTo>
                  <a:cubicBezTo>
                    <a:pt x="1441" y="995"/>
                    <a:pt x="1441" y="1017"/>
                    <a:pt x="1426" y="1032"/>
                  </a:cubicBezTo>
                  <a:cubicBezTo>
                    <a:pt x="1403" y="1054"/>
                    <a:pt x="1366" y="1032"/>
                    <a:pt x="1337" y="1040"/>
                  </a:cubicBezTo>
                  <a:cubicBezTo>
                    <a:pt x="1307" y="1047"/>
                    <a:pt x="1285" y="1069"/>
                    <a:pt x="1255" y="1062"/>
                  </a:cubicBezTo>
                  <a:cubicBezTo>
                    <a:pt x="1255" y="1047"/>
                    <a:pt x="1255" y="1032"/>
                    <a:pt x="1255" y="1025"/>
                  </a:cubicBezTo>
                  <a:cubicBezTo>
                    <a:pt x="1240" y="1025"/>
                    <a:pt x="1233" y="1017"/>
                    <a:pt x="1218" y="1017"/>
                  </a:cubicBezTo>
                  <a:cubicBezTo>
                    <a:pt x="1210" y="1017"/>
                    <a:pt x="1196" y="1025"/>
                    <a:pt x="1188" y="1025"/>
                  </a:cubicBezTo>
                  <a:cubicBezTo>
                    <a:pt x="1166" y="1032"/>
                    <a:pt x="1158" y="1040"/>
                    <a:pt x="1158" y="1069"/>
                  </a:cubicBezTo>
                  <a:cubicBezTo>
                    <a:pt x="1121" y="1084"/>
                    <a:pt x="1077" y="1084"/>
                    <a:pt x="1040" y="1077"/>
                  </a:cubicBezTo>
                  <a:cubicBezTo>
                    <a:pt x="1017" y="1069"/>
                    <a:pt x="995" y="1062"/>
                    <a:pt x="973" y="1069"/>
                  </a:cubicBezTo>
                  <a:cubicBezTo>
                    <a:pt x="943" y="1077"/>
                    <a:pt x="936" y="1092"/>
                    <a:pt x="906" y="1084"/>
                  </a:cubicBezTo>
                  <a:cubicBezTo>
                    <a:pt x="869" y="1084"/>
                    <a:pt x="839" y="1077"/>
                    <a:pt x="809" y="1077"/>
                  </a:cubicBezTo>
                  <a:cubicBezTo>
                    <a:pt x="772" y="1069"/>
                    <a:pt x="728" y="1077"/>
                    <a:pt x="698" y="1062"/>
                  </a:cubicBezTo>
                  <a:cubicBezTo>
                    <a:pt x="676" y="1054"/>
                    <a:pt x="639" y="1032"/>
                    <a:pt x="616" y="1017"/>
                  </a:cubicBezTo>
                  <a:cubicBezTo>
                    <a:pt x="594" y="1003"/>
                    <a:pt x="572" y="988"/>
                    <a:pt x="549" y="980"/>
                  </a:cubicBezTo>
                  <a:cubicBezTo>
                    <a:pt x="520" y="980"/>
                    <a:pt x="475" y="980"/>
                    <a:pt x="438" y="988"/>
                  </a:cubicBezTo>
                  <a:cubicBezTo>
                    <a:pt x="438" y="1025"/>
                    <a:pt x="438" y="1047"/>
                    <a:pt x="394" y="1054"/>
                  </a:cubicBezTo>
                  <a:cubicBezTo>
                    <a:pt x="364" y="1069"/>
                    <a:pt x="334" y="1069"/>
                    <a:pt x="304" y="1084"/>
                  </a:cubicBezTo>
                  <a:cubicBezTo>
                    <a:pt x="275" y="1092"/>
                    <a:pt x="252" y="1092"/>
                    <a:pt x="223" y="1099"/>
                  </a:cubicBezTo>
                  <a:cubicBezTo>
                    <a:pt x="201" y="1106"/>
                    <a:pt x="178" y="1114"/>
                    <a:pt x="156" y="1129"/>
                  </a:cubicBezTo>
                  <a:cubicBezTo>
                    <a:pt x="156" y="1159"/>
                    <a:pt x="141" y="1173"/>
                    <a:pt x="134" y="1203"/>
                  </a:cubicBezTo>
                  <a:cubicBezTo>
                    <a:pt x="119" y="1233"/>
                    <a:pt x="104" y="1292"/>
                    <a:pt x="119" y="1329"/>
                  </a:cubicBezTo>
                  <a:cubicBezTo>
                    <a:pt x="119" y="1344"/>
                    <a:pt x="134" y="1359"/>
                    <a:pt x="156" y="1359"/>
                  </a:cubicBezTo>
                  <a:cubicBezTo>
                    <a:pt x="149" y="1374"/>
                    <a:pt x="141" y="1389"/>
                    <a:pt x="126" y="1404"/>
                  </a:cubicBezTo>
                  <a:cubicBezTo>
                    <a:pt x="111" y="1426"/>
                    <a:pt x="97" y="1433"/>
                    <a:pt x="82" y="1456"/>
                  </a:cubicBezTo>
                  <a:cubicBezTo>
                    <a:pt x="67" y="1470"/>
                    <a:pt x="59" y="1478"/>
                    <a:pt x="44" y="1493"/>
                  </a:cubicBezTo>
                  <a:cubicBezTo>
                    <a:pt x="22" y="1508"/>
                    <a:pt x="7" y="1522"/>
                    <a:pt x="0" y="1545"/>
                  </a:cubicBezTo>
                  <a:cubicBezTo>
                    <a:pt x="0" y="1545"/>
                    <a:pt x="7" y="1545"/>
                    <a:pt x="15" y="1537"/>
                  </a:cubicBezTo>
                  <a:cubicBezTo>
                    <a:pt x="22" y="1530"/>
                    <a:pt x="22" y="1522"/>
                    <a:pt x="44" y="1508"/>
                  </a:cubicBezTo>
                  <a:cubicBezTo>
                    <a:pt x="134" y="1456"/>
                    <a:pt x="89" y="1649"/>
                    <a:pt x="141" y="1671"/>
                  </a:cubicBezTo>
                  <a:cubicBezTo>
                    <a:pt x="149" y="1716"/>
                    <a:pt x="134" y="1738"/>
                    <a:pt x="126" y="1775"/>
                  </a:cubicBezTo>
                  <a:cubicBezTo>
                    <a:pt x="126" y="1805"/>
                    <a:pt x="141" y="1842"/>
                    <a:pt x="141" y="1879"/>
                  </a:cubicBezTo>
                  <a:cubicBezTo>
                    <a:pt x="141" y="1916"/>
                    <a:pt x="134" y="1961"/>
                    <a:pt x="134" y="2005"/>
                  </a:cubicBezTo>
                  <a:cubicBezTo>
                    <a:pt x="163" y="2005"/>
                    <a:pt x="193" y="2005"/>
                    <a:pt x="208" y="1998"/>
                  </a:cubicBezTo>
                  <a:cubicBezTo>
                    <a:pt x="230" y="1983"/>
                    <a:pt x="201" y="1908"/>
                    <a:pt x="193" y="1886"/>
                  </a:cubicBezTo>
                  <a:cubicBezTo>
                    <a:pt x="186" y="1886"/>
                    <a:pt x="178" y="1879"/>
                    <a:pt x="171" y="1886"/>
                  </a:cubicBezTo>
                  <a:cubicBezTo>
                    <a:pt x="171" y="1864"/>
                    <a:pt x="171" y="1849"/>
                    <a:pt x="171" y="1834"/>
                  </a:cubicBezTo>
                  <a:cubicBezTo>
                    <a:pt x="208" y="1827"/>
                    <a:pt x="208" y="1797"/>
                    <a:pt x="230" y="1782"/>
                  </a:cubicBezTo>
                  <a:cubicBezTo>
                    <a:pt x="245" y="1760"/>
                    <a:pt x="238" y="1760"/>
                    <a:pt x="267" y="1760"/>
                  </a:cubicBezTo>
                  <a:cubicBezTo>
                    <a:pt x="304" y="1760"/>
                    <a:pt x="431" y="1782"/>
                    <a:pt x="431" y="1716"/>
                  </a:cubicBezTo>
                  <a:cubicBezTo>
                    <a:pt x="460" y="1716"/>
                    <a:pt x="483" y="1723"/>
                    <a:pt x="512" y="1716"/>
                  </a:cubicBezTo>
                  <a:cubicBezTo>
                    <a:pt x="542" y="1708"/>
                    <a:pt x="557" y="1701"/>
                    <a:pt x="579" y="1708"/>
                  </a:cubicBezTo>
                  <a:cubicBezTo>
                    <a:pt x="601" y="1716"/>
                    <a:pt x="609" y="1730"/>
                    <a:pt x="631" y="1730"/>
                  </a:cubicBezTo>
                  <a:cubicBezTo>
                    <a:pt x="661" y="1738"/>
                    <a:pt x="698" y="1745"/>
                    <a:pt x="728" y="1738"/>
                  </a:cubicBezTo>
                  <a:cubicBezTo>
                    <a:pt x="757" y="1738"/>
                    <a:pt x="780" y="1723"/>
                    <a:pt x="809" y="1723"/>
                  </a:cubicBezTo>
                  <a:cubicBezTo>
                    <a:pt x="832" y="1723"/>
                    <a:pt x="854" y="1738"/>
                    <a:pt x="876" y="1745"/>
                  </a:cubicBezTo>
                  <a:cubicBezTo>
                    <a:pt x="906" y="1760"/>
                    <a:pt x="928" y="1738"/>
                    <a:pt x="951" y="1767"/>
                  </a:cubicBezTo>
                  <a:cubicBezTo>
                    <a:pt x="965" y="1782"/>
                    <a:pt x="958" y="1819"/>
                    <a:pt x="988" y="1819"/>
                  </a:cubicBezTo>
                  <a:cubicBezTo>
                    <a:pt x="1010" y="1827"/>
                    <a:pt x="1010" y="1790"/>
                    <a:pt x="1017" y="1790"/>
                  </a:cubicBezTo>
                  <a:cubicBezTo>
                    <a:pt x="1040" y="1775"/>
                    <a:pt x="1047" y="1775"/>
                    <a:pt x="1069" y="1782"/>
                  </a:cubicBezTo>
                  <a:cubicBezTo>
                    <a:pt x="1069" y="1797"/>
                    <a:pt x="1062" y="1834"/>
                    <a:pt x="1069" y="1856"/>
                  </a:cubicBezTo>
                  <a:cubicBezTo>
                    <a:pt x="1077" y="1879"/>
                    <a:pt x="1091" y="1879"/>
                    <a:pt x="1121" y="1879"/>
                  </a:cubicBezTo>
                  <a:cubicBezTo>
                    <a:pt x="1129" y="1856"/>
                    <a:pt x="1129" y="1842"/>
                    <a:pt x="1144" y="1834"/>
                  </a:cubicBezTo>
                  <a:cubicBezTo>
                    <a:pt x="1151" y="1827"/>
                    <a:pt x="1166" y="1834"/>
                    <a:pt x="1181" y="1819"/>
                  </a:cubicBezTo>
                  <a:cubicBezTo>
                    <a:pt x="1188" y="1767"/>
                    <a:pt x="1225" y="1782"/>
                    <a:pt x="1262" y="1782"/>
                  </a:cubicBezTo>
                  <a:cubicBezTo>
                    <a:pt x="1322" y="1767"/>
                    <a:pt x="1262" y="1753"/>
                    <a:pt x="1270" y="1723"/>
                  </a:cubicBezTo>
                  <a:cubicBezTo>
                    <a:pt x="1270" y="1686"/>
                    <a:pt x="1314" y="1693"/>
                    <a:pt x="1314" y="1663"/>
                  </a:cubicBezTo>
                  <a:cubicBezTo>
                    <a:pt x="1337" y="1663"/>
                    <a:pt x="1359" y="1663"/>
                    <a:pt x="1381" y="1678"/>
                  </a:cubicBezTo>
                  <a:cubicBezTo>
                    <a:pt x="1396" y="1693"/>
                    <a:pt x="1389" y="1730"/>
                    <a:pt x="1418" y="1745"/>
                  </a:cubicBezTo>
                  <a:cubicBezTo>
                    <a:pt x="1418" y="1708"/>
                    <a:pt x="1433" y="1708"/>
                    <a:pt x="1441" y="1678"/>
                  </a:cubicBezTo>
                  <a:cubicBezTo>
                    <a:pt x="1448" y="1656"/>
                    <a:pt x="1426" y="1634"/>
                    <a:pt x="1463" y="1611"/>
                  </a:cubicBezTo>
                  <a:cubicBezTo>
                    <a:pt x="1508" y="1589"/>
                    <a:pt x="1574" y="1671"/>
                    <a:pt x="1611" y="1619"/>
                  </a:cubicBezTo>
                  <a:cubicBezTo>
                    <a:pt x="1634" y="1619"/>
                    <a:pt x="1656" y="1619"/>
                    <a:pt x="1686" y="1619"/>
                  </a:cubicBezTo>
                  <a:cubicBezTo>
                    <a:pt x="1716" y="1619"/>
                    <a:pt x="1745" y="1611"/>
                    <a:pt x="1775" y="1611"/>
                  </a:cubicBezTo>
                  <a:cubicBezTo>
                    <a:pt x="1782" y="1634"/>
                    <a:pt x="1753" y="1634"/>
                    <a:pt x="1730" y="1641"/>
                  </a:cubicBezTo>
                  <a:cubicBezTo>
                    <a:pt x="1723" y="1649"/>
                    <a:pt x="1701" y="1678"/>
                    <a:pt x="1701" y="1693"/>
                  </a:cubicBezTo>
                  <a:cubicBezTo>
                    <a:pt x="1745" y="1701"/>
                    <a:pt x="1738" y="1730"/>
                    <a:pt x="1730" y="1767"/>
                  </a:cubicBezTo>
                  <a:cubicBezTo>
                    <a:pt x="1723" y="1797"/>
                    <a:pt x="1723" y="1827"/>
                    <a:pt x="1723" y="1864"/>
                  </a:cubicBezTo>
                  <a:cubicBezTo>
                    <a:pt x="1760" y="1871"/>
                    <a:pt x="1775" y="1842"/>
                    <a:pt x="1805" y="1834"/>
                  </a:cubicBezTo>
                  <a:cubicBezTo>
                    <a:pt x="1834" y="1827"/>
                    <a:pt x="1871" y="1812"/>
                    <a:pt x="1901" y="1819"/>
                  </a:cubicBezTo>
                  <a:cubicBezTo>
                    <a:pt x="1938" y="1834"/>
                    <a:pt x="1931" y="1871"/>
                    <a:pt x="1968" y="1886"/>
                  </a:cubicBezTo>
                  <a:cubicBezTo>
                    <a:pt x="1983" y="1894"/>
                    <a:pt x="2027" y="1901"/>
                    <a:pt x="2050" y="1901"/>
                  </a:cubicBezTo>
                  <a:cubicBezTo>
                    <a:pt x="2020" y="1908"/>
                    <a:pt x="2020" y="1990"/>
                    <a:pt x="2020" y="2005"/>
                  </a:cubicBezTo>
                  <a:cubicBezTo>
                    <a:pt x="2035" y="2057"/>
                    <a:pt x="2102" y="2057"/>
                    <a:pt x="2131" y="2094"/>
                  </a:cubicBezTo>
                  <a:cubicBezTo>
                    <a:pt x="2139" y="2116"/>
                    <a:pt x="2139" y="2146"/>
                    <a:pt x="2131" y="2168"/>
                  </a:cubicBezTo>
                  <a:cubicBezTo>
                    <a:pt x="2116" y="2176"/>
                    <a:pt x="2102" y="2183"/>
                    <a:pt x="2087" y="2191"/>
                  </a:cubicBezTo>
                  <a:cubicBezTo>
                    <a:pt x="2057" y="2206"/>
                    <a:pt x="2035" y="2250"/>
                    <a:pt x="1998" y="2265"/>
                  </a:cubicBezTo>
                  <a:cubicBezTo>
                    <a:pt x="1975" y="2280"/>
                    <a:pt x="1946" y="2280"/>
                    <a:pt x="1916" y="2295"/>
                  </a:cubicBezTo>
                  <a:cubicBezTo>
                    <a:pt x="1938" y="2317"/>
                    <a:pt x="1931" y="2354"/>
                    <a:pt x="1931" y="2369"/>
                  </a:cubicBezTo>
                  <a:cubicBezTo>
                    <a:pt x="1953" y="2376"/>
                    <a:pt x="1975" y="2376"/>
                    <a:pt x="1990" y="2391"/>
                  </a:cubicBezTo>
                  <a:cubicBezTo>
                    <a:pt x="1998" y="2399"/>
                    <a:pt x="2005" y="2436"/>
                    <a:pt x="1990" y="2451"/>
                  </a:cubicBezTo>
                  <a:cubicBezTo>
                    <a:pt x="1961" y="2495"/>
                    <a:pt x="1871" y="2413"/>
                    <a:pt x="1834" y="2413"/>
                  </a:cubicBezTo>
                  <a:cubicBezTo>
                    <a:pt x="1812" y="2458"/>
                    <a:pt x="1834" y="2458"/>
                    <a:pt x="1856" y="2495"/>
                  </a:cubicBezTo>
                  <a:cubicBezTo>
                    <a:pt x="1879" y="2540"/>
                    <a:pt x="1842" y="2555"/>
                    <a:pt x="1819" y="2577"/>
                  </a:cubicBezTo>
                  <a:cubicBezTo>
                    <a:pt x="1812" y="2592"/>
                    <a:pt x="1805" y="2614"/>
                    <a:pt x="1805" y="2636"/>
                  </a:cubicBezTo>
                  <a:cubicBezTo>
                    <a:pt x="1805" y="2673"/>
                    <a:pt x="1805" y="2673"/>
                    <a:pt x="1790" y="2696"/>
                  </a:cubicBezTo>
                  <a:cubicBezTo>
                    <a:pt x="1775" y="2703"/>
                    <a:pt x="1767" y="2718"/>
                    <a:pt x="1753" y="2725"/>
                  </a:cubicBezTo>
                  <a:cubicBezTo>
                    <a:pt x="1753" y="2740"/>
                    <a:pt x="1753" y="2748"/>
                    <a:pt x="1753" y="2755"/>
                  </a:cubicBezTo>
                  <a:cubicBezTo>
                    <a:pt x="1745" y="2763"/>
                    <a:pt x="1738" y="2755"/>
                    <a:pt x="1730" y="2763"/>
                  </a:cubicBezTo>
                  <a:lnTo>
                    <a:pt x="1730" y="2763"/>
                  </a:lnTo>
                  <a:cubicBezTo>
                    <a:pt x="1745" y="2792"/>
                    <a:pt x="1760" y="2837"/>
                    <a:pt x="1753" y="2881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8" name="Freeform 36"/>
            <p:cNvSpPr>
              <a:spLocks noChangeArrowheads="1"/>
            </p:cNvSpPr>
            <p:nvPr/>
          </p:nvSpPr>
          <p:spPr bwMode="auto">
            <a:xfrm>
              <a:off x="9321595" y="8181741"/>
              <a:ext cx="26689" cy="26671"/>
            </a:xfrm>
            <a:custGeom>
              <a:avLst/>
              <a:gdLst>
                <a:gd name="T0" fmla="*/ 15 w 61"/>
                <a:gd name="T1" fmla="*/ 59 h 60"/>
                <a:gd name="T2" fmla="*/ 15 w 61"/>
                <a:gd name="T3" fmla="*/ 59 h 60"/>
                <a:gd name="T4" fmla="*/ 37 w 61"/>
                <a:gd name="T5" fmla="*/ 22 h 60"/>
                <a:gd name="T6" fmla="*/ 60 w 61"/>
                <a:gd name="T7" fmla="*/ 22 h 60"/>
                <a:gd name="T8" fmla="*/ 60 w 61"/>
                <a:gd name="T9" fmla="*/ 15 h 60"/>
                <a:gd name="T10" fmla="*/ 45 w 61"/>
                <a:gd name="T11" fmla="*/ 0 h 60"/>
                <a:gd name="T12" fmla="*/ 37 w 61"/>
                <a:gd name="T13" fmla="*/ 7 h 60"/>
                <a:gd name="T14" fmla="*/ 7 w 61"/>
                <a:gd name="T15" fmla="*/ 29 h 60"/>
                <a:gd name="T16" fmla="*/ 0 w 61"/>
                <a:gd name="T17" fmla="*/ 59 h 60"/>
                <a:gd name="T18" fmla="*/ 15 w 61"/>
                <a:gd name="T19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15" y="59"/>
                  </a:moveTo>
                  <a:lnTo>
                    <a:pt x="15" y="59"/>
                  </a:lnTo>
                  <a:cubicBezTo>
                    <a:pt x="22" y="44"/>
                    <a:pt x="30" y="29"/>
                    <a:pt x="37" y="22"/>
                  </a:cubicBezTo>
                  <a:cubicBezTo>
                    <a:pt x="37" y="22"/>
                    <a:pt x="45" y="22"/>
                    <a:pt x="60" y="22"/>
                  </a:cubicBezTo>
                  <a:lnTo>
                    <a:pt x="60" y="15"/>
                  </a:lnTo>
                  <a:cubicBezTo>
                    <a:pt x="60" y="7"/>
                    <a:pt x="52" y="7"/>
                    <a:pt x="45" y="0"/>
                  </a:cubicBezTo>
                  <a:cubicBezTo>
                    <a:pt x="37" y="0"/>
                    <a:pt x="37" y="7"/>
                    <a:pt x="37" y="7"/>
                  </a:cubicBezTo>
                  <a:cubicBezTo>
                    <a:pt x="30" y="15"/>
                    <a:pt x="15" y="15"/>
                    <a:pt x="7" y="29"/>
                  </a:cubicBezTo>
                  <a:cubicBezTo>
                    <a:pt x="0" y="37"/>
                    <a:pt x="0" y="44"/>
                    <a:pt x="0" y="59"/>
                  </a:cubicBezTo>
                  <a:cubicBezTo>
                    <a:pt x="7" y="59"/>
                    <a:pt x="15" y="59"/>
                    <a:pt x="15" y="59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9" name="Freeform 37"/>
            <p:cNvSpPr>
              <a:spLocks noChangeArrowheads="1"/>
            </p:cNvSpPr>
            <p:nvPr/>
          </p:nvSpPr>
          <p:spPr bwMode="auto">
            <a:xfrm>
              <a:off x="10661771" y="4903067"/>
              <a:ext cx="55284" cy="83824"/>
            </a:xfrm>
            <a:custGeom>
              <a:avLst/>
              <a:gdLst>
                <a:gd name="T0" fmla="*/ 126 w 127"/>
                <a:gd name="T1" fmla="*/ 52 h 194"/>
                <a:gd name="T2" fmla="*/ 126 w 127"/>
                <a:gd name="T3" fmla="*/ 52 h 194"/>
                <a:gd name="T4" fmla="*/ 96 w 127"/>
                <a:gd name="T5" fmla="*/ 15 h 194"/>
                <a:gd name="T6" fmla="*/ 74 w 127"/>
                <a:gd name="T7" fmla="*/ 0 h 194"/>
                <a:gd name="T8" fmla="*/ 7 w 127"/>
                <a:gd name="T9" fmla="*/ 104 h 194"/>
                <a:gd name="T10" fmla="*/ 22 w 127"/>
                <a:gd name="T11" fmla="*/ 127 h 194"/>
                <a:gd name="T12" fmla="*/ 22 w 127"/>
                <a:gd name="T13" fmla="*/ 156 h 194"/>
                <a:gd name="T14" fmla="*/ 44 w 127"/>
                <a:gd name="T15" fmla="*/ 186 h 194"/>
                <a:gd name="T16" fmla="*/ 59 w 127"/>
                <a:gd name="T17" fmla="*/ 186 h 194"/>
                <a:gd name="T18" fmla="*/ 59 w 127"/>
                <a:gd name="T19" fmla="*/ 156 h 194"/>
                <a:gd name="T20" fmla="*/ 66 w 127"/>
                <a:gd name="T21" fmla="*/ 179 h 194"/>
                <a:gd name="T22" fmla="*/ 126 w 127"/>
                <a:gd name="T23" fmla="*/ 5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" h="194">
                  <a:moveTo>
                    <a:pt x="126" y="52"/>
                  </a:moveTo>
                  <a:lnTo>
                    <a:pt x="126" y="52"/>
                  </a:lnTo>
                  <a:cubicBezTo>
                    <a:pt x="119" y="45"/>
                    <a:pt x="111" y="30"/>
                    <a:pt x="96" y="15"/>
                  </a:cubicBezTo>
                  <a:cubicBezTo>
                    <a:pt x="89" y="8"/>
                    <a:pt x="74" y="0"/>
                    <a:pt x="74" y="0"/>
                  </a:cubicBezTo>
                  <a:cubicBezTo>
                    <a:pt x="52" y="0"/>
                    <a:pt x="15" y="90"/>
                    <a:pt x="7" y="104"/>
                  </a:cubicBezTo>
                  <a:cubicBezTo>
                    <a:pt x="0" y="119"/>
                    <a:pt x="15" y="119"/>
                    <a:pt x="22" y="127"/>
                  </a:cubicBezTo>
                  <a:cubicBezTo>
                    <a:pt x="22" y="141"/>
                    <a:pt x="15" y="149"/>
                    <a:pt x="22" y="156"/>
                  </a:cubicBezTo>
                  <a:lnTo>
                    <a:pt x="44" y="186"/>
                  </a:lnTo>
                  <a:cubicBezTo>
                    <a:pt x="44" y="193"/>
                    <a:pt x="52" y="193"/>
                    <a:pt x="59" y="186"/>
                  </a:cubicBezTo>
                  <a:cubicBezTo>
                    <a:pt x="59" y="179"/>
                    <a:pt x="59" y="156"/>
                    <a:pt x="59" y="156"/>
                  </a:cubicBezTo>
                  <a:cubicBezTo>
                    <a:pt x="66" y="164"/>
                    <a:pt x="66" y="171"/>
                    <a:pt x="66" y="179"/>
                  </a:cubicBezTo>
                  <a:cubicBezTo>
                    <a:pt x="96" y="156"/>
                    <a:pt x="119" y="90"/>
                    <a:pt x="126" y="52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0" name="Freeform 38"/>
            <p:cNvSpPr>
              <a:spLocks noChangeArrowheads="1"/>
            </p:cNvSpPr>
            <p:nvPr/>
          </p:nvSpPr>
          <p:spPr bwMode="auto">
            <a:xfrm>
              <a:off x="10686553" y="4969745"/>
              <a:ext cx="3813" cy="13337"/>
            </a:xfrm>
            <a:custGeom>
              <a:avLst/>
              <a:gdLst>
                <a:gd name="T0" fmla="*/ 0 w 8"/>
                <a:gd name="T1" fmla="*/ 30 h 31"/>
                <a:gd name="T2" fmla="*/ 0 w 8"/>
                <a:gd name="T3" fmla="*/ 30 h 31"/>
                <a:gd name="T4" fmla="*/ 7 w 8"/>
                <a:gd name="T5" fmla="*/ 23 h 31"/>
                <a:gd name="T6" fmla="*/ 0 w 8"/>
                <a:gd name="T7" fmla="*/ 0 h 31"/>
                <a:gd name="T8" fmla="*/ 0 w 8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30"/>
                  </a:moveTo>
                  <a:lnTo>
                    <a:pt x="0" y="30"/>
                  </a:lnTo>
                  <a:cubicBezTo>
                    <a:pt x="7" y="30"/>
                    <a:pt x="7" y="30"/>
                    <a:pt x="7" y="23"/>
                  </a:cubicBezTo>
                  <a:cubicBezTo>
                    <a:pt x="7" y="15"/>
                    <a:pt x="7" y="8"/>
                    <a:pt x="0" y="0"/>
                  </a:cubicBezTo>
                  <a:cubicBezTo>
                    <a:pt x="0" y="0"/>
                    <a:pt x="0" y="23"/>
                    <a:pt x="0" y="3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1" name="Freeform 39"/>
            <p:cNvSpPr>
              <a:spLocks noChangeArrowheads="1"/>
            </p:cNvSpPr>
            <p:nvPr/>
          </p:nvSpPr>
          <p:spPr bwMode="auto">
            <a:xfrm>
              <a:off x="10701804" y="4908782"/>
              <a:ext cx="13345" cy="17146"/>
            </a:xfrm>
            <a:custGeom>
              <a:avLst/>
              <a:gdLst>
                <a:gd name="T0" fmla="*/ 30 w 31"/>
                <a:gd name="T1" fmla="*/ 22 h 38"/>
                <a:gd name="T2" fmla="*/ 30 w 31"/>
                <a:gd name="T3" fmla="*/ 22 h 38"/>
                <a:gd name="T4" fmla="*/ 0 w 31"/>
                <a:gd name="T5" fmla="*/ 0 h 38"/>
                <a:gd name="T6" fmla="*/ 30 w 31"/>
                <a:gd name="T7" fmla="*/ 37 h 38"/>
                <a:gd name="T8" fmla="*/ 30 w 31"/>
                <a:gd name="T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8">
                  <a:moveTo>
                    <a:pt x="30" y="22"/>
                  </a:moveTo>
                  <a:lnTo>
                    <a:pt x="30" y="22"/>
                  </a:lnTo>
                  <a:cubicBezTo>
                    <a:pt x="30" y="22"/>
                    <a:pt x="15" y="8"/>
                    <a:pt x="0" y="0"/>
                  </a:cubicBezTo>
                  <a:cubicBezTo>
                    <a:pt x="15" y="15"/>
                    <a:pt x="23" y="30"/>
                    <a:pt x="30" y="37"/>
                  </a:cubicBezTo>
                  <a:cubicBezTo>
                    <a:pt x="30" y="30"/>
                    <a:pt x="30" y="22"/>
                    <a:pt x="30" y="22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2" name="Freeform 40"/>
            <p:cNvSpPr>
              <a:spLocks noChangeArrowheads="1"/>
            </p:cNvSpPr>
            <p:nvPr/>
          </p:nvSpPr>
          <p:spPr bwMode="auto">
            <a:xfrm>
              <a:off x="11241306" y="10982234"/>
              <a:ext cx="97224" cy="93350"/>
            </a:xfrm>
            <a:custGeom>
              <a:avLst/>
              <a:gdLst>
                <a:gd name="T0" fmla="*/ 163 w 224"/>
                <a:gd name="T1" fmla="*/ 74 h 216"/>
                <a:gd name="T2" fmla="*/ 163 w 224"/>
                <a:gd name="T3" fmla="*/ 74 h 216"/>
                <a:gd name="T4" fmla="*/ 134 w 224"/>
                <a:gd name="T5" fmla="*/ 74 h 216"/>
                <a:gd name="T6" fmla="*/ 148 w 224"/>
                <a:gd name="T7" fmla="*/ 59 h 216"/>
                <a:gd name="T8" fmla="*/ 134 w 224"/>
                <a:gd name="T9" fmla="*/ 44 h 216"/>
                <a:gd name="T10" fmla="*/ 134 w 224"/>
                <a:gd name="T11" fmla="*/ 7 h 216"/>
                <a:gd name="T12" fmla="*/ 111 w 224"/>
                <a:gd name="T13" fmla="*/ 37 h 216"/>
                <a:gd name="T14" fmla="*/ 89 w 224"/>
                <a:gd name="T15" fmla="*/ 14 h 216"/>
                <a:gd name="T16" fmla="*/ 44 w 224"/>
                <a:gd name="T17" fmla="*/ 14 h 216"/>
                <a:gd name="T18" fmla="*/ 67 w 224"/>
                <a:gd name="T19" fmla="*/ 44 h 216"/>
                <a:gd name="T20" fmla="*/ 67 w 224"/>
                <a:gd name="T21" fmla="*/ 59 h 216"/>
                <a:gd name="T22" fmla="*/ 52 w 224"/>
                <a:gd name="T23" fmla="*/ 104 h 216"/>
                <a:gd name="T24" fmla="*/ 0 w 224"/>
                <a:gd name="T25" fmla="*/ 118 h 216"/>
                <a:gd name="T26" fmla="*/ 59 w 224"/>
                <a:gd name="T27" fmla="*/ 170 h 216"/>
                <a:gd name="T28" fmla="*/ 96 w 224"/>
                <a:gd name="T29" fmla="*/ 185 h 216"/>
                <a:gd name="T30" fmla="*/ 126 w 224"/>
                <a:gd name="T31" fmla="*/ 185 h 216"/>
                <a:gd name="T32" fmla="*/ 141 w 224"/>
                <a:gd name="T33" fmla="*/ 200 h 216"/>
                <a:gd name="T34" fmla="*/ 148 w 224"/>
                <a:gd name="T35" fmla="*/ 215 h 216"/>
                <a:gd name="T36" fmla="*/ 163 w 224"/>
                <a:gd name="T37" fmla="*/ 215 h 216"/>
                <a:gd name="T38" fmla="*/ 178 w 224"/>
                <a:gd name="T39" fmla="*/ 215 h 216"/>
                <a:gd name="T40" fmla="*/ 200 w 224"/>
                <a:gd name="T41" fmla="*/ 215 h 216"/>
                <a:gd name="T42" fmla="*/ 208 w 224"/>
                <a:gd name="T43" fmla="*/ 170 h 216"/>
                <a:gd name="T44" fmla="*/ 215 w 224"/>
                <a:gd name="T45" fmla="*/ 81 h 216"/>
                <a:gd name="T46" fmla="*/ 223 w 224"/>
                <a:gd name="T47" fmla="*/ 67 h 216"/>
                <a:gd name="T48" fmla="*/ 163 w 224"/>
                <a:gd name="T49" fmla="*/ 7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16">
                  <a:moveTo>
                    <a:pt x="163" y="74"/>
                  </a:moveTo>
                  <a:lnTo>
                    <a:pt x="163" y="74"/>
                  </a:lnTo>
                  <a:cubicBezTo>
                    <a:pt x="156" y="74"/>
                    <a:pt x="141" y="81"/>
                    <a:pt x="134" y="74"/>
                  </a:cubicBezTo>
                  <a:cubicBezTo>
                    <a:pt x="134" y="67"/>
                    <a:pt x="141" y="59"/>
                    <a:pt x="148" y="59"/>
                  </a:cubicBezTo>
                  <a:cubicBezTo>
                    <a:pt x="141" y="59"/>
                    <a:pt x="134" y="44"/>
                    <a:pt x="134" y="44"/>
                  </a:cubicBezTo>
                  <a:cubicBezTo>
                    <a:pt x="148" y="37"/>
                    <a:pt x="156" y="14"/>
                    <a:pt x="134" y="7"/>
                  </a:cubicBezTo>
                  <a:cubicBezTo>
                    <a:pt x="119" y="0"/>
                    <a:pt x="126" y="29"/>
                    <a:pt x="111" y="37"/>
                  </a:cubicBezTo>
                  <a:cubicBezTo>
                    <a:pt x="89" y="52"/>
                    <a:pt x="96" y="22"/>
                    <a:pt x="89" y="14"/>
                  </a:cubicBezTo>
                  <a:cubicBezTo>
                    <a:pt x="82" y="0"/>
                    <a:pt x="59" y="14"/>
                    <a:pt x="44" y="14"/>
                  </a:cubicBezTo>
                  <a:cubicBezTo>
                    <a:pt x="37" y="29"/>
                    <a:pt x="44" y="44"/>
                    <a:pt x="67" y="44"/>
                  </a:cubicBezTo>
                  <a:cubicBezTo>
                    <a:pt x="67" y="52"/>
                    <a:pt x="67" y="52"/>
                    <a:pt x="67" y="59"/>
                  </a:cubicBezTo>
                  <a:cubicBezTo>
                    <a:pt x="44" y="67"/>
                    <a:pt x="59" y="81"/>
                    <a:pt x="52" y="104"/>
                  </a:cubicBezTo>
                  <a:cubicBezTo>
                    <a:pt x="52" y="104"/>
                    <a:pt x="7" y="96"/>
                    <a:pt x="0" y="118"/>
                  </a:cubicBezTo>
                  <a:cubicBezTo>
                    <a:pt x="22" y="118"/>
                    <a:pt x="82" y="141"/>
                    <a:pt x="59" y="170"/>
                  </a:cubicBezTo>
                  <a:cubicBezTo>
                    <a:pt x="74" y="178"/>
                    <a:pt x="82" y="185"/>
                    <a:pt x="96" y="185"/>
                  </a:cubicBezTo>
                  <a:cubicBezTo>
                    <a:pt x="96" y="200"/>
                    <a:pt x="126" y="200"/>
                    <a:pt x="126" y="185"/>
                  </a:cubicBezTo>
                  <a:cubicBezTo>
                    <a:pt x="134" y="185"/>
                    <a:pt x="141" y="193"/>
                    <a:pt x="141" y="200"/>
                  </a:cubicBezTo>
                  <a:lnTo>
                    <a:pt x="148" y="215"/>
                  </a:lnTo>
                  <a:cubicBezTo>
                    <a:pt x="148" y="215"/>
                    <a:pt x="156" y="215"/>
                    <a:pt x="163" y="215"/>
                  </a:cubicBezTo>
                  <a:cubicBezTo>
                    <a:pt x="163" y="215"/>
                    <a:pt x="171" y="215"/>
                    <a:pt x="178" y="215"/>
                  </a:cubicBezTo>
                  <a:cubicBezTo>
                    <a:pt x="186" y="207"/>
                    <a:pt x="193" y="215"/>
                    <a:pt x="200" y="215"/>
                  </a:cubicBezTo>
                  <a:cubicBezTo>
                    <a:pt x="208" y="200"/>
                    <a:pt x="208" y="185"/>
                    <a:pt x="208" y="170"/>
                  </a:cubicBezTo>
                  <a:cubicBezTo>
                    <a:pt x="208" y="141"/>
                    <a:pt x="208" y="111"/>
                    <a:pt x="215" y="81"/>
                  </a:cubicBezTo>
                  <a:cubicBezTo>
                    <a:pt x="215" y="81"/>
                    <a:pt x="223" y="74"/>
                    <a:pt x="223" y="67"/>
                  </a:cubicBezTo>
                  <a:cubicBezTo>
                    <a:pt x="200" y="59"/>
                    <a:pt x="178" y="67"/>
                    <a:pt x="163" y="74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3" name="Freeform 41"/>
            <p:cNvSpPr>
              <a:spLocks noChangeArrowheads="1"/>
            </p:cNvSpPr>
            <p:nvPr/>
          </p:nvSpPr>
          <p:spPr bwMode="auto">
            <a:xfrm>
              <a:off x="11281338" y="11319437"/>
              <a:ext cx="55285" cy="64773"/>
            </a:xfrm>
            <a:custGeom>
              <a:avLst/>
              <a:gdLst>
                <a:gd name="T0" fmla="*/ 45 w 127"/>
                <a:gd name="T1" fmla="*/ 97 h 150"/>
                <a:gd name="T2" fmla="*/ 45 w 127"/>
                <a:gd name="T3" fmla="*/ 97 h 150"/>
                <a:gd name="T4" fmla="*/ 45 w 127"/>
                <a:gd name="T5" fmla="*/ 97 h 150"/>
                <a:gd name="T6" fmla="*/ 59 w 127"/>
                <a:gd name="T7" fmla="*/ 112 h 150"/>
                <a:gd name="T8" fmla="*/ 82 w 127"/>
                <a:gd name="T9" fmla="*/ 127 h 150"/>
                <a:gd name="T10" fmla="*/ 119 w 127"/>
                <a:gd name="T11" fmla="*/ 134 h 150"/>
                <a:gd name="T12" fmla="*/ 119 w 127"/>
                <a:gd name="T13" fmla="*/ 45 h 150"/>
                <a:gd name="T14" fmla="*/ 97 w 127"/>
                <a:gd name="T15" fmla="*/ 8 h 150"/>
                <a:gd name="T16" fmla="*/ 37 w 127"/>
                <a:gd name="T17" fmla="*/ 8 h 150"/>
                <a:gd name="T18" fmla="*/ 0 w 127"/>
                <a:gd name="T19" fmla="*/ 45 h 150"/>
                <a:gd name="T20" fmla="*/ 45 w 127"/>
                <a:gd name="T21" fmla="*/ 9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150">
                  <a:moveTo>
                    <a:pt x="45" y="97"/>
                  </a:moveTo>
                  <a:lnTo>
                    <a:pt x="45" y="97"/>
                  </a:lnTo>
                  <a:lnTo>
                    <a:pt x="45" y="97"/>
                  </a:lnTo>
                  <a:cubicBezTo>
                    <a:pt x="59" y="97"/>
                    <a:pt x="52" y="104"/>
                    <a:pt x="59" y="112"/>
                  </a:cubicBezTo>
                  <a:cubicBezTo>
                    <a:pt x="67" y="119"/>
                    <a:pt x="74" y="119"/>
                    <a:pt x="82" y="127"/>
                  </a:cubicBezTo>
                  <a:cubicBezTo>
                    <a:pt x="104" y="141"/>
                    <a:pt x="97" y="149"/>
                    <a:pt x="119" y="134"/>
                  </a:cubicBezTo>
                  <a:cubicBezTo>
                    <a:pt x="126" y="104"/>
                    <a:pt x="126" y="67"/>
                    <a:pt x="119" y="45"/>
                  </a:cubicBezTo>
                  <a:cubicBezTo>
                    <a:pt x="111" y="30"/>
                    <a:pt x="104" y="15"/>
                    <a:pt x="97" y="8"/>
                  </a:cubicBezTo>
                  <a:cubicBezTo>
                    <a:pt x="82" y="0"/>
                    <a:pt x="59" y="0"/>
                    <a:pt x="37" y="8"/>
                  </a:cubicBezTo>
                  <a:cubicBezTo>
                    <a:pt x="15" y="15"/>
                    <a:pt x="30" y="45"/>
                    <a:pt x="0" y="45"/>
                  </a:cubicBezTo>
                  <a:cubicBezTo>
                    <a:pt x="0" y="60"/>
                    <a:pt x="22" y="90"/>
                    <a:pt x="45" y="97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4" name="Freeform 42"/>
            <p:cNvSpPr>
              <a:spLocks noChangeArrowheads="1"/>
            </p:cNvSpPr>
            <p:nvPr/>
          </p:nvSpPr>
          <p:spPr bwMode="auto">
            <a:xfrm>
              <a:off x="9321595" y="8191267"/>
              <a:ext cx="97226" cy="186699"/>
            </a:xfrm>
            <a:custGeom>
              <a:avLst/>
              <a:gdLst>
                <a:gd name="T0" fmla="*/ 215 w 224"/>
                <a:gd name="T1" fmla="*/ 193 h 432"/>
                <a:gd name="T2" fmla="*/ 215 w 224"/>
                <a:gd name="T3" fmla="*/ 193 h 432"/>
                <a:gd name="T4" fmla="*/ 193 w 224"/>
                <a:gd name="T5" fmla="*/ 193 h 432"/>
                <a:gd name="T6" fmla="*/ 186 w 224"/>
                <a:gd name="T7" fmla="*/ 215 h 432"/>
                <a:gd name="T8" fmla="*/ 119 w 224"/>
                <a:gd name="T9" fmla="*/ 186 h 432"/>
                <a:gd name="T10" fmla="*/ 156 w 224"/>
                <a:gd name="T11" fmla="*/ 156 h 432"/>
                <a:gd name="T12" fmla="*/ 215 w 224"/>
                <a:gd name="T13" fmla="*/ 134 h 432"/>
                <a:gd name="T14" fmla="*/ 60 w 224"/>
                <a:gd name="T15" fmla="*/ 0 h 432"/>
                <a:gd name="T16" fmla="*/ 22 w 224"/>
                <a:gd name="T17" fmla="*/ 37 h 432"/>
                <a:gd name="T18" fmla="*/ 15 w 224"/>
                <a:gd name="T19" fmla="*/ 37 h 432"/>
                <a:gd name="T20" fmla="*/ 7 w 224"/>
                <a:gd name="T21" fmla="*/ 215 h 432"/>
                <a:gd name="T22" fmla="*/ 223 w 224"/>
                <a:gd name="T23" fmla="*/ 290 h 432"/>
                <a:gd name="T24" fmla="*/ 223 w 224"/>
                <a:gd name="T25" fmla="*/ 230 h 432"/>
                <a:gd name="T26" fmla="*/ 223 w 224"/>
                <a:gd name="T27" fmla="*/ 230 h 432"/>
                <a:gd name="T28" fmla="*/ 223 w 224"/>
                <a:gd name="T29" fmla="*/ 230 h 432"/>
                <a:gd name="T30" fmla="*/ 223 w 224"/>
                <a:gd name="T31" fmla="*/ 193 h 432"/>
                <a:gd name="T32" fmla="*/ 215 w 224"/>
                <a:gd name="T33" fmla="*/ 19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432">
                  <a:moveTo>
                    <a:pt x="215" y="193"/>
                  </a:moveTo>
                  <a:lnTo>
                    <a:pt x="215" y="193"/>
                  </a:lnTo>
                  <a:cubicBezTo>
                    <a:pt x="208" y="193"/>
                    <a:pt x="201" y="193"/>
                    <a:pt x="193" y="193"/>
                  </a:cubicBezTo>
                  <a:cubicBezTo>
                    <a:pt x="193" y="201"/>
                    <a:pt x="186" y="208"/>
                    <a:pt x="186" y="215"/>
                  </a:cubicBezTo>
                  <a:cubicBezTo>
                    <a:pt x="171" y="215"/>
                    <a:pt x="119" y="223"/>
                    <a:pt x="119" y="186"/>
                  </a:cubicBezTo>
                  <a:cubicBezTo>
                    <a:pt x="126" y="171"/>
                    <a:pt x="149" y="178"/>
                    <a:pt x="156" y="156"/>
                  </a:cubicBezTo>
                  <a:cubicBezTo>
                    <a:pt x="178" y="156"/>
                    <a:pt x="223" y="171"/>
                    <a:pt x="215" y="134"/>
                  </a:cubicBezTo>
                  <a:cubicBezTo>
                    <a:pt x="208" y="96"/>
                    <a:pt x="112" y="15"/>
                    <a:pt x="60" y="0"/>
                  </a:cubicBezTo>
                  <a:cubicBezTo>
                    <a:pt x="60" y="15"/>
                    <a:pt x="37" y="22"/>
                    <a:pt x="22" y="37"/>
                  </a:cubicBezTo>
                  <a:cubicBezTo>
                    <a:pt x="22" y="37"/>
                    <a:pt x="22" y="37"/>
                    <a:pt x="15" y="37"/>
                  </a:cubicBezTo>
                  <a:cubicBezTo>
                    <a:pt x="0" y="89"/>
                    <a:pt x="0" y="186"/>
                    <a:pt x="7" y="215"/>
                  </a:cubicBezTo>
                  <a:cubicBezTo>
                    <a:pt x="52" y="431"/>
                    <a:pt x="67" y="297"/>
                    <a:pt x="223" y="290"/>
                  </a:cubicBezTo>
                  <a:cubicBezTo>
                    <a:pt x="223" y="275"/>
                    <a:pt x="223" y="252"/>
                    <a:pt x="223" y="230"/>
                  </a:cubicBezTo>
                  <a:lnTo>
                    <a:pt x="223" y="230"/>
                  </a:lnTo>
                  <a:lnTo>
                    <a:pt x="223" y="230"/>
                  </a:lnTo>
                  <a:cubicBezTo>
                    <a:pt x="223" y="215"/>
                    <a:pt x="223" y="208"/>
                    <a:pt x="223" y="193"/>
                  </a:cubicBezTo>
                  <a:cubicBezTo>
                    <a:pt x="223" y="193"/>
                    <a:pt x="223" y="193"/>
                    <a:pt x="215" y="193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5" name="Freeform 43"/>
            <p:cNvSpPr>
              <a:spLocks noChangeArrowheads="1"/>
            </p:cNvSpPr>
            <p:nvPr/>
          </p:nvSpPr>
          <p:spPr bwMode="auto">
            <a:xfrm>
              <a:off x="9329221" y="8191267"/>
              <a:ext cx="19064" cy="17146"/>
            </a:xfrm>
            <a:custGeom>
              <a:avLst/>
              <a:gdLst>
                <a:gd name="T0" fmla="*/ 45 w 46"/>
                <a:gd name="T1" fmla="*/ 0 h 38"/>
                <a:gd name="T2" fmla="*/ 45 w 46"/>
                <a:gd name="T3" fmla="*/ 0 h 38"/>
                <a:gd name="T4" fmla="*/ 22 w 46"/>
                <a:gd name="T5" fmla="*/ 0 h 38"/>
                <a:gd name="T6" fmla="*/ 0 w 46"/>
                <a:gd name="T7" fmla="*/ 37 h 38"/>
                <a:gd name="T8" fmla="*/ 7 w 46"/>
                <a:gd name="T9" fmla="*/ 37 h 38"/>
                <a:gd name="T10" fmla="*/ 45 w 46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8">
                  <a:moveTo>
                    <a:pt x="45" y="0"/>
                  </a:moveTo>
                  <a:lnTo>
                    <a:pt x="45" y="0"/>
                  </a:lnTo>
                  <a:cubicBezTo>
                    <a:pt x="30" y="0"/>
                    <a:pt x="22" y="0"/>
                    <a:pt x="22" y="0"/>
                  </a:cubicBezTo>
                  <a:cubicBezTo>
                    <a:pt x="15" y="7"/>
                    <a:pt x="7" y="22"/>
                    <a:pt x="0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22" y="22"/>
                    <a:pt x="45" y="15"/>
                    <a:pt x="45" y="0"/>
                  </a:cubicBezTo>
                </a:path>
              </a:pathLst>
            </a:custGeom>
            <a:grpFill/>
            <a:ln w="9525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76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77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78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9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India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089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map"/>
          <p:cNvGrpSpPr/>
          <p:nvPr/>
        </p:nvGrpSpPr>
        <p:grpSpPr>
          <a:xfrm>
            <a:off x="4385548" y="747789"/>
            <a:ext cx="3694355" cy="3756934"/>
            <a:chOff x="3342265" y="3367081"/>
            <a:chExt cx="7055977" cy="7175501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77" name="Freeform 18"/>
            <p:cNvSpPr>
              <a:spLocks noChangeArrowheads="1"/>
            </p:cNvSpPr>
            <p:nvPr/>
          </p:nvSpPr>
          <p:spPr bwMode="auto">
            <a:xfrm>
              <a:off x="8299704" y="6091233"/>
              <a:ext cx="1588984" cy="1825625"/>
            </a:xfrm>
            <a:custGeom>
              <a:avLst/>
              <a:gdLst>
                <a:gd name="T0" fmla="*/ 4327 w 4414"/>
                <a:gd name="T1" fmla="*/ 1702 h 5072"/>
                <a:gd name="T2" fmla="*/ 4070 w 4414"/>
                <a:gd name="T3" fmla="*/ 2078 h 5072"/>
                <a:gd name="T4" fmla="*/ 3760 w 4414"/>
                <a:gd name="T5" fmla="*/ 2328 h 5072"/>
                <a:gd name="T6" fmla="*/ 3766 w 4414"/>
                <a:gd name="T7" fmla="*/ 2177 h 5072"/>
                <a:gd name="T8" fmla="*/ 3628 w 4414"/>
                <a:gd name="T9" fmla="*/ 2164 h 5072"/>
                <a:gd name="T10" fmla="*/ 3542 w 4414"/>
                <a:gd name="T11" fmla="*/ 2420 h 5072"/>
                <a:gd name="T12" fmla="*/ 3417 w 4414"/>
                <a:gd name="T13" fmla="*/ 2743 h 5072"/>
                <a:gd name="T14" fmla="*/ 3502 w 4414"/>
                <a:gd name="T15" fmla="*/ 2862 h 5072"/>
                <a:gd name="T16" fmla="*/ 3450 w 4414"/>
                <a:gd name="T17" fmla="*/ 3218 h 5072"/>
                <a:gd name="T18" fmla="*/ 3403 w 4414"/>
                <a:gd name="T19" fmla="*/ 3811 h 5072"/>
                <a:gd name="T20" fmla="*/ 3291 w 4414"/>
                <a:gd name="T21" fmla="*/ 4201 h 5072"/>
                <a:gd name="T22" fmla="*/ 3192 w 4414"/>
                <a:gd name="T23" fmla="*/ 4544 h 5072"/>
                <a:gd name="T24" fmla="*/ 3159 w 4414"/>
                <a:gd name="T25" fmla="*/ 4834 h 5072"/>
                <a:gd name="T26" fmla="*/ 2902 w 4414"/>
                <a:gd name="T27" fmla="*/ 5071 h 5072"/>
                <a:gd name="T28" fmla="*/ 2678 w 4414"/>
                <a:gd name="T29" fmla="*/ 4966 h 5072"/>
                <a:gd name="T30" fmla="*/ 2638 w 4414"/>
                <a:gd name="T31" fmla="*/ 4840 h 5072"/>
                <a:gd name="T32" fmla="*/ 2757 w 4414"/>
                <a:gd name="T33" fmla="*/ 4484 h 5072"/>
                <a:gd name="T34" fmla="*/ 2784 w 4414"/>
                <a:gd name="T35" fmla="*/ 3798 h 5072"/>
                <a:gd name="T36" fmla="*/ 2454 w 4414"/>
                <a:gd name="T37" fmla="*/ 3666 h 5072"/>
                <a:gd name="T38" fmla="*/ 2282 w 4414"/>
                <a:gd name="T39" fmla="*/ 3580 h 5072"/>
                <a:gd name="T40" fmla="*/ 1913 w 4414"/>
                <a:gd name="T41" fmla="*/ 3343 h 5072"/>
                <a:gd name="T42" fmla="*/ 1741 w 4414"/>
                <a:gd name="T43" fmla="*/ 3191 h 5072"/>
                <a:gd name="T44" fmla="*/ 1280 w 4414"/>
                <a:gd name="T45" fmla="*/ 3033 h 5072"/>
                <a:gd name="T46" fmla="*/ 1134 w 4414"/>
                <a:gd name="T47" fmla="*/ 2835 h 5072"/>
                <a:gd name="T48" fmla="*/ 1049 w 4414"/>
                <a:gd name="T49" fmla="*/ 2717 h 5072"/>
                <a:gd name="T50" fmla="*/ 825 w 4414"/>
                <a:gd name="T51" fmla="*/ 2736 h 5072"/>
                <a:gd name="T52" fmla="*/ 482 w 4414"/>
                <a:gd name="T53" fmla="*/ 2947 h 5072"/>
                <a:gd name="T54" fmla="*/ 0 w 4414"/>
                <a:gd name="T55" fmla="*/ 2974 h 5072"/>
                <a:gd name="T56" fmla="*/ 7 w 4414"/>
                <a:gd name="T57" fmla="*/ 2453 h 5072"/>
                <a:gd name="T58" fmla="*/ 73 w 4414"/>
                <a:gd name="T59" fmla="*/ 2038 h 5072"/>
                <a:gd name="T60" fmla="*/ 99 w 4414"/>
                <a:gd name="T61" fmla="*/ 1840 h 5072"/>
                <a:gd name="T62" fmla="*/ 132 w 4414"/>
                <a:gd name="T63" fmla="*/ 1451 h 5072"/>
                <a:gd name="T64" fmla="*/ 86 w 4414"/>
                <a:gd name="T65" fmla="*/ 1194 h 5072"/>
                <a:gd name="T66" fmla="*/ 198 w 4414"/>
                <a:gd name="T67" fmla="*/ 877 h 5072"/>
                <a:gd name="T68" fmla="*/ 383 w 4414"/>
                <a:gd name="T69" fmla="*/ 594 h 5072"/>
                <a:gd name="T70" fmla="*/ 455 w 4414"/>
                <a:gd name="T71" fmla="*/ 620 h 5072"/>
                <a:gd name="T72" fmla="*/ 983 w 4414"/>
                <a:gd name="T73" fmla="*/ 818 h 5072"/>
                <a:gd name="T74" fmla="*/ 1372 w 4414"/>
                <a:gd name="T75" fmla="*/ 462 h 5072"/>
                <a:gd name="T76" fmla="*/ 1365 w 4414"/>
                <a:gd name="T77" fmla="*/ 198 h 5072"/>
                <a:gd name="T78" fmla="*/ 1695 w 4414"/>
                <a:gd name="T79" fmla="*/ 264 h 5072"/>
                <a:gd name="T80" fmla="*/ 2137 w 4414"/>
                <a:gd name="T81" fmla="*/ 264 h 5072"/>
                <a:gd name="T82" fmla="*/ 2467 w 4414"/>
                <a:gd name="T83" fmla="*/ 145 h 5072"/>
                <a:gd name="T84" fmla="*/ 2638 w 4414"/>
                <a:gd name="T85" fmla="*/ 0 h 5072"/>
                <a:gd name="T86" fmla="*/ 2790 w 4414"/>
                <a:gd name="T87" fmla="*/ 244 h 5072"/>
                <a:gd name="T88" fmla="*/ 2962 w 4414"/>
                <a:gd name="T89" fmla="*/ 429 h 5072"/>
                <a:gd name="T90" fmla="*/ 3153 w 4414"/>
                <a:gd name="T91" fmla="*/ 310 h 5072"/>
                <a:gd name="T92" fmla="*/ 3529 w 4414"/>
                <a:gd name="T93" fmla="*/ 46 h 5072"/>
                <a:gd name="T94" fmla="*/ 4096 w 4414"/>
                <a:gd name="T95" fmla="*/ 370 h 5072"/>
                <a:gd name="T96" fmla="*/ 4182 w 4414"/>
                <a:gd name="T97" fmla="*/ 581 h 5072"/>
                <a:gd name="T98" fmla="*/ 4261 w 4414"/>
                <a:gd name="T99" fmla="*/ 930 h 5072"/>
                <a:gd name="T100" fmla="*/ 4096 w 4414"/>
                <a:gd name="T101" fmla="*/ 1451 h 5072"/>
                <a:gd name="T102" fmla="*/ 4261 w 4414"/>
                <a:gd name="T103" fmla="*/ 1596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14" h="5072">
                  <a:moveTo>
                    <a:pt x="4413" y="1603"/>
                  </a:moveTo>
                  <a:lnTo>
                    <a:pt x="4413" y="1603"/>
                  </a:lnTo>
                  <a:cubicBezTo>
                    <a:pt x="4386" y="1629"/>
                    <a:pt x="4360" y="1662"/>
                    <a:pt x="4327" y="1702"/>
                  </a:cubicBezTo>
                  <a:cubicBezTo>
                    <a:pt x="4274" y="1774"/>
                    <a:pt x="4287" y="1840"/>
                    <a:pt x="4248" y="1926"/>
                  </a:cubicBezTo>
                  <a:cubicBezTo>
                    <a:pt x="4221" y="1972"/>
                    <a:pt x="4175" y="1972"/>
                    <a:pt x="4142" y="2012"/>
                  </a:cubicBezTo>
                  <a:cubicBezTo>
                    <a:pt x="4123" y="2045"/>
                    <a:pt x="4096" y="2051"/>
                    <a:pt x="4070" y="2078"/>
                  </a:cubicBezTo>
                  <a:cubicBezTo>
                    <a:pt x="4024" y="2124"/>
                    <a:pt x="3991" y="2144"/>
                    <a:pt x="3944" y="2190"/>
                  </a:cubicBezTo>
                  <a:cubicBezTo>
                    <a:pt x="3905" y="2229"/>
                    <a:pt x="3878" y="2243"/>
                    <a:pt x="3832" y="2282"/>
                  </a:cubicBezTo>
                  <a:cubicBezTo>
                    <a:pt x="3806" y="2302"/>
                    <a:pt x="3793" y="2328"/>
                    <a:pt x="3760" y="2328"/>
                  </a:cubicBezTo>
                  <a:cubicBezTo>
                    <a:pt x="3753" y="2328"/>
                    <a:pt x="3746" y="2328"/>
                    <a:pt x="3733" y="2328"/>
                  </a:cubicBezTo>
                  <a:cubicBezTo>
                    <a:pt x="3740" y="2295"/>
                    <a:pt x="3766" y="2282"/>
                    <a:pt x="3766" y="2243"/>
                  </a:cubicBezTo>
                  <a:cubicBezTo>
                    <a:pt x="3766" y="2216"/>
                    <a:pt x="3766" y="2203"/>
                    <a:pt x="3766" y="2177"/>
                  </a:cubicBezTo>
                  <a:cubicBezTo>
                    <a:pt x="3760" y="2170"/>
                    <a:pt x="3753" y="2157"/>
                    <a:pt x="3740" y="2157"/>
                  </a:cubicBezTo>
                  <a:cubicBezTo>
                    <a:pt x="3733" y="2157"/>
                    <a:pt x="3733" y="2164"/>
                    <a:pt x="3727" y="2164"/>
                  </a:cubicBezTo>
                  <a:cubicBezTo>
                    <a:pt x="3687" y="2164"/>
                    <a:pt x="3667" y="2164"/>
                    <a:pt x="3628" y="2164"/>
                  </a:cubicBezTo>
                  <a:cubicBezTo>
                    <a:pt x="3615" y="2164"/>
                    <a:pt x="3601" y="2170"/>
                    <a:pt x="3582" y="2177"/>
                  </a:cubicBezTo>
                  <a:cubicBezTo>
                    <a:pt x="3615" y="2223"/>
                    <a:pt x="3661" y="2243"/>
                    <a:pt x="3661" y="2302"/>
                  </a:cubicBezTo>
                  <a:cubicBezTo>
                    <a:pt x="3661" y="2368"/>
                    <a:pt x="3569" y="2361"/>
                    <a:pt x="3542" y="2420"/>
                  </a:cubicBezTo>
                  <a:cubicBezTo>
                    <a:pt x="3516" y="2472"/>
                    <a:pt x="3509" y="2506"/>
                    <a:pt x="3509" y="2565"/>
                  </a:cubicBezTo>
                  <a:cubicBezTo>
                    <a:pt x="3509" y="2585"/>
                    <a:pt x="3509" y="2598"/>
                    <a:pt x="3509" y="2618"/>
                  </a:cubicBezTo>
                  <a:cubicBezTo>
                    <a:pt x="3509" y="2677"/>
                    <a:pt x="3437" y="2690"/>
                    <a:pt x="3417" y="2743"/>
                  </a:cubicBezTo>
                  <a:cubicBezTo>
                    <a:pt x="3397" y="2802"/>
                    <a:pt x="3403" y="2835"/>
                    <a:pt x="3397" y="2895"/>
                  </a:cubicBezTo>
                  <a:cubicBezTo>
                    <a:pt x="3423" y="2901"/>
                    <a:pt x="3423" y="2901"/>
                    <a:pt x="3423" y="2901"/>
                  </a:cubicBezTo>
                  <a:cubicBezTo>
                    <a:pt x="3450" y="2888"/>
                    <a:pt x="3470" y="2875"/>
                    <a:pt x="3502" y="2862"/>
                  </a:cubicBezTo>
                  <a:cubicBezTo>
                    <a:pt x="3463" y="2934"/>
                    <a:pt x="3450" y="2987"/>
                    <a:pt x="3450" y="3066"/>
                  </a:cubicBezTo>
                  <a:cubicBezTo>
                    <a:pt x="3450" y="3125"/>
                    <a:pt x="3450" y="3158"/>
                    <a:pt x="3450" y="3218"/>
                  </a:cubicBezTo>
                  <a:lnTo>
                    <a:pt x="3450" y="3218"/>
                  </a:lnTo>
                  <a:cubicBezTo>
                    <a:pt x="3403" y="3587"/>
                    <a:pt x="3403" y="3587"/>
                    <a:pt x="3403" y="3587"/>
                  </a:cubicBezTo>
                  <a:lnTo>
                    <a:pt x="3403" y="3587"/>
                  </a:lnTo>
                  <a:cubicBezTo>
                    <a:pt x="3403" y="3673"/>
                    <a:pt x="3403" y="3719"/>
                    <a:pt x="3403" y="3811"/>
                  </a:cubicBezTo>
                  <a:cubicBezTo>
                    <a:pt x="3403" y="3831"/>
                    <a:pt x="3384" y="3844"/>
                    <a:pt x="3377" y="3864"/>
                  </a:cubicBezTo>
                  <a:cubicBezTo>
                    <a:pt x="3364" y="3897"/>
                    <a:pt x="3357" y="3923"/>
                    <a:pt x="3351" y="3957"/>
                  </a:cubicBezTo>
                  <a:cubicBezTo>
                    <a:pt x="3318" y="4049"/>
                    <a:pt x="3324" y="4108"/>
                    <a:pt x="3291" y="4201"/>
                  </a:cubicBezTo>
                  <a:cubicBezTo>
                    <a:pt x="3252" y="4286"/>
                    <a:pt x="3232" y="4339"/>
                    <a:pt x="3212" y="4438"/>
                  </a:cubicBezTo>
                  <a:cubicBezTo>
                    <a:pt x="3206" y="4464"/>
                    <a:pt x="3199" y="4477"/>
                    <a:pt x="3199" y="4504"/>
                  </a:cubicBezTo>
                  <a:cubicBezTo>
                    <a:pt x="3199" y="4517"/>
                    <a:pt x="3192" y="4530"/>
                    <a:pt x="3192" y="4544"/>
                  </a:cubicBezTo>
                  <a:cubicBezTo>
                    <a:pt x="3192" y="4570"/>
                    <a:pt x="3192" y="4583"/>
                    <a:pt x="3192" y="4609"/>
                  </a:cubicBezTo>
                  <a:cubicBezTo>
                    <a:pt x="3192" y="4662"/>
                    <a:pt x="3186" y="4689"/>
                    <a:pt x="3179" y="4741"/>
                  </a:cubicBezTo>
                  <a:cubicBezTo>
                    <a:pt x="3179" y="4781"/>
                    <a:pt x="3186" y="4807"/>
                    <a:pt x="3159" y="4834"/>
                  </a:cubicBezTo>
                  <a:cubicBezTo>
                    <a:pt x="3153" y="4847"/>
                    <a:pt x="3140" y="4847"/>
                    <a:pt x="3133" y="4847"/>
                  </a:cubicBezTo>
                  <a:cubicBezTo>
                    <a:pt x="3113" y="4860"/>
                    <a:pt x="3107" y="4873"/>
                    <a:pt x="3087" y="4886"/>
                  </a:cubicBezTo>
                  <a:cubicBezTo>
                    <a:pt x="2995" y="4933"/>
                    <a:pt x="2929" y="4985"/>
                    <a:pt x="2902" y="5071"/>
                  </a:cubicBezTo>
                  <a:lnTo>
                    <a:pt x="2902" y="5071"/>
                  </a:lnTo>
                  <a:cubicBezTo>
                    <a:pt x="2830" y="5045"/>
                    <a:pt x="2790" y="5005"/>
                    <a:pt x="2718" y="4979"/>
                  </a:cubicBezTo>
                  <a:cubicBezTo>
                    <a:pt x="2704" y="4972"/>
                    <a:pt x="2685" y="4972"/>
                    <a:pt x="2678" y="4966"/>
                  </a:cubicBezTo>
                  <a:cubicBezTo>
                    <a:pt x="2638" y="4939"/>
                    <a:pt x="2645" y="4900"/>
                    <a:pt x="2645" y="4860"/>
                  </a:cubicBezTo>
                  <a:lnTo>
                    <a:pt x="2645" y="4860"/>
                  </a:lnTo>
                  <a:cubicBezTo>
                    <a:pt x="2645" y="4847"/>
                    <a:pt x="2638" y="4854"/>
                    <a:pt x="2638" y="4840"/>
                  </a:cubicBezTo>
                  <a:cubicBezTo>
                    <a:pt x="2638" y="4768"/>
                    <a:pt x="2711" y="4735"/>
                    <a:pt x="2711" y="4656"/>
                  </a:cubicBezTo>
                  <a:cubicBezTo>
                    <a:pt x="2711" y="4629"/>
                    <a:pt x="2698" y="4616"/>
                    <a:pt x="2698" y="4596"/>
                  </a:cubicBezTo>
                  <a:cubicBezTo>
                    <a:pt x="2698" y="4544"/>
                    <a:pt x="2744" y="4530"/>
                    <a:pt x="2757" y="4484"/>
                  </a:cubicBezTo>
                  <a:cubicBezTo>
                    <a:pt x="2790" y="4385"/>
                    <a:pt x="2784" y="4326"/>
                    <a:pt x="2823" y="4233"/>
                  </a:cubicBezTo>
                  <a:cubicBezTo>
                    <a:pt x="2863" y="4141"/>
                    <a:pt x="2922" y="4095"/>
                    <a:pt x="2922" y="3996"/>
                  </a:cubicBezTo>
                  <a:cubicBezTo>
                    <a:pt x="2922" y="3904"/>
                    <a:pt x="2843" y="3871"/>
                    <a:pt x="2784" y="3798"/>
                  </a:cubicBezTo>
                  <a:cubicBezTo>
                    <a:pt x="2751" y="3765"/>
                    <a:pt x="2737" y="3726"/>
                    <a:pt x="2685" y="3719"/>
                  </a:cubicBezTo>
                  <a:cubicBezTo>
                    <a:pt x="2632" y="3706"/>
                    <a:pt x="2599" y="3726"/>
                    <a:pt x="2546" y="3699"/>
                  </a:cubicBezTo>
                  <a:cubicBezTo>
                    <a:pt x="2513" y="3686"/>
                    <a:pt x="2493" y="3666"/>
                    <a:pt x="2454" y="3666"/>
                  </a:cubicBezTo>
                  <a:cubicBezTo>
                    <a:pt x="2408" y="3666"/>
                    <a:pt x="2388" y="3693"/>
                    <a:pt x="2342" y="3693"/>
                  </a:cubicBezTo>
                  <a:cubicBezTo>
                    <a:pt x="2329" y="3693"/>
                    <a:pt x="2329" y="3673"/>
                    <a:pt x="2322" y="3653"/>
                  </a:cubicBezTo>
                  <a:cubicBezTo>
                    <a:pt x="2315" y="3620"/>
                    <a:pt x="2302" y="3607"/>
                    <a:pt x="2282" y="3580"/>
                  </a:cubicBezTo>
                  <a:cubicBezTo>
                    <a:pt x="2249" y="3528"/>
                    <a:pt x="2230" y="3488"/>
                    <a:pt x="2183" y="3442"/>
                  </a:cubicBezTo>
                  <a:cubicBezTo>
                    <a:pt x="2137" y="3389"/>
                    <a:pt x="2078" y="3409"/>
                    <a:pt x="2012" y="3383"/>
                  </a:cubicBezTo>
                  <a:cubicBezTo>
                    <a:pt x="1972" y="3369"/>
                    <a:pt x="1952" y="3356"/>
                    <a:pt x="1913" y="3343"/>
                  </a:cubicBezTo>
                  <a:cubicBezTo>
                    <a:pt x="1887" y="3330"/>
                    <a:pt x="1867" y="3310"/>
                    <a:pt x="1840" y="3304"/>
                  </a:cubicBezTo>
                  <a:cubicBezTo>
                    <a:pt x="1820" y="3290"/>
                    <a:pt x="1801" y="3290"/>
                    <a:pt x="1788" y="3271"/>
                  </a:cubicBezTo>
                  <a:cubicBezTo>
                    <a:pt x="1768" y="3244"/>
                    <a:pt x="1768" y="3218"/>
                    <a:pt x="1741" y="3191"/>
                  </a:cubicBezTo>
                  <a:cubicBezTo>
                    <a:pt x="1662" y="3112"/>
                    <a:pt x="1603" y="3086"/>
                    <a:pt x="1511" y="3046"/>
                  </a:cubicBezTo>
                  <a:cubicBezTo>
                    <a:pt x="1471" y="3026"/>
                    <a:pt x="1458" y="2987"/>
                    <a:pt x="1418" y="2987"/>
                  </a:cubicBezTo>
                  <a:cubicBezTo>
                    <a:pt x="1359" y="2987"/>
                    <a:pt x="1332" y="3033"/>
                    <a:pt x="1280" y="3033"/>
                  </a:cubicBezTo>
                  <a:cubicBezTo>
                    <a:pt x="1240" y="3033"/>
                    <a:pt x="1227" y="2993"/>
                    <a:pt x="1187" y="2974"/>
                  </a:cubicBezTo>
                  <a:cubicBezTo>
                    <a:pt x="1161" y="2954"/>
                    <a:pt x="1115" y="2954"/>
                    <a:pt x="1115" y="2921"/>
                  </a:cubicBezTo>
                  <a:cubicBezTo>
                    <a:pt x="1115" y="2888"/>
                    <a:pt x="1121" y="2862"/>
                    <a:pt x="1134" y="2835"/>
                  </a:cubicBezTo>
                  <a:cubicBezTo>
                    <a:pt x="1141" y="2809"/>
                    <a:pt x="1161" y="2802"/>
                    <a:pt x="1161" y="2776"/>
                  </a:cubicBezTo>
                  <a:cubicBezTo>
                    <a:pt x="1161" y="2750"/>
                    <a:pt x="1128" y="2750"/>
                    <a:pt x="1102" y="2743"/>
                  </a:cubicBezTo>
                  <a:cubicBezTo>
                    <a:pt x="1082" y="2736"/>
                    <a:pt x="1069" y="2717"/>
                    <a:pt x="1049" y="2717"/>
                  </a:cubicBezTo>
                  <a:cubicBezTo>
                    <a:pt x="1016" y="2717"/>
                    <a:pt x="996" y="2717"/>
                    <a:pt x="963" y="2717"/>
                  </a:cubicBezTo>
                  <a:cubicBezTo>
                    <a:pt x="937" y="2717"/>
                    <a:pt x="923" y="2736"/>
                    <a:pt x="890" y="2736"/>
                  </a:cubicBezTo>
                  <a:cubicBezTo>
                    <a:pt x="864" y="2736"/>
                    <a:pt x="851" y="2736"/>
                    <a:pt x="825" y="2736"/>
                  </a:cubicBezTo>
                  <a:cubicBezTo>
                    <a:pt x="798" y="2736"/>
                    <a:pt x="785" y="2756"/>
                    <a:pt x="759" y="2776"/>
                  </a:cubicBezTo>
                  <a:cubicBezTo>
                    <a:pt x="719" y="2802"/>
                    <a:pt x="699" y="2822"/>
                    <a:pt x="666" y="2849"/>
                  </a:cubicBezTo>
                  <a:cubicBezTo>
                    <a:pt x="600" y="2908"/>
                    <a:pt x="554" y="2914"/>
                    <a:pt x="482" y="2947"/>
                  </a:cubicBezTo>
                  <a:cubicBezTo>
                    <a:pt x="363" y="2993"/>
                    <a:pt x="310" y="3060"/>
                    <a:pt x="191" y="3086"/>
                  </a:cubicBezTo>
                  <a:cubicBezTo>
                    <a:pt x="158" y="3092"/>
                    <a:pt x="145" y="3119"/>
                    <a:pt x="112" y="3119"/>
                  </a:cubicBezTo>
                  <a:cubicBezTo>
                    <a:pt x="40" y="3119"/>
                    <a:pt x="26" y="3046"/>
                    <a:pt x="0" y="2974"/>
                  </a:cubicBezTo>
                  <a:lnTo>
                    <a:pt x="0" y="2974"/>
                  </a:lnTo>
                  <a:cubicBezTo>
                    <a:pt x="40" y="2868"/>
                    <a:pt x="73" y="2809"/>
                    <a:pt x="73" y="2697"/>
                  </a:cubicBezTo>
                  <a:cubicBezTo>
                    <a:pt x="73" y="2598"/>
                    <a:pt x="7" y="2552"/>
                    <a:pt x="7" y="2453"/>
                  </a:cubicBezTo>
                  <a:cubicBezTo>
                    <a:pt x="7" y="2394"/>
                    <a:pt x="7" y="2361"/>
                    <a:pt x="7" y="2302"/>
                  </a:cubicBezTo>
                  <a:cubicBezTo>
                    <a:pt x="7" y="2229"/>
                    <a:pt x="73" y="2196"/>
                    <a:pt x="73" y="2124"/>
                  </a:cubicBezTo>
                  <a:cubicBezTo>
                    <a:pt x="73" y="2091"/>
                    <a:pt x="73" y="2071"/>
                    <a:pt x="73" y="2038"/>
                  </a:cubicBezTo>
                  <a:cubicBezTo>
                    <a:pt x="73" y="1999"/>
                    <a:pt x="112" y="1979"/>
                    <a:pt x="112" y="1939"/>
                  </a:cubicBezTo>
                  <a:lnTo>
                    <a:pt x="112" y="1939"/>
                  </a:lnTo>
                  <a:cubicBezTo>
                    <a:pt x="99" y="1906"/>
                    <a:pt x="99" y="1880"/>
                    <a:pt x="99" y="1840"/>
                  </a:cubicBezTo>
                  <a:cubicBezTo>
                    <a:pt x="99" y="1774"/>
                    <a:pt x="112" y="1735"/>
                    <a:pt x="112" y="1669"/>
                  </a:cubicBezTo>
                  <a:cubicBezTo>
                    <a:pt x="112" y="1616"/>
                    <a:pt x="86" y="1596"/>
                    <a:pt x="86" y="1543"/>
                  </a:cubicBezTo>
                  <a:cubicBezTo>
                    <a:pt x="86" y="1504"/>
                    <a:pt x="132" y="1491"/>
                    <a:pt x="132" y="1451"/>
                  </a:cubicBezTo>
                  <a:cubicBezTo>
                    <a:pt x="132" y="1412"/>
                    <a:pt x="92" y="1398"/>
                    <a:pt x="92" y="1359"/>
                  </a:cubicBezTo>
                  <a:cubicBezTo>
                    <a:pt x="92" y="1313"/>
                    <a:pt x="145" y="1299"/>
                    <a:pt x="145" y="1253"/>
                  </a:cubicBezTo>
                  <a:cubicBezTo>
                    <a:pt x="145" y="1220"/>
                    <a:pt x="86" y="1227"/>
                    <a:pt x="86" y="1194"/>
                  </a:cubicBezTo>
                  <a:cubicBezTo>
                    <a:pt x="86" y="1148"/>
                    <a:pt x="112" y="1128"/>
                    <a:pt x="125" y="1088"/>
                  </a:cubicBezTo>
                  <a:cubicBezTo>
                    <a:pt x="145" y="1042"/>
                    <a:pt x="139" y="1016"/>
                    <a:pt x="152" y="970"/>
                  </a:cubicBezTo>
                  <a:cubicBezTo>
                    <a:pt x="165" y="937"/>
                    <a:pt x="185" y="917"/>
                    <a:pt x="198" y="877"/>
                  </a:cubicBezTo>
                  <a:cubicBezTo>
                    <a:pt x="218" y="818"/>
                    <a:pt x="218" y="785"/>
                    <a:pt x="244" y="726"/>
                  </a:cubicBezTo>
                  <a:cubicBezTo>
                    <a:pt x="257" y="686"/>
                    <a:pt x="277" y="660"/>
                    <a:pt x="317" y="640"/>
                  </a:cubicBezTo>
                  <a:cubicBezTo>
                    <a:pt x="343" y="620"/>
                    <a:pt x="383" y="627"/>
                    <a:pt x="383" y="594"/>
                  </a:cubicBezTo>
                  <a:cubicBezTo>
                    <a:pt x="383" y="567"/>
                    <a:pt x="356" y="561"/>
                    <a:pt x="356" y="534"/>
                  </a:cubicBezTo>
                  <a:lnTo>
                    <a:pt x="356" y="534"/>
                  </a:lnTo>
                  <a:cubicBezTo>
                    <a:pt x="396" y="561"/>
                    <a:pt x="416" y="594"/>
                    <a:pt x="455" y="620"/>
                  </a:cubicBezTo>
                  <a:cubicBezTo>
                    <a:pt x="521" y="660"/>
                    <a:pt x="567" y="660"/>
                    <a:pt x="633" y="679"/>
                  </a:cubicBezTo>
                  <a:cubicBezTo>
                    <a:pt x="745" y="719"/>
                    <a:pt x="765" y="851"/>
                    <a:pt x="884" y="851"/>
                  </a:cubicBezTo>
                  <a:cubicBezTo>
                    <a:pt x="923" y="851"/>
                    <a:pt x="943" y="831"/>
                    <a:pt x="983" y="818"/>
                  </a:cubicBezTo>
                  <a:cubicBezTo>
                    <a:pt x="1049" y="792"/>
                    <a:pt x="1082" y="785"/>
                    <a:pt x="1148" y="752"/>
                  </a:cubicBezTo>
                  <a:cubicBezTo>
                    <a:pt x="1181" y="739"/>
                    <a:pt x="1194" y="713"/>
                    <a:pt x="1227" y="693"/>
                  </a:cubicBezTo>
                  <a:cubicBezTo>
                    <a:pt x="1313" y="627"/>
                    <a:pt x="1372" y="567"/>
                    <a:pt x="1372" y="462"/>
                  </a:cubicBezTo>
                  <a:cubicBezTo>
                    <a:pt x="1372" y="383"/>
                    <a:pt x="1293" y="356"/>
                    <a:pt x="1293" y="277"/>
                  </a:cubicBezTo>
                  <a:cubicBezTo>
                    <a:pt x="1293" y="251"/>
                    <a:pt x="1286" y="224"/>
                    <a:pt x="1306" y="205"/>
                  </a:cubicBezTo>
                  <a:cubicBezTo>
                    <a:pt x="1326" y="191"/>
                    <a:pt x="1346" y="198"/>
                    <a:pt x="1365" y="198"/>
                  </a:cubicBezTo>
                  <a:cubicBezTo>
                    <a:pt x="1425" y="178"/>
                    <a:pt x="1458" y="158"/>
                    <a:pt x="1524" y="158"/>
                  </a:cubicBezTo>
                  <a:cubicBezTo>
                    <a:pt x="1557" y="158"/>
                    <a:pt x="1570" y="198"/>
                    <a:pt x="1596" y="218"/>
                  </a:cubicBezTo>
                  <a:cubicBezTo>
                    <a:pt x="1629" y="244"/>
                    <a:pt x="1656" y="244"/>
                    <a:pt x="1695" y="264"/>
                  </a:cubicBezTo>
                  <a:cubicBezTo>
                    <a:pt x="1761" y="290"/>
                    <a:pt x="1801" y="303"/>
                    <a:pt x="1867" y="303"/>
                  </a:cubicBezTo>
                  <a:cubicBezTo>
                    <a:pt x="1913" y="303"/>
                    <a:pt x="1926" y="264"/>
                    <a:pt x="1972" y="264"/>
                  </a:cubicBezTo>
                  <a:cubicBezTo>
                    <a:pt x="2038" y="264"/>
                    <a:pt x="2071" y="264"/>
                    <a:pt x="2137" y="264"/>
                  </a:cubicBezTo>
                  <a:cubicBezTo>
                    <a:pt x="2197" y="264"/>
                    <a:pt x="2216" y="211"/>
                    <a:pt x="2249" y="165"/>
                  </a:cubicBezTo>
                  <a:cubicBezTo>
                    <a:pt x="2295" y="165"/>
                    <a:pt x="2322" y="165"/>
                    <a:pt x="2368" y="165"/>
                  </a:cubicBezTo>
                  <a:cubicBezTo>
                    <a:pt x="2408" y="165"/>
                    <a:pt x="2434" y="172"/>
                    <a:pt x="2467" y="145"/>
                  </a:cubicBezTo>
                  <a:cubicBezTo>
                    <a:pt x="2500" y="125"/>
                    <a:pt x="2500" y="86"/>
                    <a:pt x="2526" y="60"/>
                  </a:cubicBezTo>
                  <a:cubicBezTo>
                    <a:pt x="2559" y="27"/>
                    <a:pt x="2592" y="20"/>
                    <a:pt x="2638" y="0"/>
                  </a:cubicBezTo>
                  <a:lnTo>
                    <a:pt x="2638" y="0"/>
                  </a:lnTo>
                  <a:cubicBezTo>
                    <a:pt x="2685" y="46"/>
                    <a:pt x="2724" y="53"/>
                    <a:pt x="2770" y="92"/>
                  </a:cubicBezTo>
                  <a:cubicBezTo>
                    <a:pt x="2803" y="119"/>
                    <a:pt x="2810" y="158"/>
                    <a:pt x="2810" y="205"/>
                  </a:cubicBezTo>
                  <a:cubicBezTo>
                    <a:pt x="2810" y="224"/>
                    <a:pt x="2797" y="231"/>
                    <a:pt x="2790" y="244"/>
                  </a:cubicBezTo>
                  <a:cubicBezTo>
                    <a:pt x="2830" y="271"/>
                    <a:pt x="2843" y="317"/>
                    <a:pt x="2856" y="356"/>
                  </a:cubicBezTo>
                  <a:cubicBezTo>
                    <a:pt x="2863" y="376"/>
                    <a:pt x="2883" y="396"/>
                    <a:pt x="2889" y="409"/>
                  </a:cubicBezTo>
                  <a:cubicBezTo>
                    <a:pt x="2915" y="422"/>
                    <a:pt x="2935" y="429"/>
                    <a:pt x="2962" y="429"/>
                  </a:cubicBezTo>
                  <a:cubicBezTo>
                    <a:pt x="3028" y="429"/>
                    <a:pt x="3041" y="350"/>
                    <a:pt x="3041" y="284"/>
                  </a:cubicBezTo>
                  <a:cubicBezTo>
                    <a:pt x="3047" y="284"/>
                    <a:pt x="3054" y="277"/>
                    <a:pt x="3061" y="271"/>
                  </a:cubicBezTo>
                  <a:cubicBezTo>
                    <a:pt x="3087" y="297"/>
                    <a:pt x="3113" y="310"/>
                    <a:pt x="3153" y="310"/>
                  </a:cubicBezTo>
                  <a:cubicBezTo>
                    <a:pt x="3199" y="310"/>
                    <a:pt x="3219" y="277"/>
                    <a:pt x="3252" y="244"/>
                  </a:cubicBezTo>
                  <a:cubicBezTo>
                    <a:pt x="3298" y="205"/>
                    <a:pt x="3331" y="185"/>
                    <a:pt x="3371" y="139"/>
                  </a:cubicBezTo>
                  <a:cubicBezTo>
                    <a:pt x="3423" y="92"/>
                    <a:pt x="3456" y="46"/>
                    <a:pt x="3529" y="46"/>
                  </a:cubicBezTo>
                  <a:cubicBezTo>
                    <a:pt x="3569" y="46"/>
                    <a:pt x="3588" y="60"/>
                    <a:pt x="3621" y="79"/>
                  </a:cubicBezTo>
                  <a:cubicBezTo>
                    <a:pt x="3687" y="119"/>
                    <a:pt x="3733" y="119"/>
                    <a:pt x="3813" y="139"/>
                  </a:cubicBezTo>
                  <a:cubicBezTo>
                    <a:pt x="4096" y="370"/>
                    <a:pt x="4096" y="370"/>
                    <a:pt x="4096" y="370"/>
                  </a:cubicBezTo>
                  <a:lnTo>
                    <a:pt x="4096" y="370"/>
                  </a:lnTo>
                  <a:cubicBezTo>
                    <a:pt x="4096" y="389"/>
                    <a:pt x="4089" y="409"/>
                    <a:pt x="4089" y="429"/>
                  </a:cubicBezTo>
                  <a:cubicBezTo>
                    <a:pt x="4089" y="501"/>
                    <a:pt x="4123" y="547"/>
                    <a:pt x="4182" y="581"/>
                  </a:cubicBezTo>
                  <a:lnTo>
                    <a:pt x="4182" y="581"/>
                  </a:lnTo>
                  <a:cubicBezTo>
                    <a:pt x="4182" y="660"/>
                    <a:pt x="4188" y="706"/>
                    <a:pt x="4208" y="785"/>
                  </a:cubicBezTo>
                  <a:cubicBezTo>
                    <a:pt x="4221" y="844"/>
                    <a:pt x="4255" y="871"/>
                    <a:pt x="4261" y="930"/>
                  </a:cubicBezTo>
                  <a:cubicBezTo>
                    <a:pt x="4228" y="1154"/>
                    <a:pt x="4228" y="1154"/>
                    <a:pt x="4228" y="1154"/>
                  </a:cubicBezTo>
                  <a:cubicBezTo>
                    <a:pt x="4142" y="1168"/>
                    <a:pt x="4037" y="1181"/>
                    <a:pt x="4037" y="1273"/>
                  </a:cubicBezTo>
                  <a:cubicBezTo>
                    <a:pt x="4037" y="1345"/>
                    <a:pt x="4096" y="1379"/>
                    <a:pt x="4096" y="1451"/>
                  </a:cubicBezTo>
                  <a:cubicBezTo>
                    <a:pt x="4103" y="1504"/>
                    <a:pt x="4109" y="1530"/>
                    <a:pt x="4129" y="1576"/>
                  </a:cubicBezTo>
                  <a:cubicBezTo>
                    <a:pt x="4142" y="1596"/>
                    <a:pt x="4149" y="1616"/>
                    <a:pt x="4175" y="1616"/>
                  </a:cubicBezTo>
                  <a:cubicBezTo>
                    <a:pt x="4208" y="1616"/>
                    <a:pt x="4228" y="1596"/>
                    <a:pt x="4261" y="1596"/>
                  </a:cubicBezTo>
                  <a:cubicBezTo>
                    <a:pt x="4327" y="1596"/>
                    <a:pt x="4353" y="1603"/>
                    <a:pt x="4413" y="160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8" name="Freeform 19"/>
            <p:cNvSpPr>
              <a:spLocks noChangeArrowheads="1"/>
            </p:cNvSpPr>
            <p:nvPr/>
          </p:nvSpPr>
          <p:spPr bwMode="auto">
            <a:xfrm>
              <a:off x="9752172" y="6299195"/>
              <a:ext cx="323829" cy="373063"/>
            </a:xfrm>
            <a:custGeom>
              <a:avLst/>
              <a:gdLst>
                <a:gd name="T0" fmla="*/ 376 w 898"/>
                <a:gd name="T1" fmla="*/ 1022 h 1036"/>
                <a:gd name="T2" fmla="*/ 376 w 898"/>
                <a:gd name="T3" fmla="*/ 1022 h 1036"/>
                <a:gd name="T4" fmla="*/ 224 w 898"/>
                <a:gd name="T5" fmla="*/ 1015 h 1036"/>
                <a:gd name="T6" fmla="*/ 138 w 898"/>
                <a:gd name="T7" fmla="*/ 1035 h 1036"/>
                <a:gd name="T8" fmla="*/ 92 w 898"/>
                <a:gd name="T9" fmla="*/ 995 h 1036"/>
                <a:gd name="T10" fmla="*/ 59 w 898"/>
                <a:gd name="T11" fmla="*/ 870 h 1036"/>
                <a:gd name="T12" fmla="*/ 0 w 898"/>
                <a:gd name="T13" fmla="*/ 692 h 1036"/>
                <a:gd name="T14" fmla="*/ 191 w 898"/>
                <a:gd name="T15" fmla="*/ 573 h 1036"/>
                <a:gd name="T16" fmla="*/ 224 w 898"/>
                <a:gd name="T17" fmla="*/ 349 h 1036"/>
                <a:gd name="T18" fmla="*/ 171 w 898"/>
                <a:gd name="T19" fmla="*/ 204 h 1036"/>
                <a:gd name="T20" fmla="*/ 145 w 898"/>
                <a:gd name="T21" fmla="*/ 0 h 1036"/>
                <a:gd name="T22" fmla="*/ 145 w 898"/>
                <a:gd name="T23" fmla="*/ 0 h 1036"/>
                <a:gd name="T24" fmla="*/ 184 w 898"/>
                <a:gd name="T25" fmla="*/ 19 h 1036"/>
                <a:gd name="T26" fmla="*/ 297 w 898"/>
                <a:gd name="T27" fmla="*/ 59 h 1036"/>
                <a:gd name="T28" fmla="*/ 422 w 898"/>
                <a:gd name="T29" fmla="*/ 164 h 1036"/>
                <a:gd name="T30" fmla="*/ 534 w 898"/>
                <a:gd name="T31" fmla="*/ 224 h 1036"/>
                <a:gd name="T32" fmla="*/ 666 w 898"/>
                <a:gd name="T33" fmla="*/ 408 h 1036"/>
                <a:gd name="T34" fmla="*/ 897 w 898"/>
                <a:gd name="T35" fmla="*/ 600 h 1036"/>
                <a:gd name="T36" fmla="*/ 897 w 898"/>
                <a:gd name="T37" fmla="*/ 600 h 1036"/>
                <a:gd name="T38" fmla="*/ 666 w 898"/>
                <a:gd name="T39" fmla="*/ 718 h 1036"/>
                <a:gd name="T40" fmla="*/ 534 w 898"/>
                <a:gd name="T41" fmla="*/ 844 h 1036"/>
                <a:gd name="T42" fmla="*/ 462 w 898"/>
                <a:gd name="T43" fmla="*/ 910 h 1036"/>
                <a:gd name="T44" fmla="*/ 376 w 898"/>
                <a:gd name="T45" fmla="*/ 1022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8" h="1036">
                  <a:moveTo>
                    <a:pt x="376" y="1022"/>
                  </a:moveTo>
                  <a:lnTo>
                    <a:pt x="376" y="1022"/>
                  </a:lnTo>
                  <a:cubicBezTo>
                    <a:pt x="316" y="1022"/>
                    <a:pt x="290" y="1015"/>
                    <a:pt x="224" y="1015"/>
                  </a:cubicBezTo>
                  <a:cubicBezTo>
                    <a:pt x="191" y="1015"/>
                    <a:pt x="171" y="1035"/>
                    <a:pt x="138" y="1035"/>
                  </a:cubicBezTo>
                  <a:cubicBezTo>
                    <a:pt x="112" y="1035"/>
                    <a:pt x="105" y="1015"/>
                    <a:pt x="92" y="995"/>
                  </a:cubicBezTo>
                  <a:cubicBezTo>
                    <a:pt x="72" y="949"/>
                    <a:pt x="66" y="923"/>
                    <a:pt x="59" y="870"/>
                  </a:cubicBezTo>
                  <a:cubicBezTo>
                    <a:pt x="59" y="798"/>
                    <a:pt x="0" y="764"/>
                    <a:pt x="0" y="692"/>
                  </a:cubicBezTo>
                  <a:cubicBezTo>
                    <a:pt x="0" y="600"/>
                    <a:pt x="105" y="587"/>
                    <a:pt x="191" y="573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18" y="290"/>
                    <a:pt x="184" y="263"/>
                    <a:pt x="171" y="204"/>
                  </a:cubicBezTo>
                  <a:cubicBezTo>
                    <a:pt x="151" y="125"/>
                    <a:pt x="145" y="79"/>
                    <a:pt x="145" y="0"/>
                  </a:cubicBezTo>
                  <a:lnTo>
                    <a:pt x="145" y="0"/>
                  </a:lnTo>
                  <a:cubicBezTo>
                    <a:pt x="151" y="6"/>
                    <a:pt x="165" y="13"/>
                    <a:pt x="184" y="19"/>
                  </a:cubicBezTo>
                  <a:cubicBezTo>
                    <a:pt x="224" y="39"/>
                    <a:pt x="257" y="33"/>
                    <a:pt x="297" y="59"/>
                  </a:cubicBezTo>
                  <a:cubicBezTo>
                    <a:pt x="343" y="105"/>
                    <a:pt x="363" y="138"/>
                    <a:pt x="422" y="164"/>
                  </a:cubicBezTo>
                  <a:cubicBezTo>
                    <a:pt x="468" y="191"/>
                    <a:pt x="501" y="184"/>
                    <a:pt x="534" y="224"/>
                  </a:cubicBezTo>
                  <a:cubicBezTo>
                    <a:pt x="600" y="283"/>
                    <a:pt x="607" y="349"/>
                    <a:pt x="666" y="408"/>
                  </a:cubicBezTo>
                  <a:cubicBezTo>
                    <a:pt x="752" y="494"/>
                    <a:pt x="818" y="514"/>
                    <a:pt x="897" y="600"/>
                  </a:cubicBezTo>
                  <a:lnTo>
                    <a:pt x="897" y="600"/>
                  </a:lnTo>
                  <a:cubicBezTo>
                    <a:pt x="831" y="652"/>
                    <a:pt x="758" y="679"/>
                    <a:pt x="666" y="718"/>
                  </a:cubicBezTo>
                  <a:cubicBezTo>
                    <a:pt x="607" y="745"/>
                    <a:pt x="587" y="791"/>
                    <a:pt x="534" y="844"/>
                  </a:cubicBezTo>
                  <a:cubicBezTo>
                    <a:pt x="508" y="870"/>
                    <a:pt x="488" y="877"/>
                    <a:pt x="462" y="910"/>
                  </a:cubicBezTo>
                  <a:cubicBezTo>
                    <a:pt x="435" y="956"/>
                    <a:pt x="402" y="989"/>
                    <a:pt x="376" y="10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9" name="Freeform 20"/>
            <p:cNvSpPr>
              <a:spLocks noChangeArrowheads="1"/>
            </p:cNvSpPr>
            <p:nvPr/>
          </p:nvSpPr>
          <p:spPr bwMode="auto">
            <a:xfrm>
              <a:off x="9771221" y="6202358"/>
              <a:ext cx="544477" cy="314325"/>
            </a:xfrm>
            <a:custGeom>
              <a:avLst/>
              <a:gdLst>
                <a:gd name="T0" fmla="*/ 7 w 1512"/>
                <a:gd name="T1" fmla="*/ 60 h 872"/>
                <a:gd name="T2" fmla="*/ 7 w 1512"/>
                <a:gd name="T3" fmla="*/ 60 h 872"/>
                <a:gd name="T4" fmla="*/ 0 w 1512"/>
                <a:gd name="T5" fmla="*/ 119 h 872"/>
                <a:gd name="T6" fmla="*/ 93 w 1512"/>
                <a:gd name="T7" fmla="*/ 271 h 872"/>
                <a:gd name="T8" fmla="*/ 93 w 1512"/>
                <a:gd name="T9" fmla="*/ 271 h 872"/>
                <a:gd name="T10" fmla="*/ 132 w 1512"/>
                <a:gd name="T11" fmla="*/ 290 h 872"/>
                <a:gd name="T12" fmla="*/ 245 w 1512"/>
                <a:gd name="T13" fmla="*/ 330 h 872"/>
                <a:gd name="T14" fmla="*/ 370 w 1512"/>
                <a:gd name="T15" fmla="*/ 435 h 872"/>
                <a:gd name="T16" fmla="*/ 482 w 1512"/>
                <a:gd name="T17" fmla="*/ 495 h 872"/>
                <a:gd name="T18" fmla="*/ 614 w 1512"/>
                <a:gd name="T19" fmla="*/ 679 h 872"/>
                <a:gd name="T20" fmla="*/ 845 w 1512"/>
                <a:gd name="T21" fmla="*/ 871 h 872"/>
                <a:gd name="T22" fmla="*/ 845 w 1512"/>
                <a:gd name="T23" fmla="*/ 871 h 872"/>
                <a:gd name="T24" fmla="*/ 911 w 1512"/>
                <a:gd name="T25" fmla="*/ 805 h 872"/>
                <a:gd name="T26" fmla="*/ 1023 w 1512"/>
                <a:gd name="T27" fmla="*/ 706 h 872"/>
                <a:gd name="T28" fmla="*/ 1128 w 1512"/>
                <a:gd name="T29" fmla="*/ 594 h 872"/>
                <a:gd name="T30" fmla="*/ 1234 w 1512"/>
                <a:gd name="T31" fmla="*/ 501 h 872"/>
                <a:gd name="T32" fmla="*/ 1406 w 1512"/>
                <a:gd name="T33" fmla="*/ 297 h 872"/>
                <a:gd name="T34" fmla="*/ 1511 w 1512"/>
                <a:gd name="T35" fmla="*/ 165 h 872"/>
                <a:gd name="T36" fmla="*/ 1511 w 1512"/>
                <a:gd name="T37" fmla="*/ 165 h 872"/>
                <a:gd name="T38" fmla="*/ 1379 w 1512"/>
                <a:gd name="T39" fmla="*/ 125 h 872"/>
                <a:gd name="T40" fmla="*/ 1293 w 1512"/>
                <a:gd name="T41" fmla="*/ 145 h 872"/>
                <a:gd name="T42" fmla="*/ 1181 w 1512"/>
                <a:gd name="T43" fmla="*/ 125 h 872"/>
                <a:gd name="T44" fmla="*/ 1168 w 1512"/>
                <a:gd name="T45" fmla="*/ 112 h 872"/>
                <a:gd name="T46" fmla="*/ 1102 w 1512"/>
                <a:gd name="T47" fmla="*/ 165 h 872"/>
                <a:gd name="T48" fmla="*/ 911 w 1512"/>
                <a:gd name="T49" fmla="*/ 224 h 872"/>
                <a:gd name="T50" fmla="*/ 838 w 1512"/>
                <a:gd name="T51" fmla="*/ 224 h 872"/>
                <a:gd name="T52" fmla="*/ 785 w 1512"/>
                <a:gd name="T53" fmla="*/ 251 h 872"/>
                <a:gd name="T54" fmla="*/ 706 w 1512"/>
                <a:gd name="T55" fmla="*/ 231 h 872"/>
                <a:gd name="T56" fmla="*/ 515 w 1512"/>
                <a:gd name="T57" fmla="*/ 165 h 872"/>
                <a:gd name="T58" fmla="*/ 271 w 1512"/>
                <a:gd name="T59" fmla="*/ 0 h 872"/>
                <a:gd name="T60" fmla="*/ 60 w 1512"/>
                <a:gd name="T61" fmla="*/ 112 h 872"/>
                <a:gd name="T62" fmla="*/ 7 w 1512"/>
                <a:gd name="T63" fmla="*/ 6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2" h="872">
                  <a:moveTo>
                    <a:pt x="7" y="60"/>
                  </a:moveTo>
                  <a:lnTo>
                    <a:pt x="7" y="60"/>
                  </a:lnTo>
                  <a:cubicBezTo>
                    <a:pt x="7" y="79"/>
                    <a:pt x="0" y="99"/>
                    <a:pt x="0" y="119"/>
                  </a:cubicBezTo>
                  <a:cubicBezTo>
                    <a:pt x="0" y="191"/>
                    <a:pt x="34" y="237"/>
                    <a:pt x="93" y="271"/>
                  </a:cubicBezTo>
                  <a:lnTo>
                    <a:pt x="93" y="271"/>
                  </a:lnTo>
                  <a:cubicBezTo>
                    <a:pt x="99" y="277"/>
                    <a:pt x="113" y="284"/>
                    <a:pt x="132" y="290"/>
                  </a:cubicBezTo>
                  <a:cubicBezTo>
                    <a:pt x="172" y="310"/>
                    <a:pt x="205" y="304"/>
                    <a:pt x="245" y="330"/>
                  </a:cubicBezTo>
                  <a:cubicBezTo>
                    <a:pt x="291" y="376"/>
                    <a:pt x="311" y="409"/>
                    <a:pt x="370" y="435"/>
                  </a:cubicBezTo>
                  <a:cubicBezTo>
                    <a:pt x="416" y="462"/>
                    <a:pt x="449" y="455"/>
                    <a:pt x="482" y="495"/>
                  </a:cubicBezTo>
                  <a:cubicBezTo>
                    <a:pt x="548" y="554"/>
                    <a:pt x="555" y="620"/>
                    <a:pt x="614" y="679"/>
                  </a:cubicBezTo>
                  <a:cubicBezTo>
                    <a:pt x="700" y="765"/>
                    <a:pt x="766" y="785"/>
                    <a:pt x="845" y="871"/>
                  </a:cubicBezTo>
                  <a:lnTo>
                    <a:pt x="845" y="871"/>
                  </a:lnTo>
                  <a:cubicBezTo>
                    <a:pt x="871" y="851"/>
                    <a:pt x="891" y="831"/>
                    <a:pt x="911" y="805"/>
                  </a:cubicBezTo>
                  <a:cubicBezTo>
                    <a:pt x="950" y="759"/>
                    <a:pt x="977" y="739"/>
                    <a:pt x="1023" y="706"/>
                  </a:cubicBezTo>
                  <a:cubicBezTo>
                    <a:pt x="1069" y="660"/>
                    <a:pt x="1082" y="633"/>
                    <a:pt x="1128" y="594"/>
                  </a:cubicBezTo>
                  <a:cubicBezTo>
                    <a:pt x="1168" y="554"/>
                    <a:pt x="1194" y="541"/>
                    <a:pt x="1234" y="501"/>
                  </a:cubicBezTo>
                  <a:cubicBezTo>
                    <a:pt x="1300" y="422"/>
                    <a:pt x="1320" y="363"/>
                    <a:pt x="1406" y="297"/>
                  </a:cubicBezTo>
                  <a:cubicBezTo>
                    <a:pt x="1458" y="257"/>
                    <a:pt x="1478" y="218"/>
                    <a:pt x="1511" y="165"/>
                  </a:cubicBezTo>
                  <a:lnTo>
                    <a:pt x="1511" y="165"/>
                  </a:lnTo>
                  <a:cubicBezTo>
                    <a:pt x="1465" y="145"/>
                    <a:pt x="1432" y="125"/>
                    <a:pt x="1379" y="125"/>
                  </a:cubicBezTo>
                  <a:cubicBezTo>
                    <a:pt x="1346" y="125"/>
                    <a:pt x="1326" y="145"/>
                    <a:pt x="1293" y="145"/>
                  </a:cubicBezTo>
                  <a:cubicBezTo>
                    <a:pt x="1247" y="145"/>
                    <a:pt x="1221" y="139"/>
                    <a:pt x="1181" y="125"/>
                  </a:cubicBezTo>
                  <a:cubicBezTo>
                    <a:pt x="1175" y="125"/>
                    <a:pt x="1175" y="112"/>
                    <a:pt x="1168" y="112"/>
                  </a:cubicBezTo>
                  <a:cubicBezTo>
                    <a:pt x="1135" y="112"/>
                    <a:pt x="1128" y="152"/>
                    <a:pt x="1102" y="165"/>
                  </a:cubicBezTo>
                  <a:cubicBezTo>
                    <a:pt x="1036" y="211"/>
                    <a:pt x="990" y="224"/>
                    <a:pt x="911" y="224"/>
                  </a:cubicBezTo>
                  <a:cubicBezTo>
                    <a:pt x="878" y="224"/>
                    <a:pt x="865" y="224"/>
                    <a:pt x="838" y="224"/>
                  </a:cubicBezTo>
                  <a:cubicBezTo>
                    <a:pt x="818" y="224"/>
                    <a:pt x="805" y="251"/>
                    <a:pt x="785" y="251"/>
                  </a:cubicBezTo>
                  <a:cubicBezTo>
                    <a:pt x="753" y="251"/>
                    <a:pt x="733" y="237"/>
                    <a:pt x="706" y="231"/>
                  </a:cubicBezTo>
                  <a:cubicBezTo>
                    <a:pt x="627" y="218"/>
                    <a:pt x="581" y="211"/>
                    <a:pt x="515" y="165"/>
                  </a:cubicBezTo>
                  <a:cubicBezTo>
                    <a:pt x="429" y="92"/>
                    <a:pt x="390" y="0"/>
                    <a:pt x="271" y="0"/>
                  </a:cubicBezTo>
                  <a:cubicBezTo>
                    <a:pt x="179" y="0"/>
                    <a:pt x="152" y="112"/>
                    <a:pt x="60" y="112"/>
                  </a:cubicBezTo>
                  <a:cubicBezTo>
                    <a:pt x="27" y="112"/>
                    <a:pt x="14" y="86"/>
                    <a:pt x="7" y="6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0" name="Freeform 21"/>
            <p:cNvSpPr>
              <a:spLocks noChangeArrowheads="1"/>
            </p:cNvSpPr>
            <p:nvPr/>
          </p:nvSpPr>
          <p:spPr bwMode="auto">
            <a:xfrm>
              <a:off x="9248967" y="5851520"/>
              <a:ext cx="1142926" cy="441325"/>
            </a:xfrm>
            <a:custGeom>
              <a:avLst/>
              <a:gdLst>
                <a:gd name="T0" fmla="*/ 1458 w 3174"/>
                <a:gd name="T1" fmla="*/ 1036 h 1228"/>
                <a:gd name="T2" fmla="*/ 983 w 3174"/>
                <a:gd name="T3" fmla="*/ 745 h 1228"/>
                <a:gd name="T4" fmla="*/ 733 w 3174"/>
                <a:gd name="T5" fmla="*/ 805 h 1228"/>
                <a:gd name="T6" fmla="*/ 515 w 3174"/>
                <a:gd name="T7" fmla="*/ 976 h 1228"/>
                <a:gd name="T8" fmla="*/ 403 w 3174"/>
                <a:gd name="T9" fmla="*/ 950 h 1228"/>
                <a:gd name="T10" fmla="*/ 251 w 3174"/>
                <a:gd name="T11" fmla="*/ 1075 h 1228"/>
                <a:gd name="T12" fmla="*/ 152 w 3174"/>
                <a:gd name="T13" fmla="*/ 910 h 1228"/>
                <a:gd name="T14" fmla="*/ 132 w 3174"/>
                <a:gd name="T15" fmla="*/ 758 h 1228"/>
                <a:gd name="T16" fmla="*/ 0 w 3174"/>
                <a:gd name="T17" fmla="*/ 666 h 1228"/>
                <a:gd name="T18" fmla="*/ 264 w 3174"/>
                <a:gd name="T19" fmla="*/ 455 h 1228"/>
                <a:gd name="T20" fmla="*/ 350 w 3174"/>
                <a:gd name="T21" fmla="*/ 336 h 1228"/>
                <a:gd name="T22" fmla="*/ 330 w 3174"/>
                <a:gd name="T23" fmla="*/ 244 h 1228"/>
                <a:gd name="T24" fmla="*/ 304 w 3174"/>
                <a:gd name="T25" fmla="*/ 46 h 1228"/>
                <a:gd name="T26" fmla="*/ 442 w 3174"/>
                <a:gd name="T27" fmla="*/ 33 h 1228"/>
                <a:gd name="T28" fmla="*/ 752 w 3174"/>
                <a:gd name="T29" fmla="*/ 7 h 1228"/>
                <a:gd name="T30" fmla="*/ 924 w 3174"/>
                <a:gd name="T31" fmla="*/ 59 h 1228"/>
                <a:gd name="T32" fmla="*/ 1069 w 3174"/>
                <a:gd name="T33" fmla="*/ 251 h 1228"/>
                <a:gd name="T34" fmla="*/ 1188 w 3174"/>
                <a:gd name="T35" fmla="*/ 284 h 1228"/>
                <a:gd name="T36" fmla="*/ 1359 w 3174"/>
                <a:gd name="T37" fmla="*/ 198 h 1228"/>
                <a:gd name="T38" fmla="*/ 1583 w 3174"/>
                <a:gd name="T39" fmla="*/ 336 h 1228"/>
                <a:gd name="T40" fmla="*/ 1775 w 3174"/>
                <a:gd name="T41" fmla="*/ 237 h 1228"/>
                <a:gd name="T42" fmla="*/ 2006 w 3174"/>
                <a:gd name="T43" fmla="*/ 191 h 1228"/>
                <a:gd name="T44" fmla="*/ 2052 w 3174"/>
                <a:gd name="T45" fmla="*/ 455 h 1228"/>
                <a:gd name="T46" fmla="*/ 2164 w 3174"/>
                <a:gd name="T47" fmla="*/ 706 h 1228"/>
                <a:gd name="T48" fmla="*/ 2316 w 3174"/>
                <a:gd name="T49" fmla="*/ 554 h 1228"/>
                <a:gd name="T50" fmla="*/ 2612 w 3174"/>
                <a:gd name="T51" fmla="*/ 448 h 1228"/>
                <a:gd name="T52" fmla="*/ 2837 w 3174"/>
                <a:gd name="T53" fmla="*/ 402 h 1228"/>
                <a:gd name="T54" fmla="*/ 3166 w 3174"/>
                <a:gd name="T55" fmla="*/ 389 h 1228"/>
                <a:gd name="T56" fmla="*/ 3166 w 3174"/>
                <a:gd name="T57" fmla="*/ 462 h 1228"/>
                <a:gd name="T58" fmla="*/ 3160 w 3174"/>
                <a:gd name="T59" fmla="*/ 712 h 1228"/>
                <a:gd name="T60" fmla="*/ 3054 w 3174"/>
                <a:gd name="T61" fmla="*/ 1016 h 1228"/>
                <a:gd name="T62" fmla="*/ 2962 w 3174"/>
                <a:gd name="T63" fmla="*/ 1141 h 1228"/>
                <a:gd name="T64" fmla="*/ 2830 w 3174"/>
                <a:gd name="T65" fmla="*/ 1101 h 1228"/>
                <a:gd name="T66" fmla="*/ 2632 w 3174"/>
                <a:gd name="T67" fmla="*/ 1101 h 1228"/>
                <a:gd name="T68" fmla="*/ 2553 w 3174"/>
                <a:gd name="T69" fmla="*/ 1141 h 1228"/>
                <a:gd name="T70" fmla="*/ 2289 w 3174"/>
                <a:gd name="T71" fmla="*/ 1200 h 1228"/>
                <a:gd name="T72" fmla="*/ 2157 w 3174"/>
                <a:gd name="T73" fmla="*/ 1207 h 1228"/>
                <a:gd name="T74" fmla="*/ 1722 w 3174"/>
                <a:gd name="T75" fmla="*/ 976 h 1228"/>
                <a:gd name="T76" fmla="*/ 1458 w 3174"/>
                <a:gd name="T77" fmla="*/ 103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4" h="1228">
                  <a:moveTo>
                    <a:pt x="1458" y="1036"/>
                  </a:moveTo>
                  <a:lnTo>
                    <a:pt x="1458" y="1036"/>
                  </a:lnTo>
                  <a:cubicBezTo>
                    <a:pt x="1175" y="805"/>
                    <a:pt x="1175" y="805"/>
                    <a:pt x="1175" y="805"/>
                  </a:cubicBezTo>
                  <a:cubicBezTo>
                    <a:pt x="1095" y="785"/>
                    <a:pt x="1049" y="785"/>
                    <a:pt x="983" y="745"/>
                  </a:cubicBezTo>
                  <a:cubicBezTo>
                    <a:pt x="950" y="726"/>
                    <a:pt x="931" y="712"/>
                    <a:pt x="891" y="712"/>
                  </a:cubicBezTo>
                  <a:cubicBezTo>
                    <a:pt x="818" y="712"/>
                    <a:pt x="785" y="758"/>
                    <a:pt x="733" y="805"/>
                  </a:cubicBezTo>
                  <a:cubicBezTo>
                    <a:pt x="693" y="851"/>
                    <a:pt x="660" y="871"/>
                    <a:pt x="614" y="910"/>
                  </a:cubicBezTo>
                  <a:cubicBezTo>
                    <a:pt x="581" y="943"/>
                    <a:pt x="561" y="976"/>
                    <a:pt x="515" y="976"/>
                  </a:cubicBezTo>
                  <a:cubicBezTo>
                    <a:pt x="475" y="976"/>
                    <a:pt x="449" y="963"/>
                    <a:pt x="423" y="937"/>
                  </a:cubicBezTo>
                  <a:cubicBezTo>
                    <a:pt x="416" y="943"/>
                    <a:pt x="409" y="950"/>
                    <a:pt x="403" y="950"/>
                  </a:cubicBezTo>
                  <a:cubicBezTo>
                    <a:pt x="403" y="1016"/>
                    <a:pt x="390" y="1095"/>
                    <a:pt x="324" y="1095"/>
                  </a:cubicBezTo>
                  <a:cubicBezTo>
                    <a:pt x="297" y="1095"/>
                    <a:pt x="277" y="1088"/>
                    <a:pt x="251" y="1075"/>
                  </a:cubicBezTo>
                  <a:cubicBezTo>
                    <a:pt x="245" y="1062"/>
                    <a:pt x="225" y="1042"/>
                    <a:pt x="218" y="1022"/>
                  </a:cubicBezTo>
                  <a:cubicBezTo>
                    <a:pt x="205" y="983"/>
                    <a:pt x="192" y="937"/>
                    <a:pt x="152" y="910"/>
                  </a:cubicBezTo>
                  <a:cubicBezTo>
                    <a:pt x="159" y="897"/>
                    <a:pt x="172" y="890"/>
                    <a:pt x="172" y="871"/>
                  </a:cubicBezTo>
                  <a:cubicBezTo>
                    <a:pt x="172" y="824"/>
                    <a:pt x="165" y="785"/>
                    <a:pt x="132" y="758"/>
                  </a:cubicBezTo>
                  <a:cubicBezTo>
                    <a:pt x="86" y="719"/>
                    <a:pt x="47" y="712"/>
                    <a:pt x="0" y="666"/>
                  </a:cubicBezTo>
                  <a:lnTo>
                    <a:pt x="0" y="666"/>
                  </a:lnTo>
                  <a:cubicBezTo>
                    <a:pt x="33" y="613"/>
                    <a:pt x="80" y="613"/>
                    <a:pt x="139" y="580"/>
                  </a:cubicBezTo>
                  <a:cubicBezTo>
                    <a:pt x="198" y="554"/>
                    <a:pt x="218" y="501"/>
                    <a:pt x="264" y="455"/>
                  </a:cubicBezTo>
                  <a:cubicBezTo>
                    <a:pt x="284" y="429"/>
                    <a:pt x="297" y="415"/>
                    <a:pt x="317" y="389"/>
                  </a:cubicBezTo>
                  <a:cubicBezTo>
                    <a:pt x="330" y="369"/>
                    <a:pt x="350" y="363"/>
                    <a:pt x="350" y="336"/>
                  </a:cubicBezTo>
                  <a:cubicBezTo>
                    <a:pt x="350" y="310"/>
                    <a:pt x="350" y="297"/>
                    <a:pt x="350" y="270"/>
                  </a:cubicBezTo>
                  <a:cubicBezTo>
                    <a:pt x="350" y="257"/>
                    <a:pt x="337" y="251"/>
                    <a:pt x="330" y="244"/>
                  </a:cubicBezTo>
                  <a:cubicBezTo>
                    <a:pt x="317" y="198"/>
                    <a:pt x="304" y="171"/>
                    <a:pt x="304" y="125"/>
                  </a:cubicBezTo>
                  <a:cubicBezTo>
                    <a:pt x="304" y="92"/>
                    <a:pt x="304" y="72"/>
                    <a:pt x="304" y="46"/>
                  </a:cubicBezTo>
                  <a:cubicBezTo>
                    <a:pt x="357" y="46"/>
                    <a:pt x="390" y="46"/>
                    <a:pt x="442" y="33"/>
                  </a:cubicBezTo>
                  <a:lnTo>
                    <a:pt x="442" y="33"/>
                  </a:lnTo>
                  <a:cubicBezTo>
                    <a:pt x="686" y="7"/>
                    <a:pt x="686" y="7"/>
                    <a:pt x="686" y="7"/>
                  </a:cubicBezTo>
                  <a:cubicBezTo>
                    <a:pt x="713" y="7"/>
                    <a:pt x="726" y="7"/>
                    <a:pt x="752" y="7"/>
                  </a:cubicBezTo>
                  <a:cubicBezTo>
                    <a:pt x="765" y="7"/>
                    <a:pt x="772" y="0"/>
                    <a:pt x="785" y="0"/>
                  </a:cubicBezTo>
                  <a:cubicBezTo>
                    <a:pt x="845" y="0"/>
                    <a:pt x="871" y="26"/>
                    <a:pt x="924" y="59"/>
                  </a:cubicBezTo>
                  <a:cubicBezTo>
                    <a:pt x="963" y="79"/>
                    <a:pt x="990" y="99"/>
                    <a:pt x="1010" y="139"/>
                  </a:cubicBezTo>
                  <a:cubicBezTo>
                    <a:pt x="1036" y="178"/>
                    <a:pt x="1049" y="204"/>
                    <a:pt x="1069" y="251"/>
                  </a:cubicBezTo>
                  <a:cubicBezTo>
                    <a:pt x="1082" y="284"/>
                    <a:pt x="1095" y="330"/>
                    <a:pt x="1135" y="330"/>
                  </a:cubicBezTo>
                  <a:cubicBezTo>
                    <a:pt x="1161" y="330"/>
                    <a:pt x="1168" y="303"/>
                    <a:pt x="1188" y="284"/>
                  </a:cubicBezTo>
                  <a:cubicBezTo>
                    <a:pt x="1240" y="231"/>
                    <a:pt x="1287" y="211"/>
                    <a:pt x="1359" y="198"/>
                  </a:cubicBezTo>
                  <a:lnTo>
                    <a:pt x="1359" y="198"/>
                  </a:lnTo>
                  <a:cubicBezTo>
                    <a:pt x="1412" y="237"/>
                    <a:pt x="1465" y="244"/>
                    <a:pt x="1524" y="284"/>
                  </a:cubicBezTo>
                  <a:cubicBezTo>
                    <a:pt x="1544" y="303"/>
                    <a:pt x="1550" y="336"/>
                    <a:pt x="1583" y="336"/>
                  </a:cubicBezTo>
                  <a:cubicBezTo>
                    <a:pt x="1617" y="336"/>
                    <a:pt x="1630" y="303"/>
                    <a:pt x="1663" y="284"/>
                  </a:cubicBezTo>
                  <a:cubicBezTo>
                    <a:pt x="1702" y="257"/>
                    <a:pt x="1729" y="251"/>
                    <a:pt x="1775" y="237"/>
                  </a:cubicBezTo>
                  <a:cubicBezTo>
                    <a:pt x="1834" y="224"/>
                    <a:pt x="1861" y="191"/>
                    <a:pt x="1920" y="191"/>
                  </a:cubicBezTo>
                  <a:cubicBezTo>
                    <a:pt x="1953" y="191"/>
                    <a:pt x="1973" y="191"/>
                    <a:pt x="2006" y="191"/>
                  </a:cubicBezTo>
                  <a:cubicBezTo>
                    <a:pt x="2058" y="191"/>
                    <a:pt x="2124" y="211"/>
                    <a:pt x="2124" y="264"/>
                  </a:cubicBezTo>
                  <a:cubicBezTo>
                    <a:pt x="2124" y="343"/>
                    <a:pt x="2091" y="383"/>
                    <a:pt x="2052" y="455"/>
                  </a:cubicBezTo>
                  <a:cubicBezTo>
                    <a:pt x="2032" y="495"/>
                    <a:pt x="2006" y="508"/>
                    <a:pt x="2006" y="554"/>
                  </a:cubicBezTo>
                  <a:cubicBezTo>
                    <a:pt x="2006" y="633"/>
                    <a:pt x="2078" y="706"/>
                    <a:pt x="2164" y="706"/>
                  </a:cubicBezTo>
                  <a:cubicBezTo>
                    <a:pt x="2210" y="706"/>
                    <a:pt x="2223" y="666"/>
                    <a:pt x="2256" y="633"/>
                  </a:cubicBezTo>
                  <a:cubicBezTo>
                    <a:pt x="2276" y="600"/>
                    <a:pt x="2296" y="587"/>
                    <a:pt x="2316" y="554"/>
                  </a:cubicBezTo>
                  <a:cubicBezTo>
                    <a:pt x="2329" y="528"/>
                    <a:pt x="2335" y="501"/>
                    <a:pt x="2362" y="495"/>
                  </a:cubicBezTo>
                  <a:cubicBezTo>
                    <a:pt x="2461" y="468"/>
                    <a:pt x="2514" y="448"/>
                    <a:pt x="2612" y="448"/>
                  </a:cubicBezTo>
                  <a:cubicBezTo>
                    <a:pt x="2652" y="448"/>
                    <a:pt x="2678" y="482"/>
                    <a:pt x="2718" y="482"/>
                  </a:cubicBezTo>
                  <a:cubicBezTo>
                    <a:pt x="2771" y="482"/>
                    <a:pt x="2790" y="429"/>
                    <a:pt x="2837" y="402"/>
                  </a:cubicBezTo>
                  <a:cubicBezTo>
                    <a:pt x="2896" y="369"/>
                    <a:pt x="2942" y="350"/>
                    <a:pt x="3015" y="343"/>
                  </a:cubicBezTo>
                  <a:cubicBezTo>
                    <a:pt x="3166" y="389"/>
                    <a:pt x="3166" y="389"/>
                    <a:pt x="3166" y="389"/>
                  </a:cubicBezTo>
                  <a:lnTo>
                    <a:pt x="3166" y="389"/>
                  </a:lnTo>
                  <a:cubicBezTo>
                    <a:pt x="3166" y="415"/>
                    <a:pt x="3173" y="435"/>
                    <a:pt x="3166" y="462"/>
                  </a:cubicBezTo>
                  <a:cubicBezTo>
                    <a:pt x="3147" y="488"/>
                    <a:pt x="3114" y="501"/>
                    <a:pt x="3114" y="541"/>
                  </a:cubicBezTo>
                  <a:cubicBezTo>
                    <a:pt x="3114" y="607"/>
                    <a:pt x="3160" y="646"/>
                    <a:pt x="3160" y="712"/>
                  </a:cubicBezTo>
                  <a:cubicBezTo>
                    <a:pt x="3160" y="791"/>
                    <a:pt x="3127" y="831"/>
                    <a:pt x="3101" y="897"/>
                  </a:cubicBezTo>
                  <a:cubicBezTo>
                    <a:pt x="3081" y="943"/>
                    <a:pt x="3081" y="976"/>
                    <a:pt x="3054" y="1016"/>
                  </a:cubicBezTo>
                  <a:cubicBezTo>
                    <a:pt x="3034" y="1042"/>
                    <a:pt x="3008" y="1055"/>
                    <a:pt x="2988" y="1088"/>
                  </a:cubicBezTo>
                  <a:cubicBezTo>
                    <a:pt x="2975" y="1108"/>
                    <a:pt x="2969" y="1128"/>
                    <a:pt x="2962" y="1141"/>
                  </a:cubicBezTo>
                  <a:lnTo>
                    <a:pt x="2962" y="1141"/>
                  </a:lnTo>
                  <a:cubicBezTo>
                    <a:pt x="2916" y="1121"/>
                    <a:pt x="2883" y="1101"/>
                    <a:pt x="2830" y="1101"/>
                  </a:cubicBezTo>
                  <a:cubicBezTo>
                    <a:pt x="2797" y="1101"/>
                    <a:pt x="2777" y="1121"/>
                    <a:pt x="2744" y="1121"/>
                  </a:cubicBezTo>
                  <a:cubicBezTo>
                    <a:pt x="2698" y="1121"/>
                    <a:pt x="2672" y="1115"/>
                    <a:pt x="2632" y="1101"/>
                  </a:cubicBezTo>
                  <a:cubicBezTo>
                    <a:pt x="2626" y="1101"/>
                    <a:pt x="2626" y="1088"/>
                    <a:pt x="2619" y="1088"/>
                  </a:cubicBezTo>
                  <a:cubicBezTo>
                    <a:pt x="2586" y="1088"/>
                    <a:pt x="2579" y="1128"/>
                    <a:pt x="2553" y="1141"/>
                  </a:cubicBezTo>
                  <a:cubicBezTo>
                    <a:pt x="2487" y="1187"/>
                    <a:pt x="2441" y="1200"/>
                    <a:pt x="2362" y="1200"/>
                  </a:cubicBezTo>
                  <a:cubicBezTo>
                    <a:pt x="2329" y="1200"/>
                    <a:pt x="2316" y="1200"/>
                    <a:pt x="2289" y="1200"/>
                  </a:cubicBezTo>
                  <a:cubicBezTo>
                    <a:pt x="2269" y="1200"/>
                    <a:pt x="2256" y="1227"/>
                    <a:pt x="2236" y="1227"/>
                  </a:cubicBezTo>
                  <a:cubicBezTo>
                    <a:pt x="2204" y="1227"/>
                    <a:pt x="2184" y="1213"/>
                    <a:pt x="2157" y="1207"/>
                  </a:cubicBezTo>
                  <a:cubicBezTo>
                    <a:pt x="2078" y="1194"/>
                    <a:pt x="2032" y="1187"/>
                    <a:pt x="1966" y="1141"/>
                  </a:cubicBezTo>
                  <a:cubicBezTo>
                    <a:pt x="1880" y="1068"/>
                    <a:pt x="1841" y="976"/>
                    <a:pt x="1722" y="976"/>
                  </a:cubicBezTo>
                  <a:cubicBezTo>
                    <a:pt x="1630" y="976"/>
                    <a:pt x="1603" y="1088"/>
                    <a:pt x="1511" y="1088"/>
                  </a:cubicBezTo>
                  <a:cubicBezTo>
                    <a:pt x="1478" y="1088"/>
                    <a:pt x="1465" y="1062"/>
                    <a:pt x="1458" y="103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1" name="Freeform 22"/>
            <p:cNvSpPr>
              <a:spLocks noChangeArrowheads="1"/>
            </p:cNvSpPr>
            <p:nvPr/>
          </p:nvSpPr>
          <p:spPr bwMode="auto">
            <a:xfrm>
              <a:off x="9737885" y="5694357"/>
              <a:ext cx="660357" cy="411162"/>
            </a:xfrm>
            <a:custGeom>
              <a:avLst/>
              <a:gdLst>
                <a:gd name="T0" fmla="*/ 1807 w 1835"/>
                <a:gd name="T1" fmla="*/ 824 h 1142"/>
                <a:gd name="T2" fmla="*/ 1807 w 1835"/>
                <a:gd name="T3" fmla="*/ 824 h 1142"/>
                <a:gd name="T4" fmla="*/ 1656 w 1835"/>
                <a:gd name="T5" fmla="*/ 778 h 1142"/>
                <a:gd name="T6" fmla="*/ 1478 w 1835"/>
                <a:gd name="T7" fmla="*/ 837 h 1142"/>
                <a:gd name="T8" fmla="*/ 1359 w 1835"/>
                <a:gd name="T9" fmla="*/ 917 h 1142"/>
                <a:gd name="T10" fmla="*/ 1253 w 1835"/>
                <a:gd name="T11" fmla="*/ 883 h 1142"/>
                <a:gd name="T12" fmla="*/ 1003 w 1835"/>
                <a:gd name="T13" fmla="*/ 930 h 1142"/>
                <a:gd name="T14" fmla="*/ 957 w 1835"/>
                <a:gd name="T15" fmla="*/ 989 h 1142"/>
                <a:gd name="T16" fmla="*/ 897 w 1835"/>
                <a:gd name="T17" fmla="*/ 1068 h 1142"/>
                <a:gd name="T18" fmla="*/ 805 w 1835"/>
                <a:gd name="T19" fmla="*/ 1141 h 1142"/>
                <a:gd name="T20" fmla="*/ 647 w 1835"/>
                <a:gd name="T21" fmla="*/ 989 h 1142"/>
                <a:gd name="T22" fmla="*/ 693 w 1835"/>
                <a:gd name="T23" fmla="*/ 890 h 1142"/>
                <a:gd name="T24" fmla="*/ 765 w 1835"/>
                <a:gd name="T25" fmla="*/ 699 h 1142"/>
                <a:gd name="T26" fmla="*/ 647 w 1835"/>
                <a:gd name="T27" fmla="*/ 626 h 1142"/>
                <a:gd name="T28" fmla="*/ 561 w 1835"/>
                <a:gd name="T29" fmla="*/ 626 h 1142"/>
                <a:gd name="T30" fmla="*/ 416 w 1835"/>
                <a:gd name="T31" fmla="*/ 672 h 1142"/>
                <a:gd name="T32" fmla="*/ 304 w 1835"/>
                <a:gd name="T33" fmla="*/ 719 h 1142"/>
                <a:gd name="T34" fmla="*/ 224 w 1835"/>
                <a:gd name="T35" fmla="*/ 771 h 1142"/>
                <a:gd name="T36" fmla="*/ 165 w 1835"/>
                <a:gd name="T37" fmla="*/ 719 h 1142"/>
                <a:gd name="T38" fmla="*/ 0 w 1835"/>
                <a:gd name="T39" fmla="*/ 633 h 1142"/>
                <a:gd name="T40" fmla="*/ 0 w 1835"/>
                <a:gd name="T41" fmla="*/ 633 h 1142"/>
                <a:gd name="T42" fmla="*/ 27 w 1835"/>
                <a:gd name="T43" fmla="*/ 587 h 1142"/>
                <a:gd name="T44" fmla="*/ 73 w 1835"/>
                <a:gd name="T45" fmla="*/ 507 h 1142"/>
                <a:gd name="T46" fmla="*/ 0 w 1835"/>
                <a:gd name="T47" fmla="*/ 310 h 1142"/>
                <a:gd name="T48" fmla="*/ 53 w 1835"/>
                <a:gd name="T49" fmla="*/ 184 h 1142"/>
                <a:gd name="T50" fmla="*/ 53 w 1835"/>
                <a:gd name="T51" fmla="*/ 118 h 1142"/>
                <a:gd name="T52" fmla="*/ 66 w 1835"/>
                <a:gd name="T53" fmla="*/ 59 h 1142"/>
                <a:gd name="T54" fmla="*/ 66 w 1835"/>
                <a:gd name="T55" fmla="*/ 59 h 1142"/>
                <a:gd name="T56" fmla="*/ 178 w 1835"/>
                <a:gd name="T57" fmla="*/ 99 h 1142"/>
                <a:gd name="T58" fmla="*/ 290 w 1835"/>
                <a:gd name="T59" fmla="*/ 79 h 1142"/>
                <a:gd name="T60" fmla="*/ 403 w 1835"/>
                <a:gd name="T61" fmla="*/ 85 h 1142"/>
                <a:gd name="T62" fmla="*/ 594 w 1835"/>
                <a:gd name="T63" fmla="*/ 33 h 1142"/>
                <a:gd name="T64" fmla="*/ 732 w 1835"/>
                <a:gd name="T65" fmla="*/ 0 h 1142"/>
                <a:gd name="T66" fmla="*/ 673 w 1835"/>
                <a:gd name="T67" fmla="*/ 145 h 1142"/>
                <a:gd name="T68" fmla="*/ 640 w 1835"/>
                <a:gd name="T69" fmla="*/ 250 h 1142"/>
                <a:gd name="T70" fmla="*/ 713 w 1835"/>
                <a:gd name="T71" fmla="*/ 310 h 1142"/>
                <a:gd name="T72" fmla="*/ 805 w 1835"/>
                <a:gd name="T73" fmla="*/ 356 h 1142"/>
                <a:gd name="T74" fmla="*/ 884 w 1835"/>
                <a:gd name="T75" fmla="*/ 316 h 1142"/>
                <a:gd name="T76" fmla="*/ 910 w 1835"/>
                <a:gd name="T77" fmla="*/ 343 h 1142"/>
                <a:gd name="T78" fmla="*/ 963 w 1835"/>
                <a:gd name="T79" fmla="*/ 376 h 1142"/>
                <a:gd name="T80" fmla="*/ 1016 w 1835"/>
                <a:gd name="T81" fmla="*/ 422 h 1142"/>
                <a:gd name="T82" fmla="*/ 1069 w 1835"/>
                <a:gd name="T83" fmla="*/ 369 h 1142"/>
                <a:gd name="T84" fmla="*/ 1049 w 1835"/>
                <a:gd name="T85" fmla="*/ 290 h 1142"/>
                <a:gd name="T86" fmla="*/ 1095 w 1835"/>
                <a:gd name="T87" fmla="*/ 270 h 1142"/>
                <a:gd name="T88" fmla="*/ 1128 w 1835"/>
                <a:gd name="T89" fmla="*/ 197 h 1142"/>
                <a:gd name="T90" fmla="*/ 1161 w 1835"/>
                <a:gd name="T91" fmla="*/ 125 h 1142"/>
                <a:gd name="T92" fmla="*/ 1234 w 1835"/>
                <a:gd name="T93" fmla="*/ 184 h 1142"/>
                <a:gd name="T94" fmla="*/ 1412 w 1835"/>
                <a:gd name="T95" fmla="*/ 257 h 1142"/>
                <a:gd name="T96" fmla="*/ 1484 w 1835"/>
                <a:gd name="T97" fmla="*/ 257 h 1142"/>
                <a:gd name="T98" fmla="*/ 1570 w 1835"/>
                <a:gd name="T99" fmla="*/ 250 h 1142"/>
                <a:gd name="T100" fmla="*/ 1643 w 1835"/>
                <a:gd name="T101" fmla="*/ 270 h 1142"/>
                <a:gd name="T102" fmla="*/ 1794 w 1835"/>
                <a:gd name="T103" fmla="*/ 290 h 1142"/>
                <a:gd name="T104" fmla="*/ 1794 w 1835"/>
                <a:gd name="T105" fmla="*/ 290 h 1142"/>
                <a:gd name="T106" fmla="*/ 1801 w 1835"/>
                <a:gd name="T107" fmla="*/ 323 h 1142"/>
                <a:gd name="T108" fmla="*/ 1801 w 1835"/>
                <a:gd name="T109" fmla="*/ 382 h 1142"/>
                <a:gd name="T110" fmla="*/ 1821 w 1835"/>
                <a:gd name="T111" fmla="*/ 567 h 1142"/>
                <a:gd name="T112" fmla="*/ 1821 w 1835"/>
                <a:gd name="T113" fmla="*/ 620 h 1142"/>
                <a:gd name="T114" fmla="*/ 1834 w 1835"/>
                <a:gd name="T115" fmla="*/ 666 h 1142"/>
                <a:gd name="T116" fmla="*/ 1807 w 1835"/>
                <a:gd name="T117" fmla="*/ 804 h 1142"/>
                <a:gd name="T118" fmla="*/ 1807 w 1835"/>
                <a:gd name="T119" fmla="*/ 82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5" h="1142">
                  <a:moveTo>
                    <a:pt x="1807" y="824"/>
                  </a:moveTo>
                  <a:lnTo>
                    <a:pt x="1807" y="824"/>
                  </a:lnTo>
                  <a:cubicBezTo>
                    <a:pt x="1656" y="778"/>
                    <a:pt x="1656" y="778"/>
                    <a:pt x="1656" y="778"/>
                  </a:cubicBezTo>
                  <a:cubicBezTo>
                    <a:pt x="1583" y="785"/>
                    <a:pt x="1537" y="804"/>
                    <a:pt x="1478" y="837"/>
                  </a:cubicBezTo>
                  <a:cubicBezTo>
                    <a:pt x="1431" y="864"/>
                    <a:pt x="1412" y="917"/>
                    <a:pt x="1359" y="917"/>
                  </a:cubicBezTo>
                  <a:cubicBezTo>
                    <a:pt x="1319" y="917"/>
                    <a:pt x="1293" y="883"/>
                    <a:pt x="1253" y="883"/>
                  </a:cubicBezTo>
                  <a:cubicBezTo>
                    <a:pt x="1155" y="883"/>
                    <a:pt x="1102" y="903"/>
                    <a:pt x="1003" y="930"/>
                  </a:cubicBezTo>
                  <a:cubicBezTo>
                    <a:pt x="976" y="936"/>
                    <a:pt x="970" y="963"/>
                    <a:pt x="957" y="989"/>
                  </a:cubicBezTo>
                  <a:cubicBezTo>
                    <a:pt x="937" y="1022"/>
                    <a:pt x="917" y="1035"/>
                    <a:pt x="897" y="1068"/>
                  </a:cubicBezTo>
                  <a:cubicBezTo>
                    <a:pt x="864" y="1101"/>
                    <a:pt x="851" y="1141"/>
                    <a:pt x="805" y="1141"/>
                  </a:cubicBezTo>
                  <a:cubicBezTo>
                    <a:pt x="719" y="1141"/>
                    <a:pt x="647" y="1068"/>
                    <a:pt x="647" y="989"/>
                  </a:cubicBezTo>
                  <a:cubicBezTo>
                    <a:pt x="647" y="943"/>
                    <a:pt x="673" y="930"/>
                    <a:pt x="693" y="890"/>
                  </a:cubicBezTo>
                  <a:cubicBezTo>
                    <a:pt x="732" y="818"/>
                    <a:pt x="765" y="778"/>
                    <a:pt x="765" y="699"/>
                  </a:cubicBezTo>
                  <a:cubicBezTo>
                    <a:pt x="765" y="646"/>
                    <a:pt x="699" y="626"/>
                    <a:pt x="647" y="626"/>
                  </a:cubicBezTo>
                  <a:cubicBezTo>
                    <a:pt x="614" y="626"/>
                    <a:pt x="594" y="626"/>
                    <a:pt x="561" y="626"/>
                  </a:cubicBezTo>
                  <a:cubicBezTo>
                    <a:pt x="502" y="626"/>
                    <a:pt x="475" y="659"/>
                    <a:pt x="416" y="672"/>
                  </a:cubicBezTo>
                  <a:cubicBezTo>
                    <a:pt x="370" y="686"/>
                    <a:pt x="343" y="692"/>
                    <a:pt x="304" y="719"/>
                  </a:cubicBezTo>
                  <a:cubicBezTo>
                    <a:pt x="271" y="738"/>
                    <a:pt x="258" y="771"/>
                    <a:pt x="224" y="771"/>
                  </a:cubicBezTo>
                  <a:cubicBezTo>
                    <a:pt x="191" y="771"/>
                    <a:pt x="185" y="738"/>
                    <a:pt x="165" y="719"/>
                  </a:cubicBezTo>
                  <a:cubicBezTo>
                    <a:pt x="106" y="679"/>
                    <a:pt x="53" y="672"/>
                    <a:pt x="0" y="633"/>
                  </a:cubicBezTo>
                  <a:lnTo>
                    <a:pt x="0" y="633"/>
                  </a:lnTo>
                  <a:cubicBezTo>
                    <a:pt x="20" y="620"/>
                    <a:pt x="20" y="606"/>
                    <a:pt x="27" y="587"/>
                  </a:cubicBezTo>
                  <a:cubicBezTo>
                    <a:pt x="40" y="554"/>
                    <a:pt x="73" y="540"/>
                    <a:pt x="73" y="507"/>
                  </a:cubicBezTo>
                  <a:cubicBezTo>
                    <a:pt x="73" y="422"/>
                    <a:pt x="0" y="389"/>
                    <a:pt x="0" y="310"/>
                  </a:cubicBezTo>
                  <a:cubicBezTo>
                    <a:pt x="0" y="257"/>
                    <a:pt x="53" y="237"/>
                    <a:pt x="53" y="184"/>
                  </a:cubicBezTo>
                  <a:cubicBezTo>
                    <a:pt x="53" y="158"/>
                    <a:pt x="53" y="138"/>
                    <a:pt x="53" y="118"/>
                  </a:cubicBezTo>
                  <a:cubicBezTo>
                    <a:pt x="53" y="92"/>
                    <a:pt x="60" y="85"/>
                    <a:pt x="66" y="59"/>
                  </a:cubicBezTo>
                  <a:lnTo>
                    <a:pt x="66" y="59"/>
                  </a:lnTo>
                  <a:cubicBezTo>
                    <a:pt x="106" y="72"/>
                    <a:pt x="132" y="99"/>
                    <a:pt x="178" y="99"/>
                  </a:cubicBezTo>
                  <a:cubicBezTo>
                    <a:pt x="218" y="99"/>
                    <a:pt x="244" y="79"/>
                    <a:pt x="290" y="79"/>
                  </a:cubicBezTo>
                  <a:cubicBezTo>
                    <a:pt x="337" y="79"/>
                    <a:pt x="363" y="85"/>
                    <a:pt x="403" y="85"/>
                  </a:cubicBezTo>
                  <a:cubicBezTo>
                    <a:pt x="482" y="85"/>
                    <a:pt x="521" y="52"/>
                    <a:pt x="594" y="33"/>
                  </a:cubicBezTo>
                  <a:cubicBezTo>
                    <a:pt x="647" y="20"/>
                    <a:pt x="686" y="26"/>
                    <a:pt x="732" y="0"/>
                  </a:cubicBezTo>
                  <a:cubicBezTo>
                    <a:pt x="699" y="52"/>
                    <a:pt x="693" y="85"/>
                    <a:pt x="673" y="145"/>
                  </a:cubicBezTo>
                  <a:cubicBezTo>
                    <a:pt x="660" y="184"/>
                    <a:pt x="640" y="204"/>
                    <a:pt x="640" y="250"/>
                  </a:cubicBezTo>
                  <a:cubicBezTo>
                    <a:pt x="640" y="290"/>
                    <a:pt x="679" y="296"/>
                    <a:pt x="713" y="310"/>
                  </a:cubicBezTo>
                  <a:cubicBezTo>
                    <a:pt x="752" y="323"/>
                    <a:pt x="765" y="356"/>
                    <a:pt x="805" y="356"/>
                  </a:cubicBezTo>
                  <a:cubicBezTo>
                    <a:pt x="838" y="356"/>
                    <a:pt x="851" y="316"/>
                    <a:pt x="884" y="316"/>
                  </a:cubicBezTo>
                  <a:cubicBezTo>
                    <a:pt x="897" y="316"/>
                    <a:pt x="897" y="329"/>
                    <a:pt x="910" y="343"/>
                  </a:cubicBezTo>
                  <a:cubicBezTo>
                    <a:pt x="930" y="356"/>
                    <a:pt x="943" y="362"/>
                    <a:pt x="963" y="376"/>
                  </a:cubicBezTo>
                  <a:cubicBezTo>
                    <a:pt x="983" y="395"/>
                    <a:pt x="990" y="422"/>
                    <a:pt x="1016" y="422"/>
                  </a:cubicBezTo>
                  <a:cubicBezTo>
                    <a:pt x="1049" y="422"/>
                    <a:pt x="1069" y="395"/>
                    <a:pt x="1069" y="369"/>
                  </a:cubicBezTo>
                  <a:cubicBezTo>
                    <a:pt x="1069" y="336"/>
                    <a:pt x="1049" y="323"/>
                    <a:pt x="1049" y="290"/>
                  </a:cubicBezTo>
                  <a:cubicBezTo>
                    <a:pt x="1049" y="270"/>
                    <a:pt x="1082" y="283"/>
                    <a:pt x="1095" y="270"/>
                  </a:cubicBezTo>
                  <a:cubicBezTo>
                    <a:pt x="1121" y="250"/>
                    <a:pt x="1128" y="230"/>
                    <a:pt x="1128" y="197"/>
                  </a:cubicBezTo>
                  <a:cubicBezTo>
                    <a:pt x="1135" y="171"/>
                    <a:pt x="1128" y="125"/>
                    <a:pt x="1161" y="125"/>
                  </a:cubicBezTo>
                  <a:cubicBezTo>
                    <a:pt x="1201" y="125"/>
                    <a:pt x="1201" y="171"/>
                    <a:pt x="1234" y="184"/>
                  </a:cubicBezTo>
                  <a:cubicBezTo>
                    <a:pt x="1300" y="224"/>
                    <a:pt x="1339" y="257"/>
                    <a:pt x="1412" y="257"/>
                  </a:cubicBezTo>
                  <a:cubicBezTo>
                    <a:pt x="1445" y="257"/>
                    <a:pt x="1458" y="257"/>
                    <a:pt x="1484" y="257"/>
                  </a:cubicBezTo>
                  <a:cubicBezTo>
                    <a:pt x="1517" y="257"/>
                    <a:pt x="1537" y="250"/>
                    <a:pt x="1570" y="250"/>
                  </a:cubicBezTo>
                  <a:cubicBezTo>
                    <a:pt x="1596" y="250"/>
                    <a:pt x="1616" y="264"/>
                    <a:pt x="1643" y="270"/>
                  </a:cubicBezTo>
                  <a:cubicBezTo>
                    <a:pt x="1702" y="283"/>
                    <a:pt x="1735" y="277"/>
                    <a:pt x="1794" y="290"/>
                  </a:cubicBezTo>
                  <a:lnTo>
                    <a:pt x="1794" y="290"/>
                  </a:lnTo>
                  <a:cubicBezTo>
                    <a:pt x="1794" y="303"/>
                    <a:pt x="1801" y="310"/>
                    <a:pt x="1801" y="323"/>
                  </a:cubicBezTo>
                  <a:cubicBezTo>
                    <a:pt x="1801" y="349"/>
                    <a:pt x="1801" y="356"/>
                    <a:pt x="1801" y="382"/>
                  </a:cubicBezTo>
                  <a:cubicBezTo>
                    <a:pt x="1801" y="455"/>
                    <a:pt x="1821" y="494"/>
                    <a:pt x="1821" y="567"/>
                  </a:cubicBezTo>
                  <a:cubicBezTo>
                    <a:pt x="1821" y="587"/>
                    <a:pt x="1821" y="600"/>
                    <a:pt x="1821" y="620"/>
                  </a:cubicBezTo>
                  <a:cubicBezTo>
                    <a:pt x="1821" y="639"/>
                    <a:pt x="1827" y="646"/>
                    <a:pt x="1834" y="666"/>
                  </a:cubicBezTo>
                  <a:cubicBezTo>
                    <a:pt x="1834" y="719"/>
                    <a:pt x="1814" y="751"/>
                    <a:pt x="1807" y="804"/>
                  </a:cubicBezTo>
                  <a:cubicBezTo>
                    <a:pt x="1807" y="811"/>
                    <a:pt x="1807" y="818"/>
                    <a:pt x="1807" y="82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2" name="Freeform 23"/>
            <p:cNvSpPr>
              <a:spLocks noChangeArrowheads="1"/>
            </p:cNvSpPr>
            <p:nvPr/>
          </p:nvSpPr>
          <p:spPr bwMode="auto">
            <a:xfrm>
              <a:off x="9761697" y="5449883"/>
              <a:ext cx="622259" cy="396875"/>
            </a:xfrm>
            <a:custGeom>
              <a:avLst/>
              <a:gdLst>
                <a:gd name="T0" fmla="*/ 0 w 1729"/>
                <a:gd name="T1" fmla="*/ 739 h 1103"/>
                <a:gd name="T2" fmla="*/ 0 w 1729"/>
                <a:gd name="T3" fmla="*/ 739 h 1103"/>
                <a:gd name="T4" fmla="*/ 112 w 1729"/>
                <a:gd name="T5" fmla="*/ 779 h 1103"/>
                <a:gd name="T6" fmla="*/ 224 w 1729"/>
                <a:gd name="T7" fmla="*/ 759 h 1103"/>
                <a:gd name="T8" fmla="*/ 337 w 1729"/>
                <a:gd name="T9" fmla="*/ 765 h 1103"/>
                <a:gd name="T10" fmla="*/ 528 w 1729"/>
                <a:gd name="T11" fmla="*/ 713 h 1103"/>
                <a:gd name="T12" fmla="*/ 666 w 1729"/>
                <a:gd name="T13" fmla="*/ 680 h 1103"/>
                <a:gd name="T14" fmla="*/ 607 w 1729"/>
                <a:gd name="T15" fmla="*/ 825 h 1103"/>
                <a:gd name="T16" fmla="*/ 574 w 1729"/>
                <a:gd name="T17" fmla="*/ 930 h 1103"/>
                <a:gd name="T18" fmla="*/ 647 w 1729"/>
                <a:gd name="T19" fmla="*/ 990 h 1103"/>
                <a:gd name="T20" fmla="*/ 739 w 1729"/>
                <a:gd name="T21" fmla="*/ 1036 h 1103"/>
                <a:gd name="T22" fmla="*/ 818 w 1729"/>
                <a:gd name="T23" fmla="*/ 996 h 1103"/>
                <a:gd name="T24" fmla="*/ 844 w 1729"/>
                <a:gd name="T25" fmla="*/ 1023 h 1103"/>
                <a:gd name="T26" fmla="*/ 897 w 1729"/>
                <a:gd name="T27" fmla="*/ 1056 h 1103"/>
                <a:gd name="T28" fmla="*/ 950 w 1729"/>
                <a:gd name="T29" fmla="*/ 1102 h 1103"/>
                <a:gd name="T30" fmla="*/ 1003 w 1729"/>
                <a:gd name="T31" fmla="*/ 1049 h 1103"/>
                <a:gd name="T32" fmla="*/ 983 w 1729"/>
                <a:gd name="T33" fmla="*/ 970 h 1103"/>
                <a:gd name="T34" fmla="*/ 1029 w 1729"/>
                <a:gd name="T35" fmla="*/ 950 h 1103"/>
                <a:gd name="T36" fmla="*/ 1062 w 1729"/>
                <a:gd name="T37" fmla="*/ 877 h 1103"/>
                <a:gd name="T38" fmla="*/ 1095 w 1729"/>
                <a:gd name="T39" fmla="*/ 805 h 1103"/>
                <a:gd name="T40" fmla="*/ 1168 w 1729"/>
                <a:gd name="T41" fmla="*/ 864 h 1103"/>
                <a:gd name="T42" fmla="*/ 1346 w 1729"/>
                <a:gd name="T43" fmla="*/ 937 h 1103"/>
                <a:gd name="T44" fmla="*/ 1418 w 1729"/>
                <a:gd name="T45" fmla="*/ 937 h 1103"/>
                <a:gd name="T46" fmla="*/ 1504 w 1729"/>
                <a:gd name="T47" fmla="*/ 930 h 1103"/>
                <a:gd name="T48" fmla="*/ 1577 w 1729"/>
                <a:gd name="T49" fmla="*/ 950 h 1103"/>
                <a:gd name="T50" fmla="*/ 1728 w 1729"/>
                <a:gd name="T51" fmla="*/ 970 h 1103"/>
                <a:gd name="T52" fmla="*/ 1728 w 1729"/>
                <a:gd name="T53" fmla="*/ 970 h 1103"/>
                <a:gd name="T54" fmla="*/ 1689 w 1729"/>
                <a:gd name="T55" fmla="*/ 792 h 1103"/>
                <a:gd name="T56" fmla="*/ 1689 w 1729"/>
                <a:gd name="T57" fmla="*/ 633 h 1103"/>
                <a:gd name="T58" fmla="*/ 1656 w 1729"/>
                <a:gd name="T59" fmla="*/ 502 h 1103"/>
                <a:gd name="T60" fmla="*/ 1616 w 1729"/>
                <a:gd name="T61" fmla="*/ 389 h 1103"/>
                <a:gd name="T62" fmla="*/ 1583 w 1729"/>
                <a:gd name="T63" fmla="*/ 337 h 1103"/>
                <a:gd name="T64" fmla="*/ 1412 w 1729"/>
                <a:gd name="T65" fmla="*/ 264 h 1103"/>
                <a:gd name="T66" fmla="*/ 1313 w 1729"/>
                <a:gd name="T67" fmla="*/ 225 h 1103"/>
                <a:gd name="T68" fmla="*/ 1174 w 1729"/>
                <a:gd name="T69" fmla="*/ 225 h 1103"/>
                <a:gd name="T70" fmla="*/ 1009 w 1729"/>
                <a:gd name="T71" fmla="*/ 165 h 1103"/>
                <a:gd name="T72" fmla="*/ 957 w 1729"/>
                <a:gd name="T73" fmla="*/ 172 h 1103"/>
                <a:gd name="T74" fmla="*/ 825 w 1729"/>
                <a:gd name="T75" fmla="*/ 79 h 1103"/>
                <a:gd name="T76" fmla="*/ 647 w 1729"/>
                <a:gd name="T77" fmla="*/ 7 h 1103"/>
                <a:gd name="T78" fmla="*/ 633 w 1729"/>
                <a:gd name="T79" fmla="*/ 0 h 1103"/>
                <a:gd name="T80" fmla="*/ 633 w 1729"/>
                <a:gd name="T81" fmla="*/ 0 h 1103"/>
                <a:gd name="T82" fmla="*/ 442 w 1729"/>
                <a:gd name="T83" fmla="*/ 93 h 1103"/>
                <a:gd name="T84" fmla="*/ 396 w 1729"/>
                <a:gd name="T85" fmla="*/ 93 h 1103"/>
                <a:gd name="T86" fmla="*/ 350 w 1729"/>
                <a:gd name="T87" fmla="*/ 165 h 1103"/>
                <a:gd name="T88" fmla="*/ 317 w 1729"/>
                <a:gd name="T89" fmla="*/ 258 h 1103"/>
                <a:gd name="T90" fmla="*/ 257 w 1729"/>
                <a:gd name="T91" fmla="*/ 436 h 1103"/>
                <a:gd name="T92" fmla="*/ 139 w 1729"/>
                <a:gd name="T93" fmla="*/ 574 h 1103"/>
                <a:gd name="T94" fmla="*/ 33 w 1729"/>
                <a:gd name="T95" fmla="*/ 633 h 1103"/>
                <a:gd name="T96" fmla="*/ 0 w 1729"/>
                <a:gd name="T97" fmla="*/ 739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9" h="1103">
                  <a:moveTo>
                    <a:pt x="0" y="739"/>
                  </a:moveTo>
                  <a:lnTo>
                    <a:pt x="0" y="739"/>
                  </a:lnTo>
                  <a:cubicBezTo>
                    <a:pt x="40" y="752"/>
                    <a:pt x="66" y="779"/>
                    <a:pt x="112" y="779"/>
                  </a:cubicBezTo>
                  <a:cubicBezTo>
                    <a:pt x="152" y="779"/>
                    <a:pt x="178" y="759"/>
                    <a:pt x="224" y="759"/>
                  </a:cubicBezTo>
                  <a:cubicBezTo>
                    <a:pt x="271" y="759"/>
                    <a:pt x="297" y="765"/>
                    <a:pt x="337" y="765"/>
                  </a:cubicBezTo>
                  <a:cubicBezTo>
                    <a:pt x="416" y="765"/>
                    <a:pt x="455" y="732"/>
                    <a:pt x="528" y="713"/>
                  </a:cubicBezTo>
                  <a:cubicBezTo>
                    <a:pt x="581" y="700"/>
                    <a:pt x="620" y="706"/>
                    <a:pt x="666" y="680"/>
                  </a:cubicBezTo>
                  <a:cubicBezTo>
                    <a:pt x="633" y="732"/>
                    <a:pt x="627" y="765"/>
                    <a:pt x="607" y="825"/>
                  </a:cubicBezTo>
                  <a:cubicBezTo>
                    <a:pt x="594" y="864"/>
                    <a:pt x="574" y="884"/>
                    <a:pt x="574" y="930"/>
                  </a:cubicBezTo>
                  <a:cubicBezTo>
                    <a:pt x="574" y="970"/>
                    <a:pt x="613" y="976"/>
                    <a:pt x="647" y="990"/>
                  </a:cubicBezTo>
                  <a:cubicBezTo>
                    <a:pt x="686" y="1003"/>
                    <a:pt x="699" y="1036"/>
                    <a:pt x="739" y="1036"/>
                  </a:cubicBezTo>
                  <a:cubicBezTo>
                    <a:pt x="772" y="1036"/>
                    <a:pt x="785" y="996"/>
                    <a:pt x="818" y="996"/>
                  </a:cubicBezTo>
                  <a:cubicBezTo>
                    <a:pt x="831" y="996"/>
                    <a:pt x="831" y="1009"/>
                    <a:pt x="844" y="1023"/>
                  </a:cubicBezTo>
                  <a:cubicBezTo>
                    <a:pt x="864" y="1036"/>
                    <a:pt x="877" y="1042"/>
                    <a:pt x="897" y="1056"/>
                  </a:cubicBezTo>
                  <a:cubicBezTo>
                    <a:pt x="917" y="1075"/>
                    <a:pt x="924" y="1102"/>
                    <a:pt x="950" y="1102"/>
                  </a:cubicBezTo>
                  <a:cubicBezTo>
                    <a:pt x="983" y="1102"/>
                    <a:pt x="1003" y="1075"/>
                    <a:pt x="1003" y="1049"/>
                  </a:cubicBezTo>
                  <a:cubicBezTo>
                    <a:pt x="1003" y="1016"/>
                    <a:pt x="983" y="1003"/>
                    <a:pt x="983" y="970"/>
                  </a:cubicBezTo>
                  <a:cubicBezTo>
                    <a:pt x="983" y="950"/>
                    <a:pt x="1016" y="963"/>
                    <a:pt x="1029" y="950"/>
                  </a:cubicBezTo>
                  <a:cubicBezTo>
                    <a:pt x="1055" y="930"/>
                    <a:pt x="1062" y="910"/>
                    <a:pt x="1062" y="877"/>
                  </a:cubicBezTo>
                  <a:cubicBezTo>
                    <a:pt x="1069" y="851"/>
                    <a:pt x="1062" y="805"/>
                    <a:pt x="1095" y="805"/>
                  </a:cubicBezTo>
                  <a:cubicBezTo>
                    <a:pt x="1135" y="805"/>
                    <a:pt x="1135" y="851"/>
                    <a:pt x="1168" y="864"/>
                  </a:cubicBezTo>
                  <a:cubicBezTo>
                    <a:pt x="1234" y="904"/>
                    <a:pt x="1273" y="937"/>
                    <a:pt x="1346" y="937"/>
                  </a:cubicBezTo>
                  <a:cubicBezTo>
                    <a:pt x="1379" y="937"/>
                    <a:pt x="1392" y="937"/>
                    <a:pt x="1418" y="937"/>
                  </a:cubicBezTo>
                  <a:cubicBezTo>
                    <a:pt x="1451" y="937"/>
                    <a:pt x="1471" y="930"/>
                    <a:pt x="1504" y="930"/>
                  </a:cubicBezTo>
                  <a:cubicBezTo>
                    <a:pt x="1530" y="930"/>
                    <a:pt x="1550" y="944"/>
                    <a:pt x="1577" y="950"/>
                  </a:cubicBezTo>
                  <a:cubicBezTo>
                    <a:pt x="1636" y="963"/>
                    <a:pt x="1669" y="957"/>
                    <a:pt x="1728" y="970"/>
                  </a:cubicBezTo>
                  <a:lnTo>
                    <a:pt x="1728" y="970"/>
                  </a:lnTo>
                  <a:cubicBezTo>
                    <a:pt x="1722" y="904"/>
                    <a:pt x="1689" y="864"/>
                    <a:pt x="1689" y="792"/>
                  </a:cubicBezTo>
                  <a:cubicBezTo>
                    <a:pt x="1689" y="726"/>
                    <a:pt x="1689" y="693"/>
                    <a:pt x="1689" y="633"/>
                  </a:cubicBezTo>
                  <a:cubicBezTo>
                    <a:pt x="1689" y="581"/>
                    <a:pt x="1662" y="554"/>
                    <a:pt x="1656" y="502"/>
                  </a:cubicBezTo>
                  <a:cubicBezTo>
                    <a:pt x="1649" y="455"/>
                    <a:pt x="1636" y="429"/>
                    <a:pt x="1616" y="389"/>
                  </a:cubicBezTo>
                  <a:cubicBezTo>
                    <a:pt x="1603" y="370"/>
                    <a:pt x="1603" y="350"/>
                    <a:pt x="1583" y="337"/>
                  </a:cubicBezTo>
                  <a:cubicBezTo>
                    <a:pt x="1524" y="297"/>
                    <a:pt x="1478" y="284"/>
                    <a:pt x="1412" y="264"/>
                  </a:cubicBezTo>
                  <a:cubicBezTo>
                    <a:pt x="1372" y="251"/>
                    <a:pt x="1352" y="225"/>
                    <a:pt x="1313" y="225"/>
                  </a:cubicBezTo>
                  <a:cubicBezTo>
                    <a:pt x="1260" y="225"/>
                    <a:pt x="1227" y="225"/>
                    <a:pt x="1174" y="225"/>
                  </a:cubicBezTo>
                  <a:cubicBezTo>
                    <a:pt x="1102" y="225"/>
                    <a:pt x="1075" y="165"/>
                    <a:pt x="1009" y="165"/>
                  </a:cubicBezTo>
                  <a:cubicBezTo>
                    <a:pt x="990" y="165"/>
                    <a:pt x="976" y="172"/>
                    <a:pt x="957" y="172"/>
                  </a:cubicBezTo>
                  <a:cubicBezTo>
                    <a:pt x="897" y="172"/>
                    <a:pt x="851" y="139"/>
                    <a:pt x="825" y="79"/>
                  </a:cubicBezTo>
                  <a:cubicBezTo>
                    <a:pt x="792" y="14"/>
                    <a:pt x="712" y="47"/>
                    <a:pt x="647" y="7"/>
                  </a:cubicBezTo>
                  <a:cubicBezTo>
                    <a:pt x="640" y="0"/>
                    <a:pt x="633" y="0"/>
                    <a:pt x="633" y="0"/>
                  </a:cubicBezTo>
                  <a:lnTo>
                    <a:pt x="633" y="0"/>
                  </a:lnTo>
                  <a:cubicBezTo>
                    <a:pt x="574" y="47"/>
                    <a:pt x="521" y="93"/>
                    <a:pt x="442" y="93"/>
                  </a:cubicBezTo>
                  <a:cubicBezTo>
                    <a:pt x="422" y="93"/>
                    <a:pt x="416" y="93"/>
                    <a:pt x="396" y="93"/>
                  </a:cubicBezTo>
                  <a:cubicBezTo>
                    <a:pt x="356" y="93"/>
                    <a:pt x="356" y="132"/>
                    <a:pt x="350" y="165"/>
                  </a:cubicBezTo>
                  <a:cubicBezTo>
                    <a:pt x="343" y="205"/>
                    <a:pt x="323" y="225"/>
                    <a:pt x="317" y="258"/>
                  </a:cubicBezTo>
                  <a:cubicBezTo>
                    <a:pt x="297" y="330"/>
                    <a:pt x="277" y="370"/>
                    <a:pt x="257" y="436"/>
                  </a:cubicBezTo>
                  <a:cubicBezTo>
                    <a:pt x="238" y="502"/>
                    <a:pt x="198" y="534"/>
                    <a:pt x="139" y="574"/>
                  </a:cubicBezTo>
                  <a:cubicBezTo>
                    <a:pt x="106" y="601"/>
                    <a:pt x="66" y="594"/>
                    <a:pt x="33" y="633"/>
                  </a:cubicBezTo>
                  <a:cubicBezTo>
                    <a:pt x="0" y="666"/>
                    <a:pt x="13" y="700"/>
                    <a:pt x="0" y="73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3" name="Freeform 24"/>
            <p:cNvSpPr>
              <a:spLocks noChangeArrowheads="1"/>
            </p:cNvSpPr>
            <p:nvPr/>
          </p:nvSpPr>
          <p:spPr bwMode="auto">
            <a:xfrm>
              <a:off x="9282303" y="5014907"/>
              <a:ext cx="707979" cy="955675"/>
            </a:xfrm>
            <a:custGeom>
              <a:avLst/>
              <a:gdLst>
                <a:gd name="T0" fmla="*/ 1266 w 1966"/>
                <a:gd name="T1" fmla="*/ 2520 h 2653"/>
                <a:gd name="T2" fmla="*/ 1339 w 1966"/>
                <a:gd name="T3" fmla="*/ 2394 h 2653"/>
                <a:gd name="T4" fmla="*/ 1319 w 1966"/>
                <a:gd name="T5" fmla="*/ 2071 h 2653"/>
                <a:gd name="T6" fmla="*/ 1332 w 1966"/>
                <a:gd name="T7" fmla="*/ 1946 h 2653"/>
                <a:gd name="T8" fmla="*/ 1365 w 1966"/>
                <a:gd name="T9" fmla="*/ 1840 h 2653"/>
                <a:gd name="T10" fmla="*/ 1589 w 1966"/>
                <a:gd name="T11" fmla="*/ 1643 h 2653"/>
                <a:gd name="T12" fmla="*/ 1682 w 1966"/>
                <a:gd name="T13" fmla="*/ 1372 h 2653"/>
                <a:gd name="T14" fmla="*/ 1774 w 1966"/>
                <a:gd name="T15" fmla="*/ 1300 h 2653"/>
                <a:gd name="T16" fmla="*/ 1965 w 1966"/>
                <a:gd name="T17" fmla="*/ 1207 h 2653"/>
                <a:gd name="T18" fmla="*/ 1932 w 1966"/>
                <a:gd name="T19" fmla="*/ 1128 h 2653"/>
                <a:gd name="T20" fmla="*/ 1721 w 1966"/>
                <a:gd name="T21" fmla="*/ 937 h 2653"/>
                <a:gd name="T22" fmla="*/ 1392 w 1966"/>
                <a:gd name="T23" fmla="*/ 515 h 2653"/>
                <a:gd name="T24" fmla="*/ 1154 w 1966"/>
                <a:gd name="T25" fmla="*/ 363 h 2653"/>
                <a:gd name="T26" fmla="*/ 983 w 1966"/>
                <a:gd name="T27" fmla="*/ 244 h 2653"/>
                <a:gd name="T28" fmla="*/ 844 w 1966"/>
                <a:gd name="T29" fmla="*/ 198 h 2653"/>
                <a:gd name="T30" fmla="*/ 692 w 1966"/>
                <a:gd name="T31" fmla="*/ 99 h 2653"/>
                <a:gd name="T32" fmla="*/ 475 w 1966"/>
                <a:gd name="T33" fmla="*/ 0 h 2653"/>
                <a:gd name="T34" fmla="*/ 72 w 1966"/>
                <a:gd name="T35" fmla="*/ 20 h 2653"/>
                <a:gd name="T36" fmla="*/ 72 w 1966"/>
                <a:gd name="T37" fmla="*/ 99 h 2653"/>
                <a:gd name="T38" fmla="*/ 86 w 1966"/>
                <a:gd name="T39" fmla="*/ 304 h 2653"/>
                <a:gd name="T40" fmla="*/ 231 w 1966"/>
                <a:gd name="T41" fmla="*/ 475 h 2653"/>
                <a:gd name="T42" fmla="*/ 198 w 1966"/>
                <a:gd name="T43" fmla="*/ 653 h 2653"/>
                <a:gd name="T44" fmla="*/ 86 w 1966"/>
                <a:gd name="T45" fmla="*/ 924 h 2653"/>
                <a:gd name="T46" fmla="*/ 86 w 1966"/>
                <a:gd name="T47" fmla="*/ 1122 h 2653"/>
                <a:gd name="T48" fmla="*/ 0 w 1966"/>
                <a:gd name="T49" fmla="*/ 1530 h 2653"/>
                <a:gd name="T50" fmla="*/ 79 w 1966"/>
                <a:gd name="T51" fmla="*/ 1794 h 2653"/>
                <a:gd name="T52" fmla="*/ 112 w 1966"/>
                <a:gd name="T53" fmla="*/ 1986 h 2653"/>
                <a:gd name="T54" fmla="*/ 323 w 1966"/>
                <a:gd name="T55" fmla="*/ 2091 h 2653"/>
                <a:gd name="T56" fmla="*/ 349 w 1966"/>
                <a:gd name="T57" fmla="*/ 2355 h 2653"/>
                <a:gd name="T58" fmla="*/ 593 w 1966"/>
                <a:gd name="T59" fmla="*/ 2329 h 2653"/>
                <a:gd name="T60" fmla="*/ 692 w 1966"/>
                <a:gd name="T61" fmla="*/ 2322 h 2653"/>
                <a:gd name="T62" fmla="*/ 917 w 1966"/>
                <a:gd name="T63" fmla="*/ 2461 h 2653"/>
                <a:gd name="T64" fmla="*/ 1042 w 1966"/>
                <a:gd name="T65" fmla="*/ 2652 h 2653"/>
                <a:gd name="T66" fmla="*/ 1266 w 1966"/>
                <a:gd name="T67" fmla="*/ 2520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6" h="2653">
                  <a:moveTo>
                    <a:pt x="1266" y="2520"/>
                  </a:moveTo>
                  <a:lnTo>
                    <a:pt x="1266" y="2520"/>
                  </a:lnTo>
                  <a:cubicBezTo>
                    <a:pt x="1286" y="2507"/>
                    <a:pt x="1286" y="2493"/>
                    <a:pt x="1293" y="2474"/>
                  </a:cubicBezTo>
                  <a:cubicBezTo>
                    <a:pt x="1306" y="2441"/>
                    <a:pt x="1339" y="2427"/>
                    <a:pt x="1339" y="2394"/>
                  </a:cubicBezTo>
                  <a:cubicBezTo>
                    <a:pt x="1339" y="2309"/>
                    <a:pt x="1266" y="2276"/>
                    <a:pt x="1266" y="2197"/>
                  </a:cubicBezTo>
                  <a:cubicBezTo>
                    <a:pt x="1266" y="2144"/>
                    <a:pt x="1319" y="2124"/>
                    <a:pt x="1319" y="2071"/>
                  </a:cubicBezTo>
                  <a:cubicBezTo>
                    <a:pt x="1319" y="2045"/>
                    <a:pt x="1319" y="2025"/>
                    <a:pt x="1319" y="2005"/>
                  </a:cubicBezTo>
                  <a:cubicBezTo>
                    <a:pt x="1319" y="1979"/>
                    <a:pt x="1326" y="1972"/>
                    <a:pt x="1332" y="1946"/>
                  </a:cubicBezTo>
                  <a:lnTo>
                    <a:pt x="1332" y="1946"/>
                  </a:lnTo>
                  <a:cubicBezTo>
                    <a:pt x="1345" y="1907"/>
                    <a:pt x="1332" y="1873"/>
                    <a:pt x="1365" y="1840"/>
                  </a:cubicBezTo>
                  <a:cubicBezTo>
                    <a:pt x="1398" y="1801"/>
                    <a:pt x="1438" y="1808"/>
                    <a:pt x="1471" y="1781"/>
                  </a:cubicBezTo>
                  <a:cubicBezTo>
                    <a:pt x="1530" y="1741"/>
                    <a:pt x="1570" y="1709"/>
                    <a:pt x="1589" y="1643"/>
                  </a:cubicBezTo>
                  <a:cubicBezTo>
                    <a:pt x="1609" y="1577"/>
                    <a:pt x="1629" y="1537"/>
                    <a:pt x="1649" y="1465"/>
                  </a:cubicBezTo>
                  <a:cubicBezTo>
                    <a:pt x="1655" y="1432"/>
                    <a:pt x="1675" y="1412"/>
                    <a:pt x="1682" y="1372"/>
                  </a:cubicBezTo>
                  <a:cubicBezTo>
                    <a:pt x="1688" y="1339"/>
                    <a:pt x="1688" y="1300"/>
                    <a:pt x="1728" y="1300"/>
                  </a:cubicBezTo>
                  <a:cubicBezTo>
                    <a:pt x="1748" y="1300"/>
                    <a:pt x="1754" y="1300"/>
                    <a:pt x="1774" y="1300"/>
                  </a:cubicBezTo>
                  <a:cubicBezTo>
                    <a:pt x="1853" y="1300"/>
                    <a:pt x="1906" y="1254"/>
                    <a:pt x="1965" y="1207"/>
                  </a:cubicBezTo>
                  <a:lnTo>
                    <a:pt x="1965" y="1207"/>
                  </a:lnTo>
                  <a:cubicBezTo>
                    <a:pt x="1952" y="1201"/>
                    <a:pt x="1945" y="1194"/>
                    <a:pt x="1939" y="1181"/>
                  </a:cubicBezTo>
                  <a:cubicBezTo>
                    <a:pt x="1926" y="1168"/>
                    <a:pt x="1939" y="1148"/>
                    <a:pt x="1932" y="1128"/>
                  </a:cubicBezTo>
                  <a:cubicBezTo>
                    <a:pt x="1926" y="1095"/>
                    <a:pt x="1919" y="1082"/>
                    <a:pt x="1899" y="1056"/>
                  </a:cubicBezTo>
                  <a:cubicBezTo>
                    <a:pt x="1840" y="996"/>
                    <a:pt x="1787" y="990"/>
                    <a:pt x="1721" y="937"/>
                  </a:cubicBezTo>
                  <a:cubicBezTo>
                    <a:pt x="1589" y="844"/>
                    <a:pt x="1576" y="726"/>
                    <a:pt x="1464" y="607"/>
                  </a:cubicBezTo>
                  <a:cubicBezTo>
                    <a:pt x="1438" y="574"/>
                    <a:pt x="1425" y="541"/>
                    <a:pt x="1392" y="515"/>
                  </a:cubicBezTo>
                  <a:cubicBezTo>
                    <a:pt x="1358" y="495"/>
                    <a:pt x="1339" y="502"/>
                    <a:pt x="1306" y="482"/>
                  </a:cubicBezTo>
                  <a:cubicBezTo>
                    <a:pt x="1240" y="442"/>
                    <a:pt x="1200" y="422"/>
                    <a:pt x="1154" y="363"/>
                  </a:cubicBezTo>
                  <a:cubicBezTo>
                    <a:pt x="1134" y="317"/>
                    <a:pt x="1075" y="330"/>
                    <a:pt x="1042" y="297"/>
                  </a:cubicBezTo>
                  <a:cubicBezTo>
                    <a:pt x="1022" y="271"/>
                    <a:pt x="1009" y="264"/>
                    <a:pt x="983" y="244"/>
                  </a:cubicBezTo>
                  <a:cubicBezTo>
                    <a:pt x="956" y="225"/>
                    <a:pt x="950" y="198"/>
                    <a:pt x="917" y="198"/>
                  </a:cubicBezTo>
                  <a:cubicBezTo>
                    <a:pt x="884" y="198"/>
                    <a:pt x="870" y="198"/>
                    <a:pt x="844" y="198"/>
                  </a:cubicBezTo>
                  <a:cubicBezTo>
                    <a:pt x="791" y="198"/>
                    <a:pt x="752" y="198"/>
                    <a:pt x="719" y="159"/>
                  </a:cubicBezTo>
                  <a:cubicBezTo>
                    <a:pt x="706" y="139"/>
                    <a:pt x="706" y="119"/>
                    <a:pt x="692" y="99"/>
                  </a:cubicBezTo>
                  <a:cubicBezTo>
                    <a:pt x="659" y="73"/>
                    <a:pt x="626" y="73"/>
                    <a:pt x="587" y="53"/>
                  </a:cubicBezTo>
                  <a:cubicBezTo>
                    <a:pt x="541" y="33"/>
                    <a:pt x="521" y="0"/>
                    <a:pt x="475" y="0"/>
                  </a:cubicBezTo>
                  <a:cubicBezTo>
                    <a:pt x="382" y="0"/>
                    <a:pt x="330" y="27"/>
                    <a:pt x="237" y="27"/>
                  </a:cubicBezTo>
                  <a:cubicBezTo>
                    <a:pt x="171" y="27"/>
                    <a:pt x="138" y="20"/>
                    <a:pt x="72" y="20"/>
                  </a:cubicBezTo>
                  <a:lnTo>
                    <a:pt x="72" y="20"/>
                  </a:lnTo>
                  <a:cubicBezTo>
                    <a:pt x="79" y="46"/>
                    <a:pt x="72" y="73"/>
                    <a:pt x="72" y="99"/>
                  </a:cubicBezTo>
                  <a:cubicBezTo>
                    <a:pt x="72" y="165"/>
                    <a:pt x="59" y="205"/>
                    <a:pt x="59" y="271"/>
                  </a:cubicBezTo>
                  <a:cubicBezTo>
                    <a:pt x="59" y="284"/>
                    <a:pt x="79" y="290"/>
                    <a:pt x="86" y="304"/>
                  </a:cubicBezTo>
                  <a:cubicBezTo>
                    <a:pt x="112" y="357"/>
                    <a:pt x="145" y="383"/>
                    <a:pt x="191" y="416"/>
                  </a:cubicBezTo>
                  <a:cubicBezTo>
                    <a:pt x="211" y="436"/>
                    <a:pt x="231" y="449"/>
                    <a:pt x="231" y="475"/>
                  </a:cubicBezTo>
                  <a:cubicBezTo>
                    <a:pt x="231" y="508"/>
                    <a:pt x="217" y="528"/>
                    <a:pt x="211" y="561"/>
                  </a:cubicBezTo>
                  <a:cubicBezTo>
                    <a:pt x="211" y="600"/>
                    <a:pt x="224" y="627"/>
                    <a:pt x="198" y="653"/>
                  </a:cubicBezTo>
                  <a:cubicBezTo>
                    <a:pt x="171" y="680"/>
                    <a:pt x="138" y="686"/>
                    <a:pt x="125" y="719"/>
                  </a:cubicBezTo>
                  <a:cubicBezTo>
                    <a:pt x="99" y="798"/>
                    <a:pt x="99" y="844"/>
                    <a:pt x="86" y="924"/>
                  </a:cubicBezTo>
                  <a:cubicBezTo>
                    <a:pt x="79" y="976"/>
                    <a:pt x="59" y="1003"/>
                    <a:pt x="59" y="1049"/>
                  </a:cubicBezTo>
                  <a:cubicBezTo>
                    <a:pt x="59" y="1075"/>
                    <a:pt x="86" y="1089"/>
                    <a:pt x="86" y="1122"/>
                  </a:cubicBezTo>
                  <a:cubicBezTo>
                    <a:pt x="86" y="1155"/>
                    <a:pt x="86" y="1174"/>
                    <a:pt x="86" y="1207"/>
                  </a:cubicBezTo>
                  <a:cubicBezTo>
                    <a:pt x="86" y="1333"/>
                    <a:pt x="0" y="1399"/>
                    <a:pt x="0" y="1530"/>
                  </a:cubicBezTo>
                  <a:cubicBezTo>
                    <a:pt x="0" y="1610"/>
                    <a:pt x="86" y="1636"/>
                    <a:pt x="86" y="1715"/>
                  </a:cubicBezTo>
                  <a:cubicBezTo>
                    <a:pt x="86" y="1748"/>
                    <a:pt x="79" y="1768"/>
                    <a:pt x="79" y="1794"/>
                  </a:cubicBezTo>
                  <a:cubicBezTo>
                    <a:pt x="79" y="1834"/>
                    <a:pt x="79" y="1854"/>
                    <a:pt x="79" y="1893"/>
                  </a:cubicBezTo>
                  <a:cubicBezTo>
                    <a:pt x="79" y="1926"/>
                    <a:pt x="72" y="1972"/>
                    <a:pt x="112" y="1986"/>
                  </a:cubicBezTo>
                  <a:cubicBezTo>
                    <a:pt x="158" y="2005"/>
                    <a:pt x="191" y="2005"/>
                    <a:pt x="244" y="2019"/>
                  </a:cubicBezTo>
                  <a:cubicBezTo>
                    <a:pt x="283" y="2032"/>
                    <a:pt x="323" y="2045"/>
                    <a:pt x="323" y="2091"/>
                  </a:cubicBezTo>
                  <a:cubicBezTo>
                    <a:pt x="323" y="2144"/>
                    <a:pt x="323" y="2177"/>
                    <a:pt x="323" y="2230"/>
                  </a:cubicBezTo>
                  <a:cubicBezTo>
                    <a:pt x="323" y="2276"/>
                    <a:pt x="336" y="2302"/>
                    <a:pt x="349" y="2355"/>
                  </a:cubicBezTo>
                  <a:lnTo>
                    <a:pt x="349" y="2355"/>
                  </a:lnTo>
                  <a:cubicBezTo>
                    <a:pt x="593" y="2329"/>
                    <a:pt x="593" y="2329"/>
                    <a:pt x="593" y="2329"/>
                  </a:cubicBezTo>
                  <a:cubicBezTo>
                    <a:pt x="620" y="2329"/>
                    <a:pt x="633" y="2329"/>
                    <a:pt x="659" y="2329"/>
                  </a:cubicBezTo>
                  <a:cubicBezTo>
                    <a:pt x="672" y="2329"/>
                    <a:pt x="679" y="2322"/>
                    <a:pt x="692" y="2322"/>
                  </a:cubicBezTo>
                  <a:cubicBezTo>
                    <a:pt x="752" y="2322"/>
                    <a:pt x="778" y="2348"/>
                    <a:pt x="831" y="2381"/>
                  </a:cubicBezTo>
                  <a:cubicBezTo>
                    <a:pt x="870" y="2401"/>
                    <a:pt x="897" y="2421"/>
                    <a:pt x="917" y="2461"/>
                  </a:cubicBezTo>
                  <a:cubicBezTo>
                    <a:pt x="943" y="2500"/>
                    <a:pt x="956" y="2526"/>
                    <a:pt x="976" y="2573"/>
                  </a:cubicBezTo>
                  <a:cubicBezTo>
                    <a:pt x="989" y="2606"/>
                    <a:pt x="1002" y="2652"/>
                    <a:pt x="1042" y="2652"/>
                  </a:cubicBezTo>
                  <a:cubicBezTo>
                    <a:pt x="1068" y="2652"/>
                    <a:pt x="1075" y="2625"/>
                    <a:pt x="1095" y="2606"/>
                  </a:cubicBezTo>
                  <a:cubicBezTo>
                    <a:pt x="1147" y="2553"/>
                    <a:pt x="1194" y="2533"/>
                    <a:pt x="1266" y="252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4" name="Freeform 25"/>
            <p:cNvSpPr>
              <a:spLocks noChangeArrowheads="1"/>
            </p:cNvSpPr>
            <p:nvPr/>
          </p:nvSpPr>
          <p:spPr bwMode="auto">
            <a:xfrm>
              <a:off x="7975875" y="4602157"/>
              <a:ext cx="1238169" cy="1681162"/>
            </a:xfrm>
            <a:custGeom>
              <a:avLst/>
              <a:gdLst>
                <a:gd name="T0" fmla="*/ 1392 w 3438"/>
                <a:gd name="T1" fmla="*/ 39 h 4670"/>
                <a:gd name="T2" fmla="*/ 1623 w 3438"/>
                <a:gd name="T3" fmla="*/ 138 h 4670"/>
                <a:gd name="T4" fmla="*/ 1695 w 3438"/>
                <a:gd name="T5" fmla="*/ 264 h 4670"/>
                <a:gd name="T6" fmla="*/ 1933 w 3438"/>
                <a:gd name="T7" fmla="*/ 310 h 4670"/>
                <a:gd name="T8" fmla="*/ 2078 w 3438"/>
                <a:gd name="T9" fmla="*/ 514 h 4670"/>
                <a:gd name="T10" fmla="*/ 2051 w 3438"/>
                <a:gd name="T11" fmla="*/ 613 h 4670"/>
                <a:gd name="T12" fmla="*/ 1992 w 3438"/>
                <a:gd name="T13" fmla="*/ 963 h 4670"/>
                <a:gd name="T14" fmla="*/ 2098 w 3438"/>
                <a:gd name="T15" fmla="*/ 969 h 4670"/>
                <a:gd name="T16" fmla="*/ 2256 w 3438"/>
                <a:gd name="T17" fmla="*/ 758 h 4670"/>
                <a:gd name="T18" fmla="*/ 2322 w 3438"/>
                <a:gd name="T19" fmla="*/ 824 h 4670"/>
                <a:gd name="T20" fmla="*/ 2658 w 3438"/>
                <a:gd name="T21" fmla="*/ 824 h 4670"/>
                <a:gd name="T22" fmla="*/ 2955 w 3438"/>
                <a:gd name="T23" fmla="*/ 943 h 4670"/>
                <a:gd name="T24" fmla="*/ 3239 w 3438"/>
                <a:gd name="T25" fmla="*/ 1029 h 4670"/>
                <a:gd name="T26" fmla="*/ 3403 w 3438"/>
                <a:gd name="T27" fmla="*/ 1042 h 4670"/>
                <a:gd name="T28" fmla="*/ 3371 w 3438"/>
                <a:gd name="T29" fmla="*/ 1233 h 4670"/>
                <a:gd name="T30" fmla="*/ 3080 w 3438"/>
                <a:gd name="T31" fmla="*/ 1391 h 4670"/>
                <a:gd name="T32" fmla="*/ 2935 w 3438"/>
                <a:gd name="T33" fmla="*/ 1563 h 4670"/>
                <a:gd name="T34" fmla="*/ 2810 w 3438"/>
                <a:gd name="T35" fmla="*/ 1767 h 4670"/>
                <a:gd name="T36" fmla="*/ 2836 w 3438"/>
                <a:gd name="T37" fmla="*/ 1991 h 4670"/>
                <a:gd name="T38" fmla="*/ 2797 w 3438"/>
                <a:gd name="T39" fmla="*/ 2381 h 4670"/>
                <a:gd name="T40" fmla="*/ 2685 w 3438"/>
                <a:gd name="T41" fmla="*/ 2592 h 4670"/>
                <a:gd name="T42" fmla="*/ 2784 w 3438"/>
                <a:gd name="T43" fmla="*/ 2816 h 4670"/>
                <a:gd name="T44" fmla="*/ 2658 w 3438"/>
                <a:gd name="T45" fmla="*/ 3113 h 4670"/>
                <a:gd name="T46" fmla="*/ 2295 w 3438"/>
                <a:gd name="T47" fmla="*/ 2994 h 4670"/>
                <a:gd name="T48" fmla="*/ 2078 w 3438"/>
                <a:gd name="T49" fmla="*/ 3166 h 4670"/>
                <a:gd name="T50" fmla="*/ 1834 w 3438"/>
                <a:gd name="T51" fmla="*/ 3311 h 4670"/>
                <a:gd name="T52" fmla="*/ 1557 w 3438"/>
                <a:gd name="T53" fmla="*/ 3344 h 4670"/>
                <a:gd name="T54" fmla="*/ 1385 w 3438"/>
                <a:gd name="T55" fmla="*/ 3581 h 4670"/>
                <a:gd name="T56" fmla="*/ 1253 w 3438"/>
                <a:gd name="T57" fmla="*/ 3951 h 4670"/>
                <a:gd name="T58" fmla="*/ 1194 w 3438"/>
                <a:gd name="T59" fmla="*/ 4115 h 4670"/>
                <a:gd name="T60" fmla="*/ 1187 w 3438"/>
                <a:gd name="T61" fmla="*/ 4465 h 4670"/>
                <a:gd name="T62" fmla="*/ 1168 w 3438"/>
                <a:gd name="T63" fmla="*/ 4663 h 4670"/>
                <a:gd name="T64" fmla="*/ 844 w 3438"/>
                <a:gd name="T65" fmla="*/ 4162 h 4670"/>
                <a:gd name="T66" fmla="*/ 772 w 3438"/>
                <a:gd name="T67" fmla="*/ 3904 h 4670"/>
                <a:gd name="T68" fmla="*/ 910 w 3438"/>
                <a:gd name="T69" fmla="*/ 3726 h 4670"/>
                <a:gd name="T70" fmla="*/ 699 w 3438"/>
                <a:gd name="T71" fmla="*/ 3568 h 4670"/>
                <a:gd name="T72" fmla="*/ 435 w 3438"/>
                <a:gd name="T73" fmla="*/ 3185 h 4670"/>
                <a:gd name="T74" fmla="*/ 350 w 3438"/>
                <a:gd name="T75" fmla="*/ 3054 h 4670"/>
                <a:gd name="T76" fmla="*/ 521 w 3438"/>
                <a:gd name="T77" fmla="*/ 2743 h 4670"/>
                <a:gd name="T78" fmla="*/ 561 w 3438"/>
                <a:gd name="T79" fmla="*/ 2216 h 4670"/>
                <a:gd name="T80" fmla="*/ 416 w 3438"/>
                <a:gd name="T81" fmla="*/ 2018 h 4670"/>
                <a:gd name="T82" fmla="*/ 152 w 3438"/>
                <a:gd name="T83" fmla="*/ 2025 h 4670"/>
                <a:gd name="T84" fmla="*/ 0 w 3438"/>
                <a:gd name="T85" fmla="*/ 2104 h 4670"/>
                <a:gd name="T86" fmla="*/ 409 w 3438"/>
                <a:gd name="T87" fmla="*/ 1734 h 4670"/>
                <a:gd name="T88" fmla="*/ 567 w 3438"/>
                <a:gd name="T89" fmla="*/ 1609 h 4670"/>
                <a:gd name="T90" fmla="*/ 778 w 3438"/>
                <a:gd name="T91" fmla="*/ 1365 h 4670"/>
                <a:gd name="T92" fmla="*/ 884 w 3438"/>
                <a:gd name="T93" fmla="*/ 1161 h 4670"/>
                <a:gd name="T94" fmla="*/ 983 w 3438"/>
                <a:gd name="T95" fmla="*/ 917 h 4670"/>
                <a:gd name="T96" fmla="*/ 1187 w 3438"/>
                <a:gd name="T97" fmla="*/ 580 h 4670"/>
                <a:gd name="T98" fmla="*/ 1201 w 3438"/>
                <a:gd name="T99" fmla="*/ 343 h 4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8" h="4670">
                  <a:moveTo>
                    <a:pt x="1332" y="0"/>
                  </a:moveTo>
                  <a:lnTo>
                    <a:pt x="1332" y="0"/>
                  </a:lnTo>
                  <a:cubicBezTo>
                    <a:pt x="1352" y="20"/>
                    <a:pt x="1372" y="26"/>
                    <a:pt x="1392" y="39"/>
                  </a:cubicBezTo>
                  <a:cubicBezTo>
                    <a:pt x="1431" y="72"/>
                    <a:pt x="1451" y="112"/>
                    <a:pt x="1504" y="112"/>
                  </a:cubicBezTo>
                  <a:cubicBezTo>
                    <a:pt x="1524" y="112"/>
                    <a:pt x="1537" y="99"/>
                    <a:pt x="1557" y="99"/>
                  </a:cubicBezTo>
                  <a:cubicBezTo>
                    <a:pt x="1583" y="99"/>
                    <a:pt x="1596" y="125"/>
                    <a:pt x="1623" y="138"/>
                  </a:cubicBezTo>
                  <a:cubicBezTo>
                    <a:pt x="1656" y="158"/>
                    <a:pt x="1708" y="158"/>
                    <a:pt x="1708" y="197"/>
                  </a:cubicBezTo>
                  <a:cubicBezTo>
                    <a:pt x="1708" y="224"/>
                    <a:pt x="1682" y="231"/>
                    <a:pt x="1682" y="257"/>
                  </a:cubicBezTo>
                  <a:cubicBezTo>
                    <a:pt x="1695" y="264"/>
                    <a:pt x="1695" y="264"/>
                    <a:pt x="1695" y="264"/>
                  </a:cubicBezTo>
                  <a:cubicBezTo>
                    <a:pt x="1722" y="264"/>
                    <a:pt x="1741" y="264"/>
                    <a:pt x="1768" y="264"/>
                  </a:cubicBezTo>
                  <a:cubicBezTo>
                    <a:pt x="1801" y="264"/>
                    <a:pt x="1814" y="244"/>
                    <a:pt x="1854" y="244"/>
                  </a:cubicBezTo>
                  <a:cubicBezTo>
                    <a:pt x="1893" y="244"/>
                    <a:pt x="1900" y="283"/>
                    <a:pt x="1933" y="310"/>
                  </a:cubicBezTo>
                  <a:cubicBezTo>
                    <a:pt x="1952" y="329"/>
                    <a:pt x="1972" y="343"/>
                    <a:pt x="1992" y="363"/>
                  </a:cubicBezTo>
                  <a:cubicBezTo>
                    <a:pt x="2031" y="389"/>
                    <a:pt x="2045" y="415"/>
                    <a:pt x="2058" y="455"/>
                  </a:cubicBezTo>
                  <a:cubicBezTo>
                    <a:pt x="2065" y="481"/>
                    <a:pt x="2078" y="494"/>
                    <a:pt x="2078" y="514"/>
                  </a:cubicBezTo>
                  <a:cubicBezTo>
                    <a:pt x="2078" y="527"/>
                    <a:pt x="2078" y="534"/>
                    <a:pt x="2078" y="540"/>
                  </a:cubicBezTo>
                  <a:cubicBezTo>
                    <a:pt x="2012" y="554"/>
                    <a:pt x="1959" y="534"/>
                    <a:pt x="1919" y="587"/>
                  </a:cubicBezTo>
                  <a:cubicBezTo>
                    <a:pt x="1972" y="593"/>
                    <a:pt x="1999" y="600"/>
                    <a:pt x="2051" y="613"/>
                  </a:cubicBezTo>
                  <a:cubicBezTo>
                    <a:pt x="2078" y="620"/>
                    <a:pt x="2124" y="607"/>
                    <a:pt x="2124" y="639"/>
                  </a:cubicBezTo>
                  <a:cubicBezTo>
                    <a:pt x="2124" y="672"/>
                    <a:pt x="2084" y="686"/>
                    <a:pt x="2065" y="719"/>
                  </a:cubicBezTo>
                  <a:cubicBezTo>
                    <a:pt x="2018" y="804"/>
                    <a:pt x="1992" y="864"/>
                    <a:pt x="1992" y="963"/>
                  </a:cubicBezTo>
                  <a:cubicBezTo>
                    <a:pt x="1992" y="1002"/>
                    <a:pt x="2012" y="1022"/>
                    <a:pt x="2038" y="1055"/>
                  </a:cubicBezTo>
                  <a:cubicBezTo>
                    <a:pt x="2045" y="1068"/>
                    <a:pt x="2051" y="1088"/>
                    <a:pt x="2071" y="1088"/>
                  </a:cubicBezTo>
                  <a:cubicBezTo>
                    <a:pt x="2117" y="1088"/>
                    <a:pt x="2104" y="1022"/>
                    <a:pt x="2098" y="969"/>
                  </a:cubicBezTo>
                  <a:cubicBezTo>
                    <a:pt x="2098" y="930"/>
                    <a:pt x="2130" y="917"/>
                    <a:pt x="2137" y="870"/>
                  </a:cubicBezTo>
                  <a:cubicBezTo>
                    <a:pt x="2150" y="818"/>
                    <a:pt x="2137" y="745"/>
                    <a:pt x="2190" y="745"/>
                  </a:cubicBezTo>
                  <a:cubicBezTo>
                    <a:pt x="2216" y="745"/>
                    <a:pt x="2229" y="758"/>
                    <a:pt x="2256" y="758"/>
                  </a:cubicBezTo>
                  <a:cubicBezTo>
                    <a:pt x="2256" y="765"/>
                    <a:pt x="2256" y="765"/>
                    <a:pt x="2256" y="771"/>
                  </a:cubicBezTo>
                  <a:cubicBezTo>
                    <a:pt x="2256" y="837"/>
                    <a:pt x="2249" y="870"/>
                    <a:pt x="2223" y="930"/>
                  </a:cubicBezTo>
                  <a:cubicBezTo>
                    <a:pt x="2276" y="910"/>
                    <a:pt x="2289" y="870"/>
                    <a:pt x="2322" y="824"/>
                  </a:cubicBezTo>
                  <a:cubicBezTo>
                    <a:pt x="2348" y="778"/>
                    <a:pt x="2368" y="752"/>
                    <a:pt x="2401" y="705"/>
                  </a:cubicBezTo>
                  <a:cubicBezTo>
                    <a:pt x="2434" y="725"/>
                    <a:pt x="2447" y="752"/>
                    <a:pt x="2480" y="765"/>
                  </a:cubicBezTo>
                  <a:cubicBezTo>
                    <a:pt x="2546" y="804"/>
                    <a:pt x="2592" y="804"/>
                    <a:pt x="2658" y="824"/>
                  </a:cubicBezTo>
                  <a:cubicBezTo>
                    <a:pt x="2678" y="831"/>
                    <a:pt x="2685" y="844"/>
                    <a:pt x="2698" y="857"/>
                  </a:cubicBezTo>
                  <a:cubicBezTo>
                    <a:pt x="2744" y="883"/>
                    <a:pt x="2770" y="897"/>
                    <a:pt x="2810" y="917"/>
                  </a:cubicBezTo>
                  <a:cubicBezTo>
                    <a:pt x="2863" y="943"/>
                    <a:pt x="2896" y="930"/>
                    <a:pt x="2955" y="943"/>
                  </a:cubicBezTo>
                  <a:cubicBezTo>
                    <a:pt x="3034" y="963"/>
                    <a:pt x="3074" y="996"/>
                    <a:pt x="3153" y="1022"/>
                  </a:cubicBezTo>
                  <a:cubicBezTo>
                    <a:pt x="3179" y="1035"/>
                    <a:pt x="3192" y="1048"/>
                    <a:pt x="3226" y="1048"/>
                  </a:cubicBezTo>
                  <a:cubicBezTo>
                    <a:pt x="3232" y="1048"/>
                    <a:pt x="3232" y="1035"/>
                    <a:pt x="3239" y="1029"/>
                  </a:cubicBezTo>
                  <a:cubicBezTo>
                    <a:pt x="3252" y="1022"/>
                    <a:pt x="3265" y="1022"/>
                    <a:pt x="3285" y="1015"/>
                  </a:cubicBezTo>
                  <a:cubicBezTo>
                    <a:pt x="3305" y="1002"/>
                    <a:pt x="3318" y="982"/>
                    <a:pt x="3344" y="982"/>
                  </a:cubicBezTo>
                  <a:cubicBezTo>
                    <a:pt x="3377" y="982"/>
                    <a:pt x="3384" y="1015"/>
                    <a:pt x="3403" y="1042"/>
                  </a:cubicBezTo>
                  <a:cubicBezTo>
                    <a:pt x="3417" y="1055"/>
                    <a:pt x="3430" y="1062"/>
                    <a:pt x="3437" y="1075"/>
                  </a:cubicBezTo>
                  <a:lnTo>
                    <a:pt x="3437" y="1075"/>
                  </a:lnTo>
                  <a:cubicBezTo>
                    <a:pt x="3410" y="1134"/>
                    <a:pt x="3417" y="1193"/>
                    <a:pt x="3371" y="1233"/>
                  </a:cubicBezTo>
                  <a:cubicBezTo>
                    <a:pt x="3344" y="1253"/>
                    <a:pt x="3318" y="1253"/>
                    <a:pt x="3285" y="1253"/>
                  </a:cubicBezTo>
                  <a:cubicBezTo>
                    <a:pt x="3239" y="1260"/>
                    <a:pt x="3199" y="1266"/>
                    <a:pt x="3173" y="1306"/>
                  </a:cubicBezTo>
                  <a:cubicBezTo>
                    <a:pt x="3146" y="1339"/>
                    <a:pt x="3133" y="1391"/>
                    <a:pt x="3080" y="1391"/>
                  </a:cubicBezTo>
                  <a:cubicBezTo>
                    <a:pt x="3060" y="1391"/>
                    <a:pt x="3054" y="1372"/>
                    <a:pt x="3028" y="1372"/>
                  </a:cubicBezTo>
                  <a:cubicBezTo>
                    <a:pt x="2995" y="1372"/>
                    <a:pt x="2981" y="1411"/>
                    <a:pt x="2968" y="1444"/>
                  </a:cubicBezTo>
                  <a:cubicBezTo>
                    <a:pt x="2955" y="1490"/>
                    <a:pt x="2948" y="1517"/>
                    <a:pt x="2935" y="1563"/>
                  </a:cubicBezTo>
                  <a:cubicBezTo>
                    <a:pt x="2922" y="1609"/>
                    <a:pt x="2902" y="1629"/>
                    <a:pt x="2869" y="1662"/>
                  </a:cubicBezTo>
                  <a:cubicBezTo>
                    <a:pt x="2836" y="1688"/>
                    <a:pt x="2790" y="1701"/>
                    <a:pt x="2790" y="1747"/>
                  </a:cubicBezTo>
                  <a:cubicBezTo>
                    <a:pt x="2790" y="1754"/>
                    <a:pt x="2810" y="1754"/>
                    <a:pt x="2810" y="1767"/>
                  </a:cubicBezTo>
                  <a:cubicBezTo>
                    <a:pt x="2836" y="1794"/>
                    <a:pt x="2843" y="1814"/>
                    <a:pt x="2843" y="1846"/>
                  </a:cubicBezTo>
                  <a:cubicBezTo>
                    <a:pt x="2843" y="1893"/>
                    <a:pt x="2810" y="1919"/>
                    <a:pt x="2810" y="1959"/>
                  </a:cubicBezTo>
                  <a:cubicBezTo>
                    <a:pt x="2810" y="1978"/>
                    <a:pt x="2830" y="1978"/>
                    <a:pt x="2836" y="1991"/>
                  </a:cubicBezTo>
                  <a:cubicBezTo>
                    <a:pt x="2863" y="2031"/>
                    <a:pt x="2876" y="2064"/>
                    <a:pt x="2876" y="2117"/>
                  </a:cubicBezTo>
                  <a:cubicBezTo>
                    <a:pt x="2876" y="2209"/>
                    <a:pt x="2849" y="2255"/>
                    <a:pt x="2823" y="2334"/>
                  </a:cubicBezTo>
                  <a:cubicBezTo>
                    <a:pt x="2816" y="2354"/>
                    <a:pt x="2803" y="2361"/>
                    <a:pt x="2797" y="2381"/>
                  </a:cubicBezTo>
                  <a:cubicBezTo>
                    <a:pt x="2790" y="2401"/>
                    <a:pt x="2784" y="2420"/>
                    <a:pt x="2764" y="2440"/>
                  </a:cubicBezTo>
                  <a:cubicBezTo>
                    <a:pt x="2731" y="2460"/>
                    <a:pt x="2691" y="2480"/>
                    <a:pt x="2691" y="2526"/>
                  </a:cubicBezTo>
                  <a:cubicBezTo>
                    <a:pt x="2691" y="2552"/>
                    <a:pt x="2685" y="2565"/>
                    <a:pt x="2685" y="2592"/>
                  </a:cubicBezTo>
                  <a:cubicBezTo>
                    <a:pt x="2685" y="2612"/>
                    <a:pt x="2685" y="2618"/>
                    <a:pt x="2685" y="2638"/>
                  </a:cubicBezTo>
                  <a:cubicBezTo>
                    <a:pt x="2685" y="2658"/>
                    <a:pt x="2678" y="2677"/>
                    <a:pt x="2691" y="2691"/>
                  </a:cubicBezTo>
                  <a:cubicBezTo>
                    <a:pt x="2717" y="2743"/>
                    <a:pt x="2784" y="2757"/>
                    <a:pt x="2784" y="2816"/>
                  </a:cubicBezTo>
                  <a:cubicBezTo>
                    <a:pt x="2784" y="2842"/>
                    <a:pt x="2784" y="2862"/>
                    <a:pt x="2784" y="2888"/>
                  </a:cubicBezTo>
                  <a:cubicBezTo>
                    <a:pt x="2784" y="2915"/>
                    <a:pt x="2770" y="2928"/>
                    <a:pt x="2770" y="2961"/>
                  </a:cubicBezTo>
                  <a:cubicBezTo>
                    <a:pt x="2757" y="3034"/>
                    <a:pt x="2731" y="3113"/>
                    <a:pt x="2658" y="3113"/>
                  </a:cubicBezTo>
                  <a:cubicBezTo>
                    <a:pt x="2619" y="3113"/>
                    <a:pt x="2605" y="3086"/>
                    <a:pt x="2572" y="3073"/>
                  </a:cubicBezTo>
                  <a:cubicBezTo>
                    <a:pt x="2526" y="3047"/>
                    <a:pt x="2493" y="3047"/>
                    <a:pt x="2447" y="3034"/>
                  </a:cubicBezTo>
                  <a:cubicBezTo>
                    <a:pt x="2388" y="3014"/>
                    <a:pt x="2355" y="2994"/>
                    <a:pt x="2295" y="2994"/>
                  </a:cubicBezTo>
                  <a:cubicBezTo>
                    <a:pt x="2269" y="2994"/>
                    <a:pt x="2256" y="3027"/>
                    <a:pt x="2223" y="3034"/>
                  </a:cubicBezTo>
                  <a:cubicBezTo>
                    <a:pt x="2170" y="3047"/>
                    <a:pt x="2137" y="3054"/>
                    <a:pt x="2104" y="3093"/>
                  </a:cubicBezTo>
                  <a:cubicBezTo>
                    <a:pt x="2084" y="3119"/>
                    <a:pt x="2098" y="3139"/>
                    <a:pt x="2078" y="3166"/>
                  </a:cubicBezTo>
                  <a:cubicBezTo>
                    <a:pt x="2058" y="3192"/>
                    <a:pt x="2025" y="3179"/>
                    <a:pt x="1992" y="3192"/>
                  </a:cubicBezTo>
                  <a:cubicBezTo>
                    <a:pt x="1966" y="3199"/>
                    <a:pt x="1959" y="3212"/>
                    <a:pt x="1939" y="3225"/>
                  </a:cubicBezTo>
                  <a:cubicBezTo>
                    <a:pt x="1893" y="3258"/>
                    <a:pt x="1880" y="3278"/>
                    <a:pt x="1834" y="3311"/>
                  </a:cubicBezTo>
                  <a:cubicBezTo>
                    <a:pt x="1820" y="3311"/>
                    <a:pt x="1814" y="3311"/>
                    <a:pt x="1807" y="3311"/>
                  </a:cubicBezTo>
                  <a:cubicBezTo>
                    <a:pt x="1741" y="3311"/>
                    <a:pt x="1708" y="3357"/>
                    <a:pt x="1642" y="3357"/>
                  </a:cubicBezTo>
                  <a:cubicBezTo>
                    <a:pt x="1609" y="3357"/>
                    <a:pt x="1590" y="3344"/>
                    <a:pt x="1557" y="3344"/>
                  </a:cubicBezTo>
                  <a:cubicBezTo>
                    <a:pt x="1511" y="3344"/>
                    <a:pt x="1471" y="3350"/>
                    <a:pt x="1438" y="3383"/>
                  </a:cubicBezTo>
                  <a:cubicBezTo>
                    <a:pt x="1418" y="3403"/>
                    <a:pt x="1385" y="3416"/>
                    <a:pt x="1385" y="3449"/>
                  </a:cubicBezTo>
                  <a:cubicBezTo>
                    <a:pt x="1385" y="3495"/>
                    <a:pt x="1379" y="3528"/>
                    <a:pt x="1385" y="3581"/>
                  </a:cubicBezTo>
                  <a:cubicBezTo>
                    <a:pt x="1385" y="3594"/>
                    <a:pt x="1372" y="3601"/>
                    <a:pt x="1365" y="3621"/>
                  </a:cubicBezTo>
                  <a:cubicBezTo>
                    <a:pt x="1286" y="3951"/>
                    <a:pt x="1286" y="3951"/>
                    <a:pt x="1286" y="3951"/>
                  </a:cubicBezTo>
                  <a:cubicBezTo>
                    <a:pt x="1273" y="3951"/>
                    <a:pt x="1266" y="3951"/>
                    <a:pt x="1253" y="3951"/>
                  </a:cubicBezTo>
                  <a:cubicBezTo>
                    <a:pt x="1227" y="3951"/>
                    <a:pt x="1220" y="3964"/>
                    <a:pt x="1201" y="3970"/>
                  </a:cubicBezTo>
                  <a:cubicBezTo>
                    <a:pt x="1194" y="3977"/>
                    <a:pt x="1181" y="3977"/>
                    <a:pt x="1181" y="3990"/>
                  </a:cubicBezTo>
                  <a:cubicBezTo>
                    <a:pt x="1181" y="4036"/>
                    <a:pt x="1194" y="4069"/>
                    <a:pt x="1194" y="4115"/>
                  </a:cubicBezTo>
                  <a:cubicBezTo>
                    <a:pt x="1194" y="4128"/>
                    <a:pt x="1187" y="4135"/>
                    <a:pt x="1187" y="4148"/>
                  </a:cubicBezTo>
                  <a:cubicBezTo>
                    <a:pt x="1187" y="4201"/>
                    <a:pt x="1233" y="4227"/>
                    <a:pt x="1233" y="4280"/>
                  </a:cubicBezTo>
                  <a:cubicBezTo>
                    <a:pt x="1233" y="4353"/>
                    <a:pt x="1207" y="4392"/>
                    <a:pt x="1187" y="4465"/>
                  </a:cubicBezTo>
                  <a:cubicBezTo>
                    <a:pt x="1253" y="4669"/>
                    <a:pt x="1253" y="4669"/>
                    <a:pt x="1253" y="4669"/>
                  </a:cubicBezTo>
                  <a:lnTo>
                    <a:pt x="1253" y="4669"/>
                  </a:lnTo>
                  <a:cubicBezTo>
                    <a:pt x="1220" y="4669"/>
                    <a:pt x="1207" y="4663"/>
                    <a:pt x="1168" y="4663"/>
                  </a:cubicBezTo>
                  <a:cubicBezTo>
                    <a:pt x="1082" y="4663"/>
                    <a:pt x="1029" y="4584"/>
                    <a:pt x="1009" y="4491"/>
                  </a:cubicBezTo>
                  <a:cubicBezTo>
                    <a:pt x="996" y="4432"/>
                    <a:pt x="996" y="4392"/>
                    <a:pt x="963" y="4333"/>
                  </a:cubicBezTo>
                  <a:cubicBezTo>
                    <a:pt x="923" y="4260"/>
                    <a:pt x="897" y="4227"/>
                    <a:pt x="844" y="4162"/>
                  </a:cubicBezTo>
                  <a:cubicBezTo>
                    <a:pt x="818" y="4135"/>
                    <a:pt x="805" y="4109"/>
                    <a:pt x="772" y="4082"/>
                  </a:cubicBezTo>
                  <a:cubicBezTo>
                    <a:pt x="739" y="4056"/>
                    <a:pt x="699" y="4049"/>
                    <a:pt x="699" y="4010"/>
                  </a:cubicBezTo>
                  <a:cubicBezTo>
                    <a:pt x="699" y="3957"/>
                    <a:pt x="739" y="3944"/>
                    <a:pt x="772" y="3904"/>
                  </a:cubicBezTo>
                  <a:cubicBezTo>
                    <a:pt x="798" y="3878"/>
                    <a:pt x="798" y="3852"/>
                    <a:pt x="805" y="3819"/>
                  </a:cubicBezTo>
                  <a:cubicBezTo>
                    <a:pt x="805" y="3792"/>
                    <a:pt x="805" y="3779"/>
                    <a:pt x="818" y="3759"/>
                  </a:cubicBezTo>
                  <a:cubicBezTo>
                    <a:pt x="844" y="3733"/>
                    <a:pt x="884" y="3753"/>
                    <a:pt x="910" y="3726"/>
                  </a:cubicBezTo>
                  <a:cubicBezTo>
                    <a:pt x="923" y="3706"/>
                    <a:pt x="930" y="3687"/>
                    <a:pt x="930" y="3660"/>
                  </a:cubicBezTo>
                  <a:cubicBezTo>
                    <a:pt x="930" y="3608"/>
                    <a:pt x="910" y="3548"/>
                    <a:pt x="864" y="3548"/>
                  </a:cubicBezTo>
                  <a:cubicBezTo>
                    <a:pt x="798" y="3548"/>
                    <a:pt x="765" y="3568"/>
                    <a:pt x="699" y="3568"/>
                  </a:cubicBezTo>
                  <a:cubicBezTo>
                    <a:pt x="653" y="3568"/>
                    <a:pt x="640" y="3522"/>
                    <a:pt x="627" y="3482"/>
                  </a:cubicBezTo>
                  <a:cubicBezTo>
                    <a:pt x="607" y="3410"/>
                    <a:pt x="594" y="3363"/>
                    <a:pt x="547" y="3311"/>
                  </a:cubicBezTo>
                  <a:cubicBezTo>
                    <a:pt x="508" y="3264"/>
                    <a:pt x="488" y="3218"/>
                    <a:pt x="435" y="3185"/>
                  </a:cubicBezTo>
                  <a:cubicBezTo>
                    <a:pt x="416" y="3172"/>
                    <a:pt x="429" y="3146"/>
                    <a:pt x="416" y="3126"/>
                  </a:cubicBezTo>
                  <a:cubicBezTo>
                    <a:pt x="409" y="3100"/>
                    <a:pt x="383" y="3080"/>
                    <a:pt x="356" y="3080"/>
                  </a:cubicBezTo>
                  <a:cubicBezTo>
                    <a:pt x="350" y="3067"/>
                    <a:pt x="350" y="3067"/>
                    <a:pt x="350" y="3054"/>
                  </a:cubicBezTo>
                  <a:cubicBezTo>
                    <a:pt x="350" y="3007"/>
                    <a:pt x="389" y="2994"/>
                    <a:pt x="416" y="2955"/>
                  </a:cubicBezTo>
                  <a:cubicBezTo>
                    <a:pt x="435" y="2922"/>
                    <a:pt x="435" y="2895"/>
                    <a:pt x="455" y="2869"/>
                  </a:cubicBezTo>
                  <a:cubicBezTo>
                    <a:pt x="488" y="2823"/>
                    <a:pt x="521" y="2796"/>
                    <a:pt x="521" y="2743"/>
                  </a:cubicBezTo>
                  <a:cubicBezTo>
                    <a:pt x="521" y="2691"/>
                    <a:pt x="521" y="2658"/>
                    <a:pt x="521" y="2605"/>
                  </a:cubicBezTo>
                  <a:cubicBezTo>
                    <a:pt x="521" y="2532"/>
                    <a:pt x="561" y="2493"/>
                    <a:pt x="561" y="2420"/>
                  </a:cubicBezTo>
                  <a:cubicBezTo>
                    <a:pt x="561" y="2341"/>
                    <a:pt x="561" y="2295"/>
                    <a:pt x="561" y="2216"/>
                  </a:cubicBezTo>
                  <a:cubicBezTo>
                    <a:pt x="561" y="2150"/>
                    <a:pt x="482" y="2157"/>
                    <a:pt x="422" y="2117"/>
                  </a:cubicBezTo>
                  <a:cubicBezTo>
                    <a:pt x="422" y="2044"/>
                    <a:pt x="422" y="2044"/>
                    <a:pt x="422" y="2044"/>
                  </a:cubicBezTo>
                  <a:cubicBezTo>
                    <a:pt x="416" y="2018"/>
                    <a:pt x="416" y="2018"/>
                    <a:pt x="416" y="2018"/>
                  </a:cubicBezTo>
                  <a:cubicBezTo>
                    <a:pt x="363" y="2031"/>
                    <a:pt x="336" y="2058"/>
                    <a:pt x="284" y="2058"/>
                  </a:cubicBezTo>
                  <a:cubicBezTo>
                    <a:pt x="251" y="2058"/>
                    <a:pt x="231" y="2058"/>
                    <a:pt x="198" y="2044"/>
                  </a:cubicBezTo>
                  <a:cubicBezTo>
                    <a:pt x="185" y="2038"/>
                    <a:pt x="172" y="2025"/>
                    <a:pt x="152" y="2025"/>
                  </a:cubicBezTo>
                  <a:cubicBezTo>
                    <a:pt x="119" y="2025"/>
                    <a:pt x="105" y="2044"/>
                    <a:pt x="79" y="2058"/>
                  </a:cubicBezTo>
                  <a:cubicBezTo>
                    <a:pt x="53" y="2077"/>
                    <a:pt x="26" y="2090"/>
                    <a:pt x="0" y="2104"/>
                  </a:cubicBezTo>
                  <a:lnTo>
                    <a:pt x="0" y="2104"/>
                  </a:lnTo>
                  <a:cubicBezTo>
                    <a:pt x="26" y="2025"/>
                    <a:pt x="59" y="1985"/>
                    <a:pt x="99" y="1919"/>
                  </a:cubicBezTo>
                  <a:cubicBezTo>
                    <a:pt x="172" y="1807"/>
                    <a:pt x="244" y="1728"/>
                    <a:pt x="369" y="1728"/>
                  </a:cubicBezTo>
                  <a:cubicBezTo>
                    <a:pt x="389" y="1728"/>
                    <a:pt x="396" y="1734"/>
                    <a:pt x="409" y="1734"/>
                  </a:cubicBezTo>
                  <a:cubicBezTo>
                    <a:pt x="435" y="1734"/>
                    <a:pt x="442" y="1715"/>
                    <a:pt x="462" y="1708"/>
                  </a:cubicBezTo>
                  <a:cubicBezTo>
                    <a:pt x="501" y="1695"/>
                    <a:pt x="515" y="1682"/>
                    <a:pt x="541" y="1655"/>
                  </a:cubicBezTo>
                  <a:cubicBezTo>
                    <a:pt x="554" y="1642"/>
                    <a:pt x="547" y="1622"/>
                    <a:pt x="567" y="1609"/>
                  </a:cubicBezTo>
                  <a:cubicBezTo>
                    <a:pt x="594" y="1583"/>
                    <a:pt x="600" y="1550"/>
                    <a:pt x="640" y="1530"/>
                  </a:cubicBezTo>
                  <a:cubicBezTo>
                    <a:pt x="660" y="1523"/>
                    <a:pt x="673" y="1523"/>
                    <a:pt x="693" y="1517"/>
                  </a:cubicBezTo>
                  <a:cubicBezTo>
                    <a:pt x="752" y="1477"/>
                    <a:pt x="745" y="1424"/>
                    <a:pt x="778" y="1365"/>
                  </a:cubicBezTo>
                  <a:cubicBezTo>
                    <a:pt x="791" y="1332"/>
                    <a:pt x="798" y="1312"/>
                    <a:pt x="818" y="1286"/>
                  </a:cubicBezTo>
                  <a:cubicBezTo>
                    <a:pt x="844" y="1253"/>
                    <a:pt x="890" y="1240"/>
                    <a:pt x="890" y="1200"/>
                  </a:cubicBezTo>
                  <a:cubicBezTo>
                    <a:pt x="890" y="1180"/>
                    <a:pt x="884" y="1174"/>
                    <a:pt x="884" y="1161"/>
                  </a:cubicBezTo>
                  <a:cubicBezTo>
                    <a:pt x="884" y="1134"/>
                    <a:pt x="904" y="1128"/>
                    <a:pt x="917" y="1101"/>
                  </a:cubicBezTo>
                  <a:cubicBezTo>
                    <a:pt x="930" y="1068"/>
                    <a:pt x="930" y="1048"/>
                    <a:pt x="943" y="1015"/>
                  </a:cubicBezTo>
                  <a:cubicBezTo>
                    <a:pt x="957" y="976"/>
                    <a:pt x="963" y="949"/>
                    <a:pt x="983" y="917"/>
                  </a:cubicBezTo>
                  <a:cubicBezTo>
                    <a:pt x="996" y="883"/>
                    <a:pt x="989" y="857"/>
                    <a:pt x="1016" y="837"/>
                  </a:cubicBezTo>
                  <a:cubicBezTo>
                    <a:pt x="1049" y="811"/>
                    <a:pt x="1082" y="811"/>
                    <a:pt x="1108" y="778"/>
                  </a:cubicBezTo>
                  <a:cubicBezTo>
                    <a:pt x="1154" y="712"/>
                    <a:pt x="1148" y="653"/>
                    <a:pt x="1187" y="580"/>
                  </a:cubicBezTo>
                  <a:cubicBezTo>
                    <a:pt x="1207" y="527"/>
                    <a:pt x="1247" y="508"/>
                    <a:pt x="1247" y="448"/>
                  </a:cubicBezTo>
                  <a:cubicBezTo>
                    <a:pt x="1247" y="428"/>
                    <a:pt x="1253" y="415"/>
                    <a:pt x="1240" y="395"/>
                  </a:cubicBezTo>
                  <a:cubicBezTo>
                    <a:pt x="1233" y="369"/>
                    <a:pt x="1201" y="369"/>
                    <a:pt x="1201" y="343"/>
                  </a:cubicBezTo>
                  <a:cubicBezTo>
                    <a:pt x="1201" y="296"/>
                    <a:pt x="1240" y="283"/>
                    <a:pt x="1260" y="244"/>
                  </a:cubicBezTo>
                  <a:cubicBezTo>
                    <a:pt x="1293" y="151"/>
                    <a:pt x="1300" y="99"/>
                    <a:pt x="133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5" name="Freeform 26"/>
            <p:cNvSpPr>
              <a:spLocks noChangeArrowheads="1"/>
            </p:cNvSpPr>
            <p:nvPr/>
          </p:nvSpPr>
          <p:spPr bwMode="auto">
            <a:xfrm>
              <a:off x="8401298" y="4989507"/>
              <a:ext cx="1006409" cy="1408112"/>
            </a:xfrm>
            <a:custGeom>
              <a:avLst/>
              <a:gdLst>
                <a:gd name="T0" fmla="*/ 2256 w 2797"/>
                <a:gd name="T1" fmla="*/ 0 h 3912"/>
                <a:gd name="T2" fmla="*/ 2480 w 2797"/>
                <a:gd name="T3" fmla="*/ 105 h 3912"/>
                <a:gd name="T4" fmla="*/ 2519 w 2797"/>
                <a:gd name="T5" fmla="*/ 92 h 3912"/>
                <a:gd name="T6" fmla="*/ 2506 w 2797"/>
                <a:gd name="T7" fmla="*/ 343 h 3912"/>
                <a:gd name="T8" fmla="*/ 2638 w 2797"/>
                <a:gd name="T9" fmla="*/ 488 h 3912"/>
                <a:gd name="T10" fmla="*/ 2658 w 2797"/>
                <a:gd name="T11" fmla="*/ 633 h 3912"/>
                <a:gd name="T12" fmla="*/ 2572 w 2797"/>
                <a:gd name="T13" fmla="*/ 791 h 3912"/>
                <a:gd name="T14" fmla="*/ 2506 w 2797"/>
                <a:gd name="T15" fmla="*/ 1121 h 3912"/>
                <a:gd name="T16" fmla="*/ 2533 w 2797"/>
                <a:gd name="T17" fmla="*/ 1279 h 3912"/>
                <a:gd name="T18" fmla="*/ 2533 w 2797"/>
                <a:gd name="T19" fmla="*/ 1787 h 3912"/>
                <a:gd name="T20" fmla="*/ 2526 w 2797"/>
                <a:gd name="T21" fmla="*/ 1965 h 3912"/>
                <a:gd name="T22" fmla="*/ 2691 w 2797"/>
                <a:gd name="T23" fmla="*/ 2091 h 3912"/>
                <a:gd name="T24" fmla="*/ 2770 w 2797"/>
                <a:gd name="T25" fmla="*/ 2302 h 3912"/>
                <a:gd name="T26" fmla="*/ 2796 w 2797"/>
                <a:gd name="T27" fmla="*/ 2427 h 3912"/>
                <a:gd name="T28" fmla="*/ 2658 w 2797"/>
                <a:gd name="T29" fmla="*/ 2519 h 3912"/>
                <a:gd name="T30" fmla="*/ 2704 w 2797"/>
                <a:gd name="T31" fmla="*/ 2664 h 3912"/>
                <a:gd name="T32" fmla="*/ 2671 w 2797"/>
                <a:gd name="T33" fmla="*/ 2783 h 3912"/>
                <a:gd name="T34" fmla="*/ 2493 w 2797"/>
                <a:gd name="T35" fmla="*/ 2974 h 3912"/>
                <a:gd name="T36" fmla="*/ 2354 w 2797"/>
                <a:gd name="T37" fmla="*/ 3060 h 3912"/>
                <a:gd name="T38" fmla="*/ 2183 w 2797"/>
                <a:gd name="T39" fmla="*/ 3205 h 3912"/>
                <a:gd name="T40" fmla="*/ 1965 w 2797"/>
                <a:gd name="T41" fmla="*/ 3225 h 3912"/>
                <a:gd name="T42" fmla="*/ 1688 w 2797"/>
                <a:gd name="T43" fmla="*/ 3324 h 3912"/>
                <a:gd name="T44" fmla="*/ 1411 w 2797"/>
                <a:gd name="T45" fmla="*/ 3324 h 3912"/>
                <a:gd name="T46" fmla="*/ 1240 w 2797"/>
                <a:gd name="T47" fmla="*/ 3218 h 3912"/>
                <a:gd name="T48" fmla="*/ 1022 w 2797"/>
                <a:gd name="T49" fmla="*/ 3265 h 3912"/>
                <a:gd name="T50" fmla="*/ 1088 w 2797"/>
                <a:gd name="T51" fmla="*/ 3522 h 3912"/>
                <a:gd name="T52" fmla="*/ 864 w 2797"/>
                <a:gd name="T53" fmla="*/ 3812 h 3912"/>
                <a:gd name="T54" fmla="*/ 600 w 2797"/>
                <a:gd name="T55" fmla="*/ 3911 h 3912"/>
                <a:gd name="T56" fmla="*/ 171 w 2797"/>
                <a:gd name="T57" fmla="*/ 3680 h 3912"/>
                <a:gd name="T58" fmla="*/ 72 w 2797"/>
                <a:gd name="T59" fmla="*/ 3594 h 3912"/>
                <a:gd name="T60" fmla="*/ 52 w 2797"/>
                <a:gd name="T61" fmla="*/ 3205 h 3912"/>
                <a:gd name="T62" fmla="*/ 13 w 2797"/>
                <a:gd name="T63" fmla="*/ 3040 h 3912"/>
                <a:gd name="T64" fmla="*/ 20 w 2797"/>
                <a:gd name="T65" fmla="*/ 2895 h 3912"/>
                <a:gd name="T66" fmla="*/ 105 w 2797"/>
                <a:gd name="T67" fmla="*/ 2876 h 3912"/>
                <a:gd name="T68" fmla="*/ 204 w 2797"/>
                <a:gd name="T69" fmla="*/ 2506 h 3912"/>
                <a:gd name="T70" fmla="*/ 257 w 2797"/>
                <a:gd name="T71" fmla="*/ 2308 h 3912"/>
                <a:gd name="T72" fmla="*/ 461 w 2797"/>
                <a:gd name="T73" fmla="*/ 2282 h 3912"/>
                <a:gd name="T74" fmla="*/ 653 w 2797"/>
                <a:gd name="T75" fmla="*/ 2236 h 3912"/>
                <a:gd name="T76" fmla="*/ 811 w 2797"/>
                <a:gd name="T77" fmla="*/ 2117 h 3912"/>
                <a:gd name="T78" fmla="*/ 923 w 2797"/>
                <a:gd name="T79" fmla="*/ 2018 h 3912"/>
                <a:gd name="T80" fmla="*/ 1114 w 2797"/>
                <a:gd name="T81" fmla="*/ 1919 h 3912"/>
                <a:gd name="T82" fmla="*/ 1391 w 2797"/>
                <a:gd name="T83" fmla="*/ 1998 h 3912"/>
                <a:gd name="T84" fmla="*/ 1589 w 2797"/>
                <a:gd name="T85" fmla="*/ 1886 h 3912"/>
                <a:gd name="T86" fmla="*/ 1603 w 2797"/>
                <a:gd name="T87" fmla="*/ 1741 h 3912"/>
                <a:gd name="T88" fmla="*/ 1504 w 2797"/>
                <a:gd name="T89" fmla="*/ 1563 h 3912"/>
                <a:gd name="T90" fmla="*/ 1510 w 2797"/>
                <a:gd name="T91" fmla="*/ 1451 h 3912"/>
                <a:gd name="T92" fmla="*/ 1616 w 2797"/>
                <a:gd name="T93" fmla="*/ 1306 h 3912"/>
                <a:gd name="T94" fmla="*/ 1695 w 2797"/>
                <a:gd name="T95" fmla="*/ 1042 h 3912"/>
                <a:gd name="T96" fmla="*/ 1629 w 2797"/>
                <a:gd name="T97" fmla="*/ 884 h 3912"/>
                <a:gd name="T98" fmla="*/ 1629 w 2797"/>
                <a:gd name="T99" fmla="*/ 692 h 3912"/>
                <a:gd name="T100" fmla="*/ 1688 w 2797"/>
                <a:gd name="T101" fmla="*/ 587 h 3912"/>
                <a:gd name="T102" fmla="*/ 1787 w 2797"/>
                <a:gd name="T103" fmla="*/ 369 h 3912"/>
                <a:gd name="T104" fmla="*/ 1899 w 2797"/>
                <a:gd name="T105" fmla="*/ 316 h 3912"/>
                <a:gd name="T106" fmla="*/ 2104 w 2797"/>
                <a:gd name="T107" fmla="*/ 178 h 3912"/>
                <a:gd name="T108" fmla="*/ 2256 w 2797"/>
                <a:gd name="T109" fmla="*/ 0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7" h="3912">
                  <a:moveTo>
                    <a:pt x="2256" y="0"/>
                  </a:moveTo>
                  <a:lnTo>
                    <a:pt x="2256" y="0"/>
                  </a:lnTo>
                  <a:cubicBezTo>
                    <a:pt x="2275" y="13"/>
                    <a:pt x="2295" y="26"/>
                    <a:pt x="2321" y="39"/>
                  </a:cubicBezTo>
                  <a:cubicBezTo>
                    <a:pt x="2381" y="72"/>
                    <a:pt x="2414" y="105"/>
                    <a:pt x="2480" y="105"/>
                  </a:cubicBezTo>
                  <a:cubicBezTo>
                    <a:pt x="2493" y="105"/>
                    <a:pt x="2500" y="92"/>
                    <a:pt x="2519" y="92"/>
                  </a:cubicBezTo>
                  <a:lnTo>
                    <a:pt x="2519" y="92"/>
                  </a:lnTo>
                  <a:cubicBezTo>
                    <a:pt x="2526" y="118"/>
                    <a:pt x="2519" y="145"/>
                    <a:pt x="2519" y="171"/>
                  </a:cubicBezTo>
                  <a:cubicBezTo>
                    <a:pt x="2519" y="237"/>
                    <a:pt x="2506" y="277"/>
                    <a:pt x="2506" y="343"/>
                  </a:cubicBezTo>
                  <a:cubicBezTo>
                    <a:pt x="2506" y="356"/>
                    <a:pt x="2526" y="362"/>
                    <a:pt x="2533" y="376"/>
                  </a:cubicBezTo>
                  <a:cubicBezTo>
                    <a:pt x="2559" y="429"/>
                    <a:pt x="2592" y="455"/>
                    <a:pt x="2638" y="488"/>
                  </a:cubicBezTo>
                  <a:cubicBezTo>
                    <a:pt x="2658" y="508"/>
                    <a:pt x="2678" y="521"/>
                    <a:pt x="2678" y="547"/>
                  </a:cubicBezTo>
                  <a:cubicBezTo>
                    <a:pt x="2678" y="580"/>
                    <a:pt x="2664" y="600"/>
                    <a:pt x="2658" y="633"/>
                  </a:cubicBezTo>
                  <a:cubicBezTo>
                    <a:pt x="2658" y="672"/>
                    <a:pt x="2671" y="699"/>
                    <a:pt x="2645" y="725"/>
                  </a:cubicBezTo>
                  <a:cubicBezTo>
                    <a:pt x="2618" y="752"/>
                    <a:pt x="2585" y="758"/>
                    <a:pt x="2572" y="791"/>
                  </a:cubicBezTo>
                  <a:cubicBezTo>
                    <a:pt x="2546" y="870"/>
                    <a:pt x="2546" y="916"/>
                    <a:pt x="2533" y="996"/>
                  </a:cubicBezTo>
                  <a:cubicBezTo>
                    <a:pt x="2526" y="1048"/>
                    <a:pt x="2506" y="1075"/>
                    <a:pt x="2506" y="1121"/>
                  </a:cubicBezTo>
                  <a:cubicBezTo>
                    <a:pt x="2506" y="1147"/>
                    <a:pt x="2533" y="1161"/>
                    <a:pt x="2533" y="1194"/>
                  </a:cubicBezTo>
                  <a:cubicBezTo>
                    <a:pt x="2533" y="1227"/>
                    <a:pt x="2533" y="1246"/>
                    <a:pt x="2533" y="1279"/>
                  </a:cubicBezTo>
                  <a:cubicBezTo>
                    <a:pt x="2533" y="1405"/>
                    <a:pt x="2447" y="1471"/>
                    <a:pt x="2447" y="1602"/>
                  </a:cubicBezTo>
                  <a:cubicBezTo>
                    <a:pt x="2447" y="1682"/>
                    <a:pt x="2533" y="1708"/>
                    <a:pt x="2533" y="1787"/>
                  </a:cubicBezTo>
                  <a:cubicBezTo>
                    <a:pt x="2533" y="1820"/>
                    <a:pt x="2526" y="1840"/>
                    <a:pt x="2526" y="1866"/>
                  </a:cubicBezTo>
                  <a:cubicBezTo>
                    <a:pt x="2526" y="1906"/>
                    <a:pt x="2526" y="1926"/>
                    <a:pt x="2526" y="1965"/>
                  </a:cubicBezTo>
                  <a:cubicBezTo>
                    <a:pt x="2526" y="1998"/>
                    <a:pt x="2519" y="2044"/>
                    <a:pt x="2559" y="2058"/>
                  </a:cubicBezTo>
                  <a:cubicBezTo>
                    <a:pt x="2605" y="2077"/>
                    <a:pt x="2638" y="2077"/>
                    <a:pt x="2691" y="2091"/>
                  </a:cubicBezTo>
                  <a:cubicBezTo>
                    <a:pt x="2730" y="2104"/>
                    <a:pt x="2770" y="2117"/>
                    <a:pt x="2770" y="2163"/>
                  </a:cubicBezTo>
                  <a:cubicBezTo>
                    <a:pt x="2770" y="2216"/>
                    <a:pt x="2770" y="2249"/>
                    <a:pt x="2770" y="2302"/>
                  </a:cubicBezTo>
                  <a:cubicBezTo>
                    <a:pt x="2770" y="2348"/>
                    <a:pt x="2783" y="2374"/>
                    <a:pt x="2796" y="2427"/>
                  </a:cubicBezTo>
                  <a:lnTo>
                    <a:pt x="2796" y="2427"/>
                  </a:lnTo>
                  <a:cubicBezTo>
                    <a:pt x="2744" y="2440"/>
                    <a:pt x="2711" y="2440"/>
                    <a:pt x="2658" y="2440"/>
                  </a:cubicBezTo>
                  <a:cubicBezTo>
                    <a:pt x="2658" y="2466"/>
                    <a:pt x="2658" y="2486"/>
                    <a:pt x="2658" y="2519"/>
                  </a:cubicBezTo>
                  <a:cubicBezTo>
                    <a:pt x="2658" y="2565"/>
                    <a:pt x="2671" y="2592"/>
                    <a:pt x="2684" y="2638"/>
                  </a:cubicBezTo>
                  <a:cubicBezTo>
                    <a:pt x="2691" y="2645"/>
                    <a:pt x="2704" y="2651"/>
                    <a:pt x="2704" y="2664"/>
                  </a:cubicBezTo>
                  <a:cubicBezTo>
                    <a:pt x="2704" y="2691"/>
                    <a:pt x="2704" y="2704"/>
                    <a:pt x="2704" y="2730"/>
                  </a:cubicBezTo>
                  <a:cubicBezTo>
                    <a:pt x="2704" y="2757"/>
                    <a:pt x="2684" y="2763"/>
                    <a:pt x="2671" y="2783"/>
                  </a:cubicBezTo>
                  <a:cubicBezTo>
                    <a:pt x="2651" y="2809"/>
                    <a:pt x="2638" y="2823"/>
                    <a:pt x="2618" y="2849"/>
                  </a:cubicBezTo>
                  <a:cubicBezTo>
                    <a:pt x="2572" y="2895"/>
                    <a:pt x="2552" y="2948"/>
                    <a:pt x="2493" y="2974"/>
                  </a:cubicBezTo>
                  <a:cubicBezTo>
                    <a:pt x="2434" y="3007"/>
                    <a:pt x="2387" y="3007"/>
                    <a:pt x="2354" y="3060"/>
                  </a:cubicBezTo>
                  <a:lnTo>
                    <a:pt x="2354" y="3060"/>
                  </a:lnTo>
                  <a:cubicBezTo>
                    <a:pt x="2308" y="3080"/>
                    <a:pt x="2275" y="3087"/>
                    <a:pt x="2242" y="3120"/>
                  </a:cubicBezTo>
                  <a:cubicBezTo>
                    <a:pt x="2216" y="3146"/>
                    <a:pt x="2216" y="3185"/>
                    <a:pt x="2183" y="3205"/>
                  </a:cubicBezTo>
                  <a:cubicBezTo>
                    <a:pt x="2150" y="3232"/>
                    <a:pt x="2124" y="3225"/>
                    <a:pt x="2084" y="3225"/>
                  </a:cubicBezTo>
                  <a:cubicBezTo>
                    <a:pt x="2038" y="3225"/>
                    <a:pt x="2011" y="3225"/>
                    <a:pt x="1965" y="3225"/>
                  </a:cubicBezTo>
                  <a:cubicBezTo>
                    <a:pt x="1932" y="3271"/>
                    <a:pt x="1913" y="3324"/>
                    <a:pt x="1853" y="3324"/>
                  </a:cubicBezTo>
                  <a:cubicBezTo>
                    <a:pt x="1787" y="3324"/>
                    <a:pt x="1754" y="3324"/>
                    <a:pt x="1688" y="3324"/>
                  </a:cubicBezTo>
                  <a:cubicBezTo>
                    <a:pt x="1642" y="3324"/>
                    <a:pt x="1629" y="3363"/>
                    <a:pt x="1583" y="3363"/>
                  </a:cubicBezTo>
                  <a:cubicBezTo>
                    <a:pt x="1517" y="3363"/>
                    <a:pt x="1477" y="3350"/>
                    <a:pt x="1411" y="3324"/>
                  </a:cubicBezTo>
                  <a:cubicBezTo>
                    <a:pt x="1372" y="3304"/>
                    <a:pt x="1345" y="3304"/>
                    <a:pt x="1312" y="3278"/>
                  </a:cubicBezTo>
                  <a:cubicBezTo>
                    <a:pt x="1286" y="3258"/>
                    <a:pt x="1273" y="3218"/>
                    <a:pt x="1240" y="3218"/>
                  </a:cubicBezTo>
                  <a:cubicBezTo>
                    <a:pt x="1174" y="3218"/>
                    <a:pt x="1141" y="3238"/>
                    <a:pt x="1081" y="3258"/>
                  </a:cubicBezTo>
                  <a:cubicBezTo>
                    <a:pt x="1062" y="3258"/>
                    <a:pt x="1042" y="3251"/>
                    <a:pt x="1022" y="3265"/>
                  </a:cubicBezTo>
                  <a:cubicBezTo>
                    <a:pt x="1002" y="3284"/>
                    <a:pt x="1009" y="3311"/>
                    <a:pt x="1009" y="3337"/>
                  </a:cubicBezTo>
                  <a:cubicBezTo>
                    <a:pt x="1009" y="3416"/>
                    <a:pt x="1088" y="3443"/>
                    <a:pt x="1088" y="3522"/>
                  </a:cubicBezTo>
                  <a:cubicBezTo>
                    <a:pt x="1088" y="3627"/>
                    <a:pt x="1029" y="3687"/>
                    <a:pt x="943" y="3753"/>
                  </a:cubicBezTo>
                  <a:cubicBezTo>
                    <a:pt x="910" y="3773"/>
                    <a:pt x="897" y="3799"/>
                    <a:pt x="864" y="3812"/>
                  </a:cubicBezTo>
                  <a:cubicBezTo>
                    <a:pt x="798" y="3845"/>
                    <a:pt x="765" y="3852"/>
                    <a:pt x="699" y="3878"/>
                  </a:cubicBezTo>
                  <a:cubicBezTo>
                    <a:pt x="659" y="3891"/>
                    <a:pt x="639" y="3911"/>
                    <a:pt x="600" y="3911"/>
                  </a:cubicBezTo>
                  <a:cubicBezTo>
                    <a:pt x="481" y="3911"/>
                    <a:pt x="461" y="3779"/>
                    <a:pt x="349" y="3739"/>
                  </a:cubicBezTo>
                  <a:cubicBezTo>
                    <a:pt x="283" y="3720"/>
                    <a:pt x="237" y="3720"/>
                    <a:pt x="171" y="3680"/>
                  </a:cubicBezTo>
                  <a:cubicBezTo>
                    <a:pt x="132" y="3654"/>
                    <a:pt x="112" y="3621"/>
                    <a:pt x="72" y="3594"/>
                  </a:cubicBezTo>
                  <a:lnTo>
                    <a:pt x="72" y="3594"/>
                  </a:lnTo>
                  <a:cubicBezTo>
                    <a:pt x="6" y="3390"/>
                    <a:pt x="6" y="3390"/>
                    <a:pt x="6" y="3390"/>
                  </a:cubicBezTo>
                  <a:cubicBezTo>
                    <a:pt x="26" y="3317"/>
                    <a:pt x="52" y="3278"/>
                    <a:pt x="52" y="3205"/>
                  </a:cubicBezTo>
                  <a:cubicBezTo>
                    <a:pt x="52" y="3152"/>
                    <a:pt x="6" y="3126"/>
                    <a:pt x="6" y="3073"/>
                  </a:cubicBezTo>
                  <a:cubicBezTo>
                    <a:pt x="6" y="3060"/>
                    <a:pt x="13" y="3053"/>
                    <a:pt x="13" y="3040"/>
                  </a:cubicBezTo>
                  <a:cubicBezTo>
                    <a:pt x="13" y="2994"/>
                    <a:pt x="0" y="2961"/>
                    <a:pt x="0" y="2915"/>
                  </a:cubicBezTo>
                  <a:cubicBezTo>
                    <a:pt x="0" y="2902"/>
                    <a:pt x="13" y="2902"/>
                    <a:pt x="20" y="2895"/>
                  </a:cubicBezTo>
                  <a:cubicBezTo>
                    <a:pt x="39" y="2889"/>
                    <a:pt x="46" y="2876"/>
                    <a:pt x="72" y="2876"/>
                  </a:cubicBezTo>
                  <a:cubicBezTo>
                    <a:pt x="85" y="2876"/>
                    <a:pt x="92" y="2876"/>
                    <a:pt x="105" y="2876"/>
                  </a:cubicBezTo>
                  <a:cubicBezTo>
                    <a:pt x="184" y="2546"/>
                    <a:pt x="184" y="2546"/>
                    <a:pt x="184" y="2546"/>
                  </a:cubicBezTo>
                  <a:cubicBezTo>
                    <a:pt x="191" y="2526"/>
                    <a:pt x="204" y="2519"/>
                    <a:pt x="204" y="2506"/>
                  </a:cubicBezTo>
                  <a:cubicBezTo>
                    <a:pt x="198" y="2453"/>
                    <a:pt x="204" y="2420"/>
                    <a:pt x="204" y="2374"/>
                  </a:cubicBezTo>
                  <a:cubicBezTo>
                    <a:pt x="204" y="2341"/>
                    <a:pt x="237" y="2328"/>
                    <a:pt x="257" y="2308"/>
                  </a:cubicBezTo>
                  <a:cubicBezTo>
                    <a:pt x="290" y="2275"/>
                    <a:pt x="330" y="2269"/>
                    <a:pt x="376" y="2269"/>
                  </a:cubicBezTo>
                  <a:cubicBezTo>
                    <a:pt x="409" y="2269"/>
                    <a:pt x="428" y="2282"/>
                    <a:pt x="461" y="2282"/>
                  </a:cubicBezTo>
                  <a:cubicBezTo>
                    <a:pt x="527" y="2282"/>
                    <a:pt x="560" y="2236"/>
                    <a:pt x="626" y="2236"/>
                  </a:cubicBezTo>
                  <a:cubicBezTo>
                    <a:pt x="633" y="2236"/>
                    <a:pt x="639" y="2236"/>
                    <a:pt x="653" y="2236"/>
                  </a:cubicBezTo>
                  <a:cubicBezTo>
                    <a:pt x="699" y="2203"/>
                    <a:pt x="712" y="2183"/>
                    <a:pt x="758" y="2150"/>
                  </a:cubicBezTo>
                  <a:cubicBezTo>
                    <a:pt x="778" y="2137"/>
                    <a:pt x="785" y="2124"/>
                    <a:pt x="811" y="2117"/>
                  </a:cubicBezTo>
                  <a:cubicBezTo>
                    <a:pt x="844" y="2104"/>
                    <a:pt x="877" y="2117"/>
                    <a:pt x="897" y="2091"/>
                  </a:cubicBezTo>
                  <a:cubicBezTo>
                    <a:pt x="917" y="2064"/>
                    <a:pt x="903" y="2044"/>
                    <a:pt x="923" y="2018"/>
                  </a:cubicBezTo>
                  <a:cubicBezTo>
                    <a:pt x="956" y="1979"/>
                    <a:pt x="989" y="1972"/>
                    <a:pt x="1042" y="1959"/>
                  </a:cubicBezTo>
                  <a:cubicBezTo>
                    <a:pt x="1075" y="1952"/>
                    <a:pt x="1088" y="1919"/>
                    <a:pt x="1114" y="1919"/>
                  </a:cubicBezTo>
                  <a:cubicBezTo>
                    <a:pt x="1174" y="1919"/>
                    <a:pt x="1207" y="1939"/>
                    <a:pt x="1266" y="1959"/>
                  </a:cubicBezTo>
                  <a:cubicBezTo>
                    <a:pt x="1312" y="1972"/>
                    <a:pt x="1345" y="1972"/>
                    <a:pt x="1391" y="1998"/>
                  </a:cubicBezTo>
                  <a:cubicBezTo>
                    <a:pt x="1424" y="2011"/>
                    <a:pt x="1438" y="2038"/>
                    <a:pt x="1477" y="2038"/>
                  </a:cubicBezTo>
                  <a:cubicBezTo>
                    <a:pt x="1550" y="2038"/>
                    <a:pt x="1576" y="1959"/>
                    <a:pt x="1589" y="1886"/>
                  </a:cubicBezTo>
                  <a:cubicBezTo>
                    <a:pt x="1589" y="1853"/>
                    <a:pt x="1603" y="1840"/>
                    <a:pt x="1603" y="1813"/>
                  </a:cubicBezTo>
                  <a:cubicBezTo>
                    <a:pt x="1603" y="1787"/>
                    <a:pt x="1603" y="1767"/>
                    <a:pt x="1603" y="1741"/>
                  </a:cubicBezTo>
                  <a:cubicBezTo>
                    <a:pt x="1603" y="1682"/>
                    <a:pt x="1536" y="1668"/>
                    <a:pt x="1510" y="1616"/>
                  </a:cubicBezTo>
                  <a:cubicBezTo>
                    <a:pt x="1497" y="1602"/>
                    <a:pt x="1504" y="1583"/>
                    <a:pt x="1504" y="1563"/>
                  </a:cubicBezTo>
                  <a:cubicBezTo>
                    <a:pt x="1504" y="1543"/>
                    <a:pt x="1504" y="1537"/>
                    <a:pt x="1504" y="1517"/>
                  </a:cubicBezTo>
                  <a:cubicBezTo>
                    <a:pt x="1504" y="1490"/>
                    <a:pt x="1510" y="1477"/>
                    <a:pt x="1510" y="1451"/>
                  </a:cubicBezTo>
                  <a:cubicBezTo>
                    <a:pt x="1510" y="1405"/>
                    <a:pt x="1550" y="1385"/>
                    <a:pt x="1583" y="1365"/>
                  </a:cubicBezTo>
                  <a:cubicBezTo>
                    <a:pt x="1603" y="1345"/>
                    <a:pt x="1609" y="1326"/>
                    <a:pt x="1616" y="1306"/>
                  </a:cubicBezTo>
                  <a:cubicBezTo>
                    <a:pt x="1622" y="1286"/>
                    <a:pt x="1635" y="1279"/>
                    <a:pt x="1642" y="1259"/>
                  </a:cubicBezTo>
                  <a:cubicBezTo>
                    <a:pt x="1668" y="1180"/>
                    <a:pt x="1695" y="1134"/>
                    <a:pt x="1695" y="1042"/>
                  </a:cubicBezTo>
                  <a:cubicBezTo>
                    <a:pt x="1695" y="989"/>
                    <a:pt x="1682" y="956"/>
                    <a:pt x="1655" y="916"/>
                  </a:cubicBezTo>
                  <a:cubicBezTo>
                    <a:pt x="1649" y="903"/>
                    <a:pt x="1629" y="903"/>
                    <a:pt x="1629" y="884"/>
                  </a:cubicBezTo>
                  <a:cubicBezTo>
                    <a:pt x="1629" y="844"/>
                    <a:pt x="1662" y="818"/>
                    <a:pt x="1662" y="771"/>
                  </a:cubicBezTo>
                  <a:cubicBezTo>
                    <a:pt x="1662" y="739"/>
                    <a:pt x="1655" y="719"/>
                    <a:pt x="1629" y="692"/>
                  </a:cubicBezTo>
                  <a:cubicBezTo>
                    <a:pt x="1629" y="679"/>
                    <a:pt x="1609" y="679"/>
                    <a:pt x="1609" y="672"/>
                  </a:cubicBezTo>
                  <a:cubicBezTo>
                    <a:pt x="1609" y="626"/>
                    <a:pt x="1655" y="613"/>
                    <a:pt x="1688" y="587"/>
                  </a:cubicBezTo>
                  <a:cubicBezTo>
                    <a:pt x="1721" y="554"/>
                    <a:pt x="1741" y="534"/>
                    <a:pt x="1754" y="488"/>
                  </a:cubicBezTo>
                  <a:cubicBezTo>
                    <a:pt x="1767" y="442"/>
                    <a:pt x="1774" y="415"/>
                    <a:pt x="1787" y="369"/>
                  </a:cubicBezTo>
                  <a:cubicBezTo>
                    <a:pt x="1800" y="336"/>
                    <a:pt x="1814" y="297"/>
                    <a:pt x="1847" y="297"/>
                  </a:cubicBezTo>
                  <a:cubicBezTo>
                    <a:pt x="1873" y="297"/>
                    <a:pt x="1879" y="316"/>
                    <a:pt x="1899" y="316"/>
                  </a:cubicBezTo>
                  <a:cubicBezTo>
                    <a:pt x="1952" y="316"/>
                    <a:pt x="1965" y="264"/>
                    <a:pt x="1992" y="231"/>
                  </a:cubicBezTo>
                  <a:cubicBezTo>
                    <a:pt x="2018" y="191"/>
                    <a:pt x="2058" y="185"/>
                    <a:pt x="2104" y="178"/>
                  </a:cubicBezTo>
                  <a:cubicBezTo>
                    <a:pt x="2137" y="178"/>
                    <a:pt x="2163" y="178"/>
                    <a:pt x="2190" y="158"/>
                  </a:cubicBezTo>
                  <a:cubicBezTo>
                    <a:pt x="2236" y="118"/>
                    <a:pt x="2229" y="59"/>
                    <a:pt x="2256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6" name="Freeform 27"/>
            <p:cNvSpPr>
              <a:spLocks noChangeArrowheads="1"/>
            </p:cNvSpPr>
            <p:nvPr/>
          </p:nvSpPr>
          <p:spPr bwMode="auto">
            <a:xfrm>
              <a:off x="5553507" y="5675307"/>
              <a:ext cx="2108063" cy="1935162"/>
            </a:xfrm>
            <a:custGeom>
              <a:avLst/>
              <a:gdLst>
                <a:gd name="T0" fmla="*/ 5777 w 5857"/>
                <a:gd name="T1" fmla="*/ 1385 h 5375"/>
                <a:gd name="T2" fmla="*/ 5829 w 5857"/>
                <a:gd name="T3" fmla="*/ 1675 h 5375"/>
                <a:gd name="T4" fmla="*/ 5777 w 5857"/>
                <a:gd name="T5" fmla="*/ 1972 h 5375"/>
                <a:gd name="T6" fmla="*/ 5803 w 5857"/>
                <a:gd name="T7" fmla="*/ 2216 h 5375"/>
                <a:gd name="T8" fmla="*/ 5750 w 5857"/>
                <a:gd name="T9" fmla="*/ 2440 h 5375"/>
                <a:gd name="T10" fmla="*/ 5678 w 5857"/>
                <a:gd name="T11" fmla="*/ 2665 h 5375"/>
                <a:gd name="T12" fmla="*/ 5473 w 5857"/>
                <a:gd name="T13" fmla="*/ 3073 h 5375"/>
                <a:gd name="T14" fmla="*/ 5387 w 5857"/>
                <a:gd name="T15" fmla="*/ 3324 h 5375"/>
                <a:gd name="T16" fmla="*/ 5328 w 5857"/>
                <a:gd name="T17" fmla="*/ 3555 h 5375"/>
                <a:gd name="T18" fmla="*/ 5262 w 5857"/>
                <a:gd name="T19" fmla="*/ 3824 h 5375"/>
                <a:gd name="T20" fmla="*/ 5091 w 5857"/>
                <a:gd name="T21" fmla="*/ 4055 h 5375"/>
                <a:gd name="T22" fmla="*/ 4946 w 5857"/>
                <a:gd name="T23" fmla="*/ 4101 h 5375"/>
                <a:gd name="T24" fmla="*/ 4873 w 5857"/>
                <a:gd name="T25" fmla="*/ 4293 h 5375"/>
                <a:gd name="T26" fmla="*/ 4662 w 5857"/>
                <a:gd name="T27" fmla="*/ 4458 h 5375"/>
                <a:gd name="T28" fmla="*/ 4530 w 5857"/>
                <a:gd name="T29" fmla="*/ 4517 h 5375"/>
                <a:gd name="T30" fmla="*/ 4405 w 5857"/>
                <a:gd name="T31" fmla="*/ 4596 h 5375"/>
                <a:gd name="T32" fmla="*/ 4365 w 5857"/>
                <a:gd name="T33" fmla="*/ 4781 h 5375"/>
                <a:gd name="T34" fmla="*/ 4121 w 5857"/>
                <a:gd name="T35" fmla="*/ 5012 h 5375"/>
                <a:gd name="T36" fmla="*/ 4088 w 5857"/>
                <a:gd name="T37" fmla="*/ 5183 h 5375"/>
                <a:gd name="T38" fmla="*/ 4128 w 5857"/>
                <a:gd name="T39" fmla="*/ 5328 h 5375"/>
                <a:gd name="T40" fmla="*/ 3982 w 5857"/>
                <a:gd name="T41" fmla="*/ 5262 h 5375"/>
                <a:gd name="T42" fmla="*/ 3877 w 5857"/>
                <a:gd name="T43" fmla="*/ 5150 h 5375"/>
                <a:gd name="T44" fmla="*/ 3515 w 5857"/>
                <a:gd name="T45" fmla="*/ 5111 h 5375"/>
                <a:gd name="T46" fmla="*/ 3284 w 5857"/>
                <a:gd name="T47" fmla="*/ 5117 h 5375"/>
                <a:gd name="T48" fmla="*/ 3040 w 5857"/>
                <a:gd name="T49" fmla="*/ 5256 h 5375"/>
                <a:gd name="T50" fmla="*/ 2790 w 5857"/>
                <a:gd name="T51" fmla="*/ 5183 h 5375"/>
                <a:gd name="T52" fmla="*/ 2750 w 5857"/>
                <a:gd name="T53" fmla="*/ 5124 h 5375"/>
                <a:gd name="T54" fmla="*/ 2486 w 5857"/>
                <a:gd name="T55" fmla="*/ 5209 h 5375"/>
                <a:gd name="T56" fmla="*/ 2308 w 5857"/>
                <a:gd name="T57" fmla="*/ 5308 h 5375"/>
                <a:gd name="T58" fmla="*/ 2051 w 5857"/>
                <a:gd name="T59" fmla="*/ 5328 h 5375"/>
                <a:gd name="T60" fmla="*/ 1932 w 5857"/>
                <a:gd name="T61" fmla="*/ 5176 h 5375"/>
                <a:gd name="T62" fmla="*/ 1879 w 5857"/>
                <a:gd name="T63" fmla="*/ 5190 h 5375"/>
                <a:gd name="T64" fmla="*/ 1827 w 5857"/>
                <a:gd name="T65" fmla="*/ 5091 h 5375"/>
                <a:gd name="T66" fmla="*/ 1616 w 5857"/>
                <a:gd name="T67" fmla="*/ 4919 h 5375"/>
                <a:gd name="T68" fmla="*/ 1589 w 5857"/>
                <a:gd name="T69" fmla="*/ 4787 h 5375"/>
                <a:gd name="T70" fmla="*/ 1655 w 5857"/>
                <a:gd name="T71" fmla="*/ 4458 h 5375"/>
                <a:gd name="T72" fmla="*/ 1404 w 5857"/>
                <a:gd name="T73" fmla="*/ 4477 h 5375"/>
                <a:gd name="T74" fmla="*/ 521 w 5857"/>
                <a:gd name="T75" fmla="*/ 3884 h 5375"/>
                <a:gd name="T76" fmla="*/ 699 w 5857"/>
                <a:gd name="T77" fmla="*/ 3877 h 5375"/>
                <a:gd name="T78" fmla="*/ 732 w 5857"/>
                <a:gd name="T79" fmla="*/ 3528 h 5375"/>
                <a:gd name="T80" fmla="*/ 633 w 5857"/>
                <a:gd name="T81" fmla="*/ 3245 h 5375"/>
                <a:gd name="T82" fmla="*/ 455 w 5857"/>
                <a:gd name="T83" fmla="*/ 3080 h 5375"/>
                <a:gd name="T84" fmla="*/ 541 w 5857"/>
                <a:gd name="T85" fmla="*/ 2968 h 5375"/>
                <a:gd name="T86" fmla="*/ 837 w 5857"/>
                <a:gd name="T87" fmla="*/ 2533 h 5375"/>
                <a:gd name="T88" fmla="*/ 930 w 5857"/>
                <a:gd name="T89" fmla="*/ 2328 h 5375"/>
                <a:gd name="T90" fmla="*/ 857 w 5857"/>
                <a:gd name="T91" fmla="*/ 2137 h 5375"/>
                <a:gd name="T92" fmla="*/ 778 w 5857"/>
                <a:gd name="T93" fmla="*/ 1833 h 5375"/>
                <a:gd name="T94" fmla="*/ 560 w 5857"/>
                <a:gd name="T95" fmla="*/ 1781 h 5375"/>
                <a:gd name="T96" fmla="*/ 277 w 5857"/>
                <a:gd name="T97" fmla="*/ 1524 h 5375"/>
                <a:gd name="T98" fmla="*/ 171 w 5857"/>
                <a:gd name="T99" fmla="*/ 844 h 5375"/>
                <a:gd name="T100" fmla="*/ 1919 w 5857"/>
                <a:gd name="T101" fmla="*/ 659 h 5375"/>
                <a:gd name="T102" fmla="*/ 1985 w 5857"/>
                <a:gd name="T103" fmla="*/ 429 h 5375"/>
                <a:gd name="T104" fmla="*/ 2018 w 5857"/>
                <a:gd name="T105" fmla="*/ 283 h 5375"/>
                <a:gd name="T106" fmla="*/ 2236 w 5857"/>
                <a:gd name="T107" fmla="*/ 125 h 5375"/>
                <a:gd name="T108" fmla="*/ 2255 w 5857"/>
                <a:gd name="T109" fmla="*/ 409 h 5375"/>
                <a:gd name="T110" fmla="*/ 2335 w 5857"/>
                <a:gd name="T111" fmla="*/ 607 h 5375"/>
                <a:gd name="T112" fmla="*/ 2605 w 5857"/>
                <a:gd name="T113" fmla="*/ 897 h 5375"/>
                <a:gd name="T114" fmla="*/ 2724 w 5857"/>
                <a:gd name="T115" fmla="*/ 1029 h 5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57" h="5375">
                  <a:moveTo>
                    <a:pt x="5777" y="1385"/>
                  </a:moveTo>
                  <a:lnTo>
                    <a:pt x="5777" y="1385"/>
                  </a:lnTo>
                  <a:cubicBezTo>
                    <a:pt x="5816" y="1444"/>
                    <a:pt x="5856" y="1490"/>
                    <a:pt x="5856" y="1556"/>
                  </a:cubicBezTo>
                  <a:cubicBezTo>
                    <a:pt x="5856" y="1603"/>
                    <a:pt x="5836" y="1629"/>
                    <a:pt x="5829" y="1675"/>
                  </a:cubicBezTo>
                  <a:cubicBezTo>
                    <a:pt x="5816" y="1748"/>
                    <a:pt x="5829" y="1794"/>
                    <a:pt x="5803" y="1860"/>
                  </a:cubicBezTo>
                  <a:cubicBezTo>
                    <a:pt x="5790" y="1906"/>
                    <a:pt x="5777" y="1932"/>
                    <a:pt x="5777" y="1972"/>
                  </a:cubicBezTo>
                  <a:cubicBezTo>
                    <a:pt x="5777" y="2038"/>
                    <a:pt x="5803" y="2071"/>
                    <a:pt x="5803" y="2130"/>
                  </a:cubicBezTo>
                  <a:cubicBezTo>
                    <a:pt x="5803" y="2163"/>
                    <a:pt x="5803" y="2183"/>
                    <a:pt x="5803" y="2216"/>
                  </a:cubicBezTo>
                  <a:cubicBezTo>
                    <a:pt x="5803" y="2262"/>
                    <a:pt x="5790" y="2289"/>
                    <a:pt x="5777" y="2328"/>
                  </a:cubicBezTo>
                  <a:cubicBezTo>
                    <a:pt x="5757" y="2374"/>
                    <a:pt x="5764" y="2401"/>
                    <a:pt x="5750" y="2440"/>
                  </a:cubicBezTo>
                  <a:cubicBezTo>
                    <a:pt x="5717" y="2533"/>
                    <a:pt x="5697" y="2572"/>
                    <a:pt x="5678" y="2665"/>
                  </a:cubicBezTo>
                  <a:lnTo>
                    <a:pt x="5678" y="2665"/>
                  </a:lnTo>
                  <a:cubicBezTo>
                    <a:pt x="5598" y="2737"/>
                    <a:pt x="5592" y="2803"/>
                    <a:pt x="5559" y="2909"/>
                  </a:cubicBezTo>
                  <a:cubicBezTo>
                    <a:pt x="5539" y="2975"/>
                    <a:pt x="5500" y="3008"/>
                    <a:pt x="5473" y="3073"/>
                  </a:cubicBezTo>
                  <a:cubicBezTo>
                    <a:pt x="5460" y="3120"/>
                    <a:pt x="5460" y="3153"/>
                    <a:pt x="5434" y="3199"/>
                  </a:cubicBezTo>
                  <a:cubicBezTo>
                    <a:pt x="5407" y="3245"/>
                    <a:pt x="5407" y="3278"/>
                    <a:pt x="5387" y="3324"/>
                  </a:cubicBezTo>
                  <a:cubicBezTo>
                    <a:pt x="5374" y="3364"/>
                    <a:pt x="5341" y="3383"/>
                    <a:pt x="5335" y="3430"/>
                  </a:cubicBezTo>
                  <a:cubicBezTo>
                    <a:pt x="5328" y="3476"/>
                    <a:pt x="5335" y="3509"/>
                    <a:pt x="5328" y="3555"/>
                  </a:cubicBezTo>
                  <a:cubicBezTo>
                    <a:pt x="5308" y="3626"/>
                    <a:pt x="5262" y="3660"/>
                    <a:pt x="5262" y="3732"/>
                  </a:cubicBezTo>
                  <a:cubicBezTo>
                    <a:pt x="5262" y="3772"/>
                    <a:pt x="5262" y="3791"/>
                    <a:pt x="5262" y="3824"/>
                  </a:cubicBezTo>
                  <a:cubicBezTo>
                    <a:pt x="5262" y="3890"/>
                    <a:pt x="5196" y="3897"/>
                    <a:pt x="5176" y="3956"/>
                  </a:cubicBezTo>
                  <a:cubicBezTo>
                    <a:pt x="5157" y="4003"/>
                    <a:pt x="5143" y="4055"/>
                    <a:pt x="5091" y="4055"/>
                  </a:cubicBezTo>
                  <a:cubicBezTo>
                    <a:pt x="5058" y="4055"/>
                    <a:pt x="5044" y="4042"/>
                    <a:pt x="5018" y="4042"/>
                  </a:cubicBezTo>
                  <a:cubicBezTo>
                    <a:pt x="4979" y="4042"/>
                    <a:pt x="4965" y="4075"/>
                    <a:pt x="4946" y="4101"/>
                  </a:cubicBezTo>
                  <a:cubicBezTo>
                    <a:pt x="4899" y="4147"/>
                    <a:pt x="4860" y="4180"/>
                    <a:pt x="4860" y="4246"/>
                  </a:cubicBezTo>
                  <a:cubicBezTo>
                    <a:pt x="4860" y="4266"/>
                    <a:pt x="4873" y="4273"/>
                    <a:pt x="4873" y="4293"/>
                  </a:cubicBezTo>
                  <a:cubicBezTo>
                    <a:pt x="4873" y="4359"/>
                    <a:pt x="4853" y="4411"/>
                    <a:pt x="4800" y="4451"/>
                  </a:cubicBezTo>
                  <a:cubicBezTo>
                    <a:pt x="4761" y="4477"/>
                    <a:pt x="4715" y="4458"/>
                    <a:pt x="4662" y="4458"/>
                  </a:cubicBezTo>
                  <a:cubicBezTo>
                    <a:pt x="4629" y="4458"/>
                    <a:pt x="4609" y="4458"/>
                    <a:pt x="4576" y="4464"/>
                  </a:cubicBezTo>
                  <a:cubicBezTo>
                    <a:pt x="4550" y="4471"/>
                    <a:pt x="4550" y="4504"/>
                    <a:pt x="4530" y="4517"/>
                  </a:cubicBezTo>
                  <a:cubicBezTo>
                    <a:pt x="4510" y="4530"/>
                    <a:pt x="4497" y="4543"/>
                    <a:pt x="4477" y="4550"/>
                  </a:cubicBezTo>
                  <a:cubicBezTo>
                    <a:pt x="4444" y="4557"/>
                    <a:pt x="4405" y="4563"/>
                    <a:pt x="4405" y="4596"/>
                  </a:cubicBezTo>
                  <a:cubicBezTo>
                    <a:pt x="4405" y="4622"/>
                    <a:pt x="4405" y="4642"/>
                    <a:pt x="4405" y="4669"/>
                  </a:cubicBezTo>
                  <a:cubicBezTo>
                    <a:pt x="4405" y="4715"/>
                    <a:pt x="4385" y="4734"/>
                    <a:pt x="4365" y="4781"/>
                  </a:cubicBezTo>
                  <a:cubicBezTo>
                    <a:pt x="4352" y="4820"/>
                    <a:pt x="4345" y="4847"/>
                    <a:pt x="4312" y="4873"/>
                  </a:cubicBezTo>
                  <a:cubicBezTo>
                    <a:pt x="4240" y="4919"/>
                    <a:pt x="4174" y="4939"/>
                    <a:pt x="4121" y="5012"/>
                  </a:cubicBezTo>
                  <a:cubicBezTo>
                    <a:pt x="4095" y="5051"/>
                    <a:pt x="4062" y="5071"/>
                    <a:pt x="4062" y="5124"/>
                  </a:cubicBezTo>
                  <a:cubicBezTo>
                    <a:pt x="4062" y="5143"/>
                    <a:pt x="4075" y="5163"/>
                    <a:pt x="4088" y="5183"/>
                  </a:cubicBezTo>
                  <a:cubicBezTo>
                    <a:pt x="4108" y="5229"/>
                    <a:pt x="4121" y="5269"/>
                    <a:pt x="4128" y="5328"/>
                  </a:cubicBezTo>
                  <a:lnTo>
                    <a:pt x="4128" y="5328"/>
                  </a:lnTo>
                  <a:cubicBezTo>
                    <a:pt x="4088" y="5328"/>
                    <a:pt x="4075" y="5302"/>
                    <a:pt x="4035" y="5288"/>
                  </a:cubicBezTo>
                  <a:cubicBezTo>
                    <a:pt x="4015" y="5275"/>
                    <a:pt x="3996" y="5282"/>
                    <a:pt x="3982" y="5262"/>
                  </a:cubicBezTo>
                  <a:cubicBezTo>
                    <a:pt x="3956" y="5236"/>
                    <a:pt x="3969" y="5203"/>
                    <a:pt x="3956" y="5176"/>
                  </a:cubicBezTo>
                  <a:cubicBezTo>
                    <a:pt x="3943" y="5143"/>
                    <a:pt x="3910" y="5150"/>
                    <a:pt x="3877" y="5150"/>
                  </a:cubicBezTo>
                  <a:cubicBezTo>
                    <a:pt x="3778" y="5150"/>
                    <a:pt x="3725" y="5183"/>
                    <a:pt x="3621" y="5183"/>
                  </a:cubicBezTo>
                  <a:cubicBezTo>
                    <a:pt x="3575" y="5183"/>
                    <a:pt x="3528" y="5157"/>
                    <a:pt x="3515" y="5111"/>
                  </a:cubicBezTo>
                  <a:cubicBezTo>
                    <a:pt x="3449" y="5111"/>
                    <a:pt x="3416" y="5111"/>
                    <a:pt x="3350" y="5111"/>
                  </a:cubicBezTo>
                  <a:cubicBezTo>
                    <a:pt x="3324" y="5111"/>
                    <a:pt x="3311" y="5117"/>
                    <a:pt x="3284" y="5117"/>
                  </a:cubicBezTo>
                  <a:cubicBezTo>
                    <a:pt x="3245" y="5117"/>
                    <a:pt x="3218" y="5104"/>
                    <a:pt x="3179" y="5117"/>
                  </a:cubicBezTo>
                  <a:cubicBezTo>
                    <a:pt x="3106" y="5143"/>
                    <a:pt x="3113" y="5256"/>
                    <a:pt x="3040" y="5256"/>
                  </a:cubicBezTo>
                  <a:cubicBezTo>
                    <a:pt x="3014" y="5256"/>
                    <a:pt x="2994" y="5256"/>
                    <a:pt x="2968" y="5256"/>
                  </a:cubicBezTo>
                  <a:cubicBezTo>
                    <a:pt x="2895" y="5256"/>
                    <a:pt x="2849" y="5223"/>
                    <a:pt x="2790" y="5183"/>
                  </a:cubicBezTo>
                  <a:cubicBezTo>
                    <a:pt x="2783" y="5170"/>
                    <a:pt x="2770" y="5163"/>
                    <a:pt x="2763" y="5150"/>
                  </a:cubicBezTo>
                  <a:cubicBezTo>
                    <a:pt x="2757" y="5143"/>
                    <a:pt x="2763" y="5124"/>
                    <a:pt x="2750" y="5124"/>
                  </a:cubicBezTo>
                  <a:cubicBezTo>
                    <a:pt x="2684" y="5124"/>
                    <a:pt x="2651" y="5143"/>
                    <a:pt x="2592" y="5170"/>
                  </a:cubicBezTo>
                  <a:cubicBezTo>
                    <a:pt x="2552" y="5190"/>
                    <a:pt x="2513" y="5176"/>
                    <a:pt x="2486" y="5209"/>
                  </a:cubicBezTo>
                  <a:cubicBezTo>
                    <a:pt x="2466" y="5229"/>
                    <a:pt x="2480" y="5256"/>
                    <a:pt x="2453" y="5269"/>
                  </a:cubicBezTo>
                  <a:cubicBezTo>
                    <a:pt x="2407" y="5308"/>
                    <a:pt x="2361" y="5295"/>
                    <a:pt x="2308" y="5308"/>
                  </a:cubicBezTo>
                  <a:cubicBezTo>
                    <a:pt x="2262" y="5322"/>
                    <a:pt x="2249" y="5374"/>
                    <a:pt x="2196" y="5374"/>
                  </a:cubicBezTo>
                  <a:cubicBezTo>
                    <a:pt x="2137" y="5374"/>
                    <a:pt x="2097" y="5368"/>
                    <a:pt x="2051" y="5328"/>
                  </a:cubicBezTo>
                  <a:cubicBezTo>
                    <a:pt x="2011" y="5295"/>
                    <a:pt x="1998" y="5269"/>
                    <a:pt x="1972" y="5223"/>
                  </a:cubicBezTo>
                  <a:cubicBezTo>
                    <a:pt x="1965" y="5203"/>
                    <a:pt x="1952" y="5176"/>
                    <a:pt x="1932" y="5176"/>
                  </a:cubicBezTo>
                  <a:cubicBezTo>
                    <a:pt x="1912" y="5176"/>
                    <a:pt x="1899" y="5190"/>
                    <a:pt x="1879" y="5190"/>
                  </a:cubicBezTo>
                  <a:lnTo>
                    <a:pt x="1879" y="5190"/>
                  </a:lnTo>
                  <a:cubicBezTo>
                    <a:pt x="1873" y="5163"/>
                    <a:pt x="1873" y="5143"/>
                    <a:pt x="1860" y="5117"/>
                  </a:cubicBezTo>
                  <a:cubicBezTo>
                    <a:pt x="1853" y="5104"/>
                    <a:pt x="1840" y="5097"/>
                    <a:pt x="1827" y="5091"/>
                  </a:cubicBezTo>
                  <a:cubicBezTo>
                    <a:pt x="1774" y="5064"/>
                    <a:pt x="1741" y="5044"/>
                    <a:pt x="1688" y="5018"/>
                  </a:cubicBezTo>
                  <a:cubicBezTo>
                    <a:pt x="1642" y="4998"/>
                    <a:pt x="1635" y="4965"/>
                    <a:pt x="1616" y="4919"/>
                  </a:cubicBezTo>
                  <a:cubicBezTo>
                    <a:pt x="1609" y="4893"/>
                    <a:pt x="1589" y="4880"/>
                    <a:pt x="1589" y="4853"/>
                  </a:cubicBezTo>
                  <a:cubicBezTo>
                    <a:pt x="1589" y="4827"/>
                    <a:pt x="1589" y="4807"/>
                    <a:pt x="1589" y="4787"/>
                  </a:cubicBezTo>
                  <a:cubicBezTo>
                    <a:pt x="1589" y="4669"/>
                    <a:pt x="1688" y="4622"/>
                    <a:pt x="1688" y="4504"/>
                  </a:cubicBezTo>
                  <a:cubicBezTo>
                    <a:pt x="1688" y="4484"/>
                    <a:pt x="1682" y="4458"/>
                    <a:pt x="1655" y="4458"/>
                  </a:cubicBezTo>
                  <a:cubicBezTo>
                    <a:pt x="1589" y="4458"/>
                    <a:pt x="1556" y="4504"/>
                    <a:pt x="1484" y="4504"/>
                  </a:cubicBezTo>
                  <a:cubicBezTo>
                    <a:pt x="1451" y="4504"/>
                    <a:pt x="1438" y="4490"/>
                    <a:pt x="1404" y="4477"/>
                  </a:cubicBezTo>
                  <a:cubicBezTo>
                    <a:pt x="778" y="4464"/>
                    <a:pt x="778" y="4464"/>
                    <a:pt x="778" y="4464"/>
                  </a:cubicBezTo>
                  <a:cubicBezTo>
                    <a:pt x="521" y="3884"/>
                    <a:pt x="521" y="3884"/>
                    <a:pt x="521" y="3884"/>
                  </a:cubicBezTo>
                  <a:cubicBezTo>
                    <a:pt x="547" y="3884"/>
                    <a:pt x="560" y="3877"/>
                    <a:pt x="580" y="3877"/>
                  </a:cubicBezTo>
                  <a:cubicBezTo>
                    <a:pt x="626" y="3877"/>
                    <a:pt x="653" y="3877"/>
                    <a:pt x="699" y="3877"/>
                  </a:cubicBezTo>
                  <a:cubicBezTo>
                    <a:pt x="699" y="3831"/>
                    <a:pt x="699" y="3811"/>
                    <a:pt x="699" y="3765"/>
                  </a:cubicBezTo>
                  <a:cubicBezTo>
                    <a:pt x="699" y="3673"/>
                    <a:pt x="732" y="3620"/>
                    <a:pt x="732" y="3528"/>
                  </a:cubicBezTo>
                  <a:cubicBezTo>
                    <a:pt x="732" y="3469"/>
                    <a:pt x="679" y="3449"/>
                    <a:pt x="666" y="3397"/>
                  </a:cubicBezTo>
                  <a:cubicBezTo>
                    <a:pt x="646" y="3337"/>
                    <a:pt x="646" y="3304"/>
                    <a:pt x="633" y="3245"/>
                  </a:cubicBezTo>
                  <a:cubicBezTo>
                    <a:pt x="613" y="3186"/>
                    <a:pt x="573" y="3159"/>
                    <a:pt x="514" y="3126"/>
                  </a:cubicBezTo>
                  <a:cubicBezTo>
                    <a:pt x="494" y="3113"/>
                    <a:pt x="474" y="3093"/>
                    <a:pt x="455" y="3080"/>
                  </a:cubicBezTo>
                  <a:lnTo>
                    <a:pt x="455" y="3080"/>
                  </a:lnTo>
                  <a:cubicBezTo>
                    <a:pt x="474" y="3027"/>
                    <a:pt x="501" y="3014"/>
                    <a:pt x="541" y="2968"/>
                  </a:cubicBezTo>
                  <a:cubicBezTo>
                    <a:pt x="613" y="2869"/>
                    <a:pt x="659" y="2823"/>
                    <a:pt x="752" y="2730"/>
                  </a:cubicBezTo>
                  <a:cubicBezTo>
                    <a:pt x="811" y="2671"/>
                    <a:pt x="817" y="2618"/>
                    <a:pt x="837" y="2533"/>
                  </a:cubicBezTo>
                  <a:cubicBezTo>
                    <a:pt x="850" y="2480"/>
                    <a:pt x="864" y="2447"/>
                    <a:pt x="890" y="2394"/>
                  </a:cubicBezTo>
                  <a:cubicBezTo>
                    <a:pt x="903" y="2368"/>
                    <a:pt x="930" y="2354"/>
                    <a:pt x="930" y="2328"/>
                  </a:cubicBezTo>
                  <a:cubicBezTo>
                    <a:pt x="930" y="2295"/>
                    <a:pt x="916" y="2282"/>
                    <a:pt x="916" y="2249"/>
                  </a:cubicBezTo>
                  <a:cubicBezTo>
                    <a:pt x="897" y="2209"/>
                    <a:pt x="857" y="2190"/>
                    <a:pt x="857" y="2137"/>
                  </a:cubicBezTo>
                  <a:cubicBezTo>
                    <a:pt x="857" y="2078"/>
                    <a:pt x="923" y="2058"/>
                    <a:pt x="923" y="1992"/>
                  </a:cubicBezTo>
                  <a:cubicBezTo>
                    <a:pt x="923" y="1906"/>
                    <a:pt x="857" y="1867"/>
                    <a:pt x="778" y="1833"/>
                  </a:cubicBezTo>
                  <a:cubicBezTo>
                    <a:pt x="725" y="1807"/>
                    <a:pt x="692" y="1781"/>
                    <a:pt x="633" y="1781"/>
                  </a:cubicBezTo>
                  <a:cubicBezTo>
                    <a:pt x="606" y="1781"/>
                    <a:pt x="587" y="1781"/>
                    <a:pt x="560" y="1781"/>
                  </a:cubicBezTo>
                  <a:cubicBezTo>
                    <a:pt x="481" y="1781"/>
                    <a:pt x="428" y="1761"/>
                    <a:pt x="369" y="1701"/>
                  </a:cubicBezTo>
                  <a:cubicBezTo>
                    <a:pt x="316" y="1649"/>
                    <a:pt x="310" y="1596"/>
                    <a:pt x="277" y="1524"/>
                  </a:cubicBezTo>
                  <a:cubicBezTo>
                    <a:pt x="211" y="1378"/>
                    <a:pt x="171" y="1286"/>
                    <a:pt x="171" y="1128"/>
                  </a:cubicBezTo>
                  <a:cubicBezTo>
                    <a:pt x="171" y="1016"/>
                    <a:pt x="171" y="956"/>
                    <a:pt x="171" y="844"/>
                  </a:cubicBezTo>
                  <a:cubicBezTo>
                    <a:pt x="118" y="752"/>
                    <a:pt x="66" y="712"/>
                    <a:pt x="0" y="640"/>
                  </a:cubicBezTo>
                  <a:cubicBezTo>
                    <a:pt x="1919" y="659"/>
                    <a:pt x="1919" y="659"/>
                    <a:pt x="1919" y="659"/>
                  </a:cubicBezTo>
                  <a:cubicBezTo>
                    <a:pt x="1919" y="653"/>
                    <a:pt x="1919" y="646"/>
                    <a:pt x="1919" y="633"/>
                  </a:cubicBezTo>
                  <a:cubicBezTo>
                    <a:pt x="1919" y="547"/>
                    <a:pt x="1952" y="508"/>
                    <a:pt x="1985" y="429"/>
                  </a:cubicBezTo>
                  <a:cubicBezTo>
                    <a:pt x="1998" y="396"/>
                    <a:pt x="2031" y="382"/>
                    <a:pt x="2031" y="349"/>
                  </a:cubicBezTo>
                  <a:cubicBezTo>
                    <a:pt x="2031" y="323"/>
                    <a:pt x="2018" y="310"/>
                    <a:pt x="2018" y="283"/>
                  </a:cubicBezTo>
                  <a:cubicBezTo>
                    <a:pt x="2018" y="165"/>
                    <a:pt x="2064" y="99"/>
                    <a:pt x="2130" y="0"/>
                  </a:cubicBezTo>
                  <a:cubicBezTo>
                    <a:pt x="2170" y="46"/>
                    <a:pt x="2203" y="73"/>
                    <a:pt x="2236" y="125"/>
                  </a:cubicBezTo>
                  <a:cubicBezTo>
                    <a:pt x="2269" y="185"/>
                    <a:pt x="2308" y="218"/>
                    <a:pt x="2308" y="283"/>
                  </a:cubicBezTo>
                  <a:cubicBezTo>
                    <a:pt x="2308" y="336"/>
                    <a:pt x="2255" y="356"/>
                    <a:pt x="2255" y="409"/>
                  </a:cubicBezTo>
                  <a:cubicBezTo>
                    <a:pt x="2255" y="435"/>
                    <a:pt x="2275" y="448"/>
                    <a:pt x="2282" y="475"/>
                  </a:cubicBezTo>
                  <a:cubicBezTo>
                    <a:pt x="2301" y="528"/>
                    <a:pt x="2308" y="554"/>
                    <a:pt x="2335" y="607"/>
                  </a:cubicBezTo>
                  <a:cubicBezTo>
                    <a:pt x="2368" y="673"/>
                    <a:pt x="2381" y="745"/>
                    <a:pt x="2460" y="758"/>
                  </a:cubicBezTo>
                  <a:cubicBezTo>
                    <a:pt x="2532" y="772"/>
                    <a:pt x="2559" y="831"/>
                    <a:pt x="2605" y="897"/>
                  </a:cubicBezTo>
                  <a:cubicBezTo>
                    <a:pt x="2631" y="930"/>
                    <a:pt x="2664" y="936"/>
                    <a:pt x="2684" y="970"/>
                  </a:cubicBezTo>
                  <a:cubicBezTo>
                    <a:pt x="2704" y="989"/>
                    <a:pt x="2697" y="1022"/>
                    <a:pt x="2724" y="1029"/>
                  </a:cubicBezTo>
                  <a:cubicBezTo>
                    <a:pt x="5777" y="1385"/>
                    <a:pt x="5777" y="1385"/>
                    <a:pt x="5777" y="1385"/>
                  </a:cubicBez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7" name="Freeform 28"/>
            <p:cNvSpPr>
              <a:spLocks noChangeArrowheads="1"/>
            </p:cNvSpPr>
            <p:nvPr/>
          </p:nvSpPr>
          <p:spPr bwMode="auto">
            <a:xfrm>
              <a:off x="7596488" y="5327645"/>
              <a:ext cx="841320" cy="1546225"/>
            </a:xfrm>
            <a:custGeom>
              <a:avLst/>
              <a:gdLst>
                <a:gd name="T0" fmla="*/ 1055 w 2336"/>
                <a:gd name="T1" fmla="*/ 86 h 4295"/>
                <a:gd name="T2" fmla="*/ 1088 w 2336"/>
                <a:gd name="T3" fmla="*/ 171 h 4295"/>
                <a:gd name="T4" fmla="*/ 1134 w 2336"/>
                <a:gd name="T5" fmla="*/ 396 h 4295"/>
                <a:gd name="T6" fmla="*/ 1095 w 2336"/>
                <a:gd name="T7" fmla="*/ 574 h 4295"/>
                <a:gd name="T8" fmla="*/ 996 w 2336"/>
                <a:gd name="T9" fmla="*/ 778 h 4295"/>
                <a:gd name="T10" fmla="*/ 916 w 2336"/>
                <a:gd name="T11" fmla="*/ 838 h 4295"/>
                <a:gd name="T12" fmla="*/ 837 w 2336"/>
                <a:gd name="T13" fmla="*/ 963 h 4295"/>
                <a:gd name="T14" fmla="*/ 633 w 2336"/>
                <a:gd name="T15" fmla="*/ 1174 h 4295"/>
                <a:gd name="T16" fmla="*/ 646 w 2336"/>
                <a:gd name="T17" fmla="*/ 1484 h 4295"/>
                <a:gd name="T18" fmla="*/ 573 w 2336"/>
                <a:gd name="T19" fmla="*/ 1649 h 4295"/>
                <a:gd name="T20" fmla="*/ 521 w 2336"/>
                <a:gd name="T21" fmla="*/ 1787 h 4295"/>
                <a:gd name="T22" fmla="*/ 198 w 2336"/>
                <a:gd name="T23" fmla="*/ 2177 h 4295"/>
                <a:gd name="T24" fmla="*/ 99 w 2336"/>
                <a:gd name="T25" fmla="*/ 2348 h 4295"/>
                <a:gd name="T26" fmla="*/ 178 w 2336"/>
                <a:gd name="T27" fmla="*/ 2519 h 4295"/>
                <a:gd name="T28" fmla="*/ 125 w 2336"/>
                <a:gd name="T29" fmla="*/ 2823 h 4295"/>
                <a:gd name="T30" fmla="*/ 125 w 2336"/>
                <a:gd name="T31" fmla="*/ 3093 h 4295"/>
                <a:gd name="T32" fmla="*/ 99 w 2336"/>
                <a:gd name="T33" fmla="*/ 3291 h 4295"/>
                <a:gd name="T34" fmla="*/ 0 w 2336"/>
                <a:gd name="T35" fmla="*/ 3628 h 4295"/>
                <a:gd name="T36" fmla="*/ 125 w 2336"/>
                <a:gd name="T37" fmla="*/ 3687 h 4295"/>
                <a:gd name="T38" fmla="*/ 125 w 2336"/>
                <a:gd name="T39" fmla="*/ 3990 h 4295"/>
                <a:gd name="T40" fmla="*/ 514 w 2336"/>
                <a:gd name="T41" fmla="*/ 3839 h 4295"/>
                <a:gd name="T42" fmla="*/ 600 w 2336"/>
                <a:gd name="T43" fmla="*/ 4122 h 4295"/>
                <a:gd name="T44" fmla="*/ 672 w 2336"/>
                <a:gd name="T45" fmla="*/ 4142 h 4295"/>
                <a:gd name="T46" fmla="*/ 817 w 2336"/>
                <a:gd name="T47" fmla="*/ 4135 h 4295"/>
                <a:gd name="T48" fmla="*/ 956 w 2336"/>
                <a:gd name="T49" fmla="*/ 4149 h 4295"/>
                <a:gd name="T50" fmla="*/ 1180 w 2336"/>
                <a:gd name="T51" fmla="*/ 4294 h 4295"/>
                <a:gd name="T52" fmla="*/ 1279 w 2336"/>
                <a:gd name="T53" fmla="*/ 4201 h 4295"/>
                <a:gd name="T54" fmla="*/ 1457 w 2336"/>
                <a:gd name="T55" fmla="*/ 4267 h 4295"/>
                <a:gd name="T56" fmla="*/ 1748 w 2336"/>
                <a:gd name="T57" fmla="*/ 4175 h 4295"/>
                <a:gd name="T58" fmla="*/ 1906 w 2336"/>
                <a:gd name="T59" fmla="*/ 4063 h 4295"/>
                <a:gd name="T60" fmla="*/ 2064 w 2336"/>
                <a:gd name="T61" fmla="*/ 4056 h 4295"/>
                <a:gd name="T62" fmla="*/ 2064 w 2336"/>
                <a:gd name="T63" fmla="*/ 3786 h 4295"/>
                <a:gd name="T64" fmla="*/ 2084 w 2336"/>
                <a:gd name="T65" fmla="*/ 3568 h 4295"/>
                <a:gd name="T66" fmla="*/ 2097 w 2336"/>
                <a:gd name="T67" fmla="*/ 3370 h 4295"/>
                <a:gd name="T68" fmla="*/ 2077 w 2336"/>
                <a:gd name="T69" fmla="*/ 3205 h 4295"/>
                <a:gd name="T70" fmla="*/ 2150 w 2336"/>
                <a:gd name="T71" fmla="*/ 2994 h 4295"/>
                <a:gd name="T72" fmla="*/ 2269 w 2336"/>
                <a:gd name="T73" fmla="*/ 2757 h 4295"/>
                <a:gd name="T74" fmla="*/ 2308 w 2336"/>
                <a:gd name="T75" fmla="*/ 2651 h 4295"/>
                <a:gd name="T76" fmla="*/ 2223 w 2336"/>
                <a:gd name="T77" fmla="*/ 2645 h 4295"/>
                <a:gd name="T78" fmla="*/ 2018 w 2336"/>
                <a:gd name="T79" fmla="*/ 2315 h 4295"/>
                <a:gd name="T80" fmla="*/ 1827 w 2336"/>
                <a:gd name="T81" fmla="*/ 2064 h 4295"/>
                <a:gd name="T82" fmla="*/ 1827 w 2336"/>
                <a:gd name="T83" fmla="*/ 1886 h 4295"/>
                <a:gd name="T84" fmla="*/ 1873 w 2336"/>
                <a:gd name="T85" fmla="*/ 1741 h 4295"/>
                <a:gd name="T86" fmla="*/ 1985 w 2336"/>
                <a:gd name="T87" fmla="*/ 1642 h 4295"/>
                <a:gd name="T88" fmla="*/ 1754 w 2336"/>
                <a:gd name="T89" fmla="*/ 1550 h 4295"/>
                <a:gd name="T90" fmla="*/ 1602 w 2336"/>
                <a:gd name="T91" fmla="*/ 1293 h 4295"/>
                <a:gd name="T92" fmla="*/ 1471 w 2336"/>
                <a:gd name="T93" fmla="*/ 1108 h 4295"/>
                <a:gd name="T94" fmla="*/ 1405 w 2336"/>
                <a:gd name="T95" fmla="*/ 1036 h 4295"/>
                <a:gd name="T96" fmla="*/ 1510 w 2336"/>
                <a:gd name="T97" fmla="*/ 851 h 4295"/>
                <a:gd name="T98" fmla="*/ 1576 w 2336"/>
                <a:gd name="T99" fmla="*/ 587 h 4295"/>
                <a:gd name="T100" fmla="*/ 1616 w 2336"/>
                <a:gd name="T101" fmla="*/ 198 h 4295"/>
                <a:gd name="T102" fmla="*/ 1477 w 2336"/>
                <a:gd name="T103" fmla="*/ 26 h 4295"/>
                <a:gd name="T104" fmla="*/ 1339 w 2336"/>
                <a:gd name="T105" fmla="*/ 40 h 4295"/>
                <a:gd name="T106" fmla="*/ 1207 w 2336"/>
                <a:gd name="T107" fmla="*/ 7 h 4295"/>
                <a:gd name="T108" fmla="*/ 1055 w 2336"/>
                <a:gd name="T109" fmla="*/ 86 h 4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6" h="4295">
                  <a:moveTo>
                    <a:pt x="1055" y="86"/>
                  </a:moveTo>
                  <a:lnTo>
                    <a:pt x="1055" y="86"/>
                  </a:lnTo>
                  <a:cubicBezTo>
                    <a:pt x="1055" y="99"/>
                    <a:pt x="1042" y="112"/>
                    <a:pt x="1042" y="125"/>
                  </a:cubicBezTo>
                  <a:cubicBezTo>
                    <a:pt x="1042" y="145"/>
                    <a:pt x="1075" y="152"/>
                    <a:pt x="1088" y="171"/>
                  </a:cubicBezTo>
                  <a:cubicBezTo>
                    <a:pt x="1134" y="224"/>
                    <a:pt x="1180" y="264"/>
                    <a:pt x="1180" y="336"/>
                  </a:cubicBezTo>
                  <a:cubicBezTo>
                    <a:pt x="1180" y="363"/>
                    <a:pt x="1147" y="369"/>
                    <a:pt x="1134" y="396"/>
                  </a:cubicBezTo>
                  <a:cubicBezTo>
                    <a:pt x="1121" y="429"/>
                    <a:pt x="1134" y="455"/>
                    <a:pt x="1128" y="488"/>
                  </a:cubicBezTo>
                  <a:cubicBezTo>
                    <a:pt x="1121" y="528"/>
                    <a:pt x="1101" y="541"/>
                    <a:pt x="1095" y="574"/>
                  </a:cubicBezTo>
                  <a:cubicBezTo>
                    <a:pt x="1088" y="626"/>
                    <a:pt x="1081" y="666"/>
                    <a:pt x="1055" y="712"/>
                  </a:cubicBezTo>
                  <a:cubicBezTo>
                    <a:pt x="1042" y="745"/>
                    <a:pt x="1029" y="778"/>
                    <a:pt x="996" y="778"/>
                  </a:cubicBezTo>
                  <a:cubicBezTo>
                    <a:pt x="983" y="778"/>
                    <a:pt x="976" y="758"/>
                    <a:pt x="963" y="758"/>
                  </a:cubicBezTo>
                  <a:cubicBezTo>
                    <a:pt x="923" y="758"/>
                    <a:pt x="923" y="805"/>
                    <a:pt x="916" y="838"/>
                  </a:cubicBezTo>
                  <a:cubicBezTo>
                    <a:pt x="910" y="870"/>
                    <a:pt x="897" y="884"/>
                    <a:pt x="877" y="910"/>
                  </a:cubicBezTo>
                  <a:cubicBezTo>
                    <a:pt x="864" y="930"/>
                    <a:pt x="864" y="950"/>
                    <a:pt x="837" y="963"/>
                  </a:cubicBezTo>
                  <a:cubicBezTo>
                    <a:pt x="791" y="983"/>
                    <a:pt x="758" y="989"/>
                    <a:pt x="712" y="1016"/>
                  </a:cubicBezTo>
                  <a:cubicBezTo>
                    <a:pt x="659" y="1062"/>
                    <a:pt x="659" y="1108"/>
                    <a:pt x="633" y="1174"/>
                  </a:cubicBezTo>
                  <a:cubicBezTo>
                    <a:pt x="606" y="1240"/>
                    <a:pt x="541" y="1266"/>
                    <a:pt x="541" y="1339"/>
                  </a:cubicBezTo>
                  <a:cubicBezTo>
                    <a:pt x="541" y="1411"/>
                    <a:pt x="646" y="1411"/>
                    <a:pt x="646" y="1484"/>
                  </a:cubicBezTo>
                  <a:cubicBezTo>
                    <a:pt x="646" y="1530"/>
                    <a:pt x="646" y="1570"/>
                    <a:pt x="606" y="1603"/>
                  </a:cubicBezTo>
                  <a:cubicBezTo>
                    <a:pt x="593" y="1616"/>
                    <a:pt x="573" y="1629"/>
                    <a:pt x="573" y="1649"/>
                  </a:cubicBezTo>
                  <a:cubicBezTo>
                    <a:pt x="573" y="1675"/>
                    <a:pt x="573" y="1688"/>
                    <a:pt x="573" y="1715"/>
                  </a:cubicBezTo>
                  <a:cubicBezTo>
                    <a:pt x="573" y="1754"/>
                    <a:pt x="541" y="1761"/>
                    <a:pt x="521" y="1787"/>
                  </a:cubicBezTo>
                  <a:cubicBezTo>
                    <a:pt x="448" y="1886"/>
                    <a:pt x="356" y="1893"/>
                    <a:pt x="290" y="1998"/>
                  </a:cubicBezTo>
                  <a:cubicBezTo>
                    <a:pt x="250" y="2064"/>
                    <a:pt x="231" y="2104"/>
                    <a:pt x="198" y="2177"/>
                  </a:cubicBezTo>
                  <a:cubicBezTo>
                    <a:pt x="178" y="2209"/>
                    <a:pt x="158" y="2223"/>
                    <a:pt x="145" y="2262"/>
                  </a:cubicBezTo>
                  <a:cubicBezTo>
                    <a:pt x="132" y="2295"/>
                    <a:pt x="125" y="2322"/>
                    <a:pt x="99" y="2348"/>
                  </a:cubicBezTo>
                  <a:lnTo>
                    <a:pt x="99" y="2348"/>
                  </a:lnTo>
                  <a:cubicBezTo>
                    <a:pt x="138" y="2407"/>
                    <a:pt x="178" y="2453"/>
                    <a:pt x="178" y="2519"/>
                  </a:cubicBezTo>
                  <a:cubicBezTo>
                    <a:pt x="178" y="2566"/>
                    <a:pt x="158" y="2592"/>
                    <a:pt x="151" y="2638"/>
                  </a:cubicBezTo>
                  <a:cubicBezTo>
                    <a:pt x="138" y="2711"/>
                    <a:pt x="151" y="2757"/>
                    <a:pt x="125" y="2823"/>
                  </a:cubicBezTo>
                  <a:cubicBezTo>
                    <a:pt x="112" y="2869"/>
                    <a:pt x="99" y="2895"/>
                    <a:pt x="99" y="2935"/>
                  </a:cubicBezTo>
                  <a:cubicBezTo>
                    <a:pt x="99" y="3001"/>
                    <a:pt x="125" y="3034"/>
                    <a:pt x="125" y="3093"/>
                  </a:cubicBezTo>
                  <a:cubicBezTo>
                    <a:pt x="125" y="3126"/>
                    <a:pt x="125" y="3146"/>
                    <a:pt x="125" y="3179"/>
                  </a:cubicBezTo>
                  <a:cubicBezTo>
                    <a:pt x="125" y="3225"/>
                    <a:pt x="112" y="3252"/>
                    <a:pt x="99" y="3291"/>
                  </a:cubicBezTo>
                  <a:cubicBezTo>
                    <a:pt x="79" y="3337"/>
                    <a:pt x="86" y="3364"/>
                    <a:pt x="72" y="3403"/>
                  </a:cubicBezTo>
                  <a:cubicBezTo>
                    <a:pt x="39" y="3496"/>
                    <a:pt x="19" y="3535"/>
                    <a:pt x="0" y="3628"/>
                  </a:cubicBezTo>
                  <a:lnTo>
                    <a:pt x="0" y="3628"/>
                  </a:lnTo>
                  <a:cubicBezTo>
                    <a:pt x="125" y="3687"/>
                    <a:pt x="125" y="3687"/>
                    <a:pt x="125" y="3687"/>
                  </a:cubicBezTo>
                  <a:cubicBezTo>
                    <a:pt x="112" y="3773"/>
                    <a:pt x="26" y="3799"/>
                    <a:pt x="26" y="3891"/>
                  </a:cubicBezTo>
                  <a:cubicBezTo>
                    <a:pt x="26" y="3944"/>
                    <a:pt x="79" y="3971"/>
                    <a:pt x="125" y="3990"/>
                  </a:cubicBezTo>
                  <a:cubicBezTo>
                    <a:pt x="198" y="4017"/>
                    <a:pt x="237" y="4036"/>
                    <a:pt x="310" y="4036"/>
                  </a:cubicBezTo>
                  <a:cubicBezTo>
                    <a:pt x="422" y="4036"/>
                    <a:pt x="402" y="3839"/>
                    <a:pt x="514" y="3839"/>
                  </a:cubicBezTo>
                  <a:cubicBezTo>
                    <a:pt x="587" y="3839"/>
                    <a:pt x="626" y="3911"/>
                    <a:pt x="626" y="3977"/>
                  </a:cubicBezTo>
                  <a:cubicBezTo>
                    <a:pt x="626" y="4036"/>
                    <a:pt x="600" y="4063"/>
                    <a:pt x="600" y="4122"/>
                  </a:cubicBezTo>
                  <a:cubicBezTo>
                    <a:pt x="600" y="4149"/>
                    <a:pt x="606" y="4188"/>
                    <a:pt x="640" y="4188"/>
                  </a:cubicBezTo>
                  <a:cubicBezTo>
                    <a:pt x="659" y="4188"/>
                    <a:pt x="666" y="4162"/>
                    <a:pt x="672" y="4142"/>
                  </a:cubicBezTo>
                  <a:cubicBezTo>
                    <a:pt x="686" y="4116"/>
                    <a:pt x="699" y="4102"/>
                    <a:pt x="705" y="4076"/>
                  </a:cubicBezTo>
                  <a:cubicBezTo>
                    <a:pt x="752" y="4089"/>
                    <a:pt x="771" y="4135"/>
                    <a:pt x="817" y="4135"/>
                  </a:cubicBezTo>
                  <a:cubicBezTo>
                    <a:pt x="851" y="4135"/>
                    <a:pt x="851" y="4096"/>
                    <a:pt x="884" y="4096"/>
                  </a:cubicBezTo>
                  <a:cubicBezTo>
                    <a:pt x="916" y="4096"/>
                    <a:pt x="930" y="4122"/>
                    <a:pt x="956" y="4149"/>
                  </a:cubicBezTo>
                  <a:cubicBezTo>
                    <a:pt x="1002" y="4195"/>
                    <a:pt x="1042" y="4208"/>
                    <a:pt x="1095" y="4247"/>
                  </a:cubicBezTo>
                  <a:cubicBezTo>
                    <a:pt x="1121" y="4274"/>
                    <a:pt x="1141" y="4294"/>
                    <a:pt x="1180" y="4294"/>
                  </a:cubicBezTo>
                  <a:cubicBezTo>
                    <a:pt x="1200" y="4294"/>
                    <a:pt x="1200" y="4274"/>
                    <a:pt x="1207" y="4254"/>
                  </a:cubicBezTo>
                  <a:cubicBezTo>
                    <a:pt x="1227" y="4228"/>
                    <a:pt x="1246" y="4201"/>
                    <a:pt x="1279" y="4201"/>
                  </a:cubicBezTo>
                  <a:cubicBezTo>
                    <a:pt x="1332" y="4201"/>
                    <a:pt x="1345" y="4267"/>
                    <a:pt x="1398" y="4267"/>
                  </a:cubicBezTo>
                  <a:cubicBezTo>
                    <a:pt x="1418" y="4267"/>
                    <a:pt x="1431" y="4267"/>
                    <a:pt x="1457" y="4267"/>
                  </a:cubicBezTo>
                  <a:cubicBezTo>
                    <a:pt x="1517" y="4267"/>
                    <a:pt x="1543" y="4247"/>
                    <a:pt x="1596" y="4228"/>
                  </a:cubicBezTo>
                  <a:cubicBezTo>
                    <a:pt x="1655" y="4208"/>
                    <a:pt x="1701" y="4214"/>
                    <a:pt x="1748" y="4175"/>
                  </a:cubicBezTo>
                  <a:cubicBezTo>
                    <a:pt x="1781" y="4149"/>
                    <a:pt x="1767" y="4109"/>
                    <a:pt x="1794" y="4089"/>
                  </a:cubicBezTo>
                  <a:cubicBezTo>
                    <a:pt x="1827" y="4056"/>
                    <a:pt x="1860" y="4069"/>
                    <a:pt x="1906" y="4063"/>
                  </a:cubicBezTo>
                  <a:cubicBezTo>
                    <a:pt x="2064" y="4056"/>
                    <a:pt x="2064" y="4056"/>
                    <a:pt x="2064" y="4056"/>
                  </a:cubicBezTo>
                  <a:lnTo>
                    <a:pt x="2064" y="4056"/>
                  </a:lnTo>
                  <a:cubicBezTo>
                    <a:pt x="2051" y="4023"/>
                    <a:pt x="2051" y="3997"/>
                    <a:pt x="2051" y="3957"/>
                  </a:cubicBezTo>
                  <a:cubicBezTo>
                    <a:pt x="2051" y="3891"/>
                    <a:pt x="2064" y="3852"/>
                    <a:pt x="2064" y="3786"/>
                  </a:cubicBezTo>
                  <a:cubicBezTo>
                    <a:pt x="2064" y="3733"/>
                    <a:pt x="2038" y="3713"/>
                    <a:pt x="2038" y="3660"/>
                  </a:cubicBezTo>
                  <a:cubicBezTo>
                    <a:pt x="2038" y="3621"/>
                    <a:pt x="2084" y="3608"/>
                    <a:pt x="2084" y="3568"/>
                  </a:cubicBezTo>
                  <a:cubicBezTo>
                    <a:pt x="2084" y="3529"/>
                    <a:pt x="2044" y="3515"/>
                    <a:pt x="2044" y="3476"/>
                  </a:cubicBezTo>
                  <a:cubicBezTo>
                    <a:pt x="2044" y="3430"/>
                    <a:pt x="2097" y="3416"/>
                    <a:pt x="2097" y="3370"/>
                  </a:cubicBezTo>
                  <a:cubicBezTo>
                    <a:pt x="2097" y="3337"/>
                    <a:pt x="2038" y="3344"/>
                    <a:pt x="2038" y="3311"/>
                  </a:cubicBezTo>
                  <a:cubicBezTo>
                    <a:pt x="2038" y="3265"/>
                    <a:pt x="2064" y="3245"/>
                    <a:pt x="2077" y="3205"/>
                  </a:cubicBezTo>
                  <a:cubicBezTo>
                    <a:pt x="2097" y="3159"/>
                    <a:pt x="2091" y="3133"/>
                    <a:pt x="2104" y="3087"/>
                  </a:cubicBezTo>
                  <a:cubicBezTo>
                    <a:pt x="2117" y="3054"/>
                    <a:pt x="2137" y="3034"/>
                    <a:pt x="2150" y="2994"/>
                  </a:cubicBezTo>
                  <a:cubicBezTo>
                    <a:pt x="2170" y="2935"/>
                    <a:pt x="2170" y="2902"/>
                    <a:pt x="2196" y="2843"/>
                  </a:cubicBezTo>
                  <a:cubicBezTo>
                    <a:pt x="2209" y="2803"/>
                    <a:pt x="2229" y="2777"/>
                    <a:pt x="2269" y="2757"/>
                  </a:cubicBezTo>
                  <a:cubicBezTo>
                    <a:pt x="2295" y="2737"/>
                    <a:pt x="2335" y="2744"/>
                    <a:pt x="2335" y="2711"/>
                  </a:cubicBezTo>
                  <a:cubicBezTo>
                    <a:pt x="2335" y="2684"/>
                    <a:pt x="2308" y="2678"/>
                    <a:pt x="2308" y="2651"/>
                  </a:cubicBezTo>
                  <a:lnTo>
                    <a:pt x="2308" y="2651"/>
                  </a:lnTo>
                  <a:cubicBezTo>
                    <a:pt x="2275" y="2651"/>
                    <a:pt x="2262" y="2645"/>
                    <a:pt x="2223" y="2645"/>
                  </a:cubicBezTo>
                  <a:cubicBezTo>
                    <a:pt x="2137" y="2645"/>
                    <a:pt x="2084" y="2566"/>
                    <a:pt x="2064" y="2473"/>
                  </a:cubicBezTo>
                  <a:cubicBezTo>
                    <a:pt x="2051" y="2414"/>
                    <a:pt x="2051" y="2374"/>
                    <a:pt x="2018" y="2315"/>
                  </a:cubicBezTo>
                  <a:cubicBezTo>
                    <a:pt x="1978" y="2242"/>
                    <a:pt x="1952" y="2209"/>
                    <a:pt x="1899" y="2144"/>
                  </a:cubicBezTo>
                  <a:cubicBezTo>
                    <a:pt x="1873" y="2117"/>
                    <a:pt x="1860" y="2091"/>
                    <a:pt x="1827" y="2064"/>
                  </a:cubicBezTo>
                  <a:cubicBezTo>
                    <a:pt x="1794" y="2038"/>
                    <a:pt x="1754" y="2031"/>
                    <a:pt x="1754" y="1992"/>
                  </a:cubicBezTo>
                  <a:cubicBezTo>
                    <a:pt x="1754" y="1939"/>
                    <a:pt x="1794" y="1926"/>
                    <a:pt x="1827" y="1886"/>
                  </a:cubicBezTo>
                  <a:cubicBezTo>
                    <a:pt x="1853" y="1860"/>
                    <a:pt x="1853" y="1834"/>
                    <a:pt x="1860" y="1801"/>
                  </a:cubicBezTo>
                  <a:cubicBezTo>
                    <a:pt x="1860" y="1774"/>
                    <a:pt x="1860" y="1761"/>
                    <a:pt x="1873" y="1741"/>
                  </a:cubicBezTo>
                  <a:cubicBezTo>
                    <a:pt x="1899" y="1715"/>
                    <a:pt x="1939" y="1735"/>
                    <a:pt x="1965" y="1708"/>
                  </a:cubicBezTo>
                  <a:cubicBezTo>
                    <a:pt x="1978" y="1688"/>
                    <a:pt x="1985" y="1669"/>
                    <a:pt x="1985" y="1642"/>
                  </a:cubicBezTo>
                  <a:cubicBezTo>
                    <a:pt x="1985" y="1590"/>
                    <a:pt x="1965" y="1530"/>
                    <a:pt x="1919" y="1530"/>
                  </a:cubicBezTo>
                  <a:cubicBezTo>
                    <a:pt x="1853" y="1530"/>
                    <a:pt x="1820" y="1550"/>
                    <a:pt x="1754" y="1550"/>
                  </a:cubicBezTo>
                  <a:cubicBezTo>
                    <a:pt x="1708" y="1550"/>
                    <a:pt x="1695" y="1504"/>
                    <a:pt x="1682" y="1464"/>
                  </a:cubicBezTo>
                  <a:cubicBezTo>
                    <a:pt x="1662" y="1392"/>
                    <a:pt x="1649" y="1345"/>
                    <a:pt x="1602" y="1293"/>
                  </a:cubicBezTo>
                  <a:cubicBezTo>
                    <a:pt x="1563" y="1246"/>
                    <a:pt x="1543" y="1200"/>
                    <a:pt x="1490" y="1167"/>
                  </a:cubicBezTo>
                  <a:cubicBezTo>
                    <a:pt x="1471" y="1154"/>
                    <a:pt x="1484" y="1128"/>
                    <a:pt x="1471" y="1108"/>
                  </a:cubicBezTo>
                  <a:cubicBezTo>
                    <a:pt x="1464" y="1082"/>
                    <a:pt x="1438" y="1062"/>
                    <a:pt x="1411" y="1062"/>
                  </a:cubicBezTo>
                  <a:cubicBezTo>
                    <a:pt x="1405" y="1049"/>
                    <a:pt x="1405" y="1049"/>
                    <a:pt x="1405" y="1036"/>
                  </a:cubicBezTo>
                  <a:cubicBezTo>
                    <a:pt x="1405" y="989"/>
                    <a:pt x="1444" y="976"/>
                    <a:pt x="1471" y="937"/>
                  </a:cubicBezTo>
                  <a:cubicBezTo>
                    <a:pt x="1490" y="904"/>
                    <a:pt x="1490" y="877"/>
                    <a:pt x="1510" y="851"/>
                  </a:cubicBezTo>
                  <a:cubicBezTo>
                    <a:pt x="1543" y="805"/>
                    <a:pt x="1576" y="778"/>
                    <a:pt x="1576" y="725"/>
                  </a:cubicBezTo>
                  <a:cubicBezTo>
                    <a:pt x="1576" y="673"/>
                    <a:pt x="1576" y="640"/>
                    <a:pt x="1576" y="587"/>
                  </a:cubicBezTo>
                  <a:cubicBezTo>
                    <a:pt x="1576" y="514"/>
                    <a:pt x="1616" y="475"/>
                    <a:pt x="1616" y="402"/>
                  </a:cubicBezTo>
                  <a:cubicBezTo>
                    <a:pt x="1616" y="323"/>
                    <a:pt x="1616" y="277"/>
                    <a:pt x="1616" y="198"/>
                  </a:cubicBezTo>
                  <a:cubicBezTo>
                    <a:pt x="1616" y="132"/>
                    <a:pt x="1537" y="139"/>
                    <a:pt x="1477" y="99"/>
                  </a:cubicBezTo>
                  <a:cubicBezTo>
                    <a:pt x="1477" y="26"/>
                    <a:pt x="1477" y="26"/>
                    <a:pt x="1477" y="26"/>
                  </a:cubicBezTo>
                  <a:cubicBezTo>
                    <a:pt x="1471" y="0"/>
                    <a:pt x="1471" y="0"/>
                    <a:pt x="1471" y="0"/>
                  </a:cubicBezTo>
                  <a:cubicBezTo>
                    <a:pt x="1418" y="13"/>
                    <a:pt x="1391" y="40"/>
                    <a:pt x="1339" y="40"/>
                  </a:cubicBezTo>
                  <a:cubicBezTo>
                    <a:pt x="1306" y="40"/>
                    <a:pt x="1286" y="40"/>
                    <a:pt x="1253" y="26"/>
                  </a:cubicBezTo>
                  <a:cubicBezTo>
                    <a:pt x="1240" y="20"/>
                    <a:pt x="1227" y="7"/>
                    <a:pt x="1207" y="7"/>
                  </a:cubicBezTo>
                  <a:cubicBezTo>
                    <a:pt x="1174" y="7"/>
                    <a:pt x="1160" y="26"/>
                    <a:pt x="1134" y="40"/>
                  </a:cubicBezTo>
                  <a:cubicBezTo>
                    <a:pt x="1108" y="59"/>
                    <a:pt x="1081" y="72"/>
                    <a:pt x="1055" y="8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8" name="Freeform 29"/>
            <p:cNvSpPr>
              <a:spLocks noChangeArrowheads="1"/>
            </p:cNvSpPr>
            <p:nvPr/>
          </p:nvSpPr>
          <p:spPr bwMode="auto">
            <a:xfrm>
              <a:off x="5013793" y="3367081"/>
              <a:ext cx="1027046" cy="1189038"/>
            </a:xfrm>
            <a:custGeom>
              <a:avLst/>
              <a:gdLst>
                <a:gd name="T0" fmla="*/ 574 w 2851"/>
                <a:gd name="T1" fmla="*/ 1510 h 3305"/>
                <a:gd name="T2" fmla="*/ 772 w 2851"/>
                <a:gd name="T3" fmla="*/ 1603 h 3305"/>
                <a:gd name="T4" fmla="*/ 944 w 2851"/>
                <a:gd name="T5" fmla="*/ 1932 h 3305"/>
                <a:gd name="T6" fmla="*/ 1135 w 2851"/>
                <a:gd name="T7" fmla="*/ 2163 h 3305"/>
                <a:gd name="T8" fmla="*/ 1148 w 2851"/>
                <a:gd name="T9" fmla="*/ 2315 h 3305"/>
                <a:gd name="T10" fmla="*/ 1181 w 2851"/>
                <a:gd name="T11" fmla="*/ 2553 h 3305"/>
                <a:gd name="T12" fmla="*/ 1280 w 2851"/>
                <a:gd name="T13" fmla="*/ 2797 h 3305"/>
                <a:gd name="T14" fmla="*/ 1359 w 2851"/>
                <a:gd name="T15" fmla="*/ 3140 h 3305"/>
                <a:gd name="T16" fmla="*/ 1570 w 2851"/>
                <a:gd name="T17" fmla="*/ 3285 h 3305"/>
                <a:gd name="T18" fmla="*/ 1669 w 2851"/>
                <a:gd name="T19" fmla="*/ 3140 h 3305"/>
                <a:gd name="T20" fmla="*/ 1775 w 2851"/>
                <a:gd name="T21" fmla="*/ 2935 h 3305"/>
                <a:gd name="T22" fmla="*/ 2098 w 2851"/>
                <a:gd name="T23" fmla="*/ 3001 h 3305"/>
                <a:gd name="T24" fmla="*/ 2210 w 2851"/>
                <a:gd name="T25" fmla="*/ 2849 h 3305"/>
                <a:gd name="T26" fmla="*/ 2388 w 2851"/>
                <a:gd name="T27" fmla="*/ 2730 h 3305"/>
                <a:gd name="T28" fmla="*/ 2645 w 2851"/>
                <a:gd name="T29" fmla="*/ 2546 h 3305"/>
                <a:gd name="T30" fmla="*/ 2850 w 2851"/>
                <a:gd name="T31" fmla="*/ 2559 h 3305"/>
                <a:gd name="T32" fmla="*/ 2790 w 2851"/>
                <a:gd name="T33" fmla="*/ 1893 h 3305"/>
                <a:gd name="T34" fmla="*/ 2639 w 2851"/>
                <a:gd name="T35" fmla="*/ 1695 h 3305"/>
                <a:gd name="T36" fmla="*/ 2586 w 2851"/>
                <a:gd name="T37" fmla="*/ 1477 h 3305"/>
                <a:gd name="T38" fmla="*/ 2461 w 2851"/>
                <a:gd name="T39" fmla="*/ 1286 h 3305"/>
                <a:gd name="T40" fmla="*/ 2474 w 2851"/>
                <a:gd name="T41" fmla="*/ 1022 h 3305"/>
                <a:gd name="T42" fmla="*/ 2494 w 2851"/>
                <a:gd name="T43" fmla="*/ 897 h 3305"/>
                <a:gd name="T44" fmla="*/ 2639 w 2851"/>
                <a:gd name="T45" fmla="*/ 640 h 3305"/>
                <a:gd name="T46" fmla="*/ 2513 w 2851"/>
                <a:gd name="T47" fmla="*/ 396 h 3305"/>
                <a:gd name="T48" fmla="*/ 2395 w 2851"/>
                <a:gd name="T49" fmla="*/ 165 h 3305"/>
                <a:gd name="T50" fmla="*/ 2368 w 2851"/>
                <a:gd name="T51" fmla="*/ 0 h 3305"/>
                <a:gd name="T52" fmla="*/ 2104 w 2851"/>
                <a:gd name="T53" fmla="*/ 13 h 3305"/>
                <a:gd name="T54" fmla="*/ 2078 w 2851"/>
                <a:gd name="T55" fmla="*/ 178 h 3305"/>
                <a:gd name="T56" fmla="*/ 1946 w 2851"/>
                <a:gd name="T57" fmla="*/ 297 h 3305"/>
                <a:gd name="T58" fmla="*/ 1735 w 2851"/>
                <a:gd name="T59" fmla="*/ 396 h 3305"/>
                <a:gd name="T60" fmla="*/ 1544 w 2851"/>
                <a:gd name="T61" fmla="*/ 488 h 3305"/>
                <a:gd name="T62" fmla="*/ 1227 w 2851"/>
                <a:gd name="T63" fmla="*/ 488 h 3305"/>
                <a:gd name="T64" fmla="*/ 858 w 2851"/>
                <a:gd name="T65" fmla="*/ 607 h 3305"/>
                <a:gd name="T66" fmla="*/ 495 w 2851"/>
                <a:gd name="T67" fmla="*/ 554 h 3305"/>
                <a:gd name="T68" fmla="*/ 198 w 2851"/>
                <a:gd name="T69" fmla="*/ 462 h 3305"/>
                <a:gd name="T70" fmla="*/ 0 w 2851"/>
                <a:gd name="T71" fmla="*/ 521 h 3305"/>
                <a:gd name="T72" fmla="*/ 139 w 2851"/>
                <a:gd name="T73" fmla="*/ 640 h 3305"/>
                <a:gd name="T74" fmla="*/ 310 w 2851"/>
                <a:gd name="T75" fmla="*/ 699 h 3305"/>
                <a:gd name="T76" fmla="*/ 244 w 2851"/>
                <a:gd name="T77" fmla="*/ 1022 h 3305"/>
                <a:gd name="T78" fmla="*/ 350 w 2851"/>
                <a:gd name="T79" fmla="*/ 1346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51" h="3305">
                  <a:moveTo>
                    <a:pt x="574" y="1510"/>
                  </a:moveTo>
                  <a:lnTo>
                    <a:pt x="574" y="1510"/>
                  </a:lnTo>
                  <a:cubicBezTo>
                    <a:pt x="627" y="1510"/>
                    <a:pt x="667" y="1517"/>
                    <a:pt x="706" y="1543"/>
                  </a:cubicBezTo>
                  <a:cubicBezTo>
                    <a:pt x="732" y="1563"/>
                    <a:pt x="765" y="1570"/>
                    <a:pt x="772" y="1603"/>
                  </a:cubicBezTo>
                  <a:cubicBezTo>
                    <a:pt x="798" y="1688"/>
                    <a:pt x="818" y="1728"/>
                    <a:pt x="845" y="1814"/>
                  </a:cubicBezTo>
                  <a:cubicBezTo>
                    <a:pt x="864" y="1867"/>
                    <a:pt x="897" y="1900"/>
                    <a:pt x="944" y="1932"/>
                  </a:cubicBezTo>
                  <a:cubicBezTo>
                    <a:pt x="983" y="1952"/>
                    <a:pt x="996" y="1979"/>
                    <a:pt x="1036" y="2005"/>
                  </a:cubicBezTo>
                  <a:cubicBezTo>
                    <a:pt x="1089" y="2051"/>
                    <a:pt x="1135" y="2091"/>
                    <a:pt x="1135" y="2163"/>
                  </a:cubicBezTo>
                  <a:cubicBezTo>
                    <a:pt x="1135" y="2190"/>
                    <a:pt x="1135" y="2210"/>
                    <a:pt x="1135" y="2236"/>
                  </a:cubicBezTo>
                  <a:cubicBezTo>
                    <a:pt x="1148" y="2315"/>
                    <a:pt x="1148" y="2315"/>
                    <a:pt x="1148" y="2315"/>
                  </a:cubicBezTo>
                  <a:cubicBezTo>
                    <a:pt x="1148" y="2355"/>
                    <a:pt x="1148" y="2374"/>
                    <a:pt x="1148" y="2414"/>
                  </a:cubicBezTo>
                  <a:cubicBezTo>
                    <a:pt x="1148" y="2473"/>
                    <a:pt x="1155" y="2506"/>
                    <a:pt x="1181" y="2553"/>
                  </a:cubicBezTo>
                  <a:cubicBezTo>
                    <a:pt x="1227" y="2612"/>
                    <a:pt x="1280" y="2645"/>
                    <a:pt x="1280" y="2724"/>
                  </a:cubicBezTo>
                  <a:cubicBezTo>
                    <a:pt x="1280" y="2750"/>
                    <a:pt x="1280" y="2764"/>
                    <a:pt x="1280" y="2797"/>
                  </a:cubicBezTo>
                  <a:cubicBezTo>
                    <a:pt x="1280" y="2896"/>
                    <a:pt x="1333" y="2942"/>
                    <a:pt x="1353" y="3041"/>
                  </a:cubicBezTo>
                  <a:cubicBezTo>
                    <a:pt x="1366" y="3080"/>
                    <a:pt x="1359" y="3100"/>
                    <a:pt x="1359" y="3140"/>
                  </a:cubicBezTo>
                  <a:cubicBezTo>
                    <a:pt x="1372" y="3205"/>
                    <a:pt x="1405" y="3258"/>
                    <a:pt x="1471" y="3265"/>
                  </a:cubicBezTo>
                  <a:cubicBezTo>
                    <a:pt x="1511" y="3271"/>
                    <a:pt x="1530" y="3278"/>
                    <a:pt x="1570" y="3285"/>
                  </a:cubicBezTo>
                  <a:cubicBezTo>
                    <a:pt x="1590" y="3291"/>
                    <a:pt x="1623" y="3304"/>
                    <a:pt x="1629" y="3285"/>
                  </a:cubicBezTo>
                  <a:cubicBezTo>
                    <a:pt x="1649" y="3232"/>
                    <a:pt x="1649" y="3192"/>
                    <a:pt x="1669" y="3140"/>
                  </a:cubicBezTo>
                  <a:cubicBezTo>
                    <a:pt x="1682" y="3093"/>
                    <a:pt x="1709" y="3067"/>
                    <a:pt x="1728" y="3021"/>
                  </a:cubicBezTo>
                  <a:cubicBezTo>
                    <a:pt x="1742" y="2988"/>
                    <a:pt x="1748" y="2961"/>
                    <a:pt x="1775" y="2935"/>
                  </a:cubicBezTo>
                  <a:cubicBezTo>
                    <a:pt x="1827" y="2882"/>
                    <a:pt x="1900" y="2882"/>
                    <a:pt x="1966" y="2915"/>
                  </a:cubicBezTo>
                  <a:cubicBezTo>
                    <a:pt x="2019" y="2935"/>
                    <a:pt x="2039" y="3001"/>
                    <a:pt x="2098" y="3001"/>
                  </a:cubicBezTo>
                  <a:cubicBezTo>
                    <a:pt x="2151" y="3001"/>
                    <a:pt x="2210" y="2981"/>
                    <a:pt x="2210" y="2928"/>
                  </a:cubicBezTo>
                  <a:cubicBezTo>
                    <a:pt x="2210" y="2896"/>
                    <a:pt x="2210" y="2882"/>
                    <a:pt x="2210" y="2849"/>
                  </a:cubicBezTo>
                  <a:cubicBezTo>
                    <a:pt x="2210" y="2816"/>
                    <a:pt x="2243" y="2803"/>
                    <a:pt x="2269" y="2790"/>
                  </a:cubicBezTo>
                  <a:cubicBezTo>
                    <a:pt x="2315" y="2777"/>
                    <a:pt x="2342" y="2750"/>
                    <a:pt x="2388" y="2730"/>
                  </a:cubicBezTo>
                  <a:cubicBezTo>
                    <a:pt x="2467" y="2691"/>
                    <a:pt x="2487" y="2651"/>
                    <a:pt x="2566" y="2599"/>
                  </a:cubicBezTo>
                  <a:cubicBezTo>
                    <a:pt x="2586" y="2572"/>
                    <a:pt x="2606" y="2546"/>
                    <a:pt x="2645" y="2546"/>
                  </a:cubicBezTo>
                  <a:cubicBezTo>
                    <a:pt x="2678" y="2546"/>
                    <a:pt x="2698" y="2546"/>
                    <a:pt x="2731" y="2546"/>
                  </a:cubicBezTo>
                  <a:cubicBezTo>
                    <a:pt x="2777" y="2546"/>
                    <a:pt x="2804" y="2546"/>
                    <a:pt x="2850" y="2559"/>
                  </a:cubicBezTo>
                  <a:cubicBezTo>
                    <a:pt x="2823" y="1952"/>
                    <a:pt x="2823" y="1952"/>
                    <a:pt x="2823" y="1952"/>
                  </a:cubicBezTo>
                  <a:cubicBezTo>
                    <a:pt x="2810" y="1939"/>
                    <a:pt x="2810" y="1913"/>
                    <a:pt x="2790" y="1893"/>
                  </a:cubicBezTo>
                  <a:cubicBezTo>
                    <a:pt x="2757" y="1873"/>
                    <a:pt x="2725" y="1873"/>
                    <a:pt x="2705" y="1847"/>
                  </a:cubicBezTo>
                  <a:cubicBezTo>
                    <a:pt x="2672" y="1794"/>
                    <a:pt x="2672" y="1754"/>
                    <a:pt x="2639" y="1695"/>
                  </a:cubicBezTo>
                  <a:cubicBezTo>
                    <a:pt x="2619" y="1649"/>
                    <a:pt x="2586" y="1622"/>
                    <a:pt x="2586" y="1570"/>
                  </a:cubicBezTo>
                  <a:cubicBezTo>
                    <a:pt x="2586" y="1537"/>
                    <a:pt x="2586" y="1517"/>
                    <a:pt x="2586" y="1477"/>
                  </a:cubicBezTo>
                  <a:cubicBezTo>
                    <a:pt x="2586" y="1431"/>
                    <a:pt x="2573" y="1398"/>
                    <a:pt x="2533" y="1372"/>
                  </a:cubicBezTo>
                  <a:cubicBezTo>
                    <a:pt x="2494" y="1352"/>
                    <a:pt x="2461" y="1332"/>
                    <a:pt x="2461" y="1286"/>
                  </a:cubicBezTo>
                  <a:cubicBezTo>
                    <a:pt x="2461" y="1260"/>
                    <a:pt x="2461" y="1240"/>
                    <a:pt x="2461" y="1214"/>
                  </a:cubicBezTo>
                  <a:cubicBezTo>
                    <a:pt x="2461" y="1141"/>
                    <a:pt x="2461" y="1095"/>
                    <a:pt x="2474" y="1022"/>
                  </a:cubicBezTo>
                  <a:cubicBezTo>
                    <a:pt x="2480" y="1003"/>
                    <a:pt x="2494" y="996"/>
                    <a:pt x="2494" y="983"/>
                  </a:cubicBezTo>
                  <a:cubicBezTo>
                    <a:pt x="2494" y="950"/>
                    <a:pt x="2494" y="930"/>
                    <a:pt x="2494" y="897"/>
                  </a:cubicBezTo>
                  <a:cubicBezTo>
                    <a:pt x="2494" y="831"/>
                    <a:pt x="2533" y="791"/>
                    <a:pt x="2533" y="725"/>
                  </a:cubicBezTo>
                  <a:cubicBezTo>
                    <a:pt x="2559" y="679"/>
                    <a:pt x="2593" y="646"/>
                    <a:pt x="2639" y="640"/>
                  </a:cubicBezTo>
                  <a:cubicBezTo>
                    <a:pt x="2639" y="593"/>
                    <a:pt x="2639" y="567"/>
                    <a:pt x="2639" y="514"/>
                  </a:cubicBezTo>
                  <a:cubicBezTo>
                    <a:pt x="2639" y="449"/>
                    <a:pt x="2559" y="449"/>
                    <a:pt x="2513" y="396"/>
                  </a:cubicBezTo>
                  <a:cubicBezTo>
                    <a:pt x="2467" y="343"/>
                    <a:pt x="2421" y="317"/>
                    <a:pt x="2355" y="310"/>
                  </a:cubicBezTo>
                  <a:cubicBezTo>
                    <a:pt x="2355" y="251"/>
                    <a:pt x="2368" y="218"/>
                    <a:pt x="2395" y="165"/>
                  </a:cubicBezTo>
                  <a:cubicBezTo>
                    <a:pt x="2408" y="125"/>
                    <a:pt x="2441" y="106"/>
                    <a:pt x="2441" y="59"/>
                  </a:cubicBezTo>
                  <a:cubicBezTo>
                    <a:pt x="2441" y="26"/>
                    <a:pt x="2401" y="0"/>
                    <a:pt x="2368" y="0"/>
                  </a:cubicBezTo>
                  <a:cubicBezTo>
                    <a:pt x="2269" y="0"/>
                    <a:pt x="2203" y="13"/>
                    <a:pt x="2104" y="13"/>
                  </a:cubicBezTo>
                  <a:lnTo>
                    <a:pt x="2104" y="13"/>
                  </a:lnTo>
                  <a:cubicBezTo>
                    <a:pt x="2118" y="53"/>
                    <a:pt x="2137" y="59"/>
                    <a:pt x="2137" y="92"/>
                  </a:cubicBezTo>
                  <a:cubicBezTo>
                    <a:pt x="2137" y="132"/>
                    <a:pt x="2111" y="152"/>
                    <a:pt x="2078" y="178"/>
                  </a:cubicBezTo>
                  <a:cubicBezTo>
                    <a:pt x="2045" y="218"/>
                    <a:pt x="2032" y="237"/>
                    <a:pt x="1992" y="270"/>
                  </a:cubicBezTo>
                  <a:cubicBezTo>
                    <a:pt x="1972" y="277"/>
                    <a:pt x="1966" y="297"/>
                    <a:pt x="1946" y="297"/>
                  </a:cubicBezTo>
                  <a:cubicBezTo>
                    <a:pt x="1893" y="297"/>
                    <a:pt x="1860" y="297"/>
                    <a:pt x="1801" y="297"/>
                  </a:cubicBezTo>
                  <a:cubicBezTo>
                    <a:pt x="1781" y="336"/>
                    <a:pt x="1761" y="356"/>
                    <a:pt x="1735" y="396"/>
                  </a:cubicBezTo>
                  <a:cubicBezTo>
                    <a:pt x="1709" y="435"/>
                    <a:pt x="1702" y="468"/>
                    <a:pt x="1656" y="488"/>
                  </a:cubicBezTo>
                  <a:cubicBezTo>
                    <a:pt x="1616" y="501"/>
                    <a:pt x="1590" y="488"/>
                    <a:pt x="1544" y="488"/>
                  </a:cubicBezTo>
                  <a:cubicBezTo>
                    <a:pt x="1491" y="488"/>
                    <a:pt x="1465" y="481"/>
                    <a:pt x="1405" y="481"/>
                  </a:cubicBezTo>
                  <a:cubicBezTo>
                    <a:pt x="1339" y="481"/>
                    <a:pt x="1293" y="488"/>
                    <a:pt x="1227" y="488"/>
                  </a:cubicBezTo>
                  <a:cubicBezTo>
                    <a:pt x="1122" y="488"/>
                    <a:pt x="1056" y="495"/>
                    <a:pt x="957" y="534"/>
                  </a:cubicBezTo>
                  <a:cubicBezTo>
                    <a:pt x="924" y="567"/>
                    <a:pt x="911" y="607"/>
                    <a:pt x="858" y="607"/>
                  </a:cubicBezTo>
                  <a:cubicBezTo>
                    <a:pt x="798" y="607"/>
                    <a:pt x="772" y="554"/>
                    <a:pt x="719" y="554"/>
                  </a:cubicBezTo>
                  <a:cubicBezTo>
                    <a:pt x="633" y="554"/>
                    <a:pt x="581" y="554"/>
                    <a:pt x="495" y="554"/>
                  </a:cubicBezTo>
                  <a:cubicBezTo>
                    <a:pt x="409" y="554"/>
                    <a:pt x="363" y="528"/>
                    <a:pt x="284" y="495"/>
                  </a:cubicBezTo>
                  <a:cubicBezTo>
                    <a:pt x="251" y="481"/>
                    <a:pt x="231" y="462"/>
                    <a:pt x="198" y="462"/>
                  </a:cubicBezTo>
                  <a:cubicBezTo>
                    <a:pt x="119" y="462"/>
                    <a:pt x="79" y="462"/>
                    <a:pt x="0" y="462"/>
                  </a:cubicBezTo>
                  <a:cubicBezTo>
                    <a:pt x="0" y="488"/>
                    <a:pt x="0" y="501"/>
                    <a:pt x="0" y="521"/>
                  </a:cubicBezTo>
                  <a:cubicBezTo>
                    <a:pt x="0" y="554"/>
                    <a:pt x="7" y="574"/>
                    <a:pt x="20" y="600"/>
                  </a:cubicBezTo>
                  <a:cubicBezTo>
                    <a:pt x="53" y="633"/>
                    <a:pt x="93" y="620"/>
                    <a:pt x="139" y="640"/>
                  </a:cubicBezTo>
                  <a:cubicBezTo>
                    <a:pt x="178" y="653"/>
                    <a:pt x="198" y="666"/>
                    <a:pt x="238" y="686"/>
                  </a:cubicBezTo>
                  <a:cubicBezTo>
                    <a:pt x="264" y="692"/>
                    <a:pt x="290" y="679"/>
                    <a:pt x="310" y="699"/>
                  </a:cubicBezTo>
                  <a:cubicBezTo>
                    <a:pt x="317" y="706"/>
                    <a:pt x="310" y="719"/>
                    <a:pt x="310" y="739"/>
                  </a:cubicBezTo>
                  <a:cubicBezTo>
                    <a:pt x="310" y="851"/>
                    <a:pt x="244" y="910"/>
                    <a:pt x="244" y="1022"/>
                  </a:cubicBezTo>
                  <a:cubicBezTo>
                    <a:pt x="244" y="1134"/>
                    <a:pt x="238" y="1214"/>
                    <a:pt x="304" y="1306"/>
                  </a:cubicBezTo>
                  <a:cubicBezTo>
                    <a:pt x="317" y="1326"/>
                    <a:pt x="337" y="1332"/>
                    <a:pt x="350" y="1346"/>
                  </a:cubicBezTo>
                  <a:cubicBezTo>
                    <a:pt x="429" y="1425"/>
                    <a:pt x="475" y="1464"/>
                    <a:pt x="574" y="15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9" name="Freeform 30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333 w 6741"/>
                <a:gd name="T7" fmla="*/ 1536 h 6504"/>
                <a:gd name="T8" fmla="*/ 4260 w 6741"/>
                <a:gd name="T9" fmla="*/ 1504 h 6504"/>
                <a:gd name="T10" fmla="*/ 4874 w 6741"/>
                <a:gd name="T11" fmla="*/ 1504 h 6504"/>
                <a:gd name="T12" fmla="*/ 4999 w 6741"/>
                <a:gd name="T13" fmla="*/ 1523 h 6504"/>
                <a:gd name="T14" fmla="*/ 4801 w 6741"/>
                <a:gd name="T15" fmla="*/ 1444 h 6504"/>
                <a:gd name="T16" fmla="*/ 4610 w 6741"/>
                <a:gd name="T17" fmla="*/ 1273 h 6504"/>
                <a:gd name="T18" fmla="*/ 4524 w 6741"/>
                <a:gd name="T19" fmla="*/ 1398 h 6504"/>
                <a:gd name="T20" fmla="*/ 4801 w 6741"/>
                <a:gd name="T21" fmla="*/ 1523 h 6504"/>
                <a:gd name="T22" fmla="*/ 4775 w 6741"/>
                <a:gd name="T23" fmla="*/ 1523 h 6504"/>
                <a:gd name="T24" fmla="*/ 6609 w 6741"/>
                <a:gd name="T25" fmla="*/ 2480 h 6504"/>
                <a:gd name="T26" fmla="*/ 6516 w 6741"/>
                <a:gd name="T27" fmla="*/ 2915 h 6504"/>
                <a:gd name="T28" fmla="*/ 6325 w 6741"/>
                <a:gd name="T29" fmla="*/ 3238 h 6504"/>
                <a:gd name="T30" fmla="*/ 6186 w 6741"/>
                <a:gd name="T31" fmla="*/ 3502 h 6504"/>
                <a:gd name="T32" fmla="*/ 5949 w 6741"/>
                <a:gd name="T33" fmla="*/ 3792 h 6504"/>
                <a:gd name="T34" fmla="*/ 5507 w 6741"/>
                <a:gd name="T35" fmla="*/ 4056 h 6504"/>
                <a:gd name="T36" fmla="*/ 5441 w 6741"/>
                <a:gd name="T37" fmla="*/ 4326 h 6504"/>
                <a:gd name="T38" fmla="*/ 5448 w 6741"/>
                <a:gd name="T39" fmla="*/ 4729 h 6504"/>
                <a:gd name="T40" fmla="*/ 5269 w 6741"/>
                <a:gd name="T41" fmla="*/ 4993 h 6504"/>
                <a:gd name="T42" fmla="*/ 4986 w 6741"/>
                <a:gd name="T43" fmla="*/ 5329 h 6504"/>
                <a:gd name="T44" fmla="*/ 4926 w 6741"/>
                <a:gd name="T45" fmla="*/ 5804 h 6504"/>
                <a:gd name="T46" fmla="*/ 4551 w 6741"/>
                <a:gd name="T47" fmla="*/ 6332 h 6504"/>
                <a:gd name="T48" fmla="*/ 1399 w 6741"/>
                <a:gd name="T49" fmla="*/ 6147 h 6504"/>
                <a:gd name="T50" fmla="*/ 1010 w 6741"/>
                <a:gd name="T51" fmla="*/ 5725 h 6504"/>
                <a:gd name="T52" fmla="*/ 911 w 6741"/>
                <a:gd name="T53" fmla="*/ 5243 h 6504"/>
                <a:gd name="T54" fmla="*/ 812 w 6741"/>
                <a:gd name="T55" fmla="*/ 4999 h 6504"/>
                <a:gd name="T56" fmla="*/ 884 w 6741"/>
                <a:gd name="T57" fmla="*/ 4722 h 6504"/>
                <a:gd name="T58" fmla="*/ 1379 w 6741"/>
                <a:gd name="T59" fmla="*/ 2381 h 6504"/>
                <a:gd name="T60" fmla="*/ 990 w 6741"/>
                <a:gd name="T61" fmla="*/ 2176 h 6504"/>
                <a:gd name="T62" fmla="*/ 607 w 6741"/>
                <a:gd name="T63" fmla="*/ 2117 h 6504"/>
                <a:gd name="T64" fmla="*/ 370 w 6741"/>
                <a:gd name="T65" fmla="*/ 1833 h 6504"/>
                <a:gd name="T66" fmla="*/ 79 w 6741"/>
                <a:gd name="T67" fmla="*/ 1563 h 6504"/>
                <a:gd name="T68" fmla="*/ 0 w 6741"/>
                <a:gd name="T69" fmla="*/ 659 h 6504"/>
                <a:gd name="T70" fmla="*/ 271 w 6741"/>
                <a:gd name="T71" fmla="*/ 712 h 6504"/>
                <a:gd name="T72" fmla="*/ 660 w 6741"/>
                <a:gd name="T73" fmla="*/ 593 h 6504"/>
                <a:gd name="T74" fmla="*/ 1102 w 6741"/>
                <a:gd name="T75" fmla="*/ 369 h 6504"/>
                <a:gd name="T76" fmla="*/ 1353 w 6741"/>
                <a:gd name="T77" fmla="*/ 389 h 6504"/>
                <a:gd name="T78" fmla="*/ 1669 w 6741"/>
                <a:gd name="T79" fmla="*/ 409 h 6504"/>
                <a:gd name="T80" fmla="*/ 1662 w 6741"/>
                <a:gd name="T81" fmla="*/ 112 h 6504"/>
                <a:gd name="T82" fmla="*/ 2243 w 6741"/>
                <a:gd name="T83" fmla="*/ 46 h 6504"/>
                <a:gd name="T84" fmla="*/ 2342 w 6741"/>
                <a:gd name="T85" fmla="*/ 283 h 6504"/>
                <a:gd name="T86" fmla="*/ 2545 w 6741"/>
                <a:gd name="T87" fmla="*/ 738 h 6504"/>
                <a:gd name="T88" fmla="*/ 2789 w 6741"/>
                <a:gd name="T89" fmla="*/ 930 h 6504"/>
                <a:gd name="T90" fmla="*/ 3119 w 6741"/>
                <a:gd name="T91" fmla="*/ 1312 h 6504"/>
                <a:gd name="T92" fmla="*/ 3390 w 6741"/>
                <a:gd name="T93" fmla="*/ 1748 h 6504"/>
                <a:gd name="T94" fmla="*/ 3753 w 6741"/>
                <a:gd name="T95" fmla="*/ 2051 h 6504"/>
                <a:gd name="T96" fmla="*/ 3627 w 6741"/>
                <a:gd name="T97" fmla="*/ 2183 h 6504"/>
                <a:gd name="T98" fmla="*/ 3983 w 6741"/>
                <a:gd name="T99" fmla="*/ 2110 h 6504"/>
                <a:gd name="T100" fmla="*/ 4287 w 6741"/>
                <a:gd name="T101" fmla="*/ 2025 h 6504"/>
                <a:gd name="T102" fmla="*/ 4445 w 6741"/>
                <a:gd name="T103" fmla="*/ 1748 h 6504"/>
                <a:gd name="T104" fmla="*/ 5144 w 6741"/>
                <a:gd name="T105" fmla="*/ 1569 h 6504"/>
                <a:gd name="T106" fmla="*/ 5507 w 6741"/>
                <a:gd name="T107" fmla="*/ 1715 h 6504"/>
                <a:gd name="T108" fmla="*/ 5401 w 6741"/>
                <a:gd name="T109" fmla="*/ 2051 h 6504"/>
                <a:gd name="T110" fmla="*/ 4445 w 6741"/>
                <a:gd name="T111" fmla="*/ 2354 h 6504"/>
                <a:gd name="T112" fmla="*/ 4597 w 6741"/>
                <a:gd name="T113" fmla="*/ 2440 h 6504"/>
                <a:gd name="T114" fmla="*/ 5045 w 6741"/>
                <a:gd name="T115" fmla="*/ 2420 h 6504"/>
                <a:gd name="T116" fmla="*/ 4993 w 6741"/>
                <a:gd name="T117" fmla="*/ 2697 h 6504"/>
                <a:gd name="T118" fmla="*/ 5382 w 6741"/>
                <a:gd name="T119" fmla="*/ 2328 h 6504"/>
                <a:gd name="T120" fmla="*/ 5573 w 6741"/>
                <a:gd name="T121" fmla="*/ 2123 h 6504"/>
                <a:gd name="T122" fmla="*/ 5725 w 6741"/>
                <a:gd name="T123" fmla="*/ 1899 h 6504"/>
                <a:gd name="T124" fmla="*/ 6285 w 6741"/>
                <a:gd name="T125" fmla="*/ 1965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lnTo>
                    <a:pt x="4379" y="1457"/>
                  </a:lnTo>
                  <a:cubicBezTo>
                    <a:pt x="4399" y="1457"/>
                    <a:pt x="4432" y="1464"/>
                    <a:pt x="4432" y="1484"/>
                  </a:cubicBezTo>
                  <a:cubicBezTo>
                    <a:pt x="4432" y="1530"/>
                    <a:pt x="4372" y="1523"/>
                    <a:pt x="4333" y="1536"/>
                  </a:cubicBezTo>
                  <a:cubicBezTo>
                    <a:pt x="4293" y="1550"/>
                    <a:pt x="4273" y="1563"/>
                    <a:pt x="4241" y="1596"/>
                  </a:cubicBezTo>
                  <a:cubicBezTo>
                    <a:pt x="4227" y="1609"/>
                    <a:pt x="4227" y="1629"/>
                    <a:pt x="4208" y="1629"/>
                  </a:cubicBezTo>
                  <a:cubicBezTo>
                    <a:pt x="4188" y="1629"/>
                    <a:pt x="4175" y="1622"/>
                    <a:pt x="4175" y="1609"/>
                  </a:cubicBezTo>
                  <a:cubicBezTo>
                    <a:pt x="4175" y="1556"/>
                    <a:pt x="4221" y="1536"/>
                    <a:pt x="4260" y="1504"/>
                  </a:cubicBezTo>
                  <a:cubicBezTo>
                    <a:pt x="4307" y="1471"/>
                    <a:pt x="4333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cubicBezTo>
                    <a:pt x="4775" y="1523"/>
                    <a:pt x="4775" y="1523"/>
                    <a:pt x="4775" y="1523"/>
                  </a:cubicBezTo>
                  <a:close/>
                  <a:moveTo>
                    <a:pt x="6740" y="2137"/>
                  </a:move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0" name="Freeform 31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208 w 6741"/>
                <a:gd name="T7" fmla="*/ 1629 h 6504"/>
                <a:gd name="T8" fmla="*/ 4379 w 6741"/>
                <a:gd name="T9" fmla="*/ 1457 h 6504"/>
                <a:gd name="T10" fmla="*/ 4854 w 6741"/>
                <a:gd name="T11" fmla="*/ 1523 h 6504"/>
                <a:gd name="T12" fmla="*/ 4920 w 6741"/>
                <a:gd name="T13" fmla="*/ 1471 h 6504"/>
                <a:gd name="T14" fmla="*/ 4788 w 6741"/>
                <a:gd name="T15" fmla="*/ 1378 h 6504"/>
                <a:gd name="T16" fmla="*/ 4551 w 6741"/>
                <a:gd name="T17" fmla="*/ 1240 h 6504"/>
                <a:gd name="T18" fmla="*/ 4557 w 6741"/>
                <a:gd name="T19" fmla="*/ 1477 h 6504"/>
                <a:gd name="T20" fmla="*/ 4775 w 6741"/>
                <a:gd name="T21" fmla="*/ 1523 h 6504"/>
                <a:gd name="T22" fmla="*/ 6740 w 6741"/>
                <a:gd name="T23" fmla="*/ 2137 h 6504"/>
                <a:gd name="T24" fmla="*/ 6655 w 6741"/>
                <a:gd name="T25" fmla="*/ 2585 h 6504"/>
                <a:gd name="T26" fmla="*/ 6391 w 6741"/>
                <a:gd name="T27" fmla="*/ 3054 h 6504"/>
                <a:gd name="T28" fmla="*/ 6298 w 6741"/>
                <a:gd name="T29" fmla="*/ 3337 h 6504"/>
                <a:gd name="T30" fmla="*/ 6048 w 6741"/>
                <a:gd name="T31" fmla="*/ 3667 h 6504"/>
                <a:gd name="T32" fmla="*/ 5817 w 6741"/>
                <a:gd name="T33" fmla="*/ 3871 h 6504"/>
                <a:gd name="T34" fmla="*/ 5408 w 6741"/>
                <a:gd name="T35" fmla="*/ 4241 h 6504"/>
                <a:gd name="T36" fmla="*/ 5487 w 6741"/>
                <a:gd name="T37" fmla="*/ 4551 h 6504"/>
                <a:gd name="T38" fmla="*/ 5349 w 6741"/>
                <a:gd name="T39" fmla="*/ 4933 h 6504"/>
                <a:gd name="T40" fmla="*/ 5190 w 6741"/>
                <a:gd name="T41" fmla="*/ 5118 h 6504"/>
                <a:gd name="T42" fmla="*/ 4999 w 6741"/>
                <a:gd name="T43" fmla="*/ 5639 h 6504"/>
                <a:gd name="T44" fmla="*/ 4874 w 6741"/>
                <a:gd name="T45" fmla="*/ 5942 h 6504"/>
                <a:gd name="T46" fmla="*/ 4452 w 6741"/>
                <a:gd name="T47" fmla="*/ 6503 h 6504"/>
                <a:gd name="T48" fmla="*/ 1280 w 6741"/>
                <a:gd name="T49" fmla="*/ 6015 h 6504"/>
                <a:gd name="T50" fmla="*/ 930 w 6741"/>
                <a:gd name="T51" fmla="*/ 5527 h 6504"/>
                <a:gd name="T52" fmla="*/ 805 w 6741"/>
                <a:gd name="T53" fmla="*/ 5118 h 6504"/>
                <a:gd name="T54" fmla="*/ 785 w 6741"/>
                <a:gd name="T55" fmla="*/ 4828 h 6504"/>
                <a:gd name="T56" fmla="*/ 957 w 6741"/>
                <a:gd name="T57" fmla="*/ 4663 h 6504"/>
                <a:gd name="T58" fmla="*/ 1207 w 6741"/>
                <a:gd name="T59" fmla="*/ 2308 h 6504"/>
                <a:gd name="T60" fmla="*/ 759 w 6741"/>
                <a:gd name="T61" fmla="*/ 2170 h 6504"/>
                <a:gd name="T62" fmla="*/ 396 w 6741"/>
                <a:gd name="T63" fmla="*/ 1978 h 6504"/>
                <a:gd name="T64" fmla="*/ 198 w 6741"/>
                <a:gd name="T65" fmla="*/ 1695 h 6504"/>
                <a:gd name="T66" fmla="*/ 40 w 6741"/>
                <a:gd name="T67" fmla="*/ 1372 h 6504"/>
                <a:gd name="T68" fmla="*/ 7 w 6741"/>
                <a:gd name="T69" fmla="*/ 666 h 6504"/>
                <a:gd name="T70" fmla="*/ 528 w 6741"/>
                <a:gd name="T71" fmla="*/ 587 h 6504"/>
                <a:gd name="T72" fmla="*/ 845 w 6741"/>
                <a:gd name="T73" fmla="*/ 488 h 6504"/>
                <a:gd name="T74" fmla="*/ 1247 w 6741"/>
                <a:gd name="T75" fmla="*/ 415 h 6504"/>
                <a:gd name="T76" fmla="*/ 1432 w 6741"/>
                <a:gd name="T77" fmla="*/ 343 h 6504"/>
                <a:gd name="T78" fmla="*/ 1702 w 6741"/>
                <a:gd name="T79" fmla="*/ 323 h 6504"/>
                <a:gd name="T80" fmla="*/ 1940 w 6741"/>
                <a:gd name="T81" fmla="*/ 66 h 6504"/>
                <a:gd name="T82" fmla="*/ 2367 w 6741"/>
                <a:gd name="T83" fmla="*/ 138 h 6504"/>
                <a:gd name="T84" fmla="*/ 2347 w 6741"/>
                <a:gd name="T85" fmla="*/ 409 h 6504"/>
                <a:gd name="T86" fmla="*/ 2710 w 6741"/>
                <a:gd name="T87" fmla="*/ 870 h 6504"/>
                <a:gd name="T88" fmla="*/ 3027 w 6741"/>
                <a:gd name="T89" fmla="*/ 1101 h 6504"/>
                <a:gd name="T90" fmla="*/ 3311 w 6741"/>
                <a:gd name="T91" fmla="*/ 1583 h 6504"/>
                <a:gd name="T92" fmla="*/ 3555 w 6741"/>
                <a:gd name="T93" fmla="*/ 1906 h 6504"/>
                <a:gd name="T94" fmla="*/ 3713 w 6741"/>
                <a:gd name="T95" fmla="*/ 2150 h 6504"/>
                <a:gd name="T96" fmla="*/ 3601 w 6741"/>
                <a:gd name="T97" fmla="*/ 2321 h 6504"/>
                <a:gd name="T98" fmla="*/ 4267 w 6741"/>
                <a:gd name="T99" fmla="*/ 1827 h 6504"/>
                <a:gd name="T100" fmla="*/ 4399 w 6741"/>
                <a:gd name="T101" fmla="*/ 1998 h 6504"/>
                <a:gd name="T102" fmla="*/ 4683 w 6741"/>
                <a:gd name="T103" fmla="*/ 1616 h 6504"/>
                <a:gd name="T104" fmla="*/ 5355 w 6741"/>
                <a:gd name="T105" fmla="*/ 1635 h 6504"/>
                <a:gd name="T106" fmla="*/ 5448 w 6741"/>
                <a:gd name="T107" fmla="*/ 1866 h 6504"/>
                <a:gd name="T108" fmla="*/ 4748 w 6741"/>
                <a:gd name="T109" fmla="*/ 2354 h 6504"/>
                <a:gd name="T110" fmla="*/ 4405 w 6741"/>
                <a:gd name="T111" fmla="*/ 2401 h 6504"/>
                <a:gd name="T112" fmla="*/ 5045 w 6741"/>
                <a:gd name="T113" fmla="*/ 2374 h 6504"/>
                <a:gd name="T114" fmla="*/ 4946 w 6741"/>
                <a:gd name="T115" fmla="*/ 2744 h 6504"/>
                <a:gd name="T116" fmla="*/ 5118 w 6741"/>
                <a:gd name="T117" fmla="*/ 2473 h 6504"/>
                <a:gd name="T118" fmla="*/ 5540 w 6741"/>
                <a:gd name="T119" fmla="*/ 2302 h 6504"/>
                <a:gd name="T120" fmla="*/ 5619 w 6741"/>
                <a:gd name="T121" fmla="*/ 1978 h 6504"/>
                <a:gd name="T122" fmla="*/ 6008 w 6741"/>
                <a:gd name="T123" fmla="*/ 1886 h 6504"/>
                <a:gd name="T124" fmla="*/ 6721 w 6741"/>
                <a:gd name="T125" fmla="*/ 2130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cubicBezTo>
                    <a:pt x="4333" y="1457"/>
                    <a:pt x="4307" y="1471"/>
                    <a:pt x="4260" y="1504"/>
                  </a:cubicBezTo>
                  <a:cubicBezTo>
                    <a:pt x="4221" y="1536"/>
                    <a:pt x="4175" y="1556"/>
                    <a:pt x="4175" y="1609"/>
                  </a:cubicBezTo>
                  <a:cubicBezTo>
                    <a:pt x="4175" y="1622"/>
                    <a:pt x="4188" y="1629"/>
                    <a:pt x="4208" y="1629"/>
                  </a:cubicBezTo>
                  <a:cubicBezTo>
                    <a:pt x="4227" y="1629"/>
                    <a:pt x="4227" y="1609"/>
                    <a:pt x="4241" y="1596"/>
                  </a:cubicBezTo>
                  <a:cubicBezTo>
                    <a:pt x="4273" y="1563"/>
                    <a:pt x="4293" y="1550"/>
                    <a:pt x="4333" y="1536"/>
                  </a:cubicBezTo>
                  <a:cubicBezTo>
                    <a:pt x="4372" y="1523"/>
                    <a:pt x="4432" y="1530"/>
                    <a:pt x="4432" y="1484"/>
                  </a:cubicBezTo>
                  <a:cubicBezTo>
                    <a:pt x="4432" y="1464"/>
                    <a:pt x="4399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lnTo>
                    <a:pt x="6740" y="2137"/>
                  </a:ln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lnTo>
                    <a:pt x="4775" y="15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1" name="Freeform 32"/>
            <p:cNvSpPr>
              <a:spLocks noChangeArrowheads="1"/>
            </p:cNvSpPr>
            <p:nvPr/>
          </p:nvSpPr>
          <p:spPr bwMode="auto">
            <a:xfrm>
              <a:off x="6861522" y="3563932"/>
              <a:ext cx="876243" cy="1047750"/>
            </a:xfrm>
            <a:custGeom>
              <a:avLst/>
              <a:gdLst>
                <a:gd name="T0" fmla="*/ 2222 w 2434"/>
                <a:gd name="T1" fmla="*/ 1016 h 2910"/>
                <a:gd name="T2" fmla="*/ 2149 w 2434"/>
                <a:gd name="T3" fmla="*/ 1029 h 2910"/>
                <a:gd name="T4" fmla="*/ 2195 w 2434"/>
                <a:gd name="T5" fmla="*/ 1247 h 2910"/>
                <a:gd name="T6" fmla="*/ 2301 w 2434"/>
                <a:gd name="T7" fmla="*/ 1135 h 2910"/>
                <a:gd name="T8" fmla="*/ 58 w 2434"/>
                <a:gd name="T9" fmla="*/ 884 h 2910"/>
                <a:gd name="T10" fmla="*/ 118 w 2434"/>
                <a:gd name="T11" fmla="*/ 917 h 2910"/>
                <a:gd name="T12" fmla="*/ 203 w 2434"/>
                <a:gd name="T13" fmla="*/ 1049 h 2910"/>
                <a:gd name="T14" fmla="*/ 368 w 2434"/>
                <a:gd name="T15" fmla="*/ 1109 h 2910"/>
                <a:gd name="T16" fmla="*/ 533 w 2434"/>
                <a:gd name="T17" fmla="*/ 1148 h 2910"/>
                <a:gd name="T18" fmla="*/ 691 w 2434"/>
                <a:gd name="T19" fmla="*/ 1207 h 2910"/>
                <a:gd name="T20" fmla="*/ 711 w 2434"/>
                <a:gd name="T21" fmla="*/ 1069 h 2910"/>
                <a:gd name="T22" fmla="*/ 975 w 2434"/>
                <a:gd name="T23" fmla="*/ 983 h 2910"/>
                <a:gd name="T24" fmla="*/ 1114 w 2434"/>
                <a:gd name="T25" fmla="*/ 911 h 2910"/>
                <a:gd name="T26" fmla="*/ 1206 w 2434"/>
                <a:gd name="T27" fmla="*/ 726 h 2910"/>
                <a:gd name="T28" fmla="*/ 1265 w 2434"/>
                <a:gd name="T29" fmla="*/ 521 h 2910"/>
                <a:gd name="T30" fmla="*/ 1490 w 2434"/>
                <a:gd name="T31" fmla="*/ 218 h 2910"/>
                <a:gd name="T32" fmla="*/ 1602 w 2434"/>
                <a:gd name="T33" fmla="*/ 27 h 2910"/>
                <a:gd name="T34" fmla="*/ 1734 w 2434"/>
                <a:gd name="T35" fmla="*/ 46 h 2910"/>
                <a:gd name="T36" fmla="*/ 1819 w 2434"/>
                <a:gd name="T37" fmla="*/ 238 h 2910"/>
                <a:gd name="T38" fmla="*/ 1899 w 2434"/>
                <a:gd name="T39" fmla="*/ 357 h 2910"/>
                <a:gd name="T40" fmla="*/ 1925 w 2434"/>
                <a:gd name="T41" fmla="*/ 634 h 2910"/>
                <a:gd name="T42" fmla="*/ 2031 w 2434"/>
                <a:gd name="T43" fmla="*/ 1023 h 2910"/>
                <a:gd name="T44" fmla="*/ 2070 w 2434"/>
                <a:gd name="T45" fmla="*/ 1148 h 2910"/>
                <a:gd name="T46" fmla="*/ 2136 w 2434"/>
                <a:gd name="T47" fmla="*/ 1273 h 2910"/>
                <a:gd name="T48" fmla="*/ 2380 w 2434"/>
                <a:gd name="T49" fmla="*/ 1326 h 2910"/>
                <a:gd name="T50" fmla="*/ 2433 w 2434"/>
                <a:gd name="T51" fmla="*/ 1452 h 2910"/>
                <a:gd name="T52" fmla="*/ 2301 w 2434"/>
                <a:gd name="T53" fmla="*/ 1544 h 2910"/>
                <a:gd name="T54" fmla="*/ 2380 w 2434"/>
                <a:gd name="T55" fmla="*/ 1702 h 2910"/>
                <a:gd name="T56" fmla="*/ 1964 w 2434"/>
                <a:gd name="T57" fmla="*/ 2052 h 2910"/>
                <a:gd name="T58" fmla="*/ 1707 w 2434"/>
                <a:gd name="T59" fmla="*/ 2329 h 2910"/>
                <a:gd name="T60" fmla="*/ 1655 w 2434"/>
                <a:gd name="T61" fmla="*/ 2467 h 2910"/>
                <a:gd name="T62" fmla="*/ 1720 w 2434"/>
                <a:gd name="T63" fmla="*/ 2467 h 2910"/>
                <a:gd name="T64" fmla="*/ 1688 w 2434"/>
                <a:gd name="T65" fmla="*/ 2599 h 2910"/>
                <a:gd name="T66" fmla="*/ 1648 w 2434"/>
                <a:gd name="T67" fmla="*/ 2738 h 2910"/>
                <a:gd name="T68" fmla="*/ 1536 w 2434"/>
                <a:gd name="T69" fmla="*/ 2856 h 2910"/>
                <a:gd name="T70" fmla="*/ 1404 w 2434"/>
                <a:gd name="T71" fmla="*/ 2896 h 2910"/>
                <a:gd name="T72" fmla="*/ 1444 w 2434"/>
                <a:gd name="T73" fmla="*/ 2797 h 2910"/>
                <a:gd name="T74" fmla="*/ 1246 w 2434"/>
                <a:gd name="T75" fmla="*/ 2652 h 2910"/>
                <a:gd name="T76" fmla="*/ 1081 w 2434"/>
                <a:gd name="T77" fmla="*/ 2494 h 2910"/>
                <a:gd name="T78" fmla="*/ 1002 w 2434"/>
                <a:gd name="T79" fmla="*/ 2329 h 2910"/>
                <a:gd name="T80" fmla="*/ 810 w 2434"/>
                <a:gd name="T81" fmla="*/ 2058 h 2910"/>
                <a:gd name="T82" fmla="*/ 718 w 2434"/>
                <a:gd name="T83" fmla="*/ 1847 h 2910"/>
                <a:gd name="T84" fmla="*/ 480 w 2434"/>
                <a:gd name="T85" fmla="*/ 1676 h 2910"/>
                <a:gd name="T86" fmla="*/ 401 w 2434"/>
                <a:gd name="T87" fmla="*/ 1616 h 2910"/>
                <a:gd name="T88" fmla="*/ 236 w 2434"/>
                <a:gd name="T89" fmla="*/ 1484 h 2910"/>
                <a:gd name="T90" fmla="*/ 38 w 2434"/>
                <a:gd name="T91" fmla="*/ 1155 h 2910"/>
                <a:gd name="T92" fmla="*/ 33 w 2434"/>
                <a:gd name="T93" fmla="*/ 1029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4" h="2910">
                  <a:moveTo>
                    <a:pt x="2222" y="1016"/>
                  </a:moveTo>
                  <a:lnTo>
                    <a:pt x="2222" y="1016"/>
                  </a:lnTo>
                  <a:cubicBezTo>
                    <a:pt x="2189" y="1016"/>
                    <a:pt x="2169" y="1010"/>
                    <a:pt x="2136" y="990"/>
                  </a:cubicBezTo>
                  <a:cubicBezTo>
                    <a:pt x="2136" y="1010"/>
                    <a:pt x="2149" y="1016"/>
                    <a:pt x="2149" y="1029"/>
                  </a:cubicBezTo>
                  <a:cubicBezTo>
                    <a:pt x="2149" y="1056"/>
                    <a:pt x="2149" y="1075"/>
                    <a:pt x="2149" y="1102"/>
                  </a:cubicBezTo>
                  <a:cubicBezTo>
                    <a:pt x="2149" y="1161"/>
                    <a:pt x="2195" y="1187"/>
                    <a:pt x="2195" y="1247"/>
                  </a:cubicBezTo>
                  <a:cubicBezTo>
                    <a:pt x="2202" y="1247"/>
                    <a:pt x="2209" y="1247"/>
                    <a:pt x="2222" y="1247"/>
                  </a:cubicBezTo>
                  <a:cubicBezTo>
                    <a:pt x="2275" y="1247"/>
                    <a:pt x="2301" y="1187"/>
                    <a:pt x="2301" y="1135"/>
                  </a:cubicBezTo>
                  <a:cubicBezTo>
                    <a:pt x="2301" y="1082"/>
                    <a:pt x="2275" y="1029"/>
                    <a:pt x="2222" y="1016"/>
                  </a:cubicBezTo>
                  <a:close/>
                  <a:moveTo>
                    <a:pt x="58" y="884"/>
                  </a:moveTo>
                  <a:lnTo>
                    <a:pt x="58" y="884"/>
                  </a:lnTo>
                  <a:cubicBezTo>
                    <a:pt x="71" y="897"/>
                    <a:pt x="91" y="904"/>
                    <a:pt x="118" y="917"/>
                  </a:cubicBezTo>
                  <a:lnTo>
                    <a:pt x="118" y="917"/>
                  </a:lnTo>
                  <a:cubicBezTo>
                    <a:pt x="144" y="977"/>
                    <a:pt x="164" y="1003"/>
                    <a:pt x="203" y="1049"/>
                  </a:cubicBezTo>
                  <a:cubicBezTo>
                    <a:pt x="236" y="1082"/>
                    <a:pt x="256" y="1109"/>
                    <a:pt x="302" y="1109"/>
                  </a:cubicBezTo>
                  <a:cubicBezTo>
                    <a:pt x="322" y="1109"/>
                    <a:pt x="342" y="1109"/>
                    <a:pt x="368" y="1109"/>
                  </a:cubicBezTo>
                  <a:cubicBezTo>
                    <a:pt x="388" y="1109"/>
                    <a:pt x="401" y="1102"/>
                    <a:pt x="428" y="1102"/>
                  </a:cubicBezTo>
                  <a:cubicBezTo>
                    <a:pt x="467" y="1102"/>
                    <a:pt x="487" y="1135"/>
                    <a:pt x="533" y="1148"/>
                  </a:cubicBezTo>
                  <a:cubicBezTo>
                    <a:pt x="592" y="1174"/>
                    <a:pt x="626" y="1194"/>
                    <a:pt x="685" y="1221"/>
                  </a:cubicBezTo>
                  <a:cubicBezTo>
                    <a:pt x="685" y="1221"/>
                    <a:pt x="691" y="1214"/>
                    <a:pt x="691" y="1207"/>
                  </a:cubicBezTo>
                  <a:cubicBezTo>
                    <a:pt x="691" y="1194"/>
                    <a:pt x="685" y="1187"/>
                    <a:pt x="685" y="1174"/>
                  </a:cubicBezTo>
                  <a:cubicBezTo>
                    <a:pt x="685" y="1135"/>
                    <a:pt x="685" y="1102"/>
                    <a:pt x="711" y="1069"/>
                  </a:cubicBezTo>
                  <a:cubicBezTo>
                    <a:pt x="731" y="1049"/>
                    <a:pt x="758" y="1049"/>
                    <a:pt x="790" y="1042"/>
                  </a:cubicBezTo>
                  <a:cubicBezTo>
                    <a:pt x="856" y="1016"/>
                    <a:pt x="903" y="1010"/>
                    <a:pt x="975" y="983"/>
                  </a:cubicBezTo>
                  <a:cubicBezTo>
                    <a:pt x="1008" y="970"/>
                    <a:pt x="1034" y="963"/>
                    <a:pt x="1067" y="937"/>
                  </a:cubicBezTo>
                  <a:cubicBezTo>
                    <a:pt x="1087" y="930"/>
                    <a:pt x="1101" y="930"/>
                    <a:pt x="1114" y="911"/>
                  </a:cubicBezTo>
                  <a:cubicBezTo>
                    <a:pt x="1133" y="878"/>
                    <a:pt x="1127" y="851"/>
                    <a:pt x="1140" y="812"/>
                  </a:cubicBezTo>
                  <a:cubicBezTo>
                    <a:pt x="1160" y="779"/>
                    <a:pt x="1180" y="759"/>
                    <a:pt x="1206" y="726"/>
                  </a:cubicBezTo>
                  <a:cubicBezTo>
                    <a:pt x="1239" y="673"/>
                    <a:pt x="1226" y="627"/>
                    <a:pt x="1239" y="568"/>
                  </a:cubicBezTo>
                  <a:cubicBezTo>
                    <a:pt x="1239" y="548"/>
                    <a:pt x="1252" y="541"/>
                    <a:pt x="1265" y="521"/>
                  </a:cubicBezTo>
                  <a:cubicBezTo>
                    <a:pt x="1292" y="462"/>
                    <a:pt x="1305" y="423"/>
                    <a:pt x="1345" y="370"/>
                  </a:cubicBezTo>
                  <a:cubicBezTo>
                    <a:pt x="1397" y="304"/>
                    <a:pt x="1437" y="284"/>
                    <a:pt x="1490" y="218"/>
                  </a:cubicBezTo>
                  <a:cubicBezTo>
                    <a:pt x="1536" y="152"/>
                    <a:pt x="1562" y="99"/>
                    <a:pt x="1602" y="27"/>
                  </a:cubicBezTo>
                  <a:lnTo>
                    <a:pt x="1602" y="27"/>
                  </a:lnTo>
                  <a:cubicBezTo>
                    <a:pt x="1635" y="27"/>
                    <a:pt x="1655" y="0"/>
                    <a:pt x="1688" y="0"/>
                  </a:cubicBezTo>
                  <a:cubicBezTo>
                    <a:pt x="1714" y="0"/>
                    <a:pt x="1720" y="27"/>
                    <a:pt x="1734" y="46"/>
                  </a:cubicBezTo>
                  <a:cubicBezTo>
                    <a:pt x="1767" y="93"/>
                    <a:pt x="1793" y="119"/>
                    <a:pt x="1806" y="178"/>
                  </a:cubicBezTo>
                  <a:cubicBezTo>
                    <a:pt x="1813" y="198"/>
                    <a:pt x="1806" y="218"/>
                    <a:pt x="1819" y="238"/>
                  </a:cubicBezTo>
                  <a:cubicBezTo>
                    <a:pt x="1826" y="251"/>
                    <a:pt x="1846" y="244"/>
                    <a:pt x="1859" y="251"/>
                  </a:cubicBezTo>
                  <a:cubicBezTo>
                    <a:pt x="1892" y="277"/>
                    <a:pt x="1899" y="317"/>
                    <a:pt x="1899" y="357"/>
                  </a:cubicBezTo>
                  <a:cubicBezTo>
                    <a:pt x="1899" y="389"/>
                    <a:pt x="1885" y="409"/>
                    <a:pt x="1885" y="449"/>
                  </a:cubicBezTo>
                  <a:cubicBezTo>
                    <a:pt x="1885" y="521"/>
                    <a:pt x="1899" y="561"/>
                    <a:pt x="1925" y="634"/>
                  </a:cubicBezTo>
                  <a:cubicBezTo>
                    <a:pt x="1945" y="686"/>
                    <a:pt x="1951" y="719"/>
                    <a:pt x="1964" y="772"/>
                  </a:cubicBezTo>
                  <a:cubicBezTo>
                    <a:pt x="2004" y="864"/>
                    <a:pt x="2031" y="924"/>
                    <a:pt x="2031" y="1023"/>
                  </a:cubicBezTo>
                  <a:cubicBezTo>
                    <a:pt x="2031" y="1049"/>
                    <a:pt x="2011" y="1062"/>
                    <a:pt x="1998" y="1082"/>
                  </a:cubicBezTo>
                  <a:cubicBezTo>
                    <a:pt x="2031" y="1102"/>
                    <a:pt x="2044" y="1122"/>
                    <a:pt x="2070" y="1148"/>
                  </a:cubicBezTo>
                  <a:cubicBezTo>
                    <a:pt x="2090" y="1168"/>
                    <a:pt x="2110" y="1174"/>
                    <a:pt x="2116" y="1201"/>
                  </a:cubicBezTo>
                  <a:cubicBezTo>
                    <a:pt x="2123" y="1227"/>
                    <a:pt x="2116" y="1247"/>
                    <a:pt x="2136" y="1273"/>
                  </a:cubicBezTo>
                  <a:cubicBezTo>
                    <a:pt x="2162" y="1300"/>
                    <a:pt x="2195" y="1293"/>
                    <a:pt x="2235" y="1300"/>
                  </a:cubicBezTo>
                  <a:cubicBezTo>
                    <a:pt x="2288" y="1313"/>
                    <a:pt x="2334" y="1293"/>
                    <a:pt x="2380" y="1326"/>
                  </a:cubicBezTo>
                  <a:cubicBezTo>
                    <a:pt x="2406" y="1346"/>
                    <a:pt x="2406" y="1366"/>
                    <a:pt x="2413" y="1392"/>
                  </a:cubicBezTo>
                  <a:cubicBezTo>
                    <a:pt x="2420" y="1418"/>
                    <a:pt x="2433" y="1432"/>
                    <a:pt x="2433" y="1452"/>
                  </a:cubicBezTo>
                  <a:cubicBezTo>
                    <a:pt x="2433" y="1511"/>
                    <a:pt x="2360" y="1531"/>
                    <a:pt x="2301" y="1531"/>
                  </a:cubicBezTo>
                  <a:cubicBezTo>
                    <a:pt x="2301" y="1537"/>
                    <a:pt x="2301" y="1537"/>
                    <a:pt x="2301" y="1544"/>
                  </a:cubicBezTo>
                  <a:cubicBezTo>
                    <a:pt x="2301" y="1603"/>
                    <a:pt x="2420" y="1577"/>
                    <a:pt x="2420" y="1636"/>
                  </a:cubicBezTo>
                  <a:cubicBezTo>
                    <a:pt x="2420" y="1663"/>
                    <a:pt x="2406" y="1682"/>
                    <a:pt x="2380" y="1702"/>
                  </a:cubicBezTo>
                  <a:cubicBezTo>
                    <a:pt x="2281" y="1742"/>
                    <a:pt x="2281" y="1834"/>
                    <a:pt x="2189" y="1887"/>
                  </a:cubicBezTo>
                  <a:cubicBezTo>
                    <a:pt x="2096" y="1939"/>
                    <a:pt x="2057" y="1992"/>
                    <a:pt x="1964" y="2052"/>
                  </a:cubicBezTo>
                  <a:cubicBezTo>
                    <a:pt x="1925" y="2071"/>
                    <a:pt x="1892" y="2071"/>
                    <a:pt x="1852" y="2104"/>
                  </a:cubicBezTo>
                  <a:cubicBezTo>
                    <a:pt x="1767" y="2164"/>
                    <a:pt x="1740" y="2230"/>
                    <a:pt x="1707" y="2329"/>
                  </a:cubicBezTo>
                  <a:cubicBezTo>
                    <a:pt x="1688" y="2381"/>
                    <a:pt x="1674" y="2414"/>
                    <a:pt x="1655" y="2467"/>
                  </a:cubicBezTo>
                  <a:lnTo>
                    <a:pt x="1655" y="2467"/>
                  </a:lnTo>
                  <a:cubicBezTo>
                    <a:pt x="1720" y="2467"/>
                    <a:pt x="1720" y="2467"/>
                    <a:pt x="1720" y="2467"/>
                  </a:cubicBezTo>
                  <a:lnTo>
                    <a:pt x="1720" y="2467"/>
                  </a:lnTo>
                  <a:cubicBezTo>
                    <a:pt x="1720" y="2474"/>
                    <a:pt x="1720" y="2480"/>
                    <a:pt x="1720" y="2494"/>
                  </a:cubicBezTo>
                  <a:cubicBezTo>
                    <a:pt x="1720" y="2540"/>
                    <a:pt x="1688" y="2560"/>
                    <a:pt x="1688" y="2599"/>
                  </a:cubicBezTo>
                  <a:cubicBezTo>
                    <a:pt x="1688" y="2632"/>
                    <a:pt x="1688" y="2645"/>
                    <a:pt x="1688" y="2672"/>
                  </a:cubicBezTo>
                  <a:cubicBezTo>
                    <a:pt x="1688" y="2705"/>
                    <a:pt x="1674" y="2718"/>
                    <a:pt x="1648" y="2738"/>
                  </a:cubicBezTo>
                  <a:cubicBezTo>
                    <a:pt x="1615" y="2777"/>
                    <a:pt x="1615" y="2777"/>
                    <a:pt x="1615" y="2777"/>
                  </a:cubicBezTo>
                  <a:cubicBezTo>
                    <a:pt x="1595" y="2817"/>
                    <a:pt x="1569" y="2830"/>
                    <a:pt x="1536" y="2856"/>
                  </a:cubicBezTo>
                  <a:cubicBezTo>
                    <a:pt x="1503" y="2883"/>
                    <a:pt x="1483" y="2909"/>
                    <a:pt x="1437" y="2909"/>
                  </a:cubicBezTo>
                  <a:cubicBezTo>
                    <a:pt x="1424" y="2909"/>
                    <a:pt x="1417" y="2903"/>
                    <a:pt x="1404" y="2896"/>
                  </a:cubicBezTo>
                  <a:lnTo>
                    <a:pt x="1404" y="2896"/>
                  </a:lnTo>
                  <a:cubicBezTo>
                    <a:pt x="1424" y="2856"/>
                    <a:pt x="1410" y="2830"/>
                    <a:pt x="1444" y="2797"/>
                  </a:cubicBezTo>
                  <a:cubicBezTo>
                    <a:pt x="1410" y="2784"/>
                    <a:pt x="1391" y="2777"/>
                    <a:pt x="1358" y="2757"/>
                  </a:cubicBezTo>
                  <a:cubicBezTo>
                    <a:pt x="1305" y="2731"/>
                    <a:pt x="1265" y="2711"/>
                    <a:pt x="1246" y="2652"/>
                  </a:cubicBezTo>
                  <a:cubicBezTo>
                    <a:pt x="1239" y="2606"/>
                    <a:pt x="1246" y="2553"/>
                    <a:pt x="1199" y="2546"/>
                  </a:cubicBezTo>
                  <a:cubicBezTo>
                    <a:pt x="1147" y="2533"/>
                    <a:pt x="1081" y="2546"/>
                    <a:pt x="1081" y="2494"/>
                  </a:cubicBezTo>
                  <a:cubicBezTo>
                    <a:pt x="1081" y="2461"/>
                    <a:pt x="1081" y="2441"/>
                    <a:pt x="1081" y="2408"/>
                  </a:cubicBezTo>
                  <a:cubicBezTo>
                    <a:pt x="1081" y="2362"/>
                    <a:pt x="1034" y="2349"/>
                    <a:pt x="1002" y="2329"/>
                  </a:cubicBezTo>
                  <a:cubicBezTo>
                    <a:pt x="969" y="2302"/>
                    <a:pt x="955" y="2282"/>
                    <a:pt x="922" y="2256"/>
                  </a:cubicBezTo>
                  <a:cubicBezTo>
                    <a:pt x="856" y="2197"/>
                    <a:pt x="850" y="2137"/>
                    <a:pt x="810" y="2058"/>
                  </a:cubicBezTo>
                  <a:cubicBezTo>
                    <a:pt x="790" y="2012"/>
                    <a:pt x="758" y="1986"/>
                    <a:pt x="751" y="1933"/>
                  </a:cubicBezTo>
                  <a:cubicBezTo>
                    <a:pt x="744" y="1900"/>
                    <a:pt x="744" y="1874"/>
                    <a:pt x="718" y="1847"/>
                  </a:cubicBezTo>
                  <a:cubicBezTo>
                    <a:pt x="665" y="1788"/>
                    <a:pt x="612" y="1781"/>
                    <a:pt x="546" y="1735"/>
                  </a:cubicBezTo>
                  <a:cubicBezTo>
                    <a:pt x="513" y="1722"/>
                    <a:pt x="494" y="1709"/>
                    <a:pt x="480" y="1676"/>
                  </a:cubicBezTo>
                  <a:cubicBezTo>
                    <a:pt x="467" y="1656"/>
                    <a:pt x="474" y="1629"/>
                    <a:pt x="454" y="1623"/>
                  </a:cubicBezTo>
                  <a:cubicBezTo>
                    <a:pt x="434" y="1610"/>
                    <a:pt x="421" y="1623"/>
                    <a:pt x="401" y="1616"/>
                  </a:cubicBezTo>
                  <a:cubicBezTo>
                    <a:pt x="355" y="1610"/>
                    <a:pt x="342" y="1583"/>
                    <a:pt x="302" y="1564"/>
                  </a:cubicBezTo>
                  <a:cubicBezTo>
                    <a:pt x="263" y="1544"/>
                    <a:pt x="243" y="1524"/>
                    <a:pt x="236" y="1484"/>
                  </a:cubicBezTo>
                  <a:cubicBezTo>
                    <a:pt x="223" y="1399"/>
                    <a:pt x="223" y="1333"/>
                    <a:pt x="170" y="1267"/>
                  </a:cubicBezTo>
                  <a:cubicBezTo>
                    <a:pt x="124" y="1214"/>
                    <a:pt x="91" y="1194"/>
                    <a:pt x="38" y="1155"/>
                  </a:cubicBezTo>
                  <a:cubicBezTo>
                    <a:pt x="20" y="1148"/>
                    <a:pt x="0" y="1141"/>
                    <a:pt x="0" y="1122"/>
                  </a:cubicBezTo>
                  <a:cubicBezTo>
                    <a:pt x="0" y="1089"/>
                    <a:pt x="20" y="1069"/>
                    <a:pt x="33" y="1029"/>
                  </a:cubicBezTo>
                  <a:cubicBezTo>
                    <a:pt x="52" y="977"/>
                    <a:pt x="52" y="943"/>
                    <a:pt x="58" y="88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2" name="Freeform 33"/>
            <p:cNvSpPr>
              <a:spLocks noChangeArrowheads="1"/>
            </p:cNvSpPr>
            <p:nvPr/>
          </p:nvSpPr>
          <p:spPr bwMode="auto">
            <a:xfrm>
              <a:off x="3342265" y="5618158"/>
              <a:ext cx="1331825" cy="738187"/>
            </a:xfrm>
            <a:custGeom>
              <a:avLst/>
              <a:gdLst>
                <a:gd name="T0" fmla="*/ 3548 w 3701"/>
                <a:gd name="T1" fmla="*/ 1273 h 2052"/>
                <a:gd name="T2" fmla="*/ 3548 w 3701"/>
                <a:gd name="T3" fmla="*/ 1273 h 2052"/>
                <a:gd name="T4" fmla="*/ 3700 w 3701"/>
                <a:gd name="T5" fmla="*/ 1365 h 2052"/>
                <a:gd name="T6" fmla="*/ 3700 w 3701"/>
                <a:gd name="T7" fmla="*/ 1365 h 2052"/>
                <a:gd name="T8" fmla="*/ 3674 w 3701"/>
                <a:gd name="T9" fmla="*/ 1378 h 2052"/>
                <a:gd name="T10" fmla="*/ 3608 w 3701"/>
                <a:gd name="T11" fmla="*/ 1431 h 2052"/>
                <a:gd name="T12" fmla="*/ 3529 w 3701"/>
                <a:gd name="T13" fmla="*/ 1530 h 2052"/>
                <a:gd name="T14" fmla="*/ 3397 w 3701"/>
                <a:gd name="T15" fmla="*/ 1569 h 2052"/>
                <a:gd name="T16" fmla="*/ 3258 w 3701"/>
                <a:gd name="T17" fmla="*/ 1728 h 2052"/>
                <a:gd name="T18" fmla="*/ 3205 w 3701"/>
                <a:gd name="T19" fmla="*/ 1780 h 2052"/>
                <a:gd name="T20" fmla="*/ 3087 w 3701"/>
                <a:gd name="T21" fmla="*/ 1754 h 2052"/>
                <a:gd name="T22" fmla="*/ 3014 w 3701"/>
                <a:gd name="T23" fmla="*/ 1820 h 2052"/>
                <a:gd name="T24" fmla="*/ 2902 w 3701"/>
                <a:gd name="T25" fmla="*/ 1932 h 2052"/>
                <a:gd name="T26" fmla="*/ 2777 w 3701"/>
                <a:gd name="T27" fmla="*/ 2018 h 2052"/>
                <a:gd name="T28" fmla="*/ 2678 w 3701"/>
                <a:gd name="T29" fmla="*/ 1972 h 2052"/>
                <a:gd name="T30" fmla="*/ 2625 w 3701"/>
                <a:gd name="T31" fmla="*/ 1972 h 2052"/>
                <a:gd name="T32" fmla="*/ 2539 w 3701"/>
                <a:gd name="T33" fmla="*/ 1958 h 2052"/>
                <a:gd name="T34" fmla="*/ 2328 w 3701"/>
                <a:gd name="T35" fmla="*/ 2011 h 2052"/>
                <a:gd name="T36" fmla="*/ 2328 w 3701"/>
                <a:gd name="T37" fmla="*/ 2011 h 2052"/>
                <a:gd name="T38" fmla="*/ 2236 w 3701"/>
                <a:gd name="T39" fmla="*/ 1978 h 2052"/>
                <a:gd name="T40" fmla="*/ 2170 w 3701"/>
                <a:gd name="T41" fmla="*/ 1958 h 2052"/>
                <a:gd name="T42" fmla="*/ 2104 w 3701"/>
                <a:gd name="T43" fmla="*/ 1972 h 2052"/>
                <a:gd name="T44" fmla="*/ 1932 w 3701"/>
                <a:gd name="T45" fmla="*/ 2018 h 2052"/>
                <a:gd name="T46" fmla="*/ 1847 w 3701"/>
                <a:gd name="T47" fmla="*/ 2051 h 2052"/>
                <a:gd name="T48" fmla="*/ 1741 w 3701"/>
                <a:gd name="T49" fmla="*/ 1932 h 2052"/>
                <a:gd name="T50" fmla="*/ 1688 w 3701"/>
                <a:gd name="T51" fmla="*/ 1747 h 2052"/>
                <a:gd name="T52" fmla="*/ 1688 w 3701"/>
                <a:gd name="T53" fmla="*/ 1682 h 2052"/>
                <a:gd name="T54" fmla="*/ 1695 w 3701"/>
                <a:gd name="T55" fmla="*/ 1549 h 2052"/>
                <a:gd name="T56" fmla="*/ 1688 w 3701"/>
                <a:gd name="T57" fmla="*/ 1444 h 2052"/>
                <a:gd name="T58" fmla="*/ 1715 w 3701"/>
                <a:gd name="T59" fmla="*/ 1352 h 2052"/>
                <a:gd name="T60" fmla="*/ 1748 w 3701"/>
                <a:gd name="T61" fmla="*/ 1147 h 2052"/>
                <a:gd name="T62" fmla="*/ 1748 w 3701"/>
                <a:gd name="T63" fmla="*/ 1128 h 2052"/>
                <a:gd name="T64" fmla="*/ 1523 w 3701"/>
                <a:gd name="T65" fmla="*/ 1286 h 2052"/>
                <a:gd name="T66" fmla="*/ 1391 w 3701"/>
                <a:gd name="T67" fmla="*/ 1418 h 2052"/>
                <a:gd name="T68" fmla="*/ 1326 w 3701"/>
                <a:gd name="T69" fmla="*/ 1451 h 2052"/>
                <a:gd name="T70" fmla="*/ 1200 w 3701"/>
                <a:gd name="T71" fmla="*/ 1451 h 2052"/>
                <a:gd name="T72" fmla="*/ 956 w 3701"/>
                <a:gd name="T73" fmla="*/ 1464 h 2052"/>
                <a:gd name="T74" fmla="*/ 864 w 3701"/>
                <a:gd name="T75" fmla="*/ 1358 h 2052"/>
                <a:gd name="T76" fmla="*/ 811 w 3701"/>
                <a:gd name="T77" fmla="*/ 1246 h 2052"/>
                <a:gd name="T78" fmla="*/ 732 w 3701"/>
                <a:gd name="T79" fmla="*/ 1200 h 2052"/>
                <a:gd name="T80" fmla="*/ 521 w 3701"/>
                <a:gd name="T81" fmla="*/ 1141 h 2052"/>
                <a:gd name="T82" fmla="*/ 422 w 3701"/>
                <a:gd name="T83" fmla="*/ 1141 h 2052"/>
                <a:gd name="T84" fmla="*/ 455 w 3701"/>
                <a:gd name="T85" fmla="*/ 989 h 2052"/>
                <a:gd name="T86" fmla="*/ 369 w 3701"/>
                <a:gd name="T87" fmla="*/ 804 h 2052"/>
                <a:gd name="T88" fmla="*/ 283 w 3701"/>
                <a:gd name="T89" fmla="*/ 732 h 2052"/>
                <a:gd name="T90" fmla="*/ 257 w 3701"/>
                <a:gd name="T91" fmla="*/ 633 h 2052"/>
                <a:gd name="T92" fmla="*/ 171 w 3701"/>
                <a:gd name="T93" fmla="*/ 475 h 2052"/>
                <a:gd name="T94" fmla="*/ 151 w 3701"/>
                <a:gd name="T95" fmla="*/ 408 h 2052"/>
                <a:gd name="T96" fmla="*/ 151 w 3701"/>
                <a:gd name="T97" fmla="*/ 343 h 2052"/>
                <a:gd name="T98" fmla="*/ 138 w 3701"/>
                <a:gd name="T99" fmla="*/ 290 h 2052"/>
                <a:gd name="T100" fmla="*/ 66 w 3701"/>
                <a:gd name="T101" fmla="*/ 263 h 2052"/>
                <a:gd name="T102" fmla="*/ 52 w 3701"/>
                <a:gd name="T103" fmla="*/ 211 h 2052"/>
                <a:gd name="T104" fmla="*/ 20 w 3701"/>
                <a:gd name="T105" fmla="*/ 138 h 2052"/>
                <a:gd name="T106" fmla="*/ 132 w 3701"/>
                <a:gd name="T107" fmla="*/ 99 h 2052"/>
                <a:gd name="T108" fmla="*/ 132 w 3701"/>
                <a:gd name="T109" fmla="*/ 19 h 2052"/>
                <a:gd name="T110" fmla="*/ 132 w 3701"/>
                <a:gd name="T111" fmla="*/ 0 h 2052"/>
                <a:gd name="T112" fmla="*/ 132 w 3701"/>
                <a:gd name="T113" fmla="*/ 0 h 2052"/>
                <a:gd name="T114" fmla="*/ 2955 w 3701"/>
                <a:gd name="T115" fmla="*/ 1015 h 2052"/>
                <a:gd name="T116" fmla="*/ 3548 w 3701"/>
                <a:gd name="T117" fmla="*/ 1273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01" h="2052">
                  <a:moveTo>
                    <a:pt x="3548" y="1273"/>
                  </a:moveTo>
                  <a:lnTo>
                    <a:pt x="3548" y="1273"/>
                  </a:lnTo>
                  <a:cubicBezTo>
                    <a:pt x="3601" y="1319"/>
                    <a:pt x="3647" y="1325"/>
                    <a:pt x="3700" y="1365"/>
                  </a:cubicBezTo>
                  <a:lnTo>
                    <a:pt x="3700" y="1365"/>
                  </a:lnTo>
                  <a:cubicBezTo>
                    <a:pt x="3693" y="1365"/>
                    <a:pt x="3680" y="1372"/>
                    <a:pt x="3674" y="1378"/>
                  </a:cubicBezTo>
                  <a:cubicBezTo>
                    <a:pt x="3641" y="1398"/>
                    <a:pt x="3634" y="1411"/>
                    <a:pt x="3608" y="1431"/>
                  </a:cubicBezTo>
                  <a:cubicBezTo>
                    <a:pt x="3568" y="1464"/>
                    <a:pt x="3568" y="1503"/>
                    <a:pt x="3529" y="1530"/>
                  </a:cubicBezTo>
                  <a:cubicBezTo>
                    <a:pt x="3482" y="1556"/>
                    <a:pt x="3436" y="1536"/>
                    <a:pt x="3397" y="1569"/>
                  </a:cubicBezTo>
                  <a:cubicBezTo>
                    <a:pt x="3337" y="1629"/>
                    <a:pt x="3318" y="1675"/>
                    <a:pt x="3258" y="1728"/>
                  </a:cubicBezTo>
                  <a:cubicBezTo>
                    <a:pt x="3232" y="1741"/>
                    <a:pt x="3238" y="1780"/>
                    <a:pt x="3205" y="1780"/>
                  </a:cubicBezTo>
                  <a:cubicBezTo>
                    <a:pt x="3159" y="1780"/>
                    <a:pt x="3133" y="1754"/>
                    <a:pt x="3087" y="1754"/>
                  </a:cubicBezTo>
                  <a:cubicBezTo>
                    <a:pt x="3047" y="1754"/>
                    <a:pt x="3041" y="1794"/>
                    <a:pt x="3014" y="1820"/>
                  </a:cubicBezTo>
                  <a:cubicBezTo>
                    <a:pt x="2968" y="1859"/>
                    <a:pt x="2942" y="1886"/>
                    <a:pt x="2902" y="1932"/>
                  </a:cubicBezTo>
                  <a:cubicBezTo>
                    <a:pt x="2856" y="1972"/>
                    <a:pt x="2836" y="2018"/>
                    <a:pt x="2777" y="2018"/>
                  </a:cubicBezTo>
                  <a:cubicBezTo>
                    <a:pt x="2731" y="2018"/>
                    <a:pt x="2717" y="1991"/>
                    <a:pt x="2678" y="1972"/>
                  </a:cubicBezTo>
                  <a:cubicBezTo>
                    <a:pt x="2658" y="1965"/>
                    <a:pt x="2645" y="1978"/>
                    <a:pt x="2625" y="1972"/>
                  </a:cubicBezTo>
                  <a:cubicBezTo>
                    <a:pt x="2592" y="1972"/>
                    <a:pt x="2572" y="1958"/>
                    <a:pt x="2539" y="1958"/>
                  </a:cubicBezTo>
                  <a:cubicBezTo>
                    <a:pt x="2453" y="1958"/>
                    <a:pt x="2407" y="1978"/>
                    <a:pt x="2328" y="2011"/>
                  </a:cubicBezTo>
                  <a:lnTo>
                    <a:pt x="2328" y="2011"/>
                  </a:lnTo>
                  <a:cubicBezTo>
                    <a:pt x="2289" y="1998"/>
                    <a:pt x="2269" y="1991"/>
                    <a:pt x="2236" y="1978"/>
                  </a:cubicBezTo>
                  <a:cubicBezTo>
                    <a:pt x="2209" y="1972"/>
                    <a:pt x="2196" y="1958"/>
                    <a:pt x="2170" y="1958"/>
                  </a:cubicBezTo>
                  <a:cubicBezTo>
                    <a:pt x="2144" y="1958"/>
                    <a:pt x="2130" y="1965"/>
                    <a:pt x="2104" y="1972"/>
                  </a:cubicBezTo>
                  <a:cubicBezTo>
                    <a:pt x="2038" y="1991"/>
                    <a:pt x="1992" y="1985"/>
                    <a:pt x="1932" y="2018"/>
                  </a:cubicBezTo>
                  <a:cubicBezTo>
                    <a:pt x="1899" y="2031"/>
                    <a:pt x="1880" y="2051"/>
                    <a:pt x="1847" y="2051"/>
                  </a:cubicBezTo>
                  <a:cubicBezTo>
                    <a:pt x="1781" y="2051"/>
                    <a:pt x="1754" y="1991"/>
                    <a:pt x="1741" y="1932"/>
                  </a:cubicBezTo>
                  <a:cubicBezTo>
                    <a:pt x="1715" y="1859"/>
                    <a:pt x="1688" y="1827"/>
                    <a:pt x="1688" y="1747"/>
                  </a:cubicBezTo>
                  <a:cubicBezTo>
                    <a:pt x="1688" y="1721"/>
                    <a:pt x="1688" y="1708"/>
                    <a:pt x="1688" y="1682"/>
                  </a:cubicBezTo>
                  <a:cubicBezTo>
                    <a:pt x="1688" y="1629"/>
                    <a:pt x="1695" y="1602"/>
                    <a:pt x="1695" y="1549"/>
                  </a:cubicBezTo>
                  <a:cubicBezTo>
                    <a:pt x="1695" y="1510"/>
                    <a:pt x="1688" y="1490"/>
                    <a:pt x="1688" y="1444"/>
                  </a:cubicBezTo>
                  <a:cubicBezTo>
                    <a:pt x="1688" y="1411"/>
                    <a:pt x="1708" y="1391"/>
                    <a:pt x="1715" y="1352"/>
                  </a:cubicBezTo>
                  <a:cubicBezTo>
                    <a:pt x="1728" y="1273"/>
                    <a:pt x="1748" y="1226"/>
                    <a:pt x="1748" y="1147"/>
                  </a:cubicBezTo>
                  <a:cubicBezTo>
                    <a:pt x="1748" y="1141"/>
                    <a:pt x="1748" y="1134"/>
                    <a:pt x="1748" y="1128"/>
                  </a:cubicBezTo>
                  <a:cubicBezTo>
                    <a:pt x="1669" y="1200"/>
                    <a:pt x="1609" y="1220"/>
                    <a:pt x="1523" y="1286"/>
                  </a:cubicBezTo>
                  <a:cubicBezTo>
                    <a:pt x="1471" y="1325"/>
                    <a:pt x="1451" y="1372"/>
                    <a:pt x="1391" y="1418"/>
                  </a:cubicBezTo>
                  <a:cubicBezTo>
                    <a:pt x="1372" y="1431"/>
                    <a:pt x="1359" y="1451"/>
                    <a:pt x="1326" y="1451"/>
                  </a:cubicBezTo>
                  <a:cubicBezTo>
                    <a:pt x="1279" y="1451"/>
                    <a:pt x="1253" y="1451"/>
                    <a:pt x="1200" y="1451"/>
                  </a:cubicBezTo>
                  <a:cubicBezTo>
                    <a:pt x="1108" y="1457"/>
                    <a:pt x="1055" y="1464"/>
                    <a:pt x="956" y="1464"/>
                  </a:cubicBezTo>
                  <a:cubicBezTo>
                    <a:pt x="904" y="1464"/>
                    <a:pt x="884" y="1411"/>
                    <a:pt x="864" y="1358"/>
                  </a:cubicBezTo>
                  <a:cubicBezTo>
                    <a:pt x="851" y="1312"/>
                    <a:pt x="837" y="1286"/>
                    <a:pt x="811" y="1246"/>
                  </a:cubicBezTo>
                  <a:cubicBezTo>
                    <a:pt x="791" y="1220"/>
                    <a:pt x="765" y="1213"/>
                    <a:pt x="732" y="1200"/>
                  </a:cubicBezTo>
                  <a:cubicBezTo>
                    <a:pt x="666" y="1147"/>
                    <a:pt x="607" y="1141"/>
                    <a:pt x="521" y="1141"/>
                  </a:cubicBezTo>
                  <a:cubicBezTo>
                    <a:pt x="481" y="1141"/>
                    <a:pt x="462" y="1141"/>
                    <a:pt x="422" y="1141"/>
                  </a:cubicBezTo>
                  <a:cubicBezTo>
                    <a:pt x="455" y="989"/>
                    <a:pt x="455" y="989"/>
                    <a:pt x="455" y="989"/>
                  </a:cubicBezTo>
                  <a:cubicBezTo>
                    <a:pt x="448" y="910"/>
                    <a:pt x="415" y="870"/>
                    <a:pt x="369" y="804"/>
                  </a:cubicBezTo>
                  <a:cubicBezTo>
                    <a:pt x="343" y="771"/>
                    <a:pt x="303" y="771"/>
                    <a:pt x="283" y="732"/>
                  </a:cubicBezTo>
                  <a:cubicBezTo>
                    <a:pt x="270" y="699"/>
                    <a:pt x="283" y="666"/>
                    <a:pt x="257" y="633"/>
                  </a:cubicBezTo>
                  <a:cubicBezTo>
                    <a:pt x="211" y="580"/>
                    <a:pt x="171" y="540"/>
                    <a:pt x="171" y="475"/>
                  </a:cubicBezTo>
                  <a:cubicBezTo>
                    <a:pt x="151" y="408"/>
                    <a:pt x="151" y="408"/>
                    <a:pt x="151" y="408"/>
                  </a:cubicBezTo>
                  <a:cubicBezTo>
                    <a:pt x="151" y="382"/>
                    <a:pt x="151" y="369"/>
                    <a:pt x="151" y="343"/>
                  </a:cubicBezTo>
                  <a:cubicBezTo>
                    <a:pt x="151" y="323"/>
                    <a:pt x="151" y="303"/>
                    <a:pt x="138" y="290"/>
                  </a:cubicBezTo>
                  <a:cubicBezTo>
                    <a:pt x="112" y="277"/>
                    <a:pt x="92" y="283"/>
                    <a:pt x="66" y="263"/>
                  </a:cubicBezTo>
                  <a:cubicBezTo>
                    <a:pt x="52" y="250"/>
                    <a:pt x="59" y="231"/>
                    <a:pt x="52" y="211"/>
                  </a:cubicBezTo>
                  <a:cubicBezTo>
                    <a:pt x="46" y="178"/>
                    <a:pt x="0" y="158"/>
                    <a:pt x="20" y="138"/>
                  </a:cubicBezTo>
                  <a:cubicBezTo>
                    <a:pt x="52" y="105"/>
                    <a:pt x="132" y="145"/>
                    <a:pt x="132" y="99"/>
                  </a:cubicBezTo>
                  <a:cubicBezTo>
                    <a:pt x="132" y="65"/>
                    <a:pt x="132" y="46"/>
                    <a:pt x="132" y="19"/>
                  </a:cubicBezTo>
                  <a:cubicBezTo>
                    <a:pt x="132" y="13"/>
                    <a:pt x="132" y="6"/>
                    <a:pt x="132" y="0"/>
                  </a:cubicBezTo>
                  <a:lnTo>
                    <a:pt x="132" y="0"/>
                  </a:lnTo>
                  <a:cubicBezTo>
                    <a:pt x="2955" y="1015"/>
                    <a:pt x="2955" y="1015"/>
                    <a:pt x="2955" y="1015"/>
                  </a:cubicBezTo>
                  <a:cubicBezTo>
                    <a:pt x="3548" y="1273"/>
                    <a:pt x="3548" y="1273"/>
                    <a:pt x="3548" y="127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3" name="Freeform 34"/>
            <p:cNvSpPr>
              <a:spLocks noChangeArrowheads="1"/>
            </p:cNvSpPr>
            <p:nvPr/>
          </p:nvSpPr>
          <p:spPr bwMode="auto">
            <a:xfrm>
              <a:off x="4620119" y="5762620"/>
              <a:ext cx="1268330" cy="1020763"/>
            </a:xfrm>
            <a:custGeom>
              <a:avLst/>
              <a:gdLst>
                <a:gd name="T0" fmla="*/ 0 w 3524"/>
                <a:gd name="T1" fmla="*/ 871 h 2837"/>
                <a:gd name="T2" fmla="*/ 152 w 3524"/>
                <a:gd name="T3" fmla="*/ 963 h 2837"/>
                <a:gd name="T4" fmla="*/ 436 w 3524"/>
                <a:gd name="T5" fmla="*/ 903 h 2837"/>
                <a:gd name="T6" fmla="*/ 561 w 3524"/>
                <a:gd name="T7" fmla="*/ 910 h 2837"/>
                <a:gd name="T8" fmla="*/ 772 w 3524"/>
                <a:gd name="T9" fmla="*/ 877 h 2837"/>
                <a:gd name="T10" fmla="*/ 798 w 3524"/>
                <a:gd name="T11" fmla="*/ 1022 h 2837"/>
                <a:gd name="T12" fmla="*/ 772 w 3524"/>
                <a:gd name="T13" fmla="*/ 1167 h 2837"/>
                <a:gd name="T14" fmla="*/ 851 w 3524"/>
                <a:gd name="T15" fmla="*/ 1471 h 2837"/>
                <a:gd name="T16" fmla="*/ 878 w 3524"/>
                <a:gd name="T17" fmla="*/ 1840 h 2837"/>
                <a:gd name="T18" fmla="*/ 911 w 3524"/>
                <a:gd name="T19" fmla="*/ 2005 h 2837"/>
                <a:gd name="T20" fmla="*/ 957 w 3524"/>
                <a:gd name="T21" fmla="*/ 2012 h 2837"/>
                <a:gd name="T22" fmla="*/ 1174 w 3524"/>
                <a:gd name="T23" fmla="*/ 2150 h 2837"/>
                <a:gd name="T24" fmla="*/ 1359 w 3524"/>
                <a:gd name="T25" fmla="*/ 2315 h 2837"/>
                <a:gd name="T26" fmla="*/ 1517 w 3524"/>
                <a:gd name="T27" fmla="*/ 2328 h 2837"/>
                <a:gd name="T28" fmla="*/ 1649 w 3524"/>
                <a:gd name="T29" fmla="*/ 2295 h 2837"/>
                <a:gd name="T30" fmla="*/ 1874 w 3524"/>
                <a:gd name="T31" fmla="*/ 2348 h 2837"/>
                <a:gd name="T32" fmla="*/ 2111 w 3524"/>
                <a:gd name="T33" fmla="*/ 2533 h 2837"/>
                <a:gd name="T34" fmla="*/ 2335 w 3524"/>
                <a:gd name="T35" fmla="*/ 2579 h 2837"/>
                <a:gd name="T36" fmla="*/ 2520 w 3524"/>
                <a:gd name="T37" fmla="*/ 2704 h 2837"/>
                <a:gd name="T38" fmla="*/ 2645 w 3524"/>
                <a:gd name="T39" fmla="*/ 2783 h 2837"/>
                <a:gd name="T40" fmla="*/ 2883 w 3524"/>
                <a:gd name="T41" fmla="*/ 2829 h 2837"/>
                <a:gd name="T42" fmla="*/ 3048 w 3524"/>
                <a:gd name="T43" fmla="*/ 2836 h 2837"/>
                <a:gd name="T44" fmla="*/ 3134 w 3524"/>
                <a:gd name="T45" fmla="*/ 2724 h 2837"/>
                <a:gd name="T46" fmla="*/ 3430 w 3524"/>
                <a:gd name="T47" fmla="*/ 2289 h 2837"/>
                <a:gd name="T48" fmla="*/ 3523 w 3524"/>
                <a:gd name="T49" fmla="*/ 2084 h 2837"/>
                <a:gd name="T50" fmla="*/ 3450 w 3524"/>
                <a:gd name="T51" fmla="*/ 1893 h 2837"/>
                <a:gd name="T52" fmla="*/ 3371 w 3524"/>
                <a:gd name="T53" fmla="*/ 1589 h 2837"/>
                <a:gd name="T54" fmla="*/ 3153 w 3524"/>
                <a:gd name="T55" fmla="*/ 1537 h 2837"/>
                <a:gd name="T56" fmla="*/ 2870 w 3524"/>
                <a:gd name="T57" fmla="*/ 1280 h 2837"/>
                <a:gd name="T58" fmla="*/ 2764 w 3524"/>
                <a:gd name="T59" fmla="*/ 600 h 2837"/>
                <a:gd name="T60" fmla="*/ 2593 w 3524"/>
                <a:gd name="T61" fmla="*/ 396 h 2837"/>
                <a:gd name="T62" fmla="*/ 2381 w 3524"/>
                <a:gd name="T63" fmla="*/ 396 h 2837"/>
                <a:gd name="T64" fmla="*/ 1669 w 3524"/>
                <a:gd name="T65" fmla="*/ 0 h 2837"/>
                <a:gd name="T66" fmla="*/ 1531 w 3524"/>
                <a:gd name="T67" fmla="*/ 138 h 2837"/>
                <a:gd name="T68" fmla="*/ 1379 w 3524"/>
                <a:gd name="T69" fmla="*/ 323 h 2837"/>
                <a:gd name="T70" fmla="*/ 1102 w 3524"/>
                <a:gd name="T71" fmla="*/ 534 h 2837"/>
                <a:gd name="T72" fmla="*/ 944 w 3524"/>
                <a:gd name="T73" fmla="*/ 627 h 2837"/>
                <a:gd name="T74" fmla="*/ 792 w 3524"/>
                <a:gd name="T75" fmla="*/ 692 h 2837"/>
                <a:gd name="T76" fmla="*/ 667 w 3524"/>
                <a:gd name="T77" fmla="*/ 673 h 2837"/>
                <a:gd name="T78" fmla="*/ 423 w 3524"/>
                <a:gd name="T79" fmla="*/ 699 h 2837"/>
                <a:gd name="T80" fmla="*/ 126 w 3524"/>
                <a:gd name="T81" fmla="*/ 844 h 2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4" h="2837">
                  <a:moveTo>
                    <a:pt x="0" y="871"/>
                  </a:moveTo>
                  <a:lnTo>
                    <a:pt x="0" y="871"/>
                  </a:lnTo>
                  <a:cubicBezTo>
                    <a:pt x="53" y="917"/>
                    <a:pt x="99" y="923"/>
                    <a:pt x="152" y="963"/>
                  </a:cubicBezTo>
                  <a:lnTo>
                    <a:pt x="152" y="963"/>
                  </a:lnTo>
                  <a:cubicBezTo>
                    <a:pt x="198" y="950"/>
                    <a:pt x="238" y="956"/>
                    <a:pt x="284" y="937"/>
                  </a:cubicBezTo>
                  <a:cubicBezTo>
                    <a:pt x="337" y="910"/>
                    <a:pt x="376" y="910"/>
                    <a:pt x="436" y="903"/>
                  </a:cubicBezTo>
                  <a:cubicBezTo>
                    <a:pt x="469" y="897"/>
                    <a:pt x="488" y="884"/>
                    <a:pt x="515" y="884"/>
                  </a:cubicBezTo>
                  <a:cubicBezTo>
                    <a:pt x="535" y="884"/>
                    <a:pt x="541" y="910"/>
                    <a:pt x="561" y="910"/>
                  </a:cubicBezTo>
                  <a:cubicBezTo>
                    <a:pt x="594" y="910"/>
                    <a:pt x="614" y="910"/>
                    <a:pt x="647" y="910"/>
                  </a:cubicBezTo>
                  <a:cubicBezTo>
                    <a:pt x="693" y="910"/>
                    <a:pt x="733" y="903"/>
                    <a:pt x="772" y="877"/>
                  </a:cubicBezTo>
                  <a:cubicBezTo>
                    <a:pt x="772" y="890"/>
                    <a:pt x="772" y="903"/>
                    <a:pt x="772" y="923"/>
                  </a:cubicBezTo>
                  <a:cubicBezTo>
                    <a:pt x="772" y="963"/>
                    <a:pt x="798" y="983"/>
                    <a:pt x="798" y="1022"/>
                  </a:cubicBezTo>
                  <a:cubicBezTo>
                    <a:pt x="798" y="1049"/>
                    <a:pt x="798" y="1062"/>
                    <a:pt x="798" y="1088"/>
                  </a:cubicBezTo>
                  <a:cubicBezTo>
                    <a:pt x="798" y="1121"/>
                    <a:pt x="772" y="1134"/>
                    <a:pt x="772" y="1167"/>
                  </a:cubicBezTo>
                  <a:cubicBezTo>
                    <a:pt x="766" y="1200"/>
                    <a:pt x="779" y="1233"/>
                    <a:pt x="752" y="1260"/>
                  </a:cubicBezTo>
                  <a:cubicBezTo>
                    <a:pt x="752" y="1345"/>
                    <a:pt x="845" y="1385"/>
                    <a:pt x="851" y="1471"/>
                  </a:cubicBezTo>
                  <a:cubicBezTo>
                    <a:pt x="845" y="1543"/>
                    <a:pt x="831" y="1616"/>
                    <a:pt x="825" y="1688"/>
                  </a:cubicBezTo>
                  <a:cubicBezTo>
                    <a:pt x="825" y="1754"/>
                    <a:pt x="831" y="1800"/>
                    <a:pt x="878" y="1840"/>
                  </a:cubicBezTo>
                  <a:cubicBezTo>
                    <a:pt x="897" y="1860"/>
                    <a:pt x="930" y="1867"/>
                    <a:pt x="930" y="1893"/>
                  </a:cubicBezTo>
                  <a:cubicBezTo>
                    <a:pt x="930" y="1939"/>
                    <a:pt x="911" y="1959"/>
                    <a:pt x="911" y="2005"/>
                  </a:cubicBezTo>
                  <a:cubicBezTo>
                    <a:pt x="911" y="2012"/>
                    <a:pt x="911" y="2018"/>
                    <a:pt x="911" y="2025"/>
                  </a:cubicBezTo>
                  <a:cubicBezTo>
                    <a:pt x="924" y="2018"/>
                    <a:pt x="944" y="2012"/>
                    <a:pt x="957" y="2012"/>
                  </a:cubicBezTo>
                  <a:cubicBezTo>
                    <a:pt x="1003" y="2012"/>
                    <a:pt x="1016" y="2051"/>
                    <a:pt x="1062" y="2078"/>
                  </a:cubicBezTo>
                  <a:cubicBezTo>
                    <a:pt x="1102" y="2104"/>
                    <a:pt x="1128" y="2124"/>
                    <a:pt x="1174" y="2150"/>
                  </a:cubicBezTo>
                  <a:cubicBezTo>
                    <a:pt x="1221" y="2170"/>
                    <a:pt x="1214" y="2223"/>
                    <a:pt x="1240" y="2269"/>
                  </a:cubicBezTo>
                  <a:cubicBezTo>
                    <a:pt x="1273" y="2308"/>
                    <a:pt x="1313" y="2308"/>
                    <a:pt x="1359" y="2315"/>
                  </a:cubicBezTo>
                  <a:cubicBezTo>
                    <a:pt x="1392" y="2328"/>
                    <a:pt x="1405" y="2354"/>
                    <a:pt x="1445" y="2354"/>
                  </a:cubicBezTo>
                  <a:cubicBezTo>
                    <a:pt x="1471" y="2354"/>
                    <a:pt x="1491" y="2341"/>
                    <a:pt x="1517" y="2328"/>
                  </a:cubicBezTo>
                  <a:cubicBezTo>
                    <a:pt x="1537" y="2315"/>
                    <a:pt x="1551" y="2322"/>
                    <a:pt x="1577" y="2315"/>
                  </a:cubicBezTo>
                  <a:cubicBezTo>
                    <a:pt x="1603" y="2315"/>
                    <a:pt x="1623" y="2295"/>
                    <a:pt x="1649" y="2295"/>
                  </a:cubicBezTo>
                  <a:cubicBezTo>
                    <a:pt x="1722" y="2295"/>
                    <a:pt x="1748" y="2341"/>
                    <a:pt x="1821" y="2348"/>
                  </a:cubicBezTo>
                  <a:cubicBezTo>
                    <a:pt x="1841" y="2348"/>
                    <a:pt x="1854" y="2348"/>
                    <a:pt x="1874" y="2348"/>
                  </a:cubicBezTo>
                  <a:cubicBezTo>
                    <a:pt x="1907" y="2348"/>
                    <a:pt x="1913" y="2381"/>
                    <a:pt x="1933" y="2407"/>
                  </a:cubicBezTo>
                  <a:cubicBezTo>
                    <a:pt x="1999" y="2467"/>
                    <a:pt x="2039" y="2493"/>
                    <a:pt x="2111" y="2533"/>
                  </a:cubicBezTo>
                  <a:cubicBezTo>
                    <a:pt x="2203" y="2513"/>
                    <a:pt x="2203" y="2513"/>
                    <a:pt x="2203" y="2513"/>
                  </a:cubicBezTo>
                  <a:cubicBezTo>
                    <a:pt x="2256" y="2533"/>
                    <a:pt x="2276" y="2566"/>
                    <a:pt x="2335" y="2579"/>
                  </a:cubicBezTo>
                  <a:cubicBezTo>
                    <a:pt x="2375" y="2592"/>
                    <a:pt x="2408" y="2592"/>
                    <a:pt x="2434" y="2618"/>
                  </a:cubicBezTo>
                  <a:cubicBezTo>
                    <a:pt x="2467" y="2651"/>
                    <a:pt x="2500" y="2665"/>
                    <a:pt x="2520" y="2704"/>
                  </a:cubicBezTo>
                  <a:cubicBezTo>
                    <a:pt x="2533" y="2750"/>
                    <a:pt x="2527" y="2816"/>
                    <a:pt x="2573" y="2816"/>
                  </a:cubicBezTo>
                  <a:cubicBezTo>
                    <a:pt x="2606" y="2816"/>
                    <a:pt x="2612" y="2783"/>
                    <a:pt x="2645" y="2783"/>
                  </a:cubicBezTo>
                  <a:cubicBezTo>
                    <a:pt x="2665" y="2783"/>
                    <a:pt x="2678" y="2790"/>
                    <a:pt x="2698" y="2796"/>
                  </a:cubicBezTo>
                  <a:cubicBezTo>
                    <a:pt x="2771" y="2796"/>
                    <a:pt x="2810" y="2829"/>
                    <a:pt x="2883" y="2829"/>
                  </a:cubicBezTo>
                  <a:cubicBezTo>
                    <a:pt x="2922" y="2829"/>
                    <a:pt x="2949" y="2816"/>
                    <a:pt x="2988" y="2816"/>
                  </a:cubicBezTo>
                  <a:cubicBezTo>
                    <a:pt x="3015" y="2816"/>
                    <a:pt x="3028" y="2829"/>
                    <a:pt x="3048" y="2836"/>
                  </a:cubicBezTo>
                  <a:lnTo>
                    <a:pt x="3048" y="2836"/>
                  </a:lnTo>
                  <a:cubicBezTo>
                    <a:pt x="3067" y="2783"/>
                    <a:pt x="3094" y="2770"/>
                    <a:pt x="3134" y="2724"/>
                  </a:cubicBezTo>
                  <a:cubicBezTo>
                    <a:pt x="3206" y="2625"/>
                    <a:pt x="3252" y="2579"/>
                    <a:pt x="3345" y="2486"/>
                  </a:cubicBezTo>
                  <a:cubicBezTo>
                    <a:pt x="3404" y="2427"/>
                    <a:pt x="3410" y="2374"/>
                    <a:pt x="3430" y="2289"/>
                  </a:cubicBezTo>
                  <a:cubicBezTo>
                    <a:pt x="3443" y="2236"/>
                    <a:pt x="3457" y="2203"/>
                    <a:pt x="3483" y="2150"/>
                  </a:cubicBezTo>
                  <a:cubicBezTo>
                    <a:pt x="3496" y="2124"/>
                    <a:pt x="3523" y="2110"/>
                    <a:pt x="3523" y="2084"/>
                  </a:cubicBezTo>
                  <a:cubicBezTo>
                    <a:pt x="3523" y="2051"/>
                    <a:pt x="3509" y="2038"/>
                    <a:pt x="3509" y="2005"/>
                  </a:cubicBezTo>
                  <a:cubicBezTo>
                    <a:pt x="3490" y="1965"/>
                    <a:pt x="3450" y="1946"/>
                    <a:pt x="3450" y="1893"/>
                  </a:cubicBezTo>
                  <a:cubicBezTo>
                    <a:pt x="3450" y="1834"/>
                    <a:pt x="3516" y="1814"/>
                    <a:pt x="3516" y="1748"/>
                  </a:cubicBezTo>
                  <a:cubicBezTo>
                    <a:pt x="3516" y="1662"/>
                    <a:pt x="3450" y="1623"/>
                    <a:pt x="3371" y="1589"/>
                  </a:cubicBezTo>
                  <a:cubicBezTo>
                    <a:pt x="3318" y="1563"/>
                    <a:pt x="3285" y="1537"/>
                    <a:pt x="3226" y="1537"/>
                  </a:cubicBezTo>
                  <a:cubicBezTo>
                    <a:pt x="3199" y="1537"/>
                    <a:pt x="3180" y="1537"/>
                    <a:pt x="3153" y="1537"/>
                  </a:cubicBezTo>
                  <a:cubicBezTo>
                    <a:pt x="3074" y="1537"/>
                    <a:pt x="3021" y="1517"/>
                    <a:pt x="2962" y="1457"/>
                  </a:cubicBezTo>
                  <a:cubicBezTo>
                    <a:pt x="2909" y="1405"/>
                    <a:pt x="2903" y="1352"/>
                    <a:pt x="2870" y="1280"/>
                  </a:cubicBezTo>
                  <a:cubicBezTo>
                    <a:pt x="2804" y="1134"/>
                    <a:pt x="2764" y="1042"/>
                    <a:pt x="2764" y="884"/>
                  </a:cubicBezTo>
                  <a:cubicBezTo>
                    <a:pt x="2764" y="772"/>
                    <a:pt x="2764" y="712"/>
                    <a:pt x="2764" y="600"/>
                  </a:cubicBezTo>
                  <a:cubicBezTo>
                    <a:pt x="2711" y="508"/>
                    <a:pt x="2659" y="468"/>
                    <a:pt x="2593" y="396"/>
                  </a:cubicBezTo>
                  <a:lnTo>
                    <a:pt x="2593" y="396"/>
                  </a:lnTo>
                  <a:cubicBezTo>
                    <a:pt x="2566" y="396"/>
                    <a:pt x="2553" y="396"/>
                    <a:pt x="2527" y="396"/>
                  </a:cubicBezTo>
                  <a:cubicBezTo>
                    <a:pt x="2474" y="396"/>
                    <a:pt x="2441" y="396"/>
                    <a:pt x="2381" y="396"/>
                  </a:cubicBezTo>
                  <a:cubicBezTo>
                    <a:pt x="2157" y="6"/>
                    <a:pt x="2157" y="6"/>
                    <a:pt x="2157" y="6"/>
                  </a:cubicBezTo>
                  <a:cubicBezTo>
                    <a:pt x="1669" y="0"/>
                    <a:pt x="1669" y="0"/>
                    <a:pt x="1669" y="0"/>
                  </a:cubicBezTo>
                  <a:cubicBezTo>
                    <a:pt x="1630" y="33"/>
                    <a:pt x="1616" y="59"/>
                    <a:pt x="1583" y="99"/>
                  </a:cubicBezTo>
                  <a:cubicBezTo>
                    <a:pt x="1570" y="119"/>
                    <a:pt x="1557" y="145"/>
                    <a:pt x="1531" y="138"/>
                  </a:cubicBezTo>
                  <a:cubicBezTo>
                    <a:pt x="1452" y="138"/>
                    <a:pt x="1372" y="185"/>
                    <a:pt x="1372" y="264"/>
                  </a:cubicBezTo>
                  <a:cubicBezTo>
                    <a:pt x="1372" y="290"/>
                    <a:pt x="1379" y="297"/>
                    <a:pt x="1379" y="323"/>
                  </a:cubicBezTo>
                  <a:cubicBezTo>
                    <a:pt x="1379" y="396"/>
                    <a:pt x="1326" y="429"/>
                    <a:pt x="1267" y="462"/>
                  </a:cubicBezTo>
                  <a:cubicBezTo>
                    <a:pt x="1201" y="495"/>
                    <a:pt x="1168" y="508"/>
                    <a:pt x="1102" y="534"/>
                  </a:cubicBezTo>
                  <a:cubicBezTo>
                    <a:pt x="1042" y="560"/>
                    <a:pt x="983" y="547"/>
                    <a:pt x="950" y="600"/>
                  </a:cubicBezTo>
                  <a:cubicBezTo>
                    <a:pt x="944" y="607"/>
                    <a:pt x="950" y="620"/>
                    <a:pt x="944" y="627"/>
                  </a:cubicBezTo>
                  <a:cubicBezTo>
                    <a:pt x="917" y="653"/>
                    <a:pt x="891" y="659"/>
                    <a:pt x="858" y="666"/>
                  </a:cubicBezTo>
                  <a:cubicBezTo>
                    <a:pt x="831" y="673"/>
                    <a:pt x="818" y="692"/>
                    <a:pt x="792" y="692"/>
                  </a:cubicBezTo>
                  <a:cubicBezTo>
                    <a:pt x="759" y="692"/>
                    <a:pt x="739" y="692"/>
                    <a:pt x="713" y="692"/>
                  </a:cubicBezTo>
                  <a:cubicBezTo>
                    <a:pt x="693" y="692"/>
                    <a:pt x="686" y="679"/>
                    <a:pt x="667" y="673"/>
                  </a:cubicBezTo>
                  <a:cubicBezTo>
                    <a:pt x="607" y="653"/>
                    <a:pt x="568" y="640"/>
                    <a:pt x="495" y="640"/>
                  </a:cubicBezTo>
                  <a:cubicBezTo>
                    <a:pt x="462" y="640"/>
                    <a:pt x="449" y="679"/>
                    <a:pt x="423" y="699"/>
                  </a:cubicBezTo>
                  <a:cubicBezTo>
                    <a:pt x="356" y="739"/>
                    <a:pt x="310" y="752"/>
                    <a:pt x="251" y="798"/>
                  </a:cubicBezTo>
                  <a:cubicBezTo>
                    <a:pt x="211" y="831"/>
                    <a:pt x="179" y="831"/>
                    <a:pt x="126" y="844"/>
                  </a:cubicBezTo>
                  <a:cubicBezTo>
                    <a:pt x="80" y="857"/>
                    <a:pt x="53" y="864"/>
                    <a:pt x="0" y="87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4" name="Freeform 35"/>
            <p:cNvSpPr>
              <a:spLocks noChangeArrowheads="1"/>
            </p:cNvSpPr>
            <p:nvPr/>
          </p:nvSpPr>
          <p:spPr bwMode="auto">
            <a:xfrm>
              <a:off x="3389887" y="3910007"/>
              <a:ext cx="3185904" cy="2165350"/>
            </a:xfrm>
            <a:custGeom>
              <a:avLst/>
              <a:gdLst>
                <a:gd name="T0" fmla="*/ 8027 w 8852"/>
                <a:gd name="T1" fmla="*/ 5184 h 6017"/>
                <a:gd name="T2" fmla="*/ 7928 w 8852"/>
                <a:gd name="T3" fmla="*/ 5534 h 6017"/>
                <a:gd name="T4" fmla="*/ 6009 w 8852"/>
                <a:gd name="T5" fmla="*/ 5541 h 6017"/>
                <a:gd name="T6" fmla="*/ 5573 w 8852"/>
                <a:gd name="T7" fmla="*/ 5151 h 6017"/>
                <a:gd name="T8" fmla="*/ 4947 w 8852"/>
                <a:gd name="T9" fmla="*/ 5283 h 6017"/>
                <a:gd name="T10" fmla="*/ 4683 w 8852"/>
                <a:gd name="T11" fmla="*/ 5607 h 6017"/>
                <a:gd name="T12" fmla="*/ 4360 w 8852"/>
                <a:gd name="T13" fmla="*/ 5772 h 6017"/>
                <a:gd name="T14" fmla="*/ 4129 w 8852"/>
                <a:gd name="T15" fmla="*/ 5837 h 6017"/>
                <a:gd name="T16" fmla="*/ 3839 w 8852"/>
                <a:gd name="T17" fmla="*/ 5844 h 6017"/>
                <a:gd name="T18" fmla="*/ 3416 w 8852"/>
                <a:gd name="T19" fmla="*/ 6016 h 6017"/>
                <a:gd name="T20" fmla="*/ 0 w 8852"/>
                <a:gd name="T21" fmla="*/ 4743 h 6017"/>
                <a:gd name="T22" fmla="*/ 59 w 8852"/>
                <a:gd name="T23" fmla="*/ 4591 h 6017"/>
                <a:gd name="T24" fmla="*/ 290 w 8852"/>
                <a:gd name="T25" fmla="*/ 4380 h 6017"/>
                <a:gd name="T26" fmla="*/ 336 w 8852"/>
                <a:gd name="T27" fmla="*/ 4017 h 6017"/>
                <a:gd name="T28" fmla="*/ 389 w 8852"/>
                <a:gd name="T29" fmla="*/ 3753 h 6017"/>
                <a:gd name="T30" fmla="*/ 712 w 8852"/>
                <a:gd name="T31" fmla="*/ 3516 h 6017"/>
                <a:gd name="T32" fmla="*/ 903 w 8852"/>
                <a:gd name="T33" fmla="*/ 3463 h 6017"/>
                <a:gd name="T34" fmla="*/ 1299 w 8852"/>
                <a:gd name="T35" fmla="*/ 3311 h 6017"/>
                <a:gd name="T36" fmla="*/ 1596 w 8852"/>
                <a:gd name="T37" fmla="*/ 3153 h 6017"/>
                <a:gd name="T38" fmla="*/ 1814 w 8852"/>
                <a:gd name="T39" fmla="*/ 3212 h 6017"/>
                <a:gd name="T40" fmla="*/ 2051 w 8852"/>
                <a:gd name="T41" fmla="*/ 2368 h 6017"/>
                <a:gd name="T42" fmla="*/ 2150 w 8852"/>
                <a:gd name="T43" fmla="*/ 1847 h 6017"/>
                <a:gd name="T44" fmla="*/ 2084 w 8852"/>
                <a:gd name="T45" fmla="*/ 1570 h 6017"/>
                <a:gd name="T46" fmla="*/ 1899 w 8852"/>
                <a:gd name="T47" fmla="*/ 1254 h 6017"/>
                <a:gd name="T48" fmla="*/ 1767 w 8852"/>
                <a:gd name="T49" fmla="*/ 1003 h 6017"/>
                <a:gd name="T50" fmla="*/ 2051 w 8852"/>
                <a:gd name="T51" fmla="*/ 772 h 6017"/>
                <a:gd name="T52" fmla="*/ 2256 w 8852"/>
                <a:gd name="T53" fmla="*/ 666 h 6017"/>
                <a:gd name="T54" fmla="*/ 1952 w 8852"/>
                <a:gd name="T55" fmla="*/ 489 h 6017"/>
                <a:gd name="T56" fmla="*/ 1919 w 8852"/>
                <a:gd name="T57" fmla="*/ 146 h 6017"/>
                <a:gd name="T58" fmla="*/ 2460 w 8852"/>
                <a:gd name="T59" fmla="*/ 146 h 6017"/>
                <a:gd name="T60" fmla="*/ 2783 w 8852"/>
                <a:gd name="T61" fmla="*/ 20 h 6017"/>
                <a:gd name="T62" fmla="*/ 3027 w 8852"/>
                <a:gd name="T63" fmla="*/ 20 h 6017"/>
                <a:gd name="T64" fmla="*/ 3212 w 8852"/>
                <a:gd name="T65" fmla="*/ 93 h 6017"/>
                <a:gd name="T66" fmla="*/ 3370 w 8852"/>
                <a:gd name="T67" fmla="*/ 376 h 6017"/>
                <a:gd name="T68" fmla="*/ 3555 w 8852"/>
                <a:gd name="T69" fmla="*/ 508 h 6017"/>
                <a:gd name="T70" fmla="*/ 4149 w 8852"/>
                <a:gd name="T71" fmla="*/ 528 h 6017"/>
                <a:gd name="T72" fmla="*/ 4755 w 8852"/>
                <a:gd name="T73" fmla="*/ 172 h 6017"/>
                <a:gd name="T74" fmla="*/ 5217 w 8852"/>
                <a:gd name="T75" fmla="*/ 33 h 6017"/>
                <a:gd name="T76" fmla="*/ 5455 w 8852"/>
                <a:gd name="T77" fmla="*/ 422 h 6017"/>
                <a:gd name="T78" fmla="*/ 5646 w 8852"/>
                <a:gd name="T79" fmla="*/ 726 h 6017"/>
                <a:gd name="T80" fmla="*/ 5692 w 8852"/>
                <a:gd name="T81" fmla="*/ 1043 h 6017"/>
                <a:gd name="T82" fmla="*/ 5864 w 8852"/>
                <a:gd name="T83" fmla="*/ 1531 h 6017"/>
                <a:gd name="T84" fmla="*/ 6081 w 8852"/>
                <a:gd name="T85" fmla="*/ 1775 h 6017"/>
                <a:gd name="T86" fmla="*/ 6239 w 8852"/>
                <a:gd name="T87" fmla="*/ 1511 h 6017"/>
                <a:gd name="T88" fmla="*/ 6609 w 8852"/>
                <a:gd name="T89" fmla="*/ 1491 h 6017"/>
                <a:gd name="T90" fmla="*/ 6780 w 8852"/>
                <a:gd name="T91" fmla="*/ 1280 h 6017"/>
                <a:gd name="T92" fmla="*/ 7156 w 8852"/>
                <a:gd name="T93" fmla="*/ 1036 h 6017"/>
                <a:gd name="T94" fmla="*/ 7334 w 8852"/>
                <a:gd name="T95" fmla="*/ 442 h 6017"/>
                <a:gd name="T96" fmla="*/ 7374 w 8852"/>
                <a:gd name="T97" fmla="*/ 1273 h 6017"/>
                <a:gd name="T98" fmla="*/ 7532 w 8852"/>
                <a:gd name="T99" fmla="*/ 1478 h 6017"/>
                <a:gd name="T100" fmla="*/ 7717 w 8852"/>
                <a:gd name="T101" fmla="*/ 1689 h 6017"/>
                <a:gd name="T102" fmla="*/ 7941 w 8852"/>
                <a:gd name="T103" fmla="*/ 1900 h 6017"/>
                <a:gd name="T104" fmla="*/ 8205 w 8852"/>
                <a:gd name="T105" fmla="*/ 1959 h 6017"/>
                <a:gd name="T106" fmla="*/ 8541 w 8852"/>
                <a:gd name="T107" fmla="*/ 2091 h 6017"/>
                <a:gd name="T108" fmla="*/ 8851 w 8852"/>
                <a:gd name="T109" fmla="*/ 2210 h 6017"/>
                <a:gd name="T110" fmla="*/ 8218 w 8852"/>
                <a:gd name="T111" fmla="*/ 4505 h 6017"/>
                <a:gd name="T112" fmla="*/ 8119 w 8852"/>
                <a:gd name="T113" fmla="*/ 4716 h 6017"/>
                <a:gd name="T114" fmla="*/ 8139 w 8852"/>
                <a:gd name="T115" fmla="*/ 4901 h 6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52" h="6017">
                  <a:moveTo>
                    <a:pt x="8139" y="4901"/>
                  </a:moveTo>
                  <a:lnTo>
                    <a:pt x="8139" y="4901"/>
                  </a:lnTo>
                  <a:cubicBezTo>
                    <a:pt x="8073" y="5000"/>
                    <a:pt x="8027" y="5066"/>
                    <a:pt x="8027" y="5184"/>
                  </a:cubicBezTo>
                  <a:cubicBezTo>
                    <a:pt x="8027" y="5211"/>
                    <a:pt x="8040" y="5224"/>
                    <a:pt x="8040" y="5250"/>
                  </a:cubicBezTo>
                  <a:cubicBezTo>
                    <a:pt x="8040" y="5283"/>
                    <a:pt x="8007" y="5297"/>
                    <a:pt x="7994" y="5330"/>
                  </a:cubicBezTo>
                  <a:cubicBezTo>
                    <a:pt x="7961" y="5409"/>
                    <a:pt x="7928" y="5448"/>
                    <a:pt x="7928" y="5534"/>
                  </a:cubicBezTo>
                  <a:cubicBezTo>
                    <a:pt x="7928" y="5547"/>
                    <a:pt x="7928" y="5554"/>
                    <a:pt x="7928" y="5560"/>
                  </a:cubicBezTo>
                  <a:cubicBezTo>
                    <a:pt x="6009" y="5541"/>
                    <a:pt x="6009" y="5541"/>
                    <a:pt x="6009" y="5541"/>
                  </a:cubicBezTo>
                  <a:lnTo>
                    <a:pt x="6009" y="5541"/>
                  </a:lnTo>
                  <a:cubicBezTo>
                    <a:pt x="5982" y="5541"/>
                    <a:pt x="5969" y="5541"/>
                    <a:pt x="5943" y="5541"/>
                  </a:cubicBezTo>
                  <a:cubicBezTo>
                    <a:pt x="5890" y="5541"/>
                    <a:pt x="5857" y="5541"/>
                    <a:pt x="5797" y="5541"/>
                  </a:cubicBezTo>
                  <a:cubicBezTo>
                    <a:pt x="5573" y="5151"/>
                    <a:pt x="5573" y="5151"/>
                    <a:pt x="5573" y="5151"/>
                  </a:cubicBezTo>
                  <a:cubicBezTo>
                    <a:pt x="5085" y="5145"/>
                    <a:pt x="5085" y="5145"/>
                    <a:pt x="5085" y="5145"/>
                  </a:cubicBezTo>
                  <a:cubicBezTo>
                    <a:pt x="5046" y="5178"/>
                    <a:pt x="5032" y="5204"/>
                    <a:pt x="4999" y="5244"/>
                  </a:cubicBezTo>
                  <a:cubicBezTo>
                    <a:pt x="4986" y="5264"/>
                    <a:pt x="4973" y="5290"/>
                    <a:pt x="4947" y="5283"/>
                  </a:cubicBezTo>
                  <a:cubicBezTo>
                    <a:pt x="4868" y="5283"/>
                    <a:pt x="4788" y="5330"/>
                    <a:pt x="4788" y="5409"/>
                  </a:cubicBezTo>
                  <a:cubicBezTo>
                    <a:pt x="4788" y="5435"/>
                    <a:pt x="4795" y="5442"/>
                    <a:pt x="4795" y="5468"/>
                  </a:cubicBezTo>
                  <a:cubicBezTo>
                    <a:pt x="4795" y="5541"/>
                    <a:pt x="4742" y="5574"/>
                    <a:pt x="4683" y="5607"/>
                  </a:cubicBezTo>
                  <a:cubicBezTo>
                    <a:pt x="4617" y="5640"/>
                    <a:pt x="4584" y="5653"/>
                    <a:pt x="4518" y="5679"/>
                  </a:cubicBezTo>
                  <a:cubicBezTo>
                    <a:pt x="4458" y="5705"/>
                    <a:pt x="4399" y="5692"/>
                    <a:pt x="4366" y="5745"/>
                  </a:cubicBezTo>
                  <a:cubicBezTo>
                    <a:pt x="4360" y="5752"/>
                    <a:pt x="4366" y="5765"/>
                    <a:pt x="4360" y="5772"/>
                  </a:cubicBezTo>
                  <a:cubicBezTo>
                    <a:pt x="4333" y="5798"/>
                    <a:pt x="4307" y="5804"/>
                    <a:pt x="4274" y="5811"/>
                  </a:cubicBezTo>
                  <a:cubicBezTo>
                    <a:pt x="4247" y="5818"/>
                    <a:pt x="4234" y="5837"/>
                    <a:pt x="4208" y="5837"/>
                  </a:cubicBezTo>
                  <a:cubicBezTo>
                    <a:pt x="4175" y="5837"/>
                    <a:pt x="4155" y="5837"/>
                    <a:pt x="4129" y="5837"/>
                  </a:cubicBezTo>
                  <a:cubicBezTo>
                    <a:pt x="4109" y="5837"/>
                    <a:pt x="4102" y="5824"/>
                    <a:pt x="4083" y="5818"/>
                  </a:cubicBezTo>
                  <a:cubicBezTo>
                    <a:pt x="4023" y="5798"/>
                    <a:pt x="3984" y="5785"/>
                    <a:pt x="3911" y="5785"/>
                  </a:cubicBezTo>
                  <a:cubicBezTo>
                    <a:pt x="3878" y="5785"/>
                    <a:pt x="3865" y="5824"/>
                    <a:pt x="3839" y="5844"/>
                  </a:cubicBezTo>
                  <a:cubicBezTo>
                    <a:pt x="3772" y="5884"/>
                    <a:pt x="3726" y="5897"/>
                    <a:pt x="3667" y="5943"/>
                  </a:cubicBezTo>
                  <a:cubicBezTo>
                    <a:pt x="3627" y="5976"/>
                    <a:pt x="3595" y="5976"/>
                    <a:pt x="3542" y="5989"/>
                  </a:cubicBezTo>
                  <a:cubicBezTo>
                    <a:pt x="3496" y="6002"/>
                    <a:pt x="3469" y="6009"/>
                    <a:pt x="3416" y="6016"/>
                  </a:cubicBezTo>
                  <a:lnTo>
                    <a:pt x="3416" y="6016"/>
                  </a:lnTo>
                  <a:cubicBezTo>
                    <a:pt x="2823" y="5758"/>
                    <a:pt x="2823" y="5758"/>
                    <a:pt x="2823" y="5758"/>
                  </a:cubicBezTo>
                  <a:cubicBezTo>
                    <a:pt x="0" y="4743"/>
                    <a:pt x="0" y="4743"/>
                    <a:pt x="0" y="4743"/>
                  </a:cubicBezTo>
                  <a:lnTo>
                    <a:pt x="0" y="4743"/>
                  </a:lnTo>
                  <a:cubicBezTo>
                    <a:pt x="6" y="4710"/>
                    <a:pt x="26" y="4690"/>
                    <a:pt x="39" y="4657"/>
                  </a:cubicBezTo>
                  <a:cubicBezTo>
                    <a:pt x="46" y="4637"/>
                    <a:pt x="46" y="4617"/>
                    <a:pt x="59" y="4591"/>
                  </a:cubicBezTo>
                  <a:cubicBezTo>
                    <a:pt x="79" y="4564"/>
                    <a:pt x="99" y="4551"/>
                    <a:pt x="125" y="4532"/>
                  </a:cubicBezTo>
                  <a:cubicBezTo>
                    <a:pt x="184" y="4499"/>
                    <a:pt x="231" y="4499"/>
                    <a:pt x="290" y="4466"/>
                  </a:cubicBezTo>
                  <a:cubicBezTo>
                    <a:pt x="323" y="4452"/>
                    <a:pt x="290" y="4413"/>
                    <a:pt x="290" y="4380"/>
                  </a:cubicBezTo>
                  <a:cubicBezTo>
                    <a:pt x="290" y="4301"/>
                    <a:pt x="231" y="4268"/>
                    <a:pt x="231" y="4189"/>
                  </a:cubicBezTo>
                  <a:cubicBezTo>
                    <a:pt x="231" y="4142"/>
                    <a:pt x="231" y="4109"/>
                    <a:pt x="263" y="4083"/>
                  </a:cubicBezTo>
                  <a:cubicBezTo>
                    <a:pt x="297" y="4063"/>
                    <a:pt x="323" y="4057"/>
                    <a:pt x="336" y="4017"/>
                  </a:cubicBezTo>
                  <a:cubicBezTo>
                    <a:pt x="349" y="3991"/>
                    <a:pt x="343" y="3971"/>
                    <a:pt x="356" y="3938"/>
                  </a:cubicBezTo>
                  <a:cubicBezTo>
                    <a:pt x="369" y="3885"/>
                    <a:pt x="389" y="3852"/>
                    <a:pt x="389" y="3799"/>
                  </a:cubicBezTo>
                  <a:cubicBezTo>
                    <a:pt x="389" y="3780"/>
                    <a:pt x="369" y="3760"/>
                    <a:pt x="389" y="3753"/>
                  </a:cubicBezTo>
                  <a:cubicBezTo>
                    <a:pt x="455" y="3694"/>
                    <a:pt x="527" y="3700"/>
                    <a:pt x="587" y="3641"/>
                  </a:cubicBezTo>
                  <a:cubicBezTo>
                    <a:pt x="600" y="3621"/>
                    <a:pt x="600" y="3608"/>
                    <a:pt x="620" y="3595"/>
                  </a:cubicBezTo>
                  <a:cubicBezTo>
                    <a:pt x="659" y="3575"/>
                    <a:pt x="673" y="3549"/>
                    <a:pt x="712" y="3516"/>
                  </a:cubicBezTo>
                  <a:cubicBezTo>
                    <a:pt x="732" y="3503"/>
                    <a:pt x="752" y="3536"/>
                    <a:pt x="778" y="3536"/>
                  </a:cubicBezTo>
                  <a:cubicBezTo>
                    <a:pt x="798" y="3536"/>
                    <a:pt x="804" y="3522"/>
                    <a:pt x="818" y="3509"/>
                  </a:cubicBezTo>
                  <a:cubicBezTo>
                    <a:pt x="844" y="3483"/>
                    <a:pt x="870" y="3483"/>
                    <a:pt x="903" y="3463"/>
                  </a:cubicBezTo>
                  <a:cubicBezTo>
                    <a:pt x="936" y="3437"/>
                    <a:pt x="956" y="3410"/>
                    <a:pt x="996" y="3404"/>
                  </a:cubicBezTo>
                  <a:cubicBezTo>
                    <a:pt x="1081" y="3391"/>
                    <a:pt x="1128" y="3371"/>
                    <a:pt x="1207" y="3351"/>
                  </a:cubicBezTo>
                  <a:cubicBezTo>
                    <a:pt x="1246" y="3338"/>
                    <a:pt x="1273" y="3331"/>
                    <a:pt x="1299" y="3311"/>
                  </a:cubicBezTo>
                  <a:cubicBezTo>
                    <a:pt x="1319" y="3298"/>
                    <a:pt x="1332" y="3305"/>
                    <a:pt x="1345" y="3285"/>
                  </a:cubicBezTo>
                  <a:cubicBezTo>
                    <a:pt x="1378" y="3245"/>
                    <a:pt x="1385" y="3212"/>
                    <a:pt x="1431" y="3186"/>
                  </a:cubicBezTo>
                  <a:cubicBezTo>
                    <a:pt x="1484" y="3146"/>
                    <a:pt x="1530" y="3153"/>
                    <a:pt x="1596" y="3153"/>
                  </a:cubicBezTo>
                  <a:cubicBezTo>
                    <a:pt x="1662" y="3153"/>
                    <a:pt x="1688" y="3219"/>
                    <a:pt x="1754" y="3219"/>
                  </a:cubicBezTo>
                  <a:cubicBezTo>
                    <a:pt x="1774" y="3219"/>
                    <a:pt x="1794" y="3212"/>
                    <a:pt x="1814" y="3212"/>
                  </a:cubicBezTo>
                  <a:lnTo>
                    <a:pt x="1814" y="3212"/>
                  </a:lnTo>
                  <a:cubicBezTo>
                    <a:pt x="1827" y="3127"/>
                    <a:pt x="1860" y="3107"/>
                    <a:pt x="1886" y="3028"/>
                  </a:cubicBezTo>
                  <a:cubicBezTo>
                    <a:pt x="1945" y="2856"/>
                    <a:pt x="1965" y="2751"/>
                    <a:pt x="2005" y="2566"/>
                  </a:cubicBezTo>
                  <a:cubicBezTo>
                    <a:pt x="2025" y="2494"/>
                    <a:pt x="2051" y="2447"/>
                    <a:pt x="2051" y="2368"/>
                  </a:cubicBezTo>
                  <a:cubicBezTo>
                    <a:pt x="2051" y="2335"/>
                    <a:pt x="2051" y="2315"/>
                    <a:pt x="2051" y="2283"/>
                  </a:cubicBezTo>
                  <a:cubicBezTo>
                    <a:pt x="2130" y="1933"/>
                    <a:pt x="2130" y="1933"/>
                    <a:pt x="2130" y="1933"/>
                  </a:cubicBezTo>
                  <a:cubicBezTo>
                    <a:pt x="2137" y="1900"/>
                    <a:pt x="2150" y="1880"/>
                    <a:pt x="2150" y="1847"/>
                  </a:cubicBezTo>
                  <a:cubicBezTo>
                    <a:pt x="2150" y="1814"/>
                    <a:pt x="2150" y="1801"/>
                    <a:pt x="2150" y="1775"/>
                  </a:cubicBezTo>
                  <a:cubicBezTo>
                    <a:pt x="2150" y="1735"/>
                    <a:pt x="2124" y="1722"/>
                    <a:pt x="2110" y="1689"/>
                  </a:cubicBezTo>
                  <a:cubicBezTo>
                    <a:pt x="2097" y="1643"/>
                    <a:pt x="2110" y="1610"/>
                    <a:pt x="2084" y="1570"/>
                  </a:cubicBezTo>
                  <a:cubicBezTo>
                    <a:pt x="2044" y="1524"/>
                    <a:pt x="1985" y="1517"/>
                    <a:pt x="1985" y="1458"/>
                  </a:cubicBezTo>
                  <a:cubicBezTo>
                    <a:pt x="1985" y="1425"/>
                    <a:pt x="1998" y="1405"/>
                    <a:pt x="1998" y="1366"/>
                  </a:cubicBezTo>
                  <a:cubicBezTo>
                    <a:pt x="1998" y="1306"/>
                    <a:pt x="1945" y="1287"/>
                    <a:pt x="1899" y="1254"/>
                  </a:cubicBezTo>
                  <a:cubicBezTo>
                    <a:pt x="1860" y="1234"/>
                    <a:pt x="1846" y="1214"/>
                    <a:pt x="1814" y="1188"/>
                  </a:cubicBezTo>
                  <a:cubicBezTo>
                    <a:pt x="1781" y="1168"/>
                    <a:pt x="1734" y="1161"/>
                    <a:pt x="1734" y="1115"/>
                  </a:cubicBezTo>
                  <a:cubicBezTo>
                    <a:pt x="1734" y="1075"/>
                    <a:pt x="1761" y="1049"/>
                    <a:pt x="1767" y="1003"/>
                  </a:cubicBezTo>
                  <a:cubicBezTo>
                    <a:pt x="1774" y="963"/>
                    <a:pt x="1774" y="924"/>
                    <a:pt x="1807" y="897"/>
                  </a:cubicBezTo>
                  <a:cubicBezTo>
                    <a:pt x="1860" y="864"/>
                    <a:pt x="1893" y="858"/>
                    <a:pt x="1952" y="838"/>
                  </a:cubicBezTo>
                  <a:cubicBezTo>
                    <a:pt x="1992" y="818"/>
                    <a:pt x="2005" y="772"/>
                    <a:pt x="2051" y="772"/>
                  </a:cubicBezTo>
                  <a:cubicBezTo>
                    <a:pt x="2110" y="772"/>
                    <a:pt x="2143" y="792"/>
                    <a:pt x="2203" y="792"/>
                  </a:cubicBezTo>
                  <a:cubicBezTo>
                    <a:pt x="2223" y="798"/>
                    <a:pt x="2262" y="792"/>
                    <a:pt x="2269" y="779"/>
                  </a:cubicBezTo>
                  <a:cubicBezTo>
                    <a:pt x="2269" y="739"/>
                    <a:pt x="2269" y="713"/>
                    <a:pt x="2256" y="666"/>
                  </a:cubicBezTo>
                  <a:cubicBezTo>
                    <a:pt x="2236" y="607"/>
                    <a:pt x="2209" y="561"/>
                    <a:pt x="2143" y="541"/>
                  </a:cubicBezTo>
                  <a:cubicBezTo>
                    <a:pt x="2117" y="535"/>
                    <a:pt x="2090" y="541"/>
                    <a:pt x="2058" y="535"/>
                  </a:cubicBezTo>
                  <a:cubicBezTo>
                    <a:pt x="2018" y="521"/>
                    <a:pt x="1985" y="495"/>
                    <a:pt x="1952" y="489"/>
                  </a:cubicBezTo>
                  <a:cubicBezTo>
                    <a:pt x="1945" y="436"/>
                    <a:pt x="1945" y="409"/>
                    <a:pt x="1945" y="357"/>
                  </a:cubicBezTo>
                  <a:cubicBezTo>
                    <a:pt x="1945" y="291"/>
                    <a:pt x="1919" y="251"/>
                    <a:pt x="1919" y="185"/>
                  </a:cubicBezTo>
                  <a:cubicBezTo>
                    <a:pt x="1919" y="165"/>
                    <a:pt x="1919" y="159"/>
                    <a:pt x="1919" y="146"/>
                  </a:cubicBezTo>
                  <a:cubicBezTo>
                    <a:pt x="2025" y="132"/>
                    <a:pt x="2084" y="106"/>
                    <a:pt x="2189" y="106"/>
                  </a:cubicBezTo>
                  <a:cubicBezTo>
                    <a:pt x="2249" y="106"/>
                    <a:pt x="2282" y="106"/>
                    <a:pt x="2341" y="106"/>
                  </a:cubicBezTo>
                  <a:cubicBezTo>
                    <a:pt x="2387" y="106"/>
                    <a:pt x="2414" y="132"/>
                    <a:pt x="2460" y="146"/>
                  </a:cubicBezTo>
                  <a:cubicBezTo>
                    <a:pt x="2546" y="165"/>
                    <a:pt x="2599" y="172"/>
                    <a:pt x="2691" y="172"/>
                  </a:cubicBezTo>
                  <a:cubicBezTo>
                    <a:pt x="2711" y="172"/>
                    <a:pt x="2717" y="139"/>
                    <a:pt x="2724" y="119"/>
                  </a:cubicBezTo>
                  <a:cubicBezTo>
                    <a:pt x="2730" y="73"/>
                    <a:pt x="2737" y="20"/>
                    <a:pt x="2783" y="20"/>
                  </a:cubicBezTo>
                  <a:cubicBezTo>
                    <a:pt x="2836" y="20"/>
                    <a:pt x="2843" y="106"/>
                    <a:pt x="2902" y="106"/>
                  </a:cubicBezTo>
                  <a:cubicBezTo>
                    <a:pt x="2928" y="106"/>
                    <a:pt x="2942" y="79"/>
                    <a:pt x="2968" y="60"/>
                  </a:cubicBezTo>
                  <a:cubicBezTo>
                    <a:pt x="2988" y="47"/>
                    <a:pt x="3007" y="40"/>
                    <a:pt x="3027" y="20"/>
                  </a:cubicBezTo>
                  <a:cubicBezTo>
                    <a:pt x="3034" y="7"/>
                    <a:pt x="3041" y="0"/>
                    <a:pt x="3060" y="0"/>
                  </a:cubicBezTo>
                  <a:cubicBezTo>
                    <a:pt x="3080" y="0"/>
                    <a:pt x="3087" y="20"/>
                    <a:pt x="3100" y="27"/>
                  </a:cubicBezTo>
                  <a:cubicBezTo>
                    <a:pt x="3146" y="53"/>
                    <a:pt x="3179" y="60"/>
                    <a:pt x="3212" y="93"/>
                  </a:cubicBezTo>
                  <a:cubicBezTo>
                    <a:pt x="3252" y="132"/>
                    <a:pt x="3245" y="172"/>
                    <a:pt x="3258" y="231"/>
                  </a:cubicBezTo>
                  <a:cubicBezTo>
                    <a:pt x="3271" y="291"/>
                    <a:pt x="3298" y="317"/>
                    <a:pt x="3298" y="383"/>
                  </a:cubicBezTo>
                  <a:cubicBezTo>
                    <a:pt x="3331" y="383"/>
                    <a:pt x="3344" y="376"/>
                    <a:pt x="3370" y="376"/>
                  </a:cubicBezTo>
                  <a:cubicBezTo>
                    <a:pt x="3397" y="376"/>
                    <a:pt x="3403" y="376"/>
                    <a:pt x="3423" y="363"/>
                  </a:cubicBezTo>
                  <a:lnTo>
                    <a:pt x="3423" y="363"/>
                  </a:lnTo>
                  <a:cubicBezTo>
                    <a:pt x="3463" y="429"/>
                    <a:pt x="3496" y="462"/>
                    <a:pt x="3555" y="508"/>
                  </a:cubicBezTo>
                  <a:cubicBezTo>
                    <a:pt x="3568" y="521"/>
                    <a:pt x="3575" y="535"/>
                    <a:pt x="3588" y="548"/>
                  </a:cubicBezTo>
                  <a:cubicBezTo>
                    <a:pt x="3660" y="601"/>
                    <a:pt x="3713" y="620"/>
                    <a:pt x="3799" y="620"/>
                  </a:cubicBezTo>
                  <a:cubicBezTo>
                    <a:pt x="3944" y="620"/>
                    <a:pt x="4017" y="581"/>
                    <a:pt x="4149" y="528"/>
                  </a:cubicBezTo>
                  <a:cubicBezTo>
                    <a:pt x="4214" y="495"/>
                    <a:pt x="4234" y="442"/>
                    <a:pt x="4294" y="409"/>
                  </a:cubicBezTo>
                  <a:cubicBezTo>
                    <a:pt x="4346" y="383"/>
                    <a:pt x="4386" y="390"/>
                    <a:pt x="4445" y="370"/>
                  </a:cubicBezTo>
                  <a:cubicBezTo>
                    <a:pt x="4590" y="337"/>
                    <a:pt x="4637" y="251"/>
                    <a:pt x="4755" y="172"/>
                  </a:cubicBezTo>
                  <a:cubicBezTo>
                    <a:pt x="4881" y="99"/>
                    <a:pt x="4973" y="86"/>
                    <a:pt x="5085" y="0"/>
                  </a:cubicBezTo>
                  <a:lnTo>
                    <a:pt x="5085" y="0"/>
                  </a:lnTo>
                  <a:cubicBezTo>
                    <a:pt x="5138" y="0"/>
                    <a:pt x="5178" y="7"/>
                    <a:pt x="5217" y="33"/>
                  </a:cubicBezTo>
                  <a:cubicBezTo>
                    <a:pt x="5243" y="53"/>
                    <a:pt x="5276" y="60"/>
                    <a:pt x="5283" y="93"/>
                  </a:cubicBezTo>
                  <a:cubicBezTo>
                    <a:pt x="5309" y="178"/>
                    <a:pt x="5329" y="218"/>
                    <a:pt x="5356" y="304"/>
                  </a:cubicBezTo>
                  <a:cubicBezTo>
                    <a:pt x="5375" y="357"/>
                    <a:pt x="5408" y="390"/>
                    <a:pt x="5455" y="422"/>
                  </a:cubicBezTo>
                  <a:cubicBezTo>
                    <a:pt x="5494" y="442"/>
                    <a:pt x="5507" y="469"/>
                    <a:pt x="5547" y="495"/>
                  </a:cubicBezTo>
                  <a:cubicBezTo>
                    <a:pt x="5600" y="541"/>
                    <a:pt x="5646" y="581"/>
                    <a:pt x="5646" y="653"/>
                  </a:cubicBezTo>
                  <a:cubicBezTo>
                    <a:pt x="5646" y="680"/>
                    <a:pt x="5646" y="700"/>
                    <a:pt x="5646" y="726"/>
                  </a:cubicBezTo>
                  <a:cubicBezTo>
                    <a:pt x="5659" y="805"/>
                    <a:pt x="5659" y="805"/>
                    <a:pt x="5659" y="805"/>
                  </a:cubicBezTo>
                  <a:cubicBezTo>
                    <a:pt x="5659" y="845"/>
                    <a:pt x="5659" y="864"/>
                    <a:pt x="5659" y="904"/>
                  </a:cubicBezTo>
                  <a:cubicBezTo>
                    <a:pt x="5659" y="963"/>
                    <a:pt x="5666" y="996"/>
                    <a:pt x="5692" y="1043"/>
                  </a:cubicBezTo>
                  <a:cubicBezTo>
                    <a:pt x="5738" y="1102"/>
                    <a:pt x="5791" y="1135"/>
                    <a:pt x="5791" y="1214"/>
                  </a:cubicBezTo>
                  <a:cubicBezTo>
                    <a:pt x="5791" y="1240"/>
                    <a:pt x="5791" y="1254"/>
                    <a:pt x="5791" y="1287"/>
                  </a:cubicBezTo>
                  <a:cubicBezTo>
                    <a:pt x="5791" y="1386"/>
                    <a:pt x="5844" y="1432"/>
                    <a:pt x="5864" y="1531"/>
                  </a:cubicBezTo>
                  <a:cubicBezTo>
                    <a:pt x="5877" y="1570"/>
                    <a:pt x="5870" y="1590"/>
                    <a:pt x="5870" y="1630"/>
                  </a:cubicBezTo>
                  <a:cubicBezTo>
                    <a:pt x="5883" y="1695"/>
                    <a:pt x="5916" y="1748"/>
                    <a:pt x="5982" y="1755"/>
                  </a:cubicBezTo>
                  <a:cubicBezTo>
                    <a:pt x="6022" y="1761"/>
                    <a:pt x="6041" y="1768"/>
                    <a:pt x="6081" y="1775"/>
                  </a:cubicBezTo>
                  <a:cubicBezTo>
                    <a:pt x="6101" y="1781"/>
                    <a:pt x="6134" y="1794"/>
                    <a:pt x="6140" y="1775"/>
                  </a:cubicBezTo>
                  <a:cubicBezTo>
                    <a:pt x="6160" y="1722"/>
                    <a:pt x="6160" y="1682"/>
                    <a:pt x="6180" y="1630"/>
                  </a:cubicBezTo>
                  <a:cubicBezTo>
                    <a:pt x="6193" y="1583"/>
                    <a:pt x="6220" y="1557"/>
                    <a:pt x="6239" y="1511"/>
                  </a:cubicBezTo>
                  <a:cubicBezTo>
                    <a:pt x="6253" y="1478"/>
                    <a:pt x="6259" y="1451"/>
                    <a:pt x="6286" y="1425"/>
                  </a:cubicBezTo>
                  <a:cubicBezTo>
                    <a:pt x="6338" y="1372"/>
                    <a:pt x="6411" y="1372"/>
                    <a:pt x="6477" y="1405"/>
                  </a:cubicBezTo>
                  <a:cubicBezTo>
                    <a:pt x="6530" y="1425"/>
                    <a:pt x="6550" y="1491"/>
                    <a:pt x="6609" y="1491"/>
                  </a:cubicBezTo>
                  <a:cubicBezTo>
                    <a:pt x="6662" y="1491"/>
                    <a:pt x="6721" y="1471"/>
                    <a:pt x="6721" y="1418"/>
                  </a:cubicBezTo>
                  <a:cubicBezTo>
                    <a:pt x="6721" y="1386"/>
                    <a:pt x="6721" y="1372"/>
                    <a:pt x="6721" y="1339"/>
                  </a:cubicBezTo>
                  <a:cubicBezTo>
                    <a:pt x="6721" y="1306"/>
                    <a:pt x="6754" y="1293"/>
                    <a:pt x="6780" y="1280"/>
                  </a:cubicBezTo>
                  <a:cubicBezTo>
                    <a:pt x="6826" y="1267"/>
                    <a:pt x="6853" y="1240"/>
                    <a:pt x="6899" y="1220"/>
                  </a:cubicBezTo>
                  <a:cubicBezTo>
                    <a:pt x="6978" y="1181"/>
                    <a:pt x="6998" y="1141"/>
                    <a:pt x="7077" y="1089"/>
                  </a:cubicBezTo>
                  <a:cubicBezTo>
                    <a:pt x="7097" y="1062"/>
                    <a:pt x="7117" y="1036"/>
                    <a:pt x="7156" y="1036"/>
                  </a:cubicBezTo>
                  <a:cubicBezTo>
                    <a:pt x="7189" y="1036"/>
                    <a:pt x="7209" y="1036"/>
                    <a:pt x="7242" y="1036"/>
                  </a:cubicBezTo>
                  <a:cubicBezTo>
                    <a:pt x="7288" y="1036"/>
                    <a:pt x="7315" y="1036"/>
                    <a:pt x="7361" y="1049"/>
                  </a:cubicBezTo>
                  <a:cubicBezTo>
                    <a:pt x="7334" y="442"/>
                    <a:pt x="7334" y="442"/>
                    <a:pt x="7334" y="442"/>
                  </a:cubicBezTo>
                  <a:cubicBezTo>
                    <a:pt x="7361" y="1049"/>
                    <a:pt x="7361" y="1049"/>
                    <a:pt x="7361" y="1049"/>
                  </a:cubicBezTo>
                  <a:cubicBezTo>
                    <a:pt x="7361" y="1089"/>
                    <a:pt x="7374" y="1115"/>
                    <a:pt x="7374" y="1155"/>
                  </a:cubicBezTo>
                  <a:cubicBezTo>
                    <a:pt x="7374" y="1201"/>
                    <a:pt x="7374" y="1227"/>
                    <a:pt x="7374" y="1273"/>
                  </a:cubicBezTo>
                  <a:cubicBezTo>
                    <a:pt x="7374" y="1306"/>
                    <a:pt x="7387" y="1319"/>
                    <a:pt x="7413" y="1346"/>
                  </a:cubicBezTo>
                  <a:cubicBezTo>
                    <a:pt x="7447" y="1379"/>
                    <a:pt x="7453" y="1412"/>
                    <a:pt x="7493" y="1438"/>
                  </a:cubicBezTo>
                  <a:cubicBezTo>
                    <a:pt x="7506" y="1458"/>
                    <a:pt x="7519" y="1458"/>
                    <a:pt x="7532" y="1478"/>
                  </a:cubicBezTo>
                  <a:cubicBezTo>
                    <a:pt x="7565" y="1517"/>
                    <a:pt x="7572" y="1557"/>
                    <a:pt x="7618" y="1570"/>
                  </a:cubicBezTo>
                  <a:cubicBezTo>
                    <a:pt x="7658" y="1577"/>
                    <a:pt x="7697" y="1583"/>
                    <a:pt x="7704" y="1616"/>
                  </a:cubicBezTo>
                  <a:cubicBezTo>
                    <a:pt x="7704" y="1649"/>
                    <a:pt x="7710" y="1662"/>
                    <a:pt x="7717" y="1689"/>
                  </a:cubicBezTo>
                  <a:cubicBezTo>
                    <a:pt x="7724" y="1715"/>
                    <a:pt x="7717" y="1735"/>
                    <a:pt x="7730" y="1761"/>
                  </a:cubicBezTo>
                  <a:cubicBezTo>
                    <a:pt x="7756" y="1788"/>
                    <a:pt x="7783" y="1794"/>
                    <a:pt x="7809" y="1814"/>
                  </a:cubicBezTo>
                  <a:cubicBezTo>
                    <a:pt x="7855" y="1854"/>
                    <a:pt x="7895" y="1860"/>
                    <a:pt x="7941" y="1900"/>
                  </a:cubicBezTo>
                  <a:cubicBezTo>
                    <a:pt x="7974" y="1920"/>
                    <a:pt x="7981" y="1959"/>
                    <a:pt x="8027" y="1959"/>
                  </a:cubicBezTo>
                  <a:cubicBezTo>
                    <a:pt x="8053" y="1959"/>
                    <a:pt x="8066" y="1953"/>
                    <a:pt x="8093" y="1953"/>
                  </a:cubicBezTo>
                  <a:cubicBezTo>
                    <a:pt x="8139" y="1953"/>
                    <a:pt x="8159" y="1959"/>
                    <a:pt x="8205" y="1959"/>
                  </a:cubicBezTo>
                  <a:cubicBezTo>
                    <a:pt x="8251" y="1966"/>
                    <a:pt x="8278" y="1946"/>
                    <a:pt x="8324" y="1959"/>
                  </a:cubicBezTo>
                  <a:cubicBezTo>
                    <a:pt x="8370" y="1979"/>
                    <a:pt x="8383" y="2012"/>
                    <a:pt x="8429" y="2038"/>
                  </a:cubicBezTo>
                  <a:cubicBezTo>
                    <a:pt x="8462" y="2071"/>
                    <a:pt x="8495" y="2071"/>
                    <a:pt x="8541" y="2091"/>
                  </a:cubicBezTo>
                  <a:cubicBezTo>
                    <a:pt x="8581" y="2104"/>
                    <a:pt x="8581" y="2137"/>
                    <a:pt x="8621" y="2157"/>
                  </a:cubicBezTo>
                  <a:cubicBezTo>
                    <a:pt x="8653" y="2177"/>
                    <a:pt x="8673" y="2164"/>
                    <a:pt x="8713" y="2164"/>
                  </a:cubicBezTo>
                  <a:cubicBezTo>
                    <a:pt x="8766" y="2177"/>
                    <a:pt x="8799" y="2190"/>
                    <a:pt x="8851" y="2210"/>
                  </a:cubicBezTo>
                  <a:cubicBezTo>
                    <a:pt x="8291" y="4446"/>
                    <a:pt x="8291" y="4446"/>
                    <a:pt x="8291" y="4446"/>
                  </a:cubicBezTo>
                  <a:cubicBezTo>
                    <a:pt x="8284" y="4446"/>
                    <a:pt x="8278" y="4439"/>
                    <a:pt x="8264" y="4439"/>
                  </a:cubicBezTo>
                  <a:cubicBezTo>
                    <a:pt x="8231" y="4439"/>
                    <a:pt x="8238" y="4479"/>
                    <a:pt x="8218" y="4505"/>
                  </a:cubicBezTo>
                  <a:cubicBezTo>
                    <a:pt x="8212" y="4518"/>
                    <a:pt x="8198" y="4518"/>
                    <a:pt x="8185" y="4525"/>
                  </a:cubicBezTo>
                  <a:cubicBezTo>
                    <a:pt x="8159" y="4551"/>
                    <a:pt x="8119" y="4564"/>
                    <a:pt x="8119" y="4611"/>
                  </a:cubicBezTo>
                  <a:cubicBezTo>
                    <a:pt x="8119" y="4650"/>
                    <a:pt x="8119" y="4677"/>
                    <a:pt x="8119" y="4716"/>
                  </a:cubicBezTo>
                  <a:cubicBezTo>
                    <a:pt x="8119" y="4749"/>
                    <a:pt x="8146" y="4756"/>
                    <a:pt x="8146" y="4782"/>
                  </a:cubicBezTo>
                  <a:cubicBezTo>
                    <a:pt x="8146" y="4802"/>
                    <a:pt x="8133" y="4815"/>
                    <a:pt x="8133" y="4835"/>
                  </a:cubicBezTo>
                  <a:cubicBezTo>
                    <a:pt x="8133" y="4861"/>
                    <a:pt x="8139" y="4875"/>
                    <a:pt x="8139" y="49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5" name="Freeform 36"/>
            <p:cNvSpPr>
              <a:spLocks noChangeArrowheads="1"/>
            </p:cNvSpPr>
            <p:nvPr/>
          </p:nvSpPr>
          <p:spPr bwMode="auto">
            <a:xfrm>
              <a:off x="7015500" y="6634157"/>
              <a:ext cx="1325476" cy="1314450"/>
            </a:xfrm>
            <a:custGeom>
              <a:avLst/>
              <a:gdLst>
                <a:gd name="T0" fmla="*/ 2915 w 3681"/>
                <a:gd name="T1" fmla="*/ 2215 h 3653"/>
                <a:gd name="T2" fmla="*/ 2915 w 3681"/>
                <a:gd name="T3" fmla="*/ 2492 h 3653"/>
                <a:gd name="T4" fmla="*/ 2875 w 3681"/>
                <a:gd name="T5" fmla="*/ 2762 h 3653"/>
                <a:gd name="T6" fmla="*/ 2823 w 3681"/>
                <a:gd name="T7" fmla="*/ 3138 h 3653"/>
                <a:gd name="T8" fmla="*/ 2480 w 3681"/>
                <a:gd name="T9" fmla="*/ 3217 h 3653"/>
                <a:gd name="T10" fmla="*/ 2163 w 3681"/>
                <a:gd name="T11" fmla="*/ 3217 h 3653"/>
                <a:gd name="T12" fmla="*/ 1952 w 3681"/>
                <a:gd name="T13" fmla="*/ 3197 h 3653"/>
                <a:gd name="T14" fmla="*/ 1767 w 3681"/>
                <a:gd name="T15" fmla="*/ 3224 h 3653"/>
                <a:gd name="T16" fmla="*/ 1398 w 3681"/>
                <a:gd name="T17" fmla="*/ 3329 h 3653"/>
                <a:gd name="T18" fmla="*/ 1279 w 3681"/>
                <a:gd name="T19" fmla="*/ 3441 h 3653"/>
                <a:gd name="T20" fmla="*/ 1147 w 3681"/>
                <a:gd name="T21" fmla="*/ 3547 h 3653"/>
                <a:gd name="T22" fmla="*/ 1022 w 3681"/>
                <a:gd name="T23" fmla="*/ 3613 h 3653"/>
                <a:gd name="T24" fmla="*/ 554 w 3681"/>
                <a:gd name="T25" fmla="*/ 3303 h 3653"/>
                <a:gd name="T26" fmla="*/ 125 w 3681"/>
                <a:gd name="T27" fmla="*/ 2960 h 3653"/>
                <a:gd name="T28" fmla="*/ 52 w 3681"/>
                <a:gd name="T29" fmla="*/ 2802 h 3653"/>
                <a:gd name="T30" fmla="*/ 26 w 3681"/>
                <a:gd name="T31" fmla="*/ 2518 h 3653"/>
                <a:gd name="T32" fmla="*/ 250 w 3681"/>
                <a:gd name="T33" fmla="*/ 2208 h 3653"/>
                <a:gd name="T34" fmla="*/ 343 w 3681"/>
                <a:gd name="T35" fmla="*/ 1931 h 3653"/>
                <a:gd name="T36" fmla="*/ 514 w 3681"/>
                <a:gd name="T37" fmla="*/ 1799 h 3653"/>
                <a:gd name="T38" fmla="*/ 811 w 3681"/>
                <a:gd name="T39" fmla="*/ 1628 h 3653"/>
                <a:gd name="T40" fmla="*/ 956 w 3681"/>
                <a:gd name="T41" fmla="*/ 1377 h 3653"/>
                <a:gd name="T42" fmla="*/ 1200 w 3681"/>
                <a:gd name="T43" fmla="*/ 1159 h 3653"/>
                <a:gd name="T44" fmla="*/ 1273 w 3681"/>
                <a:gd name="T45" fmla="*/ 765 h 3653"/>
                <a:gd name="T46" fmla="*/ 1411 w 3681"/>
                <a:gd name="T47" fmla="*/ 408 h 3653"/>
                <a:gd name="T48" fmla="*/ 1616 w 3681"/>
                <a:gd name="T49" fmla="*/ 0 h 3653"/>
                <a:gd name="T50" fmla="*/ 1741 w 3681"/>
                <a:gd name="T51" fmla="*/ 362 h 3653"/>
                <a:gd name="T52" fmla="*/ 2242 w 3681"/>
                <a:gd name="T53" fmla="*/ 349 h 3653"/>
                <a:gd name="T54" fmla="*/ 2288 w 3681"/>
                <a:gd name="T55" fmla="*/ 514 h 3653"/>
                <a:gd name="T56" fmla="*/ 2500 w 3681"/>
                <a:gd name="T57" fmla="*/ 468 h 3653"/>
                <a:gd name="T58" fmla="*/ 2796 w 3681"/>
                <a:gd name="T59" fmla="*/ 666 h 3653"/>
                <a:gd name="T60" fmla="*/ 3014 w 3681"/>
                <a:gd name="T61" fmla="*/ 639 h 3653"/>
                <a:gd name="T62" fmla="*/ 3364 w 3681"/>
                <a:gd name="T63" fmla="*/ 547 h 3653"/>
                <a:gd name="T64" fmla="*/ 3680 w 3681"/>
                <a:gd name="T65" fmla="*/ 428 h 3653"/>
                <a:gd name="T66" fmla="*/ 3641 w 3681"/>
                <a:gd name="T67" fmla="*/ 613 h 3653"/>
                <a:gd name="T68" fmla="*/ 3641 w 3681"/>
                <a:gd name="T69" fmla="*/ 1186 h 3653"/>
                <a:gd name="T70" fmla="*/ 3383 w 3681"/>
                <a:gd name="T71" fmla="*/ 1436 h 3653"/>
                <a:gd name="T72" fmla="*/ 3133 w 3681"/>
                <a:gd name="T73" fmla="*/ 1726 h 3653"/>
                <a:gd name="T74" fmla="*/ 3007 w 3681"/>
                <a:gd name="T75" fmla="*/ 2023 h 3653"/>
                <a:gd name="T76" fmla="*/ 2994 w 3681"/>
                <a:gd name="T77" fmla="*/ 1832 h 3653"/>
                <a:gd name="T78" fmla="*/ 2928 w 3681"/>
                <a:gd name="T79" fmla="*/ 1601 h 3653"/>
                <a:gd name="T80" fmla="*/ 2308 w 3681"/>
                <a:gd name="T81" fmla="*/ 1542 h 3653"/>
                <a:gd name="T82" fmla="*/ 2183 w 3681"/>
                <a:gd name="T83" fmla="*/ 1740 h 3653"/>
                <a:gd name="T84" fmla="*/ 2170 w 3681"/>
                <a:gd name="T85" fmla="*/ 1997 h 3653"/>
                <a:gd name="T86" fmla="*/ 2704 w 3681"/>
                <a:gd name="T87" fmla="*/ 2136 h 3653"/>
                <a:gd name="T88" fmla="*/ 3007 w 3681"/>
                <a:gd name="T89" fmla="*/ 2023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81" h="3653">
                  <a:moveTo>
                    <a:pt x="3007" y="2023"/>
                  </a:moveTo>
                  <a:lnTo>
                    <a:pt x="3007" y="2023"/>
                  </a:lnTo>
                  <a:cubicBezTo>
                    <a:pt x="3001" y="2103"/>
                    <a:pt x="2915" y="2136"/>
                    <a:pt x="2915" y="2215"/>
                  </a:cubicBezTo>
                  <a:cubicBezTo>
                    <a:pt x="2915" y="2267"/>
                    <a:pt x="2961" y="2294"/>
                    <a:pt x="2961" y="2347"/>
                  </a:cubicBezTo>
                  <a:cubicBezTo>
                    <a:pt x="2961" y="2373"/>
                    <a:pt x="2961" y="2393"/>
                    <a:pt x="2961" y="2419"/>
                  </a:cubicBezTo>
                  <a:cubicBezTo>
                    <a:pt x="2961" y="2452"/>
                    <a:pt x="2928" y="2465"/>
                    <a:pt x="2915" y="2492"/>
                  </a:cubicBezTo>
                  <a:cubicBezTo>
                    <a:pt x="2895" y="2544"/>
                    <a:pt x="2882" y="2571"/>
                    <a:pt x="2862" y="2623"/>
                  </a:cubicBezTo>
                  <a:cubicBezTo>
                    <a:pt x="2849" y="2650"/>
                    <a:pt x="2836" y="2657"/>
                    <a:pt x="2836" y="2690"/>
                  </a:cubicBezTo>
                  <a:cubicBezTo>
                    <a:pt x="2836" y="2722"/>
                    <a:pt x="2856" y="2729"/>
                    <a:pt x="2875" y="2762"/>
                  </a:cubicBezTo>
                  <a:cubicBezTo>
                    <a:pt x="2882" y="2782"/>
                    <a:pt x="2908" y="2795"/>
                    <a:pt x="2908" y="2821"/>
                  </a:cubicBezTo>
                  <a:cubicBezTo>
                    <a:pt x="2908" y="2901"/>
                    <a:pt x="2823" y="2927"/>
                    <a:pt x="2823" y="3006"/>
                  </a:cubicBezTo>
                  <a:cubicBezTo>
                    <a:pt x="2823" y="3059"/>
                    <a:pt x="2823" y="3085"/>
                    <a:pt x="2823" y="3138"/>
                  </a:cubicBezTo>
                  <a:cubicBezTo>
                    <a:pt x="2737" y="3138"/>
                    <a:pt x="2697" y="3171"/>
                    <a:pt x="2625" y="3211"/>
                  </a:cubicBezTo>
                  <a:cubicBezTo>
                    <a:pt x="2592" y="3224"/>
                    <a:pt x="2579" y="3250"/>
                    <a:pt x="2546" y="3250"/>
                  </a:cubicBezTo>
                  <a:cubicBezTo>
                    <a:pt x="2519" y="3250"/>
                    <a:pt x="2506" y="3224"/>
                    <a:pt x="2480" y="3217"/>
                  </a:cubicBezTo>
                  <a:cubicBezTo>
                    <a:pt x="2433" y="3211"/>
                    <a:pt x="2401" y="3211"/>
                    <a:pt x="2348" y="3211"/>
                  </a:cubicBezTo>
                  <a:cubicBezTo>
                    <a:pt x="2308" y="3211"/>
                    <a:pt x="2282" y="3217"/>
                    <a:pt x="2242" y="3217"/>
                  </a:cubicBezTo>
                  <a:cubicBezTo>
                    <a:pt x="2209" y="3217"/>
                    <a:pt x="2189" y="3217"/>
                    <a:pt x="2163" y="3217"/>
                  </a:cubicBezTo>
                  <a:cubicBezTo>
                    <a:pt x="2130" y="3217"/>
                    <a:pt x="2110" y="3217"/>
                    <a:pt x="2084" y="3204"/>
                  </a:cubicBezTo>
                  <a:cubicBezTo>
                    <a:pt x="2058" y="3191"/>
                    <a:pt x="2051" y="3158"/>
                    <a:pt x="2018" y="3158"/>
                  </a:cubicBezTo>
                  <a:cubicBezTo>
                    <a:pt x="1992" y="3158"/>
                    <a:pt x="1978" y="3184"/>
                    <a:pt x="1952" y="3197"/>
                  </a:cubicBezTo>
                  <a:cubicBezTo>
                    <a:pt x="1926" y="3211"/>
                    <a:pt x="1906" y="3217"/>
                    <a:pt x="1873" y="3230"/>
                  </a:cubicBezTo>
                  <a:cubicBezTo>
                    <a:pt x="1847" y="3250"/>
                    <a:pt x="1840" y="3277"/>
                    <a:pt x="1814" y="3296"/>
                  </a:cubicBezTo>
                  <a:cubicBezTo>
                    <a:pt x="1807" y="3263"/>
                    <a:pt x="1800" y="3224"/>
                    <a:pt x="1767" y="3224"/>
                  </a:cubicBezTo>
                  <a:cubicBezTo>
                    <a:pt x="1748" y="3224"/>
                    <a:pt x="1741" y="3250"/>
                    <a:pt x="1721" y="3257"/>
                  </a:cubicBezTo>
                  <a:cubicBezTo>
                    <a:pt x="1655" y="3277"/>
                    <a:pt x="1609" y="3290"/>
                    <a:pt x="1543" y="3316"/>
                  </a:cubicBezTo>
                  <a:cubicBezTo>
                    <a:pt x="1490" y="3316"/>
                    <a:pt x="1457" y="3323"/>
                    <a:pt x="1398" y="3329"/>
                  </a:cubicBezTo>
                  <a:cubicBezTo>
                    <a:pt x="1378" y="3336"/>
                    <a:pt x="1359" y="3336"/>
                    <a:pt x="1339" y="3349"/>
                  </a:cubicBezTo>
                  <a:cubicBezTo>
                    <a:pt x="1325" y="3356"/>
                    <a:pt x="1325" y="3369"/>
                    <a:pt x="1312" y="3389"/>
                  </a:cubicBezTo>
                  <a:cubicBezTo>
                    <a:pt x="1306" y="3408"/>
                    <a:pt x="1292" y="3422"/>
                    <a:pt x="1279" y="3441"/>
                  </a:cubicBezTo>
                  <a:cubicBezTo>
                    <a:pt x="1266" y="3474"/>
                    <a:pt x="1253" y="3488"/>
                    <a:pt x="1227" y="3507"/>
                  </a:cubicBezTo>
                  <a:cubicBezTo>
                    <a:pt x="1207" y="3514"/>
                    <a:pt x="1207" y="3534"/>
                    <a:pt x="1187" y="3540"/>
                  </a:cubicBezTo>
                  <a:cubicBezTo>
                    <a:pt x="1167" y="3547"/>
                    <a:pt x="1154" y="3540"/>
                    <a:pt x="1147" y="3547"/>
                  </a:cubicBezTo>
                  <a:cubicBezTo>
                    <a:pt x="1108" y="3573"/>
                    <a:pt x="1101" y="3606"/>
                    <a:pt x="1095" y="3652"/>
                  </a:cubicBezTo>
                  <a:lnTo>
                    <a:pt x="1095" y="3652"/>
                  </a:lnTo>
                  <a:cubicBezTo>
                    <a:pt x="1068" y="3633"/>
                    <a:pt x="1048" y="3626"/>
                    <a:pt x="1022" y="3613"/>
                  </a:cubicBezTo>
                  <a:cubicBezTo>
                    <a:pt x="943" y="3580"/>
                    <a:pt x="884" y="3567"/>
                    <a:pt x="844" y="3494"/>
                  </a:cubicBezTo>
                  <a:cubicBezTo>
                    <a:pt x="811" y="3441"/>
                    <a:pt x="765" y="3435"/>
                    <a:pt x="712" y="3402"/>
                  </a:cubicBezTo>
                  <a:cubicBezTo>
                    <a:pt x="646" y="3369"/>
                    <a:pt x="620" y="3343"/>
                    <a:pt x="554" y="3303"/>
                  </a:cubicBezTo>
                  <a:cubicBezTo>
                    <a:pt x="461" y="3244"/>
                    <a:pt x="422" y="3197"/>
                    <a:pt x="336" y="3132"/>
                  </a:cubicBezTo>
                  <a:cubicBezTo>
                    <a:pt x="296" y="3105"/>
                    <a:pt x="270" y="3092"/>
                    <a:pt x="244" y="3059"/>
                  </a:cubicBezTo>
                  <a:cubicBezTo>
                    <a:pt x="204" y="3013"/>
                    <a:pt x="184" y="2980"/>
                    <a:pt x="125" y="2960"/>
                  </a:cubicBezTo>
                  <a:cubicBezTo>
                    <a:pt x="92" y="2947"/>
                    <a:pt x="66" y="2953"/>
                    <a:pt x="33" y="2947"/>
                  </a:cubicBezTo>
                  <a:cubicBezTo>
                    <a:pt x="33" y="2934"/>
                    <a:pt x="33" y="2927"/>
                    <a:pt x="33" y="2914"/>
                  </a:cubicBezTo>
                  <a:cubicBezTo>
                    <a:pt x="33" y="2874"/>
                    <a:pt x="52" y="2848"/>
                    <a:pt x="52" y="2802"/>
                  </a:cubicBezTo>
                  <a:cubicBezTo>
                    <a:pt x="59" y="2755"/>
                    <a:pt x="59" y="2709"/>
                    <a:pt x="66" y="2663"/>
                  </a:cubicBezTo>
                  <a:lnTo>
                    <a:pt x="66" y="2663"/>
                  </a:lnTo>
                  <a:cubicBezTo>
                    <a:pt x="59" y="2604"/>
                    <a:pt x="46" y="2564"/>
                    <a:pt x="26" y="2518"/>
                  </a:cubicBezTo>
                  <a:cubicBezTo>
                    <a:pt x="13" y="2498"/>
                    <a:pt x="0" y="2478"/>
                    <a:pt x="0" y="2459"/>
                  </a:cubicBezTo>
                  <a:cubicBezTo>
                    <a:pt x="0" y="2406"/>
                    <a:pt x="33" y="2386"/>
                    <a:pt x="59" y="2347"/>
                  </a:cubicBezTo>
                  <a:cubicBezTo>
                    <a:pt x="112" y="2274"/>
                    <a:pt x="178" y="2254"/>
                    <a:pt x="250" y="2208"/>
                  </a:cubicBezTo>
                  <a:cubicBezTo>
                    <a:pt x="283" y="2182"/>
                    <a:pt x="290" y="2155"/>
                    <a:pt x="303" y="2116"/>
                  </a:cubicBezTo>
                  <a:cubicBezTo>
                    <a:pt x="323" y="2069"/>
                    <a:pt x="343" y="2050"/>
                    <a:pt x="343" y="2004"/>
                  </a:cubicBezTo>
                  <a:cubicBezTo>
                    <a:pt x="343" y="1977"/>
                    <a:pt x="343" y="1957"/>
                    <a:pt x="343" y="1931"/>
                  </a:cubicBezTo>
                  <a:cubicBezTo>
                    <a:pt x="343" y="1898"/>
                    <a:pt x="382" y="1892"/>
                    <a:pt x="415" y="1885"/>
                  </a:cubicBezTo>
                  <a:cubicBezTo>
                    <a:pt x="435" y="1878"/>
                    <a:pt x="448" y="1865"/>
                    <a:pt x="468" y="1852"/>
                  </a:cubicBezTo>
                  <a:cubicBezTo>
                    <a:pt x="488" y="1839"/>
                    <a:pt x="488" y="1806"/>
                    <a:pt x="514" y="1799"/>
                  </a:cubicBezTo>
                  <a:cubicBezTo>
                    <a:pt x="547" y="1793"/>
                    <a:pt x="567" y="1793"/>
                    <a:pt x="600" y="1793"/>
                  </a:cubicBezTo>
                  <a:cubicBezTo>
                    <a:pt x="653" y="1793"/>
                    <a:pt x="699" y="1812"/>
                    <a:pt x="738" y="1786"/>
                  </a:cubicBezTo>
                  <a:cubicBezTo>
                    <a:pt x="791" y="1746"/>
                    <a:pt x="811" y="1694"/>
                    <a:pt x="811" y="1628"/>
                  </a:cubicBezTo>
                  <a:cubicBezTo>
                    <a:pt x="811" y="1608"/>
                    <a:pt x="798" y="1601"/>
                    <a:pt x="798" y="1581"/>
                  </a:cubicBezTo>
                  <a:cubicBezTo>
                    <a:pt x="798" y="1515"/>
                    <a:pt x="837" y="1482"/>
                    <a:pt x="884" y="1436"/>
                  </a:cubicBezTo>
                  <a:cubicBezTo>
                    <a:pt x="903" y="1410"/>
                    <a:pt x="917" y="1377"/>
                    <a:pt x="956" y="1377"/>
                  </a:cubicBezTo>
                  <a:cubicBezTo>
                    <a:pt x="982" y="1377"/>
                    <a:pt x="996" y="1390"/>
                    <a:pt x="1029" y="1390"/>
                  </a:cubicBezTo>
                  <a:cubicBezTo>
                    <a:pt x="1081" y="1390"/>
                    <a:pt x="1095" y="1338"/>
                    <a:pt x="1114" y="1291"/>
                  </a:cubicBezTo>
                  <a:cubicBezTo>
                    <a:pt x="1134" y="1232"/>
                    <a:pt x="1200" y="1225"/>
                    <a:pt x="1200" y="1159"/>
                  </a:cubicBezTo>
                  <a:cubicBezTo>
                    <a:pt x="1200" y="1126"/>
                    <a:pt x="1200" y="1107"/>
                    <a:pt x="1200" y="1067"/>
                  </a:cubicBezTo>
                  <a:cubicBezTo>
                    <a:pt x="1200" y="995"/>
                    <a:pt x="1246" y="961"/>
                    <a:pt x="1266" y="890"/>
                  </a:cubicBezTo>
                  <a:cubicBezTo>
                    <a:pt x="1273" y="844"/>
                    <a:pt x="1266" y="811"/>
                    <a:pt x="1273" y="765"/>
                  </a:cubicBezTo>
                  <a:cubicBezTo>
                    <a:pt x="1279" y="718"/>
                    <a:pt x="1312" y="699"/>
                    <a:pt x="1325" y="659"/>
                  </a:cubicBezTo>
                  <a:cubicBezTo>
                    <a:pt x="1345" y="613"/>
                    <a:pt x="1345" y="580"/>
                    <a:pt x="1372" y="534"/>
                  </a:cubicBezTo>
                  <a:cubicBezTo>
                    <a:pt x="1398" y="488"/>
                    <a:pt x="1398" y="455"/>
                    <a:pt x="1411" y="408"/>
                  </a:cubicBezTo>
                  <a:cubicBezTo>
                    <a:pt x="1438" y="343"/>
                    <a:pt x="1477" y="310"/>
                    <a:pt x="1497" y="244"/>
                  </a:cubicBezTo>
                  <a:cubicBezTo>
                    <a:pt x="1530" y="138"/>
                    <a:pt x="1536" y="72"/>
                    <a:pt x="1616" y="0"/>
                  </a:cubicBezTo>
                  <a:lnTo>
                    <a:pt x="1616" y="0"/>
                  </a:lnTo>
                  <a:cubicBezTo>
                    <a:pt x="1741" y="59"/>
                    <a:pt x="1741" y="59"/>
                    <a:pt x="1741" y="59"/>
                  </a:cubicBezTo>
                  <a:cubicBezTo>
                    <a:pt x="1728" y="145"/>
                    <a:pt x="1642" y="171"/>
                    <a:pt x="1642" y="263"/>
                  </a:cubicBezTo>
                  <a:cubicBezTo>
                    <a:pt x="1642" y="316"/>
                    <a:pt x="1695" y="343"/>
                    <a:pt x="1741" y="362"/>
                  </a:cubicBezTo>
                  <a:cubicBezTo>
                    <a:pt x="1814" y="389"/>
                    <a:pt x="1853" y="408"/>
                    <a:pt x="1926" y="408"/>
                  </a:cubicBezTo>
                  <a:cubicBezTo>
                    <a:pt x="2038" y="408"/>
                    <a:pt x="2018" y="211"/>
                    <a:pt x="2130" y="211"/>
                  </a:cubicBezTo>
                  <a:cubicBezTo>
                    <a:pt x="2203" y="211"/>
                    <a:pt x="2242" y="283"/>
                    <a:pt x="2242" y="349"/>
                  </a:cubicBezTo>
                  <a:cubicBezTo>
                    <a:pt x="2242" y="408"/>
                    <a:pt x="2216" y="435"/>
                    <a:pt x="2216" y="494"/>
                  </a:cubicBezTo>
                  <a:cubicBezTo>
                    <a:pt x="2216" y="521"/>
                    <a:pt x="2222" y="560"/>
                    <a:pt x="2256" y="560"/>
                  </a:cubicBezTo>
                  <a:cubicBezTo>
                    <a:pt x="2275" y="560"/>
                    <a:pt x="2282" y="534"/>
                    <a:pt x="2288" y="514"/>
                  </a:cubicBezTo>
                  <a:cubicBezTo>
                    <a:pt x="2302" y="488"/>
                    <a:pt x="2315" y="474"/>
                    <a:pt x="2321" y="448"/>
                  </a:cubicBezTo>
                  <a:cubicBezTo>
                    <a:pt x="2368" y="461"/>
                    <a:pt x="2387" y="507"/>
                    <a:pt x="2433" y="507"/>
                  </a:cubicBezTo>
                  <a:cubicBezTo>
                    <a:pt x="2467" y="507"/>
                    <a:pt x="2467" y="468"/>
                    <a:pt x="2500" y="468"/>
                  </a:cubicBezTo>
                  <a:cubicBezTo>
                    <a:pt x="2532" y="468"/>
                    <a:pt x="2546" y="494"/>
                    <a:pt x="2572" y="521"/>
                  </a:cubicBezTo>
                  <a:cubicBezTo>
                    <a:pt x="2618" y="567"/>
                    <a:pt x="2658" y="580"/>
                    <a:pt x="2711" y="619"/>
                  </a:cubicBezTo>
                  <a:cubicBezTo>
                    <a:pt x="2737" y="646"/>
                    <a:pt x="2757" y="666"/>
                    <a:pt x="2796" y="666"/>
                  </a:cubicBezTo>
                  <a:cubicBezTo>
                    <a:pt x="2816" y="666"/>
                    <a:pt x="2816" y="646"/>
                    <a:pt x="2823" y="626"/>
                  </a:cubicBezTo>
                  <a:cubicBezTo>
                    <a:pt x="2843" y="600"/>
                    <a:pt x="2862" y="573"/>
                    <a:pt x="2895" y="573"/>
                  </a:cubicBezTo>
                  <a:cubicBezTo>
                    <a:pt x="2948" y="573"/>
                    <a:pt x="2961" y="639"/>
                    <a:pt x="3014" y="639"/>
                  </a:cubicBezTo>
                  <a:cubicBezTo>
                    <a:pt x="3034" y="639"/>
                    <a:pt x="3047" y="639"/>
                    <a:pt x="3073" y="639"/>
                  </a:cubicBezTo>
                  <a:cubicBezTo>
                    <a:pt x="3133" y="639"/>
                    <a:pt x="3159" y="619"/>
                    <a:pt x="3212" y="600"/>
                  </a:cubicBezTo>
                  <a:cubicBezTo>
                    <a:pt x="3271" y="580"/>
                    <a:pt x="3317" y="586"/>
                    <a:pt x="3364" y="547"/>
                  </a:cubicBezTo>
                  <a:cubicBezTo>
                    <a:pt x="3397" y="521"/>
                    <a:pt x="3383" y="481"/>
                    <a:pt x="3410" y="461"/>
                  </a:cubicBezTo>
                  <a:cubicBezTo>
                    <a:pt x="3443" y="428"/>
                    <a:pt x="3476" y="441"/>
                    <a:pt x="3522" y="435"/>
                  </a:cubicBezTo>
                  <a:cubicBezTo>
                    <a:pt x="3680" y="428"/>
                    <a:pt x="3680" y="428"/>
                    <a:pt x="3680" y="428"/>
                  </a:cubicBezTo>
                  <a:lnTo>
                    <a:pt x="3680" y="428"/>
                  </a:lnTo>
                  <a:cubicBezTo>
                    <a:pt x="3680" y="468"/>
                    <a:pt x="3641" y="488"/>
                    <a:pt x="3641" y="527"/>
                  </a:cubicBezTo>
                  <a:cubicBezTo>
                    <a:pt x="3641" y="560"/>
                    <a:pt x="3641" y="580"/>
                    <a:pt x="3641" y="613"/>
                  </a:cubicBezTo>
                  <a:cubicBezTo>
                    <a:pt x="3641" y="685"/>
                    <a:pt x="3575" y="718"/>
                    <a:pt x="3575" y="791"/>
                  </a:cubicBezTo>
                  <a:cubicBezTo>
                    <a:pt x="3575" y="850"/>
                    <a:pt x="3575" y="883"/>
                    <a:pt x="3575" y="942"/>
                  </a:cubicBezTo>
                  <a:cubicBezTo>
                    <a:pt x="3575" y="1041"/>
                    <a:pt x="3641" y="1087"/>
                    <a:pt x="3641" y="1186"/>
                  </a:cubicBezTo>
                  <a:cubicBezTo>
                    <a:pt x="3641" y="1298"/>
                    <a:pt x="3608" y="1357"/>
                    <a:pt x="3568" y="1463"/>
                  </a:cubicBezTo>
                  <a:lnTo>
                    <a:pt x="3568" y="1463"/>
                  </a:lnTo>
                  <a:cubicBezTo>
                    <a:pt x="3496" y="1463"/>
                    <a:pt x="3456" y="1436"/>
                    <a:pt x="3383" y="1436"/>
                  </a:cubicBezTo>
                  <a:cubicBezTo>
                    <a:pt x="3311" y="1436"/>
                    <a:pt x="3271" y="1482"/>
                    <a:pt x="3238" y="1542"/>
                  </a:cubicBezTo>
                  <a:cubicBezTo>
                    <a:pt x="3205" y="1601"/>
                    <a:pt x="3172" y="1634"/>
                    <a:pt x="3153" y="1700"/>
                  </a:cubicBezTo>
                  <a:cubicBezTo>
                    <a:pt x="3153" y="1713"/>
                    <a:pt x="3139" y="1713"/>
                    <a:pt x="3133" y="1726"/>
                  </a:cubicBezTo>
                  <a:cubicBezTo>
                    <a:pt x="3106" y="1799"/>
                    <a:pt x="3113" y="1852"/>
                    <a:pt x="3080" y="1924"/>
                  </a:cubicBezTo>
                  <a:cubicBezTo>
                    <a:pt x="3067" y="1944"/>
                    <a:pt x="3054" y="1957"/>
                    <a:pt x="3040" y="1977"/>
                  </a:cubicBezTo>
                  <a:cubicBezTo>
                    <a:pt x="3027" y="1997"/>
                    <a:pt x="3027" y="2017"/>
                    <a:pt x="3007" y="2023"/>
                  </a:cubicBezTo>
                  <a:lnTo>
                    <a:pt x="3007" y="2023"/>
                  </a:lnTo>
                  <a:cubicBezTo>
                    <a:pt x="2968" y="1990"/>
                    <a:pt x="2974" y="1951"/>
                    <a:pt x="2974" y="1905"/>
                  </a:cubicBezTo>
                  <a:cubicBezTo>
                    <a:pt x="2974" y="1872"/>
                    <a:pt x="2994" y="1858"/>
                    <a:pt x="2994" y="1832"/>
                  </a:cubicBezTo>
                  <a:cubicBezTo>
                    <a:pt x="3007" y="1779"/>
                    <a:pt x="3014" y="1746"/>
                    <a:pt x="3014" y="1687"/>
                  </a:cubicBezTo>
                  <a:cubicBezTo>
                    <a:pt x="3014" y="1661"/>
                    <a:pt x="3014" y="1641"/>
                    <a:pt x="2994" y="1628"/>
                  </a:cubicBezTo>
                  <a:cubicBezTo>
                    <a:pt x="2974" y="1608"/>
                    <a:pt x="2955" y="1614"/>
                    <a:pt x="2928" y="1601"/>
                  </a:cubicBezTo>
                  <a:cubicBezTo>
                    <a:pt x="2862" y="1575"/>
                    <a:pt x="2816" y="1562"/>
                    <a:pt x="2750" y="1562"/>
                  </a:cubicBezTo>
                  <a:cubicBezTo>
                    <a:pt x="2671" y="1562"/>
                    <a:pt x="2631" y="1562"/>
                    <a:pt x="2552" y="1562"/>
                  </a:cubicBezTo>
                  <a:cubicBezTo>
                    <a:pt x="2453" y="1562"/>
                    <a:pt x="2401" y="1542"/>
                    <a:pt x="2308" y="1542"/>
                  </a:cubicBezTo>
                  <a:cubicBezTo>
                    <a:pt x="2275" y="1542"/>
                    <a:pt x="2256" y="1529"/>
                    <a:pt x="2229" y="1542"/>
                  </a:cubicBezTo>
                  <a:cubicBezTo>
                    <a:pt x="2203" y="1555"/>
                    <a:pt x="2209" y="1581"/>
                    <a:pt x="2203" y="1608"/>
                  </a:cubicBezTo>
                  <a:cubicBezTo>
                    <a:pt x="2189" y="1661"/>
                    <a:pt x="2183" y="1687"/>
                    <a:pt x="2183" y="1740"/>
                  </a:cubicBezTo>
                  <a:cubicBezTo>
                    <a:pt x="2183" y="1773"/>
                    <a:pt x="2183" y="1786"/>
                    <a:pt x="2183" y="1812"/>
                  </a:cubicBezTo>
                  <a:cubicBezTo>
                    <a:pt x="2183" y="1825"/>
                    <a:pt x="2170" y="1832"/>
                    <a:pt x="2170" y="1845"/>
                  </a:cubicBezTo>
                  <a:cubicBezTo>
                    <a:pt x="2170" y="1905"/>
                    <a:pt x="2170" y="1938"/>
                    <a:pt x="2170" y="1997"/>
                  </a:cubicBezTo>
                  <a:cubicBezTo>
                    <a:pt x="2170" y="2043"/>
                    <a:pt x="2222" y="2056"/>
                    <a:pt x="2269" y="2063"/>
                  </a:cubicBezTo>
                  <a:cubicBezTo>
                    <a:pt x="2328" y="2069"/>
                    <a:pt x="2361" y="2083"/>
                    <a:pt x="2420" y="2089"/>
                  </a:cubicBezTo>
                  <a:cubicBezTo>
                    <a:pt x="2526" y="2103"/>
                    <a:pt x="2592" y="2136"/>
                    <a:pt x="2704" y="2136"/>
                  </a:cubicBezTo>
                  <a:cubicBezTo>
                    <a:pt x="2750" y="2136"/>
                    <a:pt x="2776" y="2129"/>
                    <a:pt x="2829" y="2122"/>
                  </a:cubicBezTo>
                  <a:cubicBezTo>
                    <a:pt x="2869" y="2122"/>
                    <a:pt x="2908" y="2116"/>
                    <a:pt x="2935" y="2083"/>
                  </a:cubicBezTo>
                  <a:cubicBezTo>
                    <a:pt x="2961" y="2063"/>
                    <a:pt x="2988" y="2050"/>
                    <a:pt x="3007" y="20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6" name="Freeform 37"/>
            <p:cNvSpPr>
              <a:spLocks noChangeArrowheads="1"/>
            </p:cNvSpPr>
            <p:nvPr/>
          </p:nvSpPr>
          <p:spPr bwMode="auto">
            <a:xfrm>
              <a:off x="7796500" y="7185020"/>
              <a:ext cx="304780" cy="219075"/>
            </a:xfrm>
            <a:custGeom>
              <a:avLst/>
              <a:gdLst>
                <a:gd name="T0" fmla="*/ 837 w 845"/>
                <a:gd name="T1" fmla="*/ 494 h 608"/>
                <a:gd name="T2" fmla="*/ 837 w 845"/>
                <a:gd name="T3" fmla="*/ 494 h 608"/>
                <a:gd name="T4" fmla="*/ 804 w 845"/>
                <a:gd name="T5" fmla="*/ 376 h 608"/>
                <a:gd name="T6" fmla="*/ 824 w 845"/>
                <a:gd name="T7" fmla="*/ 303 h 608"/>
                <a:gd name="T8" fmla="*/ 844 w 845"/>
                <a:gd name="T9" fmla="*/ 158 h 608"/>
                <a:gd name="T10" fmla="*/ 824 w 845"/>
                <a:gd name="T11" fmla="*/ 99 h 608"/>
                <a:gd name="T12" fmla="*/ 758 w 845"/>
                <a:gd name="T13" fmla="*/ 72 h 608"/>
                <a:gd name="T14" fmla="*/ 580 w 845"/>
                <a:gd name="T15" fmla="*/ 33 h 608"/>
                <a:gd name="T16" fmla="*/ 382 w 845"/>
                <a:gd name="T17" fmla="*/ 33 h 608"/>
                <a:gd name="T18" fmla="*/ 138 w 845"/>
                <a:gd name="T19" fmla="*/ 13 h 608"/>
                <a:gd name="T20" fmla="*/ 59 w 845"/>
                <a:gd name="T21" fmla="*/ 13 h 608"/>
                <a:gd name="T22" fmla="*/ 33 w 845"/>
                <a:gd name="T23" fmla="*/ 79 h 608"/>
                <a:gd name="T24" fmla="*/ 13 w 845"/>
                <a:gd name="T25" fmla="*/ 211 h 608"/>
                <a:gd name="T26" fmla="*/ 13 w 845"/>
                <a:gd name="T27" fmla="*/ 283 h 608"/>
                <a:gd name="T28" fmla="*/ 0 w 845"/>
                <a:gd name="T29" fmla="*/ 316 h 608"/>
                <a:gd name="T30" fmla="*/ 0 w 845"/>
                <a:gd name="T31" fmla="*/ 468 h 608"/>
                <a:gd name="T32" fmla="*/ 99 w 845"/>
                <a:gd name="T33" fmla="*/ 534 h 608"/>
                <a:gd name="T34" fmla="*/ 250 w 845"/>
                <a:gd name="T35" fmla="*/ 560 h 608"/>
                <a:gd name="T36" fmla="*/ 534 w 845"/>
                <a:gd name="T37" fmla="*/ 607 h 608"/>
                <a:gd name="T38" fmla="*/ 659 w 845"/>
                <a:gd name="T39" fmla="*/ 593 h 608"/>
                <a:gd name="T40" fmla="*/ 765 w 845"/>
                <a:gd name="T41" fmla="*/ 554 h 608"/>
                <a:gd name="T42" fmla="*/ 837 w 845"/>
                <a:gd name="T43" fmla="*/ 49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5" h="608">
                  <a:moveTo>
                    <a:pt x="837" y="494"/>
                  </a:moveTo>
                  <a:lnTo>
                    <a:pt x="837" y="494"/>
                  </a:lnTo>
                  <a:cubicBezTo>
                    <a:pt x="798" y="461"/>
                    <a:pt x="804" y="422"/>
                    <a:pt x="804" y="376"/>
                  </a:cubicBezTo>
                  <a:cubicBezTo>
                    <a:pt x="804" y="343"/>
                    <a:pt x="824" y="329"/>
                    <a:pt x="824" y="303"/>
                  </a:cubicBezTo>
                  <a:cubicBezTo>
                    <a:pt x="837" y="250"/>
                    <a:pt x="844" y="217"/>
                    <a:pt x="844" y="158"/>
                  </a:cubicBezTo>
                  <a:cubicBezTo>
                    <a:pt x="844" y="132"/>
                    <a:pt x="844" y="112"/>
                    <a:pt x="824" y="99"/>
                  </a:cubicBezTo>
                  <a:cubicBezTo>
                    <a:pt x="804" y="79"/>
                    <a:pt x="785" y="85"/>
                    <a:pt x="758" y="72"/>
                  </a:cubicBezTo>
                  <a:cubicBezTo>
                    <a:pt x="692" y="46"/>
                    <a:pt x="646" y="33"/>
                    <a:pt x="580" y="33"/>
                  </a:cubicBezTo>
                  <a:cubicBezTo>
                    <a:pt x="501" y="33"/>
                    <a:pt x="461" y="33"/>
                    <a:pt x="382" y="33"/>
                  </a:cubicBezTo>
                  <a:cubicBezTo>
                    <a:pt x="283" y="33"/>
                    <a:pt x="231" y="13"/>
                    <a:pt x="138" y="13"/>
                  </a:cubicBezTo>
                  <a:cubicBezTo>
                    <a:pt x="105" y="13"/>
                    <a:pt x="86" y="0"/>
                    <a:pt x="59" y="13"/>
                  </a:cubicBezTo>
                  <a:cubicBezTo>
                    <a:pt x="33" y="26"/>
                    <a:pt x="39" y="52"/>
                    <a:pt x="33" y="79"/>
                  </a:cubicBezTo>
                  <a:cubicBezTo>
                    <a:pt x="19" y="132"/>
                    <a:pt x="13" y="158"/>
                    <a:pt x="13" y="211"/>
                  </a:cubicBezTo>
                  <a:cubicBezTo>
                    <a:pt x="13" y="244"/>
                    <a:pt x="13" y="257"/>
                    <a:pt x="13" y="283"/>
                  </a:cubicBezTo>
                  <a:cubicBezTo>
                    <a:pt x="13" y="296"/>
                    <a:pt x="0" y="303"/>
                    <a:pt x="0" y="316"/>
                  </a:cubicBezTo>
                  <a:cubicBezTo>
                    <a:pt x="0" y="376"/>
                    <a:pt x="0" y="409"/>
                    <a:pt x="0" y="468"/>
                  </a:cubicBezTo>
                  <a:cubicBezTo>
                    <a:pt x="0" y="514"/>
                    <a:pt x="52" y="527"/>
                    <a:pt x="99" y="534"/>
                  </a:cubicBezTo>
                  <a:cubicBezTo>
                    <a:pt x="158" y="540"/>
                    <a:pt x="191" y="554"/>
                    <a:pt x="250" y="560"/>
                  </a:cubicBezTo>
                  <a:cubicBezTo>
                    <a:pt x="356" y="574"/>
                    <a:pt x="422" y="607"/>
                    <a:pt x="534" y="607"/>
                  </a:cubicBezTo>
                  <a:cubicBezTo>
                    <a:pt x="580" y="607"/>
                    <a:pt x="606" y="600"/>
                    <a:pt x="659" y="593"/>
                  </a:cubicBezTo>
                  <a:cubicBezTo>
                    <a:pt x="699" y="593"/>
                    <a:pt x="738" y="587"/>
                    <a:pt x="765" y="554"/>
                  </a:cubicBezTo>
                  <a:cubicBezTo>
                    <a:pt x="791" y="534"/>
                    <a:pt x="818" y="521"/>
                    <a:pt x="837" y="49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7" name="Freeform 38"/>
            <p:cNvSpPr>
              <a:spLocks noChangeArrowheads="1"/>
            </p:cNvSpPr>
            <p:nvPr/>
          </p:nvSpPr>
          <p:spPr bwMode="auto">
            <a:xfrm>
              <a:off x="8348914" y="8348658"/>
              <a:ext cx="690517" cy="433387"/>
            </a:xfrm>
            <a:custGeom>
              <a:avLst/>
              <a:gdLst>
                <a:gd name="T0" fmla="*/ 1556 w 1920"/>
                <a:gd name="T1" fmla="*/ 0 h 1202"/>
                <a:gd name="T2" fmla="*/ 1556 w 1920"/>
                <a:gd name="T3" fmla="*/ 0 h 1202"/>
                <a:gd name="T4" fmla="*/ 1609 w 1920"/>
                <a:gd name="T5" fmla="*/ 152 h 1202"/>
                <a:gd name="T6" fmla="*/ 1820 w 1920"/>
                <a:gd name="T7" fmla="*/ 185 h 1202"/>
                <a:gd name="T8" fmla="*/ 1919 w 1920"/>
                <a:gd name="T9" fmla="*/ 297 h 1202"/>
                <a:gd name="T10" fmla="*/ 1919 w 1920"/>
                <a:gd name="T11" fmla="*/ 297 h 1202"/>
                <a:gd name="T12" fmla="*/ 1906 w 1920"/>
                <a:gd name="T13" fmla="*/ 330 h 1202"/>
                <a:gd name="T14" fmla="*/ 1866 w 1920"/>
                <a:gd name="T15" fmla="*/ 396 h 1202"/>
                <a:gd name="T16" fmla="*/ 1860 w 1920"/>
                <a:gd name="T17" fmla="*/ 561 h 1202"/>
                <a:gd name="T18" fmla="*/ 1860 w 1920"/>
                <a:gd name="T19" fmla="*/ 667 h 1202"/>
                <a:gd name="T20" fmla="*/ 1748 w 1920"/>
                <a:gd name="T21" fmla="*/ 713 h 1202"/>
                <a:gd name="T22" fmla="*/ 1622 w 1920"/>
                <a:gd name="T23" fmla="*/ 746 h 1202"/>
                <a:gd name="T24" fmla="*/ 1385 w 1920"/>
                <a:gd name="T25" fmla="*/ 891 h 1202"/>
                <a:gd name="T26" fmla="*/ 1345 w 1920"/>
                <a:gd name="T27" fmla="*/ 1023 h 1202"/>
                <a:gd name="T28" fmla="*/ 1299 w 1920"/>
                <a:gd name="T29" fmla="*/ 1036 h 1202"/>
                <a:gd name="T30" fmla="*/ 1220 w 1920"/>
                <a:gd name="T31" fmla="*/ 1043 h 1202"/>
                <a:gd name="T32" fmla="*/ 1022 w 1920"/>
                <a:gd name="T33" fmla="*/ 1016 h 1202"/>
                <a:gd name="T34" fmla="*/ 864 w 1920"/>
                <a:gd name="T35" fmla="*/ 1036 h 1202"/>
                <a:gd name="T36" fmla="*/ 791 w 1920"/>
                <a:gd name="T37" fmla="*/ 964 h 1202"/>
                <a:gd name="T38" fmla="*/ 666 w 1920"/>
                <a:gd name="T39" fmla="*/ 1043 h 1202"/>
                <a:gd name="T40" fmla="*/ 600 w 1920"/>
                <a:gd name="T41" fmla="*/ 1043 h 1202"/>
                <a:gd name="T42" fmla="*/ 415 w 1920"/>
                <a:gd name="T43" fmla="*/ 970 h 1202"/>
                <a:gd name="T44" fmla="*/ 369 w 1920"/>
                <a:gd name="T45" fmla="*/ 1003 h 1202"/>
                <a:gd name="T46" fmla="*/ 290 w 1920"/>
                <a:gd name="T47" fmla="*/ 1036 h 1202"/>
                <a:gd name="T48" fmla="*/ 204 w 1920"/>
                <a:gd name="T49" fmla="*/ 990 h 1202"/>
                <a:gd name="T50" fmla="*/ 145 w 1920"/>
                <a:gd name="T51" fmla="*/ 1023 h 1202"/>
                <a:gd name="T52" fmla="*/ 105 w 1920"/>
                <a:gd name="T53" fmla="*/ 1049 h 1202"/>
                <a:gd name="T54" fmla="*/ 105 w 1920"/>
                <a:gd name="T55" fmla="*/ 1049 h 1202"/>
                <a:gd name="T56" fmla="*/ 118 w 1920"/>
                <a:gd name="T57" fmla="*/ 1155 h 1202"/>
                <a:gd name="T58" fmla="*/ 118 w 1920"/>
                <a:gd name="T59" fmla="*/ 1201 h 1202"/>
                <a:gd name="T60" fmla="*/ 85 w 1920"/>
                <a:gd name="T61" fmla="*/ 1201 h 1202"/>
                <a:gd name="T62" fmla="*/ 85 w 1920"/>
                <a:gd name="T63" fmla="*/ 1201 h 1202"/>
                <a:gd name="T64" fmla="*/ 6 w 1920"/>
                <a:gd name="T65" fmla="*/ 1161 h 1202"/>
                <a:gd name="T66" fmla="*/ 6 w 1920"/>
                <a:gd name="T67" fmla="*/ 1161 h 1202"/>
                <a:gd name="T68" fmla="*/ 0 w 1920"/>
                <a:gd name="T69" fmla="*/ 1148 h 1202"/>
                <a:gd name="T70" fmla="*/ 19 w 1920"/>
                <a:gd name="T71" fmla="*/ 1056 h 1202"/>
                <a:gd name="T72" fmla="*/ 52 w 1920"/>
                <a:gd name="T73" fmla="*/ 977 h 1202"/>
                <a:gd name="T74" fmla="*/ 296 w 1920"/>
                <a:gd name="T75" fmla="*/ 897 h 1202"/>
                <a:gd name="T76" fmla="*/ 296 w 1920"/>
                <a:gd name="T77" fmla="*/ 865 h 1202"/>
                <a:gd name="T78" fmla="*/ 270 w 1920"/>
                <a:gd name="T79" fmla="*/ 825 h 1202"/>
                <a:gd name="T80" fmla="*/ 230 w 1920"/>
                <a:gd name="T81" fmla="*/ 799 h 1202"/>
                <a:gd name="T82" fmla="*/ 165 w 1920"/>
                <a:gd name="T83" fmla="*/ 799 h 1202"/>
                <a:gd name="T84" fmla="*/ 66 w 1920"/>
                <a:gd name="T85" fmla="*/ 766 h 1202"/>
                <a:gd name="T86" fmla="*/ 98 w 1920"/>
                <a:gd name="T87" fmla="*/ 647 h 1202"/>
                <a:gd name="T88" fmla="*/ 98 w 1920"/>
                <a:gd name="T89" fmla="*/ 647 h 1202"/>
                <a:gd name="T90" fmla="*/ 296 w 1920"/>
                <a:gd name="T91" fmla="*/ 574 h 1202"/>
                <a:gd name="T92" fmla="*/ 646 w 1920"/>
                <a:gd name="T93" fmla="*/ 515 h 1202"/>
                <a:gd name="T94" fmla="*/ 963 w 1920"/>
                <a:gd name="T95" fmla="*/ 515 h 1202"/>
                <a:gd name="T96" fmla="*/ 1088 w 1920"/>
                <a:gd name="T97" fmla="*/ 489 h 1202"/>
                <a:gd name="T98" fmla="*/ 1226 w 1920"/>
                <a:gd name="T99" fmla="*/ 442 h 1202"/>
                <a:gd name="T100" fmla="*/ 1286 w 1920"/>
                <a:gd name="T101" fmla="*/ 291 h 1202"/>
                <a:gd name="T102" fmla="*/ 1338 w 1920"/>
                <a:gd name="T103" fmla="*/ 166 h 1202"/>
                <a:gd name="T104" fmla="*/ 1405 w 1920"/>
                <a:gd name="T105" fmla="*/ 47 h 1202"/>
                <a:gd name="T106" fmla="*/ 1556 w 1920"/>
                <a:gd name="T107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0" h="1202">
                  <a:moveTo>
                    <a:pt x="1556" y="0"/>
                  </a:moveTo>
                  <a:lnTo>
                    <a:pt x="1556" y="0"/>
                  </a:lnTo>
                  <a:cubicBezTo>
                    <a:pt x="1576" y="60"/>
                    <a:pt x="1556" y="126"/>
                    <a:pt x="1609" y="152"/>
                  </a:cubicBezTo>
                  <a:cubicBezTo>
                    <a:pt x="1681" y="185"/>
                    <a:pt x="1734" y="166"/>
                    <a:pt x="1820" y="185"/>
                  </a:cubicBezTo>
                  <a:cubicBezTo>
                    <a:pt x="1873" y="198"/>
                    <a:pt x="1879" y="258"/>
                    <a:pt x="1919" y="297"/>
                  </a:cubicBezTo>
                  <a:lnTo>
                    <a:pt x="1919" y="297"/>
                  </a:lnTo>
                  <a:cubicBezTo>
                    <a:pt x="1912" y="311"/>
                    <a:pt x="1906" y="317"/>
                    <a:pt x="1906" y="330"/>
                  </a:cubicBezTo>
                  <a:cubicBezTo>
                    <a:pt x="1893" y="363"/>
                    <a:pt x="1879" y="377"/>
                    <a:pt x="1866" y="396"/>
                  </a:cubicBezTo>
                  <a:cubicBezTo>
                    <a:pt x="1833" y="449"/>
                    <a:pt x="1860" y="495"/>
                    <a:pt x="1860" y="561"/>
                  </a:cubicBezTo>
                  <a:cubicBezTo>
                    <a:pt x="1860" y="601"/>
                    <a:pt x="1879" y="627"/>
                    <a:pt x="1860" y="667"/>
                  </a:cubicBezTo>
                  <a:cubicBezTo>
                    <a:pt x="1833" y="700"/>
                    <a:pt x="1794" y="700"/>
                    <a:pt x="1748" y="713"/>
                  </a:cubicBezTo>
                  <a:cubicBezTo>
                    <a:pt x="1701" y="726"/>
                    <a:pt x="1675" y="739"/>
                    <a:pt x="1622" y="746"/>
                  </a:cubicBezTo>
                  <a:cubicBezTo>
                    <a:pt x="1523" y="772"/>
                    <a:pt x="1457" y="812"/>
                    <a:pt x="1385" y="891"/>
                  </a:cubicBezTo>
                  <a:cubicBezTo>
                    <a:pt x="1332" y="911"/>
                    <a:pt x="1378" y="977"/>
                    <a:pt x="1345" y="1023"/>
                  </a:cubicBezTo>
                  <a:cubicBezTo>
                    <a:pt x="1332" y="1036"/>
                    <a:pt x="1319" y="1029"/>
                    <a:pt x="1299" y="1036"/>
                  </a:cubicBezTo>
                  <a:cubicBezTo>
                    <a:pt x="1266" y="1043"/>
                    <a:pt x="1253" y="1043"/>
                    <a:pt x="1220" y="1043"/>
                  </a:cubicBezTo>
                  <a:cubicBezTo>
                    <a:pt x="1141" y="1043"/>
                    <a:pt x="1094" y="1016"/>
                    <a:pt x="1022" y="1016"/>
                  </a:cubicBezTo>
                  <a:cubicBezTo>
                    <a:pt x="956" y="1016"/>
                    <a:pt x="923" y="1036"/>
                    <a:pt x="864" y="1036"/>
                  </a:cubicBezTo>
                  <a:cubicBezTo>
                    <a:pt x="824" y="1036"/>
                    <a:pt x="831" y="964"/>
                    <a:pt x="791" y="964"/>
                  </a:cubicBezTo>
                  <a:cubicBezTo>
                    <a:pt x="738" y="964"/>
                    <a:pt x="725" y="1043"/>
                    <a:pt x="666" y="1043"/>
                  </a:cubicBezTo>
                  <a:cubicBezTo>
                    <a:pt x="639" y="1043"/>
                    <a:pt x="626" y="1043"/>
                    <a:pt x="600" y="1043"/>
                  </a:cubicBezTo>
                  <a:cubicBezTo>
                    <a:pt x="521" y="1043"/>
                    <a:pt x="488" y="970"/>
                    <a:pt x="415" y="970"/>
                  </a:cubicBezTo>
                  <a:cubicBezTo>
                    <a:pt x="395" y="970"/>
                    <a:pt x="389" y="990"/>
                    <a:pt x="369" y="1003"/>
                  </a:cubicBezTo>
                  <a:cubicBezTo>
                    <a:pt x="343" y="1023"/>
                    <a:pt x="323" y="1036"/>
                    <a:pt x="290" y="1036"/>
                  </a:cubicBezTo>
                  <a:cubicBezTo>
                    <a:pt x="250" y="1036"/>
                    <a:pt x="244" y="990"/>
                    <a:pt x="204" y="990"/>
                  </a:cubicBezTo>
                  <a:cubicBezTo>
                    <a:pt x="178" y="990"/>
                    <a:pt x="171" y="1010"/>
                    <a:pt x="145" y="1023"/>
                  </a:cubicBezTo>
                  <a:cubicBezTo>
                    <a:pt x="125" y="1029"/>
                    <a:pt x="112" y="1029"/>
                    <a:pt x="105" y="1049"/>
                  </a:cubicBezTo>
                  <a:lnTo>
                    <a:pt x="105" y="1049"/>
                  </a:lnTo>
                  <a:cubicBezTo>
                    <a:pt x="118" y="1155"/>
                    <a:pt x="118" y="1155"/>
                    <a:pt x="118" y="1155"/>
                  </a:cubicBezTo>
                  <a:cubicBezTo>
                    <a:pt x="118" y="1201"/>
                    <a:pt x="118" y="1201"/>
                    <a:pt x="118" y="1201"/>
                  </a:cubicBezTo>
                  <a:cubicBezTo>
                    <a:pt x="85" y="1201"/>
                    <a:pt x="85" y="1201"/>
                    <a:pt x="85" y="1201"/>
                  </a:cubicBezTo>
                  <a:lnTo>
                    <a:pt x="85" y="1201"/>
                  </a:lnTo>
                  <a:cubicBezTo>
                    <a:pt x="59" y="1175"/>
                    <a:pt x="39" y="1161"/>
                    <a:pt x="6" y="1161"/>
                  </a:cubicBezTo>
                  <a:lnTo>
                    <a:pt x="6" y="1161"/>
                  </a:lnTo>
                  <a:cubicBezTo>
                    <a:pt x="6" y="1155"/>
                    <a:pt x="0" y="1155"/>
                    <a:pt x="0" y="1148"/>
                  </a:cubicBezTo>
                  <a:cubicBezTo>
                    <a:pt x="0" y="1115"/>
                    <a:pt x="13" y="1089"/>
                    <a:pt x="19" y="1056"/>
                  </a:cubicBezTo>
                  <a:cubicBezTo>
                    <a:pt x="26" y="1023"/>
                    <a:pt x="26" y="996"/>
                    <a:pt x="52" y="977"/>
                  </a:cubicBezTo>
                  <a:cubicBezTo>
                    <a:pt x="132" y="917"/>
                    <a:pt x="197" y="897"/>
                    <a:pt x="296" y="897"/>
                  </a:cubicBezTo>
                  <a:cubicBezTo>
                    <a:pt x="296" y="884"/>
                    <a:pt x="296" y="878"/>
                    <a:pt x="296" y="865"/>
                  </a:cubicBezTo>
                  <a:cubicBezTo>
                    <a:pt x="296" y="845"/>
                    <a:pt x="283" y="838"/>
                    <a:pt x="270" y="825"/>
                  </a:cubicBezTo>
                  <a:cubicBezTo>
                    <a:pt x="257" y="812"/>
                    <a:pt x="250" y="799"/>
                    <a:pt x="230" y="799"/>
                  </a:cubicBezTo>
                  <a:cubicBezTo>
                    <a:pt x="204" y="799"/>
                    <a:pt x="191" y="799"/>
                    <a:pt x="165" y="799"/>
                  </a:cubicBezTo>
                  <a:cubicBezTo>
                    <a:pt x="125" y="799"/>
                    <a:pt x="66" y="805"/>
                    <a:pt x="66" y="766"/>
                  </a:cubicBezTo>
                  <a:cubicBezTo>
                    <a:pt x="66" y="720"/>
                    <a:pt x="79" y="686"/>
                    <a:pt x="98" y="647"/>
                  </a:cubicBezTo>
                  <a:lnTo>
                    <a:pt x="98" y="647"/>
                  </a:lnTo>
                  <a:cubicBezTo>
                    <a:pt x="171" y="607"/>
                    <a:pt x="217" y="588"/>
                    <a:pt x="296" y="574"/>
                  </a:cubicBezTo>
                  <a:cubicBezTo>
                    <a:pt x="428" y="541"/>
                    <a:pt x="507" y="515"/>
                    <a:pt x="646" y="515"/>
                  </a:cubicBezTo>
                  <a:cubicBezTo>
                    <a:pt x="765" y="515"/>
                    <a:pt x="837" y="515"/>
                    <a:pt x="963" y="515"/>
                  </a:cubicBezTo>
                  <a:cubicBezTo>
                    <a:pt x="1009" y="515"/>
                    <a:pt x="1042" y="502"/>
                    <a:pt x="1088" y="489"/>
                  </a:cubicBezTo>
                  <a:cubicBezTo>
                    <a:pt x="1141" y="475"/>
                    <a:pt x="1187" y="482"/>
                    <a:pt x="1226" y="442"/>
                  </a:cubicBezTo>
                  <a:cubicBezTo>
                    <a:pt x="1266" y="396"/>
                    <a:pt x="1253" y="343"/>
                    <a:pt x="1286" y="291"/>
                  </a:cubicBezTo>
                  <a:cubicBezTo>
                    <a:pt x="1306" y="245"/>
                    <a:pt x="1319" y="212"/>
                    <a:pt x="1338" y="166"/>
                  </a:cubicBezTo>
                  <a:cubicBezTo>
                    <a:pt x="1358" y="113"/>
                    <a:pt x="1358" y="73"/>
                    <a:pt x="1405" y="47"/>
                  </a:cubicBezTo>
                  <a:cubicBezTo>
                    <a:pt x="1457" y="14"/>
                    <a:pt x="1497" y="20"/>
                    <a:pt x="1556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8" name="Freeform 39"/>
            <p:cNvSpPr>
              <a:spLocks noChangeArrowheads="1"/>
            </p:cNvSpPr>
            <p:nvPr/>
          </p:nvSpPr>
          <p:spPr bwMode="auto">
            <a:xfrm>
              <a:off x="8909264" y="7840657"/>
              <a:ext cx="434947" cy="615950"/>
            </a:xfrm>
            <a:custGeom>
              <a:avLst/>
              <a:gdLst>
                <a:gd name="T0" fmla="*/ 950 w 1208"/>
                <a:gd name="T1" fmla="*/ 0 h 1709"/>
                <a:gd name="T2" fmla="*/ 950 w 1208"/>
                <a:gd name="T3" fmla="*/ 0 h 1709"/>
                <a:gd name="T4" fmla="*/ 983 w 1208"/>
                <a:gd name="T5" fmla="*/ 106 h 1709"/>
                <a:gd name="T6" fmla="*/ 1023 w 1208"/>
                <a:gd name="T7" fmla="*/ 119 h 1709"/>
                <a:gd name="T8" fmla="*/ 1207 w 1208"/>
                <a:gd name="T9" fmla="*/ 211 h 1709"/>
                <a:gd name="T10" fmla="*/ 1207 w 1208"/>
                <a:gd name="T11" fmla="*/ 211 h 1709"/>
                <a:gd name="T12" fmla="*/ 1194 w 1208"/>
                <a:gd name="T13" fmla="*/ 284 h 1709"/>
                <a:gd name="T14" fmla="*/ 1194 w 1208"/>
                <a:gd name="T15" fmla="*/ 402 h 1709"/>
                <a:gd name="T16" fmla="*/ 1108 w 1208"/>
                <a:gd name="T17" fmla="*/ 772 h 1709"/>
                <a:gd name="T18" fmla="*/ 1082 w 1208"/>
                <a:gd name="T19" fmla="*/ 831 h 1709"/>
                <a:gd name="T20" fmla="*/ 1023 w 1208"/>
                <a:gd name="T21" fmla="*/ 857 h 1709"/>
                <a:gd name="T22" fmla="*/ 831 w 1208"/>
                <a:gd name="T23" fmla="*/ 1062 h 1709"/>
                <a:gd name="T24" fmla="*/ 726 w 1208"/>
                <a:gd name="T25" fmla="*/ 1220 h 1709"/>
                <a:gd name="T26" fmla="*/ 660 w 1208"/>
                <a:gd name="T27" fmla="*/ 1365 h 1709"/>
                <a:gd name="T28" fmla="*/ 535 w 1208"/>
                <a:gd name="T29" fmla="*/ 1484 h 1709"/>
                <a:gd name="T30" fmla="*/ 363 w 1208"/>
                <a:gd name="T31" fmla="*/ 1708 h 1709"/>
                <a:gd name="T32" fmla="*/ 363 w 1208"/>
                <a:gd name="T33" fmla="*/ 1708 h 1709"/>
                <a:gd name="T34" fmla="*/ 264 w 1208"/>
                <a:gd name="T35" fmla="*/ 1596 h 1709"/>
                <a:gd name="T36" fmla="*/ 53 w 1208"/>
                <a:gd name="T37" fmla="*/ 1563 h 1709"/>
                <a:gd name="T38" fmla="*/ 0 w 1208"/>
                <a:gd name="T39" fmla="*/ 1411 h 1709"/>
                <a:gd name="T40" fmla="*/ 0 w 1208"/>
                <a:gd name="T41" fmla="*/ 1411 h 1709"/>
                <a:gd name="T42" fmla="*/ 40 w 1208"/>
                <a:gd name="T43" fmla="*/ 1273 h 1709"/>
                <a:gd name="T44" fmla="*/ 40 w 1208"/>
                <a:gd name="T45" fmla="*/ 1200 h 1709"/>
                <a:gd name="T46" fmla="*/ 145 w 1208"/>
                <a:gd name="T47" fmla="*/ 1075 h 1709"/>
                <a:gd name="T48" fmla="*/ 238 w 1208"/>
                <a:gd name="T49" fmla="*/ 1003 h 1709"/>
                <a:gd name="T50" fmla="*/ 376 w 1208"/>
                <a:gd name="T51" fmla="*/ 950 h 1709"/>
                <a:gd name="T52" fmla="*/ 455 w 1208"/>
                <a:gd name="T53" fmla="*/ 831 h 1709"/>
                <a:gd name="T54" fmla="*/ 521 w 1208"/>
                <a:gd name="T55" fmla="*/ 673 h 1709"/>
                <a:gd name="T56" fmla="*/ 554 w 1208"/>
                <a:gd name="T57" fmla="*/ 541 h 1709"/>
                <a:gd name="T58" fmla="*/ 541 w 1208"/>
                <a:gd name="T59" fmla="*/ 488 h 1709"/>
                <a:gd name="T60" fmla="*/ 574 w 1208"/>
                <a:gd name="T61" fmla="*/ 462 h 1709"/>
                <a:gd name="T62" fmla="*/ 634 w 1208"/>
                <a:gd name="T63" fmla="*/ 416 h 1709"/>
                <a:gd name="T64" fmla="*/ 594 w 1208"/>
                <a:gd name="T65" fmla="*/ 310 h 1709"/>
                <a:gd name="T66" fmla="*/ 640 w 1208"/>
                <a:gd name="T67" fmla="*/ 264 h 1709"/>
                <a:gd name="T68" fmla="*/ 680 w 1208"/>
                <a:gd name="T69" fmla="*/ 191 h 1709"/>
                <a:gd name="T70" fmla="*/ 739 w 1208"/>
                <a:gd name="T71" fmla="*/ 66 h 1709"/>
                <a:gd name="T72" fmla="*/ 831 w 1208"/>
                <a:gd name="T73" fmla="*/ 26 h 1709"/>
                <a:gd name="T74" fmla="*/ 950 w 1208"/>
                <a:gd name="T75" fmla="*/ 0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709">
                  <a:moveTo>
                    <a:pt x="950" y="0"/>
                  </a:moveTo>
                  <a:lnTo>
                    <a:pt x="950" y="0"/>
                  </a:lnTo>
                  <a:cubicBezTo>
                    <a:pt x="950" y="40"/>
                    <a:pt x="943" y="79"/>
                    <a:pt x="983" y="106"/>
                  </a:cubicBezTo>
                  <a:cubicBezTo>
                    <a:pt x="990" y="112"/>
                    <a:pt x="1009" y="112"/>
                    <a:pt x="1023" y="119"/>
                  </a:cubicBezTo>
                  <a:cubicBezTo>
                    <a:pt x="1095" y="145"/>
                    <a:pt x="1135" y="185"/>
                    <a:pt x="1207" y="211"/>
                  </a:cubicBezTo>
                  <a:lnTo>
                    <a:pt x="1207" y="211"/>
                  </a:lnTo>
                  <a:cubicBezTo>
                    <a:pt x="1201" y="231"/>
                    <a:pt x="1194" y="257"/>
                    <a:pt x="1194" y="284"/>
                  </a:cubicBezTo>
                  <a:cubicBezTo>
                    <a:pt x="1194" y="330"/>
                    <a:pt x="1194" y="356"/>
                    <a:pt x="1194" y="402"/>
                  </a:cubicBezTo>
                  <a:cubicBezTo>
                    <a:pt x="1194" y="554"/>
                    <a:pt x="1188" y="646"/>
                    <a:pt x="1108" y="772"/>
                  </a:cubicBezTo>
                  <a:cubicBezTo>
                    <a:pt x="1095" y="792"/>
                    <a:pt x="1089" y="811"/>
                    <a:pt x="1082" y="831"/>
                  </a:cubicBezTo>
                  <a:cubicBezTo>
                    <a:pt x="1069" y="851"/>
                    <a:pt x="1042" y="844"/>
                    <a:pt x="1023" y="857"/>
                  </a:cubicBezTo>
                  <a:cubicBezTo>
                    <a:pt x="930" y="917"/>
                    <a:pt x="864" y="963"/>
                    <a:pt x="831" y="1062"/>
                  </a:cubicBezTo>
                  <a:cubicBezTo>
                    <a:pt x="805" y="1135"/>
                    <a:pt x="765" y="1161"/>
                    <a:pt x="726" y="1220"/>
                  </a:cubicBezTo>
                  <a:cubicBezTo>
                    <a:pt x="693" y="1273"/>
                    <a:pt x="693" y="1313"/>
                    <a:pt x="660" y="1365"/>
                  </a:cubicBezTo>
                  <a:cubicBezTo>
                    <a:pt x="620" y="1418"/>
                    <a:pt x="587" y="1438"/>
                    <a:pt x="535" y="1484"/>
                  </a:cubicBezTo>
                  <a:cubicBezTo>
                    <a:pt x="449" y="1557"/>
                    <a:pt x="409" y="1616"/>
                    <a:pt x="363" y="1708"/>
                  </a:cubicBezTo>
                  <a:lnTo>
                    <a:pt x="363" y="1708"/>
                  </a:lnTo>
                  <a:cubicBezTo>
                    <a:pt x="323" y="1669"/>
                    <a:pt x="317" y="1609"/>
                    <a:pt x="264" y="1596"/>
                  </a:cubicBezTo>
                  <a:cubicBezTo>
                    <a:pt x="178" y="1577"/>
                    <a:pt x="125" y="1596"/>
                    <a:pt x="53" y="1563"/>
                  </a:cubicBezTo>
                  <a:cubicBezTo>
                    <a:pt x="0" y="1537"/>
                    <a:pt x="20" y="1471"/>
                    <a:pt x="0" y="1411"/>
                  </a:cubicBezTo>
                  <a:lnTo>
                    <a:pt x="0" y="1411"/>
                  </a:lnTo>
                  <a:cubicBezTo>
                    <a:pt x="7" y="1365"/>
                    <a:pt x="40" y="1319"/>
                    <a:pt x="40" y="1273"/>
                  </a:cubicBezTo>
                  <a:cubicBezTo>
                    <a:pt x="40" y="1247"/>
                    <a:pt x="40" y="1234"/>
                    <a:pt x="40" y="1200"/>
                  </a:cubicBezTo>
                  <a:cubicBezTo>
                    <a:pt x="40" y="1141"/>
                    <a:pt x="99" y="1115"/>
                    <a:pt x="145" y="1075"/>
                  </a:cubicBezTo>
                  <a:cubicBezTo>
                    <a:pt x="185" y="1049"/>
                    <a:pt x="198" y="1022"/>
                    <a:pt x="238" y="1003"/>
                  </a:cubicBezTo>
                  <a:cubicBezTo>
                    <a:pt x="297" y="983"/>
                    <a:pt x="330" y="983"/>
                    <a:pt x="376" y="950"/>
                  </a:cubicBezTo>
                  <a:cubicBezTo>
                    <a:pt x="422" y="917"/>
                    <a:pt x="422" y="877"/>
                    <a:pt x="455" y="831"/>
                  </a:cubicBezTo>
                  <a:cubicBezTo>
                    <a:pt x="502" y="785"/>
                    <a:pt x="508" y="739"/>
                    <a:pt x="521" y="673"/>
                  </a:cubicBezTo>
                  <a:cubicBezTo>
                    <a:pt x="535" y="620"/>
                    <a:pt x="554" y="594"/>
                    <a:pt x="554" y="541"/>
                  </a:cubicBezTo>
                  <a:cubicBezTo>
                    <a:pt x="554" y="521"/>
                    <a:pt x="548" y="508"/>
                    <a:pt x="541" y="488"/>
                  </a:cubicBezTo>
                  <a:cubicBezTo>
                    <a:pt x="561" y="475"/>
                    <a:pt x="561" y="468"/>
                    <a:pt x="574" y="462"/>
                  </a:cubicBezTo>
                  <a:cubicBezTo>
                    <a:pt x="600" y="449"/>
                    <a:pt x="634" y="442"/>
                    <a:pt x="634" y="416"/>
                  </a:cubicBezTo>
                  <a:cubicBezTo>
                    <a:pt x="634" y="369"/>
                    <a:pt x="594" y="356"/>
                    <a:pt x="594" y="310"/>
                  </a:cubicBezTo>
                  <a:cubicBezTo>
                    <a:pt x="594" y="284"/>
                    <a:pt x="627" y="284"/>
                    <a:pt x="640" y="264"/>
                  </a:cubicBezTo>
                  <a:cubicBezTo>
                    <a:pt x="653" y="238"/>
                    <a:pt x="666" y="224"/>
                    <a:pt x="680" y="191"/>
                  </a:cubicBezTo>
                  <a:cubicBezTo>
                    <a:pt x="693" y="139"/>
                    <a:pt x="706" y="112"/>
                    <a:pt x="739" y="66"/>
                  </a:cubicBezTo>
                  <a:cubicBezTo>
                    <a:pt x="759" y="33"/>
                    <a:pt x="792" y="33"/>
                    <a:pt x="831" y="26"/>
                  </a:cubicBezTo>
                  <a:cubicBezTo>
                    <a:pt x="891" y="13"/>
                    <a:pt x="891" y="7"/>
                    <a:pt x="95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9" name="Freeform 40"/>
            <p:cNvSpPr>
              <a:spLocks noChangeArrowheads="1"/>
            </p:cNvSpPr>
            <p:nvPr/>
          </p:nvSpPr>
          <p:spPr bwMode="auto">
            <a:xfrm>
              <a:off x="7383776" y="7069132"/>
              <a:ext cx="1968372" cy="1562100"/>
            </a:xfrm>
            <a:custGeom>
              <a:avLst/>
              <a:gdLst>
                <a:gd name="T0" fmla="*/ 1893 w 5469"/>
                <a:gd name="T1" fmla="*/ 1009 h 4340"/>
                <a:gd name="T2" fmla="*/ 1893 w 5469"/>
                <a:gd name="T3" fmla="*/ 1286 h 4340"/>
                <a:gd name="T4" fmla="*/ 1853 w 5469"/>
                <a:gd name="T5" fmla="*/ 1556 h 4340"/>
                <a:gd name="T6" fmla="*/ 1801 w 5469"/>
                <a:gd name="T7" fmla="*/ 1932 h 4340"/>
                <a:gd name="T8" fmla="*/ 1458 w 5469"/>
                <a:gd name="T9" fmla="*/ 2011 h 4340"/>
                <a:gd name="T10" fmla="*/ 1141 w 5469"/>
                <a:gd name="T11" fmla="*/ 2011 h 4340"/>
                <a:gd name="T12" fmla="*/ 930 w 5469"/>
                <a:gd name="T13" fmla="*/ 1991 h 4340"/>
                <a:gd name="T14" fmla="*/ 745 w 5469"/>
                <a:gd name="T15" fmla="*/ 2018 h 4340"/>
                <a:gd name="T16" fmla="*/ 376 w 5469"/>
                <a:gd name="T17" fmla="*/ 2123 h 4340"/>
                <a:gd name="T18" fmla="*/ 257 w 5469"/>
                <a:gd name="T19" fmla="*/ 2235 h 4340"/>
                <a:gd name="T20" fmla="*/ 125 w 5469"/>
                <a:gd name="T21" fmla="*/ 2341 h 4340"/>
                <a:gd name="T22" fmla="*/ 0 w 5469"/>
                <a:gd name="T23" fmla="*/ 2605 h 4340"/>
                <a:gd name="T24" fmla="*/ 132 w 5469"/>
                <a:gd name="T25" fmla="*/ 2638 h 4340"/>
                <a:gd name="T26" fmla="*/ 541 w 5469"/>
                <a:gd name="T27" fmla="*/ 2691 h 4340"/>
                <a:gd name="T28" fmla="*/ 759 w 5469"/>
                <a:gd name="T29" fmla="*/ 2783 h 4340"/>
                <a:gd name="T30" fmla="*/ 792 w 5469"/>
                <a:gd name="T31" fmla="*/ 2948 h 4340"/>
                <a:gd name="T32" fmla="*/ 1247 w 5469"/>
                <a:gd name="T33" fmla="*/ 2882 h 4340"/>
                <a:gd name="T34" fmla="*/ 1524 w 5469"/>
                <a:gd name="T35" fmla="*/ 2862 h 4340"/>
                <a:gd name="T36" fmla="*/ 1741 w 5469"/>
                <a:gd name="T37" fmla="*/ 3073 h 4340"/>
                <a:gd name="T38" fmla="*/ 1761 w 5469"/>
                <a:gd name="T39" fmla="*/ 3449 h 4340"/>
                <a:gd name="T40" fmla="*/ 2025 w 5469"/>
                <a:gd name="T41" fmla="*/ 3693 h 4340"/>
                <a:gd name="T42" fmla="*/ 1999 w 5469"/>
                <a:gd name="T43" fmla="*/ 4161 h 4340"/>
                <a:gd name="T44" fmla="*/ 2309 w 5469"/>
                <a:gd name="T45" fmla="*/ 4201 h 4340"/>
                <a:gd name="T46" fmla="*/ 2553 w 5469"/>
                <a:gd name="T47" fmla="*/ 4188 h 4340"/>
                <a:gd name="T48" fmla="*/ 2783 w 5469"/>
                <a:gd name="T49" fmla="*/ 4201 h 4340"/>
                <a:gd name="T50" fmla="*/ 3648 w 5469"/>
                <a:gd name="T51" fmla="*/ 4069 h 4340"/>
                <a:gd name="T52" fmla="*/ 3971 w 5469"/>
                <a:gd name="T53" fmla="*/ 3845 h 4340"/>
                <a:gd name="T54" fmla="*/ 4241 w 5469"/>
                <a:gd name="T55" fmla="*/ 3554 h 4340"/>
                <a:gd name="T56" fmla="*/ 4281 w 5469"/>
                <a:gd name="T57" fmla="*/ 3343 h 4340"/>
                <a:gd name="T58" fmla="*/ 4617 w 5469"/>
                <a:gd name="T59" fmla="*/ 3093 h 4340"/>
                <a:gd name="T60" fmla="*/ 4795 w 5469"/>
                <a:gd name="T61" fmla="*/ 2684 h 4340"/>
                <a:gd name="T62" fmla="*/ 4875 w 5469"/>
                <a:gd name="T63" fmla="*/ 2559 h 4340"/>
                <a:gd name="T64" fmla="*/ 4921 w 5469"/>
                <a:gd name="T65" fmla="*/ 2334 h 4340"/>
                <a:gd name="T66" fmla="*/ 5191 w 5469"/>
                <a:gd name="T67" fmla="*/ 2143 h 4340"/>
                <a:gd name="T68" fmla="*/ 5257 w 5469"/>
                <a:gd name="T69" fmla="*/ 1939 h 4340"/>
                <a:gd name="T70" fmla="*/ 5369 w 5469"/>
                <a:gd name="T71" fmla="*/ 1516 h 4340"/>
                <a:gd name="T72" fmla="*/ 5231 w 5469"/>
                <a:gd name="T73" fmla="*/ 1002 h 4340"/>
                <a:gd name="T74" fmla="*/ 4888 w 5469"/>
                <a:gd name="T75" fmla="*/ 976 h 4340"/>
                <a:gd name="T76" fmla="*/ 4729 w 5469"/>
                <a:gd name="T77" fmla="*/ 725 h 4340"/>
                <a:gd name="T78" fmla="*/ 4386 w 5469"/>
                <a:gd name="T79" fmla="*/ 587 h 4340"/>
                <a:gd name="T80" fmla="*/ 4057 w 5469"/>
                <a:gd name="T81" fmla="*/ 329 h 4340"/>
                <a:gd name="T82" fmla="*/ 3733 w 5469"/>
                <a:gd name="T83" fmla="*/ 257 h 4340"/>
                <a:gd name="T84" fmla="*/ 3707 w 5469"/>
                <a:gd name="T85" fmla="*/ 59 h 4340"/>
                <a:gd name="T86" fmla="*/ 3509 w 5469"/>
                <a:gd name="T87" fmla="*/ 0 h 4340"/>
                <a:gd name="T88" fmla="*/ 3305 w 5469"/>
                <a:gd name="T89" fmla="*/ 59 h 4340"/>
                <a:gd name="T90" fmla="*/ 2737 w 5469"/>
                <a:gd name="T91" fmla="*/ 369 h 4340"/>
                <a:gd name="T92" fmla="*/ 2546 w 5469"/>
                <a:gd name="T93" fmla="*/ 257 h 4340"/>
                <a:gd name="T94" fmla="*/ 2131 w 5469"/>
                <a:gd name="T95" fmla="*/ 494 h 4340"/>
                <a:gd name="T96" fmla="*/ 2018 w 5469"/>
                <a:gd name="T97" fmla="*/ 771 h 4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9" h="4340">
                  <a:moveTo>
                    <a:pt x="1985" y="817"/>
                  </a:moveTo>
                  <a:lnTo>
                    <a:pt x="1985" y="817"/>
                  </a:lnTo>
                  <a:cubicBezTo>
                    <a:pt x="1979" y="897"/>
                    <a:pt x="1893" y="930"/>
                    <a:pt x="1893" y="1009"/>
                  </a:cubicBezTo>
                  <a:cubicBezTo>
                    <a:pt x="1893" y="1061"/>
                    <a:pt x="1939" y="1088"/>
                    <a:pt x="1939" y="1141"/>
                  </a:cubicBezTo>
                  <a:cubicBezTo>
                    <a:pt x="1939" y="1167"/>
                    <a:pt x="1939" y="1187"/>
                    <a:pt x="1939" y="1213"/>
                  </a:cubicBezTo>
                  <a:cubicBezTo>
                    <a:pt x="1939" y="1246"/>
                    <a:pt x="1906" y="1259"/>
                    <a:pt x="1893" y="1286"/>
                  </a:cubicBezTo>
                  <a:cubicBezTo>
                    <a:pt x="1873" y="1338"/>
                    <a:pt x="1860" y="1365"/>
                    <a:pt x="1840" y="1417"/>
                  </a:cubicBezTo>
                  <a:cubicBezTo>
                    <a:pt x="1827" y="1444"/>
                    <a:pt x="1814" y="1451"/>
                    <a:pt x="1814" y="1484"/>
                  </a:cubicBezTo>
                  <a:cubicBezTo>
                    <a:pt x="1814" y="1516"/>
                    <a:pt x="1834" y="1523"/>
                    <a:pt x="1853" y="1556"/>
                  </a:cubicBezTo>
                  <a:cubicBezTo>
                    <a:pt x="1860" y="1576"/>
                    <a:pt x="1886" y="1589"/>
                    <a:pt x="1886" y="1615"/>
                  </a:cubicBezTo>
                  <a:cubicBezTo>
                    <a:pt x="1886" y="1695"/>
                    <a:pt x="1801" y="1721"/>
                    <a:pt x="1801" y="1800"/>
                  </a:cubicBezTo>
                  <a:cubicBezTo>
                    <a:pt x="1801" y="1853"/>
                    <a:pt x="1801" y="1879"/>
                    <a:pt x="1801" y="1932"/>
                  </a:cubicBezTo>
                  <a:cubicBezTo>
                    <a:pt x="1715" y="1932"/>
                    <a:pt x="1675" y="1965"/>
                    <a:pt x="1603" y="2005"/>
                  </a:cubicBezTo>
                  <a:cubicBezTo>
                    <a:pt x="1570" y="2018"/>
                    <a:pt x="1557" y="2044"/>
                    <a:pt x="1524" y="2044"/>
                  </a:cubicBezTo>
                  <a:cubicBezTo>
                    <a:pt x="1497" y="2044"/>
                    <a:pt x="1484" y="2018"/>
                    <a:pt x="1458" y="2011"/>
                  </a:cubicBezTo>
                  <a:cubicBezTo>
                    <a:pt x="1411" y="2005"/>
                    <a:pt x="1379" y="2005"/>
                    <a:pt x="1326" y="2005"/>
                  </a:cubicBezTo>
                  <a:cubicBezTo>
                    <a:pt x="1286" y="2005"/>
                    <a:pt x="1260" y="2011"/>
                    <a:pt x="1220" y="2011"/>
                  </a:cubicBezTo>
                  <a:cubicBezTo>
                    <a:pt x="1187" y="2011"/>
                    <a:pt x="1167" y="2011"/>
                    <a:pt x="1141" y="2011"/>
                  </a:cubicBezTo>
                  <a:cubicBezTo>
                    <a:pt x="1108" y="2011"/>
                    <a:pt x="1088" y="2011"/>
                    <a:pt x="1062" y="1998"/>
                  </a:cubicBezTo>
                  <a:cubicBezTo>
                    <a:pt x="1036" y="1985"/>
                    <a:pt x="1029" y="1952"/>
                    <a:pt x="996" y="1952"/>
                  </a:cubicBezTo>
                  <a:cubicBezTo>
                    <a:pt x="970" y="1952"/>
                    <a:pt x="956" y="1978"/>
                    <a:pt x="930" y="1991"/>
                  </a:cubicBezTo>
                  <a:cubicBezTo>
                    <a:pt x="904" y="2005"/>
                    <a:pt x="884" y="2011"/>
                    <a:pt x="851" y="2024"/>
                  </a:cubicBezTo>
                  <a:cubicBezTo>
                    <a:pt x="825" y="2044"/>
                    <a:pt x="818" y="2071"/>
                    <a:pt x="792" y="2090"/>
                  </a:cubicBezTo>
                  <a:cubicBezTo>
                    <a:pt x="785" y="2057"/>
                    <a:pt x="778" y="2018"/>
                    <a:pt x="745" y="2018"/>
                  </a:cubicBezTo>
                  <a:cubicBezTo>
                    <a:pt x="726" y="2018"/>
                    <a:pt x="719" y="2044"/>
                    <a:pt x="699" y="2051"/>
                  </a:cubicBezTo>
                  <a:cubicBezTo>
                    <a:pt x="633" y="2071"/>
                    <a:pt x="587" y="2084"/>
                    <a:pt x="521" y="2110"/>
                  </a:cubicBezTo>
                  <a:cubicBezTo>
                    <a:pt x="468" y="2110"/>
                    <a:pt x="435" y="2117"/>
                    <a:pt x="376" y="2123"/>
                  </a:cubicBezTo>
                  <a:cubicBezTo>
                    <a:pt x="356" y="2130"/>
                    <a:pt x="337" y="2130"/>
                    <a:pt x="317" y="2143"/>
                  </a:cubicBezTo>
                  <a:cubicBezTo>
                    <a:pt x="303" y="2150"/>
                    <a:pt x="303" y="2163"/>
                    <a:pt x="290" y="2183"/>
                  </a:cubicBezTo>
                  <a:cubicBezTo>
                    <a:pt x="284" y="2202"/>
                    <a:pt x="270" y="2216"/>
                    <a:pt x="257" y="2235"/>
                  </a:cubicBezTo>
                  <a:cubicBezTo>
                    <a:pt x="244" y="2268"/>
                    <a:pt x="231" y="2282"/>
                    <a:pt x="205" y="2301"/>
                  </a:cubicBezTo>
                  <a:cubicBezTo>
                    <a:pt x="185" y="2308"/>
                    <a:pt x="185" y="2328"/>
                    <a:pt x="165" y="2334"/>
                  </a:cubicBezTo>
                  <a:cubicBezTo>
                    <a:pt x="145" y="2341"/>
                    <a:pt x="132" y="2334"/>
                    <a:pt x="125" y="2341"/>
                  </a:cubicBezTo>
                  <a:cubicBezTo>
                    <a:pt x="86" y="2367"/>
                    <a:pt x="79" y="2400"/>
                    <a:pt x="73" y="2446"/>
                  </a:cubicBezTo>
                  <a:lnTo>
                    <a:pt x="73" y="2446"/>
                  </a:lnTo>
                  <a:cubicBezTo>
                    <a:pt x="20" y="2493"/>
                    <a:pt x="0" y="2539"/>
                    <a:pt x="0" y="2605"/>
                  </a:cubicBezTo>
                  <a:cubicBezTo>
                    <a:pt x="0" y="2644"/>
                    <a:pt x="20" y="2664"/>
                    <a:pt x="13" y="2704"/>
                  </a:cubicBezTo>
                  <a:lnTo>
                    <a:pt x="13" y="2704"/>
                  </a:lnTo>
                  <a:cubicBezTo>
                    <a:pt x="46" y="2664"/>
                    <a:pt x="79" y="2638"/>
                    <a:pt x="132" y="2638"/>
                  </a:cubicBezTo>
                  <a:cubicBezTo>
                    <a:pt x="158" y="2638"/>
                    <a:pt x="178" y="2651"/>
                    <a:pt x="198" y="2664"/>
                  </a:cubicBezTo>
                  <a:cubicBezTo>
                    <a:pt x="257" y="2691"/>
                    <a:pt x="297" y="2691"/>
                    <a:pt x="356" y="2697"/>
                  </a:cubicBezTo>
                  <a:cubicBezTo>
                    <a:pt x="429" y="2697"/>
                    <a:pt x="468" y="2691"/>
                    <a:pt x="541" y="2691"/>
                  </a:cubicBezTo>
                  <a:cubicBezTo>
                    <a:pt x="587" y="2691"/>
                    <a:pt x="613" y="2691"/>
                    <a:pt x="660" y="2697"/>
                  </a:cubicBezTo>
                  <a:cubicBezTo>
                    <a:pt x="680" y="2704"/>
                    <a:pt x="693" y="2710"/>
                    <a:pt x="712" y="2710"/>
                  </a:cubicBezTo>
                  <a:cubicBezTo>
                    <a:pt x="739" y="2724"/>
                    <a:pt x="759" y="2750"/>
                    <a:pt x="759" y="2783"/>
                  </a:cubicBezTo>
                  <a:cubicBezTo>
                    <a:pt x="759" y="2823"/>
                    <a:pt x="739" y="2842"/>
                    <a:pt x="739" y="2882"/>
                  </a:cubicBezTo>
                  <a:cubicBezTo>
                    <a:pt x="739" y="2895"/>
                    <a:pt x="752" y="2902"/>
                    <a:pt x="759" y="2915"/>
                  </a:cubicBezTo>
                  <a:cubicBezTo>
                    <a:pt x="765" y="2928"/>
                    <a:pt x="772" y="2948"/>
                    <a:pt x="792" y="2948"/>
                  </a:cubicBezTo>
                  <a:cubicBezTo>
                    <a:pt x="825" y="2948"/>
                    <a:pt x="838" y="2902"/>
                    <a:pt x="871" y="2902"/>
                  </a:cubicBezTo>
                  <a:cubicBezTo>
                    <a:pt x="910" y="2902"/>
                    <a:pt x="917" y="2941"/>
                    <a:pt x="930" y="2974"/>
                  </a:cubicBezTo>
                  <a:cubicBezTo>
                    <a:pt x="1042" y="2908"/>
                    <a:pt x="1121" y="2882"/>
                    <a:pt x="1247" y="2882"/>
                  </a:cubicBezTo>
                  <a:cubicBezTo>
                    <a:pt x="1286" y="2882"/>
                    <a:pt x="1313" y="2895"/>
                    <a:pt x="1352" y="2895"/>
                  </a:cubicBezTo>
                  <a:cubicBezTo>
                    <a:pt x="1398" y="2895"/>
                    <a:pt x="1411" y="2849"/>
                    <a:pt x="1458" y="2849"/>
                  </a:cubicBezTo>
                  <a:cubicBezTo>
                    <a:pt x="1484" y="2849"/>
                    <a:pt x="1497" y="2862"/>
                    <a:pt x="1524" y="2862"/>
                  </a:cubicBezTo>
                  <a:cubicBezTo>
                    <a:pt x="1563" y="2862"/>
                    <a:pt x="1590" y="2849"/>
                    <a:pt x="1629" y="2849"/>
                  </a:cubicBezTo>
                  <a:cubicBezTo>
                    <a:pt x="1695" y="2849"/>
                    <a:pt x="1741" y="2915"/>
                    <a:pt x="1741" y="2981"/>
                  </a:cubicBezTo>
                  <a:cubicBezTo>
                    <a:pt x="1741" y="3020"/>
                    <a:pt x="1741" y="3034"/>
                    <a:pt x="1741" y="3073"/>
                  </a:cubicBezTo>
                  <a:cubicBezTo>
                    <a:pt x="1741" y="3093"/>
                    <a:pt x="1761" y="3106"/>
                    <a:pt x="1761" y="3126"/>
                  </a:cubicBezTo>
                  <a:cubicBezTo>
                    <a:pt x="1761" y="3198"/>
                    <a:pt x="1735" y="3238"/>
                    <a:pt x="1735" y="3304"/>
                  </a:cubicBezTo>
                  <a:cubicBezTo>
                    <a:pt x="1735" y="3363"/>
                    <a:pt x="1748" y="3396"/>
                    <a:pt x="1761" y="3449"/>
                  </a:cubicBezTo>
                  <a:cubicBezTo>
                    <a:pt x="1788" y="3502"/>
                    <a:pt x="1807" y="3541"/>
                    <a:pt x="1860" y="3548"/>
                  </a:cubicBezTo>
                  <a:cubicBezTo>
                    <a:pt x="1913" y="3554"/>
                    <a:pt x="1959" y="3535"/>
                    <a:pt x="1992" y="3574"/>
                  </a:cubicBezTo>
                  <a:cubicBezTo>
                    <a:pt x="2025" y="3607"/>
                    <a:pt x="2018" y="3647"/>
                    <a:pt x="2025" y="3693"/>
                  </a:cubicBezTo>
                  <a:cubicBezTo>
                    <a:pt x="1893" y="4029"/>
                    <a:pt x="1893" y="4029"/>
                    <a:pt x="1893" y="4029"/>
                  </a:cubicBezTo>
                  <a:cubicBezTo>
                    <a:pt x="1906" y="4056"/>
                    <a:pt x="1933" y="4062"/>
                    <a:pt x="1959" y="4076"/>
                  </a:cubicBezTo>
                  <a:cubicBezTo>
                    <a:pt x="1992" y="4095"/>
                    <a:pt x="1999" y="4128"/>
                    <a:pt x="1999" y="4161"/>
                  </a:cubicBezTo>
                  <a:cubicBezTo>
                    <a:pt x="1999" y="4194"/>
                    <a:pt x="1999" y="4214"/>
                    <a:pt x="1999" y="4247"/>
                  </a:cubicBezTo>
                  <a:cubicBezTo>
                    <a:pt x="1999" y="4320"/>
                    <a:pt x="2097" y="4339"/>
                    <a:pt x="2170" y="4339"/>
                  </a:cubicBezTo>
                  <a:cubicBezTo>
                    <a:pt x="2243" y="4339"/>
                    <a:pt x="2229" y="4201"/>
                    <a:pt x="2309" y="4201"/>
                  </a:cubicBezTo>
                  <a:cubicBezTo>
                    <a:pt x="2315" y="4201"/>
                    <a:pt x="2322" y="4221"/>
                    <a:pt x="2328" y="4227"/>
                  </a:cubicBezTo>
                  <a:cubicBezTo>
                    <a:pt x="2348" y="4234"/>
                    <a:pt x="2361" y="4234"/>
                    <a:pt x="2388" y="4234"/>
                  </a:cubicBezTo>
                  <a:cubicBezTo>
                    <a:pt x="2454" y="4234"/>
                    <a:pt x="2487" y="4188"/>
                    <a:pt x="2553" y="4188"/>
                  </a:cubicBezTo>
                  <a:cubicBezTo>
                    <a:pt x="2592" y="4188"/>
                    <a:pt x="2612" y="4188"/>
                    <a:pt x="2652" y="4188"/>
                  </a:cubicBezTo>
                  <a:cubicBezTo>
                    <a:pt x="2698" y="4188"/>
                    <a:pt x="2737" y="4201"/>
                    <a:pt x="2783" y="4201"/>
                  </a:cubicBezTo>
                  <a:lnTo>
                    <a:pt x="2783" y="4201"/>
                  </a:lnTo>
                  <a:cubicBezTo>
                    <a:pt x="2856" y="4161"/>
                    <a:pt x="2902" y="4142"/>
                    <a:pt x="2981" y="4128"/>
                  </a:cubicBezTo>
                  <a:cubicBezTo>
                    <a:pt x="3113" y="4095"/>
                    <a:pt x="3192" y="4069"/>
                    <a:pt x="3331" y="4069"/>
                  </a:cubicBezTo>
                  <a:cubicBezTo>
                    <a:pt x="3450" y="4069"/>
                    <a:pt x="3522" y="4069"/>
                    <a:pt x="3648" y="4069"/>
                  </a:cubicBezTo>
                  <a:cubicBezTo>
                    <a:pt x="3694" y="4069"/>
                    <a:pt x="3727" y="4056"/>
                    <a:pt x="3773" y="4043"/>
                  </a:cubicBezTo>
                  <a:cubicBezTo>
                    <a:pt x="3826" y="4029"/>
                    <a:pt x="3872" y="4036"/>
                    <a:pt x="3911" y="3996"/>
                  </a:cubicBezTo>
                  <a:cubicBezTo>
                    <a:pt x="3951" y="3950"/>
                    <a:pt x="3938" y="3897"/>
                    <a:pt x="3971" y="3845"/>
                  </a:cubicBezTo>
                  <a:cubicBezTo>
                    <a:pt x="3991" y="3799"/>
                    <a:pt x="4004" y="3766"/>
                    <a:pt x="4023" y="3720"/>
                  </a:cubicBezTo>
                  <a:cubicBezTo>
                    <a:pt x="4043" y="3667"/>
                    <a:pt x="4043" y="3627"/>
                    <a:pt x="4090" y="3601"/>
                  </a:cubicBezTo>
                  <a:cubicBezTo>
                    <a:pt x="4142" y="3568"/>
                    <a:pt x="4182" y="3574"/>
                    <a:pt x="4241" y="3554"/>
                  </a:cubicBezTo>
                  <a:lnTo>
                    <a:pt x="4241" y="3554"/>
                  </a:lnTo>
                  <a:cubicBezTo>
                    <a:pt x="4248" y="3508"/>
                    <a:pt x="4281" y="3462"/>
                    <a:pt x="4281" y="3416"/>
                  </a:cubicBezTo>
                  <a:cubicBezTo>
                    <a:pt x="4281" y="3390"/>
                    <a:pt x="4281" y="3377"/>
                    <a:pt x="4281" y="3343"/>
                  </a:cubicBezTo>
                  <a:cubicBezTo>
                    <a:pt x="4281" y="3284"/>
                    <a:pt x="4340" y="3258"/>
                    <a:pt x="4386" y="3218"/>
                  </a:cubicBezTo>
                  <a:cubicBezTo>
                    <a:pt x="4426" y="3192"/>
                    <a:pt x="4439" y="3165"/>
                    <a:pt x="4479" y="3146"/>
                  </a:cubicBezTo>
                  <a:cubicBezTo>
                    <a:pt x="4538" y="3126"/>
                    <a:pt x="4571" y="3126"/>
                    <a:pt x="4617" y="3093"/>
                  </a:cubicBezTo>
                  <a:cubicBezTo>
                    <a:pt x="4663" y="3060"/>
                    <a:pt x="4663" y="3020"/>
                    <a:pt x="4696" y="2974"/>
                  </a:cubicBezTo>
                  <a:cubicBezTo>
                    <a:pt x="4743" y="2928"/>
                    <a:pt x="4749" y="2882"/>
                    <a:pt x="4762" y="2816"/>
                  </a:cubicBezTo>
                  <a:cubicBezTo>
                    <a:pt x="4776" y="2763"/>
                    <a:pt x="4795" y="2737"/>
                    <a:pt x="4795" y="2684"/>
                  </a:cubicBezTo>
                  <a:cubicBezTo>
                    <a:pt x="4795" y="2664"/>
                    <a:pt x="4789" y="2651"/>
                    <a:pt x="4782" y="2631"/>
                  </a:cubicBezTo>
                  <a:cubicBezTo>
                    <a:pt x="4802" y="2618"/>
                    <a:pt x="4802" y="2611"/>
                    <a:pt x="4815" y="2605"/>
                  </a:cubicBezTo>
                  <a:cubicBezTo>
                    <a:pt x="4841" y="2592"/>
                    <a:pt x="4875" y="2585"/>
                    <a:pt x="4875" y="2559"/>
                  </a:cubicBezTo>
                  <a:cubicBezTo>
                    <a:pt x="4875" y="2512"/>
                    <a:pt x="4835" y="2499"/>
                    <a:pt x="4835" y="2453"/>
                  </a:cubicBezTo>
                  <a:cubicBezTo>
                    <a:pt x="4835" y="2427"/>
                    <a:pt x="4868" y="2427"/>
                    <a:pt x="4881" y="2407"/>
                  </a:cubicBezTo>
                  <a:cubicBezTo>
                    <a:pt x="4894" y="2381"/>
                    <a:pt x="4907" y="2367"/>
                    <a:pt x="4921" y="2334"/>
                  </a:cubicBezTo>
                  <a:cubicBezTo>
                    <a:pt x="4934" y="2282"/>
                    <a:pt x="4947" y="2255"/>
                    <a:pt x="4980" y="2209"/>
                  </a:cubicBezTo>
                  <a:cubicBezTo>
                    <a:pt x="5000" y="2176"/>
                    <a:pt x="5033" y="2176"/>
                    <a:pt x="5072" y="2169"/>
                  </a:cubicBezTo>
                  <a:cubicBezTo>
                    <a:pt x="5132" y="2156"/>
                    <a:pt x="5132" y="2150"/>
                    <a:pt x="5191" y="2143"/>
                  </a:cubicBezTo>
                  <a:lnTo>
                    <a:pt x="5191" y="2143"/>
                  </a:lnTo>
                  <a:cubicBezTo>
                    <a:pt x="5191" y="2130"/>
                    <a:pt x="5184" y="2137"/>
                    <a:pt x="5184" y="2123"/>
                  </a:cubicBezTo>
                  <a:cubicBezTo>
                    <a:pt x="5184" y="2051"/>
                    <a:pt x="5257" y="2018"/>
                    <a:pt x="5257" y="1939"/>
                  </a:cubicBezTo>
                  <a:cubicBezTo>
                    <a:pt x="5257" y="1912"/>
                    <a:pt x="5244" y="1899"/>
                    <a:pt x="5244" y="1879"/>
                  </a:cubicBezTo>
                  <a:cubicBezTo>
                    <a:pt x="5244" y="1827"/>
                    <a:pt x="5290" y="1813"/>
                    <a:pt x="5303" y="1767"/>
                  </a:cubicBezTo>
                  <a:cubicBezTo>
                    <a:pt x="5336" y="1668"/>
                    <a:pt x="5330" y="1609"/>
                    <a:pt x="5369" y="1516"/>
                  </a:cubicBezTo>
                  <a:cubicBezTo>
                    <a:pt x="5409" y="1424"/>
                    <a:pt x="5468" y="1378"/>
                    <a:pt x="5468" y="1279"/>
                  </a:cubicBezTo>
                  <a:cubicBezTo>
                    <a:pt x="5468" y="1187"/>
                    <a:pt x="5389" y="1154"/>
                    <a:pt x="5330" y="1081"/>
                  </a:cubicBezTo>
                  <a:cubicBezTo>
                    <a:pt x="5297" y="1048"/>
                    <a:pt x="5283" y="1009"/>
                    <a:pt x="5231" y="1002"/>
                  </a:cubicBezTo>
                  <a:cubicBezTo>
                    <a:pt x="5178" y="989"/>
                    <a:pt x="5145" y="1009"/>
                    <a:pt x="5092" y="982"/>
                  </a:cubicBezTo>
                  <a:cubicBezTo>
                    <a:pt x="5059" y="969"/>
                    <a:pt x="5039" y="949"/>
                    <a:pt x="5000" y="949"/>
                  </a:cubicBezTo>
                  <a:cubicBezTo>
                    <a:pt x="4954" y="949"/>
                    <a:pt x="4934" y="976"/>
                    <a:pt x="4888" y="976"/>
                  </a:cubicBezTo>
                  <a:cubicBezTo>
                    <a:pt x="4875" y="976"/>
                    <a:pt x="4875" y="956"/>
                    <a:pt x="4868" y="936"/>
                  </a:cubicBezTo>
                  <a:cubicBezTo>
                    <a:pt x="4861" y="903"/>
                    <a:pt x="4848" y="890"/>
                    <a:pt x="4828" y="863"/>
                  </a:cubicBezTo>
                  <a:cubicBezTo>
                    <a:pt x="4795" y="811"/>
                    <a:pt x="4776" y="771"/>
                    <a:pt x="4729" y="725"/>
                  </a:cubicBezTo>
                  <a:cubicBezTo>
                    <a:pt x="4683" y="672"/>
                    <a:pt x="4624" y="692"/>
                    <a:pt x="4558" y="666"/>
                  </a:cubicBezTo>
                  <a:cubicBezTo>
                    <a:pt x="4518" y="652"/>
                    <a:pt x="4498" y="639"/>
                    <a:pt x="4459" y="626"/>
                  </a:cubicBezTo>
                  <a:cubicBezTo>
                    <a:pt x="4433" y="613"/>
                    <a:pt x="4413" y="593"/>
                    <a:pt x="4386" y="587"/>
                  </a:cubicBezTo>
                  <a:cubicBezTo>
                    <a:pt x="4366" y="573"/>
                    <a:pt x="4347" y="573"/>
                    <a:pt x="4334" y="554"/>
                  </a:cubicBezTo>
                  <a:cubicBezTo>
                    <a:pt x="4314" y="527"/>
                    <a:pt x="4314" y="501"/>
                    <a:pt x="4287" y="474"/>
                  </a:cubicBezTo>
                  <a:cubicBezTo>
                    <a:pt x="4208" y="395"/>
                    <a:pt x="4149" y="369"/>
                    <a:pt x="4057" y="329"/>
                  </a:cubicBezTo>
                  <a:cubicBezTo>
                    <a:pt x="4017" y="309"/>
                    <a:pt x="4004" y="270"/>
                    <a:pt x="3964" y="270"/>
                  </a:cubicBezTo>
                  <a:cubicBezTo>
                    <a:pt x="3905" y="270"/>
                    <a:pt x="3878" y="316"/>
                    <a:pt x="3826" y="316"/>
                  </a:cubicBezTo>
                  <a:cubicBezTo>
                    <a:pt x="3786" y="316"/>
                    <a:pt x="3773" y="276"/>
                    <a:pt x="3733" y="257"/>
                  </a:cubicBezTo>
                  <a:cubicBezTo>
                    <a:pt x="3707" y="237"/>
                    <a:pt x="3661" y="237"/>
                    <a:pt x="3661" y="204"/>
                  </a:cubicBezTo>
                  <a:cubicBezTo>
                    <a:pt x="3661" y="171"/>
                    <a:pt x="3667" y="145"/>
                    <a:pt x="3680" y="118"/>
                  </a:cubicBezTo>
                  <a:cubicBezTo>
                    <a:pt x="3687" y="92"/>
                    <a:pt x="3707" y="85"/>
                    <a:pt x="3707" y="59"/>
                  </a:cubicBezTo>
                  <a:cubicBezTo>
                    <a:pt x="3707" y="33"/>
                    <a:pt x="3674" y="33"/>
                    <a:pt x="3648" y="26"/>
                  </a:cubicBezTo>
                  <a:cubicBezTo>
                    <a:pt x="3628" y="19"/>
                    <a:pt x="3615" y="0"/>
                    <a:pt x="3595" y="0"/>
                  </a:cubicBezTo>
                  <a:cubicBezTo>
                    <a:pt x="3562" y="0"/>
                    <a:pt x="3542" y="0"/>
                    <a:pt x="3509" y="0"/>
                  </a:cubicBezTo>
                  <a:cubicBezTo>
                    <a:pt x="3483" y="0"/>
                    <a:pt x="3469" y="19"/>
                    <a:pt x="3436" y="19"/>
                  </a:cubicBezTo>
                  <a:cubicBezTo>
                    <a:pt x="3410" y="19"/>
                    <a:pt x="3397" y="19"/>
                    <a:pt x="3371" y="19"/>
                  </a:cubicBezTo>
                  <a:cubicBezTo>
                    <a:pt x="3344" y="19"/>
                    <a:pt x="3331" y="39"/>
                    <a:pt x="3305" y="59"/>
                  </a:cubicBezTo>
                  <a:cubicBezTo>
                    <a:pt x="3265" y="85"/>
                    <a:pt x="3245" y="105"/>
                    <a:pt x="3212" y="132"/>
                  </a:cubicBezTo>
                  <a:cubicBezTo>
                    <a:pt x="3146" y="191"/>
                    <a:pt x="3100" y="197"/>
                    <a:pt x="3028" y="230"/>
                  </a:cubicBezTo>
                  <a:cubicBezTo>
                    <a:pt x="2909" y="276"/>
                    <a:pt x="2856" y="343"/>
                    <a:pt x="2737" y="369"/>
                  </a:cubicBezTo>
                  <a:cubicBezTo>
                    <a:pt x="2704" y="375"/>
                    <a:pt x="2691" y="402"/>
                    <a:pt x="2658" y="402"/>
                  </a:cubicBezTo>
                  <a:cubicBezTo>
                    <a:pt x="2586" y="402"/>
                    <a:pt x="2572" y="329"/>
                    <a:pt x="2546" y="257"/>
                  </a:cubicBezTo>
                  <a:lnTo>
                    <a:pt x="2546" y="257"/>
                  </a:lnTo>
                  <a:cubicBezTo>
                    <a:pt x="2474" y="257"/>
                    <a:pt x="2434" y="230"/>
                    <a:pt x="2361" y="230"/>
                  </a:cubicBezTo>
                  <a:cubicBezTo>
                    <a:pt x="2289" y="230"/>
                    <a:pt x="2249" y="276"/>
                    <a:pt x="2216" y="336"/>
                  </a:cubicBezTo>
                  <a:cubicBezTo>
                    <a:pt x="2183" y="395"/>
                    <a:pt x="2150" y="428"/>
                    <a:pt x="2131" y="494"/>
                  </a:cubicBezTo>
                  <a:cubicBezTo>
                    <a:pt x="2131" y="507"/>
                    <a:pt x="2117" y="507"/>
                    <a:pt x="2111" y="520"/>
                  </a:cubicBezTo>
                  <a:cubicBezTo>
                    <a:pt x="2084" y="593"/>
                    <a:pt x="2091" y="646"/>
                    <a:pt x="2058" y="718"/>
                  </a:cubicBezTo>
                  <a:cubicBezTo>
                    <a:pt x="2045" y="738"/>
                    <a:pt x="2032" y="751"/>
                    <a:pt x="2018" y="771"/>
                  </a:cubicBezTo>
                  <a:cubicBezTo>
                    <a:pt x="2005" y="791"/>
                    <a:pt x="2005" y="811"/>
                    <a:pt x="1985" y="81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0" name="Freeform 41"/>
            <p:cNvSpPr>
              <a:spLocks noChangeArrowheads="1"/>
            </p:cNvSpPr>
            <p:nvPr/>
          </p:nvSpPr>
          <p:spPr bwMode="auto">
            <a:xfrm>
              <a:off x="6705958" y="8501057"/>
              <a:ext cx="1068318" cy="774700"/>
            </a:xfrm>
            <a:custGeom>
              <a:avLst/>
              <a:gdLst>
                <a:gd name="T0" fmla="*/ 738 w 2968"/>
                <a:gd name="T1" fmla="*/ 6 h 2151"/>
                <a:gd name="T2" fmla="*/ 481 w 2968"/>
                <a:gd name="T3" fmla="*/ 277 h 2151"/>
                <a:gd name="T4" fmla="*/ 310 w 2968"/>
                <a:gd name="T5" fmla="*/ 501 h 2151"/>
                <a:gd name="T6" fmla="*/ 159 w 2968"/>
                <a:gd name="T7" fmla="*/ 712 h 2151"/>
                <a:gd name="T8" fmla="*/ 139 w 2968"/>
                <a:gd name="T9" fmla="*/ 804 h 2151"/>
                <a:gd name="T10" fmla="*/ 33 w 2968"/>
                <a:gd name="T11" fmla="*/ 1391 h 2151"/>
                <a:gd name="T12" fmla="*/ 13 w 2968"/>
                <a:gd name="T13" fmla="*/ 1444 h 2151"/>
                <a:gd name="T14" fmla="*/ 7 w 2968"/>
                <a:gd name="T15" fmla="*/ 1503 h 2151"/>
                <a:gd name="T16" fmla="*/ 86 w 2968"/>
                <a:gd name="T17" fmla="*/ 1510 h 2151"/>
                <a:gd name="T18" fmla="*/ 224 w 2968"/>
                <a:gd name="T19" fmla="*/ 1484 h 2151"/>
                <a:gd name="T20" fmla="*/ 284 w 2968"/>
                <a:gd name="T21" fmla="*/ 1537 h 2151"/>
                <a:gd name="T22" fmla="*/ 363 w 2968"/>
                <a:gd name="T23" fmla="*/ 1741 h 2151"/>
                <a:gd name="T24" fmla="*/ 330 w 2968"/>
                <a:gd name="T25" fmla="*/ 1866 h 2151"/>
                <a:gd name="T26" fmla="*/ 455 w 2968"/>
                <a:gd name="T27" fmla="*/ 1873 h 2151"/>
                <a:gd name="T28" fmla="*/ 632 w 2968"/>
                <a:gd name="T29" fmla="*/ 1893 h 2151"/>
                <a:gd name="T30" fmla="*/ 857 w 2968"/>
                <a:gd name="T31" fmla="*/ 1932 h 2151"/>
                <a:gd name="T32" fmla="*/ 1226 w 2968"/>
                <a:gd name="T33" fmla="*/ 2071 h 2151"/>
                <a:gd name="T34" fmla="*/ 1358 w 2968"/>
                <a:gd name="T35" fmla="*/ 2150 h 2151"/>
                <a:gd name="T36" fmla="*/ 1463 w 2968"/>
                <a:gd name="T37" fmla="*/ 1978 h 2151"/>
                <a:gd name="T38" fmla="*/ 1734 w 2968"/>
                <a:gd name="T39" fmla="*/ 1813 h 2151"/>
                <a:gd name="T40" fmla="*/ 2321 w 2968"/>
                <a:gd name="T41" fmla="*/ 1932 h 2151"/>
                <a:gd name="T42" fmla="*/ 2631 w 2968"/>
                <a:gd name="T43" fmla="*/ 1945 h 2151"/>
                <a:gd name="T44" fmla="*/ 2664 w 2968"/>
                <a:gd name="T45" fmla="*/ 1906 h 2151"/>
                <a:gd name="T46" fmla="*/ 2750 w 2968"/>
                <a:gd name="T47" fmla="*/ 1721 h 2151"/>
                <a:gd name="T48" fmla="*/ 2763 w 2968"/>
                <a:gd name="T49" fmla="*/ 1602 h 2151"/>
                <a:gd name="T50" fmla="*/ 2895 w 2968"/>
                <a:gd name="T51" fmla="*/ 1583 h 2151"/>
                <a:gd name="T52" fmla="*/ 2967 w 2968"/>
                <a:gd name="T53" fmla="*/ 1569 h 2151"/>
                <a:gd name="T54" fmla="*/ 2842 w 2968"/>
                <a:gd name="T55" fmla="*/ 1405 h 2151"/>
                <a:gd name="T56" fmla="*/ 2756 w 2968"/>
                <a:gd name="T57" fmla="*/ 1411 h 2151"/>
                <a:gd name="T58" fmla="*/ 2684 w 2968"/>
                <a:gd name="T59" fmla="*/ 1180 h 2151"/>
                <a:gd name="T60" fmla="*/ 2446 w 2968"/>
                <a:gd name="T61" fmla="*/ 1154 h 2151"/>
                <a:gd name="T62" fmla="*/ 2440 w 2968"/>
                <a:gd name="T63" fmla="*/ 1028 h 2151"/>
                <a:gd name="T64" fmla="*/ 2374 w 2968"/>
                <a:gd name="T65" fmla="*/ 745 h 2151"/>
                <a:gd name="T66" fmla="*/ 2400 w 2968"/>
                <a:gd name="T67" fmla="*/ 633 h 2151"/>
                <a:gd name="T68" fmla="*/ 2387 w 2968"/>
                <a:gd name="T69" fmla="*/ 521 h 2151"/>
                <a:gd name="T70" fmla="*/ 2361 w 2968"/>
                <a:gd name="T71" fmla="*/ 409 h 2151"/>
                <a:gd name="T72" fmla="*/ 2235 w 2968"/>
                <a:gd name="T73" fmla="*/ 303 h 2151"/>
                <a:gd name="T74" fmla="*/ 2018 w 2968"/>
                <a:gd name="T75" fmla="*/ 244 h 2151"/>
                <a:gd name="T76" fmla="*/ 1833 w 2968"/>
                <a:gd name="T77" fmla="*/ 244 h 2151"/>
                <a:gd name="T78" fmla="*/ 1741 w 2968"/>
                <a:gd name="T79" fmla="*/ 125 h 2151"/>
                <a:gd name="T80" fmla="*/ 1411 w 2968"/>
                <a:gd name="T81" fmla="*/ 19 h 2151"/>
                <a:gd name="T82" fmla="*/ 1239 w 2968"/>
                <a:gd name="T83" fmla="*/ 0 h 2151"/>
                <a:gd name="T84" fmla="*/ 1088 w 2968"/>
                <a:gd name="T85" fmla="*/ 46 h 2151"/>
                <a:gd name="T86" fmla="*/ 929 w 2968"/>
                <a:gd name="T87" fmla="*/ 26 h 2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8" h="2151">
                  <a:moveTo>
                    <a:pt x="738" y="6"/>
                  </a:moveTo>
                  <a:lnTo>
                    <a:pt x="738" y="6"/>
                  </a:lnTo>
                  <a:cubicBezTo>
                    <a:pt x="672" y="79"/>
                    <a:pt x="613" y="99"/>
                    <a:pt x="534" y="151"/>
                  </a:cubicBezTo>
                  <a:cubicBezTo>
                    <a:pt x="487" y="178"/>
                    <a:pt x="487" y="224"/>
                    <a:pt x="481" y="277"/>
                  </a:cubicBezTo>
                  <a:cubicBezTo>
                    <a:pt x="474" y="316"/>
                    <a:pt x="462" y="336"/>
                    <a:pt x="449" y="376"/>
                  </a:cubicBezTo>
                  <a:cubicBezTo>
                    <a:pt x="416" y="442"/>
                    <a:pt x="363" y="448"/>
                    <a:pt x="310" y="501"/>
                  </a:cubicBezTo>
                  <a:cubicBezTo>
                    <a:pt x="284" y="534"/>
                    <a:pt x="290" y="560"/>
                    <a:pt x="264" y="593"/>
                  </a:cubicBezTo>
                  <a:cubicBezTo>
                    <a:pt x="218" y="640"/>
                    <a:pt x="178" y="653"/>
                    <a:pt x="159" y="712"/>
                  </a:cubicBezTo>
                  <a:cubicBezTo>
                    <a:pt x="152" y="752"/>
                    <a:pt x="145" y="765"/>
                    <a:pt x="139" y="804"/>
                  </a:cubicBezTo>
                  <a:lnTo>
                    <a:pt x="139" y="804"/>
                  </a:lnTo>
                  <a:cubicBezTo>
                    <a:pt x="33" y="1391"/>
                    <a:pt x="33" y="1391"/>
                    <a:pt x="33" y="1391"/>
                  </a:cubicBezTo>
                  <a:lnTo>
                    <a:pt x="33" y="1391"/>
                  </a:lnTo>
                  <a:cubicBezTo>
                    <a:pt x="33" y="1398"/>
                    <a:pt x="27" y="1405"/>
                    <a:pt x="27" y="1411"/>
                  </a:cubicBezTo>
                  <a:cubicBezTo>
                    <a:pt x="20" y="1424"/>
                    <a:pt x="13" y="1431"/>
                    <a:pt x="13" y="1444"/>
                  </a:cubicBezTo>
                  <a:cubicBezTo>
                    <a:pt x="7" y="1457"/>
                    <a:pt x="0" y="1464"/>
                    <a:pt x="0" y="1470"/>
                  </a:cubicBezTo>
                  <a:cubicBezTo>
                    <a:pt x="0" y="1484"/>
                    <a:pt x="7" y="1497"/>
                    <a:pt x="7" y="1503"/>
                  </a:cubicBezTo>
                  <a:lnTo>
                    <a:pt x="7" y="1503"/>
                  </a:lnTo>
                  <a:cubicBezTo>
                    <a:pt x="33" y="1503"/>
                    <a:pt x="60" y="1510"/>
                    <a:pt x="86" y="1510"/>
                  </a:cubicBezTo>
                  <a:cubicBezTo>
                    <a:pt x="132" y="1497"/>
                    <a:pt x="159" y="1477"/>
                    <a:pt x="205" y="1477"/>
                  </a:cubicBezTo>
                  <a:cubicBezTo>
                    <a:pt x="211" y="1477"/>
                    <a:pt x="218" y="1477"/>
                    <a:pt x="224" y="1484"/>
                  </a:cubicBezTo>
                  <a:cubicBezTo>
                    <a:pt x="231" y="1490"/>
                    <a:pt x="238" y="1497"/>
                    <a:pt x="244" y="1503"/>
                  </a:cubicBezTo>
                  <a:cubicBezTo>
                    <a:pt x="251" y="1523"/>
                    <a:pt x="277" y="1517"/>
                    <a:pt x="284" y="1537"/>
                  </a:cubicBezTo>
                  <a:cubicBezTo>
                    <a:pt x="290" y="1556"/>
                    <a:pt x="290" y="1576"/>
                    <a:pt x="297" y="1602"/>
                  </a:cubicBezTo>
                  <a:cubicBezTo>
                    <a:pt x="317" y="1662"/>
                    <a:pt x="363" y="1682"/>
                    <a:pt x="363" y="1741"/>
                  </a:cubicBezTo>
                  <a:cubicBezTo>
                    <a:pt x="363" y="1794"/>
                    <a:pt x="343" y="1827"/>
                    <a:pt x="330" y="1866"/>
                  </a:cubicBezTo>
                  <a:lnTo>
                    <a:pt x="330" y="1866"/>
                  </a:lnTo>
                  <a:cubicBezTo>
                    <a:pt x="350" y="1866"/>
                    <a:pt x="363" y="1873"/>
                    <a:pt x="376" y="1873"/>
                  </a:cubicBezTo>
                  <a:cubicBezTo>
                    <a:pt x="409" y="1873"/>
                    <a:pt x="422" y="1873"/>
                    <a:pt x="455" y="1873"/>
                  </a:cubicBezTo>
                  <a:cubicBezTo>
                    <a:pt x="494" y="1873"/>
                    <a:pt x="507" y="1840"/>
                    <a:pt x="547" y="1840"/>
                  </a:cubicBezTo>
                  <a:cubicBezTo>
                    <a:pt x="586" y="1840"/>
                    <a:pt x="599" y="1879"/>
                    <a:pt x="632" y="1893"/>
                  </a:cubicBezTo>
                  <a:cubicBezTo>
                    <a:pt x="685" y="1919"/>
                    <a:pt x="718" y="1932"/>
                    <a:pt x="777" y="1932"/>
                  </a:cubicBezTo>
                  <a:cubicBezTo>
                    <a:pt x="810" y="1932"/>
                    <a:pt x="824" y="1932"/>
                    <a:pt x="857" y="1932"/>
                  </a:cubicBezTo>
                  <a:cubicBezTo>
                    <a:pt x="909" y="1932"/>
                    <a:pt x="929" y="1959"/>
                    <a:pt x="982" y="1972"/>
                  </a:cubicBezTo>
                  <a:cubicBezTo>
                    <a:pt x="1081" y="1998"/>
                    <a:pt x="1134" y="2031"/>
                    <a:pt x="1226" y="2071"/>
                  </a:cubicBezTo>
                  <a:cubicBezTo>
                    <a:pt x="1252" y="2084"/>
                    <a:pt x="1272" y="2091"/>
                    <a:pt x="1299" y="2104"/>
                  </a:cubicBezTo>
                  <a:cubicBezTo>
                    <a:pt x="1318" y="2123"/>
                    <a:pt x="1332" y="2150"/>
                    <a:pt x="1358" y="2150"/>
                  </a:cubicBezTo>
                  <a:cubicBezTo>
                    <a:pt x="1404" y="2150"/>
                    <a:pt x="1431" y="2110"/>
                    <a:pt x="1444" y="2064"/>
                  </a:cubicBezTo>
                  <a:cubicBezTo>
                    <a:pt x="1457" y="2038"/>
                    <a:pt x="1444" y="2005"/>
                    <a:pt x="1463" y="1978"/>
                  </a:cubicBezTo>
                  <a:cubicBezTo>
                    <a:pt x="1477" y="1965"/>
                    <a:pt x="1496" y="1965"/>
                    <a:pt x="1516" y="1959"/>
                  </a:cubicBezTo>
                  <a:cubicBezTo>
                    <a:pt x="1615" y="1925"/>
                    <a:pt x="1635" y="1813"/>
                    <a:pt x="1734" y="1813"/>
                  </a:cubicBezTo>
                  <a:cubicBezTo>
                    <a:pt x="1899" y="1813"/>
                    <a:pt x="1985" y="1846"/>
                    <a:pt x="2143" y="1886"/>
                  </a:cubicBezTo>
                  <a:cubicBezTo>
                    <a:pt x="2216" y="1906"/>
                    <a:pt x="2248" y="1932"/>
                    <a:pt x="2321" y="1932"/>
                  </a:cubicBezTo>
                  <a:cubicBezTo>
                    <a:pt x="2354" y="1932"/>
                    <a:pt x="2367" y="1912"/>
                    <a:pt x="2393" y="1912"/>
                  </a:cubicBezTo>
                  <a:cubicBezTo>
                    <a:pt x="2492" y="1912"/>
                    <a:pt x="2532" y="1932"/>
                    <a:pt x="2631" y="1945"/>
                  </a:cubicBezTo>
                  <a:lnTo>
                    <a:pt x="2631" y="1945"/>
                  </a:lnTo>
                  <a:cubicBezTo>
                    <a:pt x="2644" y="1932"/>
                    <a:pt x="2657" y="1925"/>
                    <a:pt x="2664" y="1906"/>
                  </a:cubicBezTo>
                  <a:cubicBezTo>
                    <a:pt x="2684" y="1860"/>
                    <a:pt x="2671" y="1827"/>
                    <a:pt x="2697" y="1780"/>
                  </a:cubicBezTo>
                  <a:cubicBezTo>
                    <a:pt x="2710" y="1754"/>
                    <a:pt x="2750" y="1748"/>
                    <a:pt x="2750" y="1721"/>
                  </a:cubicBezTo>
                  <a:cubicBezTo>
                    <a:pt x="2750" y="1662"/>
                    <a:pt x="2690" y="1655"/>
                    <a:pt x="2651" y="1616"/>
                  </a:cubicBezTo>
                  <a:cubicBezTo>
                    <a:pt x="2690" y="1616"/>
                    <a:pt x="2717" y="1609"/>
                    <a:pt x="2763" y="1602"/>
                  </a:cubicBezTo>
                  <a:cubicBezTo>
                    <a:pt x="2783" y="1596"/>
                    <a:pt x="2789" y="1563"/>
                    <a:pt x="2816" y="1563"/>
                  </a:cubicBezTo>
                  <a:cubicBezTo>
                    <a:pt x="2849" y="1563"/>
                    <a:pt x="2862" y="1583"/>
                    <a:pt x="2895" y="1583"/>
                  </a:cubicBezTo>
                  <a:cubicBezTo>
                    <a:pt x="2921" y="1583"/>
                    <a:pt x="2948" y="1583"/>
                    <a:pt x="2967" y="1569"/>
                  </a:cubicBezTo>
                  <a:lnTo>
                    <a:pt x="2967" y="1569"/>
                  </a:lnTo>
                  <a:cubicBezTo>
                    <a:pt x="2948" y="1510"/>
                    <a:pt x="2928" y="1477"/>
                    <a:pt x="2915" y="1411"/>
                  </a:cubicBezTo>
                  <a:cubicBezTo>
                    <a:pt x="2888" y="1411"/>
                    <a:pt x="2875" y="1405"/>
                    <a:pt x="2842" y="1405"/>
                  </a:cubicBezTo>
                  <a:cubicBezTo>
                    <a:pt x="2829" y="1405"/>
                    <a:pt x="2822" y="1411"/>
                    <a:pt x="2809" y="1411"/>
                  </a:cubicBezTo>
                  <a:cubicBezTo>
                    <a:pt x="2789" y="1411"/>
                    <a:pt x="2776" y="1411"/>
                    <a:pt x="2756" y="1411"/>
                  </a:cubicBezTo>
                  <a:cubicBezTo>
                    <a:pt x="2763" y="1345"/>
                    <a:pt x="2789" y="1312"/>
                    <a:pt x="2789" y="1246"/>
                  </a:cubicBezTo>
                  <a:cubicBezTo>
                    <a:pt x="2789" y="1200"/>
                    <a:pt x="2730" y="1200"/>
                    <a:pt x="2684" y="1180"/>
                  </a:cubicBezTo>
                  <a:cubicBezTo>
                    <a:pt x="2644" y="1154"/>
                    <a:pt x="2618" y="1134"/>
                    <a:pt x="2572" y="1134"/>
                  </a:cubicBezTo>
                  <a:cubicBezTo>
                    <a:pt x="2519" y="1134"/>
                    <a:pt x="2499" y="1154"/>
                    <a:pt x="2446" y="1154"/>
                  </a:cubicBezTo>
                  <a:cubicBezTo>
                    <a:pt x="2440" y="1154"/>
                    <a:pt x="2433" y="1147"/>
                    <a:pt x="2433" y="1147"/>
                  </a:cubicBezTo>
                  <a:cubicBezTo>
                    <a:pt x="2433" y="1101"/>
                    <a:pt x="2440" y="1075"/>
                    <a:pt x="2440" y="1028"/>
                  </a:cubicBezTo>
                  <a:cubicBezTo>
                    <a:pt x="2440" y="969"/>
                    <a:pt x="2446" y="930"/>
                    <a:pt x="2427" y="870"/>
                  </a:cubicBezTo>
                  <a:cubicBezTo>
                    <a:pt x="2407" y="817"/>
                    <a:pt x="2374" y="798"/>
                    <a:pt x="2374" y="745"/>
                  </a:cubicBezTo>
                  <a:cubicBezTo>
                    <a:pt x="2374" y="712"/>
                    <a:pt x="2400" y="699"/>
                    <a:pt x="2413" y="666"/>
                  </a:cubicBezTo>
                  <a:cubicBezTo>
                    <a:pt x="2413" y="653"/>
                    <a:pt x="2407" y="646"/>
                    <a:pt x="2400" y="633"/>
                  </a:cubicBezTo>
                  <a:cubicBezTo>
                    <a:pt x="2400" y="613"/>
                    <a:pt x="2400" y="600"/>
                    <a:pt x="2400" y="580"/>
                  </a:cubicBezTo>
                  <a:cubicBezTo>
                    <a:pt x="2393" y="560"/>
                    <a:pt x="2387" y="541"/>
                    <a:pt x="2387" y="521"/>
                  </a:cubicBezTo>
                  <a:cubicBezTo>
                    <a:pt x="2380" y="488"/>
                    <a:pt x="2374" y="474"/>
                    <a:pt x="2374" y="448"/>
                  </a:cubicBezTo>
                  <a:cubicBezTo>
                    <a:pt x="2367" y="435"/>
                    <a:pt x="2367" y="422"/>
                    <a:pt x="2361" y="409"/>
                  </a:cubicBezTo>
                  <a:cubicBezTo>
                    <a:pt x="2354" y="389"/>
                    <a:pt x="2347" y="382"/>
                    <a:pt x="2341" y="362"/>
                  </a:cubicBezTo>
                  <a:cubicBezTo>
                    <a:pt x="2308" y="329"/>
                    <a:pt x="2268" y="329"/>
                    <a:pt x="2235" y="303"/>
                  </a:cubicBezTo>
                  <a:cubicBezTo>
                    <a:pt x="2202" y="277"/>
                    <a:pt x="2202" y="224"/>
                    <a:pt x="2156" y="224"/>
                  </a:cubicBezTo>
                  <a:cubicBezTo>
                    <a:pt x="2103" y="224"/>
                    <a:pt x="2070" y="244"/>
                    <a:pt x="2018" y="244"/>
                  </a:cubicBezTo>
                  <a:cubicBezTo>
                    <a:pt x="1978" y="244"/>
                    <a:pt x="1958" y="211"/>
                    <a:pt x="1919" y="211"/>
                  </a:cubicBezTo>
                  <a:cubicBezTo>
                    <a:pt x="1886" y="211"/>
                    <a:pt x="1873" y="244"/>
                    <a:pt x="1833" y="244"/>
                  </a:cubicBezTo>
                  <a:cubicBezTo>
                    <a:pt x="1800" y="244"/>
                    <a:pt x="1787" y="204"/>
                    <a:pt x="1767" y="171"/>
                  </a:cubicBezTo>
                  <a:cubicBezTo>
                    <a:pt x="1760" y="151"/>
                    <a:pt x="1760" y="125"/>
                    <a:pt x="1741" y="125"/>
                  </a:cubicBezTo>
                  <a:cubicBezTo>
                    <a:pt x="1701" y="125"/>
                    <a:pt x="1681" y="151"/>
                    <a:pt x="1642" y="151"/>
                  </a:cubicBezTo>
                  <a:cubicBezTo>
                    <a:pt x="1543" y="151"/>
                    <a:pt x="1510" y="19"/>
                    <a:pt x="1411" y="19"/>
                  </a:cubicBezTo>
                  <a:cubicBezTo>
                    <a:pt x="1378" y="19"/>
                    <a:pt x="1364" y="19"/>
                    <a:pt x="1338" y="19"/>
                  </a:cubicBezTo>
                  <a:cubicBezTo>
                    <a:pt x="1299" y="19"/>
                    <a:pt x="1279" y="0"/>
                    <a:pt x="1239" y="0"/>
                  </a:cubicBezTo>
                  <a:cubicBezTo>
                    <a:pt x="1206" y="0"/>
                    <a:pt x="1193" y="0"/>
                    <a:pt x="1160" y="0"/>
                  </a:cubicBezTo>
                  <a:cubicBezTo>
                    <a:pt x="1127" y="0"/>
                    <a:pt x="1120" y="46"/>
                    <a:pt x="1088" y="46"/>
                  </a:cubicBezTo>
                  <a:cubicBezTo>
                    <a:pt x="1061" y="46"/>
                    <a:pt x="1055" y="26"/>
                    <a:pt x="1028" y="26"/>
                  </a:cubicBezTo>
                  <a:cubicBezTo>
                    <a:pt x="989" y="26"/>
                    <a:pt x="969" y="26"/>
                    <a:pt x="929" y="26"/>
                  </a:cubicBezTo>
                  <a:cubicBezTo>
                    <a:pt x="738" y="6"/>
                    <a:pt x="738" y="6"/>
                    <a:pt x="738" y="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1" name="Freeform 42"/>
            <p:cNvSpPr>
              <a:spLocks noChangeArrowheads="1"/>
            </p:cNvSpPr>
            <p:nvPr/>
          </p:nvSpPr>
          <p:spPr bwMode="auto">
            <a:xfrm>
              <a:off x="6972641" y="8018457"/>
              <a:ext cx="1484216" cy="1047750"/>
            </a:xfrm>
            <a:custGeom>
              <a:avLst/>
              <a:gdLst>
                <a:gd name="T0" fmla="*/ 1154 w 4123"/>
                <a:gd name="T1" fmla="*/ 66 h 2909"/>
                <a:gd name="T2" fmla="*/ 1062 w 4123"/>
                <a:gd name="T3" fmla="*/ 198 h 2909"/>
                <a:gd name="T4" fmla="*/ 963 w 4123"/>
                <a:gd name="T5" fmla="*/ 257 h 2909"/>
                <a:gd name="T6" fmla="*/ 851 w 4123"/>
                <a:gd name="T7" fmla="*/ 356 h 2909"/>
                <a:gd name="T8" fmla="*/ 785 w 4123"/>
                <a:gd name="T9" fmla="*/ 501 h 2909"/>
                <a:gd name="T10" fmla="*/ 673 w 4123"/>
                <a:gd name="T11" fmla="*/ 620 h 2909"/>
                <a:gd name="T12" fmla="*/ 455 w 4123"/>
                <a:gd name="T13" fmla="*/ 1029 h 2909"/>
                <a:gd name="T14" fmla="*/ 152 w 4123"/>
                <a:gd name="T15" fmla="*/ 1213 h 2909"/>
                <a:gd name="T16" fmla="*/ 0 w 4123"/>
                <a:gd name="T17" fmla="*/ 1345 h 2909"/>
                <a:gd name="T18" fmla="*/ 290 w 4123"/>
                <a:gd name="T19" fmla="*/ 1365 h 2909"/>
                <a:gd name="T20" fmla="*/ 422 w 4123"/>
                <a:gd name="T21" fmla="*/ 1339 h 2909"/>
                <a:gd name="T22" fmla="*/ 600 w 4123"/>
                <a:gd name="T23" fmla="*/ 1358 h 2909"/>
                <a:gd name="T24" fmla="*/ 904 w 4123"/>
                <a:gd name="T25" fmla="*/ 1490 h 2909"/>
                <a:gd name="T26" fmla="*/ 1029 w 4123"/>
                <a:gd name="T27" fmla="*/ 1510 h 2909"/>
                <a:gd name="T28" fmla="*/ 1181 w 4123"/>
                <a:gd name="T29" fmla="*/ 1550 h 2909"/>
                <a:gd name="T30" fmla="*/ 1418 w 4123"/>
                <a:gd name="T31" fmla="*/ 1563 h 2909"/>
                <a:gd name="T32" fmla="*/ 1603 w 4123"/>
                <a:gd name="T33" fmla="*/ 1701 h 2909"/>
                <a:gd name="T34" fmla="*/ 1636 w 4123"/>
                <a:gd name="T35" fmla="*/ 1787 h 2909"/>
                <a:gd name="T36" fmla="*/ 1662 w 4123"/>
                <a:gd name="T37" fmla="*/ 1919 h 2909"/>
                <a:gd name="T38" fmla="*/ 1675 w 4123"/>
                <a:gd name="T39" fmla="*/ 2005 h 2909"/>
                <a:gd name="T40" fmla="*/ 1689 w 4123"/>
                <a:gd name="T41" fmla="*/ 2209 h 2909"/>
                <a:gd name="T42" fmla="*/ 1695 w 4123"/>
                <a:gd name="T43" fmla="*/ 2486 h 2909"/>
                <a:gd name="T44" fmla="*/ 1834 w 4123"/>
                <a:gd name="T45" fmla="*/ 2473 h 2909"/>
                <a:gd name="T46" fmla="*/ 2051 w 4123"/>
                <a:gd name="T47" fmla="*/ 2585 h 2909"/>
                <a:gd name="T48" fmla="*/ 2071 w 4123"/>
                <a:gd name="T49" fmla="*/ 2750 h 2909"/>
                <a:gd name="T50" fmla="*/ 2177 w 4123"/>
                <a:gd name="T51" fmla="*/ 2750 h 2909"/>
                <a:gd name="T52" fmla="*/ 2229 w 4123"/>
                <a:gd name="T53" fmla="*/ 2908 h 2909"/>
                <a:gd name="T54" fmla="*/ 2249 w 4123"/>
                <a:gd name="T55" fmla="*/ 2796 h 2909"/>
                <a:gd name="T56" fmla="*/ 2645 w 4123"/>
                <a:gd name="T57" fmla="*/ 2546 h 2909"/>
                <a:gd name="T58" fmla="*/ 3054 w 4123"/>
                <a:gd name="T59" fmla="*/ 2288 h 2909"/>
                <a:gd name="T60" fmla="*/ 3219 w 4123"/>
                <a:gd name="T61" fmla="*/ 2229 h 2909"/>
                <a:gd name="T62" fmla="*/ 3469 w 4123"/>
                <a:gd name="T63" fmla="*/ 2229 h 2909"/>
                <a:gd name="T64" fmla="*/ 3595 w 4123"/>
                <a:gd name="T65" fmla="*/ 2143 h 2909"/>
                <a:gd name="T66" fmla="*/ 3753 w 4123"/>
                <a:gd name="T67" fmla="*/ 2077 h 2909"/>
                <a:gd name="T68" fmla="*/ 3832 w 4123"/>
                <a:gd name="T69" fmla="*/ 2077 h 2909"/>
                <a:gd name="T70" fmla="*/ 3826 w 4123"/>
                <a:gd name="T71" fmla="*/ 2064 h 2909"/>
                <a:gd name="T72" fmla="*/ 3878 w 4123"/>
                <a:gd name="T73" fmla="*/ 1893 h 2909"/>
                <a:gd name="T74" fmla="*/ 4122 w 4123"/>
                <a:gd name="T75" fmla="*/ 1781 h 2909"/>
                <a:gd name="T76" fmla="*/ 4056 w 4123"/>
                <a:gd name="T77" fmla="*/ 1715 h 2909"/>
                <a:gd name="T78" fmla="*/ 3892 w 4123"/>
                <a:gd name="T79" fmla="*/ 1682 h 2909"/>
                <a:gd name="T80" fmla="*/ 3924 w 4123"/>
                <a:gd name="T81" fmla="*/ 1563 h 2909"/>
                <a:gd name="T82" fmla="*/ 3694 w 4123"/>
                <a:gd name="T83" fmla="*/ 1550 h 2909"/>
                <a:gd name="T84" fmla="*/ 3469 w 4123"/>
                <a:gd name="T85" fmla="*/ 1589 h 2909"/>
                <a:gd name="T86" fmla="*/ 3311 w 4123"/>
                <a:gd name="T87" fmla="*/ 1701 h 2909"/>
                <a:gd name="T88" fmla="*/ 3140 w 4123"/>
                <a:gd name="T89" fmla="*/ 1523 h 2909"/>
                <a:gd name="T90" fmla="*/ 3034 w 4123"/>
                <a:gd name="T91" fmla="*/ 1391 h 2909"/>
                <a:gd name="T92" fmla="*/ 3133 w 4123"/>
                <a:gd name="T93" fmla="*/ 936 h 2909"/>
                <a:gd name="T94" fmla="*/ 2902 w 4123"/>
                <a:gd name="T95" fmla="*/ 811 h 2909"/>
                <a:gd name="T96" fmla="*/ 2902 w 4123"/>
                <a:gd name="T97" fmla="*/ 488 h 2909"/>
                <a:gd name="T98" fmla="*/ 2882 w 4123"/>
                <a:gd name="T99" fmla="*/ 343 h 2909"/>
                <a:gd name="T100" fmla="*/ 2665 w 4123"/>
                <a:gd name="T101" fmla="*/ 224 h 2909"/>
                <a:gd name="T102" fmla="*/ 2493 w 4123"/>
                <a:gd name="T103" fmla="*/ 257 h 2909"/>
                <a:gd name="T104" fmla="*/ 2071 w 4123"/>
                <a:gd name="T105" fmla="*/ 336 h 2909"/>
                <a:gd name="T106" fmla="*/ 1933 w 4123"/>
                <a:gd name="T107" fmla="*/ 310 h 2909"/>
                <a:gd name="T108" fmla="*/ 1880 w 4123"/>
                <a:gd name="T109" fmla="*/ 244 h 2909"/>
                <a:gd name="T110" fmla="*/ 1853 w 4123"/>
                <a:gd name="T111" fmla="*/ 72 h 2909"/>
                <a:gd name="T112" fmla="*/ 1682 w 4123"/>
                <a:gd name="T113" fmla="*/ 53 h 2909"/>
                <a:gd name="T114" fmla="*/ 1339 w 4123"/>
                <a:gd name="T115" fmla="*/ 26 h 2909"/>
                <a:gd name="T116" fmla="*/ 1154 w 4123"/>
                <a:gd name="T117" fmla="*/ 66 h 2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23" h="2909">
                  <a:moveTo>
                    <a:pt x="1154" y="66"/>
                  </a:moveTo>
                  <a:lnTo>
                    <a:pt x="1154" y="66"/>
                  </a:lnTo>
                  <a:cubicBezTo>
                    <a:pt x="1148" y="92"/>
                    <a:pt x="1128" y="105"/>
                    <a:pt x="1108" y="132"/>
                  </a:cubicBezTo>
                  <a:cubicBezTo>
                    <a:pt x="1088" y="158"/>
                    <a:pt x="1088" y="178"/>
                    <a:pt x="1062" y="198"/>
                  </a:cubicBezTo>
                  <a:cubicBezTo>
                    <a:pt x="1042" y="204"/>
                    <a:pt x="1036" y="211"/>
                    <a:pt x="1016" y="217"/>
                  </a:cubicBezTo>
                  <a:cubicBezTo>
                    <a:pt x="996" y="231"/>
                    <a:pt x="989" y="244"/>
                    <a:pt x="963" y="257"/>
                  </a:cubicBezTo>
                  <a:cubicBezTo>
                    <a:pt x="943" y="264"/>
                    <a:pt x="930" y="257"/>
                    <a:pt x="910" y="270"/>
                  </a:cubicBezTo>
                  <a:cubicBezTo>
                    <a:pt x="871" y="283"/>
                    <a:pt x="864" y="316"/>
                    <a:pt x="851" y="356"/>
                  </a:cubicBezTo>
                  <a:cubicBezTo>
                    <a:pt x="831" y="402"/>
                    <a:pt x="824" y="428"/>
                    <a:pt x="805" y="475"/>
                  </a:cubicBezTo>
                  <a:cubicBezTo>
                    <a:pt x="798" y="488"/>
                    <a:pt x="792" y="494"/>
                    <a:pt x="785" y="501"/>
                  </a:cubicBezTo>
                  <a:cubicBezTo>
                    <a:pt x="772" y="521"/>
                    <a:pt x="772" y="527"/>
                    <a:pt x="758" y="547"/>
                  </a:cubicBezTo>
                  <a:cubicBezTo>
                    <a:pt x="725" y="573"/>
                    <a:pt x="693" y="587"/>
                    <a:pt x="673" y="620"/>
                  </a:cubicBezTo>
                  <a:cubicBezTo>
                    <a:pt x="633" y="686"/>
                    <a:pt x="646" y="732"/>
                    <a:pt x="640" y="804"/>
                  </a:cubicBezTo>
                  <a:cubicBezTo>
                    <a:pt x="620" y="916"/>
                    <a:pt x="501" y="930"/>
                    <a:pt x="455" y="1029"/>
                  </a:cubicBezTo>
                  <a:cubicBezTo>
                    <a:pt x="415" y="1101"/>
                    <a:pt x="389" y="1147"/>
                    <a:pt x="317" y="1180"/>
                  </a:cubicBezTo>
                  <a:cubicBezTo>
                    <a:pt x="257" y="1207"/>
                    <a:pt x="211" y="1194"/>
                    <a:pt x="152" y="1213"/>
                  </a:cubicBezTo>
                  <a:cubicBezTo>
                    <a:pt x="79" y="1246"/>
                    <a:pt x="46" y="1286"/>
                    <a:pt x="0" y="1345"/>
                  </a:cubicBezTo>
                  <a:lnTo>
                    <a:pt x="0" y="1345"/>
                  </a:lnTo>
                  <a:cubicBezTo>
                    <a:pt x="191" y="1365"/>
                    <a:pt x="191" y="1365"/>
                    <a:pt x="191" y="1365"/>
                  </a:cubicBezTo>
                  <a:cubicBezTo>
                    <a:pt x="231" y="1365"/>
                    <a:pt x="251" y="1365"/>
                    <a:pt x="290" y="1365"/>
                  </a:cubicBezTo>
                  <a:cubicBezTo>
                    <a:pt x="317" y="1365"/>
                    <a:pt x="323" y="1385"/>
                    <a:pt x="350" y="1385"/>
                  </a:cubicBezTo>
                  <a:cubicBezTo>
                    <a:pt x="382" y="1385"/>
                    <a:pt x="389" y="1339"/>
                    <a:pt x="422" y="1339"/>
                  </a:cubicBezTo>
                  <a:cubicBezTo>
                    <a:pt x="455" y="1339"/>
                    <a:pt x="468" y="1339"/>
                    <a:pt x="501" y="1339"/>
                  </a:cubicBezTo>
                  <a:cubicBezTo>
                    <a:pt x="541" y="1339"/>
                    <a:pt x="561" y="1358"/>
                    <a:pt x="600" y="1358"/>
                  </a:cubicBezTo>
                  <a:cubicBezTo>
                    <a:pt x="626" y="1358"/>
                    <a:pt x="640" y="1358"/>
                    <a:pt x="673" y="1358"/>
                  </a:cubicBezTo>
                  <a:cubicBezTo>
                    <a:pt x="772" y="1358"/>
                    <a:pt x="805" y="1490"/>
                    <a:pt x="904" y="1490"/>
                  </a:cubicBezTo>
                  <a:cubicBezTo>
                    <a:pt x="943" y="1490"/>
                    <a:pt x="963" y="1464"/>
                    <a:pt x="1003" y="1464"/>
                  </a:cubicBezTo>
                  <a:cubicBezTo>
                    <a:pt x="1022" y="1464"/>
                    <a:pt x="1022" y="1490"/>
                    <a:pt x="1029" y="1510"/>
                  </a:cubicBezTo>
                  <a:cubicBezTo>
                    <a:pt x="1049" y="1543"/>
                    <a:pt x="1062" y="1583"/>
                    <a:pt x="1095" y="1583"/>
                  </a:cubicBezTo>
                  <a:cubicBezTo>
                    <a:pt x="1135" y="1583"/>
                    <a:pt x="1148" y="1550"/>
                    <a:pt x="1181" y="1550"/>
                  </a:cubicBezTo>
                  <a:cubicBezTo>
                    <a:pt x="1220" y="1550"/>
                    <a:pt x="1240" y="1583"/>
                    <a:pt x="1280" y="1583"/>
                  </a:cubicBezTo>
                  <a:cubicBezTo>
                    <a:pt x="1332" y="1583"/>
                    <a:pt x="1365" y="1563"/>
                    <a:pt x="1418" y="1563"/>
                  </a:cubicBezTo>
                  <a:cubicBezTo>
                    <a:pt x="1464" y="1563"/>
                    <a:pt x="1464" y="1616"/>
                    <a:pt x="1497" y="1642"/>
                  </a:cubicBezTo>
                  <a:cubicBezTo>
                    <a:pt x="1530" y="1668"/>
                    <a:pt x="1570" y="1668"/>
                    <a:pt x="1603" y="1701"/>
                  </a:cubicBezTo>
                  <a:cubicBezTo>
                    <a:pt x="1609" y="1721"/>
                    <a:pt x="1616" y="1728"/>
                    <a:pt x="1623" y="1748"/>
                  </a:cubicBezTo>
                  <a:cubicBezTo>
                    <a:pt x="1629" y="1761"/>
                    <a:pt x="1629" y="1774"/>
                    <a:pt x="1636" y="1787"/>
                  </a:cubicBezTo>
                  <a:cubicBezTo>
                    <a:pt x="1636" y="1813"/>
                    <a:pt x="1642" y="1827"/>
                    <a:pt x="1649" y="1860"/>
                  </a:cubicBezTo>
                  <a:cubicBezTo>
                    <a:pt x="1649" y="1880"/>
                    <a:pt x="1655" y="1899"/>
                    <a:pt x="1662" y="1919"/>
                  </a:cubicBezTo>
                  <a:cubicBezTo>
                    <a:pt x="1662" y="1939"/>
                    <a:pt x="1662" y="1952"/>
                    <a:pt x="1662" y="1972"/>
                  </a:cubicBezTo>
                  <a:cubicBezTo>
                    <a:pt x="1669" y="1985"/>
                    <a:pt x="1675" y="1992"/>
                    <a:pt x="1675" y="2005"/>
                  </a:cubicBezTo>
                  <a:cubicBezTo>
                    <a:pt x="1662" y="2038"/>
                    <a:pt x="1636" y="2051"/>
                    <a:pt x="1636" y="2084"/>
                  </a:cubicBezTo>
                  <a:cubicBezTo>
                    <a:pt x="1636" y="2137"/>
                    <a:pt x="1669" y="2156"/>
                    <a:pt x="1689" y="2209"/>
                  </a:cubicBezTo>
                  <a:cubicBezTo>
                    <a:pt x="1708" y="2269"/>
                    <a:pt x="1702" y="2308"/>
                    <a:pt x="1702" y="2367"/>
                  </a:cubicBezTo>
                  <a:cubicBezTo>
                    <a:pt x="1702" y="2414"/>
                    <a:pt x="1695" y="2440"/>
                    <a:pt x="1695" y="2486"/>
                  </a:cubicBezTo>
                  <a:cubicBezTo>
                    <a:pt x="1695" y="2486"/>
                    <a:pt x="1702" y="2493"/>
                    <a:pt x="1708" y="2493"/>
                  </a:cubicBezTo>
                  <a:cubicBezTo>
                    <a:pt x="1761" y="2493"/>
                    <a:pt x="1781" y="2473"/>
                    <a:pt x="1834" y="2473"/>
                  </a:cubicBezTo>
                  <a:cubicBezTo>
                    <a:pt x="1880" y="2473"/>
                    <a:pt x="1906" y="2493"/>
                    <a:pt x="1946" y="2519"/>
                  </a:cubicBezTo>
                  <a:cubicBezTo>
                    <a:pt x="1992" y="2539"/>
                    <a:pt x="2051" y="2539"/>
                    <a:pt x="2051" y="2585"/>
                  </a:cubicBezTo>
                  <a:cubicBezTo>
                    <a:pt x="2051" y="2651"/>
                    <a:pt x="2025" y="2684"/>
                    <a:pt x="2018" y="2750"/>
                  </a:cubicBezTo>
                  <a:cubicBezTo>
                    <a:pt x="2038" y="2750"/>
                    <a:pt x="2051" y="2750"/>
                    <a:pt x="2071" y="2750"/>
                  </a:cubicBezTo>
                  <a:cubicBezTo>
                    <a:pt x="2084" y="2750"/>
                    <a:pt x="2091" y="2744"/>
                    <a:pt x="2104" y="2744"/>
                  </a:cubicBezTo>
                  <a:cubicBezTo>
                    <a:pt x="2137" y="2744"/>
                    <a:pt x="2150" y="2750"/>
                    <a:pt x="2177" y="2750"/>
                  </a:cubicBezTo>
                  <a:cubicBezTo>
                    <a:pt x="2190" y="2816"/>
                    <a:pt x="2210" y="2849"/>
                    <a:pt x="2229" y="2908"/>
                  </a:cubicBezTo>
                  <a:lnTo>
                    <a:pt x="2229" y="2908"/>
                  </a:lnTo>
                  <a:cubicBezTo>
                    <a:pt x="2256" y="2902"/>
                    <a:pt x="2269" y="2882"/>
                    <a:pt x="2269" y="2856"/>
                  </a:cubicBezTo>
                  <a:cubicBezTo>
                    <a:pt x="2269" y="2829"/>
                    <a:pt x="2262" y="2816"/>
                    <a:pt x="2249" y="2796"/>
                  </a:cubicBezTo>
                  <a:cubicBezTo>
                    <a:pt x="2308" y="2790"/>
                    <a:pt x="2322" y="2744"/>
                    <a:pt x="2368" y="2710"/>
                  </a:cubicBezTo>
                  <a:cubicBezTo>
                    <a:pt x="2473" y="2645"/>
                    <a:pt x="2533" y="2605"/>
                    <a:pt x="2645" y="2546"/>
                  </a:cubicBezTo>
                  <a:cubicBezTo>
                    <a:pt x="2770" y="2473"/>
                    <a:pt x="2823" y="2394"/>
                    <a:pt x="2955" y="2341"/>
                  </a:cubicBezTo>
                  <a:cubicBezTo>
                    <a:pt x="2994" y="2321"/>
                    <a:pt x="3008" y="2288"/>
                    <a:pt x="3054" y="2288"/>
                  </a:cubicBezTo>
                  <a:cubicBezTo>
                    <a:pt x="3067" y="2288"/>
                    <a:pt x="3074" y="2295"/>
                    <a:pt x="3093" y="2295"/>
                  </a:cubicBezTo>
                  <a:cubicBezTo>
                    <a:pt x="3146" y="2295"/>
                    <a:pt x="3173" y="2255"/>
                    <a:pt x="3219" y="2229"/>
                  </a:cubicBezTo>
                  <a:cubicBezTo>
                    <a:pt x="3265" y="2196"/>
                    <a:pt x="3298" y="2190"/>
                    <a:pt x="3351" y="2190"/>
                  </a:cubicBezTo>
                  <a:cubicBezTo>
                    <a:pt x="3397" y="2190"/>
                    <a:pt x="3417" y="2229"/>
                    <a:pt x="3469" y="2229"/>
                  </a:cubicBezTo>
                  <a:cubicBezTo>
                    <a:pt x="3502" y="2229"/>
                    <a:pt x="3522" y="2236"/>
                    <a:pt x="3549" y="2216"/>
                  </a:cubicBezTo>
                  <a:cubicBezTo>
                    <a:pt x="3575" y="2190"/>
                    <a:pt x="3575" y="2163"/>
                    <a:pt x="3595" y="2143"/>
                  </a:cubicBezTo>
                  <a:cubicBezTo>
                    <a:pt x="3634" y="2110"/>
                    <a:pt x="3667" y="2104"/>
                    <a:pt x="3720" y="2091"/>
                  </a:cubicBezTo>
                  <a:cubicBezTo>
                    <a:pt x="3733" y="2091"/>
                    <a:pt x="3740" y="2077"/>
                    <a:pt x="3753" y="2077"/>
                  </a:cubicBezTo>
                  <a:cubicBezTo>
                    <a:pt x="3779" y="2077"/>
                    <a:pt x="3793" y="2077"/>
                    <a:pt x="3819" y="2077"/>
                  </a:cubicBezTo>
                  <a:cubicBezTo>
                    <a:pt x="3826" y="2077"/>
                    <a:pt x="3826" y="2077"/>
                    <a:pt x="3832" y="2077"/>
                  </a:cubicBezTo>
                  <a:lnTo>
                    <a:pt x="3832" y="2077"/>
                  </a:lnTo>
                  <a:cubicBezTo>
                    <a:pt x="3832" y="2071"/>
                    <a:pt x="3826" y="2071"/>
                    <a:pt x="3826" y="2064"/>
                  </a:cubicBezTo>
                  <a:cubicBezTo>
                    <a:pt x="3826" y="2031"/>
                    <a:pt x="3839" y="2005"/>
                    <a:pt x="3845" y="1972"/>
                  </a:cubicBezTo>
                  <a:cubicBezTo>
                    <a:pt x="3852" y="1939"/>
                    <a:pt x="3852" y="1912"/>
                    <a:pt x="3878" y="1893"/>
                  </a:cubicBezTo>
                  <a:cubicBezTo>
                    <a:pt x="3958" y="1833"/>
                    <a:pt x="4023" y="1813"/>
                    <a:pt x="4122" y="1813"/>
                  </a:cubicBezTo>
                  <a:cubicBezTo>
                    <a:pt x="4122" y="1800"/>
                    <a:pt x="4122" y="1794"/>
                    <a:pt x="4122" y="1781"/>
                  </a:cubicBezTo>
                  <a:cubicBezTo>
                    <a:pt x="4122" y="1761"/>
                    <a:pt x="4109" y="1754"/>
                    <a:pt x="4096" y="1741"/>
                  </a:cubicBezTo>
                  <a:cubicBezTo>
                    <a:pt x="4083" y="1728"/>
                    <a:pt x="4076" y="1715"/>
                    <a:pt x="4056" y="1715"/>
                  </a:cubicBezTo>
                  <a:cubicBezTo>
                    <a:pt x="4030" y="1715"/>
                    <a:pt x="4017" y="1715"/>
                    <a:pt x="3991" y="1715"/>
                  </a:cubicBezTo>
                  <a:cubicBezTo>
                    <a:pt x="3951" y="1715"/>
                    <a:pt x="3892" y="1721"/>
                    <a:pt x="3892" y="1682"/>
                  </a:cubicBezTo>
                  <a:cubicBezTo>
                    <a:pt x="3892" y="1636"/>
                    <a:pt x="3905" y="1602"/>
                    <a:pt x="3924" y="1563"/>
                  </a:cubicBezTo>
                  <a:lnTo>
                    <a:pt x="3924" y="1563"/>
                  </a:lnTo>
                  <a:cubicBezTo>
                    <a:pt x="3878" y="1563"/>
                    <a:pt x="3839" y="1550"/>
                    <a:pt x="3793" y="1550"/>
                  </a:cubicBezTo>
                  <a:cubicBezTo>
                    <a:pt x="3753" y="1550"/>
                    <a:pt x="3733" y="1550"/>
                    <a:pt x="3694" y="1550"/>
                  </a:cubicBezTo>
                  <a:cubicBezTo>
                    <a:pt x="3628" y="1550"/>
                    <a:pt x="3595" y="1596"/>
                    <a:pt x="3529" y="1596"/>
                  </a:cubicBezTo>
                  <a:cubicBezTo>
                    <a:pt x="3502" y="1596"/>
                    <a:pt x="3489" y="1596"/>
                    <a:pt x="3469" y="1589"/>
                  </a:cubicBezTo>
                  <a:cubicBezTo>
                    <a:pt x="3463" y="1583"/>
                    <a:pt x="3456" y="1563"/>
                    <a:pt x="3450" y="1563"/>
                  </a:cubicBezTo>
                  <a:cubicBezTo>
                    <a:pt x="3370" y="1563"/>
                    <a:pt x="3384" y="1701"/>
                    <a:pt x="3311" y="1701"/>
                  </a:cubicBezTo>
                  <a:cubicBezTo>
                    <a:pt x="3238" y="1701"/>
                    <a:pt x="3140" y="1682"/>
                    <a:pt x="3140" y="1609"/>
                  </a:cubicBezTo>
                  <a:cubicBezTo>
                    <a:pt x="3140" y="1576"/>
                    <a:pt x="3140" y="1556"/>
                    <a:pt x="3140" y="1523"/>
                  </a:cubicBezTo>
                  <a:cubicBezTo>
                    <a:pt x="3140" y="1490"/>
                    <a:pt x="3133" y="1457"/>
                    <a:pt x="3100" y="1438"/>
                  </a:cubicBezTo>
                  <a:cubicBezTo>
                    <a:pt x="3074" y="1424"/>
                    <a:pt x="3047" y="1418"/>
                    <a:pt x="3034" y="1391"/>
                  </a:cubicBezTo>
                  <a:cubicBezTo>
                    <a:pt x="3166" y="1055"/>
                    <a:pt x="3166" y="1055"/>
                    <a:pt x="3166" y="1055"/>
                  </a:cubicBezTo>
                  <a:cubicBezTo>
                    <a:pt x="3159" y="1009"/>
                    <a:pt x="3166" y="969"/>
                    <a:pt x="3133" y="936"/>
                  </a:cubicBezTo>
                  <a:cubicBezTo>
                    <a:pt x="3100" y="897"/>
                    <a:pt x="3054" y="916"/>
                    <a:pt x="3001" y="910"/>
                  </a:cubicBezTo>
                  <a:cubicBezTo>
                    <a:pt x="2948" y="903"/>
                    <a:pt x="2929" y="864"/>
                    <a:pt x="2902" y="811"/>
                  </a:cubicBezTo>
                  <a:cubicBezTo>
                    <a:pt x="2889" y="758"/>
                    <a:pt x="2876" y="725"/>
                    <a:pt x="2876" y="666"/>
                  </a:cubicBezTo>
                  <a:cubicBezTo>
                    <a:pt x="2876" y="600"/>
                    <a:pt x="2902" y="560"/>
                    <a:pt x="2902" y="488"/>
                  </a:cubicBezTo>
                  <a:cubicBezTo>
                    <a:pt x="2902" y="468"/>
                    <a:pt x="2882" y="455"/>
                    <a:pt x="2882" y="435"/>
                  </a:cubicBezTo>
                  <a:cubicBezTo>
                    <a:pt x="2882" y="396"/>
                    <a:pt x="2882" y="382"/>
                    <a:pt x="2882" y="343"/>
                  </a:cubicBezTo>
                  <a:cubicBezTo>
                    <a:pt x="2882" y="277"/>
                    <a:pt x="2836" y="211"/>
                    <a:pt x="2770" y="211"/>
                  </a:cubicBezTo>
                  <a:cubicBezTo>
                    <a:pt x="2731" y="211"/>
                    <a:pt x="2704" y="224"/>
                    <a:pt x="2665" y="224"/>
                  </a:cubicBezTo>
                  <a:cubicBezTo>
                    <a:pt x="2638" y="224"/>
                    <a:pt x="2625" y="211"/>
                    <a:pt x="2599" y="211"/>
                  </a:cubicBezTo>
                  <a:cubicBezTo>
                    <a:pt x="2552" y="211"/>
                    <a:pt x="2539" y="257"/>
                    <a:pt x="2493" y="257"/>
                  </a:cubicBezTo>
                  <a:cubicBezTo>
                    <a:pt x="2454" y="257"/>
                    <a:pt x="2427" y="244"/>
                    <a:pt x="2388" y="244"/>
                  </a:cubicBezTo>
                  <a:cubicBezTo>
                    <a:pt x="2262" y="244"/>
                    <a:pt x="2183" y="270"/>
                    <a:pt x="2071" y="336"/>
                  </a:cubicBezTo>
                  <a:cubicBezTo>
                    <a:pt x="2058" y="303"/>
                    <a:pt x="2051" y="264"/>
                    <a:pt x="2012" y="264"/>
                  </a:cubicBezTo>
                  <a:cubicBezTo>
                    <a:pt x="1979" y="264"/>
                    <a:pt x="1966" y="310"/>
                    <a:pt x="1933" y="310"/>
                  </a:cubicBezTo>
                  <a:cubicBezTo>
                    <a:pt x="1913" y="310"/>
                    <a:pt x="1906" y="290"/>
                    <a:pt x="1900" y="277"/>
                  </a:cubicBezTo>
                  <a:cubicBezTo>
                    <a:pt x="1893" y="264"/>
                    <a:pt x="1880" y="257"/>
                    <a:pt x="1880" y="244"/>
                  </a:cubicBezTo>
                  <a:cubicBezTo>
                    <a:pt x="1880" y="204"/>
                    <a:pt x="1900" y="185"/>
                    <a:pt x="1900" y="145"/>
                  </a:cubicBezTo>
                  <a:cubicBezTo>
                    <a:pt x="1900" y="112"/>
                    <a:pt x="1880" y="86"/>
                    <a:pt x="1853" y="72"/>
                  </a:cubicBezTo>
                  <a:cubicBezTo>
                    <a:pt x="1834" y="72"/>
                    <a:pt x="1821" y="66"/>
                    <a:pt x="1801" y="59"/>
                  </a:cubicBezTo>
                  <a:cubicBezTo>
                    <a:pt x="1754" y="53"/>
                    <a:pt x="1728" y="53"/>
                    <a:pt x="1682" y="53"/>
                  </a:cubicBezTo>
                  <a:cubicBezTo>
                    <a:pt x="1609" y="53"/>
                    <a:pt x="1570" y="59"/>
                    <a:pt x="1497" y="59"/>
                  </a:cubicBezTo>
                  <a:cubicBezTo>
                    <a:pt x="1438" y="53"/>
                    <a:pt x="1398" y="53"/>
                    <a:pt x="1339" y="26"/>
                  </a:cubicBezTo>
                  <a:cubicBezTo>
                    <a:pt x="1319" y="13"/>
                    <a:pt x="1299" y="0"/>
                    <a:pt x="1273" y="0"/>
                  </a:cubicBezTo>
                  <a:cubicBezTo>
                    <a:pt x="1220" y="0"/>
                    <a:pt x="1187" y="26"/>
                    <a:pt x="1154" y="6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2" name="Freeform 43"/>
            <p:cNvSpPr>
              <a:spLocks noChangeArrowheads="1"/>
            </p:cNvSpPr>
            <p:nvPr/>
          </p:nvSpPr>
          <p:spPr bwMode="auto">
            <a:xfrm>
              <a:off x="6150369" y="7512044"/>
              <a:ext cx="1258806" cy="1277938"/>
            </a:xfrm>
            <a:custGeom>
              <a:avLst/>
              <a:gdLst>
                <a:gd name="T0" fmla="*/ 3495 w 3496"/>
                <a:gd name="T1" fmla="*/ 1213 h 3549"/>
                <a:gd name="T2" fmla="*/ 3435 w 3496"/>
                <a:gd name="T3" fmla="*/ 1471 h 3549"/>
                <a:gd name="T4" fmla="*/ 3389 w 3496"/>
                <a:gd name="T5" fmla="*/ 1537 h 3549"/>
                <a:gd name="T6" fmla="*/ 3297 w 3496"/>
                <a:gd name="T7" fmla="*/ 1622 h 3549"/>
                <a:gd name="T8" fmla="*/ 3191 w 3496"/>
                <a:gd name="T9" fmla="*/ 1675 h 3549"/>
                <a:gd name="T10" fmla="*/ 3086 w 3496"/>
                <a:gd name="T11" fmla="*/ 1880 h 3549"/>
                <a:gd name="T12" fmla="*/ 3039 w 3496"/>
                <a:gd name="T13" fmla="*/ 1952 h 3549"/>
                <a:gd name="T14" fmla="*/ 2921 w 3496"/>
                <a:gd name="T15" fmla="*/ 2209 h 3549"/>
                <a:gd name="T16" fmla="*/ 2598 w 3496"/>
                <a:gd name="T17" fmla="*/ 2585 h 3549"/>
                <a:gd name="T18" fmla="*/ 2281 w 3496"/>
                <a:gd name="T19" fmla="*/ 2750 h 3549"/>
                <a:gd name="T20" fmla="*/ 2024 w 3496"/>
                <a:gd name="T21" fmla="*/ 3021 h 3549"/>
                <a:gd name="T22" fmla="*/ 1853 w 3496"/>
                <a:gd name="T23" fmla="*/ 3245 h 3549"/>
                <a:gd name="T24" fmla="*/ 1702 w 3496"/>
                <a:gd name="T25" fmla="*/ 3456 h 3549"/>
                <a:gd name="T26" fmla="*/ 1682 w 3496"/>
                <a:gd name="T27" fmla="*/ 3548 h 3549"/>
                <a:gd name="T28" fmla="*/ 1510 w 3496"/>
                <a:gd name="T29" fmla="*/ 3377 h 3549"/>
                <a:gd name="T30" fmla="*/ 1392 w 3496"/>
                <a:gd name="T31" fmla="*/ 3410 h 3549"/>
                <a:gd name="T32" fmla="*/ 1075 w 3496"/>
                <a:gd name="T33" fmla="*/ 3153 h 3549"/>
                <a:gd name="T34" fmla="*/ 1081 w 3496"/>
                <a:gd name="T35" fmla="*/ 3034 h 3549"/>
                <a:gd name="T36" fmla="*/ 1029 w 3496"/>
                <a:gd name="T37" fmla="*/ 2862 h 3549"/>
                <a:gd name="T38" fmla="*/ 1055 w 3496"/>
                <a:gd name="T39" fmla="*/ 2566 h 3549"/>
                <a:gd name="T40" fmla="*/ 824 w 3496"/>
                <a:gd name="T41" fmla="*/ 2473 h 3549"/>
                <a:gd name="T42" fmla="*/ 593 w 3496"/>
                <a:gd name="T43" fmla="*/ 2519 h 3549"/>
                <a:gd name="T44" fmla="*/ 316 w 3496"/>
                <a:gd name="T45" fmla="*/ 2420 h 3549"/>
                <a:gd name="T46" fmla="*/ 46 w 3496"/>
                <a:gd name="T47" fmla="*/ 2394 h 3549"/>
                <a:gd name="T48" fmla="*/ 0 w 3496"/>
                <a:gd name="T49" fmla="*/ 2289 h 3549"/>
                <a:gd name="T50" fmla="*/ 79 w 3496"/>
                <a:gd name="T51" fmla="*/ 2064 h 3549"/>
                <a:gd name="T52" fmla="*/ 105 w 3496"/>
                <a:gd name="T53" fmla="*/ 1860 h 3549"/>
                <a:gd name="T54" fmla="*/ 99 w 3496"/>
                <a:gd name="T55" fmla="*/ 1767 h 3549"/>
                <a:gd name="T56" fmla="*/ 85 w 3496"/>
                <a:gd name="T57" fmla="*/ 1636 h 3549"/>
                <a:gd name="T58" fmla="*/ 33 w 3496"/>
                <a:gd name="T59" fmla="*/ 1550 h 3549"/>
                <a:gd name="T60" fmla="*/ 6 w 3496"/>
                <a:gd name="T61" fmla="*/ 1424 h 3549"/>
                <a:gd name="T62" fmla="*/ 6 w 3496"/>
                <a:gd name="T63" fmla="*/ 1411 h 3549"/>
                <a:gd name="T64" fmla="*/ 138 w 3496"/>
                <a:gd name="T65" fmla="*/ 1260 h 3549"/>
                <a:gd name="T66" fmla="*/ 39 w 3496"/>
                <a:gd name="T67" fmla="*/ 1134 h 3549"/>
                <a:gd name="T68" fmla="*/ 165 w 3496"/>
                <a:gd name="T69" fmla="*/ 864 h 3549"/>
                <a:gd name="T70" fmla="*/ 277 w 3496"/>
                <a:gd name="T71" fmla="*/ 455 h 3549"/>
                <a:gd name="T72" fmla="*/ 330 w 3496"/>
                <a:gd name="T73" fmla="*/ 350 h 3549"/>
                <a:gd name="T74" fmla="*/ 217 w 3496"/>
                <a:gd name="T75" fmla="*/ 86 h 3549"/>
                <a:gd name="T76" fmla="*/ 270 w 3496"/>
                <a:gd name="T77" fmla="*/ 72 h 3549"/>
                <a:gd name="T78" fmla="*/ 389 w 3496"/>
                <a:gd name="T79" fmla="*/ 224 h 3549"/>
                <a:gd name="T80" fmla="*/ 646 w 3496"/>
                <a:gd name="T81" fmla="*/ 204 h 3549"/>
                <a:gd name="T82" fmla="*/ 824 w 3496"/>
                <a:gd name="T83" fmla="*/ 105 h 3549"/>
                <a:gd name="T84" fmla="*/ 1088 w 3496"/>
                <a:gd name="T85" fmla="*/ 20 h 3549"/>
                <a:gd name="T86" fmla="*/ 1128 w 3496"/>
                <a:gd name="T87" fmla="*/ 79 h 3549"/>
                <a:gd name="T88" fmla="*/ 1378 w 3496"/>
                <a:gd name="T89" fmla="*/ 152 h 3549"/>
                <a:gd name="T90" fmla="*/ 1622 w 3496"/>
                <a:gd name="T91" fmla="*/ 13 h 3549"/>
                <a:gd name="T92" fmla="*/ 1853 w 3496"/>
                <a:gd name="T93" fmla="*/ 7 h 3549"/>
                <a:gd name="T94" fmla="*/ 2215 w 3496"/>
                <a:gd name="T95" fmla="*/ 46 h 3549"/>
                <a:gd name="T96" fmla="*/ 2320 w 3496"/>
                <a:gd name="T97" fmla="*/ 158 h 3549"/>
                <a:gd name="T98" fmla="*/ 2466 w 3496"/>
                <a:gd name="T99" fmla="*/ 224 h 3549"/>
                <a:gd name="T100" fmla="*/ 2452 w 3496"/>
                <a:gd name="T101" fmla="*/ 363 h 3549"/>
                <a:gd name="T102" fmla="*/ 2433 w 3496"/>
                <a:gd name="T103" fmla="*/ 508 h 3549"/>
                <a:gd name="T104" fmla="*/ 2644 w 3496"/>
                <a:gd name="T105" fmla="*/ 620 h 3549"/>
                <a:gd name="T106" fmla="*/ 2954 w 3496"/>
                <a:gd name="T107" fmla="*/ 864 h 3549"/>
                <a:gd name="T108" fmla="*/ 3244 w 3496"/>
                <a:gd name="T109" fmla="*/ 1055 h 3549"/>
                <a:gd name="T110" fmla="*/ 3495 w 3496"/>
                <a:gd name="T111" fmla="*/ 1213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6" h="3549">
                  <a:moveTo>
                    <a:pt x="3495" y="1213"/>
                  </a:moveTo>
                  <a:lnTo>
                    <a:pt x="3495" y="1213"/>
                  </a:lnTo>
                  <a:cubicBezTo>
                    <a:pt x="3442" y="1260"/>
                    <a:pt x="3422" y="1306"/>
                    <a:pt x="3422" y="1372"/>
                  </a:cubicBezTo>
                  <a:cubicBezTo>
                    <a:pt x="3422" y="1411"/>
                    <a:pt x="3442" y="1431"/>
                    <a:pt x="3435" y="1471"/>
                  </a:cubicBezTo>
                  <a:lnTo>
                    <a:pt x="3435" y="1471"/>
                  </a:lnTo>
                  <a:cubicBezTo>
                    <a:pt x="3429" y="1497"/>
                    <a:pt x="3409" y="1510"/>
                    <a:pt x="3389" y="1537"/>
                  </a:cubicBezTo>
                  <a:cubicBezTo>
                    <a:pt x="3369" y="1563"/>
                    <a:pt x="3369" y="1583"/>
                    <a:pt x="3343" y="1603"/>
                  </a:cubicBezTo>
                  <a:cubicBezTo>
                    <a:pt x="3323" y="1609"/>
                    <a:pt x="3317" y="1616"/>
                    <a:pt x="3297" y="1622"/>
                  </a:cubicBezTo>
                  <a:cubicBezTo>
                    <a:pt x="3277" y="1636"/>
                    <a:pt x="3270" y="1649"/>
                    <a:pt x="3244" y="1662"/>
                  </a:cubicBezTo>
                  <a:cubicBezTo>
                    <a:pt x="3224" y="1669"/>
                    <a:pt x="3211" y="1662"/>
                    <a:pt x="3191" y="1675"/>
                  </a:cubicBezTo>
                  <a:cubicBezTo>
                    <a:pt x="3152" y="1688"/>
                    <a:pt x="3145" y="1721"/>
                    <a:pt x="3132" y="1761"/>
                  </a:cubicBezTo>
                  <a:cubicBezTo>
                    <a:pt x="3112" y="1807"/>
                    <a:pt x="3105" y="1833"/>
                    <a:pt x="3086" y="1880"/>
                  </a:cubicBezTo>
                  <a:cubicBezTo>
                    <a:pt x="3079" y="1893"/>
                    <a:pt x="3073" y="1899"/>
                    <a:pt x="3066" y="1906"/>
                  </a:cubicBezTo>
                  <a:cubicBezTo>
                    <a:pt x="3053" y="1926"/>
                    <a:pt x="3053" y="1932"/>
                    <a:pt x="3039" y="1952"/>
                  </a:cubicBezTo>
                  <a:cubicBezTo>
                    <a:pt x="3006" y="1978"/>
                    <a:pt x="2974" y="1992"/>
                    <a:pt x="2954" y="2025"/>
                  </a:cubicBezTo>
                  <a:cubicBezTo>
                    <a:pt x="2914" y="2091"/>
                    <a:pt x="2927" y="2137"/>
                    <a:pt x="2921" y="2209"/>
                  </a:cubicBezTo>
                  <a:cubicBezTo>
                    <a:pt x="2901" y="2321"/>
                    <a:pt x="2782" y="2335"/>
                    <a:pt x="2736" y="2434"/>
                  </a:cubicBezTo>
                  <a:cubicBezTo>
                    <a:pt x="2696" y="2506"/>
                    <a:pt x="2670" y="2552"/>
                    <a:pt x="2598" y="2585"/>
                  </a:cubicBezTo>
                  <a:cubicBezTo>
                    <a:pt x="2538" y="2612"/>
                    <a:pt x="2492" y="2599"/>
                    <a:pt x="2433" y="2618"/>
                  </a:cubicBezTo>
                  <a:cubicBezTo>
                    <a:pt x="2360" y="2651"/>
                    <a:pt x="2327" y="2691"/>
                    <a:pt x="2281" y="2750"/>
                  </a:cubicBezTo>
                  <a:cubicBezTo>
                    <a:pt x="2215" y="2823"/>
                    <a:pt x="2156" y="2843"/>
                    <a:pt x="2077" y="2895"/>
                  </a:cubicBezTo>
                  <a:cubicBezTo>
                    <a:pt x="2030" y="2922"/>
                    <a:pt x="2030" y="2968"/>
                    <a:pt x="2024" y="3021"/>
                  </a:cubicBezTo>
                  <a:cubicBezTo>
                    <a:pt x="2017" y="3060"/>
                    <a:pt x="2005" y="3080"/>
                    <a:pt x="1992" y="3120"/>
                  </a:cubicBezTo>
                  <a:cubicBezTo>
                    <a:pt x="1959" y="3186"/>
                    <a:pt x="1906" y="3192"/>
                    <a:pt x="1853" y="3245"/>
                  </a:cubicBezTo>
                  <a:cubicBezTo>
                    <a:pt x="1827" y="3278"/>
                    <a:pt x="1833" y="3304"/>
                    <a:pt x="1807" y="3337"/>
                  </a:cubicBezTo>
                  <a:cubicBezTo>
                    <a:pt x="1761" y="3384"/>
                    <a:pt x="1721" y="3397"/>
                    <a:pt x="1702" y="3456"/>
                  </a:cubicBezTo>
                  <a:cubicBezTo>
                    <a:pt x="1695" y="3496"/>
                    <a:pt x="1688" y="3509"/>
                    <a:pt x="1682" y="3548"/>
                  </a:cubicBezTo>
                  <a:lnTo>
                    <a:pt x="1682" y="3548"/>
                  </a:lnTo>
                  <a:cubicBezTo>
                    <a:pt x="1655" y="3509"/>
                    <a:pt x="1629" y="3496"/>
                    <a:pt x="1616" y="3463"/>
                  </a:cubicBezTo>
                  <a:cubicBezTo>
                    <a:pt x="1596" y="3416"/>
                    <a:pt x="1563" y="3377"/>
                    <a:pt x="1510" y="3377"/>
                  </a:cubicBezTo>
                  <a:cubicBezTo>
                    <a:pt x="1484" y="3377"/>
                    <a:pt x="1477" y="3397"/>
                    <a:pt x="1451" y="3403"/>
                  </a:cubicBezTo>
                  <a:cubicBezTo>
                    <a:pt x="1431" y="3410"/>
                    <a:pt x="1418" y="3410"/>
                    <a:pt x="1392" y="3410"/>
                  </a:cubicBezTo>
                  <a:cubicBezTo>
                    <a:pt x="1312" y="3410"/>
                    <a:pt x="1266" y="3416"/>
                    <a:pt x="1200" y="3377"/>
                  </a:cubicBezTo>
                  <a:cubicBezTo>
                    <a:pt x="1114" y="3324"/>
                    <a:pt x="1101" y="3252"/>
                    <a:pt x="1075" y="3153"/>
                  </a:cubicBezTo>
                  <a:cubicBezTo>
                    <a:pt x="1068" y="3139"/>
                    <a:pt x="1068" y="3126"/>
                    <a:pt x="1068" y="3113"/>
                  </a:cubicBezTo>
                  <a:cubicBezTo>
                    <a:pt x="1068" y="3080"/>
                    <a:pt x="1081" y="3067"/>
                    <a:pt x="1081" y="3034"/>
                  </a:cubicBezTo>
                  <a:cubicBezTo>
                    <a:pt x="1081" y="3001"/>
                    <a:pt x="1081" y="2974"/>
                    <a:pt x="1075" y="2942"/>
                  </a:cubicBezTo>
                  <a:cubicBezTo>
                    <a:pt x="1062" y="2909"/>
                    <a:pt x="1029" y="2902"/>
                    <a:pt x="1029" y="2862"/>
                  </a:cubicBezTo>
                  <a:cubicBezTo>
                    <a:pt x="1029" y="2803"/>
                    <a:pt x="1081" y="2777"/>
                    <a:pt x="1081" y="2717"/>
                  </a:cubicBezTo>
                  <a:cubicBezTo>
                    <a:pt x="1081" y="2658"/>
                    <a:pt x="1081" y="2618"/>
                    <a:pt x="1055" y="2566"/>
                  </a:cubicBezTo>
                  <a:cubicBezTo>
                    <a:pt x="1029" y="2526"/>
                    <a:pt x="996" y="2519"/>
                    <a:pt x="956" y="2506"/>
                  </a:cubicBezTo>
                  <a:cubicBezTo>
                    <a:pt x="910" y="2487"/>
                    <a:pt x="877" y="2473"/>
                    <a:pt x="824" y="2473"/>
                  </a:cubicBezTo>
                  <a:cubicBezTo>
                    <a:pt x="758" y="2473"/>
                    <a:pt x="719" y="2493"/>
                    <a:pt x="653" y="2500"/>
                  </a:cubicBezTo>
                  <a:cubicBezTo>
                    <a:pt x="626" y="2506"/>
                    <a:pt x="620" y="2519"/>
                    <a:pt x="593" y="2519"/>
                  </a:cubicBezTo>
                  <a:cubicBezTo>
                    <a:pt x="547" y="2519"/>
                    <a:pt x="534" y="2480"/>
                    <a:pt x="488" y="2473"/>
                  </a:cubicBezTo>
                  <a:cubicBezTo>
                    <a:pt x="422" y="2453"/>
                    <a:pt x="382" y="2447"/>
                    <a:pt x="316" y="2420"/>
                  </a:cubicBezTo>
                  <a:cubicBezTo>
                    <a:pt x="270" y="2407"/>
                    <a:pt x="250" y="2388"/>
                    <a:pt x="198" y="2388"/>
                  </a:cubicBezTo>
                  <a:cubicBezTo>
                    <a:pt x="151" y="2388"/>
                    <a:pt x="99" y="2394"/>
                    <a:pt x="46" y="2394"/>
                  </a:cubicBezTo>
                  <a:cubicBezTo>
                    <a:pt x="39" y="2361"/>
                    <a:pt x="26" y="2348"/>
                    <a:pt x="20" y="2315"/>
                  </a:cubicBezTo>
                  <a:cubicBezTo>
                    <a:pt x="13" y="2302"/>
                    <a:pt x="0" y="2302"/>
                    <a:pt x="0" y="2289"/>
                  </a:cubicBezTo>
                  <a:cubicBezTo>
                    <a:pt x="0" y="2269"/>
                    <a:pt x="13" y="2262"/>
                    <a:pt x="20" y="2242"/>
                  </a:cubicBezTo>
                  <a:cubicBezTo>
                    <a:pt x="39" y="2170"/>
                    <a:pt x="59" y="2137"/>
                    <a:pt x="79" y="2064"/>
                  </a:cubicBezTo>
                  <a:cubicBezTo>
                    <a:pt x="92" y="2031"/>
                    <a:pt x="85" y="2012"/>
                    <a:pt x="92" y="1972"/>
                  </a:cubicBezTo>
                  <a:cubicBezTo>
                    <a:pt x="92" y="1926"/>
                    <a:pt x="105" y="1899"/>
                    <a:pt x="105" y="1860"/>
                  </a:cubicBezTo>
                  <a:cubicBezTo>
                    <a:pt x="105" y="1840"/>
                    <a:pt x="105" y="1833"/>
                    <a:pt x="105" y="1814"/>
                  </a:cubicBezTo>
                  <a:cubicBezTo>
                    <a:pt x="105" y="1801"/>
                    <a:pt x="99" y="1787"/>
                    <a:pt x="99" y="1767"/>
                  </a:cubicBezTo>
                  <a:cubicBezTo>
                    <a:pt x="99" y="1748"/>
                    <a:pt x="99" y="1735"/>
                    <a:pt x="99" y="1715"/>
                  </a:cubicBezTo>
                  <a:cubicBezTo>
                    <a:pt x="99" y="1682"/>
                    <a:pt x="99" y="1662"/>
                    <a:pt x="85" y="1636"/>
                  </a:cubicBezTo>
                  <a:cubicBezTo>
                    <a:pt x="79" y="1616"/>
                    <a:pt x="66" y="1616"/>
                    <a:pt x="53" y="1603"/>
                  </a:cubicBezTo>
                  <a:cubicBezTo>
                    <a:pt x="39" y="1590"/>
                    <a:pt x="33" y="1570"/>
                    <a:pt x="33" y="1550"/>
                  </a:cubicBezTo>
                  <a:cubicBezTo>
                    <a:pt x="33" y="1517"/>
                    <a:pt x="33" y="1504"/>
                    <a:pt x="33" y="1471"/>
                  </a:cubicBezTo>
                  <a:cubicBezTo>
                    <a:pt x="33" y="1451"/>
                    <a:pt x="13" y="1444"/>
                    <a:pt x="6" y="1424"/>
                  </a:cubicBezTo>
                  <a:cubicBezTo>
                    <a:pt x="6" y="1418"/>
                    <a:pt x="6" y="1418"/>
                    <a:pt x="6" y="1411"/>
                  </a:cubicBezTo>
                  <a:lnTo>
                    <a:pt x="6" y="1411"/>
                  </a:lnTo>
                  <a:cubicBezTo>
                    <a:pt x="46" y="1398"/>
                    <a:pt x="72" y="1398"/>
                    <a:pt x="105" y="1372"/>
                  </a:cubicBezTo>
                  <a:cubicBezTo>
                    <a:pt x="138" y="1339"/>
                    <a:pt x="138" y="1306"/>
                    <a:pt x="138" y="1260"/>
                  </a:cubicBezTo>
                  <a:cubicBezTo>
                    <a:pt x="138" y="1240"/>
                    <a:pt x="112" y="1240"/>
                    <a:pt x="92" y="1227"/>
                  </a:cubicBezTo>
                  <a:cubicBezTo>
                    <a:pt x="59" y="1200"/>
                    <a:pt x="39" y="1174"/>
                    <a:pt x="39" y="1134"/>
                  </a:cubicBezTo>
                  <a:cubicBezTo>
                    <a:pt x="39" y="1062"/>
                    <a:pt x="79" y="1029"/>
                    <a:pt x="119" y="976"/>
                  </a:cubicBezTo>
                  <a:cubicBezTo>
                    <a:pt x="151" y="943"/>
                    <a:pt x="151" y="910"/>
                    <a:pt x="165" y="864"/>
                  </a:cubicBezTo>
                  <a:cubicBezTo>
                    <a:pt x="184" y="791"/>
                    <a:pt x="211" y="752"/>
                    <a:pt x="231" y="673"/>
                  </a:cubicBezTo>
                  <a:cubicBezTo>
                    <a:pt x="244" y="587"/>
                    <a:pt x="257" y="541"/>
                    <a:pt x="277" y="455"/>
                  </a:cubicBezTo>
                  <a:cubicBezTo>
                    <a:pt x="283" y="429"/>
                    <a:pt x="290" y="415"/>
                    <a:pt x="303" y="389"/>
                  </a:cubicBezTo>
                  <a:cubicBezTo>
                    <a:pt x="310" y="369"/>
                    <a:pt x="330" y="369"/>
                    <a:pt x="330" y="350"/>
                  </a:cubicBezTo>
                  <a:cubicBezTo>
                    <a:pt x="330" y="257"/>
                    <a:pt x="270" y="211"/>
                    <a:pt x="237" y="125"/>
                  </a:cubicBezTo>
                  <a:cubicBezTo>
                    <a:pt x="231" y="112"/>
                    <a:pt x="224" y="99"/>
                    <a:pt x="217" y="86"/>
                  </a:cubicBezTo>
                  <a:lnTo>
                    <a:pt x="217" y="86"/>
                  </a:lnTo>
                  <a:cubicBezTo>
                    <a:pt x="237" y="86"/>
                    <a:pt x="250" y="72"/>
                    <a:pt x="270" y="72"/>
                  </a:cubicBezTo>
                  <a:cubicBezTo>
                    <a:pt x="290" y="72"/>
                    <a:pt x="303" y="99"/>
                    <a:pt x="310" y="119"/>
                  </a:cubicBezTo>
                  <a:cubicBezTo>
                    <a:pt x="336" y="165"/>
                    <a:pt x="349" y="191"/>
                    <a:pt x="389" y="224"/>
                  </a:cubicBezTo>
                  <a:cubicBezTo>
                    <a:pt x="435" y="264"/>
                    <a:pt x="475" y="270"/>
                    <a:pt x="534" y="270"/>
                  </a:cubicBezTo>
                  <a:cubicBezTo>
                    <a:pt x="587" y="270"/>
                    <a:pt x="600" y="218"/>
                    <a:pt x="646" y="204"/>
                  </a:cubicBezTo>
                  <a:cubicBezTo>
                    <a:pt x="699" y="191"/>
                    <a:pt x="745" y="204"/>
                    <a:pt x="791" y="165"/>
                  </a:cubicBezTo>
                  <a:cubicBezTo>
                    <a:pt x="818" y="152"/>
                    <a:pt x="804" y="125"/>
                    <a:pt x="824" y="105"/>
                  </a:cubicBezTo>
                  <a:cubicBezTo>
                    <a:pt x="851" y="72"/>
                    <a:pt x="890" y="86"/>
                    <a:pt x="930" y="66"/>
                  </a:cubicBezTo>
                  <a:cubicBezTo>
                    <a:pt x="989" y="39"/>
                    <a:pt x="1022" y="20"/>
                    <a:pt x="1088" y="20"/>
                  </a:cubicBezTo>
                  <a:cubicBezTo>
                    <a:pt x="1101" y="20"/>
                    <a:pt x="1095" y="39"/>
                    <a:pt x="1101" y="46"/>
                  </a:cubicBezTo>
                  <a:cubicBezTo>
                    <a:pt x="1108" y="59"/>
                    <a:pt x="1121" y="66"/>
                    <a:pt x="1128" y="79"/>
                  </a:cubicBezTo>
                  <a:cubicBezTo>
                    <a:pt x="1187" y="119"/>
                    <a:pt x="1233" y="152"/>
                    <a:pt x="1306" y="152"/>
                  </a:cubicBezTo>
                  <a:cubicBezTo>
                    <a:pt x="1332" y="152"/>
                    <a:pt x="1352" y="152"/>
                    <a:pt x="1378" y="152"/>
                  </a:cubicBezTo>
                  <a:cubicBezTo>
                    <a:pt x="1451" y="152"/>
                    <a:pt x="1444" y="39"/>
                    <a:pt x="1517" y="13"/>
                  </a:cubicBezTo>
                  <a:cubicBezTo>
                    <a:pt x="1556" y="0"/>
                    <a:pt x="1583" y="13"/>
                    <a:pt x="1622" y="13"/>
                  </a:cubicBezTo>
                  <a:cubicBezTo>
                    <a:pt x="1649" y="13"/>
                    <a:pt x="1662" y="7"/>
                    <a:pt x="1688" y="7"/>
                  </a:cubicBezTo>
                  <a:cubicBezTo>
                    <a:pt x="1754" y="7"/>
                    <a:pt x="1787" y="7"/>
                    <a:pt x="1853" y="7"/>
                  </a:cubicBezTo>
                  <a:cubicBezTo>
                    <a:pt x="1866" y="53"/>
                    <a:pt x="1913" y="79"/>
                    <a:pt x="1959" y="79"/>
                  </a:cubicBezTo>
                  <a:cubicBezTo>
                    <a:pt x="2063" y="79"/>
                    <a:pt x="2116" y="46"/>
                    <a:pt x="2215" y="46"/>
                  </a:cubicBezTo>
                  <a:cubicBezTo>
                    <a:pt x="2248" y="46"/>
                    <a:pt x="2281" y="39"/>
                    <a:pt x="2294" y="72"/>
                  </a:cubicBezTo>
                  <a:cubicBezTo>
                    <a:pt x="2307" y="99"/>
                    <a:pt x="2294" y="132"/>
                    <a:pt x="2320" y="158"/>
                  </a:cubicBezTo>
                  <a:cubicBezTo>
                    <a:pt x="2334" y="178"/>
                    <a:pt x="2353" y="171"/>
                    <a:pt x="2373" y="184"/>
                  </a:cubicBezTo>
                  <a:cubicBezTo>
                    <a:pt x="2413" y="198"/>
                    <a:pt x="2426" y="224"/>
                    <a:pt x="2466" y="224"/>
                  </a:cubicBezTo>
                  <a:lnTo>
                    <a:pt x="2466" y="224"/>
                  </a:lnTo>
                  <a:cubicBezTo>
                    <a:pt x="2459" y="270"/>
                    <a:pt x="2459" y="316"/>
                    <a:pt x="2452" y="363"/>
                  </a:cubicBezTo>
                  <a:cubicBezTo>
                    <a:pt x="2452" y="409"/>
                    <a:pt x="2433" y="435"/>
                    <a:pt x="2433" y="475"/>
                  </a:cubicBezTo>
                  <a:cubicBezTo>
                    <a:pt x="2433" y="488"/>
                    <a:pt x="2433" y="495"/>
                    <a:pt x="2433" y="508"/>
                  </a:cubicBezTo>
                  <a:cubicBezTo>
                    <a:pt x="2466" y="514"/>
                    <a:pt x="2492" y="508"/>
                    <a:pt x="2525" y="521"/>
                  </a:cubicBezTo>
                  <a:cubicBezTo>
                    <a:pt x="2584" y="541"/>
                    <a:pt x="2604" y="574"/>
                    <a:pt x="2644" y="620"/>
                  </a:cubicBezTo>
                  <a:cubicBezTo>
                    <a:pt x="2670" y="653"/>
                    <a:pt x="2696" y="666"/>
                    <a:pt x="2736" y="693"/>
                  </a:cubicBezTo>
                  <a:cubicBezTo>
                    <a:pt x="2822" y="758"/>
                    <a:pt x="2861" y="805"/>
                    <a:pt x="2954" y="864"/>
                  </a:cubicBezTo>
                  <a:cubicBezTo>
                    <a:pt x="3020" y="904"/>
                    <a:pt x="3046" y="930"/>
                    <a:pt x="3112" y="963"/>
                  </a:cubicBezTo>
                  <a:cubicBezTo>
                    <a:pt x="3165" y="996"/>
                    <a:pt x="3211" y="1002"/>
                    <a:pt x="3244" y="1055"/>
                  </a:cubicBezTo>
                  <a:cubicBezTo>
                    <a:pt x="3284" y="1128"/>
                    <a:pt x="3343" y="1141"/>
                    <a:pt x="3422" y="1174"/>
                  </a:cubicBezTo>
                  <a:cubicBezTo>
                    <a:pt x="3448" y="1187"/>
                    <a:pt x="3468" y="1194"/>
                    <a:pt x="3495" y="12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3" name="Freeform 44"/>
            <p:cNvSpPr>
              <a:spLocks noChangeArrowheads="1"/>
            </p:cNvSpPr>
            <p:nvPr/>
          </p:nvSpPr>
          <p:spPr bwMode="auto">
            <a:xfrm>
              <a:off x="6150369" y="9329732"/>
              <a:ext cx="1268330" cy="1212850"/>
            </a:xfrm>
            <a:custGeom>
              <a:avLst/>
              <a:gdLst>
                <a:gd name="T0" fmla="*/ 1827 w 3522"/>
                <a:gd name="T1" fmla="*/ 39 h 3371"/>
                <a:gd name="T2" fmla="*/ 2142 w 3522"/>
                <a:gd name="T3" fmla="*/ 0 h 3371"/>
                <a:gd name="T4" fmla="*/ 2525 w 3522"/>
                <a:gd name="T5" fmla="*/ 79 h 3371"/>
                <a:gd name="T6" fmla="*/ 2743 w 3522"/>
                <a:gd name="T7" fmla="*/ 197 h 3371"/>
                <a:gd name="T8" fmla="*/ 3152 w 3522"/>
                <a:gd name="T9" fmla="*/ 652 h 3371"/>
                <a:gd name="T10" fmla="*/ 3382 w 3522"/>
                <a:gd name="T11" fmla="*/ 850 h 3371"/>
                <a:gd name="T12" fmla="*/ 3330 w 3522"/>
                <a:gd name="T13" fmla="*/ 1127 h 3371"/>
                <a:gd name="T14" fmla="*/ 3521 w 3522"/>
                <a:gd name="T15" fmla="*/ 1233 h 3371"/>
                <a:gd name="T16" fmla="*/ 3323 w 3522"/>
                <a:gd name="T17" fmla="*/ 1457 h 3371"/>
                <a:gd name="T18" fmla="*/ 2921 w 3522"/>
                <a:gd name="T19" fmla="*/ 2156 h 3371"/>
                <a:gd name="T20" fmla="*/ 2307 w 3522"/>
                <a:gd name="T21" fmla="*/ 2585 h 3371"/>
                <a:gd name="T22" fmla="*/ 2307 w 3522"/>
                <a:gd name="T23" fmla="*/ 2413 h 3371"/>
                <a:gd name="T24" fmla="*/ 2558 w 3522"/>
                <a:gd name="T25" fmla="*/ 2347 h 3371"/>
                <a:gd name="T26" fmla="*/ 2690 w 3522"/>
                <a:gd name="T27" fmla="*/ 2209 h 3371"/>
                <a:gd name="T28" fmla="*/ 2835 w 3522"/>
                <a:gd name="T29" fmla="*/ 2044 h 3371"/>
                <a:gd name="T30" fmla="*/ 2980 w 3522"/>
                <a:gd name="T31" fmla="*/ 1827 h 3371"/>
                <a:gd name="T32" fmla="*/ 3059 w 3522"/>
                <a:gd name="T33" fmla="*/ 1714 h 3371"/>
                <a:gd name="T34" fmla="*/ 3020 w 3522"/>
                <a:gd name="T35" fmla="*/ 1688 h 3371"/>
                <a:gd name="T36" fmla="*/ 2756 w 3522"/>
                <a:gd name="T37" fmla="*/ 1596 h 3371"/>
                <a:gd name="T38" fmla="*/ 2703 w 3522"/>
                <a:gd name="T39" fmla="*/ 1787 h 3371"/>
                <a:gd name="T40" fmla="*/ 2558 w 3522"/>
                <a:gd name="T41" fmla="*/ 2117 h 3371"/>
                <a:gd name="T42" fmla="*/ 2202 w 3522"/>
                <a:gd name="T43" fmla="*/ 2413 h 3371"/>
                <a:gd name="T44" fmla="*/ 2195 w 3522"/>
                <a:gd name="T45" fmla="*/ 2724 h 3371"/>
                <a:gd name="T46" fmla="*/ 2024 w 3522"/>
                <a:gd name="T47" fmla="*/ 3126 h 3371"/>
                <a:gd name="T48" fmla="*/ 1695 w 3522"/>
                <a:gd name="T49" fmla="*/ 3370 h 3371"/>
                <a:gd name="T50" fmla="*/ 1642 w 3522"/>
                <a:gd name="T51" fmla="*/ 3146 h 3371"/>
                <a:gd name="T52" fmla="*/ 1682 w 3522"/>
                <a:gd name="T53" fmla="*/ 3034 h 3371"/>
                <a:gd name="T54" fmla="*/ 1721 w 3522"/>
                <a:gd name="T55" fmla="*/ 2987 h 3371"/>
                <a:gd name="T56" fmla="*/ 1767 w 3522"/>
                <a:gd name="T57" fmla="*/ 2935 h 3371"/>
                <a:gd name="T58" fmla="*/ 1774 w 3522"/>
                <a:gd name="T59" fmla="*/ 2915 h 3371"/>
                <a:gd name="T60" fmla="*/ 1668 w 3522"/>
                <a:gd name="T61" fmla="*/ 2710 h 3371"/>
                <a:gd name="T62" fmla="*/ 1286 w 3522"/>
                <a:gd name="T63" fmla="*/ 2334 h 3371"/>
                <a:gd name="T64" fmla="*/ 1042 w 3522"/>
                <a:gd name="T65" fmla="*/ 2156 h 3371"/>
                <a:gd name="T66" fmla="*/ 910 w 3522"/>
                <a:gd name="T67" fmla="*/ 2011 h 3371"/>
                <a:gd name="T68" fmla="*/ 626 w 3522"/>
                <a:gd name="T69" fmla="*/ 1932 h 3371"/>
                <a:gd name="T70" fmla="*/ 415 w 3522"/>
                <a:gd name="T71" fmla="*/ 1602 h 3371"/>
                <a:gd name="T72" fmla="*/ 151 w 3522"/>
                <a:gd name="T73" fmla="*/ 1523 h 3371"/>
                <a:gd name="T74" fmla="*/ 0 w 3522"/>
                <a:gd name="T75" fmla="*/ 1444 h 3371"/>
                <a:gd name="T76" fmla="*/ 204 w 3522"/>
                <a:gd name="T77" fmla="*/ 1206 h 3371"/>
                <a:gd name="T78" fmla="*/ 462 w 3522"/>
                <a:gd name="T79" fmla="*/ 1015 h 3371"/>
                <a:gd name="T80" fmla="*/ 679 w 3522"/>
                <a:gd name="T81" fmla="*/ 811 h 3371"/>
                <a:gd name="T82" fmla="*/ 778 w 3522"/>
                <a:gd name="T83" fmla="*/ 633 h 3371"/>
                <a:gd name="T84" fmla="*/ 917 w 3522"/>
                <a:gd name="T85" fmla="*/ 633 h 3371"/>
                <a:gd name="T86" fmla="*/ 969 w 3522"/>
                <a:gd name="T87" fmla="*/ 468 h 3371"/>
                <a:gd name="T88" fmla="*/ 1207 w 3522"/>
                <a:gd name="T89" fmla="*/ 283 h 3371"/>
                <a:gd name="T90" fmla="*/ 1418 w 3522"/>
                <a:gd name="T91" fmla="*/ 98 h 3371"/>
                <a:gd name="T92" fmla="*/ 1622 w 3522"/>
                <a:gd name="T93" fmla="*/ 26 h 3371"/>
                <a:gd name="T94" fmla="*/ 1728 w 3522"/>
                <a:gd name="T95" fmla="*/ 19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22" h="3371">
                  <a:moveTo>
                    <a:pt x="1735" y="13"/>
                  </a:moveTo>
                  <a:lnTo>
                    <a:pt x="1735" y="13"/>
                  </a:lnTo>
                  <a:cubicBezTo>
                    <a:pt x="1767" y="13"/>
                    <a:pt x="1794" y="39"/>
                    <a:pt x="1827" y="39"/>
                  </a:cubicBezTo>
                  <a:cubicBezTo>
                    <a:pt x="1873" y="39"/>
                    <a:pt x="1893" y="13"/>
                    <a:pt x="1939" y="13"/>
                  </a:cubicBezTo>
                  <a:cubicBezTo>
                    <a:pt x="1979" y="13"/>
                    <a:pt x="1992" y="52"/>
                    <a:pt x="2030" y="52"/>
                  </a:cubicBezTo>
                  <a:cubicBezTo>
                    <a:pt x="2077" y="52"/>
                    <a:pt x="2096" y="0"/>
                    <a:pt x="2142" y="0"/>
                  </a:cubicBezTo>
                  <a:cubicBezTo>
                    <a:pt x="2182" y="0"/>
                    <a:pt x="2195" y="52"/>
                    <a:pt x="2235" y="52"/>
                  </a:cubicBezTo>
                  <a:cubicBezTo>
                    <a:pt x="2281" y="52"/>
                    <a:pt x="2307" y="52"/>
                    <a:pt x="2353" y="52"/>
                  </a:cubicBezTo>
                  <a:cubicBezTo>
                    <a:pt x="2419" y="52"/>
                    <a:pt x="2459" y="65"/>
                    <a:pt x="2525" y="79"/>
                  </a:cubicBezTo>
                  <a:cubicBezTo>
                    <a:pt x="2551" y="85"/>
                    <a:pt x="2584" y="85"/>
                    <a:pt x="2591" y="112"/>
                  </a:cubicBezTo>
                  <a:cubicBezTo>
                    <a:pt x="2598" y="138"/>
                    <a:pt x="2591" y="178"/>
                    <a:pt x="2617" y="184"/>
                  </a:cubicBezTo>
                  <a:cubicBezTo>
                    <a:pt x="2663" y="197"/>
                    <a:pt x="2696" y="178"/>
                    <a:pt x="2743" y="197"/>
                  </a:cubicBezTo>
                  <a:cubicBezTo>
                    <a:pt x="2769" y="204"/>
                    <a:pt x="2776" y="217"/>
                    <a:pt x="2795" y="237"/>
                  </a:cubicBezTo>
                  <a:cubicBezTo>
                    <a:pt x="2848" y="290"/>
                    <a:pt x="2881" y="316"/>
                    <a:pt x="2907" y="382"/>
                  </a:cubicBezTo>
                  <a:cubicBezTo>
                    <a:pt x="2960" y="514"/>
                    <a:pt x="3092" y="520"/>
                    <a:pt x="3152" y="652"/>
                  </a:cubicBezTo>
                  <a:cubicBezTo>
                    <a:pt x="3165" y="679"/>
                    <a:pt x="3178" y="712"/>
                    <a:pt x="3211" y="718"/>
                  </a:cubicBezTo>
                  <a:cubicBezTo>
                    <a:pt x="3250" y="738"/>
                    <a:pt x="3277" y="725"/>
                    <a:pt x="3317" y="738"/>
                  </a:cubicBezTo>
                  <a:cubicBezTo>
                    <a:pt x="3363" y="758"/>
                    <a:pt x="3382" y="804"/>
                    <a:pt x="3382" y="850"/>
                  </a:cubicBezTo>
                  <a:cubicBezTo>
                    <a:pt x="3382" y="903"/>
                    <a:pt x="3382" y="930"/>
                    <a:pt x="3382" y="976"/>
                  </a:cubicBezTo>
                  <a:cubicBezTo>
                    <a:pt x="3382" y="989"/>
                    <a:pt x="3389" y="995"/>
                    <a:pt x="3389" y="1009"/>
                  </a:cubicBezTo>
                  <a:cubicBezTo>
                    <a:pt x="3389" y="1061"/>
                    <a:pt x="3349" y="1081"/>
                    <a:pt x="3330" y="1127"/>
                  </a:cubicBezTo>
                  <a:cubicBezTo>
                    <a:pt x="3317" y="1154"/>
                    <a:pt x="3317" y="1174"/>
                    <a:pt x="3303" y="1193"/>
                  </a:cubicBezTo>
                  <a:cubicBezTo>
                    <a:pt x="3343" y="1200"/>
                    <a:pt x="3363" y="1193"/>
                    <a:pt x="3396" y="1193"/>
                  </a:cubicBezTo>
                  <a:cubicBezTo>
                    <a:pt x="3442" y="1193"/>
                    <a:pt x="3475" y="1206"/>
                    <a:pt x="3521" y="1233"/>
                  </a:cubicBezTo>
                  <a:lnTo>
                    <a:pt x="3521" y="1233"/>
                  </a:lnTo>
                  <a:cubicBezTo>
                    <a:pt x="3501" y="1259"/>
                    <a:pt x="3481" y="1292"/>
                    <a:pt x="3448" y="1325"/>
                  </a:cubicBezTo>
                  <a:cubicBezTo>
                    <a:pt x="3402" y="1378"/>
                    <a:pt x="3376" y="1411"/>
                    <a:pt x="3323" y="1457"/>
                  </a:cubicBezTo>
                  <a:cubicBezTo>
                    <a:pt x="3303" y="1484"/>
                    <a:pt x="3277" y="1497"/>
                    <a:pt x="3264" y="1523"/>
                  </a:cubicBezTo>
                  <a:cubicBezTo>
                    <a:pt x="3204" y="1629"/>
                    <a:pt x="3178" y="1695"/>
                    <a:pt x="3145" y="1813"/>
                  </a:cubicBezTo>
                  <a:cubicBezTo>
                    <a:pt x="3099" y="1965"/>
                    <a:pt x="3033" y="2044"/>
                    <a:pt x="2921" y="2156"/>
                  </a:cubicBezTo>
                  <a:cubicBezTo>
                    <a:pt x="2875" y="2202"/>
                    <a:pt x="2842" y="2229"/>
                    <a:pt x="2782" y="2268"/>
                  </a:cubicBezTo>
                  <a:cubicBezTo>
                    <a:pt x="2663" y="2354"/>
                    <a:pt x="2598" y="2407"/>
                    <a:pt x="2479" y="2486"/>
                  </a:cubicBezTo>
                  <a:cubicBezTo>
                    <a:pt x="2413" y="2526"/>
                    <a:pt x="2360" y="2526"/>
                    <a:pt x="2307" y="2585"/>
                  </a:cubicBezTo>
                  <a:lnTo>
                    <a:pt x="2307" y="2585"/>
                  </a:lnTo>
                  <a:cubicBezTo>
                    <a:pt x="2307" y="2413"/>
                    <a:pt x="2307" y="2413"/>
                    <a:pt x="2307" y="2413"/>
                  </a:cubicBezTo>
                  <a:lnTo>
                    <a:pt x="2307" y="2413"/>
                  </a:lnTo>
                  <a:cubicBezTo>
                    <a:pt x="2340" y="2433"/>
                    <a:pt x="2360" y="2446"/>
                    <a:pt x="2400" y="2446"/>
                  </a:cubicBezTo>
                  <a:cubicBezTo>
                    <a:pt x="2439" y="2440"/>
                    <a:pt x="2452" y="2400"/>
                    <a:pt x="2492" y="2381"/>
                  </a:cubicBezTo>
                  <a:cubicBezTo>
                    <a:pt x="2518" y="2367"/>
                    <a:pt x="2538" y="2361"/>
                    <a:pt x="2558" y="2347"/>
                  </a:cubicBezTo>
                  <a:cubicBezTo>
                    <a:pt x="2578" y="2341"/>
                    <a:pt x="2584" y="2314"/>
                    <a:pt x="2611" y="2308"/>
                  </a:cubicBezTo>
                  <a:cubicBezTo>
                    <a:pt x="2644" y="2295"/>
                    <a:pt x="2690" y="2288"/>
                    <a:pt x="2690" y="2255"/>
                  </a:cubicBezTo>
                  <a:cubicBezTo>
                    <a:pt x="2690" y="2235"/>
                    <a:pt x="2690" y="2222"/>
                    <a:pt x="2690" y="2209"/>
                  </a:cubicBezTo>
                  <a:cubicBezTo>
                    <a:pt x="2690" y="2169"/>
                    <a:pt x="2696" y="2143"/>
                    <a:pt x="2723" y="2117"/>
                  </a:cubicBezTo>
                  <a:cubicBezTo>
                    <a:pt x="2743" y="2090"/>
                    <a:pt x="2776" y="2117"/>
                    <a:pt x="2802" y="2103"/>
                  </a:cubicBezTo>
                  <a:cubicBezTo>
                    <a:pt x="2822" y="2084"/>
                    <a:pt x="2822" y="2064"/>
                    <a:pt x="2835" y="2044"/>
                  </a:cubicBezTo>
                  <a:cubicBezTo>
                    <a:pt x="2842" y="2024"/>
                    <a:pt x="2861" y="2011"/>
                    <a:pt x="2875" y="1998"/>
                  </a:cubicBezTo>
                  <a:cubicBezTo>
                    <a:pt x="2901" y="1958"/>
                    <a:pt x="2941" y="1952"/>
                    <a:pt x="2954" y="1906"/>
                  </a:cubicBezTo>
                  <a:cubicBezTo>
                    <a:pt x="2960" y="1873"/>
                    <a:pt x="2967" y="1853"/>
                    <a:pt x="2980" y="1827"/>
                  </a:cubicBezTo>
                  <a:cubicBezTo>
                    <a:pt x="2987" y="1800"/>
                    <a:pt x="2993" y="1767"/>
                    <a:pt x="3020" y="1767"/>
                  </a:cubicBezTo>
                  <a:cubicBezTo>
                    <a:pt x="3033" y="1767"/>
                    <a:pt x="3039" y="1774"/>
                    <a:pt x="3046" y="1774"/>
                  </a:cubicBezTo>
                  <a:cubicBezTo>
                    <a:pt x="3059" y="1754"/>
                    <a:pt x="3059" y="1741"/>
                    <a:pt x="3059" y="1714"/>
                  </a:cubicBezTo>
                  <a:cubicBezTo>
                    <a:pt x="3059" y="1701"/>
                    <a:pt x="3059" y="1688"/>
                    <a:pt x="3059" y="1675"/>
                  </a:cubicBezTo>
                  <a:cubicBezTo>
                    <a:pt x="3059" y="1675"/>
                    <a:pt x="3053" y="1668"/>
                    <a:pt x="3046" y="1668"/>
                  </a:cubicBezTo>
                  <a:cubicBezTo>
                    <a:pt x="3033" y="1668"/>
                    <a:pt x="3033" y="1681"/>
                    <a:pt x="3020" y="1688"/>
                  </a:cubicBezTo>
                  <a:cubicBezTo>
                    <a:pt x="2993" y="1695"/>
                    <a:pt x="2974" y="1701"/>
                    <a:pt x="2941" y="1701"/>
                  </a:cubicBezTo>
                  <a:cubicBezTo>
                    <a:pt x="2901" y="1701"/>
                    <a:pt x="2881" y="1681"/>
                    <a:pt x="2855" y="1655"/>
                  </a:cubicBezTo>
                  <a:cubicBezTo>
                    <a:pt x="2822" y="1622"/>
                    <a:pt x="2795" y="1622"/>
                    <a:pt x="2756" y="1596"/>
                  </a:cubicBezTo>
                  <a:cubicBezTo>
                    <a:pt x="2756" y="1615"/>
                    <a:pt x="2756" y="1629"/>
                    <a:pt x="2756" y="1648"/>
                  </a:cubicBezTo>
                  <a:cubicBezTo>
                    <a:pt x="2756" y="1675"/>
                    <a:pt x="2762" y="1695"/>
                    <a:pt x="2762" y="1721"/>
                  </a:cubicBezTo>
                  <a:cubicBezTo>
                    <a:pt x="2762" y="1760"/>
                    <a:pt x="2730" y="1760"/>
                    <a:pt x="2703" y="1787"/>
                  </a:cubicBezTo>
                  <a:cubicBezTo>
                    <a:pt x="2683" y="1813"/>
                    <a:pt x="2690" y="1833"/>
                    <a:pt x="2677" y="1859"/>
                  </a:cubicBezTo>
                  <a:cubicBezTo>
                    <a:pt x="2663" y="1886"/>
                    <a:pt x="2644" y="1892"/>
                    <a:pt x="2631" y="1912"/>
                  </a:cubicBezTo>
                  <a:cubicBezTo>
                    <a:pt x="2591" y="1985"/>
                    <a:pt x="2598" y="2044"/>
                    <a:pt x="2558" y="2117"/>
                  </a:cubicBezTo>
                  <a:cubicBezTo>
                    <a:pt x="2532" y="2169"/>
                    <a:pt x="2485" y="2169"/>
                    <a:pt x="2426" y="2196"/>
                  </a:cubicBezTo>
                  <a:cubicBezTo>
                    <a:pt x="2353" y="2229"/>
                    <a:pt x="2327" y="2275"/>
                    <a:pt x="2274" y="2328"/>
                  </a:cubicBezTo>
                  <a:cubicBezTo>
                    <a:pt x="2241" y="2354"/>
                    <a:pt x="2202" y="2367"/>
                    <a:pt x="2202" y="2413"/>
                  </a:cubicBezTo>
                  <a:cubicBezTo>
                    <a:pt x="2202" y="2440"/>
                    <a:pt x="2228" y="2453"/>
                    <a:pt x="2235" y="2480"/>
                  </a:cubicBezTo>
                  <a:cubicBezTo>
                    <a:pt x="2241" y="2539"/>
                    <a:pt x="2228" y="2592"/>
                    <a:pt x="2274" y="2631"/>
                  </a:cubicBezTo>
                  <a:cubicBezTo>
                    <a:pt x="2255" y="2677"/>
                    <a:pt x="2215" y="2684"/>
                    <a:pt x="2195" y="2724"/>
                  </a:cubicBezTo>
                  <a:cubicBezTo>
                    <a:pt x="2129" y="2842"/>
                    <a:pt x="2136" y="2935"/>
                    <a:pt x="2063" y="3047"/>
                  </a:cubicBezTo>
                  <a:cubicBezTo>
                    <a:pt x="2050" y="3066"/>
                    <a:pt x="2037" y="3080"/>
                    <a:pt x="2030" y="3099"/>
                  </a:cubicBezTo>
                  <a:cubicBezTo>
                    <a:pt x="2024" y="3106"/>
                    <a:pt x="2030" y="3119"/>
                    <a:pt x="2024" y="3126"/>
                  </a:cubicBezTo>
                  <a:cubicBezTo>
                    <a:pt x="1939" y="3198"/>
                    <a:pt x="1899" y="3251"/>
                    <a:pt x="1807" y="3297"/>
                  </a:cubicBezTo>
                  <a:cubicBezTo>
                    <a:pt x="1761" y="3317"/>
                    <a:pt x="1728" y="3337"/>
                    <a:pt x="1695" y="3370"/>
                  </a:cubicBezTo>
                  <a:lnTo>
                    <a:pt x="1695" y="3370"/>
                  </a:lnTo>
                  <a:cubicBezTo>
                    <a:pt x="1649" y="3245"/>
                    <a:pt x="1649" y="3245"/>
                    <a:pt x="1649" y="3245"/>
                  </a:cubicBezTo>
                  <a:cubicBezTo>
                    <a:pt x="1649" y="3225"/>
                    <a:pt x="1642" y="3205"/>
                    <a:pt x="1642" y="3185"/>
                  </a:cubicBezTo>
                  <a:cubicBezTo>
                    <a:pt x="1642" y="3172"/>
                    <a:pt x="1642" y="3159"/>
                    <a:pt x="1642" y="3146"/>
                  </a:cubicBezTo>
                  <a:cubicBezTo>
                    <a:pt x="1642" y="3132"/>
                    <a:pt x="1649" y="3126"/>
                    <a:pt x="1649" y="3113"/>
                  </a:cubicBezTo>
                  <a:cubicBezTo>
                    <a:pt x="1655" y="3086"/>
                    <a:pt x="1662" y="3073"/>
                    <a:pt x="1668" y="3053"/>
                  </a:cubicBezTo>
                  <a:cubicBezTo>
                    <a:pt x="1675" y="3047"/>
                    <a:pt x="1675" y="3040"/>
                    <a:pt x="1682" y="3034"/>
                  </a:cubicBezTo>
                  <a:cubicBezTo>
                    <a:pt x="1688" y="3020"/>
                    <a:pt x="1695" y="3014"/>
                    <a:pt x="1708" y="3000"/>
                  </a:cubicBezTo>
                  <a:cubicBezTo>
                    <a:pt x="1708" y="3000"/>
                    <a:pt x="1708" y="2994"/>
                    <a:pt x="1715" y="2994"/>
                  </a:cubicBezTo>
                  <a:cubicBezTo>
                    <a:pt x="1715" y="2987"/>
                    <a:pt x="1721" y="2987"/>
                    <a:pt x="1721" y="2987"/>
                  </a:cubicBezTo>
                  <a:cubicBezTo>
                    <a:pt x="1728" y="2981"/>
                    <a:pt x="1735" y="2981"/>
                    <a:pt x="1735" y="2974"/>
                  </a:cubicBezTo>
                  <a:cubicBezTo>
                    <a:pt x="1748" y="2961"/>
                    <a:pt x="1748" y="2954"/>
                    <a:pt x="1761" y="2941"/>
                  </a:cubicBezTo>
                  <a:cubicBezTo>
                    <a:pt x="1761" y="2935"/>
                    <a:pt x="1767" y="2935"/>
                    <a:pt x="1767" y="2935"/>
                  </a:cubicBezTo>
                  <a:cubicBezTo>
                    <a:pt x="1767" y="2928"/>
                    <a:pt x="1767" y="2928"/>
                    <a:pt x="1767" y="2928"/>
                  </a:cubicBezTo>
                  <a:lnTo>
                    <a:pt x="1767" y="2928"/>
                  </a:lnTo>
                  <a:cubicBezTo>
                    <a:pt x="1774" y="2921"/>
                    <a:pt x="1774" y="2921"/>
                    <a:pt x="1774" y="2915"/>
                  </a:cubicBezTo>
                  <a:cubicBezTo>
                    <a:pt x="1774" y="2908"/>
                    <a:pt x="1781" y="2902"/>
                    <a:pt x="1781" y="2888"/>
                  </a:cubicBezTo>
                  <a:cubicBezTo>
                    <a:pt x="1781" y="2869"/>
                    <a:pt x="1767" y="2855"/>
                    <a:pt x="1767" y="2836"/>
                  </a:cubicBezTo>
                  <a:cubicBezTo>
                    <a:pt x="1767" y="2776"/>
                    <a:pt x="1708" y="2756"/>
                    <a:pt x="1668" y="2710"/>
                  </a:cubicBezTo>
                  <a:cubicBezTo>
                    <a:pt x="1629" y="2664"/>
                    <a:pt x="1642" y="2598"/>
                    <a:pt x="1589" y="2565"/>
                  </a:cubicBezTo>
                  <a:cubicBezTo>
                    <a:pt x="1530" y="2532"/>
                    <a:pt x="1477" y="2532"/>
                    <a:pt x="1431" y="2480"/>
                  </a:cubicBezTo>
                  <a:cubicBezTo>
                    <a:pt x="1378" y="2420"/>
                    <a:pt x="1345" y="2387"/>
                    <a:pt x="1286" y="2334"/>
                  </a:cubicBezTo>
                  <a:cubicBezTo>
                    <a:pt x="1246" y="2301"/>
                    <a:pt x="1273" y="2249"/>
                    <a:pt x="1227" y="2222"/>
                  </a:cubicBezTo>
                  <a:cubicBezTo>
                    <a:pt x="1187" y="2189"/>
                    <a:pt x="1154" y="2183"/>
                    <a:pt x="1108" y="2163"/>
                  </a:cubicBezTo>
                  <a:cubicBezTo>
                    <a:pt x="1088" y="2150"/>
                    <a:pt x="1068" y="2163"/>
                    <a:pt x="1042" y="2156"/>
                  </a:cubicBezTo>
                  <a:cubicBezTo>
                    <a:pt x="1022" y="2150"/>
                    <a:pt x="1002" y="2156"/>
                    <a:pt x="989" y="2143"/>
                  </a:cubicBezTo>
                  <a:cubicBezTo>
                    <a:pt x="969" y="2130"/>
                    <a:pt x="976" y="2110"/>
                    <a:pt x="969" y="2084"/>
                  </a:cubicBezTo>
                  <a:cubicBezTo>
                    <a:pt x="956" y="2051"/>
                    <a:pt x="936" y="2038"/>
                    <a:pt x="910" y="2011"/>
                  </a:cubicBezTo>
                  <a:cubicBezTo>
                    <a:pt x="884" y="1965"/>
                    <a:pt x="857" y="1926"/>
                    <a:pt x="811" y="1926"/>
                  </a:cubicBezTo>
                  <a:cubicBezTo>
                    <a:pt x="745" y="1926"/>
                    <a:pt x="725" y="1978"/>
                    <a:pt x="659" y="1978"/>
                  </a:cubicBezTo>
                  <a:cubicBezTo>
                    <a:pt x="639" y="1978"/>
                    <a:pt x="633" y="1952"/>
                    <a:pt x="626" y="1932"/>
                  </a:cubicBezTo>
                  <a:cubicBezTo>
                    <a:pt x="620" y="1906"/>
                    <a:pt x="607" y="1892"/>
                    <a:pt x="607" y="1873"/>
                  </a:cubicBezTo>
                  <a:cubicBezTo>
                    <a:pt x="593" y="1807"/>
                    <a:pt x="580" y="1767"/>
                    <a:pt x="541" y="1721"/>
                  </a:cubicBezTo>
                  <a:cubicBezTo>
                    <a:pt x="494" y="1675"/>
                    <a:pt x="468" y="1648"/>
                    <a:pt x="415" y="1602"/>
                  </a:cubicBezTo>
                  <a:cubicBezTo>
                    <a:pt x="402" y="1589"/>
                    <a:pt x="382" y="1576"/>
                    <a:pt x="376" y="1549"/>
                  </a:cubicBezTo>
                  <a:cubicBezTo>
                    <a:pt x="363" y="1516"/>
                    <a:pt x="349" y="1490"/>
                    <a:pt x="310" y="1490"/>
                  </a:cubicBezTo>
                  <a:cubicBezTo>
                    <a:pt x="250" y="1490"/>
                    <a:pt x="211" y="1523"/>
                    <a:pt x="151" y="1523"/>
                  </a:cubicBezTo>
                  <a:cubicBezTo>
                    <a:pt x="92" y="1523"/>
                    <a:pt x="59" y="1503"/>
                    <a:pt x="6" y="1470"/>
                  </a:cubicBezTo>
                  <a:lnTo>
                    <a:pt x="6" y="1470"/>
                  </a:lnTo>
                  <a:cubicBezTo>
                    <a:pt x="6" y="1457"/>
                    <a:pt x="0" y="1450"/>
                    <a:pt x="0" y="1444"/>
                  </a:cubicBezTo>
                  <a:cubicBezTo>
                    <a:pt x="0" y="1398"/>
                    <a:pt x="53" y="1398"/>
                    <a:pt x="85" y="1378"/>
                  </a:cubicBezTo>
                  <a:cubicBezTo>
                    <a:pt x="125" y="1352"/>
                    <a:pt x="132" y="1325"/>
                    <a:pt x="158" y="1286"/>
                  </a:cubicBezTo>
                  <a:cubicBezTo>
                    <a:pt x="171" y="1253"/>
                    <a:pt x="171" y="1226"/>
                    <a:pt x="204" y="1206"/>
                  </a:cubicBezTo>
                  <a:cubicBezTo>
                    <a:pt x="244" y="1187"/>
                    <a:pt x="283" y="1180"/>
                    <a:pt x="303" y="1141"/>
                  </a:cubicBezTo>
                  <a:cubicBezTo>
                    <a:pt x="349" y="1121"/>
                    <a:pt x="363" y="1094"/>
                    <a:pt x="402" y="1068"/>
                  </a:cubicBezTo>
                  <a:cubicBezTo>
                    <a:pt x="428" y="1048"/>
                    <a:pt x="455" y="1048"/>
                    <a:pt x="462" y="1015"/>
                  </a:cubicBezTo>
                  <a:cubicBezTo>
                    <a:pt x="475" y="989"/>
                    <a:pt x="462" y="969"/>
                    <a:pt x="475" y="943"/>
                  </a:cubicBezTo>
                  <a:cubicBezTo>
                    <a:pt x="501" y="903"/>
                    <a:pt x="554" y="923"/>
                    <a:pt x="587" y="897"/>
                  </a:cubicBezTo>
                  <a:cubicBezTo>
                    <a:pt x="620" y="863"/>
                    <a:pt x="646" y="850"/>
                    <a:pt x="679" y="811"/>
                  </a:cubicBezTo>
                  <a:cubicBezTo>
                    <a:pt x="699" y="784"/>
                    <a:pt x="706" y="758"/>
                    <a:pt x="732" y="725"/>
                  </a:cubicBezTo>
                  <a:cubicBezTo>
                    <a:pt x="745" y="712"/>
                    <a:pt x="765" y="712"/>
                    <a:pt x="771" y="692"/>
                  </a:cubicBezTo>
                  <a:cubicBezTo>
                    <a:pt x="771" y="672"/>
                    <a:pt x="765" y="652"/>
                    <a:pt x="778" y="633"/>
                  </a:cubicBezTo>
                  <a:cubicBezTo>
                    <a:pt x="785" y="626"/>
                    <a:pt x="798" y="633"/>
                    <a:pt x="804" y="619"/>
                  </a:cubicBezTo>
                  <a:cubicBezTo>
                    <a:pt x="824" y="606"/>
                    <a:pt x="837" y="587"/>
                    <a:pt x="864" y="587"/>
                  </a:cubicBezTo>
                  <a:cubicBezTo>
                    <a:pt x="890" y="587"/>
                    <a:pt x="890" y="626"/>
                    <a:pt x="917" y="633"/>
                  </a:cubicBezTo>
                  <a:cubicBezTo>
                    <a:pt x="950" y="652"/>
                    <a:pt x="982" y="606"/>
                    <a:pt x="982" y="567"/>
                  </a:cubicBezTo>
                  <a:cubicBezTo>
                    <a:pt x="982" y="547"/>
                    <a:pt x="969" y="534"/>
                    <a:pt x="969" y="514"/>
                  </a:cubicBezTo>
                  <a:cubicBezTo>
                    <a:pt x="969" y="494"/>
                    <a:pt x="956" y="481"/>
                    <a:pt x="969" y="468"/>
                  </a:cubicBezTo>
                  <a:cubicBezTo>
                    <a:pt x="989" y="455"/>
                    <a:pt x="1009" y="481"/>
                    <a:pt x="1029" y="468"/>
                  </a:cubicBezTo>
                  <a:cubicBezTo>
                    <a:pt x="1114" y="422"/>
                    <a:pt x="1114" y="316"/>
                    <a:pt x="1207" y="296"/>
                  </a:cubicBezTo>
                  <a:cubicBezTo>
                    <a:pt x="1207" y="290"/>
                    <a:pt x="1207" y="290"/>
                    <a:pt x="1207" y="283"/>
                  </a:cubicBezTo>
                  <a:cubicBezTo>
                    <a:pt x="1207" y="257"/>
                    <a:pt x="1200" y="244"/>
                    <a:pt x="1213" y="230"/>
                  </a:cubicBezTo>
                  <a:cubicBezTo>
                    <a:pt x="1233" y="204"/>
                    <a:pt x="1266" y="224"/>
                    <a:pt x="1299" y="204"/>
                  </a:cubicBezTo>
                  <a:cubicBezTo>
                    <a:pt x="1352" y="178"/>
                    <a:pt x="1352" y="98"/>
                    <a:pt x="1418" y="98"/>
                  </a:cubicBezTo>
                  <a:cubicBezTo>
                    <a:pt x="1444" y="98"/>
                    <a:pt x="1464" y="105"/>
                    <a:pt x="1491" y="105"/>
                  </a:cubicBezTo>
                  <a:cubicBezTo>
                    <a:pt x="1510" y="105"/>
                    <a:pt x="1517" y="85"/>
                    <a:pt x="1530" y="79"/>
                  </a:cubicBezTo>
                  <a:cubicBezTo>
                    <a:pt x="1563" y="52"/>
                    <a:pt x="1583" y="46"/>
                    <a:pt x="1622" y="26"/>
                  </a:cubicBezTo>
                  <a:cubicBezTo>
                    <a:pt x="1642" y="19"/>
                    <a:pt x="1655" y="13"/>
                    <a:pt x="1675" y="13"/>
                  </a:cubicBezTo>
                  <a:lnTo>
                    <a:pt x="1682" y="6"/>
                  </a:lnTo>
                  <a:cubicBezTo>
                    <a:pt x="1702" y="6"/>
                    <a:pt x="1708" y="19"/>
                    <a:pt x="1728" y="19"/>
                  </a:cubicBezTo>
                  <a:lnTo>
                    <a:pt x="1735" y="13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4" name="Freeform 45"/>
            <p:cNvSpPr>
              <a:spLocks noChangeArrowheads="1"/>
            </p:cNvSpPr>
            <p:nvPr/>
          </p:nvSpPr>
          <p:spPr bwMode="auto">
            <a:xfrm>
              <a:off x="6775804" y="9153520"/>
              <a:ext cx="887355" cy="620713"/>
            </a:xfrm>
            <a:custGeom>
              <a:avLst/>
              <a:gdLst>
                <a:gd name="T0" fmla="*/ 0 w 2466"/>
                <a:gd name="T1" fmla="*/ 502 h 1723"/>
                <a:gd name="T2" fmla="*/ 92 w 2466"/>
                <a:gd name="T3" fmla="*/ 357 h 1723"/>
                <a:gd name="T4" fmla="*/ 125 w 2466"/>
                <a:gd name="T5" fmla="*/ 112 h 1723"/>
                <a:gd name="T6" fmla="*/ 138 w 2466"/>
                <a:gd name="T7" fmla="*/ 53 h 1723"/>
                <a:gd name="T8" fmla="*/ 263 w 2466"/>
                <a:gd name="T9" fmla="*/ 60 h 1723"/>
                <a:gd name="T10" fmla="*/ 440 w 2466"/>
                <a:gd name="T11" fmla="*/ 80 h 1723"/>
                <a:gd name="T12" fmla="*/ 665 w 2466"/>
                <a:gd name="T13" fmla="*/ 119 h 1723"/>
                <a:gd name="T14" fmla="*/ 1034 w 2466"/>
                <a:gd name="T15" fmla="*/ 258 h 1723"/>
                <a:gd name="T16" fmla="*/ 1166 w 2466"/>
                <a:gd name="T17" fmla="*/ 337 h 1723"/>
                <a:gd name="T18" fmla="*/ 1271 w 2466"/>
                <a:gd name="T19" fmla="*/ 165 h 1723"/>
                <a:gd name="T20" fmla="*/ 1542 w 2466"/>
                <a:gd name="T21" fmla="*/ 0 h 1723"/>
                <a:gd name="T22" fmla="*/ 2129 w 2466"/>
                <a:gd name="T23" fmla="*/ 119 h 1723"/>
                <a:gd name="T24" fmla="*/ 2439 w 2466"/>
                <a:gd name="T25" fmla="*/ 132 h 1723"/>
                <a:gd name="T26" fmla="*/ 2393 w 2466"/>
                <a:gd name="T27" fmla="*/ 179 h 1723"/>
                <a:gd name="T28" fmla="*/ 2446 w 2466"/>
                <a:gd name="T29" fmla="*/ 317 h 1723"/>
                <a:gd name="T30" fmla="*/ 2465 w 2466"/>
                <a:gd name="T31" fmla="*/ 680 h 1723"/>
                <a:gd name="T32" fmla="*/ 2419 w 2466"/>
                <a:gd name="T33" fmla="*/ 766 h 1723"/>
                <a:gd name="T34" fmla="*/ 2360 w 2466"/>
                <a:gd name="T35" fmla="*/ 1003 h 1723"/>
                <a:gd name="T36" fmla="*/ 2294 w 2466"/>
                <a:gd name="T37" fmla="*/ 1207 h 1723"/>
                <a:gd name="T38" fmla="*/ 2188 w 2466"/>
                <a:gd name="T39" fmla="*/ 1300 h 1723"/>
                <a:gd name="T40" fmla="*/ 2208 w 2466"/>
                <a:gd name="T41" fmla="*/ 1386 h 1723"/>
                <a:gd name="T42" fmla="*/ 2142 w 2466"/>
                <a:gd name="T43" fmla="*/ 1392 h 1723"/>
                <a:gd name="T44" fmla="*/ 1911 w 2466"/>
                <a:gd name="T45" fmla="*/ 1577 h 1723"/>
                <a:gd name="T46" fmla="*/ 1786 w 2466"/>
                <a:gd name="T47" fmla="*/ 1722 h 1723"/>
                <a:gd name="T48" fmla="*/ 1568 w 2466"/>
                <a:gd name="T49" fmla="*/ 1682 h 1723"/>
                <a:gd name="T50" fmla="*/ 1654 w 2466"/>
                <a:gd name="T51" fmla="*/ 1498 h 1723"/>
                <a:gd name="T52" fmla="*/ 1647 w 2466"/>
                <a:gd name="T53" fmla="*/ 1339 h 1723"/>
                <a:gd name="T54" fmla="*/ 1476 w 2466"/>
                <a:gd name="T55" fmla="*/ 1207 h 1723"/>
                <a:gd name="T56" fmla="*/ 1172 w 2466"/>
                <a:gd name="T57" fmla="*/ 871 h 1723"/>
                <a:gd name="T58" fmla="*/ 1008 w 2466"/>
                <a:gd name="T59" fmla="*/ 686 h 1723"/>
                <a:gd name="T60" fmla="*/ 856 w 2466"/>
                <a:gd name="T61" fmla="*/ 601 h 1723"/>
                <a:gd name="T62" fmla="*/ 618 w 2466"/>
                <a:gd name="T63" fmla="*/ 541 h 1723"/>
                <a:gd name="T64" fmla="*/ 407 w 2466"/>
                <a:gd name="T65" fmla="*/ 489 h 1723"/>
                <a:gd name="T66" fmla="*/ 204 w 2466"/>
                <a:gd name="T67" fmla="*/ 502 h 1723"/>
                <a:gd name="T68" fmla="*/ 0 w 2466"/>
                <a:gd name="T69" fmla="*/ 502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66" h="1723">
                  <a:moveTo>
                    <a:pt x="0" y="502"/>
                  </a:moveTo>
                  <a:lnTo>
                    <a:pt x="0" y="502"/>
                  </a:lnTo>
                  <a:cubicBezTo>
                    <a:pt x="19" y="489"/>
                    <a:pt x="32" y="462"/>
                    <a:pt x="39" y="442"/>
                  </a:cubicBezTo>
                  <a:cubicBezTo>
                    <a:pt x="59" y="409"/>
                    <a:pt x="72" y="390"/>
                    <a:pt x="92" y="357"/>
                  </a:cubicBezTo>
                  <a:cubicBezTo>
                    <a:pt x="118" y="304"/>
                    <a:pt x="158" y="278"/>
                    <a:pt x="158" y="225"/>
                  </a:cubicBezTo>
                  <a:cubicBezTo>
                    <a:pt x="158" y="179"/>
                    <a:pt x="125" y="159"/>
                    <a:pt x="125" y="112"/>
                  </a:cubicBezTo>
                  <a:cubicBezTo>
                    <a:pt x="125" y="86"/>
                    <a:pt x="131" y="66"/>
                    <a:pt x="138" y="53"/>
                  </a:cubicBezTo>
                  <a:lnTo>
                    <a:pt x="138" y="53"/>
                  </a:lnTo>
                  <a:cubicBezTo>
                    <a:pt x="158" y="53"/>
                    <a:pt x="171" y="60"/>
                    <a:pt x="184" y="60"/>
                  </a:cubicBezTo>
                  <a:cubicBezTo>
                    <a:pt x="217" y="60"/>
                    <a:pt x="230" y="60"/>
                    <a:pt x="263" y="60"/>
                  </a:cubicBezTo>
                  <a:cubicBezTo>
                    <a:pt x="302" y="60"/>
                    <a:pt x="315" y="27"/>
                    <a:pt x="355" y="27"/>
                  </a:cubicBezTo>
                  <a:cubicBezTo>
                    <a:pt x="394" y="27"/>
                    <a:pt x="407" y="66"/>
                    <a:pt x="440" y="80"/>
                  </a:cubicBezTo>
                  <a:cubicBezTo>
                    <a:pt x="493" y="106"/>
                    <a:pt x="526" y="119"/>
                    <a:pt x="585" y="119"/>
                  </a:cubicBezTo>
                  <a:cubicBezTo>
                    <a:pt x="618" y="119"/>
                    <a:pt x="632" y="119"/>
                    <a:pt x="665" y="119"/>
                  </a:cubicBezTo>
                  <a:cubicBezTo>
                    <a:pt x="717" y="119"/>
                    <a:pt x="737" y="146"/>
                    <a:pt x="790" y="159"/>
                  </a:cubicBezTo>
                  <a:cubicBezTo>
                    <a:pt x="889" y="185"/>
                    <a:pt x="942" y="218"/>
                    <a:pt x="1034" y="258"/>
                  </a:cubicBezTo>
                  <a:cubicBezTo>
                    <a:pt x="1060" y="271"/>
                    <a:pt x="1080" y="278"/>
                    <a:pt x="1107" y="291"/>
                  </a:cubicBezTo>
                  <a:cubicBezTo>
                    <a:pt x="1126" y="310"/>
                    <a:pt x="1140" y="337"/>
                    <a:pt x="1166" y="337"/>
                  </a:cubicBezTo>
                  <a:cubicBezTo>
                    <a:pt x="1212" y="337"/>
                    <a:pt x="1239" y="297"/>
                    <a:pt x="1252" y="251"/>
                  </a:cubicBezTo>
                  <a:cubicBezTo>
                    <a:pt x="1265" y="225"/>
                    <a:pt x="1252" y="192"/>
                    <a:pt x="1271" y="165"/>
                  </a:cubicBezTo>
                  <a:cubicBezTo>
                    <a:pt x="1285" y="152"/>
                    <a:pt x="1304" y="152"/>
                    <a:pt x="1324" y="146"/>
                  </a:cubicBezTo>
                  <a:cubicBezTo>
                    <a:pt x="1423" y="112"/>
                    <a:pt x="1443" y="0"/>
                    <a:pt x="1542" y="0"/>
                  </a:cubicBezTo>
                  <a:cubicBezTo>
                    <a:pt x="1707" y="0"/>
                    <a:pt x="1793" y="33"/>
                    <a:pt x="1951" y="73"/>
                  </a:cubicBezTo>
                  <a:cubicBezTo>
                    <a:pt x="2024" y="93"/>
                    <a:pt x="2056" y="119"/>
                    <a:pt x="2129" y="119"/>
                  </a:cubicBezTo>
                  <a:cubicBezTo>
                    <a:pt x="2162" y="119"/>
                    <a:pt x="2175" y="99"/>
                    <a:pt x="2201" y="99"/>
                  </a:cubicBezTo>
                  <a:cubicBezTo>
                    <a:pt x="2300" y="99"/>
                    <a:pt x="2340" y="119"/>
                    <a:pt x="2439" y="132"/>
                  </a:cubicBezTo>
                  <a:lnTo>
                    <a:pt x="2439" y="132"/>
                  </a:lnTo>
                  <a:cubicBezTo>
                    <a:pt x="2419" y="146"/>
                    <a:pt x="2393" y="152"/>
                    <a:pt x="2393" y="179"/>
                  </a:cubicBezTo>
                  <a:cubicBezTo>
                    <a:pt x="2393" y="198"/>
                    <a:pt x="2413" y="205"/>
                    <a:pt x="2419" y="225"/>
                  </a:cubicBezTo>
                  <a:cubicBezTo>
                    <a:pt x="2432" y="258"/>
                    <a:pt x="2446" y="284"/>
                    <a:pt x="2446" y="317"/>
                  </a:cubicBezTo>
                  <a:cubicBezTo>
                    <a:pt x="2446" y="403"/>
                    <a:pt x="2446" y="449"/>
                    <a:pt x="2446" y="528"/>
                  </a:cubicBezTo>
                  <a:cubicBezTo>
                    <a:pt x="2446" y="587"/>
                    <a:pt x="2465" y="620"/>
                    <a:pt x="2465" y="680"/>
                  </a:cubicBezTo>
                  <a:cubicBezTo>
                    <a:pt x="2465" y="706"/>
                    <a:pt x="2419" y="706"/>
                    <a:pt x="2419" y="733"/>
                  </a:cubicBezTo>
                  <a:cubicBezTo>
                    <a:pt x="2419" y="746"/>
                    <a:pt x="2419" y="759"/>
                    <a:pt x="2419" y="766"/>
                  </a:cubicBezTo>
                  <a:cubicBezTo>
                    <a:pt x="2419" y="805"/>
                    <a:pt x="2406" y="825"/>
                    <a:pt x="2393" y="858"/>
                  </a:cubicBezTo>
                  <a:cubicBezTo>
                    <a:pt x="2373" y="911"/>
                    <a:pt x="2373" y="944"/>
                    <a:pt x="2360" y="1003"/>
                  </a:cubicBezTo>
                  <a:cubicBezTo>
                    <a:pt x="2353" y="1023"/>
                    <a:pt x="2333" y="1036"/>
                    <a:pt x="2333" y="1062"/>
                  </a:cubicBezTo>
                  <a:cubicBezTo>
                    <a:pt x="2314" y="1115"/>
                    <a:pt x="2300" y="1148"/>
                    <a:pt x="2294" y="1207"/>
                  </a:cubicBezTo>
                  <a:cubicBezTo>
                    <a:pt x="2287" y="1254"/>
                    <a:pt x="2281" y="1313"/>
                    <a:pt x="2235" y="1313"/>
                  </a:cubicBezTo>
                  <a:cubicBezTo>
                    <a:pt x="2215" y="1313"/>
                    <a:pt x="2208" y="1300"/>
                    <a:pt x="2188" y="1300"/>
                  </a:cubicBezTo>
                  <a:cubicBezTo>
                    <a:pt x="2188" y="1306"/>
                    <a:pt x="2188" y="1313"/>
                    <a:pt x="2188" y="1320"/>
                  </a:cubicBezTo>
                  <a:cubicBezTo>
                    <a:pt x="2188" y="1346"/>
                    <a:pt x="2208" y="1359"/>
                    <a:pt x="2208" y="1386"/>
                  </a:cubicBezTo>
                  <a:cubicBezTo>
                    <a:pt x="2208" y="1392"/>
                    <a:pt x="2208" y="1399"/>
                    <a:pt x="2208" y="1412"/>
                  </a:cubicBezTo>
                  <a:cubicBezTo>
                    <a:pt x="2182" y="1399"/>
                    <a:pt x="2169" y="1392"/>
                    <a:pt x="2142" y="1392"/>
                  </a:cubicBezTo>
                  <a:cubicBezTo>
                    <a:pt x="2096" y="1392"/>
                    <a:pt x="2089" y="1438"/>
                    <a:pt x="2056" y="1465"/>
                  </a:cubicBezTo>
                  <a:cubicBezTo>
                    <a:pt x="1997" y="1504"/>
                    <a:pt x="1964" y="1524"/>
                    <a:pt x="1911" y="1577"/>
                  </a:cubicBezTo>
                  <a:cubicBezTo>
                    <a:pt x="1852" y="1623"/>
                    <a:pt x="1819" y="1669"/>
                    <a:pt x="1786" y="1722"/>
                  </a:cubicBezTo>
                  <a:lnTo>
                    <a:pt x="1786" y="1722"/>
                  </a:lnTo>
                  <a:cubicBezTo>
                    <a:pt x="1740" y="1695"/>
                    <a:pt x="1707" y="1682"/>
                    <a:pt x="1661" y="1682"/>
                  </a:cubicBezTo>
                  <a:cubicBezTo>
                    <a:pt x="1628" y="1682"/>
                    <a:pt x="1608" y="1689"/>
                    <a:pt x="1568" y="1682"/>
                  </a:cubicBezTo>
                  <a:cubicBezTo>
                    <a:pt x="1582" y="1663"/>
                    <a:pt x="1582" y="1643"/>
                    <a:pt x="1595" y="1616"/>
                  </a:cubicBezTo>
                  <a:cubicBezTo>
                    <a:pt x="1614" y="1570"/>
                    <a:pt x="1654" y="1550"/>
                    <a:pt x="1654" y="1498"/>
                  </a:cubicBezTo>
                  <a:cubicBezTo>
                    <a:pt x="1654" y="1484"/>
                    <a:pt x="1647" y="1478"/>
                    <a:pt x="1647" y="1465"/>
                  </a:cubicBezTo>
                  <a:cubicBezTo>
                    <a:pt x="1647" y="1419"/>
                    <a:pt x="1647" y="1392"/>
                    <a:pt x="1647" y="1339"/>
                  </a:cubicBezTo>
                  <a:cubicBezTo>
                    <a:pt x="1647" y="1293"/>
                    <a:pt x="1628" y="1247"/>
                    <a:pt x="1582" y="1227"/>
                  </a:cubicBezTo>
                  <a:cubicBezTo>
                    <a:pt x="1542" y="1214"/>
                    <a:pt x="1515" y="1227"/>
                    <a:pt x="1476" y="1207"/>
                  </a:cubicBezTo>
                  <a:cubicBezTo>
                    <a:pt x="1443" y="1201"/>
                    <a:pt x="1430" y="1168"/>
                    <a:pt x="1417" y="1141"/>
                  </a:cubicBezTo>
                  <a:cubicBezTo>
                    <a:pt x="1357" y="1009"/>
                    <a:pt x="1225" y="1003"/>
                    <a:pt x="1172" y="871"/>
                  </a:cubicBezTo>
                  <a:cubicBezTo>
                    <a:pt x="1146" y="805"/>
                    <a:pt x="1113" y="779"/>
                    <a:pt x="1060" y="726"/>
                  </a:cubicBezTo>
                  <a:cubicBezTo>
                    <a:pt x="1041" y="706"/>
                    <a:pt x="1034" y="693"/>
                    <a:pt x="1008" y="686"/>
                  </a:cubicBezTo>
                  <a:cubicBezTo>
                    <a:pt x="961" y="667"/>
                    <a:pt x="928" y="686"/>
                    <a:pt x="882" y="673"/>
                  </a:cubicBezTo>
                  <a:cubicBezTo>
                    <a:pt x="856" y="667"/>
                    <a:pt x="863" y="627"/>
                    <a:pt x="856" y="601"/>
                  </a:cubicBezTo>
                  <a:cubicBezTo>
                    <a:pt x="849" y="574"/>
                    <a:pt x="816" y="574"/>
                    <a:pt x="790" y="568"/>
                  </a:cubicBezTo>
                  <a:cubicBezTo>
                    <a:pt x="724" y="554"/>
                    <a:pt x="684" y="541"/>
                    <a:pt x="618" y="541"/>
                  </a:cubicBezTo>
                  <a:cubicBezTo>
                    <a:pt x="572" y="541"/>
                    <a:pt x="546" y="541"/>
                    <a:pt x="500" y="541"/>
                  </a:cubicBezTo>
                  <a:cubicBezTo>
                    <a:pt x="460" y="541"/>
                    <a:pt x="447" y="489"/>
                    <a:pt x="407" y="489"/>
                  </a:cubicBezTo>
                  <a:cubicBezTo>
                    <a:pt x="361" y="489"/>
                    <a:pt x="342" y="541"/>
                    <a:pt x="295" y="541"/>
                  </a:cubicBezTo>
                  <a:cubicBezTo>
                    <a:pt x="257" y="541"/>
                    <a:pt x="244" y="502"/>
                    <a:pt x="204" y="502"/>
                  </a:cubicBezTo>
                  <a:cubicBezTo>
                    <a:pt x="158" y="502"/>
                    <a:pt x="138" y="528"/>
                    <a:pt x="92" y="528"/>
                  </a:cubicBezTo>
                  <a:cubicBezTo>
                    <a:pt x="59" y="528"/>
                    <a:pt x="32" y="502"/>
                    <a:pt x="0" y="50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35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36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37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8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Brazil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0661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map"/>
          <p:cNvGrpSpPr/>
          <p:nvPr/>
        </p:nvGrpSpPr>
        <p:grpSpPr>
          <a:xfrm>
            <a:off x="4262394" y="1100457"/>
            <a:ext cx="4270046" cy="3029655"/>
            <a:chOff x="9708784" y="2997891"/>
            <a:chExt cx="13564358" cy="9624094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36" name="Freeform 149"/>
            <p:cNvSpPr>
              <a:spLocks noChangeArrowheads="1"/>
            </p:cNvSpPr>
            <p:nvPr/>
          </p:nvSpPr>
          <p:spPr bwMode="auto">
            <a:xfrm>
              <a:off x="13625275" y="3650682"/>
              <a:ext cx="4480782" cy="3593401"/>
            </a:xfrm>
            <a:custGeom>
              <a:avLst/>
              <a:gdLst>
                <a:gd name="T0" fmla="*/ 4907 w 6476"/>
                <a:gd name="T1" fmla="*/ 1068 h 5194"/>
                <a:gd name="T2" fmla="*/ 4913 w 6476"/>
                <a:gd name="T3" fmla="*/ 1403 h 5194"/>
                <a:gd name="T4" fmla="*/ 4868 w 6476"/>
                <a:gd name="T5" fmla="*/ 1807 h 5194"/>
                <a:gd name="T6" fmla="*/ 5333 w 6476"/>
                <a:gd name="T7" fmla="*/ 1921 h 5194"/>
                <a:gd name="T8" fmla="*/ 5987 w 6476"/>
                <a:gd name="T9" fmla="*/ 1898 h 5194"/>
                <a:gd name="T10" fmla="*/ 6277 w 6476"/>
                <a:gd name="T11" fmla="*/ 2193 h 5194"/>
                <a:gd name="T12" fmla="*/ 6441 w 6476"/>
                <a:gd name="T13" fmla="*/ 2585 h 5194"/>
                <a:gd name="T14" fmla="*/ 6203 w 6476"/>
                <a:gd name="T15" fmla="*/ 3074 h 5194"/>
                <a:gd name="T16" fmla="*/ 6027 w 6476"/>
                <a:gd name="T17" fmla="*/ 3403 h 5194"/>
                <a:gd name="T18" fmla="*/ 6095 w 6476"/>
                <a:gd name="T19" fmla="*/ 3574 h 5194"/>
                <a:gd name="T20" fmla="*/ 5606 w 6476"/>
                <a:gd name="T21" fmla="*/ 3511 h 5194"/>
                <a:gd name="T22" fmla="*/ 5203 w 6476"/>
                <a:gd name="T23" fmla="*/ 3290 h 5194"/>
                <a:gd name="T24" fmla="*/ 4635 w 6476"/>
                <a:gd name="T25" fmla="*/ 3273 h 5194"/>
                <a:gd name="T26" fmla="*/ 4282 w 6476"/>
                <a:gd name="T27" fmla="*/ 3443 h 5194"/>
                <a:gd name="T28" fmla="*/ 3812 w 6476"/>
                <a:gd name="T29" fmla="*/ 3949 h 5194"/>
                <a:gd name="T30" fmla="*/ 3442 w 6476"/>
                <a:gd name="T31" fmla="*/ 4341 h 5194"/>
                <a:gd name="T32" fmla="*/ 3363 w 6476"/>
                <a:gd name="T33" fmla="*/ 4642 h 5194"/>
                <a:gd name="T34" fmla="*/ 3090 w 6476"/>
                <a:gd name="T35" fmla="*/ 4767 h 5194"/>
                <a:gd name="T36" fmla="*/ 2778 w 6476"/>
                <a:gd name="T37" fmla="*/ 4875 h 5194"/>
                <a:gd name="T38" fmla="*/ 2266 w 6476"/>
                <a:gd name="T39" fmla="*/ 5147 h 5194"/>
                <a:gd name="T40" fmla="*/ 2016 w 6476"/>
                <a:gd name="T41" fmla="*/ 4920 h 5194"/>
                <a:gd name="T42" fmla="*/ 1556 w 6476"/>
                <a:gd name="T43" fmla="*/ 4750 h 5194"/>
                <a:gd name="T44" fmla="*/ 1136 w 6476"/>
                <a:gd name="T45" fmla="*/ 4608 h 5194"/>
                <a:gd name="T46" fmla="*/ 630 w 6476"/>
                <a:gd name="T47" fmla="*/ 4852 h 5194"/>
                <a:gd name="T48" fmla="*/ 266 w 6476"/>
                <a:gd name="T49" fmla="*/ 4829 h 5194"/>
                <a:gd name="T50" fmla="*/ 312 w 6476"/>
                <a:gd name="T51" fmla="*/ 4312 h 5194"/>
                <a:gd name="T52" fmla="*/ 170 w 6476"/>
                <a:gd name="T53" fmla="*/ 3653 h 5194"/>
                <a:gd name="T54" fmla="*/ 522 w 6476"/>
                <a:gd name="T55" fmla="*/ 3301 h 5194"/>
                <a:gd name="T56" fmla="*/ 789 w 6476"/>
                <a:gd name="T57" fmla="*/ 3148 h 5194"/>
                <a:gd name="T58" fmla="*/ 965 w 6476"/>
                <a:gd name="T59" fmla="*/ 2932 h 5194"/>
                <a:gd name="T60" fmla="*/ 698 w 6476"/>
                <a:gd name="T61" fmla="*/ 2631 h 5194"/>
                <a:gd name="T62" fmla="*/ 619 w 6476"/>
                <a:gd name="T63" fmla="*/ 2227 h 5194"/>
                <a:gd name="T64" fmla="*/ 119 w 6476"/>
                <a:gd name="T65" fmla="*/ 2108 h 5194"/>
                <a:gd name="T66" fmla="*/ 261 w 6476"/>
                <a:gd name="T67" fmla="*/ 1688 h 5194"/>
                <a:gd name="T68" fmla="*/ 306 w 6476"/>
                <a:gd name="T69" fmla="*/ 1262 h 5194"/>
                <a:gd name="T70" fmla="*/ 22 w 6476"/>
                <a:gd name="T71" fmla="*/ 1046 h 5194"/>
                <a:gd name="T72" fmla="*/ 301 w 6476"/>
                <a:gd name="T73" fmla="*/ 608 h 5194"/>
                <a:gd name="T74" fmla="*/ 573 w 6476"/>
                <a:gd name="T75" fmla="*/ 546 h 5194"/>
                <a:gd name="T76" fmla="*/ 1221 w 6476"/>
                <a:gd name="T77" fmla="*/ 290 h 5194"/>
                <a:gd name="T78" fmla="*/ 1937 w 6476"/>
                <a:gd name="T79" fmla="*/ 341 h 5194"/>
                <a:gd name="T80" fmla="*/ 2545 w 6476"/>
                <a:gd name="T81" fmla="*/ 91 h 5194"/>
                <a:gd name="T82" fmla="*/ 2744 w 6476"/>
                <a:gd name="T83" fmla="*/ 245 h 5194"/>
                <a:gd name="T84" fmla="*/ 3175 w 6476"/>
                <a:gd name="T85" fmla="*/ 324 h 5194"/>
                <a:gd name="T86" fmla="*/ 3641 w 6476"/>
                <a:gd name="T87" fmla="*/ 773 h 5194"/>
                <a:gd name="T88" fmla="*/ 3971 w 6476"/>
                <a:gd name="T89" fmla="*/ 625 h 5194"/>
                <a:gd name="T90" fmla="*/ 3772 w 6476"/>
                <a:gd name="T91" fmla="*/ 506 h 5194"/>
                <a:gd name="T92" fmla="*/ 4368 w 6476"/>
                <a:gd name="T93" fmla="*/ 176 h 5194"/>
                <a:gd name="T94" fmla="*/ 4805 w 6476"/>
                <a:gd name="T95" fmla="*/ 120 h 5194"/>
                <a:gd name="T96" fmla="*/ 4930 w 6476"/>
                <a:gd name="T97" fmla="*/ 455 h 5194"/>
                <a:gd name="T98" fmla="*/ 4691 w 6476"/>
                <a:gd name="T99" fmla="*/ 517 h 5194"/>
                <a:gd name="T100" fmla="*/ 4845 w 6476"/>
                <a:gd name="T101" fmla="*/ 642 h 5194"/>
                <a:gd name="T102" fmla="*/ 5135 w 6476"/>
                <a:gd name="T103" fmla="*/ 994 h 5194"/>
                <a:gd name="T104" fmla="*/ 3431 w 6476"/>
                <a:gd name="T105" fmla="*/ 4273 h 5194"/>
                <a:gd name="T106" fmla="*/ 5288 w 6476"/>
                <a:gd name="T107" fmla="*/ 756 h 5194"/>
                <a:gd name="T108" fmla="*/ 5572 w 6476"/>
                <a:gd name="T109" fmla="*/ 994 h 5194"/>
                <a:gd name="T110" fmla="*/ 4987 w 6476"/>
                <a:gd name="T111" fmla="*/ 1057 h 5194"/>
                <a:gd name="T112" fmla="*/ 5066 w 6476"/>
                <a:gd name="T113" fmla="*/ 1057 h 5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476" h="5194">
                  <a:moveTo>
                    <a:pt x="5146" y="1017"/>
                  </a:moveTo>
                  <a:lnTo>
                    <a:pt x="5146" y="1017"/>
                  </a:lnTo>
                  <a:cubicBezTo>
                    <a:pt x="5106" y="1034"/>
                    <a:pt x="5106" y="1034"/>
                    <a:pt x="5106" y="1034"/>
                  </a:cubicBezTo>
                  <a:cubicBezTo>
                    <a:pt x="5083" y="1051"/>
                    <a:pt x="5066" y="1012"/>
                    <a:pt x="5044" y="1012"/>
                  </a:cubicBezTo>
                  <a:cubicBezTo>
                    <a:pt x="5027" y="1012"/>
                    <a:pt x="5004" y="1006"/>
                    <a:pt x="4992" y="1006"/>
                  </a:cubicBezTo>
                  <a:cubicBezTo>
                    <a:pt x="4975" y="1006"/>
                    <a:pt x="4964" y="1017"/>
                    <a:pt x="4953" y="1017"/>
                  </a:cubicBezTo>
                  <a:cubicBezTo>
                    <a:pt x="4930" y="1017"/>
                    <a:pt x="4902" y="1012"/>
                    <a:pt x="4885" y="1023"/>
                  </a:cubicBezTo>
                  <a:cubicBezTo>
                    <a:pt x="4879" y="1029"/>
                    <a:pt x="4902" y="1057"/>
                    <a:pt x="4907" y="1068"/>
                  </a:cubicBezTo>
                  <a:cubicBezTo>
                    <a:pt x="4913" y="1085"/>
                    <a:pt x="4885" y="1114"/>
                    <a:pt x="4879" y="1131"/>
                  </a:cubicBezTo>
                  <a:cubicBezTo>
                    <a:pt x="4868" y="1154"/>
                    <a:pt x="4828" y="1159"/>
                    <a:pt x="4828" y="1182"/>
                  </a:cubicBezTo>
                  <a:cubicBezTo>
                    <a:pt x="4828" y="1188"/>
                    <a:pt x="4828" y="1188"/>
                    <a:pt x="4828" y="1188"/>
                  </a:cubicBezTo>
                  <a:cubicBezTo>
                    <a:pt x="4868" y="1188"/>
                    <a:pt x="4896" y="1171"/>
                    <a:pt x="4885" y="1228"/>
                  </a:cubicBezTo>
                  <a:cubicBezTo>
                    <a:pt x="4885" y="1239"/>
                    <a:pt x="4862" y="1262"/>
                    <a:pt x="4868" y="1273"/>
                  </a:cubicBezTo>
                  <a:cubicBezTo>
                    <a:pt x="4873" y="1279"/>
                    <a:pt x="4907" y="1296"/>
                    <a:pt x="4913" y="1296"/>
                  </a:cubicBezTo>
                  <a:cubicBezTo>
                    <a:pt x="4919" y="1324"/>
                    <a:pt x="4919" y="1313"/>
                    <a:pt x="4913" y="1341"/>
                  </a:cubicBezTo>
                  <a:cubicBezTo>
                    <a:pt x="4902" y="1347"/>
                    <a:pt x="4913" y="1392"/>
                    <a:pt x="4913" y="1403"/>
                  </a:cubicBezTo>
                  <a:cubicBezTo>
                    <a:pt x="4919" y="1426"/>
                    <a:pt x="4907" y="1455"/>
                    <a:pt x="4890" y="1421"/>
                  </a:cubicBezTo>
                  <a:cubicBezTo>
                    <a:pt x="4885" y="1409"/>
                    <a:pt x="4868" y="1387"/>
                    <a:pt x="4856" y="1409"/>
                  </a:cubicBezTo>
                  <a:cubicBezTo>
                    <a:pt x="4850" y="1432"/>
                    <a:pt x="4913" y="1449"/>
                    <a:pt x="4873" y="1483"/>
                  </a:cubicBezTo>
                  <a:cubicBezTo>
                    <a:pt x="4850" y="1500"/>
                    <a:pt x="4845" y="1506"/>
                    <a:pt x="4856" y="1540"/>
                  </a:cubicBezTo>
                  <a:cubicBezTo>
                    <a:pt x="4862" y="1574"/>
                    <a:pt x="4856" y="1625"/>
                    <a:pt x="4856" y="1659"/>
                  </a:cubicBezTo>
                  <a:cubicBezTo>
                    <a:pt x="4856" y="1671"/>
                    <a:pt x="4856" y="1699"/>
                    <a:pt x="4850" y="1710"/>
                  </a:cubicBezTo>
                  <a:cubicBezTo>
                    <a:pt x="4839" y="1722"/>
                    <a:pt x="4822" y="1739"/>
                    <a:pt x="4822" y="1750"/>
                  </a:cubicBezTo>
                  <a:cubicBezTo>
                    <a:pt x="4833" y="1761"/>
                    <a:pt x="4862" y="1790"/>
                    <a:pt x="4868" y="1807"/>
                  </a:cubicBezTo>
                  <a:cubicBezTo>
                    <a:pt x="4873" y="1835"/>
                    <a:pt x="4902" y="1830"/>
                    <a:pt x="4907" y="1847"/>
                  </a:cubicBezTo>
                  <a:cubicBezTo>
                    <a:pt x="4924" y="1887"/>
                    <a:pt x="4930" y="1926"/>
                    <a:pt x="4987" y="1915"/>
                  </a:cubicBezTo>
                  <a:cubicBezTo>
                    <a:pt x="5027" y="1903"/>
                    <a:pt x="5049" y="1909"/>
                    <a:pt x="5061" y="1949"/>
                  </a:cubicBezTo>
                  <a:cubicBezTo>
                    <a:pt x="5066" y="1983"/>
                    <a:pt x="5083" y="2006"/>
                    <a:pt x="5095" y="2040"/>
                  </a:cubicBezTo>
                  <a:cubicBezTo>
                    <a:pt x="5117" y="2074"/>
                    <a:pt x="5157" y="2029"/>
                    <a:pt x="5180" y="2011"/>
                  </a:cubicBezTo>
                  <a:cubicBezTo>
                    <a:pt x="5208" y="1989"/>
                    <a:pt x="5220" y="2017"/>
                    <a:pt x="5231" y="1972"/>
                  </a:cubicBezTo>
                  <a:cubicBezTo>
                    <a:pt x="5237" y="1943"/>
                    <a:pt x="5248" y="1852"/>
                    <a:pt x="5294" y="1869"/>
                  </a:cubicBezTo>
                  <a:cubicBezTo>
                    <a:pt x="5322" y="1875"/>
                    <a:pt x="5345" y="1869"/>
                    <a:pt x="5333" y="1921"/>
                  </a:cubicBezTo>
                  <a:cubicBezTo>
                    <a:pt x="5322" y="1960"/>
                    <a:pt x="5259" y="2000"/>
                    <a:pt x="5282" y="2051"/>
                  </a:cubicBezTo>
                  <a:cubicBezTo>
                    <a:pt x="5294" y="2074"/>
                    <a:pt x="5396" y="2074"/>
                    <a:pt x="5419" y="2063"/>
                  </a:cubicBezTo>
                  <a:cubicBezTo>
                    <a:pt x="5481" y="2051"/>
                    <a:pt x="5487" y="2097"/>
                    <a:pt x="5527" y="2017"/>
                  </a:cubicBezTo>
                  <a:cubicBezTo>
                    <a:pt x="5555" y="1966"/>
                    <a:pt x="5589" y="1949"/>
                    <a:pt x="5589" y="1881"/>
                  </a:cubicBezTo>
                  <a:cubicBezTo>
                    <a:pt x="5612" y="1875"/>
                    <a:pt x="5629" y="1892"/>
                    <a:pt x="5657" y="1869"/>
                  </a:cubicBezTo>
                  <a:cubicBezTo>
                    <a:pt x="5708" y="1824"/>
                    <a:pt x="5794" y="1830"/>
                    <a:pt x="5850" y="1847"/>
                  </a:cubicBezTo>
                  <a:cubicBezTo>
                    <a:pt x="5856" y="1858"/>
                    <a:pt x="5862" y="1909"/>
                    <a:pt x="5867" y="1921"/>
                  </a:cubicBezTo>
                  <a:cubicBezTo>
                    <a:pt x="5879" y="1932"/>
                    <a:pt x="5958" y="1898"/>
                    <a:pt x="5987" y="1898"/>
                  </a:cubicBezTo>
                  <a:cubicBezTo>
                    <a:pt x="6004" y="1898"/>
                    <a:pt x="6021" y="1898"/>
                    <a:pt x="6038" y="1903"/>
                  </a:cubicBezTo>
                  <a:cubicBezTo>
                    <a:pt x="6049" y="1903"/>
                    <a:pt x="6078" y="1932"/>
                    <a:pt x="6049" y="1938"/>
                  </a:cubicBezTo>
                  <a:cubicBezTo>
                    <a:pt x="6049" y="1943"/>
                    <a:pt x="6015" y="1955"/>
                    <a:pt x="6004" y="1966"/>
                  </a:cubicBezTo>
                  <a:cubicBezTo>
                    <a:pt x="6004" y="1966"/>
                    <a:pt x="6044" y="2023"/>
                    <a:pt x="6055" y="2029"/>
                  </a:cubicBezTo>
                  <a:cubicBezTo>
                    <a:pt x="6078" y="2057"/>
                    <a:pt x="6055" y="2063"/>
                    <a:pt x="6061" y="2097"/>
                  </a:cubicBezTo>
                  <a:cubicBezTo>
                    <a:pt x="6083" y="2142"/>
                    <a:pt x="6072" y="2136"/>
                    <a:pt x="6123" y="2148"/>
                  </a:cubicBezTo>
                  <a:cubicBezTo>
                    <a:pt x="6146" y="2153"/>
                    <a:pt x="6169" y="2153"/>
                    <a:pt x="6186" y="2165"/>
                  </a:cubicBezTo>
                  <a:cubicBezTo>
                    <a:pt x="6225" y="2188"/>
                    <a:pt x="6220" y="2216"/>
                    <a:pt x="6277" y="2193"/>
                  </a:cubicBezTo>
                  <a:cubicBezTo>
                    <a:pt x="6311" y="2176"/>
                    <a:pt x="6345" y="2148"/>
                    <a:pt x="6385" y="2142"/>
                  </a:cubicBezTo>
                  <a:lnTo>
                    <a:pt x="6385" y="2142"/>
                  </a:lnTo>
                  <a:cubicBezTo>
                    <a:pt x="6385" y="2199"/>
                    <a:pt x="6385" y="2199"/>
                    <a:pt x="6385" y="2199"/>
                  </a:cubicBezTo>
                  <a:cubicBezTo>
                    <a:pt x="6385" y="2233"/>
                    <a:pt x="6390" y="2239"/>
                    <a:pt x="6413" y="2261"/>
                  </a:cubicBezTo>
                  <a:cubicBezTo>
                    <a:pt x="6458" y="2312"/>
                    <a:pt x="6401" y="2375"/>
                    <a:pt x="6401" y="2420"/>
                  </a:cubicBezTo>
                  <a:cubicBezTo>
                    <a:pt x="6447" y="2432"/>
                    <a:pt x="6419" y="2500"/>
                    <a:pt x="6475" y="2511"/>
                  </a:cubicBezTo>
                  <a:lnTo>
                    <a:pt x="6475" y="2511"/>
                  </a:lnTo>
                  <a:cubicBezTo>
                    <a:pt x="6475" y="2551"/>
                    <a:pt x="6441" y="2557"/>
                    <a:pt x="6441" y="2585"/>
                  </a:cubicBezTo>
                  <a:cubicBezTo>
                    <a:pt x="6441" y="2653"/>
                    <a:pt x="6430" y="2614"/>
                    <a:pt x="6385" y="2631"/>
                  </a:cubicBezTo>
                  <a:cubicBezTo>
                    <a:pt x="6379" y="2653"/>
                    <a:pt x="6373" y="2665"/>
                    <a:pt x="6350" y="2665"/>
                  </a:cubicBezTo>
                  <a:cubicBezTo>
                    <a:pt x="6339" y="2665"/>
                    <a:pt x="6328" y="2699"/>
                    <a:pt x="6311" y="2710"/>
                  </a:cubicBezTo>
                  <a:cubicBezTo>
                    <a:pt x="6311" y="2750"/>
                    <a:pt x="6242" y="2699"/>
                    <a:pt x="6220" y="2727"/>
                  </a:cubicBezTo>
                  <a:cubicBezTo>
                    <a:pt x="6191" y="2756"/>
                    <a:pt x="6254" y="2790"/>
                    <a:pt x="6242" y="2818"/>
                  </a:cubicBezTo>
                  <a:cubicBezTo>
                    <a:pt x="6231" y="2841"/>
                    <a:pt x="6220" y="2886"/>
                    <a:pt x="6237" y="2903"/>
                  </a:cubicBezTo>
                  <a:cubicBezTo>
                    <a:pt x="6254" y="2932"/>
                    <a:pt x="6288" y="3017"/>
                    <a:pt x="6259" y="3034"/>
                  </a:cubicBezTo>
                  <a:cubicBezTo>
                    <a:pt x="6203" y="3074"/>
                    <a:pt x="6203" y="3074"/>
                    <a:pt x="6203" y="3074"/>
                  </a:cubicBezTo>
                  <a:cubicBezTo>
                    <a:pt x="6163" y="3102"/>
                    <a:pt x="6163" y="3040"/>
                    <a:pt x="6146" y="3011"/>
                  </a:cubicBezTo>
                  <a:cubicBezTo>
                    <a:pt x="6140" y="3000"/>
                    <a:pt x="6095" y="2977"/>
                    <a:pt x="6083" y="2983"/>
                  </a:cubicBezTo>
                  <a:cubicBezTo>
                    <a:pt x="6061" y="2989"/>
                    <a:pt x="6072" y="3085"/>
                    <a:pt x="6044" y="3114"/>
                  </a:cubicBezTo>
                  <a:cubicBezTo>
                    <a:pt x="6032" y="3125"/>
                    <a:pt x="5992" y="3125"/>
                    <a:pt x="6004" y="3142"/>
                  </a:cubicBezTo>
                  <a:cubicBezTo>
                    <a:pt x="6015" y="3165"/>
                    <a:pt x="5992" y="3182"/>
                    <a:pt x="5992" y="3204"/>
                  </a:cubicBezTo>
                  <a:cubicBezTo>
                    <a:pt x="5998" y="3239"/>
                    <a:pt x="6015" y="3278"/>
                    <a:pt x="6027" y="3312"/>
                  </a:cubicBezTo>
                  <a:cubicBezTo>
                    <a:pt x="6032" y="3329"/>
                    <a:pt x="6027" y="3352"/>
                    <a:pt x="6027" y="3369"/>
                  </a:cubicBezTo>
                  <a:lnTo>
                    <a:pt x="6027" y="3403"/>
                  </a:lnTo>
                  <a:cubicBezTo>
                    <a:pt x="6032" y="3409"/>
                    <a:pt x="6066" y="3415"/>
                    <a:pt x="6072" y="3415"/>
                  </a:cubicBezTo>
                  <a:cubicBezTo>
                    <a:pt x="6083" y="3420"/>
                    <a:pt x="6106" y="3426"/>
                    <a:pt x="6123" y="3437"/>
                  </a:cubicBezTo>
                  <a:cubicBezTo>
                    <a:pt x="6146" y="3455"/>
                    <a:pt x="6146" y="3455"/>
                    <a:pt x="6146" y="3455"/>
                  </a:cubicBezTo>
                  <a:lnTo>
                    <a:pt x="6146" y="3455"/>
                  </a:lnTo>
                  <a:cubicBezTo>
                    <a:pt x="6140" y="3477"/>
                    <a:pt x="6146" y="3494"/>
                    <a:pt x="6140" y="3517"/>
                  </a:cubicBezTo>
                  <a:cubicBezTo>
                    <a:pt x="6135" y="3528"/>
                    <a:pt x="6123" y="3545"/>
                    <a:pt x="6135" y="3562"/>
                  </a:cubicBezTo>
                  <a:cubicBezTo>
                    <a:pt x="6135" y="3568"/>
                    <a:pt x="6140" y="3597"/>
                    <a:pt x="6129" y="3597"/>
                  </a:cubicBezTo>
                  <a:cubicBezTo>
                    <a:pt x="6123" y="3597"/>
                    <a:pt x="6100" y="3574"/>
                    <a:pt x="6095" y="3574"/>
                  </a:cubicBezTo>
                  <a:cubicBezTo>
                    <a:pt x="6083" y="3557"/>
                    <a:pt x="6072" y="3540"/>
                    <a:pt x="6055" y="3528"/>
                  </a:cubicBezTo>
                  <a:cubicBezTo>
                    <a:pt x="6021" y="3506"/>
                    <a:pt x="6021" y="3557"/>
                    <a:pt x="5992" y="3562"/>
                  </a:cubicBezTo>
                  <a:cubicBezTo>
                    <a:pt x="5970" y="3579"/>
                    <a:pt x="5953" y="3557"/>
                    <a:pt x="5930" y="3557"/>
                  </a:cubicBezTo>
                  <a:cubicBezTo>
                    <a:pt x="5919" y="3557"/>
                    <a:pt x="5901" y="3585"/>
                    <a:pt x="5890" y="3597"/>
                  </a:cubicBezTo>
                  <a:cubicBezTo>
                    <a:pt x="5850" y="3625"/>
                    <a:pt x="5799" y="3602"/>
                    <a:pt x="5765" y="3585"/>
                  </a:cubicBezTo>
                  <a:cubicBezTo>
                    <a:pt x="5731" y="3568"/>
                    <a:pt x="5720" y="3625"/>
                    <a:pt x="5691" y="3619"/>
                  </a:cubicBezTo>
                  <a:cubicBezTo>
                    <a:pt x="5669" y="3613"/>
                    <a:pt x="5623" y="3574"/>
                    <a:pt x="5617" y="3551"/>
                  </a:cubicBezTo>
                  <a:cubicBezTo>
                    <a:pt x="5612" y="3540"/>
                    <a:pt x="5612" y="3517"/>
                    <a:pt x="5606" y="3511"/>
                  </a:cubicBezTo>
                  <a:cubicBezTo>
                    <a:pt x="5589" y="3494"/>
                    <a:pt x="5572" y="3506"/>
                    <a:pt x="5572" y="3477"/>
                  </a:cubicBezTo>
                  <a:cubicBezTo>
                    <a:pt x="5572" y="3392"/>
                    <a:pt x="5464" y="3534"/>
                    <a:pt x="5492" y="3432"/>
                  </a:cubicBezTo>
                  <a:cubicBezTo>
                    <a:pt x="5504" y="3375"/>
                    <a:pt x="5453" y="3426"/>
                    <a:pt x="5458" y="3398"/>
                  </a:cubicBezTo>
                  <a:cubicBezTo>
                    <a:pt x="5458" y="3386"/>
                    <a:pt x="5475" y="3375"/>
                    <a:pt x="5481" y="3375"/>
                  </a:cubicBezTo>
                  <a:cubicBezTo>
                    <a:pt x="5527" y="3347"/>
                    <a:pt x="5436" y="3335"/>
                    <a:pt x="5424" y="3329"/>
                  </a:cubicBezTo>
                  <a:cubicBezTo>
                    <a:pt x="5401" y="3312"/>
                    <a:pt x="5385" y="3324"/>
                    <a:pt x="5362" y="3312"/>
                  </a:cubicBezTo>
                  <a:cubicBezTo>
                    <a:pt x="5350" y="3301"/>
                    <a:pt x="5333" y="3267"/>
                    <a:pt x="5328" y="3261"/>
                  </a:cubicBezTo>
                  <a:cubicBezTo>
                    <a:pt x="5271" y="3239"/>
                    <a:pt x="5254" y="3324"/>
                    <a:pt x="5203" y="3290"/>
                  </a:cubicBezTo>
                  <a:cubicBezTo>
                    <a:pt x="5174" y="3267"/>
                    <a:pt x="5140" y="3250"/>
                    <a:pt x="5140" y="3210"/>
                  </a:cubicBezTo>
                  <a:cubicBezTo>
                    <a:pt x="5140" y="3153"/>
                    <a:pt x="5083" y="3187"/>
                    <a:pt x="5055" y="3210"/>
                  </a:cubicBezTo>
                  <a:cubicBezTo>
                    <a:pt x="5009" y="3244"/>
                    <a:pt x="4913" y="3267"/>
                    <a:pt x="4856" y="3250"/>
                  </a:cubicBezTo>
                  <a:cubicBezTo>
                    <a:pt x="4799" y="3244"/>
                    <a:pt x="4708" y="3165"/>
                    <a:pt x="4680" y="3261"/>
                  </a:cubicBezTo>
                  <a:cubicBezTo>
                    <a:pt x="4669" y="3290"/>
                    <a:pt x="4663" y="3250"/>
                    <a:pt x="4663" y="3244"/>
                  </a:cubicBezTo>
                  <a:cubicBezTo>
                    <a:pt x="4663" y="3210"/>
                    <a:pt x="4629" y="3239"/>
                    <a:pt x="4629" y="3244"/>
                  </a:cubicBezTo>
                  <a:cubicBezTo>
                    <a:pt x="4629" y="3250"/>
                    <a:pt x="4640" y="3267"/>
                    <a:pt x="4635" y="3267"/>
                  </a:cubicBezTo>
                  <a:cubicBezTo>
                    <a:pt x="4635" y="3273"/>
                    <a:pt x="4635" y="3273"/>
                    <a:pt x="4635" y="3273"/>
                  </a:cubicBezTo>
                  <a:cubicBezTo>
                    <a:pt x="4595" y="3284"/>
                    <a:pt x="4572" y="3295"/>
                    <a:pt x="4527" y="3284"/>
                  </a:cubicBezTo>
                  <a:cubicBezTo>
                    <a:pt x="4476" y="3273"/>
                    <a:pt x="4492" y="3295"/>
                    <a:pt x="4492" y="3335"/>
                  </a:cubicBezTo>
                  <a:cubicBezTo>
                    <a:pt x="4492" y="3364"/>
                    <a:pt x="4464" y="3352"/>
                    <a:pt x="4447" y="3358"/>
                  </a:cubicBezTo>
                  <a:cubicBezTo>
                    <a:pt x="4413" y="3358"/>
                    <a:pt x="4413" y="3420"/>
                    <a:pt x="4368" y="3426"/>
                  </a:cubicBezTo>
                  <a:cubicBezTo>
                    <a:pt x="4322" y="3443"/>
                    <a:pt x="4322" y="3443"/>
                    <a:pt x="4322" y="3443"/>
                  </a:cubicBezTo>
                  <a:lnTo>
                    <a:pt x="4322" y="3443"/>
                  </a:lnTo>
                  <a:cubicBezTo>
                    <a:pt x="4316" y="3443"/>
                    <a:pt x="4305" y="3437"/>
                    <a:pt x="4299" y="3437"/>
                  </a:cubicBezTo>
                  <a:cubicBezTo>
                    <a:pt x="4294" y="3437"/>
                    <a:pt x="4288" y="3443"/>
                    <a:pt x="4282" y="3443"/>
                  </a:cubicBezTo>
                  <a:cubicBezTo>
                    <a:pt x="4271" y="3443"/>
                    <a:pt x="4254" y="3455"/>
                    <a:pt x="4248" y="3460"/>
                  </a:cubicBezTo>
                  <a:cubicBezTo>
                    <a:pt x="4242" y="3471"/>
                    <a:pt x="4237" y="3477"/>
                    <a:pt x="4226" y="3483"/>
                  </a:cubicBezTo>
                  <a:cubicBezTo>
                    <a:pt x="4169" y="3557"/>
                    <a:pt x="4169" y="3557"/>
                    <a:pt x="4169" y="3557"/>
                  </a:cubicBezTo>
                  <a:cubicBezTo>
                    <a:pt x="4147" y="3579"/>
                    <a:pt x="4124" y="3579"/>
                    <a:pt x="4101" y="3602"/>
                  </a:cubicBezTo>
                  <a:cubicBezTo>
                    <a:pt x="4067" y="3636"/>
                    <a:pt x="4045" y="3716"/>
                    <a:pt x="3988" y="3727"/>
                  </a:cubicBezTo>
                  <a:cubicBezTo>
                    <a:pt x="3948" y="3739"/>
                    <a:pt x="3920" y="3739"/>
                    <a:pt x="3891" y="3767"/>
                  </a:cubicBezTo>
                  <a:cubicBezTo>
                    <a:pt x="3863" y="3795"/>
                    <a:pt x="3834" y="3847"/>
                    <a:pt x="3823" y="3892"/>
                  </a:cubicBezTo>
                  <a:cubicBezTo>
                    <a:pt x="3823" y="3915"/>
                    <a:pt x="3829" y="3932"/>
                    <a:pt x="3812" y="3949"/>
                  </a:cubicBezTo>
                  <a:cubicBezTo>
                    <a:pt x="3800" y="3971"/>
                    <a:pt x="3812" y="3977"/>
                    <a:pt x="3806" y="4000"/>
                  </a:cubicBezTo>
                  <a:cubicBezTo>
                    <a:pt x="3800" y="4011"/>
                    <a:pt x="3783" y="4011"/>
                    <a:pt x="3783" y="4022"/>
                  </a:cubicBezTo>
                  <a:cubicBezTo>
                    <a:pt x="3772" y="4074"/>
                    <a:pt x="3715" y="4051"/>
                    <a:pt x="3675" y="4051"/>
                  </a:cubicBezTo>
                  <a:cubicBezTo>
                    <a:pt x="3670" y="4051"/>
                    <a:pt x="3630" y="4119"/>
                    <a:pt x="3619" y="4130"/>
                  </a:cubicBezTo>
                  <a:cubicBezTo>
                    <a:pt x="3590" y="4170"/>
                    <a:pt x="3573" y="4216"/>
                    <a:pt x="3550" y="4256"/>
                  </a:cubicBezTo>
                  <a:cubicBezTo>
                    <a:pt x="3550" y="4273"/>
                    <a:pt x="3545" y="4295"/>
                    <a:pt x="3556" y="4312"/>
                  </a:cubicBezTo>
                  <a:cubicBezTo>
                    <a:pt x="3567" y="4329"/>
                    <a:pt x="3545" y="4335"/>
                    <a:pt x="3533" y="4335"/>
                  </a:cubicBezTo>
                  <a:cubicBezTo>
                    <a:pt x="3516" y="4341"/>
                    <a:pt x="3454" y="4363"/>
                    <a:pt x="3442" y="4341"/>
                  </a:cubicBezTo>
                  <a:cubicBezTo>
                    <a:pt x="3437" y="4335"/>
                    <a:pt x="3420" y="4295"/>
                    <a:pt x="3414" y="4301"/>
                  </a:cubicBezTo>
                  <a:cubicBezTo>
                    <a:pt x="3397" y="4324"/>
                    <a:pt x="3420" y="4346"/>
                    <a:pt x="3420" y="4363"/>
                  </a:cubicBezTo>
                  <a:cubicBezTo>
                    <a:pt x="3414" y="4386"/>
                    <a:pt x="3408" y="4437"/>
                    <a:pt x="3380" y="4443"/>
                  </a:cubicBezTo>
                  <a:cubicBezTo>
                    <a:pt x="3369" y="4449"/>
                    <a:pt x="3357" y="4454"/>
                    <a:pt x="3357" y="4460"/>
                  </a:cubicBezTo>
                  <a:cubicBezTo>
                    <a:pt x="3357" y="4477"/>
                    <a:pt x="3369" y="4494"/>
                    <a:pt x="3363" y="4506"/>
                  </a:cubicBezTo>
                  <a:cubicBezTo>
                    <a:pt x="3363" y="4534"/>
                    <a:pt x="3363" y="4551"/>
                    <a:pt x="3369" y="4574"/>
                  </a:cubicBezTo>
                  <a:cubicBezTo>
                    <a:pt x="3363" y="4585"/>
                    <a:pt x="3346" y="4602"/>
                    <a:pt x="3346" y="4614"/>
                  </a:cubicBezTo>
                  <a:cubicBezTo>
                    <a:pt x="3346" y="4625"/>
                    <a:pt x="3357" y="4630"/>
                    <a:pt x="3363" y="4642"/>
                  </a:cubicBezTo>
                  <a:cubicBezTo>
                    <a:pt x="3363" y="4670"/>
                    <a:pt x="3329" y="4653"/>
                    <a:pt x="3312" y="4659"/>
                  </a:cubicBezTo>
                  <a:cubicBezTo>
                    <a:pt x="3295" y="4665"/>
                    <a:pt x="3272" y="4659"/>
                    <a:pt x="3255" y="4665"/>
                  </a:cubicBezTo>
                  <a:cubicBezTo>
                    <a:pt x="3215" y="4687"/>
                    <a:pt x="3232" y="4699"/>
                    <a:pt x="3227" y="4738"/>
                  </a:cubicBezTo>
                  <a:cubicBezTo>
                    <a:pt x="3221" y="4767"/>
                    <a:pt x="3221" y="4761"/>
                    <a:pt x="3198" y="4778"/>
                  </a:cubicBezTo>
                  <a:cubicBezTo>
                    <a:pt x="3192" y="4784"/>
                    <a:pt x="3198" y="4795"/>
                    <a:pt x="3198" y="4807"/>
                  </a:cubicBezTo>
                  <a:cubicBezTo>
                    <a:pt x="3198" y="4807"/>
                    <a:pt x="3153" y="4812"/>
                    <a:pt x="3147" y="4812"/>
                  </a:cubicBezTo>
                  <a:cubicBezTo>
                    <a:pt x="3119" y="4812"/>
                    <a:pt x="3124" y="4784"/>
                    <a:pt x="3113" y="4767"/>
                  </a:cubicBezTo>
                  <a:cubicBezTo>
                    <a:pt x="3113" y="4761"/>
                    <a:pt x="3096" y="4761"/>
                    <a:pt x="3090" y="4767"/>
                  </a:cubicBezTo>
                  <a:cubicBezTo>
                    <a:pt x="3084" y="4784"/>
                    <a:pt x="3119" y="4846"/>
                    <a:pt x="3096" y="4858"/>
                  </a:cubicBezTo>
                  <a:cubicBezTo>
                    <a:pt x="3050" y="4892"/>
                    <a:pt x="3090" y="4949"/>
                    <a:pt x="3056" y="4977"/>
                  </a:cubicBezTo>
                  <a:lnTo>
                    <a:pt x="3056" y="4977"/>
                  </a:lnTo>
                  <a:cubicBezTo>
                    <a:pt x="3016" y="4977"/>
                    <a:pt x="2994" y="5011"/>
                    <a:pt x="2960" y="5005"/>
                  </a:cubicBezTo>
                  <a:cubicBezTo>
                    <a:pt x="2920" y="5005"/>
                    <a:pt x="2914" y="4954"/>
                    <a:pt x="2908" y="4932"/>
                  </a:cubicBezTo>
                  <a:cubicBezTo>
                    <a:pt x="2903" y="4915"/>
                    <a:pt x="2880" y="4897"/>
                    <a:pt x="2897" y="4880"/>
                  </a:cubicBezTo>
                  <a:cubicBezTo>
                    <a:pt x="2903" y="4863"/>
                    <a:pt x="2829" y="4892"/>
                    <a:pt x="2823" y="4892"/>
                  </a:cubicBezTo>
                  <a:cubicBezTo>
                    <a:pt x="2812" y="4892"/>
                    <a:pt x="2783" y="4875"/>
                    <a:pt x="2778" y="4875"/>
                  </a:cubicBezTo>
                  <a:cubicBezTo>
                    <a:pt x="2766" y="4880"/>
                    <a:pt x="2766" y="4926"/>
                    <a:pt x="2761" y="4937"/>
                  </a:cubicBezTo>
                  <a:cubicBezTo>
                    <a:pt x="2761" y="4954"/>
                    <a:pt x="2738" y="5005"/>
                    <a:pt x="2715" y="4988"/>
                  </a:cubicBezTo>
                  <a:cubicBezTo>
                    <a:pt x="2698" y="5000"/>
                    <a:pt x="2653" y="5023"/>
                    <a:pt x="2641" y="5039"/>
                  </a:cubicBezTo>
                  <a:cubicBezTo>
                    <a:pt x="2624" y="5062"/>
                    <a:pt x="2664" y="5091"/>
                    <a:pt x="2624" y="5102"/>
                  </a:cubicBezTo>
                  <a:cubicBezTo>
                    <a:pt x="2584" y="5113"/>
                    <a:pt x="2516" y="5176"/>
                    <a:pt x="2516" y="5102"/>
                  </a:cubicBezTo>
                  <a:cubicBezTo>
                    <a:pt x="2516" y="5051"/>
                    <a:pt x="2494" y="5062"/>
                    <a:pt x="2460" y="5079"/>
                  </a:cubicBezTo>
                  <a:cubicBezTo>
                    <a:pt x="2414" y="5102"/>
                    <a:pt x="2391" y="5176"/>
                    <a:pt x="2329" y="5182"/>
                  </a:cubicBezTo>
                  <a:cubicBezTo>
                    <a:pt x="2300" y="5182"/>
                    <a:pt x="2261" y="5193"/>
                    <a:pt x="2266" y="5147"/>
                  </a:cubicBezTo>
                  <a:cubicBezTo>
                    <a:pt x="2124" y="5136"/>
                    <a:pt x="2124" y="5136"/>
                    <a:pt x="2124" y="5136"/>
                  </a:cubicBezTo>
                  <a:lnTo>
                    <a:pt x="2124" y="5136"/>
                  </a:lnTo>
                  <a:cubicBezTo>
                    <a:pt x="2119" y="5113"/>
                    <a:pt x="2107" y="5102"/>
                    <a:pt x="2096" y="5085"/>
                  </a:cubicBezTo>
                  <a:cubicBezTo>
                    <a:pt x="2079" y="5057"/>
                    <a:pt x="2084" y="5045"/>
                    <a:pt x="2090" y="5017"/>
                  </a:cubicBezTo>
                  <a:cubicBezTo>
                    <a:pt x="2090" y="5000"/>
                    <a:pt x="2084" y="4983"/>
                    <a:pt x="2084" y="4966"/>
                  </a:cubicBezTo>
                  <a:cubicBezTo>
                    <a:pt x="2084" y="4943"/>
                    <a:pt x="2102" y="4926"/>
                    <a:pt x="2113" y="4903"/>
                  </a:cubicBezTo>
                  <a:cubicBezTo>
                    <a:pt x="2124" y="4880"/>
                    <a:pt x="2056" y="4915"/>
                    <a:pt x="2050" y="4915"/>
                  </a:cubicBezTo>
                  <a:cubicBezTo>
                    <a:pt x="2039" y="4915"/>
                    <a:pt x="2022" y="4915"/>
                    <a:pt x="2016" y="4920"/>
                  </a:cubicBezTo>
                  <a:cubicBezTo>
                    <a:pt x="1999" y="4932"/>
                    <a:pt x="1988" y="4949"/>
                    <a:pt x="1977" y="4966"/>
                  </a:cubicBezTo>
                  <a:cubicBezTo>
                    <a:pt x="1965" y="4983"/>
                    <a:pt x="1937" y="4994"/>
                    <a:pt x="1914" y="4994"/>
                  </a:cubicBezTo>
                  <a:cubicBezTo>
                    <a:pt x="1863" y="5017"/>
                    <a:pt x="1840" y="4988"/>
                    <a:pt x="1800" y="4971"/>
                  </a:cubicBezTo>
                  <a:cubicBezTo>
                    <a:pt x="1772" y="4954"/>
                    <a:pt x="1778" y="4915"/>
                    <a:pt x="1744" y="4915"/>
                  </a:cubicBezTo>
                  <a:cubicBezTo>
                    <a:pt x="1721" y="4915"/>
                    <a:pt x="1715" y="4897"/>
                    <a:pt x="1704" y="4880"/>
                  </a:cubicBezTo>
                  <a:cubicBezTo>
                    <a:pt x="1687" y="4863"/>
                    <a:pt x="1653" y="4846"/>
                    <a:pt x="1630" y="4858"/>
                  </a:cubicBezTo>
                  <a:cubicBezTo>
                    <a:pt x="1585" y="4875"/>
                    <a:pt x="1551" y="4863"/>
                    <a:pt x="1562" y="4818"/>
                  </a:cubicBezTo>
                  <a:cubicBezTo>
                    <a:pt x="1568" y="4795"/>
                    <a:pt x="1556" y="4772"/>
                    <a:pt x="1556" y="4750"/>
                  </a:cubicBezTo>
                  <a:lnTo>
                    <a:pt x="1556" y="4750"/>
                  </a:lnTo>
                  <a:cubicBezTo>
                    <a:pt x="1528" y="4755"/>
                    <a:pt x="1516" y="4789"/>
                    <a:pt x="1494" y="4795"/>
                  </a:cubicBezTo>
                  <a:cubicBezTo>
                    <a:pt x="1460" y="4801"/>
                    <a:pt x="1448" y="4801"/>
                    <a:pt x="1431" y="4835"/>
                  </a:cubicBezTo>
                  <a:cubicBezTo>
                    <a:pt x="1374" y="4915"/>
                    <a:pt x="1380" y="4841"/>
                    <a:pt x="1312" y="4829"/>
                  </a:cubicBezTo>
                  <a:cubicBezTo>
                    <a:pt x="1283" y="4824"/>
                    <a:pt x="1289" y="4789"/>
                    <a:pt x="1278" y="4772"/>
                  </a:cubicBezTo>
                  <a:cubicBezTo>
                    <a:pt x="1272" y="4772"/>
                    <a:pt x="1210" y="4761"/>
                    <a:pt x="1198" y="4755"/>
                  </a:cubicBezTo>
                  <a:cubicBezTo>
                    <a:pt x="1164" y="4738"/>
                    <a:pt x="1249" y="4676"/>
                    <a:pt x="1170" y="4653"/>
                  </a:cubicBezTo>
                  <a:cubicBezTo>
                    <a:pt x="1119" y="4642"/>
                    <a:pt x="1193" y="4602"/>
                    <a:pt x="1136" y="4608"/>
                  </a:cubicBezTo>
                  <a:cubicBezTo>
                    <a:pt x="1124" y="4614"/>
                    <a:pt x="1113" y="4614"/>
                    <a:pt x="1107" y="4602"/>
                  </a:cubicBezTo>
                  <a:cubicBezTo>
                    <a:pt x="1073" y="4562"/>
                    <a:pt x="1073" y="4562"/>
                    <a:pt x="1073" y="4562"/>
                  </a:cubicBezTo>
                  <a:cubicBezTo>
                    <a:pt x="1033" y="4511"/>
                    <a:pt x="960" y="4591"/>
                    <a:pt x="909" y="4608"/>
                  </a:cubicBezTo>
                  <a:cubicBezTo>
                    <a:pt x="880" y="4614"/>
                    <a:pt x="857" y="4676"/>
                    <a:pt x="846" y="4676"/>
                  </a:cubicBezTo>
                  <a:cubicBezTo>
                    <a:pt x="823" y="4682"/>
                    <a:pt x="818" y="4682"/>
                    <a:pt x="795" y="4687"/>
                  </a:cubicBezTo>
                  <a:cubicBezTo>
                    <a:pt x="778" y="4716"/>
                    <a:pt x="766" y="4727"/>
                    <a:pt x="738" y="4727"/>
                  </a:cubicBezTo>
                  <a:cubicBezTo>
                    <a:pt x="710" y="4727"/>
                    <a:pt x="698" y="4744"/>
                    <a:pt x="675" y="4755"/>
                  </a:cubicBezTo>
                  <a:cubicBezTo>
                    <a:pt x="636" y="4767"/>
                    <a:pt x="630" y="4818"/>
                    <a:pt x="630" y="4852"/>
                  </a:cubicBezTo>
                  <a:cubicBezTo>
                    <a:pt x="630" y="4869"/>
                    <a:pt x="579" y="4886"/>
                    <a:pt x="562" y="4892"/>
                  </a:cubicBezTo>
                  <a:cubicBezTo>
                    <a:pt x="545" y="4897"/>
                    <a:pt x="528" y="4886"/>
                    <a:pt x="511" y="4892"/>
                  </a:cubicBezTo>
                  <a:cubicBezTo>
                    <a:pt x="465" y="4909"/>
                    <a:pt x="454" y="4949"/>
                    <a:pt x="437" y="4886"/>
                  </a:cubicBezTo>
                  <a:cubicBezTo>
                    <a:pt x="414" y="4880"/>
                    <a:pt x="391" y="4926"/>
                    <a:pt x="357" y="4926"/>
                  </a:cubicBezTo>
                  <a:cubicBezTo>
                    <a:pt x="318" y="4926"/>
                    <a:pt x="318" y="4926"/>
                    <a:pt x="283" y="4909"/>
                  </a:cubicBezTo>
                  <a:cubicBezTo>
                    <a:pt x="238" y="4892"/>
                    <a:pt x="238" y="4892"/>
                    <a:pt x="238" y="4892"/>
                  </a:cubicBezTo>
                  <a:lnTo>
                    <a:pt x="238" y="4892"/>
                  </a:lnTo>
                  <a:cubicBezTo>
                    <a:pt x="244" y="4880"/>
                    <a:pt x="255" y="4841"/>
                    <a:pt x="266" y="4829"/>
                  </a:cubicBezTo>
                  <a:cubicBezTo>
                    <a:pt x="278" y="4807"/>
                    <a:pt x="312" y="4807"/>
                    <a:pt x="335" y="4784"/>
                  </a:cubicBezTo>
                  <a:cubicBezTo>
                    <a:pt x="346" y="4778"/>
                    <a:pt x="329" y="4755"/>
                    <a:pt x="335" y="4744"/>
                  </a:cubicBezTo>
                  <a:cubicBezTo>
                    <a:pt x="357" y="4710"/>
                    <a:pt x="323" y="4716"/>
                    <a:pt x="318" y="4699"/>
                  </a:cubicBezTo>
                  <a:cubicBezTo>
                    <a:pt x="301" y="4693"/>
                    <a:pt x="272" y="4642"/>
                    <a:pt x="266" y="4625"/>
                  </a:cubicBezTo>
                  <a:cubicBezTo>
                    <a:pt x="261" y="4579"/>
                    <a:pt x="283" y="4562"/>
                    <a:pt x="306" y="4528"/>
                  </a:cubicBezTo>
                  <a:cubicBezTo>
                    <a:pt x="312" y="4506"/>
                    <a:pt x="352" y="4488"/>
                    <a:pt x="329" y="4466"/>
                  </a:cubicBezTo>
                  <a:cubicBezTo>
                    <a:pt x="312" y="4449"/>
                    <a:pt x="329" y="4426"/>
                    <a:pt x="301" y="4420"/>
                  </a:cubicBezTo>
                  <a:cubicBezTo>
                    <a:pt x="249" y="4415"/>
                    <a:pt x="306" y="4329"/>
                    <a:pt x="312" y="4312"/>
                  </a:cubicBezTo>
                  <a:cubicBezTo>
                    <a:pt x="329" y="4273"/>
                    <a:pt x="335" y="4221"/>
                    <a:pt x="318" y="4187"/>
                  </a:cubicBezTo>
                  <a:cubicBezTo>
                    <a:pt x="289" y="4130"/>
                    <a:pt x="283" y="4096"/>
                    <a:pt x="301" y="4034"/>
                  </a:cubicBezTo>
                  <a:cubicBezTo>
                    <a:pt x="318" y="4011"/>
                    <a:pt x="295" y="3988"/>
                    <a:pt x="301" y="3971"/>
                  </a:cubicBezTo>
                  <a:cubicBezTo>
                    <a:pt x="306" y="3960"/>
                    <a:pt x="329" y="3960"/>
                    <a:pt x="329" y="3943"/>
                  </a:cubicBezTo>
                  <a:cubicBezTo>
                    <a:pt x="329" y="3898"/>
                    <a:pt x="278" y="3886"/>
                    <a:pt x="266" y="3858"/>
                  </a:cubicBezTo>
                  <a:cubicBezTo>
                    <a:pt x="261" y="3829"/>
                    <a:pt x="266" y="3795"/>
                    <a:pt x="249" y="3778"/>
                  </a:cubicBezTo>
                  <a:cubicBezTo>
                    <a:pt x="238" y="3767"/>
                    <a:pt x="227" y="3767"/>
                    <a:pt x="221" y="3750"/>
                  </a:cubicBezTo>
                  <a:cubicBezTo>
                    <a:pt x="198" y="3721"/>
                    <a:pt x="164" y="3693"/>
                    <a:pt x="170" y="3653"/>
                  </a:cubicBezTo>
                  <a:cubicBezTo>
                    <a:pt x="175" y="3653"/>
                    <a:pt x="181" y="3653"/>
                    <a:pt x="193" y="3653"/>
                  </a:cubicBezTo>
                  <a:cubicBezTo>
                    <a:pt x="227" y="3653"/>
                    <a:pt x="255" y="3670"/>
                    <a:pt x="289" y="3659"/>
                  </a:cubicBezTo>
                  <a:cubicBezTo>
                    <a:pt x="318" y="3648"/>
                    <a:pt x="329" y="3625"/>
                    <a:pt x="340" y="3602"/>
                  </a:cubicBezTo>
                  <a:cubicBezTo>
                    <a:pt x="363" y="3568"/>
                    <a:pt x="380" y="3551"/>
                    <a:pt x="369" y="3506"/>
                  </a:cubicBezTo>
                  <a:cubicBezTo>
                    <a:pt x="357" y="3483"/>
                    <a:pt x="363" y="3477"/>
                    <a:pt x="386" y="3471"/>
                  </a:cubicBezTo>
                  <a:cubicBezTo>
                    <a:pt x="409" y="3460"/>
                    <a:pt x="425" y="3443"/>
                    <a:pt x="443" y="3420"/>
                  </a:cubicBezTo>
                  <a:cubicBezTo>
                    <a:pt x="460" y="3398"/>
                    <a:pt x="448" y="3369"/>
                    <a:pt x="477" y="3347"/>
                  </a:cubicBezTo>
                  <a:cubicBezTo>
                    <a:pt x="494" y="3335"/>
                    <a:pt x="505" y="3301"/>
                    <a:pt x="522" y="3301"/>
                  </a:cubicBezTo>
                  <a:cubicBezTo>
                    <a:pt x="545" y="3301"/>
                    <a:pt x="545" y="3307"/>
                    <a:pt x="573" y="3301"/>
                  </a:cubicBezTo>
                  <a:cubicBezTo>
                    <a:pt x="579" y="3295"/>
                    <a:pt x="596" y="3312"/>
                    <a:pt x="602" y="3312"/>
                  </a:cubicBezTo>
                  <a:cubicBezTo>
                    <a:pt x="636" y="3324"/>
                    <a:pt x="630" y="3256"/>
                    <a:pt x="670" y="3267"/>
                  </a:cubicBezTo>
                  <a:cubicBezTo>
                    <a:pt x="675" y="3267"/>
                    <a:pt x="732" y="3290"/>
                    <a:pt x="715" y="3261"/>
                  </a:cubicBezTo>
                  <a:cubicBezTo>
                    <a:pt x="715" y="3256"/>
                    <a:pt x="704" y="3233"/>
                    <a:pt x="715" y="3227"/>
                  </a:cubicBezTo>
                  <a:cubicBezTo>
                    <a:pt x="721" y="3216"/>
                    <a:pt x="738" y="3221"/>
                    <a:pt x="755" y="3216"/>
                  </a:cubicBezTo>
                  <a:cubicBezTo>
                    <a:pt x="766" y="3216"/>
                    <a:pt x="761" y="3204"/>
                    <a:pt x="772" y="3187"/>
                  </a:cubicBezTo>
                  <a:cubicBezTo>
                    <a:pt x="783" y="3170"/>
                    <a:pt x="789" y="3165"/>
                    <a:pt x="789" y="3148"/>
                  </a:cubicBezTo>
                  <a:cubicBezTo>
                    <a:pt x="789" y="3125"/>
                    <a:pt x="852" y="3153"/>
                    <a:pt x="835" y="3114"/>
                  </a:cubicBezTo>
                  <a:cubicBezTo>
                    <a:pt x="823" y="3091"/>
                    <a:pt x="829" y="3051"/>
                    <a:pt x="857" y="3074"/>
                  </a:cubicBezTo>
                  <a:cubicBezTo>
                    <a:pt x="880" y="3091"/>
                    <a:pt x="874" y="3097"/>
                    <a:pt x="909" y="3085"/>
                  </a:cubicBezTo>
                  <a:cubicBezTo>
                    <a:pt x="943" y="3074"/>
                    <a:pt x="874" y="3045"/>
                    <a:pt x="903" y="3028"/>
                  </a:cubicBezTo>
                  <a:cubicBezTo>
                    <a:pt x="914" y="3028"/>
                    <a:pt x="925" y="3034"/>
                    <a:pt x="937" y="3023"/>
                  </a:cubicBezTo>
                  <a:cubicBezTo>
                    <a:pt x="948" y="3006"/>
                    <a:pt x="937" y="3000"/>
                    <a:pt x="937" y="2983"/>
                  </a:cubicBezTo>
                  <a:cubicBezTo>
                    <a:pt x="943" y="2966"/>
                    <a:pt x="937" y="2966"/>
                    <a:pt x="948" y="2955"/>
                  </a:cubicBezTo>
                  <a:cubicBezTo>
                    <a:pt x="965" y="2949"/>
                    <a:pt x="960" y="2943"/>
                    <a:pt x="965" y="2932"/>
                  </a:cubicBezTo>
                  <a:cubicBezTo>
                    <a:pt x="971" y="2920"/>
                    <a:pt x="994" y="2915"/>
                    <a:pt x="999" y="2892"/>
                  </a:cubicBezTo>
                  <a:cubicBezTo>
                    <a:pt x="1005" y="2875"/>
                    <a:pt x="1016" y="2864"/>
                    <a:pt x="1028" y="2847"/>
                  </a:cubicBezTo>
                  <a:cubicBezTo>
                    <a:pt x="1039" y="2830"/>
                    <a:pt x="1039" y="2818"/>
                    <a:pt x="1045" y="2801"/>
                  </a:cubicBezTo>
                  <a:cubicBezTo>
                    <a:pt x="1051" y="2790"/>
                    <a:pt x="1062" y="2784"/>
                    <a:pt x="1068" y="2778"/>
                  </a:cubicBezTo>
                  <a:cubicBezTo>
                    <a:pt x="1073" y="2767"/>
                    <a:pt x="1073" y="2756"/>
                    <a:pt x="1079" y="2750"/>
                  </a:cubicBezTo>
                  <a:cubicBezTo>
                    <a:pt x="1022" y="2727"/>
                    <a:pt x="982" y="2642"/>
                    <a:pt x="925" y="2619"/>
                  </a:cubicBezTo>
                  <a:cubicBezTo>
                    <a:pt x="903" y="2608"/>
                    <a:pt x="772" y="2597"/>
                    <a:pt x="766" y="2585"/>
                  </a:cubicBezTo>
                  <a:cubicBezTo>
                    <a:pt x="749" y="2591"/>
                    <a:pt x="732" y="2653"/>
                    <a:pt x="698" y="2631"/>
                  </a:cubicBezTo>
                  <a:cubicBezTo>
                    <a:pt x="675" y="2614"/>
                    <a:pt x="653" y="2597"/>
                    <a:pt x="630" y="2580"/>
                  </a:cubicBezTo>
                  <a:cubicBezTo>
                    <a:pt x="613" y="2568"/>
                    <a:pt x="641" y="2557"/>
                    <a:pt x="636" y="2546"/>
                  </a:cubicBezTo>
                  <a:cubicBezTo>
                    <a:pt x="630" y="2517"/>
                    <a:pt x="613" y="2500"/>
                    <a:pt x="619" y="2472"/>
                  </a:cubicBezTo>
                  <a:cubicBezTo>
                    <a:pt x="630" y="2438"/>
                    <a:pt x="647" y="2420"/>
                    <a:pt x="647" y="2375"/>
                  </a:cubicBezTo>
                  <a:cubicBezTo>
                    <a:pt x="653" y="2358"/>
                    <a:pt x="670" y="2296"/>
                    <a:pt x="670" y="2278"/>
                  </a:cubicBezTo>
                  <a:cubicBezTo>
                    <a:pt x="613" y="2267"/>
                    <a:pt x="613" y="2267"/>
                    <a:pt x="613" y="2267"/>
                  </a:cubicBezTo>
                  <a:cubicBezTo>
                    <a:pt x="613" y="2261"/>
                    <a:pt x="613" y="2261"/>
                    <a:pt x="613" y="2261"/>
                  </a:cubicBezTo>
                  <a:cubicBezTo>
                    <a:pt x="607" y="2261"/>
                    <a:pt x="619" y="2233"/>
                    <a:pt x="619" y="2227"/>
                  </a:cubicBezTo>
                  <a:cubicBezTo>
                    <a:pt x="624" y="2210"/>
                    <a:pt x="630" y="2199"/>
                    <a:pt x="630" y="2182"/>
                  </a:cubicBezTo>
                  <a:cubicBezTo>
                    <a:pt x="630" y="2170"/>
                    <a:pt x="607" y="2131"/>
                    <a:pt x="590" y="2131"/>
                  </a:cubicBezTo>
                  <a:cubicBezTo>
                    <a:pt x="573" y="2176"/>
                    <a:pt x="477" y="2182"/>
                    <a:pt x="431" y="2170"/>
                  </a:cubicBezTo>
                  <a:cubicBezTo>
                    <a:pt x="363" y="2153"/>
                    <a:pt x="386" y="2085"/>
                    <a:pt x="318" y="2085"/>
                  </a:cubicBezTo>
                  <a:cubicBezTo>
                    <a:pt x="301" y="2142"/>
                    <a:pt x="312" y="2165"/>
                    <a:pt x="238" y="2165"/>
                  </a:cubicBezTo>
                  <a:cubicBezTo>
                    <a:pt x="198" y="2165"/>
                    <a:pt x="130" y="2159"/>
                    <a:pt x="119" y="2108"/>
                  </a:cubicBezTo>
                  <a:lnTo>
                    <a:pt x="119" y="2108"/>
                  </a:lnTo>
                  <a:lnTo>
                    <a:pt x="119" y="2108"/>
                  </a:lnTo>
                  <a:cubicBezTo>
                    <a:pt x="102" y="2074"/>
                    <a:pt x="102" y="2074"/>
                    <a:pt x="102" y="2074"/>
                  </a:cubicBezTo>
                  <a:cubicBezTo>
                    <a:pt x="119" y="2063"/>
                    <a:pt x="147" y="1989"/>
                    <a:pt x="113" y="1983"/>
                  </a:cubicBezTo>
                  <a:cubicBezTo>
                    <a:pt x="85" y="1983"/>
                    <a:pt x="68" y="1977"/>
                    <a:pt x="51" y="1960"/>
                  </a:cubicBezTo>
                  <a:cubicBezTo>
                    <a:pt x="28" y="1943"/>
                    <a:pt x="73" y="1926"/>
                    <a:pt x="85" y="1915"/>
                  </a:cubicBezTo>
                  <a:cubicBezTo>
                    <a:pt x="96" y="1903"/>
                    <a:pt x="90" y="1881"/>
                    <a:pt x="107" y="1875"/>
                  </a:cubicBezTo>
                  <a:cubicBezTo>
                    <a:pt x="130" y="1858"/>
                    <a:pt x="153" y="1852"/>
                    <a:pt x="153" y="1818"/>
                  </a:cubicBezTo>
                  <a:cubicBezTo>
                    <a:pt x="153" y="1784"/>
                    <a:pt x="170" y="1779"/>
                    <a:pt x="198" y="1761"/>
                  </a:cubicBezTo>
                  <a:cubicBezTo>
                    <a:pt x="221" y="1744"/>
                    <a:pt x="221" y="1688"/>
                    <a:pt x="261" y="1688"/>
                  </a:cubicBezTo>
                  <a:cubicBezTo>
                    <a:pt x="283" y="1688"/>
                    <a:pt x="312" y="1710"/>
                    <a:pt x="340" y="1710"/>
                  </a:cubicBezTo>
                  <a:cubicBezTo>
                    <a:pt x="340" y="1688"/>
                    <a:pt x="318" y="1682"/>
                    <a:pt x="340" y="1653"/>
                  </a:cubicBezTo>
                  <a:cubicBezTo>
                    <a:pt x="369" y="1625"/>
                    <a:pt x="409" y="1591"/>
                    <a:pt x="409" y="1546"/>
                  </a:cubicBezTo>
                  <a:cubicBezTo>
                    <a:pt x="409" y="1517"/>
                    <a:pt x="414" y="1489"/>
                    <a:pt x="391" y="1466"/>
                  </a:cubicBezTo>
                  <a:cubicBezTo>
                    <a:pt x="363" y="1443"/>
                    <a:pt x="312" y="1438"/>
                    <a:pt x="289" y="1409"/>
                  </a:cubicBezTo>
                  <a:cubicBezTo>
                    <a:pt x="272" y="1392"/>
                    <a:pt x="295" y="1387"/>
                    <a:pt x="306" y="1369"/>
                  </a:cubicBezTo>
                  <a:cubicBezTo>
                    <a:pt x="318" y="1352"/>
                    <a:pt x="295" y="1341"/>
                    <a:pt x="312" y="1313"/>
                  </a:cubicBezTo>
                  <a:cubicBezTo>
                    <a:pt x="318" y="1296"/>
                    <a:pt x="312" y="1279"/>
                    <a:pt x="306" y="1262"/>
                  </a:cubicBezTo>
                  <a:cubicBezTo>
                    <a:pt x="295" y="1262"/>
                    <a:pt x="278" y="1262"/>
                    <a:pt x="261" y="1262"/>
                  </a:cubicBezTo>
                  <a:cubicBezTo>
                    <a:pt x="249" y="1262"/>
                    <a:pt x="198" y="1222"/>
                    <a:pt x="187" y="1210"/>
                  </a:cubicBezTo>
                  <a:cubicBezTo>
                    <a:pt x="170" y="1193"/>
                    <a:pt x="147" y="1210"/>
                    <a:pt x="136" y="1228"/>
                  </a:cubicBezTo>
                  <a:cubicBezTo>
                    <a:pt x="102" y="1279"/>
                    <a:pt x="119" y="1233"/>
                    <a:pt x="73" y="1244"/>
                  </a:cubicBezTo>
                  <a:cubicBezTo>
                    <a:pt x="68" y="1244"/>
                    <a:pt x="11" y="1228"/>
                    <a:pt x="0" y="1228"/>
                  </a:cubicBezTo>
                  <a:cubicBezTo>
                    <a:pt x="0" y="1222"/>
                    <a:pt x="0" y="1222"/>
                    <a:pt x="0" y="1222"/>
                  </a:cubicBezTo>
                  <a:cubicBezTo>
                    <a:pt x="16" y="1210"/>
                    <a:pt x="5" y="1148"/>
                    <a:pt x="22" y="1120"/>
                  </a:cubicBezTo>
                  <a:cubicBezTo>
                    <a:pt x="45" y="1091"/>
                    <a:pt x="16" y="1074"/>
                    <a:pt x="22" y="1046"/>
                  </a:cubicBezTo>
                  <a:cubicBezTo>
                    <a:pt x="34" y="994"/>
                    <a:pt x="79" y="1012"/>
                    <a:pt x="39" y="949"/>
                  </a:cubicBezTo>
                  <a:cubicBezTo>
                    <a:pt x="5" y="881"/>
                    <a:pt x="85" y="887"/>
                    <a:pt x="113" y="875"/>
                  </a:cubicBezTo>
                  <a:cubicBezTo>
                    <a:pt x="113" y="864"/>
                    <a:pt x="119" y="847"/>
                    <a:pt x="124" y="835"/>
                  </a:cubicBezTo>
                  <a:cubicBezTo>
                    <a:pt x="136" y="801"/>
                    <a:pt x="136" y="824"/>
                    <a:pt x="147" y="835"/>
                  </a:cubicBezTo>
                  <a:cubicBezTo>
                    <a:pt x="164" y="858"/>
                    <a:pt x="215" y="784"/>
                    <a:pt x="227" y="773"/>
                  </a:cubicBezTo>
                  <a:cubicBezTo>
                    <a:pt x="238" y="756"/>
                    <a:pt x="272" y="722"/>
                    <a:pt x="272" y="705"/>
                  </a:cubicBezTo>
                  <a:cubicBezTo>
                    <a:pt x="272" y="688"/>
                    <a:pt x="215" y="608"/>
                    <a:pt x="261" y="608"/>
                  </a:cubicBezTo>
                  <a:cubicBezTo>
                    <a:pt x="278" y="608"/>
                    <a:pt x="295" y="625"/>
                    <a:pt x="301" y="608"/>
                  </a:cubicBezTo>
                  <a:cubicBezTo>
                    <a:pt x="312" y="597"/>
                    <a:pt x="278" y="585"/>
                    <a:pt x="278" y="568"/>
                  </a:cubicBezTo>
                  <a:cubicBezTo>
                    <a:pt x="289" y="546"/>
                    <a:pt x="289" y="546"/>
                    <a:pt x="289" y="546"/>
                  </a:cubicBezTo>
                  <a:lnTo>
                    <a:pt x="289" y="546"/>
                  </a:lnTo>
                  <a:cubicBezTo>
                    <a:pt x="312" y="546"/>
                    <a:pt x="335" y="557"/>
                    <a:pt x="346" y="580"/>
                  </a:cubicBezTo>
                  <a:cubicBezTo>
                    <a:pt x="357" y="597"/>
                    <a:pt x="357" y="608"/>
                    <a:pt x="374" y="597"/>
                  </a:cubicBezTo>
                  <a:cubicBezTo>
                    <a:pt x="403" y="574"/>
                    <a:pt x="425" y="551"/>
                    <a:pt x="460" y="546"/>
                  </a:cubicBezTo>
                  <a:cubicBezTo>
                    <a:pt x="477" y="540"/>
                    <a:pt x="494" y="540"/>
                    <a:pt x="516" y="540"/>
                  </a:cubicBezTo>
                  <a:cubicBezTo>
                    <a:pt x="533" y="540"/>
                    <a:pt x="556" y="546"/>
                    <a:pt x="573" y="546"/>
                  </a:cubicBezTo>
                  <a:cubicBezTo>
                    <a:pt x="596" y="546"/>
                    <a:pt x="613" y="557"/>
                    <a:pt x="636" y="551"/>
                  </a:cubicBezTo>
                  <a:cubicBezTo>
                    <a:pt x="664" y="546"/>
                    <a:pt x="727" y="529"/>
                    <a:pt x="749" y="517"/>
                  </a:cubicBezTo>
                  <a:cubicBezTo>
                    <a:pt x="789" y="489"/>
                    <a:pt x="818" y="415"/>
                    <a:pt x="840" y="370"/>
                  </a:cubicBezTo>
                  <a:cubicBezTo>
                    <a:pt x="846" y="353"/>
                    <a:pt x="880" y="319"/>
                    <a:pt x="897" y="341"/>
                  </a:cubicBezTo>
                  <a:cubicBezTo>
                    <a:pt x="920" y="358"/>
                    <a:pt x="965" y="364"/>
                    <a:pt x="999" y="387"/>
                  </a:cubicBezTo>
                  <a:cubicBezTo>
                    <a:pt x="1045" y="409"/>
                    <a:pt x="1068" y="267"/>
                    <a:pt x="1107" y="353"/>
                  </a:cubicBezTo>
                  <a:cubicBezTo>
                    <a:pt x="1119" y="375"/>
                    <a:pt x="1153" y="370"/>
                    <a:pt x="1175" y="358"/>
                  </a:cubicBezTo>
                  <a:cubicBezTo>
                    <a:pt x="1204" y="353"/>
                    <a:pt x="1170" y="290"/>
                    <a:pt x="1221" y="290"/>
                  </a:cubicBezTo>
                  <a:cubicBezTo>
                    <a:pt x="1249" y="296"/>
                    <a:pt x="1255" y="307"/>
                    <a:pt x="1278" y="313"/>
                  </a:cubicBezTo>
                  <a:cubicBezTo>
                    <a:pt x="1301" y="324"/>
                    <a:pt x="1312" y="301"/>
                    <a:pt x="1335" y="301"/>
                  </a:cubicBezTo>
                  <a:cubicBezTo>
                    <a:pt x="1346" y="347"/>
                    <a:pt x="1374" y="398"/>
                    <a:pt x="1420" y="421"/>
                  </a:cubicBezTo>
                  <a:cubicBezTo>
                    <a:pt x="1454" y="438"/>
                    <a:pt x="1505" y="460"/>
                    <a:pt x="1545" y="466"/>
                  </a:cubicBezTo>
                  <a:cubicBezTo>
                    <a:pt x="1619" y="478"/>
                    <a:pt x="1624" y="324"/>
                    <a:pt x="1698" y="319"/>
                  </a:cubicBezTo>
                  <a:cubicBezTo>
                    <a:pt x="1721" y="319"/>
                    <a:pt x="1749" y="341"/>
                    <a:pt x="1778" y="347"/>
                  </a:cubicBezTo>
                  <a:cubicBezTo>
                    <a:pt x="1818" y="353"/>
                    <a:pt x="1829" y="387"/>
                    <a:pt x="1869" y="375"/>
                  </a:cubicBezTo>
                  <a:cubicBezTo>
                    <a:pt x="1903" y="370"/>
                    <a:pt x="1937" y="387"/>
                    <a:pt x="1937" y="341"/>
                  </a:cubicBezTo>
                  <a:cubicBezTo>
                    <a:pt x="1948" y="262"/>
                    <a:pt x="2056" y="387"/>
                    <a:pt x="2056" y="307"/>
                  </a:cubicBezTo>
                  <a:cubicBezTo>
                    <a:pt x="2062" y="239"/>
                    <a:pt x="2096" y="250"/>
                    <a:pt x="2136" y="273"/>
                  </a:cubicBezTo>
                  <a:cubicBezTo>
                    <a:pt x="2181" y="296"/>
                    <a:pt x="2192" y="256"/>
                    <a:pt x="2221" y="262"/>
                  </a:cubicBezTo>
                  <a:cubicBezTo>
                    <a:pt x="2289" y="279"/>
                    <a:pt x="2300" y="222"/>
                    <a:pt x="2346" y="228"/>
                  </a:cubicBezTo>
                  <a:cubicBezTo>
                    <a:pt x="2363" y="228"/>
                    <a:pt x="2374" y="262"/>
                    <a:pt x="2397" y="245"/>
                  </a:cubicBezTo>
                  <a:cubicBezTo>
                    <a:pt x="2414" y="239"/>
                    <a:pt x="2420" y="182"/>
                    <a:pt x="2431" y="165"/>
                  </a:cubicBezTo>
                  <a:cubicBezTo>
                    <a:pt x="2442" y="148"/>
                    <a:pt x="2437" y="120"/>
                    <a:pt x="2448" y="103"/>
                  </a:cubicBezTo>
                  <a:cubicBezTo>
                    <a:pt x="2477" y="80"/>
                    <a:pt x="2516" y="120"/>
                    <a:pt x="2545" y="91"/>
                  </a:cubicBezTo>
                  <a:cubicBezTo>
                    <a:pt x="2568" y="74"/>
                    <a:pt x="2590" y="57"/>
                    <a:pt x="2607" y="40"/>
                  </a:cubicBezTo>
                  <a:cubicBezTo>
                    <a:pt x="2619" y="29"/>
                    <a:pt x="2636" y="0"/>
                    <a:pt x="2647" y="6"/>
                  </a:cubicBezTo>
                  <a:cubicBezTo>
                    <a:pt x="2653" y="6"/>
                    <a:pt x="2692" y="40"/>
                    <a:pt x="2698" y="46"/>
                  </a:cubicBezTo>
                  <a:cubicBezTo>
                    <a:pt x="2710" y="57"/>
                    <a:pt x="2710" y="91"/>
                    <a:pt x="2721" y="108"/>
                  </a:cubicBezTo>
                  <a:lnTo>
                    <a:pt x="2721" y="108"/>
                  </a:lnTo>
                  <a:cubicBezTo>
                    <a:pt x="2721" y="114"/>
                    <a:pt x="2738" y="148"/>
                    <a:pt x="2732" y="154"/>
                  </a:cubicBezTo>
                  <a:cubicBezTo>
                    <a:pt x="2715" y="171"/>
                    <a:pt x="2704" y="193"/>
                    <a:pt x="2715" y="216"/>
                  </a:cubicBezTo>
                  <a:cubicBezTo>
                    <a:pt x="2721" y="228"/>
                    <a:pt x="2732" y="239"/>
                    <a:pt x="2744" y="245"/>
                  </a:cubicBezTo>
                  <a:cubicBezTo>
                    <a:pt x="2755" y="250"/>
                    <a:pt x="2778" y="256"/>
                    <a:pt x="2789" y="267"/>
                  </a:cubicBezTo>
                  <a:cubicBezTo>
                    <a:pt x="2817" y="296"/>
                    <a:pt x="2812" y="296"/>
                    <a:pt x="2846" y="313"/>
                  </a:cubicBezTo>
                  <a:cubicBezTo>
                    <a:pt x="2863" y="324"/>
                    <a:pt x="2840" y="381"/>
                    <a:pt x="2869" y="381"/>
                  </a:cubicBezTo>
                  <a:cubicBezTo>
                    <a:pt x="2880" y="381"/>
                    <a:pt x="2897" y="375"/>
                    <a:pt x="2908" y="370"/>
                  </a:cubicBezTo>
                  <a:cubicBezTo>
                    <a:pt x="2937" y="364"/>
                    <a:pt x="2948" y="387"/>
                    <a:pt x="2982" y="375"/>
                  </a:cubicBezTo>
                  <a:cubicBezTo>
                    <a:pt x="2999" y="364"/>
                    <a:pt x="3016" y="341"/>
                    <a:pt x="3039" y="358"/>
                  </a:cubicBezTo>
                  <a:cubicBezTo>
                    <a:pt x="3096" y="398"/>
                    <a:pt x="3079" y="330"/>
                    <a:pt x="3119" y="330"/>
                  </a:cubicBezTo>
                  <a:cubicBezTo>
                    <a:pt x="3147" y="330"/>
                    <a:pt x="3147" y="364"/>
                    <a:pt x="3175" y="324"/>
                  </a:cubicBezTo>
                  <a:cubicBezTo>
                    <a:pt x="3198" y="301"/>
                    <a:pt x="3244" y="335"/>
                    <a:pt x="3272" y="353"/>
                  </a:cubicBezTo>
                  <a:cubicBezTo>
                    <a:pt x="3306" y="370"/>
                    <a:pt x="3295" y="449"/>
                    <a:pt x="3346" y="455"/>
                  </a:cubicBezTo>
                  <a:cubicBezTo>
                    <a:pt x="3369" y="449"/>
                    <a:pt x="3408" y="460"/>
                    <a:pt x="3431" y="466"/>
                  </a:cubicBezTo>
                  <a:cubicBezTo>
                    <a:pt x="3465" y="472"/>
                    <a:pt x="3471" y="534"/>
                    <a:pt x="3477" y="563"/>
                  </a:cubicBezTo>
                  <a:cubicBezTo>
                    <a:pt x="3482" y="591"/>
                    <a:pt x="3477" y="637"/>
                    <a:pt x="3493" y="665"/>
                  </a:cubicBezTo>
                  <a:cubicBezTo>
                    <a:pt x="3505" y="676"/>
                    <a:pt x="3505" y="682"/>
                    <a:pt x="3516" y="682"/>
                  </a:cubicBezTo>
                  <a:cubicBezTo>
                    <a:pt x="3539" y="682"/>
                    <a:pt x="3545" y="739"/>
                    <a:pt x="3573" y="756"/>
                  </a:cubicBezTo>
                  <a:cubicBezTo>
                    <a:pt x="3619" y="790"/>
                    <a:pt x="3619" y="705"/>
                    <a:pt x="3641" y="773"/>
                  </a:cubicBezTo>
                  <a:cubicBezTo>
                    <a:pt x="3658" y="813"/>
                    <a:pt x="3675" y="801"/>
                    <a:pt x="3698" y="767"/>
                  </a:cubicBezTo>
                  <a:cubicBezTo>
                    <a:pt x="3704" y="750"/>
                    <a:pt x="3715" y="750"/>
                    <a:pt x="3727" y="739"/>
                  </a:cubicBezTo>
                  <a:cubicBezTo>
                    <a:pt x="3727" y="733"/>
                    <a:pt x="3743" y="654"/>
                    <a:pt x="3755" y="705"/>
                  </a:cubicBezTo>
                  <a:cubicBezTo>
                    <a:pt x="3766" y="756"/>
                    <a:pt x="3766" y="830"/>
                    <a:pt x="3829" y="790"/>
                  </a:cubicBezTo>
                  <a:cubicBezTo>
                    <a:pt x="3851" y="779"/>
                    <a:pt x="3863" y="767"/>
                    <a:pt x="3874" y="744"/>
                  </a:cubicBezTo>
                  <a:cubicBezTo>
                    <a:pt x="3885" y="733"/>
                    <a:pt x="3931" y="784"/>
                    <a:pt x="3965" y="744"/>
                  </a:cubicBezTo>
                  <a:cubicBezTo>
                    <a:pt x="3988" y="722"/>
                    <a:pt x="3959" y="699"/>
                    <a:pt x="3965" y="676"/>
                  </a:cubicBezTo>
                  <a:cubicBezTo>
                    <a:pt x="3971" y="665"/>
                    <a:pt x="3982" y="642"/>
                    <a:pt x="3971" y="625"/>
                  </a:cubicBezTo>
                  <a:cubicBezTo>
                    <a:pt x="3959" y="620"/>
                    <a:pt x="3954" y="602"/>
                    <a:pt x="3942" y="602"/>
                  </a:cubicBezTo>
                  <a:cubicBezTo>
                    <a:pt x="3925" y="602"/>
                    <a:pt x="3948" y="648"/>
                    <a:pt x="3903" y="648"/>
                  </a:cubicBezTo>
                  <a:cubicBezTo>
                    <a:pt x="3885" y="648"/>
                    <a:pt x="3880" y="602"/>
                    <a:pt x="3885" y="602"/>
                  </a:cubicBezTo>
                  <a:cubicBezTo>
                    <a:pt x="3863" y="602"/>
                    <a:pt x="3846" y="585"/>
                    <a:pt x="3863" y="568"/>
                  </a:cubicBezTo>
                  <a:cubicBezTo>
                    <a:pt x="3880" y="551"/>
                    <a:pt x="3914" y="608"/>
                    <a:pt x="3937" y="557"/>
                  </a:cubicBezTo>
                  <a:cubicBezTo>
                    <a:pt x="3954" y="529"/>
                    <a:pt x="3954" y="540"/>
                    <a:pt x="3942" y="506"/>
                  </a:cubicBezTo>
                  <a:cubicBezTo>
                    <a:pt x="3931" y="466"/>
                    <a:pt x="3880" y="529"/>
                    <a:pt x="3863" y="540"/>
                  </a:cubicBezTo>
                  <a:cubicBezTo>
                    <a:pt x="3812" y="580"/>
                    <a:pt x="3778" y="568"/>
                    <a:pt x="3772" y="506"/>
                  </a:cubicBezTo>
                  <a:cubicBezTo>
                    <a:pt x="3795" y="489"/>
                    <a:pt x="3783" y="432"/>
                    <a:pt x="3817" y="415"/>
                  </a:cubicBezTo>
                  <a:cubicBezTo>
                    <a:pt x="3857" y="392"/>
                    <a:pt x="3891" y="353"/>
                    <a:pt x="3937" y="324"/>
                  </a:cubicBezTo>
                  <a:cubicBezTo>
                    <a:pt x="3971" y="301"/>
                    <a:pt x="3993" y="324"/>
                    <a:pt x="4028" y="284"/>
                  </a:cubicBezTo>
                  <a:cubicBezTo>
                    <a:pt x="4050" y="262"/>
                    <a:pt x="4084" y="245"/>
                    <a:pt x="4107" y="228"/>
                  </a:cubicBezTo>
                  <a:cubicBezTo>
                    <a:pt x="4141" y="199"/>
                    <a:pt x="4152" y="131"/>
                    <a:pt x="4186" y="114"/>
                  </a:cubicBezTo>
                  <a:cubicBezTo>
                    <a:pt x="4191" y="108"/>
                    <a:pt x="4237" y="120"/>
                    <a:pt x="4242" y="125"/>
                  </a:cubicBezTo>
                  <a:cubicBezTo>
                    <a:pt x="4254" y="165"/>
                    <a:pt x="4248" y="154"/>
                    <a:pt x="4288" y="154"/>
                  </a:cubicBezTo>
                  <a:cubicBezTo>
                    <a:pt x="4316" y="154"/>
                    <a:pt x="4345" y="171"/>
                    <a:pt x="4368" y="176"/>
                  </a:cubicBezTo>
                  <a:cubicBezTo>
                    <a:pt x="4402" y="188"/>
                    <a:pt x="4436" y="182"/>
                    <a:pt x="4470" y="182"/>
                  </a:cubicBezTo>
                  <a:lnTo>
                    <a:pt x="4470" y="182"/>
                  </a:lnTo>
                  <a:cubicBezTo>
                    <a:pt x="4532" y="159"/>
                    <a:pt x="4532" y="159"/>
                    <a:pt x="4532" y="159"/>
                  </a:cubicBezTo>
                  <a:cubicBezTo>
                    <a:pt x="4555" y="154"/>
                    <a:pt x="4583" y="125"/>
                    <a:pt x="4606" y="114"/>
                  </a:cubicBezTo>
                  <a:cubicBezTo>
                    <a:pt x="4623" y="108"/>
                    <a:pt x="4629" y="80"/>
                    <a:pt x="4652" y="74"/>
                  </a:cubicBezTo>
                  <a:cubicBezTo>
                    <a:pt x="4669" y="63"/>
                    <a:pt x="4691" y="108"/>
                    <a:pt x="4708" y="120"/>
                  </a:cubicBezTo>
                  <a:cubicBezTo>
                    <a:pt x="4737" y="131"/>
                    <a:pt x="4771" y="120"/>
                    <a:pt x="4799" y="120"/>
                  </a:cubicBezTo>
                  <a:cubicBezTo>
                    <a:pt x="4799" y="120"/>
                    <a:pt x="4799" y="120"/>
                    <a:pt x="4805" y="120"/>
                  </a:cubicBezTo>
                  <a:cubicBezTo>
                    <a:pt x="4805" y="125"/>
                    <a:pt x="4805" y="131"/>
                    <a:pt x="4799" y="131"/>
                  </a:cubicBezTo>
                  <a:cubicBezTo>
                    <a:pt x="4799" y="148"/>
                    <a:pt x="4760" y="182"/>
                    <a:pt x="4760" y="205"/>
                  </a:cubicBezTo>
                  <a:cubicBezTo>
                    <a:pt x="4760" y="233"/>
                    <a:pt x="4805" y="233"/>
                    <a:pt x="4828" y="239"/>
                  </a:cubicBezTo>
                  <a:cubicBezTo>
                    <a:pt x="4828" y="256"/>
                    <a:pt x="4799" y="262"/>
                    <a:pt x="4799" y="284"/>
                  </a:cubicBezTo>
                  <a:cubicBezTo>
                    <a:pt x="4816" y="330"/>
                    <a:pt x="4816" y="353"/>
                    <a:pt x="4771" y="364"/>
                  </a:cubicBezTo>
                  <a:cubicBezTo>
                    <a:pt x="4771" y="387"/>
                    <a:pt x="4833" y="392"/>
                    <a:pt x="4845" y="398"/>
                  </a:cubicBezTo>
                  <a:cubicBezTo>
                    <a:pt x="4868" y="409"/>
                    <a:pt x="4868" y="409"/>
                    <a:pt x="4896" y="398"/>
                  </a:cubicBezTo>
                  <a:cubicBezTo>
                    <a:pt x="4913" y="398"/>
                    <a:pt x="4924" y="438"/>
                    <a:pt x="4930" y="455"/>
                  </a:cubicBezTo>
                  <a:cubicBezTo>
                    <a:pt x="4936" y="466"/>
                    <a:pt x="4947" y="472"/>
                    <a:pt x="4958" y="478"/>
                  </a:cubicBezTo>
                  <a:cubicBezTo>
                    <a:pt x="4964" y="483"/>
                    <a:pt x="4998" y="489"/>
                    <a:pt x="4998" y="494"/>
                  </a:cubicBezTo>
                  <a:cubicBezTo>
                    <a:pt x="5015" y="500"/>
                    <a:pt x="4964" y="546"/>
                    <a:pt x="4958" y="551"/>
                  </a:cubicBezTo>
                  <a:cubicBezTo>
                    <a:pt x="4958" y="563"/>
                    <a:pt x="4873" y="608"/>
                    <a:pt x="4862" y="602"/>
                  </a:cubicBezTo>
                  <a:cubicBezTo>
                    <a:pt x="4845" y="597"/>
                    <a:pt x="4816" y="580"/>
                    <a:pt x="4805" y="568"/>
                  </a:cubicBezTo>
                  <a:cubicBezTo>
                    <a:pt x="4794" y="551"/>
                    <a:pt x="4805" y="529"/>
                    <a:pt x="4799" y="512"/>
                  </a:cubicBezTo>
                  <a:cubicBezTo>
                    <a:pt x="4777" y="506"/>
                    <a:pt x="4748" y="500"/>
                    <a:pt x="4731" y="500"/>
                  </a:cubicBezTo>
                  <a:cubicBezTo>
                    <a:pt x="4703" y="494"/>
                    <a:pt x="4703" y="489"/>
                    <a:pt x="4691" y="517"/>
                  </a:cubicBezTo>
                  <a:cubicBezTo>
                    <a:pt x="4686" y="529"/>
                    <a:pt x="4680" y="546"/>
                    <a:pt x="4663" y="563"/>
                  </a:cubicBezTo>
                  <a:cubicBezTo>
                    <a:pt x="4635" y="591"/>
                    <a:pt x="4629" y="602"/>
                    <a:pt x="4663" y="637"/>
                  </a:cubicBezTo>
                  <a:cubicBezTo>
                    <a:pt x="4680" y="654"/>
                    <a:pt x="4680" y="671"/>
                    <a:pt x="4691" y="693"/>
                  </a:cubicBezTo>
                  <a:cubicBezTo>
                    <a:pt x="4708" y="710"/>
                    <a:pt x="4731" y="688"/>
                    <a:pt x="4742" y="676"/>
                  </a:cubicBezTo>
                  <a:cubicBezTo>
                    <a:pt x="4754" y="665"/>
                    <a:pt x="4765" y="665"/>
                    <a:pt x="4777" y="659"/>
                  </a:cubicBezTo>
                  <a:cubicBezTo>
                    <a:pt x="4788" y="648"/>
                    <a:pt x="4794" y="631"/>
                    <a:pt x="4811" y="631"/>
                  </a:cubicBezTo>
                  <a:cubicBezTo>
                    <a:pt x="4845" y="637"/>
                    <a:pt x="4845" y="637"/>
                    <a:pt x="4845" y="637"/>
                  </a:cubicBezTo>
                  <a:cubicBezTo>
                    <a:pt x="4845" y="642"/>
                    <a:pt x="4845" y="642"/>
                    <a:pt x="4845" y="642"/>
                  </a:cubicBezTo>
                  <a:cubicBezTo>
                    <a:pt x="4828" y="665"/>
                    <a:pt x="4788" y="705"/>
                    <a:pt x="4788" y="733"/>
                  </a:cubicBezTo>
                  <a:cubicBezTo>
                    <a:pt x="4799" y="744"/>
                    <a:pt x="4816" y="739"/>
                    <a:pt x="4822" y="756"/>
                  </a:cubicBezTo>
                  <a:cubicBezTo>
                    <a:pt x="4816" y="796"/>
                    <a:pt x="4816" y="796"/>
                    <a:pt x="4816" y="796"/>
                  </a:cubicBezTo>
                  <a:cubicBezTo>
                    <a:pt x="4862" y="796"/>
                    <a:pt x="4907" y="796"/>
                    <a:pt x="4907" y="801"/>
                  </a:cubicBezTo>
                  <a:cubicBezTo>
                    <a:pt x="4924" y="813"/>
                    <a:pt x="4953" y="852"/>
                    <a:pt x="4992" y="881"/>
                  </a:cubicBezTo>
                  <a:cubicBezTo>
                    <a:pt x="5038" y="904"/>
                    <a:pt x="5089" y="915"/>
                    <a:pt x="5095" y="921"/>
                  </a:cubicBezTo>
                  <a:cubicBezTo>
                    <a:pt x="5100" y="926"/>
                    <a:pt x="5117" y="960"/>
                    <a:pt x="5117" y="960"/>
                  </a:cubicBezTo>
                  <a:cubicBezTo>
                    <a:pt x="5135" y="994"/>
                    <a:pt x="5135" y="994"/>
                    <a:pt x="5135" y="994"/>
                  </a:cubicBezTo>
                  <a:cubicBezTo>
                    <a:pt x="5146" y="1017"/>
                    <a:pt x="5146" y="1017"/>
                    <a:pt x="5146" y="1017"/>
                  </a:cubicBezTo>
                  <a:close/>
                  <a:moveTo>
                    <a:pt x="3437" y="4238"/>
                  </a:moveTo>
                  <a:lnTo>
                    <a:pt x="3437" y="4238"/>
                  </a:lnTo>
                  <a:cubicBezTo>
                    <a:pt x="3431" y="4227"/>
                    <a:pt x="3414" y="4221"/>
                    <a:pt x="3403" y="4233"/>
                  </a:cubicBezTo>
                  <a:cubicBezTo>
                    <a:pt x="3391" y="4238"/>
                    <a:pt x="3386" y="4238"/>
                    <a:pt x="3374" y="4250"/>
                  </a:cubicBezTo>
                  <a:cubicBezTo>
                    <a:pt x="3363" y="4261"/>
                    <a:pt x="3374" y="4284"/>
                    <a:pt x="3391" y="4273"/>
                  </a:cubicBezTo>
                  <a:cubicBezTo>
                    <a:pt x="3403" y="4273"/>
                    <a:pt x="3408" y="4267"/>
                    <a:pt x="3420" y="4273"/>
                  </a:cubicBezTo>
                  <a:cubicBezTo>
                    <a:pt x="3425" y="4273"/>
                    <a:pt x="3431" y="4273"/>
                    <a:pt x="3431" y="4273"/>
                  </a:cubicBezTo>
                  <a:cubicBezTo>
                    <a:pt x="3437" y="4267"/>
                    <a:pt x="3437" y="4256"/>
                    <a:pt x="3437" y="4250"/>
                  </a:cubicBezTo>
                  <a:cubicBezTo>
                    <a:pt x="3437" y="4238"/>
                    <a:pt x="3437" y="4238"/>
                    <a:pt x="3437" y="4238"/>
                  </a:cubicBezTo>
                  <a:close/>
                  <a:moveTo>
                    <a:pt x="5498" y="881"/>
                  </a:moveTo>
                  <a:lnTo>
                    <a:pt x="5498" y="881"/>
                  </a:lnTo>
                  <a:cubicBezTo>
                    <a:pt x="5521" y="864"/>
                    <a:pt x="5515" y="835"/>
                    <a:pt x="5527" y="818"/>
                  </a:cubicBezTo>
                  <a:cubicBezTo>
                    <a:pt x="5515" y="818"/>
                    <a:pt x="5504" y="824"/>
                    <a:pt x="5492" y="818"/>
                  </a:cubicBezTo>
                  <a:cubicBezTo>
                    <a:pt x="5464" y="807"/>
                    <a:pt x="5470" y="790"/>
                    <a:pt x="5430" y="790"/>
                  </a:cubicBezTo>
                  <a:cubicBezTo>
                    <a:pt x="5385" y="790"/>
                    <a:pt x="5328" y="762"/>
                    <a:pt x="5288" y="756"/>
                  </a:cubicBezTo>
                  <a:cubicBezTo>
                    <a:pt x="5254" y="744"/>
                    <a:pt x="5220" y="705"/>
                    <a:pt x="5203" y="750"/>
                  </a:cubicBezTo>
                  <a:cubicBezTo>
                    <a:pt x="5191" y="773"/>
                    <a:pt x="5174" y="807"/>
                    <a:pt x="5157" y="824"/>
                  </a:cubicBezTo>
                  <a:cubicBezTo>
                    <a:pt x="5151" y="835"/>
                    <a:pt x="5208" y="881"/>
                    <a:pt x="5220" y="898"/>
                  </a:cubicBezTo>
                  <a:cubicBezTo>
                    <a:pt x="5242" y="915"/>
                    <a:pt x="5259" y="949"/>
                    <a:pt x="5277" y="955"/>
                  </a:cubicBezTo>
                  <a:cubicBezTo>
                    <a:pt x="5311" y="972"/>
                    <a:pt x="5311" y="972"/>
                    <a:pt x="5345" y="960"/>
                  </a:cubicBezTo>
                  <a:cubicBezTo>
                    <a:pt x="5396" y="943"/>
                    <a:pt x="5396" y="978"/>
                    <a:pt x="5430" y="989"/>
                  </a:cubicBezTo>
                  <a:cubicBezTo>
                    <a:pt x="5458" y="1000"/>
                    <a:pt x="5498" y="978"/>
                    <a:pt x="5521" y="989"/>
                  </a:cubicBezTo>
                  <a:cubicBezTo>
                    <a:pt x="5532" y="994"/>
                    <a:pt x="5566" y="1017"/>
                    <a:pt x="5572" y="994"/>
                  </a:cubicBezTo>
                  <a:cubicBezTo>
                    <a:pt x="5572" y="989"/>
                    <a:pt x="5566" y="938"/>
                    <a:pt x="5561" y="938"/>
                  </a:cubicBezTo>
                  <a:cubicBezTo>
                    <a:pt x="5555" y="932"/>
                    <a:pt x="5544" y="949"/>
                    <a:pt x="5538" y="955"/>
                  </a:cubicBezTo>
                  <a:cubicBezTo>
                    <a:pt x="5492" y="966"/>
                    <a:pt x="5436" y="938"/>
                    <a:pt x="5481" y="892"/>
                  </a:cubicBezTo>
                  <a:cubicBezTo>
                    <a:pt x="5498" y="881"/>
                    <a:pt x="5498" y="881"/>
                    <a:pt x="5498" y="881"/>
                  </a:cubicBezTo>
                  <a:close/>
                  <a:moveTo>
                    <a:pt x="5004" y="1051"/>
                  </a:moveTo>
                  <a:lnTo>
                    <a:pt x="5004" y="1051"/>
                  </a:lnTo>
                  <a:cubicBezTo>
                    <a:pt x="4998" y="1051"/>
                    <a:pt x="4998" y="1051"/>
                    <a:pt x="4992" y="1051"/>
                  </a:cubicBezTo>
                  <a:cubicBezTo>
                    <a:pt x="4987" y="1051"/>
                    <a:pt x="4987" y="1051"/>
                    <a:pt x="4987" y="1057"/>
                  </a:cubicBezTo>
                  <a:cubicBezTo>
                    <a:pt x="4987" y="1057"/>
                    <a:pt x="4981" y="1068"/>
                    <a:pt x="4987" y="1068"/>
                  </a:cubicBezTo>
                  <a:lnTo>
                    <a:pt x="4992" y="1068"/>
                  </a:lnTo>
                  <a:cubicBezTo>
                    <a:pt x="4998" y="1063"/>
                    <a:pt x="5004" y="1063"/>
                    <a:pt x="5009" y="1063"/>
                  </a:cubicBezTo>
                  <a:cubicBezTo>
                    <a:pt x="5004" y="1051"/>
                    <a:pt x="5004" y="1051"/>
                    <a:pt x="5004" y="1051"/>
                  </a:cubicBezTo>
                  <a:close/>
                  <a:moveTo>
                    <a:pt x="5078" y="1080"/>
                  </a:moveTo>
                  <a:lnTo>
                    <a:pt x="5078" y="1080"/>
                  </a:lnTo>
                  <a:cubicBezTo>
                    <a:pt x="5078" y="1074"/>
                    <a:pt x="5078" y="1074"/>
                    <a:pt x="5078" y="1068"/>
                  </a:cubicBezTo>
                  <a:cubicBezTo>
                    <a:pt x="5078" y="1063"/>
                    <a:pt x="5072" y="1057"/>
                    <a:pt x="5066" y="1057"/>
                  </a:cubicBezTo>
                  <a:cubicBezTo>
                    <a:pt x="5066" y="1057"/>
                    <a:pt x="5061" y="1057"/>
                    <a:pt x="5055" y="1057"/>
                  </a:cubicBezTo>
                  <a:cubicBezTo>
                    <a:pt x="5049" y="1063"/>
                    <a:pt x="5044" y="1068"/>
                    <a:pt x="5049" y="1074"/>
                  </a:cubicBezTo>
                  <a:cubicBezTo>
                    <a:pt x="5055" y="1074"/>
                    <a:pt x="5049" y="1080"/>
                    <a:pt x="5049" y="1085"/>
                  </a:cubicBezTo>
                  <a:cubicBezTo>
                    <a:pt x="5055" y="1091"/>
                    <a:pt x="5061" y="1091"/>
                    <a:pt x="5066" y="1091"/>
                  </a:cubicBezTo>
                  <a:lnTo>
                    <a:pt x="5078" y="108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7" name="Freeform 150"/>
            <p:cNvSpPr>
              <a:spLocks noChangeArrowheads="1"/>
            </p:cNvSpPr>
            <p:nvPr/>
          </p:nvSpPr>
          <p:spPr bwMode="auto">
            <a:xfrm>
              <a:off x="16962223" y="4346179"/>
              <a:ext cx="1226190" cy="838866"/>
            </a:xfrm>
            <a:custGeom>
              <a:avLst/>
              <a:gdLst>
                <a:gd name="T0" fmla="*/ 1563 w 1774"/>
                <a:gd name="T1" fmla="*/ 1136 h 1211"/>
                <a:gd name="T2" fmla="*/ 1364 w 1774"/>
                <a:gd name="T3" fmla="*/ 1159 h 1211"/>
                <a:gd name="T4" fmla="*/ 1239 w 1774"/>
                <a:gd name="T5" fmla="*/ 1091 h 1211"/>
                <a:gd name="T6" fmla="*/ 1182 w 1774"/>
                <a:gd name="T7" fmla="*/ 960 h 1211"/>
                <a:gd name="T8" fmla="*/ 1216 w 1774"/>
                <a:gd name="T9" fmla="*/ 897 h 1211"/>
                <a:gd name="T10" fmla="*/ 1045 w 1774"/>
                <a:gd name="T11" fmla="*/ 915 h 1211"/>
                <a:gd name="T12" fmla="*/ 835 w 1774"/>
                <a:gd name="T13" fmla="*/ 863 h 1211"/>
                <a:gd name="T14" fmla="*/ 705 w 1774"/>
                <a:gd name="T15" fmla="*/ 1011 h 1211"/>
                <a:gd name="T16" fmla="*/ 460 w 1774"/>
                <a:gd name="T17" fmla="*/ 1045 h 1211"/>
                <a:gd name="T18" fmla="*/ 472 w 1774"/>
                <a:gd name="T19" fmla="*/ 863 h 1211"/>
                <a:gd name="T20" fmla="*/ 358 w 1774"/>
                <a:gd name="T21" fmla="*/ 1005 h 1211"/>
                <a:gd name="T22" fmla="*/ 239 w 1774"/>
                <a:gd name="T23" fmla="*/ 943 h 1211"/>
                <a:gd name="T24" fmla="*/ 85 w 1774"/>
                <a:gd name="T25" fmla="*/ 841 h 1211"/>
                <a:gd name="T26" fmla="*/ 0 w 1774"/>
                <a:gd name="T27" fmla="*/ 744 h 1211"/>
                <a:gd name="T28" fmla="*/ 34 w 1774"/>
                <a:gd name="T29" fmla="*/ 653 h 1211"/>
                <a:gd name="T30" fmla="*/ 51 w 1774"/>
                <a:gd name="T31" fmla="*/ 477 h 1211"/>
                <a:gd name="T32" fmla="*/ 68 w 1774"/>
                <a:gd name="T33" fmla="*/ 415 h 1211"/>
                <a:gd name="T34" fmla="*/ 91 w 1774"/>
                <a:gd name="T35" fmla="*/ 335 h 1211"/>
                <a:gd name="T36" fmla="*/ 46 w 1774"/>
                <a:gd name="T37" fmla="*/ 267 h 1211"/>
                <a:gd name="T38" fmla="*/ 6 w 1774"/>
                <a:gd name="T39" fmla="*/ 182 h 1211"/>
                <a:gd name="T40" fmla="*/ 57 w 1774"/>
                <a:gd name="T41" fmla="*/ 125 h 1211"/>
                <a:gd name="T42" fmla="*/ 63 w 1774"/>
                <a:gd name="T43" fmla="*/ 17 h 1211"/>
                <a:gd name="T44" fmla="*/ 170 w 1774"/>
                <a:gd name="T45" fmla="*/ 0 h 1211"/>
                <a:gd name="T46" fmla="*/ 284 w 1774"/>
                <a:gd name="T47" fmla="*/ 28 h 1211"/>
                <a:gd name="T48" fmla="*/ 324 w 1774"/>
                <a:gd name="T49" fmla="*/ 11 h 1211"/>
                <a:gd name="T50" fmla="*/ 375 w 1774"/>
                <a:gd name="T51" fmla="*/ 57 h 1211"/>
                <a:gd name="T52" fmla="*/ 443 w 1774"/>
                <a:gd name="T53" fmla="*/ 68 h 1211"/>
                <a:gd name="T54" fmla="*/ 540 w 1774"/>
                <a:gd name="T55" fmla="*/ 96 h 1211"/>
                <a:gd name="T56" fmla="*/ 591 w 1774"/>
                <a:gd name="T57" fmla="*/ 250 h 1211"/>
                <a:gd name="T58" fmla="*/ 716 w 1774"/>
                <a:gd name="T59" fmla="*/ 250 h 1211"/>
                <a:gd name="T60" fmla="*/ 852 w 1774"/>
                <a:gd name="T61" fmla="*/ 250 h 1211"/>
                <a:gd name="T62" fmla="*/ 1068 w 1774"/>
                <a:gd name="T63" fmla="*/ 341 h 1211"/>
                <a:gd name="T64" fmla="*/ 1398 w 1774"/>
                <a:gd name="T65" fmla="*/ 483 h 1211"/>
                <a:gd name="T66" fmla="*/ 1710 w 1774"/>
                <a:gd name="T67" fmla="*/ 716 h 1211"/>
                <a:gd name="T68" fmla="*/ 1739 w 1774"/>
                <a:gd name="T69" fmla="*/ 824 h 1211"/>
                <a:gd name="T70" fmla="*/ 1653 w 1774"/>
                <a:gd name="T71" fmla="*/ 829 h 1211"/>
                <a:gd name="T72" fmla="*/ 1500 w 1774"/>
                <a:gd name="T73" fmla="*/ 983 h 1211"/>
                <a:gd name="T74" fmla="*/ 1585 w 1774"/>
                <a:gd name="T75" fmla="*/ 1074 h 1211"/>
                <a:gd name="T76" fmla="*/ 1574 w 1774"/>
                <a:gd name="T77" fmla="*/ 1085 h 1211"/>
                <a:gd name="T78" fmla="*/ 1563 w 1774"/>
                <a:gd name="T79" fmla="*/ 1136 h 1211"/>
                <a:gd name="T80" fmla="*/ 256 w 1774"/>
                <a:gd name="T81" fmla="*/ 74 h 1211"/>
                <a:gd name="T82" fmla="*/ 244 w 1774"/>
                <a:gd name="T83" fmla="*/ 51 h 1211"/>
                <a:gd name="T84" fmla="*/ 227 w 1774"/>
                <a:gd name="T85" fmla="*/ 68 h 1211"/>
                <a:gd name="T86" fmla="*/ 244 w 1774"/>
                <a:gd name="T87" fmla="*/ 85 h 1211"/>
                <a:gd name="T88" fmla="*/ 182 w 1774"/>
                <a:gd name="T89" fmla="*/ 45 h 1211"/>
                <a:gd name="T90" fmla="*/ 170 w 1774"/>
                <a:gd name="T91" fmla="*/ 45 h 1211"/>
                <a:gd name="T92" fmla="*/ 165 w 1774"/>
                <a:gd name="T93" fmla="*/ 62 h 1211"/>
                <a:gd name="T94" fmla="*/ 187 w 1774"/>
                <a:gd name="T95" fmla="*/ 5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4" h="1211">
                  <a:moveTo>
                    <a:pt x="1563" y="1136"/>
                  </a:moveTo>
                  <a:lnTo>
                    <a:pt x="1563" y="1136"/>
                  </a:lnTo>
                  <a:cubicBezTo>
                    <a:pt x="1523" y="1142"/>
                    <a:pt x="1489" y="1170"/>
                    <a:pt x="1455" y="1187"/>
                  </a:cubicBezTo>
                  <a:cubicBezTo>
                    <a:pt x="1398" y="1210"/>
                    <a:pt x="1403" y="1182"/>
                    <a:pt x="1364" y="1159"/>
                  </a:cubicBezTo>
                  <a:cubicBezTo>
                    <a:pt x="1347" y="1147"/>
                    <a:pt x="1324" y="1147"/>
                    <a:pt x="1301" y="1142"/>
                  </a:cubicBezTo>
                  <a:cubicBezTo>
                    <a:pt x="1250" y="1130"/>
                    <a:pt x="1261" y="1136"/>
                    <a:pt x="1239" y="1091"/>
                  </a:cubicBezTo>
                  <a:cubicBezTo>
                    <a:pt x="1233" y="1057"/>
                    <a:pt x="1256" y="1051"/>
                    <a:pt x="1233" y="1023"/>
                  </a:cubicBezTo>
                  <a:cubicBezTo>
                    <a:pt x="1222" y="1017"/>
                    <a:pt x="1182" y="960"/>
                    <a:pt x="1182" y="960"/>
                  </a:cubicBezTo>
                  <a:cubicBezTo>
                    <a:pt x="1193" y="949"/>
                    <a:pt x="1227" y="937"/>
                    <a:pt x="1227" y="932"/>
                  </a:cubicBezTo>
                  <a:cubicBezTo>
                    <a:pt x="1256" y="926"/>
                    <a:pt x="1227" y="897"/>
                    <a:pt x="1216" y="897"/>
                  </a:cubicBezTo>
                  <a:cubicBezTo>
                    <a:pt x="1199" y="892"/>
                    <a:pt x="1182" y="892"/>
                    <a:pt x="1165" y="892"/>
                  </a:cubicBezTo>
                  <a:cubicBezTo>
                    <a:pt x="1136" y="892"/>
                    <a:pt x="1057" y="926"/>
                    <a:pt x="1045" y="915"/>
                  </a:cubicBezTo>
                  <a:cubicBezTo>
                    <a:pt x="1040" y="903"/>
                    <a:pt x="1034" y="852"/>
                    <a:pt x="1028" y="841"/>
                  </a:cubicBezTo>
                  <a:cubicBezTo>
                    <a:pt x="972" y="824"/>
                    <a:pt x="886" y="818"/>
                    <a:pt x="835" y="863"/>
                  </a:cubicBezTo>
                  <a:cubicBezTo>
                    <a:pt x="807" y="886"/>
                    <a:pt x="790" y="869"/>
                    <a:pt x="767" y="875"/>
                  </a:cubicBezTo>
                  <a:cubicBezTo>
                    <a:pt x="767" y="943"/>
                    <a:pt x="733" y="960"/>
                    <a:pt x="705" y="1011"/>
                  </a:cubicBezTo>
                  <a:cubicBezTo>
                    <a:pt x="665" y="1091"/>
                    <a:pt x="659" y="1045"/>
                    <a:pt x="597" y="1057"/>
                  </a:cubicBezTo>
                  <a:cubicBezTo>
                    <a:pt x="574" y="1068"/>
                    <a:pt x="472" y="1068"/>
                    <a:pt x="460" y="1045"/>
                  </a:cubicBezTo>
                  <a:cubicBezTo>
                    <a:pt x="437" y="994"/>
                    <a:pt x="500" y="954"/>
                    <a:pt x="511" y="915"/>
                  </a:cubicBezTo>
                  <a:cubicBezTo>
                    <a:pt x="523" y="863"/>
                    <a:pt x="500" y="869"/>
                    <a:pt x="472" y="863"/>
                  </a:cubicBezTo>
                  <a:cubicBezTo>
                    <a:pt x="426" y="846"/>
                    <a:pt x="415" y="937"/>
                    <a:pt x="409" y="966"/>
                  </a:cubicBezTo>
                  <a:cubicBezTo>
                    <a:pt x="398" y="1011"/>
                    <a:pt x="386" y="983"/>
                    <a:pt x="358" y="1005"/>
                  </a:cubicBezTo>
                  <a:cubicBezTo>
                    <a:pt x="335" y="1023"/>
                    <a:pt x="295" y="1068"/>
                    <a:pt x="273" y="1034"/>
                  </a:cubicBezTo>
                  <a:cubicBezTo>
                    <a:pt x="261" y="1000"/>
                    <a:pt x="244" y="977"/>
                    <a:pt x="239" y="943"/>
                  </a:cubicBezTo>
                  <a:cubicBezTo>
                    <a:pt x="227" y="903"/>
                    <a:pt x="205" y="897"/>
                    <a:pt x="165" y="909"/>
                  </a:cubicBezTo>
                  <a:cubicBezTo>
                    <a:pt x="108" y="920"/>
                    <a:pt x="102" y="881"/>
                    <a:pt x="85" y="841"/>
                  </a:cubicBezTo>
                  <a:cubicBezTo>
                    <a:pt x="80" y="824"/>
                    <a:pt x="51" y="829"/>
                    <a:pt x="46" y="801"/>
                  </a:cubicBezTo>
                  <a:cubicBezTo>
                    <a:pt x="40" y="784"/>
                    <a:pt x="11" y="755"/>
                    <a:pt x="0" y="744"/>
                  </a:cubicBezTo>
                  <a:cubicBezTo>
                    <a:pt x="0" y="733"/>
                    <a:pt x="17" y="716"/>
                    <a:pt x="28" y="704"/>
                  </a:cubicBezTo>
                  <a:cubicBezTo>
                    <a:pt x="34" y="693"/>
                    <a:pt x="34" y="665"/>
                    <a:pt x="34" y="653"/>
                  </a:cubicBezTo>
                  <a:cubicBezTo>
                    <a:pt x="34" y="619"/>
                    <a:pt x="40" y="568"/>
                    <a:pt x="34" y="534"/>
                  </a:cubicBezTo>
                  <a:cubicBezTo>
                    <a:pt x="23" y="500"/>
                    <a:pt x="28" y="494"/>
                    <a:pt x="51" y="477"/>
                  </a:cubicBezTo>
                  <a:cubicBezTo>
                    <a:pt x="91" y="443"/>
                    <a:pt x="28" y="426"/>
                    <a:pt x="34" y="403"/>
                  </a:cubicBezTo>
                  <a:cubicBezTo>
                    <a:pt x="46" y="381"/>
                    <a:pt x="63" y="403"/>
                    <a:pt x="68" y="415"/>
                  </a:cubicBezTo>
                  <a:cubicBezTo>
                    <a:pt x="85" y="449"/>
                    <a:pt x="97" y="420"/>
                    <a:pt x="91" y="397"/>
                  </a:cubicBezTo>
                  <a:cubicBezTo>
                    <a:pt x="91" y="386"/>
                    <a:pt x="80" y="341"/>
                    <a:pt x="91" y="335"/>
                  </a:cubicBezTo>
                  <a:cubicBezTo>
                    <a:pt x="97" y="307"/>
                    <a:pt x="97" y="318"/>
                    <a:pt x="91" y="290"/>
                  </a:cubicBezTo>
                  <a:cubicBezTo>
                    <a:pt x="85" y="290"/>
                    <a:pt x="51" y="273"/>
                    <a:pt x="46" y="267"/>
                  </a:cubicBezTo>
                  <a:cubicBezTo>
                    <a:pt x="40" y="256"/>
                    <a:pt x="63" y="233"/>
                    <a:pt x="63" y="222"/>
                  </a:cubicBezTo>
                  <a:cubicBezTo>
                    <a:pt x="74" y="165"/>
                    <a:pt x="46" y="182"/>
                    <a:pt x="6" y="182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6" y="153"/>
                    <a:pt x="46" y="148"/>
                    <a:pt x="57" y="125"/>
                  </a:cubicBezTo>
                  <a:cubicBezTo>
                    <a:pt x="63" y="108"/>
                    <a:pt x="91" y="79"/>
                    <a:pt x="85" y="62"/>
                  </a:cubicBezTo>
                  <a:cubicBezTo>
                    <a:pt x="80" y="51"/>
                    <a:pt x="57" y="23"/>
                    <a:pt x="63" y="17"/>
                  </a:cubicBezTo>
                  <a:cubicBezTo>
                    <a:pt x="80" y="6"/>
                    <a:pt x="108" y="11"/>
                    <a:pt x="131" y="11"/>
                  </a:cubicBezTo>
                  <a:cubicBezTo>
                    <a:pt x="142" y="11"/>
                    <a:pt x="153" y="0"/>
                    <a:pt x="170" y="0"/>
                  </a:cubicBezTo>
                  <a:cubicBezTo>
                    <a:pt x="182" y="0"/>
                    <a:pt x="205" y="6"/>
                    <a:pt x="222" y="6"/>
                  </a:cubicBezTo>
                  <a:cubicBezTo>
                    <a:pt x="244" y="6"/>
                    <a:pt x="261" y="45"/>
                    <a:pt x="284" y="28"/>
                  </a:cubicBezTo>
                  <a:cubicBezTo>
                    <a:pt x="324" y="11"/>
                    <a:pt x="324" y="11"/>
                    <a:pt x="324" y="11"/>
                  </a:cubicBezTo>
                  <a:lnTo>
                    <a:pt x="324" y="11"/>
                  </a:lnTo>
                  <a:cubicBezTo>
                    <a:pt x="352" y="23"/>
                    <a:pt x="352" y="23"/>
                    <a:pt x="352" y="23"/>
                  </a:cubicBezTo>
                  <a:cubicBezTo>
                    <a:pt x="352" y="40"/>
                    <a:pt x="347" y="57"/>
                    <a:pt x="375" y="57"/>
                  </a:cubicBezTo>
                  <a:cubicBezTo>
                    <a:pt x="375" y="85"/>
                    <a:pt x="352" y="108"/>
                    <a:pt x="369" y="125"/>
                  </a:cubicBezTo>
                  <a:cubicBezTo>
                    <a:pt x="392" y="148"/>
                    <a:pt x="443" y="91"/>
                    <a:pt x="443" y="68"/>
                  </a:cubicBezTo>
                  <a:cubicBezTo>
                    <a:pt x="449" y="40"/>
                    <a:pt x="472" y="28"/>
                    <a:pt x="494" y="57"/>
                  </a:cubicBezTo>
                  <a:cubicBezTo>
                    <a:pt x="506" y="68"/>
                    <a:pt x="540" y="68"/>
                    <a:pt x="540" y="96"/>
                  </a:cubicBezTo>
                  <a:cubicBezTo>
                    <a:pt x="540" y="159"/>
                    <a:pt x="540" y="159"/>
                    <a:pt x="540" y="159"/>
                  </a:cubicBezTo>
                  <a:cubicBezTo>
                    <a:pt x="540" y="199"/>
                    <a:pt x="574" y="210"/>
                    <a:pt x="591" y="250"/>
                  </a:cubicBezTo>
                  <a:cubicBezTo>
                    <a:pt x="602" y="273"/>
                    <a:pt x="619" y="227"/>
                    <a:pt x="642" y="244"/>
                  </a:cubicBezTo>
                  <a:cubicBezTo>
                    <a:pt x="682" y="273"/>
                    <a:pt x="665" y="324"/>
                    <a:pt x="716" y="250"/>
                  </a:cubicBezTo>
                  <a:cubicBezTo>
                    <a:pt x="761" y="182"/>
                    <a:pt x="801" y="267"/>
                    <a:pt x="852" y="250"/>
                  </a:cubicBezTo>
                  <a:lnTo>
                    <a:pt x="852" y="250"/>
                  </a:lnTo>
                  <a:cubicBezTo>
                    <a:pt x="869" y="250"/>
                    <a:pt x="886" y="267"/>
                    <a:pt x="903" y="273"/>
                  </a:cubicBezTo>
                  <a:cubicBezTo>
                    <a:pt x="960" y="290"/>
                    <a:pt x="1023" y="324"/>
                    <a:pt x="1068" y="341"/>
                  </a:cubicBezTo>
                  <a:cubicBezTo>
                    <a:pt x="1114" y="363"/>
                    <a:pt x="1256" y="346"/>
                    <a:pt x="1267" y="403"/>
                  </a:cubicBezTo>
                  <a:cubicBezTo>
                    <a:pt x="1295" y="494"/>
                    <a:pt x="1318" y="454"/>
                    <a:pt x="1398" y="483"/>
                  </a:cubicBezTo>
                  <a:cubicBezTo>
                    <a:pt x="1437" y="500"/>
                    <a:pt x="1460" y="562"/>
                    <a:pt x="1483" y="591"/>
                  </a:cubicBezTo>
                  <a:cubicBezTo>
                    <a:pt x="1540" y="653"/>
                    <a:pt x="1636" y="676"/>
                    <a:pt x="1710" y="716"/>
                  </a:cubicBezTo>
                  <a:cubicBezTo>
                    <a:pt x="1722" y="721"/>
                    <a:pt x="1744" y="738"/>
                    <a:pt x="1773" y="755"/>
                  </a:cubicBezTo>
                  <a:cubicBezTo>
                    <a:pt x="1739" y="824"/>
                    <a:pt x="1739" y="824"/>
                    <a:pt x="1739" y="824"/>
                  </a:cubicBezTo>
                  <a:cubicBezTo>
                    <a:pt x="1739" y="858"/>
                    <a:pt x="1716" y="829"/>
                    <a:pt x="1699" y="824"/>
                  </a:cubicBezTo>
                  <a:cubicBezTo>
                    <a:pt x="1676" y="812"/>
                    <a:pt x="1670" y="835"/>
                    <a:pt x="1653" y="829"/>
                  </a:cubicBezTo>
                  <a:cubicBezTo>
                    <a:pt x="1597" y="790"/>
                    <a:pt x="1614" y="824"/>
                    <a:pt x="1579" y="852"/>
                  </a:cubicBezTo>
                  <a:cubicBezTo>
                    <a:pt x="1551" y="881"/>
                    <a:pt x="1489" y="943"/>
                    <a:pt x="1500" y="983"/>
                  </a:cubicBezTo>
                  <a:cubicBezTo>
                    <a:pt x="1506" y="1011"/>
                    <a:pt x="1511" y="1023"/>
                    <a:pt x="1534" y="1034"/>
                  </a:cubicBezTo>
                  <a:cubicBezTo>
                    <a:pt x="1563" y="1045"/>
                    <a:pt x="1579" y="1040"/>
                    <a:pt x="1585" y="1074"/>
                  </a:cubicBezTo>
                  <a:lnTo>
                    <a:pt x="1585" y="1074"/>
                  </a:lnTo>
                  <a:cubicBezTo>
                    <a:pt x="1574" y="1085"/>
                    <a:pt x="1574" y="1085"/>
                    <a:pt x="1574" y="1085"/>
                  </a:cubicBezTo>
                  <a:cubicBezTo>
                    <a:pt x="1568" y="1091"/>
                    <a:pt x="1557" y="1102"/>
                    <a:pt x="1557" y="1113"/>
                  </a:cubicBezTo>
                  <a:cubicBezTo>
                    <a:pt x="1557" y="1119"/>
                    <a:pt x="1563" y="1130"/>
                    <a:pt x="1563" y="1136"/>
                  </a:cubicBezTo>
                  <a:close/>
                  <a:moveTo>
                    <a:pt x="256" y="74"/>
                  </a:moveTo>
                  <a:lnTo>
                    <a:pt x="256" y="74"/>
                  </a:lnTo>
                  <a:cubicBezTo>
                    <a:pt x="256" y="68"/>
                    <a:pt x="256" y="68"/>
                    <a:pt x="256" y="62"/>
                  </a:cubicBezTo>
                  <a:cubicBezTo>
                    <a:pt x="256" y="57"/>
                    <a:pt x="250" y="51"/>
                    <a:pt x="244" y="51"/>
                  </a:cubicBezTo>
                  <a:cubicBezTo>
                    <a:pt x="244" y="51"/>
                    <a:pt x="239" y="51"/>
                    <a:pt x="233" y="51"/>
                  </a:cubicBezTo>
                  <a:cubicBezTo>
                    <a:pt x="227" y="57"/>
                    <a:pt x="222" y="62"/>
                    <a:pt x="227" y="68"/>
                  </a:cubicBezTo>
                  <a:cubicBezTo>
                    <a:pt x="233" y="68"/>
                    <a:pt x="227" y="74"/>
                    <a:pt x="227" y="79"/>
                  </a:cubicBezTo>
                  <a:cubicBezTo>
                    <a:pt x="233" y="85"/>
                    <a:pt x="239" y="85"/>
                    <a:pt x="244" y="85"/>
                  </a:cubicBezTo>
                  <a:cubicBezTo>
                    <a:pt x="256" y="74"/>
                    <a:pt x="256" y="74"/>
                    <a:pt x="256" y="74"/>
                  </a:cubicBezTo>
                  <a:close/>
                  <a:moveTo>
                    <a:pt x="182" y="45"/>
                  </a:moveTo>
                  <a:lnTo>
                    <a:pt x="182" y="45"/>
                  </a:lnTo>
                  <a:cubicBezTo>
                    <a:pt x="176" y="45"/>
                    <a:pt x="176" y="45"/>
                    <a:pt x="170" y="45"/>
                  </a:cubicBezTo>
                  <a:cubicBezTo>
                    <a:pt x="165" y="45"/>
                    <a:pt x="165" y="45"/>
                    <a:pt x="165" y="51"/>
                  </a:cubicBezTo>
                  <a:cubicBezTo>
                    <a:pt x="165" y="51"/>
                    <a:pt x="159" y="62"/>
                    <a:pt x="165" y="62"/>
                  </a:cubicBezTo>
                  <a:lnTo>
                    <a:pt x="170" y="62"/>
                  </a:lnTo>
                  <a:cubicBezTo>
                    <a:pt x="176" y="57"/>
                    <a:pt x="182" y="57"/>
                    <a:pt x="187" y="57"/>
                  </a:cubicBezTo>
                  <a:lnTo>
                    <a:pt x="182" y="4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8" name="Freeform 151"/>
            <p:cNvSpPr>
              <a:spLocks noChangeArrowheads="1"/>
            </p:cNvSpPr>
            <p:nvPr/>
          </p:nvSpPr>
          <p:spPr bwMode="auto">
            <a:xfrm>
              <a:off x="17770532" y="4028935"/>
              <a:ext cx="2501186" cy="3474434"/>
            </a:xfrm>
            <a:custGeom>
              <a:avLst/>
              <a:gdLst>
                <a:gd name="T0" fmla="*/ 461 w 3615"/>
                <a:gd name="T1" fmla="*/ 1539 h 5023"/>
                <a:gd name="T2" fmla="*/ 790 w 3615"/>
                <a:gd name="T3" fmla="*/ 1664 h 5023"/>
                <a:gd name="T4" fmla="*/ 1000 w 3615"/>
                <a:gd name="T5" fmla="*/ 1363 h 5023"/>
                <a:gd name="T6" fmla="*/ 949 w 3615"/>
                <a:gd name="T7" fmla="*/ 1130 h 5023"/>
                <a:gd name="T8" fmla="*/ 1046 w 3615"/>
                <a:gd name="T9" fmla="*/ 806 h 5023"/>
                <a:gd name="T10" fmla="*/ 1194 w 3615"/>
                <a:gd name="T11" fmla="*/ 608 h 5023"/>
                <a:gd name="T12" fmla="*/ 1262 w 3615"/>
                <a:gd name="T13" fmla="*/ 454 h 5023"/>
                <a:gd name="T14" fmla="*/ 1552 w 3615"/>
                <a:gd name="T15" fmla="*/ 289 h 5023"/>
                <a:gd name="T16" fmla="*/ 1648 w 3615"/>
                <a:gd name="T17" fmla="*/ 96 h 5023"/>
                <a:gd name="T18" fmla="*/ 1773 w 3615"/>
                <a:gd name="T19" fmla="*/ 22 h 5023"/>
                <a:gd name="T20" fmla="*/ 1909 w 3615"/>
                <a:gd name="T21" fmla="*/ 130 h 5023"/>
                <a:gd name="T22" fmla="*/ 2034 w 3615"/>
                <a:gd name="T23" fmla="*/ 176 h 5023"/>
                <a:gd name="T24" fmla="*/ 2421 w 3615"/>
                <a:gd name="T25" fmla="*/ 210 h 5023"/>
                <a:gd name="T26" fmla="*/ 2671 w 3615"/>
                <a:gd name="T27" fmla="*/ 380 h 5023"/>
                <a:gd name="T28" fmla="*/ 2887 w 3615"/>
                <a:gd name="T29" fmla="*/ 312 h 5023"/>
                <a:gd name="T30" fmla="*/ 3091 w 3615"/>
                <a:gd name="T31" fmla="*/ 335 h 5023"/>
                <a:gd name="T32" fmla="*/ 3267 w 3615"/>
                <a:gd name="T33" fmla="*/ 369 h 5023"/>
                <a:gd name="T34" fmla="*/ 3477 w 3615"/>
                <a:gd name="T35" fmla="*/ 380 h 5023"/>
                <a:gd name="T36" fmla="*/ 3591 w 3615"/>
                <a:gd name="T37" fmla="*/ 511 h 5023"/>
                <a:gd name="T38" fmla="*/ 3529 w 3615"/>
                <a:gd name="T39" fmla="*/ 750 h 5023"/>
                <a:gd name="T40" fmla="*/ 3603 w 3615"/>
                <a:gd name="T41" fmla="*/ 943 h 5023"/>
                <a:gd name="T42" fmla="*/ 3477 w 3615"/>
                <a:gd name="T43" fmla="*/ 1443 h 5023"/>
                <a:gd name="T44" fmla="*/ 3404 w 3615"/>
                <a:gd name="T45" fmla="*/ 1732 h 5023"/>
                <a:gd name="T46" fmla="*/ 3159 w 3615"/>
                <a:gd name="T47" fmla="*/ 1931 h 5023"/>
                <a:gd name="T48" fmla="*/ 3188 w 3615"/>
                <a:gd name="T49" fmla="*/ 2181 h 5023"/>
                <a:gd name="T50" fmla="*/ 3114 w 3615"/>
                <a:gd name="T51" fmla="*/ 2568 h 5023"/>
                <a:gd name="T52" fmla="*/ 3051 w 3615"/>
                <a:gd name="T53" fmla="*/ 2823 h 5023"/>
                <a:gd name="T54" fmla="*/ 2915 w 3615"/>
                <a:gd name="T55" fmla="*/ 2977 h 5023"/>
                <a:gd name="T56" fmla="*/ 3000 w 3615"/>
                <a:gd name="T57" fmla="*/ 3442 h 5023"/>
                <a:gd name="T58" fmla="*/ 2870 w 3615"/>
                <a:gd name="T59" fmla="*/ 3568 h 5023"/>
                <a:gd name="T60" fmla="*/ 2818 w 3615"/>
                <a:gd name="T61" fmla="*/ 3619 h 5023"/>
                <a:gd name="T62" fmla="*/ 2625 w 3615"/>
                <a:gd name="T63" fmla="*/ 3602 h 5023"/>
                <a:gd name="T64" fmla="*/ 2318 w 3615"/>
                <a:gd name="T65" fmla="*/ 3692 h 5023"/>
                <a:gd name="T66" fmla="*/ 2307 w 3615"/>
                <a:gd name="T67" fmla="*/ 3789 h 5023"/>
                <a:gd name="T68" fmla="*/ 2267 w 3615"/>
                <a:gd name="T69" fmla="*/ 4033 h 5023"/>
                <a:gd name="T70" fmla="*/ 2199 w 3615"/>
                <a:gd name="T71" fmla="*/ 4278 h 5023"/>
                <a:gd name="T72" fmla="*/ 1972 w 3615"/>
                <a:gd name="T73" fmla="*/ 4493 h 5023"/>
                <a:gd name="T74" fmla="*/ 1733 w 3615"/>
                <a:gd name="T75" fmla="*/ 4743 h 5023"/>
                <a:gd name="T76" fmla="*/ 1688 w 3615"/>
                <a:gd name="T77" fmla="*/ 4965 h 5023"/>
                <a:gd name="T78" fmla="*/ 1552 w 3615"/>
                <a:gd name="T79" fmla="*/ 4925 h 5023"/>
                <a:gd name="T80" fmla="*/ 1318 w 3615"/>
                <a:gd name="T81" fmla="*/ 4823 h 5023"/>
                <a:gd name="T82" fmla="*/ 1211 w 3615"/>
                <a:gd name="T83" fmla="*/ 4584 h 5023"/>
                <a:gd name="T84" fmla="*/ 1080 w 3615"/>
                <a:gd name="T85" fmla="*/ 4431 h 5023"/>
                <a:gd name="T86" fmla="*/ 904 w 3615"/>
                <a:gd name="T87" fmla="*/ 4454 h 5023"/>
                <a:gd name="T88" fmla="*/ 676 w 3615"/>
                <a:gd name="T89" fmla="*/ 4374 h 5023"/>
                <a:gd name="T90" fmla="*/ 557 w 3615"/>
                <a:gd name="T91" fmla="*/ 4226 h 5023"/>
                <a:gd name="T92" fmla="*/ 569 w 3615"/>
                <a:gd name="T93" fmla="*/ 4028 h 5023"/>
                <a:gd name="T94" fmla="*/ 767 w 3615"/>
                <a:gd name="T95" fmla="*/ 3738 h 5023"/>
                <a:gd name="T96" fmla="*/ 676 w 3615"/>
                <a:gd name="T97" fmla="*/ 3312 h 5023"/>
                <a:gd name="T98" fmla="*/ 375 w 3615"/>
                <a:gd name="T99" fmla="*/ 2988 h 5023"/>
                <a:gd name="T100" fmla="*/ 154 w 3615"/>
                <a:gd name="T101" fmla="*/ 2909 h 5023"/>
                <a:gd name="T102" fmla="*/ 35 w 3615"/>
                <a:gd name="T103" fmla="*/ 2857 h 5023"/>
                <a:gd name="T104" fmla="*/ 12 w 3615"/>
                <a:gd name="T105" fmla="*/ 2596 h 5023"/>
                <a:gd name="T106" fmla="*/ 211 w 3615"/>
                <a:gd name="T107" fmla="*/ 2528 h 5023"/>
                <a:gd name="T108" fmla="*/ 228 w 3615"/>
                <a:gd name="T109" fmla="*/ 2181 h 5023"/>
                <a:gd name="T110" fmla="*/ 449 w 3615"/>
                <a:gd name="T111" fmla="*/ 2039 h 5023"/>
                <a:gd name="T112" fmla="*/ 421 w 3615"/>
                <a:gd name="T113" fmla="*/ 1715 h 5023"/>
                <a:gd name="T114" fmla="*/ 387 w 3615"/>
                <a:gd name="T115" fmla="*/ 1573 h 5023"/>
                <a:gd name="T116" fmla="*/ 1256 w 3615"/>
                <a:gd name="T117" fmla="*/ 846 h 5023"/>
                <a:gd name="T118" fmla="*/ 1222 w 3615"/>
                <a:gd name="T119" fmla="*/ 846 h 5023"/>
                <a:gd name="T120" fmla="*/ 1358 w 3615"/>
                <a:gd name="T121" fmla="*/ 744 h 5023"/>
                <a:gd name="T122" fmla="*/ 1296 w 3615"/>
                <a:gd name="T123" fmla="*/ 789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15" h="5023">
                  <a:moveTo>
                    <a:pt x="415" y="1534"/>
                  </a:moveTo>
                  <a:lnTo>
                    <a:pt x="415" y="1534"/>
                  </a:lnTo>
                  <a:cubicBezTo>
                    <a:pt x="427" y="1534"/>
                    <a:pt x="432" y="1534"/>
                    <a:pt x="444" y="1534"/>
                  </a:cubicBezTo>
                  <a:cubicBezTo>
                    <a:pt x="449" y="1534"/>
                    <a:pt x="455" y="1534"/>
                    <a:pt x="461" y="1539"/>
                  </a:cubicBezTo>
                  <a:cubicBezTo>
                    <a:pt x="472" y="1551"/>
                    <a:pt x="483" y="1539"/>
                    <a:pt x="500" y="1539"/>
                  </a:cubicBezTo>
                  <a:cubicBezTo>
                    <a:pt x="512" y="1539"/>
                    <a:pt x="517" y="1545"/>
                    <a:pt x="523" y="1556"/>
                  </a:cubicBezTo>
                  <a:cubicBezTo>
                    <a:pt x="546" y="1613"/>
                    <a:pt x="591" y="1585"/>
                    <a:pt x="631" y="1585"/>
                  </a:cubicBezTo>
                  <a:cubicBezTo>
                    <a:pt x="688" y="1585"/>
                    <a:pt x="722" y="1693"/>
                    <a:pt x="790" y="1664"/>
                  </a:cubicBezTo>
                  <a:cubicBezTo>
                    <a:pt x="841" y="1647"/>
                    <a:pt x="875" y="1636"/>
                    <a:pt x="932" y="1636"/>
                  </a:cubicBezTo>
                  <a:cubicBezTo>
                    <a:pt x="978" y="1636"/>
                    <a:pt x="983" y="1585"/>
                    <a:pt x="995" y="1545"/>
                  </a:cubicBezTo>
                  <a:cubicBezTo>
                    <a:pt x="1000" y="1534"/>
                    <a:pt x="1091" y="1409"/>
                    <a:pt x="1052" y="1414"/>
                  </a:cubicBezTo>
                  <a:cubicBezTo>
                    <a:pt x="1000" y="1420"/>
                    <a:pt x="1029" y="1386"/>
                    <a:pt x="1000" y="1363"/>
                  </a:cubicBezTo>
                  <a:cubicBezTo>
                    <a:pt x="983" y="1352"/>
                    <a:pt x="949" y="1318"/>
                    <a:pt x="955" y="1295"/>
                  </a:cubicBezTo>
                  <a:cubicBezTo>
                    <a:pt x="955" y="1267"/>
                    <a:pt x="972" y="1238"/>
                    <a:pt x="961" y="1215"/>
                  </a:cubicBezTo>
                  <a:cubicBezTo>
                    <a:pt x="955" y="1198"/>
                    <a:pt x="938" y="1187"/>
                    <a:pt x="938" y="1170"/>
                  </a:cubicBezTo>
                  <a:cubicBezTo>
                    <a:pt x="932" y="1164"/>
                    <a:pt x="949" y="1142"/>
                    <a:pt x="949" y="1130"/>
                  </a:cubicBezTo>
                  <a:cubicBezTo>
                    <a:pt x="966" y="1091"/>
                    <a:pt x="955" y="1062"/>
                    <a:pt x="978" y="1022"/>
                  </a:cubicBezTo>
                  <a:cubicBezTo>
                    <a:pt x="983" y="1011"/>
                    <a:pt x="1063" y="920"/>
                    <a:pt x="1034" y="914"/>
                  </a:cubicBezTo>
                  <a:cubicBezTo>
                    <a:pt x="1006" y="914"/>
                    <a:pt x="1000" y="897"/>
                    <a:pt x="1012" y="880"/>
                  </a:cubicBezTo>
                  <a:cubicBezTo>
                    <a:pt x="1029" y="857"/>
                    <a:pt x="1029" y="823"/>
                    <a:pt x="1046" y="806"/>
                  </a:cubicBezTo>
                  <a:cubicBezTo>
                    <a:pt x="1063" y="778"/>
                    <a:pt x="1103" y="778"/>
                    <a:pt x="1103" y="738"/>
                  </a:cubicBezTo>
                  <a:cubicBezTo>
                    <a:pt x="1103" y="721"/>
                    <a:pt x="1086" y="693"/>
                    <a:pt x="1091" y="676"/>
                  </a:cubicBezTo>
                  <a:cubicBezTo>
                    <a:pt x="1097" y="659"/>
                    <a:pt x="1103" y="619"/>
                    <a:pt x="1108" y="608"/>
                  </a:cubicBezTo>
                  <a:cubicBezTo>
                    <a:pt x="1120" y="596"/>
                    <a:pt x="1165" y="653"/>
                    <a:pt x="1194" y="608"/>
                  </a:cubicBezTo>
                  <a:cubicBezTo>
                    <a:pt x="1199" y="596"/>
                    <a:pt x="1188" y="585"/>
                    <a:pt x="1199" y="568"/>
                  </a:cubicBezTo>
                  <a:cubicBezTo>
                    <a:pt x="1216" y="551"/>
                    <a:pt x="1245" y="551"/>
                    <a:pt x="1222" y="522"/>
                  </a:cubicBezTo>
                  <a:cubicBezTo>
                    <a:pt x="1211" y="500"/>
                    <a:pt x="1233" y="505"/>
                    <a:pt x="1245" y="505"/>
                  </a:cubicBezTo>
                  <a:cubicBezTo>
                    <a:pt x="1256" y="511"/>
                    <a:pt x="1250" y="466"/>
                    <a:pt x="1262" y="454"/>
                  </a:cubicBezTo>
                  <a:cubicBezTo>
                    <a:pt x="1284" y="443"/>
                    <a:pt x="1330" y="460"/>
                    <a:pt x="1353" y="454"/>
                  </a:cubicBezTo>
                  <a:cubicBezTo>
                    <a:pt x="1409" y="477"/>
                    <a:pt x="1392" y="420"/>
                    <a:pt x="1404" y="392"/>
                  </a:cubicBezTo>
                  <a:cubicBezTo>
                    <a:pt x="1415" y="346"/>
                    <a:pt x="1421" y="369"/>
                    <a:pt x="1461" y="363"/>
                  </a:cubicBezTo>
                  <a:cubicBezTo>
                    <a:pt x="1500" y="358"/>
                    <a:pt x="1523" y="306"/>
                    <a:pt x="1552" y="289"/>
                  </a:cubicBezTo>
                  <a:cubicBezTo>
                    <a:pt x="1574" y="278"/>
                    <a:pt x="1597" y="267"/>
                    <a:pt x="1614" y="255"/>
                  </a:cubicBezTo>
                  <a:cubicBezTo>
                    <a:pt x="1654" y="227"/>
                    <a:pt x="1614" y="227"/>
                    <a:pt x="1614" y="198"/>
                  </a:cubicBezTo>
                  <a:cubicBezTo>
                    <a:pt x="1625" y="187"/>
                    <a:pt x="1608" y="153"/>
                    <a:pt x="1620" y="136"/>
                  </a:cubicBezTo>
                  <a:cubicBezTo>
                    <a:pt x="1631" y="125"/>
                    <a:pt x="1642" y="113"/>
                    <a:pt x="1648" y="96"/>
                  </a:cubicBezTo>
                  <a:cubicBezTo>
                    <a:pt x="1665" y="74"/>
                    <a:pt x="1665" y="39"/>
                    <a:pt x="1688" y="22"/>
                  </a:cubicBezTo>
                  <a:cubicBezTo>
                    <a:pt x="1711" y="0"/>
                    <a:pt x="1745" y="0"/>
                    <a:pt x="1779" y="0"/>
                  </a:cubicBezTo>
                  <a:lnTo>
                    <a:pt x="1779" y="0"/>
                  </a:lnTo>
                  <a:cubicBezTo>
                    <a:pt x="1779" y="5"/>
                    <a:pt x="1773" y="11"/>
                    <a:pt x="1773" y="22"/>
                  </a:cubicBezTo>
                  <a:cubicBezTo>
                    <a:pt x="1773" y="39"/>
                    <a:pt x="1790" y="45"/>
                    <a:pt x="1796" y="56"/>
                  </a:cubicBezTo>
                  <a:cubicBezTo>
                    <a:pt x="1802" y="56"/>
                    <a:pt x="1847" y="56"/>
                    <a:pt x="1847" y="68"/>
                  </a:cubicBezTo>
                  <a:cubicBezTo>
                    <a:pt x="1858" y="68"/>
                    <a:pt x="1875" y="119"/>
                    <a:pt x="1898" y="125"/>
                  </a:cubicBezTo>
                  <a:lnTo>
                    <a:pt x="1909" y="130"/>
                  </a:lnTo>
                  <a:cubicBezTo>
                    <a:pt x="1926" y="136"/>
                    <a:pt x="1926" y="170"/>
                    <a:pt x="1932" y="182"/>
                  </a:cubicBezTo>
                  <a:cubicBezTo>
                    <a:pt x="1944" y="216"/>
                    <a:pt x="1961" y="159"/>
                    <a:pt x="1978" y="193"/>
                  </a:cubicBezTo>
                  <a:cubicBezTo>
                    <a:pt x="1955" y="267"/>
                    <a:pt x="2017" y="221"/>
                    <a:pt x="2023" y="198"/>
                  </a:cubicBezTo>
                  <a:cubicBezTo>
                    <a:pt x="2034" y="176"/>
                    <a:pt x="2034" y="176"/>
                    <a:pt x="2034" y="176"/>
                  </a:cubicBezTo>
                  <a:cubicBezTo>
                    <a:pt x="2046" y="136"/>
                    <a:pt x="2063" y="182"/>
                    <a:pt x="2091" y="182"/>
                  </a:cubicBezTo>
                  <a:cubicBezTo>
                    <a:pt x="2103" y="221"/>
                    <a:pt x="2148" y="182"/>
                    <a:pt x="2165" y="187"/>
                  </a:cubicBezTo>
                  <a:cubicBezTo>
                    <a:pt x="2171" y="221"/>
                    <a:pt x="2250" y="142"/>
                    <a:pt x="2262" y="136"/>
                  </a:cubicBezTo>
                  <a:cubicBezTo>
                    <a:pt x="2335" y="108"/>
                    <a:pt x="2370" y="204"/>
                    <a:pt x="2421" y="210"/>
                  </a:cubicBezTo>
                  <a:cubicBezTo>
                    <a:pt x="2432" y="210"/>
                    <a:pt x="2466" y="198"/>
                    <a:pt x="2466" y="204"/>
                  </a:cubicBezTo>
                  <a:cubicBezTo>
                    <a:pt x="2483" y="210"/>
                    <a:pt x="2540" y="312"/>
                    <a:pt x="2540" y="312"/>
                  </a:cubicBezTo>
                  <a:cubicBezTo>
                    <a:pt x="2546" y="329"/>
                    <a:pt x="2580" y="352"/>
                    <a:pt x="2597" y="358"/>
                  </a:cubicBezTo>
                  <a:cubicBezTo>
                    <a:pt x="2608" y="363"/>
                    <a:pt x="2659" y="392"/>
                    <a:pt x="2671" y="380"/>
                  </a:cubicBezTo>
                  <a:cubicBezTo>
                    <a:pt x="2693" y="352"/>
                    <a:pt x="2682" y="363"/>
                    <a:pt x="2711" y="369"/>
                  </a:cubicBezTo>
                  <a:cubicBezTo>
                    <a:pt x="2745" y="375"/>
                    <a:pt x="2750" y="358"/>
                    <a:pt x="2762" y="341"/>
                  </a:cubicBezTo>
                  <a:cubicBezTo>
                    <a:pt x="2773" y="324"/>
                    <a:pt x="2796" y="335"/>
                    <a:pt x="2807" y="341"/>
                  </a:cubicBezTo>
                  <a:cubicBezTo>
                    <a:pt x="2818" y="346"/>
                    <a:pt x="2875" y="318"/>
                    <a:pt x="2887" y="312"/>
                  </a:cubicBezTo>
                  <a:cubicBezTo>
                    <a:pt x="2915" y="295"/>
                    <a:pt x="2932" y="335"/>
                    <a:pt x="2955" y="329"/>
                  </a:cubicBezTo>
                  <a:cubicBezTo>
                    <a:pt x="3006" y="324"/>
                    <a:pt x="2989" y="392"/>
                    <a:pt x="3034" y="409"/>
                  </a:cubicBezTo>
                  <a:cubicBezTo>
                    <a:pt x="3051" y="414"/>
                    <a:pt x="3074" y="403"/>
                    <a:pt x="3068" y="380"/>
                  </a:cubicBezTo>
                  <a:cubicBezTo>
                    <a:pt x="3063" y="358"/>
                    <a:pt x="3080" y="352"/>
                    <a:pt x="3091" y="335"/>
                  </a:cubicBezTo>
                  <a:cubicBezTo>
                    <a:pt x="3131" y="324"/>
                    <a:pt x="3114" y="341"/>
                    <a:pt x="3137" y="346"/>
                  </a:cubicBezTo>
                  <a:lnTo>
                    <a:pt x="3142" y="352"/>
                  </a:lnTo>
                  <a:cubicBezTo>
                    <a:pt x="3142" y="369"/>
                    <a:pt x="3193" y="386"/>
                    <a:pt x="3205" y="380"/>
                  </a:cubicBezTo>
                  <a:cubicBezTo>
                    <a:pt x="3222" y="375"/>
                    <a:pt x="3250" y="369"/>
                    <a:pt x="3267" y="369"/>
                  </a:cubicBezTo>
                  <a:cubicBezTo>
                    <a:pt x="3301" y="380"/>
                    <a:pt x="3330" y="358"/>
                    <a:pt x="3364" y="369"/>
                  </a:cubicBezTo>
                  <a:cubicBezTo>
                    <a:pt x="3375" y="369"/>
                    <a:pt x="3392" y="369"/>
                    <a:pt x="3404" y="375"/>
                  </a:cubicBezTo>
                  <a:cubicBezTo>
                    <a:pt x="3421" y="380"/>
                    <a:pt x="3438" y="386"/>
                    <a:pt x="3455" y="386"/>
                  </a:cubicBezTo>
                  <a:cubicBezTo>
                    <a:pt x="3466" y="380"/>
                    <a:pt x="3472" y="380"/>
                    <a:pt x="3477" y="380"/>
                  </a:cubicBezTo>
                  <a:lnTo>
                    <a:pt x="3477" y="380"/>
                  </a:lnTo>
                  <a:cubicBezTo>
                    <a:pt x="3495" y="414"/>
                    <a:pt x="3495" y="414"/>
                    <a:pt x="3495" y="414"/>
                  </a:cubicBezTo>
                  <a:cubicBezTo>
                    <a:pt x="3517" y="437"/>
                    <a:pt x="3517" y="443"/>
                    <a:pt x="3529" y="477"/>
                  </a:cubicBezTo>
                  <a:cubicBezTo>
                    <a:pt x="3540" y="505"/>
                    <a:pt x="3568" y="511"/>
                    <a:pt x="3591" y="511"/>
                  </a:cubicBezTo>
                  <a:cubicBezTo>
                    <a:pt x="3608" y="545"/>
                    <a:pt x="3591" y="579"/>
                    <a:pt x="3574" y="613"/>
                  </a:cubicBezTo>
                  <a:cubicBezTo>
                    <a:pt x="3546" y="664"/>
                    <a:pt x="3568" y="642"/>
                    <a:pt x="3580" y="687"/>
                  </a:cubicBezTo>
                  <a:cubicBezTo>
                    <a:pt x="3580" y="704"/>
                    <a:pt x="3546" y="710"/>
                    <a:pt x="3534" y="716"/>
                  </a:cubicBezTo>
                  <a:cubicBezTo>
                    <a:pt x="3517" y="721"/>
                    <a:pt x="3517" y="738"/>
                    <a:pt x="3529" y="750"/>
                  </a:cubicBezTo>
                  <a:cubicBezTo>
                    <a:pt x="3546" y="772"/>
                    <a:pt x="3523" y="789"/>
                    <a:pt x="3551" y="806"/>
                  </a:cubicBezTo>
                  <a:cubicBezTo>
                    <a:pt x="3574" y="818"/>
                    <a:pt x="3563" y="841"/>
                    <a:pt x="3568" y="869"/>
                  </a:cubicBezTo>
                  <a:cubicBezTo>
                    <a:pt x="3574" y="886"/>
                    <a:pt x="3557" y="914"/>
                    <a:pt x="3563" y="920"/>
                  </a:cubicBezTo>
                  <a:cubicBezTo>
                    <a:pt x="3568" y="931"/>
                    <a:pt x="3614" y="926"/>
                    <a:pt x="3603" y="943"/>
                  </a:cubicBezTo>
                  <a:cubicBezTo>
                    <a:pt x="3568" y="994"/>
                    <a:pt x="3603" y="977"/>
                    <a:pt x="3585" y="1022"/>
                  </a:cubicBezTo>
                  <a:cubicBezTo>
                    <a:pt x="3568" y="1079"/>
                    <a:pt x="3529" y="1164"/>
                    <a:pt x="3529" y="1227"/>
                  </a:cubicBezTo>
                  <a:cubicBezTo>
                    <a:pt x="3529" y="1289"/>
                    <a:pt x="3529" y="1346"/>
                    <a:pt x="3500" y="1403"/>
                  </a:cubicBezTo>
                  <a:cubicBezTo>
                    <a:pt x="3500" y="1414"/>
                    <a:pt x="3483" y="1431"/>
                    <a:pt x="3477" y="1443"/>
                  </a:cubicBezTo>
                  <a:cubicBezTo>
                    <a:pt x="3466" y="1471"/>
                    <a:pt x="3489" y="1500"/>
                    <a:pt x="3461" y="1534"/>
                  </a:cubicBezTo>
                  <a:cubicBezTo>
                    <a:pt x="3455" y="1539"/>
                    <a:pt x="3415" y="1579"/>
                    <a:pt x="3404" y="1585"/>
                  </a:cubicBezTo>
                  <a:cubicBezTo>
                    <a:pt x="3387" y="1585"/>
                    <a:pt x="3364" y="1602"/>
                    <a:pt x="3375" y="1624"/>
                  </a:cubicBezTo>
                  <a:cubicBezTo>
                    <a:pt x="3392" y="1647"/>
                    <a:pt x="3404" y="1704"/>
                    <a:pt x="3404" y="1732"/>
                  </a:cubicBezTo>
                  <a:cubicBezTo>
                    <a:pt x="3404" y="1766"/>
                    <a:pt x="3347" y="1761"/>
                    <a:pt x="3347" y="1784"/>
                  </a:cubicBezTo>
                  <a:cubicBezTo>
                    <a:pt x="3341" y="1818"/>
                    <a:pt x="3324" y="1823"/>
                    <a:pt x="3296" y="1823"/>
                  </a:cubicBezTo>
                  <a:cubicBezTo>
                    <a:pt x="3262" y="1823"/>
                    <a:pt x="3250" y="1869"/>
                    <a:pt x="3250" y="1897"/>
                  </a:cubicBezTo>
                  <a:cubicBezTo>
                    <a:pt x="3250" y="1937"/>
                    <a:pt x="3182" y="1909"/>
                    <a:pt x="3159" y="1931"/>
                  </a:cubicBezTo>
                  <a:cubicBezTo>
                    <a:pt x="3165" y="1926"/>
                    <a:pt x="3165" y="1926"/>
                    <a:pt x="3159" y="1926"/>
                  </a:cubicBezTo>
                  <a:cubicBezTo>
                    <a:pt x="3148" y="1982"/>
                    <a:pt x="3023" y="2039"/>
                    <a:pt x="3080" y="2090"/>
                  </a:cubicBezTo>
                  <a:cubicBezTo>
                    <a:pt x="3108" y="2124"/>
                    <a:pt x="3091" y="2130"/>
                    <a:pt x="3097" y="2170"/>
                  </a:cubicBezTo>
                  <a:cubicBezTo>
                    <a:pt x="3108" y="2210"/>
                    <a:pt x="3159" y="2181"/>
                    <a:pt x="3188" y="2181"/>
                  </a:cubicBezTo>
                  <a:cubicBezTo>
                    <a:pt x="3205" y="2221"/>
                    <a:pt x="3205" y="2346"/>
                    <a:pt x="3148" y="2363"/>
                  </a:cubicBezTo>
                  <a:cubicBezTo>
                    <a:pt x="3125" y="2369"/>
                    <a:pt x="3051" y="2363"/>
                    <a:pt x="3091" y="2414"/>
                  </a:cubicBezTo>
                  <a:cubicBezTo>
                    <a:pt x="3108" y="2437"/>
                    <a:pt x="3103" y="2477"/>
                    <a:pt x="3074" y="2488"/>
                  </a:cubicBezTo>
                  <a:cubicBezTo>
                    <a:pt x="3057" y="2528"/>
                    <a:pt x="3091" y="2539"/>
                    <a:pt x="3114" y="2568"/>
                  </a:cubicBezTo>
                  <a:cubicBezTo>
                    <a:pt x="3131" y="2585"/>
                    <a:pt x="3120" y="2596"/>
                    <a:pt x="3108" y="2607"/>
                  </a:cubicBezTo>
                  <a:cubicBezTo>
                    <a:pt x="3091" y="2624"/>
                    <a:pt x="3108" y="2636"/>
                    <a:pt x="3120" y="2647"/>
                  </a:cubicBezTo>
                  <a:cubicBezTo>
                    <a:pt x="3137" y="2658"/>
                    <a:pt x="3131" y="2738"/>
                    <a:pt x="3125" y="2761"/>
                  </a:cubicBezTo>
                  <a:cubicBezTo>
                    <a:pt x="3114" y="2801"/>
                    <a:pt x="3063" y="2783"/>
                    <a:pt x="3051" y="2823"/>
                  </a:cubicBezTo>
                  <a:cubicBezTo>
                    <a:pt x="3040" y="2846"/>
                    <a:pt x="3057" y="2880"/>
                    <a:pt x="3034" y="2897"/>
                  </a:cubicBezTo>
                  <a:cubicBezTo>
                    <a:pt x="3017" y="2914"/>
                    <a:pt x="2995" y="2914"/>
                    <a:pt x="2983" y="2925"/>
                  </a:cubicBezTo>
                  <a:cubicBezTo>
                    <a:pt x="2972" y="2937"/>
                    <a:pt x="2983" y="2948"/>
                    <a:pt x="2966" y="2954"/>
                  </a:cubicBezTo>
                  <a:cubicBezTo>
                    <a:pt x="2949" y="2965"/>
                    <a:pt x="2915" y="2943"/>
                    <a:pt x="2915" y="2977"/>
                  </a:cubicBezTo>
                  <a:cubicBezTo>
                    <a:pt x="2915" y="2994"/>
                    <a:pt x="2921" y="3039"/>
                    <a:pt x="2932" y="3051"/>
                  </a:cubicBezTo>
                  <a:cubicBezTo>
                    <a:pt x="2955" y="3085"/>
                    <a:pt x="2983" y="3102"/>
                    <a:pt x="3000" y="3147"/>
                  </a:cubicBezTo>
                  <a:cubicBezTo>
                    <a:pt x="3040" y="3238"/>
                    <a:pt x="2955" y="3272"/>
                    <a:pt x="2966" y="3346"/>
                  </a:cubicBezTo>
                  <a:cubicBezTo>
                    <a:pt x="2972" y="3380"/>
                    <a:pt x="2989" y="3414"/>
                    <a:pt x="3000" y="3442"/>
                  </a:cubicBezTo>
                  <a:cubicBezTo>
                    <a:pt x="3006" y="3465"/>
                    <a:pt x="2966" y="3494"/>
                    <a:pt x="2961" y="3516"/>
                  </a:cubicBezTo>
                  <a:cubicBezTo>
                    <a:pt x="2955" y="3533"/>
                    <a:pt x="2949" y="3539"/>
                    <a:pt x="2932" y="3550"/>
                  </a:cubicBezTo>
                  <a:cubicBezTo>
                    <a:pt x="2921" y="3556"/>
                    <a:pt x="2909" y="3556"/>
                    <a:pt x="2892" y="3562"/>
                  </a:cubicBezTo>
                  <a:cubicBezTo>
                    <a:pt x="2887" y="3562"/>
                    <a:pt x="2875" y="3562"/>
                    <a:pt x="2870" y="3568"/>
                  </a:cubicBezTo>
                  <a:cubicBezTo>
                    <a:pt x="2864" y="3573"/>
                    <a:pt x="2870" y="3590"/>
                    <a:pt x="2875" y="3602"/>
                  </a:cubicBezTo>
                  <a:lnTo>
                    <a:pt x="2875" y="3602"/>
                  </a:lnTo>
                  <a:cubicBezTo>
                    <a:pt x="2853" y="3613"/>
                    <a:pt x="2853" y="3613"/>
                    <a:pt x="2853" y="3613"/>
                  </a:cubicBezTo>
                  <a:cubicBezTo>
                    <a:pt x="2841" y="3619"/>
                    <a:pt x="2830" y="3624"/>
                    <a:pt x="2818" y="3619"/>
                  </a:cubicBezTo>
                  <a:cubicBezTo>
                    <a:pt x="2807" y="3613"/>
                    <a:pt x="2807" y="3607"/>
                    <a:pt x="2796" y="3607"/>
                  </a:cubicBezTo>
                  <a:cubicBezTo>
                    <a:pt x="2773" y="3613"/>
                    <a:pt x="2756" y="3636"/>
                    <a:pt x="2733" y="3647"/>
                  </a:cubicBezTo>
                  <a:cubicBezTo>
                    <a:pt x="2733" y="3658"/>
                    <a:pt x="2722" y="3658"/>
                    <a:pt x="2716" y="3658"/>
                  </a:cubicBezTo>
                  <a:cubicBezTo>
                    <a:pt x="2682" y="3613"/>
                    <a:pt x="2699" y="3602"/>
                    <a:pt x="2625" y="3602"/>
                  </a:cubicBezTo>
                  <a:cubicBezTo>
                    <a:pt x="2585" y="3602"/>
                    <a:pt x="2512" y="3573"/>
                    <a:pt x="2495" y="3533"/>
                  </a:cubicBezTo>
                  <a:cubicBezTo>
                    <a:pt x="2489" y="3528"/>
                    <a:pt x="2489" y="3505"/>
                    <a:pt x="2477" y="3505"/>
                  </a:cubicBezTo>
                  <a:cubicBezTo>
                    <a:pt x="2438" y="3505"/>
                    <a:pt x="2409" y="3528"/>
                    <a:pt x="2398" y="3568"/>
                  </a:cubicBezTo>
                  <a:cubicBezTo>
                    <a:pt x="2375" y="3624"/>
                    <a:pt x="2387" y="3658"/>
                    <a:pt x="2318" y="3692"/>
                  </a:cubicBezTo>
                  <a:cubicBezTo>
                    <a:pt x="2273" y="3715"/>
                    <a:pt x="2284" y="3698"/>
                    <a:pt x="2245" y="3687"/>
                  </a:cubicBezTo>
                  <a:cubicBezTo>
                    <a:pt x="2194" y="3670"/>
                    <a:pt x="2216" y="3732"/>
                    <a:pt x="2205" y="3755"/>
                  </a:cubicBezTo>
                  <a:cubicBezTo>
                    <a:pt x="2188" y="3789"/>
                    <a:pt x="2273" y="3795"/>
                    <a:pt x="2290" y="3795"/>
                  </a:cubicBezTo>
                  <a:lnTo>
                    <a:pt x="2307" y="3789"/>
                  </a:lnTo>
                  <a:cubicBezTo>
                    <a:pt x="2318" y="3789"/>
                    <a:pt x="2307" y="3846"/>
                    <a:pt x="2307" y="3852"/>
                  </a:cubicBezTo>
                  <a:cubicBezTo>
                    <a:pt x="2307" y="3869"/>
                    <a:pt x="2301" y="3948"/>
                    <a:pt x="2307" y="3954"/>
                  </a:cubicBezTo>
                  <a:cubicBezTo>
                    <a:pt x="2330" y="3960"/>
                    <a:pt x="2347" y="3994"/>
                    <a:pt x="2324" y="4011"/>
                  </a:cubicBezTo>
                  <a:cubicBezTo>
                    <a:pt x="2307" y="4028"/>
                    <a:pt x="2279" y="4022"/>
                    <a:pt x="2267" y="4033"/>
                  </a:cubicBezTo>
                  <a:cubicBezTo>
                    <a:pt x="2239" y="4062"/>
                    <a:pt x="2262" y="4079"/>
                    <a:pt x="2273" y="4102"/>
                  </a:cubicBezTo>
                  <a:cubicBezTo>
                    <a:pt x="2279" y="4119"/>
                    <a:pt x="2330" y="4164"/>
                    <a:pt x="2324" y="4175"/>
                  </a:cubicBezTo>
                  <a:cubicBezTo>
                    <a:pt x="2324" y="4181"/>
                    <a:pt x="2284" y="4204"/>
                    <a:pt x="2273" y="4209"/>
                  </a:cubicBezTo>
                  <a:cubicBezTo>
                    <a:pt x="2245" y="4238"/>
                    <a:pt x="2239" y="4266"/>
                    <a:pt x="2199" y="4278"/>
                  </a:cubicBezTo>
                  <a:cubicBezTo>
                    <a:pt x="2171" y="4289"/>
                    <a:pt x="2199" y="4323"/>
                    <a:pt x="2199" y="4340"/>
                  </a:cubicBezTo>
                  <a:cubicBezTo>
                    <a:pt x="2199" y="4380"/>
                    <a:pt x="2074" y="4408"/>
                    <a:pt x="2046" y="4397"/>
                  </a:cubicBezTo>
                  <a:cubicBezTo>
                    <a:pt x="2034" y="4391"/>
                    <a:pt x="2017" y="4374"/>
                    <a:pt x="2006" y="4374"/>
                  </a:cubicBezTo>
                  <a:cubicBezTo>
                    <a:pt x="1989" y="4408"/>
                    <a:pt x="1983" y="4454"/>
                    <a:pt x="1972" y="4493"/>
                  </a:cubicBezTo>
                  <a:cubicBezTo>
                    <a:pt x="1961" y="4545"/>
                    <a:pt x="1938" y="4556"/>
                    <a:pt x="1909" y="4596"/>
                  </a:cubicBezTo>
                  <a:cubicBezTo>
                    <a:pt x="1892" y="4624"/>
                    <a:pt x="1915" y="4641"/>
                    <a:pt x="1915" y="4664"/>
                  </a:cubicBezTo>
                  <a:cubicBezTo>
                    <a:pt x="1904" y="4664"/>
                    <a:pt x="1892" y="4664"/>
                    <a:pt x="1875" y="4664"/>
                  </a:cubicBezTo>
                  <a:cubicBezTo>
                    <a:pt x="1830" y="4727"/>
                    <a:pt x="1767" y="4687"/>
                    <a:pt x="1733" y="4743"/>
                  </a:cubicBezTo>
                  <a:cubicBezTo>
                    <a:pt x="1705" y="4789"/>
                    <a:pt x="1642" y="4795"/>
                    <a:pt x="1637" y="4829"/>
                  </a:cubicBezTo>
                  <a:cubicBezTo>
                    <a:pt x="1631" y="4857"/>
                    <a:pt x="1642" y="4914"/>
                    <a:pt x="1659" y="4931"/>
                  </a:cubicBezTo>
                  <a:cubicBezTo>
                    <a:pt x="1665" y="4937"/>
                    <a:pt x="1694" y="4959"/>
                    <a:pt x="1688" y="4965"/>
                  </a:cubicBezTo>
                  <a:cubicBezTo>
                    <a:pt x="1688" y="4965"/>
                    <a:pt x="1694" y="4965"/>
                    <a:pt x="1688" y="4965"/>
                  </a:cubicBezTo>
                  <a:cubicBezTo>
                    <a:pt x="1688" y="4971"/>
                    <a:pt x="1648" y="4982"/>
                    <a:pt x="1642" y="4988"/>
                  </a:cubicBezTo>
                  <a:cubicBezTo>
                    <a:pt x="1631" y="4999"/>
                    <a:pt x="1608" y="5022"/>
                    <a:pt x="1591" y="5022"/>
                  </a:cubicBezTo>
                  <a:cubicBezTo>
                    <a:pt x="1591" y="5011"/>
                    <a:pt x="1563" y="4988"/>
                    <a:pt x="1552" y="4977"/>
                  </a:cubicBezTo>
                  <a:cubicBezTo>
                    <a:pt x="1546" y="4965"/>
                    <a:pt x="1563" y="4937"/>
                    <a:pt x="1552" y="4925"/>
                  </a:cubicBezTo>
                  <a:cubicBezTo>
                    <a:pt x="1552" y="4903"/>
                    <a:pt x="1563" y="4869"/>
                    <a:pt x="1540" y="4846"/>
                  </a:cubicBezTo>
                  <a:cubicBezTo>
                    <a:pt x="1523" y="4829"/>
                    <a:pt x="1466" y="4829"/>
                    <a:pt x="1461" y="4806"/>
                  </a:cubicBezTo>
                  <a:cubicBezTo>
                    <a:pt x="1432" y="4800"/>
                    <a:pt x="1415" y="4817"/>
                    <a:pt x="1381" y="4812"/>
                  </a:cubicBezTo>
                  <a:cubicBezTo>
                    <a:pt x="1375" y="4789"/>
                    <a:pt x="1330" y="4817"/>
                    <a:pt x="1318" y="4823"/>
                  </a:cubicBezTo>
                  <a:cubicBezTo>
                    <a:pt x="1267" y="4817"/>
                    <a:pt x="1267" y="4817"/>
                    <a:pt x="1267" y="4817"/>
                  </a:cubicBezTo>
                  <a:cubicBezTo>
                    <a:pt x="1245" y="4761"/>
                    <a:pt x="1245" y="4761"/>
                    <a:pt x="1245" y="4761"/>
                  </a:cubicBezTo>
                  <a:cubicBezTo>
                    <a:pt x="1279" y="4749"/>
                    <a:pt x="1370" y="4715"/>
                    <a:pt x="1347" y="4670"/>
                  </a:cubicBezTo>
                  <a:cubicBezTo>
                    <a:pt x="1330" y="4630"/>
                    <a:pt x="1256" y="4579"/>
                    <a:pt x="1211" y="4584"/>
                  </a:cubicBezTo>
                  <a:cubicBezTo>
                    <a:pt x="1148" y="4596"/>
                    <a:pt x="1154" y="4579"/>
                    <a:pt x="1137" y="4533"/>
                  </a:cubicBezTo>
                  <a:cubicBezTo>
                    <a:pt x="1131" y="4516"/>
                    <a:pt x="1114" y="4511"/>
                    <a:pt x="1103" y="4493"/>
                  </a:cubicBezTo>
                  <a:cubicBezTo>
                    <a:pt x="1086" y="4477"/>
                    <a:pt x="1086" y="4459"/>
                    <a:pt x="1086" y="4431"/>
                  </a:cubicBezTo>
                  <a:cubicBezTo>
                    <a:pt x="1080" y="4431"/>
                    <a:pt x="1080" y="4431"/>
                    <a:pt x="1080" y="4431"/>
                  </a:cubicBezTo>
                  <a:cubicBezTo>
                    <a:pt x="1000" y="4454"/>
                    <a:pt x="1097" y="4584"/>
                    <a:pt x="978" y="4556"/>
                  </a:cubicBezTo>
                  <a:cubicBezTo>
                    <a:pt x="898" y="4545"/>
                    <a:pt x="898" y="4545"/>
                    <a:pt x="898" y="4545"/>
                  </a:cubicBezTo>
                  <a:lnTo>
                    <a:pt x="898" y="4545"/>
                  </a:lnTo>
                  <a:cubicBezTo>
                    <a:pt x="898" y="4533"/>
                    <a:pt x="909" y="4459"/>
                    <a:pt x="904" y="4454"/>
                  </a:cubicBezTo>
                  <a:cubicBezTo>
                    <a:pt x="887" y="4448"/>
                    <a:pt x="858" y="4477"/>
                    <a:pt x="836" y="4465"/>
                  </a:cubicBezTo>
                  <a:cubicBezTo>
                    <a:pt x="824" y="4454"/>
                    <a:pt x="818" y="4448"/>
                    <a:pt x="802" y="4454"/>
                  </a:cubicBezTo>
                  <a:cubicBezTo>
                    <a:pt x="773" y="4465"/>
                    <a:pt x="762" y="4459"/>
                    <a:pt x="745" y="4437"/>
                  </a:cubicBezTo>
                  <a:cubicBezTo>
                    <a:pt x="722" y="4408"/>
                    <a:pt x="711" y="4386"/>
                    <a:pt x="676" y="4374"/>
                  </a:cubicBezTo>
                  <a:cubicBezTo>
                    <a:pt x="654" y="4363"/>
                    <a:pt x="620" y="4272"/>
                    <a:pt x="591" y="4278"/>
                  </a:cubicBezTo>
                  <a:cubicBezTo>
                    <a:pt x="580" y="4283"/>
                    <a:pt x="557" y="4334"/>
                    <a:pt x="557" y="4323"/>
                  </a:cubicBezTo>
                  <a:cubicBezTo>
                    <a:pt x="540" y="4323"/>
                    <a:pt x="552" y="4255"/>
                    <a:pt x="574" y="4255"/>
                  </a:cubicBezTo>
                  <a:cubicBezTo>
                    <a:pt x="574" y="4243"/>
                    <a:pt x="569" y="4232"/>
                    <a:pt x="557" y="4226"/>
                  </a:cubicBezTo>
                  <a:cubicBezTo>
                    <a:pt x="489" y="4141"/>
                    <a:pt x="489" y="4141"/>
                    <a:pt x="489" y="4141"/>
                  </a:cubicBezTo>
                  <a:cubicBezTo>
                    <a:pt x="438" y="4136"/>
                    <a:pt x="449" y="4107"/>
                    <a:pt x="483" y="4090"/>
                  </a:cubicBezTo>
                  <a:cubicBezTo>
                    <a:pt x="500" y="4084"/>
                    <a:pt x="506" y="4050"/>
                    <a:pt x="523" y="4039"/>
                  </a:cubicBezTo>
                  <a:cubicBezTo>
                    <a:pt x="535" y="4028"/>
                    <a:pt x="557" y="4056"/>
                    <a:pt x="569" y="4028"/>
                  </a:cubicBezTo>
                  <a:cubicBezTo>
                    <a:pt x="580" y="3999"/>
                    <a:pt x="591" y="3823"/>
                    <a:pt x="620" y="3823"/>
                  </a:cubicBezTo>
                  <a:cubicBezTo>
                    <a:pt x="620" y="3829"/>
                    <a:pt x="676" y="3852"/>
                    <a:pt x="688" y="3852"/>
                  </a:cubicBezTo>
                  <a:cubicBezTo>
                    <a:pt x="722" y="3863"/>
                    <a:pt x="722" y="3857"/>
                    <a:pt x="745" y="3834"/>
                  </a:cubicBezTo>
                  <a:cubicBezTo>
                    <a:pt x="773" y="3812"/>
                    <a:pt x="745" y="3738"/>
                    <a:pt x="767" y="3738"/>
                  </a:cubicBezTo>
                  <a:cubicBezTo>
                    <a:pt x="767" y="3732"/>
                    <a:pt x="767" y="3732"/>
                    <a:pt x="767" y="3732"/>
                  </a:cubicBezTo>
                  <a:cubicBezTo>
                    <a:pt x="802" y="3715"/>
                    <a:pt x="756" y="3602"/>
                    <a:pt x="756" y="3573"/>
                  </a:cubicBezTo>
                  <a:cubicBezTo>
                    <a:pt x="762" y="3533"/>
                    <a:pt x="790" y="3465"/>
                    <a:pt x="756" y="3442"/>
                  </a:cubicBezTo>
                  <a:cubicBezTo>
                    <a:pt x="722" y="3414"/>
                    <a:pt x="659" y="3363"/>
                    <a:pt x="676" y="3312"/>
                  </a:cubicBezTo>
                  <a:cubicBezTo>
                    <a:pt x="682" y="3272"/>
                    <a:pt x="699" y="3261"/>
                    <a:pt x="659" y="3232"/>
                  </a:cubicBezTo>
                  <a:cubicBezTo>
                    <a:pt x="642" y="3221"/>
                    <a:pt x="569" y="3159"/>
                    <a:pt x="563" y="3136"/>
                  </a:cubicBezTo>
                  <a:cubicBezTo>
                    <a:pt x="535" y="3119"/>
                    <a:pt x="495" y="3073"/>
                    <a:pt x="483" y="3045"/>
                  </a:cubicBezTo>
                  <a:cubicBezTo>
                    <a:pt x="455" y="2988"/>
                    <a:pt x="415" y="3016"/>
                    <a:pt x="375" y="2988"/>
                  </a:cubicBezTo>
                  <a:cubicBezTo>
                    <a:pt x="364" y="2977"/>
                    <a:pt x="364" y="2954"/>
                    <a:pt x="353" y="2943"/>
                  </a:cubicBezTo>
                  <a:cubicBezTo>
                    <a:pt x="330" y="2920"/>
                    <a:pt x="302" y="2977"/>
                    <a:pt x="290" y="2914"/>
                  </a:cubicBezTo>
                  <a:cubicBezTo>
                    <a:pt x="290" y="2909"/>
                    <a:pt x="273" y="2891"/>
                    <a:pt x="273" y="2886"/>
                  </a:cubicBezTo>
                  <a:cubicBezTo>
                    <a:pt x="233" y="2886"/>
                    <a:pt x="199" y="2920"/>
                    <a:pt x="154" y="2909"/>
                  </a:cubicBezTo>
                  <a:lnTo>
                    <a:pt x="154" y="2909"/>
                  </a:lnTo>
                  <a:cubicBezTo>
                    <a:pt x="131" y="2891"/>
                    <a:pt x="131" y="2891"/>
                    <a:pt x="131" y="2891"/>
                  </a:cubicBezTo>
                  <a:cubicBezTo>
                    <a:pt x="114" y="2880"/>
                    <a:pt x="91" y="2874"/>
                    <a:pt x="80" y="2869"/>
                  </a:cubicBezTo>
                  <a:cubicBezTo>
                    <a:pt x="74" y="2869"/>
                    <a:pt x="40" y="2863"/>
                    <a:pt x="35" y="2857"/>
                  </a:cubicBezTo>
                  <a:lnTo>
                    <a:pt x="35" y="2823"/>
                  </a:lnTo>
                  <a:cubicBezTo>
                    <a:pt x="35" y="2806"/>
                    <a:pt x="40" y="2783"/>
                    <a:pt x="35" y="2766"/>
                  </a:cubicBezTo>
                  <a:cubicBezTo>
                    <a:pt x="23" y="2732"/>
                    <a:pt x="6" y="2693"/>
                    <a:pt x="0" y="2658"/>
                  </a:cubicBezTo>
                  <a:cubicBezTo>
                    <a:pt x="0" y="2636"/>
                    <a:pt x="23" y="2619"/>
                    <a:pt x="12" y="2596"/>
                  </a:cubicBezTo>
                  <a:cubicBezTo>
                    <a:pt x="0" y="2579"/>
                    <a:pt x="40" y="2579"/>
                    <a:pt x="52" y="2568"/>
                  </a:cubicBezTo>
                  <a:cubicBezTo>
                    <a:pt x="80" y="2539"/>
                    <a:pt x="69" y="2443"/>
                    <a:pt x="91" y="2437"/>
                  </a:cubicBezTo>
                  <a:cubicBezTo>
                    <a:pt x="103" y="2431"/>
                    <a:pt x="148" y="2454"/>
                    <a:pt x="154" y="2465"/>
                  </a:cubicBezTo>
                  <a:cubicBezTo>
                    <a:pt x="171" y="2494"/>
                    <a:pt x="171" y="2556"/>
                    <a:pt x="211" y="2528"/>
                  </a:cubicBezTo>
                  <a:cubicBezTo>
                    <a:pt x="267" y="2488"/>
                    <a:pt x="267" y="2488"/>
                    <a:pt x="267" y="2488"/>
                  </a:cubicBezTo>
                  <a:cubicBezTo>
                    <a:pt x="296" y="2471"/>
                    <a:pt x="262" y="2386"/>
                    <a:pt x="245" y="2357"/>
                  </a:cubicBezTo>
                  <a:cubicBezTo>
                    <a:pt x="228" y="2340"/>
                    <a:pt x="239" y="2295"/>
                    <a:pt x="250" y="2272"/>
                  </a:cubicBezTo>
                  <a:cubicBezTo>
                    <a:pt x="262" y="2244"/>
                    <a:pt x="199" y="2210"/>
                    <a:pt x="228" y="2181"/>
                  </a:cubicBezTo>
                  <a:cubicBezTo>
                    <a:pt x="250" y="2153"/>
                    <a:pt x="319" y="2204"/>
                    <a:pt x="319" y="2164"/>
                  </a:cubicBezTo>
                  <a:cubicBezTo>
                    <a:pt x="336" y="2153"/>
                    <a:pt x="347" y="2119"/>
                    <a:pt x="358" y="2119"/>
                  </a:cubicBezTo>
                  <a:cubicBezTo>
                    <a:pt x="381" y="2119"/>
                    <a:pt x="387" y="2107"/>
                    <a:pt x="393" y="2085"/>
                  </a:cubicBezTo>
                  <a:cubicBezTo>
                    <a:pt x="438" y="2068"/>
                    <a:pt x="449" y="2107"/>
                    <a:pt x="449" y="2039"/>
                  </a:cubicBezTo>
                  <a:cubicBezTo>
                    <a:pt x="449" y="2011"/>
                    <a:pt x="483" y="2005"/>
                    <a:pt x="483" y="1965"/>
                  </a:cubicBezTo>
                  <a:lnTo>
                    <a:pt x="483" y="1965"/>
                  </a:lnTo>
                  <a:cubicBezTo>
                    <a:pt x="427" y="1954"/>
                    <a:pt x="455" y="1886"/>
                    <a:pt x="409" y="1874"/>
                  </a:cubicBezTo>
                  <a:cubicBezTo>
                    <a:pt x="409" y="1829"/>
                    <a:pt x="466" y="1766"/>
                    <a:pt x="421" y="1715"/>
                  </a:cubicBezTo>
                  <a:cubicBezTo>
                    <a:pt x="398" y="1693"/>
                    <a:pt x="393" y="1687"/>
                    <a:pt x="393" y="1653"/>
                  </a:cubicBezTo>
                  <a:cubicBezTo>
                    <a:pt x="393" y="1596"/>
                    <a:pt x="393" y="1596"/>
                    <a:pt x="393" y="1596"/>
                  </a:cubicBezTo>
                  <a:lnTo>
                    <a:pt x="393" y="1596"/>
                  </a:lnTo>
                  <a:cubicBezTo>
                    <a:pt x="393" y="1590"/>
                    <a:pt x="387" y="1579"/>
                    <a:pt x="387" y="1573"/>
                  </a:cubicBezTo>
                  <a:cubicBezTo>
                    <a:pt x="387" y="1562"/>
                    <a:pt x="398" y="1551"/>
                    <a:pt x="404" y="1545"/>
                  </a:cubicBezTo>
                  <a:cubicBezTo>
                    <a:pt x="415" y="1534"/>
                    <a:pt x="415" y="1534"/>
                    <a:pt x="415" y="1534"/>
                  </a:cubicBezTo>
                  <a:close/>
                  <a:moveTo>
                    <a:pt x="1256" y="846"/>
                  </a:moveTo>
                  <a:lnTo>
                    <a:pt x="1256" y="846"/>
                  </a:lnTo>
                  <a:cubicBezTo>
                    <a:pt x="1256" y="835"/>
                    <a:pt x="1256" y="829"/>
                    <a:pt x="1262" y="823"/>
                  </a:cubicBezTo>
                  <a:cubicBezTo>
                    <a:pt x="1262" y="818"/>
                    <a:pt x="1262" y="812"/>
                    <a:pt x="1262" y="801"/>
                  </a:cubicBezTo>
                  <a:cubicBezTo>
                    <a:pt x="1262" y="784"/>
                    <a:pt x="1245" y="801"/>
                    <a:pt x="1239" y="806"/>
                  </a:cubicBezTo>
                  <a:cubicBezTo>
                    <a:pt x="1228" y="818"/>
                    <a:pt x="1228" y="835"/>
                    <a:pt x="1222" y="846"/>
                  </a:cubicBezTo>
                  <a:cubicBezTo>
                    <a:pt x="1216" y="852"/>
                    <a:pt x="1216" y="863"/>
                    <a:pt x="1216" y="863"/>
                  </a:cubicBezTo>
                  <a:cubicBezTo>
                    <a:pt x="1228" y="869"/>
                    <a:pt x="1239" y="857"/>
                    <a:pt x="1245" y="852"/>
                  </a:cubicBezTo>
                  <a:cubicBezTo>
                    <a:pt x="1256" y="846"/>
                    <a:pt x="1256" y="846"/>
                    <a:pt x="1256" y="846"/>
                  </a:cubicBezTo>
                  <a:close/>
                  <a:moveTo>
                    <a:pt x="1358" y="744"/>
                  </a:moveTo>
                  <a:lnTo>
                    <a:pt x="1358" y="744"/>
                  </a:lnTo>
                  <a:cubicBezTo>
                    <a:pt x="1341" y="744"/>
                    <a:pt x="1330" y="698"/>
                    <a:pt x="1313" y="727"/>
                  </a:cubicBezTo>
                  <a:cubicBezTo>
                    <a:pt x="1307" y="733"/>
                    <a:pt x="1307" y="738"/>
                    <a:pt x="1307" y="744"/>
                  </a:cubicBezTo>
                  <a:cubicBezTo>
                    <a:pt x="1302" y="755"/>
                    <a:pt x="1284" y="772"/>
                    <a:pt x="1296" y="789"/>
                  </a:cubicBezTo>
                  <a:cubicBezTo>
                    <a:pt x="1307" y="806"/>
                    <a:pt x="1341" y="801"/>
                    <a:pt x="1364" y="801"/>
                  </a:cubicBezTo>
                  <a:cubicBezTo>
                    <a:pt x="1404" y="801"/>
                    <a:pt x="1358" y="778"/>
                    <a:pt x="1358" y="755"/>
                  </a:cubicBezTo>
                  <a:lnTo>
                    <a:pt x="1358" y="744"/>
                  </a:lnTo>
                  <a:close/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9" name="Freeform 152"/>
            <p:cNvSpPr>
              <a:spLocks noChangeArrowheads="1"/>
            </p:cNvSpPr>
            <p:nvPr/>
          </p:nvSpPr>
          <p:spPr bwMode="auto">
            <a:xfrm>
              <a:off x="17508212" y="3574422"/>
              <a:ext cx="1494611" cy="1628927"/>
            </a:xfrm>
            <a:custGeom>
              <a:avLst/>
              <a:gdLst>
                <a:gd name="T0" fmla="*/ 2153 w 2160"/>
                <a:gd name="T1" fmla="*/ 642 h 2353"/>
                <a:gd name="T2" fmla="*/ 1914 w 2160"/>
                <a:gd name="T3" fmla="*/ 591 h 2353"/>
                <a:gd name="T4" fmla="*/ 1812 w 2160"/>
                <a:gd name="T5" fmla="*/ 556 h 2353"/>
                <a:gd name="T6" fmla="*/ 1716 w 2160"/>
                <a:gd name="T7" fmla="*/ 500 h 2353"/>
                <a:gd name="T8" fmla="*/ 1613 w 2160"/>
                <a:gd name="T9" fmla="*/ 466 h 2353"/>
                <a:gd name="T10" fmla="*/ 1483 w 2160"/>
                <a:gd name="T11" fmla="*/ 329 h 2353"/>
                <a:gd name="T12" fmla="*/ 1261 w 2160"/>
                <a:gd name="T13" fmla="*/ 352 h 2353"/>
                <a:gd name="T14" fmla="*/ 1233 w 2160"/>
                <a:gd name="T15" fmla="*/ 56 h 2353"/>
                <a:gd name="T16" fmla="*/ 1079 w 2160"/>
                <a:gd name="T17" fmla="*/ 85 h 2353"/>
                <a:gd name="T18" fmla="*/ 1000 w 2160"/>
                <a:gd name="T19" fmla="*/ 0 h 2353"/>
                <a:gd name="T20" fmla="*/ 863 w 2160"/>
                <a:gd name="T21" fmla="*/ 51 h 2353"/>
                <a:gd name="T22" fmla="*/ 699 w 2160"/>
                <a:gd name="T23" fmla="*/ 221 h 2353"/>
                <a:gd name="T24" fmla="*/ 585 w 2160"/>
                <a:gd name="T25" fmla="*/ 403 h 2353"/>
                <a:gd name="T26" fmla="*/ 488 w 2160"/>
                <a:gd name="T27" fmla="*/ 573 h 2353"/>
                <a:gd name="T28" fmla="*/ 301 w 2160"/>
                <a:gd name="T29" fmla="*/ 721 h 2353"/>
                <a:gd name="T30" fmla="*/ 216 w 2160"/>
                <a:gd name="T31" fmla="*/ 1051 h 2353"/>
                <a:gd name="T32" fmla="*/ 216 w 2160"/>
                <a:gd name="T33" fmla="*/ 1107 h 2353"/>
                <a:gd name="T34" fmla="*/ 34 w 2160"/>
                <a:gd name="T35" fmla="*/ 1147 h 2353"/>
                <a:gd name="T36" fmla="*/ 34 w 2160"/>
                <a:gd name="T37" fmla="*/ 1221 h 2353"/>
                <a:gd name="T38" fmla="*/ 108 w 2160"/>
                <a:gd name="T39" fmla="*/ 1198 h 2353"/>
                <a:gd name="T40" fmla="*/ 62 w 2160"/>
                <a:gd name="T41" fmla="*/ 1369 h 2353"/>
                <a:gd name="T42" fmla="*/ 278 w 2160"/>
                <a:gd name="T43" fmla="*/ 1460 h 2353"/>
                <a:gd name="T44" fmla="*/ 693 w 2160"/>
                <a:gd name="T45" fmla="*/ 1710 h 2353"/>
                <a:gd name="T46" fmla="*/ 949 w 2160"/>
                <a:gd name="T47" fmla="*/ 1943 h 2353"/>
                <a:gd name="T48" fmla="*/ 789 w 2160"/>
                <a:gd name="T49" fmla="*/ 1971 h 2353"/>
                <a:gd name="T50" fmla="*/ 795 w 2160"/>
                <a:gd name="T51" fmla="*/ 2193 h 2353"/>
                <a:gd name="T52" fmla="*/ 841 w 2160"/>
                <a:gd name="T53" fmla="*/ 2198 h 2353"/>
                <a:gd name="T54" fmla="*/ 1011 w 2160"/>
                <a:gd name="T55" fmla="*/ 2244 h 2353"/>
                <a:gd name="T56" fmla="*/ 1375 w 2160"/>
                <a:gd name="T57" fmla="*/ 2204 h 2353"/>
                <a:gd name="T58" fmla="*/ 1335 w 2160"/>
                <a:gd name="T59" fmla="*/ 1954 h 2353"/>
                <a:gd name="T60" fmla="*/ 1329 w 2160"/>
                <a:gd name="T61" fmla="*/ 1789 h 2353"/>
                <a:gd name="T62" fmla="*/ 1392 w 2160"/>
                <a:gd name="T63" fmla="*/ 1539 h 2353"/>
                <a:gd name="T64" fmla="*/ 1471 w 2160"/>
                <a:gd name="T65" fmla="*/ 1335 h 2353"/>
                <a:gd name="T66" fmla="*/ 1579 w 2160"/>
                <a:gd name="T67" fmla="*/ 1227 h 2353"/>
                <a:gd name="T68" fmla="*/ 1642 w 2160"/>
                <a:gd name="T69" fmla="*/ 1113 h 2353"/>
                <a:gd name="T70" fmla="*/ 1841 w 2160"/>
                <a:gd name="T71" fmla="*/ 1022 h 2353"/>
                <a:gd name="T72" fmla="*/ 1994 w 2160"/>
                <a:gd name="T73" fmla="*/ 857 h 2353"/>
                <a:gd name="T74" fmla="*/ 2068 w 2160"/>
                <a:gd name="T75" fmla="*/ 681 h 2353"/>
                <a:gd name="T76" fmla="*/ 1636 w 2160"/>
                <a:gd name="T77" fmla="*/ 1505 h 2353"/>
                <a:gd name="T78" fmla="*/ 1602 w 2160"/>
                <a:gd name="T79" fmla="*/ 1505 h 2353"/>
                <a:gd name="T80" fmla="*/ 1642 w 2160"/>
                <a:gd name="T81" fmla="*/ 1482 h 2353"/>
                <a:gd name="T82" fmla="*/ 1738 w 2160"/>
                <a:gd name="T83" fmla="*/ 1403 h 2353"/>
                <a:gd name="T84" fmla="*/ 1676 w 2160"/>
                <a:gd name="T85" fmla="*/ 1448 h 2353"/>
                <a:gd name="T86" fmla="*/ 1738 w 2160"/>
                <a:gd name="T87" fmla="*/ 1403 h 2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60" h="2353">
                  <a:moveTo>
                    <a:pt x="2159" y="659"/>
                  </a:moveTo>
                  <a:lnTo>
                    <a:pt x="2159" y="659"/>
                  </a:lnTo>
                  <a:cubicBezTo>
                    <a:pt x="2159" y="653"/>
                    <a:pt x="2153" y="647"/>
                    <a:pt x="2153" y="642"/>
                  </a:cubicBezTo>
                  <a:cubicBezTo>
                    <a:pt x="2153" y="625"/>
                    <a:pt x="2142" y="591"/>
                    <a:pt x="2130" y="579"/>
                  </a:cubicBezTo>
                  <a:cubicBezTo>
                    <a:pt x="2108" y="562"/>
                    <a:pt x="1971" y="642"/>
                    <a:pt x="1960" y="591"/>
                  </a:cubicBezTo>
                  <a:cubicBezTo>
                    <a:pt x="1948" y="591"/>
                    <a:pt x="1920" y="568"/>
                    <a:pt x="1914" y="591"/>
                  </a:cubicBezTo>
                  <a:cubicBezTo>
                    <a:pt x="1914" y="591"/>
                    <a:pt x="1914" y="591"/>
                    <a:pt x="1909" y="591"/>
                  </a:cubicBezTo>
                  <a:cubicBezTo>
                    <a:pt x="1909" y="613"/>
                    <a:pt x="1869" y="596"/>
                    <a:pt x="1863" y="585"/>
                  </a:cubicBezTo>
                  <a:cubicBezTo>
                    <a:pt x="1858" y="579"/>
                    <a:pt x="1818" y="562"/>
                    <a:pt x="1812" y="556"/>
                  </a:cubicBezTo>
                  <a:cubicBezTo>
                    <a:pt x="1806" y="551"/>
                    <a:pt x="1812" y="528"/>
                    <a:pt x="1795" y="528"/>
                  </a:cubicBezTo>
                  <a:cubicBezTo>
                    <a:pt x="1784" y="528"/>
                    <a:pt x="1772" y="534"/>
                    <a:pt x="1761" y="528"/>
                  </a:cubicBezTo>
                  <a:cubicBezTo>
                    <a:pt x="1733" y="522"/>
                    <a:pt x="1727" y="528"/>
                    <a:pt x="1716" y="500"/>
                  </a:cubicBezTo>
                  <a:cubicBezTo>
                    <a:pt x="1716" y="494"/>
                    <a:pt x="1693" y="488"/>
                    <a:pt x="1687" y="488"/>
                  </a:cubicBezTo>
                  <a:cubicBezTo>
                    <a:pt x="1659" y="471"/>
                    <a:pt x="1676" y="494"/>
                    <a:pt x="1653" y="505"/>
                  </a:cubicBezTo>
                  <a:cubicBezTo>
                    <a:pt x="1642" y="505"/>
                    <a:pt x="1642" y="466"/>
                    <a:pt x="1613" y="466"/>
                  </a:cubicBezTo>
                  <a:cubicBezTo>
                    <a:pt x="1585" y="466"/>
                    <a:pt x="1562" y="409"/>
                    <a:pt x="1534" y="437"/>
                  </a:cubicBezTo>
                  <a:cubicBezTo>
                    <a:pt x="1511" y="460"/>
                    <a:pt x="1448" y="414"/>
                    <a:pt x="1448" y="386"/>
                  </a:cubicBezTo>
                  <a:cubicBezTo>
                    <a:pt x="1448" y="369"/>
                    <a:pt x="1471" y="329"/>
                    <a:pt x="1483" y="329"/>
                  </a:cubicBezTo>
                  <a:cubicBezTo>
                    <a:pt x="1443" y="329"/>
                    <a:pt x="1432" y="329"/>
                    <a:pt x="1409" y="363"/>
                  </a:cubicBezTo>
                  <a:cubicBezTo>
                    <a:pt x="1397" y="386"/>
                    <a:pt x="1409" y="466"/>
                    <a:pt x="1386" y="466"/>
                  </a:cubicBezTo>
                  <a:cubicBezTo>
                    <a:pt x="1346" y="466"/>
                    <a:pt x="1187" y="403"/>
                    <a:pt x="1261" y="352"/>
                  </a:cubicBezTo>
                  <a:cubicBezTo>
                    <a:pt x="1306" y="318"/>
                    <a:pt x="1312" y="301"/>
                    <a:pt x="1329" y="250"/>
                  </a:cubicBezTo>
                  <a:cubicBezTo>
                    <a:pt x="1329" y="204"/>
                    <a:pt x="1375" y="170"/>
                    <a:pt x="1358" y="113"/>
                  </a:cubicBezTo>
                  <a:cubicBezTo>
                    <a:pt x="1341" y="56"/>
                    <a:pt x="1272" y="74"/>
                    <a:pt x="1233" y="56"/>
                  </a:cubicBezTo>
                  <a:cubicBezTo>
                    <a:pt x="1204" y="39"/>
                    <a:pt x="1170" y="22"/>
                    <a:pt x="1142" y="34"/>
                  </a:cubicBezTo>
                  <a:cubicBezTo>
                    <a:pt x="1142" y="39"/>
                    <a:pt x="1136" y="51"/>
                    <a:pt x="1142" y="56"/>
                  </a:cubicBezTo>
                  <a:cubicBezTo>
                    <a:pt x="1142" y="96"/>
                    <a:pt x="1113" y="113"/>
                    <a:pt x="1079" y="85"/>
                  </a:cubicBezTo>
                  <a:cubicBezTo>
                    <a:pt x="1039" y="62"/>
                    <a:pt x="1062" y="39"/>
                    <a:pt x="1062" y="11"/>
                  </a:cubicBezTo>
                  <a:cubicBezTo>
                    <a:pt x="1062" y="11"/>
                    <a:pt x="1056" y="11"/>
                    <a:pt x="1056" y="5"/>
                  </a:cubicBezTo>
                  <a:cubicBezTo>
                    <a:pt x="1039" y="5"/>
                    <a:pt x="1022" y="0"/>
                    <a:pt x="1000" y="0"/>
                  </a:cubicBezTo>
                  <a:cubicBezTo>
                    <a:pt x="971" y="0"/>
                    <a:pt x="949" y="11"/>
                    <a:pt x="926" y="11"/>
                  </a:cubicBezTo>
                  <a:lnTo>
                    <a:pt x="926" y="11"/>
                  </a:lnTo>
                  <a:cubicBezTo>
                    <a:pt x="863" y="51"/>
                    <a:pt x="863" y="51"/>
                    <a:pt x="863" y="51"/>
                  </a:cubicBezTo>
                  <a:cubicBezTo>
                    <a:pt x="846" y="91"/>
                    <a:pt x="841" y="113"/>
                    <a:pt x="801" y="142"/>
                  </a:cubicBezTo>
                  <a:cubicBezTo>
                    <a:pt x="767" y="159"/>
                    <a:pt x="755" y="159"/>
                    <a:pt x="716" y="159"/>
                  </a:cubicBezTo>
                  <a:cubicBezTo>
                    <a:pt x="710" y="159"/>
                    <a:pt x="699" y="210"/>
                    <a:pt x="699" y="221"/>
                  </a:cubicBezTo>
                  <a:cubicBezTo>
                    <a:pt x="693" y="261"/>
                    <a:pt x="704" y="250"/>
                    <a:pt x="710" y="278"/>
                  </a:cubicBezTo>
                  <a:cubicBezTo>
                    <a:pt x="716" y="289"/>
                    <a:pt x="665" y="352"/>
                    <a:pt x="659" y="363"/>
                  </a:cubicBezTo>
                  <a:cubicBezTo>
                    <a:pt x="642" y="380"/>
                    <a:pt x="602" y="386"/>
                    <a:pt x="585" y="403"/>
                  </a:cubicBezTo>
                  <a:cubicBezTo>
                    <a:pt x="568" y="426"/>
                    <a:pt x="579" y="437"/>
                    <a:pt x="568" y="454"/>
                  </a:cubicBezTo>
                  <a:cubicBezTo>
                    <a:pt x="539" y="494"/>
                    <a:pt x="551" y="471"/>
                    <a:pt x="557" y="522"/>
                  </a:cubicBezTo>
                  <a:cubicBezTo>
                    <a:pt x="557" y="568"/>
                    <a:pt x="517" y="551"/>
                    <a:pt x="488" y="573"/>
                  </a:cubicBezTo>
                  <a:cubicBezTo>
                    <a:pt x="471" y="602"/>
                    <a:pt x="443" y="625"/>
                    <a:pt x="409" y="630"/>
                  </a:cubicBezTo>
                  <a:cubicBezTo>
                    <a:pt x="380" y="630"/>
                    <a:pt x="375" y="607"/>
                    <a:pt x="352" y="607"/>
                  </a:cubicBezTo>
                  <a:cubicBezTo>
                    <a:pt x="312" y="613"/>
                    <a:pt x="289" y="687"/>
                    <a:pt x="301" y="721"/>
                  </a:cubicBezTo>
                  <a:cubicBezTo>
                    <a:pt x="335" y="801"/>
                    <a:pt x="238" y="823"/>
                    <a:pt x="267" y="903"/>
                  </a:cubicBezTo>
                  <a:cubicBezTo>
                    <a:pt x="278" y="943"/>
                    <a:pt x="255" y="960"/>
                    <a:pt x="221" y="965"/>
                  </a:cubicBezTo>
                  <a:cubicBezTo>
                    <a:pt x="187" y="971"/>
                    <a:pt x="216" y="1022"/>
                    <a:pt x="216" y="1051"/>
                  </a:cubicBezTo>
                  <a:cubicBezTo>
                    <a:pt x="216" y="1079"/>
                    <a:pt x="221" y="1062"/>
                    <a:pt x="233" y="1056"/>
                  </a:cubicBezTo>
                  <a:cubicBezTo>
                    <a:pt x="238" y="1056"/>
                    <a:pt x="238" y="1091"/>
                    <a:pt x="238" y="1096"/>
                  </a:cubicBezTo>
                  <a:cubicBezTo>
                    <a:pt x="238" y="1113"/>
                    <a:pt x="221" y="1102"/>
                    <a:pt x="216" y="1107"/>
                  </a:cubicBezTo>
                  <a:cubicBezTo>
                    <a:pt x="204" y="1107"/>
                    <a:pt x="187" y="1125"/>
                    <a:pt x="176" y="1125"/>
                  </a:cubicBezTo>
                  <a:cubicBezTo>
                    <a:pt x="142" y="1136"/>
                    <a:pt x="142" y="1125"/>
                    <a:pt x="125" y="1102"/>
                  </a:cubicBezTo>
                  <a:cubicBezTo>
                    <a:pt x="102" y="1056"/>
                    <a:pt x="51" y="1125"/>
                    <a:pt x="34" y="1147"/>
                  </a:cubicBezTo>
                  <a:cubicBezTo>
                    <a:pt x="23" y="1153"/>
                    <a:pt x="0" y="1153"/>
                    <a:pt x="0" y="1164"/>
                  </a:cubicBezTo>
                  <a:cubicBezTo>
                    <a:pt x="0" y="1170"/>
                    <a:pt x="5" y="1204"/>
                    <a:pt x="11" y="1204"/>
                  </a:cubicBezTo>
                  <a:cubicBezTo>
                    <a:pt x="23" y="1210"/>
                    <a:pt x="34" y="1204"/>
                    <a:pt x="34" y="1221"/>
                  </a:cubicBezTo>
                  <a:cubicBezTo>
                    <a:pt x="34" y="1221"/>
                    <a:pt x="28" y="1250"/>
                    <a:pt x="39" y="1244"/>
                  </a:cubicBezTo>
                  <a:cubicBezTo>
                    <a:pt x="62" y="1227"/>
                    <a:pt x="68" y="1204"/>
                    <a:pt x="85" y="1181"/>
                  </a:cubicBezTo>
                  <a:cubicBezTo>
                    <a:pt x="91" y="1176"/>
                    <a:pt x="108" y="1193"/>
                    <a:pt x="108" y="1198"/>
                  </a:cubicBezTo>
                  <a:cubicBezTo>
                    <a:pt x="113" y="1204"/>
                    <a:pt x="113" y="1255"/>
                    <a:pt x="108" y="1267"/>
                  </a:cubicBezTo>
                  <a:cubicBezTo>
                    <a:pt x="96" y="1323"/>
                    <a:pt x="96" y="1323"/>
                    <a:pt x="96" y="1323"/>
                  </a:cubicBezTo>
                  <a:cubicBezTo>
                    <a:pt x="62" y="1369"/>
                    <a:pt x="62" y="1369"/>
                    <a:pt x="62" y="1369"/>
                  </a:cubicBezTo>
                  <a:lnTo>
                    <a:pt x="62" y="1369"/>
                  </a:lnTo>
                  <a:cubicBezTo>
                    <a:pt x="79" y="1369"/>
                    <a:pt x="96" y="1386"/>
                    <a:pt x="113" y="1392"/>
                  </a:cubicBezTo>
                  <a:cubicBezTo>
                    <a:pt x="170" y="1409"/>
                    <a:pt x="233" y="1443"/>
                    <a:pt x="278" y="1460"/>
                  </a:cubicBezTo>
                  <a:cubicBezTo>
                    <a:pt x="324" y="1482"/>
                    <a:pt x="466" y="1465"/>
                    <a:pt x="477" y="1522"/>
                  </a:cubicBezTo>
                  <a:cubicBezTo>
                    <a:pt x="505" y="1613"/>
                    <a:pt x="528" y="1573"/>
                    <a:pt x="608" y="1602"/>
                  </a:cubicBezTo>
                  <a:cubicBezTo>
                    <a:pt x="647" y="1619"/>
                    <a:pt x="670" y="1681"/>
                    <a:pt x="693" y="1710"/>
                  </a:cubicBezTo>
                  <a:cubicBezTo>
                    <a:pt x="750" y="1772"/>
                    <a:pt x="846" y="1795"/>
                    <a:pt x="920" y="1835"/>
                  </a:cubicBezTo>
                  <a:cubicBezTo>
                    <a:pt x="932" y="1840"/>
                    <a:pt x="954" y="1857"/>
                    <a:pt x="983" y="1874"/>
                  </a:cubicBezTo>
                  <a:cubicBezTo>
                    <a:pt x="949" y="1943"/>
                    <a:pt x="949" y="1943"/>
                    <a:pt x="949" y="1943"/>
                  </a:cubicBezTo>
                  <a:cubicBezTo>
                    <a:pt x="949" y="1977"/>
                    <a:pt x="926" y="1948"/>
                    <a:pt x="909" y="1943"/>
                  </a:cubicBezTo>
                  <a:cubicBezTo>
                    <a:pt x="886" y="1931"/>
                    <a:pt x="880" y="1954"/>
                    <a:pt x="863" y="1948"/>
                  </a:cubicBezTo>
                  <a:cubicBezTo>
                    <a:pt x="807" y="1909"/>
                    <a:pt x="824" y="1943"/>
                    <a:pt x="789" y="1971"/>
                  </a:cubicBezTo>
                  <a:cubicBezTo>
                    <a:pt x="761" y="2000"/>
                    <a:pt x="699" y="2062"/>
                    <a:pt x="710" y="2102"/>
                  </a:cubicBezTo>
                  <a:cubicBezTo>
                    <a:pt x="716" y="2130"/>
                    <a:pt x="721" y="2142"/>
                    <a:pt x="744" y="2153"/>
                  </a:cubicBezTo>
                  <a:cubicBezTo>
                    <a:pt x="773" y="2164"/>
                    <a:pt x="789" y="2159"/>
                    <a:pt x="795" y="2193"/>
                  </a:cubicBezTo>
                  <a:lnTo>
                    <a:pt x="795" y="2193"/>
                  </a:lnTo>
                  <a:cubicBezTo>
                    <a:pt x="807" y="2193"/>
                    <a:pt x="812" y="2193"/>
                    <a:pt x="824" y="2193"/>
                  </a:cubicBezTo>
                  <a:cubicBezTo>
                    <a:pt x="829" y="2193"/>
                    <a:pt x="835" y="2193"/>
                    <a:pt x="841" y="2198"/>
                  </a:cubicBezTo>
                  <a:cubicBezTo>
                    <a:pt x="852" y="2210"/>
                    <a:pt x="863" y="2198"/>
                    <a:pt x="880" y="2198"/>
                  </a:cubicBezTo>
                  <a:cubicBezTo>
                    <a:pt x="892" y="2198"/>
                    <a:pt x="897" y="2204"/>
                    <a:pt x="903" y="2215"/>
                  </a:cubicBezTo>
                  <a:cubicBezTo>
                    <a:pt x="926" y="2272"/>
                    <a:pt x="971" y="2244"/>
                    <a:pt x="1011" y="2244"/>
                  </a:cubicBezTo>
                  <a:cubicBezTo>
                    <a:pt x="1068" y="2244"/>
                    <a:pt x="1102" y="2352"/>
                    <a:pt x="1170" y="2323"/>
                  </a:cubicBezTo>
                  <a:cubicBezTo>
                    <a:pt x="1221" y="2306"/>
                    <a:pt x="1255" y="2295"/>
                    <a:pt x="1312" y="2295"/>
                  </a:cubicBezTo>
                  <a:cubicBezTo>
                    <a:pt x="1358" y="2295"/>
                    <a:pt x="1363" y="2244"/>
                    <a:pt x="1375" y="2204"/>
                  </a:cubicBezTo>
                  <a:cubicBezTo>
                    <a:pt x="1380" y="2193"/>
                    <a:pt x="1471" y="2068"/>
                    <a:pt x="1432" y="2073"/>
                  </a:cubicBezTo>
                  <a:cubicBezTo>
                    <a:pt x="1380" y="2079"/>
                    <a:pt x="1409" y="2045"/>
                    <a:pt x="1380" y="2022"/>
                  </a:cubicBezTo>
                  <a:cubicBezTo>
                    <a:pt x="1363" y="2011"/>
                    <a:pt x="1329" y="1977"/>
                    <a:pt x="1335" y="1954"/>
                  </a:cubicBezTo>
                  <a:cubicBezTo>
                    <a:pt x="1335" y="1926"/>
                    <a:pt x="1352" y="1897"/>
                    <a:pt x="1341" y="1874"/>
                  </a:cubicBezTo>
                  <a:cubicBezTo>
                    <a:pt x="1335" y="1857"/>
                    <a:pt x="1318" y="1846"/>
                    <a:pt x="1318" y="1829"/>
                  </a:cubicBezTo>
                  <a:cubicBezTo>
                    <a:pt x="1312" y="1823"/>
                    <a:pt x="1329" y="1801"/>
                    <a:pt x="1329" y="1789"/>
                  </a:cubicBezTo>
                  <a:cubicBezTo>
                    <a:pt x="1346" y="1750"/>
                    <a:pt x="1335" y="1721"/>
                    <a:pt x="1358" y="1681"/>
                  </a:cubicBezTo>
                  <a:cubicBezTo>
                    <a:pt x="1363" y="1670"/>
                    <a:pt x="1443" y="1579"/>
                    <a:pt x="1414" y="1573"/>
                  </a:cubicBezTo>
                  <a:cubicBezTo>
                    <a:pt x="1386" y="1573"/>
                    <a:pt x="1380" y="1556"/>
                    <a:pt x="1392" y="1539"/>
                  </a:cubicBezTo>
                  <a:cubicBezTo>
                    <a:pt x="1409" y="1516"/>
                    <a:pt x="1409" y="1482"/>
                    <a:pt x="1426" y="1465"/>
                  </a:cubicBezTo>
                  <a:cubicBezTo>
                    <a:pt x="1443" y="1437"/>
                    <a:pt x="1483" y="1437"/>
                    <a:pt x="1483" y="1397"/>
                  </a:cubicBezTo>
                  <a:cubicBezTo>
                    <a:pt x="1483" y="1380"/>
                    <a:pt x="1466" y="1352"/>
                    <a:pt x="1471" y="1335"/>
                  </a:cubicBezTo>
                  <a:cubicBezTo>
                    <a:pt x="1477" y="1318"/>
                    <a:pt x="1483" y="1278"/>
                    <a:pt x="1488" y="1267"/>
                  </a:cubicBezTo>
                  <a:cubicBezTo>
                    <a:pt x="1500" y="1255"/>
                    <a:pt x="1545" y="1312"/>
                    <a:pt x="1574" y="1267"/>
                  </a:cubicBezTo>
                  <a:cubicBezTo>
                    <a:pt x="1579" y="1255"/>
                    <a:pt x="1568" y="1244"/>
                    <a:pt x="1579" y="1227"/>
                  </a:cubicBezTo>
                  <a:cubicBezTo>
                    <a:pt x="1596" y="1210"/>
                    <a:pt x="1625" y="1210"/>
                    <a:pt x="1602" y="1181"/>
                  </a:cubicBezTo>
                  <a:cubicBezTo>
                    <a:pt x="1591" y="1159"/>
                    <a:pt x="1613" y="1164"/>
                    <a:pt x="1625" y="1164"/>
                  </a:cubicBezTo>
                  <a:cubicBezTo>
                    <a:pt x="1636" y="1170"/>
                    <a:pt x="1630" y="1125"/>
                    <a:pt x="1642" y="1113"/>
                  </a:cubicBezTo>
                  <a:cubicBezTo>
                    <a:pt x="1664" y="1102"/>
                    <a:pt x="1710" y="1119"/>
                    <a:pt x="1733" y="1113"/>
                  </a:cubicBezTo>
                  <a:cubicBezTo>
                    <a:pt x="1789" y="1136"/>
                    <a:pt x="1772" y="1079"/>
                    <a:pt x="1784" y="1051"/>
                  </a:cubicBezTo>
                  <a:cubicBezTo>
                    <a:pt x="1795" y="1005"/>
                    <a:pt x="1801" y="1028"/>
                    <a:pt x="1841" y="1022"/>
                  </a:cubicBezTo>
                  <a:cubicBezTo>
                    <a:pt x="1880" y="1017"/>
                    <a:pt x="1903" y="965"/>
                    <a:pt x="1932" y="948"/>
                  </a:cubicBezTo>
                  <a:cubicBezTo>
                    <a:pt x="1954" y="937"/>
                    <a:pt x="1977" y="926"/>
                    <a:pt x="1994" y="914"/>
                  </a:cubicBezTo>
                  <a:cubicBezTo>
                    <a:pt x="2034" y="886"/>
                    <a:pt x="1994" y="886"/>
                    <a:pt x="1994" y="857"/>
                  </a:cubicBezTo>
                  <a:cubicBezTo>
                    <a:pt x="2005" y="846"/>
                    <a:pt x="1988" y="812"/>
                    <a:pt x="2000" y="795"/>
                  </a:cubicBezTo>
                  <a:cubicBezTo>
                    <a:pt x="2011" y="784"/>
                    <a:pt x="2022" y="772"/>
                    <a:pt x="2028" y="755"/>
                  </a:cubicBezTo>
                  <a:cubicBezTo>
                    <a:pt x="2045" y="733"/>
                    <a:pt x="2045" y="698"/>
                    <a:pt x="2068" y="681"/>
                  </a:cubicBezTo>
                  <a:cubicBezTo>
                    <a:pt x="2091" y="659"/>
                    <a:pt x="2125" y="659"/>
                    <a:pt x="2159" y="659"/>
                  </a:cubicBezTo>
                  <a:close/>
                  <a:moveTo>
                    <a:pt x="1636" y="1505"/>
                  </a:moveTo>
                  <a:lnTo>
                    <a:pt x="1636" y="1505"/>
                  </a:lnTo>
                  <a:cubicBezTo>
                    <a:pt x="1625" y="1511"/>
                    <a:pt x="1625" y="1511"/>
                    <a:pt x="1625" y="1511"/>
                  </a:cubicBezTo>
                  <a:cubicBezTo>
                    <a:pt x="1619" y="1516"/>
                    <a:pt x="1608" y="1528"/>
                    <a:pt x="1596" y="1522"/>
                  </a:cubicBezTo>
                  <a:cubicBezTo>
                    <a:pt x="1596" y="1522"/>
                    <a:pt x="1596" y="1511"/>
                    <a:pt x="1602" y="1505"/>
                  </a:cubicBezTo>
                  <a:cubicBezTo>
                    <a:pt x="1608" y="1494"/>
                    <a:pt x="1608" y="1477"/>
                    <a:pt x="1619" y="1465"/>
                  </a:cubicBezTo>
                  <a:cubicBezTo>
                    <a:pt x="1625" y="1460"/>
                    <a:pt x="1642" y="1443"/>
                    <a:pt x="1642" y="1460"/>
                  </a:cubicBezTo>
                  <a:cubicBezTo>
                    <a:pt x="1642" y="1471"/>
                    <a:pt x="1642" y="1477"/>
                    <a:pt x="1642" y="1482"/>
                  </a:cubicBezTo>
                  <a:cubicBezTo>
                    <a:pt x="1636" y="1488"/>
                    <a:pt x="1636" y="1494"/>
                    <a:pt x="1636" y="1505"/>
                  </a:cubicBezTo>
                  <a:close/>
                  <a:moveTo>
                    <a:pt x="1738" y="1403"/>
                  </a:moveTo>
                  <a:lnTo>
                    <a:pt x="1738" y="1403"/>
                  </a:lnTo>
                  <a:cubicBezTo>
                    <a:pt x="1738" y="1414"/>
                    <a:pt x="1738" y="1414"/>
                    <a:pt x="1738" y="1414"/>
                  </a:cubicBezTo>
                  <a:cubicBezTo>
                    <a:pt x="1738" y="1437"/>
                    <a:pt x="1784" y="1460"/>
                    <a:pt x="1744" y="1460"/>
                  </a:cubicBezTo>
                  <a:cubicBezTo>
                    <a:pt x="1721" y="1460"/>
                    <a:pt x="1687" y="1465"/>
                    <a:pt x="1676" y="1448"/>
                  </a:cubicBezTo>
                  <a:cubicBezTo>
                    <a:pt x="1664" y="1431"/>
                    <a:pt x="1682" y="1414"/>
                    <a:pt x="1687" y="1403"/>
                  </a:cubicBezTo>
                  <a:cubicBezTo>
                    <a:pt x="1687" y="1397"/>
                    <a:pt x="1687" y="1392"/>
                    <a:pt x="1693" y="1386"/>
                  </a:cubicBezTo>
                  <a:cubicBezTo>
                    <a:pt x="1710" y="1357"/>
                    <a:pt x="1721" y="1403"/>
                    <a:pt x="1738" y="140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0" name="Freeform 153"/>
            <p:cNvSpPr>
              <a:spLocks noChangeArrowheads="1"/>
            </p:cNvSpPr>
            <p:nvPr/>
          </p:nvSpPr>
          <p:spPr bwMode="auto">
            <a:xfrm>
              <a:off x="16693803" y="3403599"/>
              <a:ext cx="1454958" cy="1168314"/>
            </a:xfrm>
            <a:custGeom>
              <a:avLst/>
              <a:gdLst>
                <a:gd name="T0" fmla="*/ 96 w 2103"/>
                <a:gd name="T1" fmla="*/ 517 h 1689"/>
                <a:gd name="T2" fmla="*/ 272 w 2103"/>
                <a:gd name="T3" fmla="*/ 478 h 1689"/>
                <a:gd name="T4" fmla="*/ 363 w 2103"/>
                <a:gd name="T5" fmla="*/ 489 h 1689"/>
                <a:gd name="T6" fmla="*/ 363 w 2103"/>
                <a:gd name="T7" fmla="*/ 642 h 1689"/>
                <a:gd name="T8" fmla="*/ 460 w 2103"/>
                <a:gd name="T9" fmla="*/ 756 h 1689"/>
                <a:gd name="T10" fmla="*/ 562 w 2103"/>
                <a:gd name="T11" fmla="*/ 852 h 1689"/>
                <a:gd name="T12" fmla="*/ 369 w 2103"/>
                <a:gd name="T13" fmla="*/ 926 h 1689"/>
                <a:gd name="T14" fmla="*/ 255 w 2103"/>
                <a:gd name="T15" fmla="*/ 875 h 1689"/>
                <a:gd name="T16" fmla="*/ 255 w 2103"/>
                <a:gd name="T17" fmla="*/ 1051 h 1689"/>
                <a:gd name="T18" fmla="*/ 375 w 2103"/>
                <a:gd name="T19" fmla="*/ 989 h 1689"/>
                <a:gd name="T20" fmla="*/ 352 w 2103"/>
                <a:gd name="T21" fmla="*/ 1091 h 1689"/>
                <a:gd name="T22" fmla="*/ 471 w 2103"/>
                <a:gd name="T23" fmla="*/ 1159 h 1689"/>
                <a:gd name="T24" fmla="*/ 681 w 2103"/>
                <a:gd name="T25" fmla="*/ 1318 h 1689"/>
                <a:gd name="T26" fmla="*/ 710 w 2103"/>
                <a:gd name="T27" fmla="*/ 1375 h 1689"/>
                <a:gd name="T28" fmla="*/ 755 w 2103"/>
                <a:gd name="T29" fmla="*/ 1489 h 1689"/>
                <a:gd name="T30" fmla="*/ 926 w 2103"/>
                <a:gd name="T31" fmla="*/ 1460 h 1689"/>
                <a:gd name="T32" fmla="*/ 1028 w 2103"/>
                <a:gd name="T33" fmla="*/ 1608 h 1689"/>
                <a:gd name="T34" fmla="*/ 1238 w 2103"/>
                <a:gd name="T35" fmla="*/ 1614 h 1689"/>
                <a:gd name="T36" fmla="*/ 1284 w 2103"/>
                <a:gd name="T37" fmla="*/ 1443 h 1689"/>
                <a:gd name="T38" fmla="*/ 1210 w 2103"/>
                <a:gd name="T39" fmla="*/ 1466 h 1689"/>
                <a:gd name="T40" fmla="*/ 1210 w 2103"/>
                <a:gd name="T41" fmla="*/ 1392 h 1689"/>
                <a:gd name="T42" fmla="*/ 1392 w 2103"/>
                <a:gd name="T43" fmla="*/ 1352 h 1689"/>
                <a:gd name="T44" fmla="*/ 1392 w 2103"/>
                <a:gd name="T45" fmla="*/ 1296 h 1689"/>
                <a:gd name="T46" fmla="*/ 1477 w 2103"/>
                <a:gd name="T47" fmla="*/ 966 h 1689"/>
                <a:gd name="T48" fmla="*/ 1664 w 2103"/>
                <a:gd name="T49" fmla="*/ 818 h 1689"/>
                <a:gd name="T50" fmla="*/ 1761 w 2103"/>
                <a:gd name="T51" fmla="*/ 648 h 1689"/>
                <a:gd name="T52" fmla="*/ 1875 w 2103"/>
                <a:gd name="T53" fmla="*/ 466 h 1689"/>
                <a:gd name="T54" fmla="*/ 2039 w 2103"/>
                <a:gd name="T55" fmla="*/ 296 h 1689"/>
                <a:gd name="T56" fmla="*/ 2079 w 2103"/>
                <a:gd name="T57" fmla="*/ 199 h 1689"/>
                <a:gd name="T58" fmla="*/ 2028 w 2103"/>
                <a:gd name="T59" fmla="*/ 120 h 1689"/>
                <a:gd name="T60" fmla="*/ 1608 w 2103"/>
                <a:gd name="T61" fmla="*/ 273 h 1689"/>
                <a:gd name="T62" fmla="*/ 1261 w 2103"/>
                <a:gd name="T63" fmla="*/ 216 h 1689"/>
                <a:gd name="T64" fmla="*/ 943 w 2103"/>
                <a:gd name="T65" fmla="*/ 74 h 1689"/>
                <a:gd name="T66" fmla="*/ 699 w 2103"/>
                <a:gd name="T67" fmla="*/ 40 h 1689"/>
                <a:gd name="T68" fmla="*/ 522 w 2103"/>
                <a:gd name="T69" fmla="*/ 216 h 1689"/>
                <a:gd name="T70" fmla="*/ 369 w 2103"/>
                <a:gd name="T71" fmla="*/ 165 h 1689"/>
                <a:gd name="T72" fmla="*/ 312 w 2103"/>
                <a:gd name="T73" fmla="*/ 273 h 1689"/>
                <a:gd name="T74" fmla="*/ 255 w 2103"/>
                <a:gd name="T75" fmla="*/ 250 h 1689"/>
                <a:gd name="T76" fmla="*/ 108 w 2103"/>
                <a:gd name="T77" fmla="*/ 307 h 1689"/>
                <a:gd name="T78" fmla="*/ 5 w 2103"/>
                <a:gd name="T79" fmla="*/ 375 h 1689"/>
                <a:gd name="T80" fmla="*/ 34 w 2103"/>
                <a:gd name="T81" fmla="*/ 540 h 1689"/>
                <a:gd name="T82" fmla="*/ 221 w 2103"/>
                <a:gd name="T83" fmla="*/ 398 h 1689"/>
                <a:gd name="T84" fmla="*/ 182 w 2103"/>
                <a:gd name="T85" fmla="*/ 336 h 1689"/>
                <a:gd name="T86" fmla="*/ 244 w 2103"/>
                <a:gd name="T87" fmla="*/ 341 h 1689"/>
                <a:gd name="T88" fmla="*/ 1062 w 2103"/>
                <a:gd name="T89" fmla="*/ 1239 h 1689"/>
                <a:gd name="T90" fmla="*/ 1102 w 2103"/>
                <a:gd name="T91" fmla="*/ 1313 h 1689"/>
                <a:gd name="T92" fmla="*/ 1085 w 2103"/>
                <a:gd name="T93" fmla="*/ 1347 h 1689"/>
                <a:gd name="T94" fmla="*/ 841 w 2103"/>
                <a:gd name="T95" fmla="*/ 1313 h 1689"/>
                <a:gd name="T96" fmla="*/ 767 w 2103"/>
                <a:gd name="T97" fmla="*/ 1108 h 1689"/>
                <a:gd name="T98" fmla="*/ 1056 w 2103"/>
                <a:gd name="T99" fmla="*/ 1176 h 1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3" h="1689">
                  <a:moveTo>
                    <a:pt x="34" y="540"/>
                  </a:moveTo>
                  <a:lnTo>
                    <a:pt x="34" y="540"/>
                  </a:lnTo>
                  <a:cubicBezTo>
                    <a:pt x="96" y="517"/>
                    <a:pt x="96" y="517"/>
                    <a:pt x="96" y="517"/>
                  </a:cubicBezTo>
                  <a:cubicBezTo>
                    <a:pt x="119" y="512"/>
                    <a:pt x="147" y="483"/>
                    <a:pt x="170" y="472"/>
                  </a:cubicBezTo>
                  <a:cubicBezTo>
                    <a:pt x="187" y="466"/>
                    <a:pt x="193" y="438"/>
                    <a:pt x="216" y="432"/>
                  </a:cubicBezTo>
                  <a:cubicBezTo>
                    <a:pt x="233" y="421"/>
                    <a:pt x="255" y="466"/>
                    <a:pt x="272" y="478"/>
                  </a:cubicBezTo>
                  <a:cubicBezTo>
                    <a:pt x="301" y="489"/>
                    <a:pt x="335" y="478"/>
                    <a:pt x="363" y="478"/>
                  </a:cubicBezTo>
                  <a:cubicBezTo>
                    <a:pt x="363" y="478"/>
                    <a:pt x="363" y="478"/>
                    <a:pt x="369" y="478"/>
                  </a:cubicBezTo>
                  <a:cubicBezTo>
                    <a:pt x="369" y="483"/>
                    <a:pt x="369" y="489"/>
                    <a:pt x="363" y="489"/>
                  </a:cubicBezTo>
                  <a:cubicBezTo>
                    <a:pt x="363" y="506"/>
                    <a:pt x="324" y="540"/>
                    <a:pt x="324" y="563"/>
                  </a:cubicBezTo>
                  <a:cubicBezTo>
                    <a:pt x="324" y="591"/>
                    <a:pt x="369" y="591"/>
                    <a:pt x="392" y="597"/>
                  </a:cubicBezTo>
                  <a:cubicBezTo>
                    <a:pt x="392" y="614"/>
                    <a:pt x="363" y="620"/>
                    <a:pt x="363" y="642"/>
                  </a:cubicBezTo>
                  <a:cubicBezTo>
                    <a:pt x="380" y="688"/>
                    <a:pt x="380" y="711"/>
                    <a:pt x="335" y="722"/>
                  </a:cubicBezTo>
                  <a:cubicBezTo>
                    <a:pt x="335" y="745"/>
                    <a:pt x="397" y="750"/>
                    <a:pt x="409" y="756"/>
                  </a:cubicBezTo>
                  <a:cubicBezTo>
                    <a:pt x="432" y="767"/>
                    <a:pt x="432" y="767"/>
                    <a:pt x="460" y="756"/>
                  </a:cubicBezTo>
                  <a:cubicBezTo>
                    <a:pt x="477" y="756"/>
                    <a:pt x="488" y="796"/>
                    <a:pt x="494" y="813"/>
                  </a:cubicBezTo>
                  <a:cubicBezTo>
                    <a:pt x="500" y="824"/>
                    <a:pt x="511" y="830"/>
                    <a:pt x="522" y="836"/>
                  </a:cubicBezTo>
                  <a:cubicBezTo>
                    <a:pt x="528" y="841"/>
                    <a:pt x="562" y="847"/>
                    <a:pt x="562" y="852"/>
                  </a:cubicBezTo>
                  <a:cubicBezTo>
                    <a:pt x="579" y="858"/>
                    <a:pt x="528" y="904"/>
                    <a:pt x="522" y="909"/>
                  </a:cubicBezTo>
                  <a:cubicBezTo>
                    <a:pt x="522" y="921"/>
                    <a:pt x="437" y="966"/>
                    <a:pt x="426" y="960"/>
                  </a:cubicBezTo>
                  <a:cubicBezTo>
                    <a:pt x="409" y="955"/>
                    <a:pt x="380" y="938"/>
                    <a:pt x="369" y="926"/>
                  </a:cubicBezTo>
                  <a:cubicBezTo>
                    <a:pt x="358" y="909"/>
                    <a:pt x="369" y="887"/>
                    <a:pt x="363" y="870"/>
                  </a:cubicBezTo>
                  <a:cubicBezTo>
                    <a:pt x="341" y="864"/>
                    <a:pt x="312" y="858"/>
                    <a:pt x="295" y="858"/>
                  </a:cubicBezTo>
                  <a:cubicBezTo>
                    <a:pt x="267" y="852"/>
                    <a:pt x="267" y="847"/>
                    <a:pt x="255" y="875"/>
                  </a:cubicBezTo>
                  <a:cubicBezTo>
                    <a:pt x="250" y="887"/>
                    <a:pt x="244" y="904"/>
                    <a:pt x="227" y="921"/>
                  </a:cubicBezTo>
                  <a:cubicBezTo>
                    <a:pt x="199" y="949"/>
                    <a:pt x="193" y="960"/>
                    <a:pt x="227" y="995"/>
                  </a:cubicBezTo>
                  <a:cubicBezTo>
                    <a:pt x="244" y="1012"/>
                    <a:pt x="244" y="1029"/>
                    <a:pt x="255" y="1051"/>
                  </a:cubicBezTo>
                  <a:cubicBezTo>
                    <a:pt x="272" y="1068"/>
                    <a:pt x="295" y="1046"/>
                    <a:pt x="306" y="1034"/>
                  </a:cubicBezTo>
                  <a:cubicBezTo>
                    <a:pt x="318" y="1023"/>
                    <a:pt x="329" y="1023"/>
                    <a:pt x="341" y="1017"/>
                  </a:cubicBezTo>
                  <a:cubicBezTo>
                    <a:pt x="352" y="1006"/>
                    <a:pt x="358" y="989"/>
                    <a:pt x="375" y="989"/>
                  </a:cubicBezTo>
                  <a:cubicBezTo>
                    <a:pt x="409" y="995"/>
                    <a:pt x="409" y="995"/>
                    <a:pt x="409" y="995"/>
                  </a:cubicBezTo>
                  <a:cubicBezTo>
                    <a:pt x="409" y="1000"/>
                    <a:pt x="409" y="1000"/>
                    <a:pt x="409" y="1000"/>
                  </a:cubicBezTo>
                  <a:cubicBezTo>
                    <a:pt x="392" y="1023"/>
                    <a:pt x="352" y="1063"/>
                    <a:pt x="352" y="1091"/>
                  </a:cubicBezTo>
                  <a:cubicBezTo>
                    <a:pt x="363" y="1102"/>
                    <a:pt x="380" y="1097"/>
                    <a:pt x="386" y="1114"/>
                  </a:cubicBezTo>
                  <a:cubicBezTo>
                    <a:pt x="380" y="1154"/>
                    <a:pt x="380" y="1154"/>
                    <a:pt x="380" y="1154"/>
                  </a:cubicBezTo>
                  <a:cubicBezTo>
                    <a:pt x="426" y="1154"/>
                    <a:pt x="471" y="1154"/>
                    <a:pt x="471" y="1159"/>
                  </a:cubicBezTo>
                  <a:cubicBezTo>
                    <a:pt x="488" y="1171"/>
                    <a:pt x="517" y="1210"/>
                    <a:pt x="556" y="1239"/>
                  </a:cubicBezTo>
                  <a:cubicBezTo>
                    <a:pt x="602" y="1262"/>
                    <a:pt x="653" y="1273"/>
                    <a:pt x="659" y="1279"/>
                  </a:cubicBezTo>
                  <a:cubicBezTo>
                    <a:pt x="664" y="1284"/>
                    <a:pt x="681" y="1318"/>
                    <a:pt x="681" y="1318"/>
                  </a:cubicBezTo>
                  <a:cubicBezTo>
                    <a:pt x="699" y="1352"/>
                    <a:pt x="699" y="1352"/>
                    <a:pt x="699" y="1352"/>
                  </a:cubicBezTo>
                  <a:cubicBezTo>
                    <a:pt x="710" y="1375"/>
                    <a:pt x="710" y="1375"/>
                    <a:pt x="710" y="1375"/>
                  </a:cubicBezTo>
                  <a:lnTo>
                    <a:pt x="710" y="1375"/>
                  </a:lnTo>
                  <a:cubicBezTo>
                    <a:pt x="738" y="1387"/>
                    <a:pt x="738" y="1387"/>
                    <a:pt x="738" y="1387"/>
                  </a:cubicBezTo>
                  <a:cubicBezTo>
                    <a:pt x="738" y="1404"/>
                    <a:pt x="733" y="1421"/>
                    <a:pt x="761" y="1421"/>
                  </a:cubicBezTo>
                  <a:cubicBezTo>
                    <a:pt x="761" y="1449"/>
                    <a:pt x="738" y="1472"/>
                    <a:pt x="755" y="1489"/>
                  </a:cubicBezTo>
                  <a:cubicBezTo>
                    <a:pt x="778" y="1512"/>
                    <a:pt x="829" y="1455"/>
                    <a:pt x="829" y="1432"/>
                  </a:cubicBezTo>
                  <a:cubicBezTo>
                    <a:pt x="835" y="1404"/>
                    <a:pt x="858" y="1392"/>
                    <a:pt x="880" y="1421"/>
                  </a:cubicBezTo>
                  <a:cubicBezTo>
                    <a:pt x="892" y="1432"/>
                    <a:pt x="926" y="1432"/>
                    <a:pt x="926" y="1460"/>
                  </a:cubicBezTo>
                  <a:cubicBezTo>
                    <a:pt x="926" y="1523"/>
                    <a:pt x="926" y="1523"/>
                    <a:pt x="926" y="1523"/>
                  </a:cubicBezTo>
                  <a:cubicBezTo>
                    <a:pt x="926" y="1563"/>
                    <a:pt x="960" y="1574"/>
                    <a:pt x="977" y="1614"/>
                  </a:cubicBezTo>
                  <a:cubicBezTo>
                    <a:pt x="988" y="1637"/>
                    <a:pt x="1005" y="1591"/>
                    <a:pt x="1028" y="1608"/>
                  </a:cubicBezTo>
                  <a:cubicBezTo>
                    <a:pt x="1068" y="1637"/>
                    <a:pt x="1051" y="1688"/>
                    <a:pt x="1102" y="1614"/>
                  </a:cubicBezTo>
                  <a:cubicBezTo>
                    <a:pt x="1147" y="1546"/>
                    <a:pt x="1187" y="1631"/>
                    <a:pt x="1238" y="1614"/>
                  </a:cubicBezTo>
                  <a:lnTo>
                    <a:pt x="1238" y="1614"/>
                  </a:lnTo>
                  <a:cubicBezTo>
                    <a:pt x="1272" y="1568"/>
                    <a:pt x="1272" y="1568"/>
                    <a:pt x="1272" y="1568"/>
                  </a:cubicBezTo>
                  <a:cubicBezTo>
                    <a:pt x="1284" y="1512"/>
                    <a:pt x="1284" y="1512"/>
                    <a:pt x="1284" y="1512"/>
                  </a:cubicBezTo>
                  <a:cubicBezTo>
                    <a:pt x="1289" y="1500"/>
                    <a:pt x="1289" y="1449"/>
                    <a:pt x="1284" y="1443"/>
                  </a:cubicBezTo>
                  <a:cubicBezTo>
                    <a:pt x="1284" y="1438"/>
                    <a:pt x="1267" y="1421"/>
                    <a:pt x="1261" y="1426"/>
                  </a:cubicBezTo>
                  <a:cubicBezTo>
                    <a:pt x="1244" y="1449"/>
                    <a:pt x="1238" y="1472"/>
                    <a:pt x="1215" y="1489"/>
                  </a:cubicBezTo>
                  <a:cubicBezTo>
                    <a:pt x="1204" y="1495"/>
                    <a:pt x="1210" y="1466"/>
                    <a:pt x="1210" y="1466"/>
                  </a:cubicBezTo>
                  <a:cubicBezTo>
                    <a:pt x="1210" y="1449"/>
                    <a:pt x="1199" y="1455"/>
                    <a:pt x="1187" y="1449"/>
                  </a:cubicBezTo>
                  <a:cubicBezTo>
                    <a:pt x="1181" y="1449"/>
                    <a:pt x="1176" y="1415"/>
                    <a:pt x="1176" y="1409"/>
                  </a:cubicBezTo>
                  <a:cubicBezTo>
                    <a:pt x="1176" y="1398"/>
                    <a:pt x="1199" y="1398"/>
                    <a:pt x="1210" y="1392"/>
                  </a:cubicBezTo>
                  <a:cubicBezTo>
                    <a:pt x="1227" y="1370"/>
                    <a:pt x="1278" y="1301"/>
                    <a:pt x="1301" y="1347"/>
                  </a:cubicBezTo>
                  <a:cubicBezTo>
                    <a:pt x="1318" y="1370"/>
                    <a:pt x="1318" y="1381"/>
                    <a:pt x="1352" y="1370"/>
                  </a:cubicBezTo>
                  <a:cubicBezTo>
                    <a:pt x="1363" y="1370"/>
                    <a:pt x="1380" y="1352"/>
                    <a:pt x="1392" y="1352"/>
                  </a:cubicBezTo>
                  <a:cubicBezTo>
                    <a:pt x="1397" y="1347"/>
                    <a:pt x="1414" y="1358"/>
                    <a:pt x="1414" y="1341"/>
                  </a:cubicBezTo>
                  <a:cubicBezTo>
                    <a:pt x="1414" y="1336"/>
                    <a:pt x="1414" y="1301"/>
                    <a:pt x="1409" y="1301"/>
                  </a:cubicBezTo>
                  <a:cubicBezTo>
                    <a:pt x="1397" y="1307"/>
                    <a:pt x="1392" y="1324"/>
                    <a:pt x="1392" y="1296"/>
                  </a:cubicBezTo>
                  <a:cubicBezTo>
                    <a:pt x="1392" y="1267"/>
                    <a:pt x="1363" y="1216"/>
                    <a:pt x="1397" y="1210"/>
                  </a:cubicBezTo>
                  <a:cubicBezTo>
                    <a:pt x="1431" y="1205"/>
                    <a:pt x="1454" y="1188"/>
                    <a:pt x="1443" y="1148"/>
                  </a:cubicBezTo>
                  <a:cubicBezTo>
                    <a:pt x="1414" y="1068"/>
                    <a:pt x="1511" y="1046"/>
                    <a:pt x="1477" y="966"/>
                  </a:cubicBezTo>
                  <a:cubicBezTo>
                    <a:pt x="1465" y="932"/>
                    <a:pt x="1488" y="858"/>
                    <a:pt x="1528" y="852"/>
                  </a:cubicBezTo>
                  <a:cubicBezTo>
                    <a:pt x="1551" y="852"/>
                    <a:pt x="1556" y="875"/>
                    <a:pt x="1585" y="875"/>
                  </a:cubicBezTo>
                  <a:cubicBezTo>
                    <a:pt x="1619" y="870"/>
                    <a:pt x="1647" y="847"/>
                    <a:pt x="1664" y="818"/>
                  </a:cubicBezTo>
                  <a:cubicBezTo>
                    <a:pt x="1693" y="796"/>
                    <a:pt x="1733" y="813"/>
                    <a:pt x="1733" y="767"/>
                  </a:cubicBezTo>
                  <a:cubicBezTo>
                    <a:pt x="1727" y="716"/>
                    <a:pt x="1715" y="739"/>
                    <a:pt x="1744" y="699"/>
                  </a:cubicBezTo>
                  <a:cubicBezTo>
                    <a:pt x="1755" y="682"/>
                    <a:pt x="1744" y="671"/>
                    <a:pt x="1761" y="648"/>
                  </a:cubicBezTo>
                  <a:cubicBezTo>
                    <a:pt x="1778" y="631"/>
                    <a:pt x="1818" y="625"/>
                    <a:pt x="1835" y="608"/>
                  </a:cubicBezTo>
                  <a:cubicBezTo>
                    <a:pt x="1841" y="597"/>
                    <a:pt x="1892" y="534"/>
                    <a:pt x="1886" y="523"/>
                  </a:cubicBezTo>
                  <a:cubicBezTo>
                    <a:pt x="1880" y="495"/>
                    <a:pt x="1869" y="506"/>
                    <a:pt x="1875" y="466"/>
                  </a:cubicBezTo>
                  <a:cubicBezTo>
                    <a:pt x="1875" y="455"/>
                    <a:pt x="1886" y="404"/>
                    <a:pt x="1892" y="404"/>
                  </a:cubicBezTo>
                  <a:cubicBezTo>
                    <a:pt x="1931" y="404"/>
                    <a:pt x="1943" y="404"/>
                    <a:pt x="1977" y="387"/>
                  </a:cubicBezTo>
                  <a:cubicBezTo>
                    <a:pt x="2017" y="358"/>
                    <a:pt x="2022" y="336"/>
                    <a:pt x="2039" y="296"/>
                  </a:cubicBezTo>
                  <a:cubicBezTo>
                    <a:pt x="2102" y="256"/>
                    <a:pt x="2102" y="256"/>
                    <a:pt x="2102" y="256"/>
                  </a:cubicBezTo>
                  <a:lnTo>
                    <a:pt x="2102" y="256"/>
                  </a:lnTo>
                  <a:cubicBezTo>
                    <a:pt x="2096" y="233"/>
                    <a:pt x="2102" y="211"/>
                    <a:pt x="2079" y="199"/>
                  </a:cubicBezTo>
                  <a:cubicBezTo>
                    <a:pt x="2051" y="188"/>
                    <a:pt x="2039" y="182"/>
                    <a:pt x="2039" y="154"/>
                  </a:cubicBezTo>
                  <a:cubicBezTo>
                    <a:pt x="2045" y="148"/>
                    <a:pt x="2034" y="125"/>
                    <a:pt x="2028" y="120"/>
                  </a:cubicBezTo>
                  <a:lnTo>
                    <a:pt x="2028" y="120"/>
                  </a:lnTo>
                  <a:cubicBezTo>
                    <a:pt x="1965" y="108"/>
                    <a:pt x="1926" y="193"/>
                    <a:pt x="1869" y="205"/>
                  </a:cubicBezTo>
                  <a:cubicBezTo>
                    <a:pt x="1767" y="233"/>
                    <a:pt x="1767" y="233"/>
                    <a:pt x="1767" y="233"/>
                  </a:cubicBezTo>
                  <a:cubicBezTo>
                    <a:pt x="1733" y="245"/>
                    <a:pt x="1647" y="267"/>
                    <a:pt x="1608" y="273"/>
                  </a:cubicBezTo>
                  <a:cubicBezTo>
                    <a:pt x="1551" y="279"/>
                    <a:pt x="1522" y="262"/>
                    <a:pt x="1471" y="256"/>
                  </a:cubicBezTo>
                  <a:cubicBezTo>
                    <a:pt x="1443" y="256"/>
                    <a:pt x="1420" y="284"/>
                    <a:pt x="1380" y="279"/>
                  </a:cubicBezTo>
                  <a:cubicBezTo>
                    <a:pt x="1341" y="267"/>
                    <a:pt x="1295" y="245"/>
                    <a:pt x="1261" y="216"/>
                  </a:cubicBezTo>
                  <a:cubicBezTo>
                    <a:pt x="1221" y="188"/>
                    <a:pt x="1170" y="182"/>
                    <a:pt x="1125" y="142"/>
                  </a:cubicBezTo>
                  <a:cubicBezTo>
                    <a:pt x="1102" y="120"/>
                    <a:pt x="1085" y="120"/>
                    <a:pt x="1051" y="108"/>
                  </a:cubicBezTo>
                  <a:cubicBezTo>
                    <a:pt x="1005" y="103"/>
                    <a:pt x="1000" y="63"/>
                    <a:pt x="943" y="74"/>
                  </a:cubicBezTo>
                  <a:cubicBezTo>
                    <a:pt x="920" y="80"/>
                    <a:pt x="863" y="57"/>
                    <a:pt x="852" y="29"/>
                  </a:cubicBezTo>
                  <a:cubicBezTo>
                    <a:pt x="841" y="0"/>
                    <a:pt x="852" y="0"/>
                    <a:pt x="812" y="17"/>
                  </a:cubicBezTo>
                  <a:cubicBezTo>
                    <a:pt x="767" y="34"/>
                    <a:pt x="750" y="40"/>
                    <a:pt x="699" y="40"/>
                  </a:cubicBezTo>
                  <a:cubicBezTo>
                    <a:pt x="619" y="40"/>
                    <a:pt x="630" y="23"/>
                    <a:pt x="573" y="86"/>
                  </a:cubicBezTo>
                  <a:cubicBezTo>
                    <a:pt x="556" y="108"/>
                    <a:pt x="517" y="114"/>
                    <a:pt x="505" y="142"/>
                  </a:cubicBezTo>
                  <a:cubicBezTo>
                    <a:pt x="494" y="165"/>
                    <a:pt x="522" y="193"/>
                    <a:pt x="522" y="216"/>
                  </a:cubicBezTo>
                  <a:cubicBezTo>
                    <a:pt x="483" y="216"/>
                    <a:pt x="443" y="148"/>
                    <a:pt x="397" y="165"/>
                  </a:cubicBezTo>
                  <a:cubicBezTo>
                    <a:pt x="380" y="171"/>
                    <a:pt x="375" y="171"/>
                    <a:pt x="369" y="165"/>
                  </a:cubicBezTo>
                  <a:lnTo>
                    <a:pt x="369" y="165"/>
                  </a:lnTo>
                  <a:cubicBezTo>
                    <a:pt x="363" y="216"/>
                    <a:pt x="363" y="216"/>
                    <a:pt x="363" y="216"/>
                  </a:cubicBezTo>
                  <a:cubicBezTo>
                    <a:pt x="369" y="233"/>
                    <a:pt x="363" y="245"/>
                    <a:pt x="358" y="256"/>
                  </a:cubicBezTo>
                  <a:cubicBezTo>
                    <a:pt x="346" y="262"/>
                    <a:pt x="318" y="267"/>
                    <a:pt x="312" y="273"/>
                  </a:cubicBezTo>
                  <a:cubicBezTo>
                    <a:pt x="312" y="273"/>
                    <a:pt x="312" y="279"/>
                    <a:pt x="306" y="279"/>
                  </a:cubicBezTo>
                  <a:cubicBezTo>
                    <a:pt x="301" y="319"/>
                    <a:pt x="261" y="262"/>
                    <a:pt x="261" y="250"/>
                  </a:cubicBezTo>
                  <a:lnTo>
                    <a:pt x="255" y="250"/>
                  </a:lnTo>
                  <a:cubicBezTo>
                    <a:pt x="250" y="267"/>
                    <a:pt x="210" y="290"/>
                    <a:pt x="199" y="279"/>
                  </a:cubicBezTo>
                  <a:cubicBezTo>
                    <a:pt x="182" y="262"/>
                    <a:pt x="164" y="267"/>
                    <a:pt x="136" y="267"/>
                  </a:cubicBezTo>
                  <a:cubicBezTo>
                    <a:pt x="130" y="296"/>
                    <a:pt x="142" y="307"/>
                    <a:pt x="108" y="307"/>
                  </a:cubicBezTo>
                  <a:cubicBezTo>
                    <a:pt x="96" y="307"/>
                    <a:pt x="56" y="336"/>
                    <a:pt x="51" y="347"/>
                  </a:cubicBezTo>
                  <a:lnTo>
                    <a:pt x="51" y="353"/>
                  </a:lnTo>
                  <a:cubicBezTo>
                    <a:pt x="45" y="364"/>
                    <a:pt x="17" y="370"/>
                    <a:pt x="5" y="375"/>
                  </a:cubicBezTo>
                  <a:cubicBezTo>
                    <a:pt x="0" y="381"/>
                    <a:pt x="22" y="421"/>
                    <a:pt x="22" y="438"/>
                  </a:cubicBezTo>
                  <a:cubicBezTo>
                    <a:pt x="17" y="466"/>
                    <a:pt x="22" y="483"/>
                    <a:pt x="22" y="512"/>
                  </a:cubicBezTo>
                  <a:cubicBezTo>
                    <a:pt x="34" y="540"/>
                    <a:pt x="34" y="540"/>
                    <a:pt x="34" y="540"/>
                  </a:cubicBezTo>
                  <a:close/>
                  <a:moveTo>
                    <a:pt x="227" y="387"/>
                  </a:moveTo>
                  <a:lnTo>
                    <a:pt x="227" y="387"/>
                  </a:lnTo>
                  <a:cubicBezTo>
                    <a:pt x="221" y="398"/>
                    <a:pt x="221" y="398"/>
                    <a:pt x="221" y="398"/>
                  </a:cubicBezTo>
                  <a:cubicBezTo>
                    <a:pt x="210" y="409"/>
                    <a:pt x="187" y="415"/>
                    <a:pt x="187" y="398"/>
                  </a:cubicBezTo>
                  <a:cubicBezTo>
                    <a:pt x="187" y="387"/>
                    <a:pt x="193" y="370"/>
                    <a:pt x="187" y="358"/>
                  </a:cubicBezTo>
                  <a:cubicBezTo>
                    <a:pt x="182" y="353"/>
                    <a:pt x="176" y="341"/>
                    <a:pt x="182" y="336"/>
                  </a:cubicBezTo>
                  <a:cubicBezTo>
                    <a:pt x="182" y="330"/>
                    <a:pt x="210" y="330"/>
                    <a:pt x="216" y="324"/>
                  </a:cubicBezTo>
                  <a:cubicBezTo>
                    <a:pt x="221" y="319"/>
                    <a:pt x="227" y="324"/>
                    <a:pt x="233" y="330"/>
                  </a:cubicBezTo>
                  <a:cubicBezTo>
                    <a:pt x="233" y="330"/>
                    <a:pt x="244" y="336"/>
                    <a:pt x="244" y="341"/>
                  </a:cubicBezTo>
                  <a:cubicBezTo>
                    <a:pt x="244" y="347"/>
                    <a:pt x="238" y="358"/>
                    <a:pt x="238" y="364"/>
                  </a:cubicBezTo>
                  <a:cubicBezTo>
                    <a:pt x="233" y="370"/>
                    <a:pt x="227" y="381"/>
                    <a:pt x="227" y="387"/>
                  </a:cubicBezTo>
                  <a:close/>
                  <a:moveTo>
                    <a:pt x="1062" y="1239"/>
                  </a:moveTo>
                  <a:lnTo>
                    <a:pt x="1062" y="1239"/>
                  </a:lnTo>
                  <a:cubicBezTo>
                    <a:pt x="1045" y="1250"/>
                    <a:pt x="1045" y="1250"/>
                    <a:pt x="1045" y="1250"/>
                  </a:cubicBezTo>
                  <a:cubicBezTo>
                    <a:pt x="1000" y="1296"/>
                    <a:pt x="1056" y="1324"/>
                    <a:pt x="1102" y="1313"/>
                  </a:cubicBezTo>
                  <a:cubicBezTo>
                    <a:pt x="1108" y="1307"/>
                    <a:pt x="1119" y="1290"/>
                    <a:pt x="1125" y="1296"/>
                  </a:cubicBezTo>
                  <a:cubicBezTo>
                    <a:pt x="1130" y="1296"/>
                    <a:pt x="1136" y="1347"/>
                    <a:pt x="1136" y="1352"/>
                  </a:cubicBezTo>
                  <a:cubicBezTo>
                    <a:pt x="1130" y="1375"/>
                    <a:pt x="1096" y="1352"/>
                    <a:pt x="1085" y="1347"/>
                  </a:cubicBezTo>
                  <a:cubicBezTo>
                    <a:pt x="1062" y="1336"/>
                    <a:pt x="1022" y="1358"/>
                    <a:pt x="994" y="1347"/>
                  </a:cubicBezTo>
                  <a:cubicBezTo>
                    <a:pt x="960" y="1336"/>
                    <a:pt x="960" y="1301"/>
                    <a:pt x="909" y="1318"/>
                  </a:cubicBezTo>
                  <a:cubicBezTo>
                    <a:pt x="875" y="1330"/>
                    <a:pt x="875" y="1330"/>
                    <a:pt x="841" y="1313"/>
                  </a:cubicBezTo>
                  <a:cubicBezTo>
                    <a:pt x="823" y="1307"/>
                    <a:pt x="806" y="1273"/>
                    <a:pt x="784" y="1256"/>
                  </a:cubicBezTo>
                  <a:cubicBezTo>
                    <a:pt x="772" y="1239"/>
                    <a:pt x="715" y="1193"/>
                    <a:pt x="721" y="1182"/>
                  </a:cubicBezTo>
                  <a:cubicBezTo>
                    <a:pt x="738" y="1165"/>
                    <a:pt x="755" y="1131"/>
                    <a:pt x="767" y="1108"/>
                  </a:cubicBezTo>
                  <a:cubicBezTo>
                    <a:pt x="784" y="1063"/>
                    <a:pt x="818" y="1102"/>
                    <a:pt x="852" y="1114"/>
                  </a:cubicBezTo>
                  <a:cubicBezTo>
                    <a:pt x="892" y="1120"/>
                    <a:pt x="949" y="1148"/>
                    <a:pt x="994" y="1148"/>
                  </a:cubicBezTo>
                  <a:cubicBezTo>
                    <a:pt x="1034" y="1148"/>
                    <a:pt x="1028" y="1165"/>
                    <a:pt x="1056" y="1176"/>
                  </a:cubicBezTo>
                  <a:cubicBezTo>
                    <a:pt x="1068" y="1182"/>
                    <a:pt x="1079" y="1176"/>
                    <a:pt x="1091" y="1176"/>
                  </a:cubicBezTo>
                  <a:cubicBezTo>
                    <a:pt x="1079" y="1193"/>
                    <a:pt x="1085" y="1222"/>
                    <a:pt x="1062" y="123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1" name="Freeform 154"/>
            <p:cNvSpPr>
              <a:spLocks noChangeArrowheads="1"/>
            </p:cNvSpPr>
            <p:nvPr/>
          </p:nvSpPr>
          <p:spPr bwMode="auto">
            <a:xfrm>
              <a:off x="15498113" y="3324288"/>
              <a:ext cx="1454958" cy="899877"/>
            </a:xfrm>
            <a:custGeom>
              <a:avLst/>
              <a:gdLst>
                <a:gd name="T0" fmla="*/ 17 w 2102"/>
                <a:gd name="T1" fmla="*/ 579 h 1302"/>
                <a:gd name="T2" fmla="*/ 11 w 2102"/>
                <a:gd name="T3" fmla="*/ 687 h 1302"/>
                <a:gd name="T4" fmla="*/ 85 w 2102"/>
                <a:gd name="T5" fmla="*/ 738 h 1302"/>
                <a:gd name="T6" fmla="*/ 165 w 2102"/>
                <a:gd name="T7" fmla="*/ 852 h 1302"/>
                <a:gd name="T8" fmla="*/ 278 w 2102"/>
                <a:gd name="T9" fmla="*/ 846 h 1302"/>
                <a:gd name="T10" fmla="*/ 415 w 2102"/>
                <a:gd name="T11" fmla="*/ 801 h 1302"/>
                <a:gd name="T12" fmla="*/ 568 w 2102"/>
                <a:gd name="T13" fmla="*/ 824 h 1302"/>
                <a:gd name="T14" fmla="*/ 727 w 2102"/>
                <a:gd name="T15" fmla="*/ 937 h 1302"/>
                <a:gd name="T16" fmla="*/ 789 w 2102"/>
                <a:gd name="T17" fmla="*/ 1136 h 1302"/>
                <a:gd name="T18" fmla="*/ 869 w 2102"/>
                <a:gd name="T19" fmla="*/ 1227 h 1302"/>
                <a:gd name="T20" fmla="*/ 994 w 2102"/>
                <a:gd name="T21" fmla="*/ 1238 h 1302"/>
                <a:gd name="T22" fmla="*/ 1051 w 2102"/>
                <a:gd name="T23" fmla="*/ 1176 h 1302"/>
                <a:gd name="T24" fmla="*/ 1170 w 2102"/>
                <a:gd name="T25" fmla="*/ 1215 h 1302"/>
                <a:gd name="T26" fmla="*/ 1261 w 2102"/>
                <a:gd name="T27" fmla="*/ 1147 h 1302"/>
                <a:gd name="T28" fmla="*/ 1238 w 2102"/>
                <a:gd name="T29" fmla="*/ 1073 h 1302"/>
                <a:gd name="T30" fmla="*/ 1181 w 2102"/>
                <a:gd name="T31" fmla="*/ 1073 h 1302"/>
                <a:gd name="T32" fmla="*/ 1233 w 2102"/>
                <a:gd name="T33" fmla="*/ 1028 h 1302"/>
                <a:gd name="T34" fmla="*/ 1159 w 2102"/>
                <a:gd name="T35" fmla="*/ 1011 h 1302"/>
                <a:gd name="T36" fmla="*/ 1113 w 2102"/>
                <a:gd name="T37" fmla="*/ 886 h 1302"/>
                <a:gd name="T38" fmla="*/ 1324 w 2102"/>
                <a:gd name="T39" fmla="*/ 755 h 1302"/>
                <a:gd name="T40" fmla="*/ 1482 w 2102"/>
                <a:gd name="T41" fmla="*/ 585 h 1302"/>
                <a:gd name="T42" fmla="*/ 1584 w 2102"/>
                <a:gd name="T43" fmla="*/ 625 h 1302"/>
                <a:gd name="T44" fmla="*/ 1766 w 2102"/>
                <a:gd name="T45" fmla="*/ 653 h 1302"/>
                <a:gd name="T46" fmla="*/ 1754 w 2102"/>
                <a:gd name="T47" fmla="*/ 625 h 1302"/>
                <a:gd name="T48" fmla="*/ 1737 w 2102"/>
                <a:gd name="T49" fmla="*/ 488 h 1302"/>
                <a:gd name="T50" fmla="*/ 1783 w 2102"/>
                <a:gd name="T51" fmla="*/ 460 h 1302"/>
                <a:gd name="T52" fmla="*/ 1868 w 2102"/>
                <a:gd name="T53" fmla="*/ 380 h 1302"/>
                <a:gd name="T54" fmla="*/ 1987 w 2102"/>
                <a:gd name="T55" fmla="*/ 363 h 1302"/>
                <a:gd name="T56" fmla="*/ 2038 w 2102"/>
                <a:gd name="T57" fmla="*/ 392 h 1302"/>
                <a:gd name="T58" fmla="*/ 2090 w 2102"/>
                <a:gd name="T59" fmla="*/ 369 h 1302"/>
                <a:gd name="T60" fmla="*/ 2101 w 2102"/>
                <a:gd name="T61" fmla="*/ 278 h 1302"/>
                <a:gd name="T62" fmla="*/ 2067 w 2102"/>
                <a:gd name="T63" fmla="*/ 267 h 1302"/>
                <a:gd name="T64" fmla="*/ 1896 w 2102"/>
                <a:gd name="T65" fmla="*/ 176 h 1302"/>
                <a:gd name="T66" fmla="*/ 1646 w 2102"/>
                <a:gd name="T67" fmla="*/ 62 h 1302"/>
                <a:gd name="T68" fmla="*/ 1375 w 2102"/>
                <a:gd name="T69" fmla="*/ 119 h 1302"/>
                <a:gd name="T70" fmla="*/ 1278 w 2102"/>
                <a:gd name="T71" fmla="*/ 130 h 1302"/>
                <a:gd name="T72" fmla="*/ 1136 w 2102"/>
                <a:gd name="T73" fmla="*/ 102 h 1302"/>
                <a:gd name="T74" fmla="*/ 807 w 2102"/>
                <a:gd name="T75" fmla="*/ 216 h 1302"/>
                <a:gd name="T76" fmla="*/ 608 w 2102"/>
                <a:gd name="T77" fmla="*/ 210 h 1302"/>
                <a:gd name="T78" fmla="*/ 432 w 2102"/>
                <a:gd name="T79" fmla="*/ 227 h 1302"/>
                <a:gd name="T80" fmla="*/ 403 w 2102"/>
                <a:gd name="T81" fmla="*/ 306 h 1302"/>
                <a:gd name="T82" fmla="*/ 369 w 2102"/>
                <a:gd name="T83" fmla="*/ 397 h 1302"/>
                <a:gd name="T84" fmla="*/ 273 w 2102"/>
                <a:gd name="T85" fmla="*/ 426 h 1302"/>
                <a:gd name="T86" fmla="*/ 74 w 2102"/>
                <a:gd name="T87" fmla="*/ 568 h 1302"/>
                <a:gd name="T88" fmla="*/ 1959 w 2102"/>
                <a:gd name="T89" fmla="*/ 500 h 1302"/>
                <a:gd name="T90" fmla="*/ 1953 w 2102"/>
                <a:gd name="T91" fmla="*/ 511 h 1302"/>
                <a:gd name="T92" fmla="*/ 1919 w 2102"/>
                <a:gd name="T93" fmla="*/ 471 h 1302"/>
                <a:gd name="T94" fmla="*/ 1948 w 2102"/>
                <a:gd name="T95" fmla="*/ 437 h 1302"/>
                <a:gd name="T96" fmla="*/ 1976 w 2102"/>
                <a:gd name="T97" fmla="*/ 454 h 1302"/>
                <a:gd name="T98" fmla="*/ 1959 w 2102"/>
                <a:gd name="T99" fmla="*/ 500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2" h="1302">
                  <a:moveTo>
                    <a:pt x="17" y="579"/>
                  </a:moveTo>
                  <a:lnTo>
                    <a:pt x="17" y="579"/>
                  </a:lnTo>
                  <a:cubicBezTo>
                    <a:pt x="17" y="585"/>
                    <a:pt x="34" y="619"/>
                    <a:pt x="28" y="625"/>
                  </a:cubicBezTo>
                  <a:cubicBezTo>
                    <a:pt x="11" y="642"/>
                    <a:pt x="0" y="664"/>
                    <a:pt x="11" y="687"/>
                  </a:cubicBezTo>
                  <a:cubicBezTo>
                    <a:pt x="17" y="699"/>
                    <a:pt x="28" y="710"/>
                    <a:pt x="40" y="716"/>
                  </a:cubicBezTo>
                  <a:cubicBezTo>
                    <a:pt x="51" y="721"/>
                    <a:pt x="74" y="727"/>
                    <a:pt x="85" y="738"/>
                  </a:cubicBezTo>
                  <a:cubicBezTo>
                    <a:pt x="113" y="767"/>
                    <a:pt x="108" y="767"/>
                    <a:pt x="142" y="784"/>
                  </a:cubicBezTo>
                  <a:cubicBezTo>
                    <a:pt x="159" y="795"/>
                    <a:pt x="136" y="852"/>
                    <a:pt x="165" y="852"/>
                  </a:cubicBezTo>
                  <a:cubicBezTo>
                    <a:pt x="176" y="852"/>
                    <a:pt x="193" y="846"/>
                    <a:pt x="204" y="841"/>
                  </a:cubicBezTo>
                  <a:cubicBezTo>
                    <a:pt x="233" y="835"/>
                    <a:pt x="244" y="858"/>
                    <a:pt x="278" y="846"/>
                  </a:cubicBezTo>
                  <a:cubicBezTo>
                    <a:pt x="295" y="835"/>
                    <a:pt x="312" y="812"/>
                    <a:pt x="335" y="829"/>
                  </a:cubicBezTo>
                  <a:cubicBezTo>
                    <a:pt x="392" y="869"/>
                    <a:pt x="375" y="801"/>
                    <a:pt x="415" y="801"/>
                  </a:cubicBezTo>
                  <a:cubicBezTo>
                    <a:pt x="443" y="801"/>
                    <a:pt x="443" y="835"/>
                    <a:pt x="471" y="795"/>
                  </a:cubicBezTo>
                  <a:cubicBezTo>
                    <a:pt x="494" y="772"/>
                    <a:pt x="540" y="806"/>
                    <a:pt x="568" y="824"/>
                  </a:cubicBezTo>
                  <a:cubicBezTo>
                    <a:pt x="602" y="841"/>
                    <a:pt x="591" y="920"/>
                    <a:pt x="642" y="926"/>
                  </a:cubicBezTo>
                  <a:cubicBezTo>
                    <a:pt x="665" y="920"/>
                    <a:pt x="704" y="931"/>
                    <a:pt x="727" y="937"/>
                  </a:cubicBezTo>
                  <a:cubicBezTo>
                    <a:pt x="761" y="943"/>
                    <a:pt x="767" y="1005"/>
                    <a:pt x="773" y="1034"/>
                  </a:cubicBezTo>
                  <a:cubicBezTo>
                    <a:pt x="778" y="1062"/>
                    <a:pt x="773" y="1108"/>
                    <a:pt x="789" y="1136"/>
                  </a:cubicBezTo>
                  <a:cubicBezTo>
                    <a:pt x="801" y="1147"/>
                    <a:pt x="801" y="1153"/>
                    <a:pt x="812" y="1153"/>
                  </a:cubicBezTo>
                  <a:cubicBezTo>
                    <a:pt x="835" y="1153"/>
                    <a:pt x="841" y="1210"/>
                    <a:pt x="869" y="1227"/>
                  </a:cubicBezTo>
                  <a:cubicBezTo>
                    <a:pt x="915" y="1261"/>
                    <a:pt x="915" y="1176"/>
                    <a:pt x="937" y="1244"/>
                  </a:cubicBezTo>
                  <a:cubicBezTo>
                    <a:pt x="954" y="1284"/>
                    <a:pt x="971" y="1272"/>
                    <a:pt x="994" y="1238"/>
                  </a:cubicBezTo>
                  <a:cubicBezTo>
                    <a:pt x="1000" y="1221"/>
                    <a:pt x="1011" y="1221"/>
                    <a:pt x="1023" y="1210"/>
                  </a:cubicBezTo>
                  <a:cubicBezTo>
                    <a:pt x="1023" y="1204"/>
                    <a:pt x="1039" y="1125"/>
                    <a:pt x="1051" y="1176"/>
                  </a:cubicBezTo>
                  <a:cubicBezTo>
                    <a:pt x="1062" y="1227"/>
                    <a:pt x="1062" y="1301"/>
                    <a:pt x="1125" y="1261"/>
                  </a:cubicBezTo>
                  <a:cubicBezTo>
                    <a:pt x="1147" y="1250"/>
                    <a:pt x="1159" y="1238"/>
                    <a:pt x="1170" y="1215"/>
                  </a:cubicBezTo>
                  <a:cubicBezTo>
                    <a:pt x="1181" y="1204"/>
                    <a:pt x="1227" y="1255"/>
                    <a:pt x="1261" y="1215"/>
                  </a:cubicBezTo>
                  <a:cubicBezTo>
                    <a:pt x="1284" y="1193"/>
                    <a:pt x="1255" y="1170"/>
                    <a:pt x="1261" y="1147"/>
                  </a:cubicBezTo>
                  <a:cubicBezTo>
                    <a:pt x="1267" y="1136"/>
                    <a:pt x="1278" y="1113"/>
                    <a:pt x="1267" y="1096"/>
                  </a:cubicBezTo>
                  <a:cubicBezTo>
                    <a:pt x="1255" y="1091"/>
                    <a:pt x="1250" y="1073"/>
                    <a:pt x="1238" y="1073"/>
                  </a:cubicBezTo>
                  <a:cubicBezTo>
                    <a:pt x="1221" y="1073"/>
                    <a:pt x="1244" y="1119"/>
                    <a:pt x="1199" y="1119"/>
                  </a:cubicBezTo>
                  <a:cubicBezTo>
                    <a:pt x="1181" y="1119"/>
                    <a:pt x="1176" y="1073"/>
                    <a:pt x="1181" y="1073"/>
                  </a:cubicBezTo>
                  <a:cubicBezTo>
                    <a:pt x="1159" y="1073"/>
                    <a:pt x="1142" y="1056"/>
                    <a:pt x="1159" y="1039"/>
                  </a:cubicBezTo>
                  <a:cubicBezTo>
                    <a:pt x="1176" y="1022"/>
                    <a:pt x="1210" y="1079"/>
                    <a:pt x="1233" y="1028"/>
                  </a:cubicBezTo>
                  <a:cubicBezTo>
                    <a:pt x="1250" y="1000"/>
                    <a:pt x="1250" y="1011"/>
                    <a:pt x="1238" y="977"/>
                  </a:cubicBezTo>
                  <a:cubicBezTo>
                    <a:pt x="1227" y="937"/>
                    <a:pt x="1176" y="1000"/>
                    <a:pt x="1159" y="1011"/>
                  </a:cubicBezTo>
                  <a:cubicBezTo>
                    <a:pt x="1108" y="1051"/>
                    <a:pt x="1074" y="1039"/>
                    <a:pt x="1068" y="977"/>
                  </a:cubicBezTo>
                  <a:cubicBezTo>
                    <a:pt x="1091" y="960"/>
                    <a:pt x="1079" y="903"/>
                    <a:pt x="1113" y="886"/>
                  </a:cubicBezTo>
                  <a:cubicBezTo>
                    <a:pt x="1153" y="863"/>
                    <a:pt x="1187" y="824"/>
                    <a:pt x="1233" y="795"/>
                  </a:cubicBezTo>
                  <a:cubicBezTo>
                    <a:pt x="1267" y="772"/>
                    <a:pt x="1289" y="795"/>
                    <a:pt x="1324" y="755"/>
                  </a:cubicBezTo>
                  <a:cubicBezTo>
                    <a:pt x="1346" y="733"/>
                    <a:pt x="1380" y="716"/>
                    <a:pt x="1403" y="699"/>
                  </a:cubicBezTo>
                  <a:cubicBezTo>
                    <a:pt x="1437" y="670"/>
                    <a:pt x="1448" y="602"/>
                    <a:pt x="1482" y="585"/>
                  </a:cubicBezTo>
                  <a:cubicBezTo>
                    <a:pt x="1487" y="579"/>
                    <a:pt x="1533" y="591"/>
                    <a:pt x="1538" y="596"/>
                  </a:cubicBezTo>
                  <a:cubicBezTo>
                    <a:pt x="1550" y="636"/>
                    <a:pt x="1544" y="625"/>
                    <a:pt x="1584" y="625"/>
                  </a:cubicBezTo>
                  <a:cubicBezTo>
                    <a:pt x="1612" y="625"/>
                    <a:pt x="1641" y="642"/>
                    <a:pt x="1664" y="647"/>
                  </a:cubicBezTo>
                  <a:cubicBezTo>
                    <a:pt x="1698" y="659"/>
                    <a:pt x="1732" y="653"/>
                    <a:pt x="1766" y="653"/>
                  </a:cubicBezTo>
                  <a:lnTo>
                    <a:pt x="1766" y="653"/>
                  </a:lnTo>
                  <a:cubicBezTo>
                    <a:pt x="1754" y="625"/>
                    <a:pt x="1754" y="625"/>
                    <a:pt x="1754" y="625"/>
                  </a:cubicBezTo>
                  <a:cubicBezTo>
                    <a:pt x="1754" y="596"/>
                    <a:pt x="1749" y="579"/>
                    <a:pt x="1754" y="551"/>
                  </a:cubicBezTo>
                  <a:cubicBezTo>
                    <a:pt x="1754" y="534"/>
                    <a:pt x="1732" y="494"/>
                    <a:pt x="1737" y="488"/>
                  </a:cubicBezTo>
                  <a:cubicBezTo>
                    <a:pt x="1749" y="483"/>
                    <a:pt x="1777" y="477"/>
                    <a:pt x="1783" y="466"/>
                  </a:cubicBezTo>
                  <a:lnTo>
                    <a:pt x="1783" y="460"/>
                  </a:lnTo>
                  <a:cubicBezTo>
                    <a:pt x="1788" y="449"/>
                    <a:pt x="1828" y="420"/>
                    <a:pt x="1840" y="420"/>
                  </a:cubicBezTo>
                  <a:cubicBezTo>
                    <a:pt x="1874" y="420"/>
                    <a:pt x="1862" y="409"/>
                    <a:pt x="1868" y="380"/>
                  </a:cubicBezTo>
                  <a:cubicBezTo>
                    <a:pt x="1896" y="380"/>
                    <a:pt x="1914" y="375"/>
                    <a:pt x="1931" y="392"/>
                  </a:cubicBezTo>
                  <a:cubicBezTo>
                    <a:pt x="1942" y="403"/>
                    <a:pt x="1982" y="380"/>
                    <a:pt x="1987" y="363"/>
                  </a:cubicBezTo>
                  <a:lnTo>
                    <a:pt x="1993" y="363"/>
                  </a:lnTo>
                  <a:cubicBezTo>
                    <a:pt x="1993" y="375"/>
                    <a:pt x="2033" y="432"/>
                    <a:pt x="2038" y="392"/>
                  </a:cubicBezTo>
                  <a:cubicBezTo>
                    <a:pt x="2044" y="392"/>
                    <a:pt x="2044" y="386"/>
                    <a:pt x="2044" y="386"/>
                  </a:cubicBezTo>
                  <a:cubicBezTo>
                    <a:pt x="2050" y="380"/>
                    <a:pt x="2078" y="375"/>
                    <a:pt x="2090" y="369"/>
                  </a:cubicBezTo>
                  <a:cubicBezTo>
                    <a:pt x="2095" y="358"/>
                    <a:pt x="2101" y="346"/>
                    <a:pt x="2095" y="329"/>
                  </a:cubicBezTo>
                  <a:cubicBezTo>
                    <a:pt x="2101" y="278"/>
                    <a:pt x="2101" y="278"/>
                    <a:pt x="2101" y="278"/>
                  </a:cubicBezTo>
                  <a:lnTo>
                    <a:pt x="2101" y="278"/>
                  </a:lnTo>
                  <a:cubicBezTo>
                    <a:pt x="2090" y="278"/>
                    <a:pt x="2084" y="272"/>
                    <a:pt x="2067" y="267"/>
                  </a:cubicBezTo>
                  <a:cubicBezTo>
                    <a:pt x="2038" y="261"/>
                    <a:pt x="2022" y="221"/>
                    <a:pt x="1993" y="204"/>
                  </a:cubicBezTo>
                  <a:cubicBezTo>
                    <a:pt x="1965" y="193"/>
                    <a:pt x="1931" y="193"/>
                    <a:pt x="1896" y="176"/>
                  </a:cubicBezTo>
                  <a:cubicBezTo>
                    <a:pt x="1834" y="147"/>
                    <a:pt x="1737" y="204"/>
                    <a:pt x="1732" y="108"/>
                  </a:cubicBezTo>
                  <a:cubicBezTo>
                    <a:pt x="1726" y="68"/>
                    <a:pt x="1664" y="91"/>
                    <a:pt x="1646" y="62"/>
                  </a:cubicBezTo>
                  <a:cubicBezTo>
                    <a:pt x="1612" y="0"/>
                    <a:pt x="1561" y="22"/>
                    <a:pt x="1504" y="45"/>
                  </a:cubicBezTo>
                  <a:cubicBezTo>
                    <a:pt x="1453" y="56"/>
                    <a:pt x="1409" y="85"/>
                    <a:pt x="1375" y="119"/>
                  </a:cubicBezTo>
                  <a:cubicBezTo>
                    <a:pt x="1341" y="153"/>
                    <a:pt x="1301" y="221"/>
                    <a:pt x="1295" y="153"/>
                  </a:cubicBezTo>
                  <a:cubicBezTo>
                    <a:pt x="1289" y="142"/>
                    <a:pt x="1278" y="136"/>
                    <a:pt x="1278" y="130"/>
                  </a:cubicBezTo>
                  <a:cubicBezTo>
                    <a:pt x="1278" y="113"/>
                    <a:pt x="1335" y="85"/>
                    <a:pt x="1301" y="62"/>
                  </a:cubicBezTo>
                  <a:cubicBezTo>
                    <a:pt x="1289" y="56"/>
                    <a:pt x="1165" y="96"/>
                    <a:pt x="1136" y="102"/>
                  </a:cubicBezTo>
                  <a:cubicBezTo>
                    <a:pt x="1108" y="102"/>
                    <a:pt x="1108" y="136"/>
                    <a:pt x="1074" y="136"/>
                  </a:cubicBezTo>
                  <a:cubicBezTo>
                    <a:pt x="977" y="136"/>
                    <a:pt x="903" y="187"/>
                    <a:pt x="807" y="216"/>
                  </a:cubicBezTo>
                  <a:cubicBezTo>
                    <a:pt x="784" y="227"/>
                    <a:pt x="716" y="233"/>
                    <a:pt x="693" y="227"/>
                  </a:cubicBezTo>
                  <a:cubicBezTo>
                    <a:pt x="665" y="227"/>
                    <a:pt x="636" y="204"/>
                    <a:pt x="608" y="210"/>
                  </a:cubicBezTo>
                  <a:cubicBezTo>
                    <a:pt x="568" y="227"/>
                    <a:pt x="494" y="227"/>
                    <a:pt x="432" y="227"/>
                  </a:cubicBezTo>
                  <a:lnTo>
                    <a:pt x="432" y="227"/>
                  </a:lnTo>
                  <a:cubicBezTo>
                    <a:pt x="403" y="267"/>
                    <a:pt x="403" y="267"/>
                    <a:pt x="403" y="267"/>
                  </a:cubicBezTo>
                  <a:cubicBezTo>
                    <a:pt x="403" y="284"/>
                    <a:pt x="398" y="290"/>
                    <a:pt x="403" y="306"/>
                  </a:cubicBezTo>
                  <a:cubicBezTo>
                    <a:pt x="415" y="341"/>
                    <a:pt x="432" y="392"/>
                    <a:pt x="403" y="420"/>
                  </a:cubicBezTo>
                  <a:cubicBezTo>
                    <a:pt x="380" y="443"/>
                    <a:pt x="375" y="403"/>
                    <a:pt x="369" y="397"/>
                  </a:cubicBezTo>
                  <a:cubicBezTo>
                    <a:pt x="364" y="392"/>
                    <a:pt x="329" y="386"/>
                    <a:pt x="324" y="386"/>
                  </a:cubicBezTo>
                  <a:cubicBezTo>
                    <a:pt x="301" y="380"/>
                    <a:pt x="295" y="409"/>
                    <a:pt x="273" y="426"/>
                  </a:cubicBezTo>
                  <a:cubicBezTo>
                    <a:pt x="233" y="454"/>
                    <a:pt x="176" y="397"/>
                    <a:pt x="176" y="483"/>
                  </a:cubicBezTo>
                  <a:cubicBezTo>
                    <a:pt x="170" y="540"/>
                    <a:pt x="130" y="562"/>
                    <a:pt x="74" y="568"/>
                  </a:cubicBezTo>
                  <a:cubicBezTo>
                    <a:pt x="17" y="579"/>
                    <a:pt x="17" y="579"/>
                    <a:pt x="17" y="579"/>
                  </a:cubicBezTo>
                  <a:close/>
                  <a:moveTo>
                    <a:pt x="1959" y="500"/>
                  </a:moveTo>
                  <a:lnTo>
                    <a:pt x="1959" y="500"/>
                  </a:lnTo>
                  <a:cubicBezTo>
                    <a:pt x="1953" y="511"/>
                    <a:pt x="1953" y="511"/>
                    <a:pt x="1953" y="511"/>
                  </a:cubicBezTo>
                  <a:cubicBezTo>
                    <a:pt x="1942" y="522"/>
                    <a:pt x="1919" y="528"/>
                    <a:pt x="1919" y="511"/>
                  </a:cubicBezTo>
                  <a:cubicBezTo>
                    <a:pt x="1919" y="500"/>
                    <a:pt x="1925" y="483"/>
                    <a:pt x="1919" y="471"/>
                  </a:cubicBezTo>
                  <a:cubicBezTo>
                    <a:pt x="1914" y="466"/>
                    <a:pt x="1908" y="454"/>
                    <a:pt x="1914" y="449"/>
                  </a:cubicBezTo>
                  <a:cubicBezTo>
                    <a:pt x="1914" y="443"/>
                    <a:pt x="1942" y="443"/>
                    <a:pt x="1948" y="437"/>
                  </a:cubicBezTo>
                  <a:cubicBezTo>
                    <a:pt x="1953" y="432"/>
                    <a:pt x="1959" y="437"/>
                    <a:pt x="1965" y="443"/>
                  </a:cubicBezTo>
                  <a:cubicBezTo>
                    <a:pt x="1965" y="443"/>
                    <a:pt x="1976" y="449"/>
                    <a:pt x="1976" y="454"/>
                  </a:cubicBezTo>
                  <a:cubicBezTo>
                    <a:pt x="1976" y="460"/>
                    <a:pt x="1970" y="471"/>
                    <a:pt x="1970" y="477"/>
                  </a:cubicBezTo>
                  <a:cubicBezTo>
                    <a:pt x="1965" y="483"/>
                    <a:pt x="1959" y="494"/>
                    <a:pt x="1959" y="50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2" name="Freeform 155"/>
            <p:cNvSpPr>
              <a:spLocks noChangeArrowheads="1"/>
            </p:cNvSpPr>
            <p:nvPr/>
          </p:nvSpPr>
          <p:spPr bwMode="auto">
            <a:xfrm>
              <a:off x="13530717" y="3168715"/>
              <a:ext cx="2263268" cy="902926"/>
            </a:xfrm>
            <a:custGeom>
              <a:avLst/>
              <a:gdLst>
                <a:gd name="T0" fmla="*/ 3273 w 3274"/>
                <a:gd name="T1" fmla="*/ 454 h 1307"/>
                <a:gd name="T2" fmla="*/ 3244 w 3274"/>
                <a:gd name="T3" fmla="*/ 533 h 1307"/>
                <a:gd name="T4" fmla="*/ 3210 w 3274"/>
                <a:gd name="T5" fmla="*/ 624 h 1307"/>
                <a:gd name="T6" fmla="*/ 3114 w 3274"/>
                <a:gd name="T7" fmla="*/ 653 h 1307"/>
                <a:gd name="T8" fmla="*/ 2915 w 3274"/>
                <a:gd name="T9" fmla="*/ 795 h 1307"/>
                <a:gd name="T10" fmla="*/ 2858 w 3274"/>
                <a:gd name="T11" fmla="*/ 806 h 1307"/>
                <a:gd name="T12" fmla="*/ 2784 w 3274"/>
                <a:gd name="T13" fmla="*/ 704 h 1307"/>
                <a:gd name="T14" fmla="*/ 2682 w 3274"/>
                <a:gd name="T15" fmla="*/ 789 h 1307"/>
                <a:gd name="T16" fmla="*/ 2568 w 3274"/>
                <a:gd name="T17" fmla="*/ 863 h 1307"/>
                <a:gd name="T18" fmla="*/ 2483 w 3274"/>
                <a:gd name="T19" fmla="*/ 926 h 1307"/>
                <a:gd name="T20" fmla="*/ 2273 w 3274"/>
                <a:gd name="T21" fmla="*/ 971 h 1307"/>
                <a:gd name="T22" fmla="*/ 2074 w 3274"/>
                <a:gd name="T23" fmla="*/ 1039 h 1307"/>
                <a:gd name="T24" fmla="*/ 1915 w 3274"/>
                <a:gd name="T25" fmla="*/ 1045 h 1307"/>
                <a:gd name="T26" fmla="*/ 1682 w 3274"/>
                <a:gd name="T27" fmla="*/ 1164 h 1307"/>
                <a:gd name="T28" fmla="*/ 1472 w 3274"/>
                <a:gd name="T29" fmla="*/ 999 h 1307"/>
                <a:gd name="T30" fmla="*/ 1358 w 3274"/>
                <a:gd name="T31" fmla="*/ 988 h 1307"/>
                <a:gd name="T32" fmla="*/ 1244 w 3274"/>
                <a:gd name="T33" fmla="*/ 1051 h 1307"/>
                <a:gd name="T34" fmla="*/ 1034 w 3274"/>
                <a:gd name="T35" fmla="*/ 1039 h 1307"/>
                <a:gd name="T36" fmla="*/ 886 w 3274"/>
                <a:gd name="T37" fmla="*/ 1215 h 1307"/>
                <a:gd name="T38" fmla="*/ 710 w 3274"/>
                <a:gd name="T39" fmla="*/ 1244 h 1307"/>
                <a:gd name="T40" fmla="*/ 597 w 3274"/>
                <a:gd name="T41" fmla="*/ 1244 h 1307"/>
                <a:gd name="T42" fmla="*/ 483 w 3274"/>
                <a:gd name="T43" fmla="*/ 1278 h 1307"/>
                <a:gd name="T44" fmla="*/ 426 w 3274"/>
                <a:gd name="T45" fmla="*/ 1244 h 1307"/>
                <a:gd name="T46" fmla="*/ 301 w 3274"/>
                <a:gd name="T47" fmla="*/ 1096 h 1307"/>
                <a:gd name="T48" fmla="*/ 267 w 3274"/>
                <a:gd name="T49" fmla="*/ 1005 h 1307"/>
                <a:gd name="T50" fmla="*/ 375 w 3274"/>
                <a:gd name="T51" fmla="*/ 795 h 1307"/>
                <a:gd name="T52" fmla="*/ 244 w 3274"/>
                <a:gd name="T53" fmla="*/ 818 h 1307"/>
                <a:gd name="T54" fmla="*/ 199 w 3274"/>
                <a:gd name="T55" fmla="*/ 744 h 1307"/>
                <a:gd name="T56" fmla="*/ 137 w 3274"/>
                <a:gd name="T57" fmla="*/ 590 h 1307"/>
                <a:gd name="T58" fmla="*/ 17 w 3274"/>
                <a:gd name="T59" fmla="*/ 386 h 1307"/>
                <a:gd name="T60" fmla="*/ 165 w 3274"/>
                <a:gd name="T61" fmla="*/ 272 h 1307"/>
                <a:gd name="T62" fmla="*/ 176 w 3274"/>
                <a:gd name="T63" fmla="*/ 170 h 1307"/>
                <a:gd name="T64" fmla="*/ 210 w 3274"/>
                <a:gd name="T65" fmla="*/ 170 h 1307"/>
                <a:gd name="T66" fmla="*/ 432 w 3274"/>
                <a:gd name="T67" fmla="*/ 164 h 1307"/>
                <a:gd name="T68" fmla="*/ 534 w 3274"/>
                <a:gd name="T69" fmla="*/ 170 h 1307"/>
                <a:gd name="T70" fmla="*/ 699 w 3274"/>
                <a:gd name="T71" fmla="*/ 170 h 1307"/>
                <a:gd name="T72" fmla="*/ 835 w 3274"/>
                <a:gd name="T73" fmla="*/ 176 h 1307"/>
                <a:gd name="T74" fmla="*/ 909 w 3274"/>
                <a:gd name="T75" fmla="*/ 176 h 1307"/>
                <a:gd name="T76" fmla="*/ 1165 w 3274"/>
                <a:gd name="T77" fmla="*/ 119 h 1307"/>
                <a:gd name="T78" fmla="*/ 1324 w 3274"/>
                <a:gd name="T79" fmla="*/ 164 h 1307"/>
                <a:gd name="T80" fmla="*/ 1546 w 3274"/>
                <a:gd name="T81" fmla="*/ 79 h 1307"/>
                <a:gd name="T82" fmla="*/ 1631 w 3274"/>
                <a:gd name="T83" fmla="*/ 0 h 1307"/>
                <a:gd name="T84" fmla="*/ 1801 w 3274"/>
                <a:gd name="T85" fmla="*/ 153 h 1307"/>
                <a:gd name="T86" fmla="*/ 1926 w 3274"/>
                <a:gd name="T87" fmla="*/ 176 h 1307"/>
                <a:gd name="T88" fmla="*/ 2187 w 3274"/>
                <a:gd name="T89" fmla="*/ 193 h 1307"/>
                <a:gd name="T90" fmla="*/ 2199 w 3274"/>
                <a:gd name="T91" fmla="*/ 238 h 1307"/>
                <a:gd name="T92" fmla="*/ 2324 w 3274"/>
                <a:gd name="T93" fmla="*/ 215 h 1307"/>
                <a:gd name="T94" fmla="*/ 2568 w 3274"/>
                <a:gd name="T95" fmla="*/ 323 h 1307"/>
                <a:gd name="T96" fmla="*/ 2932 w 3274"/>
                <a:gd name="T97" fmla="*/ 386 h 1307"/>
                <a:gd name="T98" fmla="*/ 3210 w 3274"/>
                <a:gd name="T99" fmla="*/ 448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74" h="1307">
                  <a:moveTo>
                    <a:pt x="3273" y="454"/>
                  </a:moveTo>
                  <a:lnTo>
                    <a:pt x="3273" y="454"/>
                  </a:lnTo>
                  <a:cubicBezTo>
                    <a:pt x="3244" y="494"/>
                    <a:pt x="3244" y="494"/>
                    <a:pt x="3244" y="494"/>
                  </a:cubicBezTo>
                  <a:cubicBezTo>
                    <a:pt x="3244" y="511"/>
                    <a:pt x="3239" y="517"/>
                    <a:pt x="3244" y="533"/>
                  </a:cubicBezTo>
                  <a:cubicBezTo>
                    <a:pt x="3256" y="568"/>
                    <a:pt x="3273" y="619"/>
                    <a:pt x="3244" y="647"/>
                  </a:cubicBezTo>
                  <a:cubicBezTo>
                    <a:pt x="3221" y="670"/>
                    <a:pt x="3216" y="630"/>
                    <a:pt x="3210" y="624"/>
                  </a:cubicBezTo>
                  <a:cubicBezTo>
                    <a:pt x="3205" y="619"/>
                    <a:pt x="3170" y="613"/>
                    <a:pt x="3165" y="613"/>
                  </a:cubicBezTo>
                  <a:cubicBezTo>
                    <a:pt x="3142" y="607"/>
                    <a:pt x="3136" y="636"/>
                    <a:pt x="3114" y="653"/>
                  </a:cubicBezTo>
                  <a:cubicBezTo>
                    <a:pt x="3074" y="681"/>
                    <a:pt x="3017" y="624"/>
                    <a:pt x="3017" y="710"/>
                  </a:cubicBezTo>
                  <a:cubicBezTo>
                    <a:pt x="3011" y="767"/>
                    <a:pt x="2971" y="789"/>
                    <a:pt x="2915" y="795"/>
                  </a:cubicBezTo>
                  <a:cubicBezTo>
                    <a:pt x="2858" y="806"/>
                    <a:pt x="2858" y="806"/>
                    <a:pt x="2858" y="806"/>
                  </a:cubicBezTo>
                  <a:lnTo>
                    <a:pt x="2858" y="806"/>
                  </a:lnTo>
                  <a:cubicBezTo>
                    <a:pt x="2847" y="789"/>
                    <a:pt x="2847" y="755"/>
                    <a:pt x="2835" y="744"/>
                  </a:cubicBezTo>
                  <a:cubicBezTo>
                    <a:pt x="2829" y="738"/>
                    <a:pt x="2790" y="704"/>
                    <a:pt x="2784" y="704"/>
                  </a:cubicBezTo>
                  <a:cubicBezTo>
                    <a:pt x="2773" y="698"/>
                    <a:pt x="2756" y="727"/>
                    <a:pt x="2744" y="738"/>
                  </a:cubicBezTo>
                  <a:cubicBezTo>
                    <a:pt x="2727" y="755"/>
                    <a:pt x="2705" y="772"/>
                    <a:pt x="2682" y="789"/>
                  </a:cubicBezTo>
                  <a:cubicBezTo>
                    <a:pt x="2653" y="818"/>
                    <a:pt x="2614" y="778"/>
                    <a:pt x="2585" y="801"/>
                  </a:cubicBezTo>
                  <a:cubicBezTo>
                    <a:pt x="2574" y="818"/>
                    <a:pt x="2579" y="846"/>
                    <a:pt x="2568" y="863"/>
                  </a:cubicBezTo>
                  <a:cubicBezTo>
                    <a:pt x="2557" y="880"/>
                    <a:pt x="2551" y="937"/>
                    <a:pt x="2534" y="943"/>
                  </a:cubicBezTo>
                  <a:cubicBezTo>
                    <a:pt x="2511" y="960"/>
                    <a:pt x="2500" y="926"/>
                    <a:pt x="2483" y="926"/>
                  </a:cubicBezTo>
                  <a:cubicBezTo>
                    <a:pt x="2437" y="920"/>
                    <a:pt x="2426" y="977"/>
                    <a:pt x="2358" y="960"/>
                  </a:cubicBezTo>
                  <a:cubicBezTo>
                    <a:pt x="2329" y="954"/>
                    <a:pt x="2318" y="994"/>
                    <a:pt x="2273" y="971"/>
                  </a:cubicBezTo>
                  <a:cubicBezTo>
                    <a:pt x="2233" y="948"/>
                    <a:pt x="2199" y="937"/>
                    <a:pt x="2193" y="1005"/>
                  </a:cubicBezTo>
                  <a:cubicBezTo>
                    <a:pt x="2193" y="1085"/>
                    <a:pt x="2085" y="960"/>
                    <a:pt x="2074" y="1039"/>
                  </a:cubicBezTo>
                  <a:cubicBezTo>
                    <a:pt x="2074" y="1085"/>
                    <a:pt x="2040" y="1068"/>
                    <a:pt x="2006" y="1073"/>
                  </a:cubicBezTo>
                  <a:cubicBezTo>
                    <a:pt x="1966" y="1085"/>
                    <a:pt x="1955" y="1051"/>
                    <a:pt x="1915" y="1045"/>
                  </a:cubicBezTo>
                  <a:cubicBezTo>
                    <a:pt x="1886" y="1039"/>
                    <a:pt x="1858" y="1017"/>
                    <a:pt x="1835" y="1017"/>
                  </a:cubicBezTo>
                  <a:cubicBezTo>
                    <a:pt x="1761" y="1022"/>
                    <a:pt x="1756" y="1176"/>
                    <a:pt x="1682" y="1164"/>
                  </a:cubicBezTo>
                  <a:cubicBezTo>
                    <a:pt x="1642" y="1158"/>
                    <a:pt x="1591" y="1136"/>
                    <a:pt x="1557" y="1119"/>
                  </a:cubicBezTo>
                  <a:cubicBezTo>
                    <a:pt x="1511" y="1096"/>
                    <a:pt x="1483" y="1045"/>
                    <a:pt x="1472" y="999"/>
                  </a:cubicBezTo>
                  <a:cubicBezTo>
                    <a:pt x="1449" y="999"/>
                    <a:pt x="1438" y="1022"/>
                    <a:pt x="1415" y="1011"/>
                  </a:cubicBezTo>
                  <a:cubicBezTo>
                    <a:pt x="1392" y="1005"/>
                    <a:pt x="1386" y="994"/>
                    <a:pt x="1358" y="988"/>
                  </a:cubicBezTo>
                  <a:cubicBezTo>
                    <a:pt x="1307" y="988"/>
                    <a:pt x="1341" y="1051"/>
                    <a:pt x="1312" y="1056"/>
                  </a:cubicBezTo>
                  <a:cubicBezTo>
                    <a:pt x="1290" y="1068"/>
                    <a:pt x="1256" y="1073"/>
                    <a:pt x="1244" y="1051"/>
                  </a:cubicBezTo>
                  <a:cubicBezTo>
                    <a:pt x="1205" y="965"/>
                    <a:pt x="1182" y="1107"/>
                    <a:pt x="1136" y="1085"/>
                  </a:cubicBezTo>
                  <a:cubicBezTo>
                    <a:pt x="1102" y="1062"/>
                    <a:pt x="1057" y="1056"/>
                    <a:pt x="1034" y="1039"/>
                  </a:cubicBezTo>
                  <a:cubicBezTo>
                    <a:pt x="1017" y="1017"/>
                    <a:pt x="983" y="1051"/>
                    <a:pt x="977" y="1068"/>
                  </a:cubicBezTo>
                  <a:cubicBezTo>
                    <a:pt x="955" y="1113"/>
                    <a:pt x="926" y="1187"/>
                    <a:pt x="886" y="1215"/>
                  </a:cubicBezTo>
                  <a:cubicBezTo>
                    <a:pt x="864" y="1227"/>
                    <a:pt x="801" y="1244"/>
                    <a:pt x="773" y="1249"/>
                  </a:cubicBezTo>
                  <a:cubicBezTo>
                    <a:pt x="750" y="1255"/>
                    <a:pt x="733" y="1244"/>
                    <a:pt x="710" y="1244"/>
                  </a:cubicBezTo>
                  <a:cubicBezTo>
                    <a:pt x="693" y="1244"/>
                    <a:pt x="670" y="1238"/>
                    <a:pt x="653" y="1238"/>
                  </a:cubicBezTo>
                  <a:cubicBezTo>
                    <a:pt x="631" y="1238"/>
                    <a:pt x="614" y="1238"/>
                    <a:pt x="597" y="1244"/>
                  </a:cubicBezTo>
                  <a:cubicBezTo>
                    <a:pt x="562" y="1249"/>
                    <a:pt x="540" y="1272"/>
                    <a:pt x="511" y="1295"/>
                  </a:cubicBezTo>
                  <a:cubicBezTo>
                    <a:pt x="494" y="1306"/>
                    <a:pt x="494" y="1295"/>
                    <a:pt x="483" y="1278"/>
                  </a:cubicBezTo>
                  <a:cubicBezTo>
                    <a:pt x="472" y="1255"/>
                    <a:pt x="449" y="1244"/>
                    <a:pt x="426" y="1244"/>
                  </a:cubicBezTo>
                  <a:lnTo>
                    <a:pt x="426" y="1244"/>
                  </a:lnTo>
                  <a:cubicBezTo>
                    <a:pt x="415" y="1170"/>
                    <a:pt x="415" y="1170"/>
                    <a:pt x="415" y="1170"/>
                  </a:cubicBezTo>
                  <a:cubicBezTo>
                    <a:pt x="392" y="1124"/>
                    <a:pt x="307" y="1130"/>
                    <a:pt x="301" y="1096"/>
                  </a:cubicBezTo>
                  <a:cubicBezTo>
                    <a:pt x="267" y="1096"/>
                    <a:pt x="250" y="1136"/>
                    <a:pt x="239" y="1079"/>
                  </a:cubicBezTo>
                  <a:cubicBezTo>
                    <a:pt x="233" y="1062"/>
                    <a:pt x="256" y="1022"/>
                    <a:pt x="267" y="1005"/>
                  </a:cubicBezTo>
                  <a:cubicBezTo>
                    <a:pt x="296" y="943"/>
                    <a:pt x="403" y="977"/>
                    <a:pt x="432" y="897"/>
                  </a:cubicBezTo>
                  <a:cubicBezTo>
                    <a:pt x="438" y="874"/>
                    <a:pt x="392" y="801"/>
                    <a:pt x="375" y="795"/>
                  </a:cubicBezTo>
                  <a:cubicBezTo>
                    <a:pt x="369" y="812"/>
                    <a:pt x="330" y="863"/>
                    <a:pt x="307" y="869"/>
                  </a:cubicBezTo>
                  <a:cubicBezTo>
                    <a:pt x="273" y="880"/>
                    <a:pt x="244" y="846"/>
                    <a:pt x="244" y="818"/>
                  </a:cubicBezTo>
                  <a:cubicBezTo>
                    <a:pt x="244" y="801"/>
                    <a:pt x="267" y="778"/>
                    <a:pt x="261" y="767"/>
                  </a:cubicBezTo>
                  <a:cubicBezTo>
                    <a:pt x="261" y="767"/>
                    <a:pt x="205" y="744"/>
                    <a:pt x="199" y="744"/>
                  </a:cubicBezTo>
                  <a:cubicBezTo>
                    <a:pt x="182" y="744"/>
                    <a:pt x="171" y="738"/>
                    <a:pt x="159" y="721"/>
                  </a:cubicBezTo>
                  <a:cubicBezTo>
                    <a:pt x="119" y="681"/>
                    <a:pt x="148" y="636"/>
                    <a:pt x="137" y="590"/>
                  </a:cubicBezTo>
                  <a:cubicBezTo>
                    <a:pt x="17" y="590"/>
                    <a:pt x="97" y="477"/>
                    <a:pt x="17" y="454"/>
                  </a:cubicBezTo>
                  <a:cubicBezTo>
                    <a:pt x="0" y="448"/>
                    <a:pt x="17" y="397"/>
                    <a:pt x="17" y="386"/>
                  </a:cubicBezTo>
                  <a:cubicBezTo>
                    <a:pt x="68" y="374"/>
                    <a:pt x="80" y="409"/>
                    <a:pt x="114" y="346"/>
                  </a:cubicBezTo>
                  <a:cubicBezTo>
                    <a:pt x="125" y="323"/>
                    <a:pt x="165" y="295"/>
                    <a:pt x="165" y="272"/>
                  </a:cubicBezTo>
                  <a:cubicBezTo>
                    <a:pt x="165" y="249"/>
                    <a:pt x="176" y="227"/>
                    <a:pt x="176" y="210"/>
                  </a:cubicBezTo>
                  <a:cubicBezTo>
                    <a:pt x="176" y="170"/>
                    <a:pt x="176" y="170"/>
                    <a:pt x="176" y="170"/>
                  </a:cubicBezTo>
                  <a:lnTo>
                    <a:pt x="176" y="170"/>
                  </a:lnTo>
                  <a:cubicBezTo>
                    <a:pt x="210" y="170"/>
                    <a:pt x="210" y="170"/>
                    <a:pt x="210" y="170"/>
                  </a:cubicBezTo>
                  <a:cubicBezTo>
                    <a:pt x="256" y="170"/>
                    <a:pt x="290" y="142"/>
                    <a:pt x="330" y="153"/>
                  </a:cubicBezTo>
                  <a:cubicBezTo>
                    <a:pt x="364" y="159"/>
                    <a:pt x="398" y="159"/>
                    <a:pt x="432" y="164"/>
                  </a:cubicBezTo>
                  <a:cubicBezTo>
                    <a:pt x="460" y="170"/>
                    <a:pt x="466" y="159"/>
                    <a:pt x="489" y="159"/>
                  </a:cubicBezTo>
                  <a:cubicBezTo>
                    <a:pt x="506" y="159"/>
                    <a:pt x="523" y="164"/>
                    <a:pt x="534" y="170"/>
                  </a:cubicBezTo>
                  <a:cubicBezTo>
                    <a:pt x="551" y="176"/>
                    <a:pt x="602" y="170"/>
                    <a:pt x="619" y="164"/>
                  </a:cubicBezTo>
                  <a:cubicBezTo>
                    <a:pt x="659" y="159"/>
                    <a:pt x="665" y="164"/>
                    <a:pt x="699" y="170"/>
                  </a:cubicBezTo>
                  <a:cubicBezTo>
                    <a:pt x="727" y="164"/>
                    <a:pt x="756" y="164"/>
                    <a:pt x="784" y="164"/>
                  </a:cubicBezTo>
                  <a:cubicBezTo>
                    <a:pt x="807" y="170"/>
                    <a:pt x="818" y="181"/>
                    <a:pt x="835" y="176"/>
                  </a:cubicBezTo>
                  <a:cubicBezTo>
                    <a:pt x="858" y="176"/>
                    <a:pt x="858" y="153"/>
                    <a:pt x="875" y="153"/>
                  </a:cubicBezTo>
                  <a:cubicBezTo>
                    <a:pt x="886" y="153"/>
                    <a:pt x="898" y="170"/>
                    <a:pt x="909" y="176"/>
                  </a:cubicBezTo>
                  <a:cubicBezTo>
                    <a:pt x="966" y="187"/>
                    <a:pt x="1040" y="164"/>
                    <a:pt x="1097" y="147"/>
                  </a:cubicBezTo>
                  <a:cubicBezTo>
                    <a:pt x="1114" y="142"/>
                    <a:pt x="1153" y="113"/>
                    <a:pt x="1165" y="119"/>
                  </a:cubicBezTo>
                  <a:cubicBezTo>
                    <a:pt x="1188" y="136"/>
                    <a:pt x="1227" y="153"/>
                    <a:pt x="1256" y="159"/>
                  </a:cubicBezTo>
                  <a:cubicBezTo>
                    <a:pt x="1273" y="153"/>
                    <a:pt x="1312" y="153"/>
                    <a:pt x="1324" y="164"/>
                  </a:cubicBezTo>
                  <a:cubicBezTo>
                    <a:pt x="1347" y="193"/>
                    <a:pt x="1381" y="136"/>
                    <a:pt x="1415" y="136"/>
                  </a:cubicBezTo>
                  <a:cubicBezTo>
                    <a:pt x="1455" y="136"/>
                    <a:pt x="1546" y="136"/>
                    <a:pt x="1546" y="79"/>
                  </a:cubicBezTo>
                  <a:cubicBezTo>
                    <a:pt x="1546" y="45"/>
                    <a:pt x="1580" y="62"/>
                    <a:pt x="1602" y="51"/>
                  </a:cubicBezTo>
                  <a:cubicBezTo>
                    <a:pt x="1614" y="45"/>
                    <a:pt x="1625" y="11"/>
                    <a:pt x="1631" y="0"/>
                  </a:cubicBezTo>
                  <a:cubicBezTo>
                    <a:pt x="1648" y="5"/>
                    <a:pt x="1705" y="62"/>
                    <a:pt x="1710" y="79"/>
                  </a:cubicBezTo>
                  <a:cubicBezTo>
                    <a:pt x="1722" y="119"/>
                    <a:pt x="1767" y="136"/>
                    <a:pt x="1801" y="153"/>
                  </a:cubicBezTo>
                  <a:cubicBezTo>
                    <a:pt x="1818" y="170"/>
                    <a:pt x="1818" y="198"/>
                    <a:pt x="1847" y="193"/>
                  </a:cubicBezTo>
                  <a:cubicBezTo>
                    <a:pt x="1875" y="193"/>
                    <a:pt x="1892" y="176"/>
                    <a:pt x="1926" y="176"/>
                  </a:cubicBezTo>
                  <a:cubicBezTo>
                    <a:pt x="1989" y="176"/>
                    <a:pt x="2045" y="193"/>
                    <a:pt x="2102" y="181"/>
                  </a:cubicBezTo>
                  <a:cubicBezTo>
                    <a:pt x="2119" y="181"/>
                    <a:pt x="2187" y="170"/>
                    <a:pt x="2187" y="193"/>
                  </a:cubicBezTo>
                  <a:cubicBezTo>
                    <a:pt x="2187" y="204"/>
                    <a:pt x="2170" y="221"/>
                    <a:pt x="2170" y="238"/>
                  </a:cubicBezTo>
                  <a:cubicBezTo>
                    <a:pt x="2170" y="244"/>
                    <a:pt x="2193" y="244"/>
                    <a:pt x="2199" y="238"/>
                  </a:cubicBezTo>
                  <a:cubicBezTo>
                    <a:pt x="2210" y="198"/>
                    <a:pt x="2205" y="215"/>
                    <a:pt x="2244" y="210"/>
                  </a:cubicBezTo>
                  <a:cubicBezTo>
                    <a:pt x="2267" y="204"/>
                    <a:pt x="2307" y="210"/>
                    <a:pt x="2324" y="215"/>
                  </a:cubicBezTo>
                  <a:cubicBezTo>
                    <a:pt x="2335" y="278"/>
                    <a:pt x="2386" y="306"/>
                    <a:pt x="2449" y="301"/>
                  </a:cubicBezTo>
                  <a:cubicBezTo>
                    <a:pt x="2500" y="283"/>
                    <a:pt x="2523" y="306"/>
                    <a:pt x="2568" y="323"/>
                  </a:cubicBezTo>
                  <a:cubicBezTo>
                    <a:pt x="2648" y="352"/>
                    <a:pt x="2721" y="329"/>
                    <a:pt x="2807" y="352"/>
                  </a:cubicBezTo>
                  <a:cubicBezTo>
                    <a:pt x="2932" y="386"/>
                    <a:pt x="2932" y="386"/>
                    <a:pt x="2932" y="386"/>
                  </a:cubicBezTo>
                  <a:cubicBezTo>
                    <a:pt x="2977" y="397"/>
                    <a:pt x="3017" y="426"/>
                    <a:pt x="3057" y="426"/>
                  </a:cubicBezTo>
                  <a:cubicBezTo>
                    <a:pt x="3108" y="420"/>
                    <a:pt x="3159" y="443"/>
                    <a:pt x="3210" y="448"/>
                  </a:cubicBezTo>
                  <a:cubicBezTo>
                    <a:pt x="3227" y="448"/>
                    <a:pt x="3250" y="448"/>
                    <a:pt x="3273" y="45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3" name="Freeform 156"/>
            <p:cNvSpPr>
              <a:spLocks noChangeArrowheads="1"/>
            </p:cNvSpPr>
            <p:nvPr/>
          </p:nvSpPr>
          <p:spPr bwMode="auto">
            <a:xfrm>
              <a:off x="11731083" y="2997891"/>
              <a:ext cx="2180913" cy="2315272"/>
            </a:xfrm>
            <a:custGeom>
              <a:avLst/>
              <a:gdLst>
                <a:gd name="T0" fmla="*/ 2767 w 3154"/>
                <a:gd name="T1" fmla="*/ 517 h 3347"/>
                <a:gd name="T2" fmla="*/ 2739 w 3154"/>
                <a:gd name="T3" fmla="*/ 835 h 3347"/>
                <a:gd name="T4" fmla="*/ 2846 w 3154"/>
                <a:gd name="T5" fmla="*/ 1063 h 3347"/>
                <a:gd name="T6" fmla="*/ 2869 w 3154"/>
                <a:gd name="T7" fmla="*/ 1250 h 3347"/>
                <a:gd name="T8" fmla="*/ 3028 w 3154"/>
                <a:gd name="T9" fmla="*/ 1489 h 3347"/>
                <a:gd name="T10" fmla="*/ 3000 w 3154"/>
                <a:gd name="T11" fmla="*/ 1551 h 3347"/>
                <a:gd name="T12" fmla="*/ 2863 w 3154"/>
                <a:gd name="T13" fmla="*/ 1778 h 3347"/>
                <a:gd name="T14" fmla="*/ 2761 w 3154"/>
                <a:gd name="T15" fmla="*/ 2063 h 3347"/>
                <a:gd name="T16" fmla="*/ 2875 w 3154"/>
                <a:gd name="T17" fmla="*/ 2171 h 3347"/>
                <a:gd name="T18" fmla="*/ 3051 w 3154"/>
                <a:gd name="T19" fmla="*/ 2256 h 3347"/>
                <a:gd name="T20" fmla="*/ 3148 w 3154"/>
                <a:gd name="T21" fmla="*/ 2489 h 3347"/>
                <a:gd name="T22" fmla="*/ 2937 w 3154"/>
                <a:gd name="T23" fmla="*/ 2704 h 3347"/>
                <a:gd name="T24" fmla="*/ 2790 w 3154"/>
                <a:gd name="T25" fmla="*/ 2903 h 3347"/>
                <a:gd name="T26" fmla="*/ 2858 w 3154"/>
                <a:gd name="T27" fmla="*/ 3051 h 3347"/>
                <a:gd name="T28" fmla="*/ 2596 w 3154"/>
                <a:gd name="T29" fmla="*/ 3068 h 3347"/>
                <a:gd name="T30" fmla="*/ 2324 w 3154"/>
                <a:gd name="T31" fmla="*/ 3312 h 3347"/>
                <a:gd name="T32" fmla="*/ 2204 w 3154"/>
                <a:gd name="T33" fmla="*/ 3227 h 3347"/>
                <a:gd name="T34" fmla="*/ 2102 w 3154"/>
                <a:gd name="T35" fmla="*/ 3210 h 3347"/>
                <a:gd name="T36" fmla="*/ 1841 w 3154"/>
                <a:gd name="T37" fmla="*/ 3216 h 3347"/>
                <a:gd name="T38" fmla="*/ 1710 w 3154"/>
                <a:gd name="T39" fmla="*/ 3142 h 3347"/>
                <a:gd name="T40" fmla="*/ 1409 w 3154"/>
                <a:gd name="T41" fmla="*/ 3324 h 3347"/>
                <a:gd name="T42" fmla="*/ 1358 w 3154"/>
                <a:gd name="T43" fmla="*/ 3125 h 3347"/>
                <a:gd name="T44" fmla="*/ 1460 w 3154"/>
                <a:gd name="T45" fmla="*/ 2886 h 3347"/>
                <a:gd name="T46" fmla="*/ 1170 w 3154"/>
                <a:gd name="T47" fmla="*/ 2864 h 3347"/>
                <a:gd name="T48" fmla="*/ 954 w 3154"/>
                <a:gd name="T49" fmla="*/ 2903 h 3347"/>
                <a:gd name="T50" fmla="*/ 670 w 3154"/>
                <a:gd name="T51" fmla="*/ 3125 h 3347"/>
                <a:gd name="T52" fmla="*/ 517 w 3154"/>
                <a:gd name="T53" fmla="*/ 3244 h 3347"/>
                <a:gd name="T54" fmla="*/ 568 w 3154"/>
                <a:gd name="T55" fmla="*/ 2830 h 3347"/>
                <a:gd name="T56" fmla="*/ 704 w 3154"/>
                <a:gd name="T57" fmla="*/ 2625 h 3347"/>
                <a:gd name="T58" fmla="*/ 795 w 3154"/>
                <a:gd name="T59" fmla="*/ 2517 h 3347"/>
                <a:gd name="T60" fmla="*/ 562 w 3154"/>
                <a:gd name="T61" fmla="*/ 2534 h 3347"/>
                <a:gd name="T62" fmla="*/ 761 w 3154"/>
                <a:gd name="T63" fmla="*/ 2312 h 3347"/>
                <a:gd name="T64" fmla="*/ 528 w 3154"/>
                <a:gd name="T65" fmla="*/ 2284 h 3347"/>
                <a:gd name="T66" fmla="*/ 596 w 3154"/>
                <a:gd name="T67" fmla="*/ 2182 h 3347"/>
                <a:gd name="T68" fmla="*/ 625 w 3154"/>
                <a:gd name="T69" fmla="*/ 1949 h 3347"/>
                <a:gd name="T70" fmla="*/ 557 w 3154"/>
                <a:gd name="T71" fmla="*/ 1960 h 3347"/>
                <a:gd name="T72" fmla="*/ 449 w 3154"/>
                <a:gd name="T73" fmla="*/ 2011 h 3347"/>
                <a:gd name="T74" fmla="*/ 330 w 3154"/>
                <a:gd name="T75" fmla="*/ 2153 h 3347"/>
                <a:gd name="T76" fmla="*/ 307 w 3154"/>
                <a:gd name="T77" fmla="*/ 2000 h 3347"/>
                <a:gd name="T78" fmla="*/ 466 w 3154"/>
                <a:gd name="T79" fmla="*/ 1710 h 3347"/>
                <a:gd name="T80" fmla="*/ 341 w 3154"/>
                <a:gd name="T81" fmla="*/ 1693 h 3347"/>
                <a:gd name="T82" fmla="*/ 227 w 3154"/>
                <a:gd name="T83" fmla="*/ 1676 h 3347"/>
                <a:gd name="T84" fmla="*/ 142 w 3154"/>
                <a:gd name="T85" fmla="*/ 1432 h 3347"/>
                <a:gd name="T86" fmla="*/ 34 w 3154"/>
                <a:gd name="T87" fmla="*/ 1545 h 3347"/>
                <a:gd name="T88" fmla="*/ 108 w 3154"/>
                <a:gd name="T89" fmla="*/ 1188 h 3347"/>
                <a:gd name="T90" fmla="*/ 131 w 3154"/>
                <a:gd name="T91" fmla="*/ 1125 h 3347"/>
                <a:gd name="T92" fmla="*/ 432 w 3154"/>
                <a:gd name="T93" fmla="*/ 955 h 3347"/>
                <a:gd name="T94" fmla="*/ 454 w 3154"/>
                <a:gd name="T95" fmla="*/ 869 h 3347"/>
                <a:gd name="T96" fmla="*/ 568 w 3154"/>
                <a:gd name="T97" fmla="*/ 778 h 3347"/>
                <a:gd name="T98" fmla="*/ 972 w 3154"/>
                <a:gd name="T99" fmla="*/ 801 h 3347"/>
                <a:gd name="T100" fmla="*/ 1227 w 3154"/>
                <a:gd name="T101" fmla="*/ 699 h 3347"/>
                <a:gd name="T102" fmla="*/ 1335 w 3154"/>
                <a:gd name="T103" fmla="*/ 705 h 3347"/>
                <a:gd name="T104" fmla="*/ 1375 w 3154"/>
                <a:gd name="T105" fmla="*/ 551 h 3347"/>
                <a:gd name="T106" fmla="*/ 1210 w 3154"/>
                <a:gd name="T107" fmla="*/ 512 h 3347"/>
                <a:gd name="T108" fmla="*/ 1363 w 3154"/>
                <a:gd name="T109" fmla="*/ 330 h 3347"/>
                <a:gd name="T110" fmla="*/ 1562 w 3154"/>
                <a:gd name="T111" fmla="*/ 154 h 3347"/>
                <a:gd name="T112" fmla="*/ 1835 w 3154"/>
                <a:gd name="T113" fmla="*/ 142 h 3347"/>
                <a:gd name="T114" fmla="*/ 2062 w 3154"/>
                <a:gd name="T115" fmla="*/ 148 h 3347"/>
                <a:gd name="T116" fmla="*/ 2244 w 3154"/>
                <a:gd name="T117" fmla="*/ 159 h 3347"/>
                <a:gd name="T118" fmla="*/ 2648 w 3154"/>
                <a:gd name="T119" fmla="*/ 415 h 3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54" h="3347">
                  <a:moveTo>
                    <a:pt x="2778" y="415"/>
                  </a:moveTo>
                  <a:lnTo>
                    <a:pt x="2778" y="415"/>
                  </a:lnTo>
                  <a:cubicBezTo>
                    <a:pt x="2778" y="455"/>
                    <a:pt x="2778" y="455"/>
                    <a:pt x="2778" y="455"/>
                  </a:cubicBezTo>
                  <a:cubicBezTo>
                    <a:pt x="2778" y="472"/>
                    <a:pt x="2767" y="494"/>
                    <a:pt x="2767" y="517"/>
                  </a:cubicBezTo>
                  <a:cubicBezTo>
                    <a:pt x="2767" y="540"/>
                    <a:pt x="2727" y="568"/>
                    <a:pt x="2716" y="591"/>
                  </a:cubicBezTo>
                  <a:cubicBezTo>
                    <a:pt x="2682" y="654"/>
                    <a:pt x="2670" y="619"/>
                    <a:pt x="2619" y="631"/>
                  </a:cubicBezTo>
                  <a:cubicBezTo>
                    <a:pt x="2619" y="642"/>
                    <a:pt x="2602" y="693"/>
                    <a:pt x="2619" y="699"/>
                  </a:cubicBezTo>
                  <a:cubicBezTo>
                    <a:pt x="2699" y="722"/>
                    <a:pt x="2619" y="835"/>
                    <a:pt x="2739" y="835"/>
                  </a:cubicBezTo>
                  <a:cubicBezTo>
                    <a:pt x="2750" y="881"/>
                    <a:pt x="2721" y="926"/>
                    <a:pt x="2761" y="966"/>
                  </a:cubicBezTo>
                  <a:cubicBezTo>
                    <a:pt x="2773" y="983"/>
                    <a:pt x="2784" y="989"/>
                    <a:pt x="2801" y="989"/>
                  </a:cubicBezTo>
                  <a:cubicBezTo>
                    <a:pt x="2807" y="989"/>
                    <a:pt x="2863" y="1012"/>
                    <a:pt x="2863" y="1012"/>
                  </a:cubicBezTo>
                  <a:cubicBezTo>
                    <a:pt x="2869" y="1023"/>
                    <a:pt x="2846" y="1046"/>
                    <a:pt x="2846" y="1063"/>
                  </a:cubicBezTo>
                  <a:cubicBezTo>
                    <a:pt x="2846" y="1091"/>
                    <a:pt x="2875" y="1125"/>
                    <a:pt x="2909" y="1114"/>
                  </a:cubicBezTo>
                  <a:cubicBezTo>
                    <a:pt x="2932" y="1108"/>
                    <a:pt x="2971" y="1057"/>
                    <a:pt x="2977" y="1040"/>
                  </a:cubicBezTo>
                  <a:cubicBezTo>
                    <a:pt x="2994" y="1046"/>
                    <a:pt x="3040" y="1119"/>
                    <a:pt x="3034" y="1142"/>
                  </a:cubicBezTo>
                  <a:cubicBezTo>
                    <a:pt x="3005" y="1222"/>
                    <a:pt x="2898" y="1188"/>
                    <a:pt x="2869" y="1250"/>
                  </a:cubicBezTo>
                  <a:cubicBezTo>
                    <a:pt x="2858" y="1267"/>
                    <a:pt x="2835" y="1307"/>
                    <a:pt x="2841" y="1324"/>
                  </a:cubicBezTo>
                  <a:cubicBezTo>
                    <a:pt x="2852" y="1381"/>
                    <a:pt x="2869" y="1341"/>
                    <a:pt x="2903" y="1341"/>
                  </a:cubicBezTo>
                  <a:cubicBezTo>
                    <a:pt x="2909" y="1375"/>
                    <a:pt x="2994" y="1369"/>
                    <a:pt x="3017" y="1415"/>
                  </a:cubicBezTo>
                  <a:cubicBezTo>
                    <a:pt x="3028" y="1489"/>
                    <a:pt x="3028" y="1489"/>
                    <a:pt x="3028" y="1489"/>
                  </a:cubicBezTo>
                  <a:lnTo>
                    <a:pt x="3028" y="1489"/>
                  </a:lnTo>
                  <a:cubicBezTo>
                    <a:pt x="3017" y="1511"/>
                    <a:pt x="3017" y="1511"/>
                    <a:pt x="3017" y="1511"/>
                  </a:cubicBezTo>
                  <a:cubicBezTo>
                    <a:pt x="3017" y="1528"/>
                    <a:pt x="3051" y="1540"/>
                    <a:pt x="3040" y="1551"/>
                  </a:cubicBezTo>
                  <a:cubicBezTo>
                    <a:pt x="3034" y="1568"/>
                    <a:pt x="3017" y="1551"/>
                    <a:pt x="3000" y="1551"/>
                  </a:cubicBezTo>
                  <a:cubicBezTo>
                    <a:pt x="2954" y="1551"/>
                    <a:pt x="3011" y="1631"/>
                    <a:pt x="3011" y="1648"/>
                  </a:cubicBezTo>
                  <a:cubicBezTo>
                    <a:pt x="3011" y="1665"/>
                    <a:pt x="2977" y="1699"/>
                    <a:pt x="2966" y="1716"/>
                  </a:cubicBezTo>
                  <a:cubicBezTo>
                    <a:pt x="2954" y="1727"/>
                    <a:pt x="2903" y="1801"/>
                    <a:pt x="2886" y="1778"/>
                  </a:cubicBezTo>
                  <a:cubicBezTo>
                    <a:pt x="2875" y="1767"/>
                    <a:pt x="2875" y="1744"/>
                    <a:pt x="2863" y="1778"/>
                  </a:cubicBezTo>
                  <a:cubicBezTo>
                    <a:pt x="2858" y="1790"/>
                    <a:pt x="2852" y="1807"/>
                    <a:pt x="2852" y="1818"/>
                  </a:cubicBezTo>
                  <a:cubicBezTo>
                    <a:pt x="2824" y="1830"/>
                    <a:pt x="2744" y="1824"/>
                    <a:pt x="2778" y="1892"/>
                  </a:cubicBezTo>
                  <a:cubicBezTo>
                    <a:pt x="2818" y="1955"/>
                    <a:pt x="2773" y="1937"/>
                    <a:pt x="2761" y="1989"/>
                  </a:cubicBezTo>
                  <a:cubicBezTo>
                    <a:pt x="2755" y="2017"/>
                    <a:pt x="2784" y="2034"/>
                    <a:pt x="2761" y="2063"/>
                  </a:cubicBezTo>
                  <a:cubicBezTo>
                    <a:pt x="2744" y="2091"/>
                    <a:pt x="2755" y="2153"/>
                    <a:pt x="2739" y="2165"/>
                  </a:cubicBezTo>
                  <a:cubicBezTo>
                    <a:pt x="2739" y="2165"/>
                    <a:pt x="2739" y="2165"/>
                    <a:pt x="2739" y="2171"/>
                  </a:cubicBezTo>
                  <a:cubicBezTo>
                    <a:pt x="2750" y="2171"/>
                    <a:pt x="2807" y="2187"/>
                    <a:pt x="2812" y="2187"/>
                  </a:cubicBezTo>
                  <a:cubicBezTo>
                    <a:pt x="2858" y="2176"/>
                    <a:pt x="2841" y="2222"/>
                    <a:pt x="2875" y="2171"/>
                  </a:cubicBezTo>
                  <a:cubicBezTo>
                    <a:pt x="2886" y="2153"/>
                    <a:pt x="2909" y="2136"/>
                    <a:pt x="2926" y="2153"/>
                  </a:cubicBezTo>
                  <a:cubicBezTo>
                    <a:pt x="2937" y="2165"/>
                    <a:pt x="2988" y="2205"/>
                    <a:pt x="3000" y="2205"/>
                  </a:cubicBezTo>
                  <a:cubicBezTo>
                    <a:pt x="3017" y="2205"/>
                    <a:pt x="3034" y="2205"/>
                    <a:pt x="3045" y="2205"/>
                  </a:cubicBezTo>
                  <a:cubicBezTo>
                    <a:pt x="3051" y="2222"/>
                    <a:pt x="3057" y="2239"/>
                    <a:pt x="3051" y="2256"/>
                  </a:cubicBezTo>
                  <a:cubicBezTo>
                    <a:pt x="3034" y="2284"/>
                    <a:pt x="3057" y="2295"/>
                    <a:pt x="3045" y="2312"/>
                  </a:cubicBezTo>
                  <a:cubicBezTo>
                    <a:pt x="3034" y="2330"/>
                    <a:pt x="3011" y="2335"/>
                    <a:pt x="3028" y="2352"/>
                  </a:cubicBezTo>
                  <a:cubicBezTo>
                    <a:pt x="3051" y="2381"/>
                    <a:pt x="3102" y="2386"/>
                    <a:pt x="3130" y="2409"/>
                  </a:cubicBezTo>
                  <a:cubicBezTo>
                    <a:pt x="3153" y="2432"/>
                    <a:pt x="3148" y="2460"/>
                    <a:pt x="3148" y="2489"/>
                  </a:cubicBezTo>
                  <a:cubicBezTo>
                    <a:pt x="3148" y="2534"/>
                    <a:pt x="3108" y="2568"/>
                    <a:pt x="3079" y="2596"/>
                  </a:cubicBezTo>
                  <a:cubicBezTo>
                    <a:pt x="3057" y="2625"/>
                    <a:pt x="3079" y="2631"/>
                    <a:pt x="3079" y="2653"/>
                  </a:cubicBezTo>
                  <a:cubicBezTo>
                    <a:pt x="3051" y="2653"/>
                    <a:pt x="3022" y="2631"/>
                    <a:pt x="3000" y="2631"/>
                  </a:cubicBezTo>
                  <a:cubicBezTo>
                    <a:pt x="2960" y="2631"/>
                    <a:pt x="2960" y="2687"/>
                    <a:pt x="2937" y="2704"/>
                  </a:cubicBezTo>
                  <a:cubicBezTo>
                    <a:pt x="2909" y="2722"/>
                    <a:pt x="2892" y="2727"/>
                    <a:pt x="2892" y="2761"/>
                  </a:cubicBezTo>
                  <a:cubicBezTo>
                    <a:pt x="2892" y="2795"/>
                    <a:pt x="2869" y="2801"/>
                    <a:pt x="2846" y="2818"/>
                  </a:cubicBezTo>
                  <a:cubicBezTo>
                    <a:pt x="2829" y="2824"/>
                    <a:pt x="2835" y="2846"/>
                    <a:pt x="2824" y="2858"/>
                  </a:cubicBezTo>
                  <a:cubicBezTo>
                    <a:pt x="2812" y="2869"/>
                    <a:pt x="2767" y="2886"/>
                    <a:pt x="2790" y="2903"/>
                  </a:cubicBezTo>
                  <a:cubicBezTo>
                    <a:pt x="2807" y="2920"/>
                    <a:pt x="2824" y="2926"/>
                    <a:pt x="2852" y="2926"/>
                  </a:cubicBezTo>
                  <a:cubicBezTo>
                    <a:pt x="2886" y="2932"/>
                    <a:pt x="2858" y="3006"/>
                    <a:pt x="2841" y="3017"/>
                  </a:cubicBezTo>
                  <a:cubicBezTo>
                    <a:pt x="2858" y="3051"/>
                    <a:pt x="2858" y="3051"/>
                    <a:pt x="2858" y="3051"/>
                  </a:cubicBezTo>
                  <a:lnTo>
                    <a:pt x="2858" y="3051"/>
                  </a:lnTo>
                  <a:cubicBezTo>
                    <a:pt x="2852" y="3062"/>
                    <a:pt x="2801" y="3096"/>
                    <a:pt x="2790" y="3096"/>
                  </a:cubicBezTo>
                  <a:cubicBezTo>
                    <a:pt x="2721" y="3108"/>
                    <a:pt x="2744" y="3079"/>
                    <a:pt x="2716" y="3051"/>
                  </a:cubicBezTo>
                  <a:cubicBezTo>
                    <a:pt x="2693" y="3034"/>
                    <a:pt x="2642" y="3028"/>
                    <a:pt x="2625" y="3051"/>
                  </a:cubicBezTo>
                  <a:cubicBezTo>
                    <a:pt x="2613" y="3068"/>
                    <a:pt x="2596" y="3028"/>
                    <a:pt x="2596" y="3068"/>
                  </a:cubicBezTo>
                  <a:cubicBezTo>
                    <a:pt x="2596" y="3096"/>
                    <a:pt x="2596" y="3125"/>
                    <a:pt x="2602" y="3148"/>
                  </a:cubicBezTo>
                  <a:cubicBezTo>
                    <a:pt x="2608" y="3193"/>
                    <a:pt x="2562" y="3216"/>
                    <a:pt x="2528" y="3227"/>
                  </a:cubicBezTo>
                  <a:cubicBezTo>
                    <a:pt x="2500" y="3233"/>
                    <a:pt x="2398" y="3301"/>
                    <a:pt x="2381" y="3261"/>
                  </a:cubicBezTo>
                  <a:cubicBezTo>
                    <a:pt x="2369" y="3239"/>
                    <a:pt x="2329" y="3307"/>
                    <a:pt x="2324" y="3312"/>
                  </a:cubicBezTo>
                  <a:cubicBezTo>
                    <a:pt x="2290" y="3346"/>
                    <a:pt x="2290" y="3290"/>
                    <a:pt x="2278" y="3267"/>
                  </a:cubicBezTo>
                  <a:cubicBezTo>
                    <a:pt x="2261" y="3261"/>
                    <a:pt x="2278" y="3239"/>
                    <a:pt x="2255" y="3239"/>
                  </a:cubicBezTo>
                  <a:cubicBezTo>
                    <a:pt x="2239" y="3239"/>
                    <a:pt x="2233" y="3233"/>
                    <a:pt x="2216" y="3233"/>
                  </a:cubicBezTo>
                  <a:cubicBezTo>
                    <a:pt x="2216" y="3227"/>
                    <a:pt x="2204" y="3227"/>
                    <a:pt x="2204" y="3227"/>
                  </a:cubicBezTo>
                  <a:cubicBezTo>
                    <a:pt x="2193" y="3239"/>
                    <a:pt x="2199" y="3250"/>
                    <a:pt x="2199" y="3261"/>
                  </a:cubicBezTo>
                  <a:cubicBezTo>
                    <a:pt x="2199" y="3278"/>
                    <a:pt x="2176" y="3278"/>
                    <a:pt x="2165" y="3284"/>
                  </a:cubicBezTo>
                  <a:cubicBezTo>
                    <a:pt x="2142" y="3290"/>
                    <a:pt x="2068" y="3307"/>
                    <a:pt x="2068" y="3273"/>
                  </a:cubicBezTo>
                  <a:cubicBezTo>
                    <a:pt x="2068" y="3255"/>
                    <a:pt x="2102" y="3216"/>
                    <a:pt x="2102" y="3210"/>
                  </a:cubicBezTo>
                  <a:lnTo>
                    <a:pt x="2102" y="3210"/>
                  </a:lnTo>
                  <a:cubicBezTo>
                    <a:pt x="2068" y="3210"/>
                    <a:pt x="2034" y="3216"/>
                    <a:pt x="2005" y="3199"/>
                  </a:cubicBezTo>
                  <a:cubicBezTo>
                    <a:pt x="1937" y="3148"/>
                    <a:pt x="1960" y="3204"/>
                    <a:pt x="1909" y="3193"/>
                  </a:cubicBezTo>
                  <a:cubicBezTo>
                    <a:pt x="1863" y="3187"/>
                    <a:pt x="1875" y="3216"/>
                    <a:pt x="1841" y="3216"/>
                  </a:cubicBezTo>
                  <a:cubicBezTo>
                    <a:pt x="1829" y="3216"/>
                    <a:pt x="1801" y="3210"/>
                    <a:pt x="1790" y="3210"/>
                  </a:cubicBezTo>
                  <a:cubicBezTo>
                    <a:pt x="1778" y="3216"/>
                    <a:pt x="1790" y="3233"/>
                    <a:pt x="1767" y="3244"/>
                  </a:cubicBezTo>
                  <a:cubicBezTo>
                    <a:pt x="1761" y="3250"/>
                    <a:pt x="1755" y="3267"/>
                    <a:pt x="1744" y="3261"/>
                  </a:cubicBezTo>
                  <a:cubicBezTo>
                    <a:pt x="1721" y="3244"/>
                    <a:pt x="1750" y="3096"/>
                    <a:pt x="1710" y="3142"/>
                  </a:cubicBezTo>
                  <a:cubicBezTo>
                    <a:pt x="1693" y="3165"/>
                    <a:pt x="1727" y="3221"/>
                    <a:pt x="1665" y="3227"/>
                  </a:cubicBezTo>
                  <a:cubicBezTo>
                    <a:pt x="1608" y="3227"/>
                    <a:pt x="1608" y="3250"/>
                    <a:pt x="1574" y="3290"/>
                  </a:cubicBezTo>
                  <a:cubicBezTo>
                    <a:pt x="1557" y="3312"/>
                    <a:pt x="1534" y="3295"/>
                    <a:pt x="1511" y="3318"/>
                  </a:cubicBezTo>
                  <a:cubicBezTo>
                    <a:pt x="1489" y="3335"/>
                    <a:pt x="1437" y="3335"/>
                    <a:pt x="1409" y="3324"/>
                  </a:cubicBezTo>
                  <a:cubicBezTo>
                    <a:pt x="1392" y="3312"/>
                    <a:pt x="1386" y="3290"/>
                    <a:pt x="1386" y="3267"/>
                  </a:cubicBezTo>
                  <a:cubicBezTo>
                    <a:pt x="1392" y="3250"/>
                    <a:pt x="1386" y="3239"/>
                    <a:pt x="1386" y="3221"/>
                  </a:cubicBezTo>
                  <a:cubicBezTo>
                    <a:pt x="1358" y="3216"/>
                    <a:pt x="1341" y="3239"/>
                    <a:pt x="1341" y="3193"/>
                  </a:cubicBezTo>
                  <a:cubicBezTo>
                    <a:pt x="1341" y="3165"/>
                    <a:pt x="1335" y="3148"/>
                    <a:pt x="1358" y="3125"/>
                  </a:cubicBezTo>
                  <a:cubicBezTo>
                    <a:pt x="1381" y="3091"/>
                    <a:pt x="1386" y="3062"/>
                    <a:pt x="1398" y="3034"/>
                  </a:cubicBezTo>
                  <a:cubicBezTo>
                    <a:pt x="1420" y="3034"/>
                    <a:pt x="1426" y="3028"/>
                    <a:pt x="1437" y="3011"/>
                  </a:cubicBezTo>
                  <a:cubicBezTo>
                    <a:pt x="1443" y="2989"/>
                    <a:pt x="1466" y="3006"/>
                    <a:pt x="1483" y="2989"/>
                  </a:cubicBezTo>
                  <a:cubicBezTo>
                    <a:pt x="1511" y="2966"/>
                    <a:pt x="1489" y="2898"/>
                    <a:pt x="1460" y="2886"/>
                  </a:cubicBezTo>
                  <a:cubicBezTo>
                    <a:pt x="1426" y="2869"/>
                    <a:pt x="1409" y="2892"/>
                    <a:pt x="1381" y="2903"/>
                  </a:cubicBezTo>
                  <a:cubicBezTo>
                    <a:pt x="1346" y="2909"/>
                    <a:pt x="1358" y="2835"/>
                    <a:pt x="1358" y="2818"/>
                  </a:cubicBezTo>
                  <a:cubicBezTo>
                    <a:pt x="1363" y="2790"/>
                    <a:pt x="1363" y="2778"/>
                    <a:pt x="1341" y="2778"/>
                  </a:cubicBezTo>
                  <a:cubicBezTo>
                    <a:pt x="1335" y="2784"/>
                    <a:pt x="1182" y="2869"/>
                    <a:pt x="1170" y="2864"/>
                  </a:cubicBezTo>
                  <a:cubicBezTo>
                    <a:pt x="1153" y="2864"/>
                    <a:pt x="1148" y="2858"/>
                    <a:pt x="1131" y="2881"/>
                  </a:cubicBezTo>
                  <a:cubicBezTo>
                    <a:pt x="1119" y="2903"/>
                    <a:pt x="1114" y="2869"/>
                    <a:pt x="1091" y="2881"/>
                  </a:cubicBezTo>
                  <a:cubicBezTo>
                    <a:pt x="1057" y="2909"/>
                    <a:pt x="1068" y="2881"/>
                    <a:pt x="1028" y="2881"/>
                  </a:cubicBezTo>
                  <a:cubicBezTo>
                    <a:pt x="1000" y="2881"/>
                    <a:pt x="977" y="2875"/>
                    <a:pt x="954" y="2903"/>
                  </a:cubicBezTo>
                  <a:cubicBezTo>
                    <a:pt x="937" y="2920"/>
                    <a:pt x="932" y="2943"/>
                    <a:pt x="903" y="2932"/>
                  </a:cubicBezTo>
                  <a:cubicBezTo>
                    <a:pt x="841" y="2920"/>
                    <a:pt x="818" y="2937"/>
                    <a:pt x="784" y="2989"/>
                  </a:cubicBezTo>
                  <a:cubicBezTo>
                    <a:pt x="761" y="3023"/>
                    <a:pt x="761" y="3023"/>
                    <a:pt x="722" y="3045"/>
                  </a:cubicBezTo>
                  <a:cubicBezTo>
                    <a:pt x="676" y="3074"/>
                    <a:pt x="693" y="3085"/>
                    <a:pt x="670" y="3125"/>
                  </a:cubicBezTo>
                  <a:cubicBezTo>
                    <a:pt x="659" y="3136"/>
                    <a:pt x="631" y="3148"/>
                    <a:pt x="614" y="3153"/>
                  </a:cubicBezTo>
                  <a:cubicBezTo>
                    <a:pt x="585" y="3170"/>
                    <a:pt x="585" y="3193"/>
                    <a:pt x="562" y="3210"/>
                  </a:cubicBezTo>
                  <a:cubicBezTo>
                    <a:pt x="545" y="3221"/>
                    <a:pt x="534" y="3233"/>
                    <a:pt x="517" y="3244"/>
                  </a:cubicBezTo>
                  <a:lnTo>
                    <a:pt x="517" y="3244"/>
                  </a:lnTo>
                  <a:cubicBezTo>
                    <a:pt x="517" y="3227"/>
                    <a:pt x="517" y="3204"/>
                    <a:pt x="517" y="3187"/>
                  </a:cubicBezTo>
                  <a:cubicBezTo>
                    <a:pt x="517" y="3113"/>
                    <a:pt x="500" y="3045"/>
                    <a:pt x="511" y="2972"/>
                  </a:cubicBezTo>
                  <a:cubicBezTo>
                    <a:pt x="517" y="2926"/>
                    <a:pt x="494" y="2886"/>
                    <a:pt x="494" y="2841"/>
                  </a:cubicBezTo>
                  <a:cubicBezTo>
                    <a:pt x="500" y="2835"/>
                    <a:pt x="557" y="2830"/>
                    <a:pt x="568" y="2830"/>
                  </a:cubicBezTo>
                  <a:cubicBezTo>
                    <a:pt x="568" y="2824"/>
                    <a:pt x="568" y="2824"/>
                    <a:pt x="574" y="2818"/>
                  </a:cubicBezTo>
                  <a:cubicBezTo>
                    <a:pt x="642" y="2767"/>
                    <a:pt x="540" y="2767"/>
                    <a:pt x="591" y="2744"/>
                  </a:cubicBezTo>
                  <a:cubicBezTo>
                    <a:pt x="596" y="2739"/>
                    <a:pt x="642" y="2676"/>
                    <a:pt x="642" y="2665"/>
                  </a:cubicBezTo>
                  <a:cubicBezTo>
                    <a:pt x="653" y="2636"/>
                    <a:pt x="676" y="2636"/>
                    <a:pt x="704" y="2625"/>
                  </a:cubicBezTo>
                  <a:cubicBezTo>
                    <a:pt x="733" y="2608"/>
                    <a:pt x="756" y="2585"/>
                    <a:pt x="773" y="2557"/>
                  </a:cubicBezTo>
                  <a:cubicBezTo>
                    <a:pt x="790" y="2528"/>
                    <a:pt x="852" y="2551"/>
                    <a:pt x="835" y="2511"/>
                  </a:cubicBezTo>
                  <a:cubicBezTo>
                    <a:pt x="830" y="2500"/>
                    <a:pt x="830" y="2449"/>
                    <a:pt x="824" y="2449"/>
                  </a:cubicBezTo>
                  <a:cubicBezTo>
                    <a:pt x="790" y="2466"/>
                    <a:pt x="790" y="2477"/>
                    <a:pt x="795" y="2517"/>
                  </a:cubicBezTo>
                  <a:cubicBezTo>
                    <a:pt x="801" y="2545"/>
                    <a:pt x="744" y="2545"/>
                    <a:pt x="722" y="2545"/>
                  </a:cubicBezTo>
                  <a:cubicBezTo>
                    <a:pt x="687" y="2545"/>
                    <a:pt x="631" y="2602"/>
                    <a:pt x="608" y="2585"/>
                  </a:cubicBezTo>
                  <a:cubicBezTo>
                    <a:pt x="591" y="2574"/>
                    <a:pt x="568" y="2591"/>
                    <a:pt x="557" y="2585"/>
                  </a:cubicBezTo>
                  <a:cubicBezTo>
                    <a:pt x="540" y="2574"/>
                    <a:pt x="562" y="2545"/>
                    <a:pt x="562" y="2534"/>
                  </a:cubicBezTo>
                  <a:cubicBezTo>
                    <a:pt x="574" y="2528"/>
                    <a:pt x="596" y="2523"/>
                    <a:pt x="602" y="2511"/>
                  </a:cubicBezTo>
                  <a:cubicBezTo>
                    <a:pt x="608" y="2483"/>
                    <a:pt x="574" y="2449"/>
                    <a:pt x="614" y="2466"/>
                  </a:cubicBezTo>
                  <a:cubicBezTo>
                    <a:pt x="670" y="2489"/>
                    <a:pt x="682" y="2415"/>
                    <a:pt x="710" y="2375"/>
                  </a:cubicBezTo>
                  <a:cubicBezTo>
                    <a:pt x="733" y="2346"/>
                    <a:pt x="778" y="2341"/>
                    <a:pt x="761" y="2312"/>
                  </a:cubicBezTo>
                  <a:cubicBezTo>
                    <a:pt x="727" y="2256"/>
                    <a:pt x="722" y="2324"/>
                    <a:pt x="676" y="2335"/>
                  </a:cubicBezTo>
                  <a:cubicBezTo>
                    <a:pt x="653" y="2352"/>
                    <a:pt x="653" y="2369"/>
                    <a:pt x="631" y="2358"/>
                  </a:cubicBezTo>
                  <a:cubicBezTo>
                    <a:pt x="608" y="2346"/>
                    <a:pt x="591" y="2364"/>
                    <a:pt x="568" y="2369"/>
                  </a:cubicBezTo>
                  <a:cubicBezTo>
                    <a:pt x="534" y="2375"/>
                    <a:pt x="534" y="2307"/>
                    <a:pt x="528" y="2284"/>
                  </a:cubicBezTo>
                  <a:cubicBezTo>
                    <a:pt x="528" y="2278"/>
                    <a:pt x="562" y="2256"/>
                    <a:pt x="562" y="2256"/>
                  </a:cubicBezTo>
                  <a:lnTo>
                    <a:pt x="568" y="2256"/>
                  </a:lnTo>
                  <a:cubicBezTo>
                    <a:pt x="596" y="2256"/>
                    <a:pt x="591" y="2250"/>
                    <a:pt x="585" y="2227"/>
                  </a:cubicBezTo>
                  <a:cubicBezTo>
                    <a:pt x="574" y="2193"/>
                    <a:pt x="591" y="2205"/>
                    <a:pt x="596" y="2182"/>
                  </a:cubicBezTo>
                  <a:cubicBezTo>
                    <a:pt x="602" y="2171"/>
                    <a:pt x="557" y="2080"/>
                    <a:pt x="580" y="2068"/>
                  </a:cubicBezTo>
                  <a:cubicBezTo>
                    <a:pt x="602" y="2045"/>
                    <a:pt x="625" y="2057"/>
                    <a:pt x="636" y="2017"/>
                  </a:cubicBezTo>
                  <a:cubicBezTo>
                    <a:pt x="648" y="1994"/>
                    <a:pt x="693" y="1937"/>
                    <a:pt x="693" y="1921"/>
                  </a:cubicBezTo>
                  <a:cubicBezTo>
                    <a:pt x="670" y="1921"/>
                    <a:pt x="642" y="1943"/>
                    <a:pt x="625" y="1949"/>
                  </a:cubicBezTo>
                  <a:cubicBezTo>
                    <a:pt x="602" y="1955"/>
                    <a:pt x="608" y="1909"/>
                    <a:pt x="580" y="1898"/>
                  </a:cubicBezTo>
                  <a:cubicBezTo>
                    <a:pt x="574" y="1898"/>
                    <a:pt x="574" y="1898"/>
                    <a:pt x="574" y="1898"/>
                  </a:cubicBezTo>
                  <a:cubicBezTo>
                    <a:pt x="568" y="1903"/>
                    <a:pt x="545" y="1926"/>
                    <a:pt x="545" y="1932"/>
                  </a:cubicBezTo>
                  <a:cubicBezTo>
                    <a:pt x="545" y="1943"/>
                    <a:pt x="557" y="1960"/>
                    <a:pt x="557" y="1960"/>
                  </a:cubicBezTo>
                  <a:cubicBezTo>
                    <a:pt x="557" y="1966"/>
                    <a:pt x="540" y="1966"/>
                    <a:pt x="534" y="1972"/>
                  </a:cubicBezTo>
                  <a:cubicBezTo>
                    <a:pt x="534" y="1977"/>
                    <a:pt x="540" y="1989"/>
                    <a:pt x="540" y="2000"/>
                  </a:cubicBezTo>
                  <a:cubicBezTo>
                    <a:pt x="506" y="2000"/>
                    <a:pt x="523" y="1966"/>
                    <a:pt x="523" y="1955"/>
                  </a:cubicBezTo>
                  <a:cubicBezTo>
                    <a:pt x="494" y="1949"/>
                    <a:pt x="460" y="1989"/>
                    <a:pt x="449" y="2011"/>
                  </a:cubicBezTo>
                  <a:cubicBezTo>
                    <a:pt x="443" y="2017"/>
                    <a:pt x="449" y="2028"/>
                    <a:pt x="443" y="2040"/>
                  </a:cubicBezTo>
                  <a:cubicBezTo>
                    <a:pt x="426" y="2057"/>
                    <a:pt x="415" y="2057"/>
                    <a:pt x="403" y="2068"/>
                  </a:cubicBezTo>
                  <a:cubicBezTo>
                    <a:pt x="381" y="2085"/>
                    <a:pt x="386" y="2125"/>
                    <a:pt x="364" y="2142"/>
                  </a:cubicBezTo>
                  <a:cubicBezTo>
                    <a:pt x="364" y="2142"/>
                    <a:pt x="335" y="2159"/>
                    <a:pt x="330" y="2153"/>
                  </a:cubicBezTo>
                  <a:cubicBezTo>
                    <a:pt x="324" y="2148"/>
                    <a:pt x="330" y="2091"/>
                    <a:pt x="330" y="2080"/>
                  </a:cubicBezTo>
                  <a:cubicBezTo>
                    <a:pt x="330" y="2074"/>
                    <a:pt x="330" y="2074"/>
                    <a:pt x="330" y="2074"/>
                  </a:cubicBezTo>
                  <a:cubicBezTo>
                    <a:pt x="318" y="2068"/>
                    <a:pt x="278" y="2057"/>
                    <a:pt x="278" y="2051"/>
                  </a:cubicBezTo>
                  <a:cubicBezTo>
                    <a:pt x="278" y="2028"/>
                    <a:pt x="301" y="2017"/>
                    <a:pt x="307" y="2000"/>
                  </a:cubicBezTo>
                  <a:cubicBezTo>
                    <a:pt x="330" y="1966"/>
                    <a:pt x="330" y="1909"/>
                    <a:pt x="335" y="1869"/>
                  </a:cubicBezTo>
                  <a:cubicBezTo>
                    <a:pt x="341" y="1858"/>
                    <a:pt x="358" y="1807"/>
                    <a:pt x="369" y="1801"/>
                  </a:cubicBezTo>
                  <a:cubicBezTo>
                    <a:pt x="386" y="1778"/>
                    <a:pt x="426" y="1784"/>
                    <a:pt x="437" y="1750"/>
                  </a:cubicBezTo>
                  <a:cubicBezTo>
                    <a:pt x="449" y="1727"/>
                    <a:pt x="443" y="1722"/>
                    <a:pt x="466" y="1710"/>
                  </a:cubicBezTo>
                  <a:cubicBezTo>
                    <a:pt x="477" y="1705"/>
                    <a:pt x="528" y="1710"/>
                    <a:pt x="506" y="1693"/>
                  </a:cubicBezTo>
                  <a:cubicBezTo>
                    <a:pt x="483" y="1682"/>
                    <a:pt x="449" y="1687"/>
                    <a:pt x="432" y="1705"/>
                  </a:cubicBezTo>
                  <a:cubicBezTo>
                    <a:pt x="432" y="1705"/>
                    <a:pt x="392" y="1710"/>
                    <a:pt x="386" y="1710"/>
                  </a:cubicBezTo>
                  <a:cubicBezTo>
                    <a:pt x="358" y="1716"/>
                    <a:pt x="358" y="1693"/>
                    <a:pt x="341" y="1693"/>
                  </a:cubicBezTo>
                  <a:cubicBezTo>
                    <a:pt x="318" y="1693"/>
                    <a:pt x="290" y="1722"/>
                    <a:pt x="284" y="1744"/>
                  </a:cubicBezTo>
                  <a:cubicBezTo>
                    <a:pt x="267" y="1784"/>
                    <a:pt x="267" y="1784"/>
                    <a:pt x="244" y="1756"/>
                  </a:cubicBezTo>
                  <a:cubicBezTo>
                    <a:pt x="233" y="1744"/>
                    <a:pt x="199" y="1705"/>
                    <a:pt x="199" y="1687"/>
                  </a:cubicBezTo>
                  <a:cubicBezTo>
                    <a:pt x="199" y="1676"/>
                    <a:pt x="222" y="1682"/>
                    <a:pt x="227" y="1676"/>
                  </a:cubicBezTo>
                  <a:cubicBezTo>
                    <a:pt x="267" y="1659"/>
                    <a:pt x="227" y="1619"/>
                    <a:pt x="210" y="1602"/>
                  </a:cubicBezTo>
                  <a:cubicBezTo>
                    <a:pt x="210" y="1608"/>
                    <a:pt x="210" y="1608"/>
                    <a:pt x="210" y="1608"/>
                  </a:cubicBezTo>
                  <a:cubicBezTo>
                    <a:pt x="176" y="1580"/>
                    <a:pt x="210" y="1545"/>
                    <a:pt x="210" y="1506"/>
                  </a:cubicBezTo>
                  <a:cubicBezTo>
                    <a:pt x="210" y="1506"/>
                    <a:pt x="142" y="1466"/>
                    <a:pt x="142" y="1432"/>
                  </a:cubicBezTo>
                  <a:lnTo>
                    <a:pt x="142" y="1432"/>
                  </a:lnTo>
                  <a:cubicBezTo>
                    <a:pt x="136" y="1443"/>
                    <a:pt x="159" y="1489"/>
                    <a:pt x="131" y="1489"/>
                  </a:cubicBezTo>
                  <a:cubicBezTo>
                    <a:pt x="125" y="1477"/>
                    <a:pt x="102" y="1466"/>
                    <a:pt x="96" y="1455"/>
                  </a:cubicBezTo>
                  <a:cubicBezTo>
                    <a:pt x="51" y="1455"/>
                    <a:pt x="57" y="1545"/>
                    <a:pt x="34" y="1545"/>
                  </a:cubicBezTo>
                  <a:cubicBezTo>
                    <a:pt x="34" y="1483"/>
                    <a:pt x="0" y="1449"/>
                    <a:pt x="51" y="1409"/>
                  </a:cubicBezTo>
                  <a:cubicBezTo>
                    <a:pt x="80" y="1381"/>
                    <a:pt x="57" y="1341"/>
                    <a:pt x="40" y="1324"/>
                  </a:cubicBezTo>
                  <a:cubicBezTo>
                    <a:pt x="6" y="1290"/>
                    <a:pt x="45" y="1296"/>
                    <a:pt x="51" y="1278"/>
                  </a:cubicBezTo>
                  <a:cubicBezTo>
                    <a:pt x="62" y="1256"/>
                    <a:pt x="80" y="1182"/>
                    <a:pt x="108" y="1188"/>
                  </a:cubicBezTo>
                  <a:cubicBezTo>
                    <a:pt x="142" y="1193"/>
                    <a:pt x="136" y="1199"/>
                    <a:pt x="159" y="1176"/>
                  </a:cubicBezTo>
                  <a:cubicBezTo>
                    <a:pt x="165" y="1171"/>
                    <a:pt x="187" y="1148"/>
                    <a:pt x="187" y="1142"/>
                  </a:cubicBezTo>
                  <a:cubicBezTo>
                    <a:pt x="182" y="1142"/>
                    <a:pt x="182" y="1114"/>
                    <a:pt x="176" y="1108"/>
                  </a:cubicBezTo>
                  <a:cubicBezTo>
                    <a:pt x="165" y="1102"/>
                    <a:pt x="142" y="1148"/>
                    <a:pt x="131" y="1125"/>
                  </a:cubicBezTo>
                  <a:cubicBezTo>
                    <a:pt x="108" y="1102"/>
                    <a:pt x="153" y="1068"/>
                    <a:pt x="176" y="1046"/>
                  </a:cubicBezTo>
                  <a:cubicBezTo>
                    <a:pt x="210" y="1017"/>
                    <a:pt x="256" y="1057"/>
                    <a:pt x="307" y="1034"/>
                  </a:cubicBezTo>
                  <a:cubicBezTo>
                    <a:pt x="335" y="1012"/>
                    <a:pt x="335" y="989"/>
                    <a:pt x="369" y="977"/>
                  </a:cubicBezTo>
                  <a:cubicBezTo>
                    <a:pt x="398" y="966"/>
                    <a:pt x="454" y="1006"/>
                    <a:pt x="432" y="955"/>
                  </a:cubicBezTo>
                  <a:cubicBezTo>
                    <a:pt x="426" y="932"/>
                    <a:pt x="437" y="921"/>
                    <a:pt x="420" y="909"/>
                  </a:cubicBezTo>
                  <a:cubicBezTo>
                    <a:pt x="403" y="904"/>
                    <a:pt x="381" y="898"/>
                    <a:pt x="381" y="881"/>
                  </a:cubicBezTo>
                  <a:cubicBezTo>
                    <a:pt x="381" y="875"/>
                    <a:pt x="381" y="875"/>
                    <a:pt x="381" y="875"/>
                  </a:cubicBezTo>
                  <a:cubicBezTo>
                    <a:pt x="409" y="875"/>
                    <a:pt x="432" y="869"/>
                    <a:pt x="454" y="869"/>
                  </a:cubicBezTo>
                  <a:cubicBezTo>
                    <a:pt x="494" y="869"/>
                    <a:pt x="483" y="847"/>
                    <a:pt x="483" y="824"/>
                  </a:cubicBezTo>
                  <a:lnTo>
                    <a:pt x="483" y="824"/>
                  </a:lnTo>
                  <a:lnTo>
                    <a:pt x="483" y="824"/>
                  </a:lnTo>
                  <a:cubicBezTo>
                    <a:pt x="528" y="824"/>
                    <a:pt x="551" y="830"/>
                    <a:pt x="568" y="778"/>
                  </a:cubicBezTo>
                  <a:cubicBezTo>
                    <a:pt x="568" y="778"/>
                    <a:pt x="574" y="796"/>
                    <a:pt x="585" y="801"/>
                  </a:cubicBezTo>
                  <a:cubicBezTo>
                    <a:pt x="602" y="813"/>
                    <a:pt x="614" y="830"/>
                    <a:pt x="631" y="841"/>
                  </a:cubicBezTo>
                  <a:cubicBezTo>
                    <a:pt x="733" y="898"/>
                    <a:pt x="767" y="824"/>
                    <a:pt x="864" y="824"/>
                  </a:cubicBezTo>
                  <a:cubicBezTo>
                    <a:pt x="903" y="813"/>
                    <a:pt x="937" y="835"/>
                    <a:pt x="972" y="801"/>
                  </a:cubicBezTo>
                  <a:cubicBezTo>
                    <a:pt x="994" y="778"/>
                    <a:pt x="1057" y="699"/>
                    <a:pt x="1096" y="733"/>
                  </a:cubicBezTo>
                  <a:cubicBezTo>
                    <a:pt x="1125" y="762"/>
                    <a:pt x="1102" y="807"/>
                    <a:pt x="1170" y="767"/>
                  </a:cubicBezTo>
                  <a:cubicBezTo>
                    <a:pt x="1204" y="750"/>
                    <a:pt x="1165" y="699"/>
                    <a:pt x="1182" y="693"/>
                  </a:cubicBezTo>
                  <a:cubicBezTo>
                    <a:pt x="1221" y="671"/>
                    <a:pt x="1204" y="688"/>
                    <a:pt x="1227" y="699"/>
                  </a:cubicBezTo>
                  <a:cubicBezTo>
                    <a:pt x="1239" y="710"/>
                    <a:pt x="1255" y="699"/>
                    <a:pt x="1267" y="716"/>
                  </a:cubicBezTo>
                  <a:cubicBezTo>
                    <a:pt x="1284" y="744"/>
                    <a:pt x="1301" y="790"/>
                    <a:pt x="1341" y="801"/>
                  </a:cubicBezTo>
                  <a:lnTo>
                    <a:pt x="1341" y="801"/>
                  </a:lnTo>
                  <a:cubicBezTo>
                    <a:pt x="1346" y="784"/>
                    <a:pt x="1341" y="722"/>
                    <a:pt x="1335" y="705"/>
                  </a:cubicBezTo>
                  <a:cubicBezTo>
                    <a:pt x="1324" y="682"/>
                    <a:pt x="1369" y="654"/>
                    <a:pt x="1386" y="648"/>
                  </a:cubicBezTo>
                  <a:cubicBezTo>
                    <a:pt x="1386" y="625"/>
                    <a:pt x="1261" y="636"/>
                    <a:pt x="1239" y="619"/>
                  </a:cubicBezTo>
                  <a:cubicBezTo>
                    <a:pt x="1193" y="580"/>
                    <a:pt x="1284" y="585"/>
                    <a:pt x="1307" y="580"/>
                  </a:cubicBezTo>
                  <a:cubicBezTo>
                    <a:pt x="1329" y="574"/>
                    <a:pt x="1352" y="574"/>
                    <a:pt x="1375" y="551"/>
                  </a:cubicBezTo>
                  <a:cubicBezTo>
                    <a:pt x="1381" y="546"/>
                    <a:pt x="1386" y="528"/>
                    <a:pt x="1375" y="534"/>
                  </a:cubicBezTo>
                  <a:cubicBezTo>
                    <a:pt x="1341" y="551"/>
                    <a:pt x="1307" y="551"/>
                    <a:pt x="1267" y="563"/>
                  </a:cubicBezTo>
                  <a:cubicBezTo>
                    <a:pt x="1239" y="574"/>
                    <a:pt x="1210" y="557"/>
                    <a:pt x="1182" y="557"/>
                  </a:cubicBezTo>
                  <a:cubicBezTo>
                    <a:pt x="1182" y="546"/>
                    <a:pt x="1221" y="534"/>
                    <a:pt x="1210" y="512"/>
                  </a:cubicBezTo>
                  <a:cubicBezTo>
                    <a:pt x="1187" y="472"/>
                    <a:pt x="1221" y="489"/>
                    <a:pt x="1227" y="455"/>
                  </a:cubicBezTo>
                  <a:cubicBezTo>
                    <a:pt x="1233" y="432"/>
                    <a:pt x="1199" y="426"/>
                    <a:pt x="1199" y="409"/>
                  </a:cubicBezTo>
                  <a:cubicBezTo>
                    <a:pt x="1210" y="409"/>
                    <a:pt x="1216" y="392"/>
                    <a:pt x="1227" y="409"/>
                  </a:cubicBezTo>
                  <a:cubicBezTo>
                    <a:pt x="1255" y="449"/>
                    <a:pt x="1358" y="364"/>
                    <a:pt x="1363" y="330"/>
                  </a:cubicBezTo>
                  <a:cubicBezTo>
                    <a:pt x="1375" y="296"/>
                    <a:pt x="1386" y="341"/>
                    <a:pt x="1403" y="313"/>
                  </a:cubicBezTo>
                  <a:cubicBezTo>
                    <a:pt x="1437" y="267"/>
                    <a:pt x="1449" y="273"/>
                    <a:pt x="1494" y="267"/>
                  </a:cubicBezTo>
                  <a:cubicBezTo>
                    <a:pt x="1545" y="262"/>
                    <a:pt x="1505" y="245"/>
                    <a:pt x="1517" y="205"/>
                  </a:cubicBezTo>
                  <a:cubicBezTo>
                    <a:pt x="1523" y="176"/>
                    <a:pt x="1517" y="137"/>
                    <a:pt x="1562" y="154"/>
                  </a:cubicBezTo>
                  <a:cubicBezTo>
                    <a:pt x="1613" y="171"/>
                    <a:pt x="1636" y="125"/>
                    <a:pt x="1676" y="114"/>
                  </a:cubicBezTo>
                  <a:cubicBezTo>
                    <a:pt x="1704" y="103"/>
                    <a:pt x="1716" y="46"/>
                    <a:pt x="1750" y="46"/>
                  </a:cubicBezTo>
                  <a:cubicBezTo>
                    <a:pt x="1750" y="171"/>
                    <a:pt x="1750" y="171"/>
                    <a:pt x="1750" y="171"/>
                  </a:cubicBezTo>
                  <a:cubicBezTo>
                    <a:pt x="1744" y="227"/>
                    <a:pt x="1824" y="154"/>
                    <a:pt x="1835" y="142"/>
                  </a:cubicBezTo>
                  <a:cubicBezTo>
                    <a:pt x="1875" y="114"/>
                    <a:pt x="1932" y="85"/>
                    <a:pt x="1971" y="57"/>
                  </a:cubicBezTo>
                  <a:cubicBezTo>
                    <a:pt x="2040" y="0"/>
                    <a:pt x="1960" y="103"/>
                    <a:pt x="1960" y="125"/>
                  </a:cubicBezTo>
                  <a:cubicBezTo>
                    <a:pt x="1983" y="131"/>
                    <a:pt x="2000" y="91"/>
                    <a:pt x="2028" y="91"/>
                  </a:cubicBezTo>
                  <a:cubicBezTo>
                    <a:pt x="2034" y="91"/>
                    <a:pt x="2062" y="142"/>
                    <a:pt x="2062" y="148"/>
                  </a:cubicBezTo>
                  <a:cubicBezTo>
                    <a:pt x="2074" y="159"/>
                    <a:pt x="2091" y="182"/>
                    <a:pt x="2091" y="193"/>
                  </a:cubicBezTo>
                  <a:cubicBezTo>
                    <a:pt x="2142" y="137"/>
                    <a:pt x="2142" y="137"/>
                    <a:pt x="2142" y="137"/>
                  </a:cubicBezTo>
                  <a:cubicBezTo>
                    <a:pt x="2159" y="119"/>
                    <a:pt x="2187" y="125"/>
                    <a:pt x="2204" y="131"/>
                  </a:cubicBezTo>
                  <a:cubicBezTo>
                    <a:pt x="2250" y="137"/>
                    <a:pt x="2221" y="148"/>
                    <a:pt x="2244" y="159"/>
                  </a:cubicBezTo>
                  <a:cubicBezTo>
                    <a:pt x="2261" y="171"/>
                    <a:pt x="2290" y="176"/>
                    <a:pt x="2307" y="182"/>
                  </a:cubicBezTo>
                  <a:cubicBezTo>
                    <a:pt x="2369" y="210"/>
                    <a:pt x="2415" y="301"/>
                    <a:pt x="2466" y="347"/>
                  </a:cubicBezTo>
                  <a:cubicBezTo>
                    <a:pt x="2489" y="369"/>
                    <a:pt x="2500" y="409"/>
                    <a:pt x="2534" y="409"/>
                  </a:cubicBezTo>
                  <a:cubicBezTo>
                    <a:pt x="2568" y="409"/>
                    <a:pt x="2613" y="426"/>
                    <a:pt x="2648" y="415"/>
                  </a:cubicBezTo>
                  <a:cubicBezTo>
                    <a:pt x="2778" y="415"/>
                    <a:pt x="2778" y="415"/>
                    <a:pt x="2778" y="41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4" name="Freeform 157"/>
            <p:cNvSpPr>
              <a:spLocks noChangeArrowheads="1"/>
            </p:cNvSpPr>
            <p:nvPr/>
          </p:nvSpPr>
          <p:spPr bwMode="auto">
            <a:xfrm>
              <a:off x="19753179" y="4096044"/>
              <a:ext cx="2681150" cy="2656920"/>
            </a:xfrm>
            <a:custGeom>
              <a:avLst/>
              <a:gdLst>
                <a:gd name="T0" fmla="*/ 574 w 3876"/>
                <a:gd name="T1" fmla="*/ 3733 h 3842"/>
                <a:gd name="T2" fmla="*/ 613 w 3876"/>
                <a:gd name="T3" fmla="*/ 3773 h 3842"/>
                <a:gd name="T4" fmla="*/ 2267 w 3876"/>
                <a:gd name="T5" fmla="*/ 688 h 3842"/>
                <a:gd name="T6" fmla="*/ 2199 w 3876"/>
                <a:gd name="T7" fmla="*/ 654 h 3842"/>
                <a:gd name="T8" fmla="*/ 2244 w 3876"/>
                <a:gd name="T9" fmla="*/ 631 h 3842"/>
                <a:gd name="T10" fmla="*/ 2272 w 3876"/>
                <a:gd name="T11" fmla="*/ 682 h 3842"/>
                <a:gd name="T12" fmla="*/ 426 w 3876"/>
                <a:gd name="T13" fmla="*/ 3841 h 3842"/>
                <a:gd name="T14" fmla="*/ 335 w 3876"/>
                <a:gd name="T15" fmla="*/ 3761 h 3842"/>
                <a:gd name="T16" fmla="*/ 136 w 3876"/>
                <a:gd name="T17" fmla="*/ 3631 h 3842"/>
                <a:gd name="T18" fmla="*/ 45 w 3876"/>
                <a:gd name="T19" fmla="*/ 3511 h 3842"/>
                <a:gd name="T20" fmla="*/ 6 w 3876"/>
                <a:gd name="T21" fmla="*/ 3472 h 3842"/>
                <a:gd name="T22" fmla="*/ 97 w 3876"/>
                <a:gd name="T23" fmla="*/ 3420 h 3842"/>
                <a:gd name="T24" fmla="*/ 136 w 3876"/>
                <a:gd name="T25" fmla="*/ 3051 h 3842"/>
                <a:gd name="T26" fmla="*/ 102 w 3876"/>
                <a:gd name="T27" fmla="*/ 2858 h 3842"/>
                <a:gd name="T28" fmla="*/ 187 w 3876"/>
                <a:gd name="T29" fmla="*/ 2727 h 3842"/>
                <a:gd name="T30" fmla="*/ 244 w 3876"/>
                <a:gd name="T31" fmla="*/ 2511 h 3842"/>
                <a:gd name="T32" fmla="*/ 227 w 3876"/>
                <a:gd name="T33" fmla="*/ 2318 h 3842"/>
                <a:gd name="T34" fmla="*/ 233 w 3876"/>
                <a:gd name="T35" fmla="*/ 2074 h 3842"/>
                <a:gd name="T36" fmla="*/ 295 w 3876"/>
                <a:gd name="T37" fmla="*/ 1835 h 3842"/>
                <a:gd name="T38" fmla="*/ 483 w 3876"/>
                <a:gd name="T39" fmla="*/ 1688 h 3842"/>
                <a:gd name="T40" fmla="*/ 540 w 3876"/>
                <a:gd name="T41" fmla="*/ 1489 h 3842"/>
                <a:gd name="T42" fmla="*/ 636 w 3876"/>
                <a:gd name="T43" fmla="*/ 1307 h 3842"/>
                <a:gd name="T44" fmla="*/ 739 w 3876"/>
                <a:gd name="T45" fmla="*/ 847 h 3842"/>
                <a:gd name="T46" fmla="*/ 687 w 3876"/>
                <a:gd name="T47" fmla="*/ 710 h 3842"/>
                <a:gd name="T48" fmla="*/ 716 w 3876"/>
                <a:gd name="T49" fmla="*/ 591 h 3842"/>
                <a:gd name="T50" fmla="*/ 665 w 3876"/>
                <a:gd name="T51" fmla="*/ 381 h 3842"/>
                <a:gd name="T52" fmla="*/ 613 w 3876"/>
                <a:gd name="T53" fmla="*/ 284 h 3842"/>
                <a:gd name="T54" fmla="*/ 613 w 3876"/>
                <a:gd name="T55" fmla="*/ 142 h 3842"/>
                <a:gd name="T56" fmla="*/ 744 w 3876"/>
                <a:gd name="T57" fmla="*/ 34 h 3842"/>
                <a:gd name="T58" fmla="*/ 1000 w 3876"/>
                <a:gd name="T59" fmla="*/ 114 h 3842"/>
                <a:gd name="T60" fmla="*/ 1318 w 3876"/>
                <a:gd name="T61" fmla="*/ 228 h 3842"/>
                <a:gd name="T62" fmla="*/ 1488 w 3876"/>
                <a:gd name="T63" fmla="*/ 279 h 3842"/>
                <a:gd name="T64" fmla="*/ 1568 w 3876"/>
                <a:gd name="T65" fmla="*/ 438 h 3842"/>
                <a:gd name="T66" fmla="*/ 1574 w 3876"/>
                <a:gd name="T67" fmla="*/ 489 h 3842"/>
                <a:gd name="T68" fmla="*/ 1562 w 3876"/>
                <a:gd name="T69" fmla="*/ 642 h 3842"/>
                <a:gd name="T70" fmla="*/ 1835 w 3876"/>
                <a:gd name="T71" fmla="*/ 642 h 3842"/>
                <a:gd name="T72" fmla="*/ 1954 w 3876"/>
                <a:gd name="T73" fmla="*/ 614 h 3842"/>
                <a:gd name="T74" fmla="*/ 2113 w 3876"/>
                <a:gd name="T75" fmla="*/ 682 h 3842"/>
                <a:gd name="T76" fmla="*/ 2403 w 3876"/>
                <a:gd name="T77" fmla="*/ 761 h 3842"/>
                <a:gd name="T78" fmla="*/ 2636 w 3876"/>
                <a:gd name="T79" fmla="*/ 722 h 3842"/>
                <a:gd name="T80" fmla="*/ 2903 w 3876"/>
                <a:gd name="T81" fmla="*/ 875 h 3842"/>
                <a:gd name="T82" fmla="*/ 3062 w 3876"/>
                <a:gd name="T83" fmla="*/ 824 h 3842"/>
                <a:gd name="T84" fmla="*/ 3324 w 3876"/>
                <a:gd name="T85" fmla="*/ 665 h 3842"/>
                <a:gd name="T86" fmla="*/ 3539 w 3876"/>
                <a:gd name="T87" fmla="*/ 676 h 3842"/>
                <a:gd name="T88" fmla="*/ 3744 w 3876"/>
                <a:gd name="T89" fmla="*/ 852 h 3842"/>
                <a:gd name="T90" fmla="*/ 3875 w 3876"/>
                <a:gd name="T91" fmla="*/ 898 h 3842"/>
                <a:gd name="T92" fmla="*/ 3716 w 3876"/>
                <a:gd name="T93" fmla="*/ 1029 h 3842"/>
                <a:gd name="T94" fmla="*/ 3733 w 3876"/>
                <a:gd name="T95" fmla="*/ 1301 h 3842"/>
                <a:gd name="T96" fmla="*/ 3721 w 3876"/>
                <a:gd name="T97" fmla="*/ 1614 h 3842"/>
                <a:gd name="T98" fmla="*/ 3551 w 3876"/>
                <a:gd name="T99" fmla="*/ 1784 h 3842"/>
                <a:gd name="T100" fmla="*/ 3187 w 3876"/>
                <a:gd name="T101" fmla="*/ 2011 h 3842"/>
                <a:gd name="T102" fmla="*/ 2625 w 3876"/>
                <a:gd name="T103" fmla="*/ 2296 h 3842"/>
                <a:gd name="T104" fmla="*/ 2216 w 3876"/>
                <a:gd name="T105" fmla="*/ 2631 h 3842"/>
                <a:gd name="T106" fmla="*/ 1676 w 3876"/>
                <a:gd name="T107" fmla="*/ 2778 h 3842"/>
                <a:gd name="T108" fmla="*/ 1267 w 3876"/>
                <a:gd name="T109" fmla="*/ 2932 h 3842"/>
                <a:gd name="T110" fmla="*/ 903 w 3876"/>
                <a:gd name="T111" fmla="*/ 3108 h 3842"/>
                <a:gd name="T112" fmla="*/ 699 w 3876"/>
                <a:gd name="T113" fmla="*/ 3341 h 3842"/>
                <a:gd name="T114" fmla="*/ 761 w 3876"/>
                <a:gd name="T115" fmla="*/ 3454 h 3842"/>
                <a:gd name="T116" fmla="*/ 739 w 3876"/>
                <a:gd name="T117" fmla="*/ 3642 h 3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76" h="3842">
                  <a:moveTo>
                    <a:pt x="625" y="3727"/>
                  </a:moveTo>
                  <a:lnTo>
                    <a:pt x="625" y="3727"/>
                  </a:lnTo>
                  <a:cubicBezTo>
                    <a:pt x="608" y="3727"/>
                    <a:pt x="591" y="3733"/>
                    <a:pt x="574" y="3733"/>
                  </a:cubicBezTo>
                  <a:cubicBezTo>
                    <a:pt x="562" y="3733"/>
                    <a:pt x="534" y="3738"/>
                    <a:pt x="540" y="3756"/>
                  </a:cubicBezTo>
                  <a:cubicBezTo>
                    <a:pt x="540" y="3761"/>
                    <a:pt x="551" y="3778"/>
                    <a:pt x="557" y="3778"/>
                  </a:cubicBezTo>
                  <a:cubicBezTo>
                    <a:pt x="579" y="3795"/>
                    <a:pt x="597" y="3778"/>
                    <a:pt x="613" y="3773"/>
                  </a:cubicBezTo>
                  <a:cubicBezTo>
                    <a:pt x="625" y="3767"/>
                    <a:pt x="659" y="3756"/>
                    <a:pt x="642" y="3733"/>
                  </a:cubicBezTo>
                  <a:cubicBezTo>
                    <a:pt x="625" y="3727"/>
                    <a:pt x="625" y="3727"/>
                    <a:pt x="625" y="3727"/>
                  </a:cubicBezTo>
                  <a:close/>
                  <a:moveTo>
                    <a:pt x="2267" y="688"/>
                  </a:moveTo>
                  <a:lnTo>
                    <a:pt x="2267" y="688"/>
                  </a:lnTo>
                  <a:cubicBezTo>
                    <a:pt x="2250" y="688"/>
                    <a:pt x="2221" y="688"/>
                    <a:pt x="2204" y="676"/>
                  </a:cubicBezTo>
                  <a:cubicBezTo>
                    <a:pt x="2199" y="671"/>
                    <a:pt x="2199" y="659"/>
                    <a:pt x="2199" y="654"/>
                  </a:cubicBezTo>
                  <a:cubicBezTo>
                    <a:pt x="2199" y="648"/>
                    <a:pt x="2210" y="642"/>
                    <a:pt x="2210" y="637"/>
                  </a:cubicBezTo>
                  <a:cubicBezTo>
                    <a:pt x="2216" y="631"/>
                    <a:pt x="2221" y="602"/>
                    <a:pt x="2233" y="614"/>
                  </a:cubicBezTo>
                  <a:cubicBezTo>
                    <a:pt x="2238" y="614"/>
                    <a:pt x="2250" y="625"/>
                    <a:pt x="2244" y="631"/>
                  </a:cubicBezTo>
                  <a:cubicBezTo>
                    <a:pt x="2244" y="637"/>
                    <a:pt x="2244" y="637"/>
                    <a:pt x="2244" y="642"/>
                  </a:cubicBezTo>
                  <a:cubicBezTo>
                    <a:pt x="2250" y="654"/>
                    <a:pt x="2256" y="654"/>
                    <a:pt x="2261" y="665"/>
                  </a:cubicBezTo>
                  <a:cubicBezTo>
                    <a:pt x="2267" y="671"/>
                    <a:pt x="2278" y="676"/>
                    <a:pt x="2272" y="682"/>
                  </a:cubicBezTo>
                  <a:cubicBezTo>
                    <a:pt x="2267" y="688"/>
                    <a:pt x="2267" y="688"/>
                    <a:pt x="2267" y="688"/>
                  </a:cubicBezTo>
                  <a:close/>
                  <a:moveTo>
                    <a:pt x="426" y="3841"/>
                  </a:moveTo>
                  <a:lnTo>
                    <a:pt x="426" y="3841"/>
                  </a:lnTo>
                  <a:lnTo>
                    <a:pt x="426" y="3841"/>
                  </a:lnTo>
                  <a:cubicBezTo>
                    <a:pt x="358" y="3812"/>
                    <a:pt x="358" y="3812"/>
                    <a:pt x="358" y="3812"/>
                  </a:cubicBezTo>
                  <a:cubicBezTo>
                    <a:pt x="324" y="3795"/>
                    <a:pt x="341" y="3795"/>
                    <a:pt x="335" y="3761"/>
                  </a:cubicBezTo>
                  <a:cubicBezTo>
                    <a:pt x="335" y="3750"/>
                    <a:pt x="312" y="3716"/>
                    <a:pt x="307" y="3710"/>
                  </a:cubicBezTo>
                  <a:cubicBezTo>
                    <a:pt x="284" y="3687"/>
                    <a:pt x="227" y="3710"/>
                    <a:pt x="199" y="3693"/>
                  </a:cubicBezTo>
                  <a:cubicBezTo>
                    <a:pt x="165" y="3676"/>
                    <a:pt x="148" y="3670"/>
                    <a:pt x="136" y="3631"/>
                  </a:cubicBezTo>
                  <a:cubicBezTo>
                    <a:pt x="131" y="3608"/>
                    <a:pt x="187" y="3551"/>
                    <a:pt x="125" y="3551"/>
                  </a:cubicBezTo>
                  <a:cubicBezTo>
                    <a:pt x="102" y="3551"/>
                    <a:pt x="91" y="3557"/>
                    <a:pt x="91" y="3528"/>
                  </a:cubicBezTo>
                  <a:cubicBezTo>
                    <a:pt x="91" y="3488"/>
                    <a:pt x="62" y="3523"/>
                    <a:pt x="45" y="3511"/>
                  </a:cubicBezTo>
                  <a:cubicBezTo>
                    <a:pt x="11" y="3506"/>
                    <a:pt x="11" y="3506"/>
                    <a:pt x="11" y="3506"/>
                  </a:cubicBezTo>
                  <a:lnTo>
                    <a:pt x="11" y="3506"/>
                  </a:lnTo>
                  <a:cubicBezTo>
                    <a:pt x="6" y="3494"/>
                    <a:pt x="0" y="3477"/>
                    <a:pt x="6" y="3472"/>
                  </a:cubicBezTo>
                  <a:cubicBezTo>
                    <a:pt x="11" y="3466"/>
                    <a:pt x="23" y="3466"/>
                    <a:pt x="28" y="3466"/>
                  </a:cubicBezTo>
                  <a:cubicBezTo>
                    <a:pt x="45" y="3460"/>
                    <a:pt x="57" y="3460"/>
                    <a:pt x="68" y="3454"/>
                  </a:cubicBezTo>
                  <a:cubicBezTo>
                    <a:pt x="85" y="3443"/>
                    <a:pt x="91" y="3437"/>
                    <a:pt x="97" y="3420"/>
                  </a:cubicBezTo>
                  <a:cubicBezTo>
                    <a:pt x="102" y="3398"/>
                    <a:pt x="142" y="3369"/>
                    <a:pt x="136" y="3346"/>
                  </a:cubicBezTo>
                  <a:cubicBezTo>
                    <a:pt x="125" y="3318"/>
                    <a:pt x="108" y="3284"/>
                    <a:pt x="102" y="3250"/>
                  </a:cubicBezTo>
                  <a:cubicBezTo>
                    <a:pt x="91" y="3176"/>
                    <a:pt x="176" y="3142"/>
                    <a:pt x="136" y="3051"/>
                  </a:cubicBezTo>
                  <a:cubicBezTo>
                    <a:pt x="119" y="3006"/>
                    <a:pt x="91" y="2989"/>
                    <a:pt x="68" y="2955"/>
                  </a:cubicBezTo>
                  <a:cubicBezTo>
                    <a:pt x="57" y="2943"/>
                    <a:pt x="51" y="2898"/>
                    <a:pt x="51" y="2881"/>
                  </a:cubicBezTo>
                  <a:cubicBezTo>
                    <a:pt x="51" y="2847"/>
                    <a:pt x="85" y="2869"/>
                    <a:pt x="102" y="2858"/>
                  </a:cubicBezTo>
                  <a:cubicBezTo>
                    <a:pt x="119" y="2852"/>
                    <a:pt x="108" y="2841"/>
                    <a:pt x="119" y="2829"/>
                  </a:cubicBezTo>
                  <a:cubicBezTo>
                    <a:pt x="131" y="2818"/>
                    <a:pt x="153" y="2818"/>
                    <a:pt x="170" y="2801"/>
                  </a:cubicBezTo>
                  <a:cubicBezTo>
                    <a:pt x="193" y="2784"/>
                    <a:pt x="176" y="2750"/>
                    <a:pt x="187" y="2727"/>
                  </a:cubicBezTo>
                  <a:cubicBezTo>
                    <a:pt x="199" y="2687"/>
                    <a:pt x="250" y="2705"/>
                    <a:pt x="261" y="2665"/>
                  </a:cubicBezTo>
                  <a:cubicBezTo>
                    <a:pt x="267" y="2642"/>
                    <a:pt x="273" y="2562"/>
                    <a:pt x="256" y="2551"/>
                  </a:cubicBezTo>
                  <a:cubicBezTo>
                    <a:pt x="244" y="2540"/>
                    <a:pt x="227" y="2528"/>
                    <a:pt x="244" y="2511"/>
                  </a:cubicBezTo>
                  <a:cubicBezTo>
                    <a:pt x="256" y="2500"/>
                    <a:pt x="267" y="2489"/>
                    <a:pt x="250" y="2472"/>
                  </a:cubicBezTo>
                  <a:cubicBezTo>
                    <a:pt x="227" y="2443"/>
                    <a:pt x="193" y="2432"/>
                    <a:pt x="210" y="2392"/>
                  </a:cubicBezTo>
                  <a:cubicBezTo>
                    <a:pt x="239" y="2381"/>
                    <a:pt x="244" y="2341"/>
                    <a:pt x="227" y="2318"/>
                  </a:cubicBezTo>
                  <a:cubicBezTo>
                    <a:pt x="187" y="2267"/>
                    <a:pt x="261" y="2273"/>
                    <a:pt x="284" y="2267"/>
                  </a:cubicBezTo>
                  <a:cubicBezTo>
                    <a:pt x="341" y="2250"/>
                    <a:pt x="341" y="2125"/>
                    <a:pt x="324" y="2085"/>
                  </a:cubicBezTo>
                  <a:cubicBezTo>
                    <a:pt x="295" y="2085"/>
                    <a:pt x="244" y="2114"/>
                    <a:pt x="233" y="2074"/>
                  </a:cubicBezTo>
                  <a:cubicBezTo>
                    <a:pt x="227" y="2034"/>
                    <a:pt x="244" y="2028"/>
                    <a:pt x="216" y="1994"/>
                  </a:cubicBezTo>
                  <a:cubicBezTo>
                    <a:pt x="159" y="1943"/>
                    <a:pt x="284" y="1886"/>
                    <a:pt x="295" y="1830"/>
                  </a:cubicBezTo>
                  <a:cubicBezTo>
                    <a:pt x="301" y="1830"/>
                    <a:pt x="301" y="1830"/>
                    <a:pt x="295" y="1835"/>
                  </a:cubicBezTo>
                  <a:cubicBezTo>
                    <a:pt x="318" y="1813"/>
                    <a:pt x="386" y="1841"/>
                    <a:pt x="386" y="1801"/>
                  </a:cubicBezTo>
                  <a:cubicBezTo>
                    <a:pt x="386" y="1773"/>
                    <a:pt x="398" y="1727"/>
                    <a:pt x="432" y="1727"/>
                  </a:cubicBezTo>
                  <a:cubicBezTo>
                    <a:pt x="460" y="1727"/>
                    <a:pt x="477" y="1722"/>
                    <a:pt x="483" y="1688"/>
                  </a:cubicBezTo>
                  <a:cubicBezTo>
                    <a:pt x="483" y="1665"/>
                    <a:pt x="540" y="1670"/>
                    <a:pt x="540" y="1636"/>
                  </a:cubicBezTo>
                  <a:cubicBezTo>
                    <a:pt x="540" y="1608"/>
                    <a:pt x="528" y="1551"/>
                    <a:pt x="511" y="1528"/>
                  </a:cubicBezTo>
                  <a:cubicBezTo>
                    <a:pt x="500" y="1506"/>
                    <a:pt x="523" y="1489"/>
                    <a:pt x="540" y="1489"/>
                  </a:cubicBezTo>
                  <a:cubicBezTo>
                    <a:pt x="551" y="1483"/>
                    <a:pt x="591" y="1443"/>
                    <a:pt x="597" y="1438"/>
                  </a:cubicBezTo>
                  <a:cubicBezTo>
                    <a:pt x="625" y="1404"/>
                    <a:pt x="602" y="1375"/>
                    <a:pt x="613" y="1347"/>
                  </a:cubicBezTo>
                  <a:cubicBezTo>
                    <a:pt x="619" y="1335"/>
                    <a:pt x="636" y="1318"/>
                    <a:pt x="636" y="1307"/>
                  </a:cubicBezTo>
                  <a:cubicBezTo>
                    <a:pt x="665" y="1250"/>
                    <a:pt x="665" y="1193"/>
                    <a:pt x="665" y="1131"/>
                  </a:cubicBezTo>
                  <a:cubicBezTo>
                    <a:pt x="665" y="1068"/>
                    <a:pt x="704" y="983"/>
                    <a:pt x="721" y="926"/>
                  </a:cubicBezTo>
                  <a:cubicBezTo>
                    <a:pt x="739" y="881"/>
                    <a:pt x="704" y="898"/>
                    <a:pt x="739" y="847"/>
                  </a:cubicBezTo>
                  <a:cubicBezTo>
                    <a:pt x="750" y="830"/>
                    <a:pt x="704" y="835"/>
                    <a:pt x="699" y="824"/>
                  </a:cubicBezTo>
                  <a:cubicBezTo>
                    <a:pt x="693" y="818"/>
                    <a:pt x="710" y="790"/>
                    <a:pt x="704" y="773"/>
                  </a:cubicBezTo>
                  <a:cubicBezTo>
                    <a:pt x="699" y="745"/>
                    <a:pt x="710" y="722"/>
                    <a:pt x="687" y="710"/>
                  </a:cubicBezTo>
                  <a:cubicBezTo>
                    <a:pt x="659" y="693"/>
                    <a:pt x="682" y="676"/>
                    <a:pt x="665" y="654"/>
                  </a:cubicBezTo>
                  <a:cubicBezTo>
                    <a:pt x="653" y="642"/>
                    <a:pt x="653" y="625"/>
                    <a:pt x="670" y="620"/>
                  </a:cubicBezTo>
                  <a:cubicBezTo>
                    <a:pt x="682" y="614"/>
                    <a:pt x="716" y="608"/>
                    <a:pt x="716" y="591"/>
                  </a:cubicBezTo>
                  <a:cubicBezTo>
                    <a:pt x="704" y="546"/>
                    <a:pt x="682" y="568"/>
                    <a:pt x="710" y="517"/>
                  </a:cubicBezTo>
                  <a:cubicBezTo>
                    <a:pt x="727" y="483"/>
                    <a:pt x="744" y="449"/>
                    <a:pt x="727" y="415"/>
                  </a:cubicBezTo>
                  <a:cubicBezTo>
                    <a:pt x="704" y="415"/>
                    <a:pt x="676" y="409"/>
                    <a:pt x="665" y="381"/>
                  </a:cubicBezTo>
                  <a:cubicBezTo>
                    <a:pt x="653" y="347"/>
                    <a:pt x="653" y="341"/>
                    <a:pt x="631" y="318"/>
                  </a:cubicBezTo>
                  <a:cubicBezTo>
                    <a:pt x="613" y="284"/>
                    <a:pt x="613" y="284"/>
                    <a:pt x="613" y="284"/>
                  </a:cubicBezTo>
                  <a:lnTo>
                    <a:pt x="613" y="284"/>
                  </a:lnTo>
                  <a:cubicBezTo>
                    <a:pt x="642" y="273"/>
                    <a:pt x="631" y="250"/>
                    <a:pt x="619" y="210"/>
                  </a:cubicBezTo>
                  <a:cubicBezTo>
                    <a:pt x="619" y="199"/>
                    <a:pt x="602" y="182"/>
                    <a:pt x="602" y="176"/>
                  </a:cubicBezTo>
                  <a:cubicBezTo>
                    <a:pt x="602" y="171"/>
                    <a:pt x="613" y="159"/>
                    <a:pt x="613" y="142"/>
                  </a:cubicBezTo>
                  <a:lnTo>
                    <a:pt x="613" y="142"/>
                  </a:lnTo>
                  <a:cubicBezTo>
                    <a:pt x="597" y="137"/>
                    <a:pt x="619" y="6"/>
                    <a:pt x="670" y="0"/>
                  </a:cubicBezTo>
                  <a:cubicBezTo>
                    <a:pt x="699" y="0"/>
                    <a:pt x="721" y="23"/>
                    <a:pt x="744" y="34"/>
                  </a:cubicBezTo>
                  <a:cubicBezTo>
                    <a:pt x="790" y="57"/>
                    <a:pt x="858" y="46"/>
                    <a:pt x="892" y="91"/>
                  </a:cubicBezTo>
                  <a:cubicBezTo>
                    <a:pt x="903" y="102"/>
                    <a:pt x="920" y="120"/>
                    <a:pt x="937" y="120"/>
                  </a:cubicBezTo>
                  <a:cubicBezTo>
                    <a:pt x="971" y="125"/>
                    <a:pt x="960" y="74"/>
                    <a:pt x="1000" y="114"/>
                  </a:cubicBezTo>
                  <a:cubicBezTo>
                    <a:pt x="1034" y="142"/>
                    <a:pt x="1096" y="120"/>
                    <a:pt x="1130" y="137"/>
                  </a:cubicBezTo>
                  <a:cubicBezTo>
                    <a:pt x="1187" y="159"/>
                    <a:pt x="1187" y="193"/>
                    <a:pt x="1216" y="239"/>
                  </a:cubicBezTo>
                  <a:cubicBezTo>
                    <a:pt x="1238" y="284"/>
                    <a:pt x="1284" y="210"/>
                    <a:pt x="1318" y="228"/>
                  </a:cubicBezTo>
                  <a:cubicBezTo>
                    <a:pt x="1346" y="250"/>
                    <a:pt x="1380" y="245"/>
                    <a:pt x="1415" y="239"/>
                  </a:cubicBezTo>
                  <a:cubicBezTo>
                    <a:pt x="1426" y="233"/>
                    <a:pt x="1443" y="233"/>
                    <a:pt x="1454" y="239"/>
                  </a:cubicBezTo>
                  <a:cubicBezTo>
                    <a:pt x="1460" y="245"/>
                    <a:pt x="1466" y="267"/>
                    <a:pt x="1488" y="279"/>
                  </a:cubicBezTo>
                  <a:cubicBezTo>
                    <a:pt x="1500" y="279"/>
                    <a:pt x="1528" y="341"/>
                    <a:pt x="1534" y="358"/>
                  </a:cubicBezTo>
                  <a:cubicBezTo>
                    <a:pt x="1551" y="387"/>
                    <a:pt x="1551" y="404"/>
                    <a:pt x="1568" y="438"/>
                  </a:cubicBezTo>
                  <a:lnTo>
                    <a:pt x="1568" y="438"/>
                  </a:lnTo>
                  <a:cubicBezTo>
                    <a:pt x="1568" y="438"/>
                    <a:pt x="1568" y="443"/>
                    <a:pt x="1562" y="443"/>
                  </a:cubicBezTo>
                  <a:cubicBezTo>
                    <a:pt x="1562" y="449"/>
                    <a:pt x="1551" y="455"/>
                    <a:pt x="1551" y="466"/>
                  </a:cubicBezTo>
                  <a:cubicBezTo>
                    <a:pt x="1551" y="478"/>
                    <a:pt x="1574" y="478"/>
                    <a:pt x="1574" y="489"/>
                  </a:cubicBezTo>
                  <a:cubicBezTo>
                    <a:pt x="1562" y="489"/>
                    <a:pt x="1528" y="534"/>
                    <a:pt x="1551" y="534"/>
                  </a:cubicBezTo>
                  <a:cubicBezTo>
                    <a:pt x="1596" y="534"/>
                    <a:pt x="1613" y="586"/>
                    <a:pt x="1574" y="608"/>
                  </a:cubicBezTo>
                  <a:cubicBezTo>
                    <a:pt x="1551" y="620"/>
                    <a:pt x="1540" y="614"/>
                    <a:pt x="1562" y="642"/>
                  </a:cubicBezTo>
                  <a:cubicBezTo>
                    <a:pt x="1585" y="676"/>
                    <a:pt x="1585" y="705"/>
                    <a:pt x="1630" y="710"/>
                  </a:cubicBezTo>
                  <a:cubicBezTo>
                    <a:pt x="1670" y="716"/>
                    <a:pt x="1687" y="682"/>
                    <a:pt x="1721" y="682"/>
                  </a:cubicBezTo>
                  <a:cubicBezTo>
                    <a:pt x="1756" y="676"/>
                    <a:pt x="1818" y="671"/>
                    <a:pt x="1835" y="642"/>
                  </a:cubicBezTo>
                  <a:cubicBezTo>
                    <a:pt x="1852" y="597"/>
                    <a:pt x="1880" y="625"/>
                    <a:pt x="1920" y="602"/>
                  </a:cubicBezTo>
                  <a:lnTo>
                    <a:pt x="1920" y="602"/>
                  </a:lnTo>
                  <a:cubicBezTo>
                    <a:pt x="1954" y="614"/>
                    <a:pt x="1954" y="614"/>
                    <a:pt x="1954" y="614"/>
                  </a:cubicBezTo>
                  <a:cubicBezTo>
                    <a:pt x="1977" y="620"/>
                    <a:pt x="2006" y="614"/>
                    <a:pt x="2034" y="620"/>
                  </a:cubicBezTo>
                  <a:cubicBezTo>
                    <a:pt x="2062" y="625"/>
                    <a:pt x="2051" y="654"/>
                    <a:pt x="2074" y="659"/>
                  </a:cubicBezTo>
                  <a:cubicBezTo>
                    <a:pt x="2096" y="671"/>
                    <a:pt x="2096" y="659"/>
                    <a:pt x="2113" y="682"/>
                  </a:cubicBezTo>
                  <a:cubicBezTo>
                    <a:pt x="2130" y="710"/>
                    <a:pt x="2165" y="654"/>
                    <a:pt x="2187" y="699"/>
                  </a:cubicBezTo>
                  <a:cubicBezTo>
                    <a:pt x="2204" y="745"/>
                    <a:pt x="2210" y="818"/>
                    <a:pt x="2272" y="830"/>
                  </a:cubicBezTo>
                  <a:cubicBezTo>
                    <a:pt x="2341" y="847"/>
                    <a:pt x="2369" y="813"/>
                    <a:pt x="2403" y="761"/>
                  </a:cubicBezTo>
                  <a:cubicBezTo>
                    <a:pt x="2420" y="750"/>
                    <a:pt x="2432" y="733"/>
                    <a:pt x="2449" y="727"/>
                  </a:cubicBezTo>
                  <a:cubicBezTo>
                    <a:pt x="2466" y="716"/>
                    <a:pt x="2488" y="745"/>
                    <a:pt x="2522" y="733"/>
                  </a:cubicBezTo>
                  <a:cubicBezTo>
                    <a:pt x="2551" y="716"/>
                    <a:pt x="2596" y="705"/>
                    <a:pt x="2636" y="722"/>
                  </a:cubicBezTo>
                  <a:cubicBezTo>
                    <a:pt x="2670" y="733"/>
                    <a:pt x="2681" y="767"/>
                    <a:pt x="2727" y="773"/>
                  </a:cubicBezTo>
                  <a:cubicBezTo>
                    <a:pt x="2778" y="784"/>
                    <a:pt x="2772" y="779"/>
                    <a:pt x="2789" y="824"/>
                  </a:cubicBezTo>
                  <a:cubicBezTo>
                    <a:pt x="2801" y="841"/>
                    <a:pt x="2880" y="881"/>
                    <a:pt x="2903" y="875"/>
                  </a:cubicBezTo>
                  <a:cubicBezTo>
                    <a:pt x="2920" y="864"/>
                    <a:pt x="2920" y="841"/>
                    <a:pt x="2937" y="841"/>
                  </a:cubicBezTo>
                  <a:cubicBezTo>
                    <a:pt x="2966" y="830"/>
                    <a:pt x="2977" y="852"/>
                    <a:pt x="3000" y="852"/>
                  </a:cubicBezTo>
                  <a:cubicBezTo>
                    <a:pt x="3028" y="852"/>
                    <a:pt x="3125" y="875"/>
                    <a:pt x="3062" y="824"/>
                  </a:cubicBezTo>
                  <a:cubicBezTo>
                    <a:pt x="3028" y="796"/>
                    <a:pt x="3147" y="710"/>
                    <a:pt x="3170" y="727"/>
                  </a:cubicBezTo>
                  <a:cubicBezTo>
                    <a:pt x="3187" y="739"/>
                    <a:pt x="3204" y="756"/>
                    <a:pt x="3233" y="733"/>
                  </a:cubicBezTo>
                  <a:cubicBezTo>
                    <a:pt x="3255" y="710"/>
                    <a:pt x="3289" y="665"/>
                    <a:pt x="3324" y="665"/>
                  </a:cubicBezTo>
                  <a:cubicBezTo>
                    <a:pt x="3335" y="665"/>
                    <a:pt x="3346" y="676"/>
                    <a:pt x="3358" y="676"/>
                  </a:cubicBezTo>
                  <a:cubicBezTo>
                    <a:pt x="3386" y="676"/>
                    <a:pt x="3392" y="620"/>
                    <a:pt x="3426" y="642"/>
                  </a:cubicBezTo>
                  <a:cubicBezTo>
                    <a:pt x="3466" y="676"/>
                    <a:pt x="3511" y="614"/>
                    <a:pt x="3539" y="676"/>
                  </a:cubicBezTo>
                  <a:cubicBezTo>
                    <a:pt x="3573" y="745"/>
                    <a:pt x="3630" y="705"/>
                    <a:pt x="3687" y="710"/>
                  </a:cubicBezTo>
                  <a:lnTo>
                    <a:pt x="3687" y="710"/>
                  </a:lnTo>
                  <a:cubicBezTo>
                    <a:pt x="3681" y="779"/>
                    <a:pt x="3670" y="881"/>
                    <a:pt x="3744" y="852"/>
                  </a:cubicBezTo>
                  <a:cubicBezTo>
                    <a:pt x="3784" y="835"/>
                    <a:pt x="3829" y="892"/>
                    <a:pt x="3875" y="892"/>
                  </a:cubicBezTo>
                  <a:lnTo>
                    <a:pt x="3875" y="892"/>
                  </a:lnTo>
                  <a:cubicBezTo>
                    <a:pt x="3875" y="898"/>
                    <a:pt x="3875" y="898"/>
                    <a:pt x="3875" y="898"/>
                  </a:cubicBezTo>
                  <a:cubicBezTo>
                    <a:pt x="3863" y="909"/>
                    <a:pt x="3846" y="938"/>
                    <a:pt x="3841" y="955"/>
                  </a:cubicBezTo>
                  <a:cubicBezTo>
                    <a:pt x="3829" y="989"/>
                    <a:pt x="3852" y="983"/>
                    <a:pt x="3818" y="1006"/>
                  </a:cubicBezTo>
                  <a:cubicBezTo>
                    <a:pt x="3784" y="1034"/>
                    <a:pt x="3750" y="1051"/>
                    <a:pt x="3716" y="1029"/>
                  </a:cubicBezTo>
                  <a:cubicBezTo>
                    <a:pt x="3693" y="1017"/>
                    <a:pt x="3670" y="995"/>
                    <a:pt x="3647" y="1029"/>
                  </a:cubicBezTo>
                  <a:cubicBezTo>
                    <a:pt x="3613" y="1085"/>
                    <a:pt x="3608" y="1171"/>
                    <a:pt x="3647" y="1222"/>
                  </a:cubicBezTo>
                  <a:cubicBezTo>
                    <a:pt x="3676" y="1256"/>
                    <a:pt x="3704" y="1250"/>
                    <a:pt x="3733" y="1301"/>
                  </a:cubicBezTo>
                  <a:cubicBezTo>
                    <a:pt x="3755" y="1352"/>
                    <a:pt x="3704" y="1404"/>
                    <a:pt x="3750" y="1455"/>
                  </a:cubicBezTo>
                  <a:cubicBezTo>
                    <a:pt x="3778" y="1483"/>
                    <a:pt x="3784" y="1489"/>
                    <a:pt x="3755" y="1528"/>
                  </a:cubicBezTo>
                  <a:cubicBezTo>
                    <a:pt x="3750" y="1551"/>
                    <a:pt x="3733" y="1602"/>
                    <a:pt x="3721" y="1614"/>
                  </a:cubicBezTo>
                  <a:cubicBezTo>
                    <a:pt x="3699" y="1631"/>
                    <a:pt x="3676" y="1676"/>
                    <a:pt x="3653" y="1682"/>
                  </a:cubicBezTo>
                  <a:cubicBezTo>
                    <a:pt x="3636" y="1688"/>
                    <a:pt x="3613" y="1688"/>
                    <a:pt x="3602" y="1705"/>
                  </a:cubicBezTo>
                  <a:cubicBezTo>
                    <a:pt x="3579" y="1727"/>
                    <a:pt x="3573" y="1761"/>
                    <a:pt x="3551" y="1784"/>
                  </a:cubicBezTo>
                  <a:cubicBezTo>
                    <a:pt x="3511" y="1818"/>
                    <a:pt x="3471" y="1813"/>
                    <a:pt x="3437" y="1858"/>
                  </a:cubicBezTo>
                  <a:cubicBezTo>
                    <a:pt x="3392" y="1920"/>
                    <a:pt x="3329" y="1898"/>
                    <a:pt x="3278" y="1938"/>
                  </a:cubicBezTo>
                  <a:cubicBezTo>
                    <a:pt x="3233" y="1966"/>
                    <a:pt x="3233" y="1994"/>
                    <a:pt x="3187" y="2011"/>
                  </a:cubicBezTo>
                  <a:cubicBezTo>
                    <a:pt x="3079" y="2063"/>
                    <a:pt x="3079" y="2063"/>
                    <a:pt x="3079" y="2063"/>
                  </a:cubicBezTo>
                  <a:cubicBezTo>
                    <a:pt x="2977" y="2102"/>
                    <a:pt x="2880" y="2136"/>
                    <a:pt x="2795" y="2210"/>
                  </a:cubicBezTo>
                  <a:cubicBezTo>
                    <a:pt x="2738" y="2256"/>
                    <a:pt x="2681" y="2261"/>
                    <a:pt x="2625" y="2296"/>
                  </a:cubicBezTo>
                  <a:cubicBezTo>
                    <a:pt x="2596" y="2307"/>
                    <a:pt x="2585" y="2335"/>
                    <a:pt x="2562" y="2352"/>
                  </a:cubicBezTo>
                  <a:cubicBezTo>
                    <a:pt x="2517" y="2392"/>
                    <a:pt x="2471" y="2494"/>
                    <a:pt x="2437" y="2551"/>
                  </a:cubicBezTo>
                  <a:cubicBezTo>
                    <a:pt x="2398" y="2619"/>
                    <a:pt x="2284" y="2625"/>
                    <a:pt x="2216" y="2631"/>
                  </a:cubicBezTo>
                  <a:cubicBezTo>
                    <a:pt x="2153" y="2642"/>
                    <a:pt x="2108" y="2659"/>
                    <a:pt x="2057" y="2682"/>
                  </a:cubicBezTo>
                  <a:cubicBezTo>
                    <a:pt x="2022" y="2699"/>
                    <a:pt x="1994" y="2699"/>
                    <a:pt x="1966" y="2705"/>
                  </a:cubicBezTo>
                  <a:cubicBezTo>
                    <a:pt x="1869" y="2750"/>
                    <a:pt x="1772" y="2756"/>
                    <a:pt x="1676" y="2778"/>
                  </a:cubicBezTo>
                  <a:cubicBezTo>
                    <a:pt x="1596" y="2795"/>
                    <a:pt x="1540" y="2852"/>
                    <a:pt x="1454" y="2852"/>
                  </a:cubicBezTo>
                  <a:cubicBezTo>
                    <a:pt x="1415" y="2852"/>
                    <a:pt x="1375" y="2875"/>
                    <a:pt x="1341" y="2892"/>
                  </a:cubicBezTo>
                  <a:cubicBezTo>
                    <a:pt x="1318" y="2898"/>
                    <a:pt x="1284" y="2915"/>
                    <a:pt x="1267" y="2932"/>
                  </a:cubicBezTo>
                  <a:cubicBezTo>
                    <a:pt x="1244" y="2949"/>
                    <a:pt x="1256" y="2966"/>
                    <a:pt x="1250" y="2977"/>
                  </a:cubicBezTo>
                  <a:cubicBezTo>
                    <a:pt x="1238" y="2989"/>
                    <a:pt x="1199" y="2943"/>
                    <a:pt x="1176" y="2943"/>
                  </a:cubicBezTo>
                  <a:cubicBezTo>
                    <a:pt x="1074" y="2943"/>
                    <a:pt x="971" y="3040"/>
                    <a:pt x="903" y="3108"/>
                  </a:cubicBezTo>
                  <a:cubicBezTo>
                    <a:pt x="869" y="3136"/>
                    <a:pt x="795" y="3273"/>
                    <a:pt x="761" y="3284"/>
                  </a:cubicBezTo>
                  <a:cubicBezTo>
                    <a:pt x="761" y="3284"/>
                    <a:pt x="761" y="3284"/>
                    <a:pt x="761" y="3278"/>
                  </a:cubicBezTo>
                  <a:cubicBezTo>
                    <a:pt x="699" y="3341"/>
                    <a:pt x="699" y="3341"/>
                    <a:pt x="699" y="3341"/>
                  </a:cubicBezTo>
                  <a:cubicBezTo>
                    <a:pt x="648" y="3386"/>
                    <a:pt x="648" y="3386"/>
                    <a:pt x="648" y="3386"/>
                  </a:cubicBezTo>
                  <a:cubicBezTo>
                    <a:pt x="653" y="3386"/>
                    <a:pt x="676" y="3420"/>
                    <a:pt x="693" y="3426"/>
                  </a:cubicBezTo>
                  <a:cubicBezTo>
                    <a:pt x="716" y="3437"/>
                    <a:pt x="739" y="3449"/>
                    <a:pt x="761" y="3454"/>
                  </a:cubicBezTo>
                  <a:cubicBezTo>
                    <a:pt x="818" y="3466"/>
                    <a:pt x="807" y="3511"/>
                    <a:pt x="881" y="3511"/>
                  </a:cubicBezTo>
                  <a:cubicBezTo>
                    <a:pt x="881" y="3545"/>
                    <a:pt x="852" y="3574"/>
                    <a:pt x="824" y="3591"/>
                  </a:cubicBezTo>
                  <a:cubicBezTo>
                    <a:pt x="739" y="3642"/>
                    <a:pt x="739" y="3642"/>
                    <a:pt x="739" y="3642"/>
                  </a:cubicBezTo>
                  <a:cubicBezTo>
                    <a:pt x="693" y="3665"/>
                    <a:pt x="545" y="3653"/>
                    <a:pt x="517" y="3693"/>
                  </a:cubicBezTo>
                  <a:cubicBezTo>
                    <a:pt x="489" y="3738"/>
                    <a:pt x="460" y="3807"/>
                    <a:pt x="426" y="384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5" name="Freeform 158"/>
            <p:cNvSpPr>
              <a:spLocks noChangeArrowheads="1"/>
            </p:cNvSpPr>
            <p:nvPr/>
          </p:nvSpPr>
          <p:spPr bwMode="auto">
            <a:xfrm>
              <a:off x="17630222" y="8689987"/>
              <a:ext cx="1400056" cy="1494709"/>
            </a:xfrm>
            <a:custGeom>
              <a:avLst/>
              <a:gdLst>
                <a:gd name="T0" fmla="*/ 0 w 2023"/>
                <a:gd name="T1" fmla="*/ 1147 h 2159"/>
                <a:gd name="T2" fmla="*/ 51 w 2023"/>
                <a:gd name="T3" fmla="*/ 1056 h 2159"/>
                <a:gd name="T4" fmla="*/ 148 w 2023"/>
                <a:gd name="T5" fmla="*/ 909 h 2159"/>
                <a:gd name="T6" fmla="*/ 347 w 2023"/>
                <a:gd name="T7" fmla="*/ 738 h 2159"/>
                <a:gd name="T8" fmla="*/ 636 w 2023"/>
                <a:gd name="T9" fmla="*/ 659 h 2159"/>
                <a:gd name="T10" fmla="*/ 824 w 2023"/>
                <a:gd name="T11" fmla="*/ 687 h 2159"/>
                <a:gd name="T12" fmla="*/ 1057 w 2023"/>
                <a:gd name="T13" fmla="*/ 522 h 2159"/>
                <a:gd name="T14" fmla="*/ 1045 w 2023"/>
                <a:gd name="T15" fmla="*/ 306 h 2159"/>
                <a:gd name="T16" fmla="*/ 1170 w 2023"/>
                <a:gd name="T17" fmla="*/ 108 h 2159"/>
                <a:gd name="T18" fmla="*/ 1295 w 2023"/>
                <a:gd name="T19" fmla="*/ 85 h 2159"/>
                <a:gd name="T20" fmla="*/ 1494 w 2023"/>
                <a:gd name="T21" fmla="*/ 39 h 2159"/>
                <a:gd name="T22" fmla="*/ 1568 w 2023"/>
                <a:gd name="T23" fmla="*/ 136 h 2159"/>
                <a:gd name="T24" fmla="*/ 1636 w 2023"/>
                <a:gd name="T25" fmla="*/ 164 h 2159"/>
                <a:gd name="T26" fmla="*/ 1636 w 2023"/>
                <a:gd name="T27" fmla="*/ 193 h 2159"/>
                <a:gd name="T28" fmla="*/ 1636 w 2023"/>
                <a:gd name="T29" fmla="*/ 250 h 2159"/>
                <a:gd name="T30" fmla="*/ 1625 w 2023"/>
                <a:gd name="T31" fmla="*/ 403 h 2159"/>
                <a:gd name="T32" fmla="*/ 1557 w 2023"/>
                <a:gd name="T33" fmla="*/ 647 h 2159"/>
                <a:gd name="T34" fmla="*/ 1602 w 2023"/>
                <a:gd name="T35" fmla="*/ 1028 h 2159"/>
                <a:gd name="T36" fmla="*/ 1824 w 2023"/>
                <a:gd name="T37" fmla="*/ 1375 h 2159"/>
                <a:gd name="T38" fmla="*/ 1943 w 2023"/>
                <a:gd name="T39" fmla="*/ 1443 h 2159"/>
                <a:gd name="T40" fmla="*/ 1903 w 2023"/>
                <a:gd name="T41" fmla="*/ 1494 h 2159"/>
                <a:gd name="T42" fmla="*/ 1846 w 2023"/>
                <a:gd name="T43" fmla="*/ 1664 h 2159"/>
                <a:gd name="T44" fmla="*/ 2017 w 2023"/>
                <a:gd name="T45" fmla="*/ 1755 h 2159"/>
                <a:gd name="T46" fmla="*/ 1818 w 2023"/>
                <a:gd name="T47" fmla="*/ 1840 h 2159"/>
                <a:gd name="T48" fmla="*/ 1653 w 2023"/>
                <a:gd name="T49" fmla="*/ 1840 h 2159"/>
                <a:gd name="T50" fmla="*/ 1534 w 2023"/>
                <a:gd name="T51" fmla="*/ 1840 h 2159"/>
                <a:gd name="T52" fmla="*/ 1511 w 2023"/>
                <a:gd name="T53" fmla="*/ 1908 h 2159"/>
                <a:gd name="T54" fmla="*/ 1324 w 2023"/>
                <a:gd name="T55" fmla="*/ 1869 h 2159"/>
                <a:gd name="T56" fmla="*/ 1091 w 2023"/>
                <a:gd name="T57" fmla="*/ 1988 h 2159"/>
                <a:gd name="T58" fmla="*/ 875 w 2023"/>
                <a:gd name="T59" fmla="*/ 2158 h 2159"/>
                <a:gd name="T60" fmla="*/ 750 w 2023"/>
                <a:gd name="T61" fmla="*/ 2050 h 2159"/>
                <a:gd name="T62" fmla="*/ 494 w 2023"/>
                <a:gd name="T63" fmla="*/ 1852 h 2159"/>
                <a:gd name="T64" fmla="*/ 415 w 2023"/>
                <a:gd name="T65" fmla="*/ 1647 h 2159"/>
                <a:gd name="T66" fmla="*/ 420 w 2023"/>
                <a:gd name="T67" fmla="*/ 1562 h 2159"/>
                <a:gd name="T68" fmla="*/ 454 w 2023"/>
                <a:gd name="T69" fmla="*/ 1380 h 2159"/>
                <a:gd name="T70" fmla="*/ 341 w 2023"/>
                <a:gd name="T71" fmla="*/ 1369 h 2159"/>
                <a:gd name="T72" fmla="*/ 102 w 2023"/>
                <a:gd name="T73" fmla="*/ 1278 h 2159"/>
                <a:gd name="T74" fmla="*/ 0 w 2023"/>
                <a:gd name="T75" fmla="*/ 1147 h 2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3" h="2159">
                  <a:moveTo>
                    <a:pt x="0" y="1147"/>
                  </a:moveTo>
                  <a:lnTo>
                    <a:pt x="0" y="1147"/>
                  </a:lnTo>
                  <a:cubicBezTo>
                    <a:pt x="6" y="1107"/>
                    <a:pt x="6" y="1107"/>
                    <a:pt x="6" y="1107"/>
                  </a:cubicBezTo>
                  <a:cubicBezTo>
                    <a:pt x="23" y="1096"/>
                    <a:pt x="40" y="1073"/>
                    <a:pt x="51" y="1056"/>
                  </a:cubicBezTo>
                  <a:cubicBezTo>
                    <a:pt x="79" y="1028"/>
                    <a:pt x="97" y="1022"/>
                    <a:pt x="119" y="988"/>
                  </a:cubicBezTo>
                  <a:cubicBezTo>
                    <a:pt x="136" y="960"/>
                    <a:pt x="142" y="943"/>
                    <a:pt x="148" y="909"/>
                  </a:cubicBezTo>
                  <a:cubicBezTo>
                    <a:pt x="153" y="863"/>
                    <a:pt x="210" y="835"/>
                    <a:pt x="250" y="829"/>
                  </a:cubicBezTo>
                  <a:cubicBezTo>
                    <a:pt x="312" y="818"/>
                    <a:pt x="312" y="789"/>
                    <a:pt x="347" y="738"/>
                  </a:cubicBezTo>
                  <a:cubicBezTo>
                    <a:pt x="381" y="710"/>
                    <a:pt x="375" y="727"/>
                    <a:pt x="403" y="738"/>
                  </a:cubicBezTo>
                  <a:cubicBezTo>
                    <a:pt x="420" y="795"/>
                    <a:pt x="613" y="676"/>
                    <a:pt x="636" y="659"/>
                  </a:cubicBezTo>
                  <a:cubicBezTo>
                    <a:pt x="716" y="619"/>
                    <a:pt x="716" y="602"/>
                    <a:pt x="795" y="613"/>
                  </a:cubicBezTo>
                  <a:cubicBezTo>
                    <a:pt x="812" y="642"/>
                    <a:pt x="795" y="653"/>
                    <a:pt x="824" y="687"/>
                  </a:cubicBezTo>
                  <a:cubicBezTo>
                    <a:pt x="869" y="738"/>
                    <a:pt x="954" y="687"/>
                    <a:pt x="994" y="659"/>
                  </a:cubicBezTo>
                  <a:cubicBezTo>
                    <a:pt x="1062" y="602"/>
                    <a:pt x="1034" y="596"/>
                    <a:pt x="1057" y="522"/>
                  </a:cubicBezTo>
                  <a:cubicBezTo>
                    <a:pt x="1051" y="494"/>
                    <a:pt x="1057" y="466"/>
                    <a:pt x="1051" y="437"/>
                  </a:cubicBezTo>
                  <a:cubicBezTo>
                    <a:pt x="1040" y="409"/>
                    <a:pt x="1022" y="335"/>
                    <a:pt x="1045" y="306"/>
                  </a:cubicBezTo>
                  <a:cubicBezTo>
                    <a:pt x="1079" y="272"/>
                    <a:pt x="1096" y="301"/>
                    <a:pt x="1096" y="238"/>
                  </a:cubicBezTo>
                  <a:cubicBezTo>
                    <a:pt x="1096" y="193"/>
                    <a:pt x="1125" y="125"/>
                    <a:pt x="1170" y="108"/>
                  </a:cubicBezTo>
                  <a:cubicBezTo>
                    <a:pt x="1199" y="90"/>
                    <a:pt x="1199" y="102"/>
                    <a:pt x="1216" y="119"/>
                  </a:cubicBezTo>
                  <a:cubicBezTo>
                    <a:pt x="1238" y="136"/>
                    <a:pt x="1278" y="96"/>
                    <a:pt x="1295" y="85"/>
                  </a:cubicBezTo>
                  <a:cubicBezTo>
                    <a:pt x="1312" y="73"/>
                    <a:pt x="1318" y="62"/>
                    <a:pt x="1335" y="45"/>
                  </a:cubicBezTo>
                  <a:cubicBezTo>
                    <a:pt x="1358" y="17"/>
                    <a:pt x="1483" y="0"/>
                    <a:pt x="1494" y="39"/>
                  </a:cubicBezTo>
                  <a:cubicBezTo>
                    <a:pt x="1506" y="73"/>
                    <a:pt x="1506" y="85"/>
                    <a:pt x="1534" y="108"/>
                  </a:cubicBezTo>
                  <a:cubicBezTo>
                    <a:pt x="1545" y="119"/>
                    <a:pt x="1557" y="125"/>
                    <a:pt x="1568" y="136"/>
                  </a:cubicBezTo>
                  <a:cubicBezTo>
                    <a:pt x="1579" y="147"/>
                    <a:pt x="1602" y="147"/>
                    <a:pt x="1608" y="159"/>
                  </a:cubicBezTo>
                  <a:cubicBezTo>
                    <a:pt x="1636" y="164"/>
                    <a:pt x="1636" y="164"/>
                    <a:pt x="1636" y="164"/>
                  </a:cubicBezTo>
                  <a:lnTo>
                    <a:pt x="1636" y="164"/>
                  </a:lnTo>
                  <a:cubicBezTo>
                    <a:pt x="1636" y="193"/>
                    <a:pt x="1636" y="193"/>
                    <a:pt x="1636" y="193"/>
                  </a:cubicBezTo>
                  <a:cubicBezTo>
                    <a:pt x="1630" y="198"/>
                    <a:pt x="1630" y="204"/>
                    <a:pt x="1630" y="216"/>
                  </a:cubicBezTo>
                  <a:cubicBezTo>
                    <a:pt x="1630" y="227"/>
                    <a:pt x="1636" y="238"/>
                    <a:pt x="1636" y="250"/>
                  </a:cubicBezTo>
                  <a:cubicBezTo>
                    <a:pt x="1642" y="272"/>
                    <a:pt x="1648" y="312"/>
                    <a:pt x="1630" y="329"/>
                  </a:cubicBezTo>
                  <a:cubicBezTo>
                    <a:pt x="1625" y="358"/>
                    <a:pt x="1619" y="375"/>
                    <a:pt x="1625" y="403"/>
                  </a:cubicBezTo>
                  <a:cubicBezTo>
                    <a:pt x="1636" y="426"/>
                    <a:pt x="1591" y="460"/>
                    <a:pt x="1574" y="471"/>
                  </a:cubicBezTo>
                  <a:cubicBezTo>
                    <a:pt x="1534" y="500"/>
                    <a:pt x="1511" y="636"/>
                    <a:pt x="1557" y="647"/>
                  </a:cubicBezTo>
                  <a:cubicBezTo>
                    <a:pt x="1602" y="659"/>
                    <a:pt x="1630" y="653"/>
                    <a:pt x="1659" y="698"/>
                  </a:cubicBezTo>
                  <a:cubicBezTo>
                    <a:pt x="1721" y="823"/>
                    <a:pt x="1602" y="920"/>
                    <a:pt x="1602" y="1028"/>
                  </a:cubicBezTo>
                  <a:cubicBezTo>
                    <a:pt x="1602" y="1073"/>
                    <a:pt x="1648" y="1102"/>
                    <a:pt x="1670" y="1141"/>
                  </a:cubicBezTo>
                  <a:cubicBezTo>
                    <a:pt x="1716" y="1215"/>
                    <a:pt x="1756" y="1318"/>
                    <a:pt x="1824" y="1375"/>
                  </a:cubicBezTo>
                  <a:cubicBezTo>
                    <a:pt x="1863" y="1409"/>
                    <a:pt x="1898" y="1420"/>
                    <a:pt x="1943" y="1443"/>
                  </a:cubicBezTo>
                  <a:lnTo>
                    <a:pt x="1943" y="1443"/>
                  </a:lnTo>
                  <a:cubicBezTo>
                    <a:pt x="1943" y="1477"/>
                    <a:pt x="1943" y="1511"/>
                    <a:pt x="1943" y="1511"/>
                  </a:cubicBezTo>
                  <a:cubicBezTo>
                    <a:pt x="1937" y="1505"/>
                    <a:pt x="1903" y="1471"/>
                    <a:pt x="1903" y="1494"/>
                  </a:cubicBezTo>
                  <a:cubicBezTo>
                    <a:pt x="1903" y="1511"/>
                    <a:pt x="1875" y="1551"/>
                    <a:pt x="1863" y="1556"/>
                  </a:cubicBezTo>
                  <a:cubicBezTo>
                    <a:pt x="1829" y="1607"/>
                    <a:pt x="1790" y="1613"/>
                    <a:pt x="1846" y="1664"/>
                  </a:cubicBezTo>
                  <a:cubicBezTo>
                    <a:pt x="1875" y="1693"/>
                    <a:pt x="1909" y="1727"/>
                    <a:pt x="1949" y="1738"/>
                  </a:cubicBezTo>
                  <a:cubicBezTo>
                    <a:pt x="1960" y="1738"/>
                    <a:pt x="2017" y="1749"/>
                    <a:pt x="2017" y="1755"/>
                  </a:cubicBezTo>
                  <a:cubicBezTo>
                    <a:pt x="2022" y="1755"/>
                    <a:pt x="2022" y="1755"/>
                    <a:pt x="2022" y="1755"/>
                  </a:cubicBezTo>
                  <a:cubicBezTo>
                    <a:pt x="2022" y="1818"/>
                    <a:pt x="1852" y="1829"/>
                    <a:pt x="1818" y="1840"/>
                  </a:cubicBezTo>
                  <a:cubicBezTo>
                    <a:pt x="1784" y="1857"/>
                    <a:pt x="1767" y="1880"/>
                    <a:pt x="1727" y="1874"/>
                  </a:cubicBezTo>
                  <a:cubicBezTo>
                    <a:pt x="1693" y="1869"/>
                    <a:pt x="1676" y="1840"/>
                    <a:pt x="1653" y="1840"/>
                  </a:cubicBezTo>
                  <a:cubicBezTo>
                    <a:pt x="1636" y="1840"/>
                    <a:pt x="1613" y="1857"/>
                    <a:pt x="1596" y="1846"/>
                  </a:cubicBezTo>
                  <a:cubicBezTo>
                    <a:pt x="1579" y="1829"/>
                    <a:pt x="1557" y="1823"/>
                    <a:pt x="1534" y="1840"/>
                  </a:cubicBezTo>
                  <a:cubicBezTo>
                    <a:pt x="1506" y="1869"/>
                    <a:pt x="1511" y="1880"/>
                    <a:pt x="1511" y="1908"/>
                  </a:cubicBezTo>
                  <a:lnTo>
                    <a:pt x="1511" y="1908"/>
                  </a:lnTo>
                  <a:cubicBezTo>
                    <a:pt x="1449" y="1886"/>
                    <a:pt x="1449" y="1886"/>
                    <a:pt x="1449" y="1886"/>
                  </a:cubicBezTo>
                  <a:cubicBezTo>
                    <a:pt x="1398" y="1863"/>
                    <a:pt x="1386" y="1829"/>
                    <a:pt x="1324" y="1869"/>
                  </a:cubicBezTo>
                  <a:cubicBezTo>
                    <a:pt x="1267" y="1903"/>
                    <a:pt x="1244" y="1852"/>
                    <a:pt x="1182" y="1914"/>
                  </a:cubicBezTo>
                  <a:cubicBezTo>
                    <a:pt x="1159" y="1942"/>
                    <a:pt x="1113" y="1960"/>
                    <a:pt x="1091" y="1988"/>
                  </a:cubicBezTo>
                  <a:cubicBezTo>
                    <a:pt x="1051" y="2050"/>
                    <a:pt x="1085" y="2073"/>
                    <a:pt x="1011" y="2090"/>
                  </a:cubicBezTo>
                  <a:cubicBezTo>
                    <a:pt x="960" y="2096"/>
                    <a:pt x="915" y="2124"/>
                    <a:pt x="875" y="2158"/>
                  </a:cubicBezTo>
                  <a:lnTo>
                    <a:pt x="875" y="2158"/>
                  </a:lnTo>
                  <a:cubicBezTo>
                    <a:pt x="750" y="2050"/>
                    <a:pt x="750" y="2050"/>
                    <a:pt x="750" y="2050"/>
                  </a:cubicBezTo>
                  <a:cubicBezTo>
                    <a:pt x="716" y="2056"/>
                    <a:pt x="710" y="2039"/>
                    <a:pt x="676" y="2050"/>
                  </a:cubicBezTo>
                  <a:cubicBezTo>
                    <a:pt x="625" y="2079"/>
                    <a:pt x="523" y="1897"/>
                    <a:pt x="494" y="1852"/>
                  </a:cubicBezTo>
                  <a:cubicBezTo>
                    <a:pt x="471" y="1818"/>
                    <a:pt x="432" y="1761"/>
                    <a:pt x="420" y="1721"/>
                  </a:cubicBezTo>
                  <a:cubicBezTo>
                    <a:pt x="415" y="1693"/>
                    <a:pt x="415" y="1676"/>
                    <a:pt x="415" y="1647"/>
                  </a:cubicBezTo>
                  <a:cubicBezTo>
                    <a:pt x="415" y="1636"/>
                    <a:pt x="420" y="1625"/>
                    <a:pt x="426" y="1607"/>
                  </a:cubicBezTo>
                  <a:cubicBezTo>
                    <a:pt x="432" y="1590"/>
                    <a:pt x="420" y="1579"/>
                    <a:pt x="420" y="1562"/>
                  </a:cubicBezTo>
                  <a:cubicBezTo>
                    <a:pt x="426" y="1534"/>
                    <a:pt x="409" y="1477"/>
                    <a:pt x="420" y="1454"/>
                  </a:cubicBezTo>
                  <a:cubicBezTo>
                    <a:pt x="432" y="1437"/>
                    <a:pt x="449" y="1403"/>
                    <a:pt x="454" y="1380"/>
                  </a:cubicBezTo>
                  <a:cubicBezTo>
                    <a:pt x="432" y="1380"/>
                    <a:pt x="415" y="1397"/>
                    <a:pt x="392" y="1391"/>
                  </a:cubicBezTo>
                  <a:cubicBezTo>
                    <a:pt x="375" y="1386"/>
                    <a:pt x="358" y="1369"/>
                    <a:pt x="341" y="1369"/>
                  </a:cubicBezTo>
                  <a:cubicBezTo>
                    <a:pt x="295" y="1375"/>
                    <a:pt x="290" y="1357"/>
                    <a:pt x="250" y="1352"/>
                  </a:cubicBezTo>
                  <a:cubicBezTo>
                    <a:pt x="204" y="1352"/>
                    <a:pt x="131" y="1318"/>
                    <a:pt x="102" y="1278"/>
                  </a:cubicBezTo>
                  <a:cubicBezTo>
                    <a:pt x="79" y="1249"/>
                    <a:pt x="74" y="1227"/>
                    <a:pt x="57" y="1198"/>
                  </a:cubicBezTo>
                  <a:cubicBezTo>
                    <a:pt x="45" y="1176"/>
                    <a:pt x="11" y="1170"/>
                    <a:pt x="0" y="114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6" name="Freeform 159"/>
            <p:cNvSpPr>
              <a:spLocks noChangeArrowheads="1"/>
            </p:cNvSpPr>
            <p:nvPr/>
          </p:nvSpPr>
          <p:spPr bwMode="auto">
            <a:xfrm>
              <a:off x="15028379" y="5831737"/>
              <a:ext cx="3818885" cy="3654410"/>
            </a:xfrm>
            <a:custGeom>
              <a:avLst/>
              <a:gdLst>
                <a:gd name="T0" fmla="*/ 2464 w 5522"/>
                <a:gd name="T1" fmla="*/ 182 h 5284"/>
                <a:gd name="T2" fmla="*/ 2635 w 5522"/>
                <a:gd name="T3" fmla="*/ 91 h 5284"/>
                <a:gd name="T4" fmla="*/ 3175 w 5522"/>
                <a:gd name="T5" fmla="*/ 137 h 5284"/>
                <a:gd name="T6" fmla="*/ 3430 w 5522"/>
                <a:gd name="T7" fmla="*/ 245 h 5284"/>
                <a:gd name="T8" fmla="*/ 3663 w 5522"/>
                <a:gd name="T9" fmla="*/ 466 h 5284"/>
                <a:gd name="T10" fmla="*/ 4027 w 5522"/>
                <a:gd name="T11" fmla="*/ 375 h 5284"/>
                <a:gd name="T12" fmla="*/ 4118 w 5522"/>
                <a:gd name="T13" fmla="*/ 302 h 5284"/>
                <a:gd name="T14" fmla="*/ 4339 w 5522"/>
                <a:gd name="T15" fmla="*/ 381 h 5284"/>
                <a:gd name="T16" fmla="*/ 4720 w 5522"/>
                <a:gd name="T17" fmla="*/ 835 h 5284"/>
                <a:gd name="T18" fmla="*/ 4652 w 5522"/>
                <a:gd name="T19" fmla="*/ 1245 h 5284"/>
                <a:gd name="T20" fmla="*/ 4453 w 5522"/>
                <a:gd name="T21" fmla="*/ 1534 h 5284"/>
                <a:gd name="T22" fmla="*/ 4640 w 5522"/>
                <a:gd name="T23" fmla="*/ 1767 h 5284"/>
                <a:gd name="T24" fmla="*/ 4862 w 5522"/>
                <a:gd name="T25" fmla="*/ 1938 h 5284"/>
                <a:gd name="T26" fmla="*/ 4947 w 5522"/>
                <a:gd name="T27" fmla="*/ 2136 h 5284"/>
                <a:gd name="T28" fmla="*/ 5231 w 5522"/>
                <a:gd name="T29" fmla="*/ 2210 h 5284"/>
                <a:gd name="T30" fmla="*/ 5072 w 5522"/>
                <a:gd name="T31" fmla="*/ 2591 h 5284"/>
                <a:gd name="T32" fmla="*/ 4896 w 5522"/>
                <a:gd name="T33" fmla="*/ 3152 h 5284"/>
                <a:gd name="T34" fmla="*/ 5123 w 5522"/>
                <a:gd name="T35" fmla="*/ 3539 h 5284"/>
                <a:gd name="T36" fmla="*/ 5288 w 5522"/>
                <a:gd name="T37" fmla="*/ 3857 h 5284"/>
                <a:gd name="T38" fmla="*/ 5481 w 5522"/>
                <a:gd name="T39" fmla="*/ 4090 h 5284"/>
                <a:gd name="T40" fmla="*/ 5368 w 5522"/>
                <a:gd name="T41" fmla="*/ 4289 h 5284"/>
                <a:gd name="T42" fmla="*/ 5055 w 5522"/>
                <a:gd name="T43" fmla="*/ 4215 h 5284"/>
                <a:gd name="T44" fmla="*/ 4811 w 5522"/>
                <a:gd name="T45" fmla="*/ 4567 h 5284"/>
                <a:gd name="T46" fmla="*/ 4396 w 5522"/>
                <a:gd name="T47" fmla="*/ 4789 h 5284"/>
                <a:gd name="T48" fmla="*/ 3879 w 5522"/>
                <a:gd name="T49" fmla="*/ 5118 h 5284"/>
                <a:gd name="T50" fmla="*/ 3720 w 5522"/>
                <a:gd name="T51" fmla="*/ 5283 h 5284"/>
                <a:gd name="T52" fmla="*/ 3629 w 5522"/>
                <a:gd name="T53" fmla="*/ 4965 h 5284"/>
                <a:gd name="T54" fmla="*/ 3493 w 5522"/>
                <a:gd name="T55" fmla="*/ 4607 h 5284"/>
                <a:gd name="T56" fmla="*/ 3021 w 5522"/>
                <a:gd name="T57" fmla="*/ 4584 h 5284"/>
                <a:gd name="T58" fmla="*/ 2618 w 5522"/>
                <a:gd name="T59" fmla="*/ 4601 h 5284"/>
                <a:gd name="T60" fmla="*/ 2300 w 5522"/>
                <a:gd name="T61" fmla="*/ 4652 h 5284"/>
                <a:gd name="T62" fmla="*/ 1931 w 5522"/>
                <a:gd name="T63" fmla="*/ 4732 h 5284"/>
                <a:gd name="T64" fmla="*/ 1329 w 5522"/>
                <a:gd name="T65" fmla="*/ 4772 h 5284"/>
                <a:gd name="T66" fmla="*/ 863 w 5522"/>
                <a:gd name="T67" fmla="*/ 4431 h 5284"/>
                <a:gd name="T68" fmla="*/ 488 w 5522"/>
                <a:gd name="T69" fmla="*/ 4181 h 5284"/>
                <a:gd name="T70" fmla="*/ 687 w 5522"/>
                <a:gd name="T71" fmla="*/ 3937 h 5284"/>
                <a:gd name="T72" fmla="*/ 693 w 5522"/>
                <a:gd name="T73" fmla="*/ 3692 h 5284"/>
                <a:gd name="T74" fmla="*/ 937 w 5522"/>
                <a:gd name="T75" fmla="*/ 3488 h 5284"/>
                <a:gd name="T76" fmla="*/ 903 w 5522"/>
                <a:gd name="T77" fmla="*/ 3084 h 5284"/>
                <a:gd name="T78" fmla="*/ 511 w 5522"/>
                <a:gd name="T79" fmla="*/ 3084 h 5284"/>
                <a:gd name="T80" fmla="*/ 312 w 5522"/>
                <a:gd name="T81" fmla="*/ 2705 h 5284"/>
                <a:gd name="T82" fmla="*/ 272 w 5522"/>
                <a:gd name="T83" fmla="*/ 2489 h 5284"/>
                <a:gd name="T84" fmla="*/ 119 w 5522"/>
                <a:gd name="T85" fmla="*/ 2489 h 5284"/>
                <a:gd name="T86" fmla="*/ 56 w 5522"/>
                <a:gd name="T87" fmla="*/ 2171 h 5284"/>
                <a:gd name="T88" fmla="*/ 238 w 5522"/>
                <a:gd name="T89" fmla="*/ 1994 h 5284"/>
                <a:gd name="T90" fmla="*/ 613 w 5522"/>
                <a:gd name="T91" fmla="*/ 1886 h 5284"/>
                <a:gd name="T92" fmla="*/ 869 w 5522"/>
                <a:gd name="T93" fmla="*/ 1727 h 5284"/>
                <a:gd name="T94" fmla="*/ 1062 w 5522"/>
                <a:gd name="T95" fmla="*/ 1841 h 5284"/>
                <a:gd name="T96" fmla="*/ 1335 w 5522"/>
                <a:gd name="T97" fmla="*/ 1824 h 5284"/>
                <a:gd name="T98" fmla="*/ 1812 w 5522"/>
                <a:gd name="T99" fmla="*/ 1847 h 5284"/>
                <a:gd name="T100" fmla="*/ 2146 w 5522"/>
                <a:gd name="T101" fmla="*/ 2114 h 5284"/>
                <a:gd name="T102" fmla="*/ 1914 w 5522"/>
                <a:gd name="T103" fmla="*/ 2330 h 5284"/>
                <a:gd name="T104" fmla="*/ 2470 w 5522"/>
                <a:gd name="T105" fmla="*/ 2097 h 5284"/>
                <a:gd name="T106" fmla="*/ 2590 w 5522"/>
                <a:gd name="T107" fmla="*/ 2085 h 5284"/>
                <a:gd name="T108" fmla="*/ 2743 w 5522"/>
                <a:gd name="T109" fmla="*/ 1784 h 5284"/>
                <a:gd name="T110" fmla="*/ 2794 w 5522"/>
                <a:gd name="T111" fmla="*/ 1517 h 5284"/>
                <a:gd name="T112" fmla="*/ 2567 w 5522"/>
                <a:gd name="T113" fmla="*/ 1227 h 5284"/>
                <a:gd name="T114" fmla="*/ 2408 w 5522"/>
                <a:gd name="T115" fmla="*/ 989 h 5284"/>
                <a:gd name="T116" fmla="*/ 2408 w 5522"/>
                <a:gd name="T117" fmla="*/ 682 h 5284"/>
                <a:gd name="T118" fmla="*/ 2356 w 5522"/>
                <a:gd name="T119" fmla="*/ 392 h 5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22" h="5284">
                  <a:moveTo>
                    <a:pt x="2294" y="290"/>
                  </a:moveTo>
                  <a:lnTo>
                    <a:pt x="2294" y="290"/>
                  </a:lnTo>
                  <a:cubicBezTo>
                    <a:pt x="2340" y="273"/>
                    <a:pt x="2340" y="273"/>
                    <a:pt x="2340" y="273"/>
                  </a:cubicBezTo>
                  <a:cubicBezTo>
                    <a:pt x="2385" y="267"/>
                    <a:pt x="2385" y="205"/>
                    <a:pt x="2419" y="205"/>
                  </a:cubicBezTo>
                  <a:cubicBezTo>
                    <a:pt x="2436" y="199"/>
                    <a:pt x="2464" y="211"/>
                    <a:pt x="2464" y="182"/>
                  </a:cubicBezTo>
                  <a:cubicBezTo>
                    <a:pt x="2464" y="142"/>
                    <a:pt x="2448" y="120"/>
                    <a:pt x="2499" y="131"/>
                  </a:cubicBezTo>
                  <a:cubicBezTo>
                    <a:pt x="2544" y="142"/>
                    <a:pt x="2567" y="131"/>
                    <a:pt x="2607" y="120"/>
                  </a:cubicBezTo>
                  <a:cubicBezTo>
                    <a:pt x="2607" y="114"/>
                    <a:pt x="2607" y="114"/>
                    <a:pt x="2607" y="114"/>
                  </a:cubicBezTo>
                  <a:cubicBezTo>
                    <a:pt x="2612" y="114"/>
                    <a:pt x="2601" y="97"/>
                    <a:pt x="2601" y="91"/>
                  </a:cubicBezTo>
                  <a:cubicBezTo>
                    <a:pt x="2601" y="86"/>
                    <a:pt x="2635" y="57"/>
                    <a:pt x="2635" y="91"/>
                  </a:cubicBezTo>
                  <a:cubicBezTo>
                    <a:pt x="2635" y="97"/>
                    <a:pt x="2641" y="137"/>
                    <a:pt x="2652" y="108"/>
                  </a:cubicBezTo>
                  <a:cubicBezTo>
                    <a:pt x="2680" y="12"/>
                    <a:pt x="2771" y="91"/>
                    <a:pt x="2828" y="97"/>
                  </a:cubicBezTo>
                  <a:cubicBezTo>
                    <a:pt x="2885" y="114"/>
                    <a:pt x="2981" y="91"/>
                    <a:pt x="3027" y="57"/>
                  </a:cubicBezTo>
                  <a:cubicBezTo>
                    <a:pt x="3055" y="34"/>
                    <a:pt x="3112" y="0"/>
                    <a:pt x="3112" y="57"/>
                  </a:cubicBezTo>
                  <a:cubicBezTo>
                    <a:pt x="3112" y="97"/>
                    <a:pt x="3146" y="114"/>
                    <a:pt x="3175" y="137"/>
                  </a:cubicBezTo>
                  <a:cubicBezTo>
                    <a:pt x="3226" y="171"/>
                    <a:pt x="3243" y="86"/>
                    <a:pt x="3300" y="108"/>
                  </a:cubicBezTo>
                  <a:cubicBezTo>
                    <a:pt x="3305" y="114"/>
                    <a:pt x="3322" y="148"/>
                    <a:pt x="3334" y="159"/>
                  </a:cubicBezTo>
                  <a:cubicBezTo>
                    <a:pt x="3357" y="171"/>
                    <a:pt x="3373" y="159"/>
                    <a:pt x="3396" y="176"/>
                  </a:cubicBezTo>
                  <a:cubicBezTo>
                    <a:pt x="3408" y="182"/>
                    <a:pt x="3499" y="194"/>
                    <a:pt x="3453" y="222"/>
                  </a:cubicBezTo>
                  <a:cubicBezTo>
                    <a:pt x="3447" y="222"/>
                    <a:pt x="3430" y="233"/>
                    <a:pt x="3430" y="245"/>
                  </a:cubicBezTo>
                  <a:cubicBezTo>
                    <a:pt x="3425" y="273"/>
                    <a:pt x="3476" y="222"/>
                    <a:pt x="3464" y="279"/>
                  </a:cubicBezTo>
                  <a:cubicBezTo>
                    <a:pt x="3436" y="381"/>
                    <a:pt x="3544" y="239"/>
                    <a:pt x="3544" y="324"/>
                  </a:cubicBezTo>
                  <a:cubicBezTo>
                    <a:pt x="3544" y="353"/>
                    <a:pt x="3561" y="341"/>
                    <a:pt x="3578" y="358"/>
                  </a:cubicBezTo>
                  <a:cubicBezTo>
                    <a:pt x="3584" y="364"/>
                    <a:pt x="3584" y="387"/>
                    <a:pt x="3589" y="398"/>
                  </a:cubicBezTo>
                  <a:cubicBezTo>
                    <a:pt x="3595" y="421"/>
                    <a:pt x="3641" y="460"/>
                    <a:pt x="3663" y="466"/>
                  </a:cubicBezTo>
                  <a:cubicBezTo>
                    <a:pt x="3692" y="472"/>
                    <a:pt x="3703" y="415"/>
                    <a:pt x="3737" y="432"/>
                  </a:cubicBezTo>
                  <a:cubicBezTo>
                    <a:pt x="3771" y="449"/>
                    <a:pt x="3822" y="472"/>
                    <a:pt x="3862" y="444"/>
                  </a:cubicBezTo>
                  <a:cubicBezTo>
                    <a:pt x="3873" y="432"/>
                    <a:pt x="3891" y="404"/>
                    <a:pt x="3902" y="404"/>
                  </a:cubicBezTo>
                  <a:cubicBezTo>
                    <a:pt x="3925" y="404"/>
                    <a:pt x="3942" y="426"/>
                    <a:pt x="3964" y="409"/>
                  </a:cubicBezTo>
                  <a:cubicBezTo>
                    <a:pt x="3993" y="404"/>
                    <a:pt x="3993" y="353"/>
                    <a:pt x="4027" y="375"/>
                  </a:cubicBezTo>
                  <a:cubicBezTo>
                    <a:pt x="4044" y="387"/>
                    <a:pt x="4055" y="404"/>
                    <a:pt x="4067" y="421"/>
                  </a:cubicBezTo>
                  <a:cubicBezTo>
                    <a:pt x="4072" y="421"/>
                    <a:pt x="4095" y="444"/>
                    <a:pt x="4101" y="444"/>
                  </a:cubicBezTo>
                  <a:cubicBezTo>
                    <a:pt x="4112" y="444"/>
                    <a:pt x="4107" y="415"/>
                    <a:pt x="4107" y="409"/>
                  </a:cubicBezTo>
                  <a:cubicBezTo>
                    <a:pt x="4095" y="392"/>
                    <a:pt x="4107" y="375"/>
                    <a:pt x="4112" y="364"/>
                  </a:cubicBezTo>
                  <a:cubicBezTo>
                    <a:pt x="4118" y="341"/>
                    <a:pt x="4112" y="324"/>
                    <a:pt x="4118" y="302"/>
                  </a:cubicBezTo>
                  <a:lnTo>
                    <a:pt x="4118" y="302"/>
                  </a:lnTo>
                  <a:cubicBezTo>
                    <a:pt x="4163" y="313"/>
                    <a:pt x="4197" y="279"/>
                    <a:pt x="4237" y="279"/>
                  </a:cubicBezTo>
                  <a:cubicBezTo>
                    <a:pt x="4237" y="284"/>
                    <a:pt x="4254" y="302"/>
                    <a:pt x="4254" y="307"/>
                  </a:cubicBezTo>
                  <a:cubicBezTo>
                    <a:pt x="4266" y="370"/>
                    <a:pt x="4294" y="313"/>
                    <a:pt x="4317" y="336"/>
                  </a:cubicBezTo>
                  <a:cubicBezTo>
                    <a:pt x="4328" y="347"/>
                    <a:pt x="4328" y="370"/>
                    <a:pt x="4339" y="381"/>
                  </a:cubicBezTo>
                  <a:cubicBezTo>
                    <a:pt x="4379" y="409"/>
                    <a:pt x="4419" y="381"/>
                    <a:pt x="4447" y="438"/>
                  </a:cubicBezTo>
                  <a:cubicBezTo>
                    <a:pt x="4459" y="466"/>
                    <a:pt x="4499" y="512"/>
                    <a:pt x="4527" y="529"/>
                  </a:cubicBezTo>
                  <a:cubicBezTo>
                    <a:pt x="4533" y="552"/>
                    <a:pt x="4606" y="614"/>
                    <a:pt x="4623" y="625"/>
                  </a:cubicBezTo>
                  <a:cubicBezTo>
                    <a:pt x="4663" y="654"/>
                    <a:pt x="4646" y="665"/>
                    <a:pt x="4640" y="705"/>
                  </a:cubicBezTo>
                  <a:cubicBezTo>
                    <a:pt x="4623" y="756"/>
                    <a:pt x="4686" y="807"/>
                    <a:pt x="4720" y="835"/>
                  </a:cubicBezTo>
                  <a:cubicBezTo>
                    <a:pt x="4754" y="858"/>
                    <a:pt x="4726" y="926"/>
                    <a:pt x="4720" y="966"/>
                  </a:cubicBezTo>
                  <a:cubicBezTo>
                    <a:pt x="4720" y="995"/>
                    <a:pt x="4766" y="1108"/>
                    <a:pt x="4731" y="1125"/>
                  </a:cubicBezTo>
                  <a:cubicBezTo>
                    <a:pt x="4731" y="1131"/>
                    <a:pt x="4731" y="1131"/>
                    <a:pt x="4731" y="1131"/>
                  </a:cubicBezTo>
                  <a:cubicBezTo>
                    <a:pt x="4709" y="1131"/>
                    <a:pt x="4737" y="1205"/>
                    <a:pt x="4709" y="1227"/>
                  </a:cubicBezTo>
                  <a:cubicBezTo>
                    <a:pt x="4686" y="1250"/>
                    <a:pt x="4686" y="1256"/>
                    <a:pt x="4652" y="1245"/>
                  </a:cubicBezTo>
                  <a:cubicBezTo>
                    <a:pt x="4640" y="1245"/>
                    <a:pt x="4584" y="1222"/>
                    <a:pt x="4584" y="1216"/>
                  </a:cubicBezTo>
                  <a:cubicBezTo>
                    <a:pt x="4555" y="1216"/>
                    <a:pt x="4544" y="1392"/>
                    <a:pt x="4533" y="1421"/>
                  </a:cubicBezTo>
                  <a:cubicBezTo>
                    <a:pt x="4521" y="1449"/>
                    <a:pt x="4499" y="1421"/>
                    <a:pt x="4487" y="1432"/>
                  </a:cubicBezTo>
                  <a:cubicBezTo>
                    <a:pt x="4470" y="1443"/>
                    <a:pt x="4464" y="1477"/>
                    <a:pt x="4447" y="1483"/>
                  </a:cubicBezTo>
                  <a:cubicBezTo>
                    <a:pt x="4413" y="1500"/>
                    <a:pt x="4402" y="1529"/>
                    <a:pt x="4453" y="1534"/>
                  </a:cubicBezTo>
                  <a:cubicBezTo>
                    <a:pt x="4521" y="1619"/>
                    <a:pt x="4521" y="1619"/>
                    <a:pt x="4521" y="1619"/>
                  </a:cubicBezTo>
                  <a:cubicBezTo>
                    <a:pt x="4533" y="1625"/>
                    <a:pt x="4538" y="1636"/>
                    <a:pt x="4538" y="1648"/>
                  </a:cubicBezTo>
                  <a:cubicBezTo>
                    <a:pt x="4516" y="1648"/>
                    <a:pt x="4504" y="1716"/>
                    <a:pt x="4521" y="1716"/>
                  </a:cubicBezTo>
                  <a:cubicBezTo>
                    <a:pt x="4521" y="1727"/>
                    <a:pt x="4544" y="1676"/>
                    <a:pt x="4555" y="1671"/>
                  </a:cubicBezTo>
                  <a:cubicBezTo>
                    <a:pt x="4584" y="1665"/>
                    <a:pt x="4618" y="1756"/>
                    <a:pt x="4640" y="1767"/>
                  </a:cubicBezTo>
                  <a:cubicBezTo>
                    <a:pt x="4675" y="1779"/>
                    <a:pt x="4686" y="1801"/>
                    <a:pt x="4709" y="1830"/>
                  </a:cubicBezTo>
                  <a:cubicBezTo>
                    <a:pt x="4726" y="1852"/>
                    <a:pt x="4737" y="1858"/>
                    <a:pt x="4766" y="1847"/>
                  </a:cubicBezTo>
                  <a:cubicBezTo>
                    <a:pt x="4782" y="1841"/>
                    <a:pt x="4788" y="1847"/>
                    <a:pt x="4800" y="1858"/>
                  </a:cubicBezTo>
                  <a:cubicBezTo>
                    <a:pt x="4822" y="1870"/>
                    <a:pt x="4851" y="1841"/>
                    <a:pt x="4868" y="1847"/>
                  </a:cubicBezTo>
                  <a:cubicBezTo>
                    <a:pt x="4873" y="1852"/>
                    <a:pt x="4862" y="1926"/>
                    <a:pt x="4862" y="1938"/>
                  </a:cubicBezTo>
                  <a:lnTo>
                    <a:pt x="4862" y="1938"/>
                  </a:lnTo>
                  <a:cubicBezTo>
                    <a:pt x="4851" y="1955"/>
                    <a:pt x="4851" y="1966"/>
                    <a:pt x="4873" y="1983"/>
                  </a:cubicBezTo>
                  <a:cubicBezTo>
                    <a:pt x="4885" y="1989"/>
                    <a:pt x="4885" y="1994"/>
                    <a:pt x="4885" y="2006"/>
                  </a:cubicBezTo>
                  <a:cubicBezTo>
                    <a:pt x="4885" y="2029"/>
                    <a:pt x="4925" y="2057"/>
                    <a:pt x="4930" y="2080"/>
                  </a:cubicBezTo>
                  <a:cubicBezTo>
                    <a:pt x="4936" y="2097"/>
                    <a:pt x="4930" y="2125"/>
                    <a:pt x="4947" y="2136"/>
                  </a:cubicBezTo>
                  <a:cubicBezTo>
                    <a:pt x="4970" y="2154"/>
                    <a:pt x="5016" y="2148"/>
                    <a:pt x="5050" y="2159"/>
                  </a:cubicBezTo>
                  <a:cubicBezTo>
                    <a:pt x="5084" y="2176"/>
                    <a:pt x="5112" y="2176"/>
                    <a:pt x="5152" y="2165"/>
                  </a:cubicBezTo>
                  <a:cubicBezTo>
                    <a:pt x="5209" y="2154"/>
                    <a:pt x="5209" y="2154"/>
                    <a:pt x="5209" y="2154"/>
                  </a:cubicBezTo>
                  <a:lnTo>
                    <a:pt x="5209" y="2154"/>
                  </a:lnTo>
                  <a:cubicBezTo>
                    <a:pt x="5231" y="2210"/>
                    <a:pt x="5231" y="2210"/>
                    <a:pt x="5231" y="2210"/>
                  </a:cubicBezTo>
                  <a:lnTo>
                    <a:pt x="5231" y="2210"/>
                  </a:lnTo>
                  <a:cubicBezTo>
                    <a:pt x="5214" y="2239"/>
                    <a:pt x="5152" y="2233"/>
                    <a:pt x="5146" y="2267"/>
                  </a:cubicBezTo>
                  <a:cubicBezTo>
                    <a:pt x="5146" y="2279"/>
                    <a:pt x="5152" y="2290"/>
                    <a:pt x="5158" y="2301"/>
                  </a:cubicBezTo>
                  <a:cubicBezTo>
                    <a:pt x="5180" y="2352"/>
                    <a:pt x="5146" y="2404"/>
                    <a:pt x="5146" y="2449"/>
                  </a:cubicBezTo>
                  <a:cubicBezTo>
                    <a:pt x="5146" y="2500"/>
                    <a:pt x="5072" y="2540"/>
                    <a:pt x="5072" y="2591"/>
                  </a:cubicBezTo>
                  <a:cubicBezTo>
                    <a:pt x="5095" y="2659"/>
                    <a:pt x="5061" y="2716"/>
                    <a:pt x="4987" y="2676"/>
                  </a:cubicBezTo>
                  <a:cubicBezTo>
                    <a:pt x="4902" y="2625"/>
                    <a:pt x="4879" y="2830"/>
                    <a:pt x="4817" y="2858"/>
                  </a:cubicBezTo>
                  <a:cubicBezTo>
                    <a:pt x="4777" y="2875"/>
                    <a:pt x="4794" y="2942"/>
                    <a:pt x="4782" y="2976"/>
                  </a:cubicBezTo>
                  <a:cubicBezTo>
                    <a:pt x="4754" y="3062"/>
                    <a:pt x="4771" y="3056"/>
                    <a:pt x="4839" y="3113"/>
                  </a:cubicBezTo>
                  <a:cubicBezTo>
                    <a:pt x="4856" y="3158"/>
                    <a:pt x="4851" y="3152"/>
                    <a:pt x="4896" y="3152"/>
                  </a:cubicBezTo>
                  <a:cubicBezTo>
                    <a:pt x="4908" y="3158"/>
                    <a:pt x="4936" y="3192"/>
                    <a:pt x="4953" y="3204"/>
                  </a:cubicBezTo>
                  <a:cubicBezTo>
                    <a:pt x="4987" y="3215"/>
                    <a:pt x="5021" y="3215"/>
                    <a:pt x="5050" y="3221"/>
                  </a:cubicBezTo>
                  <a:cubicBezTo>
                    <a:pt x="5101" y="3238"/>
                    <a:pt x="5135" y="3249"/>
                    <a:pt x="5186" y="3255"/>
                  </a:cubicBezTo>
                  <a:cubicBezTo>
                    <a:pt x="5226" y="3255"/>
                    <a:pt x="5175" y="3419"/>
                    <a:pt x="5175" y="3448"/>
                  </a:cubicBezTo>
                  <a:cubicBezTo>
                    <a:pt x="5175" y="3488"/>
                    <a:pt x="5129" y="3505"/>
                    <a:pt x="5123" y="3539"/>
                  </a:cubicBezTo>
                  <a:cubicBezTo>
                    <a:pt x="5118" y="3550"/>
                    <a:pt x="5112" y="3573"/>
                    <a:pt x="5101" y="3579"/>
                  </a:cubicBezTo>
                  <a:cubicBezTo>
                    <a:pt x="5089" y="3596"/>
                    <a:pt x="5089" y="3618"/>
                    <a:pt x="5084" y="3635"/>
                  </a:cubicBezTo>
                  <a:cubicBezTo>
                    <a:pt x="5095" y="3669"/>
                    <a:pt x="5078" y="3687"/>
                    <a:pt x="5118" y="3703"/>
                  </a:cubicBezTo>
                  <a:cubicBezTo>
                    <a:pt x="5158" y="3721"/>
                    <a:pt x="5175" y="3777"/>
                    <a:pt x="5203" y="3811"/>
                  </a:cubicBezTo>
                  <a:cubicBezTo>
                    <a:pt x="5237" y="3863"/>
                    <a:pt x="5226" y="3851"/>
                    <a:pt x="5288" y="3857"/>
                  </a:cubicBezTo>
                  <a:cubicBezTo>
                    <a:pt x="5311" y="3863"/>
                    <a:pt x="5362" y="3857"/>
                    <a:pt x="5379" y="3846"/>
                  </a:cubicBezTo>
                  <a:cubicBezTo>
                    <a:pt x="5396" y="3834"/>
                    <a:pt x="5453" y="3817"/>
                    <a:pt x="5453" y="3851"/>
                  </a:cubicBezTo>
                  <a:cubicBezTo>
                    <a:pt x="5459" y="3891"/>
                    <a:pt x="5493" y="3908"/>
                    <a:pt x="5493" y="3959"/>
                  </a:cubicBezTo>
                  <a:cubicBezTo>
                    <a:pt x="5493" y="3976"/>
                    <a:pt x="5493" y="3999"/>
                    <a:pt x="5493" y="4016"/>
                  </a:cubicBezTo>
                  <a:cubicBezTo>
                    <a:pt x="5498" y="4044"/>
                    <a:pt x="5521" y="4079"/>
                    <a:pt x="5481" y="4090"/>
                  </a:cubicBezTo>
                  <a:cubicBezTo>
                    <a:pt x="5447" y="4096"/>
                    <a:pt x="5459" y="4113"/>
                    <a:pt x="5470" y="4135"/>
                  </a:cubicBezTo>
                  <a:cubicBezTo>
                    <a:pt x="5493" y="4164"/>
                    <a:pt x="5521" y="4306"/>
                    <a:pt x="5442" y="4289"/>
                  </a:cubicBezTo>
                  <a:cubicBezTo>
                    <a:pt x="5396" y="4294"/>
                    <a:pt x="5396" y="4294"/>
                    <a:pt x="5396" y="4294"/>
                  </a:cubicBezTo>
                  <a:lnTo>
                    <a:pt x="5396" y="4294"/>
                  </a:lnTo>
                  <a:cubicBezTo>
                    <a:pt x="5368" y="4289"/>
                    <a:pt x="5368" y="4289"/>
                    <a:pt x="5368" y="4289"/>
                  </a:cubicBezTo>
                  <a:cubicBezTo>
                    <a:pt x="5362" y="4277"/>
                    <a:pt x="5339" y="4277"/>
                    <a:pt x="5328" y="4266"/>
                  </a:cubicBezTo>
                  <a:cubicBezTo>
                    <a:pt x="5317" y="4255"/>
                    <a:pt x="5305" y="4249"/>
                    <a:pt x="5294" y="4238"/>
                  </a:cubicBezTo>
                  <a:cubicBezTo>
                    <a:pt x="5266" y="4215"/>
                    <a:pt x="5266" y="4203"/>
                    <a:pt x="5254" y="4169"/>
                  </a:cubicBezTo>
                  <a:cubicBezTo>
                    <a:pt x="5243" y="4130"/>
                    <a:pt x="5118" y="4147"/>
                    <a:pt x="5095" y="4175"/>
                  </a:cubicBezTo>
                  <a:cubicBezTo>
                    <a:pt x="5078" y="4192"/>
                    <a:pt x="5072" y="4203"/>
                    <a:pt x="5055" y="4215"/>
                  </a:cubicBezTo>
                  <a:cubicBezTo>
                    <a:pt x="5038" y="4226"/>
                    <a:pt x="4998" y="4266"/>
                    <a:pt x="4976" y="4249"/>
                  </a:cubicBezTo>
                  <a:cubicBezTo>
                    <a:pt x="4959" y="4232"/>
                    <a:pt x="4959" y="4220"/>
                    <a:pt x="4930" y="4238"/>
                  </a:cubicBezTo>
                  <a:cubicBezTo>
                    <a:pt x="4885" y="4255"/>
                    <a:pt x="4856" y="4323"/>
                    <a:pt x="4856" y="4368"/>
                  </a:cubicBezTo>
                  <a:cubicBezTo>
                    <a:pt x="4856" y="4431"/>
                    <a:pt x="4839" y="4402"/>
                    <a:pt x="4805" y="4436"/>
                  </a:cubicBezTo>
                  <a:cubicBezTo>
                    <a:pt x="4782" y="4465"/>
                    <a:pt x="4800" y="4539"/>
                    <a:pt x="4811" y="4567"/>
                  </a:cubicBezTo>
                  <a:cubicBezTo>
                    <a:pt x="4817" y="4596"/>
                    <a:pt x="4811" y="4624"/>
                    <a:pt x="4817" y="4652"/>
                  </a:cubicBezTo>
                  <a:cubicBezTo>
                    <a:pt x="4794" y="4726"/>
                    <a:pt x="4822" y="4732"/>
                    <a:pt x="4754" y="4789"/>
                  </a:cubicBezTo>
                  <a:cubicBezTo>
                    <a:pt x="4714" y="4817"/>
                    <a:pt x="4629" y="4868"/>
                    <a:pt x="4584" y="4817"/>
                  </a:cubicBezTo>
                  <a:cubicBezTo>
                    <a:pt x="4555" y="4783"/>
                    <a:pt x="4572" y="4772"/>
                    <a:pt x="4555" y="4743"/>
                  </a:cubicBezTo>
                  <a:cubicBezTo>
                    <a:pt x="4476" y="4732"/>
                    <a:pt x="4476" y="4749"/>
                    <a:pt x="4396" y="4789"/>
                  </a:cubicBezTo>
                  <a:cubicBezTo>
                    <a:pt x="4373" y="4806"/>
                    <a:pt x="4180" y="4925"/>
                    <a:pt x="4163" y="4868"/>
                  </a:cubicBezTo>
                  <a:cubicBezTo>
                    <a:pt x="4135" y="4857"/>
                    <a:pt x="4141" y="4840"/>
                    <a:pt x="4107" y="4868"/>
                  </a:cubicBezTo>
                  <a:cubicBezTo>
                    <a:pt x="4072" y="4919"/>
                    <a:pt x="4072" y="4948"/>
                    <a:pt x="4010" y="4959"/>
                  </a:cubicBezTo>
                  <a:cubicBezTo>
                    <a:pt x="3970" y="4965"/>
                    <a:pt x="3913" y="4993"/>
                    <a:pt x="3908" y="5039"/>
                  </a:cubicBezTo>
                  <a:cubicBezTo>
                    <a:pt x="3902" y="5073"/>
                    <a:pt x="3896" y="5090"/>
                    <a:pt x="3879" y="5118"/>
                  </a:cubicBezTo>
                  <a:cubicBezTo>
                    <a:pt x="3857" y="5152"/>
                    <a:pt x="3839" y="5158"/>
                    <a:pt x="3811" y="5186"/>
                  </a:cubicBezTo>
                  <a:cubicBezTo>
                    <a:pt x="3800" y="5203"/>
                    <a:pt x="3783" y="5226"/>
                    <a:pt x="3766" y="5237"/>
                  </a:cubicBezTo>
                  <a:cubicBezTo>
                    <a:pt x="3760" y="5277"/>
                    <a:pt x="3760" y="5277"/>
                    <a:pt x="3760" y="5277"/>
                  </a:cubicBezTo>
                  <a:lnTo>
                    <a:pt x="3760" y="5277"/>
                  </a:lnTo>
                  <a:cubicBezTo>
                    <a:pt x="3720" y="5283"/>
                    <a:pt x="3720" y="5283"/>
                    <a:pt x="3720" y="5283"/>
                  </a:cubicBezTo>
                  <a:cubicBezTo>
                    <a:pt x="3680" y="5283"/>
                    <a:pt x="3646" y="5266"/>
                    <a:pt x="3607" y="5249"/>
                  </a:cubicBezTo>
                  <a:cubicBezTo>
                    <a:pt x="3595" y="5237"/>
                    <a:pt x="3504" y="5192"/>
                    <a:pt x="3504" y="5181"/>
                  </a:cubicBezTo>
                  <a:cubicBezTo>
                    <a:pt x="3504" y="5169"/>
                    <a:pt x="3538" y="5141"/>
                    <a:pt x="3544" y="5135"/>
                  </a:cubicBezTo>
                  <a:cubicBezTo>
                    <a:pt x="3561" y="5118"/>
                    <a:pt x="3584" y="5090"/>
                    <a:pt x="3601" y="5067"/>
                  </a:cubicBezTo>
                  <a:cubicBezTo>
                    <a:pt x="3635" y="5022"/>
                    <a:pt x="3629" y="5016"/>
                    <a:pt x="3629" y="4965"/>
                  </a:cubicBezTo>
                  <a:cubicBezTo>
                    <a:pt x="3629" y="4942"/>
                    <a:pt x="3635" y="4925"/>
                    <a:pt x="3635" y="4908"/>
                  </a:cubicBezTo>
                  <a:cubicBezTo>
                    <a:pt x="3635" y="4868"/>
                    <a:pt x="3646" y="4874"/>
                    <a:pt x="3612" y="4862"/>
                  </a:cubicBezTo>
                  <a:cubicBezTo>
                    <a:pt x="3595" y="4857"/>
                    <a:pt x="3589" y="4851"/>
                    <a:pt x="3578" y="4840"/>
                  </a:cubicBezTo>
                  <a:cubicBezTo>
                    <a:pt x="3572" y="4800"/>
                    <a:pt x="3595" y="4709"/>
                    <a:pt x="3555" y="4692"/>
                  </a:cubicBezTo>
                  <a:cubicBezTo>
                    <a:pt x="3481" y="4664"/>
                    <a:pt x="3470" y="4698"/>
                    <a:pt x="3493" y="4607"/>
                  </a:cubicBezTo>
                  <a:cubicBezTo>
                    <a:pt x="3499" y="4590"/>
                    <a:pt x="3476" y="4544"/>
                    <a:pt x="3464" y="4533"/>
                  </a:cubicBezTo>
                  <a:cubicBezTo>
                    <a:pt x="3425" y="4499"/>
                    <a:pt x="3385" y="4544"/>
                    <a:pt x="3345" y="4544"/>
                  </a:cubicBezTo>
                  <a:cubicBezTo>
                    <a:pt x="3305" y="4544"/>
                    <a:pt x="3266" y="4470"/>
                    <a:pt x="3226" y="4499"/>
                  </a:cubicBezTo>
                  <a:cubicBezTo>
                    <a:pt x="3186" y="4533"/>
                    <a:pt x="3135" y="4624"/>
                    <a:pt x="3072" y="4601"/>
                  </a:cubicBezTo>
                  <a:cubicBezTo>
                    <a:pt x="3050" y="4596"/>
                    <a:pt x="3061" y="4573"/>
                    <a:pt x="3021" y="4584"/>
                  </a:cubicBezTo>
                  <a:cubicBezTo>
                    <a:pt x="3004" y="4596"/>
                    <a:pt x="2987" y="4607"/>
                    <a:pt x="2976" y="4624"/>
                  </a:cubicBezTo>
                  <a:cubicBezTo>
                    <a:pt x="2970" y="4635"/>
                    <a:pt x="2964" y="4664"/>
                    <a:pt x="2959" y="4669"/>
                  </a:cubicBezTo>
                  <a:cubicBezTo>
                    <a:pt x="2947" y="4675"/>
                    <a:pt x="2913" y="4618"/>
                    <a:pt x="2908" y="4612"/>
                  </a:cubicBezTo>
                  <a:cubicBezTo>
                    <a:pt x="2874" y="4533"/>
                    <a:pt x="2822" y="4641"/>
                    <a:pt x="2749" y="4624"/>
                  </a:cubicBezTo>
                  <a:cubicBezTo>
                    <a:pt x="2709" y="4618"/>
                    <a:pt x="2652" y="4618"/>
                    <a:pt x="2618" y="4601"/>
                  </a:cubicBezTo>
                  <a:cubicBezTo>
                    <a:pt x="2601" y="4596"/>
                    <a:pt x="2578" y="4567"/>
                    <a:pt x="2567" y="4567"/>
                  </a:cubicBezTo>
                  <a:cubicBezTo>
                    <a:pt x="2561" y="4567"/>
                    <a:pt x="2499" y="4584"/>
                    <a:pt x="2493" y="4590"/>
                  </a:cubicBezTo>
                  <a:cubicBezTo>
                    <a:pt x="2476" y="4612"/>
                    <a:pt x="2499" y="4630"/>
                    <a:pt x="2459" y="4658"/>
                  </a:cubicBezTo>
                  <a:cubicBezTo>
                    <a:pt x="2419" y="4681"/>
                    <a:pt x="2413" y="4709"/>
                    <a:pt x="2368" y="4692"/>
                  </a:cubicBezTo>
                  <a:cubicBezTo>
                    <a:pt x="2340" y="4692"/>
                    <a:pt x="2300" y="4686"/>
                    <a:pt x="2300" y="4652"/>
                  </a:cubicBezTo>
                  <a:cubicBezTo>
                    <a:pt x="2300" y="4630"/>
                    <a:pt x="2288" y="4618"/>
                    <a:pt x="2260" y="4618"/>
                  </a:cubicBezTo>
                  <a:cubicBezTo>
                    <a:pt x="2209" y="4618"/>
                    <a:pt x="2266" y="4726"/>
                    <a:pt x="2180" y="4692"/>
                  </a:cubicBezTo>
                  <a:cubicBezTo>
                    <a:pt x="2146" y="4681"/>
                    <a:pt x="2119" y="4664"/>
                    <a:pt x="2079" y="4658"/>
                  </a:cubicBezTo>
                  <a:cubicBezTo>
                    <a:pt x="2062" y="4658"/>
                    <a:pt x="2045" y="4675"/>
                    <a:pt x="2028" y="4664"/>
                  </a:cubicBezTo>
                  <a:cubicBezTo>
                    <a:pt x="1971" y="4630"/>
                    <a:pt x="1965" y="4715"/>
                    <a:pt x="1931" y="4732"/>
                  </a:cubicBezTo>
                  <a:cubicBezTo>
                    <a:pt x="1897" y="4743"/>
                    <a:pt x="1789" y="4749"/>
                    <a:pt x="1755" y="4743"/>
                  </a:cubicBezTo>
                  <a:cubicBezTo>
                    <a:pt x="1727" y="4743"/>
                    <a:pt x="1693" y="4732"/>
                    <a:pt x="1659" y="4726"/>
                  </a:cubicBezTo>
                  <a:cubicBezTo>
                    <a:pt x="1625" y="4715"/>
                    <a:pt x="1585" y="4726"/>
                    <a:pt x="1551" y="4726"/>
                  </a:cubicBezTo>
                  <a:cubicBezTo>
                    <a:pt x="1511" y="4726"/>
                    <a:pt x="1443" y="4681"/>
                    <a:pt x="1409" y="4703"/>
                  </a:cubicBezTo>
                  <a:cubicBezTo>
                    <a:pt x="1386" y="4720"/>
                    <a:pt x="1346" y="4772"/>
                    <a:pt x="1329" y="4772"/>
                  </a:cubicBezTo>
                  <a:cubicBezTo>
                    <a:pt x="1312" y="4772"/>
                    <a:pt x="1255" y="4715"/>
                    <a:pt x="1238" y="4703"/>
                  </a:cubicBezTo>
                  <a:cubicBezTo>
                    <a:pt x="1187" y="4681"/>
                    <a:pt x="1147" y="4664"/>
                    <a:pt x="1113" y="4618"/>
                  </a:cubicBezTo>
                  <a:cubicBezTo>
                    <a:pt x="1091" y="4596"/>
                    <a:pt x="1056" y="4567"/>
                    <a:pt x="1028" y="4561"/>
                  </a:cubicBezTo>
                  <a:cubicBezTo>
                    <a:pt x="966" y="4539"/>
                    <a:pt x="988" y="4510"/>
                    <a:pt x="943" y="4482"/>
                  </a:cubicBezTo>
                  <a:cubicBezTo>
                    <a:pt x="909" y="4465"/>
                    <a:pt x="892" y="4453"/>
                    <a:pt x="863" y="4431"/>
                  </a:cubicBezTo>
                  <a:cubicBezTo>
                    <a:pt x="846" y="4408"/>
                    <a:pt x="772" y="4397"/>
                    <a:pt x="744" y="4391"/>
                  </a:cubicBezTo>
                  <a:cubicBezTo>
                    <a:pt x="670" y="4374"/>
                    <a:pt x="670" y="4340"/>
                    <a:pt x="664" y="4277"/>
                  </a:cubicBezTo>
                  <a:cubicBezTo>
                    <a:pt x="653" y="4209"/>
                    <a:pt x="534" y="4300"/>
                    <a:pt x="505" y="4220"/>
                  </a:cubicBezTo>
                  <a:cubicBezTo>
                    <a:pt x="488" y="4181"/>
                    <a:pt x="488" y="4181"/>
                    <a:pt x="488" y="4181"/>
                  </a:cubicBezTo>
                  <a:lnTo>
                    <a:pt x="488" y="4181"/>
                  </a:lnTo>
                  <a:cubicBezTo>
                    <a:pt x="517" y="4164"/>
                    <a:pt x="517" y="4164"/>
                    <a:pt x="517" y="4164"/>
                  </a:cubicBezTo>
                  <a:cubicBezTo>
                    <a:pt x="556" y="4141"/>
                    <a:pt x="556" y="4107"/>
                    <a:pt x="556" y="4061"/>
                  </a:cubicBezTo>
                  <a:cubicBezTo>
                    <a:pt x="556" y="4022"/>
                    <a:pt x="574" y="3982"/>
                    <a:pt x="591" y="3948"/>
                  </a:cubicBezTo>
                  <a:cubicBezTo>
                    <a:pt x="602" y="3931"/>
                    <a:pt x="636" y="3925"/>
                    <a:pt x="653" y="3931"/>
                  </a:cubicBezTo>
                  <a:cubicBezTo>
                    <a:pt x="664" y="3937"/>
                    <a:pt x="676" y="3948"/>
                    <a:pt x="687" y="3937"/>
                  </a:cubicBezTo>
                  <a:cubicBezTo>
                    <a:pt x="710" y="3897"/>
                    <a:pt x="744" y="3851"/>
                    <a:pt x="670" y="3834"/>
                  </a:cubicBezTo>
                  <a:cubicBezTo>
                    <a:pt x="591" y="3817"/>
                    <a:pt x="608" y="3766"/>
                    <a:pt x="579" y="3709"/>
                  </a:cubicBezTo>
                  <a:cubicBezTo>
                    <a:pt x="574" y="3692"/>
                    <a:pt x="556" y="3675"/>
                    <a:pt x="556" y="3664"/>
                  </a:cubicBezTo>
                  <a:cubicBezTo>
                    <a:pt x="579" y="3664"/>
                    <a:pt x="596" y="3675"/>
                    <a:pt x="613" y="3675"/>
                  </a:cubicBezTo>
                  <a:cubicBezTo>
                    <a:pt x="619" y="3692"/>
                    <a:pt x="676" y="3703"/>
                    <a:pt x="693" y="3692"/>
                  </a:cubicBezTo>
                  <a:cubicBezTo>
                    <a:pt x="716" y="3681"/>
                    <a:pt x="716" y="3647"/>
                    <a:pt x="699" y="3635"/>
                  </a:cubicBezTo>
                  <a:cubicBezTo>
                    <a:pt x="636" y="3596"/>
                    <a:pt x="682" y="3561"/>
                    <a:pt x="687" y="3505"/>
                  </a:cubicBezTo>
                  <a:cubicBezTo>
                    <a:pt x="716" y="3493"/>
                    <a:pt x="710" y="3482"/>
                    <a:pt x="721" y="3453"/>
                  </a:cubicBezTo>
                  <a:cubicBezTo>
                    <a:pt x="733" y="3437"/>
                    <a:pt x="778" y="3459"/>
                    <a:pt x="795" y="3459"/>
                  </a:cubicBezTo>
                  <a:cubicBezTo>
                    <a:pt x="824" y="3459"/>
                    <a:pt x="932" y="3488"/>
                    <a:pt x="937" y="3488"/>
                  </a:cubicBezTo>
                  <a:cubicBezTo>
                    <a:pt x="943" y="3482"/>
                    <a:pt x="903" y="3431"/>
                    <a:pt x="897" y="3419"/>
                  </a:cubicBezTo>
                  <a:cubicBezTo>
                    <a:pt x="869" y="3380"/>
                    <a:pt x="841" y="3374"/>
                    <a:pt x="824" y="3323"/>
                  </a:cubicBezTo>
                  <a:cubicBezTo>
                    <a:pt x="818" y="3300"/>
                    <a:pt x="795" y="3260"/>
                    <a:pt x="795" y="3249"/>
                  </a:cubicBezTo>
                  <a:cubicBezTo>
                    <a:pt x="846" y="3249"/>
                    <a:pt x="858" y="3232"/>
                    <a:pt x="869" y="3187"/>
                  </a:cubicBezTo>
                  <a:cubicBezTo>
                    <a:pt x="880" y="3147"/>
                    <a:pt x="903" y="3130"/>
                    <a:pt x="903" y="3084"/>
                  </a:cubicBezTo>
                  <a:cubicBezTo>
                    <a:pt x="903" y="3062"/>
                    <a:pt x="880" y="3044"/>
                    <a:pt x="880" y="3039"/>
                  </a:cubicBezTo>
                  <a:cubicBezTo>
                    <a:pt x="875" y="3039"/>
                    <a:pt x="875" y="3039"/>
                    <a:pt x="875" y="3039"/>
                  </a:cubicBezTo>
                  <a:cubicBezTo>
                    <a:pt x="875" y="3056"/>
                    <a:pt x="767" y="3124"/>
                    <a:pt x="750" y="3130"/>
                  </a:cubicBezTo>
                  <a:cubicBezTo>
                    <a:pt x="687" y="3135"/>
                    <a:pt x="664" y="3181"/>
                    <a:pt x="596" y="3135"/>
                  </a:cubicBezTo>
                  <a:cubicBezTo>
                    <a:pt x="568" y="3118"/>
                    <a:pt x="528" y="3113"/>
                    <a:pt x="511" y="3084"/>
                  </a:cubicBezTo>
                  <a:cubicBezTo>
                    <a:pt x="460" y="3005"/>
                    <a:pt x="460" y="3005"/>
                    <a:pt x="460" y="3005"/>
                  </a:cubicBezTo>
                  <a:cubicBezTo>
                    <a:pt x="449" y="2982"/>
                    <a:pt x="426" y="2988"/>
                    <a:pt x="403" y="2976"/>
                  </a:cubicBezTo>
                  <a:cubicBezTo>
                    <a:pt x="358" y="2948"/>
                    <a:pt x="335" y="2885"/>
                    <a:pt x="301" y="2852"/>
                  </a:cubicBezTo>
                  <a:cubicBezTo>
                    <a:pt x="278" y="2818"/>
                    <a:pt x="238" y="2830"/>
                    <a:pt x="272" y="2795"/>
                  </a:cubicBezTo>
                  <a:cubicBezTo>
                    <a:pt x="290" y="2773"/>
                    <a:pt x="312" y="2733"/>
                    <a:pt x="312" y="2705"/>
                  </a:cubicBezTo>
                  <a:cubicBezTo>
                    <a:pt x="318" y="2682"/>
                    <a:pt x="341" y="2614"/>
                    <a:pt x="329" y="2591"/>
                  </a:cubicBezTo>
                  <a:cubicBezTo>
                    <a:pt x="324" y="2585"/>
                    <a:pt x="284" y="2551"/>
                    <a:pt x="306" y="2545"/>
                  </a:cubicBezTo>
                  <a:cubicBezTo>
                    <a:pt x="306" y="2534"/>
                    <a:pt x="306" y="2534"/>
                    <a:pt x="306" y="2534"/>
                  </a:cubicBezTo>
                  <a:cubicBezTo>
                    <a:pt x="301" y="2483"/>
                    <a:pt x="301" y="2483"/>
                    <a:pt x="301" y="2483"/>
                  </a:cubicBezTo>
                  <a:cubicBezTo>
                    <a:pt x="272" y="2489"/>
                    <a:pt x="272" y="2489"/>
                    <a:pt x="272" y="2489"/>
                  </a:cubicBezTo>
                  <a:cubicBezTo>
                    <a:pt x="233" y="2517"/>
                    <a:pt x="233" y="2517"/>
                    <a:pt x="233" y="2517"/>
                  </a:cubicBezTo>
                  <a:cubicBezTo>
                    <a:pt x="193" y="2545"/>
                    <a:pt x="193" y="2545"/>
                    <a:pt x="193" y="2545"/>
                  </a:cubicBezTo>
                  <a:cubicBezTo>
                    <a:pt x="153" y="2551"/>
                    <a:pt x="153" y="2551"/>
                    <a:pt x="153" y="2551"/>
                  </a:cubicBezTo>
                  <a:cubicBezTo>
                    <a:pt x="113" y="2523"/>
                    <a:pt x="113" y="2523"/>
                    <a:pt x="113" y="2523"/>
                  </a:cubicBezTo>
                  <a:cubicBezTo>
                    <a:pt x="119" y="2489"/>
                    <a:pt x="119" y="2489"/>
                    <a:pt x="119" y="2489"/>
                  </a:cubicBezTo>
                  <a:cubicBezTo>
                    <a:pt x="125" y="2466"/>
                    <a:pt x="142" y="2364"/>
                    <a:pt x="119" y="2352"/>
                  </a:cubicBezTo>
                  <a:cubicBezTo>
                    <a:pt x="102" y="2341"/>
                    <a:pt x="74" y="2347"/>
                    <a:pt x="56" y="2352"/>
                  </a:cubicBezTo>
                  <a:cubicBezTo>
                    <a:pt x="40" y="2358"/>
                    <a:pt x="28" y="2364"/>
                    <a:pt x="17" y="2364"/>
                  </a:cubicBezTo>
                  <a:cubicBezTo>
                    <a:pt x="0" y="2358"/>
                    <a:pt x="22" y="2290"/>
                    <a:pt x="28" y="2279"/>
                  </a:cubicBezTo>
                  <a:cubicBezTo>
                    <a:pt x="40" y="2244"/>
                    <a:pt x="51" y="2210"/>
                    <a:pt x="56" y="2171"/>
                  </a:cubicBezTo>
                  <a:cubicBezTo>
                    <a:pt x="62" y="2136"/>
                    <a:pt x="51" y="2108"/>
                    <a:pt x="51" y="2068"/>
                  </a:cubicBezTo>
                  <a:cubicBezTo>
                    <a:pt x="51" y="2051"/>
                    <a:pt x="62" y="2023"/>
                    <a:pt x="56" y="2006"/>
                  </a:cubicBezTo>
                  <a:cubicBezTo>
                    <a:pt x="96" y="1983"/>
                    <a:pt x="96" y="1983"/>
                    <a:pt x="96" y="1983"/>
                  </a:cubicBezTo>
                  <a:lnTo>
                    <a:pt x="96" y="1983"/>
                  </a:lnTo>
                  <a:cubicBezTo>
                    <a:pt x="238" y="1994"/>
                    <a:pt x="238" y="1994"/>
                    <a:pt x="238" y="1994"/>
                  </a:cubicBezTo>
                  <a:cubicBezTo>
                    <a:pt x="233" y="2040"/>
                    <a:pt x="272" y="2029"/>
                    <a:pt x="301" y="2029"/>
                  </a:cubicBezTo>
                  <a:cubicBezTo>
                    <a:pt x="363" y="2023"/>
                    <a:pt x="386" y="1949"/>
                    <a:pt x="432" y="1926"/>
                  </a:cubicBezTo>
                  <a:cubicBezTo>
                    <a:pt x="466" y="1909"/>
                    <a:pt x="488" y="1898"/>
                    <a:pt x="488" y="1949"/>
                  </a:cubicBezTo>
                  <a:cubicBezTo>
                    <a:pt x="488" y="2023"/>
                    <a:pt x="556" y="1960"/>
                    <a:pt x="596" y="1949"/>
                  </a:cubicBezTo>
                  <a:cubicBezTo>
                    <a:pt x="636" y="1938"/>
                    <a:pt x="596" y="1909"/>
                    <a:pt x="613" y="1886"/>
                  </a:cubicBezTo>
                  <a:cubicBezTo>
                    <a:pt x="625" y="1870"/>
                    <a:pt x="670" y="1847"/>
                    <a:pt x="687" y="1835"/>
                  </a:cubicBezTo>
                  <a:cubicBezTo>
                    <a:pt x="710" y="1852"/>
                    <a:pt x="733" y="1801"/>
                    <a:pt x="733" y="1784"/>
                  </a:cubicBezTo>
                  <a:cubicBezTo>
                    <a:pt x="738" y="1773"/>
                    <a:pt x="738" y="1727"/>
                    <a:pt x="750" y="1722"/>
                  </a:cubicBezTo>
                  <a:cubicBezTo>
                    <a:pt x="755" y="1722"/>
                    <a:pt x="784" y="1739"/>
                    <a:pt x="795" y="1739"/>
                  </a:cubicBezTo>
                  <a:cubicBezTo>
                    <a:pt x="801" y="1739"/>
                    <a:pt x="875" y="1710"/>
                    <a:pt x="869" y="1727"/>
                  </a:cubicBezTo>
                  <a:cubicBezTo>
                    <a:pt x="852" y="1744"/>
                    <a:pt x="875" y="1762"/>
                    <a:pt x="880" y="1779"/>
                  </a:cubicBezTo>
                  <a:cubicBezTo>
                    <a:pt x="886" y="1801"/>
                    <a:pt x="892" y="1852"/>
                    <a:pt x="932" y="1852"/>
                  </a:cubicBezTo>
                  <a:cubicBezTo>
                    <a:pt x="966" y="1858"/>
                    <a:pt x="988" y="1824"/>
                    <a:pt x="1028" y="1824"/>
                  </a:cubicBezTo>
                  <a:lnTo>
                    <a:pt x="1028" y="1824"/>
                  </a:lnTo>
                  <a:cubicBezTo>
                    <a:pt x="1062" y="1841"/>
                    <a:pt x="1062" y="1841"/>
                    <a:pt x="1062" y="1841"/>
                  </a:cubicBezTo>
                  <a:cubicBezTo>
                    <a:pt x="1091" y="1852"/>
                    <a:pt x="1102" y="1824"/>
                    <a:pt x="1119" y="1813"/>
                  </a:cubicBezTo>
                  <a:cubicBezTo>
                    <a:pt x="1136" y="1796"/>
                    <a:pt x="1159" y="1790"/>
                    <a:pt x="1176" y="1773"/>
                  </a:cubicBezTo>
                  <a:cubicBezTo>
                    <a:pt x="1193" y="1756"/>
                    <a:pt x="1267" y="1699"/>
                    <a:pt x="1267" y="1676"/>
                  </a:cubicBezTo>
                  <a:cubicBezTo>
                    <a:pt x="1267" y="1636"/>
                    <a:pt x="1301" y="1688"/>
                    <a:pt x="1301" y="1699"/>
                  </a:cubicBezTo>
                  <a:cubicBezTo>
                    <a:pt x="1301" y="1739"/>
                    <a:pt x="1312" y="1796"/>
                    <a:pt x="1335" y="1824"/>
                  </a:cubicBezTo>
                  <a:cubicBezTo>
                    <a:pt x="1358" y="1858"/>
                    <a:pt x="1431" y="1727"/>
                    <a:pt x="1449" y="1722"/>
                  </a:cubicBezTo>
                  <a:cubicBezTo>
                    <a:pt x="1511" y="1722"/>
                    <a:pt x="1568" y="1767"/>
                    <a:pt x="1636" y="1762"/>
                  </a:cubicBezTo>
                  <a:cubicBezTo>
                    <a:pt x="1647" y="1762"/>
                    <a:pt x="1681" y="1756"/>
                    <a:pt x="1681" y="1762"/>
                  </a:cubicBezTo>
                  <a:cubicBezTo>
                    <a:pt x="1687" y="1762"/>
                    <a:pt x="1715" y="1813"/>
                    <a:pt x="1744" y="1818"/>
                  </a:cubicBezTo>
                  <a:cubicBezTo>
                    <a:pt x="1772" y="1824"/>
                    <a:pt x="1795" y="1852"/>
                    <a:pt x="1812" y="1847"/>
                  </a:cubicBezTo>
                  <a:cubicBezTo>
                    <a:pt x="1863" y="1835"/>
                    <a:pt x="1920" y="1909"/>
                    <a:pt x="1960" y="1898"/>
                  </a:cubicBezTo>
                  <a:cubicBezTo>
                    <a:pt x="1983" y="1886"/>
                    <a:pt x="2005" y="1977"/>
                    <a:pt x="2062" y="1943"/>
                  </a:cubicBezTo>
                  <a:cubicBezTo>
                    <a:pt x="2102" y="1926"/>
                    <a:pt x="2146" y="1960"/>
                    <a:pt x="2186" y="1977"/>
                  </a:cubicBezTo>
                  <a:cubicBezTo>
                    <a:pt x="2203" y="2006"/>
                    <a:pt x="2226" y="2017"/>
                    <a:pt x="2198" y="2051"/>
                  </a:cubicBezTo>
                  <a:cubicBezTo>
                    <a:pt x="2180" y="2080"/>
                    <a:pt x="2180" y="2091"/>
                    <a:pt x="2146" y="2114"/>
                  </a:cubicBezTo>
                  <a:cubicBezTo>
                    <a:pt x="2102" y="2148"/>
                    <a:pt x="2062" y="2171"/>
                    <a:pt x="2034" y="2222"/>
                  </a:cubicBezTo>
                  <a:cubicBezTo>
                    <a:pt x="2022" y="2227"/>
                    <a:pt x="2034" y="2244"/>
                    <a:pt x="2017" y="2244"/>
                  </a:cubicBezTo>
                  <a:cubicBezTo>
                    <a:pt x="2000" y="2244"/>
                    <a:pt x="1983" y="2227"/>
                    <a:pt x="1965" y="2233"/>
                  </a:cubicBezTo>
                  <a:cubicBezTo>
                    <a:pt x="1949" y="2244"/>
                    <a:pt x="1926" y="2267"/>
                    <a:pt x="1909" y="2267"/>
                  </a:cubicBezTo>
                  <a:cubicBezTo>
                    <a:pt x="1886" y="2267"/>
                    <a:pt x="1909" y="2318"/>
                    <a:pt x="1914" y="2330"/>
                  </a:cubicBezTo>
                  <a:cubicBezTo>
                    <a:pt x="1949" y="2404"/>
                    <a:pt x="2022" y="2284"/>
                    <a:pt x="2056" y="2262"/>
                  </a:cubicBezTo>
                  <a:cubicBezTo>
                    <a:pt x="2096" y="2239"/>
                    <a:pt x="2152" y="2233"/>
                    <a:pt x="2180" y="2216"/>
                  </a:cubicBezTo>
                  <a:cubicBezTo>
                    <a:pt x="2192" y="2205"/>
                    <a:pt x="2203" y="2176"/>
                    <a:pt x="2220" y="2165"/>
                  </a:cubicBezTo>
                  <a:cubicBezTo>
                    <a:pt x="2260" y="2120"/>
                    <a:pt x="2305" y="2148"/>
                    <a:pt x="2351" y="2102"/>
                  </a:cubicBezTo>
                  <a:cubicBezTo>
                    <a:pt x="2385" y="2097"/>
                    <a:pt x="2425" y="2097"/>
                    <a:pt x="2470" y="2097"/>
                  </a:cubicBezTo>
                  <a:cubicBezTo>
                    <a:pt x="2476" y="2097"/>
                    <a:pt x="2482" y="2097"/>
                    <a:pt x="2493" y="2097"/>
                  </a:cubicBezTo>
                  <a:cubicBezTo>
                    <a:pt x="2499" y="2091"/>
                    <a:pt x="2499" y="2091"/>
                    <a:pt x="2499" y="2091"/>
                  </a:cubicBezTo>
                  <a:cubicBezTo>
                    <a:pt x="2499" y="2074"/>
                    <a:pt x="2504" y="2063"/>
                    <a:pt x="2504" y="2046"/>
                  </a:cubicBezTo>
                  <a:cubicBezTo>
                    <a:pt x="2504" y="2034"/>
                    <a:pt x="2521" y="2029"/>
                    <a:pt x="2533" y="2029"/>
                  </a:cubicBezTo>
                  <a:cubicBezTo>
                    <a:pt x="2567" y="2023"/>
                    <a:pt x="2578" y="2063"/>
                    <a:pt x="2590" y="2085"/>
                  </a:cubicBezTo>
                  <a:cubicBezTo>
                    <a:pt x="2629" y="2080"/>
                    <a:pt x="2669" y="2074"/>
                    <a:pt x="2714" y="2074"/>
                  </a:cubicBezTo>
                  <a:cubicBezTo>
                    <a:pt x="2885" y="2074"/>
                    <a:pt x="2834" y="1983"/>
                    <a:pt x="2879" y="1898"/>
                  </a:cubicBezTo>
                  <a:cubicBezTo>
                    <a:pt x="2857" y="1841"/>
                    <a:pt x="2857" y="1841"/>
                    <a:pt x="2857" y="1841"/>
                  </a:cubicBezTo>
                  <a:cubicBezTo>
                    <a:pt x="2857" y="1807"/>
                    <a:pt x="2845" y="1762"/>
                    <a:pt x="2828" y="1727"/>
                  </a:cubicBezTo>
                  <a:cubicBezTo>
                    <a:pt x="2805" y="1699"/>
                    <a:pt x="2754" y="1767"/>
                    <a:pt x="2743" y="1784"/>
                  </a:cubicBezTo>
                  <a:cubicBezTo>
                    <a:pt x="2732" y="1801"/>
                    <a:pt x="2714" y="1756"/>
                    <a:pt x="2720" y="1750"/>
                  </a:cubicBezTo>
                  <a:cubicBezTo>
                    <a:pt x="2720" y="1744"/>
                    <a:pt x="2732" y="1733"/>
                    <a:pt x="2732" y="1722"/>
                  </a:cubicBezTo>
                  <a:cubicBezTo>
                    <a:pt x="2732" y="1710"/>
                    <a:pt x="2732" y="1693"/>
                    <a:pt x="2737" y="1682"/>
                  </a:cubicBezTo>
                  <a:cubicBezTo>
                    <a:pt x="2743" y="1648"/>
                    <a:pt x="2783" y="1608"/>
                    <a:pt x="2771" y="1574"/>
                  </a:cubicBezTo>
                  <a:cubicBezTo>
                    <a:pt x="2760" y="1551"/>
                    <a:pt x="2788" y="1534"/>
                    <a:pt x="2794" y="1517"/>
                  </a:cubicBezTo>
                  <a:cubicBezTo>
                    <a:pt x="2794" y="1506"/>
                    <a:pt x="2777" y="1472"/>
                    <a:pt x="2766" y="1466"/>
                  </a:cubicBezTo>
                  <a:cubicBezTo>
                    <a:pt x="2743" y="1449"/>
                    <a:pt x="2714" y="1466"/>
                    <a:pt x="2714" y="1426"/>
                  </a:cubicBezTo>
                  <a:cubicBezTo>
                    <a:pt x="2714" y="1381"/>
                    <a:pt x="2709" y="1347"/>
                    <a:pt x="2675" y="1318"/>
                  </a:cubicBezTo>
                  <a:cubicBezTo>
                    <a:pt x="2646" y="1296"/>
                    <a:pt x="2601" y="1307"/>
                    <a:pt x="2601" y="1267"/>
                  </a:cubicBezTo>
                  <a:cubicBezTo>
                    <a:pt x="2601" y="1233"/>
                    <a:pt x="2584" y="1245"/>
                    <a:pt x="2567" y="1227"/>
                  </a:cubicBezTo>
                  <a:cubicBezTo>
                    <a:pt x="2533" y="1205"/>
                    <a:pt x="2567" y="1159"/>
                    <a:pt x="2555" y="1131"/>
                  </a:cubicBezTo>
                  <a:cubicBezTo>
                    <a:pt x="2555" y="1114"/>
                    <a:pt x="2521" y="1137"/>
                    <a:pt x="2510" y="1120"/>
                  </a:cubicBezTo>
                  <a:cubicBezTo>
                    <a:pt x="2499" y="1103"/>
                    <a:pt x="2510" y="1068"/>
                    <a:pt x="2487" y="1068"/>
                  </a:cubicBezTo>
                  <a:cubicBezTo>
                    <a:pt x="2459" y="1068"/>
                    <a:pt x="2430" y="1097"/>
                    <a:pt x="2408" y="1074"/>
                  </a:cubicBezTo>
                  <a:cubicBezTo>
                    <a:pt x="2385" y="1051"/>
                    <a:pt x="2402" y="1017"/>
                    <a:pt x="2408" y="989"/>
                  </a:cubicBezTo>
                  <a:cubicBezTo>
                    <a:pt x="2408" y="972"/>
                    <a:pt x="2413" y="921"/>
                    <a:pt x="2396" y="915"/>
                  </a:cubicBezTo>
                  <a:cubicBezTo>
                    <a:pt x="2379" y="909"/>
                    <a:pt x="2334" y="915"/>
                    <a:pt x="2340" y="892"/>
                  </a:cubicBezTo>
                  <a:cubicBezTo>
                    <a:pt x="2362" y="853"/>
                    <a:pt x="2368" y="818"/>
                    <a:pt x="2385" y="773"/>
                  </a:cubicBezTo>
                  <a:cubicBezTo>
                    <a:pt x="2391" y="745"/>
                    <a:pt x="2436" y="750"/>
                    <a:pt x="2402" y="716"/>
                  </a:cubicBezTo>
                  <a:cubicBezTo>
                    <a:pt x="2385" y="694"/>
                    <a:pt x="2402" y="699"/>
                    <a:pt x="2408" y="682"/>
                  </a:cubicBezTo>
                  <a:cubicBezTo>
                    <a:pt x="2419" y="665"/>
                    <a:pt x="2419" y="642"/>
                    <a:pt x="2425" y="620"/>
                  </a:cubicBezTo>
                  <a:cubicBezTo>
                    <a:pt x="2436" y="591"/>
                    <a:pt x="2448" y="568"/>
                    <a:pt x="2459" y="540"/>
                  </a:cubicBezTo>
                  <a:cubicBezTo>
                    <a:pt x="2459" y="512"/>
                    <a:pt x="2425" y="506"/>
                    <a:pt x="2419" y="483"/>
                  </a:cubicBezTo>
                  <a:cubicBezTo>
                    <a:pt x="2408" y="466"/>
                    <a:pt x="2430" y="438"/>
                    <a:pt x="2430" y="421"/>
                  </a:cubicBezTo>
                  <a:cubicBezTo>
                    <a:pt x="2413" y="415"/>
                    <a:pt x="2362" y="421"/>
                    <a:pt x="2356" y="392"/>
                  </a:cubicBezTo>
                  <a:cubicBezTo>
                    <a:pt x="2351" y="370"/>
                    <a:pt x="2345" y="341"/>
                    <a:pt x="2317" y="336"/>
                  </a:cubicBezTo>
                  <a:cubicBezTo>
                    <a:pt x="2294" y="324"/>
                    <a:pt x="2294" y="313"/>
                    <a:pt x="2294" y="29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7" name="Freeform 160"/>
            <p:cNvSpPr>
              <a:spLocks noChangeArrowheads="1"/>
            </p:cNvSpPr>
            <p:nvPr/>
          </p:nvSpPr>
          <p:spPr bwMode="auto">
            <a:xfrm>
              <a:off x="18316524" y="6454022"/>
              <a:ext cx="1729477" cy="3233451"/>
            </a:xfrm>
            <a:custGeom>
              <a:avLst/>
              <a:gdLst>
                <a:gd name="T0" fmla="*/ 955 w 2501"/>
                <a:gd name="T1" fmla="*/ 4629 h 4676"/>
                <a:gd name="T2" fmla="*/ 1091 w 2501"/>
                <a:gd name="T3" fmla="*/ 4322 h 4676"/>
                <a:gd name="T4" fmla="*/ 1250 w 2501"/>
                <a:gd name="T5" fmla="*/ 3936 h 4676"/>
                <a:gd name="T6" fmla="*/ 1386 w 2501"/>
                <a:gd name="T7" fmla="*/ 3868 h 4676"/>
                <a:gd name="T8" fmla="*/ 1608 w 2501"/>
                <a:gd name="T9" fmla="*/ 3629 h 4676"/>
                <a:gd name="T10" fmla="*/ 1807 w 2501"/>
                <a:gd name="T11" fmla="*/ 3510 h 4676"/>
                <a:gd name="T12" fmla="*/ 1955 w 2501"/>
                <a:gd name="T13" fmla="*/ 3430 h 4676"/>
                <a:gd name="T14" fmla="*/ 2125 w 2501"/>
                <a:gd name="T15" fmla="*/ 3288 h 4676"/>
                <a:gd name="T16" fmla="*/ 2085 w 2501"/>
                <a:gd name="T17" fmla="*/ 3135 h 4676"/>
                <a:gd name="T18" fmla="*/ 1619 w 2501"/>
                <a:gd name="T19" fmla="*/ 2561 h 4676"/>
                <a:gd name="T20" fmla="*/ 1494 w 2501"/>
                <a:gd name="T21" fmla="*/ 2164 h 4676"/>
                <a:gd name="T22" fmla="*/ 1563 w 2501"/>
                <a:gd name="T23" fmla="*/ 1881 h 4676"/>
                <a:gd name="T24" fmla="*/ 1886 w 2501"/>
                <a:gd name="T25" fmla="*/ 1358 h 4676"/>
                <a:gd name="T26" fmla="*/ 1943 w 2501"/>
                <a:gd name="T27" fmla="*/ 1216 h 4676"/>
                <a:gd name="T28" fmla="*/ 2159 w 2501"/>
                <a:gd name="T29" fmla="*/ 949 h 4676"/>
                <a:gd name="T30" fmla="*/ 2500 w 2501"/>
                <a:gd name="T31" fmla="*/ 432 h 4676"/>
                <a:gd name="T32" fmla="*/ 2409 w 2501"/>
                <a:gd name="T33" fmla="*/ 352 h 4676"/>
                <a:gd name="T34" fmla="*/ 2210 w 2501"/>
                <a:gd name="T35" fmla="*/ 222 h 4676"/>
                <a:gd name="T36" fmla="*/ 2119 w 2501"/>
                <a:gd name="T37" fmla="*/ 102 h 4676"/>
                <a:gd name="T38" fmla="*/ 2063 w 2501"/>
                <a:gd name="T39" fmla="*/ 108 h 4676"/>
                <a:gd name="T40" fmla="*/ 1943 w 2501"/>
                <a:gd name="T41" fmla="*/ 142 h 4676"/>
                <a:gd name="T42" fmla="*/ 1705 w 2501"/>
                <a:gd name="T43" fmla="*/ 28 h 4676"/>
                <a:gd name="T44" fmla="*/ 1528 w 2501"/>
                <a:gd name="T45" fmla="*/ 187 h 4676"/>
                <a:gd name="T46" fmla="*/ 1500 w 2501"/>
                <a:gd name="T47" fmla="*/ 290 h 4676"/>
                <a:gd name="T48" fmla="*/ 1517 w 2501"/>
                <a:gd name="T49" fmla="*/ 449 h 4676"/>
                <a:gd name="T50" fmla="*/ 1483 w 2501"/>
                <a:gd name="T51" fmla="*/ 597 h 4676"/>
                <a:gd name="T52" fmla="*/ 1409 w 2501"/>
                <a:gd name="T53" fmla="*/ 773 h 4676"/>
                <a:gd name="T54" fmla="*/ 1216 w 2501"/>
                <a:gd name="T55" fmla="*/ 869 h 4676"/>
                <a:gd name="T56" fmla="*/ 1125 w 2501"/>
                <a:gd name="T57" fmla="*/ 1159 h 4676"/>
                <a:gd name="T58" fmla="*/ 847 w 2501"/>
                <a:gd name="T59" fmla="*/ 1324 h 4676"/>
                <a:gd name="T60" fmla="*/ 898 w 2501"/>
                <a:gd name="T61" fmla="*/ 1460 h 4676"/>
                <a:gd name="T62" fmla="*/ 762 w 2501"/>
                <a:gd name="T63" fmla="*/ 1472 h 4676"/>
                <a:gd name="T64" fmla="*/ 671 w 2501"/>
                <a:gd name="T65" fmla="*/ 1301 h 4676"/>
                <a:gd name="T66" fmla="*/ 477 w 2501"/>
                <a:gd name="T67" fmla="*/ 1312 h 4676"/>
                <a:gd name="T68" fmla="*/ 404 w 2501"/>
                <a:gd name="T69" fmla="*/ 1403 h 4676"/>
                <a:gd name="T70" fmla="*/ 233 w 2501"/>
                <a:gd name="T71" fmla="*/ 1778 h 4676"/>
                <a:gd name="T72" fmla="*/ 85 w 2501"/>
                <a:gd name="T73" fmla="*/ 2215 h 4676"/>
                <a:gd name="T74" fmla="*/ 296 w 2501"/>
                <a:gd name="T75" fmla="*/ 2323 h 4676"/>
                <a:gd name="T76" fmla="*/ 369 w 2501"/>
                <a:gd name="T77" fmla="*/ 2641 h 4676"/>
                <a:gd name="T78" fmla="*/ 364 w 2501"/>
                <a:gd name="T79" fmla="*/ 2805 h 4676"/>
                <a:gd name="T80" fmla="*/ 625 w 2501"/>
                <a:gd name="T81" fmla="*/ 2948 h 4676"/>
                <a:gd name="T82" fmla="*/ 739 w 2501"/>
                <a:gd name="T83" fmla="*/ 3118 h 4676"/>
                <a:gd name="T84" fmla="*/ 688 w 2501"/>
                <a:gd name="T85" fmla="*/ 3391 h 4676"/>
                <a:gd name="T86" fmla="*/ 642 w 2501"/>
                <a:gd name="T87" fmla="*/ 3425 h 4676"/>
                <a:gd name="T88" fmla="*/ 636 w 2501"/>
                <a:gd name="T89" fmla="*/ 3561 h 4676"/>
                <a:gd name="T90" fmla="*/ 563 w 2501"/>
                <a:gd name="T91" fmla="*/ 3879 h 4676"/>
                <a:gd name="T92" fmla="*/ 676 w 2501"/>
                <a:gd name="T93" fmla="*/ 4373 h 4676"/>
                <a:gd name="T94" fmla="*/ 108 w 2501"/>
                <a:gd name="T95" fmla="*/ 1040 h 4676"/>
                <a:gd name="T96" fmla="*/ 290 w 2501"/>
                <a:gd name="T97" fmla="*/ 926 h 4676"/>
                <a:gd name="T98" fmla="*/ 347 w 2501"/>
                <a:gd name="T99" fmla="*/ 1028 h 4676"/>
                <a:gd name="T100" fmla="*/ 455 w 2501"/>
                <a:gd name="T101" fmla="*/ 1256 h 4676"/>
                <a:gd name="T102" fmla="*/ 296 w 2501"/>
                <a:gd name="T103" fmla="*/ 1261 h 4676"/>
                <a:gd name="T104" fmla="*/ 131 w 2501"/>
                <a:gd name="T105" fmla="*/ 1108 h 4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01" h="4676">
                  <a:moveTo>
                    <a:pt x="949" y="4675"/>
                  </a:moveTo>
                  <a:lnTo>
                    <a:pt x="949" y="4675"/>
                  </a:lnTo>
                  <a:cubicBezTo>
                    <a:pt x="949" y="4658"/>
                    <a:pt x="949" y="4641"/>
                    <a:pt x="955" y="4629"/>
                  </a:cubicBezTo>
                  <a:cubicBezTo>
                    <a:pt x="960" y="4578"/>
                    <a:pt x="1006" y="4521"/>
                    <a:pt x="1034" y="4476"/>
                  </a:cubicBezTo>
                  <a:cubicBezTo>
                    <a:pt x="1051" y="4459"/>
                    <a:pt x="1074" y="4442"/>
                    <a:pt x="1085" y="4419"/>
                  </a:cubicBezTo>
                  <a:cubicBezTo>
                    <a:pt x="1091" y="4396"/>
                    <a:pt x="1091" y="4345"/>
                    <a:pt x="1091" y="4322"/>
                  </a:cubicBezTo>
                  <a:cubicBezTo>
                    <a:pt x="1085" y="4277"/>
                    <a:pt x="1091" y="4146"/>
                    <a:pt x="1136" y="4129"/>
                  </a:cubicBezTo>
                  <a:cubicBezTo>
                    <a:pt x="1165" y="4112"/>
                    <a:pt x="1216" y="4146"/>
                    <a:pt x="1250" y="4112"/>
                  </a:cubicBezTo>
                  <a:cubicBezTo>
                    <a:pt x="1284" y="4072"/>
                    <a:pt x="1227" y="3987"/>
                    <a:pt x="1250" y="3936"/>
                  </a:cubicBezTo>
                  <a:cubicBezTo>
                    <a:pt x="1262" y="3908"/>
                    <a:pt x="1290" y="3879"/>
                    <a:pt x="1318" y="3868"/>
                  </a:cubicBezTo>
                  <a:cubicBezTo>
                    <a:pt x="1341" y="3851"/>
                    <a:pt x="1358" y="3868"/>
                    <a:pt x="1386" y="3868"/>
                  </a:cubicBezTo>
                  <a:lnTo>
                    <a:pt x="1386" y="3868"/>
                  </a:lnTo>
                  <a:cubicBezTo>
                    <a:pt x="1386" y="3862"/>
                    <a:pt x="1381" y="3834"/>
                    <a:pt x="1381" y="3828"/>
                  </a:cubicBezTo>
                  <a:cubicBezTo>
                    <a:pt x="1381" y="3805"/>
                    <a:pt x="1398" y="3771"/>
                    <a:pt x="1409" y="3760"/>
                  </a:cubicBezTo>
                  <a:cubicBezTo>
                    <a:pt x="1455" y="3686"/>
                    <a:pt x="1528" y="3652"/>
                    <a:pt x="1608" y="3629"/>
                  </a:cubicBezTo>
                  <a:cubicBezTo>
                    <a:pt x="1648" y="3618"/>
                    <a:pt x="1687" y="3584"/>
                    <a:pt x="1727" y="3590"/>
                  </a:cubicBezTo>
                  <a:cubicBezTo>
                    <a:pt x="1767" y="3595"/>
                    <a:pt x="1778" y="3601"/>
                    <a:pt x="1807" y="3567"/>
                  </a:cubicBezTo>
                  <a:cubicBezTo>
                    <a:pt x="1830" y="3544"/>
                    <a:pt x="1795" y="3538"/>
                    <a:pt x="1807" y="3510"/>
                  </a:cubicBezTo>
                  <a:cubicBezTo>
                    <a:pt x="1813" y="3493"/>
                    <a:pt x="1858" y="3419"/>
                    <a:pt x="1886" y="3430"/>
                  </a:cubicBezTo>
                  <a:cubicBezTo>
                    <a:pt x="1903" y="3436"/>
                    <a:pt x="1943" y="3408"/>
                    <a:pt x="1949" y="3419"/>
                  </a:cubicBezTo>
                  <a:lnTo>
                    <a:pt x="1955" y="3430"/>
                  </a:lnTo>
                  <a:cubicBezTo>
                    <a:pt x="1977" y="3430"/>
                    <a:pt x="1983" y="3379"/>
                    <a:pt x="2017" y="3357"/>
                  </a:cubicBezTo>
                  <a:cubicBezTo>
                    <a:pt x="2034" y="3351"/>
                    <a:pt x="2057" y="3357"/>
                    <a:pt x="2068" y="3351"/>
                  </a:cubicBezTo>
                  <a:cubicBezTo>
                    <a:pt x="2097" y="3328"/>
                    <a:pt x="2085" y="3305"/>
                    <a:pt x="2125" y="3288"/>
                  </a:cubicBezTo>
                  <a:cubicBezTo>
                    <a:pt x="2216" y="3243"/>
                    <a:pt x="2142" y="3243"/>
                    <a:pt x="2102" y="3192"/>
                  </a:cubicBezTo>
                  <a:cubicBezTo>
                    <a:pt x="2085" y="3175"/>
                    <a:pt x="2125" y="3175"/>
                    <a:pt x="2125" y="3158"/>
                  </a:cubicBezTo>
                  <a:cubicBezTo>
                    <a:pt x="2125" y="3152"/>
                    <a:pt x="2091" y="3141"/>
                    <a:pt x="2085" y="3135"/>
                  </a:cubicBezTo>
                  <a:cubicBezTo>
                    <a:pt x="2017" y="3095"/>
                    <a:pt x="1983" y="3084"/>
                    <a:pt x="1909" y="3067"/>
                  </a:cubicBezTo>
                  <a:cubicBezTo>
                    <a:pt x="1830" y="3055"/>
                    <a:pt x="1795" y="2982"/>
                    <a:pt x="1744" y="2931"/>
                  </a:cubicBezTo>
                  <a:cubicBezTo>
                    <a:pt x="1716" y="2879"/>
                    <a:pt x="1517" y="2590"/>
                    <a:pt x="1619" y="2561"/>
                  </a:cubicBezTo>
                  <a:cubicBezTo>
                    <a:pt x="1625" y="2539"/>
                    <a:pt x="1557" y="2425"/>
                    <a:pt x="1545" y="2391"/>
                  </a:cubicBezTo>
                  <a:cubicBezTo>
                    <a:pt x="1517" y="2345"/>
                    <a:pt x="1500" y="2294"/>
                    <a:pt x="1483" y="2249"/>
                  </a:cubicBezTo>
                  <a:cubicBezTo>
                    <a:pt x="1466" y="2209"/>
                    <a:pt x="1477" y="2192"/>
                    <a:pt x="1494" y="2164"/>
                  </a:cubicBezTo>
                  <a:cubicBezTo>
                    <a:pt x="1506" y="2146"/>
                    <a:pt x="1489" y="2112"/>
                    <a:pt x="1489" y="2095"/>
                  </a:cubicBezTo>
                  <a:cubicBezTo>
                    <a:pt x="1483" y="2056"/>
                    <a:pt x="1494" y="2022"/>
                    <a:pt x="1517" y="1987"/>
                  </a:cubicBezTo>
                  <a:cubicBezTo>
                    <a:pt x="1540" y="1960"/>
                    <a:pt x="1540" y="1903"/>
                    <a:pt x="1563" y="1881"/>
                  </a:cubicBezTo>
                  <a:cubicBezTo>
                    <a:pt x="1574" y="1829"/>
                    <a:pt x="1619" y="1852"/>
                    <a:pt x="1631" y="1801"/>
                  </a:cubicBezTo>
                  <a:cubicBezTo>
                    <a:pt x="1648" y="1716"/>
                    <a:pt x="1682" y="1631"/>
                    <a:pt x="1739" y="1557"/>
                  </a:cubicBezTo>
                  <a:cubicBezTo>
                    <a:pt x="1784" y="1500"/>
                    <a:pt x="1869" y="1426"/>
                    <a:pt x="1886" y="1358"/>
                  </a:cubicBezTo>
                  <a:cubicBezTo>
                    <a:pt x="1886" y="1352"/>
                    <a:pt x="1886" y="1335"/>
                    <a:pt x="1886" y="1324"/>
                  </a:cubicBezTo>
                  <a:cubicBezTo>
                    <a:pt x="1892" y="1324"/>
                    <a:pt x="1892" y="1324"/>
                    <a:pt x="1892" y="1324"/>
                  </a:cubicBezTo>
                  <a:cubicBezTo>
                    <a:pt x="1932" y="1318"/>
                    <a:pt x="1926" y="1256"/>
                    <a:pt x="1943" y="1216"/>
                  </a:cubicBezTo>
                  <a:cubicBezTo>
                    <a:pt x="1955" y="1182"/>
                    <a:pt x="1994" y="1187"/>
                    <a:pt x="2023" y="1165"/>
                  </a:cubicBezTo>
                  <a:cubicBezTo>
                    <a:pt x="2074" y="1125"/>
                    <a:pt x="2068" y="1040"/>
                    <a:pt x="2097" y="983"/>
                  </a:cubicBezTo>
                  <a:cubicBezTo>
                    <a:pt x="2108" y="960"/>
                    <a:pt x="2136" y="954"/>
                    <a:pt x="2159" y="949"/>
                  </a:cubicBezTo>
                  <a:cubicBezTo>
                    <a:pt x="2205" y="937"/>
                    <a:pt x="2199" y="920"/>
                    <a:pt x="2216" y="881"/>
                  </a:cubicBezTo>
                  <a:cubicBezTo>
                    <a:pt x="2273" y="812"/>
                    <a:pt x="2341" y="756"/>
                    <a:pt x="2375" y="670"/>
                  </a:cubicBezTo>
                  <a:cubicBezTo>
                    <a:pt x="2409" y="579"/>
                    <a:pt x="2460" y="517"/>
                    <a:pt x="2500" y="432"/>
                  </a:cubicBezTo>
                  <a:lnTo>
                    <a:pt x="2500" y="432"/>
                  </a:lnTo>
                  <a:cubicBezTo>
                    <a:pt x="2432" y="403"/>
                    <a:pt x="2432" y="403"/>
                    <a:pt x="2432" y="403"/>
                  </a:cubicBezTo>
                  <a:cubicBezTo>
                    <a:pt x="2398" y="386"/>
                    <a:pt x="2415" y="386"/>
                    <a:pt x="2409" y="352"/>
                  </a:cubicBezTo>
                  <a:cubicBezTo>
                    <a:pt x="2409" y="341"/>
                    <a:pt x="2386" y="307"/>
                    <a:pt x="2381" y="301"/>
                  </a:cubicBezTo>
                  <a:cubicBezTo>
                    <a:pt x="2358" y="278"/>
                    <a:pt x="2301" y="301"/>
                    <a:pt x="2273" y="284"/>
                  </a:cubicBezTo>
                  <a:cubicBezTo>
                    <a:pt x="2239" y="267"/>
                    <a:pt x="2222" y="261"/>
                    <a:pt x="2210" y="222"/>
                  </a:cubicBezTo>
                  <a:cubicBezTo>
                    <a:pt x="2205" y="199"/>
                    <a:pt x="2261" y="142"/>
                    <a:pt x="2199" y="142"/>
                  </a:cubicBezTo>
                  <a:cubicBezTo>
                    <a:pt x="2176" y="142"/>
                    <a:pt x="2165" y="148"/>
                    <a:pt x="2165" y="119"/>
                  </a:cubicBezTo>
                  <a:cubicBezTo>
                    <a:pt x="2165" y="79"/>
                    <a:pt x="2136" y="114"/>
                    <a:pt x="2119" y="102"/>
                  </a:cubicBezTo>
                  <a:cubicBezTo>
                    <a:pt x="2085" y="97"/>
                    <a:pt x="2085" y="97"/>
                    <a:pt x="2085" y="97"/>
                  </a:cubicBezTo>
                  <a:lnTo>
                    <a:pt x="2085" y="97"/>
                  </a:lnTo>
                  <a:cubicBezTo>
                    <a:pt x="2063" y="108"/>
                    <a:pt x="2063" y="108"/>
                    <a:pt x="2063" y="108"/>
                  </a:cubicBezTo>
                  <a:cubicBezTo>
                    <a:pt x="2051" y="114"/>
                    <a:pt x="2040" y="119"/>
                    <a:pt x="2028" y="114"/>
                  </a:cubicBezTo>
                  <a:cubicBezTo>
                    <a:pt x="2017" y="108"/>
                    <a:pt x="2017" y="102"/>
                    <a:pt x="2006" y="102"/>
                  </a:cubicBezTo>
                  <a:cubicBezTo>
                    <a:pt x="1983" y="108"/>
                    <a:pt x="1966" y="131"/>
                    <a:pt x="1943" y="142"/>
                  </a:cubicBezTo>
                  <a:cubicBezTo>
                    <a:pt x="1943" y="153"/>
                    <a:pt x="1932" y="153"/>
                    <a:pt x="1926" y="153"/>
                  </a:cubicBezTo>
                  <a:cubicBezTo>
                    <a:pt x="1892" y="108"/>
                    <a:pt x="1909" y="97"/>
                    <a:pt x="1835" y="97"/>
                  </a:cubicBezTo>
                  <a:cubicBezTo>
                    <a:pt x="1795" y="97"/>
                    <a:pt x="1722" y="68"/>
                    <a:pt x="1705" y="28"/>
                  </a:cubicBezTo>
                  <a:cubicBezTo>
                    <a:pt x="1699" y="23"/>
                    <a:pt x="1699" y="0"/>
                    <a:pt x="1687" y="0"/>
                  </a:cubicBezTo>
                  <a:cubicBezTo>
                    <a:pt x="1648" y="0"/>
                    <a:pt x="1619" y="23"/>
                    <a:pt x="1608" y="63"/>
                  </a:cubicBezTo>
                  <a:cubicBezTo>
                    <a:pt x="1585" y="119"/>
                    <a:pt x="1597" y="153"/>
                    <a:pt x="1528" y="187"/>
                  </a:cubicBezTo>
                  <a:cubicBezTo>
                    <a:pt x="1483" y="210"/>
                    <a:pt x="1494" y="193"/>
                    <a:pt x="1455" y="182"/>
                  </a:cubicBezTo>
                  <a:cubicBezTo>
                    <a:pt x="1404" y="165"/>
                    <a:pt x="1426" y="227"/>
                    <a:pt x="1415" y="250"/>
                  </a:cubicBezTo>
                  <a:cubicBezTo>
                    <a:pt x="1398" y="284"/>
                    <a:pt x="1483" y="290"/>
                    <a:pt x="1500" y="290"/>
                  </a:cubicBezTo>
                  <a:lnTo>
                    <a:pt x="1517" y="284"/>
                  </a:lnTo>
                  <a:cubicBezTo>
                    <a:pt x="1528" y="284"/>
                    <a:pt x="1517" y="341"/>
                    <a:pt x="1517" y="347"/>
                  </a:cubicBezTo>
                  <a:cubicBezTo>
                    <a:pt x="1517" y="364"/>
                    <a:pt x="1511" y="443"/>
                    <a:pt x="1517" y="449"/>
                  </a:cubicBezTo>
                  <a:cubicBezTo>
                    <a:pt x="1540" y="455"/>
                    <a:pt x="1557" y="489"/>
                    <a:pt x="1534" y="506"/>
                  </a:cubicBezTo>
                  <a:cubicBezTo>
                    <a:pt x="1517" y="523"/>
                    <a:pt x="1489" y="517"/>
                    <a:pt x="1477" y="528"/>
                  </a:cubicBezTo>
                  <a:cubicBezTo>
                    <a:pt x="1449" y="557"/>
                    <a:pt x="1472" y="574"/>
                    <a:pt x="1483" y="597"/>
                  </a:cubicBezTo>
                  <a:cubicBezTo>
                    <a:pt x="1489" y="614"/>
                    <a:pt x="1540" y="659"/>
                    <a:pt x="1534" y="670"/>
                  </a:cubicBezTo>
                  <a:cubicBezTo>
                    <a:pt x="1534" y="676"/>
                    <a:pt x="1494" y="699"/>
                    <a:pt x="1483" y="704"/>
                  </a:cubicBezTo>
                  <a:cubicBezTo>
                    <a:pt x="1455" y="733"/>
                    <a:pt x="1449" y="761"/>
                    <a:pt x="1409" y="773"/>
                  </a:cubicBezTo>
                  <a:cubicBezTo>
                    <a:pt x="1381" y="784"/>
                    <a:pt x="1409" y="818"/>
                    <a:pt x="1409" y="835"/>
                  </a:cubicBezTo>
                  <a:cubicBezTo>
                    <a:pt x="1409" y="875"/>
                    <a:pt x="1284" y="903"/>
                    <a:pt x="1256" y="892"/>
                  </a:cubicBezTo>
                  <a:cubicBezTo>
                    <a:pt x="1244" y="886"/>
                    <a:pt x="1227" y="869"/>
                    <a:pt x="1216" y="869"/>
                  </a:cubicBezTo>
                  <a:cubicBezTo>
                    <a:pt x="1199" y="903"/>
                    <a:pt x="1193" y="949"/>
                    <a:pt x="1182" y="988"/>
                  </a:cubicBezTo>
                  <a:cubicBezTo>
                    <a:pt x="1171" y="1040"/>
                    <a:pt x="1148" y="1051"/>
                    <a:pt x="1119" y="1091"/>
                  </a:cubicBezTo>
                  <a:cubicBezTo>
                    <a:pt x="1102" y="1119"/>
                    <a:pt x="1125" y="1136"/>
                    <a:pt x="1125" y="1159"/>
                  </a:cubicBezTo>
                  <a:cubicBezTo>
                    <a:pt x="1114" y="1159"/>
                    <a:pt x="1102" y="1159"/>
                    <a:pt x="1085" y="1159"/>
                  </a:cubicBezTo>
                  <a:cubicBezTo>
                    <a:pt x="1040" y="1222"/>
                    <a:pt x="977" y="1182"/>
                    <a:pt x="943" y="1238"/>
                  </a:cubicBezTo>
                  <a:cubicBezTo>
                    <a:pt x="915" y="1284"/>
                    <a:pt x="852" y="1290"/>
                    <a:pt x="847" y="1324"/>
                  </a:cubicBezTo>
                  <a:cubicBezTo>
                    <a:pt x="841" y="1352"/>
                    <a:pt x="852" y="1409"/>
                    <a:pt x="869" y="1426"/>
                  </a:cubicBezTo>
                  <a:cubicBezTo>
                    <a:pt x="875" y="1432"/>
                    <a:pt x="904" y="1454"/>
                    <a:pt x="898" y="1460"/>
                  </a:cubicBezTo>
                  <a:cubicBezTo>
                    <a:pt x="898" y="1460"/>
                    <a:pt x="904" y="1460"/>
                    <a:pt x="898" y="1460"/>
                  </a:cubicBezTo>
                  <a:cubicBezTo>
                    <a:pt x="898" y="1466"/>
                    <a:pt x="858" y="1477"/>
                    <a:pt x="852" y="1483"/>
                  </a:cubicBezTo>
                  <a:cubicBezTo>
                    <a:pt x="841" y="1494"/>
                    <a:pt x="818" y="1517"/>
                    <a:pt x="801" y="1517"/>
                  </a:cubicBezTo>
                  <a:cubicBezTo>
                    <a:pt x="801" y="1506"/>
                    <a:pt x="773" y="1483"/>
                    <a:pt x="762" y="1472"/>
                  </a:cubicBezTo>
                  <a:cubicBezTo>
                    <a:pt x="756" y="1460"/>
                    <a:pt x="773" y="1432"/>
                    <a:pt x="762" y="1420"/>
                  </a:cubicBezTo>
                  <a:cubicBezTo>
                    <a:pt x="762" y="1398"/>
                    <a:pt x="773" y="1364"/>
                    <a:pt x="750" y="1341"/>
                  </a:cubicBezTo>
                  <a:cubicBezTo>
                    <a:pt x="733" y="1324"/>
                    <a:pt x="676" y="1324"/>
                    <a:pt x="671" y="1301"/>
                  </a:cubicBezTo>
                  <a:cubicBezTo>
                    <a:pt x="642" y="1295"/>
                    <a:pt x="625" y="1312"/>
                    <a:pt x="591" y="1307"/>
                  </a:cubicBezTo>
                  <a:cubicBezTo>
                    <a:pt x="585" y="1284"/>
                    <a:pt x="540" y="1312"/>
                    <a:pt x="528" y="1318"/>
                  </a:cubicBezTo>
                  <a:cubicBezTo>
                    <a:pt x="477" y="1312"/>
                    <a:pt x="477" y="1312"/>
                    <a:pt x="477" y="1312"/>
                  </a:cubicBezTo>
                  <a:lnTo>
                    <a:pt x="477" y="1312"/>
                  </a:lnTo>
                  <a:cubicBezTo>
                    <a:pt x="460" y="1341"/>
                    <a:pt x="398" y="1335"/>
                    <a:pt x="392" y="1369"/>
                  </a:cubicBezTo>
                  <a:cubicBezTo>
                    <a:pt x="392" y="1381"/>
                    <a:pt x="398" y="1392"/>
                    <a:pt x="404" y="1403"/>
                  </a:cubicBezTo>
                  <a:cubicBezTo>
                    <a:pt x="426" y="1454"/>
                    <a:pt x="392" y="1506"/>
                    <a:pt x="392" y="1551"/>
                  </a:cubicBezTo>
                  <a:cubicBezTo>
                    <a:pt x="392" y="1602"/>
                    <a:pt x="318" y="1642"/>
                    <a:pt x="318" y="1693"/>
                  </a:cubicBezTo>
                  <a:cubicBezTo>
                    <a:pt x="341" y="1761"/>
                    <a:pt x="307" y="1818"/>
                    <a:pt x="233" y="1778"/>
                  </a:cubicBezTo>
                  <a:cubicBezTo>
                    <a:pt x="148" y="1727"/>
                    <a:pt x="125" y="1932"/>
                    <a:pt x="63" y="1960"/>
                  </a:cubicBezTo>
                  <a:cubicBezTo>
                    <a:pt x="23" y="1977"/>
                    <a:pt x="40" y="2044"/>
                    <a:pt x="28" y="2078"/>
                  </a:cubicBezTo>
                  <a:cubicBezTo>
                    <a:pt x="0" y="2164"/>
                    <a:pt x="17" y="2158"/>
                    <a:pt x="85" y="2215"/>
                  </a:cubicBezTo>
                  <a:cubicBezTo>
                    <a:pt x="102" y="2260"/>
                    <a:pt x="97" y="2254"/>
                    <a:pt x="142" y="2254"/>
                  </a:cubicBezTo>
                  <a:cubicBezTo>
                    <a:pt x="154" y="2260"/>
                    <a:pt x="182" y="2294"/>
                    <a:pt x="199" y="2306"/>
                  </a:cubicBezTo>
                  <a:cubicBezTo>
                    <a:pt x="233" y="2317"/>
                    <a:pt x="267" y="2317"/>
                    <a:pt x="296" y="2323"/>
                  </a:cubicBezTo>
                  <a:cubicBezTo>
                    <a:pt x="347" y="2340"/>
                    <a:pt x="381" y="2351"/>
                    <a:pt x="432" y="2357"/>
                  </a:cubicBezTo>
                  <a:cubicBezTo>
                    <a:pt x="472" y="2357"/>
                    <a:pt x="421" y="2521"/>
                    <a:pt x="421" y="2550"/>
                  </a:cubicBezTo>
                  <a:cubicBezTo>
                    <a:pt x="421" y="2590"/>
                    <a:pt x="375" y="2607"/>
                    <a:pt x="369" y="2641"/>
                  </a:cubicBezTo>
                  <a:cubicBezTo>
                    <a:pt x="364" y="2652"/>
                    <a:pt x="358" y="2675"/>
                    <a:pt x="347" y="2681"/>
                  </a:cubicBezTo>
                  <a:cubicBezTo>
                    <a:pt x="335" y="2698"/>
                    <a:pt x="335" y="2720"/>
                    <a:pt x="330" y="2737"/>
                  </a:cubicBezTo>
                  <a:cubicBezTo>
                    <a:pt x="341" y="2771"/>
                    <a:pt x="324" y="2789"/>
                    <a:pt x="364" y="2805"/>
                  </a:cubicBezTo>
                  <a:cubicBezTo>
                    <a:pt x="404" y="2823"/>
                    <a:pt x="421" y="2879"/>
                    <a:pt x="449" y="2913"/>
                  </a:cubicBezTo>
                  <a:cubicBezTo>
                    <a:pt x="483" y="2965"/>
                    <a:pt x="472" y="2953"/>
                    <a:pt x="534" y="2959"/>
                  </a:cubicBezTo>
                  <a:cubicBezTo>
                    <a:pt x="557" y="2965"/>
                    <a:pt x="608" y="2959"/>
                    <a:pt x="625" y="2948"/>
                  </a:cubicBezTo>
                  <a:cubicBezTo>
                    <a:pt x="642" y="2936"/>
                    <a:pt x="699" y="2919"/>
                    <a:pt x="699" y="2953"/>
                  </a:cubicBezTo>
                  <a:cubicBezTo>
                    <a:pt x="705" y="2993"/>
                    <a:pt x="739" y="3010"/>
                    <a:pt x="739" y="3061"/>
                  </a:cubicBezTo>
                  <a:cubicBezTo>
                    <a:pt x="739" y="3078"/>
                    <a:pt x="739" y="3101"/>
                    <a:pt x="739" y="3118"/>
                  </a:cubicBezTo>
                  <a:cubicBezTo>
                    <a:pt x="744" y="3146"/>
                    <a:pt x="767" y="3181"/>
                    <a:pt x="727" y="3192"/>
                  </a:cubicBezTo>
                  <a:cubicBezTo>
                    <a:pt x="693" y="3198"/>
                    <a:pt x="705" y="3215"/>
                    <a:pt x="716" y="3237"/>
                  </a:cubicBezTo>
                  <a:cubicBezTo>
                    <a:pt x="739" y="3266"/>
                    <a:pt x="767" y="3408"/>
                    <a:pt x="688" y="3391"/>
                  </a:cubicBezTo>
                  <a:cubicBezTo>
                    <a:pt x="642" y="3396"/>
                    <a:pt x="642" y="3396"/>
                    <a:pt x="642" y="3396"/>
                  </a:cubicBezTo>
                  <a:lnTo>
                    <a:pt x="642" y="3396"/>
                  </a:lnTo>
                  <a:cubicBezTo>
                    <a:pt x="642" y="3425"/>
                    <a:pt x="642" y="3425"/>
                    <a:pt x="642" y="3425"/>
                  </a:cubicBezTo>
                  <a:cubicBezTo>
                    <a:pt x="636" y="3430"/>
                    <a:pt x="636" y="3436"/>
                    <a:pt x="636" y="3448"/>
                  </a:cubicBezTo>
                  <a:cubicBezTo>
                    <a:pt x="636" y="3459"/>
                    <a:pt x="642" y="3470"/>
                    <a:pt x="642" y="3482"/>
                  </a:cubicBezTo>
                  <a:cubicBezTo>
                    <a:pt x="648" y="3504"/>
                    <a:pt x="654" y="3544"/>
                    <a:pt x="636" y="3561"/>
                  </a:cubicBezTo>
                  <a:cubicBezTo>
                    <a:pt x="631" y="3590"/>
                    <a:pt x="625" y="3607"/>
                    <a:pt x="631" y="3635"/>
                  </a:cubicBezTo>
                  <a:cubicBezTo>
                    <a:pt x="642" y="3658"/>
                    <a:pt x="597" y="3692"/>
                    <a:pt x="580" y="3703"/>
                  </a:cubicBezTo>
                  <a:cubicBezTo>
                    <a:pt x="540" y="3732"/>
                    <a:pt x="517" y="3868"/>
                    <a:pt x="563" y="3879"/>
                  </a:cubicBezTo>
                  <a:cubicBezTo>
                    <a:pt x="608" y="3891"/>
                    <a:pt x="636" y="3885"/>
                    <a:pt x="665" y="3930"/>
                  </a:cubicBezTo>
                  <a:cubicBezTo>
                    <a:pt x="727" y="4055"/>
                    <a:pt x="608" y="4152"/>
                    <a:pt x="608" y="4260"/>
                  </a:cubicBezTo>
                  <a:cubicBezTo>
                    <a:pt x="608" y="4305"/>
                    <a:pt x="654" y="4334"/>
                    <a:pt x="676" y="4373"/>
                  </a:cubicBezTo>
                  <a:cubicBezTo>
                    <a:pt x="722" y="4447"/>
                    <a:pt x="762" y="4550"/>
                    <a:pt x="830" y="4607"/>
                  </a:cubicBezTo>
                  <a:cubicBezTo>
                    <a:pt x="869" y="4641"/>
                    <a:pt x="904" y="4652"/>
                    <a:pt x="949" y="4675"/>
                  </a:cubicBezTo>
                  <a:close/>
                  <a:moveTo>
                    <a:pt x="108" y="1040"/>
                  </a:moveTo>
                  <a:lnTo>
                    <a:pt x="108" y="1040"/>
                  </a:lnTo>
                  <a:cubicBezTo>
                    <a:pt x="188" y="1051"/>
                    <a:pt x="188" y="1051"/>
                    <a:pt x="188" y="1051"/>
                  </a:cubicBezTo>
                  <a:cubicBezTo>
                    <a:pt x="307" y="1079"/>
                    <a:pt x="210" y="949"/>
                    <a:pt x="290" y="926"/>
                  </a:cubicBezTo>
                  <a:cubicBezTo>
                    <a:pt x="296" y="926"/>
                    <a:pt x="296" y="926"/>
                    <a:pt x="296" y="926"/>
                  </a:cubicBezTo>
                  <a:cubicBezTo>
                    <a:pt x="296" y="954"/>
                    <a:pt x="296" y="972"/>
                    <a:pt x="313" y="988"/>
                  </a:cubicBezTo>
                  <a:cubicBezTo>
                    <a:pt x="324" y="1006"/>
                    <a:pt x="341" y="1011"/>
                    <a:pt x="347" y="1028"/>
                  </a:cubicBezTo>
                  <a:cubicBezTo>
                    <a:pt x="364" y="1074"/>
                    <a:pt x="358" y="1091"/>
                    <a:pt x="421" y="1079"/>
                  </a:cubicBezTo>
                  <a:cubicBezTo>
                    <a:pt x="466" y="1074"/>
                    <a:pt x="540" y="1125"/>
                    <a:pt x="557" y="1165"/>
                  </a:cubicBezTo>
                  <a:cubicBezTo>
                    <a:pt x="580" y="1210"/>
                    <a:pt x="489" y="1244"/>
                    <a:pt x="455" y="1256"/>
                  </a:cubicBezTo>
                  <a:lnTo>
                    <a:pt x="455" y="1256"/>
                  </a:lnTo>
                  <a:cubicBezTo>
                    <a:pt x="398" y="1267"/>
                    <a:pt x="398" y="1267"/>
                    <a:pt x="398" y="1267"/>
                  </a:cubicBezTo>
                  <a:cubicBezTo>
                    <a:pt x="358" y="1278"/>
                    <a:pt x="330" y="1278"/>
                    <a:pt x="296" y="1261"/>
                  </a:cubicBezTo>
                  <a:cubicBezTo>
                    <a:pt x="262" y="1250"/>
                    <a:pt x="216" y="1256"/>
                    <a:pt x="193" y="1238"/>
                  </a:cubicBezTo>
                  <a:cubicBezTo>
                    <a:pt x="176" y="1227"/>
                    <a:pt x="182" y="1199"/>
                    <a:pt x="176" y="1182"/>
                  </a:cubicBezTo>
                  <a:cubicBezTo>
                    <a:pt x="171" y="1159"/>
                    <a:pt x="131" y="1131"/>
                    <a:pt x="131" y="1108"/>
                  </a:cubicBezTo>
                  <a:cubicBezTo>
                    <a:pt x="131" y="1096"/>
                    <a:pt x="131" y="1091"/>
                    <a:pt x="119" y="1085"/>
                  </a:cubicBezTo>
                  <a:cubicBezTo>
                    <a:pt x="97" y="1068"/>
                    <a:pt x="97" y="1057"/>
                    <a:pt x="108" y="104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8" name="Freeform 161"/>
            <p:cNvSpPr>
              <a:spLocks noChangeArrowheads="1"/>
            </p:cNvSpPr>
            <p:nvPr/>
          </p:nvSpPr>
          <p:spPr bwMode="auto">
            <a:xfrm>
              <a:off x="13228745" y="6771267"/>
              <a:ext cx="2452383" cy="2806392"/>
            </a:xfrm>
            <a:custGeom>
              <a:avLst/>
              <a:gdLst>
                <a:gd name="T0" fmla="*/ 2653 w 3546"/>
                <a:gd name="T1" fmla="*/ 710 h 4057"/>
                <a:gd name="T2" fmla="*/ 2658 w 3546"/>
                <a:gd name="T3" fmla="*/ 994 h 4057"/>
                <a:gd name="T4" fmla="*/ 2755 w 3546"/>
                <a:gd name="T5" fmla="*/ 1193 h 4057"/>
                <a:gd name="T6" fmla="*/ 2903 w 3546"/>
                <a:gd name="T7" fmla="*/ 1125 h 4057"/>
                <a:gd name="T8" fmla="*/ 2914 w 3546"/>
                <a:gd name="T9" fmla="*/ 1347 h 4057"/>
                <a:gd name="T10" fmla="*/ 3062 w 3546"/>
                <a:gd name="T11" fmla="*/ 1647 h 4057"/>
                <a:gd name="T12" fmla="*/ 3477 w 3546"/>
                <a:gd name="T13" fmla="*/ 1681 h 4057"/>
                <a:gd name="T14" fmla="*/ 3397 w 3546"/>
                <a:gd name="T15" fmla="*/ 1891 h 4057"/>
                <a:gd name="T16" fmla="*/ 3397 w 3546"/>
                <a:gd name="T17" fmla="*/ 2101 h 4057"/>
                <a:gd name="T18" fmla="*/ 3295 w 3546"/>
                <a:gd name="T19" fmla="*/ 2334 h 4057"/>
                <a:gd name="T20" fmla="*/ 3272 w 3546"/>
                <a:gd name="T21" fmla="*/ 2476 h 4057"/>
                <a:gd name="T22" fmla="*/ 3158 w 3546"/>
                <a:gd name="T23" fmla="*/ 2703 h 4057"/>
                <a:gd name="T24" fmla="*/ 3039 w 3546"/>
                <a:gd name="T25" fmla="*/ 2828 h 4057"/>
                <a:gd name="T26" fmla="*/ 2766 w 3546"/>
                <a:gd name="T27" fmla="*/ 2999 h 4057"/>
                <a:gd name="T28" fmla="*/ 2431 w 3546"/>
                <a:gd name="T29" fmla="*/ 3266 h 4057"/>
                <a:gd name="T30" fmla="*/ 2437 w 3546"/>
                <a:gd name="T31" fmla="*/ 3493 h 4057"/>
                <a:gd name="T32" fmla="*/ 2392 w 3546"/>
                <a:gd name="T33" fmla="*/ 3754 h 4057"/>
                <a:gd name="T34" fmla="*/ 2159 w 3546"/>
                <a:gd name="T35" fmla="*/ 3681 h 4057"/>
                <a:gd name="T36" fmla="*/ 1903 w 3546"/>
                <a:gd name="T37" fmla="*/ 3965 h 4057"/>
                <a:gd name="T38" fmla="*/ 1568 w 3546"/>
                <a:gd name="T39" fmla="*/ 4010 h 4057"/>
                <a:gd name="T40" fmla="*/ 1323 w 3546"/>
                <a:gd name="T41" fmla="*/ 3897 h 4057"/>
                <a:gd name="T42" fmla="*/ 1107 w 3546"/>
                <a:gd name="T43" fmla="*/ 3806 h 4057"/>
                <a:gd name="T44" fmla="*/ 880 w 3546"/>
                <a:gd name="T45" fmla="*/ 3686 h 4057"/>
                <a:gd name="T46" fmla="*/ 687 w 3546"/>
                <a:gd name="T47" fmla="*/ 3635 h 4057"/>
                <a:gd name="T48" fmla="*/ 420 w 3546"/>
                <a:gd name="T49" fmla="*/ 3459 h 4057"/>
                <a:gd name="T50" fmla="*/ 289 w 3546"/>
                <a:gd name="T51" fmla="*/ 3289 h 4057"/>
                <a:gd name="T52" fmla="*/ 272 w 3546"/>
                <a:gd name="T53" fmla="*/ 3152 h 4057"/>
                <a:gd name="T54" fmla="*/ 329 w 3546"/>
                <a:gd name="T55" fmla="*/ 2970 h 4057"/>
                <a:gd name="T56" fmla="*/ 414 w 3546"/>
                <a:gd name="T57" fmla="*/ 2766 h 4057"/>
                <a:gd name="T58" fmla="*/ 608 w 3546"/>
                <a:gd name="T59" fmla="*/ 2556 h 4057"/>
                <a:gd name="T60" fmla="*/ 710 w 3546"/>
                <a:gd name="T61" fmla="*/ 2345 h 4057"/>
                <a:gd name="T62" fmla="*/ 483 w 3546"/>
                <a:gd name="T63" fmla="*/ 2209 h 4057"/>
                <a:gd name="T64" fmla="*/ 335 w 3546"/>
                <a:gd name="T65" fmla="*/ 1925 h 4057"/>
                <a:gd name="T66" fmla="*/ 284 w 3546"/>
                <a:gd name="T67" fmla="*/ 1664 h 4057"/>
                <a:gd name="T68" fmla="*/ 62 w 3546"/>
                <a:gd name="T69" fmla="*/ 1472 h 4057"/>
                <a:gd name="T70" fmla="*/ 113 w 3546"/>
                <a:gd name="T71" fmla="*/ 1352 h 4057"/>
                <a:gd name="T72" fmla="*/ 460 w 3546"/>
                <a:gd name="T73" fmla="*/ 1364 h 4057"/>
                <a:gd name="T74" fmla="*/ 647 w 3546"/>
                <a:gd name="T75" fmla="*/ 1301 h 4057"/>
                <a:gd name="T76" fmla="*/ 698 w 3546"/>
                <a:gd name="T77" fmla="*/ 1085 h 4057"/>
                <a:gd name="T78" fmla="*/ 784 w 3546"/>
                <a:gd name="T79" fmla="*/ 710 h 4057"/>
                <a:gd name="T80" fmla="*/ 630 w 3546"/>
                <a:gd name="T81" fmla="*/ 477 h 4057"/>
                <a:gd name="T82" fmla="*/ 812 w 3546"/>
                <a:gd name="T83" fmla="*/ 381 h 4057"/>
                <a:gd name="T84" fmla="*/ 1011 w 3546"/>
                <a:gd name="T85" fmla="*/ 375 h 4057"/>
                <a:gd name="T86" fmla="*/ 1249 w 3546"/>
                <a:gd name="T87" fmla="*/ 244 h 4057"/>
                <a:gd name="T88" fmla="*/ 1483 w 3546"/>
                <a:gd name="T89" fmla="*/ 97 h 4057"/>
                <a:gd name="T90" fmla="*/ 1744 w 3546"/>
                <a:gd name="T91" fmla="*/ 142 h 4057"/>
                <a:gd name="T92" fmla="*/ 2005 w 3546"/>
                <a:gd name="T93" fmla="*/ 324 h 4057"/>
                <a:gd name="T94" fmla="*/ 2136 w 3546"/>
                <a:gd name="T95" fmla="*/ 307 h 4057"/>
                <a:gd name="T96" fmla="*/ 2374 w 3546"/>
                <a:gd name="T97" fmla="*/ 460 h 4057"/>
                <a:gd name="T98" fmla="*/ 2624 w 3546"/>
                <a:gd name="T99" fmla="*/ 404 h 4057"/>
                <a:gd name="T100" fmla="*/ 2670 w 3546"/>
                <a:gd name="T101" fmla="*/ 574 h 4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46" h="4057">
                  <a:moveTo>
                    <a:pt x="2698" y="625"/>
                  </a:moveTo>
                  <a:lnTo>
                    <a:pt x="2698" y="625"/>
                  </a:lnTo>
                  <a:cubicBezTo>
                    <a:pt x="2658" y="648"/>
                    <a:pt x="2658" y="648"/>
                    <a:pt x="2658" y="648"/>
                  </a:cubicBezTo>
                  <a:cubicBezTo>
                    <a:pt x="2664" y="665"/>
                    <a:pt x="2653" y="693"/>
                    <a:pt x="2653" y="710"/>
                  </a:cubicBezTo>
                  <a:cubicBezTo>
                    <a:pt x="2653" y="750"/>
                    <a:pt x="2664" y="778"/>
                    <a:pt x="2658" y="813"/>
                  </a:cubicBezTo>
                  <a:cubicBezTo>
                    <a:pt x="2653" y="852"/>
                    <a:pt x="2642" y="886"/>
                    <a:pt x="2630" y="921"/>
                  </a:cubicBezTo>
                  <a:cubicBezTo>
                    <a:pt x="2624" y="932"/>
                    <a:pt x="2602" y="1000"/>
                    <a:pt x="2619" y="1006"/>
                  </a:cubicBezTo>
                  <a:cubicBezTo>
                    <a:pt x="2630" y="1006"/>
                    <a:pt x="2642" y="1000"/>
                    <a:pt x="2658" y="994"/>
                  </a:cubicBezTo>
                  <a:cubicBezTo>
                    <a:pt x="2676" y="989"/>
                    <a:pt x="2704" y="983"/>
                    <a:pt x="2721" y="994"/>
                  </a:cubicBezTo>
                  <a:cubicBezTo>
                    <a:pt x="2744" y="1006"/>
                    <a:pt x="2727" y="1108"/>
                    <a:pt x="2721" y="1131"/>
                  </a:cubicBezTo>
                  <a:cubicBezTo>
                    <a:pt x="2715" y="1165"/>
                    <a:pt x="2715" y="1165"/>
                    <a:pt x="2715" y="1165"/>
                  </a:cubicBezTo>
                  <a:cubicBezTo>
                    <a:pt x="2755" y="1193"/>
                    <a:pt x="2755" y="1193"/>
                    <a:pt x="2755" y="1193"/>
                  </a:cubicBezTo>
                  <a:cubicBezTo>
                    <a:pt x="2795" y="1187"/>
                    <a:pt x="2795" y="1187"/>
                    <a:pt x="2795" y="1187"/>
                  </a:cubicBezTo>
                  <a:cubicBezTo>
                    <a:pt x="2835" y="1159"/>
                    <a:pt x="2835" y="1159"/>
                    <a:pt x="2835" y="1159"/>
                  </a:cubicBezTo>
                  <a:cubicBezTo>
                    <a:pt x="2874" y="1131"/>
                    <a:pt x="2874" y="1131"/>
                    <a:pt x="2874" y="1131"/>
                  </a:cubicBezTo>
                  <a:cubicBezTo>
                    <a:pt x="2903" y="1125"/>
                    <a:pt x="2903" y="1125"/>
                    <a:pt x="2903" y="1125"/>
                  </a:cubicBezTo>
                  <a:cubicBezTo>
                    <a:pt x="2908" y="1176"/>
                    <a:pt x="2908" y="1176"/>
                    <a:pt x="2908" y="1176"/>
                  </a:cubicBezTo>
                  <a:cubicBezTo>
                    <a:pt x="2908" y="1187"/>
                    <a:pt x="2908" y="1187"/>
                    <a:pt x="2908" y="1187"/>
                  </a:cubicBezTo>
                  <a:cubicBezTo>
                    <a:pt x="2886" y="1193"/>
                    <a:pt x="2926" y="1227"/>
                    <a:pt x="2931" y="1233"/>
                  </a:cubicBezTo>
                  <a:cubicBezTo>
                    <a:pt x="2943" y="1256"/>
                    <a:pt x="2920" y="1324"/>
                    <a:pt x="2914" y="1347"/>
                  </a:cubicBezTo>
                  <a:cubicBezTo>
                    <a:pt x="2914" y="1375"/>
                    <a:pt x="2892" y="1415"/>
                    <a:pt x="2874" y="1437"/>
                  </a:cubicBezTo>
                  <a:cubicBezTo>
                    <a:pt x="2840" y="1472"/>
                    <a:pt x="2880" y="1460"/>
                    <a:pt x="2903" y="1494"/>
                  </a:cubicBezTo>
                  <a:cubicBezTo>
                    <a:pt x="2937" y="1527"/>
                    <a:pt x="2960" y="1590"/>
                    <a:pt x="3005" y="1618"/>
                  </a:cubicBezTo>
                  <a:cubicBezTo>
                    <a:pt x="3028" y="1630"/>
                    <a:pt x="3051" y="1624"/>
                    <a:pt x="3062" y="1647"/>
                  </a:cubicBezTo>
                  <a:cubicBezTo>
                    <a:pt x="3113" y="1726"/>
                    <a:pt x="3113" y="1726"/>
                    <a:pt x="3113" y="1726"/>
                  </a:cubicBezTo>
                  <a:cubicBezTo>
                    <a:pt x="3130" y="1755"/>
                    <a:pt x="3170" y="1760"/>
                    <a:pt x="3198" y="1777"/>
                  </a:cubicBezTo>
                  <a:cubicBezTo>
                    <a:pt x="3266" y="1823"/>
                    <a:pt x="3289" y="1777"/>
                    <a:pt x="3352" y="1772"/>
                  </a:cubicBezTo>
                  <a:cubicBezTo>
                    <a:pt x="3369" y="1766"/>
                    <a:pt x="3477" y="1698"/>
                    <a:pt x="3477" y="1681"/>
                  </a:cubicBezTo>
                  <a:cubicBezTo>
                    <a:pt x="3482" y="1681"/>
                    <a:pt x="3482" y="1681"/>
                    <a:pt x="3482" y="1681"/>
                  </a:cubicBezTo>
                  <a:cubicBezTo>
                    <a:pt x="3482" y="1686"/>
                    <a:pt x="3505" y="1704"/>
                    <a:pt x="3505" y="1726"/>
                  </a:cubicBezTo>
                  <a:cubicBezTo>
                    <a:pt x="3505" y="1772"/>
                    <a:pt x="3482" y="1789"/>
                    <a:pt x="3471" y="1829"/>
                  </a:cubicBezTo>
                  <a:cubicBezTo>
                    <a:pt x="3460" y="1874"/>
                    <a:pt x="3448" y="1891"/>
                    <a:pt x="3397" y="1891"/>
                  </a:cubicBezTo>
                  <a:cubicBezTo>
                    <a:pt x="3397" y="1902"/>
                    <a:pt x="3420" y="1942"/>
                    <a:pt x="3426" y="1965"/>
                  </a:cubicBezTo>
                  <a:cubicBezTo>
                    <a:pt x="3443" y="2016"/>
                    <a:pt x="3471" y="2022"/>
                    <a:pt x="3499" y="2061"/>
                  </a:cubicBezTo>
                  <a:cubicBezTo>
                    <a:pt x="3505" y="2073"/>
                    <a:pt x="3545" y="2124"/>
                    <a:pt x="3539" y="2130"/>
                  </a:cubicBezTo>
                  <a:cubicBezTo>
                    <a:pt x="3534" y="2130"/>
                    <a:pt x="3426" y="2101"/>
                    <a:pt x="3397" y="2101"/>
                  </a:cubicBezTo>
                  <a:cubicBezTo>
                    <a:pt x="3380" y="2101"/>
                    <a:pt x="3335" y="2079"/>
                    <a:pt x="3323" y="2095"/>
                  </a:cubicBezTo>
                  <a:cubicBezTo>
                    <a:pt x="3312" y="2124"/>
                    <a:pt x="3318" y="2135"/>
                    <a:pt x="3289" y="2147"/>
                  </a:cubicBezTo>
                  <a:cubicBezTo>
                    <a:pt x="3284" y="2203"/>
                    <a:pt x="3238" y="2238"/>
                    <a:pt x="3301" y="2277"/>
                  </a:cubicBezTo>
                  <a:cubicBezTo>
                    <a:pt x="3318" y="2289"/>
                    <a:pt x="3318" y="2323"/>
                    <a:pt x="3295" y="2334"/>
                  </a:cubicBezTo>
                  <a:cubicBezTo>
                    <a:pt x="3278" y="2345"/>
                    <a:pt x="3221" y="2334"/>
                    <a:pt x="3215" y="2317"/>
                  </a:cubicBezTo>
                  <a:cubicBezTo>
                    <a:pt x="3198" y="2317"/>
                    <a:pt x="3181" y="2306"/>
                    <a:pt x="3158" y="2306"/>
                  </a:cubicBezTo>
                  <a:cubicBezTo>
                    <a:pt x="3158" y="2317"/>
                    <a:pt x="3176" y="2334"/>
                    <a:pt x="3181" y="2351"/>
                  </a:cubicBezTo>
                  <a:cubicBezTo>
                    <a:pt x="3210" y="2408"/>
                    <a:pt x="3193" y="2459"/>
                    <a:pt x="3272" y="2476"/>
                  </a:cubicBezTo>
                  <a:cubicBezTo>
                    <a:pt x="3346" y="2493"/>
                    <a:pt x="3312" y="2539"/>
                    <a:pt x="3289" y="2579"/>
                  </a:cubicBezTo>
                  <a:cubicBezTo>
                    <a:pt x="3278" y="2590"/>
                    <a:pt x="3266" y="2579"/>
                    <a:pt x="3255" y="2573"/>
                  </a:cubicBezTo>
                  <a:cubicBezTo>
                    <a:pt x="3238" y="2567"/>
                    <a:pt x="3204" y="2573"/>
                    <a:pt x="3193" y="2590"/>
                  </a:cubicBezTo>
                  <a:cubicBezTo>
                    <a:pt x="3176" y="2624"/>
                    <a:pt x="3158" y="2664"/>
                    <a:pt x="3158" y="2703"/>
                  </a:cubicBezTo>
                  <a:cubicBezTo>
                    <a:pt x="3158" y="2749"/>
                    <a:pt x="3158" y="2783"/>
                    <a:pt x="3119" y="2806"/>
                  </a:cubicBezTo>
                  <a:cubicBezTo>
                    <a:pt x="3090" y="2823"/>
                    <a:pt x="3090" y="2823"/>
                    <a:pt x="3090" y="2823"/>
                  </a:cubicBezTo>
                  <a:lnTo>
                    <a:pt x="3090" y="2823"/>
                  </a:lnTo>
                  <a:cubicBezTo>
                    <a:pt x="3039" y="2828"/>
                    <a:pt x="3039" y="2828"/>
                    <a:pt x="3039" y="2828"/>
                  </a:cubicBezTo>
                  <a:cubicBezTo>
                    <a:pt x="2977" y="2868"/>
                    <a:pt x="2988" y="2834"/>
                    <a:pt x="2937" y="2840"/>
                  </a:cubicBezTo>
                  <a:cubicBezTo>
                    <a:pt x="2880" y="2851"/>
                    <a:pt x="2892" y="2828"/>
                    <a:pt x="2892" y="2897"/>
                  </a:cubicBezTo>
                  <a:cubicBezTo>
                    <a:pt x="2892" y="2931"/>
                    <a:pt x="2863" y="2919"/>
                    <a:pt x="2846" y="2931"/>
                  </a:cubicBezTo>
                  <a:cubicBezTo>
                    <a:pt x="2818" y="2942"/>
                    <a:pt x="2795" y="2982"/>
                    <a:pt x="2766" y="2999"/>
                  </a:cubicBezTo>
                  <a:cubicBezTo>
                    <a:pt x="2721" y="3033"/>
                    <a:pt x="2727" y="3061"/>
                    <a:pt x="2670" y="3044"/>
                  </a:cubicBezTo>
                  <a:cubicBezTo>
                    <a:pt x="2647" y="3039"/>
                    <a:pt x="2596" y="3152"/>
                    <a:pt x="2568" y="3169"/>
                  </a:cubicBezTo>
                  <a:cubicBezTo>
                    <a:pt x="2534" y="3192"/>
                    <a:pt x="2539" y="3215"/>
                    <a:pt x="2516" y="3238"/>
                  </a:cubicBezTo>
                  <a:cubicBezTo>
                    <a:pt x="2494" y="3272"/>
                    <a:pt x="2460" y="3232"/>
                    <a:pt x="2431" y="3266"/>
                  </a:cubicBezTo>
                  <a:cubicBezTo>
                    <a:pt x="2414" y="3283"/>
                    <a:pt x="2397" y="3328"/>
                    <a:pt x="2397" y="3351"/>
                  </a:cubicBezTo>
                  <a:cubicBezTo>
                    <a:pt x="2397" y="3368"/>
                    <a:pt x="2414" y="3374"/>
                    <a:pt x="2414" y="3391"/>
                  </a:cubicBezTo>
                  <a:cubicBezTo>
                    <a:pt x="2420" y="3408"/>
                    <a:pt x="2397" y="3448"/>
                    <a:pt x="2414" y="3459"/>
                  </a:cubicBezTo>
                  <a:cubicBezTo>
                    <a:pt x="2426" y="3470"/>
                    <a:pt x="2437" y="3470"/>
                    <a:pt x="2437" y="3493"/>
                  </a:cubicBezTo>
                  <a:cubicBezTo>
                    <a:pt x="2437" y="3533"/>
                    <a:pt x="2471" y="3561"/>
                    <a:pt x="2471" y="3612"/>
                  </a:cubicBezTo>
                  <a:cubicBezTo>
                    <a:pt x="2465" y="3641"/>
                    <a:pt x="2443" y="3652"/>
                    <a:pt x="2443" y="3669"/>
                  </a:cubicBezTo>
                  <a:cubicBezTo>
                    <a:pt x="2443" y="3686"/>
                    <a:pt x="2448" y="3692"/>
                    <a:pt x="2443" y="3709"/>
                  </a:cubicBezTo>
                  <a:cubicBezTo>
                    <a:pt x="2437" y="3720"/>
                    <a:pt x="2403" y="3749"/>
                    <a:pt x="2392" y="3754"/>
                  </a:cubicBezTo>
                  <a:cubicBezTo>
                    <a:pt x="2374" y="3754"/>
                    <a:pt x="2363" y="3754"/>
                    <a:pt x="2346" y="3754"/>
                  </a:cubicBezTo>
                  <a:cubicBezTo>
                    <a:pt x="2312" y="3766"/>
                    <a:pt x="2261" y="3851"/>
                    <a:pt x="2227" y="3834"/>
                  </a:cubicBezTo>
                  <a:cubicBezTo>
                    <a:pt x="2210" y="3823"/>
                    <a:pt x="2181" y="3749"/>
                    <a:pt x="2210" y="3743"/>
                  </a:cubicBezTo>
                  <a:cubicBezTo>
                    <a:pt x="2289" y="3732"/>
                    <a:pt x="2255" y="3624"/>
                    <a:pt x="2159" y="3681"/>
                  </a:cubicBezTo>
                  <a:cubicBezTo>
                    <a:pt x="2125" y="3698"/>
                    <a:pt x="2045" y="3686"/>
                    <a:pt x="2034" y="3737"/>
                  </a:cubicBezTo>
                  <a:cubicBezTo>
                    <a:pt x="2022" y="3766"/>
                    <a:pt x="1988" y="3777"/>
                    <a:pt x="1971" y="3806"/>
                  </a:cubicBezTo>
                  <a:cubicBezTo>
                    <a:pt x="1954" y="3834"/>
                    <a:pt x="2011" y="3851"/>
                    <a:pt x="1965" y="3897"/>
                  </a:cubicBezTo>
                  <a:cubicBezTo>
                    <a:pt x="1931" y="3931"/>
                    <a:pt x="1960" y="3942"/>
                    <a:pt x="1903" y="3965"/>
                  </a:cubicBezTo>
                  <a:cubicBezTo>
                    <a:pt x="1857" y="3976"/>
                    <a:pt x="1806" y="3976"/>
                    <a:pt x="1761" y="3987"/>
                  </a:cubicBezTo>
                  <a:cubicBezTo>
                    <a:pt x="1727" y="3999"/>
                    <a:pt x="1698" y="4033"/>
                    <a:pt x="1670" y="4044"/>
                  </a:cubicBezTo>
                  <a:cubicBezTo>
                    <a:pt x="1647" y="4056"/>
                    <a:pt x="1642" y="4021"/>
                    <a:pt x="1619" y="4021"/>
                  </a:cubicBezTo>
                  <a:cubicBezTo>
                    <a:pt x="1596" y="4021"/>
                    <a:pt x="1585" y="4021"/>
                    <a:pt x="1568" y="4010"/>
                  </a:cubicBezTo>
                  <a:cubicBezTo>
                    <a:pt x="1545" y="3993"/>
                    <a:pt x="1522" y="4004"/>
                    <a:pt x="1499" y="3999"/>
                  </a:cubicBezTo>
                  <a:cubicBezTo>
                    <a:pt x="1483" y="3993"/>
                    <a:pt x="1437" y="3948"/>
                    <a:pt x="1437" y="3931"/>
                  </a:cubicBezTo>
                  <a:cubicBezTo>
                    <a:pt x="1420" y="3862"/>
                    <a:pt x="1403" y="3902"/>
                    <a:pt x="1357" y="3874"/>
                  </a:cubicBezTo>
                  <a:cubicBezTo>
                    <a:pt x="1323" y="3851"/>
                    <a:pt x="1335" y="3874"/>
                    <a:pt x="1323" y="3897"/>
                  </a:cubicBezTo>
                  <a:cubicBezTo>
                    <a:pt x="1301" y="3948"/>
                    <a:pt x="1301" y="3948"/>
                    <a:pt x="1301" y="3948"/>
                  </a:cubicBezTo>
                  <a:cubicBezTo>
                    <a:pt x="1301" y="3953"/>
                    <a:pt x="1233" y="3925"/>
                    <a:pt x="1221" y="3919"/>
                  </a:cubicBezTo>
                  <a:cubicBezTo>
                    <a:pt x="1170" y="3908"/>
                    <a:pt x="1164" y="3936"/>
                    <a:pt x="1164" y="3868"/>
                  </a:cubicBezTo>
                  <a:cubicBezTo>
                    <a:pt x="1164" y="3851"/>
                    <a:pt x="1119" y="3811"/>
                    <a:pt x="1107" y="3806"/>
                  </a:cubicBezTo>
                  <a:cubicBezTo>
                    <a:pt x="1085" y="3800"/>
                    <a:pt x="1051" y="3817"/>
                    <a:pt x="1028" y="3817"/>
                  </a:cubicBezTo>
                  <a:cubicBezTo>
                    <a:pt x="965" y="3817"/>
                    <a:pt x="977" y="3828"/>
                    <a:pt x="937" y="3789"/>
                  </a:cubicBezTo>
                  <a:cubicBezTo>
                    <a:pt x="920" y="3777"/>
                    <a:pt x="897" y="3794"/>
                    <a:pt x="886" y="3783"/>
                  </a:cubicBezTo>
                  <a:cubicBezTo>
                    <a:pt x="846" y="3737"/>
                    <a:pt x="960" y="3692"/>
                    <a:pt x="880" y="3686"/>
                  </a:cubicBezTo>
                  <a:cubicBezTo>
                    <a:pt x="846" y="3686"/>
                    <a:pt x="812" y="3681"/>
                    <a:pt x="789" y="3652"/>
                  </a:cubicBezTo>
                  <a:cubicBezTo>
                    <a:pt x="738" y="3641"/>
                    <a:pt x="738" y="3641"/>
                    <a:pt x="738" y="3641"/>
                  </a:cubicBezTo>
                  <a:lnTo>
                    <a:pt x="738" y="3641"/>
                  </a:lnTo>
                  <a:cubicBezTo>
                    <a:pt x="715" y="3595"/>
                    <a:pt x="721" y="3647"/>
                    <a:pt x="687" y="3635"/>
                  </a:cubicBezTo>
                  <a:cubicBezTo>
                    <a:pt x="653" y="3630"/>
                    <a:pt x="642" y="3681"/>
                    <a:pt x="596" y="3675"/>
                  </a:cubicBezTo>
                  <a:cubicBezTo>
                    <a:pt x="539" y="3675"/>
                    <a:pt x="539" y="3692"/>
                    <a:pt x="511" y="3630"/>
                  </a:cubicBezTo>
                  <a:cubicBezTo>
                    <a:pt x="500" y="3595"/>
                    <a:pt x="477" y="3533"/>
                    <a:pt x="454" y="3510"/>
                  </a:cubicBezTo>
                  <a:cubicBezTo>
                    <a:pt x="443" y="3499"/>
                    <a:pt x="420" y="3482"/>
                    <a:pt x="420" y="3459"/>
                  </a:cubicBezTo>
                  <a:lnTo>
                    <a:pt x="420" y="3465"/>
                  </a:lnTo>
                  <a:cubicBezTo>
                    <a:pt x="409" y="3436"/>
                    <a:pt x="380" y="3419"/>
                    <a:pt x="358" y="3391"/>
                  </a:cubicBezTo>
                  <a:cubicBezTo>
                    <a:pt x="346" y="3374"/>
                    <a:pt x="324" y="3340"/>
                    <a:pt x="318" y="3317"/>
                  </a:cubicBezTo>
                  <a:cubicBezTo>
                    <a:pt x="312" y="3294"/>
                    <a:pt x="312" y="3294"/>
                    <a:pt x="289" y="3289"/>
                  </a:cubicBezTo>
                  <a:cubicBezTo>
                    <a:pt x="272" y="3283"/>
                    <a:pt x="278" y="3243"/>
                    <a:pt x="284" y="3232"/>
                  </a:cubicBezTo>
                  <a:cubicBezTo>
                    <a:pt x="289" y="3226"/>
                    <a:pt x="295" y="3220"/>
                    <a:pt x="289" y="3209"/>
                  </a:cubicBezTo>
                  <a:cubicBezTo>
                    <a:pt x="289" y="3209"/>
                    <a:pt x="278" y="3215"/>
                    <a:pt x="267" y="3209"/>
                  </a:cubicBezTo>
                  <a:cubicBezTo>
                    <a:pt x="272" y="3152"/>
                    <a:pt x="272" y="3152"/>
                    <a:pt x="272" y="3152"/>
                  </a:cubicBezTo>
                  <a:cubicBezTo>
                    <a:pt x="278" y="3135"/>
                    <a:pt x="284" y="3124"/>
                    <a:pt x="284" y="3112"/>
                  </a:cubicBezTo>
                  <a:cubicBezTo>
                    <a:pt x="295" y="3078"/>
                    <a:pt x="324" y="3056"/>
                    <a:pt x="335" y="3027"/>
                  </a:cubicBezTo>
                  <a:cubicBezTo>
                    <a:pt x="340" y="3016"/>
                    <a:pt x="346" y="3010"/>
                    <a:pt x="352" y="2999"/>
                  </a:cubicBezTo>
                  <a:cubicBezTo>
                    <a:pt x="358" y="2982"/>
                    <a:pt x="324" y="2993"/>
                    <a:pt x="329" y="2970"/>
                  </a:cubicBezTo>
                  <a:cubicBezTo>
                    <a:pt x="329" y="2942"/>
                    <a:pt x="335" y="2908"/>
                    <a:pt x="335" y="2885"/>
                  </a:cubicBezTo>
                  <a:cubicBezTo>
                    <a:pt x="335" y="2868"/>
                    <a:pt x="340" y="2857"/>
                    <a:pt x="340" y="2840"/>
                  </a:cubicBezTo>
                  <a:cubicBezTo>
                    <a:pt x="346" y="2811"/>
                    <a:pt x="363" y="2823"/>
                    <a:pt x="380" y="2806"/>
                  </a:cubicBezTo>
                  <a:cubicBezTo>
                    <a:pt x="397" y="2794"/>
                    <a:pt x="403" y="2777"/>
                    <a:pt x="414" y="2766"/>
                  </a:cubicBezTo>
                  <a:cubicBezTo>
                    <a:pt x="426" y="2755"/>
                    <a:pt x="437" y="2760"/>
                    <a:pt x="443" y="2749"/>
                  </a:cubicBezTo>
                  <a:cubicBezTo>
                    <a:pt x="471" y="2726"/>
                    <a:pt x="460" y="2692"/>
                    <a:pt x="511" y="2692"/>
                  </a:cubicBezTo>
                  <a:cubicBezTo>
                    <a:pt x="539" y="2692"/>
                    <a:pt x="574" y="2613"/>
                    <a:pt x="596" y="2624"/>
                  </a:cubicBezTo>
                  <a:cubicBezTo>
                    <a:pt x="596" y="2613"/>
                    <a:pt x="613" y="2567"/>
                    <a:pt x="608" y="2556"/>
                  </a:cubicBezTo>
                  <a:cubicBezTo>
                    <a:pt x="602" y="2550"/>
                    <a:pt x="602" y="2539"/>
                    <a:pt x="602" y="2527"/>
                  </a:cubicBezTo>
                  <a:cubicBezTo>
                    <a:pt x="613" y="2527"/>
                    <a:pt x="625" y="2499"/>
                    <a:pt x="630" y="2493"/>
                  </a:cubicBezTo>
                  <a:cubicBezTo>
                    <a:pt x="630" y="2476"/>
                    <a:pt x="653" y="2459"/>
                    <a:pt x="664" y="2448"/>
                  </a:cubicBezTo>
                  <a:cubicBezTo>
                    <a:pt x="670" y="2431"/>
                    <a:pt x="715" y="2363"/>
                    <a:pt x="710" y="2345"/>
                  </a:cubicBezTo>
                  <a:cubicBezTo>
                    <a:pt x="710" y="2340"/>
                    <a:pt x="698" y="2334"/>
                    <a:pt x="698" y="2323"/>
                  </a:cubicBezTo>
                  <a:cubicBezTo>
                    <a:pt x="698" y="2306"/>
                    <a:pt x="704" y="2300"/>
                    <a:pt x="698" y="2283"/>
                  </a:cubicBezTo>
                  <a:cubicBezTo>
                    <a:pt x="681" y="2260"/>
                    <a:pt x="636" y="2215"/>
                    <a:pt x="608" y="2215"/>
                  </a:cubicBezTo>
                  <a:cubicBezTo>
                    <a:pt x="568" y="2215"/>
                    <a:pt x="511" y="2249"/>
                    <a:pt x="483" y="2209"/>
                  </a:cubicBezTo>
                  <a:cubicBezTo>
                    <a:pt x="477" y="2203"/>
                    <a:pt x="488" y="2158"/>
                    <a:pt x="488" y="2141"/>
                  </a:cubicBezTo>
                  <a:cubicBezTo>
                    <a:pt x="488" y="2107"/>
                    <a:pt x="448" y="2118"/>
                    <a:pt x="420" y="2107"/>
                  </a:cubicBezTo>
                  <a:cubicBezTo>
                    <a:pt x="369" y="2090"/>
                    <a:pt x="335" y="2027"/>
                    <a:pt x="358" y="1971"/>
                  </a:cubicBezTo>
                  <a:cubicBezTo>
                    <a:pt x="375" y="1942"/>
                    <a:pt x="352" y="1948"/>
                    <a:pt x="335" y="1925"/>
                  </a:cubicBezTo>
                  <a:cubicBezTo>
                    <a:pt x="324" y="1908"/>
                    <a:pt x="289" y="1874"/>
                    <a:pt x="284" y="1857"/>
                  </a:cubicBezTo>
                  <a:cubicBezTo>
                    <a:pt x="278" y="1840"/>
                    <a:pt x="278" y="1823"/>
                    <a:pt x="278" y="1806"/>
                  </a:cubicBezTo>
                  <a:cubicBezTo>
                    <a:pt x="272" y="1777"/>
                    <a:pt x="261" y="1800"/>
                    <a:pt x="278" y="1766"/>
                  </a:cubicBezTo>
                  <a:cubicBezTo>
                    <a:pt x="289" y="1749"/>
                    <a:pt x="301" y="1670"/>
                    <a:pt x="284" y="1664"/>
                  </a:cubicBezTo>
                  <a:cubicBezTo>
                    <a:pt x="261" y="1647"/>
                    <a:pt x="238" y="1635"/>
                    <a:pt x="216" y="1624"/>
                  </a:cubicBezTo>
                  <a:cubicBezTo>
                    <a:pt x="176" y="1607"/>
                    <a:pt x="187" y="1556"/>
                    <a:pt x="153" y="1556"/>
                  </a:cubicBezTo>
                  <a:cubicBezTo>
                    <a:pt x="130" y="1556"/>
                    <a:pt x="125" y="1544"/>
                    <a:pt x="113" y="1522"/>
                  </a:cubicBezTo>
                  <a:cubicBezTo>
                    <a:pt x="96" y="1500"/>
                    <a:pt x="85" y="1489"/>
                    <a:pt x="62" y="1472"/>
                  </a:cubicBezTo>
                  <a:cubicBezTo>
                    <a:pt x="51" y="1460"/>
                    <a:pt x="22" y="1409"/>
                    <a:pt x="17" y="1398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17" y="1347"/>
                    <a:pt x="39" y="1335"/>
                    <a:pt x="56" y="1335"/>
                  </a:cubicBezTo>
                  <a:cubicBezTo>
                    <a:pt x="74" y="1335"/>
                    <a:pt x="96" y="1347"/>
                    <a:pt x="113" y="1352"/>
                  </a:cubicBezTo>
                  <a:cubicBezTo>
                    <a:pt x="130" y="1364"/>
                    <a:pt x="153" y="1364"/>
                    <a:pt x="176" y="1364"/>
                  </a:cubicBezTo>
                  <a:cubicBezTo>
                    <a:pt x="210" y="1358"/>
                    <a:pt x="233" y="1398"/>
                    <a:pt x="267" y="1369"/>
                  </a:cubicBezTo>
                  <a:cubicBezTo>
                    <a:pt x="312" y="1335"/>
                    <a:pt x="346" y="1330"/>
                    <a:pt x="397" y="1347"/>
                  </a:cubicBezTo>
                  <a:cubicBezTo>
                    <a:pt x="420" y="1352"/>
                    <a:pt x="437" y="1369"/>
                    <a:pt x="460" y="1364"/>
                  </a:cubicBezTo>
                  <a:cubicBezTo>
                    <a:pt x="494" y="1358"/>
                    <a:pt x="500" y="1341"/>
                    <a:pt x="539" y="1341"/>
                  </a:cubicBezTo>
                  <a:cubicBezTo>
                    <a:pt x="556" y="1341"/>
                    <a:pt x="579" y="1358"/>
                    <a:pt x="602" y="1352"/>
                  </a:cubicBezTo>
                  <a:cubicBezTo>
                    <a:pt x="613" y="1347"/>
                    <a:pt x="625" y="1341"/>
                    <a:pt x="642" y="1330"/>
                  </a:cubicBezTo>
                  <a:cubicBezTo>
                    <a:pt x="647" y="1301"/>
                    <a:pt x="647" y="1301"/>
                    <a:pt x="647" y="1301"/>
                  </a:cubicBezTo>
                  <a:cubicBezTo>
                    <a:pt x="647" y="1273"/>
                    <a:pt x="659" y="1261"/>
                    <a:pt x="670" y="1233"/>
                  </a:cubicBezTo>
                  <a:cubicBezTo>
                    <a:pt x="676" y="1216"/>
                    <a:pt x="664" y="1187"/>
                    <a:pt x="676" y="1171"/>
                  </a:cubicBezTo>
                  <a:cubicBezTo>
                    <a:pt x="687" y="1153"/>
                    <a:pt x="681" y="1148"/>
                    <a:pt x="676" y="1131"/>
                  </a:cubicBezTo>
                  <a:cubicBezTo>
                    <a:pt x="664" y="1114"/>
                    <a:pt x="681" y="1085"/>
                    <a:pt x="698" y="1085"/>
                  </a:cubicBezTo>
                  <a:cubicBezTo>
                    <a:pt x="727" y="1085"/>
                    <a:pt x="733" y="1051"/>
                    <a:pt x="755" y="1034"/>
                  </a:cubicBezTo>
                  <a:cubicBezTo>
                    <a:pt x="789" y="1017"/>
                    <a:pt x="772" y="972"/>
                    <a:pt x="772" y="949"/>
                  </a:cubicBezTo>
                  <a:cubicBezTo>
                    <a:pt x="772" y="915"/>
                    <a:pt x="812" y="904"/>
                    <a:pt x="806" y="875"/>
                  </a:cubicBezTo>
                  <a:cubicBezTo>
                    <a:pt x="789" y="824"/>
                    <a:pt x="835" y="762"/>
                    <a:pt x="784" y="710"/>
                  </a:cubicBezTo>
                  <a:cubicBezTo>
                    <a:pt x="772" y="699"/>
                    <a:pt x="761" y="705"/>
                    <a:pt x="755" y="682"/>
                  </a:cubicBezTo>
                  <a:cubicBezTo>
                    <a:pt x="727" y="591"/>
                    <a:pt x="698" y="654"/>
                    <a:pt x="647" y="608"/>
                  </a:cubicBezTo>
                  <a:cubicBezTo>
                    <a:pt x="625" y="597"/>
                    <a:pt x="630" y="551"/>
                    <a:pt x="642" y="534"/>
                  </a:cubicBezTo>
                  <a:cubicBezTo>
                    <a:pt x="636" y="506"/>
                    <a:pt x="613" y="517"/>
                    <a:pt x="630" y="477"/>
                  </a:cubicBezTo>
                  <a:cubicBezTo>
                    <a:pt x="642" y="466"/>
                    <a:pt x="653" y="443"/>
                    <a:pt x="653" y="426"/>
                  </a:cubicBezTo>
                  <a:cubicBezTo>
                    <a:pt x="664" y="426"/>
                    <a:pt x="687" y="426"/>
                    <a:pt x="698" y="426"/>
                  </a:cubicBezTo>
                  <a:cubicBezTo>
                    <a:pt x="710" y="421"/>
                    <a:pt x="710" y="404"/>
                    <a:pt x="721" y="398"/>
                  </a:cubicBezTo>
                  <a:cubicBezTo>
                    <a:pt x="738" y="386"/>
                    <a:pt x="795" y="386"/>
                    <a:pt x="812" y="381"/>
                  </a:cubicBezTo>
                  <a:lnTo>
                    <a:pt x="812" y="381"/>
                  </a:lnTo>
                  <a:cubicBezTo>
                    <a:pt x="857" y="398"/>
                    <a:pt x="857" y="398"/>
                    <a:pt x="857" y="398"/>
                  </a:cubicBezTo>
                  <a:cubicBezTo>
                    <a:pt x="892" y="415"/>
                    <a:pt x="892" y="415"/>
                    <a:pt x="931" y="415"/>
                  </a:cubicBezTo>
                  <a:cubicBezTo>
                    <a:pt x="965" y="415"/>
                    <a:pt x="988" y="369"/>
                    <a:pt x="1011" y="375"/>
                  </a:cubicBezTo>
                  <a:cubicBezTo>
                    <a:pt x="1028" y="438"/>
                    <a:pt x="1039" y="398"/>
                    <a:pt x="1085" y="381"/>
                  </a:cubicBezTo>
                  <a:cubicBezTo>
                    <a:pt x="1102" y="375"/>
                    <a:pt x="1119" y="386"/>
                    <a:pt x="1136" y="381"/>
                  </a:cubicBezTo>
                  <a:cubicBezTo>
                    <a:pt x="1153" y="375"/>
                    <a:pt x="1204" y="358"/>
                    <a:pt x="1204" y="341"/>
                  </a:cubicBezTo>
                  <a:cubicBezTo>
                    <a:pt x="1204" y="307"/>
                    <a:pt x="1210" y="256"/>
                    <a:pt x="1249" y="244"/>
                  </a:cubicBezTo>
                  <a:cubicBezTo>
                    <a:pt x="1272" y="233"/>
                    <a:pt x="1284" y="216"/>
                    <a:pt x="1312" y="216"/>
                  </a:cubicBezTo>
                  <a:cubicBezTo>
                    <a:pt x="1340" y="216"/>
                    <a:pt x="1352" y="205"/>
                    <a:pt x="1369" y="176"/>
                  </a:cubicBezTo>
                  <a:cubicBezTo>
                    <a:pt x="1392" y="171"/>
                    <a:pt x="1397" y="171"/>
                    <a:pt x="1420" y="165"/>
                  </a:cubicBezTo>
                  <a:cubicBezTo>
                    <a:pt x="1431" y="165"/>
                    <a:pt x="1454" y="103"/>
                    <a:pt x="1483" y="97"/>
                  </a:cubicBezTo>
                  <a:cubicBezTo>
                    <a:pt x="1534" y="80"/>
                    <a:pt x="1607" y="0"/>
                    <a:pt x="1647" y="51"/>
                  </a:cubicBezTo>
                  <a:cubicBezTo>
                    <a:pt x="1681" y="91"/>
                    <a:pt x="1681" y="91"/>
                    <a:pt x="1681" y="91"/>
                  </a:cubicBezTo>
                  <a:cubicBezTo>
                    <a:pt x="1687" y="103"/>
                    <a:pt x="1698" y="103"/>
                    <a:pt x="1710" y="97"/>
                  </a:cubicBezTo>
                  <a:cubicBezTo>
                    <a:pt x="1767" y="91"/>
                    <a:pt x="1693" y="131"/>
                    <a:pt x="1744" y="142"/>
                  </a:cubicBezTo>
                  <a:cubicBezTo>
                    <a:pt x="1823" y="165"/>
                    <a:pt x="1738" y="227"/>
                    <a:pt x="1772" y="244"/>
                  </a:cubicBezTo>
                  <a:cubicBezTo>
                    <a:pt x="1784" y="250"/>
                    <a:pt x="1846" y="261"/>
                    <a:pt x="1852" y="261"/>
                  </a:cubicBezTo>
                  <a:cubicBezTo>
                    <a:pt x="1863" y="278"/>
                    <a:pt x="1857" y="313"/>
                    <a:pt x="1886" y="318"/>
                  </a:cubicBezTo>
                  <a:cubicBezTo>
                    <a:pt x="1954" y="330"/>
                    <a:pt x="1948" y="404"/>
                    <a:pt x="2005" y="324"/>
                  </a:cubicBezTo>
                  <a:cubicBezTo>
                    <a:pt x="2022" y="290"/>
                    <a:pt x="2034" y="290"/>
                    <a:pt x="2068" y="284"/>
                  </a:cubicBezTo>
                  <a:cubicBezTo>
                    <a:pt x="2090" y="278"/>
                    <a:pt x="2102" y="244"/>
                    <a:pt x="2130" y="239"/>
                  </a:cubicBezTo>
                  <a:lnTo>
                    <a:pt x="2130" y="239"/>
                  </a:lnTo>
                  <a:cubicBezTo>
                    <a:pt x="2130" y="261"/>
                    <a:pt x="2142" y="284"/>
                    <a:pt x="2136" y="307"/>
                  </a:cubicBezTo>
                  <a:cubicBezTo>
                    <a:pt x="2125" y="352"/>
                    <a:pt x="2159" y="364"/>
                    <a:pt x="2204" y="347"/>
                  </a:cubicBezTo>
                  <a:cubicBezTo>
                    <a:pt x="2227" y="335"/>
                    <a:pt x="2261" y="352"/>
                    <a:pt x="2278" y="369"/>
                  </a:cubicBezTo>
                  <a:cubicBezTo>
                    <a:pt x="2289" y="386"/>
                    <a:pt x="2295" y="404"/>
                    <a:pt x="2318" y="404"/>
                  </a:cubicBezTo>
                  <a:cubicBezTo>
                    <a:pt x="2352" y="404"/>
                    <a:pt x="2346" y="443"/>
                    <a:pt x="2374" y="460"/>
                  </a:cubicBezTo>
                  <a:cubicBezTo>
                    <a:pt x="2414" y="477"/>
                    <a:pt x="2437" y="506"/>
                    <a:pt x="2488" y="483"/>
                  </a:cubicBezTo>
                  <a:cubicBezTo>
                    <a:pt x="2511" y="483"/>
                    <a:pt x="2539" y="472"/>
                    <a:pt x="2551" y="455"/>
                  </a:cubicBezTo>
                  <a:cubicBezTo>
                    <a:pt x="2562" y="438"/>
                    <a:pt x="2573" y="421"/>
                    <a:pt x="2590" y="409"/>
                  </a:cubicBezTo>
                  <a:cubicBezTo>
                    <a:pt x="2596" y="404"/>
                    <a:pt x="2613" y="404"/>
                    <a:pt x="2624" y="404"/>
                  </a:cubicBezTo>
                  <a:cubicBezTo>
                    <a:pt x="2630" y="404"/>
                    <a:pt x="2698" y="369"/>
                    <a:pt x="2687" y="392"/>
                  </a:cubicBezTo>
                  <a:cubicBezTo>
                    <a:pt x="2676" y="415"/>
                    <a:pt x="2658" y="432"/>
                    <a:pt x="2658" y="455"/>
                  </a:cubicBezTo>
                  <a:cubicBezTo>
                    <a:pt x="2658" y="472"/>
                    <a:pt x="2664" y="489"/>
                    <a:pt x="2664" y="506"/>
                  </a:cubicBezTo>
                  <a:cubicBezTo>
                    <a:pt x="2658" y="534"/>
                    <a:pt x="2653" y="546"/>
                    <a:pt x="2670" y="574"/>
                  </a:cubicBezTo>
                  <a:cubicBezTo>
                    <a:pt x="2681" y="591"/>
                    <a:pt x="2693" y="602"/>
                    <a:pt x="2698" y="62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9" name="Freeform 162"/>
            <p:cNvSpPr>
              <a:spLocks noChangeArrowheads="1"/>
            </p:cNvSpPr>
            <p:nvPr/>
          </p:nvSpPr>
          <p:spPr bwMode="auto">
            <a:xfrm>
              <a:off x="13240946" y="8723539"/>
              <a:ext cx="4996272" cy="2916207"/>
            </a:xfrm>
            <a:custGeom>
              <a:avLst/>
              <a:gdLst>
                <a:gd name="T0" fmla="*/ 3249 w 7221"/>
                <a:gd name="T1" fmla="*/ 96 h 4216"/>
                <a:gd name="T2" fmla="*/ 3613 w 7221"/>
                <a:gd name="T3" fmla="*/ 380 h 4216"/>
                <a:gd name="T4" fmla="*/ 3994 w 7221"/>
                <a:gd name="T5" fmla="*/ 522 h 4216"/>
                <a:gd name="T6" fmla="*/ 4516 w 7221"/>
                <a:gd name="T7" fmla="*/ 551 h 4216"/>
                <a:gd name="T8" fmla="*/ 4845 w 7221"/>
                <a:gd name="T9" fmla="*/ 437 h 4216"/>
                <a:gd name="T10" fmla="*/ 5078 w 7221"/>
                <a:gd name="T11" fmla="*/ 409 h 4216"/>
                <a:gd name="T12" fmla="*/ 5493 w 7221"/>
                <a:gd name="T13" fmla="*/ 431 h 4216"/>
                <a:gd name="T14" fmla="*/ 5657 w 7221"/>
                <a:gd name="T15" fmla="*/ 420 h 4216"/>
                <a:gd name="T16" fmla="*/ 6078 w 7221"/>
                <a:gd name="T17" fmla="*/ 426 h 4216"/>
                <a:gd name="T18" fmla="*/ 6220 w 7221"/>
                <a:gd name="T19" fmla="*/ 727 h 4216"/>
                <a:gd name="T20" fmla="*/ 6089 w 7221"/>
                <a:gd name="T21" fmla="*/ 1000 h 4216"/>
                <a:gd name="T22" fmla="*/ 6345 w 7221"/>
                <a:gd name="T23" fmla="*/ 1096 h 4216"/>
                <a:gd name="T24" fmla="*/ 6686 w 7221"/>
                <a:gd name="T25" fmla="*/ 1318 h 4216"/>
                <a:gd name="T26" fmla="*/ 6765 w 7221"/>
                <a:gd name="T27" fmla="*/ 1511 h 4216"/>
                <a:gd name="T28" fmla="*/ 6839 w 7221"/>
                <a:gd name="T29" fmla="*/ 1801 h 4216"/>
                <a:gd name="T30" fmla="*/ 7220 w 7221"/>
                <a:gd name="T31" fmla="*/ 2107 h 4216"/>
                <a:gd name="T32" fmla="*/ 6885 w 7221"/>
                <a:gd name="T33" fmla="*/ 2766 h 4216"/>
                <a:gd name="T34" fmla="*/ 6527 w 7221"/>
                <a:gd name="T35" fmla="*/ 3107 h 4216"/>
                <a:gd name="T36" fmla="*/ 6214 w 7221"/>
                <a:gd name="T37" fmla="*/ 2937 h 4216"/>
                <a:gd name="T38" fmla="*/ 5782 w 7221"/>
                <a:gd name="T39" fmla="*/ 3130 h 4216"/>
                <a:gd name="T40" fmla="*/ 5504 w 7221"/>
                <a:gd name="T41" fmla="*/ 3073 h 4216"/>
                <a:gd name="T42" fmla="*/ 4919 w 7221"/>
                <a:gd name="T43" fmla="*/ 3124 h 4216"/>
                <a:gd name="T44" fmla="*/ 4534 w 7221"/>
                <a:gd name="T45" fmla="*/ 3068 h 4216"/>
                <a:gd name="T46" fmla="*/ 3982 w 7221"/>
                <a:gd name="T47" fmla="*/ 3119 h 4216"/>
                <a:gd name="T48" fmla="*/ 3499 w 7221"/>
                <a:gd name="T49" fmla="*/ 3437 h 4216"/>
                <a:gd name="T50" fmla="*/ 2943 w 7221"/>
                <a:gd name="T51" fmla="*/ 3551 h 4216"/>
                <a:gd name="T52" fmla="*/ 2749 w 7221"/>
                <a:gd name="T53" fmla="*/ 3783 h 4216"/>
                <a:gd name="T54" fmla="*/ 2681 w 7221"/>
                <a:gd name="T55" fmla="*/ 3954 h 4216"/>
                <a:gd name="T56" fmla="*/ 2551 w 7221"/>
                <a:gd name="T57" fmla="*/ 4056 h 4216"/>
                <a:gd name="T58" fmla="*/ 2232 w 7221"/>
                <a:gd name="T59" fmla="*/ 4113 h 4216"/>
                <a:gd name="T60" fmla="*/ 1806 w 7221"/>
                <a:gd name="T61" fmla="*/ 3903 h 4216"/>
                <a:gd name="T62" fmla="*/ 1636 w 7221"/>
                <a:gd name="T63" fmla="*/ 3653 h 4216"/>
                <a:gd name="T64" fmla="*/ 1585 w 7221"/>
                <a:gd name="T65" fmla="*/ 3386 h 4216"/>
                <a:gd name="T66" fmla="*/ 1380 w 7221"/>
                <a:gd name="T67" fmla="*/ 3181 h 4216"/>
                <a:gd name="T68" fmla="*/ 1352 w 7221"/>
                <a:gd name="T69" fmla="*/ 2914 h 4216"/>
                <a:gd name="T70" fmla="*/ 937 w 7221"/>
                <a:gd name="T71" fmla="*/ 2528 h 4216"/>
                <a:gd name="T72" fmla="*/ 147 w 7221"/>
                <a:gd name="T73" fmla="*/ 2431 h 4216"/>
                <a:gd name="T74" fmla="*/ 113 w 7221"/>
                <a:gd name="T75" fmla="*/ 2323 h 4216"/>
                <a:gd name="T76" fmla="*/ 79 w 7221"/>
                <a:gd name="T77" fmla="*/ 2045 h 4216"/>
                <a:gd name="T78" fmla="*/ 22 w 7221"/>
                <a:gd name="T79" fmla="*/ 1795 h 4216"/>
                <a:gd name="T80" fmla="*/ 91 w 7221"/>
                <a:gd name="T81" fmla="*/ 1608 h 4216"/>
                <a:gd name="T82" fmla="*/ 289 w 7221"/>
                <a:gd name="T83" fmla="*/ 1306 h 4216"/>
                <a:gd name="T84" fmla="*/ 483 w 7221"/>
                <a:gd name="T85" fmla="*/ 1113 h 4216"/>
                <a:gd name="T86" fmla="*/ 653 w 7221"/>
                <a:gd name="T87" fmla="*/ 994 h 4216"/>
                <a:gd name="T88" fmla="*/ 721 w 7221"/>
                <a:gd name="T89" fmla="*/ 818 h 4216"/>
                <a:gd name="T90" fmla="*/ 920 w 7221"/>
                <a:gd name="T91" fmla="*/ 966 h 4216"/>
                <a:gd name="T92" fmla="*/ 1204 w 7221"/>
                <a:gd name="T93" fmla="*/ 1096 h 4216"/>
                <a:gd name="T94" fmla="*/ 1420 w 7221"/>
                <a:gd name="T95" fmla="*/ 1108 h 4216"/>
                <a:gd name="T96" fmla="*/ 1653 w 7221"/>
                <a:gd name="T97" fmla="*/ 1221 h 4216"/>
                <a:gd name="T98" fmla="*/ 1954 w 7221"/>
                <a:gd name="T99" fmla="*/ 983 h 4216"/>
                <a:gd name="T100" fmla="*/ 2210 w 7221"/>
                <a:gd name="T101" fmla="*/ 1011 h 4216"/>
                <a:gd name="T102" fmla="*/ 2426 w 7221"/>
                <a:gd name="T103" fmla="*/ 846 h 4216"/>
                <a:gd name="T104" fmla="*/ 2397 w 7221"/>
                <a:gd name="T105" fmla="*/ 568 h 4216"/>
                <a:gd name="T106" fmla="*/ 2551 w 7221"/>
                <a:gd name="T107" fmla="*/ 346 h 4216"/>
                <a:gd name="T108" fmla="*/ 2875 w 7221"/>
                <a:gd name="T109" fmla="*/ 74 h 4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1" h="4216">
                  <a:moveTo>
                    <a:pt x="3073" y="0"/>
                  </a:moveTo>
                  <a:lnTo>
                    <a:pt x="3073" y="0"/>
                  </a:lnTo>
                  <a:cubicBezTo>
                    <a:pt x="3090" y="39"/>
                    <a:pt x="3090" y="39"/>
                    <a:pt x="3090" y="39"/>
                  </a:cubicBezTo>
                  <a:cubicBezTo>
                    <a:pt x="3119" y="119"/>
                    <a:pt x="3238" y="28"/>
                    <a:pt x="3249" y="96"/>
                  </a:cubicBezTo>
                  <a:cubicBezTo>
                    <a:pt x="3255" y="159"/>
                    <a:pt x="3255" y="193"/>
                    <a:pt x="3329" y="210"/>
                  </a:cubicBezTo>
                  <a:cubicBezTo>
                    <a:pt x="3357" y="216"/>
                    <a:pt x="3431" y="227"/>
                    <a:pt x="3448" y="250"/>
                  </a:cubicBezTo>
                  <a:cubicBezTo>
                    <a:pt x="3477" y="272"/>
                    <a:pt x="3494" y="284"/>
                    <a:pt x="3528" y="301"/>
                  </a:cubicBezTo>
                  <a:cubicBezTo>
                    <a:pt x="3573" y="329"/>
                    <a:pt x="3551" y="358"/>
                    <a:pt x="3613" y="380"/>
                  </a:cubicBezTo>
                  <a:cubicBezTo>
                    <a:pt x="3641" y="386"/>
                    <a:pt x="3676" y="415"/>
                    <a:pt x="3698" y="437"/>
                  </a:cubicBezTo>
                  <a:cubicBezTo>
                    <a:pt x="3732" y="483"/>
                    <a:pt x="3772" y="500"/>
                    <a:pt x="3823" y="522"/>
                  </a:cubicBezTo>
                  <a:cubicBezTo>
                    <a:pt x="3840" y="534"/>
                    <a:pt x="3897" y="591"/>
                    <a:pt x="3914" y="591"/>
                  </a:cubicBezTo>
                  <a:cubicBezTo>
                    <a:pt x="3931" y="591"/>
                    <a:pt x="3971" y="539"/>
                    <a:pt x="3994" y="522"/>
                  </a:cubicBezTo>
                  <a:cubicBezTo>
                    <a:pt x="4028" y="500"/>
                    <a:pt x="4096" y="545"/>
                    <a:pt x="4136" y="545"/>
                  </a:cubicBezTo>
                  <a:cubicBezTo>
                    <a:pt x="4170" y="545"/>
                    <a:pt x="4210" y="534"/>
                    <a:pt x="4244" y="545"/>
                  </a:cubicBezTo>
                  <a:cubicBezTo>
                    <a:pt x="4278" y="551"/>
                    <a:pt x="4312" y="562"/>
                    <a:pt x="4340" y="562"/>
                  </a:cubicBezTo>
                  <a:cubicBezTo>
                    <a:pt x="4374" y="568"/>
                    <a:pt x="4482" y="562"/>
                    <a:pt x="4516" y="551"/>
                  </a:cubicBezTo>
                  <a:cubicBezTo>
                    <a:pt x="4550" y="534"/>
                    <a:pt x="4556" y="449"/>
                    <a:pt x="4613" y="483"/>
                  </a:cubicBezTo>
                  <a:cubicBezTo>
                    <a:pt x="4630" y="494"/>
                    <a:pt x="4647" y="477"/>
                    <a:pt x="4664" y="477"/>
                  </a:cubicBezTo>
                  <a:cubicBezTo>
                    <a:pt x="4704" y="483"/>
                    <a:pt x="4731" y="500"/>
                    <a:pt x="4765" y="511"/>
                  </a:cubicBezTo>
                  <a:cubicBezTo>
                    <a:pt x="4851" y="545"/>
                    <a:pt x="4794" y="437"/>
                    <a:pt x="4845" y="437"/>
                  </a:cubicBezTo>
                  <a:cubicBezTo>
                    <a:pt x="4873" y="437"/>
                    <a:pt x="4885" y="449"/>
                    <a:pt x="4885" y="471"/>
                  </a:cubicBezTo>
                  <a:cubicBezTo>
                    <a:pt x="4885" y="505"/>
                    <a:pt x="4925" y="511"/>
                    <a:pt x="4953" y="511"/>
                  </a:cubicBezTo>
                  <a:cubicBezTo>
                    <a:pt x="4998" y="528"/>
                    <a:pt x="5004" y="500"/>
                    <a:pt x="5044" y="477"/>
                  </a:cubicBezTo>
                  <a:cubicBezTo>
                    <a:pt x="5084" y="449"/>
                    <a:pt x="5061" y="431"/>
                    <a:pt x="5078" y="409"/>
                  </a:cubicBezTo>
                  <a:cubicBezTo>
                    <a:pt x="5084" y="403"/>
                    <a:pt x="5146" y="386"/>
                    <a:pt x="5152" y="386"/>
                  </a:cubicBezTo>
                  <a:cubicBezTo>
                    <a:pt x="5163" y="386"/>
                    <a:pt x="5186" y="415"/>
                    <a:pt x="5203" y="420"/>
                  </a:cubicBezTo>
                  <a:cubicBezTo>
                    <a:pt x="5237" y="437"/>
                    <a:pt x="5294" y="437"/>
                    <a:pt x="5334" y="443"/>
                  </a:cubicBezTo>
                  <a:cubicBezTo>
                    <a:pt x="5407" y="460"/>
                    <a:pt x="5459" y="352"/>
                    <a:pt x="5493" y="431"/>
                  </a:cubicBezTo>
                  <a:cubicBezTo>
                    <a:pt x="5498" y="437"/>
                    <a:pt x="5532" y="494"/>
                    <a:pt x="5544" y="488"/>
                  </a:cubicBezTo>
                  <a:cubicBezTo>
                    <a:pt x="5549" y="483"/>
                    <a:pt x="5555" y="454"/>
                    <a:pt x="5561" y="443"/>
                  </a:cubicBezTo>
                  <a:cubicBezTo>
                    <a:pt x="5572" y="426"/>
                    <a:pt x="5589" y="415"/>
                    <a:pt x="5606" y="403"/>
                  </a:cubicBezTo>
                  <a:cubicBezTo>
                    <a:pt x="5646" y="392"/>
                    <a:pt x="5635" y="415"/>
                    <a:pt x="5657" y="420"/>
                  </a:cubicBezTo>
                  <a:cubicBezTo>
                    <a:pt x="5720" y="443"/>
                    <a:pt x="5771" y="352"/>
                    <a:pt x="5811" y="318"/>
                  </a:cubicBezTo>
                  <a:cubicBezTo>
                    <a:pt x="5851" y="289"/>
                    <a:pt x="5890" y="363"/>
                    <a:pt x="5930" y="363"/>
                  </a:cubicBezTo>
                  <a:cubicBezTo>
                    <a:pt x="5970" y="363"/>
                    <a:pt x="6010" y="318"/>
                    <a:pt x="6049" y="352"/>
                  </a:cubicBezTo>
                  <a:cubicBezTo>
                    <a:pt x="6061" y="363"/>
                    <a:pt x="6084" y="409"/>
                    <a:pt x="6078" y="426"/>
                  </a:cubicBezTo>
                  <a:cubicBezTo>
                    <a:pt x="6055" y="517"/>
                    <a:pt x="6066" y="483"/>
                    <a:pt x="6140" y="511"/>
                  </a:cubicBezTo>
                  <a:cubicBezTo>
                    <a:pt x="6180" y="528"/>
                    <a:pt x="6157" y="619"/>
                    <a:pt x="6163" y="659"/>
                  </a:cubicBezTo>
                  <a:cubicBezTo>
                    <a:pt x="6174" y="670"/>
                    <a:pt x="6180" y="676"/>
                    <a:pt x="6197" y="681"/>
                  </a:cubicBezTo>
                  <a:cubicBezTo>
                    <a:pt x="6231" y="693"/>
                    <a:pt x="6220" y="687"/>
                    <a:pt x="6220" y="727"/>
                  </a:cubicBezTo>
                  <a:cubicBezTo>
                    <a:pt x="6220" y="744"/>
                    <a:pt x="6214" y="761"/>
                    <a:pt x="6214" y="784"/>
                  </a:cubicBezTo>
                  <a:cubicBezTo>
                    <a:pt x="6214" y="835"/>
                    <a:pt x="6220" y="841"/>
                    <a:pt x="6186" y="886"/>
                  </a:cubicBezTo>
                  <a:cubicBezTo>
                    <a:pt x="6169" y="909"/>
                    <a:pt x="6146" y="937"/>
                    <a:pt x="6129" y="954"/>
                  </a:cubicBezTo>
                  <a:cubicBezTo>
                    <a:pt x="6123" y="960"/>
                    <a:pt x="6089" y="988"/>
                    <a:pt x="6089" y="1000"/>
                  </a:cubicBezTo>
                  <a:cubicBezTo>
                    <a:pt x="6089" y="1011"/>
                    <a:pt x="6180" y="1056"/>
                    <a:pt x="6192" y="1068"/>
                  </a:cubicBezTo>
                  <a:cubicBezTo>
                    <a:pt x="6231" y="1085"/>
                    <a:pt x="6265" y="1102"/>
                    <a:pt x="6305" y="1102"/>
                  </a:cubicBezTo>
                  <a:cubicBezTo>
                    <a:pt x="6345" y="1096"/>
                    <a:pt x="6345" y="1096"/>
                    <a:pt x="6345" y="1096"/>
                  </a:cubicBezTo>
                  <a:lnTo>
                    <a:pt x="6345" y="1096"/>
                  </a:lnTo>
                  <a:cubicBezTo>
                    <a:pt x="6356" y="1119"/>
                    <a:pt x="6390" y="1125"/>
                    <a:pt x="6402" y="1147"/>
                  </a:cubicBezTo>
                  <a:cubicBezTo>
                    <a:pt x="6419" y="1176"/>
                    <a:pt x="6424" y="1198"/>
                    <a:pt x="6447" y="1227"/>
                  </a:cubicBezTo>
                  <a:cubicBezTo>
                    <a:pt x="6476" y="1267"/>
                    <a:pt x="6549" y="1301"/>
                    <a:pt x="6595" y="1301"/>
                  </a:cubicBezTo>
                  <a:cubicBezTo>
                    <a:pt x="6635" y="1306"/>
                    <a:pt x="6640" y="1324"/>
                    <a:pt x="6686" y="1318"/>
                  </a:cubicBezTo>
                  <a:cubicBezTo>
                    <a:pt x="6703" y="1318"/>
                    <a:pt x="6720" y="1335"/>
                    <a:pt x="6737" y="1340"/>
                  </a:cubicBezTo>
                  <a:cubicBezTo>
                    <a:pt x="6760" y="1346"/>
                    <a:pt x="6777" y="1329"/>
                    <a:pt x="6799" y="1329"/>
                  </a:cubicBezTo>
                  <a:cubicBezTo>
                    <a:pt x="6794" y="1352"/>
                    <a:pt x="6777" y="1386"/>
                    <a:pt x="6765" y="1403"/>
                  </a:cubicBezTo>
                  <a:cubicBezTo>
                    <a:pt x="6754" y="1426"/>
                    <a:pt x="6771" y="1483"/>
                    <a:pt x="6765" y="1511"/>
                  </a:cubicBezTo>
                  <a:cubicBezTo>
                    <a:pt x="6765" y="1528"/>
                    <a:pt x="6777" y="1539"/>
                    <a:pt x="6771" y="1556"/>
                  </a:cubicBezTo>
                  <a:cubicBezTo>
                    <a:pt x="6765" y="1574"/>
                    <a:pt x="6760" y="1585"/>
                    <a:pt x="6760" y="1596"/>
                  </a:cubicBezTo>
                  <a:cubicBezTo>
                    <a:pt x="6760" y="1625"/>
                    <a:pt x="6760" y="1642"/>
                    <a:pt x="6765" y="1670"/>
                  </a:cubicBezTo>
                  <a:cubicBezTo>
                    <a:pt x="6777" y="1710"/>
                    <a:pt x="6816" y="1767"/>
                    <a:pt x="6839" y="1801"/>
                  </a:cubicBezTo>
                  <a:cubicBezTo>
                    <a:pt x="6868" y="1846"/>
                    <a:pt x="6970" y="2028"/>
                    <a:pt x="7021" y="1999"/>
                  </a:cubicBezTo>
                  <a:cubicBezTo>
                    <a:pt x="7055" y="1988"/>
                    <a:pt x="7061" y="2005"/>
                    <a:pt x="7095" y="1999"/>
                  </a:cubicBezTo>
                  <a:cubicBezTo>
                    <a:pt x="7220" y="2107"/>
                    <a:pt x="7220" y="2107"/>
                    <a:pt x="7220" y="2107"/>
                  </a:cubicBezTo>
                  <a:lnTo>
                    <a:pt x="7220" y="2107"/>
                  </a:lnTo>
                  <a:cubicBezTo>
                    <a:pt x="7203" y="2119"/>
                    <a:pt x="7180" y="2136"/>
                    <a:pt x="7163" y="2147"/>
                  </a:cubicBezTo>
                  <a:cubicBezTo>
                    <a:pt x="7118" y="2227"/>
                    <a:pt x="7021" y="2295"/>
                    <a:pt x="6998" y="2386"/>
                  </a:cubicBezTo>
                  <a:cubicBezTo>
                    <a:pt x="6976" y="2477"/>
                    <a:pt x="6970" y="2562"/>
                    <a:pt x="6913" y="2636"/>
                  </a:cubicBezTo>
                  <a:cubicBezTo>
                    <a:pt x="6902" y="2676"/>
                    <a:pt x="6924" y="2727"/>
                    <a:pt x="6885" y="2766"/>
                  </a:cubicBezTo>
                  <a:cubicBezTo>
                    <a:pt x="6845" y="2806"/>
                    <a:pt x="6782" y="2812"/>
                    <a:pt x="6765" y="2874"/>
                  </a:cubicBezTo>
                  <a:cubicBezTo>
                    <a:pt x="6754" y="2926"/>
                    <a:pt x="6782" y="2914"/>
                    <a:pt x="6737" y="2937"/>
                  </a:cubicBezTo>
                  <a:cubicBezTo>
                    <a:pt x="6686" y="2965"/>
                    <a:pt x="6714" y="3011"/>
                    <a:pt x="6669" y="3034"/>
                  </a:cubicBezTo>
                  <a:cubicBezTo>
                    <a:pt x="6635" y="3051"/>
                    <a:pt x="6578" y="3130"/>
                    <a:pt x="6527" y="3107"/>
                  </a:cubicBezTo>
                  <a:cubicBezTo>
                    <a:pt x="6521" y="3102"/>
                    <a:pt x="6487" y="3051"/>
                    <a:pt x="6481" y="3039"/>
                  </a:cubicBezTo>
                  <a:cubicBezTo>
                    <a:pt x="6458" y="3005"/>
                    <a:pt x="6419" y="2948"/>
                    <a:pt x="6373" y="2943"/>
                  </a:cubicBezTo>
                  <a:cubicBezTo>
                    <a:pt x="6339" y="2926"/>
                    <a:pt x="6311" y="2931"/>
                    <a:pt x="6282" y="2960"/>
                  </a:cubicBezTo>
                  <a:cubicBezTo>
                    <a:pt x="6243" y="2988"/>
                    <a:pt x="6237" y="2960"/>
                    <a:pt x="6214" y="2937"/>
                  </a:cubicBezTo>
                  <a:cubicBezTo>
                    <a:pt x="6169" y="2897"/>
                    <a:pt x="6044" y="2994"/>
                    <a:pt x="6032" y="3039"/>
                  </a:cubicBezTo>
                  <a:cubicBezTo>
                    <a:pt x="6015" y="3107"/>
                    <a:pt x="5987" y="3124"/>
                    <a:pt x="5924" y="3158"/>
                  </a:cubicBezTo>
                  <a:cubicBezTo>
                    <a:pt x="5902" y="3170"/>
                    <a:pt x="5851" y="3153"/>
                    <a:pt x="5839" y="3164"/>
                  </a:cubicBezTo>
                  <a:cubicBezTo>
                    <a:pt x="5805" y="3176"/>
                    <a:pt x="5799" y="3142"/>
                    <a:pt x="5782" y="3130"/>
                  </a:cubicBezTo>
                  <a:cubicBezTo>
                    <a:pt x="5754" y="3107"/>
                    <a:pt x="5748" y="3147"/>
                    <a:pt x="5726" y="3147"/>
                  </a:cubicBezTo>
                  <a:cubicBezTo>
                    <a:pt x="5714" y="3147"/>
                    <a:pt x="5703" y="3130"/>
                    <a:pt x="5697" y="3119"/>
                  </a:cubicBezTo>
                  <a:cubicBezTo>
                    <a:pt x="5663" y="3107"/>
                    <a:pt x="5669" y="3062"/>
                    <a:pt x="5623" y="3062"/>
                  </a:cubicBezTo>
                  <a:cubicBezTo>
                    <a:pt x="5584" y="3062"/>
                    <a:pt x="5549" y="3090"/>
                    <a:pt x="5504" y="3073"/>
                  </a:cubicBezTo>
                  <a:cubicBezTo>
                    <a:pt x="5425" y="3045"/>
                    <a:pt x="5345" y="3090"/>
                    <a:pt x="5265" y="3062"/>
                  </a:cubicBezTo>
                  <a:cubicBezTo>
                    <a:pt x="5214" y="3045"/>
                    <a:pt x="5197" y="3085"/>
                    <a:pt x="5152" y="3073"/>
                  </a:cubicBezTo>
                  <a:cubicBezTo>
                    <a:pt x="5118" y="3068"/>
                    <a:pt x="5118" y="3102"/>
                    <a:pt x="5089" y="3107"/>
                  </a:cubicBezTo>
                  <a:cubicBezTo>
                    <a:pt x="5049" y="3124"/>
                    <a:pt x="4959" y="3193"/>
                    <a:pt x="4919" y="3124"/>
                  </a:cubicBezTo>
                  <a:cubicBezTo>
                    <a:pt x="4885" y="3090"/>
                    <a:pt x="4856" y="3130"/>
                    <a:pt x="4817" y="3090"/>
                  </a:cubicBezTo>
                  <a:cubicBezTo>
                    <a:pt x="4783" y="3062"/>
                    <a:pt x="4748" y="3090"/>
                    <a:pt x="4714" y="3096"/>
                  </a:cubicBezTo>
                  <a:cubicBezTo>
                    <a:pt x="4641" y="3107"/>
                    <a:pt x="4641" y="3107"/>
                    <a:pt x="4641" y="3107"/>
                  </a:cubicBezTo>
                  <a:cubicBezTo>
                    <a:pt x="4602" y="3113"/>
                    <a:pt x="4573" y="3073"/>
                    <a:pt x="4534" y="3068"/>
                  </a:cubicBezTo>
                  <a:cubicBezTo>
                    <a:pt x="4471" y="3056"/>
                    <a:pt x="4414" y="3102"/>
                    <a:pt x="4357" y="3102"/>
                  </a:cubicBezTo>
                  <a:cubicBezTo>
                    <a:pt x="4335" y="3102"/>
                    <a:pt x="4295" y="3073"/>
                    <a:pt x="4266" y="3068"/>
                  </a:cubicBezTo>
                  <a:cubicBezTo>
                    <a:pt x="4210" y="3056"/>
                    <a:pt x="4215" y="3102"/>
                    <a:pt x="4176" y="3102"/>
                  </a:cubicBezTo>
                  <a:cubicBezTo>
                    <a:pt x="4113" y="3113"/>
                    <a:pt x="4045" y="3130"/>
                    <a:pt x="3982" y="3119"/>
                  </a:cubicBezTo>
                  <a:cubicBezTo>
                    <a:pt x="3840" y="3102"/>
                    <a:pt x="3840" y="3102"/>
                    <a:pt x="3840" y="3102"/>
                  </a:cubicBezTo>
                  <a:cubicBezTo>
                    <a:pt x="3812" y="3096"/>
                    <a:pt x="3704" y="3278"/>
                    <a:pt x="3676" y="3306"/>
                  </a:cubicBezTo>
                  <a:cubicBezTo>
                    <a:pt x="3641" y="3340"/>
                    <a:pt x="3579" y="3318"/>
                    <a:pt x="3562" y="3386"/>
                  </a:cubicBezTo>
                  <a:cubicBezTo>
                    <a:pt x="3528" y="3437"/>
                    <a:pt x="3562" y="3431"/>
                    <a:pt x="3499" y="3437"/>
                  </a:cubicBezTo>
                  <a:cubicBezTo>
                    <a:pt x="3465" y="3437"/>
                    <a:pt x="3460" y="3482"/>
                    <a:pt x="3403" y="3471"/>
                  </a:cubicBezTo>
                  <a:cubicBezTo>
                    <a:pt x="3301" y="3454"/>
                    <a:pt x="3255" y="3408"/>
                    <a:pt x="3147" y="3465"/>
                  </a:cubicBezTo>
                  <a:cubicBezTo>
                    <a:pt x="3102" y="3494"/>
                    <a:pt x="3062" y="3511"/>
                    <a:pt x="3011" y="3522"/>
                  </a:cubicBezTo>
                  <a:cubicBezTo>
                    <a:pt x="2988" y="3522"/>
                    <a:pt x="2965" y="3539"/>
                    <a:pt x="2943" y="3551"/>
                  </a:cubicBezTo>
                  <a:cubicBezTo>
                    <a:pt x="2920" y="3562"/>
                    <a:pt x="2869" y="3562"/>
                    <a:pt x="2857" y="3585"/>
                  </a:cubicBezTo>
                  <a:cubicBezTo>
                    <a:pt x="2835" y="3624"/>
                    <a:pt x="2795" y="3636"/>
                    <a:pt x="2795" y="3687"/>
                  </a:cubicBezTo>
                  <a:cubicBezTo>
                    <a:pt x="2795" y="3727"/>
                    <a:pt x="2789" y="3721"/>
                    <a:pt x="2767" y="3744"/>
                  </a:cubicBezTo>
                  <a:cubicBezTo>
                    <a:pt x="2755" y="3755"/>
                    <a:pt x="2755" y="3772"/>
                    <a:pt x="2749" y="3783"/>
                  </a:cubicBezTo>
                  <a:cubicBezTo>
                    <a:pt x="2744" y="3801"/>
                    <a:pt x="2727" y="3812"/>
                    <a:pt x="2715" y="3829"/>
                  </a:cubicBezTo>
                  <a:cubicBezTo>
                    <a:pt x="2704" y="3840"/>
                    <a:pt x="2710" y="3869"/>
                    <a:pt x="2693" y="3880"/>
                  </a:cubicBezTo>
                  <a:cubicBezTo>
                    <a:pt x="2681" y="3891"/>
                    <a:pt x="2681" y="3925"/>
                    <a:pt x="2681" y="3954"/>
                  </a:cubicBezTo>
                  <a:lnTo>
                    <a:pt x="2681" y="3954"/>
                  </a:lnTo>
                  <a:cubicBezTo>
                    <a:pt x="2636" y="3960"/>
                    <a:pt x="2636" y="3960"/>
                    <a:pt x="2636" y="3960"/>
                  </a:cubicBezTo>
                  <a:lnTo>
                    <a:pt x="2636" y="3960"/>
                  </a:lnTo>
                  <a:cubicBezTo>
                    <a:pt x="2625" y="3943"/>
                    <a:pt x="2607" y="3931"/>
                    <a:pt x="2585" y="3925"/>
                  </a:cubicBezTo>
                  <a:cubicBezTo>
                    <a:pt x="2545" y="3925"/>
                    <a:pt x="2534" y="4033"/>
                    <a:pt x="2551" y="4056"/>
                  </a:cubicBezTo>
                  <a:cubicBezTo>
                    <a:pt x="2579" y="4102"/>
                    <a:pt x="2528" y="4130"/>
                    <a:pt x="2494" y="4136"/>
                  </a:cubicBezTo>
                  <a:cubicBezTo>
                    <a:pt x="2460" y="4141"/>
                    <a:pt x="2448" y="4158"/>
                    <a:pt x="2420" y="4170"/>
                  </a:cubicBezTo>
                  <a:cubicBezTo>
                    <a:pt x="2352" y="4215"/>
                    <a:pt x="2340" y="4147"/>
                    <a:pt x="2284" y="4136"/>
                  </a:cubicBezTo>
                  <a:cubicBezTo>
                    <a:pt x="2267" y="4124"/>
                    <a:pt x="2261" y="4107"/>
                    <a:pt x="2232" y="4113"/>
                  </a:cubicBezTo>
                  <a:cubicBezTo>
                    <a:pt x="2216" y="4119"/>
                    <a:pt x="2204" y="4113"/>
                    <a:pt x="2187" y="4096"/>
                  </a:cubicBezTo>
                  <a:cubicBezTo>
                    <a:pt x="2153" y="4073"/>
                    <a:pt x="2125" y="4090"/>
                    <a:pt x="2090" y="4051"/>
                  </a:cubicBezTo>
                  <a:cubicBezTo>
                    <a:pt x="2045" y="4005"/>
                    <a:pt x="2017" y="3897"/>
                    <a:pt x="1931" y="3925"/>
                  </a:cubicBezTo>
                  <a:cubicBezTo>
                    <a:pt x="1897" y="3937"/>
                    <a:pt x="1829" y="3925"/>
                    <a:pt x="1806" y="3903"/>
                  </a:cubicBezTo>
                  <a:cubicBezTo>
                    <a:pt x="1789" y="3886"/>
                    <a:pt x="1727" y="3778"/>
                    <a:pt x="1721" y="3755"/>
                  </a:cubicBezTo>
                  <a:cubicBezTo>
                    <a:pt x="1710" y="3755"/>
                    <a:pt x="1698" y="3761"/>
                    <a:pt x="1687" y="3761"/>
                  </a:cubicBezTo>
                  <a:cubicBezTo>
                    <a:pt x="1687" y="3749"/>
                    <a:pt x="1670" y="3715"/>
                    <a:pt x="1659" y="3698"/>
                  </a:cubicBezTo>
                  <a:cubicBezTo>
                    <a:pt x="1636" y="3653"/>
                    <a:pt x="1636" y="3653"/>
                    <a:pt x="1636" y="3653"/>
                  </a:cubicBezTo>
                  <a:cubicBezTo>
                    <a:pt x="1625" y="3624"/>
                    <a:pt x="1602" y="3602"/>
                    <a:pt x="1590" y="3573"/>
                  </a:cubicBezTo>
                  <a:cubicBezTo>
                    <a:pt x="1568" y="3511"/>
                    <a:pt x="1528" y="3460"/>
                    <a:pt x="1505" y="3397"/>
                  </a:cubicBezTo>
                  <a:cubicBezTo>
                    <a:pt x="1494" y="3363"/>
                    <a:pt x="1539" y="3420"/>
                    <a:pt x="1551" y="3420"/>
                  </a:cubicBezTo>
                  <a:cubicBezTo>
                    <a:pt x="1568" y="3420"/>
                    <a:pt x="1579" y="3403"/>
                    <a:pt x="1585" y="3386"/>
                  </a:cubicBezTo>
                  <a:cubicBezTo>
                    <a:pt x="1608" y="3363"/>
                    <a:pt x="1596" y="3329"/>
                    <a:pt x="1562" y="3318"/>
                  </a:cubicBezTo>
                  <a:cubicBezTo>
                    <a:pt x="1511" y="3306"/>
                    <a:pt x="1534" y="3284"/>
                    <a:pt x="1494" y="3266"/>
                  </a:cubicBezTo>
                  <a:cubicBezTo>
                    <a:pt x="1466" y="3249"/>
                    <a:pt x="1437" y="3249"/>
                    <a:pt x="1409" y="3249"/>
                  </a:cubicBezTo>
                  <a:cubicBezTo>
                    <a:pt x="1369" y="3244"/>
                    <a:pt x="1392" y="3204"/>
                    <a:pt x="1380" y="3181"/>
                  </a:cubicBezTo>
                  <a:cubicBezTo>
                    <a:pt x="1363" y="3147"/>
                    <a:pt x="1312" y="3090"/>
                    <a:pt x="1352" y="3073"/>
                  </a:cubicBezTo>
                  <a:cubicBezTo>
                    <a:pt x="1375" y="3062"/>
                    <a:pt x="1392" y="3045"/>
                    <a:pt x="1409" y="3028"/>
                  </a:cubicBezTo>
                  <a:cubicBezTo>
                    <a:pt x="1426" y="3005"/>
                    <a:pt x="1397" y="2999"/>
                    <a:pt x="1386" y="2982"/>
                  </a:cubicBezTo>
                  <a:cubicBezTo>
                    <a:pt x="1375" y="2960"/>
                    <a:pt x="1358" y="2937"/>
                    <a:pt x="1352" y="2914"/>
                  </a:cubicBezTo>
                  <a:cubicBezTo>
                    <a:pt x="1329" y="2852"/>
                    <a:pt x="1329" y="2852"/>
                    <a:pt x="1329" y="2852"/>
                  </a:cubicBezTo>
                  <a:cubicBezTo>
                    <a:pt x="1301" y="2795"/>
                    <a:pt x="1301" y="2795"/>
                    <a:pt x="1301" y="2795"/>
                  </a:cubicBezTo>
                  <a:cubicBezTo>
                    <a:pt x="1272" y="2755"/>
                    <a:pt x="1244" y="2727"/>
                    <a:pt x="1204" y="2698"/>
                  </a:cubicBezTo>
                  <a:cubicBezTo>
                    <a:pt x="1119" y="2636"/>
                    <a:pt x="1028" y="2568"/>
                    <a:pt x="937" y="2528"/>
                  </a:cubicBezTo>
                  <a:cubicBezTo>
                    <a:pt x="892" y="2511"/>
                    <a:pt x="812" y="2454"/>
                    <a:pt x="772" y="2454"/>
                  </a:cubicBezTo>
                  <a:cubicBezTo>
                    <a:pt x="687" y="2431"/>
                    <a:pt x="625" y="2369"/>
                    <a:pt x="534" y="2363"/>
                  </a:cubicBezTo>
                  <a:cubicBezTo>
                    <a:pt x="443" y="2352"/>
                    <a:pt x="352" y="2369"/>
                    <a:pt x="261" y="2386"/>
                  </a:cubicBezTo>
                  <a:cubicBezTo>
                    <a:pt x="233" y="2397"/>
                    <a:pt x="187" y="2426"/>
                    <a:pt x="147" y="2431"/>
                  </a:cubicBezTo>
                  <a:lnTo>
                    <a:pt x="147" y="2431"/>
                  </a:lnTo>
                  <a:cubicBezTo>
                    <a:pt x="142" y="2414"/>
                    <a:pt x="136" y="2392"/>
                    <a:pt x="136" y="2375"/>
                  </a:cubicBezTo>
                  <a:cubicBezTo>
                    <a:pt x="136" y="2369"/>
                    <a:pt x="136" y="2363"/>
                    <a:pt x="136" y="2357"/>
                  </a:cubicBezTo>
                  <a:cubicBezTo>
                    <a:pt x="130" y="2352"/>
                    <a:pt x="119" y="2329"/>
                    <a:pt x="113" y="2323"/>
                  </a:cubicBezTo>
                  <a:cubicBezTo>
                    <a:pt x="102" y="2306"/>
                    <a:pt x="119" y="2272"/>
                    <a:pt x="119" y="2249"/>
                  </a:cubicBezTo>
                  <a:cubicBezTo>
                    <a:pt x="119" y="2215"/>
                    <a:pt x="96" y="2187"/>
                    <a:pt x="96" y="2153"/>
                  </a:cubicBezTo>
                  <a:cubicBezTo>
                    <a:pt x="96" y="2130"/>
                    <a:pt x="108" y="2113"/>
                    <a:pt x="102" y="2090"/>
                  </a:cubicBezTo>
                  <a:cubicBezTo>
                    <a:pt x="96" y="2068"/>
                    <a:pt x="73" y="2073"/>
                    <a:pt x="79" y="2045"/>
                  </a:cubicBezTo>
                  <a:cubicBezTo>
                    <a:pt x="85" y="2022"/>
                    <a:pt x="79" y="2005"/>
                    <a:pt x="73" y="1983"/>
                  </a:cubicBezTo>
                  <a:cubicBezTo>
                    <a:pt x="68" y="1954"/>
                    <a:pt x="68" y="1937"/>
                    <a:pt x="51" y="1914"/>
                  </a:cubicBezTo>
                  <a:cubicBezTo>
                    <a:pt x="39" y="1903"/>
                    <a:pt x="11" y="1869"/>
                    <a:pt x="0" y="1857"/>
                  </a:cubicBezTo>
                  <a:cubicBezTo>
                    <a:pt x="5" y="1840"/>
                    <a:pt x="11" y="1806"/>
                    <a:pt x="22" y="1795"/>
                  </a:cubicBezTo>
                  <a:cubicBezTo>
                    <a:pt x="22" y="1789"/>
                    <a:pt x="28" y="1778"/>
                    <a:pt x="28" y="1767"/>
                  </a:cubicBezTo>
                  <a:cubicBezTo>
                    <a:pt x="17" y="1733"/>
                    <a:pt x="45" y="1744"/>
                    <a:pt x="57" y="1721"/>
                  </a:cubicBezTo>
                  <a:cubicBezTo>
                    <a:pt x="62" y="1704"/>
                    <a:pt x="73" y="1687"/>
                    <a:pt x="79" y="1676"/>
                  </a:cubicBezTo>
                  <a:cubicBezTo>
                    <a:pt x="91" y="1659"/>
                    <a:pt x="96" y="1630"/>
                    <a:pt x="91" y="1608"/>
                  </a:cubicBezTo>
                  <a:cubicBezTo>
                    <a:pt x="96" y="1579"/>
                    <a:pt x="136" y="1556"/>
                    <a:pt x="130" y="1528"/>
                  </a:cubicBezTo>
                  <a:cubicBezTo>
                    <a:pt x="119" y="1494"/>
                    <a:pt x="153" y="1505"/>
                    <a:pt x="164" y="1488"/>
                  </a:cubicBezTo>
                  <a:cubicBezTo>
                    <a:pt x="176" y="1477"/>
                    <a:pt x="187" y="1466"/>
                    <a:pt x="199" y="1454"/>
                  </a:cubicBezTo>
                  <a:cubicBezTo>
                    <a:pt x="250" y="1414"/>
                    <a:pt x="295" y="1375"/>
                    <a:pt x="289" y="1306"/>
                  </a:cubicBezTo>
                  <a:cubicBezTo>
                    <a:pt x="289" y="1284"/>
                    <a:pt x="341" y="1233"/>
                    <a:pt x="335" y="1193"/>
                  </a:cubicBezTo>
                  <a:cubicBezTo>
                    <a:pt x="329" y="1170"/>
                    <a:pt x="312" y="1159"/>
                    <a:pt x="346" y="1153"/>
                  </a:cubicBezTo>
                  <a:cubicBezTo>
                    <a:pt x="369" y="1147"/>
                    <a:pt x="403" y="1130"/>
                    <a:pt x="414" y="1136"/>
                  </a:cubicBezTo>
                  <a:cubicBezTo>
                    <a:pt x="431" y="1147"/>
                    <a:pt x="494" y="1142"/>
                    <a:pt x="483" y="1113"/>
                  </a:cubicBezTo>
                  <a:cubicBezTo>
                    <a:pt x="488" y="1090"/>
                    <a:pt x="483" y="1079"/>
                    <a:pt x="511" y="1074"/>
                  </a:cubicBezTo>
                  <a:cubicBezTo>
                    <a:pt x="522" y="1074"/>
                    <a:pt x="551" y="1085"/>
                    <a:pt x="562" y="1096"/>
                  </a:cubicBezTo>
                  <a:cubicBezTo>
                    <a:pt x="573" y="1102"/>
                    <a:pt x="573" y="1119"/>
                    <a:pt x="596" y="1113"/>
                  </a:cubicBezTo>
                  <a:cubicBezTo>
                    <a:pt x="647" y="1096"/>
                    <a:pt x="653" y="1051"/>
                    <a:pt x="653" y="994"/>
                  </a:cubicBezTo>
                  <a:cubicBezTo>
                    <a:pt x="653" y="971"/>
                    <a:pt x="664" y="977"/>
                    <a:pt x="676" y="966"/>
                  </a:cubicBezTo>
                  <a:cubicBezTo>
                    <a:pt x="698" y="931"/>
                    <a:pt x="676" y="892"/>
                    <a:pt x="687" y="869"/>
                  </a:cubicBezTo>
                  <a:cubicBezTo>
                    <a:pt x="693" y="858"/>
                    <a:pt x="727" y="824"/>
                    <a:pt x="721" y="818"/>
                  </a:cubicBezTo>
                  <a:lnTo>
                    <a:pt x="721" y="818"/>
                  </a:lnTo>
                  <a:cubicBezTo>
                    <a:pt x="772" y="829"/>
                    <a:pt x="772" y="829"/>
                    <a:pt x="772" y="829"/>
                  </a:cubicBezTo>
                  <a:cubicBezTo>
                    <a:pt x="795" y="858"/>
                    <a:pt x="829" y="863"/>
                    <a:pt x="863" y="863"/>
                  </a:cubicBezTo>
                  <a:cubicBezTo>
                    <a:pt x="943" y="869"/>
                    <a:pt x="829" y="914"/>
                    <a:pt x="869" y="960"/>
                  </a:cubicBezTo>
                  <a:cubicBezTo>
                    <a:pt x="880" y="971"/>
                    <a:pt x="903" y="954"/>
                    <a:pt x="920" y="966"/>
                  </a:cubicBezTo>
                  <a:cubicBezTo>
                    <a:pt x="960" y="1005"/>
                    <a:pt x="948" y="994"/>
                    <a:pt x="1011" y="994"/>
                  </a:cubicBezTo>
                  <a:cubicBezTo>
                    <a:pt x="1034" y="994"/>
                    <a:pt x="1068" y="977"/>
                    <a:pt x="1090" y="983"/>
                  </a:cubicBezTo>
                  <a:cubicBezTo>
                    <a:pt x="1102" y="988"/>
                    <a:pt x="1147" y="1028"/>
                    <a:pt x="1147" y="1045"/>
                  </a:cubicBezTo>
                  <a:cubicBezTo>
                    <a:pt x="1147" y="1113"/>
                    <a:pt x="1153" y="1085"/>
                    <a:pt x="1204" y="1096"/>
                  </a:cubicBezTo>
                  <a:cubicBezTo>
                    <a:pt x="1216" y="1102"/>
                    <a:pt x="1284" y="1130"/>
                    <a:pt x="1284" y="1125"/>
                  </a:cubicBezTo>
                  <a:cubicBezTo>
                    <a:pt x="1306" y="1074"/>
                    <a:pt x="1306" y="1074"/>
                    <a:pt x="1306" y="1074"/>
                  </a:cubicBezTo>
                  <a:cubicBezTo>
                    <a:pt x="1318" y="1051"/>
                    <a:pt x="1306" y="1028"/>
                    <a:pt x="1340" y="1051"/>
                  </a:cubicBezTo>
                  <a:cubicBezTo>
                    <a:pt x="1386" y="1079"/>
                    <a:pt x="1403" y="1039"/>
                    <a:pt x="1420" y="1108"/>
                  </a:cubicBezTo>
                  <a:cubicBezTo>
                    <a:pt x="1420" y="1125"/>
                    <a:pt x="1466" y="1170"/>
                    <a:pt x="1482" y="1176"/>
                  </a:cubicBezTo>
                  <a:cubicBezTo>
                    <a:pt x="1505" y="1181"/>
                    <a:pt x="1528" y="1170"/>
                    <a:pt x="1551" y="1187"/>
                  </a:cubicBezTo>
                  <a:cubicBezTo>
                    <a:pt x="1568" y="1198"/>
                    <a:pt x="1579" y="1198"/>
                    <a:pt x="1602" y="1198"/>
                  </a:cubicBezTo>
                  <a:cubicBezTo>
                    <a:pt x="1625" y="1198"/>
                    <a:pt x="1630" y="1233"/>
                    <a:pt x="1653" y="1221"/>
                  </a:cubicBezTo>
                  <a:cubicBezTo>
                    <a:pt x="1681" y="1210"/>
                    <a:pt x="1710" y="1176"/>
                    <a:pt x="1744" y="1164"/>
                  </a:cubicBezTo>
                  <a:cubicBezTo>
                    <a:pt x="1789" y="1153"/>
                    <a:pt x="1840" y="1153"/>
                    <a:pt x="1886" y="1142"/>
                  </a:cubicBezTo>
                  <a:cubicBezTo>
                    <a:pt x="1943" y="1119"/>
                    <a:pt x="1914" y="1108"/>
                    <a:pt x="1948" y="1074"/>
                  </a:cubicBezTo>
                  <a:cubicBezTo>
                    <a:pt x="1994" y="1028"/>
                    <a:pt x="1937" y="1011"/>
                    <a:pt x="1954" y="983"/>
                  </a:cubicBezTo>
                  <a:cubicBezTo>
                    <a:pt x="1971" y="954"/>
                    <a:pt x="2005" y="943"/>
                    <a:pt x="2017" y="914"/>
                  </a:cubicBezTo>
                  <a:cubicBezTo>
                    <a:pt x="2028" y="863"/>
                    <a:pt x="2108" y="875"/>
                    <a:pt x="2142" y="858"/>
                  </a:cubicBezTo>
                  <a:cubicBezTo>
                    <a:pt x="2238" y="801"/>
                    <a:pt x="2272" y="909"/>
                    <a:pt x="2193" y="920"/>
                  </a:cubicBezTo>
                  <a:cubicBezTo>
                    <a:pt x="2164" y="926"/>
                    <a:pt x="2193" y="1000"/>
                    <a:pt x="2210" y="1011"/>
                  </a:cubicBezTo>
                  <a:cubicBezTo>
                    <a:pt x="2244" y="1028"/>
                    <a:pt x="2295" y="943"/>
                    <a:pt x="2329" y="931"/>
                  </a:cubicBezTo>
                  <a:cubicBezTo>
                    <a:pt x="2346" y="931"/>
                    <a:pt x="2357" y="931"/>
                    <a:pt x="2375" y="931"/>
                  </a:cubicBezTo>
                  <a:cubicBezTo>
                    <a:pt x="2386" y="926"/>
                    <a:pt x="2420" y="897"/>
                    <a:pt x="2426" y="886"/>
                  </a:cubicBezTo>
                  <a:cubicBezTo>
                    <a:pt x="2431" y="869"/>
                    <a:pt x="2426" y="863"/>
                    <a:pt x="2426" y="846"/>
                  </a:cubicBezTo>
                  <a:cubicBezTo>
                    <a:pt x="2426" y="829"/>
                    <a:pt x="2448" y="818"/>
                    <a:pt x="2454" y="789"/>
                  </a:cubicBezTo>
                  <a:cubicBezTo>
                    <a:pt x="2454" y="738"/>
                    <a:pt x="2420" y="710"/>
                    <a:pt x="2420" y="670"/>
                  </a:cubicBezTo>
                  <a:cubicBezTo>
                    <a:pt x="2420" y="647"/>
                    <a:pt x="2409" y="647"/>
                    <a:pt x="2397" y="636"/>
                  </a:cubicBezTo>
                  <a:cubicBezTo>
                    <a:pt x="2380" y="625"/>
                    <a:pt x="2403" y="585"/>
                    <a:pt x="2397" y="568"/>
                  </a:cubicBezTo>
                  <a:cubicBezTo>
                    <a:pt x="2397" y="551"/>
                    <a:pt x="2380" y="545"/>
                    <a:pt x="2380" y="528"/>
                  </a:cubicBezTo>
                  <a:cubicBezTo>
                    <a:pt x="2380" y="505"/>
                    <a:pt x="2397" y="460"/>
                    <a:pt x="2414" y="443"/>
                  </a:cubicBezTo>
                  <a:cubicBezTo>
                    <a:pt x="2443" y="409"/>
                    <a:pt x="2477" y="449"/>
                    <a:pt x="2499" y="415"/>
                  </a:cubicBezTo>
                  <a:cubicBezTo>
                    <a:pt x="2522" y="392"/>
                    <a:pt x="2517" y="369"/>
                    <a:pt x="2551" y="346"/>
                  </a:cubicBezTo>
                  <a:cubicBezTo>
                    <a:pt x="2579" y="329"/>
                    <a:pt x="2630" y="216"/>
                    <a:pt x="2653" y="221"/>
                  </a:cubicBezTo>
                  <a:cubicBezTo>
                    <a:pt x="2710" y="238"/>
                    <a:pt x="2704" y="210"/>
                    <a:pt x="2749" y="176"/>
                  </a:cubicBezTo>
                  <a:cubicBezTo>
                    <a:pt x="2778" y="159"/>
                    <a:pt x="2801" y="119"/>
                    <a:pt x="2829" y="108"/>
                  </a:cubicBezTo>
                  <a:cubicBezTo>
                    <a:pt x="2846" y="96"/>
                    <a:pt x="2875" y="108"/>
                    <a:pt x="2875" y="74"/>
                  </a:cubicBezTo>
                  <a:cubicBezTo>
                    <a:pt x="2875" y="5"/>
                    <a:pt x="2863" y="28"/>
                    <a:pt x="2920" y="17"/>
                  </a:cubicBezTo>
                  <a:cubicBezTo>
                    <a:pt x="2971" y="11"/>
                    <a:pt x="2960" y="45"/>
                    <a:pt x="3022" y="5"/>
                  </a:cubicBezTo>
                  <a:cubicBezTo>
                    <a:pt x="3073" y="0"/>
                    <a:pt x="3073" y="0"/>
                    <a:pt x="307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0" name="Freeform 163"/>
            <p:cNvSpPr>
              <a:spLocks noChangeArrowheads="1"/>
            </p:cNvSpPr>
            <p:nvPr/>
          </p:nvSpPr>
          <p:spPr bwMode="auto">
            <a:xfrm>
              <a:off x="20634696" y="7231882"/>
              <a:ext cx="2638446" cy="1586221"/>
            </a:xfrm>
            <a:custGeom>
              <a:avLst/>
              <a:gdLst>
                <a:gd name="T0" fmla="*/ 3528 w 3813"/>
                <a:gd name="T1" fmla="*/ 6 h 2295"/>
                <a:gd name="T2" fmla="*/ 3210 w 3813"/>
                <a:gd name="T3" fmla="*/ 62 h 2295"/>
                <a:gd name="T4" fmla="*/ 3216 w 3813"/>
                <a:gd name="T5" fmla="*/ 142 h 2295"/>
                <a:gd name="T6" fmla="*/ 3312 w 3813"/>
                <a:gd name="T7" fmla="*/ 267 h 2295"/>
                <a:gd name="T8" fmla="*/ 3653 w 3813"/>
                <a:gd name="T9" fmla="*/ 392 h 2295"/>
                <a:gd name="T10" fmla="*/ 3750 w 3813"/>
                <a:gd name="T11" fmla="*/ 136 h 2295"/>
                <a:gd name="T12" fmla="*/ 3580 w 3813"/>
                <a:gd name="T13" fmla="*/ 45 h 2295"/>
                <a:gd name="T14" fmla="*/ 3528 w 3813"/>
                <a:gd name="T15" fmla="*/ 6 h 2295"/>
                <a:gd name="T16" fmla="*/ 1784 w 3813"/>
                <a:gd name="T17" fmla="*/ 494 h 2295"/>
                <a:gd name="T18" fmla="*/ 1637 w 3813"/>
                <a:gd name="T19" fmla="*/ 619 h 2295"/>
                <a:gd name="T20" fmla="*/ 1443 w 3813"/>
                <a:gd name="T21" fmla="*/ 761 h 2295"/>
                <a:gd name="T22" fmla="*/ 1477 w 3813"/>
                <a:gd name="T23" fmla="*/ 897 h 2295"/>
                <a:gd name="T24" fmla="*/ 1534 w 3813"/>
                <a:gd name="T25" fmla="*/ 936 h 2295"/>
                <a:gd name="T26" fmla="*/ 1676 w 3813"/>
                <a:gd name="T27" fmla="*/ 885 h 2295"/>
                <a:gd name="T28" fmla="*/ 1722 w 3813"/>
                <a:gd name="T29" fmla="*/ 857 h 2295"/>
                <a:gd name="T30" fmla="*/ 1761 w 3813"/>
                <a:gd name="T31" fmla="*/ 829 h 2295"/>
                <a:gd name="T32" fmla="*/ 1869 w 3813"/>
                <a:gd name="T33" fmla="*/ 982 h 2295"/>
                <a:gd name="T34" fmla="*/ 1938 w 3813"/>
                <a:gd name="T35" fmla="*/ 1141 h 2295"/>
                <a:gd name="T36" fmla="*/ 2102 w 3813"/>
                <a:gd name="T37" fmla="*/ 1158 h 2295"/>
                <a:gd name="T38" fmla="*/ 2199 w 3813"/>
                <a:gd name="T39" fmla="*/ 1226 h 2295"/>
                <a:gd name="T40" fmla="*/ 2364 w 3813"/>
                <a:gd name="T41" fmla="*/ 1237 h 2295"/>
                <a:gd name="T42" fmla="*/ 2466 w 3813"/>
                <a:gd name="T43" fmla="*/ 1164 h 2295"/>
                <a:gd name="T44" fmla="*/ 2625 w 3813"/>
                <a:gd name="T45" fmla="*/ 874 h 2295"/>
                <a:gd name="T46" fmla="*/ 2693 w 3813"/>
                <a:gd name="T47" fmla="*/ 761 h 2295"/>
                <a:gd name="T48" fmla="*/ 2779 w 3813"/>
                <a:gd name="T49" fmla="*/ 574 h 2295"/>
                <a:gd name="T50" fmla="*/ 2563 w 3813"/>
                <a:gd name="T51" fmla="*/ 551 h 2295"/>
                <a:gd name="T52" fmla="*/ 2369 w 3813"/>
                <a:gd name="T53" fmla="*/ 460 h 2295"/>
                <a:gd name="T54" fmla="*/ 2432 w 3813"/>
                <a:gd name="T55" fmla="*/ 363 h 2295"/>
                <a:gd name="T56" fmla="*/ 2364 w 3813"/>
                <a:gd name="T57" fmla="*/ 352 h 2295"/>
                <a:gd name="T58" fmla="*/ 2392 w 3813"/>
                <a:gd name="T59" fmla="*/ 261 h 2295"/>
                <a:gd name="T60" fmla="*/ 2375 w 3813"/>
                <a:gd name="T61" fmla="*/ 221 h 2295"/>
                <a:gd name="T62" fmla="*/ 2199 w 3813"/>
                <a:gd name="T63" fmla="*/ 278 h 2295"/>
                <a:gd name="T64" fmla="*/ 2046 w 3813"/>
                <a:gd name="T65" fmla="*/ 329 h 2295"/>
                <a:gd name="T66" fmla="*/ 1932 w 3813"/>
                <a:gd name="T67" fmla="*/ 381 h 2295"/>
                <a:gd name="T68" fmla="*/ 1784 w 3813"/>
                <a:gd name="T69" fmla="*/ 494 h 2295"/>
                <a:gd name="T70" fmla="*/ 239 w 3813"/>
                <a:gd name="T71" fmla="*/ 1919 h 2295"/>
                <a:gd name="T72" fmla="*/ 426 w 3813"/>
                <a:gd name="T73" fmla="*/ 1749 h 2295"/>
                <a:gd name="T74" fmla="*/ 472 w 3813"/>
                <a:gd name="T75" fmla="*/ 1618 h 2295"/>
                <a:gd name="T76" fmla="*/ 404 w 3813"/>
                <a:gd name="T77" fmla="*/ 1550 h 2295"/>
                <a:gd name="T78" fmla="*/ 244 w 3813"/>
                <a:gd name="T79" fmla="*/ 1612 h 2295"/>
                <a:gd name="T80" fmla="*/ 108 w 3813"/>
                <a:gd name="T81" fmla="*/ 1749 h 2295"/>
                <a:gd name="T82" fmla="*/ 34 w 3813"/>
                <a:gd name="T83" fmla="*/ 1834 h 2295"/>
                <a:gd name="T84" fmla="*/ 74 w 3813"/>
                <a:gd name="T85" fmla="*/ 1914 h 2295"/>
                <a:gd name="T86" fmla="*/ 171 w 3813"/>
                <a:gd name="T87" fmla="*/ 1942 h 2295"/>
                <a:gd name="T88" fmla="*/ 216 w 3813"/>
                <a:gd name="T89" fmla="*/ 1982 h 2295"/>
                <a:gd name="T90" fmla="*/ 256 w 3813"/>
                <a:gd name="T91" fmla="*/ 1987 h 2295"/>
                <a:gd name="T92" fmla="*/ 239 w 3813"/>
                <a:gd name="T93" fmla="*/ 1919 h 2295"/>
                <a:gd name="T94" fmla="*/ 392 w 3813"/>
                <a:gd name="T95" fmla="*/ 2243 h 2295"/>
                <a:gd name="T96" fmla="*/ 313 w 3813"/>
                <a:gd name="T97" fmla="*/ 2175 h 2295"/>
                <a:gd name="T98" fmla="*/ 228 w 3813"/>
                <a:gd name="T99" fmla="*/ 2175 h 2295"/>
                <a:gd name="T100" fmla="*/ 233 w 3813"/>
                <a:gd name="T101" fmla="*/ 2294 h 2295"/>
                <a:gd name="T102" fmla="*/ 284 w 3813"/>
                <a:gd name="T103" fmla="*/ 2232 h 2295"/>
                <a:gd name="T104" fmla="*/ 409 w 3813"/>
                <a:gd name="T105" fmla="*/ 2277 h 2295"/>
                <a:gd name="T106" fmla="*/ 455 w 3813"/>
                <a:gd name="T107" fmla="*/ 2271 h 2295"/>
                <a:gd name="T108" fmla="*/ 421 w 3813"/>
                <a:gd name="T109" fmla="*/ 2237 h 2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13" h="2295">
                  <a:moveTo>
                    <a:pt x="3528" y="6"/>
                  </a:moveTo>
                  <a:lnTo>
                    <a:pt x="3528" y="6"/>
                  </a:lnTo>
                  <a:cubicBezTo>
                    <a:pt x="3500" y="62"/>
                    <a:pt x="3477" y="34"/>
                    <a:pt x="3415" y="45"/>
                  </a:cubicBezTo>
                  <a:cubicBezTo>
                    <a:pt x="3364" y="51"/>
                    <a:pt x="3256" y="34"/>
                    <a:pt x="3210" y="62"/>
                  </a:cubicBezTo>
                  <a:cubicBezTo>
                    <a:pt x="3199" y="62"/>
                    <a:pt x="3176" y="102"/>
                    <a:pt x="3176" y="108"/>
                  </a:cubicBezTo>
                  <a:cubicBezTo>
                    <a:pt x="3159" y="153"/>
                    <a:pt x="3188" y="142"/>
                    <a:pt x="3216" y="142"/>
                  </a:cubicBezTo>
                  <a:cubicBezTo>
                    <a:pt x="3216" y="176"/>
                    <a:pt x="3216" y="221"/>
                    <a:pt x="3205" y="256"/>
                  </a:cubicBezTo>
                  <a:cubicBezTo>
                    <a:pt x="3199" y="284"/>
                    <a:pt x="3296" y="273"/>
                    <a:pt x="3312" y="267"/>
                  </a:cubicBezTo>
                  <a:cubicBezTo>
                    <a:pt x="3358" y="261"/>
                    <a:pt x="3398" y="244"/>
                    <a:pt x="3443" y="267"/>
                  </a:cubicBezTo>
                  <a:cubicBezTo>
                    <a:pt x="3517" y="301"/>
                    <a:pt x="3580" y="363"/>
                    <a:pt x="3653" y="392"/>
                  </a:cubicBezTo>
                  <a:cubicBezTo>
                    <a:pt x="3744" y="437"/>
                    <a:pt x="3812" y="494"/>
                    <a:pt x="3807" y="347"/>
                  </a:cubicBezTo>
                  <a:cubicBezTo>
                    <a:pt x="3801" y="273"/>
                    <a:pt x="3767" y="199"/>
                    <a:pt x="3750" y="136"/>
                  </a:cubicBezTo>
                  <a:cubicBezTo>
                    <a:pt x="3710" y="136"/>
                    <a:pt x="3642" y="102"/>
                    <a:pt x="3636" y="68"/>
                  </a:cubicBezTo>
                  <a:cubicBezTo>
                    <a:pt x="3625" y="17"/>
                    <a:pt x="3614" y="23"/>
                    <a:pt x="3580" y="45"/>
                  </a:cubicBezTo>
                  <a:cubicBezTo>
                    <a:pt x="3528" y="68"/>
                    <a:pt x="3562" y="11"/>
                    <a:pt x="3540" y="0"/>
                  </a:cubicBezTo>
                  <a:cubicBezTo>
                    <a:pt x="3528" y="6"/>
                    <a:pt x="3528" y="6"/>
                    <a:pt x="3528" y="6"/>
                  </a:cubicBezTo>
                  <a:close/>
                  <a:moveTo>
                    <a:pt x="1784" y="494"/>
                  </a:moveTo>
                  <a:lnTo>
                    <a:pt x="1784" y="494"/>
                  </a:lnTo>
                  <a:cubicBezTo>
                    <a:pt x="1756" y="517"/>
                    <a:pt x="1722" y="568"/>
                    <a:pt x="1693" y="596"/>
                  </a:cubicBezTo>
                  <a:cubicBezTo>
                    <a:pt x="1676" y="608"/>
                    <a:pt x="1659" y="613"/>
                    <a:pt x="1637" y="619"/>
                  </a:cubicBezTo>
                  <a:cubicBezTo>
                    <a:pt x="1602" y="625"/>
                    <a:pt x="1563" y="670"/>
                    <a:pt x="1534" y="693"/>
                  </a:cubicBezTo>
                  <a:cubicBezTo>
                    <a:pt x="1443" y="761"/>
                    <a:pt x="1443" y="761"/>
                    <a:pt x="1443" y="761"/>
                  </a:cubicBezTo>
                  <a:cubicBezTo>
                    <a:pt x="1375" y="801"/>
                    <a:pt x="1375" y="801"/>
                    <a:pt x="1375" y="801"/>
                  </a:cubicBezTo>
                  <a:cubicBezTo>
                    <a:pt x="1364" y="807"/>
                    <a:pt x="1455" y="897"/>
                    <a:pt x="1477" y="897"/>
                  </a:cubicBezTo>
                  <a:cubicBezTo>
                    <a:pt x="1489" y="897"/>
                    <a:pt x="1534" y="891"/>
                    <a:pt x="1546" y="902"/>
                  </a:cubicBezTo>
                  <a:cubicBezTo>
                    <a:pt x="1546" y="902"/>
                    <a:pt x="1534" y="925"/>
                    <a:pt x="1534" y="936"/>
                  </a:cubicBezTo>
                  <a:cubicBezTo>
                    <a:pt x="1540" y="965"/>
                    <a:pt x="1614" y="1021"/>
                    <a:pt x="1631" y="970"/>
                  </a:cubicBezTo>
                  <a:cubicBezTo>
                    <a:pt x="1642" y="948"/>
                    <a:pt x="1653" y="897"/>
                    <a:pt x="1676" y="885"/>
                  </a:cubicBezTo>
                  <a:cubicBezTo>
                    <a:pt x="1688" y="879"/>
                    <a:pt x="1693" y="885"/>
                    <a:pt x="1705" y="879"/>
                  </a:cubicBezTo>
                  <a:cubicBezTo>
                    <a:pt x="1710" y="879"/>
                    <a:pt x="1716" y="857"/>
                    <a:pt x="1722" y="857"/>
                  </a:cubicBezTo>
                  <a:cubicBezTo>
                    <a:pt x="1722" y="852"/>
                    <a:pt x="1739" y="868"/>
                    <a:pt x="1744" y="862"/>
                  </a:cubicBezTo>
                  <a:cubicBezTo>
                    <a:pt x="1750" y="852"/>
                    <a:pt x="1756" y="835"/>
                    <a:pt x="1761" y="829"/>
                  </a:cubicBezTo>
                  <a:cubicBezTo>
                    <a:pt x="1790" y="824"/>
                    <a:pt x="1858" y="879"/>
                    <a:pt x="1875" y="897"/>
                  </a:cubicBezTo>
                  <a:cubicBezTo>
                    <a:pt x="1903" y="919"/>
                    <a:pt x="1869" y="953"/>
                    <a:pt x="1869" y="982"/>
                  </a:cubicBezTo>
                  <a:cubicBezTo>
                    <a:pt x="1869" y="1005"/>
                    <a:pt x="1903" y="1016"/>
                    <a:pt x="1892" y="1044"/>
                  </a:cubicBezTo>
                  <a:cubicBezTo>
                    <a:pt x="1881" y="1078"/>
                    <a:pt x="1909" y="1118"/>
                    <a:pt x="1938" y="1141"/>
                  </a:cubicBezTo>
                  <a:cubicBezTo>
                    <a:pt x="1966" y="1169"/>
                    <a:pt x="2023" y="1158"/>
                    <a:pt x="2063" y="1158"/>
                  </a:cubicBezTo>
                  <a:cubicBezTo>
                    <a:pt x="2085" y="1158"/>
                    <a:pt x="2085" y="1169"/>
                    <a:pt x="2102" y="1158"/>
                  </a:cubicBezTo>
                  <a:cubicBezTo>
                    <a:pt x="2137" y="1147"/>
                    <a:pt x="2142" y="1141"/>
                    <a:pt x="2171" y="1169"/>
                  </a:cubicBezTo>
                  <a:cubicBezTo>
                    <a:pt x="2188" y="1186"/>
                    <a:pt x="2171" y="1220"/>
                    <a:pt x="2199" y="1226"/>
                  </a:cubicBezTo>
                  <a:cubicBezTo>
                    <a:pt x="2222" y="1232"/>
                    <a:pt x="2250" y="1294"/>
                    <a:pt x="2273" y="1311"/>
                  </a:cubicBezTo>
                  <a:cubicBezTo>
                    <a:pt x="2290" y="1323"/>
                    <a:pt x="2347" y="1249"/>
                    <a:pt x="2364" y="1237"/>
                  </a:cubicBezTo>
                  <a:cubicBezTo>
                    <a:pt x="2375" y="1226"/>
                    <a:pt x="2432" y="1203"/>
                    <a:pt x="2432" y="1198"/>
                  </a:cubicBezTo>
                  <a:cubicBezTo>
                    <a:pt x="2438" y="1175"/>
                    <a:pt x="2443" y="1169"/>
                    <a:pt x="2466" y="1164"/>
                  </a:cubicBezTo>
                  <a:cubicBezTo>
                    <a:pt x="2529" y="1141"/>
                    <a:pt x="2534" y="1039"/>
                    <a:pt x="2551" y="987"/>
                  </a:cubicBezTo>
                  <a:cubicBezTo>
                    <a:pt x="2574" y="953"/>
                    <a:pt x="2591" y="897"/>
                    <a:pt x="2625" y="874"/>
                  </a:cubicBezTo>
                  <a:cubicBezTo>
                    <a:pt x="2648" y="852"/>
                    <a:pt x="2665" y="829"/>
                    <a:pt x="2688" y="818"/>
                  </a:cubicBezTo>
                  <a:cubicBezTo>
                    <a:pt x="2722" y="801"/>
                    <a:pt x="2676" y="790"/>
                    <a:pt x="2693" y="761"/>
                  </a:cubicBezTo>
                  <a:cubicBezTo>
                    <a:pt x="2705" y="727"/>
                    <a:pt x="2767" y="710"/>
                    <a:pt x="2767" y="659"/>
                  </a:cubicBezTo>
                  <a:cubicBezTo>
                    <a:pt x="2767" y="636"/>
                    <a:pt x="2790" y="585"/>
                    <a:pt x="2779" y="574"/>
                  </a:cubicBezTo>
                  <a:cubicBezTo>
                    <a:pt x="2739" y="540"/>
                    <a:pt x="2676" y="494"/>
                    <a:pt x="2619" y="483"/>
                  </a:cubicBezTo>
                  <a:cubicBezTo>
                    <a:pt x="2614" y="483"/>
                    <a:pt x="2580" y="540"/>
                    <a:pt x="2563" y="551"/>
                  </a:cubicBezTo>
                  <a:cubicBezTo>
                    <a:pt x="2517" y="585"/>
                    <a:pt x="2466" y="562"/>
                    <a:pt x="2426" y="534"/>
                  </a:cubicBezTo>
                  <a:cubicBezTo>
                    <a:pt x="2421" y="517"/>
                    <a:pt x="2387" y="471"/>
                    <a:pt x="2369" y="460"/>
                  </a:cubicBezTo>
                  <a:cubicBezTo>
                    <a:pt x="2324" y="420"/>
                    <a:pt x="2403" y="420"/>
                    <a:pt x="2426" y="403"/>
                  </a:cubicBezTo>
                  <a:cubicBezTo>
                    <a:pt x="2443" y="386"/>
                    <a:pt x="2443" y="375"/>
                    <a:pt x="2432" y="363"/>
                  </a:cubicBezTo>
                  <a:cubicBezTo>
                    <a:pt x="2421" y="347"/>
                    <a:pt x="2443" y="335"/>
                    <a:pt x="2443" y="318"/>
                  </a:cubicBezTo>
                  <a:cubicBezTo>
                    <a:pt x="2438" y="318"/>
                    <a:pt x="2375" y="347"/>
                    <a:pt x="2364" y="352"/>
                  </a:cubicBezTo>
                  <a:cubicBezTo>
                    <a:pt x="2347" y="352"/>
                    <a:pt x="2324" y="358"/>
                    <a:pt x="2324" y="335"/>
                  </a:cubicBezTo>
                  <a:cubicBezTo>
                    <a:pt x="2324" y="290"/>
                    <a:pt x="2352" y="273"/>
                    <a:pt x="2392" y="261"/>
                  </a:cubicBezTo>
                  <a:cubicBezTo>
                    <a:pt x="2409" y="250"/>
                    <a:pt x="2477" y="227"/>
                    <a:pt x="2477" y="204"/>
                  </a:cubicBezTo>
                  <a:cubicBezTo>
                    <a:pt x="2443" y="204"/>
                    <a:pt x="2403" y="199"/>
                    <a:pt x="2375" y="221"/>
                  </a:cubicBezTo>
                  <a:cubicBezTo>
                    <a:pt x="2330" y="267"/>
                    <a:pt x="2295" y="239"/>
                    <a:pt x="2244" y="244"/>
                  </a:cubicBezTo>
                  <a:cubicBezTo>
                    <a:pt x="2216" y="250"/>
                    <a:pt x="2216" y="267"/>
                    <a:pt x="2199" y="278"/>
                  </a:cubicBezTo>
                  <a:cubicBezTo>
                    <a:pt x="2176" y="290"/>
                    <a:pt x="2148" y="284"/>
                    <a:pt x="2125" y="284"/>
                  </a:cubicBezTo>
                  <a:cubicBezTo>
                    <a:pt x="2097" y="301"/>
                    <a:pt x="2068" y="312"/>
                    <a:pt x="2046" y="329"/>
                  </a:cubicBezTo>
                  <a:cubicBezTo>
                    <a:pt x="2023" y="347"/>
                    <a:pt x="2000" y="358"/>
                    <a:pt x="1972" y="358"/>
                  </a:cubicBezTo>
                  <a:cubicBezTo>
                    <a:pt x="1955" y="358"/>
                    <a:pt x="1943" y="363"/>
                    <a:pt x="1932" y="381"/>
                  </a:cubicBezTo>
                  <a:cubicBezTo>
                    <a:pt x="1903" y="420"/>
                    <a:pt x="1830" y="420"/>
                    <a:pt x="1801" y="471"/>
                  </a:cubicBezTo>
                  <a:cubicBezTo>
                    <a:pt x="1784" y="494"/>
                    <a:pt x="1784" y="494"/>
                    <a:pt x="1784" y="494"/>
                  </a:cubicBezTo>
                  <a:close/>
                  <a:moveTo>
                    <a:pt x="239" y="1919"/>
                  </a:moveTo>
                  <a:lnTo>
                    <a:pt x="239" y="1919"/>
                  </a:lnTo>
                  <a:cubicBezTo>
                    <a:pt x="233" y="1879"/>
                    <a:pt x="381" y="1857"/>
                    <a:pt x="398" y="1800"/>
                  </a:cubicBezTo>
                  <a:cubicBezTo>
                    <a:pt x="409" y="1766"/>
                    <a:pt x="392" y="1754"/>
                    <a:pt x="426" y="1749"/>
                  </a:cubicBezTo>
                  <a:cubicBezTo>
                    <a:pt x="472" y="1737"/>
                    <a:pt x="460" y="1692"/>
                    <a:pt x="494" y="1680"/>
                  </a:cubicBezTo>
                  <a:cubicBezTo>
                    <a:pt x="483" y="1664"/>
                    <a:pt x="466" y="1646"/>
                    <a:pt x="472" y="1618"/>
                  </a:cubicBezTo>
                  <a:cubicBezTo>
                    <a:pt x="472" y="1578"/>
                    <a:pt x="494" y="1578"/>
                    <a:pt x="438" y="1578"/>
                  </a:cubicBezTo>
                  <a:cubicBezTo>
                    <a:pt x="404" y="1578"/>
                    <a:pt x="421" y="1561"/>
                    <a:pt x="404" y="1550"/>
                  </a:cubicBezTo>
                  <a:cubicBezTo>
                    <a:pt x="404" y="1544"/>
                    <a:pt x="364" y="1578"/>
                    <a:pt x="341" y="1578"/>
                  </a:cubicBezTo>
                  <a:cubicBezTo>
                    <a:pt x="313" y="1578"/>
                    <a:pt x="273" y="1595"/>
                    <a:pt x="244" y="1612"/>
                  </a:cubicBezTo>
                  <a:cubicBezTo>
                    <a:pt x="228" y="1629"/>
                    <a:pt x="216" y="1624"/>
                    <a:pt x="193" y="1624"/>
                  </a:cubicBezTo>
                  <a:cubicBezTo>
                    <a:pt x="171" y="1624"/>
                    <a:pt x="80" y="1732"/>
                    <a:pt x="108" y="1749"/>
                  </a:cubicBezTo>
                  <a:cubicBezTo>
                    <a:pt x="154" y="1783"/>
                    <a:pt x="125" y="1788"/>
                    <a:pt x="85" y="1788"/>
                  </a:cubicBezTo>
                  <a:cubicBezTo>
                    <a:pt x="0" y="1788"/>
                    <a:pt x="46" y="1783"/>
                    <a:pt x="34" y="1834"/>
                  </a:cubicBezTo>
                  <a:cubicBezTo>
                    <a:pt x="34" y="1857"/>
                    <a:pt x="23" y="1874"/>
                    <a:pt x="23" y="1896"/>
                  </a:cubicBezTo>
                  <a:cubicBezTo>
                    <a:pt x="23" y="1936"/>
                    <a:pt x="57" y="1959"/>
                    <a:pt x="74" y="1914"/>
                  </a:cubicBezTo>
                  <a:cubicBezTo>
                    <a:pt x="91" y="1919"/>
                    <a:pt x="91" y="1919"/>
                    <a:pt x="91" y="1919"/>
                  </a:cubicBezTo>
                  <a:cubicBezTo>
                    <a:pt x="108" y="1925"/>
                    <a:pt x="159" y="1942"/>
                    <a:pt x="171" y="1942"/>
                  </a:cubicBezTo>
                  <a:cubicBezTo>
                    <a:pt x="182" y="1942"/>
                    <a:pt x="188" y="1953"/>
                    <a:pt x="188" y="1959"/>
                  </a:cubicBezTo>
                  <a:cubicBezTo>
                    <a:pt x="193" y="1970"/>
                    <a:pt x="205" y="1982"/>
                    <a:pt x="216" y="1982"/>
                  </a:cubicBezTo>
                  <a:cubicBezTo>
                    <a:pt x="222" y="1982"/>
                    <a:pt x="233" y="1982"/>
                    <a:pt x="239" y="1987"/>
                  </a:cubicBezTo>
                  <a:cubicBezTo>
                    <a:pt x="244" y="1987"/>
                    <a:pt x="250" y="1993"/>
                    <a:pt x="256" y="1987"/>
                  </a:cubicBezTo>
                  <a:cubicBezTo>
                    <a:pt x="262" y="1970"/>
                    <a:pt x="239" y="1948"/>
                    <a:pt x="239" y="1925"/>
                  </a:cubicBezTo>
                  <a:cubicBezTo>
                    <a:pt x="239" y="1919"/>
                    <a:pt x="239" y="1919"/>
                    <a:pt x="239" y="1919"/>
                  </a:cubicBezTo>
                  <a:close/>
                  <a:moveTo>
                    <a:pt x="392" y="2243"/>
                  </a:moveTo>
                  <a:lnTo>
                    <a:pt x="392" y="2243"/>
                  </a:lnTo>
                  <a:cubicBezTo>
                    <a:pt x="381" y="2243"/>
                    <a:pt x="364" y="2226"/>
                    <a:pt x="352" y="2220"/>
                  </a:cubicBezTo>
                  <a:cubicBezTo>
                    <a:pt x="347" y="2215"/>
                    <a:pt x="318" y="2180"/>
                    <a:pt x="313" y="2175"/>
                  </a:cubicBezTo>
                  <a:cubicBezTo>
                    <a:pt x="301" y="2175"/>
                    <a:pt x="290" y="2180"/>
                    <a:pt x="273" y="2175"/>
                  </a:cubicBezTo>
                  <a:cubicBezTo>
                    <a:pt x="262" y="2175"/>
                    <a:pt x="239" y="2169"/>
                    <a:pt x="228" y="2175"/>
                  </a:cubicBezTo>
                  <a:cubicBezTo>
                    <a:pt x="222" y="2192"/>
                    <a:pt x="228" y="2220"/>
                    <a:pt x="228" y="2237"/>
                  </a:cubicBezTo>
                  <a:cubicBezTo>
                    <a:pt x="228" y="2254"/>
                    <a:pt x="228" y="2277"/>
                    <a:pt x="233" y="2294"/>
                  </a:cubicBezTo>
                  <a:lnTo>
                    <a:pt x="233" y="2294"/>
                  </a:lnTo>
                  <a:cubicBezTo>
                    <a:pt x="239" y="2294"/>
                    <a:pt x="273" y="2243"/>
                    <a:pt x="284" y="2232"/>
                  </a:cubicBezTo>
                  <a:cubicBezTo>
                    <a:pt x="313" y="2215"/>
                    <a:pt x="352" y="2232"/>
                    <a:pt x="375" y="2254"/>
                  </a:cubicBezTo>
                  <a:cubicBezTo>
                    <a:pt x="387" y="2266"/>
                    <a:pt x="398" y="2277"/>
                    <a:pt x="409" y="2277"/>
                  </a:cubicBezTo>
                  <a:cubicBezTo>
                    <a:pt x="415" y="2277"/>
                    <a:pt x="449" y="2277"/>
                    <a:pt x="449" y="2271"/>
                  </a:cubicBezTo>
                  <a:lnTo>
                    <a:pt x="455" y="2271"/>
                  </a:lnTo>
                  <a:cubicBezTo>
                    <a:pt x="455" y="2260"/>
                    <a:pt x="466" y="2237"/>
                    <a:pt x="455" y="2226"/>
                  </a:cubicBezTo>
                  <a:cubicBezTo>
                    <a:pt x="449" y="2215"/>
                    <a:pt x="426" y="2232"/>
                    <a:pt x="421" y="2237"/>
                  </a:cubicBezTo>
                  <a:lnTo>
                    <a:pt x="392" y="224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1" name="Freeform 164"/>
            <p:cNvSpPr>
              <a:spLocks noChangeArrowheads="1"/>
            </p:cNvSpPr>
            <p:nvPr/>
          </p:nvSpPr>
          <p:spPr bwMode="auto">
            <a:xfrm>
              <a:off x="9708784" y="10956453"/>
              <a:ext cx="4029348" cy="1665532"/>
            </a:xfrm>
            <a:custGeom>
              <a:avLst/>
              <a:gdLst>
                <a:gd name="T0" fmla="*/ 5716 w 5825"/>
                <a:gd name="T1" fmla="*/ 5 h 2409"/>
                <a:gd name="T2" fmla="*/ 5699 w 5825"/>
                <a:gd name="T3" fmla="*/ 28 h 2409"/>
                <a:gd name="T4" fmla="*/ 5699 w 5825"/>
                <a:gd name="T5" fmla="*/ 267 h 2409"/>
                <a:gd name="T6" fmla="*/ 5744 w 5825"/>
                <a:gd name="T7" fmla="*/ 210 h 2409"/>
                <a:gd name="T8" fmla="*/ 5710 w 5825"/>
                <a:gd name="T9" fmla="*/ 210 h 2409"/>
                <a:gd name="T10" fmla="*/ 5681 w 5825"/>
                <a:gd name="T11" fmla="*/ 267 h 2409"/>
                <a:gd name="T12" fmla="*/ 5806 w 5825"/>
                <a:gd name="T13" fmla="*/ 284 h 2409"/>
                <a:gd name="T14" fmla="*/ 5778 w 5825"/>
                <a:gd name="T15" fmla="*/ 494 h 2409"/>
                <a:gd name="T16" fmla="*/ 5608 w 5825"/>
                <a:gd name="T17" fmla="*/ 653 h 2409"/>
                <a:gd name="T18" fmla="*/ 5375 w 5825"/>
                <a:gd name="T19" fmla="*/ 801 h 2409"/>
                <a:gd name="T20" fmla="*/ 5318 w 5825"/>
                <a:gd name="T21" fmla="*/ 647 h 2409"/>
                <a:gd name="T22" fmla="*/ 5761 w 5825"/>
                <a:gd name="T23" fmla="*/ 261 h 2409"/>
                <a:gd name="T24" fmla="*/ 5301 w 5825"/>
                <a:gd name="T25" fmla="*/ 1039 h 2409"/>
                <a:gd name="T26" fmla="*/ 5301 w 5825"/>
                <a:gd name="T27" fmla="*/ 1261 h 2409"/>
                <a:gd name="T28" fmla="*/ 5136 w 5825"/>
                <a:gd name="T29" fmla="*/ 1659 h 2409"/>
                <a:gd name="T30" fmla="*/ 4591 w 5825"/>
                <a:gd name="T31" fmla="*/ 1880 h 2409"/>
                <a:gd name="T32" fmla="*/ 4858 w 5825"/>
                <a:gd name="T33" fmla="*/ 1545 h 2409"/>
                <a:gd name="T34" fmla="*/ 5000 w 5825"/>
                <a:gd name="T35" fmla="*/ 1306 h 2409"/>
                <a:gd name="T36" fmla="*/ 5238 w 5825"/>
                <a:gd name="T37" fmla="*/ 931 h 2409"/>
                <a:gd name="T38" fmla="*/ 5301 w 5825"/>
                <a:gd name="T39" fmla="*/ 1039 h 2409"/>
                <a:gd name="T40" fmla="*/ 3375 w 5825"/>
                <a:gd name="T41" fmla="*/ 2210 h 2409"/>
                <a:gd name="T42" fmla="*/ 3420 w 5825"/>
                <a:gd name="T43" fmla="*/ 1999 h 2409"/>
                <a:gd name="T44" fmla="*/ 3369 w 5825"/>
                <a:gd name="T45" fmla="*/ 1749 h 2409"/>
                <a:gd name="T46" fmla="*/ 3096 w 5825"/>
                <a:gd name="T47" fmla="*/ 1744 h 2409"/>
                <a:gd name="T48" fmla="*/ 2858 w 5825"/>
                <a:gd name="T49" fmla="*/ 2028 h 2409"/>
                <a:gd name="T50" fmla="*/ 2960 w 5825"/>
                <a:gd name="T51" fmla="*/ 2232 h 2409"/>
                <a:gd name="T52" fmla="*/ 3307 w 5825"/>
                <a:gd name="T53" fmla="*/ 2261 h 2409"/>
                <a:gd name="T54" fmla="*/ 1863 w 5825"/>
                <a:gd name="T55" fmla="*/ 1420 h 2409"/>
                <a:gd name="T56" fmla="*/ 1545 w 5825"/>
                <a:gd name="T57" fmla="*/ 1499 h 2409"/>
                <a:gd name="T58" fmla="*/ 1727 w 5825"/>
                <a:gd name="T59" fmla="*/ 1823 h 2409"/>
                <a:gd name="T60" fmla="*/ 1875 w 5825"/>
                <a:gd name="T61" fmla="*/ 1954 h 2409"/>
                <a:gd name="T62" fmla="*/ 2131 w 5825"/>
                <a:gd name="T63" fmla="*/ 1755 h 2409"/>
                <a:gd name="T64" fmla="*/ 2216 w 5825"/>
                <a:gd name="T65" fmla="*/ 1477 h 2409"/>
                <a:gd name="T66" fmla="*/ 2494 w 5825"/>
                <a:gd name="T67" fmla="*/ 1159 h 2409"/>
                <a:gd name="T68" fmla="*/ 2261 w 5825"/>
                <a:gd name="T69" fmla="*/ 1193 h 2409"/>
                <a:gd name="T70" fmla="*/ 2102 w 5825"/>
                <a:gd name="T71" fmla="*/ 1323 h 2409"/>
                <a:gd name="T72" fmla="*/ 330 w 5825"/>
                <a:gd name="T73" fmla="*/ 1170 h 2409"/>
                <a:gd name="T74" fmla="*/ 216 w 5825"/>
                <a:gd name="T75" fmla="*/ 914 h 2409"/>
                <a:gd name="T76" fmla="*/ 477 w 5825"/>
                <a:gd name="T77" fmla="*/ 824 h 2409"/>
                <a:gd name="T78" fmla="*/ 426 w 5825"/>
                <a:gd name="T79" fmla="*/ 1306 h 2409"/>
                <a:gd name="T80" fmla="*/ 1074 w 5825"/>
                <a:gd name="T81" fmla="*/ 1909 h 2409"/>
                <a:gd name="T82" fmla="*/ 1023 w 5825"/>
                <a:gd name="T83" fmla="*/ 1778 h 2409"/>
                <a:gd name="T84" fmla="*/ 1221 w 5825"/>
                <a:gd name="T85" fmla="*/ 1727 h 2409"/>
                <a:gd name="T86" fmla="*/ 1221 w 5825"/>
                <a:gd name="T87" fmla="*/ 1926 h 2409"/>
                <a:gd name="T88" fmla="*/ 1074 w 5825"/>
                <a:gd name="T89" fmla="*/ 1909 h 2409"/>
                <a:gd name="T90" fmla="*/ 51 w 5825"/>
                <a:gd name="T91" fmla="*/ 2363 h 2409"/>
                <a:gd name="T92" fmla="*/ 227 w 5825"/>
                <a:gd name="T93" fmla="*/ 2204 h 2409"/>
                <a:gd name="T94" fmla="*/ 261 w 5825"/>
                <a:gd name="T95" fmla="*/ 2374 h 2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25" h="2409">
                  <a:moveTo>
                    <a:pt x="5727" y="17"/>
                  </a:moveTo>
                  <a:lnTo>
                    <a:pt x="5727" y="17"/>
                  </a:lnTo>
                  <a:cubicBezTo>
                    <a:pt x="5727" y="11"/>
                    <a:pt x="5721" y="5"/>
                    <a:pt x="5716" y="5"/>
                  </a:cubicBezTo>
                  <a:cubicBezTo>
                    <a:pt x="5710" y="0"/>
                    <a:pt x="5699" y="5"/>
                    <a:pt x="5699" y="11"/>
                  </a:cubicBezTo>
                  <a:lnTo>
                    <a:pt x="5699" y="17"/>
                  </a:lnTo>
                  <a:cubicBezTo>
                    <a:pt x="5699" y="22"/>
                    <a:pt x="5693" y="28"/>
                    <a:pt x="5699" y="28"/>
                  </a:cubicBezTo>
                  <a:cubicBezTo>
                    <a:pt x="5704" y="34"/>
                    <a:pt x="5716" y="34"/>
                    <a:pt x="5721" y="34"/>
                  </a:cubicBezTo>
                  <a:cubicBezTo>
                    <a:pt x="5727" y="17"/>
                    <a:pt x="5727" y="17"/>
                    <a:pt x="5727" y="17"/>
                  </a:cubicBezTo>
                  <a:close/>
                  <a:moveTo>
                    <a:pt x="5699" y="267"/>
                  </a:moveTo>
                  <a:lnTo>
                    <a:pt x="5699" y="267"/>
                  </a:lnTo>
                  <a:cubicBezTo>
                    <a:pt x="5716" y="267"/>
                    <a:pt x="5727" y="238"/>
                    <a:pt x="5738" y="227"/>
                  </a:cubicBezTo>
                  <a:cubicBezTo>
                    <a:pt x="5738" y="221"/>
                    <a:pt x="5744" y="216"/>
                    <a:pt x="5744" y="210"/>
                  </a:cubicBezTo>
                  <a:cubicBezTo>
                    <a:pt x="5744" y="204"/>
                    <a:pt x="5733" y="204"/>
                    <a:pt x="5733" y="199"/>
                  </a:cubicBezTo>
                  <a:cubicBezTo>
                    <a:pt x="5727" y="193"/>
                    <a:pt x="5716" y="170"/>
                    <a:pt x="5710" y="187"/>
                  </a:cubicBezTo>
                  <a:cubicBezTo>
                    <a:pt x="5710" y="193"/>
                    <a:pt x="5710" y="204"/>
                    <a:pt x="5710" y="210"/>
                  </a:cubicBezTo>
                  <a:cubicBezTo>
                    <a:pt x="5704" y="221"/>
                    <a:pt x="5699" y="233"/>
                    <a:pt x="5687" y="238"/>
                  </a:cubicBezTo>
                  <a:cubicBezTo>
                    <a:pt x="5681" y="238"/>
                    <a:pt x="5681" y="244"/>
                    <a:pt x="5681" y="250"/>
                  </a:cubicBezTo>
                  <a:cubicBezTo>
                    <a:pt x="5676" y="261"/>
                    <a:pt x="5676" y="261"/>
                    <a:pt x="5681" y="267"/>
                  </a:cubicBezTo>
                  <a:cubicBezTo>
                    <a:pt x="5699" y="267"/>
                    <a:pt x="5699" y="267"/>
                    <a:pt x="5699" y="267"/>
                  </a:cubicBezTo>
                  <a:close/>
                  <a:moveTo>
                    <a:pt x="5806" y="284"/>
                  </a:moveTo>
                  <a:lnTo>
                    <a:pt x="5806" y="284"/>
                  </a:lnTo>
                  <a:cubicBezTo>
                    <a:pt x="5818" y="289"/>
                    <a:pt x="5818" y="289"/>
                    <a:pt x="5818" y="289"/>
                  </a:cubicBezTo>
                  <a:cubicBezTo>
                    <a:pt x="5818" y="329"/>
                    <a:pt x="5824" y="352"/>
                    <a:pt x="5795" y="375"/>
                  </a:cubicBezTo>
                  <a:cubicBezTo>
                    <a:pt x="5750" y="414"/>
                    <a:pt x="5795" y="448"/>
                    <a:pt x="5778" y="494"/>
                  </a:cubicBezTo>
                  <a:cubicBezTo>
                    <a:pt x="5761" y="528"/>
                    <a:pt x="5767" y="551"/>
                    <a:pt x="5744" y="579"/>
                  </a:cubicBezTo>
                  <a:cubicBezTo>
                    <a:pt x="5733" y="585"/>
                    <a:pt x="5659" y="647"/>
                    <a:pt x="5653" y="647"/>
                  </a:cubicBezTo>
                  <a:cubicBezTo>
                    <a:pt x="5636" y="642"/>
                    <a:pt x="5619" y="642"/>
                    <a:pt x="5608" y="653"/>
                  </a:cubicBezTo>
                  <a:cubicBezTo>
                    <a:pt x="5585" y="670"/>
                    <a:pt x="5562" y="693"/>
                    <a:pt x="5534" y="693"/>
                  </a:cubicBezTo>
                  <a:cubicBezTo>
                    <a:pt x="5460" y="693"/>
                    <a:pt x="5403" y="727"/>
                    <a:pt x="5380" y="801"/>
                  </a:cubicBezTo>
                  <a:cubicBezTo>
                    <a:pt x="5375" y="801"/>
                    <a:pt x="5375" y="801"/>
                    <a:pt x="5375" y="801"/>
                  </a:cubicBezTo>
                  <a:cubicBezTo>
                    <a:pt x="5375" y="812"/>
                    <a:pt x="5352" y="778"/>
                    <a:pt x="5346" y="778"/>
                  </a:cubicBezTo>
                  <a:cubicBezTo>
                    <a:pt x="5329" y="778"/>
                    <a:pt x="5278" y="789"/>
                    <a:pt x="5272" y="778"/>
                  </a:cubicBezTo>
                  <a:cubicBezTo>
                    <a:pt x="5255" y="727"/>
                    <a:pt x="5312" y="704"/>
                    <a:pt x="5318" y="647"/>
                  </a:cubicBezTo>
                  <a:cubicBezTo>
                    <a:pt x="5324" y="488"/>
                    <a:pt x="5454" y="471"/>
                    <a:pt x="5574" y="414"/>
                  </a:cubicBezTo>
                  <a:cubicBezTo>
                    <a:pt x="5619" y="392"/>
                    <a:pt x="5602" y="397"/>
                    <a:pt x="5642" y="420"/>
                  </a:cubicBezTo>
                  <a:cubicBezTo>
                    <a:pt x="5716" y="454"/>
                    <a:pt x="5693" y="238"/>
                    <a:pt x="5761" y="261"/>
                  </a:cubicBezTo>
                  <a:cubicBezTo>
                    <a:pt x="5772" y="261"/>
                    <a:pt x="5801" y="289"/>
                    <a:pt x="5806" y="284"/>
                  </a:cubicBezTo>
                  <a:close/>
                  <a:moveTo>
                    <a:pt x="5301" y="1039"/>
                  </a:moveTo>
                  <a:lnTo>
                    <a:pt x="5301" y="1039"/>
                  </a:lnTo>
                  <a:cubicBezTo>
                    <a:pt x="5307" y="1062"/>
                    <a:pt x="5312" y="1085"/>
                    <a:pt x="5318" y="1107"/>
                  </a:cubicBezTo>
                  <a:cubicBezTo>
                    <a:pt x="5324" y="1125"/>
                    <a:pt x="5318" y="1142"/>
                    <a:pt x="5318" y="1159"/>
                  </a:cubicBezTo>
                  <a:cubicBezTo>
                    <a:pt x="5318" y="1198"/>
                    <a:pt x="5324" y="1233"/>
                    <a:pt x="5301" y="1261"/>
                  </a:cubicBezTo>
                  <a:cubicBezTo>
                    <a:pt x="5261" y="1312"/>
                    <a:pt x="5289" y="1386"/>
                    <a:pt x="5278" y="1443"/>
                  </a:cubicBezTo>
                  <a:cubicBezTo>
                    <a:pt x="5233" y="1585"/>
                    <a:pt x="5233" y="1585"/>
                    <a:pt x="5233" y="1585"/>
                  </a:cubicBezTo>
                  <a:cubicBezTo>
                    <a:pt x="5204" y="1664"/>
                    <a:pt x="5193" y="1636"/>
                    <a:pt x="5136" y="1659"/>
                  </a:cubicBezTo>
                  <a:cubicBezTo>
                    <a:pt x="5039" y="1687"/>
                    <a:pt x="4858" y="1704"/>
                    <a:pt x="4812" y="1795"/>
                  </a:cubicBezTo>
                  <a:cubicBezTo>
                    <a:pt x="4795" y="1823"/>
                    <a:pt x="4716" y="1914"/>
                    <a:pt x="4693" y="1909"/>
                  </a:cubicBezTo>
                  <a:cubicBezTo>
                    <a:pt x="4659" y="1897"/>
                    <a:pt x="4619" y="1897"/>
                    <a:pt x="4591" y="1880"/>
                  </a:cubicBezTo>
                  <a:cubicBezTo>
                    <a:pt x="4545" y="1852"/>
                    <a:pt x="4511" y="1892"/>
                    <a:pt x="4511" y="1829"/>
                  </a:cubicBezTo>
                  <a:cubicBezTo>
                    <a:pt x="4642" y="1852"/>
                    <a:pt x="4778" y="1772"/>
                    <a:pt x="4846" y="1664"/>
                  </a:cubicBezTo>
                  <a:cubicBezTo>
                    <a:pt x="4869" y="1625"/>
                    <a:pt x="4852" y="1585"/>
                    <a:pt x="4858" y="1545"/>
                  </a:cubicBezTo>
                  <a:cubicBezTo>
                    <a:pt x="4863" y="1499"/>
                    <a:pt x="4915" y="1465"/>
                    <a:pt x="4926" y="1409"/>
                  </a:cubicBezTo>
                  <a:cubicBezTo>
                    <a:pt x="4931" y="1397"/>
                    <a:pt x="4926" y="1380"/>
                    <a:pt x="4937" y="1369"/>
                  </a:cubicBezTo>
                  <a:cubicBezTo>
                    <a:pt x="4960" y="1346"/>
                    <a:pt x="4983" y="1329"/>
                    <a:pt x="5000" y="1306"/>
                  </a:cubicBezTo>
                  <a:cubicBezTo>
                    <a:pt x="5051" y="1221"/>
                    <a:pt x="5062" y="1130"/>
                    <a:pt x="5102" y="1039"/>
                  </a:cubicBezTo>
                  <a:cubicBezTo>
                    <a:pt x="5108" y="1028"/>
                    <a:pt x="5102" y="1011"/>
                    <a:pt x="5102" y="994"/>
                  </a:cubicBezTo>
                  <a:cubicBezTo>
                    <a:pt x="5108" y="948"/>
                    <a:pt x="5204" y="943"/>
                    <a:pt x="5238" y="931"/>
                  </a:cubicBezTo>
                  <a:cubicBezTo>
                    <a:pt x="5261" y="926"/>
                    <a:pt x="5272" y="948"/>
                    <a:pt x="5289" y="960"/>
                  </a:cubicBezTo>
                  <a:cubicBezTo>
                    <a:pt x="5324" y="983"/>
                    <a:pt x="5295" y="994"/>
                    <a:pt x="5301" y="1022"/>
                  </a:cubicBezTo>
                  <a:cubicBezTo>
                    <a:pt x="5301" y="1039"/>
                    <a:pt x="5301" y="1039"/>
                    <a:pt x="5301" y="1039"/>
                  </a:cubicBezTo>
                  <a:close/>
                  <a:moveTo>
                    <a:pt x="3307" y="2261"/>
                  </a:moveTo>
                  <a:lnTo>
                    <a:pt x="3307" y="2261"/>
                  </a:lnTo>
                  <a:cubicBezTo>
                    <a:pt x="3335" y="2249"/>
                    <a:pt x="3375" y="2249"/>
                    <a:pt x="3375" y="2210"/>
                  </a:cubicBezTo>
                  <a:cubicBezTo>
                    <a:pt x="3375" y="2170"/>
                    <a:pt x="3415" y="2170"/>
                    <a:pt x="3403" y="2130"/>
                  </a:cubicBezTo>
                  <a:cubicBezTo>
                    <a:pt x="3398" y="2102"/>
                    <a:pt x="3403" y="2090"/>
                    <a:pt x="3420" y="2073"/>
                  </a:cubicBezTo>
                  <a:cubicBezTo>
                    <a:pt x="3432" y="2062"/>
                    <a:pt x="3420" y="2016"/>
                    <a:pt x="3420" y="1999"/>
                  </a:cubicBezTo>
                  <a:cubicBezTo>
                    <a:pt x="3420" y="1943"/>
                    <a:pt x="3403" y="1943"/>
                    <a:pt x="3380" y="1897"/>
                  </a:cubicBezTo>
                  <a:cubicBezTo>
                    <a:pt x="3369" y="1875"/>
                    <a:pt x="3369" y="1784"/>
                    <a:pt x="3369" y="1749"/>
                  </a:cubicBezTo>
                  <a:lnTo>
                    <a:pt x="3369" y="1749"/>
                  </a:lnTo>
                  <a:cubicBezTo>
                    <a:pt x="3352" y="1749"/>
                    <a:pt x="3335" y="1784"/>
                    <a:pt x="3318" y="1789"/>
                  </a:cubicBezTo>
                  <a:cubicBezTo>
                    <a:pt x="3295" y="1789"/>
                    <a:pt x="3272" y="1772"/>
                    <a:pt x="3250" y="1767"/>
                  </a:cubicBezTo>
                  <a:cubicBezTo>
                    <a:pt x="3221" y="1749"/>
                    <a:pt x="3108" y="1784"/>
                    <a:pt x="3096" y="1744"/>
                  </a:cubicBezTo>
                  <a:cubicBezTo>
                    <a:pt x="3022" y="1744"/>
                    <a:pt x="3034" y="1772"/>
                    <a:pt x="3017" y="1829"/>
                  </a:cubicBezTo>
                  <a:cubicBezTo>
                    <a:pt x="2988" y="1892"/>
                    <a:pt x="2954" y="1931"/>
                    <a:pt x="2880" y="1954"/>
                  </a:cubicBezTo>
                  <a:cubicBezTo>
                    <a:pt x="2880" y="1977"/>
                    <a:pt x="2869" y="2005"/>
                    <a:pt x="2858" y="2028"/>
                  </a:cubicBezTo>
                  <a:cubicBezTo>
                    <a:pt x="2846" y="2051"/>
                    <a:pt x="2875" y="2085"/>
                    <a:pt x="2880" y="2113"/>
                  </a:cubicBezTo>
                  <a:cubicBezTo>
                    <a:pt x="2892" y="2130"/>
                    <a:pt x="2898" y="2147"/>
                    <a:pt x="2898" y="2164"/>
                  </a:cubicBezTo>
                  <a:cubicBezTo>
                    <a:pt x="2898" y="2187"/>
                    <a:pt x="2943" y="2210"/>
                    <a:pt x="2960" y="2232"/>
                  </a:cubicBezTo>
                  <a:cubicBezTo>
                    <a:pt x="2994" y="2266"/>
                    <a:pt x="3057" y="2301"/>
                    <a:pt x="3102" y="2318"/>
                  </a:cubicBezTo>
                  <a:cubicBezTo>
                    <a:pt x="3182" y="2346"/>
                    <a:pt x="3204" y="2289"/>
                    <a:pt x="3272" y="2272"/>
                  </a:cubicBezTo>
                  <a:cubicBezTo>
                    <a:pt x="3307" y="2261"/>
                    <a:pt x="3307" y="2261"/>
                    <a:pt x="3307" y="2261"/>
                  </a:cubicBezTo>
                  <a:close/>
                  <a:moveTo>
                    <a:pt x="2102" y="1323"/>
                  </a:moveTo>
                  <a:lnTo>
                    <a:pt x="2102" y="1323"/>
                  </a:lnTo>
                  <a:cubicBezTo>
                    <a:pt x="2034" y="1392"/>
                    <a:pt x="1960" y="1437"/>
                    <a:pt x="1863" y="1420"/>
                  </a:cubicBezTo>
                  <a:cubicBezTo>
                    <a:pt x="1790" y="1414"/>
                    <a:pt x="1716" y="1505"/>
                    <a:pt x="1636" y="1431"/>
                  </a:cubicBezTo>
                  <a:cubicBezTo>
                    <a:pt x="1636" y="1431"/>
                    <a:pt x="1534" y="1471"/>
                    <a:pt x="1534" y="1488"/>
                  </a:cubicBezTo>
                  <a:cubicBezTo>
                    <a:pt x="1540" y="1488"/>
                    <a:pt x="1545" y="1499"/>
                    <a:pt x="1545" y="1499"/>
                  </a:cubicBezTo>
                  <a:cubicBezTo>
                    <a:pt x="1545" y="1499"/>
                    <a:pt x="1557" y="1505"/>
                    <a:pt x="1557" y="1511"/>
                  </a:cubicBezTo>
                  <a:cubicBezTo>
                    <a:pt x="1602" y="1517"/>
                    <a:pt x="1625" y="1607"/>
                    <a:pt x="1631" y="1647"/>
                  </a:cubicBezTo>
                  <a:cubicBezTo>
                    <a:pt x="1642" y="1710"/>
                    <a:pt x="1682" y="1778"/>
                    <a:pt x="1727" y="1823"/>
                  </a:cubicBezTo>
                  <a:cubicBezTo>
                    <a:pt x="1784" y="1903"/>
                    <a:pt x="1784" y="1903"/>
                    <a:pt x="1784" y="1903"/>
                  </a:cubicBezTo>
                  <a:cubicBezTo>
                    <a:pt x="1807" y="1931"/>
                    <a:pt x="1790" y="1954"/>
                    <a:pt x="1801" y="1971"/>
                  </a:cubicBezTo>
                  <a:cubicBezTo>
                    <a:pt x="1812" y="1994"/>
                    <a:pt x="1863" y="1960"/>
                    <a:pt x="1875" y="1954"/>
                  </a:cubicBezTo>
                  <a:cubicBezTo>
                    <a:pt x="1915" y="1931"/>
                    <a:pt x="1954" y="1909"/>
                    <a:pt x="1994" y="1943"/>
                  </a:cubicBezTo>
                  <a:cubicBezTo>
                    <a:pt x="1994" y="1943"/>
                    <a:pt x="2000" y="1920"/>
                    <a:pt x="2006" y="1914"/>
                  </a:cubicBezTo>
                  <a:cubicBezTo>
                    <a:pt x="2068" y="1863"/>
                    <a:pt x="2085" y="1818"/>
                    <a:pt x="2131" y="1755"/>
                  </a:cubicBezTo>
                  <a:cubicBezTo>
                    <a:pt x="2148" y="1733"/>
                    <a:pt x="2136" y="1698"/>
                    <a:pt x="2148" y="1676"/>
                  </a:cubicBezTo>
                  <a:cubicBezTo>
                    <a:pt x="2182" y="1590"/>
                    <a:pt x="2182" y="1590"/>
                    <a:pt x="2182" y="1590"/>
                  </a:cubicBezTo>
                  <a:cubicBezTo>
                    <a:pt x="2216" y="1545"/>
                    <a:pt x="2199" y="1522"/>
                    <a:pt x="2216" y="1477"/>
                  </a:cubicBezTo>
                  <a:cubicBezTo>
                    <a:pt x="2239" y="1431"/>
                    <a:pt x="2256" y="1426"/>
                    <a:pt x="2295" y="1397"/>
                  </a:cubicBezTo>
                  <a:cubicBezTo>
                    <a:pt x="2352" y="1346"/>
                    <a:pt x="2386" y="1295"/>
                    <a:pt x="2454" y="1261"/>
                  </a:cubicBezTo>
                  <a:cubicBezTo>
                    <a:pt x="2500" y="1238"/>
                    <a:pt x="2528" y="1210"/>
                    <a:pt x="2494" y="1159"/>
                  </a:cubicBezTo>
                  <a:cubicBezTo>
                    <a:pt x="2488" y="1153"/>
                    <a:pt x="2409" y="1187"/>
                    <a:pt x="2386" y="1187"/>
                  </a:cubicBezTo>
                  <a:cubicBezTo>
                    <a:pt x="2301" y="1187"/>
                    <a:pt x="2301" y="1187"/>
                    <a:pt x="2301" y="1187"/>
                  </a:cubicBezTo>
                  <a:cubicBezTo>
                    <a:pt x="2278" y="1187"/>
                    <a:pt x="2273" y="1176"/>
                    <a:pt x="2261" y="1193"/>
                  </a:cubicBezTo>
                  <a:cubicBezTo>
                    <a:pt x="2244" y="1221"/>
                    <a:pt x="2204" y="1210"/>
                    <a:pt x="2182" y="1233"/>
                  </a:cubicBezTo>
                  <a:cubicBezTo>
                    <a:pt x="2159" y="1255"/>
                    <a:pt x="2148" y="1284"/>
                    <a:pt x="2125" y="1301"/>
                  </a:cubicBezTo>
                  <a:cubicBezTo>
                    <a:pt x="2102" y="1323"/>
                    <a:pt x="2102" y="1323"/>
                    <a:pt x="2102" y="1323"/>
                  </a:cubicBezTo>
                  <a:close/>
                  <a:moveTo>
                    <a:pt x="369" y="1249"/>
                  </a:moveTo>
                  <a:lnTo>
                    <a:pt x="369" y="1249"/>
                  </a:lnTo>
                  <a:cubicBezTo>
                    <a:pt x="358" y="1210"/>
                    <a:pt x="352" y="1198"/>
                    <a:pt x="330" y="1170"/>
                  </a:cubicBezTo>
                  <a:cubicBezTo>
                    <a:pt x="312" y="1147"/>
                    <a:pt x="307" y="1142"/>
                    <a:pt x="295" y="1107"/>
                  </a:cubicBezTo>
                  <a:cubicBezTo>
                    <a:pt x="290" y="1079"/>
                    <a:pt x="267" y="1074"/>
                    <a:pt x="267" y="1051"/>
                  </a:cubicBezTo>
                  <a:cubicBezTo>
                    <a:pt x="267" y="1000"/>
                    <a:pt x="227" y="960"/>
                    <a:pt x="216" y="914"/>
                  </a:cubicBezTo>
                  <a:cubicBezTo>
                    <a:pt x="204" y="875"/>
                    <a:pt x="267" y="835"/>
                    <a:pt x="290" y="806"/>
                  </a:cubicBezTo>
                  <a:cubicBezTo>
                    <a:pt x="324" y="761"/>
                    <a:pt x="341" y="812"/>
                    <a:pt x="386" y="812"/>
                  </a:cubicBezTo>
                  <a:cubicBezTo>
                    <a:pt x="426" y="818"/>
                    <a:pt x="460" y="784"/>
                    <a:pt x="477" y="824"/>
                  </a:cubicBezTo>
                  <a:cubicBezTo>
                    <a:pt x="506" y="886"/>
                    <a:pt x="574" y="937"/>
                    <a:pt x="517" y="994"/>
                  </a:cubicBezTo>
                  <a:cubicBezTo>
                    <a:pt x="460" y="1051"/>
                    <a:pt x="545" y="1147"/>
                    <a:pt x="472" y="1221"/>
                  </a:cubicBezTo>
                  <a:cubicBezTo>
                    <a:pt x="466" y="1227"/>
                    <a:pt x="426" y="1301"/>
                    <a:pt x="426" y="1306"/>
                  </a:cubicBezTo>
                  <a:cubicBezTo>
                    <a:pt x="426" y="1363"/>
                    <a:pt x="369" y="1329"/>
                    <a:pt x="369" y="1272"/>
                  </a:cubicBezTo>
                  <a:cubicBezTo>
                    <a:pt x="369" y="1249"/>
                    <a:pt x="369" y="1249"/>
                    <a:pt x="369" y="1249"/>
                  </a:cubicBezTo>
                  <a:close/>
                  <a:moveTo>
                    <a:pt x="1074" y="1909"/>
                  </a:moveTo>
                  <a:lnTo>
                    <a:pt x="1074" y="1909"/>
                  </a:lnTo>
                  <a:cubicBezTo>
                    <a:pt x="1045" y="1897"/>
                    <a:pt x="1045" y="1869"/>
                    <a:pt x="1034" y="1852"/>
                  </a:cubicBezTo>
                  <a:cubicBezTo>
                    <a:pt x="1011" y="1818"/>
                    <a:pt x="1011" y="1818"/>
                    <a:pt x="1023" y="1778"/>
                  </a:cubicBezTo>
                  <a:cubicBezTo>
                    <a:pt x="1034" y="1738"/>
                    <a:pt x="1040" y="1681"/>
                    <a:pt x="1102" y="1681"/>
                  </a:cubicBezTo>
                  <a:cubicBezTo>
                    <a:pt x="1113" y="1681"/>
                    <a:pt x="1125" y="1693"/>
                    <a:pt x="1142" y="1693"/>
                  </a:cubicBezTo>
                  <a:cubicBezTo>
                    <a:pt x="1176" y="1704"/>
                    <a:pt x="1193" y="1704"/>
                    <a:pt x="1221" y="1727"/>
                  </a:cubicBezTo>
                  <a:cubicBezTo>
                    <a:pt x="1256" y="1761"/>
                    <a:pt x="1307" y="1767"/>
                    <a:pt x="1307" y="1823"/>
                  </a:cubicBezTo>
                  <a:cubicBezTo>
                    <a:pt x="1307" y="1846"/>
                    <a:pt x="1290" y="1857"/>
                    <a:pt x="1273" y="1875"/>
                  </a:cubicBezTo>
                  <a:cubicBezTo>
                    <a:pt x="1261" y="1886"/>
                    <a:pt x="1227" y="1914"/>
                    <a:pt x="1221" y="1926"/>
                  </a:cubicBezTo>
                  <a:cubicBezTo>
                    <a:pt x="1210" y="1926"/>
                    <a:pt x="1187" y="1943"/>
                    <a:pt x="1165" y="1943"/>
                  </a:cubicBezTo>
                  <a:cubicBezTo>
                    <a:pt x="1142" y="1943"/>
                    <a:pt x="1119" y="1937"/>
                    <a:pt x="1091" y="1926"/>
                  </a:cubicBezTo>
                  <a:cubicBezTo>
                    <a:pt x="1074" y="1909"/>
                    <a:pt x="1074" y="1909"/>
                    <a:pt x="1074" y="1909"/>
                  </a:cubicBezTo>
                  <a:close/>
                  <a:moveTo>
                    <a:pt x="153" y="2386"/>
                  </a:moveTo>
                  <a:lnTo>
                    <a:pt x="153" y="2386"/>
                  </a:lnTo>
                  <a:cubicBezTo>
                    <a:pt x="131" y="2369"/>
                    <a:pt x="80" y="2363"/>
                    <a:pt x="51" y="2363"/>
                  </a:cubicBezTo>
                  <a:cubicBezTo>
                    <a:pt x="0" y="2363"/>
                    <a:pt x="23" y="2346"/>
                    <a:pt x="23" y="2318"/>
                  </a:cubicBezTo>
                  <a:cubicBezTo>
                    <a:pt x="23" y="2261"/>
                    <a:pt x="45" y="2295"/>
                    <a:pt x="80" y="2295"/>
                  </a:cubicBezTo>
                  <a:cubicBezTo>
                    <a:pt x="153" y="2295"/>
                    <a:pt x="193" y="2261"/>
                    <a:pt x="227" y="2204"/>
                  </a:cubicBezTo>
                  <a:cubicBezTo>
                    <a:pt x="239" y="2181"/>
                    <a:pt x="295" y="2164"/>
                    <a:pt x="318" y="2170"/>
                  </a:cubicBezTo>
                  <a:cubicBezTo>
                    <a:pt x="347" y="2181"/>
                    <a:pt x="335" y="2249"/>
                    <a:pt x="330" y="2266"/>
                  </a:cubicBezTo>
                  <a:cubicBezTo>
                    <a:pt x="307" y="2306"/>
                    <a:pt x="267" y="2329"/>
                    <a:pt x="261" y="2374"/>
                  </a:cubicBezTo>
                  <a:cubicBezTo>
                    <a:pt x="261" y="2397"/>
                    <a:pt x="193" y="2408"/>
                    <a:pt x="170" y="2403"/>
                  </a:cubicBezTo>
                  <a:lnTo>
                    <a:pt x="153" y="238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2" name="Freeform 165"/>
            <p:cNvSpPr>
              <a:spLocks noChangeArrowheads="1"/>
            </p:cNvSpPr>
            <p:nvPr/>
          </p:nvSpPr>
          <p:spPr bwMode="auto">
            <a:xfrm>
              <a:off x="15736031" y="6030016"/>
              <a:ext cx="1290245" cy="1467254"/>
            </a:xfrm>
            <a:custGeom>
              <a:avLst/>
              <a:gdLst>
                <a:gd name="T0" fmla="*/ 387 w 1864"/>
                <a:gd name="T1" fmla="*/ 801 h 2121"/>
                <a:gd name="T2" fmla="*/ 324 w 1864"/>
                <a:gd name="T3" fmla="*/ 813 h 2121"/>
                <a:gd name="T4" fmla="*/ 370 w 1864"/>
                <a:gd name="T5" fmla="*/ 836 h 2121"/>
                <a:gd name="T6" fmla="*/ 387 w 1864"/>
                <a:gd name="T7" fmla="*/ 813 h 2121"/>
                <a:gd name="T8" fmla="*/ 6 w 1864"/>
                <a:gd name="T9" fmla="*/ 1540 h 2121"/>
                <a:gd name="T10" fmla="*/ 46 w 1864"/>
                <a:gd name="T11" fmla="*/ 1421 h 2121"/>
                <a:gd name="T12" fmla="*/ 63 w 1864"/>
                <a:gd name="T13" fmla="*/ 1330 h 2121"/>
                <a:gd name="T14" fmla="*/ 148 w 1864"/>
                <a:gd name="T15" fmla="*/ 1370 h 2121"/>
                <a:gd name="T16" fmla="*/ 177 w 1864"/>
                <a:gd name="T17" fmla="*/ 1301 h 2121"/>
                <a:gd name="T18" fmla="*/ 262 w 1864"/>
                <a:gd name="T19" fmla="*/ 1222 h 2121"/>
                <a:gd name="T20" fmla="*/ 296 w 1864"/>
                <a:gd name="T21" fmla="*/ 1177 h 2121"/>
                <a:gd name="T22" fmla="*/ 313 w 1864"/>
                <a:gd name="T23" fmla="*/ 1069 h 2121"/>
                <a:gd name="T24" fmla="*/ 330 w 1864"/>
                <a:gd name="T25" fmla="*/ 1006 h 2121"/>
                <a:gd name="T26" fmla="*/ 364 w 1864"/>
                <a:gd name="T27" fmla="*/ 864 h 2121"/>
                <a:gd name="T28" fmla="*/ 483 w 1864"/>
                <a:gd name="T29" fmla="*/ 898 h 2121"/>
                <a:gd name="T30" fmla="*/ 500 w 1864"/>
                <a:gd name="T31" fmla="*/ 819 h 2121"/>
                <a:gd name="T32" fmla="*/ 625 w 1864"/>
                <a:gd name="T33" fmla="*/ 614 h 2121"/>
                <a:gd name="T34" fmla="*/ 756 w 1864"/>
                <a:gd name="T35" fmla="*/ 563 h 2121"/>
                <a:gd name="T36" fmla="*/ 773 w 1864"/>
                <a:gd name="T37" fmla="*/ 455 h 2121"/>
                <a:gd name="T38" fmla="*/ 938 w 1864"/>
                <a:gd name="T39" fmla="*/ 290 h 2121"/>
                <a:gd name="T40" fmla="*/ 1119 w 1864"/>
                <a:gd name="T41" fmla="*/ 120 h 2121"/>
                <a:gd name="T42" fmla="*/ 1198 w 1864"/>
                <a:gd name="T43" fmla="*/ 23 h 2121"/>
                <a:gd name="T44" fmla="*/ 1249 w 1864"/>
                <a:gd name="T45" fmla="*/ 0 h 2121"/>
                <a:gd name="T46" fmla="*/ 1272 w 1864"/>
                <a:gd name="T47" fmla="*/ 6 h 2121"/>
                <a:gd name="T48" fmla="*/ 1334 w 1864"/>
                <a:gd name="T49" fmla="*/ 108 h 2121"/>
                <a:gd name="T50" fmla="*/ 1397 w 1864"/>
                <a:gd name="T51" fmla="*/ 199 h 2121"/>
                <a:gd name="T52" fmla="*/ 1403 w 1864"/>
                <a:gd name="T53" fmla="*/ 336 h 2121"/>
                <a:gd name="T54" fmla="*/ 1380 w 1864"/>
                <a:gd name="T55" fmla="*/ 432 h 2121"/>
                <a:gd name="T56" fmla="*/ 1318 w 1864"/>
                <a:gd name="T57" fmla="*/ 608 h 2121"/>
                <a:gd name="T58" fmla="*/ 1386 w 1864"/>
                <a:gd name="T59" fmla="*/ 705 h 2121"/>
                <a:gd name="T60" fmla="*/ 1465 w 1864"/>
                <a:gd name="T61" fmla="*/ 784 h 2121"/>
                <a:gd name="T62" fmla="*/ 1533 w 1864"/>
                <a:gd name="T63" fmla="*/ 847 h 2121"/>
                <a:gd name="T64" fmla="*/ 1579 w 1864"/>
                <a:gd name="T65" fmla="*/ 983 h 2121"/>
                <a:gd name="T66" fmla="*/ 1692 w 1864"/>
                <a:gd name="T67" fmla="*/ 1142 h 2121"/>
                <a:gd name="T68" fmla="*/ 1772 w 1864"/>
                <a:gd name="T69" fmla="*/ 1233 h 2121"/>
                <a:gd name="T70" fmla="*/ 1715 w 1864"/>
                <a:gd name="T71" fmla="*/ 1398 h 2121"/>
                <a:gd name="T72" fmla="*/ 1698 w 1864"/>
                <a:gd name="T73" fmla="*/ 1466 h 2121"/>
                <a:gd name="T74" fmla="*/ 1806 w 1864"/>
                <a:gd name="T75" fmla="*/ 1443 h 2121"/>
                <a:gd name="T76" fmla="*/ 1857 w 1864"/>
                <a:gd name="T77" fmla="*/ 1614 h 2121"/>
                <a:gd name="T78" fmla="*/ 1568 w 1864"/>
                <a:gd name="T79" fmla="*/ 1801 h 2121"/>
                <a:gd name="T80" fmla="*/ 1482 w 1864"/>
                <a:gd name="T81" fmla="*/ 1762 h 2121"/>
                <a:gd name="T82" fmla="*/ 1471 w 1864"/>
                <a:gd name="T83" fmla="*/ 1813 h 2121"/>
                <a:gd name="T84" fmla="*/ 1329 w 1864"/>
                <a:gd name="T85" fmla="*/ 1818 h 2121"/>
                <a:gd name="T86" fmla="*/ 1158 w 1864"/>
                <a:gd name="T87" fmla="*/ 1932 h 2121"/>
                <a:gd name="T88" fmla="*/ 892 w 1864"/>
                <a:gd name="T89" fmla="*/ 2046 h 2121"/>
                <a:gd name="T90" fmla="*/ 943 w 1864"/>
                <a:gd name="T91" fmla="*/ 1949 h 2121"/>
                <a:gd name="T92" fmla="*/ 1012 w 1864"/>
                <a:gd name="T93" fmla="*/ 1938 h 2121"/>
                <a:gd name="T94" fmla="*/ 1176 w 1864"/>
                <a:gd name="T95" fmla="*/ 1767 h 2121"/>
                <a:gd name="T96" fmla="*/ 1040 w 1864"/>
                <a:gd name="T97" fmla="*/ 1659 h 2121"/>
                <a:gd name="T98" fmla="*/ 790 w 1864"/>
                <a:gd name="T99" fmla="*/ 1563 h 2121"/>
                <a:gd name="T100" fmla="*/ 659 w 1864"/>
                <a:gd name="T101" fmla="*/ 1478 h 2121"/>
                <a:gd name="T102" fmla="*/ 427 w 1864"/>
                <a:gd name="T103" fmla="*/ 1438 h 2121"/>
                <a:gd name="T104" fmla="*/ 279 w 1864"/>
                <a:gd name="T105" fmla="*/ 1415 h 2121"/>
                <a:gd name="T106" fmla="*/ 154 w 1864"/>
                <a:gd name="T107" fmla="*/ 1489 h 2121"/>
                <a:gd name="T108" fmla="*/ 40 w 1864"/>
                <a:gd name="T109" fmla="*/ 1557 h 2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64" h="2121">
                  <a:moveTo>
                    <a:pt x="387" y="801"/>
                  </a:moveTo>
                  <a:lnTo>
                    <a:pt x="387" y="801"/>
                  </a:lnTo>
                  <a:cubicBezTo>
                    <a:pt x="381" y="790"/>
                    <a:pt x="364" y="784"/>
                    <a:pt x="353" y="796"/>
                  </a:cubicBezTo>
                  <a:cubicBezTo>
                    <a:pt x="341" y="801"/>
                    <a:pt x="336" y="801"/>
                    <a:pt x="324" y="813"/>
                  </a:cubicBezTo>
                  <a:cubicBezTo>
                    <a:pt x="313" y="824"/>
                    <a:pt x="324" y="847"/>
                    <a:pt x="341" y="836"/>
                  </a:cubicBezTo>
                  <a:cubicBezTo>
                    <a:pt x="353" y="836"/>
                    <a:pt x="358" y="830"/>
                    <a:pt x="370" y="836"/>
                  </a:cubicBezTo>
                  <a:cubicBezTo>
                    <a:pt x="375" y="836"/>
                    <a:pt x="381" y="836"/>
                    <a:pt x="381" y="836"/>
                  </a:cubicBezTo>
                  <a:cubicBezTo>
                    <a:pt x="387" y="830"/>
                    <a:pt x="387" y="819"/>
                    <a:pt x="387" y="813"/>
                  </a:cubicBezTo>
                  <a:cubicBezTo>
                    <a:pt x="387" y="801"/>
                    <a:pt x="387" y="801"/>
                    <a:pt x="387" y="801"/>
                  </a:cubicBezTo>
                  <a:close/>
                  <a:moveTo>
                    <a:pt x="6" y="1540"/>
                  </a:moveTo>
                  <a:lnTo>
                    <a:pt x="6" y="1540"/>
                  </a:lnTo>
                  <a:cubicBezTo>
                    <a:pt x="40" y="1512"/>
                    <a:pt x="0" y="1455"/>
                    <a:pt x="46" y="1421"/>
                  </a:cubicBezTo>
                  <a:cubicBezTo>
                    <a:pt x="69" y="1409"/>
                    <a:pt x="34" y="1347"/>
                    <a:pt x="40" y="1330"/>
                  </a:cubicBezTo>
                  <a:cubicBezTo>
                    <a:pt x="46" y="1324"/>
                    <a:pt x="63" y="1324"/>
                    <a:pt x="63" y="1330"/>
                  </a:cubicBezTo>
                  <a:cubicBezTo>
                    <a:pt x="74" y="1347"/>
                    <a:pt x="69" y="1375"/>
                    <a:pt x="97" y="1375"/>
                  </a:cubicBezTo>
                  <a:cubicBezTo>
                    <a:pt x="103" y="1375"/>
                    <a:pt x="148" y="1370"/>
                    <a:pt x="148" y="1370"/>
                  </a:cubicBezTo>
                  <a:cubicBezTo>
                    <a:pt x="148" y="1358"/>
                    <a:pt x="142" y="1347"/>
                    <a:pt x="148" y="1341"/>
                  </a:cubicBezTo>
                  <a:cubicBezTo>
                    <a:pt x="171" y="1324"/>
                    <a:pt x="171" y="1330"/>
                    <a:pt x="177" y="1301"/>
                  </a:cubicBezTo>
                  <a:cubicBezTo>
                    <a:pt x="182" y="1262"/>
                    <a:pt x="165" y="1250"/>
                    <a:pt x="205" y="1228"/>
                  </a:cubicBezTo>
                  <a:cubicBezTo>
                    <a:pt x="222" y="1222"/>
                    <a:pt x="245" y="1228"/>
                    <a:pt x="262" y="1222"/>
                  </a:cubicBezTo>
                  <a:cubicBezTo>
                    <a:pt x="279" y="1216"/>
                    <a:pt x="313" y="1233"/>
                    <a:pt x="313" y="1205"/>
                  </a:cubicBezTo>
                  <a:cubicBezTo>
                    <a:pt x="307" y="1193"/>
                    <a:pt x="296" y="1188"/>
                    <a:pt x="296" y="1177"/>
                  </a:cubicBezTo>
                  <a:cubicBezTo>
                    <a:pt x="296" y="1165"/>
                    <a:pt x="313" y="1148"/>
                    <a:pt x="319" y="1137"/>
                  </a:cubicBezTo>
                  <a:cubicBezTo>
                    <a:pt x="313" y="1114"/>
                    <a:pt x="313" y="1097"/>
                    <a:pt x="313" y="1069"/>
                  </a:cubicBezTo>
                  <a:cubicBezTo>
                    <a:pt x="319" y="1057"/>
                    <a:pt x="307" y="1040"/>
                    <a:pt x="307" y="1023"/>
                  </a:cubicBezTo>
                  <a:cubicBezTo>
                    <a:pt x="307" y="1017"/>
                    <a:pt x="319" y="1012"/>
                    <a:pt x="330" y="1006"/>
                  </a:cubicBezTo>
                  <a:cubicBezTo>
                    <a:pt x="358" y="1000"/>
                    <a:pt x="364" y="949"/>
                    <a:pt x="370" y="926"/>
                  </a:cubicBezTo>
                  <a:cubicBezTo>
                    <a:pt x="370" y="909"/>
                    <a:pt x="347" y="887"/>
                    <a:pt x="364" y="864"/>
                  </a:cubicBezTo>
                  <a:cubicBezTo>
                    <a:pt x="370" y="858"/>
                    <a:pt x="387" y="898"/>
                    <a:pt x="392" y="904"/>
                  </a:cubicBezTo>
                  <a:cubicBezTo>
                    <a:pt x="404" y="926"/>
                    <a:pt x="466" y="904"/>
                    <a:pt x="483" y="898"/>
                  </a:cubicBezTo>
                  <a:cubicBezTo>
                    <a:pt x="495" y="898"/>
                    <a:pt x="517" y="892"/>
                    <a:pt x="506" y="875"/>
                  </a:cubicBezTo>
                  <a:cubicBezTo>
                    <a:pt x="495" y="858"/>
                    <a:pt x="500" y="836"/>
                    <a:pt x="500" y="819"/>
                  </a:cubicBezTo>
                  <a:cubicBezTo>
                    <a:pt x="523" y="779"/>
                    <a:pt x="540" y="733"/>
                    <a:pt x="569" y="693"/>
                  </a:cubicBezTo>
                  <a:cubicBezTo>
                    <a:pt x="580" y="682"/>
                    <a:pt x="620" y="614"/>
                    <a:pt x="625" y="614"/>
                  </a:cubicBezTo>
                  <a:cubicBezTo>
                    <a:pt x="665" y="614"/>
                    <a:pt x="722" y="637"/>
                    <a:pt x="733" y="585"/>
                  </a:cubicBezTo>
                  <a:cubicBezTo>
                    <a:pt x="733" y="574"/>
                    <a:pt x="750" y="574"/>
                    <a:pt x="756" y="563"/>
                  </a:cubicBezTo>
                  <a:cubicBezTo>
                    <a:pt x="762" y="540"/>
                    <a:pt x="750" y="534"/>
                    <a:pt x="762" y="512"/>
                  </a:cubicBezTo>
                  <a:cubicBezTo>
                    <a:pt x="779" y="495"/>
                    <a:pt x="773" y="478"/>
                    <a:pt x="773" y="455"/>
                  </a:cubicBezTo>
                  <a:cubicBezTo>
                    <a:pt x="784" y="410"/>
                    <a:pt x="813" y="358"/>
                    <a:pt x="841" y="330"/>
                  </a:cubicBezTo>
                  <a:cubicBezTo>
                    <a:pt x="870" y="302"/>
                    <a:pt x="898" y="302"/>
                    <a:pt x="938" y="290"/>
                  </a:cubicBezTo>
                  <a:cubicBezTo>
                    <a:pt x="995" y="279"/>
                    <a:pt x="1017" y="199"/>
                    <a:pt x="1051" y="165"/>
                  </a:cubicBezTo>
                  <a:cubicBezTo>
                    <a:pt x="1074" y="142"/>
                    <a:pt x="1097" y="142"/>
                    <a:pt x="1119" y="120"/>
                  </a:cubicBezTo>
                  <a:cubicBezTo>
                    <a:pt x="1176" y="46"/>
                    <a:pt x="1176" y="46"/>
                    <a:pt x="1176" y="46"/>
                  </a:cubicBezTo>
                  <a:cubicBezTo>
                    <a:pt x="1187" y="40"/>
                    <a:pt x="1192" y="34"/>
                    <a:pt x="1198" y="23"/>
                  </a:cubicBezTo>
                  <a:cubicBezTo>
                    <a:pt x="1204" y="18"/>
                    <a:pt x="1221" y="6"/>
                    <a:pt x="1232" y="6"/>
                  </a:cubicBezTo>
                  <a:cubicBezTo>
                    <a:pt x="1238" y="6"/>
                    <a:pt x="1244" y="0"/>
                    <a:pt x="1249" y="0"/>
                  </a:cubicBezTo>
                  <a:cubicBezTo>
                    <a:pt x="1255" y="0"/>
                    <a:pt x="1266" y="6"/>
                    <a:pt x="1272" y="6"/>
                  </a:cubicBezTo>
                  <a:lnTo>
                    <a:pt x="1272" y="6"/>
                  </a:lnTo>
                  <a:cubicBezTo>
                    <a:pt x="1272" y="29"/>
                    <a:pt x="1272" y="40"/>
                    <a:pt x="1295" y="52"/>
                  </a:cubicBezTo>
                  <a:cubicBezTo>
                    <a:pt x="1323" y="57"/>
                    <a:pt x="1329" y="86"/>
                    <a:pt x="1334" y="108"/>
                  </a:cubicBezTo>
                  <a:cubicBezTo>
                    <a:pt x="1340" y="137"/>
                    <a:pt x="1391" y="131"/>
                    <a:pt x="1408" y="137"/>
                  </a:cubicBezTo>
                  <a:cubicBezTo>
                    <a:pt x="1408" y="154"/>
                    <a:pt x="1386" y="182"/>
                    <a:pt x="1397" y="199"/>
                  </a:cubicBezTo>
                  <a:cubicBezTo>
                    <a:pt x="1403" y="222"/>
                    <a:pt x="1437" y="228"/>
                    <a:pt x="1437" y="256"/>
                  </a:cubicBezTo>
                  <a:cubicBezTo>
                    <a:pt x="1426" y="284"/>
                    <a:pt x="1414" y="307"/>
                    <a:pt x="1403" y="336"/>
                  </a:cubicBezTo>
                  <a:cubicBezTo>
                    <a:pt x="1397" y="358"/>
                    <a:pt x="1397" y="381"/>
                    <a:pt x="1386" y="398"/>
                  </a:cubicBezTo>
                  <a:cubicBezTo>
                    <a:pt x="1380" y="415"/>
                    <a:pt x="1363" y="410"/>
                    <a:pt x="1380" y="432"/>
                  </a:cubicBezTo>
                  <a:cubicBezTo>
                    <a:pt x="1414" y="466"/>
                    <a:pt x="1369" y="461"/>
                    <a:pt x="1363" y="489"/>
                  </a:cubicBezTo>
                  <a:cubicBezTo>
                    <a:pt x="1346" y="534"/>
                    <a:pt x="1340" y="569"/>
                    <a:pt x="1318" y="608"/>
                  </a:cubicBezTo>
                  <a:cubicBezTo>
                    <a:pt x="1312" y="631"/>
                    <a:pt x="1357" y="625"/>
                    <a:pt x="1374" y="631"/>
                  </a:cubicBezTo>
                  <a:cubicBezTo>
                    <a:pt x="1391" y="637"/>
                    <a:pt x="1386" y="688"/>
                    <a:pt x="1386" y="705"/>
                  </a:cubicBezTo>
                  <a:cubicBezTo>
                    <a:pt x="1380" y="733"/>
                    <a:pt x="1363" y="767"/>
                    <a:pt x="1386" y="790"/>
                  </a:cubicBezTo>
                  <a:cubicBezTo>
                    <a:pt x="1408" y="813"/>
                    <a:pt x="1437" y="784"/>
                    <a:pt x="1465" y="784"/>
                  </a:cubicBezTo>
                  <a:cubicBezTo>
                    <a:pt x="1488" y="784"/>
                    <a:pt x="1477" y="819"/>
                    <a:pt x="1488" y="836"/>
                  </a:cubicBezTo>
                  <a:cubicBezTo>
                    <a:pt x="1499" y="853"/>
                    <a:pt x="1533" y="830"/>
                    <a:pt x="1533" y="847"/>
                  </a:cubicBezTo>
                  <a:cubicBezTo>
                    <a:pt x="1545" y="875"/>
                    <a:pt x="1511" y="921"/>
                    <a:pt x="1545" y="943"/>
                  </a:cubicBezTo>
                  <a:cubicBezTo>
                    <a:pt x="1562" y="961"/>
                    <a:pt x="1579" y="949"/>
                    <a:pt x="1579" y="983"/>
                  </a:cubicBezTo>
                  <a:cubicBezTo>
                    <a:pt x="1579" y="1023"/>
                    <a:pt x="1624" y="1012"/>
                    <a:pt x="1653" y="1034"/>
                  </a:cubicBezTo>
                  <a:cubicBezTo>
                    <a:pt x="1687" y="1063"/>
                    <a:pt x="1692" y="1097"/>
                    <a:pt x="1692" y="1142"/>
                  </a:cubicBezTo>
                  <a:cubicBezTo>
                    <a:pt x="1692" y="1182"/>
                    <a:pt x="1721" y="1165"/>
                    <a:pt x="1744" y="1182"/>
                  </a:cubicBezTo>
                  <a:cubicBezTo>
                    <a:pt x="1755" y="1188"/>
                    <a:pt x="1772" y="1222"/>
                    <a:pt x="1772" y="1233"/>
                  </a:cubicBezTo>
                  <a:cubicBezTo>
                    <a:pt x="1766" y="1250"/>
                    <a:pt x="1738" y="1267"/>
                    <a:pt x="1749" y="1290"/>
                  </a:cubicBezTo>
                  <a:cubicBezTo>
                    <a:pt x="1761" y="1324"/>
                    <a:pt x="1721" y="1364"/>
                    <a:pt x="1715" y="1398"/>
                  </a:cubicBezTo>
                  <a:cubicBezTo>
                    <a:pt x="1710" y="1409"/>
                    <a:pt x="1710" y="1426"/>
                    <a:pt x="1710" y="1438"/>
                  </a:cubicBezTo>
                  <a:cubicBezTo>
                    <a:pt x="1710" y="1449"/>
                    <a:pt x="1698" y="1460"/>
                    <a:pt x="1698" y="1466"/>
                  </a:cubicBezTo>
                  <a:cubicBezTo>
                    <a:pt x="1692" y="1472"/>
                    <a:pt x="1710" y="1517"/>
                    <a:pt x="1721" y="1500"/>
                  </a:cubicBezTo>
                  <a:cubicBezTo>
                    <a:pt x="1732" y="1483"/>
                    <a:pt x="1783" y="1415"/>
                    <a:pt x="1806" y="1443"/>
                  </a:cubicBezTo>
                  <a:cubicBezTo>
                    <a:pt x="1823" y="1478"/>
                    <a:pt x="1835" y="1523"/>
                    <a:pt x="1835" y="1557"/>
                  </a:cubicBezTo>
                  <a:cubicBezTo>
                    <a:pt x="1857" y="1614"/>
                    <a:pt x="1857" y="1614"/>
                    <a:pt x="1857" y="1614"/>
                  </a:cubicBezTo>
                  <a:cubicBezTo>
                    <a:pt x="1812" y="1699"/>
                    <a:pt x="1863" y="1790"/>
                    <a:pt x="1692" y="1790"/>
                  </a:cubicBezTo>
                  <a:cubicBezTo>
                    <a:pt x="1647" y="1790"/>
                    <a:pt x="1607" y="1796"/>
                    <a:pt x="1568" y="1801"/>
                  </a:cubicBezTo>
                  <a:cubicBezTo>
                    <a:pt x="1556" y="1779"/>
                    <a:pt x="1545" y="1739"/>
                    <a:pt x="1511" y="1745"/>
                  </a:cubicBezTo>
                  <a:cubicBezTo>
                    <a:pt x="1499" y="1745"/>
                    <a:pt x="1482" y="1750"/>
                    <a:pt x="1482" y="1762"/>
                  </a:cubicBezTo>
                  <a:cubicBezTo>
                    <a:pt x="1482" y="1779"/>
                    <a:pt x="1477" y="1790"/>
                    <a:pt x="1477" y="1807"/>
                  </a:cubicBezTo>
                  <a:cubicBezTo>
                    <a:pt x="1471" y="1813"/>
                    <a:pt x="1471" y="1813"/>
                    <a:pt x="1471" y="1813"/>
                  </a:cubicBezTo>
                  <a:cubicBezTo>
                    <a:pt x="1460" y="1813"/>
                    <a:pt x="1454" y="1813"/>
                    <a:pt x="1448" y="1813"/>
                  </a:cubicBezTo>
                  <a:cubicBezTo>
                    <a:pt x="1403" y="1813"/>
                    <a:pt x="1363" y="1813"/>
                    <a:pt x="1329" y="1818"/>
                  </a:cubicBezTo>
                  <a:cubicBezTo>
                    <a:pt x="1283" y="1864"/>
                    <a:pt x="1238" y="1836"/>
                    <a:pt x="1198" y="1881"/>
                  </a:cubicBezTo>
                  <a:cubicBezTo>
                    <a:pt x="1181" y="1892"/>
                    <a:pt x="1170" y="1921"/>
                    <a:pt x="1158" y="1932"/>
                  </a:cubicBezTo>
                  <a:cubicBezTo>
                    <a:pt x="1130" y="1949"/>
                    <a:pt x="1074" y="1955"/>
                    <a:pt x="1034" y="1978"/>
                  </a:cubicBezTo>
                  <a:cubicBezTo>
                    <a:pt x="1000" y="2000"/>
                    <a:pt x="927" y="2120"/>
                    <a:pt x="892" y="2046"/>
                  </a:cubicBezTo>
                  <a:cubicBezTo>
                    <a:pt x="887" y="2034"/>
                    <a:pt x="864" y="1983"/>
                    <a:pt x="887" y="1983"/>
                  </a:cubicBezTo>
                  <a:cubicBezTo>
                    <a:pt x="904" y="1983"/>
                    <a:pt x="927" y="1960"/>
                    <a:pt x="943" y="1949"/>
                  </a:cubicBezTo>
                  <a:cubicBezTo>
                    <a:pt x="961" y="1943"/>
                    <a:pt x="978" y="1960"/>
                    <a:pt x="995" y="1960"/>
                  </a:cubicBezTo>
                  <a:cubicBezTo>
                    <a:pt x="1012" y="1960"/>
                    <a:pt x="1000" y="1943"/>
                    <a:pt x="1012" y="1938"/>
                  </a:cubicBezTo>
                  <a:cubicBezTo>
                    <a:pt x="1040" y="1887"/>
                    <a:pt x="1080" y="1864"/>
                    <a:pt x="1124" y="1830"/>
                  </a:cubicBezTo>
                  <a:cubicBezTo>
                    <a:pt x="1158" y="1807"/>
                    <a:pt x="1158" y="1796"/>
                    <a:pt x="1176" y="1767"/>
                  </a:cubicBezTo>
                  <a:cubicBezTo>
                    <a:pt x="1204" y="1733"/>
                    <a:pt x="1181" y="1722"/>
                    <a:pt x="1164" y="1693"/>
                  </a:cubicBezTo>
                  <a:cubicBezTo>
                    <a:pt x="1124" y="1676"/>
                    <a:pt x="1080" y="1642"/>
                    <a:pt x="1040" y="1659"/>
                  </a:cubicBezTo>
                  <a:cubicBezTo>
                    <a:pt x="983" y="1693"/>
                    <a:pt x="961" y="1602"/>
                    <a:pt x="938" y="1614"/>
                  </a:cubicBezTo>
                  <a:cubicBezTo>
                    <a:pt x="898" y="1625"/>
                    <a:pt x="841" y="1551"/>
                    <a:pt x="790" y="1563"/>
                  </a:cubicBezTo>
                  <a:cubicBezTo>
                    <a:pt x="773" y="1568"/>
                    <a:pt x="750" y="1540"/>
                    <a:pt x="722" y="1534"/>
                  </a:cubicBezTo>
                  <a:cubicBezTo>
                    <a:pt x="693" y="1529"/>
                    <a:pt x="665" y="1478"/>
                    <a:pt x="659" y="1478"/>
                  </a:cubicBezTo>
                  <a:cubicBezTo>
                    <a:pt x="659" y="1472"/>
                    <a:pt x="625" y="1478"/>
                    <a:pt x="614" y="1478"/>
                  </a:cubicBezTo>
                  <a:cubicBezTo>
                    <a:pt x="546" y="1483"/>
                    <a:pt x="489" y="1438"/>
                    <a:pt x="427" y="1438"/>
                  </a:cubicBezTo>
                  <a:cubicBezTo>
                    <a:pt x="409" y="1443"/>
                    <a:pt x="336" y="1574"/>
                    <a:pt x="313" y="1540"/>
                  </a:cubicBezTo>
                  <a:cubicBezTo>
                    <a:pt x="290" y="1512"/>
                    <a:pt x="279" y="1455"/>
                    <a:pt x="279" y="1415"/>
                  </a:cubicBezTo>
                  <a:cubicBezTo>
                    <a:pt x="279" y="1404"/>
                    <a:pt x="245" y="1352"/>
                    <a:pt x="245" y="1392"/>
                  </a:cubicBezTo>
                  <a:cubicBezTo>
                    <a:pt x="245" y="1415"/>
                    <a:pt x="171" y="1472"/>
                    <a:pt x="154" y="1489"/>
                  </a:cubicBezTo>
                  <a:cubicBezTo>
                    <a:pt x="137" y="1506"/>
                    <a:pt x="114" y="1512"/>
                    <a:pt x="97" y="1529"/>
                  </a:cubicBezTo>
                  <a:cubicBezTo>
                    <a:pt x="80" y="1540"/>
                    <a:pt x="69" y="1568"/>
                    <a:pt x="40" y="1557"/>
                  </a:cubicBezTo>
                  <a:cubicBezTo>
                    <a:pt x="6" y="1540"/>
                    <a:pt x="6" y="1540"/>
                    <a:pt x="6" y="154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2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25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26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Spain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4634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4"/>
          <p:cNvGrpSpPr>
            <a:grpSpLocks noChangeAspect="1"/>
          </p:cNvGrpSpPr>
          <p:nvPr/>
        </p:nvGrpSpPr>
        <p:grpSpPr bwMode="auto">
          <a:xfrm>
            <a:off x="4207153" y="1068192"/>
            <a:ext cx="4181271" cy="3007116"/>
            <a:chOff x="-9" y="5"/>
            <a:chExt cx="5769" cy="4314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26" name="Freeform 6"/>
            <p:cNvSpPr>
              <a:spLocks/>
            </p:cNvSpPr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27" name="Freeform 7"/>
            <p:cNvSpPr>
              <a:spLocks/>
            </p:cNvSpPr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28" name="Freeform 8"/>
            <p:cNvSpPr>
              <a:spLocks/>
            </p:cNvSpPr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solidFill>
              <a:srgbClr val="FEBD44"/>
            </a:solidFill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29" name="Freeform 9"/>
            <p:cNvSpPr>
              <a:spLocks/>
            </p:cNvSpPr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0" name="Freeform 10"/>
            <p:cNvSpPr>
              <a:spLocks/>
            </p:cNvSpPr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1" name="Freeform 11"/>
            <p:cNvSpPr>
              <a:spLocks/>
            </p:cNvSpPr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2" name="Freeform 12"/>
            <p:cNvSpPr>
              <a:spLocks/>
            </p:cNvSpPr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3" name="Freeform 13"/>
            <p:cNvSpPr>
              <a:spLocks/>
            </p:cNvSpPr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4" name="Freeform 14"/>
            <p:cNvSpPr>
              <a:spLocks/>
            </p:cNvSpPr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3" name="Freeform 15"/>
            <p:cNvSpPr>
              <a:spLocks/>
            </p:cNvSpPr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4" name="Freeform 16"/>
            <p:cNvSpPr>
              <a:spLocks/>
            </p:cNvSpPr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5" name="Freeform 17"/>
            <p:cNvSpPr>
              <a:spLocks/>
            </p:cNvSpPr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6" name="Freeform 18"/>
            <p:cNvSpPr>
              <a:spLocks/>
            </p:cNvSpPr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7" name="Freeform 19"/>
            <p:cNvSpPr>
              <a:spLocks/>
            </p:cNvSpPr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8" name="Freeform 20"/>
            <p:cNvSpPr>
              <a:spLocks/>
            </p:cNvSpPr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9" name="Freeform 21"/>
            <p:cNvSpPr>
              <a:spLocks/>
            </p:cNvSpPr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0" name="Freeform 22"/>
            <p:cNvSpPr>
              <a:spLocks/>
            </p:cNvSpPr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1" name="Freeform 23"/>
            <p:cNvSpPr>
              <a:spLocks/>
            </p:cNvSpPr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2" name="Freeform 24"/>
            <p:cNvSpPr>
              <a:spLocks/>
            </p:cNvSpPr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3" name="Freeform 25"/>
            <p:cNvSpPr>
              <a:spLocks/>
            </p:cNvSpPr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4" name="Freeform 26"/>
            <p:cNvSpPr>
              <a:spLocks/>
            </p:cNvSpPr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5" name="Freeform 27"/>
            <p:cNvSpPr>
              <a:spLocks/>
            </p:cNvSpPr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6" name="Freeform 28"/>
            <p:cNvSpPr>
              <a:spLocks/>
            </p:cNvSpPr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7" name="Freeform 29"/>
            <p:cNvSpPr>
              <a:spLocks/>
            </p:cNvSpPr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8" name="Freeform 30"/>
            <p:cNvSpPr>
              <a:spLocks/>
            </p:cNvSpPr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9" name="Freeform 31"/>
            <p:cNvSpPr>
              <a:spLocks/>
            </p:cNvSpPr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1" name="Freeform 33"/>
            <p:cNvSpPr>
              <a:spLocks/>
            </p:cNvSpPr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2" name="Freeform 34"/>
            <p:cNvSpPr>
              <a:spLocks/>
            </p:cNvSpPr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3" name="Freeform 35"/>
            <p:cNvSpPr>
              <a:spLocks/>
            </p:cNvSpPr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4" name="Freeform 36"/>
            <p:cNvSpPr>
              <a:spLocks/>
            </p:cNvSpPr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5" name="Freeform 37"/>
            <p:cNvSpPr>
              <a:spLocks/>
            </p:cNvSpPr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6" name="Freeform 38"/>
            <p:cNvSpPr>
              <a:spLocks/>
            </p:cNvSpPr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</p:grpSp>
      <p:sp>
        <p:nvSpPr>
          <p:cNvPr id="41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42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43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4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China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1021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map"/>
          <p:cNvGrpSpPr/>
          <p:nvPr/>
        </p:nvGrpSpPr>
        <p:grpSpPr>
          <a:xfrm>
            <a:off x="4503527" y="1177846"/>
            <a:ext cx="3740881" cy="2787809"/>
            <a:chOff x="10713215" y="2790634"/>
            <a:chExt cx="11601228" cy="8645559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300" name="Freeform 80"/>
            <p:cNvSpPr>
              <a:spLocks noChangeArrowheads="1"/>
            </p:cNvSpPr>
            <p:nvPr/>
          </p:nvSpPr>
          <p:spPr bwMode="auto">
            <a:xfrm>
              <a:off x="13693227" y="6396990"/>
              <a:ext cx="1232267" cy="2165760"/>
            </a:xfrm>
            <a:custGeom>
              <a:avLst/>
              <a:gdLst>
                <a:gd name="T0" fmla="*/ 440 w 1780"/>
                <a:gd name="T1" fmla="*/ 1623 h 3130"/>
                <a:gd name="T2" fmla="*/ 505 w 1780"/>
                <a:gd name="T3" fmla="*/ 1791 h 3130"/>
                <a:gd name="T4" fmla="*/ 589 w 1780"/>
                <a:gd name="T5" fmla="*/ 1843 h 3130"/>
                <a:gd name="T6" fmla="*/ 783 w 1780"/>
                <a:gd name="T7" fmla="*/ 2004 h 3130"/>
                <a:gd name="T8" fmla="*/ 783 w 1780"/>
                <a:gd name="T9" fmla="*/ 2114 h 3130"/>
                <a:gd name="T10" fmla="*/ 912 w 1780"/>
                <a:gd name="T11" fmla="*/ 2172 h 3130"/>
                <a:gd name="T12" fmla="*/ 1022 w 1780"/>
                <a:gd name="T13" fmla="*/ 2294 h 3130"/>
                <a:gd name="T14" fmla="*/ 919 w 1780"/>
                <a:gd name="T15" fmla="*/ 2469 h 3130"/>
                <a:gd name="T16" fmla="*/ 854 w 1780"/>
                <a:gd name="T17" fmla="*/ 2618 h 3130"/>
                <a:gd name="T18" fmla="*/ 899 w 1780"/>
                <a:gd name="T19" fmla="*/ 2766 h 3130"/>
                <a:gd name="T20" fmla="*/ 1016 w 1780"/>
                <a:gd name="T21" fmla="*/ 2734 h 3130"/>
                <a:gd name="T22" fmla="*/ 1093 w 1780"/>
                <a:gd name="T23" fmla="*/ 2766 h 3130"/>
                <a:gd name="T24" fmla="*/ 1294 w 1780"/>
                <a:gd name="T25" fmla="*/ 2889 h 3130"/>
                <a:gd name="T26" fmla="*/ 1404 w 1780"/>
                <a:gd name="T27" fmla="*/ 3038 h 3130"/>
                <a:gd name="T28" fmla="*/ 1527 w 1780"/>
                <a:gd name="T29" fmla="*/ 2999 h 3130"/>
                <a:gd name="T30" fmla="*/ 1507 w 1780"/>
                <a:gd name="T31" fmla="*/ 2637 h 3130"/>
                <a:gd name="T32" fmla="*/ 1643 w 1780"/>
                <a:gd name="T33" fmla="*/ 2650 h 3130"/>
                <a:gd name="T34" fmla="*/ 1662 w 1780"/>
                <a:gd name="T35" fmla="*/ 2650 h 3130"/>
                <a:gd name="T36" fmla="*/ 1746 w 1780"/>
                <a:gd name="T37" fmla="*/ 2488 h 3130"/>
                <a:gd name="T38" fmla="*/ 1727 w 1780"/>
                <a:gd name="T39" fmla="*/ 1985 h 3130"/>
                <a:gd name="T40" fmla="*/ 1746 w 1780"/>
                <a:gd name="T41" fmla="*/ 1784 h 3130"/>
                <a:gd name="T42" fmla="*/ 1455 w 1780"/>
                <a:gd name="T43" fmla="*/ 1261 h 3130"/>
                <a:gd name="T44" fmla="*/ 1281 w 1780"/>
                <a:gd name="T45" fmla="*/ 905 h 3130"/>
                <a:gd name="T46" fmla="*/ 1074 w 1780"/>
                <a:gd name="T47" fmla="*/ 620 h 3130"/>
                <a:gd name="T48" fmla="*/ 447 w 1780"/>
                <a:gd name="T49" fmla="*/ 194 h 3130"/>
                <a:gd name="T50" fmla="*/ 253 w 1780"/>
                <a:gd name="T51" fmla="*/ 0 h 3130"/>
                <a:gd name="T52" fmla="*/ 240 w 1780"/>
                <a:gd name="T53" fmla="*/ 51 h 3130"/>
                <a:gd name="T54" fmla="*/ 136 w 1780"/>
                <a:gd name="T55" fmla="*/ 168 h 3130"/>
                <a:gd name="T56" fmla="*/ 0 w 1780"/>
                <a:gd name="T57" fmla="*/ 284 h 3130"/>
                <a:gd name="T58" fmla="*/ 46 w 1780"/>
                <a:gd name="T59" fmla="*/ 446 h 3130"/>
                <a:gd name="T60" fmla="*/ 33 w 1780"/>
                <a:gd name="T61" fmla="*/ 582 h 3130"/>
                <a:gd name="T62" fmla="*/ 78 w 1780"/>
                <a:gd name="T63" fmla="*/ 711 h 3130"/>
                <a:gd name="T64" fmla="*/ 78 w 1780"/>
                <a:gd name="T65" fmla="*/ 795 h 3130"/>
                <a:gd name="T66" fmla="*/ 72 w 1780"/>
                <a:gd name="T67" fmla="*/ 1015 h 3130"/>
                <a:gd name="T68" fmla="*/ 201 w 1780"/>
                <a:gd name="T69" fmla="*/ 1183 h 3130"/>
                <a:gd name="T70" fmla="*/ 214 w 1780"/>
                <a:gd name="T71" fmla="*/ 1396 h 3130"/>
                <a:gd name="T72" fmla="*/ 265 w 1780"/>
                <a:gd name="T73" fmla="*/ 1494 h 3130"/>
                <a:gd name="T74" fmla="*/ 388 w 1780"/>
                <a:gd name="T75" fmla="*/ 1539 h 3130"/>
                <a:gd name="T76" fmla="*/ 440 w 1780"/>
                <a:gd name="T77" fmla="*/ 1623 h 3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80" h="3130">
                  <a:moveTo>
                    <a:pt x="440" y="1623"/>
                  </a:moveTo>
                  <a:lnTo>
                    <a:pt x="440" y="1623"/>
                  </a:lnTo>
                  <a:cubicBezTo>
                    <a:pt x="453" y="1681"/>
                    <a:pt x="466" y="1707"/>
                    <a:pt x="492" y="1759"/>
                  </a:cubicBezTo>
                  <a:cubicBezTo>
                    <a:pt x="498" y="1772"/>
                    <a:pt x="492" y="1784"/>
                    <a:pt x="505" y="1791"/>
                  </a:cubicBezTo>
                  <a:cubicBezTo>
                    <a:pt x="518" y="1804"/>
                    <a:pt x="537" y="1804"/>
                    <a:pt x="556" y="1817"/>
                  </a:cubicBezTo>
                  <a:cubicBezTo>
                    <a:pt x="569" y="1823"/>
                    <a:pt x="576" y="1836"/>
                    <a:pt x="589" y="1843"/>
                  </a:cubicBezTo>
                  <a:cubicBezTo>
                    <a:pt x="660" y="1869"/>
                    <a:pt x="712" y="1869"/>
                    <a:pt x="783" y="1894"/>
                  </a:cubicBezTo>
                  <a:cubicBezTo>
                    <a:pt x="783" y="2004"/>
                    <a:pt x="783" y="2004"/>
                    <a:pt x="783" y="2004"/>
                  </a:cubicBezTo>
                  <a:cubicBezTo>
                    <a:pt x="770" y="2017"/>
                    <a:pt x="744" y="2024"/>
                    <a:pt x="744" y="2043"/>
                  </a:cubicBezTo>
                  <a:cubicBezTo>
                    <a:pt x="744" y="2075"/>
                    <a:pt x="770" y="2088"/>
                    <a:pt x="783" y="2114"/>
                  </a:cubicBezTo>
                  <a:cubicBezTo>
                    <a:pt x="796" y="2140"/>
                    <a:pt x="796" y="2172"/>
                    <a:pt x="828" y="2172"/>
                  </a:cubicBezTo>
                  <a:cubicBezTo>
                    <a:pt x="912" y="2172"/>
                    <a:pt x="912" y="2172"/>
                    <a:pt x="912" y="2172"/>
                  </a:cubicBezTo>
                  <a:cubicBezTo>
                    <a:pt x="925" y="2172"/>
                    <a:pt x="932" y="2166"/>
                    <a:pt x="944" y="2160"/>
                  </a:cubicBezTo>
                  <a:cubicBezTo>
                    <a:pt x="970" y="2211"/>
                    <a:pt x="1022" y="2237"/>
                    <a:pt x="1022" y="2294"/>
                  </a:cubicBezTo>
                  <a:cubicBezTo>
                    <a:pt x="1022" y="2346"/>
                    <a:pt x="996" y="2378"/>
                    <a:pt x="958" y="2417"/>
                  </a:cubicBezTo>
                  <a:cubicBezTo>
                    <a:pt x="944" y="2437"/>
                    <a:pt x="938" y="2450"/>
                    <a:pt x="919" y="2469"/>
                  </a:cubicBezTo>
                  <a:cubicBezTo>
                    <a:pt x="906" y="2488"/>
                    <a:pt x="886" y="2495"/>
                    <a:pt x="874" y="2514"/>
                  </a:cubicBezTo>
                  <a:cubicBezTo>
                    <a:pt x="854" y="2547"/>
                    <a:pt x="854" y="2579"/>
                    <a:pt x="854" y="2618"/>
                  </a:cubicBezTo>
                  <a:cubicBezTo>
                    <a:pt x="854" y="2650"/>
                    <a:pt x="860" y="2669"/>
                    <a:pt x="867" y="2702"/>
                  </a:cubicBezTo>
                  <a:cubicBezTo>
                    <a:pt x="874" y="2728"/>
                    <a:pt x="874" y="2766"/>
                    <a:pt x="899" y="2766"/>
                  </a:cubicBezTo>
                  <a:cubicBezTo>
                    <a:pt x="912" y="2766"/>
                    <a:pt x="919" y="2760"/>
                    <a:pt x="932" y="2754"/>
                  </a:cubicBezTo>
                  <a:cubicBezTo>
                    <a:pt x="964" y="2741"/>
                    <a:pt x="983" y="2741"/>
                    <a:pt x="1016" y="2734"/>
                  </a:cubicBezTo>
                  <a:cubicBezTo>
                    <a:pt x="1029" y="2728"/>
                    <a:pt x="1035" y="2721"/>
                    <a:pt x="1048" y="2721"/>
                  </a:cubicBezTo>
                  <a:cubicBezTo>
                    <a:pt x="1074" y="2721"/>
                    <a:pt x="1080" y="2747"/>
                    <a:pt x="1093" y="2766"/>
                  </a:cubicBezTo>
                  <a:cubicBezTo>
                    <a:pt x="1119" y="2799"/>
                    <a:pt x="1139" y="2812"/>
                    <a:pt x="1171" y="2838"/>
                  </a:cubicBezTo>
                  <a:cubicBezTo>
                    <a:pt x="1210" y="2870"/>
                    <a:pt x="1249" y="2863"/>
                    <a:pt x="1294" y="2889"/>
                  </a:cubicBezTo>
                  <a:cubicBezTo>
                    <a:pt x="1313" y="2896"/>
                    <a:pt x="1326" y="2915"/>
                    <a:pt x="1333" y="2928"/>
                  </a:cubicBezTo>
                  <a:cubicBezTo>
                    <a:pt x="1358" y="2973"/>
                    <a:pt x="1378" y="2993"/>
                    <a:pt x="1404" y="3038"/>
                  </a:cubicBezTo>
                  <a:cubicBezTo>
                    <a:pt x="1430" y="3077"/>
                    <a:pt x="1436" y="3103"/>
                    <a:pt x="1475" y="3129"/>
                  </a:cubicBezTo>
                  <a:cubicBezTo>
                    <a:pt x="1514" y="3090"/>
                    <a:pt x="1520" y="3051"/>
                    <a:pt x="1527" y="2999"/>
                  </a:cubicBezTo>
                  <a:cubicBezTo>
                    <a:pt x="1475" y="2812"/>
                    <a:pt x="1475" y="2812"/>
                    <a:pt x="1475" y="2812"/>
                  </a:cubicBezTo>
                  <a:cubicBezTo>
                    <a:pt x="1501" y="2747"/>
                    <a:pt x="1507" y="2708"/>
                    <a:pt x="1507" y="2637"/>
                  </a:cubicBezTo>
                  <a:cubicBezTo>
                    <a:pt x="1546" y="2644"/>
                    <a:pt x="1565" y="2657"/>
                    <a:pt x="1598" y="2657"/>
                  </a:cubicBezTo>
                  <a:cubicBezTo>
                    <a:pt x="1617" y="2657"/>
                    <a:pt x="1624" y="2650"/>
                    <a:pt x="1643" y="2650"/>
                  </a:cubicBezTo>
                  <a:cubicBezTo>
                    <a:pt x="1656" y="2650"/>
                    <a:pt x="1650" y="2650"/>
                    <a:pt x="1662" y="2650"/>
                  </a:cubicBezTo>
                  <a:lnTo>
                    <a:pt x="1662" y="2650"/>
                  </a:lnTo>
                  <a:cubicBezTo>
                    <a:pt x="1682" y="2611"/>
                    <a:pt x="1695" y="2579"/>
                    <a:pt x="1708" y="2534"/>
                  </a:cubicBezTo>
                  <a:cubicBezTo>
                    <a:pt x="1714" y="2508"/>
                    <a:pt x="1740" y="2508"/>
                    <a:pt x="1746" y="2488"/>
                  </a:cubicBezTo>
                  <a:cubicBezTo>
                    <a:pt x="1779" y="2437"/>
                    <a:pt x="1759" y="2398"/>
                    <a:pt x="1779" y="2340"/>
                  </a:cubicBezTo>
                  <a:cubicBezTo>
                    <a:pt x="1727" y="1985"/>
                    <a:pt x="1727" y="1985"/>
                    <a:pt x="1727" y="1985"/>
                  </a:cubicBezTo>
                  <a:cubicBezTo>
                    <a:pt x="1727" y="1914"/>
                    <a:pt x="1727" y="1914"/>
                    <a:pt x="1727" y="1914"/>
                  </a:cubicBezTo>
                  <a:cubicBezTo>
                    <a:pt x="1746" y="1784"/>
                    <a:pt x="1746" y="1784"/>
                    <a:pt x="1746" y="1784"/>
                  </a:cubicBezTo>
                  <a:cubicBezTo>
                    <a:pt x="1746" y="1700"/>
                    <a:pt x="1695" y="1662"/>
                    <a:pt x="1650" y="1591"/>
                  </a:cubicBezTo>
                  <a:cubicBezTo>
                    <a:pt x="1572" y="1461"/>
                    <a:pt x="1520" y="1396"/>
                    <a:pt x="1455" y="1261"/>
                  </a:cubicBezTo>
                  <a:cubicBezTo>
                    <a:pt x="1430" y="1215"/>
                    <a:pt x="1410" y="1196"/>
                    <a:pt x="1391" y="1151"/>
                  </a:cubicBezTo>
                  <a:cubicBezTo>
                    <a:pt x="1339" y="1060"/>
                    <a:pt x="1326" y="1002"/>
                    <a:pt x="1281" y="905"/>
                  </a:cubicBezTo>
                  <a:cubicBezTo>
                    <a:pt x="1242" y="834"/>
                    <a:pt x="1216" y="795"/>
                    <a:pt x="1184" y="724"/>
                  </a:cubicBezTo>
                  <a:cubicBezTo>
                    <a:pt x="1158" y="672"/>
                    <a:pt x="1119" y="659"/>
                    <a:pt x="1074" y="620"/>
                  </a:cubicBezTo>
                  <a:cubicBezTo>
                    <a:pt x="958" y="517"/>
                    <a:pt x="880" y="472"/>
                    <a:pt x="738" y="407"/>
                  </a:cubicBezTo>
                  <a:cubicBezTo>
                    <a:pt x="608" y="349"/>
                    <a:pt x="511" y="316"/>
                    <a:pt x="447" y="194"/>
                  </a:cubicBezTo>
                  <a:cubicBezTo>
                    <a:pt x="427" y="155"/>
                    <a:pt x="427" y="129"/>
                    <a:pt x="395" y="90"/>
                  </a:cubicBezTo>
                  <a:cubicBezTo>
                    <a:pt x="350" y="38"/>
                    <a:pt x="298" y="38"/>
                    <a:pt x="253" y="0"/>
                  </a:cubicBezTo>
                  <a:lnTo>
                    <a:pt x="253" y="0"/>
                  </a:lnTo>
                  <a:cubicBezTo>
                    <a:pt x="246" y="26"/>
                    <a:pt x="246" y="38"/>
                    <a:pt x="240" y="51"/>
                  </a:cubicBezTo>
                  <a:cubicBezTo>
                    <a:pt x="233" y="58"/>
                    <a:pt x="227" y="58"/>
                    <a:pt x="220" y="64"/>
                  </a:cubicBezTo>
                  <a:cubicBezTo>
                    <a:pt x="194" y="103"/>
                    <a:pt x="181" y="142"/>
                    <a:pt x="136" y="168"/>
                  </a:cubicBezTo>
                  <a:cubicBezTo>
                    <a:pt x="104" y="187"/>
                    <a:pt x="78" y="194"/>
                    <a:pt x="52" y="220"/>
                  </a:cubicBezTo>
                  <a:cubicBezTo>
                    <a:pt x="26" y="245"/>
                    <a:pt x="0" y="252"/>
                    <a:pt x="0" y="284"/>
                  </a:cubicBezTo>
                  <a:cubicBezTo>
                    <a:pt x="0" y="310"/>
                    <a:pt x="20" y="316"/>
                    <a:pt x="26" y="336"/>
                  </a:cubicBezTo>
                  <a:cubicBezTo>
                    <a:pt x="46" y="375"/>
                    <a:pt x="46" y="401"/>
                    <a:pt x="46" y="446"/>
                  </a:cubicBezTo>
                  <a:cubicBezTo>
                    <a:pt x="46" y="485"/>
                    <a:pt x="13" y="498"/>
                    <a:pt x="13" y="536"/>
                  </a:cubicBezTo>
                  <a:cubicBezTo>
                    <a:pt x="13" y="556"/>
                    <a:pt x="26" y="562"/>
                    <a:pt x="33" y="582"/>
                  </a:cubicBezTo>
                  <a:cubicBezTo>
                    <a:pt x="39" y="608"/>
                    <a:pt x="33" y="627"/>
                    <a:pt x="33" y="653"/>
                  </a:cubicBezTo>
                  <a:cubicBezTo>
                    <a:pt x="33" y="679"/>
                    <a:pt x="65" y="685"/>
                    <a:pt x="78" y="711"/>
                  </a:cubicBezTo>
                  <a:cubicBezTo>
                    <a:pt x="84" y="718"/>
                    <a:pt x="84" y="730"/>
                    <a:pt x="91" y="743"/>
                  </a:cubicBezTo>
                  <a:cubicBezTo>
                    <a:pt x="78" y="795"/>
                    <a:pt x="78" y="795"/>
                    <a:pt x="78" y="795"/>
                  </a:cubicBezTo>
                  <a:cubicBezTo>
                    <a:pt x="78" y="873"/>
                    <a:pt x="72" y="911"/>
                    <a:pt x="72" y="989"/>
                  </a:cubicBezTo>
                  <a:cubicBezTo>
                    <a:pt x="72" y="1015"/>
                    <a:pt x="72" y="1015"/>
                    <a:pt x="72" y="1015"/>
                  </a:cubicBezTo>
                  <a:cubicBezTo>
                    <a:pt x="72" y="1041"/>
                    <a:pt x="104" y="1047"/>
                    <a:pt x="130" y="1067"/>
                  </a:cubicBezTo>
                  <a:cubicBezTo>
                    <a:pt x="175" y="1092"/>
                    <a:pt x="201" y="1131"/>
                    <a:pt x="201" y="1183"/>
                  </a:cubicBezTo>
                  <a:cubicBezTo>
                    <a:pt x="201" y="1338"/>
                    <a:pt x="201" y="1338"/>
                    <a:pt x="201" y="1338"/>
                  </a:cubicBezTo>
                  <a:cubicBezTo>
                    <a:pt x="201" y="1364"/>
                    <a:pt x="214" y="1377"/>
                    <a:pt x="214" y="1396"/>
                  </a:cubicBezTo>
                  <a:cubicBezTo>
                    <a:pt x="220" y="1422"/>
                    <a:pt x="214" y="1442"/>
                    <a:pt x="227" y="1468"/>
                  </a:cubicBezTo>
                  <a:cubicBezTo>
                    <a:pt x="240" y="1480"/>
                    <a:pt x="253" y="1480"/>
                    <a:pt x="265" y="1494"/>
                  </a:cubicBezTo>
                  <a:cubicBezTo>
                    <a:pt x="279" y="1500"/>
                    <a:pt x="285" y="1513"/>
                    <a:pt x="298" y="1519"/>
                  </a:cubicBezTo>
                  <a:cubicBezTo>
                    <a:pt x="330" y="1532"/>
                    <a:pt x="356" y="1526"/>
                    <a:pt x="388" y="1539"/>
                  </a:cubicBezTo>
                  <a:cubicBezTo>
                    <a:pt x="395" y="1545"/>
                    <a:pt x="395" y="1552"/>
                    <a:pt x="401" y="1558"/>
                  </a:cubicBezTo>
                  <a:cubicBezTo>
                    <a:pt x="421" y="1578"/>
                    <a:pt x="427" y="1597"/>
                    <a:pt x="440" y="16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1" name="Freeform 82"/>
            <p:cNvSpPr>
              <a:spLocks noChangeArrowheads="1"/>
            </p:cNvSpPr>
            <p:nvPr/>
          </p:nvSpPr>
          <p:spPr bwMode="auto">
            <a:xfrm>
              <a:off x="11985134" y="8587151"/>
              <a:ext cx="1256668" cy="1366564"/>
            </a:xfrm>
            <a:custGeom>
              <a:avLst/>
              <a:gdLst>
                <a:gd name="T0" fmla="*/ 1474 w 1818"/>
                <a:gd name="T1" fmla="*/ 1029 h 1974"/>
                <a:gd name="T2" fmla="*/ 1300 w 1818"/>
                <a:gd name="T3" fmla="*/ 1061 h 1974"/>
                <a:gd name="T4" fmla="*/ 1261 w 1818"/>
                <a:gd name="T5" fmla="*/ 1158 h 1974"/>
                <a:gd name="T6" fmla="*/ 1319 w 1818"/>
                <a:gd name="T7" fmla="*/ 1268 h 1974"/>
                <a:gd name="T8" fmla="*/ 1377 w 1818"/>
                <a:gd name="T9" fmla="*/ 1333 h 1974"/>
                <a:gd name="T10" fmla="*/ 1507 w 1818"/>
                <a:gd name="T11" fmla="*/ 1126 h 1974"/>
                <a:gd name="T12" fmla="*/ 1507 w 1818"/>
                <a:gd name="T13" fmla="*/ 1074 h 1974"/>
                <a:gd name="T14" fmla="*/ 1785 w 1818"/>
                <a:gd name="T15" fmla="*/ 945 h 1974"/>
                <a:gd name="T16" fmla="*/ 1778 w 1818"/>
                <a:gd name="T17" fmla="*/ 990 h 1974"/>
                <a:gd name="T18" fmla="*/ 1791 w 1818"/>
                <a:gd name="T19" fmla="*/ 1119 h 1974"/>
                <a:gd name="T20" fmla="*/ 1778 w 1818"/>
                <a:gd name="T21" fmla="*/ 1404 h 1974"/>
                <a:gd name="T22" fmla="*/ 1500 w 1818"/>
                <a:gd name="T23" fmla="*/ 1578 h 1974"/>
                <a:gd name="T24" fmla="*/ 1513 w 1818"/>
                <a:gd name="T25" fmla="*/ 1824 h 1974"/>
                <a:gd name="T26" fmla="*/ 1455 w 1818"/>
                <a:gd name="T27" fmla="*/ 1960 h 1974"/>
                <a:gd name="T28" fmla="*/ 1384 w 1818"/>
                <a:gd name="T29" fmla="*/ 1973 h 1974"/>
                <a:gd name="T30" fmla="*/ 1028 w 1818"/>
                <a:gd name="T31" fmla="*/ 1798 h 1974"/>
                <a:gd name="T32" fmla="*/ 886 w 1818"/>
                <a:gd name="T33" fmla="*/ 1637 h 1974"/>
                <a:gd name="T34" fmla="*/ 776 w 1818"/>
                <a:gd name="T35" fmla="*/ 1261 h 1974"/>
                <a:gd name="T36" fmla="*/ 789 w 1818"/>
                <a:gd name="T37" fmla="*/ 1158 h 1974"/>
                <a:gd name="T38" fmla="*/ 795 w 1818"/>
                <a:gd name="T39" fmla="*/ 1054 h 1974"/>
                <a:gd name="T40" fmla="*/ 517 w 1818"/>
                <a:gd name="T41" fmla="*/ 673 h 1974"/>
                <a:gd name="T42" fmla="*/ 258 w 1818"/>
                <a:gd name="T43" fmla="*/ 298 h 1974"/>
                <a:gd name="T44" fmla="*/ 39 w 1818"/>
                <a:gd name="T45" fmla="*/ 149 h 1974"/>
                <a:gd name="T46" fmla="*/ 0 w 1818"/>
                <a:gd name="T47" fmla="*/ 7 h 1974"/>
                <a:gd name="T48" fmla="*/ 65 w 1818"/>
                <a:gd name="T49" fmla="*/ 0 h 1974"/>
                <a:gd name="T50" fmla="*/ 246 w 1818"/>
                <a:gd name="T51" fmla="*/ 26 h 1974"/>
                <a:gd name="T52" fmla="*/ 265 w 1818"/>
                <a:gd name="T53" fmla="*/ 123 h 1974"/>
                <a:gd name="T54" fmla="*/ 375 w 1818"/>
                <a:gd name="T55" fmla="*/ 130 h 1974"/>
                <a:gd name="T56" fmla="*/ 543 w 1818"/>
                <a:gd name="T57" fmla="*/ 188 h 1974"/>
                <a:gd name="T58" fmla="*/ 646 w 1818"/>
                <a:gd name="T59" fmla="*/ 220 h 1974"/>
                <a:gd name="T60" fmla="*/ 769 w 1818"/>
                <a:gd name="T61" fmla="*/ 285 h 1974"/>
                <a:gd name="T62" fmla="*/ 815 w 1818"/>
                <a:gd name="T63" fmla="*/ 85 h 1974"/>
                <a:gd name="T64" fmla="*/ 899 w 1818"/>
                <a:gd name="T65" fmla="*/ 136 h 1974"/>
                <a:gd name="T66" fmla="*/ 1035 w 1818"/>
                <a:gd name="T67" fmla="*/ 266 h 1974"/>
                <a:gd name="T68" fmla="*/ 1145 w 1818"/>
                <a:gd name="T69" fmla="*/ 253 h 1974"/>
                <a:gd name="T70" fmla="*/ 1300 w 1818"/>
                <a:gd name="T71" fmla="*/ 201 h 1974"/>
                <a:gd name="T72" fmla="*/ 1481 w 1818"/>
                <a:gd name="T73" fmla="*/ 266 h 1974"/>
                <a:gd name="T74" fmla="*/ 1545 w 1818"/>
                <a:gd name="T75" fmla="*/ 343 h 1974"/>
                <a:gd name="T76" fmla="*/ 1520 w 1818"/>
                <a:gd name="T77" fmla="*/ 518 h 1974"/>
                <a:gd name="T78" fmla="*/ 1520 w 1818"/>
                <a:gd name="T79" fmla="*/ 673 h 1974"/>
                <a:gd name="T80" fmla="*/ 1533 w 1818"/>
                <a:gd name="T81" fmla="*/ 796 h 1974"/>
                <a:gd name="T82" fmla="*/ 1636 w 1818"/>
                <a:gd name="T83" fmla="*/ 925 h 1974"/>
                <a:gd name="T84" fmla="*/ 1455 w 1818"/>
                <a:gd name="T85" fmla="*/ 1436 h 1974"/>
                <a:gd name="T86" fmla="*/ 1423 w 1818"/>
                <a:gd name="T87" fmla="*/ 1449 h 1974"/>
                <a:gd name="T88" fmla="*/ 1352 w 1818"/>
                <a:gd name="T89" fmla="*/ 1436 h 1974"/>
                <a:gd name="T90" fmla="*/ 1345 w 1818"/>
                <a:gd name="T91" fmla="*/ 1501 h 1974"/>
                <a:gd name="T92" fmla="*/ 1364 w 1818"/>
                <a:gd name="T93" fmla="*/ 1520 h 1974"/>
                <a:gd name="T94" fmla="*/ 1397 w 1818"/>
                <a:gd name="T95" fmla="*/ 1539 h 1974"/>
                <a:gd name="T96" fmla="*/ 1423 w 1818"/>
                <a:gd name="T97" fmla="*/ 1546 h 1974"/>
                <a:gd name="T98" fmla="*/ 1436 w 1818"/>
                <a:gd name="T99" fmla="*/ 1520 h 1974"/>
                <a:gd name="T100" fmla="*/ 1442 w 1818"/>
                <a:gd name="T101" fmla="*/ 1501 h 1974"/>
                <a:gd name="T102" fmla="*/ 1455 w 1818"/>
                <a:gd name="T103" fmla="*/ 1481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18" h="1974">
                  <a:moveTo>
                    <a:pt x="1474" y="1029"/>
                  </a:moveTo>
                  <a:lnTo>
                    <a:pt x="1474" y="1029"/>
                  </a:lnTo>
                  <a:cubicBezTo>
                    <a:pt x="1436" y="1009"/>
                    <a:pt x="1416" y="996"/>
                    <a:pt x="1371" y="996"/>
                  </a:cubicBezTo>
                  <a:cubicBezTo>
                    <a:pt x="1332" y="996"/>
                    <a:pt x="1300" y="1022"/>
                    <a:pt x="1300" y="1061"/>
                  </a:cubicBezTo>
                  <a:cubicBezTo>
                    <a:pt x="1300" y="1074"/>
                    <a:pt x="1300" y="1080"/>
                    <a:pt x="1300" y="1093"/>
                  </a:cubicBezTo>
                  <a:cubicBezTo>
                    <a:pt x="1293" y="1119"/>
                    <a:pt x="1261" y="1132"/>
                    <a:pt x="1261" y="1158"/>
                  </a:cubicBezTo>
                  <a:cubicBezTo>
                    <a:pt x="1261" y="1184"/>
                    <a:pt x="1280" y="1197"/>
                    <a:pt x="1293" y="1216"/>
                  </a:cubicBezTo>
                  <a:cubicBezTo>
                    <a:pt x="1306" y="1235"/>
                    <a:pt x="1306" y="1249"/>
                    <a:pt x="1319" y="1268"/>
                  </a:cubicBezTo>
                  <a:cubicBezTo>
                    <a:pt x="1326" y="1274"/>
                    <a:pt x="1332" y="1281"/>
                    <a:pt x="1339" y="1287"/>
                  </a:cubicBezTo>
                  <a:cubicBezTo>
                    <a:pt x="1352" y="1307"/>
                    <a:pt x="1358" y="1333"/>
                    <a:pt x="1377" y="1333"/>
                  </a:cubicBezTo>
                  <a:cubicBezTo>
                    <a:pt x="1416" y="1333"/>
                    <a:pt x="1429" y="1307"/>
                    <a:pt x="1455" y="1287"/>
                  </a:cubicBezTo>
                  <a:cubicBezTo>
                    <a:pt x="1500" y="1242"/>
                    <a:pt x="1507" y="1190"/>
                    <a:pt x="1507" y="1126"/>
                  </a:cubicBezTo>
                  <a:cubicBezTo>
                    <a:pt x="1507" y="1113"/>
                    <a:pt x="1500" y="1106"/>
                    <a:pt x="1500" y="1093"/>
                  </a:cubicBezTo>
                  <a:cubicBezTo>
                    <a:pt x="1500" y="1080"/>
                    <a:pt x="1507" y="1080"/>
                    <a:pt x="1507" y="1074"/>
                  </a:cubicBezTo>
                  <a:cubicBezTo>
                    <a:pt x="1507" y="1061"/>
                    <a:pt x="1481" y="1042"/>
                    <a:pt x="1474" y="1029"/>
                  </a:cubicBezTo>
                  <a:close/>
                  <a:moveTo>
                    <a:pt x="1785" y="945"/>
                  </a:moveTo>
                  <a:lnTo>
                    <a:pt x="1785" y="945"/>
                  </a:lnTo>
                  <a:cubicBezTo>
                    <a:pt x="1785" y="964"/>
                    <a:pt x="1778" y="977"/>
                    <a:pt x="1778" y="990"/>
                  </a:cubicBezTo>
                  <a:cubicBezTo>
                    <a:pt x="1778" y="1016"/>
                    <a:pt x="1791" y="1029"/>
                    <a:pt x="1791" y="1054"/>
                  </a:cubicBezTo>
                  <a:cubicBezTo>
                    <a:pt x="1798" y="1080"/>
                    <a:pt x="1791" y="1093"/>
                    <a:pt x="1791" y="1119"/>
                  </a:cubicBezTo>
                  <a:cubicBezTo>
                    <a:pt x="1798" y="1177"/>
                    <a:pt x="1817" y="1203"/>
                    <a:pt x="1817" y="1261"/>
                  </a:cubicBezTo>
                  <a:cubicBezTo>
                    <a:pt x="1817" y="1320"/>
                    <a:pt x="1804" y="1352"/>
                    <a:pt x="1778" y="1404"/>
                  </a:cubicBezTo>
                  <a:cubicBezTo>
                    <a:pt x="1759" y="1455"/>
                    <a:pt x="1759" y="1494"/>
                    <a:pt x="1714" y="1527"/>
                  </a:cubicBezTo>
                  <a:cubicBezTo>
                    <a:pt x="1649" y="1578"/>
                    <a:pt x="1584" y="1585"/>
                    <a:pt x="1500" y="1578"/>
                  </a:cubicBezTo>
                  <a:cubicBezTo>
                    <a:pt x="1533" y="1624"/>
                    <a:pt x="1539" y="1662"/>
                    <a:pt x="1539" y="1721"/>
                  </a:cubicBezTo>
                  <a:cubicBezTo>
                    <a:pt x="1539" y="1759"/>
                    <a:pt x="1533" y="1785"/>
                    <a:pt x="1513" y="1824"/>
                  </a:cubicBezTo>
                  <a:cubicBezTo>
                    <a:pt x="1507" y="1837"/>
                    <a:pt x="1494" y="1843"/>
                    <a:pt x="1487" y="1856"/>
                  </a:cubicBezTo>
                  <a:cubicBezTo>
                    <a:pt x="1468" y="1895"/>
                    <a:pt x="1455" y="1921"/>
                    <a:pt x="1455" y="1960"/>
                  </a:cubicBezTo>
                  <a:lnTo>
                    <a:pt x="1455" y="1960"/>
                  </a:lnTo>
                  <a:cubicBezTo>
                    <a:pt x="1429" y="1966"/>
                    <a:pt x="1416" y="1973"/>
                    <a:pt x="1384" y="1973"/>
                  </a:cubicBezTo>
                  <a:cubicBezTo>
                    <a:pt x="1300" y="1973"/>
                    <a:pt x="1255" y="1934"/>
                    <a:pt x="1183" y="1889"/>
                  </a:cubicBezTo>
                  <a:cubicBezTo>
                    <a:pt x="1125" y="1850"/>
                    <a:pt x="1086" y="1837"/>
                    <a:pt x="1028" y="1798"/>
                  </a:cubicBezTo>
                  <a:cubicBezTo>
                    <a:pt x="1009" y="1779"/>
                    <a:pt x="1009" y="1753"/>
                    <a:pt x="996" y="1734"/>
                  </a:cubicBezTo>
                  <a:cubicBezTo>
                    <a:pt x="964" y="1688"/>
                    <a:pt x="944" y="1656"/>
                    <a:pt x="886" y="1637"/>
                  </a:cubicBezTo>
                  <a:cubicBezTo>
                    <a:pt x="808" y="1611"/>
                    <a:pt x="744" y="1565"/>
                    <a:pt x="744" y="1481"/>
                  </a:cubicBezTo>
                  <a:cubicBezTo>
                    <a:pt x="744" y="1391"/>
                    <a:pt x="756" y="1346"/>
                    <a:pt x="776" y="1261"/>
                  </a:cubicBezTo>
                  <a:cubicBezTo>
                    <a:pt x="782" y="1235"/>
                    <a:pt x="815" y="1235"/>
                    <a:pt x="815" y="1203"/>
                  </a:cubicBezTo>
                  <a:cubicBezTo>
                    <a:pt x="815" y="1184"/>
                    <a:pt x="795" y="1177"/>
                    <a:pt x="789" y="1158"/>
                  </a:cubicBezTo>
                  <a:cubicBezTo>
                    <a:pt x="789" y="1145"/>
                    <a:pt x="789" y="1139"/>
                    <a:pt x="789" y="1126"/>
                  </a:cubicBezTo>
                  <a:cubicBezTo>
                    <a:pt x="789" y="1100"/>
                    <a:pt x="795" y="1080"/>
                    <a:pt x="795" y="1054"/>
                  </a:cubicBezTo>
                  <a:cubicBezTo>
                    <a:pt x="795" y="893"/>
                    <a:pt x="698" y="815"/>
                    <a:pt x="575" y="705"/>
                  </a:cubicBezTo>
                  <a:cubicBezTo>
                    <a:pt x="556" y="692"/>
                    <a:pt x="537" y="686"/>
                    <a:pt x="517" y="673"/>
                  </a:cubicBezTo>
                  <a:cubicBezTo>
                    <a:pt x="472" y="647"/>
                    <a:pt x="459" y="608"/>
                    <a:pt x="427" y="563"/>
                  </a:cubicBezTo>
                  <a:cubicBezTo>
                    <a:pt x="362" y="459"/>
                    <a:pt x="349" y="388"/>
                    <a:pt x="258" y="298"/>
                  </a:cubicBezTo>
                  <a:cubicBezTo>
                    <a:pt x="200" y="240"/>
                    <a:pt x="161" y="220"/>
                    <a:pt x="90" y="188"/>
                  </a:cubicBezTo>
                  <a:cubicBezTo>
                    <a:pt x="65" y="175"/>
                    <a:pt x="58" y="169"/>
                    <a:pt x="39" y="149"/>
                  </a:cubicBezTo>
                  <a:cubicBezTo>
                    <a:pt x="19" y="136"/>
                    <a:pt x="0" y="130"/>
                    <a:pt x="0" y="110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0" y="7"/>
                  </a:lnTo>
                  <a:cubicBezTo>
                    <a:pt x="26" y="0"/>
                    <a:pt x="45" y="0"/>
                    <a:pt x="65" y="0"/>
                  </a:cubicBezTo>
                  <a:cubicBezTo>
                    <a:pt x="103" y="0"/>
                    <a:pt x="123" y="13"/>
                    <a:pt x="161" y="26"/>
                  </a:cubicBezTo>
                  <a:cubicBezTo>
                    <a:pt x="194" y="33"/>
                    <a:pt x="213" y="20"/>
                    <a:pt x="246" y="26"/>
                  </a:cubicBezTo>
                  <a:cubicBezTo>
                    <a:pt x="246" y="59"/>
                    <a:pt x="239" y="78"/>
                    <a:pt x="246" y="117"/>
                  </a:cubicBezTo>
                  <a:cubicBezTo>
                    <a:pt x="265" y="123"/>
                    <a:pt x="265" y="123"/>
                    <a:pt x="265" y="123"/>
                  </a:cubicBezTo>
                  <a:cubicBezTo>
                    <a:pt x="278" y="104"/>
                    <a:pt x="284" y="85"/>
                    <a:pt x="310" y="85"/>
                  </a:cubicBezTo>
                  <a:cubicBezTo>
                    <a:pt x="343" y="85"/>
                    <a:pt x="349" y="110"/>
                    <a:pt x="375" y="130"/>
                  </a:cubicBezTo>
                  <a:cubicBezTo>
                    <a:pt x="394" y="143"/>
                    <a:pt x="407" y="143"/>
                    <a:pt x="427" y="143"/>
                  </a:cubicBezTo>
                  <a:cubicBezTo>
                    <a:pt x="478" y="143"/>
                    <a:pt x="498" y="175"/>
                    <a:pt x="543" y="188"/>
                  </a:cubicBezTo>
                  <a:cubicBezTo>
                    <a:pt x="569" y="188"/>
                    <a:pt x="575" y="201"/>
                    <a:pt x="595" y="207"/>
                  </a:cubicBezTo>
                  <a:cubicBezTo>
                    <a:pt x="614" y="214"/>
                    <a:pt x="634" y="207"/>
                    <a:pt x="646" y="220"/>
                  </a:cubicBezTo>
                  <a:cubicBezTo>
                    <a:pt x="653" y="227"/>
                    <a:pt x="660" y="233"/>
                    <a:pt x="660" y="240"/>
                  </a:cubicBezTo>
                  <a:cubicBezTo>
                    <a:pt x="698" y="266"/>
                    <a:pt x="724" y="285"/>
                    <a:pt x="769" y="285"/>
                  </a:cubicBezTo>
                  <a:cubicBezTo>
                    <a:pt x="808" y="285"/>
                    <a:pt x="802" y="233"/>
                    <a:pt x="802" y="194"/>
                  </a:cubicBezTo>
                  <a:cubicBezTo>
                    <a:pt x="802" y="156"/>
                    <a:pt x="815" y="130"/>
                    <a:pt x="815" y="85"/>
                  </a:cubicBezTo>
                  <a:cubicBezTo>
                    <a:pt x="821" y="85"/>
                    <a:pt x="828" y="78"/>
                    <a:pt x="828" y="71"/>
                  </a:cubicBezTo>
                  <a:cubicBezTo>
                    <a:pt x="860" y="91"/>
                    <a:pt x="866" y="110"/>
                    <a:pt x="899" y="136"/>
                  </a:cubicBezTo>
                  <a:cubicBezTo>
                    <a:pt x="931" y="156"/>
                    <a:pt x="957" y="169"/>
                    <a:pt x="983" y="201"/>
                  </a:cubicBezTo>
                  <a:cubicBezTo>
                    <a:pt x="996" y="227"/>
                    <a:pt x="1009" y="246"/>
                    <a:pt x="1035" y="266"/>
                  </a:cubicBezTo>
                  <a:cubicBezTo>
                    <a:pt x="1054" y="278"/>
                    <a:pt x="1067" y="298"/>
                    <a:pt x="1093" y="298"/>
                  </a:cubicBezTo>
                  <a:cubicBezTo>
                    <a:pt x="1119" y="298"/>
                    <a:pt x="1125" y="272"/>
                    <a:pt x="1145" y="253"/>
                  </a:cubicBezTo>
                  <a:cubicBezTo>
                    <a:pt x="1164" y="240"/>
                    <a:pt x="1177" y="240"/>
                    <a:pt x="1196" y="227"/>
                  </a:cubicBezTo>
                  <a:cubicBezTo>
                    <a:pt x="1229" y="214"/>
                    <a:pt x="1267" y="201"/>
                    <a:pt x="1300" y="201"/>
                  </a:cubicBezTo>
                  <a:lnTo>
                    <a:pt x="1300" y="201"/>
                  </a:lnTo>
                  <a:cubicBezTo>
                    <a:pt x="1364" y="233"/>
                    <a:pt x="1410" y="240"/>
                    <a:pt x="1481" y="266"/>
                  </a:cubicBezTo>
                  <a:cubicBezTo>
                    <a:pt x="1500" y="272"/>
                    <a:pt x="1520" y="272"/>
                    <a:pt x="1533" y="285"/>
                  </a:cubicBezTo>
                  <a:cubicBezTo>
                    <a:pt x="1545" y="304"/>
                    <a:pt x="1545" y="317"/>
                    <a:pt x="1545" y="343"/>
                  </a:cubicBezTo>
                  <a:cubicBezTo>
                    <a:pt x="1545" y="369"/>
                    <a:pt x="1552" y="388"/>
                    <a:pt x="1552" y="414"/>
                  </a:cubicBezTo>
                  <a:cubicBezTo>
                    <a:pt x="1552" y="453"/>
                    <a:pt x="1520" y="473"/>
                    <a:pt x="1520" y="518"/>
                  </a:cubicBezTo>
                  <a:cubicBezTo>
                    <a:pt x="1520" y="550"/>
                    <a:pt x="1533" y="563"/>
                    <a:pt x="1533" y="595"/>
                  </a:cubicBezTo>
                  <a:cubicBezTo>
                    <a:pt x="1533" y="628"/>
                    <a:pt x="1520" y="641"/>
                    <a:pt x="1520" y="673"/>
                  </a:cubicBezTo>
                  <a:cubicBezTo>
                    <a:pt x="1520" y="763"/>
                    <a:pt x="1520" y="763"/>
                    <a:pt x="1520" y="763"/>
                  </a:cubicBezTo>
                  <a:cubicBezTo>
                    <a:pt x="1520" y="777"/>
                    <a:pt x="1533" y="783"/>
                    <a:pt x="1533" y="796"/>
                  </a:cubicBezTo>
                  <a:cubicBezTo>
                    <a:pt x="1533" y="893"/>
                    <a:pt x="1533" y="893"/>
                    <a:pt x="1533" y="893"/>
                  </a:cubicBezTo>
                  <a:cubicBezTo>
                    <a:pt x="1578" y="893"/>
                    <a:pt x="1597" y="912"/>
                    <a:pt x="1636" y="925"/>
                  </a:cubicBezTo>
                  <a:cubicBezTo>
                    <a:pt x="1688" y="945"/>
                    <a:pt x="1733" y="938"/>
                    <a:pt x="1785" y="945"/>
                  </a:cubicBezTo>
                  <a:close/>
                  <a:moveTo>
                    <a:pt x="1455" y="1436"/>
                  </a:moveTo>
                  <a:lnTo>
                    <a:pt x="1455" y="1436"/>
                  </a:lnTo>
                  <a:cubicBezTo>
                    <a:pt x="1442" y="1442"/>
                    <a:pt x="1436" y="1449"/>
                    <a:pt x="1423" y="1449"/>
                  </a:cubicBezTo>
                  <a:cubicBezTo>
                    <a:pt x="1410" y="1449"/>
                    <a:pt x="1397" y="1449"/>
                    <a:pt x="1384" y="1442"/>
                  </a:cubicBezTo>
                  <a:cubicBezTo>
                    <a:pt x="1371" y="1436"/>
                    <a:pt x="1364" y="1436"/>
                    <a:pt x="1352" y="1436"/>
                  </a:cubicBezTo>
                  <a:cubicBezTo>
                    <a:pt x="1339" y="1442"/>
                    <a:pt x="1339" y="1455"/>
                    <a:pt x="1339" y="1468"/>
                  </a:cubicBezTo>
                  <a:cubicBezTo>
                    <a:pt x="1339" y="1481"/>
                    <a:pt x="1339" y="1501"/>
                    <a:pt x="1345" y="1501"/>
                  </a:cubicBezTo>
                  <a:cubicBezTo>
                    <a:pt x="1352" y="1507"/>
                    <a:pt x="1352" y="1507"/>
                    <a:pt x="1352" y="1507"/>
                  </a:cubicBezTo>
                  <a:cubicBezTo>
                    <a:pt x="1352" y="1514"/>
                    <a:pt x="1358" y="1514"/>
                    <a:pt x="1364" y="1520"/>
                  </a:cubicBezTo>
                  <a:cubicBezTo>
                    <a:pt x="1371" y="1527"/>
                    <a:pt x="1377" y="1527"/>
                    <a:pt x="1384" y="1533"/>
                  </a:cubicBezTo>
                  <a:cubicBezTo>
                    <a:pt x="1390" y="1539"/>
                    <a:pt x="1384" y="1539"/>
                    <a:pt x="1397" y="1539"/>
                  </a:cubicBezTo>
                  <a:cubicBezTo>
                    <a:pt x="1397" y="1546"/>
                    <a:pt x="1397" y="1546"/>
                    <a:pt x="1403" y="1553"/>
                  </a:cubicBezTo>
                  <a:cubicBezTo>
                    <a:pt x="1410" y="1553"/>
                    <a:pt x="1423" y="1546"/>
                    <a:pt x="1423" y="1546"/>
                  </a:cubicBezTo>
                  <a:cubicBezTo>
                    <a:pt x="1429" y="1539"/>
                    <a:pt x="1429" y="1539"/>
                    <a:pt x="1436" y="1533"/>
                  </a:cubicBezTo>
                  <a:cubicBezTo>
                    <a:pt x="1436" y="1527"/>
                    <a:pt x="1436" y="1520"/>
                    <a:pt x="1436" y="1520"/>
                  </a:cubicBezTo>
                  <a:cubicBezTo>
                    <a:pt x="1442" y="1514"/>
                    <a:pt x="1436" y="1514"/>
                    <a:pt x="1442" y="1514"/>
                  </a:cubicBezTo>
                  <a:cubicBezTo>
                    <a:pt x="1448" y="1507"/>
                    <a:pt x="1442" y="1507"/>
                    <a:pt x="1442" y="1501"/>
                  </a:cubicBezTo>
                  <a:cubicBezTo>
                    <a:pt x="1442" y="1494"/>
                    <a:pt x="1448" y="1488"/>
                    <a:pt x="1448" y="1481"/>
                  </a:cubicBezTo>
                  <a:cubicBezTo>
                    <a:pt x="1455" y="1481"/>
                    <a:pt x="1455" y="1481"/>
                    <a:pt x="1455" y="1481"/>
                  </a:cubicBezTo>
                  <a:lnTo>
                    <a:pt x="1455" y="143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2" name="Freeform 83"/>
            <p:cNvSpPr>
              <a:spLocks noChangeArrowheads="1"/>
            </p:cNvSpPr>
            <p:nvPr/>
          </p:nvSpPr>
          <p:spPr bwMode="auto">
            <a:xfrm>
              <a:off x="11298849" y="6698975"/>
              <a:ext cx="402621" cy="494159"/>
            </a:xfrm>
            <a:custGeom>
              <a:avLst/>
              <a:gdLst>
                <a:gd name="T0" fmla="*/ 52 w 583"/>
                <a:gd name="T1" fmla="*/ 130 h 713"/>
                <a:gd name="T2" fmla="*/ 52 w 583"/>
                <a:gd name="T3" fmla="*/ 130 h 713"/>
                <a:gd name="T4" fmla="*/ 33 w 583"/>
                <a:gd name="T5" fmla="*/ 220 h 713"/>
                <a:gd name="T6" fmla="*/ 0 w 583"/>
                <a:gd name="T7" fmla="*/ 382 h 713"/>
                <a:gd name="T8" fmla="*/ 39 w 583"/>
                <a:gd name="T9" fmla="*/ 440 h 713"/>
                <a:gd name="T10" fmla="*/ 58 w 583"/>
                <a:gd name="T11" fmla="*/ 531 h 713"/>
                <a:gd name="T12" fmla="*/ 188 w 583"/>
                <a:gd name="T13" fmla="*/ 291 h 713"/>
                <a:gd name="T14" fmla="*/ 162 w 583"/>
                <a:gd name="T15" fmla="*/ 227 h 713"/>
                <a:gd name="T16" fmla="*/ 52 w 583"/>
                <a:gd name="T17" fmla="*/ 130 h 713"/>
                <a:gd name="T18" fmla="*/ 369 w 583"/>
                <a:gd name="T19" fmla="*/ 686 h 713"/>
                <a:gd name="T20" fmla="*/ 369 w 583"/>
                <a:gd name="T21" fmla="*/ 686 h 713"/>
                <a:gd name="T22" fmla="*/ 382 w 583"/>
                <a:gd name="T23" fmla="*/ 686 h 713"/>
                <a:gd name="T24" fmla="*/ 401 w 583"/>
                <a:gd name="T25" fmla="*/ 692 h 713"/>
                <a:gd name="T26" fmla="*/ 408 w 583"/>
                <a:gd name="T27" fmla="*/ 692 h 713"/>
                <a:gd name="T28" fmla="*/ 421 w 583"/>
                <a:gd name="T29" fmla="*/ 692 h 713"/>
                <a:gd name="T30" fmla="*/ 434 w 583"/>
                <a:gd name="T31" fmla="*/ 699 h 713"/>
                <a:gd name="T32" fmla="*/ 453 w 583"/>
                <a:gd name="T33" fmla="*/ 699 h 713"/>
                <a:gd name="T34" fmla="*/ 460 w 583"/>
                <a:gd name="T35" fmla="*/ 699 h 713"/>
                <a:gd name="T36" fmla="*/ 485 w 583"/>
                <a:gd name="T37" fmla="*/ 712 h 713"/>
                <a:gd name="T38" fmla="*/ 485 w 583"/>
                <a:gd name="T39" fmla="*/ 712 h 713"/>
                <a:gd name="T40" fmla="*/ 576 w 583"/>
                <a:gd name="T41" fmla="*/ 712 h 713"/>
                <a:gd name="T42" fmla="*/ 576 w 583"/>
                <a:gd name="T43" fmla="*/ 595 h 713"/>
                <a:gd name="T44" fmla="*/ 576 w 583"/>
                <a:gd name="T45" fmla="*/ 518 h 713"/>
                <a:gd name="T46" fmla="*/ 544 w 583"/>
                <a:gd name="T47" fmla="*/ 382 h 713"/>
                <a:gd name="T48" fmla="*/ 544 w 583"/>
                <a:gd name="T49" fmla="*/ 97 h 713"/>
                <a:gd name="T50" fmla="*/ 537 w 583"/>
                <a:gd name="T51" fmla="*/ 7 h 713"/>
                <a:gd name="T52" fmla="*/ 401 w 583"/>
                <a:gd name="T53" fmla="*/ 7 h 713"/>
                <a:gd name="T54" fmla="*/ 291 w 583"/>
                <a:gd name="T55" fmla="*/ 0 h 713"/>
                <a:gd name="T56" fmla="*/ 291 w 583"/>
                <a:gd name="T57" fmla="*/ 0 h 713"/>
                <a:gd name="T58" fmla="*/ 317 w 583"/>
                <a:gd name="T59" fmla="*/ 130 h 713"/>
                <a:gd name="T60" fmla="*/ 311 w 583"/>
                <a:gd name="T61" fmla="*/ 194 h 713"/>
                <a:gd name="T62" fmla="*/ 356 w 583"/>
                <a:gd name="T63" fmla="*/ 363 h 713"/>
                <a:gd name="T64" fmla="*/ 369 w 583"/>
                <a:gd name="T65" fmla="*/ 485 h 713"/>
                <a:gd name="T66" fmla="*/ 408 w 583"/>
                <a:gd name="T67" fmla="*/ 641 h 713"/>
                <a:gd name="T68" fmla="*/ 369 w 583"/>
                <a:gd name="T69" fmla="*/ 686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3" h="713">
                  <a:moveTo>
                    <a:pt x="52" y="130"/>
                  </a:moveTo>
                  <a:lnTo>
                    <a:pt x="52" y="130"/>
                  </a:lnTo>
                  <a:cubicBezTo>
                    <a:pt x="26" y="149"/>
                    <a:pt x="33" y="181"/>
                    <a:pt x="33" y="220"/>
                  </a:cubicBezTo>
                  <a:cubicBezTo>
                    <a:pt x="26" y="285"/>
                    <a:pt x="0" y="317"/>
                    <a:pt x="0" y="382"/>
                  </a:cubicBezTo>
                  <a:cubicBezTo>
                    <a:pt x="0" y="408"/>
                    <a:pt x="33" y="414"/>
                    <a:pt x="39" y="440"/>
                  </a:cubicBezTo>
                  <a:cubicBezTo>
                    <a:pt x="52" y="472"/>
                    <a:pt x="46" y="498"/>
                    <a:pt x="58" y="531"/>
                  </a:cubicBezTo>
                  <a:cubicBezTo>
                    <a:pt x="149" y="479"/>
                    <a:pt x="188" y="401"/>
                    <a:pt x="188" y="291"/>
                  </a:cubicBezTo>
                  <a:cubicBezTo>
                    <a:pt x="188" y="265"/>
                    <a:pt x="169" y="253"/>
                    <a:pt x="162" y="227"/>
                  </a:cubicBezTo>
                  <a:cubicBezTo>
                    <a:pt x="143" y="175"/>
                    <a:pt x="110" y="130"/>
                    <a:pt x="52" y="130"/>
                  </a:cubicBezTo>
                  <a:close/>
                  <a:moveTo>
                    <a:pt x="369" y="686"/>
                  </a:moveTo>
                  <a:lnTo>
                    <a:pt x="369" y="686"/>
                  </a:lnTo>
                  <a:cubicBezTo>
                    <a:pt x="375" y="686"/>
                    <a:pt x="375" y="686"/>
                    <a:pt x="382" y="686"/>
                  </a:cubicBezTo>
                  <a:cubicBezTo>
                    <a:pt x="388" y="692"/>
                    <a:pt x="395" y="692"/>
                    <a:pt x="401" y="692"/>
                  </a:cubicBezTo>
                  <a:lnTo>
                    <a:pt x="408" y="692"/>
                  </a:lnTo>
                  <a:cubicBezTo>
                    <a:pt x="414" y="692"/>
                    <a:pt x="414" y="692"/>
                    <a:pt x="421" y="692"/>
                  </a:cubicBezTo>
                  <a:cubicBezTo>
                    <a:pt x="427" y="699"/>
                    <a:pt x="434" y="699"/>
                    <a:pt x="434" y="699"/>
                  </a:cubicBezTo>
                  <a:cubicBezTo>
                    <a:pt x="440" y="699"/>
                    <a:pt x="446" y="699"/>
                    <a:pt x="453" y="699"/>
                  </a:cubicBezTo>
                  <a:cubicBezTo>
                    <a:pt x="460" y="699"/>
                    <a:pt x="460" y="699"/>
                    <a:pt x="460" y="699"/>
                  </a:cubicBezTo>
                  <a:cubicBezTo>
                    <a:pt x="485" y="712"/>
                    <a:pt x="485" y="712"/>
                    <a:pt x="485" y="712"/>
                  </a:cubicBezTo>
                  <a:lnTo>
                    <a:pt x="485" y="712"/>
                  </a:lnTo>
                  <a:cubicBezTo>
                    <a:pt x="576" y="712"/>
                    <a:pt x="576" y="712"/>
                    <a:pt x="576" y="712"/>
                  </a:cubicBezTo>
                  <a:cubicBezTo>
                    <a:pt x="582" y="667"/>
                    <a:pt x="576" y="641"/>
                    <a:pt x="576" y="595"/>
                  </a:cubicBezTo>
                  <a:cubicBezTo>
                    <a:pt x="576" y="563"/>
                    <a:pt x="582" y="550"/>
                    <a:pt x="576" y="518"/>
                  </a:cubicBezTo>
                  <a:cubicBezTo>
                    <a:pt x="569" y="460"/>
                    <a:pt x="544" y="434"/>
                    <a:pt x="544" y="382"/>
                  </a:cubicBezTo>
                  <a:cubicBezTo>
                    <a:pt x="544" y="272"/>
                    <a:pt x="544" y="207"/>
                    <a:pt x="544" y="97"/>
                  </a:cubicBezTo>
                  <a:cubicBezTo>
                    <a:pt x="537" y="7"/>
                    <a:pt x="537" y="7"/>
                    <a:pt x="537" y="7"/>
                  </a:cubicBezTo>
                  <a:cubicBezTo>
                    <a:pt x="401" y="7"/>
                    <a:pt x="401" y="7"/>
                    <a:pt x="401" y="7"/>
                  </a:cubicBezTo>
                  <a:cubicBezTo>
                    <a:pt x="356" y="7"/>
                    <a:pt x="330" y="0"/>
                    <a:pt x="291" y="0"/>
                  </a:cubicBezTo>
                  <a:lnTo>
                    <a:pt x="291" y="0"/>
                  </a:lnTo>
                  <a:cubicBezTo>
                    <a:pt x="298" y="39"/>
                    <a:pt x="311" y="78"/>
                    <a:pt x="317" y="130"/>
                  </a:cubicBezTo>
                  <a:cubicBezTo>
                    <a:pt x="311" y="194"/>
                    <a:pt x="311" y="194"/>
                    <a:pt x="311" y="194"/>
                  </a:cubicBezTo>
                  <a:cubicBezTo>
                    <a:pt x="317" y="265"/>
                    <a:pt x="337" y="298"/>
                    <a:pt x="356" y="363"/>
                  </a:cubicBezTo>
                  <a:cubicBezTo>
                    <a:pt x="362" y="414"/>
                    <a:pt x="362" y="440"/>
                    <a:pt x="369" y="485"/>
                  </a:cubicBezTo>
                  <a:cubicBezTo>
                    <a:pt x="388" y="544"/>
                    <a:pt x="408" y="576"/>
                    <a:pt x="408" y="641"/>
                  </a:cubicBezTo>
                  <a:cubicBezTo>
                    <a:pt x="408" y="660"/>
                    <a:pt x="388" y="673"/>
                    <a:pt x="369" y="68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3" name="Freeform 84"/>
            <p:cNvSpPr>
              <a:spLocks noChangeArrowheads="1"/>
            </p:cNvSpPr>
            <p:nvPr/>
          </p:nvSpPr>
          <p:spPr bwMode="auto">
            <a:xfrm>
              <a:off x="11246993" y="5442225"/>
              <a:ext cx="268415" cy="494159"/>
            </a:xfrm>
            <a:custGeom>
              <a:avLst/>
              <a:gdLst>
                <a:gd name="T0" fmla="*/ 388 w 389"/>
                <a:gd name="T1" fmla="*/ 272 h 713"/>
                <a:gd name="T2" fmla="*/ 388 w 389"/>
                <a:gd name="T3" fmla="*/ 272 h 713"/>
                <a:gd name="T4" fmla="*/ 330 w 389"/>
                <a:gd name="T5" fmla="*/ 349 h 713"/>
                <a:gd name="T6" fmla="*/ 265 w 389"/>
                <a:gd name="T7" fmla="*/ 492 h 713"/>
                <a:gd name="T8" fmla="*/ 239 w 389"/>
                <a:gd name="T9" fmla="*/ 524 h 713"/>
                <a:gd name="T10" fmla="*/ 135 w 389"/>
                <a:gd name="T11" fmla="*/ 647 h 713"/>
                <a:gd name="T12" fmla="*/ 90 w 389"/>
                <a:gd name="T13" fmla="*/ 712 h 713"/>
                <a:gd name="T14" fmla="*/ 90 w 389"/>
                <a:gd name="T15" fmla="*/ 712 h 713"/>
                <a:gd name="T16" fmla="*/ 51 w 389"/>
                <a:gd name="T17" fmla="*/ 653 h 713"/>
                <a:gd name="T18" fmla="*/ 0 w 389"/>
                <a:gd name="T19" fmla="*/ 466 h 713"/>
                <a:gd name="T20" fmla="*/ 0 w 389"/>
                <a:gd name="T21" fmla="*/ 459 h 713"/>
                <a:gd name="T22" fmla="*/ 0 w 389"/>
                <a:gd name="T23" fmla="*/ 459 h 713"/>
                <a:gd name="T24" fmla="*/ 19 w 389"/>
                <a:gd name="T25" fmla="*/ 239 h 713"/>
                <a:gd name="T26" fmla="*/ 77 w 389"/>
                <a:gd name="T27" fmla="*/ 227 h 713"/>
                <a:gd name="T28" fmla="*/ 45 w 389"/>
                <a:gd name="T29" fmla="*/ 71 h 713"/>
                <a:gd name="T30" fmla="*/ 123 w 389"/>
                <a:gd name="T31" fmla="*/ 0 h 713"/>
                <a:gd name="T32" fmla="*/ 252 w 389"/>
                <a:gd name="T33" fmla="*/ 52 h 713"/>
                <a:gd name="T34" fmla="*/ 278 w 389"/>
                <a:gd name="T35" fmla="*/ 201 h 713"/>
                <a:gd name="T36" fmla="*/ 388 w 389"/>
                <a:gd name="T37" fmla="*/ 272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9" h="713">
                  <a:moveTo>
                    <a:pt x="388" y="272"/>
                  </a:moveTo>
                  <a:lnTo>
                    <a:pt x="388" y="272"/>
                  </a:lnTo>
                  <a:cubicBezTo>
                    <a:pt x="368" y="304"/>
                    <a:pt x="355" y="317"/>
                    <a:pt x="330" y="349"/>
                  </a:cubicBezTo>
                  <a:cubicBezTo>
                    <a:pt x="291" y="395"/>
                    <a:pt x="291" y="434"/>
                    <a:pt x="265" y="492"/>
                  </a:cubicBezTo>
                  <a:cubicBezTo>
                    <a:pt x="258" y="505"/>
                    <a:pt x="252" y="511"/>
                    <a:pt x="239" y="524"/>
                  </a:cubicBezTo>
                  <a:cubicBezTo>
                    <a:pt x="200" y="576"/>
                    <a:pt x="174" y="602"/>
                    <a:pt x="135" y="647"/>
                  </a:cubicBezTo>
                  <a:cubicBezTo>
                    <a:pt x="116" y="666"/>
                    <a:pt x="103" y="686"/>
                    <a:pt x="90" y="712"/>
                  </a:cubicBezTo>
                  <a:lnTo>
                    <a:pt x="90" y="712"/>
                  </a:lnTo>
                  <a:cubicBezTo>
                    <a:pt x="71" y="692"/>
                    <a:pt x="58" y="679"/>
                    <a:pt x="51" y="653"/>
                  </a:cubicBezTo>
                  <a:cubicBezTo>
                    <a:pt x="26" y="582"/>
                    <a:pt x="26" y="537"/>
                    <a:pt x="0" y="466"/>
                  </a:cubicBezTo>
                  <a:lnTo>
                    <a:pt x="0" y="459"/>
                  </a:lnTo>
                  <a:lnTo>
                    <a:pt x="0" y="459"/>
                  </a:lnTo>
                  <a:cubicBezTo>
                    <a:pt x="19" y="375"/>
                    <a:pt x="13" y="324"/>
                    <a:pt x="19" y="239"/>
                  </a:cubicBezTo>
                  <a:cubicBezTo>
                    <a:pt x="45" y="239"/>
                    <a:pt x="58" y="233"/>
                    <a:pt x="77" y="227"/>
                  </a:cubicBezTo>
                  <a:cubicBezTo>
                    <a:pt x="64" y="168"/>
                    <a:pt x="45" y="130"/>
                    <a:pt x="45" y="71"/>
                  </a:cubicBezTo>
                  <a:cubicBezTo>
                    <a:pt x="45" y="33"/>
                    <a:pt x="77" y="0"/>
                    <a:pt x="123" y="0"/>
                  </a:cubicBezTo>
                  <a:cubicBezTo>
                    <a:pt x="174" y="0"/>
                    <a:pt x="232" y="7"/>
                    <a:pt x="252" y="52"/>
                  </a:cubicBezTo>
                  <a:cubicBezTo>
                    <a:pt x="278" y="104"/>
                    <a:pt x="252" y="149"/>
                    <a:pt x="278" y="201"/>
                  </a:cubicBezTo>
                  <a:cubicBezTo>
                    <a:pt x="297" y="246"/>
                    <a:pt x="342" y="246"/>
                    <a:pt x="388" y="27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4" name="Freeform 85"/>
            <p:cNvSpPr>
              <a:spLocks noChangeArrowheads="1"/>
            </p:cNvSpPr>
            <p:nvPr/>
          </p:nvSpPr>
          <p:spPr bwMode="auto">
            <a:xfrm>
              <a:off x="11509308" y="6311580"/>
              <a:ext cx="1500682" cy="2482998"/>
            </a:xfrm>
            <a:custGeom>
              <a:avLst/>
              <a:gdLst>
                <a:gd name="T0" fmla="*/ 246 w 2168"/>
                <a:gd name="T1" fmla="*/ 1325 h 3589"/>
                <a:gd name="T2" fmla="*/ 349 w 2168"/>
                <a:gd name="T3" fmla="*/ 1287 h 3589"/>
                <a:gd name="T4" fmla="*/ 550 w 2168"/>
                <a:gd name="T5" fmla="*/ 1009 h 3589"/>
                <a:gd name="T6" fmla="*/ 757 w 2168"/>
                <a:gd name="T7" fmla="*/ 899 h 3589"/>
                <a:gd name="T8" fmla="*/ 751 w 2168"/>
                <a:gd name="T9" fmla="*/ 769 h 3589"/>
                <a:gd name="T10" fmla="*/ 828 w 2168"/>
                <a:gd name="T11" fmla="*/ 692 h 3589"/>
                <a:gd name="T12" fmla="*/ 880 w 2168"/>
                <a:gd name="T13" fmla="*/ 511 h 3589"/>
                <a:gd name="T14" fmla="*/ 912 w 2168"/>
                <a:gd name="T15" fmla="*/ 304 h 3589"/>
                <a:gd name="T16" fmla="*/ 983 w 2168"/>
                <a:gd name="T17" fmla="*/ 233 h 3589"/>
                <a:gd name="T18" fmla="*/ 1300 w 2168"/>
                <a:gd name="T19" fmla="*/ 453 h 3589"/>
                <a:gd name="T20" fmla="*/ 1397 w 2168"/>
                <a:gd name="T21" fmla="*/ 200 h 3589"/>
                <a:gd name="T22" fmla="*/ 1695 w 2168"/>
                <a:gd name="T23" fmla="*/ 103 h 3589"/>
                <a:gd name="T24" fmla="*/ 2057 w 2168"/>
                <a:gd name="T25" fmla="*/ 239 h 3589"/>
                <a:gd name="T26" fmla="*/ 2050 w 2168"/>
                <a:gd name="T27" fmla="*/ 478 h 3589"/>
                <a:gd name="T28" fmla="*/ 2128 w 2168"/>
                <a:gd name="T29" fmla="*/ 634 h 3589"/>
                <a:gd name="T30" fmla="*/ 2167 w 2168"/>
                <a:gd name="T31" fmla="*/ 853 h 3589"/>
                <a:gd name="T32" fmla="*/ 1960 w 2168"/>
                <a:gd name="T33" fmla="*/ 938 h 3589"/>
                <a:gd name="T34" fmla="*/ 1850 w 2168"/>
                <a:gd name="T35" fmla="*/ 1047 h 3589"/>
                <a:gd name="T36" fmla="*/ 1746 w 2168"/>
                <a:gd name="T37" fmla="*/ 1364 h 3589"/>
                <a:gd name="T38" fmla="*/ 1701 w 2168"/>
                <a:gd name="T39" fmla="*/ 1629 h 3589"/>
                <a:gd name="T40" fmla="*/ 1643 w 2168"/>
                <a:gd name="T41" fmla="*/ 1726 h 3589"/>
                <a:gd name="T42" fmla="*/ 1643 w 2168"/>
                <a:gd name="T43" fmla="*/ 1804 h 3589"/>
                <a:gd name="T44" fmla="*/ 1578 w 2168"/>
                <a:gd name="T45" fmla="*/ 1992 h 3589"/>
                <a:gd name="T46" fmla="*/ 1578 w 2168"/>
                <a:gd name="T47" fmla="*/ 2095 h 3589"/>
                <a:gd name="T48" fmla="*/ 1565 w 2168"/>
                <a:gd name="T49" fmla="*/ 2367 h 3589"/>
                <a:gd name="T50" fmla="*/ 1695 w 2168"/>
                <a:gd name="T51" fmla="*/ 2573 h 3589"/>
                <a:gd name="T52" fmla="*/ 1785 w 2168"/>
                <a:gd name="T53" fmla="*/ 2786 h 3589"/>
                <a:gd name="T54" fmla="*/ 1895 w 2168"/>
                <a:gd name="T55" fmla="*/ 2961 h 3589"/>
                <a:gd name="T56" fmla="*/ 1869 w 2168"/>
                <a:gd name="T57" fmla="*/ 3155 h 3589"/>
                <a:gd name="T58" fmla="*/ 1953 w 2168"/>
                <a:gd name="T59" fmla="*/ 3336 h 3589"/>
                <a:gd name="T60" fmla="*/ 1986 w 2168"/>
                <a:gd name="T61" fmla="*/ 3491 h 3589"/>
                <a:gd name="T62" fmla="*/ 1779 w 2168"/>
                <a:gd name="T63" fmla="*/ 3588 h 3589"/>
                <a:gd name="T64" fmla="*/ 1585 w 2168"/>
                <a:gd name="T65" fmla="*/ 3426 h 3589"/>
                <a:gd name="T66" fmla="*/ 1488 w 2168"/>
                <a:gd name="T67" fmla="*/ 3484 h 3589"/>
                <a:gd name="T68" fmla="*/ 1332 w 2168"/>
                <a:gd name="T69" fmla="*/ 3510 h 3589"/>
                <a:gd name="T70" fmla="*/ 1113 w 2168"/>
                <a:gd name="T71" fmla="*/ 3433 h 3589"/>
                <a:gd name="T72" fmla="*/ 951 w 2168"/>
                <a:gd name="T73" fmla="*/ 3413 h 3589"/>
                <a:gd name="T74" fmla="*/ 847 w 2168"/>
                <a:gd name="T75" fmla="*/ 3316 h 3589"/>
                <a:gd name="T76" fmla="*/ 686 w 2168"/>
                <a:gd name="T77" fmla="*/ 3297 h 3589"/>
                <a:gd name="T78" fmla="*/ 556 w 2168"/>
                <a:gd name="T79" fmla="*/ 3252 h 3589"/>
                <a:gd name="T80" fmla="*/ 524 w 2168"/>
                <a:gd name="T81" fmla="*/ 3135 h 3589"/>
                <a:gd name="T82" fmla="*/ 621 w 2168"/>
                <a:gd name="T83" fmla="*/ 3090 h 3589"/>
                <a:gd name="T84" fmla="*/ 783 w 2168"/>
                <a:gd name="T85" fmla="*/ 3090 h 3589"/>
                <a:gd name="T86" fmla="*/ 641 w 2168"/>
                <a:gd name="T87" fmla="*/ 2999 h 3589"/>
                <a:gd name="T88" fmla="*/ 466 w 2168"/>
                <a:gd name="T89" fmla="*/ 2799 h 3589"/>
                <a:gd name="T90" fmla="*/ 414 w 2168"/>
                <a:gd name="T91" fmla="*/ 2650 h 3589"/>
                <a:gd name="T92" fmla="*/ 304 w 2168"/>
                <a:gd name="T93" fmla="*/ 2560 h 3589"/>
                <a:gd name="T94" fmla="*/ 362 w 2168"/>
                <a:gd name="T95" fmla="*/ 2347 h 3589"/>
                <a:gd name="T96" fmla="*/ 395 w 2168"/>
                <a:gd name="T97" fmla="*/ 2179 h 3589"/>
                <a:gd name="T98" fmla="*/ 324 w 2168"/>
                <a:gd name="T99" fmla="*/ 1979 h 3589"/>
                <a:gd name="T100" fmla="*/ 324 w 2168"/>
                <a:gd name="T101" fmla="*/ 1849 h 3589"/>
                <a:gd name="T102" fmla="*/ 401 w 2168"/>
                <a:gd name="T103" fmla="*/ 1862 h 3589"/>
                <a:gd name="T104" fmla="*/ 324 w 2168"/>
                <a:gd name="T105" fmla="*/ 1791 h 3589"/>
                <a:gd name="T106" fmla="*/ 395 w 2168"/>
                <a:gd name="T107" fmla="*/ 1759 h 3589"/>
                <a:gd name="T108" fmla="*/ 142 w 2168"/>
                <a:gd name="T109" fmla="*/ 1565 h 3589"/>
                <a:gd name="T110" fmla="*/ 52 w 2168"/>
                <a:gd name="T111" fmla="*/ 1481 h 3589"/>
                <a:gd name="T112" fmla="*/ 65 w 2168"/>
                <a:gd name="T113" fmla="*/ 1248 h 3589"/>
                <a:gd name="T114" fmla="*/ 97 w 2168"/>
                <a:gd name="T115" fmla="*/ 1254 h 3589"/>
                <a:gd name="T116" fmla="*/ 130 w 2168"/>
                <a:gd name="T117" fmla="*/ 1261 h 3589"/>
                <a:gd name="T118" fmla="*/ 181 w 2168"/>
                <a:gd name="T119" fmla="*/ 1274 h 3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68" h="3589">
                  <a:moveTo>
                    <a:pt x="181" y="1274"/>
                  </a:moveTo>
                  <a:lnTo>
                    <a:pt x="181" y="1274"/>
                  </a:lnTo>
                  <a:cubicBezTo>
                    <a:pt x="181" y="1280"/>
                    <a:pt x="220" y="1306"/>
                    <a:pt x="246" y="1325"/>
                  </a:cubicBezTo>
                  <a:cubicBezTo>
                    <a:pt x="265" y="1338"/>
                    <a:pt x="265" y="1364"/>
                    <a:pt x="291" y="1364"/>
                  </a:cubicBezTo>
                  <a:cubicBezTo>
                    <a:pt x="304" y="1364"/>
                    <a:pt x="317" y="1351"/>
                    <a:pt x="324" y="1338"/>
                  </a:cubicBezTo>
                  <a:cubicBezTo>
                    <a:pt x="330" y="1319"/>
                    <a:pt x="337" y="1306"/>
                    <a:pt x="349" y="1287"/>
                  </a:cubicBezTo>
                  <a:cubicBezTo>
                    <a:pt x="375" y="1261"/>
                    <a:pt x="388" y="1241"/>
                    <a:pt x="414" y="1215"/>
                  </a:cubicBezTo>
                  <a:cubicBezTo>
                    <a:pt x="460" y="1164"/>
                    <a:pt x="492" y="1138"/>
                    <a:pt x="524" y="1080"/>
                  </a:cubicBezTo>
                  <a:cubicBezTo>
                    <a:pt x="537" y="1054"/>
                    <a:pt x="531" y="1034"/>
                    <a:pt x="550" y="1009"/>
                  </a:cubicBezTo>
                  <a:cubicBezTo>
                    <a:pt x="569" y="989"/>
                    <a:pt x="602" y="989"/>
                    <a:pt x="628" y="983"/>
                  </a:cubicBezTo>
                  <a:cubicBezTo>
                    <a:pt x="653" y="970"/>
                    <a:pt x="673" y="950"/>
                    <a:pt x="699" y="938"/>
                  </a:cubicBezTo>
                  <a:cubicBezTo>
                    <a:pt x="725" y="925"/>
                    <a:pt x="757" y="925"/>
                    <a:pt x="757" y="899"/>
                  </a:cubicBezTo>
                  <a:cubicBezTo>
                    <a:pt x="757" y="892"/>
                    <a:pt x="751" y="886"/>
                    <a:pt x="751" y="879"/>
                  </a:cubicBezTo>
                  <a:cubicBezTo>
                    <a:pt x="744" y="860"/>
                    <a:pt x="744" y="847"/>
                    <a:pt x="744" y="821"/>
                  </a:cubicBezTo>
                  <a:cubicBezTo>
                    <a:pt x="744" y="802"/>
                    <a:pt x="744" y="789"/>
                    <a:pt x="751" y="769"/>
                  </a:cubicBezTo>
                  <a:cubicBezTo>
                    <a:pt x="751" y="756"/>
                    <a:pt x="751" y="737"/>
                    <a:pt x="757" y="731"/>
                  </a:cubicBezTo>
                  <a:cubicBezTo>
                    <a:pt x="763" y="724"/>
                    <a:pt x="783" y="731"/>
                    <a:pt x="789" y="724"/>
                  </a:cubicBezTo>
                  <a:cubicBezTo>
                    <a:pt x="809" y="718"/>
                    <a:pt x="815" y="705"/>
                    <a:pt x="828" y="692"/>
                  </a:cubicBezTo>
                  <a:cubicBezTo>
                    <a:pt x="854" y="672"/>
                    <a:pt x="880" y="659"/>
                    <a:pt x="880" y="634"/>
                  </a:cubicBezTo>
                  <a:cubicBezTo>
                    <a:pt x="880" y="562"/>
                    <a:pt x="880" y="562"/>
                    <a:pt x="880" y="562"/>
                  </a:cubicBezTo>
                  <a:cubicBezTo>
                    <a:pt x="880" y="543"/>
                    <a:pt x="873" y="530"/>
                    <a:pt x="880" y="511"/>
                  </a:cubicBezTo>
                  <a:cubicBezTo>
                    <a:pt x="899" y="465"/>
                    <a:pt x="938" y="453"/>
                    <a:pt x="938" y="407"/>
                  </a:cubicBezTo>
                  <a:cubicBezTo>
                    <a:pt x="938" y="381"/>
                    <a:pt x="938" y="362"/>
                    <a:pt x="925" y="336"/>
                  </a:cubicBezTo>
                  <a:cubicBezTo>
                    <a:pt x="925" y="323"/>
                    <a:pt x="912" y="317"/>
                    <a:pt x="912" y="304"/>
                  </a:cubicBezTo>
                  <a:cubicBezTo>
                    <a:pt x="912" y="291"/>
                    <a:pt x="925" y="297"/>
                    <a:pt x="925" y="291"/>
                  </a:cubicBezTo>
                  <a:cubicBezTo>
                    <a:pt x="944" y="265"/>
                    <a:pt x="964" y="252"/>
                    <a:pt x="983" y="233"/>
                  </a:cubicBezTo>
                  <a:lnTo>
                    <a:pt x="983" y="233"/>
                  </a:lnTo>
                  <a:cubicBezTo>
                    <a:pt x="996" y="252"/>
                    <a:pt x="1009" y="271"/>
                    <a:pt x="1029" y="291"/>
                  </a:cubicBezTo>
                  <a:cubicBezTo>
                    <a:pt x="1119" y="355"/>
                    <a:pt x="1145" y="420"/>
                    <a:pt x="1216" y="511"/>
                  </a:cubicBezTo>
                  <a:cubicBezTo>
                    <a:pt x="1248" y="491"/>
                    <a:pt x="1261" y="465"/>
                    <a:pt x="1300" y="453"/>
                  </a:cubicBezTo>
                  <a:cubicBezTo>
                    <a:pt x="1332" y="439"/>
                    <a:pt x="1378" y="446"/>
                    <a:pt x="1378" y="407"/>
                  </a:cubicBezTo>
                  <a:cubicBezTo>
                    <a:pt x="1378" y="388"/>
                    <a:pt x="1365" y="375"/>
                    <a:pt x="1365" y="349"/>
                  </a:cubicBezTo>
                  <a:cubicBezTo>
                    <a:pt x="1365" y="291"/>
                    <a:pt x="1346" y="239"/>
                    <a:pt x="1397" y="200"/>
                  </a:cubicBezTo>
                  <a:cubicBezTo>
                    <a:pt x="1442" y="168"/>
                    <a:pt x="1488" y="194"/>
                    <a:pt x="1533" y="168"/>
                  </a:cubicBezTo>
                  <a:cubicBezTo>
                    <a:pt x="1572" y="149"/>
                    <a:pt x="1565" y="90"/>
                    <a:pt x="1611" y="90"/>
                  </a:cubicBezTo>
                  <a:cubicBezTo>
                    <a:pt x="1643" y="90"/>
                    <a:pt x="1662" y="103"/>
                    <a:pt x="1695" y="103"/>
                  </a:cubicBezTo>
                  <a:cubicBezTo>
                    <a:pt x="1785" y="103"/>
                    <a:pt x="1811" y="0"/>
                    <a:pt x="1895" y="0"/>
                  </a:cubicBezTo>
                  <a:cubicBezTo>
                    <a:pt x="2012" y="0"/>
                    <a:pt x="1999" y="149"/>
                    <a:pt x="2057" y="239"/>
                  </a:cubicBezTo>
                  <a:lnTo>
                    <a:pt x="2057" y="239"/>
                  </a:lnTo>
                  <a:cubicBezTo>
                    <a:pt x="2057" y="271"/>
                    <a:pt x="2089" y="284"/>
                    <a:pt x="2089" y="317"/>
                  </a:cubicBezTo>
                  <a:cubicBezTo>
                    <a:pt x="2089" y="368"/>
                    <a:pt x="2083" y="394"/>
                    <a:pt x="2063" y="439"/>
                  </a:cubicBezTo>
                  <a:cubicBezTo>
                    <a:pt x="2063" y="453"/>
                    <a:pt x="2050" y="459"/>
                    <a:pt x="2050" y="478"/>
                  </a:cubicBezTo>
                  <a:cubicBezTo>
                    <a:pt x="2050" y="498"/>
                    <a:pt x="2070" y="504"/>
                    <a:pt x="2070" y="530"/>
                  </a:cubicBezTo>
                  <a:cubicBezTo>
                    <a:pt x="2076" y="562"/>
                    <a:pt x="2050" y="588"/>
                    <a:pt x="2076" y="614"/>
                  </a:cubicBezTo>
                  <a:cubicBezTo>
                    <a:pt x="2089" y="634"/>
                    <a:pt x="2109" y="627"/>
                    <a:pt x="2128" y="634"/>
                  </a:cubicBezTo>
                  <a:cubicBezTo>
                    <a:pt x="2134" y="640"/>
                    <a:pt x="2134" y="646"/>
                    <a:pt x="2141" y="653"/>
                  </a:cubicBezTo>
                  <a:cubicBezTo>
                    <a:pt x="2160" y="672"/>
                    <a:pt x="2167" y="692"/>
                    <a:pt x="2167" y="724"/>
                  </a:cubicBezTo>
                  <a:cubicBezTo>
                    <a:pt x="2167" y="853"/>
                    <a:pt x="2167" y="853"/>
                    <a:pt x="2167" y="853"/>
                  </a:cubicBezTo>
                  <a:cubicBezTo>
                    <a:pt x="2167" y="899"/>
                    <a:pt x="2128" y="918"/>
                    <a:pt x="2083" y="918"/>
                  </a:cubicBezTo>
                  <a:cubicBezTo>
                    <a:pt x="2044" y="918"/>
                    <a:pt x="2018" y="899"/>
                    <a:pt x="1979" y="899"/>
                  </a:cubicBezTo>
                  <a:cubicBezTo>
                    <a:pt x="1966" y="899"/>
                    <a:pt x="1966" y="925"/>
                    <a:pt x="1960" y="938"/>
                  </a:cubicBezTo>
                  <a:cubicBezTo>
                    <a:pt x="1947" y="957"/>
                    <a:pt x="1941" y="976"/>
                    <a:pt x="1921" y="989"/>
                  </a:cubicBezTo>
                  <a:cubicBezTo>
                    <a:pt x="1902" y="1009"/>
                    <a:pt x="1876" y="1009"/>
                    <a:pt x="1856" y="1028"/>
                  </a:cubicBezTo>
                  <a:cubicBezTo>
                    <a:pt x="1850" y="1034"/>
                    <a:pt x="1850" y="1041"/>
                    <a:pt x="1850" y="1047"/>
                  </a:cubicBezTo>
                  <a:cubicBezTo>
                    <a:pt x="1818" y="1112"/>
                    <a:pt x="1811" y="1144"/>
                    <a:pt x="1785" y="1209"/>
                  </a:cubicBezTo>
                  <a:cubicBezTo>
                    <a:pt x="1772" y="1254"/>
                    <a:pt x="1759" y="1287"/>
                    <a:pt x="1753" y="1332"/>
                  </a:cubicBezTo>
                  <a:cubicBezTo>
                    <a:pt x="1753" y="1345"/>
                    <a:pt x="1753" y="1358"/>
                    <a:pt x="1746" y="1364"/>
                  </a:cubicBezTo>
                  <a:cubicBezTo>
                    <a:pt x="1727" y="1429"/>
                    <a:pt x="1695" y="1455"/>
                    <a:pt x="1695" y="1513"/>
                  </a:cubicBezTo>
                  <a:cubicBezTo>
                    <a:pt x="1695" y="1545"/>
                    <a:pt x="1721" y="1558"/>
                    <a:pt x="1721" y="1584"/>
                  </a:cubicBezTo>
                  <a:cubicBezTo>
                    <a:pt x="1721" y="1603"/>
                    <a:pt x="1708" y="1610"/>
                    <a:pt x="1701" y="1629"/>
                  </a:cubicBezTo>
                  <a:cubicBezTo>
                    <a:pt x="1695" y="1649"/>
                    <a:pt x="1695" y="1662"/>
                    <a:pt x="1682" y="1681"/>
                  </a:cubicBezTo>
                  <a:cubicBezTo>
                    <a:pt x="1675" y="1694"/>
                    <a:pt x="1669" y="1701"/>
                    <a:pt x="1656" y="1714"/>
                  </a:cubicBezTo>
                  <a:cubicBezTo>
                    <a:pt x="1656" y="1714"/>
                    <a:pt x="1643" y="1714"/>
                    <a:pt x="1643" y="1726"/>
                  </a:cubicBezTo>
                  <a:cubicBezTo>
                    <a:pt x="1643" y="1739"/>
                    <a:pt x="1650" y="1752"/>
                    <a:pt x="1650" y="1765"/>
                  </a:cubicBezTo>
                  <a:cubicBezTo>
                    <a:pt x="1650" y="1772"/>
                    <a:pt x="1643" y="1772"/>
                    <a:pt x="1643" y="1778"/>
                  </a:cubicBezTo>
                  <a:cubicBezTo>
                    <a:pt x="1643" y="1785"/>
                    <a:pt x="1650" y="1791"/>
                    <a:pt x="1643" y="1804"/>
                  </a:cubicBezTo>
                  <a:cubicBezTo>
                    <a:pt x="1636" y="1823"/>
                    <a:pt x="1617" y="1830"/>
                    <a:pt x="1598" y="1849"/>
                  </a:cubicBezTo>
                  <a:cubicBezTo>
                    <a:pt x="1585" y="1875"/>
                    <a:pt x="1591" y="1895"/>
                    <a:pt x="1591" y="1927"/>
                  </a:cubicBezTo>
                  <a:cubicBezTo>
                    <a:pt x="1591" y="1953"/>
                    <a:pt x="1591" y="1972"/>
                    <a:pt x="1578" y="1992"/>
                  </a:cubicBezTo>
                  <a:cubicBezTo>
                    <a:pt x="1572" y="2011"/>
                    <a:pt x="1559" y="2017"/>
                    <a:pt x="1559" y="2037"/>
                  </a:cubicBezTo>
                  <a:cubicBezTo>
                    <a:pt x="1559" y="2063"/>
                    <a:pt x="1572" y="2069"/>
                    <a:pt x="1578" y="2095"/>
                  </a:cubicBezTo>
                  <a:lnTo>
                    <a:pt x="1578" y="2095"/>
                  </a:lnTo>
                  <a:cubicBezTo>
                    <a:pt x="1565" y="2147"/>
                    <a:pt x="1533" y="2173"/>
                    <a:pt x="1533" y="2231"/>
                  </a:cubicBezTo>
                  <a:cubicBezTo>
                    <a:pt x="1533" y="2250"/>
                    <a:pt x="1546" y="2263"/>
                    <a:pt x="1552" y="2283"/>
                  </a:cubicBezTo>
                  <a:cubicBezTo>
                    <a:pt x="1565" y="2315"/>
                    <a:pt x="1546" y="2341"/>
                    <a:pt x="1565" y="2367"/>
                  </a:cubicBezTo>
                  <a:cubicBezTo>
                    <a:pt x="1572" y="2380"/>
                    <a:pt x="1591" y="2386"/>
                    <a:pt x="1598" y="2393"/>
                  </a:cubicBezTo>
                  <a:cubicBezTo>
                    <a:pt x="1630" y="2412"/>
                    <a:pt x="1656" y="2430"/>
                    <a:pt x="1662" y="2469"/>
                  </a:cubicBezTo>
                  <a:cubicBezTo>
                    <a:pt x="1669" y="2508"/>
                    <a:pt x="1675" y="2534"/>
                    <a:pt x="1695" y="2573"/>
                  </a:cubicBezTo>
                  <a:cubicBezTo>
                    <a:pt x="1714" y="2624"/>
                    <a:pt x="1759" y="2644"/>
                    <a:pt x="1759" y="2702"/>
                  </a:cubicBezTo>
                  <a:cubicBezTo>
                    <a:pt x="1759" y="2728"/>
                    <a:pt x="1753" y="2741"/>
                    <a:pt x="1753" y="2760"/>
                  </a:cubicBezTo>
                  <a:cubicBezTo>
                    <a:pt x="1753" y="2780"/>
                    <a:pt x="1772" y="2780"/>
                    <a:pt x="1785" y="2786"/>
                  </a:cubicBezTo>
                  <a:cubicBezTo>
                    <a:pt x="1811" y="2805"/>
                    <a:pt x="1824" y="2818"/>
                    <a:pt x="1856" y="2838"/>
                  </a:cubicBezTo>
                  <a:cubicBezTo>
                    <a:pt x="1882" y="2851"/>
                    <a:pt x="1902" y="2877"/>
                    <a:pt x="1902" y="2909"/>
                  </a:cubicBezTo>
                  <a:cubicBezTo>
                    <a:pt x="1902" y="2928"/>
                    <a:pt x="1895" y="2941"/>
                    <a:pt x="1895" y="2961"/>
                  </a:cubicBezTo>
                  <a:cubicBezTo>
                    <a:pt x="1889" y="2973"/>
                    <a:pt x="1895" y="2986"/>
                    <a:pt x="1895" y="2999"/>
                  </a:cubicBezTo>
                  <a:cubicBezTo>
                    <a:pt x="1889" y="3019"/>
                    <a:pt x="1869" y="3025"/>
                    <a:pt x="1869" y="3051"/>
                  </a:cubicBezTo>
                  <a:cubicBezTo>
                    <a:pt x="1869" y="3155"/>
                    <a:pt x="1869" y="3155"/>
                    <a:pt x="1869" y="3155"/>
                  </a:cubicBezTo>
                  <a:cubicBezTo>
                    <a:pt x="1869" y="3174"/>
                    <a:pt x="1882" y="3187"/>
                    <a:pt x="1889" y="3206"/>
                  </a:cubicBezTo>
                  <a:cubicBezTo>
                    <a:pt x="1902" y="3232"/>
                    <a:pt x="1908" y="3252"/>
                    <a:pt x="1921" y="3277"/>
                  </a:cubicBezTo>
                  <a:cubicBezTo>
                    <a:pt x="1934" y="3297"/>
                    <a:pt x="1953" y="3310"/>
                    <a:pt x="1953" y="3336"/>
                  </a:cubicBezTo>
                  <a:cubicBezTo>
                    <a:pt x="1953" y="3361"/>
                    <a:pt x="1941" y="3381"/>
                    <a:pt x="1941" y="3407"/>
                  </a:cubicBezTo>
                  <a:cubicBezTo>
                    <a:pt x="1941" y="3426"/>
                    <a:pt x="1986" y="3478"/>
                    <a:pt x="1986" y="3491"/>
                  </a:cubicBezTo>
                  <a:lnTo>
                    <a:pt x="1986" y="3491"/>
                  </a:lnTo>
                  <a:cubicBezTo>
                    <a:pt x="1953" y="3491"/>
                    <a:pt x="1915" y="3504"/>
                    <a:pt x="1882" y="3517"/>
                  </a:cubicBezTo>
                  <a:cubicBezTo>
                    <a:pt x="1863" y="3530"/>
                    <a:pt x="1850" y="3530"/>
                    <a:pt x="1831" y="3543"/>
                  </a:cubicBezTo>
                  <a:cubicBezTo>
                    <a:pt x="1811" y="3562"/>
                    <a:pt x="1805" y="3588"/>
                    <a:pt x="1779" y="3588"/>
                  </a:cubicBezTo>
                  <a:cubicBezTo>
                    <a:pt x="1753" y="3588"/>
                    <a:pt x="1740" y="3568"/>
                    <a:pt x="1721" y="3556"/>
                  </a:cubicBezTo>
                  <a:cubicBezTo>
                    <a:pt x="1695" y="3536"/>
                    <a:pt x="1682" y="3517"/>
                    <a:pt x="1669" y="3491"/>
                  </a:cubicBezTo>
                  <a:cubicBezTo>
                    <a:pt x="1643" y="3459"/>
                    <a:pt x="1617" y="3446"/>
                    <a:pt x="1585" y="3426"/>
                  </a:cubicBezTo>
                  <a:cubicBezTo>
                    <a:pt x="1552" y="3400"/>
                    <a:pt x="1546" y="3381"/>
                    <a:pt x="1514" y="3361"/>
                  </a:cubicBezTo>
                  <a:cubicBezTo>
                    <a:pt x="1514" y="3368"/>
                    <a:pt x="1507" y="3375"/>
                    <a:pt x="1501" y="3375"/>
                  </a:cubicBezTo>
                  <a:cubicBezTo>
                    <a:pt x="1501" y="3420"/>
                    <a:pt x="1488" y="3446"/>
                    <a:pt x="1488" y="3484"/>
                  </a:cubicBezTo>
                  <a:cubicBezTo>
                    <a:pt x="1488" y="3523"/>
                    <a:pt x="1494" y="3575"/>
                    <a:pt x="1455" y="3575"/>
                  </a:cubicBezTo>
                  <a:cubicBezTo>
                    <a:pt x="1410" y="3575"/>
                    <a:pt x="1384" y="3556"/>
                    <a:pt x="1346" y="3530"/>
                  </a:cubicBezTo>
                  <a:cubicBezTo>
                    <a:pt x="1346" y="3523"/>
                    <a:pt x="1339" y="3517"/>
                    <a:pt x="1332" y="3510"/>
                  </a:cubicBezTo>
                  <a:cubicBezTo>
                    <a:pt x="1320" y="3497"/>
                    <a:pt x="1300" y="3504"/>
                    <a:pt x="1281" y="3497"/>
                  </a:cubicBezTo>
                  <a:cubicBezTo>
                    <a:pt x="1261" y="3491"/>
                    <a:pt x="1255" y="3478"/>
                    <a:pt x="1229" y="3478"/>
                  </a:cubicBezTo>
                  <a:cubicBezTo>
                    <a:pt x="1184" y="3465"/>
                    <a:pt x="1164" y="3433"/>
                    <a:pt x="1113" y="3433"/>
                  </a:cubicBezTo>
                  <a:cubicBezTo>
                    <a:pt x="1093" y="3433"/>
                    <a:pt x="1080" y="3433"/>
                    <a:pt x="1061" y="3420"/>
                  </a:cubicBezTo>
                  <a:cubicBezTo>
                    <a:pt x="1035" y="3400"/>
                    <a:pt x="1029" y="3375"/>
                    <a:pt x="996" y="3375"/>
                  </a:cubicBezTo>
                  <a:cubicBezTo>
                    <a:pt x="970" y="3375"/>
                    <a:pt x="964" y="3394"/>
                    <a:pt x="951" y="3413"/>
                  </a:cubicBezTo>
                  <a:cubicBezTo>
                    <a:pt x="932" y="3407"/>
                    <a:pt x="932" y="3407"/>
                    <a:pt x="932" y="3407"/>
                  </a:cubicBezTo>
                  <a:cubicBezTo>
                    <a:pt x="925" y="3368"/>
                    <a:pt x="932" y="3349"/>
                    <a:pt x="932" y="3316"/>
                  </a:cubicBezTo>
                  <a:cubicBezTo>
                    <a:pt x="899" y="3310"/>
                    <a:pt x="880" y="3323"/>
                    <a:pt x="847" y="3316"/>
                  </a:cubicBezTo>
                  <a:cubicBezTo>
                    <a:pt x="809" y="3303"/>
                    <a:pt x="789" y="3290"/>
                    <a:pt x="751" y="3290"/>
                  </a:cubicBezTo>
                  <a:cubicBezTo>
                    <a:pt x="731" y="3290"/>
                    <a:pt x="712" y="3290"/>
                    <a:pt x="686" y="3297"/>
                  </a:cubicBezTo>
                  <a:lnTo>
                    <a:pt x="686" y="3297"/>
                  </a:lnTo>
                  <a:cubicBezTo>
                    <a:pt x="660" y="3297"/>
                    <a:pt x="660" y="3297"/>
                    <a:pt x="660" y="3297"/>
                  </a:cubicBezTo>
                  <a:cubicBezTo>
                    <a:pt x="641" y="3297"/>
                    <a:pt x="628" y="3316"/>
                    <a:pt x="608" y="3316"/>
                  </a:cubicBezTo>
                  <a:cubicBezTo>
                    <a:pt x="576" y="3316"/>
                    <a:pt x="582" y="3265"/>
                    <a:pt x="556" y="3252"/>
                  </a:cubicBezTo>
                  <a:cubicBezTo>
                    <a:pt x="531" y="3245"/>
                    <a:pt x="518" y="3252"/>
                    <a:pt x="498" y="3252"/>
                  </a:cubicBezTo>
                  <a:cubicBezTo>
                    <a:pt x="498" y="3232"/>
                    <a:pt x="498" y="3232"/>
                    <a:pt x="498" y="3232"/>
                  </a:cubicBezTo>
                  <a:cubicBezTo>
                    <a:pt x="524" y="3135"/>
                    <a:pt x="524" y="3135"/>
                    <a:pt x="524" y="3135"/>
                  </a:cubicBezTo>
                  <a:cubicBezTo>
                    <a:pt x="518" y="3122"/>
                    <a:pt x="518" y="3109"/>
                    <a:pt x="518" y="3096"/>
                  </a:cubicBezTo>
                  <a:cubicBezTo>
                    <a:pt x="518" y="3084"/>
                    <a:pt x="531" y="3084"/>
                    <a:pt x="544" y="3084"/>
                  </a:cubicBezTo>
                  <a:cubicBezTo>
                    <a:pt x="576" y="3084"/>
                    <a:pt x="589" y="3090"/>
                    <a:pt x="621" y="3090"/>
                  </a:cubicBezTo>
                  <a:cubicBezTo>
                    <a:pt x="673" y="3090"/>
                    <a:pt x="705" y="3077"/>
                    <a:pt x="737" y="3038"/>
                  </a:cubicBezTo>
                  <a:cubicBezTo>
                    <a:pt x="763" y="3084"/>
                    <a:pt x="744" y="3122"/>
                    <a:pt x="763" y="3168"/>
                  </a:cubicBezTo>
                  <a:cubicBezTo>
                    <a:pt x="776" y="3142"/>
                    <a:pt x="776" y="3122"/>
                    <a:pt x="783" y="3090"/>
                  </a:cubicBezTo>
                  <a:cubicBezTo>
                    <a:pt x="783" y="3051"/>
                    <a:pt x="783" y="2993"/>
                    <a:pt x="744" y="2993"/>
                  </a:cubicBezTo>
                  <a:cubicBezTo>
                    <a:pt x="699" y="2993"/>
                    <a:pt x="686" y="3032"/>
                    <a:pt x="647" y="3032"/>
                  </a:cubicBezTo>
                  <a:cubicBezTo>
                    <a:pt x="634" y="3032"/>
                    <a:pt x="641" y="3012"/>
                    <a:pt x="641" y="2999"/>
                  </a:cubicBezTo>
                  <a:cubicBezTo>
                    <a:pt x="641" y="2980"/>
                    <a:pt x="641" y="2967"/>
                    <a:pt x="634" y="2941"/>
                  </a:cubicBezTo>
                  <a:cubicBezTo>
                    <a:pt x="621" y="2902"/>
                    <a:pt x="589" y="2889"/>
                    <a:pt x="563" y="2857"/>
                  </a:cubicBezTo>
                  <a:cubicBezTo>
                    <a:pt x="531" y="2825"/>
                    <a:pt x="511" y="2805"/>
                    <a:pt x="466" y="2799"/>
                  </a:cubicBezTo>
                  <a:cubicBezTo>
                    <a:pt x="427" y="2792"/>
                    <a:pt x="369" y="2812"/>
                    <a:pt x="369" y="2773"/>
                  </a:cubicBezTo>
                  <a:cubicBezTo>
                    <a:pt x="369" y="2728"/>
                    <a:pt x="427" y="2708"/>
                    <a:pt x="427" y="2663"/>
                  </a:cubicBezTo>
                  <a:cubicBezTo>
                    <a:pt x="427" y="2657"/>
                    <a:pt x="421" y="2657"/>
                    <a:pt x="414" y="2650"/>
                  </a:cubicBezTo>
                  <a:cubicBezTo>
                    <a:pt x="343" y="2650"/>
                    <a:pt x="343" y="2650"/>
                    <a:pt x="343" y="2650"/>
                  </a:cubicBezTo>
                  <a:cubicBezTo>
                    <a:pt x="317" y="2637"/>
                    <a:pt x="285" y="2637"/>
                    <a:pt x="285" y="2605"/>
                  </a:cubicBezTo>
                  <a:cubicBezTo>
                    <a:pt x="285" y="2585"/>
                    <a:pt x="304" y="2579"/>
                    <a:pt x="304" y="2560"/>
                  </a:cubicBezTo>
                  <a:cubicBezTo>
                    <a:pt x="311" y="2534"/>
                    <a:pt x="304" y="2514"/>
                    <a:pt x="317" y="2495"/>
                  </a:cubicBezTo>
                  <a:cubicBezTo>
                    <a:pt x="337" y="2456"/>
                    <a:pt x="362" y="2437"/>
                    <a:pt x="362" y="2399"/>
                  </a:cubicBezTo>
                  <a:cubicBezTo>
                    <a:pt x="362" y="2347"/>
                    <a:pt x="362" y="2347"/>
                    <a:pt x="362" y="2347"/>
                  </a:cubicBezTo>
                  <a:cubicBezTo>
                    <a:pt x="362" y="2302"/>
                    <a:pt x="388" y="2283"/>
                    <a:pt x="408" y="2244"/>
                  </a:cubicBezTo>
                  <a:cubicBezTo>
                    <a:pt x="427" y="2211"/>
                    <a:pt x="434" y="2192"/>
                    <a:pt x="446" y="2160"/>
                  </a:cubicBezTo>
                  <a:cubicBezTo>
                    <a:pt x="427" y="2166"/>
                    <a:pt x="414" y="2179"/>
                    <a:pt x="395" y="2179"/>
                  </a:cubicBezTo>
                  <a:cubicBezTo>
                    <a:pt x="356" y="2179"/>
                    <a:pt x="343" y="2140"/>
                    <a:pt x="337" y="2102"/>
                  </a:cubicBezTo>
                  <a:cubicBezTo>
                    <a:pt x="337" y="2063"/>
                    <a:pt x="337" y="2037"/>
                    <a:pt x="324" y="1998"/>
                  </a:cubicBezTo>
                  <a:cubicBezTo>
                    <a:pt x="324" y="1992"/>
                    <a:pt x="324" y="1985"/>
                    <a:pt x="324" y="1979"/>
                  </a:cubicBezTo>
                  <a:cubicBezTo>
                    <a:pt x="324" y="1946"/>
                    <a:pt x="330" y="1933"/>
                    <a:pt x="330" y="1901"/>
                  </a:cubicBezTo>
                  <a:cubicBezTo>
                    <a:pt x="330" y="1888"/>
                    <a:pt x="324" y="1875"/>
                    <a:pt x="324" y="1862"/>
                  </a:cubicBezTo>
                  <a:cubicBezTo>
                    <a:pt x="324" y="1856"/>
                    <a:pt x="324" y="1856"/>
                    <a:pt x="324" y="1849"/>
                  </a:cubicBezTo>
                  <a:cubicBezTo>
                    <a:pt x="343" y="1849"/>
                    <a:pt x="343" y="1849"/>
                    <a:pt x="343" y="1849"/>
                  </a:cubicBezTo>
                  <a:cubicBezTo>
                    <a:pt x="362" y="1849"/>
                    <a:pt x="375" y="1862"/>
                    <a:pt x="395" y="1862"/>
                  </a:cubicBezTo>
                  <a:lnTo>
                    <a:pt x="401" y="1862"/>
                  </a:lnTo>
                  <a:cubicBezTo>
                    <a:pt x="401" y="1836"/>
                    <a:pt x="414" y="1817"/>
                    <a:pt x="414" y="1785"/>
                  </a:cubicBezTo>
                  <a:cubicBezTo>
                    <a:pt x="414" y="1772"/>
                    <a:pt x="401" y="1765"/>
                    <a:pt x="382" y="1765"/>
                  </a:cubicBezTo>
                  <a:cubicBezTo>
                    <a:pt x="362" y="1765"/>
                    <a:pt x="349" y="1785"/>
                    <a:pt x="324" y="1791"/>
                  </a:cubicBezTo>
                  <a:cubicBezTo>
                    <a:pt x="311" y="1772"/>
                    <a:pt x="298" y="1759"/>
                    <a:pt x="291" y="1739"/>
                  </a:cubicBezTo>
                  <a:cubicBezTo>
                    <a:pt x="298" y="1733"/>
                    <a:pt x="298" y="1733"/>
                    <a:pt x="298" y="1733"/>
                  </a:cubicBezTo>
                  <a:cubicBezTo>
                    <a:pt x="395" y="1759"/>
                    <a:pt x="395" y="1759"/>
                    <a:pt x="395" y="1759"/>
                  </a:cubicBezTo>
                  <a:cubicBezTo>
                    <a:pt x="388" y="1752"/>
                    <a:pt x="388" y="1752"/>
                    <a:pt x="388" y="1752"/>
                  </a:cubicBezTo>
                  <a:cubicBezTo>
                    <a:pt x="317" y="1701"/>
                    <a:pt x="285" y="1668"/>
                    <a:pt x="220" y="1617"/>
                  </a:cubicBezTo>
                  <a:cubicBezTo>
                    <a:pt x="194" y="1591"/>
                    <a:pt x="181" y="1565"/>
                    <a:pt x="142" y="1565"/>
                  </a:cubicBezTo>
                  <a:cubicBezTo>
                    <a:pt x="130" y="1565"/>
                    <a:pt x="117" y="1565"/>
                    <a:pt x="104" y="1565"/>
                  </a:cubicBezTo>
                  <a:cubicBezTo>
                    <a:pt x="78" y="1565"/>
                    <a:pt x="91" y="1533"/>
                    <a:pt x="78" y="1513"/>
                  </a:cubicBezTo>
                  <a:cubicBezTo>
                    <a:pt x="71" y="1500"/>
                    <a:pt x="58" y="1494"/>
                    <a:pt x="52" y="1481"/>
                  </a:cubicBezTo>
                  <a:cubicBezTo>
                    <a:pt x="26" y="1448"/>
                    <a:pt x="0" y="1422"/>
                    <a:pt x="0" y="1384"/>
                  </a:cubicBezTo>
                  <a:cubicBezTo>
                    <a:pt x="0" y="1338"/>
                    <a:pt x="0" y="1300"/>
                    <a:pt x="33" y="1267"/>
                  </a:cubicBezTo>
                  <a:cubicBezTo>
                    <a:pt x="46" y="1261"/>
                    <a:pt x="58" y="1254"/>
                    <a:pt x="65" y="1248"/>
                  </a:cubicBezTo>
                  <a:lnTo>
                    <a:pt x="65" y="1248"/>
                  </a:lnTo>
                  <a:cubicBezTo>
                    <a:pt x="71" y="1248"/>
                    <a:pt x="71" y="1248"/>
                    <a:pt x="78" y="1248"/>
                  </a:cubicBezTo>
                  <a:cubicBezTo>
                    <a:pt x="84" y="1254"/>
                    <a:pt x="91" y="1254"/>
                    <a:pt x="97" y="1254"/>
                  </a:cubicBezTo>
                  <a:lnTo>
                    <a:pt x="104" y="1254"/>
                  </a:lnTo>
                  <a:cubicBezTo>
                    <a:pt x="110" y="1254"/>
                    <a:pt x="110" y="1254"/>
                    <a:pt x="117" y="1254"/>
                  </a:cubicBezTo>
                  <a:cubicBezTo>
                    <a:pt x="123" y="1261"/>
                    <a:pt x="130" y="1261"/>
                    <a:pt x="130" y="1261"/>
                  </a:cubicBezTo>
                  <a:cubicBezTo>
                    <a:pt x="136" y="1261"/>
                    <a:pt x="142" y="1261"/>
                    <a:pt x="149" y="1261"/>
                  </a:cubicBezTo>
                  <a:cubicBezTo>
                    <a:pt x="156" y="1261"/>
                    <a:pt x="156" y="1261"/>
                    <a:pt x="156" y="1261"/>
                  </a:cubicBezTo>
                  <a:cubicBezTo>
                    <a:pt x="181" y="1274"/>
                    <a:pt x="181" y="1274"/>
                    <a:pt x="181" y="127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5" name="Freeform 86"/>
            <p:cNvSpPr>
              <a:spLocks noChangeArrowheads="1"/>
            </p:cNvSpPr>
            <p:nvPr/>
          </p:nvSpPr>
          <p:spPr bwMode="auto">
            <a:xfrm>
              <a:off x="12991690" y="9239931"/>
              <a:ext cx="1070610" cy="966965"/>
            </a:xfrm>
            <a:custGeom>
              <a:avLst/>
              <a:gdLst>
                <a:gd name="T0" fmla="*/ 407 w 1547"/>
                <a:gd name="T1" fmla="*/ 1396 h 1397"/>
                <a:gd name="T2" fmla="*/ 407 w 1547"/>
                <a:gd name="T3" fmla="*/ 1396 h 1397"/>
                <a:gd name="T4" fmla="*/ 530 w 1547"/>
                <a:gd name="T5" fmla="*/ 1312 h 1397"/>
                <a:gd name="T6" fmla="*/ 601 w 1547"/>
                <a:gd name="T7" fmla="*/ 1248 h 1397"/>
                <a:gd name="T8" fmla="*/ 673 w 1547"/>
                <a:gd name="T9" fmla="*/ 1222 h 1397"/>
                <a:gd name="T10" fmla="*/ 711 w 1547"/>
                <a:gd name="T11" fmla="*/ 1228 h 1397"/>
                <a:gd name="T12" fmla="*/ 802 w 1547"/>
                <a:gd name="T13" fmla="*/ 1228 h 1397"/>
                <a:gd name="T14" fmla="*/ 880 w 1547"/>
                <a:gd name="T15" fmla="*/ 1215 h 1397"/>
                <a:gd name="T16" fmla="*/ 1002 w 1547"/>
                <a:gd name="T17" fmla="*/ 1215 h 1397"/>
                <a:gd name="T18" fmla="*/ 1080 w 1547"/>
                <a:gd name="T19" fmla="*/ 1202 h 1397"/>
                <a:gd name="T20" fmla="*/ 1235 w 1547"/>
                <a:gd name="T21" fmla="*/ 1299 h 1397"/>
                <a:gd name="T22" fmla="*/ 1319 w 1547"/>
                <a:gd name="T23" fmla="*/ 1358 h 1397"/>
                <a:gd name="T24" fmla="*/ 1319 w 1547"/>
                <a:gd name="T25" fmla="*/ 1358 h 1397"/>
                <a:gd name="T26" fmla="*/ 1390 w 1547"/>
                <a:gd name="T27" fmla="*/ 1319 h 1397"/>
                <a:gd name="T28" fmla="*/ 1416 w 1547"/>
                <a:gd name="T29" fmla="*/ 1254 h 1397"/>
                <a:gd name="T30" fmla="*/ 1416 w 1547"/>
                <a:gd name="T31" fmla="*/ 1164 h 1397"/>
                <a:gd name="T32" fmla="*/ 1429 w 1547"/>
                <a:gd name="T33" fmla="*/ 970 h 1397"/>
                <a:gd name="T34" fmla="*/ 1462 w 1547"/>
                <a:gd name="T35" fmla="*/ 905 h 1397"/>
                <a:gd name="T36" fmla="*/ 1546 w 1547"/>
                <a:gd name="T37" fmla="*/ 666 h 1397"/>
                <a:gd name="T38" fmla="*/ 1546 w 1547"/>
                <a:gd name="T39" fmla="*/ 666 h 1397"/>
                <a:gd name="T40" fmla="*/ 1520 w 1547"/>
                <a:gd name="T41" fmla="*/ 601 h 1397"/>
                <a:gd name="T42" fmla="*/ 1494 w 1547"/>
                <a:gd name="T43" fmla="*/ 569 h 1397"/>
                <a:gd name="T44" fmla="*/ 1300 w 1547"/>
                <a:gd name="T45" fmla="*/ 465 h 1397"/>
                <a:gd name="T46" fmla="*/ 1209 w 1547"/>
                <a:gd name="T47" fmla="*/ 407 h 1397"/>
                <a:gd name="T48" fmla="*/ 1125 w 1547"/>
                <a:gd name="T49" fmla="*/ 336 h 1397"/>
                <a:gd name="T50" fmla="*/ 983 w 1547"/>
                <a:gd name="T51" fmla="*/ 220 h 1397"/>
                <a:gd name="T52" fmla="*/ 815 w 1547"/>
                <a:gd name="T53" fmla="*/ 168 h 1397"/>
                <a:gd name="T54" fmla="*/ 660 w 1547"/>
                <a:gd name="T55" fmla="*/ 116 h 1397"/>
                <a:gd name="T56" fmla="*/ 537 w 1547"/>
                <a:gd name="T57" fmla="*/ 97 h 1397"/>
                <a:gd name="T58" fmla="*/ 446 w 1547"/>
                <a:gd name="T59" fmla="*/ 32 h 1397"/>
                <a:gd name="T60" fmla="*/ 330 w 1547"/>
                <a:gd name="T61" fmla="*/ 0 h 1397"/>
                <a:gd name="T62" fmla="*/ 330 w 1547"/>
                <a:gd name="T63" fmla="*/ 0 h 1397"/>
                <a:gd name="T64" fmla="*/ 323 w 1547"/>
                <a:gd name="T65" fmla="*/ 45 h 1397"/>
                <a:gd name="T66" fmla="*/ 336 w 1547"/>
                <a:gd name="T67" fmla="*/ 109 h 1397"/>
                <a:gd name="T68" fmla="*/ 336 w 1547"/>
                <a:gd name="T69" fmla="*/ 174 h 1397"/>
                <a:gd name="T70" fmla="*/ 362 w 1547"/>
                <a:gd name="T71" fmla="*/ 316 h 1397"/>
                <a:gd name="T72" fmla="*/ 323 w 1547"/>
                <a:gd name="T73" fmla="*/ 459 h 1397"/>
                <a:gd name="T74" fmla="*/ 259 w 1547"/>
                <a:gd name="T75" fmla="*/ 582 h 1397"/>
                <a:gd name="T76" fmla="*/ 45 w 1547"/>
                <a:gd name="T77" fmla="*/ 633 h 1397"/>
                <a:gd name="T78" fmla="*/ 84 w 1547"/>
                <a:gd name="T79" fmla="*/ 776 h 1397"/>
                <a:gd name="T80" fmla="*/ 58 w 1547"/>
                <a:gd name="T81" fmla="*/ 879 h 1397"/>
                <a:gd name="T82" fmla="*/ 32 w 1547"/>
                <a:gd name="T83" fmla="*/ 911 h 1397"/>
                <a:gd name="T84" fmla="*/ 0 w 1547"/>
                <a:gd name="T85" fmla="*/ 1015 h 1397"/>
                <a:gd name="T86" fmla="*/ 0 w 1547"/>
                <a:gd name="T87" fmla="*/ 1015 h 1397"/>
                <a:gd name="T88" fmla="*/ 19 w 1547"/>
                <a:gd name="T89" fmla="*/ 1015 h 1397"/>
                <a:gd name="T90" fmla="*/ 84 w 1547"/>
                <a:gd name="T91" fmla="*/ 1060 h 1397"/>
                <a:gd name="T92" fmla="*/ 129 w 1547"/>
                <a:gd name="T93" fmla="*/ 1105 h 1397"/>
                <a:gd name="T94" fmla="*/ 116 w 1547"/>
                <a:gd name="T95" fmla="*/ 1138 h 1397"/>
                <a:gd name="T96" fmla="*/ 200 w 1547"/>
                <a:gd name="T97" fmla="*/ 1254 h 1397"/>
                <a:gd name="T98" fmla="*/ 226 w 1547"/>
                <a:gd name="T99" fmla="*/ 1319 h 1397"/>
                <a:gd name="T100" fmla="*/ 246 w 1547"/>
                <a:gd name="T101" fmla="*/ 1351 h 1397"/>
                <a:gd name="T102" fmla="*/ 304 w 1547"/>
                <a:gd name="T103" fmla="*/ 1338 h 1397"/>
                <a:gd name="T104" fmla="*/ 388 w 1547"/>
                <a:gd name="T105" fmla="*/ 1384 h 1397"/>
                <a:gd name="T106" fmla="*/ 407 w 1547"/>
                <a:gd name="T107" fmla="*/ 1396 h 1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47" h="1397">
                  <a:moveTo>
                    <a:pt x="407" y="1396"/>
                  </a:moveTo>
                  <a:lnTo>
                    <a:pt x="407" y="1396"/>
                  </a:lnTo>
                  <a:cubicBezTo>
                    <a:pt x="453" y="1364"/>
                    <a:pt x="479" y="1338"/>
                    <a:pt x="530" y="1312"/>
                  </a:cubicBezTo>
                  <a:cubicBezTo>
                    <a:pt x="563" y="1293"/>
                    <a:pt x="569" y="1267"/>
                    <a:pt x="601" y="1248"/>
                  </a:cubicBezTo>
                  <a:cubicBezTo>
                    <a:pt x="627" y="1235"/>
                    <a:pt x="647" y="1228"/>
                    <a:pt x="673" y="1222"/>
                  </a:cubicBezTo>
                  <a:cubicBezTo>
                    <a:pt x="711" y="1228"/>
                    <a:pt x="711" y="1228"/>
                    <a:pt x="711" y="1228"/>
                  </a:cubicBezTo>
                  <a:cubicBezTo>
                    <a:pt x="802" y="1228"/>
                    <a:pt x="802" y="1228"/>
                    <a:pt x="802" y="1228"/>
                  </a:cubicBezTo>
                  <a:cubicBezTo>
                    <a:pt x="880" y="1215"/>
                    <a:pt x="880" y="1215"/>
                    <a:pt x="880" y="1215"/>
                  </a:cubicBezTo>
                  <a:cubicBezTo>
                    <a:pt x="1002" y="1215"/>
                    <a:pt x="1002" y="1215"/>
                    <a:pt x="1002" y="1215"/>
                  </a:cubicBezTo>
                  <a:cubicBezTo>
                    <a:pt x="1035" y="1215"/>
                    <a:pt x="1048" y="1202"/>
                    <a:pt x="1080" y="1202"/>
                  </a:cubicBezTo>
                  <a:cubicBezTo>
                    <a:pt x="1151" y="1202"/>
                    <a:pt x="1183" y="1254"/>
                    <a:pt x="1235" y="1299"/>
                  </a:cubicBezTo>
                  <a:cubicBezTo>
                    <a:pt x="1268" y="1325"/>
                    <a:pt x="1280" y="1351"/>
                    <a:pt x="1319" y="1358"/>
                  </a:cubicBezTo>
                  <a:lnTo>
                    <a:pt x="1319" y="1358"/>
                  </a:lnTo>
                  <a:cubicBezTo>
                    <a:pt x="1345" y="1338"/>
                    <a:pt x="1371" y="1345"/>
                    <a:pt x="1390" y="1319"/>
                  </a:cubicBezTo>
                  <a:cubicBezTo>
                    <a:pt x="1410" y="1299"/>
                    <a:pt x="1416" y="1280"/>
                    <a:pt x="1416" y="1254"/>
                  </a:cubicBezTo>
                  <a:cubicBezTo>
                    <a:pt x="1416" y="1164"/>
                    <a:pt x="1416" y="1164"/>
                    <a:pt x="1416" y="1164"/>
                  </a:cubicBezTo>
                  <a:cubicBezTo>
                    <a:pt x="1416" y="1086"/>
                    <a:pt x="1403" y="1041"/>
                    <a:pt x="1429" y="970"/>
                  </a:cubicBezTo>
                  <a:cubicBezTo>
                    <a:pt x="1442" y="944"/>
                    <a:pt x="1449" y="931"/>
                    <a:pt x="1462" y="905"/>
                  </a:cubicBezTo>
                  <a:cubicBezTo>
                    <a:pt x="1494" y="808"/>
                    <a:pt x="1533" y="769"/>
                    <a:pt x="1546" y="666"/>
                  </a:cubicBezTo>
                  <a:lnTo>
                    <a:pt x="1546" y="666"/>
                  </a:lnTo>
                  <a:cubicBezTo>
                    <a:pt x="1539" y="640"/>
                    <a:pt x="1533" y="627"/>
                    <a:pt x="1520" y="601"/>
                  </a:cubicBezTo>
                  <a:cubicBezTo>
                    <a:pt x="1513" y="588"/>
                    <a:pt x="1507" y="575"/>
                    <a:pt x="1494" y="569"/>
                  </a:cubicBezTo>
                  <a:cubicBezTo>
                    <a:pt x="1416" y="530"/>
                    <a:pt x="1365" y="517"/>
                    <a:pt x="1300" y="465"/>
                  </a:cubicBezTo>
                  <a:cubicBezTo>
                    <a:pt x="1268" y="439"/>
                    <a:pt x="1242" y="426"/>
                    <a:pt x="1209" y="407"/>
                  </a:cubicBezTo>
                  <a:cubicBezTo>
                    <a:pt x="1171" y="388"/>
                    <a:pt x="1158" y="368"/>
                    <a:pt x="1125" y="336"/>
                  </a:cubicBezTo>
                  <a:cubicBezTo>
                    <a:pt x="1067" y="290"/>
                    <a:pt x="1041" y="252"/>
                    <a:pt x="983" y="220"/>
                  </a:cubicBezTo>
                  <a:cubicBezTo>
                    <a:pt x="925" y="187"/>
                    <a:pt x="880" y="187"/>
                    <a:pt x="815" y="168"/>
                  </a:cubicBezTo>
                  <a:cubicBezTo>
                    <a:pt x="757" y="148"/>
                    <a:pt x="724" y="122"/>
                    <a:pt x="660" y="116"/>
                  </a:cubicBezTo>
                  <a:cubicBezTo>
                    <a:pt x="608" y="109"/>
                    <a:pt x="576" y="116"/>
                    <a:pt x="537" y="97"/>
                  </a:cubicBezTo>
                  <a:cubicBezTo>
                    <a:pt x="498" y="77"/>
                    <a:pt x="485" y="51"/>
                    <a:pt x="446" y="32"/>
                  </a:cubicBezTo>
                  <a:cubicBezTo>
                    <a:pt x="407" y="19"/>
                    <a:pt x="369" y="13"/>
                    <a:pt x="330" y="0"/>
                  </a:cubicBezTo>
                  <a:lnTo>
                    <a:pt x="330" y="0"/>
                  </a:lnTo>
                  <a:cubicBezTo>
                    <a:pt x="330" y="19"/>
                    <a:pt x="323" y="32"/>
                    <a:pt x="323" y="45"/>
                  </a:cubicBezTo>
                  <a:cubicBezTo>
                    <a:pt x="323" y="71"/>
                    <a:pt x="336" y="84"/>
                    <a:pt x="336" y="109"/>
                  </a:cubicBezTo>
                  <a:cubicBezTo>
                    <a:pt x="343" y="135"/>
                    <a:pt x="336" y="148"/>
                    <a:pt x="336" y="174"/>
                  </a:cubicBezTo>
                  <a:cubicBezTo>
                    <a:pt x="343" y="232"/>
                    <a:pt x="362" y="258"/>
                    <a:pt x="362" y="316"/>
                  </a:cubicBezTo>
                  <a:cubicBezTo>
                    <a:pt x="362" y="375"/>
                    <a:pt x="349" y="407"/>
                    <a:pt x="323" y="459"/>
                  </a:cubicBezTo>
                  <a:cubicBezTo>
                    <a:pt x="304" y="510"/>
                    <a:pt x="304" y="549"/>
                    <a:pt x="259" y="582"/>
                  </a:cubicBezTo>
                  <a:cubicBezTo>
                    <a:pt x="194" y="633"/>
                    <a:pt x="129" y="640"/>
                    <a:pt x="45" y="633"/>
                  </a:cubicBezTo>
                  <a:cubicBezTo>
                    <a:pt x="78" y="679"/>
                    <a:pt x="84" y="717"/>
                    <a:pt x="84" y="776"/>
                  </a:cubicBezTo>
                  <a:cubicBezTo>
                    <a:pt x="84" y="814"/>
                    <a:pt x="78" y="840"/>
                    <a:pt x="58" y="879"/>
                  </a:cubicBezTo>
                  <a:cubicBezTo>
                    <a:pt x="52" y="892"/>
                    <a:pt x="39" y="898"/>
                    <a:pt x="32" y="911"/>
                  </a:cubicBezTo>
                  <a:cubicBezTo>
                    <a:pt x="13" y="950"/>
                    <a:pt x="0" y="976"/>
                    <a:pt x="0" y="1015"/>
                  </a:cubicBezTo>
                  <a:lnTo>
                    <a:pt x="0" y="1015"/>
                  </a:lnTo>
                  <a:cubicBezTo>
                    <a:pt x="6" y="1015"/>
                    <a:pt x="13" y="1015"/>
                    <a:pt x="19" y="1015"/>
                  </a:cubicBezTo>
                  <a:cubicBezTo>
                    <a:pt x="52" y="1015"/>
                    <a:pt x="58" y="1041"/>
                    <a:pt x="84" y="1060"/>
                  </a:cubicBezTo>
                  <a:cubicBezTo>
                    <a:pt x="97" y="1080"/>
                    <a:pt x="129" y="1080"/>
                    <a:pt x="129" y="1105"/>
                  </a:cubicBezTo>
                  <a:cubicBezTo>
                    <a:pt x="129" y="1118"/>
                    <a:pt x="116" y="1125"/>
                    <a:pt x="116" y="1138"/>
                  </a:cubicBezTo>
                  <a:cubicBezTo>
                    <a:pt x="116" y="1196"/>
                    <a:pt x="175" y="1202"/>
                    <a:pt x="200" y="1254"/>
                  </a:cubicBezTo>
                  <a:cubicBezTo>
                    <a:pt x="213" y="1280"/>
                    <a:pt x="220" y="1293"/>
                    <a:pt x="226" y="1319"/>
                  </a:cubicBezTo>
                  <a:cubicBezTo>
                    <a:pt x="233" y="1332"/>
                    <a:pt x="226" y="1351"/>
                    <a:pt x="246" y="1351"/>
                  </a:cubicBezTo>
                  <a:cubicBezTo>
                    <a:pt x="265" y="1351"/>
                    <a:pt x="278" y="1338"/>
                    <a:pt x="304" y="1338"/>
                  </a:cubicBezTo>
                  <a:cubicBezTo>
                    <a:pt x="343" y="1338"/>
                    <a:pt x="362" y="1364"/>
                    <a:pt x="388" y="1384"/>
                  </a:cubicBezTo>
                  <a:cubicBezTo>
                    <a:pt x="394" y="1390"/>
                    <a:pt x="401" y="1390"/>
                    <a:pt x="407" y="139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6" name="Freeform 87"/>
            <p:cNvSpPr>
              <a:spLocks noChangeArrowheads="1"/>
            </p:cNvSpPr>
            <p:nvPr/>
          </p:nvSpPr>
          <p:spPr bwMode="auto">
            <a:xfrm>
              <a:off x="13272306" y="10072681"/>
              <a:ext cx="631386" cy="457555"/>
            </a:xfrm>
            <a:custGeom>
              <a:avLst/>
              <a:gdLst>
                <a:gd name="T0" fmla="*/ 912 w 913"/>
                <a:gd name="T1" fmla="*/ 156 h 661"/>
                <a:gd name="T2" fmla="*/ 912 w 913"/>
                <a:gd name="T3" fmla="*/ 156 h 661"/>
                <a:gd name="T4" fmla="*/ 861 w 913"/>
                <a:gd name="T5" fmla="*/ 253 h 661"/>
                <a:gd name="T6" fmla="*/ 835 w 913"/>
                <a:gd name="T7" fmla="*/ 304 h 661"/>
                <a:gd name="T8" fmla="*/ 828 w 913"/>
                <a:gd name="T9" fmla="*/ 356 h 661"/>
                <a:gd name="T10" fmla="*/ 789 w 913"/>
                <a:gd name="T11" fmla="*/ 453 h 661"/>
                <a:gd name="T12" fmla="*/ 796 w 913"/>
                <a:gd name="T13" fmla="*/ 479 h 661"/>
                <a:gd name="T14" fmla="*/ 848 w 913"/>
                <a:gd name="T15" fmla="*/ 505 h 661"/>
                <a:gd name="T16" fmla="*/ 861 w 913"/>
                <a:gd name="T17" fmla="*/ 537 h 661"/>
                <a:gd name="T18" fmla="*/ 873 w 913"/>
                <a:gd name="T19" fmla="*/ 570 h 661"/>
                <a:gd name="T20" fmla="*/ 861 w 913"/>
                <a:gd name="T21" fmla="*/ 582 h 661"/>
                <a:gd name="T22" fmla="*/ 809 w 913"/>
                <a:gd name="T23" fmla="*/ 602 h 661"/>
                <a:gd name="T24" fmla="*/ 783 w 913"/>
                <a:gd name="T25" fmla="*/ 660 h 661"/>
                <a:gd name="T26" fmla="*/ 783 w 913"/>
                <a:gd name="T27" fmla="*/ 660 h 661"/>
                <a:gd name="T28" fmla="*/ 731 w 913"/>
                <a:gd name="T29" fmla="*/ 647 h 661"/>
                <a:gd name="T30" fmla="*/ 582 w 913"/>
                <a:gd name="T31" fmla="*/ 602 h 661"/>
                <a:gd name="T32" fmla="*/ 376 w 913"/>
                <a:gd name="T33" fmla="*/ 505 h 661"/>
                <a:gd name="T34" fmla="*/ 214 w 913"/>
                <a:gd name="T35" fmla="*/ 388 h 661"/>
                <a:gd name="T36" fmla="*/ 123 w 913"/>
                <a:gd name="T37" fmla="*/ 291 h 661"/>
                <a:gd name="T38" fmla="*/ 52 w 913"/>
                <a:gd name="T39" fmla="*/ 227 h 661"/>
                <a:gd name="T40" fmla="*/ 0 w 913"/>
                <a:gd name="T41" fmla="*/ 194 h 661"/>
                <a:gd name="T42" fmla="*/ 0 w 913"/>
                <a:gd name="T43" fmla="*/ 194 h 661"/>
                <a:gd name="T44" fmla="*/ 123 w 913"/>
                <a:gd name="T45" fmla="*/ 110 h 661"/>
                <a:gd name="T46" fmla="*/ 194 w 913"/>
                <a:gd name="T47" fmla="*/ 46 h 661"/>
                <a:gd name="T48" fmla="*/ 266 w 913"/>
                <a:gd name="T49" fmla="*/ 20 h 661"/>
                <a:gd name="T50" fmla="*/ 304 w 913"/>
                <a:gd name="T51" fmla="*/ 26 h 661"/>
                <a:gd name="T52" fmla="*/ 395 w 913"/>
                <a:gd name="T53" fmla="*/ 26 h 661"/>
                <a:gd name="T54" fmla="*/ 473 w 913"/>
                <a:gd name="T55" fmla="*/ 13 h 661"/>
                <a:gd name="T56" fmla="*/ 595 w 913"/>
                <a:gd name="T57" fmla="*/ 13 h 661"/>
                <a:gd name="T58" fmla="*/ 673 w 913"/>
                <a:gd name="T59" fmla="*/ 0 h 661"/>
                <a:gd name="T60" fmla="*/ 828 w 913"/>
                <a:gd name="T61" fmla="*/ 97 h 661"/>
                <a:gd name="T62" fmla="*/ 912 w 913"/>
                <a:gd name="T63" fmla="*/ 156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3" h="661">
                  <a:moveTo>
                    <a:pt x="912" y="156"/>
                  </a:moveTo>
                  <a:lnTo>
                    <a:pt x="912" y="156"/>
                  </a:lnTo>
                  <a:cubicBezTo>
                    <a:pt x="873" y="182"/>
                    <a:pt x="873" y="214"/>
                    <a:pt x="861" y="253"/>
                  </a:cubicBezTo>
                  <a:cubicBezTo>
                    <a:pt x="854" y="272"/>
                    <a:pt x="841" y="285"/>
                    <a:pt x="835" y="304"/>
                  </a:cubicBezTo>
                  <a:cubicBezTo>
                    <a:pt x="835" y="324"/>
                    <a:pt x="835" y="337"/>
                    <a:pt x="828" y="356"/>
                  </a:cubicBezTo>
                  <a:cubicBezTo>
                    <a:pt x="815" y="395"/>
                    <a:pt x="789" y="414"/>
                    <a:pt x="789" y="453"/>
                  </a:cubicBezTo>
                  <a:cubicBezTo>
                    <a:pt x="789" y="466"/>
                    <a:pt x="789" y="472"/>
                    <a:pt x="796" y="479"/>
                  </a:cubicBezTo>
                  <a:cubicBezTo>
                    <a:pt x="809" y="492"/>
                    <a:pt x="828" y="485"/>
                    <a:pt x="848" y="505"/>
                  </a:cubicBezTo>
                  <a:cubicBezTo>
                    <a:pt x="854" y="511"/>
                    <a:pt x="861" y="524"/>
                    <a:pt x="861" y="537"/>
                  </a:cubicBezTo>
                  <a:cubicBezTo>
                    <a:pt x="867" y="550"/>
                    <a:pt x="873" y="557"/>
                    <a:pt x="873" y="570"/>
                  </a:cubicBezTo>
                  <a:cubicBezTo>
                    <a:pt x="873" y="582"/>
                    <a:pt x="867" y="582"/>
                    <a:pt x="861" y="582"/>
                  </a:cubicBezTo>
                  <a:cubicBezTo>
                    <a:pt x="841" y="595"/>
                    <a:pt x="822" y="589"/>
                    <a:pt x="809" y="602"/>
                  </a:cubicBezTo>
                  <a:cubicBezTo>
                    <a:pt x="789" y="615"/>
                    <a:pt x="789" y="641"/>
                    <a:pt x="783" y="660"/>
                  </a:cubicBezTo>
                  <a:lnTo>
                    <a:pt x="783" y="660"/>
                  </a:lnTo>
                  <a:cubicBezTo>
                    <a:pt x="770" y="654"/>
                    <a:pt x="751" y="654"/>
                    <a:pt x="731" y="647"/>
                  </a:cubicBezTo>
                  <a:cubicBezTo>
                    <a:pt x="673" y="641"/>
                    <a:pt x="641" y="615"/>
                    <a:pt x="582" y="602"/>
                  </a:cubicBezTo>
                  <a:cubicBezTo>
                    <a:pt x="498" y="576"/>
                    <a:pt x="453" y="550"/>
                    <a:pt x="376" y="505"/>
                  </a:cubicBezTo>
                  <a:cubicBezTo>
                    <a:pt x="311" y="466"/>
                    <a:pt x="266" y="447"/>
                    <a:pt x="214" y="388"/>
                  </a:cubicBezTo>
                  <a:cubicBezTo>
                    <a:pt x="181" y="350"/>
                    <a:pt x="162" y="330"/>
                    <a:pt x="123" y="291"/>
                  </a:cubicBezTo>
                  <a:cubicBezTo>
                    <a:pt x="91" y="272"/>
                    <a:pt x="78" y="253"/>
                    <a:pt x="52" y="227"/>
                  </a:cubicBezTo>
                  <a:cubicBezTo>
                    <a:pt x="33" y="207"/>
                    <a:pt x="20" y="201"/>
                    <a:pt x="0" y="194"/>
                  </a:cubicBezTo>
                  <a:lnTo>
                    <a:pt x="0" y="194"/>
                  </a:lnTo>
                  <a:cubicBezTo>
                    <a:pt x="46" y="162"/>
                    <a:pt x="72" y="136"/>
                    <a:pt x="123" y="110"/>
                  </a:cubicBezTo>
                  <a:cubicBezTo>
                    <a:pt x="156" y="91"/>
                    <a:pt x="162" y="65"/>
                    <a:pt x="194" y="46"/>
                  </a:cubicBezTo>
                  <a:cubicBezTo>
                    <a:pt x="220" y="33"/>
                    <a:pt x="240" y="26"/>
                    <a:pt x="266" y="20"/>
                  </a:cubicBezTo>
                  <a:cubicBezTo>
                    <a:pt x="304" y="26"/>
                    <a:pt x="304" y="26"/>
                    <a:pt x="304" y="26"/>
                  </a:cubicBezTo>
                  <a:cubicBezTo>
                    <a:pt x="395" y="26"/>
                    <a:pt x="395" y="26"/>
                    <a:pt x="395" y="26"/>
                  </a:cubicBezTo>
                  <a:cubicBezTo>
                    <a:pt x="473" y="13"/>
                    <a:pt x="473" y="13"/>
                    <a:pt x="473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28" y="13"/>
                    <a:pt x="641" y="0"/>
                    <a:pt x="673" y="0"/>
                  </a:cubicBezTo>
                  <a:cubicBezTo>
                    <a:pt x="744" y="0"/>
                    <a:pt x="776" y="52"/>
                    <a:pt x="828" y="97"/>
                  </a:cubicBezTo>
                  <a:cubicBezTo>
                    <a:pt x="861" y="123"/>
                    <a:pt x="873" y="149"/>
                    <a:pt x="912" y="15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7" name="Freeform 88"/>
            <p:cNvSpPr>
              <a:spLocks noChangeArrowheads="1"/>
            </p:cNvSpPr>
            <p:nvPr/>
          </p:nvSpPr>
          <p:spPr bwMode="auto">
            <a:xfrm>
              <a:off x="12589068" y="5988240"/>
              <a:ext cx="1409177" cy="1830219"/>
            </a:xfrm>
            <a:custGeom>
              <a:avLst/>
              <a:gdLst>
                <a:gd name="T0" fmla="*/ 19 w 2038"/>
                <a:gd name="T1" fmla="*/ 2561 h 2646"/>
                <a:gd name="T2" fmla="*/ 71 w 2038"/>
                <a:gd name="T3" fmla="*/ 2574 h 2646"/>
                <a:gd name="T4" fmla="*/ 246 w 2038"/>
                <a:gd name="T5" fmla="*/ 2574 h 2646"/>
                <a:gd name="T6" fmla="*/ 401 w 2038"/>
                <a:gd name="T7" fmla="*/ 2645 h 2646"/>
                <a:gd name="T8" fmla="*/ 504 w 2038"/>
                <a:gd name="T9" fmla="*/ 2574 h 2646"/>
                <a:gd name="T10" fmla="*/ 660 w 2038"/>
                <a:gd name="T11" fmla="*/ 2309 h 2646"/>
                <a:gd name="T12" fmla="*/ 770 w 2038"/>
                <a:gd name="T13" fmla="*/ 2432 h 2646"/>
                <a:gd name="T14" fmla="*/ 828 w 2038"/>
                <a:gd name="T15" fmla="*/ 2522 h 2646"/>
                <a:gd name="T16" fmla="*/ 886 w 2038"/>
                <a:gd name="T17" fmla="*/ 2490 h 2646"/>
                <a:gd name="T18" fmla="*/ 931 w 2038"/>
                <a:gd name="T19" fmla="*/ 2348 h 2646"/>
                <a:gd name="T20" fmla="*/ 1035 w 2038"/>
                <a:gd name="T21" fmla="*/ 2354 h 2646"/>
                <a:gd name="T22" fmla="*/ 1158 w 2038"/>
                <a:gd name="T23" fmla="*/ 2309 h 2646"/>
                <a:gd name="T24" fmla="*/ 1222 w 2038"/>
                <a:gd name="T25" fmla="*/ 2393 h 2646"/>
                <a:gd name="T26" fmla="*/ 1293 w 2038"/>
                <a:gd name="T27" fmla="*/ 2464 h 2646"/>
                <a:gd name="T28" fmla="*/ 1520 w 2038"/>
                <a:gd name="T29" fmla="*/ 2490 h 2646"/>
                <a:gd name="T30" fmla="*/ 1584 w 2038"/>
                <a:gd name="T31" fmla="*/ 2406 h 2646"/>
                <a:gd name="T32" fmla="*/ 1675 w 2038"/>
                <a:gd name="T33" fmla="*/ 2393 h 2646"/>
                <a:gd name="T34" fmla="*/ 1791 w 2038"/>
                <a:gd name="T35" fmla="*/ 2451 h 2646"/>
                <a:gd name="T36" fmla="*/ 1901 w 2038"/>
                <a:gd name="T37" fmla="*/ 2464 h 2646"/>
                <a:gd name="T38" fmla="*/ 1934 w 2038"/>
                <a:gd name="T39" fmla="*/ 2367 h 2646"/>
                <a:gd name="T40" fmla="*/ 2037 w 2038"/>
                <a:gd name="T41" fmla="*/ 2212 h 2646"/>
                <a:gd name="T42" fmla="*/ 1998 w 2038"/>
                <a:gd name="T43" fmla="*/ 2147 h 2646"/>
                <a:gd name="T44" fmla="*/ 1895 w 2038"/>
                <a:gd name="T45" fmla="*/ 2108 h 2646"/>
                <a:gd name="T46" fmla="*/ 1824 w 2038"/>
                <a:gd name="T47" fmla="*/ 2057 h 2646"/>
                <a:gd name="T48" fmla="*/ 1798 w 2038"/>
                <a:gd name="T49" fmla="*/ 1927 h 2646"/>
                <a:gd name="T50" fmla="*/ 1727 w 2038"/>
                <a:gd name="T51" fmla="*/ 1656 h 2646"/>
                <a:gd name="T52" fmla="*/ 1669 w 2038"/>
                <a:gd name="T53" fmla="*/ 1578 h 2646"/>
                <a:gd name="T54" fmla="*/ 1688 w 2038"/>
                <a:gd name="T55" fmla="*/ 1332 h 2646"/>
                <a:gd name="T56" fmla="*/ 1630 w 2038"/>
                <a:gd name="T57" fmla="*/ 1242 h 2646"/>
                <a:gd name="T58" fmla="*/ 1610 w 2038"/>
                <a:gd name="T59" fmla="*/ 1125 h 2646"/>
                <a:gd name="T60" fmla="*/ 1623 w 2038"/>
                <a:gd name="T61" fmla="*/ 925 h 2646"/>
                <a:gd name="T62" fmla="*/ 1649 w 2038"/>
                <a:gd name="T63" fmla="*/ 809 h 2646"/>
                <a:gd name="T64" fmla="*/ 1817 w 2038"/>
                <a:gd name="T65" fmla="*/ 653 h 2646"/>
                <a:gd name="T66" fmla="*/ 1850 w 2038"/>
                <a:gd name="T67" fmla="*/ 589 h 2646"/>
                <a:gd name="T68" fmla="*/ 1817 w 2038"/>
                <a:gd name="T69" fmla="*/ 569 h 2646"/>
                <a:gd name="T70" fmla="*/ 1681 w 2038"/>
                <a:gd name="T71" fmla="*/ 285 h 2646"/>
                <a:gd name="T72" fmla="*/ 1558 w 2038"/>
                <a:gd name="T73" fmla="*/ 117 h 2646"/>
                <a:gd name="T74" fmla="*/ 1520 w 2038"/>
                <a:gd name="T75" fmla="*/ 39 h 2646"/>
                <a:gd name="T76" fmla="*/ 1455 w 2038"/>
                <a:gd name="T77" fmla="*/ 13 h 2646"/>
                <a:gd name="T78" fmla="*/ 1177 w 2038"/>
                <a:gd name="T79" fmla="*/ 0 h 2646"/>
                <a:gd name="T80" fmla="*/ 1119 w 2038"/>
                <a:gd name="T81" fmla="*/ 201 h 2646"/>
                <a:gd name="T82" fmla="*/ 867 w 2038"/>
                <a:gd name="T83" fmla="*/ 517 h 2646"/>
                <a:gd name="T84" fmla="*/ 718 w 2038"/>
                <a:gd name="T85" fmla="*/ 763 h 2646"/>
                <a:gd name="T86" fmla="*/ 498 w 2038"/>
                <a:gd name="T87" fmla="*/ 705 h 2646"/>
                <a:gd name="T88" fmla="*/ 530 w 2038"/>
                <a:gd name="T89" fmla="*/ 783 h 2646"/>
                <a:gd name="T90" fmla="*/ 491 w 2038"/>
                <a:gd name="T91" fmla="*/ 944 h 2646"/>
                <a:gd name="T92" fmla="*/ 517 w 2038"/>
                <a:gd name="T93" fmla="*/ 1080 h 2646"/>
                <a:gd name="T94" fmla="*/ 582 w 2038"/>
                <a:gd name="T95" fmla="*/ 1119 h 2646"/>
                <a:gd name="T96" fmla="*/ 608 w 2038"/>
                <a:gd name="T97" fmla="*/ 1319 h 2646"/>
                <a:gd name="T98" fmla="*/ 420 w 2038"/>
                <a:gd name="T99" fmla="*/ 1365 h 2646"/>
                <a:gd name="T100" fmla="*/ 362 w 2038"/>
                <a:gd name="T101" fmla="*/ 1455 h 2646"/>
                <a:gd name="T102" fmla="*/ 291 w 2038"/>
                <a:gd name="T103" fmla="*/ 1513 h 2646"/>
                <a:gd name="T104" fmla="*/ 194 w 2038"/>
                <a:gd name="T105" fmla="*/ 1798 h 2646"/>
                <a:gd name="T106" fmla="*/ 136 w 2038"/>
                <a:gd name="T107" fmla="*/ 1979 h 2646"/>
                <a:gd name="T108" fmla="*/ 142 w 2038"/>
                <a:gd name="T109" fmla="*/ 2095 h 2646"/>
                <a:gd name="T110" fmla="*/ 97 w 2038"/>
                <a:gd name="T111" fmla="*/ 2180 h 2646"/>
                <a:gd name="T112" fmla="*/ 91 w 2038"/>
                <a:gd name="T113" fmla="*/ 2231 h 2646"/>
                <a:gd name="T114" fmla="*/ 84 w 2038"/>
                <a:gd name="T115" fmla="*/ 2270 h 2646"/>
                <a:gd name="T116" fmla="*/ 32 w 2038"/>
                <a:gd name="T117" fmla="*/ 2393 h 2646"/>
                <a:gd name="T118" fmla="*/ 0 w 2038"/>
                <a:gd name="T119" fmla="*/ 2503 h 2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8" h="2646">
                  <a:moveTo>
                    <a:pt x="19" y="2561"/>
                  </a:moveTo>
                  <a:lnTo>
                    <a:pt x="19" y="2561"/>
                  </a:lnTo>
                  <a:cubicBezTo>
                    <a:pt x="26" y="2561"/>
                    <a:pt x="32" y="2548"/>
                    <a:pt x="39" y="2548"/>
                  </a:cubicBezTo>
                  <a:cubicBezTo>
                    <a:pt x="52" y="2548"/>
                    <a:pt x="58" y="2568"/>
                    <a:pt x="71" y="2574"/>
                  </a:cubicBezTo>
                  <a:cubicBezTo>
                    <a:pt x="103" y="2593"/>
                    <a:pt x="123" y="2613"/>
                    <a:pt x="162" y="2613"/>
                  </a:cubicBezTo>
                  <a:cubicBezTo>
                    <a:pt x="194" y="2613"/>
                    <a:pt x="207" y="2574"/>
                    <a:pt x="246" y="2574"/>
                  </a:cubicBezTo>
                  <a:cubicBezTo>
                    <a:pt x="297" y="2574"/>
                    <a:pt x="323" y="2600"/>
                    <a:pt x="368" y="2626"/>
                  </a:cubicBezTo>
                  <a:cubicBezTo>
                    <a:pt x="382" y="2632"/>
                    <a:pt x="388" y="2645"/>
                    <a:pt x="401" y="2645"/>
                  </a:cubicBezTo>
                  <a:cubicBezTo>
                    <a:pt x="427" y="2645"/>
                    <a:pt x="433" y="2619"/>
                    <a:pt x="453" y="2606"/>
                  </a:cubicBezTo>
                  <a:cubicBezTo>
                    <a:pt x="466" y="2587"/>
                    <a:pt x="485" y="2587"/>
                    <a:pt x="504" y="2574"/>
                  </a:cubicBezTo>
                  <a:cubicBezTo>
                    <a:pt x="543" y="2561"/>
                    <a:pt x="582" y="2561"/>
                    <a:pt x="608" y="2522"/>
                  </a:cubicBezTo>
                  <a:cubicBezTo>
                    <a:pt x="653" y="2451"/>
                    <a:pt x="640" y="2393"/>
                    <a:pt x="660" y="2309"/>
                  </a:cubicBezTo>
                  <a:cubicBezTo>
                    <a:pt x="666" y="2315"/>
                    <a:pt x="672" y="2309"/>
                    <a:pt x="679" y="2309"/>
                  </a:cubicBezTo>
                  <a:cubicBezTo>
                    <a:pt x="724" y="2348"/>
                    <a:pt x="724" y="2387"/>
                    <a:pt x="770" y="2432"/>
                  </a:cubicBezTo>
                  <a:cubicBezTo>
                    <a:pt x="782" y="2445"/>
                    <a:pt x="802" y="2451"/>
                    <a:pt x="815" y="2471"/>
                  </a:cubicBezTo>
                  <a:cubicBezTo>
                    <a:pt x="821" y="2490"/>
                    <a:pt x="815" y="2509"/>
                    <a:pt x="828" y="2522"/>
                  </a:cubicBezTo>
                  <a:cubicBezTo>
                    <a:pt x="834" y="2535"/>
                    <a:pt x="847" y="2535"/>
                    <a:pt x="860" y="2535"/>
                  </a:cubicBezTo>
                  <a:cubicBezTo>
                    <a:pt x="879" y="2535"/>
                    <a:pt x="879" y="2509"/>
                    <a:pt x="886" y="2490"/>
                  </a:cubicBezTo>
                  <a:cubicBezTo>
                    <a:pt x="892" y="2451"/>
                    <a:pt x="905" y="2432"/>
                    <a:pt x="912" y="2399"/>
                  </a:cubicBezTo>
                  <a:cubicBezTo>
                    <a:pt x="918" y="2380"/>
                    <a:pt x="918" y="2367"/>
                    <a:pt x="931" y="2348"/>
                  </a:cubicBezTo>
                  <a:cubicBezTo>
                    <a:pt x="938" y="2335"/>
                    <a:pt x="944" y="2322"/>
                    <a:pt x="957" y="2322"/>
                  </a:cubicBezTo>
                  <a:cubicBezTo>
                    <a:pt x="989" y="2322"/>
                    <a:pt x="1002" y="2354"/>
                    <a:pt x="1035" y="2354"/>
                  </a:cubicBezTo>
                  <a:cubicBezTo>
                    <a:pt x="1054" y="2354"/>
                    <a:pt x="1061" y="2341"/>
                    <a:pt x="1080" y="2328"/>
                  </a:cubicBezTo>
                  <a:cubicBezTo>
                    <a:pt x="1106" y="2315"/>
                    <a:pt x="1125" y="2309"/>
                    <a:pt x="1158" y="2309"/>
                  </a:cubicBezTo>
                  <a:cubicBezTo>
                    <a:pt x="1164" y="2309"/>
                    <a:pt x="1164" y="2322"/>
                    <a:pt x="1170" y="2328"/>
                  </a:cubicBezTo>
                  <a:cubicBezTo>
                    <a:pt x="1196" y="2348"/>
                    <a:pt x="1196" y="2373"/>
                    <a:pt x="1222" y="2393"/>
                  </a:cubicBezTo>
                  <a:cubicBezTo>
                    <a:pt x="1235" y="2406"/>
                    <a:pt x="1248" y="2406"/>
                    <a:pt x="1261" y="2419"/>
                  </a:cubicBezTo>
                  <a:cubicBezTo>
                    <a:pt x="1274" y="2432"/>
                    <a:pt x="1274" y="2451"/>
                    <a:pt x="1293" y="2464"/>
                  </a:cubicBezTo>
                  <a:cubicBezTo>
                    <a:pt x="1345" y="2496"/>
                    <a:pt x="1390" y="2477"/>
                    <a:pt x="1449" y="2477"/>
                  </a:cubicBezTo>
                  <a:cubicBezTo>
                    <a:pt x="1474" y="2477"/>
                    <a:pt x="1487" y="2490"/>
                    <a:pt x="1520" y="2490"/>
                  </a:cubicBezTo>
                  <a:cubicBezTo>
                    <a:pt x="1533" y="2490"/>
                    <a:pt x="1533" y="2471"/>
                    <a:pt x="1539" y="2458"/>
                  </a:cubicBezTo>
                  <a:cubicBezTo>
                    <a:pt x="1546" y="2432"/>
                    <a:pt x="1558" y="2412"/>
                    <a:pt x="1584" y="2406"/>
                  </a:cubicBezTo>
                  <a:cubicBezTo>
                    <a:pt x="1604" y="2406"/>
                    <a:pt x="1617" y="2406"/>
                    <a:pt x="1636" y="2406"/>
                  </a:cubicBezTo>
                  <a:cubicBezTo>
                    <a:pt x="1649" y="2399"/>
                    <a:pt x="1662" y="2393"/>
                    <a:pt x="1675" y="2393"/>
                  </a:cubicBezTo>
                  <a:cubicBezTo>
                    <a:pt x="1694" y="2393"/>
                    <a:pt x="1694" y="2419"/>
                    <a:pt x="1720" y="2432"/>
                  </a:cubicBezTo>
                  <a:cubicBezTo>
                    <a:pt x="1740" y="2445"/>
                    <a:pt x="1759" y="2451"/>
                    <a:pt x="1791" y="2451"/>
                  </a:cubicBezTo>
                  <a:cubicBezTo>
                    <a:pt x="1811" y="2451"/>
                    <a:pt x="1824" y="2445"/>
                    <a:pt x="1850" y="2445"/>
                  </a:cubicBezTo>
                  <a:cubicBezTo>
                    <a:pt x="1869" y="2445"/>
                    <a:pt x="1882" y="2464"/>
                    <a:pt x="1901" y="2464"/>
                  </a:cubicBezTo>
                  <a:cubicBezTo>
                    <a:pt x="1934" y="2464"/>
                    <a:pt x="1934" y="2464"/>
                    <a:pt x="1934" y="2464"/>
                  </a:cubicBezTo>
                  <a:cubicBezTo>
                    <a:pt x="1934" y="2367"/>
                    <a:pt x="1934" y="2367"/>
                    <a:pt x="1934" y="2367"/>
                  </a:cubicBezTo>
                  <a:cubicBezTo>
                    <a:pt x="1934" y="2335"/>
                    <a:pt x="1947" y="2315"/>
                    <a:pt x="1960" y="2296"/>
                  </a:cubicBezTo>
                  <a:cubicBezTo>
                    <a:pt x="1985" y="2257"/>
                    <a:pt x="1998" y="2238"/>
                    <a:pt x="2037" y="2212"/>
                  </a:cubicBezTo>
                  <a:lnTo>
                    <a:pt x="2037" y="2212"/>
                  </a:lnTo>
                  <a:cubicBezTo>
                    <a:pt x="2024" y="2186"/>
                    <a:pt x="2018" y="2167"/>
                    <a:pt x="1998" y="2147"/>
                  </a:cubicBezTo>
                  <a:cubicBezTo>
                    <a:pt x="1992" y="2141"/>
                    <a:pt x="1992" y="2134"/>
                    <a:pt x="1985" y="2128"/>
                  </a:cubicBezTo>
                  <a:cubicBezTo>
                    <a:pt x="1953" y="2115"/>
                    <a:pt x="1927" y="2121"/>
                    <a:pt x="1895" y="2108"/>
                  </a:cubicBezTo>
                  <a:cubicBezTo>
                    <a:pt x="1882" y="2102"/>
                    <a:pt x="1876" y="2089"/>
                    <a:pt x="1862" y="2083"/>
                  </a:cubicBezTo>
                  <a:cubicBezTo>
                    <a:pt x="1850" y="2069"/>
                    <a:pt x="1837" y="2069"/>
                    <a:pt x="1824" y="2057"/>
                  </a:cubicBezTo>
                  <a:cubicBezTo>
                    <a:pt x="1811" y="2031"/>
                    <a:pt x="1817" y="2011"/>
                    <a:pt x="1811" y="1985"/>
                  </a:cubicBezTo>
                  <a:cubicBezTo>
                    <a:pt x="1811" y="1966"/>
                    <a:pt x="1798" y="1953"/>
                    <a:pt x="1798" y="1927"/>
                  </a:cubicBezTo>
                  <a:cubicBezTo>
                    <a:pt x="1798" y="1772"/>
                    <a:pt x="1798" y="1772"/>
                    <a:pt x="1798" y="1772"/>
                  </a:cubicBezTo>
                  <a:cubicBezTo>
                    <a:pt x="1798" y="1720"/>
                    <a:pt x="1772" y="1681"/>
                    <a:pt x="1727" y="1656"/>
                  </a:cubicBezTo>
                  <a:cubicBezTo>
                    <a:pt x="1701" y="1636"/>
                    <a:pt x="1669" y="1630"/>
                    <a:pt x="1669" y="1604"/>
                  </a:cubicBezTo>
                  <a:cubicBezTo>
                    <a:pt x="1669" y="1578"/>
                    <a:pt x="1669" y="1578"/>
                    <a:pt x="1669" y="1578"/>
                  </a:cubicBezTo>
                  <a:cubicBezTo>
                    <a:pt x="1669" y="1500"/>
                    <a:pt x="1675" y="1462"/>
                    <a:pt x="1675" y="1384"/>
                  </a:cubicBezTo>
                  <a:cubicBezTo>
                    <a:pt x="1688" y="1332"/>
                    <a:pt x="1688" y="1332"/>
                    <a:pt x="1688" y="1332"/>
                  </a:cubicBezTo>
                  <a:cubicBezTo>
                    <a:pt x="1681" y="1319"/>
                    <a:pt x="1681" y="1307"/>
                    <a:pt x="1675" y="1300"/>
                  </a:cubicBezTo>
                  <a:cubicBezTo>
                    <a:pt x="1662" y="1274"/>
                    <a:pt x="1630" y="1268"/>
                    <a:pt x="1630" y="1242"/>
                  </a:cubicBezTo>
                  <a:cubicBezTo>
                    <a:pt x="1630" y="1216"/>
                    <a:pt x="1636" y="1197"/>
                    <a:pt x="1630" y="1171"/>
                  </a:cubicBezTo>
                  <a:cubicBezTo>
                    <a:pt x="1623" y="1151"/>
                    <a:pt x="1610" y="1145"/>
                    <a:pt x="1610" y="1125"/>
                  </a:cubicBezTo>
                  <a:cubicBezTo>
                    <a:pt x="1610" y="1087"/>
                    <a:pt x="1643" y="1074"/>
                    <a:pt x="1643" y="1035"/>
                  </a:cubicBezTo>
                  <a:cubicBezTo>
                    <a:pt x="1643" y="990"/>
                    <a:pt x="1643" y="964"/>
                    <a:pt x="1623" y="925"/>
                  </a:cubicBezTo>
                  <a:cubicBezTo>
                    <a:pt x="1617" y="905"/>
                    <a:pt x="1597" y="899"/>
                    <a:pt x="1597" y="873"/>
                  </a:cubicBezTo>
                  <a:cubicBezTo>
                    <a:pt x="1597" y="841"/>
                    <a:pt x="1623" y="834"/>
                    <a:pt x="1649" y="809"/>
                  </a:cubicBezTo>
                  <a:cubicBezTo>
                    <a:pt x="1675" y="783"/>
                    <a:pt x="1701" y="776"/>
                    <a:pt x="1733" y="757"/>
                  </a:cubicBezTo>
                  <a:cubicBezTo>
                    <a:pt x="1778" y="731"/>
                    <a:pt x="1791" y="692"/>
                    <a:pt x="1817" y="653"/>
                  </a:cubicBezTo>
                  <a:cubicBezTo>
                    <a:pt x="1824" y="647"/>
                    <a:pt x="1830" y="647"/>
                    <a:pt x="1837" y="640"/>
                  </a:cubicBezTo>
                  <a:cubicBezTo>
                    <a:pt x="1843" y="627"/>
                    <a:pt x="1843" y="615"/>
                    <a:pt x="1850" y="589"/>
                  </a:cubicBezTo>
                  <a:lnTo>
                    <a:pt x="1850" y="589"/>
                  </a:lnTo>
                  <a:cubicBezTo>
                    <a:pt x="1837" y="582"/>
                    <a:pt x="1824" y="576"/>
                    <a:pt x="1817" y="569"/>
                  </a:cubicBezTo>
                  <a:cubicBezTo>
                    <a:pt x="1785" y="537"/>
                    <a:pt x="1778" y="511"/>
                    <a:pt x="1759" y="472"/>
                  </a:cubicBezTo>
                  <a:cubicBezTo>
                    <a:pt x="1727" y="401"/>
                    <a:pt x="1707" y="356"/>
                    <a:pt x="1681" y="285"/>
                  </a:cubicBezTo>
                  <a:cubicBezTo>
                    <a:pt x="1662" y="240"/>
                    <a:pt x="1630" y="227"/>
                    <a:pt x="1604" y="181"/>
                  </a:cubicBezTo>
                  <a:cubicBezTo>
                    <a:pt x="1584" y="155"/>
                    <a:pt x="1591" y="117"/>
                    <a:pt x="1558" y="117"/>
                  </a:cubicBezTo>
                  <a:cubicBezTo>
                    <a:pt x="1507" y="117"/>
                    <a:pt x="1494" y="168"/>
                    <a:pt x="1442" y="181"/>
                  </a:cubicBezTo>
                  <a:cubicBezTo>
                    <a:pt x="1462" y="123"/>
                    <a:pt x="1487" y="91"/>
                    <a:pt x="1520" y="39"/>
                  </a:cubicBezTo>
                  <a:cubicBezTo>
                    <a:pt x="1513" y="26"/>
                    <a:pt x="1513" y="26"/>
                    <a:pt x="1513" y="26"/>
                  </a:cubicBezTo>
                  <a:cubicBezTo>
                    <a:pt x="1487" y="26"/>
                    <a:pt x="1474" y="26"/>
                    <a:pt x="1455" y="13"/>
                  </a:cubicBezTo>
                  <a:cubicBezTo>
                    <a:pt x="1416" y="45"/>
                    <a:pt x="1397" y="78"/>
                    <a:pt x="1345" y="78"/>
                  </a:cubicBezTo>
                  <a:cubicBezTo>
                    <a:pt x="1274" y="78"/>
                    <a:pt x="1229" y="45"/>
                    <a:pt x="1177" y="0"/>
                  </a:cubicBezTo>
                  <a:lnTo>
                    <a:pt x="1177" y="0"/>
                  </a:lnTo>
                  <a:cubicBezTo>
                    <a:pt x="1145" y="71"/>
                    <a:pt x="1164" y="142"/>
                    <a:pt x="1119" y="201"/>
                  </a:cubicBezTo>
                  <a:cubicBezTo>
                    <a:pt x="1086" y="240"/>
                    <a:pt x="1054" y="246"/>
                    <a:pt x="1015" y="272"/>
                  </a:cubicBezTo>
                  <a:cubicBezTo>
                    <a:pt x="918" y="336"/>
                    <a:pt x="892" y="414"/>
                    <a:pt x="867" y="517"/>
                  </a:cubicBezTo>
                  <a:cubicBezTo>
                    <a:pt x="873" y="576"/>
                    <a:pt x="873" y="621"/>
                    <a:pt x="841" y="660"/>
                  </a:cubicBezTo>
                  <a:cubicBezTo>
                    <a:pt x="795" y="705"/>
                    <a:pt x="744" y="705"/>
                    <a:pt x="718" y="763"/>
                  </a:cubicBezTo>
                  <a:cubicBezTo>
                    <a:pt x="653" y="731"/>
                    <a:pt x="634" y="660"/>
                    <a:pt x="563" y="660"/>
                  </a:cubicBezTo>
                  <a:cubicBezTo>
                    <a:pt x="537" y="660"/>
                    <a:pt x="524" y="686"/>
                    <a:pt x="498" y="705"/>
                  </a:cubicBezTo>
                  <a:lnTo>
                    <a:pt x="498" y="705"/>
                  </a:lnTo>
                  <a:cubicBezTo>
                    <a:pt x="498" y="737"/>
                    <a:pt x="530" y="750"/>
                    <a:pt x="530" y="783"/>
                  </a:cubicBezTo>
                  <a:cubicBezTo>
                    <a:pt x="530" y="834"/>
                    <a:pt x="524" y="860"/>
                    <a:pt x="504" y="905"/>
                  </a:cubicBezTo>
                  <a:cubicBezTo>
                    <a:pt x="504" y="919"/>
                    <a:pt x="491" y="925"/>
                    <a:pt x="491" y="944"/>
                  </a:cubicBezTo>
                  <a:cubicBezTo>
                    <a:pt x="491" y="964"/>
                    <a:pt x="511" y="970"/>
                    <a:pt x="511" y="996"/>
                  </a:cubicBezTo>
                  <a:cubicBezTo>
                    <a:pt x="517" y="1028"/>
                    <a:pt x="491" y="1054"/>
                    <a:pt x="517" y="1080"/>
                  </a:cubicBezTo>
                  <a:cubicBezTo>
                    <a:pt x="530" y="1100"/>
                    <a:pt x="550" y="1093"/>
                    <a:pt x="569" y="1100"/>
                  </a:cubicBezTo>
                  <a:cubicBezTo>
                    <a:pt x="575" y="1106"/>
                    <a:pt x="575" y="1112"/>
                    <a:pt x="582" y="1119"/>
                  </a:cubicBezTo>
                  <a:cubicBezTo>
                    <a:pt x="601" y="1138"/>
                    <a:pt x="608" y="1158"/>
                    <a:pt x="608" y="1190"/>
                  </a:cubicBezTo>
                  <a:cubicBezTo>
                    <a:pt x="608" y="1319"/>
                    <a:pt x="608" y="1319"/>
                    <a:pt x="608" y="1319"/>
                  </a:cubicBezTo>
                  <a:cubicBezTo>
                    <a:pt x="608" y="1365"/>
                    <a:pt x="569" y="1384"/>
                    <a:pt x="524" y="1384"/>
                  </a:cubicBezTo>
                  <a:cubicBezTo>
                    <a:pt x="485" y="1384"/>
                    <a:pt x="459" y="1365"/>
                    <a:pt x="420" y="1365"/>
                  </a:cubicBezTo>
                  <a:cubicBezTo>
                    <a:pt x="407" y="1365"/>
                    <a:pt x="407" y="1391"/>
                    <a:pt x="401" y="1404"/>
                  </a:cubicBezTo>
                  <a:cubicBezTo>
                    <a:pt x="388" y="1423"/>
                    <a:pt x="382" y="1442"/>
                    <a:pt x="362" y="1455"/>
                  </a:cubicBezTo>
                  <a:cubicBezTo>
                    <a:pt x="343" y="1475"/>
                    <a:pt x="317" y="1475"/>
                    <a:pt x="297" y="1494"/>
                  </a:cubicBezTo>
                  <a:cubicBezTo>
                    <a:pt x="291" y="1500"/>
                    <a:pt x="291" y="1507"/>
                    <a:pt x="291" y="1513"/>
                  </a:cubicBezTo>
                  <a:cubicBezTo>
                    <a:pt x="259" y="1578"/>
                    <a:pt x="252" y="1610"/>
                    <a:pt x="226" y="1675"/>
                  </a:cubicBezTo>
                  <a:cubicBezTo>
                    <a:pt x="213" y="1720"/>
                    <a:pt x="200" y="1753"/>
                    <a:pt x="194" y="1798"/>
                  </a:cubicBezTo>
                  <a:cubicBezTo>
                    <a:pt x="194" y="1811"/>
                    <a:pt x="194" y="1824"/>
                    <a:pt x="187" y="1830"/>
                  </a:cubicBezTo>
                  <a:cubicBezTo>
                    <a:pt x="168" y="1895"/>
                    <a:pt x="136" y="1921"/>
                    <a:pt x="136" y="1979"/>
                  </a:cubicBezTo>
                  <a:cubicBezTo>
                    <a:pt x="136" y="2011"/>
                    <a:pt x="162" y="2024"/>
                    <a:pt x="162" y="2050"/>
                  </a:cubicBezTo>
                  <a:cubicBezTo>
                    <a:pt x="162" y="2069"/>
                    <a:pt x="149" y="2076"/>
                    <a:pt x="142" y="2095"/>
                  </a:cubicBezTo>
                  <a:cubicBezTo>
                    <a:pt x="136" y="2115"/>
                    <a:pt x="136" y="2128"/>
                    <a:pt x="123" y="2147"/>
                  </a:cubicBezTo>
                  <a:cubicBezTo>
                    <a:pt x="116" y="2160"/>
                    <a:pt x="110" y="2167"/>
                    <a:pt x="97" y="2180"/>
                  </a:cubicBezTo>
                  <a:cubicBezTo>
                    <a:pt x="97" y="2180"/>
                    <a:pt x="84" y="2180"/>
                    <a:pt x="84" y="2192"/>
                  </a:cubicBezTo>
                  <a:cubicBezTo>
                    <a:pt x="84" y="2205"/>
                    <a:pt x="91" y="2218"/>
                    <a:pt x="91" y="2231"/>
                  </a:cubicBezTo>
                  <a:cubicBezTo>
                    <a:pt x="91" y="2238"/>
                    <a:pt x="84" y="2238"/>
                    <a:pt x="84" y="2244"/>
                  </a:cubicBezTo>
                  <a:cubicBezTo>
                    <a:pt x="84" y="2251"/>
                    <a:pt x="91" y="2257"/>
                    <a:pt x="84" y="2270"/>
                  </a:cubicBezTo>
                  <a:cubicBezTo>
                    <a:pt x="77" y="2289"/>
                    <a:pt x="58" y="2296"/>
                    <a:pt x="39" y="2315"/>
                  </a:cubicBezTo>
                  <a:cubicBezTo>
                    <a:pt x="26" y="2341"/>
                    <a:pt x="32" y="2361"/>
                    <a:pt x="32" y="2393"/>
                  </a:cubicBezTo>
                  <a:cubicBezTo>
                    <a:pt x="32" y="2419"/>
                    <a:pt x="32" y="2438"/>
                    <a:pt x="19" y="2458"/>
                  </a:cubicBezTo>
                  <a:cubicBezTo>
                    <a:pt x="13" y="2477"/>
                    <a:pt x="0" y="2483"/>
                    <a:pt x="0" y="2503"/>
                  </a:cubicBezTo>
                  <a:cubicBezTo>
                    <a:pt x="0" y="2529"/>
                    <a:pt x="13" y="2535"/>
                    <a:pt x="19" y="2561"/>
                  </a:cubicBez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8" name="Freeform 89"/>
            <p:cNvSpPr>
              <a:spLocks noChangeArrowheads="1"/>
            </p:cNvSpPr>
            <p:nvPr/>
          </p:nvSpPr>
          <p:spPr bwMode="auto">
            <a:xfrm>
              <a:off x="10713215" y="5631345"/>
              <a:ext cx="1619638" cy="1622795"/>
            </a:xfrm>
            <a:custGeom>
              <a:avLst/>
              <a:gdLst>
                <a:gd name="T0" fmla="*/ 7 w 2342"/>
                <a:gd name="T1" fmla="*/ 181 h 2348"/>
                <a:gd name="T2" fmla="*/ 123 w 2342"/>
                <a:gd name="T3" fmla="*/ 200 h 2348"/>
                <a:gd name="T4" fmla="*/ 207 w 2342"/>
                <a:gd name="T5" fmla="*/ 187 h 2348"/>
                <a:gd name="T6" fmla="*/ 304 w 2342"/>
                <a:gd name="T7" fmla="*/ 136 h 2348"/>
                <a:gd name="T8" fmla="*/ 362 w 2342"/>
                <a:gd name="T9" fmla="*/ 200 h 2348"/>
                <a:gd name="T10" fmla="*/ 401 w 2342"/>
                <a:gd name="T11" fmla="*/ 343 h 2348"/>
                <a:gd name="T12" fmla="*/ 382 w 2342"/>
                <a:gd name="T13" fmla="*/ 349 h 2348"/>
                <a:gd name="T14" fmla="*/ 272 w 2342"/>
                <a:gd name="T15" fmla="*/ 323 h 2348"/>
                <a:gd name="T16" fmla="*/ 123 w 2342"/>
                <a:gd name="T17" fmla="*/ 414 h 2348"/>
                <a:gd name="T18" fmla="*/ 123 w 2342"/>
                <a:gd name="T19" fmla="*/ 381 h 2348"/>
                <a:gd name="T20" fmla="*/ 0 w 2342"/>
                <a:gd name="T21" fmla="*/ 291 h 2348"/>
                <a:gd name="T22" fmla="*/ 13 w 2342"/>
                <a:gd name="T23" fmla="*/ 213 h 2348"/>
                <a:gd name="T24" fmla="*/ 272 w 2342"/>
                <a:gd name="T25" fmla="*/ 459 h 2348"/>
                <a:gd name="T26" fmla="*/ 259 w 2342"/>
                <a:gd name="T27" fmla="*/ 433 h 2348"/>
                <a:gd name="T28" fmla="*/ 233 w 2342"/>
                <a:gd name="T29" fmla="*/ 478 h 2348"/>
                <a:gd name="T30" fmla="*/ 233 w 2342"/>
                <a:gd name="T31" fmla="*/ 537 h 2348"/>
                <a:gd name="T32" fmla="*/ 272 w 2342"/>
                <a:gd name="T33" fmla="*/ 459 h 2348"/>
                <a:gd name="T34" fmla="*/ 860 w 2342"/>
                <a:gd name="T35" fmla="*/ 440 h 2348"/>
                <a:gd name="T36" fmla="*/ 970 w 2342"/>
                <a:gd name="T37" fmla="*/ 614 h 2348"/>
                <a:gd name="T38" fmla="*/ 1158 w 2342"/>
                <a:gd name="T39" fmla="*/ 1190 h 2348"/>
                <a:gd name="T40" fmla="*/ 1119 w 2342"/>
                <a:gd name="T41" fmla="*/ 1403 h 2348"/>
                <a:gd name="T42" fmla="*/ 1138 w 2342"/>
                <a:gd name="T43" fmla="*/ 1545 h 2348"/>
                <a:gd name="T44" fmla="*/ 1248 w 2342"/>
                <a:gd name="T45" fmla="*/ 1552 h 2348"/>
                <a:gd name="T46" fmla="*/ 1391 w 2342"/>
                <a:gd name="T47" fmla="*/ 1642 h 2348"/>
                <a:gd name="T48" fmla="*/ 1423 w 2342"/>
                <a:gd name="T49" fmla="*/ 2063 h 2348"/>
                <a:gd name="T50" fmla="*/ 1423 w 2342"/>
                <a:gd name="T51" fmla="*/ 2257 h 2348"/>
                <a:gd name="T52" fmla="*/ 1332 w 2342"/>
                <a:gd name="T53" fmla="*/ 2257 h 2348"/>
                <a:gd name="T54" fmla="*/ 1442 w 2342"/>
                <a:gd name="T55" fmla="*/ 2347 h 2348"/>
                <a:gd name="T56" fmla="*/ 1500 w 2342"/>
                <a:gd name="T57" fmla="*/ 2270 h 2348"/>
                <a:gd name="T58" fmla="*/ 1675 w 2342"/>
                <a:gd name="T59" fmla="*/ 2063 h 2348"/>
                <a:gd name="T60" fmla="*/ 1779 w 2342"/>
                <a:gd name="T61" fmla="*/ 1966 h 2348"/>
                <a:gd name="T62" fmla="*/ 1908 w 2342"/>
                <a:gd name="T63" fmla="*/ 1882 h 2348"/>
                <a:gd name="T64" fmla="*/ 1895 w 2342"/>
                <a:gd name="T65" fmla="*/ 1804 h 2348"/>
                <a:gd name="T66" fmla="*/ 1908 w 2342"/>
                <a:gd name="T67" fmla="*/ 1714 h 2348"/>
                <a:gd name="T68" fmla="*/ 1979 w 2342"/>
                <a:gd name="T69" fmla="*/ 1675 h 2348"/>
                <a:gd name="T70" fmla="*/ 2031 w 2342"/>
                <a:gd name="T71" fmla="*/ 1545 h 2348"/>
                <a:gd name="T72" fmla="*/ 2089 w 2342"/>
                <a:gd name="T73" fmla="*/ 1390 h 2348"/>
                <a:gd name="T74" fmla="*/ 2063 w 2342"/>
                <a:gd name="T75" fmla="*/ 1287 h 2348"/>
                <a:gd name="T76" fmla="*/ 2134 w 2342"/>
                <a:gd name="T77" fmla="*/ 1216 h 2348"/>
                <a:gd name="T78" fmla="*/ 2095 w 2342"/>
                <a:gd name="T79" fmla="*/ 1190 h 2348"/>
                <a:gd name="T80" fmla="*/ 2180 w 2342"/>
                <a:gd name="T81" fmla="*/ 996 h 2348"/>
                <a:gd name="T82" fmla="*/ 2322 w 2342"/>
                <a:gd name="T83" fmla="*/ 808 h 2348"/>
                <a:gd name="T84" fmla="*/ 2335 w 2342"/>
                <a:gd name="T85" fmla="*/ 595 h 2348"/>
                <a:gd name="T86" fmla="*/ 2270 w 2342"/>
                <a:gd name="T87" fmla="*/ 459 h 2348"/>
                <a:gd name="T88" fmla="*/ 2128 w 2342"/>
                <a:gd name="T89" fmla="*/ 446 h 2348"/>
                <a:gd name="T90" fmla="*/ 1908 w 2342"/>
                <a:gd name="T91" fmla="*/ 401 h 2348"/>
                <a:gd name="T92" fmla="*/ 1766 w 2342"/>
                <a:gd name="T93" fmla="*/ 155 h 2348"/>
                <a:gd name="T94" fmla="*/ 1539 w 2342"/>
                <a:gd name="T95" fmla="*/ 116 h 2348"/>
                <a:gd name="T96" fmla="*/ 1248 w 2342"/>
                <a:gd name="T97" fmla="*/ 13 h 2348"/>
                <a:gd name="T98" fmla="*/ 1158 w 2342"/>
                <a:gd name="T99" fmla="*/ 0 h 2348"/>
                <a:gd name="T100" fmla="*/ 1100 w 2342"/>
                <a:gd name="T101" fmla="*/ 77 h 2348"/>
                <a:gd name="T102" fmla="*/ 1009 w 2342"/>
                <a:gd name="T103" fmla="*/ 252 h 2348"/>
                <a:gd name="T104" fmla="*/ 860 w 2342"/>
                <a:gd name="T105" fmla="*/ 440 h 2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42" h="2348">
                  <a:moveTo>
                    <a:pt x="7" y="181"/>
                  </a:moveTo>
                  <a:lnTo>
                    <a:pt x="7" y="181"/>
                  </a:lnTo>
                  <a:cubicBezTo>
                    <a:pt x="78" y="181"/>
                    <a:pt x="78" y="181"/>
                    <a:pt x="78" y="181"/>
                  </a:cubicBezTo>
                  <a:cubicBezTo>
                    <a:pt x="97" y="181"/>
                    <a:pt x="103" y="200"/>
                    <a:pt x="123" y="200"/>
                  </a:cubicBezTo>
                  <a:cubicBezTo>
                    <a:pt x="136" y="200"/>
                    <a:pt x="142" y="187"/>
                    <a:pt x="155" y="187"/>
                  </a:cubicBezTo>
                  <a:cubicBezTo>
                    <a:pt x="207" y="187"/>
                    <a:pt x="207" y="187"/>
                    <a:pt x="207" y="187"/>
                  </a:cubicBezTo>
                  <a:cubicBezTo>
                    <a:pt x="233" y="194"/>
                    <a:pt x="233" y="194"/>
                    <a:pt x="233" y="194"/>
                  </a:cubicBezTo>
                  <a:cubicBezTo>
                    <a:pt x="265" y="181"/>
                    <a:pt x="265" y="136"/>
                    <a:pt x="304" y="136"/>
                  </a:cubicBezTo>
                  <a:cubicBezTo>
                    <a:pt x="317" y="136"/>
                    <a:pt x="310" y="168"/>
                    <a:pt x="317" y="181"/>
                  </a:cubicBezTo>
                  <a:cubicBezTo>
                    <a:pt x="330" y="194"/>
                    <a:pt x="349" y="187"/>
                    <a:pt x="362" y="200"/>
                  </a:cubicBezTo>
                  <a:cubicBezTo>
                    <a:pt x="382" y="220"/>
                    <a:pt x="375" y="239"/>
                    <a:pt x="382" y="265"/>
                  </a:cubicBezTo>
                  <a:cubicBezTo>
                    <a:pt x="382" y="297"/>
                    <a:pt x="401" y="310"/>
                    <a:pt x="401" y="343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395" y="355"/>
                    <a:pt x="395" y="349"/>
                    <a:pt x="382" y="349"/>
                  </a:cubicBezTo>
                  <a:cubicBezTo>
                    <a:pt x="349" y="349"/>
                    <a:pt x="343" y="375"/>
                    <a:pt x="310" y="388"/>
                  </a:cubicBezTo>
                  <a:cubicBezTo>
                    <a:pt x="310" y="355"/>
                    <a:pt x="304" y="323"/>
                    <a:pt x="272" y="323"/>
                  </a:cubicBezTo>
                  <a:cubicBezTo>
                    <a:pt x="246" y="323"/>
                    <a:pt x="246" y="355"/>
                    <a:pt x="220" y="375"/>
                  </a:cubicBezTo>
                  <a:cubicBezTo>
                    <a:pt x="188" y="401"/>
                    <a:pt x="155" y="394"/>
                    <a:pt x="123" y="414"/>
                  </a:cubicBezTo>
                  <a:cubicBezTo>
                    <a:pt x="110" y="414"/>
                    <a:pt x="110" y="414"/>
                    <a:pt x="110" y="414"/>
                  </a:cubicBezTo>
                  <a:cubicBezTo>
                    <a:pt x="117" y="401"/>
                    <a:pt x="123" y="394"/>
                    <a:pt x="123" y="381"/>
                  </a:cubicBezTo>
                  <a:cubicBezTo>
                    <a:pt x="123" y="304"/>
                    <a:pt x="123" y="304"/>
                    <a:pt x="123" y="304"/>
                  </a:cubicBezTo>
                  <a:cubicBezTo>
                    <a:pt x="78" y="291"/>
                    <a:pt x="52" y="291"/>
                    <a:pt x="0" y="291"/>
                  </a:cubicBezTo>
                  <a:cubicBezTo>
                    <a:pt x="0" y="284"/>
                    <a:pt x="0" y="284"/>
                    <a:pt x="0" y="278"/>
                  </a:cubicBezTo>
                  <a:cubicBezTo>
                    <a:pt x="0" y="252"/>
                    <a:pt x="13" y="239"/>
                    <a:pt x="13" y="213"/>
                  </a:cubicBezTo>
                  <a:cubicBezTo>
                    <a:pt x="13" y="200"/>
                    <a:pt x="13" y="194"/>
                    <a:pt x="7" y="181"/>
                  </a:cubicBezTo>
                  <a:close/>
                  <a:moveTo>
                    <a:pt x="272" y="459"/>
                  </a:moveTo>
                  <a:lnTo>
                    <a:pt x="272" y="459"/>
                  </a:lnTo>
                  <a:cubicBezTo>
                    <a:pt x="272" y="446"/>
                    <a:pt x="265" y="440"/>
                    <a:pt x="259" y="433"/>
                  </a:cubicBezTo>
                  <a:cubicBezTo>
                    <a:pt x="246" y="440"/>
                    <a:pt x="246" y="440"/>
                    <a:pt x="246" y="440"/>
                  </a:cubicBezTo>
                  <a:cubicBezTo>
                    <a:pt x="246" y="453"/>
                    <a:pt x="246" y="465"/>
                    <a:pt x="233" y="478"/>
                  </a:cubicBezTo>
                  <a:cubicBezTo>
                    <a:pt x="226" y="491"/>
                    <a:pt x="207" y="491"/>
                    <a:pt x="207" y="504"/>
                  </a:cubicBezTo>
                  <a:cubicBezTo>
                    <a:pt x="207" y="517"/>
                    <a:pt x="226" y="524"/>
                    <a:pt x="233" y="537"/>
                  </a:cubicBezTo>
                  <a:cubicBezTo>
                    <a:pt x="239" y="562"/>
                    <a:pt x="239" y="575"/>
                    <a:pt x="252" y="601"/>
                  </a:cubicBezTo>
                  <a:cubicBezTo>
                    <a:pt x="272" y="550"/>
                    <a:pt x="272" y="511"/>
                    <a:pt x="272" y="459"/>
                  </a:cubicBezTo>
                  <a:close/>
                  <a:moveTo>
                    <a:pt x="860" y="440"/>
                  </a:moveTo>
                  <a:lnTo>
                    <a:pt x="860" y="440"/>
                  </a:lnTo>
                  <a:cubicBezTo>
                    <a:pt x="873" y="446"/>
                    <a:pt x="880" y="459"/>
                    <a:pt x="893" y="472"/>
                  </a:cubicBezTo>
                  <a:cubicBezTo>
                    <a:pt x="931" y="524"/>
                    <a:pt x="951" y="556"/>
                    <a:pt x="970" y="614"/>
                  </a:cubicBezTo>
                  <a:cubicBezTo>
                    <a:pt x="1009" y="705"/>
                    <a:pt x="1054" y="744"/>
                    <a:pt x="1093" y="841"/>
                  </a:cubicBezTo>
                  <a:cubicBezTo>
                    <a:pt x="1151" y="970"/>
                    <a:pt x="1158" y="1054"/>
                    <a:pt x="1158" y="1190"/>
                  </a:cubicBezTo>
                  <a:cubicBezTo>
                    <a:pt x="1158" y="1235"/>
                    <a:pt x="1158" y="1235"/>
                    <a:pt x="1158" y="1235"/>
                  </a:cubicBezTo>
                  <a:cubicBezTo>
                    <a:pt x="1158" y="1300"/>
                    <a:pt x="1125" y="1332"/>
                    <a:pt x="1119" y="1403"/>
                  </a:cubicBezTo>
                  <a:cubicBezTo>
                    <a:pt x="1119" y="1410"/>
                    <a:pt x="1119" y="1410"/>
                    <a:pt x="1119" y="1416"/>
                  </a:cubicBezTo>
                  <a:cubicBezTo>
                    <a:pt x="1119" y="1468"/>
                    <a:pt x="1125" y="1507"/>
                    <a:pt x="1138" y="1545"/>
                  </a:cubicBezTo>
                  <a:lnTo>
                    <a:pt x="1138" y="1545"/>
                  </a:lnTo>
                  <a:cubicBezTo>
                    <a:pt x="1177" y="1545"/>
                    <a:pt x="1203" y="1552"/>
                    <a:pt x="1248" y="1552"/>
                  </a:cubicBezTo>
                  <a:cubicBezTo>
                    <a:pt x="1384" y="1552"/>
                    <a:pt x="1384" y="1552"/>
                    <a:pt x="1384" y="1552"/>
                  </a:cubicBezTo>
                  <a:cubicBezTo>
                    <a:pt x="1391" y="1642"/>
                    <a:pt x="1391" y="1642"/>
                    <a:pt x="1391" y="1642"/>
                  </a:cubicBezTo>
                  <a:cubicBezTo>
                    <a:pt x="1391" y="1752"/>
                    <a:pt x="1391" y="1817"/>
                    <a:pt x="1391" y="1927"/>
                  </a:cubicBezTo>
                  <a:cubicBezTo>
                    <a:pt x="1391" y="1979"/>
                    <a:pt x="1416" y="2005"/>
                    <a:pt x="1423" y="2063"/>
                  </a:cubicBezTo>
                  <a:cubicBezTo>
                    <a:pt x="1429" y="2095"/>
                    <a:pt x="1423" y="2108"/>
                    <a:pt x="1423" y="2140"/>
                  </a:cubicBezTo>
                  <a:cubicBezTo>
                    <a:pt x="1423" y="2186"/>
                    <a:pt x="1429" y="2212"/>
                    <a:pt x="1423" y="2257"/>
                  </a:cubicBezTo>
                  <a:cubicBezTo>
                    <a:pt x="1332" y="2257"/>
                    <a:pt x="1332" y="2257"/>
                    <a:pt x="1332" y="2257"/>
                  </a:cubicBezTo>
                  <a:lnTo>
                    <a:pt x="1332" y="2257"/>
                  </a:lnTo>
                  <a:cubicBezTo>
                    <a:pt x="1332" y="2263"/>
                    <a:pt x="1371" y="2289"/>
                    <a:pt x="1397" y="2308"/>
                  </a:cubicBezTo>
                  <a:cubicBezTo>
                    <a:pt x="1416" y="2321"/>
                    <a:pt x="1416" y="2347"/>
                    <a:pt x="1442" y="2347"/>
                  </a:cubicBezTo>
                  <a:cubicBezTo>
                    <a:pt x="1455" y="2347"/>
                    <a:pt x="1468" y="2334"/>
                    <a:pt x="1475" y="2321"/>
                  </a:cubicBezTo>
                  <a:cubicBezTo>
                    <a:pt x="1481" y="2302"/>
                    <a:pt x="1488" y="2289"/>
                    <a:pt x="1500" y="2270"/>
                  </a:cubicBezTo>
                  <a:cubicBezTo>
                    <a:pt x="1526" y="2244"/>
                    <a:pt x="1539" y="2224"/>
                    <a:pt x="1565" y="2198"/>
                  </a:cubicBezTo>
                  <a:cubicBezTo>
                    <a:pt x="1611" y="2147"/>
                    <a:pt x="1643" y="2121"/>
                    <a:pt x="1675" y="2063"/>
                  </a:cubicBezTo>
                  <a:cubicBezTo>
                    <a:pt x="1688" y="2037"/>
                    <a:pt x="1682" y="2017"/>
                    <a:pt x="1701" y="1992"/>
                  </a:cubicBezTo>
                  <a:cubicBezTo>
                    <a:pt x="1720" y="1972"/>
                    <a:pt x="1753" y="1972"/>
                    <a:pt x="1779" y="1966"/>
                  </a:cubicBezTo>
                  <a:cubicBezTo>
                    <a:pt x="1804" y="1953"/>
                    <a:pt x="1824" y="1933"/>
                    <a:pt x="1850" y="1921"/>
                  </a:cubicBezTo>
                  <a:cubicBezTo>
                    <a:pt x="1876" y="1908"/>
                    <a:pt x="1908" y="1908"/>
                    <a:pt x="1908" y="1882"/>
                  </a:cubicBezTo>
                  <a:cubicBezTo>
                    <a:pt x="1908" y="1875"/>
                    <a:pt x="1902" y="1869"/>
                    <a:pt x="1902" y="1862"/>
                  </a:cubicBezTo>
                  <a:cubicBezTo>
                    <a:pt x="1895" y="1843"/>
                    <a:pt x="1895" y="1830"/>
                    <a:pt x="1895" y="1804"/>
                  </a:cubicBezTo>
                  <a:cubicBezTo>
                    <a:pt x="1895" y="1785"/>
                    <a:pt x="1895" y="1772"/>
                    <a:pt x="1902" y="1752"/>
                  </a:cubicBezTo>
                  <a:cubicBezTo>
                    <a:pt x="1902" y="1739"/>
                    <a:pt x="1902" y="1720"/>
                    <a:pt x="1908" y="1714"/>
                  </a:cubicBezTo>
                  <a:cubicBezTo>
                    <a:pt x="1914" y="1707"/>
                    <a:pt x="1934" y="1714"/>
                    <a:pt x="1940" y="1707"/>
                  </a:cubicBezTo>
                  <a:cubicBezTo>
                    <a:pt x="1960" y="1701"/>
                    <a:pt x="1966" y="1688"/>
                    <a:pt x="1979" y="1675"/>
                  </a:cubicBezTo>
                  <a:cubicBezTo>
                    <a:pt x="2005" y="1655"/>
                    <a:pt x="2031" y="1642"/>
                    <a:pt x="2031" y="1617"/>
                  </a:cubicBezTo>
                  <a:cubicBezTo>
                    <a:pt x="2031" y="1545"/>
                    <a:pt x="2031" y="1545"/>
                    <a:pt x="2031" y="1545"/>
                  </a:cubicBezTo>
                  <a:cubicBezTo>
                    <a:pt x="2031" y="1526"/>
                    <a:pt x="2024" y="1513"/>
                    <a:pt x="2031" y="1494"/>
                  </a:cubicBezTo>
                  <a:cubicBezTo>
                    <a:pt x="2050" y="1448"/>
                    <a:pt x="2089" y="1436"/>
                    <a:pt x="2089" y="1390"/>
                  </a:cubicBezTo>
                  <a:cubicBezTo>
                    <a:pt x="2089" y="1364"/>
                    <a:pt x="2089" y="1345"/>
                    <a:pt x="2076" y="1319"/>
                  </a:cubicBezTo>
                  <a:cubicBezTo>
                    <a:pt x="2076" y="1306"/>
                    <a:pt x="2063" y="1300"/>
                    <a:pt x="2063" y="1287"/>
                  </a:cubicBezTo>
                  <a:cubicBezTo>
                    <a:pt x="2063" y="1274"/>
                    <a:pt x="2076" y="1280"/>
                    <a:pt x="2076" y="1274"/>
                  </a:cubicBezTo>
                  <a:cubicBezTo>
                    <a:pt x="2095" y="1248"/>
                    <a:pt x="2115" y="1235"/>
                    <a:pt x="2134" y="1216"/>
                  </a:cubicBezTo>
                  <a:lnTo>
                    <a:pt x="2134" y="1216"/>
                  </a:lnTo>
                  <a:cubicBezTo>
                    <a:pt x="2128" y="1203"/>
                    <a:pt x="2115" y="1196"/>
                    <a:pt x="2095" y="1190"/>
                  </a:cubicBezTo>
                  <a:cubicBezTo>
                    <a:pt x="2089" y="1170"/>
                    <a:pt x="2089" y="1170"/>
                    <a:pt x="2089" y="1170"/>
                  </a:cubicBezTo>
                  <a:cubicBezTo>
                    <a:pt x="2134" y="1112"/>
                    <a:pt x="2128" y="1054"/>
                    <a:pt x="2180" y="996"/>
                  </a:cubicBezTo>
                  <a:cubicBezTo>
                    <a:pt x="2212" y="963"/>
                    <a:pt x="2264" y="996"/>
                    <a:pt x="2302" y="957"/>
                  </a:cubicBezTo>
                  <a:cubicBezTo>
                    <a:pt x="2335" y="918"/>
                    <a:pt x="2322" y="866"/>
                    <a:pt x="2322" y="808"/>
                  </a:cubicBezTo>
                  <a:cubicBezTo>
                    <a:pt x="2322" y="737"/>
                    <a:pt x="2302" y="679"/>
                    <a:pt x="2238" y="646"/>
                  </a:cubicBezTo>
                  <a:cubicBezTo>
                    <a:pt x="2264" y="614"/>
                    <a:pt x="2290" y="595"/>
                    <a:pt x="2335" y="595"/>
                  </a:cubicBezTo>
                  <a:cubicBezTo>
                    <a:pt x="2335" y="543"/>
                    <a:pt x="2341" y="517"/>
                    <a:pt x="2335" y="465"/>
                  </a:cubicBezTo>
                  <a:cubicBezTo>
                    <a:pt x="2309" y="465"/>
                    <a:pt x="2296" y="459"/>
                    <a:pt x="2270" y="459"/>
                  </a:cubicBezTo>
                  <a:cubicBezTo>
                    <a:pt x="2231" y="459"/>
                    <a:pt x="2218" y="498"/>
                    <a:pt x="2180" y="498"/>
                  </a:cubicBezTo>
                  <a:cubicBezTo>
                    <a:pt x="2154" y="498"/>
                    <a:pt x="2154" y="446"/>
                    <a:pt x="2128" y="446"/>
                  </a:cubicBezTo>
                  <a:cubicBezTo>
                    <a:pt x="2076" y="446"/>
                    <a:pt x="2057" y="498"/>
                    <a:pt x="2005" y="498"/>
                  </a:cubicBezTo>
                  <a:cubicBezTo>
                    <a:pt x="1947" y="498"/>
                    <a:pt x="1934" y="446"/>
                    <a:pt x="1908" y="401"/>
                  </a:cubicBezTo>
                  <a:cubicBezTo>
                    <a:pt x="1876" y="336"/>
                    <a:pt x="1869" y="291"/>
                    <a:pt x="1850" y="220"/>
                  </a:cubicBezTo>
                  <a:cubicBezTo>
                    <a:pt x="1837" y="181"/>
                    <a:pt x="1798" y="174"/>
                    <a:pt x="1766" y="155"/>
                  </a:cubicBezTo>
                  <a:cubicBezTo>
                    <a:pt x="1720" y="123"/>
                    <a:pt x="1701" y="90"/>
                    <a:pt x="1649" y="90"/>
                  </a:cubicBezTo>
                  <a:cubicBezTo>
                    <a:pt x="1604" y="90"/>
                    <a:pt x="1585" y="103"/>
                    <a:pt x="1539" y="116"/>
                  </a:cubicBezTo>
                  <a:cubicBezTo>
                    <a:pt x="1488" y="116"/>
                    <a:pt x="1455" y="123"/>
                    <a:pt x="1403" y="103"/>
                  </a:cubicBezTo>
                  <a:cubicBezTo>
                    <a:pt x="1339" y="77"/>
                    <a:pt x="1313" y="32"/>
                    <a:pt x="1248" y="13"/>
                  </a:cubicBezTo>
                  <a:cubicBezTo>
                    <a:pt x="1216" y="6"/>
                    <a:pt x="1190" y="19"/>
                    <a:pt x="1158" y="0"/>
                  </a:cubicBezTo>
                  <a:lnTo>
                    <a:pt x="1158" y="0"/>
                  </a:lnTo>
                  <a:lnTo>
                    <a:pt x="1158" y="0"/>
                  </a:lnTo>
                  <a:cubicBezTo>
                    <a:pt x="1138" y="32"/>
                    <a:pt x="1125" y="45"/>
                    <a:pt x="1100" y="77"/>
                  </a:cubicBezTo>
                  <a:cubicBezTo>
                    <a:pt x="1061" y="123"/>
                    <a:pt x="1061" y="162"/>
                    <a:pt x="1035" y="220"/>
                  </a:cubicBezTo>
                  <a:cubicBezTo>
                    <a:pt x="1028" y="233"/>
                    <a:pt x="1022" y="239"/>
                    <a:pt x="1009" y="252"/>
                  </a:cubicBezTo>
                  <a:cubicBezTo>
                    <a:pt x="970" y="304"/>
                    <a:pt x="944" y="330"/>
                    <a:pt x="905" y="375"/>
                  </a:cubicBezTo>
                  <a:cubicBezTo>
                    <a:pt x="886" y="394"/>
                    <a:pt x="873" y="414"/>
                    <a:pt x="860" y="44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9" name="Freeform 90"/>
            <p:cNvSpPr>
              <a:spLocks noChangeArrowheads="1"/>
            </p:cNvSpPr>
            <p:nvPr/>
          </p:nvSpPr>
          <p:spPr bwMode="auto">
            <a:xfrm>
              <a:off x="12570766" y="7519523"/>
              <a:ext cx="3150823" cy="2598912"/>
            </a:xfrm>
            <a:custGeom>
              <a:avLst/>
              <a:gdLst>
                <a:gd name="T0" fmla="*/ 4469 w 4554"/>
                <a:gd name="T1" fmla="*/ 3168 h 3757"/>
                <a:gd name="T2" fmla="*/ 4450 w 4554"/>
                <a:gd name="T3" fmla="*/ 3329 h 3757"/>
                <a:gd name="T4" fmla="*/ 4553 w 4554"/>
                <a:gd name="T5" fmla="*/ 3329 h 3757"/>
                <a:gd name="T6" fmla="*/ 4495 w 4554"/>
                <a:gd name="T7" fmla="*/ 3116 h 3757"/>
                <a:gd name="T8" fmla="*/ 2154 w 4554"/>
                <a:gd name="T9" fmla="*/ 3155 h 3757"/>
                <a:gd name="T10" fmla="*/ 2328 w 4554"/>
                <a:gd name="T11" fmla="*/ 3239 h 3757"/>
                <a:gd name="T12" fmla="*/ 2567 w 4554"/>
                <a:gd name="T13" fmla="*/ 3510 h 3757"/>
                <a:gd name="T14" fmla="*/ 2846 w 4554"/>
                <a:gd name="T15" fmla="*/ 3627 h 3757"/>
                <a:gd name="T16" fmla="*/ 3143 w 4554"/>
                <a:gd name="T17" fmla="*/ 3517 h 3757"/>
                <a:gd name="T18" fmla="*/ 3376 w 4554"/>
                <a:gd name="T19" fmla="*/ 3633 h 3757"/>
                <a:gd name="T20" fmla="*/ 3622 w 4554"/>
                <a:gd name="T21" fmla="*/ 3750 h 3757"/>
                <a:gd name="T22" fmla="*/ 3570 w 4554"/>
                <a:gd name="T23" fmla="*/ 3459 h 3757"/>
                <a:gd name="T24" fmla="*/ 3447 w 4554"/>
                <a:gd name="T25" fmla="*/ 3271 h 3757"/>
                <a:gd name="T26" fmla="*/ 3227 w 4554"/>
                <a:gd name="T27" fmla="*/ 3135 h 3757"/>
                <a:gd name="T28" fmla="*/ 3266 w 4554"/>
                <a:gd name="T29" fmla="*/ 3045 h 3757"/>
                <a:gd name="T30" fmla="*/ 3305 w 4554"/>
                <a:gd name="T31" fmla="*/ 2941 h 3757"/>
                <a:gd name="T32" fmla="*/ 3311 w 4554"/>
                <a:gd name="T33" fmla="*/ 2670 h 3757"/>
                <a:gd name="T34" fmla="*/ 3311 w 4554"/>
                <a:gd name="T35" fmla="*/ 2372 h 3757"/>
                <a:gd name="T36" fmla="*/ 3357 w 4554"/>
                <a:gd name="T37" fmla="*/ 2133 h 3757"/>
                <a:gd name="T38" fmla="*/ 3350 w 4554"/>
                <a:gd name="T39" fmla="*/ 2075 h 3757"/>
                <a:gd name="T40" fmla="*/ 3201 w 4554"/>
                <a:gd name="T41" fmla="*/ 1538 h 3757"/>
                <a:gd name="T42" fmla="*/ 3298 w 4554"/>
                <a:gd name="T43" fmla="*/ 1370 h 3757"/>
                <a:gd name="T44" fmla="*/ 3285 w 4554"/>
                <a:gd name="T45" fmla="*/ 1027 h 3757"/>
                <a:gd name="T46" fmla="*/ 3130 w 4554"/>
                <a:gd name="T47" fmla="*/ 1014 h 3757"/>
                <a:gd name="T48" fmla="*/ 3098 w 4554"/>
                <a:gd name="T49" fmla="*/ 1506 h 3757"/>
                <a:gd name="T50" fmla="*/ 2917 w 4554"/>
                <a:gd name="T51" fmla="*/ 1266 h 3757"/>
                <a:gd name="T52" fmla="*/ 2671 w 4554"/>
                <a:gd name="T53" fmla="*/ 1098 h 3757"/>
                <a:gd name="T54" fmla="*/ 2522 w 4554"/>
                <a:gd name="T55" fmla="*/ 1143 h 3757"/>
                <a:gd name="T56" fmla="*/ 2497 w 4554"/>
                <a:gd name="T57" fmla="*/ 891 h 3757"/>
                <a:gd name="T58" fmla="*/ 2645 w 4554"/>
                <a:gd name="T59" fmla="*/ 671 h 3757"/>
                <a:gd name="T60" fmla="*/ 2451 w 4554"/>
                <a:gd name="T61" fmla="*/ 549 h 3757"/>
                <a:gd name="T62" fmla="*/ 2406 w 4554"/>
                <a:gd name="T63" fmla="*/ 381 h 3757"/>
                <a:gd name="T64" fmla="*/ 2179 w 4554"/>
                <a:gd name="T65" fmla="*/ 194 h 3757"/>
                <a:gd name="T66" fmla="*/ 2063 w 4554"/>
                <a:gd name="T67" fmla="*/ 0 h 3757"/>
                <a:gd name="T68" fmla="*/ 1960 w 4554"/>
                <a:gd name="T69" fmla="*/ 155 h 3757"/>
                <a:gd name="T70" fmla="*/ 1876 w 4554"/>
                <a:gd name="T71" fmla="*/ 233 h 3757"/>
                <a:gd name="T72" fmla="*/ 1701 w 4554"/>
                <a:gd name="T73" fmla="*/ 181 h 3757"/>
                <a:gd name="T74" fmla="*/ 1565 w 4554"/>
                <a:gd name="T75" fmla="*/ 246 h 3757"/>
                <a:gd name="T76" fmla="*/ 1319 w 4554"/>
                <a:gd name="T77" fmla="*/ 252 h 3757"/>
                <a:gd name="T78" fmla="*/ 1196 w 4554"/>
                <a:gd name="T79" fmla="*/ 116 h 3757"/>
                <a:gd name="T80" fmla="*/ 1061 w 4554"/>
                <a:gd name="T81" fmla="*/ 142 h 3757"/>
                <a:gd name="T82" fmla="*/ 938 w 4554"/>
                <a:gd name="T83" fmla="*/ 187 h 3757"/>
                <a:gd name="T84" fmla="*/ 854 w 4554"/>
                <a:gd name="T85" fmla="*/ 310 h 3757"/>
                <a:gd name="T86" fmla="*/ 705 w 4554"/>
                <a:gd name="T87" fmla="*/ 97 h 3757"/>
                <a:gd name="T88" fmla="*/ 530 w 4554"/>
                <a:gd name="T89" fmla="*/ 362 h 3757"/>
                <a:gd name="T90" fmla="*/ 394 w 4554"/>
                <a:gd name="T91" fmla="*/ 414 h 3757"/>
                <a:gd name="T92" fmla="*/ 97 w 4554"/>
                <a:gd name="T93" fmla="*/ 362 h 3757"/>
                <a:gd name="T94" fmla="*/ 45 w 4554"/>
                <a:gd name="T95" fmla="*/ 349 h 3757"/>
                <a:gd name="T96" fmla="*/ 32 w 4554"/>
                <a:gd name="T97" fmla="*/ 621 h 3757"/>
                <a:gd name="T98" fmla="*/ 162 w 4554"/>
                <a:gd name="T99" fmla="*/ 827 h 3757"/>
                <a:gd name="T100" fmla="*/ 252 w 4554"/>
                <a:gd name="T101" fmla="*/ 1040 h 3757"/>
                <a:gd name="T102" fmla="*/ 362 w 4554"/>
                <a:gd name="T103" fmla="*/ 1215 h 3757"/>
                <a:gd name="T104" fmla="*/ 336 w 4554"/>
                <a:gd name="T105" fmla="*/ 1409 h 3757"/>
                <a:gd name="T106" fmla="*/ 420 w 4554"/>
                <a:gd name="T107" fmla="*/ 1590 h 3757"/>
                <a:gd name="T108" fmla="*/ 453 w 4554"/>
                <a:gd name="T109" fmla="*/ 1745 h 3757"/>
                <a:gd name="T110" fmla="*/ 698 w 4554"/>
                <a:gd name="T111" fmla="*/ 1887 h 3757"/>
                <a:gd name="T112" fmla="*/ 686 w 4554"/>
                <a:gd name="T113" fmla="*/ 2139 h 3757"/>
                <a:gd name="T114" fmla="*/ 686 w 4554"/>
                <a:gd name="T115" fmla="*/ 2340 h 3757"/>
                <a:gd name="T116" fmla="*/ 938 w 4554"/>
                <a:gd name="T117" fmla="*/ 2489 h 3757"/>
                <a:gd name="T118" fmla="*/ 1145 w 4554"/>
                <a:gd name="T119" fmla="*/ 2586 h 3757"/>
                <a:gd name="T120" fmla="*/ 1591 w 4554"/>
                <a:gd name="T121" fmla="*/ 2709 h 3757"/>
                <a:gd name="T122" fmla="*/ 1908 w 4554"/>
                <a:gd name="T123" fmla="*/ 2954 h 3757"/>
                <a:gd name="T124" fmla="*/ 2154 w 4554"/>
                <a:gd name="T125" fmla="*/ 3155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54" h="3757">
                  <a:moveTo>
                    <a:pt x="4469" y="3090"/>
                  </a:moveTo>
                  <a:lnTo>
                    <a:pt x="4469" y="3090"/>
                  </a:lnTo>
                  <a:cubicBezTo>
                    <a:pt x="4469" y="3168"/>
                    <a:pt x="4469" y="3168"/>
                    <a:pt x="4469" y="3168"/>
                  </a:cubicBezTo>
                  <a:cubicBezTo>
                    <a:pt x="4469" y="3206"/>
                    <a:pt x="4398" y="3187"/>
                    <a:pt x="4398" y="3219"/>
                  </a:cubicBezTo>
                  <a:cubicBezTo>
                    <a:pt x="4398" y="3245"/>
                    <a:pt x="4411" y="3265"/>
                    <a:pt x="4424" y="3290"/>
                  </a:cubicBezTo>
                  <a:cubicBezTo>
                    <a:pt x="4437" y="3303"/>
                    <a:pt x="4430" y="3329"/>
                    <a:pt x="4450" y="3329"/>
                  </a:cubicBezTo>
                  <a:cubicBezTo>
                    <a:pt x="4456" y="3329"/>
                    <a:pt x="4463" y="3323"/>
                    <a:pt x="4475" y="3323"/>
                  </a:cubicBezTo>
                  <a:cubicBezTo>
                    <a:pt x="4527" y="3329"/>
                    <a:pt x="4527" y="3329"/>
                    <a:pt x="4527" y="3329"/>
                  </a:cubicBezTo>
                  <a:cubicBezTo>
                    <a:pt x="4553" y="3329"/>
                    <a:pt x="4553" y="3329"/>
                    <a:pt x="4553" y="3329"/>
                  </a:cubicBezTo>
                  <a:cubicBezTo>
                    <a:pt x="4514" y="3239"/>
                    <a:pt x="4514" y="3239"/>
                    <a:pt x="4514" y="3239"/>
                  </a:cubicBezTo>
                  <a:cubicBezTo>
                    <a:pt x="4527" y="3213"/>
                    <a:pt x="4527" y="3213"/>
                    <a:pt x="4527" y="3213"/>
                  </a:cubicBezTo>
                  <a:cubicBezTo>
                    <a:pt x="4514" y="3174"/>
                    <a:pt x="4501" y="3155"/>
                    <a:pt x="4495" y="3116"/>
                  </a:cubicBezTo>
                  <a:cubicBezTo>
                    <a:pt x="4495" y="3097"/>
                    <a:pt x="4495" y="3051"/>
                    <a:pt x="4475" y="3064"/>
                  </a:cubicBezTo>
                  <a:cubicBezTo>
                    <a:pt x="4469" y="3071"/>
                    <a:pt x="4469" y="3083"/>
                    <a:pt x="4469" y="3090"/>
                  </a:cubicBezTo>
                  <a:close/>
                  <a:moveTo>
                    <a:pt x="2154" y="3155"/>
                  </a:moveTo>
                  <a:lnTo>
                    <a:pt x="2154" y="3155"/>
                  </a:lnTo>
                  <a:cubicBezTo>
                    <a:pt x="2205" y="3174"/>
                    <a:pt x="2231" y="3174"/>
                    <a:pt x="2277" y="3187"/>
                  </a:cubicBezTo>
                  <a:cubicBezTo>
                    <a:pt x="2302" y="3193"/>
                    <a:pt x="2309" y="3219"/>
                    <a:pt x="2328" y="3239"/>
                  </a:cubicBezTo>
                  <a:cubicBezTo>
                    <a:pt x="2354" y="3265"/>
                    <a:pt x="2374" y="3284"/>
                    <a:pt x="2399" y="3316"/>
                  </a:cubicBezTo>
                  <a:cubicBezTo>
                    <a:pt x="2438" y="3362"/>
                    <a:pt x="2477" y="3381"/>
                    <a:pt x="2516" y="3420"/>
                  </a:cubicBezTo>
                  <a:cubicBezTo>
                    <a:pt x="2542" y="3452"/>
                    <a:pt x="2542" y="3478"/>
                    <a:pt x="2567" y="3510"/>
                  </a:cubicBezTo>
                  <a:cubicBezTo>
                    <a:pt x="2587" y="3536"/>
                    <a:pt x="2613" y="3536"/>
                    <a:pt x="2639" y="3549"/>
                  </a:cubicBezTo>
                  <a:cubicBezTo>
                    <a:pt x="2684" y="3569"/>
                    <a:pt x="2716" y="3581"/>
                    <a:pt x="2768" y="3594"/>
                  </a:cubicBezTo>
                  <a:cubicBezTo>
                    <a:pt x="2794" y="3607"/>
                    <a:pt x="2813" y="3627"/>
                    <a:pt x="2846" y="3627"/>
                  </a:cubicBezTo>
                  <a:cubicBezTo>
                    <a:pt x="2878" y="3627"/>
                    <a:pt x="2891" y="3607"/>
                    <a:pt x="2923" y="3594"/>
                  </a:cubicBezTo>
                  <a:cubicBezTo>
                    <a:pt x="2975" y="3575"/>
                    <a:pt x="3007" y="3562"/>
                    <a:pt x="3059" y="3543"/>
                  </a:cubicBezTo>
                  <a:cubicBezTo>
                    <a:pt x="3092" y="3536"/>
                    <a:pt x="3111" y="3517"/>
                    <a:pt x="3143" y="3517"/>
                  </a:cubicBezTo>
                  <a:cubicBezTo>
                    <a:pt x="3162" y="3517"/>
                    <a:pt x="3169" y="3536"/>
                    <a:pt x="3182" y="3549"/>
                  </a:cubicBezTo>
                  <a:cubicBezTo>
                    <a:pt x="3214" y="3569"/>
                    <a:pt x="3234" y="3575"/>
                    <a:pt x="3273" y="3588"/>
                  </a:cubicBezTo>
                  <a:cubicBezTo>
                    <a:pt x="3311" y="3601"/>
                    <a:pt x="3337" y="3614"/>
                    <a:pt x="3376" y="3633"/>
                  </a:cubicBezTo>
                  <a:cubicBezTo>
                    <a:pt x="3415" y="3659"/>
                    <a:pt x="3447" y="3659"/>
                    <a:pt x="3486" y="3691"/>
                  </a:cubicBezTo>
                  <a:cubicBezTo>
                    <a:pt x="3518" y="3724"/>
                    <a:pt x="3544" y="3756"/>
                    <a:pt x="3589" y="3756"/>
                  </a:cubicBezTo>
                  <a:cubicBezTo>
                    <a:pt x="3602" y="3756"/>
                    <a:pt x="3609" y="3750"/>
                    <a:pt x="3622" y="3750"/>
                  </a:cubicBezTo>
                  <a:cubicBezTo>
                    <a:pt x="3564" y="3620"/>
                    <a:pt x="3564" y="3620"/>
                    <a:pt x="3564" y="3620"/>
                  </a:cubicBezTo>
                  <a:cubicBezTo>
                    <a:pt x="3583" y="3594"/>
                    <a:pt x="3596" y="3569"/>
                    <a:pt x="3596" y="3536"/>
                  </a:cubicBezTo>
                  <a:cubicBezTo>
                    <a:pt x="3596" y="3504"/>
                    <a:pt x="3570" y="3491"/>
                    <a:pt x="3570" y="3459"/>
                  </a:cubicBezTo>
                  <a:cubicBezTo>
                    <a:pt x="3570" y="3433"/>
                    <a:pt x="3583" y="3413"/>
                    <a:pt x="3589" y="3387"/>
                  </a:cubicBezTo>
                  <a:lnTo>
                    <a:pt x="3589" y="3387"/>
                  </a:lnTo>
                  <a:cubicBezTo>
                    <a:pt x="3538" y="3355"/>
                    <a:pt x="3499" y="3323"/>
                    <a:pt x="3447" y="3271"/>
                  </a:cubicBezTo>
                  <a:cubicBezTo>
                    <a:pt x="3421" y="3245"/>
                    <a:pt x="3395" y="3239"/>
                    <a:pt x="3369" y="3213"/>
                  </a:cubicBezTo>
                  <a:cubicBezTo>
                    <a:pt x="3344" y="3168"/>
                    <a:pt x="3318" y="3129"/>
                    <a:pt x="3266" y="3129"/>
                  </a:cubicBezTo>
                  <a:cubicBezTo>
                    <a:pt x="3253" y="3129"/>
                    <a:pt x="3247" y="3135"/>
                    <a:pt x="3227" y="3135"/>
                  </a:cubicBezTo>
                  <a:cubicBezTo>
                    <a:pt x="3214" y="3135"/>
                    <a:pt x="3201" y="3129"/>
                    <a:pt x="3188" y="3122"/>
                  </a:cubicBezTo>
                  <a:cubicBezTo>
                    <a:pt x="3195" y="3097"/>
                    <a:pt x="3214" y="3097"/>
                    <a:pt x="3227" y="3077"/>
                  </a:cubicBezTo>
                  <a:cubicBezTo>
                    <a:pt x="3240" y="3064"/>
                    <a:pt x="3247" y="3045"/>
                    <a:pt x="3266" y="3045"/>
                  </a:cubicBezTo>
                  <a:cubicBezTo>
                    <a:pt x="3285" y="3045"/>
                    <a:pt x="3298" y="3064"/>
                    <a:pt x="3311" y="3077"/>
                  </a:cubicBezTo>
                  <a:cubicBezTo>
                    <a:pt x="3311" y="3045"/>
                    <a:pt x="3311" y="3045"/>
                    <a:pt x="3311" y="3045"/>
                  </a:cubicBezTo>
                  <a:cubicBezTo>
                    <a:pt x="3305" y="2941"/>
                    <a:pt x="3305" y="2941"/>
                    <a:pt x="3305" y="2941"/>
                  </a:cubicBezTo>
                  <a:cubicBezTo>
                    <a:pt x="3305" y="2877"/>
                    <a:pt x="3305" y="2877"/>
                    <a:pt x="3305" y="2877"/>
                  </a:cubicBezTo>
                  <a:cubicBezTo>
                    <a:pt x="3305" y="2838"/>
                    <a:pt x="3318" y="2812"/>
                    <a:pt x="3318" y="2773"/>
                  </a:cubicBezTo>
                  <a:cubicBezTo>
                    <a:pt x="3318" y="2734"/>
                    <a:pt x="3311" y="2709"/>
                    <a:pt x="3311" y="2670"/>
                  </a:cubicBezTo>
                  <a:cubicBezTo>
                    <a:pt x="3311" y="2527"/>
                    <a:pt x="3311" y="2527"/>
                    <a:pt x="3311" y="2527"/>
                  </a:cubicBezTo>
                  <a:cubicBezTo>
                    <a:pt x="3305" y="2456"/>
                    <a:pt x="3305" y="2456"/>
                    <a:pt x="3305" y="2456"/>
                  </a:cubicBezTo>
                  <a:cubicBezTo>
                    <a:pt x="3311" y="2424"/>
                    <a:pt x="3311" y="2411"/>
                    <a:pt x="3311" y="2372"/>
                  </a:cubicBezTo>
                  <a:cubicBezTo>
                    <a:pt x="3311" y="2262"/>
                    <a:pt x="3311" y="2262"/>
                    <a:pt x="3311" y="2262"/>
                  </a:cubicBezTo>
                  <a:cubicBezTo>
                    <a:pt x="3311" y="2230"/>
                    <a:pt x="3311" y="2210"/>
                    <a:pt x="3324" y="2178"/>
                  </a:cubicBezTo>
                  <a:cubicBezTo>
                    <a:pt x="3331" y="2159"/>
                    <a:pt x="3357" y="2152"/>
                    <a:pt x="3357" y="2133"/>
                  </a:cubicBezTo>
                  <a:cubicBezTo>
                    <a:pt x="3357" y="2126"/>
                    <a:pt x="3350" y="2126"/>
                    <a:pt x="3350" y="2120"/>
                  </a:cubicBezTo>
                  <a:cubicBezTo>
                    <a:pt x="3324" y="2120"/>
                    <a:pt x="3305" y="2126"/>
                    <a:pt x="3279" y="2114"/>
                  </a:cubicBezTo>
                  <a:cubicBezTo>
                    <a:pt x="3298" y="2088"/>
                    <a:pt x="3318" y="2081"/>
                    <a:pt x="3350" y="2075"/>
                  </a:cubicBezTo>
                  <a:cubicBezTo>
                    <a:pt x="3337" y="2017"/>
                    <a:pt x="3285" y="2017"/>
                    <a:pt x="3253" y="1971"/>
                  </a:cubicBezTo>
                  <a:cubicBezTo>
                    <a:pt x="3182" y="1894"/>
                    <a:pt x="3143" y="1829"/>
                    <a:pt x="3143" y="1726"/>
                  </a:cubicBezTo>
                  <a:cubicBezTo>
                    <a:pt x="3143" y="1648"/>
                    <a:pt x="3201" y="1615"/>
                    <a:pt x="3201" y="1538"/>
                  </a:cubicBezTo>
                  <a:cubicBezTo>
                    <a:pt x="3195" y="1493"/>
                    <a:pt x="3201" y="1467"/>
                    <a:pt x="3221" y="1422"/>
                  </a:cubicBezTo>
                  <a:cubicBezTo>
                    <a:pt x="3234" y="1396"/>
                    <a:pt x="3247" y="1363"/>
                    <a:pt x="3279" y="1363"/>
                  </a:cubicBezTo>
                  <a:cubicBezTo>
                    <a:pt x="3285" y="1363"/>
                    <a:pt x="3292" y="1370"/>
                    <a:pt x="3298" y="1370"/>
                  </a:cubicBezTo>
                  <a:cubicBezTo>
                    <a:pt x="3266" y="1279"/>
                    <a:pt x="3234" y="1227"/>
                    <a:pt x="3234" y="1131"/>
                  </a:cubicBezTo>
                  <a:cubicBezTo>
                    <a:pt x="3234" y="1085"/>
                    <a:pt x="3260" y="1072"/>
                    <a:pt x="3285" y="1027"/>
                  </a:cubicBezTo>
                  <a:lnTo>
                    <a:pt x="3285" y="1027"/>
                  </a:lnTo>
                  <a:cubicBezTo>
                    <a:pt x="3273" y="1027"/>
                    <a:pt x="3279" y="1027"/>
                    <a:pt x="3266" y="1027"/>
                  </a:cubicBezTo>
                  <a:cubicBezTo>
                    <a:pt x="3247" y="1027"/>
                    <a:pt x="3240" y="1034"/>
                    <a:pt x="3221" y="1034"/>
                  </a:cubicBezTo>
                  <a:cubicBezTo>
                    <a:pt x="3188" y="1034"/>
                    <a:pt x="3169" y="1021"/>
                    <a:pt x="3130" y="1014"/>
                  </a:cubicBezTo>
                  <a:cubicBezTo>
                    <a:pt x="3130" y="1085"/>
                    <a:pt x="3124" y="1124"/>
                    <a:pt x="3098" y="1189"/>
                  </a:cubicBezTo>
                  <a:cubicBezTo>
                    <a:pt x="3150" y="1376"/>
                    <a:pt x="3150" y="1376"/>
                    <a:pt x="3150" y="1376"/>
                  </a:cubicBezTo>
                  <a:cubicBezTo>
                    <a:pt x="3143" y="1428"/>
                    <a:pt x="3137" y="1467"/>
                    <a:pt x="3098" y="1506"/>
                  </a:cubicBezTo>
                  <a:cubicBezTo>
                    <a:pt x="3059" y="1480"/>
                    <a:pt x="3053" y="1454"/>
                    <a:pt x="3027" y="1415"/>
                  </a:cubicBezTo>
                  <a:cubicBezTo>
                    <a:pt x="3001" y="1370"/>
                    <a:pt x="2981" y="1350"/>
                    <a:pt x="2956" y="1305"/>
                  </a:cubicBezTo>
                  <a:cubicBezTo>
                    <a:pt x="2949" y="1292"/>
                    <a:pt x="2936" y="1273"/>
                    <a:pt x="2917" y="1266"/>
                  </a:cubicBezTo>
                  <a:cubicBezTo>
                    <a:pt x="2872" y="1240"/>
                    <a:pt x="2833" y="1247"/>
                    <a:pt x="2794" y="1215"/>
                  </a:cubicBezTo>
                  <a:cubicBezTo>
                    <a:pt x="2762" y="1189"/>
                    <a:pt x="2742" y="1176"/>
                    <a:pt x="2716" y="1143"/>
                  </a:cubicBezTo>
                  <a:cubicBezTo>
                    <a:pt x="2703" y="1124"/>
                    <a:pt x="2697" y="1098"/>
                    <a:pt x="2671" y="1098"/>
                  </a:cubicBezTo>
                  <a:cubicBezTo>
                    <a:pt x="2658" y="1098"/>
                    <a:pt x="2652" y="1105"/>
                    <a:pt x="2639" y="1111"/>
                  </a:cubicBezTo>
                  <a:cubicBezTo>
                    <a:pt x="2606" y="1118"/>
                    <a:pt x="2587" y="1118"/>
                    <a:pt x="2555" y="1131"/>
                  </a:cubicBezTo>
                  <a:cubicBezTo>
                    <a:pt x="2542" y="1137"/>
                    <a:pt x="2535" y="1143"/>
                    <a:pt x="2522" y="1143"/>
                  </a:cubicBezTo>
                  <a:cubicBezTo>
                    <a:pt x="2497" y="1143"/>
                    <a:pt x="2497" y="1105"/>
                    <a:pt x="2490" y="1079"/>
                  </a:cubicBezTo>
                  <a:cubicBezTo>
                    <a:pt x="2483" y="1046"/>
                    <a:pt x="2477" y="1027"/>
                    <a:pt x="2477" y="995"/>
                  </a:cubicBezTo>
                  <a:cubicBezTo>
                    <a:pt x="2477" y="956"/>
                    <a:pt x="2477" y="924"/>
                    <a:pt x="2497" y="891"/>
                  </a:cubicBezTo>
                  <a:cubicBezTo>
                    <a:pt x="2509" y="872"/>
                    <a:pt x="2529" y="865"/>
                    <a:pt x="2542" y="846"/>
                  </a:cubicBezTo>
                  <a:cubicBezTo>
                    <a:pt x="2561" y="827"/>
                    <a:pt x="2567" y="814"/>
                    <a:pt x="2581" y="794"/>
                  </a:cubicBezTo>
                  <a:cubicBezTo>
                    <a:pt x="2619" y="755"/>
                    <a:pt x="2645" y="723"/>
                    <a:pt x="2645" y="671"/>
                  </a:cubicBezTo>
                  <a:cubicBezTo>
                    <a:pt x="2645" y="614"/>
                    <a:pt x="2593" y="588"/>
                    <a:pt x="2567" y="537"/>
                  </a:cubicBezTo>
                  <a:cubicBezTo>
                    <a:pt x="2555" y="543"/>
                    <a:pt x="2548" y="549"/>
                    <a:pt x="2535" y="549"/>
                  </a:cubicBezTo>
                  <a:cubicBezTo>
                    <a:pt x="2451" y="549"/>
                    <a:pt x="2451" y="549"/>
                    <a:pt x="2451" y="549"/>
                  </a:cubicBezTo>
                  <a:cubicBezTo>
                    <a:pt x="2419" y="549"/>
                    <a:pt x="2419" y="517"/>
                    <a:pt x="2406" y="491"/>
                  </a:cubicBezTo>
                  <a:cubicBezTo>
                    <a:pt x="2393" y="465"/>
                    <a:pt x="2367" y="452"/>
                    <a:pt x="2367" y="420"/>
                  </a:cubicBezTo>
                  <a:cubicBezTo>
                    <a:pt x="2367" y="401"/>
                    <a:pt x="2393" y="394"/>
                    <a:pt x="2406" y="381"/>
                  </a:cubicBezTo>
                  <a:cubicBezTo>
                    <a:pt x="2406" y="271"/>
                    <a:pt x="2406" y="271"/>
                    <a:pt x="2406" y="271"/>
                  </a:cubicBezTo>
                  <a:cubicBezTo>
                    <a:pt x="2335" y="246"/>
                    <a:pt x="2283" y="246"/>
                    <a:pt x="2212" y="220"/>
                  </a:cubicBezTo>
                  <a:cubicBezTo>
                    <a:pt x="2199" y="213"/>
                    <a:pt x="2192" y="200"/>
                    <a:pt x="2179" y="194"/>
                  </a:cubicBezTo>
                  <a:cubicBezTo>
                    <a:pt x="2160" y="181"/>
                    <a:pt x="2141" y="181"/>
                    <a:pt x="2128" y="168"/>
                  </a:cubicBezTo>
                  <a:cubicBezTo>
                    <a:pt x="2115" y="161"/>
                    <a:pt x="2121" y="149"/>
                    <a:pt x="2115" y="136"/>
                  </a:cubicBezTo>
                  <a:cubicBezTo>
                    <a:pt x="2089" y="84"/>
                    <a:pt x="2076" y="58"/>
                    <a:pt x="2063" y="0"/>
                  </a:cubicBezTo>
                  <a:lnTo>
                    <a:pt x="2063" y="0"/>
                  </a:lnTo>
                  <a:cubicBezTo>
                    <a:pt x="2024" y="26"/>
                    <a:pt x="2011" y="45"/>
                    <a:pt x="1986" y="84"/>
                  </a:cubicBezTo>
                  <a:cubicBezTo>
                    <a:pt x="1973" y="103"/>
                    <a:pt x="1960" y="123"/>
                    <a:pt x="1960" y="155"/>
                  </a:cubicBezTo>
                  <a:cubicBezTo>
                    <a:pt x="1960" y="252"/>
                    <a:pt x="1960" y="252"/>
                    <a:pt x="1960" y="252"/>
                  </a:cubicBezTo>
                  <a:cubicBezTo>
                    <a:pt x="1927" y="252"/>
                    <a:pt x="1927" y="252"/>
                    <a:pt x="1927" y="252"/>
                  </a:cubicBezTo>
                  <a:cubicBezTo>
                    <a:pt x="1908" y="252"/>
                    <a:pt x="1895" y="233"/>
                    <a:pt x="1876" y="233"/>
                  </a:cubicBezTo>
                  <a:cubicBezTo>
                    <a:pt x="1850" y="233"/>
                    <a:pt x="1837" y="239"/>
                    <a:pt x="1817" y="239"/>
                  </a:cubicBezTo>
                  <a:cubicBezTo>
                    <a:pt x="1785" y="239"/>
                    <a:pt x="1766" y="233"/>
                    <a:pt x="1746" y="220"/>
                  </a:cubicBezTo>
                  <a:cubicBezTo>
                    <a:pt x="1720" y="207"/>
                    <a:pt x="1720" y="181"/>
                    <a:pt x="1701" y="181"/>
                  </a:cubicBezTo>
                  <a:cubicBezTo>
                    <a:pt x="1688" y="181"/>
                    <a:pt x="1675" y="187"/>
                    <a:pt x="1662" y="194"/>
                  </a:cubicBezTo>
                  <a:cubicBezTo>
                    <a:pt x="1643" y="194"/>
                    <a:pt x="1630" y="194"/>
                    <a:pt x="1610" y="194"/>
                  </a:cubicBezTo>
                  <a:cubicBezTo>
                    <a:pt x="1584" y="200"/>
                    <a:pt x="1572" y="220"/>
                    <a:pt x="1565" y="246"/>
                  </a:cubicBezTo>
                  <a:cubicBezTo>
                    <a:pt x="1559" y="259"/>
                    <a:pt x="1559" y="278"/>
                    <a:pt x="1546" y="278"/>
                  </a:cubicBezTo>
                  <a:cubicBezTo>
                    <a:pt x="1513" y="278"/>
                    <a:pt x="1500" y="265"/>
                    <a:pt x="1475" y="265"/>
                  </a:cubicBezTo>
                  <a:cubicBezTo>
                    <a:pt x="1416" y="265"/>
                    <a:pt x="1371" y="284"/>
                    <a:pt x="1319" y="252"/>
                  </a:cubicBezTo>
                  <a:cubicBezTo>
                    <a:pt x="1300" y="239"/>
                    <a:pt x="1300" y="220"/>
                    <a:pt x="1287" y="207"/>
                  </a:cubicBezTo>
                  <a:cubicBezTo>
                    <a:pt x="1274" y="194"/>
                    <a:pt x="1261" y="194"/>
                    <a:pt x="1248" y="181"/>
                  </a:cubicBezTo>
                  <a:cubicBezTo>
                    <a:pt x="1222" y="161"/>
                    <a:pt x="1222" y="136"/>
                    <a:pt x="1196" y="116"/>
                  </a:cubicBezTo>
                  <a:cubicBezTo>
                    <a:pt x="1190" y="110"/>
                    <a:pt x="1190" y="97"/>
                    <a:pt x="1184" y="97"/>
                  </a:cubicBezTo>
                  <a:cubicBezTo>
                    <a:pt x="1151" y="97"/>
                    <a:pt x="1132" y="103"/>
                    <a:pt x="1106" y="116"/>
                  </a:cubicBezTo>
                  <a:cubicBezTo>
                    <a:pt x="1087" y="129"/>
                    <a:pt x="1080" y="142"/>
                    <a:pt x="1061" y="142"/>
                  </a:cubicBezTo>
                  <a:cubicBezTo>
                    <a:pt x="1028" y="142"/>
                    <a:pt x="1015" y="110"/>
                    <a:pt x="983" y="110"/>
                  </a:cubicBezTo>
                  <a:cubicBezTo>
                    <a:pt x="970" y="110"/>
                    <a:pt x="964" y="123"/>
                    <a:pt x="957" y="136"/>
                  </a:cubicBezTo>
                  <a:cubicBezTo>
                    <a:pt x="944" y="155"/>
                    <a:pt x="944" y="168"/>
                    <a:pt x="938" y="187"/>
                  </a:cubicBezTo>
                  <a:cubicBezTo>
                    <a:pt x="931" y="220"/>
                    <a:pt x="918" y="239"/>
                    <a:pt x="912" y="278"/>
                  </a:cubicBezTo>
                  <a:cubicBezTo>
                    <a:pt x="905" y="297"/>
                    <a:pt x="905" y="323"/>
                    <a:pt x="886" y="323"/>
                  </a:cubicBezTo>
                  <a:cubicBezTo>
                    <a:pt x="873" y="323"/>
                    <a:pt x="860" y="323"/>
                    <a:pt x="854" y="310"/>
                  </a:cubicBezTo>
                  <a:cubicBezTo>
                    <a:pt x="841" y="297"/>
                    <a:pt x="847" y="278"/>
                    <a:pt x="841" y="259"/>
                  </a:cubicBezTo>
                  <a:cubicBezTo>
                    <a:pt x="828" y="239"/>
                    <a:pt x="808" y="233"/>
                    <a:pt x="796" y="220"/>
                  </a:cubicBezTo>
                  <a:cubicBezTo>
                    <a:pt x="750" y="175"/>
                    <a:pt x="750" y="136"/>
                    <a:pt x="705" y="97"/>
                  </a:cubicBezTo>
                  <a:cubicBezTo>
                    <a:pt x="698" y="97"/>
                    <a:pt x="692" y="103"/>
                    <a:pt x="686" y="97"/>
                  </a:cubicBezTo>
                  <a:cubicBezTo>
                    <a:pt x="666" y="181"/>
                    <a:pt x="679" y="239"/>
                    <a:pt x="634" y="310"/>
                  </a:cubicBezTo>
                  <a:cubicBezTo>
                    <a:pt x="608" y="349"/>
                    <a:pt x="569" y="349"/>
                    <a:pt x="530" y="362"/>
                  </a:cubicBezTo>
                  <a:cubicBezTo>
                    <a:pt x="511" y="375"/>
                    <a:pt x="492" y="375"/>
                    <a:pt x="479" y="394"/>
                  </a:cubicBezTo>
                  <a:cubicBezTo>
                    <a:pt x="459" y="407"/>
                    <a:pt x="453" y="433"/>
                    <a:pt x="427" y="433"/>
                  </a:cubicBezTo>
                  <a:cubicBezTo>
                    <a:pt x="414" y="433"/>
                    <a:pt x="408" y="420"/>
                    <a:pt x="394" y="414"/>
                  </a:cubicBezTo>
                  <a:cubicBezTo>
                    <a:pt x="349" y="388"/>
                    <a:pt x="323" y="362"/>
                    <a:pt x="272" y="362"/>
                  </a:cubicBezTo>
                  <a:cubicBezTo>
                    <a:pt x="233" y="362"/>
                    <a:pt x="220" y="401"/>
                    <a:pt x="188" y="401"/>
                  </a:cubicBezTo>
                  <a:cubicBezTo>
                    <a:pt x="149" y="401"/>
                    <a:pt x="129" y="381"/>
                    <a:pt x="97" y="362"/>
                  </a:cubicBezTo>
                  <a:cubicBezTo>
                    <a:pt x="84" y="356"/>
                    <a:pt x="78" y="336"/>
                    <a:pt x="65" y="336"/>
                  </a:cubicBezTo>
                  <a:cubicBezTo>
                    <a:pt x="58" y="336"/>
                    <a:pt x="52" y="349"/>
                    <a:pt x="45" y="349"/>
                  </a:cubicBezTo>
                  <a:lnTo>
                    <a:pt x="45" y="349"/>
                  </a:lnTo>
                  <a:cubicBezTo>
                    <a:pt x="32" y="401"/>
                    <a:pt x="0" y="427"/>
                    <a:pt x="0" y="485"/>
                  </a:cubicBezTo>
                  <a:cubicBezTo>
                    <a:pt x="0" y="504"/>
                    <a:pt x="13" y="517"/>
                    <a:pt x="19" y="537"/>
                  </a:cubicBezTo>
                  <a:cubicBezTo>
                    <a:pt x="32" y="569"/>
                    <a:pt x="13" y="595"/>
                    <a:pt x="32" y="621"/>
                  </a:cubicBezTo>
                  <a:cubicBezTo>
                    <a:pt x="39" y="634"/>
                    <a:pt x="58" y="640"/>
                    <a:pt x="65" y="647"/>
                  </a:cubicBezTo>
                  <a:cubicBezTo>
                    <a:pt x="97" y="666"/>
                    <a:pt x="123" y="684"/>
                    <a:pt x="129" y="723"/>
                  </a:cubicBezTo>
                  <a:cubicBezTo>
                    <a:pt x="136" y="762"/>
                    <a:pt x="142" y="788"/>
                    <a:pt x="162" y="827"/>
                  </a:cubicBezTo>
                  <a:cubicBezTo>
                    <a:pt x="181" y="878"/>
                    <a:pt x="226" y="898"/>
                    <a:pt x="226" y="956"/>
                  </a:cubicBezTo>
                  <a:cubicBezTo>
                    <a:pt x="226" y="982"/>
                    <a:pt x="220" y="995"/>
                    <a:pt x="220" y="1014"/>
                  </a:cubicBezTo>
                  <a:cubicBezTo>
                    <a:pt x="220" y="1034"/>
                    <a:pt x="239" y="1034"/>
                    <a:pt x="252" y="1040"/>
                  </a:cubicBezTo>
                  <a:cubicBezTo>
                    <a:pt x="278" y="1059"/>
                    <a:pt x="291" y="1072"/>
                    <a:pt x="323" y="1092"/>
                  </a:cubicBezTo>
                  <a:cubicBezTo>
                    <a:pt x="349" y="1105"/>
                    <a:pt x="369" y="1131"/>
                    <a:pt x="369" y="1163"/>
                  </a:cubicBezTo>
                  <a:cubicBezTo>
                    <a:pt x="369" y="1182"/>
                    <a:pt x="362" y="1195"/>
                    <a:pt x="362" y="1215"/>
                  </a:cubicBezTo>
                  <a:cubicBezTo>
                    <a:pt x="356" y="1227"/>
                    <a:pt x="362" y="1240"/>
                    <a:pt x="362" y="1253"/>
                  </a:cubicBezTo>
                  <a:cubicBezTo>
                    <a:pt x="356" y="1273"/>
                    <a:pt x="336" y="1279"/>
                    <a:pt x="336" y="1305"/>
                  </a:cubicBezTo>
                  <a:cubicBezTo>
                    <a:pt x="336" y="1409"/>
                    <a:pt x="336" y="1409"/>
                    <a:pt x="336" y="1409"/>
                  </a:cubicBezTo>
                  <a:cubicBezTo>
                    <a:pt x="336" y="1428"/>
                    <a:pt x="349" y="1441"/>
                    <a:pt x="356" y="1460"/>
                  </a:cubicBezTo>
                  <a:cubicBezTo>
                    <a:pt x="369" y="1486"/>
                    <a:pt x="375" y="1506"/>
                    <a:pt x="388" y="1531"/>
                  </a:cubicBezTo>
                  <a:cubicBezTo>
                    <a:pt x="401" y="1551"/>
                    <a:pt x="420" y="1564"/>
                    <a:pt x="420" y="1590"/>
                  </a:cubicBezTo>
                  <a:cubicBezTo>
                    <a:pt x="420" y="1615"/>
                    <a:pt x="408" y="1635"/>
                    <a:pt x="408" y="1661"/>
                  </a:cubicBezTo>
                  <a:cubicBezTo>
                    <a:pt x="408" y="1680"/>
                    <a:pt x="453" y="1732"/>
                    <a:pt x="453" y="1745"/>
                  </a:cubicBezTo>
                  <a:lnTo>
                    <a:pt x="453" y="1745"/>
                  </a:lnTo>
                  <a:cubicBezTo>
                    <a:pt x="517" y="1777"/>
                    <a:pt x="563" y="1784"/>
                    <a:pt x="634" y="1810"/>
                  </a:cubicBezTo>
                  <a:cubicBezTo>
                    <a:pt x="653" y="1816"/>
                    <a:pt x="673" y="1816"/>
                    <a:pt x="686" y="1829"/>
                  </a:cubicBezTo>
                  <a:cubicBezTo>
                    <a:pt x="698" y="1848"/>
                    <a:pt x="698" y="1861"/>
                    <a:pt x="698" y="1887"/>
                  </a:cubicBezTo>
                  <a:cubicBezTo>
                    <a:pt x="698" y="1913"/>
                    <a:pt x="705" y="1932"/>
                    <a:pt x="705" y="1958"/>
                  </a:cubicBezTo>
                  <a:cubicBezTo>
                    <a:pt x="705" y="1997"/>
                    <a:pt x="673" y="2017"/>
                    <a:pt x="673" y="2062"/>
                  </a:cubicBezTo>
                  <a:cubicBezTo>
                    <a:pt x="673" y="2094"/>
                    <a:pt x="686" y="2107"/>
                    <a:pt x="686" y="2139"/>
                  </a:cubicBezTo>
                  <a:cubicBezTo>
                    <a:pt x="686" y="2172"/>
                    <a:pt x="673" y="2185"/>
                    <a:pt x="673" y="2217"/>
                  </a:cubicBezTo>
                  <a:cubicBezTo>
                    <a:pt x="673" y="2307"/>
                    <a:pt x="673" y="2307"/>
                    <a:pt x="673" y="2307"/>
                  </a:cubicBezTo>
                  <a:cubicBezTo>
                    <a:pt x="673" y="2321"/>
                    <a:pt x="686" y="2327"/>
                    <a:pt x="686" y="2340"/>
                  </a:cubicBezTo>
                  <a:cubicBezTo>
                    <a:pt x="686" y="2437"/>
                    <a:pt x="686" y="2437"/>
                    <a:pt x="686" y="2437"/>
                  </a:cubicBezTo>
                  <a:cubicBezTo>
                    <a:pt x="731" y="2437"/>
                    <a:pt x="750" y="2456"/>
                    <a:pt x="789" y="2469"/>
                  </a:cubicBezTo>
                  <a:cubicBezTo>
                    <a:pt x="841" y="2489"/>
                    <a:pt x="886" y="2482"/>
                    <a:pt x="938" y="2489"/>
                  </a:cubicBezTo>
                  <a:lnTo>
                    <a:pt x="938" y="2489"/>
                  </a:lnTo>
                  <a:cubicBezTo>
                    <a:pt x="977" y="2502"/>
                    <a:pt x="1015" y="2508"/>
                    <a:pt x="1054" y="2521"/>
                  </a:cubicBezTo>
                  <a:cubicBezTo>
                    <a:pt x="1093" y="2540"/>
                    <a:pt x="1106" y="2566"/>
                    <a:pt x="1145" y="2586"/>
                  </a:cubicBezTo>
                  <a:cubicBezTo>
                    <a:pt x="1184" y="2605"/>
                    <a:pt x="1216" y="2598"/>
                    <a:pt x="1268" y="2605"/>
                  </a:cubicBezTo>
                  <a:cubicBezTo>
                    <a:pt x="1332" y="2611"/>
                    <a:pt x="1365" y="2637"/>
                    <a:pt x="1423" y="2657"/>
                  </a:cubicBezTo>
                  <a:cubicBezTo>
                    <a:pt x="1488" y="2676"/>
                    <a:pt x="1533" y="2676"/>
                    <a:pt x="1591" y="2709"/>
                  </a:cubicBezTo>
                  <a:cubicBezTo>
                    <a:pt x="1649" y="2741"/>
                    <a:pt x="1675" y="2779"/>
                    <a:pt x="1733" y="2825"/>
                  </a:cubicBezTo>
                  <a:cubicBezTo>
                    <a:pt x="1766" y="2857"/>
                    <a:pt x="1779" y="2877"/>
                    <a:pt x="1817" y="2896"/>
                  </a:cubicBezTo>
                  <a:cubicBezTo>
                    <a:pt x="1850" y="2915"/>
                    <a:pt x="1876" y="2928"/>
                    <a:pt x="1908" y="2954"/>
                  </a:cubicBezTo>
                  <a:cubicBezTo>
                    <a:pt x="1973" y="3006"/>
                    <a:pt x="2024" y="3019"/>
                    <a:pt x="2102" y="3058"/>
                  </a:cubicBezTo>
                  <a:cubicBezTo>
                    <a:pt x="2115" y="3064"/>
                    <a:pt x="2121" y="3077"/>
                    <a:pt x="2128" y="3090"/>
                  </a:cubicBezTo>
                  <a:cubicBezTo>
                    <a:pt x="2141" y="3116"/>
                    <a:pt x="2147" y="3129"/>
                    <a:pt x="2154" y="315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10" name="Freeform 91"/>
            <p:cNvSpPr>
              <a:spLocks noChangeArrowheads="1"/>
            </p:cNvSpPr>
            <p:nvPr/>
          </p:nvSpPr>
          <p:spPr bwMode="auto">
            <a:xfrm>
              <a:off x="13815236" y="9700534"/>
              <a:ext cx="1994809" cy="1735659"/>
            </a:xfrm>
            <a:custGeom>
              <a:avLst/>
              <a:gdLst>
                <a:gd name="T0" fmla="*/ 356 w 2885"/>
                <a:gd name="T1" fmla="*/ 0 h 2510"/>
                <a:gd name="T2" fmla="*/ 530 w 2885"/>
                <a:gd name="T3" fmla="*/ 84 h 2510"/>
                <a:gd name="T4" fmla="*/ 718 w 2885"/>
                <a:gd name="T5" fmla="*/ 265 h 2510"/>
                <a:gd name="T6" fmla="*/ 841 w 2885"/>
                <a:gd name="T7" fmla="*/ 394 h 2510"/>
                <a:gd name="T8" fmla="*/ 1048 w 2885"/>
                <a:gd name="T9" fmla="*/ 472 h 2510"/>
                <a:gd name="T10" fmla="*/ 1261 w 2885"/>
                <a:gd name="T11" fmla="*/ 388 h 2510"/>
                <a:gd name="T12" fmla="*/ 1384 w 2885"/>
                <a:gd name="T13" fmla="*/ 394 h 2510"/>
                <a:gd name="T14" fmla="*/ 1578 w 2885"/>
                <a:gd name="T15" fmla="*/ 478 h 2510"/>
                <a:gd name="T16" fmla="*/ 1791 w 2885"/>
                <a:gd name="T17" fmla="*/ 601 h 2510"/>
                <a:gd name="T18" fmla="*/ 1766 w 2885"/>
                <a:gd name="T19" fmla="*/ 465 h 2510"/>
                <a:gd name="T20" fmla="*/ 1772 w 2885"/>
                <a:gd name="T21" fmla="*/ 304 h 2510"/>
                <a:gd name="T22" fmla="*/ 1791 w 2885"/>
                <a:gd name="T23" fmla="*/ 232 h 2510"/>
                <a:gd name="T24" fmla="*/ 2037 w 2885"/>
                <a:gd name="T25" fmla="*/ 355 h 2510"/>
                <a:gd name="T26" fmla="*/ 2121 w 2885"/>
                <a:gd name="T27" fmla="*/ 569 h 2510"/>
                <a:gd name="T28" fmla="*/ 2289 w 2885"/>
                <a:gd name="T29" fmla="*/ 802 h 2510"/>
                <a:gd name="T30" fmla="*/ 2341 w 2885"/>
                <a:gd name="T31" fmla="*/ 957 h 2510"/>
                <a:gd name="T32" fmla="*/ 2425 w 2885"/>
                <a:gd name="T33" fmla="*/ 1164 h 2510"/>
                <a:gd name="T34" fmla="*/ 2619 w 2885"/>
                <a:gd name="T35" fmla="*/ 1565 h 2510"/>
                <a:gd name="T36" fmla="*/ 2826 w 2885"/>
                <a:gd name="T37" fmla="*/ 2024 h 2510"/>
                <a:gd name="T38" fmla="*/ 2884 w 2885"/>
                <a:gd name="T39" fmla="*/ 2250 h 2510"/>
                <a:gd name="T40" fmla="*/ 2729 w 2885"/>
                <a:gd name="T41" fmla="*/ 2386 h 2510"/>
                <a:gd name="T42" fmla="*/ 2613 w 2885"/>
                <a:gd name="T43" fmla="*/ 2366 h 2510"/>
                <a:gd name="T44" fmla="*/ 2516 w 2885"/>
                <a:gd name="T45" fmla="*/ 2308 h 2510"/>
                <a:gd name="T46" fmla="*/ 2250 w 2885"/>
                <a:gd name="T47" fmla="*/ 2198 h 2510"/>
                <a:gd name="T48" fmla="*/ 2005 w 2885"/>
                <a:gd name="T49" fmla="*/ 2153 h 2510"/>
                <a:gd name="T50" fmla="*/ 1571 w 2885"/>
                <a:gd name="T51" fmla="*/ 2509 h 2510"/>
                <a:gd name="T52" fmla="*/ 1410 w 2885"/>
                <a:gd name="T53" fmla="*/ 2334 h 2510"/>
                <a:gd name="T54" fmla="*/ 1390 w 2885"/>
                <a:gd name="T55" fmla="*/ 2153 h 2510"/>
                <a:gd name="T56" fmla="*/ 1390 w 2885"/>
                <a:gd name="T57" fmla="*/ 2069 h 2510"/>
                <a:gd name="T58" fmla="*/ 1216 w 2885"/>
                <a:gd name="T59" fmla="*/ 1914 h 2510"/>
                <a:gd name="T60" fmla="*/ 976 w 2885"/>
                <a:gd name="T61" fmla="*/ 1830 h 2510"/>
                <a:gd name="T62" fmla="*/ 808 w 2885"/>
                <a:gd name="T63" fmla="*/ 1771 h 2510"/>
                <a:gd name="T64" fmla="*/ 666 w 2885"/>
                <a:gd name="T65" fmla="*/ 1675 h 2510"/>
                <a:gd name="T66" fmla="*/ 685 w 2885"/>
                <a:gd name="T67" fmla="*/ 1616 h 2510"/>
                <a:gd name="T68" fmla="*/ 459 w 2885"/>
                <a:gd name="T69" fmla="*/ 1545 h 2510"/>
                <a:gd name="T70" fmla="*/ 375 w 2885"/>
                <a:gd name="T71" fmla="*/ 1558 h 2510"/>
                <a:gd name="T72" fmla="*/ 285 w 2885"/>
                <a:gd name="T73" fmla="*/ 1429 h 2510"/>
                <a:gd name="T74" fmla="*/ 162 w 2885"/>
                <a:gd name="T75" fmla="*/ 1299 h 2510"/>
                <a:gd name="T76" fmla="*/ 492 w 2885"/>
                <a:gd name="T77" fmla="*/ 931 h 2510"/>
                <a:gd name="T78" fmla="*/ 155 w 2885"/>
                <a:gd name="T79" fmla="*/ 1151 h 2510"/>
                <a:gd name="T80" fmla="*/ 0 w 2885"/>
                <a:gd name="T81" fmla="*/ 1196 h 2510"/>
                <a:gd name="T82" fmla="*/ 26 w 2885"/>
                <a:gd name="T83" fmla="*/ 1138 h 2510"/>
                <a:gd name="T84" fmla="*/ 90 w 2885"/>
                <a:gd name="T85" fmla="*/ 1106 h 2510"/>
                <a:gd name="T86" fmla="*/ 65 w 2885"/>
                <a:gd name="T87" fmla="*/ 1041 h 2510"/>
                <a:gd name="T88" fmla="*/ 6 w 2885"/>
                <a:gd name="T89" fmla="*/ 989 h 2510"/>
                <a:gd name="T90" fmla="*/ 52 w 2885"/>
                <a:gd name="T91" fmla="*/ 840 h 2510"/>
                <a:gd name="T92" fmla="*/ 129 w 2885"/>
                <a:gd name="T93" fmla="*/ 692 h 2510"/>
                <a:gd name="T94" fmla="*/ 200 w 2885"/>
                <a:gd name="T95" fmla="*/ 653 h 2510"/>
                <a:gd name="T96" fmla="*/ 226 w 2885"/>
                <a:gd name="T97" fmla="*/ 498 h 2510"/>
                <a:gd name="T98" fmla="*/ 272 w 2885"/>
                <a:gd name="T99" fmla="*/ 239 h 2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85" h="2510">
                  <a:moveTo>
                    <a:pt x="356" y="0"/>
                  </a:moveTo>
                  <a:lnTo>
                    <a:pt x="356" y="0"/>
                  </a:lnTo>
                  <a:cubicBezTo>
                    <a:pt x="407" y="19"/>
                    <a:pt x="433" y="19"/>
                    <a:pt x="479" y="32"/>
                  </a:cubicBezTo>
                  <a:cubicBezTo>
                    <a:pt x="504" y="38"/>
                    <a:pt x="511" y="64"/>
                    <a:pt x="530" y="84"/>
                  </a:cubicBezTo>
                  <a:cubicBezTo>
                    <a:pt x="556" y="110"/>
                    <a:pt x="576" y="129"/>
                    <a:pt x="601" y="161"/>
                  </a:cubicBezTo>
                  <a:cubicBezTo>
                    <a:pt x="640" y="207"/>
                    <a:pt x="679" y="226"/>
                    <a:pt x="718" y="265"/>
                  </a:cubicBezTo>
                  <a:cubicBezTo>
                    <a:pt x="744" y="297"/>
                    <a:pt x="744" y="323"/>
                    <a:pt x="769" y="355"/>
                  </a:cubicBezTo>
                  <a:cubicBezTo>
                    <a:pt x="789" y="381"/>
                    <a:pt x="815" y="381"/>
                    <a:pt x="841" y="394"/>
                  </a:cubicBezTo>
                  <a:cubicBezTo>
                    <a:pt x="886" y="414"/>
                    <a:pt x="918" y="426"/>
                    <a:pt x="970" y="439"/>
                  </a:cubicBezTo>
                  <a:cubicBezTo>
                    <a:pt x="996" y="452"/>
                    <a:pt x="1015" y="472"/>
                    <a:pt x="1048" y="472"/>
                  </a:cubicBezTo>
                  <a:cubicBezTo>
                    <a:pt x="1080" y="472"/>
                    <a:pt x="1093" y="452"/>
                    <a:pt x="1125" y="439"/>
                  </a:cubicBezTo>
                  <a:cubicBezTo>
                    <a:pt x="1177" y="420"/>
                    <a:pt x="1209" y="407"/>
                    <a:pt x="1261" y="388"/>
                  </a:cubicBezTo>
                  <a:cubicBezTo>
                    <a:pt x="1294" y="381"/>
                    <a:pt x="1313" y="362"/>
                    <a:pt x="1345" y="362"/>
                  </a:cubicBezTo>
                  <a:cubicBezTo>
                    <a:pt x="1364" y="362"/>
                    <a:pt x="1371" y="381"/>
                    <a:pt x="1384" y="394"/>
                  </a:cubicBezTo>
                  <a:cubicBezTo>
                    <a:pt x="1416" y="414"/>
                    <a:pt x="1436" y="420"/>
                    <a:pt x="1475" y="433"/>
                  </a:cubicBezTo>
                  <a:cubicBezTo>
                    <a:pt x="1513" y="446"/>
                    <a:pt x="1539" y="459"/>
                    <a:pt x="1578" y="478"/>
                  </a:cubicBezTo>
                  <a:cubicBezTo>
                    <a:pt x="1617" y="504"/>
                    <a:pt x="1649" y="504"/>
                    <a:pt x="1688" y="536"/>
                  </a:cubicBezTo>
                  <a:cubicBezTo>
                    <a:pt x="1720" y="569"/>
                    <a:pt x="1746" y="601"/>
                    <a:pt x="1791" y="601"/>
                  </a:cubicBezTo>
                  <a:cubicBezTo>
                    <a:pt x="1804" y="601"/>
                    <a:pt x="1811" y="595"/>
                    <a:pt x="1824" y="595"/>
                  </a:cubicBezTo>
                  <a:cubicBezTo>
                    <a:pt x="1766" y="465"/>
                    <a:pt x="1766" y="465"/>
                    <a:pt x="1766" y="465"/>
                  </a:cubicBezTo>
                  <a:cubicBezTo>
                    <a:pt x="1785" y="439"/>
                    <a:pt x="1798" y="414"/>
                    <a:pt x="1798" y="381"/>
                  </a:cubicBezTo>
                  <a:cubicBezTo>
                    <a:pt x="1798" y="349"/>
                    <a:pt x="1772" y="336"/>
                    <a:pt x="1772" y="304"/>
                  </a:cubicBezTo>
                  <a:cubicBezTo>
                    <a:pt x="1772" y="278"/>
                    <a:pt x="1785" y="258"/>
                    <a:pt x="1791" y="232"/>
                  </a:cubicBezTo>
                  <a:lnTo>
                    <a:pt x="1791" y="232"/>
                  </a:lnTo>
                  <a:cubicBezTo>
                    <a:pt x="1811" y="245"/>
                    <a:pt x="1830" y="252"/>
                    <a:pt x="1850" y="265"/>
                  </a:cubicBezTo>
                  <a:cubicBezTo>
                    <a:pt x="1921" y="304"/>
                    <a:pt x="1966" y="310"/>
                    <a:pt x="2037" y="355"/>
                  </a:cubicBezTo>
                  <a:cubicBezTo>
                    <a:pt x="2102" y="394"/>
                    <a:pt x="2134" y="452"/>
                    <a:pt x="2134" y="530"/>
                  </a:cubicBezTo>
                  <a:cubicBezTo>
                    <a:pt x="2134" y="549"/>
                    <a:pt x="2121" y="556"/>
                    <a:pt x="2121" y="569"/>
                  </a:cubicBezTo>
                  <a:cubicBezTo>
                    <a:pt x="2121" y="601"/>
                    <a:pt x="2147" y="607"/>
                    <a:pt x="2160" y="640"/>
                  </a:cubicBezTo>
                  <a:cubicBezTo>
                    <a:pt x="2199" y="711"/>
                    <a:pt x="2238" y="743"/>
                    <a:pt x="2289" y="802"/>
                  </a:cubicBezTo>
                  <a:cubicBezTo>
                    <a:pt x="2322" y="834"/>
                    <a:pt x="2348" y="860"/>
                    <a:pt x="2348" y="905"/>
                  </a:cubicBezTo>
                  <a:cubicBezTo>
                    <a:pt x="2348" y="924"/>
                    <a:pt x="2341" y="937"/>
                    <a:pt x="2341" y="957"/>
                  </a:cubicBezTo>
                  <a:cubicBezTo>
                    <a:pt x="2341" y="983"/>
                    <a:pt x="2341" y="995"/>
                    <a:pt x="2341" y="1021"/>
                  </a:cubicBezTo>
                  <a:cubicBezTo>
                    <a:pt x="2380" y="1073"/>
                    <a:pt x="2393" y="1106"/>
                    <a:pt x="2425" y="1164"/>
                  </a:cubicBezTo>
                  <a:cubicBezTo>
                    <a:pt x="2484" y="1261"/>
                    <a:pt x="2529" y="1312"/>
                    <a:pt x="2574" y="1416"/>
                  </a:cubicBezTo>
                  <a:cubicBezTo>
                    <a:pt x="2600" y="1468"/>
                    <a:pt x="2593" y="1513"/>
                    <a:pt x="2619" y="1565"/>
                  </a:cubicBezTo>
                  <a:cubicBezTo>
                    <a:pt x="2658" y="1649"/>
                    <a:pt x="2697" y="1687"/>
                    <a:pt x="2729" y="1771"/>
                  </a:cubicBezTo>
                  <a:cubicBezTo>
                    <a:pt x="2774" y="1862"/>
                    <a:pt x="2787" y="1920"/>
                    <a:pt x="2826" y="2024"/>
                  </a:cubicBezTo>
                  <a:cubicBezTo>
                    <a:pt x="2852" y="2095"/>
                    <a:pt x="2884" y="2134"/>
                    <a:pt x="2884" y="2211"/>
                  </a:cubicBezTo>
                  <a:cubicBezTo>
                    <a:pt x="2884" y="2250"/>
                    <a:pt x="2884" y="2250"/>
                    <a:pt x="2884" y="2250"/>
                  </a:cubicBezTo>
                  <a:cubicBezTo>
                    <a:pt x="2884" y="2289"/>
                    <a:pt x="2884" y="2321"/>
                    <a:pt x="2859" y="2347"/>
                  </a:cubicBezTo>
                  <a:cubicBezTo>
                    <a:pt x="2826" y="2386"/>
                    <a:pt x="2781" y="2386"/>
                    <a:pt x="2729" y="2386"/>
                  </a:cubicBezTo>
                  <a:cubicBezTo>
                    <a:pt x="2684" y="2386"/>
                    <a:pt x="2684" y="2386"/>
                    <a:pt x="2684" y="2386"/>
                  </a:cubicBezTo>
                  <a:cubicBezTo>
                    <a:pt x="2658" y="2386"/>
                    <a:pt x="2639" y="2373"/>
                    <a:pt x="2613" y="2366"/>
                  </a:cubicBezTo>
                  <a:cubicBezTo>
                    <a:pt x="2587" y="2366"/>
                    <a:pt x="2568" y="2373"/>
                    <a:pt x="2548" y="2354"/>
                  </a:cubicBezTo>
                  <a:cubicBezTo>
                    <a:pt x="2529" y="2341"/>
                    <a:pt x="2529" y="2321"/>
                    <a:pt x="2516" y="2308"/>
                  </a:cubicBezTo>
                  <a:cubicBezTo>
                    <a:pt x="2464" y="2257"/>
                    <a:pt x="2432" y="2218"/>
                    <a:pt x="2361" y="2211"/>
                  </a:cubicBezTo>
                  <a:cubicBezTo>
                    <a:pt x="2322" y="2205"/>
                    <a:pt x="2296" y="2211"/>
                    <a:pt x="2250" y="2198"/>
                  </a:cubicBezTo>
                  <a:cubicBezTo>
                    <a:pt x="2231" y="2198"/>
                    <a:pt x="2225" y="2185"/>
                    <a:pt x="2205" y="2179"/>
                  </a:cubicBezTo>
                  <a:cubicBezTo>
                    <a:pt x="2128" y="2153"/>
                    <a:pt x="2082" y="2153"/>
                    <a:pt x="2005" y="2153"/>
                  </a:cubicBezTo>
                  <a:cubicBezTo>
                    <a:pt x="1843" y="2153"/>
                    <a:pt x="1759" y="2257"/>
                    <a:pt x="1656" y="2379"/>
                  </a:cubicBezTo>
                  <a:cubicBezTo>
                    <a:pt x="1617" y="2431"/>
                    <a:pt x="1617" y="2477"/>
                    <a:pt x="1571" y="2509"/>
                  </a:cubicBezTo>
                  <a:cubicBezTo>
                    <a:pt x="1539" y="2477"/>
                    <a:pt x="1533" y="2451"/>
                    <a:pt x="1500" y="2418"/>
                  </a:cubicBezTo>
                  <a:cubicBezTo>
                    <a:pt x="1468" y="2379"/>
                    <a:pt x="1436" y="2373"/>
                    <a:pt x="1410" y="2334"/>
                  </a:cubicBezTo>
                  <a:cubicBezTo>
                    <a:pt x="1384" y="2295"/>
                    <a:pt x="1390" y="2263"/>
                    <a:pt x="1390" y="2211"/>
                  </a:cubicBezTo>
                  <a:cubicBezTo>
                    <a:pt x="1390" y="2153"/>
                    <a:pt x="1390" y="2153"/>
                    <a:pt x="1390" y="2153"/>
                  </a:cubicBezTo>
                  <a:cubicBezTo>
                    <a:pt x="1390" y="2147"/>
                    <a:pt x="1390" y="2147"/>
                    <a:pt x="1390" y="2140"/>
                  </a:cubicBezTo>
                  <a:cubicBezTo>
                    <a:pt x="1390" y="2114"/>
                    <a:pt x="1390" y="2101"/>
                    <a:pt x="1390" y="2069"/>
                  </a:cubicBezTo>
                  <a:cubicBezTo>
                    <a:pt x="1390" y="2024"/>
                    <a:pt x="1332" y="2017"/>
                    <a:pt x="1294" y="1991"/>
                  </a:cubicBezTo>
                  <a:cubicBezTo>
                    <a:pt x="1248" y="1985"/>
                    <a:pt x="1235" y="1953"/>
                    <a:pt x="1216" y="1914"/>
                  </a:cubicBezTo>
                  <a:cubicBezTo>
                    <a:pt x="1209" y="1933"/>
                    <a:pt x="1209" y="1946"/>
                    <a:pt x="1203" y="1966"/>
                  </a:cubicBezTo>
                  <a:cubicBezTo>
                    <a:pt x="1099" y="1933"/>
                    <a:pt x="1061" y="1888"/>
                    <a:pt x="976" y="1830"/>
                  </a:cubicBezTo>
                  <a:cubicBezTo>
                    <a:pt x="944" y="1804"/>
                    <a:pt x="925" y="1771"/>
                    <a:pt x="886" y="1771"/>
                  </a:cubicBezTo>
                  <a:cubicBezTo>
                    <a:pt x="808" y="1771"/>
                    <a:pt x="808" y="1771"/>
                    <a:pt x="808" y="1771"/>
                  </a:cubicBezTo>
                  <a:cubicBezTo>
                    <a:pt x="776" y="1771"/>
                    <a:pt x="776" y="1739"/>
                    <a:pt x="750" y="1713"/>
                  </a:cubicBezTo>
                  <a:cubicBezTo>
                    <a:pt x="724" y="1694"/>
                    <a:pt x="699" y="1687"/>
                    <a:pt x="666" y="1675"/>
                  </a:cubicBezTo>
                  <a:cubicBezTo>
                    <a:pt x="679" y="1636"/>
                    <a:pt x="718" y="1629"/>
                    <a:pt x="737" y="1590"/>
                  </a:cubicBezTo>
                  <a:cubicBezTo>
                    <a:pt x="718" y="1603"/>
                    <a:pt x="711" y="1616"/>
                    <a:pt x="685" y="1616"/>
                  </a:cubicBezTo>
                  <a:cubicBezTo>
                    <a:pt x="660" y="1616"/>
                    <a:pt x="653" y="1590"/>
                    <a:pt x="627" y="1584"/>
                  </a:cubicBezTo>
                  <a:cubicBezTo>
                    <a:pt x="563" y="1558"/>
                    <a:pt x="524" y="1545"/>
                    <a:pt x="459" y="1545"/>
                  </a:cubicBezTo>
                  <a:cubicBezTo>
                    <a:pt x="407" y="1545"/>
                    <a:pt x="407" y="1545"/>
                    <a:pt x="407" y="1545"/>
                  </a:cubicBezTo>
                  <a:cubicBezTo>
                    <a:pt x="394" y="1545"/>
                    <a:pt x="388" y="1558"/>
                    <a:pt x="375" y="1558"/>
                  </a:cubicBezTo>
                  <a:cubicBezTo>
                    <a:pt x="349" y="1558"/>
                    <a:pt x="343" y="1526"/>
                    <a:pt x="336" y="1506"/>
                  </a:cubicBezTo>
                  <a:cubicBezTo>
                    <a:pt x="323" y="1468"/>
                    <a:pt x="310" y="1455"/>
                    <a:pt x="285" y="1429"/>
                  </a:cubicBezTo>
                  <a:cubicBezTo>
                    <a:pt x="259" y="1397"/>
                    <a:pt x="239" y="1383"/>
                    <a:pt x="213" y="1358"/>
                  </a:cubicBezTo>
                  <a:cubicBezTo>
                    <a:pt x="194" y="1332"/>
                    <a:pt x="162" y="1325"/>
                    <a:pt x="162" y="1299"/>
                  </a:cubicBezTo>
                  <a:cubicBezTo>
                    <a:pt x="162" y="1209"/>
                    <a:pt x="246" y="1170"/>
                    <a:pt x="330" y="1125"/>
                  </a:cubicBezTo>
                  <a:cubicBezTo>
                    <a:pt x="414" y="1080"/>
                    <a:pt x="459" y="1028"/>
                    <a:pt x="492" y="931"/>
                  </a:cubicBezTo>
                  <a:cubicBezTo>
                    <a:pt x="414" y="983"/>
                    <a:pt x="369" y="1002"/>
                    <a:pt x="291" y="1054"/>
                  </a:cubicBezTo>
                  <a:cubicBezTo>
                    <a:pt x="239" y="1086"/>
                    <a:pt x="207" y="1106"/>
                    <a:pt x="155" y="1151"/>
                  </a:cubicBezTo>
                  <a:cubicBezTo>
                    <a:pt x="136" y="1170"/>
                    <a:pt x="142" y="1215"/>
                    <a:pt x="110" y="1215"/>
                  </a:cubicBezTo>
                  <a:cubicBezTo>
                    <a:pt x="65" y="1215"/>
                    <a:pt x="32" y="1202"/>
                    <a:pt x="0" y="1196"/>
                  </a:cubicBezTo>
                  <a:lnTo>
                    <a:pt x="0" y="1196"/>
                  </a:lnTo>
                  <a:cubicBezTo>
                    <a:pt x="6" y="1177"/>
                    <a:pt x="6" y="1151"/>
                    <a:pt x="26" y="1138"/>
                  </a:cubicBezTo>
                  <a:cubicBezTo>
                    <a:pt x="39" y="1125"/>
                    <a:pt x="58" y="1131"/>
                    <a:pt x="78" y="1118"/>
                  </a:cubicBezTo>
                  <a:cubicBezTo>
                    <a:pt x="84" y="1118"/>
                    <a:pt x="90" y="1118"/>
                    <a:pt x="90" y="1106"/>
                  </a:cubicBezTo>
                  <a:cubicBezTo>
                    <a:pt x="90" y="1093"/>
                    <a:pt x="84" y="1086"/>
                    <a:pt x="78" y="1073"/>
                  </a:cubicBezTo>
                  <a:cubicBezTo>
                    <a:pt x="78" y="1060"/>
                    <a:pt x="71" y="1047"/>
                    <a:pt x="65" y="1041"/>
                  </a:cubicBezTo>
                  <a:cubicBezTo>
                    <a:pt x="45" y="1021"/>
                    <a:pt x="26" y="1028"/>
                    <a:pt x="13" y="1015"/>
                  </a:cubicBezTo>
                  <a:cubicBezTo>
                    <a:pt x="6" y="1008"/>
                    <a:pt x="6" y="1002"/>
                    <a:pt x="6" y="989"/>
                  </a:cubicBezTo>
                  <a:cubicBezTo>
                    <a:pt x="6" y="950"/>
                    <a:pt x="32" y="931"/>
                    <a:pt x="45" y="892"/>
                  </a:cubicBezTo>
                  <a:cubicBezTo>
                    <a:pt x="52" y="873"/>
                    <a:pt x="52" y="860"/>
                    <a:pt x="52" y="840"/>
                  </a:cubicBezTo>
                  <a:cubicBezTo>
                    <a:pt x="58" y="821"/>
                    <a:pt x="71" y="808"/>
                    <a:pt x="78" y="789"/>
                  </a:cubicBezTo>
                  <a:cubicBezTo>
                    <a:pt x="90" y="750"/>
                    <a:pt x="90" y="718"/>
                    <a:pt x="129" y="692"/>
                  </a:cubicBezTo>
                  <a:lnTo>
                    <a:pt x="129" y="692"/>
                  </a:lnTo>
                  <a:cubicBezTo>
                    <a:pt x="155" y="672"/>
                    <a:pt x="181" y="679"/>
                    <a:pt x="200" y="653"/>
                  </a:cubicBezTo>
                  <a:cubicBezTo>
                    <a:pt x="220" y="633"/>
                    <a:pt x="226" y="614"/>
                    <a:pt x="226" y="588"/>
                  </a:cubicBezTo>
                  <a:cubicBezTo>
                    <a:pt x="226" y="498"/>
                    <a:pt x="226" y="498"/>
                    <a:pt x="226" y="498"/>
                  </a:cubicBezTo>
                  <a:cubicBezTo>
                    <a:pt x="226" y="420"/>
                    <a:pt x="213" y="375"/>
                    <a:pt x="239" y="304"/>
                  </a:cubicBezTo>
                  <a:cubicBezTo>
                    <a:pt x="252" y="278"/>
                    <a:pt x="259" y="265"/>
                    <a:pt x="272" y="239"/>
                  </a:cubicBezTo>
                  <a:cubicBezTo>
                    <a:pt x="304" y="142"/>
                    <a:pt x="343" y="103"/>
                    <a:pt x="356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11" name="Freeform 92"/>
            <p:cNvSpPr>
              <a:spLocks noChangeArrowheads="1"/>
            </p:cNvSpPr>
            <p:nvPr/>
          </p:nvSpPr>
          <p:spPr bwMode="auto">
            <a:xfrm>
              <a:off x="12909337" y="9578521"/>
              <a:ext cx="82353" cy="82361"/>
            </a:xfrm>
            <a:custGeom>
              <a:avLst/>
              <a:gdLst>
                <a:gd name="T0" fmla="*/ 116 w 117"/>
                <a:gd name="T1" fmla="*/ 0 h 118"/>
                <a:gd name="T2" fmla="*/ 116 w 117"/>
                <a:gd name="T3" fmla="*/ 0 h 118"/>
                <a:gd name="T4" fmla="*/ 84 w 117"/>
                <a:gd name="T5" fmla="*/ 13 h 118"/>
                <a:gd name="T6" fmla="*/ 45 w 117"/>
                <a:gd name="T7" fmla="*/ 6 h 118"/>
                <a:gd name="T8" fmla="*/ 13 w 117"/>
                <a:gd name="T9" fmla="*/ 0 h 118"/>
                <a:gd name="T10" fmla="*/ 0 w 117"/>
                <a:gd name="T11" fmla="*/ 32 h 118"/>
                <a:gd name="T12" fmla="*/ 6 w 117"/>
                <a:gd name="T13" fmla="*/ 65 h 118"/>
                <a:gd name="T14" fmla="*/ 13 w 117"/>
                <a:gd name="T15" fmla="*/ 71 h 118"/>
                <a:gd name="T16" fmla="*/ 25 w 117"/>
                <a:gd name="T17" fmla="*/ 84 h 118"/>
                <a:gd name="T18" fmla="*/ 45 w 117"/>
                <a:gd name="T19" fmla="*/ 97 h 118"/>
                <a:gd name="T20" fmla="*/ 58 w 117"/>
                <a:gd name="T21" fmla="*/ 103 h 118"/>
                <a:gd name="T22" fmla="*/ 64 w 117"/>
                <a:gd name="T23" fmla="*/ 117 h 118"/>
                <a:gd name="T24" fmla="*/ 84 w 117"/>
                <a:gd name="T25" fmla="*/ 110 h 118"/>
                <a:gd name="T26" fmla="*/ 97 w 117"/>
                <a:gd name="T27" fmla="*/ 97 h 118"/>
                <a:gd name="T28" fmla="*/ 97 w 117"/>
                <a:gd name="T29" fmla="*/ 84 h 118"/>
                <a:gd name="T30" fmla="*/ 103 w 117"/>
                <a:gd name="T31" fmla="*/ 78 h 118"/>
                <a:gd name="T32" fmla="*/ 103 w 117"/>
                <a:gd name="T33" fmla="*/ 65 h 118"/>
                <a:gd name="T34" fmla="*/ 109 w 117"/>
                <a:gd name="T35" fmla="*/ 45 h 118"/>
                <a:gd name="T36" fmla="*/ 116 w 117"/>
                <a:gd name="T37" fmla="*/ 45 h 118"/>
                <a:gd name="T38" fmla="*/ 116 w 117"/>
                <a:gd name="T3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7" h="118">
                  <a:moveTo>
                    <a:pt x="116" y="0"/>
                  </a:moveTo>
                  <a:lnTo>
                    <a:pt x="116" y="0"/>
                  </a:lnTo>
                  <a:cubicBezTo>
                    <a:pt x="103" y="6"/>
                    <a:pt x="97" y="13"/>
                    <a:pt x="84" y="13"/>
                  </a:cubicBezTo>
                  <a:cubicBezTo>
                    <a:pt x="71" y="13"/>
                    <a:pt x="58" y="13"/>
                    <a:pt x="45" y="6"/>
                  </a:cubicBezTo>
                  <a:cubicBezTo>
                    <a:pt x="32" y="0"/>
                    <a:pt x="25" y="0"/>
                    <a:pt x="13" y="0"/>
                  </a:cubicBezTo>
                  <a:cubicBezTo>
                    <a:pt x="0" y="6"/>
                    <a:pt x="0" y="19"/>
                    <a:pt x="0" y="32"/>
                  </a:cubicBezTo>
                  <a:cubicBezTo>
                    <a:pt x="0" y="45"/>
                    <a:pt x="0" y="65"/>
                    <a:pt x="6" y="65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8"/>
                    <a:pt x="19" y="78"/>
                    <a:pt x="25" y="84"/>
                  </a:cubicBezTo>
                  <a:cubicBezTo>
                    <a:pt x="32" y="91"/>
                    <a:pt x="38" y="91"/>
                    <a:pt x="45" y="97"/>
                  </a:cubicBezTo>
                  <a:cubicBezTo>
                    <a:pt x="51" y="103"/>
                    <a:pt x="45" y="103"/>
                    <a:pt x="58" y="103"/>
                  </a:cubicBezTo>
                  <a:cubicBezTo>
                    <a:pt x="58" y="110"/>
                    <a:pt x="58" y="110"/>
                    <a:pt x="64" y="117"/>
                  </a:cubicBezTo>
                  <a:cubicBezTo>
                    <a:pt x="71" y="117"/>
                    <a:pt x="84" y="110"/>
                    <a:pt x="84" y="110"/>
                  </a:cubicBezTo>
                  <a:cubicBezTo>
                    <a:pt x="90" y="103"/>
                    <a:pt x="90" y="103"/>
                    <a:pt x="97" y="97"/>
                  </a:cubicBezTo>
                  <a:cubicBezTo>
                    <a:pt x="97" y="91"/>
                    <a:pt x="97" y="84"/>
                    <a:pt x="97" y="84"/>
                  </a:cubicBezTo>
                  <a:cubicBezTo>
                    <a:pt x="103" y="78"/>
                    <a:pt x="97" y="78"/>
                    <a:pt x="103" y="78"/>
                  </a:cubicBezTo>
                  <a:cubicBezTo>
                    <a:pt x="109" y="71"/>
                    <a:pt x="103" y="71"/>
                    <a:pt x="103" y="65"/>
                  </a:cubicBezTo>
                  <a:cubicBezTo>
                    <a:pt x="103" y="58"/>
                    <a:pt x="109" y="52"/>
                    <a:pt x="109" y="45"/>
                  </a:cubicBezTo>
                  <a:cubicBezTo>
                    <a:pt x="116" y="45"/>
                    <a:pt x="116" y="45"/>
                    <a:pt x="116" y="45"/>
                  </a:cubicBezTo>
                  <a:lnTo>
                    <a:pt x="116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12" name="Freeform 93"/>
            <p:cNvSpPr>
              <a:spLocks noChangeArrowheads="1"/>
            </p:cNvSpPr>
            <p:nvPr/>
          </p:nvSpPr>
          <p:spPr bwMode="auto">
            <a:xfrm>
              <a:off x="12857483" y="9276536"/>
              <a:ext cx="170809" cy="234877"/>
            </a:xfrm>
            <a:custGeom>
              <a:avLst/>
              <a:gdLst>
                <a:gd name="T0" fmla="*/ 213 w 247"/>
                <a:gd name="T1" fmla="*/ 33 h 338"/>
                <a:gd name="T2" fmla="*/ 213 w 247"/>
                <a:gd name="T3" fmla="*/ 33 h 338"/>
                <a:gd name="T4" fmla="*/ 110 w 247"/>
                <a:gd name="T5" fmla="*/ 0 h 338"/>
                <a:gd name="T6" fmla="*/ 39 w 247"/>
                <a:gd name="T7" fmla="*/ 65 h 338"/>
                <a:gd name="T8" fmla="*/ 39 w 247"/>
                <a:gd name="T9" fmla="*/ 97 h 338"/>
                <a:gd name="T10" fmla="*/ 0 w 247"/>
                <a:gd name="T11" fmla="*/ 162 h 338"/>
                <a:gd name="T12" fmla="*/ 32 w 247"/>
                <a:gd name="T13" fmla="*/ 220 h 338"/>
                <a:gd name="T14" fmla="*/ 58 w 247"/>
                <a:gd name="T15" fmla="*/ 272 h 338"/>
                <a:gd name="T16" fmla="*/ 78 w 247"/>
                <a:gd name="T17" fmla="*/ 291 h 338"/>
                <a:gd name="T18" fmla="*/ 116 w 247"/>
                <a:gd name="T19" fmla="*/ 337 h 338"/>
                <a:gd name="T20" fmla="*/ 194 w 247"/>
                <a:gd name="T21" fmla="*/ 291 h 338"/>
                <a:gd name="T22" fmla="*/ 246 w 247"/>
                <a:gd name="T23" fmla="*/ 130 h 338"/>
                <a:gd name="T24" fmla="*/ 239 w 247"/>
                <a:gd name="T25" fmla="*/ 97 h 338"/>
                <a:gd name="T26" fmla="*/ 246 w 247"/>
                <a:gd name="T27" fmla="*/ 78 h 338"/>
                <a:gd name="T28" fmla="*/ 213 w 247"/>
                <a:gd name="T29" fmla="*/ 3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7" h="338">
                  <a:moveTo>
                    <a:pt x="213" y="33"/>
                  </a:moveTo>
                  <a:lnTo>
                    <a:pt x="213" y="33"/>
                  </a:lnTo>
                  <a:cubicBezTo>
                    <a:pt x="175" y="13"/>
                    <a:pt x="155" y="0"/>
                    <a:pt x="110" y="0"/>
                  </a:cubicBezTo>
                  <a:cubicBezTo>
                    <a:pt x="71" y="0"/>
                    <a:pt x="39" y="26"/>
                    <a:pt x="39" y="65"/>
                  </a:cubicBezTo>
                  <a:cubicBezTo>
                    <a:pt x="39" y="78"/>
                    <a:pt x="39" y="84"/>
                    <a:pt x="39" y="97"/>
                  </a:cubicBezTo>
                  <a:cubicBezTo>
                    <a:pt x="32" y="123"/>
                    <a:pt x="0" y="136"/>
                    <a:pt x="0" y="162"/>
                  </a:cubicBezTo>
                  <a:cubicBezTo>
                    <a:pt x="0" y="188"/>
                    <a:pt x="19" y="201"/>
                    <a:pt x="32" y="220"/>
                  </a:cubicBezTo>
                  <a:cubicBezTo>
                    <a:pt x="45" y="239"/>
                    <a:pt x="45" y="253"/>
                    <a:pt x="58" y="272"/>
                  </a:cubicBezTo>
                  <a:cubicBezTo>
                    <a:pt x="65" y="278"/>
                    <a:pt x="71" y="285"/>
                    <a:pt x="78" y="291"/>
                  </a:cubicBezTo>
                  <a:cubicBezTo>
                    <a:pt x="91" y="311"/>
                    <a:pt x="97" y="337"/>
                    <a:pt x="116" y="337"/>
                  </a:cubicBezTo>
                  <a:cubicBezTo>
                    <a:pt x="155" y="337"/>
                    <a:pt x="168" y="311"/>
                    <a:pt x="194" y="291"/>
                  </a:cubicBezTo>
                  <a:cubicBezTo>
                    <a:pt x="239" y="246"/>
                    <a:pt x="246" y="194"/>
                    <a:pt x="246" y="130"/>
                  </a:cubicBezTo>
                  <a:cubicBezTo>
                    <a:pt x="246" y="117"/>
                    <a:pt x="239" y="110"/>
                    <a:pt x="239" y="97"/>
                  </a:cubicBezTo>
                  <a:cubicBezTo>
                    <a:pt x="239" y="84"/>
                    <a:pt x="246" y="84"/>
                    <a:pt x="246" y="78"/>
                  </a:cubicBezTo>
                  <a:cubicBezTo>
                    <a:pt x="246" y="65"/>
                    <a:pt x="220" y="46"/>
                    <a:pt x="213" y="3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grpSp>
          <p:nvGrpSpPr>
            <p:cNvPr id="313" name="Group 312"/>
            <p:cNvGrpSpPr/>
            <p:nvPr/>
          </p:nvGrpSpPr>
          <p:grpSpPr>
            <a:xfrm>
              <a:off x="15608731" y="2790634"/>
              <a:ext cx="6705712" cy="4498587"/>
              <a:chOff x="12446782" y="2278607"/>
              <a:chExt cx="10282453" cy="6898076"/>
            </a:xfrm>
            <a:grpFill/>
          </p:grpSpPr>
          <p:sp>
            <p:nvSpPr>
              <p:cNvPr id="314" name="Freeform 79"/>
              <p:cNvSpPr>
                <a:spLocks noChangeArrowheads="1"/>
              </p:cNvSpPr>
              <p:nvPr/>
            </p:nvSpPr>
            <p:spPr bwMode="auto">
              <a:xfrm>
                <a:off x="18638318" y="2278607"/>
                <a:ext cx="4090917" cy="3438007"/>
              </a:xfrm>
              <a:custGeom>
                <a:avLst/>
                <a:gdLst>
                  <a:gd name="T0" fmla="*/ 2199 w 4089"/>
                  <a:gd name="T1" fmla="*/ 770 h 3435"/>
                  <a:gd name="T2" fmla="*/ 2025 w 4089"/>
                  <a:gd name="T3" fmla="*/ 317 h 3435"/>
                  <a:gd name="T4" fmla="*/ 2025 w 4089"/>
                  <a:gd name="T5" fmla="*/ 317 h 3435"/>
                  <a:gd name="T6" fmla="*/ 1779 w 4089"/>
                  <a:gd name="T7" fmla="*/ 71 h 3435"/>
                  <a:gd name="T8" fmla="*/ 1928 w 4089"/>
                  <a:gd name="T9" fmla="*/ 175 h 3435"/>
                  <a:gd name="T10" fmla="*/ 1591 w 4089"/>
                  <a:gd name="T11" fmla="*/ 91 h 3435"/>
                  <a:gd name="T12" fmla="*/ 1591 w 4089"/>
                  <a:gd name="T13" fmla="*/ 91 h 3435"/>
                  <a:gd name="T14" fmla="*/ 214 w 4089"/>
                  <a:gd name="T15" fmla="*/ 2270 h 3435"/>
                  <a:gd name="T16" fmla="*/ 26 w 4089"/>
                  <a:gd name="T17" fmla="*/ 2128 h 3435"/>
                  <a:gd name="T18" fmla="*/ 363 w 4089"/>
                  <a:gd name="T19" fmla="*/ 1959 h 3435"/>
                  <a:gd name="T20" fmla="*/ 621 w 4089"/>
                  <a:gd name="T21" fmla="*/ 1681 h 3435"/>
                  <a:gd name="T22" fmla="*/ 802 w 4089"/>
                  <a:gd name="T23" fmla="*/ 1378 h 3435"/>
                  <a:gd name="T24" fmla="*/ 835 w 4089"/>
                  <a:gd name="T25" fmla="*/ 1267 h 3435"/>
                  <a:gd name="T26" fmla="*/ 970 w 4089"/>
                  <a:gd name="T27" fmla="*/ 1138 h 3435"/>
                  <a:gd name="T28" fmla="*/ 1255 w 4089"/>
                  <a:gd name="T29" fmla="*/ 757 h 3435"/>
                  <a:gd name="T30" fmla="*/ 1436 w 4089"/>
                  <a:gd name="T31" fmla="*/ 362 h 3435"/>
                  <a:gd name="T32" fmla="*/ 1533 w 4089"/>
                  <a:gd name="T33" fmla="*/ 602 h 3435"/>
                  <a:gd name="T34" fmla="*/ 1559 w 4089"/>
                  <a:gd name="T35" fmla="*/ 789 h 3435"/>
                  <a:gd name="T36" fmla="*/ 1766 w 4089"/>
                  <a:gd name="T37" fmla="*/ 453 h 3435"/>
                  <a:gd name="T38" fmla="*/ 1947 w 4089"/>
                  <a:gd name="T39" fmla="*/ 614 h 3435"/>
                  <a:gd name="T40" fmla="*/ 2212 w 4089"/>
                  <a:gd name="T41" fmla="*/ 860 h 3435"/>
                  <a:gd name="T42" fmla="*/ 2451 w 4089"/>
                  <a:gd name="T43" fmla="*/ 970 h 3435"/>
                  <a:gd name="T44" fmla="*/ 2303 w 4089"/>
                  <a:gd name="T45" fmla="*/ 1248 h 3435"/>
                  <a:gd name="T46" fmla="*/ 2283 w 4089"/>
                  <a:gd name="T47" fmla="*/ 1436 h 3435"/>
                  <a:gd name="T48" fmla="*/ 2290 w 4089"/>
                  <a:gd name="T49" fmla="*/ 1546 h 3435"/>
                  <a:gd name="T50" fmla="*/ 2503 w 4089"/>
                  <a:gd name="T51" fmla="*/ 1526 h 3435"/>
                  <a:gd name="T52" fmla="*/ 2788 w 4089"/>
                  <a:gd name="T53" fmla="*/ 1643 h 3435"/>
                  <a:gd name="T54" fmla="*/ 2898 w 4089"/>
                  <a:gd name="T55" fmla="*/ 1727 h 3435"/>
                  <a:gd name="T56" fmla="*/ 2975 w 4089"/>
                  <a:gd name="T57" fmla="*/ 1610 h 3435"/>
                  <a:gd name="T58" fmla="*/ 3111 w 4089"/>
                  <a:gd name="T59" fmla="*/ 1875 h 3435"/>
                  <a:gd name="T60" fmla="*/ 3279 w 4089"/>
                  <a:gd name="T61" fmla="*/ 1843 h 3435"/>
                  <a:gd name="T62" fmla="*/ 3383 w 4089"/>
                  <a:gd name="T63" fmla="*/ 1869 h 3435"/>
                  <a:gd name="T64" fmla="*/ 3654 w 4089"/>
                  <a:gd name="T65" fmla="*/ 2024 h 3435"/>
                  <a:gd name="T66" fmla="*/ 3842 w 4089"/>
                  <a:gd name="T67" fmla="*/ 2082 h 3435"/>
                  <a:gd name="T68" fmla="*/ 4062 w 4089"/>
                  <a:gd name="T69" fmla="*/ 2225 h 3435"/>
                  <a:gd name="T70" fmla="*/ 3570 w 4089"/>
                  <a:gd name="T71" fmla="*/ 2554 h 3435"/>
                  <a:gd name="T72" fmla="*/ 3241 w 4089"/>
                  <a:gd name="T73" fmla="*/ 2561 h 3435"/>
                  <a:gd name="T74" fmla="*/ 3072 w 4089"/>
                  <a:gd name="T75" fmla="*/ 2535 h 3435"/>
                  <a:gd name="T76" fmla="*/ 3150 w 4089"/>
                  <a:gd name="T77" fmla="*/ 2871 h 3435"/>
                  <a:gd name="T78" fmla="*/ 3273 w 4089"/>
                  <a:gd name="T79" fmla="*/ 2930 h 3435"/>
                  <a:gd name="T80" fmla="*/ 3273 w 4089"/>
                  <a:gd name="T81" fmla="*/ 3117 h 3435"/>
                  <a:gd name="T82" fmla="*/ 3370 w 4089"/>
                  <a:gd name="T83" fmla="*/ 3130 h 3435"/>
                  <a:gd name="T84" fmla="*/ 3001 w 4089"/>
                  <a:gd name="T85" fmla="*/ 3240 h 3435"/>
                  <a:gd name="T86" fmla="*/ 2516 w 4089"/>
                  <a:gd name="T87" fmla="*/ 3195 h 3435"/>
                  <a:gd name="T88" fmla="*/ 2303 w 4089"/>
                  <a:gd name="T89" fmla="*/ 3175 h 3435"/>
                  <a:gd name="T90" fmla="*/ 2374 w 4089"/>
                  <a:gd name="T91" fmla="*/ 3382 h 3435"/>
                  <a:gd name="T92" fmla="*/ 2464 w 4089"/>
                  <a:gd name="T93" fmla="*/ 3382 h 3435"/>
                  <a:gd name="T94" fmla="*/ 1850 w 4089"/>
                  <a:gd name="T95" fmla="*/ 3182 h 3435"/>
                  <a:gd name="T96" fmla="*/ 1527 w 4089"/>
                  <a:gd name="T97" fmla="*/ 3227 h 3435"/>
                  <a:gd name="T98" fmla="*/ 1216 w 4089"/>
                  <a:gd name="T99" fmla="*/ 3201 h 3435"/>
                  <a:gd name="T100" fmla="*/ 835 w 4089"/>
                  <a:gd name="T101" fmla="*/ 3182 h 3435"/>
                  <a:gd name="T102" fmla="*/ 434 w 4089"/>
                  <a:gd name="T103" fmla="*/ 3330 h 3435"/>
                  <a:gd name="T104" fmla="*/ 252 w 4089"/>
                  <a:gd name="T105" fmla="*/ 3311 h 3435"/>
                  <a:gd name="T106" fmla="*/ 175 w 4089"/>
                  <a:gd name="T107" fmla="*/ 2988 h 3435"/>
                  <a:gd name="T108" fmla="*/ 207 w 4089"/>
                  <a:gd name="T109" fmla="*/ 2542 h 3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89" h="3435">
                    <a:moveTo>
                      <a:pt x="2128" y="653"/>
                    </a:moveTo>
                    <a:lnTo>
                      <a:pt x="2128" y="653"/>
                    </a:lnTo>
                    <a:lnTo>
                      <a:pt x="2122" y="660"/>
                    </a:lnTo>
                    <a:cubicBezTo>
                      <a:pt x="2122" y="666"/>
                      <a:pt x="2135" y="673"/>
                      <a:pt x="2135" y="679"/>
                    </a:cubicBezTo>
                    <a:cubicBezTo>
                      <a:pt x="2148" y="718"/>
                      <a:pt x="2160" y="737"/>
                      <a:pt x="2160" y="770"/>
                    </a:cubicBezTo>
                    <a:cubicBezTo>
                      <a:pt x="2180" y="770"/>
                      <a:pt x="2186" y="770"/>
                      <a:pt x="2199" y="770"/>
                    </a:cubicBezTo>
                    <a:cubicBezTo>
                      <a:pt x="2232" y="770"/>
                      <a:pt x="2232" y="737"/>
                      <a:pt x="2232" y="711"/>
                    </a:cubicBezTo>
                    <a:cubicBezTo>
                      <a:pt x="2232" y="698"/>
                      <a:pt x="2219" y="705"/>
                      <a:pt x="2212" y="698"/>
                    </a:cubicBezTo>
                    <a:cubicBezTo>
                      <a:pt x="2199" y="686"/>
                      <a:pt x="2206" y="679"/>
                      <a:pt x="2199" y="666"/>
                    </a:cubicBezTo>
                    <a:cubicBezTo>
                      <a:pt x="2180" y="640"/>
                      <a:pt x="2154" y="660"/>
                      <a:pt x="2128" y="653"/>
                    </a:cubicBezTo>
                    <a:close/>
                    <a:moveTo>
                      <a:pt x="2025" y="317"/>
                    </a:moveTo>
                    <a:lnTo>
                      <a:pt x="2025" y="317"/>
                    </a:lnTo>
                    <a:cubicBezTo>
                      <a:pt x="2012" y="317"/>
                      <a:pt x="2005" y="317"/>
                      <a:pt x="1992" y="317"/>
                    </a:cubicBezTo>
                    <a:cubicBezTo>
                      <a:pt x="1992" y="323"/>
                      <a:pt x="1992" y="323"/>
                      <a:pt x="1992" y="323"/>
                    </a:cubicBezTo>
                    <a:cubicBezTo>
                      <a:pt x="1992" y="343"/>
                      <a:pt x="2005" y="349"/>
                      <a:pt x="2005" y="362"/>
                    </a:cubicBezTo>
                    <a:cubicBezTo>
                      <a:pt x="2018" y="349"/>
                      <a:pt x="2025" y="343"/>
                      <a:pt x="2044" y="336"/>
                    </a:cubicBezTo>
                    <a:cubicBezTo>
                      <a:pt x="2051" y="330"/>
                      <a:pt x="2051" y="330"/>
                      <a:pt x="2051" y="330"/>
                    </a:cubicBezTo>
                    <a:cubicBezTo>
                      <a:pt x="2044" y="323"/>
                      <a:pt x="2031" y="323"/>
                      <a:pt x="2025" y="317"/>
                    </a:cubicBezTo>
                    <a:close/>
                    <a:moveTo>
                      <a:pt x="1928" y="0"/>
                    </a:moveTo>
                    <a:lnTo>
                      <a:pt x="1928" y="0"/>
                    </a:lnTo>
                    <a:cubicBezTo>
                      <a:pt x="1915" y="0"/>
                      <a:pt x="1908" y="13"/>
                      <a:pt x="1902" y="19"/>
                    </a:cubicBezTo>
                    <a:cubicBezTo>
                      <a:pt x="1882" y="32"/>
                      <a:pt x="1863" y="26"/>
                      <a:pt x="1850" y="39"/>
                    </a:cubicBezTo>
                    <a:cubicBezTo>
                      <a:pt x="1831" y="45"/>
                      <a:pt x="1824" y="52"/>
                      <a:pt x="1811" y="58"/>
                    </a:cubicBezTo>
                    <a:cubicBezTo>
                      <a:pt x="1798" y="65"/>
                      <a:pt x="1779" y="58"/>
                      <a:pt x="1779" y="71"/>
                    </a:cubicBezTo>
                    <a:cubicBezTo>
                      <a:pt x="1779" y="91"/>
                      <a:pt x="1785" y="97"/>
                      <a:pt x="1785" y="117"/>
                    </a:cubicBezTo>
                    <a:cubicBezTo>
                      <a:pt x="1785" y="142"/>
                      <a:pt x="1779" y="155"/>
                      <a:pt x="1772" y="181"/>
                    </a:cubicBezTo>
                    <a:cubicBezTo>
                      <a:pt x="1779" y="214"/>
                      <a:pt x="1779" y="214"/>
                      <a:pt x="1779" y="214"/>
                    </a:cubicBezTo>
                    <a:cubicBezTo>
                      <a:pt x="1779" y="265"/>
                      <a:pt x="1779" y="265"/>
                      <a:pt x="1779" y="265"/>
                    </a:cubicBezTo>
                    <a:cubicBezTo>
                      <a:pt x="1798" y="239"/>
                      <a:pt x="1805" y="214"/>
                      <a:pt x="1831" y="201"/>
                    </a:cubicBezTo>
                    <a:cubicBezTo>
                      <a:pt x="1863" y="181"/>
                      <a:pt x="1889" y="188"/>
                      <a:pt x="1928" y="175"/>
                    </a:cubicBezTo>
                    <a:cubicBezTo>
                      <a:pt x="1953" y="162"/>
                      <a:pt x="1953" y="136"/>
                      <a:pt x="1966" y="110"/>
                    </a:cubicBezTo>
                    <a:cubicBezTo>
                      <a:pt x="1979" y="71"/>
                      <a:pt x="1986" y="52"/>
                      <a:pt x="1999" y="19"/>
                    </a:cubicBezTo>
                    <a:cubicBezTo>
                      <a:pt x="1992" y="19"/>
                      <a:pt x="1986" y="19"/>
                      <a:pt x="1979" y="19"/>
                    </a:cubicBezTo>
                    <a:cubicBezTo>
                      <a:pt x="1973" y="19"/>
                      <a:pt x="1973" y="7"/>
                      <a:pt x="1966" y="7"/>
                    </a:cubicBezTo>
                    <a:cubicBezTo>
                      <a:pt x="1953" y="0"/>
                      <a:pt x="1941" y="0"/>
                      <a:pt x="1928" y="0"/>
                    </a:cubicBezTo>
                    <a:close/>
                    <a:moveTo>
                      <a:pt x="1591" y="91"/>
                    </a:moveTo>
                    <a:lnTo>
                      <a:pt x="1591" y="91"/>
                    </a:lnTo>
                    <a:cubicBezTo>
                      <a:pt x="1591" y="97"/>
                      <a:pt x="1591" y="110"/>
                      <a:pt x="1585" y="117"/>
                    </a:cubicBezTo>
                    <a:cubicBezTo>
                      <a:pt x="1591" y="117"/>
                      <a:pt x="1591" y="117"/>
                      <a:pt x="1591" y="117"/>
                    </a:cubicBezTo>
                    <a:cubicBezTo>
                      <a:pt x="1611" y="117"/>
                      <a:pt x="1624" y="110"/>
                      <a:pt x="1649" y="117"/>
                    </a:cubicBezTo>
                    <a:cubicBezTo>
                      <a:pt x="1649" y="97"/>
                      <a:pt x="1637" y="84"/>
                      <a:pt x="1649" y="71"/>
                    </a:cubicBezTo>
                    <a:cubicBezTo>
                      <a:pt x="1624" y="78"/>
                      <a:pt x="1611" y="91"/>
                      <a:pt x="1591" y="91"/>
                    </a:cubicBezTo>
                    <a:close/>
                    <a:moveTo>
                      <a:pt x="52" y="2535"/>
                    </a:moveTo>
                    <a:lnTo>
                      <a:pt x="52" y="2535"/>
                    </a:lnTo>
                    <a:lnTo>
                      <a:pt x="52" y="2535"/>
                    </a:lnTo>
                    <a:cubicBezTo>
                      <a:pt x="84" y="2503"/>
                      <a:pt x="104" y="2483"/>
                      <a:pt x="143" y="2451"/>
                    </a:cubicBezTo>
                    <a:cubicBezTo>
                      <a:pt x="149" y="2419"/>
                      <a:pt x="149" y="2393"/>
                      <a:pt x="168" y="2361"/>
                    </a:cubicBezTo>
                    <a:cubicBezTo>
                      <a:pt x="188" y="2328"/>
                      <a:pt x="214" y="2309"/>
                      <a:pt x="214" y="2270"/>
                    </a:cubicBezTo>
                    <a:cubicBezTo>
                      <a:pt x="214" y="2250"/>
                      <a:pt x="188" y="2257"/>
                      <a:pt x="168" y="2244"/>
                    </a:cubicBezTo>
                    <a:cubicBezTo>
                      <a:pt x="156" y="2238"/>
                      <a:pt x="162" y="2225"/>
                      <a:pt x="156" y="2212"/>
                    </a:cubicBezTo>
                    <a:cubicBezTo>
                      <a:pt x="143" y="2238"/>
                      <a:pt x="143" y="2257"/>
                      <a:pt x="136" y="2283"/>
                    </a:cubicBezTo>
                    <a:cubicBezTo>
                      <a:pt x="97" y="2276"/>
                      <a:pt x="78" y="2257"/>
                      <a:pt x="52" y="2238"/>
                    </a:cubicBezTo>
                    <a:cubicBezTo>
                      <a:pt x="33" y="2225"/>
                      <a:pt x="0" y="2231"/>
                      <a:pt x="0" y="2205"/>
                    </a:cubicBezTo>
                    <a:cubicBezTo>
                      <a:pt x="0" y="2173"/>
                      <a:pt x="13" y="2160"/>
                      <a:pt x="26" y="2128"/>
                    </a:cubicBezTo>
                    <a:cubicBezTo>
                      <a:pt x="39" y="2076"/>
                      <a:pt x="52" y="2044"/>
                      <a:pt x="91" y="2005"/>
                    </a:cubicBezTo>
                    <a:cubicBezTo>
                      <a:pt x="136" y="1959"/>
                      <a:pt x="188" y="1940"/>
                      <a:pt x="207" y="1869"/>
                    </a:cubicBezTo>
                    <a:cubicBezTo>
                      <a:pt x="214" y="1869"/>
                      <a:pt x="214" y="1869"/>
                      <a:pt x="214" y="1869"/>
                    </a:cubicBezTo>
                    <a:cubicBezTo>
                      <a:pt x="214" y="1908"/>
                      <a:pt x="214" y="1908"/>
                      <a:pt x="214" y="1908"/>
                    </a:cubicBezTo>
                    <a:cubicBezTo>
                      <a:pt x="214" y="1934"/>
                      <a:pt x="240" y="1934"/>
                      <a:pt x="266" y="1940"/>
                    </a:cubicBezTo>
                    <a:cubicBezTo>
                      <a:pt x="298" y="1947"/>
                      <a:pt x="324" y="1959"/>
                      <a:pt x="363" y="1959"/>
                    </a:cubicBezTo>
                    <a:cubicBezTo>
                      <a:pt x="388" y="1959"/>
                      <a:pt x="388" y="1959"/>
                      <a:pt x="388" y="1959"/>
                    </a:cubicBezTo>
                    <a:cubicBezTo>
                      <a:pt x="414" y="1959"/>
                      <a:pt x="427" y="1947"/>
                      <a:pt x="453" y="1927"/>
                    </a:cubicBezTo>
                    <a:cubicBezTo>
                      <a:pt x="511" y="1895"/>
                      <a:pt x="537" y="1843"/>
                      <a:pt x="537" y="1778"/>
                    </a:cubicBezTo>
                    <a:cubicBezTo>
                      <a:pt x="537" y="1759"/>
                      <a:pt x="531" y="1753"/>
                      <a:pt x="531" y="1733"/>
                    </a:cubicBezTo>
                    <a:cubicBezTo>
                      <a:pt x="531" y="1720"/>
                      <a:pt x="557" y="1727"/>
                      <a:pt x="576" y="1720"/>
                    </a:cubicBezTo>
                    <a:cubicBezTo>
                      <a:pt x="595" y="1707"/>
                      <a:pt x="602" y="1694"/>
                      <a:pt x="621" y="1681"/>
                    </a:cubicBezTo>
                    <a:cubicBezTo>
                      <a:pt x="654" y="1656"/>
                      <a:pt x="673" y="1636"/>
                      <a:pt x="692" y="1597"/>
                    </a:cubicBezTo>
                    <a:cubicBezTo>
                      <a:pt x="699" y="1565"/>
                      <a:pt x="692" y="1546"/>
                      <a:pt x="705" y="1520"/>
                    </a:cubicBezTo>
                    <a:cubicBezTo>
                      <a:pt x="718" y="1474"/>
                      <a:pt x="777" y="1462"/>
                      <a:pt x="777" y="1410"/>
                    </a:cubicBezTo>
                    <a:cubicBezTo>
                      <a:pt x="777" y="1384"/>
                      <a:pt x="777" y="1384"/>
                      <a:pt x="777" y="1384"/>
                    </a:cubicBezTo>
                    <a:cubicBezTo>
                      <a:pt x="777" y="1390"/>
                      <a:pt x="777" y="1397"/>
                      <a:pt x="783" y="1403"/>
                    </a:cubicBezTo>
                    <a:cubicBezTo>
                      <a:pt x="796" y="1397"/>
                      <a:pt x="802" y="1390"/>
                      <a:pt x="802" y="1378"/>
                    </a:cubicBezTo>
                    <a:cubicBezTo>
                      <a:pt x="802" y="1371"/>
                      <a:pt x="796" y="1365"/>
                      <a:pt x="796" y="1358"/>
                    </a:cubicBezTo>
                    <a:cubicBezTo>
                      <a:pt x="815" y="1345"/>
                      <a:pt x="815" y="1313"/>
                      <a:pt x="835" y="1313"/>
                    </a:cubicBezTo>
                    <a:cubicBezTo>
                      <a:pt x="854" y="1313"/>
                      <a:pt x="854" y="1332"/>
                      <a:pt x="861" y="1345"/>
                    </a:cubicBezTo>
                    <a:cubicBezTo>
                      <a:pt x="861" y="1339"/>
                      <a:pt x="861" y="1339"/>
                      <a:pt x="861" y="1339"/>
                    </a:cubicBezTo>
                    <a:cubicBezTo>
                      <a:pt x="861" y="1319"/>
                      <a:pt x="867" y="1306"/>
                      <a:pt x="867" y="1281"/>
                    </a:cubicBezTo>
                    <a:cubicBezTo>
                      <a:pt x="861" y="1274"/>
                      <a:pt x="847" y="1267"/>
                      <a:pt x="835" y="1267"/>
                    </a:cubicBezTo>
                    <a:cubicBezTo>
                      <a:pt x="828" y="1267"/>
                      <a:pt x="822" y="1281"/>
                      <a:pt x="809" y="1281"/>
                    </a:cubicBezTo>
                    <a:cubicBezTo>
                      <a:pt x="809" y="1274"/>
                      <a:pt x="809" y="1274"/>
                      <a:pt x="809" y="1274"/>
                    </a:cubicBezTo>
                    <a:cubicBezTo>
                      <a:pt x="828" y="1255"/>
                      <a:pt x="841" y="1242"/>
                      <a:pt x="854" y="1216"/>
                    </a:cubicBezTo>
                    <a:cubicBezTo>
                      <a:pt x="861" y="1197"/>
                      <a:pt x="861" y="1183"/>
                      <a:pt x="873" y="1171"/>
                    </a:cubicBezTo>
                    <a:cubicBezTo>
                      <a:pt x="893" y="1151"/>
                      <a:pt x="906" y="1145"/>
                      <a:pt x="932" y="1145"/>
                    </a:cubicBezTo>
                    <a:cubicBezTo>
                      <a:pt x="945" y="1138"/>
                      <a:pt x="964" y="1151"/>
                      <a:pt x="970" y="1138"/>
                    </a:cubicBezTo>
                    <a:cubicBezTo>
                      <a:pt x="990" y="1119"/>
                      <a:pt x="977" y="1099"/>
                      <a:pt x="990" y="1074"/>
                    </a:cubicBezTo>
                    <a:cubicBezTo>
                      <a:pt x="1003" y="1086"/>
                      <a:pt x="1003" y="1093"/>
                      <a:pt x="1009" y="1106"/>
                    </a:cubicBezTo>
                    <a:cubicBezTo>
                      <a:pt x="1035" y="1067"/>
                      <a:pt x="1035" y="1035"/>
                      <a:pt x="1061" y="1002"/>
                    </a:cubicBezTo>
                    <a:cubicBezTo>
                      <a:pt x="1093" y="970"/>
                      <a:pt x="1139" y="970"/>
                      <a:pt x="1158" y="931"/>
                    </a:cubicBezTo>
                    <a:cubicBezTo>
                      <a:pt x="1177" y="899"/>
                      <a:pt x="1177" y="879"/>
                      <a:pt x="1190" y="854"/>
                    </a:cubicBezTo>
                    <a:cubicBezTo>
                      <a:pt x="1210" y="809"/>
                      <a:pt x="1223" y="783"/>
                      <a:pt x="1255" y="757"/>
                    </a:cubicBezTo>
                    <a:cubicBezTo>
                      <a:pt x="1268" y="744"/>
                      <a:pt x="1287" y="744"/>
                      <a:pt x="1300" y="731"/>
                    </a:cubicBezTo>
                    <a:cubicBezTo>
                      <a:pt x="1320" y="698"/>
                      <a:pt x="1320" y="673"/>
                      <a:pt x="1326" y="634"/>
                    </a:cubicBezTo>
                    <a:cubicBezTo>
                      <a:pt x="1326" y="614"/>
                      <a:pt x="1339" y="602"/>
                      <a:pt x="1339" y="582"/>
                    </a:cubicBezTo>
                    <a:cubicBezTo>
                      <a:pt x="1339" y="563"/>
                      <a:pt x="1339" y="563"/>
                      <a:pt x="1339" y="563"/>
                    </a:cubicBezTo>
                    <a:cubicBezTo>
                      <a:pt x="1326" y="563"/>
                      <a:pt x="1320" y="563"/>
                      <a:pt x="1313" y="556"/>
                    </a:cubicBezTo>
                    <a:cubicBezTo>
                      <a:pt x="1365" y="485"/>
                      <a:pt x="1410" y="446"/>
                      <a:pt x="1436" y="362"/>
                    </a:cubicBezTo>
                    <a:cubicBezTo>
                      <a:pt x="1488" y="388"/>
                      <a:pt x="1520" y="420"/>
                      <a:pt x="1520" y="479"/>
                    </a:cubicBezTo>
                    <a:cubicBezTo>
                      <a:pt x="1520" y="505"/>
                      <a:pt x="1468" y="491"/>
                      <a:pt x="1468" y="511"/>
                    </a:cubicBezTo>
                    <a:cubicBezTo>
                      <a:pt x="1468" y="530"/>
                      <a:pt x="1475" y="530"/>
                      <a:pt x="1475" y="550"/>
                    </a:cubicBezTo>
                    <a:cubicBezTo>
                      <a:pt x="1481" y="550"/>
                      <a:pt x="1481" y="550"/>
                      <a:pt x="1481" y="550"/>
                    </a:cubicBezTo>
                    <a:cubicBezTo>
                      <a:pt x="1494" y="550"/>
                      <a:pt x="1501" y="543"/>
                      <a:pt x="1514" y="537"/>
                    </a:cubicBezTo>
                    <a:cubicBezTo>
                      <a:pt x="1527" y="563"/>
                      <a:pt x="1533" y="576"/>
                      <a:pt x="1533" y="602"/>
                    </a:cubicBezTo>
                    <a:cubicBezTo>
                      <a:pt x="1533" y="647"/>
                      <a:pt x="1494" y="660"/>
                      <a:pt x="1468" y="698"/>
                    </a:cubicBezTo>
                    <a:cubicBezTo>
                      <a:pt x="1456" y="711"/>
                      <a:pt x="1462" y="724"/>
                      <a:pt x="1449" y="744"/>
                    </a:cubicBezTo>
                    <a:cubicBezTo>
                      <a:pt x="1436" y="757"/>
                      <a:pt x="1423" y="763"/>
                      <a:pt x="1423" y="783"/>
                    </a:cubicBezTo>
                    <a:cubicBezTo>
                      <a:pt x="1423" y="795"/>
                      <a:pt x="1436" y="802"/>
                      <a:pt x="1442" y="821"/>
                    </a:cubicBezTo>
                    <a:cubicBezTo>
                      <a:pt x="1449" y="841"/>
                      <a:pt x="1456" y="860"/>
                      <a:pt x="1475" y="860"/>
                    </a:cubicBezTo>
                    <a:cubicBezTo>
                      <a:pt x="1520" y="860"/>
                      <a:pt x="1533" y="821"/>
                      <a:pt x="1559" y="789"/>
                    </a:cubicBezTo>
                    <a:cubicBezTo>
                      <a:pt x="1591" y="744"/>
                      <a:pt x="1624" y="724"/>
                      <a:pt x="1656" y="679"/>
                    </a:cubicBezTo>
                    <a:cubicBezTo>
                      <a:pt x="1669" y="653"/>
                      <a:pt x="1682" y="640"/>
                      <a:pt x="1701" y="614"/>
                    </a:cubicBezTo>
                    <a:cubicBezTo>
                      <a:pt x="1727" y="589"/>
                      <a:pt x="1740" y="563"/>
                      <a:pt x="1779" y="563"/>
                    </a:cubicBezTo>
                    <a:cubicBezTo>
                      <a:pt x="1805" y="563"/>
                      <a:pt x="1779" y="550"/>
                      <a:pt x="1760" y="524"/>
                    </a:cubicBezTo>
                    <a:cubicBezTo>
                      <a:pt x="1747" y="511"/>
                      <a:pt x="1734" y="498"/>
                      <a:pt x="1734" y="479"/>
                    </a:cubicBezTo>
                    <a:cubicBezTo>
                      <a:pt x="1734" y="466"/>
                      <a:pt x="1760" y="466"/>
                      <a:pt x="1766" y="453"/>
                    </a:cubicBezTo>
                    <a:cubicBezTo>
                      <a:pt x="1779" y="433"/>
                      <a:pt x="1772" y="414"/>
                      <a:pt x="1792" y="401"/>
                    </a:cubicBezTo>
                    <a:cubicBezTo>
                      <a:pt x="1818" y="388"/>
                      <a:pt x="1837" y="395"/>
                      <a:pt x="1863" y="395"/>
                    </a:cubicBezTo>
                    <a:cubicBezTo>
                      <a:pt x="1895" y="395"/>
                      <a:pt x="1902" y="433"/>
                      <a:pt x="1915" y="459"/>
                    </a:cubicBezTo>
                    <a:cubicBezTo>
                      <a:pt x="1934" y="485"/>
                      <a:pt x="1953" y="498"/>
                      <a:pt x="1953" y="524"/>
                    </a:cubicBezTo>
                    <a:cubicBezTo>
                      <a:pt x="1953" y="550"/>
                      <a:pt x="1928" y="556"/>
                      <a:pt x="1928" y="576"/>
                    </a:cubicBezTo>
                    <a:cubicBezTo>
                      <a:pt x="1928" y="595"/>
                      <a:pt x="1947" y="595"/>
                      <a:pt x="1947" y="614"/>
                    </a:cubicBezTo>
                    <a:cubicBezTo>
                      <a:pt x="1966" y="679"/>
                      <a:pt x="1979" y="711"/>
                      <a:pt x="2005" y="776"/>
                    </a:cubicBezTo>
                    <a:cubicBezTo>
                      <a:pt x="2012" y="789"/>
                      <a:pt x="2025" y="789"/>
                      <a:pt x="2044" y="795"/>
                    </a:cubicBezTo>
                    <a:cubicBezTo>
                      <a:pt x="2063" y="809"/>
                      <a:pt x="2076" y="821"/>
                      <a:pt x="2102" y="828"/>
                    </a:cubicBezTo>
                    <a:cubicBezTo>
                      <a:pt x="2128" y="841"/>
                      <a:pt x="2141" y="847"/>
                      <a:pt x="2160" y="873"/>
                    </a:cubicBezTo>
                    <a:cubicBezTo>
                      <a:pt x="2173" y="879"/>
                      <a:pt x="2180" y="893"/>
                      <a:pt x="2193" y="893"/>
                    </a:cubicBezTo>
                    <a:cubicBezTo>
                      <a:pt x="2212" y="893"/>
                      <a:pt x="2206" y="873"/>
                      <a:pt x="2212" y="860"/>
                    </a:cubicBezTo>
                    <a:cubicBezTo>
                      <a:pt x="2219" y="834"/>
                      <a:pt x="2225" y="821"/>
                      <a:pt x="2244" y="802"/>
                    </a:cubicBezTo>
                    <a:cubicBezTo>
                      <a:pt x="2270" y="828"/>
                      <a:pt x="2283" y="847"/>
                      <a:pt x="2296" y="879"/>
                    </a:cubicBezTo>
                    <a:cubicBezTo>
                      <a:pt x="2303" y="905"/>
                      <a:pt x="2296" y="931"/>
                      <a:pt x="2316" y="931"/>
                    </a:cubicBezTo>
                    <a:cubicBezTo>
                      <a:pt x="2335" y="931"/>
                      <a:pt x="2335" y="905"/>
                      <a:pt x="2348" y="905"/>
                    </a:cubicBezTo>
                    <a:cubicBezTo>
                      <a:pt x="2374" y="905"/>
                      <a:pt x="2380" y="931"/>
                      <a:pt x="2400" y="938"/>
                    </a:cubicBezTo>
                    <a:cubicBezTo>
                      <a:pt x="2426" y="944"/>
                      <a:pt x="2451" y="944"/>
                      <a:pt x="2451" y="970"/>
                    </a:cubicBezTo>
                    <a:cubicBezTo>
                      <a:pt x="2451" y="1002"/>
                      <a:pt x="2451" y="1002"/>
                      <a:pt x="2451" y="1002"/>
                    </a:cubicBezTo>
                    <a:cubicBezTo>
                      <a:pt x="2451" y="1015"/>
                      <a:pt x="2445" y="1022"/>
                      <a:pt x="2445" y="1041"/>
                    </a:cubicBezTo>
                    <a:cubicBezTo>
                      <a:pt x="2445" y="1061"/>
                      <a:pt x="2445" y="1067"/>
                      <a:pt x="2445" y="1093"/>
                    </a:cubicBezTo>
                    <a:cubicBezTo>
                      <a:pt x="2451" y="1106"/>
                      <a:pt x="2451" y="1112"/>
                      <a:pt x="2451" y="1125"/>
                    </a:cubicBezTo>
                    <a:cubicBezTo>
                      <a:pt x="2451" y="1151"/>
                      <a:pt x="2432" y="1164"/>
                      <a:pt x="2413" y="1183"/>
                    </a:cubicBezTo>
                    <a:cubicBezTo>
                      <a:pt x="2374" y="1209"/>
                      <a:pt x="2342" y="1216"/>
                      <a:pt x="2303" y="1248"/>
                    </a:cubicBezTo>
                    <a:cubicBezTo>
                      <a:pt x="2290" y="1255"/>
                      <a:pt x="2277" y="1261"/>
                      <a:pt x="2270" y="1274"/>
                    </a:cubicBezTo>
                    <a:cubicBezTo>
                      <a:pt x="2296" y="1281"/>
                      <a:pt x="2316" y="1274"/>
                      <a:pt x="2342" y="1281"/>
                    </a:cubicBezTo>
                    <a:cubicBezTo>
                      <a:pt x="2355" y="1287"/>
                      <a:pt x="2348" y="1300"/>
                      <a:pt x="2355" y="1313"/>
                    </a:cubicBezTo>
                    <a:cubicBezTo>
                      <a:pt x="2367" y="1332"/>
                      <a:pt x="2387" y="1339"/>
                      <a:pt x="2387" y="1358"/>
                    </a:cubicBezTo>
                    <a:cubicBezTo>
                      <a:pt x="2387" y="1371"/>
                      <a:pt x="2361" y="1365"/>
                      <a:pt x="2348" y="1371"/>
                    </a:cubicBezTo>
                    <a:cubicBezTo>
                      <a:pt x="2316" y="1390"/>
                      <a:pt x="2296" y="1403"/>
                      <a:pt x="2283" y="1436"/>
                    </a:cubicBezTo>
                    <a:cubicBezTo>
                      <a:pt x="2290" y="1436"/>
                      <a:pt x="2290" y="1436"/>
                      <a:pt x="2290" y="1436"/>
                    </a:cubicBezTo>
                    <a:cubicBezTo>
                      <a:pt x="2316" y="1436"/>
                      <a:pt x="2322" y="1429"/>
                      <a:pt x="2348" y="1429"/>
                    </a:cubicBezTo>
                    <a:cubicBezTo>
                      <a:pt x="2367" y="1429"/>
                      <a:pt x="2380" y="1442"/>
                      <a:pt x="2400" y="1442"/>
                    </a:cubicBezTo>
                    <a:cubicBezTo>
                      <a:pt x="2406" y="1442"/>
                      <a:pt x="2406" y="1442"/>
                      <a:pt x="2406" y="1449"/>
                    </a:cubicBezTo>
                    <a:cubicBezTo>
                      <a:pt x="2406" y="1468"/>
                      <a:pt x="2393" y="1468"/>
                      <a:pt x="2380" y="1481"/>
                    </a:cubicBezTo>
                    <a:cubicBezTo>
                      <a:pt x="2348" y="1507"/>
                      <a:pt x="2309" y="1507"/>
                      <a:pt x="2290" y="1546"/>
                    </a:cubicBezTo>
                    <a:cubicBezTo>
                      <a:pt x="2296" y="1546"/>
                      <a:pt x="2303" y="1546"/>
                      <a:pt x="2303" y="1546"/>
                    </a:cubicBezTo>
                    <a:cubicBezTo>
                      <a:pt x="2329" y="1546"/>
                      <a:pt x="2342" y="1546"/>
                      <a:pt x="2361" y="1546"/>
                    </a:cubicBezTo>
                    <a:cubicBezTo>
                      <a:pt x="2400" y="1546"/>
                      <a:pt x="2426" y="1539"/>
                      <a:pt x="2464" y="1559"/>
                    </a:cubicBezTo>
                    <a:cubicBezTo>
                      <a:pt x="2490" y="1571"/>
                      <a:pt x="2503" y="1591"/>
                      <a:pt x="2529" y="1604"/>
                    </a:cubicBezTo>
                    <a:cubicBezTo>
                      <a:pt x="2516" y="1578"/>
                      <a:pt x="2503" y="1565"/>
                      <a:pt x="2503" y="1533"/>
                    </a:cubicBezTo>
                    <a:cubicBezTo>
                      <a:pt x="2503" y="1526"/>
                      <a:pt x="2503" y="1526"/>
                      <a:pt x="2503" y="1526"/>
                    </a:cubicBezTo>
                    <a:cubicBezTo>
                      <a:pt x="2516" y="1526"/>
                      <a:pt x="2523" y="1533"/>
                      <a:pt x="2529" y="1533"/>
                    </a:cubicBezTo>
                    <a:cubicBezTo>
                      <a:pt x="2607" y="1533"/>
                      <a:pt x="2646" y="1487"/>
                      <a:pt x="2704" y="1429"/>
                    </a:cubicBezTo>
                    <a:cubicBezTo>
                      <a:pt x="2723" y="1410"/>
                      <a:pt x="2730" y="1397"/>
                      <a:pt x="2749" y="1378"/>
                    </a:cubicBezTo>
                    <a:cubicBezTo>
                      <a:pt x="2788" y="1416"/>
                      <a:pt x="2781" y="1449"/>
                      <a:pt x="2788" y="1500"/>
                    </a:cubicBezTo>
                    <a:cubicBezTo>
                      <a:pt x="2794" y="1546"/>
                      <a:pt x="2852" y="1552"/>
                      <a:pt x="2852" y="1597"/>
                    </a:cubicBezTo>
                    <a:cubicBezTo>
                      <a:pt x="2852" y="1630"/>
                      <a:pt x="2820" y="1636"/>
                      <a:pt x="2788" y="1643"/>
                    </a:cubicBezTo>
                    <a:cubicBezTo>
                      <a:pt x="2768" y="1643"/>
                      <a:pt x="2755" y="1649"/>
                      <a:pt x="2736" y="1656"/>
                    </a:cubicBezTo>
                    <a:cubicBezTo>
                      <a:pt x="2717" y="1662"/>
                      <a:pt x="2697" y="1656"/>
                      <a:pt x="2684" y="1675"/>
                    </a:cubicBezTo>
                    <a:lnTo>
                      <a:pt x="2691" y="1675"/>
                    </a:lnTo>
                    <a:cubicBezTo>
                      <a:pt x="2717" y="1675"/>
                      <a:pt x="2730" y="1669"/>
                      <a:pt x="2755" y="1669"/>
                    </a:cubicBezTo>
                    <a:cubicBezTo>
                      <a:pt x="2794" y="1669"/>
                      <a:pt x="2820" y="1675"/>
                      <a:pt x="2852" y="1694"/>
                    </a:cubicBezTo>
                    <a:cubicBezTo>
                      <a:pt x="2872" y="1707"/>
                      <a:pt x="2878" y="1720"/>
                      <a:pt x="2898" y="1727"/>
                    </a:cubicBezTo>
                    <a:cubicBezTo>
                      <a:pt x="2904" y="1720"/>
                      <a:pt x="2904" y="1720"/>
                      <a:pt x="2904" y="1714"/>
                    </a:cubicBezTo>
                    <a:cubicBezTo>
                      <a:pt x="2904" y="1675"/>
                      <a:pt x="2904" y="1675"/>
                      <a:pt x="2904" y="1675"/>
                    </a:cubicBezTo>
                    <a:cubicBezTo>
                      <a:pt x="2904" y="1649"/>
                      <a:pt x="2904" y="1630"/>
                      <a:pt x="2904" y="1604"/>
                    </a:cubicBezTo>
                    <a:cubicBezTo>
                      <a:pt x="2911" y="1604"/>
                      <a:pt x="2911" y="1597"/>
                      <a:pt x="2911" y="1597"/>
                    </a:cubicBezTo>
                    <a:cubicBezTo>
                      <a:pt x="2924" y="1597"/>
                      <a:pt x="2930" y="1610"/>
                      <a:pt x="2943" y="1610"/>
                    </a:cubicBezTo>
                    <a:cubicBezTo>
                      <a:pt x="2975" y="1610"/>
                      <a:pt x="2975" y="1610"/>
                      <a:pt x="2975" y="1610"/>
                    </a:cubicBezTo>
                    <a:cubicBezTo>
                      <a:pt x="2995" y="1610"/>
                      <a:pt x="3001" y="1623"/>
                      <a:pt x="3014" y="1636"/>
                    </a:cubicBezTo>
                    <a:cubicBezTo>
                      <a:pt x="3040" y="1649"/>
                      <a:pt x="3066" y="1643"/>
                      <a:pt x="3079" y="1669"/>
                    </a:cubicBezTo>
                    <a:cubicBezTo>
                      <a:pt x="3098" y="1694"/>
                      <a:pt x="3098" y="1720"/>
                      <a:pt x="3105" y="1759"/>
                    </a:cubicBezTo>
                    <a:cubicBezTo>
                      <a:pt x="3118" y="1778"/>
                      <a:pt x="3137" y="1785"/>
                      <a:pt x="3137" y="1804"/>
                    </a:cubicBezTo>
                    <a:cubicBezTo>
                      <a:pt x="3137" y="1830"/>
                      <a:pt x="3111" y="1843"/>
                      <a:pt x="3111" y="1869"/>
                    </a:cubicBezTo>
                    <a:cubicBezTo>
                      <a:pt x="3111" y="1875"/>
                      <a:pt x="3111" y="1875"/>
                      <a:pt x="3111" y="1875"/>
                    </a:cubicBezTo>
                    <a:cubicBezTo>
                      <a:pt x="3118" y="1875"/>
                      <a:pt x="3118" y="1882"/>
                      <a:pt x="3124" y="1882"/>
                    </a:cubicBezTo>
                    <a:cubicBezTo>
                      <a:pt x="3137" y="1882"/>
                      <a:pt x="3137" y="1862"/>
                      <a:pt x="3143" y="1850"/>
                    </a:cubicBezTo>
                    <a:cubicBezTo>
                      <a:pt x="3150" y="1837"/>
                      <a:pt x="3156" y="1830"/>
                      <a:pt x="3169" y="1817"/>
                    </a:cubicBezTo>
                    <a:cubicBezTo>
                      <a:pt x="3176" y="1798"/>
                      <a:pt x="3182" y="1785"/>
                      <a:pt x="3202" y="1785"/>
                    </a:cubicBezTo>
                    <a:cubicBezTo>
                      <a:pt x="3227" y="1785"/>
                      <a:pt x="3227" y="1817"/>
                      <a:pt x="3247" y="1824"/>
                    </a:cubicBezTo>
                    <a:cubicBezTo>
                      <a:pt x="3260" y="1830"/>
                      <a:pt x="3266" y="1837"/>
                      <a:pt x="3279" y="1843"/>
                    </a:cubicBezTo>
                    <a:cubicBezTo>
                      <a:pt x="3286" y="1850"/>
                      <a:pt x="3299" y="1856"/>
                      <a:pt x="3299" y="1862"/>
                    </a:cubicBezTo>
                    <a:cubicBezTo>
                      <a:pt x="3299" y="1875"/>
                      <a:pt x="3286" y="1875"/>
                      <a:pt x="3279" y="1888"/>
                    </a:cubicBezTo>
                    <a:cubicBezTo>
                      <a:pt x="3292" y="1895"/>
                      <a:pt x="3312" y="1895"/>
                      <a:pt x="3318" y="1908"/>
                    </a:cubicBezTo>
                    <a:cubicBezTo>
                      <a:pt x="3331" y="1927"/>
                      <a:pt x="3318" y="1959"/>
                      <a:pt x="3338" y="1959"/>
                    </a:cubicBezTo>
                    <a:cubicBezTo>
                      <a:pt x="3350" y="1959"/>
                      <a:pt x="3350" y="1940"/>
                      <a:pt x="3357" y="1927"/>
                    </a:cubicBezTo>
                    <a:cubicBezTo>
                      <a:pt x="3363" y="1901"/>
                      <a:pt x="3370" y="1895"/>
                      <a:pt x="3383" y="1869"/>
                    </a:cubicBezTo>
                    <a:cubicBezTo>
                      <a:pt x="3389" y="1856"/>
                      <a:pt x="3389" y="1830"/>
                      <a:pt x="3409" y="1830"/>
                    </a:cubicBezTo>
                    <a:cubicBezTo>
                      <a:pt x="3422" y="1830"/>
                      <a:pt x="3428" y="1843"/>
                      <a:pt x="3441" y="1856"/>
                    </a:cubicBezTo>
                    <a:cubicBezTo>
                      <a:pt x="3473" y="1901"/>
                      <a:pt x="3499" y="1921"/>
                      <a:pt x="3545" y="1953"/>
                    </a:cubicBezTo>
                    <a:cubicBezTo>
                      <a:pt x="3577" y="1966"/>
                      <a:pt x="3609" y="1973"/>
                      <a:pt x="3609" y="2005"/>
                    </a:cubicBezTo>
                    <a:cubicBezTo>
                      <a:pt x="3609" y="2069"/>
                      <a:pt x="3609" y="2069"/>
                      <a:pt x="3609" y="2069"/>
                    </a:cubicBezTo>
                    <a:cubicBezTo>
                      <a:pt x="3622" y="2050"/>
                      <a:pt x="3629" y="2024"/>
                      <a:pt x="3654" y="2024"/>
                    </a:cubicBezTo>
                    <a:cubicBezTo>
                      <a:pt x="3661" y="2024"/>
                      <a:pt x="3661" y="2037"/>
                      <a:pt x="3667" y="2044"/>
                    </a:cubicBezTo>
                    <a:cubicBezTo>
                      <a:pt x="3680" y="2050"/>
                      <a:pt x="3700" y="2050"/>
                      <a:pt x="3700" y="2063"/>
                    </a:cubicBezTo>
                    <a:cubicBezTo>
                      <a:pt x="3706" y="2089"/>
                      <a:pt x="3693" y="2128"/>
                      <a:pt x="3719" y="2128"/>
                    </a:cubicBezTo>
                    <a:cubicBezTo>
                      <a:pt x="3738" y="2128"/>
                      <a:pt x="3745" y="2115"/>
                      <a:pt x="3764" y="2115"/>
                    </a:cubicBezTo>
                    <a:cubicBezTo>
                      <a:pt x="3790" y="2115"/>
                      <a:pt x="3790" y="2115"/>
                      <a:pt x="3790" y="2115"/>
                    </a:cubicBezTo>
                    <a:cubicBezTo>
                      <a:pt x="3810" y="2115"/>
                      <a:pt x="3816" y="2082"/>
                      <a:pt x="3842" y="2082"/>
                    </a:cubicBezTo>
                    <a:cubicBezTo>
                      <a:pt x="3855" y="2082"/>
                      <a:pt x="3868" y="2082"/>
                      <a:pt x="3881" y="2082"/>
                    </a:cubicBezTo>
                    <a:cubicBezTo>
                      <a:pt x="3920" y="2082"/>
                      <a:pt x="3945" y="2057"/>
                      <a:pt x="3984" y="2057"/>
                    </a:cubicBezTo>
                    <a:cubicBezTo>
                      <a:pt x="4010" y="2057"/>
                      <a:pt x="4010" y="2057"/>
                      <a:pt x="4010" y="2057"/>
                    </a:cubicBezTo>
                    <a:cubicBezTo>
                      <a:pt x="4029" y="2057"/>
                      <a:pt x="4036" y="2082"/>
                      <a:pt x="4042" y="2095"/>
                    </a:cubicBezTo>
                    <a:cubicBezTo>
                      <a:pt x="4062" y="2128"/>
                      <a:pt x="4081" y="2147"/>
                      <a:pt x="4081" y="2179"/>
                    </a:cubicBezTo>
                    <a:cubicBezTo>
                      <a:pt x="4081" y="2199"/>
                      <a:pt x="4062" y="2205"/>
                      <a:pt x="4062" y="2225"/>
                    </a:cubicBezTo>
                    <a:cubicBezTo>
                      <a:pt x="4062" y="2250"/>
                      <a:pt x="4088" y="2257"/>
                      <a:pt x="4088" y="2283"/>
                    </a:cubicBezTo>
                    <a:cubicBezTo>
                      <a:pt x="4088" y="2309"/>
                      <a:pt x="4075" y="2315"/>
                      <a:pt x="4055" y="2335"/>
                    </a:cubicBezTo>
                    <a:cubicBezTo>
                      <a:pt x="4036" y="2354"/>
                      <a:pt x="4023" y="2367"/>
                      <a:pt x="3997" y="2380"/>
                    </a:cubicBezTo>
                    <a:cubicBezTo>
                      <a:pt x="3939" y="2412"/>
                      <a:pt x="3900" y="2425"/>
                      <a:pt x="3829" y="2445"/>
                    </a:cubicBezTo>
                    <a:cubicBezTo>
                      <a:pt x="3777" y="2457"/>
                      <a:pt x="3751" y="2464"/>
                      <a:pt x="3700" y="2477"/>
                    </a:cubicBezTo>
                    <a:cubicBezTo>
                      <a:pt x="3641" y="2496"/>
                      <a:pt x="3622" y="2522"/>
                      <a:pt x="3570" y="2554"/>
                    </a:cubicBezTo>
                    <a:cubicBezTo>
                      <a:pt x="3557" y="2567"/>
                      <a:pt x="3545" y="2567"/>
                      <a:pt x="3525" y="2567"/>
                    </a:cubicBezTo>
                    <a:cubicBezTo>
                      <a:pt x="3493" y="2567"/>
                      <a:pt x="3486" y="2542"/>
                      <a:pt x="3454" y="2542"/>
                    </a:cubicBezTo>
                    <a:cubicBezTo>
                      <a:pt x="3434" y="2542"/>
                      <a:pt x="3428" y="2548"/>
                      <a:pt x="3415" y="2548"/>
                    </a:cubicBezTo>
                    <a:cubicBezTo>
                      <a:pt x="3396" y="2548"/>
                      <a:pt x="3383" y="2535"/>
                      <a:pt x="3363" y="2535"/>
                    </a:cubicBezTo>
                    <a:cubicBezTo>
                      <a:pt x="3325" y="2535"/>
                      <a:pt x="3305" y="2574"/>
                      <a:pt x="3266" y="2574"/>
                    </a:cubicBezTo>
                    <a:cubicBezTo>
                      <a:pt x="3253" y="2574"/>
                      <a:pt x="3241" y="2567"/>
                      <a:pt x="3241" y="2561"/>
                    </a:cubicBezTo>
                    <a:cubicBezTo>
                      <a:pt x="3241" y="2535"/>
                      <a:pt x="3241" y="2535"/>
                      <a:pt x="3241" y="2535"/>
                    </a:cubicBezTo>
                    <a:cubicBezTo>
                      <a:pt x="3234" y="2509"/>
                      <a:pt x="3202" y="2509"/>
                      <a:pt x="3176" y="2503"/>
                    </a:cubicBezTo>
                    <a:cubicBezTo>
                      <a:pt x="3156" y="2503"/>
                      <a:pt x="3143" y="2490"/>
                      <a:pt x="3124" y="2490"/>
                    </a:cubicBezTo>
                    <a:cubicBezTo>
                      <a:pt x="3105" y="2490"/>
                      <a:pt x="3092" y="2496"/>
                      <a:pt x="3085" y="2509"/>
                    </a:cubicBezTo>
                    <a:cubicBezTo>
                      <a:pt x="3092" y="2516"/>
                      <a:pt x="3098" y="2516"/>
                      <a:pt x="3105" y="2522"/>
                    </a:cubicBezTo>
                    <a:cubicBezTo>
                      <a:pt x="3092" y="2535"/>
                      <a:pt x="3085" y="2535"/>
                      <a:pt x="3072" y="2535"/>
                    </a:cubicBezTo>
                    <a:cubicBezTo>
                      <a:pt x="3053" y="2535"/>
                      <a:pt x="3046" y="2529"/>
                      <a:pt x="3027" y="2529"/>
                    </a:cubicBezTo>
                    <a:cubicBezTo>
                      <a:pt x="3001" y="2529"/>
                      <a:pt x="2995" y="2548"/>
                      <a:pt x="2975" y="2561"/>
                    </a:cubicBezTo>
                    <a:cubicBezTo>
                      <a:pt x="2943" y="2587"/>
                      <a:pt x="2917" y="2606"/>
                      <a:pt x="2917" y="2645"/>
                    </a:cubicBezTo>
                    <a:cubicBezTo>
                      <a:pt x="2917" y="2671"/>
                      <a:pt x="2943" y="2684"/>
                      <a:pt x="2950" y="2710"/>
                    </a:cubicBezTo>
                    <a:cubicBezTo>
                      <a:pt x="2969" y="2781"/>
                      <a:pt x="2975" y="2845"/>
                      <a:pt x="3040" y="2865"/>
                    </a:cubicBezTo>
                    <a:cubicBezTo>
                      <a:pt x="3085" y="2865"/>
                      <a:pt x="3105" y="2871"/>
                      <a:pt x="3150" y="2871"/>
                    </a:cubicBezTo>
                    <a:cubicBezTo>
                      <a:pt x="3182" y="2871"/>
                      <a:pt x="3189" y="2820"/>
                      <a:pt x="3227" y="2820"/>
                    </a:cubicBezTo>
                    <a:cubicBezTo>
                      <a:pt x="3247" y="2820"/>
                      <a:pt x="3247" y="2845"/>
                      <a:pt x="3266" y="2865"/>
                    </a:cubicBezTo>
                    <a:cubicBezTo>
                      <a:pt x="3292" y="2884"/>
                      <a:pt x="3318" y="2871"/>
                      <a:pt x="3350" y="2878"/>
                    </a:cubicBezTo>
                    <a:cubicBezTo>
                      <a:pt x="3350" y="2904"/>
                      <a:pt x="3350" y="2904"/>
                      <a:pt x="3350" y="2904"/>
                    </a:cubicBezTo>
                    <a:cubicBezTo>
                      <a:pt x="3344" y="2917"/>
                      <a:pt x="3331" y="2917"/>
                      <a:pt x="3312" y="2917"/>
                    </a:cubicBezTo>
                    <a:cubicBezTo>
                      <a:pt x="3299" y="2917"/>
                      <a:pt x="3292" y="2930"/>
                      <a:pt x="3273" y="2930"/>
                    </a:cubicBezTo>
                    <a:cubicBezTo>
                      <a:pt x="3247" y="2930"/>
                      <a:pt x="3247" y="2930"/>
                      <a:pt x="3247" y="2930"/>
                    </a:cubicBezTo>
                    <a:cubicBezTo>
                      <a:pt x="3227" y="2930"/>
                      <a:pt x="3227" y="2930"/>
                      <a:pt x="3227" y="2930"/>
                    </a:cubicBezTo>
                    <a:lnTo>
                      <a:pt x="3227" y="2930"/>
                    </a:lnTo>
                    <a:cubicBezTo>
                      <a:pt x="3234" y="2942"/>
                      <a:pt x="3241" y="2949"/>
                      <a:pt x="3241" y="2962"/>
                    </a:cubicBezTo>
                    <a:cubicBezTo>
                      <a:pt x="3241" y="2981"/>
                      <a:pt x="3215" y="2981"/>
                      <a:pt x="3208" y="3007"/>
                    </a:cubicBezTo>
                    <a:cubicBezTo>
                      <a:pt x="3253" y="3026"/>
                      <a:pt x="3247" y="3072"/>
                      <a:pt x="3273" y="3117"/>
                    </a:cubicBezTo>
                    <a:cubicBezTo>
                      <a:pt x="3292" y="3091"/>
                      <a:pt x="3299" y="3078"/>
                      <a:pt x="3312" y="3052"/>
                    </a:cubicBezTo>
                    <a:cubicBezTo>
                      <a:pt x="3318" y="3033"/>
                      <a:pt x="3318" y="3014"/>
                      <a:pt x="3338" y="3014"/>
                    </a:cubicBezTo>
                    <a:cubicBezTo>
                      <a:pt x="3363" y="3014"/>
                      <a:pt x="3376" y="3046"/>
                      <a:pt x="3389" y="3072"/>
                    </a:cubicBezTo>
                    <a:cubicBezTo>
                      <a:pt x="3402" y="3091"/>
                      <a:pt x="3422" y="3098"/>
                      <a:pt x="3422" y="3124"/>
                    </a:cubicBezTo>
                    <a:cubicBezTo>
                      <a:pt x="3422" y="3137"/>
                      <a:pt x="3402" y="3137"/>
                      <a:pt x="3396" y="3137"/>
                    </a:cubicBezTo>
                    <a:cubicBezTo>
                      <a:pt x="3383" y="3137"/>
                      <a:pt x="3376" y="3130"/>
                      <a:pt x="3370" y="3130"/>
                    </a:cubicBezTo>
                    <a:cubicBezTo>
                      <a:pt x="3357" y="3130"/>
                      <a:pt x="3363" y="3149"/>
                      <a:pt x="3357" y="3162"/>
                    </a:cubicBezTo>
                    <a:cubicBezTo>
                      <a:pt x="3331" y="3175"/>
                      <a:pt x="3312" y="3175"/>
                      <a:pt x="3286" y="3182"/>
                    </a:cubicBezTo>
                    <a:cubicBezTo>
                      <a:pt x="3247" y="3195"/>
                      <a:pt x="3227" y="3208"/>
                      <a:pt x="3189" y="3208"/>
                    </a:cubicBezTo>
                    <a:cubicBezTo>
                      <a:pt x="3105" y="3208"/>
                      <a:pt x="3008" y="3065"/>
                      <a:pt x="3105" y="3201"/>
                    </a:cubicBezTo>
                    <a:cubicBezTo>
                      <a:pt x="3098" y="3208"/>
                      <a:pt x="3098" y="3208"/>
                      <a:pt x="3098" y="3208"/>
                    </a:cubicBezTo>
                    <a:cubicBezTo>
                      <a:pt x="3059" y="3214"/>
                      <a:pt x="3040" y="3233"/>
                      <a:pt x="3001" y="3240"/>
                    </a:cubicBezTo>
                    <a:cubicBezTo>
                      <a:pt x="2924" y="3259"/>
                      <a:pt x="2865" y="3246"/>
                      <a:pt x="2801" y="3298"/>
                    </a:cubicBezTo>
                    <a:cubicBezTo>
                      <a:pt x="2788" y="3318"/>
                      <a:pt x="2768" y="3324"/>
                      <a:pt x="2743" y="3324"/>
                    </a:cubicBezTo>
                    <a:cubicBezTo>
                      <a:pt x="2710" y="3324"/>
                      <a:pt x="2704" y="3305"/>
                      <a:pt x="2678" y="3285"/>
                    </a:cubicBezTo>
                    <a:cubicBezTo>
                      <a:pt x="2620" y="3253"/>
                      <a:pt x="2594" y="3240"/>
                      <a:pt x="2529" y="3214"/>
                    </a:cubicBezTo>
                    <a:cubicBezTo>
                      <a:pt x="2536" y="3208"/>
                      <a:pt x="2542" y="3201"/>
                      <a:pt x="2542" y="3195"/>
                    </a:cubicBezTo>
                    <a:cubicBezTo>
                      <a:pt x="2536" y="3195"/>
                      <a:pt x="2529" y="3195"/>
                      <a:pt x="2516" y="3195"/>
                    </a:cubicBezTo>
                    <a:cubicBezTo>
                      <a:pt x="2477" y="3195"/>
                      <a:pt x="2464" y="3162"/>
                      <a:pt x="2445" y="3130"/>
                    </a:cubicBezTo>
                    <a:cubicBezTo>
                      <a:pt x="2432" y="3104"/>
                      <a:pt x="2400" y="3111"/>
                      <a:pt x="2374" y="3091"/>
                    </a:cubicBezTo>
                    <a:cubicBezTo>
                      <a:pt x="2361" y="3085"/>
                      <a:pt x="2361" y="3072"/>
                      <a:pt x="2342" y="3072"/>
                    </a:cubicBezTo>
                    <a:cubicBezTo>
                      <a:pt x="2322" y="3072"/>
                      <a:pt x="2322" y="3091"/>
                      <a:pt x="2303" y="3098"/>
                    </a:cubicBezTo>
                    <a:cubicBezTo>
                      <a:pt x="2283" y="3111"/>
                      <a:pt x="2257" y="3104"/>
                      <a:pt x="2257" y="3124"/>
                    </a:cubicBezTo>
                    <a:cubicBezTo>
                      <a:pt x="2257" y="3149"/>
                      <a:pt x="2277" y="3156"/>
                      <a:pt x="2303" y="3175"/>
                    </a:cubicBezTo>
                    <a:cubicBezTo>
                      <a:pt x="2309" y="3182"/>
                      <a:pt x="2322" y="3182"/>
                      <a:pt x="2322" y="3188"/>
                    </a:cubicBezTo>
                    <a:cubicBezTo>
                      <a:pt x="2322" y="3201"/>
                      <a:pt x="2309" y="3201"/>
                      <a:pt x="2296" y="3208"/>
                    </a:cubicBezTo>
                    <a:cubicBezTo>
                      <a:pt x="2283" y="3214"/>
                      <a:pt x="2277" y="3221"/>
                      <a:pt x="2270" y="3233"/>
                    </a:cubicBezTo>
                    <a:cubicBezTo>
                      <a:pt x="2283" y="3259"/>
                      <a:pt x="2283" y="3279"/>
                      <a:pt x="2296" y="3305"/>
                    </a:cubicBezTo>
                    <a:cubicBezTo>
                      <a:pt x="2309" y="3318"/>
                      <a:pt x="2316" y="3324"/>
                      <a:pt x="2322" y="3343"/>
                    </a:cubicBezTo>
                    <a:cubicBezTo>
                      <a:pt x="2335" y="3363"/>
                      <a:pt x="2361" y="3363"/>
                      <a:pt x="2374" y="3382"/>
                    </a:cubicBezTo>
                    <a:cubicBezTo>
                      <a:pt x="2374" y="3363"/>
                      <a:pt x="2380" y="3350"/>
                      <a:pt x="2387" y="3330"/>
                    </a:cubicBezTo>
                    <a:cubicBezTo>
                      <a:pt x="2393" y="3318"/>
                      <a:pt x="2400" y="3305"/>
                      <a:pt x="2406" y="3305"/>
                    </a:cubicBezTo>
                    <a:cubicBezTo>
                      <a:pt x="2426" y="3305"/>
                      <a:pt x="2439" y="3318"/>
                      <a:pt x="2458" y="3324"/>
                    </a:cubicBezTo>
                    <a:cubicBezTo>
                      <a:pt x="2510" y="3330"/>
                      <a:pt x="2548" y="3343"/>
                      <a:pt x="2581" y="3382"/>
                    </a:cubicBezTo>
                    <a:lnTo>
                      <a:pt x="2581" y="3382"/>
                    </a:lnTo>
                    <a:cubicBezTo>
                      <a:pt x="2536" y="3382"/>
                      <a:pt x="2510" y="3382"/>
                      <a:pt x="2464" y="3382"/>
                    </a:cubicBezTo>
                    <a:cubicBezTo>
                      <a:pt x="2400" y="3382"/>
                      <a:pt x="2367" y="3402"/>
                      <a:pt x="2303" y="3402"/>
                    </a:cubicBezTo>
                    <a:cubicBezTo>
                      <a:pt x="2232" y="3402"/>
                      <a:pt x="2206" y="3350"/>
                      <a:pt x="2148" y="3311"/>
                    </a:cubicBezTo>
                    <a:cubicBezTo>
                      <a:pt x="2083" y="3272"/>
                      <a:pt x="2012" y="3279"/>
                      <a:pt x="1986" y="3201"/>
                    </a:cubicBezTo>
                    <a:cubicBezTo>
                      <a:pt x="1973" y="3188"/>
                      <a:pt x="1960" y="3182"/>
                      <a:pt x="1941" y="3182"/>
                    </a:cubicBezTo>
                    <a:cubicBezTo>
                      <a:pt x="1921" y="3182"/>
                      <a:pt x="1921" y="3214"/>
                      <a:pt x="1902" y="3214"/>
                    </a:cubicBezTo>
                    <a:cubicBezTo>
                      <a:pt x="1882" y="3214"/>
                      <a:pt x="1869" y="3195"/>
                      <a:pt x="1850" y="3182"/>
                    </a:cubicBezTo>
                    <a:cubicBezTo>
                      <a:pt x="1837" y="3195"/>
                      <a:pt x="1831" y="3221"/>
                      <a:pt x="1811" y="3221"/>
                    </a:cubicBezTo>
                    <a:cubicBezTo>
                      <a:pt x="1779" y="3221"/>
                      <a:pt x="1766" y="3201"/>
                      <a:pt x="1740" y="3201"/>
                    </a:cubicBezTo>
                    <a:cubicBezTo>
                      <a:pt x="1721" y="3201"/>
                      <a:pt x="1714" y="3227"/>
                      <a:pt x="1688" y="3227"/>
                    </a:cubicBezTo>
                    <a:cubicBezTo>
                      <a:pt x="1675" y="3227"/>
                      <a:pt x="1675" y="3201"/>
                      <a:pt x="1656" y="3195"/>
                    </a:cubicBezTo>
                    <a:cubicBezTo>
                      <a:pt x="1624" y="3188"/>
                      <a:pt x="1604" y="3175"/>
                      <a:pt x="1572" y="3175"/>
                    </a:cubicBezTo>
                    <a:cubicBezTo>
                      <a:pt x="1546" y="3175"/>
                      <a:pt x="1553" y="3227"/>
                      <a:pt x="1527" y="3227"/>
                    </a:cubicBezTo>
                    <a:cubicBezTo>
                      <a:pt x="1501" y="3227"/>
                      <a:pt x="1501" y="3188"/>
                      <a:pt x="1481" y="3182"/>
                    </a:cubicBezTo>
                    <a:cubicBezTo>
                      <a:pt x="1456" y="3175"/>
                      <a:pt x="1430" y="3182"/>
                      <a:pt x="1417" y="3156"/>
                    </a:cubicBezTo>
                    <a:cubicBezTo>
                      <a:pt x="1391" y="3182"/>
                      <a:pt x="1372" y="3201"/>
                      <a:pt x="1346" y="3233"/>
                    </a:cubicBezTo>
                    <a:cubicBezTo>
                      <a:pt x="1294" y="3201"/>
                      <a:pt x="1294" y="3117"/>
                      <a:pt x="1229" y="3117"/>
                    </a:cubicBezTo>
                    <a:cubicBezTo>
                      <a:pt x="1223" y="3117"/>
                      <a:pt x="1216" y="3130"/>
                      <a:pt x="1216" y="3143"/>
                    </a:cubicBezTo>
                    <a:cubicBezTo>
                      <a:pt x="1216" y="3201"/>
                      <a:pt x="1216" y="3201"/>
                      <a:pt x="1216" y="3201"/>
                    </a:cubicBezTo>
                    <a:cubicBezTo>
                      <a:pt x="1216" y="3214"/>
                      <a:pt x="1229" y="3221"/>
                      <a:pt x="1236" y="3240"/>
                    </a:cubicBezTo>
                    <a:cubicBezTo>
                      <a:pt x="1197" y="3246"/>
                      <a:pt x="1177" y="3253"/>
                      <a:pt x="1145" y="3272"/>
                    </a:cubicBezTo>
                    <a:cubicBezTo>
                      <a:pt x="1113" y="3240"/>
                      <a:pt x="1100" y="3221"/>
                      <a:pt x="1067" y="3182"/>
                    </a:cubicBezTo>
                    <a:cubicBezTo>
                      <a:pt x="1054" y="3169"/>
                      <a:pt x="1048" y="3149"/>
                      <a:pt x="1029" y="3149"/>
                    </a:cubicBezTo>
                    <a:cubicBezTo>
                      <a:pt x="990" y="3149"/>
                      <a:pt x="970" y="3175"/>
                      <a:pt x="925" y="3175"/>
                    </a:cubicBezTo>
                    <a:cubicBezTo>
                      <a:pt x="893" y="3175"/>
                      <a:pt x="867" y="3182"/>
                      <a:pt x="835" y="3182"/>
                    </a:cubicBezTo>
                    <a:cubicBezTo>
                      <a:pt x="822" y="3182"/>
                      <a:pt x="815" y="3169"/>
                      <a:pt x="809" y="3169"/>
                    </a:cubicBezTo>
                    <a:cubicBezTo>
                      <a:pt x="763" y="3169"/>
                      <a:pt x="763" y="3233"/>
                      <a:pt x="744" y="3272"/>
                    </a:cubicBezTo>
                    <a:cubicBezTo>
                      <a:pt x="705" y="3253"/>
                      <a:pt x="692" y="3221"/>
                      <a:pt x="660" y="3195"/>
                    </a:cubicBezTo>
                    <a:cubicBezTo>
                      <a:pt x="621" y="3169"/>
                      <a:pt x="582" y="3175"/>
                      <a:pt x="544" y="3156"/>
                    </a:cubicBezTo>
                    <a:cubicBezTo>
                      <a:pt x="524" y="3188"/>
                      <a:pt x="492" y="3188"/>
                      <a:pt x="479" y="3214"/>
                    </a:cubicBezTo>
                    <a:cubicBezTo>
                      <a:pt x="453" y="3259"/>
                      <a:pt x="472" y="3298"/>
                      <a:pt x="434" y="3330"/>
                    </a:cubicBezTo>
                    <a:cubicBezTo>
                      <a:pt x="408" y="3363"/>
                      <a:pt x="369" y="3337"/>
                      <a:pt x="330" y="3350"/>
                    </a:cubicBezTo>
                    <a:cubicBezTo>
                      <a:pt x="298" y="3363"/>
                      <a:pt x="298" y="3402"/>
                      <a:pt x="291" y="3434"/>
                    </a:cubicBezTo>
                    <a:lnTo>
                      <a:pt x="291" y="3434"/>
                    </a:lnTo>
                    <a:cubicBezTo>
                      <a:pt x="266" y="3414"/>
                      <a:pt x="266" y="3402"/>
                      <a:pt x="246" y="3376"/>
                    </a:cubicBezTo>
                    <a:cubicBezTo>
                      <a:pt x="240" y="3369"/>
                      <a:pt x="233" y="3363"/>
                      <a:pt x="233" y="3356"/>
                    </a:cubicBezTo>
                    <a:cubicBezTo>
                      <a:pt x="233" y="3337"/>
                      <a:pt x="240" y="3324"/>
                      <a:pt x="252" y="3311"/>
                    </a:cubicBezTo>
                    <a:cubicBezTo>
                      <a:pt x="259" y="3292"/>
                      <a:pt x="266" y="3279"/>
                      <a:pt x="266" y="3259"/>
                    </a:cubicBezTo>
                    <a:cubicBezTo>
                      <a:pt x="272" y="3253"/>
                      <a:pt x="278" y="3246"/>
                      <a:pt x="278" y="3233"/>
                    </a:cubicBezTo>
                    <a:cubicBezTo>
                      <a:pt x="278" y="3214"/>
                      <a:pt x="278" y="3188"/>
                      <a:pt x="259" y="3182"/>
                    </a:cubicBezTo>
                    <a:cubicBezTo>
                      <a:pt x="233" y="3169"/>
                      <a:pt x="207" y="3162"/>
                      <a:pt x="194" y="3130"/>
                    </a:cubicBezTo>
                    <a:cubicBezTo>
                      <a:pt x="182" y="3098"/>
                      <a:pt x="194" y="3072"/>
                      <a:pt x="188" y="3040"/>
                    </a:cubicBezTo>
                    <a:cubicBezTo>
                      <a:pt x="188" y="3020"/>
                      <a:pt x="175" y="3007"/>
                      <a:pt x="175" y="2988"/>
                    </a:cubicBezTo>
                    <a:cubicBezTo>
                      <a:pt x="175" y="2930"/>
                      <a:pt x="214" y="2897"/>
                      <a:pt x="220" y="2839"/>
                    </a:cubicBezTo>
                    <a:cubicBezTo>
                      <a:pt x="220" y="2820"/>
                      <a:pt x="214" y="2800"/>
                      <a:pt x="227" y="2781"/>
                    </a:cubicBezTo>
                    <a:cubicBezTo>
                      <a:pt x="233" y="2761"/>
                      <a:pt x="246" y="2748"/>
                      <a:pt x="259" y="2723"/>
                    </a:cubicBezTo>
                    <a:cubicBezTo>
                      <a:pt x="266" y="2710"/>
                      <a:pt x="272" y="2703"/>
                      <a:pt x="272" y="2690"/>
                    </a:cubicBezTo>
                    <a:cubicBezTo>
                      <a:pt x="272" y="2651"/>
                      <a:pt x="252" y="2632"/>
                      <a:pt x="240" y="2600"/>
                    </a:cubicBezTo>
                    <a:cubicBezTo>
                      <a:pt x="227" y="2574"/>
                      <a:pt x="220" y="2561"/>
                      <a:pt x="207" y="2542"/>
                    </a:cubicBezTo>
                    <a:cubicBezTo>
                      <a:pt x="110" y="2554"/>
                      <a:pt x="110" y="2554"/>
                      <a:pt x="110" y="2554"/>
                    </a:cubicBezTo>
                    <a:cubicBezTo>
                      <a:pt x="91" y="2554"/>
                      <a:pt x="71" y="2548"/>
                      <a:pt x="52" y="2535"/>
                    </a:cubicBez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4050">
                  <a:latin typeface="Poppins Light" charset="0"/>
                </a:endParaRPr>
              </a:p>
            </p:txBody>
          </p:sp>
          <p:sp>
            <p:nvSpPr>
              <p:cNvPr id="315" name="Freeform 81"/>
              <p:cNvSpPr>
                <a:spLocks noChangeArrowheads="1"/>
              </p:cNvSpPr>
              <p:nvPr/>
            </p:nvSpPr>
            <p:spPr bwMode="auto">
              <a:xfrm>
                <a:off x="12446782" y="4816285"/>
                <a:ext cx="6482799" cy="4360398"/>
              </a:xfrm>
              <a:custGeom>
                <a:avLst/>
                <a:gdLst>
                  <a:gd name="T0" fmla="*/ 5936 w 6480"/>
                  <a:gd name="T1" fmla="*/ 103 h 4359"/>
                  <a:gd name="T2" fmla="*/ 6104 w 6480"/>
                  <a:gd name="T3" fmla="*/ 686 h 4359"/>
                  <a:gd name="T4" fmla="*/ 5781 w 6480"/>
                  <a:gd name="T5" fmla="*/ 142 h 4359"/>
                  <a:gd name="T6" fmla="*/ 5652 w 6480"/>
                  <a:gd name="T7" fmla="*/ 614 h 4359"/>
                  <a:gd name="T8" fmla="*/ 4798 w 6480"/>
                  <a:gd name="T9" fmla="*/ 401 h 4359"/>
                  <a:gd name="T10" fmla="*/ 4513 w 6480"/>
                  <a:gd name="T11" fmla="*/ 918 h 4359"/>
                  <a:gd name="T12" fmla="*/ 4015 w 6480"/>
                  <a:gd name="T13" fmla="*/ 1474 h 4359"/>
                  <a:gd name="T14" fmla="*/ 3653 w 6480"/>
                  <a:gd name="T15" fmla="*/ 1934 h 4359"/>
                  <a:gd name="T16" fmla="*/ 2819 w 6480"/>
                  <a:gd name="T17" fmla="*/ 2134 h 4359"/>
                  <a:gd name="T18" fmla="*/ 2327 w 6480"/>
                  <a:gd name="T19" fmla="*/ 2276 h 4359"/>
                  <a:gd name="T20" fmla="*/ 2140 w 6480"/>
                  <a:gd name="T21" fmla="*/ 2315 h 4359"/>
                  <a:gd name="T22" fmla="*/ 2062 w 6480"/>
                  <a:gd name="T23" fmla="*/ 2612 h 4359"/>
                  <a:gd name="T24" fmla="*/ 2269 w 6480"/>
                  <a:gd name="T25" fmla="*/ 2540 h 4359"/>
                  <a:gd name="T26" fmla="*/ 2379 w 6480"/>
                  <a:gd name="T27" fmla="*/ 2877 h 4359"/>
                  <a:gd name="T28" fmla="*/ 2211 w 6480"/>
                  <a:gd name="T29" fmla="*/ 2993 h 4359"/>
                  <a:gd name="T30" fmla="*/ 1881 w 6480"/>
                  <a:gd name="T31" fmla="*/ 3051 h 4359"/>
                  <a:gd name="T32" fmla="*/ 1862 w 6480"/>
                  <a:gd name="T33" fmla="*/ 3090 h 4359"/>
                  <a:gd name="T34" fmla="*/ 1706 w 6480"/>
                  <a:gd name="T35" fmla="*/ 3349 h 4359"/>
                  <a:gd name="T36" fmla="*/ 1661 w 6480"/>
                  <a:gd name="T37" fmla="*/ 3420 h 4359"/>
                  <a:gd name="T38" fmla="*/ 1829 w 6480"/>
                  <a:gd name="T39" fmla="*/ 3666 h 4359"/>
                  <a:gd name="T40" fmla="*/ 2004 w 6480"/>
                  <a:gd name="T41" fmla="*/ 3730 h 4359"/>
                  <a:gd name="T42" fmla="*/ 1739 w 6480"/>
                  <a:gd name="T43" fmla="*/ 3543 h 4359"/>
                  <a:gd name="T44" fmla="*/ 1571 w 6480"/>
                  <a:gd name="T45" fmla="*/ 3543 h 4359"/>
                  <a:gd name="T46" fmla="*/ 1745 w 6480"/>
                  <a:gd name="T47" fmla="*/ 3827 h 4359"/>
                  <a:gd name="T48" fmla="*/ 1299 w 6480"/>
                  <a:gd name="T49" fmla="*/ 3620 h 4359"/>
                  <a:gd name="T50" fmla="*/ 1234 w 6480"/>
                  <a:gd name="T51" fmla="*/ 3827 h 4359"/>
                  <a:gd name="T52" fmla="*/ 1137 w 6480"/>
                  <a:gd name="T53" fmla="*/ 3595 h 4359"/>
                  <a:gd name="T54" fmla="*/ 827 w 6480"/>
                  <a:gd name="T55" fmla="*/ 3375 h 4359"/>
                  <a:gd name="T56" fmla="*/ 672 w 6480"/>
                  <a:gd name="T57" fmla="*/ 3491 h 4359"/>
                  <a:gd name="T58" fmla="*/ 285 w 6480"/>
                  <a:gd name="T59" fmla="*/ 3362 h 4359"/>
                  <a:gd name="T60" fmla="*/ 7 w 6480"/>
                  <a:gd name="T61" fmla="*/ 3252 h 4359"/>
                  <a:gd name="T62" fmla="*/ 446 w 6480"/>
                  <a:gd name="T63" fmla="*/ 3860 h 4359"/>
                  <a:gd name="T64" fmla="*/ 1079 w 6480"/>
                  <a:gd name="T65" fmla="*/ 4358 h 4359"/>
                  <a:gd name="T66" fmla="*/ 1506 w 6480"/>
                  <a:gd name="T67" fmla="*/ 4177 h 4359"/>
                  <a:gd name="T68" fmla="*/ 2418 w 6480"/>
                  <a:gd name="T69" fmla="*/ 4203 h 4359"/>
                  <a:gd name="T70" fmla="*/ 3026 w 6480"/>
                  <a:gd name="T71" fmla="*/ 3646 h 4359"/>
                  <a:gd name="T72" fmla="*/ 3744 w 6480"/>
                  <a:gd name="T73" fmla="*/ 3588 h 4359"/>
                  <a:gd name="T74" fmla="*/ 4106 w 6480"/>
                  <a:gd name="T75" fmla="*/ 3886 h 4359"/>
                  <a:gd name="T76" fmla="*/ 4617 w 6480"/>
                  <a:gd name="T77" fmla="*/ 3789 h 4359"/>
                  <a:gd name="T78" fmla="*/ 5289 w 6480"/>
                  <a:gd name="T79" fmla="*/ 3743 h 4359"/>
                  <a:gd name="T80" fmla="*/ 5464 w 6480"/>
                  <a:gd name="T81" fmla="*/ 3310 h 4359"/>
                  <a:gd name="T82" fmla="*/ 5736 w 6480"/>
                  <a:gd name="T83" fmla="*/ 2864 h 4359"/>
                  <a:gd name="T84" fmla="*/ 5891 w 6480"/>
                  <a:gd name="T85" fmla="*/ 2709 h 4359"/>
                  <a:gd name="T86" fmla="*/ 5884 w 6480"/>
                  <a:gd name="T87" fmla="*/ 2386 h 4359"/>
                  <a:gd name="T88" fmla="*/ 6143 w 6480"/>
                  <a:gd name="T89" fmla="*/ 2115 h 4359"/>
                  <a:gd name="T90" fmla="*/ 6428 w 6480"/>
                  <a:gd name="T91" fmla="*/ 1636 h 4359"/>
                  <a:gd name="T92" fmla="*/ 6447 w 6480"/>
                  <a:gd name="T93" fmla="*/ 1015 h 4359"/>
                  <a:gd name="T94" fmla="*/ 6454 w 6480"/>
                  <a:gd name="T95" fmla="*/ 724 h 4359"/>
                  <a:gd name="T96" fmla="*/ 6415 w 6480"/>
                  <a:gd name="T97" fmla="*/ 246 h 4359"/>
                  <a:gd name="T98" fmla="*/ 1849 w 6480"/>
                  <a:gd name="T99" fmla="*/ 2354 h 4359"/>
                  <a:gd name="T100" fmla="*/ 1926 w 6480"/>
                  <a:gd name="T101" fmla="*/ 2547 h 4359"/>
                  <a:gd name="T102" fmla="*/ 1855 w 6480"/>
                  <a:gd name="T103" fmla="*/ 2469 h 4359"/>
                  <a:gd name="T104" fmla="*/ 2056 w 6480"/>
                  <a:gd name="T105" fmla="*/ 2650 h 4359"/>
                  <a:gd name="T106" fmla="*/ 2075 w 6480"/>
                  <a:gd name="T107" fmla="*/ 2767 h 4359"/>
                  <a:gd name="T108" fmla="*/ 2230 w 6480"/>
                  <a:gd name="T109" fmla="*/ 2812 h 4359"/>
                  <a:gd name="T110" fmla="*/ 2172 w 6480"/>
                  <a:gd name="T111" fmla="*/ 2825 h 4359"/>
                  <a:gd name="T112" fmla="*/ 1784 w 6480"/>
                  <a:gd name="T113" fmla="*/ 2896 h 4359"/>
                  <a:gd name="T114" fmla="*/ 2017 w 6480"/>
                  <a:gd name="T115" fmla="*/ 2793 h 4359"/>
                  <a:gd name="T116" fmla="*/ 2133 w 6480"/>
                  <a:gd name="T117" fmla="*/ 2857 h 4359"/>
                  <a:gd name="T118" fmla="*/ 2088 w 6480"/>
                  <a:gd name="T119" fmla="*/ 2896 h 4359"/>
                  <a:gd name="T120" fmla="*/ 1732 w 6480"/>
                  <a:gd name="T121" fmla="*/ 2980 h 4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80" h="4359">
                    <a:moveTo>
                      <a:pt x="6240" y="0"/>
                    </a:moveTo>
                    <a:lnTo>
                      <a:pt x="6240" y="0"/>
                    </a:lnTo>
                    <a:cubicBezTo>
                      <a:pt x="6234" y="0"/>
                      <a:pt x="6227" y="7"/>
                      <a:pt x="6227" y="13"/>
                    </a:cubicBezTo>
                    <a:cubicBezTo>
                      <a:pt x="6201" y="32"/>
                      <a:pt x="6195" y="58"/>
                      <a:pt x="6163" y="71"/>
                    </a:cubicBezTo>
                    <a:cubicBezTo>
                      <a:pt x="6130" y="84"/>
                      <a:pt x="6104" y="84"/>
                      <a:pt x="6065" y="84"/>
                    </a:cubicBezTo>
                    <a:cubicBezTo>
                      <a:pt x="6033" y="84"/>
                      <a:pt x="6020" y="58"/>
                      <a:pt x="5981" y="45"/>
                    </a:cubicBezTo>
                    <a:cubicBezTo>
                      <a:pt x="5968" y="65"/>
                      <a:pt x="5956" y="84"/>
                      <a:pt x="5936" y="103"/>
                    </a:cubicBezTo>
                    <a:lnTo>
                      <a:pt x="5936" y="103"/>
                    </a:lnTo>
                    <a:cubicBezTo>
                      <a:pt x="6001" y="194"/>
                      <a:pt x="6059" y="252"/>
                      <a:pt x="6059" y="362"/>
                    </a:cubicBezTo>
                    <a:cubicBezTo>
                      <a:pt x="6059" y="453"/>
                      <a:pt x="6059" y="453"/>
                      <a:pt x="6059" y="453"/>
                    </a:cubicBezTo>
                    <a:cubicBezTo>
                      <a:pt x="6059" y="517"/>
                      <a:pt x="6072" y="563"/>
                      <a:pt x="6111" y="621"/>
                    </a:cubicBezTo>
                    <a:cubicBezTo>
                      <a:pt x="6130" y="647"/>
                      <a:pt x="6175" y="653"/>
                      <a:pt x="6175" y="692"/>
                    </a:cubicBezTo>
                    <a:cubicBezTo>
                      <a:pt x="6175" y="698"/>
                      <a:pt x="6169" y="705"/>
                      <a:pt x="6163" y="705"/>
                    </a:cubicBezTo>
                    <a:cubicBezTo>
                      <a:pt x="6137" y="705"/>
                      <a:pt x="6130" y="686"/>
                      <a:pt x="6104" y="686"/>
                    </a:cubicBezTo>
                    <a:cubicBezTo>
                      <a:pt x="6085" y="686"/>
                      <a:pt x="6072" y="692"/>
                      <a:pt x="6059" y="692"/>
                    </a:cubicBezTo>
                    <a:cubicBezTo>
                      <a:pt x="6020" y="692"/>
                      <a:pt x="6014" y="660"/>
                      <a:pt x="5981" y="640"/>
                    </a:cubicBezTo>
                    <a:cubicBezTo>
                      <a:pt x="5949" y="621"/>
                      <a:pt x="5917" y="640"/>
                      <a:pt x="5884" y="627"/>
                    </a:cubicBezTo>
                    <a:cubicBezTo>
                      <a:pt x="5891" y="537"/>
                      <a:pt x="5813" y="491"/>
                      <a:pt x="5813" y="395"/>
                    </a:cubicBezTo>
                    <a:cubicBezTo>
                      <a:pt x="5813" y="291"/>
                      <a:pt x="5813" y="291"/>
                      <a:pt x="5813" y="291"/>
                    </a:cubicBezTo>
                    <a:cubicBezTo>
                      <a:pt x="5813" y="246"/>
                      <a:pt x="5787" y="220"/>
                      <a:pt x="5768" y="181"/>
                    </a:cubicBezTo>
                    <a:cubicBezTo>
                      <a:pt x="5768" y="175"/>
                      <a:pt x="5781" y="149"/>
                      <a:pt x="5781" y="142"/>
                    </a:cubicBezTo>
                    <a:cubicBezTo>
                      <a:pt x="5716" y="116"/>
                      <a:pt x="5716" y="116"/>
                      <a:pt x="5716" y="116"/>
                    </a:cubicBezTo>
                    <a:cubicBezTo>
                      <a:pt x="5697" y="123"/>
                      <a:pt x="5619" y="168"/>
                      <a:pt x="5606" y="181"/>
                    </a:cubicBezTo>
                    <a:cubicBezTo>
                      <a:pt x="5580" y="201"/>
                      <a:pt x="5593" y="233"/>
                      <a:pt x="5580" y="265"/>
                    </a:cubicBezTo>
                    <a:cubicBezTo>
                      <a:pt x="5574" y="278"/>
                      <a:pt x="5548" y="278"/>
                      <a:pt x="5548" y="298"/>
                    </a:cubicBezTo>
                    <a:cubicBezTo>
                      <a:pt x="5548" y="343"/>
                      <a:pt x="5580" y="362"/>
                      <a:pt x="5580" y="407"/>
                    </a:cubicBezTo>
                    <a:cubicBezTo>
                      <a:pt x="5580" y="530"/>
                      <a:pt x="5580" y="530"/>
                      <a:pt x="5580" y="530"/>
                    </a:cubicBezTo>
                    <a:cubicBezTo>
                      <a:pt x="5580" y="576"/>
                      <a:pt x="5606" y="602"/>
                      <a:pt x="5652" y="614"/>
                    </a:cubicBezTo>
                    <a:cubicBezTo>
                      <a:pt x="5632" y="692"/>
                      <a:pt x="5600" y="718"/>
                      <a:pt x="5574" y="789"/>
                    </a:cubicBezTo>
                    <a:cubicBezTo>
                      <a:pt x="5548" y="854"/>
                      <a:pt x="5548" y="899"/>
                      <a:pt x="5503" y="944"/>
                    </a:cubicBezTo>
                    <a:cubicBezTo>
                      <a:pt x="5464" y="996"/>
                      <a:pt x="5425" y="1002"/>
                      <a:pt x="5373" y="1028"/>
                    </a:cubicBezTo>
                    <a:cubicBezTo>
                      <a:pt x="5154" y="757"/>
                      <a:pt x="5154" y="757"/>
                      <a:pt x="5154" y="757"/>
                    </a:cubicBezTo>
                    <a:cubicBezTo>
                      <a:pt x="5121" y="737"/>
                      <a:pt x="5095" y="731"/>
                      <a:pt x="5063" y="724"/>
                    </a:cubicBezTo>
                    <a:cubicBezTo>
                      <a:pt x="5063" y="621"/>
                      <a:pt x="5044" y="537"/>
                      <a:pt x="4960" y="472"/>
                    </a:cubicBezTo>
                    <a:cubicBezTo>
                      <a:pt x="4908" y="427"/>
                      <a:pt x="4856" y="433"/>
                      <a:pt x="4798" y="401"/>
                    </a:cubicBezTo>
                    <a:lnTo>
                      <a:pt x="4798" y="401"/>
                    </a:lnTo>
                    <a:cubicBezTo>
                      <a:pt x="4778" y="407"/>
                      <a:pt x="4759" y="420"/>
                      <a:pt x="4733" y="420"/>
                    </a:cubicBezTo>
                    <a:cubicBezTo>
                      <a:pt x="4714" y="427"/>
                      <a:pt x="4701" y="427"/>
                      <a:pt x="4688" y="433"/>
                    </a:cubicBezTo>
                    <a:cubicBezTo>
                      <a:pt x="4701" y="472"/>
                      <a:pt x="4701" y="498"/>
                      <a:pt x="4701" y="537"/>
                    </a:cubicBezTo>
                    <a:cubicBezTo>
                      <a:pt x="4701" y="621"/>
                      <a:pt x="4675" y="666"/>
                      <a:pt x="4636" y="737"/>
                    </a:cubicBezTo>
                    <a:cubicBezTo>
                      <a:pt x="4610" y="783"/>
                      <a:pt x="4604" y="815"/>
                      <a:pt x="4571" y="860"/>
                    </a:cubicBezTo>
                    <a:cubicBezTo>
                      <a:pt x="4552" y="886"/>
                      <a:pt x="4533" y="893"/>
                      <a:pt x="4513" y="918"/>
                    </a:cubicBezTo>
                    <a:cubicBezTo>
                      <a:pt x="4500" y="944"/>
                      <a:pt x="4500" y="957"/>
                      <a:pt x="4487" y="977"/>
                    </a:cubicBezTo>
                    <a:cubicBezTo>
                      <a:pt x="4423" y="1061"/>
                      <a:pt x="4378" y="1099"/>
                      <a:pt x="4300" y="1158"/>
                    </a:cubicBezTo>
                    <a:cubicBezTo>
                      <a:pt x="4242" y="1203"/>
                      <a:pt x="4216" y="1229"/>
                      <a:pt x="4158" y="1267"/>
                    </a:cubicBezTo>
                    <a:cubicBezTo>
                      <a:pt x="4132" y="1287"/>
                      <a:pt x="4106" y="1281"/>
                      <a:pt x="4099" y="1306"/>
                    </a:cubicBezTo>
                    <a:cubicBezTo>
                      <a:pt x="4099" y="1319"/>
                      <a:pt x="4099" y="1319"/>
                      <a:pt x="4099" y="1319"/>
                    </a:cubicBezTo>
                    <a:cubicBezTo>
                      <a:pt x="4086" y="1352"/>
                      <a:pt x="4080" y="1371"/>
                      <a:pt x="4067" y="1410"/>
                    </a:cubicBezTo>
                    <a:cubicBezTo>
                      <a:pt x="4054" y="1436"/>
                      <a:pt x="4041" y="1449"/>
                      <a:pt x="4015" y="1474"/>
                    </a:cubicBezTo>
                    <a:cubicBezTo>
                      <a:pt x="3996" y="1494"/>
                      <a:pt x="3970" y="1500"/>
                      <a:pt x="3970" y="1533"/>
                    </a:cubicBezTo>
                    <a:cubicBezTo>
                      <a:pt x="3970" y="1546"/>
                      <a:pt x="3970" y="1546"/>
                      <a:pt x="3970" y="1546"/>
                    </a:cubicBezTo>
                    <a:cubicBezTo>
                      <a:pt x="3970" y="1571"/>
                      <a:pt x="3951" y="1578"/>
                      <a:pt x="3938" y="1591"/>
                    </a:cubicBezTo>
                    <a:cubicBezTo>
                      <a:pt x="3918" y="1610"/>
                      <a:pt x="3912" y="1630"/>
                      <a:pt x="3892" y="1649"/>
                    </a:cubicBezTo>
                    <a:cubicBezTo>
                      <a:pt x="3847" y="1675"/>
                      <a:pt x="3841" y="1714"/>
                      <a:pt x="3802" y="1740"/>
                    </a:cubicBezTo>
                    <a:cubicBezTo>
                      <a:pt x="3763" y="1772"/>
                      <a:pt x="3737" y="1785"/>
                      <a:pt x="3718" y="1824"/>
                    </a:cubicBezTo>
                    <a:cubicBezTo>
                      <a:pt x="3698" y="1869"/>
                      <a:pt x="3698" y="1908"/>
                      <a:pt x="3653" y="1934"/>
                    </a:cubicBezTo>
                    <a:cubicBezTo>
                      <a:pt x="3627" y="1947"/>
                      <a:pt x="3614" y="1959"/>
                      <a:pt x="3588" y="1973"/>
                    </a:cubicBezTo>
                    <a:cubicBezTo>
                      <a:pt x="3550" y="1992"/>
                      <a:pt x="3530" y="1992"/>
                      <a:pt x="3485" y="1998"/>
                    </a:cubicBezTo>
                    <a:cubicBezTo>
                      <a:pt x="3395" y="2011"/>
                      <a:pt x="3343" y="2031"/>
                      <a:pt x="3246" y="2050"/>
                    </a:cubicBezTo>
                    <a:cubicBezTo>
                      <a:pt x="3207" y="2076"/>
                      <a:pt x="3175" y="2089"/>
                      <a:pt x="3129" y="2089"/>
                    </a:cubicBezTo>
                    <a:cubicBezTo>
                      <a:pt x="3097" y="2089"/>
                      <a:pt x="3097" y="2089"/>
                      <a:pt x="3097" y="2089"/>
                    </a:cubicBezTo>
                    <a:cubicBezTo>
                      <a:pt x="3039" y="2089"/>
                      <a:pt x="3013" y="2108"/>
                      <a:pt x="2955" y="2115"/>
                    </a:cubicBezTo>
                    <a:cubicBezTo>
                      <a:pt x="2903" y="2128"/>
                      <a:pt x="2871" y="2128"/>
                      <a:pt x="2819" y="2134"/>
                    </a:cubicBezTo>
                    <a:cubicBezTo>
                      <a:pt x="2780" y="2147"/>
                      <a:pt x="2761" y="2154"/>
                      <a:pt x="2722" y="2173"/>
                    </a:cubicBezTo>
                    <a:cubicBezTo>
                      <a:pt x="2683" y="2186"/>
                      <a:pt x="2657" y="2186"/>
                      <a:pt x="2618" y="2199"/>
                    </a:cubicBezTo>
                    <a:cubicBezTo>
                      <a:pt x="2547" y="2218"/>
                      <a:pt x="2508" y="2225"/>
                      <a:pt x="2437" y="2238"/>
                    </a:cubicBezTo>
                    <a:cubicBezTo>
                      <a:pt x="2392" y="2244"/>
                      <a:pt x="2373" y="2257"/>
                      <a:pt x="2327" y="2257"/>
                    </a:cubicBezTo>
                    <a:cubicBezTo>
                      <a:pt x="2295" y="2257"/>
                      <a:pt x="2295" y="2257"/>
                      <a:pt x="2295" y="2257"/>
                    </a:cubicBezTo>
                    <a:cubicBezTo>
                      <a:pt x="2263" y="2250"/>
                      <a:pt x="2263" y="2250"/>
                      <a:pt x="2263" y="2250"/>
                    </a:cubicBezTo>
                    <a:cubicBezTo>
                      <a:pt x="2205" y="2250"/>
                      <a:pt x="2321" y="2276"/>
                      <a:pt x="2327" y="2276"/>
                    </a:cubicBezTo>
                    <a:cubicBezTo>
                      <a:pt x="2347" y="2283"/>
                      <a:pt x="2366" y="2276"/>
                      <a:pt x="2373" y="2289"/>
                    </a:cubicBezTo>
                    <a:cubicBezTo>
                      <a:pt x="2386" y="2302"/>
                      <a:pt x="2373" y="2315"/>
                      <a:pt x="2379" y="2328"/>
                    </a:cubicBezTo>
                    <a:lnTo>
                      <a:pt x="2373" y="2322"/>
                    </a:lnTo>
                    <a:cubicBezTo>
                      <a:pt x="2327" y="2322"/>
                      <a:pt x="2327" y="2322"/>
                      <a:pt x="2327" y="2322"/>
                    </a:cubicBezTo>
                    <a:cubicBezTo>
                      <a:pt x="2282" y="2322"/>
                      <a:pt x="2276" y="2276"/>
                      <a:pt x="2237" y="2276"/>
                    </a:cubicBezTo>
                    <a:cubicBezTo>
                      <a:pt x="2217" y="2276"/>
                      <a:pt x="2217" y="2296"/>
                      <a:pt x="2205" y="2302"/>
                    </a:cubicBezTo>
                    <a:cubicBezTo>
                      <a:pt x="2185" y="2309"/>
                      <a:pt x="2166" y="2302"/>
                      <a:pt x="2140" y="2315"/>
                    </a:cubicBezTo>
                    <a:cubicBezTo>
                      <a:pt x="2088" y="2347"/>
                      <a:pt x="2062" y="2373"/>
                      <a:pt x="2004" y="2399"/>
                    </a:cubicBezTo>
                    <a:cubicBezTo>
                      <a:pt x="2004" y="2438"/>
                      <a:pt x="1985" y="2457"/>
                      <a:pt x="1985" y="2489"/>
                    </a:cubicBezTo>
                    <a:cubicBezTo>
                      <a:pt x="1985" y="2534"/>
                      <a:pt x="1985" y="2534"/>
                      <a:pt x="1985" y="2534"/>
                    </a:cubicBezTo>
                    <a:cubicBezTo>
                      <a:pt x="1985" y="2553"/>
                      <a:pt x="1972" y="2566"/>
                      <a:pt x="1972" y="2586"/>
                    </a:cubicBezTo>
                    <a:cubicBezTo>
                      <a:pt x="1972" y="2592"/>
                      <a:pt x="1978" y="2586"/>
                      <a:pt x="1978" y="2592"/>
                    </a:cubicBezTo>
                    <a:cubicBezTo>
                      <a:pt x="1991" y="2612"/>
                      <a:pt x="2004" y="2625"/>
                      <a:pt x="2023" y="2625"/>
                    </a:cubicBezTo>
                    <a:cubicBezTo>
                      <a:pt x="2036" y="2625"/>
                      <a:pt x="2049" y="2612"/>
                      <a:pt x="2062" y="2612"/>
                    </a:cubicBezTo>
                    <a:cubicBezTo>
                      <a:pt x="2075" y="2637"/>
                      <a:pt x="2082" y="2657"/>
                      <a:pt x="2107" y="2657"/>
                    </a:cubicBezTo>
                    <a:cubicBezTo>
                      <a:pt x="2146" y="2657"/>
                      <a:pt x="2159" y="2644"/>
                      <a:pt x="2191" y="2625"/>
                    </a:cubicBezTo>
                    <a:cubicBezTo>
                      <a:pt x="2205" y="2612"/>
                      <a:pt x="2211" y="2599"/>
                      <a:pt x="2230" y="2592"/>
                    </a:cubicBezTo>
                    <a:cubicBezTo>
                      <a:pt x="2243" y="2592"/>
                      <a:pt x="2263" y="2592"/>
                      <a:pt x="2263" y="2579"/>
                    </a:cubicBezTo>
                    <a:cubicBezTo>
                      <a:pt x="2263" y="2560"/>
                      <a:pt x="2250" y="2553"/>
                      <a:pt x="2250" y="2534"/>
                    </a:cubicBezTo>
                    <a:cubicBezTo>
                      <a:pt x="2250" y="2502"/>
                      <a:pt x="2263" y="2476"/>
                      <a:pt x="2295" y="2457"/>
                    </a:cubicBezTo>
                    <a:cubicBezTo>
                      <a:pt x="2289" y="2495"/>
                      <a:pt x="2269" y="2508"/>
                      <a:pt x="2269" y="2540"/>
                    </a:cubicBezTo>
                    <a:cubicBezTo>
                      <a:pt x="2269" y="2560"/>
                      <a:pt x="2289" y="2560"/>
                      <a:pt x="2289" y="2579"/>
                    </a:cubicBezTo>
                    <a:cubicBezTo>
                      <a:pt x="2289" y="2592"/>
                      <a:pt x="2276" y="2592"/>
                      <a:pt x="2263" y="2599"/>
                    </a:cubicBezTo>
                    <a:cubicBezTo>
                      <a:pt x="2237" y="2612"/>
                      <a:pt x="2230" y="2625"/>
                      <a:pt x="2217" y="2650"/>
                    </a:cubicBezTo>
                    <a:cubicBezTo>
                      <a:pt x="2211" y="2663"/>
                      <a:pt x="2191" y="2670"/>
                      <a:pt x="2191" y="2689"/>
                    </a:cubicBezTo>
                    <a:cubicBezTo>
                      <a:pt x="2191" y="2722"/>
                      <a:pt x="2217" y="2735"/>
                      <a:pt x="2243" y="2760"/>
                    </a:cubicBezTo>
                    <a:cubicBezTo>
                      <a:pt x="2263" y="2780"/>
                      <a:pt x="2256" y="2812"/>
                      <a:pt x="2289" y="2838"/>
                    </a:cubicBezTo>
                    <a:cubicBezTo>
                      <a:pt x="2321" y="2857"/>
                      <a:pt x="2340" y="2870"/>
                      <a:pt x="2379" y="2877"/>
                    </a:cubicBezTo>
                    <a:cubicBezTo>
                      <a:pt x="2398" y="2877"/>
                      <a:pt x="2431" y="2870"/>
                      <a:pt x="2431" y="2890"/>
                    </a:cubicBezTo>
                    <a:cubicBezTo>
                      <a:pt x="2431" y="2903"/>
                      <a:pt x="2424" y="2909"/>
                      <a:pt x="2418" y="2909"/>
                    </a:cubicBezTo>
                    <a:cubicBezTo>
                      <a:pt x="2373" y="2909"/>
                      <a:pt x="2347" y="2877"/>
                      <a:pt x="2301" y="2877"/>
                    </a:cubicBezTo>
                    <a:cubicBezTo>
                      <a:pt x="2269" y="2877"/>
                      <a:pt x="2269" y="2877"/>
                      <a:pt x="2269" y="2877"/>
                    </a:cubicBezTo>
                    <a:cubicBezTo>
                      <a:pt x="2250" y="2877"/>
                      <a:pt x="2243" y="2896"/>
                      <a:pt x="2243" y="2916"/>
                    </a:cubicBezTo>
                    <a:cubicBezTo>
                      <a:pt x="2243" y="2961"/>
                      <a:pt x="2243" y="2961"/>
                      <a:pt x="2243" y="2961"/>
                    </a:cubicBezTo>
                    <a:cubicBezTo>
                      <a:pt x="2243" y="2980"/>
                      <a:pt x="2230" y="2993"/>
                      <a:pt x="2211" y="2993"/>
                    </a:cubicBezTo>
                    <a:cubicBezTo>
                      <a:pt x="2191" y="2993"/>
                      <a:pt x="2185" y="2987"/>
                      <a:pt x="2159" y="2987"/>
                    </a:cubicBezTo>
                    <a:cubicBezTo>
                      <a:pt x="2140" y="2987"/>
                      <a:pt x="2133" y="3006"/>
                      <a:pt x="2114" y="3006"/>
                    </a:cubicBezTo>
                    <a:cubicBezTo>
                      <a:pt x="2088" y="3019"/>
                      <a:pt x="2075" y="3013"/>
                      <a:pt x="2049" y="3013"/>
                    </a:cubicBezTo>
                    <a:cubicBezTo>
                      <a:pt x="2017" y="3019"/>
                      <a:pt x="2004" y="3038"/>
                      <a:pt x="1972" y="3038"/>
                    </a:cubicBezTo>
                    <a:cubicBezTo>
                      <a:pt x="1933" y="3038"/>
                      <a:pt x="1933" y="3038"/>
                      <a:pt x="1933" y="3038"/>
                    </a:cubicBezTo>
                    <a:cubicBezTo>
                      <a:pt x="1926" y="3038"/>
                      <a:pt x="1926" y="3038"/>
                      <a:pt x="1920" y="3038"/>
                    </a:cubicBezTo>
                    <a:cubicBezTo>
                      <a:pt x="1901" y="3038"/>
                      <a:pt x="1894" y="3051"/>
                      <a:pt x="1881" y="3051"/>
                    </a:cubicBezTo>
                    <a:cubicBezTo>
                      <a:pt x="1849" y="3051"/>
                      <a:pt x="1836" y="3019"/>
                      <a:pt x="1797" y="3019"/>
                    </a:cubicBezTo>
                    <a:lnTo>
                      <a:pt x="1791" y="3019"/>
                    </a:lnTo>
                    <a:cubicBezTo>
                      <a:pt x="1784" y="3025"/>
                      <a:pt x="1784" y="3025"/>
                      <a:pt x="1784" y="3025"/>
                    </a:cubicBezTo>
                    <a:cubicBezTo>
                      <a:pt x="1803" y="3032"/>
                      <a:pt x="1816" y="3045"/>
                      <a:pt x="1829" y="3051"/>
                    </a:cubicBezTo>
                    <a:cubicBezTo>
                      <a:pt x="1849" y="3058"/>
                      <a:pt x="1868" y="3064"/>
                      <a:pt x="1868" y="3077"/>
                    </a:cubicBezTo>
                    <a:cubicBezTo>
                      <a:pt x="1868" y="3090"/>
                      <a:pt x="1868" y="3090"/>
                      <a:pt x="1868" y="3090"/>
                    </a:cubicBezTo>
                    <a:cubicBezTo>
                      <a:pt x="1862" y="3090"/>
                      <a:pt x="1862" y="3090"/>
                      <a:pt x="1862" y="3090"/>
                    </a:cubicBezTo>
                    <a:cubicBezTo>
                      <a:pt x="1849" y="3090"/>
                      <a:pt x="1842" y="3084"/>
                      <a:pt x="1836" y="3084"/>
                    </a:cubicBezTo>
                    <a:cubicBezTo>
                      <a:pt x="1816" y="3084"/>
                      <a:pt x="1810" y="3090"/>
                      <a:pt x="1791" y="3090"/>
                    </a:cubicBezTo>
                    <a:cubicBezTo>
                      <a:pt x="1778" y="3090"/>
                      <a:pt x="1771" y="3084"/>
                      <a:pt x="1758" y="3077"/>
                    </a:cubicBezTo>
                    <a:cubicBezTo>
                      <a:pt x="1745" y="3077"/>
                      <a:pt x="1745" y="3077"/>
                      <a:pt x="1745" y="3077"/>
                    </a:cubicBezTo>
                    <a:cubicBezTo>
                      <a:pt x="1745" y="3142"/>
                      <a:pt x="1745" y="3142"/>
                      <a:pt x="1745" y="3142"/>
                    </a:cubicBezTo>
                    <a:cubicBezTo>
                      <a:pt x="1745" y="3213"/>
                      <a:pt x="1681" y="3239"/>
                      <a:pt x="1661" y="3304"/>
                    </a:cubicBezTo>
                    <a:cubicBezTo>
                      <a:pt x="1681" y="3317"/>
                      <a:pt x="1706" y="3323"/>
                      <a:pt x="1706" y="3349"/>
                    </a:cubicBezTo>
                    <a:cubicBezTo>
                      <a:pt x="1706" y="3407"/>
                      <a:pt x="1706" y="3407"/>
                      <a:pt x="1706" y="3407"/>
                    </a:cubicBezTo>
                    <a:cubicBezTo>
                      <a:pt x="1706" y="3413"/>
                      <a:pt x="1713" y="3420"/>
                      <a:pt x="1713" y="3427"/>
                    </a:cubicBezTo>
                    <a:cubicBezTo>
                      <a:pt x="1713" y="3427"/>
                      <a:pt x="1713" y="3427"/>
                      <a:pt x="1706" y="3427"/>
                    </a:cubicBezTo>
                    <a:cubicBezTo>
                      <a:pt x="1681" y="3427"/>
                      <a:pt x="1681" y="3381"/>
                      <a:pt x="1648" y="3381"/>
                    </a:cubicBezTo>
                    <a:cubicBezTo>
                      <a:pt x="1635" y="3381"/>
                      <a:pt x="1635" y="3381"/>
                      <a:pt x="1635" y="3381"/>
                    </a:cubicBezTo>
                    <a:cubicBezTo>
                      <a:pt x="1635" y="3381"/>
                      <a:pt x="1635" y="3388"/>
                      <a:pt x="1635" y="3394"/>
                    </a:cubicBezTo>
                    <a:cubicBezTo>
                      <a:pt x="1635" y="3407"/>
                      <a:pt x="1648" y="3407"/>
                      <a:pt x="1661" y="3420"/>
                    </a:cubicBezTo>
                    <a:cubicBezTo>
                      <a:pt x="1674" y="3433"/>
                      <a:pt x="1681" y="3446"/>
                      <a:pt x="1700" y="3459"/>
                    </a:cubicBezTo>
                    <a:cubicBezTo>
                      <a:pt x="1719" y="3478"/>
                      <a:pt x="1700" y="3524"/>
                      <a:pt x="1726" y="3524"/>
                    </a:cubicBezTo>
                    <a:cubicBezTo>
                      <a:pt x="1739" y="3524"/>
                      <a:pt x="1745" y="3517"/>
                      <a:pt x="1758" y="3517"/>
                    </a:cubicBezTo>
                    <a:cubicBezTo>
                      <a:pt x="1778" y="3517"/>
                      <a:pt x="1784" y="3530"/>
                      <a:pt x="1803" y="3536"/>
                    </a:cubicBezTo>
                    <a:cubicBezTo>
                      <a:pt x="1816" y="3543"/>
                      <a:pt x="1836" y="3543"/>
                      <a:pt x="1836" y="3556"/>
                    </a:cubicBezTo>
                    <a:cubicBezTo>
                      <a:pt x="1836" y="3582"/>
                      <a:pt x="1823" y="3588"/>
                      <a:pt x="1823" y="3614"/>
                    </a:cubicBezTo>
                    <a:cubicBezTo>
                      <a:pt x="1823" y="3633"/>
                      <a:pt x="1829" y="3646"/>
                      <a:pt x="1829" y="3666"/>
                    </a:cubicBezTo>
                    <a:cubicBezTo>
                      <a:pt x="1849" y="3666"/>
                      <a:pt x="1849" y="3640"/>
                      <a:pt x="1868" y="3640"/>
                    </a:cubicBezTo>
                    <a:cubicBezTo>
                      <a:pt x="1881" y="3640"/>
                      <a:pt x="1887" y="3653"/>
                      <a:pt x="1901" y="3659"/>
                    </a:cubicBezTo>
                    <a:cubicBezTo>
                      <a:pt x="1933" y="3666"/>
                      <a:pt x="1946" y="3679"/>
                      <a:pt x="1978" y="3685"/>
                    </a:cubicBezTo>
                    <a:cubicBezTo>
                      <a:pt x="2010" y="3705"/>
                      <a:pt x="2049" y="3711"/>
                      <a:pt x="2049" y="3750"/>
                    </a:cubicBezTo>
                    <a:cubicBezTo>
                      <a:pt x="2049" y="3763"/>
                      <a:pt x="2049" y="3763"/>
                      <a:pt x="2049" y="3763"/>
                    </a:cubicBezTo>
                    <a:cubicBezTo>
                      <a:pt x="2043" y="3763"/>
                      <a:pt x="2043" y="3763"/>
                      <a:pt x="2043" y="3763"/>
                    </a:cubicBezTo>
                    <a:cubicBezTo>
                      <a:pt x="2023" y="3756"/>
                      <a:pt x="2023" y="3730"/>
                      <a:pt x="2004" y="3730"/>
                    </a:cubicBezTo>
                    <a:cubicBezTo>
                      <a:pt x="1978" y="3730"/>
                      <a:pt x="1965" y="3730"/>
                      <a:pt x="1946" y="3717"/>
                    </a:cubicBezTo>
                    <a:cubicBezTo>
                      <a:pt x="1926" y="3711"/>
                      <a:pt x="1920" y="3685"/>
                      <a:pt x="1887" y="3685"/>
                    </a:cubicBezTo>
                    <a:cubicBezTo>
                      <a:pt x="1875" y="3685"/>
                      <a:pt x="1875" y="3717"/>
                      <a:pt x="1855" y="3717"/>
                    </a:cubicBezTo>
                    <a:cubicBezTo>
                      <a:pt x="1816" y="3717"/>
                      <a:pt x="1797" y="3672"/>
                      <a:pt x="1797" y="3627"/>
                    </a:cubicBezTo>
                    <a:cubicBezTo>
                      <a:pt x="1797" y="3588"/>
                      <a:pt x="1797" y="3588"/>
                      <a:pt x="1797" y="3588"/>
                    </a:cubicBezTo>
                    <a:cubicBezTo>
                      <a:pt x="1797" y="3575"/>
                      <a:pt x="1797" y="3569"/>
                      <a:pt x="1803" y="3556"/>
                    </a:cubicBezTo>
                    <a:cubicBezTo>
                      <a:pt x="1778" y="3549"/>
                      <a:pt x="1765" y="3543"/>
                      <a:pt x="1739" y="3543"/>
                    </a:cubicBezTo>
                    <a:cubicBezTo>
                      <a:pt x="1732" y="3543"/>
                      <a:pt x="1732" y="3549"/>
                      <a:pt x="1719" y="3549"/>
                    </a:cubicBezTo>
                    <a:cubicBezTo>
                      <a:pt x="1706" y="3549"/>
                      <a:pt x="1706" y="3530"/>
                      <a:pt x="1694" y="3517"/>
                    </a:cubicBezTo>
                    <a:cubicBezTo>
                      <a:pt x="1687" y="3504"/>
                      <a:pt x="1674" y="3498"/>
                      <a:pt x="1655" y="3498"/>
                    </a:cubicBezTo>
                    <a:cubicBezTo>
                      <a:pt x="1642" y="3498"/>
                      <a:pt x="1635" y="3504"/>
                      <a:pt x="1622" y="3504"/>
                    </a:cubicBezTo>
                    <a:cubicBezTo>
                      <a:pt x="1584" y="3504"/>
                      <a:pt x="1584" y="3504"/>
                      <a:pt x="1584" y="3504"/>
                    </a:cubicBezTo>
                    <a:cubicBezTo>
                      <a:pt x="1577" y="3504"/>
                      <a:pt x="1571" y="3504"/>
                      <a:pt x="1571" y="3511"/>
                    </a:cubicBezTo>
                    <a:cubicBezTo>
                      <a:pt x="1571" y="3543"/>
                      <a:pt x="1571" y="3543"/>
                      <a:pt x="1571" y="3543"/>
                    </a:cubicBezTo>
                    <a:cubicBezTo>
                      <a:pt x="1571" y="3582"/>
                      <a:pt x="1545" y="3595"/>
                      <a:pt x="1538" y="3633"/>
                    </a:cubicBezTo>
                    <a:cubicBezTo>
                      <a:pt x="1558" y="3633"/>
                      <a:pt x="1577" y="3633"/>
                      <a:pt x="1590" y="3646"/>
                    </a:cubicBezTo>
                    <a:cubicBezTo>
                      <a:pt x="1610" y="3679"/>
                      <a:pt x="1603" y="3717"/>
                      <a:pt x="1635" y="3730"/>
                    </a:cubicBezTo>
                    <a:cubicBezTo>
                      <a:pt x="1655" y="3743"/>
                      <a:pt x="1661" y="3756"/>
                      <a:pt x="1674" y="3769"/>
                    </a:cubicBezTo>
                    <a:cubicBezTo>
                      <a:pt x="1687" y="3776"/>
                      <a:pt x="1700" y="3769"/>
                      <a:pt x="1713" y="3776"/>
                    </a:cubicBezTo>
                    <a:cubicBezTo>
                      <a:pt x="1719" y="3776"/>
                      <a:pt x="1719" y="3789"/>
                      <a:pt x="1726" y="3795"/>
                    </a:cubicBezTo>
                    <a:cubicBezTo>
                      <a:pt x="1732" y="3808"/>
                      <a:pt x="1745" y="3815"/>
                      <a:pt x="1745" y="3827"/>
                    </a:cubicBezTo>
                    <a:cubicBezTo>
                      <a:pt x="1719" y="3827"/>
                      <a:pt x="1706" y="3808"/>
                      <a:pt x="1681" y="3808"/>
                    </a:cubicBezTo>
                    <a:cubicBezTo>
                      <a:pt x="1648" y="3808"/>
                      <a:pt x="1648" y="3808"/>
                      <a:pt x="1648" y="3808"/>
                    </a:cubicBezTo>
                    <a:cubicBezTo>
                      <a:pt x="1610" y="3808"/>
                      <a:pt x="1590" y="3782"/>
                      <a:pt x="1571" y="3750"/>
                    </a:cubicBezTo>
                    <a:cubicBezTo>
                      <a:pt x="1545" y="3711"/>
                      <a:pt x="1519" y="3692"/>
                      <a:pt x="1480" y="3672"/>
                    </a:cubicBezTo>
                    <a:cubicBezTo>
                      <a:pt x="1403" y="3633"/>
                      <a:pt x="1370" y="3614"/>
                      <a:pt x="1299" y="3575"/>
                    </a:cubicBezTo>
                    <a:cubicBezTo>
                      <a:pt x="1299" y="3575"/>
                      <a:pt x="1299" y="3582"/>
                      <a:pt x="1299" y="3588"/>
                    </a:cubicBezTo>
                    <a:cubicBezTo>
                      <a:pt x="1299" y="3620"/>
                      <a:pt x="1299" y="3620"/>
                      <a:pt x="1299" y="3620"/>
                    </a:cubicBezTo>
                    <a:cubicBezTo>
                      <a:pt x="1299" y="3633"/>
                      <a:pt x="1306" y="3640"/>
                      <a:pt x="1306" y="3646"/>
                    </a:cubicBezTo>
                    <a:cubicBezTo>
                      <a:pt x="1306" y="3685"/>
                      <a:pt x="1286" y="3711"/>
                      <a:pt x="1254" y="3730"/>
                    </a:cubicBezTo>
                    <a:cubicBezTo>
                      <a:pt x="1228" y="3750"/>
                      <a:pt x="1208" y="3743"/>
                      <a:pt x="1183" y="3756"/>
                    </a:cubicBezTo>
                    <a:cubicBezTo>
                      <a:pt x="1183" y="3763"/>
                      <a:pt x="1183" y="3763"/>
                      <a:pt x="1183" y="3763"/>
                    </a:cubicBezTo>
                    <a:cubicBezTo>
                      <a:pt x="1189" y="3763"/>
                      <a:pt x="1196" y="3763"/>
                      <a:pt x="1202" y="3763"/>
                    </a:cubicBezTo>
                    <a:cubicBezTo>
                      <a:pt x="1228" y="3763"/>
                      <a:pt x="1267" y="3769"/>
                      <a:pt x="1267" y="3795"/>
                    </a:cubicBezTo>
                    <a:cubicBezTo>
                      <a:pt x="1267" y="3815"/>
                      <a:pt x="1254" y="3827"/>
                      <a:pt x="1234" y="3827"/>
                    </a:cubicBezTo>
                    <a:cubicBezTo>
                      <a:pt x="1189" y="3827"/>
                      <a:pt x="1163" y="3789"/>
                      <a:pt x="1137" y="3750"/>
                    </a:cubicBezTo>
                    <a:cubicBezTo>
                      <a:pt x="1170" y="3750"/>
                      <a:pt x="1189" y="3737"/>
                      <a:pt x="1215" y="3717"/>
                    </a:cubicBezTo>
                    <a:cubicBezTo>
                      <a:pt x="1234" y="3705"/>
                      <a:pt x="1254" y="3705"/>
                      <a:pt x="1254" y="3685"/>
                    </a:cubicBezTo>
                    <a:cubicBezTo>
                      <a:pt x="1254" y="3666"/>
                      <a:pt x="1247" y="3659"/>
                      <a:pt x="1247" y="3646"/>
                    </a:cubicBezTo>
                    <a:cubicBezTo>
                      <a:pt x="1241" y="3633"/>
                      <a:pt x="1241" y="3620"/>
                      <a:pt x="1234" y="3620"/>
                    </a:cubicBezTo>
                    <a:cubicBezTo>
                      <a:pt x="1202" y="3620"/>
                      <a:pt x="1202" y="3620"/>
                      <a:pt x="1202" y="3620"/>
                    </a:cubicBezTo>
                    <a:cubicBezTo>
                      <a:pt x="1176" y="3620"/>
                      <a:pt x="1150" y="3614"/>
                      <a:pt x="1137" y="3595"/>
                    </a:cubicBezTo>
                    <a:cubicBezTo>
                      <a:pt x="1124" y="3582"/>
                      <a:pt x="1124" y="3569"/>
                      <a:pt x="1111" y="3569"/>
                    </a:cubicBezTo>
                    <a:cubicBezTo>
                      <a:pt x="1086" y="3569"/>
                      <a:pt x="1079" y="3588"/>
                      <a:pt x="1053" y="3588"/>
                    </a:cubicBezTo>
                    <a:cubicBezTo>
                      <a:pt x="1047" y="3588"/>
                      <a:pt x="1047" y="3575"/>
                      <a:pt x="1040" y="3575"/>
                    </a:cubicBezTo>
                    <a:cubicBezTo>
                      <a:pt x="1008" y="3549"/>
                      <a:pt x="1001" y="3530"/>
                      <a:pt x="989" y="3491"/>
                    </a:cubicBezTo>
                    <a:cubicBezTo>
                      <a:pt x="982" y="3472"/>
                      <a:pt x="989" y="3446"/>
                      <a:pt x="969" y="3446"/>
                    </a:cubicBezTo>
                    <a:cubicBezTo>
                      <a:pt x="937" y="3446"/>
                      <a:pt x="930" y="3485"/>
                      <a:pt x="904" y="3485"/>
                    </a:cubicBezTo>
                    <a:cubicBezTo>
                      <a:pt x="853" y="3485"/>
                      <a:pt x="853" y="3420"/>
                      <a:pt x="827" y="3375"/>
                    </a:cubicBezTo>
                    <a:cubicBezTo>
                      <a:pt x="820" y="3433"/>
                      <a:pt x="814" y="3459"/>
                      <a:pt x="801" y="3517"/>
                    </a:cubicBezTo>
                    <a:cubicBezTo>
                      <a:pt x="782" y="3498"/>
                      <a:pt x="775" y="3465"/>
                      <a:pt x="749" y="3465"/>
                    </a:cubicBezTo>
                    <a:cubicBezTo>
                      <a:pt x="730" y="3465"/>
                      <a:pt x="730" y="3465"/>
                      <a:pt x="730" y="3465"/>
                    </a:cubicBezTo>
                    <a:cubicBezTo>
                      <a:pt x="736" y="3478"/>
                      <a:pt x="743" y="3485"/>
                      <a:pt x="743" y="3504"/>
                    </a:cubicBezTo>
                    <a:cubicBezTo>
                      <a:pt x="743" y="3517"/>
                      <a:pt x="743" y="3524"/>
                      <a:pt x="736" y="3536"/>
                    </a:cubicBezTo>
                    <a:cubicBezTo>
                      <a:pt x="723" y="3530"/>
                      <a:pt x="723" y="3511"/>
                      <a:pt x="711" y="3498"/>
                    </a:cubicBezTo>
                    <a:cubicBezTo>
                      <a:pt x="697" y="3491"/>
                      <a:pt x="691" y="3491"/>
                      <a:pt x="672" y="3491"/>
                    </a:cubicBezTo>
                    <a:cubicBezTo>
                      <a:pt x="672" y="3478"/>
                      <a:pt x="672" y="3459"/>
                      <a:pt x="659" y="3459"/>
                    </a:cubicBezTo>
                    <a:cubicBezTo>
                      <a:pt x="639" y="3459"/>
                      <a:pt x="639" y="3485"/>
                      <a:pt x="613" y="3485"/>
                    </a:cubicBezTo>
                    <a:cubicBezTo>
                      <a:pt x="601" y="3485"/>
                      <a:pt x="594" y="3472"/>
                      <a:pt x="581" y="3472"/>
                    </a:cubicBezTo>
                    <a:cubicBezTo>
                      <a:pt x="549" y="3472"/>
                      <a:pt x="529" y="3485"/>
                      <a:pt x="491" y="3485"/>
                    </a:cubicBezTo>
                    <a:cubicBezTo>
                      <a:pt x="453" y="3485"/>
                      <a:pt x="421" y="3498"/>
                      <a:pt x="388" y="3472"/>
                    </a:cubicBezTo>
                    <a:cubicBezTo>
                      <a:pt x="362" y="3452"/>
                      <a:pt x="356" y="3427"/>
                      <a:pt x="330" y="3407"/>
                    </a:cubicBezTo>
                    <a:cubicBezTo>
                      <a:pt x="317" y="3388"/>
                      <a:pt x="298" y="3381"/>
                      <a:pt x="285" y="3362"/>
                    </a:cubicBezTo>
                    <a:lnTo>
                      <a:pt x="278" y="3362"/>
                    </a:lnTo>
                    <a:cubicBezTo>
                      <a:pt x="239" y="3362"/>
                      <a:pt x="226" y="3336"/>
                      <a:pt x="201" y="3310"/>
                    </a:cubicBezTo>
                    <a:cubicBezTo>
                      <a:pt x="188" y="3297"/>
                      <a:pt x="168" y="3297"/>
                      <a:pt x="155" y="3278"/>
                    </a:cubicBezTo>
                    <a:cubicBezTo>
                      <a:pt x="117" y="3252"/>
                      <a:pt x="103" y="3220"/>
                      <a:pt x="103" y="3174"/>
                    </a:cubicBezTo>
                    <a:cubicBezTo>
                      <a:pt x="91" y="3174"/>
                      <a:pt x="84" y="3168"/>
                      <a:pt x="71" y="3168"/>
                    </a:cubicBezTo>
                    <a:lnTo>
                      <a:pt x="71" y="3168"/>
                    </a:lnTo>
                    <a:cubicBezTo>
                      <a:pt x="52" y="3207"/>
                      <a:pt x="7" y="3213"/>
                      <a:pt x="7" y="3252"/>
                    </a:cubicBezTo>
                    <a:cubicBezTo>
                      <a:pt x="7" y="3278"/>
                      <a:pt x="0" y="3304"/>
                      <a:pt x="19" y="3323"/>
                    </a:cubicBezTo>
                    <a:cubicBezTo>
                      <a:pt x="58" y="3362"/>
                      <a:pt x="149" y="3323"/>
                      <a:pt x="149" y="3375"/>
                    </a:cubicBezTo>
                    <a:cubicBezTo>
                      <a:pt x="149" y="3420"/>
                      <a:pt x="129" y="3439"/>
                      <a:pt x="129" y="3485"/>
                    </a:cubicBezTo>
                    <a:cubicBezTo>
                      <a:pt x="129" y="3575"/>
                      <a:pt x="194" y="3614"/>
                      <a:pt x="272" y="3672"/>
                    </a:cubicBezTo>
                    <a:cubicBezTo>
                      <a:pt x="291" y="3685"/>
                      <a:pt x="291" y="3711"/>
                      <a:pt x="310" y="3730"/>
                    </a:cubicBezTo>
                    <a:cubicBezTo>
                      <a:pt x="336" y="3756"/>
                      <a:pt x="362" y="3750"/>
                      <a:pt x="395" y="3769"/>
                    </a:cubicBezTo>
                    <a:cubicBezTo>
                      <a:pt x="427" y="3789"/>
                      <a:pt x="427" y="3827"/>
                      <a:pt x="446" y="3860"/>
                    </a:cubicBezTo>
                    <a:cubicBezTo>
                      <a:pt x="472" y="3899"/>
                      <a:pt x="504" y="3905"/>
                      <a:pt x="542" y="3931"/>
                    </a:cubicBezTo>
                    <a:cubicBezTo>
                      <a:pt x="594" y="3957"/>
                      <a:pt x="613" y="3983"/>
                      <a:pt x="665" y="4008"/>
                    </a:cubicBezTo>
                    <a:cubicBezTo>
                      <a:pt x="717" y="4034"/>
                      <a:pt x="736" y="4080"/>
                      <a:pt x="769" y="4131"/>
                    </a:cubicBezTo>
                    <a:cubicBezTo>
                      <a:pt x="782" y="4157"/>
                      <a:pt x="788" y="4196"/>
                      <a:pt x="820" y="4196"/>
                    </a:cubicBezTo>
                    <a:cubicBezTo>
                      <a:pt x="840" y="4196"/>
                      <a:pt x="853" y="4183"/>
                      <a:pt x="872" y="4183"/>
                    </a:cubicBezTo>
                    <a:cubicBezTo>
                      <a:pt x="917" y="4183"/>
                      <a:pt x="917" y="4235"/>
                      <a:pt x="937" y="4274"/>
                    </a:cubicBezTo>
                    <a:cubicBezTo>
                      <a:pt x="969" y="4332"/>
                      <a:pt x="1015" y="4358"/>
                      <a:pt x="1079" y="4358"/>
                    </a:cubicBezTo>
                    <a:cubicBezTo>
                      <a:pt x="1111" y="4358"/>
                      <a:pt x="1124" y="4319"/>
                      <a:pt x="1157" y="4319"/>
                    </a:cubicBezTo>
                    <a:cubicBezTo>
                      <a:pt x="1176" y="4319"/>
                      <a:pt x="1183" y="4338"/>
                      <a:pt x="1202" y="4338"/>
                    </a:cubicBezTo>
                    <a:cubicBezTo>
                      <a:pt x="1234" y="4338"/>
                      <a:pt x="1241" y="4312"/>
                      <a:pt x="1273" y="4312"/>
                    </a:cubicBezTo>
                    <a:cubicBezTo>
                      <a:pt x="1318" y="4312"/>
                      <a:pt x="1318" y="4312"/>
                      <a:pt x="1318" y="4312"/>
                    </a:cubicBezTo>
                    <a:cubicBezTo>
                      <a:pt x="1344" y="4293"/>
                      <a:pt x="1338" y="4267"/>
                      <a:pt x="1357" y="4235"/>
                    </a:cubicBezTo>
                    <a:cubicBezTo>
                      <a:pt x="1383" y="4196"/>
                      <a:pt x="1415" y="4170"/>
                      <a:pt x="1461" y="4170"/>
                    </a:cubicBezTo>
                    <a:cubicBezTo>
                      <a:pt x="1480" y="4170"/>
                      <a:pt x="1487" y="4177"/>
                      <a:pt x="1506" y="4177"/>
                    </a:cubicBezTo>
                    <a:cubicBezTo>
                      <a:pt x="1590" y="4177"/>
                      <a:pt x="1635" y="4144"/>
                      <a:pt x="1719" y="4138"/>
                    </a:cubicBezTo>
                    <a:cubicBezTo>
                      <a:pt x="1752" y="4125"/>
                      <a:pt x="1765" y="4119"/>
                      <a:pt x="1791" y="4105"/>
                    </a:cubicBezTo>
                    <a:cubicBezTo>
                      <a:pt x="1836" y="4164"/>
                      <a:pt x="1887" y="4196"/>
                      <a:pt x="1965" y="4196"/>
                    </a:cubicBezTo>
                    <a:cubicBezTo>
                      <a:pt x="2004" y="4196"/>
                      <a:pt x="2017" y="4164"/>
                      <a:pt x="2056" y="4164"/>
                    </a:cubicBezTo>
                    <a:cubicBezTo>
                      <a:pt x="2101" y="4164"/>
                      <a:pt x="2107" y="4222"/>
                      <a:pt x="2153" y="4222"/>
                    </a:cubicBezTo>
                    <a:cubicBezTo>
                      <a:pt x="2205" y="4222"/>
                      <a:pt x="2211" y="4144"/>
                      <a:pt x="2263" y="4144"/>
                    </a:cubicBezTo>
                    <a:cubicBezTo>
                      <a:pt x="2327" y="4144"/>
                      <a:pt x="2353" y="4203"/>
                      <a:pt x="2418" y="4203"/>
                    </a:cubicBezTo>
                    <a:cubicBezTo>
                      <a:pt x="2463" y="4203"/>
                      <a:pt x="2463" y="4151"/>
                      <a:pt x="2496" y="4119"/>
                    </a:cubicBezTo>
                    <a:cubicBezTo>
                      <a:pt x="2554" y="4073"/>
                      <a:pt x="2599" y="4060"/>
                      <a:pt x="2670" y="4060"/>
                    </a:cubicBezTo>
                    <a:cubicBezTo>
                      <a:pt x="2741" y="4060"/>
                      <a:pt x="2761" y="3983"/>
                      <a:pt x="2786" y="3918"/>
                    </a:cubicBezTo>
                    <a:cubicBezTo>
                      <a:pt x="2800" y="3886"/>
                      <a:pt x="2838" y="3873"/>
                      <a:pt x="2838" y="3834"/>
                    </a:cubicBezTo>
                    <a:cubicBezTo>
                      <a:pt x="2838" y="3821"/>
                      <a:pt x="2838" y="3815"/>
                      <a:pt x="2838" y="3801"/>
                    </a:cubicBezTo>
                    <a:cubicBezTo>
                      <a:pt x="2838" y="3750"/>
                      <a:pt x="2858" y="3705"/>
                      <a:pt x="2903" y="3679"/>
                    </a:cubicBezTo>
                    <a:cubicBezTo>
                      <a:pt x="2942" y="3653"/>
                      <a:pt x="2981" y="3659"/>
                      <a:pt x="3026" y="3646"/>
                    </a:cubicBezTo>
                    <a:cubicBezTo>
                      <a:pt x="3065" y="3627"/>
                      <a:pt x="3084" y="3588"/>
                      <a:pt x="3123" y="3588"/>
                    </a:cubicBezTo>
                    <a:cubicBezTo>
                      <a:pt x="3226" y="3588"/>
                      <a:pt x="3284" y="3620"/>
                      <a:pt x="3381" y="3620"/>
                    </a:cubicBezTo>
                    <a:cubicBezTo>
                      <a:pt x="3407" y="3620"/>
                      <a:pt x="3414" y="3601"/>
                      <a:pt x="3440" y="3601"/>
                    </a:cubicBezTo>
                    <a:cubicBezTo>
                      <a:pt x="3466" y="3601"/>
                      <a:pt x="3479" y="3627"/>
                      <a:pt x="3511" y="3627"/>
                    </a:cubicBezTo>
                    <a:cubicBezTo>
                      <a:pt x="3543" y="3627"/>
                      <a:pt x="3550" y="3575"/>
                      <a:pt x="3588" y="3575"/>
                    </a:cubicBezTo>
                    <a:cubicBezTo>
                      <a:pt x="3608" y="3575"/>
                      <a:pt x="3614" y="3588"/>
                      <a:pt x="3634" y="3588"/>
                    </a:cubicBezTo>
                    <a:cubicBezTo>
                      <a:pt x="3679" y="3588"/>
                      <a:pt x="3698" y="3582"/>
                      <a:pt x="3744" y="3588"/>
                    </a:cubicBezTo>
                    <a:cubicBezTo>
                      <a:pt x="3744" y="3601"/>
                      <a:pt x="3744" y="3608"/>
                      <a:pt x="3744" y="3620"/>
                    </a:cubicBezTo>
                    <a:cubicBezTo>
                      <a:pt x="3744" y="3679"/>
                      <a:pt x="3724" y="3705"/>
                      <a:pt x="3711" y="3763"/>
                    </a:cubicBezTo>
                    <a:cubicBezTo>
                      <a:pt x="3731" y="3756"/>
                      <a:pt x="3744" y="3743"/>
                      <a:pt x="3763" y="3743"/>
                    </a:cubicBezTo>
                    <a:cubicBezTo>
                      <a:pt x="3802" y="3743"/>
                      <a:pt x="3795" y="3808"/>
                      <a:pt x="3834" y="3808"/>
                    </a:cubicBezTo>
                    <a:cubicBezTo>
                      <a:pt x="3860" y="3808"/>
                      <a:pt x="3873" y="3801"/>
                      <a:pt x="3899" y="3801"/>
                    </a:cubicBezTo>
                    <a:cubicBezTo>
                      <a:pt x="3957" y="3801"/>
                      <a:pt x="3990" y="3815"/>
                      <a:pt x="4035" y="3847"/>
                    </a:cubicBezTo>
                    <a:cubicBezTo>
                      <a:pt x="4061" y="3860"/>
                      <a:pt x="4074" y="3886"/>
                      <a:pt x="4106" y="3886"/>
                    </a:cubicBezTo>
                    <a:cubicBezTo>
                      <a:pt x="4138" y="3886"/>
                      <a:pt x="4158" y="3860"/>
                      <a:pt x="4190" y="3860"/>
                    </a:cubicBezTo>
                    <a:cubicBezTo>
                      <a:pt x="4222" y="3860"/>
                      <a:pt x="4235" y="3886"/>
                      <a:pt x="4255" y="3905"/>
                    </a:cubicBezTo>
                    <a:cubicBezTo>
                      <a:pt x="4293" y="3937"/>
                      <a:pt x="4306" y="3957"/>
                      <a:pt x="4332" y="3996"/>
                    </a:cubicBezTo>
                    <a:cubicBezTo>
                      <a:pt x="4358" y="3970"/>
                      <a:pt x="4358" y="3931"/>
                      <a:pt x="4390" y="3918"/>
                    </a:cubicBezTo>
                    <a:cubicBezTo>
                      <a:pt x="4436" y="3912"/>
                      <a:pt x="4474" y="3924"/>
                      <a:pt x="4513" y="3892"/>
                    </a:cubicBezTo>
                    <a:cubicBezTo>
                      <a:pt x="4533" y="3879"/>
                      <a:pt x="4520" y="3847"/>
                      <a:pt x="4533" y="3827"/>
                    </a:cubicBezTo>
                    <a:cubicBezTo>
                      <a:pt x="4552" y="3795"/>
                      <a:pt x="4585" y="3801"/>
                      <a:pt x="4617" y="3789"/>
                    </a:cubicBezTo>
                    <a:cubicBezTo>
                      <a:pt x="4636" y="3776"/>
                      <a:pt x="4636" y="3756"/>
                      <a:pt x="4656" y="3750"/>
                    </a:cubicBezTo>
                    <a:cubicBezTo>
                      <a:pt x="4740" y="3730"/>
                      <a:pt x="4785" y="3717"/>
                      <a:pt x="4869" y="3717"/>
                    </a:cubicBezTo>
                    <a:cubicBezTo>
                      <a:pt x="4901" y="3717"/>
                      <a:pt x="4908" y="3756"/>
                      <a:pt x="4927" y="3769"/>
                    </a:cubicBezTo>
                    <a:cubicBezTo>
                      <a:pt x="4940" y="3717"/>
                      <a:pt x="5011" y="3743"/>
                      <a:pt x="5063" y="3717"/>
                    </a:cubicBezTo>
                    <a:cubicBezTo>
                      <a:pt x="5089" y="3711"/>
                      <a:pt x="5095" y="3672"/>
                      <a:pt x="5128" y="3672"/>
                    </a:cubicBezTo>
                    <a:cubicBezTo>
                      <a:pt x="5180" y="3672"/>
                      <a:pt x="5212" y="3692"/>
                      <a:pt x="5257" y="3717"/>
                    </a:cubicBezTo>
                    <a:cubicBezTo>
                      <a:pt x="5270" y="3730"/>
                      <a:pt x="5270" y="3743"/>
                      <a:pt x="5289" y="3743"/>
                    </a:cubicBezTo>
                    <a:cubicBezTo>
                      <a:pt x="5309" y="3743"/>
                      <a:pt x="5315" y="3724"/>
                      <a:pt x="5335" y="3711"/>
                    </a:cubicBezTo>
                    <a:cubicBezTo>
                      <a:pt x="5348" y="3698"/>
                      <a:pt x="5373" y="3698"/>
                      <a:pt x="5373" y="3679"/>
                    </a:cubicBezTo>
                    <a:cubicBezTo>
                      <a:pt x="5373" y="3659"/>
                      <a:pt x="5361" y="3653"/>
                      <a:pt x="5361" y="3627"/>
                    </a:cubicBezTo>
                    <a:cubicBezTo>
                      <a:pt x="5361" y="3595"/>
                      <a:pt x="5406" y="3595"/>
                      <a:pt x="5425" y="3569"/>
                    </a:cubicBezTo>
                    <a:cubicBezTo>
                      <a:pt x="5445" y="3536"/>
                      <a:pt x="5451" y="3511"/>
                      <a:pt x="5451" y="3472"/>
                    </a:cubicBezTo>
                    <a:cubicBezTo>
                      <a:pt x="5451" y="3388"/>
                      <a:pt x="5451" y="3388"/>
                      <a:pt x="5451" y="3388"/>
                    </a:cubicBezTo>
                    <a:cubicBezTo>
                      <a:pt x="5451" y="3355"/>
                      <a:pt x="5445" y="3329"/>
                      <a:pt x="5464" y="3310"/>
                    </a:cubicBezTo>
                    <a:cubicBezTo>
                      <a:pt x="5496" y="3284"/>
                      <a:pt x="5529" y="3310"/>
                      <a:pt x="5561" y="3297"/>
                    </a:cubicBezTo>
                    <a:cubicBezTo>
                      <a:pt x="5613" y="3278"/>
                      <a:pt x="5639" y="3239"/>
                      <a:pt x="5639" y="3181"/>
                    </a:cubicBezTo>
                    <a:cubicBezTo>
                      <a:pt x="5639" y="3116"/>
                      <a:pt x="5535" y="3123"/>
                      <a:pt x="5535" y="3058"/>
                    </a:cubicBezTo>
                    <a:cubicBezTo>
                      <a:pt x="5535" y="3013"/>
                      <a:pt x="5542" y="2993"/>
                      <a:pt x="5548" y="2948"/>
                    </a:cubicBezTo>
                    <a:cubicBezTo>
                      <a:pt x="5548" y="2922"/>
                      <a:pt x="5542" y="2890"/>
                      <a:pt x="5561" y="2890"/>
                    </a:cubicBezTo>
                    <a:cubicBezTo>
                      <a:pt x="5574" y="2890"/>
                      <a:pt x="5580" y="2896"/>
                      <a:pt x="5593" y="2896"/>
                    </a:cubicBezTo>
                    <a:cubicBezTo>
                      <a:pt x="5652" y="2896"/>
                      <a:pt x="5677" y="2877"/>
                      <a:pt x="5736" y="2864"/>
                    </a:cubicBezTo>
                    <a:cubicBezTo>
                      <a:pt x="5710" y="2819"/>
                      <a:pt x="5697" y="2793"/>
                      <a:pt x="5697" y="2748"/>
                    </a:cubicBezTo>
                    <a:cubicBezTo>
                      <a:pt x="5736" y="2748"/>
                      <a:pt x="5755" y="2748"/>
                      <a:pt x="5787" y="2748"/>
                    </a:cubicBezTo>
                    <a:cubicBezTo>
                      <a:pt x="5800" y="2748"/>
                      <a:pt x="5807" y="2748"/>
                      <a:pt x="5820" y="2754"/>
                    </a:cubicBezTo>
                    <a:cubicBezTo>
                      <a:pt x="5826" y="2741"/>
                      <a:pt x="5826" y="2728"/>
                      <a:pt x="5826" y="2709"/>
                    </a:cubicBezTo>
                    <a:cubicBezTo>
                      <a:pt x="5833" y="2709"/>
                      <a:pt x="5839" y="2702"/>
                      <a:pt x="5845" y="2702"/>
                    </a:cubicBezTo>
                    <a:cubicBezTo>
                      <a:pt x="5865" y="2709"/>
                      <a:pt x="5865" y="2709"/>
                      <a:pt x="5865" y="2709"/>
                    </a:cubicBezTo>
                    <a:cubicBezTo>
                      <a:pt x="5891" y="2709"/>
                      <a:pt x="5891" y="2709"/>
                      <a:pt x="5891" y="2709"/>
                    </a:cubicBezTo>
                    <a:cubicBezTo>
                      <a:pt x="5891" y="2689"/>
                      <a:pt x="5878" y="2676"/>
                      <a:pt x="5891" y="2657"/>
                    </a:cubicBezTo>
                    <a:cubicBezTo>
                      <a:pt x="5904" y="2637"/>
                      <a:pt x="5923" y="2644"/>
                      <a:pt x="5949" y="2637"/>
                    </a:cubicBezTo>
                    <a:cubicBezTo>
                      <a:pt x="5994" y="2625"/>
                      <a:pt x="6040" y="2605"/>
                      <a:pt x="6040" y="2553"/>
                    </a:cubicBezTo>
                    <a:cubicBezTo>
                      <a:pt x="5994" y="2553"/>
                      <a:pt x="5988" y="2508"/>
                      <a:pt x="5943" y="2489"/>
                    </a:cubicBezTo>
                    <a:cubicBezTo>
                      <a:pt x="5917" y="2495"/>
                      <a:pt x="5917" y="2495"/>
                      <a:pt x="5917" y="2495"/>
                    </a:cubicBezTo>
                    <a:cubicBezTo>
                      <a:pt x="5897" y="2489"/>
                      <a:pt x="5871" y="2482"/>
                      <a:pt x="5871" y="2464"/>
                    </a:cubicBezTo>
                    <a:cubicBezTo>
                      <a:pt x="5871" y="2432"/>
                      <a:pt x="5865" y="2412"/>
                      <a:pt x="5884" y="2386"/>
                    </a:cubicBezTo>
                    <a:cubicBezTo>
                      <a:pt x="5897" y="2367"/>
                      <a:pt x="5930" y="2360"/>
                      <a:pt x="5930" y="2328"/>
                    </a:cubicBezTo>
                    <a:cubicBezTo>
                      <a:pt x="5930" y="2302"/>
                      <a:pt x="5884" y="2309"/>
                      <a:pt x="5884" y="2283"/>
                    </a:cubicBezTo>
                    <a:cubicBezTo>
                      <a:pt x="5884" y="2231"/>
                      <a:pt x="5930" y="2205"/>
                      <a:pt x="5930" y="2154"/>
                    </a:cubicBezTo>
                    <a:cubicBezTo>
                      <a:pt x="5943" y="2154"/>
                      <a:pt x="5956" y="2154"/>
                      <a:pt x="5968" y="2154"/>
                    </a:cubicBezTo>
                    <a:cubicBezTo>
                      <a:pt x="5988" y="2154"/>
                      <a:pt x="6007" y="2141"/>
                      <a:pt x="6027" y="2121"/>
                    </a:cubicBezTo>
                    <a:cubicBezTo>
                      <a:pt x="6065" y="2102"/>
                      <a:pt x="6072" y="2069"/>
                      <a:pt x="6091" y="2031"/>
                    </a:cubicBezTo>
                    <a:cubicBezTo>
                      <a:pt x="6104" y="2069"/>
                      <a:pt x="6104" y="2115"/>
                      <a:pt x="6143" y="2115"/>
                    </a:cubicBezTo>
                    <a:cubicBezTo>
                      <a:pt x="6188" y="2115"/>
                      <a:pt x="6195" y="2076"/>
                      <a:pt x="6227" y="2057"/>
                    </a:cubicBezTo>
                    <a:cubicBezTo>
                      <a:pt x="6292" y="2018"/>
                      <a:pt x="6318" y="1985"/>
                      <a:pt x="6370" y="1940"/>
                    </a:cubicBezTo>
                    <a:cubicBezTo>
                      <a:pt x="6337" y="1927"/>
                      <a:pt x="6324" y="1895"/>
                      <a:pt x="6324" y="1856"/>
                    </a:cubicBezTo>
                    <a:cubicBezTo>
                      <a:pt x="6324" y="1785"/>
                      <a:pt x="6382" y="1759"/>
                      <a:pt x="6382" y="1688"/>
                    </a:cubicBezTo>
                    <a:cubicBezTo>
                      <a:pt x="6382" y="1630"/>
                      <a:pt x="6382" y="1630"/>
                      <a:pt x="6382" y="1630"/>
                    </a:cubicBezTo>
                    <a:cubicBezTo>
                      <a:pt x="6408" y="1630"/>
                      <a:pt x="6408" y="1630"/>
                      <a:pt x="6408" y="1630"/>
                    </a:cubicBezTo>
                    <a:cubicBezTo>
                      <a:pt x="6428" y="1636"/>
                      <a:pt x="6428" y="1636"/>
                      <a:pt x="6428" y="1636"/>
                    </a:cubicBezTo>
                    <a:cubicBezTo>
                      <a:pt x="6440" y="1636"/>
                      <a:pt x="6440" y="1636"/>
                      <a:pt x="6440" y="1636"/>
                    </a:cubicBezTo>
                    <a:cubicBezTo>
                      <a:pt x="6440" y="1630"/>
                      <a:pt x="6447" y="1623"/>
                      <a:pt x="6447" y="1617"/>
                    </a:cubicBezTo>
                    <a:cubicBezTo>
                      <a:pt x="6447" y="1500"/>
                      <a:pt x="6389" y="1442"/>
                      <a:pt x="6389" y="1319"/>
                    </a:cubicBezTo>
                    <a:cubicBezTo>
                      <a:pt x="6389" y="1261"/>
                      <a:pt x="6402" y="1229"/>
                      <a:pt x="6421" y="1171"/>
                    </a:cubicBezTo>
                    <a:cubicBezTo>
                      <a:pt x="6395" y="1158"/>
                      <a:pt x="6370" y="1151"/>
                      <a:pt x="6370" y="1125"/>
                    </a:cubicBezTo>
                    <a:cubicBezTo>
                      <a:pt x="6370" y="1093"/>
                      <a:pt x="6447" y="1112"/>
                      <a:pt x="6447" y="1074"/>
                    </a:cubicBezTo>
                    <a:cubicBezTo>
                      <a:pt x="6447" y="1015"/>
                      <a:pt x="6447" y="1015"/>
                      <a:pt x="6447" y="1015"/>
                    </a:cubicBezTo>
                    <a:cubicBezTo>
                      <a:pt x="6447" y="977"/>
                      <a:pt x="6473" y="957"/>
                      <a:pt x="6479" y="918"/>
                    </a:cubicBezTo>
                    <a:cubicBezTo>
                      <a:pt x="6479" y="912"/>
                      <a:pt x="6479" y="905"/>
                      <a:pt x="6479" y="899"/>
                    </a:cubicBezTo>
                    <a:lnTo>
                      <a:pt x="6479" y="899"/>
                    </a:lnTo>
                    <a:cubicBezTo>
                      <a:pt x="6454" y="879"/>
                      <a:pt x="6454" y="867"/>
                      <a:pt x="6434" y="841"/>
                    </a:cubicBezTo>
                    <a:cubicBezTo>
                      <a:pt x="6428" y="834"/>
                      <a:pt x="6421" y="828"/>
                      <a:pt x="6421" y="821"/>
                    </a:cubicBezTo>
                    <a:cubicBezTo>
                      <a:pt x="6421" y="802"/>
                      <a:pt x="6428" y="789"/>
                      <a:pt x="6440" y="776"/>
                    </a:cubicBezTo>
                    <a:cubicBezTo>
                      <a:pt x="6447" y="757"/>
                      <a:pt x="6454" y="744"/>
                      <a:pt x="6454" y="724"/>
                    </a:cubicBezTo>
                    <a:cubicBezTo>
                      <a:pt x="6460" y="718"/>
                      <a:pt x="6466" y="711"/>
                      <a:pt x="6466" y="698"/>
                    </a:cubicBezTo>
                    <a:cubicBezTo>
                      <a:pt x="6466" y="679"/>
                      <a:pt x="6466" y="653"/>
                      <a:pt x="6447" y="647"/>
                    </a:cubicBezTo>
                    <a:cubicBezTo>
                      <a:pt x="6421" y="634"/>
                      <a:pt x="6395" y="627"/>
                      <a:pt x="6382" y="595"/>
                    </a:cubicBezTo>
                    <a:cubicBezTo>
                      <a:pt x="6370" y="563"/>
                      <a:pt x="6382" y="537"/>
                      <a:pt x="6376" y="505"/>
                    </a:cubicBezTo>
                    <a:cubicBezTo>
                      <a:pt x="6376" y="485"/>
                      <a:pt x="6363" y="472"/>
                      <a:pt x="6363" y="453"/>
                    </a:cubicBezTo>
                    <a:cubicBezTo>
                      <a:pt x="6363" y="395"/>
                      <a:pt x="6402" y="362"/>
                      <a:pt x="6408" y="304"/>
                    </a:cubicBezTo>
                    <a:cubicBezTo>
                      <a:pt x="6408" y="285"/>
                      <a:pt x="6402" y="265"/>
                      <a:pt x="6415" y="246"/>
                    </a:cubicBezTo>
                    <a:cubicBezTo>
                      <a:pt x="6421" y="226"/>
                      <a:pt x="6434" y="213"/>
                      <a:pt x="6447" y="188"/>
                    </a:cubicBezTo>
                    <a:cubicBezTo>
                      <a:pt x="6454" y="175"/>
                      <a:pt x="6460" y="168"/>
                      <a:pt x="6460" y="155"/>
                    </a:cubicBezTo>
                    <a:cubicBezTo>
                      <a:pt x="6460" y="116"/>
                      <a:pt x="6440" y="97"/>
                      <a:pt x="6428" y="65"/>
                    </a:cubicBezTo>
                    <a:cubicBezTo>
                      <a:pt x="6415" y="39"/>
                      <a:pt x="6408" y="26"/>
                      <a:pt x="6395" y="7"/>
                    </a:cubicBezTo>
                    <a:cubicBezTo>
                      <a:pt x="6298" y="19"/>
                      <a:pt x="6298" y="19"/>
                      <a:pt x="6298" y="19"/>
                    </a:cubicBezTo>
                    <a:cubicBezTo>
                      <a:pt x="6279" y="19"/>
                      <a:pt x="6259" y="13"/>
                      <a:pt x="6240" y="0"/>
                    </a:cubicBezTo>
                    <a:close/>
                    <a:moveTo>
                      <a:pt x="1849" y="2354"/>
                    </a:moveTo>
                    <a:lnTo>
                      <a:pt x="1849" y="2354"/>
                    </a:lnTo>
                    <a:cubicBezTo>
                      <a:pt x="1855" y="2341"/>
                      <a:pt x="1868" y="2341"/>
                      <a:pt x="1875" y="2328"/>
                    </a:cubicBezTo>
                    <a:cubicBezTo>
                      <a:pt x="1881" y="2322"/>
                      <a:pt x="1887" y="2315"/>
                      <a:pt x="1894" y="2309"/>
                    </a:cubicBezTo>
                    <a:cubicBezTo>
                      <a:pt x="1907" y="2309"/>
                      <a:pt x="1901" y="2328"/>
                      <a:pt x="1907" y="2335"/>
                    </a:cubicBezTo>
                    <a:cubicBezTo>
                      <a:pt x="1926" y="2360"/>
                      <a:pt x="1946" y="2380"/>
                      <a:pt x="1946" y="2412"/>
                    </a:cubicBezTo>
                    <a:cubicBezTo>
                      <a:pt x="1946" y="2457"/>
                      <a:pt x="1946" y="2457"/>
                      <a:pt x="1946" y="2457"/>
                    </a:cubicBezTo>
                    <a:cubicBezTo>
                      <a:pt x="1946" y="2489"/>
                      <a:pt x="1926" y="2508"/>
                      <a:pt x="1926" y="2547"/>
                    </a:cubicBezTo>
                    <a:cubicBezTo>
                      <a:pt x="1926" y="2586"/>
                      <a:pt x="1939" y="2612"/>
                      <a:pt x="1946" y="2650"/>
                    </a:cubicBezTo>
                    <a:cubicBezTo>
                      <a:pt x="1952" y="2689"/>
                      <a:pt x="1952" y="2709"/>
                      <a:pt x="1965" y="2741"/>
                    </a:cubicBezTo>
                    <a:cubicBezTo>
                      <a:pt x="1946" y="2741"/>
                      <a:pt x="1926" y="2741"/>
                      <a:pt x="1920" y="2760"/>
                    </a:cubicBezTo>
                    <a:cubicBezTo>
                      <a:pt x="1901" y="2748"/>
                      <a:pt x="1901" y="2728"/>
                      <a:pt x="1894" y="2702"/>
                    </a:cubicBezTo>
                    <a:cubicBezTo>
                      <a:pt x="1887" y="2689"/>
                      <a:pt x="1862" y="2689"/>
                      <a:pt x="1862" y="2676"/>
                    </a:cubicBezTo>
                    <a:cubicBezTo>
                      <a:pt x="1862" y="2650"/>
                      <a:pt x="1875" y="2631"/>
                      <a:pt x="1875" y="2605"/>
                    </a:cubicBezTo>
                    <a:cubicBezTo>
                      <a:pt x="1875" y="2553"/>
                      <a:pt x="1862" y="2521"/>
                      <a:pt x="1855" y="2469"/>
                    </a:cubicBezTo>
                    <a:cubicBezTo>
                      <a:pt x="1855" y="2399"/>
                      <a:pt x="1855" y="2399"/>
                      <a:pt x="1855" y="2399"/>
                    </a:cubicBezTo>
                    <a:cubicBezTo>
                      <a:pt x="1849" y="2354"/>
                      <a:pt x="1849" y="2354"/>
                      <a:pt x="1849" y="2354"/>
                    </a:cubicBezTo>
                    <a:close/>
                    <a:moveTo>
                      <a:pt x="1985" y="2676"/>
                    </a:moveTo>
                    <a:lnTo>
                      <a:pt x="1985" y="2676"/>
                    </a:lnTo>
                    <a:cubicBezTo>
                      <a:pt x="1985" y="2657"/>
                      <a:pt x="1972" y="2644"/>
                      <a:pt x="1978" y="2625"/>
                    </a:cubicBezTo>
                    <a:cubicBezTo>
                      <a:pt x="1978" y="2618"/>
                      <a:pt x="1991" y="2644"/>
                      <a:pt x="1998" y="2644"/>
                    </a:cubicBezTo>
                    <a:cubicBezTo>
                      <a:pt x="2023" y="2650"/>
                      <a:pt x="2036" y="2663"/>
                      <a:pt x="2056" y="2650"/>
                    </a:cubicBezTo>
                    <a:cubicBezTo>
                      <a:pt x="2069" y="2676"/>
                      <a:pt x="2088" y="2696"/>
                      <a:pt x="2114" y="2702"/>
                    </a:cubicBezTo>
                    <a:cubicBezTo>
                      <a:pt x="2140" y="2709"/>
                      <a:pt x="2166" y="2702"/>
                      <a:pt x="2166" y="2722"/>
                    </a:cubicBezTo>
                    <a:cubicBezTo>
                      <a:pt x="2166" y="2741"/>
                      <a:pt x="2146" y="2741"/>
                      <a:pt x="2146" y="2754"/>
                    </a:cubicBezTo>
                    <a:cubicBezTo>
                      <a:pt x="2146" y="2767"/>
                      <a:pt x="2153" y="2773"/>
                      <a:pt x="2166" y="2780"/>
                    </a:cubicBezTo>
                    <a:cubicBezTo>
                      <a:pt x="2159" y="2786"/>
                      <a:pt x="2153" y="2786"/>
                      <a:pt x="2146" y="2786"/>
                    </a:cubicBezTo>
                    <a:cubicBezTo>
                      <a:pt x="2127" y="2786"/>
                      <a:pt x="2127" y="2754"/>
                      <a:pt x="2107" y="2754"/>
                    </a:cubicBezTo>
                    <a:cubicBezTo>
                      <a:pt x="2094" y="2754"/>
                      <a:pt x="2088" y="2767"/>
                      <a:pt x="2075" y="2767"/>
                    </a:cubicBezTo>
                    <a:cubicBezTo>
                      <a:pt x="2043" y="2767"/>
                      <a:pt x="2023" y="2748"/>
                      <a:pt x="2004" y="2722"/>
                    </a:cubicBezTo>
                    <a:cubicBezTo>
                      <a:pt x="1998" y="2709"/>
                      <a:pt x="1985" y="2709"/>
                      <a:pt x="1985" y="2696"/>
                    </a:cubicBezTo>
                    <a:cubicBezTo>
                      <a:pt x="1985" y="2683"/>
                      <a:pt x="1985" y="2683"/>
                      <a:pt x="1985" y="2676"/>
                    </a:cubicBezTo>
                    <a:close/>
                    <a:moveTo>
                      <a:pt x="2191" y="2773"/>
                    </a:moveTo>
                    <a:lnTo>
                      <a:pt x="2191" y="2773"/>
                    </a:lnTo>
                    <a:cubicBezTo>
                      <a:pt x="2198" y="2773"/>
                      <a:pt x="2211" y="2767"/>
                      <a:pt x="2217" y="2773"/>
                    </a:cubicBezTo>
                    <a:cubicBezTo>
                      <a:pt x="2230" y="2786"/>
                      <a:pt x="2224" y="2799"/>
                      <a:pt x="2230" y="2812"/>
                    </a:cubicBezTo>
                    <a:cubicBezTo>
                      <a:pt x="2230" y="2825"/>
                      <a:pt x="2243" y="2832"/>
                      <a:pt x="2243" y="2844"/>
                    </a:cubicBezTo>
                    <a:cubicBezTo>
                      <a:pt x="2243" y="2864"/>
                      <a:pt x="2224" y="2870"/>
                      <a:pt x="2211" y="2890"/>
                    </a:cubicBezTo>
                    <a:cubicBezTo>
                      <a:pt x="2198" y="2877"/>
                      <a:pt x="2198" y="2864"/>
                      <a:pt x="2185" y="2864"/>
                    </a:cubicBezTo>
                    <a:cubicBezTo>
                      <a:pt x="2185" y="2864"/>
                      <a:pt x="2185" y="2870"/>
                      <a:pt x="2179" y="2870"/>
                    </a:cubicBezTo>
                    <a:cubicBezTo>
                      <a:pt x="2179" y="2870"/>
                      <a:pt x="2179" y="2864"/>
                      <a:pt x="2172" y="2864"/>
                    </a:cubicBezTo>
                    <a:cubicBezTo>
                      <a:pt x="2172" y="2857"/>
                      <a:pt x="2172" y="2851"/>
                      <a:pt x="2172" y="2844"/>
                    </a:cubicBezTo>
                    <a:cubicBezTo>
                      <a:pt x="2172" y="2838"/>
                      <a:pt x="2172" y="2832"/>
                      <a:pt x="2172" y="2825"/>
                    </a:cubicBezTo>
                    <a:cubicBezTo>
                      <a:pt x="2172" y="2812"/>
                      <a:pt x="2191" y="2812"/>
                      <a:pt x="2191" y="2793"/>
                    </a:cubicBezTo>
                    <a:cubicBezTo>
                      <a:pt x="2191" y="2786"/>
                      <a:pt x="2191" y="2780"/>
                      <a:pt x="2191" y="2773"/>
                    </a:cubicBezTo>
                    <a:close/>
                    <a:moveTo>
                      <a:pt x="1778" y="2728"/>
                    </a:moveTo>
                    <a:lnTo>
                      <a:pt x="1778" y="2728"/>
                    </a:lnTo>
                    <a:cubicBezTo>
                      <a:pt x="1784" y="2735"/>
                      <a:pt x="1791" y="2741"/>
                      <a:pt x="1791" y="2754"/>
                    </a:cubicBezTo>
                    <a:cubicBezTo>
                      <a:pt x="1791" y="2825"/>
                      <a:pt x="1810" y="2864"/>
                      <a:pt x="1829" y="2941"/>
                    </a:cubicBezTo>
                    <a:cubicBezTo>
                      <a:pt x="1810" y="2929"/>
                      <a:pt x="1803" y="2916"/>
                      <a:pt x="1784" y="2896"/>
                    </a:cubicBezTo>
                    <a:cubicBezTo>
                      <a:pt x="1771" y="2883"/>
                      <a:pt x="1745" y="2877"/>
                      <a:pt x="1745" y="2851"/>
                    </a:cubicBezTo>
                    <a:cubicBezTo>
                      <a:pt x="1745" y="2838"/>
                      <a:pt x="1752" y="2832"/>
                      <a:pt x="1752" y="2812"/>
                    </a:cubicBezTo>
                    <a:cubicBezTo>
                      <a:pt x="1752" y="2806"/>
                      <a:pt x="1745" y="2799"/>
                      <a:pt x="1745" y="2786"/>
                    </a:cubicBezTo>
                    <a:cubicBezTo>
                      <a:pt x="1745" y="2760"/>
                      <a:pt x="1765" y="2754"/>
                      <a:pt x="1778" y="2728"/>
                    </a:cubicBezTo>
                    <a:close/>
                    <a:moveTo>
                      <a:pt x="2004" y="2767"/>
                    </a:moveTo>
                    <a:lnTo>
                      <a:pt x="2004" y="2767"/>
                    </a:lnTo>
                    <a:cubicBezTo>
                      <a:pt x="2017" y="2793"/>
                      <a:pt x="2017" y="2793"/>
                      <a:pt x="2017" y="2793"/>
                    </a:cubicBezTo>
                    <a:cubicBezTo>
                      <a:pt x="2004" y="2806"/>
                      <a:pt x="1991" y="2819"/>
                      <a:pt x="1985" y="2838"/>
                    </a:cubicBezTo>
                    <a:cubicBezTo>
                      <a:pt x="1978" y="2838"/>
                      <a:pt x="1978" y="2832"/>
                      <a:pt x="1972" y="2832"/>
                    </a:cubicBezTo>
                    <a:cubicBezTo>
                      <a:pt x="1965" y="2832"/>
                      <a:pt x="1959" y="2832"/>
                      <a:pt x="1952" y="2832"/>
                    </a:cubicBezTo>
                    <a:cubicBezTo>
                      <a:pt x="1952" y="2812"/>
                      <a:pt x="1952" y="2799"/>
                      <a:pt x="1946" y="2773"/>
                    </a:cubicBezTo>
                    <a:cubicBezTo>
                      <a:pt x="1972" y="2773"/>
                      <a:pt x="1978" y="2767"/>
                      <a:pt x="2004" y="2767"/>
                    </a:cubicBezTo>
                    <a:close/>
                    <a:moveTo>
                      <a:pt x="2133" y="2857"/>
                    </a:moveTo>
                    <a:lnTo>
                      <a:pt x="2133" y="2857"/>
                    </a:lnTo>
                    <a:cubicBezTo>
                      <a:pt x="2153" y="2877"/>
                      <a:pt x="2159" y="2896"/>
                      <a:pt x="2172" y="2916"/>
                    </a:cubicBezTo>
                    <a:cubicBezTo>
                      <a:pt x="2179" y="2929"/>
                      <a:pt x="2191" y="2929"/>
                      <a:pt x="2191" y="2941"/>
                    </a:cubicBezTo>
                    <a:cubicBezTo>
                      <a:pt x="2191" y="2954"/>
                      <a:pt x="2191" y="2954"/>
                      <a:pt x="2191" y="2954"/>
                    </a:cubicBezTo>
                    <a:cubicBezTo>
                      <a:pt x="2159" y="2954"/>
                      <a:pt x="2159" y="2954"/>
                      <a:pt x="2159" y="2954"/>
                    </a:cubicBezTo>
                    <a:cubicBezTo>
                      <a:pt x="2146" y="2954"/>
                      <a:pt x="2140" y="2948"/>
                      <a:pt x="2127" y="2948"/>
                    </a:cubicBezTo>
                    <a:cubicBezTo>
                      <a:pt x="2107" y="2948"/>
                      <a:pt x="2094" y="2961"/>
                      <a:pt x="2075" y="2967"/>
                    </a:cubicBezTo>
                    <a:cubicBezTo>
                      <a:pt x="2082" y="2941"/>
                      <a:pt x="2075" y="2922"/>
                      <a:pt x="2088" y="2896"/>
                    </a:cubicBezTo>
                    <a:cubicBezTo>
                      <a:pt x="2094" y="2877"/>
                      <a:pt x="2120" y="2877"/>
                      <a:pt x="2133" y="2857"/>
                    </a:cubicBezTo>
                    <a:close/>
                    <a:moveTo>
                      <a:pt x="1791" y="2967"/>
                    </a:moveTo>
                    <a:lnTo>
                      <a:pt x="1791" y="2967"/>
                    </a:lnTo>
                    <a:cubicBezTo>
                      <a:pt x="1791" y="2974"/>
                      <a:pt x="1791" y="2974"/>
                      <a:pt x="1791" y="2980"/>
                    </a:cubicBezTo>
                    <a:cubicBezTo>
                      <a:pt x="1784" y="2980"/>
                      <a:pt x="1778" y="2980"/>
                      <a:pt x="1771" y="2980"/>
                    </a:cubicBezTo>
                    <a:cubicBezTo>
                      <a:pt x="1758" y="2980"/>
                      <a:pt x="1758" y="2980"/>
                      <a:pt x="1745" y="2980"/>
                    </a:cubicBezTo>
                    <a:cubicBezTo>
                      <a:pt x="1745" y="2980"/>
                      <a:pt x="1739" y="2980"/>
                      <a:pt x="1732" y="2980"/>
                    </a:cubicBezTo>
                    <a:cubicBezTo>
                      <a:pt x="1739" y="2954"/>
                      <a:pt x="1758" y="2948"/>
                      <a:pt x="1771" y="2929"/>
                    </a:cubicBezTo>
                    <a:cubicBezTo>
                      <a:pt x="1771" y="2948"/>
                      <a:pt x="1791" y="2948"/>
                      <a:pt x="1791" y="2967"/>
                    </a:cubicBez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4050">
                  <a:latin typeface="Poppins Light" charset="0"/>
                </a:endParaRPr>
              </a:p>
            </p:txBody>
          </p:sp>
          <p:sp>
            <p:nvSpPr>
              <p:cNvPr id="316" name="Freeform 94"/>
              <p:cNvSpPr>
                <a:spLocks noChangeArrowheads="1"/>
              </p:cNvSpPr>
              <p:nvPr/>
            </p:nvSpPr>
            <p:spPr bwMode="auto">
              <a:xfrm>
                <a:off x="18439732" y="4423496"/>
                <a:ext cx="92674" cy="105921"/>
              </a:xfrm>
              <a:custGeom>
                <a:avLst/>
                <a:gdLst>
                  <a:gd name="T0" fmla="*/ 90 w 91"/>
                  <a:gd name="T1" fmla="*/ 38 h 104"/>
                  <a:gd name="T2" fmla="*/ 90 w 91"/>
                  <a:gd name="T3" fmla="*/ 38 h 104"/>
                  <a:gd name="T4" fmla="*/ 45 w 91"/>
                  <a:gd name="T5" fmla="*/ 0 h 104"/>
                  <a:gd name="T6" fmla="*/ 13 w 91"/>
                  <a:gd name="T7" fmla="*/ 0 h 104"/>
                  <a:gd name="T8" fmla="*/ 0 w 91"/>
                  <a:gd name="T9" fmla="*/ 19 h 104"/>
                  <a:gd name="T10" fmla="*/ 13 w 91"/>
                  <a:gd name="T11" fmla="*/ 38 h 104"/>
                  <a:gd name="T12" fmla="*/ 19 w 91"/>
                  <a:gd name="T13" fmla="*/ 71 h 104"/>
                  <a:gd name="T14" fmla="*/ 32 w 91"/>
                  <a:gd name="T15" fmla="*/ 84 h 104"/>
                  <a:gd name="T16" fmla="*/ 52 w 91"/>
                  <a:gd name="T17" fmla="*/ 90 h 104"/>
                  <a:gd name="T18" fmla="*/ 77 w 91"/>
                  <a:gd name="T19" fmla="*/ 97 h 104"/>
                  <a:gd name="T20" fmla="*/ 90 w 91"/>
                  <a:gd name="T21" fmla="*/ 71 h 104"/>
                  <a:gd name="T22" fmla="*/ 84 w 91"/>
                  <a:gd name="T23" fmla="*/ 71 h 104"/>
                  <a:gd name="T24" fmla="*/ 90 w 91"/>
                  <a:gd name="T25" fmla="*/ 3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1" h="104">
                    <a:moveTo>
                      <a:pt x="90" y="38"/>
                    </a:moveTo>
                    <a:lnTo>
                      <a:pt x="90" y="38"/>
                    </a:lnTo>
                    <a:cubicBezTo>
                      <a:pt x="77" y="25"/>
                      <a:pt x="64" y="0"/>
                      <a:pt x="45" y="0"/>
                    </a:cubicBezTo>
                    <a:cubicBezTo>
                      <a:pt x="32" y="0"/>
                      <a:pt x="26" y="0"/>
                      <a:pt x="13" y="0"/>
                    </a:cubicBezTo>
                    <a:cubicBezTo>
                      <a:pt x="6" y="0"/>
                      <a:pt x="0" y="13"/>
                      <a:pt x="0" y="19"/>
                    </a:cubicBezTo>
                    <a:cubicBezTo>
                      <a:pt x="6" y="25"/>
                      <a:pt x="13" y="32"/>
                      <a:pt x="13" y="38"/>
                    </a:cubicBezTo>
                    <a:cubicBezTo>
                      <a:pt x="13" y="51"/>
                      <a:pt x="13" y="58"/>
                      <a:pt x="19" y="71"/>
                    </a:cubicBezTo>
                    <a:cubicBezTo>
                      <a:pt x="19" y="84"/>
                      <a:pt x="26" y="84"/>
                      <a:pt x="32" y="84"/>
                    </a:cubicBezTo>
                    <a:cubicBezTo>
                      <a:pt x="39" y="84"/>
                      <a:pt x="45" y="84"/>
                      <a:pt x="52" y="90"/>
                    </a:cubicBezTo>
                    <a:cubicBezTo>
                      <a:pt x="58" y="90"/>
                      <a:pt x="64" y="103"/>
                      <a:pt x="77" y="97"/>
                    </a:cubicBezTo>
                    <a:cubicBezTo>
                      <a:pt x="84" y="97"/>
                      <a:pt x="90" y="77"/>
                      <a:pt x="90" y="71"/>
                    </a:cubicBezTo>
                    <a:cubicBezTo>
                      <a:pt x="84" y="71"/>
                      <a:pt x="84" y="71"/>
                      <a:pt x="84" y="71"/>
                    </a:cubicBezTo>
                    <a:lnTo>
                      <a:pt x="90" y="38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4050">
                  <a:latin typeface="Poppins Light" charset="0"/>
                </a:endParaRPr>
              </a:p>
            </p:txBody>
          </p:sp>
        </p:grpSp>
      </p:grpSp>
      <p:sp>
        <p:nvSpPr>
          <p:cNvPr id="2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25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26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Malaysia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6655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Shape"/>
          <p:cNvSpPr/>
          <p:nvPr/>
        </p:nvSpPr>
        <p:spPr>
          <a:xfrm>
            <a:off x="-36512" y="0"/>
            <a:ext cx="504056" cy="516403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9" tIns="45720" rIns="91439" bIns="45720" rtlCol="0" anchor="ctr"/>
          <a:lstStyle/>
          <a:p>
            <a:pPr algn="ctr"/>
            <a:endParaRPr lang="ru-RU"/>
          </a:p>
        </p:txBody>
      </p:sp>
      <p:sp>
        <p:nvSpPr>
          <p:cNvPr id="61" name="text2"/>
          <p:cNvSpPr txBox="1"/>
          <p:nvPr/>
        </p:nvSpPr>
        <p:spPr>
          <a:xfrm rot="16200000">
            <a:off x="-891489" y="3034951"/>
            <a:ext cx="2274980" cy="276999"/>
          </a:xfrm>
          <a:prstGeom prst="rect">
            <a:avLst/>
          </a:prstGeom>
          <a:noFill/>
        </p:spPr>
        <p:txBody>
          <a:bodyPr wrap="none" lIns="91439" tIns="45720" rIns="91439" bIns="45720" rtlCol="0" anchor="ctr">
            <a:spAutoFit/>
          </a:bodyPr>
          <a:lstStyle/>
          <a:p>
            <a:r>
              <a:rPr lang="ru-RU" sz="1200" dirty="0">
                <a:solidFill>
                  <a:schemeClr val="bg1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Jerry </a:t>
            </a:r>
            <a:r>
              <a:rPr lang="ru-RU" sz="1200" dirty="0" smtClean="0">
                <a:solidFill>
                  <a:schemeClr val="bg1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Davidson</a:t>
            </a:r>
            <a:r>
              <a:rPr lang="en-US" sz="1200" dirty="0" smtClean="0">
                <a:solidFill>
                  <a:schemeClr val="bg1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 </a:t>
            </a:r>
            <a:r>
              <a:rPr lang="ru-RU" sz="1200" dirty="0" smtClean="0">
                <a:solidFill>
                  <a:srgbClr val="986BF4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CEO/Director</a:t>
            </a:r>
            <a:endParaRPr lang="ru-RU" sz="1200" dirty="0">
              <a:solidFill>
                <a:srgbClr val="986BF4"/>
              </a:solidFill>
              <a:latin typeface="Ubuntu" panose="020B05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" name="Text"/>
          <p:cNvGrpSpPr/>
          <p:nvPr/>
        </p:nvGrpSpPr>
        <p:grpSpPr>
          <a:xfrm>
            <a:off x="4706952" y="993467"/>
            <a:ext cx="3897494" cy="3263429"/>
            <a:chOff x="4562935" y="915566"/>
            <a:chExt cx="3897494" cy="3263429"/>
          </a:xfrm>
        </p:grpSpPr>
        <p:sp>
          <p:nvSpPr>
            <p:cNvPr id="69" name="text box"/>
            <p:cNvSpPr txBox="1"/>
            <p:nvPr/>
          </p:nvSpPr>
          <p:spPr>
            <a:xfrm>
              <a:off x="4571999" y="2470835"/>
              <a:ext cx="3888430" cy="170816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 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ipsum</a:t>
              </a:r>
              <a:r>
                <a:rPr lang="ru-RU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 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just">
                <a:lnSpc>
                  <a:spcPct val="150000"/>
                </a:lnSpc>
              </a:pP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aute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irure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reprehenderit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voluptate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velit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esse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cillum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fugiat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pariatur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0" name="title"/>
            <p:cNvSpPr txBox="1"/>
            <p:nvPr/>
          </p:nvSpPr>
          <p:spPr>
            <a:xfrm>
              <a:off x="4562935" y="915566"/>
              <a:ext cx="3384375" cy="132343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sz="4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WELCOME</a:t>
              </a:r>
            </a:p>
            <a:p>
              <a:r>
                <a:rPr lang="en-US" sz="4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MESSAGE</a:t>
              </a:r>
              <a:endParaRPr lang="ru-RU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ExtraBold" panose="00000900000000000000" pitchFamily="2" charset="-52"/>
              </a:endParaRPr>
            </a:p>
          </p:txBody>
        </p:sp>
      </p:grpSp>
      <p:sp>
        <p:nvSpPr>
          <p:cNvPr id="10" name="Copyright"/>
          <p:cNvSpPr txBox="1"/>
          <p:nvPr/>
        </p:nvSpPr>
        <p:spPr>
          <a:xfrm>
            <a:off x="107502" y="4803998"/>
            <a:ext cx="8928994" cy="231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8580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5230659" y="558988"/>
            <a:ext cx="2180435" cy="4025525"/>
            <a:chOff x="13759994" y="719764"/>
            <a:chExt cx="6984024" cy="12893919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25" name="Freeform 1"/>
            <p:cNvSpPr>
              <a:spLocks noChangeArrowheads="1"/>
            </p:cNvSpPr>
            <p:nvPr/>
          </p:nvSpPr>
          <p:spPr bwMode="auto">
            <a:xfrm>
              <a:off x="17718337" y="2670601"/>
              <a:ext cx="1151598" cy="619626"/>
            </a:xfrm>
            <a:custGeom>
              <a:avLst/>
              <a:gdLst>
                <a:gd name="T0" fmla="*/ 2070 w 2319"/>
                <a:gd name="T1" fmla="*/ 0 h 1250"/>
                <a:gd name="T2" fmla="*/ 2070 w 2319"/>
                <a:gd name="T3" fmla="*/ 0 h 1250"/>
                <a:gd name="T4" fmla="*/ 2089 w 2319"/>
                <a:gd name="T5" fmla="*/ 38 h 1250"/>
                <a:gd name="T6" fmla="*/ 2070 w 2319"/>
                <a:gd name="T7" fmla="*/ 105 h 1250"/>
                <a:gd name="T8" fmla="*/ 2118 w 2319"/>
                <a:gd name="T9" fmla="*/ 152 h 1250"/>
                <a:gd name="T10" fmla="*/ 2203 w 2319"/>
                <a:gd name="T11" fmla="*/ 248 h 1250"/>
                <a:gd name="T12" fmla="*/ 2108 w 2319"/>
                <a:gd name="T13" fmla="*/ 372 h 1250"/>
                <a:gd name="T14" fmla="*/ 2194 w 2319"/>
                <a:gd name="T15" fmla="*/ 439 h 1250"/>
                <a:gd name="T16" fmla="*/ 2251 w 2319"/>
                <a:gd name="T17" fmla="*/ 505 h 1250"/>
                <a:gd name="T18" fmla="*/ 2251 w 2319"/>
                <a:gd name="T19" fmla="*/ 505 h 1250"/>
                <a:gd name="T20" fmla="*/ 2260 w 2319"/>
                <a:gd name="T21" fmla="*/ 601 h 1250"/>
                <a:gd name="T22" fmla="*/ 2280 w 2319"/>
                <a:gd name="T23" fmla="*/ 782 h 1250"/>
                <a:gd name="T24" fmla="*/ 2280 w 2319"/>
                <a:gd name="T25" fmla="*/ 782 h 1250"/>
                <a:gd name="T26" fmla="*/ 2127 w 2319"/>
                <a:gd name="T27" fmla="*/ 820 h 1250"/>
                <a:gd name="T28" fmla="*/ 2041 w 2319"/>
                <a:gd name="T29" fmla="*/ 753 h 1250"/>
                <a:gd name="T30" fmla="*/ 1927 w 2319"/>
                <a:gd name="T31" fmla="*/ 772 h 1250"/>
                <a:gd name="T32" fmla="*/ 1803 w 2319"/>
                <a:gd name="T33" fmla="*/ 849 h 1250"/>
                <a:gd name="T34" fmla="*/ 1726 w 2319"/>
                <a:gd name="T35" fmla="*/ 725 h 1250"/>
                <a:gd name="T36" fmla="*/ 1479 w 2319"/>
                <a:gd name="T37" fmla="*/ 744 h 1250"/>
                <a:gd name="T38" fmla="*/ 1345 w 2319"/>
                <a:gd name="T39" fmla="*/ 858 h 1250"/>
                <a:gd name="T40" fmla="*/ 1355 w 2319"/>
                <a:gd name="T41" fmla="*/ 982 h 1250"/>
                <a:gd name="T42" fmla="*/ 1240 w 2319"/>
                <a:gd name="T43" fmla="*/ 1125 h 1250"/>
                <a:gd name="T44" fmla="*/ 1183 w 2319"/>
                <a:gd name="T45" fmla="*/ 1202 h 1250"/>
                <a:gd name="T46" fmla="*/ 992 w 2319"/>
                <a:gd name="T47" fmla="*/ 1230 h 1250"/>
                <a:gd name="T48" fmla="*/ 916 w 2319"/>
                <a:gd name="T49" fmla="*/ 1059 h 1250"/>
                <a:gd name="T50" fmla="*/ 706 w 2319"/>
                <a:gd name="T51" fmla="*/ 963 h 1250"/>
                <a:gd name="T52" fmla="*/ 649 w 2319"/>
                <a:gd name="T53" fmla="*/ 868 h 1250"/>
                <a:gd name="T54" fmla="*/ 573 w 2319"/>
                <a:gd name="T55" fmla="*/ 791 h 1250"/>
                <a:gd name="T56" fmla="*/ 363 w 2319"/>
                <a:gd name="T57" fmla="*/ 610 h 1250"/>
                <a:gd name="T58" fmla="*/ 210 w 2319"/>
                <a:gd name="T59" fmla="*/ 515 h 1250"/>
                <a:gd name="T60" fmla="*/ 115 w 2319"/>
                <a:gd name="T61" fmla="*/ 505 h 1250"/>
                <a:gd name="T62" fmla="*/ 77 w 2319"/>
                <a:gd name="T63" fmla="*/ 486 h 1250"/>
                <a:gd name="T64" fmla="*/ 39 w 2319"/>
                <a:gd name="T65" fmla="*/ 458 h 1250"/>
                <a:gd name="T66" fmla="*/ 39 w 2319"/>
                <a:gd name="T67" fmla="*/ 458 h 1250"/>
                <a:gd name="T68" fmla="*/ 67 w 2319"/>
                <a:gd name="T69" fmla="*/ 401 h 1250"/>
                <a:gd name="T70" fmla="*/ 0 w 2319"/>
                <a:gd name="T71" fmla="*/ 334 h 1250"/>
                <a:gd name="T72" fmla="*/ 39 w 2319"/>
                <a:gd name="T73" fmla="*/ 276 h 1250"/>
                <a:gd name="T74" fmla="*/ 67 w 2319"/>
                <a:gd name="T75" fmla="*/ 238 h 1250"/>
                <a:gd name="T76" fmla="*/ 86 w 2319"/>
                <a:gd name="T77" fmla="*/ 143 h 1250"/>
                <a:gd name="T78" fmla="*/ 86 w 2319"/>
                <a:gd name="T79" fmla="*/ 143 h 1250"/>
                <a:gd name="T80" fmla="*/ 191 w 2319"/>
                <a:gd name="T81" fmla="*/ 181 h 1250"/>
                <a:gd name="T82" fmla="*/ 439 w 2319"/>
                <a:gd name="T83" fmla="*/ 429 h 1250"/>
                <a:gd name="T84" fmla="*/ 649 w 2319"/>
                <a:gd name="T85" fmla="*/ 563 h 1250"/>
                <a:gd name="T86" fmla="*/ 935 w 2319"/>
                <a:gd name="T87" fmla="*/ 696 h 1250"/>
                <a:gd name="T88" fmla="*/ 935 w 2319"/>
                <a:gd name="T89" fmla="*/ 810 h 1250"/>
                <a:gd name="T90" fmla="*/ 1078 w 2319"/>
                <a:gd name="T91" fmla="*/ 858 h 1250"/>
                <a:gd name="T92" fmla="*/ 1278 w 2319"/>
                <a:gd name="T93" fmla="*/ 648 h 1250"/>
                <a:gd name="T94" fmla="*/ 1488 w 2319"/>
                <a:gd name="T95" fmla="*/ 534 h 1250"/>
                <a:gd name="T96" fmla="*/ 1726 w 2319"/>
                <a:gd name="T97" fmla="*/ 553 h 1250"/>
                <a:gd name="T98" fmla="*/ 1726 w 2319"/>
                <a:gd name="T99" fmla="*/ 410 h 1250"/>
                <a:gd name="T100" fmla="*/ 1812 w 2319"/>
                <a:gd name="T101" fmla="*/ 248 h 1250"/>
                <a:gd name="T102" fmla="*/ 1927 w 2319"/>
                <a:gd name="T103" fmla="*/ 38 h 1250"/>
                <a:gd name="T104" fmla="*/ 2070 w 2319"/>
                <a:gd name="T105" fmla="*/ 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19" h="1250">
                  <a:moveTo>
                    <a:pt x="2070" y="0"/>
                  </a:moveTo>
                  <a:lnTo>
                    <a:pt x="2070" y="0"/>
                  </a:lnTo>
                  <a:cubicBezTo>
                    <a:pt x="2089" y="38"/>
                    <a:pt x="2089" y="38"/>
                    <a:pt x="2089" y="38"/>
                  </a:cubicBezTo>
                  <a:cubicBezTo>
                    <a:pt x="2098" y="67"/>
                    <a:pt x="2079" y="86"/>
                    <a:pt x="2070" y="105"/>
                  </a:cubicBezTo>
                  <a:cubicBezTo>
                    <a:pt x="2060" y="143"/>
                    <a:pt x="2089" y="143"/>
                    <a:pt x="2118" y="152"/>
                  </a:cubicBezTo>
                  <a:cubicBezTo>
                    <a:pt x="2156" y="162"/>
                    <a:pt x="2232" y="200"/>
                    <a:pt x="2203" y="248"/>
                  </a:cubicBezTo>
                  <a:cubicBezTo>
                    <a:pt x="2175" y="296"/>
                    <a:pt x="2070" y="296"/>
                    <a:pt x="2108" y="372"/>
                  </a:cubicBezTo>
                  <a:cubicBezTo>
                    <a:pt x="2118" y="401"/>
                    <a:pt x="2165" y="429"/>
                    <a:pt x="2194" y="439"/>
                  </a:cubicBezTo>
                  <a:cubicBezTo>
                    <a:pt x="2213" y="458"/>
                    <a:pt x="2241" y="496"/>
                    <a:pt x="2251" y="505"/>
                  </a:cubicBezTo>
                  <a:lnTo>
                    <a:pt x="2251" y="505"/>
                  </a:lnTo>
                  <a:cubicBezTo>
                    <a:pt x="2232" y="524"/>
                    <a:pt x="2241" y="563"/>
                    <a:pt x="2260" y="601"/>
                  </a:cubicBezTo>
                  <a:cubicBezTo>
                    <a:pt x="2280" y="629"/>
                    <a:pt x="2318" y="763"/>
                    <a:pt x="2280" y="782"/>
                  </a:cubicBezTo>
                  <a:lnTo>
                    <a:pt x="2280" y="782"/>
                  </a:lnTo>
                  <a:cubicBezTo>
                    <a:pt x="2232" y="772"/>
                    <a:pt x="2175" y="801"/>
                    <a:pt x="2127" y="820"/>
                  </a:cubicBezTo>
                  <a:cubicBezTo>
                    <a:pt x="2060" y="830"/>
                    <a:pt x="2079" y="772"/>
                    <a:pt x="2041" y="753"/>
                  </a:cubicBezTo>
                  <a:cubicBezTo>
                    <a:pt x="2003" y="725"/>
                    <a:pt x="1955" y="763"/>
                    <a:pt x="1927" y="772"/>
                  </a:cubicBezTo>
                  <a:cubicBezTo>
                    <a:pt x="1898" y="801"/>
                    <a:pt x="1860" y="934"/>
                    <a:pt x="1803" y="849"/>
                  </a:cubicBezTo>
                  <a:cubicBezTo>
                    <a:pt x="1784" y="820"/>
                    <a:pt x="1774" y="725"/>
                    <a:pt x="1726" y="725"/>
                  </a:cubicBezTo>
                  <a:cubicBezTo>
                    <a:pt x="1612" y="725"/>
                    <a:pt x="1507" y="934"/>
                    <a:pt x="1479" y="744"/>
                  </a:cubicBezTo>
                  <a:cubicBezTo>
                    <a:pt x="1459" y="677"/>
                    <a:pt x="1364" y="830"/>
                    <a:pt x="1345" y="858"/>
                  </a:cubicBezTo>
                  <a:cubicBezTo>
                    <a:pt x="1317" y="896"/>
                    <a:pt x="1355" y="934"/>
                    <a:pt x="1355" y="982"/>
                  </a:cubicBezTo>
                  <a:cubicBezTo>
                    <a:pt x="1345" y="1068"/>
                    <a:pt x="1278" y="1068"/>
                    <a:pt x="1240" y="1125"/>
                  </a:cubicBezTo>
                  <a:cubicBezTo>
                    <a:pt x="1221" y="1144"/>
                    <a:pt x="1212" y="1182"/>
                    <a:pt x="1183" y="1202"/>
                  </a:cubicBezTo>
                  <a:cubicBezTo>
                    <a:pt x="1154" y="1221"/>
                    <a:pt x="1021" y="1249"/>
                    <a:pt x="992" y="1230"/>
                  </a:cubicBezTo>
                  <a:cubicBezTo>
                    <a:pt x="925" y="1173"/>
                    <a:pt x="954" y="1106"/>
                    <a:pt x="916" y="1059"/>
                  </a:cubicBezTo>
                  <a:cubicBezTo>
                    <a:pt x="859" y="982"/>
                    <a:pt x="792" y="963"/>
                    <a:pt x="706" y="963"/>
                  </a:cubicBezTo>
                  <a:cubicBezTo>
                    <a:pt x="639" y="963"/>
                    <a:pt x="658" y="906"/>
                    <a:pt x="649" y="868"/>
                  </a:cubicBezTo>
                  <a:cubicBezTo>
                    <a:pt x="639" y="830"/>
                    <a:pt x="573" y="820"/>
                    <a:pt x="573" y="791"/>
                  </a:cubicBezTo>
                  <a:cubicBezTo>
                    <a:pt x="573" y="648"/>
                    <a:pt x="449" y="677"/>
                    <a:pt x="363" y="610"/>
                  </a:cubicBezTo>
                  <a:cubicBezTo>
                    <a:pt x="296" y="563"/>
                    <a:pt x="315" y="515"/>
                    <a:pt x="210" y="515"/>
                  </a:cubicBezTo>
                  <a:cubicBezTo>
                    <a:pt x="182" y="524"/>
                    <a:pt x="115" y="553"/>
                    <a:pt x="115" y="505"/>
                  </a:cubicBezTo>
                  <a:cubicBezTo>
                    <a:pt x="105" y="496"/>
                    <a:pt x="86" y="496"/>
                    <a:pt x="77" y="486"/>
                  </a:cubicBezTo>
                  <a:cubicBezTo>
                    <a:pt x="67" y="477"/>
                    <a:pt x="48" y="467"/>
                    <a:pt x="39" y="458"/>
                  </a:cubicBezTo>
                  <a:lnTo>
                    <a:pt x="39" y="458"/>
                  </a:lnTo>
                  <a:cubicBezTo>
                    <a:pt x="57" y="439"/>
                    <a:pt x="96" y="419"/>
                    <a:pt x="67" y="401"/>
                  </a:cubicBezTo>
                  <a:cubicBezTo>
                    <a:pt x="48" y="381"/>
                    <a:pt x="10" y="362"/>
                    <a:pt x="0" y="334"/>
                  </a:cubicBezTo>
                  <a:cubicBezTo>
                    <a:pt x="0" y="315"/>
                    <a:pt x="20" y="286"/>
                    <a:pt x="39" y="276"/>
                  </a:cubicBezTo>
                  <a:cubicBezTo>
                    <a:pt x="48" y="257"/>
                    <a:pt x="57" y="248"/>
                    <a:pt x="67" y="238"/>
                  </a:cubicBezTo>
                  <a:cubicBezTo>
                    <a:pt x="86" y="143"/>
                    <a:pt x="86" y="143"/>
                    <a:pt x="86" y="143"/>
                  </a:cubicBezTo>
                  <a:lnTo>
                    <a:pt x="86" y="143"/>
                  </a:lnTo>
                  <a:cubicBezTo>
                    <a:pt x="124" y="143"/>
                    <a:pt x="162" y="143"/>
                    <a:pt x="191" y="181"/>
                  </a:cubicBezTo>
                  <a:cubicBezTo>
                    <a:pt x="239" y="267"/>
                    <a:pt x="306" y="419"/>
                    <a:pt x="439" y="429"/>
                  </a:cubicBezTo>
                  <a:cubicBezTo>
                    <a:pt x="515" y="429"/>
                    <a:pt x="573" y="534"/>
                    <a:pt x="649" y="563"/>
                  </a:cubicBezTo>
                  <a:cubicBezTo>
                    <a:pt x="763" y="610"/>
                    <a:pt x="992" y="534"/>
                    <a:pt x="935" y="696"/>
                  </a:cubicBezTo>
                  <a:cubicBezTo>
                    <a:pt x="925" y="734"/>
                    <a:pt x="897" y="782"/>
                    <a:pt x="935" y="810"/>
                  </a:cubicBezTo>
                  <a:cubicBezTo>
                    <a:pt x="963" y="849"/>
                    <a:pt x="1068" y="906"/>
                    <a:pt x="1078" y="858"/>
                  </a:cubicBezTo>
                  <a:cubicBezTo>
                    <a:pt x="1107" y="753"/>
                    <a:pt x="1192" y="725"/>
                    <a:pt x="1278" y="648"/>
                  </a:cubicBezTo>
                  <a:cubicBezTo>
                    <a:pt x="1326" y="601"/>
                    <a:pt x="1412" y="534"/>
                    <a:pt x="1488" y="534"/>
                  </a:cubicBezTo>
                  <a:cubicBezTo>
                    <a:pt x="1526" y="534"/>
                    <a:pt x="1736" y="610"/>
                    <a:pt x="1726" y="553"/>
                  </a:cubicBezTo>
                  <a:cubicBezTo>
                    <a:pt x="1726" y="505"/>
                    <a:pt x="1726" y="458"/>
                    <a:pt x="1726" y="410"/>
                  </a:cubicBezTo>
                  <a:cubicBezTo>
                    <a:pt x="1717" y="315"/>
                    <a:pt x="1755" y="305"/>
                    <a:pt x="1812" y="248"/>
                  </a:cubicBezTo>
                  <a:cubicBezTo>
                    <a:pt x="1860" y="210"/>
                    <a:pt x="1860" y="95"/>
                    <a:pt x="1927" y="38"/>
                  </a:cubicBezTo>
                  <a:cubicBezTo>
                    <a:pt x="1955" y="29"/>
                    <a:pt x="2032" y="19"/>
                    <a:pt x="207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6" name="Freeform 2"/>
            <p:cNvSpPr>
              <a:spLocks noChangeArrowheads="1"/>
            </p:cNvSpPr>
            <p:nvPr/>
          </p:nvSpPr>
          <p:spPr bwMode="auto">
            <a:xfrm>
              <a:off x="18683841" y="2523904"/>
              <a:ext cx="829763" cy="621816"/>
            </a:xfrm>
            <a:custGeom>
              <a:avLst/>
              <a:gdLst>
                <a:gd name="T0" fmla="*/ 305 w 1670"/>
                <a:gd name="T1" fmla="*/ 801 h 1251"/>
                <a:gd name="T2" fmla="*/ 305 w 1670"/>
                <a:gd name="T3" fmla="*/ 801 h 1251"/>
                <a:gd name="T4" fmla="*/ 372 w 1670"/>
                <a:gd name="T5" fmla="*/ 811 h 1251"/>
                <a:gd name="T6" fmla="*/ 496 w 1670"/>
                <a:gd name="T7" fmla="*/ 735 h 1251"/>
                <a:gd name="T8" fmla="*/ 725 w 1670"/>
                <a:gd name="T9" fmla="*/ 839 h 1251"/>
                <a:gd name="T10" fmla="*/ 934 w 1670"/>
                <a:gd name="T11" fmla="*/ 973 h 1251"/>
                <a:gd name="T12" fmla="*/ 1011 w 1670"/>
                <a:gd name="T13" fmla="*/ 1097 h 1251"/>
                <a:gd name="T14" fmla="*/ 1115 w 1670"/>
                <a:gd name="T15" fmla="*/ 1059 h 1251"/>
                <a:gd name="T16" fmla="*/ 1211 w 1670"/>
                <a:gd name="T17" fmla="*/ 1164 h 1251"/>
                <a:gd name="T18" fmla="*/ 1382 w 1670"/>
                <a:gd name="T19" fmla="*/ 1211 h 1251"/>
                <a:gd name="T20" fmla="*/ 1382 w 1670"/>
                <a:gd name="T21" fmla="*/ 1211 h 1251"/>
                <a:gd name="T22" fmla="*/ 1373 w 1670"/>
                <a:gd name="T23" fmla="*/ 1154 h 1251"/>
                <a:gd name="T24" fmla="*/ 1354 w 1670"/>
                <a:gd name="T25" fmla="*/ 1068 h 1251"/>
                <a:gd name="T26" fmla="*/ 1364 w 1670"/>
                <a:gd name="T27" fmla="*/ 1002 h 1251"/>
                <a:gd name="T28" fmla="*/ 1497 w 1670"/>
                <a:gd name="T29" fmla="*/ 1049 h 1251"/>
                <a:gd name="T30" fmla="*/ 1564 w 1670"/>
                <a:gd name="T31" fmla="*/ 1059 h 1251"/>
                <a:gd name="T32" fmla="*/ 1573 w 1670"/>
                <a:gd name="T33" fmla="*/ 935 h 1251"/>
                <a:gd name="T34" fmla="*/ 1583 w 1670"/>
                <a:gd name="T35" fmla="*/ 782 h 1251"/>
                <a:gd name="T36" fmla="*/ 1669 w 1670"/>
                <a:gd name="T37" fmla="*/ 763 h 1251"/>
                <a:gd name="T38" fmla="*/ 1669 w 1670"/>
                <a:gd name="T39" fmla="*/ 763 h 1251"/>
                <a:gd name="T40" fmla="*/ 1554 w 1670"/>
                <a:gd name="T41" fmla="*/ 639 h 1251"/>
                <a:gd name="T42" fmla="*/ 1478 w 1670"/>
                <a:gd name="T43" fmla="*/ 487 h 1251"/>
                <a:gd name="T44" fmla="*/ 1306 w 1670"/>
                <a:gd name="T45" fmla="*/ 220 h 1251"/>
                <a:gd name="T46" fmla="*/ 1097 w 1670"/>
                <a:gd name="T47" fmla="*/ 305 h 1251"/>
                <a:gd name="T48" fmla="*/ 973 w 1670"/>
                <a:gd name="T49" fmla="*/ 220 h 1251"/>
                <a:gd name="T50" fmla="*/ 734 w 1670"/>
                <a:gd name="T51" fmla="*/ 163 h 1251"/>
                <a:gd name="T52" fmla="*/ 639 w 1670"/>
                <a:gd name="T53" fmla="*/ 76 h 1251"/>
                <a:gd name="T54" fmla="*/ 381 w 1670"/>
                <a:gd name="T55" fmla="*/ 38 h 1251"/>
                <a:gd name="T56" fmla="*/ 86 w 1670"/>
                <a:gd name="T57" fmla="*/ 153 h 1251"/>
                <a:gd name="T58" fmla="*/ 162 w 1670"/>
                <a:gd name="T59" fmla="*/ 258 h 1251"/>
                <a:gd name="T60" fmla="*/ 124 w 1670"/>
                <a:gd name="T61" fmla="*/ 296 h 1251"/>
                <a:gd name="T62" fmla="*/ 124 w 1670"/>
                <a:gd name="T63" fmla="*/ 296 h 1251"/>
                <a:gd name="T64" fmla="*/ 143 w 1670"/>
                <a:gd name="T65" fmla="*/ 334 h 1251"/>
                <a:gd name="T66" fmla="*/ 124 w 1670"/>
                <a:gd name="T67" fmla="*/ 401 h 1251"/>
                <a:gd name="T68" fmla="*/ 172 w 1670"/>
                <a:gd name="T69" fmla="*/ 448 h 1251"/>
                <a:gd name="T70" fmla="*/ 257 w 1670"/>
                <a:gd name="T71" fmla="*/ 544 h 1251"/>
                <a:gd name="T72" fmla="*/ 162 w 1670"/>
                <a:gd name="T73" fmla="*/ 668 h 1251"/>
                <a:gd name="T74" fmla="*/ 248 w 1670"/>
                <a:gd name="T75" fmla="*/ 735 h 1251"/>
                <a:gd name="T76" fmla="*/ 305 w 1670"/>
                <a:gd name="T77" fmla="*/ 801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70" h="1251">
                  <a:moveTo>
                    <a:pt x="305" y="801"/>
                  </a:moveTo>
                  <a:lnTo>
                    <a:pt x="305" y="801"/>
                  </a:lnTo>
                  <a:cubicBezTo>
                    <a:pt x="324" y="792"/>
                    <a:pt x="343" y="792"/>
                    <a:pt x="372" y="811"/>
                  </a:cubicBezTo>
                  <a:cubicBezTo>
                    <a:pt x="448" y="859"/>
                    <a:pt x="467" y="773"/>
                    <a:pt x="496" y="735"/>
                  </a:cubicBezTo>
                  <a:cubicBezTo>
                    <a:pt x="553" y="639"/>
                    <a:pt x="686" y="792"/>
                    <a:pt x="725" y="839"/>
                  </a:cubicBezTo>
                  <a:cubicBezTo>
                    <a:pt x="782" y="935"/>
                    <a:pt x="848" y="935"/>
                    <a:pt x="934" y="973"/>
                  </a:cubicBezTo>
                  <a:cubicBezTo>
                    <a:pt x="992" y="992"/>
                    <a:pt x="982" y="1106"/>
                    <a:pt x="1011" y="1097"/>
                  </a:cubicBezTo>
                  <a:cubicBezTo>
                    <a:pt x="1058" y="1087"/>
                    <a:pt x="1058" y="1068"/>
                    <a:pt x="1115" y="1059"/>
                  </a:cubicBezTo>
                  <a:cubicBezTo>
                    <a:pt x="1211" y="1059"/>
                    <a:pt x="1154" y="1106"/>
                    <a:pt x="1211" y="1164"/>
                  </a:cubicBezTo>
                  <a:cubicBezTo>
                    <a:pt x="1259" y="1211"/>
                    <a:pt x="1297" y="1250"/>
                    <a:pt x="1382" y="1211"/>
                  </a:cubicBezTo>
                  <a:lnTo>
                    <a:pt x="1382" y="1211"/>
                  </a:lnTo>
                  <a:cubicBezTo>
                    <a:pt x="1373" y="1154"/>
                    <a:pt x="1373" y="1154"/>
                    <a:pt x="1373" y="1154"/>
                  </a:cubicBezTo>
                  <a:cubicBezTo>
                    <a:pt x="1373" y="1116"/>
                    <a:pt x="1364" y="1097"/>
                    <a:pt x="1354" y="1068"/>
                  </a:cubicBezTo>
                  <a:cubicBezTo>
                    <a:pt x="1344" y="1049"/>
                    <a:pt x="1335" y="1011"/>
                    <a:pt x="1364" y="1002"/>
                  </a:cubicBezTo>
                  <a:cubicBezTo>
                    <a:pt x="1411" y="983"/>
                    <a:pt x="1459" y="1011"/>
                    <a:pt x="1497" y="1049"/>
                  </a:cubicBezTo>
                  <a:cubicBezTo>
                    <a:pt x="1507" y="1068"/>
                    <a:pt x="1545" y="1087"/>
                    <a:pt x="1564" y="1059"/>
                  </a:cubicBezTo>
                  <a:cubicBezTo>
                    <a:pt x="1573" y="1030"/>
                    <a:pt x="1573" y="964"/>
                    <a:pt x="1573" y="935"/>
                  </a:cubicBezTo>
                  <a:cubicBezTo>
                    <a:pt x="1573" y="878"/>
                    <a:pt x="1535" y="830"/>
                    <a:pt x="1583" y="782"/>
                  </a:cubicBezTo>
                  <a:cubicBezTo>
                    <a:pt x="1669" y="763"/>
                    <a:pt x="1669" y="763"/>
                    <a:pt x="1669" y="763"/>
                  </a:cubicBezTo>
                  <a:lnTo>
                    <a:pt x="1669" y="763"/>
                  </a:lnTo>
                  <a:cubicBezTo>
                    <a:pt x="1640" y="725"/>
                    <a:pt x="1592" y="687"/>
                    <a:pt x="1554" y="639"/>
                  </a:cubicBezTo>
                  <a:cubicBezTo>
                    <a:pt x="1516" y="592"/>
                    <a:pt x="1497" y="544"/>
                    <a:pt x="1478" y="487"/>
                  </a:cubicBezTo>
                  <a:cubicBezTo>
                    <a:pt x="1459" y="448"/>
                    <a:pt x="1335" y="229"/>
                    <a:pt x="1306" y="220"/>
                  </a:cubicBezTo>
                  <a:cubicBezTo>
                    <a:pt x="1240" y="210"/>
                    <a:pt x="1173" y="325"/>
                    <a:pt x="1097" y="305"/>
                  </a:cubicBezTo>
                  <a:cubicBezTo>
                    <a:pt x="1001" y="296"/>
                    <a:pt x="1125" y="220"/>
                    <a:pt x="973" y="220"/>
                  </a:cubicBezTo>
                  <a:cubicBezTo>
                    <a:pt x="896" y="220"/>
                    <a:pt x="772" y="248"/>
                    <a:pt x="734" y="163"/>
                  </a:cubicBezTo>
                  <a:cubicBezTo>
                    <a:pt x="715" y="105"/>
                    <a:pt x="706" y="76"/>
                    <a:pt x="639" y="76"/>
                  </a:cubicBezTo>
                  <a:cubicBezTo>
                    <a:pt x="553" y="67"/>
                    <a:pt x="467" y="67"/>
                    <a:pt x="381" y="38"/>
                  </a:cubicBezTo>
                  <a:cubicBezTo>
                    <a:pt x="219" y="0"/>
                    <a:pt x="210" y="67"/>
                    <a:pt x="86" y="153"/>
                  </a:cubicBezTo>
                  <a:cubicBezTo>
                    <a:pt x="0" y="220"/>
                    <a:pt x="162" y="239"/>
                    <a:pt x="162" y="258"/>
                  </a:cubicBezTo>
                  <a:cubicBezTo>
                    <a:pt x="162" y="267"/>
                    <a:pt x="143" y="286"/>
                    <a:pt x="124" y="296"/>
                  </a:cubicBezTo>
                  <a:lnTo>
                    <a:pt x="124" y="296"/>
                  </a:lnTo>
                  <a:cubicBezTo>
                    <a:pt x="143" y="334"/>
                    <a:pt x="143" y="334"/>
                    <a:pt x="143" y="334"/>
                  </a:cubicBezTo>
                  <a:cubicBezTo>
                    <a:pt x="152" y="363"/>
                    <a:pt x="133" y="382"/>
                    <a:pt x="124" y="401"/>
                  </a:cubicBezTo>
                  <a:cubicBezTo>
                    <a:pt x="114" y="439"/>
                    <a:pt x="143" y="439"/>
                    <a:pt x="172" y="448"/>
                  </a:cubicBezTo>
                  <a:cubicBezTo>
                    <a:pt x="210" y="458"/>
                    <a:pt x="286" y="496"/>
                    <a:pt x="257" y="544"/>
                  </a:cubicBezTo>
                  <a:cubicBezTo>
                    <a:pt x="229" y="592"/>
                    <a:pt x="124" y="592"/>
                    <a:pt x="162" y="668"/>
                  </a:cubicBezTo>
                  <a:cubicBezTo>
                    <a:pt x="172" y="697"/>
                    <a:pt x="219" y="725"/>
                    <a:pt x="248" y="735"/>
                  </a:cubicBezTo>
                  <a:cubicBezTo>
                    <a:pt x="267" y="754"/>
                    <a:pt x="295" y="792"/>
                    <a:pt x="305" y="8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7" name="Freeform 3"/>
            <p:cNvSpPr>
              <a:spLocks noChangeArrowheads="1"/>
            </p:cNvSpPr>
            <p:nvPr/>
          </p:nvSpPr>
          <p:spPr bwMode="auto">
            <a:xfrm>
              <a:off x="18598455" y="3728125"/>
              <a:ext cx="980829" cy="805733"/>
            </a:xfrm>
            <a:custGeom>
              <a:avLst/>
              <a:gdLst>
                <a:gd name="T0" fmla="*/ 677 w 1975"/>
                <a:gd name="T1" fmla="*/ 1592 h 1622"/>
                <a:gd name="T2" fmla="*/ 677 w 1975"/>
                <a:gd name="T3" fmla="*/ 1592 h 1622"/>
                <a:gd name="T4" fmla="*/ 773 w 1975"/>
                <a:gd name="T5" fmla="*/ 1573 h 1622"/>
                <a:gd name="T6" fmla="*/ 916 w 1975"/>
                <a:gd name="T7" fmla="*/ 1592 h 1622"/>
                <a:gd name="T8" fmla="*/ 1097 w 1975"/>
                <a:gd name="T9" fmla="*/ 1411 h 1622"/>
                <a:gd name="T10" fmla="*/ 1125 w 1975"/>
                <a:gd name="T11" fmla="*/ 1220 h 1622"/>
                <a:gd name="T12" fmla="*/ 1307 w 1975"/>
                <a:gd name="T13" fmla="*/ 1135 h 1622"/>
                <a:gd name="T14" fmla="*/ 1564 w 1975"/>
                <a:gd name="T15" fmla="*/ 1182 h 1622"/>
                <a:gd name="T16" fmla="*/ 1793 w 1975"/>
                <a:gd name="T17" fmla="*/ 1182 h 1622"/>
                <a:gd name="T18" fmla="*/ 1974 w 1975"/>
                <a:gd name="T19" fmla="*/ 1163 h 1622"/>
                <a:gd name="T20" fmla="*/ 1974 w 1975"/>
                <a:gd name="T21" fmla="*/ 1163 h 1622"/>
                <a:gd name="T22" fmla="*/ 1908 w 1975"/>
                <a:gd name="T23" fmla="*/ 1010 h 1622"/>
                <a:gd name="T24" fmla="*/ 1869 w 1975"/>
                <a:gd name="T25" fmla="*/ 934 h 1622"/>
                <a:gd name="T26" fmla="*/ 1831 w 1975"/>
                <a:gd name="T27" fmla="*/ 743 h 1622"/>
                <a:gd name="T28" fmla="*/ 1745 w 1975"/>
                <a:gd name="T29" fmla="*/ 619 h 1622"/>
                <a:gd name="T30" fmla="*/ 1650 w 1975"/>
                <a:gd name="T31" fmla="*/ 476 h 1622"/>
                <a:gd name="T32" fmla="*/ 1650 w 1975"/>
                <a:gd name="T33" fmla="*/ 476 h 1622"/>
                <a:gd name="T34" fmla="*/ 1554 w 1975"/>
                <a:gd name="T35" fmla="*/ 457 h 1622"/>
                <a:gd name="T36" fmla="*/ 1459 w 1975"/>
                <a:gd name="T37" fmla="*/ 543 h 1622"/>
                <a:gd name="T38" fmla="*/ 1278 w 1975"/>
                <a:gd name="T39" fmla="*/ 438 h 1622"/>
                <a:gd name="T40" fmla="*/ 1164 w 1975"/>
                <a:gd name="T41" fmla="*/ 324 h 1622"/>
                <a:gd name="T42" fmla="*/ 1135 w 1975"/>
                <a:gd name="T43" fmla="*/ 247 h 1622"/>
                <a:gd name="T44" fmla="*/ 1078 w 1975"/>
                <a:gd name="T45" fmla="*/ 181 h 1622"/>
                <a:gd name="T46" fmla="*/ 973 w 1975"/>
                <a:gd name="T47" fmla="*/ 114 h 1622"/>
                <a:gd name="T48" fmla="*/ 973 w 1975"/>
                <a:gd name="T49" fmla="*/ 114 h 1622"/>
                <a:gd name="T50" fmla="*/ 878 w 1975"/>
                <a:gd name="T51" fmla="*/ 66 h 1622"/>
                <a:gd name="T52" fmla="*/ 773 w 1975"/>
                <a:gd name="T53" fmla="*/ 38 h 1622"/>
                <a:gd name="T54" fmla="*/ 611 w 1975"/>
                <a:gd name="T55" fmla="*/ 419 h 1622"/>
                <a:gd name="T56" fmla="*/ 553 w 1975"/>
                <a:gd name="T57" fmla="*/ 496 h 1622"/>
                <a:gd name="T58" fmla="*/ 515 w 1975"/>
                <a:gd name="T59" fmla="*/ 429 h 1622"/>
                <a:gd name="T60" fmla="*/ 267 w 1975"/>
                <a:gd name="T61" fmla="*/ 295 h 1622"/>
                <a:gd name="T62" fmla="*/ 124 w 1975"/>
                <a:gd name="T63" fmla="*/ 286 h 1622"/>
                <a:gd name="T64" fmla="*/ 29 w 1975"/>
                <a:gd name="T65" fmla="*/ 295 h 1622"/>
                <a:gd name="T66" fmla="*/ 29 w 1975"/>
                <a:gd name="T67" fmla="*/ 295 h 1622"/>
                <a:gd name="T68" fmla="*/ 10 w 1975"/>
                <a:gd name="T69" fmla="*/ 467 h 1622"/>
                <a:gd name="T70" fmla="*/ 124 w 1975"/>
                <a:gd name="T71" fmla="*/ 419 h 1622"/>
                <a:gd name="T72" fmla="*/ 86 w 1975"/>
                <a:gd name="T73" fmla="*/ 658 h 1622"/>
                <a:gd name="T74" fmla="*/ 86 w 1975"/>
                <a:gd name="T75" fmla="*/ 715 h 1622"/>
                <a:gd name="T76" fmla="*/ 95 w 1975"/>
                <a:gd name="T77" fmla="*/ 820 h 1622"/>
                <a:gd name="T78" fmla="*/ 95 w 1975"/>
                <a:gd name="T79" fmla="*/ 820 h 1622"/>
                <a:gd name="T80" fmla="*/ 124 w 1975"/>
                <a:gd name="T81" fmla="*/ 1077 h 1622"/>
                <a:gd name="T82" fmla="*/ 124 w 1975"/>
                <a:gd name="T83" fmla="*/ 1297 h 1622"/>
                <a:gd name="T84" fmla="*/ 305 w 1975"/>
                <a:gd name="T85" fmla="*/ 1277 h 1622"/>
                <a:gd name="T86" fmla="*/ 420 w 1975"/>
                <a:gd name="T87" fmla="*/ 1363 h 1622"/>
                <a:gd name="T88" fmla="*/ 467 w 1975"/>
                <a:gd name="T89" fmla="*/ 1449 h 1622"/>
                <a:gd name="T90" fmla="*/ 544 w 1975"/>
                <a:gd name="T91" fmla="*/ 1554 h 1622"/>
                <a:gd name="T92" fmla="*/ 677 w 1975"/>
                <a:gd name="T93" fmla="*/ 1592 h 1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75" h="1622">
                  <a:moveTo>
                    <a:pt x="677" y="1592"/>
                  </a:moveTo>
                  <a:lnTo>
                    <a:pt x="677" y="1592"/>
                  </a:lnTo>
                  <a:cubicBezTo>
                    <a:pt x="773" y="1573"/>
                    <a:pt x="773" y="1573"/>
                    <a:pt x="773" y="1573"/>
                  </a:cubicBezTo>
                  <a:cubicBezTo>
                    <a:pt x="820" y="1621"/>
                    <a:pt x="868" y="1611"/>
                    <a:pt x="916" y="1592"/>
                  </a:cubicBezTo>
                  <a:cubicBezTo>
                    <a:pt x="982" y="1564"/>
                    <a:pt x="1173" y="1525"/>
                    <a:pt x="1097" y="1411"/>
                  </a:cubicBezTo>
                  <a:cubicBezTo>
                    <a:pt x="1011" y="1306"/>
                    <a:pt x="1030" y="1297"/>
                    <a:pt x="1125" y="1220"/>
                  </a:cubicBezTo>
                  <a:cubicBezTo>
                    <a:pt x="1154" y="1192"/>
                    <a:pt x="1269" y="1077"/>
                    <a:pt x="1307" y="1135"/>
                  </a:cubicBezTo>
                  <a:cubicBezTo>
                    <a:pt x="1374" y="1230"/>
                    <a:pt x="1536" y="1115"/>
                    <a:pt x="1564" y="1182"/>
                  </a:cubicBezTo>
                  <a:cubicBezTo>
                    <a:pt x="1621" y="1306"/>
                    <a:pt x="1688" y="1182"/>
                    <a:pt x="1793" y="1182"/>
                  </a:cubicBezTo>
                  <a:cubicBezTo>
                    <a:pt x="1974" y="1163"/>
                    <a:pt x="1974" y="1163"/>
                    <a:pt x="1974" y="1163"/>
                  </a:cubicBezTo>
                  <a:lnTo>
                    <a:pt x="1974" y="1163"/>
                  </a:lnTo>
                  <a:cubicBezTo>
                    <a:pt x="1965" y="1135"/>
                    <a:pt x="1908" y="1039"/>
                    <a:pt x="1908" y="1010"/>
                  </a:cubicBezTo>
                  <a:cubicBezTo>
                    <a:pt x="1908" y="982"/>
                    <a:pt x="1888" y="953"/>
                    <a:pt x="1869" y="934"/>
                  </a:cubicBezTo>
                  <a:cubicBezTo>
                    <a:pt x="1831" y="877"/>
                    <a:pt x="1812" y="820"/>
                    <a:pt x="1831" y="743"/>
                  </a:cubicBezTo>
                  <a:cubicBezTo>
                    <a:pt x="1812" y="686"/>
                    <a:pt x="1783" y="658"/>
                    <a:pt x="1745" y="619"/>
                  </a:cubicBezTo>
                  <a:cubicBezTo>
                    <a:pt x="1707" y="591"/>
                    <a:pt x="1659" y="524"/>
                    <a:pt x="1650" y="476"/>
                  </a:cubicBezTo>
                  <a:lnTo>
                    <a:pt x="1650" y="476"/>
                  </a:lnTo>
                  <a:cubicBezTo>
                    <a:pt x="1631" y="457"/>
                    <a:pt x="1583" y="457"/>
                    <a:pt x="1554" y="457"/>
                  </a:cubicBezTo>
                  <a:cubicBezTo>
                    <a:pt x="1497" y="467"/>
                    <a:pt x="1497" y="514"/>
                    <a:pt x="1459" y="543"/>
                  </a:cubicBezTo>
                  <a:cubicBezTo>
                    <a:pt x="1383" y="610"/>
                    <a:pt x="1335" y="476"/>
                    <a:pt x="1278" y="438"/>
                  </a:cubicBezTo>
                  <a:cubicBezTo>
                    <a:pt x="1221" y="410"/>
                    <a:pt x="1192" y="372"/>
                    <a:pt x="1164" y="324"/>
                  </a:cubicBezTo>
                  <a:cubicBezTo>
                    <a:pt x="1145" y="295"/>
                    <a:pt x="1154" y="276"/>
                    <a:pt x="1135" y="247"/>
                  </a:cubicBezTo>
                  <a:cubicBezTo>
                    <a:pt x="1106" y="219"/>
                    <a:pt x="1087" y="219"/>
                    <a:pt x="1078" y="181"/>
                  </a:cubicBezTo>
                  <a:cubicBezTo>
                    <a:pt x="1068" y="143"/>
                    <a:pt x="1002" y="133"/>
                    <a:pt x="973" y="114"/>
                  </a:cubicBezTo>
                  <a:lnTo>
                    <a:pt x="973" y="114"/>
                  </a:lnTo>
                  <a:cubicBezTo>
                    <a:pt x="906" y="114"/>
                    <a:pt x="887" y="133"/>
                    <a:pt x="878" y="66"/>
                  </a:cubicBezTo>
                  <a:cubicBezTo>
                    <a:pt x="868" y="9"/>
                    <a:pt x="811" y="0"/>
                    <a:pt x="773" y="38"/>
                  </a:cubicBezTo>
                  <a:cubicBezTo>
                    <a:pt x="677" y="133"/>
                    <a:pt x="677" y="305"/>
                    <a:pt x="611" y="419"/>
                  </a:cubicBezTo>
                  <a:cubicBezTo>
                    <a:pt x="601" y="429"/>
                    <a:pt x="563" y="514"/>
                    <a:pt x="553" y="496"/>
                  </a:cubicBezTo>
                  <a:cubicBezTo>
                    <a:pt x="544" y="496"/>
                    <a:pt x="515" y="438"/>
                    <a:pt x="515" y="429"/>
                  </a:cubicBezTo>
                  <a:cubicBezTo>
                    <a:pt x="486" y="286"/>
                    <a:pt x="344" y="362"/>
                    <a:pt x="267" y="295"/>
                  </a:cubicBezTo>
                  <a:cubicBezTo>
                    <a:pt x="200" y="238"/>
                    <a:pt x="210" y="238"/>
                    <a:pt x="124" y="286"/>
                  </a:cubicBezTo>
                  <a:cubicBezTo>
                    <a:pt x="95" y="295"/>
                    <a:pt x="67" y="286"/>
                    <a:pt x="29" y="295"/>
                  </a:cubicBezTo>
                  <a:lnTo>
                    <a:pt x="29" y="295"/>
                  </a:lnTo>
                  <a:cubicBezTo>
                    <a:pt x="38" y="352"/>
                    <a:pt x="0" y="400"/>
                    <a:pt x="10" y="467"/>
                  </a:cubicBezTo>
                  <a:cubicBezTo>
                    <a:pt x="19" y="514"/>
                    <a:pt x="86" y="419"/>
                    <a:pt x="124" y="419"/>
                  </a:cubicBezTo>
                  <a:cubicBezTo>
                    <a:pt x="143" y="505"/>
                    <a:pt x="95" y="581"/>
                    <a:pt x="86" y="658"/>
                  </a:cubicBezTo>
                  <a:cubicBezTo>
                    <a:pt x="86" y="677"/>
                    <a:pt x="86" y="696"/>
                    <a:pt x="86" y="715"/>
                  </a:cubicBezTo>
                  <a:cubicBezTo>
                    <a:pt x="86" y="743"/>
                    <a:pt x="95" y="791"/>
                    <a:pt x="95" y="820"/>
                  </a:cubicBezTo>
                  <a:lnTo>
                    <a:pt x="95" y="820"/>
                  </a:lnTo>
                  <a:cubicBezTo>
                    <a:pt x="181" y="877"/>
                    <a:pt x="95" y="1001"/>
                    <a:pt x="124" y="1077"/>
                  </a:cubicBezTo>
                  <a:cubicBezTo>
                    <a:pt x="143" y="1163"/>
                    <a:pt x="115" y="1230"/>
                    <a:pt x="124" y="1297"/>
                  </a:cubicBezTo>
                  <a:cubicBezTo>
                    <a:pt x="162" y="1316"/>
                    <a:pt x="239" y="1239"/>
                    <a:pt x="305" y="1277"/>
                  </a:cubicBezTo>
                  <a:cubicBezTo>
                    <a:pt x="353" y="1297"/>
                    <a:pt x="391" y="1325"/>
                    <a:pt x="420" y="1363"/>
                  </a:cubicBezTo>
                  <a:cubicBezTo>
                    <a:pt x="448" y="1392"/>
                    <a:pt x="439" y="1430"/>
                    <a:pt x="467" y="1449"/>
                  </a:cubicBezTo>
                  <a:cubicBezTo>
                    <a:pt x="506" y="1487"/>
                    <a:pt x="525" y="1535"/>
                    <a:pt x="544" y="1554"/>
                  </a:cubicBezTo>
                  <a:cubicBezTo>
                    <a:pt x="591" y="1592"/>
                    <a:pt x="630" y="1573"/>
                    <a:pt x="677" y="159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8" name="Freeform 4"/>
            <p:cNvSpPr>
              <a:spLocks noChangeArrowheads="1"/>
            </p:cNvSpPr>
            <p:nvPr/>
          </p:nvSpPr>
          <p:spPr bwMode="auto">
            <a:xfrm>
              <a:off x="18721060" y="4262362"/>
              <a:ext cx="923905" cy="952430"/>
            </a:xfrm>
            <a:custGeom>
              <a:avLst/>
              <a:gdLst>
                <a:gd name="T0" fmla="*/ 429 w 1861"/>
                <a:gd name="T1" fmla="*/ 515 h 1918"/>
                <a:gd name="T2" fmla="*/ 429 w 1861"/>
                <a:gd name="T3" fmla="*/ 515 h 1918"/>
                <a:gd name="T4" fmla="*/ 525 w 1861"/>
                <a:gd name="T5" fmla="*/ 496 h 1918"/>
                <a:gd name="T6" fmla="*/ 668 w 1861"/>
                <a:gd name="T7" fmla="*/ 515 h 1918"/>
                <a:gd name="T8" fmla="*/ 849 w 1861"/>
                <a:gd name="T9" fmla="*/ 334 h 1918"/>
                <a:gd name="T10" fmla="*/ 877 w 1861"/>
                <a:gd name="T11" fmla="*/ 143 h 1918"/>
                <a:gd name="T12" fmla="*/ 1059 w 1861"/>
                <a:gd name="T13" fmla="*/ 58 h 1918"/>
                <a:gd name="T14" fmla="*/ 1316 w 1861"/>
                <a:gd name="T15" fmla="*/ 105 h 1918"/>
                <a:gd name="T16" fmla="*/ 1545 w 1861"/>
                <a:gd name="T17" fmla="*/ 105 h 1918"/>
                <a:gd name="T18" fmla="*/ 1726 w 1861"/>
                <a:gd name="T19" fmla="*/ 86 h 1918"/>
                <a:gd name="T20" fmla="*/ 1726 w 1861"/>
                <a:gd name="T21" fmla="*/ 86 h 1918"/>
                <a:gd name="T22" fmla="*/ 1802 w 1861"/>
                <a:gd name="T23" fmla="*/ 134 h 1918"/>
                <a:gd name="T24" fmla="*/ 1822 w 1861"/>
                <a:gd name="T25" fmla="*/ 220 h 1918"/>
                <a:gd name="T26" fmla="*/ 1860 w 1861"/>
                <a:gd name="T27" fmla="*/ 305 h 1918"/>
                <a:gd name="T28" fmla="*/ 1860 w 1861"/>
                <a:gd name="T29" fmla="*/ 305 h 1918"/>
                <a:gd name="T30" fmla="*/ 1831 w 1861"/>
                <a:gd name="T31" fmla="*/ 372 h 1918"/>
                <a:gd name="T32" fmla="*/ 1717 w 1861"/>
                <a:gd name="T33" fmla="*/ 496 h 1918"/>
                <a:gd name="T34" fmla="*/ 1573 w 1861"/>
                <a:gd name="T35" fmla="*/ 658 h 1918"/>
                <a:gd name="T36" fmla="*/ 1469 w 1861"/>
                <a:gd name="T37" fmla="*/ 744 h 1918"/>
                <a:gd name="T38" fmla="*/ 1431 w 1861"/>
                <a:gd name="T39" fmla="*/ 897 h 1918"/>
                <a:gd name="T40" fmla="*/ 1316 w 1861"/>
                <a:gd name="T41" fmla="*/ 1001 h 1918"/>
                <a:gd name="T42" fmla="*/ 1326 w 1861"/>
                <a:gd name="T43" fmla="*/ 1145 h 1918"/>
                <a:gd name="T44" fmla="*/ 1288 w 1861"/>
                <a:gd name="T45" fmla="*/ 1221 h 1918"/>
                <a:gd name="T46" fmla="*/ 1469 w 1861"/>
                <a:gd name="T47" fmla="*/ 1183 h 1918"/>
                <a:gd name="T48" fmla="*/ 1507 w 1861"/>
                <a:gd name="T49" fmla="*/ 1316 h 1918"/>
                <a:gd name="T50" fmla="*/ 1555 w 1861"/>
                <a:gd name="T51" fmla="*/ 1469 h 1918"/>
                <a:gd name="T52" fmla="*/ 1478 w 1861"/>
                <a:gd name="T53" fmla="*/ 1640 h 1918"/>
                <a:gd name="T54" fmla="*/ 1478 w 1861"/>
                <a:gd name="T55" fmla="*/ 1640 h 1918"/>
                <a:gd name="T56" fmla="*/ 1431 w 1861"/>
                <a:gd name="T57" fmla="*/ 1698 h 1918"/>
                <a:gd name="T58" fmla="*/ 1383 w 1861"/>
                <a:gd name="T59" fmla="*/ 1745 h 1918"/>
                <a:gd name="T60" fmla="*/ 1306 w 1861"/>
                <a:gd name="T61" fmla="*/ 1822 h 1918"/>
                <a:gd name="T62" fmla="*/ 1249 w 1861"/>
                <a:gd name="T63" fmla="*/ 1917 h 1918"/>
                <a:gd name="T64" fmla="*/ 1249 w 1861"/>
                <a:gd name="T65" fmla="*/ 1917 h 1918"/>
                <a:gd name="T66" fmla="*/ 1164 w 1861"/>
                <a:gd name="T67" fmla="*/ 1889 h 1918"/>
                <a:gd name="T68" fmla="*/ 1097 w 1861"/>
                <a:gd name="T69" fmla="*/ 1841 h 1918"/>
                <a:gd name="T70" fmla="*/ 1011 w 1861"/>
                <a:gd name="T71" fmla="*/ 1831 h 1918"/>
                <a:gd name="T72" fmla="*/ 849 w 1861"/>
                <a:gd name="T73" fmla="*/ 1879 h 1918"/>
                <a:gd name="T74" fmla="*/ 715 w 1861"/>
                <a:gd name="T75" fmla="*/ 1850 h 1918"/>
                <a:gd name="T76" fmla="*/ 505 w 1861"/>
                <a:gd name="T77" fmla="*/ 1841 h 1918"/>
                <a:gd name="T78" fmla="*/ 382 w 1861"/>
                <a:gd name="T79" fmla="*/ 1841 h 1918"/>
                <a:gd name="T80" fmla="*/ 296 w 1861"/>
                <a:gd name="T81" fmla="*/ 1822 h 1918"/>
                <a:gd name="T82" fmla="*/ 296 w 1861"/>
                <a:gd name="T83" fmla="*/ 1822 h 1918"/>
                <a:gd name="T84" fmla="*/ 286 w 1861"/>
                <a:gd name="T85" fmla="*/ 1774 h 1918"/>
                <a:gd name="T86" fmla="*/ 238 w 1861"/>
                <a:gd name="T87" fmla="*/ 1679 h 1918"/>
                <a:gd name="T88" fmla="*/ 105 w 1861"/>
                <a:gd name="T89" fmla="*/ 1650 h 1918"/>
                <a:gd name="T90" fmla="*/ 124 w 1861"/>
                <a:gd name="T91" fmla="*/ 1393 h 1918"/>
                <a:gd name="T92" fmla="*/ 296 w 1861"/>
                <a:gd name="T93" fmla="*/ 1335 h 1918"/>
                <a:gd name="T94" fmla="*/ 286 w 1861"/>
                <a:gd name="T95" fmla="*/ 1259 h 1918"/>
                <a:gd name="T96" fmla="*/ 324 w 1861"/>
                <a:gd name="T97" fmla="*/ 1164 h 1918"/>
                <a:gd name="T98" fmla="*/ 372 w 1861"/>
                <a:gd name="T99" fmla="*/ 1030 h 1918"/>
                <a:gd name="T100" fmla="*/ 382 w 1861"/>
                <a:gd name="T101" fmla="*/ 916 h 1918"/>
                <a:gd name="T102" fmla="*/ 363 w 1861"/>
                <a:gd name="T103" fmla="*/ 658 h 1918"/>
                <a:gd name="T104" fmla="*/ 429 w 1861"/>
                <a:gd name="T105" fmla="*/ 515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1" h="1918">
                  <a:moveTo>
                    <a:pt x="429" y="515"/>
                  </a:moveTo>
                  <a:lnTo>
                    <a:pt x="429" y="515"/>
                  </a:lnTo>
                  <a:cubicBezTo>
                    <a:pt x="525" y="496"/>
                    <a:pt x="525" y="496"/>
                    <a:pt x="525" y="496"/>
                  </a:cubicBezTo>
                  <a:cubicBezTo>
                    <a:pt x="572" y="544"/>
                    <a:pt x="620" y="534"/>
                    <a:pt x="668" y="515"/>
                  </a:cubicBezTo>
                  <a:cubicBezTo>
                    <a:pt x="734" y="487"/>
                    <a:pt x="925" y="448"/>
                    <a:pt x="849" y="334"/>
                  </a:cubicBezTo>
                  <a:cubicBezTo>
                    <a:pt x="763" y="229"/>
                    <a:pt x="782" y="220"/>
                    <a:pt x="877" y="143"/>
                  </a:cubicBezTo>
                  <a:cubicBezTo>
                    <a:pt x="906" y="115"/>
                    <a:pt x="1021" y="0"/>
                    <a:pt x="1059" y="58"/>
                  </a:cubicBezTo>
                  <a:cubicBezTo>
                    <a:pt x="1126" y="153"/>
                    <a:pt x="1288" y="38"/>
                    <a:pt x="1316" y="105"/>
                  </a:cubicBezTo>
                  <a:cubicBezTo>
                    <a:pt x="1373" y="229"/>
                    <a:pt x="1440" y="105"/>
                    <a:pt x="1545" y="105"/>
                  </a:cubicBezTo>
                  <a:cubicBezTo>
                    <a:pt x="1726" y="86"/>
                    <a:pt x="1726" y="86"/>
                    <a:pt x="1726" y="86"/>
                  </a:cubicBezTo>
                  <a:lnTo>
                    <a:pt x="1726" y="86"/>
                  </a:lnTo>
                  <a:cubicBezTo>
                    <a:pt x="1745" y="96"/>
                    <a:pt x="1783" y="105"/>
                    <a:pt x="1802" y="134"/>
                  </a:cubicBezTo>
                  <a:cubicBezTo>
                    <a:pt x="1812" y="162"/>
                    <a:pt x="1812" y="181"/>
                    <a:pt x="1822" y="220"/>
                  </a:cubicBezTo>
                  <a:cubicBezTo>
                    <a:pt x="1831" y="248"/>
                    <a:pt x="1850" y="277"/>
                    <a:pt x="1860" y="305"/>
                  </a:cubicBezTo>
                  <a:lnTo>
                    <a:pt x="1860" y="305"/>
                  </a:lnTo>
                  <a:cubicBezTo>
                    <a:pt x="1831" y="372"/>
                    <a:pt x="1831" y="372"/>
                    <a:pt x="1831" y="372"/>
                  </a:cubicBezTo>
                  <a:cubicBezTo>
                    <a:pt x="1822" y="448"/>
                    <a:pt x="1764" y="458"/>
                    <a:pt x="1717" y="496"/>
                  </a:cubicBezTo>
                  <a:cubicBezTo>
                    <a:pt x="1640" y="534"/>
                    <a:pt x="1650" y="630"/>
                    <a:pt x="1573" y="658"/>
                  </a:cubicBezTo>
                  <a:cubicBezTo>
                    <a:pt x="1526" y="677"/>
                    <a:pt x="1488" y="696"/>
                    <a:pt x="1469" y="744"/>
                  </a:cubicBezTo>
                  <a:cubicBezTo>
                    <a:pt x="1450" y="801"/>
                    <a:pt x="1469" y="859"/>
                    <a:pt x="1431" y="897"/>
                  </a:cubicBezTo>
                  <a:cubicBezTo>
                    <a:pt x="1354" y="954"/>
                    <a:pt x="1326" y="868"/>
                    <a:pt x="1316" y="1001"/>
                  </a:cubicBezTo>
                  <a:cubicBezTo>
                    <a:pt x="1306" y="1049"/>
                    <a:pt x="1335" y="1106"/>
                    <a:pt x="1326" y="1145"/>
                  </a:cubicBezTo>
                  <a:cubicBezTo>
                    <a:pt x="1316" y="1173"/>
                    <a:pt x="1259" y="1183"/>
                    <a:pt x="1288" y="1221"/>
                  </a:cubicBezTo>
                  <a:cubicBezTo>
                    <a:pt x="1335" y="1288"/>
                    <a:pt x="1431" y="1164"/>
                    <a:pt x="1469" y="1183"/>
                  </a:cubicBezTo>
                  <a:cubicBezTo>
                    <a:pt x="1507" y="1192"/>
                    <a:pt x="1507" y="1288"/>
                    <a:pt x="1507" y="1316"/>
                  </a:cubicBezTo>
                  <a:cubicBezTo>
                    <a:pt x="1507" y="1373"/>
                    <a:pt x="1488" y="1431"/>
                    <a:pt x="1555" y="1469"/>
                  </a:cubicBezTo>
                  <a:cubicBezTo>
                    <a:pt x="1631" y="1507"/>
                    <a:pt x="1516" y="1622"/>
                    <a:pt x="1478" y="1640"/>
                  </a:cubicBezTo>
                  <a:lnTo>
                    <a:pt x="1478" y="1640"/>
                  </a:lnTo>
                  <a:cubicBezTo>
                    <a:pt x="1459" y="1660"/>
                    <a:pt x="1450" y="1679"/>
                    <a:pt x="1431" y="1698"/>
                  </a:cubicBezTo>
                  <a:cubicBezTo>
                    <a:pt x="1411" y="1707"/>
                    <a:pt x="1393" y="1726"/>
                    <a:pt x="1383" y="1745"/>
                  </a:cubicBezTo>
                  <a:cubicBezTo>
                    <a:pt x="1354" y="1764"/>
                    <a:pt x="1335" y="1793"/>
                    <a:pt x="1306" y="1822"/>
                  </a:cubicBezTo>
                  <a:cubicBezTo>
                    <a:pt x="1288" y="1860"/>
                    <a:pt x="1278" y="1889"/>
                    <a:pt x="1249" y="1917"/>
                  </a:cubicBezTo>
                  <a:lnTo>
                    <a:pt x="1249" y="1917"/>
                  </a:lnTo>
                  <a:cubicBezTo>
                    <a:pt x="1221" y="1908"/>
                    <a:pt x="1192" y="1898"/>
                    <a:pt x="1164" y="1889"/>
                  </a:cubicBezTo>
                  <a:cubicBezTo>
                    <a:pt x="1135" y="1879"/>
                    <a:pt x="1126" y="1850"/>
                    <a:pt x="1097" y="1841"/>
                  </a:cubicBezTo>
                  <a:cubicBezTo>
                    <a:pt x="1068" y="1831"/>
                    <a:pt x="1039" y="1831"/>
                    <a:pt x="1011" y="1831"/>
                  </a:cubicBezTo>
                  <a:cubicBezTo>
                    <a:pt x="954" y="1841"/>
                    <a:pt x="916" y="1889"/>
                    <a:pt x="849" y="1879"/>
                  </a:cubicBezTo>
                  <a:cubicBezTo>
                    <a:pt x="801" y="1869"/>
                    <a:pt x="754" y="1869"/>
                    <a:pt x="715" y="1850"/>
                  </a:cubicBezTo>
                  <a:cubicBezTo>
                    <a:pt x="649" y="1831"/>
                    <a:pt x="563" y="1774"/>
                    <a:pt x="505" y="1841"/>
                  </a:cubicBezTo>
                  <a:cubicBezTo>
                    <a:pt x="458" y="1908"/>
                    <a:pt x="439" y="1869"/>
                    <a:pt x="382" y="1841"/>
                  </a:cubicBezTo>
                  <a:cubicBezTo>
                    <a:pt x="353" y="1831"/>
                    <a:pt x="324" y="1831"/>
                    <a:pt x="296" y="1822"/>
                  </a:cubicBezTo>
                  <a:lnTo>
                    <a:pt x="296" y="1822"/>
                  </a:lnTo>
                  <a:cubicBezTo>
                    <a:pt x="286" y="1774"/>
                    <a:pt x="286" y="1774"/>
                    <a:pt x="286" y="1774"/>
                  </a:cubicBezTo>
                  <a:cubicBezTo>
                    <a:pt x="277" y="1745"/>
                    <a:pt x="286" y="1688"/>
                    <a:pt x="238" y="1679"/>
                  </a:cubicBezTo>
                  <a:cubicBezTo>
                    <a:pt x="191" y="1669"/>
                    <a:pt x="153" y="1669"/>
                    <a:pt x="105" y="1650"/>
                  </a:cubicBezTo>
                  <a:cubicBezTo>
                    <a:pt x="0" y="1602"/>
                    <a:pt x="57" y="1440"/>
                    <a:pt x="124" y="1393"/>
                  </a:cubicBezTo>
                  <a:cubicBezTo>
                    <a:pt x="172" y="1364"/>
                    <a:pt x="296" y="1393"/>
                    <a:pt x="296" y="1335"/>
                  </a:cubicBezTo>
                  <a:cubicBezTo>
                    <a:pt x="296" y="1316"/>
                    <a:pt x="267" y="1278"/>
                    <a:pt x="286" y="1259"/>
                  </a:cubicBezTo>
                  <a:cubicBezTo>
                    <a:pt x="324" y="1240"/>
                    <a:pt x="324" y="1211"/>
                    <a:pt x="324" y="1164"/>
                  </a:cubicBezTo>
                  <a:cubicBezTo>
                    <a:pt x="343" y="1106"/>
                    <a:pt x="334" y="1078"/>
                    <a:pt x="372" y="1030"/>
                  </a:cubicBezTo>
                  <a:cubicBezTo>
                    <a:pt x="401" y="992"/>
                    <a:pt x="401" y="963"/>
                    <a:pt x="382" y="916"/>
                  </a:cubicBezTo>
                  <a:cubicBezTo>
                    <a:pt x="353" y="859"/>
                    <a:pt x="343" y="725"/>
                    <a:pt x="363" y="658"/>
                  </a:cubicBezTo>
                  <a:cubicBezTo>
                    <a:pt x="372" y="611"/>
                    <a:pt x="439" y="563"/>
                    <a:pt x="429" y="51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29" name="Freeform 5"/>
            <p:cNvSpPr>
              <a:spLocks noChangeArrowheads="1"/>
            </p:cNvSpPr>
            <p:nvPr/>
          </p:nvSpPr>
          <p:spPr bwMode="auto">
            <a:xfrm>
              <a:off x="19347213" y="2902687"/>
              <a:ext cx="691834" cy="1094746"/>
            </a:xfrm>
            <a:custGeom>
              <a:avLst/>
              <a:gdLst>
                <a:gd name="T0" fmla="*/ 47 w 1393"/>
                <a:gd name="T1" fmla="*/ 448 h 2204"/>
                <a:gd name="T2" fmla="*/ 47 w 1393"/>
                <a:gd name="T3" fmla="*/ 448 h 2204"/>
                <a:gd name="T4" fmla="*/ 95 w 1393"/>
                <a:gd name="T5" fmla="*/ 496 h 2204"/>
                <a:gd name="T6" fmla="*/ 134 w 1393"/>
                <a:gd name="T7" fmla="*/ 572 h 2204"/>
                <a:gd name="T8" fmla="*/ 124 w 1393"/>
                <a:gd name="T9" fmla="*/ 677 h 2204"/>
                <a:gd name="T10" fmla="*/ 57 w 1393"/>
                <a:gd name="T11" fmla="*/ 820 h 2204"/>
                <a:gd name="T12" fmla="*/ 38 w 1393"/>
                <a:gd name="T13" fmla="*/ 964 h 2204"/>
                <a:gd name="T14" fmla="*/ 105 w 1393"/>
                <a:gd name="T15" fmla="*/ 1106 h 2204"/>
                <a:gd name="T16" fmla="*/ 191 w 1393"/>
                <a:gd name="T17" fmla="*/ 1135 h 2204"/>
                <a:gd name="T18" fmla="*/ 238 w 1393"/>
                <a:gd name="T19" fmla="*/ 1144 h 2204"/>
                <a:gd name="T20" fmla="*/ 362 w 1393"/>
                <a:gd name="T21" fmla="*/ 1106 h 2204"/>
                <a:gd name="T22" fmla="*/ 591 w 1393"/>
                <a:gd name="T23" fmla="*/ 1087 h 2204"/>
                <a:gd name="T24" fmla="*/ 696 w 1393"/>
                <a:gd name="T25" fmla="*/ 1268 h 2204"/>
                <a:gd name="T26" fmla="*/ 744 w 1393"/>
                <a:gd name="T27" fmla="*/ 1412 h 2204"/>
                <a:gd name="T28" fmla="*/ 677 w 1393"/>
                <a:gd name="T29" fmla="*/ 1555 h 2204"/>
                <a:gd name="T30" fmla="*/ 629 w 1393"/>
                <a:gd name="T31" fmla="*/ 1660 h 2204"/>
                <a:gd name="T32" fmla="*/ 668 w 1393"/>
                <a:gd name="T33" fmla="*/ 1736 h 2204"/>
                <a:gd name="T34" fmla="*/ 467 w 1393"/>
                <a:gd name="T35" fmla="*/ 1955 h 2204"/>
                <a:gd name="T36" fmla="*/ 439 w 1393"/>
                <a:gd name="T37" fmla="*/ 2022 h 2204"/>
                <a:gd name="T38" fmla="*/ 439 w 1393"/>
                <a:gd name="T39" fmla="*/ 2022 h 2204"/>
                <a:gd name="T40" fmla="*/ 486 w 1393"/>
                <a:gd name="T41" fmla="*/ 2117 h 2204"/>
                <a:gd name="T42" fmla="*/ 524 w 1393"/>
                <a:gd name="T43" fmla="*/ 2117 h 2204"/>
                <a:gd name="T44" fmla="*/ 591 w 1393"/>
                <a:gd name="T45" fmla="*/ 2127 h 2204"/>
                <a:gd name="T46" fmla="*/ 629 w 1393"/>
                <a:gd name="T47" fmla="*/ 2089 h 2204"/>
                <a:gd name="T48" fmla="*/ 668 w 1393"/>
                <a:gd name="T49" fmla="*/ 2079 h 2204"/>
                <a:gd name="T50" fmla="*/ 744 w 1393"/>
                <a:gd name="T51" fmla="*/ 2060 h 2204"/>
                <a:gd name="T52" fmla="*/ 887 w 1393"/>
                <a:gd name="T53" fmla="*/ 2098 h 2204"/>
                <a:gd name="T54" fmla="*/ 1039 w 1393"/>
                <a:gd name="T55" fmla="*/ 2079 h 2204"/>
                <a:gd name="T56" fmla="*/ 1097 w 1393"/>
                <a:gd name="T57" fmla="*/ 2146 h 2204"/>
                <a:gd name="T58" fmla="*/ 1154 w 1393"/>
                <a:gd name="T59" fmla="*/ 2203 h 2204"/>
                <a:gd name="T60" fmla="*/ 1268 w 1393"/>
                <a:gd name="T61" fmla="*/ 2174 h 2204"/>
                <a:gd name="T62" fmla="*/ 1268 w 1393"/>
                <a:gd name="T63" fmla="*/ 2174 h 2204"/>
                <a:gd name="T64" fmla="*/ 1297 w 1393"/>
                <a:gd name="T65" fmla="*/ 2127 h 2204"/>
                <a:gd name="T66" fmla="*/ 1278 w 1393"/>
                <a:gd name="T67" fmla="*/ 1993 h 2204"/>
                <a:gd name="T68" fmla="*/ 1268 w 1393"/>
                <a:gd name="T69" fmla="*/ 1793 h 2204"/>
                <a:gd name="T70" fmla="*/ 1344 w 1393"/>
                <a:gd name="T71" fmla="*/ 1612 h 2204"/>
                <a:gd name="T72" fmla="*/ 1383 w 1393"/>
                <a:gd name="T73" fmla="*/ 1373 h 2204"/>
                <a:gd name="T74" fmla="*/ 1344 w 1393"/>
                <a:gd name="T75" fmla="*/ 1087 h 2204"/>
                <a:gd name="T76" fmla="*/ 1154 w 1393"/>
                <a:gd name="T77" fmla="*/ 887 h 2204"/>
                <a:gd name="T78" fmla="*/ 801 w 1393"/>
                <a:gd name="T79" fmla="*/ 649 h 2204"/>
                <a:gd name="T80" fmla="*/ 591 w 1393"/>
                <a:gd name="T81" fmla="*/ 343 h 2204"/>
                <a:gd name="T82" fmla="*/ 505 w 1393"/>
                <a:gd name="T83" fmla="*/ 305 h 2204"/>
                <a:gd name="T84" fmla="*/ 448 w 1393"/>
                <a:gd name="T85" fmla="*/ 220 h 2204"/>
                <a:gd name="T86" fmla="*/ 343 w 1393"/>
                <a:gd name="T87" fmla="*/ 19 h 2204"/>
                <a:gd name="T88" fmla="*/ 334 w 1393"/>
                <a:gd name="T89" fmla="*/ 0 h 2204"/>
                <a:gd name="T90" fmla="*/ 334 w 1393"/>
                <a:gd name="T91" fmla="*/ 0 h 2204"/>
                <a:gd name="T92" fmla="*/ 248 w 1393"/>
                <a:gd name="T93" fmla="*/ 19 h 2204"/>
                <a:gd name="T94" fmla="*/ 238 w 1393"/>
                <a:gd name="T95" fmla="*/ 172 h 2204"/>
                <a:gd name="T96" fmla="*/ 229 w 1393"/>
                <a:gd name="T97" fmla="*/ 296 h 2204"/>
                <a:gd name="T98" fmla="*/ 162 w 1393"/>
                <a:gd name="T99" fmla="*/ 286 h 2204"/>
                <a:gd name="T100" fmla="*/ 29 w 1393"/>
                <a:gd name="T101" fmla="*/ 239 h 2204"/>
                <a:gd name="T102" fmla="*/ 19 w 1393"/>
                <a:gd name="T103" fmla="*/ 305 h 2204"/>
                <a:gd name="T104" fmla="*/ 38 w 1393"/>
                <a:gd name="T105" fmla="*/ 391 h 2204"/>
                <a:gd name="T106" fmla="*/ 47 w 1393"/>
                <a:gd name="T107" fmla="*/ 448 h 2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93" h="2204">
                  <a:moveTo>
                    <a:pt x="47" y="448"/>
                  </a:moveTo>
                  <a:lnTo>
                    <a:pt x="47" y="448"/>
                  </a:lnTo>
                  <a:cubicBezTo>
                    <a:pt x="67" y="467"/>
                    <a:pt x="76" y="477"/>
                    <a:pt x="95" y="496"/>
                  </a:cubicBezTo>
                  <a:cubicBezTo>
                    <a:pt x="134" y="515"/>
                    <a:pt x="124" y="534"/>
                    <a:pt x="134" y="572"/>
                  </a:cubicBezTo>
                  <a:cubicBezTo>
                    <a:pt x="152" y="610"/>
                    <a:pt x="181" y="658"/>
                    <a:pt x="124" y="677"/>
                  </a:cubicBezTo>
                  <a:cubicBezTo>
                    <a:pt x="47" y="696"/>
                    <a:pt x="76" y="754"/>
                    <a:pt x="57" y="820"/>
                  </a:cubicBezTo>
                  <a:cubicBezTo>
                    <a:pt x="86" y="897"/>
                    <a:pt x="38" y="897"/>
                    <a:pt x="38" y="964"/>
                  </a:cubicBezTo>
                  <a:cubicBezTo>
                    <a:pt x="38" y="1011"/>
                    <a:pt x="86" y="1059"/>
                    <a:pt x="105" y="1106"/>
                  </a:cubicBezTo>
                  <a:cubicBezTo>
                    <a:pt x="124" y="1221"/>
                    <a:pt x="143" y="1144"/>
                    <a:pt x="191" y="1135"/>
                  </a:cubicBezTo>
                  <a:cubicBezTo>
                    <a:pt x="210" y="1135"/>
                    <a:pt x="219" y="1144"/>
                    <a:pt x="238" y="1144"/>
                  </a:cubicBezTo>
                  <a:cubicBezTo>
                    <a:pt x="267" y="1154"/>
                    <a:pt x="334" y="1116"/>
                    <a:pt x="362" y="1106"/>
                  </a:cubicBezTo>
                  <a:cubicBezTo>
                    <a:pt x="448" y="1087"/>
                    <a:pt x="515" y="1116"/>
                    <a:pt x="591" y="1087"/>
                  </a:cubicBezTo>
                  <a:cubicBezTo>
                    <a:pt x="753" y="1040"/>
                    <a:pt x="686" y="1154"/>
                    <a:pt x="696" y="1268"/>
                  </a:cubicBezTo>
                  <a:cubicBezTo>
                    <a:pt x="706" y="1316"/>
                    <a:pt x="734" y="1364"/>
                    <a:pt x="744" y="1412"/>
                  </a:cubicBezTo>
                  <a:cubicBezTo>
                    <a:pt x="744" y="1450"/>
                    <a:pt x="686" y="1507"/>
                    <a:pt x="677" y="1555"/>
                  </a:cubicBezTo>
                  <a:cubicBezTo>
                    <a:pt x="715" y="1621"/>
                    <a:pt x="639" y="1612"/>
                    <a:pt x="629" y="1660"/>
                  </a:cubicBezTo>
                  <a:cubicBezTo>
                    <a:pt x="629" y="1679"/>
                    <a:pt x="658" y="1717"/>
                    <a:pt x="668" y="1736"/>
                  </a:cubicBezTo>
                  <a:cubicBezTo>
                    <a:pt x="696" y="1841"/>
                    <a:pt x="515" y="1879"/>
                    <a:pt x="467" y="1955"/>
                  </a:cubicBezTo>
                  <a:cubicBezTo>
                    <a:pt x="439" y="2022"/>
                    <a:pt x="439" y="2022"/>
                    <a:pt x="439" y="2022"/>
                  </a:cubicBezTo>
                  <a:lnTo>
                    <a:pt x="439" y="2022"/>
                  </a:lnTo>
                  <a:cubicBezTo>
                    <a:pt x="448" y="2051"/>
                    <a:pt x="467" y="2098"/>
                    <a:pt x="486" y="2117"/>
                  </a:cubicBezTo>
                  <a:cubicBezTo>
                    <a:pt x="496" y="2117"/>
                    <a:pt x="515" y="2117"/>
                    <a:pt x="524" y="2117"/>
                  </a:cubicBezTo>
                  <a:cubicBezTo>
                    <a:pt x="543" y="2117"/>
                    <a:pt x="563" y="2136"/>
                    <a:pt x="591" y="2127"/>
                  </a:cubicBezTo>
                  <a:cubicBezTo>
                    <a:pt x="610" y="2127"/>
                    <a:pt x="610" y="2098"/>
                    <a:pt x="629" y="2089"/>
                  </a:cubicBezTo>
                  <a:cubicBezTo>
                    <a:pt x="648" y="2070"/>
                    <a:pt x="648" y="2079"/>
                    <a:pt x="668" y="2079"/>
                  </a:cubicBezTo>
                  <a:cubicBezTo>
                    <a:pt x="686" y="2079"/>
                    <a:pt x="706" y="2032"/>
                    <a:pt x="744" y="2060"/>
                  </a:cubicBezTo>
                  <a:cubicBezTo>
                    <a:pt x="801" y="2108"/>
                    <a:pt x="801" y="2117"/>
                    <a:pt x="887" y="2098"/>
                  </a:cubicBezTo>
                  <a:cubicBezTo>
                    <a:pt x="935" y="2089"/>
                    <a:pt x="992" y="2060"/>
                    <a:pt x="1039" y="2079"/>
                  </a:cubicBezTo>
                  <a:cubicBezTo>
                    <a:pt x="1077" y="2089"/>
                    <a:pt x="1087" y="2108"/>
                    <a:pt x="1097" y="2146"/>
                  </a:cubicBezTo>
                  <a:cubicBezTo>
                    <a:pt x="1097" y="2165"/>
                    <a:pt x="1125" y="2203"/>
                    <a:pt x="1154" y="2203"/>
                  </a:cubicBezTo>
                  <a:cubicBezTo>
                    <a:pt x="1182" y="2203"/>
                    <a:pt x="1240" y="2156"/>
                    <a:pt x="1268" y="2174"/>
                  </a:cubicBezTo>
                  <a:lnTo>
                    <a:pt x="1268" y="2174"/>
                  </a:lnTo>
                  <a:cubicBezTo>
                    <a:pt x="1268" y="2156"/>
                    <a:pt x="1278" y="2146"/>
                    <a:pt x="1297" y="2127"/>
                  </a:cubicBezTo>
                  <a:cubicBezTo>
                    <a:pt x="1325" y="2089"/>
                    <a:pt x="1287" y="2032"/>
                    <a:pt x="1278" y="1993"/>
                  </a:cubicBezTo>
                  <a:cubicBezTo>
                    <a:pt x="1259" y="1936"/>
                    <a:pt x="1268" y="1860"/>
                    <a:pt x="1268" y="1793"/>
                  </a:cubicBezTo>
                  <a:cubicBezTo>
                    <a:pt x="1268" y="1736"/>
                    <a:pt x="1325" y="1669"/>
                    <a:pt x="1344" y="1612"/>
                  </a:cubicBezTo>
                  <a:cubicBezTo>
                    <a:pt x="1383" y="1526"/>
                    <a:pt x="1383" y="1469"/>
                    <a:pt x="1383" y="1373"/>
                  </a:cubicBezTo>
                  <a:cubicBezTo>
                    <a:pt x="1383" y="1268"/>
                    <a:pt x="1392" y="1183"/>
                    <a:pt x="1344" y="1087"/>
                  </a:cubicBezTo>
                  <a:cubicBezTo>
                    <a:pt x="1306" y="1011"/>
                    <a:pt x="1221" y="925"/>
                    <a:pt x="1154" y="887"/>
                  </a:cubicBezTo>
                  <a:cubicBezTo>
                    <a:pt x="1049" y="830"/>
                    <a:pt x="868" y="744"/>
                    <a:pt x="801" y="649"/>
                  </a:cubicBezTo>
                  <a:cubicBezTo>
                    <a:pt x="725" y="544"/>
                    <a:pt x="658" y="448"/>
                    <a:pt x="591" y="343"/>
                  </a:cubicBezTo>
                  <a:cubicBezTo>
                    <a:pt x="572" y="324"/>
                    <a:pt x="524" y="334"/>
                    <a:pt x="505" y="305"/>
                  </a:cubicBezTo>
                  <a:cubicBezTo>
                    <a:pt x="477" y="286"/>
                    <a:pt x="458" y="248"/>
                    <a:pt x="448" y="220"/>
                  </a:cubicBezTo>
                  <a:cubicBezTo>
                    <a:pt x="401" y="153"/>
                    <a:pt x="391" y="86"/>
                    <a:pt x="343" y="19"/>
                  </a:cubicBezTo>
                  <a:cubicBezTo>
                    <a:pt x="343" y="10"/>
                    <a:pt x="343" y="10"/>
                    <a:pt x="334" y="0"/>
                  </a:cubicBezTo>
                  <a:lnTo>
                    <a:pt x="334" y="0"/>
                  </a:lnTo>
                  <a:cubicBezTo>
                    <a:pt x="248" y="19"/>
                    <a:pt x="248" y="19"/>
                    <a:pt x="248" y="19"/>
                  </a:cubicBezTo>
                  <a:cubicBezTo>
                    <a:pt x="200" y="67"/>
                    <a:pt x="238" y="115"/>
                    <a:pt x="238" y="172"/>
                  </a:cubicBezTo>
                  <a:cubicBezTo>
                    <a:pt x="238" y="201"/>
                    <a:pt x="238" y="267"/>
                    <a:pt x="229" y="296"/>
                  </a:cubicBezTo>
                  <a:cubicBezTo>
                    <a:pt x="210" y="324"/>
                    <a:pt x="172" y="305"/>
                    <a:pt x="162" y="286"/>
                  </a:cubicBezTo>
                  <a:cubicBezTo>
                    <a:pt x="124" y="248"/>
                    <a:pt x="76" y="220"/>
                    <a:pt x="29" y="239"/>
                  </a:cubicBezTo>
                  <a:cubicBezTo>
                    <a:pt x="0" y="248"/>
                    <a:pt x="9" y="286"/>
                    <a:pt x="19" y="305"/>
                  </a:cubicBezTo>
                  <a:cubicBezTo>
                    <a:pt x="29" y="334"/>
                    <a:pt x="38" y="353"/>
                    <a:pt x="38" y="391"/>
                  </a:cubicBezTo>
                  <a:cubicBezTo>
                    <a:pt x="47" y="448"/>
                    <a:pt x="47" y="448"/>
                    <a:pt x="47" y="44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0" name="Freeform 6"/>
            <p:cNvSpPr>
              <a:spLocks noChangeArrowheads="1"/>
            </p:cNvSpPr>
            <p:nvPr/>
          </p:nvSpPr>
          <p:spPr bwMode="auto">
            <a:xfrm>
              <a:off x="18716681" y="2841381"/>
              <a:ext cx="1004913" cy="1188893"/>
            </a:xfrm>
            <a:custGeom>
              <a:avLst/>
              <a:gdLst>
                <a:gd name="T0" fmla="*/ 1411 w 2022"/>
                <a:gd name="T1" fmla="*/ 2260 h 2395"/>
                <a:gd name="T2" fmla="*/ 1411 w 2022"/>
                <a:gd name="T3" fmla="*/ 2260 h 2395"/>
                <a:gd name="T4" fmla="*/ 1459 w 2022"/>
                <a:gd name="T5" fmla="*/ 2260 h 2395"/>
                <a:gd name="T6" fmla="*/ 1564 w 2022"/>
                <a:gd name="T7" fmla="*/ 2203 h 2395"/>
                <a:gd name="T8" fmla="*/ 1630 w 2022"/>
                <a:gd name="T9" fmla="*/ 2194 h 2395"/>
                <a:gd name="T10" fmla="*/ 1707 w 2022"/>
                <a:gd name="T11" fmla="*/ 2146 h 2395"/>
                <a:gd name="T12" fmla="*/ 1707 w 2022"/>
                <a:gd name="T13" fmla="*/ 2146 h 2395"/>
                <a:gd name="T14" fmla="*/ 1735 w 2022"/>
                <a:gd name="T15" fmla="*/ 2079 h 2395"/>
                <a:gd name="T16" fmla="*/ 1936 w 2022"/>
                <a:gd name="T17" fmla="*/ 1860 h 2395"/>
                <a:gd name="T18" fmla="*/ 1897 w 2022"/>
                <a:gd name="T19" fmla="*/ 1784 h 2395"/>
                <a:gd name="T20" fmla="*/ 1945 w 2022"/>
                <a:gd name="T21" fmla="*/ 1679 h 2395"/>
                <a:gd name="T22" fmla="*/ 2012 w 2022"/>
                <a:gd name="T23" fmla="*/ 1536 h 2395"/>
                <a:gd name="T24" fmla="*/ 1964 w 2022"/>
                <a:gd name="T25" fmla="*/ 1392 h 2395"/>
                <a:gd name="T26" fmla="*/ 1859 w 2022"/>
                <a:gd name="T27" fmla="*/ 1211 h 2395"/>
                <a:gd name="T28" fmla="*/ 1630 w 2022"/>
                <a:gd name="T29" fmla="*/ 1230 h 2395"/>
                <a:gd name="T30" fmla="*/ 1506 w 2022"/>
                <a:gd name="T31" fmla="*/ 1268 h 2395"/>
                <a:gd name="T32" fmla="*/ 1459 w 2022"/>
                <a:gd name="T33" fmla="*/ 1259 h 2395"/>
                <a:gd name="T34" fmla="*/ 1373 w 2022"/>
                <a:gd name="T35" fmla="*/ 1230 h 2395"/>
                <a:gd name="T36" fmla="*/ 1306 w 2022"/>
                <a:gd name="T37" fmla="*/ 1088 h 2395"/>
                <a:gd name="T38" fmla="*/ 1325 w 2022"/>
                <a:gd name="T39" fmla="*/ 944 h 2395"/>
                <a:gd name="T40" fmla="*/ 1392 w 2022"/>
                <a:gd name="T41" fmla="*/ 801 h 2395"/>
                <a:gd name="T42" fmla="*/ 1402 w 2022"/>
                <a:gd name="T43" fmla="*/ 696 h 2395"/>
                <a:gd name="T44" fmla="*/ 1363 w 2022"/>
                <a:gd name="T45" fmla="*/ 620 h 2395"/>
                <a:gd name="T46" fmla="*/ 1315 w 2022"/>
                <a:gd name="T47" fmla="*/ 572 h 2395"/>
                <a:gd name="T48" fmla="*/ 1315 w 2022"/>
                <a:gd name="T49" fmla="*/ 572 h 2395"/>
                <a:gd name="T50" fmla="*/ 1144 w 2022"/>
                <a:gd name="T51" fmla="*/ 525 h 2395"/>
                <a:gd name="T52" fmla="*/ 1048 w 2022"/>
                <a:gd name="T53" fmla="*/ 420 h 2395"/>
                <a:gd name="T54" fmla="*/ 944 w 2022"/>
                <a:gd name="T55" fmla="*/ 458 h 2395"/>
                <a:gd name="T56" fmla="*/ 867 w 2022"/>
                <a:gd name="T57" fmla="*/ 334 h 2395"/>
                <a:gd name="T58" fmla="*/ 658 w 2022"/>
                <a:gd name="T59" fmla="*/ 200 h 2395"/>
                <a:gd name="T60" fmla="*/ 429 w 2022"/>
                <a:gd name="T61" fmla="*/ 96 h 2395"/>
                <a:gd name="T62" fmla="*/ 305 w 2022"/>
                <a:gd name="T63" fmla="*/ 172 h 2395"/>
                <a:gd name="T64" fmla="*/ 247 w 2022"/>
                <a:gd name="T65" fmla="*/ 258 h 2395"/>
                <a:gd name="T66" fmla="*/ 267 w 2022"/>
                <a:gd name="T67" fmla="*/ 439 h 2395"/>
                <a:gd name="T68" fmla="*/ 267 w 2022"/>
                <a:gd name="T69" fmla="*/ 439 h 2395"/>
                <a:gd name="T70" fmla="*/ 238 w 2022"/>
                <a:gd name="T71" fmla="*/ 487 h 2395"/>
                <a:gd name="T72" fmla="*/ 228 w 2022"/>
                <a:gd name="T73" fmla="*/ 572 h 2395"/>
                <a:gd name="T74" fmla="*/ 267 w 2022"/>
                <a:gd name="T75" fmla="*/ 649 h 2395"/>
                <a:gd name="T76" fmla="*/ 267 w 2022"/>
                <a:gd name="T77" fmla="*/ 773 h 2395"/>
                <a:gd name="T78" fmla="*/ 276 w 2022"/>
                <a:gd name="T79" fmla="*/ 887 h 2395"/>
                <a:gd name="T80" fmla="*/ 181 w 2022"/>
                <a:gd name="T81" fmla="*/ 944 h 2395"/>
                <a:gd name="T82" fmla="*/ 76 w 2022"/>
                <a:gd name="T83" fmla="*/ 1068 h 2395"/>
                <a:gd name="T84" fmla="*/ 57 w 2022"/>
                <a:gd name="T85" fmla="*/ 1316 h 2395"/>
                <a:gd name="T86" fmla="*/ 57 w 2022"/>
                <a:gd name="T87" fmla="*/ 1478 h 2395"/>
                <a:gd name="T88" fmla="*/ 190 w 2022"/>
                <a:gd name="T89" fmla="*/ 1536 h 2395"/>
                <a:gd name="T90" fmla="*/ 286 w 2022"/>
                <a:gd name="T91" fmla="*/ 1593 h 2395"/>
                <a:gd name="T92" fmla="*/ 429 w 2022"/>
                <a:gd name="T93" fmla="*/ 1583 h 2395"/>
                <a:gd name="T94" fmla="*/ 572 w 2022"/>
                <a:gd name="T95" fmla="*/ 1679 h 2395"/>
                <a:gd name="T96" fmla="*/ 648 w 2022"/>
                <a:gd name="T97" fmla="*/ 1707 h 2395"/>
                <a:gd name="T98" fmla="*/ 658 w 2022"/>
                <a:gd name="T99" fmla="*/ 1745 h 2395"/>
                <a:gd name="T100" fmla="*/ 705 w 2022"/>
                <a:gd name="T101" fmla="*/ 1784 h 2395"/>
                <a:gd name="T102" fmla="*/ 724 w 2022"/>
                <a:gd name="T103" fmla="*/ 1860 h 2395"/>
                <a:gd name="T104" fmla="*/ 734 w 2022"/>
                <a:gd name="T105" fmla="*/ 1898 h 2395"/>
                <a:gd name="T106" fmla="*/ 734 w 2022"/>
                <a:gd name="T107" fmla="*/ 1898 h 2395"/>
                <a:gd name="T108" fmla="*/ 839 w 2022"/>
                <a:gd name="T109" fmla="*/ 1965 h 2395"/>
                <a:gd name="T110" fmla="*/ 896 w 2022"/>
                <a:gd name="T111" fmla="*/ 2031 h 2395"/>
                <a:gd name="T112" fmla="*/ 925 w 2022"/>
                <a:gd name="T113" fmla="*/ 2108 h 2395"/>
                <a:gd name="T114" fmla="*/ 1039 w 2022"/>
                <a:gd name="T115" fmla="*/ 2222 h 2395"/>
                <a:gd name="T116" fmla="*/ 1220 w 2022"/>
                <a:gd name="T117" fmla="*/ 2327 h 2395"/>
                <a:gd name="T118" fmla="*/ 1315 w 2022"/>
                <a:gd name="T119" fmla="*/ 2241 h 2395"/>
                <a:gd name="T120" fmla="*/ 1411 w 2022"/>
                <a:gd name="T121" fmla="*/ 2260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22" h="2395">
                  <a:moveTo>
                    <a:pt x="1411" y="2260"/>
                  </a:moveTo>
                  <a:lnTo>
                    <a:pt x="1411" y="2260"/>
                  </a:lnTo>
                  <a:cubicBezTo>
                    <a:pt x="1430" y="2260"/>
                    <a:pt x="1440" y="2270"/>
                    <a:pt x="1459" y="2260"/>
                  </a:cubicBezTo>
                  <a:cubicBezTo>
                    <a:pt x="1497" y="2232"/>
                    <a:pt x="1516" y="2184"/>
                    <a:pt x="1564" y="2203"/>
                  </a:cubicBezTo>
                  <a:cubicBezTo>
                    <a:pt x="1602" y="2213"/>
                    <a:pt x="1611" y="2203"/>
                    <a:pt x="1630" y="2194"/>
                  </a:cubicBezTo>
                  <a:cubicBezTo>
                    <a:pt x="1659" y="2175"/>
                    <a:pt x="1678" y="2156"/>
                    <a:pt x="1707" y="2146"/>
                  </a:cubicBezTo>
                  <a:lnTo>
                    <a:pt x="1707" y="2146"/>
                  </a:lnTo>
                  <a:cubicBezTo>
                    <a:pt x="1735" y="2079"/>
                    <a:pt x="1735" y="2079"/>
                    <a:pt x="1735" y="2079"/>
                  </a:cubicBezTo>
                  <a:cubicBezTo>
                    <a:pt x="1783" y="2003"/>
                    <a:pt x="1964" y="1965"/>
                    <a:pt x="1936" y="1860"/>
                  </a:cubicBezTo>
                  <a:cubicBezTo>
                    <a:pt x="1926" y="1841"/>
                    <a:pt x="1897" y="1803"/>
                    <a:pt x="1897" y="1784"/>
                  </a:cubicBezTo>
                  <a:cubicBezTo>
                    <a:pt x="1907" y="1736"/>
                    <a:pt x="1983" y="1745"/>
                    <a:pt x="1945" y="1679"/>
                  </a:cubicBezTo>
                  <a:cubicBezTo>
                    <a:pt x="1954" y="1631"/>
                    <a:pt x="2012" y="1574"/>
                    <a:pt x="2012" y="1536"/>
                  </a:cubicBezTo>
                  <a:cubicBezTo>
                    <a:pt x="2002" y="1488"/>
                    <a:pt x="1974" y="1440"/>
                    <a:pt x="1964" y="1392"/>
                  </a:cubicBezTo>
                  <a:cubicBezTo>
                    <a:pt x="1954" y="1278"/>
                    <a:pt x="2021" y="1164"/>
                    <a:pt x="1859" y="1211"/>
                  </a:cubicBezTo>
                  <a:cubicBezTo>
                    <a:pt x="1783" y="1240"/>
                    <a:pt x="1716" y="1211"/>
                    <a:pt x="1630" y="1230"/>
                  </a:cubicBezTo>
                  <a:cubicBezTo>
                    <a:pt x="1602" y="1240"/>
                    <a:pt x="1535" y="1278"/>
                    <a:pt x="1506" y="1268"/>
                  </a:cubicBezTo>
                  <a:cubicBezTo>
                    <a:pt x="1487" y="1268"/>
                    <a:pt x="1478" y="1259"/>
                    <a:pt x="1459" y="1259"/>
                  </a:cubicBezTo>
                  <a:cubicBezTo>
                    <a:pt x="1411" y="1268"/>
                    <a:pt x="1392" y="1345"/>
                    <a:pt x="1373" y="1230"/>
                  </a:cubicBezTo>
                  <a:cubicBezTo>
                    <a:pt x="1354" y="1183"/>
                    <a:pt x="1306" y="1135"/>
                    <a:pt x="1306" y="1088"/>
                  </a:cubicBezTo>
                  <a:cubicBezTo>
                    <a:pt x="1306" y="1021"/>
                    <a:pt x="1354" y="1021"/>
                    <a:pt x="1325" y="944"/>
                  </a:cubicBezTo>
                  <a:cubicBezTo>
                    <a:pt x="1344" y="878"/>
                    <a:pt x="1315" y="820"/>
                    <a:pt x="1392" y="801"/>
                  </a:cubicBezTo>
                  <a:cubicBezTo>
                    <a:pt x="1449" y="782"/>
                    <a:pt x="1420" y="734"/>
                    <a:pt x="1402" y="696"/>
                  </a:cubicBezTo>
                  <a:cubicBezTo>
                    <a:pt x="1392" y="658"/>
                    <a:pt x="1402" y="639"/>
                    <a:pt x="1363" y="620"/>
                  </a:cubicBezTo>
                  <a:cubicBezTo>
                    <a:pt x="1344" y="601"/>
                    <a:pt x="1335" y="591"/>
                    <a:pt x="1315" y="572"/>
                  </a:cubicBezTo>
                  <a:lnTo>
                    <a:pt x="1315" y="572"/>
                  </a:lnTo>
                  <a:cubicBezTo>
                    <a:pt x="1230" y="611"/>
                    <a:pt x="1192" y="572"/>
                    <a:pt x="1144" y="525"/>
                  </a:cubicBezTo>
                  <a:cubicBezTo>
                    <a:pt x="1087" y="467"/>
                    <a:pt x="1144" y="420"/>
                    <a:pt x="1048" y="420"/>
                  </a:cubicBezTo>
                  <a:cubicBezTo>
                    <a:pt x="991" y="429"/>
                    <a:pt x="991" y="448"/>
                    <a:pt x="944" y="458"/>
                  </a:cubicBezTo>
                  <a:cubicBezTo>
                    <a:pt x="915" y="467"/>
                    <a:pt x="925" y="353"/>
                    <a:pt x="867" y="334"/>
                  </a:cubicBezTo>
                  <a:cubicBezTo>
                    <a:pt x="781" y="296"/>
                    <a:pt x="715" y="296"/>
                    <a:pt x="658" y="200"/>
                  </a:cubicBezTo>
                  <a:cubicBezTo>
                    <a:pt x="619" y="153"/>
                    <a:pt x="486" y="0"/>
                    <a:pt x="429" y="96"/>
                  </a:cubicBezTo>
                  <a:cubicBezTo>
                    <a:pt x="400" y="134"/>
                    <a:pt x="381" y="220"/>
                    <a:pt x="305" y="172"/>
                  </a:cubicBezTo>
                  <a:cubicBezTo>
                    <a:pt x="228" y="124"/>
                    <a:pt x="209" y="200"/>
                    <a:pt x="247" y="258"/>
                  </a:cubicBezTo>
                  <a:cubicBezTo>
                    <a:pt x="267" y="286"/>
                    <a:pt x="305" y="420"/>
                    <a:pt x="267" y="439"/>
                  </a:cubicBezTo>
                  <a:lnTo>
                    <a:pt x="267" y="439"/>
                  </a:lnTo>
                  <a:cubicBezTo>
                    <a:pt x="267" y="458"/>
                    <a:pt x="247" y="477"/>
                    <a:pt x="238" y="487"/>
                  </a:cubicBezTo>
                  <a:cubicBezTo>
                    <a:pt x="228" y="506"/>
                    <a:pt x="228" y="563"/>
                    <a:pt x="228" y="572"/>
                  </a:cubicBezTo>
                  <a:cubicBezTo>
                    <a:pt x="228" y="611"/>
                    <a:pt x="247" y="620"/>
                    <a:pt x="267" y="649"/>
                  </a:cubicBezTo>
                  <a:cubicBezTo>
                    <a:pt x="286" y="677"/>
                    <a:pt x="267" y="734"/>
                    <a:pt x="267" y="773"/>
                  </a:cubicBezTo>
                  <a:cubicBezTo>
                    <a:pt x="267" y="811"/>
                    <a:pt x="276" y="849"/>
                    <a:pt x="276" y="887"/>
                  </a:cubicBezTo>
                  <a:cubicBezTo>
                    <a:pt x="267" y="935"/>
                    <a:pt x="190" y="897"/>
                    <a:pt x="181" y="944"/>
                  </a:cubicBezTo>
                  <a:cubicBezTo>
                    <a:pt x="162" y="992"/>
                    <a:pt x="105" y="1021"/>
                    <a:pt x="76" y="1068"/>
                  </a:cubicBezTo>
                  <a:cubicBezTo>
                    <a:pt x="57" y="1116"/>
                    <a:pt x="66" y="1250"/>
                    <a:pt x="57" y="1316"/>
                  </a:cubicBezTo>
                  <a:cubicBezTo>
                    <a:pt x="38" y="1383"/>
                    <a:pt x="0" y="1412"/>
                    <a:pt x="57" y="1478"/>
                  </a:cubicBezTo>
                  <a:cubicBezTo>
                    <a:pt x="95" y="1517"/>
                    <a:pt x="152" y="1497"/>
                    <a:pt x="190" y="1536"/>
                  </a:cubicBezTo>
                  <a:cubicBezTo>
                    <a:pt x="219" y="1574"/>
                    <a:pt x="247" y="1583"/>
                    <a:pt x="286" y="1593"/>
                  </a:cubicBezTo>
                  <a:cubicBezTo>
                    <a:pt x="324" y="1622"/>
                    <a:pt x="400" y="1536"/>
                    <a:pt x="429" y="1583"/>
                  </a:cubicBezTo>
                  <a:cubicBezTo>
                    <a:pt x="476" y="1650"/>
                    <a:pt x="505" y="1650"/>
                    <a:pt x="572" y="1679"/>
                  </a:cubicBezTo>
                  <a:cubicBezTo>
                    <a:pt x="600" y="1679"/>
                    <a:pt x="639" y="1679"/>
                    <a:pt x="648" y="1707"/>
                  </a:cubicBezTo>
                  <a:cubicBezTo>
                    <a:pt x="648" y="1717"/>
                    <a:pt x="648" y="1736"/>
                    <a:pt x="658" y="1745"/>
                  </a:cubicBezTo>
                  <a:cubicBezTo>
                    <a:pt x="667" y="1755"/>
                    <a:pt x="705" y="1755"/>
                    <a:pt x="705" y="1784"/>
                  </a:cubicBezTo>
                  <a:cubicBezTo>
                    <a:pt x="705" y="1803"/>
                    <a:pt x="715" y="1841"/>
                    <a:pt x="724" y="1860"/>
                  </a:cubicBezTo>
                  <a:cubicBezTo>
                    <a:pt x="734" y="1898"/>
                    <a:pt x="734" y="1898"/>
                    <a:pt x="734" y="1898"/>
                  </a:cubicBezTo>
                  <a:lnTo>
                    <a:pt x="734" y="1898"/>
                  </a:lnTo>
                  <a:cubicBezTo>
                    <a:pt x="763" y="1917"/>
                    <a:pt x="829" y="1927"/>
                    <a:pt x="839" y="1965"/>
                  </a:cubicBezTo>
                  <a:cubicBezTo>
                    <a:pt x="848" y="2003"/>
                    <a:pt x="867" y="2003"/>
                    <a:pt x="896" y="2031"/>
                  </a:cubicBezTo>
                  <a:cubicBezTo>
                    <a:pt x="915" y="2060"/>
                    <a:pt x="906" y="2079"/>
                    <a:pt x="925" y="2108"/>
                  </a:cubicBezTo>
                  <a:cubicBezTo>
                    <a:pt x="953" y="2156"/>
                    <a:pt x="982" y="2194"/>
                    <a:pt x="1039" y="2222"/>
                  </a:cubicBezTo>
                  <a:cubicBezTo>
                    <a:pt x="1096" y="2260"/>
                    <a:pt x="1144" y="2394"/>
                    <a:pt x="1220" y="2327"/>
                  </a:cubicBezTo>
                  <a:cubicBezTo>
                    <a:pt x="1258" y="2298"/>
                    <a:pt x="1258" y="2251"/>
                    <a:pt x="1315" y="2241"/>
                  </a:cubicBezTo>
                  <a:cubicBezTo>
                    <a:pt x="1344" y="2241"/>
                    <a:pt x="1392" y="2241"/>
                    <a:pt x="1411" y="226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1" name="Freeform 7"/>
            <p:cNvSpPr>
              <a:spLocks noChangeArrowheads="1"/>
            </p:cNvSpPr>
            <p:nvPr/>
          </p:nvSpPr>
          <p:spPr bwMode="auto">
            <a:xfrm>
              <a:off x="19417271" y="3907664"/>
              <a:ext cx="761894" cy="626195"/>
            </a:xfrm>
            <a:custGeom>
              <a:avLst/>
              <a:gdLst>
                <a:gd name="T0" fmla="*/ 296 w 1536"/>
                <a:gd name="T1" fmla="*/ 0 h 1260"/>
                <a:gd name="T2" fmla="*/ 296 w 1536"/>
                <a:gd name="T3" fmla="*/ 0 h 1260"/>
                <a:gd name="T4" fmla="*/ 343 w 1536"/>
                <a:gd name="T5" fmla="*/ 95 h 1260"/>
                <a:gd name="T6" fmla="*/ 381 w 1536"/>
                <a:gd name="T7" fmla="*/ 95 h 1260"/>
                <a:gd name="T8" fmla="*/ 448 w 1536"/>
                <a:gd name="T9" fmla="*/ 105 h 1260"/>
                <a:gd name="T10" fmla="*/ 486 w 1536"/>
                <a:gd name="T11" fmla="*/ 67 h 1260"/>
                <a:gd name="T12" fmla="*/ 525 w 1536"/>
                <a:gd name="T13" fmla="*/ 57 h 1260"/>
                <a:gd name="T14" fmla="*/ 601 w 1536"/>
                <a:gd name="T15" fmla="*/ 38 h 1260"/>
                <a:gd name="T16" fmla="*/ 744 w 1536"/>
                <a:gd name="T17" fmla="*/ 76 h 1260"/>
                <a:gd name="T18" fmla="*/ 896 w 1536"/>
                <a:gd name="T19" fmla="*/ 57 h 1260"/>
                <a:gd name="T20" fmla="*/ 954 w 1536"/>
                <a:gd name="T21" fmla="*/ 124 h 1260"/>
                <a:gd name="T22" fmla="*/ 1011 w 1536"/>
                <a:gd name="T23" fmla="*/ 181 h 1260"/>
                <a:gd name="T24" fmla="*/ 1125 w 1536"/>
                <a:gd name="T25" fmla="*/ 152 h 1260"/>
                <a:gd name="T26" fmla="*/ 1125 w 1536"/>
                <a:gd name="T27" fmla="*/ 152 h 1260"/>
                <a:gd name="T28" fmla="*/ 1154 w 1536"/>
                <a:gd name="T29" fmla="*/ 286 h 1260"/>
                <a:gd name="T30" fmla="*/ 1144 w 1536"/>
                <a:gd name="T31" fmla="*/ 496 h 1260"/>
                <a:gd name="T32" fmla="*/ 1259 w 1536"/>
                <a:gd name="T33" fmla="*/ 763 h 1260"/>
                <a:gd name="T34" fmla="*/ 1411 w 1536"/>
                <a:gd name="T35" fmla="*/ 973 h 1260"/>
                <a:gd name="T36" fmla="*/ 1535 w 1536"/>
                <a:gd name="T37" fmla="*/ 1078 h 1260"/>
                <a:gd name="T38" fmla="*/ 1535 w 1536"/>
                <a:gd name="T39" fmla="*/ 1078 h 1260"/>
                <a:gd name="T40" fmla="*/ 1411 w 1536"/>
                <a:gd name="T41" fmla="*/ 1163 h 1260"/>
                <a:gd name="T42" fmla="*/ 1287 w 1536"/>
                <a:gd name="T43" fmla="*/ 1259 h 1260"/>
                <a:gd name="T44" fmla="*/ 1192 w 1536"/>
                <a:gd name="T45" fmla="*/ 1259 h 1260"/>
                <a:gd name="T46" fmla="*/ 1192 w 1536"/>
                <a:gd name="T47" fmla="*/ 1259 h 1260"/>
                <a:gd name="T48" fmla="*/ 1106 w 1536"/>
                <a:gd name="T49" fmla="*/ 1230 h 1260"/>
                <a:gd name="T50" fmla="*/ 963 w 1536"/>
                <a:gd name="T51" fmla="*/ 1192 h 1260"/>
                <a:gd name="T52" fmla="*/ 849 w 1536"/>
                <a:gd name="T53" fmla="*/ 1125 h 1260"/>
                <a:gd name="T54" fmla="*/ 801 w 1536"/>
                <a:gd name="T55" fmla="*/ 1040 h 1260"/>
                <a:gd name="T56" fmla="*/ 667 w 1536"/>
                <a:gd name="T57" fmla="*/ 992 h 1260"/>
                <a:gd name="T58" fmla="*/ 458 w 1536"/>
                <a:gd name="T59" fmla="*/ 1020 h 1260"/>
                <a:gd name="T60" fmla="*/ 458 w 1536"/>
                <a:gd name="T61" fmla="*/ 1020 h 1260"/>
                <a:gd name="T62" fmla="*/ 420 w 1536"/>
                <a:gd name="T63" fmla="*/ 935 h 1260"/>
                <a:gd name="T64" fmla="*/ 400 w 1536"/>
                <a:gd name="T65" fmla="*/ 849 h 1260"/>
                <a:gd name="T66" fmla="*/ 324 w 1536"/>
                <a:gd name="T67" fmla="*/ 801 h 1260"/>
                <a:gd name="T68" fmla="*/ 324 w 1536"/>
                <a:gd name="T69" fmla="*/ 801 h 1260"/>
                <a:gd name="T70" fmla="*/ 258 w 1536"/>
                <a:gd name="T71" fmla="*/ 648 h 1260"/>
                <a:gd name="T72" fmla="*/ 219 w 1536"/>
                <a:gd name="T73" fmla="*/ 572 h 1260"/>
                <a:gd name="T74" fmla="*/ 181 w 1536"/>
                <a:gd name="T75" fmla="*/ 381 h 1260"/>
                <a:gd name="T76" fmla="*/ 95 w 1536"/>
                <a:gd name="T77" fmla="*/ 257 h 1260"/>
                <a:gd name="T78" fmla="*/ 0 w 1536"/>
                <a:gd name="T79" fmla="*/ 114 h 1260"/>
                <a:gd name="T80" fmla="*/ 0 w 1536"/>
                <a:gd name="T81" fmla="*/ 114 h 1260"/>
                <a:gd name="T82" fmla="*/ 48 w 1536"/>
                <a:gd name="T83" fmla="*/ 114 h 1260"/>
                <a:gd name="T84" fmla="*/ 153 w 1536"/>
                <a:gd name="T85" fmla="*/ 57 h 1260"/>
                <a:gd name="T86" fmla="*/ 219 w 1536"/>
                <a:gd name="T87" fmla="*/ 48 h 1260"/>
                <a:gd name="T88" fmla="*/ 296 w 1536"/>
                <a:gd name="T89" fmla="*/ 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6" h="1260">
                  <a:moveTo>
                    <a:pt x="296" y="0"/>
                  </a:moveTo>
                  <a:lnTo>
                    <a:pt x="296" y="0"/>
                  </a:lnTo>
                  <a:cubicBezTo>
                    <a:pt x="305" y="29"/>
                    <a:pt x="324" y="76"/>
                    <a:pt x="343" y="95"/>
                  </a:cubicBezTo>
                  <a:cubicBezTo>
                    <a:pt x="353" y="95"/>
                    <a:pt x="372" y="95"/>
                    <a:pt x="381" y="95"/>
                  </a:cubicBezTo>
                  <a:cubicBezTo>
                    <a:pt x="400" y="95"/>
                    <a:pt x="420" y="114"/>
                    <a:pt x="448" y="105"/>
                  </a:cubicBezTo>
                  <a:cubicBezTo>
                    <a:pt x="467" y="105"/>
                    <a:pt x="467" y="76"/>
                    <a:pt x="486" y="67"/>
                  </a:cubicBezTo>
                  <a:cubicBezTo>
                    <a:pt x="505" y="48"/>
                    <a:pt x="505" y="57"/>
                    <a:pt x="525" y="57"/>
                  </a:cubicBezTo>
                  <a:cubicBezTo>
                    <a:pt x="543" y="57"/>
                    <a:pt x="563" y="10"/>
                    <a:pt x="601" y="38"/>
                  </a:cubicBezTo>
                  <a:cubicBezTo>
                    <a:pt x="658" y="86"/>
                    <a:pt x="658" y="95"/>
                    <a:pt x="744" y="76"/>
                  </a:cubicBezTo>
                  <a:cubicBezTo>
                    <a:pt x="792" y="67"/>
                    <a:pt x="849" y="38"/>
                    <a:pt x="896" y="57"/>
                  </a:cubicBezTo>
                  <a:cubicBezTo>
                    <a:pt x="934" y="67"/>
                    <a:pt x="944" y="86"/>
                    <a:pt x="954" y="124"/>
                  </a:cubicBezTo>
                  <a:cubicBezTo>
                    <a:pt x="954" y="143"/>
                    <a:pt x="982" y="181"/>
                    <a:pt x="1011" y="181"/>
                  </a:cubicBezTo>
                  <a:cubicBezTo>
                    <a:pt x="1039" y="181"/>
                    <a:pt x="1097" y="134"/>
                    <a:pt x="1125" y="152"/>
                  </a:cubicBezTo>
                  <a:lnTo>
                    <a:pt x="1125" y="152"/>
                  </a:lnTo>
                  <a:cubicBezTo>
                    <a:pt x="1125" y="191"/>
                    <a:pt x="1154" y="239"/>
                    <a:pt x="1154" y="286"/>
                  </a:cubicBezTo>
                  <a:cubicBezTo>
                    <a:pt x="1163" y="343"/>
                    <a:pt x="1154" y="429"/>
                    <a:pt x="1144" y="496"/>
                  </a:cubicBezTo>
                  <a:cubicBezTo>
                    <a:pt x="1116" y="639"/>
                    <a:pt x="1173" y="668"/>
                    <a:pt x="1259" y="763"/>
                  </a:cubicBezTo>
                  <a:cubicBezTo>
                    <a:pt x="1326" y="830"/>
                    <a:pt x="1335" y="925"/>
                    <a:pt x="1411" y="973"/>
                  </a:cubicBezTo>
                  <a:cubicBezTo>
                    <a:pt x="1459" y="1001"/>
                    <a:pt x="1497" y="1040"/>
                    <a:pt x="1535" y="1078"/>
                  </a:cubicBezTo>
                  <a:lnTo>
                    <a:pt x="1535" y="1078"/>
                  </a:lnTo>
                  <a:cubicBezTo>
                    <a:pt x="1497" y="1106"/>
                    <a:pt x="1450" y="1144"/>
                    <a:pt x="1411" y="1163"/>
                  </a:cubicBezTo>
                  <a:cubicBezTo>
                    <a:pt x="1373" y="1202"/>
                    <a:pt x="1335" y="1249"/>
                    <a:pt x="1287" y="1259"/>
                  </a:cubicBezTo>
                  <a:cubicBezTo>
                    <a:pt x="1259" y="1259"/>
                    <a:pt x="1221" y="1259"/>
                    <a:pt x="1192" y="1259"/>
                  </a:cubicBezTo>
                  <a:lnTo>
                    <a:pt x="1192" y="1259"/>
                  </a:lnTo>
                  <a:cubicBezTo>
                    <a:pt x="1106" y="1230"/>
                    <a:pt x="1106" y="1230"/>
                    <a:pt x="1106" y="1230"/>
                  </a:cubicBezTo>
                  <a:cubicBezTo>
                    <a:pt x="1059" y="1230"/>
                    <a:pt x="1020" y="1154"/>
                    <a:pt x="963" y="1192"/>
                  </a:cubicBezTo>
                  <a:cubicBezTo>
                    <a:pt x="896" y="1240"/>
                    <a:pt x="877" y="1173"/>
                    <a:pt x="849" y="1125"/>
                  </a:cubicBezTo>
                  <a:cubicBezTo>
                    <a:pt x="839" y="1106"/>
                    <a:pt x="820" y="1049"/>
                    <a:pt x="801" y="1040"/>
                  </a:cubicBezTo>
                  <a:cubicBezTo>
                    <a:pt x="772" y="1020"/>
                    <a:pt x="706" y="1001"/>
                    <a:pt x="667" y="992"/>
                  </a:cubicBezTo>
                  <a:cubicBezTo>
                    <a:pt x="582" y="973"/>
                    <a:pt x="534" y="982"/>
                    <a:pt x="458" y="1020"/>
                  </a:cubicBezTo>
                  <a:lnTo>
                    <a:pt x="458" y="1020"/>
                  </a:lnTo>
                  <a:cubicBezTo>
                    <a:pt x="448" y="992"/>
                    <a:pt x="429" y="963"/>
                    <a:pt x="420" y="935"/>
                  </a:cubicBezTo>
                  <a:cubicBezTo>
                    <a:pt x="410" y="896"/>
                    <a:pt x="410" y="877"/>
                    <a:pt x="400" y="849"/>
                  </a:cubicBezTo>
                  <a:cubicBezTo>
                    <a:pt x="381" y="820"/>
                    <a:pt x="343" y="811"/>
                    <a:pt x="324" y="801"/>
                  </a:cubicBezTo>
                  <a:lnTo>
                    <a:pt x="324" y="801"/>
                  </a:lnTo>
                  <a:cubicBezTo>
                    <a:pt x="315" y="773"/>
                    <a:pt x="258" y="677"/>
                    <a:pt x="258" y="648"/>
                  </a:cubicBezTo>
                  <a:cubicBezTo>
                    <a:pt x="258" y="620"/>
                    <a:pt x="238" y="591"/>
                    <a:pt x="219" y="572"/>
                  </a:cubicBezTo>
                  <a:cubicBezTo>
                    <a:pt x="181" y="515"/>
                    <a:pt x="162" y="458"/>
                    <a:pt x="181" y="381"/>
                  </a:cubicBezTo>
                  <a:cubicBezTo>
                    <a:pt x="162" y="324"/>
                    <a:pt x="133" y="296"/>
                    <a:pt x="95" y="257"/>
                  </a:cubicBezTo>
                  <a:cubicBezTo>
                    <a:pt x="57" y="229"/>
                    <a:pt x="9" y="162"/>
                    <a:pt x="0" y="114"/>
                  </a:cubicBezTo>
                  <a:lnTo>
                    <a:pt x="0" y="114"/>
                  </a:lnTo>
                  <a:cubicBezTo>
                    <a:pt x="19" y="114"/>
                    <a:pt x="29" y="124"/>
                    <a:pt x="48" y="114"/>
                  </a:cubicBezTo>
                  <a:cubicBezTo>
                    <a:pt x="86" y="86"/>
                    <a:pt x="105" y="38"/>
                    <a:pt x="153" y="57"/>
                  </a:cubicBezTo>
                  <a:cubicBezTo>
                    <a:pt x="191" y="67"/>
                    <a:pt x="200" y="57"/>
                    <a:pt x="219" y="48"/>
                  </a:cubicBezTo>
                  <a:cubicBezTo>
                    <a:pt x="248" y="29"/>
                    <a:pt x="267" y="10"/>
                    <a:pt x="296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2" name="Freeform 8"/>
            <p:cNvSpPr>
              <a:spLocks noChangeArrowheads="1"/>
            </p:cNvSpPr>
            <p:nvPr/>
          </p:nvSpPr>
          <p:spPr bwMode="auto">
            <a:xfrm>
              <a:off x="16691533" y="2742855"/>
              <a:ext cx="1103432" cy="1293990"/>
            </a:xfrm>
            <a:custGeom>
              <a:avLst/>
              <a:gdLst>
                <a:gd name="T0" fmla="*/ 2088 w 2222"/>
                <a:gd name="T1" fmla="*/ 1001 h 2604"/>
                <a:gd name="T2" fmla="*/ 2049 w 2222"/>
                <a:gd name="T3" fmla="*/ 725 h 2604"/>
                <a:gd name="T4" fmla="*/ 2040 w 2222"/>
                <a:gd name="T5" fmla="*/ 353 h 2604"/>
                <a:gd name="T6" fmla="*/ 2107 w 2222"/>
                <a:gd name="T7" fmla="*/ 315 h 2604"/>
                <a:gd name="T8" fmla="*/ 2068 w 2222"/>
                <a:gd name="T9" fmla="*/ 191 h 2604"/>
                <a:gd name="T10" fmla="*/ 2135 w 2222"/>
                <a:gd name="T11" fmla="*/ 95 h 2604"/>
                <a:gd name="T12" fmla="*/ 2154 w 2222"/>
                <a:gd name="T13" fmla="*/ 0 h 2604"/>
                <a:gd name="T14" fmla="*/ 1973 w 2222"/>
                <a:gd name="T15" fmla="*/ 143 h 2604"/>
                <a:gd name="T16" fmla="*/ 1706 w 2222"/>
                <a:gd name="T17" fmla="*/ 296 h 2604"/>
                <a:gd name="T18" fmla="*/ 1363 w 2222"/>
                <a:gd name="T19" fmla="*/ 563 h 2604"/>
                <a:gd name="T20" fmla="*/ 1239 w 2222"/>
                <a:gd name="T21" fmla="*/ 648 h 2604"/>
                <a:gd name="T22" fmla="*/ 1239 w 2222"/>
                <a:gd name="T23" fmla="*/ 763 h 2604"/>
                <a:gd name="T24" fmla="*/ 1125 w 2222"/>
                <a:gd name="T25" fmla="*/ 849 h 2604"/>
                <a:gd name="T26" fmla="*/ 992 w 2222"/>
                <a:gd name="T27" fmla="*/ 887 h 2604"/>
                <a:gd name="T28" fmla="*/ 830 w 2222"/>
                <a:gd name="T29" fmla="*/ 1001 h 2604"/>
                <a:gd name="T30" fmla="*/ 563 w 2222"/>
                <a:gd name="T31" fmla="*/ 1278 h 2604"/>
                <a:gd name="T32" fmla="*/ 238 w 2222"/>
                <a:gd name="T33" fmla="*/ 1135 h 2604"/>
                <a:gd name="T34" fmla="*/ 191 w 2222"/>
                <a:gd name="T35" fmla="*/ 1163 h 2604"/>
                <a:gd name="T36" fmla="*/ 67 w 2222"/>
                <a:gd name="T37" fmla="*/ 1230 h 2604"/>
                <a:gd name="T38" fmla="*/ 114 w 2222"/>
                <a:gd name="T39" fmla="*/ 1335 h 2604"/>
                <a:gd name="T40" fmla="*/ 267 w 2222"/>
                <a:gd name="T41" fmla="*/ 1555 h 2604"/>
                <a:gd name="T42" fmla="*/ 420 w 2222"/>
                <a:gd name="T43" fmla="*/ 1669 h 2604"/>
                <a:gd name="T44" fmla="*/ 391 w 2222"/>
                <a:gd name="T45" fmla="*/ 1955 h 2604"/>
                <a:gd name="T46" fmla="*/ 382 w 2222"/>
                <a:gd name="T47" fmla="*/ 2336 h 2604"/>
                <a:gd name="T48" fmla="*/ 467 w 2222"/>
                <a:gd name="T49" fmla="*/ 2327 h 2604"/>
                <a:gd name="T50" fmla="*/ 505 w 2222"/>
                <a:gd name="T51" fmla="*/ 2108 h 2604"/>
                <a:gd name="T52" fmla="*/ 658 w 2222"/>
                <a:gd name="T53" fmla="*/ 2012 h 2604"/>
                <a:gd name="T54" fmla="*/ 906 w 2222"/>
                <a:gd name="T55" fmla="*/ 1869 h 2604"/>
                <a:gd name="T56" fmla="*/ 1210 w 2222"/>
                <a:gd name="T57" fmla="*/ 2165 h 2604"/>
                <a:gd name="T58" fmla="*/ 1449 w 2222"/>
                <a:gd name="T59" fmla="*/ 2270 h 2604"/>
                <a:gd name="T60" fmla="*/ 1477 w 2222"/>
                <a:gd name="T61" fmla="*/ 2489 h 2604"/>
                <a:gd name="T62" fmla="*/ 1630 w 2222"/>
                <a:gd name="T63" fmla="*/ 2585 h 2604"/>
                <a:gd name="T64" fmla="*/ 1716 w 2222"/>
                <a:gd name="T65" fmla="*/ 2537 h 2604"/>
                <a:gd name="T66" fmla="*/ 1887 w 2222"/>
                <a:gd name="T67" fmla="*/ 2470 h 2604"/>
                <a:gd name="T68" fmla="*/ 2078 w 2222"/>
                <a:gd name="T69" fmla="*/ 2365 h 2604"/>
                <a:gd name="T70" fmla="*/ 2049 w 2222"/>
                <a:gd name="T71" fmla="*/ 2231 h 2604"/>
                <a:gd name="T72" fmla="*/ 2211 w 2222"/>
                <a:gd name="T73" fmla="*/ 2136 h 2604"/>
                <a:gd name="T74" fmla="*/ 2116 w 2222"/>
                <a:gd name="T75" fmla="*/ 1936 h 2604"/>
                <a:gd name="T76" fmla="*/ 2040 w 2222"/>
                <a:gd name="T77" fmla="*/ 1717 h 2604"/>
                <a:gd name="T78" fmla="*/ 1983 w 2222"/>
                <a:gd name="T79" fmla="*/ 1497 h 2604"/>
                <a:gd name="T80" fmla="*/ 2002 w 2222"/>
                <a:gd name="T81" fmla="*/ 1354 h 2604"/>
                <a:gd name="T82" fmla="*/ 2164 w 2222"/>
                <a:gd name="T83" fmla="*/ 1135 h 2604"/>
                <a:gd name="T84" fmla="*/ 2088 w 2222"/>
                <a:gd name="T85" fmla="*/ 1001 h 2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22" h="2604">
                  <a:moveTo>
                    <a:pt x="2088" y="1001"/>
                  </a:moveTo>
                  <a:lnTo>
                    <a:pt x="2088" y="1001"/>
                  </a:lnTo>
                  <a:cubicBezTo>
                    <a:pt x="2040" y="954"/>
                    <a:pt x="2011" y="934"/>
                    <a:pt x="2002" y="858"/>
                  </a:cubicBezTo>
                  <a:cubicBezTo>
                    <a:pt x="1983" y="782"/>
                    <a:pt x="2021" y="772"/>
                    <a:pt x="2049" y="725"/>
                  </a:cubicBezTo>
                  <a:cubicBezTo>
                    <a:pt x="2088" y="658"/>
                    <a:pt x="2049" y="610"/>
                    <a:pt x="2059" y="553"/>
                  </a:cubicBezTo>
                  <a:cubicBezTo>
                    <a:pt x="2078" y="486"/>
                    <a:pt x="2021" y="429"/>
                    <a:pt x="2040" y="353"/>
                  </a:cubicBezTo>
                  <a:cubicBezTo>
                    <a:pt x="2107" y="315"/>
                    <a:pt x="2107" y="315"/>
                    <a:pt x="2107" y="315"/>
                  </a:cubicBezTo>
                  <a:lnTo>
                    <a:pt x="2107" y="315"/>
                  </a:lnTo>
                  <a:cubicBezTo>
                    <a:pt x="2125" y="296"/>
                    <a:pt x="2164" y="276"/>
                    <a:pt x="2135" y="258"/>
                  </a:cubicBezTo>
                  <a:cubicBezTo>
                    <a:pt x="2116" y="238"/>
                    <a:pt x="2078" y="219"/>
                    <a:pt x="2068" y="191"/>
                  </a:cubicBezTo>
                  <a:cubicBezTo>
                    <a:pt x="2068" y="172"/>
                    <a:pt x="2088" y="143"/>
                    <a:pt x="2107" y="133"/>
                  </a:cubicBezTo>
                  <a:cubicBezTo>
                    <a:pt x="2116" y="114"/>
                    <a:pt x="2125" y="105"/>
                    <a:pt x="2135" y="95"/>
                  </a:cubicBezTo>
                  <a:cubicBezTo>
                    <a:pt x="2154" y="0"/>
                    <a:pt x="2154" y="0"/>
                    <a:pt x="2154" y="0"/>
                  </a:cubicBezTo>
                  <a:lnTo>
                    <a:pt x="2154" y="0"/>
                  </a:lnTo>
                  <a:cubicBezTo>
                    <a:pt x="2135" y="0"/>
                    <a:pt x="2125" y="0"/>
                    <a:pt x="2116" y="0"/>
                  </a:cubicBezTo>
                  <a:cubicBezTo>
                    <a:pt x="2030" y="0"/>
                    <a:pt x="2030" y="124"/>
                    <a:pt x="1973" y="143"/>
                  </a:cubicBezTo>
                  <a:cubicBezTo>
                    <a:pt x="1897" y="162"/>
                    <a:pt x="1859" y="219"/>
                    <a:pt x="1839" y="296"/>
                  </a:cubicBezTo>
                  <a:cubicBezTo>
                    <a:pt x="1811" y="372"/>
                    <a:pt x="1754" y="315"/>
                    <a:pt x="1706" y="296"/>
                  </a:cubicBezTo>
                  <a:cubicBezTo>
                    <a:pt x="1563" y="229"/>
                    <a:pt x="1563" y="381"/>
                    <a:pt x="1515" y="477"/>
                  </a:cubicBezTo>
                  <a:cubicBezTo>
                    <a:pt x="1477" y="553"/>
                    <a:pt x="1468" y="582"/>
                    <a:pt x="1363" y="563"/>
                  </a:cubicBezTo>
                  <a:cubicBezTo>
                    <a:pt x="1296" y="553"/>
                    <a:pt x="1325" y="610"/>
                    <a:pt x="1287" y="639"/>
                  </a:cubicBezTo>
                  <a:cubicBezTo>
                    <a:pt x="1277" y="648"/>
                    <a:pt x="1248" y="639"/>
                    <a:pt x="1239" y="648"/>
                  </a:cubicBezTo>
                  <a:cubicBezTo>
                    <a:pt x="1210" y="706"/>
                    <a:pt x="1210" y="706"/>
                    <a:pt x="1210" y="706"/>
                  </a:cubicBezTo>
                  <a:cubicBezTo>
                    <a:pt x="1210" y="734"/>
                    <a:pt x="1239" y="725"/>
                    <a:pt x="1239" y="763"/>
                  </a:cubicBezTo>
                  <a:cubicBezTo>
                    <a:pt x="1239" y="782"/>
                    <a:pt x="1191" y="782"/>
                    <a:pt x="1182" y="782"/>
                  </a:cubicBezTo>
                  <a:cubicBezTo>
                    <a:pt x="1125" y="782"/>
                    <a:pt x="1162" y="868"/>
                    <a:pt x="1125" y="849"/>
                  </a:cubicBezTo>
                  <a:cubicBezTo>
                    <a:pt x="1106" y="839"/>
                    <a:pt x="1078" y="801"/>
                    <a:pt x="1068" y="820"/>
                  </a:cubicBezTo>
                  <a:cubicBezTo>
                    <a:pt x="1049" y="849"/>
                    <a:pt x="1001" y="868"/>
                    <a:pt x="992" y="887"/>
                  </a:cubicBezTo>
                  <a:cubicBezTo>
                    <a:pt x="973" y="954"/>
                    <a:pt x="944" y="925"/>
                    <a:pt x="896" y="954"/>
                  </a:cubicBezTo>
                  <a:cubicBezTo>
                    <a:pt x="877" y="973"/>
                    <a:pt x="858" y="982"/>
                    <a:pt x="830" y="1001"/>
                  </a:cubicBezTo>
                  <a:cubicBezTo>
                    <a:pt x="753" y="1049"/>
                    <a:pt x="696" y="1135"/>
                    <a:pt x="649" y="1201"/>
                  </a:cubicBezTo>
                  <a:cubicBezTo>
                    <a:pt x="620" y="1240"/>
                    <a:pt x="572" y="1230"/>
                    <a:pt x="563" y="1278"/>
                  </a:cubicBezTo>
                  <a:cubicBezTo>
                    <a:pt x="534" y="1392"/>
                    <a:pt x="372" y="1240"/>
                    <a:pt x="324" y="1192"/>
                  </a:cubicBezTo>
                  <a:cubicBezTo>
                    <a:pt x="305" y="1173"/>
                    <a:pt x="258" y="1154"/>
                    <a:pt x="238" y="1135"/>
                  </a:cubicBezTo>
                  <a:lnTo>
                    <a:pt x="238" y="1135"/>
                  </a:lnTo>
                  <a:cubicBezTo>
                    <a:pt x="191" y="1163"/>
                    <a:pt x="191" y="1163"/>
                    <a:pt x="191" y="1163"/>
                  </a:cubicBezTo>
                  <a:cubicBezTo>
                    <a:pt x="153" y="1163"/>
                    <a:pt x="143" y="1144"/>
                    <a:pt x="124" y="1125"/>
                  </a:cubicBezTo>
                  <a:cubicBezTo>
                    <a:pt x="76" y="1078"/>
                    <a:pt x="95" y="1211"/>
                    <a:pt x="67" y="1230"/>
                  </a:cubicBezTo>
                  <a:cubicBezTo>
                    <a:pt x="38" y="1240"/>
                    <a:pt x="0" y="1316"/>
                    <a:pt x="0" y="1345"/>
                  </a:cubicBezTo>
                  <a:cubicBezTo>
                    <a:pt x="29" y="1364"/>
                    <a:pt x="86" y="1316"/>
                    <a:pt x="114" y="1335"/>
                  </a:cubicBezTo>
                  <a:cubicBezTo>
                    <a:pt x="114" y="1373"/>
                    <a:pt x="124" y="1535"/>
                    <a:pt x="153" y="1555"/>
                  </a:cubicBezTo>
                  <a:cubicBezTo>
                    <a:pt x="172" y="1573"/>
                    <a:pt x="229" y="1545"/>
                    <a:pt x="267" y="1555"/>
                  </a:cubicBezTo>
                  <a:cubicBezTo>
                    <a:pt x="277" y="1564"/>
                    <a:pt x="286" y="1602"/>
                    <a:pt x="296" y="1612"/>
                  </a:cubicBezTo>
                  <a:cubicBezTo>
                    <a:pt x="305" y="1659"/>
                    <a:pt x="382" y="1659"/>
                    <a:pt x="420" y="1669"/>
                  </a:cubicBezTo>
                  <a:cubicBezTo>
                    <a:pt x="467" y="1707"/>
                    <a:pt x="420" y="1822"/>
                    <a:pt x="420" y="1860"/>
                  </a:cubicBezTo>
                  <a:cubicBezTo>
                    <a:pt x="420" y="1917"/>
                    <a:pt x="429" y="1907"/>
                    <a:pt x="391" y="1955"/>
                  </a:cubicBezTo>
                  <a:cubicBezTo>
                    <a:pt x="362" y="1993"/>
                    <a:pt x="362" y="2041"/>
                    <a:pt x="362" y="2079"/>
                  </a:cubicBezTo>
                  <a:cubicBezTo>
                    <a:pt x="382" y="2336"/>
                    <a:pt x="382" y="2336"/>
                    <a:pt x="382" y="2336"/>
                  </a:cubicBezTo>
                  <a:lnTo>
                    <a:pt x="382" y="2336"/>
                  </a:lnTo>
                  <a:cubicBezTo>
                    <a:pt x="391" y="2336"/>
                    <a:pt x="458" y="2336"/>
                    <a:pt x="467" y="2327"/>
                  </a:cubicBezTo>
                  <a:cubicBezTo>
                    <a:pt x="477" y="2289"/>
                    <a:pt x="467" y="2231"/>
                    <a:pt x="467" y="2193"/>
                  </a:cubicBezTo>
                  <a:cubicBezTo>
                    <a:pt x="477" y="2165"/>
                    <a:pt x="477" y="2117"/>
                    <a:pt x="505" y="2108"/>
                  </a:cubicBezTo>
                  <a:cubicBezTo>
                    <a:pt x="525" y="2098"/>
                    <a:pt x="553" y="2117"/>
                    <a:pt x="572" y="2098"/>
                  </a:cubicBezTo>
                  <a:cubicBezTo>
                    <a:pt x="601" y="2069"/>
                    <a:pt x="629" y="2022"/>
                    <a:pt x="658" y="2012"/>
                  </a:cubicBezTo>
                  <a:cubicBezTo>
                    <a:pt x="706" y="1993"/>
                    <a:pt x="725" y="2022"/>
                    <a:pt x="772" y="1974"/>
                  </a:cubicBezTo>
                  <a:cubicBezTo>
                    <a:pt x="811" y="1936"/>
                    <a:pt x="849" y="1898"/>
                    <a:pt x="906" y="1869"/>
                  </a:cubicBezTo>
                  <a:cubicBezTo>
                    <a:pt x="982" y="1822"/>
                    <a:pt x="1059" y="1964"/>
                    <a:pt x="1097" y="2003"/>
                  </a:cubicBezTo>
                  <a:cubicBezTo>
                    <a:pt x="1153" y="2060"/>
                    <a:pt x="1162" y="2108"/>
                    <a:pt x="1210" y="2165"/>
                  </a:cubicBezTo>
                  <a:cubicBezTo>
                    <a:pt x="1296" y="2279"/>
                    <a:pt x="1334" y="1984"/>
                    <a:pt x="1382" y="2136"/>
                  </a:cubicBezTo>
                  <a:cubicBezTo>
                    <a:pt x="1401" y="2203"/>
                    <a:pt x="1410" y="2222"/>
                    <a:pt x="1449" y="2270"/>
                  </a:cubicBezTo>
                  <a:cubicBezTo>
                    <a:pt x="1468" y="2308"/>
                    <a:pt x="1410" y="2375"/>
                    <a:pt x="1429" y="2413"/>
                  </a:cubicBezTo>
                  <a:cubicBezTo>
                    <a:pt x="1468" y="2441"/>
                    <a:pt x="1468" y="2451"/>
                    <a:pt x="1477" y="2489"/>
                  </a:cubicBezTo>
                  <a:cubicBezTo>
                    <a:pt x="1487" y="2527"/>
                    <a:pt x="1477" y="2575"/>
                    <a:pt x="1515" y="2594"/>
                  </a:cubicBezTo>
                  <a:cubicBezTo>
                    <a:pt x="1544" y="2603"/>
                    <a:pt x="1611" y="2565"/>
                    <a:pt x="1630" y="2585"/>
                  </a:cubicBezTo>
                  <a:lnTo>
                    <a:pt x="1630" y="2585"/>
                  </a:lnTo>
                  <a:cubicBezTo>
                    <a:pt x="1658" y="2575"/>
                    <a:pt x="1677" y="2546"/>
                    <a:pt x="1716" y="2537"/>
                  </a:cubicBezTo>
                  <a:cubicBezTo>
                    <a:pt x="1754" y="2518"/>
                    <a:pt x="1782" y="2498"/>
                    <a:pt x="1821" y="2480"/>
                  </a:cubicBezTo>
                  <a:cubicBezTo>
                    <a:pt x="1849" y="2470"/>
                    <a:pt x="1859" y="2470"/>
                    <a:pt x="1887" y="2470"/>
                  </a:cubicBezTo>
                  <a:cubicBezTo>
                    <a:pt x="1935" y="2470"/>
                    <a:pt x="1963" y="2451"/>
                    <a:pt x="1992" y="2422"/>
                  </a:cubicBezTo>
                  <a:cubicBezTo>
                    <a:pt x="2021" y="2403"/>
                    <a:pt x="2059" y="2375"/>
                    <a:pt x="2078" y="2365"/>
                  </a:cubicBezTo>
                  <a:lnTo>
                    <a:pt x="2078" y="2365"/>
                  </a:lnTo>
                  <a:cubicBezTo>
                    <a:pt x="2078" y="2346"/>
                    <a:pt x="2030" y="2260"/>
                    <a:pt x="2049" y="2231"/>
                  </a:cubicBezTo>
                  <a:cubicBezTo>
                    <a:pt x="2059" y="2231"/>
                    <a:pt x="2068" y="2231"/>
                    <a:pt x="2078" y="2231"/>
                  </a:cubicBezTo>
                  <a:cubicBezTo>
                    <a:pt x="2145" y="2231"/>
                    <a:pt x="2173" y="2174"/>
                    <a:pt x="2211" y="2136"/>
                  </a:cubicBezTo>
                  <a:cubicBezTo>
                    <a:pt x="2221" y="2069"/>
                    <a:pt x="2173" y="2079"/>
                    <a:pt x="2164" y="2031"/>
                  </a:cubicBezTo>
                  <a:cubicBezTo>
                    <a:pt x="2145" y="1964"/>
                    <a:pt x="2164" y="1993"/>
                    <a:pt x="2116" y="1936"/>
                  </a:cubicBezTo>
                  <a:cubicBezTo>
                    <a:pt x="2097" y="1917"/>
                    <a:pt x="2040" y="1879"/>
                    <a:pt x="2049" y="1850"/>
                  </a:cubicBezTo>
                  <a:cubicBezTo>
                    <a:pt x="2059" y="1774"/>
                    <a:pt x="2125" y="1802"/>
                    <a:pt x="2040" y="1717"/>
                  </a:cubicBezTo>
                  <a:cubicBezTo>
                    <a:pt x="2011" y="1688"/>
                    <a:pt x="1963" y="1640"/>
                    <a:pt x="1954" y="1592"/>
                  </a:cubicBezTo>
                  <a:cubicBezTo>
                    <a:pt x="1954" y="1564"/>
                    <a:pt x="2011" y="1545"/>
                    <a:pt x="1983" y="1497"/>
                  </a:cubicBezTo>
                  <a:cubicBezTo>
                    <a:pt x="1973" y="1478"/>
                    <a:pt x="1973" y="1440"/>
                    <a:pt x="1963" y="1411"/>
                  </a:cubicBezTo>
                  <a:cubicBezTo>
                    <a:pt x="1954" y="1354"/>
                    <a:pt x="1944" y="1335"/>
                    <a:pt x="2002" y="1354"/>
                  </a:cubicBezTo>
                  <a:cubicBezTo>
                    <a:pt x="2068" y="1383"/>
                    <a:pt x="2097" y="1335"/>
                    <a:pt x="2145" y="1306"/>
                  </a:cubicBezTo>
                  <a:cubicBezTo>
                    <a:pt x="2202" y="1249"/>
                    <a:pt x="2202" y="1201"/>
                    <a:pt x="2164" y="1135"/>
                  </a:cubicBezTo>
                  <a:cubicBezTo>
                    <a:pt x="2154" y="1106"/>
                    <a:pt x="2145" y="1087"/>
                    <a:pt x="2125" y="1068"/>
                  </a:cubicBezTo>
                  <a:cubicBezTo>
                    <a:pt x="2116" y="1049"/>
                    <a:pt x="2107" y="1030"/>
                    <a:pt x="2088" y="10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3" name="Freeform 9"/>
            <p:cNvSpPr>
              <a:spLocks noChangeArrowheads="1"/>
            </p:cNvSpPr>
            <p:nvPr/>
          </p:nvSpPr>
          <p:spPr bwMode="auto">
            <a:xfrm>
              <a:off x="17674550" y="2898308"/>
              <a:ext cx="1405563" cy="1083798"/>
            </a:xfrm>
            <a:custGeom>
              <a:avLst/>
              <a:gdLst>
                <a:gd name="T0" fmla="*/ 105 w 2833"/>
                <a:gd name="T1" fmla="*/ 686 h 2184"/>
                <a:gd name="T2" fmla="*/ 66 w 2833"/>
                <a:gd name="T3" fmla="*/ 410 h 2184"/>
                <a:gd name="T4" fmla="*/ 57 w 2833"/>
                <a:gd name="T5" fmla="*/ 38 h 2184"/>
                <a:gd name="T6" fmla="*/ 124 w 2833"/>
                <a:gd name="T7" fmla="*/ 0 h 2184"/>
                <a:gd name="T8" fmla="*/ 200 w 2833"/>
                <a:gd name="T9" fmla="*/ 47 h 2184"/>
                <a:gd name="T10" fmla="*/ 448 w 2833"/>
                <a:gd name="T11" fmla="*/ 152 h 2184"/>
                <a:gd name="T12" fmla="*/ 734 w 2833"/>
                <a:gd name="T13" fmla="*/ 410 h 2184"/>
                <a:gd name="T14" fmla="*/ 1001 w 2833"/>
                <a:gd name="T15" fmla="*/ 601 h 2184"/>
                <a:gd name="T16" fmla="*/ 1268 w 2833"/>
                <a:gd name="T17" fmla="*/ 744 h 2184"/>
                <a:gd name="T18" fmla="*/ 1440 w 2833"/>
                <a:gd name="T19" fmla="*/ 524 h 2184"/>
                <a:gd name="T20" fmla="*/ 1564 w 2833"/>
                <a:gd name="T21" fmla="*/ 286 h 2184"/>
                <a:gd name="T22" fmla="*/ 1888 w 2833"/>
                <a:gd name="T23" fmla="*/ 391 h 2184"/>
                <a:gd name="T24" fmla="*/ 2126 w 2833"/>
                <a:gd name="T25" fmla="*/ 295 h 2184"/>
                <a:gd name="T26" fmla="*/ 2365 w 2833"/>
                <a:gd name="T27" fmla="*/ 324 h 2184"/>
                <a:gd name="T28" fmla="*/ 2336 w 2833"/>
                <a:gd name="T29" fmla="*/ 372 h 2184"/>
                <a:gd name="T30" fmla="*/ 2365 w 2833"/>
                <a:gd name="T31" fmla="*/ 534 h 2184"/>
                <a:gd name="T32" fmla="*/ 2374 w 2833"/>
                <a:gd name="T33" fmla="*/ 772 h 2184"/>
                <a:gd name="T34" fmla="*/ 2174 w 2833"/>
                <a:gd name="T35" fmla="*/ 953 h 2184"/>
                <a:gd name="T36" fmla="*/ 2155 w 2833"/>
                <a:gd name="T37" fmla="*/ 1363 h 2184"/>
                <a:gd name="T38" fmla="*/ 2384 w 2833"/>
                <a:gd name="T39" fmla="*/ 1478 h 2184"/>
                <a:gd name="T40" fmla="*/ 2670 w 2833"/>
                <a:gd name="T41" fmla="*/ 1564 h 2184"/>
                <a:gd name="T42" fmla="*/ 2756 w 2833"/>
                <a:gd name="T43" fmla="*/ 1630 h 2184"/>
                <a:gd name="T44" fmla="*/ 2822 w 2833"/>
                <a:gd name="T45" fmla="*/ 1745 h 2184"/>
                <a:gd name="T46" fmla="*/ 2832 w 2833"/>
                <a:gd name="T47" fmla="*/ 1783 h 2184"/>
                <a:gd name="T48" fmla="*/ 2632 w 2833"/>
                <a:gd name="T49" fmla="*/ 1707 h 2184"/>
                <a:gd name="T50" fmla="*/ 2412 w 2833"/>
                <a:gd name="T51" fmla="*/ 2165 h 2184"/>
                <a:gd name="T52" fmla="*/ 2126 w 2833"/>
                <a:gd name="T53" fmla="*/ 1964 h 2184"/>
                <a:gd name="T54" fmla="*/ 1888 w 2833"/>
                <a:gd name="T55" fmla="*/ 1964 h 2184"/>
                <a:gd name="T56" fmla="*/ 1649 w 2833"/>
                <a:gd name="T57" fmla="*/ 2107 h 2184"/>
                <a:gd name="T58" fmla="*/ 1363 w 2833"/>
                <a:gd name="T59" fmla="*/ 1945 h 2184"/>
                <a:gd name="T60" fmla="*/ 1192 w 2833"/>
                <a:gd name="T61" fmla="*/ 1716 h 2184"/>
                <a:gd name="T62" fmla="*/ 1125 w 2833"/>
                <a:gd name="T63" fmla="*/ 1869 h 2184"/>
                <a:gd name="T64" fmla="*/ 1020 w 2833"/>
                <a:gd name="T65" fmla="*/ 1802 h 2184"/>
                <a:gd name="T66" fmla="*/ 886 w 2833"/>
                <a:gd name="T67" fmla="*/ 1478 h 2184"/>
                <a:gd name="T68" fmla="*/ 925 w 2833"/>
                <a:gd name="T69" fmla="*/ 1363 h 2184"/>
                <a:gd name="T70" fmla="*/ 534 w 2833"/>
                <a:gd name="T71" fmla="*/ 791 h 2184"/>
                <a:gd name="T72" fmla="*/ 391 w 2833"/>
                <a:gd name="T73" fmla="*/ 686 h 2184"/>
                <a:gd name="T74" fmla="*/ 200 w 2833"/>
                <a:gd name="T75" fmla="*/ 715 h 2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33" h="2184">
                  <a:moveTo>
                    <a:pt x="105" y="686"/>
                  </a:moveTo>
                  <a:lnTo>
                    <a:pt x="105" y="686"/>
                  </a:lnTo>
                  <a:cubicBezTo>
                    <a:pt x="57" y="639"/>
                    <a:pt x="28" y="619"/>
                    <a:pt x="19" y="543"/>
                  </a:cubicBezTo>
                  <a:cubicBezTo>
                    <a:pt x="0" y="467"/>
                    <a:pt x="38" y="457"/>
                    <a:pt x="66" y="410"/>
                  </a:cubicBezTo>
                  <a:cubicBezTo>
                    <a:pt x="105" y="343"/>
                    <a:pt x="66" y="295"/>
                    <a:pt x="76" y="238"/>
                  </a:cubicBezTo>
                  <a:cubicBezTo>
                    <a:pt x="95" y="171"/>
                    <a:pt x="38" y="114"/>
                    <a:pt x="57" y="38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24" y="0"/>
                  </a:lnTo>
                  <a:cubicBezTo>
                    <a:pt x="133" y="9"/>
                    <a:pt x="152" y="19"/>
                    <a:pt x="162" y="28"/>
                  </a:cubicBezTo>
                  <a:cubicBezTo>
                    <a:pt x="171" y="38"/>
                    <a:pt x="190" y="38"/>
                    <a:pt x="200" y="47"/>
                  </a:cubicBezTo>
                  <a:cubicBezTo>
                    <a:pt x="200" y="95"/>
                    <a:pt x="267" y="66"/>
                    <a:pt x="295" y="57"/>
                  </a:cubicBezTo>
                  <a:cubicBezTo>
                    <a:pt x="400" y="57"/>
                    <a:pt x="381" y="105"/>
                    <a:pt x="448" y="152"/>
                  </a:cubicBezTo>
                  <a:cubicBezTo>
                    <a:pt x="534" y="219"/>
                    <a:pt x="658" y="190"/>
                    <a:pt x="658" y="333"/>
                  </a:cubicBezTo>
                  <a:cubicBezTo>
                    <a:pt x="658" y="362"/>
                    <a:pt x="724" y="372"/>
                    <a:pt x="734" y="410"/>
                  </a:cubicBezTo>
                  <a:cubicBezTo>
                    <a:pt x="743" y="448"/>
                    <a:pt x="724" y="505"/>
                    <a:pt x="791" y="505"/>
                  </a:cubicBezTo>
                  <a:cubicBezTo>
                    <a:pt x="877" y="505"/>
                    <a:pt x="944" y="524"/>
                    <a:pt x="1001" y="601"/>
                  </a:cubicBezTo>
                  <a:cubicBezTo>
                    <a:pt x="1039" y="648"/>
                    <a:pt x="1010" y="715"/>
                    <a:pt x="1077" y="772"/>
                  </a:cubicBezTo>
                  <a:cubicBezTo>
                    <a:pt x="1106" y="791"/>
                    <a:pt x="1239" y="763"/>
                    <a:pt x="1268" y="744"/>
                  </a:cubicBezTo>
                  <a:cubicBezTo>
                    <a:pt x="1297" y="724"/>
                    <a:pt x="1306" y="686"/>
                    <a:pt x="1325" y="667"/>
                  </a:cubicBezTo>
                  <a:cubicBezTo>
                    <a:pt x="1363" y="610"/>
                    <a:pt x="1430" y="610"/>
                    <a:pt x="1440" y="524"/>
                  </a:cubicBezTo>
                  <a:cubicBezTo>
                    <a:pt x="1440" y="476"/>
                    <a:pt x="1402" y="438"/>
                    <a:pt x="1430" y="400"/>
                  </a:cubicBezTo>
                  <a:cubicBezTo>
                    <a:pt x="1449" y="372"/>
                    <a:pt x="1544" y="219"/>
                    <a:pt x="1564" y="286"/>
                  </a:cubicBezTo>
                  <a:cubicBezTo>
                    <a:pt x="1592" y="476"/>
                    <a:pt x="1697" y="267"/>
                    <a:pt x="1811" y="267"/>
                  </a:cubicBezTo>
                  <a:cubicBezTo>
                    <a:pt x="1859" y="267"/>
                    <a:pt x="1869" y="362"/>
                    <a:pt x="1888" y="391"/>
                  </a:cubicBezTo>
                  <a:cubicBezTo>
                    <a:pt x="1945" y="476"/>
                    <a:pt x="1983" y="343"/>
                    <a:pt x="2012" y="314"/>
                  </a:cubicBezTo>
                  <a:cubicBezTo>
                    <a:pt x="2040" y="305"/>
                    <a:pt x="2088" y="267"/>
                    <a:pt x="2126" y="295"/>
                  </a:cubicBezTo>
                  <a:cubicBezTo>
                    <a:pt x="2164" y="314"/>
                    <a:pt x="2145" y="372"/>
                    <a:pt x="2212" y="362"/>
                  </a:cubicBezTo>
                  <a:cubicBezTo>
                    <a:pt x="2260" y="343"/>
                    <a:pt x="2317" y="314"/>
                    <a:pt x="2365" y="324"/>
                  </a:cubicBezTo>
                  <a:lnTo>
                    <a:pt x="2365" y="324"/>
                  </a:lnTo>
                  <a:cubicBezTo>
                    <a:pt x="2365" y="343"/>
                    <a:pt x="2345" y="362"/>
                    <a:pt x="2336" y="372"/>
                  </a:cubicBezTo>
                  <a:cubicBezTo>
                    <a:pt x="2326" y="391"/>
                    <a:pt x="2326" y="448"/>
                    <a:pt x="2326" y="457"/>
                  </a:cubicBezTo>
                  <a:cubicBezTo>
                    <a:pt x="2326" y="496"/>
                    <a:pt x="2345" y="505"/>
                    <a:pt x="2365" y="534"/>
                  </a:cubicBezTo>
                  <a:cubicBezTo>
                    <a:pt x="2384" y="562"/>
                    <a:pt x="2365" y="619"/>
                    <a:pt x="2365" y="658"/>
                  </a:cubicBezTo>
                  <a:cubicBezTo>
                    <a:pt x="2365" y="696"/>
                    <a:pt x="2374" y="734"/>
                    <a:pt x="2374" y="772"/>
                  </a:cubicBezTo>
                  <a:cubicBezTo>
                    <a:pt x="2365" y="820"/>
                    <a:pt x="2288" y="782"/>
                    <a:pt x="2279" y="829"/>
                  </a:cubicBezTo>
                  <a:cubicBezTo>
                    <a:pt x="2260" y="877"/>
                    <a:pt x="2203" y="906"/>
                    <a:pt x="2174" y="953"/>
                  </a:cubicBezTo>
                  <a:cubicBezTo>
                    <a:pt x="2155" y="1001"/>
                    <a:pt x="2164" y="1135"/>
                    <a:pt x="2155" y="1201"/>
                  </a:cubicBezTo>
                  <a:cubicBezTo>
                    <a:pt x="2136" y="1268"/>
                    <a:pt x="2098" y="1297"/>
                    <a:pt x="2155" y="1363"/>
                  </a:cubicBezTo>
                  <a:cubicBezTo>
                    <a:pt x="2193" y="1402"/>
                    <a:pt x="2250" y="1382"/>
                    <a:pt x="2288" y="1421"/>
                  </a:cubicBezTo>
                  <a:cubicBezTo>
                    <a:pt x="2317" y="1459"/>
                    <a:pt x="2345" y="1468"/>
                    <a:pt x="2384" y="1478"/>
                  </a:cubicBezTo>
                  <a:cubicBezTo>
                    <a:pt x="2422" y="1507"/>
                    <a:pt x="2498" y="1421"/>
                    <a:pt x="2527" y="1468"/>
                  </a:cubicBezTo>
                  <a:cubicBezTo>
                    <a:pt x="2574" y="1535"/>
                    <a:pt x="2603" y="1535"/>
                    <a:pt x="2670" y="1564"/>
                  </a:cubicBezTo>
                  <a:cubicBezTo>
                    <a:pt x="2698" y="1564"/>
                    <a:pt x="2737" y="1564"/>
                    <a:pt x="2746" y="1592"/>
                  </a:cubicBezTo>
                  <a:cubicBezTo>
                    <a:pt x="2746" y="1602"/>
                    <a:pt x="2746" y="1621"/>
                    <a:pt x="2756" y="1630"/>
                  </a:cubicBezTo>
                  <a:cubicBezTo>
                    <a:pt x="2765" y="1640"/>
                    <a:pt x="2803" y="1640"/>
                    <a:pt x="2803" y="1669"/>
                  </a:cubicBezTo>
                  <a:cubicBezTo>
                    <a:pt x="2803" y="1688"/>
                    <a:pt x="2813" y="1726"/>
                    <a:pt x="2822" y="1745"/>
                  </a:cubicBezTo>
                  <a:cubicBezTo>
                    <a:pt x="2832" y="1783"/>
                    <a:pt x="2832" y="1783"/>
                    <a:pt x="2832" y="1783"/>
                  </a:cubicBezTo>
                  <a:lnTo>
                    <a:pt x="2832" y="1783"/>
                  </a:lnTo>
                  <a:cubicBezTo>
                    <a:pt x="2765" y="1783"/>
                    <a:pt x="2746" y="1802"/>
                    <a:pt x="2737" y="1735"/>
                  </a:cubicBezTo>
                  <a:cubicBezTo>
                    <a:pt x="2727" y="1678"/>
                    <a:pt x="2670" y="1669"/>
                    <a:pt x="2632" y="1707"/>
                  </a:cubicBezTo>
                  <a:cubicBezTo>
                    <a:pt x="2536" y="1802"/>
                    <a:pt x="2536" y="1974"/>
                    <a:pt x="2470" y="2088"/>
                  </a:cubicBezTo>
                  <a:cubicBezTo>
                    <a:pt x="2460" y="2098"/>
                    <a:pt x="2422" y="2183"/>
                    <a:pt x="2412" y="2165"/>
                  </a:cubicBezTo>
                  <a:cubicBezTo>
                    <a:pt x="2403" y="2165"/>
                    <a:pt x="2374" y="2107"/>
                    <a:pt x="2374" y="2098"/>
                  </a:cubicBezTo>
                  <a:cubicBezTo>
                    <a:pt x="2345" y="1955"/>
                    <a:pt x="2203" y="2031"/>
                    <a:pt x="2126" y="1964"/>
                  </a:cubicBezTo>
                  <a:cubicBezTo>
                    <a:pt x="2059" y="1907"/>
                    <a:pt x="2069" y="1907"/>
                    <a:pt x="1983" y="1955"/>
                  </a:cubicBezTo>
                  <a:cubicBezTo>
                    <a:pt x="1954" y="1964"/>
                    <a:pt x="1926" y="1955"/>
                    <a:pt x="1888" y="1964"/>
                  </a:cubicBezTo>
                  <a:lnTo>
                    <a:pt x="1888" y="1964"/>
                  </a:lnTo>
                  <a:cubicBezTo>
                    <a:pt x="1811" y="2002"/>
                    <a:pt x="1726" y="2060"/>
                    <a:pt x="1649" y="2107"/>
                  </a:cubicBezTo>
                  <a:cubicBezTo>
                    <a:pt x="1544" y="2183"/>
                    <a:pt x="1516" y="2069"/>
                    <a:pt x="1411" y="2079"/>
                  </a:cubicBezTo>
                  <a:cubicBezTo>
                    <a:pt x="1382" y="2079"/>
                    <a:pt x="1363" y="1974"/>
                    <a:pt x="1363" y="1945"/>
                  </a:cubicBezTo>
                  <a:cubicBezTo>
                    <a:pt x="1363" y="1859"/>
                    <a:pt x="1354" y="1840"/>
                    <a:pt x="1277" y="1802"/>
                  </a:cubicBezTo>
                  <a:cubicBezTo>
                    <a:pt x="1258" y="1783"/>
                    <a:pt x="1201" y="1716"/>
                    <a:pt x="1192" y="1716"/>
                  </a:cubicBezTo>
                  <a:cubicBezTo>
                    <a:pt x="1192" y="1735"/>
                    <a:pt x="1163" y="1754"/>
                    <a:pt x="1153" y="1774"/>
                  </a:cubicBezTo>
                  <a:cubicBezTo>
                    <a:pt x="1135" y="1802"/>
                    <a:pt x="1135" y="1840"/>
                    <a:pt x="1125" y="1869"/>
                  </a:cubicBezTo>
                  <a:lnTo>
                    <a:pt x="1125" y="1869"/>
                  </a:lnTo>
                  <a:cubicBezTo>
                    <a:pt x="1087" y="1840"/>
                    <a:pt x="1058" y="1812"/>
                    <a:pt x="1020" y="1802"/>
                  </a:cubicBezTo>
                  <a:cubicBezTo>
                    <a:pt x="972" y="1783"/>
                    <a:pt x="944" y="1774"/>
                    <a:pt x="906" y="1735"/>
                  </a:cubicBezTo>
                  <a:cubicBezTo>
                    <a:pt x="810" y="1649"/>
                    <a:pt x="829" y="1573"/>
                    <a:pt x="886" y="1478"/>
                  </a:cubicBezTo>
                  <a:cubicBezTo>
                    <a:pt x="886" y="1459"/>
                    <a:pt x="963" y="1392"/>
                    <a:pt x="934" y="1373"/>
                  </a:cubicBezTo>
                  <a:cubicBezTo>
                    <a:pt x="934" y="1373"/>
                    <a:pt x="925" y="1373"/>
                    <a:pt x="925" y="1363"/>
                  </a:cubicBezTo>
                  <a:cubicBezTo>
                    <a:pt x="829" y="1344"/>
                    <a:pt x="781" y="1363"/>
                    <a:pt x="715" y="1277"/>
                  </a:cubicBezTo>
                  <a:cubicBezTo>
                    <a:pt x="715" y="1106"/>
                    <a:pt x="581" y="953"/>
                    <a:pt x="534" y="791"/>
                  </a:cubicBezTo>
                  <a:cubicBezTo>
                    <a:pt x="524" y="753"/>
                    <a:pt x="534" y="705"/>
                    <a:pt x="524" y="667"/>
                  </a:cubicBezTo>
                  <a:cubicBezTo>
                    <a:pt x="486" y="648"/>
                    <a:pt x="438" y="686"/>
                    <a:pt x="391" y="686"/>
                  </a:cubicBezTo>
                  <a:cubicBezTo>
                    <a:pt x="343" y="686"/>
                    <a:pt x="314" y="658"/>
                    <a:pt x="267" y="658"/>
                  </a:cubicBezTo>
                  <a:cubicBezTo>
                    <a:pt x="219" y="658"/>
                    <a:pt x="228" y="696"/>
                    <a:pt x="200" y="715"/>
                  </a:cubicBezTo>
                  <a:cubicBezTo>
                    <a:pt x="171" y="744"/>
                    <a:pt x="142" y="705"/>
                    <a:pt x="105" y="68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4" name="Freeform 10"/>
            <p:cNvSpPr>
              <a:spLocks noChangeArrowheads="1"/>
            </p:cNvSpPr>
            <p:nvPr/>
          </p:nvSpPr>
          <p:spPr bwMode="auto">
            <a:xfrm>
              <a:off x="17654847" y="3220162"/>
              <a:ext cx="577989" cy="814491"/>
            </a:xfrm>
            <a:custGeom>
              <a:avLst/>
              <a:gdLst>
                <a:gd name="T0" fmla="*/ 144 w 1165"/>
                <a:gd name="T1" fmla="*/ 38 h 1641"/>
                <a:gd name="T2" fmla="*/ 144 w 1165"/>
                <a:gd name="T3" fmla="*/ 38 h 1641"/>
                <a:gd name="T4" fmla="*/ 239 w 1165"/>
                <a:gd name="T5" fmla="*/ 67 h 1641"/>
                <a:gd name="T6" fmla="*/ 306 w 1165"/>
                <a:gd name="T7" fmla="*/ 10 h 1641"/>
                <a:gd name="T8" fmla="*/ 430 w 1165"/>
                <a:gd name="T9" fmla="*/ 38 h 1641"/>
                <a:gd name="T10" fmla="*/ 563 w 1165"/>
                <a:gd name="T11" fmla="*/ 19 h 1641"/>
                <a:gd name="T12" fmla="*/ 573 w 1165"/>
                <a:gd name="T13" fmla="*/ 143 h 1641"/>
                <a:gd name="T14" fmla="*/ 754 w 1165"/>
                <a:gd name="T15" fmla="*/ 629 h 1641"/>
                <a:gd name="T16" fmla="*/ 964 w 1165"/>
                <a:gd name="T17" fmla="*/ 715 h 1641"/>
                <a:gd name="T18" fmla="*/ 973 w 1165"/>
                <a:gd name="T19" fmla="*/ 725 h 1641"/>
                <a:gd name="T20" fmla="*/ 925 w 1165"/>
                <a:gd name="T21" fmla="*/ 830 h 1641"/>
                <a:gd name="T22" fmla="*/ 945 w 1165"/>
                <a:gd name="T23" fmla="*/ 1087 h 1641"/>
                <a:gd name="T24" fmla="*/ 1059 w 1165"/>
                <a:gd name="T25" fmla="*/ 1154 h 1641"/>
                <a:gd name="T26" fmla="*/ 1164 w 1165"/>
                <a:gd name="T27" fmla="*/ 1221 h 1641"/>
                <a:gd name="T28" fmla="*/ 1164 w 1165"/>
                <a:gd name="T29" fmla="*/ 1221 h 1641"/>
                <a:gd name="T30" fmla="*/ 1154 w 1165"/>
                <a:gd name="T31" fmla="*/ 1288 h 1641"/>
                <a:gd name="T32" fmla="*/ 1087 w 1165"/>
                <a:gd name="T33" fmla="*/ 1517 h 1641"/>
                <a:gd name="T34" fmla="*/ 878 w 1165"/>
                <a:gd name="T35" fmla="*/ 1545 h 1641"/>
                <a:gd name="T36" fmla="*/ 668 w 1165"/>
                <a:gd name="T37" fmla="*/ 1545 h 1641"/>
                <a:gd name="T38" fmla="*/ 535 w 1165"/>
                <a:gd name="T39" fmla="*/ 1393 h 1641"/>
                <a:gd name="T40" fmla="*/ 267 w 1165"/>
                <a:gd name="T41" fmla="*/ 1431 h 1641"/>
                <a:gd name="T42" fmla="*/ 134 w 1165"/>
                <a:gd name="T43" fmla="*/ 1402 h 1641"/>
                <a:gd name="T44" fmla="*/ 134 w 1165"/>
                <a:gd name="T45" fmla="*/ 1402 h 1641"/>
                <a:gd name="T46" fmla="*/ 105 w 1165"/>
                <a:gd name="T47" fmla="*/ 1268 h 1641"/>
                <a:gd name="T48" fmla="*/ 134 w 1165"/>
                <a:gd name="T49" fmla="*/ 1268 h 1641"/>
                <a:gd name="T50" fmla="*/ 267 w 1165"/>
                <a:gd name="T51" fmla="*/ 1173 h 1641"/>
                <a:gd name="T52" fmla="*/ 220 w 1165"/>
                <a:gd name="T53" fmla="*/ 1068 h 1641"/>
                <a:gd name="T54" fmla="*/ 172 w 1165"/>
                <a:gd name="T55" fmla="*/ 973 h 1641"/>
                <a:gd name="T56" fmla="*/ 105 w 1165"/>
                <a:gd name="T57" fmla="*/ 887 h 1641"/>
                <a:gd name="T58" fmla="*/ 96 w 1165"/>
                <a:gd name="T59" fmla="*/ 754 h 1641"/>
                <a:gd name="T60" fmla="*/ 10 w 1165"/>
                <a:gd name="T61" fmla="*/ 629 h 1641"/>
                <a:gd name="T62" fmla="*/ 39 w 1165"/>
                <a:gd name="T63" fmla="*/ 534 h 1641"/>
                <a:gd name="T64" fmla="*/ 19 w 1165"/>
                <a:gd name="T65" fmla="*/ 448 h 1641"/>
                <a:gd name="T66" fmla="*/ 58 w 1165"/>
                <a:gd name="T67" fmla="*/ 391 h 1641"/>
                <a:gd name="T68" fmla="*/ 201 w 1165"/>
                <a:gd name="T69" fmla="*/ 343 h 1641"/>
                <a:gd name="T70" fmla="*/ 220 w 1165"/>
                <a:gd name="T71" fmla="*/ 172 h 1641"/>
                <a:gd name="T72" fmla="*/ 181 w 1165"/>
                <a:gd name="T73" fmla="*/ 105 h 1641"/>
                <a:gd name="T74" fmla="*/ 144 w 1165"/>
                <a:gd name="T75" fmla="*/ 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1641">
                  <a:moveTo>
                    <a:pt x="144" y="38"/>
                  </a:moveTo>
                  <a:lnTo>
                    <a:pt x="144" y="38"/>
                  </a:lnTo>
                  <a:cubicBezTo>
                    <a:pt x="181" y="57"/>
                    <a:pt x="210" y="96"/>
                    <a:pt x="239" y="67"/>
                  </a:cubicBezTo>
                  <a:cubicBezTo>
                    <a:pt x="267" y="48"/>
                    <a:pt x="258" y="10"/>
                    <a:pt x="306" y="10"/>
                  </a:cubicBezTo>
                  <a:cubicBezTo>
                    <a:pt x="353" y="10"/>
                    <a:pt x="382" y="38"/>
                    <a:pt x="430" y="38"/>
                  </a:cubicBezTo>
                  <a:cubicBezTo>
                    <a:pt x="477" y="38"/>
                    <a:pt x="525" y="0"/>
                    <a:pt x="563" y="19"/>
                  </a:cubicBezTo>
                  <a:cubicBezTo>
                    <a:pt x="573" y="57"/>
                    <a:pt x="563" y="105"/>
                    <a:pt x="573" y="143"/>
                  </a:cubicBezTo>
                  <a:cubicBezTo>
                    <a:pt x="620" y="305"/>
                    <a:pt x="754" y="458"/>
                    <a:pt x="754" y="629"/>
                  </a:cubicBezTo>
                  <a:cubicBezTo>
                    <a:pt x="820" y="715"/>
                    <a:pt x="868" y="696"/>
                    <a:pt x="964" y="715"/>
                  </a:cubicBezTo>
                  <a:cubicBezTo>
                    <a:pt x="964" y="725"/>
                    <a:pt x="973" y="725"/>
                    <a:pt x="973" y="725"/>
                  </a:cubicBezTo>
                  <a:cubicBezTo>
                    <a:pt x="1002" y="744"/>
                    <a:pt x="925" y="811"/>
                    <a:pt x="925" y="830"/>
                  </a:cubicBezTo>
                  <a:cubicBezTo>
                    <a:pt x="868" y="925"/>
                    <a:pt x="849" y="1001"/>
                    <a:pt x="945" y="1087"/>
                  </a:cubicBezTo>
                  <a:cubicBezTo>
                    <a:pt x="983" y="1126"/>
                    <a:pt x="1011" y="1135"/>
                    <a:pt x="1059" y="1154"/>
                  </a:cubicBezTo>
                  <a:cubicBezTo>
                    <a:pt x="1097" y="1164"/>
                    <a:pt x="1126" y="1192"/>
                    <a:pt x="1164" y="1221"/>
                  </a:cubicBezTo>
                  <a:lnTo>
                    <a:pt x="1164" y="1221"/>
                  </a:lnTo>
                  <a:cubicBezTo>
                    <a:pt x="1154" y="1288"/>
                    <a:pt x="1154" y="1288"/>
                    <a:pt x="1154" y="1288"/>
                  </a:cubicBezTo>
                  <a:cubicBezTo>
                    <a:pt x="1154" y="1393"/>
                    <a:pt x="1107" y="1431"/>
                    <a:pt x="1087" y="1517"/>
                  </a:cubicBezTo>
                  <a:cubicBezTo>
                    <a:pt x="1069" y="1640"/>
                    <a:pt x="954" y="1564"/>
                    <a:pt x="878" y="1545"/>
                  </a:cubicBezTo>
                  <a:cubicBezTo>
                    <a:pt x="820" y="1535"/>
                    <a:pt x="716" y="1564"/>
                    <a:pt x="668" y="1545"/>
                  </a:cubicBezTo>
                  <a:cubicBezTo>
                    <a:pt x="582" y="1507"/>
                    <a:pt x="592" y="1440"/>
                    <a:pt x="535" y="1393"/>
                  </a:cubicBezTo>
                  <a:cubicBezTo>
                    <a:pt x="458" y="1335"/>
                    <a:pt x="344" y="1507"/>
                    <a:pt x="267" y="1431"/>
                  </a:cubicBezTo>
                  <a:cubicBezTo>
                    <a:pt x="210" y="1373"/>
                    <a:pt x="191" y="1421"/>
                    <a:pt x="134" y="1402"/>
                  </a:cubicBezTo>
                  <a:lnTo>
                    <a:pt x="134" y="1402"/>
                  </a:lnTo>
                  <a:cubicBezTo>
                    <a:pt x="134" y="1383"/>
                    <a:pt x="86" y="1297"/>
                    <a:pt x="105" y="1268"/>
                  </a:cubicBezTo>
                  <a:cubicBezTo>
                    <a:pt x="115" y="1268"/>
                    <a:pt x="124" y="1268"/>
                    <a:pt x="134" y="1268"/>
                  </a:cubicBezTo>
                  <a:cubicBezTo>
                    <a:pt x="201" y="1268"/>
                    <a:pt x="229" y="1211"/>
                    <a:pt x="267" y="1173"/>
                  </a:cubicBezTo>
                  <a:cubicBezTo>
                    <a:pt x="277" y="1106"/>
                    <a:pt x="229" y="1116"/>
                    <a:pt x="220" y="1068"/>
                  </a:cubicBezTo>
                  <a:cubicBezTo>
                    <a:pt x="201" y="1001"/>
                    <a:pt x="220" y="1030"/>
                    <a:pt x="172" y="973"/>
                  </a:cubicBezTo>
                  <a:cubicBezTo>
                    <a:pt x="153" y="954"/>
                    <a:pt x="96" y="916"/>
                    <a:pt x="105" y="887"/>
                  </a:cubicBezTo>
                  <a:cubicBezTo>
                    <a:pt x="115" y="811"/>
                    <a:pt x="181" y="839"/>
                    <a:pt x="96" y="754"/>
                  </a:cubicBezTo>
                  <a:cubicBezTo>
                    <a:pt x="67" y="725"/>
                    <a:pt x="19" y="677"/>
                    <a:pt x="10" y="629"/>
                  </a:cubicBezTo>
                  <a:cubicBezTo>
                    <a:pt x="10" y="601"/>
                    <a:pt x="67" y="582"/>
                    <a:pt x="39" y="534"/>
                  </a:cubicBezTo>
                  <a:cubicBezTo>
                    <a:pt x="29" y="515"/>
                    <a:pt x="29" y="477"/>
                    <a:pt x="19" y="448"/>
                  </a:cubicBezTo>
                  <a:cubicBezTo>
                    <a:pt x="10" y="391"/>
                    <a:pt x="0" y="372"/>
                    <a:pt x="58" y="391"/>
                  </a:cubicBezTo>
                  <a:cubicBezTo>
                    <a:pt x="124" y="420"/>
                    <a:pt x="153" y="372"/>
                    <a:pt x="201" y="343"/>
                  </a:cubicBezTo>
                  <a:cubicBezTo>
                    <a:pt x="258" y="286"/>
                    <a:pt x="258" y="238"/>
                    <a:pt x="220" y="172"/>
                  </a:cubicBezTo>
                  <a:cubicBezTo>
                    <a:pt x="210" y="143"/>
                    <a:pt x="201" y="124"/>
                    <a:pt x="181" y="105"/>
                  </a:cubicBezTo>
                  <a:cubicBezTo>
                    <a:pt x="172" y="86"/>
                    <a:pt x="163" y="67"/>
                    <a:pt x="144" y="3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5" name="Freeform 11"/>
            <p:cNvSpPr>
              <a:spLocks noChangeArrowheads="1"/>
            </p:cNvSpPr>
            <p:nvPr/>
          </p:nvSpPr>
          <p:spPr bwMode="auto">
            <a:xfrm>
              <a:off x="18024847" y="4873230"/>
              <a:ext cx="932663" cy="1469148"/>
            </a:xfrm>
            <a:custGeom>
              <a:avLst/>
              <a:gdLst>
                <a:gd name="T0" fmla="*/ 1145 w 1880"/>
                <a:gd name="T1" fmla="*/ 563 h 2958"/>
                <a:gd name="T2" fmla="*/ 1278 w 1880"/>
                <a:gd name="T3" fmla="*/ 763 h 2958"/>
                <a:gd name="T4" fmla="*/ 1679 w 1880"/>
                <a:gd name="T5" fmla="*/ 868 h 2958"/>
                <a:gd name="T6" fmla="*/ 1745 w 1880"/>
                <a:gd name="T7" fmla="*/ 983 h 2958"/>
                <a:gd name="T8" fmla="*/ 1679 w 1880"/>
                <a:gd name="T9" fmla="*/ 1488 h 2958"/>
                <a:gd name="T10" fmla="*/ 1393 w 1880"/>
                <a:gd name="T11" fmla="*/ 2013 h 2958"/>
                <a:gd name="T12" fmla="*/ 1364 w 1880"/>
                <a:gd name="T13" fmla="*/ 2308 h 2958"/>
                <a:gd name="T14" fmla="*/ 1373 w 1880"/>
                <a:gd name="T15" fmla="*/ 2594 h 2958"/>
                <a:gd name="T16" fmla="*/ 1278 w 1880"/>
                <a:gd name="T17" fmla="*/ 2614 h 2958"/>
                <a:gd name="T18" fmla="*/ 897 w 1880"/>
                <a:gd name="T19" fmla="*/ 2814 h 2958"/>
                <a:gd name="T20" fmla="*/ 877 w 1880"/>
                <a:gd name="T21" fmla="*/ 2833 h 2958"/>
                <a:gd name="T22" fmla="*/ 458 w 1880"/>
                <a:gd name="T23" fmla="*/ 2919 h 2958"/>
                <a:gd name="T24" fmla="*/ 115 w 1880"/>
                <a:gd name="T25" fmla="*/ 2938 h 2958"/>
                <a:gd name="T26" fmla="*/ 10 w 1880"/>
                <a:gd name="T27" fmla="*/ 2899 h 2958"/>
                <a:gd name="T28" fmla="*/ 382 w 1880"/>
                <a:gd name="T29" fmla="*/ 2614 h 2958"/>
                <a:gd name="T30" fmla="*/ 248 w 1880"/>
                <a:gd name="T31" fmla="*/ 2442 h 2958"/>
                <a:gd name="T32" fmla="*/ 315 w 1880"/>
                <a:gd name="T33" fmla="*/ 2270 h 2958"/>
                <a:gd name="T34" fmla="*/ 96 w 1880"/>
                <a:gd name="T35" fmla="*/ 2137 h 2958"/>
                <a:gd name="T36" fmla="*/ 38 w 1880"/>
                <a:gd name="T37" fmla="*/ 1765 h 2958"/>
                <a:gd name="T38" fmla="*/ 201 w 1880"/>
                <a:gd name="T39" fmla="*/ 1707 h 2958"/>
                <a:gd name="T40" fmla="*/ 353 w 1880"/>
                <a:gd name="T41" fmla="*/ 1460 h 2958"/>
                <a:gd name="T42" fmla="*/ 525 w 1880"/>
                <a:gd name="T43" fmla="*/ 1412 h 2958"/>
                <a:gd name="T44" fmla="*/ 668 w 1880"/>
                <a:gd name="T45" fmla="*/ 1173 h 2958"/>
                <a:gd name="T46" fmla="*/ 906 w 1880"/>
                <a:gd name="T47" fmla="*/ 1068 h 2958"/>
                <a:gd name="T48" fmla="*/ 906 w 1880"/>
                <a:gd name="T49" fmla="*/ 821 h 2958"/>
                <a:gd name="T50" fmla="*/ 964 w 1880"/>
                <a:gd name="T51" fmla="*/ 582 h 2958"/>
                <a:gd name="T52" fmla="*/ 725 w 1880"/>
                <a:gd name="T53" fmla="*/ 496 h 2958"/>
                <a:gd name="T54" fmla="*/ 601 w 1880"/>
                <a:gd name="T55" fmla="*/ 277 h 2958"/>
                <a:gd name="T56" fmla="*/ 715 w 1880"/>
                <a:gd name="T57" fmla="*/ 277 h 2958"/>
                <a:gd name="T58" fmla="*/ 773 w 1880"/>
                <a:gd name="T59" fmla="*/ 191 h 2958"/>
                <a:gd name="T60" fmla="*/ 859 w 1880"/>
                <a:gd name="T61" fmla="*/ 0 h 2958"/>
                <a:gd name="T62" fmla="*/ 973 w 1880"/>
                <a:gd name="T63" fmla="*/ 143 h 2958"/>
                <a:gd name="T64" fmla="*/ 1106 w 1880"/>
                <a:gd name="T65" fmla="*/ 420 h 2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0" h="2958">
                  <a:moveTo>
                    <a:pt x="1145" y="563"/>
                  </a:moveTo>
                  <a:lnTo>
                    <a:pt x="1145" y="563"/>
                  </a:lnTo>
                  <a:cubicBezTo>
                    <a:pt x="1164" y="630"/>
                    <a:pt x="1116" y="649"/>
                    <a:pt x="1192" y="678"/>
                  </a:cubicBezTo>
                  <a:cubicBezTo>
                    <a:pt x="1249" y="706"/>
                    <a:pt x="1221" y="735"/>
                    <a:pt x="1278" y="763"/>
                  </a:cubicBezTo>
                  <a:cubicBezTo>
                    <a:pt x="1345" y="783"/>
                    <a:pt x="1450" y="935"/>
                    <a:pt x="1526" y="849"/>
                  </a:cubicBezTo>
                  <a:cubicBezTo>
                    <a:pt x="1602" y="754"/>
                    <a:pt x="1602" y="868"/>
                    <a:pt x="1679" y="868"/>
                  </a:cubicBezTo>
                  <a:cubicBezTo>
                    <a:pt x="1745" y="868"/>
                    <a:pt x="1717" y="801"/>
                    <a:pt x="1784" y="840"/>
                  </a:cubicBezTo>
                  <a:cubicBezTo>
                    <a:pt x="1879" y="897"/>
                    <a:pt x="1784" y="906"/>
                    <a:pt x="1745" y="983"/>
                  </a:cubicBezTo>
                  <a:cubicBezTo>
                    <a:pt x="1717" y="1050"/>
                    <a:pt x="1707" y="1192"/>
                    <a:pt x="1707" y="1269"/>
                  </a:cubicBezTo>
                  <a:cubicBezTo>
                    <a:pt x="1707" y="1345"/>
                    <a:pt x="1679" y="1412"/>
                    <a:pt x="1679" y="1488"/>
                  </a:cubicBezTo>
                  <a:cubicBezTo>
                    <a:pt x="1679" y="1669"/>
                    <a:pt x="1459" y="1689"/>
                    <a:pt x="1440" y="1822"/>
                  </a:cubicBezTo>
                  <a:cubicBezTo>
                    <a:pt x="1431" y="1908"/>
                    <a:pt x="1440" y="1946"/>
                    <a:pt x="1393" y="2013"/>
                  </a:cubicBezTo>
                  <a:cubicBezTo>
                    <a:pt x="1354" y="2079"/>
                    <a:pt x="1335" y="2118"/>
                    <a:pt x="1335" y="2203"/>
                  </a:cubicBezTo>
                  <a:cubicBezTo>
                    <a:pt x="1335" y="2242"/>
                    <a:pt x="1345" y="2270"/>
                    <a:pt x="1364" y="2308"/>
                  </a:cubicBezTo>
                  <a:cubicBezTo>
                    <a:pt x="1383" y="2356"/>
                    <a:pt x="1364" y="2404"/>
                    <a:pt x="1364" y="2461"/>
                  </a:cubicBezTo>
                  <a:cubicBezTo>
                    <a:pt x="1364" y="2499"/>
                    <a:pt x="1364" y="2556"/>
                    <a:pt x="1373" y="2594"/>
                  </a:cubicBezTo>
                  <a:lnTo>
                    <a:pt x="1373" y="2594"/>
                  </a:lnTo>
                  <a:cubicBezTo>
                    <a:pt x="1345" y="2604"/>
                    <a:pt x="1316" y="2614"/>
                    <a:pt x="1278" y="2614"/>
                  </a:cubicBezTo>
                  <a:cubicBezTo>
                    <a:pt x="1183" y="2614"/>
                    <a:pt x="1154" y="2632"/>
                    <a:pt x="1059" y="2680"/>
                  </a:cubicBezTo>
                  <a:cubicBezTo>
                    <a:pt x="1030" y="2747"/>
                    <a:pt x="973" y="2785"/>
                    <a:pt x="897" y="2814"/>
                  </a:cubicBezTo>
                  <a:cubicBezTo>
                    <a:pt x="887" y="2814"/>
                    <a:pt x="887" y="2823"/>
                    <a:pt x="877" y="2833"/>
                  </a:cubicBezTo>
                  <a:lnTo>
                    <a:pt x="877" y="2833"/>
                  </a:lnTo>
                  <a:cubicBezTo>
                    <a:pt x="801" y="2833"/>
                    <a:pt x="773" y="2899"/>
                    <a:pt x="677" y="2881"/>
                  </a:cubicBezTo>
                  <a:cubicBezTo>
                    <a:pt x="601" y="2861"/>
                    <a:pt x="553" y="2957"/>
                    <a:pt x="458" y="2919"/>
                  </a:cubicBezTo>
                  <a:cubicBezTo>
                    <a:pt x="410" y="2899"/>
                    <a:pt x="372" y="2871"/>
                    <a:pt x="315" y="2871"/>
                  </a:cubicBezTo>
                  <a:cubicBezTo>
                    <a:pt x="248" y="2881"/>
                    <a:pt x="181" y="2947"/>
                    <a:pt x="115" y="2938"/>
                  </a:cubicBezTo>
                  <a:cubicBezTo>
                    <a:pt x="76" y="2938"/>
                    <a:pt x="38" y="2909"/>
                    <a:pt x="10" y="2899"/>
                  </a:cubicBezTo>
                  <a:lnTo>
                    <a:pt x="10" y="2899"/>
                  </a:lnTo>
                  <a:cubicBezTo>
                    <a:pt x="19" y="2833"/>
                    <a:pt x="143" y="2795"/>
                    <a:pt x="201" y="2785"/>
                  </a:cubicBezTo>
                  <a:cubicBezTo>
                    <a:pt x="248" y="2756"/>
                    <a:pt x="410" y="2699"/>
                    <a:pt x="382" y="2614"/>
                  </a:cubicBezTo>
                  <a:cubicBezTo>
                    <a:pt x="363" y="2575"/>
                    <a:pt x="267" y="2566"/>
                    <a:pt x="239" y="2528"/>
                  </a:cubicBezTo>
                  <a:cubicBezTo>
                    <a:pt x="229" y="2509"/>
                    <a:pt x="248" y="2470"/>
                    <a:pt x="248" y="2442"/>
                  </a:cubicBezTo>
                  <a:cubicBezTo>
                    <a:pt x="239" y="2413"/>
                    <a:pt x="258" y="2394"/>
                    <a:pt x="277" y="2375"/>
                  </a:cubicBezTo>
                  <a:cubicBezTo>
                    <a:pt x="305" y="2337"/>
                    <a:pt x="296" y="2308"/>
                    <a:pt x="315" y="2270"/>
                  </a:cubicBezTo>
                  <a:cubicBezTo>
                    <a:pt x="325" y="2251"/>
                    <a:pt x="201" y="2261"/>
                    <a:pt x="181" y="2261"/>
                  </a:cubicBezTo>
                  <a:cubicBezTo>
                    <a:pt x="115" y="2261"/>
                    <a:pt x="105" y="2194"/>
                    <a:pt x="96" y="2137"/>
                  </a:cubicBezTo>
                  <a:cubicBezTo>
                    <a:pt x="67" y="2089"/>
                    <a:pt x="48" y="1984"/>
                    <a:pt x="58" y="1927"/>
                  </a:cubicBezTo>
                  <a:cubicBezTo>
                    <a:pt x="76" y="1851"/>
                    <a:pt x="124" y="1822"/>
                    <a:pt x="38" y="1765"/>
                  </a:cubicBezTo>
                  <a:cubicBezTo>
                    <a:pt x="0" y="1736"/>
                    <a:pt x="67" y="1717"/>
                    <a:pt x="86" y="1727"/>
                  </a:cubicBezTo>
                  <a:cubicBezTo>
                    <a:pt x="134" y="1736"/>
                    <a:pt x="162" y="1765"/>
                    <a:pt x="201" y="1707"/>
                  </a:cubicBezTo>
                  <a:cubicBezTo>
                    <a:pt x="229" y="1641"/>
                    <a:pt x="181" y="1555"/>
                    <a:pt x="258" y="1526"/>
                  </a:cubicBezTo>
                  <a:cubicBezTo>
                    <a:pt x="305" y="1517"/>
                    <a:pt x="325" y="1469"/>
                    <a:pt x="353" y="1460"/>
                  </a:cubicBezTo>
                  <a:cubicBezTo>
                    <a:pt x="372" y="1450"/>
                    <a:pt x="410" y="1488"/>
                    <a:pt x="439" y="1488"/>
                  </a:cubicBezTo>
                  <a:cubicBezTo>
                    <a:pt x="506" y="1469"/>
                    <a:pt x="487" y="1431"/>
                    <a:pt x="525" y="1412"/>
                  </a:cubicBezTo>
                  <a:cubicBezTo>
                    <a:pt x="563" y="1393"/>
                    <a:pt x="620" y="1402"/>
                    <a:pt x="630" y="1364"/>
                  </a:cubicBezTo>
                  <a:cubicBezTo>
                    <a:pt x="677" y="1250"/>
                    <a:pt x="515" y="1269"/>
                    <a:pt x="668" y="1173"/>
                  </a:cubicBezTo>
                  <a:cubicBezTo>
                    <a:pt x="715" y="1145"/>
                    <a:pt x="754" y="1107"/>
                    <a:pt x="811" y="1078"/>
                  </a:cubicBezTo>
                  <a:cubicBezTo>
                    <a:pt x="839" y="1068"/>
                    <a:pt x="877" y="1078"/>
                    <a:pt x="906" y="1068"/>
                  </a:cubicBezTo>
                  <a:cubicBezTo>
                    <a:pt x="944" y="1050"/>
                    <a:pt x="906" y="1002"/>
                    <a:pt x="916" y="983"/>
                  </a:cubicBezTo>
                  <a:cubicBezTo>
                    <a:pt x="906" y="964"/>
                    <a:pt x="906" y="840"/>
                    <a:pt x="906" y="821"/>
                  </a:cubicBezTo>
                  <a:cubicBezTo>
                    <a:pt x="916" y="763"/>
                    <a:pt x="982" y="783"/>
                    <a:pt x="897" y="725"/>
                  </a:cubicBezTo>
                  <a:cubicBezTo>
                    <a:pt x="830" y="678"/>
                    <a:pt x="1087" y="659"/>
                    <a:pt x="964" y="582"/>
                  </a:cubicBezTo>
                  <a:cubicBezTo>
                    <a:pt x="925" y="554"/>
                    <a:pt x="830" y="573"/>
                    <a:pt x="820" y="525"/>
                  </a:cubicBezTo>
                  <a:cubicBezTo>
                    <a:pt x="811" y="487"/>
                    <a:pt x="763" y="496"/>
                    <a:pt x="725" y="496"/>
                  </a:cubicBezTo>
                  <a:cubicBezTo>
                    <a:pt x="677" y="506"/>
                    <a:pt x="649" y="487"/>
                    <a:pt x="630" y="449"/>
                  </a:cubicBezTo>
                  <a:cubicBezTo>
                    <a:pt x="601" y="392"/>
                    <a:pt x="610" y="334"/>
                    <a:pt x="601" y="277"/>
                  </a:cubicBezTo>
                  <a:lnTo>
                    <a:pt x="601" y="277"/>
                  </a:lnTo>
                  <a:cubicBezTo>
                    <a:pt x="715" y="277"/>
                    <a:pt x="715" y="277"/>
                    <a:pt x="715" y="277"/>
                  </a:cubicBezTo>
                  <a:cubicBezTo>
                    <a:pt x="735" y="267"/>
                    <a:pt x="744" y="258"/>
                    <a:pt x="754" y="248"/>
                  </a:cubicBezTo>
                  <a:cubicBezTo>
                    <a:pt x="763" y="229"/>
                    <a:pt x="773" y="210"/>
                    <a:pt x="773" y="191"/>
                  </a:cubicBezTo>
                  <a:cubicBezTo>
                    <a:pt x="773" y="153"/>
                    <a:pt x="763" y="115"/>
                    <a:pt x="773" y="86"/>
                  </a:cubicBezTo>
                  <a:cubicBezTo>
                    <a:pt x="782" y="38"/>
                    <a:pt x="820" y="20"/>
                    <a:pt x="859" y="0"/>
                  </a:cubicBezTo>
                  <a:lnTo>
                    <a:pt x="859" y="0"/>
                  </a:lnTo>
                  <a:cubicBezTo>
                    <a:pt x="877" y="38"/>
                    <a:pt x="964" y="96"/>
                    <a:pt x="973" y="143"/>
                  </a:cubicBezTo>
                  <a:cubicBezTo>
                    <a:pt x="982" y="182"/>
                    <a:pt x="964" y="220"/>
                    <a:pt x="973" y="267"/>
                  </a:cubicBezTo>
                  <a:cubicBezTo>
                    <a:pt x="982" y="325"/>
                    <a:pt x="1078" y="363"/>
                    <a:pt x="1106" y="420"/>
                  </a:cubicBezTo>
                  <a:cubicBezTo>
                    <a:pt x="1135" y="449"/>
                    <a:pt x="1145" y="525"/>
                    <a:pt x="1145" y="56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6" name="Freeform 12"/>
            <p:cNvSpPr>
              <a:spLocks noChangeArrowheads="1"/>
            </p:cNvSpPr>
            <p:nvPr/>
          </p:nvSpPr>
          <p:spPr bwMode="auto">
            <a:xfrm>
              <a:off x="18370763" y="4135371"/>
              <a:ext cx="569231" cy="1090367"/>
            </a:xfrm>
            <a:custGeom>
              <a:avLst/>
              <a:gdLst>
                <a:gd name="T0" fmla="*/ 552 w 1145"/>
                <a:gd name="T1" fmla="*/ 0 h 2194"/>
                <a:gd name="T2" fmla="*/ 552 w 1145"/>
                <a:gd name="T3" fmla="*/ 0 h 2194"/>
                <a:gd name="T4" fmla="*/ 581 w 1145"/>
                <a:gd name="T5" fmla="*/ 257 h 2194"/>
                <a:gd name="T6" fmla="*/ 581 w 1145"/>
                <a:gd name="T7" fmla="*/ 477 h 2194"/>
                <a:gd name="T8" fmla="*/ 762 w 1145"/>
                <a:gd name="T9" fmla="*/ 457 h 2194"/>
                <a:gd name="T10" fmla="*/ 877 w 1145"/>
                <a:gd name="T11" fmla="*/ 543 h 2194"/>
                <a:gd name="T12" fmla="*/ 924 w 1145"/>
                <a:gd name="T13" fmla="*/ 629 h 2194"/>
                <a:gd name="T14" fmla="*/ 1001 w 1145"/>
                <a:gd name="T15" fmla="*/ 734 h 2194"/>
                <a:gd name="T16" fmla="*/ 1134 w 1145"/>
                <a:gd name="T17" fmla="*/ 772 h 2194"/>
                <a:gd name="T18" fmla="*/ 1134 w 1145"/>
                <a:gd name="T19" fmla="*/ 772 h 2194"/>
                <a:gd name="T20" fmla="*/ 1068 w 1145"/>
                <a:gd name="T21" fmla="*/ 915 h 2194"/>
                <a:gd name="T22" fmla="*/ 1087 w 1145"/>
                <a:gd name="T23" fmla="*/ 1173 h 2194"/>
                <a:gd name="T24" fmla="*/ 1077 w 1145"/>
                <a:gd name="T25" fmla="*/ 1287 h 2194"/>
                <a:gd name="T26" fmla="*/ 1029 w 1145"/>
                <a:gd name="T27" fmla="*/ 1421 h 2194"/>
                <a:gd name="T28" fmla="*/ 991 w 1145"/>
                <a:gd name="T29" fmla="*/ 1516 h 2194"/>
                <a:gd name="T30" fmla="*/ 1001 w 1145"/>
                <a:gd name="T31" fmla="*/ 1592 h 2194"/>
                <a:gd name="T32" fmla="*/ 829 w 1145"/>
                <a:gd name="T33" fmla="*/ 1650 h 2194"/>
                <a:gd name="T34" fmla="*/ 810 w 1145"/>
                <a:gd name="T35" fmla="*/ 1907 h 2194"/>
                <a:gd name="T36" fmla="*/ 943 w 1145"/>
                <a:gd name="T37" fmla="*/ 1936 h 2194"/>
                <a:gd name="T38" fmla="*/ 991 w 1145"/>
                <a:gd name="T39" fmla="*/ 2031 h 2194"/>
                <a:gd name="T40" fmla="*/ 1001 w 1145"/>
                <a:gd name="T41" fmla="*/ 2079 h 2194"/>
                <a:gd name="T42" fmla="*/ 1001 w 1145"/>
                <a:gd name="T43" fmla="*/ 2079 h 2194"/>
                <a:gd name="T44" fmla="*/ 886 w 1145"/>
                <a:gd name="T45" fmla="*/ 2184 h 2194"/>
                <a:gd name="T46" fmla="*/ 743 w 1145"/>
                <a:gd name="T47" fmla="*/ 2146 h 2194"/>
                <a:gd name="T48" fmla="*/ 448 w 1145"/>
                <a:gd name="T49" fmla="*/ 2050 h 2194"/>
                <a:gd name="T50" fmla="*/ 448 w 1145"/>
                <a:gd name="T51" fmla="*/ 2050 h 2194"/>
                <a:gd name="T52" fmla="*/ 409 w 1145"/>
                <a:gd name="T53" fmla="*/ 1907 h 2194"/>
                <a:gd name="T54" fmla="*/ 276 w 1145"/>
                <a:gd name="T55" fmla="*/ 1754 h 2194"/>
                <a:gd name="T56" fmla="*/ 276 w 1145"/>
                <a:gd name="T57" fmla="*/ 1630 h 2194"/>
                <a:gd name="T58" fmla="*/ 162 w 1145"/>
                <a:gd name="T59" fmla="*/ 1487 h 2194"/>
                <a:gd name="T60" fmla="*/ 162 w 1145"/>
                <a:gd name="T61" fmla="*/ 1487 h 2194"/>
                <a:gd name="T62" fmla="*/ 152 w 1145"/>
                <a:gd name="T63" fmla="*/ 1345 h 2194"/>
                <a:gd name="T64" fmla="*/ 114 w 1145"/>
                <a:gd name="T65" fmla="*/ 1249 h 2194"/>
                <a:gd name="T66" fmla="*/ 57 w 1145"/>
                <a:gd name="T67" fmla="*/ 1058 h 2194"/>
                <a:gd name="T68" fmla="*/ 47 w 1145"/>
                <a:gd name="T69" fmla="*/ 906 h 2194"/>
                <a:gd name="T70" fmla="*/ 38 w 1145"/>
                <a:gd name="T71" fmla="*/ 658 h 2194"/>
                <a:gd name="T72" fmla="*/ 114 w 1145"/>
                <a:gd name="T73" fmla="*/ 543 h 2194"/>
                <a:gd name="T74" fmla="*/ 190 w 1145"/>
                <a:gd name="T75" fmla="*/ 400 h 2194"/>
                <a:gd name="T76" fmla="*/ 257 w 1145"/>
                <a:gd name="T77" fmla="*/ 315 h 2194"/>
                <a:gd name="T78" fmla="*/ 333 w 1145"/>
                <a:gd name="T79" fmla="*/ 267 h 2194"/>
                <a:gd name="T80" fmla="*/ 371 w 1145"/>
                <a:gd name="T81" fmla="*/ 219 h 2194"/>
                <a:gd name="T82" fmla="*/ 448 w 1145"/>
                <a:gd name="T83" fmla="*/ 162 h 2194"/>
                <a:gd name="T84" fmla="*/ 495 w 1145"/>
                <a:gd name="T85" fmla="*/ 66 h 2194"/>
                <a:gd name="T86" fmla="*/ 552 w 1145"/>
                <a:gd name="T87" fmla="*/ 0 h 2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45" h="2194">
                  <a:moveTo>
                    <a:pt x="552" y="0"/>
                  </a:moveTo>
                  <a:lnTo>
                    <a:pt x="552" y="0"/>
                  </a:lnTo>
                  <a:cubicBezTo>
                    <a:pt x="638" y="57"/>
                    <a:pt x="552" y="181"/>
                    <a:pt x="581" y="257"/>
                  </a:cubicBezTo>
                  <a:cubicBezTo>
                    <a:pt x="600" y="343"/>
                    <a:pt x="572" y="410"/>
                    <a:pt x="581" y="477"/>
                  </a:cubicBezTo>
                  <a:cubicBezTo>
                    <a:pt x="619" y="496"/>
                    <a:pt x="696" y="419"/>
                    <a:pt x="762" y="457"/>
                  </a:cubicBezTo>
                  <a:cubicBezTo>
                    <a:pt x="810" y="477"/>
                    <a:pt x="848" y="505"/>
                    <a:pt x="877" y="543"/>
                  </a:cubicBezTo>
                  <a:cubicBezTo>
                    <a:pt x="905" y="572"/>
                    <a:pt x="896" y="610"/>
                    <a:pt x="924" y="629"/>
                  </a:cubicBezTo>
                  <a:cubicBezTo>
                    <a:pt x="963" y="667"/>
                    <a:pt x="982" y="715"/>
                    <a:pt x="1001" y="734"/>
                  </a:cubicBezTo>
                  <a:cubicBezTo>
                    <a:pt x="1048" y="772"/>
                    <a:pt x="1087" y="753"/>
                    <a:pt x="1134" y="772"/>
                  </a:cubicBezTo>
                  <a:lnTo>
                    <a:pt x="1134" y="772"/>
                  </a:lnTo>
                  <a:cubicBezTo>
                    <a:pt x="1144" y="820"/>
                    <a:pt x="1077" y="868"/>
                    <a:pt x="1068" y="915"/>
                  </a:cubicBezTo>
                  <a:cubicBezTo>
                    <a:pt x="1048" y="982"/>
                    <a:pt x="1058" y="1116"/>
                    <a:pt x="1087" y="1173"/>
                  </a:cubicBezTo>
                  <a:cubicBezTo>
                    <a:pt x="1106" y="1220"/>
                    <a:pt x="1106" y="1249"/>
                    <a:pt x="1077" y="1287"/>
                  </a:cubicBezTo>
                  <a:cubicBezTo>
                    <a:pt x="1039" y="1335"/>
                    <a:pt x="1048" y="1363"/>
                    <a:pt x="1029" y="1421"/>
                  </a:cubicBezTo>
                  <a:cubicBezTo>
                    <a:pt x="1029" y="1468"/>
                    <a:pt x="1029" y="1497"/>
                    <a:pt x="991" y="1516"/>
                  </a:cubicBezTo>
                  <a:cubicBezTo>
                    <a:pt x="972" y="1535"/>
                    <a:pt x="1001" y="1573"/>
                    <a:pt x="1001" y="1592"/>
                  </a:cubicBezTo>
                  <a:cubicBezTo>
                    <a:pt x="1001" y="1650"/>
                    <a:pt x="877" y="1621"/>
                    <a:pt x="829" y="1650"/>
                  </a:cubicBezTo>
                  <a:cubicBezTo>
                    <a:pt x="762" y="1697"/>
                    <a:pt x="705" y="1859"/>
                    <a:pt x="810" y="1907"/>
                  </a:cubicBezTo>
                  <a:cubicBezTo>
                    <a:pt x="858" y="1926"/>
                    <a:pt x="896" y="1926"/>
                    <a:pt x="943" y="1936"/>
                  </a:cubicBezTo>
                  <a:cubicBezTo>
                    <a:pt x="991" y="1945"/>
                    <a:pt x="982" y="2002"/>
                    <a:pt x="991" y="2031"/>
                  </a:cubicBezTo>
                  <a:cubicBezTo>
                    <a:pt x="1001" y="2079"/>
                    <a:pt x="1001" y="2079"/>
                    <a:pt x="1001" y="2079"/>
                  </a:cubicBezTo>
                  <a:lnTo>
                    <a:pt x="1001" y="2079"/>
                  </a:lnTo>
                  <a:cubicBezTo>
                    <a:pt x="972" y="2146"/>
                    <a:pt x="953" y="2165"/>
                    <a:pt x="886" y="2184"/>
                  </a:cubicBezTo>
                  <a:cubicBezTo>
                    <a:pt x="848" y="2193"/>
                    <a:pt x="772" y="2165"/>
                    <a:pt x="743" y="2146"/>
                  </a:cubicBezTo>
                  <a:cubicBezTo>
                    <a:pt x="686" y="2098"/>
                    <a:pt x="524" y="2041"/>
                    <a:pt x="448" y="2050"/>
                  </a:cubicBezTo>
                  <a:lnTo>
                    <a:pt x="448" y="2050"/>
                  </a:lnTo>
                  <a:cubicBezTo>
                    <a:pt x="448" y="2012"/>
                    <a:pt x="438" y="1936"/>
                    <a:pt x="409" y="1907"/>
                  </a:cubicBezTo>
                  <a:cubicBezTo>
                    <a:pt x="381" y="1850"/>
                    <a:pt x="285" y="1812"/>
                    <a:pt x="276" y="1754"/>
                  </a:cubicBezTo>
                  <a:cubicBezTo>
                    <a:pt x="267" y="1707"/>
                    <a:pt x="285" y="1669"/>
                    <a:pt x="276" y="1630"/>
                  </a:cubicBezTo>
                  <a:cubicBezTo>
                    <a:pt x="267" y="1583"/>
                    <a:pt x="180" y="1525"/>
                    <a:pt x="162" y="1487"/>
                  </a:cubicBezTo>
                  <a:lnTo>
                    <a:pt x="162" y="1487"/>
                  </a:lnTo>
                  <a:cubicBezTo>
                    <a:pt x="152" y="1345"/>
                    <a:pt x="152" y="1345"/>
                    <a:pt x="152" y="1345"/>
                  </a:cubicBezTo>
                  <a:cubicBezTo>
                    <a:pt x="142" y="1306"/>
                    <a:pt x="123" y="1278"/>
                    <a:pt x="114" y="1249"/>
                  </a:cubicBezTo>
                  <a:cubicBezTo>
                    <a:pt x="104" y="1173"/>
                    <a:pt x="85" y="1125"/>
                    <a:pt x="57" y="1058"/>
                  </a:cubicBezTo>
                  <a:cubicBezTo>
                    <a:pt x="28" y="1011"/>
                    <a:pt x="57" y="963"/>
                    <a:pt x="47" y="906"/>
                  </a:cubicBezTo>
                  <a:cubicBezTo>
                    <a:pt x="38" y="829"/>
                    <a:pt x="0" y="734"/>
                    <a:pt x="38" y="658"/>
                  </a:cubicBezTo>
                  <a:cubicBezTo>
                    <a:pt x="57" y="620"/>
                    <a:pt x="95" y="582"/>
                    <a:pt x="114" y="543"/>
                  </a:cubicBezTo>
                  <a:cubicBezTo>
                    <a:pt x="142" y="505"/>
                    <a:pt x="152" y="448"/>
                    <a:pt x="190" y="400"/>
                  </a:cubicBezTo>
                  <a:cubicBezTo>
                    <a:pt x="209" y="372"/>
                    <a:pt x="209" y="333"/>
                    <a:pt x="257" y="315"/>
                  </a:cubicBezTo>
                  <a:cubicBezTo>
                    <a:pt x="285" y="305"/>
                    <a:pt x="305" y="286"/>
                    <a:pt x="333" y="267"/>
                  </a:cubicBezTo>
                  <a:cubicBezTo>
                    <a:pt x="352" y="257"/>
                    <a:pt x="362" y="238"/>
                    <a:pt x="371" y="219"/>
                  </a:cubicBezTo>
                  <a:cubicBezTo>
                    <a:pt x="390" y="190"/>
                    <a:pt x="419" y="190"/>
                    <a:pt x="448" y="162"/>
                  </a:cubicBezTo>
                  <a:cubicBezTo>
                    <a:pt x="467" y="133"/>
                    <a:pt x="476" y="95"/>
                    <a:pt x="495" y="66"/>
                  </a:cubicBezTo>
                  <a:cubicBezTo>
                    <a:pt x="552" y="0"/>
                    <a:pt x="552" y="0"/>
                    <a:pt x="55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7" name="Freeform 13"/>
            <p:cNvSpPr>
              <a:spLocks noChangeArrowheads="1"/>
            </p:cNvSpPr>
            <p:nvPr/>
          </p:nvSpPr>
          <p:spPr bwMode="auto">
            <a:xfrm>
              <a:off x="18578752" y="5142536"/>
              <a:ext cx="853847" cy="1018114"/>
            </a:xfrm>
            <a:custGeom>
              <a:avLst/>
              <a:gdLst>
                <a:gd name="T0" fmla="*/ 29 w 1718"/>
                <a:gd name="T1" fmla="*/ 19 h 2051"/>
                <a:gd name="T2" fmla="*/ 29 w 1718"/>
                <a:gd name="T3" fmla="*/ 19 h 2051"/>
                <a:gd name="T4" fmla="*/ 324 w 1718"/>
                <a:gd name="T5" fmla="*/ 115 h 2051"/>
                <a:gd name="T6" fmla="*/ 467 w 1718"/>
                <a:gd name="T7" fmla="*/ 153 h 2051"/>
                <a:gd name="T8" fmla="*/ 582 w 1718"/>
                <a:gd name="T9" fmla="*/ 48 h 2051"/>
                <a:gd name="T10" fmla="*/ 582 w 1718"/>
                <a:gd name="T11" fmla="*/ 48 h 2051"/>
                <a:gd name="T12" fmla="*/ 668 w 1718"/>
                <a:gd name="T13" fmla="*/ 67 h 2051"/>
                <a:gd name="T14" fmla="*/ 791 w 1718"/>
                <a:gd name="T15" fmla="*/ 67 h 2051"/>
                <a:gd name="T16" fmla="*/ 1001 w 1718"/>
                <a:gd name="T17" fmla="*/ 76 h 2051"/>
                <a:gd name="T18" fmla="*/ 1135 w 1718"/>
                <a:gd name="T19" fmla="*/ 105 h 2051"/>
                <a:gd name="T20" fmla="*/ 1297 w 1718"/>
                <a:gd name="T21" fmla="*/ 57 h 2051"/>
                <a:gd name="T22" fmla="*/ 1383 w 1718"/>
                <a:gd name="T23" fmla="*/ 67 h 2051"/>
                <a:gd name="T24" fmla="*/ 1450 w 1718"/>
                <a:gd name="T25" fmla="*/ 115 h 2051"/>
                <a:gd name="T26" fmla="*/ 1535 w 1718"/>
                <a:gd name="T27" fmla="*/ 143 h 2051"/>
                <a:gd name="T28" fmla="*/ 1535 w 1718"/>
                <a:gd name="T29" fmla="*/ 143 h 2051"/>
                <a:gd name="T30" fmla="*/ 1612 w 1718"/>
                <a:gd name="T31" fmla="*/ 162 h 2051"/>
                <a:gd name="T32" fmla="*/ 1688 w 1718"/>
                <a:gd name="T33" fmla="*/ 191 h 2051"/>
                <a:gd name="T34" fmla="*/ 1612 w 1718"/>
                <a:gd name="T35" fmla="*/ 286 h 2051"/>
                <a:gd name="T36" fmla="*/ 1516 w 1718"/>
                <a:gd name="T37" fmla="*/ 429 h 2051"/>
                <a:gd name="T38" fmla="*/ 1535 w 1718"/>
                <a:gd name="T39" fmla="*/ 515 h 2051"/>
                <a:gd name="T40" fmla="*/ 1554 w 1718"/>
                <a:gd name="T41" fmla="*/ 687 h 2051"/>
                <a:gd name="T42" fmla="*/ 1488 w 1718"/>
                <a:gd name="T43" fmla="*/ 973 h 2051"/>
                <a:gd name="T44" fmla="*/ 1450 w 1718"/>
                <a:gd name="T45" fmla="*/ 1183 h 2051"/>
                <a:gd name="T46" fmla="*/ 1564 w 1718"/>
                <a:gd name="T47" fmla="*/ 1240 h 2051"/>
                <a:gd name="T48" fmla="*/ 1592 w 1718"/>
                <a:gd name="T49" fmla="*/ 1335 h 2051"/>
                <a:gd name="T50" fmla="*/ 1650 w 1718"/>
                <a:gd name="T51" fmla="*/ 1507 h 2051"/>
                <a:gd name="T52" fmla="*/ 1621 w 1718"/>
                <a:gd name="T53" fmla="*/ 1640 h 2051"/>
                <a:gd name="T54" fmla="*/ 1659 w 1718"/>
                <a:gd name="T55" fmla="*/ 1841 h 2051"/>
                <a:gd name="T56" fmla="*/ 1650 w 1718"/>
                <a:gd name="T57" fmla="*/ 2022 h 2051"/>
                <a:gd name="T58" fmla="*/ 1650 w 1718"/>
                <a:gd name="T59" fmla="*/ 2022 h 2051"/>
                <a:gd name="T60" fmla="*/ 1602 w 1718"/>
                <a:gd name="T61" fmla="*/ 2012 h 2051"/>
                <a:gd name="T62" fmla="*/ 1345 w 1718"/>
                <a:gd name="T63" fmla="*/ 2012 h 2051"/>
                <a:gd name="T64" fmla="*/ 1297 w 1718"/>
                <a:gd name="T65" fmla="*/ 1965 h 2051"/>
                <a:gd name="T66" fmla="*/ 1211 w 1718"/>
                <a:gd name="T67" fmla="*/ 1993 h 2051"/>
                <a:gd name="T68" fmla="*/ 1078 w 1718"/>
                <a:gd name="T69" fmla="*/ 1917 h 2051"/>
                <a:gd name="T70" fmla="*/ 1020 w 1718"/>
                <a:gd name="T71" fmla="*/ 1860 h 2051"/>
                <a:gd name="T72" fmla="*/ 887 w 1718"/>
                <a:gd name="T73" fmla="*/ 1907 h 2051"/>
                <a:gd name="T74" fmla="*/ 668 w 1718"/>
                <a:gd name="T75" fmla="*/ 1965 h 2051"/>
                <a:gd name="T76" fmla="*/ 572 w 1718"/>
                <a:gd name="T77" fmla="*/ 1965 h 2051"/>
                <a:gd name="T78" fmla="*/ 439 w 1718"/>
                <a:gd name="T79" fmla="*/ 2003 h 2051"/>
                <a:gd name="T80" fmla="*/ 257 w 1718"/>
                <a:gd name="T81" fmla="*/ 2050 h 2051"/>
                <a:gd name="T82" fmla="*/ 257 w 1718"/>
                <a:gd name="T83" fmla="*/ 2050 h 2051"/>
                <a:gd name="T84" fmla="*/ 248 w 1718"/>
                <a:gd name="T85" fmla="*/ 1917 h 2051"/>
                <a:gd name="T86" fmla="*/ 248 w 1718"/>
                <a:gd name="T87" fmla="*/ 1764 h 2051"/>
                <a:gd name="T88" fmla="*/ 219 w 1718"/>
                <a:gd name="T89" fmla="*/ 1659 h 2051"/>
                <a:gd name="T90" fmla="*/ 277 w 1718"/>
                <a:gd name="T91" fmla="*/ 1469 h 2051"/>
                <a:gd name="T92" fmla="*/ 324 w 1718"/>
                <a:gd name="T93" fmla="*/ 1278 h 2051"/>
                <a:gd name="T94" fmla="*/ 563 w 1718"/>
                <a:gd name="T95" fmla="*/ 944 h 2051"/>
                <a:gd name="T96" fmla="*/ 591 w 1718"/>
                <a:gd name="T97" fmla="*/ 725 h 2051"/>
                <a:gd name="T98" fmla="*/ 629 w 1718"/>
                <a:gd name="T99" fmla="*/ 439 h 2051"/>
                <a:gd name="T100" fmla="*/ 668 w 1718"/>
                <a:gd name="T101" fmla="*/ 296 h 2051"/>
                <a:gd name="T102" fmla="*/ 563 w 1718"/>
                <a:gd name="T103" fmla="*/ 324 h 2051"/>
                <a:gd name="T104" fmla="*/ 410 w 1718"/>
                <a:gd name="T105" fmla="*/ 305 h 2051"/>
                <a:gd name="T106" fmla="*/ 162 w 1718"/>
                <a:gd name="T107" fmla="*/ 219 h 2051"/>
                <a:gd name="T108" fmla="*/ 76 w 1718"/>
                <a:gd name="T109" fmla="*/ 134 h 2051"/>
                <a:gd name="T110" fmla="*/ 29 w 1718"/>
                <a:gd name="T111" fmla="*/ 19 h 2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8" h="2051">
                  <a:moveTo>
                    <a:pt x="29" y="19"/>
                  </a:moveTo>
                  <a:lnTo>
                    <a:pt x="29" y="19"/>
                  </a:lnTo>
                  <a:cubicBezTo>
                    <a:pt x="105" y="10"/>
                    <a:pt x="267" y="67"/>
                    <a:pt x="324" y="115"/>
                  </a:cubicBezTo>
                  <a:cubicBezTo>
                    <a:pt x="353" y="134"/>
                    <a:pt x="429" y="162"/>
                    <a:pt x="467" y="153"/>
                  </a:cubicBezTo>
                  <a:cubicBezTo>
                    <a:pt x="534" y="134"/>
                    <a:pt x="553" y="115"/>
                    <a:pt x="582" y="48"/>
                  </a:cubicBezTo>
                  <a:lnTo>
                    <a:pt x="582" y="48"/>
                  </a:lnTo>
                  <a:cubicBezTo>
                    <a:pt x="610" y="57"/>
                    <a:pt x="639" y="57"/>
                    <a:pt x="668" y="67"/>
                  </a:cubicBezTo>
                  <a:cubicBezTo>
                    <a:pt x="725" y="95"/>
                    <a:pt x="744" y="134"/>
                    <a:pt x="791" y="67"/>
                  </a:cubicBezTo>
                  <a:cubicBezTo>
                    <a:pt x="849" y="0"/>
                    <a:pt x="935" y="57"/>
                    <a:pt x="1001" y="76"/>
                  </a:cubicBezTo>
                  <a:cubicBezTo>
                    <a:pt x="1040" y="95"/>
                    <a:pt x="1087" y="95"/>
                    <a:pt x="1135" y="105"/>
                  </a:cubicBezTo>
                  <a:cubicBezTo>
                    <a:pt x="1202" y="115"/>
                    <a:pt x="1240" y="67"/>
                    <a:pt x="1297" y="57"/>
                  </a:cubicBezTo>
                  <a:cubicBezTo>
                    <a:pt x="1325" y="57"/>
                    <a:pt x="1354" y="57"/>
                    <a:pt x="1383" y="67"/>
                  </a:cubicBezTo>
                  <a:cubicBezTo>
                    <a:pt x="1412" y="76"/>
                    <a:pt x="1421" y="105"/>
                    <a:pt x="1450" y="115"/>
                  </a:cubicBezTo>
                  <a:cubicBezTo>
                    <a:pt x="1478" y="124"/>
                    <a:pt x="1507" y="134"/>
                    <a:pt x="1535" y="143"/>
                  </a:cubicBezTo>
                  <a:lnTo>
                    <a:pt x="1535" y="143"/>
                  </a:lnTo>
                  <a:cubicBezTo>
                    <a:pt x="1564" y="143"/>
                    <a:pt x="1583" y="162"/>
                    <a:pt x="1612" y="162"/>
                  </a:cubicBezTo>
                  <a:cubicBezTo>
                    <a:pt x="1640" y="162"/>
                    <a:pt x="1679" y="162"/>
                    <a:pt x="1688" y="191"/>
                  </a:cubicBezTo>
                  <a:cubicBezTo>
                    <a:pt x="1717" y="257"/>
                    <a:pt x="1640" y="267"/>
                    <a:pt x="1612" y="286"/>
                  </a:cubicBezTo>
                  <a:cubicBezTo>
                    <a:pt x="1554" y="315"/>
                    <a:pt x="1526" y="372"/>
                    <a:pt x="1516" y="429"/>
                  </a:cubicBezTo>
                  <a:cubicBezTo>
                    <a:pt x="1526" y="448"/>
                    <a:pt x="1545" y="486"/>
                    <a:pt x="1535" y="515"/>
                  </a:cubicBezTo>
                  <a:cubicBezTo>
                    <a:pt x="1507" y="572"/>
                    <a:pt x="1545" y="629"/>
                    <a:pt x="1554" y="687"/>
                  </a:cubicBezTo>
                  <a:cubicBezTo>
                    <a:pt x="1574" y="782"/>
                    <a:pt x="1545" y="887"/>
                    <a:pt x="1488" y="973"/>
                  </a:cubicBezTo>
                  <a:cubicBezTo>
                    <a:pt x="1440" y="1049"/>
                    <a:pt x="1325" y="1106"/>
                    <a:pt x="1450" y="1183"/>
                  </a:cubicBezTo>
                  <a:cubicBezTo>
                    <a:pt x="1478" y="1183"/>
                    <a:pt x="1564" y="1221"/>
                    <a:pt x="1564" y="1240"/>
                  </a:cubicBezTo>
                  <a:cubicBezTo>
                    <a:pt x="1574" y="1278"/>
                    <a:pt x="1574" y="1297"/>
                    <a:pt x="1592" y="1335"/>
                  </a:cubicBezTo>
                  <a:cubicBezTo>
                    <a:pt x="1631" y="1392"/>
                    <a:pt x="1650" y="1440"/>
                    <a:pt x="1650" y="1507"/>
                  </a:cubicBezTo>
                  <a:cubicBezTo>
                    <a:pt x="1650" y="1564"/>
                    <a:pt x="1631" y="1593"/>
                    <a:pt x="1621" y="1640"/>
                  </a:cubicBezTo>
                  <a:cubicBezTo>
                    <a:pt x="1612" y="1717"/>
                    <a:pt x="1669" y="1764"/>
                    <a:pt x="1659" y="1841"/>
                  </a:cubicBezTo>
                  <a:cubicBezTo>
                    <a:pt x="1650" y="1898"/>
                    <a:pt x="1640" y="1965"/>
                    <a:pt x="1650" y="2022"/>
                  </a:cubicBezTo>
                  <a:lnTo>
                    <a:pt x="1650" y="2022"/>
                  </a:lnTo>
                  <a:cubicBezTo>
                    <a:pt x="1631" y="2022"/>
                    <a:pt x="1612" y="2012"/>
                    <a:pt x="1602" y="2012"/>
                  </a:cubicBezTo>
                  <a:cubicBezTo>
                    <a:pt x="1497" y="1993"/>
                    <a:pt x="1450" y="2050"/>
                    <a:pt x="1345" y="2012"/>
                  </a:cubicBezTo>
                  <a:cubicBezTo>
                    <a:pt x="1335" y="2012"/>
                    <a:pt x="1325" y="1974"/>
                    <a:pt x="1297" y="1965"/>
                  </a:cubicBezTo>
                  <a:cubicBezTo>
                    <a:pt x="1268" y="1955"/>
                    <a:pt x="1249" y="1993"/>
                    <a:pt x="1211" y="1993"/>
                  </a:cubicBezTo>
                  <a:cubicBezTo>
                    <a:pt x="1202" y="1993"/>
                    <a:pt x="1078" y="1926"/>
                    <a:pt x="1078" y="1917"/>
                  </a:cubicBezTo>
                  <a:cubicBezTo>
                    <a:pt x="1058" y="1860"/>
                    <a:pt x="1097" y="1860"/>
                    <a:pt x="1020" y="1860"/>
                  </a:cubicBezTo>
                  <a:cubicBezTo>
                    <a:pt x="963" y="1860"/>
                    <a:pt x="935" y="1936"/>
                    <a:pt x="887" y="1907"/>
                  </a:cubicBezTo>
                  <a:cubicBezTo>
                    <a:pt x="791" y="1850"/>
                    <a:pt x="763" y="1946"/>
                    <a:pt x="668" y="1965"/>
                  </a:cubicBezTo>
                  <a:cubicBezTo>
                    <a:pt x="629" y="1974"/>
                    <a:pt x="601" y="1926"/>
                    <a:pt x="572" y="1965"/>
                  </a:cubicBezTo>
                  <a:cubicBezTo>
                    <a:pt x="515" y="2022"/>
                    <a:pt x="524" y="2003"/>
                    <a:pt x="439" y="2003"/>
                  </a:cubicBezTo>
                  <a:cubicBezTo>
                    <a:pt x="372" y="2003"/>
                    <a:pt x="315" y="2031"/>
                    <a:pt x="257" y="2050"/>
                  </a:cubicBezTo>
                  <a:lnTo>
                    <a:pt x="257" y="2050"/>
                  </a:lnTo>
                  <a:cubicBezTo>
                    <a:pt x="248" y="2012"/>
                    <a:pt x="248" y="1955"/>
                    <a:pt x="248" y="1917"/>
                  </a:cubicBezTo>
                  <a:cubicBezTo>
                    <a:pt x="248" y="1860"/>
                    <a:pt x="267" y="1812"/>
                    <a:pt x="248" y="1764"/>
                  </a:cubicBezTo>
                  <a:cubicBezTo>
                    <a:pt x="229" y="1726"/>
                    <a:pt x="219" y="1698"/>
                    <a:pt x="219" y="1659"/>
                  </a:cubicBezTo>
                  <a:cubicBezTo>
                    <a:pt x="219" y="1574"/>
                    <a:pt x="238" y="1535"/>
                    <a:pt x="277" y="1469"/>
                  </a:cubicBezTo>
                  <a:cubicBezTo>
                    <a:pt x="324" y="1402"/>
                    <a:pt x="315" y="1364"/>
                    <a:pt x="324" y="1278"/>
                  </a:cubicBezTo>
                  <a:cubicBezTo>
                    <a:pt x="343" y="1145"/>
                    <a:pt x="563" y="1125"/>
                    <a:pt x="563" y="944"/>
                  </a:cubicBezTo>
                  <a:cubicBezTo>
                    <a:pt x="563" y="868"/>
                    <a:pt x="591" y="801"/>
                    <a:pt x="591" y="725"/>
                  </a:cubicBezTo>
                  <a:cubicBezTo>
                    <a:pt x="591" y="648"/>
                    <a:pt x="601" y="506"/>
                    <a:pt x="629" y="439"/>
                  </a:cubicBezTo>
                  <a:cubicBezTo>
                    <a:pt x="668" y="362"/>
                    <a:pt x="763" y="353"/>
                    <a:pt x="668" y="296"/>
                  </a:cubicBezTo>
                  <a:cubicBezTo>
                    <a:pt x="601" y="257"/>
                    <a:pt x="629" y="324"/>
                    <a:pt x="563" y="324"/>
                  </a:cubicBezTo>
                  <a:cubicBezTo>
                    <a:pt x="486" y="324"/>
                    <a:pt x="486" y="210"/>
                    <a:pt x="410" y="305"/>
                  </a:cubicBezTo>
                  <a:cubicBezTo>
                    <a:pt x="334" y="391"/>
                    <a:pt x="229" y="239"/>
                    <a:pt x="162" y="219"/>
                  </a:cubicBezTo>
                  <a:cubicBezTo>
                    <a:pt x="105" y="191"/>
                    <a:pt x="133" y="162"/>
                    <a:pt x="76" y="134"/>
                  </a:cubicBezTo>
                  <a:cubicBezTo>
                    <a:pt x="0" y="105"/>
                    <a:pt x="48" y="86"/>
                    <a:pt x="29" y="1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8" name="Freeform 14"/>
            <p:cNvSpPr>
              <a:spLocks noChangeArrowheads="1"/>
            </p:cNvSpPr>
            <p:nvPr/>
          </p:nvSpPr>
          <p:spPr bwMode="auto">
            <a:xfrm>
              <a:off x="17094373" y="4082824"/>
              <a:ext cx="961124" cy="1188895"/>
            </a:xfrm>
            <a:custGeom>
              <a:avLst/>
              <a:gdLst>
                <a:gd name="T0" fmla="*/ 105 w 1936"/>
                <a:gd name="T1" fmla="*/ 1793 h 2394"/>
                <a:gd name="T2" fmla="*/ 105 w 1936"/>
                <a:gd name="T3" fmla="*/ 1793 h 2394"/>
                <a:gd name="T4" fmla="*/ 143 w 1936"/>
                <a:gd name="T5" fmla="*/ 1755 h 2394"/>
                <a:gd name="T6" fmla="*/ 66 w 1936"/>
                <a:gd name="T7" fmla="*/ 1678 h 2394"/>
                <a:gd name="T8" fmla="*/ 47 w 1936"/>
                <a:gd name="T9" fmla="*/ 1488 h 2394"/>
                <a:gd name="T10" fmla="*/ 114 w 1936"/>
                <a:gd name="T11" fmla="*/ 1363 h 2394"/>
                <a:gd name="T12" fmla="*/ 28 w 1936"/>
                <a:gd name="T13" fmla="*/ 1240 h 2394"/>
                <a:gd name="T14" fmla="*/ 66 w 1936"/>
                <a:gd name="T15" fmla="*/ 839 h 2394"/>
                <a:gd name="T16" fmla="*/ 95 w 1936"/>
                <a:gd name="T17" fmla="*/ 658 h 2394"/>
                <a:gd name="T18" fmla="*/ 228 w 1936"/>
                <a:gd name="T19" fmla="*/ 438 h 2394"/>
                <a:gd name="T20" fmla="*/ 305 w 1936"/>
                <a:gd name="T21" fmla="*/ 276 h 2394"/>
                <a:gd name="T22" fmla="*/ 323 w 1936"/>
                <a:gd name="T23" fmla="*/ 162 h 2394"/>
                <a:gd name="T24" fmla="*/ 351 w 1936"/>
                <a:gd name="T25" fmla="*/ 114 h 2394"/>
                <a:gd name="T26" fmla="*/ 371 w 1936"/>
                <a:gd name="T27" fmla="*/ 38 h 2394"/>
                <a:gd name="T28" fmla="*/ 504 w 1936"/>
                <a:gd name="T29" fmla="*/ 9 h 2394"/>
                <a:gd name="T30" fmla="*/ 647 w 1936"/>
                <a:gd name="T31" fmla="*/ 66 h 2394"/>
                <a:gd name="T32" fmla="*/ 723 w 1936"/>
                <a:gd name="T33" fmla="*/ 76 h 2394"/>
                <a:gd name="T34" fmla="*/ 723 w 1936"/>
                <a:gd name="T35" fmla="*/ 76 h 2394"/>
                <a:gd name="T36" fmla="*/ 866 w 1936"/>
                <a:gd name="T37" fmla="*/ 86 h 2394"/>
                <a:gd name="T38" fmla="*/ 1105 w 1936"/>
                <a:gd name="T39" fmla="*/ 153 h 2394"/>
                <a:gd name="T40" fmla="*/ 1219 w 1936"/>
                <a:gd name="T41" fmla="*/ 267 h 2394"/>
                <a:gd name="T42" fmla="*/ 1267 w 1936"/>
                <a:gd name="T43" fmla="*/ 353 h 2394"/>
                <a:gd name="T44" fmla="*/ 1353 w 1936"/>
                <a:gd name="T45" fmla="*/ 324 h 2394"/>
                <a:gd name="T46" fmla="*/ 1486 w 1936"/>
                <a:gd name="T47" fmla="*/ 353 h 2394"/>
                <a:gd name="T48" fmla="*/ 1668 w 1936"/>
                <a:gd name="T49" fmla="*/ 438 h 2394"/>
                <a:gd name="T50" fmla="*/ 1877 w 1936"/>
                <a:gd name="T51" fmla="*/ 515 h 2394"/>
                <a:gd name="T52" fmla="*/ 1925 w 1936"/>
                <a:gd name="T53" fmla="*/ 582 h 2394"/>
                <a:gd name="T54" fmla="*/ 1849 w 1936"/>
                <a:gd name="T55" fmla="*/ 772 h 2394"/>
                <a:gd name="T56" fmla="*/ 1677 w 1936"/>
                <a:gd name="T57" fmla="*/ 1049 h 2394"/>
                <a:gd name="T58" fmla="*/ 1658 w 1936"/>
                <a:gd name="T59" fmla="*/ 1125 h 2394"/>
                <a:gd name="T60" fmla="*/ 1801 w 1936"/>
                <a:gd name="T61" fmla="*/ 1249 h 2394"/>
                <a:gd name="T62" fmla="*/ 1782 w 1936"/>
                <a:gd name="T63" fmla="*/ 1345 h 2394"/>
                <a:gd name="T64" fmla="*/ 1753 w 1936"/>
                <a:gd name="T65" fmla="*/ 1383 h 2394"/>
                <a:gd name="T66" fmla="*/ 1715 w 1936"/>
                <a:gd name="T67" fmla="*/ 1459 h 2394"/>
                <a:gd name="T68" fmla="*/ 1706 w 1936"/>
                <a:gd name="T69" fmla="*/ 1526 h 2394"/>
                <a:gd name="T70" fmla="*/ 1715 w 1936"/>
                <a:gd name="T71" fmla="*/ 1583 h 2394"/>
                <a:gd name="T72" fmla="*/ 1715 w 1936"/>
                <a:gd name="T73" fmla="*/ 1583 h 2394"/>
                <a:gd name="T74" fmla="*/ 1620 w 1936"/>
                <a:gd name="T75" fmla="*/ 1621 h 2394"/>
                <a:gd name="T76" fmla="*/ 1515 w 1936"/>
                <a:gd name="T77" fmla="*/ 1688 h 2394"/>
                <a:gd name="T78" fmla="*/ 1448 w 1936"/>
                <a:gd name="T79" fmla="*/ 1697 h 2394"/>
                <a:gd name="T80" fmla="*/ 1410 w 1936"/>
                <a:gd name="T81" fmla="*/ 1793 h 2394"/>
                <a:gd name="T82" fmla="*/ 1305 w 1936"/>
                <a:gd name="T83" fmla="*/ 1888 h 2394"/>
                <a:gd name="T84" fmla="*/ 1267 w 1936"/>
                <a:gd name="T85" fmla="*/ 1964 h 2394"/>
                <a:gd name="T86" fmla="*/ 1200 w 1936"/>
                <a:gd name="T87" fmla="*/ 2165 h 2394"/>
                <a:gd name="T88" fmla="*/ 1028 w 1936"/>
                <a:gd name="T89" fmla="*/ 2212 h 2394"/>
                <a:gd name="T90" fmla="*/ 952 w 1936"/>
                <a:gd name="T91" fmla="*/ 2289 h 2394"/>
                <a:gd name="T92" fmla="*/ 790 w 1936"/>
                <a:gd name="T93" fmla="*/ 2289 h 2394"/>
                <a:gd name="T94" fmla="*/ 704 w 1936"/>
                <a:gd name="T95" fmla="*/ 2336 h 2394"/>
                <a:gd name="T96" fmla="*/ 599 w 1936"/>
                <a:gd name="T97" fmla="*/ 2317 h 2394"/>
                <a:gd name="T98" fmla="*/ 476 w 1936"/>
                <a:gd name="T99" fmla="*/ 2336 h 2394"/>
                <a:gd name="T100" fmla="*/ 371 w 1936"/>
                <a:gd name="T101" fmla="*/ 2298 h 2394"/>
                <a:gd name="T102" fmla="*/ 248 w 1936"/>
                <a:gd name="T103" fmla="*/ 2355 h 2394"/>
                <a:gd name="T104" fmla="*/ 114 w 1936"/>
                <a:gd name="T105" fmla="*/ 2393 h 2394"/>
                <a:gd name="T106" fmla="*/ 114 w 1936"/>
                <a:gd name="T107" fmla="*/ 2393 h 2394"/>
                <a:gd name="T108" fmla="*/ 105 w 1936"/>
                <a:gd name="T109" fmla="*/ 1793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36" h="2394">
                  <a:moveTo>
                    <a:pt x="105" y="1793"/>
                  </a:moveTo>
                  <a:lnTo>
                    <a:pt x="105" y="1793"/>
                  </a:lnTo>
                  <a:cubicBezTo>
                    <a:pt x="143" y="1755"/>
                    <a:pt x="143" y="1755"/>
                    <a:pt x="143" y="1755"/>
                  </a:cubicBezTo>
                  <a:cubicBezTo>
                    <a:pt x="162" y="1697"/>
                    <a:pt x="105" y="1688"/>
                    <a:pt x="66" y="1678"/>
                  </a:cubicBezTo>
                  <a:cubicBezTo>
                    <a:pt x="0" y="1659"/>
                    <a:pt x="28" y="1526"/>
                    <a:pt x="47" y="1488"/>
                  </a:cubicBezTo>
                  <a:cubicBezTo>
                    <a:pt x="66" y="1450"/>
                    <a:pt x="105" y="1402"/>
                    <a:pt x="114" y="1363"/>
                  </a:cubicBezTo>
                  <a:cubicBezTo>
                    <a:pt x="123" y="1306"/>
                    <a:pt x="57" y="1278"/>
                    <a:pt x="28" y="1240"/>
                  </a:cubicBezTo>
                  <a:cubicBezTo>
                    <a:pt x="19" y="1116"/>
                    <a:pt x="38" y="944"/>
                    <a:pt x="66" y="839"/>
                  </a:cubicBezTo>
                  <a:cubicBezTo>
                    <a:pt x="85" y="782"/>
                    <a:pt x="85" y="715"/>
                    <a:pt x="95" y="658"/>
                  </a:cubicBezTo>
                  <a:cubicBezTo>
                    <a:pt x="123" y="572"/>
                    <a:pt x="190" y="515"/>
                    <a:pt x="228" y="438"/>
                  </a:cubicBezTo>
                  <a:cubicBezTo>
                    <a:pt x="276" y="372"/>
                    <a:pt x="200" y="315"/>
                    <a:pt x="305" y="276"/>
                  </a:cubicBezTo>
                  <a:cubicBezTo>
                    <a:pt x="361" y="257"/>
                    <a:pt x="314" y="200"/>
                    <a:pt x="323" y="162"/>
                  </a:cubicBezTo>
                  <a:cubicBezTo>
                    <a:pt x="332" y="143"/>
                    <a:pt x="351" y="133"/>
                    <a:pt x="351" y="114"/>
                  </a:cubicBezTo>
                  <a:cubicBezTo>
                    <a:pt x="351" y="95"/>
                    <a:pt x="332" y="28"/>
                    <a:pt x="371" y="38"/>
                  </a:cubicBezTo>
                  <a:cubicBezTo>
                    <a:pt x="428" y="48"/>
                    <a:pt x="456" y="19"/>
                    <a:pt x="504" y="9"/>
                  </a:cubicBezTo>
                  <a:cubicBezTo>
                    <a:pt x="571" y="0"/>
                    <a:pt x="599" y="38"/>
                    <a:pt x="647" y="66"/>
                  </a:cubicBezTo>
                  <a:cubicBezTo>
                    <a:pt x="723" y="76"/>
                    <a:pt x="723" y="76"/>
                    <a:pt x="723" y="76"/>
                  </a:cubicBezTo>
                  <a:lnTo>
                    <a:pt x="723" y="76"/>
                  </a:lnTo>
                  <a:cubicBezTo>
                    <a:pt x="781" y="105"/>
                    <a:pt x="809" y="86"/>
                    <a:pt x="866" y="86"/>
                  </a:cubicBezTo>
                  <a:cubicBezTo>
                    <a:pt x="905" y="76"/>
                    <a:pt x="1086" y="124"/>
                    <a:pt x="1105" y="153"/>
                  </a:cubicBezTo>
                  <a:cubicBezTo>
                    <a:pt x="1133" y="191"/>
                    <a:pt x="1191" y="229"/>
                    <a:pt x="1219" y="267"/>
                  </a:cubicBezTo>
                  <a:cubicBezTo>
                    <a:pt x="1229" y="286"/>
                    <a:pt x="1238" y="372"/>
                    <a:pt x="1267" y="353"/>
                  </a:cubicBezTo>
                  <a:cubicBezTo>
                    <a:pt x="1286" y="343"/>
                    <a:pt x="1334" y="295"/>
                    <a:pt x="1353" y="324"/>
                  </a:cubicBezTo>
                  <a:cubicBezTo>
                    <a:pt x="1400" y="400"/>
                    <a:pt x="1429" y="324"/>
                    <a:pt x="1486" y="353"/>
                  </a:cubicBezTo>
                  <a:cubicBezTo>
                    <a:pt x="1668" y="438"/>
                    <a:pt x="1668" y="438"/>
                    <a:pt x="1668" y="438"/>
                  </a:cubicBezTo>
                  <a:cubicBezTo>
                    <a:pt x="1791" y="458"/>
                    <a:pt x="1811" y="391"/>
                    <a:pt x="1877" y="515"/>
                  </a:cubicBezTo>
                  <a:cubicBezTo>
                    <a:pt x="1896" y="543"/>
                    <a:pt x="1935" y="553"/>
                    <a:pt x="1925" y="582"/>
                  </a:cubicBezTo>
                  <a:cubicBezTo>
                    <a:pt x="1915" y="629"/>
                    <a:pt x="1877" y="725"/>
                    <a:pt x="1849" y="772"/>
                  </a:cubicBezTo>
                  <a:cubicBezTo>
                    <a:pt x="1801" y="868"/>
                    <a:pt x="1744" y="954"/>
                    <a:pt x="1677" y="1049"/>
                  </a:cubicBezTo>
                  <a:cubicBezTo>
                    <a:pt x="1658" y="1078"/>
                    <a:pt x="1629" y="1096"/>
                    <a:pt x="1658" y="1125"/>
                  </a:cubicBezTo>
                  <a:cubicBezTo>
                    <a:pt x="1696" y="1173"/>
                    <a:pt x="1753" y="1221"/>
                    <a:pt x="1801" y="1249"/>
                  </a:cubicBezTo>
                  <a:cubicBezTo>
                    <a:pt x="1801" y="1287"/>
                    <a:pt x="1801" y="1306"/>
                    <a:pt x="1782" y="1345"/>
                  </a:cubicBezTo>
                  <a:cubicBezTo>
                    <a:pt x="1772" y="1354"/>
                    <a:pt x="1763" y="1354"/>
                    <a:pt x="1753" y="1383"/>
                  </a:cubicBezTo>
                  <a:cubicBezTo>
                    <a:pt x="1753" y="1411"/>
                    <a:pt x="1734" y="1430"/>
                    <a:pt x="1715" y="1459"/>
                  </a:cubicBezTo>
                  <a:cubicBezTo>
                    <a:pt x="1706" y="1478"/>
                    <a:pt x="1696" y="1507"/>
                    <a:pt x="1706" y="1526"/>
                  </a:cubicBezTo>
                  <a:cubicBezTo>
                    <a:pt x="1715" y="1583"/>
                    <a:pt x="1715" y="1583"/>
                    <a:pt x="1715" y="1583"/>
                  </a:cubicBezTo>
                  <a:lnTo>
                    <a:pt x="1715" y="1583"/>
                  </a:lnTo>
                  <a:cubicBezTo>
                    <a:pt x="1686" y="1592"/>
                    <a:pt x="1648" y="1612"/>
                    <a:pt x="1620" y="1621"/>
                  </a:cubicBezTo>
                  <a:cubicBezTo>
                    <a:pt x="1582" y="1640"/>
                    <a:pt x="1553" y="1678"/>
                    <a:pt x="1515" y="1688"/>
                  </a:cubicBezTo>
                  <a:cubicBezTo>
                    <a:pt x="1496" y="1697"/>
                    <a:pt x="1477" y="1688"/>
                    <a:pt x="1448" y="1697"/>
                  </a:cubicBezTo>
                  <a:cubicBezTo>
                    <a:pt x="1400" y="1726"/>
                    <a:pt x="1419" y="1745"/>
                    <a:pt x="1410" y="1793"/>
                  </a:cubicBezTo>
                  <a:cubicBezTo>
                    <a:pt x="1391" y="1859"/>
                    <a:pt x="1343" y="1859"/>
                    <a:pt x="1305" y="1888"/>
                  </a:cubicBezTo>
                  <a:cubicBezTo>
                    <a:pt x="1277" y="1907"/>
                    <a:pt x="1277" y="1936"/>
                    <a:pt x="1267" y="1964"/>
                  </a:cubicBezTo>
                  <a:cubicBezTo>
                    <a:pt x="1238" y="2041"/>
                    <a:pt x="1257" y="2088"/>
                    <a:pt x="1200" y="2165"/>
                  </a:cubicBezTo>
                  <a:cubicBezTo>
                    <a:pt x="1162" y="2203"/>
                    <a:pt x="1086" y="2203"/>
                    <a:pt x="1028" y="2212"/>
                  </a:cubicBezTo>
                  <a:cubicBezTo>
                    <a:pt x="1010" y="2212"/>
                    <a:pt x="1010" y="2279"/>
                    <a:pt x="952" y="2289"/>
                  </a:cubicBezTo>
                  <a:cubicBezTo>
                    <a:pt x="905" y="2298"/>
                    <a:pt x="838" y="2270"/>
                    <a:pt x="790" y="2289"/>
                  </a:cubicBezTo>
                  <a:cubicBezTo>
                    <a:pt x="761" y="2308"/>
                    <a:pt x="743" y="2336"/>
                    <a:pt x="704" y="2336"/>
                  </a:cubicBezTo>
                  <a:cubicBezTo>
                    <a:pt x="666" y="2336"/>
                    <a:pt x="638" y="2327"/>
                    <a:pt x="599" y="2317"/>
                  </a:cubicBezTo>
                  <a:cubicBezTo>
                    <a:pt x="552" y="2308"/>
                    <a:pt x="514" y="2336"/>
                    <a:pt x="476" y="2336"/>
                  </a:cubicBezTo>
                  <a:cubicBezTo>
                    <a:pt x="437" y="2336"/>
                    <a:pt x="399" y="2298"/>
                    <a:pt x="371" y="2298"/>
                  </a:cubicBezTo>
                  <a:cubicBezTo>
                    <a:pt x="314" y="2298"/>
                    <a:pt x="286" y="2365"/>
                    <a:pt x="248" y="2355"/>
                  </a:cubicBezTo>
                  <a:cubicBezTo>
                    <a:pt x="210" y="2336"/>
                    <a:pt x="143" y="2365"/>
                    <a:pt x="114" y="2393"/>
                  </a:cubicBezTo>
                  <a:lnTo>
                    <a:pt x="114" y="2393"/>
                  </a:lnTo>
                  <a:cubicBezTo>
                    <a:pt x="105" y="1793"/>
                    <a:pt x="105" y="1793"/>
                    <a:pt x="105" y="179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9" name="Freeform 15"/>
            <p:cNvSpPr>
              <a:spLocks noChangeArrowheads="1"/>
            </p:cNvSpPr>
            <p:nvPr/>
          </p:nvSpPr>
          <p:spPr bwMode="auto">
            <a:xfrm>
              <a:off x="17453426" y="3750020"/>
              <a:ext cx="1217279" cy="1261147"/>
            </a:xfrm>
            <a:custGeom>
              <a:avLst/>
              <a:gdLst>
                <a:gd name="T0" fmla="*/ 544 w 2452"/>
                <a:gd name="T1" fmla="*/ 334 h 2538"/>
                <a:gd name="T2" fmla="*/ 945 w 2452"/>
                <a:gd name="T3" fmla="*/ 325 h 2538"/>
                <a:gd name="T4" fmla="*/ 1288 w 2452"/>
                <a:gd name="T5" fmla="*/ 477 h 2538"/>
                <a:gd name="T6" fmla="*/ 1564 w 2452"/>
                <a:gd name="T7" fmla="*/ 220 h 2538"/>
                <a:gd name="T8" fmla="*/ 1574 w 2452"/>
                <a:gd name="T9" fmla="*/ 153 h 2538"/>
                <a:gd name="T10" fmla="*/ 1641 w 2452"/>
                <a:gd name="T11" fmla="*/ 0 h 2538"/>
                <a:gd name="T12" fmla="*/ 1812 w 2452"/>
                <a:gd name="T13" fmla="*/ 229 h 2538"/>
                <a:gd name="T14" fmla="*/ 2098 w 2452"/>
                <a:gd name="T15" fmla="*/ 391 h 2538"/>
                <a:gd name="T16" fmla="*/ 2337 w 2452"/>
                <a:gd name="T17" fmla="*/ 248 h 2538"/>
                <a:gd name="T18" fmla="*/ 2432 w 2452"/>
                <a:gd name="T19" fmla="*/ 372 h 2538"/>
                <a:gd name="T20" fmla="*/ 2394 w 2452"/>
                <a:gd name="T21" fmla="*/ 668 h 2538"/>
                <a:gd name="T22" fmla="*/ 2403 w 2452"/>
                <a:gd name="T23" fmla="*/ 773 h 2538"/>
                <a:gd name="T24" fmla="*/ 2299 w 2452"/>
                <a:gd name="T25" fmla="*/ 935 h 2538"/>
                <a:gd name="T26" fmla="*/ 2184 w 2452"/>
                <a:gd name="T27" fmla="*/ 1040 h 2538"/>
                <a:gd name="T28" fmla="*/ 2041 w 2452"/>
                <a:gd name="T29" fmla="*/ 1173 h 2538"/>
                <a:gd name="T30" fmla="*/ 1889 w 2452"/>
                <a:gd name="T31" fmla="*/ 1431 h 2538"/>
                <a:gd name="T32" fmla="*/ 1908 w 2452"/>
                <a:gd name="T33" fmla="*/ 1831 h 2538"/>
                <a:gd name="T34" fmla="*/ 2003 w 2452"/>
                <a:gd name="T35" fmla="*/ 2118 h 2538"/>
                <a:gd name="T36" fmla="*/ 2013 w 2452"/>
                <a:gd name="T37" fmla="*/ 2260 h 2538"/>
                <a:gd name="T38" fmla="*/ 1927 w 2452"/>
                <a:gd name="T39" fmla="*/ 2451 h 2538"/>
                <a:gd name="T40" fmla="*/ 1869 w 2452"/>
                <a:gd name="T41" fmla="*/ 2537 h 2538"/>
                <a:gd name="T42" fmla="*/ 1755 w 2452"/>
                <a:gd name="T43" fmla="*/ 2537 h 2538"/>
                <a:gd name="T44" fmla="*/ 1641 w 2452"/>
                <a:gd name="T45" fmla="*/ 2461 h 2538"/>
                <a:gd name="T46" fmla="*/ 1459 w 2452"/>
                <a:gd name="T47" fmla="*/ 2403 h 2538"/>
                <a:gd name="T48" fmla="*/ 1240 w 2452"/>
                <a:gd name="T49" fmla="*/ 2394 h 2538"/>
                <a:gd name="T50" fmla="*/ 1049 w 2452"/>
                <a:gd name="T51" fmla="*/ 2318 h 2538"/>
                <a:gd name="T52" fmla="*/ 992 w 2452"/>
                <a:gd name="T53" fmla="*/ 2251 h 2538"/>
                <a:gd name="T54" fmla="*/ 992 w 2452"/>
                <a:gd name="T55" fmla="*/ 2127 h 2538"/>
                <a:gd name="T56" fmla="*/ 1059 w 2452"/>
                <a:gd name="T57" fmla="*/ 2013 h 2538"/>
                <a:gd name="T58" fmla="*/ 935 w 2452"/>
                <a:gd name="T59" fmla="*/ 1793 h 2538"/>
                <a:gd name="T60" fmla="*/ 1126 w 2452"/>
                <a:gd name="T61" fmla="*/ 1440 h 2538"/>
                <a:gd name="T62" fmla="*/ 1154 w 2452"/>
                <a:gd name="T63" fmla="*/ 1183 h 2538"/>
                <a:gd name="T64" fmla="*/ 763 w 2452"/>
                <a:gd name="T65" fmla="*/ 1021 h 2538"/>
                <a:gd name="T66" fmla="*/ 544 w 2452"/>
                <a:gd name="T67" fmla="*/ 1021 h 2538"/>
                <a:gd name="T68" fmla="*/ 382 w 2452"/>
                <a:gd name="T69" fmla="*/ 821 h 2538"/>
                <a:gd name="T70" fmla="*/ 0 w 2452"/>
                <a:gd name="T71" fmla="*/ 744 h 2538"/>
                <a:gd name="T72" fmla="*/ 77 w 2452"/>
                <a:gd name="T73" fmla="*/ 630 h 2538"/>
                <a:gd name="T74" fmla="*/ 96 w 2452"/>
                <a:gd name="T75" fmla="*/ 554 h 2538"/>
                <a:gd name="T76" fmla="*/ 287 w 2452"/>
                <a:gd name="T77" fmla="*/ 449 h 2538"/>
                <a:gd name="T78" fmla="*/ 458 w 2452"/>
                <a:gd name="T79" fmla="*/ 391 h 2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52" h="2538">
                  <a:moveTo>
                    <a:pt x="544" y="334"/>
                  </a:moveTo>
                  <a:lnTo>
                    <a:pt x="544" y="334"/>
                  </a:lnTo>
                  <a:cubicBezTo>
                    <a:pt x="601" y="353"/>
                    <a:pt x="620" y="305"/>
                    <a:pt x="677" y="363"/>
                  </a:cubicBezTo>
                  <a:cubicBezTo>
                    <a:pt x="754" y="439"/>
                    <a:pt x="868" y="267"/>
                    <a:pt x="945" y="325"/>
                  </a:cubicBezTo>
                  <a:cubicBezTo>
                    <a:pt x="1002" y="372"/>
                    <a:pt x="992" y="439"/>
                    <a:pt x="1078" y="477"/>
                  </a:cubicBezTo>
                  <a:cubicBezTo>
                    <a:pt x="1126" y="496"/>
                    <a:pt x="1230" y="467"/>
                    <a:pt x="1288" y="477"/>
                  </a:cubicBezTo>
                  <a:cubicBezTo>
                    <a:pt x="1364" y="496"/>
                    <a:pt x="1479" y="572"/>
                    <a:pt x="1497" y="449"/>
                  </a:cubicBezTo>
                  <a:cubicBezTo>
                    <a:pt x="1517" y="363"/>
                    <a:pt x="1564" y="325"/>
                    <a:pt x="1564" y="220"/>
                  </a:cubicBezTo>
                  <a:cubicBezTo>
                    <a:pt x="1574" y="153"/>
                    <a:pt x="1574" y="153"/>
                    <a:pt x="1574" y="153"/>
                  </a:cubicBezTo>
                  <a:lnTo>
                    <a:pt x="1574" y="153"/>
                  </a:lnTo>
                  <a:cubicBezTo>
                    <a:pt x="1584" y="124"/>
                    <a:pt x="1584" y="86"/>
                    <a:pt x="1602" y="58"/>
                  </a:cubicBezTo>
                  <a:cubicBezTo>
                    <a:pt x="1612" y="38"/>
                    <a:pt x="1641" y="19"/>
                    <a:pt x="1641" y="0"/>
                  </a:cubicBezTo>
                  <a:cubicBezTo>
                    <a:pt x="1650" y="0"/>
                    <a:pt x="1707" y="67"/>
                    <a:pt x="1726" y="86"/>
                  </a:cubicBezTo>
                  <a:cubicBezTo>
                    <a:pt x="1803" y="124"/>
                    <a:pt x="1812" y="143"/>
                    <a:pt x="1812" y="229"/>
                  </a:cubicBezTo>
                  <a:cubicBezTo>
                    <a:pt x="1812" y="258"/>
                    <a:pt x="1831" y="363"/>
                    <a:pt x="1860" y="363"/>
                  </a:cubicBezTo>
                  <a:cubicBezTo>
                    <a:pt x="1965" y="353"/>
                    <a:pt x="1993" y="467"/>
                    <a:pt x="2098" y="391"/>
                  </a:cubicBezTo>
                  <a:cubicBezTo>
                    <a:pt x="2175" y="344"/>
                    <a:pt x="2260" y="286"/>
                    <a:pt x="2337" y="248"/>
                  </a:cubicBezTo>
                  <a:lnTo>
                    <a:pt x="2337" y="248"/>
                  </a:lnTo>
                  <a:cubicBezTo>
                    <a:pt x="2346" y="305"/>
                    <a:pt x="2308" y="353"/>
                    <a:pt x="2318" y="420"/>
                  </a:cubicBezTo>
                  <a:cubicBezTo>
                    <a:pt x="2327" y="467"/>
                    <a:pt x="2394" y="372"/>
                    <a:pt x="2432" y="372"/>
                  </a:cubicBezTo>
                  <a:cubicBezTo>
                    <a:pt x="2451" y="458"/>
                    <a:pt x="2403" y="534"/>
                    <a:pt x="2394" y="611"/>
                  </a:cubicBezTo>
                  <a:cubicBezTo>
                    <a:pt x="2394" y="630"/>
                    <a:pt x="2394" y="649"/>
                    <a:pt x="2394" y="668"/>
                  </a:cubicBezTo>
                  <a:cubicBezTo>
                    <a:pt x="2394" y="696"/>
                    <a:pt x="2403" y="744"/>
                    <a:pt x="2403" y="773"/>
                  </a:cubicBezTo>
                  <a:lnTo>
                    <a:pt x="2403" y="773"/>
                  </a:lnTo>
                  <a:cubicBezTo>
                    <a:pt x="2346" y="839"/>
                    <a:pt x="2346" y="839"/>
                    <a:pt x="2346" y="839"/>
                  </a:cubicBezTo>
                  <a:cubicBezTo>
                    <a:pt x="2327" y="868"/>
                    <a:pt x="2318" y="906"/>
                    <a:pt x="2299" y="935"/>
                  </a:cubicBezTo>
                  <a:cubicBezTo>
                    <a:pt x="2270" y="963"/>
                    <a:pt x="2241" y="963"/>
                    <a:pt x="2222" y="992"/>
                  </a:cubicBezTo>
                  <a:cubicBezTo>
                    <a:pt x="2213" y="1011"/>
                    <a:pt x="2203" y="1030"/>
                    <a:pt x="2184" y="1040"/>
                  </a:cubicBezTo>
                  <a:cubicBezTo>
                    <a:pt x="2156" y="1059"/>
                    <a:pt x="2136" y="1078"/>
                    <a:pt x="2108" y="1088"/>
                  </a:cubicBezTo>
                  <a:cubicBezTo>
                    <a:pt x="2060" y="1106"/>
                    <a:pt x="2060" y="1145"/>
                    <a:pt x="2041" y="1173"/>
                  </a:cubicBezTo>
                  <a:cubicBezTo>
                    <a:pt x="2003" y="1221"/>
                    <a:pt x="1993" y="1278"/>
                    <a:pt x="1965" y="1316"/>
                  </a:cubicBezTo>
                  <a:cubicBezTo>
                    <a:pt x="1946" y="1355"/>
                    <a:pt x="1908" y="1393"/>
                    <a:pt x="1889" y="1431"/>
                  </a:cubicBezTo>
                  <a:cubicBezTo>
                    <a:pt x="1851" y="1507"/>
                    <a:pt x="1889" y="1602"/>
                    <a:pt x="1898" y="1679"/>
                  </a:cubicBezTo>
                  <a:cubicBezTo>
                    <a:pt x="1908" y="1736"/>
                    <a:pt x="1879" y="1784"/>
                    <a:pt x="1908" y="1831"/>
                  </a:cubicBezTo>
                  <a:cubicBezTo>
                    <a:pt x="1936" y="1898"/>
                    <a:pt x="1955" y="1946"/>
                    <a:pt x="1965" y="2022"/>
                  </a:cubicBezTo>
                  <a:cubicBezTo>
                    <a:pt x="1974" y="2051"/>
                    <a:pt x="1993" y="2079"/>
                    <a:pt x="2003" y="2118"/>
                  </a:cubicBezTo>
                  <a:cubicBezTo>
                    <a:pt x="2013" y="2260"/>
                    <a:pt x="2013" y="2260"/>
                    <a:pt x="2013" y="2260"/>
                  </a:cubicBezTo>
                  <a:lnTo>
                    <a:pt x="2013" y="2260"/>
                  </a:lnTo>
                  <a:cubicBezTo>
                    <a:pt x="1974" y="2280"/>
                    <a:pt x="1936" y="2298"/>
                    <a:pt x="1927" y="2346"/>
                  </a:cubicBezTo>
                  <a:cubicBezTo>
                    <a:pt x="1917" y="2375"/>
                    <a:pt x="1927" y="2413"/>
                    <a:pt x="1927" y="2451"/>
                  </a:cubicBezTo>
                  <a:cubicBezTo>
                    <a:pt x="1927" y="2470"/>
                    <a:pt x="1917" y="2489"/>
                    <a:pt x="1908" y="2508"/>
                  </a:cubicBezTo>
                  <a:cubicBezTo>
                    <a:pt x="1898" y="2518"/>
                    <a:pt x="1889" y="2527"/>
                    <a:pt x="1869" y="2537"/>
                  </a:cubicBezTo>
                  <a:cubicBezTo>
                    <a:pt x="1755" y="2537"/>
                    <a:pt x="1755" y="2537"/>
                    <a:pt x="1755" y="2537"/>
                  </a:cubicBezTo>
                  <a:lnTo>
                    <a:pt x="1755" y="2537"/>
                  </a:lnTo>
                  <a:cubicBezTo>
                    <a:pt x="1736" y="2527"/>
                    <a:pt x="1698" y="2527"/>
                    <a:pt x="1679" y="2518"/>
                  </a:cubicBezTo>
                  <a:cubicBezTo>
                    <a:pt x="1660" y="2499"/>
                    <a:pt x="1660" y="2480"/>
                    <a:pt x="1641" y="2461"/>
                  </a:cubicBezTo>
                  <a:cubicBezTo>
                    <a:pt x="1631" y="2451"/>
                    <a:pt x="1612" y="2442"/>
                    <a:pt x="1593" y="2432"/>
                  </a:cubicBezTo>
                  <a:cubicBezTo>
                    <a:pt x="1545" y="2403"/>
                    <a:pt x="1507" y="2403"/>
                    <a:pt x="1459" y="2403"/>
                  </a:cubicBezTo>
                  <a:cubicBezTo>
                    <a:pt x="1412" y="2403"/>
                    <a:pt x="1355" y="2432"/>
                    <a:pt x="1307" y="2413"/>
                  </a:cubicBezTo>
                  <a:cubicBezTo>
                    <a:pt x="1288" y="2403"/>
                    <a:pt x="1269" y="2394"/>
                    <a:pt x="1240" y="2394"/>
                  </a:cubicBezTo>
                  <a:cubicBezTo>
                    <a:pt x="1192" y="2403"/>
                    <a:pt x="1192" y="2442"/>
                    <a:pt x="1135" y="2403"/>
                  </a:cubicBezTo>
                  <a:cubicBezTo>
                    <a:pt x="1078" y="2375"/>
                    <a:pt x="1049" y="2385"/>
                    <a:pt x="1049" y="2318"/>
                  </a:cubicBezTo>
                  <a:cubicBezTo>
                    <a:pt x="1049" y="2280"/>
                    <a:pt x="1021" y="2270"/>
                    <a:pt x="992" y="2251"/>
                  </a:cubicBezTo>
                  <a:lnTo>
                    <a:pt x="992" y="2251"/>
                  </a:lnTo>
                  <a:cubicBezTo>
                    <a:pt x="983" y="2194"/>
                    <a:pt x="983" y="2194"/>
                    <a:pt x="983" y="2194"/>
                  </a:cubicBezTo>
                  <a:cubicBezTo>
                    <a:pt x="973" y="2175"/>
                    <a:pt x="983" y="2146"/>
                    <a:pt x="992" y="2127"/>
                  </a:cubicBezTo>
                  <a:cubicBezTo>
                    <a:pt x="1011" y="2098"/>
                    <a:pt x="1030" y="2079"/>
                    <a:pt x="1030" y="2051"/>
                  </a:cubicBezTo>
                  <a:cubicBezTo>
                    <a:pt x="1040" y="2022"/>
                    <a:pt x="1049" y="2022"/>
                    <a:pt x="1059" y="2013"/>
                  </a:cubicBezTo>
                  <a:cubicBezTo>
                    <a:pt x="1078" y="1974"/>
                    <a:pt x="1078" y="1955"/>
                    <a:pt x="1078" y="1917"/>
                  </a:cubicBezTo>
                  <a:cubicBezTo>
                    <a:pt x="1030" y="1889"/>
                    <a:pt x="973" y="1841"/>
                    <a:pt x="935" y="1793"/>
                  </a:cubicBezTo>
                  <a:cubicBezTo>
                    <a:pt x="906" y="1764"/>
                    <a:pt x="935" y="1746"/>
                    <a:pt x="954" y="1717"/>
                  </a:cubicBezTo>
                  <a:cubicBezTo>
                    <a:pt x="1021" y="1622"/>
                    <a:pt x="1078" y="1536"/>
                    <a:pt x="1126" y="1440"/>
                  </a:cubicBezTo>
                  <a:cubicBezTo>
                    <a:pt x="1154" y="1393"/>
                    <a:pt x="1192" y="1297"/>
                    <a:pt x="1202" y="1250"/>
                  </a:cubicBezTo>
                  <a:cubicBezTo>
                    <a:pt x="1212" y="1221"/>
                    <a:pt x="1173" y="1211"/>
                    <a:pt x="1154" y="1183"/>
                  </a:cubicBezTo>
                  <a:cubicBezTo>
                    <a:pt x="1088" y="1059"/>
                    <a:pt x="1068" y="1126"/>
                    <a:pt x="945" y="1106"/>
                  </a:cubicBezTo>
                  <a:cubicBezTo>
                    <a:pt x="763" y="1021"/>
                    <a:pt x="763" y="1021"/>
                    <a:pt x="763" y="1021"/>
                  </a:cubicBezTo>
                  <a:cubicBezTo>
                    <a:pt x="706" y="992"/>
                    <a:pt x="677" y="1068"/>
                    <a:pt x="630" y="992"/>
                  </a:cubicBezTo>
                  <a:cubicBezTo>
                    <a:pt x="611" y="963"/>
                    <a:pt x="563" y="1011"/>
                    <a:pt x="544" y="1021"/>
                  </a:cubicBezTo>
                  <a:cubicBezTo>
                    <a:pt x="515" y="1040"/>
                    <a:pt x="506" y="954"/>
                    <a:pt x="496" y="935"/>
                  </a:cubicBezTo>
                  <a:cubicBezTo>
                    <a:pt x="468" y="897"/>
                    <a:pt x="410" y="859"/>
                    <a:pt x="382" y="821"/>
                  </a:cubicBezTo>
                  <a:cubicBezTo>
                    <a:pt x="363" y="792"/>
                    <a:pt x="182" y="744"/>
                    <a:pt x="143" y="754"/>
                  </a:cubicBezTo>
                  <a:cubicBezTo>
                    <a:pt x="86" y="754"/>
                    <a:pt x="58" y="773"/>
                    <a:pt x="0" y="744"/>
                  </a:cubicBezTo>
                  <a:lnTo>
                    <a:pt x="0" y="744"/>
                  </a:lnTo>
                  <a:cubicBezTo>
                    <a:pt x="77" y="630"/>
                    <a:pt x="77" y="630"/>
                    <a:pt x="77" y="630"/>
                  </a:cubicBezTo>
                  <a:cubicBezTo>
                    <a:pt x="96" y="554"/>
                    <a:pt x="96" y="554"/>
                    <a:pt x="96" y="554"/>
                  </a:cubicBezTo>
                  <a:lnTo>
                    <a:pt x="96" y="554"/>
                  </a:lnTo>
                  <a:cubicBezTo>
                    <a:pt x="124" y="544"/>
                    <a:pt x="143" y="515"/>
                    <a:pt x="182" y="506"/>
                  </a:cubicBezTo>
                  <a:cubicBezTo>
                    <a:pt x="220" y="487"/>
                    <a:pt x="248" y="467"/>
                    <a:pt x="287" y="449"/>
                  </a:cubicBezTo>
                  <a:cubicBezTo>
                    <a:pt x="315" y="439"/>
                    <a:pt x="325" y="439"/>
                    <a:pt x="353" y="439"/>
                  </a:cubicBezTo>
                  <a:cubicBezTo>
                    <a:pt x="401" y="439"/>
                    <a:pt x="429" y="420"/>
                    <a:pt x="458" y="391"/>
                  </a:cubicBezTo>
                  <a:cubicBezTo>
                    <a:pt x="487" y="372"/>
                    <a:pt x="525" y="344"/>
                    <a:pt x="544" y="33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0" name="Freeform 16"/>
            <p:cNvSpPr>
              <a:spLocks noChangeArrowheads="1"/>
            </p:cNvSpPr>
            <p:nvPr/>
          </p:nvSpPr>
          <p:spPr bwMode="auto">
            <a:xfrm>
              <a:off x="19682184" y="4599542"/>
              <a:ext cx="1061834" cy="1672772"/>
            </a:xfrm>
            <a:custGeom>
              <a:avLst/>
              <a:gdLst>
                <a:gd name="T0" fmla="*/ 200 w 2137"/>
                <a:gd name="T1" fmla="*/ 983 h 3368"/>
                <a:gd name="T2" fmla="*/ 343 w 2137"/>
                <a:gd name="T3" fmla="*/ 906 h 3368"/>
                <a:gd name="T4" fmla="*/ 677 w 2137"/>
                <a:gd name="T5" fmla="*/ 868 h 3368"/>
                <a:gd name="T6" fmla="*/ 801 w 2137"/>
                <a:gd name="T7" fmla="*/ 992 h 3368"/>
                <a:gd name="T8" fmla="*/ 887 w 2137"/>
                <a:gd name="T9" fmla="*/ 849 h 3368"/>
                <a:gd name="T10" fmla="*/ 944 w 2137"/>
                <a:gd name="T11" fmla="*/ 649 h 3368"/>
                <a:gd name="T12" fmla="*/ 1001 w 2137"/>
                <a:gd name="T13" fmla="*/ 353 h 3368"/>
                <a:gd name="T14" fmla="*/ 1049 w 2137"/>
                <a:gd name="T15" fmla="*/ 143 h 3368"/>
                <a:gd name="T16" fmla="*/ 1125 w 2137"/>
                <a:gd name="T17" fmla="*/ 0 h 3368"/>
                <a:gd name="T18" fmla="*/ 1717 w 2137"/>
                <a:gd name="T19" fmla="*/ 172 h 3368"/>
                <a:gd name="T20" fmla="*/ 1631 w 2137"/>
                <a:gd name="T21" fmla="*/ 277 h 3368"/>
                <a:gd name="T22" fmla="*/ 1926 w 2137"/>
                <a:gd name="T23" fmla="*/ 630 h 3368"/>
                <a:gd name="T24" fmla="*/ 2089 w 2137"/>
                <a:gd name="T25" fmla="*/ 963 h 3368"/>
                <a:gd name="T26" fmla="*/ 1850 w 2137"/>
                <a:gd name="T27" fmla="*/ 1307 h 3368"/>
                <a:gd name="T28" fmla="*/ 1964 w 2137"/>
                <a:gd name="T29" fmla="*/ 1374 h 3368"/>
                <a:gd name="T30" fmla="*/ 1917 w 2137"/>
                <a:gd name="T31" fmla="*/ 1555 h 3368"/>
                <a:gd name="T32" fmla="*/ 2041 w 2137"/>
                <a:gd name="T33" fmla="*/ 1955 h 3368"/>
                <a:gd name="T34" fmla="*/ 1993 w 2137"/>
                <a:gd name="T35" fmla="*/ 2127 h 3368"/>
                <a:gd name="T36" fmla="*/ 1955 w 2137"/>
                <a:gd name="T37" fmla="*/ 2242 h 3368"/>
                <a:gd name="T38" fmla="*/ 1907 w 2137"/>
                <a:gd name="T39" fmla="*/ 2480 h 3368"/>
                <a:gd name="T40" fmla="*/ 1831 w 2137"/>
                <a:gd name="T41" fmla="*/ 2861 h 3368"/>
                <a:gd name="T42" fmla="*/ 1783 w 2137"/>
                <a:gd name="T43" fmla="*/ 2938 h 3368"/>
                <a:gd name="T44" fmla="*/ 1697 w 2137"/>
                <a:gd name="T45" fmla="*/ 3004 h 3368"/>
                <a:gd name="T46" fmla="*/ 1516 w 2137"/>
                <a:gd name="T47" fmla="*/ 3090 h 3368"/>
                <a:gd name="T48" fmla="*/ 1383 w 2137"/>
                <a:gd name="T49" fmla="*/ 3119 h 3368"/>
                <a:gd name="T50" fmla="*/ 1335 w 2137"/>
                <a:gd name="T51" fmla="*/ 3138 h 3368"/>
                <a:gd name="T52" fmla="*/ 1144 w 2137"/>
                <a:gd name="T53" fmla="*/ 3338 h 3368"/>
                <a:gd name="T54" fmla="*/ 820 w 2137"/>
                <a:gd name="T55" fmla="*/ 3004 h 3368"/>
                <a:gd name="T56" fmla="*/ 753 w 2137"/>
                <a:gd name="T57" fmla="*/ 2995 h 3368"/>
                <a:gd name="T58" fmla="*/ 782 w 2137"/>
                <a:gd name="T59" fmla="*/ 2756 h 3368"/>
                <a:gd name="T60" fmla="*/ 782 w 2137"/>
                <a:gd name="T61" fmla="*/ 2585 h 3368"/>
                <a:gd name="T62" fmla="*/ 734 w 2137"/>
                <a:gd name="T63" fmla="*/ 2404 h 3368"/>
                <a:gd name="T64" fmla="*/ 505 w 2137"/>
                <a:gd name="T65" fmla="*/ 2032 h 3368"/>
                <a:gd name="T66" fmla="*/ 544 w 2137"/>
                <a:gd name="T67" fmla="*/ 1726 h 3368"/>
                <a:gd name="T68" fmla="*/ 410 w 2137"/>
                <a:gd name="T69" fmla="*/ 1507 h 3368"/>
                <a:gd name="T70" fmla="*/ 29 w 2137"/>
                <a:gd name="T71" fmla="*/ 1459 h 3368"/>
                <a:gd name="T72" fmla="*/ 67 w 2137"/>
                <a:gd name="T73" fmla="*/ 1374 h 3368"/>
                <a:gd name="T74" fmla="*/ 9 w 2137"/>
                <a:gd name="T75" fmla="*/ 1212 h 3368"/>
                <a:gd name="T76" fmla="*/ 76 w 2137"/>
                <a:gd name="T77" fmla="*/ 1002 h 3368"/>
                <a:gd name="T78" fmla="*/ 200 w 2137"/>
                <a:gd name="T79" fmla="*/ 983 h 3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37" h="3368">
                  <a:moveTo>
                    <a:pt x="200" y="983"/>
                  </a:moveTo>
                  <a:lnTo>
                    <a:pt x="200" y="983"/>
                  </a:lnTo>
                  <a:cubicBezTo>
                    <a:pt x="248" y="1021"/>
                    <a:pt x="296" y="1126"/>
                    <a:pt x="305" y="983"/>
                  </a:cubicBezTo>
                  <a:cubicBezTo>
                    <a:pt x="305" y="954"/>
                    <a:pt x="334" y="935"/>
                    <a:pt x="343" y="906"/>
                  </a:cubicBezTo>
                  <a:cubicBezTo>
                    <a:pt x="353" y="840"/>
                    <a:pt x="334" y="811"/>
                    <a:pt x="381" y="763"/>
                  </a:cubicBezTo>
                  <a:cubicBezTo>
                    <a:pt x="400" y="744"/>
                    <a:pt x="648" y="849"/>
                    <a:pt x="677" y="868"/>
                  </a:cubicBezTo>
                  <a:cubicBezTo>
                    <a:pt x="715" y="878"/>
                    <a:pt x="734" y="906"/>
                    <a:pt x="772" y="925"/>
                  </a:cubicBezTo>
                  <a:cubicBezTo>
                    <a:pt x="801" y="935"/>
                    <a:pt x="792" y="963"/>
                    <a:pt x="801" y="992"/>
                  </a:cubicBezTo>
                  <a:cubicBezTo>
                    <a:pt x="820" y="1049"/>
                    <a:pt x="849" y="935"/>
                    <a:pt x="858" y="935"/>
                  </a:cubicBezTo>
                  <a:cubicBezTo>
                    <a:pt x="877" y="916"/>
                    <a:pt x="906" y="878"/>
                    <a:pt x="887" y="849"/>
                  </a:cubicBezTo>
                  <a:cubicBezTo>
                    <a:pt x="858" y="820"/>
                    <a:pt x="849" y="801"/>
                    <a:pt x="858" y="763"/>
                  </a:cubicBezTo>
                  <a:cubicBezTo>
                    <a:pt x="858" y="668"/>
                    <a:pt x="887" y="706"/>
                    <a:pt x="944" y="649"/>
                  </a:cubicBezTo>
                  <a:cubicBezTo>
                    <a:pt x="973" y="620"/>
                    <a:pt x="963" y="506"/>
                    <a:pt x="973" y="468"/>
                  </a:cubicBezTo>
                  <a:cubicBezTo>
                    <a:pt x="1011" y="429"/>
                    <a:pt x="1011" y="401"/>
                    <a:pt x="1001" y="353"/>
                  </a:cubicBezTo>
                  <a:cubicBezTo>
                    <a:pt x="1001" y="324"/>
                    <a:pt x="1030" y="296"/>
                    <a:pt x="1039" y="267"/>
                  </a:cubicBezTo>
                  <a:cubicBezTo>
                    <a:pt x="1049" y="229"/>
                    <a:pt x="1049" y="191"/>
                    <a:pt x="1049" y="143"/>
                  </a:cubicBezTo>
                  <a:cubicBezTo>
                    <a:pt x="1049" y="105"/>
                    <a:pt x="1097" y="29"/>
                    <a:pt x="1125" y="0"/>
                  </a:cubicBezTo>
                  <a:lnTo>
                    <a:pt x="1125" y="0"/>
                  </a:lnTo>
                  <a:cubicBezTo>
                    <a:pt x="1163" y="39"/>
                    <a:pt x="1221" y="67"/>
                    <a:pt x="1278" y="77"/>
                  </a:cubicBezTo>
                  <a:cubicBezTo>
                    <a:pt x="1421" y="105"/>
                    <a:pt x="1573" y="162"/>
                    <a:pt x="1717" y="172"/>
                  </a:cubicBezTo>
                  <a:cubicBezTo>
                    <a:pt x="1745" y="172"/>
                    <a:pt x="1812" y="191"/>
                    <a:pt x="1812" y="201"/>
                  </a:cubicBezTo>
                  <a:cubicBezTo>
                    <a:pt x="1793" y="239"/>
                    <a:pt x="1659" y="210"/>
                    <a:pt x="1631" y="277"/>
                  </a:cubicBezTo>
                  <a:cubicBezTo>
                    <a:pt x="1612" y="306"/>
                    <a:pt x="1755" y="611"/>
                    <a:pt x="1783" y="630"/>
                  </a:cubicBezTo>
                  <a:cubicBezTo>
                    <a:pt x="1831" y="678"/>
                    <a:pt x="1860" y="582"/>
                    <a:pt x="1926" y="630"/>
                  </a:cubicBezTo>
                  <a:cubicBezTo>
                    <a:pt x="2012" y="687"/>
                    <a:pt x="2098" y="706"/>
                    <a:pt x="2117" y="811"/>
                  </a:cubicBezTo>
                  <a:cubicBezTo>
                    <a:pt x="2136" y="859"/>
                    <a:pt x="2117" y="925"/>
                    <a:pt x="2089" y="963"/>
                  </a:cubicBezTo>
                  <a:cubicBezTo>
                    <a:pt x="2041" y="1040"/>
                    <a:pt x="2079" y="1087"/>
                    <a:pt x="2079" y="1173"/>
                  </a:cubicBezTo>
                  <a:cubicBezTo>
                    <a:pt x="2069" y="1269"/>
                    <a:pt x="1888" y="1221"/>
                    <a:pt x="1850" y="1307"/>
                  </a:cubicBezTo>
                  <a:cubicBezTo>
                    <a:pt x="1840" y="1326"/>
                    <a:pt x="1840" y="1336"/>
                    <a:pt x="1850" y="1345"/>
                  </a:cubicBezTo>
                  <a:cubicBezTo>
                    <a:pt x="1869" y="1374"/>
                    <a:pt x="1926" y="1374"/>
                    <a:pt x="1964" y="1374"/>
                  </a:cubicBezTo>
                  <a:cubicBezTo>
                    <a:pt x="2012" y="1374"/>
                    <a:pt x="2050" y="1364"/>
                    <a:pt x="2089" y="1402"/>
                  </a:cubicBezTo>
                  <a:cubicBezTo>
                    <a:pt x="2079" y="1440"/>
                    <a:pt x="1955" y="1536"/>
                    <a:pt x="1917" y="1555"/>
                  </a:cubicBezTo>
                  <a:cubicBezTo>
                    <a:pt x="1802" y="1621"/>
                    <a:pt x="1869" y="1765"/>
                    <a:pt x="1936" y="1841"/>
                  </a:cubicBezTo>
                  <a:cubicBezTo>
                    <a:pt x="1974" y="1870"/>
                    <a:pt x="2002" y="1917"/>
                    <a:pt x="2041" y="1955"/>
                  </a:cubicBezTo>
                  <a:cubicBezTo>
                    <a:pt x="2079" y="1993"/>
                    <a:pt x="2107" y="2032"/>
                    <a:pt x="2022" y="2041"/>
                  </a:cubicBezTo>
                  <a:cubicBezTo>
                    <a:pt x="1945" y="2079"/>
                    <a:pt x="1964" y="2060"/>
                    <a:pt x="1993" y="2127"/>
                  </a:cubicBezTo>
                  <a:cubicBezTo>
                    <a:pt x="2012" y="2184"/>
                    <a:pt x="1964" y="2165"/>
                    <a:pt x="1964" y="2194"/>
                  </a:cubicBezTo>
                  <a:cubicBezTo>
                    <a:pt x="1974" y="2213"/>
                    <a:pt x="2002" y="2242"/>
                    <a:pt x="1955" y="2242"/>
                  </a:cubicBezTo>
                  <a:cubicBezTo>
                    <a:pt x="1860" y="2260"/>
                    <a:pt x="1936" y="2327"/>
                    <a:pt x="1945" y="2365"/>
                  </a:cubicBezTo>
                  <a:cubicBezTo>
                    <a:pt x="1945" y="2394"/>
                    <a:pt x="1907" y="2442"/>
                    <a:pt x="1907" y="2480"/>
                  </a:cubicBezTo>
                  <a:cubicBezTo>
                    <a:pt x="1917" y="2546"/>
                    <a:pt x="1955" y="2613"/>
                    <a:pt x="1955" y="2690"/>
                  </a:cubicBezTo>
                  <a:cubicBezTo>
                    <a:pt x="1955" y="2756"/>
                    <a:pt x="1879" y="2814"/>
                    <a:pt x="1831" y="2861"/>
                  </a:cubicBezTo>
                  <a:cubicBezTo>
                    <a:pt x="1831" y="2880"/>
                    <a:pt x="1822" y="2890"/>
                    <a:pt x="1812" y="2909"/>
                  </a:cubicBezTo>
                  <a:cubicBezTo>
                    <a:pt x="1802" y="2918"/>
                    <a:pt x="1783" y="2938"/>
                    <a:pt x="1783" y="2938"/>
                  </a:cubicBezTo>
                  <a:cubicBezTo>
                    <a:pt x="1735" y="2966"/>
                    <a:pt x="1735" y="2966"/>
                    <a:pt x="1735" y="2966"/>
                  </a:cubicBezTo>
                  <a:cubicBezTo>
                    <a:pt x="1717" y="2985"/>
                    <a:pt x="1707" y="2976"/>
                    <a:pt x="1697" y="3004"/>
                  </a:cubicBezTo>
                  <a:cubicBezTo>
                    <a:pt x="1688" y="3043"/>
                    <a:pt x="1650" y="3043"/>
                    <a:pt x="1612" y="3023"/>
                  </a:cubicBezTo>
                  <a:cubicBezTo>
                    <a:pt x="1573" y="2995"/>
                    <a:pt x="1555" y="3071"/>
                    <a:pt x="1516" y="3090"/>
                  </a:cubicBezTo>
                  <a:cubicBezTo>
                    <a:pt x="1497" y="3090"/>
                    <a:pt x="1459" y="3081"/>
                    <a:pt x="1450" y="3090"/>
                  </a:cubicBezTo>
                  <a:cubicBezTo>
                    <a:pt x="1430" y="3109"/>
                    <a:pt x="1402" y="3109"/>
                    <a:pt x="1383" y="3119"/>
                  </a:cubicBezTo>
                  <a:lnTo>
                    <a:pt x="1383" y="3119"/>
                  </a:lnTo>
                  <a:cubicBezTo>
                    <a:pt x="1335" y="3138"/>
                    <a:pt x="1335" y="3138"/>
                    <a:pt x="1335" y="3138"/>
                  </a:cubicBezTo>
                  <a:cubicBezTo>
                    <a:pt x="1316" y="3147"/>
                    <a:pt x="1316" y="3252"/>
                    <a:pt x="1297" y="3281"/>
                  </a:cubicBezTo>
                  <a:cubicBezTo>
                    <a:pt x="1268" y="3338"/>
                    <a:pt x="1192" y="3367"/>
                    <a:pt x="1144" y="3338"/>
                  </a:cubicBezTo>
                  <a:cubicBezTo>
                    <a:pt x="1078" y="3300"/>
                    <a:pt x="1011" y="3147"/>
                    <a:pt x="1030" y="3081"/>
                  </a:cubicBezTo>
                  <a:cubicBezTo>
                    <a:pt x="1039" y="3004"/>
                    <a:pt x="858" y="3014"/>
                    <a:pt x="820" y="3004"/>
                  </a:cubicBezTo>
                  <a:cubicBezTo>
                    <a:pt x="753" y="2995"/>
                    <a:pt x="753" y="2995"/>
                    <a:pt x="753" y="2995"/>
                  </a:cubicBezTo>
                  <a:lnTo>
                    <a:pt x="753" y="2995"/>
                  </a:lnTo>
                  <a:cubicBezTo>
                    <a:pt x="753" y="2957"/>
                    <a:pt x="782" y="2890"/>
                    <a:pt x="792" y="2852"/>
                  </a:cubicBezTo>
                  <a:cubicBezTo>
                    <a:pt x="792" y="2823"/>
                    <a:pt x="792" y="2785"/>
                    <a:pt x="782" y="2756"/>
                  </a:cubicBezTo>
                  <a:cubicBezTo>
                    <a:pt x="782" y="2718"/>
                    <a:pt x="753" y="2699"/>
                    <a:pt x="753" y="2671"/>
                  </a:cubicBezTo>
                  <a:cubicBezTo>
                    <a:pt x="763" y="2632"/>
                    <a:pt x="753" y="2613"/>
                    <a:pt x="782" y="2585"/>
                  </a:cubicBezTo>
                  <a:cubicBezTo>
                    <a:pt x="801" y="2575"/>
                    <a:pt x="839" y="2556"/>
                    <a:pt x="839" y="2537"/>
                  </a:cubicBezTo>
                  <a:cubicBezTo>
                    <a:pt x="839" y="2480"/>
                    <a:pt x="772" y="2442"/>
                    <a:pt x="734" y="2404"/>
                  </a:cubicBezTo>
                  <a:cubicBezTo>
                    <a:pt x="658" y="2299"/>
                    <a:pt x="763" y="2165"/>
                    <a:pt x="601" y="2098"/>
                  </a:cubicBezTo>
                  <a:cubicBezTo>
                    <a:pt x="563" y="2079"/>
                    <a:pt x="544" y="2051"/>
                    <a:pt x="505" y="2032"/>
                  </a:cubicBezTo>
                  <a:cubicBezTo>
                    <a:pt x="467" y="1984"/>
                    <a:pt x="467" y="1917"/>
                    <a:pt x="505" y="1870"/>
                  </a:cubicBezTo>
                  <a:cubicBezTo>
                    <a:pt x="534" y="1822"/>
                    <a:pt x="515" y="1765"/>
                    <a:pt x="544" y="1726"/>
                  </a:cubicBezTo>
                  <a:cubicBezTo>
                    <a:pt x="563" y="1698"/>
                    <a:pt x="582" y="1660"/>
                    <a:pt x="553" y="1621"/>
                  </a:cubicBezTo>
                  <a:cubicBezTo>
                    <a:pt x="525" y="1583"/>
                    <a:pt x="458" y="1545"/>
                    <a:pt x="410" y="1507"/>
                  </a:cubicBezTo>
                  <a:cubicBezTo>
                    <a:pt x="362" y="1459"/>
                    <a:pt x="229" y="1526"/>
                    <a:pt x="153" y="1507"/>
                  </a:cubicBezTo>
                  <a:cubicBezTo>
                    <a:pt x="114" y="1498"/>
                    <a:pt x="86" y="1459"/>
                    <a:pt x="29" y="1459"/>
                  </a:cubicBezTo>
                  <a:lnTo>
                    <a:pt x="29" y="1459"/>
                  </a:lnTo>
                  <a:cubicBezTo>
                    <a:pt x="57" y="1431"/>
                    <a:pt x="38" y="1402"/>
                    <a:pt x="67" y="1374"/>
                  </a:cubicBezTo>
                  <a:cubicBezTo>
                    <a:pt x="105" y="1336"/>
                    <a:pt x="38" y="1316"/>
                    <a:pt x="19" y="1269"/>
                  </a:cubicBezTo>
                  <a:cubicBezTo>
                    <a:pt x="9" y="1250"/>
                    <a:pt x="9" y="1231"/>
                    <a:pt x="9" y="1212"/>
                  </a:cubicBezTo>
                  <a:cubicBezTo>
                    <a:pt x="19" y="1164"/>
                    <a:pt x="29" y="1154"/>
                    <a:pt x="9" y="1097"/>
                  </a:cubicBezTo>
                  <a:cubicBezTo>
                    <a:pt x="0" y="1059"/>
                    <a:pt x="19" y="973"/>
                    <a:pt x="76" y="1002"/>
                  </a:cubicBezTo>
                  <a:cubicBezTo>
                    <a:pt x="95" y="1011"/>
                    <a:pt x="105" y="1030"/>
                    <a:pt x="124" y="1021"/>
                  </a:cubicBezTo>
                  <a:cubicBezTo>
                    <a:pt x="143" y="1021"/>
                    <a:pt x="191" y="992"/>
                    <a:pt x="200" y="98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1" name="Freeform 17"/>
            <p:cNvSpPr>
              <a:spLocks noChangeArrowheads="1"/>
            </p:cNvSpPr>
            <p:nvPr/>
          </p:nvSpPr>
          <p:spPr bwMode="auto">
            <a:xfrm>
              <a:off x="19347213" y="4391543"/>
              <a:ext cx="700592" cy="932724"/>
            </a:xfrm>
            <a:custGeom>
              <a:avLst/>
              <a:gdLst>
                <a:gd name="T0" fmla="*/ 601 w 1412"/>
                <a:gd name="T1" fmla="*/ 47 h 1879"/>
                <a:gd name="T2" fmla="*/ 601 w 1412"/>
                <a:gd name="T3" fmla="*/ 47 h 1879"/>
                <a:gd name="T4" fmla="*/ 810 w 1412"/>
                <a:gd name="T5" fmla="*/ 19 h 1879"/>
                <a:gd name="T6" fmla="*/ 944 w 1412"/>
                <a:gd name="T7" fmla="*/ 67 h 1879"/>
                <a:gd name="T8" fmla="*/ 992 w 1412"/>
                <a:gd name="T9" fmla="*/ 152 h 1879"/>
                <a:gd name="T10" fmla="*/ 1106 w 1412"/>
                <a:gd name="T11" fmla="*/ 219 h 1879"/>
                <a:gd name="T12" fmla="*/ 1249 w 1412"/>
                <a:gd name="T13" fmla="*/ 257 h 1879"/>
                <a:gd name="T14" fmla="*/ 1335 w 1412"/>
                <a:gd name="T15" fmla="*/ 286 h 1879"/>
                <a:gd name="T16" fmla="*/ 1335 w 1412"/>
                <a:gd name="T17" fmla="*/ 286 h 1879"/>
                <a:gd name="T18" fmla="*/ 1373 w 1412"/>
                <a:gd name="T19" fmla="*/ 353 h 1879"/>
                <a:gd name="T20" fmla="*/ 1335 w 1412"/>
                <a:gd name="T21" fmla="*/ 419 h 1879"/>
                <a:gd name="T22" fmla="*/ 1230 w 1412"/>
                <a:gd name="T23" fmla="*/ 400 h 1879"/>
                <a:gd name="T24" fmla="*/ 1001 w 1412"/>
                <a:gd name="T25" fmla="*/ 448 h 1879"/>
                <a:gd name="T26" fmla="*/ 896 w 1412"/>
                <a:gd name="T27" fmla="*/ 601 h 1879"/>
                <a:gd name="T28" fmla="*/ 830 w 1412"/>
                <a:gd name="T29" fmla="*/ 743 h 1879"/>
                <a:gd name="T30" fmla="*/ 782 w 1412"/>
                <a:gd name="T31" fmla="*/ 934 h 1879"/>
                <a:gd name="T32" fmla="*/ 763 w 1412"/>
                <a:gd name="T33" fmla="*/ 1144 h 1879"/>
                <a:gd name="T34" fmla="*/ 772 w 1412"/>
                <a:gd name="T35" fmla="*/ 1220 h 1879"/>
                <a:gd name="T36" fmla="*/ 810 w 1412"/>
                <a:gd name="T37" fmla="*/ 1316 h 1879"/>
                <a:gd name="T38" fmla="*/ 887 w 1412"/>
                <a:gd name="T39" fmla="*/ 1373 h 1879"/>
                <a:gd name="T40" fmla="*/ 877 w 1412"/>
                <a:gd name="T41" fmla="*/ 1402 h 1879"/>
                <a:gd name="T42" fmla="*/ 877 w 1412"/>
                <a:gd name="T43" fmla="*/ 1402 h 1879"/>
                <a:gd name="T44" fmla="*/ 801 w 1412"/>
                <a:gd name="T45" fmla="*/ 1440 h 1879"/>
                <a:gd name="T46" fmla="*/ 753 w 1412"/>
                <a:gd name="T47" fmla="*/ 1421 h 1879"/>
                <a:gd name="T48" fmla="*/ 686 w 1412"/>
                <a:gd name="T49" fmla="*/ 1516 h 1879"/>
                <a:gd name="T50" fmla="*/ 686 w 1412"/>
                <a:gd name="T51" fmla="*/ 1631 h 1879"/>
                <a:gd name="T52" fmla="*/ 696 w 1412"/>
                <a:gd name="T53" fmla="*/ 1688 h 1879"/>
                <a:gd name="T54" fmla="*/ 744 w 1412"/>
                <a:gd name="T55" fmla="*/ 1793 h 1879"/>
                <a:gd name="T56" fmla="*/ 706 w 1412"/>
                <a:gd name="T57" fmla="*/ 1878 h 1879"/>
                <a:gd name="T58" fmla="*/ 706 w 1412"/>
                <a:gd name="T59" fmla="*/ 1878 h 1879"/>
                <a:gd name="T60" fmla="*/ 610 w 1412"/>
                <a:gd name="T61" fmla="*/ 1783 h 1879"/>
                <a:gd name="T62" fmla="*/ 429 w 1412"/>
                <a:gd name="T63" fmla="*/ 1678 h 1879"/>
                <a:gd name="T64" fmla="*/ 324 w 1412"/>
                <a:gd name="T65" fmla="*/ 1564 h 1879"/>
                <a:gd name="T66" fmla="*/ 248 w 1412"/>
                <a:gd name="T67" fmla="*/ 1487 h 1879"/>
                <a:gd name="T68" fmla="*/ 219 w 1412"/>
                <a:gd name="T69" fmla="*/ 1382 h 1879"/>
                <a:gd name="T70" fmla="*/ 219 w 1412"/>
                <a:gd name="T71" fmla="*/ 1382 h 1879"/>
                <a:gd name="T72" fmla="*/ 296 w 1412"/>
                <a:gd name="T73" fmla="*/ 1211 h 1879"/>
                <a:gd name="T74" fmla="*/ 248 w 1412"/>
                <a:gd name="T75" fmla="*/ 1058 h 1879"/>
                <a:gd name="T76" fmla="*/ 210 w 1412"/>
                <a:gd name="T77" fmla="*/ 925 h 1879"/>
                <a:gd name="T78" fmla="*/ 29 w 1412"/>
                <a:gd name="T79" fmla="*/ 963 h 1879"/>
                <a:gd name="T80" fmla="*/ 67 w 1412"/>
                <a:gd name="T81" fmla="*/ 887 h 1879"/>
                <a:gd name="T82" fmla="*/ 57 w 1412"/>
                <a:gd name="T83" fmla="*/ 743 h 1879"/>
                <a:gd name="T84" fmla="*/ 172 w 1412"/>
                <a:gd name="T85" fmla="*/ 639 h 1879"/>
                <a:gd name="T86" fmla="*/ 210 w 1412"/>
                <a:gd name="T87" fmla="*/ 486 h 1879"/>
                <a:gd name="T88" fmla="*/ 314 w 1412"/>
                <a:gd name="T89" fmla="*/ 400 h 1879"/>
                <a:gd name="T90" fmla="*/ 458 w 1412"/>
                <a:gd name="T91" fmla="*/ 238 h 1879"/>
                <a:gd name="T92" fmla="*/ 572 w 1412"/>
                <a:gd name="T93" fmla="*/ 114 h 1879"/>
                <a:gd name="T94" fmla="*/ 601 w 1412"/>
                <a:gd name="T95" fmla="*/ 47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12" h="1879">
                  <a:moveTo>
                    <a:pt x="601" y="47"/>
                  </a:moveTo>
                  <a:lnTo>
                    <a:pt x="601" y="47"/>
                  </a:lnTo>
                  <a:cubicBezTo>
                    <a:pt x="677" y="9"/>
                    <a:pt x="725" y="0"/>
                    <a:pt x="810" y="19"/>
                  </a:cubicBezTo>
                  <a:cubicBezTo>
                    <a:pt x="849" y="28"/>
                    <a:pt x="915" y="47"/>
                    <a:pt x="944" y="67"/>
                  </a:cubicBezTo>
                  <a:cubicBezTo>
                    <a:pt x="963" y="76"/>
                    <a:pt x="982" y="133"/>
                    <a:pt x="992" y="152"/>
                  </a:cubicBezTo>
                  <a:cubicBezTo>
                    <a:pt x="1020" y="200"/>
                    <a:pt x="1039" y="267"/>
                    <a:pt x="1106" y="219"/>
                  </a:cubicBezTo>
                  <a:cubicBezTo>
                    <a:pt x="1163" y="181"/>
                    <a:pt x="1202" y="257"/>
                    <a:pt x="1249" y="257"/>
                  </a:cubicBezTo>
                  <a:cubicBezTo>
                    <a:pt x="1335" y="286"/>
                    <a:pt x="1335" y="286"/>
                    <a:pt x="1335" y="286"/>
                  </a:cubicBezTo>
                  <a:lnTo>
                    <a:pt x="1335" y="286"/>
                  </a:lnTo>
                  <a:cubicBezTo>
                    <a:pt x="1373" y="353"/>
                    <a:pt x="1373" y="353"/>
                    <a:pt x="1373" y="353"/>
                  </a:cubicBezTo>
                  <a:cubicBezTo>
                    <a:pt x="1392" y="419"/>
                    <a:pt x="1411" y="419"/>
                    <a:pt x="1335" y="419"/>
                  </a:cubicBezTo>
                  <a:cubicBezTo>
                    <a:pt x="1297" y="410"/>
                    <a:pt x="1268" y="419"/>
                    <a:pt x="1230" y="400"/>
                  </a:cubicBezTo>
                  <a:cubicBezTo>
                    <a:pt x="1144" y="353"/>
                    <a:pt x="1068" y="381"/>
                    <a:pt x="1001" y="448"/>
                  </a:cubicBezTo>
                  <a:cubicBezTo>
                    <a:pt x="944" y="496"/>
                    <a:pt x="915" y="524"/>
                    <a:pt x="896" y="601"/>
                  </a:cubicBezTo>
                  <a:cubicBezTo>
                    <a:pt x="887" y="658"/>
                    <a:pt x="858" y="696"/>
                    <a:pt x="830" y="743"/>
                  </a:cubicBezTo>
                  <a:cubicBezTo>
                    <a:pt x="791" y="801"/>
                    <a:pt x="801" y="868"/>
                    <a:pt x="782" y="934"/>
                  </a:cubicBezTo>
                  <a:cubicBezTo>
                    <a:pt x="753" y="1001"/>
                    <a:pt x="734" y="1087"/>
                    <a:pt x="763" y="1144"/>
                  </a:cubicBezTo>
                  <a:cubicBezTo>
                    <a:pt x="782" y="1173"/>
                    <a:pt x="772" y="1192"/>
                    <a:pt x="772" y="1220"/>
                  </a:cubicBezTo>
                  <a:cubicBezTo>
                    <a:pt x="772" y="1249"/>
                    <a:pt x="782" y="1306"/>
                    <a:pt x="810" y="1316"/>
                  </a:cubicBezTo>
                  <a:cubicBezTo>
                    <a:pt x="849" y="1335"/>
                    <a:pt x="877" y="1335"/>
                    <a:pt x="887" y="1373"/>
                  </a:cubicBezTo>
                  <a:cubicBezTo>
                    <a:pt x="877" y="1402"/>
                    <a:pt x="877" y="1402"/>
                    <a:pt x="877" y="1402"/>
                  </a:cubicBezTo>
                  <a:lnTo>
                    <a:pt x="877" y="1402"/>
                  </a:lnTo>
                  <a:cubicBezTo>
                    <a:pt x="868" y="1411"/>
                    <a:pt x="820" y="1440"/>
                    <a:pt x="801" y="1440"/>
                  </a:cubicBezTo>
                  <a:cubicBezTo>
                    <a:pt x="782" y="1449"/>
                    <a:pt x="772" y="1430"/>
                    <a:pt x="753" y="1421"/>
                  </a:cubicBezTo>
                  <a:cubicBezTo>
                    <a:pt x="696" y="1392"/>
                    <a:pt x="677" y="1478"/>
                    <a:pt x="686" y="1516"/>
                  </a:cubicBezTo>
                  <a:cubicBezTo>
                    <a:pt x="706" y="1573"/>
                    <a:pt x="696" y="1583"/>
                    <a:pt x="686" y="1631"/>
                  </a:cubicBezTo>
                  <a:cubicBezTo>
                    <a:pt x="686" y="1650"/>
                    <a:pt x="686" y="1669"/>
                    <a:pt x="696" y="1688"/>
                  </a:cubicBezTo>
                  <a:cubicBezTo>
                    <a:pt x="715" y="1735"/>
                    <a:pt x="782" y="1755"/>
                    <a:pt x="744" y="1793"/>
                  </a:cubicBezTo>
                  <a:cubicBezTo>
                    <a:pt x="715" y="1821"/>
                    <a:pt x="734" y="1850"/>
                    <a:pt x="706" y="1878"/>
                  </a:cubicBezTo>
                  <a:lnTo>
                    <a:pt x="706" y="1878"/>
                  </a:lnTo>
                  <a:cubicBezTo>
                    <a:pt x="648" y="1878"/>
                    <a:pt x="658" y="1802"/>
                    <a:pt x="610" y="1783"/>
                  </a:cubicBezTo>
                  <a:cubicBezTo>
                    <a:pt x="534" y="1745"/>
                    <a:pt x="477" y="1773"/>
                    <a:pt x="429" y="1678"/>
                  </a:cubicBezTo>
                  <a:cubicBezTo>
                    <a:pt x="401" y="1621"/>
                    <a:pt x="372" y="1602"/>
                    <a:pt x="324" y="1564"/>
                  </a:cubicBezTo>
                  <a:cubicBezTo>
                    <a:pt x="296" y="1545"/>
                    <a:pt x="267" y="1516"/>
                    <a:pt x="248" y="1487"/>
                  </a:cubicBezTo>
                  <a:cubicBezTo>
                    <a:pt x="219" y="1382"/>
                    <a:pt x="219" y="1382"/>
                    <a:pt x="219" y="1382"/>
                  </a:cubicBezTo>
                  <a:lnTo>
                    <a:pt x="219" y="1382"/>
                  </a:lnTo>
                  <a:cubicBezTo>
                    <a:pt x="257" y="1364"/>
                    <a:pt x="372" y="1249"/>
                    <a:pt x="296" y="1211"/>
                  </a:cubicBezTo>
                  <a:cubicBezTo>
                    <a:pt x="229" y="1173"/>
                    <a:pt x="248" y="1115"/>
                    <a:pt x="248" y="1058"/>
                  </a:cubicBezTo>
                  <a:cubicBezTo>
                    <a:pt x="248" y="1030"/>
                    <a:pt x="248" y="934"/>
                    <a:pt x="210" y="925"/>
                  </a:cubicBezTo>
                  <a:cubicBezTo>
                    <a:pt x="172" y="906"/>
                    <a:pt x="76" y="1030"/>
                    <a:pt x="29" y="963"/>
                  </a:cubicBezTo>
                  <a:cubicBezTo>
                    <a:pt x="0" y="925"/>
                    <a:pt x="57" y="915"/>
                    <a:pt x="67" y="887"/>
                  </a:cubicBezTo>
                  <a:cubicBezTo>
                    <a:pt x="76" y="848"/>
                    <a:pt x="47" y="791"/>
                    <a:pt x="57" y="743"/>
                  </a:cubicBezTo>
                  <a:cubicBezTo>
                    <a:pt x="67" y="610"/>
                    <a:pt x="95" y="696"/>
                    <a:pt x="172" y="639"/>
                  </a:cubicBezTo>
                  <a:cubicBezTo>
                    <a:pt x="210" y="601"/>
                    <a:pt x="191" y="543"/>
                    <a:pt x="210" y="486"/>
                  </a:cubicBezTo>
                  <a:cubicBezTo>
                    <a:pt x="229" y="438"/>
                    <a:pt x="267" y="419"/>
                    <a:pt x="314" y="400"/>
                  </a:cubicBezTo>
                  <a:cubicBezTo>
                    <a:pt x="391" y="372"/>
                    <a:pt x="381" y="276"/>
                    <a:pt x="458" y="238"/>
                  </a:cubicBezTo>
                  <a:cubicBezTo>
                    <a:pt x="505" y="200"/>
                    <a:pt x="563" y="190"/>
                    <a:pt x="572" y="114"/>
                  </a:cubicBezTo>
                  <a:cubicBezTo>
                    <a:pt x="601" y="47"/>
                    <a:pt x="601" y="47"/>
                    <a:pt x="601" y="4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2" name="Freeform 18"/>
            <p:cNvSpPr>
              <a:spLocks noChangeArrowheads="1"/>
            </p:cNvSpPr>
            <p:nvPr/>
          </p:nvSpPr>
          <p:spPr bwMode="auto">
            <a:xfrm>
              <a:off x="19237747" y="5076852"/>
              <a:ext cx="862603" cy="1079420"/>
            </a:xfrm>
            <a:custGeom>
              <a:avLst/>
              <a:gdLst>
                <a:gd name="T0" fmla="*/ 210 w 1737"/>
                <a:gd name="T1" fmla="*/ 277 h 2176"/>
                <a:gd name="T2" fmla="*/ 210 w 1737"/>
                <a:gd name="T3" fmla="*/ 277 h 2176"/>
                <a:gd name="T4" fmla="*/ 267 w 1737"/>
                <a:gd name="T5" fmla="*/ 182 h 2176"/>
                <a:gd name="T6" fmla="*/ 344 w 1737"/>
                <a:gd name="T7" fmla="*/ 105 h 2176"/>
                <a:gd name="T8" fmla="*/ 392 w 1737"/>
                <a:gd name="T9" fmla="*/ 58 h 2176"/>
                <a:gd name="T10" fmla="*/ 439 w 1737"/>
                <a:gd name="T11" fmla="*/ 0 h 2176"/>
                <a:gd name="T12" fmla="*/ 439 w 1737"/>
                <a:gd name="T13" fmla="*/ 0 h 2176"/>
                <a:gd name="T14" fmla="*/ 468 w 1737"/>
                <a:gd name="T15" fmla="*/ 105 h 2176"/>
                <a:gd name="T16" fmla="*/ 544 w 1737"/>
                <a:gd name="T17" fmla="*/ 182 h 2176"/>
                <a:gd name="T18" fmla="*/ 649 w 1737"/>
                <a:gd name="T19" fmla="*/ 296 h 2176"/>
                <a:gd name="T20" fmla="*/ 830 w 1737"/>
                <a:gd name="T21" fmla="*/ 401 h 2176"/>
                <a:gd name="T22" fmla="*/ 926 w 1737"/>
                <a:gd name="T23" fmla="*/ 496 h 2176"/>
                <a:gd name="T24" fmla="*/ 926 w 1737"/>
                <a:gd name="T25" fmla="*/ 496 h 2176"/>
                <a:gd name="T26" fmla="*/ 1050 w 1737"/>
                <a:gd name="T27" fmla="*/ 544 h 2176"/>
                <a:gd name="T28" fmla="*/ 1307 w 1737"/>
                <a:gd name="T29" fmla="*/ 544 h 2176"/>
                <a:gd name="T30" fmla="*/ 1450 w 1737"/>
                <a:gd name="T31" fmla="*/ 658 h 2176"/>
                <a:gd name="T32" fmla="*/ 1441 w 1737"/>
                <a:gd name="T33" fmla="*/ 763 h 2176"/>
                <a:gd name="T34" fmla="*/ 1402 w 1737"/>
                <a:gd name="T35" fmla="*/ 907 h 2176"/>
                <a:gd name="T36" fmla="*/ 1402 w 1737"/>
                <a:gd name="T37" fmla="*/ 1069 h 2176"/>
                <a:gd name="T38" fmla="*/ 1498 w 1737"/>
                <a:gd name="T39" fmla="*/ 1135 h 2176"/>
                <a:gd name="T40" fmla="*/ 1631 w 1737"/>
                <a:gd name="T41" fmla="*/ 1441 h 2176"/>
                <a:gd name="T42" fmla="*/ 1736 w 1737"/>
                <a:gd name="T43" fmla="*/ 1574 h 2176"/>
                <a:gd name="T44" fmla="*/ 1679 w 1737"/>
                <a:gd name="T45" fmla="*/ 1622 h 2176"/>
                <a:gd name="T46" fmla="*/ 1650 w 1737"/>
                <a:gd name="T47" fmla="*/ 1708 h 2176"/>
                <a:gd name="T48" fmla="*/ 1679 w 1737"/>
                <a:gd name="T49" fmla="*/ 1793 h 2176"/>
                <a:gd name="T50" fmla="*/ 1689 w 1737"/>
                <a:gd name="T51" fmla="*/ 1889 h 2176"/>
                <a:gd name="T52" fmla="*/ 1650 w 1737"/>
                <a:gd name="T53" fmla="*/ 2032 h 2176"/>
                <a:gd name="T54" fmla="*/ 1650 w 1737"/>
                <a:gd name="T55" fmla="*/ 2032 h 2176"/>
                <a:gd name="T56" fmla="*/ 1564 w 1737"/>
                <a:gd name="T57" fmla="*/ 2013 h 2176"/>
                <a:gd name="T58" fmla="*/ 1460 w 1737"/>
                <a:gd name="T59" fmla="*/ 2013 h 2176"/>
                <a:gd name="T60" fmla="*/ 1374 w 1737"/>
                <a:gd name="T61" fmla="*/ 2051 h 2176"/>
                <a:gd name="T62" fmla="*/ 1145 w 1737"/>
                <a:gd name="T63" fmla="*/ 2118 h 2176"/>
                <a:gd name="T64" fmla="*/ 954 w 1737"/>
                <a:gd name="T65" fmla="*/ 2118 h 2176"/>
                <a:gd name="T66" fmla="*/ 678 w 1737"/>
                <a:gd name="T67" fmla="*/ 2060 h 2176"/>
                <a:gd name="T68" fmla="*/ 573 w 1737"/>
                <a:gd name="T69" fmla="*/ 2089 h 2176"/>
                <a:gd name="T70" fmla="*/ 516 w 1737"/>
                <a:gd name="T71" fmla="*/ 2118 h 2176"/>
                <a:gd name="T72" fmla="*/ 401 w 1737"/>
                <a:gd name="T73" fmla="*/ 2146 h 2176"/>
                <a:gd name="T74" fmla="*/ 325 w 1737"/>
                <a:gd name="T75" fmla="*/ 2156 h 2176"/>
                <a:gd name="T76" fmla="*/ 325 w 1737"/>
                <a:gd name="T77" fmla="*/ 2156 h 2176"/>
                <a:gd name="T78" fmla="*/ 334 w 1737"/>
                <a:gd name="T79" fmla="*/ 1975 h 2176"/>
                <a:gd name="T80" fmla="*/ 296 w 1737"/>
                <a:gd name="T81" fmla="*/ 1774 h 2176"/>
                <a:gd name="T82" fmla="*/ 325 w 1737"/>
                <a:gd name="T83" fmla="*/ 1641 h 2176"/>
                <a:gd name="T84" fmla="*/ 267 w 1737"/>
                <a:gd name="T85" fmla="*/ 1469 h 2176"/>
                <a:gd name="T86" fmla="*/ 239 w 1737"/>
                <a:gd name="T87" fmla="*/ 1374 h 2176"/>
                <a:gd name="T88" fmla="*/ 125 w 1737"/>
                <a:gd name="T89" fmla="*/ 1317 h 2176"/>
                <a:gd name="T90" fmla="*/ 163 w 1737"/>
                <a:gd name="T91" fmla="*/ 1107 h 2176"/>
                <a:gd name="T92" fmla="*/ 229 w 1737"/>
                <a:gd name="T93" fmla="*/ 821 h 2176"/>
                <a:gd name="T94" fmla="*/ 210 w 1737"/>
                <a:gd name="T95" fmla="*/ 649 h 2176"/>
                <a:gd name="T96" fmla="*/ 191 w 1737"/>
                <a:gd name="T97" fmla="*/ 563 h 2176"/>
                <a:gd name="T98" fmla="*/ 287 w 1737"/>
                <a:gd name="T99" fmla="*/ 420 h 2176"/>
                <a:gd name="T100" fmla="*/ 363 w 1737"/>
                <a:gd name="T101" fmla="*/ 325 h 2176"/>
                <a:gd name="T102" fmla="*/ 287 w 1737"/>
                <a:gd name="T103" fmla="*/ 296 h 2176"/>
                <a:gd name="T104" fmla="*/ 210 w 1737"/>
                <a:gd name="T105" fmla="*/ 277 h 2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7" h="2176">
                  <a:moveTo>
                    <a:pt x="210" y="277"/>
                  </a:moveTo>
                  <a:lnTo>
                    <a:pt x="210" y="277"/>
                  </a:lnTo>
                  <a:cubicBezTo>
                    <a:pt x="239" y="249"/>
                    <a:pt x="249" y="220"/>
                    <a:pt x="267" y="182"/>
                  </a:cubicBezTo>
                  <a:cubicBezTo>
                    <a:pt x="296" y="153"/>
                    <a:pt x="315" y="124"/>
                    <a:pt x="344" y="105"/>
                  </a:cubicBezTo>
                  <a:cubicBezTo>
                    <a:pt x="354" y="86"/>
                    <a:pt x="372" y="67"/>
                    <a:pt x="392" y="58"/>
                  </a:cubicBezTo>
                  <a:cubicBezTo>
                    <a:pt x="411" y="39"/>
                    <a:pt x="420" y="20"/>
                    <a:pt x="439" y="0"/>
                  </a:cubicBezTo>
                  <a:lnTo>
                    <a:pt x="439" y="0"/>
                  </a:lnTo>
                  <a:cubicBezTo>
                    <a:pt x="468" y="105"/>
                    <a:pt x="468" y="105"/>
                    <a:pt x="468" y="105"/>
                  </a:cubicBezTo>
                  <a:cubicBezTo>
                    <a:pt x="487" y="134"/>
                    <a:pt x="516" y="163"/>
                    <a:pt x="544" y="182"/>
                  </a:cubicBezTo>
                  <a:cubicBezTo>
                    <a:pt x="592" y="220"/>
                    <a:pt x="621" y="239"/>
                    <a:pt x="649" y="296"/>
                  </a:cubicBezTo>
                  <a:cubicBezTo>
                    <a:pt x="697" y="391"/>
                    <a:pt x="754" y="363"/>
                    <a:pt x="830" y="401"/>
                  </a:cubicBezTo>
                  <a:cubicBezTo>
                    <a:pt x="878" y="420"/>
                    <a:pt x="868" y="496"/>
                    <a:pt x="926" y="496"/>
                  </a:cubicBezTo>
                  <a:lnTo>
                    <a:pt x="926" y="496"/>
                  </a:lnTo>
                  <a:cubicBezTo>
                    <a:pt x="983" y="496"/>
                    <a:pt x="1011" y="535"/>
                    <a:pt x="1050" y="544"/>
                  </a:cubicBezTo>
                  <a:cubicBezTo>
                    <a:pt x="1126" y="563"/>
                    <a:pt x="1259" y="496"/>
                    <a:pt x="1307" y="544"/>
                  </a:cubicBezTo>
                  <a:cubicBezTo>
                    <a:pt x="1355" y="582"/>
                    <a:pt x="1422" y="620"/>
                    <a:pt x="1450" y="658"/>
                  </a:cubicBezTo>
                  <a:cubicBezTo>
                    <a:pt x="1479" y="697"/>
                    <a:pt x="1460" y="735"/>
                    <a:pt x="1441" y="763"/>
                  </a:cubicBezTo>
                  <a:cubicBezTo>
                    <a:pt x="1412" y="802"/>
                    <a:pt x="1431" y="859"/>
                    <a:pt x="1402" y="907"/>
                  </a:cubicBezTo>
                  <a:cubicBezTo>
                    <a:pt x="1364" y="954"/>
                    <a:pt x="1364" y="1021"/>
                    <a:pt x="1402" y="1069"/>
                  </a:cubicBezTo>
                  <a:cubicBezTo>
                    <a:pt x="1441" y="1088"/>
                    <a:pt x="1460" y="1116"/>
                    <a:pt x="1498" y="1135"/>
                  </a:cubicBezTo>
                  <a:cubicBezTo>
                    <a:pt x="1660" y="1202"/>
                    <a:pt x="1555" y="1336"/>
                    <a:pt x="1631" y="1441"/>
                  </a:cubicBezTo>
                  <a:cubicBezTo>
                    <a:pt x="1669" y="1479"/>
                    <a:pt x="1736" y="1517"/>
                    <a:pt x="1736" y="1574"/>
                  </a:cubicBezTo>
                  <a:cubicBezTo>
                    <a:pt x="1736" y="1593"/>
                    <a:pt x="1698" y="1612"/>
                    <a:pt x="1679" y="1622"/>
                  </a:cubicBezTo>
                  <a:cubicBezTo>
                    <a:pt x="1650" y="1650"/>
                    <a:pt x="1660" y="1669"/>
                    <a:pt x="1650" y="1708"/>
                  </a:cubicBezTo>
                  <a:cubicBezTo>
                    <a:pt x="1650" y="1736"/>
                    <a:pt x="1679" y="1755"/>
                    <a:pt x="1679" y="1793"/>
                  </a:cubicBezTo>
                  <a:cubicBezTo>
                    <a:pt x="1689" y="1822"/>
                    <a:pt x="1689" y="1860"/>
                    <a:pt x="1689" y="1889"/>
                  </a:cubicBezTo>
                  <a:cubicBezTo>
                    <a:pt x="1679" y="1927"/>
                    <a:pt x="1650" y="1994"/>
                    <a:pt x="1650" y="2032"/>
                  </a:cubicBezTo>
                  <a:lnTo>
                    <a:pt x="1650" y="2032"/>
                  </a:lnTo>
                  <a:cubicBezTo>
                    <a:pt x="1564" y="2013"/>
                    <a:pt x="1564" y="2013"/>
                    <a:pt x="1564" y="2013"/>
                  </a:cubicBezTo>
                  <a:cubicBezTo>
                    <a:pt x="1488" y="2051"/>
                    <a:pt x="1517" y="2041"/>
                    <a:pt x="1460" y="2013"/>
                  </a:cubicBezTo>
                  <a:cubicBezTo>
                    <a:pt x="1422" y="2003"/>
                    <a:pt x="1412" y="2070"/>
                    <a:pt x="1374" y="2051"/>
                  </a:cubicBezTo>
                  <a:cubicBezTo>
                    <a:pt x="1259" y="2003"/>
                    <a:pt x="1269" y="2175"/>
                    <a:pt x="1145" y="2118"/>
                  </a:cubicBezTo>
                  <a:cubicBezTo>
                    <a:pt x="1069" y="2089"/>
                    <a:pt x="1040" y="2137"/>
                    <a:pt x="954" y="2118"/>
                  </a:cubicBezTo>
                  <a:cubicBezTo>
                    <a:pt x="678" y="2060"/>
                    <a:pt x="678" y="2060"/>
                    <a:pt x="678" y="2060"/>
                  </a:cubicBezTo>
                  <a:cubicBezTo>
                    <a:pt x="592" y="2041"/>
                    <a:pt x="639" y="2080"/>
                    <a:pt x="573" y="2089"/>
                  </a:cubicBezTo>
                  <a:cubicBezTo>
                    <a:pt x="544" y="2099"/>
                    <a:pt x="544" y="2127"/>
                    <a:pt x="516" y="2118"/>
                  </a:cubicBezTo>
                  <a:cubicBezTo>
                    <a:pt x="430" y="2099"/>
                    <a:pt x="468" y="2060"/>
                    <a:pt x="401" y="2146"/>
                  </a:cubicBezTo>
                  <a:cubicBezTo>
                    <a:pt x="382" y="2165"/>
                    <a:pt x="354" y="2165"/>
                    <a:pt x="325" y="2156"/>
                  </a:cubicBezTo>
                  <a:lnTo>
                    <a:pt x="325" y="2156"/>
                  </a:lnTo>
                  <a:cubicBezTo>
                    <a:pt x="315" y="2099"/>
                    <a:pt x="325" y="2032"/>
                    <a:pt x="334" y="1975"/>
                  </a:cubicBezTo>
                  <a:cubicBezTo>
                    <a:pt x="344" y="1898"/>
                    <a:pt x="287" y="1851"/>
                    <a:pt x="296" y="1774"/>
                  </a:cubicBezTo>
                  <a:cubicBezTo>
                    <a:pt x="306" y="1727"/>
                    <a:pt x="325" y="1698"/>
                    <a:pt x="325" y="1641"/>
                  </a:cubicBezTo>
                  <a:cubicBezTo>
                    <a:pt x="325" y="1574"/>
                    <a:pt x="306" y="1526"/>
                    <a:pt x="267" y="1469"/>
                  </a:cubicBezTo>
                  <a:cubicBezTo>
                    <a:pt x="249" y="1431"/>
                    <a:pt x="249" y="1412"/>
                    <a:pt x="239" y="1374"/>
                  </a:cubicBezTo>
                  <a:cubicBezTo>
                    <a:pt x="239" y="1355"/>
                    <a:pt x="153" y="1317"/>
                    <a:pt x="125" y="1317"/>
                  </a:cubicBezTo>
                  <a:cubicBezTo>
                    <a:pt x="0" y="1240"/>
                    <a:pt x="115" y="1183"/>
                    <a:pt x="163" y="1107"/>
                  </a:cubicBezTo>
                  <a:cubicBezTo>
                    <a:pt x="220" y="1021"/>
                    <a:pt x="249" y="916"/>
                    <a:pt x="229" y="821"/>
                  </a:cubicBezTo>
                  <a:cubicBezTo>
                    <a:pt x="220" y="763"/>
                    <a:pt x="182" y="706"/>
                    <a:pt x="210" y="649"/>
                  </a:cubicBezTo>
                  <a:cubicBezTo>
                    <a:pt x="220" y="620"/>
                    <a:pt x="201" y="582"/>
                    <a:pt x="191" y="563"/>
                  </a:cubicBezTo>
                  <a:cubicBezTo>
                    <a:pt x="201" y="506"/>
                    <a:pt x="229" y="449"/>
                    <a:pt x="287" y="420"/>
                  </a:cubicBezTo>
                  <a:cubicBezTo>
                    <a:pt x="315" y="401"/>
                    <a:pt x="392" y="391"/>
                    <a:pt x="363" y="325"/>
                  </a:cubicBezTo>
                  <a:cubicBezTo>
                    <a:pt x="354" y="296"/>
                    <a:pt x="315" y="296"/>
                    <a:pt x="287" y="296"/>
                  </a:cubicBezTo>
                  <a:cubicBezTo>
                    <a:pt x="258" y="296"/>
                    <a:pt x="239" y="277"/>
                    <a:pt x="210" y="27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3" name="Freeform 19"/>
            <p:cNvSpPr>
              <a:spLocks noChangeArrowheads="1"/>
            </p:cNvSpPr>
            <p:nvPr/>
          </p:nvSpPr>
          <p:spPr bwMode="auto">
            <a:xfrm>
              <a:off x="19710645" y="4441900"/>
              <a:ext cx="529823" cy="715965"/>
            </a:xfrm>
            <a:custGeom>
              <a:avLst/>
              <a:gdLst>
                <a:gd name="T0" fmla="*/ 601 w 1069"/>
                <a:gd name="T1" fmla="*/ 181 h 1441"/>
                <a:gd name="T2" fmla="*/ 601 w 1069"/>
                <a:gd name="T3" fmla="*/ 181 h 1441"/>
                <a:gd name="T4" fmla="*/ 696 w 1069"/>
                <a:gd name="T5" fmla="*/ 181 h 1441"/>
                <a:gd name="T6" fmla="*/ 820 w 1069"/>
                <a:gd name="T7" fmla="*/ 85 h 1441"/>
                <a:gd name="T8" fmla="*/ 944 w 1069"/>
                <a:gd name="T9" fmla="*/ 0 h 1441"/>
                <a:gd name="T10" fmla="*/ 944 w 1069"/>
                <a:gd name="T11" fmla="*/ 0 h 1441"/>
                <a:gd name="T12" fmla="*/ 1021 w 1069"/>
                <a:gd name="T13" fmla="*/ 200 h 1441"/>
                <a:gd name="T14" fmla="*/ 1068 w 1069"/>
                <a:gd name="T15" fmla="*/ 314 h 1441"/>
                <a:gd name="T16" fmla="*/ 1068 w 1069"/>
                <a:gd name="T17" fmla="*/ 314 h 1441"/>
                <a:gd name="T18" fmla="*/ 992 w 1069"/>
                <a:gd name="T19" fmla="*/ 457 h 1441"/>
                <a:gd name="T20" fmla="*/ 982 w 1069"/>
                <a:gd name="T21" fmla="*/ 581 h 1441"/>
                <a:gd name="T22" fmla="*/ 944 w 1069"/>
                <a:gd name="T23" fmla="*/ 667 h 1441"/>
                <a:gd name="T24" fmla="*/ 916 w 1069"/>
                <a:gd name="T25" fmla="*/ 782 h 1441"/>
                <a:gd name="T26" fmla="*/ 887 w 1069"/>
                <a:gd name="T27" fmla="*/ 963 h 1441"/>
                <a:gd name="T28" fmla="*/ 801 w 1069"/>
                <a:gd name="T29" fmla="*/ 1077 h 1441"/>
                <a:gd name="T30" fmla="*/ 830 w 1069"/>
                <a:gd name="T31" fmla="*/ 1163 h 1441"/>
                <a:gd name="T32" fmla="*/ 801 w 1069"/>
                <a:gd name="T33" fmla="*/ 1249 h 1441"/>
                <a:gd name="T34" fmla="*/ 744 w 1069"/>
                <a:gd name="T35" fmla="*/ 1306 h 1441"/>
                <a:gd name="T36" fmla="*/ 715 w 1069"/>
                <a:gd name="T37" fmla="*/ 1239 h 1441"/>
                <a:gd name="T38" fmla="*/ 620 w 1069"/>
                <a:gd name="T39" fmla="*/ 1182 h 1441"/>
                <a:gd name="T40" fmla="*/ 324 w 1069"/>
                <a:gd name="T41" fmla="*/ 1077 h 1441"/>
                <a:gd name="T42" fmla="*/ 286 w 1069"/>
                <a:gd name="T43" fmla="*/ 1220 h 1441"/>
                <a:gd name="T44" fmla="*/ 248 w 1069"/>
                <a:gd name="T45" fmla="*/ 1297 h 1441"/>
                <a:gd name="T46" fmla="*/ 143 w 1069"/>
                <a:gd name="T47" fmla="*/ 1297 h 1441"/>
                <a:gd name="T48" fmla="*/ 143 w 1069"/>
                <a:gd name="T49" fmla="*/ 1297 h 1441"/>
                <a:gd name="T50" fmla="*/ 153 w 1069"/>
                <a:gd name="T51" fmla="*/ 1268 h 1441"/>
                <a:gd name="T52" fmla="*/ 76 w 1069"/>
                <a:gd name="T53" fmla="*/ 1211 h 1441"/>
                <a:gd name="T54" fmla="*/ 38 w 1069"/>
                <a:gd name="T55" fmla="*/ 1115 h 1441"/>
                <a:gd name="T56" fmla="*/ 29 w 1069"/>
                <a:gd name="T57" fmla="*/ 1039 h 1441"/>
                <a:gd name="T58" fmla="*/ 48 w 1069"/>
                <a:gd name="T59" fmla="*/ 829 h 1441"/>
                <a:gd name="T60" fmla="*/ 96 w 1069"/>
                <a:gd name="T61" fmla="*/ 638 h 1441"/>
                <a:gd name="T62" fmla="*/ 162 w 1069"/>
                <a:gd name="T63" fmla="*/ 496 h 1441"/>
                <a:gd name="T64" fmla="*/ 267 w 1069"/>
                <a:gd name="T65" fmla="*/ 343 h 1441"/>
                <a:gd name="T66" fmla="*/ 496 w 1069"/>
                <a:gd name="T67" fmla="*/ 295 h 1441"/>
                <a:gd name="T68" fmla="*/ 601 w 1069"/>
                <a:gd name="T69" fmla="*/ 314 h 1441"/>
                <a:gd name="T70" fmla="*/ 639 w 1069"/>
                <a:gd name="T71" fmla="*/ 248 h 1441"/>
                <a:gd name="T72" fmla="*/ 601 w 1069"/>
                <a:gd name="T73" fmla="*/ 181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9" h="1441">
                  <a:moveTo>
                    <a:pt x="601" y="181"/>
                  </a:moveTo>
                  <a:lnTo>
                    <a:pt x="601" y="181"/>
                  </a:lnTo>
                  <a:cubicBezTo>
                    <a:pt x="630" y="181"/>
                    <a:pt x="668" y="181"/>
                    <a:pt x="696" y="181"/>
                  </a:cubicBezTo>
                  <a:cubicBezTo>
                    <a:pt x="744" y="171"/>
                    <a:pt x="782" y="124"/>
                    <a:pt x="820" y="85"/>
                  </a:cubicBezTo>
                  <a:cubicBezTo>
                    <a:pt x="859" y="66"/>
                    <a:pt x="906" y="28"/>
                    <a:pt x="944" y="0"/>
                  </a:cubicBezTo>
                  <a:lnTo>
                    <a:pt x="944" y="0"/>
                  </a:lnTo>
                  <a:cubicBezTo>
                    <a:pt x="992" y="57"/>
                    <a:pt x="1021" y="124"/>
                    <a:pt x="1021" y="200"/>
                  </a:cubicBezTo>
                  <a:cubicBezTo>
                    <a:pt x="1021" y="248"/>
                    <a:pt x="1040" y="286"/>
                    <a:pt x="1068" y="314"/>
                  </a:cubicBezTo>
                  <a:lnTo>
                    <a:pt x="1068" y="314"/>
                  </a:lnTo>
                  <a:cubicBezTo>
                    <a:pt x="1040" y="343"/>
                    <a:pt x="992" y="419"/>
                    <a:pt x="992" y="457"/>
                  </a:cubicBezTo>
                  <a:cubicBezTo>
                    <a:pt x="992" y="505"/>
                    <a:pt x="992" y="543"/>
                    <a:pt x="982" y="581"/>
                  </a:cubicBezTo>
                  <a:cubicBezTo>
                    <a:pt x="973" y="610"/>
                    <a:pt x="944" y="638"/>
                    <a:pt x="944" y="667"/>
                  </a:cubicBezTo>
                  <a:cubicBezTo>
                    <a:pt x="954" y="715"/>
                    <a:pt x="954" y="743"/>
                    <a:pt x="916" y="782"/>
                  </a:cubicBezTo>
                  <a:cubicBezTo>
                    <a:pt x="906" y="820"/>
                    <a:pt x="916" y="934"/>
                    <a:pt x="887" y="963"/>
                  </a:cubicBezTo>
                  <a:cubicBezTo>
                    <a:pt x="830" y="1020"/>
                    <a:pt x="801" y="982"/>
                    <a:pt x="801" y="1077"/>
                  </a:cubicBezTo>
                  <a:cubicBezTo>
                    <a:pt x="792" y="1115"/>
                    <a:pt x="801" y="1134"/>
                    <a:pt x="830" y="1163"/>
                  </a:cubicBezTo>
                  <a:cubicBezTo>
                    <a:pt x="849" y="1192"/>
                    <a:pt x="820" y="1230"/>
                    <a:pt x="801" y="1249"/>
                  </a:cubicBezTo>
                  <a:cubicBezTo>
                    <a:pt x="792" y="1249"/>
                    <a:pt x="763" y="1363"/>
                    <a:pt x="744" y="1306"/>
                  </a:cubicBezTo>
                  <a:cubicBezTo>
                    <a:pt x="735" y="1277"/>
                    <a:pt x="744" y="1249"/>
                    <a:pt x="715" y="1239"/>
                  </a:cubicBezTo>
                  <a:cubicBezTo>
                    <a:pt x="677" y="1220"/>
                    <a:pt x="658" y="1192"/>
                    <a:pt x="620" y="1182"/>
                  </a:cubicBezTo>
                  <a:cubicBezTo>
                    <a:pt x="591" y="1163"/>
                    <a:pt x="343" y="1058"/>
                    <a:pt x="324" y="1077"/>
                  </a:cubicBezTo>
                  <a:cubicBezTo>
                    <a:pt x="277" y="1125"/>
                    <a:pt x="296" y="1154"/>
                    <a:pt x="286" y="1220"/>
                  </a:cubicBezTo>
                  <a:cubicBezTo>
                    <a:pt x="277" y="1249"/>
                    <a:pt x="248" y="1268"/>
                    <a:pt x="248" y="1297"/>
                  </a:cubicBezTo>
                  <a:cubicBezTo>
                    <a:pt x="239" y="1440"/>
                    <a:pt x="191" y="1335"/>
                    <a:pt x="143" y="1297"/>
                  </a:cubicBezTo>
                  <a:lnTo>
                    <a:pt x="143" y="1297"/>
                  </a:lnTo>
                  <a:cubicBezTo>
                    <a:pt x="153" y="1268"/>
                    <a:pt x="153" y="1268"/>
                    <a:pt x="153" y="1268"/>
                  </a:cubicBezTo>
                  <a:cubicBezTo>
                    <a:pt x="143" y="1230"/>
                    <a:pt x="115" y="1230"/>
                    <a:pt x="76" y="1211"/>
                  </a:cubicBezTo>
                  <a:cubicBezTo>
                    <a:pt x="48" y="1201"/>
                    <a:pt x="38" y="1144"/>
                    <a:pt x="38" y="1115"/>
                  </a:cubicBezTo>
                  <a:cubicBezTo>
                    <a:pt x="38" y="1087"/>
                    <a:pt x="48" y="1068"/>
                    <a:pt x="29" y="1039"/>
                  </a:cubicBezTo>
                  <a:cubicBezTo>
                    <a:pt x="0" y="982"/>
                    <a:pt x="19" y="896"/>
                    <a:pt x="48" y="829"/>
                  </a:cubicBezTo>
                  <a:cubicBezTo>
                    <a:pt x="67" y="763"/>
                    <a:pt x="57" y="696"/>
                    <a:pt x="96" y="638"/>
                  </a:cubicBezTo>
                  <a:cubicBezTo>
                    <a:pt x="124" y="591"/>
                    <a:pt x="153" y="553"/>
                    <a:pt x="162" y="496"/>
                  </a:cubicBezTo>
                  <a:cubicBezTo>
                    <a:pt x="181" y="419"/>
                    <a:pt x="210" y="391"/>
                    <a:pt x="267" y="343"/>
                  </a:cubicBezTo>
                  <a:cubicBezTo>
                    <a:pt x="334" y="276"/>
                    <a:pt x="410" y="248"/>
                    <a:pt x="496" y="295"/>
                  </a:cubicBezTo>
                  <a:cubicBezTo>
                    <a:pt x="534" y="314"/>
                    <a:pt x="563" y="305"/>
                    <a:pt x="601" y="314"/>
                  </a:cubicBezTo>
                  <a:cubicBezTo>
                    <a:pt x="677" y="314"/>
                    <a:pt x="658" y="314"/>
                    <a:pt x="639" y="248"/>
                  </a:cubicBezTo>
                  <a:cubicBezTo>
                    <a:pt x="601" y="181"/>
                    <a:pt x="601" y="181"/>
                    <a:pt x="601" y="18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4" name="Freeform 20"/>
            <p:cNvSpPr>
              <a:spLocks noChangeArrowheads="1"/>
            </p:cNvSpPr>
            <p:nvPr/>
          </p:nvSpPr>
          <p:spPr bwMode="auto">
            <a:xfrm>
              <a:off x="16476978" y="5527887"/>
              <a:ext cx="720295" cy="720344"/>
            </a:xfrm>
            <a:custGeom>
              <a:avLst/>
              <a:gdLst>
                <a:gd name="T0" fmla="*/ 1392 w 1451"/>
                <a:gd name="T1" fmla="*/ 0 h 1450"/>
                <a:gd name="T2" fmla="*/ 1392 w 1451"/>
                <a:gd name="T3" fmla="*/ 0 h 1450"/>
                <a:gd name="T4" fmla="*/ 1450 w 1451"/>
                <a:gd name="T5" fmla="*/ 276 h 1450"/>
                <a:gd name="T6" fmla="*/ 1297 w 1451"/>
                <a:gd name="T7" fmla="*/ 448 h 1450"/>
                <a:gd name="T8" fmla="*/ 1144 w 1451"/>
                <a:gd name="T9" fmla="*/ 543 h 1450"/>
                <a:gd name="T10" fmla="*/ 1068 w 1451"/>
                <a:gd name="T11" fmla="*/ 715 h 1450"/>
                <a:gd name="T12" fmla="*/ 1049 w 1451"/>
                <a:gd name="T13" fmla="*/ 925 h 1450"/>
                <a:gd name="T14" fmla="*/ 1106 w 1451"/>
                <a:gd name="T15" fmla="*/ 991 h 1450"/>
                <a:gd name="T16" fmla="*/ 1106 w 1451"/>
                <a:gd name="T17" fmla="*/ 991 h 1450"/>
                <a:gd name="T18" fmla="*/ 896 w 1451"/>
                <a:gd name="T19" fmla="*/ 1211 h 1450"/>
                <a:gd name="T20" fmla="*/ 811 w 1451"/>
                <a:gd name="T21" fmla="*/ 1134 h 1450"/>
                <a:gd name="T22" fmla="*/ 811 w 1451"/>
                <a:gd name="T23" fmla="*/ 1144 h 1450"/>
                <a:gd name="T24" fmla="*/ 658 w 1451"/>
                <a:gd name="T25" fmla="*/ 1325 h 1450"/>
                <a:gd name="T26" fmla="*/ 610 w 1451"/>
                <a:gd name="T27" fmla="*/ 1363 h 1450"/>
                <a:gd name="T28" fmla="*/ 562 w 1451"/>
                <a:gd name="T29" fmla="*/ 1449 h 1450"/>
                <a:gd name="T30" fmla="*/ 562 w 1451"/>
                <a:gd name="T31" fmla="*/ 1449 h 1450"/>
                <a:gd name="T32" fmla="*/ 524 w 1451"/>
                <a:gd name="T33" fmla="*/ 1363 h 1450"/>
                <a:gd name="T34" fmla="*/ 429 w 1451"/>
                <a:gd name="T35" fmla="*/ 1420 h 1450"/>
                <a:gd name="T36" fmla="*/ 429 w 1451"/>
                <a:gd name="T37" fmla="*/ 1420 h 1450"/>
                <a:gd name="T38" fmla="*/ 420 w 1451"/>
                <a:gd name="T39" fmla="*/ 1287 h 1450"/>
                <a:gd name="T40" fmla="*/ 324 w 1451"/>
                <a:gd name="T41" fmla="*/ 1201 h 1450"/>
                <a:gd name="T42" fmla="*/ 315 w 1451"/>
                <a:gd name="T43" fmla="*/ 1115 h 1450"/>
                <a:gd name="T44" fmla="*/ 286 w 1451"/>
                <a:gd name="T45" fmla="*/ 1058 h 1450"/>
                <a:gd name="T46" fmla="*/ 324 w 1451"/>
                <a:gd name="T47" fmla="*/ 877 h 1450"/>
                <a:gd name="T48" fmla="*/ 210 w 1451"/>
                <a:gd name="T49" fmla="*/ 848 h 1450"/>
                <a:gd name="T50" fmla="*/ 172 w 1451"/>
                <a:gd name="T51" fmla="*/ 839 h 1450"/>
                <a:gd name="T52" fmla="*/ 48 w 1451"/>
                <a:gd name="T53" fmla="*/ 867 h 1450"/>
                <a:gd name="T54" fmla="*/ 9 w 1451"/>
                <a:gd name="T55" fmla="*/ 753 h 1450"/>
                <a:gd name="T56" fmla="*/ 38 w 1451"/>
                <a:gd name="T57" fmla="*/ 676 h 1450"/>
                <a:gd name="T58" fmla="*/ 38 w 1451"/>
                <a:gd name="T59" fmla="*/ 676 h 1450"/>
                <a:gd name="T60" fmla="*/ 172 w 1451"/>
                <a:gd name="T61" fmla="*/ 581 h 1450"/>
                <a:gd name="T62" fmla="*/ 248 w 1451"/>
                <a:gd name="T63" fmla="*/ 505 h 1450"/>
                <a:gd name="T64" fmla="*/ 410 w 1451"/>
                <a:gd name="T65" fmla="*/ 448 h 1450"/>
                <a:gd name="T66" fmla="*/ 467 w 1451"/>
                <a:gd name="T67" fmla="*/ 486 h 1450"/>
                <a:gd name="T68" fmla="*/ 553 w 1451"/>
                <a:gd name="T69" fmla="*/ 514 h 1450"/>
                <a:gd name="T70" fmla="*/ 667 w 1451"/>
                <a:gd name="T71" fmla="*/ 486 h 1450"/>
                <a:gd name="T72" fmla="*/ 782 w 1451"/>
                <a:gd name="T73" fmla="*/ 505 h 1450"/>
                <a:gd name="T74" fmla="*/ 849 w 1451"/>
                <a:gd name="T75" fmla="*/ 305 h 1450"/>
                <a:gd name="T76" fmla="*/ 1173 w 1451"/>
                <a:gd name="T77" fmla="*/ 200 h 1450"/>
                <a:gd name="T78" fmla="*/ 1211 w 1451"/>
                <a:gd name="T79" fmla="*/ 143 h 1450"/>
                <a:gd name="T80" fmla="*/ 1287 w 1451"/>
                <a:gd name="T81" fmla="*/ 66 h 1450"/>
                <a:gd name="T82" fmla="*/ 1392 w 1451"/>
                <a:gd name="T83" fmla="*/ 0 h 1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51" h="1450">
                  <a:moveTo>
                    <a:pt x="1392" y="0"/>
                  </a:moveTo>
                  <a:lnTo>
                    <a:pt x="1392" y="0"/>
                  </a:lnTo>
                  <a:cubicBezTo>
                    <a:pt x="1440" y="85"/>
                    <a:pt x="1450" y="190"/>
                    <a:pt x="1450" y="276"/>
                  </a:cubicBezTo>
                  <a:cubicBezTo>
                    <a:pt x="1450" y="362"/>
                    <a:pt x="1354" y="400"/>
                    <a:pt x="1297" y="448"/>
                  </a:cubicBezTo>
                  <a:cubicBezTo>
                    <a:pt x="1240" y="495"/>
                    <a:pt x="1240" y="543"/>
                    <a:pt x="1144" y="543"/>
                  </a:cubicBezTo>
                  <a:cubicBezTo>
                    <a:pt x="973" y="543"/>
                    <a:pt x="1058" y="591"/>
                    <a:pt x="1068" y="715"/>
                  </a:cubicBezTo>
                  <a:cubicBezTo>
                    <a:pt x="1068" y="810"/>
                    <a:pt x="1011" y="839"/>
                    <a:pt x="1049" y="925"/>
                  </a:cubicBezTo>
                  <a:cubicBezTo>
                    <a:pt x="1106" y="991"/>
                    <a:pt x="1106" y="991"/>
                    <a:pt x="1106" y="991"/>
                  </a:cubicBezTo>
                  <a:lnTo>
                    <a:pt x="1106" y="991"/>
                  </a:lnTo>
                  <a:cubicBezTo>
                    <a:pt x="1049" y="1058"/>
                    <a:pt x="1049" y="1325"/>
                    <a:pt x="896" y="1211"/>
                  </a:cubicBezTo>
                  <a:cubicBezTo>
                    <a:pt x="877" y="1192"/>
                    <a:pt x="829" y="1134"/>
                    <a:pt x="811" y="1134"/>
                  </a:cubicBezTo>
                  <a:cubicBezTo>
                    <a:pt x="811" y="1144"/>
                    <a:pt x="811" y="1134"/>
                    <a:pt x="811" y="1144"/>
                  </a:cubicBezTo>
                  <a:cubicBezTo>
                    <a:pt x="801" y="1201"/>
                    <a:pt x="744" y="1382"/>
                    <a:pt x="658" y="1325"/>
                  </a:cubicBezTo>
                  <a:cubicBezTo>
                    <a:pt x="610" y="1297"/>
                    <a:pt x="610" y="1325"/>
                    <a:pt x="610" y="1363"/>
                  </a:cubicBezTo>
                  <a:cubicBezTo>
                    <a:pt x="610" y="1411"/>
                    <a:pt x="610" y="1439"/>
                    <a:pt x="562" y="1449"/>
                  </a:cubicBezTo>
                  <a:lnTo>
                    <a:pt x="562" y="1449"/>
                  </a:lnTo>
                  <a:cubicBezTo>
                    <a:pt x="524" y="1363"/>
                    <a:pt x="524" y="1363"/>
                    <a:pt x="524" y="1363"/>
                  </a:cubicBezTo>
                  <a:cubicBezTo>
                    <a:pt x="429" y="1420"/>
                    <a:pt x="429" y="1420"/>
                    <a:pt x="429" y="1420"/>
                  </a:cubicBezTo>
                  <a:lnTo>
                    <a:pt x="429" y="1420"/>
                  </a:lnTo>
                  <a:cubicBezTo>
                    <a:pt x="410" y="1373"/>
                    <a:pt x="429" y="1335"/>
                    <a:pt x="420" y="1287"/>
                  </a:cubicBezTo>
                  <a:cubicBezTo>
                    <a:pt x="410" y="1230"/>
                    <a:pt x="305" y="1277"/>
                    <a:pt x="324" y="1201"/>
                  </a:cubicBezTo>
                  <a:cubicBezTo>
                    <a:pt x="334" y="1153"/>
                    <a:pt x="353" y="1163"/>
                    <a:pt x="315" y="1115"/>
                  </a:cubicBezTo>
                  <a:cubicBezTo>
                    <a:pt x="295" y="1096"/>
                    <a:pt x="286" y="1087"/>
                    <a:pt x="286" y="1058"/>
                  </a:cubicBezTo>
                  <a:cubicBezTo>
                    <a:pt x="286" y="991"/>
                    <a:pt x="295" y="944"/>
                    <a:pt x="324" y="877"/>
                  </a:cubicBezTo>
                  <a:cubicBezTo>
                    <a:pt x="353" y="820"/>
                    <a:pt x="238" y="848"/>
                    <a:pt x="210" y="848"/>
                  </a:cubicBezTo>
                  <a:cubicBezTo>
                    <a:pt x="191" y="848"/>
                    <a:pt x="181" y="839"/>
                    <a:pt x="172" y="839"/>
                  </a:cubicBezTo>
                  <a:cubicBezTo>
                    <a:pt x="133" y="839"/>
                    <a:pt x="86" y="877"/>
                    <a:pt x="48" y="867"/>
                  </a:cubicBezTo>
                  <a:cubicBezTo>
                    <a:pt x="0" y="848"/>
                    <a:pt x="0" y="801"/>
                    <a:pt x="9" y="753"/>
                  </a:cubicBezTo>
                  <a:cubicBezTo>
                    <a:pt x="9" y="724"/>
                    <a:pt x="38" y="705"/>
                    <a:pt x="38" y="676"/>
                  </a:cubicBezTo>
                  <a:lnTo>
                    <a:pt x="38" y="676"/>
                  </a:lnTo>
                  <a:cubicBezTo>
                    <a:pt x="86" y="667"/>
                    <a:pt x="133" y="619"/>
                    <a:pt x="172" y="581"/>
                  </a:cubicBezTo>
                  <a:cubicBezTo>
                    <a:pt x="191" y="553"/>
                    <a:pt x="238" y="543"/>
                    <a:pt x="248" y="505"/>
                  </a:cubicBezTo>
                  <a:cubicBezTo>
                    <a:pt x="267" y="429"/>
                    <a:pt x="362" y="448"/>
                    <a:pt x="410" y="448"/>
                  </a:cubicBezTo>
                  <a:cubicBezTo>
                    <a:pt x="439" y="438"/>
                    <a:pt x="448" y="467"/>
                    <a:pt x="467" y="486"/>
                  </a:cubicBezTo>
                  <a:cubicBezTo>
                    <a:pt x="486" y="505"/>
                    <a:pt x="524" y="505"/>
                    <a:pt x="553" y="514"/>
                  </a:cubicBezTo>
                  <a:cubicBezTo>
                    <a:pt x="629" y="534"/>
                    <a:pt x="610" y="514"/>
                    <a:pt x="667" y="486"/>
                  </a:cubicBezTo>
                  <a:cubicBezTo>
                    <a:pt x="715" y="467"/>
                    <a:pt x="744" y="524"/>
                    <a:pt x="782" y="505"/>
                  </a:cubicBezTo>
                  <a:cubicBezTo>
                    <a:pt x="849" y="486"/>
                    <a:pt x="829" y="362"/>
                    <a:pt x="849" y="305"/>
                  </a:cubicBezTo>
                  <a:cubicBezTo>
                    <a:pt x="868" y="181"/>
                    <a:pt x="1106" y="343"/>
                    <a:pt x="1173" y="200"/>
                  </a:cubicBezTo>
                  <a:cubicBezTo>
                    <a:pt x="1182" y="171"/>
                    <a:pt x="1173" y="152"/>
                    <a:pt x="1211" y="143"/>
                  </a:cubicBezTo>
                  <a:cubicBezTo>
                    <a:pt x="1278" y="133"/>
                    <a:pt x="1249" y="105"/>
                    <a:pt x="1287" y="66"/>
                  </a:cubicBezTo>
                  <a:cubicBezTo>
                    <a:pt x="1316" y="38"/>
                    <a:pt x="1354" y="18"/>
                    <a:pt x="139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5" name="Freeform 21"/>
            <p:cNvSpPr>
              <a:spLocks noChangeArrowheads="1"/>
            </p:cNvSpPr>
            <p:nvPr/>
          </p:nvSpPr>
          <p:spPr bwMode="auto">
            <a:xfrm>
              <a:off x="16341237" y="4973946"/>
              <a:ext cx="829763" cy="891123"/>
            </a:xfrm>
            <a:custGeom>
              <a:avLst/>
              <a:gdLst>
                <a:gd name="T0" fmla="*/ 1622 w 1670"/>
                <a:gd name="T1" fmla="*/ 0 h 1793"/>
                <a:gd name="T2" fmla="*/ 1622 w 1670"/>
                <a:gd name="T3" fmla="*/ 0 h 1793"/>
                <a:gd name="T4" fmla="*/ 1631 w 1670"/>
                <a:gd name="T5" fmla="*/ 600 h 1793"/>
                <a:gd name="T6" fmla="*/ 1631 w 1670"/>
                <a:gd name="T7" fmla="*/ 600 h 1793"/>
                <a:gd name="T8" fmla="*/ 1669 w 1670"/>
                <a:gd name="T9" fmla="*/ 1116 h 1793"/>
                <a:gd name="T10" fmla="*/ 1669 w 1670"/>
                <a:gd name="T11" fmla="*/ 1116 h 1793"/>
                <a:gd name="T12" fmla="*/ 1564 w 1670"/>
                <a:gd name="T13" fmla="*/ 1182 h 1793"/>
                <a:gd name="T14" fmla="*/ 1488 w 1670"/>
                <a:gd name="T15" fmla="*/ 1259 h 1793"/>
                <a:gd name="T16" fmla="*/ 1450 w 1670"/>
                <a:gd name="T17" fmla="*/ 1316 h 1793"/>
                <a:gd name="T18" fmla="*/ 1126 w 1670"/>
                <a:gd name="T19" fmla="*/ 1421 h 1793"/>
                <a:gd name="T20" fmla="*/ 1059 w 1670"/>
                <a:gd name="T21" fmla="*/ 1621 h 1793"/>
                <a:gd name="T22" fmla="*/ 944 w 1670"/>
                <a:gd name="T23" fmla="*/ 1602 h 1793"/>
                <a:gd name="T24" fmla="*/ 830 w 1670"/>
                <a:gd name="T25" fmla="*/ 1630 h 1793"/>
                <a:gd name="T26" fmla="*/ 744 w 1670"/>
                <a:gd name="T27" fmla="*/ 1602 h 1793"/>
                <a:gd name="T28" fmla="*/ 687 w 1670"/>
                <a:gd name="T29" fmla="*/ 1564 h 1793"/>
                <a:gd name="T30" fmla="*/ 525 w 1670"/>
                <a:gd name="T31" fmla="*/ 1621 h 1793"/>
                <a:gd name="T32" fmla="*/ 449 w 1670"/>
                <a:gd name="T33" fmla="*/ 1697 h 1793"/>
                <a:gd name="T34" fmla="*/ 315 w 1670"/>
                <a:gd name="T35" fmla="*/ 1792 h 1793"/>
                <a:gd name="T36" fmla="*/ 315 w 1670"/>
                <a:gd name="T37" fmla="*/ 1792 h 1793"/>
                <a:gd name="T38" fmla="*/ 134 w 1670"/>
                <a:gd name="T39" fmla="*/ 1783 h 1793"/>
                <a:gd name="T40" fmla="*/ 134 w 1670"/>
                <a:gd name="T41" fmla="*/ 1783 h 1793"/>
                <a:gd name="T42" fmla="*/ 105 w 1670"/>
                <a:gd name="T43" fmla="*/ 1678 h 1793"/>
                <a:gd name="T44" fmla="*/ 96 w 1670"/>
                <a:gd name="T45" fmla="*/ 1659 h 1793"/>
                <a:gd name="T46" fmla="*/ 96 w 1670"/>
                <a:gd name="T47" fmla="*/ 1659 h 1793"/>
                <a:gd name="T48" fmla="*/ 77 w 1670"/>
                <a:gd name="T49" fmla="*/ 1526 h 1793"/>
                <a:gd name="T50" fmla="*/ 19 w 1670"/>
                <a:gd name="T51" fmla="*/ 1383 h 1793"/>
                <a:gd name="T52" fmla="*/ 29 w 1670"/>
                <a:gd name="T53" fmla="*/ 1287 h 1793"/>
                <a:gd name="T54" fmla="*/ 29 w 1670"/>
                <a:gd name="T55" fmla="*/ 1230 h 1793"/>
                <a:gd name="T56" fmla="*/ 19 w 1670"/>
                <a:gd name="T57" fmla="*/ 1106 h 1793"/>
                <a:gd name="T58" fmla="*/ 19 w 1670"/>
                <a:gd name="T59" fmla="*/ 1106 h 1793"/>
                <a:gd name="T60" fmla="*/ 38 w 1670"/>
                <a:gd name="T61" fmla="*/ 1039 h 1793"/>
                <a:gd name="T62" fmla="*/ 143 w 1670"/>
                <a:gd name="T63" fmla="*/ 982 h 1793"/>
                <a:gd name="T64" fmla="*/ 210 w 1670"/>
                <a:gd name="T65" fmla="*/ 849 h 1793"/>
                <a:gd name="T66" fmla="*/ 286 w 1670"/>
                <a:gd name="T67" fmla="*/ 782 h 1793"/>
                <a:gd name="T68" fmla="*/ 325 w 1670"/>
                <a:gd name="T69" fmla="*/ 648 h 1793"/>
                <a:gd name="T70" fmla="*/ 449 w 1670"/>
                <a:gd name="T71" fmla="*/ 438 h 1793"/>
                <a:gd name="T72" fmla="*/ 572 w 1670"/>
                <a:gd name="T73" fmla="*/ 381 h 1793"/>
                <a:gd name="T74" fmla="*/ 582 w 1670"/>
                <a:gd name="T75" fmla="*/ 257 h 1793"/>
                <a:gd name="T76" fmla="*/ 668 w 1670"/>
                <a:gd name="T77" fmla="*/ 200 h 1793"/>
                <a:gd name="T78" fmla="*/ 668 w 1670"/>
                <a:gd name="T79" fmla="*/ 200 h 1793"/>
                <a:gd name="T80" fmla="*/ 735 w 1670"/>
                <a:gd name="T81" fmla="*/ 257 h 1793"/>
                <a:gd name="T82" fmla="*/ 839 w 1670"/>
                <a:gd name="T83" fmla="*/ 362 h 1793"/>
                <a:gd name="T84" fmla="*/ 868 w 1670"/>
                <a:gd name="T85" fmla="*/ 448 h 1793"/>
                <a:gd name="T86" fmla="*/ 925 w 1670"/>
                <a:gd name="T87" fmla="*/ 477 h 1793"/>
                <a:gd name="T88" fmla="*/ 954 w 1670"/>
                <a:gd name="T89" fmla="*/ 600 h 1793"/>
                <a:gd name="T90" fmla="*/ 1211 w 1670"/>
                <a:gd name="T91" fmla="*/ 600 h 1793"/>
                <a:gd name="T92" fmla="*/ 1402 w 1670"/>
                <a:gd name="T93" fmla="*/ 572 h 1793"/>
                <a:gd name="T94" fmla="*/ 1488 w 1670"/>
                <a:gd name="T95" fmla="*/ 343 h 1793"/>
                <a:gd name="T96" fmla="*/ 1526 w 1670"/>
                <a:gd name="T97" fmla="*/ 229 h 1793"/>
                <a:gd name="T98" fmla="*/ 1564 w 1670"/>
                <a:gd name="T99" fmla="*/ 76 h 1793"/>
                <a:gd name="T100" fmla="*/ 1622 w 1670"/>
                <a:gd name="T101" fmla="*/ 0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0" h="1793">
                  <a:moveTo>
                    <a:pt x="1622" y="0"/>
                  </a:moveTo>
                  <a:lnTo>
                    <a:pt x="1622" y="0"/>
                  </a:lnTo>
                  <a:cubicBezTo>
                    <a:pt x="1631" y="600"/>
                    <a:pt x="1631" y="600"/>
                    <a:pt x="1631" y="600"/>
                  </a:cubicBezTo>
                  <a:lnTo>
                    <a:pt x="1631" y="600"/>
                  </a:lnTo>
                  <a:cubicBezTo>
                    <a:pt x="1669" y="1116"/>
                    <a:pt x="1669" y="1116"/>
                    <a:pt x="1669" y="1116"/>
                  </a:cubicBezTo>
                  <a:lnTo>
                    <a:pt x="1669" y="1116"/>
                  </a:lnTo>
                  <a:cubicBezTo>
                    <a:pt x="1631" y="1134"/>
                    <a:pt x="1593" y="1154"/>
                    <a:pt x="1564" y="1182"/>
                  </a:cubicBezTo>
                  <a:cubicBezTo>
                    <a:pt x="1526" y="1221"/>
                    <a:pt x="1555" y="1249"/>
                    <a:pt x="1488" y="1259"/>
                  </a:cubicBezTo>
                  <a:cubicBezTo>
                    <a:pt x="1450" y="1268"/>
                    <a:pt x="1459" y="1287"/>
                    <a:pt x="1450" y="1316"/>
                  </a:cubicBezTo>
                  <a:cubicBezTo>
                    <a:pt x="1383" y="1459"/>
                    <a:pt x="1145" y="1297"/>
                    <a:pt x="1126" y="1421"/>
                  </a:cubicBezTo>
                  <a:cubicBezTo>
                    <a:pt x="1106" y="1478"/>
                    <a:pt x="1126" y="1602"/>
                    <a:pt x="1059" y="1621"/>
                  </a:cubicBezTo>
                  <a:cubicBezTo>
                    <a:pt x="1021" y="1640"/>
                    <a:pt x="992" y="1583"/>
                    <a:pt x="944" y="1602"/>
                  </a:cubicBezTo>
                  <a:cubicBezTo>
                    <a:pt x="887" y="1630"/>
                    <a:pt x="906" y="1650"/>
                    <a:pt x="830" y="1630"/>
                  </a:cubicBezTo>
                  <a:cubicBezTo>
                    <a:pt x="801" y="1621"/>
                    <a:pt x="763" y="1621"/>
                    <a:pt x="744" y="1602"/>
                  </a:cubicBezTo>
                  <a:cubicBezTo>
                    <a:pt x="725" y="1583"/>
                    <a:pt x="716" y="1554"/>
                    <a:pt x="687" y="1564"/>
                  </a:cubicBezTo>
                  <a:cubicBezTo>
                    <a:pt x="639" y="1564"/>
                    <a:pt x="544" y="1545"/>
                    <a:pt x="525" y="1621"/>
                  </a:cubicBezTo>
                  <a:cubicBezTo>
                    <a:pt x="515" y="1659"/>
                    <a:pt x="468" y="1669"/>
                    <a:pt x="449" y="1697"/>
                  </a:cubicBezTo>
                  <a:cubicBezTo>
                    <a:pt x="410" y="1735"/>
                    <a:pt x="363" y="1783"/>
                    <a:pt x="315" y="1792"/>
                  </a:cubicBezTo>
                  <a:lnTo>
                    <a:pt x="315" y="1792"/>
                  </a:lnTo>
                  <a:cubicBezTo>
                    <a:pt x="134" y="1783"/>
                    <a:pt x="134" y="1783"/>
                    <a:pt x="134" y="1783"/>
                  </a:cubicBezTo>
                  <a:lnTo>
                    <a:pt x="134" y="1783"/>
                  </a:lnTo>
                  <a:cubicBezTo>
                    <a:pt x="105" y="1678"/>
                    <a:pt x="105" y="1678"/>
                    <a:pt x="105" y="1678"/>
                  </a:cubicBezTo>
                  <a:cubicBezTo>
                    <a:pt x="96" y="1659"/>
                    <a:pt x="96" y="1659"/>
                    <a:pt x="96" y="1659"/>
                  </a:cubicBezTo>
                  <a:lnTo>
                    <a:pt x="96" y="1659"/>
                  </a:lnTo>
                  <a:cubicBezTo>
                    <a:pt x="77" y="1526"/>
                    <a:pt x="77" y="1526"/>
                    <a:pt x="77" y="1526"/>
                  </a:cubicBezTo>
                  <a:cubicBezTo>
                    <a:pt x="67" y="1468"/>
                    <a:pt x="38" y="1430"/>
                    <a:pt x="19" y="1383"/>
                  </a:cubicBezTo>
                  <a:cubicBezTo>
                    <a:pt x="0" y="1344"/>
                    <a:pt x="29" y="1325"/>
                    <a:pt x="29" y="1287"/>
                  </a:cubicBezTo>
                  <a:cubicBezTo>
                    <a:pt x="38" y="1268"/>
                    <a:pt x="29" y="1249"/>
                    <a:pt x="29" y="1230"/>
                  </a:cubicBezTo>
                  <a:cubicBezTo>
                    <a:pt x="38" y="1173"/>
                    <a:pt x="77" y="1154"/>
                    <a:pt x="19" y="1106"/>
                  </a:cubicBezTo>
                  <a:lnTo>
                    <a:pt x="19" y="1106"/>
                  </a:lnTo>
                  <a:cubicBezTo>
                    <a:pt x="38" y="1087"/>
                    <a:pt x="29" y="1058"/>
                    <a:pt x="38" y="1039"/>
                  </a:cubicBezTo>
                  <a:cubicBezTo>
                    <a:pt x="67" y="1020"/>
                    <a:pt x="115" y="1011"/>
                    <a:pt x="143" y="982"/>
                  </a:cubicBezTo>
                  <a:cubicBezTo>
                    <a:pt x="172" y="934"/>
                    <a:pt x="181" y="896"/>
                    <a:pt x="210" y="849"/>
                  </a:cubicBezTo>
                  <a:cubicBezTo>
                    <a:pt x="220" y="820"/>
                    <a:pt x="267" y="810"/>
                    <a:pt x="286" y="782"/>
                  </a:cubicBezTo>
                  <a:cubicBezTo>
                    <a:pt x="334" y="734"/>
                    <a:pt x="286" y="705"/>
                    <a:pt x="325" y="648"/>
                  </a:cubicBezTo>
                  <a:cubicBezTo>
                    <a:pt x="382" y="562"/>
                    <a:pt x="325" y="477"/>
                    <a:pt x="449" y="438"/>
                  </a:cubicBezTo>
                  <a:cubicBezTo>
                    <a:pt x="496" y="419"/>
                    <a:pt x="544" y="438"/>
                    <a:pt x="572" y="381"/>
                  </a:cubicBezTo>
                  <a:cubicBezTo>
                    <a:pt x="592" y="333"/>
                    <a:pt x="544" y="295"/>
                    <a:pt x="582" y="257"/>
                  </a:cubicBezTo>
                  <a:cubicBezTo>
                    <a:pt x="668" y="200"/>
                    <a:pt x="668" y="200"/>
                    <a:pt x="668" y="200"/>
                  </a:cubicBezTo>
                  <a:lnTo>
                    <a:pt x="668" y="200"/>
                  </a:lnTo>
                  <a:cubicBezTo>
                    <a:pt x="706" y="200"/>
                    <a:pt x="725" y="229"/>
                    <a:pt x="735" y="257"/>
                  </a:cubicBezTo>
                  <a:cubicBezTo>
                    <a:pt x="763" y="324"/>
                    <a:pt x="820" y="276"/>
                    <a:pt x="839" y="362"/>
                  </a:cubicBezTo>
                  <a:cubicBezTo>
                    <a:pt x="849" y="391"/>
                    <a:pt x="849" y="429"/>
                    <a:pt x="868" y="448"/>
                  </a:cubicBezTo>
                  <a:cubicBezTo>
                    <a:pt x="878" y="458"/>
                    <a:pt x="906" y="458"/>
                    <a:pt x="925" y="477"/>
                  </a:cubicBezTo>
                  <a:cubicBezTo>
                    <a:pt x="944" y="524"/>
                    <a:pt x="944" y="562"/>
                    <a:pt x="954" y="600"/>
                  </a:cubicBezTo>
                  <a:cubicBezTo>
                    <a:pt x="983" y="677"/>
                    <a:pt x="1154" y="591"/>
                    <a:pt x="1211" y="600"/>
                  </a:cubicBezTo>
                  <a:cubicBezTo>
                    <a:pt x="1307" y="610"/>
                    <a:pt x="1316" y="639"/>
                    <a:pt x="1402" y="572"/>
                  </a:cubicBezTo>
                  <a:cubicBezTo>
                    <a:pt x="1507" y="486"/>
                    <a:pt x="1507" y="477"/>
                    <a:pt x="1488" y="343"/>
                  </a:cubicBezTo>
                  <a:cubicBezTo>
                    <a:pt x="1478" y="286"/>
                    <a:pt x="1497" y="276"/>
                    <a:pt x="1526" y="229"/>
                  </a:cubicBezTo>
                  <a:cubicBezTo>
                    <a:pt x="1545" y="181"/>
                    <a:pt x="1545" y="124"/>
                    <a:pt x="1564" y="76"/>
                  </a:cubicBezTo>
                  <a:cubicBezTo>
                    <a:pt x="1622" y="0"/>
                    <a:pt x="1622" y="0"/>
                    <a:pt x="162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6" name="Freeform 22"/>
            <p:cNvSpPr>
              <a:spLocks noChangeArrowheads="1"/>
            </p:cNvSpPr>
            <p:nvPr/>
          </p:nvSpPr>
          <p:spPr bwMode="auto">
            <a:xfrm>
              <a:off x="16941118" y="6038039"/>
              <a:ext cx="814439" cy="744427"/>
            </a:xfrm>
            <a:custGeom>
              <a:avLst/>
              <a:gdLst>
                <a:gd name="T0" fmla="*/ 1640 w 1641"/>
                <a:gd name="T1" fmla="*/ 572 h 1498"/>
                <a:gd name="T2" fmla="*/ 1640 w 1641"/>
                <a:gd name="T3" fmla="*/ 572 h 1498"/>
                <a:gd name="T4" fmla="*/ 1583 w 1641"/>
                <a:gd name="T5" fmla="*/ 657 h 1498"/>
                <a:gd name="T6" fmla="*/ 1563 w 1641"/>
                <a:gd name="T7" fmla="*/ 734 h 1498"/>
                <a:gd name="T8" fmla="*/ 1363 w 1641"/>
                <a:gd name="T9" fmla="*/ 781 h 1498"/>
                <a:gd name="T10" fmla="*/ 1373 w 1641"/>
                <a:gd name="T11" fmla="*/ 886 h 1498"/>
                <a:gd name="T12" fmla="*/ 1296 w 1641"/>
                <a:gd name="T13" fmla="*/ 972 h 1498"/>
                <a:gd name="T14" fmla="*/ 1363 w 1641"/>
                <a:gd name="T15" fmla="*/ 1153 h 1498"/>
                <a:gd name="T16" fmla="*/ 1373 w 1641"/>
                <a:gd name="T17" fmla="*/ 1382 h 1498"/>
                <a:gd name="T18" fmla="*/ 1325 w 1641"/>
                <a:gd name="T19" fmla="*/ 1497 h 1498"/>
                <a:gd name="T20" fmla="*/ 1325 w 1641"/>
                <a:gd name="T21" fmla="*/ 1497 h 1498"/>
                <a:gd name="T22" fmla="*/ 1115 w 1641"/>
                <a:gd name="T23" fmla="*/ 1315 h 1498"/>
                <a:gd name="T24" fmla="*/ 896 w 1641"/>
                <a:gd name="T25" fmla="*/ 1258 h 1498"/>
                <a:gd name="T26" fmla="*/ 743 w 1641"/>
                <a:gd name="T27" fmla="*/ 1230 h 1498"/>
                <a:gd name="T28" fmla="*/ 686 w 1641"/>
                <a:gd name="T29" fmla="*/ 1182 h 1498"/>
                <a:gd name="T30" fmla="*/ 620 w 1641"/>
                <a:gd name="T31" fmla="*/ 1173 h 1498"/>
                <a:gd name="T32" fmla="*/ 582 w 1641"/>
                <a:gd name="T33" fmla="*/ 1134 h 1498"/>
                <a:gd name="T34" fmla="*/ 458 w 1641"/>
                <a:gd name="T35" fmla="*/ 1096 h 1498"/>
                <a:gd name="T36" fmla="*/ 344 w 1641"/>
                <a:gd name="T37" fmla="*/ 1039 h 1498"/>
                <a:gd name="T38" fmla="*/ 267 w 1641"/>
                <a:gd name="T39" fmla="*/ 1029 h 1498"/>
                <a:gd name="T40" fmla="*/ 172 w 1641"/>
                <a:gd name="T41" fmla="*/ 1020 h 1498"/>
                <a:gd name="T42" fmla="*/ 124 w 1641"/>
                <a:gd name="T43" fmla="*/ 1020 h 1498"/>
                <a:gd name="T44" fmla="*/ 58 w 1641"/>
                <a:gd name="T45" fmla="*/ 1058 h 1498"/>
                <a:gd name="T46" fmla="*/ 29 w 1641"/>
                <a:gd name="T47" fmla="*/ 1048 h 1498"/>
                <a:gd name="T48" fmla="*/ 20 w 1641"/>
                <a:gd name="T49" fmla="*/ 1029 h 1498"/>
                <a:gd name="T50" fmla="*/ 20 w 1641"/>
                <a:gd name="T51" fmla="*/ 1001 h 1498"/>
                <a:gd name="T52" fmla="*/ 29 w 1641"/>
                <a:gd name="T53" fmla="*/ 972 h 1498"/>
                <a:gd name="T54" fmla="*/ 29 w 1641"/>
                <a:gd name="T55" fmla="*/ 915 h 1498"/>
                <a:gd name="T56" fmla="*/ 0 w 1641"/>
                <a:gd name="T57" fmla="*/ 858 h 1498"/>
                <a:gd name="T58" fmla="*/ 0 w 1641"/>
                <a:gd name="T59" fmla="*/ 858 h 1498"/>
                <a:gd name="T60" fmla="*/ 10 w 1641"/>
                <a:gd name="T61" fmla="*/ 820 h 1498"/>
                <a:gd name="T62" fmla="*/ 153 w 1641"/>
                <a:gd name="T63" fmla="*/ 715 h 1498"/>
                <a:gd name="T64" fmla="*/ 277 w 1641"/>
                <a:gd name="T65" fmla="*/ 705 h 1498"/>
                <a:gd name="T66" fmla="*/ 267 w 1641"/>
                <a:gd name="T67" fmla="*/ 543 h 1498"/>
                <a:gd name="T68" fmla="*/ 401 w 1641"/>
                <a:gd name="T69" fmla="*/ 409 h 1498"/>
                <a:gd name="T70" fmla="*/ 477 w 1641"/>
                <a:gd name="T71" fmla="*/ 372 h 1498"/>
                <a:gd name="T72" fmla="*/ 601 w 1641"/>
                <a:gd name="T73" fmla="*/ 247 h 1498"/>
                <a:gd name="T74" fmla="*/ 496 w 1641"/>
                <a:gd name="T75" fmla="*/ 133 h 1498"/>
                <a:gd name="T76" fmla="*/ 496 w 1641"/>
                <a:gd name="T77" fmla="*/ 133 h 1498"/>
                <a:gd name="T78" fmla="*/ 629 w 1641"/>
                <a:gd name="T79" fmla="*/ 47 h 1498"/>
                <a:gd name="T80" fmla="*/ 820 w 1641"/>
                <a:gd name="T81" fmla="*/ 66 h 1498"/>
                <a:gd name="T82" fmla="*/ 1001 w 1641"/>
                <a:gd name="T83" fmla="*/ 247 h 1498"/>
                <a:gd name="T84" fmla="*/ 1125 w 1641"/>
                <a:gd name="T85" fmla="*/ 190 h 1498"/>
                <a:gd name="T86" fmla="*/ 1249 w 1641"/>
                <a:gd name="T87" fmla="*/ 228 h 1498"/>
                <a:gd name="T88" fmla="*/ 1316 w 1641"/>
                <a:gd name="T89" fmla="*/ 267 h 1498"/>
                <a:gd name="T90" fmla="*/ 1344 w 1641"/>
                <a:gd name="T91" fmla="*/ 314 h 1498"/>
                <a:gd name="T92" fmla="*/ 1516 w 1641"/>
                <a:gd name="T93" fmla="*/ 457 h 1498"/>
                <a:gd name="T94" fmla="*/ 1592 w 1641"/>
                <a:gd name="T95" fmla="*/ 505 h 1498"/>
                <a:gd name="T96" fmla="*/ 1640 w 1641"/>
                <a:gd name="T97" fmla="*/ 572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41" h="1498">
                  <a:moveTo>
                    <a:pt x="1640" y="572"/>
                  </a:moveTo>
                  <a:lnTo>
                    <a:pt x="1640" y="572"/>
                  </a:lnTo>
                  <a:cubicBezTo>
                    <a:pt x="1630" y="591"/>
                    <a:pt x="1583" y="648"/>
                    <a:pt x="1583" y="657"/>
                  </a:cubicBezTo>
                  <a:cubicBezTo>
                    <a:pt x="1583" y="696"/>
                    <a:pt x="1602" y="724"/>
                    <a:pt x="1563" y="734"/>
                  </a:cubicBezTo>
                  <a:cubicBezTo>
                    <a:pt x="1506" y="753"/>
                    <a:pt x="1411" y="753"/>
                    <a:pt x="1363" y="781"/>
                  </a:cubicBezTo>
                  <a:cubicBezTo>
                    <a:pt x="1296" y="810"/>
                    <a:pt x="1401" y="839"/>
                    <a:pt x="1373" y="886"/>
                  </a:cubicBezTo>
                  <a:cubicBezTo>
                    <a:pt x="1344" y="915"/>
                    <a:pt x="1316" y="924"/>
                    <a:pt x="1296" y="972"/>
                  </a:cubicBezTo>
                  <a:cubicBezTo>
                    <a:pt x="1277" y="1029"/>
                    <a:pt x="1344" y="1106"/>
                    <a:pt x="1363" y="1153"/>
                  </a:cubicBezTo>
                  <a:cubicBezTo>
                    <a:pt x="1382" y="1230"/>
                    <a:pt x="1373" y="1306"/>
                    <a:pt x="1373" y="1382"/>
                  </a:cubicBezTo>
                  <a:cubicBezTo>
                    <a:pt x="1325" y="1497"/>
                    <a:pt x="1325" y="1497"/>
                    <a:pt x="1325" y="1497"/>
                  </a:cubicBezTo>
                  <a:lnTo>
                    <a:pt x="1325" y="1497"/>
                  </a:lnTo>
                  <a:cubicBezTo>
                    <a:pt x="1249" y="1449"/>
                    <a:pt x="1163" y="1392"/>
                    <a:pt x="1115" y="1315"/>
                  </a:cubicBezTo>
                  <a:cubicBezTo>
                    <a:pt x="1058" y="1220"/>
                    <a:pt x="1001" y="1210"/>
                    <a:pt x="896" y="1258"/>
                  </a:cubicBezTo>
                  <a:cubicBezTo>
                    <a:pt x="848" y="1277"/>
                    <a:pt x="782" y="1287"/>
                    <a:pt x="743" y="1230"/>
                  </a:cubicBezTo>
                  <a:cubicBezTo>
                    <a:pt x="724" y="1220"/>
                    <a:pt x="705" y="1192"/>
                    <a:pt x="686" y="1182"/>
                  </a:cubicBezTo>
                  <a:cubicBezTo>
                    <a:pt x="677" y="1163"/>
                    <a:pt x="638" y="1182"/>
                    <a:pt x="620" y="1173"/>
                  </a:cubicBezTo>
                  <a:cubicBezTo>
                    <a:pt x="611" y="1163"/>
                    <a:pt x="601" y="1144"/>
                    <a:pt x="582" y="1134"/>
                  </a:cubicBezTo>
                  <a:cubicBezTo>
                    <a:pt x="544" y="1115"/>
                    <a:pt x="496" y="1106"/>
                    <a:pt x="458" y="1096"/>
                  </a:cubicBezTo>
                  <a:cubicBezTo>
                    <a:pt x="411" y="1087"/>
                    <a:pt x="391" y="1039"/>
                    <a:pt x="344" y="1039"/>
                  </a:cubicBezTo>
                  <a:cubicBezTo>
                    <a:pt x="315" y="1039"/>
                    <a:pt x="296" y="1029"/>
                    <a:pt x="267" y="1029"/>
                  </a:cubicBezTo>
                  <a:cubicBezTo>
                    <a:pt x="229" y="1029"/>
                    <a:pt x="201" y="1048"/>
                    <a:pt x="172" y="1020"/>
                  </a:cubicBezTo>
                  <a:cubicBezTo>
                    <a:pt x="162" y="1001"/>
                    <a:pt x="144" y="1020"/>
                    <a:pt x="124" y="1020"/>
                  </a:cubicBezTo>
                  <a:cubicBezTo>
                    <a:pt x="105" y="1029"/>
                    <a:pt x="77" y="1039"/>
                    <a:pt x="58" y="1058"/>
                  </a:cubicBezTo>
                  <a:cubicBezTo>
                    <a:pt x="48" y="1058"/>
                    <a:pt x="10" y="1077"/>
                    <a:pt x="29" y="1048"/>
                  </a:cubicBezTo>
                  <a:cubicBezTo>
                    <a:pt x="29" y="1039"/>
                    <a:pt x="20" y="1039"/>
                    <a:pt x="20" y="1029"/>
                  </a:cubicBezTo>
                  <a:cubicBezTo>
                    <a:pt x="10" y="1020"/>
                    <a:pt x="10" y="1010"/>
                    <a:pt x="20" y="1001"/>
                  </a:cubicBezTo>
                  <a:cubicBezTo>
                    <a:pt x="39" y="991"/>
                    <a:pt x="48" y="982"/>
                    <a:pt x="29" y="972"/>
                  </a:cubicBezTo>
                  <a:cubicBezTo>
                    <a:pt x="20" y="963"/>
                    <a:pt x="29" y="924"/>
                    <a:pt x="29" y="915"/>
                  </a:cubicBezTo>
                  <a:cubicBezTo>
                    <a:pt x="29" y="886"/>
                    <a:pt x="10" y="886"/>
                    <a:pt x="0" y="858"/>
                  </a:cubicBezTo>
                  <a:lnTo>
                    <a:pt x="0" y="858"/>
                  </a:lnTo>
                  <a:cubicBezTo>
                    <a:pt x="10" y="820"/>
                    <a:pt x="10" y="820"/>
                    <a:pt x="10" y="820"/>
                  </a:cubicBezTo>
                  <a:cubicBezTo>
                    <a:pt x="86" y="801"/>
                    <a:pt x="96" y="734"/>
                    <a:pt x="153" y="715"/>
                  </a:cubicBezTo>
                  <a:cubicBezTo>
                    <a:pt x="191" y="705"/>
                    <a:pt x="239" y="715"/>
                    <a:pt x="277" y="705"/>
                  </a:cubicBezTo>
                  <a:cubicBezTo>
                    <a:pt x="344" y="696"/>
                    <a:pt x="220" y="581"/>
                    <a:pt x="267" y="543"/>
                  </a:cubicBezTo>
                  <a:cubicBezTo>
                    <a:pt x="306" y="505"/>
                    <a:pt x="391" y="476"/>
                    <a:pt x="401" y="409"/>
                  </a:cubicBezTo>
                  <a:cubicBezTo>
                    <a:pt x="420" y="324"/>
                    <a:pt x="411" y="352"/>
                    <a:pt x="477" y="372"/>
                  </a:cubicBezTo>
                  <a:cubicBezTo>
                    <a:pt x="601" y="390"/>
                    <a:pt x="611" y="333"/>
                    <a:pt x="601" y="247"/>
                  </a:cubicBezTo>
                  <a:cubicBezTo>
                    <a:pt x="601" y="162"/>
                    <a:pt x="506" y="181"/>
                    <a:pt x="496" y="133"/>
                  </a:cubicBezTo>
                  <a:lnTo>
                    <a:pt x="496" y="133"/>
                  </a:lnTo>
                  <a:cubicBezTo>
                    <a:pt x="563" y="76"/>
                    <a:pt x="516" y="0"/>
                    <a:pt x="629" y="47"/>
                  </a:cubicBezTo>
                  <a:cubicBezTo>
                    <a:pt x="695" y="76"/>
                    <a:pt x="753" y="38"/>
                    <a:pt x="820" y="66"/>
                  </a:cubicBezTo>
                  <a:cubicBezTo>
                    <a:pt x="915" y="95"/>
                    <a:pt x="924" y="228"/>
                    <a:pt x="1001" y="247"/>
                  </a:cubicBezTo>
                  <a:cubicBezTo>
                    <a:pt x="1039" y="247"/>
                    <a:pt x="1087" y="200"/>
                    <a:pt x="1125" y="190"/>
                  </a:cubicBezTo>
                  <a:cubicBezTo>
                    <a:pt x="1182" y="190"/>
                    <a:pt x="1201" y="219"/>
                    <a:pt x="1249" y="228"/>
                  </a:cubicBezTo>
                  <a:cubicBezTo>
                    <a:pt x="1277" y="247"/>
                    <a:pt x="1296" y="247"/>
                    <a:pt x="1316" y="267"/>
                  </a:cubicBezTo>
                  <a:cubicBezTo>
                    <a:pt x="1325" y="285"/>
                    <a:pt x="1334" y="295"/>
                    <a:pt x="1344" y="314"/>
                  </a:cubicBezTo>
                  <a:cubicBezTo>
                    <a:pt x="1373" y="381"/>
                    <a:pt x="1449" y="419"/>
                    <a:pt x="1516" y="457"/>
                  </a:cubicBezTo>
                  <a:cubicBezTo>
                    <a:pt x="1535" y="467"/>
                    <a:pt x="1573" y="486"/>
                    <a:pt x="1592" y="505"/>
                  </a:cubicBezTo>
                  <a:cubicBezTo>
                    <a:pt x="1611" y="524"/>
                    <a:pt x="1620" y="562"/>
                    <a:pt x="1640" y="57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7" name="Freeform 23"/>
            <p:cNvSpPr>
              <a:spLocks noChangeArrowheads="1"/>
            </p:cNvSpPr>
            <p:nvPr/>
          </p:nvSpPr>
          <p:spPr bwMode="auto">
            <a:xfrm>
              <a:off x="16960823" y="4868852"/>
              <a:ext cx="1604793" cy="1473527"/>
            </a:xfrm>
            <a:custGeom>
              <a:avLst/>
              <a:gdLst>
                <a:gd name="T0" fmla="*/ 1982 w 3232"/>
                <a:gd name="T1" fmla="*/ 0 h 2967"/>
                <a:gd name="T2" fmla="*/ 2125 w 3232"/>
                <a:gd name="T3" fmla="*/ 152 h 2967"/>
                <a:gd name="T4" fmla="*/ 2297 w 3232"/>
                <a:gd name="T5" fmla="*/ 162 h 2967"/>
                <a:gd name="T6" fmla="*/ 2583 w 3232"/>
                <a:gd name="T7" fmla="*/ 181 h 2967"/>
                <a:gd name="T8" fmla="*/ 2669 w 3232"/>
                <a:gd name="T9" fmla="*/ 267 h 2967"/>
                <a:gd name="T10" fmla="*/ 2745 w 3232"/>
                <a:gd name="T11" fmla="*/ 286 h 2967"/>
                <a:gd name="T12" fmla="*/ 2869 w 3232"/>
                <a:gd name="T13" fmla="*/ 505 h 2967"/>
                <a:gd name="T14" fmla="*/ 3108 w 3232"/>
                <a:gd name="T15" fmla="*/ 591 h 2967"/>
                <a:gd name="T16" fmla="*/ 3050 w 3232"/>
                <a:gd name="T17" fmla="*/ 830 h 2967"/>
                <a:gd name="T18" fmla="*/ 3050 w 3232"/>
                <a:gd name="T19" fmla="*/ 1077 h 2967"/>
                <a:gd name="T20" fmla="*/ 2812 w 3232"/>
                <a:gd name="T21" fmla="*/ 1182 h 2967"/>
                <a:gd name="T22" fmla="*/ 2669 w 3232"/>
                <a:gd name="T23" fmla="*/ 1421 h 2967"/>
                <a:gd name="T24" fmla="*/ 2497 w 3232"/>
                <a:gd name="T25" fmla="*/ 1469 h 2967"/>
                <a:gd name="T26" fmla="*/ 2345 w 3232"/>
                <a:gd name="T27" fmla="*/ 1716 h 2967"/>
                <a:gd name="T28" fmla="*/ 2182 w 3232"/>
                <a:gd name="T29" fmla="*/ 1774 h 2967"/>
                <a:gd name="T30" fmla="*/ 2240 w 3232"/>
                <a:gd name="T31" fmla="*/ 2146 h 2967"/>
                <a:gd name="T32" fmla="*/ 2459 w 3232"/>
                <a:gd name="T33" fmla="*/ 2279 h 2967"/>
                <a:gd name="T34" fmla="*/ 2392 w 3232"/>
                <a:gd name="T35" fmla="*/ 2451 h 2967"/>
                <a:gd name="T36" fmla="*/ 2526 w 3232"/>
                <a:gd name="T37" fmla="*/ 2623 h 2967"/>
                <a:gd name="T38" fmla="*/ 2154 w 3232"/>
                <a:gd name="T39" fmla="*/ 2908 h 2967"/>
                <a:gd name="T40" fmla="*/ 2078 w 3232"/>
                <a:gd name="T41" fmla="*/ 2908 h 2967"/>
                <a:gd name="T42" fmla="*/ 1858 w 3232"/>
                <a:gd name="T43" fmla="*/ 2937 h 2967"/>
                <a:gd name="T44" fmla="*/ 1601 w 3232"/>
                <a:gd name="T45" fmla="*/ 2928 h 2967"/>
                <a:gd name="T46" fmla="*/ 1553 w 3232"/>
                <a:gd name="T47" fmla="*/ 2861 h 2967"/>
                <a:gd name="T48" fmla="*/ 1305 w 3232"/>
                <a:gd name="T49" fmla="*/ 2670 h 2967"/>
                <a:gd name="T50" fmla="*/ 1210 w 3232"/>
                <a:gd name="T51" fmla="*/ 2584 h 2967"/>
                <a:gd name="T52" fmla="*/ 962 w 3232"/>
                <a:gd name="T53" fmla="*/ 2603 h 2967"/>
                <a:gd name="T54" fmla="*/ 590 w 3232"/>
                <a:gd name="T55" fmla="*/ 2403 h 2967"/>
                <a:gd name="T56" fmla="*/ 457 w 3232"/>
                <a:gd name="T57" fmla="*/ 2489 h 2967"/>
                <a:gd name="T58" fmla="*/ 286 w 3232"/>
                <a:gd name="T59" fmla="*/ 2336 h 2967"/>
                <a:gd name="T60" fmla="*/ 133 w 3232"/>
                <a:gd name="T61" fmla="*/ 2317 h 2967"/>
                <a:gd name="T62" fmla="*/ 76 w 3232"/>
                <a:gd name="T63" fmla="*/ 2251 h 2967"/>
                <a:gd name="T64" fmla="*/ 171 w 3232"/>
                <a:gd name="T65" fmla="*/ 1869 h 2967"/>
                <a:gd name="T66" fmla="*/ 477 w 3232"/>
                <a:gd name="T67" fmla="*/ 1602 h 2967"/>
                <a:gd name="T68" fmla="*/ 419 w 3232"/>
                <a:gd name="T69" fmla="*/ 1326 h 2967"/>
                <a:gd name="T70" fmla="*/ 381 w 3232"/>
                <a:gd name="T71" fmla="*/ 810 h 2967"/>
                <a:gd name="T72" fmla="*/ 638 w 3232"/>
                <a:gd name="T73" fmla="*/ 715 h 2967"/>
                <a:gd name="T74" fmla="*/ 866 w 3232"/>
                <a:gd name="T75" fmla="*/ 734 h 2967"/>
                <a:gd name="T76" fmla="*/ 1057 w 3232"/>
                <a:gd name="T77" fmla="*/ 706 h 2967"/>
                <a:gd name="T78" fmla="*/ 1295 w 3232"/>
                <a:gd name="T79" fmla="*/ 629 h 2967"/>
                <a:gd name="T80" fmla="*/ 1534 w 3232"/>
                <a:gd name="T81" fmla="*/ 381 h 2967"/>
                <a:gd name="T82" fmla="*/ 1677 w 3232"/>
                <a:gd name="T83" fmla="*/ 210 h 2967"/>
                <a:gd name="T84" fmla="*/ 1782 w 3232"/>
                <a:gd name="T85" fmla="*/ 105 h 2967"/>
                <a:gd name="T86" fmla="*/ 1982 w 3232"/>
                <a:gd name="T87" fmla="*/ 0 h 2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32" h="2967">
                  <a:moveTo>
                    <a:pt x="1982" y="0"/>
                  </a:moveTo>
                  <a:lnTo>
                    <a:pt x="1982" y="0"/>
                  </a:lnTo>
                  <a:cubicBezTo>
                    <a:pt x="2011" y="19"/>
                    <a:pt x="2039" y="29"/>
                    <a:pt x="2039" y="67"/>
                  </a:cubicBezTo>
                  <a:cubicBezTo>
                    <a:pt x="2039" y="134"/>
                    <a:pt x="2068" y="124"/>
                    <a:pt x="2125" y="152"/>
                  </a:cubicBezTo>
                  <a:cubicBezTo>
                    <a:pt x="2182" y="191"/>
                    <a:pt x="2182" y="152"/>
                    <a:pt x="2230" y="143"/>
                  </a:cubicBezTo>
                  <a:cubicBezTo>
                    <a:pt x="2259" y="143"/>
                    <a:pt x="2278" y="152"/>
                    <a:pt x="2297" y="162"/>
                  </a:cubicBezTo>
                  <a:cubicBezTo>
                    <a:pt x="2345" y="181"/>
                    <a:pt x="2402" y="152"/>
                    <a:pt x="2449" y="152"/>
                  </a:cubicBezTo>
                  <a:cubicBezTo>
                    <a:pt x="2497" y="152"/>
                    <a:pt x="2535" y="152"/>
                    <a:pt x="2583" y="181"/>
                  </a:cubicBezTo>
                  <a:cubicBezTo>
                    <a:pt x="2602" y="191"/>
                    <a:pt x="2621" y="200"/>
                    <a:pt x="2631" y="210"/>
                  </a:cubicBezTo>
                  <a:cubicBezTo>
                    <a:pt x="2650" y="229"/>
                    <a:pt x="2650" y="248"/>
                    <a:pt x="2669" y="267"/>
                  </a:cubicBezTo>
                  <a:cubicBezTo>
                    <a:pt x="2688" y="276"/>
                    <a:pt x="2726" y="276"/>
                    <a:pt x="2745" y="286"/>
                  </a:cubicBezTo>
                  <a:lnTo>
                    <a:pt x="2745" y="286"/>
                  </a:lnTo>
                  <a:cubicBezTo>
                    <a:pt x="2754" y="343"/>
                    <a:pt x="2745" y="401"/>
                    <a:pt x="2774" y="458"/>
                  </a:cubicBezTo>
                  <a:cubicBezTo>
                    <a:pt x="2793" y="496"/>
                    <a:pt x="2821" y="515"/>
                    <a:pt x="2869" y="505"/>
                  </a:cubicBezTo>
                  <a:cubicBezTo>
                    <a:pt x="2907" y="505"/>
                    <a:pt x="2955" y="496"/>
                    <a:pt x="2964" y="534"/>
                  </a:cubicBezTo>
                  <a:cubicBezTo>
                    <a:pt x="2974" y="582"/>
                    <a:pt x="3069" y="563"/>
                    <a:pt x="3108" y="591"/>
                  </a:cubicBezTo>
                  <a:cubicBezTo>
                    <a:pt x="3231" y="668"/>
                    <a:pt x="2974" y="687"/>
                    <a:pt x="3041" y="734"/>
                  </a:cubicBezTo>
                  <a:cubicBezTo>
                    <a:pt x="3126" y="792"/>
                    <a:pt x="3060" y="772"/>
                    <a:pt x="3050" y="830"/>
                  </a:cubicBezTo>
                  <a:cubicBezTo>
                    <a:pt x="3050" y="849"/>
                    <a:pt x="3050" y="973"/>
                    <a:pt x="3060" y="992"/>
                  </a:cubicBezTo>
                  <a:cubicBezTo>
                    <a:pt x="3050" y="1011"/>
                    <a:pt x="3088" y="1059"/>
                    <a:pt x="3050" y="1077"/>
                  </a:cubicBezTo>
                  <a:cubicBezTo>
                    <a:pt x="3021" y="1087"/>
                    <a:pt x="2983" y="1077"/>
                    <a:pt x="2955" y="1087"/>
                  </a:cubicBezTo>
                  <a:cubicBezTo>
                    <a:pt x="2898" y="1116"/>
                    <a:pt x="2859" y="1154"/>
                    <a:pt x="2812" y="1182"/>
                  </a:cubicBezTo>
                  <a:cubicBezTo>
                    <a:pt x="2659" y="1278"/>
                    <a:pt x="2821" y="1259"/>
                    <a:pt x="2774" y="1373"/>
                  </a:cubicBezTo>
                  <a:cubicBezTo>
                    <a:pt x="2764" y="1411"/>
                    <a:pt x="2707" y="1402"/>
                    <a:pt x="2669" y="1421"/>
                  </a:cubicBezTo>
                  <a:cubicBezTo>
                    <a:pt x="2631" y="1440"/>
                    <a:pt x="2650" y="1478"/>
                    <a:pt x="2583" y="1497"/>
                  </a:cubicBezTo>
                  <a:cubicBezTo>
                    <a:pt x="2554" y="1497"/>
                    <a:pt x="2516" y="1459"/>
                    <a:pt x="2497" y="1469"/>
                  </a:cubicBezTo>
                  <a:cubicBezTo>
                    <a:pt x="2469" y="1478"/>
                    <a:pt x="2449" y="1526"/>
                    <a:pt x="2402" y="1535"/>
                  </a:cubicBezTo>
                  <a:cubicBezTo>
                    <a:pt x="2325" y="1564"/>
                    <a:pt x="2373" y="1650"/>
                    <a:pt x="2345" y="1716"/>
                  </a:cubicBezTo>
                  <a:cubicBezTo>
                    <a:pt x="2306" y="1774"/>
                    <a:pt x="2278" y="1745"/>
                    <a:pt x="2230" y="1736"/>
                  </a:cubicBezTo>
                  <a:cubicBezTo>
                    <a:pt x="2211" y="1726"/>
                    <a:pt x="2144" y="1745"/>
                    <a:pt x="2182" y="1774"/>
                  </a:cubicBezTo>
                  <a:cubicBezTo>
                    <a:pt x="2268" y="1831"/>
                    <a:pt x="2220" y="1860"/>
                    <a:pt x="2202" y="1936"/>
                  </a:cubicBezTo>
                  <a:cubicBezTo>
                    <a:pt x="2192" y="1993"/>
                    <a:pt x="2211" y="2098"/>
                    <a:pt x="2240" y="2146"/>
                  </a:cubicBezTo>
                  <a:cubicBezTo>
                    <a:pt x="2249" y="2203"/>
                    <a:pt x="2259" y="2270"/>
                    <a:pt x="2325" y="2270"/>
                  </a:cubicBezTo>
                  <a:cubicBezTo>
                    <a:pt x="2345" y="2270"/>
                    <a:pt x="2469" y="2260"/>
                    <a:pt x="2459" y="2279"/>
                  </a:cubicBezTo>
                  <a:cubicBezTo>
                    <a:pt x="2440" y="2317"/>
                    <a:pt x="2449" y="2346"/>
                    <a:pt x="2421" y="2384"/>
                  </a:cubicBezTo>
                  <a:cubicBezTo>
                    <a:pt x="2402" y="2403"/>
                    <a:pt x="2383" y="2422"/>
                    <a:pt x="2392" y="2451"/>
                  </a:cubicBezTo>
                  <a:cubicBezTo>
                    <a:pt x="2392" y="2479"/>
                    <a:pt x="2373" y="2518"/>
                    <a:pt x="2383" y="2537"/>
                  </a:cubicBezTo>
                  <a:cubicBezTo>
                    <a:pt x="2411" y="2575"/>
                    <a:pt x="2507" y="2584"/>
                    <a:pt x="2526" y="2623"/>
                  </a:cubicBezTo>
                  <a:cubicBezTo>
                    <a:pt x="2554" y="2708"/>
                    <a:pt x="2392" y="2765"/>
                    <a:pt x="2345" y="2794"/>
                  </a:cubicBezTo>
                  <a:cubicBezTo>
                    <a:pt x="2287" y="2804"/>
                    <a:pt x="2163" y="2842"/>
                    <a:pt x="2154" y="2908"/>
                  </a:cubicBezTo>
                  <a:lnTo>
                    <a:pt x="2154" y="2908"/>
                  </a:lnTo>
                  <a:cubicBezTo>
                    <a:pt x="2078" y="2908"/>
                    <a:pt x="2078" y="2908"/>
                    <a:pt x="2078" y="2908"/>
                  </a:cubicBezTo>
                  <a:cubicBezTo>
                    <a:pt x="2039" y="2908"/>
                    <a:pt x="2001" y="2937"/>
                    <a:pt x="1973" y="2947"/>
                  </a:cubicBezTo>
                  <a:cubicBezTo>
                    <a:pt x="1935" y="2966"/>
                    <a:pt x="1896" y="2956"/>
                    <a:pt x="1858" y="2937"/>
                  </a:cubicBezTo>
                  <a:cubicBezTo>
                    <a:pt x="1811" y="2928"/>
                    <a:pt x="1753" y="2851"/>
                    <a:pt x="1715" y="2908"/>
                  </a:cubicBezTo>
                  <a:cubicBezTo>
                    <a:pt x="1686" y="2956"/>
                    <a:pt x="1648" y="2928"/>
                    <a:pt x="1601" y="2928"/>
                  </a:cubicBezTo>
                  <a:lnTo>
                    <a:pt x="1601" y="2928"/>
                  </a:lnTo>
                  <a:cubicBezTo>
                    <a:pt x="1581" y="2918"/>
                    <a:pt x="1572" y="2880"/>
                    <a:pt x="1553" y="2861"/>
                  </a:cubicBezTo>
                  <a:cubicBezTo>
                    <a:pt x="1534" y="2842"/>
                    <a:pt x="1496" y="2823"/>
                    <a:pt x="1477" y="2813"/>
                  </a:cubicBezTo>
                  <a:cubicBezTo>
                    <a:pt x="1410" y="2775"/>
                    <a:pt x="1334" y="2737"/>
                    <a:pt x="1305" y="2670"/>
                  </a:cubicBezTo>
                  <a:cubicBezTo>
                    <a:pt x="1295" y="2651"/>
                    <a:pt x="1286" y="2641"/>
                    <a:pt x="1277" y="2623"/>
                  </a:cubicBezTo>
                  <a:cubicBezTo>
                    <a:pt x="1257" y="2603"/>
                    <a:pt x="1238" y="2603"/>
                    <a:pt x="1210" y="2584"/>
                  </a:cubicBezTo>
                  <a:cubicBezTo>
                    <a:pt x="1162" y="2575"/>
                    <a:pt x="1143" y="2546"/>
                    <a:pt x="1086" y="2546"/>
                  </a:cubicBezTo>
                  <a:cubicBezTo>
                    <a:pt x="1048" y="2556"/>
                    <a:pt x="1000" y="2603"/>
                    <a:pt x="962" y="2603"/>
                  </a:cubicBezTo>
                  <a:cubicBezTo>
                    <a:pt x="885" y="2584"/>
                    <a:pt x="876" y="2451"/>
                    <a:pt x="781" y="2422"/>
                  </a:cubicBezTo>
                  <a:cubicBezTo>
                    <a:pt x="714" y="2394"/>
                    <a:pt x="656" y="2432"/>
                    <a:pt x="590" y="2403"/>
                  </a:cubicBezTo>
                  <a:cubicBezTo>
                    <a:pt x="477" y="2356"/>
                    <a:pt x="524" y="2432"/>
                    <a:pt x="457" y="2489"/>
                  </a:cubicBezTo>
                  <a:lnTo>
                    <a:pt x="457" y="2489"/>
                  </a:lnTo>
                  <a:cubicBezTo>
                    <a:pt x="390" y="2441"/>
                    <a:pt x="390" y="2441"/>
                    <a:pt x="390" y="2441"/>
                  </a:cubicBezTo>
                  <a:cubicBezTo>
                    <a:pt x="362" y="2403"/>
                    <a:pt x="333" y="2365"/>
                    <a:pt x="286" y="2336"/>
                  </a:cubicBezTo>
                  <a:cubicBezTo>
                    <a:pt x="247" y="2308"/>
                    <a:pt x="238" y="2260"/>
                    <a:pt x="190" y="2298"/>
                  </a:cubicBezTo>
                  <a:cubicBezTo>
                    <a:pt x="171" y="2308"/>
                    <a:pt x="152" y="2317"/>
                    <a:pt x="133" y="2317"/>
                  </a:cubicBezTo>
                  <a:lnTo>
                    <a:pt x="133" y="2317"/>
                  </a:lnTo>
                  <a:cubicBezTo>
                    <a:pt x="76" y="2251"/>
                    <a:pt x="76" y="2251"/>
                    <a:pt x="76" y="2251"/>
                  </a:cubicBezTo>
                  <a:cubicBezTo>
                    <a:pt x="38" y="2165"/>
                    <a:pt x="95" y="2136"/>
                    <a:pt x="95" y="2041"/>
                  </a:cubicBezTo>
                  <a:cubicBezTo>
                    <a:pt x="85" y="1917"/>
                    <a:pt x="0" y="1869"/>
                    <a:pt x="171" y="1869"/>
                  </a:cubicBezTo>
                  <a:cubicBezTo>
                    <a:pt x="267" y="1869"/>
                    <a:pt x="267" y="1821"/>
                    <a:pt x="324" y="1774"/>
                  </a:cubicBezTo>
                  <a:cubicBezTo>
                    <a:pt x="381" y="1726"/>
                    <a:pt x="477" y="1688"/>
                    <a:pt x="477" y="1602"/>
                  </a:cubicBezTo>
                  <a:cubicBezTo>
                    <a:pt x="477" y="1516"/>
                    <a:pt x="467" y="1411"/>
                    <a:pt x="419" y="1326"/>
                  </a:cubicBezTo>
                  <a:lnTo>
                    <a:pt x="419" y="1326"/>
                  </a:lnTo>
                  <a:cubicBezTo>
                    <a:pt x="381" y="810"/>
                    <a:pt x="381" y="810"/>
                    <a:pt x="381" y="810"/>
                  </a:cubicBezTo>
                  <a:lnTo>
                    <a:pt x="381" y="810"/>
                  </a:lnTo>
                  <a:cubicBezTo>
                    <a:pt x="410" y="782"/>
                    <a:pt x="477" y="753"/>
                    <a:pt x="515" y="772"/>
                  </a:cubicBezTo>
                  <a:cubicBezTo>
                    <a:pt x="553" y="782"/>
                    <a:pt x="581" y="715"/>
                    <a:pt x="638" y="715"/>
                  </a:cubicBezTo>
                  <a:cubicBezTo>
                    <a:pt x="666" y="715"/>
                    <a:pt x="704" y="753"/>
                    <a:pt x="743" y="753"/>
                  </a:cubicBezTo>
                  <a:cubicBezTo>
                    <a:pt x="781" y="753"/>
                    <a:pt x="819" y="725"/>
                    <a:pt x="866" y="734"/>
                  </a:cubicBezTo>
                  <a:cubicBezTo>
                    <a:pt x="905" y="744"/>
                    <a:pt x="933" y="753"/>
                    <a:pt x="971" y="753"/>
                  </a:cubicBezTo>
                  <a:cubicBezTo>
                    <a:pt x="1010" y="753"/>
                    <a:pt x="1028" y="725"/>
                    <a:pt x="1057" y="706"/>
                  </a:cubicBezTo>
                  <a:cubicBezTo>
                    <a:pt x="1105" y="687"/>
                    <a:pt x="1172" y="715"/>
                    <a:pt x="1219" y="706"/>
                  </a:cubicBezTo>
                  <a:cubicBezTo>
                    <a:pt x="1277" y="696"/>
                    <a:pt x="1277" y="629"/>
                    <a:pt x="1295" y="629"/>
                  </a:cubicBezTo>
                  <a:cubicBezTo>
                    <a:pt x="1353" y="620"/>
                    <a:pt x="1429" y="620"/>
                    <a:pt x="1467" y="582"/>
                  </a:cubicBezTo>
                  <a:cubicBezTo>
                    <a:pt x="1524" y="505"/>
                    <a:pt x="1505" y="458"/>
                    <a:pt x="1534" y="381"/>
                  </a:cubicBezTo>
                  <a:cubicBezTo>
                    <a:pt x="1544" y="353"/>
                    <a:pt x="1544" y="324"/>
                    <a:pt x="1572" y="305"/>
                  </a:cubicBezTo>
                  <a:cubicBezTo>
                    <a:pt x="1610" y="276"/>
                    <a:pt x="1658" y="276"/>
                    <a:pt x="1677" y="210"/>
                  </a:cubicBezTo>
                  <a:cubicBezTo>
                    <a:pt x="1686" y="162"/>
                    <a:pt x="1667" y="143"/>
                    <a:pt x="1715" y="114"/>
                  </a:cubicBezTo>
                  <a:cubicBezTo>
                    <a:pt x="1744" y="105"/>
                    <a:pt x="1763" y="114"/>
                    <a:pt x="1782" y="105"/>
                  </a:cubicBezTo>
                  <a:cubicBezTo>
                    <a:pt x="1820" y="95"/>
                    <a:pt x="1849" y="57"/>
                    <a:pt x="1887" y="38"/>
                  </a:cubicBezTo>
                  <a:cubicBezTo>
                    <a:pt x="1915" y="29"/>
                    <a:pt x="1953" y="9"/>
                    <a:pt x="1982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8" name="Freeform 24"/>
            <p:cNvSpPr>
              <a:spLocks noChangeArrowheads="1"/>
            </p:cNvSpPr>
            <p:nvPr/>
          </p:nvSpPr>
          <p:spPr bwMode="auto">
            <a:xfrm>
              <a:off x="16757213" y="5989871"/>
              <a:ext cx="488224" cy="488256"/>
            </a:xfrm>
            <a:custGeom>
              <a:avLst/>
              <a:gdLst>
                <a:gd name="T0" fmla="*/ 544 w 984"/>
                <a:gd name="T1" fmla="*/ 57 h 983"/>
                <a:gd name="T2" fmla="*/ 544 w 984"/>
                <a:gd name="T3" fmla="*/ 57 h 983"/>
                <a:gd name="T4" fmla="*/ 601 w 984"/>
                <a:gd name="T5" fmla="*/ 38 h 983"/>
                <a:gd name="T6" fmla="*/ 697 w 984"/>
                <a:gd name="T7" fmla="*/ 76 h 983"/>
                <a:gd name="T8" fmla="*/ 801 w 984"/>
                <a:gd name="T9" fmla="*/ 181 h 983"/>
                <a:gd name="T10" fmla="*/ 868 w 984"/>
                <a:gd name="T11" fmla="*/ 229 h 983"/>
                <a:gd name="T12" fmla="*/ 868 w 984"/>
                <a:gd name="T13" fmla="*/ 229 h 983"/>
                <a:gd name="T14" fmla="*/ 973 w 984"/>
                <a:gd name="T15" fmla="*/ 343 h 983"/>
                <a:gd name="T16" fmla="*/ 849 w 984"/>
                <a:gd name="T17" fmla="*/ 468 h 983"/>
                <a:gd name="T18" fmla="*/ 773 w 984"/>
                <a:gd name="T19" fmla="*/ 505 h 983"/>
                <a:gd name="T20" fmla="*/ 639 w 984"/>
                <a:gd name="T21" fmla="*/ 639 h 983"/>
                <a:gd name="T22" fmla="*/ 649 w 984"/>
                <a:gd name="T23" fmla="*/ 801 h 983"/>
                <a:gd name="T24" fmla="*/ 525 w 984"/>
                <a:gd name="T25" fmla="*/ 811 h 983"/>
                <a:gd name="T26" fmla="*/ 382 w 984"/>
                <a:gd name="T27" fmla="*/ 916 h 983"/>
                <a:gd name="T28" fmla="*/ 372 w 984"/>
                <a:gd name="T29" fmla="*/ 954 h 983"/>
                <a:gd name="T30" fmla="*/ 372 w 984"/>
                <a:gd name="T31" fmla="*/ 954 h 983"/>
                <a:gd name="T32" fmla="*/ 258 w 984"/>
                <a:gd name="T33" fmla="*/ 954 h 983"/>
                <a:gd name="T34" fmla="*/ 115 w 984"/>
                <a:gd name="T35" fmla="*/ 963 h 983"/>
                <a:gd name="T36" fmla="*/ 0 w 984"/>
                <a:gd name="T37" fmla="*/ 982 h 983"/>
                <a:gd name="T38" fmla="*/ 0 w 984"/>
                <a:gd name="T39" fmla="*/ 982 h 983"/>
                <a:gd name="T40" fmla="*/ 0 w 984"/>
                <a:gd name="T41" fmla="*/ 515 h 983"/>
                <a:gd name="T42" fmla="*/ 0 w 984"/>
                <a:gd name="T43" fmla="*/ 515 h 983"/>
                <a:gd name="T44" fmla="*/ 48 w 984"/>
                <a:gd name="T45" fmla="*/ 429 h 983"/>
                <a:gd name="T46" fmla="*/ 96 w 984"/>
                <a:gd name="T47" fmla="*/ 391 h 983"/>
                <a:gd name="T48" fmla="*/ 249 w 984"/>
                <a:gd name="T49" fmla="*/ 210 h 983"/>
                <a:gd name="T50" fmla="*/ 249 w 984"/>
                <a:gd name="T51" fmla="*/ 200 h 983"/>
                <a:gd name="T52" fmla="*/ 334 w 984"/>
                <a:gd name="T53" fmla="*/ 277 h 983"/>
                <a:gd name="T54" fmla="*/ 544 w 984"/>
                <a:gd name="T55" fmla="*/ 57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4" h="983">
                  <a:moveTo>
                    <a:pt x="544" y="57"/>
                  </a:moveTo>
                  <a:lnTo>
                    <a:pt x="544" y="57"/>
                  </a:lnTo>
                  <a:cubicBezTo>
                    <a:pt x="563" y="57"/>
                    <a:pt x="582" y="48"/>
                    <a:pt x="601" y="38"/>
                  </a:cubicBezTo>
                  <a:cubicBezTo>
                    <a:pt x="649" y="0"/>
                    <a:pt x="658" y="48"/>
                    <a:pt x="697" y="76"/>
                  </a:cubicBezTo>
                  <a:cubicBezTo>
                    <a:pt x="744" y="105"/>
                    <a:pt x="773" y="143"/>
                    <a:pt x="801" y="181"/>
                  </a:cubicBezTo>
                  <a:cubicBezTo>
                    <a:pt x="868" y="229"/>
                    <a:pt x="868" y="229"/>
                    <a:pt x="868" y="229"/>
                  </a:cubicBezTo>
                  <a:lnTo>
                    <a:pt x="868" y="229"/>
                  </a:lnTo>
                  <a:cubicBezTo>
                    <a:pt x="878" y="277"/>
                    <a:pt x="973" y="258"/>
                    <a:pt x="973" y="343"/>
                  </a:cubicBezTo>
                  <a:cubicBezTo>
                    <a:pt x="983" y="429"/>
                    <a:pt x="973" y="486"/>
                    <a:pt x="849" y="468"/>
                  </a:cubicBezTo>
                  <a:cubicBezTo>
                    <a:pt x="783" y="448"/>
                    <a:pt x="792" y="420"/>
                    <a:pt x="773" y="505"/>
                  </a:cubicBezTo>
                  <a:cubicBezTo>
                    <a:pt x="763" y="572"/>
                    <a:pt x="678" y="601"/>
                    <a:pt x="639" y="639"/>
                  </a:cubicBezTo>
                  <a:cubicBezTo>
                    <a:pt x="592" y="677"/>
                    <a:pt x="716" y="792"/>
                    <a:pt x="649" y="801"/>
                  </a:cubicBezTo>
                  <a:cubicBezTo>
                    <a:pt x="611" y="811"/>
                    <a:pt x="563" y="801"/>
                    <a:pt x="525" y="811"/>
                  </a:cubicBezTo>
                  <a:cubicBezTo>
                    <a:pt x="468" y="830"/>
                    <a:pt x="458" y="897"/>
                    <a:pt x="382" y="916"/>
                  </a:cubicBezTo>
                  <a:cubicBezTo>
                    <a:pt x="372" y="954"/>
                    <a:pt x="372" y="954"/>
                    <a:pt x="372" y="954"/>
                  </a:cubicBezTo>
                  <a:lnTo>
                    <a:pt x="372" y="954"/>
                  </a:lnTo>
                  <a:cubicBezTo>
                    <a:pt x="334" y="954"/>
                    <a:pt x="296" y="944"/>
                    <a:pt x="258" y="954"/>
                  </a:cubicBezTo>
                  <a:cubicBezTo>
                    <a:pt x="115" y="963"/>
                    <a:pt x="115" y="963"/>
                    <a:pt x="115" y="963"/>
                  </a:cubicBezTo>
                  <a:cubicBezTo>
                    <a:pt x="77" y="963"/>
                    <a:pt x="39" y="973"/>
                    <a:pt x="0" y="982"/>
                  </a:cubicBezTo>
                  <a:lnTo>
                    <a:pt x="0" y="982"/>
                  </a:lnTo>
                  <a:cubicBezTo>
                    <a:pt x="0" y="515"/>
                    <a:pt x="0" y="515"/>
                    <a:pt x="0" y="515"/>
                  </a:cubicBezTo>
                  <a:lnTo>
                    <a:pt x="0" y="515"/>
                  </a:lnTo>
                  <a:cubicBezTo>
                    <a:pt x="48" y="505"/>
                    <a:pt x="48" y="477"/>
                    <a:pt x="48" y="429"/>
                  </a:cubicBezTo>
                  <a:cubicBezTo>
                    <a:pt x="48" y="391"/>
                    <a:pt x="48" y="363"/>
                    <a:pt x="96" y="391"/>
                  </a:cubicBezTo>
                  <a:cubicBezTo>
                    <a:pt x="182" y="448"/>
                    <a:pt x="239" y="267"/>
                    <a:pt x="249" y="210"/>
                  </a:cubicBezTo>
                  <a:cubicBezTo>
                    <a:pt x="249" y="200"/>
                    <a:pt x="249" y="210"/>
                    <a:pt x="249" y="200"/>
                  </a:cubicBezTo>
                  <a:cubicBezTo>
                    <a:pt x="267" y="200"/>
                    <a:pt x="315" y="258"/>
                    <a:pt x="334" y="277"/>
                  </a:cubicBezTo>
                  <a:cubicBezTo>
                    <a:pt x="487" y="391"/>
                    <a:pt x="487" y="124"/>
                    <a:pt x="544" y="5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9" name="Freeform 25"/>
            <p:cNvSpPr>
              <a:spLocks noChangeArrowheads="1"/>
            </p:cNvSpPr>
            <p:nvPr/>
          </p:nvSpPr>
          <p:spPr bwMode="auto">
            <a:xfrm>
              <a:off x="16170469" y="5858502"/>
              <a:ext cx="521065" cy="492635"/>
            </a:xfrm>
            <a:custGeom>
              <a:avLst/>
              <a:gdLst>
                <a:gd name="T0" fmla="*/ 477 w 1050"/>
                <a:gd name="T1" fmla="*/ 0 h 993"/>
                <a:gd name="T2" fmla="*/ 477 w 1050"/>
                <a:gd name="T3" fmla="*/ 0 h 993"/>
                <a:gd name="T4" fmla="*/ 658 w 1050"/>
                <a:gd name="T5" fmla="*/ 9 h 993"/>
                <a:gd name="T6" fmla="*/ 658 w 1050"/>
                <a:gd name="T7" fmla="*/ 9 h 993"/>
                <a:gd name="T8" fmla="*/ 629 w 1050"/>
                <a:gd name="T9" fmla="*/ 86 h 993"/>
                <a:gd name="T10" fmla="*/ 668 w 1050"/>
                <a:gd name="T11" fmla="*/ 200 h 993"/>
                <a:gd name="T12" fmla="*/ 792 w 1050"/>
                <a:gd name="T13" fmla="*/ 172 h 993"/>
                <a:gd name="T14" fmla="*/ 830 w 1050"/>
                <a:gd name="T15" fmla="*/ 181 h 993"/>
                <a:gd name="T16" fmla="*/ 944 w 1050"/>
                <a:gd name="T17" fmla="*/ 210 h 993"/>
                <a:gd name="T18" fmla="*/ 906 w 1050"/>
                <a:gd name="T19" fmla="*/ 391 h 993"/>
                <a:gd name="T20" fmla="*/ 935 w 1050"/>
                <a:gd name="T21" fmla="*/ 448 h 993"/>
                <a:gd name="T22" fmla="*/ 944 w 1050"/>
                <a:gd name="T23" fmla="*/ 534 h 993"/>
                <a:gd name="T24" fmla="*/ 1040 w 1050"/>
                <a:gd name="T25" fmla="*/ 620 h 993"/>
                <a:gd name="T26" fmla="*/ 1049 w 1050"/>
                <a:gd name="T27" fmla="*/ 753 h 993"/>
                <a:gd name="T28" fmla="*/ 1049 w 1050"/>
                <a:gd name="T29" fmla="*/ 753 h 993"/>
                <a:gd name="T30" fmla="*/ 963 w 1050"/>
                <a:gd name="T31" fmla="*/ 782 h 993"/>
                <a:gd name="T32" fmla="*/ 610 w 1050"/>
                <a:gd name="T33" fmla="*/ 944 h 993"/>
                <a:gd name="T34" fmla="*/ 553 w 1050"/>
                <a:gd name="T35" fmla="*/ 973 h 993"/>
                <a:gd name="T36" fmla="*/ 496 w 1050"/>
                <a:gd name="T37" fmla="*/ 954 h 993"/>
                <a:gd name="T38" fmla="*/ 372 w 1050"/>
                <a:gd name="T39" fmla="*/ 982 h 993"/>
                <a:gd name="T40" fmla="*/ 210 w 1050"/>
                <a:gd name="T41" fmla="*/ 982 h 993"/>
                <a:gd name="T42" fmla="*/ 210 w 1050"/>
                <a:gd name="T43" fmla="*/ 982 h 993"/>
                <a:gd name="T44" fmla="*/ 200 w 1050"/>
                <a:gd name="T45" fmla="*/ 954 h 993"/>
                <a:gd name="T46" fmla="*/ 162 w 1050"/>
                <a:gd name="T47" fmla="*/ 944 h 993"/>
                <a:gd name="T48" fmla="*/ 143 w 1050"/>
                <a:gd name="T49" fmla="*/ 935 h 993"/>
                <a:gd name="T50" fmla="*/ 105 w 1050"/>
                <a:gd name="T51" fmla="*/ 954 h 993"/>
                <a:gd name="T52" fmla="*/ 105 w 1050"/>
                <a:gd name="T53" fmla="*/ 954 h 993"/>
                <a:gd name="T54" fmla="*/ 114 w 1050"/>
                <a:gd name="T55" fmla="*/ 877 h 993"/>
                <a:gd name="T56" fmla="*/ 0 w 1050"/>
                <a:gd name="T57" fmla="*/ 868 h 993"/>
                <a:gd name="T58" fmla="*/ 0 w 1050"/>
                <a:gd name="T59" fmla="*/ 868 h 993"/>
                <a:gd name="T60" fmla="*/ 67 w 1050"/>
                <a:gd name="T61" fmla="*/ 639 h 993"/>
                <a:gd name="T62" fmla="*/ 124 w 1050"/>
                <a:gd name="T63" fmla="*/ 563 h 993"/>
                <a:gd name="T64" fmla="*/ 86 w 1050"/>
                <a:gd name="T65" fmla="*/ 410 h 993"/>
                <a:gd name="T66" fmla="*/ 86 w 1050"/>
                <a:gd name="T67" fmla="*/ 410 h 993"/>
                <a:gd name="T68" fmla="*/ 248 w 1050"/>
                <a:gd name="T69" fmla="*/ 324 h 993"/>
                <a:gd name="T70" fmla="*/ 477 w 1050"/>
                <a:gd name="T71" fmla="*/ 315 h 993"/>
                <a:gd name="T72" fmla="*/ 467 w 1050"/>
                <a:gd name="T73" fmla="*/ 229 h 993"/>
                <a:gd name="T74" fmla="*/ 448 w 1050"/>
                <a:gd name="T75" fmla="*/ 114 h 993"/>
                <a:gd name="T76" fmla="*/ 477 w 1050"/>
                <a:gd name="T77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50" h="993">
                  <a:moveTo>
                    <a:pt x="477" y="0"/>
                  </a:moveTo>
                  <a:lnTo>
                    <a:pt x="477" y="0"/>
                  </a:lnTo>
                  <a:cubicBezTo>
                    <a:pt x="658" y="9"/>
                    <a:pt x="658" y="9"/>
                    <a:pt x="658" y="9"/>
                  </a:cubicBezTo>
                  <a:lnTo>
                    <a:pt x="658" y="9"/>
                  </a:lnTo>
                  <a:cubicBezTo>
                    <a:pt x="658" y="38"/>
                    <a:pt x="629" y="57"/>
                    <a:pt x="629" y="86"/>
                  </a:cubicBezTo>
                  <a:cubicBezTo>
                    <a:pt x="620" y="134"/>
                    <a:pt x="620" y="181"/>
                    <a:pt x="668" y="200"/>
                  </a:cubicBezTo>
                  <a:cubicBezTo>
                    <a:pt x="706" y="210"/>
                    <a:pt x="753" y="172"/>
                    <a:pt x="792" y="172"/>
                  </a:cubicBezTo>
                  <a:cubicBezTo>
                    <a:pt x="801" y="172"/>
                    <a:pt x="811" y="181"/>
                    <a:pt x="830" y="181"/>
                  </a:cubicBezTo>
                  <a:cubicBezTo>
                    <a:pt x="858" y="181"/>
                    <a:pt x="973" y="153"/>
                    <a:pt x="944" y="210"/>
                  </a:cubicBezTo>
                  <a:cubicBezTo>
                    <a:pt x="915" y="277"/>
                    <a:pt x="906" y="324"/>
                    <a:pt x="906" y="391"/>
                  </a:cubicBezTo>
                  <a:cubicBezTo>
                    <a:pt x="906" y="420"/>
                    <a:pt x="915" y="429"/>
                    <a:pt x="935" y="448"/>
                  </a:cubicBezTo>
                  <a:cubicBezTo>
                    <a:pt x="973" y="496"/>
                    <a:pt x="954" y="486"/>
                    <a:pt x="944" y="534"/>
                  </a:cubicBezTo>
                  <a:cubicBezTo>
                    <a:pt x="925" y="610"/>
                    <a:pt x="1030" y="563"/>
                    <a:pt x="1040" y="620"/>
                  </a:cubicBezTo>
                  <a:cubicBezTo>
                    <a:pt x="1049" y="668"/>
                    <a:pt x="1030" y="706"/>
                    <a:pt x="1049" y="753"/>
                  </a:cubicBezTo>
                  <a:lnTo>
                    <a:pt x="1049" y="753"/>
                  </a:lnTo>
                  <a:cubicBezTo>
                    <a:pt x="963" y="782"/>
                    <a:pt x="963" y="782"/>
                    <a:pt x="963" y="782"/>
                  </a:cubicBezTo>
                  <a:cubicBezTo>
                    <a:pt x="849" y="830"/>
                    <a:pt x="734" y="935"/>
                    <a:pt x="610" y="944"/>
                  </a:cubicBezTo>
                  <a:cubicBezTo>
                    <a:pt x="591" y="954"/>
                    <a:pt x="572" y="973"/>
                    <a:pt x="553" y="973"/>
                  </a:cubicBezTo>
                  <a:cubicBezTo>
                    <a:pt x="544" y="973"/>
                    <a:pt x="534" y="925"/>
                    <a:pt x="496" y="954"/>
                  </a:cubicBezTo>
                  <a:cubicBezTo>
                    <a:pt x="448" y="992"/>
                    <a:pt x="420" y="963"/>
                    <a:pt x="372" y="982"/>
                  </a:cubicBezTo>
                  <a:cubicBezTo>
                    <a:pt x="210" y="982"/>
                    <a:pt x="210" y="982"/>
                    <a:pt x="210" y="982"/>
                  </a:cubicBezTo>
                  <a:lnTo>
                    <a:pt x="210" y="982"/>
                  </a:lnTo>
                  <a:cubicBezTo>
                    <a:pt x="210" y="963"/>
                    <a:pt x="210" y="963"/>
                    <a:pt x="200" y="954"/>
                  </a:cubicBezTo>
                  <a:cubicBezTo>
                    <a:pt x="191" y="954"/>
                    <a:pt x="172" y="944"/>
                    <a:pt x="162" y="944"/>
                  </a:cubicBezTo>
                  <a:cubicBezTo>
                    <a:pt x="152" y="935"/>
                    <a:pt x="152" y="935"/>
                    <a:pt x="143" y="935"/>
                  </a:cubicBezTo>
                  <a:cubicBezTo>
                    <a:pt x="134" y="935"/>
                    <a:pt x="124" y="954"/>
                    <a:pt x="105" y="954"/>
                  </a:cubicBezTo>
                  <a:lnTo>
                    <a:pt x="105" y="954"/>
                  </a:lnTo>
                  <a:cubicBezTo>
                    <a:pt x="114" y="877"/>
                    <a:pt x="114" y="877"/>
                    <a:pt x="114" y="877"/>
                  </a:cubicBezTo>
                  <a:cubicBezTo>
                    <a:pt x="0" y="868"/>
                    <a:pt x="0" y="868"/>
                    <a:pt x="0" y="868"/>
                  </a:cubicBezTo>
                  <a:lnTo>
                    <a:pt x="0" y="868"/>
                  </a:lnTo>
                  <a:cubicBezTo>
                    <a:pt x="19" y="792"/>
                    <a:pt x="19" y="706"/>
                    <a:pt x="67" y="639"/>
                  </a:cubicBezTo>
                  <a:cubicBezTo>
                    <a:pt x="86" y="610"/>
                    <a:pt x="124" y="591"/>
                    <a:pt x="124" y="563"/>
                  </a:cubicBezTo>
                  <a:cubicBezTo>
                    <a:pt x="143" y="496"/>
                    <a:pt x="105" y="467"/>
                    <a:pt x="86" y="410"/>
                  </a:cubicBezTo>
                  <a:lnTo>
                    <a:pt x="86" y="410"/>
                  </a:lnTo>
                  <a:cubicBezTo>
                    <a:pt x="152" y="401"/>
                    <a:pt x="162" y="324"/>
                    <a:pt x="248" y="324"/>
                  </a:cubicBezTo>
                  <a:cubicBezTo>
                    <a:pt x="315" y="324"/>
                    <a:pt x="506" y="496"/>
                    <a:pt x="477" y="315"/>
                  </a:cubicBezTo>
                  <a:cubicBezTo>
                    <a:pt x="477" y="286"/>
                    <a:pt x="467" y="258"/>
                    <a:pt x="467" y="229"/>
                  </a:cubicBezTo>
                  <a:cubicBezTo>
                    <a:pt x="458" y="191"/>
                    <a:pt x="429" y="162"/>
                    <a:pt x="448" y="114"/>
                  </a:cubicBezTo>
                  <a:cubicBezTo>
                    <a:pt x="467" y="86"/>
                    <a:pt x="458" y="38"/>
                    <a:pt x="477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0" name="Freeform 26"/>
            <p:cNvSpPr>
              <a:spLocks noChangeArrowheads="1"/>
            </p:cNvSpPr>
            <p:nvPr/>
          </p:nvSpPr>
          <p:spPr bwMode="auto">
            <a:xfrm>
              <a:off x="16142005" y="5744647"/>
              <a:ext cx="280237" cy="361265"/>
            </a:xfrm>
            <a:custGeom>
              <a:avLst/>
              <a:gdLst>
                <a:gd name="T0" fmla="*/ 496 w 564"/>
                <a:gd name="T1" fmla="*/ 105 h 726"/>
                <a:gd name="T2" fmla="*/ 496 w 564"/>
                <a:gd name="T3" fmla="*/ 105 h 726"/>
                <a:gd name="T4" fmla="*/ 505 w 564"/>
                <a:gd name="T5" fmla="*/ 124 h 726"/>
                <a:gd name="T6" fmla="*/ 534 w 564"/>
                <a:gd name="T7" fmla="*/ 229 h 726"/>
                <a:gd name="T8" fmla="*/ 534 w 564"/>
                <a:gd name="T9" fmla="*/ 229 h 726"/>
                <a:gd name="T10" fmla="*/ 505 w 564"/>
                <a:gd name="T11" fmla="*/ 343 h 726"/>
                <a:gd name="T12" fmla="*/ 524 w 564"/>
                <a:gd name="T13" fmla="*/ 458 h 726"/>
                <a:gd name="T14" fmla="*/ 534 w 564"/>
                <a:gd name="T15" fmla="*/ 544 h 726"/>
                <a:gd name="T16" fmla="*/ 305 w 564"/>
                <a:gd name="T17" fmla="*/ 553 h 726"/>
                <a:gd name="T18" fmla="*/ 143 w 564"/>
                <a:gd name="T19" fmla="*/ 639 h 726"/>
                <a:gd name="T20" fmla="*/ 143 w 564"/>
                <a:gd name="T21" fmla="*/ 639 h 726"/>
                <a:gd name="T22" fmla="*/ 76 w 564"/>
                <a:gd name="T23" fmla="*/ 544 h 726"/>
                <a:gd name="T24" fmla="*/ 57 w 564"/>
                <a:gd name="T25" fmla="*/ 238 h 726"/>
                <a:gd name="T26" fmla="*/ 38 w 564"/>
                <a:gd name="T27" fmla="*/ 134 h 726"/>
                <a:gd name="T28" fmla="*/ 47 w 564"/>
                <a:gd name="T29" fmla="*/ 10 h 726"/>
                <a:gd name="T30" fmla="*/ 47 w 564"/>
                <a:gd name="T31" fmla="*/ 10 h 726"/>
                <a:gd name="T32" fmla="*/ 219 w 564"/>
                <a:gd name="T33" fmla="*/ 19 h 726"/>
                <a:gd name="T34" fmla="*/ 381 w 564"/>
                <a:gd name="T35" fmla="*/ 86 h 726"/>
                <a:gd name="T36" fmla="*/ 496 w 564"/>
                <a:gd name="T37" fmla="*/ 105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4" h="726">
                  <a:moveTo>
                    <a:pt x="496" y="105"/>
                  </a:moveTo>
                  <a:lnTo>
                    <a:pt x="496" y="105"/>
                  </a:lnTo>
                  <a:cubicBezTo>
                    <a:pt x="505" y="124"/>
                    <a:pt x="505" y="124"/>
                    <a:pt x="505" y="124"/>
                  </a:cubicBezTo>
                  <a:cubicBezTo>
                    <a:pt x="534" y="229"/>
                    <a:pt x="534" y="229"/>
                    <a:pt x="534" y="229"/>
                  </a:cubicBezTo>
                  <a:lnTo>
                    <a:pt x="534" y="229"/>
                  </a:lnTo>
                  <a:cubicBezTo>
                    <a:pt x="515" y="267"/>
                    <a:pt x="524" y="315"/>
                    <a:pt x="505" y="343"/>
                  </a:cubicBezTo>
                  <a:cubicBezTo>
                    <a:pt x="486" y="391"/>
                    <a:pt x="515" y="420"/>
                    <a:pt x="524" y="458"/>
                  </a:cubicBezTo>
                  <a:cubicBezTo>
                    <a:pt x="524" y="487"/>
                    <a:pt x="534" y="515"/>
                    <a:pt x="534" y="544"/>
                  </a:cubicBezTo>
                  <a:cubicBezTo>
                    <a:pt x="563" y="725"/>
                    <a:pt x="372" y="553"/>
                    <a:pt x="305" y="553"/>
                  </a:cubicBezTo>
                  <a:cubicBezTo>
                    <a:pt x="219" y="553"/>
                    <a:pt x="209" y="630"/>
                    <a:pt x="143" y="639"/>
                  </a:cubicBezTo>
                  <a:lnTo>
                    <a:pt x="143" y="639"/>
                  </a:lnTo>
                  <a:cubicBezTo>
                    <a:pt x="76" y="544"/>
                    <a:pt x="76" y="544"/>
                    <a:pt x="76" y="544"/>
                  </a:cubicBezTo>
                  <a:cubicBezTo>
                    <a:pt x="19" y="477"/>
                    <a:pt x="0" y="305"/>
                    <a:pt x="57" y="238"/>
                  </a:cubicBezTo>
                  <a:cubicBezTo>
                    <a:pt x="76" y="220"/>
                    <a:pt x="38" y="153"/>
                    <a:pt x="38" y="134"/>
                  </a:cubicBezTo>
                  <a:cubicBezTo>
                    <a:pt x="19" y="86"/>
                    <a:pt x="57" y="57"/>
                    <a:pt x="47" y="10"/>
                  </a:cubicBezTo>
                  <a:lnTo>
                    <a:pt x="47" y="10"/>
                  </a:lnTo>
                  <a:cubicBezTo>
                    <a:pt x="114" y="10"/>
                    <a:pt x="152" y="0"/>
                    <a:pt x="219" y="19"/>
                  </a:cubicBezTo>
                  <a:cubicBezTo>
                    <a:pt x="267" y="38"/>
                    <a:pt x="334" y="86"/>
                    <a:pt x="381" y="86"/>
                  </a:cubicBezTo>
                  <a:cubicBezTo>
                    <a:pt x="391" y="86"/>
                    <a:pt x="496" y="105"/>
                    <a:pt x="496" y="10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1" name="Freeform 27"/>
            <p:cNvSpPr>
              <a:spLocks noChangeArrowheads="1"/>
            </p:cNvSpPr>
            <p:nvPr/>
          </p:nvSpPr>
          <p:spPr bwMode="auto">
            <a:xfrm>
              <a:off x="16142005" y="5475339"/>
              <a:ext cx="247397" cy="321856"/>
            </a:xfrm>
            <a:custGeom>
              <a:avLst/>
              <a:gdLst>
                <a:gd name="T0" fmla="*/ 419 w 497"/>
                <a:gd name="T1" fmla="*/ 95 h 649"/>
                <a:gd name="T2" fmla="*/ 419 w 497"/>
                <a:gd name="T3" fmla="*/ 95 h 649"/>
                <a:gd name="T4" fmla="*/ 429 w 497"/>
                <a:gd name="T5" fmla="*/ 219 h 649"/>
                <a:gd name="T6" fmla="*/ 429 w 497"/>
                <a:gd name="T7" fmla="*/ 276 h 649"/>
                <a:gd name="T8" fmla="*/ 419 w 497"/>
                <a:gd name="T9" fmla="*/ 372 h 649"/>
                <a:gd name="T10" fmla="*/ 477 w 497"/>
                <a:gd name="T11" fmla="*/ 515 h 649"/>
                <a:gd name="T12" fmla="*/ 496 w 497"/>
                <a:gd name="T13" fmla="*/ 648 h 649"/>
                <a:gd name="T14" fmla="*/ 496 w 497"/>
                <a:gd name="T15" fmla="*/ 648 h 649"/>
                <a:gd name="T16" fmla="*/ 381 w 497"/>
                <a:gd name="T17" fmla="*/ 629 h 649"/>
                <a:gd name="T18" fmla="*/ 219 w 497"/>
                <a:gd name="T19" fmla="*/ 562 h 649"/>
                <a:gd name="T20" fmla="*/ 47 w 497"/>
                <a:gd name="T21" fmla="*/ 553 h 649"/>
                <a:gd name="T22" fmla="*/ 47 w 497"/>
                <a:gd name="T23" fmla="*/ 553 h 649"/>
                <a:gd name="T24" fmla="*/ 47 w 497"/>
                <a:gd name="T25" fmla="*/ 438 h 649"/>
                <a:gd name="T26" fmla="*/ 29 w 497"/>
                <a:gd name="T27" fmla="*/ 352 h 649"/>
                <a:gd name="T28" fmla="*/ 19 w 497"/>
                <a:gd name="T29" fmla="*/ 286 h 649"/>
                <a:gd name="T30" fmla="*/ 19 w 497"/>
                <a:gd name="T31" fmla="*/ 286 h 649"/>
                <a:gd name="T32" fmla="*/ 133 w 497"/>
                <a:gd name="T33" fmla="*/ 105 h 649"/>
                <a:gd name="T34" fmla="*/ 200 w 497"/>
                <a:gd name="T35" fmla="*/ 38 h 649"/>
                <a:gd name="T36" fmla="*/ 257 w 497"/>
                <a:gd name="T37" fmla="*/ 0 h 649"/>
                <a:gd name="T38" fmla="*/ 257 w 497"/>
                <a:gd name="T39" fmla="*/ 0 h 649"/>
                <a:gd name="T40" fmla="*/ 419 w 497"/>
                <a:gd name="T41" fmla="*/ 95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7" h="649">
                  <a:moveTo>
                    <a:pt x="419" y="95"/>
                  </a:moveTo>
                  <a:lnTo>
                    <a:pt x="419" y="95"/>
                  </a:lnTo>
                  <a:cubicBezTo>
                    <a:pt x="477" y="143"/>
                    <a:pt x="438" y="162"/>
                    <a:pt x="429" y="219"/>
                  </a:cubicBezTo>
                  <a:cubicBezTo>
                    <a:pt x="429" y="238"/>
                    <a:pt x="438" y="257"/>
                    <a:pt x="429" y="276"/>
                  </a:cubicBezTo>
                  <a:cubicBezTo>
                    <a:pt x="429" y="314"/>
                    <a:pt x="400" y="333"/>
                    <a:pt x="419" y="372"/>
                  </a:cubicBezTo>
                  <a:cubicBezTo>
                    <a:pt x="438" y="419"/>
                    <a:pt x="467" y="457"/>
                    <a:pt x="477" y="515"/>
                  </a:cubicBezTo>
                  <a:cubicBezTo>
                    <a:pt x="496" y="648"/>
                    <a:pt x="496" y="648"/>
                    <a:pt x="496" y="648"/>
                  </a:cubicBezTo>
                  <a:lnTo>
                    <a:pt x="496" y="648"/>
                  </a:lnTo>
                  <a:cubicBezTo>
                    <a:pt x="496" y="648"/>
                    <a:pt x="391" y="629"/>
                    <a:pt x="381" y="629"/>
                  </a:cubicBezTo>
                  <a:cubicBezTo>
                    <a:pt x="334" y="629"/>
                    <a:pt x="267" y="581"/>
                    <a:pt x="219" y="562"/>
                  </a:cubicBezTo>
                  <a:cubicBezTo>
                    <a:pt x="152" y="543"/>
                    <a:pt x="114" y="553"/>
                    <a:pt x="47" y="553"/>
                  </a:cubicBezTo>
                  <a:lnTo>
                    <a:pt x="47" y="553"/>
                  </a:lnTo>
                  <a:cubicBezTo>
                    <a:pt x="19" y="524"/>
                    <a:pt x="38" y="477"/>
                    <a:pt x="47" y="438"/>
                  </a:cubicBezTo>
                  <a:cubicBezTo>
                    <a:pt x="67" y="400"/>
                    <a:pt x="86" y="352"/>
                    <a:pt x="29" y="352"/>
                  </a:cubicBezTo>
                  <a:cubicBezTo>
                    <a:pt x="0" y="352"/>
                    <a:pt x="19" y="305"/>
                    <a:pt x="19" y="286"/>
                  </a:cubicBezTo>
                  <a:lnTo>
                    <a:pt x="19" y="286"/>
                  </a:lnTo>
                  <a:cubicBezTo>
                    <a:pt x="57" y="228"/>
                    <a:pt x="67" y="152"/>
                    <a:pt x="133" y="105"/>
                  </a:cubicBezTo>
                  <a:cubicBezTo>
                    <a:pt x="152" y="85"/>
                    <a:pt x="171" y="57"/>
                    <a:pt x="200" y="38"/>
                  </a:cubicBezTo>
                  <a:cubicBezTo>
                    <a:pt x="219" y="28"/>
                    <a:pt x="238" y="19"/>
                    <a:pt x="257" y="0"/>
                  </a:cubicBezTo>
                  <a:lnTo>
                    <a:pt x="257" y="0"/>
                  </a:lnTo>
                  <a:cubicBezTo>
                    <a:pt x="419" y="95"/>
                    <a:pt x="419" y="95"/>
                    <a:pt x="419" y="9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2" name="Freeform 28"/>
            <p:cNvSpPr>
              <a:spLocks noChangeArrowheads="1"/>
            </p:cNvSpPr>
            <p:nvPr/>
          </p:nvSpPr>
          <p:spPr bwMode="auto">
            <a:xfrm>
              <a:off x="16198929" y="6322675"/>
              <a:ext cx="264911" cy="299960"/>
            </a:xfrm>
            <a:custGeom>
              <a:avLst/>
              <a:gdLst>
                <a:gd name="T0" fmla="*/ 48 w 535"/>
                <a:gd name="T1" fmla="*/ 19 h 602"/>
                <a:gd name="T2" fmla="*/ 48 w 535"/>
                <a:gd name="T3" fmla="*/ 19 h 602"/>
                <a:gd name="T4" fmla="*/ 86 w 535"/>
                <a:gd name="T5" fmla="*/ 0 h 602"/>
                <a:gd name="T6" fmla="*/ 105 w 535"/>
                <a:gd name="T7" fmla="*/ 9 h 602"/>
                <a:gd name="T8" fmla="*/ 143 w 535"/>
                <a:gd name="T9" fmla="*/ 19 h 602"/>
                <a:gd name="T10" fmla="*/ 153 w 535"/>
                <a:gd name="T11" fmla="*/ 47 h 602"/>
                <a:gd name="T12" fmla="*/ 153 w 535"/>
                <a:gd name="T13" fmla="*/ 47 h 602"/>
                <a:gd name="T14" fmla="*/ 134 w 535"/>
                <a:gd name="T15" fmla="*/ 143 h 602"/>
                <a:gd name="T16" fmla="*/ 182 w 535"/>
                <a:gd name="T17" fmla="*/ 238 h 602"/>
                <a:gd name="T18" fmla="*/ 267 w 535"/>
                <a:gd name="T19" fmla="*/ 257 h 602"/>
                <a:gd name="T20" fmla="*/ 315 w 535"/>
                <a:gd name="T21" fmla="*/ 286 h 602"/>
                <a:gd name="T22" fmla="*/ 420 w 535"/>
                <a:gd name="T23" fmla="*/ 343 h 602"/>
                <a:gd name="T24" fmla="*/ 449 w 535"/>
                <a:gd name="T25" fmla="*/ 334 h 602"/>
                <a:gd name="T26" fmla="*/ 477 w 535"/>
                <a:gd name="T27" fmla="*/ 324 h 602"/>
                <a:gd name="T28" fmla="*/ 496 w 535"/>
                <a:gd name="T29" fmla="*/ 324 h 602"/>
                <a:gd name="T30" fmla="*/ 534 w 535"/>
                <a:gd name="T31" fmla="*/ 324 h 602"/>
                <a:gd name="T32" fmla="*/ 534 w 535"/>
                <a:gd name="T33" fmla="*/ 324 h 602"/>
                <a:gd name="T34" fmla="*/ 515 w 535"/>
                <a:gd name="T35" fmla="*/ 410 h 602"/>
                <a:gd name="T36" fmla="*/ 496 w 535"/>
                <a:gd name="T37" fmla="*/ 505 h 602"/>
                <a:gd name="T38" fmla="*/ 439 w 535"/>
                <a:gd name="T39" fmla="*/ 543 h 602"/>
                <a:gd name="T40" fmla="*/ 439 w 535"/>
                <a:gd name="T41" fmla="*/ 562 h 602"/>
                <a:gd name="T42" fmla="*/ 420 w 535"/>
                <a:gd name="T43" fmla="*/ 591 h 602"/>
                <a:gd name="T44" fmla="*/ 391 w 535"/>
                <a:gd name="T45" fmla="*/ 601 h 602"/>
                <a:gd name="T46" fmla="*/ 344 w 535"/>
                <a:gd name="T47" fmla="*/ 591 h 602"/>
                <a:gd name="T48" fmla="*/ 134 w 535"/>
                <a:gd name="T49" fmla="*/ 581 h 602"/>
                <a:gd name="T50" fmla="*/ 134 w 535"/>
                <a:gd name="T51" fmla="*/ 581 h 602"/>
                <a:gd name="T52" fmla="*/ 115 w 535"/>
                <a:gd name="T53" fmla="*/ 543 h 602"/>
                <a:gd name="T54" fmla="*/ 48 w 535"/>
                <a:gd name="T55" fmla="*/ 343 h 602"/>
                <a:gd name="T56" fmla="*/ 86 w 535"/>
                <a:gd name="T57" fmla="*/ 305 h 602"/>
                <a:gd name="T58" fmla="*/ 57 w 535"/>
                <a:gd name="T59" fmla="*/ 276 h 602"/>
                <a:gd name="T60" fmla="*/ 29 w 535"/>
                <a:gd name="T61" fmla="*/ 238 h 602"/>
                <a:gd name="T62" fmla="*/ 29 w 535"/>
                <a:gd name="T63" fmla="*/ 162 h 602"/>
                <a:gd name="T64" fmla="*/ 38 w 535"/>
                <a:gd name="T65" fmla="*/ 114 h 602"/>
                <a:gd name="T66" fmla="*/ 48 w 535"/>
                <a:gd name="T67" fmla="*/ 19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5" h="602">
                  <a:moveTo>
                    <a:pt x="48" y="19"/>
                  </a:moveTo>
                  <a:lnTo>
                    <a:pt x="48" y="19"/>
                  </a:lnTo>
                  <a:cubicBezTo>
                    <a:pt x="67" y="19"/>
                    <a:pt x="77" y="0"/>
                    <a:pt x="86" y="0"/>
                  </a:cubicBezTo>
                  <a:cubicBezTo>
                    <a:pt x="95" y="0"/>
                    <a:pt x="95" y="0"/>
                    <a:pt x="105" y="9"/>
                  </a:cubicBezTo>
                  <a:cubicBezTo>
                    <a:pt x="115" y="9"/>
                    <a:pt x="134" y="19"/>
                    <a:pt x="143" y="19"/>
                  </a:cubicBezTo>
                  <a:cubicBezTo>
                    <a:pt x="153" y="28"/>
                    <a:pt x="153" y="28"/>
                    <a:pt x="153" y="47"/>
                  </a:cubicBezTo>
                  <a:lnTo>
                    <a:pt x="153" y="47"/>
                  </a:lnTo>
                  <a:cubicBezTo>
                    <a:pt x="134" y="143"/>
                    <a:pt x="134" y="143"/>
                    <a:pt x="134" y="143"/>
                  </a:cubicBezTo>
                  <a:cubicBezTo>
                    <a:pt x="153" y="181"/>
                    <a:pt x="162" y="209"/>
                    <a:pt x="182" y="238"/>
                  </a:cubicBezTo>
                  <a:cubicBezTo>
                    <a:pt x="200" y="257"/>
                    <a:pt x="239" y="257"/>
                    <a:pt x="267" y="257"/>
                  </a:cubicBezTo>
                  <a:cubicBezTo>
                    <a:pt x="277" y="267"/>
                    <a:pt x="296" y="286"/>
                    <a:pt x="315" y="286"/>
                  </a:cubicBezTo>
                  <a:cubicBezTo>
                    <a:pt x="372" y="286"/>
                    <a:pt x="382" y="324"/>
                    <a:pt x="420" y="343"/>
                  </a:cubicBezTo>
                  <a:cubicBezTo>
                    <a:pt x="429" y="343"/>
                    <a:pt x="439" y="343"/>
                    <a:pt x="449" y="334"/>
                  </a:cubicBezTo>
                  <a:cubicBezTo>
                    <a:pt x="458" y="334"/>
                    <a:pt x="467" y="324"/>
                    <a:pt x="477" y="324"/>
                  </a:cubicBezTo>
                  <a:cubicBezTo>
                    <a:pt x="487" y="324"/>
                    <a:pt x="487" y="334"/>
                    <a:pt x="496" y="324"/>
                  </a:cubicBezTo>
                  <a:cubicBezTo>
                    <a:pt x="534" y="324"/>
                    <a:pt x="534" y="324"/>
                    <a:pt x="534" y="324"/>
                  </a:cubicBezTo>
                  <a:lnTo>
                    <a:pt x="534" y="324"/>
                  </a:lnTo>
                  <a:cubicBezTo>
                    <a:pt x="534" y="352"/>
                    <a:pt x="525" y="381"/>
                    <a:pt x="515" y="410"/>
                  </a:cubicBezTo>
                  <a:cubicBezTo>
                    <a:pt x="506" y="438"/>
                    <a:pt x="506" y="476"/>
                    <a:pt x="496" y="505"/>
                  </a:cubicBezTo>
                  <a:cubicBezTo>
                    <a:pt x="487" y="524"/>
                    <a:pt x="458" y="524"/>
                    <a:pt x="439" y="543"/>
                  </a:cubicBezTo>
                  <a:cubicBezTo>
                    <a:pt x="439" y="553"/>
                    <a:pt x="449" y="553"/>
                    <a:pt x="439" y="562"/>
                  </a:cubicBezTo>
                  <a:cubicBezTo>
                    <a:pt x="429" y="572"/>
                    <a:pt x="420" y="581"/>
                    <a:pt x="420" y="591"/>
                  </a:cubicBezTo>
                  <a:cubicBezTo>
                    <a:pt x="410" y="591"/>
                    <a:pt x="391" y="601"/>
                    <a:pt x="391" y="601"/>
                  </a:cubicBezTo>
                  <a:cubicBezTo>
                    <a:pt x="382" y="601"/>
                    <a:pt x="363" y="591"/>
                    <a:pt x="344" y="591"/>
                  </a:cubicBezTo>
                  <a:cubicBezTo>
                    <a:pt x="134" y="581"/>
                    <a:pt x="134" y="581"/>
                    <a:pt x="134" y="581"/>
                  </a:cubicBezTo>
                  <a:lnTo>
                    <a:pt x="134" y="581"/>
                  </a:lnTo>
                  <a:cubicBezTo>
                    <a:pt x="115" y="543"/>
                    <a:pt x="115" y="543"/>
                    <a:pt x="115" y="543"/>
                  </a:cubicBezTo>
                  <a:cubicBezTo>
                    <a:pt x="95" y="505"/>
                    <a:pt x="0" y="372"/>
                    <a:pt x="48" y="343"/>
                  </a:cubicBezTo>
                  <a:cubicBezTo>
                    <a:pt x="57" y="334"/>
                    <a:pt x="77" y="305"/>
                    <a:pt x="86" y="305"/>
                  </a:cubicBezTo>
                  <a:cubicBezTo>
                    <a:pt x="86" y="295"/>
                    <a:pt x="57" y="286"/>
                    <a:pt x="57" y="276"/>
                  </a:cubicBezTo>
                  <a:cubicBezTo>
                    <a:pt x="48" y="267"/>
                    <a:pt x="38" y="257"/>
                    <a:pt x="29" y="238"/>
                  </a:cubicBezTo>
                  <a:cubicBezTo>
                    <a:pt x="19" y="219"/>
                    <a:pt x="48" y="190"/>
                    <a:pt x="29" y="162"/>
                  </a:cubicBezTo>
                  <a:cubicBezTo>
                    <a:pt x="19" y="143"/>
                    <a:pt x="29" y="133"/>
                    <a:pt x="38" y="114"/>
                  </a:cubicBezTo>
                  <a:cubicBezTo>
                    <a:pt x="48" y="19"/>
                    <a:pt x="48" y="19"/>
                    <a:pt x="48" y="1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3" name="Freeform 29"/>
            <p:cNvSpPr>
              <a:spLocks noChangeArrowheads="1"/>
            </p:cNvSpPr>
            <p:nvPr/>
          </p:nvSpPr>
          <p:spPr bwMode="auto">
            <a:xfrm>
              <a:off x="16264609" y="6204442"/>
              <a:ext cx="492605" cy="317476"/>
            </a:xfrm>
            <a:custGeom>
              <a:avLst/>
              <a:gdLst>
                <a:gd name="T0" fmla="*/ 19 w 992"/>
                <a:gd name="T1" fmla="*/ 286 h 640"/>
                <a:gd name="T2" fmla="*/ 19 w 992"/>
                <a:gd name="T3" fmla="*/ 286 h 640"/>
                <a:gd name="T4" fmla="*/ 181 w 992"/>
                <a:gd name="T5" fmla="*/ 286 h 640"/>
                <a:gd name="T6" fmla="*/ 305 w 992"/>
                <a:gd name="T7" fmla="*/ 258 h 640"/>
                <a:gd name="T8" fmla="*/ 362 w 992"/>
                <a:gd name="T9" fmla="*/ 277 h 640"/>
                <a:gd name="T10" fmla="*/ 419 w 992"/>
                <a:gd name="T11" fmla="*/ 248 h 640"/>
                <a:gd name="T12" fmla="*/ 772 w 992"/>
                <a:gd name="T13" fmla="*/ 86 h 640"/>
                <a:gd name="T14" fmla="*/ 858 w 992"/>
                <a:gd name="T15" fmla="*/ 57 h 640"/>
                <a:gd name="T16" fmla="*/ 858 w 992"/>
                <a:gd name="T17" fmla="*/ 57 h 640"/>
                <a:gd name="T18" fmla="*/ 953 w 992"/>
                <a:gd name="T19" fmla="*/ 0 h 640"/>
                <a:gd name="T20" fmla="*/ 991 w 992"/>
                <a:gd name="T21" fmla="*/ 86 h 640"/>
                <a:gd name="T22" fmla="*/ 991 w 992"/>
                <a:gd name="T23" fmla="*/ 86 h 640"/>
                <a:gd name="T24" fmla="*/ 991 w 992"/>
                <a:gd name="T25" fmla="*/ 553 h 640"/>
                <a:gd name="T26" fmla="*/ 991 w 992"/>
                <a:gd name="T27" fmla="*/ 573 h 640"/>
                <a:gd name="T28" fmla="*/ 791 w 992"/>
                <a:gd name="T29" fmla="*/ 591 h 640"/>
                <a:gd name="T30" fmla="*/ 601 w 992"/>
                <a:gd name="T31" fmla="*/ 630 h 640"/>
                <a:gd name="T32" fmla="*/ 591 w 992"/>
                <a:gd name="T33" fmla="*/ 601 h 640"/>
                <a:gd name="T34" fmla="*/ 534 w 992"/>
                <a:gd name="T35" fmla="*/ 591 h 640"/>
                <a:gd name="T36" fmla="*/ 457 w 992"/>
                <a:gd name="T37" fmla="*/ 563 h 640"/>
                <a:gd name="T38" fmla="*/ 400 w 992"/>
                <a:gd name="T39" fmla="*/ 563 h 640"/>
                <a:gd name="T40" fmla="*/ 400 w 992"/>
                <a:gd name="T41" fmla="*/ 563 h 640"/>
                <a:gd name="T42" fmla="*/ 362 w 992"/>
                <a:gd name="T43" fmla="*/ 563 h 640"/>
                <a:gd name="T44" fmla="*/ 343 w 992"/>
                <a:gd name="T45" fmla="*/ 563 h 640"/>
                <a:gd name="T46" fmla="*/ 315 w 992"/>
                <a:gd name="T47" fmla="*/ 573 h 640"/>
                <a:gd name="T48" fmla="*/ 286 w 992"/>
                <a:gd name="T49" fmla="*/ 582 h 640"/>
                <a:gd name="T50" fmla="*/ 181 w 992"/>
                <a:gd name="T51" fmla="*/ 525 h 640"/>
                <a:gd name="T52" fmla="*/ 133 w 992"/>
                <a:gd name="T53" fmla="*/ 496 h 640"/>
                <a:gd name="T54" fmla="*/ 48 w 992"/>
                <a:gd name="T55" fmla="*/ 477 h 640"/>
                <a:gd name="T56" fmla="*/ 0 w 992"/>
                <a:gd name="T57" fmla="*/ 382 h 640"/>
                <a:gd name="T58" fmla="*/ 19 w 992"/>
                <a:gd name="T59" fmla="*/ 286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2" h="640">
                  <a:moveTo>
                    <a:pt x="19" y="286"/>
                  </a:moveTo>
                  <a:lnTo>
                    <a:pt x="19" y="286"/>
                  </a:lnTo>
                  <a:cubicBezTo>
                    <a:pt x="181" y="286"/>
                    <a:pt x="181" y="286"/>
                    <a:pt x="181" y="286"/>
                  </a:cubicBezTo>
                  <a:cubicBezTo>
                    <a:pt x="229" y="267"/>
                    <a:pt x="257" y="296"/>
                    <a:pt x="305" y="258"/>
                  </a:cubicBezTo>
                  <a:cubicBezTo>
                    <a:pt x="343" y="229"/>
                    <a:pt x="353" y="277"/>
                    <a:pt x="362" y="277"/>
                  </a:cubicBezTo>
                  <a:cubicBezTo>
                    <a:pt x="381" y="277"/>
                    <a:pt x="400" y="258"/>
                    <a:pt x="419" y="248"/>
                  </a:cubicBezTo>
                  <a:cubicBezTo>
                    <a:pt x="543" y="239"/>
                    <a:pt x="658" y="134"/>
                    <a:pt x="772" y="86"/>
                  </a:cubicBezTo>
                  <a:cubicBezTo>
                    <a:pt x="858" y="57"/>
                    <a:pt x="858" y="57"/>
                    <a:pt x="858" y="57"/>
                  </a:cubicBezTo>
                  <a:lnTo>
                    <a:pt x="858" y="57"/>
                  </a:lnTo>
                  <a:cubicBezTo>
                    <a:pt x="953" y="0"/>
                    <a:pt x="953" y="0"/>
                    <a:pt x="953" y="0"/>
                  </a:cubicBezTo>
                  <a:cubicBezTo>
                    <a:pt x="991" y="86"/>
                    <a:pt x="991" y="86"/>
                    <a:pt x="991" y="86"/>
                  </a:cubicBezTo>
                  <a:lnTo>
                    <a:pt x="991" y="86"/>
                  </a:lnTo>
                  <a:cubicBezTo>
                    <a:pt x="991" y="553"/>
                    <a:pt x="991" y="553"/>
                    <a:pt x="991" y="553"/>
                  </a:cubicBezTo>
                  <a:cubicBezTo>
                    <a:pt x="991" y="573"/>
                    <a:pt x="991" y="573"/>
                    <a:pt x="991" y="573"/>
                  </a:cubicBezTo>
                  <a:cubicBezTo>
                    <a:pt x="925" y="582"/>
                    <a:pt x="858" y="582"/>
                    <a:pt x="791" y="591"/>
                  </a:cubicBezTo>
                  <a:cubicBezTo>
                    <a:pt x="734" y="611"/>
                    <a:pt x="667" y="639"/>
                    <a:pt x="601" y="630"/>
                  </a:cubicBezTo>
                  <a:cubicBezTo>
                    <a:pt x="601" y="611"/>
                    <a:pt x="620" y="611"/>
                    <a:pt x="591" y="601"/>
                  </a:cubicBezTo>
                  <a:cubicBezTo>
                    <a:pt x="572" y="591"/>
                    <a:pt x="553" y="591"/>
                    <a:pt x="534" y="591"/>
                  </a:cubicBezTo>
                  <a:cubicBezTo>
                    <a:pt x="505" y="591"/>
                    <a:pt x="486" y="544"/>
                    <a:pt x="457" y="563"/>
                  </a:cubicBezTo>
                  <a:cubicBezTo>
                    <a:pt x="448" y="582"/>
                    <a:pt x="419" y="553"/>
                    <a:pt x="400" y="563"/>
                  </a:cubicBezTo>
                  <a:lnTo>
                    <a:pt x="400" y="563"/>
                  </a:lnTo>
                  <a:cubicBezTo>
                    <a:pt x="362" y="563"/>
                    <a:pt x="362" y="563"/>
                    <a:pt x="362" y="563"/>
                  </a:cubicBezTo>
                  <a:cubicBezTo>
                    <a:pt x="353" y="573"/>
                    <a:pt x="353" y="563"/>
                    <a:pt x="343" y="563"/>
                  </a:cubicBezTo>
                  <a:cubicBezTo>
                    <a:pt x="333" y="563"/>
                    <a:pt x="324" y="573"/>
                    <a:pt x="315" y="573"/>
                  </a:cubicBezTo>
                  <a:cubicBezTo>
                    <a:pt x="305" y="582"/>
                    <a:pt x="295" y="582"/>
                    <a:pt x="286" y="582"/>
                  </a:cubicBezTo>
                  <a:cubicBezTo>
                    <a:pt x="248" y="563"/>
                    <a:pt x="238" y="525"/>
                    <a:pt x="181" y="525"/>
                  </a:cubicBezTo>
                  <a:cubicBezTo>
                    <a:pt x="162" y="525"/>
                    <a:pt x="143" y="506"/>
                    <a:pt x="133" y="496"/>
                  </a:cubicBezTo>
                  <a:cubicBezTo>
                    <a:pt x="105" y="496"/>
                    <a:pt x="66" y="496"/>
                    <a:pt x="48" y="477"/>
                  </a:cubicBezTo>
                  <a:cubicBezTo>
                    <a:pt x="28" y="448"/>
                    <a:pt x="19" y="420"/>
                    <a:pt x="0" y="382"/>
                  </a:cubicBezTo>
                  <a:cubicBezTo>
                    <a:pt x="19" y="286"/>
                    <a:pt x="19" y="286"/>
                    <a:pt x="19" y="28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4" name="Freeform 30"/>
            <p:cNvSpPr>
              <a:spLocks noChangeArrowheads="1"/>
            </p:cNvSpPr>
            <p:nvPr/>
          </p:nvSpPr>
          <p:spPr bwMode="auto">
            <a:xfrm>
              <a:off x="16358752" y="6672993"/>
              <a:ext cx="446627" cy="223328"/>
            </a:xfrm>
            <a:custGeom>
              <a:avLst/>
              <a:gdLst>
                <a:gd name="T0" fmla="*/ 706 w 898"/>
                <a:gd name="T1" fmla="*/ 58 h 450"/>
                <a:gd name="T2" fmla="*/ 706 w 898"/>
                <a:gd name="T3" fmla="*/ 58 h 450"/>
                <a:gd name="T4" fmla="*/ 840 w 898"/>
                <a:gd name="T5" fmla="*/ 105 h 450"/>
                <a:gd name="T6" fmla="*/ 859 w 898"/>
                <a:gd name="T7" fmla="*/ 124 h 450"/>
                <a:gd name="T8" fmla="*/ 878 w 898"/>
                <a:gd name="T9" fmla="*/ 172 h 450"/>
                <a:gd name="T10" fmla="*/ 840 w 898"/>
                <a:gd name="T11" fmla="*/ 210 h 450"/>
                <a:gd name="T12" fmla="*/ 782 w 898"/>
                <a:gd name="T13" fmla="*/ 248 h 450"/>
                <a:gd name="T14" fmla="*/ 782 w 898"/>
                <a:gd name="T15" fmla="*/ 296 h 450"/>
                <a:gd name="T16" fmla="*/ 754 w 898"/>
                <a:gd name="T17" fmla="*/ 305 h 450"/>
                <a:gd name="T18" fmla="*/ 735 w 898"/>
                <a:gd name="T19" fmla="*/ 344 h 450"/>
                <a:gd name="T20" fmla="*/ 735 w 898"/>
                <a:gd name="T21" fmla="*/ 392 h 450"/>
                <a:gd name="T22" fmla="*/ 725 w 898"/>
                <a:gd name="T23" fmla="*/ 449 h 450"/>
                <a:gd name="T24" fmla="*/ 725 w 898"/>
                <a:gd name="T25" fmla="*/ 449 h 450"/>
                <a:gd name="T26" fmla="*/ 678 w 898"/>
                <a:gd name="T27" fmla="*/ 439 h 450"/>
                <a:gd name="T28" fmla="*/ 353 w 898"/>
                <a:gd name="T29" fmla="*/ 382 h 450"/>
                <a:gd name="T30" fmla="*/ 210 w 898"/>
                <a:gd name="T31" fmla="*/ 382 h 450"/>
                <a:gd name="T32" fmla="*/ 29 w 898"/>
                <a:gd name="T33" fmla="*/ 430 h 450"/>
                <a:gd name="T34" fmla="*/ 29 w 898"/>
                <a:gd name="T35" fmla="*/ 430 h 450"/>
                <a:gd name="T36" fmla="*/ 0 w 898"/>
                <a:gd name="T37" fmla="*/ 315 h 450"/>
                <a:gd name="T38" fmla="*/ 10 w 898"/>
                <a:gd name="T39" fmla="*/ 239 h 450"/>
                <a:gd name="T40" fmla="*/ 58 w 898"/>
                <a:gd name="T41" fmla="*/ 229 h 450"/>
                <a:gd name="T42" fmla="*/ 125 w 898"/>
                <a:gd name="T43" fmla="*/ 201 h 450"/>
                <a:gd name="T44" fmla="*/ 125 w 898"/>
                <a:gd name="T45" fmla="*/ 115 h 450"/>
                <a:gd name="T46" fmla="*/ 182 w 898"/>
                <a:gd name="T47" fmla="*/ 105 h 450"/>
                <a:gd name="T48" fmla="*/ 210 w 898"/>
                <a:gd name="T49" fmla="*/ 38 h 450"/>
                <a:gd name="T50" fmla="*/ 248 w 898"/>
                <a:gd name="T51" fmla="*/ 115 h 450"/>
                <a:gd name="T52" fmla="*/ 325 w 898"/>
                <a:gd name="T53" fmla="*/ 143 h 450"/>
                <a:gd name="T54" fmla="*/ 382 w 898"/>
                <a:gd name="T55" fmla="*/ 115 h 450"/>
                <a:gd name="T56" fmla="*/ 449 w 898"/>
                <a:gd name="T57" fmla="*/ 77 h 450"/>
                <a:gd name="T58" fmla="*/ 573 w 898"/>
                <a:gd name="T59" fmla="*/ 19 h 450"/>
                <a:gd name="T60" fmla="*/ 620 w 898"/>
                <a:gd name="T61" fmla="*/ 48 h 450"/>
                <a:gd name="T62" fmla="*/ 668 w 898"/>
                <a:gd name="T63" fmla="*/ 67 h 450"/>
                <a:gd name="T64" fmla="*/ 706 w 898"/>
                <a:gd name="T65" fmla="*/ 5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8" h="450">
                  <a:moveTo>
                    <a:pt x="706" y="58"/>
                  </a:moveTo>
                  <a:lnTo>
                    <a:pt x="706" y="58"/>
                  </a:lnTo>
                  <a:cubicBezTo>
                    <a:pt x="754" y="77"/>
                    <a:pt x="801" y="86"/>
                    <a:pt x="840" y="105"/>
                  </a:cubicBezTo>
                  <a:cubicBezTo>
                    <a:pt x="859" y="115"/>
                    <a:pt x="859" y="115"/>
                    <a:pt x="859" y="124"/>
                  </a:cubicBezTo>
                  <a:cubicBezTo>
                    <a:pt x="859" y="153"/>
                    <a:pt x="897" y="143"/>
                    <a:pt x="878" y="172"/>
                  </a:cubicBezTo>
                  <a:cubicBezTo>
                    <a:pt x="868" y="182"/>
                    <a:pt x="849" y="201"/>
                    <a:pt x="840" y="210"/>
                  </a:cubicBezTo>
                  <a:cubicBezTo>
                    <a:pt x="830" y="229"/>
                    <a:pt x="792" y="229"/>
                    <a:pt x="782" y="248"/>
                  </a:cubicBezTo>
                  <a:cubicBezTo>
                    <a:pt x="773" y="267"/>
                    <a:pt x="821" y="267"/>
                    <a:pt x="782" y="296"/>
                  </a:cubicBezTo>
                  <a:cubicBezTo>
                    <a:pt x="763" y="296"/>
                    <a:pt x="754" y="296"/>
                    <a:pt x="754" y="305"/>
                  </a:cubicBezTo>
                  <a:cubicBezTo>
                    <a:pt x="744" y="325"/>
                    <a:pt x="744" y="334"/>
                    <a:pt x="735" y="344"/>
                  </a:cubicBezTo>
                  <a:cubicBezTo>
                    <a:pt x="725" y="353"/>
                    <a:pt x="735" y="382"/>
                    <a:pt x="735" y="392"/>
                  </a:cubicBezTo>
                  <a:cubicBezTo>
                    <a:pt x="735" y="410"/>
                    <a:pt x="725" y="439"/>
                    <a:pt x="725" y="449"/>
                  </a:cubicBezTo>
                  <a:lnTo>
                    <a:pt x="725" y="449"/>
                  </a:lnTo>
                  <a:cubicBezTo>
                    <a:pt x="706" y="449"/>
                    <a:pt x="687" y="439"/>
                    <a:pt x="678" y="439"/>
                  </a:cubicBezTo>
                  <a:cubicBezTo>
                    <a:pt x="582" y="430"/>
                    <a:pt x="439" y="430"/>
                    <a:pt x="353" y="382"/>
                  </a:cubicBezTo>
                  <a:cubicBezTo>
                    <a:pt x="267" y="344"/>
                    <a:pt x="277" y="334"/>
                    <a:pt x="210" y="382"/>
                  </a:cubicBezTo>
                  <a:cubicBezTo>
                    <a:pt x="163" y="420"/>
                    <a:pt x="96" y="430"/>
                    <a:pt x="29" y="430"/>
                  </a:cubicBezTo>
                  <a:lnTo>
                    <a:pt x="29" y="430"/>
                  </a:lnTo>
                  <a:cubicBezTo>
                    <a:pt x="0" y="315"/>
                    <a:pt x="0" y="315"/>
                    <a:pt x="0" y="315"/>
                  </a:cubicBezTo>
                  <a:cubicBezTo>
                    <a:pt x="10" y="296"/>
                    <a:pt x="0" y="267"/>
                    <a:pt x="10" y="239"/>
                  </a:cubicBezTo>
                  <a:cubicBezTo>
                    <a:pt x="20" y="210"/>
                    <a:pt x="29" y="229"/>
                    <a:pt x="58" y="229"/>
                  </a:cubicBezTo>
                  <a:cubicBezTo>
                    <a:pt x="86" y="267"/>
                    <a:pt x="134" y="229"/>
                    <a:pt x="125" y="201"/>
                  </a:cubicBezTo>
                  <a:cubicBezTo>
                    <a:pt x="115" y="182"/>
                    <a:pt x="125" y="134"/>
                    <a:pt x="125" y="115"/>
                  </a:cubicBezTo>
                  <a:cubicBezTo>
                    <a:pt x="125" y="77"/>
                    <a:pt x="163" y="124"/>
                    <a:pt x="182" y="105"/>
                  </a:cubicBezTo>
                  <a:cubicBezTo>
                    <a:pt x="191" y="86"/>
                    <a:pt x="182" y="38"/>
                    <a:pt x="210" y="38"/>
                  </a:cubicBezTo>
                  <a:cubicBezTo>
                    <a:pt x="258" y="38"/>
                    <a:pt x="220" y="105"/>
                    <a:pt x="248" y="115"/>
                  </a:cubicBezTo>
                  <a:cubicBezTo>
                    <a:pt x="267" y="124"/>
                    <a:pt x="315" y="143"/>
                    <a:pt x="325" y="143"/>
                  </a:cubicBezTo>
                  <a:cubicBezTo>
                    <a:pt x="353" y="134"/>
                    <a:pt x="344" y="105"/>
                    <a:pt x="382" y="115"/>
                  </a:cubicBezTo>
                  <a:cubicBezTo>
                    <a:pt x="420" y="124"/>
                    <a:pt x="449" y="134"/>
                    <a:pt x="449" y="77"/>
                  </a:cubicBezTo>
                  <a:cubicBezTo>
                    <a:pt x="449" y="0"/>
                    <a:pt x="506" y="29"/>
                    <a:pt x="573" y="19"/>
                  </a:cubicBezTo>
                  <a:cubicBezTo>
                    <a:pt x="582" y="29"/>
                    <a:pt x="601" y="38"/>
                    <a:pt x="620" y="48"/>
                  </a:cubicBezTo>
                  <a:cubicBezTo>
                    <a:pt x="639" y="48"/>
                    <a:pt x="659" y="58"/>
                    <a:pt x="668" y="67"/>
                  </a:cubicBezTo>
                  <a:cubicBezTo>
                    <a:pt x="687" y="77"/>
                    <a:pt x="697" y="77"/>
                    <a:pt x="706" y="5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5" name="Freeform 31"/>
            <p:cNvSpPr>
              <a:spLocks noChangeArrowheads="1"/>
            </p:cNvSpPr>
            <p:nvPr/>
          </p:nvSpPr>
          <p:spPr bwMode="auto">
            <a:xfrm>
              <a:off x="16264610" y="6473748"/>
              <a:ext cx="521065" cy="411624"/>
            </a:xfrm>
            <a:custGeom>
              <a:avLst/>
              <a:gdLst>
                <a:gd name="T0" fmla="*/ 400 w 1050"/>
                <a:gd name="T1" fmla="*/ 19 h 831"/>
                <a:gd name="T2" fmla="*/ 400 w 1050"/>
                <a:gd name="T3" fmla="*/ 19 h 831"/>
                <a:gd name="T4" fmla="*/ 457 w 1050"/>
                <a:gd name="T5" fmla="*/ 19 h 831"/>
                <a:gd name="T6" fmla="*/ 534 w 1050"/>
                <a:gd name="T7" fmla="*/ 47 h 831"/>
                <a:gd name="T8" fmla="*/ 591 w 1050"/>
                <a:gd name="T9" fmla="*/ 57 h 831"/>
                <a:gd name="T10" fmla="*/ 601 w 1050"/>
                <a:gd name="T11" fmla="*/ 86 h 831"/>
                <a:gd name="T12" fmla="*/ 791 w 1050"/>
                <a:gd name="T13" fmla="*/ 47 h 831"/>
                <a:gd name="T14" fmla="*/ 991 w 1050"/>
                <a:gd name="T15" fmla="*/ 29 h 831"/>
                <a:gd name="T16" fmla="*/ 991 w 1050"/>
                <a:gd name="T17" fmla="*/ 29 h 831"/>
                <a:gd name="T18" fmla="*/ 972 w 1050"/>
                <a:gd name="T19" fmla="*/ 124 h 831"/>
                <a:gd name="T20" fmla="*/ 1001 w 1050"/>
                <a:gd name="T21" fmla="*/ 238 h 831"/>
                <a:gd name="T22" fmla="*/ 963 w 1050"/>
                <a:gd name="T23" fmla="*/ 315 h 831"/>
                <a:gd name="T24" fmla="*/ 925 w 1050"/>
                <a:gd name="T25" fmla="*/ 372 h 831"/>
                <a:gd name="T26" fmla="*/ 887 w 1050"/>
                <a:gd name="T27" fmla="*/ 458 h 831"/>
                <a:gd name="T28" fmla="*/ 896 w 1050"/>
                <a:gd name="T29" fmla="*/ 458 h 831"/>
                <a:gd name="T30" fmla="*/ 896 w 1050"/>
                <a:gd name="T31" fmla="*/ 458 h 831"/>
                <a:gd name="T32" fmla="*/ 858 w 1050"/>
                <a:gd name="T33" fmla="*/ 467 h 831"/>
                <a:gd name="T34" fmla="*/ 810 w 1050"/>
                <a:gd name="T35" fmla="*/ 448 h 831"/>
                <a:gd name="T36" fmla="*/ 763 w 1050"/>
                <a:gd name="T37" fmla="*/ 419 h 831"/>
                <a:gd name="T38" fmla="*/ 639 w 1050"/>
                <a:gd name="T39" fmla="*/ 477 h 831"/>
                <a:gd name="T40" fmla="*/ 572 w 1050"/>
                <a:gd name="T41" fmla="*/ 515 h 831"/>
                <a:gd name="T42" fmla="*/ 515 w 1050"/>
                <a:gd name="T43" fmla="*/ 543 h 831"/>
                <a:gd name="T44" fmla="*/ 438 w 1050"/>
                <a:gd name="T45" fmla="*/ 515 h 831"/>
                <a:gd name="T46" fmla="*/ 400 w 1050"/>
                <a:gd name="T47" fmla="*/ 438 h 831"/>
                <a:gd name="T48" fmla="*/ 372 w 1050"/>
                <a:gd name="T49" fmla="*/ 505 h 831"/>
                <a:gd name="T50" fmla="*/ 315 w 1050"/>
                <a:gd name="T51" fmla="*/ 515 h 831"/>
                <a:gd name="T52" fmla="*/ 315 w 1050"/>
                <a:gd name="T53" fmla="*/ 601 h 831"/>
                <a:gd name="T54" fmla="*/ 248 w 1050"/>
                <a:gd name="T55" fmla="*/ 629 h 831"/>
                <a:gd name="T56" fmla="*/ 200 w 1050"/>
                <a:gd name="T57" fmla="*/ 639 h 831"/>
                <a:gd name="T58" fmla="*/ 190 w 1050"/>
                <a:gd name="T59" fmla="*/ 715 h 831"/>
                <a:gd name="T60" fmla="*/ 219 w 1050"/>
                <a:gd name="T61" fmla="*/ 830 h 831"/>
                <a:gd name="T62" fmla="*/ 219 w 1050"/>
                <a:gd name="T63" fmla="*/ 830 h 831"/>
                <a:gd name="T64" fmla="*/ 133 w 1050"/>
                <a:gd name="T65" fmla="*/ 830 h 831"/>
                <a:gd name="T66" fmla="*/ 133 w 1050"/>
                <a:gd name="T67" fmla="*/ 830 h 831"/>
                <a:gd name="T68" fmla="*/ 133 w 1050"/>
                <a:gd name="T69" fmla="*/ 734 h 831"/>
                <a:gd name="T70" fmla="*/ 105 w 1050"/>
                <a:gd name="T71" fmla="*/ 696 h 831"/>
                <a:gd name="T72" fmla="*/ 95 w 1050"/>
                <a:gd name="T73" fmla="*/ 658 h 831"/>
                <a:gd name="T74" fmla="*/ 66 w 1050"/>
                <a:gd name="T75" fmla="*/ 601 h 831"/>
                <a:gd name="T76" fmla="*/ 28 w 1050"/>
                <a:gd name="T77" fmla="*/ 543 h 831"/>
                <a:gd name="T78" fmla="*/ 9 w 1050"/>
                <a:gd name="T79" fmla="*/ 505 h 831"/>
                <a:gd name="T80" fmla="*/ 9 w 1050"/>
                <a:gd name="T81" fmla="*/ 419 h 831"/>
                <a:gd name="T82" fmla="*/ 9 w 1050"/>
                <a:gd name="T83" fmla="*/ 419 h 831"/>
                <a:gd name="T84" fmla="*/ 9 w 1050"/>
                <a:gd name="T85" fmla="*/ 372 h 831"/>
                <a:gd name="T86" fmla="*/ 0 w 1050"/>
                <a:gd name="T87" fmla="*/ 333 h 831"/>
                <a:gd name="T88" fmla="*/ 0 w 1050"/>
                <a:gd name="T89" fmla="*/ 296 h 831"/>
                <a:gd name="T90" fmla="*/ 0 w 1050"/>
                <a:gd name="T91" fmla="*/ 276 h 831"/>
                <a:gd name="T92" fmla="*/ 0 w 1050"/>
                <a:gd name="T93" fmla="*/ 276 h 831"/>
                <a:gd name="T94" fmla="*/ 210 w 1050"/>
                <a:gd name="T95" fmla="*/ 286 h 831"/>
                <a:gd name="T96" fmla="*/ 257 w 1050"/>
                <a:gd name="T97" fmla="*/ 296 h 831"/>
                <a:gd name="T98" fmla="*/ 286 w 1050"/>
                <a:gd name="T99" fmla="*/ 286 h 831"/>
                <a:gd name="T100" fmla="*/ 305 w 1050"/>
                <a:gd name="T101" fmla="*/ 257 h 831"/>
                <a:gd name="T102" fmla="*/ 305 w 1050"/>
                <a:gd name="T103" fmla="*/ 238 h 831"/>
                <a:gd name="T104" fmla="*/ 362 w 1050"/>
                <a:gd name="T105" fmla="*/ 200 h 831"/>
                <a:gd name="T106" fmla="*/ 381 w 1050"/>
                <a:gd name="T107" fmla="*/ 105 h 831"/>
                <a:gd name="T108" fmla="*/ 400 w 1050"/>
                <a:gd name="T109" fmla="*/ 1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0" h="831">
                  <a:moveTo>
                    <a:pt x="400" y="19"/>
                  </a:moveTo>
                  <a:lnTo>
                    <a:pt x="400" y="19"/>
                  </a:lnTo>
                  <a:cubicBezTo>
                    <a:pt x="419" y="9"/>
                    <a:pt x="448" y="38"/>
                    <a:pt x="457" y="19"/>
                  </a:cubicBezTo>
                  <a:cubicBezTo>
                    <a:pt x="486" y="0"/>
                    <a:pt x="505" y="47"/>
                    <a:pt x="534" y="47"/>
                  </a:cubicBezTo>
                  <a:cubicBezTo>
                    <a:pt x="553" y="47"/>
                    <a:pt x="572" y="47"/>
                    <a:pt x="591" y="57"/>
                  </a:cubicBezTo>
                  <a:cubicBezTo>
                    <a:pt x="620" y="67"/>
                    <a:pt x="601" y="67"/>
                    <a:pt x="601" y="86"/>
                  </a:cubicBezTo>
                  <a:cubicBezTo>
                    <a:pt x="667" y="95"/>
                    <a:pt x="734" y="67"/>
                    <a:pt x="791" y="47"/>
                  </a:cubicBezTo>
                  <a:cubicBezTo>
                    <a:pt x="858" y="38"/>
                    <a:pt x="925" y="38"/>
                    <a:pt x="991" y="29"/>
                  </a:cubicBezTo>
                  <a:lnTo>
                    <a:pt x="991" y="29"/>
                  </a:lnTo>
                  <a:cubicBezTo>
                    <a:pt x="972" y="124"/>
                    <a:pt x="972" y="124"/>
                    <a:pt x="972" y="124"/>
                  </a:cubicBezTo>
                  <a:cubicBezTo>
                    <a:pt x="963" y="171"/>
                    <a:pt x="963" y="210"/>
                    <a:pt x="1001" y="238"/>
                  </a:cubicBezTo>
                  <a:cubicBezTo>
                    <a:pt x="1049" y="276"/>
                    <a:pt x="982" y="296"/>
                    <a:pt x="963" y="315"/>
                  </a:cubicBezTo>
                  <a:cubicBezTo>
                    <a:pt x="953" y="333"/>
                    <a:pt x="934" y="353"/>
                    <a:pt x="925" y="372"/>
                  </a:cubicBezTo>
                  <a:cubicBezTo>
                    <a:pt x="915" y="400"/>
                    <a:pt x="906" y="438"/>
                    <a:pt x="887" y="458"/>
                  </a:cubicBezTo>
                  <a:lnTo>
                    <a:pt x="896" y="458"/>
                  </a:lnTo>
                  <a:lnTo>
                    <a:pt x="896" y="458"/>
                  </a:lnTo>
                  <a:cubicBezTo>
                    <a:pt x="887" y="477"/>
                    <a:pt x="877" y="477"/>
                    <a:pt x="858" y="467"/>
                  </a:cubicBezTo>
                  <a:cubicBezTo>
                    <a:pt x="849" y="458"/>
                    <a:pt x="829" y="448"/>
                    <a:pt x="810" y="448"/>
                  </a:cubicBezTo>
                  <a:cubicBezTo>
                    <a:pt x="791" y="438"/>
                    <a:pt x="772" y="429"/>
                    <a:pt x="763" y="419"/>
                  </a:cubicBezTo>
                  <a:cubicBezTo>
                    <a:pt x="696" y="429"/>
                    <a:pt x="639" y="400"/>
                    <a:pt x="639" y="477"/>
                  </a:cubicBezTo>
                  <a:cubicBezTo>
                    <a:pt x="639" y="534"/>
                    <a:pt x="610" y="524"/>
                    <a:pt x="572" y="515"/>
                  </a:cubicBezTo>
                  <a:cubicBezTo>
                    <a:pt x="534" y="505"/>
                    <a:pt x="543" y="534"/>
                    <a:pt x="515" y="543"/>
                  </a:cubicBezTo>
                  <a:cubicBezTo>
                    <a:pt x="505" y="543"/>
                    <a:pt x="457" y="524"/>
                    <a:pt x="438" y="515"/>
                  </a:cubicBezTo>
                  <a:cubicBezTo>
                    <a:pt x="410" y="505"/>
                    <a:pt x="448" y="438"/>
                    <a:pt x="400" y="438"/>
                  </a:cubicBezTo>
                  <a:cubicBezTo>
                    <a:pt x="372" y="438"/>
                    <a:pt x="381" y="486"/>
                    <a:pt x="372" y="505"/>
                  </a:cubicBezTo>
                  <a:cubicBezTo>
                    <a:pt x="353" y="524"/>
                    <a:pt x="315" y="477"/>
                    <a:pt x="315" y="515"/>
                  </a:cubicBezTo>
                  <a:cubicBezTo>
                    <a:pt x="315" y="534"/>
                    <a:pt x="305" y="582"/>
                    <a:pt x="315" y="601"/>
                  </a:cubicBezTo>
                  <a:cubicBezTo>
                    <a:pt x="324" y="629"/>
                    <a:pt x="276" y="667"/>
                    <a:pt x="248" y="629"/>
                  </a:cubicBezTo>
                  <a:cubicBezTo>
                    <a:pt x="219" y="629"/>
                    <a:pt x="210" y="610"/>
                    <a:pt x="200" y="639"/>
                  </a:cubicBezTo>
                  <a:cubicBezTo>
                    <a:pt x="190" y="667"/>
                    <a:pt x="200" y="696"/>
                    <a:pt x="190" y="715"/>
                  </a:cubicBezTo>
                  <a:cubicBezTo>
                    <a:pt x="219" y="830"/>
                    <a:pt x="219" y="830"/>
                    <a:pt x="219" y="830"/>
                  </a:cubicBezTo>
                  <a:lnTo>
                    <a:pt x="219" y="830"/>
                  </a:lnTo>
                  <a:cubicBezTo>
                    <a:pt x="190" y="830"/>
                    <a:pt x="162" y="830"/>
                    <a:pt x="133" y="830"/>
                  </a:cubicBezTo>
                  <a:lnTo>
                    <a:pt x="133" y="830"/>
                  </a:lnTo>
                  <a:cubicBezTo>
                    <a:pt x="124" y="810"/>
                    <a:pt x="124" y="753"/>
                    <a:pt x="133" y="734"/>
                  </a:cubicBezTo>
                  <a:cubicBezTo>
                    <a:pt x="162" y="705"/>
                    <a:pt x="114" y="715"/>
                    <a:pt x="105" y="696"/>
                  </a:cubicBezTo>
                  <a:cubicBezTo>
                    <a:pt x="95" y="687"/>
                    <a:pt x="95" y="667"/>
                    <a:pt x="95" y="658"/>
                  </a:cubicBezTo>
                  <a:cubicBezTo>
                    <a:pt x="86" y="639"/>
                    <a:pt x="76" y="620"/>
                    <a:pt x="66" y="601"/>
                  </a:cubicBezTo>
                  <a:cubicBezTo>
                    <a:pt x="66" y="563"/>
                    <a:pt x="38" y="563"/>
                    <a:pt x="28" y="543"/>
                  </a:cubicBezTo>
                  <a:cubicBezTo>
                    <a:pt x="19" y="524"/>
                    <a:pt x="19" y="515"/>
                    <a:pt x="9" y="505"/>
                  </a:cubicBezTo>
                  <a:cubicBezTo>
                    <a:pt x="9" y="419"/>
                    <a:pt x="9" y="419"/>
                    <a:pt x="9" y="419"/>
                  </a:cubicBezTo>
                  <a:lnTo>
                    <a:pt x="9" y="419"/>
                  </a:lnTo>
                  <a:cubicBezTo>
                    <a:pt x="9" y="400"/>
                    <a:pt x="9" y="391"/>
                    <a:pt x="9" y="372"/>
                  </a:cubicBezTo>
                  <a:cubicBezTo>
                    <a:pt x="9" y="362"/>
                    <a:pt x="0" y="343"/>
                    <a:pt x="0" y="333"/>
                  </a:cubicBezTo>
                  <a:cubicBezTo>
                    <a:pt x="0" y="324"/>
                    <a:pt x="9" y="305"/>
                    <a:pt x="0" y="296"/>
                  </a:cubicBezTo>
                  <a:cubicBezTo>
                    <a:pt x="0" y="296"/>
                    <a:pt x="0" y="286"/>
                    <a:pt x="0" y="276"/>
                  </a:cubicBezTo>
                  <a:lnTo>
                    <a:pt x="0" y="276"/>
                  </a:lnTo>
                  <a:cubicBezTo>
                    <a:pt x="210" y="286"/>
                    <a:pt x="210" y="286"/>
                    <a:pt x="210" y="286"/>
                  </a:cubicBezTo>
                  <a:cubicBezTo>
                    <a:pt x="229" y="286"/>
                    <a:pt x="248" y="296"/>
                    <a:pt x="257" y="296"/>
                  </a:cubicBezTo>
                  <a:cubicBezTo>
                    <a:pt x="257" y="296"/>
                    <a:pt x="276" y="286"/>
                    <a:pt x="286" y="286"/>
                  </a:cubicBezTo>
                  <a:cubicBezTo>
                    <a:pt x="286" y="276"/>
                    <a:pt x="295" y="267"/>
                    <a:pt x="305" y="257"/>
                  </a:cubicBezTo>
                  <a:cubicBezTo>
                    <a:pt x="315" y="248"/>
                    <a:pt x="305" y="248"/>
                    <a:pt x="305" y="238"/>
                  </a:cubicBezTo>
                  <a:cubicBezTo>
                    <a:pt x="324" y="219"/>
                    <a:pt x="353" y="219"/>
                    <a:pt x="362" y="200"/>
                  </a:cubicBezTo>
                  <a:cubicBezTo>
                    <a:pt x="372" y="171"/>
                    <a:pt x="372" y="133"/>
                    <a:pt x="381" y="105"/>
                  </a:cubicBezTo>
                  <a:cubicBezTo>
                    <a:pt x="391" y="76"/>
                    <a:pt x="400" y="47"/>
                    <a:pt x="400" y="1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6" name="Freeform 32"/>
            <p:cNvSpPr>
              <a:spLocks noChangeArrowheads="1"/>
            </p:cNvSpPr>
            <p:nvPr/>
          </p:nvSpPr>
          <p:spPr bwMode="auto">
            <a:xfrm>
              <a:off x="15951533" y="4128804"/>
              <a:ext cx="715916" cy="650278"/>
            </a:xfrm>
            <a:custGeom>
              <a:avLst/>
              <a:gdLst>
                <a:gd name="T0" fmla="*/ 86 w 1441"/>
                <a:gd name="T1" fmla="*/ 115 h 1308"/>
                <a:gd name="T2" fmla="*/ 86 w 1441"/>
                <a:gd name="T3" fmla="*/ 115 h 1308"/>
                <a:gd name="T4" fmla="*/ 181 w 1441"/>
                <a:gd name="T5" fmla="*/ 105 h 1308"/>
                <a:gd name="T6" fmla="*/ 315 w 1441"/>
                <a:gd name="T7" fmla="*/ 96 h 1308"/>
                <a:gd name="T8" fmla="*/ 449 w 1441"/>
                <a:gd name="T9" fmla="*/ 29 h 1308"/>
                <a:gd name="T10" fmla="*/ 725 w 1441"/>
                <a:gd name="T11" fmla="*/ 29 h 1308"/>
                <a:gd name="T12" fmla="*/ 887 w 1441"/>
                <a:gd name="T13" fmla="*/ 67 h 1308"/>
                <a:gd name="T14" fmla="*/ 1049 w 1441"/>
                <a:gd name="T15" fmla="*/ 143 h 1308"/>
                <a:gd name="T16" fmla="*/ 1068 w 1441"/>
                <a:gd name="T17" fmla="*/ 401 h 1308"/>
                <a:gd name="T18" fmla="*/ 1107 w 1441"/>
                <a:gd name="T19" fmla="*/ 448 h 1308"/>
                <a:gd name="T20" fmla="*/ 1107 w 1441"/>
                <a:gd name="T21" fmla="*/ 487 h 1308"/>
                <a:gd name="T22" fmla="*/ 1107 w 1441"/>
                <a:gd name="T23" fmla="*/ 515 h 1308"/>
                <a:gd name="T24" fmla="*/ 1154 w 1441"/>
                <a:gd name="T25" fmla="*/ 544 h 1308"/>
                <a:gd name="T26" fmla="*/ 1154 w 1441"/>
                <a:gd name="T27" fmla="*/ 544 h 1308"/>
                <a:gd name="T28" fmla="*/ 1173 w 1441"/>
                <a:gd name="T29" fmla="*/ 630 h 1308"/>
                <a:gd name="T30" fmla="*/ 1221 w 1441"/>
                <a:gd name="T31" fmla="*/ 677 h 1308"/>
                <a:gd name="T32" fmla="*/ 1192 w 1441"/>
                <a:gd name="T33" fmla="*/ 811 h 1308"/>
                <a:gd name="T34" fmla="*/ 1173 w 1441"/>
                <a:gd name="T35" fmla="*/ 925 h 1308"/>
                <a:gd name="T36" fmla="*/ 1164 w 1441"/>
                <a:gd name="T37" fmla="*/ 992 h 1308"/>
                <a:gd name="T38" fmla="*/ 1154 w 1441"/>
                <a:gd name="T39" fmla="*/ 1040 h 1308"/>
                <a:gd name="T40" fmla="*/ 1240 w 1441"/>
                <a:gd name="T41" fmla="*/ 1087 h 1308"/>
                <a:gd name="T42" fmla="*/ 1402 w 1441"/>
                <a:gd name="T43" fmla="*/ 1183 h 1308"/>
                <a:gd name="T44" fmla="*/ 1383 w 1441"/>
                <a:gd name="T45" fmla="*/ 1259 h 1308"/>
                <a:gd name="T46" fmla="*/ 1383 w 1441"/>
                <a:gd name="T47" fmla="*/ 1259 h 1308"/>
                <a:gd name="T48" fmla="*/ 1335 w 1441"/>
                <a:gd name="T49" fmla="*/ 1192 h 1308"/>
                <a:gd name="T50" fmla="*/ 1221 w 1441"/>
                <a:gd name="T51" fmla="*/ 1135 h 1308"/>
                <a:gd name="T52" fmla="*/ 1011 w 1441"/>
                <a:gd name="T53" fmla="*/ 1250 h 1308"/>
                <a:gd name="T54" fmla="*/ 830 w 1441"/>
                <a:gd name="T55" fmla="*/ 1240 h 1308"/>
                <a:gd name="T56" fmla="*/ 658 w 1441"/>
                <a:gd name="T57" fmla="*/ 1250 h 1308"/>
                <a:gd name="T58" fmla="*/ 591 w 1441"/>
                <a:gd name="T59" fmla="*/ 1211 h 1308"/>
                <a:gd name="T60" fmla="*/ 496 w 1441"/>
                <a:gd name="T61" fmla="*/ 1268 h 1308"/>
                <a:gd name="T62" fmla="*/ 353 w 1441"/>
                <a:gd name="T63" fmla="*/ 1230 h 1308"/>
                <a:gd name="T64" fmla="*/ 277 w 1441"/>
                <a:gd name="T65" fmla="*/ 1049 h 1308"/>
                <a:gd name="T66" fmla="*/ 210 w 1441"/>
                <a:gd name="T67" fmla="*/ 935 h 1308"/>
                <a:gd name="T68" fmla="*/ 144 w 1441"/>
                <a:gd name="T69" fmla="*/ 820 h 1308"/>
                <a:gd name="T70" fmla="*/ 144 w 1441"/>
                <a:gd name="T71" fmla="*/ 820 h 1308"/>
                <a:gd name="T72" fmla="*/ 115 w 1441"/>
                <a:gd name="T73" fmla="*/ 754 h 1308"/>
                <a:gd name="T74" fmla="*/ 57 w 1441"/>
                <a:gd name="T75" fmla="*/ 477 h 1308"/>
                <a:gd name="T76" fmla="*/ 115 w 1441"/>
                <a:gd name="T77" fmla="*/ 258 h 1308"/>
                <a:gd name="T78" fmla="*/ 86 w 1441"/>
                <a:gd name="T79" fmla="*/ 11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41" h="1308">
                  <a:moveTo>
                    <a:pt x="86" y="115"/>
                  </a:moveTo>
                  <a:lnTo>
                    <a:pt x="86" y="115"/>
                  </a:lnTo>
                  <a:cubicBezTo>
                    <a:pt x="124" y="115"/>
                    <a:pt x="153" y="143"/>
                    <a:pt x="181" y="105"/>
                  </a:cubicBezTo>
                  <a:cubicBezTo>
                    <a:pt x="229" y="48"/>
                    <a:pt x="248" y="76"/>
                    <a:pt x="315" y="96"/>
                  </a:cubicBezTo>
                  <a:cubicBezTo>
                    <a:pt x="372" y="105"/>
                    <a:pt x="391" y="38"/>
                    <a:pt x="449" y="29"/>
                  </a:cubicBezTo>
                  <a:cubicBezTo>
                    <a:pt x="515" y="10"/>
                    <a:pt x="649" y="29"/>
                    <a:pt x="725" y="29"/>
                  </a:cubicBezTo>
                  <a:cubicBezTo>
                    <a:pt x="773" y="19"/>
                    <a:pt x="878" y="0"/>
                    <a:pt x="887" y="67"/>
                  </a:cubicBezTo>
                  <a:cubicBezTo>
                    <a:pt x="887" y="200"/>
                    <a:pt x="1059" y="96"/>
                    <a:pt x="1049" y="143"/>
                  </a:cubicBezTo>
                  <a:cubicBezTo>
                    <a:pt x="1030" y="220"/>
                    <a:pt x="1002" y="334"/>
                    <a:pt x="1068" y="401"/>
                  </a:cubicBezTo>
                  <a:cubicBezTo>
                    <a:pt x="1087" y="420"/>
                    <a:pt x="1107" y="420"/>
                    <a:pt x="1107" y="448"/>
                  </a:cubicBezTo>
                  <a:cubicBezTo>
                    <a:pt x="1107" y="458"/>
                    <a:pt x="1107" y="467"/>
                    <a:pt x="1107" y="487"/>
                  </a:cubicBezTo>
                  <a:cubicBezTo>
                    <a:pt x="1107" y="496"/>
                    <a:pt x="1107" y="506"/>
                    <a:pt x="1107" y="515"/>
                  </a:cubicBezTo>
                  <a:cubicBezTo>
                    <a:pt x="1154" y="544"/>
                    <a:pt x="1154" y="544"/>
                    <a:pt x="1154" y="544"/>
                  </a:cubicBezTo>
                  <a:lnTo>
                    <a:pt x="1154" y="544"/>
                  </a:lnTo>
                  <a:cubicBezTo>
                    <a:pt x="1154" y="572"/>
                    <a:pt x="1164" y="601"/>
                    <a:pt x="1173" y="630"/>
                  </a:cubicBezTo>
                  <a:cubicBezTo>
                    <a:pt x="1183" y="649"/>
                    <a:pt x="1202" y="658"/>
                    <a:pt x="1221" y="677"/>
                  </a:cubicBezTo>
                  <a:cubicBezTo>
                    <a:pt x="1259" y="725"/>
                    <a:pt x="1231" y="773"/>
                    <a:pt x="1192" y="811"/>
                  </a:cubicBezTo>
                  <a:cubicBezTo>
                    <a:pt x="1164" y="849"/>
                    <a:pt x="1164" y="887"/>
                    <a:pt x="1173" y="925"/>
                  </a:cubicBezTo>
                  <a:cubicBezTo>
                    <a:pt x="1173" y="954"/>
                    <a:pt x="1173" y="973"/>
                    <a:pt x="1164" y="992"/>
                  </a:cubicBezTo>
                  <a:cubicBezTo>
                    <a:pt x="1164" y="1011"/>
                    <a:pt x="1154" y="1021"/>
                    <a:pt x="1154" y="1040"/>
                  </a:cubicBezTo>
                  <a:cubicBezTo>
                    <a:pt x="1164" y="1068"/>
                    <a:pt x="1212" y="1087"/>
                    <a:pt x="1240" y="1087"/>
                  </a:cubicBezTo>
                  <a:cubicBezTo>
                    <a:pt x="1278" y="1087"/>
                    <a:pt x="1383" y="1145"/>
                    <a:pt x="1402" y="1183"/>
                  </a:cubicBezTo>
                  <a:cubicBezTo>
                    <a:pt x="1421" y="1221"/>
                    <a:pt x="1440" y="1259"/>
                    <a:pt x="1383" y="1259"/>
                  </a:cubicBezTo>
                  <a:lnTo>
                    <a:pt x="1383" y="1259"/>
                  </a:lnTo>
                  <a:cubicBezTo>
                    <a:pt x="1335" y="1259"/>
                    <a:pt x="1345" y="1221"/>
                    <a:pt x="1335" y="1192"/>
                  </a:cubicBezTo>
                  <a:cubicBezTo>
                    <a:pt x="1307" y="1164"/>
                    <a:pt x="1259" y="1145"/>
                    <a:pt x="1221" y="1135"/>
                  </a:cubicBezTo>
                  <a:cubicBezTo>
                    <a:pt x="1107" y="1097"/>
                    <a:pt x="1087" y="1202"/>
                    <a:pt x="1011" y="1250"/>
                  </a:cubicBezTo>
                  <a:cubicBezTo>
                    <a:pt x="954" y="1278"/>
                    <a:pt x="887" y="1240"/>
                    <a:pt x="830" y="1240"/>
                  </a:cubicBezTo>
                  <a:cubicBezTo>
                    <a:pt x="782" y="1240"/>
                    <a:pt x="706" y="1268"/>
                    <a:pt x="658" y="1250"/>
                  </a:cubicBezTo>
                  <a:cubicBezTo>
                    <a:pt x="630" y="1240"/>
                    <a:pt x="620" y="1211"/>
                    <a:pt x="591" y="1211"/>
                  </a:cubicBezTo>
                  <a:cubicBezTo>
                    <a:pt x="563" y="1202"/>
                    <a:pt x="525" y="1250"/>
                    <a:pt x="496" y="1268"/>
                  </a:cubicBezTo>
                  <a:cubicBezTo>
                    <a:pt x="420" y="1307"/>
                    <a:pt x="401" y="1268"/>
                    <a:pt x="353" y="1230"/>
                  </a:cubicBezTo>
                  <a:cubicBezTo>
                    <a:pt x="296" y="1173"/>
                    <a:pt x="306" y="1116"/>
                    <a:pt x="277" y="1049"/>
                  </a:cubicBezTo>
                  <a:cubicBezTo>
                    <a:pt x="258" y="1011"/>
                    <a:pt x="220" y="973"/>
                    <a:pt x="210" y="935"/>
                  </a:cubicBezTo>
                  <a:cubicBezTo>
                    <a:pt x="191" y="859"/>
                    <a:pt x="201" y="878"/>
                    <a:pt x="144" y="820"/>
                  </a:cubicBezTo>
                  <a:lnTo>
                    <a:pt x="144" y="820"/>
                  </a:lnTo>
                  <a:cubicBezTo>
                    <a:pt x="115" y="754"/>
                    <a:pt x="115" y="754"/>
                    <a:pt x="115" y="754"/>
                  </a:cubicBezTo>
                  <a:cubicBezTo>
                    <a:pt x="86" y="658"/>
                    <a:pt x="124" y="572"/>
                    <a:pt x="57" y="477"/>
                  </a:cubicBezTo>
                  <a:cubicBezTo>
                    <a:pt x="0" y="391"/>
                    <a:pt x="57" y="325"/>
                    <a:pt x="115" y="258"/>
                  </a:cubicBezTo>
                  <a:cubicBezTo>
                    <a:pt x="144" y="229"/>
                    <a:pt x="86" y="153"/>
                    <a:pt x="86" y="11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7" name="Freeform 33"/>
            <p:cNvSpPr>
              <a:spLocks noChangeArrowheads="1"/>
            </p:cNvSpPr>
            <p:nvPr/>
          </p:nvSpPr>
          <p:spPr bwMode="auto">
            <a:xfrm>
              <a:off x="16525144" y="3647114"/>
              <a:ext cx="976450" cy="1661824"/>
            </a:xfrm>
            <a:custGeom>
              <a:avLst/>
              <a:gdLst>
                <a:gd name="T0" fmla="*/ 0 w 1965"/>
                <a:gd name="T1" fmla="*/ 1516 h 3348"/>
                <a:gd name="T2" fmla="*/ 153 w 1965"/>
                <a:gd name="T3" fmla="*/ 1382 h 3348"/>
                <a:gd name="T4" fmla="*/ 353 w 1965"/>
                <a:gd name="T5" fmla="*/ 1153 h 3348"/>
                <a:gd name="T6" fmla="*/ 391 w 1965"/>
                <a:gd name="T7" fmla="*/ 953 h 3348"/>
                <a:gd name="T8" fmla="*/ 458 w 1965"/>
                <a:gd name="T9" fmla="*/ 810 h 3348"/>
                <a:gd name="T10" fmla="*/ 534 w 1965"/>
                <a:gd name="T11" fmla="*/ 686 h 3348"/>
                <a:gd name="T12" fmla="*/ 630 w 1965"/>
                <a:gd name="T13" fmla="*/ 591 h 3348"/>
                <a:gd name="T14" fmla="*/ 716 w 1965"/>
                <a:gd name="T15" fmla="*/ 514 h 3348"/>
                <a:gd name="T16" fmla="*/ 801 w 1965"/>
                <a:gd name="T17" fmla="*/ 505 h 3348"/>
                <a:gd name="T18" fmla="*/ 839 w 1965"/>
                <a:gd name="T19" fmla="*/ 286 h 3348"/>
                <a:gd name="T20" fmla="*/ 992 w 1965"/>
                <a:gd name="T21" fmla="*/ 190 h 3348"/>
                <a:gd name="T22" fmla="*/ 1240 w 1965"/>
                <a:gd name="T23" fmla="*/ 47 h 3348"/>
                <a:gd name="T24" fmla="*/ 1544 w 1965"/>
                <a:gd name="T25" fmla="*/ 343 h 3348"/>
                <a:gd name="T26" fmla="*/ 1783 w 1965"/>
                <a:gd name="T27" fmla="*/ 448 h 3348"/>
                <a:gd name="T28" fmla="*/ 1811 w 1965"/>
                <a:gd name="T29" fmla="*/ 667 h 3348"/>
                <a:gd name="T30" fmla="*/ 1964 w 1965"/>
                <a:gd name="T31" fmla="*/ 763 h 3348"/>
                <a:gd name="T32" fmla="*/ 1945 w 1965"/>
                <a:gd name="T33" fmla="*/ 839 h 3348"/>
                <a:gd name="T34" fmla="*/ 1868 w 1965"/>
                <a:gd name="T35" fmla="*/ 953 h 3348"/>
                <a:gd name="T36" fmla="*/ 1649 w 1965"/>
                <a:gd name="T37" fmla="*/ 886 h 3348"/>
                <a:gd name="T38" fmla="*/ 1496 w 1965"/>
                <a:gd name="T39" fmla="*/ 991 h 3348"/>
                <a:gd name="T40" fmla="*/ 1450 w 1965"/>
                <a:gd name="T41" fmla="*/ 1153 h 3348"/>
                <a:gd name="T42" fmla="*/ 1240 w 1965"/>
                <a:gd name="T43" fmla="*/ 1535 h 3348"/>
                <a:gd name="T44" fmla="*/ 1173 w 1965"/>
                <a:gd name="T45" fmla="*/ 2117 h 3348"/>
                <a:gd name="T46" fmla="*/ 1192 w 1965"/>
                <a:gd name="T47" fmla="*/ 2365 h 3348"/>
                <a:gd name="T48" fmla="*/ 1288 w 1965"/>
                <a:gd name="T49" fmla="*/ 2632 h 3348"/>
                <a:gd name="T50" fmla="*/ 1250 w 1965"/>
                <a:gd name="T51" fmla="*/ 2670 h 3348"/>
                <a:gd name="T52" fmla="*/ 1154 w 1965"/>
                <a:gd name="T53" fmla="*/ 2899 h 3348"/>
                <a:gd name="T54" fmla="*/ 1030 w 1965"/>
                <a:gd name="T55" fmla="*/ 3242 h 3348"/>
                <a:gd name="T56" fmla="*/ 582 w 1965"/>
                <a:gd name="T57" fmla="*/ 3270 h 3348"/>
                <a:gd name="T58" fmla="*/ 496 w 1965"/>
                <a:gd name="T59" fmla="*/ 3118 h 3348"/>
                <a:gd name="T60" fmla="*/ 363 w 1965"/>
                <a:gd name="T61" fmla="*/ 2927 h 3348"/>
                <a:gd name="T62" fmla="*/ 296 w 1965"/>
                <a:gd name="T63" fmla="*/ 2870 h 3348"/>
                <a:gd name="T64" fmla="*/ 296 w 1965"/>
                <a:gd name="T65" fmla="*/ 2813 h 3348"/>
                <a:gd name="T66" fmla="*/ 296 w 1965"/>
                <a:gd name="T67" fmla="*/ 2708 h 3348"/>
                <a:gd name="T68" fmla="*/ 277 w 1965"/>
                <a:gd name="T69" fmla="*/ 2355 h 3348"/>
                <a:gd name="T70" fmla="*/ 229 w 1965"/>
                <a:gd name="T71" fmla="*/ 2231 h 3348"/>
                <a:gd name="T72" fmla="*/ 248 w 1965"/>
                <a:gd name="T73" fmla="*/ 2155 h 3348"/>
                <a:gd name="T74" fmla="*/ 0 w 1965"/>
                <a:gd name="T75" fmla="*/ 2012 h 3348"/>
                <a:gd name="T76" fmla="*/ 19 w 1965"/>
                <a:gd name="T77" fmla="*/ 1897 h 3348"/>
                <a:gd name="T78" fmla="*/ 67 w 1965"/>
                <a:gd name="T79" fmla="*/ 1649 h 3348"/>
                <a:gd name="T80" fmla="*/ 0 w 1965"/>
                <a:gd name="T81" fmla="*/ 1516 h 3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65" h="3348">
                  <a:moveTo>
                    <a:pt x="0" y="1516"/>
                  </a:moveTo>
                  <a:lnTo>
                    <a:pt x="0" y="1516"/>
                  </a:lnTo>
                  <a:cubicBezTo>
                    <a:pt x="38" y="1506"/>
                    <a:pt x="48" y="1497"/>
                    <a:pt x="77" y="1468"/>
                  </a:cubicBezTo>
                  <a:cubicBezTo>
                    <a:pt x="105" y="1430"/>
                    <a:pt x="86" y="1382"/>
                    <a:pt x="153" y="1382"/>
                  </a:cubicBezTo>
                  <a:cubicBezTo>
                    <a:pt x="248" y="1382"/>
                    <a:pt x="258" y="1297"/>
                    <a:pt x="315" y="1230"/>
                  </a:cubicBezTo>
                  <a:cubicBezTo>
                    <a:pt x="334" y="1211"/>
                    <a:pt x="363" y="1182"/>
                    <a:pt x="353" y="1153"/>
                  </a:cubicBezTo>
                  <a:cubicBezTo>
                    <a:pt x="344" y="1115"/>
                    <a:pt x="344" y="1077"/>
                    <a:pt x="353" y="1030"/>
                  </a:cubicBezTo>
                  <a:cubicBezTo>
                    <a:pt x="363" y="1010"/>
                    <a:pt x="372" y="972"/>
                    <a:pt x="391" y="953"/>
                  </a:cubicBezTo>
                  <a:cubicBezTo>
                    <a:pt x="429" y="934"/>
                    <a:pt x="467" y="963"/>
                    <a:pt x="487" y="905"/>
                  </a:cubicBezTo>
                  <a:cubicBezTo>
                    <a:pt x="496" y="877"/>
                    <a:pt x="467" y="839"/>
                    <a:pt x="458" y="810"/>
                  </a:cubicBezTo>
                  <a:cubicBezTo>
                    <a:pt x="458" y="791"/>
                    <a:pt x="448" y="724"/>
                    <a:pt x="467" y="715"/>
                  </a:cubicBezTo>
                  <a:cubicBezTo>
                    <a:pt x="487" y="715"/>
                    <a:pt x="515" y="705"/>
                    <a:pt x="534" y="686"/>
                  </a:cubicBezTo>
                  <a:cubicBezTo>
                    <a:pt x="553" y="667"/>
                    <a:pt x="553" y="638"/>
                    <a:pt x="582" y="610"/>
                  </a:cubicBezTo>
                  <a:cubicBezTo>
                    <a:pt x="601" y="600"/>
                    <a:pt x="611" y="600"/>
                    <a:pt x="630" y="591"/>
                  </a:cubicBezTo>
                  <a:cubicBezTo>
                    <a:pt x="639" y="572"/>
                    <a:pt x="658" y="562"/>
                    <a:pt x="677" y="543"/>
                  </a:cubicBezTo>
                  <a:cubicBezTo>
                    <a:pt x="716" y="514"/>
                    <a:pt x="716" y="514"/>
                    <a:pt x="716" y="514"/>
                  </a:cubicBezTo>
                  <a:lnTo>
                    <a:pt x="716" y="514"/>
                  </a:lnTo>
                  <a:cubicBezTo>
                    <a:pt x="725" y="514"/>
                    <a:pt x="792" y="514"/>
                    <a:pt x="801" y="505"/>
                  </a:cubicBezTo>
                  <a:cubicBezTo>
                    <a:pt x="811" y="467"/>
                    <a:pt x="801" y="409"/>
                    <a:pt x="801" y="371"/>
                  </a:cubicBezTo>
                  <a:cubicBezTo>
                    <a:pt x="811" y="343"/>
                    <a:pt x="811" y="295"/>
                    <a:pt x="839" y="286"/>
                  </a:cubicBezTo>
                  <a:cubicBezTo>
                    <a:pt x="859" y="276"/>
                    <a:pt x="887" y="295"/>
                    <a:pt x="906" y="276"/>
                  </a:cubicBezTo>
                  <a:cubicBezTo>
                    <a:pt x="935" y="247"/>
                    <a:pt x="963" y="200"/>
                    <a:pt x="992" y="190"/>
                  </a:cubicBezTo>
                  <a:cubicBezTo>
                    <a:pt x="1040" y="171"/>
                    <a:pt x="1059" y="200"/>
                    <a:pt x="1106" y="152"/>
                  </a:cubicBezTo>
                  <a:cubicBezTo>
                    <a:pt x="1145" y="114"/>
                    <a:pt x="1183" y="76"/>
                    <a:pt x="1240" y="47"/>
                  </a:cubicBezTo>
                  <a:cubicBezTo>
                    <a:pt x="1316" y="0"/>
                    <a:pt x="1393" y="142"/>
                    <a:pt x="1431" y="181"/>
                  </a:cubicBezTo>
                  <a:cubicBezTo>
                    <a:pt x="1487" y="238"/>
                    <a:pt x="1496" y="286"/>
                    <a:pt x="1544" y="343"/>
                  </a:cubicBezTo>
                  <a:cubicBezTo>
                    <a:pt x="1630" y="457"/>
                    <a:pt x="1668" y="162"/>
                    <a:pt x="1716" y="314"/>
                  </a:cubicBezTo>
                  <a:cubicBezTo>
                    <a:pt x="1735" y="381"/>
                    <a:pt x="1744" y="400"/>
                    <a:pt x="1783" y="448"/>
                  </a:cubicBezTo>
                  <a:cubicBezTo>
                    <a:pt x="1802" y="486"/>
                    <a:pt x="1744" y="553"/>
                    <a:pt x="1763" y="591"/>
                  </a:cubicBezTo>
                  <a:cubicBezTo>
                    <a:pt x="1802" y="619"/>
                    <a:pt x="1802" y="629"/>
                    <a:pt x="1811" y="667"/>
                  </a:cubicBezTo>
                  <a:cubicBezTo>
                    <a:pt x="1821" y="705"/>
                    <a:pt x="1811" y="753"/>
                    <a:pt x="1849" y="772"/>
                  </a:cubicBezTo>
                  <a:cubicBezTo>
                    <a:pt x="1878" y="781"/>
                    <a:pt x="1945" y="743"/>
                    <a:pt x="1964" y="763"/>
                  </a:cubicBezTo>
                  <a:lnTo>
                    <a:pt x="1964" y="763"/>
                  </a:lnTo>
                  <a:cubicBezTo>
                    <a:pt x="1945" y="839"/>
                    <a:pt x="1945" y="839"/>
                    <a:pt x="1945" y="839"/>
                  </a:cubicBezTo>
                  <a:cubicBezTo>
                    <a:pt x="1868" y="953"/>
                    <a:pt x="1868" y="953"/>
                    <a:pt x="1868" y="953"/>
                  </a:cubicBezTo>
                  <a:lnTo>
                    <a:pt x="1868" y="953"/>
                  </a:lnTo>
                  <a:cubicBezTo>
                    <a:pt x="1792" y="943"/>
                    <a:pt x="1792" y="943"/>
                    <a:pt x="1792" y="943"/>
                  </a:cubicBezTo>
                  <a:cubicBezTo>
                    <a:pt x="1744" y="915"/>
                    <a:pt x="1716" y="877"/>
                    <a:pt x="1649" y="886"/>
                  </a:cubicBezTo>
                  <a:cubicBezTo>
                    <a:pt x="1601" y="896"/>
                    <a:pt x="1573" y="925"/>
                    <a:pt x="1516" y="915"/>
                  </a:cubicBezTo>
                  <a:cubicBezTo>
                    <a:pt x="1477" y="905"/>
                    <a:pt x="1496" y="972"/>
                    <a:pt x="1496" y="991"/>
                  </a:cubicBezTo>
                  <a:cubicBezTo>
                    <a:pt x="1496" y="1010"/>
                    <a:pt x="1477" y="1020"/>
                    <a:pt x="1468" y="1039"/>
                  </a:cubicBezTo>
                  <a:cubicBezTo>
                    <a:pt x="1459" y="1077"/>
                    <a:pt x="1506" y="1134"/>
                    <a:pt x="1450" y="1153"/>
                  </a:cubicBezTo>
                  <a:cubicBezTo>
                    <a:pt x="1345" y="1192"/>
                    <a:pt x="1421" y="1249"/>
                    <a:pt x="1373" y="1315"/>
                  </a:cubicBezTo>
                  <a:cubicBezTo>
                    <a:pt x="1335" y="1392"/>
                    <a:pt x="1268" y="1449"/>
                    <a:pt x="1240" y="1535"/>
                  </a:cubicBezTo>
                  <a:cubicBezTo>
                    <a:pt x="1230" y="1592"/>
                    <a:pt x="1230" y="1659"/>
                    <a:pt x="1211" y="1716"/>
                  </a:cubicBezTo>
                  <a:cubicBezTo>
                    <a:pt x="1183" y="1821"/>
                    <a:pt x="1164" y="1993"/>
                    <a:pt x="1173" y="2117"/>
                  </a:cubicBezTo>
                  <a:cubicBezTo>
                    <a:pt x="1202" y="2155"/>
                    <a:pt x="1268" y="2183"/>
                    <a:pt x="1259" y="2240"/>
                  </a:cubicBezTo>
                  <a:cubicBezTo>
                    <a:pt x="1250" y="2279"/>
                    <a:pt x="1211" y="2327"/>
                    <a:pt x="1192" y="2365"/>
                  </a:cubicBezTo>
                  <a:cubicBezTo>
                    <a:pt x="1173" y="2403"/>
                    <a:pt x="1145" y="2536"/>
                    <a:pt x="1211" y="2555"/>
                  </a:cubicBezTo>
                  <a:cubicBezTo>
                    <a:pt x="1250" y="2565"/>
                    <a:pt x="1307" y="2574"/>
                    <a:pt x="1288" y="2632"/>
                  </a:cubicBezTo>
                  <a:cubicBezTo>
                    <a:pt x="1250" y="2670"/>
                    <a:pt x="1250" y="2670"/>
                    <a:pt x="1250" y="2670"/>
                  </a:cubicBezTo>
                  <a:lnTo>
                    <a:pt x="1250" y="2670"/>
                  </a:lnTo>
                  <a:cubicBezTo>
                    <a:pt x="1192" y="2746"/>
                    <a:pt x="1192" y="2746"/>
                    <a:pt x="1192" y="2746"/>
                  </a:cubicBezTo>
                  <a:cubicBezTo>
                    <a:pt x="1173" y="2794"/>
                    <a:pt x="1173" y="2851"/>
                    <a:pt x="1154" y="2899"/>
                  </a:cubicBezTo>
                  <a:cubicBezTo>
                    <a:pt x="1125" y="2946"/>
                    <a:pt x="1106" y="2956"/>
                    <a:pt x="1116" y="3013"/>
                  </a:cubicBezTo>
                  <a:cubicBezTo>
                    <a:pt x="1135" y="3147"/>
                    <a:pt x="1135" y="3156"/>
                    <a:pt x="1030" y="3242"/>
                  </a:cubicBezTo>
                  <a:cubicBezTo>
                    <a:pt x="944" y="3309"/>
                    <a:pt x="935" y="3280"/>
                    <a:pt x="839" y="3270"/>
                  </a:cubicBezTo>
                  <a:cubicBezTo>
                    <a:pt x="782" y="3261"/>
                    <a:pt x="611" y="3347"/>
                    <a:pt x="582" y="3270"/>
                  </a:cubicBezTo>
                  <a:cubicBezTo>
                    <a:pt x="572" y="3232"/>
                    <a:pt x="572" y="3194"/>
                    <a:pt x="553" y="3147"/>
                  </a:cubicBezTo>
                  <a:cubicBezTo>
                    <a:pt x="534" y="3128"/>
                    <a:pt x="506" y="3128"/>
                    <a:pt x="496" y="3118"/>
                  </a:cubicBezTo>
                  <a:cubicBezTo>
                    <a:pt x="477" y="3099"/>
                    <a:pt x="477" y="3061"/>
                    <a:pt x="467" y="3032"/>
                  </a:cubicBezTo>
                  <a:cubicBezTo>
                    <a:pt x="448" y="2946"/>
                    <a:pt x="391" y="2994"/>
                    <a:pt x="363" y="2927"/>
                  </a:cubicBezTo>
                  <a:cubicBezTo>
                    <a:pt x="353" y="2899"/>
                    <a:pt x="334" y="2870"/>
                    <a:pt x="296" y="2870"/>
                  </a:cubicBezTo>
                  <a:lnTo>
                    <a:pt x="296" y="2870"/>
                  </a:lnTo>
                  <a:cubicBezTo>
                    <a:pt x="296" y="2861"/>
                    <a:pt x="305" y="2851"/>
                    <a:pt x="296" y="2841"/>
                  </a:cubicBezTo>
                  <a:cubicBezTo>
                    <a:pt x="296" y="2832"/>
                    <a:pt x="296" y="2822"/>
                    <a:pt x="296" y="2813"/>
                  </a:cubicBezTo>
                  <a:cubicBezTo>
                    <a:pt x="296" y="2803"/>
                    <a:pt x="305" y="2784"/>
                    <a:pt x="315" y="2765"/>
                  </a:cubicBezTo>
                  <a:cubicBezTo>
                    <a:pt x="315" y="2746"/>
                    <a:pt x="305" y="2727"/>
                    <a:pt x="296" y="2708"/>
                  </a:cubicBezTo>
                  <a:cubicBezTo>
                    <a:pt x="315" y="2651"/>
                    <a:pt x="334" y="2565"/>
                    <a:pt x="296" y="2507"/>
                  </a:cubicBezTo>
                  <a:cubicBezTo>
                    <a:pt x="267" y="2469"/>
                    <a:pt x="267" y="2403"/>
                    <a:pt x="277" y="2355"/>
                  </a:cubicBezTo>
                  <a:cubicBezTo>
                    <a:pt x="277" y="2327"/>
                    <a:pt x="258" y="2307"/>
                    <a:pt x="239" y="2298"/>
                  </a:cubicBezTo>
                  <a:cubicBezTo>
                    <a:pt x="229" y="2231"/>
                    <a:pt x="229" y="2231"/>
                    <a:pt x="229" y="2231"/>
                  </a:cubicBezTo>
                  <a:lnTo>
                    <a:pt x="229" y="2231"/>
                  </a:lnTo>
                  <a:cubicBezTo>
                    <a:pt x="286" y="2231"/>
                    <a:pt x="267" y="2193"/>
                    <a:pt x="248" y="2155"/>
                  </a:cubicBezTo>
                  <a:cubicBezTo>
                    <a:pt x="229" y="2117"/>
                    <a:pt x="124" y="2059"/>
                    <a:pt x="86" y="2059"/>
                  </a:cubicBezTo>
                  <a:cubicBezTo>
                    <a:pt x="58" y="2059"/>
                    <a:pt x="10" y="2040"/>
                    <a:pt x="0" y="2012"/>
                  </a:cubicBezTo>
                  <a:cubicBezTo>
                    <a:pt x="0" y="1993"/>
                    <a:pt x="10" y="1983"/>
                    <a:pt x="10" y="1964"/>
                  </a:cubicBezTo>
                  <a:cubicBezTo>
                    <a:pt x="19" y="1945"/>
                    <a:pt x="19" y="1926"/>
                    <a:pt x="19" y="1897"/>
                  </a:cubicBezTo>
                  <a:cubicBezTo>
                    <a:pt x="10" y="1859"/>
                    <a:pt x="10" y="1821"/>
                    <a:pt x="38" y="1783"/>
                  </a:cubicBezTo>
                  <a:cubicBezTo>
                    <a:pt x="77" y="1745"/>
                    <a:pt x="105" y="1697"/>
                    <a:pt x="67" y="1649"/>
                  </a:cubicBezTo>
                  <a:cubicBezTo>
                    <a:pt x="48" y="1630"/>
                    <a:pt x="29" y="1621"/>
                    <a:pt x="19" y="1602"/>
                  </a:cubicBezTo>
                  <a:cubicBezTo>
                    <a:pt x="10" y="1573"/>
                    <a:pt x="0" y="1544"/>
                    <a:pt x="0" y="151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8" name="Freeform 34"/>
            <p:cNvSpPr>
              <a:spLocks noChangeArrowheads="1"/>
            </p:cNvSpPr>
            <p:nvPr/>
          </p:nvSpPr>
          <p:spPr bwMode="auto">
            <a:xfrm>
              <a:off x="14427746" y="4991462"/>
              <a:ext cx="1462485" cy="1681530"/>
            </a:xfrm>
            <a:custGeom>
              <a:avLst/>
              <a:gdLst>
                <a:gd name="T0" fmla="*/ 1926 w 2947"/>
                <a:gd name="T1" fmla="*/ 1183 h 3386"/>
                <a:gd name="T2" fmla="*/ 1974 w 2947"/>
                <a:gd name="T3" fmla="*/ 1421 h 3386"/>
                <a:gd name="T4" fmla="*/ 2126 w 2947"/>
                <a:gd name="T5" fmla="*/ 1554 h 3386"/>
                <a:gd name="T6" fmla="*/ 2422 w 2947"/>
                <a:gd name="T7" fmla="*/ 1573 h 3386"/>
                <a:gd name="T8" fmla="*/ 2632 w 2947"/>
                <a:gd name="T9" fmla="*/ 1640 h 3386"/>
                <a:gd name="T10" fmla="*/ 2784 w 2947"/>
                <a:gd name="T11" fmla="*/ 1888 h 3386"/>
                <a:gd name="T12" fmla="*/ 2813 w 2947"/>
                <a:gd name="T13" fmla="*/ 2508 h 3386"/>
                <a:gd name="T14" fmla="*/ 2746 w 2947"/>
                <a:gd name="T15" fmla="*/ 2670 h 3386"/>
                <a:gd name="T16" fmla="*/ 2832 w 2947"/>
                <a:gd name="T17" fmla="*/ 2785 h 3386"/>
                <a:gd name="T18" fmla="*/ 2870 w 2947"/>
                <a:gd name="T19" fmla="*/ 2823 h 3386"/>
                <a:gd name="T20" fmla="*/ 2870 w 2947"/>
                <a:gd name="T21" fmla="*/ 2928 h 3386"/>
                <a:gd name="T22" fmla="*/ 2908 w 2947"/>
                <a:gd name="T23" fmla="*/ 2966 h 3386"/>
                <a:gd name="T24" fmla="*/ 2946 w 2947"/>
                <a:gd name="T25" fmla="*/ 3023 h 3386"/>
                <a:gd name="T26" fmla="*/ 2908 w 2947"/>
                <a:gd name="T27" fmla="*/ 3052 h 3386"/>
                <a:gd name="T28" fmla="*/ 2889 w 2947"/>
                <a:gd name="T29" fmla="*/ 3109 h 3386"/>
                <a:gd name="T30" fmla="*/ 2794 w 2947"/>
                <a:gd name="T31" fmla="*/ 3214 h 3386"/>
                <a:gd name="T32" fmla="*/ 2565 w 2947"/>
                <a:gd name="T33" fmla="*/ 3204 h 3386"/>
                <a:gd name="T34" fmla="*/ 2222 w 2947"/>
                <a:gd name="T35" fmla="*/ 3300 h 3386"/>
                <a:gd name="T36" fmla="*/ 1945 w 2947"/>
                <a:gd name="T37" fmla="*/ 3328 h 3386"/>
                <a:gd name="T38" fmla="*/ 1716 w 2947"/>
                <a:gd name="T39" fmla="*/ 3385 h 3386"/>
                <a:gd name="T40" fmla="*/ 1716 w 2947"/>
                <a:gd name="T41" fmla="*/ 3366 h 3386"/>
                <a:gd name="T42" fmla="*/ 1640 w 2947"/>
                <a:gd name="T43" fmla="*/ 3233 h 3386"/>
                <a:gd name="T44" fmla="*/ 1573 w 2947"/>
                <a:gd name="T45" fmla="*/ 3090 h 3386"/>
                <a:gd name="T46" fmla="*/ 1430 w 2947"/>
                <a:gd name="T47" fmla="*/ 2889 h 3386"/>
                <a:gd name="T48" fmla="*/ 1239 w 2947"/>
                <a:gd name="T49" fmla="*/ 2708 h 3386"/>
                <a:gd name="T50" fmla="*/ 839 w 2947"/>
                <a:gd name="T51" fmla="*/ 2393 h 3386"/>
                <a:gd name="T52" fmla="*/ 696 w 2947"/>
                <a:gd name="T53" fmla="*/ 2231 h 3386"/>
                <a:gd name="T54" fmla="*/ 505 w 2947"/>
                <a:gd name="T55" fmla="*/ 1888 h 3386"/>
                <a:gd name="T56" fmla="*/ 276 w 2947"/>
                <a:gd name="T57" fmla="*/ 1631 h 3386"/>
                <a:gd name="T58" fmla="*/ 143 w 2947"/>
                <a:gd name="T59" fmla="*/ 1325 h 3386"/>
                <a:gd name="T60" fmla="*/ 66 w 2947"/>
                <a:gd name="T61" fmla="*/ 915 h 3386"/>
                <a:gd name="T62" fmla="*/ 181 w 2947"/>
                <a:gd name="T63" fmla="*/ 753 h 3386"/>
                <a:gd name="T64" fmla="*/ 372 w 2947"/>
                <a:gd name="T65" fmla="*/ 667 h 3386"/>
                <a:gd name="T66" fmla="*/ 620 w 2947"/>
                <a:gd name="T67" fmla="*/ 496 h 3386"/>
                <a:gd name="T68" fmla="*/ 715 w 2947"/>
                <a:gd name="T69" fmla="*/ 315 h 3386"/>
                <a:gd name="T70" fmla="*/ 677 w 2947"/>
                <a:gd name="T71" fmla="*/ 0 h 3386"/>
                <a:gd name="T72" fmla="*/ 801 w 2947"/>
                <a:gd name="T73" fmla="*/ 57 h 3386"/>
                <a:gd name="T74" fmla="*/ 944 w 2947"/>
                <a:gd name="T75" fmla="*/ 248 h 3386"/>
                <a:gd name="T76" fmla="*/ 1077 w 2947"/>
                <a:gd name="T77" fmla="*/ 467 h 3386"/>
                <a:gd name="T78" fmla="*/ 1335 w 2947"/>
                <a:gd name="T79" fmla="*/ 725 h 3386"/>
                <a:gd name="T80" fmla="*/ 1430 w 2947"/>
                <a:gd name="T81" fmla="*/ 868 h 3386"/>
                <a:gd name="T82" fmla="*/ 1468 w 2947"/>
                <a:gd name="T83" fmla="*/ 1039 h 3386"/>
                <a:gd name="T84" fmla="*/ 1678 w 2947"/>
                <a:gd name="T85" fmla="*/ 1125 h 3386"/>
                <a:gd name="T86" fmla="*/ 1850 w 2947"/>
                <a:gd name="T87" fmla="*/ 1163 h 3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47" h="3386">
                  <a:moveTo>
                    <a:pt x="1926" y="1183"/>
                  </a:moveTo>
                  <a:lnTo>
                    <a:pt x="1926" y="1183"/>
                  </a:lnTo>
                  <a:cubicBezTo>
                    <a:pt x="1974" y="1297"/>
                    <a:pt x="1974" y="1297"/>
                    <a:pt x="1974" y="1297"/>
                  </a:cubicBezTo>
                  <a:cubicBezTo>
                    <a:pt x="1974" y="1345"/>
                    <a:pt x="1917" y="1383"/>
                    <a:pt x="1974" y="1421"/>
                  </a:cubicBezTo>
                  <a:cubicBezTo>
                    <a:pt x="2002" y="1450"/>
                    <a:pt x="1983" y="1507"/>
                    <a:pt x="2012" y="1545"/>
                  </a:cubicBezTo>
                  <a:cubicBezTo>
                    <a:pt x="2040" y="1583"/>
                    <a:pt x="2088" y="1564"/>
                    <a:pt x="2126" y="1554"/>
                  </a:cubicBezTo>
                  <a:cubicBezTo>
                    <a:pt x="2193" y="1545"/>
                    <a:pt x="2222" y="1659"/>
                    <a:pt x="2298" y="1669"/>
                  </a:cubicBezTo>
                  <a:cubicBezTo>
                    <a:pt x="2393" y="1678"/>
                    <a:pt x="2384" y="1631"/>
                    <a:pt x="2422" y="1573"/>
                  </a:cubicBezTo>
                  <a:cubicBezTo>
                    <a:pt x="2451" y="1526"/>
                    <a:pt x="2479" y="1526"/>
                    <a:pt x="2527" y="1526"/>
                  </a:cubicBezTo>
                  <a:cubicBezTo>
                    <a:pt x="2613" y="1507"/>
                    <a:pt x="2575" y="1592"/>
                    <a:pt x="2632" y="1640"/>
                  </a:cubicBezTo>
                  <a:cubicBezTo>
                    <a:pt x="2689" y="1697"/>
                    <a:pt x="2746" y="1678"/>
                    <a:pt x="2794" y="1754"/>
                  </a:cubicBezTo>
                  <a:cubicBezTo>
                    <a:pt x="2832" y="1821"/>
                    <a:pt x="2784" y="1821"/>
                    <a:pt x="2784" y="1888"/>
                  </a:cubicBezTo>
                  <a:cubicBezTo>
                    <a:pt x="2784" y="1926"/>
                    <a:pt x="2813" y="1964"/>
                    <a:pt x="2822" y="2003"/>
                  </a:cubicBezTo>
                  <a:cubicBezTo>
                    <a:pt x="2851" y="2155"/>
                    <a:pt x="2813" y="2355"/>
                    <a:pt x="2813" y="2508"/>
                  </a:cubicBezTo>
                  <a:cubicBezTo>
                    <a:pt x="2803" y="2527"/>
                    <a:pt x="2794" y="2546"/>
                    <a:pt x="2784" y="2556"/>
                  </a:cubicBezTo>
                  <a:cubicBezTo>
                    <a:pt x="2756" y="2584"/>
                    <a:pt x="2737" y="2622"/>
                    <a:pt x="2746" y="2670"/>
                  </a:cubicBezTo>
                  <a:cubicBezTo>
                    <a:pt x="2746" y="2689"/>
                    <a:pt x="2756" y="2718"/>
                    <a:pt x="2775" y="2727"/>
                  </a:cubicBezTo>
                  <a:cubicBezTo>
                    <a:pt x="2794" y="2747"/>
                    <a:pt x="2813" y="2775"/>
                    <a:pt x="2832" y="2785"/>
                  </a:cubicBezTo>
                  <a:cubicBezTo>
                    <a:pt x="2870" y="2823"/>
                    <a:pt x="2870" y="2823"/>
                    <a:pt x="2870" y="2823"/>
                  </a:cubicBezTo>
                  <a:lnTo>
                    <a:pt x="2870" y="2823"/>
                  </a:lnTo>
                  <a:cubicBezTo>
                    <a:pt x="2870" y="2832"/>
                    <a:pt x="2880" y="2832"/>
                    <a:pt x="2889" y="2842"/>
                  </a:cubicBezTo>
                  <a:cubicBezTo>
                    <a:pt x="2899" y="2851"/>
                    <a:pt x="2851" y="2899"/>
                    <a:pt x="2870" y="2928"/>
                  </a:cubicBezTo>
                  <a:cubicBezTo>
                    <a:pt x="2880" y="2928"/>
                    <a:pt x="2889" y="2937"/>
                    <a:pt x="2889" y="2947"/>
                  </a:cubicBezTo>
                  <a:cubicBezTo>
                    <a:pt x="2899" y="2956"/>
                    <a:pt x="2899" y="2966"/>
                    <a:pt x="2908" y="2966"/>
                  </a:cubicBezTo>
                  <a:cubicBezTo>
                    <a:pt x="2927" y="2975"/>
                    <a:pt x="2927" y="2975"/>
                    <a:pt x="2937" y="2994"/>
                  </a:cubicBezTo>
                  <a:cubicBezTo>
                    <a:pt x="2946" y="3023"/>
                    <a:pt x="2946" y="3023"/>
                    <a:pt x="2946" y="3023"/>
                  </a:cubicBezTo>
                  <a:lnTo>
                    <a:pt x="2946" y="3023"/>
                  </a:lnTo>
                  <a:cubicBezTo>
                    <a:pt x="2908" y="3052"/>
                    <a:pt x="2908" y="3052"/>
                    <a:pt x="2908" y="3052"/>
                  </a:cubicBezTo>
                  <a:cubicBezTo>
                    <a:pt x="2899" y="3061"/>
                    <a:pt x="2899" y="3071"/>
                    <a:pt x="2899" y="3080"/>
                  </a:cubicBezTo>
                  <a:cubicBezTo>
                    <a:pt x="2889" y="3090"/>
                    <a:pt x="2889" y="3099"/>
                    <a:pt x="2889" y="3109"/>
                  </a:cubicBezTo>
                  <a:cubicBezTo>
                    <a:pt x="2899" y="3128"/>
                    <a:pt x="2889" y="3147"/>
                    <a:pt x="2880" y="3166"/>
                  </a:cubicBezTo>
                  <a:cubicBezTo>
                    <a:pt x="2794" y="3214"/>
                    <a:pt x="2794" y="3214"/>
                    <a:pt x="2794" y="3214"/>
                  </a:cubicBezTo>
                  <a:cubicBezTo>
                    <a:pt x="2746" y="3233"/>
                    <a:pt x="2698" y="3242"/>
                    <a:pt x="2651" y="3223"/>
                  </a:cubicBezTo>
                  <a:cubicBezTo>
                    <a:pt x="2622" y="3204"/>
                    <a:pt x="2593" y="3185"/>
                    <a:pt x="2565" y="3204"/>
                  </a:cubicBezTo>
                  <a:cubicBezTo>
                    <a:pt x="2489" y="3252"/>
                    <a:pt x="2460" y="3376"/>
                    <a:pt x="2336" y="3328"/>
                  </a:cubicBezTo>
                  <a:cubicBezTo>
                    <a:pt x="2307" y="3318"/>
                    <a:pt x="2250" y="3281"/>
                    <a:pt x="2222" y="3300"/>
                  </a:cubicBezTo>
                  <a:cubicBezTo>
                    <a:pt x="2164" y="3328"/>
                    <a:pt x="2069" y="3366"/>
                    <a:pt x="2012" y="3338"/>
                  </a:cubicBezTo>
                  <a:cubicBezTo>
                    <a:pt x="1983" y="3328"/>
                    <a:pt x="1964" y="3300"/>
                    <a:pt x="1945" y="3328"/>
                  </a:cubicBezTo>
                  <a:cubicBezTo>
                    <a:pt x="1907" y="3376"/>
                    <a:pt x="1888" y="3376"/>
                    <a:pt x="1840" y="3366"/>
                  </a:cubicBezTo>
                  <a:cubicBezTo>
                    <a:pt x="1716" y="3385"/>
                    <a:pt x="1716" y="3385"/>
                    <a:pt x="1716" y="3385"/>
                  </a:cubicBezTo>
                  <a:lnTo>
                    <a:pt x="1716" y="3385"/>
                  </a:lnTo>
                  <a:cubicBezTo>
                    <a:pt x="1716" y="3376"/>
                    <a:pt x="1716" y="3366"/>
                    <a:pt x="1716" y="3366"/>
                  </a:cubicBezTo>
                  <a:cubicBezTo>
                    <a:pt x="1707" y="3338"/>
                    <a:pt x="1678" y="3338"/>
                    <a:pt x="1659" y="3318"/>
                  </a:cubicBezTo>
                  <a:cubicBezTo>
                    <a:pt x="1630" y="3290"/>
                    <a:pt x="1650" y="3261"/>
                    <a:pt x="1640" y="3233"/>
                  </a:cubicBezTo>
                  <a:cubicBezTo>
                    <a:pt x="1630" y="3214"/>
                    <a:pt x="1611" y="3204"/>
                    <a:pt x="1611" y="3195"/>
                  </a:cubicBezTo>
                  <a:cubicBezTo>
                    <a:pt x="1592" y="3147"/>
                    <a:pt x="1630" y="3109"/>
                    <a:pt x="1573" y="3090"/>
                  </a:cubicBezTo>
                  <a:cubicBezTo>
                    <a:pt x="1535" y="3071"/>
                    <a:pt x="1535" y="3042"/>
                    <a:pt x="1506" y="3023"/>
                  </a:cubicBezTo>
                  <a:cubicBezTo>
                    <a:pt x="1411" y="2985"/>
                    <a:pt x="1487" y="2928"/>
                    <a:pt x="1430" y="2889"/>
                  </a:cubicBezTo>
                  <a:cubicBezTo>
                    <a:pt x="1383" y="2851"/>
                    <a:pt x="1383" y="2756"/>
                    <a:pt x="1363" y="2756"/>
                  </a:cubicBezTo>
                  <a:cubicBezTo>
                    <a:pt x="1325" y="2737"/>
                    <a:pt x="1268" y="2737"/>
                    <a:pt x="1239" y="2708"/>
                  </a:cubicBezTo>
                  <a:cubicBezTo>
                    <a:pt x="1182" y="2660"/>
                    <a:pt x="1144" y="2613"/>
                    <a:pt x="1077" y="2575"/>
                  </a:cubicBezTo>
                  <a:cubicBezTo>
                    <a:pt x="1011" y="2527"/>
                    <a:pt x="915" y="2422"/>
                    <a:pt x="839" y="2393"/>
                  </a:cubicBezTo>
                  <a:cubicBezTo>
                    <a:pt x="762" y="2375"/>
                    <a:pt x="772" y="2355"/>
                    <a:pt x="744" y="2289"/>
                  </a:cubicBezTo>
                  <a:cubicBezTo>
                    <a:pt x="734" y="2260"/>
                    <a:pt x="705" y="2260"/>
                    <a:pt x="696" y="2231"/>
                  </a:cubicBezTo>
                  <a:cubicBezTo>
                    <a:pt x="629" y="2174"/>
                    <a:pt x="658" y="1974"/>
                    <a:pt x="543" y="1974"/>
                  </a:cubicBezTo>
                  <a:cubicBezTo>
                    <a:pt x="505" y="1974"/>
                    <a:pt x="515" y="1907"/>
                    <a:pt x="505" y="1888"/>
                  </a:cubicBezTo>
                  <a:cubicBezTo>
                    <a:pt x="486" y="1850"/>
                    <a:pt x="438" y="1821"/>
                    <a:pt x="410" y="1793"/>
                  </a:cubicBezTo>
                  <a:cubicBezTo>
                    <a:pt x="276" y="1631"/>
                    <a:pt x="276" y="1631"/>
                    <a:pt x="276" y="1631"/>
                  </a:cubicBezTo>
                  <a:cubicBezTo>
                    <a:pt x="190" y="1545"/>
                    <a:pt x="171" y="1497"/>
                    <a:pt x="162" y="1383"/>
                  </a:cubicBezTo>
                  <a:cubicBezTo>
                    <a:pt x="143" y="1325"/>
                    <a:pt x="143" y="1325"/>
                    <a:pt x="143" y="1325"/>
                  </a:cubicBezTo>
                  <a:cubicBezTo>
                    <a:pt x="181" y="1249"/>
                    <a:pt x="76" y="1211"/>
                    <a:pt x="114" y="1144"/>
                  </a:cubicBezTo>
                  <a:cubicBezTo>
                    <a:pt x="162" y="1049"/>
                    <a:pt x="0" y="1020"/>
                    <a:pt x="66" y="915"/>
                  </a:cubicBezTo>
                  <a:cubicBezTo>
                    <a:pt x="95" y="877"/>
                    <a:pt x="86" y="772"/>
                    <a:pt x="95" y="763"/>
                  </a:cubicBezTo>
                  <a:cubicBezTo>
                    <a:pt x="133" y="734"/>
                    <a:pt x="152" y="763"/>
                    <a:pt x="181" y="753"/>
                  </a:cubicBezTo>
                  <a:cubicBezTo>
                    <a:pt x="209" y="744"/>
                    <a:pt x="248" y="677"/>
                    <a:pt x="257" y="658"/>
                  </a:cubicBezTo>
                  <a:cubicBezTo>
                    <a:pt x="276" y="610"/>
                    <a:pt x="343" y="648"/>
                    <a:pt x="372" y="667"/>
                  </a:cubicBezTo>
                  <a:cubicBezTo>
                    <a:pt x="438" y="696"/>
                    <a:pt x="457" y="629"/>
                    <a:pt x="495" y="591"/>
                  </a:cubicBezTo>
                  <a:cubicBezTo>
                    <a:pt x="524" y="553"/>
                    <a:pt x="572" y="496"/>
                    <a:pt x="620" y="496"/>
                  </a:cubicBezTo>
                  <a:cubicBezTo>
                    <a:pt x="658" y="486"/>
                    <a:pt x="686" y="544"/>
                    <a:pt x="724" y="524"/>
                  </a:cubicBezTo>
                  <a:cubicBezTo>
                    <a:pt x="762" y="505"/>
                    <a:pt x="724" y="353"/>
                    <a:pt x="715" y="315"/>
                  </a:cubicBezTo>
                  <a:cubicBezTo>
                    <a:pt x="715" y="257"/>
                    <a:pt x="686" y="191"/>
                    <a:pt x="686" y="133"/>
                  </a:cubicBezTo>
                  <a:cubicBezTo>
                    <a:pt x="686" y="86"/>
                    <a:pt x="677" y="48"/>
                    <a:pt x="677" y="0"/>
                  </a:cubicBezTo>
                  <a:lnTo>
                    <a:pt x="677" y="0"/>
                  </a:lnTo>
                  <a:cubicBezTo>
                    <a:pt x="801" y="57"/>
                    <a:pt x="801" y="57"/>
                    <a:pt x="801" y="57"/>
                  </a:cubicBezTo>
                  <a:cubicBezTo>
                    <a:pt x="820" y="86"/>
                    <a:pt x="887" y="124"/>
                    <a:pt x="915" y="153"/>
                  </a:cubicBezTo>
                  <a:cubicBezTo>
                    <a:pt x="934" y="181"/>
                    <a:pt x="934" y="219"/>
                    <a:pt x="944" y="248"/>
                  </a:cubicBezTo>
                  <a:cubicBezTo>
                    <a:pt x="963" y="276"/>
                    <a:pt x="982" y="286"/>
                    <a:pt x="991" y="315"/>
                  </a:cubicBezTo>
                  <a:cubicBezTo>
                    <a:pt x="1029" y="362"/>
                    <a:pt x="1049" y="420"/>
                    <a:pt x="1077" y="467"/>
                  </a:cubicBezTo>
                  <a:cubicBezTo>
                    <a:pt x="1125" y="544"/>
                    <a:pt x="1220" y="562"/>
                    <a:pt x="1258" y="658"/>
                  </a:cubicBezTo>
                  <a:cubicBezTo>
                    <a:pt x="1278" y="696"/>
                    <a:pt x="1287" y="706"/>
                    <a:pt x="1335" y="725"/>
                  </a:cubicBezTo>
                  <a:cubicBezTo>
                    <a:pt x="1354" y="744"/>
                    <a:pt x="1373" y="801"/>
                    <a:pt x="1383" y="820"/>
                  </a:cubicBezTo>
                  <a:cubicBezTo>
                    <a:pt x="1430" y="868"/>
                    <a:pt x="1430" y="868"/>
                    <a:pt x="1430" y="868"/>
                  </a:cubicBezTo>
                  <a:lnTo>
                    <a:pt x="1430" y="868"/>
                  </a:lnTo>
                  <a:cubicBezTo>
                    <a:pt x="1459" y="915"/>
                    <a:pt x="1449" y="982"/>
                    <a:pt x="1468" y="1039"/>
                  </a:cubicBezTo>
                  <a:cubicBezTo>
                    <a:pt x="1487" y="1087"/>
                    <a:pt x="1535" y="1106"/>
                    <a:pt x="1573" y="1106"/>
                  </a:cubicBezTo>
                  <a:cubicBezTo>
                    <a:pt x="1621" y="1106"/>
                    <a:pt x="1640" y="1116"/>
                    <a:pt x="1678" y="1125"/>
                  </a:cubicBezTo>
                  <a:cubicBezTo>
                    <a:pt x="1707" y="1135"/>
                    <a:pt x="1735" y="1125"/>
                    <a:pt x="1754" y="1125"/>
                  </a:cubicBezTo>
                  <a:cubicBezTo>
                    <a:pt x="1783" y="1125"/>
                    <a:pt x="1821" y="1154"/>
                    <a:pt x="1850" y="1163"/>
                  </a:cubicBezTo>
                  <a:cubicBezTo>
                    <a:pt x="1869" y="1173"/>
                    <a:pt x="1907" y="1173"/>
                    <a:pt x="1926" y="118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9" name="Freeform 35"/>
            <p:cNvSpPr>
              <a:spLocks noChangeArrowheads="1"/>
            </p:cNvSpPr>
            <p:nvPr/>
          </p:nvSpPr>
          <p:spPr bwMode="auto">
            <a:xfrm>
              <a:off x="15204965" y="4536048"/>
              <a:ext cx="1486569" cy="985271"/>
            </a:xfrm>
            <a:custGeom>
              <a:avLst/>
              <a:gdLst>
                <a:gd name="T0" fmla="*/ 19 w 2995"/>
                <a:gd name="T1" fmla="*/ 496 h 1985"/>
                <a:gd name="T2" fmla="*/ 448 w 2995"/>
                <a:gd name="T3" fmla="*/ 477 h 1985"/>
                <a:gd name="T4" fmla="*/ 762 w 2995"/>
                <a:gd name="T5" fmla="*/ 458 h 1985"/>
                <a:gd name="T6" fmla="*/ 1106 w 2995"/>
                <a:gd name="T7" fmla="*/ 468 h 1985"/>
                <a:gd name="T8" fmla="*/ 1325 w 2995"/>
                <a:gd name="T9" fmla="*/ 296 h 1985"/>
                <a:gd name="T10" fmla="*/ 1573 w 2995"/>
                <a:gd name="T11" fmla="*/ 86 h 1985"/>
                <a:gd name="T12" fmla="*/ 1650 w 2995"/>
                <a:gd name="T13" fmla="*/ 0 h 1985"/>
                <a:gd name="T14" fmla="*/ 1783 w 2995"/>
                <a:gd name="T15" fmla="*/ 229 h 1985"/>
                <a:gd name="T16" fmla="*/ 2002 w 2995"/>
                <a:gd name="T17" fmla="*/ 448 h 1985"/>
                <a:gd name="T18" fmla="*/ 2164 w 2995"/>
                <a:gd name="T19" fmla="*/ 430 h 1985"/>
                <a:gd name="T20" fmla="*/ 2517 w 2995"/>
                <a:gd name="T21" fmla="*/ 430 h 1985"/>
                <a:gd name="T22" fmla="*/ 2841 w 2995"/>
                <a:gd name="T23" fmla="*/ 372 h 1985"/>
                <a:gd name="T24" fmla="*/ 2889 w 2995"/>
                <a:gd name="T25" fmla="*/ 439 h 1985"/>
                <a:gd name="T26" fmla="*/ 2937 w 2995"/>
                <a:gd name="T27" fmla="*/ 563 h 1985"/>
                <a:gd name="T28" fmla="*/ 2956 w 2995"/>
                <a:gd name="T29" fmla="*/ 916 h 1985"/>
                <a:gd name="T30" fmla="*/ 2956 w 2995"/>
                <a:gd name="T31" fmla="*/ 1021 h 1985"/>
                <a:gd name="T32" fmla="*/ 2956 w 2995"/>
                <a:gd name="T33" fmla="*/ 1078 h 1985"/>
                <a:gd name="T34" fmla="*/ 2870 w 2995"/>
                <a:gd name="T35" fmla="*/ 1135 h 1985"/>
                <a:gd name="T36" fmla="*/ 2737 w 2995"/>
                <a:gd name="T37" fmla="*/ 1316 h 1985"/>
                <a:gd name="T38" fmla="*/ 2574 w 2995"/>
                <a:gd name="T39" fmla="*/ 1660 h 1985"/>
                <a:gd name="T40" fmla="*/ 2431 w 2995"/>
                <a:gd name="T41" fmla="*/ 1860 h 1985"/>
                <a:gd name="T42" fmla="*/ 2307 w 2995"/>
                <a:gd name="T43" fmla="*/ 1984 h 1985"/>
                <a:gd name="T44" fmla="*/ 2145 w 2995"/>
                <a:gd name="T45" fmla="*/ 1889 h 1985"/>
                <a:gd name="T46" fmla="*/ 2136 w 2995"/>
                <a:gd name="T47" fmla="*/ 1831 h 1985"/>
                <a:gd name="T48" fmla="*/ 2069 w 2995"/>
                <a:gd name="T49" fmla="*/ 1707 h 1985"/>
                <a:gd name="T50" fmla="*/ 1974 w 2995"/>
                <a:gd name="T51" fmla="*/ 1450 h 1985"/>
                <a:gd name="T52" fmla="*/ 1745 w 2995"/>
                <a:gd name="T53" fmla="*/ 1355 h 1985"/>
                <a:gd name="T54" fmla="*/ 1650 w 2995"/>
                <a:gd name="T55" fmla="*/ 1278 h 1985"/>
                <a:gd name="T56" fmla="*/ 1506 w 2995"/>
                <a:gd name="T57" fmla="*/ 1202 h 1985"/>
                <a:gd name="T58" fmla="*/ 1468 w 2995"/>
                <a:gd name="T59" fmla="*/ 983 h 1985"/>
                <a:gd name="T60" fmla="*/ 1373 w 2995"/>
                <a:gd name="T61" fmla="*/ 906 h 1985"/>
                <a:gd name="T62" fmla="*/ 1211 w 2995"/>
                <a:gd name="T63" fmla="*/ 916 h 1985"/>
                <a:gd name="T64" fmla="*/ 1029 w 2995"/>
                <a:gd name="T65" fmla="*/ 916 h 1985"/>
                <a:gd name="T66" fmla="*/ 715 w 2995"/>
                <a:gd name="T67" fmla="*/ 1078 h 1985"/>
                <a:gd name="T68" fmla="*/ 314 w 2995"/>
                <a:gd name="T69" fmla="*/ 820 h 1985"/>
                <a:gd name="T70" fmla="*/ 104 w 2995"/>
                <a:gd name="T71" fmla="*/ 687 h 1985"/>
                <a:gd name="T72" fmla="*/ 66 w 2995"/>
                <a:gd name="T73" fmla="*/ 639 h 1985"/>
                <a:gd name="T74" fmla="*/ 19 w 2995"/>
                <a:gd name="T75" fmla="*/ 496 h 1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95" h="1985">
                  <a:moveTo>
                    <a:pt x="19" y="496"/>
                  </a:moveTo>
                  <a:lnTo>
                    <a:pt x="19" y="496"/>
                  </a:lnTo>
                  <a:cubicBezTo>
                    <a:pt x="143" y="535"/>
                    <a:pt x="219" y="325"/>
                    <a:pt x="324" y="487"/>
                  </a:cubicBezTo>
                  <a:cubicBezTo>
                    <a:pt x="362" y="525"/>
                    <a:pt x="410" y="496"/>
                    <a:pt x="448" y="477"/>
                  </a:cubicBezTo>
                  <a:cubicBezTo>
                    <a:pt x="524" y="439"/>
                    <a:pt x="572" y="496"/>
                    <a:pt x="648" y="496"/>
                  </a:cubicBezTo>
                  <a:cubicBezTo>
                    <a:pt x="705" y="496"/>
                    <a:pt x="686" y="410"/>
                    <a:pt x="762" y="458"/>
                  </a:cubicBezTo>
                  <a:cubicBezTo>
                    <a:pt x="810" y="487"/>
                    <a:pt x="944" y="525"/>
                    <a:pt x="991" y="525"/>
                  </a:cubicBezTo>
                  <a:cubicBezTo>
                    <a:pt x="1039" y="525"/>
                    <a:pt x="1068" y="487"/>
                    <a:pt x="1106" y="468"/>
                  </a:cubicBezTo>
                  <a:cubicBezTo>
                    <a:pt x="1154" y="448"/>
                    <a:pt x="1211" y="468"/>
                    <a:pt x="1249" y="439"/>
                  </a:cubicBezTo>
                  <a:cubicBezTo>
                    <a:pt x="1287" y="401"/>
                    <a:pt x="1296" y="344"/>
                    <a:pt x="1325" y="296"/>
                  </a:cubicBezTo>
                  <a:cubicBezTo>
                    <a:pt x="1363" y="220"/>
                    <a:pt x="1449" y="239"/>
                    <a:pt x="1506" y="172"/>
                  </a:cubicBezTo>
                  <a:cubicBezTo>
                    <a:pt x="1525" y="143"/>
                    <a:pt x="1545" y="115"/>
                    <a:pt x="1573" y="86"/>
                  </a:cubicBezTo>
                  <a:cubicBezTo>
                    <a:pt x="1602" y="58"/>
                    <a:pt x="1640" y="19"/>
                    <a:pt x="1650" y="0"/>
                  </a:cubicBezTo>
                  <a:lnTo>
                    <a:pt x="1650" y="0"/>
                  </a:lnTo>
                  <a:cubicBezTo>
                    <a:pt x="1707" y="58"/>
                    <a:pt x="1697" y="39"/>
                    <a:pt x="1716" y="115"/>
                  </a:cubicBezTo>
                  <a:cubicBezTo>
                    <a:pt x="1726" y="153"/>
                    <a:pt x="1764" y="191"/>
                    <a:pt x="1783" y="229"/>
                  </a:cubicBezTo>
                  <a:cubicBezTo>
                    <a:pt x="1812" y="296"/>
                    <a:pt x="1802" y="353"/>
                    <a:pt x="1859" y="410"/>
                  </a:cubicBezTo>
                  <a:cubicBezTo>
                    <a:pt x="1907" y="448"/>
                    <a:pt x="1926" y="487"/>
                    <a:pt x="2002" y="448"/>
                  </a:cubicBezTo>
                  <a:cubicBezTo>
                    <a:pt x="2031" y="430"/>
                    <a:pt x="2069" y="382"/>
                    <a:pt x="2097" y="391"/>
                  </a:cubicBezTo>
                  <a:cubicBezTo>
                    <a:pt x="2126" y="391"/>
                    <a:pt x="2136" y="420"/>
                    <a:pt x="2164" y="430"/>
                  </a:cubicBezTo>
                  <a:cubicBezTo>
                    <a:pt x="2212" y="448"/>
                    <a:pt x="2288" y="420"/>
                    <a:pt x="2336" y="420"/>
                  </a:cubicBezTo>
                  <a:cubicBezTo>
                    <a:pt x="2393" y="420"/>
                    <a:pt x="2460" y="458"/>
                    <a:pt x="2517" y="430"/>
                  </a:cubicBezTo>
                  <a:cubicBezTo>
                    <a:pt x="2593" y="382"/>
                    <a:pt x="2613" y="277"/>
                    <a:pt x="2727" y="315"/>
                  </a:cubicBezTo>
                  <a:cubicBezTo>
                    <a:pt x="2765" y="325"/>
                    <a:pt x="2813" y="344"/>
                    <a:pt x="2841" y="372"/>
                  </a:cubicBezTo>
                  <a:cubicBezTo>
                    <a:pt x="2851" y="401"/>
                    <a:pt x="2841" y="439"/>
                    <a:pt x="2889" y="439"/>
                  </a:cubicBezTo>
                  <a:lnTo>
                    <a:pt x="2889" y="439"/>
                  </a:lnTo>
                  <a:cubicBezTo>
                    <a:pt x="2899" y="506"/>
                    <a:pt x="2899" y="506"/>
                    <a:pt x="2899" y="506"/>
                  </a:cubicBezTo>
                  <a:cubicBezTo>
                    <a:pt x="2918" y="515"/>
                    <a:pt x="2937" y="535"/>
                    <a:pt x="2937" y="563"/>
                  </a:cubicBezTo>
                  <a:cubicBezTo>
                    <a:pt x="2927" y="611"/>
                    <a:pt x="2927" y="677"/>
                    <a:pt x="2956" y="715"/>
                  </a:cubicBezTo>
                  <a:cubicBezTo>
                    <a:pt x="2994" y="773"/>
                    <a:pt x="2975" y="859"/>
                    <a:pt x="2956" y="916"/>
                  </a:cubicBezTo>
                  <a:cubicBezTo>
                    <a:pt x="2965" y="935"/>
                    <a:pt x="2975" y="954"/>
                    <a:pt x="2975" y="973"/>
                  </a:cubicBezTo>
                  <a:cubicBezTo>
                    <a:pt x="2965" y="992"/>
                    <a:pt x="2956" y="1011"/>
                    <a:pt x="2956" y="1021"/>
                  </a:cubicBezTo>
                  <a:cubicBezTo>
                    <a:pt x="2956" y="1030"/>
                    <a:pt x="2956" y="1040"/>
                    <a:pt x="2956" y="1049"/>
                  </a:cubicBezTo>
                  <a:cubicBezTo>
                    <a:pt x="2965" y="1059"/>
                    <a:pt x="2956" y="1069"/>
                    <a:pt x="2956" y="1078"/>
                  </a:cubicBezTo>
                  <a:lnTo>
                    <a:pt x="2956" y="1078"/>
                  </a:lnTo>
                  <a:cubicBezTo>
                    <a:pt x="2870" y="1135"/>
                    <a:pt x="2870" y="1135"/>
                    <a:pt x="2870" y="1135"/>
                  </a:cubicBezTo>
                  <a:cubicBezTo>
                    <a:pt x="2832" y="1173"/>
                    <a:pt x="2880" y="1211"/>
                    <a:pt x="2860" y="1259"/>
                  </a:cubicBezTo>
                  <a:cubicBezTo>
                    <a:pt x="2832" y="1316"/>
                    <a:pt x="2784" y="1297"/>
                    <a:pt x="2737" y="1316"/>
                  </a:cubicBezTo>
                  <a:cubicBezTo>
                    <a:pt x="2613" y="1355"/>
                    <a:pt x="2670" y="1440"/>
                    <a:pt x="2613" y="1526"/>
                  </a:cubicBezTo>
                  <a:cubicBezTo>
                    <a:pt x="2574" y="1583"/>
                    <a:pt x="2622" y="1612"/>
                    <a:pt x="2574" y="1660"/>
                  </a:cubicBezTo>
                  <a:cubicBezTo>
                    <a:pt x="2555" y="1688"/>
                    <a:pt x="2508" y="1698"/>
                    <a:pt x="2498" y="1727"/>
                  </a:cubicBezTo>
                  <a:cubicBezTo>
                    <a:pt x="2469" y="1774"/>
                    <a:pt x="2460" y="1812"/>
                    <a:pt x="2431" y="1860"/>
                  </a:cubicBezTo>
                  <a:cubicBezTo>
                    <a:pt x="2403" y="1889"/>
                    <a:pt x="2355" y="1898"/>
                    <a:pt x="2326" y="1917"/>
                  </a:cubicBezTo>
                  <a:cubicBezTo>
                    <a:pt x="2317" y="1936"/>
                    <a:pt x="2326" y="1965"/>
                    <a:pt x="2307" y="1984"/>
                  </a:cubicBezTo>
                  <a:lnTo>
                    <a:pt x="2307" y="1984"/>
                  </a:lnTo>
                  <a:cubicBezTo>
                    <a:pt x="2145" y="1889"/>
                    <a:pt x="2145" y="1889"/>
                    <a:pt x="2145" y="1889"/>
                  </a:cubicBezTo>
                  <a:lnTo>
                    <a:pt x="2145" y="1889"/>
                  </a:lnTo>
                  <a:cubicBezTo>
                    <a:pt x="2136" y="1831"/>
                    <a:pt x="2136" y="1831"/>
                    <a:pt x="2136" y="1831"/>
                  </a:cubicBezTo>
                  <a:cubicBezTo>
                    <a:pt x="2136" y="1803"/>
                    <a:pt x="2117" y="1793"/>
                    <a:pt x="2097" y="1774"/>
                  </a:cubicBezTo>
                  <a:cubicBezTo>
                    <a:pt x="2069" y="1755"/>
                    <a:pt x="2069" y="1745"/>
                    <a:pt x="2069" y="1707"/>
                  </a:cubicBezTo>
                  <a:cubicBezTo>
                    <a:pt x="2059" y="1650"/>
                    <a:pt x="2012" y="1612"/>
                    <a:pt x="1993" y="1555"/>
                  </a:cubicBezTo>
                  <a:cubicBezTo>
                    <a:pt x="1983" y="1536"/>
                    <a:pt x="1983" y="1460"/>
                    <a:pt x="1974" y="1450"/>
                  </a:cubicBezTo>
                  <a:cubicBezTo>
                    <a:pt x="1917" y="1412"/>
                    <a:pt x="1869" y="1460"/>
                    <a:pt x="1821" y="1393"/>
                  </a:cubicBezTo>
                  <a:cubicBezTo>
                    <a:pt x="1792" y="1364"/>
                    <a:pt x="1773" y="1364"/>
                    <a:pt x="1745" y="1355"/>
                  </a:cubicBezTo>
                  <a:lnTo>
                    <a:pt x="1745" y="1355"/>
                  </a:lnTo>
                  <a:cubicBezTo>
                    <a:pt x="1697" y="1355"/>
                    <a:pt x="1650" y="1336"/>
                    <a:pt x="1650" y="1278"/>
                  </a:cubicBezTo>
                  <a:cubicBezTo>
                    <a:pt x="1650" y="1250"/>
                    <a:pt x="1659" y="1173"/>
                    <a:pt x="1592" y="1202"/>
                  </a:cubicBezTo>
                  <a:cubicBezTo>
                    <a:pt x="1554" y="1211"/>
                    <a:pt x="1535" y="1269"/>
                    <a:pt x="1506" y="1202"/>
                  </a:cubicBezTo>
                  <a:cubicBezTo>
                    <a:pt x="1497" y="1173"/>
                    <a:pt x="1487" y="1164"/>
                    <a:pt x="1478" y="1135"/>
                  </a:cubicBezTo>
                  <a:cubicBezTo>
                    <a:pt x="1459" y="1078"/>
                    <a:pt x="1468" y="1040"/>
                    <a:pt x="1468" y="983"/>
                  </a:cubicBezTo>
                  <a:cubicBezTo>
                    <a:pt x="1468" y="964"/>
                    <a:pt x="1487" y="887"/>
                    <a:pt x="1449" y="887"/>
                  </a:cubicBezTo>
                  <a:cubicBezTo>
                    <a:pt x="1430" y="897"/>
                    <a:pt x="1392" y="897"/>
                    <a:pt x="1373" y="906"/>
                  </a:cubicBezTo>
                  <a:cubicBezTo>
                    <a:pt x="1344" y="935"/>
                    <a:pt x="1344" y="964"/>
                    <a:pt x="1325" y="992"/>
                  </a:cubicBezTo>
                  <a:cubicBezTo>
                    <a:pt x="1306" y="1011"/>
                    <a:pt x="1220" y="925"/>
                    <a:pt x="1211" y="916"/>
                  </a:cubicBezTo>
                  <a:cubicBezTo>
                    <a:pt x="1192" y="906"/>
                    <a:pt x="1154" y="878"/>
                    <a:pt x="1144" y="878"/>
                  </a:cubicBezTo>
                  <a:cubicBezTo>
                    <a:pt x="1096" y="868"/>
                    <a:pt x="1068" y="906"/>
                    <a:pt x="1029" y="916"/>
                  </a:cubicBezTo>
                  <a:cubicBezTo>
                    <a:pt x="963" y="954"/>
                    <a:pt x="906" y="983"/>
                    <a:pt x="848" y="1030"/>
                  </a:cubicBezTo>
                  <a:cubicBezTo>
                    <a:pt x="810" y="1059"/>
                    <a:pt x="762" y="1097"/>
                    <a:pt x="715" y="1078"/>
                  </a:cubicBezTo>
                  <a:cubicBezTo>
                    <a:pt x="629" y="1049"/>
                    <a:pt x="562" y="973"/>
                    <a:pt x="495" y="925"/>
                  </a:cubicBezTo>
                  <a:cubicBezTo>
                    <a:pt x="438" y="878"/>
                    <a:pt x="362" y="859"/>
                    <a:pt x="314" y="820"/>
                  </a:cubicBezTo>
                  <a:cubicBezTo>
                    <a:pt x="248" y="754"/>
                    <a:pt x="200" y="697"/>
                    <a:pt x="104" y="687"/>
                  </a:cubicBezTo>
                  <a:lnTo>
                    <a:pt x="104" y="687"/>
                  </a:lnTo>
                  <a:cubicBezTo>
                    <a:pt x="95" y="677"/>
                    <a:pt x="95" y="668"/>
                    <a:pt x="86" y="658"/>
                  </a:cubicBezTo>
                  <a:cubicBezTo>
                    <a:pt x="86" y="649"/>
                    <a:pt x="76" y="649"/>
                    <a:pt x="66" y="639"/>
                  </a:cubicBezTo>
                  <a:cubicBezTo>
                    <a:pt x="57" y="620"/>
                    <a:pt x="38" y="611"/>
                    <a:pt x="28" y="601"/>
                  </a:cubicBezTo>
                  <a:cubicBezTo>
                    <a:pt x="19" y="573"/>
                    <a:pt x="0" y="525"/>
                    <a:pt x="19" y="49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0" name="Freeform 36"/>
            <p:cNvSpPr>
              <a:spLocks noChangeArrowheads="1"/>
            </p:cNvSpPr>
            <p:nvPr/>
          </p:nvSpPr>
          <p:spPr bwMode="auto">
            <a:xfrm>
              <a:off x="15715084" y="5210411"/>
              <a:ext cx="553905" cy="444466"/>
            </a:xfrm>
            <a:custGeom>
              <a:avLst/>
              <a:gdLst>
                <a:gd name="T0" fmla="*/ 716 w 1117"/>
                <a:gd name="T1" fmla="*/ 0 h 897"/>
                <a:gd name="T2" fmla="*/ 716 w 1117"/>
                <a:gd name="T3" fmla="*/ 0 h 897"/>
                <a:gd name="T4" fmla="*/ 792 w 1117"/>
                <a:gd name="T5" fmla="*/ 38 h 897"/>
                <a:gd name="T6" fmla="*/ 945 w 1117"/>
                <a:gd name="T7" fmla="*/ 95 h 897"/>
                <a:gd name="T8" fmla="*/ 964 w 1117"/>
                <a:gd name="T9" fmla="*/ 200 h 897"/>
                <a:gd name="T10" fmla="*/ 1040 w 1117"/>
                <a:gd name="T11" fmla="*/ 352 h 897"/>
                <a:gd name="T12" fmla="*/ 1068 w 1117"/>
                <a:gd name="T13" fmla="*/ 419 h 897"/>
                <a:gd name="T14" fmla="*/ 1107 w 1117"/>
                <a:gd name="T15" fmla="*/ 476 h 897"/>
                <a:gd name="T16" fmla="*/ 1116 w 1117"/>
                <a:gd name="T17" fmla="*/ 534 h 897"/>
                <a:gd name="T18" fmla="*/ 1116 w 1117"/>
                <a:gd name="T19" fmla="*/ 534 h 897"/>
                <a:gd name="T20" fmla="*/ 1059 w 1117"/>
                <a:gd name="T21" fmla="*/ 572 h 897"/>
                <a:gd name="T22" fmla="*/ 992 w 1117"/>
                <a:gd name="T23" fmla="*/ 639 h 897"/>
                <a:gd name="T24" fmla="*/ 878 w 1117"/>
                <a:gd name="T25" fmla="*/ 820 h 897"/>
                <a:gd name="T26" fmla="*/ 878 w 1117"/>
                <a:gd name="T27" fmla="*/ 820 h 897"/>
                <a:gd name="T28" fmla="*/ 716 w 1117"/>
                <a:gd name="T29" fmla="*/ 858 h 897"/>
                <a:gd name="T30" fmla="*/ 592 w 1117"/>
                <a:gd name="T31" fmla="*/ 839 h 897"/>
                <a:gd name="T32" fmla="*/ 477 w 1117"/>
                <a:gd name="T33" fmla="*/ 896 h 897"/>
                <a:gd name="T34" fmla="*/ 306 w 1117"/>
                <a:gd name="T35" fmla="*/ 848 h 897"/>
                <a:gd name="T36" fmla="*/ 77 w 1117"/>
                <a:gd name="T37" fmla="*/ 762 h 897"/>
                <a:gd name="T38" fmla="*/ 77 w 1117"/>
                <a:gd name="T39" fmla="*/ 762 h 897"/>
                <a:gd name="T40" fmla="*/ 115 w 1117"/>
                <a:gd name="T41" fmla="*/ 667 h 897"/>
                <a:gd name="T42" fmla="*/ 153 w 1117"/>
                <a:gd name="T43" fmla="*/ 591 h 897"/>
                <a:gd name="T44" fmla="*/ 96 w 1117"/>
                <a:gd name="T45" fmla="*/ 381 h 897"/>
                <a:gd name="T46" fmla="*/ 48 w 1117"/>
                <a:gd name="T47" fmla="*/ 314 h 897"/>
                <a:gd name="T48" fmla="*/ 10 w 1117"/>
                <a:gd name="T49" fmla="*/ 219 h 897"/>
                <a:gd name="T50" fmla="*/ 125 w 1117"/>
                <a:gd name="T51" fmla="*/ 171 h 897"/>
                <a:gd name="T52" fmla="*/ 325 w 1117"/>
                <a:gd name="T53" fmla="*/ 200 h 897"/>
                <a:gd name="T54" fmla="*/ 525 w 1117"/>
                <a:gd name="T55" fmla="*/ 200 h 897"/>
                <a:gd name="T56" fmla="*/ 621 w 1117"/>
                <a:gd name="T57" fmla="*/ 238 h 897"/>
                <a:gd name="T58" fmla="*/ 687 w 1117"/>
                <a:gd name="T59" fmla="*/ 162 h 897"/>
                <a:gd name="T60" fmla="*/ 716 w 1117"/>
                <a:gd name="T61" fmla="*/ 0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7" h="897">
                  <a:moveTo>
                    <a:pt x="716" y="0"/>
                  </a:moveTo>
                  <a:lnTo>
                    <a:pt x="716" y="0"/>
                  </a:lnTo>
                  <a:cubicBezTo>
                    <a:pt x="744" y="9"/>
                    <a:pt x="763" y="9"/>
                    <a:pt x="792" y="38"/>
                  </a:cubicBezTo>
                  <a:cubicBezTo>
                    <a:pt x="840" y="105"/>
                    <a:pt x="888" y="57"/>
                    <a:pt x="945" y="95"/>
                  </a:cubicBezTo>
                  <a:cubicBezTo>
                    <a:pt x="954" y="105"/>
                    <a:pt x="954" y="181"/>
                    <a:pt x="964" y="200"/>
                  </a:cubicBezTo>
                  <a:cubicBezTo>
                    <a:pt x="983" y="257"/>
                    <a:pt x="1030" y="295"/>
                    <a:pt x="1040" y="352"/>
                  </a:cubicBezTo>
                  <a:cubicBezTo>
                    <a:pt x="1040" y="390"/>
                    <a:pt x="1040" y="400"/>
                    <a:pt x="1068" y="419"/>
                  </a:cubicBezTo>
                  <a:cubicBezTo>
                    <a:pt x="1088" y="438"/>
                    <a:pt x="1107" y="448"/>
                    <a:pt x="1107" y="476"/>
                  </a:cubicBezTo>
                  <a:cubicBezTo>
                    <a:pt x="1116" y="534"/>
                    <a:pt x="1116" y="534"/>
                    <a:pt x="1116" y="534"/>
                  </a:cubicBezTo>
                  <a:lnTo>
                    <a:pt x="1116" y="534"/>
                  </a:lnTo>
                  <a:cubicBezTo>
                    <a:pt x="1097" y="553"/>
                    <a:pt x="1078" y="562"/>
                    <a:pt x="1059" y="572"/>
                  </a:cubicBezTo>
                  <a:cubicBezTo>
                    <a:pt x="1030" y="591"/>
                    <a:pt x="1011" y="619"/>
                    <a:pt x="992" y="639"/>
                  </a:cubicBezTo>
                  <a:cubicBezTo>
                    <a:pt x="926" y="686"/>
                    <a:pt x="916" y="762"/>
                    <a:pt x="878" y="820"/>
                  </a:cubicBezTo>
                  <a:lnTo>
                    <a:pt x="878" y="820"/>
                  </a:lnTo>
                  <a:cubicBezTo>
                    <a:pt x="830" y="839"/>
                    <a:pt x="763" y="877"/>
                    <a:pt x="716" y="858"/>
                  </a:cubicBezTo>
                  <a:cubicBezTo>
                    <a:pt x="678" y="829"/>
                    <a:pt x="630" y="791"/>
                    <a:pt x="592" y="839"/>
                  </a:cubicBezTo>
                  <a:cubicBezTo>
                    <a:pt x="563" y="877"/>
                    <a:pt x="534" y="896"/>
                    <a:pt x="477" y="896"/>
                  </a:cubicBezTo>
                  <a:cubicBezTo>
                    <a:pt x="420" y="896"/>
                    <a:pt x="363" y="867"/>
                    <a:pt x="306" y="848"/>
                  </a:cubicBezTo>
                  <a:cubicBezTo>
                    <a:pt x="239" y="820"/>
                    <a:pt x="153" y="801"/>
                    <a:pt x="77" y="762"/>
                  </a:cubicBezTo>
                  <a:lnTo>
                    <a:pt x="77" y="762"/>
                  </a:lnTo>
                  <a:cubicBezTo>
                    <a:pt x="86" y="724"/>
                    <a:pt x="96" y="696"/>
                    <a:pt x="115" y="667"/>
                  </a:cubicBezTo>
                  <a:cubicBezTo>
                    <a:pt x="125" y="639"/>
                    <a:pt x="153" y="610"/>
                    <a:pt x="153" y="591"/>
                  </a:cubicBezTo>
                  <a:cubicBezTo>
                    <a:pt x="153" y="534"/>
                    <a:pt x="153" y="410"/>
                    <a:pt x="96" y="381"/>
                  </a:cubicBezTo>
                  <a:cubicBezTo>
                    <a:pt x="67" y="362"/>
                    <a:pt x="58" y="343"/>
                    <a:pt x="48" y="314"/>
                  </a:cubicBezTo>
                  <a:cubicBezTo>
                    <a:pt x="39" y="286"/>
                    <a:pt x="0" y="238"/>
                    <a:pt x="10" y="219"/>
                  </a:cubicBezTo>
                  <a:cubicBezTo>
                    <a:pt x="20" y="171"/>
                    <a:pt x="96" y="190"/>
                    <a:pt x="125" y="171"/>
                  </a:cubicBezTo>
                  <a:cubicBezTo>
                    <a:pt x="182" y="162"/>
                    <a:pt x="267" y="181"/>
                    <a:pt x="325" y="200"/>
                  </a:cubicBezTo>
                  <a:cubicBezTo>
                    <a:pt x="392" y="219"/>
                    <a:pt x="458" y="200"/>
                    <a:pt x="525" y="200"/>
                  </a:cubicBezTo>
                  <a:cubicBezTo>
                    <a:pt x="573" y="200"/>
                    <a:pt x="592" y="219"/>
                    <a:pt x="621" y="238"/>
                  </a:cubicBezTo>
                  <a:cubicBezTo>
                    <a:pt x="668" y="267"/>
                    <a:pt x="668" y="181"/>
                    <a:pt x="687" y="162"/>
                  </a:cubicBezTo>
                  <a:cubicBezTo>
                    <a:pt x="725" y="95"/>
                    <a:pt x="706" y="57"/>
                    <a:pt x="716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1" name="Freeform 37"/>
            <p:cNvSpPr>
              <a:spLocks noChangeArrowheads="1"/>
            </p:cNvSpPr>
            <p:nvPr/>
          </p:nvSpPr>
          <p:spPr bwMode="auto">
            <a:xfrm>
              <a:off x="15844255" y="6289830"/>
              <a:ext cx="426924" cy="464172"/>
            </a:xfrm>
            <a:custGeom>
              <a:avLst/>
              <a:gdLst>
                <a:gd name="T0" fmla="*/ 19 w 859"/>
                <a:gd name="T1" fmla="*/ 210 h 936"/>
                <a:gd name="T2" fmla="*/ 19 w 859"/>
                <a:gd name="T3" fmla="*/ 210 h 936"/>
                <a:gd name="T4" fmla="*/ 38 w 859"/>
                <a:gd name="T5" fmla="*/ 229 h 936"/>
                <a:gd name="T6" fmla="*/ 19 w 859"/>
                <a:gd name="T7" fmla="*/ 315 h 936"/>
                <a:gd name="T8" fmla="*/ 38 w 859"/>
                <a:gd name="T9" fmla="*/ 334 h 936"/>
                <a:gd name="T10" fmla="*/ 57 w 859"/>
                <a:gd name="T11" fmla="*/ 353 h 936"/>
                <a:gd name="T12" fmla="*/ 86 w 859"/>
                <a:gd name="T13" fmla="*/ 381 h 936"/>
                <a:gd name="T14" fmla="*/ 95 w 859"/>
                <a:gd name="T15" fmla="*/ 410 h 936"/>
                <a:gd name="T16" fmla="*/ 95 w 859"/>
                <a:gd name="T17" fmla="*/ 410 h 936"/>
                <a:gd name="T18" fmla="*/ 162 w 859"/>
                <a:gd name="T19" fmla="*/ 439 h 936"/>
                <a:gd name="T20" fmla="*/ 124 w 859"/>
                <a:gd name="T21" fmla="*/ 496 h 936"/>
                <a:gd name="T22" fmla="*/ 143 w 859"/>
                <a:gd name="T23" fmla="*/ 534 h 936"/>
                <a:gd name="T24" fmla="*/ 143 w 859"/>
                <a:gd name="T25" fmla="*/ 591 h 936"/>
                <a:gd name="T26" fmla="*/ 181 w 859"/>
                <a:gd name="T27" fmla="*/ 705 h 936"/>
                <a:gd name="T28" fmla="*/ 343 w 859"/>
                <a:gd name="T29" fmla="*/ 744 h 936"/>
                <a:gd name="T30" fmla="*/ 343 w 859"/>
                <a:gd name="T31" fmla="*/ 801 h 936"/>
                <a:gd name="T32" fmla="*/ 353 w 859"/>
                <a:gd name="T33" fmla="*/ 839 h 936"/>
                <a:gd name="T34" fmla="*/ 400 w 859"/>
                <a:gd name="T35" fmla="*/ 877 h 936"/>
                <a:gd name="T36" fmla="*/ 400 w 859"/>
                <a:gd name="T37" fmla="*/ 896 h 936"/>
                <a:gd name="T38" fmla="*/ 400 w 859"/>
                <a:gd name="T39" fmla="*/ 915 h 936"/>
                <a:gd name="T40" fmla="*/ 400 w 859"/>
                <a:gd name="T41" fmla="*/ 915 h 936"/>
                <a:gd name="T42" fmla="*/ 458 w 859"/>
                <a:gd name="T43" fmla="*/ 906 h 936"/>
                <a:gd name="T44" fmla="*/ 505 w 859"/>
                <a:gd name="T45" fmla="*/ 858 h 936"/>
                <a:gd name="T46" fmla="*/ 543 w 859"/>
                <a:gd name="T47" fmla="*/ 868 h 936"/>
                <a:gd name="T48" fmla="*/ 601 w 859"/>
                <a:gd name="T49" fmla="*/ 858 h 936"/>
                <a:gd name="T50" fmla="*/ 648 w 859"/>
                <a:gd name="T51" fmla="*/ 849 h 936"/>
                <a:gd name="T52" fmla="*/ 668 w 859"/>
                <a:gd name="T53" fmla="*/ 868 h 936"/>
                <a:gd name="T54" fmla="*/ 753 w 859"/>
                <a:gd name="T55" fmla="*/ 858 h 936"/>
                <a:gd name="T56" fmla="*/ 801 w 859"/>
                <a:gd name="T57" fmla="*/ 791 h 936"/>
                <a:gd name="T58" fmla="*/ 858 w 859"/>
                <a:gd name="T59" fmla="*/ 791 h 936"/>
                <a:gd name="T60" fmla="*/ 858 w 859"/>
                <a:gd name="T61" fmla="*/ 791 h 936"/>
                <a:gd name="T62" fmla="*/ 858 w 859"/>
                <a:gd name="T63" fmla="*/ 744 h 936"/>
                <a:gd name="T64" fmla="*/ 849 w 859"/>
                <a:gd name="T65" fmla="*/ 705 h 936"/>
                <a:gd name="T66" fmla="*/ 849 w 859"/>
                <a:gd name="T67" fmla="*/ 668 h 936"/>
                <a:gd name="T68" fmla="*/ 849 w 859"/>
                <a:gd name="T69" fmla="*/ 648 h 936"/>
                <a:gd name="T70" fmla="*/ 849 w 859"/>
                <a:gd name="T71" fmla="*/ 648 h 936"/>
                <a:gd name="T72" fmla="*/ 830 w 859"/>
                <a:gd name="T73" fmla="*/ 610 h 936"/>
                <a:gd name="T74" fmla="*/ 763 w 859"/>
                <a:gd name="T75" fmla="*/ 410 h 936"/>
                <a:gd name="T76" fmla="*/ 801 w 859"/>
                <a:gd name="T77" fmla="*/ 372 h 936"/>
                <a:gd name="T78" fmla="*/ 772 w 859"/>
                <a:gd name="T79" fmla="*/ 343 h 936"/>
                <a:gd name="T80" fmla="*/ 744 w 859"/>
                <a:gd name="T81" fmla="*/ 305 h 936"/>
                <a:gd name="T82" fmla="*/ 744 w 859"/>
                <a:gd name="T83" fmla="*/ 229 h 936"/>
                <a:gd name="T84" fmla="*/ 753 w 859"/>
                <a:gd name="T85" fmla="*/ 181 h 936"/>
                <a:gd name="T86" fmla="*/ 763 w 859"/>
                <a:gd name="T87" fmla="*/ 86 h 936"/>
                <a:gd name="T88" fmla="*/ 763 w 859"/>
                <a:gd name="T89" fmla="*/ 86 h 936"/>
                <a:gd name="T90" fmla="*/ 772 w 859"/>
                <a:gd name="T91" fmla="*/ 9 h 936"/>
                <a:gd name="T92" fmla="*/ 658 w 859"/>
                <a:gd name="T93" fmla="*/ 0 h 936"/>
                <a:gd name="T94" fmla="*/ 658 w 859"/>
                <a:gd name="T95" fmla="*/ 0 h 936"/>
                <a:gd name="T96" fmla="*/ 601 w 859"/>
                <a:gd name="T97" fmla="*/ 29 h 936"/>
                <a:gd name="T98" fmla="*/ 276 w 859"/>
                <a:gd name="T99" fmla="*/ 67 h 936"/>
                <a:gd name="T100" fmla="*/ 191 w 859"/>
                <a:gd name="T101" fmla="*/ 95 h 936"/>
                <a:gd name="T102" fmla="*/ 143 w 859"/>
                <a:gd name="T103" fmla="*/ 105 h 936"/>
                <a:gd name="T104" fmla="*/ 19 w 859"/>
                <a:gd name="T105" fmla="*/ 210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9" h="936">
                  <a:moveTo>
                    <a:pt x="19" y="210"/>
                  </a:moveTo>
                  <a:lnTo>
                    <a:pt x="19" y="210"/>
                  </a:lnTo>
                  <a:cubicBezTo>
                    <a:pt x="19" y="219"/>
                    <a:pt x="29" y="219"/>
                    <a:pt x="38" y="229"/>
                  </a:cubicBezTo>
                  <a:cubicBezTo>
                    <a:pt x="48" y="238"/>
                    <a:pt x="0" y="286"/>
                    <a:pt x="19" y="315"/>
                  </a:cubicBezTo>
                  <a:cubicBezTo>
                    <a:pt x="29" y="315"/>
                    <a:pt x="38" y="324"/>
                    <a:pt x="38" y="334"/>
                  </a:cubicBezTo>
                  <a:cubicBezTo>
                    <a:pt x="48" y="343"/>
                    <a:pt x="48" y="353"/>
                    <a:pt x="57" y="353"/>
                  </a:cubicBezTo>
                  <a:cubicBezTo>
                    <a:pt x="76" y="362"/>
                    <a:pt x="76" y="362"/>
                    <a:pt x="86" y="381"/>
                  </a:cubicBezTo>
                  <a:cubicBezTo>
                    <a:pt x="95" y="410"/>
                    <a:pt x="95" y="410"/>
                    <a:pt x="95" y="410"/>
                  </a:cubicBezTo>
                  <a:lnTo>
                    <a:pt x="95" y="410"/>
                  </a:lnTo>
                  <a:cubicBezTo>
                    <a:pt x="105" y="410"/>
                    <a:pt x="153" y="419"/>
                    <a:pt x="162" y="439"/>
                  </a:cubicBezTo>
                  <a:cubicBezTo>
                    <a:pt x="162" y="467"/>
                    <a:pt x="124" y="467"/>
                    <a:pt x="124" y="496"/>
                  </a:cubicBezTo>
                  <a:cubicBezTo>
                    <a:pt x="124" y="505"/>
                    <a:pt x="143" y="515"/>
                    <a:pt x="143" y="534"/>
                  </a:cubicBezTo>
                  <a:cubicBezTo>
                    <a:pt x="143" y="563"/>
                    <a:pt x="124" y="572"/>
                    <a:pt x="143" y="591"/>
                  </a:cubicBezTo>
                  <a:cubicBezTo>
                    <a:pt x="248" y="610"/>
                    <a:pt x="181" y="639"/>
                    <a:pt x="181" y="705"/>
                  </a:cubicBezTo>
                  <a:cubicBezTo>
                    <a:pt x="181" y="801"/>
                    <a:pt x="276" y="744"/>
                    <a:pt x="343" y="744"/>
                  </a:cubicBezTo>
                  <a:cubicBezTo>
                    <a:pt x="343" y="763"/>
                    <a:pt x="343" y="782"/>
                    <a:pt x="343" y="801"/>
                  </a:cubicBezTo>
                  <a:cubicBezTo>
                    <a:pt x="343" y="810"/>
                    <a:pt x="343" y="830"/>
                    <a:pt x="353" y="839"/>
                  </a:cubicBezTo>
                  <a:cubicBezTo>
                    <a:pt x="372" y="849"/>
                    <a:pt x="400" y="849"/>
                    <a:pt x="400" y="877"/>
                  </a:cubicBezTo>
                  <a:cubicBezTo>
                    <a:pt x="400" y="877"/>
                    <a:pt x="400" y="887"/>
                    <a:pt x="400" y="896"/>
                  </a:cubicBezTo>
                  <a:cubicBezTo>
                    <a:pt x="400" y="906"/>
                    <a:pt x="400" y="915"/>
                    <a:pt x="400" y="915"/>
                  </a:cubicBezTo>
                  <a:lnTo>
                    <a:pt x="400" y="915"/>
                  </a:lnTo>
                  <a:cubicBezTo>
                    <a:pt x="429" y="906"/>
                    <a:pt x="420" y="896"/>
                    <a:pt x="458" y="906"/>
                  </a:cubicBezTo>
                  <a:cubicBezTo>
                    <a:pt x="505" y="935"/>
                    <a:pt x="477" y="858"/>
                    <a:pt x="505" y="858"/>
                  </a:cubicBezTo>
                  <a:cubicBezTo>
                    <a:pt x="525" y="858"/>
                    <a:pt x="534" y="858"/>
                    <a:pt x="543" y="868"/>
                  </a:cubicBezTo>
                  <a:cubicBezTo>
                    <a:pt x="572" y="868"/>
                    <a:pt x="582" y="839"/>
                    <a:pt x="601" y="858"/>
                  </a:cubicBezTo>
                  <a:cubicBezTo>
                    <a:pt x="630" y="877"/>
                    <a:pt x="620" y="858"/>
                    <a:pt x="648" y="849"/>
                  </a:cubicBezTo>
                  <a:cubicBezTo>
                    <a:pt x="658" y="849"/>
                    <a:pt x="658" y="858"/>
                    <a:pt x="668" y="868"/>
                  </a:cubicBezTo>
                  <a:cubicBezTo>
                    <a:pt x="696" y="877"/>
                    <a:pt x="734" y="877"/>
                    <a:pt x="753" y="858"/>
                  </a:cubicBezTo>
                  <a:cubicBezTo>
                    <a:pt x="772" y="849"/>
                    <a:pt x="772" y="810"/>
                    <a:pt x="801" y="791"/>
                  </a:cubicBezTo>
                  <a:cubicBezTo>
                    <a:pt x="858" y="791"/>
                    <a:pt x="858" y="791"/>
                    <a:pt x="858" y="791"/>
                  </a:cubicBezTo>
                  <a:lnTo>
                    <a:pt x="858" y="791"/>
                  </a:lnTo>
                  <a:cubicBezTo>
                    <a:pt x="858" y="772"/>
                    <a:pt x="858" y="763"/>
                    <a:pt x="858" y="744"/>
                  </a:cubicBezTo>
                  <a:cubicBezTo>
                    <a:pt x="858" y="734"/>
                    <a:pt x="849" y="715"/>
                    <a:pt x="849" y="705"/>
                  </a:cubicBezTo>
                  <a:cubicBezTo>
                    <a:pt x="849" y="696"/>
                    <a:pt x="858" y="677"/>
                    <a:pt x="849" y="668"/>
                  </a:cubicBezTo>
                  <a:cubicBezTo>
                    <a:pt x="849" y="668"/>
                    <a:pt x="849" y="658"/>
                    <a:pt x="849" y="648"/>
                  </a:cubicBezTo>
                  <a:lnTo>
                    <a:pt x="849" y="648"/>
                  </a:lnTo>
                  <a:cubicBezTo>
                    <a:pt x="830" y="610"/>
                    <a:pt x="830" y="610"/>
                    <a:pt x="830" y="610"/>
                  </a:cubicBezTo>
                  <a:cubicBezTo>
                    <a:pt x="810" y="572"/>
                    <a:pt x="715" y="439"/>
                    <a:pt x="763" y="410"/>
                  </a:cubicBezTo>
                  <a:cubicBezTo>
                    <a:pt x="772" y="401"/>
                    <a:pt x="792" y="372"/>
                    <a:pt x="801" y="372"/>
                  </a:cubicBezTo>
                  <a:cubicBezTo>
                    <a:pt x="801" y="362"/>
                    <a:pt x="772" y="353"/>
                    <a:pt x="772" y="343"/>
                  </a:cubicBezTo>
                  <a:cubicBezTo>
                    <a:pt x="763" y="334"/>
                    <a:pt x="753" y="324"/>
                    <a:pt x="744" y="305"/>
                  </a:cubicBezTo>
                  <a:cubicBezTo>
                    <a:pt x="734" y="286"/>
                    <a:pt x="763" y="257"/>
                    <a:pt x="744" y="229"/>
                  </a:cubicBezTo>
                  <a:cubicBezTo>
                    <a:pt x="734" y="210"/>
                    <a:pt x="744" y="200"/>
                    <a:pt x="753" y="181"/>
                  </a:cubicBezTo>
                  <a:cubicBezTo>
                    <a:pt x="763" y="86"/>
                    <a:pt x="763" y="86"/>
                    <a:pt x="763" y="86"/>
                  </a:cubicBezTo>
                  <a:lnTo>
                    <a:pt x="763" y="86"/>
                  </a:lnTo>
                  <a:cubicBezTo>
                    <a:pt x="772" y="9"/>
                    <a:pt x="772" y="9"/>
                    <a:pt x="772" y="9"/>
                  </a:cubicBezTo>
                  <a:cubicBezTo>
                    <a:pt x="658" y="0"/>
                    <a:pt x="658" y="0"/>
                    <a:pt x="658" y="0"/>
                  </a:cubicBezTo>
                  <a:lnTo>
                    <a:pt x="658" y="0"/>
                  </a:lnTo>
                  <a:cubicBezTo>
                    <a:pt x="601" y="29"/>
                    <a:pt x="601" y="29"/>
                    <a:pt x="601" y="29"/>
                  </a:cubicBezTo>
                  <a:cubicBezTo>
                    <a:pt x="496" y="95"/>
                    <a:pt x="391" y="19"/>
                    <a:pt x="276" y="67"/>
                  </a:cubicBezTo>
                  <a:cubicBezTo>
                    <a:pt x="248" y="86"/>
                    <a:pt x="229" y="67"/>
                    <a:pt x="191" y="95"/>
                  </a:cubicBezTo>
                  <a:cubicBezTo>
                    <a:pt x="172" y="105"/>
                    <a:pt x="153" y="95"/>
                    <a:pt x="143" y="105"/>
                  </a:cubicBezTo>
                  <a:cubicBezTo>
                    <a:pt x="95" y="124"/>
                    <a:pt x="76" y="200"/>
                    <a:pt x="19" y="2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2" name="Freeform 38"/>
            <p:cNvSpPr>
              <a:spLocks noChangeArrowheads="1"/>
            </p:cNvSpPr>
            <p:nvPr/>
          </p:nvSpPr>
          <p:spPr bwMode="auto">
            <a:xfrm>
              <a:off x="15275024" y="6493454"/>
              <a:ext cx="766273" cy="715963"/>
            </a:xfrm>
            <a:custGeom>
              <a:avLst/>
              <a:gdLst>
                <a:gd name="T0" fmla="*/ 1239 w 1545"/>
                <a:gd name="T1" fmla="*/ 0 h 1440"/>
                <a:gd name="T2" fmla="*/ 1239 w 1545"/>
                <a:gd name="T3" fmla="*/ 0 h 1440"/>
                <a:gd name="T4" fmla="*/ 1306 w 1545"/>
                <a:gd name="T5" fmla="*/ 29 h 1440"/>
                <a:gd name="T6" fmla="*/ 1268 w 1545"/>
                <a:gd name="T7" fmla="*/ 86 h 1440"/>
                <a:gd name="T8" fmla="*/ 1287 w 1545"/>
                <a:gd name="T9" fmla="*/ 124 h 1440"/>
                <a:gd name="T10" fmla="*/ 1287 w 1545"/>
                <a:gd name="T11" fmla="*/ 181 h 1440"/>
                <a:gd name="T12" fmla="*/ 1325 w 1545"/>
                <a:gd name="T13" fmla="*/ 295 h 1440"/>
                <a:gd name="T14" fmla="*/ 1487 w 1545"/>
                <a:gd name="T15" fmla="*/ 334 h 1440"/>
                <a:gd name="T16" fmla="*/ 1487 w 1545"/>
                <a:gd name="T17" fmla="*/ 391 h 1440"/>
                <a:gd name="T18" fmla="*/ 1497 w 1545"/>
                <a:gd name="T19" fmla="*/ 429 h 1440"/>
                <a:gd name="T20" fmla="*/ 1544 w 1545"/>
                <a:gd name="T21" fmla="*/ 467 h 1440"/>
                <a:gd name="T22" fmla="*/ 1544 w 1545"/>
                <a:gd name="T23" fmla="*/ 486 h 1440"/>
                <a:gd name="T24" fmla="*/ 1544 w 1545"/>
                <a:gd name="T25" fmla="*/ 505 h 1440"/>
                <a:gd name="T26" fmla="*/ 1544 w 1545"/>
                <a:gd name="T27" fmla="*/ 505 h 1440"/>
                <a:gd name="T28" fmla="*/ 1544 w 1545"/>
                <a:gd name="T29" fmla="*/ 544 h 1440"/>
                <a:gd name="T30" fmla="*/ 1507 w 1545"/>
                <a:gd name="T31" fmla="*/ 572 h 1440"/>
                <a:gd name="T32" fmla="*/ 1507 w 1545"/>
                <a:gd name="T33" fmla="*/ 620 h 1440"/>
                <a:gd name="T34" fmla="*/ 1497 w 1545"/>
                <a:gd name="T35" fmla="*/ 696 h 1440"/>
                <a:gd name="T36" fmla="*/ 1497 w 1545"/>
                <a:gd name="T37" fmla="*/ 754 h 1440"/>
                <a:gd name="T38" fmla="*/ 1497 w 1545"/>
                <a:gd name="T39" fmla="*/ 754 h 1440"/>
                <a:gd name="T40" fmla="*/ 1430 w 1545"/>
                <a:gd name="T41" fmla="*/ 763 h 1440"/>
                <a:gd name="T42" fmla="*/ 1373 w 1545"/>
                <a:gd name="T43" fmla="*/ 772 h 1440"/>
                <a:gd name="T44" fmla="*/ 1335 w 1545"/>
                <a:gd name="T45" fmla="*/ 744 h 1440"/>
                <a:gd name="T46" fmla="*/ 1239 w 1545"/>
                <a:gd name="T47" fmla="*/ 906 h 1440"/>
                <a:gd name="T48" fmla="*/ 1201 w 1545"/>
                <a:gd name="T49" fmla="*/ 1059 h 1440"/>
                <a:gd name="T50" fmla="*/ 1201 w 1545"/>
                <a:gd name="T51" fmla="*/ 1059 h 1440"/>
                <a:gd name="T52" fmla="*/ 1135 w 1545"/>
                <a:gd name="T53" fmla="*/ 1049 h 1440"/>
                <a:gd name="T54" fmla="*/ 1115 w 1545"/>
                <a:gd name="T55" fmla="*/ 1049 h 1440"/>
                <a:gd name="T56" fmla="*/ 1087 w 1545"/>
                <a:gd name="T57" fmla="*/ 1059 h 1440"/>
                <a:gd name="T58" fmla="*/ 1049 w 1545"/>
                <a:gd name="T59" fmla="*/ 1039 h 1440"/>
                <a:gd name="T60" fmla="*/ 1001 w 1545"/>
                <a:gd name="T61" fmla="*/ 1068 h 1440"/>
                <a:gd name="T62" fmla="*/ 829 w 1545"/>
                <a:gd name="T63" fmla="*/ 1230 h 1440"/>
                <a:gd name="T64" fmla="*/ 629 w 1545"/>
                <a:gd name="T65" fmla="*/ 1306 h 1440"/>
                <a:gd name="T66" fmla="*/ 467 w 1545"/>
                <a:gd name="T67" fmla="*/ 1306 h 1440"/>
                <a:gd name="T68" fmla="*/ 305 w 1545"/>
                <a:gd name="T69" fmla="*/ 1230 h 1440"/>
                <a:gd name="T70" fmla="*/ 152 w 1545"/>
                <a:gd name="T71" fmla="*/ 1345 h 1440"/>
                <a:gd name="T72" fmla="*/ 76 w 1545"/>
                <a:gd name="T73" fmla="*/ 1259 h 1440"/>
                <a:gd name="T74" fmla="*/ 76 w 1545"/>
                <a:gd name="T75" fmla="*/ 1259 h 1440"/>
                <a:gd name="T76" fmla="*/ 57 w 1545"/>
                <a:gd name="T77" fmla="*/ 1097 h 1440"/>
                <a:gd name="T78" fmla="*/ 76 w 1545"/>
                <a:gd name="T79" fmla="*/ 1011 h 1440"/>
                <a:gd name="T80" fmla="*/ 66 w 1545"/>
                <a:gd name="T81" fmla="*/ 725 h 1440"/>
                <a:gd name="T82" fmla="*/ 38 w 1545"/>
                <a:gd name="T83" fmla="*/ 629 h 1440"/>
                <a:gd name="T84" fmla="*/ 9 w 1545"/>
                <a:gd name="T85" fmla="*/ 467 h 1440"/>
                <a:gd name="T86" fmla="*/ 9 w 1545"/>
                <a:gd name="T87" fmla="*/ 362 h 1440"/>
                <a:gd name="T88" fmla="*/ 9 w 1545"/>
                <a:gd name="T89" fmla="*/ 362 h 1440"/>
                <a:gd name="T90" fmla="*/ 133 w 1545"/>
                <a:gd name="T91" fmla="*/ 343 h 1440"/>
                <a:gd name="T92" fmla="*/ 238 w 1545"/>
                <a:gd name="T93" fmla="*/ 305 h 1440"/>
                <a:gd name="T94" fmla="*/ 305 w 1545"/>
                <a:gd name="T95" fmla="*/ 315 h 1440"/>
                <a:gd name="T96" fmla="*/ 515 w 1545"/>
                <a:gd name="T97" fmla="*/ 277 h 1440"/>
                <a:gd name="T98" fmla="*/ 629 w 1545"/>
                <a:gd name="T99" fmla="*/ 305 h 1440"/>
                <a:gd name="T100" fmla="*/ 858 w 1545"/>
                <a:gd name="T101" fmla="*/ 181 h 1440"/>
                <a:gd name="T102" fmla="*/ 944 w 1545"/>
                <a:gd name="T103" fmla="*/ 200 h 1440"/>
                <a:gd name="T104" fmla="*/ 1087 w 1545"/>
                <a:gd name="T105" fmla="*/ 191 h 1440"/>
                <a:gd name="T106" fmla="*/ 1173 w 1545"/>
                <a:gd name="T107" fmla="*/ 143 h 1440"/>
                <a:gd name="T108" fmla="*/ 1182 w 1545"/>
                <a:gd name="T109" fmla="*/ 86 h 1440"/>
                <a:gd name="T110" fmla="*/ 1192 w 1545"/>
                <a:gd name="T111" fmla="*/ 57 h 1440"/>
                <a:gd name="T112" fmla="*/ 1201 w 1545"/>
                <a:gd name="T113" fmla="*/ 29 h 1440"/>
                <a:gd name="T114" fmla="*/ 1239 w 1545"/>
                <a:gd name="T115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45" h="1440">
                  <a:moveTo>
                    <a:pt x="1239" y="0"/>
                  </a:moveTo>
                  <a:lnTo>
                    <a:pt x="1239" y="0"/>
                  </a:lnTo>
                  <a:cubicBezTo>
                    <a:pt x="1249" y="0"/>
                    <a:pt x="1297" y="9"/>
                    <a:pt x="1306" y="29"/>
                  </a:cubicBezTo>
                  <a:cubicBezTo>
                    <a:pt x="1306" y="57"/>
                    <a:pt x="1268" y="57"/>
                    <a:pt x="1268" y="86"/>
                  </a:cubicBezTo>
                  <a:cubicBezTo>
                    <a:pt x="1268" y="95"/>
                    <a:pt x="1287" y="105"/>
                    <a:pt x="1287" y="124"/>
                  </a:cubicBezTo>
                  <a:cubicBezTo>
                    <a:pt x="1287" y="153"/>
                    <a:pt x="1268" y="162"/>
                    <a:pt x="1287" y="181"/>
                  </a:cubicBezTo>
                  <a:cubicBezTo>
                    <a:pt x="1392" y="200"/>
                    <a:pt x="1325" y="229"/>
                    <a:pt x="1325" y="295"/>
                  </a:cubicBezTo>
                  <a:cubicBezTo>
                    <a:pt x="1325" y="391"/>
                    <a:pt x="1420" y="334"/>
                    <a:pt x="1487" y="334"/>
                  </a:cubicBezTo>
                  <a:cubicBezTo>
                    <a:pt x="1487" y="353"/>
                    <a:pt x="1487" y="372"/>
                    <a:pt x="1487" y="391"/>
                  </a:cubicBezTo>
                  <a:cubicBezTo>
                    <a:pt x="1487" y="400"/>
                    <a:pt x="1487" y="420"/>
                    <a:pt x="1497" y="429"/>
                  </a:cubicBezTo>
                  <a:cubicBezTo>
                    <a:pt x="1516" y="439"/>
                    <a:pt x="1544" y="439"/>
                    <a:pt x="1544" y="467"/>
                  </a:cubicBezTo>
                  <a:cubicBezTo>
                    <a:pt x="1544" y="467"/>
                    <a:pt x="1544" y="477"/>
                    <a:pt x="1544" y="486"/>
                  </a:cubicBezTo>
                  <a:cubicBezTo>
                    <a:pt x="1544" y="496"/>
                    <a:pt x="1544" y="505"/>
                    <a:pt x="1544" y="505"/>
                  </a:cubicBezTo>
                  <a:lnTo>
                    <a:pt x="1544" y="505"/>
                  </a:lnTo>
                  <a:cubicBezTo>
                    <a:pt x="1544" y="544"/>
                    <a:pt x="1544" y="544"/>
                    <a:pt x="1544" y="544"/>
                  </a:cubicBezTo>
                  <a:cubicBezTo>
                    <a:pt x="1535" y="572"/>
                    <a:pt x="1525" y="553"/>
                    <a:pt x="1507" y="572"/>
                  </a:cubicBezTo>
                  <a:cubicBezTo>
                    <a:pt x="1507" y="591"/>
                    <a:pt x="1507" y="601"/>
                    <a:pt x="1507" y="620"/>
                  </a:cubicBezTo>
                  <a:cubicBezTo>
                    <a:pt x="1497" y="639"/>
                    <a:pt x="1507" y="667"/>
                    <a:pt x="1497" y="696"/>
                  </a:cubicBezTo>
                  <a:cubicBezTo>
                    <a:pt x="1497" y="715"/>
                    <a:pt x="1487" y="734"/>
                    <a:pt x="1497" y="754"/>
                  </a:cubicBezTo>
                  <a:lnTo>
                    <a:pt x="1497" y="754"/>
                  </a:lnTo>
                  <a:cubicBezTo>
                    <a:pt x="1459" y="763"/>
                    <a:pt x="1459" y="744"/>
                    <a:pt x="1430" y="763"/>
                  </a:cubicBezTo>
                  <a:cubicBezTo>
                    <a:pt x="1420" y="772"/>
                    <a:pt x="1382" y="782"/>
                    <a:pt x="1373" y="772"/>
                  </a:cubicBezTo>
                  <a:cubicBezTo>
                    <a:pt x="1354" y="772"/>
                    <a:pt x="1354" y="754"/>
                    <a:pt x="1335" y="744"/>
                  </a:cubicBezTo>
                  <a:cubicBezTo>
                    <a:pt x="1258" y="725"/>
                    <a:pt x="1239" y="858"/>
                    <a:pt x="1239" y="906"/>
                  </a:cubicBezTo>
                  <a:cubicBezTo>
                    <a:pt x="1230" y="963"/>
                    <a:pt x="1211" y="1011"/>
                    <a:pt x="1201" y="1059"/>
                  </a:cubicBezTo>
                  <a:lnTo>
                    <a:pt x="1201" y="1059"/>
                  </a:lnTo>
                  <a:cubicBezTo>
                    <a:pt x="1135" y="1049"/>
                    <a:pt x="1135" y="1049"/>
                    <a:pt x="1135" y="1049"/>
                  </a:cubicBezTo>
                  <a:cubicBezTo>
                    <a:pt x="1125" y="1049"/>
                    <a:pt x="1125" y="1049"/>
                    <a:pt x="1115" y="1049"/>
                  </a:cubicBezTo>
                  <a:cubicBezTo>
                    <a:pt x="1106" y="1049"/>
                    <a:pt x="1106" y="1059"/>
                    <a:pt x="1087" y="1059"/>
                  </a:cubicBezTo>
                  <a:cubicBezTo>
                    <a:pt x="1077" y="1059"/>
                    <a:pt x="1068" y="1049"/>
                    <a:pt x="1049" y="1039"/>
                  </a:cubicBezTo>
                  <a:cubicBezTo>
                    <a:pt x="1039" y="1039"/>
                    <a:pt x="1020" y="1059"/>
                    <a:pt x="1001" y="1068"/>
                  </a:cubicBezTo>
                  <a:cubicBezTo>
                    <a:pt x="934" y="1106"/>
                    <a:pt x="829" y="1135"/>
                    <a:pt x="829" y="1230"/>
                  </a:cubicBezTo>
                  <a:cubicBezTo>
                    <a:pt x="829" y="1326"/>
                    <a:pt x="686" y="1278"/>
                    <a:pt x="629" y="1306"/>
                  </a:cubicBezTo>
                  <a:cubicBezTo>
                    <a:pt x="562" y="1335"/>
                    <a:pt x="543" y="1306"/>
                    <a:pt x="467" y="1306"/>
                  </a:cubicBezTo>
                  <a:cubicBezTo>
                    <a:pt x="410" y="1306"/>
                    <a:pt x="343" y="1192"/>
                    <a:pt x="305" y="1230"/>
                  </a:cubicBezTo>
                  <a:cubicBezTo>
                    <a:pt x="257" y="1297"/>
                    <a:pt x="238" y="1439"/>
                    <a:pt x="152" y="1345"/>
                  </a:cubicBezTo>
                  <a:cubicBezTo>
                    <a:pt x="76" y="1259"/>
                    <a:pt x="76" y="1259"/>
                    <a:pt x="76" y="1259"/>
                  </a:cubicBezTo>
                  <a:lnTo>
                    <a:pt x="76" y="1259"/>
                  </a:lnTo>
                  <a:cubicBezTo>
                    <a:pt x="76" y="1221"/>
                    <a:pt x="47" y="1135"/>
                    <a:pt x="57" y="1097"/>
                  </a:cubicBezTo>
                  <a:cubicBezTo>
                    <a:pt x="76" y="1068"/>
                    <a:pt x="85" y="1049"/>
                    <a:pt x="76" y="1011"/>
                  </a:cubicBezTo>
                  <a:cubicBezTo>
                    <a:pt x="66" y="725"/>
                    <a:pt x="66" y="725"/>
                    <a:pt x="66" y="725"/>
                  </a:cubicBezTo>
                  <a:cubicBezTo>
                    <a:pt x="66" y="687"/>
                    <a:pt x="47" y="667"/>
                    <a:pt x="38" y="629"/>
                  </a:cubicBezTo>
                  <a:cubicBezTo>
                    <a:pt x="19" y="563"/>
                    <a:pt x="0" y="534"/>
                    <a:pt x="9" y="467"/>
                  </a:cubicBezTo>
                  <a:cubicBezTo>
                    <a:pt x="9" y="429"/>
                    <a:pt x="19" y="391"/>
                    <a:pt x="9" y="362"/>
                  </a:cubicBezTo>
                  <a:lnTo>
                    <a:pt x="9" y="362"/>
                  </a:lnTo>
                  <a:cubicBezTo>
                    <a:pt x="133" y="343"/>
                    <a:pt x="133" y="343"/>
                    <a:pt x="133" y="343"/>
                  </a:cubicBezTo>
                  <a:cubicBezTo>
                    <a:pt x="181" y="353"/>
                    <a:pt x="200" y="353"/>
                    <a:pt x="238" y="305"/>
                  </a:cubicBezTo>
                  <a:cubicBezTo>
                    <a:pt x="257" y="277"/>
                    <a:pt x="276" y="305"/>
                    <a:pt x="305" y="315"/>
                  </a:cubicBezTo>
                  <a:cubicBezTo>
                    <a:pt x="362" y="343"/>
                    <a:pt x="457" y="305"/>
                    <a:pt x="515" y="277"/>
                  </a:cubicBezTo>
                  <a:cubicBezTo>
                    <a:pt x="543" y="258"/>
                    <a:pt x="600" y="295"/>
                    <a:pt x="629" y="305"/>
                  </a:cubicBezTo>
                  <a:cubicBezTo>
                    <a:pt x="753" y="353"/>
                    <a:pt x="782" y="229"/>
                    <a:pt x="858" y="181"/>
                  </a:cubicBezTo>
                  <a:cubicBezTo>
                    <a:pt x="886" y="162"/>
                    <a:pt x="915" y="181"/>
                    <a:pt x="944" y="200"/>
                  </a:cubicBezTo>
                  <a:cubicBezTo>
                    <a:pt x="991" y="219"/>
                    <a:pt x="1039" y="210"/>
                    <a:pt x="1087" y="191"/>
                  </a:cubicBezTo>
                  <a:cubicBezTo>
                    <a:pt x="1173" y="143"/>
                    <a:pt x="1173" y="143"/>
                    <a:pt x="1173" y="143"/>
                  </a:cubicBezTo>
                  <a:cubicBezTo>
                    <a:pt x="1182" y="124"/>
                    <a:pt x="1192" y="105"/>
                    <a:pt x="1182" y="86"/>
                  </a:cubicBezTo>
                  <a:cubicBezTo>
                    <a:pt x="1182" y="76"/>
                    <a:pt x="1182" y="67"/>
                    <a:pt x="1192" y="57"/>
                  </a:cubicBezTo>
                  <a:cubicBezTo>
                    <a:pt x="1192" y="48"/>
                    <a:pt x="1192" y="38"/>
                    <a:pt x="1201" y="29"/>
                  </a:cubicBezTo>
                  <a:cubicBezTo>
                    <a:pt x="1239" y="0"/>
                    <a:pt x="1239" y="0"/>
                    <a:pt x="1239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3" name="Freeform 39"/>
            <p:cNvSpPr>
              <a:spLocks noChangeArrowheads="1"/>
            </p:cNvSpPr>
            <p:nvPr/>
          </p:nvSpPr>
          <p:spPr bwMode="auto">
            <a:xfrm>
              <a:off x="16012834" y="6681750"/>
              <a:ext cx="332781" cy="271497"/>
            </a:xfrm>
            <a:custGeom>
              <a:avLst/>
              <a:gdLst>
                <a:gd name="T0" fmla="*/ 57 w 669"/>
                <a:gd name="T1" fmla="*/ 124 h 545"/>
                <a:gd name="T2" fmla="*/ 57 w 669"/>
                <a:gd name="T3" fmla="*/ 124 h 545"/>
                <a:gd name="T4" fmla="*/ 115 w 669"/>
                <a:gd name="T5" fmla="*/ 115 h 545"/>
                <a:gd name="T6" fmla="*/ 162 w 669"/>
                <a:gd name="T7" fmla="*/ 67 h 545"/>
                <a:gd name="T8" fmla="*/ 200 w 669"/>
                <a:gd name="T9" fmla="*/ 77 h 545"/>
                <a:gd name="T10" fmla="*/ 258 w 669"/>
                <a:gd name="T11" fmla="*/ 67 h 545"/>
                <a:gd name="T12" fmla="*/ 305 w 669"/>
                <a:gd name="T13" fmla="*/ 58 h 545"/>
                <a:gd name="T14" fmla="*/ 325 w 669"/>
                <a:gd name="T15" fmla="*/ 77 h 545"/>
                <a:gd name="T16" fmla="*/ 410 w 669"/>
                <a:gd name="T17" fmla="*/ 67 h 545"/>
                <a:gd name="T18" fmla="*/ 458 w 669"/>
                <a:gd name="T19" fmla="*/ 0 h 545"/>
                <a:gd name="T20" fmla="*/ 515 w 669"/>
                <a:gd name="T21" fmla="*/ 0 h 545"/>
                <a:gd name="T22" fmla="*/ 515 w 669"/>
                <a:gd name="T23" fmla="*/ 0 h 545"/>
                <a:gd name="T24" fmla="*/ 515 w 669"/>
                <a:gd name="T25" fmla="*/ 86 h 545"/>
                <a:gd name="T26" fmla="*/ 534 w 669"/>
                <a:gd name="T27" fmla="*/ 124 h 545"/>
                <a:gd name="T28" fmla="*/ 572 w 669"/>
                <a:gd name="T29" fmla="*/ 182 h 545"/>
                <a:gd name="T30" fmla="*/ 601 w 669"/>
                <a:gd name="T31" fmla="*/ 239 h 545"/>
                <a:gd name="T32" fmla="*/ 611 w 669"/>
                <a:gd name="T33" fmla="*/ 277 h 545"/>
                <a:gd name="T34" fmla="*/ 639 w 669"/>
                <a:gd name="T35" fmla="*/ 315 h 545"/>
                <a:gd name="T36" fmla="*/ 639 w 669"/>
                <a:gd name="T37" fmla="*/ 411 h 545"/>
                <a:gd name="T38" fmla="*/ 639 w 669"/>
                <a:gd name="T39" fmla="*/ 411 h 545"/>
                <a:gd name="T40" fmla="*/ 420 w 669"/>
                <a:gd name="T41" fmla="*/ 391 h 545"/>
                <a:gd name="T42" fmla="*/ 325 w 669"/>
                <a:gd name="T43" fmla="*/ 439 h 545"/>
                <a:gd name="T44" fmla="*/ 96 w 669"/>
                <a:gd name="T45" fmla="*/ 544 h 545"/>
                <a:gd name="T46" fmla="*/ 96 w 669"/>
                <a:gd name="T47" fmla="*/ 544 h 545"/>
                <a:gd name="T48" fmla="*/ 77 w 669"/>
                <a:gd name="T49" fmla="*/ 458 h 545"/>
                <a:gd name="T50" fmla="*/ 38 w 669"/>
                <a:gd name="T51" fmla="*/ 401 h 545"/>
                <a:gd name="T52" fmla="*/ 10 w 669"/>
                <a:gd name="T53" fmla="*/ 373 h 545"/>
                <a:gd name="T54" fmla="*/ 10 w 669"/>
                <a:gd name="T55" fmla="*/ 373 h 545"/>
                <a:gd name="T56" fmla="*/ 10 w 669"/>
                <a:gd name="T57" fmla="*/ 315 h 545"/>
                <a:gd name="T58" fmla="*/ 20 w 669"/>
                <a:gd name="T59" fmla="*/ 239 h 545"/>
                <a:gd name="T60" fmla="*/ 20 w 669"/>
                <a:gd name="T61" fmla="*/ 191 h 545"/>
                <a:gd name="T62" fmla="*/ 57 w 669"/>
                <a:gd name="T63" fmla="*/ 163 h 545"/>
                <a:gd name="T64" fmla="*/ 57 w 669"/>
                <a:gd name="T65" fmla="*/ 12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545">
                  <a:moveTo>
                    <a:pt x="57" y="124"/>
                  </a:moveTo>
                  <a:lnTo>
                    <a:pt x="57" y="124"/>
                  </a:lnTo>
                  <a:cubicBezTo>
                    <a:pt x="86" y="115"/>
                    <a:pt x="77" y="105"/>
                    <a:pt x="115" y="115"/>
                  </a:cubicBezTo>
                  <a:cubicBezTo>
                    <a:pt x="162" y="144"/>
                    <a:pt x="134" y="67"/>
                    <a:pt x="162" y="67"/>
                  </a:cubicBezTo>
                  <a:cubicBezTo>
                    <a:pt x="182" y="67"/>
                    <a:pt x="191" y="67"/>
                    <a:pt x="200" y="77"/>
                  </a:cubicBezTo>
                  <a:cubicBezTo>
                    <a:pt x="229" y="77"/>
                    <a:pt x="239" y="48"/>
                    <a:pt x="258" y="67"/>
                  </a:cubicBezTo>
                  <a:cubicBezTo>
                    <a:pt x="287" y="86"/>
                    <a:pt x="277" y="67"/>
                    <a:pt x="305" y="58"/>
                  </a:cubicBezTo>
                  <a:cubicBezTo>
                    <a:pt x="315" y="58"/>
                    <a:pt x="315" y="67"/>
                    <a:pt x="325" y="77"/>
                  </a:cubicBezTo>
                  <a:cubicBezTo>
                    <a:pt x="353" y="86"/>
                    <a:pt x="391" y="86"/>
                    <a:pt x="410" y="67"/>
                  </a:cubicBezTo>
                  <a:cubicBezTo>
                    <a:pt x="429" y="58"/>
                    <a:pt x="429" y="19"/>
                    <a:pt x="458" y="0"/>
                  </a:cubicBezTo>
                  <a:cubicBezTo>
                    <a:pt x="515" y="0"/>
                    <a:pt x="515" y="0"/>
                    <a:pt x="515" y="0"/>
                  </a:cubicBezTo>
                  <a:lnTo>
                    <a:pt x="515" y="0"/>
                  </a:lnTo>
                  <a:cubicBezTo>
                    <a:pt x="515" y="86"/>
                    <a:pt x="515" y="86"/>
                    <a:pt x="515" y="86"/>
                  </a:cubicBezTo>
                  <a:cubicBezTo>
                    <a:pt x="525" y="96"/>
                    <a:pt x="525" y="105"/>
                    <a:pt x="534" y="124"/>
                  </a:cubicBezTo>
                  <a:cubicBezTo>
                    <a:pt x="544" y="144"/>
                    <a:pt x="572" y="144"/>
                    <a:pt x="572" y="182"/>
                  </a:cubicBezTo>
                  <a:cubicBezTo>
                    <a:pt x="582" y="201"/>
                    <a:pt x="592" y="220"/>
                    <a:pt x="601" y="239"/>
                  </a:cubicBezTo>
                  <a:cubicBezTo>
                    <a:pt x="601" y="248"/>
                    <a:pt x="601" y="268"/>
                    <a:pt x="611" y="277"/>
                  </a:cubicBezTo>
                  <a:cubicBezTo>
                    <a:pt x="620" y="296"/>
                    <a:pt x="668" y="286"/>
                    <a:pt x="639" y="315"/>
                  </a:cubicBezTo>
                  <a:cubicBezTo>
                    <a:pt x="630" y="334"/>
                    <a:pt x="630" y="391"/>
                    <a:pt x="639" y="411"/>
                  </a:cubicBezTo>
                  <a:lnTo>
                    <a:pt x="639" y="411"/>
                  </a:lnTo>
                  <a:cubicBezTo>
                    <a:pt x="554" y="401"/>
                    <a:pt x="477" y="391"/>
                    <a:pt x="420" y="391"/>
                  </a:cubicBezTo>
                  <a:cubicBezTo>
                    <a:pt x="401" y="391"/>
                    <a:pt x="353" y="430"/>
                    <a:pt x="325" y="439"/>
                  </a:cubicBezTo>
                  <a:cubicBezTo>
                    <a:pt x="258" y="468"/>
                    <a:pt x="172" y="515"/>
                    <a:pt x="96" y="544"/>
                  </a:cubicBezTo>
                  <a:lnTo>
                    <a:pt x="96" y="544"/>
                  </a:lnTo>
                  <a:cubicBezTo>
                    <a:pt x="96" y="515"/>
                    <a:pt x="86" y="477"/>
                    <a:pt x="77" y="458"/>
                  </a:cubicBezTo>
                  <a:cubicBezTo>
                    <a:pt x="67" y="439"/>
                    <a:pt x="48" y="420"/>
                    <a:pt x="38" y="401"/>
                  </a:cubicBezTo>
                  <a:cubicBezTo>
                    <a:pt x="29" y="391"/>
                    <a:pt x="20" y="382"/>
                    <a:pt x="10" y="373"/>
                  </a:cubicBezTo>
                  <a:lnTo>
                    <a:pt x="10" y="373"/>
                  </a:lnTo>
                  <a:cubicBezTo>
                    <a:pt x="0" y="353"/>
                    <a:pt x="10" y="334"/>
                    <a:pt x="10" y="315"/>
                  </a:cubicBezTo>
                  <a:cubicBezTo>
                    <a:pt x="20" y="286"/>
                    <a:pt x="10" y="258"/>
                    <a:pt x="20" y="239"/>
                  </a:cubicBezTo>
                  <a:cubicBezTo>
                    <a:pt x="20" y="220"/>
                    <a:pt x="20" y="210"/>
                    <a:pt x="20" y="191"/>
                  </a:cubicBezTo>
                  <a:cubicBezTo>
                    <a:pt x="38" y="172"/>
                    <a:pt x="48" y="191"/>
                    <a:pt x="57" y="163"/>
                  </a:cubicBezTo>
                  <a:cubicBezTo>
                    <a:pt x="57" y="124"/>
                    <a:pt x="57" y="124"/>
                    <a:pt x="57" y="12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4" name="Freeform 40"/>
            <p:cNvSpPr>
              <a:spLocks noChangeArrowheads="1"/>
            </p:cNvSpPr>
            <p:nvPr/>
          </p:nvSpPr>
          <p:spPr bwMode="auto">
            <a:xfrm>
              <a:off x="15857391" y="6852532"/>
              <a:ext cx="203610" cy="240844"/>
            </a:xfrm>
            <a:custGeom>
              <a:avLst/>
              <a:gdLst>
                <a:gd name="T0" fmla="*/ 324 w 411"/>
                <a:gd name="T1" fmla="*/ 29 h 487"/>
                <a:gd name="T2" fmla="*/ 324 w 411"/>
                <a:gd name="T3" fmla="*/ 29 h 487"/>
                <a:gd name="T4" fmla="*/ 352 w 411"/>
                <a:gd name="T5" fmla="*/ 57 h 487"/>
                <a:gd name="T6" fmla="*/ 391 w 411"/>
                <a:gd name="T7" fmla="*/ 114 h 487"/>
                <a:gd name="T8" fmla="*/ 410 w 411"/>
                <a:gd name="T9" fmla="*/ 200 h 487"/>
                <a:gd name="T10" fmla="*/ 410 w 411"/>
                <a:gd name="T11" fmla="*/ 200 h 487"/>
                <a:gd name="T12" fmla="*/ 371 w 411"/>
                <a:gd name="T13" fmla="*/ 200 h 487"/>
                <a:gd name="T14" fmla="*/ 219 w 411"/>
                <a:gd name="T15" fmla="*/ 438 h 487"/>
                <a:gd name="T16" fmla="*/ 219 w 411"/>
                <a:gd name="T17" fmla="*/ 438 h 487"/>
                <a:gd name="T18" fmla="*/ 133 w 411"/>
                <a:gd name="T19" fmla="*/ 410 h 487"/>
                <a:gd name="T20" fmla="*/ 85 w 411"/>
                <a:gd name="T21" fmla="*/ 429 h 487"/>
                <a:gd name="T22" fmla="*/ 76 w 411"/>
                <a:gd name="T23" fmla="*/ 476 h 487"/>
                <a:gd name="T24" fmla="*/ 9 w 411"/>
                <a:gd name="T25" fmla="*/ 476 h 487"/>
                <a:gd name="T26" fmla="*/ 0 w 411"/>
                <a:gd name="T27" fmla="*/ 429 h 487"/>
                <a:gd name="T28" fmla="*/ 9 w 411"/>
                <a:gd name="T29" fmla="*/ 372 h 487"/>
                <a:gd name="T30" fmla="*/ 28 w 411"/>
                <a:gd name="T31" fmla="*/ 334 h 487"/>
                <a:gd name="T32" fmla="*/ 28 w 411"/>
                <a:gd name="T33" fmla="*/ 334 h 487"/>
                <a:gd name="T34" fmla="*/ 66 w 411"/>
                <a:gd name="T35" fmla="*/ 181 h 487"/>
                <a:gd name="T36" fmla="*/ 162 w 411"/>
                <a:gd name="T37" fmla="*/ 19 h 487"/>
                <a:gd name="T38" fmla="*/ 200 w 411"/>
                <a:gd name="T39" fmla="*/ 47 h 487"/>
                <a:gd name="T40" fmla="*/ 257 w 411"/>
                <a:gd name="T41" fmla="*/ 38 h 487"/>
                <a:gd name="T42" fmla="*/ 324 w 411"/>
                <a:gd name="T43" fmla="*/ 29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1" h="487">
                  <a:moveTo>
                    <a:pt x="324" y="29"/>
                  </a:moveTo>
                  <a:lnTo>
                    <a:pt x="324" y="29"/>
                  </a:lnTo>
                  <a:cubicBezTo>
                    <a:pt x="334" y="38"/>
                    <a:pt x="343" y="47"/>
                    <a:pt x="352" y="57"/>
                  </a:cubicBezTo>
                  <a:cubicBezTo>
                    <a:pt x="362" y="76"/>
                    <a:pt x="381" y="95"/>
                    <a:pt x="391" y="114"/>
                  </a:cubicBezTo>
                  <a:cubicBezTo>
                    <a:pt x="400" y="133"/>
                    <a:pt x="410" y="171"/>
                    <a:pt x="410" y="200"/>
                  </a:cubicBezTo>
                  <a:lnTo>
                    <a:pt x="410" y="200"/>
                  </a:lnTo>
                  <a:cubicBezTo>
                    <a:pt x="400" y="200"/>
                    <a:pt x="391" y="200"/>
                    <a:pt x="371" y="200"/>
                  </a:cubicBezTo>
                  <a:cubicBezTo>
                    <a:pt x="219" y="438"/>
                    <a:pt x="219" y="438"/>
                    <a:pt x="219" y="438"/>
                  </a:cubicBezTo>
                  <a:lnTo>
                    <a:pt x="219" y="438"/>
                  </a:lnTo>
                  <a:cubicBezTo>
                    <a:pt x="209" y="419"/>
                    <a:pt x="152" y="410"/>
                    <a:pt x="133" y="410"/>
                  </a:cubicBezTo>
                  <a:cubicBezTo>
                    <a:pt x="114" y="419"/>
                    <a:pt x="105" y="400"/>
                    <a:pt x="85" y="429"/>
                  </a:cubicBezTo>
                  <a:cubicBezTo>
                    <a:pt x="76" y="438"/>
                    <a:pt x="85" y="458"/>
                    <a:pt x="76" y="476"/>
                  </a:cubicBezTo>
                  <a:cubicBezTo>
                    <a:pt x="66" y="486"/>
                    <a:pt x="28" y="486"/>
                    <a:pt x="9" y="476"/>
                  </a:cubicBezTo>
                  <a:cubicBezTo>
                    <a:pt x="9" y="467"/>
                    <a:pt x="0" y="448"/>
                    <a:pt x="0" y="429"/>
                  </a:cubicBezTo>
                  <a:cubicBezTo>
                    <a:pt x="0" y="410"/>
                    <a:pt x="9" y="391"/>
                    <a:pt x="9" y="372"/>
                  </a:cubicBezTo>
                  <a:cubicBezTo>
                    <a:pt x="9" y="362"/>
                    <a:pt x="19" y="343"/>
                    <a:pt x="28" y="334"/>
                  </a:cubicBezTo>
                  <a:lnTo>
                    <a:pt x="28" y="334"/>
                  </a:lnTo>
                  <a:cubicBezTo>
                    <a:pt x="38" y="286"/>
                    <a:pt x="57" y="238"/>
                    <a:pt x="66" y="181"/>
                  </a:cubicBezTo>
                  <a:cubicBezTo>
                    <a:pt x="66" y="133"/>
                    <a:pt x="85" y="0"/>
                    <a:pt x="162" y="19"/>
                  </a:cubicBezTo>
                  <a:cubicBezTo>
                    <a:pt x="181" y="29"/>
                    <a:pt x="181" y="47"/>
                    <a:pt x="200" y="47"/>
                  </a:cubicBezTo>
                  <a:cubicBezTo>
                    <a:pt x="209" y="57"/>
                    <a:pt x="247" y="47"/>
                    <a:pt x="257" y="38"/>
                  </a:cubicBezTo>
                  <a:cubicBezTo>
                    <a:pt x="286" y="19"/>
                    <a:pt x="286" y="38"/>
                    <a:pt x="324" y="2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5" name="Freeform 41"/>
            <p:cNvSpPr>
              <a:spLocks noChangeArrowheads="1"/>
            </p:cNvSpPr>
            <p:nvPr/>
          </p:nvSpPr>
          <p:spPr bwMode="auto">
            <a:xfrm>
              <a:off x="15380113" y="5503803"/>
              <a:ext cx="862603" cy="891123"/>
            </a:xfrm>
            <a:custGeom>
              <a:avLst/>
              <a:gdLst>
                <a:gd name="T0" fmla="*/ 9 w 1736"/>
                <a:gd name="T1" fmla="*/ 153 h 1794"/>
                <a:gd name="T2" fmla="*/ 9 w 1736"/>
                <a:gd name="T3" fmla="*/ 153 h 1794"/>
                <a:gd name="T4" fmla="*/ 66 w 1736"/>
                <a:gd name="T5" fmla="*/ 19 h 1794"/>
                <a:gd name="T6" fmla="*/ 142 w 1736"/>
                <a:gd name="T7" fmla="*/ 48 h 1794"/>
                <a:gd name="T8" fmla="*/ 219 w 1736"/>
                <a:gd name="T9" fmla="*/ 57 h 1794"/>
                <a:gd name="T10" fmla="*/ 257 w 1736"/>
                <a:gd name="T11" fmla="*/ 143 h 1794"/>
                <a:gd name="T12" fmla="*/ 314 w 1736"/>
                <a:gd name="T13" fmla="*/ 171 h 1794"/>
                <a:gd name="T14" fmla="*/ 400 w 1736"/>
                <a:gd name="T15" fmla="*/ 171 h 1794"/>
                <a:gd name="T16" fmla="*/ 495 w 1736"/>
                <a:gd name="T17" fmla="*/ 210 h 1794"/>
                <a:gd name="T18" fmla="*/ 581 w 1736"/>
                <a:gd name="T19" fmla="*/ 181 h 1794"/>
                <a:gd name="T20" fmla="*/ 696 w 1736"/>
                <a:gd name="T21" fmla="*/ 162 h 1794"/>
                <a:gd name="T22" fmla="*/ 753 w 1736"/>
                <a:gd name="T23" fmla="*/ 171 h 1794"/>
                <a:gd name="T24" fmla="*/ 753 w 1736"/>
                <a:gd name="T25" fmla="*/ 171 h 1794"/>
                <a:gd name="T26" fmla="*/ 982 w 1736"/>
                <a:gd name="T27" fmla="*/ 257 h 1794"/>
                <a:gd name="T28" fmla="*/ 1153 w 1736"/>
                <a:gd name="T29" fmla="*/ 305 h 1794"/>
                <a:gd name="T30" fmla="*/ 1268 w 1736"/>
                <a:gd name="T31" fmla="*/ 248 h 1794"/>
                <a:gd name="T32" fmla="*/ 1392 w 1736"/>
                <a:gd name="T33" fmla="*/ 267 h 1794"/>
                <a:gd name="T34" fmla="*/ 1554 w 1736"/>
                <a:gd name="T35" fmla="*/ 229 h 1794"/>
                <a:gd name="T36" fmla="*/ 1554 w 1736"/>
                <a:gd name="T37" fmla="*/ 229 h 1794"/>
                <a:gd name="T38" fmla="*/ 1564 w 1736"/>
                <a:gd name="T39" fmla="*/ 295 h 1794"/>
                <a:gd name="T40" fmla="*/ 1582 w 1736"/>
                <a:gd name="T41" fmla="*/ 381 h 1794"/>
                <a:gd name="T42" fmla="*/ 1582 w 1736"/>
                <a:gd name="T43" fmla="*/ 496 h 1794"/>
                <a:gd name="T44" fmla="*/ 1582 w 1736"/>
                <a:gd name="T45" fmla="*/ 496 h 1794"/>
                <a:gd name="T46" fmla="*/ 1573 w 1736"/>
                <a:gd name="T47" fmla="*/ 620 h 1794"/>
                <a:gd name="T48" fmla="*/ 1592 w 1736"/>
                <a:gd name="T49" fmla="*/ 724 h 1794"/>
                <a:gd name="T50" fmla="*/ 1611 w 1736"/>
                <a:gd name="T51" fmla="*/ 1030 h 1794"/>
                <a:gd name="T52" fmla="*/ 1678 w 1736"/>
                <a:gd name="T53" fmla="*/ 1125 h 1794"/>
                <a:gd name="T54" fmla="*/ 1678 w 1736"/>
                <a:gd name="T55" fmla="*/ 1125 h 1794"/>
                <a:gd name="T56" fmla="*/ 1716 w 1736"/>
                <a:gd name="T57" fmla="*/ 1278 h 1794"/>
                <a:gd name="T58" fmla="*/ 1659 w 1736"/>
                <a:gd name="T59" fmla="*/ 1354 h 1794"/>
                <a:gd name="T60" fmla="*/ 1592 w 1736"/>
                <a:gd name="T61" fmla="*/ 1583 h 1794"/>
                <a:gd name="T62" fmla="*/ 1592 w 1736"/>
                <a:gd name="T63" fmla="*/ 1583 h 1794"/>
                <a:gd name="T64" fmla="*/ 1535 w 1736"/>
                <a:gd name="T65" fmla="*/ 1612 h 1794"/>
                <a:gd name="T66" fmla="*/ 1210 w 1736"/>
                <a:gd name="T67" fmla="*/ 1650 h 1794"/>
                <a:gd name="T68" fmla="*/ 1125 w 1736"/>
                <a:gd name="T69" fmla="*/ 1678 h 1794"/>
                <a:gd name="T70" fmla="*/ 1077 w 1736"/>
                <a:gd name="T71" fmla="*/ 1688 h 1794"/>
                <a:gd name="T72" fmla="*/ 953 w 1736"/>
                <a:gd name="T73" fmla="*/ 1793 h 1794"/>
                <a:gd name="T74" fmla="*/ 953 w 1736"/>
                <a:gd name="T75" fmla="*/ 1793 h 1794"/>
                <a:gd name="T76" fmla="*/ 915 w 1736"/>
                <a:gd name="T77" fmla="*/ 1755 h 1794"/>
                <a:gd name="T78" fmla="*/ 858 w 1736"/>
                <a:gd name="T79" fmla="*/ 1697 h 1794"/>
                <a:gd name="T80" fmla="*/ 829 w 1736"/>
                <a:gd name="T81" fmla="*/ 1640 h 1794"/>
                <a:gd name="T82" fmla="*/ 867 w 1736"/>
                <a:gd name="T83" fmla="*/ 1526 h 1794"/>
                <a:gd name="T84" fmla="*/ 896 w 1736"/>
                <a:gd name="T85" fmla="*/ 1478 h 1794"/>
                <a:gd name="T86" fmla="*/ 905 w 1736"/>
                <a:gd name="T87" fmla="*/ 973 h 1794"/>
                <a:gd name="T88" fmla="*/ 867 w 1736"/>
                <a:gd name="T89" fmla="*/ 858 h 1794"/>
                <a:gd name="T90" fmla="*/ 877 w 1736"/>
                <a:gd name="T91" fmla="*/ 724 h 1794"/>
                <a:gd name="T92" fmla="*/ 715 w 1736"/>
                <a:gd name="T93" fmla="*/ 610 h 1794"/>
                <a:gd name="T94" fmla="*/ 610 w 1736"/>
                <a:gd name="T95" fmla="*/ 496 h 1794"/>
                <a:gd name="T96" fmla="*/ 505 w 1736"/>
                <a:gd name="T97" fmla="*/ 543 h 1794"/>
                <a:gd name="T98" fmla="*/ 381 w 1736"/>
                <a:gd name="T99" fmla="*/ 639 h 1794"/>
                <a:gd name="T100" fmla="*/ 209 w 1736"/>
                <a:gd name="T101" fmla="*/ 524 h 1794"/>
                <a:gd name="T102" fmla="*/ 95 w 1736"/>
                <a:gd name="T103" fmla="*/ 515 h 1794"/>
                <a:gd name="T104" fmla="*/ 57 w 1736"/>
                <a:gd name="T105" fmla="*/ 391 h 1794"/>
                <a:gd name="T106" fmla="*/ 57 w 1736"/>
                <a:gd name="T107" fmla="*/ 267 h 1794"/>
                <a:gd name="T108" fmla="*/ 9 w 1736"/>
                <a:gd name="T109" fmla="*/ 153 h 1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36" h="1794">
                  <a:moveTo>
                    <a:pt x="9" y="153"/>
                  </a:moveTo>
                  <a:lnTo>
                    <a:pt x="9" y="153"/>
                  </a:lnTo>
                  <a:cubicBezTo>
                    <a:pt x="38" y="124"/>
                    <a:pt x="38" y="38"/>
                    <a:pt x="66" y="19"/>
                  </a:cubicBezTo>
                  <a:cubicBezTo>
                    <a:pt x="104" y="0"/>
                    <a:pt x="123" y="28"/>
                    <a:pt x="142" y="48"/>
                  </a:cubicBezTo>
                  <a:cubicBezTo>
                    <a:pt x="162" y="66"/>
                    <a:pt x="190" y="48"/>
                    <a:pt x="219" y="57"/>
                  </a:cubicBezTo>
                  <a:cubicBezTo>
                    <a:pt x="257" y="66"/>
                    <a:pt x="238" y="114"/>
                    <a:pt x="257" y="143"/>
                  </a:cubicBezTo>
                  <a:cubicBezTo>
                    <a:pt x="267" y="162"/>
                    <a:pt x="295" y="171"/>
                    <a:pt x="314" y="171"/>
                  </a:cubicBezTo>
                  <a:cubicBezTo>
                    <a:pt x="333" y="171"/>
                    <a:pt x="371" y="162"/>
                    <a:pt x="400" y="171"/>
                  </a:cubicBezTo>
                  <a:cubicBezTo>
                    <a:pt x="438" y="171"/>
                    <a:pt x="467" y="191"/>
                    <a:pt x="495" y="210"/>
                  </a:cubicBezTo>
                  <a:cubicBezTo>
                    <a:pt x="553" y="248"/>
                    <a:pt x="543" y="210"/>
                    <a:pt x="581" y="181"/>
                  </a:cubicBezTo>
                  <a:cubicBezTo>
                    <a:pt x="619" y="143"/>
                    <a:pt x="658" y="162"/>
                    <a:pt x="696" y="162"/>
                  </a:cubicBezTo>
                  <a:cubicBezTo>
                    <a:pt x="753" y="171"/>
                    <a:pt x="753" y="171"/>
                    <a:pt x="753" y="171"/>
                  </a:cubicBezTo>
                  <a:lnTo>
                    <a:pt x="753" y="171"/>
                  </a:lnTo>
                  <a:cubicBezTo>
                    <a:pt x="829" y="210"/>
                    <a:pt x="915" y="229"/>
                    <a:pt x="982" y="257"/>
                  </a:cubicBezTo>
                  <a:cubicBezTo>
                    <a:pt x="1039" y="276"/>
                    <a:pt x="1096" y="305"/>
                    <a:pt x="1153" y="305"/>
                  </a:cubicBezTo>
                  <a:cubicBezTo>
                    <a:pt x="1210" y="305"/>
                    <a:pt x="1239" y="286"/>
                    <a:pt x="1268" y="248"/>
                  </a:cubicBezTo>
                  <a:cubicBezTo>
                    <a:pt x="1306" y="200"/>
                    <a:pt x="1354" y="238"/>
                    <a:pt x="1392" y="267"/>
                  </a:cubicBezTo>
                  <a:cubicBezTo>
                    <a:pt x="1439" y="286"/>
                    <a:pt x="1506" y="248"/>
                    <a:pt x="1554" y="229"/>
                  </a:cubicBezTo>
                  <a:lnTo>
                    <a:pt x="1554" y="229"/>
                  </a:lnTo>
                  <a:cubicBezTo>
                    <a:pt x="1554" y="248"/>
                    <a:pt x="1535" y="295"/>
                    <a:pt x="1564" y="295"/>
                  </a:cubicBezTo>
                  <a:cubicBezTo>
                    <a:pt x="1621" y="295"/>
                    <a:pt x="1602" y="343"/>
                    <a:pt x="1582" y="381"/>
                  </a:cubicBezTo>
                  <a:cubicBezTo>
                    <a:pt x="1573" y="420"/>
                    <a:pt x="1554" y="467"/>
                    <a:pt x="1582" y="496"/>
                  </a:cubicBezTo>
                  <a:lnTo>
                    <a:pt x="1582" y="496"/>
                  </a:lnTo>
                  <a:cubicBezTo>
                    <a:pt x="1592" y="543"/>
                    <a:pt x="1554" y="572"/>
                    <a:pt x="1573" y="620"/>
                  </a:cubicBezTo>
                  <a:cubicBezTo>
                    <a:pt x="1573" y="639"/>
                    <a:pt x="1611" y="706"/>
                    <a:pt x="1592" y="724"/>
                  </a:cubicBezTo>
                  <a:cubicBezTo>
                    <a:pt x="1535" y="791"/>
                    <a:pt x="1554" y="963"/>
                    <a:pt x="1611" y="1030"/>
                  </a:cubicBezTo>
                  <a:cubicBezTo>
                    <a:pt x="1678" y="1125"/>
                    <a:pt x="1678" y="1125"/>
                    <a:pt x="1678" y="1125"/>
                  </a:cubicBezTo>
                  <a:lnTo>
                    <a:pt x="1678" y="1125"/>
                  </a:lnTo>
                  <a:cubicBezTo>
                    <a:pt x="1697" y="1182"/>
                    <a:pt x="1735" y="1211"/>
                    <a:pt x="1716" y="1278"/>
                  </a:cubicBezTo>
                  <a:cubicBezTo>
                    <a:pt x="1716" y="1306"/>
                    <a:pt x="1678" y="1325"/>
                    <a:pt x="1659" y="1354"/>
                  </a:cubicBezTo>
                  <a:cubicBezTo>
                    <a:pt x="1611" y="1421"/>
                    <a:pt x="1611" y="1507"/>
                    <a:pt x="1592" y="1583"/>
                  </a:cubicBezTo>
                  <a:lnTo>
                    <a:pt x="1592" y="1583"/>
                  </a:lnTo>
                  <a:cubicBezTo>
                    <a:pt x="1535" y="1612"/>
                    <a:pt x="1535" y="1612"/>
                    <a:pt x="1535" y="1612"/>
                  </a:cubicBezTo>
                  <a:cubicBezTo>
                    <a:pt x="1430" y="1678"/>
                    <a:pt x="1325" y="1602"/>
                    <a:pt x="1210" y="1650"/>
                  </a:cubicBezTo>
                  <a:cubicBezTo>
                    <a:pt x="1182" y="1669"/>
                    <a:pt x="1163" y="1650"/>
                    <a:pt x="1125" y="1678"/>
                  </a:cubicBezTo>
                  <a:cubicBezTo>
                    <a:pt x="1106" y="1688"/>
                    <a:pt x="1087" y="1678"/>
                    <a:pt x="1077" y="1688"/>
                  </a:cubicBezTo>
                  <a:cubicBezTo>
                    <a:pt x="1029" y="1707"/>
                    <a:pt x="1010" y="1783"/>
                    <a:pt x="953" y="1793"/>
                  </a:cubicBezTo>
                  <a:lnTo>
                    <a:pt x="953" y="1793"/>
                  </a:lnTo>
                  <a:cubicBezTo>
                    <a:pt x="915" y="1755"/>
                    <a:pt x="915" y="1755"/>
                    <a:pt x="915" y="1755"/>
                  </a:cubicBezTo>
                  <a:cubicBezTo>
                    <a:pt x="896" y="1745"/>
                    <a:pt x="877" y="1717"/>
                    <a:pt x="858" y="1697"/>
                  </a:cubicBezTo>
                  <a:cubicBezTo>
                    <a:pt x="839" y="1688"/>
                    <a:pt x="829" y="1659"/>
                    <a:pt x="829" y="1640"/>
                  </a:cubicBezTo>
                  <a:cubicBezTo>
                    <a:pt x="820" y="1592"/>
                    <a:pt x="839" y="1554"/>
                    <a:pt x="867" y="1526"/>
                  </a:cubicBezTo>
                  <a:cubicBezTo>
                    <a:pt x="877" y="1516"/>
                    <a:pt x="886" y="1497"/>
                    <a:pt x="896" y="1478"/>
                  </a:cubicBezTo>
                  <a:cubicBezTo>
                    <a:pt x="896" y="1325"/>
                    <a:pt x="934" y="1125"/>
                    <a:pt x="905" y="973"/>
                  </a:cubicBezTo>
                  <a:cubicBezTo>
                    <a:pt x="896" y="934"/>
                    <a:pt x="867" y="896"/>
                    <a:pt x="867" y="858"/>
                  </a:cubicBezTo>
                  <a:cubicBezTo>
                    <a:pt x="867" y="791"/>
                    <a:pt x="915" y="791"/>
                    <a:pt x="877" y="724"/>
                  </a:cubicBezTo>
                  <a:cubicBezTo>
                    <a:pt x="829" y="648"/>
                    <a:pt x="772" y="667"/>
                    <a:pt x="715" y="610"/>
                  </a:cubicBezTo>
                  <a:cubicBezTo>
                    <a:pt x="658" y="562"/>
                    <a:pt x="696" y="477"/>
                    <a:pt x="610" y="496"/>
                  </a:cubicBezTo>
                  <a:cubicBezTo>
                    <a:pt x="562" y="496"/>
                    <a:pt x="534" y="496"/>
                    <a:pt x="505" y="543"/>
                  </a:cubicBezTo>
                  <a:cubicBezTo>
                    <a:pt x="467" y="601"/>
                    <a:pt x="476" y="648"/>
                    <a:pt x="381" y="639"/>
                  </a:cubicBezTo>
                  <a:cubicBezTo>
                    <a:pt x="305" y="629"/>
                    <a:pt x="276" y="515"/>
                    <a:pt x="209" y="524"/>
                  </a:cubicBezTo>
                  <a:cubicBezTo>
                    <a:pt x="171" y="534"/>
                    <a:pt x="123" y="553"/>
                    <a:pt x="95" y="515"/>
                  </a:cubicBezTo>
                  <a:cubicBezTo>
                    <a:pt x="66" y="477"/>
                    <a:pt x="85" y="420"/>
                    <a:pt x="57" y="391"/>
                  </a:cubicBezTo>
                  <a:cubicBezTo>
                    <a:pt x="0" y="353"/>
                    <a:pt x="57" y="315"/>
                    <a:pt x="57" y="267"/>
                  </a:cubicBezTo>
                  <a:cubicBezTo>
                    <a:pt x="9" y="153"/>
                    <a:pt x="9" y="153"/>
                    <a:pt x="9" y="15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6" name="Freeform 42"/>
            <p:cNvSpPr>
              <a:spLocks noChangeArrowheads="1"/>
            </p:cNvSpPr>
            <p:nvPr/>
          </p:nvSpPr>
          <p:spPr bwMode="auto">
            <a:xfrm>
              <a:off x="15137095" y="4877610"/>
              <a:ext cx="937042" cy="748806"/>
            </a:xfrm>
            <a:custGeom>
              <a:avLst/>
              <a:gdLst>
                <a:gd name="T0" fmla="*/ 238 w 1889"/>
                <a:gd name="T1" fmla="*/ 0 h 1508"/>
                <a:gd name="T2" fmla="*/ 238 w 1889"/>
                <a:gd name="T3" fmla="*/ 0 h 1508"/>
                <a:gd name="T4" fmla="*/ 448 w 1889"/>
                <a:gd name="T5" fmla="*/ 133 h 1508"/>
                <a:gd name="T6" fmla="*/ 629 w 1889"/>
                <a:gd name="T7" fmla="*/ 238 h 1508"/>
                <a:gd name="T8" fmla="*/ 849 w 1889"/>
                <a:gd name="T9" fmla="*/ 391 h 1508"/>
                <a:gd name="T10" fmla="*/ 982 w 1889"/>
                <a:gd name="T11" fmla="*/ 343 h 1508"/>
                <a:gd name="T12" fmla="*/ 1163 w 1889"/>
                <a:gd name="T13" fmla="*/ 229 h 1508"/>
                <a:gd name="T14" fmla="*/ 1278 w 1889"/>
                <a:gd name="T15" fmla="*/ 191 h 1508"/>
                <a:gd name="T16" fmla="*/ 1345 w 1889"/>
                <a:gd name="T17" fmla="*/ 229 h 1508"/>
                <a:gd name="T18" fmla="*/ 1459 w 1889"/>
                <a:gd name="T19" fmla="*/ 305 h 1508"/>
                <a:gd name="T20" fmla="*/ 1507 w 1889"/>
                <a:gd name="T21" fmla="*/ 219 h 1508"/>
                <a:gd name="T22" fmla="*/ 1583 w 1889"/>
                <a:gd name="T23" fmla="*/ 200 h 1508"/>
                <a:gd name="T24" fmla="*/ 1602 w 1889"/>
                <a:gd name="T25" fmla="*/ 296 h 1508"/>
                <a:gd name="T26" fmla="*/ 1612 w 1889"/>
                <a:gd name="T27" fmla="*/ 448 h 1508"/>
                <a:gd name="T28" fmla="*/ 1640 w 1889"/>
                <a:gd name="T29" fmla="*/ 515 h 1508"/>
                <a:gd name="T30" fmla="*/ 1726 w 1889"/>
                <a:gd name="T31" fmla="*/ 515 h 1508"/>
                <a:gd name="T32" fmla="*/ 1784 w 1889"/>
                <a:gd name="T33" fmla="*/ 591 h 1508"/>
                <a:gd name="T34" fmla="*/ 1879 w 1889"/>
                <a:gd name="T35" fmla="*/ 668 h 1508"/>
                <a:gd name="T36" fmla="*/ 1879 w 1889"/>
                <a:gd name="T37" fmla="*/ 668 h 1508"/>
                <a:gd name="T38" fmla="*/ 1850 w 1889"/>
                <a:gd name="T39" fmla="*/ 830 h 1508"/>
                <a:gd name="T40" fmla="*/ 1784 w 1889"/>
                <a:gd name="T41" fmla="*/ 906 h 1508"/>
                <a:gd name="T42" fmla="*/ 1688 w 1889"/>
                <a:gd name="T43" fmla="*/ 868 h 1508"/>
                <a:gd name="T44" fmla="*/ 1488 w 1889"/>
                <a:gd name="T45" fmla="*/ 868 h 1508"/>
                <a:gd name="T46" fmla="*/ 1288 w 1889"/>
                <a:gd name="T47" fmla="*/ 839 h 1508"/>
                <a:gd name="T48" fmla="*/ 1173 w 1889"/>
                <a:gd name="T49" fmla="*/ 887 h 1508"/>
                <a:gd name="T50" fmla="*/ 1211 w 1889"/>
                <a:gd name="T51" fmla="*/ 982 h 1508"/>
                <a:gd name="T52" fmla="*/ 1259 w 1889"/>
                <a:gd name="T53" fmla="*/ 1049 h 1508"/>
                <a:gd name="T54" fmla="*/ 1316 w 1889"/>
                <a:gd name="T55" fmla="*/ 1259 h 1508"/>
                <a:gd name="T56" fmla="*/ 1278 w 1889"/>
                <a:gd name="T57" fmla="*/ 1335 h 1508"/>
                <a:gd name="T58" fmla="*/ 1240 w 1889"/>
                <a:gd name="T59" fmla="*/ 1430 h 1508"/>
                <a:gd name="T60" fmla="*/ 1240 w 1889"/>
                <a:gd name="T61" fmla="*/ 1430 h 1508"/>
                <a:gd name="T62" fmla="*/ 1183 w 1889"/>
                <a:gd name="T63" fmla="*/ 1421 h 1508"/>
                <a:gd name="T64" fmla="*/ 1068 w 1889"/>
                <a:gd name="T65" fmla="*/ 1440 h 1508"/>
                <a:gd name="T66" fmla="*/ 982 w 1889"/>
                <a:gd name="T67" fmla="*/ 1469 h 1508"/>
                <a:gd name="T68" fmla="*/ 887 w 1889"/>
                <a:gd name="T69" fmla="*/ 1430 h 1508"/>
                <a:gd name="T70" fmla="*/ 801 w 1889"/>
                <a:gd name="T71" fmla="*/ 1430 h 1508"/>
                <a:gd name="T72" fmla="*/ 744 w 1889"/>
                <a:gd name="T73" fmla="*/ 1402 h 1508"/>
                <a:gd name="T74" fmla="*/ 706 w 1889"/>
                <a:gd name="T75" fmla="*/ 1316 h 1508"/>
                <a:gd name="T76" fmla="*/ 629 w 1889"/>
                <a:gd name="T77" fmla="*/ 1307 h 1508"/>
                <a:gd name="T78" fmla="*/ 553 w 1889"/>
                <a:gd name="T79" fmla="*/ 1278 h 1508"/>
                <a:gd name="T80" fmla="*/ 496 w 1889"/>
                <a:gd name="T81" fmla="*/ 1412 h 1508"/>
                <a:gd name="T82" fmla="*/ 496 w 1889"/>
                <a:gd name="T83" fmla="*/ 1412 h 1508"/>
                <a:gd name="T84" fmla="*/ 420 w 1889"/>
                <a:gd name="T85" fmla="*/ 1392 h 1508"/>
                <a:gd name="T86" fmla="*/ 324 w 1889"/>
                <a:gd name="T87" fmla="*/ 1354 h 1508"/>
                <a:gd name="T88" fmla="*/ 248 w 1889"/>
                <a:gd name="T89" fmla="*/ 1354 h 1508"/>
                <a:gd name="T90" fmla="*/ 143 w 1889"/>
                <a:gd name="T91" fmla="*/ 1335 h 1508"/>
                <a:gd name="T92" fmla="*/ 38 w 1889"/>
                <a:gd name="T93" fmla="*/ 1268 h 1508"/>
                <a:gd name="T94" fmla="*/ 0 w 1889"/>
                <a:gd name="T95" fmla="*/ 1097 h 1508"/>
                <a:gd name="T96" fmla="*/ 0 w 1889"/>
                <a:gd name="T97" fmla="*/ 1097 h 1508"/>
                <a:gd name="T98" fmla="*/ 76 w 1889"/>
                <a:gd name="T99" fmla="*/ 820 h 1508"/>
                <a:gd name="T100" fmla="*/ 134 w 1889"/>
                <a:gd name="T101" fmla="*/ 524 h 1508"/>
                <a:gd name="T102" fmla="*/ 143 w 1889"/>
                <a:gd name="T103" fmla="*/ 372 h 1508"/>
                <a:gd name="T104" fmla="*/ 229 w 1889"/>
                <a:gd name="T105" fmla="*/ 172 h 1508"/>
                <a:gd name="T106" fmla="*/ 248 w 1889"/>
                <a:gd name="T107" fmla="*/ 86 h 1508"/>
                <a:gd name="T108" fmla="*/ 238 w 1889"/>
                <a:gd name="T109" fmla="*/ 0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89" h="1508">
                  <a:moveTo>
                    <a:pt x="238" y="0"/>
                  </a:moveTo>
                  <a:lnTo>
                    <a:pt x="238" y="0"/>
                  </a:lnTo>
                  <a:cubicBezTo>
                    <a:pt x="334" y="10"/>
                    <a:pt x="382" y="67"/>
                    <a:pt x="448" y="133"/>
                  </a:cubicBezTo>
                  <a:cubicBezTo>
                    <a:pt x="496" y="172"/>
                    <a:pt x="572" y="191"/>
                    <a:pt x="629" y="238"/>
                  </a:cubicBezTo>
                  <a:cubicBezTo>
                    <a:pt x="696" y="286"/>
                    <a:pt x="763" y="362"/>
                    <a:pt x="849" y="391"/>
                  </a:cubicBezTo>
                  <a:cubicBezTo>
                    <a:pt x="896" y="410"/>
                    <a:pt x="944" y="372"/>
                    <a:pt x="982" y="343"/>
                  </a:cubicBezTo>
                  <a:cubicBezTo>
                    <a:pt x="1040" y="296"/>
                    <a:pt x="1097" y="267"/>
                    <a:pt x="1163" y="229"/>
                  </a:cubicBezTo>
                  <a:cubicBezTo>
                    <a:pt x="1202" y="219"/>
                    <a:pt x="1230" y="181"/>
                    <a:pt x="1278" y="191"/>
                  </a:cubicBezTo>
                  <a:cubicBezTo>
                    <a:pt x="1288" y="191"/>
                    <a:pt x="1326" y="219"/>
                    <a:pt x="1345" y="229"/>
                  </a:cubicBezTo>
                  <a:cubicBezTo>
                    <a:pt x="1354" y="238"/>
                    <a:pt x="1440" y="324"/>
                    <a:pt x="1459" y="305"/>
                  </a:cubicBezTo>
                  <a:cubicBezTo>
                    <a:pt x="1478" y="277"/>
                    <a:pt x="1478" y="248"/>
                    <a:pt x="1507" y="219"/>
                  </a:cubicBezTo>
                  <a:cubicBezTo>
                    <a:pt x="1526" y="210"/>
                    <a:pt x="1564" y="210"/>
                    <a:pt x="1583" y="200"/>
                  </a:cubicBezTo>
                  <a:cubicBezTo>
                    <a:pt x="1621" y="200"/>
                    <a:pt x="1602" y="277"/>
                    <a:pt x="1602" y="296"/>
                  </a:cubicBezTo>
                  <a:cubicBezTo>
                    <a:pt x="1602" y="353"/>
                    <a:pt x="1593" y="391"/>
                    <a:pt x="1612" y="448"/>
                  </a:cubicBezTo>
                  <a:cubicBezTo>
                    <a:pt x="1621" y="477"/>
                    <a:pt x="1631" y="486"/>
                    <a:pt x="1640" y="515"/>
                  </a:cubicBezTo>
                  <a:cubicBezTo>
                    <a:pt x="1669" y="582"/>
                    <a:pt x="1688" y="524"/>
                    <a:pt x="1726" y="515"/>
                  </a:cubicBezTo>
                  <a:cubicBezTo>
                    <a:pt x="1793" y="486"/>
                    <a:pt x="1784" y="563"/>
                    <a:pt x="1784" y="591"/>
                  </a:cubicBezTo>
                  <a:cubicBezTo>
                    <a:pt x="1784" y="649"/>
                    <a:pt x="1831" y="668"/>
                    <a:pt x="1879" y="668"/>
                  </a:cubicBezTo>
                  <a:lnTo>
                    <a:pt x="1879" y="668"/>
                  </a:lnTo>
                  <a:cubicBezTo>
                    <a:pt x="1869" y="725"/>
                    <a:pt x="1888" y="763"/>
                    <a:pt x="1850" y="830"/>
                  </a:cubicBezTo>
                  <a:cubicBezTo>
                    <a:pt x="1831" y="849"/>
                    <a:pt x="1831" y="935"/>
                    <a:pt x="1784" y="906"/>
                  </a:cubicBezTo>
                  <a:cubicBezTo>
                    <a:pt x="1755" y="887"/>
                    <a:pt x="1736" y="868"/>
                    <a:pt x="1688" y="868"/>
                  </a:cubicBezTo>
                  <a:cubicBezTo>
                    <a:pt x="1621" y="868"/>
                    <a:pt x="1555" y="887"/>
                    <a:pt x="1488" y="868"/>
                  </a:cubicBezTo>
                  <a:cubicBezTo>
                    <a:pt x="1430" y="849"/>
                    <a:pt x="1345" y="830"/>
                    <a:pt x="1288" y="839"/>
                  </a:cubicBezTo>
                  <a:cubicBezTo>
                    <a:pt x="1259" y="858"/>
                    <a:pt x="1183" y="839"/>
                    <a:pt x="1173" y="887"/>
                  </a:cubicBezTo>
                  <a:cubicBezTo>
                    <a:pt x="1163" y="906"/>
                    <a:pt x="1202" y="954"/>
                    <a:pt x="1211" y="982"/>
                  </a:cubicBezTo>
                  <a:cubicBezTo>
                    <a:pt x="1221" y="1011"/>
                    <a:pt x="1230" y="1030"/>
                    <a:pt x="1259" y="1049"/>
                  </a:cubicBezTo>
                  <a:cubicBezTo>
                    <a:pt x="1316" y="1078"/>
                    <a:pt x="1316" y="1202"/>
                    <a:pt x="1316" y="1259"/>
                  </a:cubicBezTo>
                  <a:cubicBezTo>
                    <a:pt x="1316" y="1278"/>
                    <a:pt x="1288" y="1307"/>
                    <a:pt x="1278" y="1335"/>
                  </a:cubicBezTo>
                  <a:cubicBezTo>
                    <a:pt x="1259" y="1364"/>
                    <a:pt x="1249" y="1392"/>
                    <a:pt x="1240" y="1430"/>
                  </a:cubicBezTo>
                  <a:lnTo>
                    <a:pt x="1240" y="1430"/>
                  </a:lnTo>
                  <a:cubicBezTo>
                    <a:pt x="1183" y="1421"/>
                    <a:pt x="1183" y="1421"/>
                    <a:pt x="1183" y="1421"/>
                  </a:cubicBezTo>
                  <a:cubicBezTo>
                    <a:pt x="1145" y="1421"/>
                    <a:pt x="1106" y="1402"/>
                    <a:pt x="1068" y="1440"/>
                  </a:cubicBezTo>
                  <a:cubicBezTo>
                    <a:pt x="1030" y="1469"/>
                    <a:pt x="1040" y="1507"/>
                    <a:pt x="982" y="1469"/>
                  </a:cubicBezTo>
                  <a:cubicBezTo>
                    <a:pt x="954" y="1450"/>
                    <a:pt x="925" y="1430"/>
                    <a:pt x="887" y="1430"/>
                  </a:cubicBezTo>
                  <a:cubicBezTo>
                    <a:pt x="858" y="1421"/>
                    <a:pt x="820" y="1430"/>
                    <a:pt x="801" y="1430"/>
                  </a:cubicBezTo>
                  <a:cubicBezTo>
                    <a:pt x="782" y="1430"/>
                    <a:pt x="754" y="1421"/>
                    <a:pt x="744" y="1402"/>
                  </a:cubicBezTo>
                  <a:cubicBezTo>
                    <a:pt x="725" y="1373"/>
                    <a:pt x="744" y="1325"/>
                    <a:pt x="706" y="1316"/>
                  </a:cubicBezTo>
                  <a:cubicBezTo>
                    <a:pt x="677" y="1307"/>
                    <a:pt x="649" y="1325"/>
                    <a:pt x="629" y="1307"/>
                  </a:cubicBezTo>
                  <a:cubicBezTo>
                    <a:pt x="610" y="1287"/>
                    <a:pt x="591" y="1259"/>
                    <a:pt x="553" y="1278"/>
                  </a:cubicBezTo>
                  <a:cubicBezTo>
                    <a:pt x="525" y="1297"/>
                    <a:pt x="525" y="1383"/>
                    <a:pt x="496" y="1412"/>
                  </a:cubicBezTo>
                  <a:lnTo>
                    <a:pt x="496" y="1412"/>
                  </a:lnTo>
                  <a:cubicBezTo>
                    <a:pt x="477" y="1402"/>
                    <a:pt x="439" y="1402"/>
                    <a:pt x="420" y="1392"/>
                  </a:cubicBezTo>
                  <a:cubicBezTo>
                    <a:pt x="391" y="1383"/>
                    <a:pt x="353" y="1354"/>
                    <a:pt x="324" y="1354"/>
                  </a:cubicBezTo>
                  <a:cubicBezTo>
                    <a:pt x="305" y="1354"/>
                    <a:pt x="277" y="1364"/>
                    <a:pt x="248" y="1354"/>
                  </a:cubicBezTo>
                  <a:cubicBezTo>
                    <a:pt x="210" y="1345"/>
                    <a:pt x="191" y="1335"/>
                    <a:pt x="143" y="1335"/>
                  </a:cubicBezTo>
                  <a:cubicBezTo>
                    <a:pt x="105" y="1335"/>
                    <a:pt x="57" y="1316"/>
                    <a:pt x="38" y="1268"/>
                  </a:cubicBezTo>
                  <a:cubicBezTo>
                    <a:pt x="19" y="1211"/>
                    <a:pt x="29" y="1144"/>
                    <a:pt x="0" y="1097"/>
                  </a:cubicBezTo>
                  <a:lnTo>
                    <a:pt x="0" y="1097"/>
                  </a:lnTo>
                  <a:cubicBezTo>
                    <a:pt x="38" y="1001"/>
                    <a:pt x="57" y="925"/>
                    <a:pt x="76" y="820"/>
                  </a:cubicBezTo>
                  <a:cubicBezTo>
                    <a:pt x="95" y="725"/>
                    <a:pt x="134" y="629"/>
                    <a:pt x="134" y="524"/>
                  </a:cubicBezTo>
                  <a:cubicBezTo>
                    <a:pt x="134" y="467"/>
                    <a:pt x="95" y="420"/>
                    <a:pt x="143" y="372"/>
                  </a:cubicBezTo>
                  <a:cubicBezTo>
                    <a:pt x="229" y="305"/>
                    <a:pt x="191" y="267"/>
                    <a:pt x="229" y="172"/>
                  </a:cubicBezTo>
                  <a:cubicBezTo>
                    <a:pt x="238" y="143"/>
                    <a:pt x="248" y="115"/>
                    <a:pt x="248" y="86"/>
                  </a:cubicBezTo>
                  <a:cubicBezTo>
                    <a:pt x="238" y="57"/>
                    <a:pt x="238" y="28"/>
                    <a:pt x="238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7" name="Freeform 43"/>
            <p:cNvSpPr>
              <a:spLocks noChangeArrowheads="1"/>
            </p:cNvSpPr>
            <p:nvPr/>
          </p:nvSpPr>
          <p:spPr bwMode="auto">
            <a:xfrm>
              <a:off x="15408576" y="3084414"/>
              <a:ext cx="667750" cy="1026872"/>
            </a:xfrm>
            <a:custGeom>
              <a:avLst/>
              <a:gdLst>
                <a:gd name="T0" fmla="*/ 1030 w 1345"/>
                <a:gd name="T1" fmla="*/ 104 h 2070"/>
                <a:gd name="T2" fmla="*/ 1030 w 1345"/>
                <a:gd name="T3" fmla="*/ 104 h 2070"/>
                <a:gd name="T4" fmla="*/ 1058 w 1345"/>
                <a:gd name="T5" fmla="*/ 190 h 2070"/>
                <a:gd name="T6" fmla="*/ 1125 w 1345"/>
                <a:gd name="T7" fmla="*/ 324 h 2070"/>
                <a:gd name="T8" fmla="*/ 1077 w 1345"/>
                <a:gd name="T9" fmla="*/ 400 h 2070"/>
                <a:gd name="T10" fmla="*/ 1049 w 1345"/>
                <a:gd name="T11" fmla="*/ 534 h 2070"/>
                <a:gd name="T12" fmla="*/ 1182 w 1345"/>
                <a:gd name="T13" fmla="*/ 658 h 2070"/>
                <a:gd name="T14" fmla="*/ 1192 w 1345"/>
                <a:gd name="T15" fmla="*/ 705 h 2070"/>
                <a:gd name="T16" fmla="*/ 1173 w 1345"/>
                <a:gd name="T17" fmla="*/ 724 h 2070"/>
                <a:gd name="T18" fmla="*/ 1173 w 1345"/>
                <a:gd name="T19" fmla="*/ 839 h 2070"/>
                <a:gd name="T20" fmla="*/ 1182 w 1345"/>
                <a:gd name="T21" fmla="*/ 886 h 2070"/>
                <a:gd name="T22" fmla="*/ 1182 w 1345"/>
                <a:gd name="T23" fmla="*/ 886 h 2070"/>
                <a:gd name="T24" fmla="*/ 1135 w 1345"/>
                <a:gd name="T25" fmla="*/ 1010 h 2070"/>
                <a:gd name="T26" fmla="*/ 1135 w 1345"/>
                <a:gd name="T27" fmla="*/ 1106 h 2070"/>
                <a:gd name="T28" fmla="*/ 1211 w 1345"/>
                <a:gd name="T29" fmla="*/ 1135 h 2070"/>
                <a:gd name="T30" fmla="*/ 1211 w 1345"/>
                <a:gd name="T31" fmla="*/ 1173 h 2070"/>
                <a:gd name="T32" fmla="*/ 1163 w 1345"/>
                <a:gd name="T33" fmla="*/ 1173 h 2070"/>
                <a:gd name="T34" fmla="*/ 1087 w 1345"/>
                <a:gd name="T35" fmla="*/ 1173 h 2070"/>
                <a:gd name="T36" fmla="*/ 1240 w 1345"/>
                <a:gd name="T37" fmla="*/ 1421 h 2070"/>
                <a:gd name="T38" fmla="*/ 1268 w 1345"/>
                <a:gd name="T39" fmla="*/ 1497 h 2070"/>
                <a:gd name="T40" fmla="*/ 1344 w 1345"/>
                <a:gd name="T41" fmla="*/ 1602 h 2070"/>
                <a:gd name="T42" fmla="*/ 1230 w 1345"/>
                <a:gd name="T43" fmla="*/ 1726 h 2070"/>
                <a:gd name="T44" fmla="*/ 1163 w 1345"/>
                <a:gd name="T45" fmla="*/ 1735 h 2070"/>
                <a:gd name="T46" fmla="*/ 1125 w 1345"/>
                <a:gd name="T47" fmla="*/ 1726 h 2070"/>
                <a:gd name="T48" fmla="*/ 1058 w 1345"/>
                <a:gd name="T49" fmla="*/ 1783 h 2070"/>
                <a:gd name="T50" fmla="*/ 1001 w 1345"/>
                <a:gd name="T51" fmla="*/ 1821 h 2070"/>
                <a:gd name="T52" fmla="*/ 972 w 1345"/>
                <a:gd name="T53" fmla="*/ 1898 h 2070"/>
                <a:gd name="T54" fmla="*/ 944 w 1345"/>
                <a:gd name="T55" fmla="*/ 1964 h 2070"/>
                <a:gd name="T56" fmla="*/ 944 w 1345"/>
                <a:gd name="T57" fmla="*/ 1964 h 2070"/>
                <a:gd name="T58" fmla="*/ 801 w 1345"/>
                <a:gd name="T59" fmla="*/ 2031 h 2070"/>
                <a:gd name="T60" fmla="*/ 696 w 1345"/>
                <a:gd name="T61" fmla="*/ 1974 h 2070"/>
                <a:gd name="T62" fmla="*/ 601 w 1345"/>
                <a:gd name="T63" fmla="*/ 1945 h 2070"/>
                <a:gd name="T64" fmla="*/ 477 w 1345"/>
                <a:gd name="T65" fmla="*/ 1869 h 2070"/>
                <a:gd name="T66" fmla="*/ 419 w 1345"/>
                <a:gd name="T67" fmla="*/ 1735 h 2070"/>
                <a:gd name="T68" fmla="*/ 343 w 1345"/>
                <a:gd name="T69" fmla="*/ 1745 h 2070"/>
                <a:gd name="T70" fmla="*/ 295 w 1345"/>
                <a:gd name="T71" fmla="*/ 1659 h 2070"/>
                <a:gd name="T72" fmla="*/ 295 w 1345"/>
                <a:gd name="T73" fmla="*/ 1659 h 2070"/>
                <a:gd name="T74" fmla="*/ 267 w 1345"/>
                <a:gd name="T75" fmla="*/ 1554 h 2070"/>
                <a:gd name="T76" fmla="*/ 171 w 1345"/>
                <a:gd name="T77" fmla="*/ 1487 h 2070"/>
                <a:gd name="T78" fmla="*/ 76 w 1345"/>
                <a:gd name="T79" fmla="*/ 1306 h 2070"/>
                <a:gd name="T80" fmla="*/ 0 w 1345"/>
                <a:gd name="T81" fmla="*/ 1192 h 2070"/>
                <a:gd name="T82" fmla="*/ 28 w 1345"/>
                <a:gd name="T83" fmla="*/ 1001 h 2070"/>
                <a:gd name="T84" fmla="*/ 28 w 1345"/>
                <a:gd name="T85" fmla="*/ 1001 h 2070"/>
                <a:gd name="T86" fmla="*/ 152 w 1345"/>
                <a:gd name="T87" fmla="*/ 1115 h 2070"/>
                <a:gd name="T88" fmla="*/ 219 w 1345"/>
                <a:gd name="T89" fmla="*/ 1049 h 2070"/>
                <a:gd name="T90" fmla="*/ 190 w 1345"/>
                <a:gd name="T91" fmla="*/ 972 h 2070"/>
                <a:gd name="T92" fmla="*/ 257 w 1345"/>
                <a:gd name="T93" fmla="*/ 820 h 2070"/>
                <a:gd name="T94" fmla="*/ 190 w 1345"/>
                <a:gd name="T95" fmla="*/ 715 h 2070"/>
                <a:gd name="T96" fmla="*/ 171 w 1345"/>
                <a:gd name="T97" fmla="*/ 601 h 2070"/>
                <a:gd name="T98" fmla="*/ 190 w 1345"/>
                <a:gd name="T99" fmla="*/ 524 h 2070"/>
                <a:gd name="T100" fmla="*/ 181 w 1345"/>
                <a:gd name="T101" fmla="*/ 419 h 2070"/>
                <a:gd name="T102" fmla="*/ 238 w 1345"/>
                <a:gd name="T103" fmla="*/ 295 h 2070"/>
                <a:gd name="T104" fmla="*/ 276 w 1345"/>
                <a:gd name="T105" fmla="*/ 162 h 2070"/>
                <a:gd name="T106" fmla="*/ 276 w 1345"/>
                <a:gd name="T107" fmla="*/ 162 h 2070"/>
                <a:gd name="T108" fmla="*/ 477 w 1345"/>
                <a:gd name="T109" fmla="*/ 9 h 2070"/>
                <a:gd name="T110" fmla="*/ 763 w 1345"/>
                <a:gd name="T111" fmla="*/ 143 h 2070"/>
                <a:gd name="T112" fmla="*/ 925 w 1345"/>
                <a:gd name="T113" fmla="*/ 19 h 2070"/>
                <a:gd name="T114" fmla="*/ 1030 w 1345"/>
                <a:gd name="T115" fmla="*/ 104 h 2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5" h="2070">
                  <a:moveTo>
                    <a:pt x="1030" y="104"/>
                  </a:moveTo>
                  <a:lnTo>
                    <a:pt x="1030" y="104"/>
                  </a:lnTo>
                  <a:cubicBezTo>
                    <a:pt x="1058" y="190"/>
                    <a:pt x="1058" y="190"/>
                    <a:pt x="1058" y="190"/>
                  </a:cubicBezTo>
                  <a:cubicBezTo>
                    <a:pt x="1087" y="229"/>
                    <a:pt x="1125" y="267"/>
                    <a:pt x="1125" y="324"/>
                  </a:cubicBezTo>
                  <a:cubicBezTo>
                    <a:pt x="1135" y="372"/>
                    <a:pt x="1115" y="372"/>
                    <a:pt x="1077" y="400"/>
                  </a:cubicBezTo>
                  <a:cubicBezTo>
                    <a:pt x="1049" y="419"/>
                    <a:pt x="1049" y="505"/>
                    <a:pt x="1049" y="534"/>
                  </a:cubicBezTo>
                  <a:cubicBezTo>
                    <a:pt x="1049" y="601"/>
                    <a:pt x="1153" y="610"/>
                    <a:pt x="1182" y="658"/>
                  </a:cubicBezTo>
                  <a:cubicBezTo>
                    <a:pt x="1182" y="667"/>
                    <a:pt x="1201" y="696"/>
                    <a:pt x="1192" y="705"/>
                  </a:cubicBezTo>
                  <a:cubicBezTo>
                    <a:pt x="1192" y="715"/>
                    <a:pt x="1182" y="715"/>
                    <a:pt x="1173" y="724"/>
                  </a:cubicBezTo>
                  <a:cubicBezTo>
                    <a:pt x="1153" y="753"/>
                    <a:pt x="1173" y="801"/>
                    <a:pt x="1173" y="839"/>
                  </a:cubicBezTo>
                  <a:cubicBezTo>
                    <a:pt x="1182" y="886"/>
                    <a:pt x="1182" y="886"/>
                    <a:pt x="1182" y="886"/>
                  </a:cubicBezTo>
                  <a:lnTo>
                    <a:pt x="1182" y="886"/>
                  </a:lnTo>
                  <a:cubicBezTo>
                    <a:pt x="1153" y="915"/>
                    <a:pt x="1144" y="972"/>
                    <a:pt x="1135" y="1010"/>
                  </a:cubicBezTo>
                  <a:cubicBezTo>
                    <a:pt x="1125" y="1049"/>
                    <a:pt x="1106" y="1058"/>
                    <a:pt x="1135" y="1106"/>
                  </a:cubicBezTo>
                  <a:cubicBezTo>
                    <a:pt x="1153" y="1125"/>
                    <a:pt x="1192" y="1115"/>
                    <a:pt x="1211" y="1135"/>
                  </a:cubicBezTo>
                  <a:cubicBezTo>
                    <a:pt x="1211" y="1144"/>
                    <a:pt x="1220" y="1163"/>
                    <a:pt x="1211" y="1173"/>
                  </a:cubicBezTo>
                  <a:cubicBezTo>
                    <a:pt x="1201" y="1192"/>
                    <a:pt x="1182" y="1182"/>
                    <a:pt x="1163" y="1173"/>
                  </a:cubicBezTo>
                  <a:cubicBezTo>
                    <a:pt x="1135" y="1163"/>
                    <a:pt x="1106" y="1173"/>
                    <a:pt x="1087" y="1173"/>
                  </a:cubicBezTo>
                  <a:cubicBezTo>
                    <a:pt x="1049" y="1230"/>
                    <a:pt x="1230" y="1363"/>
                    <a:pt x="1240" y="1421"/>
                  </a:cubicBezTo>
                  <a:cubicBezTo>
                    <a:pt x="1240" y="1449"/>
                    <a:pt x="1249" y="1478"/>
                    <a:pt x="1268" y="1497"/>
                  </a:cubicBezTo>
                  <a:cubicBezTo>
                    <a:pt x="1287" y="1535"/>
                    <a:pt x="1344" y="1554"/>
                    <a:pt x="1344" y="1602"/>
                  </a:cubicBezTo>
                  <a:cubicBezTo>
                    <a:pt x="1344" y="1659"/>
                    <a:pt x="1297" y="1726"/>
                    <a:pt x="1230" y="1726"/>
                  </a:cubicBezTo>
                  <a:cubicBezTo>
                    <a:pt x="1211" y="1735"/>
                    <a:pt x="1182" y="1735"/>
                    <a:pt x="1163" y="1735"/>
                  </a:cubicBezTo>
                  <a:cubicBezTo>
                    <a:pt x="1153" y="1735"/>
                    <a:pt x="1144" y="1726"/>
                    <a:pt x="1125" y="1726"/>
                  </a:cubicBezTo>
                  <a:cubicBezTo>
                    <a:pt x="1087" y="1726"/>
                    <a:pt x="1077" y="1745"/>
                    <a:pt x="1058" y="1783"/>
                  </a:cubicBezTo>
                  <a:cubicBezTo>
                    <a:pt x="1039" y="1793"/>
                    <a:pt x="1020" y="1811"/>
                    <a:pt x="1001" y="1821"/>
                  </a:cubicBezTo>
                  <a:cubicBezTo>
                    <a:pt x="972" y="1840"/>
                    <a:pt x="972" y="1859"/>
                    <a:pt x="972" y="1898"/>
                  </a:cubicBezTo>
                  <a:cubicBezTo>
                    <a:pt x="963" y="1926"/>
                    <a:pt x="963" y="1945"/>
                    <a:pt x="944" y="1964"/>
                  </a:cubicBezTo>
                  <a:lnTo>
                    <a:pt x="944" y="1964"/>
                  </a:lnTo>
                  <a:cubicBezTo>
                    <a:pt x="896" y="1964"/>
                    <a:pt x="848" y="2012"/>
                    <a:pt x="801" y="2031"/>
                  </a:cubicBezTo>
                  <a:cubicBezTo>
                    <a:pt x="734" y="2069"/>
                    <a:pt x="744" y="2002"/>
                    <a:pt x="696" y="1974"/>
                  </a:cubicBezTo>
                  <a:cubicBezTo>
                    <a:pt x="667" y="1955"/>
                    <a:pt x="629" y="1964"/>
                    <a:pt x="601" y="1945"/>
                  </a:cubicBezTo>
                  <a:cubicBezTo>
                    <a:pt x="562" y="1907"/>
                    <a:pt x="534" y="1888"/>
                    <a:pt x="477" y="1869"/>
                  </a:cubicBezTo>
                  <a:cubicBezTo>
                    <a:pt x="410" y="1831"/>
                    <a:pt x="457" y="1764"/>
                    <a:pt x="419" y="1735"/>
                  </a:cubicBezTo>
                  <a:cubicBezTo>
                    <a:pt x="391" y="1716"/>
                    <a:pt x="372" y="1745"/>
                    <a:pt x="343" y="1745"/>
                  </a:cubicBezTo>
                  <a:cubicBezTo>
                    <a:pt x="333" y="1745"/>
                    <a:pt x="324" y="1678"/>
                    <a:pt x="295" y="1659"/>
                  </a:cubicBezTo>
                  <a:lnTo>
                    <a:pt x="295" y="1659"/>
                  </a:lnTo>
                  <a:cubicBezTo>
                    <a:pt x="295" y="1611"/>
                    <a:pt x="295" y="1583"/>
                    <a:pt x="267" y="1554"/>
                  </a:cubicBezTo>
                  <a:cubicBezTo>
                    <a:pt x="238" y="1526"/>
                    <a:pt x="200" y="1516"/>
                    <a:pt x="171" y="1487"/>
                  </a:cubicBezTo>
                  <a:cubicBezTo>
                    <a:pt x="114" y="1411"/>
                    <a:pt x="190" y="1325"/>
                    <a:pt x="76" y="1306"/>
                  </a:cubicBezTo>
                  <a:cubicBezTo>
                    <a:pt x="9" y="1297"/>
                    <a:pt x="0" y="1258"/>
                    <a:pt x="0" y="1192"/>
                  </a:cubicBezTo>
                  <a:cubicBezTo>
                    <a:pt x="0" y="1125"/>
                    <a:pt x="9" y="1068"/>
                    <a:pt x="28" y="1001"/>
                  </a:cubicBezTo>
                  <a:lnTo>
                    <a:pt x="28" y="1001"/>
                  </a:lnTo>
                  <a:cubicBezTo>
                    <a:pt x="76" y="1001"/>
                    <a:pt x="105" y="1106"/>
                    <a:pt x="152" y="1115"/>
                  </a:cubicBezTo>
                  <a:cubicBezTo>
                    <a:pt x="210" y="1125"/>
                    <a:pt x="219" y="1106"/>
                    <a:pt x="219" y="1049"/>
                  </a:cubicBezTo>
                  <a:cubicBezTo>
                    <a:pt x="219" y="1039"/>
                    <a:pt x="171" y="972"/>
                    <a:pt x="190" y="972"/>
                  </a:cubicBezTo>
                  <a:cubicBezTo>
                    <a:pt x="238" y="972"/>
                    <a:pt x="286" y="858"/>
                    <a:pt x="257" y="820"/>
                  </a:cubicBezTo>
                  <a:cubicBezTo>
                    <a:pt x="229" y="791"/>
                    <a:pt x="181" y="763"/>
                    <a:pt x="190" y="715"/>
                  </a:cubicBezTo>
                  <a:cubicBezTo>
                    <a:pt x="200" y="677"/>
                    <a:pt x="171" y="639"/>
                    <a:pt x="171" y="601"/>
                  </a:cubicBezTo>
                  <a:cubicBezTo>
                    <a:pt x="162" y="562"/>
                    <a:pt x="190" y="553"/>
                    <a:pt x="190" y="524"/>
                  </a:cubicBezTo>
                  <a:cubicBezTo>
                    <a:pt x="190" y="496"/>
                    <a:pt x="124" y="400"/>
                    <a:pt x="181" y="419"/>
                  </a:cubicBezTo>
                  <a:cubicBezTo>
                    <a:pt x="248" y="429"/>
                    <a:pt x="210" y="333"/>
                    <a:pt x="238" y="295"/>
                  </a:cubicBezTo>
                  <a:cubicBezTo>
                    <a:pt x="276" y="162"/>
                    <a:pt x="276" y="162"/>
                    <a:pt x="276" y="162"/>
                  </a:cubicBezTo>
                  <a:lnTo>
                    <a:pt x="276" y="162"/>
                  </a:lnTo>
                  <a:cubicBezTo>
                    <a:pt x="343" y="133"/>
                    <a:pt x="372" y="19"/>
                    <a:pt x="477" y="9"/>
                  </a:cubicBezTo>
                  <a:cubicBezTo>
                    <a:pt x="591" y="0"/>
                    <a:pt x="677" y="229"/>
                    <a:pt x="763" y="143"/>
                  </a:cubicBezTo>
                  <a:cubicBezTo>
                    <a:pt x="810" y="104"/>
                    <a:pt x="839" y="0"/>
                    <a:pt x="925" y="19"/>
                  </a:cubicBezTo>
                  <a:cubicBezTo>
                    <a:pt x="982" y="28"/>
                    <a:pt x="991" y="76"/>
                    <a:pt x="1030" y="10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8" name="Freeform 44"/>
            <p:cNvSpPr>
              <a:spLocks noChangeArrowheads="1"/>
            </p:cNvSpPr>
            <p:nvPr/>
          </p:nvSpPr>
          <p:spPr bwMode="auto">
            <a:xfrm>
              <a:off x="15877095" y="3163236"/>
              <a:ext cx="1046510" cy="1237064"/>
            </a:xfrm>
            <a:custGeom>
              <a:avLst/>
              <a:gdLst>
                <a:gd name="T0" fmla="*/ 0 w 2108"/>
                <a:gd name="T1" fmla="*/ 1802 h 2490"/>
                <a:gd name="T2" fmla="*/ 57 w 2108"/>
                <a:gd name="T3" fmla="*/ 1659 h 2490"/>
                <a:gd name="T4" fmla="*/ 181 w 2108"/>
                <a:gd name="T5" fmla="*/ 1564 h 2490"/>
                <a:gd name="T6" fmla="*/ 286 w 2108"/>
                <a:gd name="T7" fmla="*/ 1564 h 2490"/>
                <a:gd name="T8" fmla="*/ 324 w 2108"/>
                <a:gd name="T9" fmla="*/ 1335 h 2490"/>
                <a:gd name="T10" fmla="*/ 143 w 2108"/>
                <a:gd name="T11" fmla="*/ 1011 h 2490"/>
                <a:gd name="T12" fmla="*/ 267 w 2108"/>
                <a:gd name="T13" fmla="*/ 1011 h 2490"/>
                <a:gd name="T14" fmla="*/ 191 w 2108"/>
                <a:gd name="T15" fmla="*/ 944 h 2490"/>
                <a:gd name="T16" fmla="*/ 238 w 2108"/>
                <a:gd name="T17" fmla="*/ 724 h 2490"/>
                <a:gd name="T18" fmla="*/ 438 w 2108"/>
                <a:gd name="T19" fmla="*/ 1001 h 2490"/>
                <a:gd name="T20" fmla="*/ 753 w 2108"/>
                <a:gd name="T21" fmla="*/ 667 h 2490"/>
                <a:gd name="T22" fmla="*/ 1335 w 2108"/>
                <a:gd name="T23" fmla="*/ 429 h 2490"/>
                <a:gd name="T24" fmla="*/ 1764 w 2108"/>
                <a:gd name="T25" fmla="*/ 76 h 2490"/>
                <a:gd name="T26" fmla="*/ 1907 w 2108"/>
                <a:gd name="T27" fmla="*/ 0 h 2490"/>
                <a:gd name="T28" fmla="*/ 1907 w 2108"/>
                <a:gd name="T29" fmla="*/ 95 h 2490"/>
                <a:gd name="T30" fmla="*/ 1878 w 2108"/>
                <a:gd name="T31" fmla="*/ 286 h 2490"/>
                <a:gd name="T32" fmla="*/ 1831 w 2108"/>
                <a:gd name="T33" fmla="*/ 314 h 2490"/>
                <a:gd name="T34" fmla="*/ 1707 w 2108"/>
                <a:gd name="T35" fmla="*/ 381 h 2490"/>
                <a:gd name="T36" fmla="*/ 1754 w 2108"/>
                <a:gd name="T37" fmla="*/ 486 h 2490"/>
                <a:gd name="T38" fmla="*/ 1907 w 2108"/>
                <a:gd name="T39" fmla="*/ 706 h 2490"/>
                <a:gd name="T40" fmla="*/ 2060 w 2108"/>
                <a:gd name="T41" fmla="*/ 820 h 2490"/>
                <a:gd name="T42" fmla="*/ 2031 w 2108"/>
                <a:gd name="T43" fmla="*/ 1106 h 2490"/>
                <a:gd name="T44" fmla="*/ 2022 w 2108"/>
                <a:gd name="T45" fmla="*/ 1487 h 2490"/>
                <a:gd name="T46" fmla="*/ 1983 w 2108"/>
                <a:gd name="T47" fmla="*/ 1516 h 2490"/>
                <a:gd name="T48" fmla="*/ 1888 w 2108"/>
                <a:gd name="T49" fmla="*/ 1583 h 2490"/>
                <a:gd name="T50" fmla="*/ 1773 w 2108"/>
                <a:gd name="T51" fmla="*/ 1688 h 2490"/>
                <a:gd name="T52" fmla="*/ 1793 w 2108"/>
                <a:gd name="T53" fmla="*/ 1878 h 2490"/>
                <a:gd name="T54" fmla="*/ 1659 w 2108"/>
                <a:gd name="T55" fmla="*/ 2003 h 2490"/>
                <a:gd name="T56" fmla="*/ 1621 w 2108"/>
                <a:gd name="T57" fmla="*/ 2203 h 2490"/>
                <a:gd name="T58" fmla="*/ 1383 w 2108"/>
                <a:gd name="T59" fmla="*/ 2441 h 2490"/>
                <a:gd name="T60" fmla="*/ 1306 w 2108"/>
                <a:gd name="T61" fmla="*/ 2489 h 2490"/>
                <a:gd name="T62" fmla="*/ 1259 w 2108"/>
                <a:gd name="T63" fmla="*/ 2432 h 2490"/>
                <a:gd name="T64" fmla="*/ 1220 w 2108"/>
                <a:gd name="T65" fmla="*/ 2346 h 2490"/>
                <a:gd name="T66" fmla="*/ 1039 w 2108"/>
                <a:gd name="T67" fmla="*/ 2012 h 2490"/>
                <a:gd name="T68" fmla="*/ 601 w 2108"/>
                <a:gd name="T69" fmla="*/ 1974 h 2490"/>
                <a:gd name="T70" fmla="*/ 333 w 2108"/>
                <a:gd name="T71" fmla="*/ 2050 h 2490"/>
                <a:gd name="T72" fmla="*/ 238 w 2108"/>
                <a:gd name="T73" fmla="*/ 2060 h 2490"/>
                <a:gd name="T74" fmla="*/ 38 w 2108"/>
                <a:gd name="T75" fmla="*/ 1898 h 2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08" h="2490">
                  <a:moveTo>
                    <a:pt x="0" y="1802"/>
                  </a:moveTo>
                  <a:lnTo>
                    <a:pt x="0" y="1802"/>
                  </a:lnTo>
                  <a:cubicBezTo>
                    <a:pt x="19" y="1783"/>
                    <a:pt x="19" y="1764"/>
                    <a:pt x="28" y="1736"/>
                  </a:cubicBezTo>
                  <a:cubicBezTo>
                    <a:pt x="28" y="1697"/>
                    <a:pt x="28" y="1678"/>
                    <a:pt x="57" y="1659"/>
                  </a:cubicBezTo>
                  <a:cubicBezTo>
                    <a:pt x="76" y="1649"/>
                    <a:pt x="95" y="1631"/>
                    <a:pt x="114" y="1621"/>
                  </a:cubicBezTo>
                  <a:cubicBezTo>
                    <a:pt x="133" y="1583"/>
                    <a:pt x="143" y="1564"/>
                    <a:pt x="181" y="1564"/>
                  </a:cubicBezTo>
                  <a:cubicBezTo>
                    <a:pt x="200" y="1564"/>
                    <a:pt x="209" y="1573"/>
                    <a:pt x="219" y="1573"/>
                  </a:cubicBezTo>
                  <a:cubicBezTo>
                    <a:pt x="238" y="1573"/>
                    <a:pt x="267" y="1573"/>
                    <a:pt x="286" y="1564"/>
                  </a:cubicBezTo>
                  <a:cubicBezTo>
                    <a:pt x="353" y="1564"/>
                    <a:pt x="400" y="1497"/>
                    <a:pt x="400" y="1440"/>
                  </a:cubicBezTo>
                  <a:cubicBezTo>
                    <a:pt x="400" y="1392"/>
                    <a:pt x="343" y="1373"/>
                    <a:pt x="324" y="1335"/>
                  </a:cubicBezTo>
                  <a:cubicBezTo>
                    <a:pt x="305" y="1316"/>
                    <a:pt x="296" y="1287"/>
                    <a:pt x="296" y="1259"/>
                  </a:cubicBezTo>
                  <a:cubicBezTo>
                    <a:pt x="286" y="1201"/>
                    <a:pt x="105" y="1068"/>
                    <a:pt x="143" y="1011"/>
                  </a:cubicBezTo>
                  <a:cubicBezTo>
                    <a:pt x="162" y="1011"/>
                    <a:pt x="191" y="1001"/>
                    <a:pt x="219" y="1011"/>
                  </a:cubicBezTo>
                  <a:cubicBezTo>
                    <a:pt x="238" y="1020"/>
                    <a:pt x="257" y="1030"/>
                    <a:pt x="267" y="1011"/>
                  </a:cubicBezTo>
                  <a:cubicBezTo>
                    <a:pt x="276" y="1001"/>
                    <a:pt x="267" y="982"/>
                    <a:pt x="267" y="973"/>
                  </a:cubicBezTo>
                  <a:cubicBezTo>
                    <a:pt x="248" y="953"/>
                    <a:pt x="209" y="963"/>
                    <a:pt x="191" y="944"/>
                  </a:cubicBezTo>
                  <a:cubicBezTo>
                    <a:pt x="162" y="896"/>
                    <a:pt x="181" y="887"/>
                    <a:pt x="191" y="848"/>
                  </a:cubicBezTo>
                  <a:cubicBezTo>
                    <a:pt x="200" y="810"/>
                    <a:pt x="209" y="753"/>
                    <a:pt x="238" y="724"/>
                  </a:cubicBezTo>
                  <a:lnTo>
                    <a:pt x="238" y="724"/>
                  </a:lnTo>
                  <a:cubicBezTo>
                    <a:pt x="343" y="782"/>
                    <a:pt x="286" y="973"/>
                    <a:pt x="438" y="1001"/>
                  </a:cubicBezTo>
                  <a:cubicBezTo>
                    <a:pt x="496" y="1011"/>
                    <a:pt x="658" y="906"/>
                    <a:pt x="696" y="858"/>
                  </a:cubicBezTo>
                  <a:cubicBezTo>
                    <a:pt x="725" y="801"/>
                    <a:pt x="705" y="696"/>
                    <a:pt x="753" y="667"/>
                  </a:cubicBezTo>
                  <a:cubicBezTo>
                    <a:pt x="830" y="619"/>
                    <a:pt x="953" y="543"/>
                    <a:pt x="1039" y="562"/>
                  </a:cubicBezTo>
                  <a:cubicBezTo>
                    <a:pt x="1201" y="591"/>
                    <a:pt x="1220" y="534"/>
                    <a:pt x="1335" y="429"/>
                  </a:cubicBezTo>
                  <a:cubicBezTo>
                    <a:pt x="1459" y="391"/>
                    <a:pt x="1535" y="257"/>
                    <a:pt x="1621" y="162"/>
                  </a:cubicBezTo>
                  <a:cubicBezTo>
                    <a:pt x="1659" y="114"/>
                    <a:pt x="1707" y="76"/>
                    <a:pt x="1764" y="76"/>
                  </a:cubicBezTo>
                  <a:cubicBezTo>
                    <a:pt x="1821" y="76"/>
                    <a:pt x="1869" y="28"/>
                    <a:pt x="1907" y="0"/>
                  </a:cubicBezTo>
                  <a:lnTo>
                    <a:pt x="1907" y="0"/>
                  </a:lnTo>
                  <a:cubicBezTo>
                    <a:pt x="1917" y="0"/>
                    <a:pt x="1917" y="9"/>
                    <a:pt x="1926" y="19"/>
                  </a:cubicBezTo>
                  <a:cubicBezTo>
                    <a:pt x="1945" y="47"/>
                    <a:pt x="1917" y="76"/>
                    <a:pt x="1907" y="95"/>
                  </a:cubicBezTo>
                  <a:cubicBezTo>
                    <a:pt x="1888" y="143"/>
                    <a:pt x="1907" y="190"/>
                    <a:pt x="1878" y="229"/>
                  </a:cubicBezTo>
                  <a:cubicBezTo>
                    <a:pt x="1859" y="257"/>
                    <a:pt x="1869" y="276"/>
                    <a:pt x="1878" y="286"/>
                  </a:cubicBezTo>
                  <a:lnTo>
                    <a:pt x="1878" y="286"/>
                  </a:lnTo>
                  <a:cubicBezTo>
                    <a:pt x="1831" y="314"/>
                    <a:pt x="1831" y="314"/>
                    <a:pt x="1831" y="314"/>
                  </a:cubicBezTo>
                  <a:cubicBezTo>
                    <a:pt x="1793" y="314"/>
                    <a:pt x="1783" y="295"/>
                    <a:pt x="1764" y="276"/>
                  </a:cubicBezTo>
                  <a:cubicBezTo>
                    <a:pt x="1716" y="229"/>
                    <a:pt x="1735" y="362"/>
                    <a:pt x="1707" y="381"/>
                  </a:cubicBezTo>
                  <a:cubicBezTo>
                    <a:pt x="1678" y="391"/>
                    <a:pt x="1640" y="467"/>
                    <a:pt x="1640" y="496"/>
                  </a:cubicBezTo>
                  <a:cubicBezTo>
                    <a:pt x="1669" y="515"/>
                    <a:pt x="1726" y="467"/>
                    <a:pt x="1754" y="486"/>
                  </a:cubicBezTo>
                  <a:cubicBezTo>
                    <a:pt x="1754" y="524"/>
                    <a:pt x="1764" y="686"/>
                    <a:pt x="1793" y="706"/>
                  </a:cubicBezTo>
                  <a:cubicBezTo>
                    <a:pt x="1812" y="724"/>
                    <a:pt x="1869" y="696"/>
                    <a:pt x="1907" y="706"/>
                  </a:cubicBezTo>
                  <a:cubicBezTo>
                    <a:pt x="1917" y="715"/>
                    <a:pt x="1926" y="753"/>
                    <a:pt x="1936" y="763"/>
                  </a:cubicBezTo>
                  <a:cubicBezTo>
                    <a:pt x="1945" y="810"/>
                    <a:pt x="2022" y="810"/>
                    <a:pt x="2060" y="820"/>
                  </a:cubicBezTo>
                  <a:cubicBezTo>
                    <a:pt x="2107" y="858"/>
                    <a:pt x="2060" y="973"/>
                    <a:pt x="2060" y="1011"/>
                  </a:cubicBezTo>
                  <a:cubicBezTo>
                    <a:pt x="2060" y="1068"/>
                    <a:pt x="2069" y="1058"/>
                    <a:pt x="2031" y="1106"/>
                  </a:cubicBezTo>
                  <a:cubicBezTo>
                    <a:pt x="2002" y="1144"/>
                    <a:pt x="2002" y="1192"/>
                    <a:pt x="2002" y="1230"/>
                  </a:cubicBezTo>
                  <a:cubicBezTo>
                    <a:pt x="2022" y="1487"/>
                    <a:pt x="2022" y="1487"/>
                    <a:pt x="2022" y="1487"/>
                  </a:cubicBezTo>
                  <a:lnTo>
                    <a:pt x="2022" y="1487"/>
                  </a:lnTo>
                  <a:cubicBezTo>
                    <a:pt x="1983" y="1516"/>
                    <a:pt x="1983" y="1516"/>
                    <a:pt x="1983" y="1516"/>
                  </a:cubicBezTo>
                  <a:cubicBezTo>
                    <a:pt x="1964" y="1535"/>
                    <a:pt x="1945" y="1545"/>
                    <a:pt x="1936" y="1564"/>
                  </a:cubicBezTo>
                  <a:cubicBezTo>
                    <a:pt x="1917" y="1573"/>
                    <a:pt x="1907" y="1573"/>
                    <a:pt x="1888" y="1583"/>
                  </a:cubicBezTo>
                  <a:cubicBezTo>
                    <a:pt x="1859" y="1611"/>
                    <a:pt x="1859" y="1640"/>
                    <a:pt x="1840" y="1659"/>
                  </a:cubicBezTo>
                  <a:cubicBezTo>
                    <a:pt x="1821" y="1678"/>
                    <a:pt x="1793" y="1688"/>
                    <a:pt x="1773" y="1688"/>
                  </a:cubicBezTo>
                  <a:cubicBezTo>
                    <a:pt x="1754" y="1697"/>
                    <a:pt x="1764" y="1764"/>
                    <a:pt x="1764" y="1783"/>
                  </a:cubicBezTo>
                  <a:cubicBezTo>
                    <a:pt x="1773" y="1812"/>
                    <a:pt x="1802" y="1850"/>
                    <a:pt x="1793" y="1878"/>
                  </a:cubicBezTo>
                  <a:cubicBezTo>
                    <a:pt x="1773" y="1936"/>
                    <a:pt x="1735" y="1907"/>
                    <a:pt x="1697" y="1926"/>
                  </a:cubicBezTo>
                  <a:cubicBezTo>
                    <a:pt x="1678" y="1945"/>
                    <a:pt x="1669" y="1983"/>
                    <a:pt x="1659" y="2003"/>
                  </a:cubicBezTo>
                  <a:cubicBezTo>
                    <a:pt x="1650" y="2050"/>
                    <a:pt x="1650" y="2088"/>
                    <a:pt x="1659" y="2126"/>
                  </a:cubicBezTo>
                  <a:cubicBezTo>
                    <a:pt x="1669" y="2155"/>
                    <a:pt x="1640" y="2184"/>
                    <a:pt x="1621" y="2203"/>
                  </a:cubicBezTo>
                  <a:cubicBezTo>
                    <a:pt x="1564" y="2270"/>
                    <a:pt x="1554" y="2355"/>
                    <a:pt x="1459" y="2355"/>
                  </a:cubicBezTo>
                  <a:cubicBezTo>
                    <a:pt x="1392" y="2355"/>
                    <a:pt x="1411" y="2403"/>
                    <a:pt x="1383" y="2441"/>
                  </a:cubicBezTo>
                  <a:cubicBezTo>
                    <a:pt x="1354" y="2470"/>
                    <a:pt x="1344" y="2479"/>
                    <a:pt x="1306" y="2489"/>
                  </a:cubicBezTo>
                  <a:lnTo>
                    <a:pt x="1306" y="2489"/>
                  </a:lnTo>
                  <a:cubicBezTo>
                    <a:pt x="1259" y="2460"/>
                    <a:pt x="1259" y="2460"/>
                    <a:pt x="1259" y="2460"/>
                  </a:cubicBezTo>
                  <a:cubicBezTo>
                    <a:pt x="1259" y="2451"/>
                    <a:pt x="1259" y="2441"/>
                    <a:pt x="1259" y="2432"/>
                  </a:cubicBezTo>
                  <a:cubicBezTo>
                    <a:pt x="1259" y="2412"/>
                    <a:pt x="1259" y="2403"/>
                    <a:pt x="1259" y="2393"/>
                  </a:cubicBezTo>
                  <a:cubicBezTo>
                    <a:pt x="1259" y="2365"/>
                    <a:pt x="1239" y="2365"/>
                    <a:pt x="1220" y="2346"/>
                  </a:cubicBezTo>
                  <a:cubicBezTo>
                    <a:pt x="1154" y="2279"/>
                    <a:pt x="1182" y="2165"/>
                    <a:pt x="1201" y="2088"/>
                  </a:cubicBezTo>
                  <a:cubicBezTo>
                    <a:pt x="1211" y="2041"/>
                    <a:pt x="1039" y="2145"/>
                    <a:pt x="1039" y="2012"/>
                  </a:cubicBezTo>
                  <a:cubicBezTo>
                    <a:pt x="1030" y="1945"/>
                    <a:pt x="925" y="1964"/>
                    <a:pt x="877" y="1974"/>
                  </a:cubicBezTo>
                  <a:cubicBezTo>
                    <a:pt x="801" y="1974"/>
                    <a:pt x="667" y="1955"/>
                    <a:pt x="601" y="1974"/>
                  </a:cubicBezTo>
                  <a:cubicBezTo>
                    <a:pt x="543" y="1983"/>
                    <a:pt x="524" y="2050"/>
                    <a:pt x="467" y="2041"/>
                  </a:cubicBezTo>
                  <a:cubicBezTo>
                    <a:pt x="400" y="2021"/>
                    <a:pt x="381" y="1993"/>
                    <a:pt x="333" y="2050"/>
                  </a:cubicBezTo>
                  <a:cubicBezTo>
                    <a:pt x="305" y="2088"/>
                    <a:pt x="276" y="2060"/>
                    <a:pt x="238" y="2060"/>
                  </a:cubicBezTo>
                  <a:lnTo>
                    <a:pt x="238" y="2060"/>
                  </a:lnTo>
                  <a:cubicBezTo>
                    <a:pt x="191" y="2060"/>
                    <a:pt x="152" y="2060"/>
                    <a:pt x="105" y="2031"/>
                  </a:cubicBezTo>
                  <a:cubicBezTo>
                    <a:pt x="76" y="2012"/>
                    <a:pt x="38" y="1936"/>
                    <a:pt x="38" y="1898"/>
                  </a:cubicBezTo>
                  <a:cubicBezTo>
                    <a:pt x="38" y="1859"/>
                    <a:pt x="9" y="1840"/>
                    <a:pt x="0" y="1802"/>
                  </a:cubicBez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9" name="Freeform 45"/>
            <p:cNvSpPr>
              <a:spLocks noChangeArrowheads="1"/>
            </p:cNvSpPr>
            <p:nvPr/>
          </p:nvSpPr>
          <p:spPr bwMode="auto">
            <a:xfrm>
              <a:off x="15128337" y="3907663"/>
              <a:ext cx="895444" cy="895503"/>
            </a:xfrm>
            <a:custGeom>
              <a:avLst/>
              <a:gdLst>
                <a:gd name="T0" fmla="*/ 1507 w 1804"/>
                <a:gd name="T1" fmla="*/ 305 h 1804"/>
                <a:gd name="T2" fmla="*/ 1507 w 1804"/>
                <a:gd name="T3" fmla="*/ 305 h 1804"/>
                <a:gd name="T4" fmla="*/ 1545 w 1804"/>
                <a:gd name="T5" fmla="*/ 401 h 1804"/>
                <a:gd name="T6" fmla="*/ 1612 w 1804"/>
                <a:gd name="T7" fmla="*/ 534 h 1804"/>
                <a:gd name="T8" fmla="*/ 1745 w 1804"/>
                <a:gd name="T9" fmla="*/ 563 h 1804"/>
                <a:gd name="T10" fmla="*/ 1745 w 1804"/>
                <a:gd name="T11" fmla="*/ 563 h 1804"/>
                <a:gd name="T12" fmla="*/ 1774 w 1804"/>
                <a:gd name="T13" fmla="*/ 706 h 1804"/>
                <a:gd name="T14" fmla="*/ 1716 w 1804"/>
                <a:gd name="T15" fmla="*/ 925 h 1804"/>
                <a:gd name="T16" fmla="*/ 1774 w 1804"/>
                <a:gd name="T17" fmla="*/ 1202 h 1804"/>
                <a:gd name="T18" fmla="*/ 1803 w 1804"/>
                <a:gd name="T19" fmla="*/ 1268 h 1804"/>
                <a:gd name="T20" fmla="*/ 1803 w 1804"/>
                <a:gd name="T21" fmla="*/ 1268 h 1804"/>
                <a:gd name="T22" fmla="*/ 1726 w 1804"/>
                <a:gd name="T23" fmla="*/ 1354 h 1804"/>
                <a:gd name="T24" fmla="*/ 1659 w 1804"/>
                <a:gd name="T25" fmla="*/ 1440 h 1804"/>
                <a:gd name="T26" fmla="*/ 1478 w 1804"/>
                <a:gd name="T27" fmla="*/ 1564 h 1804"/>
                <a:gd name="T28" fmla="*/ 1402 w 1804"/>
                <a:gd name="T29" fmla="*/ 1707 h 1804"/>
                <a:gd name="T30" fmla="*/ 1259 w 1804"/>
                <a:gd name="T31" fmla="*/ 1736 h 1804"/>
                <a:gd name="T32" fmla="*/ 1144 w 1804"/>
                <a:gd name="T33" fmla="*/ 1793 h 1804"/>
                <a:gd name="T34" fmla="*/ 915 w 1804"/>
                <a:gd name="T35" fmla="*/ 1726 h 1804"/>
                <a:gd name="T36" fmla="*/ 801 w 1804"/>
                <a:gd name="T37" fmla="*/ 1764 h 1804"/>
                <a:gd name="T38" fmla="*/ 601 w 1804"/>
                <a:gd name="T39" fmla="*/ 1745 h 1804"/>
                <a:gd name="T40" fmla="*/ 477 w 1804"/>
                <a:gd name="T41" fmla="*/ 1755 h 1804"/>
                <a:gd name="T42" fmla="*/ 172 w 1804"/>
                <a:gd name="T43" fmla="*/ 1764 h 1804"/>
                <a:gd name="T44" fmla="*/ 172 w 1804"/>
                <a:gd name="T45" fmla="*/ 1764 h 1804"/>
                <a:gd name="T46" fmla="*/ 172 w 1804"/>
                <a:gd name="T47" fmla="*/ 1650 h 1804"/>
                <a:gd name="T48" fmla="*/ 181 w 1804"/>
                <a:gd name="T49" fmla="*/ 1507 h 1804"/>
                <a:gd name="T50" fmla="*/ 76 w 1804"/>
                <a:gd name="T51" fmla="*/ 1230 h 1804"/>
                <a:gd name="T52" fmla="*/ 86 w 1804"/>
                <a:gd name="T53" fmla="*/ 1078 h 1804"/>
                <a:gd name="T54" fmla="*/ 105 w 1804"/>
                <a:gd name="T55" fmla="*/ 963 h 1804"/>
                <a:gd name="T56" fmla="*/ 95 w 1804"/>
                <a:gd name="T57" fmla="*/ 839 h 1804"/>
                <a:gd name="T58" fmla="*/ 57 w 1804"/>
                <a:gd name="T59" fmla="*/ 763 h 1804"/>
                <a:gd name="T60" fmla="*/ 296 w 1804"/>
                <a:gd name="T61" fmla="*/ 706 h 1804"/>
                <a:gd name="T62" fmla="*/ 429 w 1804"/>
                <a:gd name="T63" fmla="*/ 610 h 1804"/>
                <a:gd name="T64" fmla="*/ 458 w 1804"/>
                <a:gd name="T65" fmla="*/ 372 h 1804"/>
                <a:gd name="T66" fmla="*/ 524 w 1804"/>
                <a:gd name="T67" fmla="*/ 277 h 1804"/>
                <a:gd name="T68" fmla="*/ 572 w 1804"/>
                <a:gd name="T69" fmla="*/ 152 h 1804"/>
                <a:gd name="T70" fmla="*/ 706 w 1804"/>
                <a:gd name="T71" fmla="*/ 67 h 1804"/>
                <a:gd name="T72" fmla="*/ 858 w 1804"/>
                <a:gd name="T73" fmla="*/ 0 h 1804"/>
                <a:gd name="T74" fmla="*/ 858 w 1804"/>
                <a:gd name="T75" fmla="*/ 0 h 1804"/>
                <a:gd name="T76" fmla="*/ 906 w 1804"/>
                <a:gd name="T77" fmla="*/ 86 h 1804"/>
                <a:gd name="T78" fmla="*/ 982 w 1804"/>
                <a:gd name="T79" fmla="*/ 76 h 1804"/>
                <a:gd name="T80" fmla="*/ 1040 w 1804"/>
                <a:gd name="T81" fmla="*/ 210 h 1804"/>
                <a:gd name="T82" fmla="*/ 1164 w 1804"/>
                <a:gd name="T83" fmla="*/ 286 h 1804"/>
                <a:gd name="T84" fmla="*/ 1259 w 1804"/>
                <a:gd name="T85" fmla="*/ 315 h 1804"/>
                <a:gd name="T86" fmla="*/ 1364 w 1804"/>
                <a:gd name="T87" fmla="*/ 372 h 1804"/>
                <a:gd name="T88" fmla="*/ 1507 w 1804"/>
                <a:gd name="T89" fmla="*/ 305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804">
                  <a:moveTo>
                    <a:pt x="1507" y="305"/>
                  </a:moveTo>
                  <a:lnTo>
                    <a:pt x="1507" y="305"/>
                  </a:lnTo>
                  <a:cubicBezTo>
                    <a:pt x="1516" y="343"/>
                    <a:pt x="1545" y="362"/>
                    <a:pt x="1545" y="401"/>
                  </a:cubicBezTo>
                  <a:cubicBezTo>
                    <a:pt x="1545" y="439"/>
                    <a:pt x="1583" y="515"/>
                    <a:pt x="1612" y="534"/>
                  </a:cubicBezTo>
                  <a:cubicBezTo>
                    <a:pt x="1659" y="563"/>
                    <a:pt x="1698" y="563"/>
                    <a:pt x="1745" y="563"/>
                  </a:cubicBezTo>
                  <a:lnTo>
                    <a:pt x="1745" y="563"/>
                  </a:lnTo>
                  <a:cubicBezTo>
                    <a:pt x="1745" y="601"/>
                    <a:pt x="1803" y="677"/>
                    <a:pt x="1774" y="706"/>
                  </a:cubicBezTo>
                  <a:cubicBezTo>
                    <a:pt x="1716" y="773"/>
                    <a:pt x="1659" y="839"/>
                    <a:pt x="1716" y="925"/>
                  </a:cubicBezTo>
                  <a:cubicBezTo>
                    <a:pt x="1783" y="1020"/>
                    <a:pt x="1745" y="1106"/>
                    <a:pt x="1774" y="1202"/>
                  </a:cubicBezTo>
                  <a:cubicBezTo>
                    <a:pt x="1803" y="1268"/>
                    <a:pt x="1803" y="1268"/>
                    <a:pt x="1803" y="1268"/>
                  </a:cubicBezTo>
                  <a:lnTo>
                    <a:pt x="1803" y="1268"/>
                  </a:lnTo>
                  <a:cubicBezTo>
                    <a:pt x="1793" y="1287"/>
                    <a:pt x="1755" y="1326"/>
                    <a:pt x="1726" y="1354"/>
                  </a:cubicBezTo>
                  <a:cubicBezTo>
                    <a:pt x="1698" y="1383"/>
                    <a:pt x="1678" y="1411"/>
                    <a:pt x="1659" y="1440"/>
                  </a:cubicBezTo>
                  <a:cubicBezTo>
                    <a:pt x="1602" y="1507"/>
                    <a:pt x="1516" y="1488"/>
                    <a:pt x="1478" y="1564"/>
                  </a:cubicBezTo>
                  <a:cubicBezTo>
                    <a:pt x="1449" y="1612"/>
                    <a:pt x="1440" y="1669"/>
                    <a:pt x="1402" y="1707"/>
                  </a:cubicBezTo>
                  <a:cubicBezTo>
                    <a:pt x="1364" y="1736"/>
                    <a:pt x="1307" y="1716"/>
                    <a:pt x="1259" y="1736"/>
                  </a:cubicBezTo>
                  <a:cubicBezTo>
                    <a:pt x="1221" y="1755"/>
                    <a:pt x="1192" y="1793"/>
                    <a:pt x="1144" y="1793"/>
                  </a:cubicBezTo>
                  <a:cubicBezTo>
                    <a:pt x="1097" y="1793"/>
                    <a:pt x="963" y="1755"/>
                    <a:pt x="915" y="1726"/>
                  </a:cubicBezTo>
                  <a:cubicBezTo>
                    <a:pt x="839" y="1678"/>
                    <a:pt x="858" y="1764"/>
                    <a:pt x="801" y="1764"/>
                  </a:cubicBezTo>
                  <a:cubicBezTo>
                    <a:pt x="725" y="1764"/>
                    <a:pt x="677" y="1707"/>
                    <a:pt x="601" y="1745"/>
                  </a:cubicBezTo>
                  <a:cubicBezTo>
                    <a:pt x="563" y="1764"/>
                    <a:pt x="515" y="1793"/>
                    <a:pt x="477" y="1755"/>
                  </a:cubicBezTo>
                  <a:cubicBezTo>
                    <a:pt x="372" y="1593"/>
                    <a:pt x="296" y="1803"/>
                    <a:pt x="172" y="1764"/>
                  </a:cubicBezTo>
                  <a:lnTo>
                    <a:pt x="172" y="1764"/>
                  </a:lnTo>
                  <a:cubicBezTo>
                    <a:pt x="181" y="1755"/>
                    <a:pt x="172" y="1669"/>
                    <a:pt x="172" y="1650"/>
                  </a:cubicBezTo>
                  <a:cubicBezTo>
                    <a:pt x="153" y="1593"/>
                    <a:pt x="162" y="1564"/>
                    <a:pt x="181" y="1507"/>
                  </a:cubicBezTo>
                  <a:cubicBezTo>
                    <a:pt x="210" y="1392"/>
                    <a:pt x="143" y="1316"/>
                    <a:pt x="76" y="1230"/>
                  </a:cubicBezTo>
                  <a:cubicBezTo>
                    <a:pt x="0" y="1144"/>
                    <a:pt x="38" y="1154"/>
                    <a:pt x="86" y="1078"/>
                  </a:cubicBezTo>
                  <a:cubicBezTo>
                    <a:pt x="105" y="1040"/>
                    <a:pt x="105" y="1001"/>
                    <a:pt x="105" y="963"/>
                  </a:cubicBezTo>
                  <a:cubicBezTo>
                    <a:pt x="105" y="925"/>
                    <a:pt x="105" y="877"/>
                    <a:pt x="95" y="839"/>
                  </a:cubicBezTo>
                  <a:cubicBezTo>
                    <a:pt x="86" y="830"/>
                    <a:pt x="10" y="763"/>
                    <a:pt x="57" y="763"/>
                  </a:cubicBezTo>
                  <a:cubicBezTo>
                    <a:pt x="134" y="763"/>
                    <a:pt x="248" y="763"/>
                    <a:pt x="296" y="706"/>
                  </a:cubicBezTo>
                  <a:cubicBezTo>
                    <a:pt x="343" y="658"/>
                    <a:pt x="420" y="658"/>
                    <a:pt x="429" y="610"/>
                  </a:cubicBezTo>
                  <a:cubicBezTo>
                    <a:pt x="448" y="534"/>
                    <a:pt x="429" y="448"/>
                    <a:pt x="458" y="372"/>
                  </a:cubicBezTo>
                  <a:cubicBezTo>
                    <a:pt x="467" y="324"/>
                    <a:pt x="515" y="315"/>
                    <a:pt x="524" y="277"/>
                  </a:cubicBezTo>
                  <a:cubicBezTo>
                    <a:pt x="544" y="239"/>
                    <a:pt x="534" y="181"/>
                    <a:pt x="572" y="152"/>
                  </a:cubicBezTo>
                  <a:cubicBezTo>
                    <a:pt x="629" y="124"/>
                    <a:pt x="677" y="124"/>
                    <a:pt x="706" y="67"/>
                  </a:cubicBezTo>
                  <a:cubicBezTo>
                    <a:pt x="734" y="10"/>
                    <a:pt x="811" y="19"/>
                    <a:pt x="858" y="0"/>
                  </a:cubicBezTo>
                  <a:lnTo>
                    <a:pt x="858" y="0"/>
                  </a:lnTo>
                  <a:cubicBezTo>
                    <a:pt x="887" y="19"/>
                    <a:pt x="896" y="86"/>
                    <a:pt x="906" y="86"/>
                  </a:cubicBezTo>
                  <a:cubicBezTo>
                    <a:pt x="935" y="86"/>
                    <a:pt x="954" y="57"/>
                    <a:pt x="982" y="76"/>
                  </a:cubicBezTo>
                  <a:cubicBezTo>
                    <a:pt x="1020" y="105"/>
                    <a:pt x="973" y="172"/>
                    <a:pt x="1040" y="210"/>
                  </a:cubicBezTo>
                  <a:cubicBezTo>
                    <a:pt x="1097" y="229"/>
                    <a:pt x="1125" y="248"/>
                    <a:pt x="1164" y="286"/>
                  </a:cubicBezTo>
                  <a:cubicBezTo>
                    <a:pt x="1192" y="305"/>
                    <a:pt x="1230" y="296"/>
                    <a:pt x="1259" y="315"/>
                  </a:cubicBezTo>
                  <a:cubicBezTo>
                    <a:pt x="1307" y="343"/>
                    <a:pt x="1297" y="410"/>
                    <a:pt x="1364" y="372"/>
                  </a:cubicBezTo>
                  <a:cubicBezTo>
                    <a:pt x="1411" y="353"/>
                    <a:pt x="1459" y="305"/>
                    <a:pt x="1507" y="30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0" name="Freeform 46"/>
            <p:cNvSpPr>
              <a:spLocks noChangeArrowheads="1"/>
            </p:cNvSpPr>
            <p:nvPr/>
          </p:nvSpPr>
          <p:spPr bwMode="auto">
            <a:xfrm>
              <a:off x="16268988" y="1483897"/>
              <a:ext cx="858224" cy="1449444"/>
            </a:xfrm>
            <a:custGeom>
              <a:avLst/>
              <a:gdLst>
                <a:gd name="T0" fmla="*/ 124 w 1727"/>
                <a:gd name="T1" fmla="*/ 2890 h 2919"/>
                <a:gd name="T2" fmla="*/ 534 w 1727"/>
                <a:gd name="T3" fmla="*/ 2861 h 2919"/>
                <a:gd name="T4" fmla="*/ 992 w 1727"/>
                <a:gd name="T5" fmla="*/ 2537 h 2919"/>
                <a:gd name="T6" fmla="*/ 1297 w 1727"/>
                <a:gd name="T7" fmla="*/ 2261 h 2919"/>
                <a:gd name="T8" fmla="*/ 1278 w 1727"/>
                <a:gd name="T9" fmla="*/ 2251 h 2919"/>
                <a:gd name="T10" fmla="*/ 1307 w 1727"/>
                <a:gd name="T11" fmla="*/ 1984 h 2919"/>
                <a:gd name="T12" fmla="*/ 1440 w 1727"/>
                <a:gd name="T13" fmla="*/ 1812 h 2919"/>
                <a:gd name="T14" fmla="*/ 1516 w 1727"/>
                <a:gd name="T15" fmla="*/ 1602 h 2919"/>
                <a:gd name="T16" fmla="*/ 1555 w 1727"/>
                <a:gd name="T17" fmla="*/ 1402 h 2919"/>
                <a:gd name="T18" fmla="*/ 1631 w 1727"/>
                <a:gd name="T19" fmla="*/ 1211 h 2919"/>
                <a:gd name="T20" fmla="*/ 1612 w 1727"/>
                <a:gd name="T21" fmla="*/ 935 h 2919"/>
                <a:gd name="T22" fmla="*/ 1516 w 1727"/>
                <a:gd name="T23" fmla="*/ 592 h 2919"/>
                <a:gd name="T24" fmla="*/ 1450 w 1727"/>
                <a:gd name="T25" fmla="*/ 410 h 2919"/>
                <a:gd name="T26" fmla="*/ 1498 w 1727"/>
                <a:gd name="T27" fmla="*/ 296 h 2919"/>
                <a:gd name="T28" fmla="*/ 1593 w 1727"/>
                <a:gd name="T29" fmla="*/ 86 h 2919"/>
                <a:gd name="T30" fmla="*/ 1431 w 1727"/>
                <a:gd name="T31" fmla="*/ 96 h 2919"/>
                <a:gd name="T32" fmla="*/ 1135 w 1727"/>
                <a:gd name="T33" fmla="*/ 10 h 2919"/>
                <a:gd name="T34" fmla="*/ 820 w 1727"/>
                <a:gd name="T35" fmla="*/ 162 h 2919"/>
                <a:gd name="T36" fmla="*/ 429 w 1727"/>
                <a:gd name="T37" fmla="*/ 210 h 2919"/>
                <a:gd name="T38" fmla="*/ 420 w 1727"/>
                <a:gd name="T39" fmla="*/ 220 h 2919"/>
                <a:gd name="T40" fmla="*/ 277 w 1727"/>
                <a:gd name="T41" fmla="*/ 391 h 2919"/>
                <a:gd name="T42" fmla="*/ 420 w 1727"/>
                <a:gd name="T43" fmla="*/ 572 h 2919"/>
                <a:gd name="T44" fmla="*/ 448 w 1727"/>
                <a:gd name="T45" fmla="*/ 697 h 2919"/>
                <a:gd name="T46" fmla="*/ 439 w 1727"/>
                <a:gd name="T47" fmla="*/ 1030 h 2919"/>
                <a:gd name="T48" fmla="*/ 258 w 1727"/>
                <a:gd name="T49" fmla="*/ 1068 h 2919"/>
                <a:gd name="T50" fmla="*/ 0 w 1727"/>
                <a:gd name="T51" fmla="*/ 1488 h 2919"/>
                <a:gd name="T52" fmla="*/ 19 w 1727"/>
                <a:gd name="T53" fmla="*/ 1583 h 2919"/>
                <a:gd name="T54" fmla="*/ 57 w 1727"/>
                <a:gd name="T55" fmla="*/ 1765 h 2919"/>
                <a:gd name="T56" fmla="*/ 115 w 1727"/>
                <a:gd name="T57" fmla="*/ 2003 h 2919"/>
                <a:gd name="T58" fmla="*/ 334 w 1727"/>
                <a:gd name="T59" fmla="*/ 2089 h 2919"/>
                <a:gd name="T60" fmla="*/ 258 w 1727"/>
                <a:gd name="T61" fmla="*/ 2441 h 2919"/>
                <a:gd name="T62" fmla="*/ 115 w 1727"/>
                <a:gd name="T63" fmla="*/ 2747 h 2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27" h="2919">
                  <a:moveTo>
                    <a:pt x="124" y="2890"/>
                  </a:moveTo>
                  <a:lnTo>
                    <a:pt x="124" y="2890"/>
                  </a:lnTo>
                  <a:cubicBezTo>
                    <a:pt x="296" y="2890"/>
                    <a:pt x="296" y="2890"/>
                    <a:pt x="296" y="2890"/>
                  </a:cubicBezTo>
                  <a:cubicBezTo>
                    <a:pt x="401" y="2852"/>
                    <a:pt x="420" y="2813"/>
                    <a:pt x="534" y="2861"/>
                  </a:cubicBezTo>
                  <a:cubicBezTo>
                    <a:pt x="696" y="2918"/>
                    <a:pt x="820" y="2833"/>
                    <a:pt x="916" y="2709"/>
                  </a:cubicBezTo>
                  <a:cubicBezTo>
                    <a:pt x="973" y="2632"/>
                    <a:pt x="963" y="2613"/>
                    <a:pt x="992" y="2537"/>
                  </a:cubicBezTo>
                  <a:cubicBezTo>
                    <a:pt x="1011" y="2451"/>
                    <a:pt x="1078" y="2413"/>
                    <a:pt x="1135" y="2356"/>
                  </a:cubicBezTo>
                  <a:cubicBezTo>
                    <a:pt x="1297" y="2261"/>
                    <a:pt x="1297" y="2261"/>
                    <a:pt x="1297" y="2261"/>
                  </a:cubicBezTo>
                  <a:lnTo>
                    <a:pt x="1297" y="2261"/>
                  </a:lnTo>
                  <a:cubicBezTo>
                    <a:pt x="1288" y="2261"/>
                    <a:pt x="1288" y="2261"/>
                    <a:pt x="1278" y="2251"/>
                  </a:cubicBezTo>
                  <a:cubicBezTo>
                    <a:pt x="1240" y="2213"/>
                    <a:pt x="1211" y="2127"/>
                    <a:pt x="1269" y="2079"/>
                  </a:cubicBezTo>
                  <a:cubicBezTo>
                    <a:pt x="1297" y="2060"/>
                    <a:pt x="1297" y="2022"/>
                    <a:pt x="1307" y="1984"/>
                  </a:cubicBezTo>
                  <a:cubicBezTo>
                    <a:pt x="1326" y="1946"/>
                    <a:pt x="1345" y="1955"/>
                    <a:pt x="1383" y="1936"/>
                  </a:cubicBezTo>
                  <a:cubicBezTo>
                    <a:pt x="1488" y="1898"/>
                    <a:pt x="1393" y="1841"/>
                    <a:pt x="1440" y="1812"/>
                  </a:cubicBezTo>
                  <a:cubicBezTo>
                    <a:pt x="1478" y="1784"/>
                    <a:pt x="1516" y="1822"/>
                    <a:pt x="1545" y="1755"/>
                  </a:cubicBezTo>
                  <a:cubicBezTo>
                    <a:pt x="1574" y="1679"/>
                    <a:pt x="1516" y="1660"/>
                    <a:pt x="1516" y="1602"/>
                  </a:cubicBezTo>
                  <a:cubicBezTo>
                    <a:pt x="1516" y="1574"/>
                    <a:pt x="1526" y="1555"/>
                    <a:pt x="1536" y="1526"/>
                  </a:cubicBezTo>
                  <a:cubicBezTo>
                    <a:pt x="1555" y="1478"/>
                    <a:pt x="1536" y="1440"/>
                    <a:pt x="1555" y="1402"/>
                  </a:cubicBezTo>
                  <a:cubicBezTo>
                    <a:pt x="1545" y="1364"/>
                    <a:pt x="1564" y="1316"/>
                    <a:pt x="1583" y="1288"/>
                  </a:cubicBezTo>
                  <a:cubicBezTo>
                    <a:pt x="1602" y="1259"/>
                    <a:pt x="1640" y="1269"/>
                    <a:pt x="1631" y="1211"/>
                  </a:cubicBezTo>
                  <a:cubicBezTo>
                    <a:pt x="1612" y="1097"/>
                    <a:pt x="1726" y="1144"/>
                    <a:pt x="1726" y="1049"/>
                  </a:cubicBezTo>
                  <a:cubicBezTo>
                    <a:pt x="1726" y="1002"/>
                    <a:pt x="1640" y="964"/>
                    <a:pt x="1612" y="935"/>
                  </a:cubicBezTo>
                  <a:cubicBezTo>
                    <a:pt x="1555" y="868"/>
                    <a:pt x="1555" y="820"/>
                    <a:pt x="1545" y="735"/>
                  </a:cubicBezTo>
                  <a:cubicBezTo>
                    <a:pt x="1536" y="706"/>
                    <a:pt x="1507" y="610"/>
                    <a:pt x="1516" y="592"/>
                  </a:cubicBezTo>
                  <a:cubicBezTo>
                    <a:pt x="1516" y="553"/>
                    <a:pt x="1555" y="544"/>
                    <a:pt x="1498" y="506"/>
                  </a:cubicBezTo>
                  <a:cubicBezTo>
                    <a:pt x="1469" y="487"/>
                    <a:pt x="1440" y="458"/>
                    <a:pt x="1450" y="410"/>
                  </a:cubicBezTo>
                  <a:cubicBezTo>
                    <a:pt x="1450" y="391"/>
                    <a:pt x="1478" y="382"/>
                    <a:pt x="1488" y="363"/>
                  </a:cubicBezTo>
                  <a:cubicBezTo>
                    <a:pt x="1488" y="343"/>
                    <a:pt x="1488" y="305"/>
                    <a:pt x="1498" y="296"/>
                  </a:cubicBezTo>
                  <a:cubicBezTo>
                    <a:pt x="1507" y="277"/>
                    <a:pt x="1583" y="315"/>
                    <a:pt x="1583" y="258"/>
                  </a:cubicBezTo>
                  <a:cubicBezTo>
                    <a:pt x="1593" y="210"/>
                    <a:pt x="1593" y="143"/>
                    <a:pt x="1593" y="86"/>
                  </a:cubicBezTo>
                  <a:cubicBezTo>
                    <a:pt x="1593" y="57"/>
                    <a:pt x="1536" y="67"/>
                    <a:pt x="1516" y="57"/>
                  </a:cubicBezTo>
                  <a:cubicBezTo>
                    <a:pt x="1440" y="48"/>
                    <a:pt x="1469" y="48"/>
                    <a:pt x="1431" y="96"/>
                  </a:cubicBezTo>
                  <a:cubicBezTo>
                    <a:pt x="1421" y="105"/>
                    <a:pt x="1297" y="105"/>
                    <a:pt x="1278" y="96"/>
                  </a:cubicBezTo>
                  <a:cubicBezTo>
                    <a:pt x="1202" y="86"/>
                    <a:pt x="1240" y="0"/>
                    <a:pt x="1135" y="10"/>
                  </a:cubicBezTo>
                  <a:cubicBezTo>
                    <a:pt x="1078" y="29"/>
                    <a:pt x="992" y="0"/>
                    <a:pt x="944" y="10"/>
                  </a:cubicBezTo>
                  <a:cubicBezTo>
                    <a:pt x="916" y="19"/>
                    <a:pt x="849" y="124"/>
                    <a:pt x="820" y="162"/>
                  </a:cubicBezTo>
                  <a:cubicBezTo>
                    <a:pt x="725" y="286"/>
                    <a:pt x="706" y="229"/>
                    <a:pt x="592" y="143"/>
                  </a:cubicBezTo>
                  <a:cubicBezTo>
                    <a:pt x="496" y="86"/>
                    <a:pt x="477" y="124"/>
                    <a:pt x="429" y="210"/>
                  </a:cubicBezTo>
                  <a:cubicBezTo>
                    <a:pt x="429" y="210"/>
                    <a:pt x="429" y="220"/>
                    <a:pt x="420" y="220"/>
                  </a:cubicBezTo>
                  <a:lnTo>
                    <a:pt x="420" y="220"/>
                  </a:lnTo>
                  <a:cubicBezTo>
                    <a:pt x="420" y="248"/>
                    <a:pt x="410" y="324"/>
                    <a:pt x="382" y="343"/>
                  </a:cubicBezTo>
                  <a:cubicBezTo>
                    <a:pt x="344" y="372"/>
                    <a:pt x="315" y="372"/>
                    <a:pt x="277" y="391"/>
                  </a:cubicBezTo>
                  <a:cubicBezTo>
                    <a:pt x="201" y="420"/>
                    <a:pt x="363" y="515"/>
                    <a:pt x="382" y="534"/>
                  </a:cubicBezTo>
                  <a:cubicBezTo>
                    <a:pt x="401" y="544"/>
                    <a:pt x="401" y="563"/>
                    <a:pt x="420" y="572"/>
                  </a:cubicBezTo>
                  <a:cubicBezTo>
                    <a:pt x="439" y="582"/>
                    <a:pt x="448" y="572"/>
                    <a:pt x="468" y="572"/>
                  </a:cubicBezTo>
                  <a:cubicBezTo>
                    <a:pt x="468" y="610"/>
                    <a:pt x="458" y="658"/>
                    <a:pt x="448" y="697"/>
                  </a:cubicBezTo>
                  <a:cubicBezTo>
                    <a:pt x="448" y="763"/>
                    <a:pt x="496" y="849"/>
                    <a:pt x="477" y="906"/>
                  </a:cubicBezTo>
                  <a:cubicBezTo>
                    <a:pt x="458" y="982"/>
                    <a:pt x="344" y="964"/>
                    <a:pt x="439" y="1030"/>
                  </a:cubicBezTo>
                  <a:cubicBezTo>
                    <a:pt x="487" y="1068"/>
                    <a:pt x="448" y="1106"/>
                    <a:pt x="401" y="1087"/>
                  </a:cubicBezTo>
                  <a:cubicBezTo>
                    <a:pt x="363" y="1087"/>
                    <a:pt x="286" y="1030"/>
                    <a:pt x="258" y="1068"/>
                  </a:cubicBezTo>
                  <a:cubicBezTo>
                    <a:pt x="229" y="1097"/>
                    <a:pt x="267" y="1307"/>
                    <a:pt x="153" y="1249"/>
                  </a:cubicBezTo>
                  <a:cubicBezTo>
                    <a:pt x="57" y="1202"/>
                    <a:pt x="77" y="1440"/>
                    <a:pt x="0" y="1488"/>
                  </a:cubicBezTo>
                  <a:lnTo>
                    <a:pt x="0" y="1488"/>
                  </a:lnTo>
                  <a:cubicBezTo>
                    <a:pt x="10" y="1517"/>
                    <a:pt x="10" y="1555"/>
                    <a:pt x="19" y="1583"/>
                  </a:cubicBezTo>
                  <a:cubicBezTo>
                    <a:pt x="29" y="1621"/>
                    <a:pt x="0" y="1660"/>
                    <a:pt x="10" y="1698"/>
                  </a:cubicBezTo>
                  <a:cubicBezTo>
                    <a:pt x="19" y="1726"/>
                    <a:pt x="48" y="1736"/>
                    <a:pt x="57" y="1765"/>
                  </a:cubicBezTo>
                  <a:cubicBezTo>
                    <a:pt x="77" y="1803"/>
                    <a:pt x="57" y="1831"/>
                    <a:pt x="48" y="1869"/>
                  </a:cubicBezTo>
                  <a:cubicBezTo>
                    <a:pt x="48" y="1917"/>
                    <a:pt x="96" y="1955"/>
                    <a:pt x="115" y="2003"/>
                  </a:cubicBezTo>
                  <a:cubicBezTo>
                    <a:pt x="143" y="2070"/>
                    <a:pt x="181" y="2041"/>
                    <a:pt x="229" y="2051"/>
                  </a:cubicBezTo>
                  <a:cubicBezTo>
                    <a:pt x="267" y="2060"/>
                    <a:pt x="286" y="2079"/>
                    <a:pt x="334" y="2089"/>
                  </a:cubicBezTo>
                  <a:cubicBezTo>
                    <a:pt x="429" y="2098"/>
                    <a:pt x="315" y="2241"/>
                    <a:pt x="286" y="2279"/>
                  </a:cubicBezTo>
                  <a:cubicBezTo>
                    <a:pt x="229" y="2346"/>
                    <a:pt x="267" y="2365"/>
                    <a:pt x="258" y="2441"/>
                  </a:cubicBezTo>
                  <a:cubicBezTo>
                    <a:pt x="258" y="2489"/>
                    <a:pt x="181" y="2604"/>
                    <a:pt x="162" y="2651"/>
                  </a:cubicBezTo>
                  <a:cubicBezTo>
                    <a:pt x="143" y="2680"/>
                    <a:pt x="105" y="2709"/>
                    <a:pt x="115" y="2747"/>
                  </a:cubicBezTo>
                  <a:cubicBezTo>
                    <a:pt x="124" y="2890"/>
                    <a:pt x="124" y="2890"/>
                    <a:pt x="124" y="289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1" name="Freeform 47"/>
            <p:cNvSpPr>
              <a:spLocks noChangeArrowheads="1"/>
            </p:cNvSpPr>
            <p:nvPr/>
          </p:nvSpPr>
          <p:spPr bwMode="auto">
            <a:xfrm>
              <a:off x="15918692" y="2604917"/>
              <a:ext cx="1074971" cy="1061903"/>
            </a:xfrm>
            <a:custGeom>
              <a:avLst/>
              <a:gdLst>
                <a:gd name="T0" fmla="*/ 829 w 2165"/>
                <a:gd name="T1" fmla="*/ 629 h 2137"/>
                <a:gd name="T2" fmla="*/ 829 w 2165"/>
                <a:gd name="T3" fmla="*/ 629 h 2137"/>
                <a:gd name="T4" fmla="*/ 1001 w 2165"/>
                <a:gd name="T5" fmla="*/ 629 h 2137"/>
                <a:gd name="T6" fmla="*/ 1239 w 2165"/>
                <a:gd name="T7" fmla="*/ 600 h 2137"/>
                <a:gd name="T8" fmla="*/ 1621 w 2165"/>
                <a:gd name="T9" fmla="*/ 448 h 2137"/>
                <a:gd name="T10" fmla="*/ 1697 w 2165"/>
                <a:gd name="T11" fmla="*/ 276 h 2137"/>
                <a:gd name="T12" fmla="*/ 1840 w 2165"/>
                <a:gd name="T13" fmla="*/ 95 h 2137"/>
                <a:gd name="T14" fmla="*/ 2002 w 2165"/>
                <a:gd name="T15" fmla="*/ 0 h 2137"/>
                <a:gd name="T16" fmla="*/ 2002 w 2165"/>
                <a:gd name="T17" fmla="*/ 0 h 2137"/>
                <a:gd name="T18" fmla="*/ 2117 w 2165"/>
                <a:gd name="T19" fmla="*/ 38 h 2137"/>
                <a:gd name="T20" fmla="*/ 2117 w 2165"/>
                <a:gd name="T21" fmla="*/ 38 h 2137"/>
                <a:gd name="T22" fmla="*/ 2098 w 2165"/>
                <a:gd name="T23" fmla="*/ 104 h 2137"/>
                <a:gd name="T24" fmla="*/ 2098 w 2165"/>
                <a:gd name="T25" fmla="*/ 162 h 2137"/>
                <a:gd name="T26" fmla="*/ 2126 w 2165"/>
                <a:gd name="T27" fmla="*/ 276 h 2137"/>
                <a:gd name="T28" fmla="*/ 2117 w 2165"/>
                <a:gd name="T29" fmla="*/ 448 h 2137"/>
                <a:gd name="T30" fmla="*/ 2050 w 2165"/>
                <a:gd name="T31" fmla="*/ 648 h 2137"/>
                <a:gd name="T32" fmla="*/ 1974 w 2165"/>
                <a:gd name="T33" fmla="*/ 791 h 2137"/>
                <a:gd name="T34" fmla="*/ 1888 w 2165"/>
                <a:gd name="T35" fmla="*/ 848 h 2137"/>
                <a:gd name="T36" fmla="*/ 1878 w 2165"/>
                <a:gd name="T37" fmla="*/ 943 h 2137"/>
                <a:gd name="T38" fmla="*/ 1831 w 2165"/>
                <a:gd name="T39" fmla="*/ 991 h 2137"/>
                <a:gd name="T40" fmla="*/ 1812 w 2165"/>
                <a:gd name="T41" fmla="*/ 1039 h 2137"/>
                <a:gd name="T42" fmla="*/ 1821 w 2165"/>
                <a:gd name="T43" fmla="*/ 1125 h 2137"/>
                <a:gd name="T44" fmla="*/ 1821 w 2165"/>
                <a:gd name="T45" fmla="*/ 1125 h 2137"/>
                <a:gd name="T46" fmla="*/ 1678 w 2165"/>
                <a:gd name="T47" fmla="*/ 1201 h 2137"/>
                <a:gd name="T48" fmla="*/ 1535 w 2165"/>
                <a:gd name="T49" fmla="*/ 1287 h 2137"/>
                <a:gd name="T50" fmla="*/ 1249 w 2165"/>
                <a:gd name="T51" fmla="*/ 1554 h 2137"/>
                <a:gd name="T52" fmla="*/ 953 w 2165"/>
                <a:gd name="T53" fmla="*/ 1687 h 2137"/>
                <a:gd name="T54" fmla="*/ 667 w 2165"/>
                <a:gd name="T55" fmla="*/ 1792 h 2137"/>
                <a:gd name="T56" fmla="*/ 610 w 2165"/>
                <a:gd name="T57" fmla="*/ 1983 h 2137"/>
                <a:gd name="T58" fmla="*/ 352 w 2165"/>
                <a:gd name="T59" fmla="*/ 2126 h 2137"/>
                <a:gd name="T60" fmla="*/ 152 w 2165"/>
                <a:gd name="T61" fmla="*/ 1849 h 2137"/>
                <a:gd name="T62" fmla="*/ 152 w 2165"/>
                <a:gd name="T63" fmla="*/ 1849 h 2137"/>
                <a:gd name="T64" fmla="*/ 143 w 2165"/>
                <a:gd name="T65" fmla="*/ 1802 h 2137"/>
                <a:gd name="T66" fmla="*/ 143 w 2165"/>
                <a:gd name="T67" fmla="*/ 1687 h 2137"/>
                <a:gd name="T68" fmla="*/ 162 w 2165"/>
                <a:gd name="T69" fmla="*/ 1668 h 2137"/>
                <a:gd name="T70" fmla="*/ 152 w 2165"/>
                <a:gd name="T71" fmla="*/ 1621 h 2137"/>
                <a:gd name="T72" fmla="*/ 19 w 2165"/>
                <a:gd name="T73" fmla="*/ 1497 h 2137"/>
                <a:gd name="T74" fmla="*/ 47 w 2165"/>
                <a:gd name="T75" fmla="*/ 1363 h 2137"/>
                <a:gd name="T76" fmla="*/ 95 w 2165"/>
                <a:gd name="T77" fmla="*/ 1287 h 2137"/>
                <a:gd name="T78" fmla="*/ 28 w 2165"/>
                <a:gd name="T79" fmla="*/ 1153 h 2137"/>
                <a:gd name="T80" fmla="*/ 0 w 2165"/>
                <a:gd name="T81" fmla="*/ 1067 h 2137"/>
                <a:gd name="T82" fmla="*/ 0 w 2165"/>
                <a:gd name="T83" fmla="*/ 1067 h 2137"/>
                <a:gd name="T84" fmla="*/ 105 w 2165"/>
                <a:gd name="T85" fmla="*/ 982 h 2137"/>
                <a:gd name="T86" fmla="*/ 200 w 2165"/>
                <a:gd name="T87" fmla="*/ 963 h 2137"/>
                <a:gd name="T88" fmla="*/ 438 w 2165"/>
                <a:gd name="T89" fmla="*/ 829 h 2137"/>
                <a:gd name="T90" fmla="*/ 572 w 2165"/>
                <a:gd name="T91" fmla="*/ 734 h 2137"/>
                <a:gd name="T92" fmla="*/ 715 w 2165"/>
                <a:gd name="T93" fmla="*/ 791 h 2137"/>
                <a:gd name="T94" fmla="*/ 829 w 2165"/>
                <a:gd name="T95" fmla="*/ 629 h 2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65" h="2137">
                  <a:moveTo>
                    <a:pt x="829" y="629"/>
                  </a:moveTo>
                  <a:lnTo>
                    <a:pt x="829" y="629"/>
                  </a:lnTo>
                  <a:cubicBezTo>
                    <a:pt x="1001" y="629"/>
                    <a:pt x="1001" y="629"/>
                    <a:pt x="1001" y="629"/>
                  </a:cubicBezTo>
                  <a:cubicBezTo>
                    <a:pt x="1106" y="591"/>
                    <a:pt x="1125" y="552"/>
                    <a:pt x="1239" y="600"/>
                  </a:cubicBezTo>
                  <a:cubicBezTo>
                    <a:pt x="1401" y="657"/>
                    <a:pt x="1525" y="572"/>
                    <a:pt x="1621" y="448"/>
                  </a:cubicBezTo>
                  <a:cubicBezTo>
                    <a:pt x="1678" y="371"/>
                    <a:pt x="1668" y="352"/>
                    <a:pt x="1697" y="276"/>
                  </a:cubicBezTo>
                  <a:cubicBezTo>
                    <a:pt x="1716" y="190"/>
                    <a:pt x="1783" y="152"/>
                    <a:pt x="1840" y="95"/>
                  </a:cubicBezTo>
                  <a:cubicBezTo>
                    <a:pt x="2002" y="0"/>
                    <a:pt x="2002" y="0"/>
                    <a:pt x="2002" y="0"/>
                  </a:cubicBezTo>
                  <a:lnTo>
                    <a:pt x="2002" y="0"/>
                  </a:lnTo>
                  <a:cubicBezTo>
                    <a:pt x="2031" y="18"/>
                    <a:pt x="2088" y="28"/>
                    <a:pt x="2117" y="38"/>
                  </a:cubicBezTo>
                  <a:lnTo>
                    <a:pt x="2117" y="38"/>
                  </a:lnTo>
                  <a:cubicBezTo>
                    <a:pt x="2117" y="57"/>
                    <a:pt x="2098" y="76"/>
                    <a:pt x="2098" y="104"/>
                  </a:cubicBezTo>
                  <a:cubicBezTo>
                    <a:pt x="2098" y="133"/>
                    <a:pt x="2107" y="142"/>
                    <a:pt x="2098" y="162"/>
                  </a:cubicBezTo>
                  <a:cubicBezTo>
                    <a:pt x="2069" y="200"/>
                    <a:pt x="2088" y="257"/>
                    <a:pt x="2126" y="276"/>
                  </a:cubicBezTo>
                  <a:cubicBezTo>
                    <a:pt x="2155" y="285"/>
                    <a:pt x="2098" y="400"/>
                    <a:pt x="2117" y="448"/>
                  </a:cubicBezTo>
                  <a:cubicBezTo>
                    <a:pt x="2164" y="572"/>
                    <a:pt x="2107" y="552"/>
                    <a:pt x="2050" y="648"/>
                  </a:cubicBezTo>
                  <a:cubicBezTo>
                    <a:pt x="2021" y="715"/>
                    <a:pt x="2040" y="734"/>
                    <a:pt x="1974" y="791"/>
                  </a:cubicBezTo>
                  <a:cubicBezTo>
                    <a:pt x="1945" y="810"/>
                    <a:pt x="1907" y="810"/>
                    <a:pt x="1888" y="848"/>
                  </a:cubicBezTo>
                  <a:cubicBezTo>
                    <a:pt x="1878" y="877"/>
                    <a:pt x="1897" y="924"/>
                    <a:pt x="1878" y="943"/>
                  </a:cubicBezTo>
                  <a:cubicBezTo>
                    <a:pt x="1869" y="963"/>
                    <a:pt x="1831" y="953"/>
                    <a:pt x="1831" y="991"/>
                  </a:cubicBezTo>
                  <a:cubicBezTo>
                    <a:pt x="1831" y="1029"/>
                    <a:pt x="1840" y="1010"/>
                    <a:pt x="1812" y="1039"/>
                  </a:cubicBezTo>
                  <a:cubicBezTo>
                    <a:pt x="1773" y="1087"/>
                    <a:pt x="1792" y="1106"/>
                    <a:pt x="1821" y="1125"/>
                  </a:cubicBezTo>
                  <a:lnTo>
                    <a:pt x="1821" y="1125"/>
                  </a:lnTo>
                  <a:cubicBezTo>
                    <a:pt x="1783" y="1153"/>
                    <a:pt x="1735" y="1201"/>
                    <a:pt x="1678" y="1201"/>
                  </a:cubicBezTo>
                  <a:cubicBezTo>
                    <a:pt x="1621" y="1201"/>
                    <a:pt x="1573" y="1239"/>
                    <a:pt x="1535" y="1287"/>
                  </a:cubicBezTo>
                  <a:cubicBezTo>
                    <a:pt x="1449" y="1382"/>
                    <a:pt x="1373" y="1516"/>
                    <a:pt x="1249" y="1554"/>
                  </a:cubicBezTo>
                  <a:cubicBezTo>
                    <a:pt x="1134" y="1659"/>
                    <a:pt x="1115" y="1716"/>
                    <a:pt x="953" y="1687"/>
                  </a:cubicBezTo>
                  <a:cubicBezTo>
                    <a:pt x="867" y="1668"/>
                    <a:pt x="744" y="1744"/>
                    <a:pt x="667" y="1792"/>
                  </a:cubicBezTo>
                  <a:cubicBezTo>
                    <a:pt x="619" y="1821"/>
                    <a:pt x="639" y="1926"/>
                    <a:pt x="610" y="1983"/>
                  </a:cubicBezTo>
                  <a:cubicBezTo>
                    <a:pt x="572" y="2031"/>
                    <a:pt x="410" y="2136"/>
                    <a:pt x="352" y="2126"/>
                  </a:cubicBezTo>
                  <a:cubicBezTo>
                    <a:pt x="200" y="2098"/>
                    <a:pt x="257" y="1907"/>
                    <a:pt x="152" y="1849"/>
                  </a:cubicBezTo>
                  <a:lnTo>
                    <a:pt x="152" y="1849"/>
                  </a:lnTo>
                  <a:cubicBezTo>
                    <a:pt x="143" y="1802"/>
                    <a:pt x="143" y="1802"/>
                    <a:pt x="143" y="1802"/>
                  </a:cubicBezTo>
                  <a:cubicBezTo>
                    <a:pt x="143" y="1764"/>
                    <a:pt x="123" y="1716"/>
                    <a:pt x="143" y="1687"/>
                  </a:cubicBezTo>
                  <a:cubicBezTo>
                    <a:pt x="152" y="1678"/>
                    <a:pt x="162" y="1678"/>
                    <a:pt x="162" y="1668"/>
                  </a:cubicBezTo>
                  <a:cubicBezTo>
                    <a:pt x="171" y="1659"/>
                    <a:pt x="152" y="1630"/>
                    <a:pt x="152" y="1621"/>
                  </a:cubicBezTo>
                  <a:cubicBezTo>
                    <a:pt x="123" y="1573"/>
                    <a:pt x="19" y="1564"/>
                    <a:pt x="19" y="1497"/>
                  </a:cubicBezTo>
                  <a:cubicBezTo>
                    <a:pt x="19" y="1468"/>
                    <a:pt x="19" y="1382"/>
                    <a:pt x="47" y="1363"/>
                  </a:cubicBezTo>
                  <a:cubicBezTo>
                    <a:pt x="85" y="1335"/>
                    <a:pt x="105" y="1335"/>
                    <a:pt x="95" y="1287"/>
                  </a:cubicBezTo>
                  <a:cubicBezTo>
                    <a:pt x="95" y="1230"/>
                    <a:pt x="57" y="1192"/>
                    <a:pt x="28" y="1153"/>
                  </a:cubicBezTo>
                  <a:cubicBezTo>
                    <a:pt x="0" y="1067"/>
                    <a:pt x="0" y="1067"/>
                    <a:pt x="0" y="1067"/>
                  </a:cubicBezTo>
                  <a:lnTo>
                    <a:pt x="0" y="1067"/>
                  </a:lnTo>
                  <a:cubicBezTo>
                    <a:pt x="57" y="1048"/>
                    <a:pt x="76" y="1039"/>
                    <a:pt x="105" y="982"/>
                  </a:cubicBezTo>
                  <a:cubicBezTo>
                    <a:pt x="123" y="943"/>
                    <a:pt x="171" y="953"/>
                    <a:pt x="200" y="963"/>
                  </a:cubicBezTo>
                  <a:cubicBezTo>
                    <a:pt x="314" y="972"/>
                    <a:pt x="372" y="905"/>
                    <a:pt x="438" y="829"/>
                  </a:cubicBezTo>
                  <a:cubicBezTo>
                    <a:pt x="477" y="791"/>
                    <a:pt x="505" y="724"/>
                    <a:pt x="572" y="734"/>
                  </a:cubicBezTo>
                  <a:cubicBezTo>
                    <a:pt x="600" y="743"/>
                    <a:pt x="715" y="896"/>
                    <a:pt x="715" y="791"/>
                  </a:cubicBezTo>
                  <a:cubicBezTo>
                    <a:pt x="715" y="724"/>
                    <a:pt x="744" y="648"/>
                    <a:pt x="829" y="62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2" name="Freeform 48"/>
            <p:cNvSpPr>
              <a:spLocks noChangeArrowheads="1"/>
            </p:cNvSpPr>
            <p:nvPr/>
          </p:nvSpPr>
          <p:spPr bwMode="auto">
            <a:xfrm>
              <a:off x="15441413" y="2193293"/>
              <a:ext cx="1042131" cy="1009355"/>
            </a:xfrm>
            <a:custGeom>
              <a:avLst/>
              <a:gdLst>
                <a:gd name="T0" fmla="*/ 1793 w 2099"/>
                <a:gd name="T1" fmla="*/ 1459 h 2032"/>
                <a:gd name="T2" fmla="*/ 1793 w 2099"/>
                <a:gd name="T3" fmla="*/ 1459 h 2032"/>
                <a:gd name="T4" fmla="*/ 1784 w 2099"/>
                <a:gd name="T5" fmla="*/ 1316 h 2032"/>
                <a:gd name="T6" fmla="*/ 1831 w 2099"/>
                <a:gd name="T7" fmla="*/ 1220 h 2032"/>
                <a:gd name="T8" fmla="*/ 1927 w 2099"/>
                <a:gd name="T9" fmla="*/ 1010 h 2032"/>
                <a:gd name="T10" fmla="*/ 1955 w 2099"/>
                <a:gd name="T11" fmla="*/ 848 h 2032"/>
                <a:gd name="T12" fmla="*/ 2003 w 2099"/>
                <a:gd name="T13" fmla="*/ 658 h 2032"/>
                <a:gd name="T14" fmla="*/ 1898 w 2099"/>
                <a:gd name="T15" fmla="*/ 620 h 2032"/>
                <a:gd name="T16" fmla="*/ 1784 w 2099"/>
                <a:gd name="T17" fmla="*/ 572 h 2032"/>
                <a:gd name="T18" fmla="*/ 1717 w 2099"/>
                <a:gd name="T19" fmla="*/ 438 h 2032"/>
                <a:gd name="T20" fmla="*/ 1726 w 2099"/>
                <a:gd name="T21" fmla="*/ 334 h 2032"/>
                <a:gd name="T22" fmla="*/ 1679 w 2099"/>
                <a:gd name="T23" fmla="*/ 267 h 2032"/>
                <a:gd name="T24" fmla="*/ 1688 w 2099"/>
                <a:gd name="T25" fmla="*/ 152 h 2032"/>
                <a:gd name="T26" fmla="*/ 1669 w 2099"/>
                <a:gd name="T27" fmla="*/ 57 h 2032"/>
                <a:gd name="T28" fmla="*/ 1669 w 2099"/>
                <a:gd name="T29" fmla="*/ 57 h 2032"/>
                <a:gd name="T30" fmla="*/ 1612 w 2099"/>
                <a:gd name="T31" fmla="*/ 47 h 2032"/>
                <a:gd name="T32" fmla="*/ 1469 w 2099"/>
                <a:gd name="T33" fmla="*/ 38 h 2032"/>
                <a:gd name="T34" fmla="*/ 1316 w 2099"/>
                <a:gd name="T35" fmla="*/ 38 h 2032"/>
                <a:gd name="T36" fmla="*/ 1307 w 2099"/>
                <a:gd name="T37" fmla="*/ 47 h 2032"/>
                <a:gd name="T38" fmla="*/ 1307 w 2099"/>
                <a:gd name="T39" fmla="*/ 47 h 2032"/>
                <a:gd name="T40" fmla="*/ 1278 w 2099"/>
                <a:gd name="T41" fmla="*/ 276 h 2032"/>
                <a:gd name="T42" fmla="*/ 1297 w 2099"/>
                <a:gd name="T43" fmla="*/ 400 h 2032"/>
                <a:gd name="T44" fmla="*/ 1231 w 2099"/>
                <a:gd name="T45" fmla="*/ 476 h 2032"/>
                <a:gd name="T46" fmla="*/ 1154 w 2099"/>
                <a:gd name="T47" fmla="*/ 639 h 2032"/>
                <a:gd name="T48" fmla="*/ 1030 w 2099"/>
                <a:gd name="T49" fmla="*/ 820 h 2032"/>
                <a:gd name="T50" fmla="*/ 945 w 2099"/>
                <a:gd name="T51" fmla="*/ 963 h 2032"/>
                <a:gd name="T52" fmla="*/ 859 w 2099"/>
                <a:gd name="T53" fmla="*/ 1001 h 2032"/>
                <a:gd name="T54" fmla="*/ 697 w 2099"/>
                <a:gd name="T55" fmla="*/ 1201 h 2032"/>
                <a:gd name="T56" fmla="*/ 582 w 2099"/>
                <a:gd name="T57" fmla="*/ 1392 h 2032"/>
                <a:gd name="T58" fmla="*/ 487 w 2099"/>
                <a:gd name="T59" fmla="*/ 1402 h 2032"/>
                <a:gd name="T60" fmla="*/ 382 w 2099"/>
                <a:gd name="T61" fmla="*/ 1506 h 2032"/>
                <a:gd name="T62" fmla="*/ 191 w 2099"/>
                <a:gd name="T63" fmla="*/ 1669 h 2032"/>
                <a:gd name="T64" fmla="*/ 29 w 2099"/>
                <a:gd name="T65" fmla="*/ 1926 h 2032"/>
                <a:gd name="T66" fmla="*/ 48 w 2099"/>
                <a:gd name="T67" fmla="*/ 2031 h 2032"/>
                <a:gd name="T68" fmla="*/ 210 w 2099"/>
                <a:gd name="T69" fmla="*/ 1955 h 2032"/>
                <a:gd name="T70" fmla="*/ 210 w 2099"/>
                <a:gd name="T71" fmla="*/ 1955 h 2032"/>
                <a:gd name="T72" fmla="*/ 411 w 2099"/>
                <a:gd name="T73" fmla="*/ 1802 h 2032"/>
                <a:gd name="T74" fmla="*/ 697 w 2099"/>
                <a:gd name="T75" fmla="*/ 1936 h 2032"/>
                <a:gd name="T76" fmla="*/ 859 w 2099"/>
                <a:gd name="T77" fmla="*/ 1812 h 2032"/>
                <a:gd name="T78" fmla="*/ 964 w 2099"/>
                <a:gd name="T79" fmla="*/ 1897 h 2032"/>
                <a:gd name="T80" fmla="*/ 964 w 2099"/>
                <a:gd name="T81" fmla="*/ 1897 h 2032"/>
                <a:gd name="T82" fmla="*/ 1069 w 2099"/>
                <a:gd name="T83" fmla="*/ 1812 h 2032"/>
                <a:gd name="T84" fmla="*/ 1164 w 2099"/>
                <a:gd name="T85" fmla="*/ 1793 h 2032"/>
                <a:gd name="T86" fmla="*/ 1402 w 2099"/>
                <a:gd name="T87" fmla="*/ 1659 h 2032"/>
                <a:gd name="T88" fmla="*/ 1536 w 2099"/>
                <a:gd name="T89" fmla="*/ 1564 h 2032"/>
                <a:gd name="T90" fmla="*/ 1679 w 2099"/>
                <a:gd name="T91" fmla="*/ 1621 h 2032"/>
                <a:gd name="T92" fmla="*/ 1793 w 2099"/>
                <a:gd name="T93" fmla="*/ 1459 h 2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99" h="2032">
                  <a:moveTo>
                    <a:pt x="1793" y="1459"/>
                  </a:moveTo>
                  <a:lnTo>
                    <a:pt x="1793" y="1459"/>
                  </a:lnTo>
                  <a:cubicBezTo>
                    <a:pt x="1784" y="1316"/>
                    <a:pt x="1784" y="1316"/>
                    <a:pt x="1784" y="1316"/>
                  </a:cubicBezTo>
                  <a:cubicBezTo>
                    <a:pt x="1774" y="1278"/>
                    <a:pt x="1812" y="1249"/>
                    <a:pt x="1831" y="1220"/>
                  </a:cubicBezTo>
                  <a:cubicBezTo>
                    <a:pt x="1850" y="1173"/>
                    <a:pt x="1927" y="1058"/>
                    <a:pt x="1927" y="1010"/>
                  </a:cubicBezTo>
                  <a:cubicBezTo>
                    <a:pt x="1936" y="934"/>
                    <a:pt x="1898" y="915"/>
                    <a:pt x="1955" y="848"/>
                  </a:cubicBezTo>
                  <a:cubicBezTo>
                    <a:pt x="1984" y="810"/>
                    <a:pt x="2098" y="667"/>
                    <a:pt x="2003" y="658"/>
                  </a:cubicBezTo>
                  <a:cubicBezTo>
                    <a:pt x="1955" y="648"/>
                    <a:pt x="1936" y="629"/>
                    <a:pt x="1898" y="620"/>
                  </a:cubicBezTo>
                  <a:cubicBezTo>
                    <a:pt x="1850" y="610"/>
                    <a:pt x="1812" y="639"/>
                    <a:pt x="1784" y="572"/>
                  </a:cubicBezTo>
                  <a:cubicBezTo>
                    <a:pt x="1765" y="524"/>
                    <a:pt x="1717" y="486"/>
                    <a:pt x="1717" y="438"/>
                  </a:cubicBezTo>
                  <a:cubicBezTo>
                    <a:pt x="1726" y="400"/>
                    <a:pt x="1746" y="372"/>
                    <a:pt x="1726" y="334"/>
                  </a:cubicBezTo>
                  <a:cubicBezTo>
                    <a:pt x="1717" y="305"/>
                    <a:pt x="1688" y="295"/>
                    <a:pt x="1679" y="267"/>
                  </a:cubicBezTo>
                  <a:cubicBezTo>
                    <a:pt x="1669" y="229"/>
                    <a:pt x="1698" y="190"/>
                    <a:pt x="1688" y="152"/>
                  </a:cubicBezTo>
                  <a:cubicBezTo>
                    <a:pt x="1679" y="124"/>
                    <a:pt x="1679" y="86"/>
                    <a:pt x="1669" y="57"/>
                  </a:cubicBezTo>
                  <a:lnTo>
                    <a:pt x="1669" y="57"/>
                  </a:lnTo>
                  <a:cubicBezTo>
                    <a:pt x="1612" y="47"/>
                    <a:pt x="1612" y="47"/>
                    <a:pt x="1612" y="47"/>
                  </a:cubicBezTo>
                  <a:cubicBezTo>
                    <a:pt x="1574" y="38"/>
                    <a:pt x="1517" y="47"/>
                    <a:pt x="1469" y="38"/>
                  </a:cubicBezTo>
                  <a:cubicBezTo>
                    <a:pt x="1431" y="28"/>
                    <a:pt x="1345" y="0"/>
                    <a:pt x="1316" y="38"/>
                  </a:cubicBezTo>
                  <a:cubicBezTo>
                    <a:pt x="1316" y="47"/>
                    <a:pt x="1307" y="47"/>
                    <a:pt x="1307" y="47"/>
                  </a:cubicBezTo>
                  <a:lnTo>
                    <a:pt x="1307" y="47"/>
                  </a:lnTo>
                  <a:cubicBezTo>
                    <a:pt x="1297" y="124"/>
                    <a:pt x="1297" y="200"/>
                    <a:pt x="1278" y="276"/>
                  </a:cubicBezTo>
                  <a:cubicBezTo>
                    <a:pt x="1259" y="343"/>
                    <a:pt x="1278" y="343"/>
                    <a:pt x="1297" y="400"/>
                  </a:cubicBezTo>
                  <a:cubicBezTo>
                    <a:pt x="1297" y="448"/>
                    <a:pt x="1288" y="486"/>
                    <a:pt x="1231" y="476"/>
                  </a:cubicBezTo>
                  <a:cubicBezTo>
                    <a:pt x="1164" y="467"/>
                    <a:pt x="1174" y="601"/>
                    <a:pt x="1154" y="639"/>
                  </a:cubicBezTo>
                  <a:cubicBezTo>
                    <a:pt x="1135" y="696"/>
                    <a:pt x="1069" y="772"/>
                    <a:pt x="1030" y="820"/>
                  </a:cubicBezTo>
                  <a:cubicBezTo>
                    <a:pt x="1002" y="868"/>
                    <a:pt x="983" y="925"/>
                    <a:pt x="945" y="963"/>
                  </a:cubicBezTo>
                  <a:cubicBezTo>
                    <a:pt x="916" y="992"/>
                    <a:pt x="887" y="953"/>
                    <a:pt x="859" y="1001"/>
                  </a:cubicBezTo>
                  <a:cubicBezTo>
                    <a:pt x="811" y="1068"/>
                    <a:pt x="716" y="1115"/>
                    <a:pt x="697" y="1201"/>
                  </a:cubicBezTo>
                  <a:cubicBezTo>
                    <a:pt x="668" y="1306"/>
                    <a:pt x="649" y="1316"/>
                    <a:pt x="582" y="1392"/>
                  </a:cubicBezTo>
                  <a:cubicBezTo>
                    <a:pt x="535" y="1449"/>
                    <a:pt x="535" y="1440"/>
                    <a:pt x="487" y="1402"/>
                  </a:cubicBezTo>
                  <a:cubicBezTo>
                    <a:pt x="420" y="1354"/>
                    <a:pt x="411" y="1478"/>
                    <a:pt x="382" y="1506"/>
                  </a:cubicBezTo>
                  <a:cubicBezTo>
                    <a:pt x="325" y="1564"/>
                    <a:pt x="229" y="1602"/>
                    <a:pt x="191" y="1669"/>
                  </a:cubicBezTo>
                  <a:cubicBezTo>
                    <a:pt x="144" y="1745"/>
                    <a:pt x="0" y="1821"/>
                    <a:pt x="29" y="1926"/>
                  </a:cubicBezTo>
                  <a:cubicBezTo>
                    <a:pt x="29" y="1945"/>
                    <a:pt x="29" y="2031"/>
                    <a:pt x="48" y="2031"/>
                  </a:cubicBezTo>
                  <a:cubicBezTo>
                    <a:pt x="96" y="2031"/>
                    <a:pt x="153" y="1945"/>
                    <a:pt x="210" y="1955"/>
                  </a:cubicBezTo>
                  <a:lnTo>
                    <a:pt x="210" y="1955"/>
                  </a:lnTo>
                  <a:cubicBezTo>
                    <a:pt x="277" y="1926"/>
                    <a:pt x="306" y="1812"/>
                    <a:pt x="411" y="1802"/>
                  </a:cubicBezTo>
                  <a:cubicBezTo>
                    <a:pt x="525" y="1793"/>
                    <a:pt x="611" y="2022"/>
                    <a:pt x="697" y="1936"/>
                  </a:cubicBezTo>
                  <a:cubicBezTo>
                    <a:pt x="744" y="1897"/>
                    <a:pt x="773" y="1793"/>
                    <a:pt x="859" y="1812"/>
                  </a:cubicBezTo>
                  <a:cubicBezTo>
                    <a:pt x="916" y="1821"/>
                    <a:pt x="925" y="1869"/>
                    <a:pt x="964" y="1897"/>
                  </a:cubicBezTo>
                  <a:lnTo>
                    <a:pt x="964" y="1897"/>
                  </a:lnTo>
                  <a:cubicBezTo>
                    <a:pt x="1021" y="1878"/>
                    <a:pt x="1040" y="1869"/>
                    <a:pt x="1069" y="1812"/>
                  </a:cubicBezTo>
                  <a:cubicBezTo>
                    <a:pt x="1087" y="1773"/>
                    <a:pt x="1135" y="1783"/>
                    <a:pt x="1164" y="1793"/>
                  </a:cubicBezTo>
                  <a:cubicBezTo>
                    <a:pt x="1278" y="1802"/>
                    <a:pt x="1336" y="1735"/>
                    <a:pt x="1402" y="1659"/>
                  </a:cubicBezTo>
                  <a:cubicBezTo>
                    <a:pt x="1441" y="1621"/>
                    <a:pt x="1469" y="1554"/>
                    <a:pt x="1536" y="1564"/>
                  </a:cubicBezTo>
                  <a:cubicBezTo>
                    <a:pt x="1564" y="1573"/>
                    <a:pt x="1679" y="1726"/>
                    <a:pt x="1679" y="1621"/>
                  </a:cubicBezTo>
                  <a:cubicBezTo>
                    <a:pt x="1679" y="1554"/>
                    <a:pt x="1708" y="1478"/>
                    <a:pt x="1793" y="145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3" name="Freeform 49"/>
            <p:cNvSpPr>
              <a:spLocks noChangeArrowheads="1"/>
            </p:cNvSpPr>
            <p:nvPr/>
          </p:nvSpPr>
          <p:spPr bwMode="auto">
            <a:xfrm>
              <a:off x="14854668" y="2274302"/>
              <a:ext cx="553906" cy="1156052"/>
            </a:xfrm>
            <a:custGeom>
              <a:avLst/>
              <a:gdLst>
                <a:gd name="T0" fmla="*/ 1116 w 1117"/>
                <a:gd name="T1" fmla="*/ 381 h 2328"/>
                <a:gd name="T2" fmla="*/ 1116 w 1117"/>
                <a:gd name="T3" fmla="*/ 381 h 2328"/>
                <a:gd name="T4" fmla="*/ 1030 w 1117"/>
                <a:gd name="T5" fmla="*/ 448 h 2328"/>
                <a:gd name="T6" fmla="*/ 954 w 1117"/>
                <a:gd name="T7" fmla="*/ 553 h 2328"/>
                <a:gd name="T8" fmla="*/ 810 w 1117"/>
                <a:gd name="T9" fmla="*/ 772 h 2328"/>
                <a:gd name="T10" fmla="*/ 753 w 1117"/>
                <a:gd name="T11" fmla="*/ 839 h 2328"/>
                <a:gd name="T12" fmla="*/ 629 w 1117"/>
                <a:gd name="T13" fmla="*/ 934 h 2328"/>
                <a:gd name="T14" fmla="*/ 687 w 1117"/>
                <a:gd name="T15" fmla="*/ 1077 h 2328"/>
                <a:gd name="T16" fmla="*/ 744 w 1117"/>
                <a:gd name="T17" fmla="*/ 1278 h 2328"/>
                <a:gd name="T18" fmla="*/ 734 w 1117"/>
                <a:gd name="T19" fmla="*/ 1373 h 2328"/>
                <a:gd name="T20" fmla="*/ 763 w 1117"/>
                <a:gd name="T21" fmla="*/ 1449 h 2328"/>
                <a:gd name="T22" fmla="*/ 858 w 1117"/>
                <a:gd name="T23" fmla="*/ 1497 h 2328"/>
                <a:gd name="T24" fmla="*/ 868 w 1117"/>
                <a:gd name="T25" fmla="*/ 1611 h 2328"/>
                <a:gd name="T26" fmla="*/ 830 w 1117"/>
                <a:gd name="T27" fmla="*/ 1669 h 2328"/>
                <a:gd name="T28" fmla="*/ 772 w 1117"/>
                <a:gd name="T29" fmla="*/ 1678 h 2328"/>
                <a:gd name="T30" fmla="*/ 715 w 1117"/>
                <a:gd name="T31" fmla="*/ 1840 h 2328"/>
                <a:gd name="T32" fmla="*/ 667 w 1117"/>
                <a:gd name="T33" fmla="*/ 1974 h 2328"/>
                <a:gd name="T34" fmla="*/ 438 w 1117"/>
                <a:gd name="T35" fmla="*/ 1964 h 2328"/>
                <a:gd name="T36" fmla="*/ 429 w 1117"/>
                <a:gd name="T37" fmla="*/ 2117 h 2328"/>
                <a:gd name="T38" fmla="*/ 429 w 1117"/>
                <a:gd name="T39" fmla="*/ 2165 h 2328"/>
                <a:gd name="T40" fmla="*/ 429 w 1117"/>
                <a:gd name="T41" fmla="*/ 2165 h 2328"/>
                <a:gd name="T42" fmla="*/ 362 w 1117"/>
                <a:gd name="T43" fmla="*/ 2241 h 2328"/>
                <a:gd name="T44" fmla="*/ 258 w 1117"/>
                <a:gd name="T45" fmla="*/ 2232 h 2328"/>
                <a:gd name="T46" fmla="*/ 57 w 1117"/>
                <a:gd name="T47" fmla="*/ 2327 h 2328"/>
                <a:gd name="T48" fmla="*/ 57 w 1117"/>
                <a:gd name="T49" fmla="*/ 2212 h 2328"/>
                <a:gd name="T50" fmla="*/ 57 w 1117"/>
                <a:gd name="T51" fmla="*/ 2041 h 2328"/>
                <a:gd name="T52" fmla="*/ 143 w 1117"/>
                <a:gd name="T53" fmla="*/ 1888 h 2328"/>
                <a:gd name="T54" fmla="*/ 19 w 1117"/>
                <a:gd name="T55" fmla="*/ 1659 h 2328"/>
                <a:gd name="T56" fmla="*/ 19 w 1117"/>
                <a:gd name="T57" fmla="*/ 1659 h 2328"/>
                <a:gd name="T58" fmla="*/ 133 w 1117"/>
                <a:gd name="T59" fmla="*/ 1697 h 2328"/>
                <a:gd name="T60" fmla="*/ 229 w 1117"/>
                <a:gd name="T61" fmla="*/ 1669 h 2328"/>
                <a:gd name="T62" fmla="*/ 324 w 1117"/>
                <a:gd name="T63" fmla="*/ 1507 h 2328"/>
                <a:gd name="T64" fmla="*/ 267 w 1117"/>
                <a:gd name="T65" fmla="*/ 1354 h 2328"/>
                <a:gd name="T66" fmla="*/ 248 w 1117"/>
                <a:gd name="T67" fmla="*/ 1268 h 2328"/>
                <a:gd name="T68" fmla="*/ 229 w 1117"/>
                <a:gd name="T69" fmla="*/ 1173 h 2328"/>
                <a:gd name="T70" fmla="*/ 210 w 1117"/>
                <a:gd name="T71" fmla="*/ 982 h 2328"/>
                <a:gd name="T72" fmla="*/ 105 w 1117"/>
                <a:gd name="T73" fmla="*/ 820 h 2328"/>
                <a:gd name="T74" fmla="*/ 0 w 1117"/>
                <a:gd name="T75" fmla="*/ 734 h 2328"/>
                <a:gd name="T76" fmla="*/ 67 w 1117"/>
                <a:gd name="T77" fmla="*/ 658 h 2328"/>
                <a:gd name="T78" fmla="*/ 162 w 1117"/>
                <a:gd name="T79" fmla="*/ 563 h 2328"/>
                <a:gd name="T80" fmla="*/ 267 w 1117"/>
                <a:gd name="T81" fmla="*/ 467 h 2328"/>
                <a:gd name="T82" fmla="*/ 448 w 1117"/>
                <a:gd name="T83" fmla="*/ 372 h 2328"/>
                <a:gd name="T84" fmla="*/ 563 w 1117"/>
                <a:gd name="T85" fmla="*/ 191 h 2328"/>
                <a:gd name="T86" fmla="*/ 725 w 1117"/>
                <a:gd name="T87" fmla="*/ 114 h 2328"/>
                <a:gd name="T88" fmla="*/ 868 w 1117"/>
                <a:gd name="T89" fmla="*/ 0 h 2328"/>
                <a:gd name="T90" fmla="*/ 925 w 1117"/>
                <a:gd name="T91" fmla="*/ 105 h 2328"/>
                <a:gd name="T92" fmla="*/ 963 w 1117"/>
                <a:gd name="T93" fmla="*/ 267 h 2328"/>
                <a:gd name="T94" fmla="*/ 1116 w 1117"/>
                <a:gd name="T95" fmla="*/ 381 h 2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7" h="2328">
                  <a:moveTo>
                    <a:pt x="1116" y="381"/>
                  </a:moveTo>
                  <a:lnTo>
                    <a:pt x="1116" y="381"/>
                  </a:lnTo>
                  <a:cubicBezTo>
                    <a:pt x="1030" y="448"/>
                    <a:pt x="1030" y="448"/>
                    <a:pt x="1030" y="448"/>
                  </a:cubicBezTo>
                  <a:cubicBezTo>
                    <a:pt x="992" y="477"/>
                    <a:pt x="992" y="524"/>
                    <a:pt x="954" y="553"/>
                  </a:cubicBezTo>
                  <a:cubicBezTo>
                    <a:pt x="877" y="601"/>
                    <a:pt x="868" y="706"/>
                    <a:pt x="810" y="772"/>
                  </a:cubicBezTo>
                  <a:cubicBezTo>
                    <a:pt x="792" y="791"/>
                    <a:pt x="792" y="839"/>
                    <a:pt x="753" y="839"/>
                  </a:cubicBezTo>
                  <a:cubicBezTo>
                    <a:pt x="706" y="839"/>
                    <a:pt x="610" y="877"/>
                    <a:pt x="629" y="934"/>
                  </a:cubicBezTo>
                  <a:cubicBezTo>
                    <a:pt x="648" y="982"/>
                    <a:pt x="677" y="1020"/>
                    <a:pt x="687" y="1077"/>
                  </a:cubicBezTo>
                  <a:cubicBezTo>
                    <a:pt x="696" y="1163"/>
                    <a:pt x="696" y="1202"/>
                    <a:pt x="744" y="1278"/>
                  </a:cubicBezTo>
                  <a:cubicBezTo>
                    <a:pt x="763" y="1316"/>
                    <a:pt x="734" y="1335"/>
                    <a:pt x="734" y="1373"/>
                  </a:cubicBezTo>
                  <a:cubicBezTo>
                    <a:pt x="734" y="1392"/>
                    <a:pt x="763" y="1421"/>
                    <a:pt x="763" y="1449"/>
                  </a:cubicBezTo>
                  <a:cubicBezTo>
                    <a:pt x="763" y="1488"/>
                    <a:pt x="820" y="1497"/>
                    <a:pt x="858" y="1497"/>
                  </a:cubicBezTo>
                  <a:cubicBezTo>
                    <a:pt x="868" y="1611"/>
                    <a:pt x="868" y="1611"/>
                    <a:pt x="868" y="1611"/>
                  </a:cubicBezTo>
                  <a:cubicBezTo>
                    <a:pt x="868" y="1650"/>
                    <a:pt x="877" y="1669"/>
                    <a:pt x="830" y="1669"/>
                  </a:cubicBezTo>
                  <a:cubicBezTo>
                    <a:pt x="820" y="1669"/>
                    <a:pt x="753" y="1640"/>
                    <a:pt x="772" y="1678"/>
                  </a:cubicBezTo>
                  <a:cubicBezTo>
                    <a:pt x="830" y="1755"/>
                    <a:pt x="753" y="1783"/>
                    <a:pt x="715" y="1840"/>
                  </a:cubicBezTo>
                  <a:cubicBezTo>
                    <a:pt x="677" y="1888"/>
                    <a:pt x="696" y="1936"/>
                    <a:pt x="667" y="1974"/>
                  </a:cubicBezTo>
                  <a:cubicBezTo>
                    <a:pt x="629" y="2031"/>
                    <a:pt x="505" y="1964"/>
                    <a:pt x="438" y="1964"/>
                  </a:cubicBezTo>
                  <a:cubicBezTo>
                    <a:pt x="334" y="1964"/>
                    <a:pt x="429" y="2060"/>
                    <a:pt x="429" y="2117"/>
                  </a:cubicBezTo>
                  <a:cubicBezTo>
                    <a:pt x="429" y="2165"/>
                    <a:pt x="429" y="2165"/>
                    <a:pt x="429" y="2165"/>
                  </a:cubicBezTo>
                  <a:lnTo>
                    <a:pt x="429" y="2165"/>
                  </a:lnTo>
                  <a:cubicBezTo>
                    <a:pt x="410" y="2193"/>
                    <a:pt x="391" y="2232"/>
                    <a:pt x="362" y="2241"/>
                  </a:cubicBezTo>
                  <a:cubicBezTo>
                    <a:pt x="334" y="2250"/>
                    <a:pt x="296" y="2232"/>
                    <a:pt x="258" y="2232"/>
                  </a:cubicBezTo>
                  <a:cubicBezTo>
                    <a:pt x="200" y="2250"/>
                    <a:pt x="114" y="2327"/>
                    <a:pt x="57" y="2327"/>
                  </a:cubicBezTo>
                  <a:cubicBezTo>
                    <a:pt x="29" y="2317"/>
                    <a:pt x="48" y="2232"/>
                    <a:pt x="57" y="2212"/>
                  </a:cubicBezTo>
                  <a:cubicBezTo>
                    <a:pt x="67" y="2165"/>
                    <a:pt x="67" y="2098"/>
                    <a:pt x="57" y="2041"/>
                  </a:cubicBezTo>
                  <a:cubicBezTo>
                    <a:pt x="48" y="1945"/>
                    <a:pt x="29" y="1888"/>
                    <a:pt x="143" y="1888"/>
                  </a:cubicBezTo>
                  <a:cubicBezTo>
                    <a:pt x="153" y="1878"/>
                    <a:pt x="38" y="1678"/>
                    <a:pt x="19" y="1659"/>
                  </a:cubicBezTo>
                  <a:lnTo>
                    <a:pt x="19" y="1659"/>
                  </a:lnTo>
                  <a:cubicBezTo>
                    <a:pt x="133" y="1697"/>
                    <a:pt x="133" y="1697"/>
                    <a:pt x="133" y="1697"/>
                  </a:cubicBezTo>
                  <a:cubicBezTo>
                    <a:pt x="191" y="1707"/>
                    <a:pt x="153" y="1602"/>
                    <a:pt x="229" y="1669"/>
                  </a:cubicBezTo>
                  <a:cubicBezTo>
                    <a:pt x="334" y="1764"/>
                    <a:pt x="334" y="1554"/>
                    <a:pt x="324" y="1507"/>
                  </a:cubicBezTo>
                  <a:cubicBezTo>
                    <a:pt x="324" y="1459"/>
                    <a:pt x="315" y="1373"/>
                    <a:pt x="267" y="1354"/>
                  </a:cubicBezTo>
                  <a:cubicBezTo>
                    <a:pt x="191" y="1325"/>
                    <a:pt x="238" y="1316"/>
                    <a:pt x="248" y="1268"/>
                  </a:cubicBezTo>
                  <a:cubicBezTo>
                    <a:pt x="258" y="1230"/>
                    <a:pt x="248" y="1202"/>
                    <a:pt x="229" y="1173"/>
                  </a:cubicBezTo>
                  <a:cubicBezTo>
                    <a:pt x="210" y="1125"/>
                    <a:pt x="229" y="1039"/>
                    <a:pt x="210" y="982"/>
                  </a:cubicBezTo>
                  <a:cubicBezTo>
                    <a:pt x="181" y="896"/>
                    <a:pt x="153" y="887"/>
                    <a:pt x="105" y="820"/>
                  </a:cubicBezTo>
                  <a:cubicBezTo>
                    <a:pt x="57" y="791"/>
                    <a:pt x="29" y="772"/>
                    <a:pt x="0" y="734"/>
                  </a:cubicBezTo>
                  <a:cubicBezTo>
                    <a:pt x="9" y="706"/>
                    <a:pt x="67" y="696"/>
                    <a:pt x="67" y="658"/>
                  </a:cubicBezTo>
                  <a:cubicBezTo>
                    <a:pt x="76" y="572"/>
                    <a:pt x="67" y="563"/>
                    <a:pt x="162" y="563"/>
                  </a:cubicBezTo>
                  <a:cubicBezTo>
                    <a:pt x="210" y="563"/>
                    <a:pt x="238" y="496"/>
                    <a:pt x="267" y="467"/>
                  </a:cubicBezTo>
                  <a:cubicBezTo>
                    <a:pt x="315" y="419"/>
                    <a:pt x="410" y="419"/>
                    <a:pt x="448" y="372"/>
                  </a:cubicBezTo>
                  <a:cubicBezTo>
                    <a:pt x="496" y="314"/>
                    <a:pt x="496" y="248"/>
                    <a:pt x="563" y="191"/>
                  </a:cubicBezTo>
                  <a:cubicBezTo>
                    <a:pt x="629" y="181"/>
                    <a:pt x="667" y="143"/>
                    <a:pt x="725" y="114"/>
                  </a:cubicBezTo>
                  <a:cubicBezTo>
                    <a:pt x="763" y="95"/>
                    <a:pt x="820" y="0"/>
                    <a:pt x="868" y="0"/>
                  </a:cubicBezTo>
                  <a:cubicBezTo>
                    <a:pt x="877" y="38"/>
                    <a:pt x="877" y="86"/>
                    <a:pt x="925" y="105"/>
                  </a:cubicBezTo>
                  <a:cubicBezTo>
                    <a:pt x="1011" y="152"/>
                    <a:pt x="934" y="210"/>
                    <a:pt x="963" y="267"/>
                  </a:cubicBezTo>
                  <a:cubicBezTo>
                    <a:pt x="992" y="324"/>
                    <a:pt x="1059" y="353"/>
                    <a:pt x="1116" y="38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4" name="Freeform 50"/>
            <p:cNvSpPr>
              <a:spLocks noChangeArrowheads="1"/>
            </p:cNvSpPr>
            <p:nvPr/>
          </p:nvSpPr>
          <p:spPr bwMode="auto">
            <a:xfrm>
              <a:off x="15351652" y="719764"/>
              <a:ext cx="1118757" cy="1326832"/>
            </a:xfrm>
            <a:custGeom>
              <a:avLst/>
              <a:gdLst>
                <a:gd name="T0" fmla="*/ 792 w 2252"/>
                <a:gd name="T1" fmla="*/ 1983 h 2671"/>
                <a:gd name="T2" fmla="*/ 792 w 2252"/>
                <a:gd name="T3" fmla="*/ 1983 h 2671"/>
                <a:gd name="T4" fmla="*/ 1087 w 2252"/>
                <a:gd name="T5" fmla="*/ 1898 h 2671"/>
                <a:gd name="T6" fmla="*/ 1355 w 2252"/>
                <a:gd name="T7" fmla="*/ 1898 h 2671"/>
                <a:gd name="T8" fmla="*/ 1402 w 2252"/>
                <a:gd name="T9" fmla="*/ 1745 h 2671"/>
                <a:gd name="T10" fmla="*/ 1574 w 2252"/>
                <a:gd name="T11" fmla="*/ 1659 h 2671"/>
                <a:gd name="T12" fmla="*/ 1622 w 2252"/>
                <a:gd name="T13" fmla="*/ 1573 h 2671"/>
                <a:gd name="T14" fmla="*/ 1717 w 2252"/>
                <a:gd name="T15" fmla="*/ 1507 h 2671"/>
                <a:gd name="T16" fmla="*/ 1850 w 2252"/>
                <a:gd name="T17" fmla="*/ 1449 h 2671"/>
                <a:gd name="T18" fmla="*/ 1907 w 2252"/>
                <a:gd name="T19" fmla="*/ 1392 h 2671"/>
                <a:gd name="T20" fmla="*/ 1984 w 2252"/>
                <a:gd name="T21" fmla="*/ 1344 h 2671"/>
                <a:gd name="T22" fmla="*/ 1984 w 2252"/>
                <a:gd name="T23" fmla="*/ 1344 h 2671"/>
                <a:gd name="T24" fmla="*/ 2022 w 2252"/>
                <a:gd name="T25" fmla="*/ 1240 h 2671"/>
                <a:gd name="T26" fmla="*/ 2098 w 2252"/>
                <a:gd name="T27" fmla="*/ 1115 h 2671"/>
                <a:gd name="T28" fmla="*/ 2232 w 2252"/>
                <a:gd name="T29" fmla="*/ 696 h 2671"/>
                <a:gd name="T30" fmla="*/ 2251 w 2252"/>
                <a:gd name="T31" fmla="*/ 572 h 2671"/>
                <a:gd name="T32" fmla="*/ 2127 w 2252"/>
                <a:gd name="T33" fmla="*/ 601 h 2671"/>
                <a:gd name="T34" fmla="*/ 2051 w 2252"/>
                <a:gd name="T35" fmla="*/ 477 h 2671"/>
                <a:gd name="T36" fmla="*/ 1955 w 2252"/>
                <a:gd name="T37" fmla="*/ 334 h 2671"/>
                <a:gd name="T38" fmla="*/ 1841 w 2252"/>
                <a:gd name="T39" fmla="*/ 152 h 2671"/>
                <a:gd name="T40" fmla="*/ 1612 w 2252"/>
                <a:gd name="T41" fmla="*/ 314 h 2671"/>
                <a:gd name="T42" fmla="*/ 1545 w 2252"/>
                <a:gd name="T43" fmla="*/ 429 h 2671"/>
                <a:gd name="T44" fmla="*/ 1431 w 2252"/>
                <a:gd name="T45" fmla="*/ 305 h 2671"/>
                <a:gd name="T46" fmla="*/ 1431 w 2252"/>
                <a:gd name="T47" fmla="*/ 238 h 2671"/>
                <a:gd name="T48" fmla="*/ 1431 w 2252"/>
                <a:gd name="T49" fmla="*/ 238 h 2671"/>
                <a:gd name="T50" fmla="*/ 1355 w 2252"/>
                <a:gd name="T51" fmla="*/ 172 h 2671"/>
                <a:gd name="T52" fmla="*/ 1268 w 2252"/>
                <a:gd name="T53" fmla="*/ 28 h 2671"/>
                <a:gd name="T54" fmla="*/ 1011 w 2252"/>
                <a:gd name="T55" fmla="*/ 143 h 2671"/>
                <a:gd name="T56" fmla="*/ 868 w 2252"/>
                <a:gd name="T57" fmla="*/ 267 h 2671"/>
                <a:gd name="T58" fmla="*/ 792 w 2252"/>
                <a:gd name="T59" fmla="*/ 286 h 2671"/>
                <a:gd name="T60" fmla="*/ 649 w 2252"/>
                <a:gd name="T61" fmla="*/ 248 h 2671"/>
                <a:gd name="T62" fmla="*/ 515 w 2252"/>
                <a:gd name="T63" fmla="*/ 229 h 2671"/>
                <a:gd name="T64" fmla="*/ 353 w 2252"/>
                <a:gd name="T65" fmla="*/ 200 h 2671"/>
                <a:gd name="T66" fmla="*/ 429 w 2252"/>
                <a:gd name="T67" fmla="*/ 286 h 2671"/>
                <a:gd name="T68" fmla="*/ 477 w 2252"/>
                <a:gd name="T69" fmla="*/ 448 h 2671"/>
                <a:gd name="T70" fmla="*/ 534 w 2252"/>
                <a:gd name="T71" fmla="*/ 543 h 2671"/>
                <a:gd name="T72" fmla="*/ 487 w 2252"/>
                <a:gd name="T73" fmla="*/ 610 h 2671"/>
                <a:gd name="T74" fmla="*/ 487 w 2252"/>
                <a:gd name="T75" fmla="*/ 610 h 2671"/>
                <a:gd name="T76" fmla="*/ 525 w 2252"/>
                <a:gd name="T77" fmla="*/ 667 h 2671"/>
                <a:gd name="T78" fmla="*/ 420 w 2252"/>
                <a:gd name="T79" fmla="*/ 753 h 2671"/>
                <a:gd name="T80" fmla="*/ 344 w 2252"/>
                <a:gd name="T81" fmla="*/ 868 h 2671"/>
                <a:gd name="T82" fmla="*/ 296 w 2252"/>
                <a:gd name="T83" fmla="*/ 992 h 2671"/>
                <a:gd name="T84" fmla="*/ 248 w 2252"/>
                <a:gd name="T85" fmla="*/ 1097 h 2671"/>
                <a:gd name="T86" fmla="*/ 229 w 2252"/>
                <a:gd name="T87" fmla="*/ 1297 h 2671"/>
                <a:gd name="T88" fmla="*/ 38 w 2252"/>
                <a:gd name="T89" fmla="*/ 1497 h 2671"/>
                <a:gd name="T90" fmla="*/ 105 w 2252"/>
                <a:gd name="T91" fmla="*/ 1716 h 2671"/>
                <a:gd name="T92" fmla="*/ 105 w 2252"/>
                <a:gd name="T93" fmla="*/ 1840 h 2671"/>
                <a:gd name="T94" fmla="*/ 134 w 2252"/>
                <a:gd name="T95" fmla="*/ 1936 h 2671"/>
                <a:gd name="T96" fmla="*/ 143 w 2252"/>
                <a:gd name="T97" fmla="*/ 2117 h 2671"/>
                <a:gd name="T98" fmla="*/ 124 w 2252"/>
                <a:gd name="T99" fmla="*/ 2422 h 2671"/>
                <a:gd name="T100" fmla="*/ 220 w 2252"/>
                <a:gd name="T101" fmla="*/ 2537 h 2671"/>
                <a:gd name="T102" fmla="*/ 267 w 2252"/>
                <a:gd name="T103" fmla="*/ 2670 h 2671"/>
                <a:gd name="T104" fmla="*/ 267 w 2252"/>
                <a:gd name="T105" fmla="*/ 2670 h 2671"/>
                <a:gd name="T106" fmla="*/ 410 w 2252"/>
                <a:gd name="T107" fmla="*/ 2546 h 2671"/>
                <a:gd name="T108" fmla="*/ 506 w 2252"/>
                <a:gd name="T109" fmla="*/ 2432 h 2671"/>
                <a:gd name="T110" fmla="*/ 506 w 2252"/>
                <a:gd name="T111" fmla="*/ 2232 h 2671"/>
                <a:gd name="T112" fmla="*/ 563 w 2252"/>
                <a:gd name="T113" fmla="*/ 1993 h 2671"/>
                <a:gd name="T114" fmla="*/ 592 w 2252"/>
                <a:gd name="T115" fmla="*/ 1945 h 2671"/>
                <a:gd name="T116" fmla="*/ 639 w 2252"/>
                <a:gd name="T117" fmla="*/ 1964 h 2671"/>
                <a:gd name="T118" fmla="*/ 716 w 2252"/>
                <a:gd name="T119" fmla="*/ 1983 h 2671"/>
                <a:gd name="T120" fmla="*/ 792 w 2252"/>
                <a:gd name="T121" fmla="*/ 1983 h 2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2" h="2671">
                  <a:moveTo>
                    <a:pt x="792" y="1983"/>
                  </a:moveTo>
                  <a:lnTo>
                    <a:pt x="792" y="1983"/>
                  </a:lnTo>
                  <a:cubicBezTo>
                    <a:pt x="925" y="1898"/>
                    <a:pt x="897" y="1812"/>
                    <a:pt x="1087" y="1898"/>
                  </a:cubicBezTo>
                  <a:cubicBezTo>
                    <a:pt x="1164" y="1936"/>
                    <a:pt x="1268" y="1878"/>
                    <a:pt x="1355" y="1898"/>
                  </a:cubicBezTo>
                  <a:cubicBezTo>
                    <a:pt x="1412" y="1907"/>
                    <a:pt x="1392" y="1793"/>
                    <a:pt x="1402" y="1745"/>
                  </a:cubicBezTo>
                  <a:cubicBezTo>
                    <a:pt x="1440" y="1611"/>
                    <a:pt x="1517" y="1774"/>
                    <a:pt x="1574" y="1659"/>
                  </a:cubicBezTo>
                  <a:cubicBezTo>
                    <a:pt x="1593" y="1621"/>
                    <a:pt x="1564" y="1573"/>
                    <a:pt x="1622" y="1573"/>
                  </a:cubicBezTo>
                  <a:cubicBezTo>
                    <a:pt x="1660" y="1573"/>
                    <a:pt x="1688" y="1526"/>
                    <a:pt x="1717" y="1507"/>
                  </a:cubicBezTo>
                  <a:cubicBezTo>
                    <a:pt x="1784" y="1507"/>
                    <a:pt x="1812" y="1507"/>
                    <a:pt x="1850" y="1449"/>
                  </a:cubicBezTo>
                  <a:cubicBezTo>
                    <a:pt x="1860" y="1430"/>
                    <a:pt x="1879" y="1411"/>
                    <a:pt x="1907" y="1392"/>
                  </a:cubicBezTo>
                  <a:cubicBezTo>
                    <a:pt x="1927" y="1383"/>
                    <a:pt x="1965" y="1354"/>
                    <a:pt x="1984" y="1344"/>
                  </a:cubicBezTo>
                  <a:lnTo>
                    <a:pt x="1984" y="1344"/>
                  </a:lnTo>
                  <a:cubicBezTo>
                    <a:pt x="1965" y="1316"/>
                    <a:pt x="2003" y="1268"/>
                    <a:pt x="2022" y="1240"/>
                  </a:cubicBezTo>
                  <a:cubicBezTo>
                    <a:pt x="2060" y="1173"/>
                    <a:pt x="2003" y="1163"/>
                    <a:pt x="2098" y="1115"/>
                  </a:cubicBezTo>
                  <a:cubicBezTo>
                    <a:pt x="2194" y="1077"/>
                    <a:pt x="2213" y="782"/>
                    <a:pt x="2232" y="696"/>
                  </a:cubicBezTo>
                  <a:cubicBezTo>
                    <a:pt x="2241" y="658"/>
                    <a:pt x="2241" y="610"/>
                    <a:pt x="2251" y="572"/>
                  </a:cubicBezTo>
                  <a:cubicBezTo>
                    <a:pt x="2203" y="515"/>
                    <a:pt x="2194" y="639"/>
                    <a:pt x="2127" y="601"/>
                  </a:cubicBezTo>
                  <a:cubicBezTo>
                    <a:pt x="2098" y="581"/>
                    <a:pt x="2060" y="505"/>
                    <a:pt x="2051" y="477"/>
                  </a:cubicBezTo>
                  <a:cubicBezTo>
                    <a:pt x="2031" y="410"/>
                    <a:pt x="1974" y="400"/>
                    <a:pt x="1955" y="334"/>
                  </a:cubicBezTo>
                  <a:cubicBezTo>
                    <a:pt x="1936" y="276"/>
                    <a:pt x="1907" y="181"/>
                    <a:pt x="1841" y="152"/>
                  </a:cubicBezTo>
                  <a:cubicBezTo>
                    <a:pt x="1669" y="67"/>
                    <a:pt x="1707" y="267"/>
                    <a:pt x="1612" y="314"/>
                  </a:cubicBezTo>
                  <a:cubicBezTo>
                    <a:pt x="1564" y="343"/>
                    <a:pt x="1574" y="419"/>
                    <a:pt x="1545" y="429"/>
                  </a:cubicBezTo>
                  <a:cubicBezTo>
                    <a:pt x="1469" y="448"/>
                    <a:pt x="1440" y="353"/>
                    <a:pt x="1431" y="305"/>
                  </a:cubicBezTo>
                  <a:cubicBezTo>
                    <a:pt x="1431" y="286"/>
                    <a:pt x="1431" y="257"/>
                    <a:pt x="1431" y="238"/>
                  </a:cubicBezTo>
                  <a:lnTo>
                    <a:pt x="1431" y="238"/>
                  </a:lnTo>
                  <a:cubicBezTo>
                    <a:pt x="1355" y="172"/>
                    <a:pt x="1355" y="172"/>
                    <a:pt x="1355" y="172"/>
                  </a:cubicBezTo>
                  <a:cubicBezTo>
                    <a:pt x="1307" y="143"/>
                    <a:pt x="1335" y="57"/>
                    <a:pt x="1268" y="28"/>
                  </a:cubicBezTo>
                  <a:cubicBezTo>
                    <a:pt x="1192" y="0"/>
                    <a:pt x="1040" y="67"/>
                    <a:pt x="1011" y="143"/>
                  </a:cubicBezTo>
                  <a:cubicBezTo>
                    <a:pt x="983" y="210"/>
                    <a:pt x="944" y="276"/>
                    <a:pt x="868" y="267"/>
                  </a:cubicBezTo>
                  <a:cubicBezTo>
                    <a:pt x="830" y="267"/>
                    <a:pt x="811" y="257"/>
                    <a:pt x="792" y="286"/>
                  </a:cubicBezTo>
                  <a:cubicBezTo>
                    <a:pt x="716" y="324"/>
                    <a:pt x="706" y="238"/>
                    <a:pt x="649" y="248"/>
                  </a:cubicBezTo>
                  <a:cubicBezTo>
                    <a:pt x="592" y="257"/>
                    <a:pt x="572" y="276"/>
                    <a:pt x="515" y="229"/>
                  </a:cubicBezTo>
                  <a:cubicBezTo>
                    <a:pt x="467" y="191"/>
                    <a:pt x="344" y="105"/>
                    <a:pt x="353" y="200"/>
                  </a:cubicBezTo>
                  <a:cubicBezTo>
                    <a:pt x="363" y="229"/>
                    <a:pt x="410" y="267"/>
                    <a:pt x="429" y="286"/>
                  </a:cubicBezTo>
                  <a:cubicBezTo>
                    <a:pt x="467" y="324"/>
                    <a:pt x="439" y="419"/>
                    <a:pt x="477" y="448"/>
                  </a:cubicBezTo>
                  <a:cubicBezTo>
                    <a:pt x="515" y="477"/>
                    <a:pt x="544" y="496"/>
                    <a:pt x="534" y="543"/>
                  </a:cubicBezTo>
                  <a:cubicBezTo>
                    <a:pt x="525" y="572"/>
                    <a:pt x="506" y="591"/>
                    <a:pt x="487" y="610"/>
                  </a:cubicBezTo>
                  <a:lnTo>
                    <a:pt x="487" y="610"/>
                  </a:lnTo>
                  <a:cubicBezTo>
                    <a:pt x="525" y="667"/>
                    <a:pt x="525" y="667"/>
                    <a:pt x="525" y="667"/>
                  </a:cubicBezTo>
                  <a:cubicBezTo>
                    <a:pt x="487" y="715"/>
                    <a:pt x="439" y="686"/>
                    <a:pt x="420" y="753"/>
                  </a:cubicBezTo>
                  <a:cubicBezTo>
                    <a:pt x="410" y="791"/>
                    <a:pt x="363" y="839"/>
                    <a:pt x="344" y="868"/>
                  </a:cubicBezTo>
                  <a:cubicBezTo>
                    <a:pt x="315" y="906"/>
                    <a:pt x="296" y="944"/>
                    <a:pt x="296" y="992"/>
                  </a:cubicBezTo>
                  <a:cubicBezTo>
                    <a:pt x="296" y="1030"/>
                    <a:pt x="248" y="1058"/>
                    <a:pt x="248" y="1097"/>
                  </a:cubicBezTo>
                  <a:cubicBezTo>
                    <a:pt x="239" y="1163"/>
                    <a:pt x="258" y="1230"/>
                    <a:pt x="229" y="1297"/>
                  </a:cubicBezTo>
                  <a:cubicBezTo>
                    <a:pt x="181" y="1383"/>
                    <a:pt x="67" y="1402"/>
                    <a:pt x="38" y="1497"/>
                  </a:cubicBezTo>
                  <a:cubicBezTo>
                    <a:pt x="0" y="1611"/>
                    <a:pt x="162" y="1602"/>
                    <a:pt x="105" y="1716"/>
                  </a:cubicBezTo>
                  <a:cubicBezTo>
                    <a:pt x="76" y="1783"/>
                    <a:pt x="105" y="1783"/>
                    <a:pt x="105" y="1840"/>
                  </a:cubicBezTo>
                  <a:cubicBezTo>
                    <a:pt x="105" y="1888"/>
                    <a:pt x="115" y="1888"/>
                    <a:pt x="134" y="1936"/>
                  </a:cubicBezTo>
                  <a:cubicBezTo>
                    <a:pt x="153" y="1983"/>
                    <a:pt x="124" y="2060"/>
                    <a:pt x="143" y="2117"/>
                  </a:cubicBezTo>
                  <a:cubicBezTo>
                    <a:pt x="181" y="2250"/>
                    <a:pt x="29" y="2308"/>
                    <a:pt x="124" y="2422"/>
                  </a:cubicBezTo>
                  <a:cubicBezTo>
                    <a:pt x="220" y="2537"/>
                    <a:pt x="220" y="2537"/>
                    <a:pt x="220" y="2537"/>
                  </a:cubicBezTo>
                  <a:cubicBezTo>
                    <a:pt x="248" y="2575"/>
                    <a:pt x="248" y="2632"/>
                    <a:pt x="267" y="2670"/>
                  </a:cubicBezTo>
                  <a:lnTo>
                    <a:pt x="267" y="2670"/>
                  </a:lnTo>
                  <a:cubicBezTo>
                    <a:pt x="334" y="2651"/>
                    <a:pt x="353" y="2584"/>
                    <a:pt x="410" y="2546"/>
                  </a:cubicBezTo>
                  <a:cubicBezTo>
                    <a:pt x="458" y="2517"/>
                    <a:pt x="496" y="2489"/>
                    <a:pt x="506" y="2432"/>
                  </a:cubicBezTo>
                  <a:cubicBezTo>
                    <a:pt x="515" y="2365"/>
                    <a:pt x="448" y="2298"/>
                    <a:pt x="506" y="2232"/>
                  </a:cubicBezTo>
                  <a:cubicBezTo>
                    <a:pt x="572" y="2165"/>
                    <a:pt x="563" y="2088"/>
                    <a:pt x="563" y="1993"/>
                  </a:cubicBezTo>
                  <a:cubicBezTo>
                    <a:pt x="572" y="1974"/>
                    <a:pt x="563" y="1945"/>
                    <a:pt x="592" y="1945"/>
                  </a:cubicBezTo>
                  <a:cubicBezTo>
                    <a:pt x="601" y="1945"/>
                    <a:pt x="630" y="1964"/>
                    <a:pt x="639" y="1964"/>
                  </a:cubicBezTo>
                  <a:cubicBezTo>
                    <a:pt x="658" y="1983"/>
                    <a:pt x="687" y="1983"/>
                    <a:pt x="716" y="1983"/>
                  </a:cubicBezTo>
                  <a:cubicBezTo>
                    <a:pt x="734" y="1983"/>
                    <a:pt x="773" y="1974"/>
                    <a:pt x="792" y="198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5" name="Freeform 51"/>
            <p:cNvSpPr>
              <a:spLocks noChangeArrowheads="1"/>
            </p:cNvSpPr>
            <p:nvPr/>
          </p:nvSpPr>
          <p:spPr bwMode="auto">
            <a:xfrm>
              <a:off x="15726029" y="1387560"/>
              <a:ext cx="790356" cy="834196"/>
            </a:xfrm>
            <a:custGeom>
              <a:avLst/>
              <a:gdLst>
                <a:gd name="T0" fmla="*/ 38 w 1593"/>
                <a:gd name="T1" fmla="*/ 639 h 1680"/>
                <a:gd name="T2" fmla="*/ 38 w 1593"/>
                <a:gd name="T3" fmla="*/ 639 h 1680"/>
                <a:gd name="T4" fmla="*/ 333 w 1593"/>
                <a:gd name="T5" fmla="*/ 554 h 1680"/>
                <a:gd name="T6" fmla="*/ 601 w 1593"/>
                <a:gd name="T7" fmla="*/ 554 h 1680"/>
                <a:gd name="T8" fmla="*/ 648 w 1593"/>
                <a:gd name="T9" fmla="*/ 401 h 1680"/>
                <a:gd name="T10" fmla="*/ 820 w 1593"/>
                <a:gd name="T11" fmla="*/ 315 h 1680"/>
                <a:gd name="T12" fmla="*/ 868 w 1593"/>
                <a:gd name="T13" fmla="*/ 229 h 1680"/>
                <a:gd name="T14" fmla="*/ 963 w 1593"/>
                <a:gd name="T15" fmla="*/ 163 h 1680"/>
                <a:gd name="T16" fmla="*/ 1096 w 1593"/>
                <a:gd name="T17" fmla="*/ 105 h 1680"/>
                <a:gd name="T18" fmla="*/ 1153 w 1593"/>
                <a:gd name="T19" fmla="*/ 48 h 1680"/>
                <a:gd name="T20" fmla="*/ 1230 w 1593"/>
                <a:gd name="T21" fmla="*/ 0 h 1680"/>
                <a:gd name="T22" fmla="*/ 1230 w 1593"/>
                <a:gd name="T23" fmla="*/ 0 h 1680"/>
                <a:gd name="T24" fmla="*/ 1268 w 1593"/>
                <a:gd name="T25" fmla="*/ 20 h 1680"/>
                <a:gd name="T26" fmla="*/ 1306 w 1593"/>
                <a:gd name="T27" fmla="*/ 172 h 1680"/>
                <a:gd name="T28" fmla="*/ 1354 w 1593"/>
                <a:gd name="T29" fmla="*/ 296 h 1680"/>
                <a:gd name="T30" fmla="*/ 1516 w 1593"/>
                <a:gd name="T31" fmla="*/ 411 h 1680"/>
                <a:gd name="T32" fmla="*/ 1516 w 1593"/>
                <a:gd name="T33" fmla="*/ 411 h 1680"/>
                <a:gd name="T34" fmla="*/ 1478 w 1593"/>
                <a:gd name="T35" fmla="*/ 534 h 1680"/>
                <a:gd name="T36" fmla="*/ 1373 w 1593"/>
                <a:gd name="T37" fmla="*/ 582 h 1680"/>
                <a:gd name="T38" fmla="*/ 1478 w 1593"/>
                <a:gd name="T39" fmla="*/ 725 h 1680"/>
                <a:gd name="T40" fmla="*/ 1516 w 1593"/>
                <a:gd name="T41" fmla="*/ 763 h 1680"/>
                <a:gd name="T42" fmla="*/ 1564 w 1593"/>
                <a:gd name="T43" fmla="*/ 763 h 1680"/>
                <a:gd name="T44" fmla="*/ 1544 w 1593"/>
                <a:gd name="T45" fmla="*/ 888 h 1680"/>
                <a:gd name="T46" fmla="*/ 1573 w 1593"/>
                <a:gd name="T47" fmla="*/ 1097 h 1680"/>
                <a:gd name="T48" fmla="*/ 1535 w 1593"/>
                <a:gd name="T49" fmla="*/ 1221 h 1680"/>
                <a:gd name="T50" fmla="*/ 1497 w 1593"/>
                <a:gd name="T51" fmla="*/ 1278 h 1680"/>
                <a:gd name="T52" fmla="*/ 1354 w 1593"/>
                <a:gd name="T53" fmla="*/ 1259 h 1680"/>
                <a:gd name="T54" fmla="*/ 1249 w 1593"/>
                <a:gd name="T55" fmla="*/ 1440 h 1680"/>
                <a:gd name="T56" fmla="*/ 1096 w 1593"/>
                <a:gd name="T57" fmla="*/ 1679 h 1680"/>
                <a:gd name="T58" fmla="*/ 1096 w 1593"/>
                <a:gd name="T59" fmla="*/ 1679 h 1680"/>
                <a:gd name="T60" fmla="*/ 1039 w 1593"/>
                <a:gd name="T61" fmla="*/ 1669 h 1680"/>
                <a:gd name="T62" fmla="*/ 896 w 1593"/>
                <a:gd name="T63" fmla="*/ 1660 h 1680"/>
                <a:gd name="T64" fmla="*/ 743 w 1593"/>
                <a:gd name="T65" fmla="*/ 1660 h 1680"/>
                <a:gd name="T66" fmla="*/ 734 w 1593"/>
                <a:gd name="T67" fmla="*/ 1669 h 1680"/>
                <a:gd name="T68" fmla="*/ 734 w 1593"/>
                <a:gd name="T69" fmla="*/ 1669 h 1680"/>
                <a:gd name="T70" fmla="*/ 601 w 1593"/>
                <a:gd name="T71" fmla="*/ 1555 h 1680"/>
                <a:gd name="T72" fmla="*/ 496 w 1593"/>
                <a:gd name="T73" fmla="*/ 1488 h 1680"/>
                <a:gd name="T74" fmla="*/ 410 w 1593"/>
                <a:gd name="T75" fmla="*/ 1383 h 1680"/>
                <a:gd name="T76" fmla="*/ 257 w 1593"/>
                <a:gd name="T77" fmla="*/ 1307 h 1680"/>
                <a:gd name="T78" fmla="*/ 143 w 1593"/>
                <a:gd name="T79" fmla="*/ 1193 h 1680"/>
                <a:gd name="T80" fmla="*/ 105 w 1593"/>
                <a:gd name="T81" fmla="*/ 1088 h 1680"/>
                <a:gd name="T82" fmla="*/ 38 w 1593"/>
                <a:gd name="T83" fmla="*/ 811 h 1680"/>
                <a:gd name="T84" fmla="*/ 38 w 1593"/>
                <a:gd name="T85" fmla="*/ 63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93" h="1680">
                  <a:moveTo>
                    <a:pt x="38" y="639"/>
                  </a:moveTo>
                  <a:lnTo>
                    <a:pt x="38" y="639"/>
                  </a:lnTo>
                  <a:cubicBezTo>
                    <a:pt x="171" y="554"/>
                    <a:pt x="143" y="468"/>
                    <a:pt x="333" y="554"/>
                  </a:cubicBezTo>
                  <a:cubicBezTo>
                    <a:pt x="410" y="592"/>
                    <a:pt x="514" y="534"/>
                    <a:pt x="601" y="554"/>
                  </a:cubicBezTo>
                  <a:cubicBezTo>
                    <a:pt x="658" y="563"/>
                    <a:pt x="638" y="449"/>
                    <a:pt x="648" y="401"/>
                  </a:cubicBezTo>
                  <a:cubicBezTo>
                    <a:pt x="686" y="267"/>
                    <a:pt x="763" y="430"/>
                    <a:pt x="820" y="315"/>
                  </a:cubicBezTo>
                  <a:cubicBezTo>
                    <a:pt x="839" y="277"/>
                    <a:pt x="810" y="229"/>
                    <a:pt x="868" y="229"/>
                  </a:cubicBezTo>
                  <a:cubicBezTo>
                    <a:pt x="906" y="229"/>
                    <a:pt x="934" y="182"/>
                    <a:pt x="963" y="163"/>
                  </a:cubicBezTo>
                  <a:cubicBezTo>
                    <a:pt x="1030" y="163"/>
                    <a:pt x="1058" y="163"/>
                    <a:pt x="1096" y="105"/>
                  </a:cubicBezTo>
                  <a:cubicBezTo>
                    <a:pt x="1106" y="86"/>
                    <a:pt x="1125" y="67"/>
                    <a:pt x="1153" y="48"/>
                  </a:cubicBezTo>
                  <a:cubicBezTo>
                    <a:pt x="1173" y="39"/>
                    <a:pt x="1211" y="10"/>
                    <a:pt x="1230" y="0"/>
                  </a:cubicBezTo>
                  <a:lnTo>
                    <a:pt x="1230" y="0"/>
                  </a:lnTo>
                  <a:cubicBezTo>
                    <a:pt x="1230" y="10"/>
                    <a:pt x="1249" y="20"/>
                    <a:pt x="1268" y="20"/>
                  </a:cubicBezTo>
                  <a:cubicBezTo>
                    <a:pt x="1268" y="96"/>
                    <a:pt x="1249" y="125"/>
                    <a:pt x="1306" y="172"/>
                  </a:cubicBezTo>
                  <a:cubicBezTo>
                    <a:pt x="1354" y="220"/>
                    <a:pt x="1325" y="248"/>
                    <a:pt x="1354" y="296"/>
                  </a:cubicBezTo>
                  <a:cubicBezTo>
                    <a:pt x="1363" y="334"/>
                    <a:pt x="1468" y="439"/>
                    <a:pt x="1516" y="411"/>
                  </a:cubicBezTo>
                  <a:lnTo>
                    <a:pt x="1516" y="411"/>
                  </a:lnTo>
                  <a:cubicBezTo>
                    <a:pt x="1516" y="439"/>
                    <a:pt x="1506" y="515"/>
                    <a:pt x="1478" y="534"/>
                  </a:cubicBezTo>
                  <a:cubicBezTo>
                    <a:pt x="1440" y="563"/>
                    <a:pt x="1411" y="563"/>
                    <a:pt x="1373" y="582"/>
                  </a:cubicBezTo>
                  <a:cubicBezTo>
                    <a:pt x="1297" y="611"/>
                    <a:pt x="1459" y="706"/>
                    <a:pt x="1478" y="725"/>
                  </a:cubicBezTo>
                  <a:cubicBezTo>
                    <a:pt x="1497" y="735"/>
                    <a:pt x="1497" y="754"/>
                    <a:pt x="1516" y="763"/>
                  </a:cubicBezTo>
                  <a:cubicBezTo>
                    <a:pt x="1535" y="773"/>
                    <a:pt x="1544" y="763"/>
                    <a:pt x="1564" y="763"/>
                  </a:cubicBezTo>
                  <a:cubicBezTo>
                    <a:pt x="1564" y="801"/>
                    <a:pt x="1554" y="849"/>
                    <a:pt x="1544" y="888"/>
                  </a:cubicBezTo>
                  <a:cubicBezTo>
                    <a:pt x="1544" y="954"/>
                    <a:pt x="1592" y="1040"/>
                    <a:pt x="1573" y="1097"/>
                  </a:cubicBezTo>
                  <a:cubicBezTo>
                    <a:pt x="1554" y="1173"/>
                    <a:pt x="1440" y="1155"/>
                    <a:pt x="1535" y="1221"/>
                  </a:cubicBezTo>
                  <a:cubicBezTo>
                    <a:pt x="1583" y="1259"/>
                    <a:pt x="1544" y="1297"/>
                    <a:pt x="1497" y="1278"/>
                  </a:cubicBezTo>
                  <a:cubicBezTo>
                    <a:pt x="1459" y="1278"/>
                    <a:pt x="1382" y="1221"/>
                    <a:pt x="1354" y="1259"/>
                  </a:cubicBezTo>
                  <a:cubicBezTo>
                    <a:pt x="1325" y="1288"/>
                    <a:pt x="1363" y="1498"/>
                    <a:pt x="1249" y="1440"/>
                  </a:cubicBezTo>
                  <a:cubicBezTo>
                    <a:pt x="1153" y="1393"/>
                    <a:pt x="1173" y="1631"/>
                    <a:pt x="1096" y="1679"/>
                  </a:cubicBezTo>
                  <a:lnTo>
                    <a:pt x="1096" y="1679"/>
                  </a:lnTo>
                  <a:cubicBezTo>
                    <a:pt x="1039" y="1669"/>
                    <a:pt x="1039" y="1669"/>
                    <a:pt x="1039" y="1669"/>
                  </a:cubicBezTo>
                  <a:cubicBezTo>
                    <a:pt x="1001" y="1660"/>
                    <a:pt x="944" y="1669"/>
                    <a:pt x="896" y="1660"/>
                  </a:cubicBezTo>
                  <a:cubicBezTo>
                    <a:pt x="858" y="1650"/>
                    <a:pt x="772" y="1622"/>
                    <a:pt x="743" y="1660"/>
                  </a:cubicBezTo>
                  <a:cubicBezTo>
                    <a:pt x="743" y="1669"/>
                    <a:pt x="734" y="1669"/>
                    <a:pt x="734" y="1669"/>
                  </a:cubicBezTo>
                  <a:lnTo>
                    <a:pt x="734" y="1669"/>
                  </a:lnTo>
                  <a:cubicBezTo>
                    <a:pt x="677" y="1650"/>
                    <a:pt x="619" y="1622"/>
                    <a:pt x="601" y="1555"/>
                  </a:cubicBezTo>
                  <a:cubicBezTo>
                    <a:pt x="581" y="1469"/>
                    <a:pt x="562" y="1517"/>
                    <a:pt x="496" y="1488"/>
                  </a:cubicBezTo>
                  <a:cubicBezTo>
                    <a:pt x="467" y="1469"/>
                    <a:pt x="429" y="1412"/>
                    <a:pt x="410" y="1383"/>
                  </a:cubicBezTo>
                  <a:cubicBezTo>
                    <a:pt x="362" y="1326"/>
                    <a:pt x="324" y="1317"/>
                    <a:pt x="257" y="1307"/>
                  </a:cubicBezTo>
                  <a:cubicBezTo>
                    <a:pt x="181" y="1288"/>
                    <a:pt x="238" y="1193"/>
                    <a:pt x="143" y="1193"/>
                  </a:cubicBezTo>
                  <a:cubicBezTo>
                    <a:pt x="114" y="1193"/>
                    <a:pt x="114" y="1116"/>
                    <a:pt x="105" y="1088"/>
                  </a:cubicBezTo>
                  <a:cubicBezTo>
                    <a:pt x="66" y="992"/>
                    <a:pt x="0" y="916"/>
                    <a:pt x="38" y="811"/>
                  </a:cubicBezTo>
                  <a:cubicBezTo>
                    <a:pt x="38" y="639"/>
                    <a:pt x="38" y="639"/>
                    <a:pt x="38" y="63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6" name="Freeform 52"/>
            <p:cNvSpPr>
              <a:spLocks noChangeArrowheads="1"/>
            </p:cNvSpPr>
            <p:nvPr/>
          </p:nvSpPr>
          <p:spPr bwMode="auto">
            <a:xfrm>
              <a:off x="15018871" y="1687518"/>
              <a:ext cx="1070591" cy="1955217"/>
            </a:xfrm>
            <a:custGeom>
              <a:avLst/>
              <a:gdLst>
                <a:gd name="T0" fmla="*/ 934 w 2156"/>
                <a:gd name="T1" fmla="*/ 725 h 3940"/>
                <a:gd name="T2" fmla="*/ 1173 w 2156"/>
                <a:gd name="T3" fmla="*/ 487 h 3940"/>
                <a:gd name="T4" fmla="*/ 1230 w 2156"/>
                <a:gd name="T5" fmla="*/ 48 h 3940"/>
                <a:gd name="T6" fmla="*/ 1306 w 2156"/>
                <a:gd name="T7" fmla="*/ 19 h 3940"/>
                <a:gd name="T8" fmla="*/ 1459 w 2156"/>
                <a:gd name="T9" fmla="*/ 38 h 3940"/>
                <a:gd name="T10" fmla="*/ 1459 w 2156"/>
                <a:gd name="T11" fmla="*/ 210 h 3940"/>
                <a:gd name="T12" fmla="*/ 1564 w 2156"/>
                <a:gd name="T13" fmla="*/ 592 h 3940"/>
                <a:gd name="T14" fmla="*/ 1831 w 2156"/>
                <a:gd name="T15" fmla="*/ 782 h 3940"/>
                <a:gd name="T16" fmla="*/ 2022 w 2156"/>
                <a:gd name="T17" fmla="*/ 954 h 3940"/>
                <a:gd name="T18" fmla="*/ 2155 w 2156"/>
                <a:gd name="T19" fmla="*/ 1068 h 3940"/>
                <a:gd name="T20" fmla="*/ 2145 w 2156"/>
                <a:gd name="T21" fmla="*/ 1421 h 3940"/>
                <a:gd name="T22" fmla="*/ 2002 w 2156"/>
                <a:gd name="T23" fmla="*/ 1660 h 3940"/>
                <a:gd name="T24" fmla="*/ 1793 w 2156"/>
                <a:gd name="T25" fmla="*/ 1984 h 3940"/>
                <a:gd name="T26" fmla="*/ 1545 w 2156"/>
                <a:gd name="T27" fmla="*/ 2222 h 3940"/>
                <a:gd name="T28" fmla="*/ 1335 w 2156"/>
                <a:gd name="T29" fmla="*/ 2423 h 3940"/>
                <a:gd name="T30" fmla="*/ 1039 w 2156"/>
                <a:gd name="T31" fmla="*/ 2690 h 3940"/>
                <a:gd name="T32" fmla="*/ 896 w 2156"/>
                <a:gd name="T33" fmla="*/ 3052 h 3940"/>
                <a:gd name="T34" fmla="*/ 1058 w 2156"/>
                <a:gd name="T35" fmla="*/ 2976 h 3940"/>
                <a:gd name="T36" fmla="*/ 963 w 2156"/>
                <a:gd name="T37" fmla="*/ 3233 h 3940"/>
                <a:gd name="T38" fmla="*/ 953 w 2156"/>
                <a:gd name="T39" fmla="*/ 3415 h 3940"/>
                <a:gd name="T40" fmla="*/ 1039 w 2156"/>
                <a:gd name="T41" fmla="*/ 3634 h 3940"/>
                <a:gd name="T42" fmla="*/ 1001 w 2156"/>
                <a:gd name="T43" fmla="*/ 3863 h 3940"/>
                <a:gd name="T44" fmla="*/ 810 w 2156"/>
                <a:gd name="T45" fmla="*/ 3815 h 3940"/>
                <a:gd name="T46" fmla="*/ 667 w 2156"/>
                <a:gd name="T47" fmla="*/ 3634 h 3940"/>
                <a:gd name="T48" fmla="*/ 553 w 2156"/>
                <a:gd name="T49" fmla="*/ 3643 h 3940"/>
                <a:gd name="T50" fmla="*/ 95 w 2156"/>
                <a:gd name="T51" fmla="*/ 3348 h 3940"/>
                <a:gd name="T52" fmla="*/ 95 w 2156"/>
                <a:gd name="T53" fmla="*/ 3300 h 3940"/>
                <a:gd name="T54" fmla="*/ 333 w 2156"/>
                <a:gd name="T55" fmla="*/ 3157 h 3940"/>
                <a:gd name="T56" fmla="*/ 438 w 2156"/>
                <a:gd name="T57" fmla="*/ 2861 h 3940"/>
                <a:gd name="T58" fmla="*/ 534 w 2156"/>
                <a:gd name="T59" fmla="*/ 2794 h 3940"/>
                <a:gd name="T60" fmla="*/ 429 w 2156"/>
                <a:gd name="T61" fmla="*/ 2632 h 3940"/>
                <a:gd name="T62" fmla="*/ 410 w 2156"/>
                <a:gd name="T63" fmla="*/ 2461 h 3940"/>
                <a:gd name="T64" fmla="*/ 295 w 2156"/>
                <a:gd name="T65" fmla="*/ 2117 h 3940"/>
                <a:gd name="T66" fmla="*/ 476 w 2156"/>
                <a:gd name="T67" fmla="*/ 1955 h 3940"/>
                <a:gd name="T68" fmla="*/ 696 w 2156"/>
                <a:gd name="T69" fmla="*/ 1631 h 3940"/>
                <a:gd name="T70" fmla="*/ 782 w 2156"/>
                <a:gd name="T71" fmla="*/ 1564 h 3940"/>
                <a:gd name="T72" fmla="*/ 820 w 2156"/>
                <a:gd name="T73" fmla="*/ 1335 h 3940"/>
                <a:gd name="T74" fmla="*/ 867 w 2156"/>
                <a:gd name="T75" fmla="*/ 1097 h 3940"/>
                <a:gd name="T76" fmla="*/ 934 w 2156"/>
                <a:gd name="T77" fmla="*/ 725 h 3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56" h="3940">
                  <a:moveTo>
                    <a:pt x="934" y="725"/>
                  </a:moveTo>
                  <a:lnTo>
                    <a:pt x="934" y="725"/>
                  </a:lnTo>
                  <a:cubicBezTo>
                    <a:pt x="1001" y="706"/>
                    <a:pt x="1020" y="639"/>
                    <a:pt x="1077" y="601"/>
                  </a:cubicBezTo>
                  <a:cubicBezTo>
                    <a:pt x="1125" y="572"/>
                    <a:pt x="1163" y="544"/>
                    <a:pt x="1173" y="487"/>
                  </a:cubicBezTo>
                  <a:cubicBezTo>
                    <a:pt x="1182" y="420"/>
                    <a:pt x="1115" y="353"/>
                    <a:pt x="1173" y="287"/>
                  </a:cubicBezTo>
                  <a:cubicBezTo>
                    <a:pt x="1239" y="220"/>
                    <a:pt x="1230" y="143"/>
                    <a:pt x="1230" y="48"/>
                  </a:cubicBezTo>
                  <a:cubicBezTo>
                    <a:pt x="1239" y="29"/>
                    <a:pt x="1230" y="0"/>
                    <a:pt x="1259" y="0"/>
                  </a:cubicBezTo>
                  <a:cubicBezTo>
                    <a:pt x="1268" y="0"/>
                    <a:pt x="1297" y="19"/>
                    <a:pt x="1306" y="19"/>
                  </a:cubicBezTo>
                  <a:cubicBezTo>
                    <a:pt x="1325" y="38"/>
                    <a:pt x="1354" y="38"/>
                    <a:pt x="1383" y="38"/>
                  </a:cubicBezTo>
                  <a:cubicBezTo>
                    <a:pt x="1401" y="38"/>
                    <a:pt x="1440" y="29"/>
                    <a:pt x="1459" y="38"/>
                  </a:cubicBezTo>
                  <a:lnTo>
                    <a:pt x="1459" y="38"/>
                  </a:lnTo>
                  <a:cubicBezTo>
                    <a:pt x="1459" y="210"/>
                    <a:pt x="1459" y="210"/>
                    <a:pt x="1459" y="210"/>
                  </a:cubicBezTo>
                  <a:cubicBezTo>
                    <a:pt x="1421" y="315"/>
                    <a:pt x="1487" y="391"/>
                    <a:pt x="1526" y="487"/>
                  </a:cubicBezTo>
                  <a:cubicBezTo>
                    <a:pt x="1535" y="515"/>
                    <a:pt x="1535" y="592"/>
                    <a:pt x="1564" y="592"/>
                  </a:cubicBezTo>
                  <a:cubicBezTo>
                    <a:pt x="1659" y="592"/>
                    <a:pt x="1602" y="687"/>
                    <a:pt x="1678" y="706"/>
                  </a:cubicBezTo>
                  <a:cubicBezTo>
                    <a:pt x="1745" y="716"/>
                    <a:pt x="1783" y="725"/>
                    <a:pt x="1831" y="782"/>
                  </a:cubicBezTo>
                  <a:cubicBezTo>
                    <a:pt x="1850" y="811"/>
                    <a:pt x="1888" y="868"/>
                    <a:pt x="1917" y="887"/>
                  </a:cubicBezTo>
                  <a:cubicBezTo>
                    <a:pt x="1983" y="916"/>
                    <a:pt x="2002" y="868"/>
                    <a:pt x="2022" y="954"/>
                  </a:cubicBezTo>
                  <a:cubicBezTo>
                    <a:pt x="2040" y="1021"/>
                    <a:pt x="2098" y="1049"/>
                    <a:pt x="2155" y="1068"/>
                  </a:cubicBezTo>
                  <a:lnTo>
                    <a:pt x="2155" y="1068"/>
                  </a:lnTo>
                  <a:cubicBezTo>
                    <a:pt x="2145" y="1145"/>
                    <a:pt x="2145" y="1221"/>
                    <a:pt x="2126" y="1297"/>
                  </a:cubicBezTo>
                  <a:cubicBezTo>
                    <a:pt x="2107" y="1364"/>
                    <a:pt x="2126" y="1364"/>
                    <a:pt x="2145" y="1421"/>
                  </a:cubicBezTo>
                  <a:cubicBezTo>
                    <a:pt x="2145" y="1469"/>
                    <a:pt x="2136" y="1507"/>
                    <a:pt x="2079" y="1497"/>
                  </a:cubicBezTo>
                  <a:cubicBezTo>
                    <a:pt x="2012" y="1488"/>
                    <a:pt x="2022" y="1622"/>
                    <a:pt x="2002" y="1660"/>
                  </a:cubicBezTo>
                  <a:cubicBezTo>
                    <a:pt x="1983" y="1717"/>
                    <a:pt x="1917" y="1793"/>
                    <a:pt x="1878" y="1841"/>
                  </a:cubicBezTo>
                  <a:cubicBezTo>
                    <a:pt x="1850" y="1889"/>
                    <a:pt x="1831" y="1946"/>
                    <a:pt x="1793" y="1984"/>
                  </a:cubicBezTo>
                  <a:cubicBezTo>
                    <a:pt x="1764" y="2013"/>
                    <a:pt x="1735" y="1974"/>
                    <a:pt x="1707" y="2022"/>
                  </a:cubicBezTo>
                  <a:cubicBezTo>
                    <a:pt x="1659" y="2089"/>
                    <a:pt x="1564" y="2136"/>
                    <a:pt x="1545" y="2222"/>
                  </a:cubicBezTo>
                  <a:cubicBezTo>
                    <a:pt x="1516" y="2327"/>
                    <a:pt x="1497" y="2337"/>
                    <a:pt x="1430" y="2413"/>
                  </a:cubicBezTo>
                  <a:cubicBezTo>
                    <a:pt x="1383" y="2470"/>
                    <a:pt x="1383" y="2461"/>
                    <a:pt x="1335" y="2423"/>
                  </a:cubicBezTo>
                  <a:cubicBezTo>
                    <a:pt x="1268" y="2375"/>
                    <a:pt x="1259" y="2499"/>
                    <a:pt x="1230" y="2527"/>
                  </a:cubicBezTo>
                  <a:cubicBezTo>
                    <a:pt x="1173" y="2585"/>
                    <a:pt x="1077" y="2623"/>
                    <a:pt x="1039" y="2690"/>
                  </a:cubicBezTo>
                  <a:cubicBezTo>
                    <a:pt x="992" y="2766"/>
                    <a:pt x="848" y="2842"/>
                    <a:pt x="877" y="2947"/>
                  </a:cubicBezTo>
                  <a:cubicBezTo>
                    <a:pt x="877" y="2966"/>
                    <a:pt x="877" y="3052"/>
                    <a:pt x="896" y="3052"/>
                  </a:cubicBezTo>
                  <a:cubicBezTo>
                    <a:pt x="944" y="3052"/>
                    <a:pt x="1001" y="2966"/>
                    <a:pt x="1058" y="2976"/>
                  </a:cubicBezTo>
                  <a:lnTo>
                    <a:pt x="1058" y="2976"/>
                  </a:lnTo>
                  <a:cubicBezTo>
                    <a:pt x="1020" y="3109"/>
                    <a:pt x="1020" y="3109"/>
                    <a:pt x="1020" y="3109"/>
                  </a:cubicBezTo>
                  <a:cubicBezTo>
                    <a:pt x="992" y="3147"/>
                    <a:pt x="1030" y="3243"/>
                    <a:pt x="963" y="3233"/>
                  </a:cubicBezTo>
                  <a:cubicBezTo>
                    <a:pt x="906" y="3214"/>
                    <a:pt x="972" y="3310"/>
                    <a:pt x="972" y="3338"/>
                  </a:cubicBezTo>
                  <a:cubicBezTo>
                    <a:pt x="972" y="3367"/>
                    <a:pt x="944" y="3376"/>
                    <a:pt x="953" y="3415"/>
                  </a:cubicBezTo>
                  <a:cubicBezTo>
                    <a:pt x="953" y="3453"/>
                    <a:pt x="982" y="3491"/>
                    <a:pt x="972" y="3529"/>
                  </a:cubicBezTo>
                  <a:cubicBezTo>
                    <a:pt x="963" y="3577"/>
                    <a:pt x="1011" y="3605"/>
                    <a:pt x="1039" y="3634"/>
                  </a:cubicBezTo>
                  <a:cubicBezTo>
                    <a:pt x="1068" y="3672"/>
                    <a:pt x="1020" y="3786"/>
                    <a:pt x="972" y="3786"/>
                  </a:cubicBezTo>
                  <a:cubicBezTo>
                    <a:pt x="953" y="3786"/>
                    <a:pt x="1001" y="3853"/>
                    <a:pt x="1001" y="3863"/>
                  </a:cubicBezTo>
                  <a:cubicBezTo>
                    <a:pt x="1001" y="3920"/>
                    <a:pt x="992" y="3939"/>
                    <a:pt x="934" y="3929"/>
                  </a:cubicBezTo>
                  <a:cubicBezTo>
                    <a:pt x="887" y="3920"/>
                    <a:pt x="858" y="3815"/>
                    <a:pt x="810" y="3815"/>
                  </a:cubicBezTo>
                  <a:lnTo>
                    <a:pt x="810" y="3815"/>
                  </a:lnTo>
                  <a:cubicBezTo>
                    <a:pt x="725" y="3758"/>
                    <a:pt x="696" y="3739"/>
                    <a:pt x="667" y="3634"/>
                  </a:cubicBezTo>
                  <a:cubicBezTo>
                    <a:pt x="667" y="3615"/>
                    <a:pt x="686" y="3577"/>
                    <a:pt x="658" y="3567"/>
                  </a:cubicBezTo>
                  <a:cubicBezTo>
                    <a:pt x="610" y="3557"/>
                    <a:pt x="581" y="3615"/>
                    <a:pt x="553" y="3643"/>
                  </a:cubicBezTo>
                  <a:cubicBezTo>
                    <a:pt x="429" y="3777"/>
                    <a:pt x="267" y="3510"/>
                    <a:pt x="181" y="3453"/>
                  </a:cubicBezTo>
                  <a:cubicBezTo>
                    <a:pt x="133" y="3424"/>
                    <a:pt x="143" y="3367"/>
                    <a:pt x="95" y="3348"/>
                  </a:cubicBezTo>
                  <a:lnTo>
                    <a:pt x="95" y="3348"/>
                  </a:lnTo>
                  <a:cubicBezTo>
                    <a:pt x="95" y="3300"/>
                    <a:pt x="95" y="3300"/>
                    <a:pt x="95" y="3300"/>
                  </a:cubicBezTo>
                  <a:cubicBezTo>
                    <a:pt x="95" y="3243"/>
                    <a:pt x="0" y="3147"/>
                    <a:pt x="104" y="3147"/>
                  </a:cubicBezTo>
                  <a:cubicBezTo>
                    <a:pt x="171" y="3147"/>
                    <a:pt x="295" y="3214"/>
                    <a:pt x="333" y="3157"/>
                  </a:cubicBezTo>
                  <a:cubicBezTo>
                    <a:pt x="362" y="3119"/>
                    <a:pt x="343" y="3071"/>
                    <a:pt x="381" y="3023"/>
                  </a:cubicBezTo>
                  <a:cubicBezTo>
                    <a:pt x="419" y="2966"/>
                    <a:pt x="496" y="2938"/>
                    <a:pt x="438" y="2861"/>
                  </a:cubicBezTo>
                  <a:cubicBezTo>
                    <a:pt x="419" y="2823"/>
                    <a:pt x="486" y="2852"/>
                    <a:pt x="496" y="2852"/>
                  </a:cubicBezTo>
                  <a:cubicBezTo>
                    <a:pt x="543" y="2852"/>
                    <a:pt x="534" y="2833"/>
                    <a:pt x="534" y="2794"/>
                  </a:cubicBezTo>
                  <a:cubicBezTo>
                    <a:pt x="524" y="2680"/>
                    <a:pt x="524" y="2680"/>
                    <a:pt x="524" y="2680"/>
                  </a:cubicBezTo>
                  <a:cubicBezTo>
                    <a:pt x="486" y="2680"/>
                    <a:pt x="429" y="2671"/>
                    <a:pt x="429" y="2632"/>
                  </a:cubicBezTo>
                  <a:cubicBezTo>
                    <a:pt x="429" y="2604"/>
                    <a:pt x="400" y="2575"/>
                    <a:pt x="400" y="2556"/>
                  </a:cubicBezTo>
                  <a:cubicBezTo>
                    <a:pt x="400" y="2518"/>
                    <a:pt x="429" y="2499"/>
                    <a:pt x="410" y="2461"/>
                  </a:cubicBezTo>
                  <a:cubicBezTo>
                    <a:pt x="362" y="2385"/>
                    <a:pt x="362" y="2346"/>
                    <a:pt x="353" y="2260"/>
                  </a:cubicBezTo>
                  <a:cubicBezTo>
                    <a:pt x="343" y="2203"/>
                    <a:pt x="314" y="2165"/>
                    <a:pt x="295" y="2117"/>
                  </a:cubicBezTo>
                  <a:cubicBezTo>
                    <a:pt x="276" y="2060"/>
                    <a:pt x="372" y="2022"/>
                    <a:pt x="419" y="2022"/>
                  </a:cubicBezTo>
                  <a:cubicBezTo>
                    <a:pt x="458" y="2022"/>
                    <a:pt x="458" y="1974"/>
                    <a:pt x="476" y="1955"/>
                  </a:cubicBezTo>
                  <a:cubicBezTo>
                    <a:pt x="534" y="1889"/>
                    <a:pt x="543" y="1784"/>
                    <a:pt x="620" y="1736"/>
                  </a:cubicBezTo>
                  <a:cubicBezTo>
                    <a:pt x="658" y="1707"/>
                    <a:pt x="658" y="1660"/>
                    <a:pt x="696" y="1631"/>
                  </a:cubicBezTo>
                  <a:cubicBezTo>
                    <a:pt x="782" y="1564"/>
                    <a:pt x="782" y="1564"/>
                    <a:pt x="782" y="1564"/>
                  </a:cubicBezTo>
                  <a:lnTo>
                    <a:pt x="782" y="1564"/>
                  </a:lnTo>
                  <a:cubicBezTo>
                    <a:pt x="810" y="1536"/>
                    <a:pt x="867" y="1469"/>
                    <a:pt x="839" y="1440"/>
                  </a:cubicBezTo>
                  <a:cubicBezTo>
                    <a:pt x="801" y="1402"/>
                    <a:pt x="791" y="1393"/>
                    <a:pt x="820" y="1335"/>
                  </a:cubicBezTo>
                  <a:cubicBezTo>
                    <a:pt x="829" y="1316"/>
                    <a:pt x="839" y="1278"/>
                    <a:pt x="829" y="1250"/>
                  </a:cubicBezTo>
                  <a:cubicBezTo>
                    <a:pt x="820" y="1192"/>
                    <a:pt x="867" y="1154"/>
                    <a:pt x="867" y="1097"/>
                  </a:cubicBezTo>
                  <a:cubicBezTo>
                    <a:pt x="867" y="1040"/>
                    <a:pt x="848" y="983"/>
                    <a:pt x="887" y="916"/>
                  </a:cubicBezTo>
                  <a:cubicBezTo>
                    <a:pt x="934" y="725"/>
                    <a:pt x="934" y="725"/>
                    <a:pt x="934" y="72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7" name="Freeform 53"/>
            <p:cNvSpPr>
              <a:spLocks noChangeArrowheads="1"/>
            </p:cNvSpPr>
            <p:nvPr/>
          </p:nvSpPr>
          <p:spPr bwMode="auto">
            <a:xfrm>
              <a:off x="13759994" y="1321875"/>
              <a:ext cx="1090297" cy="1937700"/>
            </a:xfrm>
            <a:custGeom>
              <a:avLst/>
              <a:gdLst>
                <a:gd name="T0" fmla="*/ 1240 w 2195"/>
                <a:gd name="T1" fmla="*/ 3900 h 3901"/>
                <a:gd name="T2" fmla="*/ 1326 w 2195"/>
                <a:gd name="T3" fmla="*/ 3633 h 3901"/>
                <a:gd name="T4" fmla="*/ 1116 w 2195"/>
                <a:gd name="T5" fmla="*/ 3386 h 3901"/>
                <a:gd name="T6" fmla="*/ 1459 w 2195"/>
                <a:gd name="T7" fmla="*/ 3281 h 3901"/>
                <a:gd name="T8" fmla="*/ 1383 w 2195"/>
                <a:gd name="T9" fmla="*/ 3004 h 3901"/>
                <a:gd name="T10" fmla="*/ 1316 w 2195"/>
                <a:gd name="T11" fmla="*/ 2756 h 3901"/>
                <a:gd name="T12" fmla="*/ 1259 w 2195"/>
                <a:gd name="T13" fmla="*/ 2480 h 3901"/>
                <a:gd name="T14" fmla="*/ 1364 w 2195"/>
                <a:gd name="T15" fmla="*/ 2298 h 3901"/>
                <a:gd name="T16" fmla="*/ 1469 w 2195"/>
                <a:gd name="T17" fmla="*/ 2203 h 3901"/>
                <a:gd name="T18" fmla="*/ 1259 w 2195"/>
                <a:gd name="T19" fmla="*/ 1926 h 3901"/>
                <a:gd name="T20" fmla="*/ 1306 w 2195"/>
                <a:gd name="T21" fmla="*/ 1631 h 3901"/>
                <a:gd name="T22" fmla="*/ 1507 w 2195"/>
                <a:gd name="T23" fmla="*/ 1230 h 3901"/>
                <a:gd name="T24" fmla="*/ 1812 w 2195"/>
                <a:gd name="T25" fmla="*/ 1392 h 3901"/>
                <a:gd name="T26" fmla="*/ 2079 w 2195"/>
                <a:gd name="T27" fmla="*/ 1373 h 3901"/>
                <a:gd name="T28" fmla="*/ 2174 w 2195"/>
                <a:gd name="T29" fmla="*/ 1259 h 3901"/>
                <a:gd name="T30" fmla="*/ 2089 w 2195"/>
                <a:gd name="T31" fmla="*/ 1097 h 3901"/>
                <a:gd name="T32" fmla="*/ 2098 w 2195"/>
                <a:gd name="T33" fmla="*/ 839 h 3901"/>
                <a:gd name="T34" fmla="*/ 2079 w 2195"/>
                <a:gd name="T35" fmla="*/ 505 h 3901"/>
                <a:gd name="T36" fmla="*/ 1984 w 2195"/>
                <a:gd name="T37" fmla="*/ 324 h 3901"/>
                <a:gd name="T38" fmla="*/ 1869 w 2195"/>
                <a:gd name="T39" fmla="*/ 219 h 3901"/>
                <a:gd name="T40" fmla="*/ 1497 w 2195"/>
                <a:gd name="T41" fmla="*/ 181 h 3901"/>
                <a:gd name="T42" fmla="*/ 1230 w 2195"/>
                <a:gd name="T43" fmla="*/ 9 h 3901"/>
                <a:gd name="T44" fmla="*/ 1135 w 2195"/>
                <a:gd name="T45" fmla="*/ 238 h 3901"/>
                <a:gd name="T46" fmla="*/ 887 w 2195"/>
                <a:gd name="T47" fmla="*/ 420 h 3901"/>
                <a:gd name="T48" fmla="*/ 868 w 2195"/>
                <a:gd name="T49" fmla="*/ 582 h 3901"/>
                <a:gd name="T50" fmla="*/ 744 w 2195"/>
                <a:gd name="T51" fmla="*/ 782 h 3901"/>
                <a:gd name="T52" fmla="*/ 820 w 2195"/>
                <a:gd name="T53" fmla="*/ 925 h 3901"/>
                <a:gd name="T54" fmla="*/ 811 w 2195"/>
                <a:gd name="T55" fmla="*/ 1049 h 3901"/>
                <a:gd name="T56" fmla="*/ 715 w 2195"/>
                <a:gd name="T57" fmla="*/ 1297 h 3901"/>
                <a:gd name="T58" fmla="*/ 648 w 2195"/>
                <a:gd name="T59" fmla="*/ 1392 h 3901"/>
                <a:gd name="T60" fmla="*/ 639 w 2195"/>
                <a:gd name="T61" fmla="*/ 1688 h 3901"/>
                <a:gd name="T62" fmla="*/ 668 w 2195"/>
                <a:gd name="T63" fmla="*/ 1926 h 3901"/>
                <a:gd name="T64" fmla="*/ 706 w 2195"/>
                <a:gd name="T65" fmla="*/ 2213 h 3901"/>
                <a:gd name="T66" fmla="*/ 486 w 2195"/>
                <a:gd name="T67" fmla="*/ 2213 h 3901"/>
                <a:gd name="T68" fmla="*/ 429 w 2195"/>
                <a:gd name="T69" fmla="*/ 2241 h 3901"/>
                <a:gd name="T70" fmla="*/ 315 w 2195"/>
                <a:gd name="T71" fmla="*/ 2327 h 3901"/>
                <a:gd name="T72" fmla="*/ 153 w 2195"/>
                <a:gd name="T73" fmla="*/ 2336 h 3901"/>
                <a:gd name="T74" fmla="*/ 48 w 2195"/>
                <a:gd name="T75" fmla="*/ 2251 h 3901"/>
                <a:gd name="T76" fmla="*/ 9 w 2195"/>
                <a:gd name="T77" fmla="*/ 2289 h 3901"/>
                <a:gd name="T78" fmla="*/ 143 w 2195"/>
                <a:gd name="T79" fmla="*/ 2546 h 3901"/>
                <a:gd name="T80" fmla="*/ 429 w 2195"/>
                <a:gd name="T81" fmla="*/ 2661 h 3901"/>
                <a:gd name="T82" fmla="*/ 553 w 2195"/>
                <a:gd name="T83" fmla="*/ 2994 h 3901"/>
                <a:gd name="T84" fmla="*/ 630 w 2195"/>
                <a:gd name="T85" fmla="*/ 3214 h 3901"/>
                <a:gd name="T86" fmla="*/ 534 w 2195"/>
                <a:gd name="T87" fmla="*/ 3519 h 3901"/>
                <a:gd name="T88" fmla="*/ 668 w 2195"/>
                <a:gd name="T89" fmla="*/ 3633 h 3901"/>
                <a:gd name="T90" fmla="*/ 811 w 2195"/>
                <a:gd name="T91" fmla="*/ 3633 h 3901"/>
                <a:gd name="T92" fmla="*/ 1049 w 2195"/>
                <a:gd name="T93" fmla="*/ 3519 h 3901"/>
                <a:gd name="T94" fmla="*/ 1240 w 2195"/>
                <a:gd name="T95" fmla="*/ 3900 h 3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95" h="3901">
                  <a:moveTo>
                    <a:pt x="1240" y="3900"/>
                  </a:moveTo>
                  <a:lnTo>
                    <a:pt x="1240" y="3900"/>
                  </a:lnTo>
                  <a:cubicBezTo>
                    <a:pt x="1287" y="3872"/>
                    <a:pt x="1335" y="3843"/>
                    <a:pt x="1335" y="3777"/>
                  </a:cubicBezTo>
                  <a:cubicBezTo>
                    <a:pt x="1335" y="3757"/>
                    <a:pt x="1335" y="3643"/>
                    <a:pt x="1326" y="3633"/>
                  </a:cubicBezTo>
                  <a:cubicBezTo>
                    <a:pt x="1278" y="3624"/>
                    <a:pt x="1240" y="3614"/>
                    <a:pt x="1240" y="3557"/>
                  </a:cubicBezTo>
                  <a:cubicBezTo>
                    <a:pt x="1240" y="3481"/>
                    <a:pt x="1078" y="3471"/>
                    <a:pt x="1116" y="3386"/>
                  </a:cubicBezTo>
                  <a:cubicBezTo>
                    <a:pt x="1154" y="3290"/>
                    <a:pt x="1249" y="3338"/>
                    <a:pt x="1316" y="3366"/>
                  </a:cubicBezTo>
                  <a:cubicBezTo>
                    <a:pt x="1354" y="3376"/>
                    <a:pt x="1411" y="3290"/>
                    <a:pt x="1459" y="3281"/>
                  </a:cubicBezTo>
                  <a:cubicBezTo>
                    <a:pt x="1507" y="3281"/>
                    <a:pt x="1593" y="3166"/>
                    <a:pt x="1583" y="3109"/>
                  </a:cubicBezTo>
                  <a:cubicBezTo>
                    <a:pt x="1564" y="3061"/>
                    <a:pt x="1402" y="3090"/>
                    <a:pt x="1383" y="3004"/>
                  </a:cubicBezTo>
                  <a:cubicBezTo>
                    <a:pt x="1364" y="2975"/>
                    <a:pt x="1364" y="2928"/>
                    <a:pt x="1354" y="2890"/>
                  </a:cubicBezTo>
                  <a:cubicBezTo>
                    <a:pt x="1345" y="2861"/>
                    <a:pt x="1306" y="2794"/>
                    <a:pt x="1316" y="2756"/>
                  </a:cubicBezTo>
                  <a:cubicBezTo>
                    <a:pt x="1335" y="2708"/>
                    <a:pt x="1364" y="2747"/>
                    <a:pt x="1392" y="2727"/>
                  </a:cubicBezTo>
                  <a:cubicBezTo>
                    <a:pt x="1526" y="2651"/>
                    <a:pt x="1268" y="2565"/>
                    <a:pt x="1259" y="2480"/>
                  </a:cubicBezTo>
                  <a:cubicBezTo>
                    <a:pt x="1249" y="2432"/>
                    <a:pt x="1287" y="2451"/>
                    <a:pt x="1306" y="2422"/>
                  </a:cubicBezTo>
                  <a:cubicBezTo>
                    <a:pt x="1335" y="2394"/>
                    <a:pt x="1335" y="2336"/>
                    <a:pt x="1364" y="2298"/>
                  </a:cubicBezTo>
                  <a:cubicBezTo>
                    <a:pt x="1383" y="2279"/>
                    <a:pt x="1402" y="2289"/>
                    <a:pt x="1421" y="2279"/>
                  </a:cubicBezTo>
                  <a:cubicBezTo>
                    <a:pt x="1440" y="2279"/>
                    <a:pt x="1459" y="2222"/>
                    <a:pt x="1469" y="2203"/>
                  </a:cubicBezTo>
                  <a:cubicBezTo>
                    <a:pt x="1459" y="2155"/>
                    <a:pt x="1335" y="2108"/>
                    <a:pt x="1287" y="2089"/>
                  </a:cubicBezTo>
                  <a:cubicBezTo>
                    <a:pt x="1230" y="2069"/>
                    <a:pt x="1259" y="1984"/>
                    <a:pt x="1259" y="1926"/>
                  </a:cubicBezTo>
                  <a:cubicBezTo>
                    <a:pt x="1259" y="1879"/>
                    <a:pt x="1249" y="1841"/>
                    <a:pt x="1240" y="1802"/>
                  </a:cubicBezTo>
                  <a:cubicBezTo>
                    <a:pt x="1221" y="1717"/>
                    <a:pt x="1221" y="1688"/>
                    <a:pt x="1306" y="1631"/>
                  </a:cubicBezTo>
                  <a:cubicBezTo>
                    <a:pt x="1383" y="1573"/>
                    <a:pt x="1373" y="1507"/>
                    <a:pt x="1402" y="1421"/>
                  </a:cubicBezTo>
                  <a:cubicBezTo>
                    <a:pt x="1440" y="1364"/>
                    <a:pt x="1488" y="1306"/>
                    <a:pt x="1507" y="1230"/>
                  </a:cubicBezTo>
                  <a:cubicBezTo>
                    <a:pt x="1516" y="1173"/>
                    <a:pt x="1583" y="1192"/>
                    <a:pt x="1631" y="1192"/>
                  </a:cubicBezTo>
                  <a:cubicBezTo>
                    <a:pt x="1650" y="1240"/>
                    <a:pt x="1736" y="1411"/>
                    <a:pt x="1812" y="1392"/>
                  </a:cubicBezTo>
                  <a:cubicBezTo>
                    <a:pt x="1879" y="1373"/>
                    <a:pt x="1888" y="1402"/>
                    <a:pt x="1945" y="1411"/>
                  </a:cubicBezTo>
                  <a:cubicBezTo>
                    <a:pt x="2003" y="1421"/>
                    <a:pt x="2022" y="1392"/>
                    <a:pt x="2079" y="1373"/>
                  </a:cubicBezTo>
                  <a:cubicBezTo>
                    <a:pt x="2107" y="1364"/>
                    <a:pt x="2155" y="1335"/>
                    <a:pt x="2165" y="1297"/>
                  </a:cubicBezTo>
                  <a:cubicBezTo>
                    <a:pt x="2174" y="1288"/>
                    <a:pt x="2174" y="1268"/>
                    <a:pt x="2174" y="1259"/>
                  </a:cubicBezTo>
                  <a:cubicBezTo>
                    <a:pt x="2184" y="1249"/>
                    <a:pt x="2194" y="1240"/>
                    <a:pt x="2194" y="1221"/>
                  </a:cubicBezTo>
                  <a:cubicBezTo>
                    <a:pt x="2174" y="1154"/>
                    <a:pt x="2107" y="1144"/>
                    <a:pt x="2089" y="1097"/>
                  </a:cubicBezTo>
                  <a:cubicBezTo>
                    <a:pt x="2069" y="1059"/>
                    <a:pt x="2098" y="1021"/>
                    <a:pt x="2107" y="982"/>
                  </a:cubicBezTo>
                  <a:cubicBezTo>
                    <a:pt x="2117" y="934"/>
                    <a:pt x="2127" y="887"/>
                    <a:pt x="2098" y="839"/>
                  </a:cubicBezTo>
                  <a:cubicBezTo>
                    <a:pt x="2069" y="782"/>
                    <a:pt x="2079" y="706"/>
                    <a:pt x="2089" y="648"/>
                  </a:cubicBezTo>
                  <a:cubicBezTo>
                    <a:pt x="2089" y="591"/>
                    <a:pt x="2098" y="553"/>
                    <a:pt x="2079" y="505"/>
                  </a:cubicBezTo>
                  <a:cubicBezTo>
                    <a:pt x="2069" y="477"/>
                    <a:pt x="2041" y="448"/>
                    <a:pt x="2031" y="420"/>
                  </a:cubicBezTo>
                  <a:cubicBezTo>
                    <a:pt x="2022" y="391"/>
                    <a:pt x="2012" y="343"/>
                    <a:pt x="1984" y="324"/>
                  </a:cubicBezTo>
                  <a:cubicBezTo>
                    <a:pt x="1945" y="305"/>
                    <a:pt x="1888" y="267"/>
                    <a:pt x="1869" y="219"/>
                  </a:cubicBezTo>
                  <a:lnTo>
                    <a:pt x="1869" y="219"/>
                  </a:lnTo>
                  <a:cubicBezTo>
                    <a:pt x="1860" y="229"/>
                    <a:pt x="1840" y="229"/>
                    <a:pt x="1802" y="210"/>
                  </a:cubicBezTo>
                  <a:cubicBezTo>
                    <a:pt x="1717" y="153"/>
                    <a:pt x="1554" y="315"/>
                    <a:pt x="1497" y="181"/>
                  </a:cubicBezTo>
                  <a:cubicBezTo>
                    <a:pt x="1478" y="143"/>
                    <a:pt x="1354" y="57"/>
                    <a:pt x="1316" y="57"/>
                  </a:cubicBezTo>
                  <a:cubicBezTo>
                    <a:pt x="1268" y="57"/>
                    <a:pt x="1230" y="67"/>
                    <a:pt x="1230" y="9"/>
                  </a:cubicBezTo>
                  <a:cubicBezTo>
                    <a:pt x="1211" y="0"/>
                    <a:pt x="1183" y="0"/>
                    <a:pt x="1154" y="9"/>
                  </a:cubicBezTo>
                  <a:cubicBezTo>
                    <a:pt x="1144" y="57"/>
                    <a:pt x="1116" y="191"/>
                    <a:pt x="1135" y="238"/>
                  </a:cubicBezTo>
                  <a:cubicBezTo>
                    <a:pt x="1183" y="372"/>
                    <a:pt x="1020" y="267"/>
                    <a:pt x="1030" y="372"/>
                  </a:cubicBezTo>
                  <a:cubicBezTo>
                    <a:pt x="1030" y="410"/>
                    <a:pt x="915" y="429"/>
                    <a:pt x="887" y="420"/>
                  </a:cubicBezTo>
                  <a:cubicBezTo>
                    <a:pt x="858" y="439"/>
                    <a:pt x="830" y="439"/>
                    <a:pt x="839" y="477"/>
                  </a:cubicBezTo>
                  <a:cubicBezTo>
                    <a:pt x="849" y="534"/>
                    <a:pt x="935" y="525"/>
                    <a:pt x="868" y="582"/>
                  </a:cubicBezTo>
                  <a:cubicBezTo>
                    <a:pt x="849" y="610"/>
                    <a:pt x="830" y="648"/>
                    <a:pt x="801" y="667"/>
                  </a:cubicBezTo>
                  <a:cubicBezTo>
                    <a:pt x="772" y="696"/>
                    <a:pt x="696" y="734"/>
                    <a:pt x="744" y="782"/>
                  </a:cubicBezTo>
                  <a:cubicBezTo>
                    <a:pt x="763" y="811"/>
                    <a:pt x="830" y="887"/>
                    <a:pt x="830" y="916"/>
                  </a:cubicBezTo>
                  <a:cubicBezTo>
                    <a:pt x="820" y="916"/>
                    <a:pt x="820" y="916"/>
                    <a:pt x="820" y="925"/>
                  </a:cubicBezTo>
                  <a:cubicBezTo>
                    <a:pt x="792" y="925"/>
                    <a:pt x="744" y="925"/>
                    <a:pt x="725" y="963"/>
                  </a:cubicBezTo>
                  <a:cubicBezTo>
                    <a:pt x="715" y="982"/>
                    <a:pt x="792" y="1011"/>
                    <a:pt x="811" y="1049"/>
                  </a:cubicBezTo>
                  <a:cubicBezTo>
                    <a:pt x="801" y="1116"/>
                    <a:pt x="820" y="1183"/>
                    <a:pt x="820" y="1240"/>
                  </a:cubicBezTo>
                  <a:cubicBezTo>
                    <a:pt x="820" y="1306"/>
                    <a:pt x="753" y="1268"/>
                    <a:pt x="715" y="1297"/>
                  </a:cubicBezTo>
                  <a:cubicBezTo>
                    <a:pt x="696" y="1326"/>
                    <a:pt x="725" y="1373"/>
                    <a:pt x="687" y="1383"/>
                  </a:cubicBezTo>
                  <a:cubicBezTo>
                    <a:pt x="668" y="1383"/>
                    <a:pt x="648" y="1364"/>
                    <a:pt x="648" y="1392"/>
                  </a:cubicBezTo>
                  <a:cubicBezTo>
                    <a:pt x="658" y="1478"/>
                    <a:pt x="601" y="1545"/>
                    <a:pt x="534" y="1564"/>
                  </a:cubicBezTo>
                  <a:cubicBezTo>
                    <a:pt x="534" y="1583"/>
                    <a:pt x="630" y="1631"/>
                    <a:pt x="639" y="1688"/>
                  </a:cubicBezTo>
                  <a:cubicBezTo>
                    <a:pt x="639" y="1755"/>
                    <a:pt x="668" y="1802"/>
                    <a:pt x="668" y="1869"/>
                  </a:cubicBezTo>
                  <a:cubicBezTo>
                    <a:pt x="668" y="1888"/>
                    <a:pt x="668" y="1907"/>
                    <a:pt x="668" y="1926"/>
                  </a:cubicBezTo>
                  <a:cubicBezTo>
                    <a:pt x="668" y="1945"/>
                    <a:pt x="696" y="1964"/>
                    <a:pt x="696" y="1993"/>
                  </a:cubicBezTo>
                  <a:cubicBezTo>
                    <a:pt x="696" y="2069"/>
                    <a:pt x="706" y="2146"/>
                    <a:pt x="706" y="2213"/>
                  </a:cubicBezTo>
                  <a:cubicBezTo>
                    <a:pt x="591" y="2203"/>
                    <a:pt x="591" y="2203"/>
                    <a:pt x="591" y="2203"/>
                  </a:cubicBezTo>
                  <a:cubicBezTo>
                    <a:pt x="553" y="2203"/>
                    <a:pt x="515" y="2203"/>
                    <a:pt x="486" y="2213"/>
                  </a:cubicBezTo>
                  <a:cubicBezTo>
                    <a:pt x="467" y="2213"/>
                    <a:pt x="458" y="2222"/>
                    <a:pt x="439" y="2231"/>
                  </a:cubicBezTo>
                  <a:lnTo>
                    <a:pt x="429" y="2241"/>
                  </a:lnTo>
                  <a:cubicBezTo>
                    <a:pt x="410" y="2279"/>
                    <a:pt x="429" y="2260"/>
                    <a:pt x="363" y="2289"/>
                  </a:cubicBezTo>
                  <a:cubicBezTo>
                    <a:pt x="343" y="2298"/>
                    <a:pt x="334" y="2308"/>
                    <a:pt x="315" y="2327"/>
                  </a:cubicBezTo>
                  <a:cubicBezTo>
                    <a:pt x="305" y="2336"/>
                    <a:pt x="276" y="2403"/>
                    <a:pt x="258" y="2365"/>
                  </a:cubicBezTo>
                  <a:cubicBezTo>
                    <a:pt x="229" y="2308"/>
                    <a:pt x="200" y="2375"/>
                    <a:pt x="153" y="2336"/>
                  </a:cubicBezTo>
                  <a:cubicBezTo>
                    <a:pt x="134" y="2327"/>
                    <a:pt x="143" y="2289"/>
                    <a:pt x="124" y="2270"/>
                  </a:cubicBezTo>
                  <a:cubicBezTo>
                    <a:pt x="105" y="2251"/>
                    <a:pt x="76" y="2260"/>
                    <a:pt x="48" y="2251"/>
                  </a:cubicBezTo>
                  <a:cubicBezTo>
                    <a:pt x="0" y="2241"/>
                    <a:pt x="0" y="2241"/>
                    <a:pt x="0" y="2241"/>
                  </a:cubicBezTo>
                  <a:cubicBezTo>
                    <a:pt x="0" y="2260"/>
                    <a:pt x="0" y="2279"/>
                    <a:pt x="9" y="2289"/>
                  </a:cubicBezTo>
                  <a:cubicBezTo>
                    <a:pt x="29" y="2346"/>
                    <a:pt x="76" y="2375"/>
                    <a:pt x="96" y="2441"/>
                  </a:cubicBezTo>
                  <a:cubicBezTo>
                    <a:pt x="105" y="2480"/>
                    <a:pt x="124" y="2518"/>
                    <a:pt x="143" y="2546"/>
                  </a:cubicBezTo>
                  <a:cubicBezTo>
                    <a:pt x="181" y="2613"/>
                    <a:pt x="114" y="2756"/>
                    <a:pt x="258" y="2756"/>
                  </a:cubicBezTo>
                  <a:cubicBezTo>
                    <a:pt x="324" y="2765"/>
                    <a:pt x="353" y="2575"/>
                    <a:pt x="429" y="2661"/>
                  </a:cubicBezTo>
                  <a:cubicBezTo>
                    <a:pt x="467" y="2718"/>
                    <a:pt x="467" y="2765"/>
                    <a:pt x="458" y="2823"/>
                  </a:cubicBezTo>
                  <a:cubicBezTo>
                    <a:pt x="439" y="2918"/>
                    <a:pt x="525" y="2928"/>
                    <a:pt x="553" y="2994"/>
                  </a:cubicBezTo>
                  <a:cubicBezTo>
                    <a:pt x="563" y="3042"/>
                    <a:pt x="534" y="3090"/>
                    <a:pt x="553" y="3128"/>
                  </a:cubicBezTo>
                  <a:cubicBezTo>
                    <a:pt x="572" y="3176"/>
                    <a:pt x="610" y="3166"/>
                    <a:pt x="630" y="3214"/>
                  </a:cubicBezTo>
                  <a:cubicBezTo>
                    <a:pt x="648" y="3252"/>
                    <a:pt x="639" y="3328"/>
                    <a:pt x="601" y="3357"/>
                  </a:cubicBezTo>
                  <a:cubicBezTo>
                    <a:pt x="534" y="3424"/>
                    <a:pt x="553" y="3433"/>
                    <a:pt x="534" y="3519"/>
                  </a:cubicBezTo>
                  <a:cubicBezTo>
                    <a:pt x="639" y="3605"/>
                    <a:pt x="639" y="3605"/>
                    <a:pt x="639" y="3605"/>
                  </a:cubicBezTo>
                  <a:cubicBezTo>
                    <a:pt x="648" y="3614"/>
                    <a:pt x="658" y="3624"/>
                    <a:pt x="668" y="3633"/>
                  </a:cubicBezTo>
                  <a:lnTo>
                    <a:pt x="668" y="3633"/>
                  </a:lnTo>
                  <a:cubicBezTo>
                    <a:pt x="811" y="3633"/>
                    <a:pt x="811" y="3633"/>
                    <a:pt x="811" y="3633"/>
                  </a:cubicBezTo>
                  <a:cubicBezTo>
                    <a:pt x="906" y="3614"/>
                    <a:pt x="877" y="3595"/>
                    <a:pt x="925" y="3538"/>
                  </a:cubicBezTo>
                  <a:cubicBezTo>
                    <a:pt x="954" y="3519"/>
                    <a:pt x="1030" y="3481"/>
                    <a:pt x="1049" y="3519"/>
                  </a:cubicBezTo>
                  <a:cubicBezTo>
                    <a:pt x="1068" y="3548"/>
                    <a:pt x="1068" y="3595"/>
                    <a:pt x="1068" y="3624"/>
                  </a:cubicBezTo>
                  <a:cubicBezTo>
                    <a:pt x="1068" y="3748"/>
                    <a:pt x="1154" y="3834"/>
                    <a:pt x="1240" y="390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8" name="Freeform 54"/>
            <p:cNvSpPr>
              <a:spLocks noChangeArrowheads="1"/>
            </p:cNvSpPr>
            <p:nvPr/>
          </p:nvSpPr>
          <p:spPr bwMode="auto">
            <a:xfrm>
              <a:off x="14092775" y="3049382"/>
              <a:ext cx="1462485" cy="2373409"/>
            </a:xfrm>
            <a:custGeom>
              <a:avLst/>
              <a:gdLst>
                <a:gd name="T0" fmla="*/ 0 w 2947"/>
                <a:gd name="T1" fmla="*/ 152 h 4779"/>
                <a:gd name="T2" fmla="*/ 257 w 2947"/>
                <a:gd name="T3" fmla="*/ 57 h 4779"/>
                <a:gd name="T4" fmla="*/ 400 w 2947"/>
                <a:gd name="T5" fmla="*/ 143 h 4779"/>
                <a:gd name="T6" fmla="*/ 572 w 2947"/>
                <a:gd name="T7" fmla="*/ 419 h 4779"/>
                <a:gd name="T8" fmla="*/ 791 w 2947"/>
                <a:gd name="T9" fmla="*/ 563 h 4779"/>
                <a:gd name="T10" fmla="*/ 972 w 2947"/>
                <a:gd name="T11" fmla="*/ 772 h 4779"/>
                <a:gd name="T12" fmla="*/ 972 w 2947"/>
                <a:gd name="T13" fmla="*/ 992 h 4779"/>
                <a:gd name="T14" fmla="*/ 1316 w 2947"/>
                <a:gd name="T15" fmla="*/ 1077 h 4779"/>
                <a:gd name="T16" fmla="*/ 1344 w 2947"/>
                <a:gd name="T17" fmla="*/ 887 h 4779"/>
                <a:gd name="T18" fmla="*/ 1316 w 2947"/>
                <a:gd name="T19" fmla="*/ 648 h 4779"/>
                <a:gd name="T20" fmla="*/ 1306 w 2947"/>
                <a:gd name="T21" fmla="*/ 76 h 4779"/>
                <a:gd name="T22" fmla="*/ 1554 w 2947"/>
                <a:gd name="T23" fmla="*/ 95 h 4779"/>
                <a:gd name="T24" fmla="*/ 1678 w 2947"/>
                <a:gd name="T25" fmla="*/ 324 h 4779"/>
                <a:gd name="T26" fmla="*/ 1592 w 2947"/>
                <a:gd name="T27" fmla="*/ 648 h 4779"/>
                <a:gd name="T28" fmla="*/ 1793 w 2947"/>
                <a:gd name="T29" fmla="*/ 668 h 4779"/>
                <a:gd name="T30" fmla="*/ 1964 w 2947"/>
                <a:gd name="T31" fmla="*/ 601 h 4779"/>
                <a:gd name="T32" fmla="*/ 2050 w 2947"/>
                <a:gd name="T33" fmla="*/ 706 h 4779"/>
                <a:gd name="T34" fmla="*/ 2527 w 2947"/>
                <a:gd name="T35" fmla="*/ 820 h 4779"/>
                <a:gd name="T36" fmla="*/ 2679 w 2947"/>
                <a:gd name="T37" fmla="*/ 1068 h 4779"/>
                <a:gd name="T38" fmla="*/ 2651 w 2947"/>
                <a:gd name="T39" fmla="*/ 1259 h 4779"/>
                <a:gd name="T40" fmla="*/ 2822 w 2947"/>
                <a:gd name="T41" fmla="*/ 1554 h 4779"/>
                <a:gd name="T42" fmla="*/ 2946 w 2947"/>
                <a:gd name="T43" fmla="*/ 1726 h 4779"/>
                <a:gd name="T44" fmla="*/ 2794 w 2947"/>
                <a:gd name="T45" fmla="*/ 1793 h 4779"/>
                <a:gd name="T46" fmla="*/ 2612 w 2947"/>
                <a:gd name="T47" fmla="*/ 2003 h 4779"/>
                <a:gd name="T48" fmla="*/ 2517 w 2947"/>
                <a:gd name="T49" fmla="*/ 2336 h 4779"/>
                <a:gd name="T50" fmla="*/ 2145 w 2947"/>
                <a:gd name="T51" fmla="*/ 2489 h 4779"/>
                <a:gd name="T52" fmla="*/ 2193 w 2947"/>
                <a:gd name="T53" fmla="*/ 2689 h 4779"/>
                <a:gd name="T54" fmla="*/ 2164 w 2947"/>
                <a:gd name="T55" fmla="*/ 2956 h 4779"/>
                <a:gd name="T56" fmla="*/ 2260 w 2947"/>
                <a:gd name="T57" fmla="*/ 3376 h 4779"/>
                <a:gd name="T58" fmla="*/ 2260 w 2947"/>
                <a:gd name="T59" fmla="*/ 3490 h 4779"/>
                <a:gd name="T60" fmla="*/ 2307 w 2947"/>
                <a:gd name="T61" fmla="*/ 3633 h 4779"/>
                <a:gd name="T62" fmla="*/ 2345 w 2947"/>
                <a:gd name="T63" fmla="*/ 3681 h 4779"/>
                <a:gd name="T64" fmla="*/ 2355 w 2947"/>
                <a:gd name="T65" fmla="*/ 3767 h 4779"/>
                <a:gd name="T66" fmla="*/ 2250 w 2947"/>
                <a:gd name="T67" fmla="*/ 4053 h 4779"/>
                <a:gd name="T68" fmla="*/ 2183 w 2947"/>
                <a:gd name="T69" fmla="*/ 4501 h 4779"/>
                <a:gd name="T70" fmla="*/ 2107 w 2947"/>
                <a:gd name="T71" fmla="*/ 4778 h 4779"/>
                <a:gd name="T72" fmla="*/ 2012 w 2947"/>
                <a:gd name="T73" fmla="*/ 4635 h 4779"/>
                <a:gd name="T74" fmla="*/ 1754 w 2947"/>
                <a:gd name="T75" fmla="*/ 4377 h 4779"/>
                <a:gd name="T76" fmla="*/ 1621 w 2947"/>
                <a:gd name="T77" fmla="*/ 4158 h 4779"/>
                <a:gd name="T78" fmla="*/ 1478 w 2947"/>
                <a:gd name="T79" fmla="*/ 3967 h 4779"/>
                <a:gd name="T80" fmla="*/ 1354 w 2947"/>
                <a:gd name="T81" fmla="*/ 3910 h 4779"/>
                <a:gd name="T82" fmla="*/ 1439 w 2947"/>
                <a:gd name="T83" fmla="*/ 3557 h 4779"/>
                <a:gd name="T84" fmla="*/ 1392 w 2947"/>
                <a:gd name="T85" fmla="*/ 3252 h 4779"/>
                <a:gd name="T86" fmla="*/ 1487 w 2947"/>
                <a:gd name="T87" fmla="*/ 3233 h 4779"/>
                <a:gd name="T88" fmla="*/ 1592 w 2947"/>
                <a:gd name="T89" fmla="*/ 3080 h 4779"/>
                <a:gd name="T90" fmla="*/ 1869 w 2947"/>
                <a:gd name="T91" fmla="*/ 2966 h 4779"/>
                <a:gd name="T92" fmla="*/ 1983 w 2947"/>
                <a:gd name="T93" fmla="*/ 2746 h 4779"/>
                <a:gd name="T94" fmla="*/ 1735 w 2947"/>
                <a:gd name="T95" fmla="*/ 2699 h 4779"/>
                <a:gd name="T96" fmla="*/ 1602 w 2947"/>
                <a:gd name="T97" fmla="*/ 2851 h 4779"/>
                <a:gd name="T98" fmla="*/ 1487 w 2947"/>
                <a:gd name="T99" fmla="*/ 2422 h 4779"/>
                <a:gd name="T100" fmla="*/ 1335 w 2947"/>
                <a:gd name="T101" fmla="*/ 2184 h 4779"/>
                <a:gd name="T102" fmla="*/ 1201 w 2947"/>
                <a:gd name="T103" fmla="*/ 2003 h 4779"/>
                <a:gd name="T104" fmla="*/ 1277 w 2947"/>
                <a:gd name="T105" fmla="*/ 1831 h 4779"/>
                <a:gd name="T106" fmla="*/ 1258 w 2947"/>
                <a:gd name="T107" fmla="*/ 1631 h 4779"/>
                <a:gd name="T108" fmla="*/ 944 w 2947"/>
                <a:gd name="T109" fmla="*/ 1411 h 4779"/>
                <a:gd name="T110" fmla="*/ 763 w 2947"/>
                <a:gd name="T111" fmla="*/ 1116 h 4779"/>
                <a:gd name="T112" fmla="*/ 581 w 2947"/>
                <a:gd name="T113" fmla="*/ 858 h 4779"/>
                <a:gd name="T114" fmla="*/ 467 w 2947"/>
                <a:gd name="T115" fmla="*/ 725 h 4779"/>
                <a:gd name="T116" fmla="*/ 267 w 2947"/>
                <a:gd name="T117" fmla="*/ 515 h 4779"/>
                <a:gd name="T118" fmla="*/ 0 w 2947"/>
                <a:gd name="T119" fmla="*/ 152 h 4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47" h="4779">
                  <a:moveTo>
                    <a:pt x="0" y="152"/>
                  </a:moveTo>
                  <a:lnTo>
                    <a:pt x="0" y="152"/>
                  </a:lnTo>
                  <a:cubicBezTo>
                    <a:pt x="143" y="152"/>
                    <a:pt x="143" y="152"/>
                    <a:pt x="143" y="152"/>
                  </a:cubicBezTo>
                  <a:cubicBezTo>
                    <a:pt x="238" y="133"/>
                    <a:pt x="209" y="114"/>
                    <a:pt x="257" y="57"/>
                  </a:cubicBezTo>
                  <a:cubicBezTo>
                    <a:pt x="286" y="38"/>
                    <a:pt x="362" y="0"/>
                    <a:pt x="381" y="38"/>
                  </a:cubicBezTo>
                  <a:cubicBezTo>
                    <a:pt x="400" y="67"/>
                    <a:pt x="400" y="114"/>
                    <a:pt x="400" y="143"/>
                  </a:cubicBezTo>
                  <a:cubicBezTo>
                    <a:pt x="400" y="267"/>
                    <a:pt x="486" y="353"/>
                    <a:pt x="572" y="419"/>
                  </a:cubicBezTo>
                  <a:lnTo>
                    <a:pt x="572" y="419"/>
                  </a:lnTo>
                  <a:cubicBezTo>
                    <a:pt x="581" y="439"/>
                    <a:pt x="600" y="505"/>
                    <a:pt x="610" y="524"/>
                  </a:cubicBezTo>
                  <a:cubicBezTo>
                    <a:pt x="648" y="601"/>
                    <a:pt x="724" y="591"/>
                    <a:pt x="791" y="563"/>
                  </a:cubicBezTo>
                  <a:cubicBezTo>
                    <a:pt x="829" y="543"/>
                    <a:pt x="896" y="486"/>
                    <a:pt x="925" y="543"/>
                  </a:cubicBezTo>
                  <a:cubicBezTo>
                    <a:pt x="953" y="601"/>
                    <a:pt x="1010" y="715"/>
                    <a:pt x="972" y="772"/>
                  </a:cubicBezTo>
                  <a:cubicBezTo>
                    <a:pt x="934" y="820"/>
                    <a:pt x="905" y="810"/>
                    <a:pt x="944" y="868"/>
                  </a:cubicBezTo>
                  <a:cubicBezTo>
                    <a:pt x="982" y="915"/>
                    <a:pt x="953" y="944"/>
                    <a:pt x="972" y="992"/>
                  </a:cubicBezTo>
                  <a:cubicBezTo>
                    <a:pt x="1039" y="1039"/>
                    <a:pt x="1039" y="1144"/>
                    <a:pt x="1144" y="1087"/>
                  </a:cubicBezTo>
                  <a:cubicBezTo>
                    <a:pt x="1192" y="1068"/>
                    <a:pt x="1268" y="1097"/>
                    <a:pt x="1316" y="1077"/>
                  </a:cubicBezTo>
                  <a:cubicBezTo>
                    <a:pt x="1363" y="1068"/>
                    <a:pt x="1382" y="1011"/>
                    <a:pt x="1373" y="972"/>
                  </a:cubicBezTo>
                  <a:cubicBezTo>
                    <a:pt x="1373" y="935"/>
                    <a:pt x="1354" y="915"/>
                    <a:pt x="1344" y="887"/>
                  </a:cubicBezTo>
                  <a:cubicBezTo>
                    <a:pt x="1344" y="858"/>
                    <a:pt x="1373" y="830"/>
                    <a:pt x="1354" y="791"/>
                  </a:cubicBezTo>
                  <a:cubicBezTo>
                    <a:pt x="1316" y="744"/>
                    <a:pt x="1316" y="706"/>
                    <a:pt x="1316" y="648"/>
                  </a:cubicBezTo>
                  <a:cubicBezTo>
                    <a:pt x="1316" y="553"/>
                    <a:pt x="1335" y="458"/>
                    <a:pt x="1325" y="362"/>
                  </a:cubicBezTo>
                  <a:cubicBezTo>
                    <a:pt x="1316" y="314"/>
                    <a:pt x="1239" y="105"/>
                    <a:pt x="1306" y="76"/>
                  </a:cubicBezTo>
                  <a:cubicBezTo>
                    <a:pt x="1316" y="67"/>
                    <a:pt x="1344" y="105"/>
                    <a:pt x="1354" y="105"/>
                  </a:cubicBezTo>
                  <a:cubicBezTo>
                    <a:pt x="1411" y="181"/>
                    <a:pt x="1487" y="95"/>
                    <a:pt x="1554" y="95"/>
                  </a:cubicBezTo>
                  <a:lnTo>
                    <a:pt x="1554" y="95"/>
                  </a:lnTo>
                  <a:cubicBezTo>
                    <a:pt x="1573" y="114"/>
                    <a:pt x="1688" y="314"/>
                    <a:pt x="1678" y="324"/>
                  </a:cubicBezTo>
                  <a:cubicBezTo>
                    <a:pt x="1564" y="324"/>
                    <a:pt x="1583" y="381"/>
                    <a:pt x="1592" y="477"/>
                  </a:cubicBezTo>
                  <a:cubicBezTo>
                    <a:pt x="1602" y="534"/>
                    <a:pt x="1602" y="601"/>
                    <a:pt x="1592" y="648"/>
                  </a:cubicBezTo>
                  <a:cubicBezTo>
                    <a:pt x="1583" y="668"/>
                    <a:pt x="1564" y="753"/>
                    <a:pt x="1592" y="763"/>
                  </a:cubicBezTo>
                  <a:cubicBezTo>
                    <a:pt x="1649" y="763"/>
                    <a:pt x="1735" y="686"/>
                    <a:pt x="1793" y="668"/>
                  </a:cubicBezTo>
                  <a:cubicBezTo>
                    <a:pt x="1831" y="668"/>
                    <a:pt x="1869" y="686"/>
                    <a:pt x="1897" y="677"/>
                  </a:cubicBezTo>
                  <a:cubicBezTo>
                    <a:pt x="1926" y="668"/>
                    <a:pt x="1945" y="629"/>
                    <a:pt x="1964" y="601"/>
                  </a:cubicBezTo>
                  <a:lnTo>
                    <a:pt x="1964" y="601"/>
                  </a:lnTo>
                  <a:cubicBezTo>
                    <a:pt x="2012" y="620"/>
                    <a:pt x="2002" y="677"/>
                    <a:pt x="2050" y="706"/>
                  </a:cubicBezTo>
                  <a:cubicBezTo>
                    <a:pt x="2136" y="763"/>
                    <a:pt x="2298" y="1030"/>
                    <a:pt x="2422" y="896"/>
                  </a:cubicBezTo>
                  <a:cubicBezTo>
                    <a:pt x="2450" y="868"/>
                    <a:pt x="2479" y="810"/>
                    <a:pt x="2527" y="820"/>
                  </a:cubicBezTo>
                  <a:cubicBezTo>
                    <a:pt x="2555" y="830"/>
                    <a:pt x="2536" y="868"/>
                    <a:pt x="2536" y="887"/>
                  </a:cubicBezTo>
                  <a:cubicBezTo>
                    <a:pt x="2565" y="992"/>
                    <a:pt x="2594" y="1011"/>
                    <a:pt x="2679" y="1068"/>
                  </a:cubicBezTo>
                  <a:lnTo>
                    <a:pt x="2679" y="1068"/>
                  </a:lnTo>
                  <a:cubicBezTo>
                    <a:pt x="2660" y="1135"/>
                    <a:pt x="2651" y="1192"/>
                    <a:pt x="2651" y="1259"/>
                  </a:cubicBezTo>
                  <a:cubicBezTo>
                    <a:pt x="2651" y="1325"/>
                    <a:pt x="2660" y="1364"/>
                    <a:pt x="2727" y="1373"/>
                  </a:cubicBezTo>
                  <a:cubicBezTo>
                    <a:pt x="2841" y="1392"/>
                    <a:pt x="2765" y="1478"/>
                    <a:pt x="2822" y="1554"/>
                  </a:cubicBezTo>
                  <a:cubicBezTo>
                    <a:pt x="2851" y="1583"/>
                    <a:pt x="2889" y="1593"/>
                    <a:pt x="2918" y="1621"/>
                  </a:cubicBezTo>
                  <a:cubicBezTo>
                    <a:pt x="2946" y="1650"/>
                    <a:pt x="2946" y="1678"/>
                    <a:pt x="2946" y="1726"/>
                  </a:cubicBezTo>
                  <a:lnTo>
                    <a:pt x="2946" y="1726"/>
                  </a:lnTo>
                  <a:cubicBezTo>
                    <a:pt x="2899" y="1745"/>
                    <a:pt x="2822" y="1736"/>
                    <a:pt x="2794" y="1793"/>
                  </a:cubicBezTo>
                  <a:cubicBezTo>
                    <a:pt x="2765" y="1850"/>
                    <a:pt x="2717" y="1850"/>
                    <a:pt x="2660" y="1878"/>
                  </a:cubicBezTo>
                  <a:cubicBezTo>
                    <a:pt x="2622" y="1907"/>
                    <a:pt x="2632" y="1965"/>
                    <a:pt x="2612" y="2003"/>
                  </a:cubicBezTo>
                  <a:cubicBezTo>
                    <a:pt x="2603" y="2041"/>
                    <a:pt x="2555" y="2050"/>
                    <a:pt x="2546" y="2098"/>
                  </a:cubicBezTo>
                  <a:cubicBezTo>
                    <a:pt x="2517" y="2174"/>
                    <a:pt x="2536" y="2260"/>
                    <a:pt x="2517" y="2336"/>
                  </a:cubicBezTo>
                  <a:cubicBezTo>
                    <a:pt x="2508" y="2384"/>
                    <a:pt x="2431" y="2384"/>
                    <a:pt x="2384" y="2432"/>
                  </a:cubicBezTo>
                  <a:cubicBezTo>
                    <a:pt x="2336" y="2489"/>
                    <a:pt x="2222" y="2489"/>
                    <a:pt x="2145" y="2489"/>
                  </a:cubicBezTo>
                  <a:cubicBezTo>
                    <a:pt x="2098" y="2489"/>
                    <a:pt x="2174" y="2556"/>
                    <a:pt x="2183" y="2565"/>
                  </a:cubicBezTo>
                  <a:cubicBezTo>
                    <a:pt x="2193" y="2603"/>
                    <a:pt x="2193" y="2651"/>
                    <a:pt x="2193" y="2689"/>
                  </a:cubicBezTo>
                  <a:cubicBezTo>
                    <a:pt x="2193" y="2727"/>
                    <a:pt x="2193" y="2766"/>
                    <a:pt x="2174" y="2804"/>
                  </a:cubicBezTo>
                  <a:cubicBezTo>
                    <a:pt x="2126" y="2880"/>
                    <a:pt x="2088" y="2870"/>
                    <a:pt x="2164" y="2956"/>
                  </a:cubicBezTo>
                  <a:cubicBezTo>
                    <a:pt x="2231" y="3042"/>
                    <a:pt x="2298" y="3118"/>
                    <a:pt x="2269" y="3233"/>
                  </a:cubicBezTo>
                  <a:cubicBezTo>
                    <a:pt x="2250" y="3290"/>
                    <a:pt x="2241" y="3319"/>
                    <a:pt x="2260" y="3376"/>
                  </a:cubicBezTo>
                  <a:cubicBezTo>
                    <a:pt x="2260" y="3395"/>
                    <a:pt x="2269" y="3481"/>
                    <a:pt x="2260" y="3490"/>
                  </a:cubicBezTo>
                  <a:lnTo>
                    <a:pt x="2260" y="3490"/>
                  </a:lnTo>
                  <a:cubicBezTo>
                    <a:pt x="2241" y="3519"/>
                    <a:pt x="2260" y="3567"/>
                    <a:pt x="2269" y="3595"/>
                  </a:cubicBezTo>
                  <a:cubicBezTo>
                    <a:pt x="2279" y="3605"/>
                    <a:pt x="2298" y="3614"/>
                    <a:pt x="2307" y="3633"/>
                  </a:cubicBezTo>
                  <a:cubicBezTo>
                    <a:pt x="2317" y="3643"/>
                    <a:pt x="2327" y="3643"/>
                    <a:pt x="2327" y="3652"/>
                  </a:cubicBezTo>
                  <a:cubicBezTo>
                    <a:pt x="2336" y="3662"/>
                    <a:pt x="2336" y="3671"/>
                    <a:pt x="2345" y="3681"/>
                  </a:cubicBezTo>
                  <a:lnTo>
                    <a:pt x="2345" y="3681"/>
                  </a:lnTo>
                  <a:cubicBezTo>
                    <a:pt x="2345" y="3709"/>
                    <a:pt x="2345" y="3738"/>
                    <a:pt x="2355" y="3767"/>
                  </a:cubicBezTo>
                  <a:cubicBezTo>
                    <a:pt x="2355" y="3796"/>
                    <a:pt x="2345" y="3824"/>
                    <a:pt x="2336" y="3853"/>
                  </a:cubicBezTo>
                  <a:cubicBezTo>
                    <a:pt x="2298" y="3948"/>
                    <a:pt x="2336" y="3986"/>
                    <a:pt x="2250" y="4053"/>
                  </a:cubicBezTo>
                  <a:cubicBezTo>
                    <a:pt x="2202" y="4101"/>
                    <a:pt x="2241" y="4148"/>
                    <a:pt x="2241" y="4205"/>
                  </a:cubicBezTo>
                  <a:cubicBezTo>
                    <a:pt x="2241" y="4310"/>
                    <a:pt x="2202" y="4406"/>
                    <a:pt x="2183" y="4501"/>
                  </a:cubicBezTo>
                  <a:cubicBezTo>
                    <a:pt x="2164" y="4606"/>
                    <a:pt x="2145" y="4682"/>
                    <a:pt x="2107" y="4778"/>
                  </a:cubicBezTo>
                  <a:lnTo>
                    <a:pt x="2107" y="4778"/>
                  </a:lnTo>
                  <a:cubicBezTo>
                    <a:pt x="2060" y="4730"/>
                    <a:pt x="2060" y="4730"/>
                    <a:pt x="2060" y="4730"/>
                  </a:cubicBezTo>
                  <a:cubicBezTo>
                    <a:pt x="2050" y="4711"/>
                    <a:pt x="2031" y="4654"/>
                    <a:pt x="2012" y="4635"/>
                  </a:cubicBezTo>
                  <a:cubicBezTo>
                    <a:pt x="1964" y="4616"/>
                    <a:pt x="1955" y="4606"/>
                    <a:pt x="1935" y="4568"/>
                  </a:cubicBezTo>
                  <a:cubicBezTo>
                    <a:pt x="1897" y="4472"/>
                    <a:pt x="1802" y="4454"/>
                    <a:pt x="1754" y="4377"/>
                  </a:cubicBezTo>
                  <a:cubicBezTo>
                    <a:pt x="1726" y="4330"/>
                    <a:pt x="1706" y="4272"/>
                    <a:pt x="1668" y="4225"/>
                  </a:cubicBezTo>
                  <a:cubicBezTo>
                    <a:pt x="1659" y="4196"/>
                    <a:pt x="1640" y="4186"/>
                    <a:pt x="1621" y="4158"/>
                  </a:cubicBezTo>
                  <a:cubicBezTo>
                    <a:pt x="1611" y="4129"/>
                    <a:pt x="1611" y="4091"/>
                    <a:pt x="1592" y="4063"/>
                  </a:cubicBezTo>
                  <a:cubicBezTo>
                    <a:pt x="1564" y="4034"/>
                    <a:pt x="1497" y="3996"/>
                    <a:pt x="1478" y="3967"/>
                  </a:cubicBezTo>
                  <a:cubicBezTo>
                    <a:pt x="1354" y="3910"/>
                    <a:pt x="1354" y="3910"/>
                    <a:pt x="1354" y="3910"/>
                  </a:cubicBezTo>
                  <a:lnTo>
                    <a:pt x="1354" y="3910"/>
                  </a:lnTo>
                  <a:cubicBezTo>
                    <a:pt x="1354" y="3862"/>
                    <a:pt x="1354" y="3814"/>
                    <a:pt x="1373" y="3776"/>
                  </a:cubicBezTo>
                  <a:cubicBezTo>
                    <a:pt x="1401" y="3709"/>
                    <a:pt x="1421" y="3624"/>
                    <a:pt x="1439" y="3557"/>
                  </a:cubicBezTo>
                  <a:cubicBezTo>
                    <a:pt x="1449" y="3509"/>
                    <a:pt x="1401" y="3481"/>
                    <a:pt x="1411" y="3433"/>
                  </a:cubicBezTo>
                  <a:cubicBezTo>
                    <a:pt x="1430" y="3357"/>
                    <a:pt x="1439" y="3328"/>
                    <a:pt x="1392" y="3252"/>
                  </a:cubicBezTo>
                  <a:cubicBezTo>
                    <a:pt x="1373" y="3233"/>
                    <a:pt x="1382" y="3214"/>
                    <a:pt x="1392" y="3195"/>
                  </a:cubicBezTo>
                  <a:cubicBezTo>
                    <a:pt x="1439" y="3185"/>
                    <a:pt x="1478" y="3252"/>
                    <a:pt x="1487" y="3233"/>
                  </a:cubicBezTo>
                  <a:cubicBezTo>
                    <a:pt x="1544" y="3157"/>
                    <a:pt x="1544" y="3157"/>
                    <a:pt x="1544" y="3157"/>
                  </a:cubicBezTo>
                  <a:cubicBezTo>
                    <a:pt x="1564" y="3147"/>
                    <a:pt x="1564" y="3099"/>
                    <a:pt x="1592" y="3080"/>
                  </a:cubicBezTo>
                  <a:cubicBezTo>
                    <a:pt x="1621" y="3071"/>
                    <a:pt x="1716" y="3071"/>
                    <a:pt x="1745" y="3090"/>
                  </a:cubicBezTo>
                  <a:cubicBezTo>
                    <a:pt x="1878" y="3166"/>
                    <a:pt x="1850" y="3052"/>
                    <a:pt x="1869" y="2966"/>
                  </a:cubicBezTo>
                  <a:cubicBezTo>
                    <a:pt x="1878" y="2899"/>
                    <a:pt x="1926" y="2889"/>
                    <a:pt x="1945" y="2842"/>
                  </a:cubicBezTo>
                  <a:cubicBezTo>
                    <a:pt x="1983" y="2746"/>
                    <a:pt x="1983" y="2746"/>
                    <a:pt x="1983" y="2746"/>
                  </a:cubicBezTo>
                  <a:cubicBezTo>
                    <a:pt x="2012" y="2670"/>
                    <a:pt x="1955" y="2546"/>
                    <a:pt x="1859" y="2565"/>
                  </a:cubicBezTo>
                  <a:cubicBezTo>
                    <a:pt x="1802" y="2575"/>
                    <a:pt x="1773" y="2661"/>
                    <a:pt x="1735" y="2699"/>
                  </a:cubicBezTo>
                  <a:cubicBezTo>
                    <a:pt x="1716" y="2727"/>
                    <a:pt x="1678" y="2718"/>
                    <a:pt x="1649" y="2746"/>
                  </a:cubicBezTo>
                  <a:cubicBezTo>
                    <a:pt x="1630" y="2766"/>
                    <a:pt x="1630" y="2851"/>
                    <a:pt x="1602" y="2851"/>
                  </a:cubicBezTo>
                  <a:cubicBezTo>
                    <a:pt x="1544" y="2851"/>
                    <a:pt x="1554" y="2718"/>
                    <a:pt x="1535" y="2680"/>
                  </a:cubicBezTo>
                  <a:cubicBezTo>
                    <a:pt x="1516" y="2594"/>
                    <a:pt x="1506" y="2508"/>
                    <a:pt x="1487" y="2422"/>
                  </a:cubicBezTo>
                  <a:cubicBezTo>
                    <a:pt x="1439" y="2374"/>
                    <a:pt x="1411" y="2336"/>
                    <a:pt x="1392" y="2279"/>
                  </a:cubicBezTo>
                  <a:cubicBezTo>
                    <a:pt x="1373" y="2222"/>
                    <a:pt x="1411" y="2193"/>
                    <a:pt x="1335" y="2184"/>
                  </a:cubicBezTo>
                  <a:cubicBezTo>
                    <a:pt x="1287" y="2174"/>
                    <a:pt x="1297" y="2145"/>
                    <a:pt x="1277" y="2107"/>
                  </a:cubicBezTo>
                  <a:cubicBezTo>
                    <a:pt x="1258" y="2060"/>
                    <a:pt x="1201" y="2060"/>
                    <a:pt x="1201" y="2003"/>
                  </a:cubicBezTo>
                  <a:cubicBezTo>
                    <a:pt x="1201" y="1936"/>
                    <a:pt x="1268" y="1917"/>
                    <a:pt x="1316" y="1898"/>
                  </a:cubicBezTo>
                  <a:cubicBezTo>
                    <a:pt x="1344" y="1878"/>
                    <a:pt x="1297" y="1831"/>
                    <a:pt x="1277" y="1831"/>
                  </a:cubicBezTo>
                  <a:cubicBezTo>
                    <a:pt x="1220" y="1812"/>
                    <a:pt x="1306" y="1764"/>
                    <a:pt x="1316" y="1755"/>
                  </a:cubicBezTo>
                  <a:cubicBezTo>
                    <a:pt x="1335" y="1716"/>
                    <a:pt x="1258" y="1678"/>
                    <a:pt x="1258" y="1631"/>
                  </a:cubicBezTo>
                  <a:cubicBezTo>
                    <a:pt x="1277" y="1516"/>
                    <a:pt x="1182" y="1583"/>
                    <a:pt x="1154" y="1516"/>
                  </a:cubicBezTo>
                  <a:cubicBezTo>
                    <a:pt x="1106" y="1421"/>
                    <a:pt x="1010" y="1478"/>
                    <a:pt x="944" y="1411"/>
                  </a:cubicBezTo>
                  <a:cubicBezTo>
                    <a:pt x="915" y="1383"/>
                    <a:pt x="905" y="1306"/>
                    <a:pt x="886" y="1259"/>
                  </a:cubicBezTo>
                  <a:cubicBezTo>
                    <a:pt x="858" y="1202"/>
                    <a:pt x="829" y="1154"/>
                    <a:pt x="763" y="1116"/>
                  </a:cubicBezTo>
                  <a:cubicBezTo>
                    <a:pt x="696" y="1077"/>
                    <a:pt x="591" y="1001"/>
                    <a:pt x="591" y="906"/>
                  </a:cubicBezTo>
                  <a:cubicBezTo>
                    <a:pt x="581" y="858"/>
                    <a:pt x="581" y="858"/>
                    <a:pt x="581" y="858"/>
                  </a:cubicBezTo>
                  <a:cubicBezTo>
                    <a:pt x="581" y="848"/>
                    <a:pt x="581" y="848"/>
                    <a:pt x="581" y="848"/>
                  </a:cubicBezTo>
                  <a:cubicBezTo>
                    <a:pt x="515" y="830"/>
                    <a:pt x="505" y="791"/>
                    <a:pt x="467" y="725"/>
                  </a:cubicBezTo>
                  <a:cubicBezTo>
                    <a:pt x="438" y="677"/>
                    <a:pt x="410" y="639"/>
                    <a:pt x="352" y="610"/>
                  </a:cubicBezTo>
                  <a:cubicBezTo>
                    <a:pt x="305" y="581"/>
                    <a:pt x="267" y="591"/>
                    <a:pt x="267" y="515"/>
                  </a:cubicBezTo>
                  <a:cubicBezTo>
                    <a:pt x="267" y="458"/>
                    <a:pt x="85" y="362"/>
                    <a:pt x="47" y="305"/>
                  </a:cubicBezTo>
                  <a:cubicBezTo>
                    <a:pt x="19" y="257"/>
                    <a:pt x="19" y="200"/>
                    <a:pt x="0" y="15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9" name="Freeform 55"/>
            <p:cNvSpPr>
              <a:spLocks noChangeArrowheads="1"/>
            </p:cNvSpPr>
            <p:nvPr/>
          </p:nvSpPr>
          <p:spPr bwMode="auto">
            <a:xfrm>
              <a:off x="14294194" y="1024104"/>
              <a:ext cx="1315800" cy="2594547"/>
            </a:xfrm>
            <a:custGeom>
              <a:avLst/>
              <a:gdLst>
                <a:gd name="T0" fmla="*/ 2613 w 2652"/>
                <a:gd name="T1" fmla="*/ 0 h 5227"/>
                <a:gd name="T2" fmla="*/ 2012 w 2652"/>
                <a:gd name="T3" fmla="*/ 19 h 5227"/>
                <a:gd name="T4" fmla="*/ 1792 w 2652"/>
                <a:gd name="T5" fmla="*/ 277 h 5227"/>
                <a:gd name="T6" fmla="*/ 1745 w 2652"/>
                <a:gd name="T7" fmla="*/ 439 h 5227"/>
                <a:gd name="T8" fmla="*/ 1668 w 2652"/>
                <a:gd name="T9" fmla="*/ 715 h 5227"/>
                <a:gd name="T10" fmla="*/ 1468 w 2652"/>
                <a:gd name="T11" fmla="*/ 620 h 5227"/>
                <a:gd name="T12" fmla="*/ 1220 w 2652"/>
                <a:gd name="T13" fmla="*/ 677 h 5227"/>
                <a:gd name="T14" fmla="*/ 972 w 2652"/>
                <a:gd name="T15" fmla="*/ 839 h 5227"/>
                <a:gd name="T16" fmla="*/ 848 w 2652"/>
                <a:gd name="T17" fmla="*/ 763 h 5227"/>
                <a:gd name="T18" fmla="*/ 791 w 2652"/>
                <a:gd name="T19" fmla="*/ 820 h 5227"/>
                <a:gd name="T20" fmla="*/ 953 w 2652"/>
                <a:gd name="T21" fmla="*/ 1021 h 5227"/>
                <a:gd name="T22" fmla="*/ 1011 w 2652"/>
                <a:gd name="T23" fmla="*/ 1249 h 5227"/>
                <a:gd name="T24" fmla="*/ 1029 w 2652"/>
                <a:gd name="T25" fmla="*/ 1583 h 5227"/>
                <a:gd name="T26" fmla="*/ 1116 w 2652"/>
                <a:gd name="T27" fmla="*/ 1822 h 5227"/>
                <a:gd name="T28" fmla="*/ 1087 w 2652"/>
                <a:gd name="T29" fmla="*/ 1898 h 5227"/>
                <a:gd name="T30" fmla="*/ 867 w 2652"/>
                <a:gd name="T31" fmla="*/ 2012 h 5227"/>
                <a:gd name="T32" fmla="*/ 553 w 2652"/>
                <a:gd name="T33" fmla="*/ 1793 h 5227"/>
                <a:gd name="T34" fmla="*/ 324 w 2652"/>
                <a:gd name="T35" fmla="*/ 2022 h 5227"/>
                <a:gd name="T36" fmla="*/ 162 w 2652"/>
                <a:gd name="T37" fmla="*/ 2403 h 5227"/>
                <a:gd name="T38" fmla="*/ 209 w 2652"/>
                <a:gd name="T39" fmla="*/ 2690 h 5227"/>
                <a:gd name="T40" fmla="*/ 343 w 2652"/>
                <a:gd name="T41" fmla="*/ 2880 h 5227"/>
                <a:gd name="T42" fmla="*/ 228 w 2652"/>
                <a:gd name="T43" fmla="*/ 3023 h 5227"/>
                <a:gd name="T44" fmla="*/ 314 w 2652"/>
                <a:gd name="T45" fmla="*/ 3328 h 5227"/>
                <a:gd name="T46" fmla="*/ 276 w 2652"/>
                <a:gd name="T47" fmla="*/ 3491 h 5227"/>
                <a:gd name="T48" fmla="*/ 505 w 2652"/>
                <a:gd name="T49" fmla="*/ 3710 h 5227"/>
                <a:gd name="T50" fmla="*/ 238 w 2652"/>
                <a:gd name="T51" fmla="*/ 3967 h 5227"/>
                <a:gd name="T52" fmla="*/ 162 w 2652"/>
                <a:gd name="T53" fmla="*/ 4158 h 5227"/>
                <a:gd name="T54" fmla="*/ 257 w 2652"/>
                <a:gd name="T55" fmla="*/ 4378 h 5227"/>
                <a:gd name="T56" fmla="*/ 162 w 2652"/>
                <a:gd name="T57" fmla="*/ 4501 h 5227"/>
                <a:gd name="T58" fmla="*/ 381 w 2652"/>
                <a:gd name="T59" fmla="*/ 4645 h 5227"/>
                <a:gd name="T60" fmla="*/ 562 w 2652"/>
                <a:gd name="T61" fmla="*/ 4854 h 5227"/>
                <a:gd name="T62" fmla="*/ 562 w 2652"/>
                <a:gd name="T63" fmla="*/ 5074 h 5227"/>
                <a:gd name="T64" fmla="*/ 906 w 2652"/>
                <a:gd name="T65" fmla="*/ 5159 h 5227"/>
                <a:gd name="T66" fmla="*/ 934 w 2652"/>
                <a:gd name="T67" fmla="*/ 4969 h 5227"/>
                <a:gd name="T68" fmla="*/ 906 w 2652"/>
                <a:gd name="T69" fmla="*/ 4730 h 5227"/>
                <a:gd name="T70" fmla="*/ 896 w 2652"/>
                <a:gd name="T71" fmla="*/ 4158 h 5227"/>
                <a:gd name="T72" fmla="*/ 1144 w 2652"/>
                <a:gd name="T73" fmla="*/ 4177 h 5227"/>
                <a:gd name="T74" fmla="*/ 1258 w 2652"/>
                <a:gd name="T75" fmla="*/ 4215 h 5227"/>
                <a:gd name="T76" fmla="*/ 1449 w 2652"/>
                <a:gd name="T77" fmla="*/ 4025 h 5227"/>
                <a:gd name="T78" fmla="*/ 1373 w 2652"/>
                <a:gd name="T79" fmla="*/ 3786 h 5227"/>
                <a:gd name="T80" fmla="*/ 1335 w 2652"/>
                <a:gd name="T81" fmla="*/ 3500 h 5227"/>
                <a:gd name="T82" fmla="*/ 1125 w 2652"/>
                <a:gd name="T83" fmla="*/ 3252 h 5227"/>
                <a:gd name="T84" fmla="*/ 1287 w 2652"/>
                <a:gd name="T85" fmla="*/ 3081 h 5227"/>
                <a:gd name="T86" fmla="*/ 1573 w 2652"/>
                <a:gd name="T87" fmla="*/ 2890 h 5227"/>
                <a:gd name="T88" fmla="*/ 1850 w 2652"/>
                <a:gd name="T89" fmla="*/ 2632 h 5227"/>
                <a:gd name="T90" fmla="*/ 2050 w 2652"/>
                <a:gd name="T91" fmla="*/ 2623 h 5227"/>
                <a:gd name="T92" fmla="*/ 2241 w 2652"/>
                <a:gd name="T93" fmla="*/ 2899 h 5227"/>
                <a:gd name="T94" fmla="*/ 2298 w 2652"/>
                <a:gd name="T95" fmla="*/ 2775 h 5227"/>
                <a:gd name="T96" fmla="*/ 2288 w 2652"/>
                <a:gd name="T97" fmla="*/ 2585 h 5227"/>
                <a:gd name="T98" fmla="*/ 2346 w 2652"/>
                <a:gd name="T99" fmla="*/ 2251 h 5227"/>
                <a:gd name="T100" fmla="*/ 2393 w 2652"/>
                <a:gd name="T101" fmla="*/ 2060 h 5227"/>
                <a:gd name="T102" fmla="*/ 2250 w 2652"/>
                <a:gd name="T103" fmla="*/ 1812 h 5227"/>
                <a:gd name="T104" fmla="*/ 2260 w 2652"/>
                <a:gd name="T105" fmla="*/ 1326 h 5227"/>
                <a:gd name="T106" fmla="*/ 2231 w 2652"/>
                <a:gd name="T107" fmla="*/ 1106 h 5227"/>
                <a:gd name="T108" fmla="*/ 2355 w 2652"/>
                <a:gd name="T109" fmla="*/ 687 h 5227"/>
                <a:gd name="T110" fmla="*/ 2422 w 2652"/>
                <a:gd name="T111" fmla="*/ 382 h 5227"/>
                <a:gd name="T112" fmla="*/ 2546 w 2652"/>
                <a:gd name="T113" fmla="*/ 143 h 5227"/>
                <a:gd name="T114" fmla="*/ 2613 w 2652"/>
                <a:gd name="T115" fmla="*/ 0 h 5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2" h="5227">
                  <a:moveTo>
                    <a:pt x="2613" y="0"/>
                  </a:moveTo>
                  <a:lnTo>
                    <a:pt x="2613" y="0"/>
                  </a:lnTo>
                  <a:cubicBezTo>
                    <a:pt x="2517" y="96"/>
                    <a:pt x="2326" y="105"/>
                    <a:pt x="2222" y="76"/>
                  </a:cubicBezTo>
                  <a:cubicBezTo>
                    <a:pt x="2155" y="57"/>
                    <a:pt x="2079" y="19"/>
                    <a:pt x="2012" y="19"/>
                  </a:cubicBezTo>
                  <a:cubicBezTo>
                    <a:pt x="1945" y="19"/>
                    <a:pt x="1850" y="105"/>
                    <a:pt x="1802" y="143"/>
                  </a:cubicBezTo>
                  <a:cubicBezTo>
                    <a:pt x="1745" y="200"/>
                    <a:pt x="1840" y="229"/>
                    <a:pt x="1792" y="277"/>
                  </a:cubicBezTo>
                  <a:cubicBezTo>
                    <a:pt x="1735" y="324"/>
                    <a:pt x="1802" y="315"/>
                    <a:pt x="1773" y="363"/>
                  </a:cubicBezTo>
                  <a:cubicBezTo>
                    <a:pt x="1754" y="401"/>
                    <a:pt x="1745" y="401"/>
                    <a:pt x="1745" y="439"/>
                  </a:cubicBezTo>
                  <a:cubicBezTo>
                    <a:pt x="1735" y="572"/>
                    <a:pt x="1735" y="572"/>
                    <a:pt x="1735" y="572"/>
                  </a:cubicBezTo>
                  <a:cubicBezTo>
                    <a:pt x="1735" y="601"/>
                    <a:pt x="1697" y="715"/>
                    <a:pt x="1668" y="715"/>
                  </a:cubicBezTo>
                  <a:cubicBezTo>
                    <a:pt x="1621" y="715"/>
                    <a:pt x="1630" y="677"/>
                    <a:pt x="1602" y="668"/>
                  </a:cubicBezTo>
                  <a:cubicBezTo>
                    <a:pt x="1554" y="649"/>
                    <a:pt x="1516" y="649"/>
                    <a:pt x="1468" y="620"/>
                  </a:cubicBezTo>
                  <a:cubicBezTo>
                    <a:pt x="1421" y="601"/>
                    <a:pt x="1411" y="610"/>
                    <a:pt x="1383" y="658"/>
                  </a:cubicBezTo>
                  <a:cubicBezTo>
                    <a:pt x="1335" y="725"/>
                    <a:pt x="1278" y="687"/>
                    <a:pt x="1220" y="677"/>
                  </a:cubicBezTo>
                  <a:cubicBezTo>
                    <a:pt x="1163" y="677"/>
                    <a:pt x="1087" y="763"/>
                    <a:pt x="1011" y="773"/>
                  </a:cubicBezTo>
                  <a:cubicBezTo>
                    <a:pt x="991" y="792"/>
                    <a:pt x="982" y="820"/>
                    <a:pt x="972" y="839"/>
                  </a:cubicBezTo>
                  <a:lnTo>
                    <a:pt x="972" y="839"/>
                  </a:lnTo>
                  <a:cubicBezTo>
                    <a:pt x="925" y="839"/>
                    <a:pt x="906" y="734"/>
                    <a:pt x="848" y="763"/>
                  </a:cubicBezTo>
                  <a:cubicBezTo>
                    <a:pt x="820" y="782"/>
                    <a:pt x="810" y="811"/>
                    <a:pt x="791" y="820"/>
                  </a:cubicBezTo>
                  <a:lnTo>
                    <a:pt x="791" y="820"/>
                  </a:lnTo>
                  <a:cubicBezTo>
                    <a:pt x="810" y="868"/>
                    <a:pt x="867" y="906"/>
                    <a:pt x="906" y="925"/>
                  </a:cubicBezTo>
                  <a:cubicBezTo>
                    <a:pt x="934" y="944"/>
                    <a:pt x="944" y="992"/>
                    <a:pt x="953" y="1021"/>
                  </a:cubicBezTo>
                  <a:cubicBezTo>
                    <a:pt x="963" y="1049"/>
                    <a:pt x="991" y="1078"/>
                    <a:pt x="1001" y="1106"/>
                  </a:cubicBezTo>
                  <a:cubicBezTo>
                    <a:pt x="1020" y="1154"/>
                    <a:pt x="1011" y="1192"/>
                    <a:pt x="1011" y="1249"/>
                  </a:cubicBezTo>
                  <a:cubicBezTo>
                    <a:pt x="1001" y="1307"/>
                    <a:pt x="991" y="1383"/>
                    <a:pt x="1020" y="1440"/>
                  </a:cubicBezTo>
                  <a:cubicBezTo>
                    <a:pt x="1049" y="1488"/>
                    <a:pt x="1039" y="1535"/>
                    <a:pt x="1029" y="1583"/>
                  </a:cubicBezTo>
                  <a:cubicBezTo>
                    <a:pt x="1020" y="1622"/>
                    <a:pt x="991" y="1660"/>
                    <a:pt x="1011" y="1698"/>
                  </a:cubicBezTo>
                  <a:cubicBezTo>
                    <a:pt x="1029" y="1745"/>
                    <a:pt x="1096" y="1755"/>
                    <a:pt x="1116" y="1822"/>
                  </a:cubicBezTo>
                  <a:cubicBezTo>
                    <a:pt x="1116" y="1841"/>
                    <a:pt x="1106" y="1850"/>
                    <a:pt x="1096" y="1860"/>
                  </a:cubicBezTo>
                  <a:cubicBezTo>
                    <a:pt x="1096" y="1869"/>
                    <a:pt x="1096" y="1889"/>
                    <a:pt x="1087" y="1898"/>
                  </a:cubicBezTo>
                  <a:cubicBezTo>
                    <a:pt x="1077" y="1936"/>
                    <a:pt x="1029" y="1965"/>
                    <a:pt x="1001" y="1974"/>
                  </a:cubicBezTo>
                  <a:cubicBezTo>
                    <a:pt x="944" y="1993"/>
                    <a:pt x="925" y="2022"/>
                    <a:pt x="867" y="2012"/>
                  </a:cubicBezTo>
                  <a:cubicBezTo>
                    <a:pt x="810" y="2003"/>
                    <a:pt x="801" y="1974"/>
                    <a:pt x="734" y="1993"/>
                  </a:cubicBezTo>
                  <a:cubicBezTo>
                    <a:pt x="658" y="2012"/>
                    <a:pt x="572" y="1841"/>
                    <a:pt x="553" y="1793"/>
                  </a:cubicBezTo>
                  <a:cubicBezTo>
                    <a:pt x="505" y="1793"/>
                    <a:pt x="438" y="1774"/>
                    <a:pt x="429" y="1831"/>
                  </a:cubicBezTo>
                  <a:cubicBezTo>
                    <a:pt x="410" y="1907"/>
                    <a:pt x="362" y="1965"/>
                    <a:pt x="324" y="2022"/>
                  </a:cubicBezTo>
                  <a:cubicBezTo>
                    <a:pt x="295" y="2108"/>
                    <a:pt x="305" y="2174"/>
                    <a:pt x="228" y="2232"/>
                  </a:cubicBezTo>
                  <a:cubicBezTo>
                    <a:pt x="143" y="2289"/>
                    <a:pt x="143" y="2318"/>
                    <a:pt x="162" y="2403"/>
                  </a:cubicBezTo>
                  <a:cubicBezTo>
                    <a:pt x="171" y="2442"/>
                    <a:pt x="181" y="2480"/>
                    <a:pt x="181" y="2527"/>
                  </a:cubicBezTo>
                  <a:cubicBezTo>
                    <a:pt x="181" y="2585"/>
                    <a:pt x="152" y="2670"/>
                    <a:pt x="209" y="2690"/>
                  </a:cubicBezTo>
                  <a:cubicBezTo>
                    <a:pt x="257" y="2709"/>
                    <a:pt x="381" y="2756"/>
                    <a:pt x="391" y="2804"/>
                  </a:cubicBezTo>
                  <a:cubicBezTo>
                    <a:pt x="381" y="2823"/>
                    <a:pt x="362" y="2880"/>
                    <a:pt x="343" y="2880"/>
                  </a:cubicBezTo>
                  <a:cubicBezTo>
                    <a:pt x="324" y="2890"/>
                    <a:pt x="305" y="2880"/>
                    <a:pt x="286" y="2899"/>
                  </a:cubicBezTo>
                  <a:cubicBezTo>
                    <a:pt x="257" y="2937"/>
                    <a:pt x="257" y="2995"/>
                    <a:pt x="228" y="3023"/>
                  </a:cubicBezTo>
                  <a:cubicBezTo>
                    <a:pt x="209" y="3052"/>
                    <a:pt x="171" y="3033"/>
                    <a:pt x="181" y="3081"/>
                  </a:cubicBezTo>
                  <a:cubicBezTo>
                    <a:pt x="190" y="3166"/>
                    <a:pt x="448" y="3252"/>
                    <a:pt x="314" y="3328"/>
                  </a:cubicBezTo>
                  <a:cubicBezTo>
                    <a:pt x="286" y="3348"/>
                    <a:pt x="257" y="3309"/>
                    <a:pt x="238" y="3357"/>
                  </a:cubicBezTo>
                  <a:cubicBezTo>
                    <a:pt x="228" y="3395"/>
                    <a:pt x="267" y="3462"/>
                    <a:pt x="276" y="3491"/>
                  </a:cubicBezTo>
                  <a:cubicBezTo>
                    <a:pt x="286" y="3529"/>
                    <a:pt x="286" y="3576"/>
                    <a:pt x="305" y="3605"/>
                  </a:cubicBezTo>
                  <a:cubicBezTo>
                    <a:pt x="324" y="3691"/>
                    <a:pt x="486" y="3662"/>
                    <a:pt x="505" y="3710"/>
                  </a:cubicBezTo>
                  <a:cubicBezTo>
                    <a:pt x="515" y="3767"/>
                    <a:pt x="429" y="3882"/>
                    <a:pt x="381" y="3882"/>
                  </a:cubicBezTo>
                  <a:cubicBezTo>
                    <a:pt x="333" y="3891"/>
                    <a:pt x="276" y="3977"/>
                    <a:pt x="238" y="3967"/>
                  </a:cubicBezTo>
                  <a:cubicBezTo>
                    <a:pt x="171" y="3939"/>
                    <a:pt x="76" y="3891"/>
                    <a:pt x="38" y="3987"/>
                  </a:cubicBezTo>
                  <a:cubicBezTo>
                    <a:pt x="0" y="4072"/>
                    <a:pt x="162" y="4082"/>
                    <a:pt x="162" y="4158"/>
                  </a:cubicBezTo>
                  <a:cubicBezTo>
                    <a:pt x="162" y="4215"/>
                    <a:pt x="200" y="4225"/>
                    <a:pt x="248" y="4234"/>
                  </a:cubicBezTo>
                  <a:cubicBezTo>
                    <a:pt x="257" y="4244"/>
                    <a:pt x="257" y="4358"/>
                    <a:pt x="257" y="4378"/>
                  </a:cubicBezTo>
                  <a:cubicBezTo>
                    <a:pt x="257" y="4444"/>
                    <a:pt x="209" y="4473"/>
                    <a:pt x="162" y="4501"/>
                  </a:cubicBezTo>
                  <a:lnTo>
                    <a:pt x="162" y="4501"/>
                  </a:lnTo>
                  <a:cubicBezTo>
                    <a:pt x="171" y="4521"/>
                    <a:pt x="190" y="4587"/>
                    <a:pt x="200" y="4606"/>
                  </a:cubicBezTo>
                  <a:cubicBezTo>
                    <a:pt x="238" y="4683"/>
                    <a:pt x="314" y="4673"/>
                    <a:pt x="381" y="4645"/>
                  </a:cubicBezTo>
                  <a:cubicBezTo>
                    <a:pt x="419" y="4625"/>
                    <a:pt x="486" y="4568"/>
                    <a:pt x="515" y="4625"/>
                  </a:cubicBezTo>
                  <a:cubicBezTo>
                    <a:pt x="543" y="4683"/>
                    <a:pt x="600" y="4797"/>
                    <a:pt x="562" y="4854"/>
                  </a:cubicBezTo>
                  <a:cubicBezTo>
                    <a:pt x="524" y="4902"/>
                    <a:pt x="495" y="4892"/>
                    <a:pt x="534" y="4950"/>
                  </a:cubicBezTo>
                  <a:cubicBezTo>
                    <a:pt x="572" y="4997"/>
                    <a:pt x="543" y="5026"/>
                    <a:pt x="562" y="5074"/>
                  </a:cubicBezTo>
                  <a:cubicBezTo>
                    <a:pt x="629" y="5121"/>
                    <a:pt x="629" y="5226"/>
                    <a:pt x="734" y="5169"/>
                  </a:cubicBezTo>
                  <a:cubicBezTo>
                    <a:pt x="782" y="5150"/>
                    <a:pt x="858" y="5179"/>
                    <a:pt x="906" y="5159"/>
                  </a:cubicBezTo>
                  <a:cubicBezTo>
                    <a:pt x="953" y="5150"/>
                    <a:pt x="972" y="5093"/>
                    <a:pt x="963" y="5054"/>
                  </a:cubicBezTo>
                  <a:cubicBezTo>
                    <a:pt x="963" y="5017"/>
                    <a:pt x="944" y="4997"/>
                    <a:pt x="934" y="4969"/>
                  </a:cubicBezTo>
                  <a:cubicBezTo>
                    <a:pt x="934" y="4940"/>
                    <a:pt x="963" y="4912"/>
                    <a:pt x="944" y="4873"/>
                  </a:cubicBezTo>
                  <a:cubicBezTo>
                    <a:pt x="906" y="4826"/>
                    <a:pt x="906" y="4788"/>
                    <a:pt x="906" y="4730"/>
                  </a:cubicBezTo>
                  <a:cubicBezTo>
                    <a:pt x="906" y="4635"/>
                    <a:pt x="925" y="4540"/>
                    <a:pt x="915" y="4444"/>
                  </a:cubicBezTo>
                  <a:cubicBezTo>
                    <a:pt x="906" y="4396"/>
                    <a:pt x="829" y="4187"/>
                    <a:pt x="896" y="4158"/>
                  </a:cubicBezTo>
                  <a:cubicBezTo>
                    <a:pt x="906" y="4149"/>
                    <a:pt x="934" y="4187"/>
                    <a:pt x="944" y="4187"/>
                  </a:cubicBezTo>
                  <a:cubicBezTo>
                    <a:pt x="1001" y="4263"/>
                    <a:pt x="1077" y="4177"/>
                    <a:pt x="1144" y="4177"/>
                  </a:cubicBezTo>
                  <a:lnTo>
                    <a:pt x="1144" y="4177"/>
                  </a:lnTo>
                  <a:cubicBezTo>
                    <a:pt x="1258" y="4215"/>
                    <a:pt x="1258" y="4215"/>
                    <a:pt x="1258" y="4215"/>
                  </a:cubicBezTo>
                  <a:cubicBezTo>
                    <a:pt x="1316" y="4225"/>
                    <a:pt x="1278" y="4120"/>
                    <a:pt x="1354" y="4187"/>
                  </a:cubicBezTo>
                  <a:cubicBezTo>
                    <a:pt x="1459" y="4282"/>
                    <a:pt x="1459" y="4072"/>
                    <a:pt x="1449" y="4025"/>
                  </a:cubicBezTo>
                  <a:cubicBezTo>
                    <a:pt x="1449" y="3977"/>
                    <a:pt x="1440" y="3891"/>
                    <a:pt x="1392" y="3872"/>
                  </a:cubicBezTo>
                  <a:cubicBezTo>
                    <a:pt x="1316" y="3843"/>
                    <a:pt x="1363" y="3834"/>
                    <a:pt x="1373" y="3786"/>
                  </a:cubicBezTo>
                  <a:cubicBezTo>
                    <a:pt x="1383" y="3748"/>
                    <a:pt x="1373" y="3720"/>
                    <a:pt x="1354" y="3691"/>
                  </a:cubicBezTo>
                  <a:cubicBezTo>
                    <a:pt x="1335" y="3643"/>
                    <a:pt x="1354" y="3557"/>
                    <a:pt x="1335" y="3500"/>
                  </a:cubicBezTo>
                  <a:cubicBezTo>
                    <a:pt x="1306" y="3414"/>
                    <a:pt x="1278" y="3405"/>
                    <a:pt x="1230" y="3338"/>
                  </a:cubicBezTo>
                  <a:cubicBezTo>
                    <a:pt x="1182" y="3309"/>
                    <a:pt x="1154" y="3290"/>
                    <a:pt x="1125" y="3252"/>
                  </a:cubicBezTo>
                  <a:cubicBezTo>
                    <a:pt x="1134" y="3224"/>
                    <a:pt x="1192" y="3214"/>
                    <a:pt x="1192" y="3176"/>
                  </a:cubicBezTo>
                  <a:cubicBezTo>
                    <a:pt x="1201" y="3090"/>
                    <a:pt x="1192" y="3081"/>
                    <a:pt x="1287" y="3081"/>
                  </a:cubicBezTo>
                  <a:cubicBezTo>
                    <a:pt x="1335" y="3081"/>
                    <a:pt x="1363" y="3014"/>
                    <a:pt x="1392" y="2985"/>
                  </a:cubicBezTo>
                  <a:cubicBezTo>
                    <a:pt x="1440" y="2937"/>
                    <a:pt x="1535" y="2937"/>
                    <a:pt x="1573" y="2890"/>
                  </a:cubicBezTo>
                  <a:cubicBezTo>
                    <a:pt x="1621" y="2832"/>
                    <a:pt x="1621" y="2766"/>
                    <a:pt x="1688" y="2709"/>
                  </a:cubicBezTo>
                  <a:cubicBezTo>
                    <a:pt x="1754" y="2699"/>
                    <a:pt x="1792" y="2661"/>
                    <a:pt x="1850" y="2632"/>
                  </a:cubicBezTo>
                  <a:cubicBezTo>
                    <a:pt x="1888" y="2613"/>
                    <a:pt x="1945" y="2518"/>
                    <a:pt x="1993" y="2518"/>
                  </a:cubicBezTo>
                  <a:cubicBezTo>
                    <a:pt x="2002" y="2556"/>
                    <a:pt x="2002" y="2604"/>
                    <a:pt x="2050" y="2623"/>
                  </a:cubicBezTo>
                  <a:cubicBezTo>
                    <a:pt x="2136" y="2670"/>
                    <a:pt x="2059" y="2728"/>
                    <a:pt x="2088" y="2785"/>
                  </a:cubicBezTo>
                  <a:cubicBezTo>
                    <a:pt x="2117" y="2842"/>
                    <a:pt x="2184" y="2871"/>
                    <a:pt x="2241" y="2899"/>
                  </a:cubicBezTo>
                  <a:lnTo>
                    <a:pt x="2241" y="2899"/>
                  </a:lnTo>
                  <a:cubicBezTo>
                    <a:pt x="2269" y="2871"/>
                    <a:pt x="2326" y="2804"/>
                    <a:pt x="2298" y="2775"/>
                  </a:cubicBezTo>
                  <a:cubicBezTo>
                    <a:pt x="2260" y="2737"/>
                    <a:pt x="2250" y="2728"/>
                    <a:pt x="2279" y="2670"/>
                  </a:cubicBezTo>
                  <a:cubicBezTo>
                    <a:pt x="2288" y="2651"/>
                    <a:pt x="2298" y="2613"/>
                    <a:pt x="2288" y="2585"/>
                  </a:cubicBezTo>
                  <a:cubicBezTo>
                    <a:pt x="2279" y="2527"/>
                    <a:pt x="2326" y="2489"/>
                    <a:pt x="2326" y="2432"/>
                  </a:cubicBezTo>
                  <a:cubicBezTo>
                    <a:pt x="2326" y="2375"/>
                    <a:pt x="2307" y="2318"/>
                    <a:pt x="2346" y="2251"/>
                  </a:cubicBezTo>
                  <a:cubicBezTo>
                    <a:pt x="2393" y="2060"/>
                    <a:pt x="2393" y="2060"/>
                    <a:pt x="2393" y="2060"/>
                  </a:cubicBezTo>
                  <a:lnTo>
                    <a:pt x="2393" y="2060"/>
                  </a:lnTo>
                  <a:cubicBezTo>
                    <a:pt x="2374" y="2022"/>
                    <a:pt x="2374" y="1965"/>
                    <a:pt x="2346" y="1927"/>
                  </a:cubicBezTo>
                  <a:cubicBezTo>
                    <a:pt x="2250" y="1812"/>
                    <a:pt x="2250" y="1812"/>
                    <a:pt x="2250" y="1812"/>
                  </a:cubicBezTo>
                  <a:cubicBezTo>
                    <a:pt x="2155" y="1698"/>
                    <a:pt x="2307" y="1640"/>
                    <a:pt x="2269" y="1507"/>
                  </a:cubicBezTo>
                  <a:cubicBezTo>
                    <a:pt x="2250" y="1450"/>
                    <a:pt x="2279" y="1373"/>
                    <a:pt x="2260" y="1326"/>
                  </a:cubicBezTo>
                  <a:cubicBezTo>
                    <a:pt x="2241" y="1278"/>
                    <a:pt x="2231" y="1278"/>
                    <a:pt x="2231" y="1230"/>
                  </a:cubicBezTo>
                  <a:cubicBezTo>
                    <a:pt x="2231" y="1173"/>
                    <a:pt x="2202" y="1173"/>
                    <a:pt x="2231" y="1106"/>
                  </a:cubicBezTo>
                  <a:cubicBezTo>
                    <a:pt x="2288" y="992"/>
                    <a:pt x="2126" y="1001"/>
                    <a:pt x="2164" y="887"/>
                  </a:cubicBezTo>
                  <a:cubicBezTo>
                    <a:pt x="2193" y="792"/>
                    <a:pt x="2307" y="773"/>
                    <a:pt x="2355" y="687"/>
                  </a:cubicBezTo>
                  <a:cubicBezTo>
                    <a:pt x="2384" y="620"/>
                    <a:pt x="2365" y="553"/>
                    <a:pt x="2374" y="487"/>
                  </a:cubicBezTo>
                  <a:cubicBezTo>
                    <a:pt x="2374" y="448"/>
                    <a:pt x="2422" y="420"/>
                    <a:pt x="2422" y="382"/>
                  </a:cubicBezTo>
                  <a:cubicBezTo>
                    <a:pt x="2422" y="334"/>
                    <a:pt x="2441" y="296"/>
                    <a:pt x="2470" y="258"/>
                  </a:cubicBezTo>
                  <a:cubicBezTo>
                    <a:pt x="2489" y="229"/>
                    <a:pt x="2536" y="181"/>
                    <a:pt x="2546" y="143"/>
                  </a:cubicBezTo>
                  <a:cubicBezTo>
                    <a:pt x="2565" y="76"/>
                    <a:pt x="2613" y="105"/>
                    <a:pt x="2651" y="57"/>
                  </a:cubicBezTo>
                  <a:cubicBezTo>
                    <a:pt x="2613" y="0"/>
                    <a:pt x="2613" y="0"/>
                    <a:pt x="2613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0" name="Freeform 56"/>
            <p:cNvSpPr>
              <a:spLocks noChangeArrowheads="1"/>
            </p:cNvSpPr>
            <p:nvPr/>
          </p:nvSpPr>
          <p:spPr bwMode="auto">
            <a:xfrm>
              <a:off x="15261888" y="7614474"/>
              <a:ext cx="744379" cy="1453823"/>
            </a:xfrm>
            <a:custGeom>
              <a:avLst/>
              <a:gdLst>
                <a:gd name="T0" fmla="*/ 0 w 1498"/>
                <a:gd name="T1" fmla="*/ 2804 h 2929"/>
                <a:gd name="T2" fmla="*/ 0 w 1498"/>
                <a:gd name="T3" fmla="*/ 2804 h 2929"/>
                <a:gd name="T4" fmla="*/ 95 w 1498"/>
                <a:gd name="T5" fmla="*/ 2880 h 2929"/>
                <a:gd name="T6" fmla="*/ 229 w 1498"/>
                <a:gd name="T7" fmla="*/ 2919 h 2929"/>
                <a:gd name="T8" fmla="*/ 324 w 1498"/>
                <a:gd name="T9" fmla="*/ 2909 h 2929"/>
                <a:gd name="T10" fmla="*/ 467 w 1498"/>
                <a:gd name="T11" fmla="*/ 2899 h 2929"/>
                <a:gd name="T12" fmla="*/ 620 w 1498"/>
                <a:gd name="T13" fmla="*/ 2871 h 2929"/>
                <a:gd name="T14" fmla="*/ 620 w 1498"/>
                <a:gd name="T15" fmla="*/ 2871 h 2929"/>
                <a:gd name="T16" fmla="*/ 677 w 1498"/>
                <a:gd name="T17" fmla="*/ 2499 h 2929"/>
                <a:gd name="T18" fmla="*/ 744 w 1498"/>
                <a:gd name="T19" fmla="*/ 2508 h 2929"/>
                <a:gd name="T20" fmla="*/ 706 w 1498"/>
                <a:gd name="T21" fmla="*/ 2432 h 2929"/>
                <a:gd name="T22" fmla="*/ 715 w 1498"/>
                <a:gd name="T23" fmla="*/ 2298 h 2929"/>
                <a:gd name="T24" fmla="*/ 1116 w 1498"/>
                <a:gd name="T25" fmla="*/ 1545 h 2929"/>
                <a:gd name="T26" fmla="*/ 1135 w 1498"/>
                <a:gd name="T27" fmla="*/ 1354 h 2929"/>
                <a:gd name="T28" fmla="*/ 1268 w 1498"/>
                <a:gd name="T29" fmla="*/ 1059 h 2929"/>
                <a:gd name="T30" fmla="*/ 1469 w 1498"/>
                <a:gd name="T31" fmla="*/ 820 h 2929"/>
                <a:gd name="T32" fmla="*/ 1449 w 1498"/>
                <a:gd name="T33" fmla="*/ 677 h 2929"/>
                <a:gd name="T34" fmla="*/ 1469 w 1498"/>
                <a:gd name="T35" fmla="*/ 477 h 2929"/>
                <a:gd name="T36" fmla="*/ 1421 w 1498"/>
                <a:gd name="T37" fmla="*/ 0 h 2929"/>
                <a:gd name="T38" fmla="*/ 1421 w 1498"/>
                <a:gd name="T39" fmla="*/ 0 h 2929"/>
                <a:gd name="T40" fmla="*/ 1182 w 1498"/>
                <a:gd name="T41" fmla="*/ 19 h 2929"/>
                <a:gd name="T42" fmla="*/ 982 w 1498"/>
                <a:gd name="T43" fmla="*/ 58 h 2929"/>
                <a:gd name="T44" fmla="*/ 887 w 1498"/>
                <a:gd name="T45" fmla="*/ 19 h 2929"/>
                <a:gd name="T46" fmla="*/ 763 w 1498"/>
                <a:gd name="T47" fmla="*/ 115 h 2929"/>
                <a:gd name="T48" fmla="*/ 677 w 1498"/>
                <a:gd name="T49" fmla="*/ 115 h 2929"/>
                <a:gd name="T50" fmla="*/ 582 w 1498"/>
                <a:gd name="T51" fmla="*/ 105 h 2929"/>
                <a:gd name="T52" fmla="*/ 486 w 1498"/>
                <a:gd name="T53" fmla="*/ 115 h 2929"/>
                <a:gd name="T54" fmla="*/ 486 w 1498"/>
                <a:gd name="T55" fmla="*/ 115 h 2929"/>
                <a:gd name="T56" fmla="*/ 486 w 1498"/>
                <a:gd name="T57" fmla="*/ 162 h 2929"/>
                <a:gd name="T58" fmla="*/ 477 w 1498"/>
                <a:gd name="T59" fmla="*/ 248 h 2929"/>
                <a:gd name="T60" fmla="*/ 467 w 1498"/>
                <a:gd name="T61" fmla="*/ 343 h 2929"/>
                <a:gd name="T62" fmla="*/ 496 w 1498"/>
                <a:gd name="T63" fmla="*/ 534 h 2929"/>
                <a:gd name="T64" fmla="*/ 563 w 1498"/>
                <a:gd name="T65" fmla="*/ 620 h 2929"/>
                <a:gd name="T66" fmla="*/ 572 w 1498"/>
                <a:gd name="T67" fmla="*/ 734 h 2929"/>
                <a:gd name="T68" fmla="*/ 582 w 1498"/>
                <a:gd name="T69" fmla="*/ 849 h 2929"/>
                <a:gd name="T70" fmla="*/ 610 w 1498"/>
                <a:gd name="T71" fmla="*/ 935 h 2929"/>
                <a:gd name="T72" fmla="*/ 687 w 1498"/>
                <a:gd name="T73" fmla="*/ 963 h 2929"/>
                <a:gd name="T74" fmla="*/ 668 w 1498"/>
                <a:gd name="T75" fmla="*/ 1049 h 2929"/>
                <a:gd name="T76" fmla="*/ 715 w 1498"/>
                <a:gd name="T77" fmla="*/ 1106 h 2929"/>
                <a:gd name="T78" fmla="*/ 801 w 1498"/>
                <a:gd name="T79" fmla="*/ 1373 h 2929"/>
                <a:gd name="T80" fmla="*/ 877 w 1498"/>
                <a:gd name="T81" fmla="*/ 1450 h 2929"/>
                <a:gd name="T82" fmla="*/ 830 w 1498"/>
                <a:gd name="T83" fmla="*/ 1583 h 2929"/>
                <a:gd name="T84" fmla="*/ 773 w 1498"/>
                <a:gd name="T85" fmla="*/ 1679 h 2929"/>
                <a:gd name="T86" fmla="*/ 706 w 1498"/>
                <a:gd name="T87" fmla="*/ 1764 h 2929"/>
                <a:gd name="T88" fmla="*/ 563 w 1498"/>
                <a:gd name="T89" fmla="*/ 1822 h 2929"/>
                <a:gd name="T90" fmla="*/ 534 w 1498"/>
                <a:gd name="T91" fmla="*/ 1993 h 2929"/>
                <a:gd name="T92" fmla="*/ 439 w 1498"/>
                <a:gd name="T93" fmla="*/ 2117 h 2929"/>
                <a:gd name="T94" fmla="*/ 343 w 1498"/>
                <a:gd name="T95" fmla="*/ 2260 h 2929"/>
                <a:gd name="T96" fmla="*/ 277 w 1498"/>
                <a:gd name="T97" fmla="*/ 2413 h 2929"/>
                <a:gd name="T98" fmla="*/ 191 w 1498"/>
                <a:gd name="T99" fmla="*/ 2508 h 2929"/>
                <a:gd name="T100" fmla="*/ 143 w 1498"/>
                <a:gd name="T101" fmla="*/ 2623 h 2929"/>
                <a:gd name="T102" fmla="*/ 76 w 1498"/>
                <a:gd name="T103" fmla="*/ 2699 h 2929"/>
                <a:gd name="T104" fmla="*/ 38 w 1498"/>
                <a:gd name="T105" fmla="*/ 2775 h 2929"/>
                <a:gd name="T106" fmla="*/ 0 w 1498"/>
                <a:gd name="T107" fmla="*/ 2804 h 2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8" h="2929">
                  <a:moveTo>
                    <a:pt x="0" y="2804"/>
                  </a:moveTo>
                  <a:lnTo>
                    <a:pt x="0" y="2804"/>
                  </a:lnTo>
                  <a:cubicBezTo>
                    <a:pt x="95" y="2880"/>
                    <a:pt x="95" y="2880"/>
                    <a:pt x="95" y="2880"/>
                  </a:cubicBezTo>
                  <a:cubicBezTo>
                    <a:pt x="143" y="2899"/>
                    <a:pt x="181" y="2919"/>
                    <a:pt x="229" y="2919"/>
                  </a:cubicBezTo>
                  <a:cubicBezTo>
                    <a:pt x="257" y="2919"/>
                    <a:pt x="296" y="2899"/>
                    <a:pt x="324" y="2909"/>
                  </a:cubicBezTo>
                  <a:cubicBezTo>
                    <a:pt x="381" y="2919"/>
                    <a:pt x="410" y="2928"/>
                    <a:pt x="467" y="2899"/>
                  </a:cubicBezTo>
                  <a:cubicBezTo>
                    <a:pt x="506" y="2880"/>
                    <a:pt x="563" y="2871"/>
                    <a:pt x="620" y="2871"/>
                  </a:cubicBezTo>
                  <a:lnTo>
                    <a:pt x="620" y="2871"/>
                  </a:lnTo>
                  <a:cubicBezTo>
                    <a:pt x="620" y="2747"/>
                    <a:pt x="534" y="2585"/>
                    <a:pt x="677" y="2499"/>
                  </a:cubicBezTo>
                  <a:cubicBezTo>
                    <a:pt x="706" y="2489"/>
                    <a:pt x="734" y="2518"/>
                    <a:pt x="744" y="2508"/>
                  </a:cubicBezTo>
                  <a:cubicBezTo>
                    <a:pt x="753" y="2499"/>
                    <a:pt x="706" y="2442"/>
                    <a:pt x="706" y="2432"/>
                  </a:cubicBezTo>
                  <a:cubicBezTo>
                    <a:pt x="687" y="2394"/>
                    <a:pt x="715" y="2337"/>
                    <a:pt x="715" y="2298"/>
                  </a:cubicBezTo>
                  <a:cubicBezTo>
                    <a:pt x="792" y="2051"/>
                    <a:pt x="935" y="1726"/>
                    <a:pt x="1116" y="1545"/>
                  </a:cubicBezTo>
                  <a:cubicBezTo>
                    <a:pt x="1144" y="1517"/>
                    <a:pt x="1135" y="1393"/>
                    <a:pt x="1135" y="1354"/>
                  </a:cubicBezTo>
                  <a:cubicBezTo>
                    <a:pt x="1144" y="1240"/>
                    <a:pt x="1221" y="1145"/>
                    <a:pt x="1268" y="1059"/>
                  </a:cubicBezTo>
                  <a:cubicBezTo>
                    <a:pt x="1326" y="963"/>
                    <a:pt x="1411" y="906"/>
                    <a:pt x="1469" y="820"/>
                  </a:cubicBezTo>
                  <a:cubicBezTo>
                    <a:pt x="1497" y="773"/>
                    <a:pt x="1459" y="725"/>
                    <a:pt x="1449" y="677"/>
                  </a:cubicBezTo>
                  <a:cubicBezTo>
                    <a:pt x="1421" y="601"/>
                    <a:pt x="1431" y="553"/>
                    <a:pt x="1469" y="477"/>
                  </a:cubicBezTo>
                  <a:cubicBezTo>
                    <a:pt x="1440" y="315"/>
                    <a:pt x="1421" y="153"/>
                    <a:pt x="1421" y="0"/>
                  </a:cubicBezTo>
                  <a:lnTo>
                    <a:pt x="1421" y="0"/>
                  </a:lnTo>
                  <a:cubicBezTo>
                    <a:pt x="1354" y="0"/>
                    <a:pt x="1249" y="10"/>
                    <a:pt x="1182" y="19"/>
                  </a:cubicBezTo>
                  <a:cubicBezTo>
                    <a:pt x="1116" y="29"/>
                    <a:pt x="1040" y="67"/>
                    <a:pt x="982" y="58"/>
                  </a:cubicBezTo>
                  <a:cubicBezTo>
                    <a:pt x="944" y="58"/>
                    <a:pt x="915" y="10"/>
                    <a:pt x="887" y="19"/>
                  </a:cubicBezTo>
                  <a:cubicBezTo>
                    <a:pt x="811" y="19"/>
                    <a:pt x="820" y="105"/>
                    <a:pt x="763" y="115"/>
                  </a:cubicBezTo>
                  <a:cubicBezTo>
                    <a:pt x="734" y="124"/>
                    <a:pt x="696" y="105"/>
                    <a:pt x="677" y="115"/>
                  </a:cubicBezTo>
                  <a:cubicBezTo>
                    <a:pt x="639" y="134"/>
                    <a:pt x="620" y="134"/>
                    <a:pt x="582" y="105"/>
                  </a:cubicBezTo>
                  <a:cubicBezTo>
                    <a:pt x="486" y="115"/>
                    <a:pt x="486" y="115"/>
                    <a:pt x="486" y="115"/>
                  </a:cubicBezTo>
                  <a:lnTo>
                    <a:pt x="486" y="115"/>
                  </a:lnTo>
                  <a:cubicBezTo>
                    <a:pt x="486" y="134"/>
                    <a:pt x="486" y="143"/>
                    <a:pt x="486" y="162"/>
                  </a:cubicBezTo>
                  <a:cubicBezTo>
                    <a:pt x="477" y="191"/>
                    <a:pt x="477" y="220"/>
                    <a:pt x="477" y="248"/>
                  </a:cubicBezTo>
                  <a:cubicBezTo>
                    <a:pt x="477" y="286"/>
                    <a:pt x="410" y="286"/>
                    <a:pt x="467" y="343"/>
                  </a:cubicBezTo>
                  <a:cubicBezTo>
                    <a:pt x="563" y="429"/>
                    <a:pt x="458" y="448"/>
                    <a:pt x="496" y="534"/>
                  </a:cubicBezTo>
                  <a:cubicBezTo>
                    <a:pt x="515" y="563"/>
                    <a:pt x="544" y="582"/>
                    <a:pt x="563" y="620"/>
                  </a:cubicBezTo>
                  <a:cubicBezTo>
                    <a:pt x="572" y="649"/>
                    <a:pt x="563" y="696"/>
                    <a:pt x="572" y="734"/>
                  </a:cubicBezTo>
                  <a:cubicBezTo>
                    <a:pt x="601" y="801"/>
                    <a:pt x="572" y="792"/>
                    <a:pt x="582" y="849"/>
                  </a:cubicBezTo>
                  <a:cubicBezTo>
                    <a:pt x="582" y="868"/>
                    <a:pt x="591" y="925"/>
                    <a:pt x="610" y="935"/>
                  </a:cubicBezTo>
                  <a:cubicBezTo>
                    <a:pt x="639" y="944"/>
                    <a:pt x="687" y="916"/>
                    <a:pt x="687" y="963"/>
                  </a:cubicBezTo>
                  <a:cubicBezTo>
                    <a:pt x="687" y="982"/>
                    <a:pt x="668" y="1011"/>
                    <a:pt x="668" y="1049"/>
                  </a:cubicBezTo>
                  <a:cubicBezTo>
                    <a:pt x="668" y="1087"/>
                    <a:pt x="687" y="1087"/>
                    <a:pt x="715" y="1106"/>
                  </a:cubicBezTo>
                  <a:cubicBezTo>
                    <a:pt x="792" y="1126"/>
                    <a:pt x="734" y="1307"/>
                    <a:pt x="801" y="1373"/>
                  </a:cubicBezTo>
                  <a:cubicBezTo>
                    <a:pt x="811" y="1383"/>
                    <a:pt x="897" y="1421"/>
                    <a:pt x="877" y="1450"/>
                  </a:cubicBezTo>
                  <a:cubicBezTo>
                    <a:pt x="839" y="1497"/>
                    <a:pt x="830" y="1517"/>
                    <a:pt x="830" y="1583"/>
                  </a:cubicBezTo>
                  <a:cubicBezTo>
                    <a:pt x="820" y="1612"/>
                    <a:pt x="792" y="1650"/>
                    <a:pt x="773" y="1679"/>
                  </a:cubicBezTo>
                  <a:cubicBezTo>
                    <a:pt x="763" y="1707"/>
                    <a:pt x="744" y="1755"/>
                    <a:pt x="706" y="1764"/>
                  </a:cubicBezTo>
                  <a:cubicBezTo>
                    <a:pt x="639" y="1774"/>
                    <a:pt x="591" y="1707"/>
                    <a:pt x="563" y="1822"/>
                  </a:cubicBezTo>
                  <a:cubicBezTo>
                    <a:pt x="553" y="1879"/>
                    <a:pt x="563" y="1936"/>
                    <a:pt x="534" y="1993"/>
                  </a:cubicBezTo>
                  <a:cubicBezTo>
                    <a:pt x="486" y="2070"/>
                    <a:pt x="439" y="1984"/>
                    <a:pt x="439" y="2117"/>
                  </a:cubicBezTo>
                  <a:cubicBezTo>
                    <a:pt x="439" y="2222"/>
                    <a:pt x="391" y="2194"/>
                    <a:pt x="343" y="2260"/>
                  </a:cubicBezTo>
                  <a:cubicBezTo>
                    <a:pt x="324" y="2298"/>
                    <a:pt x="305" y="2384"/>
                    <a:pt x="277" y="2413"/>
                  </a:cubicBezTo>
                  <a:cubicBezTo>
                    <a:pt x="219" y="2451"/>
                    <a:pt x="210" y="2432"/>
                    <a:pt x="191" y="2508"/>
                  </a:cubicBezTo>
                  <a:cubicBezTo>
                    <a:pt x="181" y="2565"/>
                    <a:pt x="153" y="2585"/>
                    <a:pt x="143" y="2623"/>
                  </a:cubicBezTo>
                  <a:cubicBezTo>
                    <a:pt x="134" y="2661"/>
                    <a:pt x="114" y="2690"/>
                    <a:pt x="76" y="2699"/>
                  </a:cubicBezTo>
                  <a:cubicBezTo>
                    <a:pt x="48" y="2709"/>
                    <a:pt x="48" y="2756"/>
                    <a:pt x="38" y="2775"/>
                  </a:cubicBezTo>
                  <a:cubicBezTo>
                    <a:pt x="29" y="2794"/>
                    <a:pt x="19" y="2804"/>
                    <a:pt x="0" y="280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1" name="Freeform 57"/>
            <p:cNvSpPr>
              <a:spLocks noChangeArrowheads="1"/>
            </p:cNvSpPr>
            <p:nvPr/>
          </p:nvSpPr>
          <p:spPr bwMode="auto">
            <a:xfrm>
              <a:off x="15233426" y="7007985"/>
              <a:ext cx="866982" cy="672175"/>
            </a:xfrm>
            <a:custGeom>
              <a:avLst/>
              <a:gdLst>
                <a:gd name="T0" fmla="*/ 1287 w 1746"/>
                <a:gd name="T1" fmla="*/ 20 h 1355"/>
                <a:gd name="T2" fmla="*/ 1287 w 1746"/>
                <a:gd name="T3" fmla="*/ 20 h 1355"/>
                <a:gd name="T4" fmla="*/ 1268 w 1746"/>
                <a:gd name="T5" fmla="*/ 58 h 1355"/>
                <a:gd name="T6" fmla="*/ 1259 w 1746"/>
                <a:gd name="T7" fmla="*/ 115 h 1355"/>
                <a:gd name="T8" fmla="*/ 1268 w 1746"/>
                <a:gd name="T9" fmla="*/ 162 h 1355"/>
                <a:gd name="T10" fmla="*/ 1335 w 1746"/>
                <a:gd name="T11" fmla="*/ 162 h 1355"/>
                <a:gd name="T12" fmla="*/ 1344 w 1746"/>
                <a:gd name="T13" fmla="*/ 115 h 1355"/>
                <a:gd name="T14" fmla="*/ 1392 w 1746"/>
                <a:gd name="T15" fmla="*/ 96 h 1355"/>
                <a:gd name="T16" fmla="*/ 1478 w 1746"/>
                <a:gd name="T17" fmla="*/ 124 h 1355"/>
                <a:gd name="T18" fmla="*/ 1478 w 1746"/>
                <a:gd name="T19" fmla="*/ 124 h 1355"/>
                <a:gd name="T20" fmla="*/ 1583 w 1746"/>
                <a:gd name="T21" fmla="*/ 277 h 1355"/>
                <a:gd name="T22" fmla="*/ 1650 w 1746"/>
                <a:gd name="T23" fmla="*/ 400 h 1355"/>
                <a:gd name="T24" fmla="*/ 1707 w 1746"/>
                <a:gd name="T25" fmla="*/ 524 h 1355"/>
                <a:gd name="T26" fmla="*/ 1573 w 1746"/>
                <a:gd name="T27" fmla="*/ 791 h 1355"/>
                <a:gd name="T28" fmla="*/ 1506 w 1746"/>
                <a:gd name="T29" fmla="*/ 982 h 1355"/>
                <a:gd name="T30" fmla="*/ 1478 w 1746"/>
                <a:gd name="T31" fmla="*/ 1220 h 1355"/>
                <a:gd name="T32" fmla="*/ 1478 w 1746"/>
                <a:gd name="T33" fmla="*/ 1220 h 1355"/>
                <a:gd name="T34" fmla="*/ 1239 w 1746"/>
                <a:gd name="T35" fmla="*/ 1239 h 1355"/>
                <a:gd name="T36" fmla="*/ 1039 w 1746"/>
                <a:gd name="T37" fmla="*/ 1278 h 1355"/>
                <a:gd name="T38" fmla="*/ 944 w 1746"/>
                <a:gd name="T39" fmla="*/ 1239 h 1355"/>
                <a:gd name="T40" fmla="*/ 820 w 1746"/>
                <a:gd name="T41" fmla="*/ 1335 h 1355"/>
                <a:gd name="T42" fmla="*/ 734 w 1746"/>
                <a:gd name="T43" fmla="*/ 1335 h 1355"/>
                <a:gd name="T44" fmla="*/ 639 w 1746"/>
                <a:gd name="T45" fmla="*/ 1325 h 1355"/>
                <a:gd name="T46" fmla="*/ 543 w 1746"/>
                <a:gd name="T47" fmla="*/ 1335 h 1355"/>
                <a:gd name="T48" fmla="*/ 543 w 1746"/>
                <a:gd name="T49" fmla="*/ 1335 h 1355"/>
                <a:gd name="T50" fmla="*/ 391 w 1746"/>
                <a:gd name="T51" fmla="*/ 1201 h 1355"/>
                <a:gd name="T52" fmla="*/ 305 w 1746"/>
                <a:gd name="T53" fmla="*/ 1115 h 1355"/>
                <a:gd name="T54" fmla="*/ 219 w 1746"/>
                <a:gd name="T55" fmla="*/ 1049 h 1355"/>
                <a:gd name="T56" fmla="*/ 200 w 1746"/>
                <a:gd name="T57" fmla="*/ 953 h 1355"/>
                <a:gd name="T58" fmla="*/ 152 w 1746"/>
                <a:gd name="T59" fmla="*/ 858 h 1355"/>
                <a:gd name="T60" fmla="*/ 152 w 1746"/>
                <a:gd name="T61" fmla="*/ 657 h 1355"/>
                <a:gd name="T62" fmla="*/ 0 w 1746"/>
                <a:gd name="T63" fmla="*/ 467 h 1355"/>
                <a:gd name="T64" fmla="*/ 57 w 1746"/>
                <a:gd name="T65" fmla="*/ 381 h 1355"/>
                <a:gd name="T66" fmla="*/ 29 w 1746"/>
                <a:gd name="T67" fmla="*/ 267 h 1355"/>
                <a:gd name="T68" fmla="*/ 86 w 1746"/>
                <a:gd name="T69" fmla="*/ 229 h 1355"/>
                <a:gd name="T70" fmla="*/ 162 w 1746"/>
                <a:gd name="T71" fmla="*/ 220 h 1355"/>
                <a:gd name="T72" fmla="*/ 162 w 1746"/>
                <a:gd name="T73" fmla="*/ 220 h 1355"/>
                <a:gd name="T74" fmla="*/ 238 w 1746"/>
                <a:gd name="T75" fmla="*/ 306 h 1355"/>
                <a:gd name="T76" fmla="*/ 391 w 1746"/>
                <a:gd name="T77" fmla="*/ 191 h 1355"/>
                <a:gd name="T78" fmla="*/ 553 w 1746"/>
                <a:gd name="T79" fmla="*/ 267 h 1355"/>
                <a:gd name="T80" fmla="*/ 715 w 1746"/>
                <a:gd name="T81" fmla="*/ 267 h 1355"/>
                <a:gd name="T82" fmla="*/ 915 w 1746"/>
                <a:gd name="T83" fmla="*/ 191 h 1355"/>
                <a:gd name="T84" fmla="*/ 1087 w 1746"/>
                <a:gd name="T85" fmla="*/ 29 h 1355"/>
                <a:gd name="T86" fmla="*/ 1135 w 1746"/>
                <a:gd name="T87" fmla="*/ 0 h 1355"/>
                <a:gd name="T88" fmla="*/ 1173 w 1746"/>
                <a:gd name="T89" fmla="*/ 20 h 1355"/>
                <a:gd name="T90" fmla="*/ 1201 w 1746"/>
                <a:gd name="T91" fmla="*/ 10 h 1355"/>
                <a:gd name="T92" fmla="*/ 1221 w 1746"/>
                <a:gd name="T93" fmla="*/ 10 h 1355"/>
                <a:gd name="T94" fmla="*/ 1287 w 1746"/>
                <a:gd name="T95" fmla="*/ 20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46" h="1355">
                  <a:moveTo>
                    <a:pt x="1287" y="20"/>
                  </a:moveTo>
                  <a:lnTo>
                    <a:pt x="1287" y="20"/>
                  </a:lnTo>
                  <a:cubicBezTo>
                    <a:pt x="1278" y="29"/>
                    <a:pt x="1268" y="48"/>
                    <a:pt x="1268" y="58"/>
                  </a:cubicBezTo>
                  <a:cubicBezTo>
                    <a:pt x="1268" y="77"/>
                    <a:pt x="1259" y="96"/>
                    <a:pt x="1259" y="115"/>
                  </a:cubicBezTo>
                  <a:cubicBezTo>
                    <a:pt x="1259" y="134"/>
                    <a:pt x="1268" y="153"/>
                    <a:pt x="1268" y="162"/>
                  </a:cubicBezTo>
                  <a:cubicBezTo>
                    <a:pt x="1287" y="172"/>
                    <a:pt x="1325" y="172"/>
                    <a:pt x="1335" y="162"/>
                  </a:cubicBezTo>
                  <a:cubicBezTo>
                    <a:pt x="1344" y="144"/>
                    <a:pt x="1335" y="124"/>
                    <a:pt x="1344" y="115"/>
                  </a:cubicBezTo>
                  <a:cubicBezTo>
                    <a:pt x="1364" y="86"/>
                    <a:pt x="1373" y="105"/>
                    <a:pt x="1392" y="96"/>
                  </a:cubicBezTo>
                  <a:cubicBezTo>
                    <a:pt x="1411" y="96"/>
                    <a:pt x="1468" y="105"/>
                    <a:pt x="1478" y="124"/>
                  </a:cubicBezTo>
                  <a:lnTo>
                    <a:pt x="1478" y="124"/>
                  </a:lnTo>
                  <a:cubicBezTo>
                    <a:pt x="1459" y="153"/>
                    <a:pt x="1564" y="258"/>
                    <a:pt x="1583" y="277"/>
                  </a:cubicBezTo>
                  <a:cubicBezTo>
                    <a:pt x="1640" y="315"/>
                    <a:pt x="1678" y="315"/>
                    <a:pt x="1650" y="400"/>
                  </a:cubicBezTo>
                  <a:cubicBezTo>
                    <a:pt x="1611" y="495"/>
                    <a:pt x="1745" y="448"/>
                    <a:pt x="1707" y="524"/>
                  </a:cubicBezTo>
                  <a:cubicBezTo>
                    <a:pt x="1669" y="619"/>
                    <a:pt x="1573" y="677"/>
                    <a:pt x="1573" y="791"/>
                  </a:cubicBezTo>
                  <a:cubicBezTo>
                    <a:pt x="1583" y="848"/>
                    <a:pt x="1516" y="924"/>
                    <a:pt x="1506" y="982"/>
                  </a:cubicBezTo>
                  <a:cubicBezTo>
                    <a:pt x="1488" y="1068"/>
                    <a:pt x="1478" y="1144"/>
                    <a:pt x="1478" y="1220"/>
                  </a:cubicBezTo>
                  <a:lnTo>
                    <a:pt x="1478" y="1220"/>
                  </a:lnTo>
                  <a:cubicBezTo>
                    <a:pt x="1411" y="1220"/>
                    <a:pt x="1306" y="1230"/>
                    <a:pt x="1239" y="1239"/>
                  </a:cubicBezTo>
                  <a:cubicBezTo>
                    <a:pt x="1173" y="1249"/>
                    <a:pt x="1097" y="1287"/>
                    <a:pt x="1039" y="1278"/>
                  </a:cubicBezTo>
                  <a:cubicBezTo>
                    <a:pt x="1001" y="1278"/>
                    <a:pt x="972" y="1230"/>
                    <a:pt x="944" y="1239"/>
                  </a:cubicBezTo>
                  <a:cubicBezTo>
                    <a:pt x="868" y="1239"/>
                    <a:pt x="877" y="1325"/>
                    <a:pt x="820" y="1335"/>
                  </a:cubicBezTo>
                  <a:cubicBezTo>
                    <a:pt x="791" y="1344"/>
                    <a:pt x="753" y="1325"/>
                    <a:pt x="734" y="1335"/>
                  </a:cubicBezTo>
                  <a:cubicBezTo>
                    <a:pt x="696" y="1354"/>
                    <a:pt x="677" y="1354"/>
                    <a:pt x="639" y="1325"/>
                  </a:cubicBezTo>
                  <a:cubicBezTo>
                    <a:pt x="543" y="1335"/>
                    <a:pt x="543" y="1335"/>
                    <a:pt x="543" y="1335"/>
                  </a:cubicBezTo>
                  <a:lnTo>
                    <a:pt x="543" y="1335"/>
                  </a:lnTo>
                  <a:cubicBezTo>
                    <a:pt x="515" y="1287"/>
                    <a:pt x="429" y="1239"/>
                    <a:pt x="391" y="1201"/>
                  </a:cubicBezTo>
                  <a:cubicBezTo>
                    <a:pt x="343" y="1173"/>
                    <a:pt x="314" y="1182"/>
                    <a:pt x="305" y="1115"/>
                  </a:cubicBezTo>
                  <a:cubicBezTo>
                    <a:pt x="296" y="1068"/>
                    <a:pt x="229" y="1087"/>
                    <a:pt x="219" y="1049"/>
                  </a:cubicBezTo>
                  <a:cubicBezTo>
                    <a:pt x="200" y="1020"/>
                    <a:pt x="210" y="991"/>
                    <a:pt x="200" y="953"/>
                  </a:cubicBezTo>
                  <a:cubicBezTo>
                    <a:pt x="191" y="915"/>
                    <a:pt x="162" y="886"/>
                    <a:pt x="152" y="858"/>
                  </a:cubicBezTo>
                  <a:cubicBezTo>
                    <a:pt x="143" y="791"/>
                    <a:pt x="152" y="724"/>
                    <a:pt x="152" y="657"/>
                  </a:cubicBezTo>
                  <a:cubicBezTo>
                    <a:pt x="152" y="553"/>
                    <a:pt x="38" y="553"/>
                    <a:pt x="0" y="467"/>
                  </a:cubicBezTo>
                  <a:cubicBezTo>
                    <a:pt x="19" y="429"/>
                    <a:pt x="67" y="429"/>
                    <a:pt x="57" y="381"/>
                  </a:cubicBezTo>
                  <a:cubicBezTo>
                    <a:pt x="57" y="343"/>
                    <a:pt x="9" y="287"/>
                    <a:pt x="29" y="267"/>
                  </a:cubicBezTo>
                  <a:cubicBezTo>
                    <a:pt x="47" y="249"/>
                    <a:pt x="57" y="229"/>
                    <a:pt x="86" y="229"/>
                  </a:cubicBezTo>
                  <a:cubicBezTo>
                    <a:pt x="124" y="229"/>
                    <a:pt x="162" y="296"/>
                    <a:pt x="162" y="220"/>
                  </a:cubicBezTo>
                  <a:lnTo>
                    <a:pt x="162" y="220"/>
                  </a:lnTo>
                  <a:cubicBezTo>
                    <a:pt x="238" y="306"/>
                    <a:pt x="238" y="306"/>
                    <a:pt x="238" y="306"/>
                  </a:cubicBezTo>
                  <a:cubicBezTo>
                    <a:pt x="324" y="400"/>
                    <a:pt x="343" y="258"/>
                    <a:pt x="391" y="191"/>
                  </a:cubicBezTo>
                  <a:cubicBezTo>
                    <a:pt x="429" y="153"/>
                    <a:pt x="496" y="267"/>
                    <a:pt x="553" y="267"/>
                  </a:cubicBezTo>
                  <a:cubicBezTo>
                    <a:pt x="629" y="267"/>
                    <a:pt x="648" y="296"/>
                    <a:pt x="715" y="267"/>
                  </a:cubicBezTo>
                  <a:cubicBezTo>
                    <a:pt x="772" y="239"/>
                    <a:pt x="915" y="287"/>
                    <a:pt x="915" y="191"/>
                  </a:cubicBezTo>
                  <a:cubicBezTo>
                    <a:pt x="915" y="96"/>
                    <a:pt x="1020" y="67"/>
                    <a:pt x="1087" y="29"/>
                  </a:cubicBezTo>
                  <a:cubicBezTo>
                    <a:pt x="1106" y="20"/>
                    <a:pt x="1125" y="0"/>
                    <a:pt x="1135" y="0"/>
                  </a:cubicBezTo>
                  <a:cubicBezTo>
                    <a:pt x="1154" y="10"/>
                    <a:pt x="1163" y="20"/>
                    <a:pt x="1173" y="20"/>
                  </a:cubicBezTo>
                  <a:cubicBezTo>
                    <a:pt x="1192" y="20"/>
                    <a:pt x="1192" y="10"/>
                    <a:pt x="1201" y="10"/>
                  </a:cubicBezTo>
                  <a:cubicBezTo>
                    <a:pt x="1211" y="10"/>
                    <a:pt x="1211" y="10"/>
                    <a:pt x="1221" y="10"/>
                  </a:cubicBezTo>
                  <a:cubicBezTo>
                    <a:pt x="1287" y="20"/>
                    <a:pt x="1287" y="20"/>
                    <a:pt x="1287" y="2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2" name="Freeform 58"/>
            <p:cNvSpPr>
              <a:spLocks noChangeArrowheads="1"/>
            </p:cNvSpPr>
            <p:nvPr/>
          </p:nvSpPr>
          <p:spPr bwMode="auto">
            <a:xfrm>
              <a:off x="17400882" y="7032069"/>
              <a:ext cx="735621" cy="884555"/>
            </a:xfrm>
            <a:custGeom>
              <a:avLst/>
              <a:gdLst>
                <a:gd name="T0" fmla="*/ 964 w 1480"/>
                <a:gd name="T1" fmla="*/ 1782 h 1783"/>
                <a:gd name="T2" fmla="*/ 964 w 1480"/>
                <a:gd name="T3" fmla="*/ 1782 h 1783"/>
                <a:gd name="T4" fmla="*/ 1068 w 1480"/>
                <a:gd name="T5" fmla="*/ 1754 h 1783"/>
                <a:gd name="T6" fmla="*/ 1145 w 1480"/>
                <a:gd name="T7" fmla="*/ 1649 h 1783"/>
                <a:gd name="T8" fmla="*/ 1097 w 1480"/>
                <a:gd name="T9" fmla="*/ 1487 h 1783"/>
                <a:gd name="T10" fmla="*/ 1088 w 1480"/>
                <a:gd name="T11" fmla="*/ 1325 h 1783"/>
                <a:gd name="T12" fmla="*/ 1212 w 1480"/>
                <a:gd name="T13" fmla="*/ 1191 h 1783"/>
                <a:gd name="T14" fmla="*/ 1231 w 1480"/>
                <a:gd name="T15" fmla="*/ 1067 h 1783"/>
                <a:gd name="T16" fmla="*/ 1383 w 1480"/>
                <a:gd name="T17" fmla="*/ 981 h 1783"/>
                <a:gd name="T18" fmla="*/ 1383 w 1480"/>
                <a:gd name="T19" fmla="*/ 981 h 1783"/>
                <a:gd name="T20" fmla="*/ 1440 w 1480"/>
                <a:gd name="T21" fmla="*/ 886 h 1783"/>
                <a:gd name="T22" fmla="*/ 1383 w 1480"/>
                <a:gd name="T23" fmla="*/ 705 h 1783"/>
                <a:gd name="T24" fmla="*/ 1374 w 1480"/>
                <a:gd name="T25" fmla="*/ 619 h 1783"/>
                <a:gd name="T26" fmla="*/ 1393 w 1480"/>
                <a:gd name="T27" fmla="*/ 543 h 1783"/>
                <a:gd name="T28" fmla="*/ 1335 w 1480"/>
                <a:gd name="T29" fmla="*/ 447 h 1783"/>
                <a:gd name="T30" fmla="*/ 1240 w 1480"/>
                <a:gd name="T31" fmla="*/ 333 h 1783"/>
                <a:gd name="T32" fmla="*/ 1173 w 1480"/>
                <a:gd name="T33" fmla="*/ 134 h 1783"/>
                <a:gd name="T34" fmla="*/ 1097 w 1480"/>
                <a:gd name="T35" fmla="*/ 19 h 1783"/>
                <a:gd name="T36" fmla="*/ 1097 w 1480"/>
                <a:gd name="T37" fmla="*/ 19 h 1783"/>
                <a:gd name="T38" fmla="*/ 840 w 1480"/>
                <a:gd name="T39" fmla="*/ 76 h 1783"/>
                <a:gd name="T40" fmla="*/ 706 w 1480"/>
                <a:gd name="T41" fmla="*/ 29 h 1783"/>
                <a:gd name="T42" fmla="*/ 611 w 1480"/>
                <a:gd name="T43" fmla="*/ 96 h 1783"/>
                <a:gd name="T44" fmla="*/ 487 w 1480"/>
                <a:gd name="T45" fmla="*/ 10 h 1783"/>
                <a:gd name="T46" fmla="*/ 487 w 1480"/>
                <a:gd name="T47" fmla="*/ 10 h 1783"/>
                <a:gd name="T48" fmla="*/ 420 w 1480"/>
                <a:gd name="T49" fmla="*/ 48 h 1783"/>
                <a:gd name="T50" fmla="*/ 353 w 1480"/>
                <a:gd name="T51" fmla="*/ 76 h 1783"/>
                <a:gd name="T52" fmla="*/ 306 w 1480"/>
                <a:gd name="T53" fmla="*/ 67 h 1783"/>
                <a:gd name="T54" fmla="*/ 229 w 1480"/>
                <a:gd name="T55" fmla="*/ 143 h 1783"/>
                <a:gd name="T56" fmla="*/ 67 w 1480"/>
                <a:gd name="T57" fmla="*/ 239 h 1783"/>
                <a:gd name="T58" fmla="*/ 67 w 1480"/>
                <a:gd name="T59" fmla="*/ 239 h 1783"/>
                <a:gd name="T60" fmla="*/ 0 w 1480"/>
                <a:gd name="T61" fmla="*/ 314 h 1783"/>
                <a:gd name="T62" fmla="*/ 0 w 1480"/>
                <a:gd name="T63" fmla="*/ 314 h 1783"/>
                <a:gd name="T64" fmla="*/ 48 w 1480"/>
                <a:gd name="T65" fmla="*/ 438 h 1783"/>
                <a:gd name="T66" fmla="*/ 105 w 1480"/>
                <a:gd name="T67" fmla="*/ 505 h 1783"/>
                <a:gd name="T68" fmla="*/ 191 w 1480"/>
                <a:gd name="T69" fmla="*/ 657 h 1783"/>
                <a:gd name="T70" fmla="*/ 229 w 1480"/>
                <a:gd name="T71" fmla="*/ 867 h 1783"/>
                <a:gd name="T72" fmla="*/ 172 w 1480"/>
                <a:gd name="T73" fmla="*/ 1086 h 1783"/>
                <a:gd name="T74" fmla="*/ 172 w 1480"/>
                <a:gd name="T75" fmla="*/ 1086 h 1783"/>
                <a:gd name="T76" fmla="*/ 191 w 1480"/>
                <a:gd name="T77" fmla="*/ 1105 h 1783"/>
                <a:gd name="T78" fmla="*/ 363 w 1480"/>
                <a:gd name="T79" fmla="*/ 1268 h 1783"/>
                <a:gd name="T80" fmla="*/ 515 w 1480"/>
                <a:gd name="T81" fmla="*/ 1372 h 1783"/>
                <a:gd name="T82" fmla="*/ 706 w 1480"/>
                <a:gd name="T83" fmla="*/ 1515 h 1783"/>
                <a:gd name="T84" fmla="*/ 897 w 1480"/>
                <a:gd name="T85" fmla="*/ 1706 h 1783"/>
                <a:gd name="T86" fmla="*/ 964 w 1480"/>
                <a:gd name="T87" fmla="*/ 1782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0" h="1783">
                  <a:moveTo>
                    <a:pt x="964" y="1782"/>
                  </a:moveTo>
                  <a:lnTo>
                    <a:pt x="964" y="1782"/>
                  </a:lnTo>
                  <a:cubicBezTo>
                    <a:pt x="1068" y="1754"/>
                    <a:pt x="1068" y="1754"/>
                    <a:pt x="1068" y="1754"/>
                  </a:cubicBezTo>
                  <a:cubicBezTo>
                    <a:pt x="1088" y="1744"/>
                    <a:pt x="1135" y="1678"/>
                    <a:pt x="1145" y="1649"/>
                  </a:cubicBezTo>
                  <a:cubicBezTo>
                    <a:pt x="1183" y="1582"/>
                    <a:pt x="1050" y="1563"/>
                    <a:pt x="1097" y="1487"/>
                  </a:cubicBezTo>
                  <a:cubicBezTo>
                    <a:pt x="1126" y="1458"/>
                    <a:pt x="1078" y="1382"/>
                    <a:pt x="1088" y="1325"/>
                  </a:cubicBezTo>
                  <a:cubicBezTo>
                    <a:pt x="1097" y="1220"/>
                    <a:pt x="1278" y="1344"/>
                    <a:pt x="1212" y="1191"/>
                  </a:cubicBezTo>
                  <a:cubicBezTo>
                    <a:pt x="1193" y="1134"/>
                    <a:pt x="1193" y="1105"/>
                    <a:pt x="1231" y="1067"/>
                  </a:cubicBezTo>
                  <a:cubicBezTo>
                    <a:pt x="1269" y="1039"/>
                    <a:pt x="1345" y="1001"/>
                    <a:pt x="1383" y="981"/>
                  </a:cubicBezTo>
                  <a:lnTo>
                    <a:pt x="1383" y="981"/>
                  </a:lnTo>
                  <a:cubicBezTo>
                    <a:pt x="1412" y="953"/>
                    <a:pt x="1479" y="924"/>
                    <a:pt x="1440" y="886"/>
                  </a:cubicBezTo>
                  <a:cubicBezTo>
                    <a:pt x="1364" y="810"/>
                    <a:pt x="1393" y="800"/>
                    <a:pt x="1383" y="705"/>
                  </a:cubicBezTo>
                  <a:cubicBezTo>
                    <a:pt x="1383" y="676"/>
                    <a:pt x="1374" y="648"/>
                    <a:pt x="1374" y="619"/>
                  </a:cubicBezTo>
                  <a:cubicBezTo>
                    <a:pt x="1364" y="590"/>
                    <a:pt x="1450" y="571"/>
                    <a:pt x="1393" y="543"/>
                  </a:cubicBezTo>
                  <a:cubicBezTo>
                    <a:pt x="1364" y="524"/>
                    <a:pt x="1355" y="486"/>
                    <a:pt x="1335" y="447"/>
                  </a:cubicBezTo>
                  <a:cubicBezTo>
                    <a:pt x="1317" y="400"/>
                    <a:pt x="1269" y="400"/>
                    <a:pt x="1240" y="333"/>
                  </a:cubicBezTo>
                  <a:cubicBezTo>
                    <a:pt x="1212" y="277"/>
                    <a:pt x="1193" y="201"/>
                    <a:pt x="1173" y="134"/>
                  </a:cubicBezTo>
                  <a:cubicBezTo>
                    <a:pt x="1154" y="105"/>
                    <a:pt x="1107" y="57"/>
                    <a:pt x="1097" y="19"/>
                  </a:cubicBezTo>
                  <a:lnTo>
                    <a:pt x="1097" y="19"/>
                  </a:lnTo>
                  <a:cubicBezTo>
                    <a:pt x="1050" y="57"/>
                    <a:pt x="897" y="96"/>
                    <a:pt x="840" y="76"/>
                  </a:cubicBezTo>
                  <a:cubicBezTo>
                    <a:pt x="792" y="57"/>
                    <a:pt x="763" y="0"/>
                    <a:pt x="706" y="29"/>
                  </a:cubicBezTo>
                  <a:cubicBezTo>
                    <a:pt x="668" y="48"/>
                    <a:pt x="659" y="96"/>
                    <a:pt x="611" y="96"/>
                  </a:cubicBezTo>
                  <a:cubicBezTo>
                    <a:pt x="544" y="96"/>
                    <a:pt x="554" y="29"/>
                    <a:pt x="487" y="10"/>
                  </a:cubicBezTo>
                  <a:lnTo>
                    <a:pt x="487" y="10"/>
                  </a:lnTo>
                  <a:cubicBezTo>
                    <a:pt x="420" y="48"/>
                    <a:pt x="420" y="48"/>
                    <a:pt x="420" y="48"/>
                  </a:cubicBezTo>
                  <a:cubicBezTo>
                    <a:pt x="401" y="57"/>
                    <a:pt x="382" y="76"/>
                    <a:pt x="353" y="76"/>
                  </a:cubicBezTo>
                  <a:cubicBezTo>
                    <a:pt x="334" y="76"/>
                    <a:pt x="325" y="67"/>
                    <a:pt x="306" y="67"/>
                  </a:cubicBezTo>
                  <a:cubicBezTo>
                    <a:pt x="277" y="67"/>
                    <a:pt x="239" y="114"/>
                    <a:pt x="229" y="143"/>
                  </a:cubicBezTo>
                  <a:cubicBezTo>
                    <a:pt x="191" y="210"/>
                    <a:pt x="153" y="258"/>
                    <a:pt x="67" y="239"/>
                  </a:cubicBezTo>
                  <a:lnTo>
                    <a:pt x="67" y="239"/>
                  </a:lnTo>
                  <a:cubicBezTo>
                    <a:pt x="0" y="314"/>
                    <a:pt x="0" y="314"/>
                    <a:pt x="0" y="314"/>
                  </a:cubicBezTo>
                  <a:lnTo>
                    <a:pt x="0" y="314"/>
                  </a:lnTo>
                  <a:cubicBezTo>
                    <a:pt x="20" y="342"/>
                    <a:pt x="20" y="428"/>
                    <a:pt x="48" y="438"/>
                  </a:cubicBezTo>
                  <a:cubicBezTo>
                    <a:pt x="77" y="457"/>
                    <a:pt x="125" y="457"/>
                    <a:pt x="105" y="505"/>
                  </a:cubicBezTo>
                  <a:cubicBezTo>
                    <a:pt x="77" y="600"/>
                    <a:pt x="143" y="590"/>
                    <a:pt x="191" y="657"/>
                  </a:cubicBezTo>
                  <a:cubicBezTo>
                    <a:pt x="229" y="714"/>
                    <a:pt x="220" y="791"/>
                    <a:pt x="229" y="867"/>
                  </a:cubicBezTo>
                  <a:cubicBezTo>
                    <a:pt x="172" y="1086"/>
                    <a:pt x="172" y="1086"/>
                    <a:pt x="172" y="1086"/>
                  </a:cubicBezTo>
                  <a:lnTo>
                    <a:pt x="172" y="1086"/>
                  </a:lnTo>
                  <a:cubicBezTo>
                    <a:pt x="182" y="1096"/>
                    <a:pt x="182" y="1096"/>
                    <a:pt x="191" y="1105"/>
                  </a:cubicBezTo>
                  <a:cubicBezTo>
                    <a:pt x="267" y="1153"/>
                    <a:pt x="306" y="1239"/>
                    <a:pt x="363" y="1268"/>
                  </a:cubicBezTo>
                  <a:cubicBezTo>
                    <a:pt x="430" y="1315"/>
                    <a:pt x="420" y="1353"/>
                    <a:pt x="515" y="1372"/>
                  </a:cubicBezTo>
                  <a:cubicBezTo>
                    <a:pt x="573" y="1392"/>
                    <a:pt x="649" y="1477"/>
                    <a:pt x="706" y="1515"/>
                  </a:cubicBezTo>
                  <a:cubicBezTo>
                    <a:pt x="773" y="1563"/>
                    <a:pt x="830" y="1649"/>
                    <a:pt x="897" y="1706"/>
                  </a:cubicBezTo>
                  <a:cubicBezTo>
                    <a:pt x="926" y="1744"/>
                    <a:pt x="954" y="1764"/>
                    <a:pt x="964" y="178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3" name="Freeform 59"/>
            <p:cNvSpPr>
              <a:spLocks noChangeArrowheads="1"/>
            </p:cNvSpPr>
            <p:nvPr/>
          </p:nvSpPr>
          <p:spPr bwMode="auto">
            <a:xfrm>
              <a:off x="16822894" y="7178765"/>
              <a:ext cx="691834" cy="497015"/>
            </a:xfrm>
            <a:custGeom>
              <a:avLst/>
              <a:gdLst>
                <a:gd name="T0" fmla="*/ 0 w 1392"/>
                <a:gd name="T1" fmla="*/ 868 h 1002"/>
                <a:gd name="T2" fmla="*/ 0 w 1392"/>
                <a:gd name="T3" fmla="*/ 868 h 1002"/>
                <a:gd name="T4" fmla="*/ 10 w 1392"/>
                <a:gd name="T5" fmla="*/ 725 h 1002"/>
                <a:gd name="T6" fmla="*/ 105 w 1392"/>
                <a:gd name="T7" fmla="*/ 572 h 1002"/>
                <a:gd name="T8" fmla="*/ 153 w 1392"/>
                <a:gd name="T9" fmla="*/ 295 h 1002"/>
                <a:gd name="T10" fmla="*/ 315 w 1392"/>
                <a:gd name="T11" fmla="*/ 200 h 1002"/>
                <a:gd name="T12" fmla="*/ 467 w 1392"/>
                <a:gd name="T13" fmla="*/ 143 h 1002"/>
                <a:gd name="T14" fmla="*/ 744 w 1392"/>
                <a:gd name="T15" fmla="*/ 181 h 1002"/>
                <a:gd name="T16" fmla="*/ 933 w 1392"/>
                <a:gd name="T17" fmla="*/ 124 h 1002"/>
                <a:gd name="T18" fmla="*/ 1048 w 1392"/>
                <a:gd name="T19" fmla="*/ 0 h 1002"/>
                <a:gd name="T20" fmla="*/ 1162 w 1392"/>
                <a:gd name="T21" fmla="*/ 19 h 1002"/>
                <a:gd name="T22" fmla="*/ 1162 w 1392"/>
                <a:gd name="T23" fmla="*/ 19 h 1002"/>
                <a:gd name="T24" fmla="*/ 1210 w 1392"/>
                <a:gd name="T25" fmla="*/ 143 h 1002"/>
                <a:gd name="T26" fmla="*/ 1267 w 1392"/>
                <a:gd name="T27" fmla="*/ 210 h 1002"/>
                <a:gd name="T28" fmla="*/ 1353 w 1392"/>
                <a:gd name="T29" fmla="*/ 362 h 1002"/>
                <a:gd name="T30" fmla="*/ 1391 w 1392"/>
                <a:gd name="T31" fmla="*/ 572 h 1002"/>
                <a:gd name="T32" fmla="*/ 1334 w 1392"/>
                <a:gd name="T33" fmla="*/ 791 h 1002"/>
                <a:gd name="T34" fmla="*/ 1334 w 1392"/>
                <a:gd name="T35" fmla="*/ 791 h 1002"/>
                <a:gd name="T36" fmla="*/ 1086 w 1392"/>
                <a:gd name="T37" fmla="*/ 877 h 1002"/>
                <a:gd name="T38" fmla="*/ 943 w 1392"/>
                <a:gd name="T39" fmla="*/ 915 h 1002"/>
                <a:gd name="T40" fmla="*/ 858 w 1392"/>
                <a:gd name="T41" fmla="*/ 906 h 1002"/>
                <a:gd name="T42" fmla="*/ 734 w 1392"/>
                <a:gd name="T43" fmla="*/ 992 h 1002"/>
                <a:gd name="T44" fmla="*/ 591 w 1392"/>
                <a:gd name="T45" fmla="*/ 915 h 1002"/>
                <a:gd name="T46" fmla="*/ 219 w 1392"/>
                <a:gd name="T47" fmla="*/ 810 h 1002"/>
                <a:gd name="T48" fmla="*/ 0 w 1392"/>
                <a:gd name="T49" fmla="*/ 868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92" h="1002">
                  <a:moveTo>
                    <a:pt x="0" y="868"/>
                  </a:moveTo>
                  <a:lnTo>
                    <a:pt x="0" y="868"/>
                  </a:lnTo>
                  <a:cubicBezTo>
                    <a:pt x="10" y="725"/>
                    <a:pt x="10" y="725"/>
                    <a:pt x="10" y="725"/>
                  </a:cubicBezTo>
                  <a:cubicBezTo>
                    <a:pt x="48" y="667"/>
                    <a:pt x="57" y="629"/>
                    <a:pt x="105" y="572"/>
                  </a:cubicBezTo>
                  <a:cubicBezTo>
                    <a:pt x="172" y="505"/>
                    <a:pt x="153" y="381"/>
                    <a:pt x="153" y="295"/>
                  </a:cubicBezTo>
                  <a:cubicBezTo>
                    <a:pt x="153" y="191"/>
                    <a:pt x="258" y="267"/>
                    <a:pt x="315" y="200"/>
                  </a:cubicBezTo>
                  <a:cubicBezTo>
                    <a:pt x="372" y="133"/>
                    <a:pt x="400" y="172"/>
                    <a:pt x="467" y="143"/>
                  </a:cubicBezTo>
                  <a:cubicBezTo>
                    <a:pt x="601" y="95"/>
                    <a:pt x="620" y="219"/>
                    <a:pt x="744" y="181"/>
                  </a:cubicBezTo>
                  <a:cubicBezTo>
                    <a:pt x="801" y="172"/>
                    <a:pt x="876" y="162"/>
                    <a:pt x="933" y="124"/>
                  </a:cubicBezTo>
                  <a:cubicBezTo>
                    <a:pt x="981" y="95"/>
                    <a:pt x="1000" y="38"/>
                    <a:pt x="1048" y="0"/>
                  </a:cubicBezTo>
                  <a:cubicBezTo>
                    <a:pt x="1162" y="19"/>
                    <a:pt x="1162" y="19"/>
                    <a:pt x="1162" y="19"/>
                  </a:cubicBezTo>
                  <a:lnTo>
                    <a:pt x="1162" y="19"/>
                  </a:lnTo>
                  <a:cubicBezTo>
                    <a:pt x="1182" y="47"/>
                    <a:pt x="1182" y="133"/>
                    <a:pt x="1210" y="143"/>
                  </a:cubicBezTo>
                  <a:cubicBezTo>
                    <a:pt x="1239" y="162"/>
                    <a:pt x="1287" y="162"/>
                    <a:pt x="1267" y="210"/>
                  </a:cubicBezTo>
                  <a:cubicBezTo>
                    <a:pt x="1239" y="305"/>
                    <a:pt x="1305" y="295"/>
                    <a:pt x="1353" y="362"/>
                  </a:cubicBezTo>
                  <a:cubicBezTo>
                    <a:pt x="1391" y="419"/>
                    <a:pt x="1382" y="496"/>
                    <a:pt x="1391" y="572"/>
                  </a:cubicBezTo>
                  <a:cubicBezTo>
                    <a:pt x="1334" y="791"/>
                    <a:pt x="1334" y="791"/>
                    <a:pt x="1334" y="791"/>
                  </a:cubicBezTo>
                  <a:lnTo>
                    <a:pt x="1334" y="791"/>
                  </a:lnTo>
                  <a:cubicBezTo>
                    <a:pt x="1210" y="734"/>
                    <a:pt x="1143" y="896"/>
                    <a:pt x="1086" y="877"/>
                  </a:cubicBezTo>
                  <a:cubicBezTo>
                    <a:pt x="1000" y="848"/>
                    <a:pt x="1000" y="896"/>
                    <a:pt x="943" y="915"/>
                  </a:cubicBezTo>
                  <a:cubicBezTo>
                    <a:pt x="905" y="925"/>
                    <a:pt x="886" y="906"/>
                    <a:pt x="858" y="906"/>
                  </a:cubicBezTo>
                  <a:cubicBezTo>
                    <a:pt x="763" y="906"/>
                    <a:pt x="754" y="925"/>
                    <a:pt x="734" y="992"/>
                  </a:cubicBezTo>
                  <a:cubicBezTo>
                    <a:pt x="706" y="1001"/>
                    <a:pt x="629" y="925"/>
                    <a:pt x="591" y="915"/>
                  </a:cubicBezTo>
                  <a:cubicBezTo>
                    <a:pt x="496" y="858"/>
                    <a:pt x="324" y="801"/>
                    <a:pt x="219" y="810"/>
                  </a:cubicBezTo>
                  <a:cubicBezTo>
                    <a:pt x="172" y="820"/>
                    <a:pt x="67" y="839"/>
                    <a:pt x="0" y="86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4" name="Freeform 60"/>
            <p:cNvSpPr>
              <a:spLocks noChangeArrowheads="1"/>
            </p:cNvSpPr>
            <p:nvPr/>
          </p:nvSpPr>
          <p:spPr bwMode="auto">
            <a:xfrm>
              <a:off x="16680586" y="6795605"/>
              <a:ext cx="753136" cy="880176"/>
            </a:xfrm>
            <a:custGeom>
              <a:avLst/>
              <a:gdLst>
                <a:gd name="T0" fmla="*/ 1515 w 1516"/>
                <a:gd name="T1" fmla="*/ 716 h 1774"/>
                <a:gd name="T2" fmla="*/ 1515 w 1516"/>
                <a:gd name="T3" fmla="*/ 716 h 1774"/>
                <a:gd name="T4" fmla="*/ 1448 w 1516"/>
                <a:gd name="T5" fmla="*/ 791 h 1774"/>
                <a:gd name="T6" fmla="*/ 1448 w 1516"/>
                <a:gd name="T7" fmla="*/ 791 h 1774"/>
                <a:gd name="T8" fmla="*/ 1334 w 1516"/>
                <a:gd name="T9" fmla="*/ 772 h 1774"/>
                <a:gd name="T10" fmla="*/ 1219 w 1516"/>
                <a:gd name="T11" fmla="*/ 896 h 1774"/>
                <a:gd name="T12" fmla="*/ 1030 w 1516"/>
                <a:gd name="T13" fmla="*/ 953 h 1774"/>
                <a:gd name="T14" fmla="*/ 753 w 1516"/>
                <a:gd name="T15" fmla="*/ 915 h 1774"/>
                <a:gd name="T16" fmla="*/ 601 w 1516"/>
                <a:gd name="T17" fmla="*/ 972 h 1774"/>
                <a:gd name="T18" fmla="*/ 439 w 1516"/>
                <a:gd name="T19" fmla="*/ 1067 h 1774"/>
                <a:gd name="T20" fmla="*/ 391 w 1516"/>
                <a:gd name="T21" fmla="*/ 1344 h 1774"/>
                <a:gd name="T22" fmla="*/ 296 w 1516"/>
                <a:gd name="T23" fmla="*/ 1497 h 1774"/>
                <a:gd name="T24" fmla="*/ 286 w 1516"/>
                <a:gd name="T25" fmla="*/ 1640 h 1774"/>
                <a:gd name="T26" fmla="*/ 286 w 1516"/>
                <a:gd name="T27" fmla="*/ 1640 h 1774"/>
                <a:gd name="T28" fmla="*/ 219 w 1516"/>
                <a:gd name="T29" fmla="*/ 1716 h 1774"/>
                <a:gd name="T30" fmla="*/ 162 w 1516"/>
                <a:gd name="T31" fmla="*/ 1687 h 1774"/>
                <a:gd name="T32" fmla="*/ 86 w 1516"/>
                <a:gd name="T33" fmla="*/ 1602 h 1774"/>
                <a:gd name="T34" fmla="*/ 133 w 1516"/>
                <a:gd name="T35" fmla="*/ 1392 h 1774"/>
                <a:gd name="T36" fmla="*/ 105 w 1516"/>
                <a:gd name="T37" fmla="*/ 1277 h 1774"/>
                <a:gd name="T38" fmla="*/ 67 w 1516"/>
                <a:gd name="T39" fmla="*/ 1172 h 1774"/>
                <a:gd name="T40" fmla="*/ 143 w 1516"/>
                <a:gd name="T41" fmla="*/ 1039 h 1774"/>
                <a:gd name="T42" fmla="*/ 114 w 1516"/>
                <a:gd name="T43" fmla="*/ 944 h 1774"/>
                <a:gd name="T44" fmla="*/ 105 w 1516"/>
                <a:gd name="T45" fmla="*/ 858 h 1774"/>
                <a:gd name="T46" fmla="*/ 143 w 1516"/>
                <a:gd name="T47" fmla="*/ 696 h 1774"/>
                <a:gd name="T48" fmla="*/ 162 w 1516"/>
                <a:gd name="T49" fmla="*/ 563 h 1774"/>
                <a:gd name="T50" fmla="*/ 133 w 1516"/>
                <a:gd name="T51" fmla="*/ 496 h 1774"/>
                <a:gd name="T52" fmla="*/ 200 w 1516"/>
                <a:gd name="T53" fmla="*/ 439 h 1774"/>
                <a:gd name="T54" fmla="*/ 248 w 1516"/>
                <a:gd name="T55" fmla="*/ 429 h 1774"/>
                <a:gd name="T56" fmla="*/ 248 w 1516"/>
                <a:gd name="T57" fmla="*/ 229 h 1774"/>
                <a:gd name="T58" fmla="*/ 248 w 1516"/>
                <a:gd name="T59" fmla="*/ 229 h 1774"/>
                <a:gd name="T60" fmla="*/ 315 w 1516"/>
                <a:gd name="T61" fmla="*/ 201 h 1774"/>
                <a:gd name="T62" fmla="*/ 401 w 1516"/>
                <a:gd name="T63" fmla="*/ 134 h 1774"/>
                <a:gd name="T64" fmla="*/ 401 w 1516"/>
                <a:gd name="T65" fmla="*/ 67 h 1774"/>
                <a:gd name="T66" fmla="*/ 401 w 1516"/>
                <a:gd name="T67" fmla="*/ 67 h 1774"/>
                <a:gd name="T68" fmla="*/ 448 w 1516"/>
                <a:gd name="T69" fmla="*/ 57 h 1774"/>
                <a:gd name="T70" fmla="*/ 553 w 1516"/>
                <a:gd name="T71" fmla="*/ 10 h 1774"/>
                <a:gd name="T72" fmla="*/ 753 w 1516"/>
                <a:gd name="T73" fmla="*/ 57 h 1774"/>
                <a:gd name="T74" fmla="*/ 877 w 1516"/>
                <a:gd name="T75" fmla="*/ 191 h 1774"/>
                <a:gd name="T76" fmla="*/ 944 w 1516"/>
                <a:gd name="T77" fmla="*/ 201 h 1774"/>
                <a:gd name="T78" fmla="*/ 982 w 1516"/>
                <a:gd name="T79" fmla="*/ 229 h 1774"/>
                <a:gd name="T80" fmla="*/ 1020 w 1516"/>
                <a:gd name="T81" fmla="*/ 248 h 1774"/>
                <a:gd name="T82" fmla="*/ 1068 w 1516"/>
                <a:gd name="T83" fmla="*/ 277 h 1774"/>
                <a:gd name="T84" fmla="*/ 1116 w 1516"/>
                <a:gd name="T85" fmla="*/ 267 h 1774"/>
                <a:gd name="T86" fmla="*/ 1191 w 1516"/>
                <a:gd name="T87" fmla="*/ 296 h 1774"/>
                <a:gd name="T88" fmla="*/ 1229 w 1516"/>
                <a:gd name="T89" fmla="*/ 429 h 1774"/>
                <a:gd name="T90" fmla="*/ 1315 w 1516"/>
                <a:gd name="T91" fmla="*/ 496 h 1774"/>
                <a:gd name="T92" fmla="*/ 1401 w 1516"/>
                <a:gd name="T93" fmla="*/ 534 h 1774"/>
                <a:gd name="T94" fmla="*/ 1515 w 1516"/>
                <a:gd name="T95" fmla="*/ 716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6" h="1774">
                  <a:moveTo>
                    <a:pt x="1515" y="716"/>
                  </a:moveTo>
                  <a:lnTo>
                    <a:pt x="1515" y="716"/>
                  </a:lnTo>
                  <a:cubicBezTo>
                    <a:pt x="1448" y="791"/>
                    <a:pt x="1448" y="791"/>
                    <a:pt x="1448" y="791"/>
                  </a:cubicBezTo>
                  <a:lnTo>
                    <a:pt x="1448" y="791"/>
                  </a:lnTo>
                  <a:cubicBezTo>
                    <a:pt x="1334" y="772"/>
                    <a:pt x="1334" y="772"/>
                    <a:pt x="1334" y="772"/>
                  </a:cubicBezTo>
                  <a:cubicBezTo>
                    <a:pt x="1286" y="810"/>
                    <a:pt x="1267" y="867"/>
                    <a:pt x="1219" y="896"/>
                  </a:cubicBezTo>
                  <a:cubicBezTo>
                    <a:pt x="1162" y="934"/>
                    <a:pt x="1087" y="944"/>
                    <a:pt x="1030" y="953"/>
                  </a:cubicBezTo>
                  <a:cubicBezTo>
                    <a:pt x="906" y="991"/>
                    <a:pt x="887" y="867"/>
                    <a:pt x="753" y="915"/>
                  </a:cubicBezTo>
                  <a:cubicBezTo>
                    <a:pt x="686" y="944"/>
                    <a:pt x="658" y="905"/>
                    <a:pt x="601" y="972"/>
                  </a:cubicBezTo>
                  <a:cubicBezTo>
                    <a:pt x="544" y="1039"/>
                    <a:pt x="439" y="963"/>
                    <a:pt x="439" y="1067"/>
                  </a:cubicBezTo>
                  <a:cubicBezTo>
                    <a:pt x="439" y="1153"/>
                    <a:pt x="458" y="1277"/>
                    <a:pt x="391" y="1344"/>
                  </a:cubicBezTo>
                  <a:cubicBezTo>
                    <a:pt x="343" y="1401"/>
                    <a:pt x="334" y="1439"/>
                    <a:pt x="296" y="1497"/>
                  </a:cubicBezTo>
                  <a:cubicBezTo>
                    <a:pt x="286" y="1640"/>
                    <a:pt x="286" y="1640"/>
                    <a:pt x="286" y="1640"/>
                  </a:cubicBezTo>
                  <a:lnTo>
                    <a:pt x="286" y="1640"/>
                  </a:lnTo>
                  <a:cubicBezTo>
                    <a:pt x="248" y="1659"/>
                    <a:pt x="219" y="1687"/>
                    <a:pt x="219" y="1716"/>
                  </a:cubicBezTo>
                  <a:cubicBezTo>
                    <a:pt x="219" y="1773"/>
                    <a:pt x="162" y="1707"/>
                    <a:pt x="162" y="1687"/>
                  </a:cubicBezTo>
                  <a:cubicBezTo>
                    <a:pt x="162" y="1592"/>
                    <a:pt x="105" y="1649"/>
                    <a:pt x="86" y="1602"/>
                  </a:cubicBezTo>
                  <a:cubicBezTo>
                    <a:pt x="48" y="1516"/>
                    <a:pt x="133" y="1458"/>
                    <a:pt x="133" y="1392"/>
                  </a:cubicBezTo>
                  <a:cubicBezTo>
                    <a:pt x="133" y="1344"/>
                    <a:pt x="114" y="1315"/>
                    <a:pt x="105" y="1277"/>
                  </a:cubicBezTo>
                  <a:cubicBezTo>
                    <a:pt x="95" y="1230"/>
                    <a:pt x="0" y="1191"/>
                    <a:pt x="67" y="1172"/>
                  </a:cubicBezTo>
                  <a:cubicBezTo>
                    <a:pt x="114" y="1144"/>
                    <a:pt x="133" y="1086"/>
                    <a:pt x="143" y="1039"/>
                  </a:cubicBezTo>
                  <a:cubicBezTo>
                    <a:pt x="152" y="982"/>
                    <a:pt x="181" y="963"/>
                    <a:pt x="114" y="944"/>
                  </a:cubicBezTo>
                  <a:cubicBezTo>
                    <a:pt x="76" y="944"/>
                    <a:pt x="95" y="886"/>
                    <a:pt x="105" y="858"/>
                  </a:cubicBezTo>
                  <a:cubicBezTo>
                    <a:pt x="143" y="800"/>
                    <a:pt x="172" y="762"/>
                    <a:pt x="143" y="696"/>
                  </a:cubicBezTo>
                  <a:cubicBezTo>
                    <a:pt x="124" y="639"/>
                    <a:pt x="143" y="611"/>
                    <a:pt x="162" y="563"/>
                  </a:cubicBezTo>
                  <a:cubicBezTo>
                    <a:pt x="172" y="525"/>
                    <a:pt x="124" y="525"/>
                    <a:pt x="133" y="496"/>
                  </a:cubicBezTo>
                  <a:cubicBezTo>
                    <a:pt x="133" y="487"/>
                    <a:pt x="181" y="429"/>
                    <a:pt x="200" y="439"/>
                  </a:cubicBezTo>
                  <a:cubicBezTo>
                    <a:pt x="219" y="439"/>
                    <a:pt x="229" y="458"/>
                    <a:pt x="248" y="429"/>
                  </a:cubicBezTo>
                  <a:cubicBezTo>
                    <a:pt x="277" y="391"/>
                    <a:pt x="248" y="277"/>
                    <a:pt x="248" y="229"/>
                  </a:cubicBezTo>
                  <a:lnTo>
                    <a:pt x="248" y="229"/>
                  </a:lnTo>
                  <a:cubicBezTo>
                    <a:pt x="315" y="201"/>
                    <a:pt x="315" y="201"/>
                    <a:pt x="315" y="201"/>
                  </a:cubicBezTo>
                  <a:cubicBezTo>
                    <a:pt x="343" y="191"/>
                    <a:pt x="381" y="153"/>
                    <a:pt x="401" y="134"/>
                  </a:cubicBezTo>
                  <a:cubicBezTo>
                    <a:pt x="410" y="124"/>
                    <a:pt x="401" y="86"/>
                    <a:pt x="401" y="67"/>
                  </a:cubicBezTo>
                  <a:lnTo>
                    <a:pt x="401" y="67"/>
                  </a:lnTo>
                  <a:cubicBezTo>
                    <a:pt x="419" y="57"/>
                    <a:pt x="439" y="67"/>
                    <a:pt x="448" y="57"/>
                  </a:cubicBezTo>
                  <a:cubicBezTo>
                    <a:pt x="486" y="39"/>
                    <a:pt x="515" y="10"/>
                    <a:pt x="553" y="10"/>
                  </a:cubicBezTo>
                  <a:cubicBezTo>
                    <a:pt x="582" y="0"/>
                    <a:pt x="744" y="39"/>
                    <a:pt x="753" y="57"/>
                  </a:cubicBezTo>
                  <a:cubicBezTo>
                    <a:pt x="791" y="105"/>
                    <a:pt x="820" y="172"/>
                    <a:pt x="877" y="191"/>
                  </a:cubicBezTo>
                  <a:cubicBezTo>
                    <a:pt x="906" y="220"/>
                    <a:pt x="896" y="210"/>
                    <a:pt x="944" y="201"/>
                  </a:cubicBezTo>
                  <a:cubicBezTo>
                    <a:pt x="973" y="201"/>
                    <a:pt x="973" y="201"/>
                    <a:pt x="982" y="229"/>
                  </a:cubicBezTo>
                  <a:cubicBezTo>
                    <a:pt x="982" y="248"/>
                    <a:pt x="1011" y="248"/>
                    <a:pt x="1020" y="248"/>
                  </a:cubicBezTo>
                  <a:cubicBezTo>
                    <a:pt x="1040" y="258"/>
                    <a:pt x="1058" y="258"/>
                    <a:pt x="1068" y="277"/>
                  </a:cubicBezTo>
                  <a:cubicBezTo>
                    <a:pt x="1097" y="296"/>
                    <a:pt x="1106" y="239"/>
                    <a:pt x="1116" y="267"/>
                  </a:cubicBezTo>
                  <a:cubicBezTo>
                    <a:pt x="1135" y="344"/>
                    <a:pt x="1162" y="248"/>
                    <a:pt x="1191" y="296"/>
                  </a:cubicBezTo>
                  <a:cubicBezTo>
                    <a:pt x="1210" y="334"/>
                    <a:pt x="1210" y="391"/>
                    <a:pt x="1229" y="429"/>
                  </a:cubicBezTo>
                  <a:cubicBezTo>
                    <a:pt x="1258" y="468"/>
                    <a:pt x="1277" y="477"/>
                    <a:pt x="1315" y="496"/>
                  </a:cubicBezTo>
                  <a:cubicBezTo>
                    <a:pt x="1344" y="515"/>
                    <a:pt x="1372" y="515"/>
                    <a:pt x="1401" y="534"/>
                  </a:cubicBezTo>
                  <a:cubicBezTo>
                    <a:pt x="1458" y="582"/>
                    <a:pt x="1477" y="658"/>
                    <a:pt x="1515" y="71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5" name="Freeform 61"/>
            <p:cNvSpPr>
              <a:spLocks noChangeArrowheads="1"/>
            </p:cNvSpPr>
            <p:nvPr/>
          </p:nvSpPr>
          <p:spPr bwMode="auto">
            <a:xfrm>
              <a:off x="16704670" y="6458422"/>
              <a:ext cx="956745" cy="700637"/>
            </a:xfrm>
            <a:custGeom>
              <a:avLst/>
              <a:gdLst>
                <a:gd name="T0" fmla="*/ 104 w 1926"/>
                <a:gd name="T1" fmla="*/ 38 h 1413"/>
                <a:gd name="T2" fmla="*/ 362 w 1926"/>
                <a:gd name="T3" fmla="*/ 10 h 1413"/>
                <a:gd name="T4" fmla="*/ 476 w 1926"/>
                <a:gd name="T5" fmla="*/ 10 h 1413"/>
                <a:gd name="T6" fmla="*/ 505 w 1926"/>
                <a:gd name="T7" fmla="*/ 124 h 1413"/>
                <a:gd name="T8" fmla="*/ 496 w 1926"/>
                <a:gd name="T9" fmla="*/ 181 h 1413"/>
                <a:gd name="T10" fmla="*/ 534 w 1926"/>
                <a:gd name="T11" fmla="*/ 210 h 1413"/>
                <a:gd name="T12" fmla="*/ 648 w 1926"/>
                <a:gd name="T13" fmla="*/ 172 h 1413"/>
                <a:gd name="T14" fmla="*/ 820 w 1926"/>
                <a:gd name="T15" fmla="*/ 191 h 1413"/>
                <a:gd name="T16" fmla="*/ 1058 w 1926"/>
                <a:gd name="T17" fmla="*/ 286 h 1413"/>
                <a:gd name="T18" fmla="*/ 1162 w 1926"/>
                <a:gd name="T19" fmla="*/ 334 h 1413"/>
                <a:gd name="T20" fmla="*/ 1372 w 1926"/>
                <a:gd name="T21" fmla="*/ 410 h 1413"/>
                <a:gd name="T22" fmla="*/ 1801 w 1926"/>
                <a:gd name="T23" fmla="*/ 649 h 1413"/>
                <a:gd name="T24" fmla="*/ 1744 w 1926"/>
                <a:gd name="T25" fmla="*/ 773 h 1413"/>
                <a:gd name="T26" fmla="*/ 1849 w 1926"/>
                <a:gd name="T27" fmla="*/ 906 h 1413"/>
                <a:gd name="T28" fmla="*/ 1915 w 1926"/>
                <a:gd name="T29" fmla="*/ 1078 h 1413"/>
                <a:gd name="T30" fmla="*/ 1887 w 1926"/>
                <a:gd name="T31" fmla="*/ 1164 h 1413"/>
                <a:gd name="T32" fmla="*/ 1753 w 1926"/>
                <a:gd name="T33" fmla="*/ 1230 h 1413"/>
                <a:gd name="T34" fmla="*/ 1629 w 1926"/>
                <a:gd name="T35" fmla="*/ 1297 h 1413"/>
                <a:gd name="T36" fmla="*/ 1467 w 1926"/>
                <a:gd name="T37" fmla="*/ 1393 h 1413"/>
                <a:gd name="T38" fmla="*/ 1267 w 1926"/>
                <a:gd name="T39" fmla="*/ 1173 h 1413"/>
                <a:gd name="T40" fmla="*/ 1143 w 1926"/>
                <a:gd name="T41" fmla="*/ 973 h 1413"/>
                <a:gd name="T42" fmla="*/ 1020 w 1926"/>
                <a:gd name="T43" fmla="*/ 954 h 1413"/>
                <a:gd name="T44" fmla="*/ 934 w 1926"/>
                <a:gd name="T45" fmla="*/ 906 h 1413"/>
                <a:gd name="T46" fmla="*/ 829 w 1926"/>
                <a:gd name="T47" fmla="*/ 868 h 1413"/>
                <a:gd name="T48" fmla="*/ 505 w 1926"/>
                <a:gd name="T49" fmla="*/ 687 h 1413"/>
                <a:gd name="T50" fmla="*/ 353 w 1926"/>
                <a:gd name="T51" fmla="*/ 744 h 1413"/>
                <a:gd name="T52" fmla="*/ 353 w 1926"/>
                <a:gd name="T53" fmla="*/ 811 h 1413"/>
                <a:gd name="T54" fmla="*/ 200 w 1926"/>
                <a:gd name="T55" fmla="*/ 906 h 1413"/>
                <a:gd name="T56" fmla="*/ 95 w 1926"/>
                <a:gd name="T57" fmla="*/ 906 h 1413"/>
                <a:gd name="T58" fmla="*/ 28 w 1926"/>
                <a:gd name="T59" fmla="*/ 878 h 1413"/>
                <a:gd name="T60" fmla="*/ 38 w 1926"/>
                <a:gd name="T61" fmla="*/ 773 h 1413"/>
                <a:gd name="T62" fmla="*/ 85 w 1926"/>
                <a:gd name="T63" fmla="*/ 725 h 1413"/>
                <a:gd name="T64" fmla="*/ 143 w 1926"/>
                <a:gd name="T65" fmla="*/ 639 h 1413"/>
                <a:gd name="T66" fmla="*/ 162 w 1926"/>
                <a:gd name="T67" fmla="*/ 553 h 1413"/>
                <a:gd name="T68" fmla="*/ 9 w 1926"/>
                <a:gd name="T69" fmla="*/ 487 h 1413"/>
                <a:gd name="T70" fmla="*/ 0 w 1926"/>
                <a:gd name="T71" fmla="*/ 487 h 1413"/>
                <a:gd name="T72" fmla="*/ 76 w 1926"/>
                <a:gd name="T73" fmla="*/ 344 h 1413"/>
                <a:gd name="T74" fmla="*/ 85 w 1926"/>
                <a:gd name="T75" fmla="*/ 153 h 1413"/>
                <a:gd name="T76" fmla="*/ 104 w 1926"/>
                <a:gd name="T77" fmla="*/ 58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6" h="1413">
                  <a:moveTo>
                    <a:pt x="104" y="38"/>
                  </a:moveTo>
                  <a:lnTo>
                    <a:pt x="104" y="38"/>
                  </a:lnTo>
                  <a:cubicBezTo>
                    <a:pt x="143" y="29"/>
                    <a:pt x="181" y="19"/>
                    <a:pt x="219" y="19"/>
                  </a:cubicBezTo>
                  <a:cubicBezTo>
                    <a:pt x="362" y="10"/>
                    <a:pt x="362" y="10"/>
                    <a:pt x="362" y="10"/>
                  </a:cubicBezTo>
                  <a:cubicBezTo>
                    <a:pt x="400" y="0"/>
                    <a:pt x="438" y="10"/>
                    <a:pt x="476" y="10"/>
                  </a:cubicBezTo>
                  <a:lnTo>
                    <a:pt x="476" y="10"/>
                  </a:lnTo>
                  <a:cubicBezTo>
                    <a:pt x="486" y="38"/>
                    <a:pt x="505" y="38"/>
                    <a:pt x="505" y="67"/>
                  </a:cubicBezTo>
                  <a:cubicBezTo>
                    <a:pt x="505" y="76"/>
                    <a:pt x="496" y="115"/>
                    <a:pt x="505" y="124"/>
                  </a:cubicBezTo>
                  <a:cubicBezTo>
                    <a:pt x="524" y="134"/>
                    <a:pt x="515" y="143"/>
                    <a:pt x="496" y="153"/>
                  </a:cubicBezTo>
                  <a:cubicBezTo>
                    <a:pt x="486" y="162"/>
                    <a:pt x="486" y="172"/>
                    <a:pt x="496" y="181"/>
                  </a:cubicBezTo>
                  <a:cubicBezTo>
                    <a:pt x="496" y="191"/>
                    <a:pt x="505" y="191"/>
                    <a:pt x="505" y="200"/>
                  </a:cubicBezTo>
                  <a:cubicBezTo>
                    <a:pt x="486" y="229"/>
                    <a:pt x="524" y="210"/>
                    <a:pt x="534" y="210"/>
                  </a:cubicBezTo>
                  <a:cubicBezTo>
                    <a:pt x="553" y="191"/>
                    <a:pt x="581" y="181"/>
                    <a:pt x="600" y="172"/>
                  </a:cubicBezTo>
                  <a:cubicBezTo>
                    <a:pt x="620" y="172"/>
                    <a:pt x="638" y="153"/>
                    <a:pt x="648" y="172"/>
                  </a:cubicBezTo>
                  <a:cubicBezTo>
                    <a:pt x="677" y="200"/>
                    <a:pt x="705" y="181"/>
                    <a:pt x="743" y="181"/>
                  </a:cubicBezTo>
                  <a:cubicBezTo>
                    <a:pt x="772" y="181"/>
                    <a:pt x="791" y="191"/>
                    <a:pt x="820" y="191"/>
                  </a:cubicBezTo>
                  <a:cubicBezTo>
                    <a:pt x="867" y="191"/>
                    <a:pt x="887" y="239"/>
                    <a:pt x="934" y="248"/>
                  </a:cubicBezTo>
                  <a:cubicBezTo>
                    <a:pt x="972" y="258"/>
                    <a:pt x="1020" y="267"/>
                    <a:pt x="1058" y="286"/>
                  </a:cubicBezTo>
                  <a:cubicBezTo>
                    <a:pt x="1077" y="296"/>
                    <a:pt x="1087" y="315"/>
                    <a:pt x="1096" y="325"/>
                  </a:cubicBezTo>
                  <a:cubicBezTo>
                    <a:pt x="1114" y="334"/>
                    <a:pt x="1153" y="315"/>
                    <a:pt x="1162" y="334"/>
                  </a:cubicBezTo>
                  <a:cubicBezTo>
                    <a:pt x="1181" y="344"/>
                    <a:pt x="1200" y="372"/>
                    <a:pt x="1219" y="382"/>
                  </a:cubicBezTo>
                  <a:cubicBezTo>
                    <a:pt x="1258" y="439"/>
                    <a:pt x="1324" y="429"/>
                    <a:pt x="1372" y="410"/>
                  </a:cubicBezTo>
                  <a:cubicBezTo>
                    <a:pt x="1477" y="362"/>
                    <a:pt x="1534" y="372"/>
                    <a:pt x="1591" y="467"/>
                  </a:cubicBezTo>
                  <a:cubicBezTo>
                    <a:pt x="1639" y="544"/>
                    <a:pt x="1725" y="601"/>
                    <a:pt x="1801" y="649"/>
                  </a:cubicBezTo>
                  <a:lnTo>
                    <a:pt x="1801" y="649"/>
                  </a:lnTo>
                  <a:cubicBezTo>
                    <a:pt x="1782" y="687"/>
                    <a:pt x="1744" y="725"/>
                    <a:pt x="1744" y="773"/>
                  </a:cubicBezTo>
                  <a:cubicBezTo>
                    <a:pt x="1734" y="821"/>
                    <a:pt x="1753" y="839"/>
                    <a:pt x="1801" y="849"/>
                  </a:cubicBezTo>
                  <a:cubicBezTo>
                    <a:pt x="1839" y="859"/>
                    <a:pt x="1839" y="868"/>
                    <a:pt x="1849" y="906"/>
                  </a:cubicBezTo>
                  <a:cubicBezTo>
                    <a:pt x="1858" y="925"/>
                    <a:pt x="1868" y="944"/>
                    <a:pt x="1877" y="973"/>
                  </a:cubicBezTo>
                  <a:cubicBezTo>
                    <a:pt x="1896" y="1001"/>
                    <a:pt x="1925" y="1030"/>
                    <a:pt x="1915" y="1078"/>
                  </a:cubicBezTo>
                  <a:cubicBezTo>
                    <a:pt x="1906" y="1106"/>
                    <a:pt x="1877" y="1135"/>
                    <a:pt x="1887" y="1164"/>
                  </a:cubicBezTo>
                  <a:lnTo>
                    <a:pt x="1887" y="1164"/>
                  </a:lnTo>
                  <a:cubicBezTo>
                    <a:pt x="1820" y="1202"/>
                    <a:pt x="1820" y="1202"/>
                    <a:pt x="1820" y="1202"/>
                  </a:cubicBezTo>
                  <a:cubicBezTo>
                    <a:pt x="1801" y="1211"/>
                    <a:pt x="1782" y="1230"/>
                    <a:pt x="1753" y="1230"/>
                  </a:cubicBezTo>
                  <a:cubicBezTo>
                    <a:pt x="1734" y="1230"/>
                    <a:pt x="1725" y="1221"/>
                    <a:pt x="1706" y="1221"/>
                  </a:cubicBezTo>
                  <a:cubicBezTo>
                    <a:pt x="1677" y="1221"/>
                    <a:pt x="1639" y="1268"/>
                    <a:pt x="1629" y="1297"/>
                  </a:cubicBezTo>
                  <a:cubicBezTo>
                    <a:pt x="1591" y="1364"/>
                    <a:pt x="1553" y="1412"/>
                    <a:pt x="1467" y="1393"/>
                  </a:cubicBezTo>
                  <a:lnTo>
                    <a:pt x="1467" y="1393"/>
                  </a:lnTo>
                  <a:cubicBezTo>
                    <a:pt x="1429" y="1335"/>
                    <a:pt x="1410" y="1259"/>
                    <a:pt x="1353" y="1211"/>
                  </a:cubicBezTo>
                  <a:cubicBezTo>
                    <a:pt x="1324" y="1192"/>
                    <a:pt x="1296" y="1192"/>
                    <a:pt x="1267" y="1173"/>
                  </a:cubicBezTo>
                  <a:cubicBezTo>
                    <a:pt x="1229" y="1154"/>
                    <a:pt x="1210" y="1145"/>
                    <a:pt x="1181" y="1106"/>
                  </a:cubicBezTo>
                  <a:cubicBezTo>
                    <a:pt x="1162" y="1068"/>
                    <a:pt x="1162" y="1011"/>
                    <a:pt x="1143" y="973"/>
                  </a:cubicBezTo>
                  <a:cubicBezTo>
                    <a:pt x="1114" y="925"/>
                    <a:pt x="1087" y="1021"/>
                    <a:pt x="1068" y="944"/>
                  </a:cubicBezTo>
                  <a:cubicBezTo>
                    <a:pt x="1058" y="916"/>
                    <a:pt x="1049" y="973"/>
                    <a:pt x="1020" y="954"/>
                  </a:cubicBezTo>
                  <a:cubicBezTo>
                    <a:pt x="1010" y="935"/>
                    <a:pt x="992" y="935"/>
                    <a:pt x="972" y="925"/>
                  </a:cubicBezTo>
                  <a:cubicBezTo>
                    <a:pt x="963" y="925"/>
                    <a:pt x="934" y="925"/>
                    <a:pt x="934" y="906"/>
                  </a:cubicBezTo>
                  <a:cubicBezTo>
                    <a:pt x="925" y="878"/>
                    <a:pt x="925" y="878"/>
                    <a:pt x="896" y="878"/>
                  </a:cubicBezTo>
                  <a:cubicBezTo>
                    <a:pt x="848" y="887"/>
                    <a:pt x="858" y="897"/>
                    <a:pt x="829" y="868"/>
                  </a:cubicBezTo>
                  <a:cubicBezTo>
                    <a:pt x="772" y="849"/>
                    <a:pt x="743" y="782"/>
                    <a:pt x="705" y="734"/>
                  </a:cubicBezTo>
                  <a:cubicBezTo>
                    <a:pt x="696" y="716"/>
                    <a:pt x="534" y="677"/>
                    <a:pt x="505" y="687"/>
                  </a:cubicBezTo>
                  <a:cubicBezTo>
                    <a:pt x="467" y="687"/>
                    <a:pt x="438" y="716"/>
                    <a:pt x="400" y="734"/>
                  </a:cubicBezTo>
                  <a:cubicBezTo>
                    <a:pt x="391" y="744"/>
                    <a:pt x="371" y="734"/>
                    <a:pt x="353" y="744"/>
                  </a:cubicBezTo>
                  <a:lnTo>
                    <a:pt x="353" y="744"/>
                  </a:lnTo>
                  <a:cubicBezTo>
                    <a:pt x="353" y="763"/>
                    <a:pt x="362" y="801"/>
                    <a:pt x="353" y="811"/>
                  </a:cubicBezTo>
                  <a:cubicBezTo>
                    <a:pt x="333" y="830"/>
                    <a:pt x="295" y="868"/>
                    <a:pt x="267" y="878"/>
                  </a:cubicBezTo>
                  <a:cubicBezTo>
                    <a:pt x="200" y="906"/>
                    <a:pt x="200" y="906"/>
                    <a:pt x="200" y="906"/>
                  </a:cubicBezTo>
                  <a:lnTo>
                    <a:pt x="200" y="906"/>
                  </a:lnTo>
                  <a:cubicBezTo>
                    <a:pt x="171" y="906"/>
                    <a:pt x="133" y="906"/>
                    <a:pt x="95" y="906"/>
                  </a:cubicBezTo>
                  <a:cubicBezTo>
                    <a:pt x="76" y="897"/>
                    <a:pt x="47" y="887"/>
                    <a:pt x="28" y="878"/>
                  </a:cubicBezTo>
                  <a:lnTo>
                    <a:pt x="28" y="878"/>
                  </a:lnTo>
                  <a:cubicBezTo>
                    <a:pt x="28" y="868"/>
                    <a:pt x="38" y="839"/>
                    <a:pt x="38" y="821"/>
                  </a:cubicBezTo>
                  <a:cubicBezTo>
                    <a:pt x="38" y="811"/>
                    <a:pt x="28" y="782"/>
                    <a:pt x="38" y="773"/>
                  </a:cubicBezTo>
                  <a:cubicBezTo>
                    <a:pt x="47" y="763"/>
                    <a:pt x="47" y="754"/>
                    <a:pt x="57" y="734"/>
                  </a:cubicBezTo>
                  <a:cubicBezTo>
                    <a:pt x="57" y="725"/>
                    <a:pt x="66" y="725"/>
                    <a:pt x="85" y="725"/>
                  </a:cubicBezTo>
                  <a:cubicBezTo>
                    <a:pt x="124" y="696"/>
                    <a:pt x="76" y="696"/>
                    <a:pt x="85" y="677"/>
                  </a:cubicBezTo>
                  <a:cubicBezTo>
                    <a:pt x="95" y="658"/>
                    <a:pt x="133" y="658"/>
                    <a:pt x="143" y="639"/>
                  </a:cubicBezTo>
                  <a:cubicBezTo>
                    <a:pt x="152" y="630"/>
                    <a:pt x="171" y="611"/>
                    <a:pt x="181" y="601"/>
                  </a:cubicBezTo>
                  <a:cubicBezTo>
                    <a:pt x="200" y="572"/>
                    <a:pt x="162" y="582"/>
                    <a:pt x="162" y="553"/>
                  </a:cubicBezTo>
                  <a:cubicBezTo>
                    <a:pt x="162" y="544"/>
                    <a:pt x="162" y="544"/>
                    <a:pt x="143" y="534"/>
                  </a:cubicBezTo>
                  <a:cubicBezTo>
                    <a:pt x="104" y="515"/>
                    <a:pt x="57" y="506"/>
                    <a:pt x="9" y="487"/>
                  </a:cubicBezTo>
                  <a:lnTo>
                    <a:pt x="9" y="487"/>
                  </a:lnTo>
                  <a:lnTo>
                    <a:pt x="0" y="487"/>
                  </a:lnTo>
                  <a:cubicBezTo>
                    <a:pt x="19" y="467"/>
                    <a:pt x="28" y="429"/>
                    <a:pt x="38" y="401"/>
                  </a:cubicBezTo>
                  <a:cubicBezTo>
                    <a:pt x="47" y="382"/>
                    <a:pt x="66" y="362"/>
                    <a:pt x="76" y="344"/>
                  </a:cubicBezTo>
                  <a:cubicBezTo>
                    <a:pt x="95" y="325"/>
                    <a:pt x="162" y="305"/>
                    <a:pt x="114" y="267"/>
                  </a:cubicBezTo>
                  <a:cubicBezTo>
                    <a:pt x="76" y="239"/>
                    <a:pt x="76" y="200"/>
                    <a:pt x="85" y="153"/>
                  </a:cubicBezTo>
                  <a:cubicBezTo>
                    <a:pt x="104" y="58"/>
                    <a:pt x="104" y="58"/>
                    <a:pt x="104" y="58"/>
                  </a:cubicBezTo>
                  <a:lnTo>
                    <a:pt x="104" y="58"/>
                  </a:lnTo>
                  <a:cubicBezTo>
                    <a:pt x="104" y="38"/>
                    <a:pt x="104" y="38"/>
                    <a:pt x="104" y="3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6" name="Freeform 62"/>
            <p:cNvSpPr>
              <a:spLocks noChangeArrowheads="1"/>
            </p:cNvSpPr>
            <p:nvPr/>
          </p:nvSpPr>
          <p:spPr bwMode="auto">
            <a:xfrm>
              <a:off x="17565084" y="6278885"/>
              <a:ext cx="908581" cy="801354"/>
            </a:xfrm>
            <a:custGeom>
              <a:avLst/>
              <a:gdLst>
                <a:gd name="T0" fmla="*/ 382 w 1832"/>
                <a:gd name="T1" fmla="*/ 86 h 1613"/>
                <a:gd name="T2" fmla="*/ 382 w 1832"/>
                <a:gd name="T3" fmla="*/ 86 h 1613"/>
                <a:gd name="T4" fmla="*/ 325 w 1832"/>
                <a:gd name="T5" fmla="*/ 171 h 1613"/>
                <a:gd name="T6" fmla="*/ 305 w 1832"/>
                <a:gd name="T7" fmla="*/ 248 h 1613"/>
                <a:gd name="T8" fmla="*/ 105 w 1832"/>
                <a:gd name="T9" fmla="*/ 295 h 1613"/>
                <a:gd name="T10" fmla="*/ 115 w 1832"/>
                <a:gd name="T11" fmla="*/ 400 h 1613"/>
                <a:gd name="T12" fmla="*/ 38 w 1832"/>
                <a:gd name="T13" fmla="*/ 486 h 1613"/>
                <a:gd name="T14" fmla="*/ 105 w 1832"/>
                <a:gd name="T15" fmla="*/ 667 h 1613"/>
                <a:gd name="T16" fmla="*/ 115 w 1832"/>
                <a:gd name="T17" fmla="*/ 896 h 1613"/>
                <a:gd name="T18" fmla="*/ 67 w 1832"/>
                <a:gd name="T19" fmla="*/ 1011 h 1613"/>
                <a:gd name="T20" fmla="*/ 67 w 1832"/>
                <a:gd name="T21" fmla="*/ 1011 h 1613"/>
                <a:gd name="T22" fmla="*/ 10 w 1832"/>
                <a:gd name="T23" fmla="*/ 1135 h 1613"/>
                <a:gd name="T24" fmla="*/ 67 w 1832"/>
                <a:gd name="T25" fmla="*/ 1211 h 1613"/>
                <a:gd name="T26" fmla="*/ 115 w 1832"/>
                <a:gd name="T27" fmla="*/ 1268 h 1613"/>
                <a:gd name="T28" fmla="*/ 143 w 1832"/>
                <a:gd name="T29" fmla="*/ 1335 h 1613"/>
                <a:gd name="T30" fmla="*/ 181 w 1832"/>
                <a:gd name="T31" fmla="*/ 1440 h 1613"/>
                <a:gd name="T32" fmla="*/ 153 w 1832"/>
                <a:gd name="T33" fmla="*/ 1526 h 1613"/>
                <a:gd name="T34" fmla="*/ 153 w 1832"/>
                <a:gd name="T35" fmla="*/ 1526 h 1613"/>
                <a:gd name="T36" fmla="*/ 277 w 1832"/>
                <a:gd name="T37" fmla="*/ 1612 h 1613"/>
                <a:gd name="T38" fmla="*/ 372 w 1832"/>
                <a:gd name="T39" fmla="*/ 1545 h 1613"/>
                <a:gd name="T40" fmla="*/ 506 w 1832"/>
                <a:gd name="T41" fmla="*/ 1592 h 1613"/>
                <a:gd name="T42" fmla="*/ 763 w 1832"/>
                <a:gd name="T43" fmla="*/ 1535 h 1613"/>
                <a:gd name="T44" fmla="*/ 763 w 1832"/>
                <a:gd name="T45" fmla="*/ 1535 h 1613"/>
                <a:gd name="T46" fmla="*/ 773 w 1832"/>
                <a:gd name="T47" fmla="*/ 1516 h 1613"/>
                <a:gd name="T48" fmla="*/ 820 w 1832"/>
                <a:gd name="T49" fmla="*/ 1211 h 1613"/>
                <a:gd name="T50" fmla="*/ 1173 w 1832"/>
                <a:gd name="T51" fmla="*/ 1058 h 1613"/>
                <a:gd name="T52" fmla="*/ 1211 w 1832"/>
                <a:gd name="T53" fmla="*/ 839 h 1613"/>
                <a:gd name="T54" fmla="*/ 1440 w 1832"/>
                <a:gd name="T55" fmla="*/ 696 h 1613"/>
                <a:gd name="T56" fmla="*/ 1564 w 1832"/>
                <a:gd name="T57" fmla="*/ 420 h 1613"/>
                <a:gd name="T58" fmla="*/ 1650 w 1832"/>
                <a:gd name="T59" fmla="*/ 343 h 1613"/>
                <a:gd name="T60" fmla="*/ 1755 w 1832"/>
                <a:gd name="T61" fmla="*/ 238 h 1613"/>
                <a:gd name="T62" fmla="*/ 1793 w 1832"/>
                <a:gd name="T63" fmla="*/ 124 h 1613"/>
                <a:gd name="T64" fmla="*/ 1802 w 1832"/>
                <a:gd name="T65" fmla="*/ 0 h 1613"/>
                <a:gd name="T66" fmla="*/ 1802 w 1832"/>
                <a:gd name="T67" fmla="*/ 0 h 1613"/>
                <a:gd name="T68" fmla="*/ 1602 w 1832"/>
                <a:gd name="T69" fmla="*/ 48 h 1613"/>
                <a:gd name="T70" fmla="*/ 1383 w 1832"/>
                <a:gd name="T71" fmla="*/ 86 h 1613"/>
                <a:gd name="T72" fmla="*/ 1240 w 1832"/>
                <a:gd name="T73" fmla="*/ 38 h 1613"/>
                <a:gd name="T74" fmla="*/ 1040 w 1832"/>
                <a:gd name="T75" fmla="*/ 105 h 1613"/>
                <a:gd name="T76" fmla="*/ 935 w 1832"/>
                <a:gd name="T77" fmla="*/ 66 h 1613"/>
                <a:gd name="T78" fmla="*/ 935 w 1832"/>
                <a:gd name="T79" fmla="*/ 66 h 1613"/>
                <a:gd name="T80" fmla="*/ 859 w 1832"/>
                <a:gd name="T81" fmla="*/ 66 h 1613"/>
                <a:gd name="T82" fmla="*/ 754 w 1832"/>
                <a:gd name="T83" fmla="*/ 105 h 1613"/>
                <a:gd name="T84" fmla="*/ 639 w 1832"/>
                <a:gd name="T85" fmla="*/ 95 h 1613"/>
                <a:gd name="T86" fmla="*/ 496 w 1832"/>
                <a:gd name="T87" fmla="*/ 66 h 1613"/>
                <a:gd name="T88" fmla="*/ 382 w 1832"/>
                <a:gd name="T89" fmla="*/ 86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32" h="1613">
                  <a:moveTo>
                    <a:pt x="382" y="86"/>
                  </a:moveTo>
                  <a:lnTo>
                    <a:pt x="382" y="86"/>
                  </a:lnTo>
                  <a:cubicBezTo>
                    <a:pt x="372" y="105"/>
                    <a:pt x="325" y="162"/>
                    <a:pt x="325" y="171"/>
                  </a:cubicBezTo>
                  <a:cubicBezTo>
                    <a:pt x="325" y="210"/>
                    <a:pt x="344" y="238"/>
                    <a:pt x="305" y="248"/>
                  </a:cubicBezTo>
                  <a:cubicBezTo>
                    <a:pt x="248" y="267"/>
                    <a:pt x="153" y="267"/>
                    <a:pt x="105" y="295"/>
                  </a:cubicBezTo>
                  <a:cubicBezTo>
                    <a:pt x="38" y="324"/>
                    <a:pt x="143" y="353"/>
                    <a:pt x="115" y="400"/>
                  </a:cubicBezTo>
                  <a:cubicBezTo>
                    <a:pt x="86" y="429"/>
                    <a:pt x="58" y="438"/>
                    <a:pt x="38" y="486"/>
                  </a:cubicBezTo>
                  <a:cubicBezTo>
                    <a:pt x="19" y="543"/>
                    <a:pt x="86" y="620"/>
                    <a:pt x="105" y="667"/>
                  </a:cubicBezTo>
                  <a:cubicBezTo>
                    <a:pt x="124" y="744"/>
                    <a:pt x="115" y="820"/>
                    <a:pt x="115" y="896"/>
                  </a:cubicBezTo>
                  <a:cubicBezTo>
                    <a:pt x="67" y="1011"/>
                    <a:pt x="67" y="1011"/>
                    <a:pt x="67" y="1011"/>
                  </a:cubicBezTo>
                  <a:lnTo>
                    <a:pt x="67" y="1011"/>
                  </a:lnTo>
                  <a:cubicBezTo>
                    <a:pt x="48" y="1049"/>
                    <a:pt x="10" y="1087"/>
                    <a:pt x="10" y="1135"/>
                  </a:cubicBezTo>
                  <a:cubicBezTo>
                    <a:pt x="0" y="1183"/>
                    <a:pt x="19" y="1201"/>
                    <a:pt x="67" y="1211"/>
                  </a:cubicBezTo>
                  <a:cubicBezTo>
                    <a:pt x="105" y="1221"/>
                    <a:pt x="105" y="1230"/>
                    <a:pt x="115" y="1268"/>
                  </a:cubicBezTo>
                  <a:cubicBezTo>
                    <a:pt x="124" y="1287"/>
                    <a:pt x="134" y="1306"/>
                    <a:pt x="143" y="1335"/>
                  </a:cubicBezTo>
                  <a:cubicBezTo>
                    <a:pt x="162" y="1363"/>
                    <a:pt x="191" y="1392"/>
                    <a:pt x="181" y="1440"/>
                  </a:cubicBezTo>
                  <a:cubicBezTo>
                    <a:pt x="172" y="1468"/>
                    <a:pt x="143" y="1497"/>
                    <a:pt x="153" y="1526"/>
                  </a:cubicBezTo>
                  <a:lnTo>
                    <a:pt x="153" y="1526"/>
                  </a:lnTo>
                  <a:cubicBezTo>
                    <a:pt x="220" y="1545"/>
                    <a:pt x="210" y="1612"/>
                    <a:pt x="277" y="1612"/>
                  </a:cubicBezTo>
                  <a:cubicBezTo>
                    <a:pt x="325" y="1612"/>
                    <a:pt x="334" y="1564"/>
                    <a:pt x="372" y="1545"/>
                  </a:cubicBezTo>
                  <a:cubicBezTo>
                    <a:pt x="429" y="1516"/>
                    <a:pt x="458" y="1573"/>
                    <a:pt x="506" y="1592"/>
                  </a:cubicBezTo>
                  <a:cubicBezTo>
                    <a:pt x="563" y="1612"/>
                    <a:pt x="716" y="1573"/>
                    <a:pt x="763" y="1535"/>
                  </a:cubicBezTo>
                  <a:lnTo>
                    <a:pt x="763" y="1535"/>
                  </a:lnTo>
                  <a:cubicBezTo>
                    <a:pt x="763" y="1535"/>
                    <a:pt x="773" y="1526"/>
                    <a:pt x="773" y="1516"/>
                  </a:cubicBezTo>
                  <a:cubicBezTo>
                    <a:pt x="820" y="1450"/>
                    <a:pt x="868" y="1287"/>
                    <a:pt x="820" y="1211"/>
                  </a:cubicBezTo>
                  <a:cubicBezTo>
                    <a:pt x="687" y="925"/>
                    <a:pt x="1097" y="1230"/>
                    <a:pt x="1173" y="1058"/>
                  </a:cubicBezTo>
                  <a:cubicBezTo>
                    <a:pt x="1211" y="982"/>
                    <a:pt x="1087" y="906"/>
                    <a:pt x="1211" y="839"/>
                  </a:cubicBezTo>
                  <a:cubicBezTo>
                    <a:pt x="1297" y="782"/>
                    <a:pt x="1393" y="829"/>
                    <a:pt x="1440" y="696"/>
                  </a:cubicBezTo>
                  <a:cubicBezTo>
                    <a:pt x="1488" y="610"/>
                    <a:pt x="1497" y="496"/>
                    <a:pt x="1564" y="420"/>
                  </a:cubicBezTo>
                  <a:cubicBezTo>
                    <a:pt x="1583" y="391"/>
                    <a:pt x="1612" y="362"/>
                    <a:pt x="1650" y="343"/>
                  </a:cubicBezTo>
                  <a:cubicBezTo>
                    <a:pt x="1726" y="305"/>
                    <a:pt x="1745" y="334"/>
                    <a:pt x="1755" y="238"/>
                  </a:cubicBezTo>
                  <a:cubicBezTo>
                    <a:pt x="1764" y="181"/>
                    <a:pt x="1745" y="181"/>
                    <a:pt x="1793" y="124"/>
                  </a:cubicBezTo>
                  <a:cubicBezTo>
                    <a:pt x="1831" y="86"/>
                    <a:pt x="1802" y="28"/>
                    <a:pt x="1802" y="0"/>
                  </a:cubicBezTo>
                  <a:lnTo>
                    <a:pt x="1802" y="0"/>
                  </a:lnTo>
                  <a:cubicBezTo>
                    <a:pt x="1726" y="0"/>
                    <a:pt x="1698" y="66"/>
                    <a:pt x="1602" y="48"/>
                  </a:cubicBezTo>
                  <a:cubicBezTo>
                    <a:pt x="1526" y="28"/>
                    <a:pt x="1478" y="124"/>
                    <a:pt x="1383" y="86"/>
                  </a:cubicBezTo>
                  <a:cubicBezTo>
                    <a:pt x="1335" y="66"/>
                    <a:pt x="1297" y="38"/>
                    <a:pt x="1240" y="38"/>
                  </a:cubicBezTo>
                  <a:cubicBezTo>
                    <a:pt x="1173" y="48"/>
                    <a:pt x="1106" y="114"/>
                    <a:pt x="1040" y="105"/>
                  </a:cubicBezTo>
                  <a:cubicBezTo>
                    <a:pt x="1001" y="105"/>
                    <a:pt x="963" y="76"/>
                    <a:pt x="935" y="66"/>
                  </a:cubicBezTo>
                  <a:lnTo>
                    <a:pt x="935" y="66"/>
                  </a:lnTo>
                  <a:cubicBezTo>
                    <a:pt x="859" y="66"/>
                    <a:pt x="859" y="66"/>
                    <a:pt x="859" y="66"/>
                  </a:cubicBezTo>
                  <a:cubicBezTo>
                    <a:pt x="820" y="66"/>
                    <a:pt x="782" y="95"/>
                    <a:pt x="754" y="105"/>
                  </a:cubicBezTo>
                  <a:cubicBezTo>
                    <a:pt x="716" y="124"/>
                    <a:pt x="677" y="114"/>
                    <a:pt x="639" y="95"/>
                  </a:cubicBezTo>
                  <a:cubicBezTo>
                    <a:pt x="592" y="86"/>
                    <a:pt x="534" y="9"/>
                    <a:pt x="496" y="66"/>
                  </a:cubicBezTo>
                  <a:cubicBezTo>
                    <a:pt x="467" y="114"/>
                    <a:pt x="429" y="86"/>
                    <a:pt x="382" y="8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7" name="Freeform 63"/>
            <p:cNvSpPr>
              <a:spLocks noChangeArrowheads="1"/>
            </p:cNvSpPr>
            <p:nvPr/>
          </p:nvSpPr>
          <p:spPr bwMode="auto">
            <a:xfrm>
              <a:off x="17878161" y="7520325"/>
              <a:ext cx="562661" cy="1042198"/>
            </a:xfrm>
            <a:custGeom>
              <a:avLst/>
              <a:gdLst>
                <a:gd name="T0" fmla="*/ 248 w 1135"/>
                <a:gd name="T1" fmla="*/ 1317 h 2099"/>
                <a:gd name="T2" fmla="*/ 248 w 1135"/>
                <a:gd name="T3" fmla="*/ 1317 h 2099"/>
                <a:gd name="T4" fmla="*/ 171 w 1135"/>
                <a:gd name="T5" fmla="*/ 1364 h 2099"/>
                <a:gd name="T6" fmla="*/ 95 w 1135"/>
                <a:gd name="T7" fmla="*/ 1336 h 2099"/>
                <a:gd name="T8" fmla="*/ 86 w 1135"/>
                <a:gd name="T9" fmla="*/ 1250 h 2099"/>
                <a:gd name="T10" fmla="*/ 38 w 1135"/>
                <a:gd name="T11" fmla="*/ 1097 h 2099"/>
                <a:gd name="T12" fmla="*/ 114 w 1135"/>
                <a:gd name="T13" fmla="*/ 1107 h 2099"/>
                <a:gd name="T14" fmla="*/ 267 w 1135"/>
                <a:gd name="T15" fmla="*/ 1259 h 2099"/>
                <a:gd name="T16" fmla="*/ 267 w 1135"/>
                <a:gd name="T17" fmla="*/ 1345 h 2099"/>
                <a:gd name="T18" fmla="*/ 248 w 1135"/>
                <a:gd name="T19" fmla="*/ 1317 h 2099"/>
                <a:gd name="T20" fmla="*/ 505 w 1135"/>
                <a:gd name="T21" fmla="*/ 1975 h 2099"/>
                <a:gd name="T22" fmla="*/ 505 w 1135"/>
                <a:gd name="T23" fmla="*/ 1975 h 2099"/>
                <a:gd name="T24" fmla="*/ 476 w 1135"/>
                <a:gd name="T25" fmla="*/ 1879 h 2099"/>
                <a:gd name="T26" fmla="*/ 505 w 1135"/>
                <a:gd name="T27" fmla="*/ 1793 h 2099"/>
                <a:gd name="T28" fmla="*/ 534 w 1135"/>
                <a:gd name="T29" fmla="*/ 1746 h 2099"/>
                <a:gd name="T30" fmla="*/ 553 w 1135"/>
                <a:gd name="T31" fmla="*/ 1803 h 2099"/>
                <a:gd name="T32" fmla="*/ 610 w 1135"/>
                <a:gd name="T33" fmla="*/ 1889 h 2099"/>
                <a:gd name="T34" fmla="*/ 591 w 1135"/>
                <a:gd name="T35" fmla="*/ 1975 h 2099"/>
                <a:gd name="T36" fmla="*/ 562 w 1135"/>
                <a:gd name="T37" fmla="*/ 2060 h 2099"/>
                <a:gd name="T38" fmla="*/ 543 w 1135"/>
                <a:gd name="T39" fmla="*/ 2022 h 2099"/>
                <a:gd name="T40" fmla="*/ 476 w 1135"/>
                <a:gd name="T41" fmla="*/ 2003 h 2099"/>
                <a:gd name="T42" fmla="*/ 505 w 1135"/>
                <a:gd name="T43" fmla="*/ 1975 h 2099"/>
                <a:gd name="T44" fmla="*/ 0 w 1135"/>
                <a:gd name="T45" fmla="*/ 801 h 2099"/>
                <a:gd name="T46" fmla="*/ 0 w 1135"/>
                <a:gd name="T47" fmla="*/ 801 h 2099"/>
                <a:gd name="T48" fmla="*/ 0 w 1135"/>
                <a:gd name="T49" fmla="*/ 801 h 2099"/>
                <a:gd name="T50" fmla="*/ 57 w 1135"/>
                <a:gd name="T51" fmla="*/ 935 h 2099"/>
                <a:gd name="T52" fmla="*/ 190 w 1135"/>
                <a:gd name="T53" fmla="*/ 983 h 2099"/>
                <a:gd name="T54" fmla="*/ 324 w 1135"/>
                <a:gd name="T55" fmla="*/ 1050 h 2099"/>
                <a:gd name="T56" fmla="*/ 486 w 1135"/>
                <a:gd name="T57" fmla="*/ 1097 h 2099"/>
                <a:gd name="T58" fmla="*/ 515 w 1135"/>
                <a:gd name="T59" fmla="*/ 1173 h 2099"/>
                <a:gd name="T60" fmla="*/ 553 w 1135"/>
                <a:gd name="T61" fmla="*/ 1231 h 2099"/>
                <a:gd name="T62" fmla="*/ 524 w 1135"/>
                <a:gd name="T63" fmla="*/ 1088 h 2099"/>
                <a:gd name="T64" fmla="*/ 553 w 1135"/>
                <a:gd name="T65" fmla="*/ 945 h 2099"/>
                <a:gd name="T66" fmla="*/ 562 w 1135"/>
                <a:gd name="T67" fmla="*/ 935 h 2099"/>
                <a:gd name="T68" fmla="*/ 801 w 1135"/>
                <a:gd name="T69" fmla="*/ 1164 h 2099"/>
                <a:gd name="T70" fmla="*/ 887 w 1135"/>
                <a:gd name="T71" fmla="*/ 1307 h 2099"/>
                <a:gd name="T72" fmla="*/ 915 w 1135"/>
                <a:gd name="T73" fmla="*/ 1479 h 2099"/>
                <a:gd name="T74" fmla="*/ 1039 w 1135"/>
                <a:gd name="T75" fmla="*/ 1669 h 2099"/>
                <a:gd name="T76" fmla="*/ 1115 w 1135"/>
                <a:gd name="T77" fmla="*/ 1860 h 2099"/>
                <a:gd name="T78" fmla="*/ 1115 w 1135"/>
                <a:gd name="T79" fmla="*/ 1860 h 2099"/>
                <a:gd name="T80" fmla="*/ 1115 w 1135"/>
                <a:gd name="T81" fmla="*/ 1755 h 2099"/>
                <a:gd name="T82" fmla="*/ 992 w 1135"/>
                <a:gd name="T83" fmla="*/ 1536 h 2099"/>
                <a:gd name="T84" fmla="*/ 915 w 1135"/>
                <a:gd name="T85" fmla="*/ 1173 h 2099"/>
                <a:gd name="T86" fmla="*/ 801 w 1135"/>
                <a:gd name="T87" fmla="*/ 1059 h 2099"/>
                <a:gd name="T88" fmla="*/ 782 w 1135"/>
                <a:gd name="T89" fmla="*/ 849 h 2099"/>
                <a:gd name="T90" fmla="*/ 820 w 1135"/>
                <a:gd name="T91" fmla="*/ 678 h 2099"/>
                <a:gd name="T92" fmla="*/ 905 w 1135"/>
                <a:gd name="T93" fmla="*/ 592 h 2099"/>
                <a:gd name="T94" fmla="*/ 848 w 1135"/>
                <a:gd name="T95" fmla="*/ 516 h 2099"/>
                <a:gd name="T96" fmla="*/ 743 w 1135"/>
                <a:gd name="T97" fmla="*/ 382 h 2099"/>
                <a:gd name="T98" fmla="*/ 696 w 1135"/>
                <a:gd name="T99" fmla="*/ 325 h 2099"/>
                <a:gd name="T100" fmla="*/ 677 w 1135"/>
                <a:gd name="T101" fmla="*/ 267 h 2099"/>
                <a:gd name="T102" fmla="*/ 600 w 1135"/>
                <a:gd name="T103" fmla="*/ 201 h 2099"/>
                <a:gd name="T104" fmla="*/ 457 w 1135"/>
                <a:gd name="T105" fmla="*/ 153 h 2099"/>
                <a:gd name="T106" fmla="*/ 419 w 1135"/>
                <a:gd name="T107" fmla="*/ 0 h 2099"/>
                <a:gd name="T108" fmla="*/ 419 w 1135"/>
                <a:gd name="T109" fmla="*/ 0 h 2099"/>
                <a:gd name="T110" fmla="*/ 267 w 1135"/>
                <a:gd name="T111" fmla="*/ 86 h 2099"/>
                <a:gd name="T112" fmla="*/ 248 w 1135"/>
                <a:gd name="T113" fmla="*/ 210 h 2099"/>
                <a:gd name="T114" fmla="*/ 124 w 1135"/>
                <a:gd name="T115" fmla="*/ 344 h 2099"/>
                <a:gd name="T116" fmla="*/ 133 w 1135"/>
                <a:gd name="T117" fmla="*/ 506 h 2099"/>
                <a:gd name="T118" fmla="*/ 181 w 1135"/>
                <a:gd name="T119" fmla="*/ 668 h 2099"/>
                <a:gd name="T120" fmla="*/ 104 w 1135"/>
                <a:gd name="T121" fmla="*/ 773 h 2099"/>
                <a:gd name="T122" fmla="*/ 0 w 1135"/>
                <a:gd name="T123" fmla="*/ 801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2099">
                  <a:moveTo>
                    <a:pt x="248" y="1317"/>
                  </a:moveTo>
                  <a:lnTo>
                    <a:pt x="248" y="1317"/>
                  </a:lnTo>
                  <a:cubicBezTo>
                    <a:pt x="219" y="1336"/>
                    <a:pt x="200" y="1364"/>
                    <a:pt x="171" y="1364"/>
                  </a:cubicBezTo>
                  <a:cubicBezTo>
                    <a:pt x="133" y="1374"/>
                    <a:pt x="86" y="1374"/>
                    <a:pt x="95" y="1336"/>
                  </a:cubicBezTo>
                  <a:cubicBezTo>
                    <a:pt x="95" y="1297"/>
                    <a:pt x="95" y="1278"/>
                    <a:pt x="86" y="1250"/>
                  </a:cubicBezTo>
                  <a:cubicBezTo>
                    <a:pt x="76" y="1202"/>
                    <a:pt x="28" y="1145"/>
                    <a:pt x="38" y="1097"/>
                  </a:cubicBezTo>
                  <a:cubicBezTo>
                    <a:pt x="47" y="1030"/>
                    <a:pt x="95" y="1088"/>
                    <a:pt x="114" y="1107"/>
                  </a:cubicBezTo>
                  <a:cubicBezTo>
                    <a:pt x="162" y="1154"/>
                    <a:pt x="238" y="1202"/>
                    <a:pt x="267" y="1259"/>
                  </a:cubicBezTo>
                  <a:cubicBezTo>
                    <a:pt x="286" y="1297"/>
                    <a:pt x="353" y="1412"/>
                    <a:pt x="267" y="1345"/>
                  </a:cubicBezTo>
                  <a:cubicBezTo>
                    <a:pt x="248" y="1317"/>
                    <a:pt x="248" y="1317"/>
                    <a:pt x="248" y="1317"/>
                  </a:cubicBezTo>
                  <a:close/>
                  <a:moveTo>
                    <a:pt x="505" y="1975"/>
                  </a:moveTo>
                  <a:lnTo>
                    <a:pt x="505" y="1975"/>
                  </a:lnTo>
                  <a:cubicBezTo>
                    <a:pt x="524" y="1936"/>
                    <a:pt x="486" y="1917"/>
                    <a:pt x="476" y="1879"/>
                  </a:cubicBezTo>
                  <a:cubicBezTo>
                    <a:pt x="467" y="1841"/>
                    <a:pt x="505" y="1822"/>
                    <a:pt x="505" y="1793"/>
                  </a:cubicBezTo>
                  <a:cubicBezTo>
                    <a:pt x="505" y="1784"/>
                    <a:pt x="515" y="1717"/>
                    <a:pt x="534" y="1746"/>
                  </a:cubicBezTo>
                  <a:cubicBezTo>
                    <a:pt x="543" y="1755"/>
                    <a:pt x="543" y="1784"/>
                    <a:pt x="553" y="1803"/>
                  </a:cubicBezTo>
                  <a:cubicBezTo>
                    <a:pt x="562" y="1841"/>
                    <a:pt x="620" y="1841"/>
                    <a:pt x="610" y="1889"/>
                  </a:cubicBezTo>
                  <a:cubicBezTo>
                    <a:pt x="600" y="1917"/>
                    <a:pt x="591" y="1946"/>
                    <a:pt x="591" y="1975"/>
                  </a:cubicBezTo>
                  <a:cubicBezTo>
                    <a:pt x="591" y="1984"/>
                    <a:pt x="600" y="2098"/>
                    <a:pt x="562" y="2060"/>
                  </a:cubicBezTo>
                  <a:cubicBezTo>
                    <a:pt x="553" y="2051"/>
                    <a:pt x="572" y="2013"/>
                    <a:pt x="543" y="2022"/>
                  </a:cubicBezTo>
                  <a:cubicBezTo>
                    <a:pt x="515" y="2032"/>
                    <a:pt x="496" y="2032"/>
                    <a:pt x="476" y="2003"/>
                  </a:cubicBezTo>
                  <a:cubicBezTo>
                    <a:pt x="505" y="1975"/>
                    <a:pt x="505" y="1975"/>
                    <a:pt x="505" y="1975"/>
                  </a:cubicBezTo>
                  <a:close/>
                  <a:moveTo>
                    <a:pt x="0" y="801"/>
                  </a:moveTo>
                  <a:lnTo>
                    <a:pt x="0" y="801"/>
                  </a:lnTo>
                  <a:lnTo>
                    <a:pt x="0" y="801"/>
                  </a:lnTo>
                  <a:cubicBezTo>
                    <a:pt x="28" y="840"/>
                    <a:pt x="38" y="868"/>
                    <a:pt x="57" y="935"/>
                  </a:cubicBezTo>
                  <a:cubicBezTo>
                    <a:pt x="86" y="1040"/>
                    <a:pt x="133" y="935"/>
                    <a:pt x="190" y="983"/>
                  </a:cubicBezTo>
                  <a:cubicBezTo>
                    <a:pt x="229" y="1021"/>
                    <a:pt x="267" y="1040"/>
                    <a:pt x="324" y="1050"/>
                  </a:cubicBezTo>
                  <a:cubicBezTo>
                    <a:pt x="400" y="1059"/>
                    <a:pt x="438" y="1030"/>
                    <a:pt x="486" y="1097"/>
                  </a:cubicBezTo>
                  <a:cubicBezTo>
                    <a:pt x="505" y="1116"/>
                    <a:pt x="515" y="1145"/>
                    <a:pt x="515" y="1173"/>
                  </a:cubicBezTo>
                  <a:cubicBezTo>
                    <a:pt x="515" y="1202"/>
                    <a:pt x="534" y="1212"/>
                    <a:pt x="553" y="1231"/>
                  </a:cubicBezTo>
                  <a:cubicBezTo>
                    <a:pt x="581" y="1231"/>
                    <a:pt x="515" y="1097"/>
                    <a:pt x="524" y="1088"/>
                  </a:cubicBezTo>
                  <a:cubicBezTo>
                    <a:pt x="534" y="1059"/>
                    <a:pt x="543" y="983"/>
                    <a:pt x="553" y="945"/>
                  </a:cubicBezTo>
                  <a:cubicBezTo>
                    <a:pt x="553" y="935"/>
                    <a:pt x="553" y="935"/>
                    <a:pt x="562" y="935"/>
                  </a:cubicBezTo>
                  <a:cubicBezTo>
                    <a:pt x="610" y="1011"/>
                    <a:pt x="734" y="1107"/>
                    <a:pt x="801" y="1164"/>
                  </a:cubicBezTo>
                  <a:cubicBezTo>
                    <a:pt x="839" y="1202"/>
                    <a:pt x="867" y="1250"/>
                    <a:pt x="887" y="1307"/>
                  </a:cubicBezTo>
                  <a:cubicBezTo>
                    <a:pt x="905" y="1355"/>
                    <a:pt x="877" y="1441"/>
                    <a:pt x="915" y="1479"/>
                  </a:cubicBezTo>
                  <a:cubicBezTo>
                    <a:pt x="915" y="1536"/>
                    <a:pt x="1001" y="1622"/>
                    <a:pt x="1039" y="1669"/>
                  </a:cubicBezTo>
                  <a:cubicBezTo>
                    <a:pt x="1087" y="1726"/>
                    <a:pt x="1096" y="1793"/>
                    <a:pt x="1115" y="1860"/>
                  </a:cubicBezTo>
                  <a:lnTo>
                    <a:pt x="1115" y="1860"/>
                  </a:lnTo>
                  <a:cubicBezTo>
                    <a:pt x="1115" y="1755"/>
                    <a:pt x="1115" y="1755"/>
                    <a:pt x="1115" y="1755"/>
                  </a:cubicBezTo>
                  <a:cubicBezTo>
                    <a:pt x="1134" y="1679"/>
                    <a:pt x="1030" y="1593"/>
                    <a:pt x="992" y="1536"/>
                  </a:cubicBezTo>
                  <a:cubicBezTo>
                    <a:pt x="915" y="1431"/>
                    <a:pt x="963" y="1288"/>
                    <a:pt x="915" y="1173"/>
                  </a:cubicBezTo>
                  <a:cubicBezTo>
                    <a:pt x="887" y="1135"/>
                    <a:pt x="820" y="1107"/>
                    <a:pt x="801" y="1059"/>
                  </a:cubicBezTo>
                  <a:cubicBezTo>
                    <a:pt x="763" y="983"/>
                    <a:pt x="782" y="935"/>
                    <a:pt x="782" y="849"/>
                  </a:cubicBezTo>
                  <a:cubicBezTo>
                    <a:pt x="782" y="801"/>
                    <a:pt x="791" y="706"/>
                    <a:pt x="820" y="678"/>
                  </a:cubicBezTo>
                  <a:cubicBezTo>
                    <a:pt x="848" y="639"/>
                    <a:pt x="896" y="649"/>
                    <a:pt x="905" y="592"/>
                  </a:cubicBezTo>
                  <a:cubicBezTo>
                    <a:pt x="905" y="554"/>
                    <a:pt x="877" y="534"/>
                    <a:pt x="848" y="516"/>
                  </a:cubicBezTo>
                  <a:cubicBezTo>
                    <a:pt x="791" y="487"/>
                    <a:pt x="791" y="420"/>
                    <a:pt x="743" y="382"/>
                  </a:cubicBezTo>
                  <a:cubicBezTo>
                    <a:pt x="725" y="353"/>
                    <a:pt x="705" y="344"/>
                    <a:pt x="696" y="325"/>
                  </a:cubicBezTo>
                  <a:cubicBezTo>
                    <a:pt x="677" y="306"/>
                    <a:pt x="686" y="287"/>
                    <a:pt x="677" y="267"/>
                  </a:cubicBezTo>
                  <a:cubicBezTo>
                    <a:pt x="658" y="239"/>
                    <a:pt x="620" y="239"/>
                    <a:pt x="600" y="201"/>
                  </a:cubicBezTo>
                  <a:cubicBezTo>
                    <a:pt x="572" y="144"/>
                    <a:pt x="505" y="182"/>
                    <a:pt x="457" y="153"/>
                  </a:cubicBezTo>
                  <a:cubicBezTo>
                    <a:pt x="410" y="124"/>
                    <a:pt x="438" y="58"/>
                    <a:pt x="419" y="0"/>
                  </a:cubicBezTo>
                  <a:lnTo>
                    <a:pt x="419" y="0"/>
                  </a:lnTo>
                  <a:cubicBezTo>
                    <a:pt x="381" y="20"/>
                    <a:pt x="305" y="58"/>
                    <a:pt x="267" y="86"/>
                  </a:cubicBezTo>
                  <a:cubicBezTo>
                    <a:pt x="229" y="124"/>
                    <a:pt x="229" y="153"/>
                    <a:pt x="248" y="210"/>
                  </a:cubicBezTo>
                  <a:cubicBezTo>
                    <a:pt x="314" y="363"/>
                    <a:pt x="133" y="239"/>
                    <a:pt x="124" y="344"/>
                  </a:cubicBezTo>
                  <a:cubicBezTo>
                    <a:pt x="114" y="401"/>
                    <a:pt x="162" y="477"/>
                    <a:pt x="133" y="506"/>
                  </a:cubicBezTo>
                  <a:cubicBezTo>
                    <a:pt x="86" y="582"/>
                    <a:pt x="219" y="601"/>
                    <a:pt x="181" y="668"/>
                  </a:cubicBezTo>
                  <a:cubicBezTo>
                    <a:pt x="171" y="697"/>
                    <a:pt x="124" y="763"/>
                    <a:pt x="104" y="773"/>
                  </a:cubicBezTo>
                  <a:lnTo>
                    <a:pt x="0" y="80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8" name="Freeform 64"/>
            <p:cNvSpPr>
              <a:spLocks noChangeArrowheads="1"/>
            </p:cNvSpPr>
            <p:nvPr/>
          </p:nvSpPr>
          <p:spPr bwMode="auto">
            <a:xfrm>
              <a:off x="14626976" y="9228128"/>
              <a:ext cx="483847" cy="1250201"/>
            </a:xfrm>
            <a:custGeom>
              <a:avLst/>
              <a:gdLst>
                <a:gd name="T0" fmla="*/ 0 w 974"/>
                <a:gd name="T1" fmla="*/ 2461 h 2519"/>
                <a:gd name="T2" fmla="*/ 0 w 974"/>
                <a:gd name="T3" fmla="*/ 2461 h 2519"/>
                <a:gd name="T4" fmla="*/ 124 w 974"/>
                <a:gd name="T5" fmla="*/ 2461 h 2519"/>
                <a:gd name="T6" fmla="*/ 200 w 974"/>
                <a:gd name="T7" fmla="*/ 2518 h 2519"/>
                <a:gd name="T8" fmla="*/ 200 w 974"/>
                <a:gd name="T9" fmla="*/ 2518 h 2519"/>
                <a:gd name="T10" fmla="*/ 286 w 974"/>
                <a:gd name="T11" fmla="*/ 2432 h 2519"/>
                <a:gd name="T12" fmla="*/ 410 w 974"/>
                <a:gd name="T13" fmla="*/ 2441 h 2519"/>
                <a:gd name="T14" fmla="*/ 515 w 974"/>
                <a:gd name="T15" fmla="*/ 2213 h 2519"/>
                <a:gd name="T16" fmla="*/ 639 w 974"/>
                <a:gd name="T17" fmla="*/ 2108 h 2519"/>
                <a:gd name="T18" fmla="*/ 620 w 974"/>
                <a:gd name="T19" fmla="*/ 2003 h 2519"/>
                <a:gd name="T20" fmla="*/ 620 w 974"/>
                <a:gd name="T21" fmla="*/ 2003 h 2519"/>
                <a:gd name="T22" fmla="*/ 467 w 974"/>
                <a:gd name="T23" fmla="*/ 1888 h 2519"/>
                <a:gd name="T24" fmla="*/ 429 w 974"/>
                <a:gd name="T25" fmla="*/ 1812 h 2519"/>
                <a:gd name="T26" fmla="*/ 458 w 974"/>
                <a:gd name="T27" fmla="*/ 1650 h 2519"/>
                <a:gd name="T28" fmla="*/ 572 w 974"/>
                <a:gd name="T29" fmla="*/ 1536 h 2519"/>
                <a:gd name="T30" fmla="*/ 629 w 974"/>
                <a:gd name="T31" fmla="*/ 1440 h 2519"/>
                <a:gd name="T32" fmla="*/ 744 w 974"/>
                <a:gd name="T33" fmla="*/ 1373 h 2519"/>
                <a:gd name="T34" fmla="*/ 801 w 974"/>
                <a:gd name="T35" fmla="*/ 1231 h 2519"/>
                <a:gd name="T36" fmla="*/ 830 w 974"/>
                <a:gd name="T37" fmla="*/ 1030 h 2519"/>
                <a:gd name="T38" fmla="*/ 916 w 974"/>
                <a:gd name="T39" fmla="*/ 801 h 2519"/>
                <a:gd name="T40" fmla="*/ 906 w 974"/>
                <a:gd name="T41" fmla="*/ 639 h 2519"/>
                <a:gd name="T42" fmla="*/ 944 w 974"/>
                <a:gd name="T43" fmla="*/ 391 h 2519"/>
                <a:gd name="T44" fmla="*/ 925 w 974"/>
                <a:gd name="T45" fmla="*/ 201 h 2519"/>
                <a:gd name="T46" fmla="*/ 868 w 974"/>
                <a:gd name="T47" fmla="*/ 105 h 2519"/>
                <a:gd name="T48" fmla="*/ 811 w 974"/>
                <a:gd name="T49" fmla="*/ 0 h 2519"/>
                <a:gd name="T50" fmla="*/ 811 w 974"/>
                <a:gd name="T51" fmla="*/ 0 h 2519"/>
                <a:gd name="T52" fmla="*/ 687 w 974"/>
                <a:gd name="T53" fmla="*/ 305 h 2519"/>
                <a:gd name="T54" fmla="*/ 629 w 974"/>
                <a:gd name="T55" fmla="*/ 658 h 2519"/>
                <a:gd name="T56" fmla="*/ 525 w 974"/>
                <a:gd name="T57" fmla="*/ 963 h 2519"/>
                <a:gd name="T58" fmla="*/ 525 w 974"/>
                <a:gd name="T59" fmla="*/ 963 h 2519"/>
                <a:gd name="T60" fmla="*/ 487 w 974"/>
                <a:gd name="T61" fmla="*/ 1097 h 2519"/>
                <a:gd name="T62" fmla="*/ 420 w 974"/>
                <a:gd name="T63" fmla="*/ 1202 h 2519"/>
                <a:gd name="T64" fmla="*/ 344 w 974"/>
                <a:gd name="T65" fmla="*/ 1364 h 2519"/>
                <a:gd name="T66" fmla="*/ 277 w 974"/>
                <a:gd name="T67" fmla="*/ 1526 h 2519"/>
                <a:gd name="T68" fmla="*/ 229 w 974"/>
                <a:gd name="T69" fmla="*/ 1574 h 2519"/>
                <a:gd name="T70" fmla="*/ 267 w 974"/>
                <a:gd name="T71" fmla="*/ 1660 h 2519"/>
                <a:gd name="T72" fmla="*/ 229 w 974"/>
                <a:gd name="T73" fmla="*/ 1698 h 2519"/>
                <a:gd name="T74" fmla="*/ 200 w 974"/>
                <a:gd name="T75" fmla="*/ 1755 h 2519"/>
                <a:gd name="T76" fmla="*/ 267 w 974"/>
                <a:gd name="T77" fmla="*/ 1765 h 2519"/>
                <a:gd name="T78" fmla="*/ 248 w 974"/>
                <a:gd name="T79" fmla="*/ 1850 h 2519"/>
                <a:gd name="T80" fmla="*/ 210 w 974"/>
                <a:gd name="T81" fmla="*/ 1917 h 2519"/>
                <a:gd name="T82" fmla="*/ 229 w 974"/>
                <a:gd name="T83" fmla="*/ 1984 h 2519"/>
                <a:gd name="T84" fmla="*/ 143 w 974"/>
                <a:gd name="T85" fmla="*/ 2022 h 2519"/>
                <a:gd name="T86" fmla="*/ 210 w 974"/>
                <a:gd name="T87" fmla="*/ 2089 h 2519"/>
                <a:gd name="T88" fmla="*/ 105 w 974"/>
                <a:gd name="T89" fmla="*/ 2136 h 2519"/>
                <a:gd name="T90" fmla="*/ 19 w 974"/>
                <a:gd name="T91" fmla="*/ 2356 h 2519"/>
                <a:gd name="T92" fmla="*/ 0 w 974"/>
                <a:gd name="T93" fmla="*/ 2461 h 2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4" h="2519">
                  <a:moveTo>
                    <a:pt x="0" y="2461"/>
                  </a:moveTo>
                  <a:lnTo>
                    <a:pt x="0" y="2461"/>
                  </a:lnTo>
                  <a:cubicBezTo>
                    <a:pt x="124" y="2461"/>
                    <a:pt x="124" y="2461"/>
                    <a:pt x="124" y="2461"/>
                  </a:cubicBezTo>
                  <a:cubicBezTo>
                    <a:pt x="200" y="2518"/>
                    <a:pt x="200" y="2518"/>
                    <a:pt x="200" y="2518"/>
                  </a:cubicBezTo>
                  <a:lnTo>
                    <a:pt x="200" y="2518"/>
                  </a:lnTo>
                  <a:cubicBezTo>
                    <a:pt x="229" y="2480"/>
                    <a:pt x="258" y="2451"/>
                    <a:pt x="286" y="2432"/>
                  </a:cubicBezTo>
                  <a:cubicBezTo>
                    <a:pt x="334" y="2394"/>
                    <a:pt x="372" y="2432"/>
                    <a:pt x="410" y="2441"/>
                  </a:cubicBezTo>
                  <a:cubicBezTo>
                    <a:pt x="515" y="2461"/>
                    <a:pt x="467" y="2260"/>
                    <a:pt x="515" y="2213"/>
                  </a:cubicBezTo>
                  <a:cubicBezTo>
                    <a:pt x="563" y="2174"/>
                    <a:pt x="629" y="2174"/>
                    <a:pt x="639" y="2108"/>
                  </a:cubicBezTo>
                  <a:cubicBezTo>
                    <a:pt x="620" y="2003"/>
                    <a:pt x="620" y="2003"/>
                    <a:pt x="620" y="2003"/>
                  </a:cubicBezTo>
                  <a:lnTo>
                    <a:pt x="620" y="2003"/>
                  </a:lnTo>
                  <a:cubicBezTo>
                    <a:pt x="572" y="1965"/>
                    <a:pt x="506" y="1946"/>
                    <a:pt x="467" y="1888"/>
                  </a:cubicBezTo>
                  <a:cubicBezTo>
                    <a:pt x="458" y="1869"/>
                    <a:pt x="439" y="1841"/>
                    <a:pt x="429" y="1812"/>
                  </a:cubicBezTo>
                  <a:cubicBezTo>
                    <a:pt x="420" y="1745"/>
                    <a:pt x="401" y="1707"/>
                    <a:pt x="458" y="1650"/>
                  </a:cubicBezTo>
                  <a:cubicBezTo>
                    <a:pt x="496" y="1612"/>
                    <a:pt x="553" y="1593"/>
                    <a:pt x="572" y="1536"/>
                  </a:cubicBezTo>
                  <a:cubicBezTo>
                    <a:pt x="582" y="1507"/>
                    <a:pt x="601" y="1459"/>
                    <a:pt x="629" y="1440"/>
                  </a:cubicBezTo>
                  <a:cubicBezTo>
                    <a:pt x="668" y="1411"/>
                    <a:pt x="725" y="1450"/>
                    <a:pt x="744" y="1373"/>
                  </a:cubicBezTo>
                  <a:cubicBezTo>
                    <a:pt x="754" y="1335"/>
                    <a:pt x="849" y="1297"/>
                    <a:pt x="801" y="1231"/>
                  </a:cubicBezTo>
                  <a:cubicBezTo>
                    <a:pt x="782" y="1183"/>
                    <a:pt x="820" y="1068"/>
                    <a:pt x="830" y="1030"/>
                  </a:cubicBezTo>
                  <a:cubicBezTo>
                    <a:pt x="849" y="944"/>
                    <a:pt x="858" y="868"/>
                    <a:pt x="916" y="801"/>
                  </a:cubicBezTo>
                  <a:cubicBezTo>
                    <a:pt x="944" y="763"/>
                    <a:pt x="935" y="668"/>
                    <a:pt x="906" y="639"/>
                  </a:cubicBezTo>
                  <a:cubicBezTo>
                    <a:pt x="773" y="525"/>
                    <a:pt x="906" y="506"/>
                    <a:pt x="944" y="391"/>
                  </a:cubicBezTo>
                  <a:cubicBezTo>
                    <a:pt x="973" y="334"/>
                    <a:pt x="963" y="258"/>
                    <a:pt x="925" y="201"/>
                  </a:cubicBezTo>
                  <a:cubicBezTo>
                    <a:pt x="906" y="172"/>
                    <a:pt x="868" y="134"/>
                    <a:pt x="868" y="105"/>
                  </a:cubicBezTo>
                  <a:cubicBezTo>
                    <a:pt x="811" y="0"/>
                    <a:pt x="811" y="0"/>
                    <a:pt x="811" y="0"/>
                  </a:cubicBezTo>
                  <a:lnTo>
                    <a:pt x="811" y="0"/>
                  </a:lnTo>
                  <a:cubicBezTo>
                    <a:pt x="687" y="48"/>
                    <a:pt x="639" y="181"/>
                    <a:pt x="687" y="305"/>
                  </a:cubicBezTo>
                  <a:cubicBezTo>
                    <a:pt x="734" y="429"/>
                    <a:pt x="706" y="553"/>
                    <a:pt x="629" y="658"/>
                  </a:cubicBezTo>
                  <a:cubicBezTo>
                    <a:pt x="525" y="963"/>
                    <a:pt x="525" y="963"/>
                    <a:pt x="525" y="963"/>
                  </a:cubicBezTo>
                  <a:lnTo>
                    <a:pt x="525" y="963"/>
                  </a:lnTo>
                  <a:cubicBezTo>
                    <a:pt x="525" y="992"/>
                    <a:pt x="496" y="1078"/>
                    <a:pt x="487" y="1097"/>
                  </a:cubicBezTo>
                  <a:cubicBezTo>
                    <a:pt x="467" y="1135"/>
                    <a:pt x="439" y="1164"/>
                    <a:pt x="420" y="1202"/>
                  </a:cubicBezTo>
                  <a:cubicBezTo>
                    <a:pt x="391" y="1259"/>
                    <a:pt x="344" y="1307"/>
                    <a:pt x="344" y="1364"/>
                  </a:cubicBezTo>
                  <a:cubicBezTo>
                    <a:pt x="324" y="1450"/>
                    <a:pt x="362" y="1459"/>
                    <a:pt x="277" y="1526"/>
                  </a:cubicBezTo>
                  <a:cubicBezTo>
                    <a:pt x="267" y="1545"/>
                    <a:pt x="239" y="1555"/>
                    <a:pt x="229" y="1574"/>
                  </a:cubicBezTo>
                  <a:cubicBezTo>
                    <a:pt x="229" y="1602"/>
                    <a:pt x="267" y="1631"/>
                    <a:pt x="267" y="1660"/>
                  </a:cubicBezTo>
                  <a:cubicBezTo>
                    <a:pt x="258" y="1679"/>
                    <a:pt x="229" y="1688"/>
                    <a:pt x="229" y="1698"/>
                  </a:cubicBezTo>
                  <a:cubicBezTo>
                    <a:pt x="220" y="1707"/>
                    <a:pt x="200" y="1745"/>
                    <a:pt x="200" y="1755"/>
                  </a:cubicBezTo>
                  <a:cubicBezTo>
                    <a:pt x="200" y="1783"/>
                    <a:pt x="258" y="1755"/>
                    <a:pt x="267" y="1765"/>
                  </a:cubicBezTo>
                  <a:cubicBezTo>
                    <a:pt x="286" y="1783"/>
                    <a:pt x="258" y="1831"/>
                    <a:pt x="248" y="1850"/>
                  </a:cubicBezTo>
                  <a:cubicBezTo>
                    <a:pt x="258" y="1917"/>
                    <a:pt x="162" y="1869"/>
                    <a:pt x="210" y="1917"/>
                  </a:cubicBezTo>
                  <a:cubicBezTo>
                    <a:pt x="220" y="1936"/>
                    <a:pt x="248" y="1965"/>
                    <a:pt x="229" y="1984"/>
                  </a:cubicBezTo>
                  <a:cubicBezTo>
                    <a:pt x="200" y="2012"/>
                    <a:pt x="124" y="1936"/>
                    <a:pt x="143" y="2022"/>
                  </a:cubicBezTo>
                  <a:cubicBezTo>
                    <a:pt x="153" y="2060"/>
                    <a:pt x="315" y="2022"/>
                    <a:pt x="210" y="2089"/>
                  </a:cubicBezTo>
                  <a:cubicBezTo>
                    <a:pt x="162" y="2108"/>
                    <a:pt x="105" y="2060"/>
                    <a:pt x="105" y="2136"/>
                  </a:cubicBezTo>
                  <a:cubicBezTo>
                    <a:pt x="105" y="2203"/>
                    <a:pt x="57" y="2299"/>
                    <a:pt x="19" y="2356"/>
                  </a:cubicBezTo>
                  <a:cubicBezTo>
                    <a:pt x="10" y="2384"/>
                    <a:pt x="10" y="2432"/>
                    <a:pt x="0" y="246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9" name="Freeform 65"/>
            <p:cNvSpPr>
              <a:spLocks noChangeArrowheads="1"/>
            </p:cNvSpPr>
            <p:nvPr/>
          </p:nvSpPr>
          <p:spPr bwMode="auto">
            <a:xfrm>
              <a:off x="14826208" y="9006990"/>
              <a:ext cx="748758" cy="1217358"/>
            </a:xfrm>
            <a:custGeom>
              <a:avLst/>
              <a:gdLst>
                <a:gd name="T0" fmla="*/ 410 w 1507"/>
                <a:gd name="T1" fmla="*/ 448 h 2452"/>
                <a:gd name="T2" fmla="*/ 410 w 1507"/>
                <a:gd name="T3" fmla="*/ 448 h 2452"/>
                <a:gd name="T4" fmla="*/ 467 w 1507"/>
                <a:gd name="T5" fmla="*/ 553 h 2452"/>
                <a:gd name="T6" fmla="*/ 524 w 1507"/>
                <a:gd name="T7" fmla="*/ 649 h 2452"/>
                <a:gd name="T8" fmla="*/ 543 w 1507"/>
                <a:gd name="T9" fmla="*/ 839 h 2452"/>
                <a:gd name="T10" fmla="*/ 505 w 1507"/>
                <a:gd name="T11" fmla="*/ 1087 h 2452"/>
                <a:gd name="T12" fmla="*/ 515 w 1507"/>
                <a:gd name="T13" fmla="*/ 1249 h 2452"/>
                <a:gd name="T14" fmla="*/ 429 w 1507"/>
                <a:gd name="T15" fmla="*/ 1478 h 2452"/>
                <a:gd name="T16" fmla="*/ 400 w 1507"/>
                <a:gd name="T17" fmla="*/ 1679 h 2452"/>
                <a:gd name="T18" fmla="*/ 343 w 1507"/>
                <a:gd name="T19" fmla="*/ 1821 h 2452"/>
                <a:gd name="T20" fmla="*/ 228 w 1507"/>
                <a:gd name="T21" fmla="*/ 1888 h 2452"/>
                <a:gd name="T22" fmla="*/ 171 w 1507"/>
                <a:gd name="T23" fmla="*/ 1984 h 2452"/>
                <a:gd name="T24" fmla="*/ 57 w 1507"/>
                <a:gd name="T25" fmla="*/ 2098 h 2452"/>
                <a:gd name="T26" fmla="*/ 28 w 1507"/>
                <a:gd name="T27" fmla="*/ 2260 h 2452"/>
                <a:gd name="T28" fmla="*/ 66 w 1507"/>
                <a:gd name="T29" fmla="*/ 2336 h 2452"/>
                <a:gd name="T30" fmla="*/ 219 w 1507"/>
                <a:gd name="T31" fmla="*/ 2451 h 2452"/>
                <a:gd name="T32" fmla="*/ 219 w 1507"/>
                <a:gd name="T33" fmla="*/ 2451 h 2452"/>
                <a:gd name="T34" fmla="*/ 315 w 1507"/>
                <a:gd name="T35" fmla="*/ 2317 h 2452"/>
                <a:gd name="T36" fmla="*/ 438 w 1507"/>
                <a:gd name="T37" fmla="*/ 2241 h 2452"/>
                <a:gd name="T38" fmla="*/ 610 w 1507"/>
                <a:gd name="T39" fmla="*/ 2327 h 2452"/>
                <a:gd name="T40" fmla="*/ 896 w 1507"/>
                <a:gd name="T41" fmla="*/ 2289 h 2452"/>
                <a:gd name="T42" fmla="*/ 896 w 1507"/>
                <a:gd name="T43" fmla="*/ 2289 h 2452"/>
                <a:gd name="T44" fmla="*/ 896 w 1507"/>
                <a:gd name="T45" fmla="*/ 2060 h 2452"/>
                <a:gd name="T46" fmla="*/ 906 w 1507"/>
                <a:gd name="T47" fmla="*/ 1831 h 2452"/>
                <a:gd name="T48" fmla="*/ 906 w 1507"/>
                <a:gd name="T49" fmla="*/ 1640 h 2452"/>
                <a:gd name="T50" fmla="*/ 1039 w 1507"/>
                <a:gd name="T51" fmla="*/ 1383 h 2452"/>
                <a:gd name="T52" fmla="*/ 1039 w 1507"/>
                <a:gd name="T53" fmla="*/ 1364 h 2452"/>
                <a:gd name="T54" fmla="*/ 982 w 1507"/>
                <a:gd name="T55" fmla="*/ 1345 h 2452"/>
                <a:gd name="T56" fmla="*/ 925 w 1507"/>
                <a:gd name="T57" fmla="*/ 1278 h 2452"/>
                <a:gd name="T58" fmla="*/ 934 w 1507"/>
                <a:gd name="T59" fmla="*/ 1154 h 2452"/>
                <a:gd name="T60" fmla="*/ 1049 w 1507"/>
                <a:gd name="T61" fmla="*/ 1154 h 2452"/>
                <a:gd name="T62" fmla="*/ 1125 w 1507"/>
                <a:gd name="T63" fmla="*/ 1144 h 2452"/>
                <a:gd name="T64" fmla="*/ 1039 w 1507"/>
                <a:gd name="T65" fmla="*/ 868 h 2452"/>
                <a:gd name="T66" fmla="*/ 1239 w 1507"/>
                <a:gd name="T67" fmla="*/ 563 h 2452"/>
                <a:gd name="T68" fmla="*/ 1383 w 1507"/>
                <a:gd name="T69" fmla="*/ 353 h 2452"/>
                <a:gd name="T70" fmla="*/ 1449 w 1507"/>
                <a:gd name="T71" fmla="*/ 267 h 2452"/>
                <a:gd name="T72" fmla="*/ 1497 w 1507"/>
                <a:gd name="T73" fmla="*/ 267 h 2452"/>
                <a:gd name="T74" fmla="*/ 1487 w 1507"/>
                <a:gd name="T75" fmla="*/ 95 h 2452"/>
                <a:gd name="T76" fmla="*/ 1497 w 1507"/>
                <a:gd name="T77" fmla="*/ 67 h 2452"/>
                <a:gd name="T78" fmla="*/ 1497 w 1507"/>
                <a:gd name="T79" fmla="*/ 67 h 2452"/>
                <a:gd name="T80" fmla="*/ 1344 w 1507"/>
                <a:gd name="T81" fmla="*/ 95 h 2452"/>
                <a:gd name="T82" fmla="*/ 1201 w 1507"/>
                <a:gd name="T83" fmla="*/ 105 h 2452"/>
                <a:gd name="T84" fmla="*/ 1106 w 1507"/>
                <a:gd name="T85" fmla="*/ 115 h 2452"/>
                <a:gd name="T86" fmla="*/ 972 w 1507"/>
                <a:gd name="T87" fmla="*/ 76 h 2452"/>
                <a:gd name="T88" fmla="*/ 877 w 1507"/>
                <a:gd name="T89" fmla="*/ 0 h 2452"/>
                <a:gd name="T90" fmla="*/ 877 w 1507"/>
                <a:gd name="T91" fmla="*/ 0 h 2452"/>
                <a:gd name="T92" fmla="*/ 810 w 1507"/>
                <a:gd name="T93" fmla="*/ 48 h 2452"/>
                <a:gd name="T94" fmla="*/ 753 w 1507"/>
                <a:gd name="T95" fmla="*/ 143 h 2452"/>
                <a:gd name="T96" fmla="*/ 639 w 1507"/>
                <a:gd name="T97" fmla="*/ 162 h 2452"/>
                <a:gd name="T98" fmla="*/ 610 w 1507"/>
                <a:gd name="T99" fmla="*/ 324 h 2452"/>
                <a:gd name="T100" fmla="*/ 515 w 1507"/>
                <a:gd name="T101" fmla="*/ 382 h 2452"/>
                <a:gd name="T102" fmla="*/ 429 w 1507"/>
                <a:gd name="T103" fmla="*/ 439 h 2452"/>
                <a:gd name="T104" fmla="*/ 410 w 1507"/>
                <a:gd name="T105" fmla="*/ 448 h 2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7" h="2452">
                  <a:moveTo>
                    <a:pt x="410" y="448"/>
                  </a:moveTo>
                  <a:lnTo>
                    <a:pt x="410" y="448"/>
                  </a:lnTo>
                  <a:cubicBezTo>
                    <a:pt x="467" y="553"/>
                    <a:pt x="467" y="553"/>
                    <a:pt x="467" y="553"/>
                  </a:cubicBezTo>
                  <a:cubicBezTo>
                    <a:pt x="467" y="582"/>
                    <a:pt x="505" y="620"/>
                    <a:pt x="524" y="649"/>
                  </a:cubicBezTo>
                  <a:cubicBezTo>
                    <a:pt x="562" y="706"/>
                    <a:pt x="572" y="782"/>
                    <a:pt x="543" y="839"/>
                  </a:cubicBezTo>
                  <a:cubicBezTo>
                    <a:pt x="505" y="954"/>
                    <a:pt x="372" y="973"/>
                    <a:pt x="505" y="1087"/>
                  </a:cubicBezTo>
                  <a:cubicBezTo>
                    <a:pt x="534" y="1116"/>
                    <a:pt x="543" y="1211"/>
                    <a:pt x="515" y="1249"/>
                  </a:cubicBezTo>
                  <a:cubicBezTo>
                    <a:pt x="457" y="1316"/>
                    <a:pt x="448" y="1392"/>
                    <a:pt x="429" y="1478"/>
                  </a:cubicBezTo>
                  <a:cubicBezTo>
                    <a:pt x="419" y="1516"/>
                    <a:pt x="381" y="1631"/>
                    <a:pt x="400" y="1679"/>
                  </a:cubicBezTo>
                  <a:cubicBezTo>
                    <a:pt x="448" y="1745"/>
                    <a:pt x="353" y="1783"/>
                    <a:pt x="343" y="1821"/>
                  </a:cubicBezTo>
                  <a:cubicBezTo>
                    <a:pt x="324" y="1898"/>
                    <a:pt x="267" y="1859"/>
                    <a:pt x="228" y="1888"/>
                  </a:cubicBezTo>
                  <a:cubicBezTo>
                    <a:pt x="200" y="1907"/>
                    <a:pt x="181" y="1955"/>
                    <a:pt x="171" y="1984"/>
                  </a:cubicBezTo>
                  <a:cubicBezTo>
                    <a:pt x="152" y="2041"/>
                    <a:pt x="95" y="2060"/>
                    <a:pt x="57" y="2098"/>
                  </a:cubicBezTo>
                  <a:cubicBezTo>
                    <a:pt x="0" y="2155"/>
                    <a:pt x="19" y="2193"/>
                    <a:pt x="28" y="2260"/>
                  </a:cubicBezTo>
                  <a:cubicBezTo>
                    <a:pt x="38" y="2289"/>
                    <a:pt x="57" y="2317"/>
                    <a:pt x="66" y="2336"/>
                  </a:cubicBezTo>
                  <a:cubicBezTo>
                    <a:pt x="105" y="2394"/>
                    <a:pt x="171" y="2413"/>
                    <a:pt x="219" y="2451"/>
                  </a:cubicBezTo>
                  <a:lnTo>
                    <a:pt x="219" y="2451"/>
                  </a:lnTo>
                  <a:cubicBezTo>
                    <a:pt x="257" y="2403"/>
                    <a:pt x="248" y="2336"/>
                    <a:pt x="315" y="2317"/>
                  </a:cubicBezTo>
                  <a:cubicBezTo>
                    <a:pt x="353" y="2298"/>
                    <a:pt x="400" y="2241"/>
                    <a:pt x="438" y="2241"/>
                  </a:cubicBezTo>
                  <a:cubicBezTo>
                    <a:pt x="515" y="2260"/>
                    <a:pt x="515" y="2384"/>
                    <a:pt x="610" y="2327"/>
                  </a:cubicBezTo>
                  <a:cubicBezTo>
                    <a:pt x="677" y="2279"/>
                    <a:pt x="820" y="2289"/>
                    <a:pt x="896" y="2289"/>
                  </a:cubicBezTo>
                  <a:lnTo>
                    <a:pt x="896" y="2289"/>
                  </a:lnTo>
                  <a:cubicBezTo>
                    <a:pt x="867" y="2203"/>
                    <a:pt x="867" y="2117"/>
                    <a:pt x="896" y="2060"/>
                  </a:cubicBezTo>
                  <a:cubicBezTo>
                    <a:pt x="925" y="2003"/>
                    <a:pt x="896" y="1898"/>
                    <a:pt x="906" y="1831"/>
                  </a:cubicBezTo>
                  <a:cubicBezTo>
                    <a:pt x="925" y="1755"/>
                    <a:pt x="944" y="1707"/>
                    <a:pt x="906" y="1640"/>
                  </a:cubicBezTo>
                  <a:cubicBezTo>
                    <a:pt x="858" y="1554"/>
                    <a:pt x="944" y="1402"/>
                    <a:pt x="1039" y="1383"/>
                  </a:cubicBezTo>
                  <a:cubicBezTo>
                    <a:pt x="1039" y="1373"/>
                    <a:pt x="1039" y="1373"/>
                    <a:pt x="1039" y="1364"/>
                  </a:cubicBezTo>
                  <a:cubicBezTo>
                    <a:pt x="1020" y="1364"/>
                    <a:pt x="982" y="1354"/>
                    <a:pt x="982" y="1345"/>
                  </a:cubicBezTo>
                  <a:cubicBezTo>
                    <a:pt x="972" y="1297"/>
                    <a:pt x="963" y="1297"/>
                    <a:pt x="925" y="1278"/>
                  </a:cubicBezTo>
                  <a:cubicBezTo>
                    <a:pt x="906" y="1240"/>
                    <a:pt x="877" y="1183"/>
                    <a:pt x="934" y="1154"/>
                  </a:cubicBezTo>
                  <a:cubicBezTo>
                    <a:pt x="953" y="1144"/>
                    <a:pt x="1039" y="1135"/>
                    <a:pt x="1049" y="1154"/>
                  </a:cubicBezTo>
                  <a:cubicBezTo>
                    <a:pt x="1087" y="1154"/>
                    <a:pt x="1096" y="1154"/>
                    <a:pt x="1125" y="1144"/>
                  </a:cubicBezTo>
                  <a:cubicBezTo>
                    <a:pt x="1125" y="1020"/>
                    <a:pt x="1001" y="1001"/>
                    <a:pt x="1039" y="868"/>
                  </a:cubicBezTo>
                  <a:cubicBezTo>
                    <a:pt x="1068" y="763"/>
                    <a:pt x="1173" y="658"/>
                    <a:pt x="1239" y="563"/>
                  </a:cubicBezTo>
                  <a:cubicBezTo>
                    <a:pt x="1297" y="496"/>
                    <a:pt x="1373" y="448"/>
                    <a:pt x="1383" y="353"/>
                  </a:cubicBezTo>
                  <a:cubicBezTo>
                    <a:pt x="1383" y="305"/>
                    <a:pt x="1411" y="267"/>
                    <a:pt x="1449" y="267"/>
                  </a:cubicBezTo>
                  <a:cubicBezTo>
                    <a:pt x="1468" y="267"/>
                    <a:pt x="1487" y="277"/>
                    <a:pt x="1497" y="267"/>
                  </a:cubicBezTo>
                  <a:cubicBezTo>
                    <a:pt x="1506" y="267"/>
                    <a:pt x="1478" y="133"/>
                    <a:pt x="1487" y="95"/>
                  </a:cubicBezTo>
                  <a:cubicBezTo>
                    <a:pt x="1487" y="86"/>
                    <a:pt x="1497" y="76"/>
                    <a:pt x="1497" y="67"/>
                  </a:cubicBezTo>
                  <a:lnTo>
                    <a:pt x="1497" y="67"/>
                  </a:lnTo>
                  <a:cubicBezTo>
                    <a:pt x="1440" y="67"/>
                    <a:pt x="1383" y="76"/>
                    <a:pt x="1344" y="95"/>
                  </a:cubicBezTo>
                  <a:cubicBezTo>
                    <a:pt x="1287" y="124"/>
                    <a:pt x="1258" y="115"/>
                    <a:pt x="1201" y="105"/>
                  </a:cubicBezTo>
                  <a:cubicBezTo>
                    <a:pt x="1173" y="95"/>
                    <a:pt x="1134" y="115"/>
                    <a:pt x="1106" y="115"/>
                  </a:cubicBezTo>
                  <a:cubicBezTo>
                    <a:pt x="1058" y="115"/>
                    <a:pt x="1020" y="95"/>
                    <a:pt x="972" y="76"/>
                  </a:cubicBezTo>
                  <a:cubicBezTo>
                    <a:pt x="877" y="0"/>
                    <a:pt x="877" y="0"/>
                    <a:pt x="877" y="0"/>
                  </a:cubicBezTo>
                  <a:lnTo>
                    <a:pt x="877" y="0"/>
                  </a:lnTo>
                  <a:cubicBezTo>
                    <a:pt x="858" y="10"/>
                    <a:pt x="820" y="10"/>
                    <a:pt x="810" y="48"/>
                  </a:cubicBezTo>
                  <a:cubicBezTo>
                    <a:pt x="801" y="67"/>
                    <a:pt x="782" y="143"/>
                    <a:pt x="753" y="143"/>
                  </a:cubicBezTo>
                  <a:cubicBezTo>
                    <a:pt x="724" y="143"/>
                    <a:pt x="639" y="86"/>
                    <a:pt x="639" y="162"/>
                  </a:cubicBezTo>
                  <a:cubicBezTo>
                    <a:pt x="639" y="219"/>
                    <a:pt x="696" y="286"/>
                    <a:pt x="610" y="324"/>
                  </a:cubicBezTo>
                  <a:cubicBezTo>
                    <a:pt x="591" y="382"/>
                    <a:pt x="562" y="382"/>
                    <a:pt x="515" y="382"/>
                  </a:cubicBezTo>
                  <a:cubicBezTo>
                    <a:pt x="477" y="382"/>
                    <a:pt x="477" y="429"/>
                    <a:pt x="429" y="439"/>
                  </a:cubicBezTo>
                  <a:cubicBezTo>
                    <a:pt x="429" y="439"/>
                    <a:pt x="419" y="448"/>
                    <a:pt x="410" y="44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0" name="Freeform 66"/>
            <p:cNvSpPr>
              <a:spLocks noChangeArrowheads="1"/>
            </p:cNvSpPr>
            <p:nvPr/>
          </p:nvSpPr>
          <p:spPr bwMode="auto">
            <a:xfrm>
              <a:off x="15307863" y="10473950"/>
              <a:ext cx="961124" cy="1254578"/>
            </a:xfrm>
            <a:custGeom>
              <a:avLst/>
              <a:gdLst>
                <a:gd name="T0" fmla="*/ 1660 w 1937"/>
                <a:gd name="T1" fmla="*/ 2470 h 2528"/>
                <a:gd name="T2" fmla="*/ 1660 w 1937"/>
                <a:gd name="T3" fmla="*/ 2470 h 2528"/>
                <a:gd name="T4" fmla="*/ 1746 w 1937"/>
                <a:gd name="T5" fmla="*/ 2461 h 2528"/>
                <a:gd name="T6" fmla="*/ 1936 w 1937"/>
                <a:gd name="T7" fmla="*/ 2375 h 2528"/>
                <a:gd name="T8" fmla="*/ 1936 w 1937"/>
                <a:gd name="T9" fmla="*/ 2375 h 2528"/>
                <a:gd name="T10" fmla="*/ 1917 w 1937"/>
                <a:gd name="T11" fmla="*/ 2203 h 2528"/>
                <a:gd name="T12" fmla="*/ 1822 w 1937"/>
                <a:gd name="T13" fmla="*/ 1755 h 2528"/>
                <a:gd name="T14" fmla="*/ 1641 w 1937"/>
                <a:gd name="T15" fmla="*/ 1393 h 2528"/>
                <a:gd name="T16" fmla="*/ 1631 w 1937"/>
                <a:gd name="T17" fmla="*/ 1393 h 2528"/>
                <a:gd name="T18" fmla="*/ 1621 w 1937"/>
                <a:gd name="T19" fmla="*/ 1584 h 2528"/>
                <a:gd name="T20" fmla="*/ 1507 w 1937"/>
                <a:gd name="T21" fmla="*/ 1459 h 2528"/>
                <a:gd name="T22" fmla="*/ 1374 w 1937"/>
                <a:gd name="T23" fmla="*/ 1335 h 2528"/>
                <a:gd name="T24" fmla="*/ 1231 w 1937"/>
                <a:gd name="T25" fmla="*/ 830 h 2528"/>
                <a:gd name="T26" fmla="*/ 1212 w 1937"/>
                <a:gd name="T27" fmla="*/ 563 h 2528"/>
                <a:gd name="T28" fmla="*/ 1192 w 1937"/>
                <a:gd name="T29" fmla="*/ 344 h 2528"/>
                <a:gd name="T30" fmla="*/ 1154 w 1937"/>
                <a:gd name="T31" fmla="*/ 220 h 2528"/>
                <a:gd name="T32" fmla="*/ 1116 w 1937"/>
                <a:gd name="T33" fmla="*/ 29 h 2528"/>
                <a:gd name="T34" fmla="*/ 1059 w 1937"/>
                <a:gd name="T35" fmla="*/ 0 h 2528"/>
                <a:gd name="T36" fmla="*/ 964 w 1937"/>
                <a:gd name="T37" fmla="*/ 0 h 2528"/>
                <a:gd name="T38" fmla="*/ 964 w 1937"/>
                <a:gd name="T39" fmla="*/ 0 h 2528"/>
                <a:gd name="T40" fmla="*/ 945 w 1937"/>
                <a:gd name="T41" fmla="*/ 124 h 2528"/>
                <a:gd name="T42" fmla="*/ 906 w 1937"/>
                <a:gd name="T43" fmla="*/ 220 h 2528"/>
                <a:gd name="T44" fmla="*/ 878 w 1937"/>
                <a:gd name="T45" fmla="*/ 287 h 2528"/>
                <a:gd name="T46" fmla="*/ 973 w 1937"/>
                <a:gd name="T47" fmla="*/ 420 h 2528"/>
                <a:gd name="T48" fmla="*/ 906 w 1937"/>
                <a:gd name="T49" fmla="*/ 554 h 2528"/>
                <a:gd name="T50" fmla="*/ 849 w 1937"/>
                <a:gd name="T51" fmla="*/ 630 h 2528"/>
                <a:gd name="T52" fmla="*/ 697 w 1937"/>
                <a:gd name="T53" fmla="*/ 668 h 2528"/>
                <a:gd name="T54" fmla="*/ 563 w 1937"/>
                <a:gd name="T55" fmla="*/ 811 h 2528"/>
                <a:gd name="T56" fmla="*/ 496 w 1937"/>
                <a:gd name="T57" fmla="*/ 1049 h 2528"/>
                <a:gd name="T58" fmla="*/ 411 w 1937"/>
                <a:gd name="T59" fmla="*/ 1250 h 2528"/>
                <a:gd name="T60" fmla="*/ 334 w 1937"/>
                <a:gd name="T61" fmla="*/ 1374 h 2528"/>
                <a:gd name="T62" fmla="*/ 67 w 1937"/>
                <a:gd name="T63" fmla="*/ 1584 h 2528"/>
                <a:gd name="T64" fmla="*/ 191 w 1937"/>
                <a:gd name="T65" fmla="*/ 1726 h 2528"/>
                <a:gd name="T66" fmla="*/ 191 w 1937"/>
                <a:gd name="T67" fmla="*/ 1726 h 2528"/>
                <a:gd name="T68" fmla="*/ 220 w 1937"/>
                <a:gd name="T69" fmla="*/ 1822 h 2528"/>
                <a:gd name="T70" fmla="*/ 306 w 1937"/>
                <a:gd name="T71" fmla="*/ 1974 h 2528"/>
                <a:gd name="T72" fmla="*/ 334 w 1937"/>
                <a:gd name="T73" fmla="*/ 2070 h 2528"/>
                <a:gd name="T74" fmla="*/ 363 w 1937"/>
                <a:gd name="T75" fmla="*/ 2232 h 2528"/>
                <a:gd name="T76" fmla="*/ 315 w 1937"/>
                <a:gd name="T77" fmla="*/ 2365 h 2528"/>
                <a:gd name="T78" fmla="*/ 315 w 1937"/>
                <a:gd name="T79" fmla="*/ 2365 h 2528"/>
                <a:gd name="T80" fmla="*/ 411 w 1937"/>
                <a:gd name="T81" fmla="*/ 2432 h 2528"/>
                <a:gd name="T82" fmla="*/ 592 w 1937"/>
                <a:gd name="T83" fmla="*/ 2451 h 2528"/>
                <a:gd name="T84" fmla="*/ 716 w 1937"/>
                <a:gd name="T85" fmla="*/ 2270 h 2528"/>
                <a:gd name="T86" fmla="*/ 830 w 1937"/>
                <a:gd name="T87" fmla="*/ 2251 h 2528"/>
                <a:gd name="T88" fmla="*/ 916 w 1937"/>
                <a:gd name="T89" fmla="*/ 2346 h 2528"/>
                <a:gd name="T90" fmla="*/ 925 w 1937"/>
                <a:gd name="T91" fmla="*/ 2499 h 2528"/>
                <a:gd name="T92" fmla="*/ 925 w 1937"/>
                <a:gd name="T93" fmla="*/ 2499 h 2528"/>
                <a:gd name="T94" fmla="*/ 1021 w 1937"/>
                <a:gd name="T95" fmla="*/ 2480 h 2528"/>
                <a:gd name="T96" fmla="*/ 1173 w 1937"/>
                <a:gd name="T97" fmla="*/ 2451 h 2528"/>
                <a:gd name="T98" fmla="*/ 1307 w 1937"/>
                <a:gd name="T99" fmla="*/ 2461 h 2528"/>
                <a:gd name="T100" fmla="*/ 1469 w 1937"/>
                <a:gd name="T101" fmla="*/ 2527 h 2528"/>
                <a:gd name="T102" fmla="*/ 1660 w 1937"/>
                <a:gd name="T103" fmla="*/ 247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37" h="2528">
                  <a:moveTo>
                    <a:pt x="1660" y="2470"/>
                  </a:moveTo>
                  <a:lnTo>
                    <a:pt x="1660" y="2470"/>
                  </a:lnTo>
                  <a:cubicBezTo>
                    <a:pt x="1688" y="2480"/>
                    <a:pt x="1726" y="2489"/>
                    <a:pt x="1746" y="2461"/>
                  </a:cubicBezTo>
                  <a:cubicBezTo>
                    <a:pt x="1793" y="2413"/>
                    <a:pt x="1879" y="2385"/>
                    <a:pt x="1936" y="2375"/>
                  </a:cubicBezTo>
                  <a:lnTo>
                    <a:pt x="1936" y="2375"/>
                  </a:lnTo>
                  <a:cubicBezTo>
                    <a:pt x="1917" y="2203"/>
                    <a:pt x="1917" y="2203"/>
                    <a:pt x="1917" y="2203"/>
                  </a:cubicBezTo>
                  <a:cubicBezTo>
                    <a:pt x="1822" y="1755"/>
                    <a:pt x="1822" y="1755"/>
                    <a:pt x="1822" y="1755"/>
                  </a:cubicBezTo>
                  <a:cubicBezTo>
                    <a:pt x="1812" y="1698"/>
                    <a:pt x="1717" y="1374"/>
                    <a:pt x="1641" y="1393"/>
                  </a:cubicBezTo>
                  <a:cubicBezTo>
                    <a:pt x="1641" y="1393"/>
                    <a:pt x="1641" y="1393"/>
                    <a:pt x="1631" y="1393"/>
                  </a:cubicBezTo>
                  <a:cubicBezTo>
                    <a:pt x="1631" y="1459"/>
                    <a:pt x="1641" y="1526"/>
                    <a:pt x="1621" y="1584"/>
                  </a:cubicBezTo>
                  <a:cubicBezTo>
                    <a:pt x="1583" y="1584"/>
                    <a:pt x="1526" y="1488"/>
                    <a:pt x="1507" y="1459"/>
                  </a:cubicBezTo>
                  <a:cubicBezTo>
                    <a:pt x="1469" y="1412"/>
                    <a:pt x="1412" y="1383"/>
                    <a:pt x="1374" y="1335"/>
                  </a:cubicBezTo>
                  <a:cubicBezTo>
                    <a:pt x="1278" y="1212"/>
                    <a:pt x="1250" y="992"/>
                    <a:pt x="1231" y="830"/>
                  </a:cubicBezTo>
                  <a:cubicBezTo>
                    <a:pt x="1221" y="744"/>
                    <a:pt x="1231" y="649"/>
                    <a:pt x="1212" y="563"/>
                  </a:cubicBezTo>
                  <a:cubicBezTo>
                    <a:pt x="1202" y="496"/>
                    <a:pt x="1231" y="401"/>
                    <a:pt x="1192" y="344"/>
                  </a:cubicBezTo>
                  <a:cubicBezTo>
                    <a:pt x="1164" y="287"/>
                    <a:pt x="1164" y="277"/>
                    <a:pt x="1154" y="220"/>
                  </a:cubicBezTo>
                  <a:cubicBezTo>
                    <a:pt x="1145" y="143"/>
                    <a:pt x="1116" y="96"/>
                    <a:pt x="1116" y="29"/>
                  </a:cubicBezTo>
                  <a:cubicBezTo>
                    <a:pt x="1097" y="20"/>
                    <a:pt x="1078" y="10"/>
                    <a:pt x="1059" y="0"/>
                  </a:cubicBezTo>
                  <a:cubicBezTo>
                    <a:pt x="1040" y="0"/>
                    <a:pt x="992" y="0"/>
                    <a:pt x="964" y="0"/>
                  </a:cubicBezTo>
                  <a:lnTo>
                    <a:pt x="964" y="0"/>
                  </a:lnTo>
                  <a:cubicBezTo>
                    <a:pt x="954" y="29"/>
                    <a:pt x="945" y="96"/>
                    <a:pt x="945" y="124"/>
                  </a:cubicBezTo>
                  <a:cubicBezTo>
                    <a:pt x="945" y="162"/>
                    <a:pt x="925" y="191"/>
                    <a:pt x="906" y="220"/>
                  </a:cubicBezTo>
                  <a:cubicBezTo>
                    <a:pt x="887" y="239"/>
                    <a:pt x="887" y="267"/>
                    <a:pt x="878" y="287"/>
                  </a:cubicBezTo>
                  <a:cubicBezTo>
                    <a:pt x="887" y="363"/>
                    <a:pt x="925" y="372"/>
                    <a:pt x="973" y="420"/>
                  </a:cubicBezTo>
                  <a:cubicBezTo>
                    <a:pt x="992" y="449"/>
                    <a:pt x="925" y="534"/>
                    <a:pt x="906" y="554"/>
                  </a:cubicBezTo>
                  <a:cubicBezTo>
                    <a:pt x="868" y="582"/>
                    <a:pt x="868" y="592"/>
                    <a:pt x="849" y="630"/>
                  </a:cubicBezTo>
                  <a:cubicBezTo>
                    <a:pt x="820" y="677"/>
                    <a:pt x="744" y="658"/>
                    <a:pt x="697" y="668"/>
                  </a:cubicBezTo>
                  <a:cubicBezTo>
                    <a:pt x="678" y="677"/>
                    <a:pt x="573" y="792"/>
                    <a:pt x="563" y="811"/>
                  </a:cubicBezTo>
                  <a:cubicBezTo>
                    <a:pt x="525" y="897"/>
                    <a:pt x="573" y="954"/>
                    <a:pt x="496" y="1049"/>
                  </a:cubicBezTo>
                  <a:cubicBezTo>
                    <a:pt x="477" y="1116"/>
                    <a:pt x="449" y="1183"/>
                    <a:pt x="411" y="1250"/>
                  </a:cubicBezTo>
                  <a:cubicBezTo>
                    <a:pt x="391" y="1278"/>
                    <a:pt x="363" y="1345"/>
                    <a:pt x="334" y="1374"/>
                  </a:cubicBezTo>
                  <a:cubicBezTo>
                    <a:pt x="258" y="1440"/>
                    <a:pt x="0" y="1431"/>
                    <a:pt x="67" y="1584"/>
                  </a:cubicBezTo>
                  <a:cubicBezTo>
                    <a:pt x="96" y="1641"/>
                    <a:pt x="172" y="1669"/>
                    <a:pt x="191" y="1726"/>
                  </a:cubicBezTo>
                  <a:lnTo>
                    <a:pt x="191" y="1726"/>
                  </a:lnTo>
                  <a:cubicBezTo>
                    <a:pt x="220" y="1822"/>
                    <a:pt x="220" y="1822"/>
                    <a:pt x="220" y="1822"/>
                  </a:cubicBezTo>
                  <a:cubicBezTo>
                    <a:pt x="201" y="1898"/>
                    <a:pt x="258" y="1936"/>
                    <a:pt x="306" y="1974"/>
                  </a:cubicBezTo>
                  <a:cubicBezTo>
                    <a:pt x="315" y="2003"/>
                    <a:pt x="334" y="2032"/>
                    <a:pt x="334" y="2070"/>
                  </a:cubicBezTo>
                  <a:cubicBezTo>
                    <a:pt x="344" y="2127"/>
                    <a:pt x="372" y="2175"/>
                    <a:pt x="363" y="2232"/>
                  </a:cubicBezTo>
                  <a:cubicBezTo>
                    <a:pt x="353" y="2280"/>
                    <a:pt x="315" y="2318"/>
                    <a:pt x="315" y="2365"/>
                  </a:cubicBezTo>
                  <a:lnTo>
                    <a:pt x="315" y="2365"/>
                  </a:lnTo>
                  <a:cubicBezTo>
                    <a:pt x="363" y="2385"/>
                    <a:pt x="372" y="2375"/>
                    <a:pt x="411" y="2432"/>
                  </a:cubicBezTo>
                  <a:cubicBezTo>
                    <a:pt x="439" y="2480"/>
                    <a:pt x="553" y="2518"/>
                    <a:pt x="592" y="2451"/>
                  </a:cubicBezTo>
                  <a:cubicBezTo>
                    <a:pt x="611" y="2394"/>
                    <a:pt x="668" y="2308"/>
                    <a:pt x="716" y="2270"/>
                  </a:cubicBezTo>
                  <a:cubicBezTo>
                    <a:pt x="763" y="2232"/>
                    <a:pt x="773" y="2251"/>
                    <a:pt x="830" y="2251"/>
                  </a:cubicBezTo>
                  <a:cubicBezTo>
                    <a:pt x="916" y="2260"/>
                    <a:pt x="935" y="2251"/>
                    <a:pt x="916" y="2346"/>
                  </a:cubicBezTo>
                  <a:cubicBezTo>
                    <a:pt x="916" y="2385"/>
                    <a:pt x="906" y="2451"/>
                    <a:pt x="925" y="2499"/>
                  </a:cubicBezTo>
                  <a:lnTo>
                    <a:pt x="925" y="2499"/>
                  </a:lnTo>
                  <a:cubicBezTo>
                    <a:pt x="964" y="2499"/>
                    <a:pt x="1002" y="2518"/>
                    <a:pt x="1021" y="2480"/>
                  </a:cubicBezTo>
                  <a:cubicBezTo>
                    <a:pt x="1069" y="2423"/>
                    <a:pt x="1116" y="2442"/>
                    <a:pt x="1173" y="2451"/>
                  </a:cubicBezTo>
                  <a:cubicBezTo>
                    <a:pt x="1221" y="2461"/>
                    <a:pt x="1259" y="2442"/>
                    <a:pt x="1307" y="2461"/>
                  </a:cubicBezTo>
                  <a:cubicBezTo>
                    <a:pt x="1374" y="2480"/>
                    <a:pt x="1393" y="2527"/>
                    <a:pt x="1469" y="2527"/>
                  </a:cubicBezTo>
                  <a:cubicBezTo>
                    <a:pt x="1536" y="2527"/>
                    <a:pt x="1593" y="2480"/>
                    <a:pt x="1660" y="247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1" name="Freeform 67"/>
            <p:cNvSpPr>
              <a:spLocks noChangeArrowheads="1"/>
            </p:cNvSpPr>
            <p:nvPr/>
          </p:nvSpPr>
          <p:spPr bwMode="auto">
            <a:xfrm>
              <a:off x="16036918" y="11654087"/>
              <a:ext cx="871361" cy="1388138"/>
            </a:xfrm>
            <a:custGeom>
              <a:avLst/>
              <a:gdLst>
                <a:gd name="T0" fmla="*/ 191 w 1756"/>
                <a:gd name="T1" fmla="*/ 95 h 2795"/>
                <a:gd name="T2" fmla="*/ 191 w 1756"/>
                <a:gd name="T3" fmla="*/ 95 h 2795"/>
                <a:gd name="T4" fmla="*/ 277 w 1756"/>
                <a:gd name="T5" fmla="*/ 86 h 2795"/>
                <a:gd name="T6" fmla="*/ 467 w 1756"/>
                <a:gd name="T7" fmla="*/ 0 h 2795"/>
                <a:gd name="T8" fmla="*/ 467 w 1756"/>
                <a:gd name="T9" fmla="*/ 0 h 2795"/>
                <a:gd name="T10" fmla="*/ 477 w 1756"/>
                <a:gd name="T11" fmla="*/ 57 h 2795"/>
                <a:gd name="T12" fmla="*/ 524 w 1756"/>
                <a:gd name="T13" fmla="*/ 296 h 2795"/>
                <a:gd name="T14" fmla="*/ 563 w 1756"/>
                <a:gd name="T15" fmla="*/ 505 h 2795"/>
                <a:gd name="T16" fmla="*/ 677 w 1756"/>
                <a:gd name="T17" fmla="*/ 849 h 2795"/>
                <a:gd name="T18" fmla="*/ 858 w 1756"/>
                <a:gd name="T19" fmla="*/ 1211 h 2795"/>
                <a:gd name="T20" fmla="*/ 1059 w 1756"/>
                <a:gd name="T21" fmla="*/ 1459 h 2795"/>
                <a:gd name="T22" fmla="*/ 1469 w 1756"/>
                <a:gd name="T23" fmla="*/ 1783 h 2795"/>
                <a:gd name="T24" fmla="*/ 1688 w 1756"/>
                <a:gd name="T25" fmla="*/ 1860 h 2795"/>
                <a:gd name="T26" fmla="*/ 1688 w 1756"/>
                <a:gd name="T27" fmla="*/ 1860 h 2795"/>
                <a:gd name="T28" fmla="*/ 1640 w 1756"/>
                <a:gd name="T29" fmla="*/ 1993 h 2795"/>
                <a:gd name="T30" fmla="*/ 1650 w 1756"/>
                <a:gd name="T31" fmla="*/ 2088 h 2795"/>
                <a:gd name="T32" fmla="*/ 1755 w 1756"/>
                <a:gd name="T33" fmla="*/ 2241 h 2795"/>
                <a:gd name="T34" fmla="*/ 1755 w 1756"/>
                <a:gd name="T35" fmla="*/ 2241 h 2795"/>
                <a:gd name="T36" fmla="*/ 1688 w 1756"/>
                <a:gd name="T37" fmla="*/ 2413 h 2795"/>
                <a:gd name="T38" fmla="*/ 1574 w 1756"/>
                <a:gd name="T39" fmla="*/ 2508 h 2795"/>
                <a:gd name="T40" fmla="*/ 1430 w 1756"/>
                <a:gd name="T41" fmla="*/ 2775 h 2795"/>
                <a:gd name="T42" fmla="*/ 1326 w 1756"/>
                <a:gd name="T43" fmla="*/ 2794 h 2795"/>
                <a:gd name="T44" fmla="*/ 1326 w 1756"/>
                <a:gd name="T45" fmla="*/ 2794 h 2795"/>
                <a:gd name="T46" fmla="*/ 1316 w 1756"/>
                <a:gd name="T47" fmla="*/ 2746 h 2795"/>
                <a:gd name="T48" fmla="*/ 1297 w 1756"/>
                <a:gd name="T49" fmla="*/ 2651 h 2795"/>
                <a:gd name="T50" fmla="*/ 1230 w 1756"/>
                <a:gd name="T51" fmla="*/ 2527 h 2795"/>
                <a:gd name="T52" fmla="*/ 1144 w 1756"/>
                <a:gd name="T53" fmla="*/ 2470 h 2795"/>
                <a:gd name="T54" fmla="*/ 944 w 1756"/>
                <a:gd name="T55" fmla="*/ 2508 h 2795"/>
                <a:gd name="T56" fmla="*/ 725 w 1756"/>
                <a:gd name="T57" fmla="*/ 2413 h 2795"/>
                <a:gd name="T58" fmla="*/ 544 w 1756"/>
                <a:gd name="T59" fmla="*/ 2394 h 2795"/>
                <a:gd name="T60" fmla="*/ 419 w 1756"/>
                <a:gd name="T61" fmla="*/ 2250 h 2795"/>
                <a:gd name="T62" fmla="*/ 419 w 1756"/>
                <a:gd name="T63" fmla="*/ 2155 h 2795"/>
                <a:gd name="T64" fmla="*/ 315 w 1756"/>
                <a:gd name="T65" fmla="*/ 2108 h 2795"/>
                <a:gd name="T66" fmla="*/ 248 w 1756"/>
                <a:gd name="T67" fmla="*/ 2079 h 2795"/>
                <a:gd name="T68" fmla="*/ 248 w 1756"/>
                <a:gd name="T69" fmla="*/ 2079 h 2795"/>
                <a:gd name="T70" fmla="*/ 248 w 1756"/>
                <a:gd name="T71" fmla="*/ 1965 h 2795"/>
                <a:gd name="T72" fmla="*/ 229 w 1756"/>
                <a:gd name="T73" fmla="*/ 1898 h 2795"/>
                <a:gd name="T74" fmla="*/ 248 w 1756"/>
                <a:gd name="T75" fmla="*/ 1850 h 2795"/>
                <a:gd name="T76" fmla="*/ 248 w 1756"/>
                <a:gd name="T77" fmla="*/ 1802 h 2795"/>
                <a:gd name="T78" fmla="*/ 191 w 1756"/>
                <a:gd name="T79" fmla="*/ 1726 h 2795"/>
                <a:gd name="T80" fmla="*/ 76 w 1756"/>
                <a:gd name="T81" fmla="*/ 1707 h 2795"/>
                <a:gd name="T82" fmla="*/ 57 w 1756"/>
                <a:gd name="T83" fmla="*/ 1650 h 2795"/>
                <a:gd name="T84" fmla="*/ 9 w 1756"/>
                <a:gd name="T85" fmla="*/ 1574 h 2795"/>
                <a:gd name="T86" fmla="*/ 19 w 1756"/>
                <a:gd name="T87" fmla="*/ 1469 h 2795"/>
                <a:gd name="T88" fmla="*/ 0 w 1756"/>
                <a:gd name="T89" fmla="*/ 1402 h 2795"/>
                <a:gd name="T90" fmla="*/ 0 w 1756"/>
                <a:gd name="T91" fmla="*/ 1402 h 2795"/>
                <a:gd name="T92" fmla="*/ 38 w 1756"/>
                <a:gd name="T93" fmla="*/ 1345 h 2795"/>
                <a:gd name="T94" fmla="*/ 124 w 1756"/>
                <a:gd name="T95" fmla="*/ 1335 h 2795"/>
                <a:gd name="T96" fmla="*/ 181 w 1756"/>
                <a:gd name="T97" fmla="*/ 1307 h 2795"/>
                <a:gd name="T98" fmla="*/ 429 w 1756"/>
                <a:gd name="T99" fmla="*/ 1211 h 2795"/>
                <a:gd name="T100" fmla="*/ 515 w 1756"/>
                <a:gd name="T101" fmla="*/ 1125 h 2795"/>
                <a:gd name="T102" fmla="*/ 591 w 1756"/>
                <a:gd name="T103" fmla="*/ 1001 h 2795"/>
                <a:gd name="T104" fmla="*/ 553 w 1756"/>
                <a:gd name="T105" fmla="*/ 906 h 2795"/>
                <a:gd name="T106" fmla="*/ 515 w 1756"/>
                <a:gd name="T107" fmla="*/ 706 h 2795"/>
                <a:gd name="T108" fmla="*/ 296 w 1756"/>
                <a:gd name="T109" fmla="*/ 629 h 2795"/>
                <a:gd name="T110" fmla="*/ 257 w 1756"/>
                <a:gd name="T111" fmla="*/ 467 h 2795"/>
                <a:gd name="T112" fmla="*/ 248 w 1756"/>
                <a:gd name="T113" fmla="*/ 343 h 2795"/>
                <a:gd name="T114" fmla="*/ 219 w 1756"/>
                <a:gd name="T115" fmla="*/ 229 h 2795"/>
                <a:gd name="T116" fmla="*/ 191 w 1756"/>
                <a:gd name="T117" fmla="*/ 95 h 2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56" h="2795">
                  <a:moveTo>
                    <a:pt x="191" y="95"/>
                  </a:moveTo>
                  <a:lnTo>
                    <a:pt x="191" y="95"/>
                  </a:lnTo>
                  <a:cubicBezTo>
                    <a:pt x="219" y="105"/>
                    <a:pt x="257" y="114"/>
                    <a:pt x="277" y="86"/>
                  </a:cubicBezTo>
                  <a:cubicBezTo>
                    <a:pt x="324" y="38"/>
                    <a:pt x="410" y="10"/>
                    <a:pt x="467" y="0"/>
                  </a:cubicBezTo>
                  <a:lnTo>
                    <a:pt x="467" y="0"/>
                  </a:lnTo>
                  <a:cubicBezTo>
                    <a:pt x="477" y="57"/>
                    <a:pt x="477" y="57"/>
                    <a:pt x="477" y="57"/>
                  </a:cubicBezTo>
                  <a:cubicBezTo>
                    <a:pt x="496" y="133"/>
                    <a:pt x="524" y="219"/>
                    <a:pt x="524" y="296"/>
                  </a:cubicBezTo>
                  <a:cubicBezTo>
                    <a:pt x="524" y="353"/>
                    <a:pt x="553" y="448"/>
                    <a:pt x="563" y="505"/>
                  </a:cubicBezTo>
                  <a:cubicBezTo>
                    <a:pt x="582" y="620"/>
                    <a:pt x="639" y="734"/>
                    <a:pt x="677" y="849"/>
                  </a:cubicBezTo>
                  <a:cubicBezTo>
                    <a:pt x="715" y="963"/>
                    <a:pt x="773" y="1116"/>
                    <a:pt x="858" y="1211"/>
                  </a:cubicBezTo>
                  <a:cubicBezTo>
                    <a:pt x="935" y="1278"/>
                    <a:pt x="1001" y="1373"/>
                    <a:pt x="1059" y="1459"/>
                  </a:cubicBezTo>
                  <a:cubicBezTo>
                    <a:pt x="1154" y="1602"/>
                    <a:pt x="1335" y="1688"/>
                    <a:pt x="1469" y="1783"/>
                  </a:cubicBezTo>
                  <a:cubicBezTo>
                    <a:pt x="1526" y="1812"/>
                    <a:pt x="1621" y="1869"/>
                    <a:pt x="1688" y="1860"/>
                  </a:cubicBezTo>
                  <a:lnTo>
                    <a:pt x="1688" y="1860"/>
                  </a:lnTo>
                  <a:cubicBezTo>
                    <a:pt x="1678" y="1898"/>
                    <a:pt x="1659" y="1955"/>
                    <a:pt x="1640" y="1993"/>
                  </a:cubicBezTo>
                  <a:cubicBezTo>
                    <a:pt x="1621" y="2031"/>
                    <a:pt x="1621" y="2050"/>
                    <a:pt x="1650" y="2088"/>
                  </a:cubicBezTo>
                  <a:cubicBezTo>
                    <a:pt x="1688" y="2136"/>
                    <a:pt x="1745" y="2174"/>
                    <a:pt x="1755" y="2241"/>
                  </a:cubicBezTo>
                  <a:lnTo>
                    <a:pt x="1755" y="2241"/>
                  </a:lnTo>
                  <a:cubicBezTo>
                    <a:pt x="1736" y="2298"/>
                    <a:pt x="1716" y="2355"/>
                    <a:pt x="1688" y="2413"/>
                  </a:cubicBezTo>
                  <a:cubicBezTo>
                    <a:pt x="1650" y="2470"/>
                    <a:pt x="1640" y="2489"/>
                    <a:pt x="1574" y="2508"/>
                  </a:cubicBezTo>
                  <a:cubicBezTo>
                    <a:pt x="1411" y="2537"/>
                    <a:pt x="1507" y="2756"/>
                    <a:pt x="1430" y="2775"/>
                  </a:cubicBezTo>
                  <a:cubicBezTo>
                    <a:pt x="1326" y="2794"/>
                    <a:pt x="1326" y="2794"/>
                    <a:pt x="1326" y="2794"/>
                  </a:cubicBezTo>
                  <a:lnTo>
                    <a:pt x="1326" y="2794"/>
                  </a:lnTo>
                  <a:cubicBezTo>
                    <a:pt x="1326" y="2775"/>
                    <a:pt x="1326" y="2766"/>
                    <a:pt x="1316" y="2746"/>
                  </a:cubicBezTo>
                  <a:cubicBezTo>
                    <a:pt x="1307" y="2718"/>
                    <a:pt x="1297" y="2689"/>
                    <a:pt x="1297" y="2651"/>
                  </a:cubicBezTo>
                  <a:cubicBezTo>
                    <a:pt x="1287" y="2613"/>
                    <a:pt x="1278" y="2546"/>
                    <a:pt x="1230" y="2527"/>
                  </a:cubicBezTo>
                  <a:cubicBezTo>
                    <a:pt x="1192" y="2518"/>
                    <a:pt x="1144" y="2527"/>
                    <a:pt x="1144" y="2470"/>
                  </a:cubicBezTo>
                  <a:cubicBezTo>
                    <a:pt x="1068" y="2470"/>
                    <a:pt x="1040" y="2584"/>
                    <a:pt x="944" y="2508"/>
                  </a:cubicBezTo>
                  <a:cubicBezTo>
                    <a:pt x="868" y="2451"/>
                    <a:pt x="782" y="2489"/>
                    <a:pt x="725" y="2413"/>
                  </a:cubicBezTo>
                  <a:cubicBezTo>
                    <a:pt x="725" y="2413"/>
                    <a:pt x="582" y="2403"/>
                    <a:pt x="544" y="2394"/>
                  </a:cubicBezTo>
                  <a:cubicBezTo>
                    <a:pt x="524" y="2384"/>
                    <a:pt x="419" y="2260"/>
                    <a:pt x="419" y="2250"/>
                  </a:cubicBezTo>
                  <a:cubicBezTo>
                    <a:pt x="429" y="2212"/>
                    <a:pt x="448" y="2193"/>
                    <a:pt x="419" y="2155"/>
                  </a:cubicBezTo>
                  <a:cubicBezTo>
                    <a:pt x="381" y="2088"/>
                    <a:pt x="401" y="2108"/>
                    <a:pt x="315" y="2108"/>
                  </a:cubicBezTo>
                  <a:cubicBezTo>
                    <a:pt x="296" y="2108"/>
                    <a:pt x="267" y="2088"/>
                    <a:pt x="248" y="2079"/>
                  </a:cubicBezTo>
                  <a:lnTo>
                    <a:pt x="248" y="2079"/>
                  </a:lnTo>
                  <a:cubicBezTo>
                    <a:pt x="239" y="2050"/>
                    <a:pt x="248" y="1993"/>
                    <a:pt x="248" y="1965"/>
                  </a:cubicBezTo>
                  <a:cubicBezTo>
                    <a:pt x="248" y="1936"/>
                    <a:pt x="229" y="1926"/>
                    <a:pt x="229" y="1898"/>
                  </a:cubicBezTo>
                  <a:cubicBezTo>
                    <a:pt x="229" y="1879"/>
                    <a:pt x="239" y="1860"/>
                    <a:pt x="248" y="1850"/>
                  </a:cubicBezTo>
                  <a:cubicBezTo>
                    <a:pt x="248" y="1831"/>
                    <a:pt x="248" y="1821"/>
                    <a:pt x="248" y="1802"/>
                  </a:cubicBezTo>
                  <a:cubicBezTo>
                    <a:pt x="248" y="1774"/>
                    <a:pt x="229" y="1736"/>
                    <a:pt x="191" y="1726"/>
                  </a:cubicBezTo>
                  <a:cubicBezTo>
                    <a:pt x="162" y="1716"/>
                    <a:pt x="105" y="1726"/>
                    <a:pt x="76" y="1707"/>
                  </a:cubicBezTo>
                  <a:cubicBezTo>
                    <a:pt x="67" y="1688"/>
                    <a:pt x="67" y="1659"/>
                    <a:pt x="57" y="1650"/>
                  </a:cubicBezTo>
                  <a:cubicBezTo>
                    <a:pt x="38" y="1621"/>
                    <a:pt x="9" y="1602"/>
                    <a:pt x="9" y="1574"/>
                  </a:cubicBezTo>
                  <a:cubicBezTo>
                    <a:pt x="0" y="1535"/>
                    <a:pt x="19" y="1507"/>
                    <a:pt x="19" y="1469"/>
                  </a:cubicBezTo>
                  <a:cubicBezTo>
                    <a:pt x="19" y="1449"/>
                    <a:pt x="0" y="1430"/>
                    <a:pt x="0" y="1402"/>
                  </a:cubicBezTo>
                  <a:lnTo>
                    <a:pt x="0" y="1402"/>
                  </a:lnTo>
                  <a:cubicBezTo>
                    <a:pt x="38" y="1345"/>
                    <a:pt x="38" y="1345"/>
                    <a:pt x="38" y="1345"/>
                  </a:cubicBezTo>
                  <a:cubicBezTo>
                    <a:pt x="76" y="1335"/>
                    <a:pt x="86" y="1335"/>
                    <a:pt x="124" y="1335"/>
                  </a:cubicBezTo>
                  <a:cubicBezTo>
                    <a:pt x="152" y="1335"/>
                    <a:pt x="162" y="1335"/>
                    <a:pt x="181" y="1307"/>
                  </a:cubicBezTo>
                  <a:cubicBezTo>
                    <a:pt x="239" y="1249"/>
                    <a:pt x="372" y="1287"/>
                    <a:pt x="429" y="1211"/>
                  </a:cubicBezTo>
                  <a:cubicBezTo>
                    <a:pt x="458" y="1163"/>
                    <a:pt x="458" y="1144"/>
                    <a:pt x="515" y="1125"/>
                  </a:cubicBezTo>
                  <a:cubicBezTo>
                    <a:pt x="572" y="1106"/>
                    <a:pt x="582" y="1058"/>
                    <a:pt x="591" y="1001"/>
                  </a:cubicBezTo>
                  <a:cubicBezTo>
                    <a:pt x="582" y="963"/>
                    <a:pt x="582" y="935"/>
                    <a:pt x="553" y="906"/>
                  </a:cubicBezTo>
                  <a:cubicBezTo>
                    <a:pt x="524" y="868"/>
                    <a:pt x="553" y="744"/>
                    <a:pt x="515" y="706"/>
                  </a:cubicBezTo>
                  <a:cubicBezTo>
                    <a:pt x="467" y="668"/>
                    <a:pt x="277" y="801"/>
                    <a:pt x="296" y="629"/>
                  </a:cubicBezTo>
                  <a:cubicBezTo>
                    <a:pt x="305" y="553"/>
                    <a:pt x="267" y="534"/>
                    <a:pt x="257" y="467"/>
                  </a:cubicBezTo>
                  <a:cubicBezTo>
                    <a:pt x="248" y="429"/>
                    <a:pt x="257" y="391"/>
                    <a:pt x="248" y="343"/>
                  </a:cubicBezTo>
                  <a:cubicBezTo>
                    <a:pt x="239" y="305"/>
                    <a:pt x="219" y="277"/>
                    <a:pt x="219" y="229"/>
                  </a:cubicBezTo>
                  <a:cubicBezTo>
                    <a:pt x="191" y="95"/>
                    <a:pt x="191" y="95"/>
                    <a:pt x="191" y="9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2" name="Freeform 68"/>
            <p:cNvSpPr>
              <a:spLocks noChangeArrowheads="1"/>
            </p:cNvSpPr>
            <p:nvPr/>
          </p:nvSpPr>
          <p:spPr bwMode="auto">
            <a:xfrm>
              <a:off x="15767629" y="11678171"/>
              <a:ext cx="564852" cy="683121"/>
            </a:xfrm>
            <a:custGeom>
              <a:avLst/>
              <a:gdLst>
                <a:gd name="T0" fmla="*/ 0 w 1136"/>
                <a:gd name="T1" fmla="*/ 76 h 1374"/>
                <a:gd name="T2" fmla="*/ 0 w 1136"/>
                <a:gd name="T3" fmla="*/ 76 h 1374"/>
                <a:gd name="T4" fmla="*/ 96 w 1136"/>
                <a:gd name="T5" fmla="*/ 57 h 1374"/>
                <a:gd name="T6" fmla="*/ 248 w 1136"/>
                <a:gd name="T7" fmla="*/ 28 h 1374"/>
                <a:gd name="T8" fmla="*/ 382 w 1136"/>
                <a:gd name="T9" fmla="*/ 38 h 1374"/>
                <a:gd name="T10" fmla="*/ 544 w 1136"/>
                <a:gd name="T11" fmla="*/ 104 h 1374"/>
                <a:gd name="T12" fmla="*/ 735 w 1136"/>
                <a:gd name="T13" fmla="*/ 47 h 1374"/>
                <a:gd name="T14" fmla="*/ 735 w 1136"/>
                <a:gd name="T15" fmla="*/ 47 h 1374"/>
                <a:gd name="T16" fmla="*/ 763 w 1136"/>
                <a:gd name="T17" fmla="*/ 181 h 1374"/>
                <a:gd name="T18" fmla="*/ 792 w 1136"/>
                <a:gd name="T19" fmla="*/ 295 h 1374"/>
                <a:gd name="T20" fmla="*/ 801 w 1136"/>
                <a:gd name="T21" fmla="*/ 419 h 1374"/>
                <a:gd name="T22" fmla="*/ 840 w 1136"/>
                <a:gd name="T23" fmla="*/ 581 h 1374"/>
                <a:gd name="T24" fmla="*/ 1059 w 1136"/>
                <a:gd name="T25" fmla="*/ 658 h 1374"/>
                <a:gd name="T26" fmla="*/ 1097 w 1136"/>
                <a:gd name="T27" fmla="*/ 858 h 1374"/>
                <a:gd name="T28" fmla="*/ 1135 w 1136"/>
                <a:gd name="T29" fmla="*/ 953 h 1374"/>
                <a:gd name="T30" fmla="*/ 1059 w 1136"/>
                <a:gd name="T31" fmla="*/ 1077 h 1374"/>
                <a:gd name="T32" fmla="*/ 973 w 1136"/>
                <a:gd name="T33" fmla="*/ 1163 h 1374"/>
                <a:gd name="T34" fmla="*/ 725 w 1136"/>
                <a:gd name="T35" fmla="*/ 1259 h 1374"/>
                <a:gd name="T36" fmla="*/ 668 w 1136"/>
                <a:gd name="T37" fmla="*/ 1287 h 1374"/>
                <a:gd name="T38" fmla="*/ 582 w 1136"/>
                <a:gd name="T39" fmla="*/ 1297 h 1374"/>
                <a:gd name="T40" fmla="*/ 544 w 1136"/>
                <a:gd name="T41" fmla="*/ 1354 h 1374"/>
                <a:gd name="T42" fmla="*/ 544 w 1136"/>
                <a:gd name="T43" fmla="*/ 1354 h 1374"/>
                <a:gd name="T44" fmla="*/ 458 w 1136"/>
                <a:gd name="T45" fmla="*/ 1354 h 1374"/>
                <a:gd name="T46" fmla="*/ 401 w 1136"/>
                <a:gd name="T47" fmla="*/ 1277 h 1374"/>
                <a:gd name="T48" fmla="*/ 353 w 1136"/>
                <a:gd name="T49" fmla="*/ 1220 h 1374"/>
                <a:gd name="T50" fmla="*/ 353 w 1136"/>
                <a:gd name="T51" fmla="*/ 1220 h 1374"/>
                <a:gd name="T52" fmla="*/ 325 w 1136"/>
                <a:gd name="T53" fmla="*/ 1077 h 1374"/>
                <a:gd name="T54" fmla="*/ 258 w 1136"/>
                <a:gd name="T55" fmla="*/ 887 h 1374"/>
                <a:gd name="T56" fmla="*/ 115 w 1136"/>
                <a:gd name="T57" fmla="*/ 429 h 1374"/>
                <a:gd name="T58" fmla="*/ 77 w 1136"/>
                <a:gd name="T59" fmla="*/ 305 h 1374"/>
                <a:gd name="T60" fmla="*/ 39 w 1136"/>
                <a:gd name="T61" fmla="*/ 162 h 1374"/>
                <a:gd name="T62" fmla="*/ 0 w 1136"/>
                <a:gd name="T63" fmla="*/ 76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36" h="1374">
                  <a:moveTo>
                    <a:pt x="0" y="76"/>
                  </a:moveTo>
                  <a:lnTo>
                    <a:pt x="0" y="76"/>
                  </a:lnTo>
                  <a:cubicBezTo>
                    <a:pt x="39" y="76"/>
                    <a:pt x="77" y="95"/>
                    <a:pt x="96" y="57"/>
                  </a:cubicBezTo>
                  <a:cubicBezTo>
                    <a:pt x="144" y="0"/>
                    <a:pt x="191" y="19"/>
                    <a:pt x="248" y="28"/>
                  </a:cubicBezTo>
                  <a:cubicBezTo>
                    <a:pt x="296" y="38"/>
                    <a:pt x="334" y="19"/>
                    <a:pt x="382" y="38"/>
                  </a:cubicBezTo>
                  <a:cubicBezTo>
                    <a:pt x="449" y="57"/>
                    <a:pt x="468" y="104"/>
                    <a:pt x="544" y="104"/>
                  </a:cubicBezTo>
                  <a:cubicBezTo>
                    <a:pt x="611" y="104"/>
                    <a:pt x="668" y="57"/>
                    <a:pt x="735" y="47"/>
                  </a:cubicBezTo>
                  <a:lnTo>
                    <a:pt x="735" y="47"/>
                  </a:lnTo>
                  <a:cubicBezTo>
                    <a:pt x="763" y="181"/>
                    <a:pt x="763" y="181"/>
                    <a:pt x="763" y="181"/>
                  </a:cubicBezTo>
                  <a:cubicBezTo>
                    <a:pt x="763" y="229"/>
                    <a:pt x="783" y="257"/>
                    <a:pt x="792" y="295"/>
                  </a:cubicBezTo>
                  <a:cubicBezTo>
                    <a:pt x="801" y="343"/>
                    <a:pt x="792" y="381"/>
                    <a:pt x="801" y="419"/>
                  </a:cubicBezTo>
                  <a:cubicBezTo>
                    <a:pt x="811" y="486"/>
                    <a:pt x="849" y="505"/>
                    <a:pt x="840" y="581"/>
                  </a:cubicBezTo>
                  <a:cubicBezTo>
                    <a:pt x="821" y="753"/>
                    <a:pt x="1011" y="620"/>
                    <a:pt x="1059" y="658"/>
                  </a:cubicBezTo>
                  <a:cubicBezTo>
                    <a:pt x="1097" y="696"/>
                    <a:pt x="1068" y="820"/>
                    <a:pt x="1097" y="858"/>
                  </a:cubicBezTo>
                  <a:cubicBezTo>
                    <a:pt x="1126" y="887"/>
                    <a:pt x="1126" y="915"/>
                    <a:pt x="1135" y="953"/>
                  </a:cubicBezTo>
                  <a:cubicBezTo>
                    <a:pt x="1126" y="1010"/>
                    <a:pt x="1116" y="1058"/>
                    <a:pt x="1059" y="1077"/>
                  </a:cubicBezTo>
                  <a:cubicBezTo>
                    <a:pt x="1002" y="1096"/>
                    <a:pt x="1002" y="1115"/>
                    <a:pt x="973" y="1163"/>
                  </a:cubicBezTo>
                  <a:cubicBezTo>
                    <a:pt x="916" y="1239"/>
                    <a:pt x="783" y="1201"/>
                    <a:pt x="725" y="1259"/>
                  </a:cubicBezTo>
                  <a:cubicBezTo>
                    <a:pt x="706" y="1287"/>
                    <a:pt x="696" y="1287"/>
                    <a:pt x="668" y="1287"/>
                  </a:cubicBezTo>
                  <a:cubicBezTo>
                    <a:pt x="630" y="1287"/>
                    <a:pt x="620" y="1287"/>
                    <a:pt x="582" y="1297"/>
                  </a:cubicBezTo>
                  <a:cubicBezTo>
                    <a:pt x="544" y="1354"/>
                    <a:pt x="544" y="1354"/>
                    <a:pt x="544" y="1354"/>
                  </a:cubicBezTo>
                  <a:lnTo>
                    <a:pt x="544" y="1354"/>
                  </a:lnTo>
                  <a:cubicBezTo>
                    <a:pt x="516" y="1363"/>
                    <a:pt x="487" y="1373"/>
                    <a:pt x="458" y="1354"/>
                  </a:cubicBezTo>
                  <a:cubicBezTo>
                    <a:pt x="429" y="1344"/>
                    <a:pt x="420" y="1306"/>
                    <a:pt x="401" y="1277"/>
                  </a:cubicBezTo>
                  <a:cubicBezTo>
                    <a:pt x="382" y="1259"/>
                    <a:pt x="372" y="1239"/>
                    <a:pt x="353" y="1220"/>
                  </a:cubicBezTo>
                  <a:lnTo>
                    <a:pt x="353" y="1220"/>
                  </a:lnTo>
                  <a:cubicBezTo>
                    <a:pt x="372" y="1173"/>
                    <a:pt x="325" y="1125"/>
                    <a:pt x="325" y="1077"/>
                  </a:cubicBezTo>
                  <a:cubicBezTo>
                    <a:pt x="325" y="1010"/>
                    <a:pt x="267" y="953"/>
                    <a:pt x="258" y="887"/>
                  </a:cubicBezTo>
                  <a:cubicBezTo>
                    <a:pt x="220" y="724"/>
                    <a:pt x="77" y="620"/>
                    <a:pt x="115" y="429"/>
                  </a:cubicBezTo>
                  <a:cubicBezTo>
                    <a:pt x="134" y="381"/>
                    <a:pt x="115" y="333"/>
                    <a:pt x="77" y="305"/>
                  </a:cubicBezTo>
                  <a:cubicBezTo>
                    <a:pt x="48" y="276"/>
                    <a:pt x="48" y="200"/>
                    <a:pt x="39" y="162"/>
                  </a:cubicBezTo>
                  <a:cubicBezTo>
                    <a:pt x="39" y="133"/>
                    <a:pt x="10" y="104"/>
                    <a:pt x="0" y="7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3" name="Freeform 69"/>
            <p:cNvSpPr>
              <a:spLocks noChangeArrowheads="1"/>
            </p:cNvSpPr>
            <p:nvPr/>
          </p:nvSpPr>
          <p:spPr bwMode="auto">
            <a:xfrm>
              <a:off x="17153486" y="12746643"/>
              <a:ext cx="606450" cy="796975"/>
            </a:xfrm>
            <a:custGeom>
              <a:avLst/>
              <a:gdLst>
                <a:gd name="T0" fmla="*/ 343 w 1221"/>
                <a:gd name="T1" fmla="*/ 134 h 1603"/>
                <a:gd name="T2" fmla="*/ 343 w 1221"/>
                <a:gd name="T3" fmla="*/ 134 h 1603"/>
                <a:gd name="T4" fmla="*/ 362 w 1221"/>
                <a:gd name="T5" fmla="*/ 191 h 1603"/>
                <a:gd name="T6" fmla="*/ 200 w 1221"/>
                <a:gd name="T7" fmla="*/ 315 h 1603"/>
                <a:gd name="T8" fmla="*/ 77 w 1221"/>
                <a:gd name="T9" fmla="*/ 401 h 1603"/>
                <a:gd name="T10" fmla="*/ 20 w 1221"/>
                <a:gd name="T11" fmla="*/ 677 h 1603"/>
                <a:gd name="T12" fmla="*/ 125 w 1221"/>
                <a:gd name="T13" fmla="*/ 944 h 1603"/>
                <a:gd name="T14" fmla="*/ 144 w 1221"/>
                <a:gd name="T15" fmla="*/ 1039 h 1603"/>
                <a:gd name="T16" fmla="*/ 172 w 1221"/>
                <a:gd name="T17" fmla="*/ 1154 h 1603"/>
                <a:gd name="T18" fmla="*/ 200 w 1221"/>
                <a:gd name="T19" fmla="*/ 1287 h 1603"/>
                <a:gd name="T20" fmla="*/ 200 w 1221"/>
                <a:gd name="T21" fmla="*/ 1287 h 1603"/>
                <a:gd name="T22" fmla="*/ 228 w 1221"/>
                <a:gd name="T23" fmla="*/ 1268 h 1603"/>
                <a:gd name="T24" fmla="*/ 343 w 1221"/>
                <a:gd name="T25" fmla="*/ 1240 h 1603"/>
                <a:gd name="T26" fmla="*/ 429 w 1221"/>
                <a:gd name="T27" fmla="*/ 1297 h 1603"/>
                <a:gd name="T28" fmla="*/ 448 w 1221"/>
                <a:gd name="T29" fmla="*/ 1373 h 1603"/>
                <a:gd name="T30" fmla="*/ 667 w 1221"/>
                <a:gd name="T31" fmla="*/ 1478 h 1603"/>
                <a:gd name="T32" fmla="*/ 743 w 1221"/>
                <a:gd name="T33" fmla="*/ 1507 h 1603"/>
                <a:gd name="T34" fmla="*/ 801 w 1221"/>
                <a:gd name="T35" fmla="*/ 1459 h 1603"/>
                <a:gd name="T36" fmla="*/ 858 w 1221"/>
                <a:gd name="T37" fmla="*/ 1373 h 1603"/>
                <a:gd name="T38" fmla="*/ 915 w 1221"/>
                <a:gd name="T39" fmla="*/ 1202 h 1603"/>
                <a:gd name="T40" fmla="*/ 982 w 1221"/>
                <a:gd name="T41" fmla="*/ 1059 h 1603"/>
                <a:gd name="T42" fmla="*/ 1191 w 1221"/>
                <a:gd name="T43" fmla="*/ 915 h 1603"/>
                <a:gd name="T44" fmla="*/ 1182 w 1221"/>
                <a:gd name="T45" fmla="*/ 830 h 1603"/>
                <a:gd name="T46" fmla="*/ 1191 w 1221"/>
                <a:gd name="T47" fmla="*/ 677 h 1603"/>
                <a:gd name="T48" fmla="*/ 1191 w 1221"/>
                <a:gd name="T49" fmla="*/ 677 h 1603"/>
                <a:gd name="T50" fmla="*/ 791 w 1221"/>
                <a:gd name="T51" fmla="*/ 372 h 1603"/>
                <a:gd name="T52" fmla="*/ 572 w 1221"/>
                <a:gd name="T53" fmla="*/ 114 h 1603"/>
                <a:gd name="T54" fmla="*/ 572 w 1221"/>
                <a:gd name="T55" fmla="*/ 114 h 1603"/>
                <a:gd name="T56" fmla="*/ 438 w 1221"/>
                <a:gd name="T57" fmla="*/ 67 h 1603"/>
                <a:gd name="T58" fmla="*/ 343 w 1221"/>
                <a:gd name="T59" fmla="*/ 38 h 1603"/>
                <a:gd name="T60" fmla="*/ 343 w 1221"/>
                <a:gd name="T61" fmla="*/ 134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1" h="1603">
                  <a:moveTo>
                    <a:pt x="343" y="134"/>
                  </a:moveTo>
                  <a:lnTo>
                    <a:pt x="343" y="134"/>
                  </a:lnTo>
                  <a:cubicBezTo>
                    <a:pt x="362" y="191"/>
                    <a:pt x="362" y="191"/>
                    <a:pt x="362" y="191"/>
                  </a:cubicBezTo>
                  <a:cubicBezTo>
                    <a:pt x="362" y="238"/>
                    <a:pt x="238" y="296"/>
                    <a:pt x="200" y="315"/>
                  </a:cubicBezTo>
                  <a:cubicBezTo>
                    <a:pt x="144" y="334"/>
                    <a:pt x="125" y="372"/>
                    <a:pt x="77" y="401"/>
                  </a:cubicBezTo>
                  <a:cubicBezTo>
                    <a:pt x="0" y="448"/>
                    <a:pt x="20" y="591"/>
                    <a:pt x="20" y="677"/>
                  </a:cubicBezTo>
                  <a:cubicBezTo>
                    <a:pt x="10" y="810"/>
                    <a:pt x="29" y="849"/>
                    <a:pt x="125" y="944"/>
                  </a:cubicBezTo>
                  <a:cubicBezTo>
                    <a:pt x="125" y="982"/>
                    <a:pt x="144" y="1001"/>
                    <a:pt x="144" y="1039"/>
                  </a:cubicBezTo>
                  <a:cubicBezTo>
                    <a:pt x="144" y="1077"/>
                    <a:pt x="163" y="1116"/>
                    <a:pt x="172" y="1154"/>
                  </a:cubicBezTo>
                  <a:cubicBezTo>
                    <a:pt x="191" y="1182"/>
                    <a:pt x="200" y="1259"/>
                    <a:pt x="200" y="1287"/>
                  </a:cubicBezTo>
                  <a:lnTo>
                    <a:pt x="200" y="1287"/>
                  </a:lnTo>
                  <a:cubicBezTo>
                    <a:pt x="209" y="1287"/>
                    <a:pt x="219" y="1278"/>
                    <a:pt x="228" y="1268"/>
                  </a:cubicBezTo>
                  <a:cubicBezTo>
                    <a:pt x="257" y="1249"/>
                    <a:pt x="324" y="1192"/>
                    <a:pt x="343" y="1240"/>
                  </a:cubicBezTo>
                  <a:cubicBezTo>
                    <a:pt x="362" y="1278"/>
                    <a:pt x="391" y="1297"/>
                    <a:pt x="429" y="1297"/>
                  </a:cubicBezTo>
                  <a:cubicBezTo>
                    <a:pt x="448" y="1306"/>
                    <a:pt x="448" y="1354"/>
                    <a:pt x="448" y="1373"/>
                  </a:cubicBezTo>
                  <a:cubicBezTo>
                    <a:pt x="476" y="1593"/>
                    <a:pt x="620" y="1392"/>
                    <a:pt x="667" y="1478"/>
                  </a:cubicBezTo>
                  <a:cubicBezTo>
                    <a:pt x="677" y="1507"/>
                    <a:pt x="743" y="1602"/>
                    <a:pt x="743" y="1507"/>
                  </a:cubicBezTo>
                  <a:cubicBezTo>
                    <a:pt x="743" y="1469"/>
                    <a:pt x="772" y="1469"/>
                    <a:pt x="801" y="1459"/>
                  </a:cubicBezTo>
                  <a:cubicBezTo>
                    <a:pt x="829" y="1449"/>
                    <a:pt x="829" y="1392"/>
                    <a:pt x="858" y="1373"/>
                  </a:cubicBezTo>
                  <a:cubicBezTo>
                    <a:pt x="963" y="1344"/>
                    <a:pt x="915" y="1278"/>
                    <a:pt x="915" y="1202"/>
                  </a:cubicBezTo>
                  <a:cubicBezTo>
                    <a:pt x="915" y="1144"/>
                    <a:pt x="944" y="1106"/>
                    <a:pt x="982" y="1059"/>
                  </a:cubicBezTo>
                  <a:cubicBezTo>
                    <a:pt x="1049" y="992"/>
                    <a:pt x="1134" y="982"/>
                    <a:pt x="1191" y="915"/>
                  </a:cubicBezTo>
                  <a:cubicBezTo>
                    <a:pt x="1220" y="896"/>
                    <a:pt x="1191" y="849"/>
                    <a:pt x="1182" y="830"/>
                  </a:cubicBezTo>
                  <a:cubicBezTo>
                    <a:pt x="1173" y="782"/>
                    <a:pt x="1182" y="725"/>
                    <a:pt x="1191" y="677"/>
                  </a:cubicBezTo>
                  <a:lnTo>
                    <a:pt x="1191" y="677"/>
                  </a:lnTo>
                  <a:cubicBezTo>
                    <a:pt x="1058" y="582"/>
                    <a:pt x="944" y="419"/>
                    <a:pt x="791" y="372"/>
                  </a:cubicBezTo>
                  <a:cubicBezTo>
                    <a:pt x="705" y="343"/>
                    <a:pt x="620" y="200"/>
                    <a:pt x="572" y="114"/>
                  </a:cubicBezTo>
                  <a:lnTo>
                    <a:pt x="572" y="114"/>
                  </a:lnTo>
                  <a:cubicBezTo>
                    <a:pt x="534" y="124"/>
                    <a:pt x="448" y="105"/>
                    <a:pt x="438" y="67"/>
                  </a:cubicBezTo>
                  <a:cubicBezTo>
                    <a:pt x="419" y="19"/>
                    <a:pt x="381" y="0"/>
                    <a:pt x="343" y="38"/>
                  </a:cubicBezTo>
                  <a:cubicBezTo>
                    <a:pt x="333" y="57"/>
                    <a:pt x="343" y="105"/>
                    <a:pt x="343" y="13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4" name="Freeform 70"/>
            <p:cNvSpPr>
              <a:spLocks noChangeArrowheads="1"/>
            </p:cNvSpPr>
            <p:nvPr/>
          </p:nvSpPr>
          <p:spPr bwMode="auto">
            <a:xfrm>
              <a:off x="16695912" y="12713801"/>
              <a:ext cx="639290" cy="899882"/>
            </a:xfrm>
            <a:custGeom>
              <a:avLst/>
              <a:gdLst>
                <a:gd name="T0" fmla="*/ 0 w 1287"/>
                <a:gd name="T1" fmla="*/ 658 h 1813"/>
                <a:gd name="T2" fmla="*/ 0 w 1287"/>
                <a:gd name="T3" fmla="*/ 658 h 1813"/>
                <a:gd name="T4" fmla="*/ 104 w 1287"/>
                <a:gd name="T5" fmla="*/ 639 h 1813"/>
                <a:gd name="T6" fmla="*/ 248 w 1287"/>
                <a:gd name="T7" fmla="*/ 372 h 1813"/>
                <a:gd name="T8" fmla="*/ 362 w 1287"/>
                <a:gd name="T9" fmla="*/ 277 h 1813"/>
                <a:gd name="T10" fmla="*/ 429 w 1287"/>
                <a:gd name="T11" fmla="*/ 105 h 1813"/>
                <a:gd name="T12" fmla="*/ 429 w 1287"/>
                <a:gd name="T13" fmla="*/ 105 h 1813"/>
                <a:gd name="T14" fmla="*/ 581 w 1287"/>
                <a:gd name="T15" fmla="*/ 143 h 1813"/>
                <a:gd name="T16" fmla="*/ 686 w 1287"/>
                <a:gd name="T17" fmla="*/ 86 h 1813"/>
                <a:gd name="T18" fmla="*/ 772 w 1287"/>
                <a:gd name="T19" fmla="*/ 0 h 1813"/>
                <a:gd name="T20" fmla="*/ 781 w 1287"/>
                <a:gd name="T21" fmla="*/ 76 h 1813"/>
                <a:gd name="T22" fmla="*/ 848 w 1287"/>
                <a:gd name="T23" fmla="*/ 201 h 1813"/>
                <a:gd name="T24" fmla="*/ 982 w 1287"/>
                <a:gd name="T25" fmla="*/ 172 h 1813"/>
                <a:gd name="T26" fmla="*/ 1133 w 1287"/>
                <a:gd name="T27" fmla="*/ 181 h 1813"/>
                <a:gd name="T28" fmla="*/ 1267 w 1287"/>
                <a:gd name="T29" fmla="*/ 201 h 1813"/>
                <a:gd name="T30" fmla="*/ 1267 w 1287"/>
                <a:gd name="T31" fmla="*/ 201 h 1813"/>
                <a:gd name="T32" fmla="*/ 1286 w 1287"/>
                <a:gd name="T33" fmla="*/ 258 h 1813"/>
                <a:gd name="T34" fmla="*/ 1124 w 1287"/>
                <a:gd name="T35" fmla="*/ 382 h 1813"/>
                <a:gd name="T36" fmla="*/ 1001 w 1287"/>
                <a:gd name="T37" fmla="*/ 468 h 1813"/>
                <a:gd name="T38" fmla="*/ 944 w 1287"/>
                <a:gd name="T39" fmla="*/ 744 h 1813"/>
                <a:gd name="T40" fmla="*/ 1049 w 1287"/>
                <a:gd name="T41" fmla="*/ 1011 h 1813"/>
                <a:gd name="T42" fmla="*/ 1068 w 1287"/>
                <a:gd name="T43" fmla="*/ 1106 h 1813"/>
                <a:gd name="T44" fmla="*/ 1096 w 1287"/>
                <a:gd name="T45" fmla="*/ 1221 h 1813"/>
                <a:gd name="T46" fmla="*/ 1124 w 1287"/>
                <a:gd name="T47" fmla="*/ 1354 h 1813"/>
                <a:gd name="T48" fmla="*/ 1124 w 1287"/>
                <a:gd name="T49" fmla="*/ 1354 h 1813"/>
                <a:gd name="T50" fmla="*/ 982 w 1287"/>
                <a:gd name="T51" fmla="*/ 1373 h 1813"/>
                <a:gd name="T52" fmla="*/ 820 w 1287"/>
                <a:gd name="T53" fmla="*/ 1488 h 1813"/>
                <a:gd name="T54" fmla="*/ 705 w 1287"/>
                <a:gd name="T55" fmla="*/ 1640 h 1813"/>
                <a:gd name="T56" fmla="*/ 515 w 1287"/>
                <a:gd name="T57" fmla="*/ 1803 h 1813"/>
                <a:gd name="T58" fmla="*/ 381 w 1287"/>
                <a:gd name="T59" fmla="*/ 1612 h 1813"/>
                <a:gd name="T60" fmla="*/ 276 w 1287"/>
                <a:gd name="T61" fmla="*/ 1545 h 1813"/>
                <a:gd name="T62" fmla="*/ 362 w 1287"/>
                <a:gd name="T63" fmla="*/ 1316 h 1813"/>
                <a:gd name="T64" fmla="*/ 448 w 1287"/>
                <a:gd name="T65" fmla="*/ 1183 h 1813"/>
                <a:gd name="T66" fmla="*/ 438 w 1287"/>
                <a:gd name="T67" fmla="*/ 1068 h 1813"/>
                <a:gd name="T68" fmla="*/ 467 w 1287"/>
                <a:gd name="T69" fmla="*/ 992 h 1813"/>
                <a:gd name="T70" fmla="*/ 381 w 1287"/>
                <a:gd name="T71" fmla="*/ 877 h 1813"/>
                <a:gd name="T72" fmla="*/ 476 w 1287"/>
                <a:gd name="T73" fmla="*/ 820 h 1813"/>
                <a:gd name="T74" fmla="*/ 400 w 1287"/>
                <a:gd name="T75" fmla="*/ 725 h 1813"/>
                <a:gd name="T76" fmla="*/ 286 w 1287"/>
                <a:gd name="T77" fmla="*/ 725 h 1813"/>
                <a:gd name="T78" fmla="*/ 219 w 1287"/>
                <a:gd name="T79" fmla="*/ 696 h 1813"/>
                <a:gd name="T80" fmla="*/ 114 w 1287"/>
                <a:gd name="T81" fmla="*/ 773 h 1813"/>
                <a:gd name="T82" fmla="*/ 0 w 1287"/>
                <a:gd name="T83" fmla="*/ 687 h 1813"/>
                <a:gd name="T84" fmla="*/ 0 w 1287"/>
                <a:gd name="T85" fmla="*/ 658 h 1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7" h="1813">
                  <a:moveTo>
                    <a:pt x="0" y="658"/>
                  </a:moveTo>
                  <a:lnTo>
                    <a:pt x="0" y="658"/>
                  </a:lnTo>
                  <a:cubicBezTo>
                    <a:pt x="104" y="639"/>
                    <a:pt x="104" y="639"/>
                    <a:pt x="104" y="639"/>
                  </a:cubicBezTo>
                  <a:cubicBezTo>
                    <a:pt x="181" y="620"/>
                    <a:pt x="85" y="401"/>
                    <a:pt x="248" y="372"/>
                  </a:cubicBezTo>
                  <a:cubicBezTo>
                    <a:pt x="314" y="353"/>
                    <a:pt x="324" y="334"/>
                    <a:pt x="362" y="277"/>
                  </a:cubicBezTo>
                  <a:cubicBezTo>
                    <a:pt x="390" y="219"/>
                    <a:pt x="410" y="162"/>
                    <a:pt x="429" y="105"/>
                  </a:cubicBezTo>
                  <a:lnTo>
                    <a:pt x="429" y="105"/>
                  </a:lnTo>
                  <a:cubicBezTo>
                    <a:pt x="581" y="143"/>
                    <a:pt x="581" y="143"/>
                    <a:pt x="581" y="143"/>
                  </a:cubicBezTo>
                  <a:cubicBezTo>
                    <a:pt x="610" y="153"/>
                    <a:pt x="657" y="105"/>
                    <a:pt x="686" y="86"/>
                  </a:cubicBezTo>
                  <a:cubicBezTo>
                    <a:pt x="705" y="67"/>
                    <a:pt x="743" y="10"/>
                    <a:pt x="772" y="0"/>
                  </a:cubicBezTo>
                  <a:cubicBezTo>
                    <a:pt x="791" y="0"/>
                    <a:pt x="781" y="57"/>
                    <a:pt x="781" y="76"/>
                  </a:cubicBezTo>
                  <a:cubicBezTo>
                    <a:pt x="781" y="124"/>
                    <a:pt x="791" y="181"/>
                    <a:pt x="848" y="201"/>
                  </a:cubicBezTo>
                  <a:cubicBezTo>
                    <a:pt x="886" y="210"/>
                    <a:pt x="934" y="162"/>
                    <a:pt x="982" y="172"/>
                  </a:cubicBezTo>
                  <a:cubicBezTo>
                    <a:pt x="1020" y="191"/>
                    <a:pt x="1106" y="134"/>
                    <a:pt x="1133" y="181"/>
                  </a:cubicBezTo>
                  <a:cubicBezTo>
                    <a:pt x="1162" y="219"/>
                    <a:pt x="1238" y="210"/>
                    <a:pt x="1267" y="201"/>
                  </a:cubicBezTo>
                  <a:lnTo>
                    <a:pt x="1267" y="201"/>
                  </a:lnTo>
                  <a:cubicBezTo>
                    <a:pt x="1286" y="258"/>
                    <a:pt x="1286" y="258"/>
                    <a:pt x="1286" y="258"/>
                  </a:cubicBezTo>
                  <a:cubicBezTo>
                    <a:pt x="1286" y="305"/>
                    <a:pt x="1162" y="363"/>
                    <a:pt x="1124" y="382"/>
                  </a:cubicBezTo>
                  <a:cubicBezTo>
                    <a:pt x="1068" y="401"/>
                    <a:pt x="1049" y="439"/>
                    <a:pt x="1001" y="468"/>
                  </a:cubicBezTo>
                  <a:cubicBezTo>
                    <a:pt x="924" y="515"/>
                    <a:pt x="944" y="658"/>
                    <a:pt x="944" y="744"/>
                  </a:cubicBezTo>
                  <a:cubicBezTo>
                    <a:pt x="934" y="877"/>
                    <a:pt x="953" y="916"/>
                    <a:pt x="1049" y="1011"/>
                  </a:cubicBezTo>
                  <a:cubicBezTo>
                    <a:pt x="1049" y="1049"/>
                    <a:pt x="1068" y="1068"/>
                    <a:pt x="1068" y="1106"/>
                  </a:cubicBezTo>
                  <a:cubicBezTo>
                    <a:pt x="1068" y="1144"/>
                    <a:pt x="1087" y="1183"/>
                    <a:pt x="1096" y="1221"/>
                  </a:cubicBezTo>
                  <a:cubicBezTo>
                    <a:pt x="1115" y="1249"/>
                    <a:pt x="1124" y="1326"/>
                    <a:pt x="1124" y="1354"/>
                  </a:cubicBezTo>
                  <a:lnTo>
                    <a:pt x="1124" y="1354"/>
                  </a:lnTo>
                  <a:cubicBezTo>
                    <a:pt x="1077" y="1383"/>
                    <a:pt x="1049" y="1373"/>
                    <a:pt x="982" y="1373"/>
                  </a:cubicBezTo>
                  <a:cubicBezTo>
                    <a:pt x="886" y="1373"/>
                    <a:pt x="886" y="1498"/>
                    <a:pt x="820" y="1488"/>
                  </a:cubicBezTo>
                  <a:cubicBezTo>
                    <a:pt x="686" y="1488"/>
                    <a:pt x="743" y="1555"/>
                    <a:pt x="705" y="1640"/>
                  </a:cubicBezTo>
                  <a:cubicBezTo>
                    <a:pt x="686" y="1688"/>
                    <a:pt x="562" y="1774"/>
                    <a:pt x="515" y="1803"/>
                  </a:cubicBezTo>
                  <a:cubicBezTo>
                    <a:pt x="495" y="1812"/>
                    <a:pt x="400" y="1640"/>
                    <a:pt x="381" y="1612"/>
                  </a:cubicBezTo>
                  <a:cubicBezTo>
                    <a:pt x="352" y="1564"/>
                    <a:pt x="286" y="1640"/>
                    <a:pt x="276" y="1545"/>
                  </a:cubicBezTo>
                  <a:cubicBezTo>
                    <a:pt x="257" y="1469"/>
                    <a:pt x="238" y="1307"/>
                    <a:pt x="362" y="1316"/>
                  </a:cubicBezTo>
                  <a:cubicBezTo>
                    <a:pt x="419" y="1326"/>
                    <a:pt x="448" y="1230"/>
                    <a:pt x="448" y="1183"/>
                  </a:cubicBezTo>
                  <a:cubicBezTo>
                    <a:pt x="448" y="1144"/>
                    <a:pt x="438" y="1106"/>
                    <a:pt x="438" y="1068"/>
                  </a:cubicBezTo>
                  <a:cubicBezTo>
                    <a:pt x="438" y="1040"/>
                    <a:pt x="467" y="1011"/>
                    <a:pt x="467" y="992"/>
                  </a:cubicBezTo>
                  <a:cubicBezTo>
                    <a:pt x="467" y="944"/>
                    <a:pt x="305" y="925"/>
                    <a:pt x="381" y="877"/>
                  </a:cubicBezTo>
                  <a:cubicBezTo>
                    <a:pt x="410" y="858"/>
                    <a:pt x="476" y="839"/>
                    <a:pt x="476" y="820"/>
                  </a:cubicBezTo>
                  <a:cubicBezTo>
                    <a:pt x="476" y="782"/>
                    <a:pt x="438" y="735"/>
                    <a:pt x="400" y="725"/>
                  </a:cubicBezTo>
                  <a:cubicBezTo>
                    <a:pt x="372" y="715"/>
                    <a:pt x="324" y="735"/>
                    <a:pt x="286" y="725"/>
                  </a:cubicBezTo>
                  <a:cubicBezTo>
                    <a:pt x="267" y="725"/>
                    <a:pt x="248" y="677"/>
                    <a:pt x="219" y="696"/>
                  </a:cubicBezTo>
                  <a:cubicBezTo>
                    <a:pt x="190" y="725"/>
                    <a:pt x="152" y="782"/>
                    <a:pt x="114" y="773"/>
                  </a:cubicBezTo>
                  <a:cubicBezTo>
                    <a:pt x="85" y="763"/>
                    <a:pt x="0" y="715"/>
                    <a:pt x="0" y="687"/>
                  </a:cubicBezTo>
                  <a:cubicBezTo>
                    <a:pt x="0" y="677"/>
                    <a:pt x="0" y="668"/>
                    <a:pt x="0" y="658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5" name="Freeform 71"/>
            <p:cNvSpPr>
              <a:spLocks noChangeArrowheads="1"/>
            </p:cNvSpPr>
            <p:nvPr/>
          </p:nvSpPr>
          <p:spPr bwMode="auto">
            <a:xfrm>
              <a:off x="16842597" y="12525503"/>
              <a:ext cx="597693" cy="297771"/>
            </a:xfrm>
            <a:custGeom>
              <a:avLst/>
              <a:gdLst>
                <a:gd name="T0" fmla="*/ 134 w 1202"/>
                <a:gd name="T1" fmla="*/ 486 h 601"/>
                <a:gd name="T2" fmla="*/ 134 w 1202"/>
                <a:gd name="T3" fmla="*/ 486 h 601"/>
                <a:gd name="T4" fmla="*/ 286 w 1202"/>
                <a:gd name="T5" fmla="*/ 524 h 601"/>
                <a:gd name="T6" fmla="*/ 391 w 1202"/>
                <a:gd name="T7" fmla="*/ 467 h 601"/>
                <a:gd name="T8" fmla="*/ 477 w 1202"/>
                <a:gd name="T9" fmla="*/ 381 h 601"/>
                <a:gd name="T10" fmla="*/ 486 w 1202"/>
                <a:gd name="T11" fmla="*/ 457 h 601"/>
                <a:gd name="T12" fmla="*/ 553 w 1202"/>
                <a:gd name="T13" fmla="*/ 582 h 601"/>
                <a:gd name="T14" fmla="*/ 687 w 1202"/>
                <a:gd name="T15" fmla="*/ 553 h 601"/>
                <a:gd name="T16" fmla="*/ 838 w 1202"/>
                <a:gd name="T17" fmla="*/ 562 h 601"/>
                <a:gd name="T18" fmla="*/ 972 w 1202"/>
                <a:gd name="T19" fmla="*/ 582 h 601"/>
                <a:gd name="T20" fmla="*/ 972 w 1202"/>
                <a:gd name="T21" fmla="*/ 582 h 601"/>
                <a:gd name="T22" fmla="*/ 972 w 1202"/>
                <a:gd name="T23" fmla="*/ 486 h 601"/>
                <a:gd name="T24" fmla="*/ 1067 w 1202"/>
                <a:gd name="T25" fmla="*/ 515 h 601"/>
                <a:gd name="T26" fmla="*/ 1201 w 1202"/>
                <a:gd name="T27" fmla="*/ 562 h 601"/>
                <a:gd name="T28" fmla="*/ 1201 w 1202"/>
                <a:gd name="T29" fmla="*/ 562 h 601"/>
                <a:gd name="T30" fmla="*/ 1191 w 1202"/>
                <a:gd name="T31" fmla="*/ 543 h 601"/>
                <a:gd name="T32" fmla="*/ 982 w 1202"/>
                <a:gd name="T33" fmla="*/ 181 h 601"/>
                <a:gd name="T34" fmla="*/ 639 w 1202"/>
                <a:gd name="T35" fmla="*/ 28 h 601"/>
                <a:gd name="T36" fmla="*/ 362 w 1202"/>
                <a:gd name="T37" fmla="*/ 57 h 601"/>
                <a:gd name="T38" fmla="*/ 95 w 1202"/>
                <a:gd name="T39" fmla="*/ 95 h 601"/>
                <a:gd name="T40" fmla="*/ 67 w 1202"/>
                <a:gd name="T41" fmla="*/ 105 h 601"/>
                <a:gd name="T42" fmla="*/ 67 w 1202"/>
                <a:gd name="T43" fmla="*/ 105 h 601"/>
                <a:gd name="T44" fmla="*/ 19 w 1202"/>
                <a:gd name="T45" fmla="*/ 238 h 601"/>
                <a:gd name="T46" fmla="*/ 29 w 1202"/>
                <a:gd name="T47" fmla="*/ 333 h 601"/>
                <a:gd name="T48" fmla="*/ 134 w 1202"/>
                <a:gd name="T49" fmla="*/ 486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02" h="601">
                  <a:moveTo>
                    <a:pt x="134" y="486"/>
                  </a:moveTo>
                  <a:lnTo>
                    <a:pt x="134" y="486"/>
                  </a:lnTo>
                  <a:cubicBezTo>
                    <a:pt x="286" y="524"/>
                    <a:pt x="286" y="524"/>
                    <a:pt x="286" y="524"/>
                  </a:cubicBezTo>
                  <a:cubicBezTo>
                    <a:pt x="315" y="534"/>
                    <a:pt x="362" y="486"/>
                    <a:pt x="391" y="467"/>
                  </a:cubicBezTo>
                  <a:cubicBezTo>
                    <a:pt x="410" y="448"/>
                    <a:pt x="448" y="391"/>
                    <a:pt x="477" y="381"/>
                  </a:cubicBezTo>
                  <a:cubicBezTo>
                    <a:pt x="496" y="381"/>
                    <a:pt x="486" y="438"/>
                    <a:pt x="486" y="457"/>
                  </a:cubicBezTo>
                  <a:cubicBezTo>
                    <a:pt x="486" y="505"/>
                    <a:pt x="496" y="562"/>
                    <a:pt x="553" y="582"/>
                  </a:cubicBezTo>
                  <a:cubicBezTo>
                    <a:pt x="591" y="591"/>
                    <a:pt x="639" y="543"/>
                    <a:pt x="687" y="553"/>
                  </a:cubicBezTo>
                  <a:cubicBezTo>
                    <a:pt x="725" y="572"/>
                    <a:pt x="811" y="515"/>
                    <a:pt x="838" y="562"/>
                  </a:cubicBezTo>
                  <a:cubicBezTo>
                    <a:pt x="867" y="600"/>
                    <a:pt x="943" y="591"/>
                    <a:pt x="972" y="582"/>
                  </a:cubicBezTo>
                  <a:lnTo>
                    <a:pt x="972" y="582"/>
                  </a:lnTo>
                  <a:cubicBezTo>
                    <a:pt x="972" y="553"/>
                    <a:pt x="962" y="505"/>
                    <a:pt x="972" y="486"/>
                  </a:cubicBezTo>
                  <a:cubicBezTo>
                    <a:pt x="1010" y="448"/>
                    <a:pt x="1048" y="467"/>
                    <a:pt x="1067" y="515"/>
                  </a:cubicBezTo>
                  <a:cubicBezTo>
                    <a:pt x="1077" y="553"/>
                    <a:pt x="1163" y="572"/>
                    <a:pt x="1201" y="562"/>
                  </a:cubicBezTo>
                  <a:lnTo>
                    <a:pt x="1201" y="562"/>
                  </a:lnTo>
                  <a:cubicBezTo>
                    <a:pt x="1191" y="562"/>
                    <a:pt x="1191" y="553"/>
                    <a:pt x="1191" y="543"/>
                  </a:cubicBezTo>
                  <a:cubicBezTo>
                    <a:pt x="1144" y="429"/>
                    <a:pt x="1048" y="286"/>
                    <a:pt x="982" y="181"/>
                  </a:cubicBezTo>
                  <a:cubicBezTo>
                    <a:pt x="915" y="76"/>
                    <a:pt x="763" y="0"/>
                    <a:pt x="639" y="28"/>
                  </a:cubicBezTo>
                  <a:cubicBezTo>
                    <a:pt x="544" y="47"/>
                    <a:pt x="458" y="47"/>
                    <a:pt x="362" y="57"/>
                  </a:cubicBezTo>
                  <a:cubicBezTo>
                    <a:pt x="277" y="76"/>
                    <a:pt x="172" y="57"/>
                    <a:pt x="95" y="95"/>
                  </a:cubicBezTo>
                  <a:cubicBezTo>
                    <a:pt x="86" y="105"/>
                    <a:pt x="77" y="105"/>
                    <a:pt x="67" y="105"/>
                  </a:cubicBezTo>
                  <a:lnTo>
                    <a:pt x="67" y="105"/>
                  </a:lnTo>
                  <a:cubicBezTo>
                    <a:pt x="57" y="143"/>
                    <a:pt x="38" y="200"/>
                    <a:pt x="19" y="238"/>
                  </a:cubicBezTo>
                  <a:cubicBezTo>
                    <a:pt x="0" y="276"/>
                    <a:pt x="0" y="295"/>
                    <a:pt x="29" y="333"/>
                  </a:cubicBezTo>
                  <a:cubicBezTo>
                    <a:pt x="67" y="381"/>
                    <a:pt x="124" y="419"/>
                    <a:pt x="134" y="48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6" name="Freeform 72"/>
            <p:cNvSpPr>
              <a:spLocks noChangeArrowheads="1"/>
            </p:cNvSpPr>
            <p:nvPr/>
          </p:nvSpPr>
          <p:spPr bwMode="auto">
            <a:xfrm>
              <a:off x="14701413" y="10062326"/>
              <a:ext cx="1359587" cy="1293989"/>
            </a:xfrm>
            <a:custGeom>
              <a:avLst/>
              <a:gdLst>
                <a:gd name="T0" fmla="*/ 2479 w 2738"/>
                <a:gd name="T1" fmla="*/ 515 h 2604"/>
                <a:gd name="T2" fmla="*/ 2565 w 2738"/>
                <a:gd name="T3" fmla="*/ 362 h 2604"/>
                <a:gd name="T4" fmla="*/ 2689 w 2738"/>
                <a:gd name="T5" fmla="*/ 448 h 2604"/>
                <a:gd name="T6" fmla="*/ 2632 w 2738"/>
                <a:gd name="T7" fmla="*/ 572 h 2604"/>
                <a:gd name="T8" fmla="*/ 2479 w 2738"/>
                <a:gd name="T9" fmla="*/ 562 h 2604"/>
                <a:gd name="T10" fmla="*/ 2661 w 2738"/>
                <a:gd name="T11" fmla="*/ 171 h 2604"/>
                <a:gd name="T12" fmla="*/ 2603 w 2738"/>
                <a:gd name="T13" fmla="*/ 162 h 2604"/>
                <a:gd name="T14" fmla="*/ 2546 w 2738"/>
                <a:gd name="T15" fmla="*/ 0 h 2604"/>
                <a:gd name="T16" fmla="*/ 2689 w 2738"/>
                <a:gd name="T17" fmla="*/ 19 h 2604"/>
                <a:gd name="T18" fmla="*/ 2670 w 2738"/>
                <a:gd name="T19" fmla="*/ 200 h 2604"/>
                <a:gd name="T20" fmla="*/ 2184 w 2738"/>
                <a:gd name="T21" fmla="*/ 829 h 2604"/>
                <a:gd name="T22" fmla="*/ 2126 w 2738"/>
                <a:gd name="T23" fmla="*/ 820 h 2604"/>
                <a:gd name="T24" fmla="*/ 1812 w 2738"/>
                <a:gd name="T25" fmla="*/ 867 h 2604"/>
                <a:gd name="T26" fmla="*/ 1516 w 2738"/>
                <a:gd name="T27" fmla="*/ 1039 h 2604"/>
                <a:gd name="T28" fmla="*/ 1344 w 2738"/>
                <a:gd name="T29" fmla="*/ 991 h 2604"/>
                <a:gd name="T30" fmla="*/ 1373 w 2738"/>
                <a:gd name="T31" fmla="*/ 705 h 2604"/>
                <a:gd name="T32" fmla="*/ 1297 w 2738"/>
                <a:gd name="T33" fmla="*/ 515 h 2604"/>
                <a:gd name="T34" fmla="*/ 1144 w 2738"/>
                <a:gd name="T35" fmla="*/ 162 h 2604"/>
                <a:gd name="T36" fmla="*/ 686 w 2738"/>
                <a:gd name="T37" fmla="*/ 114 h 2604"/>
                <a:gd name="T38" fmla="*/ 467 w 2738"/>
                <a:gd name="T39" fmla="*/ 324 h 2604"/>
                <a:gd name="T40" fmla="*/ 486 w 2738"/>
                <a:gd name="T41" fmla="*/ 429 h 2604"/>
                <a:gd name="T42" fmla="*/ 257 w 2738"/>
                <a:gd name="T43" fmla="*/ 762 h 2604"/>
                <a:gd name="T44" fmla="*/ 47 w 2738"/>
                <a:gd name="T45" fmla="*/ 839 h 2604"/>
                <a:gd name="T46" fmla="*/ 86 w 2738"/>
                <a:gd name="T47" fmla="*/ 925 h 2604"/>
                <a:gd name="T48" fmla="*/ 38 w 2738"/>
                <a:gd name="T49" fmla="*/ 1087 h 2604"/>
                <a:gd name="T50" fmla="*/ 38 w 2738"/>
                <a:gd name="T51" fmla="*/ 1373 h 2604"/>
                <a:gd name="T52" fmla="*/ 105 w 2738"/>
                <a:gd name="T53" fmla="*/ 1640 h 2604"/>
                <a:gd name="T54" fmla="*/ 200 w 2738"/>
                <a:gd name="T55" fmla="*/ 1907 h 2604"/>
                <a:gd name="T56" fmla="*/ 362 w 2738"/>
                <a:gd name="T57" fmla="*/ 2041 h 2604"/>
                <a:gd name="T58" fmla="*/ 505 w 2738"/>
                <a:gd name="T59" fmla="*/ 1936 h 2604"/>
                <a:gd name="T60" fmla="*/ 772 w 2738"/>
                <a:gd name="T61" fmla="*/ 1993 h 2604"/>
                <a:gd name="T62" fmla="*/ 1201 w 2738"/>
                <a:gd name="T63" fmla="*/ 2498 h 2604"/>
                <a:gd name="T64" fmla="*/ 1411 w 2738"/>
                <a:gd name="T65" fmla="*/ 2555 h 2604"/>
                <a:gd name="T66" fmla="*/ 1554 w 2738"/>
                <a:gd name="T67" fmla="*/ 2203 h 2604"/>
                <a:gd name="T68" fmla="*/ 1716 w 2738"/>
                <a:gd name="T69" fmla="*/ 1878 h 2604"/>
                <a:gd name="T70" fmla="*/ 1917 w 2738"/>
                <a:gd name="T71" fmla="*/ 1497 h 2604"/>
                <a:gd name="T72" fmla="*/ 2126 w 2738"/>
                <a:gd name="T73" fmla="*/ 1383 h 2604"/>
                <a:gd name="T74" fmla="*/ 2098 w 2738"/>
                <a:gd name="T75" fmla="*/ 1116 h 2604"/>
                <a:gd name="T76" fmla="*/ 2165 w 2738"/>
                <a:gd name="T77" fmla="*/ 953 h 2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38" h="2604">
                  <a:moveTo>
                    <a:pt x="2479" y="515"/>
                  </a:moveTo>
                  <a:lnTo>
                    <a:pt x="2479" y="515"/>
                  </a:lnTo>
                  <a:cubicBezTo>
                    <a:pt x="2479" y="476"/>
                    <a:pt x="2470" y="438"/>
                    <a:pt x="2470" y="400"/>
                  </a:cubicBezTo>
                  <a:cubicBezTo>
                    <a:pt x="2470" y="343"/>
                    <a:pt x="2517" y="353"/>
                    <a:pt x="2565" y="362"/>
                  </a:cubicBezTo>
                  <a:cubicBezTo>
                    <a:pt x="2603" y="362"/>
                    <a:pt x="2679" y="333"/>
                    <a:pt x="2708" y="343"/>
                  </a:cubicBezTo>
                  <a:cubicBezTo>
                    <a:pt x="2708" y="381"/>
                    <a:pt x="2689" y="410"/>
                    <a:pt x="2689" y="448"/>
                  </a:cubicBezTo>
                  <a:cubicBezTo>
                    <a:pt x="2698" y="486"/>
                    <a:pt x="2698" y="505"/>
                    <a:pt x="2670" y="534"/>
                  </a:cubicBezTo>
                  <a:cubicBezTo>
                    <a:pt x="2651" y="553"/>
                    <a:pt x="2641" y="553"/>
                    <a:pt x="2632" y="572"/>
                  </a:cubicBezTo>
                  <a:cubicBezTo>
                    <a:pt x="2613" y="610"/>
                    <a:pt x="2594" y="648"/>
                    <a:pt x="2556" y="658"/>
                  </a:cubicBezTo>
                  <a:cubicBezTo>
                    <a:pt x="2479" y="677"/>
                    <a:pt x="2479" y="610"/>
                    <a:pt x="2479" y="562"/>
                  </a:cubicBezTo>
                  <a:cubicBezTo>
                    <a:pt x="2479" y="515"/>
                    <a:pt x="2479" y="515"/>
                    <a:pt x="2479" y="515"/>
                  </a:cubicBezTo>
                  <a:close/>
                  <a:moveTo>
                    <a:pt x="2661" y="171"/>
                  </a:moveTo>
                  <a:lnTo>
                    <a:pt x="2661" y="171"/>
                  </a:lnTo>
                  <a:cubicBezTo>
                    <a:pt x="2641" y="181"/>
                    <a:pt x="2613" y="171"/>
                    <a:pt x="2603" y="162"/>
                  </a:cubicBezTo>
                  <a:cubicBezTo>
                    <a:pt x="2584" y="152"/>
                    <a:pt x="2556" y="124"/>
                    <a:pt x="2546" y="114"/>
                  </a:cubicBezTo>
                  <a:cubicBezTo>
                    <a:pt x="2527" y="95"/>
                    <a:pt x="2508" y="9"/>
                    <a:pt x="2546" y="0"/>
                  </a:cubicBezTo>
                  <a:cubicBezTo>
                    <a:pt x="2565" y="0"/>
                    <a:pt x="2574" y="9"/>
                    <a:pt x="2594" y="9"/>
                  </a:cubicBezTo>
                  <a:cubicBezTo>
                    <a:pt x="2622" y="9"/>
                    <a:pt x="2661" y="9"/>
                    <a:pt x="2689" y="19"/>
                  </a:cubicBezTo>
                  <a:cubicBezTo>
                    <a:pt x="2708" y="28"/>
                    <a:pt x="2708" y="104"/>
                    <a:pt x="2708" y="124"/>
                  </a:cubicBezTo>
                  <a:cubicBezTo>
                    <a:pt x="2718" y="171"/>
                    <a:pt x="2737" y="200"/>
                    <a:pt x="2670" y="200"/>
                  </a:cubicBezTo>
                  <a:cubicBezTo>
                    <a:pt x="2661" y="171"/>
                    <a:pt x="2661" y="171"/>
                    <a:pt x="2661" y="171"/>
                  </a:cubicBezTo>
                  <a:close/>
                  <a:moveTo>
                    <a:pt x="2184" y="829"/>
                  </a:moveTo>
                  <a:lnTo>
                    <a:pt x="2184" y="829"/>
                  </a:lnTo>
                  <a:cubicBezTo>
                    <a:pt x="2155" y="820"/>
                    <a:pt x="2136" y="820"/>
                    <a:pt x="2126" y="820"/>
                  </a:cubicBezTo>
                  <a:cubicBezTo>
                    <a:pt x="2079" y="801"/>
                    <a:pt x="2069" y="762"/>
                    <a:pt x="2031" y="820"/>
                  </a:cubicBezTo>
                  <a:cubicBezTo>
                    <a:pt x="1983" y="915"/>
                    <a:pt x="1888" y="896"/>
                    <a:pt x="1812" y="867"/>
                  </a:cubicBezTo>
                  <a:cubicBezTo>
                    <a:pt x="1754" y="849"/>
                    <a:pt x="1764" y="963"/>
                    <a:pt x="1726" y="991"/>
                  </a:cubicBezTo>
                  <a:cubicBezTo>
                    <a:pt x="1669" y="1049"/>
                    <a:pt x="1583" y="1001"/>
                    <a:pt x="1516" y="1039"/>
                  </a:cubicBezTo>
                  <a:cubicBezTo>
                    <a:pt x="1487" y="1058"/>
                    <a:pt x="1459" y="1001"/>
                    <a:pt x="1449" y="982"/>
                  </a:cubicBezTo>
                  <a:cubicBezTo>
                    <a:pt x="1402" y="944"/>
                    <a:pt x="1382" y="1001"/>
                    <a:pt x="1344" y="991"/>
                  </a:cubicBezTo>
                  <a:cubicBezTo>
                    <a:pt x="1287" y="972"/>
                    <a:pt x="1287" y="887"/>
                    <a:pt x="1268" y="839"/>
                  </a:cubicBezTo>
                  <a:cubicBezTo>
                    <a:pt x="1268" y="791"/>
                    <a:pt x="1335" y="734"/>
                    <a:pt x="1373" y="705"/>
                  </a:cubicBezTo>
                  <a:cubicBezTo>
                    <a:pt x="1449" y="677"/>
                    <a:pt x="1402" y="648"/>
                    <a:pt x="1364" y="610"/>
                  </a:cubicBezTo>
                  <a:cubicBezTo>
                    <a:pt x="1335" y="581"/>
                    <a:pt x="1306" y="543"/>
                    <a:pt x="1297" y="515"/>
                  </a:cubicBezTo>
                  <a:cubicBezTo>
                    <a:pt x="1259" y="429"/>
                    <a:pt x="1182" y="295"/>
                    <a:pt x="1144" y="162"/>
                  </a:cubicBezTo>
                  <a:lnTo>
                    <a:pt x="1144" y="162"/>
                  </a:lnTo>
                  <a:cubicBezTo>
                    <a:pt x="1068" y="162"/>
                    <a:pt x="925" y="152"/>
                    <a:pt x="858" y="200"/>
                  </a:cubicBezTo>
                  <a:cubicBezTo>
                    <a:pt x="763" y="257"/>
                    <a:pt x="763" y="133"/>
                    <a:pt x="686" y="114"/>
                  </a:cubicBezTo>
                  <a:cubicBezTo>
                    <a:pt x="648" y="114"/>
                    <a:pt x="601" y="171"/>
                    <a:pt x="563" y="190"/>
                  </a:cubicBezTo>
                  <a:cubicBezTo>
                    <a:pt x="496" y="209"/>
                    <a:pt x="505" y="276"/>
                    <a:pt x="467" y="324"/>
                  </a:cubicBezTo>
                  <a:lnTo>
                    <a:pt x="467" y="324"/>
                  </a:lnTo>
                  <a:cubicBezTo>
                    <a:pt x="486" y="429"/>
                    <a:pt x="486" y="429"/>
                    <a:pt x="486" y="429"/>
                  </a:cubicBezTo>
                  <a:cubicBezTo>
                    <a:pt x="476" y="495"/>
                    <a:pt x="410" y="495"/>
                    <a:pt x="362" y="534"/>
                  </a:cubicBezTo>
                  <a:cubicBezTo>
                    <a:pt x="314" y="581"/>
                    <a:pt x="362" y="782"/>
                    <a:pt x="257" y="762"/>
                  </a:cubicBezTo>
                  <a:cubicBezTo>
                    <a:pt x="219" y="753"/>
                    <a:pt x="181" y="715"/>
                    <a:pt x="133" y="753"/>
                  </a:cubicBezTo>
                  <a:cubicBezTo>
                    <a:pt x="105" y="772"/>
                    <a:pt x="76" y="801"/>
                    <a:pt x="47" y="839"/>
                  </a:cubicBezTo>
                  <a:lnTo>
                    <a:pt x="47" y="839"/>
                  </a:lnTo>
                  <a:cubicBezTo>
                    <a:pt x="86" y="925"/>
                    <a:pt x="86" y="925"/>
                    <a:pt x="86" y="925"/>
                  </a:cubicBezTo>
                  <a:cubicBezTo>
                    <a:pt x="57" y="963"/>
                    <a:pt x="47" y="982"/>
                    <a:pt x="38" y="1029"/>
                  </a:cubicBezTo>
                  <a:cubicBezTo>
                    <a:pt x="38" y="1049"/>
                    <a:pt x="47" y="1068"/>
                    <a:pt x="38" y="1087"/>
                  </a:cubicBezTo>
                  <a:cubicBezTo>
                    <a:pt x="9" y="1125"/>
                    <a:pt x="0" y="1192"/>
                    <a:pt x="0" y="1239"/>
                  </a:cubicBezTo>
                  <a:cubicBezTo>
                    <a:pt x="9" y="1287"/>
                    <a:pt x="38" y="1325"/>
                    <a:pt x="38" y="1373"/>
                  </a:cubicBezTo>
                  <a:cubicBezTo>
                    <a:pt x="38" y="1401"/>
                    <a:pt x="28" y="1430"/>
                    <a:pt x="38" y="1459"/>
                  </a:cubicBezTo>
                  <a:cubicBezTo>
                    <a:pt x="38" y="1487"/>
                    <a:pt x="76" y="1621"/>
                    <a:pt x="105" y="1640"/>
                  </a:cubicBezTo>
                  <a:cubicBezTo>
                    <a:pt x="133" y="1659"/>
                    <a:pt x="200" y="1669"/>
                    <a:pt x="200" y="1726"/>
                  </a:cubicBezTo>
                  <a:cubicBezTo>
                    <a:pt x="209" y="1783"/>
                    <a:pt x="124" y="1859"/>
                    <a:pt x="200" y="1907"/>
                  </a:cubicBezTo>
                  <a:cubicBezTo>
                    <a:pt x="257" y="1945"/>
                    <a:pt x="334" y="1974"/>
                    <a:pt x="362" y="2041"/>
                  </a:cubicBezTo>
                  <a:lnTo>
                    <a:pt x="362" y="2041"/>
                  </a:lnTo>
                  <a:cubicBezTo>
                    <a:pt x="372" y="2041"/>
                    <a:pt x="372" y="2041"/>
                    <a:pt x="372" y="2041"/>
                  </a:cubicBezTo>
                  <a:cubicBezTo>
                    <a:pt x="419" y="2002"/>
                    <a:pt x="448" y="1936"/>
                    <a:pt x="505" y="1936"/>
                  </a:cubicBezTo>
                  <a:cubicBezTo>
                    <a:pt x="677" y="1936"/>
                    <a:pt x="677" y="1936"/>
                    <a:pt x="677" y="1936"/>
                  </a:cubicBezTo>
                  <a:cubicBezTo>
                    <a:pt x="734" y="1936"/>
                    <a:pt x="772" y="1926"/>
                    <a:pt x="772" y="1993"/>
                  </a:cubicBezTo>
                  <a:cubicBezTo>
                    <a:pt x="772" y="2098"/>
                    <a:pt x="772" y="2413"/>
                    <a:pt x="906" y="2451"/>
                  </a:cubicBezTo>
                  <a:cubicBezTo>
                    <a:pt x="1011" y="2489"/>
                    <a:pt x="1087" y="2431"/>
                    <a:pt x="1201" y="2498"/>
                  </a:cubicBezTo>
                  <a:cubicBezTo>
                    <a:pt x="1268" y="2546"/>
                    <a:pt x="1325" y="2603"/>
                    <a:pt x="1411" y="2555"/>
                  </a:cubicBezTo>
                  <a:lnTo>
                    <a:pt x="1411" y="2555"/>
                  </a:lnTo>
                  <a:cubicBezTo>
                    <a:pt x="1392" y="2498"/>
                    <a:pt x="1316" y="2470"/>
                    <a:pt x="1287" y="2413"/>
                  </a:cubicBezTo>
                  <a:cubicBezTo>
                    <a:pt x="1220" y="2260"/>
                    <a:pt x="1478" y="2269"/>
                    <a:pt x="1554" y="2203"/>
                  </a:cubicBezTo>
                  <a:cubicBezTo>
                    <a:pt x="1583" y="2174"/>
                    <a:pt x="1611" y="2107"/>
                    <a:pt x="1631" y="2079"/>
                  </a:cubicBezTo>
                  <a:cubicBezTo>
                    <a:pt x="1669" y="2012"/>
                    <a:pt x="1697" y="1945"/>
                    <a:pt x="1716" y="1878"/>
                  </a:cubicBezTo>
                  <a:cubicBezTo>
                    <a:pt x="1793" y="1783"/>
                    <a:pt x="1745" y="1726"/>
                    <a:pt x="1783" y="1640"/>
                  </a:cubicBezTo>
                  <a:cubicBezTo>
                    <a:pt x="1793" y="1621"/>
                    <a:pt x="1898" y="1506"/>
                    <a:pt x="1917" y="1497"/>
                  </a:cubicBezTo>
                  <a:cubicBezTo>
                    <a:pt x="1964" y="1487"/>
                    <a:pt x="2040" y="1506"/>
                    <a:pt x="2069" y="1459"/>
                  </a:cubicBezTo>
                  <a:cubicBezTo>
                    <a:pt x="2088" y="1421"/>
                    <a:pt x="2088" y="1411"/>
                    <a:pt x="2126" y="1383"/>
                  </a:cubicBezTo>
                  <a:cubicBezTo>
                    <a:pt x="2145" y="1363"/>
                    <a:pt x="2212" y="1278"/>
                    <a:pt x="2193" y="1249"/>
                  </a:cubicBezTo>
                  <a:cubicBezTo>
                    <a:pt x="2145" y="1201"/>
                    <a:pt x="2107" y="1192"/>
                    <a:pt x="2098" y="1116"/>
                  </a:cubicBezTo>
                  <a:cubicBezTo>
                    <a:pt x="2107" y="1096"/>
                    <a:pt x="2107" y="1068"/>
                    <a:pt x="2126" y="1049"/>
                  </a:cubicBezTo>
                  <a:cubicBezTo>
                    <a:pt x="2145" y="1020"/>
                    <a:pt x="2165" y="991"/>
                    <a:pt x="2165" y="953"/>
                  </a:cubicBezTo>
                  <a:cubicBezTo>
                    <a:pt x="2165" y="925"/>
                    <a:pt x="2174" y="858"/>
                    <a:pt x="2184" y="82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7" name="Freeform 73"/>
            <p:cNvSpPr>
              <a:spLocks noChangeArrowheads="1"/>
            </p:cNvSpPr>
            <p:nvPr/>
          </p:nvSpPr>
          <p:spPr bwMode="auto">
            <a:xfrm>
              <a:off x="15288160" y="12278092"/>
              <a:ext cx="871361" cy="654657"/>
            </a:xfrm>
            <a:custGeom>
              <a:avLst/>
              <a:gdLst>
                <a:gd name="T0" fmla="*/ 191 w 1756"/>
                <a:gd name="T1" fmla="*/ 1144 h 1317"/>
                <a:gd name="T2" fmla="*/ 210 w 1756"/>
                <a:gd name="T3" fmla="*/ 1068 h 1317"/>
                <a:gd name="T4" fmla="*/ 258 w 1756"/>
                <a:gd name="T5" fmla="*/ 1087 h 1317"/>
                <a:gd name="T6" fmla="*/ 239 w 1756"/>
                <a:gd name="T7" fmla="*/ 1163 h 1317"/>
                <a:gd name="T8" fmla="*/ 191 w 1756"/>
                <a:gd name="T9" fmla="*/ 1144 h 1317"/>
                <a:gd name="T10" fmla="*/ 10 w 1756"/>
                <a:gd name="T11" fmla="*/ 1096 h 1317"/>
                <a:gd name="T12" fmla="*/ 153 w 1756"/>
                <a:gd name="T13" fmla="*/ 1058 h 1317"/>
                <a:gd name="T14" fmla="*/ 77 w 1756"/>
                <a:gd name="T15" fmla="*/ 1115 h 1317"/>
                <a:gd name="T16" fmla="*/ 0 w 1756"/>
                <a:gd name="T17" fmla="*/ 1115 h 1317"/>
                <a:gd name="T18" fmla="*/ 792 w 1756"/>
                <a:gd name="T19" fmla="*/ 1115 h 1317"/>
                <a:gd name="T20" fmla="*/ 735 w 1756"/>
                <a:gd name="T21" fmla="*/ 1030 h 1317"/>
                <a:gd name="T22" fmla="*/ 811 w 1756"/>
                <a:gd name="T23" fmla="*/ 801 h 1317"/>
                <a:gd name="T24" fmla="*/ 858 w 1756"/>
                <a:gd name="T25" fmla="*/ 973 h 1317"/>
                <a:gd name="T26" fmla="*/ 858 w 1756"/>
                <a:gd name="T27" fmla="*/ 1144 h 1317"/>
                <a:gd name="T28" fmla="*/ 792 w 1756"/>
                <a:gd name="T29" fmla="*/ 1115 h 1317"/>
                <a:gd name="T30" fmla="*/ 954 w 1756"/>
                <a:gd name="T31" fmla="*/ 124 h 1317"/>
                <a:gd name="T32" fmla="*/ 944 w 1756"/>
                <a:gd name="T33" fmla="*/ 152 h 1317"/>
                <a:gd name="T34" fmla="*/ 878 w 1756"/>
                <a:gd name="T35" fmla="*/ 391 h 1317"/>
                <a:gd name="T36" fmla="*/ 1030 w 1756"/>
                <a:gd name="T37" fmla="*/ 667 h 1317"/>
                <a:gd name="T38" fmla="*/ 1250 w 1756"/>
                <a:gd name="T39" fmla="*/ 839 h 1317"/>
                <a:gd name="T40" fmla="*/ 1374 w 1756"/>
                <a:gd name="T41" fmla="*/ 1039 h 1317"/>
                <a:gd name="T42" fmla="*/ 1516 w 1756"/>
                <a:gd name="T43" fmla="*/ 1135 h 1317"/>
                <a:gd name="T44" fmla="*/ 1602 w 1756"/>
                <a:gd name="T45" fmla="*/ 1297 h 1317"/>
                <a:gd name="T46" fmla="*/ 1602 w 1756"/>
                <a:gd name="T47" fmla="*/ 1316 h 1317"/>
                <a:gd name="T48" fmla="*/ 1698 w 1756"/>
                <a:gd name="T49" fmla="*/ 1049 h 1317"/>
                <a:gd name="T50" fmla="*/ 1707 w 1756"/>
                <a:gd name="T51" fmla="*/ 829 h 1317"/>
                <a:gd name="T52" fmla="*/ 1755 w 1756"/>
                <a:gd name="T53" fmla="*/ 820 h 1317"/>
                <a:gd name="T54" fmla="*/ 1736 w 1756"/>
                <a:gd name="T55" fmla="*/ 639 h 1317"/>
                <a:gd name="T56" fmla="*/ 1755 w 1756"/>
                <a:gd name="T57" fmla="*/ 543 h 1317"/>
                <a:gd name="T58" fmla="*/ 1583 w 1756"/>
                <a:gd name="T59" fmla="*/ 448 h 1317"/>
                <a:gd name="T60" fmla="*/ 1516 w 1756"/>
                <a:gd name="T61" fmla="*/ 315 h 1317"/>
                <a:gd name="T62" fmla="*/ 1507 w 1756"/>
                <a:gd name="T63" fmla="*/ 143 h 1317"/>
                <a:gd name="T64" fmla="*/ 1421 w 1756"/>
                <a:gd name="T65" fmla="*/ 143 h 1317"/>
                <a:gd name="T66" fmla="*/ 1316 w 1756"/>
                <a:gd name="T67" fmla="*/ 9 h 1317"/>
                <a:gd name="T68" fmla="*/ 1259 w 1756"/>
                <a:gd name="T69" fmla="*/ 0 h 1317"/>
                <a:gd name="T70" fmla="*/ 1164 w 1756"/>
                <a:gd name="T71" fmla="*/ 57 h 1317"/>
                <a:gd name="T72" fmla="*/ 954 w 1756"/>
                <a:gd name="T73" fmla="*/ 124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56" h="1317">
                  <a:moveTo>
                    <a:pt x="191" y="1144"/>
                  </a:moveTo>
                  <a:lnTo>
                    <a:pt x="191" y="1144"/>
                  </a:lnTo>
                  <a:cubicBezTo>
                    <a:pt x="191" y="1125"/>
                    <a:pt x="182" y="1087"/>
                    <a:pt x="191" y="1068"/>
                  </a:cubicBezTo>
                  <a:cubicBezTo>
                    <a:pt x="200" y="1068"/>
                    <a:pt x="210" y="1058"/>
                    <a:pt x="210" y="1068"/>
                  </a:cubicBezTo>
                  <a:cubicBezTo>
                    <a:pt x="220" y="1068"/>
                    <a:pt x="229" y="1068"/>
                    <a:pt x="229" y="1068"/>
                  </a:cubicBezTo>
                  <a:cubicBezTo>
                    <a:pt x="239" y="1078"/>
                    <a:pt x="258" y="1078"/>
                    <a:pt x="258" y="1087"/>
                  </a:cubicBezTo>
                  <a:cubicBezTo>
                    <a:pt x="258" y="1106"/>
                    <a:pt x="248" y="1115"/>
                    <a:pt x="248" y="1144"/>
                  </a:cubicBezTo>
                  <a:cubicBezTo>
                    <a:pt x="248" y="1144"/>
                    <a:pt x="248" y="1154"/>
                    <a:pt x="239" y="1163"/>
                  </a:cubicBezTo>
                  <a:cubicBezTo>
                    <a:pt x="229" y="1163"/>
                    <a:pt x="210" y="1163"/>
                    <a:pt x="210" y="1154"/>
                  </a:cubicBezTo>
                  <a:cubicBezTo>
                    <a:pt x="191" y="1144"/>
                    <a:pt x="191" y="1144"/>
                    <a:pt x="191" y="1144"/>
                  </a:cubicBezTo>
                  <a:close/>
                  <a:moveTo>
                    <a:pt x="10" y="1096"/>
                  </a:moveTo>
                  <a:lnTo>
                    <a:pt x="10" y="1096"/>
                  </a:lnTo>
                  <a:cubicBezTo>
                    <a:pt x="29" y="1087"/>
                    <a:pt x="48" y="1058"/>
                    <a:pt x="77" y="1058"/>
                  </a:cubicBezTo>
                  <a:cubicBezTo>
                    <a:pt x="105" y="1058"/>
                    <a:pt x="124" y="1058"/>
                    <a:pt x="153" y="1058"/>
                  </a:cubicBezTo>
                  <a:cubicBezTo>
                    <a:pt x="153" y="1068"/>
                    <a:pt x="134" y="1087"/>
                    <a:pt x="134" y="1096"/>
                  </a:cubicBezTo>
                  <a:cubicBezTo>
                    <a:pt x="115" y="1125"/>
                    <a:pt x="105" y="1115"/>
                    <a:pt x="77" y="1115"/>
                  </a:cubicBezTo>
                  <a:cubicBezTo>
                    <a:pt x="67" y="1115"/>
                    <a:pt x="57" y="1125"/>
                    <a:pt x="48" y="1125"/>
                  </a:cubicBezTo>
                  <a:cubicBezTo>
                    <a:pt x="29" y="1135"/>
                    <a:pt x="19" y="1115"/>
                    <a:pt x="0" y="1115"/>
                  </a:cubicBezTo>
                  <a:cubicBezTo>
                    <a:pt x="10" y="1096"/>
                    <a:pt x="10" y="1096"/>
                    <a:pt x="10" y="1096"/>
                  </a:cubicBezTo>
                  <a:close/>
                  <a:moveTo>
                    <a:pt x="792" y="1115"/>
                  </a:moveTo>
                  <a:lnTo>
                    <a:pt x="792" y="1115"/>
                  </a:lnTo>
                  <a:cubicBezTo>
                    <a:pt x="773" y="1106"/>
                    <a:pt x="744" y="1049"/>
                    <a:pt x="735" y="1030"/>
                  </a:cubicBezTo>
                  <a:cubicBezTo>
                    <a:pt x="735" y="991"/>
                    <a:pt x="754" y="973"/>
                    <a:pt x="773" y="953"/>
                  </a:cubicBezTo>
                  <a:cubicBezTo>
                    <a:pt x="801" y="915"/>
                    <a:pt x="763" y="811"/>
                    <a:pt x="811" y="801"/>
                  </a:cubicBezTo>
                  <a:cubicBezTo>
                    <a:pt x="840" y="791"/>
                    <a:pt x="840" y="868"/>
                    <a:pt x="849" y="887"/>
                  </a:cubicBezTo>
                  <a:cubicBezTo>
                    <a:pt x="849" y="915"/>
                    <a:pt x="858" y="944"/>
                    <a:pt x="858" y="973"/>
                  </a:cubicBezTo>
                  <a:cubicBezTo>
                    <a:pt x="858" y="1011"/>
                    <a:pt x="840" y="1058"/>
                    <a:pt x="849" y="1096"/>
                  </a:cubicBezTo>
                  <a:cubicBezTo>
                    <a:pt x="849" y="1106"/>
                    <a:pt x="858" y="1135"/>
                    <a:pt x="858" y="1144"/>
                  </a:cubicBezTo>
                  <a:cubicBezTo>
                    <a:pt x="849" y="1173"/>
                    <a:pt x="820" y="1163"/>
                    <a:pt x="811" y="1144"/>
                  </a:cubicBezTo>
                  <a:cubicBezTo>
                    <a:pt x="792" y="1115"/>
                    <a:pt x="792" y="1115"/>
                    <a:pt x="792" y="1115"/>
                  </a:cubicBezTo>
                  <a:close/>
                  <a:moveTo>
                    <a:pt x="954" y="124"/>
                  </a:moveTo>
                  <a:lnTo>
                    <a:pt x="954" y="124"/>
                  </a:lnTo>
                  <a:lnTo>
                    <a:pt x="954" y="124"/>
                  </a:lnTo>
                  <a:cubicBezTo>
                    <a:pt x="954" y="133"/>
                    <a:pt x="954" y="143"/>
                    <a:pt x="944" y="152"/>
                  </a:cubicBezTo>
                  <a:cubicBezTo>
                    <a:pt x="887" y="229"/>
                    <a:pt x="849" y="229"/>
                    <a:pt x="849" y="343"/>
                  </a:cubicBezTo>
                  <a:cubicBezTo>
                    <a:pt x="849" y="372"/>
                    <a:pt x="887" y="372"/>
                    <a:pt x="878" y="391"/>
                  </a:cubicBezTo>
                  <a:cubicBezTo>
                    <a:pt x="868" y="448"/>
                    <a:pt x="878" y="448"/>
                    <a:pt x="878" y="505"/>
                  </a:cubicBezTo>
                  <a:cubicBezTo>
                    <a:pt x="887" y="610"/>
                    <a:pt x="1002" y="562"/>
                    <a:pt x="1030" y="667"/>
                  </a:cubicBezTo>
                  <a:cubicBezTo>
                    <a:pt x="1059" y="724"/>
                    <a:pt x="1116" y="696"/>
                    <a:pt x="1154" y="763"/>
                  </a:cubicBezTo>
                  <a:cubicBezTo>
                    <a:pt x="1173" y="811"/>
                    <a:pt x="1240" y="811"/>
                    <a:pt x="1250" y="839"/>
                  </a:cubicBezTo>
                  <a:cubicBezTo>
                    <a:pt x="1269" y="896"/>
                    <a:pt x="1335" y="915"/>
                    <a:pt x="1326" y="963"/>
                  </a:cubicBezTo>
                  <a:cubicBezTo>
                    <a:pt x="1316" y="1011"/>
                    <a:pt x="1335" y="1020"/>
                    <a:pt x="1374" y="1039"/>
                  </a:cubicBezTo>
                  <a:cubicBezTo>
                    <a:pt x="1402" y="1049"/>
                    <a:pt x="1431" y="1087"/>
                    <a:pt x="1450" y="1115"/>
                  </a:cubicBezTo>
                  <a:cubicBezTo>
                    <a:pt x="1469" y="1144"/>
                    <a:pt x="1497" y="1192"/>
                    <a:pt x="1516" y="1135"/>
                  </a:cubicBezTo>
                  <a:cubicBezTo>
                    <a:pt x="1536" y="1078"/>
                    <a:pt x="1555" y="1125"/>
                    <a:pt x="1555" y="1154"/>
                  </a:cubicBezTo>
                  <a:cubicBezTo>
                    <a:pt x="1555" y="1211"/>
                    <a:pt x="1612" y="1249"/>
                    <a:pt x="1602" y="1297"/>
                  </a:cubicBezTo>
                  <a:cubicBezTo>
                    <a:pt x="1602" y="1306"/>
                    <a:pt x="1602" y="1306"/>
                    <a:pt x="1602" y="1316"/>
                  </a:cubicBezTo>
                  <a:lnTo>
                    <a:pt x="1602" y="1316"/>
                  </a:lnTo>
                  <a:cubicBezTo>
                    <a:pt x="1659" y="1259"/>
                    <a:pt x="1659" y="1259"/>
                    <a:pt x="1659" y="1259"/>
                  </a:cubicBezTo>
                  <a:cubicBezTo>
                    <a:pt x="1717" y="1173"/>
                    <a:pt x="1593" y="1087"/>
                    <a:pt x="1698" y="1049"/>
                  </a:cubicBezTo>
                  <a:cubicBezTo>
                    <a:pt x="1698" y="1020"/>
                    <a:pt x="1669" y="1001"/>
                    <a:pt x="1669" y="973"/>
                  </a:cubicBezTo>
                  <a:cubicBezTo>
                    <a:pt x="1669" y="944"/>
                    <a:pt x="1698" y="868"/>
                    <a:pt x="1707" y="829"/>
                  </a:cubicBezTo>
                  <a:cubicBezTo>
                    <a:pt x="1717" y="811"/>
                    <a:pt x="1736" y="811"/>
                    <a:pt x="1755" y="820"/>
                  </a:cubicBezTo>
                  <a:lnTo>
                    <a:pt x="1755" y="820"/>
                  </a:lnTo>
                  <a:cubicBezTo>
                    <a:pt x="1746" y="791"/>
                    <a:pt x="1755" y="734"/>
                    <a:pt x="1755" y="706"/>
                  </a:cubicBezTo>
                  <a:cubicBezTo>
                    <a:pt x="1755" y="677"/>
                    <a:pt x="1736" y="667"/>
                    <a:pt x="1736" y="639"/>
                  </a:cubicBezTo>
                  <a:cubicBezTo>
                    <a:pt x="1736" y="620"/>
                    <a:pt x="1746" y="601"/>
                    <a:pt x="1755" y="591"/>
                  </a:cubicBezTo>
                  <a:cubicBezTo>
                    <a:pt x="1755" y="572"/>
                    <a:pt x="1755" y="562"/>
                    <a:pt x="1755" y="543"/>
                  </a:cubicBezTo>
                  <a:cubicBezTo>
                    <a:pt x="1755" y="515"/>
                    <a:pt x="1736" y="477"/>
                    <a:pt x="1698" y="467"/>
                  </a:cubicBezTo>
                  <a:cubicBezTo>
                    <a:pt x="1669" y="457"/>
                    <a:pt x="1612" y="467"/>
                    <a:pt x="1583" y="448"/>
                  </a:cubicBezTo>
                  <a:cubicBezTo>
                    <a:pt x="1574" y="429"/>
                    <a:pt x="1574" y="400"/>
                    <a:pt x="1564" y="391"/>
                  </a:cubicBezTo>
                  <a:cubicBezTo>
                    <a:pt x="1545" y="362"/>
                    <a:pt x="1516" y="343"/>
                    <a:pt x="1516" y="315"/>
                  </a:cubicBezTo>
                  <a:cubicBezTo>
                    <a:pt x="1507" y="276"/>
                    <a:pt x="1526" y="248"/>
                    <a:pt x="1526" y="210"/>
                  </a:cubicBezTo>
                  <a:cubicBezTo>
                    <a:pt x="1526" y="190"/>
                    <a:pt x="1507" y="171"/>
                    <a:pt x="1507" y="143"/>
                  </a:cubicBezTo>
                  <a:lnTo>
                    <a:pt x="1507" y="143"/>
                  </a:lnTo>
                  <a:cubicBezTo>
                    <a:pt x="1479" y="152"/>
                    <a:pt x="1450" y="162"/>
                    <a:pt x="1421" y="143"/>
                  </a:cubicBezTo>
                  <a:cubicBezTo>
                    <a:pt x="1392" y="133"/>
                    <a:pt x="1383" y="95"/>
                    <a:pt x="1364" y="66"/>
                  </a:cubicBezTo>
                  <a:cubicBezTo>
                    <a:pt x="1345" y="48"/>
                    <a:pt x="1335" y="28"/>
                    <a:pt x="1316" y="9"/>
                  </a:cubicBezTo>
                  <a:lnTo>
                    <a:pt x="1316" y="9"/>
                  </a:lnTo>
                  <a:cubicBezTo>
                    <a:pt x="1259" y="0"/>
                    <a:pt x="1259" y="0"/>
                    <a:pt x="1259" y="0"/>
                  </a:cubicBezTo>
                  <a:cubicBezTo>
                    <a:pt x="1240" y="0"/>
                    <a:pt x="1221" y="19"/>
                    <a:pt x="1211" y="28"/>
                  </a:cubicBezTo>
                  <a:cubicBezTo>
                    <a:pt x="1192" y="38"/>
                    <a:pt x="1183" y="38"/>
                    <a:pt x="1164" y="57"/>
                  </a:cubicBezTo>
                  <a:cubicBezTo>
                    <a:pt x="1145" y="86"/>
                    <a:pt x="1097" y="105"/>
                    <a:pt x="1059" y="114"/>
                  </a:cubicBezTo>
                  <a:lnTo>
                    <a:pt x="954" y="12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8" name="Freeform 74"/>
            <p:cNvSpPr>
              <a:spLocks noChangeArrowheads="1"/>
            </p:cNvSpPr>
            <p:nvPr/>
          </p:nvSpPr>
          <p:spPr bwMode="auto">
            <a:xfrm>
              <a:off x="15323189" y="11581833"/>
              <a:ext cx="630532" cy="796975"/>
            </a:xfrm>
            <a:custGeom>
              <a:avLst/>
              <a:gdLst>
                <a:gd name="T0" fmla="*/ 610 w 1269"/>
                <a:gd name="T1" fmla="*/ 1535 h 1603"/>
                <a:gd name="T2" fmla="*/ 610 w 1269"/>
                <a:gd name="T3" fmla="*/ 1535 h 1603"/>
                <a:gd name="T4" fmla="*/ 639 w 1269"/>
                <a:gd name="T5" fmla="*/ 1554 h 1603"/>
                <a:gd name="T6" fmla="*/ 658 w 1269"/>
                <a:gd name="T7" fmla="*/ 1564 h 1603"/>
                <a:gd name="T8" fmla="*/ 677 w 1269"/>
                <a:gd name="T9" fmla="*/ 1583 h 1603"/>
                <a:gd name="T10" fmla="*/ 629 w 1269"/>
                <a:gd name="T11" fmla="*/ 1583 h 1603"/>
                <a:gd name="T12" fmla="*/ 601 w 1269"/>
                <a:gd name="T13" fmla="*/ 1564 h 1603"/>
                <a:gd name="T14" fmla="*/ 582 w 1269"/>
                <a:gd name="T15" fmla="*/ 1535 h 1603"/>
                <a:gd name="T16" fmla="*/ 610 w 1269"/>
                <a:gd name="T17" fmla="*/ 1535 h 1603"/>
                <a:gd name="T18" fmla="*/ 267 w 1269"/>
                <a:gd name="T19" fmla="*/ 1345 h 1603"/>
                <a:gd name="T20" fmla="*/ 267 w 1269"/>
                <a:gd name="T21" fmla="*/ 1345 h 1603"/>
                <a:gd name="T22" fmla="*/ 286 w 1269"/>
                <a:gd name="T23" fmla="*/ 1278 h 1603"/>
                <a:gd name="T24" fmla="*/ 334 w 1269"/>
                <a:gd name="T25" fmla="*/ 1278 h 1603"/>
                <a:gd name="T26" fmla="*/ 382 w 1269"/>
                <a:gd name="T27" fmla="*/ 1278 h 1603"/>
                <a:gd name="T28" fmla="*/ 372 w 1269"/>
                <a:gd name="T29" fmla="*/ 1287 h 1603"/>
                <a:gd name="T30" fmla="*/ 324 w 1269"/>
                <a:gd name="T31" fmla="*/ 1354 h 1603"/>
                <a:gd name="T32" fmla="*/ 267 w 1269"/>
                <a:gd name="T33" fmla="*/ 1373 h 1603"/>
                <a:gd name="T34" fmla="*/ 267 w 1269"/>
                <a:gd name="T35" fmla="*/ 1345 h 1603"/>
                <a:gd name="T36" fmla="*/ 76 w 1269"/>
                <a:gd name="T37" fmla="*/ 591 h 1603"/>
                <a:gd name="T38" fmla="*/ 76 w 1269"/>
                <a:gd name="T39" fmla="*/ 591 h 1603"/>
                <a:gd name="T40" fmla="*/ 67 w 1269"/>
                <a:gd name="T41" fmla="*/ 610 h 1603"/>
                <a:gd name="T42" fmla="*/ 124 w 1269"/>
                <a:gd name="T43" fmla="*/ 715 h 1603"/>
                <a:gd name="T44" fmla="*/ 162 w 1269"/>
                <a:gd name="T45" fmla="*/ 820 h 1603"/>
                <a:gd name="T46" fmla="*/ 162 w 1269"/>
                <a:gd name="T47" fmla="*/ 877 h 1603"/>
                <a:gd name="T48" fmla="*/ 248 w 1269"/>
                <a:gd name="T49" fmla="*/ 1144 h 1603"/>
                <a:gd name="T50" fmla="*/ 458 w 1269"/>
                <a:gd name="T51" fmla="*/ 1230 h 1603"/>
                <a:gd name="T52" fmla="*/ 448 w 1269"/>
                <a:gd name="T53" fmla="*/ 1125 h 1603"/>
                <a:gd name="T54" fmla="*/ 486 w 1269"/>
                <a:gd name="T55" fmla="*/ 1049 h 1603"/>
                <a:gd name="T56" fmla="*/ 515 w 1269"/>
                <a:gd name="T57" fmla="*/ 1230 h 1603"/>
                <a:gd name="T58" fmla="*/ 534 w 1269"/>
                <a:gd name="T59" fmla="*/ 1221 h 1603"/>
                <a:gd name="T60" fmla="*/ 610 w 1269"/>
                <a:gd name="T61" fmla="*/ 1144 h 1603"/>
                <a:gd name="T62" fmla="*/ 553 w 1269"/>
                <a:gd name="T63" fmla="*/ 1325 h 1603"/>
                <a:gd name="T64" fmla="*/ 658 w 1269"/>
                <a:gd name="T65" fmla="*/ 1488 h 1603"/>
                <a:gd name="T66" fmla="*/ 763 w 1269"/>
                <a:gd name="T67" fmla="*/ 1488 h 1603"/>
                <a:gd name="T68" fmla="*/ 887 w 1269"/>
                <a:gd name="T69" fmla="*/ 1526 h 1603"/>
                <a:gd name="T70" fmla="*/ 887 w 1269"/>
                <a:gd name="T71" fmla="*/ 1526 h 1603"/>
                <a:gd name="T72" fmla="*/ 992 w 1269"/>
                <a:gd name="T73" fmla="*/ 1516 h 1603"/>
                <a:gd name="T74" fmla="*/ 1097 w 1269"/>
                <a:gd name="T75" fmla="*/ 1459 h 1603"/>
                <a:gd name="T76" fmla="*/ 1144 w 1269"/>
                <a:gd name="T77" fmla="*/ 1430 h 1603"/>
                <a:gd name="T78" fmla="*/ 1192 w 1269"/>
                <a:gd name="T79" fmla="*/ 1402 h 1603"/>
                <a:gd name="T80" fmla="*/ 1249 w 1269"/>
                <a:gd name="T81" fmla="*/ 1411 h 1603"/>
                <a:gd name="T82" fmla="*/ 1249 w 1269"/>
                <a:gd name="T83" fmla="*/ 1411 h 1603"/>
                <a:gd name="T84" fmla="*/ 1221 w 1269"/>
                <a:gd name="T85" fmla="*/ 1268 h 1603"/>
                <a:gd name="T86" fmla="*/ 1154 w 1269"/>
                <a:gd name="T87" fmla="*/ 1078 h 1603"/>
                <a:gd name="T88" fmla="*/ 1011 w 1269"/>
                <a:gd name="T89" fmla="*/ 620 h 1603"/>
                <a:gd name="T90" fmla="*/ 973 w 1269"/>
                <a:gd name="T91" fmla="*/ 496 h 1603"/>
                <a:gd name="T92" fmla="*/ 935 w 1269"/>
                <a:gd name="T93" fmla="*/ 353 h 1603"/>
                <a:gd name="T94" fmla="*/ 896 w 1269"/>
                <a:gd name="T95" fmla="*/ 267 h 1603"/>
                <a:gd name="T96" fmla="*/ 896 w 1269"/>
                <a:gd name="T97" fmla="*/ 267 h 1603"/>
                <a:gd name="T98" fmla="*/ 887 w 1269"/>
                <a:gd name="T99" fmla="*/ 114 h 1603"/>
                <a:gd name="T100" fmla="*/ 801 w 1269"/>
                <a:gd name="T101" fmla="*/ 19 h 1603"/>
                <a:gd name="T102" fmla="*/ 687 w 1269"/>
                <a:gd name="T103" fmla="*/ 38 h 1603"/>
                <a:gd name="T104" fmla="*/ 563 w 1269"/>
                <a:gd name="T105" fmla="*/ 219 h 1603"/>
                <a:gd name="T106" fmla="*/ 382 w 1269"/>
                <a:gd name="T107" fmla="*/ 200 h 1603"/>
                <a:gd name="T108" fmla="*/ 286 w 1269"/>
                <a:gd name="T109" fmla="*/ 133 h 1603"/>
                <a:gd name="T110" fmla="*/ 286 w 1269"/>
                <a:gd name="T111" fmla="*/ 133 h 1603"/>
                <a:gd name="T112" fmla="*/ 219 w 1269"/>
                <a:gd name="T113" fmla="*/ 162 h 1603"/>
                <a:gd name="T114" fmla="*/ 133 w 1269"/>
                <a:gd name="T115" fmla="*/ 238 h 1603"/>
                <a:gd name="T116" fmla="*/ 124 w 1269"/>
                <a:gd name="T117" fmla="*/ 324 h 1603"/>
                <a:gd name="T118" fmla="*/ 153 w 1269"/>
                <a:gd name="T119" fmla="*/ 534 h 1603"/>
                <a:gd name="T120" fmla="*/ 76 w 1269"/>
                <a:gd name="T121" fmla="*/ 591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9" h="1603">
                  <a:moveTo>
                    <a:pt x="610" y="1535"/>
                  </a:moveTo>
                  <a:lnTo>
                    <a:pt x="610" y="1535"/>
                  </a:lnTo>
                  <a:cubicBezTo>
                    <a:pt x="620" y="1545"/>
                    <a:pt x="629" y="1545"/>
                    <a:pt x="639" y="1554"/>
                  </a:cubicBezTo>
                  <a:cubicBezTo>
                    <a:pt x="639" y="1554"/>
                    <a:pt x="649" y="1554"/>
                    <a:pt x="658" y="1564"/>
                  </a:cubicBezTo>
                  <a:cubicBezTo>
                    <a:pt x="668" y="1573"/>
                    <a:pt x="677" y="1573"/>
                    <a:pt x="677" y="1583"/>
                  </a:cubicBezTo>
                  <a:cubicBezTo>
                    <a:pt x="677" y="1602"/>
                    <a:pt x="629" y="1583"/>
                    <a:pt x="629" y="1583"/>
                  </a:cubicBezTo>
                  <a:cubicBezTo>
                    <a:pt x="610" y="1573"/>
                    <a:pt x="610" y="1573"/>
                    <a:pt x="601" y="1564"/>
                  </a:cubicBezTo>
                  <a:cubicBezTo>
                    <a:pt x="582" y="1554"/>
                    <a:pt x="582" y="1554"/>
                    <a:pt x="582" y="1535"/>
                  </a:cubicBezTo>
                  <a:cubicBezTo>
                    <a:pt x="610" y="1535"/>
                    <a:pt x="610" y="1535"/>
                    <a:pt x="610" y="1535"/>
                  </a:cubicBezTo>
                  <a:close/>
                  <a:moveTo>
                    <a:pt x="267" y="1345"/>
                  </a:moveTo>
                  <a:lnTo>
                    <a:pt x="267" y="1345"/>
                  </a:lnTo>
                  <a:cubicBezTo>
                    <a:pt x="267" y="1325"/>
                    <a:pt x="257" y="1278"/>
                    <a:pt x="286" y="1278"/>
                  </a:cubicBezTo>
                  <a:cubicBezTo>
                    <a:pt x="305" y="1278"/>
                    <a:pt x="315" y="1278"/>
                    <a:pt x="334" y="1278"/>
                  </a:cubicBezTo>
                  <a:cubicBezTo>
                    <a:pt x="353" y="1278"/>
                    <a:pt x="362" y="1278"/>
                    <a:pt x="382" y="1278"/>
                  </a:cubicBezTo>
                  <a:cubicBezTo>
                    <a:pt x="382" y="1287"/>
                    <a:pt x="372" y="1287"/>
                    <a:pt x="372" y="1287"/>
                  </a:cubicBezTo>
                  <a:cubicBezTo>
                    <a:pt x="343" y="1306"/>
                    <a:pt x="334" y="1325"/>
                    <a:pt x="324" y="1354"/>
                  </a:cubicBezTo>
                  <a:cubicBezTo>
                    <a:pt x="315" y="1383"/>
                    <a:pt x="296" y="1392"/>
                    <a:pt x="267" y="1373"/>
                  </a:cubicBezTo>
                  <a:cubicBezTo>
                    <a:pt x="267" y="1345"/>
                    <a:pt x="267" y="1345"/>
                    <a:pt x="267" y="1345"/>
                  </a:cubicBezTo>
                  <a:close/>
                  <a:moveTo>
                    <a:pt x="76" y="591"/>
                  </a:moveTo>
                  <a:lnTo>
                    <a:pt x="76" y="591"/>
                  </a:lnTo>
                  <a:cubicBezTo>
                    <a:pt x="76" y="601"/>
                    <a:pt x="76" y="601"/>
                    <a:pt x="67" y="610"/>
                  </a:cubicBezTo>
                  <a:cubicBezTo>
                    <a:pt x="0" y="658"/>
                    <a:pt x="115" y="677"/>
                    <a:pt x="124" y="715"/>
                  </a:cubicBezTo>
                  <a:cubicBezTo>
                    <a:pt x="162" y="820"/>
                    <a:pt x="162" y="820"/>
                    <a:pt x="162" y="820"/>
                  </a:cubicBezTo>
                  <a:cubicBezTo>
                    <a:pt x="172" y="829"/>
                    <a:pt x="124" y="858"/>
                    <a:pt x="162" y="877"/>
                  </a:cubicBezTo>
                  <a:cubicBezTo>
                    <a:pt x="277" y="944"/>
                    <a:pt x="153" y="1096"/>
                    <a:pt x="248" y="1144"/>
                  </a:cubicBezTo>
                  <a:cubicBezTo>
                    <a:pt x="277" y="1163"/>
                    <a:pt x="439" y="1278"/>
                    <a:pt x="458" y="1230"/>
                  </a:cubicBezTo>
                  <a:cubicBezTo>
                    <a:pt x="477" y="1192"/>
                    <a:pt x="420" y="1173"/>
                    <a:pt x="448" y="1125"/>
                  </a:cubicBezTo>
                  <a:cubicBezTo>
                    <a:pt x="458" y="1116"/>
                    <a:pt x="458" y="1049"/>
                    <a:pt x="486" y="1049"/>
                  </a:cubicBezTo>
                  <a:cubicBezTo>
                    <a:pt x="486" y="1078"/>
                    <a:pt x="505" y="1230"/>
                    <a:pt x="515" y="1230"/>
                  </a:cubicBezTo>
                  <a:cubicBezTo>
                    <a:pt x="524" y="1230"/>
                    <a:pt x="534" y="1221"/>
                    <a:pt x="534" y="1221"/>
                  </a:cubicBezTo>
                  <a:cubicBezTo>
                    <a:pt x="544" y="1201"/>
                    <a:pt x="591" y="1144"/>
                    <a:pt x="610" y="1144"/>
                  </a:cubicBezTo>
                  <a:cubicBezTo>
                    <a:pt x="610" y="1221"/>
                    <a:pt x="496" y="1278"/>
                    <a:pt x="553" y="1325"/>
                  </a:cubicBezTo>
                  <a:cubicBezTo>
                    <a:pt x="591" y="1364"/>
                    <a:pt x="610" y="1468"/>
                    <a:pt x="658" y="1488"/>
                  </a:cubicBezTo>
                  <a:cubicBezTo>
                    <a:pt x="706" y="1497"/>
                    <a:pt x="725" y="1411"/>
                    <a:pt x="763" y="1488"/>
                  </a:cubicBezTo>
                  <a:cubicBezTo>
                    <a:pt x="791" y="1526"/>
                    <a:pt x="877" y="1507"/>
                    <a:pt x="887" y="1526"/>
                  </a:cubicBezTo>
                  <a:lnTo>
                    <a:pt x="887" y="1526"/>
                  </a:lnTo>
                  <a:cubicBezTo>
                    <a:pt x="992" y="1516"/>
                    <a:pt x="992" y="1516"/>
                    <a:pt x="992" y="1516"/>
                  </a:cubicBezTo>
                  <a:cubicBezTo>
                    <a:pt x="1030" y="1507"/>
                    <a:pt x="1078" y="1488"/>
                    <a:pt x="1097" y="1459"/>
                  </a:cubicBezTo>
                  <a:cubicBezTo>
                    <a:pt x="1116" y="1440"/>
                    <a:pt x="1125" y="1440"/>
                    <a:pt x="1144" y="1430"/>
                  </a:cubicBezTo>
                  <a:cubicBezTo>
                    <a:pt x="1154" y="1421"/>
                    <a:pt x="1173" y="1402"/>
                    <a:pt x="1192" y="1402"/>
                  </a:cubicBezTo>
                  <a:cubicBezTo>
                    <a:pt x="1249" y="1411"/>
                    <a:pt x="1249" y="1411"/>
                    <a:pt x="1249" y="1411"/>
                  </a:cubicBezTo>
                  <a:lnTo>
                    <a:pt x="1249" y="1411"/>
                  </a:lnTo>
                  <a:cubicBezTo>
                    <a:pt x="1268" y="1364"/>
                    <a:pt x="1221" y="1316"/>
                    <a:pt x="1221" y="1268"/>
                  </a:cubicBezTo>
                  <a:cubicBezTo>
                    <a:pt x="1221" y="1201"/>
                    <a:pt x="1163" y="1144"/>
                    <a:pt x="1154" y="1078"/>
                  </a:cubicBezTo>
                  <a:cubicBezTo>
                    <a:pt x="1116" y="915"/>
                    <a:pt x="973" y="811"/>
                    <a:pt x="1011" y="620"/>
                  </a:cubicBezTo>
                  <a:cubicBezTo>
                    <a:pt x="1030" y="572"/>
                    <a:pt x="1011" y="524"/>
                    <a:pt x="973" y="496"/>
                  </a:cubicBezTo>
                  <a:cubicBezTo>
                    <a:pt x="944" y="467"/>
                    <a:pt x="944" y="391"/>
                    <a:pt x="935" y="353"/>
                  </a:cubicBezTo>
                  <a:cubicBezTo>
                    <a:pt x="935" y="324"/>
                    <a:pt x="906" y="295"/>
                    <a:pt x="896" y="267"/>
                  </a:cubicBezTo>
                  <a:lnTo>
                    <a:pt x="896" y="267"/>
                  </a:lnTo>
                  <a:cubicBezTo>
                    <a:pt x="877" y="219"/>
                    <a:pt x="887" y="153"/>
                    <a:pt x="887" y="114"/>
                  </a:cubicBezTo>
                  <a:cubicBezTo>
                    <a:pt x="906" y="19"/>
                    <a:pt x="887" y="28"/>
                    <a:pt x="801" y="19"/>
                  </a:cubicBezTo>
                  <a:cubicBezTo>
                    <a:pt x="744" y="19"/>
                    <a:pt x="734" y="0"/>
                    <a:pt x="687" y="38"/>
                  </a:cubicBezTo>
                  <a:cubicBezTo>
                    <a:pt x="639" y="76"/>
                    <a:pt x="582" y="162"/>
                    <a:pt x="563" y="219"/>
                  </a:cubicBezTo>
                  <a:cubicBezTo>
                    <a:pt x="524" y="286"/>
                    <a:pt x="410" y="248"/>
                    <a:pt x="382" y="200"/>
                  </a:cubicBezTo>
                  <a:cubicBezTo>
                    <a:pt x="343" y="143"/>
                    <a:pt x="334" y="153"/>
                    <a:pt x="286" y="133"/>
                  </a:cubicBezTo>
                  <a:lnTo>
                    <a:pt x="286" y="133"/>
                  </a:lnTo>
                  <a:cubicBezTo>
                    <a:pt x="219" y="162"/>
                    <a:pt x="219" y="162"/>
                    <a:pt x="219" y="162"/>
                  </a:cubicBezTo>
                  <a:cubicBezTo>
                    <a:pt x="181" y="162"/>
                    <a:pt x="153" y="210"/>
                    <a:pt x="133" y="238"/>
                  </a:cubicBezTo>
                  <a:cubicBezTo>
                    <a:pt x="124" y="267"/>
                    <a:pt x="124" y="295"/>
                    <a:pt x="124" y="324"/>
                  </a:cubicBezTo>
                  <a:cubicBezTo>
                    <a:pt x="124" y="391"/>
                    <a:pt x="181" y="477"/>
                    <a:pt x="153" y="534"/>
                  </a:cubicBezTo>
                  <a:cubicBezTo>
                    <a:pt x="76" y="591"/>
                    <a:pt x="76" y="591"/>
                    <a:pt x="76" y="59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99" name="Freeform 75"/>
            <p:cNvSpPr>
              <a:spLocks noChangeArrowheads="1"/>
            </p:cNvSpPr>
            <p:nvPr/>
          </p:nvSpPr>
          <p:spPr bwMode="auto">
            <a:xfrm>
              <a:off x="14819639" y="11019134"/>
              <a:ext cx="672131" cy="1057525"/>
            </a:xfrm>
            <a:custGeom>
              <a:avLst/>
              <a:gdLst>
                <a:gd name="T0" fmla="*/ 620 w 1355"/>
                <a:gd name="T1" fmla="*/ 1507 h 2128"/>
                <a:gd name="T2" fmla="*/ 620 w 1355"/>
                <a:gd name="T3" fmla="*/ 1507 h 2128"/>
                <a:gd name="T4" fmla="*/ 563 w 1355"/>
                <a:gd name="T5" fmla="*/ 1459 h 2128"/>
                <a:gd name="T6" fmla="*/ 544 w 1355"/>
                <a:gd name="T7" fmla="*/ 1402 h 2128"/>
                <a:gd name="T8" fmla="*/ 601 w 1355"/>
                <a:gd name="T9" fmla="*/ 1421 h 2128"/>
                <a:gd name="T10" fmla="*/ 620 w 1355"/>
                <a:gd name="T11" fmla="*/ 1469 h 2128"/>
                <a:gd name="T12" fmla="*/ 630 w 1355"/>
                <a:gd name="T13" fmla="*/ 1516 h 2128"/>
                <a:gd name="T14" fmla="*/ 620 w 1355"/>
                <a:gd name="T15" fmla="*/ 1507 h 2128"/>
                <a:gd name="T16" fmla="*/ 86 w 1355"/>
                <a:gd name="T17" fmla="*/ 477 h 2128"/>
                <a:gd name="T18" fmla="*/ 86 w 1355"/>
                <a:gd name="T19" fmla="*/ 477 h 2128"/>
                <a:gd name="T20" fmla="*/ 105 w 1355"/>
                <a:gd name="T21" fmla="*/ 487 h 2128"/>
                <a:gd name="T22" fmla="*/ 48 w 1355"/>
                <a:gd name="T23" fmla="*/ 544 h 2128"/>
                <a:gd name="T24" fmla="*/ 19 w 1355"/>
                <a:gd name="T25" fmla="*/ 639 h 2128"/>
                <a:gd name="T26" fmla="*/ 153 w 1355"/>
                <a:gd name="T27" fmla="*/ 620 h 2128"/>
                <a:gd name="T28" fmla="*/ 172 w 1355"/>
                <a:gd name="T29" fmla="*/ 744 h 2128"/>
                <a:gd name="T30" fmla="*/ 200 w 1355"/>
                <a:gd name="T31" fmla="*/ 858 h 2128"/>
                <a:gd name="T32" fmla="*/ 238 w 1355"/>
                <a:gd name="T33" fmla="*/ 1059 h 2128"/>
                <a:gd name="T34" fmla="*/ 353 w 1355"/>
                <a:gd name="T35" fmla="*/ 1116 h 2128"/>
                <a:gd name="T36" fmla="*/ 496 w 1355"/>
                <a:gd name="T37" fmla="*/ 1097 h 2128"/>
                <a:gd name="T38" fmla="*/ 534 w 1355"/>
                <a:gd name="T39" fmla="*/ 1154 h 2128"/>
                <a:gd name="T40" fmla="*/ 563 w 1355"/>
                <a:gd name="T41" fmla="*/ 1230 h 2128"/>
                <a:gd name="T42" fmla="*/ 610 w 1355"/>
                <a:gd name="T43" fmla="*/ 1345 h 2128"/>
                <a:gd name="T44" fmla="*/ 706 w 1355"/>
                <a:gd name="T45" fmla="*/ 1326 h 2128"/>
                <a:gd name="T46" fmla="*/ 754 w 1355"/>
                <a:gd name="T47" fmla="*/ 1316 h 2128"/>
                <a:gd name="T48" fmla="*/ 782 w 1355"/>
                <a:gd name="T49" fmla="*/ 1326 h 2128"/>
                <a:gd name="T50" fmla="*/ 744 w 1355"/>
                <a:gd name="T51" fmla="*/ 1402 h 2128"/>
                <a:gd name="T52" fmla="*/ 687 w 1355"/>
                <a:gd name="T53" fmla="*/ 1516 h 2128"/>
                <a:gd name="T54" fmla="*/ 725 w 1355"/>
                <a:gd name="T55" fmla="*/ 1659 h 2128"/>
                <a:gd name="T56" fmla="*/ 706 w 1355"/>
                <a:gd name="T57" fmla="*/ 1879 h 2128"/>
                <a:gd name="T58" fmla="*/ 782 w 1355"/>
                <a:gd name="T59" fmla="*/ 2041 h 2128"/>
                <a:gd name="T60" fmla="*/ 792 w 1355"/>
                <a:gd name="T61" fmla="*/ 1955 h 2128"/>
                <a:gd name="T62" fmla="*/ 792 w 1355"/>
                <a:gd name="T63" fmla="*/ 1850 h 2128"/>
                <a:gd name="T64" fmla="*/ 859 w 1355"/>
                <a:gd name="T65" fmla="*/ 1812 h 2128"/>
                <a:gd name="T66" fmla="*/ 839 w 1355"/>
                <a:gd name="T67" fmla="*/ 1659 h 2128"/>
                <a:gd name="T68" fmla="*/ 877 w 1355"/>
                <a:gd name="T69" fmla="*/ 1564 h 2128"/>
                <a:gd name="T70" fmla="*/ 1021 w 1355"/>
                <a:gd name="T71" fmla="*/ 1717 h 2128"/>
                <a:gd name="T72" fmla="*/ 1087 w 1355"/>
                <a:gd name="T73" fmla="*/ 1726 h 2128"/>
                <a:gd name="T74" fmla="*/ 1087 w 1355"/>
                <a:gd name="T75" fmla="*/ 1726 h 2128"/>
                <a:gd name="T76" fmla="*/ 1164 w 1355"/>
                <a:gd name="T77" fmla="*/ 1669 h 2128"/>
                <a:gd name="T78" fmla="*/ 1135 w 1355"/>
                <a:gd name="T79" fmla="*/ 1459 h 2128"/>
                <a:gd name="T80" fmla="*/ 1144 w 1355"/>
                <a:gd name="T81" fmla="*/ 1373 h 2128"/>
                <a:gd name="T82" fmla="*/ 1230 w 1355"/>
                <a:gd name="T83" fmla="*/ 1297 h 2128"/>
                <a:gd name="T84" fmla="*/ 1297 w 1355"/>
                <a:gd name="T85" fmla="*/ 1268 h 2128"/>
                <a:gd name="T86" fmla="*/ 1297 w 1355"/>
                <a:gd name="T87" fmla="*/ 1268 h 2128"/>
                <a:gd name="T88" fmla="*/ 1345 w 1355"/>
                <a:gd name="T89" fmla="*/ 1135 h 2128"/>
                <a:gd name="T90" fmla="*/ 1316 w 1355"/>
                <a:gd name="T91" fmla="*/ 973 h 2128"/>
                <a:gd name="T92" fmla="*/ 1288 w 1355"/>
                <a:gd name="T93" fmla="*/ 877 h 2128"/>
                <a:gd name="T94" fmla="*/ 1202 w 1355"/>
                <a:gd name="T95" fmla="*/ 725 h 2128"/>
                <a:gd name="T96" fmla="*/ 1173 w 1355"/>
                <a:gd name="T97" fmla="*/ 629 h 2128"/>
                <a:gd name="T98" fmla="*/ 1173 w 1355"/>
                <a:gd name="T99" fmla="*/ 629 h 2128"/>
                <a:gd name="T100" fmla="*/ 963 w 1355"/>
                <a:gd name="T101" fmla="*/ 572 h 2128"/>
                <a:gd name="T102" fmla="*/ 668 w 1355"/>
                <a:gd name="T103" fmla="*/ 525 h 2128"/>
                <a:gd name="T104" fmla="*/ 534 w 1355"/>
                <a:gd name="T105" fmla="*/ 67 h 2128"/>
                <a:gd name="T106" fmla="*/ 439 w 1355"/>
                <a:gd name="T107" fmla="*/ 10 h 2128"/>
                <a:gd name="T108" fmla="*/ 267 w 1355"/>
                <a:gd name="T109" fmla="*/ 10 h 2128"/>
                <a:gd name="T110" fmla="*/ 134 w 1355"/>
                <a:gd name="T111" fmla="*/ 115 h 2128"/>
                <a:gd name="T112" fmla="*/ 124 w 1355"/>
                <a:gd name="T113" fmla="*/ 115 h 2128"/>
                <a:gd name="T114" fmla="*/ 124 w 1355"/>
                <a:gd name="T115" fmla="*/ 115 h 2128"/>
                <a:gd name="T116" fmla="*/ 115 w 1355"/>
                <a:gd name="T117" fmla="*/ 172 h 2128"/>
                <a:gd name="T118" fmla="*/ 115 w 1355"/>
                <a:gd name="T119" fmla="*/ 258 h 2128"/>
                <a:gd name="T120" fmla="*/ 86 w 1355"/>
                <a:gd name="T121" fmla="*/ 334 h 2128"/>
                <a:gd name="T122" fmla="*/ 86 w 1355"/>
                <a:gd name="T123" fmla="*/ 382 h 2128"/>
                <a:gd name="T124" fmla="*/ 86 w 1355"/>
                <a:gd name="T125" fmla="*/ 477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55" h="2128">
                  <a:moveTo>
                    <a:pt x="620" y="1507"/>
                  </a:moveTo>
                  <a:lnTo>
                    <a:pt x="620" y="1507"/>
                  </a:lnTo>
                  <a:cubicBezTo>
                    <a:pt x="601" y="1497"/>
                    <a:pt x="582" y="1478"/>
                    <a:pt x="563" y="1459"/>
                  </a:cubicBezTo>
                  <a:cubicBezTo>
                    <a:pt x="544" y="1450"/>
                    <a:pt x="525" y="1421"/>
                    <a:pt x="544" y="1402"/>
                  </a:cubicBezTo>
                  <a:cubicBezTo>
                    <a:pt x="563" y="1373"/>
                    <a:pt x="592" y="1411"/>
                    <a:pt x="601" y="1421"/>
                  </a:cubicBezTo>
                  <a:cubicBezTo>
                    <a:pt x="610" y="1440"/>
                    <a:pt x="610" y="1450"/>
                    <a:pt x="620" y="1469"/>
                  </a:cubicBezTo>
                  <a:cubicBezTo>
                    <a:pt x="630" y="1488"/>
                    <a:pt x="630" y="1497"/>
                    <a:pt x="630" y="1516"/>
                  </a:cubicBezTo>
                  <a:cubicBezTo>
                    <a:pt x="620" y="1507"/>
                    <a:pt x="620" y="1507"/>
                    <a:pt x="620" y="1507"/>
                  </a:cubicBezTo>
                  <a:close/>
                  <a:moveTo>
                    <a:pt x="86" y="477"/>
                  </a:moveTo>
                  <a:lnTo>
                    <a:pt x="86" y="477"/>
                  </a:lnTo>
                  <a:cubicBezTo>
                    <a:pt x="96" y="477"/>
                    <a:pt x="105" y="477"/>
                    <a:pt x="105" y="487"/>
                  </a:cubicBezTo>
                  <a:cubicBezTo>
                    <a:pt x="96" y="496"/>
                    <a:pt x="48" y="525"/>
                    <a:pt x="48" y="544"/>
                  </a:cubicBezTo>
                  <a:cubicBezTo>
                    <a:pt x="29" y="563"/>
                    <a:pt x="19" y="620"/>
                    <a:pt x="19" y="639"/>
                  </a:cubicBezTo>
                  <a:cubicBezTo>
                    <a:pt x="0" y="715"/>
                    <a:pt x="153" y="610"/>
                    <a:pt x="153" y="620"/>
                  </a:cubicBezTo>
                  <a:cubicBezTo>
                    <a:pt x="153" y="667"/>
                    <a:pt x="134" y="696"/>
                    <a:pt x="172" y="744"/>
                  </a:cubicBezTo>
                  <a:cubicBezTo>
                    <a:pt x="200" y="772"/>
                    <a:pt x="191" y="820"/>
                    <a:pt x="200" y="858"/>
                  </a:cubicBezTo>
                  <a:cubicBezTo>
                    <a:pt x="210" y="896"/>
                    <a:pt x="210" y="1039"/>
                    <a:pt x="238" y="1059"/>
                  </a:cubicBezTo>
                  <a:cubicBezTo>
                    <a:pt x="286" y="1078"/>
                    <a:pt x="315" y="1078"/>
                    <a:pt x="353" y="1116"/>
                  </a:cubicBezTo>
                  <a:cubicBezTo>
                    <a:pt x="391" y="1163"/>
                    <a:pt x="448" y="1116"/>
                    <a:pt x="496" y="1097"/>
                  </a:cubicBezTo>
                  <a:cubicBezTo>
                    <a:pt x="534" y="1106"/>
                    <a:pt x="534" y="1116"/>
                    <a:pt x="534" y="1154"/>
                  </a:cubicBezTo>
                  <a:cubicBezTo>
                    <a:pt x="534" y="1183"/>
                    <a:pt x="553" y="1211"/>
                    <a:pt x="563" y="1230"/>
                  </a:cubicBezTo>
                  <a:cubicBezTo>
                    <a:pt x="582" y="1249"/>
                    <a:pt x="592" y="1345"/>
                    <a:pt x="610" y="1345"/>
                  </a:cubicBezTo>
                  <a:cubicBezTo>
                    <a:pt x="639" y="1345"/>
                    <a:pt x="668" y="1326"/>
                    <a:pt x="706" y="1326"/>
                  </a:cubicBezTo>
                  <a:cubicBezTo>
                    <a:pt x="715" y="1326"/>
                    <a:pt x="734" y="1326"/>
                    <a:pt x="754" y="1316"/>
                  </a:cubicBezTo>
                  <a:cubicBezTo>
                    <a:pt x="763" y="1307"/>
                    <a:pt x="801" y="1288"/>
                    <a:pt x="782" y="1326"/>
                  </a:cubicBezTo>
                  <a:cubicBezTo>
                    <a:pt x="773" y="1354"/>
                    <a:pt x="773" y="1383"/>
                    <a:pt x="744" y="1402"/>
                  </a:cubicBezTo>
                  <a:cubicBezTo>
                    <a:pt x="696" y="1430"/>
                    <a:pt x="687" y="1459"/>
                    <a:pt x="687" y="1516"/>
                  </a:cubicBezTo>
                  <a:cubicBezTo>
                    <a:pt x="725" y="1659"/>
                    <a:pt x="725" y="1659"/>
                    <a:pt x="725" y="1659"/>
                  </a:cubicBezTo>
                  <a:cubicBezTo>
                    <a:pt x="754" y="1726"/>
                    <a:pt x="677" y="1783"/>
                    <a:pt x="706" y="1879"/>
                  </a:cubicBezTo>
                  <a:cubicBezTo>
                    <a:pt x="725" y="1936"/>
                    <a:pt x="744" y="2003"/>
                    <a:pt x="782" y="2041"/>
                  </a:cubicBezTo>
                  <a:cubicBezTo>
                    <a:pt x="868" y="2127"/>
                    <a:pt x="801" y="1984"/>
                    <a:pt x="792" y="1955"/>
                  </a:cubicBezTo>
                  <a:cubicBezTo>
                    <a:pt x="782" y="1926"/>
                    <a:pt x="763" y="1879"/>
                    <a:pt x="792" y="1850"/>
                  </a:cubicBezTo>
                  <a:cubicBezTo>
                    <a:pt x="820" y="1831"/>
                    <a:pt x="849" y="1879"/>
                    <a:pt x="859" y="1812"/>
                  </a:cubicBezTo>
                  <a:cubicBezTo>
                    <a:pt x="859" y="1764"/>
                    <a:pt x="830" y="1697"/>
                    <a:pt x="839" y="1659"/>
                  </a:cubicBezTo>
                  <a:cubicBezTo>
                    <a:pt x="839" y="1650"/>
                    <a:pt x="859" y="1545"/>
                    <a:pt x="877" y="1564"/>
                  </a:cubicBezTo>
                  <a:cubicBezTo>
                    <a:pt x="935" y="1602"/>
                    <a:pt x="916" y="1707"/>
                    <a:pt x="1021" y="1717"/>
                  </a:cubicBezTo>
                  <a:cubicBezTo>
                    <a:pt x="1021" y="1717"/>
                    <a:pt x="1068" y="1726"/>
                    <a:pt x="1087" y="1726"/>
                  </a:cubicBezTo>
                  <a:lnTo>
                    <a:pt x="1087" y="1726"/>
                  </a:lnTo>
                  <a:cubicBezTo>
                    <a:pt x="1164" y="1669"/>
                    <a:pt x="1164" y="1669"/>
                    <a:pt x="1164" y="1669"/>
                  </a:cubicBezTo>
                  <a:cubicBezTo>
                    <a:pt x="1192" y="1612"/>
                    <a:pt x="1135" y="1526"/>
                    <a:pt x="1135" y="1459"/>
                  </a:cubicBezTo>
                  <a:cubicBezTo>
                    <a:pt x="1135" y="1430"/>
                    <a:pt x="1135" y="1402"/>
                    <a:pt x="1144" y="1373"/>
                  </a:cubicBezTo>
                  <a:cubicBezTo>
                    <a:pt x="1164" y="1345"/>
                    <a:pt x="1192" y="1297"/>
                    <a:pt x="1230" y="1297"/>
                  </a:cubicBezTo>
                  <a:cubicBezTo>
                    <a:pt x="1297" y="1268"/>
                    <a:pt x="1297" y="1268"/>
                    <a:pt x="1297" y="1268"/>
                  </a:cubicBezTo>
                  <a:lnTo>
                    <a:pt x="1297" y="1268"/>
                  </a:lnTo>
                  <a:cubicBezTo>
                    <a:pt x="1297" y="1221"/>
                    <a:pt x="1335" y="1183"/>
                    <a:pt x="1345" y="1135"/>
                  </a:cubicBezTo>
                  <a:cubicBezTo>
                    <a:pt x="1354" y="1078"/>
                    <a:pt x="1326" y="1030"/>
                    <a:pt x="1316" y="973"/>
                  </a:cubicBezTo>
                  <a:cubicBezTo>
                    <a:pt x="1316" y="935"/>
                    <a:pt x="1297" y="906"/>
                    <a:pt x="1288" y="877"/>
                  </a:cubicBezTo>
                  <a:cubicBezTo>
                    <a:pt x="1240" y="839"/>
                    <a:pt x="1183" y="801"/>
                    <a:pt x="1202" y="725"/>
                  </a:cubicBezTo>
                  <a:cubicBezTo>
                    <a:pt x="1173" y="629"/>
                    <a:pt x="1173" y="629"/>
                    <a:pt x="1173" y="629"/>
                  </a:cubicBezTo>
                  <a:lnTo>
                    <a:pt x="1173" y="629"/>
                  </a:lnTo>
                  <a:cubicBezTo>
                    <a:pt x="1087" y="677"/>
                    <a:pt x="1030" y="620"/>
                    <a:pt x="963" y="572"/>
                  </a:cubicBezTo>
                  <a:cubicBezTo>
                    <a:pt x="849" y="505"/>
                    <a:pt x="773" y="563"/>
                    <a:pt x="668" y="525"/>
                  </a:cubicBezTo>
                  <a:cubicBezTo>
                    <a:pt x="534" y="487"/>
                    <a:pt x="534" y="172"/>
                    <a:pt x="534" y="67"/>
                  </a:cubicBezTo>
                  <a:cubicBezTo>
                    <a:pt x="534" y="0"/>
                    <a:pt x="496" y="10"/>
                    <a:pt x="439" y="10"/>
                  </a:cubicBezTo>
                  <a:cubicBezTo>
                    <a:pt x="267" y="10"/>
                    <a:pt x="267" y="10"/>
                    <a:pt x="267" y="10"/>
                  </a:cubicBezTo>
                  <a:cubicBezTo>
                    <a:pt x="210" y="10"/>
                    <a:pt x="181" y="76"/>
                    <a:pt x="134" y="115"/>
                  </a:cubicBezTo>
                  <a:cubicBezTo>
                    <a:pt x="124" y="115"/>
                    <a:pt x="124" y="115"/>
                    <a:pt x="124" y="115"/>
                  </a:cubicBezTo>
                  <a:lnTo>
                    <a:pt x="124" y="115"/>
                  </a:lnTo>
                  <a:cubicBezTo>
                    <a:pt x="115" y="172"/>
                    <a:pt x="115" y="172"/>
                    <a:pt x="115" y="172"/>
                  </a:cubicBezTo>
                  <a:cubicBezTo>
                    <a:pt x="115" y="200"/>
                    <a:pt x="124" y="229"/>
                    <a:pt x="115" y="258"/>
                  </a:cubicBezTo>
                  <a:cubicBezTo>
                    <a:pt x="115" y="286"/>
                    <a:pt x="96" y="315"/>
                    <a:pt x="86" y="334"/>
                  </a:cubicBezTo>
                  <a:cubicBezTo>
                    <a:pt x="86" y="353"/>
                    <a:pt x="86" y="362"/>
                    <a:pt x="86" y="382"/>
                  </a:cubicBezTo>
                  <a:cubicBezTo>
                    <a:pt x="86" y="477"/>
                    <a:pt x="86" y="477"/>
                    <a:pt x="86" y="47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0" name="Freeform 76"/>
            <p:cNvSpPr>
              <a:spLocks noChangeArrowheads="1"/>
            </p:cNvSpPr>
            <p:nvPr/>
          </p:nvSpPr>
          <p:spPr bwMode="auto">
            <a:xfrm>
              <a:off x="14447450" y="10452055"/>
              <a:ext cx="435681" cy="1188893"/>
            </a:xfrm>
            <a:custGeom>
              <a:avLst/>
              <a:gdLst>
                <a:gd name="T0" fmla="*/ 734 w 878"/>
                <a:gd name="T1" fmla="*/ 2222 h 2394"/>
                <a:gd name="T2" fmla="*/ 648 w 878"/>
                <a:gd name="T3" fmla="*/ 2145 h 2394"/>
                <a:gd name="T4" fmla="*/ 639 w 878"/>
                <a:gd name="T5" fmla="*/ 2203 h 2394"/>
                <a:gd name="T6" fmla="*/ 696 w 878"/>
                <a:gd name="T7" fmla="*/ 2384 h 2394"/>
                <a:gd name="T8" fmla="*/ 724 w 878"/>
                <a:gd name="T9" fmla="*/ 2279 h 2394"/>
                <a:gd name="T10" fmla="*/ 677 w 878"/>
                <a:gd name="T11" fmla="*/ 2107 h 2394"/>
                <a:gd name="T12" fmla="*/ 706 w 878"/>
                <a:gd name="T13" fmla="*/ 2060 h 2394"/>
                <a:gd name="T14" fmla="*/ 772 w 878"/>
                <a:gd name="T15" fmla="*/ 2002 h 2394"/>
                <a:gd name="T16" fmla="*/ 782 w 878"/>
                <a:gd name="T17" fmla="*/ 2107 h 2394"/>
                <a:gd name="T18" fmla="*/ 677 w 878"/>
                <a:gd name="T19" fmla="*/ 2107 h 2394"/>
                <a:gd name="T20" fmla="*/ 219 w 878"/>
                <a:gd name="T21" fmla="*/ 343 h 2394"/>
                <a:gd name="T22" fmla="*/ 162 w 878"/>
                <a:gd name="T23" fmla="*/ 343 h 2394"/>
                <a:gd name="T24" fmla="*/ 133 w 878"/>
                <a:gd name="T25" fmla="*/ 457 h 2394"/>
                <a:gd name="T26" fmla="*/ 200 w 878"/>
                <a:gd name="T27" fmla="*/ 514 h 2394"/>
                <a:gd name="T28" fmla="*/ 248 w 878"/>
                <a:gd name="T29" fmla="*/ 419 h 2394"/>
                <a:gd name="T30" fmla="*/ 219 w 878"/>
                <a:gd name="T31" fmla="*/ 343 h 2394"/>
                <a:gd name="T32" fmla="*/ 238 w 878"/>
                <a:gd name="T33" fmla="*/ 1983 h 2394"/>
                <a:gd name="T34" fmla="*/ 400 w 878"/>
                <a:gd name="T35" fmla="*/ 2050 h 2394"/>
                <a:gd name="T36" fmla="*/ 486 w 878"/>
                <a:gd name="T37" fmla="*/ 1926 h 2394"/>
                <a:gd name="T38" fmla="*/ 486 w 878"/>
                <a:gd name="T39" fmla="*/ 1735 h 2394"/>
                <a:gd name="T40" fmla="*/ 667 w 878"/>
                <a:gd name="T41" fmla="*/ 1697 h 2394"/>
                <a:gd name="T42" fmla="*/ 839 w 878"/>
                <a:gd name="T43" fmla="*/ 1621 h 2394"/>
                <a:gd name="T44" fmla="*/ 839 w 878"/>
                <a:gd name="T45" fmla="*/ 1478 h 2394"/>
                <a:gd name="T46" fmla="*/ 868 w 878"/>
                <a:gd name="T47" fmla="*/ 1316 h 2394"/>
                <a:gd name="T48" fmla="*/ 877 w 878"/>
                <a:gd name="T49" fmla="*/ 1259 h 2394"/>
                <a:gd name="T50" fmla="*/ 715 w 878"/>
                <a:gd name="T51" fmla="*/ 944 h 2394"/>
                <a:gd name="T52" fmla="*/ 553 w 878"/>
                <a:gd name="T53" fmla="*/ 677 h 2394"/>
                <a:gd name="T54" fmla="*/ 515 w 878"/>
                <a:gd name="T55" fmla="*/ 457 h 2394"/>
                <a:gd name="T56" fmla="*/ 553 w 878"/>
                <a:gd name="T57" fmla="*/ 247 h 2394"/>
                <a:gd name="T58" fmla="*/ 562 w 878"/>
                <a:gd name="T59" fmla="*/ 57 h 2394"/>
                <a:gd name="T60" fmla="*/ 486 w 878"/>
                <a:gd name="T61" fmla="*/ 0 h 2394"/>
                <a:gd name="T62" fmla="*/ 362 w 878"/>
                <a:gd name="T63" fmla="*/ 0 h 2394"/>
                <a:gd name="T64" fmla="*/ 248 w 878"/>
                <a:gd name="T65" fmla="*/ 229 h 2394"/>
                <a:gd name="T66" fmla="*/ 305 w 878"/>
                <a:gd name="T67" fmla="*/ 429 h 2394"/>
                <a:gd name="T68" fmla="*/ 257 w 878"/>
                <a:gd name="T69" fmla="*/ 572 h 2394"/>
                <a:gd name="T70" fmla="*/ 190 w 878"/>
                <a:gd name="T71" fmla="*/ 581 h 2394"/>
                <a:gd name="T72" fmla="*/ 143 w 878"/>
                <a:gd name="T73" fmla="*/ 820 h 2394"/>
                <a:gd name="T74" fmla="*/ 105 w 878"/>
                <a:gd name="T75" fmla="*/ 1049 h 2394"/>
                <a:gd name="T76" fmla="*/ 124 w 878"/>
                <a:gd name="T77" fmla="*/ 1363 h 2394"/>
                <a:gd name="T78" fmla="*/ 171 w 878"/>
                <a:gd name="T79" fmla="*/ 1783 h 2394"/>
                <a:gd name="T80" fmla="*/ 200 w 878"/>
                <a:gd name="T81" fmla="*/ 1974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8" h="2394">
                  <a:moveTo>
                    <a:pt x="734" y="2222"/>
                  </a:moveTo>
                  <a:lnTo>
                    <a:pt x="734" y="2222"/>
                  </a:lnTo>
                  <a:cubicBezTo>
                    <a:pt x="724" y="2222"/>
                    <a:pt x="706" y="2203"/>
                    <a:pt x="696" y="2193"/>
                  </a:cubicBezTo>
                  <a:cubicBezTo>
                    <a:pt x="677" y="2174"/>
                    <a:pt x="667" y="2165"/>
                    <a:pt x="648" y="2145"/>
                  </a:cubicBezTo>
                  <a:cubicBezTo>
                    <a:pt x="639" y="2145"/>
                    <a:pt x="620" y="2136"/>
                    <a:pt x="610" y="2155"/>
                  </a:cubicBezTo>
                  <a:cubicBezTo>
                    <a:pt x="601" y="2174"/>
                    <a:pt x="629" y="2193"/>
                    <a:pt x="639" y="2203"/>
                  </a:cubicBezTo>
                  <a:cubicBezTo>
                    <a:pt x="667" y="2222"/>
                    <a:pt x="658" y="2250"/>
                    <a:pt x="667" y="2279"/>
                  </a:cubicBezTo>
                  <a:cubicBezTo>
                    <a:pt x="667" y="2307"/>
                    <a:pt x="667" y="2374"/>
                    <a:pt x="696" y="2384"/>
                  </a:cubicBezTo>
                  <a:cubicBezTo>
                    <a:pt x="715" y="2393"/>
                    <a:pt x="715" y="2355"/>
                    <a:pt x="715" y="2346"/>
                  </a:cubicBezTo>
                  <a:cubicBezTo>
                    <a:pt x="715" y="2327"/>
                    <a:pt x="724" y="2298"/>
                    <a:pt x="724" y="2279"/>
                  </a:cubicBezTo>
                  <a:cubicBezTo>
                    <a:pt x="734" y="2222"/>
                    <a:pt x="734" y="2222"/>
                    <a:pt x="734" y="2222"/>
                  </a:cubicBezTo>
                  <a:close/>
                  <a:moveTo>
                    <a:pt x="677" y="2107"/>
                  </a:moveTo>
                  <a:lnTo>
                    <a:pt x="677" y="2107"/>
                  </a:lnTo>
                  <a:cubicBezTo>
                    <a:pt x="677" y="2088"/>
                    <a:pt x="696" y="2069"/>
                    <a:pt x="706" y="2060"/>
                  </a:cubicBezTo>
                  <a:cubicBezTo>
                    <a:pt x="715" y="2050"/>
                    <a:pt x="724" y="2031"/>
                    <a:pt x="734" y="2021"/>
                  </a:cubicBezTo>
                  <a:cubicBezTo>
                    <a:pt x="744" y="2012"/>
                    <a:pt x="763" y="2012"/>
                    <a:pt x="772" y="2002"/>
                  </a:cubicBezTo>
                  <a:cubicBezTo>
                    <a:pt x="782" y="1983"/>
                    <a:pt x="791" y="2002"/>
                    <a:pt x="791" y="2012"/>
                  </a:cubicBezTo>
                  <a:cubicBezTo>
                    <a:pt x="791" y="2040"/>
                    <a:pt x="782" y="2069"/>
                    <a:pt x="782" y="2107"/>
                  </a:cubicBezTo>
                  <a:cubicBezTo>
                    <a:pt x="782" y="2145"/>
                    <a:pt x="734" y="2155"/>
                    <a:pt x="706" y="2136"/>
                  </a:cubicBezTo>
                  <a:cubicBezTo>
                    <a:pt x="677" y="2107"/>
                    <a:pt x="677" y="2107"/>
                    <a:pt x="677" y="2107"/>
                  </a:cubicBezTo>
                  <a:close/>
                  <a:moveTo>
                    <a:pt x="219" y="343"/>
                  </a:moveTo>
                  <a:lnTo>
                    <a:pt x="219" y="343"/>
                  </a:lnTo>
                  <a:cubicBezTo>
                    <a:pt x="200" y="334"/>
                    <a:pt x="200" y="295"/>
                    <a:pt x="171" y="295"/>
                  </a:cubicBezTo>
                  <a:cubicBezTo>
                    <a:pt x="152" y="295"/>
                    <a:pt x="162" y="334"/>
                    <a:pt x="162" y="343"/>
                  </a:cubicBezTo>
                  <a:cubicBezTo>
                    <a:pt x="152" y="372"/>
                    <a:pt x="133" y="381"/>
                    <a:pt x="133" y="400"/>
                  </a:cubicBezTo>
                  <a:cubicBezTo>
                    <a:pt x="124" y="419"/>
                    <a:pt x="133" y="438"/>
                    <a:pt x="133" y="457"/>
                  </a:cubicBezTo>
                  <a:cubicBezTo>
                    <a:pt x="133" y="476"/>
                    <a:pt x="114" y="524"/>
                    <a:pt x="133" y="534"/>
                  </a:cubicBezTo>
                  <a:cubicBezTo>
                    <a:pt x="162" y="534"/>
                    <a:pt x="171" y="524"/>
                    <a:pt x="200" y="514"/>
                  </a:cubicBezTo>
                  <a:cubicBezTo>
                    <a:pt x="229" y="505"/>
                    <a:pt x="238" y="486"/>
                    <a:pt x="238" y="448"/>
                  </a:cubicBezTo>
                  <a:cubicBezTo>
                    <a:pt x="238" y="438"/>
                    <a:pt x="248" y="429"/>
                    <a:pt x="248" y="419"/>
                  </a:cubicBezTo>
                  <a:cubicBezTo>
                    <a:pt x="248" y="400"/>
                    <a:pt x="238" y="381"/>
                    <a:pt x="238" y="362"/>
                  </a:cubicBezTo>
                  <a:cubicBezTo>
                    <a:pt x="219" y="343"/>
                    <a:pt x="219" y="343"/>
                    <a:pt x="219" y="343"/>
                  </a:cubicBezTo>
                  <a:close/>
                  <a:moveTo>
                    <a:pt x="238" y="1983"/>
                  </a:moveTo>
                  <a:lnTo>
                    <a:pt x="238" y="1983"/>
                  </a:lnTo>
                  <a:cubicBezTo>
                    <a:pt x="286" y="1983"/>
                    <a:pt x="324" y="2088"/>
                    <a:pt x="362" y="2069"/>
                  </a:cubicBezTo>
                  <a:cubicBezTo>
                    <a:pt x="381" y="2069"/>
                    <a:pt x="381" y="2050"/>
                    <a:pt x="400" y="2050"/>
                  </a:cubicBezTo>
                  <a:cubicBezTo>
                    <a:pt x="419" y="2050"/>
                    <a:pt x="439" y="2060"/>
                    <a:pt x="457" y="2040"/>
                  </a:cubicBezTo>
                  <a:cubicBezTo>
                    <a:pt x="467" y="2031"/>
                    <a:pt x="486" y="1936"/>
                    <a:pt x="486" y="1926"/>
                  </a:cubicBezTo>
                  <a:cubicBezTo>
                    <a:pt x="477" y="1898"/>
                    <a:pt x="515" y="1869"/>
                    <a:pt x="505" y="1850"/>
                  </a:cubicBezTo>
                  <a:cubicBezTo>
                    <a:pt x="496" y="1821"/>
                    <a:pt x="467" y="1754"/>
                    <a:pt x="486" y="1735"/>
                  </a:cubicBezTo>
                  <a:cubicBezTo>
                    <a:pt x="505" y="1726"/>
                    <a:pt x="543" y="1735"/>
                    <a:pt x="553" y="1745"/>
                  </a:cubicBezTo>
                  <a:cubicBezTo>
                    <a:pt x="591" y="1754"/>
                    <a:pt x="639" y="1716"/>
                    <a:pt x="667" y="1697"/>
                  </a:cubicBezTo>
                  <a:cubicBezTo>
                    <a:pt x="696" y="1659"/>
                    <a:pt x="811" y="1621"/>
                    <a:pt x="839" y="1621"/>
                  </a:cubicBezTo>
                  <a:lnTo>
                    <a:pt x="839" y="1621"/>
                  </a:lnTo>
                  <a:cubicBezTo>
                    <a:pt x="839" y="1526"/>
                    <a:pt x="839" y="1526"/>
                    <a:pt x="839" y="1526"/>
                  </a:cubicBezTo>
                  <a:cubicBezTo>
                    <a:pt x="839" y="1506"/>
                    <a:pt x="839" y="1497"/>
                    <a:pt x="839" y="1478"/>
                  </a:cubicBezTo>
                  <a:cubicBezTo>
                    <a:pt x="849" y="1459"/>
                    <a:pt x="868" y="1430"/>
                    <a:pt x="868" y="1402"/>
                  </a:cubicBezTo>
                  <a:cubicBezTo>
                    <a:pt x="877" y="1373"/>
                    <a:pt x="868" y="1344"/>
                    <a:pt x="868" y="1316"/>
                  </a:cubicBezTo>
                  <a:cubicBezTo>
                    <a:pt x="877" y="1259"/>
                    <a:pt x="877" y="1259"/>
                    <a:pt x="877" y="1259"/>
                  </a:cubicBezTo>
                  <a:lnTo>
                    <a:pt x="877" y="1259"/>
                  </a:lnTo>
                  <a:cubicBezTo>
                    <a:pt x="849" y="1192"/>
                    <a:pt x="772" y="1163"/>
                    <a:pt x="715" y="1125"/>
                  </a:cubicBezTo>
                  <a:cubicBezTo>
                    <a:pt x="639" y="1077"/>
                    <a:pt x="724" y="1001"/>
                    <a:pt x="715" y="944"/>
                  </a:cubicBezTo>
                  <a:cubicBezTo>
                    <a:pt x="715" y="887"/>
                    <a:pt x="648" y="877"/>
                    <a:pt x="620" y="858"/>
                  </a:cubicBezTo>
                  <a:cubicBezTo>
                    <a:pt x="591" y="839"/>
                    <a:pt x="553" y="705"/>
                    <a:pt x="553" y="677"/>
                  </a:cubicBezTo>
                  <a:cubicBezTo>
                    <a:pt x="543" y="648"/>
                    <a:pt x="553" y="619"/>
                    <a:pt x="553" y="591"/>
                  </a:cubicBezTo>
                  <a:cubicBezTo>
                    <a:pt x="553" y="543"/>
                    <a:pt x="524" y="505"/>
                    <a:pt x="515" y="457"/>
                  </a:cubicBezTo>
                  <a:cubicBezTo>
                    <a:pt x="515" y="410"/>
                    <a:pt x="524" y="343"/>
                    <a:pt x="553" y="305"/>
                  </a:cubicBezTo>
                  <a:cubicBezTo>
                    <a:pt x="562" y="286"/>
                    <a:pt x="553" y="267"/>
                    <a:pt x="553" y="247"/>
                  </a:cubicBezTo>
                  <a:cubicBezTo>
                    <a:pt x="562" y="200"/>
                    <a:pt x="572" y="181"/>
                    <a:pt x="601" y="143"/>
                  </a:cubicBezTo>
                  <a:cubicBezTo>
                    <a:pt x="562" y="57"/>
                    <a:pt x="562" y="57"/>
                    <a:pt x="562" y="57"/>
                  </a:cubicBezTo>
                  <a:lnTo>
                    <a:pt x="562" y="57"/>
                  </a:lnTo>
                  <a:cubicBezTo>
                    <a:pt x="486" y="0"/>
                    <a:pt x="486" y="0"/>
                    <a:pt x="486" y="0"/>
                  </a:cubicBezTo>
                  <a:cubicBezTo>
                    <a:pt x="362" y="0"/>
                    <a:pt x="362" y="0"/>
                    <a:pt x="362" y="0"/>
                  </a:cubicBezTo>
                  <a:lnTo>
                    <a:pt x="362" y="0"/>
                  </a:lnTo>
                  <a:cubicBezTo>
                    <a:pt x="353" y="47"/>
                    <a:pt x="334" y="105"/>
                    <a:pt x="305" y="143"/>
                  </a:cubicBezTo>
                  <a:cubicBezTo>
                    <a:pt x="324" y="247"/>
                    <a:pt x="248" y="171"/>
                    <a:pt x="248" y="229"/>
                  </a:cubicBezTo>
                  <a:cubicBezTo>
                    <a:pt x="248" y="257"/>
                    <a:pt x="276" y="286"/>
                    <a:pt x="276" y="314"/>
                  </a:cubicBezTo>
                  <a:cubicBezTo>
                    <a:pt x="276" y="362"/>
                    <a:pt x="267" y="391"/>
                    <a:pt x="305" y="429"/>
                  </a:cubicBezTo>
                  <a:cubicBezTo>
                    <a:pt x="353" y="467"/>
                    <a:pt x="315" y="467"/>
                    <a:pt x="267" y="476"/>
                  </a:cubicBezTo>
                  <a:cubicBezTo>
                    <a:pt x="267" y="496"/>
                    <a:pt x="248" y="543"/>
                    <a:pt x="257" y="572"/>
                  </a:cubicBezTo>
                  <a:cubicBezTo>
                    <a:pt x="295" y="581"/>
                    <a:pt x="315" y="562"/>
                    <a:pt x="315" y="610"/>
                  </a:cubicBezTo>
                  <a:cubicBezTo>
                    <a:pt x="267" y="619"/>
                    <a:pt x="238" y="581"/>
                    <a:pt x="190" y="581"/>
                  </a:cubicBezTo>
                  <a:cubicBezTo>
                    <a:pt x="152" y="581"/>
                    <a:pt x="95" y="553"/>
                    <a:pt x="143" y="619"/>
                  </a:cubicBezTo>
                  <a:cubicBezTo>
                    <a:pt x="171" y="658"/>
                    <a:pt x="143" y="772"/>
                    <a:pt x="143" y="820"/>
                  </a:cubicBezTo>
                  <a:cubicBezTo>
                    <a:pt x="143" y="858"/>
                    <a:pt x="143" y="896"/>
                    <a:pt x="143" y="934"/>
                  </a:cubicBezTo>
                  <a:cubicBezTo>
                    <a:pt x="143" y="972"/>
                    <a:pt x="114" y="1010"/>
                    <a:pt x="105" y="1049"/>
                  </a:cubicBezTo>
                  <a:cubicBezTo>
                    <a:pt x="105" y="1115"/>
                    <a:pt x="114" y="1182"/>
                    <a:pt x="114" y="1239"/>
                  </a:cubicBezTo>
                  <a:cubicBezTo>
                    <a:pt x="114" y="1277"/>
                    <a:pt x="133" y="1335"/>
                    <a:pt x="124" y="1363"/>
                  </a:cubicBezTo>
                  <a:cubicBezTo>
                    <a:pt x="0" y="1287"/>
                    <a:pt x="86" y="1392"/>
                    <a:pt x="95" y="1468"/>
                  </a:cubicBezTo>
                  <a:cubicBezTo>
                    <a:pt x="105" y="1573"/>
                    <a:pt x="133" y="1669"/>
                    <a:pt x="171" y="1783"/>
                  </a:cubicBezTo>
                  <a:cubicBezTo>
                    <a:pt x="171" y="1840"/>
                    <a:pt x="190" y="1907"/>
                    <a:pt x="200" y="1964"/>
                  </a:cubicBezTo>
                  <a:lnTo>
                    <a:pt x="200" y="1974"/>
                  </a:lnTo>
                  <a:lnTo>
                    <a:pt x="238" y="198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1" name="Freeform 77"/>
            <p:cNvSpPr>
              <a:spLocks noChangeArrowheads="1"/>
            </p:cNvSpPr>
            <p:nvPr/>
          </p:nvSpPr>
          <p:spPr bwMode="auto">
            <a:xfrm>
              <a:off x="14517509" y="11430759"/>
              <a:ext cx="151066" cy="365646"/>
            </a:xfrm>
            <a:custGeom>
              <a:avLst/>
              <a:gdLst>
                <a:gd name="T0" fmla="*/ 95 w 306"/>
                <a:gd name="T1" fmla="*/ 9 h 735"/>
                <a:gd name="T2" fmla="*/ 95 w 306"/>
                <a:gd name="T3" fmla="*/ 9 h 735"/>
                <a:gd name="T4" fmla="*/ 57 w 306"/>
                <a:gd name="T5" fmla="*/ 0 h 735"/>
                <a:gd name="T6" fmla="*/ 57 w 306"/>
                <a:gd name="T7" fmla="*/ 0 h 735"/>
                <a:gd name="T8" fmla="*/ 47 w 306"/>
                <a:gd name="T9" fmla="*/ 133 h 735"/>
                <a:gd name="T10" fmla="*/ 19 w 306"/>
                <a:gd name="T11" fmla="*/ 257 h 735"/>
                <a:gd name="T12" fmla="*/ 19 w 306"/>
                <a:gd name="T13" fmla="*/ 458 h 735"/>
                <a:gd name="T14" fmla="*/ 28 w 306"/>
                <a:gd name="T15" fmla="*/ 505 h 735"/>
                <a:gd name="T16" fmla="*/ 47 w 306"/>
                <a:gd name="T17" fmla="*/ 581 h 735"/>
                <a:gd name="T18" fmla="*/ 95 w 306"/>
                <a:gd name="T19" fmla="*/ 705 h 735"/>
                <a:gd name="T20" fmla="*/ 162 w 306"/>
                <a:gd name="T21" fmla="*/ 629 h 735"/>
                <a:gd name="T22" fmla="*/ 219 w 306"/>
                <a:gd name="T23" fmla="*/ 591 h 735"/>
                <a:gd name="T24" fmla="*/ 257 w 306"/>
                <a:gd name="T25" fmla="*/ 524 h 735"/>
                <a:gd name="T26" fmla="*/ 238 w 306"/>
                <a:gd name="T27" fmla="*/ 410 h 735"/>
                <a:gd name="T28" fmla="*/ 257 w 306"/>
                <a:gd name="T29" fmla="*/ 362 h 735"/>
                <a:gd name="T30" fmla="*/ 286 w 306"/>
                <a:gd name="T31" fmla="*/ 286 h 735"/>
                <a:gd name="T32" fmla="*/ 286 w 306"/>
                <a:gd name="T33" fmla="*/ 191 h 735"/>
                <a:gd name="T34" fmla="*/ 210 w 306"/>
                <a:gd name="T35" fmla="*/ 162 h 735"/>
                <a:gd name="T36" fmla="*/ 181 w 306"/>
                <a:gd name="T37" fmla="*/ 124 h 735"/>
                <a:gd name="T38" fmla="*/ 95 w 306"/>
                <a:gd name="T39" fmla="*/ 9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6" h="735">
                  <a:moveTo>
                    <a:pt x="95" y="9"/>
                  </a:moveTo>
                  <a:lnTo>
                    <a:pt x="95" y="9"/>
                  </a:lnTo>
                  <a:cubicBezTo>
                    <a:pt x="57" y="0"/>
                    <a:pt x="57" y="0"/>
                    <a:pt x="57" y="0"/>
                  </a:cubicBezTo>
                  <a:lnTo>
                    <a:pt x="57" y="0"/>
                  </a:lnTo>
                  <a:cubicBezTo>
                    <a:pt x="67" y="47"/>
                    <a:pt x="47" y="86"/>
                    <a:pt x="47" y="133"/>
                  </a:cubicBezTo>
                  <a:cubicBezTo>
                    <a:pt x="9" y="162"/>
                    <a:pt x="19" y="209"/>
                    <a:pt x="19" y="257"/>
                  </a:cubicBezTo>
                  <a:cubicBezTo>
                    <a:pt x="19" y="458"/>
                    <a:pt x="19" y="458"/>
                    <a:pt x="19" y="458"/>
                  </a:cubicBezTo>
                  <a:cubicBezTo>
                    <a:pt x="28" y="467"/>
                    <a:pt x="38" y="496"/>
                    <a:pt x="28" y="505"/>
                  </a:cubicBezTo>
                  <a:cubicBezTo>
                    <a:pt x="0" y="543"/>
                    <a:pt x="38" y="562"/>
                    <a:pt x="47" y="581"/>
                  </a:cubicBezTo>
                  <a:cubicBezTo>
                    <a:pt x="57" y="600"/>
                    <a:pt x="57" y="734"/>
                    <a:pt x="95" y="705"/>
                  </a:cubicBezTo>
                  <a:cubicBezTo>
                    <a:pt x="124" y="686"/>
                    <a:pt x="105" y="600"/>
                    <a:pt x="162" y="629"/>
                  </a:cubicBezTo>
                  <a:cubicBezTo>
                    <a:pt x="200" y="639"/>
                    <a:pt x="219" y="620"/>
                    <a:pt x="219" y="591"/>
                  </a:cubicBezTo>
                  <a:cubicBezTo>
                    <a:pt x="229" y="572"/>
                    <a:pt x="248" y="543"/>
                    <a:pt x="257" y="524"/>
                  </a:cubicBezTo>
                  <a:cubicBezTo>
                    <a:pt x="276" y="477"/>
                    <a:pt x="248" y="458"/>
                    <a:pt x="238" y="410"/>
                  </a:cubicBezTo>
                  <a:cubicBezTo>
                    <a:pt x="229" y="391"/>
                    <a:pt x="248" y="381"/>
                    <a:pt x="257" y="362"/>
                  </a:cubicBezTo>
                  <a:cubicBezTo>
                    <a:pt x="267" y="343"/>
                    <a:pt x="276" y="305"/>
                    <a:pt x="286" y="286"/>
                  </a:cubicBezTo>
                  <a:cubicBezTo>
                    <a:pt x="286" y="295"/>
                    <a:pt x="305" y="181"/>
                    <a:pt x="286" y="191"/>
                  </a:cubicBezTo>
                  <a:cubicBezTo>
                    <a:pt x="248" y="200"/>
                    <a:pt x="238" y="191"/>
                    <a:pt x="210" y="162"/>
                  </a:cubicBezTo>
                  <a:cubicBezTo>
                    <a:pt x="200" y="152"/>
                    <a:pt x="191" y="124"/>
                    <a:pt x="181" y="124"/>
                  </a:cubicBezTo>
                  <a:cubicBezTo>
                    <a:pt x="143" y="114"/>
                    <a:pt x="95" y="47"/>
                    <a:pt x="95" y="9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102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03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104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5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Thailand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5991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" name="map"/>
          <p:cNvGrpSpPr/>
          <p:nvPr/>
        </p:nvGrpSpPr>
        <p:grpSpPr>
          <a:xfrm>
            <a:off x="4677092" y="1114152"/>
            <a:ext cx="3542002" cy="2915197"/>
            <a:chOff x="5819797" y="2331019"/>
            <a:chExt cx="12724949" cy="10473104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103" name="Freeform 102"/>
            <p:cNvSpPr>
              <a:spLocks noChangeArrowheads="1"/>
            </p:cNvSpPr>
            <p:nvPr/>
          </p:nvSpPr>
          <p:spPr bwMode="auto">
            <a:xfrm>
              <a:off x="5819797" y="2331019"/>
              <a:ext cx="2235946" cy="4915218"/>
            </a:xfrm>
            <a:custGeom>
              <a:avLst/>
              <a:gdLst>
                <a:gd name="T0" fmla="*/ 2342 w 3310"/>
                <a:gd name="T1" fmla="*/ 7285 h 7286"/>
                <a:gd name="T2" fmla="*/ 2365 w 3310"/>
                <a:gd name="T3" fmla="*/ 7176 h 7286"/>
                <a:gd name="T4" fmla="*/ 2314 w 3310"/>
                <a:gd name="T5" fmla="*/ 6721 h 7286"/>
                <a:gd name="T6" fmla="*/ 2164 w 3310"/>
                <a:gd name="T7" fmla="*/ 6106 h 7286"/>
                <a:gd name="T8" fmla="*/ 1963 w 3310"/>
                <a:gd name="T9" fmla="*/ 5271 h 7286"/>
                <a:gd name="T10" fmla="*/ 1807 w 3310"/>
                <a:gd name="T11" fmla="*/ 4845 h 7286"/>
                <a:gd name="T12" fmla="*/ 1612 w 3310"/>
                <a:gd name="T13" fmla="*/ 4690 h 7286"/>
                <a:gd name="T14" fmla="*/ 1283 w 3310"/>
                <a:gd name="T15" fmla="*/ 5075 h 7286"/>
                <a:gd name="T16" fmla="*/ 904 w 3310"/>
                <a:gd name="T17" fmla="*/ 5121 h 7286"/>
                <a:gd name="T18" fmla="*/ 748 w 3310"/>
                <a:gd name="T19" fmla="*/ 4914 h 7286"/>
                <a:gd name="T20" fmla="*/ 800 w 3310"/>
                <a:gd name="T21" fmla="*/ 4287 h 7286"/>
                <a:gd name="T22" fmla="*/ 363 w 3310"/>
                <a:gd name="T23" fmla="*/ 3504 h 7286"/>
                <a:gd name="T24" fmla="*/ 0 w 3310"/>
                <a:gd name="T25" fmla="*/ 3119 h 7286"/>
                <a:gd name="T26" fmla="*/ 138 w 3310"/>
                <a:gd name="T27" fmla="*/ 3009 h 7286"/>
                <a:gd name="T28" fmla="*/ 305 w 3310"/>
                <a:gd name="T29" fmla="*/ 2716 h 7286"/>
                <a:gd name="T30" fmla="*/ 415 w 3310"/>
                <a:gd name="T31" fmla="*/ 2307 h 7286"/>
                <a:gd name="T32" fmla="*/ 489 w 3310"/>
                <a:gd name="T33" fmla="*/ 1922 h 7286"/>
                <a:gd name="T34" fmla="*/ 794 w 3310"/>
                <a:gd name="T35" fmla="*/ 1939 h 7286"/>
                <a:gd name="T36" fmla="*/ 932 w 3310"/>
                <a:gd name="T37" fmla="*/ 1467 h 7286"/>
                <a:gd name="T38" fmla="*/ 1042 w 3310"/>
                <a:gd name="T39" fmla="*/ 990 h 7286"/>
                <a:gd name="T40" fmla="*/ 1301 w 3310"/>
                <a:gd name="T41" fmla="*/ 685 h 7286"/>
                <a:gd name="T42" fmla="*/ 1617 w 3310"/>
                <a:gd name="T43" fmla="*/ 546 h 7286"/>
                <a:gd name="T44" fmla="*/ 1790 w 3310"/>
                <a:gd name="T45" fmla="*/ 546 h 7286"/>
                <a:gd name="T46" fmla="*/ 1755 w 3310"/>
                <a:gd name="T47" fmla="*/ 288 h 7286"/>
                <a:gd name="T48" fmla="*/ 1848 w 3310"/>
                <a:gd name="T49" fmla="*/ 103 h 7286"/>
                <a:gd name="T50" fmla="*/ 1842 w 3310"/>
                <a:gd name="T51" fmla="*/ 103 h 7286"/>
                <a:gd name="T52" fmla="*/ 1905 w 3310"/>
                <a:gd name="T53" fmla="*/ 69 h 7286"/>
                <a:gd name="T54" fmla="*/ 2164 w 3310"/>
                <a:gd name="T55" fmla="*/ 178 h 7286"/>
                <a:gd name="T56" fmla="*/ 2250 w 3310"/>
                <a:gd name="T57" fmla="*/ 391 h 7286"/>
                <a:gd name="T58" fmla="*/ 2406 w 3310"/>
                <a:gd name="T59" fmla="*/ 581 h 7286"/>
                <a:gd name="T60" fmla="*/ 2308 w 3310"/>
                <a:gd name="T61" fmla="*/ 1145 h 7286"/>
                <a:gd name="T62" fmla="*/ 1991 w 3310"/>
                <a:gd name="T63" fmla="*/ 1686 h 7286"/>
                <a:gd name="T64" fmla="*/ 2060 w 3310"/>
                <a:gd name="T65" fmla="*/ 1876 h 7286"/>
                <a:gd name="T66" fmla="*/ 2411 w 3310"/>
                <a:gd name="T67" fmla="*/ 1945 h 7286"/>
                <a:gd name="T68" fmla="*/ 2532 w 3310"/>
                <a:gd name="T69" fmla="*/ 2261 h 7286"/>
                <a:gd name="T70" fmla="*/ 2682 w 3310"/>
                <a:gd name="T71" fmla="*/ 2434 h 7286"/>
                <a:gd name="T72" fmla="*/ 2682 w 3310"/>
                <a:gd name="T73" fmla="*/ 2693 h 7286"/>
                <a:gd name="T74" fmla="*/ 2895 w 3310"/>
                <a:gd name="T75" fmla="*/ 2797 h 7286"/>
                <a:gd name="T76" fmla="*/ 3137 w 3310"/>
                <a:gd name="T77" fmla="*/ 2923 h 7286"/>
                <a:gd name="T78" fmla="*/ 3309 w 3310"/>
                <a:gd name="T79" fmla="*/ 2889 h 7286"/>
                <a:gd name="T80" fmla="*/ 3298 w 3310"/>
                <a:gd name="T81" fmla="*/ 2889 h 7286"/>
                <a:gd name="T82" fmla="*/ 3102 w 3310"/>
                <a:gd name="T83" fmla="*/ 3205 h 7286"/>
                <a:gd name="T84" fmla="*/ 2901 w 3310"/>
                <a:gd name="T85" fmla="*/ 3378 h 7286"/>
                <a:gd name="T86" fmla="*/ 2550 w 3310"/>
                <a:gd name="T87" fmla="*/ 3574 h 7286"/>
                <a:gd name="T88" fmla="*/ 2262 w 3310"/>
                <a:gd name="T89" fmla="*/ 3666 h 7286"/>
                <a:gd name="T90" fmla="*/ 2049 w 3310"/>
                <a:gd name="T91" fmla="*/ 3786 h 7286"/>
                <a:gd name="T92" fmla="*/ 1974 w 3310"/>
                <a:gd name="T93" fmla="*/ 4396 h 7286"/>
                <a:gd name="T94" fmla="*/ 2262 w 3310"/>
                <a:gd name="T95" fmla="*/ 4753 h 7286"/>
                <a:gd name="T96" fmla="*/ 2337 w 3310"/>
                <a:gd name="T97" fmla="*/ 5012 h 7286"/>
                <a:gd name="T98" fmla="*/ 2325 w 3310"/>
                <a:gd name="T99" fmla="*/ 5196 h 7286"/>
                <a:gd name="T100" fmla="*/ 2262 w 3310"/>
                <a:gd name="T101" fmla="*/ 5467 h 7286"/>
                <a:gd name="T102" fmla="*/ 2400 w 3310"/>
                <a:gd name="T103" fmla="*/ 5881 h 7286"/>
                <a:gd name="T104" fmla="*/ 2550 w 3310"/>
                <a:gd name="T105" fmla="*/ 6353 h 7286"/>
                <a:gd name="T106" fmla="*/ 2676 w 3310"/>
                <a:gd name="T107" fmla="*/ 6646 h 7286"/>
                <a:gd name="T108" fmla="*/ 2356 w 3310"/>
                <a:gd name="T109" fmla="*/ 7285 h 7286"/>
                <a:gd name="T110" fmla="*/ 2342 w 3310"/>
                <a:gd name="T111" fmla="*/ 7285 h 7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0" h="7286">
                  <a:moveTo>
                    <a:pt x="2342" y="7285"/>
                  </a:moveTo>
                  <a:cubicBezTo>
                    <a:pt x="2348" y="7239"/>
                    <a:pt x="2360" y="7205"/>
                    <a:pt x="2365" y="7176"/>
                  </a:cubicBezTo>
                  <a:cubicBezTo>
                    <a:pt x="2400" y="7044"/>
                    <a:pt x="2268" y="6842"/>
                    <a:pt x="2314" y="6721"/>
                  </a:cubicBezTo>
                  <a:cubicBezTo>
                    <a:pt x="2360" y="6600"/>
                    <a:pt x="2331" y="6261"/>
                    <a:pt x="2164" y="6106"/>
                  </a:cubicBezTo>
                  <a:cubicBezTo>
                    <a:pt x="1997" y="5956"/>
                    <a:pt x="1980" y="5467"/>
                    <a:pt x="1963" y="5271"/>
                  </a:cubicBezTo>
                  <a:cubicBezTo>
                    <a:pt x="1945" y="5075"/>
                    <a:pt x="1888" y="4926"/>
                    <a:pt x="1807" y="4845"/>
                  </a:cubicBezTo>
                  <a:cubicBezTo>
                    <a:pt x="1732" y="4765"/>
                    <a:pt x="1640" y="4535"/>
                    <a:pt x="1612" y="4690"/>
                  </a:cubicBezTo>
                  <a:cubicBezTo>
                    <a:pt x="1583" y="4845"/>
                    <a:pt x="1381" y="4943"/>
                    <a:pt x="1283" y="5075"/>
                  </a:cubicBezTo>
                  <a:cubicBezTo>
                    <a:pt x="1186" y="5214"/>
                    <a:pt x="1036" y="5191"/>
                    <a:pt x="904" y="5121"/>
                  </a:cubicBezTo>
                  <a:cubicBezTo>
                    <a:pt x="777" y="5052"/>
                    <a:pt x="668" y="5047"/>
                    <a:pt x="748" y="4914"/>
                  </a:cubicBezTo>
                  <a:cubicBezTo>
                    <a:pt x="823" y="4776"/>
                    <a:pt x="869" y="4529"/>
                    <a:pt x="800" y="4287"/>
                  </a:cubicBezTo>
                  <a:cubicBezTo>
                    <a:pt x="737" y="4045"/>
                    <a:pt x="587" y="3597"/>
                    <a:pt x="363" y="3504"/>
                  </a:cubicBezTo>
                  <a:cubicBezTo>
                    <a:pt x="213" y="3441"/>
                    <a:pt x="75" y="3274"/>
                    <a:pt x="0" y="3119"/>
                  </a:cubicBezTo>
                  <a:cubicBezTo>
                    <a:pt x="63" y="3061"/>
                    <a:pt x="138" y="3009"/>
                    <a:pt x="138" y="3009"/>
                  </a:cubicBezTo>
                  <a:cubicBezTo>
                    <a:pt x="138" y="3009"/>
                    <a:pt x="213" y="2716"/>
                    <a:pt x="305" y="2716"/>
                  </a:cubicBezTo>
                  <a:cubicBezTo>
                    <a:pt x="397" y="2716"/>
                    <a:pt x="351" y="2400"/>
                    <a:pt x="415" y="2307"/>
                  </a:cubicBezTo>
                  <a:cubicBezTo>
                    <a:pt x="472" y="2215"/>
                    <a:pt x="443" y="1922"/>
                    <a:pt x="489" y="1922"/>
                  </a:cubicBezTo>
                  <a:cubicBezTo>
                    <a:pt x="535" y="1922"/>
                    <a:pt x="812" y="2014"/>
                    <a:pt x="794" y="1939"/>
                  </a:cubicBezTo>
                  <a:cubicBezTo>
                    <a:pt x="777" y="1864"/>
                    <a:pt x="961" y="1605"/>
                    <a:pt x="932" y="1467"/>
                  </a:cubicBezTo>
                  <a:cubicBezTo>
                    <a:pt x="904" y="1329"/>
                    <a:pt x="1042" y="1162"/>
                    <a:pt x="1042" y="990"/>
                  </a:cubicBezTo>
                  <a:cubicBezTo>
                    <a:pt x="1042" y="823"/>
                    <a:pt x="1191" y="777"/>
                    <a:pt x="1301" y="685"/>
                  </a:cubicBezTo>
                  <a:cubicBezTo>
                    <a:pt x="1404" y="592"/>
                    <a:pt x="1589" y="472"/>
                    <a:pt x="1617" y="546"/>
                  </a:cubicBezTo>
                  <a:cubicBezTo>
                    <a:pt x="1652" y="627"/>
                    <a:pt x="1882" y="685"/>
                    <a:pt x="1790" y="546"/>
                  </a:cubicBezTo>
                  <a:cubicBezTo>
                    <a:pt x="1698" y="414"/>
                    <a:pt x="1698" y="322"/>
                    <a:pt x="1755" y="288"/>
                  </a:cubicBezTo>
                  <a:cubicBezTo>
                    <a:pt x="1819" y="259"/>
                    <a:pt x="1848" y="103"/>
                    <a:pt x="1848" y="103"/>
                  </a:cubicBezTo>
                  <a:lnTo>
                    <a:pt x="1842" y="103"/>
                  </a:lnTo>
                  <a:cubicBezTo>
                    <a:pt x="1871" y="92"/>
                    <a:pt x="1894" y="75"/>
                    <a:pt x="1905" y="69"/>
                  </a:cubicBezTo>
                  <a:cubicBezTo>
                    <a:pt x="2003" y="0"/>
                    <a:pt x="2164" y="75"/>
                    <a:pt x="2164" y="178"/>
                  </a:cubicBezTo>
                  <a:cubicBezTo>
                    <a:pt x="2164" y="282"/>
                    <a:pt x="2176" y="391"/>
                    <a:pt x="2250" y="391"/>
                  </a:cubicBezTo>
                  <a:cubicBezTo>
                    <a:pt x="2325" y="391"/>
                    <a:pt x="2406" y="391"/>
                    <a:pt x="2406" y="581"/>
                  </a:cubicBezTo>
                  <a:cubicBezTo>
                    <a:pt x="2406" y="771"/>
                    <a:pt x="2475" y="984"/>
                    <a:pt x="2308" y="1145"/>
                  </a:cubicBezTo>
                  <a:cubicBezTo>
                    <a:pt x="2147" y="1312"/>
                    <a:pt x="1957" y="1600"/>
                    <a:pt x="1991" y="1686"/>
                  </a:cubicBezTo>
                  <a:cubicBezTo>
                    <a:pt x="2026" y="1772"/>
                    <a:pt x="1940" y="1939"/>
                    <a:pt x="2060" y="1876"/>
                  </a:cubicBezTo>
                  <a:cubicBezTo>
                    <a:pt x="2181" y="1818"/>
                    <a:pt x="2457" y="1876"/>
                    <a:pt x="2411" y="1945"/>
                  </a:cubicBezTo>
                  <a:cubicBezTo>
                    <a:pt x="2371" y="2014"/>
                    <a:pt x="2423" y="2256"/>
                    <a:pt x="2532" y="2261"/>
                  </a:cubicBezTo>
                  <a:cubicBezTo>
                    <a:pt x="2647" y="2273"/>
                    <a:pt x="2717" y="2330"/>
                    <a:pt x="2682" y="2434"/>
                  </a:cubicBezTo>
                  <a:cubicBezTo>
                    <a:pt x="2647" y="2538"/>
                    <a:pt x="2584" y="2693"/>
                    <a:pt x="2682" y="2693"/>
                  </a:cubicBezTo>
                  <a:cubicBezTo>
                    <a:pt x="2774" y="2693"/>
                    <a:pt x="2912" y="2693"/>
                    <a:pt x="2895" y="2797"/>
                  </a:cubicBezTo>
                  <a:cubicBezTo>
                    <a:pt x="2878" y="2900"/>
                    <a:pt x="2964" y="2992"/>
                    <a:pt x="3137" y="2923"/>
                  </a:cubicBezTo>
                  <a:cubicBezTo>
                    <a:pt x="3234" y="2883"/>
                    <a:pt x="3286" y="2848"/>
                    <a:pt x="3309" y="2889"/>
                  </a:cubicBezTo>
                  <a:lnTo>
                    <a:pt x="3298" y="2889"/>
                  </a:lnTo>
                  <a:cubicBezTo>
                    <a:pt x="3298" y="2889"/>
                    <a:pt x="3102" y="3113"/>
                    <a:pt x="3102" y="3205"/>
                  </a:cubicBezTo>
                  <a:cubicBezTo>
                    <a:pt x="3102" y="3297"/>
                    <a:pt x="2935" y="3297"/>
                    <a:pt x="2901" y="3378"/>
                  </a:cubicBezTo>
                  <a:cubicBezTo>
                    <a:pt x="2872" y="3453"/>
                    <a:pt x="2613" y="3470"/>
                    <a:pt x="2550" y="3574"/>
                  </a:cubicBezTo>
                  <a:cubicBezTo>
                    <a:pt x="2492" y="3683"/>
                    <a:pt x="2308" y="3666"/>
                    <a:pt x="2262" y="3666"/>
                  </a:cubicBezTo>
                  <a:cubicBezTo>
                    <a:pt x="2216" y="3666"/>
                    <a:pt x="2060" y="3683"/>
                    <a:pt x="2049" y="3786"/>
                  </a:cubicBezTo>
                  <a:cubicBezTo>
                    <a:pt x="2032" y="3896"/>
                    <a:pt x="1974" y="4322"/>
                    <a:pt x="1974" y="4396"/>
                  </a:cubicBezTo>
                  <a:cubicBezTo>
                    <a:pt x="1974" y="4477"/>
                    <a:pt x="2187" y="4719"/>
                    <a:pt x="2262" y="4753"/>
                  </a:cubicBezTo>
                  <a:cubicBezTo>
                    <a:pt x="2337" y="4782"/>
                    <a:pt x="2245" y="4966"/>
                    <a:pt x="2337" y="5012"/>
                  </a:cubicBezTo>
                  <a:cubicBezTo>
                    <a:pt x="2429" y="5058"/>
                    <a:pt x="2371" y="5208"/>
                    <a:pt x="2325" y="5196"/>
                  </a:cubicBezTo>
                  <a:cubicBezTo>
                    <a:pt x="2279" y="5179"/>
                    <a:pt x="2354" y="5392"/>
                    <a:pt x="2262" y="5467"/>
                  </a:cubicBezTo>
                  <a:cubicBezTo>
                    <a:pt x="2170" y="5547"/>
                    <a:pt x="2245" y="5743"/>
                    <a:pt x="2400" y="5881"/>
                  </a:cubicBezTo>
                  <a:cubicBezTo>
                    <a:pt x="2550" y="6019"/>
                    <a:pt x="2550" y="6232"/>
                    <a:pt x="2550" y="6353"/>
                  </a:cubicBezTo>
                  <a:cubicBezTo>
                    <a:pt x="2550" y="6480"/>
                    <a:pt x="2676" y="6491"/>
                    <a:pt x="2676" y="6646"/>
                  </a:cubicBezTo>
                  <a:cubicBezTo>
                    <a:pt x="2676" y="6646"/>
                    <a:pt x="2503" y="7267"/>
                    <a:pt x="2356" y="7285"/>
                  </a:cubicBezTo>
                  <a:lnTo>
                    <a:pt x="2342" y="7285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4" name="Freeform 4"/>
            <p:cNvSpPr>
              <a:spLocks noChangeArrowheads="1"/>
            </p:cNvSpPr>
            <p:nvPr/>
          </p:nvSpPr>
          <p:spPr bwMode="auto">
            <a:xfrm>
              <a:off x="8338587" y="3812727"/>
              <a:ext cx="1890581" cy="3957166"/>
            </a:xfrm>
            <a:custGeom>
              <a:avLst/>
              <a:gdLst>
                <a:gd name="T0" fmla="*/ 1291 w 2799"/>
                <a:gd name="T1" fmla="*/ 0 h 5866"/>
                <a:gd name="T2" fmla="*/ 1295 w 2799"/>
                <a:gd name="T3" fmla="*/ 3 h 5866"/>
                <a:gd name="T4" fmla="*/ 1618 w 2799"/>
                <a:gd name="T5" fmla="*/ 170 h 5866"/>
                <a:gd name="T6" fmla="*/ 1727 w 2799"/>
                <a:gd name="T7" fmla="*/ 400 h 5866"/>
                <a:gd name="T8" fmla="*/ 2107 w 2799"/>
                <a:gd name="T9" fmla="*/ 694 h 5866"/>
                <a:gd name="T10" fmla="*/ 2187 w 2799"/>
                <a:gd name="T11" fmla="*/ 757 h 5866"/>
                <a:gd name="T12" fmla="*/ 2153 w 2799"/>
                <a:gd name="T13" fmla="*/ 786 h 5866"/>
                <a:gd name="T14" fmla="*/ 1853 w 2799"/>
                <a:gd name="T15" fmla="*/ 981 h 5866"/>
                <a:gd name="T16" fmla="*/ 1704 w 2799"/>
                <a:gd name="T17" fmla="*/ 1212 h 5866"/>
                <a:gd name="T18" fmla="*/ 1428 w 2799"/>
                <a:gd name="T19" fmla="*/ 1551 h 5866"/>
                <a:gd name="T20" fmla="*/ 1525 w 2799"/>
                <a:gd name="T21" fmla="*/ 2075 h 5866"/>
                <a:gd name="T22" fmla="*/ 1698 w 2799"/>
                <a:gd name="T23" fmla="*/ 2374 h 5866"/>
                <a:gd name="T24" fmla="*/ 2320 w 2799"/>
                <a:gd name="T25" fmla="*/ 2898 h 5866"/>
                <a:gd name="T26" fmla="*/ 2688 w 2799"/>
                <a:gd name="T27" fmla="*/ 3508 h 5866"/>
                <a:gd name="T28" fmla="*/ 2798 w 2799"/>
                <a:gd name="T29" fmla="*/ 4125 h 5866"/>
                <a:gd name="T30" fmla="*/ 2798 w 2799"/>
                <a:gd name="T31" fmla="*/ 4263 h 5866"/>
                <a:gd name="T32" fmla="*/ 2780 w 2799"/>
                <a:gd name="T33" fmla="*/ 4405 h 5866"/>
                <a:gd name="T34" fmla="*/ 2475 w 2799"/>
                <a:gd name="T35" fmla="*/ 4918 h 5866"/>
                <a:gd name="T36" fmla="*/ 1951 w 2799"/>
                <a:gd name="T37" fmla="*/ 5171 h 5866"/>
                <a:gd name="T38" fmla="*/ 1710 w 2799"/>
                <a:gd name="T39" fmla="*/ 5211 h 5866"/>
                <a:gd name="T40" fmla="*/ 1606 w 2799"/>
                <a:gd name="T41" fmla="*/ 5418 h 5866"/>
                <a:gd name="T42" fmla="*/ 1514 w 2799"/>
                <a:gd name="T43" fmla="*/ 5568 h 5866"/>
                <a:gd name="T44" fmla="*/ 1163 w 2799"/>
                <a:gd name="T45" fmla="*/ 5832 h 5866"/>
                <a:gd name="T46" fmla="*/ 1113 w 2799"/>
                <a:gd name="T47" fmla="*/ 5865 h 5866"/>
                <a:gd name="T48" fmla="*/ 1081 w 2799"/>
                <a:gd name="T49" fmla="*/ 5865 h 5866"/>
                <a:gd name="T50" fmla="*/ 973 w 2799"/>
                <a:gd name="T51" fmla="*/ 5682 h 5866"/>
                <a:gd name="T52" fmla="*/ 1076 w 2799"/>
                <a:gd name="T53" fmla="*/ 5343 h 5866"/>
                <a:gd name="T54" fmla="*/ 910 w 2799"/>
                <a:gd name="T55" fmla="*/ 5211 h 5866"/>
                <a:gd name="T56" fmla="*/ 1146 w 2799"/>
                <a:gd name="T57" fmla="*/ 5027 h 5866"/>
                <a:gd name="T58" fmla="*/ 1589 w 2799"/>
                <a:gd name="T59" fmla="*/ 5027 h 5866"/>
                <a:gd name="T60" fmla="*/ 1589 w 2799"/>
                <a:gd name="T61" fmla="*/ 4682 h 5866"/>
                <a:gd name="T62" fmla="*/ 1928 w 2799"/>
                <a:gd name="T63" fmla="*/ 4463 h 5866"/>
                <a:gd name="T64" fmla="*/ 2199 w 2799"/>
                <a:gd name="T65" fmla="*/ 4020 h 5866"/>
                <a:gd name="T66" fmla="*/ 2078 w 2799"/>
                <a:gd name="T67" fmla="*/ 3387 h 5866"/>
                <a:gd name="T68" fmla="*/ 2003 w 2799"/>
                <a:gd name="T69" fmla="*/ 2990 h 5866"/>
                <a:gd name="T70" fmla="*/ 1687 w 2799"/>
                <a:gd name="T71" fmla="*/ 2696 h 5866"/>
                <a:gd name="T72" fmla="*/ 1364 w 2799"/>
                <a:gd name="T73" fmla="*/ 2282 h 5866"/>
                <a:gd name="T74" fmla="*/ 1169 w 2799"/>
                <a:gd name="T75" fmla="*/ 1937 h 5866"/>
                <a:gd name="T76" fmla="*/ 754 w 2799"/>
                <a:gd name="T77" fmla="*/ 1568 h 5866"/>
                <a:gd name="T78" fmla="*/ 1048 w 2799"/>
                <a:gd name="T79" fmla="*/ 1396 h 5866"/>
                <a:gd name="T80" fmla="*/ 927 w 2799"/>
                <a:gd name="T81" fmla="*/ 1102 h 5866"/>
                <a:gd name="T82" fmla="*/ 656 w 2799"/>
                <a:gd name="T83" fmla="*/ 1033 h 5866"/>
                <a:gd name="T84" fmla="*/ 334 w 2799"/>
                <a:gd name="T85" fmla="*/ 860 h 5866"/>
                <a:gd name="T86" fmla="*/ 139 w 2799"/>
                <a:gd name="T87" fmla="*/ 567 h 5866"/>
                <a:gd name="T88" fmla="*/ 0 w 2799"/>
                <a:gd name="T89" fmla="*/ 360 h 5866"/>
                <a:gd name="T90" fmla="*/ 104 w 2799"/>
                <a:gd name="T91" fmla="*/ 279 h 5866"/>
                <a:gd name="T92" fmla="*/ 397 w 2799"/>
                <a:gd name="T93" fmla="*/ 251 h 5866"/>
                <a:gd name="T94" fmla="*/ 731 w 2799"/>
                <a:gd name="T95" fmla="*/ 251 h 5866"/>
                <a:gd name="T96" fmla="*/ 990 w 2799"/>
                <a:gd name="T97" fmla="*/ 205 h 5866"/>
                <a:gd name="T98" fmla="*/ 1238 w 2799"/>
                <a:gd name="T99" fmla="*/ 0 h 5866"/>
                <a:gd name="T100" fmla="*/ 1291 w 2799"/>
                <a:gd name="T101" fmla="*/ 0 h 5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99" h="5866">
                  <a:moveTo>
                    <a:pt x="1291" y="0"/>
                  </a:moveTo>
                  <a:cubicBezTo>
                    <a:pt x="1293" y="1"/>
                    <a:pt x="1294" y="2"/>
                    <a:pt x="1295" y="3"/>
                  </a:cubicBezTo>
                  <a:cubicBezTo>
                    <a:pt x="1341" y="49"/>
                    <a:pt x="1376" y="141"/>
                    <a:pt x="1618" y="170"/>
                  </a:cubicBezTo>
                  <a:cubicBezTo>
                    <a:pt x="1865" y="205"/>
                    <a:pt x="1727" y="325"/>
                    <a:pt x="1727" y="400"/>
                  </a:cubicBezTo>
                  <a:cubicBezTo>
                    <a:pt x="1727" y="475"/>
                    <a:pt x="2003" y="676"/>
                    <a:pt x="2107" y="694"/>
                  </a:cubicBezTo>
                  <a:cubicBezTo>
                    <a:pt x="2130" y="694"/>
                    <a:pt x="2153" y="717"/>
                    <a:pt x="2187" y="757"/>
                  </a:cubicBezTo>
                  <a:cubicBezTo>
                    <a:pt x="2176" y="763"/>
                    <a:pt x="2164" y="768"/>
                    <a:pt x="2153" y="786"/>
                  </a:cubicBezTo>
                  <a:cubicBezTo>
                    <a:pt x="2095" y="872"/>
                    <a:pt x="1974" y="976"/>
                    <a:pt x="1853" y="981"/>
                  </a:cubicBezTo>
                  <a:cubicBezTo>
                    <a:pt x="1727" y="987"/>
                    <a:pt x="1698" y="1091"/>
                    <a:pt x="1704" y="1212"/>
                  </a:cubicBezTo>
                  <a:cubicBezTo>
                    <a:pt x="1710" y="1332"/>
                    <a:pt x="1456" y="1373"/>
                    <a:pt x="1428" y="1551"/>
                  </a:cubicBezTo>
                  <a:cubicBezTo>
                    <a:pt x="1399" y="1730"/>
                    <a:pt x="1410" y="1977"/>
                    <a:pt x="1525" y="2075"/>
                  </a:cubicBezTo>
                  <a:cubicBezTo>
                    <a:pt x="1641" y="2173"/>
                    <a:pt x="1618" y="2299"/>
                    <a:pt x="1698" y="2374"/>
                  </a:cubicBezTo>
                  <a:cubicBezTo>
                    <a:pt x="1779" y="2449"/>
                    <a:pt x="2222" y="2903"/>
                    <a:pt x="2320" y="2898"/>
                  </a:cubicBezTo>
                  <a:cubicBezTo>
                    <a:pt x="2418" y="2892"/>
                    <a:pt x="2682" y="3398"/>
                    <a:pt x="2688" y="3508"/>
                  </a:cubicBezTo>
                  <a:cubicBezTo>
                    <a:pt x="2692" y="3589"/>
                    <a:pt x="2783" y="3848"/>
                    <a:pt x="2798" y="4125"/>
                  </a:cubicBezTo>
                  <a:lnTo>
                    <a:pt x="2798" y="4263"/>
                  </a:lnTo>
                  <a:cubicBezTo>
                    <a:pt x="2795" y="4310"/>
                    <a:pt x="2789" y="4358"/>
                    <a:pt x="2780" y="4405"/>
                  </a:cubicBezTo>
                  <a:cubicBezTo>
                    <a:pt x="2705" y="4762"/>
                    <a:pt x="2671" y="4791"/>
                    <a:pt x="2475" y="4918"/>
                  </a:cubicBezTo>
                  <a:cubicBezTo>
                    <a:pt x="2279" y="5044"/>
                    <a:pt x="2084" y="5177"/>
                    <a:pt x="1951" y="5171"/>
                  </a:cubicBezTo>
                  <a:cubicBezTo>
                    <a:pt x="1813" y="5165"/>
                    <a:pt x="1750" y="5136"/>
                    <a:pt x="1710" y="5211"/>
                  </a:cubicBezTo>
                  <a:cubicBezTo>
                    <a:pt x="1669" y="5286"/>
                    <a:pt x="1698" y="5424"/>
                    <a:pt x="1606" y="5418"/>
                  </a:cubicBezTo>
                  <a:cubicBezTo>
                    <a:pt x="1514" y="5413"/>
                    <a:pt x="1600" y="5539"/>
                    <a:pt x="1514" y="5568"/>
                  </a:cubicBezTo>
                  <a:cubicBezTo>
                    <a:pt x="1428" y="5596"/>
                    <a:pt x="1215" y="5757"/>
                    <a:pt x="1163" y="5832"/>
                  </a:cubicBezTo>
                  <a:cubicBezTo>
                    <a:pt x="1150" y="5851"/>
                    <a:pt x="1132" y="5862"/>
                    <a:pt x="1113" y="5865"/>
                  </a:cubicBezTo>
                  <a:lnTo>
                    <a:pt x="1081" y="5865"/>
                  </a:lnTo>
                  <a:cubicBezTo>
                    <a:pt x="1028" y="5856"/>
                    <a:pt x="973" y="5796"/>
                    <a:pt x="973" y="5682"/>
                  </a:cubicBezTo>
                  <a:cubicBezTo>
                    <a:pt x="967" y="5499"/>
                    <a:pt x="1169" y="5401"/>
                    <a:pt x="1076" y="5343"/>
                  </a:cubicBezTo>
                  <a:cubicBezTo>
                    <a:pt x="1007" y="5297"/>
                    <a:pt x="950" y="5269"/>
                    <a:pt x="910" y="5211"/>
                  </a:cubicBezTo>
                  <a:cubicBezTo>
                    <a:pt x="1013" y="5159"/>
                    <a:pt x="1146" y="5085"/>
                    <a:pt x="1146" y="5027"/>
                  </a:cubicBezTo>
                  <a:cubicBezTo>
                    <a:pt x="1146" y="4929"/>
                    <a:pt x="1537" y="5125"/>
                    <a:pt x="1589" y="5027"/>
                  </a:cubicBezTo>
                  <a:cubicBezTo>
                    <a:pt x="1635" y="4929"/>
                    <a:pt x="1295" y="4607"/>
                    <a:pt x="1589" y="4682"/>
                  </a:cubicBezTo>
                  <a:cubicBezTo>
                    <a:pt x="1882" y="4757"/>
                    <a:pt x="1830" y="4584"/>
                    <a:pt x="1928" y="4463"/>
                  </a:cubicBezTo>
                  <a:cubicBezTo>
                    <a:pt x="2026" y="4342"/>
                    <a:pt x="2348" y="4244"/>
                    <a:pt x="2199" y="4020"/>
                  </a:cubicBezTo>
                  <a:cubicBezTo>
                    <a:pt x="2055" y="3801"/>
                    <a:pt x="2055" y="3531"/>
                    <a:pt x="2078" y="3387"/>
                  </a:cubicBezTo>
                  <a:cubicBezTo>
                    <a:pt x="2101" y="3237"/>
                    <a:pt x="2078" y="3065"/>
                    <a:pt x="2003" y="2990"/>
                  </a:cubicBezTo>
                  <a:cubicBezTo>
                    <a:pt x="1928" y="2921"/>
                    <a:pt x="1733" y="2846"/>
                    <a:pt x="1687" y="2696"/>
                  </a:cubicBezTo>
                  <a:cubicBezTo>
                    <a:pt x="1635" y="2552"/>
                    <a:pt x="1416" y="2403"/>
                    <a:pt x="1364" y="2282"/>
                  </a:cubicBezTo>
                  <a:cubicBezTo>
                    <a:pt x="1318" y="2161"/>
                    <a:pt x="1169" y="2034"/>
                    <a:pt x="1169" y="1937"/>
                  </a:cubicBezTo>
                  <a:cubicBezTo>
                    <a:pt x="1169" y="1839"/>
                    <a:pt x="702" y="1695"/>
                    <a:pt x="754" y="1568"/>
                  </a:cubicBezTo>
                  <a:cubicBezTo>
                    <a:pt x="800" y="1448"/>
                    <a:pt x="1048" y="1522"/>
                    <a:pt x="1048" y="1396"/>
                  </a:cubicBezTo>
                  <a:cubicBezTo>
                    <a:pt x="1048" y="1275"/>
                    <a:pt x="950" y="1275"/>
                    <a:pt x="927" y="1102"/>
                  </a:cubicBezTo>
                  <a:cubicBezTo>
                    <a:pt x="898" y="935"/>
                    <a:pt x="731" y="981"/>
                    <a:pt x="656" y="1033"/>
                  </a:cubicBezTo>
                  <a:cubicBezTo>
                    <a:pt x="582" y="1079"/>
                    <a:pt x="334" y="981"/>
                    <a:pt x="334" y="860"/>
                  </a:cubicBezTo>
                  <a:cubicBezTo>
                    <a:pt x="334" y="734"/>
                    <a:pt x="139" y="665"/>
                    <a:pt x="139" y="567"/>
                  </a:cubicBezTo>
                  <a:cubicBezTo>
                    <a:pt x="139" y="510"/>
                    <a:pt x="69" y="435"/>
                    <a:pt x="0" y="360"/>
                  </a:cubicBezTo>
                  <a:cubicBezTo>
                    <a:pt x="41" y="343"/>
                    <a:pt x="75" y="314"/>
                    <a:pt x="104" y="279"/>
                  </a:cubicBezTo>
                  <a:cubicBezTo>
                    <a:pt x="185" y="187"/>
                    <a:pt x="334" y="354"/>
                    <a:pt x="397" y="251"/>
                  </a:cubicBezTo>
                  <a:cubicBezTo>
                    <a:pt x="455" y="141"/>
                    <a:pt x="593" y="325"/>
                    <a:pt x="731" y="251"/>
                  </a:cubicBezTo>
                  <a:cubicBezTo>
                    <a:pt x="869" y="170"/>
                    <a:pt x="933" y="308"/>
                    <a:pt x="990" y="205"/>
                  </a:cubicBezTo>
                  <a:cubicBezTo>
                    <a:pt x="1037" y="123"/>
                    <a:pt x="1161" y="25"/>
                    <a:pt x="1238" y="0"/>
                  </a:cubicBezTo>
                  <a:lnTo>
                    <a:pt x="1291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5" name="Freeform 7"/>
            <p:cNvSpPr>
              <a:spLocks noChangeArrowheads="1"/>
            </p:cNvSpPr>
            <p:nvPr/>
          </p:nvSpPr>
          <p:spPr bwMode="auto">
            <a:xfrm>
              <a:off x="7820538" y="4029923"/>
              <a:ext cx="1920353" cy="2350498"/>
            </a:xfrm>
            <a:custGeom>
              <a:avLst/>
              <a:gdLst>
                <a:gd name="T0" fmla="*/ 2843 w 2844"/>
                <a:gd name="T1" fmla="*/ 3062 h 3483"/>
                <a:gd name="T2" fmla="*/ 2831 w 2844"/>
                <a:gd name="T3" fmla="*/ 3217 h 3483"/>
                <a:gd name="T4" fmla="*/ 2555 w 2844"/>
                <a:gd name="T5" fmla="*/ 3269 h 3483"/>
                <a:gd name="T6" fmla="*/ 2290 w 2844"/>
                <a:gd name="T7" fmla="*/ 3350 h 3483"/>
                <a:gd name="T8" fmla="*/ 2209 w 2844"/>
                <a:gd name="T9" fmla="*/ 3482 h 3483"/>
                <a:gd name="T10" fmla="*/ 2184 w 2844"/>
                <a:gd name="T11" fmla="*/ 3482 h 3483"/>
                <a:gd name="T12" fmla="*/ 2175 w 2844"/>
                <a:gd name="T13" fmla="*/ 3453 h 3483"/>
                <a:gd name="T14" fmla="*/ 2009 w 2844"/>
                <a:gd name="T15" fmla="*/ 3344 h 3483"/>
                <a:gd name="T16" fmla="*/ 2060 w 2844"/>
                <a:gd name="T17" fmla="*/ 2906 h 3483"/>
                <a:gd name="T18" fmla="*/ 1795 w 2844"/>
                <a:gd name="T19" fmla="*/ 2492 h 3483"/>
                <a:gd name="T20" fmla="*/ 1761 w 2844"/>
                <a:gd name="T21" fmla="*/ 2032 h 3483"/>
                <a:gd name="T22" fmla="*/ 1485 w 2844"/>
                <a:gd name="T23" fmla="*/ 1750 h 3483"/>
                <a:gd name="T24" fmla="*/ 1116 w 2844"/>
                <a:gd name="T25" fmla="*/ 1767 h 3483"/>
                <a:gd name="T26" fmla="*/ 869 w 2844"/>
                <a:gd name="T27" fmla="*/ 1830 h 3483"/>
                <a:gd name="T28" fmla="*/ 593 w 2844"/>
                <a:gd name="T29" fmla="*/ 1848 h 3483"/>
                <a:gd name="T30" fmla="*/ 242 w 2844"/>
                <a:gd name="T31" fmla="*/ 1980 h 3483"/>
                <a:gd name="T32" fmla="*/ 345 w 2844"/>
                <a:gd name="T33" fmla="*/ 1686 h 3483"/>
                <a:gd name="T34" fmla="*/ 374 w 2844"/>
                <a:gd name="T35" fmla="*/ 1272 h 3483"/>
                <a:gd name="T36" fmla="*/ 109 w 2844"/>
                <a:gd name="T37" fmla="*/ 1174 h 3483"/>
                <a:gd name="T38" fmla="*/ 81 w 2844"/>
                <a:gd name="T39" fmla="*/ 875 h 3483"/>
                <a:gd name="T40" fmla="*/ 0 w 2844"/>
                <a:gd name="T41" fmla="*/ 800 h 3483"/>
                <a:gd name="T42" fmla="*/ 138 w 2844"/>
                <a:gd name="T43" fmla="*/ 685 h 3483"/>
                <a:gd name="T44" fmla="*/ 334 w 2844"/>
                <a:gd name="T45" fmla="*/ 369 h 3483"/>
                <a:gd name="T46" fmla="*/ 535 w 2844"/>
                <a:gd name="T47" fmla="*/ 547 h 3483"/>
                <a:gd name="T48" fmla="*/ 552 w 2844"/>
                <a:gd name="T49" fmla="*/ 242 h 3483"/>
                <a:gd name="T50" fmla="*/ 610 w 2844"/>
                <a:gd name="T51" fmla="*/ 46 h 3483"/>
                <a:gd name="T52" fmla="*/ 765 w 2844"/>
                <a:gd name="T53" fmla="*/ 35 h 3483"/>
                <a:gd name="T54" fmla="*/ 904 w 2844"/>
                <a:gd name="T55" fmla="*/ 242 h 3483"/>
                <a:gd name="T56" fmla="*/ 1099 w 2844"/>
                <a:gd name="T57" fmla="*/ 535 h 3483"/>
                <a:gd name="T58" fmla="*/ 1421 w 2844"/>
                <a:gd name="T59" fmla="*/ 708 h 3483"/>
                <a:gd name="T60" fmla="*/ 1692 w 2844"/>
                <a:gd name="T61" fmla="*/ 777 h 3483"/>
                <a:gd name="T62" fmla="*/ 1813 w 2844"/>
                <a:gd name="T63" fmla="*/ 1071 h 3483"/>
                <a:gd name="T64" fmla="*/ 1519 w 2844"/>
                <a:gd name="T65" fmla="*/ 1243 h 3483"/>
                <a:gd name="T66" fmla="*/ 1934 w 2844"/>
                <a:gd name="T67" fmla="*/ 1612 h 3483"/>
                <a:gd name="T68" fmla="*/ 2129 w 2844"/>
                <a:gd name="T69" fmla="*/ 1957 h 3483"/>
                <a:gd name="T70" fmla="*/ 2452 w 2844"/>
                <a:gd name="T71" fmla="*/ 2371 h 3483"/>
                <a:gd name="T72" fmla="*/ 2768 w 2844"/>
                <a:gd name="T73" fmla="*/ 2665 h 3483"/>
                <a:gd name="T74" fmla="*/ 2843 w 2844"/>
                <a:gd name="T75" fmla="*/ 2840 h 3483"/>
                <a:gd name="T76" fmla="*/ 2843 w 2844"/>
                <a:gd name="T77" fmla="*/ 3062 h 3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44" h="3483">
                  <a:moveTo>
                    <a:pt x="2843" y="3062"/>
                  </a:moveTo>
                  <a:cubicBezTo>
                    <a:pt x="2837" y="3102"/>
                    <a:pt x="2831" y="3154"/>
                    <a:pt x="2831" y="3217"/>
                  </a:cubicBezTo>
                  <a:cubicBezTo>
                    <a:pt x="2734" y="3292"/>
                    <a:pt x="2618" y="3298"/>
                    <a:pt x="2555" y="3269"/>
                  </a:cubicBezTo>
                  <a:cubicBezTo>
                    <a:pt x="2475" y="3234"/>
                    <a:pt x="2290" y="3217"/>
                    <a:pt x="2290" y="3350"/>
                  </a:cubicBezTo>
                  <a:cubicBezTo>
                    <a:pt x="2290" y="3428"/>
                    <a:pt x="2243" y="3472"/>
                    <a:pt x="2209" y="3482"/>
                  </a:cubicBezTo>
                  <a:lnTo>
                    <a:pt x="2184" y="3482"/>
                  </a:lnTo>
                  <a:cubicBezTo>
                    <a:pt x="2175" y="3478"/>
                    <a:pt x="2171" y="3468"/>
                    <a:pt x="2175" y="3453"/>
                  </a:cubicBezTo>
                  <a:cubicBezTo>
                    <a:pt x="2187" y="3396"/>
                    <a:pt x="2089" y="3396"/>
                    <a:pt x="2009" y="3344"/>
                  </a:cubicBezTo>
                  <a:cubicBezTo>
                    <a:pt x="2141" y="3200"/>
                    <a:pt x="2049" y="3079"/>
                    <a:pt x="2060" y="2906"/>
                  </a:cubicBezTo>
                  <a:cubicBezTo>
                    <a:pt x="2078" y="2705"/>
                    <a:pt x="1911" y="2527"/>
                    <a:pt x="1795" y="2492"/>
                  </a:cubicBezTo>
                  <a:cubicBezTo>
                    <a:pt x="1680" y="2458"/>
                    <a:pt x="1876" y="2095"/>
                    <a:pt x="1761" y="2032"/>
                  </a:cubicBezTo>
                  <a:cubicBezTo>
                    <a:pt x="1646" y="1963"/>
                    <a:pt x="1565" y="1848"/>
                    <a:pt x="1485" y="1750"/>
                  </a:cubicBezTo>
                  <a:cubicBezTo>
                    <a:pt x="1398" y="1652"/>
                    <a:pt x="1151" y="1686"/>
                    <a:pt x="1116" y="1767"/>
                  </a:cubicBezTo>
                  <a:cubicBezTo>
                    <a:pt x="1088" y="1848"/>
                    <a:pt x="921" y="1900"/>
                    <a:pt x="869" y="1830"/>
                  </a:cubicBezTo>
                  <a:cubicBezTo>
                    <a:pt x="823" y="1767"/>
                    <a:pt x="725" y="1750"/>
                    <a:pt x="593" y="1848"/>
                  </a:cubicBezTo>
                  <a:cubicBezTo>
                    <a:pt x="460" y="1946"/>
                    <a:pt x="276" y="2130"/>
                    <a:pt x="242" y="1980"/>
                  </a:cubicBezTo>
                  <a:cubicBezTo>
                    <a:pt x="213" y="1830"/>
                    <a:pt x="345" y="1848"/>
                    <a:pt x="345" y="1686"/>
                  </a:cubicBezTo>
                  <a:cubicBezTo>
                    <a:pt x="345" y="1520"/>
                    <a:pt x="426" y="1439"/>
                    <a:pt x="374" y="1272"/>
                  </a:cubicBezTo>
                  <a:cubicBezTo>
                    <a:pt x="328" y="1105"/>
                    <a:pt x="161" y="1289"/>
                    <a:pt x="109" y="1174"/>
                  </a:cubicBezTo>
                  <a:cubicBezTo>
                    <a:pt x="63" y="1059"/>
                    <a:pt x="109" y="927"/>
                    <a:pt x="81" y="875"/>
                  </a:cubicBezTo>
                  <a:cubicBezTo>
                    <a:pt x="69" y="858"/>
                    <a:pt x="40" y="829"/>
                    <a:pt x="0" y="800"/>
                  </a:cubicBezTo>
                  <a:cubicBezTo>
                    <a:pt x="63" y="772"/>
                    <a:pt x="138" y="749"/>
                    <a:pt x="138" y="685"/>
                  </a:cubicBezTo>
                  <a:cubicBezTo>
                    <a:pt x="138" y="593"/>
                    <a:pt x="334" y="369"/>
                    <a:pt x="334" y="369"/>
                  </a:cubicBezTo>
                  <a:cubicBezTo>
                    <a:pt x="414" y="351"/>
                    <a:pt x="414" y="518"/>
                    <a:pt x="535" y="547"/>
                  </a:cubicBezTo>
                  <a:cubicBezTo>
                    <a:pt x="656" y="582"/>
                    <a:pt x="598" y="288"/>
                    <a:pt x="552" y="242"/>
                  </a:cubicBezTo>
                  <a:cubicBezTo>
                    <a:pt x="506" y="196"/>
                    <a:pt x="564" y="0"/>
                    <a:pt x="610" y="46"/>
                  </a:cubicBezTo>
                  <a:cubicBezTo>
                    <a:pt x="639" y="75"/>
                    <a:pt x="702" y="69"/>
                    <a:pt x="765" y="35"/>
                  </a:cubicBezTo>
                  <a:cubicBezTo>
                    <a:pt x="834" y="110"/>
                    <a:pt x="904" y="185"/>
                    <a:pt x="904" y="242"/>
                  </a:cubicBezTo>
                  <a:cubicBezTo>
                    <a:pt x="904" y="340"/>
                    <a:pt x="1099" y="409"/>
                    <a:pt x="1099" y="535"/>
                  </a:cubicBezTo>
                  <a:cubicBezTo>
                    <a:pt x="1099" y="656"/>
                    <a:pt x="1347" y="754"/>
                    <a:pt x="1421" y="708"/>
                  </a:cubicBezTo>
                  <a:cubicBezTo>
                    <a:pt x="1496" y="656"/>
                    <a:pt x="1663" y="610"/>
                    <a:pt x="1692" y="777"/>
                  </a:cubicBezTo>
                  <a:cubicBezTo>
                    <a:pt x="1715" y="950"/>
                    <a:pt x="1813" y="950"/>
                    <a:pt x="1813" y="1071"/>
                  </a:cubicBezTo>
                  <a:cubicBezTo>
                    <a:pt x="1813" y="1197"/>
                    <a:pt x="1565" y="1123"/>
                    <a:pt x="1519" y="1243"/>
                  </a:cubicBezTo>
                  <a:cubicBezTo>
                    <a:pt x="1467" y="1370"/>
                    <a:pt x="1934" y="1514"/>
                    <a:pt x="1934" y="1612"/>
                  </a:cubicBezTo>
                  <a:cubicBezTo>
                    <a:pt x="1934" y="1709"/>
                    <a:pt x="2083" y="1836"/>
                    <a:pt x="2129" y="1957"/>
                  </a:cubicBezTo>
                  <a:cubicBezTo>
                    <a:pt x="2181" y="2078"/>
                    <a:pt x="2400" y="2227"/>
                    <a:pt x="2452" y="2371"/>
                  </a:cubicBezTo>
                  <a:cubicBezTo>
                    <a:pt x="2498" y="2521"/>
                    <a:pt x="2693" y="2596"/>
                    <a:pt x="2768" y="2665"/>
                  </a:cubicBezTo>
                  <a:cubicBezTo>
                    <a:pt x="2806" y="2703"/>
                    <a:pt x="2831" y="2767"/>
                    <a:pt x="2843" y="2840"/>
                  </a:cubicBezTo>
                  <a:lnTo>
                    <a:pt x="2843" y="3062"/>
                  </a:ln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6" name="Freeform 9"/>
            <p:cNvSpPr>
              <a:spLocks noChangeArrowheads="1"/>
            </p:cNvSpPr>
            <p:nvPr/>
          </p:nvSpPr>
          <p:spPr bwMode="auto">
            <a:xfrm>
              <a:off x="7153625" y="4571429"/>
              <a:ext cx="2072195" cy="3951216"/>
            </a:xfrm>
            <a:custGeom>
              <a:avLst/>
              <a:gdLst>
                <a:gd name="T0" fmla="*/ 3070 w 3071"/>
                <a:gd name="T1" fmla="*/ 2390 h 5857"/>
                <a:gd name="T2" fmla="*/ 2999 w 3071"/>
                <a:gd name="T3" fmla="*/ 2544 h 5857"/>
                <a:gd name="T4" fmla="*/ 2952 w 3071"/>
                <a:gd name="T5" fmla="*/ 2504 h 5857"/>
                <a:gd name="T6" fmla="*/ 2423 w 3071"/>
                <a:gd name="T7" fmla="*/ 2486 h 5857"/>
                <a:gd name="T8" fmla="*/ 1894 w 3071"/>
                <a:gd name="T9" fmla="*/ 2751 h 5857"/>
                <a:gd name="T10" fmla="*/ 1911 w 3071"/>
                <a:gd name="T11" fmla="*/ 3096 h 5857"/>
                <a:gd name="T12" fmla="*/ 1963 w 3071"/>
                <a:gd name="T13" fmla="*/ 3396 h 5857"/>
                <a:gd name="T14" fmla="*/ 1957 w 3071"/>
                <a:gd name="T15" fmla="*/ 3407 h 5857"/>
                <a:gd name="T16" fmla="*/ 1928 w 3071"/>
                <a:gd name="T17" fmla="*/ 3396 h 5857"/>
                <a:gd name="T18" fmla="*/ 1519 w 3071"/>
                <a:gd name="T19" fmla="*/ 3177 h 5857"/>
                <a:gd name="T20" fmla="*/ 1226 w 3071"/>
                <a:gd name="T21" fmla="*/ 2941 h 5857"/>
                <a:gd name="T22" fmla="*/ 898 w 3071"/>
                <a:gd name="T23" fmla="*/ 3039 h 5857"/>
                <a:gd name="T24" fmla="*/ 691 w 3071"/>
                <a:gd name="T25" fmla="*/ 3827 h 5857"/>
                <a:gd name="T26" fmla="*/ 645 w 3071"/>
                <a:gd name="T27" fmla="*/ 4449 h 5857"/>
                <a:gd name="T28" fmla="*/ 886 w 3071"/>
                <a:gd name="T29" fmla="*/ 4626 h 5857"/>
                <a:gd name="T30" fmla="*/ 1030 w 3071"/>
                <a:gd name="T31" fmla="*/ 4989 h 5857"/>
                <a:gd name="T32" fmla="*/ 1301 w 3071"/>
                <a:gd name="T33" fmla="*/ 5432 h 5857"/>
                <a:gd name="T34" fmla="*/ 1744 w 3071"/>
                <a:gd name="T35" fmla="*/ 5691 h 5857"/>
                <a:gd name="T36" fmla="*/ 1629 w 3071"/>
                <a:gd name="T37" fmla="*/ 5846 h 5857"/>
                <a:gd name="T38" fmla="*/ 1503 w 3071"/>
                <a:gd name="T39" fmla="*/ 5856 h 5857"/>
                <a:gd name="T40" fmla="*/ 1444 w 3071"/>
                <a:gd name="T41" fmla="*/ 5856 h 5857"/>
                <a:gd name="T42" fmla="*/ 1324 w 3071"/>
                <a:gd name="T43" fmla="*/ 5806 h 5857"/>
                <a:gd name="T44" fmla="*/ 1134 w 3071"/>
                <a:gd name="T45" fmla="*/ 5581 h 5857"/>
                <a:gd name="T46" fmla="*/ 909 w 3071"/>
                <a:gd name="T47" fmla="*/ 5564 h 5857"/>
                <a:gd name="T48" fmla="*/ 789 w 3071"/>
                <a:gd name="T49" fmla="*/ 5374 h 5857"/>
                <a:gd name="T50" fmla="*/ 282 w 3071"/>
                <a:gd name="T51" fmla="*/ 4874 h 5857"/>
                <a:gd name="T52" fmla="*/ 259 w 3071"/>
                <a:gd name="T53" fmla="*/ 4534 h 5857"/>
                <a:gd name="T54" fmla="*/ 368 w 3071"/>
                <a:gd name="T55" fmla="*/ 3965 h 5857"/>
                <a:gd name="T56" fmla="*/ 702 w 3071"/>
                <a:gd name="T57" fmla="*/ 3326 h 5857"/>
                <a:gd name="T58" fmla="*/ 576 w 3071"/>
                <a:gd name="T59" fmla="*/ 3033 h 5857"/>
                <a:gd name="T60" fmla="*/ 426 w 3071"/>
                <a:gd name="T61" fmla="*/ 2561 h 5857"/>
                <a:gd name="T62" fmla="*/ 288 w 3071"/>
                <a:gd name="T63" fmla="*/ 2147 h 5857"/>
                <a:gd name="T64" fmla="*/ 351 w 3071"/>
                <a:gd name="T65" fmla="*/ 1876 h 5857"/>
                <a:gd name="T66" fmla="*/ 363 w 3071"/>
                <a:gd name="T67" fmla="*/ 1692 h 5857"/>
                <a:gd name="T68" fmla="*/ 288 w 3071"/>
                <a:gd name="T69" fmla="*/ 1433 h 5857"/>
                <a:gd name="T70" fmla="*/ 0 w 3071"/>
                <a:gd name="T71" fmla="*/ 1076 h 5857"/>
                <a:gd name="T72" fmla="*/ 75 w 3071"/>
                <a:gd name="T73" fmla="*/ 466 h 5857"/>
                <a:gd name="T74" fmla="*/ 288 w 3071"/>
                <a:gd name="T75" fmla="*/ 346 h 5857"/>
                <a:gd name="T76" fmla="*/ 576 w 3071"/>
                <a:gd name="T77" fmla="*/ 254 h 5857"/>
                <a:gd name="T78" fmla="*/ 927 w 3071"/>
                <a:gd name="T79" fmla="*/ 58 h 5857"/>
                <a:gd name="T80" fmla="*/ 990 w 3071"/>
                <a:gd name="T81" fmla="*/ 0 h 5857"/>
                <a:gd name="T82" fmla="*/ 1071 w 3071"/>
                <a:gd name="T83" fmla="*/ 75 h 5857"/>
                <a:gd name="T84" fmla="*/ 1099 w 3071"/>
                <a:gd name="T85" fmla="*/ 374 h 5857"/>
                <a:gd name="T86" fmla="*/ 1364 w 3071"/>
                <a:gd name="T87" fmla="*/ 472 h 5857"/>
                <a:gd name="T88" fmla="*/ 1335 w 3071"/>
                <a:gd name="T89" fmla="*/ 886 h 5857"/>
                <a:gd name="T90" fmla="*/ 1232 w 3071"/>
                <a:gd name="T91" fmla="*/ 1180 h 5857"/>
                <a:gd name="T92" fmla="*/ 1583 w 3071"/>
                <a:gd name="T93" fmla="*/ 1048 h 5857"/>
                <a:gd name="T94" fmla="*/ 1859 w 3071"/>
                <a:gd name="T95" fmla="*/ 1030 h 5857"/>
                <a:gd name="T96" fmla="*/ 2106 w 3071"/>
                <a:gd name="T97" fmla="*/ 967 h 5857"/>
                <a:gd name="T98" fmla="*/ 2475 w 3071"/>
                <a:gd name="T99" fmla="*/ 950 h 5857"/>
                <a:gd name="T100" fmla="*/ 2751 w 3071"/>
                <a:gd name="T101" fmla="*/ 1232 h 5857"/>
                <a:gd name="T102" fmla="*/ 2785 w 3071"/>
                <a:gd name="T103" fmla="*/ 1692 h 5857"/>
                <a:gd name="T104" fmla="*/ 3050 w 3071"/>
                <a:gd name="T105" fmla="*/ 2106 h 5857"/>
                <a:gd name="T106" fmla="*/ 3070 w 3071"/>
                <a:gd name="T107" fmla="*/ 2337 h 5857"/>
                <a:gd name="T108" fmla="*/ 3070 w 3071"/>
                <a:gd name="T109" fmla="*/ 2390 h 5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1" h="5857">
                  <a:moveTo>
                    <a:pt x="3070" y="2390"/>
                  </a:moveTo>
                  <a:cubicBezTo>
                    <a:pt x="3066" y="2441"/>
                    <a:pt x="3047" y="2491"/>
                    <a:pt x="2999" y="2544"/>
                  </a:cubicBezTo>
                  <a:cubicBezTo>
                    <a:pt x="2981" y="2532"/>
                    <a:pt x="2964" y="2521"/>
                    <a:pt x="2952" y="2504"/>
                  </a:cubicBezTo>
                  <a:cubicBezTo>
                    <a:pt x="2866" y="2406"/>
                    <a:pt x="2573" y="2538"/>
                    <a:pt x="2423" y="2486"/>
                  </a:cubicBezTo>
                  <a:cubicBezTo>
                    <a:pt x="2273" y="2434"/>
                    <a:pt x="2043" y="2567"/>
                    <a:pt x="1894" y="2751"/>
                  </a:cubicBezTo>
                  <a:cubicBezTo>
                    <a:pt x="1744" y="2929"/>
                    <a:pt x="1911" y="2929"/>
                    <a:pt x="1911" y="3096"/>
                  </a:cubicBezTo>
                  <a:cubicBezTo>
                    <a:pt x="1911" y="3263"/>
                    <a:pt x="2009" y="3263"/>
                    <a:pt x="1963" y="3396"/>
                  </a:cubicBezTo>
                  <a:cubicBezTo>
                    <a:pt x="1957" y="3396"/>
                    <a:pt x="1957" y="3401"/>
                    <a:pt x="1957" y="3407"/>
                  </a:cubicBezTo>
                  <a:cubicBezTo>
                    <a:pt x="1945" y="3401"/>
                    <a:pt x="1940" y="3396"/>
                    <a:pt x="1928" y="3396"/>
                  </a:cubicBezTo>
                  <a:cubicBezTo>
                    <a:pt x="1744" y="3344"/>
                    <a:pt x="1744" y="3165"/>
                    <a:pt x="1519" y="3177"/>
                  </a:cubicBezTo>
                  <a:cubicBezTo>
                    <a:pt x="1289" y="3188"/>
                    <a:pt x="1272" y="3108"/>
                    <a:pt x="1226" y="2941"/>
                  </a:cubicBezTo>
                  <a:cubicBezTo>
                    <a:pt x="1180" y="2774"/>
                    <a:pt x="817" y="2889"/>
                    <a:pt x="898" y="3039"/>
                  </a:cubicBezTo>
                  <a:cubicBezTo>
                    <a:pt x="978" y="3188"/>
                    <a:pt x="708" y="3660"/>
                    <a:pt x="691" y="3827"/>
                  </a:cubicBezTo>
                  <a:cubicBezTo>
                    <a:pt x="673" y="3994"/>
                    <a:pt x="512" y="4385"/>
                    <a:pt x="645" y="4449"/>
                  </a:cubicBezTo>
                  <a:cubicBezTo>
                    <a:pt x="771" y="4511"/>
                    <a:pt x="886" y="4517"/>
                    <a:pt x="886" y="4626"/>
                  </a:cubicBezTo>
                  <a:cubicBezTo>
                    <a:pt x="886" y="4741"/>
                    <a:pt x="1048" y="4856"/>
                    <a:pt x="1030" y="4989"/>
                  </a:cubicBezTo>
                  <a:cubicBezTo>
                    <a:pt x="1013" y="5121"/>
                    <a:pt x="1105" y="5414"/>
                    <a:pt x="1301" y="5432"/>
                  </a:cubicBezTo>
                  <a:cubicBezTo>
                    <a:pt x="1468" y="5443"/>
                    <a:pt x="1669" y="5581"/>
                    <a:pt x="1744" y="5691"/>
                  </a:cubicBezTo>
                  <a:cubicBezTo>
                    <a:pt x="1617" y="5731"/>
                    <a:pt x="1663" y="5840"/>
                    <a:pt x="1629" y="5846"/>
                  </a:cubicBezTo>
                  <a:cubicBezTo>
                    <a:pt x="1608" y="5849"/>
                    <a:pt x="1557" y="5855"/>
                    <a:pt x="1503" y="5856"/>
                  </a:cubicBezTo>
                  <a:lnTo>
                    <a:pt x="1444" y="5856"/>
                  </a:lnTo>
                  <a:cubicBezTo>
                    <a:pt x="1380" y="5854"/>
                    <a:pt x="1324" y="5842"/>
                    <a:pt x="1324" y="5806"/>
                  </a:cubicBezTo>
                  <a:cubicBezTo>
                    <a:pt x="1324" y="5731"/>
                    <a:pt x="1283" y="5610"/>
                    <a:pt x="1134" y="5581"/>
                  </a:cubicBezTo>
                  <a:cubicBezTo>
                    <a:pt x="1053" y="5564"/>
                    <a:pt x="978" y="5558"/>
                    <a:pt x="909" y="5564"/>
                  </a:cubicBezTo>
                  <a:cubicBezTo>
                    <a:pt x="875" y="5501"/>
                    <a:pt x="840" y="5432"/>
                    <a:pt x="789" y="5374"/>
                  </a:cubicBezTo>
                  <a:cubicBezTo>
                    <a:pt x="593" y="5121"/>
                    <a:pt x="386" y="4885"/>
                    <a:pt x="282" y="4874"/>
                  </a:cubicBezTo>
                  <a:cubicBezTo>
                    <a:pt x="178" y="4862"/>
                    <a:pt x="213" y="4707"/>
                    <a:pt x="259" y="4534"/>
                  </a:cubicBezTo>
                  <a:cubicBezTo>
                    <a:pt x="294" y="4391"/>
                    <a:pt x="334" y="4126"/>
                    <a:pt x="368" y="3965"/>
                  </a:cubicBezTo>
                  <a:cubicBezTo>
                    <a:pt x="518" y="3988"/>
                    <a:pt x="702" y="3326"/>
                    <a:pt x="702" y="3326"/>
                  </a:cubicBezTo>
                  <a:cubicBezTo>
                    <a:pt x="702" y="3171"/>
                    <a:pt x="576" y="3160"/>
                    <a:pt x="576" y="3033"/>
                  </a:cubicBezTo>
                  <a:cubicBezTo>
                    <a:pt x="576" y="2912"/>
                    <a:pt x="576" y="2699"/>
                    <a:pt x="426" y="2561"/>
                  </a:cubicBezTo>
                  <a:cubicBezTo>
                    <a:pt x="271" y="2423"/>
                    <a:pt x="196" y="2227"/>
                    <a:pt x="288" y="2147"/>
                  </a:cubicBezTo>
                  <a:cubicBezTo>
                    <a:pt x="380" y="2072"/>
                    <a:pt x="305" y="1859"/>
                    <a:pt x="351" y="1876"/>
                  </a:cubicBezTo>
                  <a:cubicBezTo>
                    <a:pt x="397" y="1888"/>
                    <a:pt x="455" y="1738"/>
                    <a:pt x="363" y="1692"/>
                  </a:cubicBezTo>
                  <a:cubicBezTo>
                    <a:pt x="271" y="1646"/>
                    <a:pt x="363" y="1462"/>
                    <a:pt x="288" y="1433"/>
                  </a:cubicBezTo>
                  <a:cubicBezTo>
                    <a:pt x="213" y="1399"/>
                    <a:pt x="0" y="1157"/>
                    <a:pt x="0" y="1076"/>
                  </a:cubicBezTo>
                  <a:cubicBezTo>
                    <a:pt x="0" y="1002"/>
                    <a:pt x="58" y="576"/>
                    <a:pt x="75" y="466"/>
                  </a:cubicBezTo>
                  <a:cubicBezTo>
                    <a:pt x="86" y="363"/>
                    <a:pt x="242" y="346"/>
                    <a:pt x="288" y="346"/>
                  </a:cubicBezTo>
                  <a:cubicBezTo>
                    <a:pt x="334" y="346"/>
                    <a:pt x="518" y="363"/>
                    <a:pt x="576" y="254"/>
                  </a:cubicBezTo>
                  <a:cubicBezTo>
                    <a:pt x="639" y="150"/>
                    <a:pt x="898" y="133"/>
                    <a:pt x="927" y="58"/>
                  </a:cubicBezTo>
                  <a:cubicBezTo>
                    <a:pt x="938" y="29"/>
                    <a:pt x="961" y="12"/>
                    <a:pt x="990" y="0"/>
                  </a:cubicBezTo>
                  <a:cubicBezTo>
                    <a:pt x="1030" y="29"/>
                    <a:pt x="1059" y="58"/>
                    <a:pt x="1071" y="75"/>
                  </a:cubicBezTo>
                  <a:cubicBezTo>
                    <a:pt x="1099" y="127"/>
                    <a:pt x="1053" y="259"/>
                    <a:pt x="1099" y="374"/>
                  </a:cubicBezTo>
                  <a:cubicBezTo>
                    <a:pt x="1151" y="489"/>
                    <a:pt x="1318" y="305"/>
                    <a:pt x="1364" y="472"/>
                  </a:cubicBezTo>
                  <a:cubicBezTo>
                    <a:pt x="1416" y="639"/>
                    <a:pt x="1335" y="720"/>
                    <a:pt x="1335" y="886"/>
                  </a:cubicBezTo>
                  <a:cubicBezTo>
                    <a:pt x="1335" y="1048"/>
                    <a:pt x="1203" y="1030"/>
                    <a:pt x="1232" y="1180"/>
                  </a:cubicBezTo>
                  <a:cubicBezTo>
                    <a:pt x="1266" y="1330"/>
                    <a:pt x="1450" y="1146"/>
                    <a:pt x="1583" y="1048"/>
                  </a:cubicBezTo>
                  <a:cubicBezTo>
                    <a:pt x="1715" y="950"/>
                    <a:pt x="1813" y="967"/>
                    <a:pt x="1859" y="1030"/>
                  </a:cubicBezTo>
                  <a:cubicBezTo>
                    <a:pt x="1911" y="1100"/>
                    <a:pt x="2078" y="1048"/>
                    <a:pt x="2106" y="967"/>
                  </a:cubicBezTo>
                  <a:cubicBezTo>
                    <a:pt x="2141" y="886"/>
                    <a:pt x="2388" y="852"/>
                    <a:pt x="2475" y="950"/>
                  </a:cubicBezTo>
                  <a:cubicBezTo>
                    <a:pt x="2555" y="1048"/>
                    <a:pt x="2636" y="1163"/>
                    <a:pt x="2751" y="1232"/>
                  </a:cubicBezTo>
                  <a:cubicBezTo>
                    <a:pt x="2866" y="1295"/>
                    <a:pt x="2670" y="1658"/>
                    <a:pt x="2785" y="1692"/>
                  </a:cubicBezTo>
                  <a:cubicBezTo>
                    <a:pt x="2901" y="1727"/>
                    <a:pt x="3068" y="1905"/>
                    <a:pt x="3050" y="2106"/>
                  </a:cubicBezTo>
                  <a:cubicBezTo>
                    <a:pt x="3044" y="2193"/>
                    <a:pt x="3065" y="2267"/>
                    <a:pt x="3070" y="2337"/>
                  </a:cubicBezTo>
                  <a:lnTo>
                    <a:pt x="3070" y="239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7" name="Freeform 15"/>
            <p:cNvSpPr>
              <a:spLocks noChangeArrowheads="1"/>
            </p:cNvSpPr>
            <p:nvPr/>
          </p:nvSpPr>
          <p:spPr bwMode="auto">
            <a:xfrm>
              <a:off x="12968277" y="5142689"/>
              <a:ext cx="1601783" cy="2344546"/>
            </a:xfrm>
            <a:custGeom>
              <a:avLst/>
              <a:gdLst>
                <a:gd name="T0" fmla="*/ 442 w 2372"/>
                <a:gd name="T1" fmla="*/ 0 h 3473"/>
                <a:gd name="T2" fmla="*/ 863 w 2372"/>
                <a:gd name="T3" fmla="*/ 71 h 3473"/>
                <a:gd name="T4" fmla="*/ 927 w 2372"/>
                <a:gd name="T5" fmla="*/ 209 h 3473"/>
                <a:gd name="T6" fmla="*/ 956 w 2372"/>
                <a:gd name="T7" fmla="*/ 836 h 3473"/>
                <a:gd name="T8" fmla="*/ 691 w 2372"/>
                <a:gd name="T9" fmla="*/ 1389 h 3473"/>
                <a:gd name="T10" fmla="*/ 886 w 2372"/>
                <a:gd name="T11" fmla="*/ 1746 h 3473"/>
                <a:gd name="T12" fmla="*/ 1422 w 2372"/>
                <a:gd name="T13" fmla="*/ 1832 h 3473"/>
                <a:gd name="T14" fmla="*/ 1686 w 2372"/>
                <a:gd name="T15" fmla="*/ 2177 h 3473"/>
                <a:gd name="T16" fmla="*/ 2118 w 2372"/>
                <a:gd name="T17" fmla="*/ 2488 h 3473"/>
                <a:gd name="T18" fmla="*/ 2222 w 2372"/>
                <a:gd name="T19" fmla="*/ 2954 h 3473"/>
                <a:gd name="T20" fmla="*/ 2049 w 2372"/>
                <a:gd name="T21" fmla="*/ 3184 h 3473"/>
                <a:gd name="T22" fmla="*/ 1922 w 2372"/>
                <a:gd name="T23" fmla="*/ 3288 h 3473"/>
                <a:gd name="T24" fmla="*/ 1733 w 2372"/>
                <a:gd name="T25" fmla="*/ 2805 h 3473"/>
                <a:gd name="T26" fmla="*/ 1571 w 2372"/>
                <a:gd name="T27" fmla="*/ 2638 h 3473"/>
                <a:gd name="T28" fmla="*/ 1456 w 2372"/>
                <a:gd name="T29" fmla="*/ 2292 h 3473"/>
                <a:gd name="T30" fmla="*/ 984 w 2372"/>
                <a:gd name="T31" fmla="*/ 1947 h 3473"/>
                <a:gd name="T32" fmla="*/ 633 w 2372"/>
                <a:gd name="T33" fmla="*/ 1832 h 3473"/>
                <a:gd name="T34" fmla="*/ 242 w 2372"/>
                <a:gd name="T35" fmla="*/ 1711 h 3473"/>
                <a:gd name="T36" fmla="*/ 138 w 2372"/>
                <a:gd name="T37" fmla="*/ 1412 h 3473"/>
                <a:gd name="T38" fmla="*/ 35 w 2372"/>
                <a:gd name="T39" fmla="*/ 882 h 3473"/>
                <a:gd name="T40" fmla="*/ 219 w 2372"/>
                <a:gd name="T41" fmla="*/ 928 h 3473"/>
                <a:gd name="T42" fmla="*/ 300 w 2372"/>
                <a:gd name="T43" fmla="*/ 25 h 3473"/>
                <a:gd name="T44" fmla="*/ 384 w 2372"/>
                <a:gd name="T45" fmla="*/ 0 h 3473"/>
                <a:gd name="T46" fmla="*/ 442 w 2372"/>
                <a:gd name="T47" fmla="*/ 0 h 3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72" h="3473">
                  <a:moveTo>
                    <a:pt x="442" y="0"/>
                  </a:moveTo>
                  <a:cubicBezTo>
                    <a:pt x="602" y="11"/>
                    <a:pt x="804" y="105"/>
                    <a:pt x="863" y="71"/>
                  </a:cubicBezTo>
                  <a:cubicBezTo>
                    <a:pt x="944" y="25"/>
                    <a:pt x="956" y="71"/>
                    <a:pt x="927" y="209"/>
                  </a:cubicBezTo>
                  <a:cubicBezTo>
                    <a:pt x="910" y="347"/>
                    <a:pt x="1111" y="658"/>
                    <a:pt x="956" y="836"/>
                  </a:cubicBezTo>
                  <a:cubicBezTo>
                    <a:pt x="794" y="1021"/>
                    <a:pt x="553" y="1239"/>
                    <a:pt x="691" y="1389"/>
                  </a:cubicBezTo>
                  <a:cubicBezTo>
                    <a:pt x="829" y="1539"/>
                    <a:pt x="691" y="1855"/>
                    <a:pt x="886" y="1746"/>
                  </a:cubicBezTo>
                  <a:cubicBezTo>
                    <a:pt x="1076" y="1631"/>
                    <a:pt x="1410" y="1734"/>
                    <a:pt x="1422" y="1832"/>
                  </a:cubicBezTo>
                  <a:cubicBezTo>
                    <a:pt x="1433" y="1936"/>
                    <a:pt x="1686" y="1993"/>
                    <a:pt x="1686" y="2177"/>
                  </a:cubicBezTo>
                  <a:cubicBezTo>
                    <a:pt x="1686" y="2361"/>
                    <a:pt x="2026" y="2292"/>
                    <a:pt x="2118" y="2488"/>
                  </a:cubicBezTo>
                  <a:cubicBezTo>
                    <a:pt x="2210" y="2684"/>
                    <a:pt x="2371" y="2851"/>
                    <a:pt x="2222" y="2954"/>
                  </a:cubicBezTo>
                  <a:cubicBezTo>
                    <a:pt x="2072" y="3058"/>
                    <a:pt x="2026" y="3046"/>
                    <a:pt x="2049" y="3184"/>
                  </a:cubicBezTo>
                  <a:cubicBezTo>
                    <a:pt x="2072" y="3322"/>
                    <a:pt x="1957" y="3472"/>
                    <a:pt x="1922" y="3288"/>
                  </a:cubicBezTo>
                  <a:cubicBezTo>
                    <a:pt x="1894" y="3104"/>
                    <a:pt x="1629" y="2954"/>
                    <a:pt x="1733" y="2805"/>
                  </a:cubicBezTo>
                  <a:cubicBezTo>
                    <a:pt x="1836" y="2661"/>
                    <a:pt x="1675" y="2546"/>
                    <a:pt x="1571" y="2638"/>
                  </a:cubicBezTo>
                  <a:cubicBezTo>
                    <a:pt x="1468" y="2730"/>
                    <a:pt x="1410" y="2396"/>
                    <a:pt x="1456" y="2292"/>
                  </a:cubicBezTo>
                  <a:cubicBezTo>
                    <a:pt x="1502" y="2189"/>
                    <a:pt x="1203" y="1913"/>
                    <a:pt x="984" y="1947"/>
                  </a:cubicBezTo>
                  <a:cubicBezTo>
                    <a:pt x="771" y="1982"/>
                    <a:pt x="852" y="1757"/>
                    <a:pt x="633" y="1832"/>
                  </a:cubicBezTo>
                  <a:cubicBezTo>
                    <a:pt x="415" y="1913"/>
                    <a:pt x="184" y="1890"/>
                    <a:pt x="242" y="1711"/>
                  </a:cubicBezTo>
                  <a:cubicBezTo>
                    <a:pt x="300" y="1527"/>
                    <a:pt x="231" y="1412"/>
                    <a:pt x="138" y="1412"/>
                  </a:cubicBezTo>
                  <a:cubicBezTo>
                    <a:pt x="46" y="1412"/>
                    <a:pt x="0" y="986"/>
                    <a:pt x="35" y="882"/>
                  </a:cubicBezTo>
                  <a:cubicBezTo>
                    <a:pt x="63" y="808"/>
                    <a:pt x="150" y="986"/>
                    <a:pt x="219" y="928"/>
                  </a:cubicBezTo>
                  <a:cubicBezTo>
                    <a:pt x="288" y="871"/>
                    <a:pt x="150" y="117"/>
                    <a:pt x="300" y="25"/>
                  </a:cubicBezTo>
                  <a:cubicBezTo>
                    <a:pt x="324" y="10"/>
                    <a:pt x="353" y="2"/>
                    <a:pt x="384" y="0"/>
                  </a:cubicBezTo>
                  <a:lnTo>
                    <a:pt x="442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8" name="Freeform 16"/>
            <p:cNvSpPr>
              <a:spLocks noChangeArrowheads="1"/>
            </p:cNvSpPr>
            <p:nvPr/>
          </p:nvSpPr>
          <p:spPr bwMode="auto">
            <a:xfrm>
              <a:off x="13126075" y="6448853"/>
              <a:ext cx="434685" cy="413568"/>
            </a:xfrm>
            <a:custGeom>
              <a:avLst/>
              <a:gdLst>
                <a:gd name="T0" fmla="*/ 23 w 645"/>
                <a:gd name="T1" fmla="*/ 115 h 611"/>
                <a:gd name="T2" fmla="*/ 391 w 645"/>
                <a:gd name="T3" fmla="*/ 529 h 611"/>
                <a:gd name="T4" fmla="*/ 23 w 645"/>
                <a:gd name="T5" fmla="*/ 115 h 611"/>
                <a:gd name="T6" fmla="*/ 23 w 645"/>
                <a:gd name="T7" fmla="*/ 115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5" h="611">
                  <a:moveTo>
                    <a:pt x="23" y="115"/>
                  </a:moveTo>
                  <a:cubicBezTo>
                    <a:pt x="0" y="0"/>
                    <a:pt x="644" y="448"/>
                    <a:pt x="391" y="529"/>
                  </a:cubicBezTo>
                  <a:cubicBezTo>
                    <a:pt x="138" y="610"/>
                    <a:pt x="57" y="276"/>
                    <a:pt x="23" y="115"/>
                  </a:cubicBezTo>
                  <a:lnTo>
                    <a:pt x="23" y="115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09" name="Freeform 17"/>
            <p:cNvSpPr>
              <a:spLocks noChangeArrowheads="1"/>
            </p:cNvSpPr>
            <p:nvPr/>
          </p:nvSpPr>
          <p:spPr bwMode="auto">
            <a:xfrm>
              <a:off x="13444643" y="6901101"/>
              <a:ext cx="643095" cy="815236"/>
            </a:xfrm>
            <a:custGeom>
              <a:avLst/>
              <a:gdLst>
                <a:gd name="T0" fmla="*/ 196 w 951"/>
                <a:gd name="T1" fmla="*/ 558 h 1209"/>
                <a:gd name="T2" fmla="*/ 173 w 951"/>
                <a:gd name="T3" fmla="*/ 35 h 1209"/>
                <a:gd name="T4" fmla="*/ 754 w 951"/>
                <a:gd name="T5" fmla="*/ 489 h 1209"/>
                <a:gd name="T6" fmla="*/ 904 w 951"/>
                <a:gd name="T7" fmla="*/ 558 h 1209"/>
                <a:gd name="T8" fmla="*/ 489 w 951"/>
                <a:gd name="T9" fmla="*/ 1173 h 1209"/>
                <a:gd name="T10" fmla="*/ 432 w 951"/>
                <a:gd name="T11" fmla="*/ 754 h 1209"/>
                <a:gd name="T12" fmla="*/ 397 w 951"/>
                <a:gd name="T13" fmla="*/ 443 h 1209"/>
                <a:gd name="T14" fmla="*/ 196 w 951"/>
                <a:gd name="T15" fmla="*/ 558 h 1209"/>
                <a:gd name="T16" fmla="*/ 196 w 951"/>
                <a:gd name="T17" fmla="*/ 558 h 1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1" h="1209">
                  <a:moveTo>
                    <a:pt x="196" y="558"/>
                  </a:moveTo>
                  <a:cubicBezTo>
                    <a:pt x="58" y="587"/>
                    <a:pt x="0" y="69"/>
                    <a:pt x="173" y="35"/>
                  </a:cubicBezTo>
                  <a:cubicBezTo>
                    <a:pt x="340" y="0"/>
                    <a:pt x="789" y="351"/>
                    <a:pt x="754" y="489"/>
                  </a:cubicBezTo>
                  <a:cubicBezTo>
                    <a:pt x="720" y="627"/>
                    <a:pt x="858" y="455"/>
                    <a:pt x="904" y="558"/>
                  </a:cubicBezTo>
                  <a:cubicBezTo>
                    <a:pt x="950" y="662"/>
                    <a:pt x="651" y="1208"/>
                    <a:pt x="489" y="1173"/>
                  </a:cubicBezTo>
                  <a:cubicBezTo>
                    <a:pt x="328" y="1139"/>
                    <a:pt x="328" y="858"/>
                    <a:pt x="432" y="754"/>
                  </a:cubicBezTo>
                  <a:cubicBezTo>
                    <a:pt x="535" y="650"/>
                    <a:pt x="409" y="328"/>
                    <a:pt x="397" y="443"/>
                  </a:cubicBezTo>
                  <a:cubicBezTo>
                    <a:pt x="386" y="558"/>
                    <a:pt x="254" y="547"/>
                    <a:pt x="196" y="558"/>
                  </a:cubicBezTo>
                  <a:lnTo>
                    <a:pt x="196" y="558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0" name="Freeform 18"/>
            <p:cNvSpPr>
              <a:spLocks noChangeArrowheads="1"/>
            </p:cNvSpPr>
            <p:nvPr/>
          </p:nvSpPr>
          <p:spPr bwMode="auto">
            <a:xfrm>
              <a:off x="12328160" y="7043916"/>
              <a:ext cx="613323" cy="895569"/>
            </a:xfrm>
            <a:custGeom>
              <a:avLst/>
              <a:gdLst>
                <a:gd name="T0" fmla="*/ 0 w 910"/>
                <a:gd name="T1" fmla="*/ 1162 h 1329"/>
                <a:gd name="T2" fmla="*/ 495 w 910"/>
                <a:gd name="T3" fmla="*/ 564 h 1329"/>
                <a:gd name="T4" fmla="*/ 805 w 910"/>
                <a:gd name="T5" fmla="*/ 138 h 1329"/>
                <a:gd name="T6" fmla="*/ 702 w 910"/>
                <a:gd name="T7" fmla="*/ 552 h 1329"/>
                <a:gd name="T8" fmla="*/ 0 w 910"/>
                <a:gd name="T9" fmla="*/ 1202 h 1329"/>
                <a:gd name="T10" fmla="*/ 0 w 910"/>
                <a:gd name="T11" fmla="*/ 1162 h 1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0" h="1329">
                  <a:moveTo>
                    <a:pt x="0" y="1162"/>
                  </a:moveTo>
                  <a:cubicBezTo>
                    <a:pt x="38" y="1034"/>
                    <a:pt x="352" y="747"/>
                    <a:pt x="495" y="564"/>
                  </a:cubicBezTo>
                  <a:cubicBezTo>
                    <a:pt x="656" y="357"/>
                    <a:pt x="736" y="0"/>
                    <a:pt x="805" y="138"/>
                  </a:cubicBezTo>
                  <a:cubicBezTo>
                    <a:pt x="874" y="276"/>
                    <a:pt x="909" y="403"/>
                    <a:pt x="702" y="552"/>
                  </a:cubicBezTo>
                  <a:cubicBezTo>
                    <a:pt x="495" y="702"/>
                    <a:pt x="69" y="1328"/>
                    <a:pt x="0" y="1202"/>
                  </a:cubicBezTo>
                  <a:lnTo>
                    <a:pt x="0" y="1162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1" name="Freeform 19"/>
            <p:cNvSpPr>
              <a:spLocks noChangeArrowheads="1"/>
            </p:cNvSpPr>
            <p:nvPr/>
          </p:nvSpPr>
          <p:spPr bwMode="auto">
            <a:xfrm>
              <a:off x="14013309" y="7377152"/>
              <a:ext cx="276887" cy="276703"/>
            </a:xfrm>
            <a:custGeom>
              <a:avLst/>
              <a:gdLst>
                <a:gd name="T0" fmla="*/ 35 w 410"/>
                <a:gd name="T1" fmla="*/ 299 h 408"/>
                <a:gd name="T2" fmla="*/ 323 w 410"/>
                <a:gd name="T3" fmla="*/ 115 h 408"/>
                <a:gd name="T4" fmla="*/ 35 w 410"/>
                <a:gd name="T5" fmla="*/ 299 h 408"/>
                <a:gd name="T6" fmla="*/ 35 w 410"/>
                <a:gd name="T7" fmla="*/ 299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0" h="408">
                  <a:moveTo>
                    <a:pt x="35" y="299"/>
                  </a:moveTo>
                  <a:cubicBezTo>
                    <a:pt x="0" y="213"/>
                    <a:pt x="231" y="0"/>
                    <a:pt x="323" y="115"/>
                  </a:cubicBezTo>
                  <a:cubicBezTo>
                    <a:pt x="409" y="230"/>
                    <a:pt x="81" y="407"/>
                    <a:pt x="35" y="299"/>
                  </a:cubicBezTo>
                  <a:lnTo>
                    <a:pt x="35" y="299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2" name="Freeform 20"/>
            <p:cNvSpPr>
              <a:spLocks noChangeArrowheads="1"/>
            </p:cNvSpPr>
            <p:nvPr/>
          </p:nvSpPr>
          <p:spPr bwMode="auto">
            <a:xfrm>
              <a:off x="13474416" y="7415830"/>
              <a:ext cx="1289169" cy="1210953"/>
            </a:xfrm>
            <a:custGeom>
              <a:avLst/>
              <a:gdLst>
                <a:gd name="T0" fmla="*/ 1909 w 1910"/>
                <a:gd name="T1" fmla="*/ 990 h 1796"/>
                <a:gd name="T2" fmla="*/ 1865 w 1910"/>
                <a:gd name="T3" fmla="*/ 1133 h 1796"/>
                <a:gd name="T4" fmla="*/ 1451 w 1910"/>
                <a:gd name="T5" fmla="*/ 1306 h 1796"/>
                <a:gd name="T6" fmla="*/ 1462 w 1910"/>
                <a:gd name="T7" fmla="*/ 1795 h 1796"/>
                <a:gd name="T8" fmla="*/ 1065 w 1910"/>
                <a:gd name="T9" fmla="*/ 1588 h 1796"/>
                <a:gd name="T10" fmla="*/ 743 w 1910"/>
                <a:gd name="T11" fmla="*/ 926 h 1796"/>
                <a:gd name="T12" fmla="*/ 455 w 1910"/>
                <a:gd name="T13" fmla="*/ 1030 h 1796"/>
                <a:gd name="T14" fmla="*/ 115 w 1910"/>
                <a:gd name="T15" fmla="*/ 1214 h 1796"/>
                <a:gd name="T16" fmla="*/ 259 w 1910"/>
                <a:gd name="T17" fmla="*/ 811 h 1796"/>
                <a:gd name="T18" fmla="*/ 708 w 1910"/>
                <a:gd name="T19" fmla="*/ 546 h 1796"/>
                <a:gd name="T20" fmla="*/ 1054 w 1910"/>
                <a:gd name="T21" fmla="*/ 627 h 1796"/>
                <a:gd name="T22" fmla="*/ 1278 w 1910"/>
                <a:gd name="T23" fmla="*/ 454 h 1796"/>
                <a:gd name="T24" fmla="*/ 1497 w 1910"/>
                <a:gd name="T25" fmla="*/ 253 h 1796"/>
                <a:gd name="T26" fmla="*/ 1773 w 1910"/>
                <a:gd name="T27" fmla="*/ 276 h 1796"/>
                <a:gd name="T28" fmla="*/ 1909 w 1910"/>
                <a:gd name="T29" fmla="*/ 978 h 1796"/>
                <a:gd name="T30" fmla="*/ 1909 w 1910"/>
                <a:gd name="T31" fmla="*/ 990 h 1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10" h="1796">
                  <a:moveTo>
                    <a:pt x="1909" y="990"/>
                  </a:moveTo>
                  <a:cubicBezTo>
                    <a:pt x="1909" y="1048"/>
                    <a:pt x="1896" y="1097"/>
                    <a:pt x="1865" y="1133"/>
                  </a:cubicBezTo>
                  <a:cubicBezTo>
                    <a:pt x="1727" y="1294"/>
                    <a:pt x="1462" y="1179"/>
                    <a:pt x="1451" y="1306"/>
                  </a:cubicBezTo>
                  <a:cubicBezTo>
                    <a:pt x="1439" y="1427"/>
                    <a:pt x="1589" y="1795"/>
                    <a:pt x="1462" y="1795"/>
                  </a:cubicBezTo>
                  <a:cubicBezTo>
                    <a:pt x="1336" y="1795"/>
                    <a:pt x="1324" y="1634"/>
                    <a:pt x="1065" y="1588"/>
                  </a:cubicBezTo>
                  <a:cubicBezTo>
                    <a:pt x="800" y="1542"/>
                    <a:pt x="938" y="961"/>
                    <a:pt x="743" y="926"/>
                  </a:cubicBezTo>
                  <a:cubicBezTo>
                    <a:pt x="547" y="892"/>
                    <a:pt x="593" y="1041"/>
                    <a:pt x="455" y="1030"/>
                  </a:cubicBezTo>
                  <a:cubicBezTo>
                    <a:pt x="317" y="1018"/>
                    <a:pt x="248" y="1202"/>
                    <a:pt x="115" y="1214"/>
                  </a:cubicBezTo>
                  <a:cubicBezTo>
                    <a:pt x="0" y="1220"/>
                    <a:pt x="92" y="857"/>
                    <a:pt x="259" y="811"/>
                  </a:cubicBezTo>
                  <a:cubicBezTo>
                    <a:pt x="432" y="765"/>
                    <a:pt x="593" y="466"/>
                    <a:pt x="708" y="546"/>
                  </a:cubicBezTo>
                  <a:cubicBezTo>
                    <a:pt x="823" y="627"/>
                    <a:pt x="1065" y="765"/>
                    <a:pt x="1054" y="627"/>
                  </a:cubicBezTo>
                  <a:cubicBezTo>
                    <a:pt x="1042" y="489"/>
                    <a:pt x="1255" y="627"/>
                    <a:pt x="1278" y="454"/>
                  </a:cubicBezTo>
                  <a:cubicBezTo>
                    <a:pt x="1301" y="287"/>
                    <a:pt x="1600" y="420"/>
                    <a:pt x="1497" y="253"/>
                  </a:cubicBezTo>
                  <a:cubicBezTo>
                    <a:pt x="1393" y="81"/>
                    <a:pt x="1773" y="0"/>
                    <a:pt x="1773" y="276"/>
                  </a:cubicBezTo>
                  <a:cubicBezTo>
                    <a:pt x="1773" y="482"/>
                    <a:pt x="1906" y="777"/>
                    <a:pt x="1909" y="978"/>
                  </a:cubicBezTo>
                  <a:lnTo>
                    <a:pt x="1909" y="99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3" name="Freeform 22"/>
            <p:cNvSpPr>
              <a:spLocks noChangeArrowheads="1"/>
            </p:cNvSpPr>
            <p:nvPr/>
          </p:nvSpPr>
          <p:spPr bwMode="auto">
            <a:xfrm>
              <a:off x="7385853" y="10236427"/>
              <a:ext cx="196502" cy="315383"/>
            </a:xfrm>
            <a:custGeom>
              <a:avLst/>
              <a:gdLst>
                <a:gd name="T0" fmla="*/ 23 w 289"/>
                <a:gd name="T1" fmla="*/ 178 h 467"/>
                <a:gd name="T2" fmla="*/ 208 w 289"/>
                <a:gd name="T3" fmla="*/ 397 h 467"/>
                <a:gd name="T4" fmla="*/ 23 w 289"/>
                <a:gd name="T5" fmla="*/ 178 h 467"/>
                <a:gd name="T6" fmla="*/ 23 w 289"/>
                <a:gd name="T7" fmla="*/ 178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" h="467">
                  <a:moveTo>
                    <a:pt x="23" y="178"/>
                  </a:moveTo>
                  <a:cubicBezTo>
                    <a:pt x="92" y="0"/>
                    <a:pt x="288" y="328"/>
                    <a:pt x="208" y="397"/>
                  </a:cubicBezTo>
                  <a:cubicBezTo>
                    <a:pt x="127" y="466"/>
                    <a:pt x="0" y="235"/>
                    <a:pt x="23" y="178"/>
                  </a:cubicBezTo>
                  <a:lnTo>
                    <a:pt x="23" y="178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4" name="Freeform 23"/>
            <p:cNvSpPr>
              <a:spLocks noChangeArrowheads="1"/>
            </p:cNvSpPr>
            <p:nvPr/>
          </p:nvSpPr>
          <p:spPr bwMode="auto">
            <a:xfrm>
              <a:off x="9728983" y="10760081"/>
              <a:ext cx="199479" cy="229100"/>
            </a:xfrm>
            <a:custGeom>
              <a:avLst/>
              <a:gdLst>
                <a:gd name="T0" fmla="*/ 293 w 294"/>
                <a:gd name="T1" fmla="*/ 104 h 341"/>
                <a:gd name="T2" fmla="*/ 86 w 294"/>
                <a:gd name="T3" fmla="*/ 196 h 341"/>
                <a:gd name="T4" fmla="*/ 293 w 294"/>
                <a:gd name="T5" fmla="*/ 104 h 341"/>
                <a:gd name="T6" fmla="*/ 293 w 294"/>
                <a:gd name="T7" fmla="*/ 10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341">
                  <a:moveTo>
                    <a:pt x="293" y="104"/>
                  </a:moveTo>
                  <a:cubicBezTo>
                    <a:pt x="293" y="207"/>
                    <a:pt x="178" y="340"/>
                    <a:pt x="86" y="196"/>
                  </a:cubicBezTo>
                  <a:cubicBezTo>
                    <a:pt x="0" y="46"/>
                    <a:pt x="293" y="0"/>
                    <a:pt x="293" y="104"/>
                  </a:cubicBezTo>
                  <a:lnTo>
                    <a:pt x="293" y="104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5" name="Freeform 24"/>
            <p:cNvSpPr>
              <a:spLocks noChangeArrowheads="1"/>
            </p:cNvSpPr>
            <p:nvPr/>
          </p:nvSpPr>
          <p:spPr bwMode="auto">
            <a:xfrm>
              <a:off x="7010715" y="9617561"/>
              <a:ext cx="267956" cy="377866"/>
            </a:xfrm>
            <a:custGeom>
              <a:avLst/>
              <a:gdLst>
                <a:gd name="T0" fmla="*/ 17 w 398"/>
                <a:gd name="T1" fmla="*/ 110 h 560"/>
                <a:gd name="T2" fmla="*/ 259 w 398"/>
                <a:gd name="T3" fmla="*/ 421 h 560"/>
                <a:gd name="T4" fmla="*/ 17 w 398"/>
                <a:gd name="T5" fmla="*/ 110 h 560"/>
                <a:gd name="T6" fmla="*/ 17 w 398"/>
                <a:gd name="T7" fmla="*/ 11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8" h="560">
                  <a:moveTo>
                    <a:pt x="17" y="110"/>
                  </a:moveTo>
                  <a:cubicBezTo>
                    <a:pt x="40" y="0"/>
                    <a:pt x="397" y="282"/>
                    <a:pt x="259" y="421"/>
                  </a:cubicBezTo>
                  <a:cubicBezTo>
                    <a:pt x="121" y="559"/>
                    <a:pt x="0" y="225"/>
                    <a:pt x="17" y="110"/>
                  </a:cubicBezTo>
                  <a:lnTo>
                    <a:pt x="17" y="11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6" name="Freeform 25"/>
            <p:cNvSpPr>
              <a:spLocks noChangeArrowheads="1"/>
            </p:cNvSpPr>
            <p:nvPr/>
          </p:nvSpPr>
          <p:spPr bwMode="auto">
            <a:xfrm>
              <a:off x="12554433" y="9564006"/>
              <a:ext cx="1854852" cy="2064868"/>
            </a:xfrm>
            <a:custGeom>
              <a:avLst/>
              <a:gdLst>
                <a:gd name="T0" fmla="*/ 449 w 2747"/>
                <a:gd name="T1" fmla="*/ 2146 h 3062"/>
                <a:gd name="T2" fmla="*/ 208 w 2747"/>
                <a:gd name="T3" fmla="*/ 1761 h 3062"/>
                <a:gd name="T4" fmla="*/ 518 w 2747"/>
                <a:gd name="T5" fmla="*/ 1019 h 3062"/>
                <a:gd name="T6" fmla="*/ 789 w 2747"/>
                <a:gd name="T7" fmla="*/ 443 h 3062"/>
                <a:gd name="T8" fmla="*/ 1261 w 2747"/>
                <a:gd name="T9" fmla="*/ 247 h 3062"/>
                <a:gd name="T10" fmla="*/ 2233 w 2747"/>
                <a:gd name="T11" fmla="*/ 351 h 3062"/>
                <a:gd name="T12" fmla="*/ 2642 w 2747"/>
                <a:gd name="T13" fmla="*/ 190 h 3062"/>
                <a:gd name="T14" fmla="*/ 1969 w 2747"/>
                <a:gd name="T15" fmla="*/ 593 h 3062"/>
                <a:gd name="T16" fmla="*/ 685 w 2747"/>
                <a:gd name="T17" fmla="*/ 880 h 3062"/>
                <a:gd name="T18" fmla="*/ 1169 w 2747"/>
                <a:gd name="T19" fmla="*/ 1254 h 3062"/>
                <a:gd name="T20" fmla="*/ 1957 w 2747"/>
                <a:gd name="T21" fmla="*/ 1030 h 3062"/>
                <a:gd name="T22" fmla="*/ 1376 w 2747"/>
                <a:gd name="T23" fmla="*/ 1450 h 3062"/>
                <a:gd name="T24" fmla="*/ 1502 w 2747"/>
                <a:gd name="T25" fmla="*/ 1772 h 3062"/>
                <a:gd name="T26" fmla="*/ 1577 w 2747"/>
                <a:gd name="T27" fmla="*/ 2216 h 3062"/>
                <a:gd name="T28" fmla="*/ 1560 w 2747"/>
                <a:gd name="T29" fmla="*/ 2515 h 3062"/>
                <a:gd name="T30" fmla="*/ 1203 w 2747"/>
                <a:gd name="T31" fmla="*/ 2469 h 3062"/>
                <a:gd name="T32" fmla="*/ 1008 w 2747"/>
                <a:gd name="T33" fmla="*/ 2077 h 3062"/>
                <a:gd name="T34" fmla="*/ 754 w 2747"/>
                <a:gd name="T35" fmla="*/ 1922 h 3062"/>
                <a:gd name="T36" fmla="*/ 800 w 2747"/>
                <a:gd name="T37" fmla="*/ 2630 h 3062"/>
                <a:gd name="T38" fmla="*/ 610 w 2747"/>
                <a:gd name="T39" fmla="*/ 3010 h 3062"/>
                <a:gd name="T40" fmla="*/ 564 w 2747"/>
                <a:gd name="T41" fmla="*/ 2561 h 3062"/>
                <a:gd name="T42" fmla="*/ 449 w 2747"/>
                <a:gd name="T43" fmla="*/ 2146 h 3062"/>
                <a:gd name="T44" fmla="*/ 449 w 2747"/>
                <a:gd name="T45" fmla="*/ 2146 h 3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47" h="3062">
                  <a:moveTo>
                    <a:pt x="449" y="2146"/>
                  </a:moveTo>
                  <a:cubicBezTo>
                    <a:pt x="277" y="2135"/>
                    <a:pt x="0" y="2089"/>
                    <a:pt x="208" y="1761"/>
                  </a:cubicBezTo>
                  <a:cubicBezTo>
                    <a:pt x="415" y="1427"/>
                    <a:pt x="415" y="1076"/>
                    <a:pt x="518" y="1019"/>
                  </a:cubicBezTo>
                  <a:cubicBezTo>
                    <a:pt x="616" y="961"/>
                    <a:pt x="576" y="478"/>
                    <a:pt x="789" y="443"/>
                  </a:cubicBezTo>
                  <a:cubicBezTo>
                    <a:pt x="1008" y="408"/>
                    <a:pt x="996" y="155"/>
                    <a:pt x="1261" y="247"/>
                  </a:cubicBezTo>
                  <a:cubicBezTo>
                    <a:pt x="1526" y="339"/>
                    <a:pt x="2038" y="478"/>
                    <a:pt x="2233" y="351"/>
                  </a:cubicBezTo>
                  <a:cubicBezTo>
                    <a:pt x="2429" y="224"/>
                    <a:pt x="2746" y="0"/>
                    <a:pt x="2642" y="190"/>
                  </a:cubicBezTo>
                  <a:cubicBezTo>
                    <a:pt x="2538" y="385"/>
                    <a:pt x="2245" y="719"/>
                    <a:pt x="1969" y="593"/>
                  </a:cubicBezTo>
                  <a:cubicBezTo>
                    <a:pt x="1692" y="466"/>
                    <a:pt x="743" y="524"/>
                    <a:pt x="685" y="880"/>
                  </a:cubicBezTo>
                  <a:cubicBezTo>
                    <a:pt x="628" y="1231"/>
                    <a:pt x="1111" y="1462"/>
                    <a:pt x="1169" y="1254"/>
                  </a:cubicBezTo>
                  <a:cubicBezTo>
                    <a:pt x="1226" y="1053"/>
                    <a:pt x="1900" y="915"/>
                    <a:pt x="1957" y="1030"/>
                  </a:cubicBezTo>
                  <a:cubicBezTo>
                    <a:pt x="2015" y="1139"/>
                    <a:pt x="1537" y="1416"/>
                    <a:pt x="1376" y="1450"/>
                  </a:cubicBezTo>
                  <a:cubicBezTo>
                    <a:pt x="1215" y="1485"/>
                    <a:pt x="1330" y="1657"/>
                    <a:pt x="1502" y="1772"/>
                  </a:cubicBezTo>
                  <a:cubicBezTo>
                    <a:pt x="1669" y="1887"/>
                    <a:pt x="1456" y="2077"/>
                    <a:pt x="1577" y="2216"/>
                  </a:cubicBezTo>
                  <a:cubicBezTo>
                    <a:pt x="1704" y="2354"/>
                    <a:pt x="1738" y="2457"/>
                    <a:pt x="1560" y="2515"/>
                  </a:cubicBezTo>
                  <a:cubicBezTo>
                    <a:pt x="1376" y="2572"/>
                    <a:pt x="1203" y="2687"/>
                    <a:pt x="1203" y="2469"/>
                  </a:cubicBezTo>
                  <a:cubicBezTo>
                    <a:pt x="1203" y="2250"/>
                    <a:pt x="904" y="2273"/>
                    <a:pt x="1008" y="2077"/>
                  </a:cubicBezTo>
                  <a:cubicBezTo>
                    <a:pt x="1111" y="1887"/>
                    <a:pt x="800" y="1795"/>
                    <a:pt x="754" y="1922"/>
                  </a:cubicBezTo>
                  <a:cubicBezTo>
                    <a:pt x="708" y="2043"/>
                    <a:pt x="697" y="2549"/>
                    <a:pt x="800" y="2630"/>
                  </a:cubicBezTo>
                  <a:cubicBezTo>
                    <a:pt x="904" y="2710"/>
                    <a:pt x="789" y="2941"/>
                    <a:pt x="610" y="3010"/>
                  </a:cubicBezTo>
                  <a:cubicBezTo>
                    <a:pt x="461" y="3061"/>
                    <a:pt x="530" y="2710"/>
                    <a:pt x="564" y="2561"/>
                  </a:cubicBezTo>
                  <a:cubicBezTo>
                    <a:pt x="593" y="2411"/>
                    <a:pt x="616" y="2158"/>
                    <a:pt x="449" y="2146"/>
                  </a:cubicBezTo>
                  <a:lnTo>
                    <a:pt x="449" y="2146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7" name="Freeform 26"/>
            <p:cNvSpPr>
              <a:spLocks noChangeArrowheads="1"/>
            </p:cNvSpPr>
            <p:nvPr/>
          </p:nvSpPr>
          <p:spPr bwMode="auto">
            <a:xfrm>
              <a:off x="6567098" y="8576201"/>
              <a:ext cx="2977292" cy="3082424"/>
            </a:xfrm>
            <a:custGeom>
              <a:avLst/>
              <a:gdLst>
                <a:gd name="T0" fmla="*/ 78 w 4409"/>
                <a:gd name="T1" fmla="*/ 0 h 4570"/>
                <a:gd name="T2" fmla="*/ 518 w 4409"/>
                <a:gd name="T3" fmla="*/ 190 h 4570"/>
                <a:gd name="T4" fmla="*/ 1076 w 4409"/>
                <a:gd name="T5" fmla="*/ 455 h 4570"/>
                <a:gd name="T6" fmla="*/ 1727 w 4409"/>
                <a:gd name="T7" fmla="*/ 1036 h 4570"/>
                <a:gd name="T8" fmla="*/ 2060 w 4409"/>
                <a:gd name="T9" fmla="*/ 1370 h 4570"/>
                <a:gd name="T10" fmla="*/ 2360 w 4409"/>
                <a:gd name="T11" fmla="*/ 1496 h 4570"/>
                <a:gd name="T12" fmla="*/ 2601 w 4409"/>
                <a:gd name="T13" fmla="*/ 1606 h 4570"/>
                <a:gd name="T14" fmla="*/ 2791 w 4409"/>
                <a:gd name="T15" fmla="*/ 1801 h 4570"/>
                <a:gd name="T16" fmla="*/ 2998 w 4409"/>
                <a:gd name="T17" fmla="*/ 1974 h 4570"/>
                <a:gd name="T18" fmla="*/ 3194 w 4409"/>
                <a:gd name="T19" fmla="*/ 2331 h 4570"/>
                <a:gd name="T20" fmla="*/ 3275 w 4409"/>
                <a:gd name="T21" fmla="*/ 2601 h 4570"/>
                <a:gd name="T22" fmla="*/ 3614 w 4409"/>
                <a:gd name="T23" fmla="*/ 2947 h 4570"/>
                <a:gd name="T24" fmla="*/ 3856 w 4409"/>
                <a:gd name="T25" fmla="*/ 3154 h 4570"/>
                <a:gd name="T26" fmla="*/ 4098 w 4409"/>
                <a:gd name="T27" fmla="*/ 3223 h 4570"/>
                <a:gd name="T28" fmla="*/ 3948 w 4409"/>
                <a:gd name="T29" fmla="*/ 3039 h 4570"/>
                <a:gd name="T30" fmla="*/ 3994 w 4409"/>
                <a:gd name="T31" fmla="*/ 2866 h 4570"/>
                <a:gd name="T32" fmla="*/ 4316 w 4409"/>
                <a:gd name="T33" fmla="*/ 3177 h 4570"/>
                <a:gd name="T34" fmla="*/ 4305 w 4409"/>
                <a:gd name="T35" fmla="*/ 3418 h 4570"/>
                <a:gd name="T36" fmla="*/ 4144 w 4409"/>
                <a:gd name="T37" fmla="*/ 3505 h 4570"/>
                <a:gd name="T38" fmla="*/ 4086 w 4409"/>
                <a:gd name="T39" fmla="*/ 3908 h 4570"/>
                <a:gd name="T40" fmla="*/ 3948 w 4409"/>
                <a:gd name="T41" fmla="*/ 4483 h 4570"/>
                <a:gd name="T42" fmla="*/ 3539 w 4409"/>
                <a:gd name="T43" fmla="*/ 4472 h 4570"/>
                <a:gd name="T44" fmla="*/ 3344 w 4409"/>
                <a:gd name="T45" fmla="*/ 4276 h 4570"/>
                <a:gd name="T46" fmla="*/ 2642 w 4409"/>
                <a:gd name="T47" fmla="*/ 3666 h 4570"/>
                <a:gd name="T48" fmla="*/ 2083 w 4409"/>
                <a:gd name="T49" fmla="*/ 3004 h 4570"/>
                <a:gd name="T50" fmla="*/ 1491 w 4409"/>
                <a:gd name="T51" fmla="*/ 2112 h 4570"/>
                <a:gd name="T52" fmla="*/ 1065 w 4409"/>
                <a:gd name="T53" fmla="*/ 1335 h 4570"/>
                <a:gd name="T54" fmla="*/ 541 w 4409"/>
                <a:gd name="T55" fmla="*/ 783 h 4570"/>
                <a:gd name="T56" fmla="*/ 0 w 4409"/>
                <a:gd name="T57" fmla="*/ 121 h 4570"/>
                <a:gd name="T58" fmla="*/ 0 w 4409"/>
                <a:gd name="T59" fmla="*/ 87 h 4570"/>
                <a:gd name="T60" fmla="*/ 12 w 4409"/>
                <a:gd name="T61" fmla="*/ 41 h 4570"/>
                <a:gd name="T62" fmla="*/ 49 w 4409"/>
                <a:gd name="T63" fmla="*/ 0 h 4570"/>
                <a:gd name="T64" fmla="*/ 78 w 4409"/>
                <a:gd name="T65" fmla="*/ 0 h 4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09" h="4570">
                  <a:moveTo>
                    <a:pt x="78" y="0"/>
                  </a:moveTo>
                  <a:cubicBezTo>
                    <a:pt x="157" y="22"/>
                    <a:pt x="284" y="199"/>
                    <a:pt x="518" y="190"/>
                  </a:cubicBezTo>
                  <a:cubicBezTo>
                    <a:pt x="823" y="179"/>
                    <a:pt x="1007" y="259"/>
                    <a:pt x="1076" y="455"/>
                  </a:cubicBezTo>
                  <a:cubicBezTo>
                    <a:pt x="1145" y="645"/>
                    <a:pt x="1675" y="892"/>
                    <a:pt x="1727" y="1036"/>
                  </a:cubicBezTo>
                  <a:cubicBezTo>
                    <a:pt x="1796" y="1220"/>
                    <a:pt x="1980" y="1404"/>
                    <a:pt x="2060" y="1370"/>
                  </a:cubicBezTo>
                  <a:cubicBezTo>
                    <a:pt x="2141" y="1335"/>
                    <a:pt x="2268" y="1393"/>
                    <a:pt x="2360" y="1496"/>
                  </a:cubicBezTo>
                  <a:cubicBezTo>
                    <a:pt x="2452" y="1600"/>
                    <a:pt x="2498" y="1473"/>
                    <a:pt x="2601" y="1606"/>
                  </a:cubicBezTo>
                  <a:cubicBezTo>
                    <a:pt x="2699" y="1744"/>
                    <a:pt x="2791" y="1686"/>
                    <a:pt x="2791" y="1801"/>
                  </a:cubicBezTo>
                  <a:cubicBezTo>
                    <a:pt x="2791" y="1917"/>
                    <a:pt x="2998" y="1836"/>
                    <a:pt x="2998" y="1974"/>
                  </a:cubicBezTo>
                  <a:cubicBezTo>
                    <a:pt x="2998" y="2112"/>
                    <a:pt x="3321" y="2216"/>
                    <a:pt x="3194" y="2331"/>
                  </a:cubicBezTo>
                  <a:cubicBezTo>
                    <a:pt x="3068" y="2446"/>
                    <a:pt x="3079" y="2601"/>
                    <a:pt x="3275" y="2601"/>
                  </a:cubicBezTo>
                  <a:cubicBezTo>
                    <a:pt x="3470" y="2601"/>
                    <a:pt x="3436" y="2935"/>
                    <a:pt x="3614" y="2947"/>
                  </a:cubicBezTo>
                  <a:cubicBezTo>
                    <a:pt x="3798" y="2958"/>
                    <a:pt x="3695" y="3165"/>
                    <a:pt x="3856" y="3154"/>
                  </a:cubicBezTo>
                  <a:cubicBezTo>
                    <a:pt x="4017" y="3142"/>
                    <a:pt x="4063" y="3303"/>
                    <a:pt x="4098" y="3223"/>
                  </a:cubicBezTo>
                  <a:cubicBezTo>
                    <a:pt x="4132" y="3142"/>
                    <a:pt x="4063" y="3050"/>
                    <a:pt x="3948" y="3039"/>
                  </a:cubicBezTo>
                  <a:cubicBezTo>
                    <a:pt x="3833" y="3027"/>
                    <a:pt x="3798" y="2866"/>
                    <a:pt x="3994" y="2866"/>
                  </a:cubicBezTo>
                  <a:cubicBezTo>
                    <a:pt x="4190" y="2866"/>
                    <a:pt x="4236" y="3154"/>
                    <a:pt x="4316" y="3177"/>
                  </a:cubicBezTo>
                  <a:cubicBezTo>
                    <a:pt x="4397" y="3200"/>
                    <a:pt x="4408" y="3441"/>
                    <a:pt x="4305" y="3418"/>
                  </a:cubicBezTo>
                  <a:cubicBezTo>
                    <a:pt x="4201" y="3395"/>
                    <a:pt x="4144" y="3430"/>
                    <a:pt x="4144" y="3505"/>
                  </a:cubicBezTo>
                  <a:cubicBezTo>
                    <a:pt x="4144" y="3585"/>
                    <a:pt x="4075" y="3747"/>
                    <a:pt x="4086" y="3908"/>
                  </a:cubicBezTo>
                  <a:cubicBezTo>
                    <a:pt x="4098" y="4069"/>
                    <a:pt x="4063" y="4495"/>
                    <a:pt x="3948" y="4483"/>
                  </a:cubicBezTo>
                  <a:cubicBezTo>
                    <a:pt x="3833" y="4472"/>
                    <a:pt x="3597" y="4368"/>
                    <a:pt x="3539" y="4472"/>
                  </a:cubicBezTo>
                  <a:cubicBezTo>
                    <a:pt x="3482" y="4569"/>
                    <a:pt x="3413" y="4368"/>
                    <a:pt x="3344" y="4276"/>
                  </a:cubicBezTo>
                  <a:cubicBezTo>
                    <a:pt x="3275" y="4184"/>
                    <a:pt x="2768" y="3885"/>
                    <a:pt x="2642" y="3666"/>
                  </a:cubicBezTo>
                  <a:cubicBezTo>
                    <a:pt x="2521" y="3453"/>
                    <a:pt x="2141" y="3303"/>
                    <a:pt x="2083" y="3004"/>
                  </a:cubicBezTo>
                  <a:cubicBezTo>
                    <a:pt x="2026" y="2705"/>
                    <a:pt x="1658" y="2147"/>
                    <a:pt x="1491" y="2112"/>
                  </a:cubicBezTo>
                  <a:cubicBezTo>
                    <a:pt x="1318" y="2078"/>
                    <a:pt x="1295" y="1358"/>
                    <a:pt x="1065" y="1335"/>
                  </a:cubicBezTo>
                  <a:cubicBezTo>
                    <a:pt x="835" y="1312"/>
                    <a:pt x="731" y="898"/>
                    <a:pt x="541" y="783"/>
                  </a:cubicBezTo>
                  <a:cubicBezTo>
                    <a:pt x="368" y="682"/>
                    <a:pt x="19" y="336"/>
                    <a:pt x="0" y="121"/>
                  </a:cubicBezTo>
                  <a:lnTo>
                    <a:pt x="0" y="87"/>
                  </a:lnTo>
                  <a:cubicBezTo>
                    <a:pt x="1" y="71"/>
                    <a:pt x="5" y="55"/>
                    <a:pt x="12" y="41"/>
                  </a:cubicBezTo>
                  <a:cubicBezTo>
                    <a:pt x="23" y="18"/>
                    <a:pt x="35" y="5"/>
                    <a:pt x="49" y="0"/>
                  </a:cubicBezTo>
                  <a:lnTo>
                    <a:pt x="78" y="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8" name="Freeform 27"/>
            <p:cNvSpPr>
              <a:spLocks noChangeArrowheads="1"/>
            </p:cNvSpPr>
            <p:nvPr/>
          </p:nvSpPr>
          <p:spPr bwMode="auto">
            <a:xfrm>
              <a:off x="14864813" y="9447969"/>
              <a:ext cx="532934" cy="758704"/>
            </a:xfrm>
            <a:custGeom>
              <a:avLst/>
              <a:gdLst>
                <a:gd name="T0" fmla="*/ 535 w 789"/>
                <a:gd name="T1" fmla="*/ 789 h 1124"/>
                <a:gd name="T2" fmla="*/ 385 w 789"/>
                <a:gd name="T3" fmla="*/ 1099 h 1124"/>
                <a:gd name="T4" fmla="*/ 178 w 789"/>
                <a:gd name="T5" fmla="*/ 253 h 1124"/>
                <a:gd name="T6" fmla="*/ 443 w 789"/>
                <a:gd name="T7" fmla="*/ 397 h 1124"/>
                <a:gd name="T8" fmla="*/ 673 w 789"/>
                <a:gd name="T9" fmla="*/ 501 h 1124"/>
                <a:gd name="T10" fmla="*/ 535 w 789"/>
                <a:gd name="T11" fmla="*/ 789 h 1124"/>
                <a:gd name="T12" fmla="*/ 535 w 789"/>
                <a:gd name="T13" fmla="*/ 789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9" h="1124">
                  <a:moveTo>
                    <a:pt x="535" y="789"/>
                  </a:moveTo>
                  <a:cubicBezTo>
                    <a:pt x="282" y="766"/>
                    <a:pt x="512" y="1076"/>
                    <a:pt x="385" y="1099"/>
                  </a:cubicBezTo>
                  <a:cubicBezTo>
                    <a:pt x="241" y="1123"/>
                    <a:pt x="0" y="501"/>
                    <a:pt x="178" y="253"/>
                  </a:cubicBezTo>
                  <a:cubicBezTo>
                    <a:pt x="362" y="0"/>
                    <a:pt x="443" y="317"/>
                    <a:pt x="443" y="397"/>
                  </a:cubicBezTo>
                  <a:cubicBezTo>
                    <a:pt x="443" y="478"/>
                    <a:pt x="673" y="340"/>
                    <a:pt x="673" y="501"/>
                  </a:cubicBezTo>
                  <a:cubicBezTo>
                    <a:pt x="673" y="662"/>
                    <a:pt x="788" y="812"/>
                    <a:pt x="535" y="789"/>
                  </a:cubicBezTo>
                  <a:lnTo>
                    <a:pt x="535" y="789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19" name="Freeform 28"/>
            <p:cNvSpPr>
              <a:spLocks noChangeArrowheads="1"/>
            </p:cNvSpPr>
            <p:nvPr/>
          </p:nvSpPr>
          <p:spPr bwMode="auto">
            <a:xfrm>
              <a:off x="14558152" y="10801736"/>
              <a:ext cx="413845" cy="333235"/>
            </a:xfrm>
            <a:custGeom>
              <a:avLst/>
              <a:gdLst>
                <a:gd name="T0" fmla="*/ 52 w 611"/>
                <a:gd name="T1" fmla="*/ 207 h 496"/>
                <a:gd name="T2" fmla="*/ 524 w 611"/>
                <a:gd name="T3" fmla="*/ 334 h 496"/>
                <a:gd name="T4" fmla="*/ 52 w 611"/>
                <a:gd name="T5" fmla="*/ 207 h 496"/>
                <a:gd name="T6" fmla="*/ 52 w 611"/>
                <a:gd name="T7" fmla="*/ 20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1" h="496">
                  <a:moveTo>
                    <a:pt x="52" y="207"/>
                  </a:moveTo>
                  <a:cubicBezTo>
                    <a:pt x="0" y="0"/>
                    <a:pt x="610" y="178"/>
                    <a:pt x="524" y="334"/>
                  </a:cubicBezTo>
                  <a:cubicBezTo>
                    <a:pt x="432" y="495"/>
                    <a:pt x="98" y="391"/>
                    <a:pt x="52" y="207"/>
                  </a:cubicBezTo>
                  <a:lnTo>
                    <a:pt x="52" y="207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0" name="Freeform 29"/>
            <p:cNvSpPr>
              <a:spLocks noChangeArrowheads="1"/>
            </p:cNvSpPr>
            <p:nvPr/>
          </p:nvSpPr>
          <p:spPr bwMode="auto">
            <a:xfrm>
              <a:off x="12905754" y="12217984"/>
              <a:ext cx="1286191" cy="229100"/>
            </a:xfrm>
            <a:custGeom>
              <a:avLst/>
              <a:gdLst>
                <a:gd name="T0" fmla="*/ 1594 w 1906"/>
                <a:gd name="T1" fmla="*/ 46 h 341"/>
                <a:gd name="T2" fmla="*/ 1468 w 1906"/>
                <a:gd name="T3" fmla="*/ 156 h 341"/>
                <a:gd name="T4" fmla="*/ 679 w 1906"/>
                <a:gd name="T5" fmla="*/ 328 h 341"/>
                <a:gd name="T6" fmla="*/ 52 w 1906"/>
                <a:gd name="T7" fmla="*/ 213 h 341"/>
                <a:gd name="T8" fmla="*/ 771 w 1906"/>
                <a:gd name="T9" fmla="*/ 109 h 341"/>
                <a:gd name="T10" fmla="*/ 1594 w 1906"/>
                <a:gd name="T11" fmla="*/ 46 h 341"/>
                <a:gd name="T12" fmla="*/ 1594 w 1906"/>
                <a:gd name="T13" fmla="*/ 4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6" h="341">
                  <a:moveTo>
                    <a:pt x="1594" y="46"/>
                  </a:moveTo>
                  <a:cubicBezTo>
                    <a:pt x="1905" y="86"/>
                    <a:pt x="1675" y="144"/>
                    <a:pt x="1468" y="156"/>
                  </a:cubicBezTo>
                  <a:cubicBezTo>
                    <a:pt x="1260" y="167"/>
                    <a:pt x="990" y="340"/>
                    <a:pt x="679" y="328"/>
                  </a:cubicBezTo>
                  <a:cubicBezTo>
                    <a:pt x="369" y="317"/>
                    <a:pt x="92" y="305"/>
                    <a:pt x="52" y="213"/>
                  </a:cubicBezTo>
                  <a:cubicBezTo>
                    <a:pt x="0" y="115"/>
                    <a:pt x="461" y="0"/>
                    <a:pt x="771" y="109"/>
                  </a:cubicBezTo>
                  <a:cubicBezTo>
                    <a:pt x="1076" y="225"/>
                    <a:pt x="1283" y="0"/>
                    <a:pt x="1594" y="46"/>
                  </a:cubicBezTo>
                  <a:lnTo>
                    <a:pt x="1594" y="46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1" name="Freeform 30"/>
            <p:cNvSpPr>
              <a:spLocks noChangeArrowheads="1"/>
            </p:cNvSpPr>
            <p:nvPr/>
          </p:nvSpPr>
          <p:spPr bwMode="auto">
            <a:xfrm>
              <a:off x="15091088" y="10774960"/>
              <a:ext cx="809823" cy="324309"/>
            </a:xfrm>
            <a:custGeom>
              <a:avLst/>
              <a:gdLst>
                <a:gd name="T0" fmla="*/ 806 w 1198"/>
                <a:gd name="T1" fmla="*/ 92 h 479"/>
                <a:gd name="T2" fmla="*/ 1071 w 1198"/>
                <a:gd name="T3" fmla="*/ 478 h 479"/>
                <a:gd name="T4" fmla="*/ 582 w 1198"/>
                <a:gd name="T5" fmla="*/ 305 h 479"/>
                <a:gd name="T6" fmla="*/ 52 w 1198"/>
                <a:gd name="T7" fmla="*/ 231 h 479"/>
                <a:gd name="T8" fmla="*/ 806 w 1198"/>
                <a:gd name="T9" fmla="*/ 92 h 479"/>
                <a:gd name="T10" fmla="*/ 806 w 1198"/>
                <a:gd name="T11" fmla="*/ 9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8" h="479">
                  <a:moveTo>
                    <a:pt x="806" y="92"/>
                  </a:moveTo>
                  <a:cubicBezTo>
                    <a:pt x="1105" y="184"/>
                    <a:pt x="1197" y="478"/>
                    <a:pt x="1071" y="478"/>
                  </a:cubicBezTo>
                  <a:cubicBezTo>
                    <a:pt x="944" y="478"/>
                    <a:pt x="818" y="305"/>
                    <a:pt x="582" y="305"/>
                  </a:cubicBezTo>
                  <a:cubicBezTo>
                    <a:pt x="340" y="305"/>
                    <a:pt x="98" y="363"/>
                    <a:pt x="52" y="231"/>
                  </a:cubicBezTo>
                  <a:cubicBezTo>
                    <a:pt x="0" y="75"/>
                    <a:pt x="513" y="0"/>
                    <a:pt x="806" y="92"/>
                  </a:cubicBezTo>
                  <a:lnTo>
                    <a:pt x="806" y="92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2" name="Freeform 32"/>
            <p:cNvSpPr>
              <a:spLocks noChangeArrowheads="1"/>
            </p:cNvSpPr>
            <p:nvPr/>
          </p:nvSpPr>
          <p:spPr bwMode="auto">
            <a:xfrm>
              <a:off x="15877092" y="10102539"/>
              <a:ext cx="2667654" cy="2338596"/>
            </a:xfrm>
            <a:custGeom>
              <a:avLst/>
              <a:gdLst>
                <a:gd name="T0" fmla="*/ 2618 w 3949"/>
                <a:gd name="T1" fmla="*/ 558 h 3465"/>
                <a:gd name="T2" fmla="*/ 3948 w 3949"/>
                <a:gd name="T3" fmla="*/ 1024 h 3465"/>
                <a:gd name="T4" fmla="*/ 3948 w 3949"/>
                <a:gd name="T5" fmla="*/ 3464 h 3465"/>
                <a:gd name="T6" fmla="*/ 3533 w 3949"/>
                <a:gd name="T7" fmla="*/ 3148 h 3465"/>
                <a:gd name="T8" fmla="*/ 2641 w 3949"/>
                <a:gd name="T9" fmla="*/ 3194 h 3465"/>
                <a:gd name="T10" fmla="*/ 3010 w 3949"/>
                <a:gd name="T11" fmla="*/ 2883 h 3465"/>
                <a:gd name="T12" fmla="*/ 3021 w 3949"/>
                <a:gd name="T13" fmla="*/ 2538 h 3465"/>
                <a:gd name="T14" fmla="*/ 2803 w 3949"/>
                <a:gd name="T15" fmla="*/ 2095 h 3465"/>
                <a:gd name="T16" fmla="*/ 1715 w 3949"/>
                <a:gd name="T17" fmla="*/ 1715 h 3465"/>
                <a:gd name="T18" fmla="*/ 1375 w 3949"/>
                <a:gd name="T19" fmla="*/ 1531 h 3465"/>
                <a:gd name="T20" fmla="*/ 973 w 3949"/>
                <a:gd name="T21" fmla="*/ 1416 h 3465"/>
                <a:gd name="T22" fmla="*/ 708 w 3949"/>
                <a:gd name="T23" fmla="*/ 1416 h 3465"/>
                <a:gd name="T24" fmla="*/ 472 w 3949"/>
                <a:gd name="T25" fmla="*/ 1076 h 3465"/>
                <a:gd name="T26" fmla="*/ 696 w 3949"/>
                <a:gd name="T27" fmla="*/ 1018 h 3465"/>
                <a:gd name="T28" fmla="*/ 1030 w 3949"/>
                <a:gd name="T29" fmla="*/ 961 h 3465"/>
                <a:gd name="T30" fmla="*/ 1065 w 3949"/>
                <a:gd name="T31" fmla="*/ 846 h 3465"/>
                <a:gd name="T32" fmla="*/ 449 w 3949"/>
                <a:gd name="T33" fmla="*/ 811 h 3465"/>
                <a:gd name="T34" fmla="*/ 230 w 3949"/>
                <a:gd name="T35" fmla="*/ 547 h 3465"/>
                <a:gd name="T36" fmla="*/ 23 w 3949"/>
                <a:gd name="T37" fmla="*/ 443 h 3465"/>
                <a:gd name="T38" fmla="*/ 357 w 3949"/>
                <a:gd name="T39" fmla="*/ 196 h 3465"/>
                <a:gd name="T40" fmla="*/ 1237 w 3949"/>
                <a:gd name="T41" fmla="*/ 311 h 3465"/>
                <a:gd name="T42" fmla="*/ 1646 w 3949"/>
                <a:gd name="T43" fmla="*/ 1266 h 3465"/>
                <a:gd name="T44" fmla="*/ 2279 w 3949"/>
                <a:gd name="T45" fmla="*/ 869 h 3465"/>
                <a:gd name="T46" fmla="*/ 2618 w 3949"/>
                <a:gd name="T47" fmla="*/ 558 h 3465"/>
                <a:gd name="T48" fmla="*/ 2618 w 3949"/>
                <a:gd name="T49" fmla="*/ 558 h 3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49" h="3465">
                  <a:moveTo>
                    <a:pt x="2618" y="558"/>
                  </a:moveTo>
                  <a:cubicBezTo>
                    <a:pt x="2762" y="552"/>
                    <a:pt x="3453" y="857"/>
                    <a:pt x="3948" y="1024"/>
                  </a:cubicBezTo>
                  <a:cubicBezTo>
                    <a:pt x="3948" y="1024"/>
                    <a:pt x="3948" y="1024"/>
                    <a:pt x="3948" y="3464"/>
                  </a:cubicBezTo>
                  <a:cubicBezTo>
                    <a:pt x="3746" y="3332"/>
                    <a:pt x="3643" y="3148"/>
                    <a:pt x="3533" y="3148"/>
                  </a:cubicBezTo>
                  <a:cubicBezTo>
                    <a:pt x="3378" y="3148"/>
                    <a:pt x="2699" y="3292"/>
                    <a:pt x="2641" y="3194"/>
                  </a:cubicBezTo>
                  <a:cubicBezTo>
                    <a:pt x="2584" y="3090"/>
                    <a:pt x="2803" y="2883"/>
                    <a:pt x="3010" y="2883"/>
                  </a:cubicBezTo>
                  <a:cubicBezTo>
                    <a:pt x="3217" y="2883"/>
                    <a:pt x="3171" y="2699"/>
                    <a:pt x="3021" y="2538"/>
                  </a:cubicBezTo>
                  <a:cubicBezTo>
                    <a:pt x="2872" y="2376"/>
                    <a:pt x="3033" y="2261"/>
                    <a:pt x="2803" y="2095"/>
                  </a:cubicBezTo>
                  <a:cubicBezTo>
                    <a:pt x="2572" y="1922"/>
                    <a:pt x="1980" y="1726"/>
                    <a:pt x="1715" y="1715"/>
                  </a:cubicBezTo>
                  <a:cubicBezTo>
                    <a:pt x="1456" y="1703"/>
                    <a:pt x="1634" y="1600"/>
                    <a:pt x="1375" y="1531"/>
                  </a:cubicBezTo>
                  <a:cubicBezTo>
                    <a:pt x="1111" y="1462"/>
                    <a:pt x="973" y="1266"/>
                    <a:pt x="973" y="1416"/>
                  </a:cubicBezTo>
                  <a:cubicBezTo>
                    <a:pt x="973" y="1565"/>
                    <a:pt x="708" y="1600"/>
                    <a:pt x="708" y="1416"/>
                  </a:cubicBezTo>
                  <a:cubicBezTo>
                    <a:pt x="708" y="1237"/>
                    <a:pt x="564" y="1156"/>
                    <a:pt x="472" y="1076"/>
                  </a:cubicBezTo>
                  <a:cubicBezTo>
                    <a:pt x="380" y="995"/>
                    <a:pt x="564" y="984"/>
                    <a:pt x="696" y="1018"/>
                  </a:cubicBezTo>
                  <a:cubicBezTo>
                    <a:pt x="834" y="1053"/>
                    <a:pt x="834" y="892"/>
                    <a:pt x="1030" y="961"/>
                  </a:cubicBezTo>
                  <a:cubicBezTo>
                    <a:pt x="1226" y="1030"/>
                    <a:pt x="1203" y="834"/>
                    <a:pt x="1065" y="846"/>
                  </a:cubicBezTo>
                  <a:cubicBezTo>
                    <a:pt x="927" y="857"/>
                    <a:pt x="518" y="961"/>
                    <a:pt x="449" y="811"/>
                  </a:cubicBezTo>
                  <a:cubicBezTo>
                    <a:pt x="380" y="662"/>
                    <a:pt x="380" y="547"/>
                    <a:pt x="230" y="547"/>
                  </a:cubicBezTo>
                  <a:cubicBezTo>
                    <a:pt x="80" y="547"/>
                    <a:pt x="0" y="593"/>
                    <a:pt x="23" y="443"/>
                  </a:cubicBezTo>
                  <a:cubicBezTo>
                    <a:pt x="46" y="288"/>
                    <a:pt x="288" y="385"/>
                    <a:pt x="357" y="196"/>
                  </a:cubicBezTo>
                  <a:cubicBezTo>
                    <a:pt x="426" y="0"/>
                    <a:pt x="1111" y="138"/>
                    <a:pt x="1237" y="311"/>
                  </a:cubicBezTo>
                  <a:cubicBezTo>
                    <a:pt x="1364" y="477"/>
                    <a:pt x="1375" y="1358"/>
                    <a:pt x="1646" y="1266"/>
                  </a:cubicBezTo>
                  <a:cubicBezTo>
                    <a:pt x="1922" y="1179"/>
                    <a:pt x="2129" y="869"/>
                    <a:pt x="2279" y="869"/>
                  </a:cubicBezTo>
                  <a:cubicBezTo>
                    <a:pt x="2429" y="869"/>
                    <a:pt x="2452" y="570"/>
                    <a:pt x="2618" y="558"/>
                  </a:cubicBezTo>
                  <a:lnTo>
                    <a:pt x="2618" y="558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3" name="Freeform 33"/>
            <p:cNvSpPr>
              <a:spLocks noChangeArrowheads="1"/>
            </p:cNvSpPr>
            <p:nvPr/>
          </p:nvSpPr>
          <p:spPr bwMode="auto">
            <a:xfrm>
              <a:off x="13864442" y="12435184"/>
              <a:ext cx="521026" cy="368939"/>
            </a:xfrm>
            <a:custGeom>
              <a:avLst/>
              <a:gdLst>
                <a:gd name="T0" fmla="*/ 175 w 772"/>
                <a:gd name="T1" fmla="*/ 544 h 545"/>
                <a:gd name="T2" fmla="*/ 155 w 772"/>
                <a:gd name="T3" fmla="*/ 536 h 545"/>
                <a:gd name="T4" fmla="*/ 339 w 772"/>
                <a:gd name="T5" fmla="*/ 98 h 545"/>
                <a:gd name="T6" fmla="*/ 466 w 772"/>
                <a:gd name="T7" fmla="*/ 167 h 545"/>
                <a:gd name="T8" fmla="*/ 524 w 772"/>
                <a:gd name="T9" fmla="*/ 52 h 545"/>
                <a:gd name="T10" fmla="*/ 650 w 772"/>
                <a:gd name="T11" fmla="*/ 0 h 545"/>
                <a:gd name="T12" fmla="*/ 771 w 772"/>
                <a:gd name="T13" fmla="*/ 133 h 545"/>
                <a:gd name="T14" fmla="*/ 731 w 772"/>
                <a:gd name="T15" fmla="*/ 156 h 545"/>
                <a:gd name="T16" fmla="*/ 690 w 772"/>
                <a:gd name="T17" fmla="*/ 190 h 545"/>
                <a:gd name="T18" fmla="*/ 639 w 772"/>
                <a:gd name="T19" fmla="*/ 254 h 545"/>
                <a:gd name="T20" fmla="*/ 277 w 772"/>
                <a:gd name="T21" fmla="*/ 544 h 545"/>
                <a:gd name="T22" fmla="*/ 175 w 772"/>
                <a:gd name="T23" fmla="*/ 54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2" h="545">
                  <a:moveTo>
                    <a:pt x="175" y="544"/>
                  </a:moveTo>
                  <a:cubicBezTo>
                    <a:pt x="168" y="542"/>
                    <a:pt x="162" y="539"/>
                    <a:pt x="155" y="536"/>
                  </a:cubicBezTo>
                  <a:cubicBezTo>
                    <a:pt x="0" y="449"/>
                    <a:pt x="121" y="185"/>
                    <a:pt x="339" y="98"/>
                  </a:cubicBezTo>
                  <a:cubicBezTo>
                    <a:pt x="380" y="138"/>
                    <a:pt x="432" y="190"/>
                    <a:pt x="466" y="167"/>
                  </a:cubicBezTo>
                  <a:cubicBezTo>
                    <a:pt x="489" y="144"/>
                    <a:pt x="506" y="98"/>
                    <a:pt x="524" y="52"/>
                  </a:cubicBezTo>
                  <a:cubicBezTo>
                    <a:pt x="570" y="46"/>
                    <a:pt x="610" y="23"/>
                    <a:pt x="650" y="0"/>
                  </a:cubicBezTo>
                  <a:cubicBezTo>
                    <a:pt x="690" y="29"/>
                    <a:pt x="737" y="81"/>
                    <a:pt x="771" y="133"/>
                  </a:cubicBezTo>
                  <a:cubicBezTo>
                    <a:pt x="754" y="138"/>
                    <a:pt x="742" y="150"/>
                    <a:pt x="731" y="156"/>
                  </a:cubicBezTo>
                  <a:cubicBezTo>
                    <a:pt x="713" y="167"/>
                    <a:pt x="702" y="179"/>
                    <a:pt x="690" y="190"/>
                  </a:cubicBezTo>
                  <a:cubicBezTo>
                    <a:pt x="679" y="208"/>
                    <a:pt x="662" y="231"/>
                    <a:pt x="639" y="254"/>
                  </a:cubicBezTo>
                  <a:cubicBezTo>
                    <a:pt x="549" y="366"/>
                    <a:pt x="406" y="510"/>
                    <a:pt x="277" y="544"/>
                  </a:cubicBezTo>
                  <a:lnTo>
                    <a:pt x="175" y="544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8" name="Freeform 35"/>
            <p:cNvSpPr>
              <a:spLocks noChangeArrowheads="1"/>
            </p:cNvSpPr>
            <p:nvPr/>
          </p:nvSpPr>
          <p:spPr bwMode="auto">
            <a:xfrm>
              <a:off x="12682457" y="12533369"/>
              <a:ext cx="529959" cy="270754"/>
            </a:xfrm>
            <a:custGeom>
              <a:avLst/>
              <a:gdLst>
                <a:gd name="T0" fmla="*/ 634 w 784"/>
                <a:gd name="T1" fmla="*/ 400 h 401"/>
                <a:gd name="T2" fmla="*/ 420 w 784"/>
                <a:gd name="T3" fmla="*/ 288 h 401"/>
                <a:gd name="T4" fmla="*/ 75 w 784"/>
                <a:gd name="T5" fmla="*/ 115 h 401"/>
                <a:gd name="T6" fmla="*/ 783 w 784"/>
                <a:gd name="T7" fmla="*/ 311 h 401"/>
                <a:gd name="T8" fmla="*/ 737 w 784"/>
                <a:gd name="T9" fmla="*/ 400 h 401"/>
                <a:gd name="T10" fmla="*/ 634 w 784"/>
                <a:gd name="T11" fmla="*/ 40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4" h="401">
                  <a:moveTo>
                    <a:pt x="634" y="400"/>
                  </a:moveTo>
                  <a:cubicBezTo>
                    <a:pt x="552" y="379"/>
                    <a:pt x="459" y="323"/>
                    <a:pt x="420" y="288"/>
                  </a:cubicBezTo>
                  <a:cubicBezTo>
                    <a:pt x="340" y="219"/>
                    <a:pt x="144" y="219"/>
                    <a:pt x="75" y="115"/>
                  </a:cubicBezTo>
                  <a:cubicBezTo>
                    <a:pt x="0" y="0"/>
                    <a:pt x="783" y="115"/>
                    <a:pt x="783" y="311"/>
                  </a:cubicBezTo>
                  <a:cubicBezTo>
                    <a:pt x="783" y="360"/>
                    <a:pt x="765" y="388"/>
                    <a:pt x="737" y="400"/>
                  </a:cubicBezTo>
                  <a:lnTo>
                    <a:pt x="634" y="400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29" name="Freeform 36"/>
            <p:cNvSpPr>
              <a:spLocks noChangeArrowheads="1"/>
            </p:cNvSpPr>
            <p:nvPr/>
          </p:nvSpPr>
          <p:spPr bwMode="auto">
            <a:xfrm>
              <a:off x="11932178" y="12164428"/>
              <a:ext cx="848530" cy="392742"/>
            </a:xfrm>
            <a:custGeom>
              <a:avLst/>
              <a:gdLst>
                <a:gd name="T0" fmla="*/ 610 w 1255"/>
                <a:gd name="T1" fmla="*/ 103 h 582"/>
                <a:gd name="T2" fmla="*/ 1185 w 1255"/>
                <a:gd name="T3" fmla="*/ 282 h 582"/>
                <a:gd name="T4" fmla="*/ 633 w 1255"/>
                <a:gd name="T5" fmla="*/ 443 h 582"/>
                <a:gd name="T6" fmla="*/ 74 w 1255"/>
                <a:gd name="T7" fmla="*/ 351 h 582"/>
                <a:gd name="T8" fmla="*/ 259 w 1255"/>
                <a:gd name="T9" fmla="*/ 149 h 582"/>
                <a:gd name="T10" fmla="*/ 610 w 1255"/>
                <a:gd name="T11" fmla="*/ 103 h 582"/>
                <a:gd name="T12" fmla="*/ 610 w 1255"/>
                <a:gd name="T13" fmla="*/ 103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5" h="582">
                  <a:moveTo>
                    <a:pt x="610" y="103"/>
                  </a:moveTo>
                  <a:cubicBezTo>
                    <a:pt x="656" y="0"/>
                    <a:pt x="1254" y="138"/>
                    <a:pt x="1185" y="282"/>
                  </a:cubicBezTo>
                  <a:cubicBezTo>
                    <a:pt x="1116" y="431"/>
                    <a:pt x="920" y="305"/>
                    <a:pt x="633" y="443"/>
                  </a:cubicBezTo>
                  <a:cubicBezTo>
                    <a:pt x="351" y="581"/>
                    <a:pt x="109" y="397"/>
                    <a:pt x="74" y="351"/>
                  </a:cubicBezTo>
                  <a:cubicBezTo>
                    <a:pt x="0" y="253"/>
                    <a:pt x="144" y="69"/>
                    <a:pt x="259" y="149"/>
                  </a:cubicBezTo>
                  <a:cubicBezTo>
                    <a:pt x="374" y="224"/>
                    <a:pt x="564" y="201"/>
                    <a:pt x="610" y="103"/>
                  </a:cubicBezTo>
                  <a:lnTo>
                    <a:pt x="610" y="103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0" name="Freeform 12"/>
            <p:cNvSpPr>
              <a:spLocks noChangeArrowheads="1"/>
            </p:cNvSpPr>
            <p:nvPr/>
          </p:nvSpPr>
          <p:spPr bwMode="auto">
            <a:xfrm>
              <a:off x="10273827" y="8290573"/>
              <a:ext cx="2536653" cy="1529311"/>
            </a:xfrm>
            <a:custGeom>
              <a:avLst/>
              <a:gdLst>
                <a:gd name="T0" fmla="*/ 3757 w 3758"/>
                <a:gd name="T1" fmla="*/ 616 h 2267"/>
                <a:gd name="T2" fmla="*/ 3401 w 3758"/>
                <a:gd name="T3" fmla="*/ 766 h 2267"/>
                <a:gd name="T4" fmla="*/ 3159 w 3758"/>
                <a:gd name="T5" fmla="*/ 996 h 2267"/>
                <a:gd name="T6" fmla="*/ 2980 w 3758"/>
                <a:gd name="T7" fmla="*/ 938 h 2267"/>
                <a:gd name="T8" fmla="*/ 2383 w 3758"/>
                <a:gd name="T9" fmla="*/ 1186 h 2267"/>
                <a:gd name="T10" fmla="*/ 2153 w 3758"/>
                <a:gd name="T11" fmla="*/ 1531 h 2267"/>
                <a:gd name="T12" fmla="*/ 2037 w 3758"/>
                <a:gd name="T13" fmla="*/ 1899 h 2267"/>
                <a:gd name="T14" fmla="*/ 1698 w 3758"/>
                <a:gd name="T15" fmla="*/ 2124 h 2267"/>
                <a:gd name="T16" fmla="*/ 1330 w 3758"/>
                <a:gd name="T17" fmla="*/ 2055 h 2267"/>
                <a:gd name="T18" fmla="*/ 944 w 3758"/>
                <a:gd name="T19" fmla="*/ 2216 h 2267"/>
                <a:gd name="T20" fmla="*/ 438 w 3758"/>
                <a:gd name="T21" fmla="*/ 2262 h 2267"/>
                <a:gd name="T22" fmla="*/ 432 w 3758"/>
                <a:gd name="T23" fmla="*/ 2266 h 2267"/>
                <a:gd name="T24" fmla="*/ 361 w 3758"/>
                <a:gd name="T25" fmla="*/ 2266 h 2267"/>
                <a:gd name="T26" fmla="*/ 115 w 3758"/>
                <a:gd name="T27" fmla="*/ 2101 h 2267"/>
                <a:gd name="T28" fmla="*/ 0 w 3758"/>
                <a:gd name="T29" fmla="*/ 1853 h 2267"/>
                <a:gd name="T30" fmla="*/ 576 w 3758"/>
                <a:gd name="T31" fmla="*/ 1997 h 2267"/>
                <a:gd name="T32" fmla="*/ 829 w 3758"/>
                <a:gd name="T33" fmla="*/ 1508 h 2267"/>
                <a:gd name="T34" fmla="*/ 1387 w 3758"/>
                <a:gd name="T35" fmla="*/ 1335 h 2267"/>
                <a:gd name="T36" fmla="*/ 1732 w 3758"/>
                <a:gd name="T37" fmla="*/ 800 h 2267"/>
                <a:gd name="T38" fmla="*/ 1738 w 3758"/>
                <a:gd name="T39" fmla="*/ 800 h 2267"/>
                <a:gd name="T40" fmla="*/ 1951 w 3758"/>
                <a:gd name="T41" fmla="*/ 1071 h 2267"/>
                <a:gd name="T42" fmla="*/ 2199 w 3758"/>
                <a:gd name="T43" fmla="*/ 984 h 2267"/>
                <a:gd name="T44" fmla="*/ 2199 w 3758"/>
                <a:gd name="T45" fmla="*/ 754 h 2267"/>
                <a:gd name="T46" fmla="*/ 2279 w 3758"/>
                <a:gd name="T47" fmla="*/ 651 h 2267"/>
                <a:gd name="T48" fmla="*/ 2485 w 3758"/>
                <a:gd name="T49" fmla="*/ 386 h 2267"/>
                <a:gd name="T50" fmla="*/ 2796 w 3758"/>
                <a:gd name="T51" fmla="*/ 0 h 2267"/>
                <a:gd name="T52" fmla="*/ 3147 w 3758"/>
                <a:gd name="T53" fmla="*/ 294 h 2267"/>
                <a:gd name="T54" fmla="*/ 3493 w 3758"/>
                <a:gd name="T55" fmla="*/ 386 h 2267"/>
                <a:gd name="T56" fmla="*/ 3757 w 3758"/>
                <a:gd name="T57" fmla="*/ 537 h 2267"/>
                <a:gd name="T58" fmla="*/ 3757 w 3758"/>
                <a:gd name="T59" fmla="*/ 616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58" h="2267">
                  <a:moveTo>
                    <a:pt x="3757" y="616"/>
                  </a:moveTo>
                  <a:cubicBezTo>
                    <a:pt x="3711" y="754"/>
                    <a:pt x="3297" y="674"/>
                    <a:pt x="3401" y="766"/>
                  </a:cubicBezTo>
                  <a:cubicBezTo>
                    <a:pt x="3493" y="846"/>
                    <a:pt x="3297" y="933"/>
                    <a:pt x="3159" y="996"/>
                  </a:cubicBezTo>
                  <a:cubicBezTo>
                    <a:pt x="3084" y="961"/>
                    <a:pt x="3021" y="938"/>
                    <a:pt x="2980" y="938"/>
                  </a:cubicBezTo>
                  <a:cubicBezTo>
                    <a:pt x="2796" y="938"/>
                    <a:pt x="2360" y="892"/>
                    <a:pt x="2383" y="1186"/>
                  </a:cubicBezTo>
                  <a:cubicBezTo>
                    <a:pt x="2406" y="1485"/>
                    <a:pt x="2130" y="1370"/>
                    <a:pt x="2153" y="1531"/>
                  </a:cubicBezTo>
                  <a:cubicBezTo>
                    <a:pt x="2176" y="1692"/>
                    <a:pt x="2015" y="1692"/>
                    <a:pt x="2037" y="1899"/>
                  </a:cubicBezTo>
                  <a:cubicBezTo>
                    <a:pt x="2061" y="2101"/>
                    <a:pt x="1928" y="2009"/>
                    <a:pt x="1698" y="2124"/>
                  </a:cubicBezTo>
                  <a:cubicBezTo>
                    <a:pt x="1468" y="2239"/>
                    <a:pt x="1560" y="2055"/>
                    <a:pt x="1330" y="2055"/>
                  </a:cubicBezTo>
                  <a:cubicBezTo>
                    <a:pt x="1100" y="2055"/>
                    <a:pt x="1077" y="2170"/>
                    <a:pt x="944" y="2216"/>
                  </a:cubicBezTo>
                  <a:cubicBezTo>
                    <a:pt x="806" y="2262"/>
                    <a:pt x="530" y="2193"/>
                    <a:pt x="438" y="2262"/>
                  </a:cubicBezTo>
                  <a:cubicBezTo>
                    <a:pt x="436" y="2264"/>
                    <a:pt x="434" y="2265"/>
                    <a:pt x="432" y="2266"/>
                  </a:cubicBezTo>
                  <a:lnTo>
                    <a:pt x="361" y="2266"/>
                  </a:lnTo>
                  <a:cubicBezTo>
                    <a:pt x="279" y="2231"/>
                    <a:pt x="184" y="2101"/>
                    <a:pt x="115" y="2101"/>
                  </a:cubicBezTo>
                  <a:cubicBezTo>
                    <a:pt x="69" y="2101"/>
                    <a:pt x="29" y="1980"/>
                    <a:pt x="0" y="1853"/>
                  </a:cubicBezTo>
                  <a:cubicBezTo>
                    <a:pt x="173" y="1888"/>
                    <a:pt x="512" y="2135"/>
                    <a:pt x="576" y="1997"/>
                  </a:cubicBezTo>
                  <a:cubicBezTo>
                    <a:pt x="645" y="1853"/>
                    <a:pt x="518" y="1531"/>
                    <a:pt x="829" y="1508"/>
                  </a:cubicBezTo>
                  <a:cubicBezTo>
                    <a:pt x="1134" y="1485"/>
                    <a:pt x="1341" y="1554"/>
                    <a:pt x="1387" y="1335"/>
                  </a:cubicBezTo>
                  <a:cubicBezTo>
                    <a:pt x="1433" y="1117"/>
                    <a:pt x="1640" y="800"/>
                    <a:pt x="1732" y="800"/>
                  </a:cubicBezTo>
                  <a:lnTo>
                    <a:pt x="1738" y="800"/>
                  </a:lnTo>
                  <a:cubicBezTo>
                    <a:pt x="1825" y="956"/>
                    <a:pt x="1900" y="1071"/>
                    <a:pt x="1951" y="1071"/>
                  </a:cubicBezTo>
                  <a:cubicBezTo>
                    <a:pt x="2084" y="1071"/>
                    <a:pt x="2107" y="961"/>
                    <a:pt x="2199" y="984"/>
                  </a:cubicBezTo>
                  <a:cubicBezTo>
                    <a:pt x="2251" y="996"/>
                    <a:pt x="2233" y="892"/>
                    <a:pt x="2199" y="754"/>
                  </a:cubicBezTo>
                  <a:cubicBezTo>
                    <a:pt x="2251" y="743"/>
                    <a:pt x="2291" y="714"/>
                    <a:pt x="2279" y="651"/>
                  </a:cubicBezTo>
                  <a:cubicBezTo>
                    <a:pt x="2256" y="490"/>
                    <a:pt x="2474" y="501"/>
                    <a:pt x="2485" y="386"/>
                  </a:cubicBezTo>
                  <a:cubicBezTo>
                    <a:pt x="2497" y="271"/>
                    <a:pt x="2658" y="0"/>
                    <a:pt x="2796" y="0"/>
                  </a:cubicBezTo>
                  <a:cubicBezTo>
                    <a:pt x="2934" y="0"/>
                    <a:pt x="3147" y="190"/>
                    <a:pt x="3147" y="294"/>
                  </a:cubicBezTo>
                  <a:cubicBezTo>
                    <a:pt x="3147" y="397"/>
                    <a:pt x="3389" y="409"/>
                    <a:pt x="3493" y="386"/>
                  </a:cubicBezTo>
                  <a:cubicBezTo>
                    <a:pt x="3576" y="368"/>
                    <a:pt x="3725" y="438"/>
                    <a:pt x="3757" y="537"/>
                  </a:cubicBezTo>
                  <a:lnTo>
                    <a:pt x="3757" y="616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1" name="Freeform 34"/>
            <p:cNvSpPr>
              <a:spLocks noChangeArrowheads="1"/>
            </p:cNvSpPr>
            <p:nvPr/>
          </p:nvSpPr>
          <p:spPr bwMode="auto">
            <a:xfrm>
              <a:off x="9979075" y="8891586"/>
              <a:ext cx="2777815" cy="2290992"/>
            </a:xfrm>
            <a:custGeom>
              <a:avLst/>
              <a:gdLst>
                <a:gd name="T0" fmla="*/ 3222 w 4115"/>
                <a:gd name="T1" fmla="*/ 2308 h 3397"/>
                <a:gd name="T2" fmla="*/ 2922 w 4115"/>
                <a:gd name="T3" fmla="*/ 3166 h 3397"/>
                <a:gd name="T4" fmla="*/ 2365 w 4115"/>
                <a:gd name="T5" fmla="*/ 3258 h 3397"/>
                <a:gd name="T6" fmla="*/ 1870 w 4115"/>
                <a:gd name="T7" fmla="*/ 3033 h 3397"/>
                <a:gd name="T8" fmla="*/ 1358 w 4115"/>
                <a:gd name="T9" fmla="*/ 3085 h 3397"/>
                <a:gd name="T10" fmla="*/ 1047 w 4115"/>
                <a:gd name="T11" fmla="*/ 2941 h 3397"/>
                <a:gd name="T12" fmla="*/ 679 w 4115"/>
                <a:gd name="T13" fmla="*/ 2423 h 3397"/>
                <a:gd name="T14" fmla="*/ 351 w 4115"/>
                <a:gd name="T15" fmla="*/ 2038 h 3397"/>
                <a:gd name="T16" fmla="*/ 144 w 4115"/>
                <a:gd name="T17" fmla="*/ 1497 h 3397"/>
                <a:gd name="T18" fmla="*/ 397 w 4115"/>
                <a:gd name="T19" fmla="*/ 961 h 3397"/>
                <a:gd name="T20" fmla="*/ 437 w 4115"/>
                <a:gd name="T21" fmla="*/ 961 h 3397"/>
                <a:gd name="T22" fmla="*/ 552 w 4115"/>
                <a:gd name="T23" fmla="*/ 1209 h 3397"/>
                <a:gd name="T24" fmla="*/ 875 w 4115"/>
                <a:gd name="T25" fmla="*/ 1370 h 3397"/>
                <a:gd name="T26" fmla="*/ 1381 w 4115"/>
                <a:gd name="T27" fmla="*/ 1324 h 3397"/>
                <a:gd name="T28" fmla="*/ 1767 w 4115"/>
                <a:gd name="T29" fmla="*/ 1163 h 3397"/>
                <a:gd name="T30" fmla="*/ 2135 w 4115"/>
                <a:gd name="T31" fmla="*/ 1232 h 3397"/>
                <a:gd name="T32" fmla="*/ 2474 w 4115"/>
                <a:gd name="T33" fmla="*/ 1007 h 3397"/>
                <a:gd name="T34" fmla="*/ 2590 w 4115"/>
                <a:gd name="T35" fmla="*/ 639 h 3397"/>
                <a:gd name="T36" fmla="*/ 2820 w 4115"/>
                <a:gd name="T37" fmla="*/ 294 h 3397"/>
                <a:gd name="T38" fmla="*/ 3417 w 4115"/>
                <a:gd name="T39" fmla="*/ 46 h 3397"/>
                <a:gd name="T40" fmla="*/ 3596 w 4115"/>
                <a:gd name="T41" fmla="*/ 104 h 3397"/>
                <a:gd name="T42" fmla="*/ 3538 w 4115"/>
                <a:gd name="T43" fmla="*/ 133 h 3397"/>
                <a:gd name="T44" fmla="*/ 3515 w 4115"/>
                <a:gd name="T45" fmla="*/ 420 h 3397"/>
                <a:gd name="T46" fmla="*/ 3642 w 4115"/>
                <a:gd name="T47" fmla="*/ 766 h 3397"/>
                <a:gd name="T48" fmla="*/ 3768 w 4115"/>
                <a:gd name="T49" fmla="*/ 1076 h 3397"/>
                <a:gd name="T50" fmla="*/ 4033 w 4115"/>
                <a:gd name="T51" fmla="*/ 1381 h 3397"/>
                <a:gd name="T52" fmla="*/ 3446 w 4115"/>
                <a:gd name="T53" fmla="*/ 1715 h 3397"/>
                <a:gd name="T54" fmla="*/ 3222 w 4115"/>
                <a:gd name="T55" fmla="*/ 2308 h 3397"/>
                <a:gd name="T56" fmla="*/ 3222 w 4115"/>
                <a:gd name="T57" fmla="*/ 2308 h 3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15" h="3397">
                  <a:moveTo>
                    <a:pt x="3222" y="2308"/>
                  </a:moveTo>
                  <a:cubicBezTo>
                    <a:pt x="3015" y="2435"/>
                    <a:pt x="3141" y="3085"/>
                    <a:pt x="2922" y="3166"/>
                  </a:cubicBezTo>
                  <a:cubicBezTo>
                    <a:pt x="2705" y="3246"/>
                    <a:pt x="2388" y="3396"/>
                    <a:pt x="2365" y="3258"/>
                  </a:cubicBezTo>
                  <a:cubicBezTo>
                    <a:pt x="2342" y="3119"/>
                    <a:pt x="1985" y="3056"/>
                    <a:pt x="1870" y="3033"/>
                  </a:cubicBezTo>
                  <a:cubicBezTo>
                    <a:pt x="1755" y="3010"/>
                    <a:pt x="1404" y="3189"/>
                    <a:pt x="1358" y="3085"/>
                  </a:cubicBezTo>
                  <a:cubicBezTo>
                    <a:pt x="1312" y="2987"/>
                    <a:pt x="1197" y="2837"/>
                    <a:pt x="1047" y="2941"/>
                  </a:cubicBezTo>
                  <a:cubicBezTo>
                    <a:pt x="898" y="3039"/>
                    <a:pt x="679" y="2665"/>
                    <a:pt x="679" y="2423"/>
                  </a:cubicBezTo>
                  <a:cubicBezTo>
                    <a:pt x="679" y="2181"/>
                    <a:pt x="432" y="2158"/>
                    <a:pt x="351" y="2038"/>
                  </a:cubicBezTo>
                  <a:cubicBezTo>
                    <a:pt x="270" y="1911"/>
                    <a:pt x="316" y="1658"/>
                    <a:pt x="144" y="1497"/>
                  </a:cubicBezTo>
                  <a:cubicBezTo>
                    <a:pt x="0" y="1364"/>
                    <a:pt x="247" y="973"/>
                    <a:pt x="397" y="961"/>
                  </a:cubicBezTo>
                  <a:cubicBezTo>
                    <a:pt x="409" y="956"/>
                    <a:pt x="420" y="961"/>
                    <a:pt x="437" y="961"/>
                  </a:cubicBezTo>
                  <a:cubicBezTo>
                    <a:pt x="466" y="1088"/>
                    <a:pt x="506" y="1209"/>
                    <a:pt x="552" y="1209"/>
                  </a:cubicBezTo>
                  <a:cubicBezTo>
                    <a:pt x="644" y="1209"/>
                    <a:pt x="783" y="1439"/>
                    <a:pt x="875" y="1370"/>
                  </a:cubicBezTo>
                  <a:cubicBezTo>
                    <a:pt x="967" y="1301"/>
                    <a:pt x="1243" y="1370"/>
                    <a:pt x="1381" y="1324"/>
                  </a:cubicBezTo>
                  <a:cubicBezTo>
                    <a:pt x="1514" y="1278"/>
                    <a:pt x="1537" y="1163"/>
                    <a:pt x="1767" y="1163"/>
                  </a:cubicBezTo>
                  <a:cubicBezTo>
                    <a:pt x="1997" y="1163"/>
                    <a:pt x="1905" y="1347"/>
                    <a:pt x="2135" y="1232"/>
                  </a:cubicBezTo>
                  <a:cubicBezTo>
                    <a:pt x="2365" y="1117"/>
                    <a:pt x="2498" y="1209"/>
                    <a:pt x="2474" y="1007"/>
                  </a:cubicBezTo>
                  <a:cubicBezTo>
                    <a:pt x="2452" y="800"/>
                    <a:pt x="2613" y="800"/>
                    <a:pt x="2590" y="639"/>
                  </a:cubicBezTo>
                  <a:cubicBezTo>
                    <a:pt x="2567" y="478"/>
                    <a:pt x="2843" y="593"/>
                    <a:pt x="2820" y="294"/>
                  </a:cubicBezTo>
                  <a:cubicBezTo>
                    <a:pt x="2797" y="0"/>
                    <a:pt x="3233" y="46"/>
                    <a:pt x="3417" y="46"/>
                  </a:cubicBezTo>
                  <a:cubicBezTo>
                    <a:pt x="3458" y="46"/>
                    <a:pt x="3521" y="69"/>
                    <a:pt x="3596" y="104"/>
                  </a:cubicBezTo>
                  <a:cubicBezTo>
                    <a:pt x="3579" y="115"/>
                    <a:pt x="3556" y="127"/>
                    <a:pt x="3538" y="133"/>
                  </a:cubicBezTo>
                  <a:cubicBezTo>
                    <a:pt x="3417" y="202"/>
                    <a:pt x="3665" y="409"/>
                    <a:pt x="3515" y="420"/>
                  </a:cubicBezTo>
                  <a:cubicBezTo>
                    <a:pt x="3371" y="432"/>
                    <a:pt x="3538" y="674"/>
                    <a:pt x="3642" y="766"/>
                  </a:cubicBezTo>
                  <a:cubicBezTo>
                    <a:pt x="3745" y="858"/>
                    <a:pt x="3619" y="1007"/>
                    <a:pt x="3768" y="1076"/>
                  </a:cubicBezTo>
                  <a:cubicBezTo>
                    <a:pt x="3918" y="1140"/>
                    <a:pt x="4114" y="1289"/>
                    <a:pt x="4033" y="1381"/>
                  </a:cubicBezTo>
                  <a:cubicBezTo>
                    <a:pt x="3953" y="1474"/>
                    <a:pt x="3429" y="1485"/>
                    <a:pt x="3446" y="1715"/>
                  </a:cubicBezTo>
                  <a:cubicBezTo>
                    <a:pt x="3469" y="1946"/>
                    <a:pt x="3429" y="2181"/>
                    <a:pt x="3222" y="2308"/>
                  </a:cubicBezTo>
                  <a:lnTo>
                    <a:pt x="3222" y="2308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2" name="Freeform 31"/>
            <p:cNvSpPr>
              <a:spLocks noChangeArrowheads="1"/>
            </p:cNvSpPr>
            <p:nvPr/>
          </p:nvSpPr>
          <p:spPr bwMode="auto">
            <a:xfrm>
              <a:off x="9196047" y="11548539"/>
              <a:ext cx="2786746" cy="892595"/>
            </a:xfrm>
            <a:custGeom>
              <a:avLst/>
              <a:gdLst>
                <a:gd name="T0" fmla="*/ 3511 w 4126"/>
                <a:gd name="T1" fmla="*/ 915 h 1324"/>
                <a:gd name="T2" fmla="*/ 3896 w 4126"/>
                <a:gd name="T3" fmla="*/ 1151 h 1324"/>
                <a:gd name="T4" fmla="*/ 3442 w 4126"/>
                <a:gd name="T5" fmla="*/ 1139 h 1324"/>
                <a:gd name="T6" fmla="*/ 2924 w 4126"/>
                <a:gd name="T7" fmla="*/ 1116 h 1324"/>
                <a:gd name="T8" fmla="*/ 1963 w 4126"/>
                <a:gd name="T9" fmla="*/ 961 h 1324"/>
                <a:gd name="T10" fmla="*/ 1232 w 4126"/>
                <a:gd name="T11" fmla="*/ 777 h 1324"/>
                <a:gd name="T12" fmla="*/ 547 w 4126"/>
                <a:gd name="T13" fmla="*/ 719 h 1324"/>
                <a:gd name="T14" fmla="*/ 340 w 4126"/>
                <a:gd name="T15" fmla="*/ 500 h 1324"/>
                <a:gd name="T16" fmla="*/ 52 w 4126"/>
                <a:gd name="T17" fmla="*/ 443 h 1324"/>
                <a:gd name="T18" fmla="*/ 236 w 4126"/>
                <a:gd name="T19" fmla="*/ 212 h 1324"/>
                <a:gd name="T20" fmla="*/ 1140 w 4126"/>
                <a:gd name="T21" fmla="*/ 258 h 1324"/>
                <a:gd name="T22" fmla="*/ 1963 w 4126"/>
                <a:gd name="T23" fmla="*/ 443 h 1324"/>
                <a:gd name="T24" fmla="*/ 2763 w 4126"/>
                <a:gd name="T25" fmla="*/ 535 h 1324"/>
                <a:gd name="T26" fmla="*/ 3223 w 4126"/>
                <a:gd name="T27" fmla="*/ 546 h 1324"/>
                <a:gd name="T28" fmla="*/ 2832 w 4126"/>
                <a:gd name="T29" fmla="*/ 811 h 1324"/>
                <a:gd name="T30" fmla="*/ 3511 w 4126"/>
                <a:gd name="T31" fmla="*/ 915 h 1324"/>
                <a:gd name="T32" fmla="*/ 3511 w 4126"/>
                <a:gd name="T33" fmla="*/ 915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26" h="1324">
                  <a:moveTo>
                    <a:pt x="3511" y="915"/>
                  </a:moveTo>
                  <a:cubicBezTo>
                    <a:pt x="3522" y="1053"/>
                    <a:pt x="4125" y="984"/>
                    <a:pt x="3896" y="1151"/>
                  </a:cubicBezTo>
                  <a:cubicBezTo>
                    <a:pt x="3666" y="1323"/>
                    <a:pt x="3522" y="1030"/>
                    <a:pt x="3442" y="1139"/>
                  </a:cubicBezTo>
                  <a:cubicBezTo>
                    <a:pt x="3361" y="1254"/>
                    <a:pt x="3131" y="1081"/>
                    <a:pt x="2924" y="1116"/>
                  </a:cubicBezTo>
                  <a:cubicBezTo>
                    <a:pt x="2717" y="1151"/>
                    <a:pt x="2193" y="1139"/>
                    <a:pt x="1963" y="961"/>
                  </a:cubicBezTo>
                  <a:cubicBezTo>
                    <a:pt x="1732" y="777"/>
                    <a:pt x="1278" y="673"/>
                    <a:pt x="1232" y="777"/>
                  </a:cubicBezTo>
                  <a:cubicBezTo>
                    <a:pt x="1186" y="880"/>
                    <a:pt x="691" y="742"/>
                    <a:pt x="547" y="719"/>
                  </a:cubicBezTo>
                  <a:cubicBezTo>
                    <a:pt x="397" y="696"/>
                    <a:pt x="443" y="500"/>
                    <a:pt x="340" y="500"/>
                  </a:cubicBezTo>
                  <a:cubicBezTo>
                    <a:pt x="236" y="500"/>
                    <a:pt x="87" y="581"/>
                    <a:pt x="52" y="443"/>
                  </a:cubicBezTo>
                  <a:cubicBezTo>
                    <a:pt x="0" y="235"/>
                    <a:pt x="110" y="431"/>
                    <a:pt x="236" y="212"/>
                  </a:cubicBezTo>
                  <a:cubicBezTo>
                    <a:pt x="363" y="0"/>
                    <a:pt x="978" y="143"/>
                    <a:pt x="1140" y="258"/>
                  </a:cubicBezTo>
                  <a:cubicBezTo>
                    <a:pt x="1301" y="374"/>
                    <a:pt x="1951" y="604"/>
                    <a:pt x="1963" y="443"/>
                  </a:cubicBezTo>
                  <a:cubicBezTo>
                    <a:pt x="1974" y="282"/>
                    <a:pt x="2400" y="650"/>
                    <a:pt x="2763" y="535"/>
                  </a:cubicBezTo>
                  <a:cubicBezTo>
                    <a:pt x="3131" y="420"/>
                    <a:pt x="3373" y="454"/>
                    <a:pt x="3223" y="546"/>
                  </a:cubicBezTo>
                  <a:cubicBezTo>
                    <a:pt x="3073" y="638"/>
                    <a:pt x="2613" y="719"/>
                    <a:pt x="2832" y="811"/>
                  </a:cubicBezTo>
                  <a:cubicBezTo>
                    <a:pt x="3050" y="903"/>
                    <a:pt x="3499" y="777"/>
                    <a:pt x="3511" y="915"/>
                  </a:cubicBezTo>
                  <a:lnTo>
                    <a:pt x="3511" y="915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133" name="Freeform 11"/>
            <p:cNvSpPr>
              <a:spLocks noChangeArrowheads="1"/>
            </p:cNvSpPr>
            <p:nvPr/>
          </p:nvSpPr>
          <p:spPr bwMode="auto">
            <a:xfrm>
              <a:off x="7766947" y="8320326"/>
              <a:ext cx="1152211" cy="1425176"/>
            </a:xfrm>
            <a:custGeom>
              <a:avLst/>
              <a:gdLst>
                <a:gd name="T0" fmla="*/ 1353 w 1705"/>
                <a:gd name="T1" fmla="*/ 783 h 2113"/>
                <a:gd name="T2" fmla="*/ 1359 w 1705"/>
                <a:gd name="T3" fmla="*/ 1525 h 2113"/>
                <a:gd name="T4" fmla="*/ 1618 w 1705"/>
                <a:gd name="T5" fmla="*/ 2072 h 2113"/>
                <a:gd name="T6" fmla="*/ 869 w 1705"/>
                <a:gd name="T7" fmla="*/ 1698 h 2113"/>
                <a:gd name="T8" fmla="*/ 501 w 1705"/>
                <a:gd name="T9" fmla="*/ 1341 h 2113"/>
                <a:gd name="T10" fmla="*/ 104 w 1705"/>
                <a:gd name="T11" fmla="*/ 599 h 2113"/>
                <a:gd name="T12" fmla="*/ 0 w 1705"/>
                <a:gd name="T13" fmla="*/ 6 h 2113"/>
                <a:gd name="T14" fmla="*/ 225 w 1705"/>
                <a:gd name="T15" fmla="*/ 23 h 2113"/>
                <a:gd name="T16" fmla="*/ 415 w 1705"/>
                <a:gd name="T17" fmla="*/ 248 h 2113"/>
                <a:gd name="T18" fmla="*/ 720 w 1705"/>
                <a:gd name="T19" fmla="*/ 288 h 2113"/>
                <a:gd name="T20" fmla="*/ 835 w 1705"/>
                <a:gd name="T21" fmla="*/ 133 h 2113"/>
                <a:gd name="T22" fmla="*/ 864 w 1705"/>
                <a:gd name="T23" fmla="*/ 184 h 2113"/>
                <a:gd name="T24" fmla="*/ 1054 w 1705"/>
                <a:gd name="T25" fmla="*/ 375 h 2113"/>
                <a:gd name="T26" fmla="*/ 1353 w 1705"/>
                <a:gd name="T27" fmla="*/ 783 h 2113"/>
                <a:gd name="T28" fmla="*/ 1353 w 1705"/>
                <a:gd name="T29" fmla="*/ 783 h 2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5" h="2113">
                  <a:moveTo>
                    <a:pt x="1353" y="783"/>
                  </a:moveTo>
                  <a:cubicBezTo>
                    <a:pt x="1347" y="1036"/>
                    <a:pt x="1232" y="1393"/>
                    <a:pt x="1359" y="1525"/>
                  </a:cubicBezTo>
                  <a:cubicBezTo>
                    <a:pt x="1485" y="1658"/>
                    <a:pt x="1704" y="2032"/>
                    <a:pt x="1618" y="2072"/>
                  </a:cubicBezTo>
                  <a:cubicBezTo>
                    <a:pt x="1531" y="2112"/>
                    <a:pt x="1094" y="1859"/>
                    <a:pt x="869" y="1698"/>
                  </a:cubicBezTo>
                  <a:cubicBezTo>
                    <a:pt x="651" y="1537"/>
                    <a:pt x="553" y="1491"/>
                    <a:pt x="501" y="1341"/>
                  </a:cubicBezTo>
                  <a:cubicBezTo>
                    <a:pt x="449" y="1192"/>
                    <a:pt x="110" y="829"/>
                    <a:pt x="104" y="599"/>
                  </a:cubicBezTo>
                  <a:cubicBezTo>
                    <a:pt x="98" y="426"/>
                    <a:pt x="92" y="207"/>
                    <a:pt x="0" y="6"/>
                  </a:cubicBezTo>
                  <a:cubicBezTo>
                    <a:pt x="69" y="0"/>
                    <a:pt x="144" y="6"/>
                    <a:pt x="225" y="23"/>
                  </a:cubicBezTo>
                  <a:cubicBezTo>
                    <a:pt x="374" y="52"/>
                    <a:pt x="415" y="173"/>
                    <a:pt x="415" y="248"/>
                  </a:cubicBezTo>
                  <a:cubicBezTo>
                    <a:pt x="415" y="323"/>
                    <a:pt x="668" y="294"/>
                    <a:pt x="720" y="288"/>
                  </a:cubicBezTo>
                  <a:cubicBezTo>
                    <a:pt x="754" y="282"/>
                    <a:pt x="708" y="173"/>
                    <a:pt x="835" y="133"/>
                  </a:cubicBezTo>
                  <a:cubicBezTo>
                    <a:pt x="852" y="150"/>
                    <a:pt x="864" y="167"/>
                    <a:pt x="864" y="184"/>
                  </a:cubicBezTo>
                  <a:cubicBezTo>
                    <a:pt x="898" y="300"/>
                    <a:pt x="996" y="196"/>
                    <a:pt x="1054" y="375"/>
                  </a:cubicBezTo>
                  <a:cubicBezTo>
                    <a:pt x="1111" y="553"/>
                    <a:pt x="1359" y="524"/>
                    <a:pt x="1353" y="783"/>
                  </a:cubicBezTo>
                  <a:lnTo>
                    <a:pt x="1353" y="783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lIns="182780" tIns="91389" rIns="182780" bIns="91389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3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35" name="group"/>
          <p:cNvGrpSpPr/>
          <p:nvPr/>
        </p:nvGrpSpPr>
        <p:grpSpPr>
          <a:xfrm>
            <a:off x="611560" y="1081540"/>
            <a:ext cx="4245915" cy="2980420"/>
            <a:chOff x="6041186" y="324116"/>
            <a:chExt cx="4670509" cy="2980420"/>
          </a:xfrm>
        </p:grpSpPr>
        <p:sp>
          <p:nvSpPr>
            <p:cNvPr id="36" name="text box"/>
            <p:cNvSpPr txBox="1"/>
            <p:nvPr/>
          </p:nvSpPr>
          <p:spPr>
            <a:xfrm>
              <a:off x="6041186" y="182720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7" name="title"/>
            <p:cNvSpPr txBox="1"/>
            <p:nvPr/>
          </p:nvSpPr>
          <p:spPr>
            <a:xfrm>
              <a:off x="6041187" y="324116"/>
              <a:ext cx="4670508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South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East </a:t>
              </a:r>
            </a:p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Asia SEA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3432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map"/>
          <p:cNvGrpSpPr/>
          <p:nvPr/>
        </p:nvGrpSpPr>
        <p:grpSpPr>
          <a:xfrm>
            <a:off x="1665422" y="2463751"/>
            <a:ext cx="5813156" cy="2125914"/>
            <a:chOff x="16723224" y="2595564"/>
            <a:chExt cx="7049627" cy="2578099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35" name="Freeform 96"/>
            <p:cNvSpPr>
              <a:spLocks noChangeArrowheads="1"/>
            </p:cNvSpPr>
            <p:nvPr/>
          </p:nvSpPr>
          <p:spPr bwMode="auto">
            <a:xfrm>
              <a:off x="21015544" y="2803525"/>
              <a:ext cx="595273" cy="660400"/>
            </a:xfrm>
            <a:custGeom>
              <a:avLst/>
              <a:gdLst>
                <a:gd name="T0" fmla="*/ 1573 w 1652"/>
                <a:gd name="T1" fmla="*/ 11 h 1835"/>
                <a:gd name="T2" fmla="*/ 1551 w 1652"/>
                <a:gd name="T3" fmla="*/ 89 h 1835"/>
                <a:gd name="T4" fmla="*/ 1546 w 1652"/>
                <a:gd name="T5" fmla="*/ 233 h 1835"/>
                <a:gd name="T6" fmla="*/ 1596 w 1652"/>
                <a:gd name="T7" fmla="*/ 244 h 1835"/>
                <a:gd name="T8" fmla="*/ 1651 w 1652"/>
                <a:gd name="T9" fmla="*/ 122 h 1835"/>
                <a:gd name="T10" fmla="*/ 1607 w 1652"/>
                <a:gd name="T11" fmla="*/ 11 h 1835"/>
                <a:gd name="T12" fmla="*/ 1141 w 1652"/>
                <a:gd name="T13" fmla="*/ 355 h 1835"/>
                <a:gd name="T14" fmla="*/ 1097 w 1652"/>
                <a:gd name="T15" fmla="*/ 383 h 1835"/>
                <a:gd name="T16" fmla="*/ 1147 w 1652"/>
                <a:gd name="T17" fmla="*/ 460 h 1835"/>
                <a:gd name="T18" fmla="*/ 1202 w 1652"/>
                <a:gd name="T19" fmla="*/ 516 h 1835"/>
                <a:gd name="T20" fmla="*/ 1186 w 1652"/>
                <a:gd name="T21" fmla="*/ 405 h 1835"/>
                <a:gd name="T22" fmla="*/ 1019 w 1652"/>
                <a:gd name="T23" fmla="*/ 754 h 1835"/>
                <a:gd name="T24" fmla="*/ 1014 w 1652"/>
                <a:gd name="T25" fmla="*/ 770 h 1835"/>
                <a:gd name="T26" fmla="*/ 1019 w 1652"/>
                <a:gd name="T27" fmla="*/ 793 h 1835"/>
                <a:gd name="T28" fmla="*/ 1030 w 1652"/>
                <a:gd name="T29" fmla="*/ 743 h 1835"/>
                <a:gd name="T30" fmla="*/ 0 w 1652"/>
                <a:gd name="T31" fmla="*/ 1541 h 1835"/>
                <a:gd name="T32" fmla="*/ 0 w 1652"/>
                <a:gd name="T33" fmla="*/ 1541 h 1835"/>
                <a:gd name="T34" fmla="*/ 171 w 1652"/>
                <a:gd name="T35" fmla="*/ 1713 h 1835"/>
                <a:gd name="T36" fmla="*/ 155 w 1652"/>
                <a:gd name="T37" fmla="*/ 1812 h 1835"/>
                <a:gd name="T38" fmla="*/ 210 w 1652"/>
                <a:gd name="T39" fmla="*/ 1801 h 1835"/>
                <a:gd name="T40" fmla="*/ 299 w 1652"/>
                <a:gd name="T41" fmla="*/ 1812 h 1835"/>
                <a:gd name="T42" fmla="*/ 460 w 1652"/>
                <a:gd name="T43" fmla="*/ 1790 h 1835"/>
                <a:gd name="T44" fmla="*/ 521 w 1652"/>
                <a:gd name="T45" fmla="*/ 1785 h 1835"/>
                <a:gd name="T46" fmla="*/ 726 w 1652"/>
                <a:gd name="T47" fmla="*/ 1563 h 1835"/>
                <a:gd name="T48" fmla="*/ 820 w 1652"/>
                <a:gd name="T49" fmla="*/ 1474 h 1835"/>
                <a:gd name="T50" fmla="*/ 897 w 1652"/>
                <a:gd name="T51" fmla="*/ 1347 h 1835"/>
                <a:gd name="T52" fmla="*/ 925 w 1652"/>
                <a:gd name="T53" fmla="*/ 1275 h 1835"/>
                <a:gd name="T54" fmla="*/ 892 w 1652"/>
                <a:gd name="T55" fmla="*/ 1230 h 1835"/>
                <a:gd name="T56" fmla="*/ 831 w 1652"/>
                <a:gd name="T57" fmla="*/ 1203 h 1835"/>
                <a:gd name="T58" fmla="*/ 753 w 1652"/>
                <a:gd name="T59" fmla="*/ 1291 h 1835"/>
                <a:gd name="T60" fmla="*/ 737 w 1652"/>
                <a:gd name="T61" fmla="*/ 1369 h 1835"/>
                <a:gd name="T62" fmla="*/ 620 w 1652"/>
                <a:gd name="T63" fmla="*/ 1441 h 1835"/>
                <a:gd name="T64" fmla="*/ 565 w 1652"/>
                <a:gd name="T65" fmla="*/ 1435 h 1835"/>
                <a:gd name="T66" fmla="*/ 476 w 1652"/>
                <a:gd name="T67" fmla="*/ 1541 h 1835"/>
                <a:gd name="T68" fmla="*/ 360 w 1652"/>
                <a:gd name="T69" fmla="*/ 1591 h 1835"/>
                <a:gd name="T70" fmla="*/ 238 w 1652"/>
                <a:gd name="T71" fmla="*/ 1568 h 1835"/>
                <a:gd name="T72" fmla="*/ 182 w 1652"/>
                <a:gd name="T73" fmla="*/ 1568 h 1835"/>
                <a:gd name="T74" fmla="*/ 94 w 1652"/>
                <a:gd name="T75" fmla="*/ 1552 h 1835"/>
                <a:gd name="T76" fmla="*/ 49 w 1652"/>
                <a:gd name="T77" fmla="*/ 1546 h 1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2" h="1835">
                  <a:moveTo>
                    <a:pt x="1573" y="11"/>
                  </a:moveTo>
                  <a:lnTo>
                    <a:pt x="1573" y="11"/>
                  </a:lnTo>
                  <a:cubicBezTo>
                    <a:pt x="1573" y="23"/>
                    <a:pt x="1573" y="28"/>
                    <a:pt x="1573" y="39"/>
                  </a:cubicBezTo>
                  <a:cubicBezTo>
                    <a:pt x="1573" y="61"/>
                    <a:pt x="1551" y="67"/>
                    <a:pt x="1551" y="89"/>
                  </a:cubicBezTo>
                  <a:cubicBezTo>
                    <a:pt x="1551" y="117"/>
                    <a:pt x="1585" y="122"/>
                    <a:pt x="1585" y="150"/>
                  </a:cubicBezTo>
                  <a:cubicBezTo>
                    <a:pt x="1585" y="183"/>
                    <a:pt x="1546" y="194"/>
                    <a:pt x="1546" y="233"/>
                  </a:cubicBezTo>
                  <a:cubicBezTo>
                    <a:pt x="1546" y="244"/>
                    <a:pt x="1568" y="244"/>
                    <a:pt x="1579" y="244"/>
                  </a:cubicBezTo>
                  <a:cubicBezTo>
                    <a:pt x="1596" y="244"/>
                    <a:pt x="1596" y="244"/>
                    <a:pt x="1596" y="244"/>
                  </a:cubicBezTo>
                  <a:cubicBezTo>
                    <a:pt x="1596" y="183"/>
                    <a:pt x="1596" y="183"/>
                    <a:pt x="1596" y="183"/>
                  </a:cubicBezTo>
                  <a:cubicBezTo>
                    <a:pt x="1623" y="166"/>
                    <a:pt x="1651" y="156"/>
                    <a:pt x="1651" y="122"/>
                  </a:cubicBezTo>
                  <a:cubicBezTo>
                    <a:pt x="1651" y="105"/>
                    <a:pt x="1629" y="100"/>
                    <a:pt x="1623" y="83"/>
                  </a:cubicBezTo>
                  <a:cubicBezTo>
                    <a:pt x="1618" y="56"/>
                    <a:pt x="1623" y="33"/>
                    <a:pt x="1607" y="11"/>
                  </a:cubicBezTo>
                  <a:cubicBezTo>
                    <a:pt x="1601" y="0"/>
                    <a:pt x="1585" y="11"/>
                    <a:pt x="1573" y="11"/>
                  </a:cubicBezTo>
                  <a:close/>
                  <a:moveTo>
                    <a:pt x="1141" y="355"/>
                  </a:moveTo>
                  <a:lnTo>
                    <a:pt x="1141" y="355"/>
                  </a:lnTo>
                  <a:cubicBezTo>
                    <a:pt x="1125" y="355"/>
                    <a:pt x="1097" y="361"/>
                    <a:pt x="1097" y="383"/>
                  </a:cubicBezTo>
                  <a:cubicBezTo>
                    <a:pt x="1097" y="394"/>
                    <a:pt x="1125" y="388"/>
                    <a:pt x="1130" y="399"/>
                  </a:cubicBezTo>
                  <a:cubicBezTo>
                    <a:pt x="1152" y="416"/>
                    <a:pt x="1147" y="438"/>
                    <a:pt x="1147" y="460"/>
                  </a:cubicBezTo>
                  <a:cubicBezTo>
                    <a:pt x="1147" y="477"/>
                    <a:pt x="1158" y="482"/>
                    <a:pt x="1169" y="488"/>
                  </a:cubicBezTo>
                  <a:cubicBezTo>
                    <a:pt x="1186" y="499"/>
                    <a:pt x="1186" y="516"/>
                    <a:pt x="1202" y="516"/>
                  </a:cubicBezTo>
                  <a:cubicBezTo>
                    <a:pt x="1219" y="516"/>
                    <a:pt x="1224" y="499"/>
                    <a:pt x="1224" y="482"/>
                  </a:cubicBezTo>
                  <a:cubicBezTo>
                    <a:pt x="1224" y="449"/>
                    <a:pt x="1191" y="438"/>
                    <a:pt x="1186" y="405"/>
                  </a:cubicBezTo>
                  <a:cubicBezTo>
                    <a:pt x="1180" y="377"/>
                    <a:pt x="1169" y="355"/>
                    <a:pt x="1141" y="355"/>
                  </a:cubicBezTo>
                  <a:close/>
                  <a:moveTo>
                    <a:pt x="1019" y="754"/>
                  </a:moveTo>
                  <a:lnTo>
                    <a:pt x="1019" y="754"/>
                  </a:lnTo>
                  <a:cubicBezTo>
                    <a:pt x="1019" y="759"/>
                    <a:pt x="1014" y="765"/>
                    <a:pt x="1014" y="770"/>
                  </a:cubicBezTo>
                  <a:cubicBezTo>
                    <a:pt x="1014" y="793"/>
                    <a:pt x="1014" y="793"/>
                    <a:pt x="1014" y="793"/>
                  </a:cubicBezTo>
                  <a:cubicBezTo>
                    <a:pt x="1019" y="793"/>
                    <a:pt x="1019" y="793"/>
                    <a:pt x="1019" y="793"/>
                  </a:cubicBezTo>
                  <a:cubicBezTo>
                    <a:pt x="1036" y="787"/>
                    <a:pt x="1047" y="776"/>
                    <a:pt x="1047" y="759"/>
                  </a:cubicBezTo>
                  <a:cubicBezTo>
                    <a:pt x="1047" y="748"/>
                    <a:pt x="1036" y="743"/>
                    <a:pt x="1030" y="743"/>
                  </a:cubicBezTo>
                  <a:cubicBezTo>
                    <a:pt x="1019" y="743"/>
                    <a:pt x="1025" y="748"/>
                    <a:pt x="1019" y="754"/>
                  </a:cubicBezTo>
                  <a:close/>
                  <a:moveTo>
                    <a:pt x="0" y="1541"/>
                  </a:moveTo>
                  <a:lnTo>
                    <a:pt x="0" y="1541"/>
                  </a:lnTo>
                  <a:lnTo>
                    <a:pt x="0" y="1541"/>
                  </a:lnTo>
                  <a:cubicBezTo>
                    <a:pt x="11" y="1580"/>
                    <a:pt x="49" y="1591"/>
                    <a:pt x="88" y="1607"/>
                  </a:cubicBezTo>
                  <a:cubicBezTo>
                    <a:pt x="133" y="1629"/>
                    <a:pt x="171" y="1657"/>
                    <a:pt x="171" y="1713"/>
                  </a:cubicBezTo>
                  <a:cubicBezTo>
                    <a:pt x="171" y="1746"/>
                    <a:pt x="155" y="1762"/>
                    <a:pt x="155" y="1796"/>
                  </a:cubicBezTo>
                  <a:cubicBezTo>
                    <a:pt x="155" y="1801"/>
                    <a:pt x="155" y="1807"/>
                    <a:pt x="155" y="1812"/>
                  </a:cubicBezTo>
                  <a:lnTo>
                    <a:pt x="155" y="1812"/>
                  </a:lnTo>
                  <a:cubicBezTo>
                    <a:pt x="177" y="1807"/>
                    <a:pt x="188" y="1801"/>
                    <a:pt x="210" y="1801"/>
                  </a:cubicBezTo>
                  <a:cubicBezTo>
                    <a:pt x="232" y="1801"/>
                    <a:pt x="232" y="1834"/>
                    <a:pt x="249" y="1834"/>
                  </a:cubicBezTo>
                  <a:cubicBezTo>
                    <a:pt x="271" y="1834"/>
                    <a:pt x="277" y="1812"/>
                    <a:pt x="299" y="1812"/>
                  </a:cubicBezTo>
                  <a:cubicBezTo>
                    <a:pt x="349" y="1812"/>
                    <a:pt x="349" y="1812"/>
                    <a:pt x="349" y="1812"/>
                  </a:cubicBezTo>
                  <a:cubicBezTo>
                    <a:pt x="393" y="1812"/>
                    <a:pt x="415" y="1790"/>
                    <a:pt x="460" y="1790"/>
                  </a:cubicBezTo>
                  <a:cubicBezTo>
                    <a:pt x="471" y="1790"/>
                    <a:pt x="476" y="1790"/>
                    <a:pt x="487" y="1790"/>
                  </a:cubicBezTo>
                  <a:cubicBezTo>
                    <a:pt x="504" y="1790"/>
                    <a:pt x="509" y="1785"/>
                    <a:pt x="521" y="1785"/>
                  </a:cubicBezTo>
                  <a:cubicBezTo>
                    <a:pt x="570" y="1768"/>
                    <a:pt x="604" y="1752"/>
                    <a:pt x="637" y="1707"/>
                  </a:cubicBezTo>
                  <a:cubicBezTo>
                    <a:pt x="676" y="1657"/>
                    <a:pt x="670" y="1596"/>
                    <a:pt x="726" y="1563"/>
                  </a:cubicBezTo>
                  <a:cubicBezTo>
                    <a:pt x="742" y="1557"/>
                    <a:pt x="748" y="1546"/>
                    <a:pt x="759" y="1535"/>
                  </a:cubicBezTo>
                  <a:cubicBezTo>
                    <a:pt x="787" y="1513"/>
                    <a:pt x="803" y="1502"/>
                    <a:pt x="820" y="1474"/>
                  </a:cubicBezTo>
                  <a:cubicBezTo>
                    <a:pt x="831" y="1458"/>
                    <a:pt x="836" y="1441"/>
                    <a:pt x="853" y="1430"/>
                  </a:cubicBezTo>
                  <a:cubicBezTo>
                    <a:pt x="875" y="1402"/>
                    <a:pt x="881" y="1380"/>
                    <a:pt x="897" y="1347"/>
                  </a:cubicBezTo>
                  <a:cubicBezTo>
                    <a:pt x="908" y="1319"/>
                    <a:pt x="942" y="1314"/>
                    <a:pt x="942" y="1286"/>
                  </a:cubicBezTo>
                  <a:cubicBezTo>
                    <a:pt x="942" y="1275"/>
                    <a:pt x="931" y="1280"/>
                    <a:pt x="925" y="1275"/>
                  </a:cubicBezTo>
                  <a:cubicBezTo>
                    <a:pt x="908" y="1264"/>
                    <a:pt x="908" y="1247"/>
                    <a:pt x="914" y="1230"/>
                  </a:cubicBezTo>
                  <a:cubicBezTo>
                    <a:pt x="903" y="1230"/>
                    <a:pt x="897" y="1230"/>
                    <a:pt x="892" y="1230"/>
                  </a:cubicBezTo>
                  <a:cubicBezTo>
                    <a:pt x="886" y="1230"/>
                    <a:pt x="881" y="1236"/>
                    <a:pt x="875" y="1236"/>
                  </a:cubicBezTo>
                  <a:cubicBezTo>
                    <a:pt x="853" y="1236"/>
                    <a:pt x="847" y="1214"/>
                    <a:pt x="831" y="1203"/>
                  </a:cubicBezTo>
                  <a:cubicBezTo>
                    <a:pt x="814" y="1225"/>
                    <a:pt x="798" y="1236"/>
                    <a:pt x="781" y="1253"/>
                  </a:cubicBezTo>
                  <a:cubicBezTo>
                    <a:pt x="764" y="1264"/>
                    <a:pt x="753" y="1275"/>
                    <a:pt x="753" y="1291"/>
                  </a:cubicBezTo>
                  <a:cubicBezTo>
                    <a:pt x="753" y="1308"/>
                    <a:pt x="759" y="1319"/>
                    <a:pt x="759" y="1336"/>
                  </a:cubicBezTo>
                  <a:cubicBezTo>
                    <a:pt x="759" y="1353"/>
                    <a:pt x="748" y="1358"/>
                    <a:pt x="737" y="1369"/>
                  </a:cubicBezTo>
                  <a:cubicBezTo>
                    <a:pt x="714" y="1380"/>
                    <a:pt x="709" y="1391"/>
                    <a:pt x="692" y="1408"/>
                  </a:cubicBezTo>
                  <a:cubicBezTo>
                    <a:pt x="665" y="1424"/>
                    <a:pt x="654" y="1441"/>
                    <a:pt x="620" y="1441"/>
                  </a:cubicBezTo>
                  <a:cubicBezTo>
                    <a:pt x="604" y="1441"/>
                    <a:pt x="598" y="1430"/>
                    <a:pt x="587" y="1430"/>
                  </a:cubicBezTo>
                  <a:cubicBezTo>
                    <a:pt x="576" y="1430"/>
                    <a:pt x="576" y="1430"/>
                    <a:pt x="565" y="1435"/>
                  </a:cubicBezTo>
                  <a:cubicBezTo>
                    <a:pt x="565" y="1458"/>
                    <a:pt x="548" y="1469"/>
                    <a:pt x="537" y="1491"/>
                  </a:cubicBezTo>
                  <a:cubicBezTo>
                    <a:pt x="521" y="1513"/>
                    <a:pt x="504" y="1530"/>
                    <a:pt x="476" y="1541"/>
                  </a:cubicBezTo>
                  <a:cubicBezTo>
                    <a:pt x="437" y="1546"/>
                    <a:pt x="421" y="1557"/>
                    <a:pt x="393" y="1574"/>
                  </a:cubicBezTo>
                  <a:cubicBezTo>
                    <a:pt x="382" y="1585"/>
                    <a:pt x="371" y="1591"/>
                    <a:pt x="360" y="1591"/>
                  </a:cubicBezTo>
                  <a:cubicBezTo>
                    <a:pt x="315" y="1591"/>
                    <a:pt x="293" y="1585"/>
                    <a:pt x="249" y="1574"/>
                  </a:cubicBezTo>
                  <a:cubicBezTo>
                    <a:pt x="243" y="1574"/>
                    <a:pt x="243" y="1568"/>
                    <a:pt x="238" y="1568"/>
                  </a:cubicBezTo>
                  <a:cubicBezTo>
                    <a:pt x="221" y="1568"/>
                    <a:pt x="216" y="1580"/>
                    <a:pt x="199" y="1580"/>
                  </a:cubicBezTo>
                  <a:cubicBezTo>
                    <a:pt x="194" y="1580"/>
                    <a:pt x="194" y="1568"/>
                    <a:pt x="182" y="1568"/>
                  </a:cubicBezTo>
                  <a:cubicBezTo>
                    <a:pt x="166" y="1557"/>
                    <a:pt x="155" y="1552"/>
                    <a:pt x="133" y="1552"/>
                  </a:cubicBezTo>
                  <a:cubicBezTo>
                    <a:pt x="94" y="1552"/>
                    <a:pt x="94" y="1552"/>
                    <a:pt x="94" y="1552"/>
                  </a:cubicBezTo>
                  <a:cubicBezTo>
                    <a:pt x="88" y="1541"/>
                    <a:pt x="88" y="1535"/>
                    <a:pt x="77" y="1535"/>
                  </a:cubicBezTo>
                  <a:cubicBezTo>
                    <a:pt x="66" y="1535"/>
                    <a:pt x="61" y="1546"/>
                    <a:pt x="49" y="1546"/>
                  </a:cubicBezTo>
                  <a:cubicBezTo>
                    <a:pt x="33" y="1546"/>
                    <a:pt x="16" y="1546"/>
                    <a:pt x="0" y="154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6" name="Freeform 97"/>
            <p:cNvSpPr>
              <a:spLocks noChangeArrowheads="1"/>
            </p:cNvSpPr>
            <p:nvPr/>
          </p:nvSpPr>
          <p:spPr bwMode="auto">
            <a:xfrm>
              <a:off x="22795015" y="3603626"/>
              <a:ext cx="977836" cy="1306513"/>
            </a:xfrm>
            <a:custGeom>
              <a:avLst/>
              <a:gdLst>
                <a:gd name="T0" fmla="*/ 88 w 2716"/>
                <a:gd name="T1" fmla="*/ 1069 h 3630"/>
                <a:gd name="T2" fmla="*/ 271 w 2716"/>
                <a:gd name="T3" fmla="*/ 1163 h 3630"/>
                <a:gd name="T4" fmla="*/ 460 w 2716"/>
                <a:gd name="T5" fmla="*/ 1069 h 3630"/>
                <a:gd name="T6" fmla="*/ 587 w 2716"/>
                <a:gd name="T7" fmla="*/ 897 h 3630"/>
                <a:gd name="T8" fmla="*/ 720 w 2716"/>
                <a:gd name="T9" fmla="*/ 699 h 3630"/>
                <a:gd name="T10" fmla="*/ 809 w 2716"/>
                <a:gd name="T11" fmla="*/ 671 h 3630"/>
                <a:gd name="T12" fmla="*/ 947 w 2716"/>
                <a:gd name="T13" fmla="*/ 654 h 3630"/>
                <a:gd name="T14" fmla="*/ 1091 w 2716"/>
                <a:gd name="T15" fmla="*/ 582 h 3630"/>
                <a:gd name="T16" fmla="*/ 1224 w 2716"/>
                <a:gd name="T17" fmla="*/ 410 h 3630"/>
                <a:gd name="T18" fmla="*/ 1535 w 2716"/>
                <a:gd name="T19" fmla="*/ 427 h 3630"/>
                <a:gd name="T20" fmla="*/ 1828 w 2716"/>
                <a:gd name="T21" fmla="*/ 555 h 3630"/>
                <a:gd name="T22" fmla="*/ 2222 w 2716"/>
                <a:gd name="T23" fmla="*/ 726 h 3630"/>
                <a:gd name="T24" fmla="*/ 2449 w 2716"/>
                <a:gd name="T25" fmla="*/ 760 h 3630"/>
                <a:gd name="T26" fmla="*/ 2627 w 2716"/>
                <a:gd name="T27" fmla="*/ 808 h 3630"/>
                <a:gd name="T28" fmla="*/ 2715 w 2716"/>
                <a:gd name="T29" fmla="*/ 2693 h 3630"/>
                <a:gd name="T30" fmla="*/ 2571 w 2716"/>
                <a:gd name="T31" fmla="*/ 3491 h 3630"/>
                <a:gd name="T32" fmla="*/ 2316 w 2716"/>
                <a:gd name="T33" fmla="*/ 3247 h 3630"/>
                <a:gd name="T34" fmla="*/ 2094 w 2716"/>
                <a:gd name="T35" fmla="*/ 3191 h 3630"/>
                <a:gd name="T36" fmla="*/ 1928 w 2716"/>
                <a:gd name="T37" fmla="*/ 3180 h 3630"/>
                <a:gd name="T38" fmla="*/ 1696 w 2716"/>
                <a:gd name="T39" fmla="*/ 3236 h 3630"/>
                <a:gd name="T40" fmla="*/ 1474 w 2716"/>
                <a:gd name="T41" fmla="*/ 3286 h 3630"/>
                <a:gd name="T42" fmla="*/ 1302 w 2716"/>
                <a:gd name="T43" fmla="*/ 3308 h 3630"/>
                <a:gd name="T44" fmla="*/ 1363 w 2716"/>
                <a:gd name="T45" fmla="*/ 3125 h 3630"/>
                <a:gd name="T46" fmla="*/ 1529 w 2716"/>
                <a:gd name="T47" fmla="*/ 2903 h 3630"/>
                <a:gd name="T48" fmla="*/ 1862 w 2716"/>
                <a:gd name="T49" fmla="*/ 2942 h 3630"/>
                <a:gd name="T50" fmla="*/ 1745 w 2716"/>
                <a:gd name="T51" fmla="*/ 2809 h 3630"/>
                <a:gd name="T52" fmla="*/ 1917 w 2716"/>
                <a:gd name="T53" fmla="*/ 2787 h 3630"/>
                <a:gd name="T54" fmla="*/ 1707 w 2716"/>
                <a:gd name="T55" fmla="*/ 2704 h 3630"/>
                <a:gd name="T56" fmla="*/ 1795 w 2716"/>
                <a:gd name="T57" fmla="*/ 2637 h 3630"/>
                <a:gd name="T58" fmla="*/ 1718 w 2716"/>
                <a:gd name="T59" fmla="*/ 2543 h 3630"/>
                <a:gd name="T60" fmla="*/ 1585 w 2716"/>
                <a:gd name="T61" fmla="*/ 2316 h 3630"/>
                <a:gd name="T62" fmla="*/ 1524 w 2716"/>
                <a:gd name="T63" fmla="*/ 2199 h 3630"/>
                <a:gd name="T64" fmla="*/ 1468 w 2716"/>
                <a:gd name="T65" fmla="*/ 2144 h 3630"/>
                <a:gd name="T66" fmla="*/ 1441 w 2716"/>
                <a:gd name="T67" fmla="*/ 2055 h 3630"/>
                <a:gd name="T68" fmla="*/ 1319 w 2716"/>
                <a:gd name="T69" fmla="*/ 1972 h 3630"/>
                <a:gd name="T70" fmla="*/ 1208 w 2716"/>
                <a:gd name="T71" fmla="*/ 1900 h 3630"/>
                <a:gd name="T72" fmla="*/ 1097 w 2716"/>
                <a:gd name="T73" fmla="*/ 1850 h 3630"/>
                <a:gd name="T74" fmla="*/ 892 w 2716"/>
                <a:gd name="T75" fmla="*/ 1800 h 3630"/>
                <a:gd name="T76" fmla="*/ 659 w 2716"/>
                <a:gd name="T77" fmla="*/ 1712 h 3630"/>
                <a:gd name="T78" fmla="*/ 449 w 2716"/>
                <a:gd name="T79" fmla="*/ 1640 h 3630"/>
                <a:gd name="T80" fmla="*/ 199 w 2716"/>
                <a:gd name="T81" fmla="*/ 1601 h 3630"/>
                <a:gd name="T82" fmla="*/ 0 w 2716"/>
                <a:gd name="T83" fmla="*/ 1468 h 3630"/>
                <a:gd name="T84" fmla="*/ 72 w 2716"/>
                <a:gd name="T85" fmla="*/ 1313 h 3630"/>
                <a:gd name="T86" fmla="*/ 1756 w 2716"/>
                <a:gd name="T87" fmla="*/ 3202 h 3630"/>
                <a:gd name="T88" fmla="*/ 1812 w 2716"/>
                <a:gd name="T89" fmla="*/ 3275 h 3630"/>
                <a:gd name="T90" fmla="*/ 1707 w 2716"/>
                <a:gd name="T91" fmla="*/ 2626 h 3630"/>
                <a:gd name="T92" fmla="*/ 343 w 2716"/>
                <a:gd name="T93" fmla="*/ 45 h 3630"/>
                <a:gd name="T94" fmla="*/ 460 w 2716"/>
                <a:gd name="T95" fmla="*/ 83 h 3630"/>
                <a:gd name="T96" fmla="*/ 726 w 2716"/>
                <a:gd name="T97" fmla="*/ 172 h 3630"/>
                <a:gd name="T98" fmla="*/ 515 w 2716"/>
                <a:gd name="T99" fmla="*/ 28 h 3630"/>
                <a:gd name="T100" fmla="*/ 332 w 2716"/>
                <a:gd name="T101" fmla="*/ 410 h 3630"/>
                <a:gd name="T102" fmla="*/ 554 w 2716"/>
                <a:gd name="T103" fmla="*/ 477 h 3630"/>
                <a:gd name="T104" fmla="*/ 825 w 2716"/>
                <a:gd name="T105" fmla="*/ 521 h 3630"/>
                <a:gd name="T106" fmla="*/ 726 w 2716"/>
                <a:gd name="T107" fmla="*/ 449 h 3630"/>
                <a:gd name="T108" fmla="*/ 332 w 2716"/>
                <a:gd name="T109" fmla="*/ 410 h 3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16" h="3630">
                  <a:moveTo>
                    <a:pt x="44" y="997"/>
                  </a:moveTo>
                  <a:lnTo>
                    <a:pt x="44" y="997"/>
                  </a:lnTo>
                  <a:cubicBezTo>
                    <a:pt x="61" y="997"/>
                    <a:pt x="61" y="969"/>
                    <a:pt x="83" y="969"/>
                  </a:cubicBezTo>
                  <a:cubicBezTo>
                    <a:pt x="88" y="969"/>
                    <a:pt x="94" y="980"/>
                    <a:pt x="94" y="986"/>
                  </a:cubicBezTo>
                  <a:cubicBezTo>
                    <a:pt x="94" y="1014"/>
                    <a:pt x="77" y="1025"/>
                    <a:pt x="77" y="1047"/>
                  </a:cubicBezTo>
                  <a:cubicBezTo>
                    <a:pt x="77" y="1058"/>
                    <a:pt x="88" y="1058"/>
                    <a:pt x="88" y="1069"/>
                  </a:cubicBezTo>
                  <a:cubicBezTo>
                    <a:pt x="94" y="1074"/>
                    <a:pt x="94" y="1080"/>
                    <a:pt x="100" y="1086"/>
                  </a:cubicBezTo>
                  <a:cubicBezTo>
                    <a:pt x="100" y="1097"/>
                    <a:pt x="105" y="1113"/>
                    <a:pt x="122" y="1113"/>
                  </a:cubicBezTo>
                  <a:cubicBezTo>
                    <a:pt x="127" y="1108"/>
                    <a:pt x="127" y="1108"/>
                    <a:pt x="127" y="1108"/>
                  </a:cubicBezTo>
                  <a:cubicBezTo>
                    <a:pt x="138" y="1119"/>
                    <a:pt x="138" y="1130"/>
                    <a:pt x="149" y="1141"/>
                  </a:cubicBezTo>
                  <a:cubicBezTo>
                    <a:pt x="166" y="1152"/>
                    <a:pt x="183" y="1152"/>
                    <a:pt x="205" y="1152"/>
                  </a:cubicBezTo>
                  <a:cubicBezTo>
                    <a:pt x="227" y="1158"/>
                    <a:pt x="244" y="1163"/>
                    <a:pt x="271" y="1163"/>
                  </a:cubicBezTo>
                  <a:cubicBezTo>
                    <a:pt x="288" y="1163"/>
                    <a:pt x="288" y="1163"/>
                    <a:pt x="288" y="1163"/>
                  </a:cubicBezTo>
                  <a:cubicBezTo>
                    <a:pt x="305" y="1163"/>
                    <a:pt x="310" y="1169"/>
                    <a:pt x="321" y="1169"/>
                  </a:cubicBezTo>
                  <a:cubicBezTo>
                    <a:pt x="343" y="1169"/>
                    <a:pt x="360" y="1163"/>
                    <a:pt x="371" y="1146"/>
                  </a:cubicBezTo>
                  <a:cubicBezTo>
                    <a:pt x="382" y="1130"/>
                    <a:pt x="399" y="1130"/>
                    <a:pt x="404" y="1108"/>
                  </a:cubicBezTo>
                  <a:cubicBezTo>
                    <a:pt x="410" y="1091"/>
                    <a:pt x="415" y="1080"/>
                    <a:pt x="438" y="1074"/>
                  </a:cubicBezTo>
                  <a:cubicBezTo>
                    <a:pt x="443" y="1074"/>
                    <a:pt x="449" y="1074"/>
                    <a:pt x="460" y="1069"/>
                  </a:cubicBezTo>
                  <a:cubicBezTo>
                    <a:pt x="465" y="1069"/>
                    <a:pt x="476" y="1069"/>
                    <a:pt x="476" y="1058"/>
                  </a:cubicBezTo>
                  <a:cubicBezTo>
                    <a:pt x="476" y="1047"/>
                    <a:pt x="471" y="1041"/>
                    <a:pt x="476" y="1030"/>
                  </a:cubicBezTo>
                  <a:cubicBezTo>
                    <a:pt x="510" y="1030"/>
                    <a:pt x="521" y="1002"/>
                    <a:pt x="548" y="980"/>
                  </a:cubicBezTo>
                  <a:cubicBezTo>
                    <a:pt x="548" y="969"/>
                    <a:pt x="554" y="958"/>
                    <a:pt x="559" y="947"/>
                  </a:cubicBezTo>
                  <a:cubicBezTo>
                    <a:pt x="565" y="936"/>
                    <a:pt x="559" y="925"/>
                    <a:pt x="565" y="908"/>
                  </a:cubicBezTo>
                  <a:cubicBezTo>
                    <a:pt x="571" y="903"/>
                    <a:pt x="582" y="908"/>
                    <a:pt x="587" y="897"/>
                  </a:cubicBezTo>
                  <a:cubicBezTo>
                    <a:pt x="593" y="892"/>
                    <a:pt x="587" y="886"/>
                    <a:pt x="593" y="881"/>
                  </a:cubicBezTo>
                  <a:cubicBezTo>
                    <a:pt x="598" y="875"/>
                    <a:pt x="609" y="875"/>
                    <a:pt x="615" y="869"/>
                  </a:cubicBezTo>
                  <a:cubicBezTo>
                    <a:pt x="643" y="858"/>
                    <a:pt x="654" y="853"/>
                    <a:pt x="676" y="836"/>
                  </a:cubicBezTo>
                  <a:cubicBezTo>
                    <a:pt x="692" y="820"/>
                    <a:pt x="692" y="803"/>
                    <a:pt x="698" y="782"/>
                  </a:cubicBezTo>
                  <a:cubicBezTo>
                    <a:pt x="704" y="760"/>
                    <a:pt x="720" y="749"/>
                    <a:pt x="720" y="721"/>
                  </a:cubicBezTo>
                  <a:cubicBezTo>
                    <a:pt x="720" y="699"/>
                    <a:pt x="720" y="699"/>
                    <a:pt x="720" y="699"/>
                  </a:cubicBezTo>
                  <a:cubicBezTo>
                    <a:pt x="720" y="693"/>
                    <a:pt x="726" y="688"/>
                    <a:pt x="731" y="682"/>
                  </a:cubicBezTo>
                  <a:cubicBezTo>
                    <a:pt x="737" y="682"/>
                    <a:pt x="742" y="688"/>
                    <a:pt x="748" y="682"/>
                  </a:cubicBezTo>
                  <a:cubicBezTo>
                    <a:pt x="753" y="682"/>
                    <a:pt x="753" y="676"/>
                    <a:pt x="759" y="676"/>
                  </a:cubicBezTo>
                  <a:cubicBezTo>
                    <a:pt x="770" y="671"/>
                    <a:pt x="776" y="671"/>
                    <a:pt x="787" y="665"/>
                  </a:cubicBezTo>
                  <a:cubicBezTo>
                    <a:pt x="792" y="660"/>
                    <a:pt x="798" y="654"/>
                    <a:pt x="803" y="654"/>
                  </a:cubicBezTo>
                  <a:cubicBezTo>
                    <a:pt x="809" y="654"/>
                    <a:pt x="803" y="665"/>
                    <a:pt x="809" y="671"/>
                  </a:cubicBezTo>
                  <a:cubicBezTo>
                    <a:pt x="814" y="676"/>
                    <a:pt x="820" y="676"/>
                    <a:pt x="825" y="676"/>
                  </a:cubicBezTo>
                  <a:cubicBezTo>
                    <a:pt x="842" y="676"/>
                    <a:pt x="848" y="682"/>
                    <a:pt x="864" y="682"/>
                  </a:cubicBezTo>
                  <a:cubicBezTo>
                    <a:pt x="886" y="682"/>
                    <a:pt x="886" y="682"/>
                    <a:pt x="886" y="682"/>
                  </a:cubicBezTo>
                  <a:cubicBezTo>
                    <a:pt x="892" y="682"/>
                    <a:pt x="892" y="676"/>
                    <a:pt x="898" y="676"/>
                  </a:cubicBezTo>
                  <a:cubicBezTo>
                    <a:pt x="914" y="671"/>
                    <a:pt x="920" y="676"/>
                    <a:pt x="936" y="665"/>
                  </a:cubicBezTo>
                  <a:cubicBezTo>
                    <a:pt x="942" y="665"/>
                    <a:pt x="942" y="660"/>
                    <a:pt x="947" y="654"/>
                  </a:cubicBezTo>
                  <a:cubicBezTo>
                    <a:pt x="958" y="649"/>
                    <a:pt x="964" y="654"/>
                    <a:pt x="970" y="649"/>
                  </a:cubicBezTo>
                  <a:cubicBezTo>
                    <a:pt x="981" y="643"/>
                    <a:pt x="986" y="638"/>
                    <a:pt x="997" y="632"/>
                  </a:cubicBezTo>
                  <a:cubicBezTo>
                    <a:pt x="1019" y="632"/>
                    <a:pt x="1031" y="632"/>
                    <a:pt x="1053" y="627"/>
                  </a:cubicBezTo>
                  <a:cubicBezTo>
                    <a:pt x="1064" y="627"/>
                    <a:pt x="1064" y="627"/>
                    <a:pt x="1075" y="627"/>
                  </a:cubicBezTo>
                  <a:cubicBezTo>
                    <a:pt x="1086" y="621"/>
                    <a:pt x="1103" y="627"/>
                    <a:pt x="1103" y="615"/>
                  </a:cubicBezTo>
                  <a:cubicBezTo>
                    <a:pt x="1103" y="599"/>
                    <a:pt x="1091" y="593"/>
                    <a:pt x="1091" y="582"/>
                  </a:cubicBezTo>
                  <a:cubicBezTo>
                    <a:pt x="1091" y="566"/>
                    <a:pt x="1091" y="566"/>
                    <a:pt x="1091" y="566"/>
                  </a:cubicBezTo>
                  <a:cubicBezTo>
                    <a:pt x="1091" y="560"/>
                    <a:pt x="1097" y="555"/>
                    <a:pt x="1097" y="549"/>
                  </a:cubicBezTo>
                  <a:cubicBezTo>
                    <a:pt x="1097" y="527"/>
                    <a:pt x="1080" y="510"/>
                    <a:pt x="1080" y="488"/>
                  </a:cubicBezTo>
                  <a:cubicBezTo>
                    <a:pt x="1080" y="466"/>
                    <a:pt x="1136" y="471"/>
                    <a:pt x="1158" y="455"/>
                  </a:cubicBezTo>
                  <a:cubicBezTo>
                    <a:pt x="1169" y="444"/>
                    <a:pt x="1180" y="444"/>
                    <a:pt x="1191" y="433"/>
                  </a:cubicBezTo>
                  <a:cubicBezTo>
                    <a:pt x="1202" y="422"/>
                    <a:pt x="1213" y="416"/>
                    <a:pt x="1224" y="410"/>
                  </a:cubicBezTo>
                  <a:cubicBezTo>
                    <a:pt x="1247" y="399"/>
                    <a:pt x="1258" y="388"/>
                    <a:pt x="1285" y="383"/>
                  </a:cubicBezTo>
                  <a:cubicBezTo>
                    <a:pt x="1313" y="372"/>
                    <a:pt x="1324" y="355"/>
                    <a:pt x="1352" y="355"/>
                  </a:cubicBezTo>
                  <a:cubicBezTo>
                    <a:pt x="1380" y="355"/>
                    <a:pt x="1396" y="366"/>
                    <a:pt x="1413" y="383"/>
                  </a:cubicBezTo>
                  <a:cubicBezTo>
                    <a:pt x="1424" y="394"/>
                    <a:pt x="1430" y="399"/>
                    <a:pt x="1446" y="405"/>
                  </a:cubicBezTo>
                  <a:cubicBezTo>
                    <a:pt x="1457" y="405"/>
                    <a:pt x="1463" y="410"/>
                    <a:pt x="1468" y="416"/>
                  </a:cubicBezTo>
                  <a:cubicBezTo>
                    <a:pt x="1496" y="422"/>
                    <a:pt x="1513" y="422"/>
                    <a:pt x="1535" y="427"/>
                  </a:cubicBezTo>
                  <a:cubicBezTo>
                    <a:pt x="1551" y="433"/>
                    <a:pt x="1557" y="449"/>
                    <a:pt x="1579" y="455"/>
                  </a:cubicBezTo>
                  <a:cubicBezTo>
                    <a:pt x="1601" y="460"/>
                    <a:pt x="1612" y="460"/>
                    <a:pt x="1635" y="466"/>
                  </a:cubicBezTo>
                  <a:cubicBezTo>
                    <a:pt x="1646" y="471"/>
                    <a:pt x="1657" y="471"/>
                    <a:pt x="1668" y="471"/>
                  </a:cubicBezTo>
                  <a:cubicBezTo>
                    <a:pt x="1701" y="477"/>
                    <a:pt x="1712" y="483"/>
                    <a:pt x="1745" y="499"/>
                  </a:cubicBezTo>
                  <a:cubicBezTo>
                    <a:pt x="1762" y="505"/>
                    <a:pt x="1762" y="521"/>
                    <a:pt x="1779" y="538"/>
                  </a:cubicBezTo>
                  <a:cubicBezTo>
                    <a:pt x="1795" y="549"/>
                    <a:pt x="1806" y="549"/>
                    <a:pt x="1828" y="555"/>
                  </a:cubicBezTo>
                  <a:cubicBezTo>
                    <a:pt x="1862" y="566"/>
                    <a:pt x="1884" y="571"/>
                    <a:pt x="1917" y="593"/>
                  </a:cubicBezTo>
                  <a:cubicBezTo>
                    <a:pt x="1928" y="599"/>
                    <a:pt x="1934" y="599"/>
                    <a:pt x="1945" y="604"/>
                  </a:cubicBezTo>
                  <a:cubicBezTo>
                    <a:pt x="1956" y="615"/>
                    <a:pt x="1967" y="615"/>
                    <a:pt x="1978" y="621"/>
                  </a:cubicBezTo>
                  <a:cubicBezTo>
                    <a:pt x="2000" y="632"/>
                    <a:pt x="2011" y="643"/>
                    <a:pt x="2028" y="649"/>
                  </a:cubicBezTo>
                  <a:cubicBezTo>
                    <a:pt x="2072" y="665"/>
                    <a:pt x="2100" y="660"/>
                    <a:pt x="2139" y="682"/>
                  </a:cubicBezTo>
                  <a:cubicBezTo>
                    <a:pt x="2172" y="704"/>
                    <a:pt x="2189" y="726"/>
                    <a:pt x="2222" y="726"/>
                  </a:cubicBezTo>
                  <a:cubicBezTo>
                    <a:pt x="2233" y="726"/>
                    <a:pt x="2239" y="726"/>
                    <a:pt x="2250" y="721"/>
                  </a:cubicBezTo>
                  <a:cubicBezTo>
                    <a:pt x="2288" y="699"/>
                    <a:pt x="2272" y="693"/>
                    <a:pt x="2327" y="715"/>
                  </a:cubicBezTo>
                  <a:cubicBezTo>
                    <a:pt x="2344" y="721"/>
                    <a:pt x="2349" y="732"/>
                    <a:pt x="2361" y="737"/>
                  </a:cubicBezTo>
                  <a:cubicBezTo>
                    <a:pt x="2377" y="749"/>
                    <a:pt x="2394" y="749"/>
                    <a:pt x="2416" y="760"/>
                  </a:cubicBezTo>
                  <a:cubicBezTo>
                    <a:pt x="2427" y="765"/>
                    <a:pt x="2433" y="771"/>
                    <a:pt x="2444" y="771"/>
                  </a:cubicBezTo>
                  <a:cubicBezTo>
                    <a:pt x="2449" y="771"/>
                    <a:pt x="2444" y="765"/>
                    <a:pt x="2449" y="760"/>
                  </a:cubicBezTo>
                  <a:cubicBezTo>
                    <a:pt x="2449" y="737"/>
                    <a:pt x="2455" y="749"/>
                    <a:pt x="2471" y="754"/>
                  </a:cubicBezTo>
                  <a:cubicBezTo>
                    <a:pt x="2488" y="754"/>
                    <a:pt x="2494" y="754"/>
                    <a:pt x="2505" y="760"/>
                  </a:cubicBezTo>
                  <a:cubicBezTo>
                    <a:pt x="2516" y="760"/>
                    <a:pt x="2521" y="771"/>
                    <a:pt x="2527" y="771"/>
                  </a:cubicBezTo>
                  <a:cubicBezTo>
                    <a:pt x="2560" y="771"/>
                    <a:pt x="2560" y="771"/>
                    <a:pt x="2560" y="771"/>
                  </a:cubicBezTo>
                  <a:cubicBezTo>
                    <a:pt x="2577" y="771"/>
                    <a:pt x="2588" y="782"/>
                    <a:pt x="2599" y="792"/>
                  </a:cubicBezTo>
                  <a:cubicBezTo>
                    <a:pt x="2610" y="803"/>
                    <a:pt x="2615" y="803"/>
                    <a:pt x="2627" y="808"/>
                  </a:cubicBezTo>
                  <a:cubicBezTo>
                    <a:pt x="2649" y="825"/>
                    <a:pt x="2665" y="831"/>
                    <a:pt x="2693" y="831"/>
                  </a:cubicBezTo>
                  <a:cubicBezTo>
                    <a:pt x="2699" y="831"/>
                    <a:pt x="2704" y="831"/>
                    <a:pt x="2704" y="831"/>
                  </a:cubicBezTo>
                  <a:lnTo>
                    <a:pt x="2704" y="831"/>
                  </a:lnTo>
                  <a:cubicBezTo>
                    <a:pt x="2710" y="2438"/>
                    <a:pt x="2710" y="2438"/>
                    <a:pt x="2710" y="2438"/>
                  </a:cubicBezTo>
                  <a:cubicBezTo>
                    <a:pt x="2682" y="2493"/>
                    <a:pt x="2632" y="2515"/>
                    <a:pt x="2632" y="2576"/>
                  </a:cubicBezTo>
                  <a:cubicBezTo>
                    <a:pt x="2632" y="2632"/>
                    <a:pt x="2699" y="2637"/>
                    <a:pt x="2715" y="2693"/>
                  </a:cubicBezTo>
                  <a:cubicBezTo>
                    <a:pt x="2715" y="3629"/>
                    <a:pt x="2715" y="3629"/>
                    <a:pt x="2715" y="3629"/>
                  </a:cubicBezTo>
                  <a:lnTo>
                    <a:pt x="2715" y="3629"/>
                  </a:lnTo>
                  <a:cubicBezTo>
                    <a:pt x="2704" y="3618"/>
                    <a:pt x="2704" y="3596"/>
                    <a:pt x="2687" y="3590"/>
                  </a:cubicBezTo>
                  <a:cubicBezTo>
                    <a:pt x="2665" y="3585"/>
                    <a:pt x="2649" y="3585"/>
                    <a:pt x="2638" y="3563"/>
                  </a:cubicBezTo>
                  <a:cubicBezTo>
                    <a:pt x="2627" y="3546"/>
                    <a:pt x="2621" y="3541"/>
                    <a:pt x="2610" y="3529"/>
                  </a:cubicBezTo>
                  <a:cubicBezTo>
                    <a:pt x="2599" y="3513"/>
                    <a:pt x="2588" y="3502"/>
                    <a:pt x="2571" y="3491"/>
                  </a:cubicBezTo>
                  <a:cubicBezTo>
                    <a:pt x="2560" y="3485"/>
                    <a:pt x="2560" y="3474"/>
                    <a:pt x="2554" y="3463"/>
                  </a:cubicBezTo>
                  <a:cubicBezTo>
                    <a:pt x="2532" y="3430"/>
                    <a:pt x="2521" y="3413"/>
                    <a:pt x="2488" y="3385"/>
                  </a:cubicBezTo>
                  <a:cubicBezTo>
                    <a:pt x="2471" y="3363"/>
                    <a:pt x="2466" y="3352"/>
                    <a:pt x="2444" y="3341"/>
                  </a:cubicBezTo>
                  <a:cubicBezTo>
                    <a:pt x="2433" y="3335"/>
                    <a:pt x="2421" y="3330"/>
                    <a:pt x="2410" y="3324"/>
                  </a:cubicBezTo>
                  <a:cubicBezTo>
                    <a:pt x="2388" y="3313"/>
                    <a:pt x="2383" y="3297"/>
                    <a:pt x="2361" y="3286"/>
                  </a:cubicBezTo>
                  <a:cubicBezTo>
                    <a:pt x="2344" y="3263"/>
                    <a:pt x="2333" y="3263"/>
                    <a:pt x="2316" y="3247"/>
                  </a:cubicBezTo>
                  <a:cubicBezTo>
                    <a:pt x="2300" y="3241"/>
                    <a:pt x="2300" y="3230"/>
                    <a:pt x="2283" y="3219"/>
                  </a:cubicBezTo>
                  <a:cubicBezTo>
                    <a:pt x="2277" y="3214"/>
                    <a:pt x="2272" y="3214"/>
                    <a:pt x="2272" y="3202"/>
                  </a:cubicBezTo>
                  <a:cubicBezTo>
                    <a:pt x="2272" y="3175"/>
                    <a:pt x="2327" y="3147"/>
                    <a:pt x="2272" y="3175"/>
                  </a:cubicBezTo>
                  <a:cubicBezTo>
                    <a:pt x="2255" y="3180"/>
                    <a:pt x="2244" y="3175"/>
                    <a:pt x="2228" y="3175"/>
                  </a:cubicBezTo>
                  <a:cubicBezTo>
                    <a:pt x="2205" y="3175"/>
                    <a:pt x="2189" y="3175"/>
                    <a:pt x="2161" y="3175"/>
                  </a:cubicBezTo>
                  <a:cubicBezTo>
                    <a:pt x="2133" y="3175"/>
                    <a:pt x="2122" y="3186"/>
                    <a:pt x="2094" y="3191"/>
                  </a:cubicBezTo>
                  <a:cubicBezTo>
                    <a:pt x="2083" y="3191"/>
                    <a:pt x="2072" y="3197"/>
                    <a:pt x="2061" y="3202"/>
                  </a:cubicBezTo>
                  <a:cubicBezTo>
                    <a:pt x="2045" y="3208"/>
                    <a:pt x="2039" y="3219"/>
                    <a:pt x="2022" y="3219"/>
                  </a:cubicBezTo>
                  <a:cubicBezTo>
                    <a:pt x="2006" y="3219"/>
                    <a:pt x="2006" y="3219"/>
                    <a:pt x="2006" y="3219"/>
                  </a:cubicBezTo>
                  <a:cubicBezTo>
                    <a:pt x="1978" y="3219"/>
                    <a:pt x="1962" y="3186"/>
                    <a:pt x="1962" y="3158"/>
                  </a:cubicBezTo>
                  <a:cubicBezTo>
                    <a:pt x="1962" y="3142"/>
                    <a:pt x="1962" y="3142"/>
                    <a:pt x="1962" y="3142"/>
                  </a:cubicBezTo>
                  <a:cubicBezTo>
                    <a:pt x="1967" y="3092"/>
                    <a:pt x="1945" y="3164"/>
                    <a:pt x="1928" y="3180"/>
                  </a:cubicBezTo>
                  <a:cubicBezTo>
                    <a:pt x="1923" y="3180"/>
                    <a:pt x="1917" y="3180"/>
                    <a:pt x="1906" y="3186"/>
                  </a:cubicBezTo>
                  <a:cubicBezTo>
                    <a:pt x="1895" y="3191"/>
                    <a:pt x="1884" y="3197"/>
                    <a:pt x="1873" y="3202"/>
                  </a:cubicBezTo>
                  <a:cubicBezTo>
                    <a:pt x="1840" y="3230"/>
                    <a:pt x="1845" y="3275"/>
                    <a:pt x="1817" y="3225"/>
                  </a:cubicBezTo>
                  <a:cubicBezTo>
                    <a:pt x="1817" y="3219"/>
                    <a:pt x="1817" y="3214"/>
                    <a:pt x="1812" y="3208"/>
                  </a:cubicBezTo>
                  <a:cubicBezTo>
                    <a:pt x="1806" y="3202"/>
                    <a:pt x="1795" y="3202"/>
                    <a:pt x="1795" y="3191"/>
                  </a:cubicBezTo>
                  <a:cubicBezTo>
                    <a:pt x="1795" y="3119"/>
                    <a:pt x="1762" y="3175"/>
                    <a:pt x="1696" y="3236"/>
                  </a:cubicBezTo>
                  <a:cubicBezTo>
                    <a:pt x="1679" y="3247"/>
                    <a:pt x="1668" y="3252"/>
                    <a:pt x="1651" y="3263"/>
                  </a:cubicBezTo>
                  <a:cubicBezTo>
                    <a:pt x="1623" y="3286"/>
                    <a:pt x="1607" y="3302"/>
                    <a:pt x="1568" y="3302"/>
                  </a:cubicBezTo>
                  <a:cubicBezTo>
                    <a:pt x="1557" y="3302"/>
                    <a:pt x="1551" y="3302"/>
                    <a:pt x="1546" y="3302"/>
                  </a:cubicBezTo>
                  <a:cubicBezTo>
                    <a:pt x="1535" y="3297"/>
                    <a:pt x="1529" y="3286"/>
                    <a:pt x="1518" y="3286"/>
                  </a:cubicBezTo>
                  <a:cubicBezTo>
                    <a:pt x="1490" y="3286"/>
                    <a:pt x="1490" y="3286"/>
                    <a:pt x="1490" y="3286"/>
                  </a:cubicBezTo>
                  <a:cubicBezTo>
                    <a:pt x="1485" y="3286"/>
                    <a:pt x="1479" y="3286"/>
                    <a:pt x="1474" y="3286"/>
                  </a:cubicBezTo>
                  <a:cubicBezTo>
                    <a:pt x="1452" y="3286"/>
                    <a:pt x="1452" y="3286"/>
                    <a:pt x="1452" y="3286"/>
                  </a:cubicBezTo>
                  <a:cubicBezTo>
                    <a:pt x="1435" y="3286"/>
                    <a:pt x="1430" y="3291"/>
                    <a:pt x="1418" y="3291"/>
                  </a:cubicBezTo>
                  <a:cubicBezTo>
                    <a:pt x="1396" y="3291"/>
                    <a:pt x="1396" y="3291"/>
                    <a:pt x="1396" y="3291"/>
                  </a:cubicBezTo>
                  <a:cubicBezTo>
                    <a:pt x="1385" y="3291"/>
                    <a:pt x="1380" y="3286"/>
                    <a:pt x="1369" y="3286"/>
                  </a:cubicBezTo>
                  <a:cubicBezTo>
                    <a:pt x="1352" y="3286"/>
                    <a:pt x="1335" y="3286"/>
                    <a:pt x="1324" y="3297"/>
                  </a:cubicBezTo>
                  <a:cubicBezTo>
                    <a:pt x="1313" y="3297"/>
                    <a:pt x="1308" y="3302"/>
                    <a:pt x="1302" y="3308"/>
                  </a:cubicBezTo>
                  <a:cubicBezTo>
                    <a:pt x="1297" y="3308"/>
                    <a:pt x="1297" y="3313"/>
                    <a:pt x="1291" y="3313"/>
                  </a:cubicBezTo>
                  <a:cubicBezTo>
                    <a:pt x="1285" y="3313"/>
                    <a:pt x="1280" y="3308"/>
                    <a:pt x="1280" y="3302"/>
                  </a:cubicBezTo>
                  <a:cubicBezTo>
                    <a:pt x="1280" y="3280"/>
                    <a:pt x="1285" y="3269"/>
                    <a:pt x="1291" y="3247"/>
                  </a:cubicBezTo>
                  <a:cubicBezTo>
                    <a:pt x="1297" y="3230"/>
                    <a:pt x="1297" y="3225"/>
                    <a:pt x="1302" y="3208"/>
                  </a:cubicBezTo>
                  <a:cubicBezTo>
                    <a:pt x="1313" y="3197"/>
                    <a:pt x="1319" y="3191"/>
                    <a:pt x="1330" y="3175"/>
                  </a:cubicBezTo>
                  <a:cubicBezTo>
                    <a:pt x="1335" y="3153"/>
                    <a:pt x="1352" y="3147"/>
                    <a:pt x="1363" y="3125"/>
                  </a:cubicBezTo>
                  <a:cubicBezTo>
                    <a:pt x="1369" y="3103"/>
                    <a:pt x="1369" y="3092"/>
                    <a:pt x="1380" y="3069"/>
                  </a:cubicBezTo>
                  <a:cubicBezTo>
                    <a:pt x="1385" y="3058"/>
                    <a:pt x="1396" y="3053"/>
                    <a:pt x="1402" y="3042"/>
                  </a:cubicBezTo>
                  <a:cubicBezTo>
                    <a:pt x="1407" y="3025"/>
                    <a:pt x="1418" y="3020"/>
                    <a:pt x="1424" y="3009"/>
                  </a:cubicBezTo>
                  <a:cubicBezTo>
                    <a:pt x="1430" y="2992"/>
                    <a:pt x="1435" y="2986"/>
                    <a:pt x="1441" y="2975"/>
                  </a:cubicBezTo>
                  <a:cubicBezTo>
                    <a:pt x="1446" y="2959"/>
                    <a:pt x="1463" y="2953"/>
                    <a:pt x="1479" y="2942"/>
                  </a:cubicBezTo>
                  <a:cubicBezTo>
                    <a:pt x="1496" y="2931"/>
                    <a:pt x="1507" y="2914"/>
                    <a:pt x="1529" y="2903"/>
                  </a:cubicBezTo>
                  <a:cubicBezTo>
                    <a:pt x="1551" y="2898"/>
                    <a:pt x="1563" y="2892"/>
                    <a:pt x="1590" y="2887"/>
                  </a:cubicBezTo>
                  <a:cubicBezTo>
                    <a:pt x="1596" y="2881"/>
                    <a:pt x="1601" y="2881"/>
                    <a:pt x="1612" y="2876"/>
                  </a:cubicBezTo>
                  <a:cubicBezTo>
                    <a:pt x="1651" y="2870"/>
                    <a:pt x="1673" y="2864"/>
                    <a:pt x="1712" y="2864"/>
                  </a:cubicBezTo>
                  <a:cubicBezTo>
                    <a:pt x="1751" y="2864"/>
                    <a:pt x="1768" y="2881"/>
                    <a:pt x="1795" y="2903"/>
                  </a:cubicBezTo>
                  <a:cubicBezTo>
                    <a:pt x="1806" y="2914"/>
                    <a:pt x="1812" y="2925"/>
                    <a:pt x="1823" y="2936"/>
                  </a:cubicBezTo>
                  <a:cubicBezTo>
                    <a:pt x="1840" y="2942"/>
                    <a:pt x="1845" y="2942"/>
                    <a:pt x="1862" y="2942"/>
                  </a:cubicBezTo>
                  <a:cubicBezTo>
                    <a:pt x="1873" y="2942"/>
                    <a:pt x="1878" y="2942"/>
                    <a:pt x="1884" y="2936"/>
                  </a:cubicBezTo>
                  <a:cubicBezTo>
                    <a:pt x="1878" y="2920"/>
                    <a:pt x="1856" y="2931"/>
                    <a:pt x="1845" y="2920"/>
                  </a:cubicBezTo>
                  <a:cubicBezTo>
                    <a:pt x="1840" y="2914"/>
                    <a:pt x="1840" y="2909"/>
                    <a:pt x="1834" y="2898"/>
                  </a:cubicBezTo>
                  <a:cubicBezTo>
                    <a:pt x="1828" y="2887"/>
                    <a:pt x="1823" y="2881"/>
                    <a:pt x="1812" y="2870"/>
                  </a:cubicBezTo>
                  <a:cubicBezTo>
                    <a:pt x="1801" y="2853"/>
                    <a:pt x="1795" y="2842"/>
                    <a:pt x="1779" y="2831"/>
                  </a:cubicBezTo>
                  <a:cubicBezTo>
                    <a:pt x="1762" y="2820"/>
                    <a:pt x="1756" y="2815"/>
                    <a:pt x="1745" y="2809"/>
                  </a:cubicBezTo>
                  <a:cubicBezTo>
                    <a:pt x="1734" y="2803"/>
                    <a:pt x="1729" y="2803"/>
                    <a:pt x="1723" y="2798"/>
                  </a:cubicBezTo>
                  <a:cubicBezTo>
                    <a:pt x="1756" y="2798"/>
                    <a:pt x="1773" y="2792"/>
                    <a:pt x="1801" y="2792"/>
                  </a:cubicBezTo>
                  <a:cubicBezTo>
                    <a:pt x="1812" y="2787"/>
                    <a:pt x="1817" y="2787"/>
                    <a:pt x="1828" y="2787"/>
                  </a:cubicBezTo>
                  <a:cubicBezTo>
                    <a:pt x="1840" y="2787"/>
                    <a:pt x="1851" y="2792"/>
                    <a:pt x="1862" y="2798"/>
                  </a:cubicBezTo>
                  <a:cubicBezTo>
                    <a:pt x="1878" y="2803"/>
                    <a:pt x="1884" y="2803"/>
                    <a:pt x="1901" y="2803"/>
                  </a:cubicBezTo>
                  <a:cubicBezTo>
                    <a:pt x="1912" y="2803"/>
                    <a:pt x="1923" y="2798"/>
                    <a:pt x="1917" y="2787"/>
                  </a:cubicBezTo>
                  <a:cubicBezTo>
                    <a:pt x="1906" y="2781"/>
                    <a:pt x="1895" y="2787"/>
                    <a:pt x="1884" y="2787"/>
                  </a:cubicBezTo>
                  <a:cubicBezTo>
                    <a:pt x="1862" y="2776"/>
                    <a:pt x="1851" y="2765"/>
                    <a:pt x="1823" y="2765"/>
                  </a:cubicBezTo>
                  <a:cubicBezTo>
                    <a:pt x="1806" y="2765"/>
                    <a:pt x="1806" y="2765"/>
                    <a:pt x="1806" y="2765"/>
                  </a:cubicBezTo>
                  <a:cubicBezTo>
                    <a:pt x="1784" y="2765"/>
                    <a:pt x="1773" y="2754"/>
                    <a:pt x="1756" y="2743"/>
                  </a:cubicBezTo>
                  <a:cubicBezTo>
                    <a:pt x="1745" y="2737"/>
                    <a:pt x="1740" y="2737"/>
                    <a:pt x="1734" y="2731"/>
                  </a:cubicBezTo>
                  <a:cubicBezTo>
                    <a:pt x="1723" y="2720"/>
                    <a:pt x="1718" y="2709"/>
                    <a:pt x="1707" y="2704"/>
                  </a:cubicBezTo>
                  <a:cubicBezTo>
                    <a:pt x="1701" y="2698"/>
                    <a:pt x="1696" y="2693"/>
                    <a:pt x="1690" y="2687"/>
                  </a:cubicBezTo>
                  <a:cubicBezTo>
                    <a:pt x="1684" y="2687"/>
                    <a:pt x="1673" y="2682"/>
                    <a:pt x="1673" y="2676"/>
                  </a:cubicBezTo>
                  <a:cubicBezTo>
                    <a:pt x="1673" y="2665"/>
                    <a:pt x="1679" y="2659"/>
                    <a:pt x="1690" y="2659"/>
                  </a:cubicBezTo>
                  <a:cubicBezTo>
                    <a:pt x="1696" y="2659"/>
                    <a:pt x="1701" y="2659"/>
                    <a:pt x="1712" y="2659"/>
                  </a:cubicBezTo>
                  <a:cubicBezTo>
                    <a:pt x="1723" y="2659"/>
                    <a:pt x="1729" y="2654"/>
                    <a:pt x="1745" y="2654"/>
                  </a:cubicBezTo>
                  <a:cubicBezTo>
                    <a:pt x="1762" y="2643"/>
                    <a:pt x="1773" y="2643"/>
                    <a:pt x="1795" y="2637"/>
                  </a:cubicBezTo>
                  <a:cubicBezTo>
                    <a:pt x="1790" y="2632"/>
                    <a:pt x="1784" y="2626"/>
                    <a:pt x="1779" y="2621"/>
                  </a:cubicBezTo>
                  <a:cubicBezTo>
                    <a:pt x="1768" y="2610"/>
                    <a:pt x="1756" y="2598"/>
                    <a:pt x="1745" y="2593"/>
                  </a:cubicBezTo>
                  <a:cubicBezTo>
                    <a:pt x="1740" y="2587"/>
                    <a:pt x="1734" y="2587"/>
                    <a:pt x="1729" y="2582"/>
                  </a:cubicBezTo>
                  <a:cubicBezTo>
                    <a:pt x="1723" y="2576"/>
                    <a:pt x="1712" y="2571"/>
                    <a:pt x="1712" y="2565"/>
                  </a:cubicBezTo>
                  <a:cubicBezTo>
                    <a:pt x="1712" y="2554"/>
                    <a:pt x="1723" y="2554"/>
                    <a:pt x="1729" y="2549"/>
                  </a:cubicBezTo>
                  <a:cubicBezTo>
                    <a:pt x="1729" y="2543"/>
                    <a:pt x="1723" y="2543"/>
                    <a:pt x="1718" y="2543"/>
                  </a:cubicBezTo>
                  <a:cubicBezTo>
                    <a:pt x="1712" y="2532"/>
                    <a:pt x="1712" y="2521"/>
                    <a:pt x="1707" y="2515"/>
                  </a:cubicBezTo>
                  <a:cubicBezTo>
                    <a:pt x="1684" y="2488"/>
                    <a:pt x="1668" y="2482"/>
                    <a:pt x="1640" y="2460"/>
                  </a:cubicBezTo>
                  <a:cubicBezTo>
                    <a:pt x="1635" y="2454"/>
                    <a:pt x="1629" y="2449"/>
                    <a:pt x="1623" y="2438"/>
                  </a:cubicBezTo>
                  <a:cubicBezTo>
                    <a:pt x="1618" y="2432"/>
                    <a:pt x="1612" y="2432"/>
                    <a:pt x="1612" y="2421"/>
                  </a:cubicBezTo>
                  <a:cubicBezTo>
                    <a:pt x="1612" y="2382"/>
                    <a:pt x="1612" y="2382"/>
                    <a:pt x="1612" y="2382"/>
                  </a:cubicBezTo>
                  <a:cubicBezTo>
                    <a:pt x="1612" y="2355"/>
                    <a:pt x="1590" y="2344"/>
                    <a:pt x="1585" y="2316"/>
                  </a:cubicBezTo>
                  <a:cubicBezTo>
                    <a:pt x="1579" y="2299"/>
                    <a:pt x="1574" y="2288"/>
                    <a:pt x="1563" y="2271"/>
                  </a:cubicBezTo>
                  <a:cubicBezTo>
                    <a:pt x="1557" y="2260"/>
                    <a:pt x="1546" y="2260"/>
                    <a:pt x="1546" y="2249"/>
                  </a:cubicBezTo>
                  <a:cubicBezTo>
                    <a:pt x="1546" y="2238"/>
                    <a:pt x="1551" y="2233"/>
                    <a:pt x="1563" y="2227"/>
                  </a:cubicBezTo>
                  <a:cubicBezTo>
                    <a:pt x="1568" y="2222"/>
                    <a:pt x="1574" y="2222"/>
                    <a:pt x="1574" y="2216"/>
                  </a:cubicBezTo>
                  <a:cubicBezTo>
                    <a:pt x="1574" y="2211"/>
                    <a:pt x="1568" y="2211"/>
                    <a:pt x="1563" y="2211"/>
                  </a:cubicBezTo>
                  <a:cubicBezTo>
                    <a:pt x="1551" y="2205"/>
                    <a:pt x="1540" y="2211"/>
                    <a:pt x="1524" y="2199"/>
                  </a:cubicBezTo>
                  <a:cubicBezTo>
                    <a:pt x="1518" y="2199"/>
                    <a:pt x="1513" y="2194"/>
                    <a:pt x="1513" y="2188"/>
                  </a:cubicBezTo>
                  <a:cubicBezTo>
                    <a:pt x="1513" y="2177"/>
                    <a:pt x="1524" y="2172"/>
                    <a:pt x="1535" y="2161"/>
                  </a:cubicBezTo>
                  <a:cubicBezTo>
                    <a:pt x="1540" y="2155"/>
                    <a:pt x="1546" y="2150"/>
                    <a:pt x="1546" y="2138"/>
                  </a:cubicBezTo>
                  <a:cubicBezTo>
                    <a:pt x="1529" y="2150"/>
                    <a:pt x="1518" y="2144"/>
                    <a:pt x="1502" y="2144"/>
                  </a:cubicBezTo>
                  <a:cubicBezTo>
                    <a:pt x="1490" y="2150"/>
                    <a:pt x="1490" y="2161"/>
                    <a:pt x="1479" y="2161"/>
                  </a:cubicBezTo>
                  <a:cubicBezTo>
                    <a:pt x="1468" y="2161"/>
                    <a:pt x="1474" y="2150"/>
                    <a:pt x="1468" y="2144"/>
                  </a:cubicBezTo>
                  <a:lnTo>
                    <a:pt x="1468" y="2138"/>
                  </a:lnTo>
                  <a:cubicBezTo>
                    <a:pt x="1468" y="2116"/>
                    <a:pt x="1468" y="2116"/>
                    <a:pt x="1468" y="2116"/>
                  </a:cubicBezTo>
                  <a:cubicBezTo>
                    <a:pt x="1468" y="2111"/>
                    <a:pt x="1479" y="2105"/>
                    <a:pt x="1479" y="2094"/>
                  </a:cubicBezTo>
                  <a:cubicBezTo>
                    <a:pt x="1479" y="2089"/>
                    <a:pt x="1468" y="2083"/>
                    <a:pt x="1468" y="2078"/>
                  </a:cubicBezTo>
                  <a:cubicBezTo>
                    <a:pt x="1463" y="2061"/>
                    <a:pt x="1468" y="2044"/>
                    <a:pt x="1452" y="2044"/>
                  </a:cubicBezTo>
                  <a:cubicBezTo>
                    <a:pt x="1446" y="2044"/>
                    <a:pt x="1446" y="2055"/>
                    <a:pt x="1441" y="2055"/>
                  </a:cubicBezTo>
                  <a:cubicBezTo>
                    <a:pt x="1424" y="2055"/>
                    <a:pt x="1413" y="2050"/>
                    <a:pt x="1402" y="2033"/>
                  </a:cubicBezTo>
                  <a:cubicBezTo>
                    <a:pt x="1396" y="2022"/>
                    <a:pt x="1396" y="2005"/>
                    <a:pt x="1385" y="2005"/>
                  </a:cubicBezTo>
                  <a:cubicBezTo>
                    <a:pt x="1374" y="2005"/>
                    <a:pt x="1374" y="2017"/>
                    <a:pt x="1369" y="2017"/>
                  </a:cubicBezTo>
                  <a:cubicBezTo>
                    <a:pt x="1346" y="2017"/>
                    <a:pt x="1341" y="1989"/>
                    <a:pt x="1341" y="1972"/>
                  </a:cubicBezTo>
                  <a:cubicBezTo>
                    <a:pt x="1330" y="1972"/>
                    <a:pt x="1330" y="1972"/>
                    <a:pt x="1330" y="1972"/>
                  </a:cubicBezTo>
                  <a:cubicBezTo>
                    <a:pt x="1324" y="1972"/>
                    <a:pt x="1324" y="1972"/>
                    <a:pt x="1319" y="1972"/>
                  </a:cubicBezTo>
                  <a:cubicBezTo>
                    <a:pt x="1313" y="1972"/>
                    <a:pt x="1313" y="1961"/>
                    <a:pt x="1308" y="1956"/>
                  </a:cubicBezTo>
                  <a:cubicBezTo>
                    <a:pt x="1308" y="1950"/>
                    <a:pt x="1297" y="1950"/>
                    <a:pt x="1291" y="1945"/>
                  </a:cubicBezTo>
                  <a:cubicBezTo>
                    <a:pt x="1280" y="1945"/>
                    <a:pt x="1258" y="1945"/>
                    <a:pt x="1258" y="1928"/>
                  </a:cubicBezTo>
                  <a:cubicBezTo>
                    <a:pt x="1258" y="1917"/>
                    <a:pt x="1263" y="1906"/>
                    <a:pt x="1252" y="1906"/>
                  </a:cubicBezTo>
                  <a:cubicBezTo>
                    <a:pt x="1241" y="1906"/>
                    <a:pt x="1241" y="1917"/>
                    <a:pt x="1230" y="1917"/>
                  </a:cubicBezTo>
                  <a:cubicBezTo>
                    <a:pt x="1219" y="1917"/>
                    <a:pt x="1213" y="1906"/>
                    <a:pt x="1208" y="1900"/>
                  </a:cubicBezTo>
                  <a:cubicBezTo>
                    <a:pt x="1191" y="1900"/>
                    <a:pt x="1180" y="1900"/>
                    <a:pt x="1169" y="1895"/>
                  </a:cubicBezTo>
                  <a:cubicBezTo>
                    <a:pt x="1164" y="1889"/>
                    <a:pt x="1169" y="1872"/>
                    <a:pt x="1158" y="1872"/>
                  </a:cubicBezTo>
                  <a:cubicBezTo>
                    <a:pt x="1152" y="1872"/>
                    <a:pt x="1152" y="1872"/>
                    <a:pt x="1147" y="1872"/>
                  </a:cubicBezTo>
                  <a:cubicBezTo>
                    <a:pt x="1136" y="1872"/>
                    <a:pt x="1125" y="1872"/>
                    <a:pt x="1125" y="1861"/>
                  </a:cubicBezTo>
                  <a:cubicBezTo>
                    <a:pt x="1119" y="1845"/>
                    <a:pt x="1130" y="1834"/>
                    <a:pt x="1114" y="1850"/>
                  </a:cubicBezTo>
                  <a:cubicBezTo>
                    <a:pt x="1097" y="1850"/>
                    <a:pt x="1097" y="1850"/>
                    <a:pt x="1097" y="1850"/>
                  </a:cubicBezTo>
                  <a:cubicBezTo>
                    <a:pt x="1086" y="1850"/>
                    <a:pt x="1086" y="1845"/>
                    <a:pt x="1075" y="1845"/>
                  </a:cubicBezTo>
                  <a:cubicBezTo>
                    <a:pt x="1069" y="1845"/>
                    <a:pt x="1064" y="1845"/>
                    <a:pt x="1058" y="1839"/>
                  </a:cubicBezTo>
                  <a:cubicBezTo>
                    <a:pt x="1036" y="1823"/>
                    <a:pt x="1064" y="1806"/>
                    <a:pt x="1025" y="1828"/>
                  </a:cubicBezTo>
                  <a:cubicBezTo>
                    <a:pt x="1019" y="1834"/>
                    <a:pt x="1014" y="1839"/>
                    <a:pt x="1003" y="1839"/>
                  </a:cubicBezTo>
                  <a:cubicBezTo>
                    <a:pt x="975" y="1839"/>
                    <a:pt x="997" y="1828"/>
                    <a:pt x="947" y="1828"/>
                  </a:cubicBezTo>
                  <a:cubicBezTo>
                    <a:pt x="925" y="1828"/>
                    <a:pt x="914" y="1812"/>
                    <a:pt x="892" y="1800"/>
                  </a:cubicBezTo>
                  <a:cubicBezTo>
                    <a:pt x="870" y="1789"/>
                    <a:pt x="859" y="1784"/>
                    <a:pt x="837" y="1773"/>
                  </a:cubicBezTo>
                  <a:cubicBezTo>
                    <a:pt x="820" y="1762"/>
                    <a:pt x="803" y="1767"/>
                    <a:pt x="787" y="1756"/>
                  </a:cubicBezTo>
                  <a:cubicBezTo>
                    <a:pt x="776" y="1745"/>
                    <a:pt x="765" y="1739"/>
                    <a:pt x="753" y="1728"/>
                  </a:cubicBezTo>
                  <a:cubicBezTo>
                    <a:pt x="748" y="1723"/>
                    <a:pt x="742" y="1717"/>
                    <a:pt x="731" y="1717"/>
                  </a:cubicBezTo>
                  <a:cubicBezTo>
                    <a:pt x="692" y="1717"/>
                    <a:pt x="692" y="1717"/>
                    <a:pt x="692" y="1717"/>
                  </a:cubicBezTo>
                  <a:cubicBezTo>
                    <a:pt x="681" y="1717"/>
                    <a:pt x="676" y="1712"/>
                    <a:pt x="659" y="1712"/>
                  </a:cubicBezTo>
                  <a:cubicBezTo>
                    <a:pt x="637" y="1706"/>
                    <a:pt x="626" y="1706"/>
                    <a:pt x="609" y="1690"/>
                  </a:cubicBezTo>
                  <a:cubicBezTo>
                    <a:pt x="593" y="1684"/>
                    <a:pt x="582" y="1684"/>
                    <a:pt x="576" y="1667"/>
                  </a:cubicBezTo>
                  <a:cubicBezTo>
                    <a:pt x="565" y="1651"/>
                    <a:pt x="559" y="1634"/>
                    <a:pt x="537" y="1634"/>
                  </a:cubicBezTo>
                  <a:cubicBezTo>
                    <a:pt x="521" y="1634"/>
                    <a:pt x="521" y="1634"/>
                    <a:pt x="521" y="1634"/>
                  </a:cubicBezTo>
                  <a:cubicBezTo>
                    <a:pt x="504" y="1634"/>
                    <a:pt x="493" y="1640"/>
                    <a:pt x="471" y="1640"/>
                  </a:cubicBezTo>
                  <a:cubicBezTo>
                    <a:pt x="449" y="1640"/>
                    <a:pt x="449" y="1640"/>
                    <a:pt x="449" y="1640"/>
                  </a:cubicBezTo>
                  <a:cubicBezTo>
                    <a:pt x="438" y="1640"/>
                    <a:pt x="426" y="1629"/>
                    <a:pt x="415" y="1623"/>
                  </a:cubicBezTo>
                  <a:cubicBezTo>
                    <a:pt x="382" y="1618"/>
                    <a:pt x="366" y="1612"/>
                    <a:pt x="332" y="1612"/>
                  </a:cubicBezTo>
                  <a:cubicBezTo>
                    <a:pt x="316" y="1612"/>
                    <a:pt x="305" y="1612"/>
                    <a:pt x="288" y="1618"/>
                  </a:cubicBezTo>
                  <a:cubicBezTo>
                    <a:pt x="277" y="1618"/>
                    <a:pt x="277" y="1623"/>
                    <a:pt x="271" y="1623"/>
                  </a:cubicBezTo>
                  <a:cubicBezTo>
                    <a:pt x="249" y="1623"/>
                    <a:pt x="249" y="1623"/>
                    <a:pt x="249" y="1623"/>
                  </a:cubicBezTo>
                  <a:cubicBezTo>
                    <a:pt x="227" y="1623"/>
                    <a:pt x="216" y="1612"/>
                    <a:pt x="199" y="1601"/>
                  </a:cubicBezTo>
                  <a:cubicBezTo>
                    <a:pt x="177" y="1590"/>
                    <a:pt x="166" y="1579"/>
                    <a:pt x="149" y="1562"/>
                  </a:cubicBezTo>
                  <a:cubicBezTo>
                    <a:pt x="133" y="1551"/>
                    <a:pt x="127" y="1546"/>
                    <a:pt x="105" y="1540"/>
                  </a:cubicBezTo>
                  <a:cubicBezTo>
                    <a:pt x="88" y="1534"/>
                    <a:pt x="83" y="1534"/>
                    <a:pt x="66" y="1529"/>
                  </a:cubicBezTo>
                  <a:cubicBezTo>
                    <a:pt x="61" y="1529"/>
                    <a:pt x="55" y="1529"/>
                    <a:pt x="50" y="1523"/>
                  </a:cubicBezTo>
                  <a:cubicBezTo>
                    <a:pt x="39" y="1518"/>
                    <a:pt x="39" y="1507"/>
                    <a:pt x="39" y="1496"/>
                  </a:cubicBezTo>
                  <a:cubicBezTo>
                    <a:pt x="33" y="1479"/>
                    <a:pt x="0" y="1485"/>
                    <a:pt x="0" y="1468"/>
                  </a:cubicBezTo>
                  <a:cubicBezTo>
                    <a:pt x="0" y="1457"/>
                    <a:pt x="16" y="1462"/>
                    <a:pt x="16" y="1451"/>
                  </a:cubicBezTo>
                  <a:cubicBezTo>
                    <a:pt x="16" y="1440"/>
                    <a:pt x="11" y="1440"/>
                    <a:pt x="11" y="1429"/>
                  </a:cubicBezTo>
                  <a:cubicBezTo>
                    <a:pt x="11" y="1418"/>
                    <a:pt x="27" y="1401"/>
                    <a:pt x="22" y="1396"/>
                  </a:cubicBezTo>
                  <a:lnTo>
                    <a:pt x="22" y="1396"/>
                  </a:lnTo>
                  <a:cubicBezTo>
                    <a:pt x="55" y="1396"/>
                    <a:pt x="72" y="1396"/>
                    <a:pt x="105" y="1401"/>
                  </a:cubicBezTo>
                  <a:cubicBezTo>
                    <a:pt x="100" y="1363"/>
                    <a:pt x="83" y="1346"/>
                    <a:pt x="72" y="1313"/>
                  </a:cubicBezTo>
                  <a:cubicBezTo>
                    <a:pt x="61" y="1285"/>
                    <a:pt x="61" y="1268"/>
                    <a:pt x="50" y="1241"/>
                  </a:cubicBezTo>
                  <a:cubicBezTo>
                    <a:pt x="44" y="1230"/>
                    <a:pt x="39" y="1224"/>
                    <a:pt x="39" y="1213"/>
                  </a:cubicBezTo>
                  <a:cubicBezTo>
                    <a:pt x="22" y="1180"/>
                    <a:pt x="22" y="1158"/>
                    <a:pt x="22" y="1124"/>
                  </a:cubicBezTo>
                  <a:cubicBezTo>
                    <a:pt x="22" y="1097"/>
                    <a:pt x="39" y="1080"/>
                    <a:pt x="44" y="1058"/>
                  </a:cubicBezTo>
                  <a:cubicBezTo>
                    <a:pt x="50" y="1036"/>
                    <a:pt x="44" y="1019"/>
                    <a:pt x="44" y="997"/>
                  </a:cubicBezTo>
                  <a:close/>
                  <a:moveTo>
                    <a:pt x="1756" y="3202"/>
                  </a:moveTo>
                  <a:lnTo>
                    <a:pt x="1756" y="3202"/>
                  </a:lnTo>
                  <a:cubicBezTo>
                    <a:pt x="1745" y="3202"/>
                    <a:pt x="1740" y="3219"/>
                    <a:pt x="1729" y="3225"/>
                  </a:cubicBezTo>
                  <a:cubicBezTo>
                    <a:pt x="1707" y="3247"/>
                    <a:pt x="1690" y="3247"/>
                    <a:pt x="1679" y="3275"/>
                  </a:cubicBezTo>
                  <a:cubicBezTo>
                    <a:pt x="1723" y="3286"/>
                    <a:pt x="1740" y="3297"/>
                    <a:pt x="1779" y="3297"/>
                  </a:cubicBezTo>
                  <a:cubicBezTo>
                    <a:pt x="1812" y="3297"/>
                    <a:pt x="1812" y="3297"/>
                    <a:pt x="1812" y="3297"/>
                  </a:cubicBezTo>
                  <a:cubicBezTo>
                    <a:pt x="1812" y="3275"/>
                    <a:pt x="1812" y="3275"/>
                    <a:pt x="1812" y="3275"/>
                  </a:cubicBezTo>
                  <a:cubicBezTo>
                    <a:pt x="1784" y="3252"/>
                    <a:pt x="1790" y="3202"/>
                    <a:pt x="1756" y="3202"/>
                  </a:cubicBezTo>
                  <a:close/>
                  <a:moveTo>
                    <a:pt x="1729" y="2604"/>
                  </a:moveTo>
                  <a:lnTo>
                    <a:pt x="1729" y="2604"/>
                  </a:lnTo>
                  <a:cubicBezTo>
                    <a:pt x="1718" y="2598"/>
                    <a:pt x="1707" y="2598"/>
                    <a:pt x="1696" y="2593"/>
                  </a:cubicBezTo>
                  <a:cubicBezTo>
                    <a:pt x="1696" y="2598"/>
                    <a:pt x="1690" y="2604"/>
                    <a:pt x="1690" y="2610"/>
                  </a:cubicBezTo>
                  <a:cubicBezTo>
                    <a:pt x="1690" y="2615"/>
                    <a:pt x="1701" y="2621"/>
                    <a:pt x="1707" y="2626"/>
                  </a:cubicBezTo>
                  <a:cubicBezTo>
                    <a:pt x="1712" y="2632"/>
                    <a:pt x="1712" y="2643"/>
                    <a:pt x="1723" y="2643"/>
                  </a:cubicBezTo>
                  <a:cubicBezTo>
                    <a:pt x="1734" y="2643"/>
                    <a:pt x="1751" y="2637"/>
                    <a:pt x="1751" y="2626"/>
                  </a:cubicBezTo>
                  <a:cubicBezTo>
                    <a:pt x="1751" y="2615"/>
                    <a:pt x="1734" y="2604"/>
                    <a:pt x="1729" y="2604"/>
                  </a:cubicBezTo>
                  <a:close/>
                  <a:moveTo>
                    <a:pt x="360" y="0"/>
                  </a:moveTo>
                  <a:lnTo>
                    <a:pt x="360" y="0"/>
                  </a:lnTo>
                  <a:cubicBezTo>
                    <a:pt x="288" y="0"/>
                    <a:pt x="316" y="0"/>
                    <a:pt x="343" y="45"/>
                  </a:cubicBezTo>
                  <a:cubicBezTo>
                    <a:pt x="349" y="56"/>
                    <a:pt x="354" y="72"/>
                    <a:pt x="366" y="72"/>
                  </a:cubicBezTo>
                  <a:cubicBezTo>
                    <a:pt x="371" y="72"/>
                    <a:pt x="377" y="61"/>
                    <a:pt x="382" y="61"/>
                  </a:cubicBezTo>
                  <a:cubicBezTo>
                    <a:pt x="388" y="61"/>
                    <a:pt x="388" y="72"/>
                    <a:pt x="393" y="78"/>
                  </a:cubicBezTo>
                  <a:cubicBezTo>
                    <a:pt x="404" y="83"/>
                    <a:pt x="410" y="89"/>
                    <a:pt x="421" y="95"/>
                  </a:cubicBezTo>
                  <a:cubicBezTo>
                    <a:pt x="426" y="100"/>
                    <a:pt x="432" y="106"/>
                    <a:pt x="438" y="106"/>
                  </a:cubicBezTo>
                  <a:cubicBezTo>
                    <a:pt x="449" y="106"/>
                    <a:pt x="449" y="95"/>
                    <a:pt x="460" y="83"/>
                  </a:cubicBezTo>
                  <a:cubicBezTo>
                    <a:pt x="504" y="117"/>
                    <a:pt x="487" y="167"/>
                    <a:pt x="526" y="205"/>
                  </a:cubicBezTo>
                  <a:cubicBezTo>
                    <a:pt x="543" y="222"/>
                    <a:pt x="565" y="222"/>
                    <a:pt x="587" y="233"/>
                  </a:cubicBezTo>
                  <a:cubicBezTo>
                    <a:pt x="604" y="239"/>
                    <a:pt x="615" y="250"/>
                    <a:pt x="632" y="250"/>
                  </a:cubicBezTo>
                  <a:cubicBezTo>
                    <a:pt x="665" y="250"/>
                    <a:pt x="681" y="244"/>
                    <a:pt x="704" y="222"/>
                  </a:cubicBezTo>
                  <a:cubicBezTo>
                    <a:pt x="715" y="211"/>
                    <a:pt x="726" y="205"/>
                    <a:pt x="726" y="189"/>
                  </a:cubicBezTo>
                  <a:cubicBezTo>
                    <a:pt x="726" y="172"/>
                    <a:pt x="726" y="172"/>
                    <a:pt x="726" y="172"/>
                  </a:cubicBezTo>
                  <a:cubicBezTo>
                    <a:pt x="704" y="172"/>
                    <a:pt x="698" y="172"/>
                    <a:pt x="676" y="167"/>
                  </a:cubicBezTo>
                  <a:cubicBezTo>
                    <a:pt x="659" y="167"/>
                    <a:pt x="648" y="172"/>
                    <a:pt x="637" y="161"/>
                  </a:cubicBezTo>
                  <a:cubicBezTo>
                    <a:pt x="626" y="144"/>
                    <a:pt x="620" y="139"/>
                    <a:pt x="609" y="122"/>
                  </a:cubicBezTo>
                  <a:cubicBezTo>
                    <a:pt x="604" y="117"/>
                    <a:pt x="598" y="106"/>
                    <a:pt x="593" y="95"/>
                  </a:cubicBezTo>
                  <a:cubicBezTo>
                    <a:pt x="582" y="72"/>
                    <a:pt x="565" y="67"/>
                    <a:pt x="548" y="50"/>
                  </a:cubicBezTo>
                  <a:cubicBezTo>
                    <a:pt x="537" y="39"/>
                    <a:pt x="532" y="28"/>
                    <a:pt x="515" y="28"/>
                  </a:cubicBezTo>
                  <a:cubicBezTo>
                    <a:pt x="504" y="28"/>
                    <a:pt x="504" y="39"/>
                    <a:pt x="499" y="50"/>
                  </a:cubicBezTo>
                  <a:cubicBezTo>
                    <a:pt x="476" y="39"/>
                    <a:pt x="460" y="45"/>
                    <a:pt x="443" y="39"/>
                  </a:cubicBezTo>
                  <a:cubicBezTo>
                    <a:pt x="438" y="34"/>
                    <a:pt x="438" y="28"/>
                    <a:pt x="438" y="23"/>
                  </a:cubicBezTo>
                  <a:cubicBezTo>
                    <a:pt x="426" y="11"/>
                    <a:pt x="415" y="23"/>
                    <a:pt x="404" y="17"/>
                  </a:cubicBezTo>
                  <a:cubicBezTo>
                    <a:pt x="388" y="11"/>
                    <a:pt x="382" y="0"/>
                    <a:pt x="360" y="0"/>
                  </a:cubicBezTo>
                  <a:close/>
                  <a:moveTo>
                    <a:pt x="332" y="410"/>
                  </a:moveTo>
                  <a:lnTo>
                    <a:pt x="332" y="410"/>
                  </a:lnTo>
                  <a:cubicBezTo>
                    <a:pt x="332" y="416"/>
                    <a:pt x="332" y="416"/>
                    <a:pt x="332" y="422"/>
                  </a:cubicBezTo>
                  <a:cubicBezTo>
                    <a:pt x="349" y="427"/>
                    <a:pt x="354" y="444"/>
                    <a:pt x="371" y="444"/>
                  </a:cubicBezTo>
                  <a:cubicBezTo>
                    <a:pt x="415" y="444"/>
                    <a:pt x="415" y="444"/>
                    <a:pt x="415" y="444"/>
                  </a:cubicBezTo>
                  <a:cubicBezTo>
                    <a:pt x="438" y="444"/>
                    <a:pt x="449" y="455"/>
                    <a:pt x="471" y="460"/>
                  </a:cubicBezTo>
                  <a:cubicBezTo>
                    <a:pt x="504" y="466"/>
                    <a:pt x="521" y="471"/>
                    <a:pt x="554" y="477"/>
                  </a:cubicBezTo>
                  <a:cubicBezTo>
                    <a:pt x="582" y="483"/>
                    <a:pt x="598" y="494"/>
                    <a:pt x="626" y="505"/>
                  </a:cubicBezTo>
                  <a:cubicBezTo>
                    <a:pt x="637" y="510"/>
                    <a:pt x="654" y="505"/>
                    <a:pt x="665" y="516"/>
                  </a:cubicBezTo>
                  <a:cubicBezTo>
                    <a:pt x="670" y="521"/>
                    <a:pt x="676" y="538"/>
                    <a:pt x="687" y="538"/>
                  </a:cubicBezTo>
                  <a:cubicBezTo>
                    <a:pt x="698" y="538"/>
                    <a:pt x="698" y="521"/>
                    <a:pt x="709" y="516"/>
                  </a:cubicBezTo>
                  <a:cubicBezTo>
                    <a:pt x="726" y="510"/>
                    <a:pt x="742" y="510"/>
                    <a:pt x="759" y="510"/>
                  </a:cubicBezTo>
                  <a:cubicBezTo>
                    <a:pt x="787" y="510"/>
                    <a:pt x="798" y="521"/>
                    <a:pt x="825" y="521"/>
                  </a:cubicBezTo>
                  <a:cubicBezTo>
                    <a:pt x="864" y="521"/>
                    <a:pt x="864" y="521"/>
                    <a:pt x="864" y="521"/>
                  </a:cubicBezTo>
                  <a:cubicBezTo>
                    <a:pt x="881" y="521"/>
                    <a:pt x="892" y="510"/>
                    <a:pt x="903" y="505"/>
                  </a:cubicBezTo>
                  <a:cubicBezTo>
                    <a:pt x="920" y="499"/>
                    <a:pt x="947" y="505"/>
                    <a:pt x="947" y="483"/>
                  </a:cubicBezTo>
                  <a:cubicBezTo>
                    <a:pt x="947" y="471"/>
                    <a:pt x="936" y="460"/>
                    <a:pt x="920" y="460"/>
                  </a:cubicBezTo>
                  <a:cubicBezTo>
                    <a:pt x="859" y="460"/>
                    <a:pt x="859" y="460"/>
                    <a:pt x="859" y="460"/>
                  </a:cubicBezTo>
                  <a:cubicBezTo>
                    <a:pt x="809" y="460"/>
                    <a:pt x="781" y="460"/>
                    <a:pt x="726" y="449"/>
                  </a:cubicBezTo>
                  <a:cubicBezTo>
                    <a:pt x="698" y="444"/>
                    <a:pt x="687" y="427"/>
                    <a:pt x="659" y="427"/>
                  </a:cubicBezTo>
                  <a:cubicBezTo>
                    <a:pt x="620" y="427"/>
                    <a:pt x="620" y="427"/>
                    <a:pt x="620" y="427"/>
                  </a:cubicBezTo>
                  <a:cubicBezTo>
                    <a:pt x="587" y="433"/>
                    <a:pt x="571" y="438"/>
                    <a:pt x="543" y="438"/>
                  </a:cubicBezTo>
                  <a:cubicBezTo>
                    <a:pt x="499" y="438"/>
                    <a:pt x="482" y="405"/>
                    <a:pt x="443" y="405"/>
                  </a:cubicBezTo>
                  <a:cubicBezTo>
                    <a:pt x="426" y="405"/>
                    <a:pt x="421" y="416"/>
                    <a:pt x="404" y="410"/>
                  </a:cubicBezTo>
                  <a:cubicBezTo>
                    <a:pt x="377" y="410"/>
                    <a:pt x="360" y="410"/>
                    <a:pt x="332" y="41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7" name="Freeform 98"/>
            <p:cNvSpPr>
              <a:spLocks noChangeArrowheads="1"/>
            </p:cNvSpPr>
            <p:nvPr/>
          </p:nvSpPr>
          <p:spPr bwMode="auto">
            <a:xfrm>
              <a:off x="22044178" y="3506788"/>
              <a:ext cx="822271" cy="657225"/>
            </a:xfrm>
            <a:custGeom>
              <a:avLst/>
              <a:gdLst>
                <a:gd name="T0" fmla="*/ 2244 w 2284"/>
                <a:gd name="T1" fmla="*/ 427 h 1824"/>
                <a:gd name="T2" fmla="*/ 1590 w 2284"/>
                <a:gd name="T3" fmla="*/ 1800 h 1824"/>
                <a:gd name="T4" fmla="*/ 387 w 2284"/>
                <a:gd name="T5" fmla="*/ 56 h 1824"/>
                <a:gd name="T6" fmla="*/ 404 w 2284"/>
                <a:gd name="T7" fmla="*/ 122 h 1824"/>
                <a:gd name="T8" fmla="*/ 277 w 2284"/>
                <a:gd name="T9" fmla="*/ 72 h 1824"/>
                <a:gd name="T10" fmla="*/ 581 w 2284"/>
                <a:gd name="T11" fmla="*/ 34 h 1824"/>
                <a:gd name="T12" fmla="*/ 537 w 2284"/>
                <a:gd name="T13" fmla="*/ 144 h 1824"/>
                <a:gd name="T14" fmla="*/ 11 w 2284"/>
                <a:gd name="T15" fmla="*/ 488 h 1824"/>
                <a:gd name="T16" fmla="*/ 465 w 2284"/>
                <a:gd name="T17" fmla="*/ 311 h 1824"/>
                <a:gd name="T18" fmla="*/ 432 w 2284"/>
                <a:gd name="T19" fmla="*/ 361 h 1824"/>
                <a:gd name="T20" fmla="*/ 565 w 2284"/>
                <a:gd name="T21" fmla="*/ 405 h 1824"/>
                <a:gd name="T22" fmla="*/ 410 w 2284"/>
                <a:gd name="T23" fmla="*/ 471 h 1824"/>
                <a:gd name="T24" fmla="*/ 260 w 2284"/>
                <a:gd name="T25" fmla="*/ 815 h 1824"/>
                <a:gd name="T26" fmla="*/ 0 w 2284"/>
                <a:gd name="T27" fmla="*/ 793 h 1824"/>
                <a:gd name="T28" fmla="*/ 282 w 2284"/>
                <a:gd name="T29" fmla="*/ 765 h 1824"/>
                <a:gd name="T30" fmla="*/ 2061 w 2284"/>
                <a:gd name="T31" fmla="*/ 1701 h 1824"/>
                <a:gd name="T32" fmla="*/ 1934 w 2284"/>
                <a:gd name="T33" fmla="*/ 1684 h 1824"/>
                <a:gd name="T34" fmla="*/ 1867 w 2284"/>
                <a:gd name="T35" fmla="*/ 1618 h 1824"/>
                <a:gd name="T36" fmla="*/ 1729 w 2284"/>
                <a:gd name="T37" fmla="*/ 1551 h 1824"/>
                <a:gd name="T38" fmla="*/ 1690 w 2284"/>
                <a:gd name="T39" fmla="*/ 1363 h 1824"/>
                <a:gd name="T40" fmla="*/ 1756 w 2284"/>
                <a:gd name="T41" fmla="*/ 1235 h 1824"/>
                <a:gd name="T42" fmla="*/ 1618 w 2284"/>
                <a:gd name="T43" fmla="*/ 1440 h 1824"/>
                <a:gd name="T44" fmla="*/ 1557 w 2284"/>
                <a:gd name="T45" fmla="*/ 1590 h 1824"/>
                <a:gd name="T46" fmla="*/ 1379 w 2284"/>
                <a:gd name="T47" fmla="*/ 1745 h 1824"/>
                <a:gd name="T48" fmla="*/ 1302 w 2284"/>
                <a:gd name="T49" fmla="*/ 1601 h 1824"/>
                <a:gd name="T50" fmla="*/ 1346 w 2284"/>
                <a:gd name="T51" fmla="*/ 1523 h 1824"/>
                <a:gd name="T52" fmla="*/ 1285 w 2284"/>
                <a:gd name="T53" fmla="*/ 1379 h 1824"/>
                <a:gd name="T54" fmla="*/ 1152 w 2284"/>
                <a:gd name="T55" fmla="*/ 1280 h 1824"/>
                <a:gd name="T56" fmla="*/ 980 w 2284"/>
                <a:gd name="T57" fmla="*/ 1235 h 1824"/>
                <a:gd name="T58" fmla="*/ 1030 w 2284"/>
                <a:gd name="T59" fmla="*/ 1141 h 1824"/>
                <a:gd name="T60" fmla="*/ 1235 w 2284"/>
                <a:gd name="T61" fmla="*/ 1169 h 1824"/>
                <a:gd name="T62" fmla="*/ 1474 w 2284"/>
                <a:gd name="T63" fmla="*/ 1037 h 1824"/>
                <a:gd name="T64" fmla="*/ 1629 w 2284"/>
                <a:gd name="T65" fmla="*/ 1086 h 1824"/>
                <a:gd name="T66" fmla="*/ 1695 w 2284"/>
                <a:gd name="T67" fmla="*/ 1074 h 1824"/>
                <a:gd name="T68" fmla="*/ 1773 w 2284"/>
                <a:gd name="T69" fmla="*/ 1003 h 1824"/>
                <a:gd name="T70" fmla="*/ 1784 w 2284"/>
                <a:gd name="T71" fmla="*/ 898 h 1824"/>
                <a:gd name="T72" fmla="*/ 1601 w 2284"/>
                <a:gd name="T73" fmla="*/ 942 h 1824"/>
                <a:gd name="T74" fmla="*/ 1374 w 2284"/>
                <a:gd name="T75" fmla="*/ 959 h 1824"/>
                <a:gd name="T76" fmla="*/ 1125 w 2284"/>
                <a:gd name="T77" fmla="*/ 948 h 1824"/>
                <a:gd name="T78" fmla="*/ 958 w 2284"/>
                <a:gd name="T79" fmla="*/ 832 h 1824"/>
                <a:gd name="T80" fmla="*/ 925 w 2284"/>
                <a:gd name="T81" fmla="*/ 693 h 1824"/>
                <a:gd name="T82" fmla="*/ 809 w 2284"/>
                <a:gd name="T83" fmla="*/ 638 h 1824"/>
                <a:gd name="T84" fmla="*/ 703 w 2284"/>
                <a:gd name="T85" fmla="*/ 588 h 1824"/>
                <a:gd name="T86" fmla="*/ 609 w 2284"/>
                <a:gd name="T87" fmla="*/ 627 h 1824"/>
                <a:gd name="T88" fmla="*/ 548 w 2284"/>
                <a:gd name="T89" fmla="*/ 532 h 1824"/>
                <a:gd name="T90" fmla="*/ 714 w 2284"/>
                <a:gd name="T91" fmla="*/ 322 h 1824"/>
                <a:gd name="T92" fmla="*/ 1003 w 2284"/>
                <a:gd name="T93" fmla="*/ 189 h 1824"/>
                <a:gd name="T94" fmla="*/ 1379 w 2284"/>
                <a:gd name="T95" fmla="*/ 183 h 1824"/>
                <a:gd name="T96" fmla="*/ 1573 w 2284"/>
                <a:gd name="T97" fmla="*/ 300 h 1824"/>
                <a:gd name="T98" fmla="*/ 1806 w 2284"/>
                <a:gd name="T99" fmla="*/ 333 h 1824"/>
                <a:gd name="T100" fmla="*/ 1917 w 2284"/>
                <a:gd name="T101" fmla="*/ 593 h 1824"/>
                <a:gd name="T102" fmla="*/ 1884 w 2284"/>
                <a:gd name="T103" fmla="*/ 826 h 1824"/>
                <a:gd name="T104" fmla="*/ 1989 w 2284"/>
                <a:gd name="T105" fmla="*/ 1135 h 1824"/>
                <a:gd name="T106" fmla="*/ 2033 w 2284"/>
                <a:gd name="T107" fmla="*/ 1063 h 1824"/>
                <a:gd name="T108" fmla="*/ 2133 w 2284"/>
                <a:gd name="T109" fmla="*/ 1263 h 1824"/>
                <a:gd name="T110" fmla="*/ 2194 w 2284"/>
                <a:gd name="T111" fmla="*/ 1667 h 1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4" h="1824">
                  <a:moveTo>
                    <a:pt x="2194" y="388"/>
                  </a:moveTo>
                  <a:lnTo>
                    <a:pt x="2194" y="388"/>
                  </a:lnTo>
                  <a:cubicBezTo>
                    <a:pt x="2177" y="388"/>
                    <a:pt x="2166" y="399"/>
                    <a:pt x="2166" y="416"/>
                  </a:cubicBezTo>
                  <a:cubicBezTo>
                    <a:pt x="2166" y="466"/>
                    <a:pt x="2222" y="488"/>
                    <a:pt x="2266" y="488"/>
                  </a:cubicBezTo>
                  <a:cubicBezTo>
                    <a:pt x="2283" y="488"/>
                    <a:pt x="2283" y="488"/>
                    <a:pt x="2283" y="488"/>
                  </a:cubicBezTo>
                  <a:cubicBezTo>
                    <a:pt x="2283" y="471"/>
                    <a:pt x="2283" y="471"/>
                    <a:pt x="2283" y="471"/>
                  </a:cubicBezTo>
                  <a:cubicBezTo>
                    <a:pt x="2283" y="449"/>
                    <a:pt x="2261" y="444"/>
                    <a:pt x="2244" y="427"/>
                  </a:cubicBezTo>
                  <a:cubicBezTo>
                    <a:pt x="2227" y="416"/>
                    <a:pt x="2222" y="388"/>
                    <a:pt x="2194" y="388"/>
                  </a:cubicBezTo>
                  <a:close/>
                  <a:moveTo>
                    <a:pt x="1562" y="1756"/>
                  </a:moveTo>
                  <a:lnTo>
                    <a:pt x="1562" y="1756"/>
                  </a:lnTo>
                  <a:cubicBezTo>
                    <a:pt x="1557" y="1756"/>
                    <a:pt x="1551" y="1751"/>
                    <a:pt x="1546" y="1751"/>
                  </a:cubicBezTo>
                  <a:cubicBezTo>
                    <a:pt x="1535" y="1751"/>
                    <a:pt x="1529" y="1756"/>
                    <a:pt x="1529" y="1767"/>
                  </a:cubicBezTo>
                  <a:cubicBezTo>
                    <a:pt x="1529" y="1784"/>
                    <a:pt x="1551" y="1784"/>
                    <a:pt x="1573" y="1784"/>
                  </a:cubicBezTo>
                  <a:cubicBezTo>
                    <a:pt x="1579" y="1789"/>
                    <a:pt x="1579" y="1795"/>
                    <a:pt x="1590" y="1800"/>
                  </a:cubicBezTo>
                  <a:cubicBezTo>
                    <a:pt x="1706" y="1823"/>
                    <a:pt x="1579" y="1784"/>
                    <a:pt x="1562" y="1756"/>
                  </a:cubicBezTo>
                  <a:close/>
                  <a:moveTo>
                    <a:pt x="537" y="144"/>
                  </a:moveTo>
                  <a:lnTo>
                    <a:pt x="537" y="144"/>
                  </a:lnTo>
                  <a:cubicBezTo>
                    <a:pt x="509" y="128"/>
                    <a:pt x="504" y="95"/>
                    <a:pt x="471" y="89"/>
                  </a:cubicBezTo>
                  <a:cubicBezTo>
                    <a:pt x="437" y="89"/>
                    <a:pt x="437" y="28"/>
                    <a:pt x="404" y="28"/>
                  </a:cubicBezTo>
                  <a:cubicBezTo>
                    <a:pt x="399" y="28"/>
                    <a:pt x="393" y="34"/>
                    <a:pt x="387" y="34"/>
                  </a:cubicBezTo>
                  <a:cubicBezTo>
                    <a:pt x="387" y="56"/>
                    <a:pt x="387" y="56"/>
                    <a:pt x="387" y="56"/>
                  </a:cubicBezTo>
                  <a:cubicBezTo>
                    <a:pt x="387" y="67"/>
                    <a:pt x="404" y="72"/>
                    <a:pt x="410" y="84"/>
                  </a:cubicBezTo>
                  <a:cubicBezTo>
                    <a:pt x="421" y="95"/>
                    <a:pt x="415" y="117"/>
                    <a:pt x="432" y="117"/>
                  </a:cubicBezTo>
                  <a:cubicBezTo>
                    <a:pt x="448" y="117"/>
                    <a:pt x="460" y="100"/>
                    <a:pt x="476" y="100"/>
                  </a:cubicBezTo>
                  <a:cubicBezTo>
                    <a:pt x="498" y="100"/>
                    <a:pt x="504" y="133"/>
                    <a:pt x="504" y="156"/>
                  </a:cubicBezTo>
                  <a:cubicBezTo>
                    <a:pt x="504" y="172"/>
                    <a:pt x="482" y="172"/>
                    <a:pt x="471" y="178"/>
                  </a:cubicBezTo>
                  <a:cubicBezTo>
                    <a:pt x="460" y="183"/>
                    <a:pt x="448" y="189"/>
                    <a:pt x="437" y="189"/>
                  </a:cubicBezTo>
                  <a:cubicBezTo>
                    <a:pt x="410" y="189"/>
                    <a:pt x="404" y="150"/>
                    <a:pt x="404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60" y="139"/>
                    <a:pt x="360" y="156"/>
                    <a:pt x="343" y="167"/>
                  </a:cubicBezTo>
                  <a:cubicBezTo>
                    <a:pt x="343" y="139"/>
                    <a:pt x="338" y="111"/>
                    <a:pt x="315" y="111"/>
                  </a:cubicBezTo>
                  <a:cubicBezTo>
                    <a:pt x="299" y="111"/>
                    <a:pt x="282" y="111"/>
                    <a:pt x="260" y="111"/>
                  </a:cubicBezTo>
                  <a:cubicBezTo>
                    <a:pt x="249" y="100"/>
                    <a:pt x="232" y="100"/>
                    <a:pt x="232" y="89"/>
                  </a:cubicBezTo>
                  <a:cubicBezTo>
                    <a:pt x="232" y="84"/>
                    <a:pt x="232" y="78"/>
                    <a:pt x="238" y="72"/>
                  </a:cubicBezTo>
                  <a:cubicBezTo>
                    <a:pt x="277" y="72"/>
                    <a:pt x="277" y="72"/>
                    <a:pt x="277" y="72"/>
                  </a:cubicBezTo>
                  <a:cubicBezTo>
                    <a:pt x="277" y="45"/>
                    <a:pt x="299" y="28"/>
                    <a:pt x="327" y="23"/>
                  </a:cubicBezTo>
                  <a:cubicBezTo>
                    <a:pt x="354" y="11"/>
                    <a:pt x="365" y="0"/>
                    <a:pt x="393" y="0"/>
                  </a:cubicBezTo>
                  <a:cubicBezTo>
                    <a:pt x="437" y="0"/>
                    <a:pt x="437" y="0"/>
                    <a:pt x="437" y="0"/>
                  </a:cubicBezTo>
                  <a:cubicBezTo>
                    <a:pt x="448" y="0"/>
                    <a:pt x="454" y="0"/>
                    <a:pt x="465" y="0"/>
                  </a:cubicBezTo>
                  <a:cubicBezTo>
                    <a:pt x="487" y="0"/>
                    <a:pt x="498" y="11"/>
                    <a:pt x="520" y="11"/>
                  </a:cubicBezTo>
                  <a:cubicBezTo>
                    <a:pt x="537" y="17"/>
                    <a:pt x="548" y="11"/>
                    <a:pt x="565" y="11"/>
                  </a:cubicBezTo>
                  <a:cubicBezTo>
                    <a:pt x="570" y="11"/>
                    <a:pt x="570" y="28"/>
                    <a:pt x="581" y="34"/>
                  </a:cubicBezTo>
                  <a:cubicBezTo>
                    <a:pt x="593" y="39"/>
                    <a:pt x="604" y="28"/>
                    <a:pt x="615" y="34"/>
                  </a:cubicBezTo>
                  <a:cubicBezTo>
                    <a:pt x="631" y="39"/>
                    <a:pt x="631" y="50"/>
                    <a:pt x="642" y="61"/>
                  </a:cubicBezTo>
                  <a:cubicBezTo>
                    <a:pt x="653" y="72"/>
                    <a:pt x="665" y="89"/>
                    <a:pt x="665" y="106"/>
                  </a:cubicBezTo>
                  <a:cubicBezTo>
                    <a:pt x="665" y="128"/>
                    <a:pt x="659" y="144"/>
                    <a:pt x="637" y="144"/>
                  </a:cubicBezTo>
                  <a:cubicBezTo>
                    <a:pt x="626" y="144"/>
                    <a:pt x="620" y="128"/>
                    <a:pt x="604" y="128"/>
                  </a:cubicBezTo>
                  <a:cubicBezTo>
                    <a:pt x="587" y="128"/>
                    <a:pt x="581" y="150"/>
                    <a:pt x="565" y="150"/>
                  </a:cubicBezTo>
                  <a:cubicBezTo>
                    <a:pt x="548" y="150"/>
                    <a:pt x="548" y="144"/>
                    <a:pt x="537" y="144"/>
                  </a:cubicBezTo>
                  <a:close/>
                  <a:moveTo>
                    <a:pt x="55" y="178"/>
                  </a:moveTo>
                  <a:lnTo>
                    <a:pt x="55" y="178"/>
                  </a:lnTo>
                  <a:cubicBezTo>
                    <a:pt x="61" y="183"/>
                    <a:pt x="66" y="183"/>
                    <a:pt x="72" y="183"/>
                  </a:cubicBezTo>
                  <a:cubicBezTo>
                    <a:pt x="83" y="183"/>
                    <a:pt x="94" y="172"/>
                    <a:pt x="94" y="161"/>
                  </a:cubicBezTo>
                  <a:cubicBezTo>
                    <a:pt x="77" y="156"/>
                    <a:pt x="61" y="161"/>
                    <a:pt x="55" y="178"/>
                  </a:cubicBezTo>
                  <a:close/>
                  <a:moveTo>
                    <a:pt x="11" y="488"/>
                  </a:moveTo>
                  <a:lnTo>
                    <a:pt x="11" y="488"/>
                  </a:lnTo>
                  <a:cubicBezTo>
                    <a:pt x="16" y="505"/>
                    <a:pt x="38" y="505"/>
                    <a:pt x="61" y="505"/>
                  </a:cubicBezTo>
                  <a:cubicBezTo>
                    <a:pt x="83" y="505"/>
                    <a:pt x="83" y="505"/>
                    <a:pt x="83" y="505"/>
                  </a:cubicBezTo>
                  <a:cubicBezTo>
                    <a:pt x="83" y="505"/>
                    <a:pt x="83" y="499"/>
                    <a:pt x="83" y="494"/>
                  </a:cubicBezTo>
                  <a:cubicBezTo>
                    <a:pt x="83" y="483"/>
                    <a:pt x="66" y="471"/>
                    <a:pt x="49" y="471"/>
                  </a:cubicBezTo>
                  <a:cubicBezTo>
                    <a:pt x="33" y="477"/>
                    <a:pt x="27" y="483"/>
                    <a:pt x="11" y="488"/>
                  </a:cubicBezTo>
                  <a:close/>
                  <a:moveTo>
                    <a:pt x="465" y="311"/>
                  </a:moveTo>
                  <a:lnTo>
                    <a:pt x="465" y="311"/>
                  </a:lnTo>
                  <a:cubicBezTo>
                    <a:pt x="460" y="311"/>
                    <a:pt x="460" y="322"/>
                    <a:pt x="454" y="322"/>
                  </a:cubicBezTo>
                  <a:cubicBezTo>
                    <a:pt x="437" y="333"/>
                    <a:pt x="426" y="327"/>
                    <a:pt x="410" y="327"/>
                  </a:cubicBezTo>
                  <a:cubicBezTo>
                    <a:pt x="382" y="338"/>
                    <a:pt x="365" y="344"/>
                    <a:pt x="338" y="344"/>
                  </a:cubicBezTo>
                  <a:cubicBezTo>
                    <a:pt x="332" y="344"/>
                    <a:pt x="321" y="344"/>
                    <a:pt x="315" y="338"/>
                  </a:cubicBezTo>
                  <a:cubicBezTo>
                    <a:pt x="310" y="355"/>
                    <a:pt x="310" y="361"/>
                    <a:pt x="304" y="383"/>
                  </a:cubicBezTo>
                  <a:cubicBezTo>
                    <a:pt x="338" y="383"/>
                    <a:pt x="354" y="383"/>
                    <a:pt x="382" y="383"/>
                  </a:cubicBezTo>
                  <a:cubicBezTo>
                    <a:pt x="404" y="383"/>
                    <a:pt x="410" y="366"/>
                    <a:pt x="432" y="361"/>
                  </a:cubicBezTo>
                  <a:cubicBezTo>
                    <a:pt x="460" y="355"/>
                    <a:pt x="476" y="344"/>
                    <a:pt x="487" y="322"/>
                  </a:cubicBezTo>
                  <a:cubicBezTo>
                    <a:pt x="482" y="316"/>
                    <a:pt x="476" y="311"/>
                    <a:pt x="465" y="311"/>
                  </a:cubicBezTo>
                  <a:close/>
                  <a:moveTo>
                    <a:pt x="482" y="372"/>
                  </a:moveTo>
                  <a:lnTo>
                    <a:pt x="482" y="372"/>
                  </a:lnTo>
                  <a:cubicBezTo>
                    <a:pt x="498" y="372"/>
                    <a:pt x="498" y="383"/>
                    <a:pt x="509" y="388"/>
                  </a:cubicBezTo>
                  <a:cubicBezTo>
                    <a:pt x="526" y="399"/>
                    <a:pt x="543" y="377"/>
                    <a:pt x="565" y="377"/>
                  </a:cubicBezTo>
                  <a:cubicBezTo>
                    <a:pt x="565" y="405"/>
                    <a:pt x="565" y="405"/>
                    <a:pt x="565" y="405"/>
                  </a:cubicBezTo>
                  <a:cubicBezTo>
                    <a:pt x="565" y="433"/>
                    <a:pt x="554" y="444"/>
                    <a:pt x="554" y="466"/>
                  </a:cubicBezTo>
                  <a:cubicBezTo>
                    <a:pt x="554" y="505"/>
                    <a:pt x="554" y="505"/>
                    <a:pt x="554" y="505"/>
                  </a:cubicBezTo>
                  <a:cubicBezTo>
                    <a:pt x="554" y="516"/>
                    <a:pt x="537" y="521"/>
                    <a:pt x="526" y="532"/>
                  </a:cubicBezTo>
                  <a:cubicBezTo>
                    <a:pt x="515" y="543"/>
                    <a:pt x="520" y="571"/>
                    <a:pt x="504" y="571"/>
                  </a:cubicBezTo>
                  <a:cubicBezTo>
                    <a:pt x="487" y="571"/>
                    <a:pt x="487" y="560"/>
                    <a:pt x="476" y="555"/>
                  </a:cubicBezTo>
                  <a:cubicBezTo>
                    <a:pt x="454" y="549"/>
                    <a:pt x="443" y="532"/>
                    <a:pt x="437" y="516"/>
                  </a:cubicBezTo>
                  <a:cubicBezTo>
                    <a:pt x="426" y="494"/>
                    <a:pt x="415" y="488"/>
                    <a:pt x="410" y="471"/>
                  </a:cubicBezTo>
                  <a:cubicBezTo>
                    <a:pt x="404" y="449"/>
                    <a:pt x="399" y="433"/>
                    <a:pt x="382" y="416"/>
                  </a:cubicBezTo>
                  <a:cubicBezTo>
                    <a:pt x="382" y="399"/>
                    <a:pt x="382" y="399"/>
                    <a:pt x="382" y="399"/>
                  </a:cubicBezTo>
                  <a:cubicBezTo>
                    <a:pt x="415" y="399"/>
                    <a:pt x="432" y="394"/>
                    <a:pt x="465" y="388"/>
                  </a:cubicBezTo>
                  <a:cubicBezTo>
                    <a:pt x="476" y="383"/>
                    <a:pt x="476" y="372"/>
                    <a:pt x="482" y="372"/>
                  </a:cubicBezTo>
                  <a:close/>
                  <a:moveTo>
                    <a:pt x="282" y="793"/>
                  </a:moveTo>
                  <a:lnTo>
                    <a:pt x="282" y="793"/>
                  </a:lnTo>
                  <a:cubicBezTo>
                    <a:pt x="271" y="804"/>
                    <a:pt x="260" y="804"/>
                    <a:pt x="260" y="815"/>
                  </a:cubicBezTo>
                  <a:cubicBezTo>
                    <a:pt x="260" y="826"/>
                    <a:pt x="271" y="826"/>
                    <a:pt x="282" y="832"/>
                  </a:cubicBezTo>
                  <a:cubicBezTo>
                    <a:pt x="282" y="837"/>
                    <a:pt x="277" y="843"/>
                    <a:pt x="271" y="848"/>
                  </a:cubicBezTo>
                  <a:cubicBezTo>
                    <a:pt x="254" y="843"/>
                    <a:pt x="254" y="843"/>
                    <a:pt x="254" y="843"/>
                  </a:cubicBezTo>
                  <a:cubicBezTo>
                    <a:pt x="221" y="848"/>
                    <a:pt x="205" y="876"/>
                    <a:pt x="171" y="876"/>
                  </a:cubicBezTo>
                  <a:cubicBezTo>
                    <a:pt x="149" y="876"/>
                    <a:pt x="144" y="854"/>
                    <a:pt x="127" y="848"/>
                  </a:cubicBezTo>
                  <a:cubicBezTo>
                    <a:pt x="72" y="837"/>
                    <a:pt x="44" y="832"/>
                    <a:pt x="0" y="798"/>
                  </a:cubicBezTo>
                  <a:cubicBezTo>
                    <a:pt x="0" y="793"/>
                    <a:pt x="0" y="793"/>
                    <a:pt x="0" y="793"/>
                  </a:cubicBezTo>
                  <a:cubicBezTo>
                    <a:pt x="27" y="793"/>
                    <a:pt x="38" y="765"/>
                    <a:pt x="66" y="760"/>
                  </a:cubicBezTo>
                  <a:cubicBezTo>
                    <a:pt x="88" y="754"/>
                    <a:pt x="99" y="749"/>
                    <a:pt x="116" y="743"/>
                  </a:cubicBezTo>
                  <a:cubicBezTo>
                    <a:pt x="127" y="737"/>
                    <a:pt x="127" y="726"/>
                    <a:pt x="138" y="726"/>
                  </a:cubicBezTo>
                  <a:cubicBezTo>
                    <a:pt x="160" y="721"/>
                    <a:pt x="166" y="721"/>
                    <a:pt x="188" y="721"/>
                  </a:cubicBezTo>
                  <a:cubicBezTo>
                    <a:pt x="199" y="721"/>
                    <a:pt x="199" y="726"/>
                    <a:pt x="210" y="726"/>
                  </a:cubicBezTo>
                  <a:cubicBezTo>
                    <a:pt x="227" y="726"/>
                    <a:pt x="238" y="710"/>
                    <a:pt x="254" y="704"/>
                  </a:cubicBezTo>
                  <a:cubicBezTo>
                    <a:pt x="260" y="732"/>
                    <a:pt x="277" y="743"/>
                    <a:pt x="282" y="765"/>
                  </a:cubicBezTo>
                  <a:cubicBezTo>
                    <a:pt x="282" y="793"/>
                    <a:pt x="282" y="793"/>
                    <a:pt x="282" y="793"/>
                  </a:cubicBezTo>
                  <a:close/>
                  <a:moveTo>
                    <a:pt x="2111" y="1662"/>
                  </a:moveTo>
                  <a:lnTo>
                    <a:pt x="2111" y="1662"/>
                  </a:lnTo>
                  <a:lnTo>
                    <a:pt x="2111" y="1662"/>
                  </a:lnTo>
                  <a:cubicBezTo>
                    <a:pt x="2111" y="1662"/>
                    <a:pt x="2111" y="1662"/>
                    <a:pt x="2105" y="1662"/>
                  </a:cubicBezTo>
                  <a:cubicBezTo>
                    <a:pt x="2094" y="1667"/>
                    <a:pt x="2083" y="1667"/>
                    <a:pt x="2072" y="1679"/>
                  </a:cubicBezTo>
                  <a:cubicBezTo>
                    <a:pt x="2067" y="1684"/>
                    <a:pt x="2067" y="1695"/>
                    <a:pt x="2061" y="1701"/>
                  </a:cubicBezTo>
                  <a:cubicBezTo>
                    <a:pt x="2056" y="1706"/>
                    <a:pt x="2050" y="1706"/>
                    <a:pt x="2044" y="1706"/>
                  </a:cubicBezTo>
                  <a:cubicBezTo>
                    <a:pt x="2033" y="1706"/>
                    <a:pt x="2028" y="1695"/>
                    <a:pt x="2022" y="1684"/>
                  </a:cubicBezTo>
                  <a:cubicBezTo>
                    <a:pt x="2022" y="1679"/>
                    <a:pt x="2022" y="1673"/>
                    <a:pt x="2017" y="1667"/>
                  </a:cubicBezTo>
                  <a:cubicBezTo>
                    <a:pt x="2011" y="1662"/>
                    <a:pt x="2000" y="1667"/>
                    <a:pt x="1989" y="1662"/>
                  </a:cubicBezTo>
                  <a:cubicBezTo>
                    <a:pt x="1983" y="1656"/>
                    <a:pt x="1978" y="1651"/>
                    <a:pt x="1972" y="1651"/>
                  </a:cubicBezTo>
                  <a:cubicBezTo>
                    <a:pt x="1967" y="1651"/>
                    <a:pt x="1961" y="1662"/>
                    <a:pt x="1961" y="1673"/>
                  </a:cubicBezTo>
                  <a:cubicBezTo>
                    <a:pt x="1950" y="1717"/>
                    <a:pt x="1967" y="1690"/>
                    <a:pt x="1934" y="1684"/>
                  </a:cubicBezTo>
                  <a:cubicBezTo>
                    <a:pt x="1928" y="1679"/>
                    <a:pt x="1923" y="1684"/>
                    <a:pt x="1917" y="1679"/>
                  </a:cubicBezTo>
                  <a:cubicBezTo>
                    <a:pt x="1906" y="1673"/>
                    <a:pt x="1906" y="1667"/>
                    <a:pt x="1900" y="1662"/>
                  </a:cubicBezTo>
                  <a:cubicBezTo>
                    <a:pt x="1895" y="1656"/>
                    <a:pt x="1889" y="1656"/>
                    <a:pt x="1878" y="1651"/>
                  </a:cubicBezTo>
                  <a:cubicBezTo>
                    <a:pt x="1884" y="1640"/>
                    <a:pt x="1900" y="1640"/>
                    <a:pt x="1900" y="1629"/>
                  </a:cubicBezTo>
                  <a:cubicBezTo>
                    <a:pt x="1900" y="1618"/>
                    <a:pt x="1895" y="1618"/>
                    <a:pt x="1889" y="1612"/>
                  </a:cubicBezTo>
                  <a:cubicBezTo>
                    <a:pt x="1873" y="1595"/>
                    <a:pt x="1878" y="1584"/>
                    <a:pt x="1878" y="1618"/>
                  </a:cubicBezTo>
                  <a:cubicBezTo>
                    <a:pt x="1867" y="1618"/>
                    <a:pt x="1867" y="1618"/>
                    <a:pt x="1867" y="1618"/>
                  </a:cubicBezTo>
                  <a:cubicBezTo>
                    <a:pt x="1850" y="1618"/>
                    <a:pt x="1845" y="1612"/>
                    <a:pt x="1834" y="1612"/>
                  </a:cubicBezTo>
                  <a:cubicBezTo>
                    <a:pt x="1784" y="1612"/>
                    <a:pt x="1834" y="1634"/>
                    <a:pt x="1784" y="1579"/>
                  </a:cubicBezTo>
                  <a:cubicBezTo>
                    <a:pt x="1773" y="1568"/>
                    <a:pt x="1767" y="1568"/>
                    <a:pt x="1756" y="1557"/>
                  </a:cubicBezTo>
                  <a:cubicBezTo>
                    <a:pt x="1751" y="1551"/>
                    <a:pt x="1745" y="1546"/>
                    <a:pt x="1745" y="1534"/>
                  </a:cubicBezTo>
                  <a:cubicBezTo>
                    <a:pt x="1745" y="1529"/>
                    <a:pt x="1745" y="1523"/>
                    <a:pt x="1740" y="1523"/>
                  </a:cubicBezTo>
                  <a:cubicBezTo>
                    <a:pt x="1734" y="1523"/>
                    <a:pt x="1729" y="1529"/>
                    <a:pt x="1729" y="1534"/>
                  </a:cubicBezTo>
                  <a:cubicBezTo>
                    <a:pt x="1729" y="1551"/>
                    <a:pt x="1729" y="1551"/>
                    <a:pt x="1729" y="1551"/>
                  </a:cubicBezTo>
                  <a:cubicBezTo>
                    <a:pt x="1729" y="1573"/>
                    <a:pt x="1734" y="1568"/>
                    <a:pt x="1712" y="1562"/>
                  </a:cubicBezTo>
                  <a:cubicBezTo>
                    <a:pt x="1706" y="1562"/>
                    <a:pt x="1706" y="1557"/>
                    <a:pt x="1701" y="1551"/>
                  </a:cubicBezTo>
                  <a:cubicBezTo>
                    <a:pt x="1690" y="1540"/>
                    <a:pt x="1684" y="1529"/>
                    <a:pt x="1679" y="1512"/>
                  </a:cubicBezTo>
                  <a:cubicBezTo>
                    <a:pt x="1673" y="1501"/>
                    <a:pt x="1668" y="1496"/>
                    <a:pt x="1668" y="1485"/>
                  </a:cubicBezTo>
                  <a:cubicBezTo>
                    <a:pt x="1668" y="1468"/>
                    <a:pt x="1684" y="1462"/>
                    <a:pt x="1684" y="1446"/>
                  </a:cubicBezTo>
                  <a:cubicBezTo>
                    <a:pt x="1684" y="1424"/>
                    <a:pt x="1673" y="1418"/>
                    <a:pt x="1673" y="1396"/>
                  </a:cubicBezTo>
                  <a:cubicBezTo>
                    <a:pt x="1673" y="1379"/>
                    <a:pt x="1679" y="1368"/>
                    <a:pt x="1690" y="1363"/>
                  </a:cubicBezTo>
                  <a:cubicBezTo>
                    <a:pt x="1701" y="1357"/>
                    <a:pt x="1706" y="1357"/>
                    <a:pt x="1717" y="1352"/>
                  </a:cubicBezTo>
                  <a:cubicBezTo>
                    <a:pt x="1729" y="1340"/>
                    <a:pt x="1734" y="1329"/>
                    <a:pt x="1745" y="1324"/>
                  </a:cubicBezTo>
                  <a:cubicBezTo>
                    <a:pt x="1751" y="1318"/>
                    <a:pt x="1751" y="1313"/>
                    <a:pt x="1756" y="1313"/>
                  </a:cubicBezTo>
                  <a:cubicBezTo>
                    <a:pt x="1762" y="1313"/>
                    <a:pt x="1773" y="1313"/>
                    <a:pt x="1773" y="1302"/>
                  </a:cubicBezTo>
                  <a:cubicBezTo>
                    <a:pt x="1773" y="1296"/>
                    <a:pt x="1767" y="1296"/>
                    <a:pt x="1762" y="1291"/>
                  </a:cubicBezTo>
                  <a:cubicBezTo>
                    <a:pt x="1756" y="1280"/>
                    <a:pt x="1756" y="1274"/>
                    <a:pt x="1756" y="1268"/>
                  </a:cubicBezTo>
                  <a:cubicBezTo>
                    <a:pt x="1756" y="1235"/>
                    <a:pt x="1756" y="1235"/>
                    <a:pt x="1756" y="1235"/>
                  </a:cubicBezTo>
                  <a:cubicBezTo>
                    <a:pt x="1734" y="1241"/>
                    <a:pt x="1734" y="1257"/>
                    <a:pt x="1723" y="1274"/>
                  </a:cubicBezTo>
                  <a:cubicBezTo>
                    <a:pt x="1712" y="1296"/>
                    <a:pt x="1701" y="1302"/>
                    <a:pt x="1679" y="1313"/>
                  </a:cubicBezTo>
                  <a:cubicBezTo>
                    <a:pt x="1668" y="1324"/>
                    <a:pt x="1673" y="1340"/>
                    <a:pt x="1668" y="1357"/>
                  </a:cubicBezTo>
                  <a:cubicBezTo>
                    <a:pt x="1668" y="1379"/>
                    <a:pt x="1662" y="1390"/>
                    <a:pt x="1662" y="1412"/>
                  </a:cubicBezTo>
                  <a:cubicBezTo>
                    <a:pt x="1662" y="1440"/>
                    <a:pt x="1662" y="1440"/>
                    <a:pt x="1662" y="1440"/>
                  </a:cubicBezTo>
                  <a:cubicBezTo>
                    <a:pt x="1657" y="1446"/>
                    <a:pt x="1657" y="1451"/>
                    <a:pt x="1645" y="1451"/>
                  </a:cubicBezTo>
                  <a:cubicBezTo>
                    <a:pt x="1634" y="1451"/>
                    <a:pt x="1629" y="1440"/>
                    <a:pt x="1618" y="1440"/>
                  </a:cubicBezTo>
                  <a:cubicBezTo>
                    <a:pt x="1612" y="1440"/>
                    <a:pt x="1601" y="1446"/>
                    <a:pt x="1601" y="1451"/>
                  </a:cubicBezTo>
                  <a:cubicBezTo>
                    <a:pt x="1601" y="1462"/>
                    <a:pt x="1618" y="1462"/>
                    <a:pt x="1629" y="1468"/>
                  </a:cubicBezTo>
                  <a:cubicBezTo>
                    <a:pt x="1634" y="1473"/>
                    <a:pt x="1640" y="1479"/>
                    <a:pt x="1640" y="1490"/>
                  </a:cubicBezTo>
                  <a:cubicBezTo>
                    <a:pt x="1640" y="1501"/>
                    <a:pt x="1623" y="1507"/>
                    <a:pt x="1618" y="1523"/>
                  </a:cubicBezTo>
                  <a:cubicBezTo>
                    <a:pt x="1607" y="1534"/>
                    <a:pt x="1601" y="1546"/>
                    <a:pt x="1584" y="1562"/>
                  </a:cubicBezTo>
                  <a:cubicBezTo>
                    <a:pt x="1579" y="1568"/>
                    <a:pt x="1573" y="1573"/>
                    <a:pt x="1568" y="1579"/>
                  </a:cubicBezTo>
                  <a:cubicBezTo>
                    <a:pt x="1562" y="1579"/>
                    <a:pt x="1557" y="1584"/>
                    <a:pt x="1557" y="1590"/>
                  </a:cubicBezTo>
                  <a:cubicBezTo>
                    <a:pt x="1557" y="1606"/>
                    <a:pt x="1562" y="1623"/>
                    <a:pt x="1579" y="1629"/>
                  </a:cubicBezTo>
                  <a:cubicBezTo>
                    <a:pt x="1579" y="1634"/>
                    <a:pt x="1568" y="1640"/>
                    <a:pt x="1562" y="1645"/>
                  </a:cubicBezTo>
                  <a:cubicBezTo>
                    <a:pt x="1551" y="1662"/>
                    <a:pt x="1551" y="1673"/>
                    <a:pt x="1535" y="1684"/>
                  </a:cubicBezTo>
                  <a:cubicBezTo>
                    <a:pt x="1512" y="1701"/>
                    <a:pt x="1507" y="1723"/>
                    <a:pt x="1479" y="1723"/>
                  </a:cubicBezTo>
                  <a:cubicBezTo>
                    <a:pt x="1457" y="1723"/>
                    <a:pt x="1457" y="1723"/>
                    <a:pt x="1457" y="1723"/>
                  </a:cubicBezTo>
                  <a:cubicBezTo>
                    <a:pt x="1418" y="1717"/>
                    <a:pt x="1418" y="1717"/>
                    <a:pt x="1418" y="1717"/>
                  </a:cubicBezTo>
                  <a:cubicBezTo>
                    <a:pt x="1402" y="1723"/>
                    <a:pt x="1396" y="1745"/>
                    <a:pt x="1379" y="1745"/>
                  </a:cubicBezTo>
                  <a:cubicBezTo>
                    <a:pt x="1357" y="1745"/>
                    <a:pt x="1357" y="1723"/>
                    <a:pt x="1341" y="1712"/>
                  </a:cubicBezTo>
                  <a:cubicBezTo>
                    <a:pt x="1330" y="1701"/>
                    <a:pt x="1324" y="1695"/>
                    <a:pt x="1313" y="1684"/>
                  </a:cubicBezTo>
                  <a:cubicBezTo>
                    <a:pt x="1307" y="1679"/>
                    <a:pt x="1302" y="1679"/>
                    <a:pt x="1302" y="1673"/>
                  </a:cubicBezTo>
                  <a:cubicBezTo>
                    <a:pt x="1302" y="1662"/>
                    <a:pt x="1313" y="1667"/>
                    <a:pt x="1313" y="1662"/>
                  </a:cubicBezTo>
                  <a:cubicBezTo>
                    <a:pt x="1313" y="1656"/>
                    <a:pt x="1307" y="1651"/>
                    <a:pt x="1307" y="1645"/>
                  </a:cubicBezTo>
                  <a:cubicBezTo>
                    <a:pt x="1307" y="1634"/>
                    <a:pt x="1302" y="1629"/>
                    <a:pt x="1302" y="1618"/>
                  </a:cubicBezTo>
                  <a:cubicBezTo>
                    <a:pt x="1302" y="1601"/>
                    <a:pt x="1302" y="1601"/>
                    <a:pt x="1302" y="1601"/>
                  </a:cubicBezTo>
                  <a:cubicBezTo>
                    <a:pt x="1302" y="1584"/>
                    <a:pt x="1291" y="1573"/>
                    <a:pt x="1280" y="1562"/>
                  </a:cubicBezTo>
                  <a:cubicBezTo>
                    <a:pt x="1280" y="1557"/>
                    <a:pt x="1274" y="1551"/>
                    <a:pt x="1274" y="1546"/>
                  </a:cubicBezTo>
                  <a:cubicBezTo>
                    <a:pt x="1274" y="1540"/>
                    <a:pt x="1280" y="1540"/>
                    <a:pt x="1285" y="1540"/>
                  </a:cubicBezTo>
                  <a:cubicBezTo>
                    <a:pt x="1291" y="1540"/>
                    <a:pt x="1296" y="1546"/>
                    <a:pt x="1302" y="1546"/>
                  </a:cubicBezTo>
                  <a:cubicBezTo>
                    <a:pt x="1307" y="1546"/>
                    <a:pt x="1307" y="1540"/>
                    <a:pt x="1313" y="1540"/>
                  </a:cubicBezTo>
                  <a:cubicBezTo>
                    <a:pt x="1335" y="1540"/>
                    <a:pt x="1335" y="1540"/>
                    <a:pt x="1335" y="1540"/>
                  </a:cubicBezTo>
                  <a:cubicBezTo>
                    <a:pt x="1341" y="1540"/>
                    <a:pt x="1346" y="1534"/>
                    <a:pt x="1346" y="1523"/>
                  </a:cubicBezTo>
                  <a:cubicBezTo>
                    <a:pt x="1352" y="1512"/>
                    <a:pt x="1357" y="1512"/>
                    <a:pt x="1357" y="1501"/>
                  </a:cubicBezTo>
                  <a:cubicBezTo>
                    <a:pt x="1357" y="1485"/>
                    <a:pt x="1341" y="1479"/>
                    <a:pt x="1330" y="1473"/>
                  </a:cubicBezTo>
                  <a:cubicBezTo>
                    <a:pt x="1318" y="1468"/>
                    <a:pt x="1324" y="1457"/>
                    <a:pt x="1313" y="1451"/>
                  </a:cubicBezTo>
                  <a:cubicBezTo>
                    <a:pt x="1313" y="1446"/>
                    <a:pt x="1307" y="1446"/>
                    <a:pt x="1307" y="1435"/>
                  </a:cubicBezTo>
                  <a:cubicBezTo>
                    <a:pt x="1307" y="1412"/>
                    <a:pt x="1307" y="1412"/>
                    <a:pt x="1307" y="1412"/>
                  </a:cubicBezTo>
                  <a:cubicBezTo>
                    <a:pt x="1307" y="1401"/>
                    <a:pt x="1302" y="1401"/>
                    <a:pt x="1296" y="1396"/>
                  </a:cubicBezTo>
                  <a:cubicBezTo>
                    <a:pt x="1291" y="1390"/>
                    <a:pt x="1291" y="1379"/>
                    <a:pt x="1285" y="1379"/>
                  </a:cubicBezTo>
                  <a:cubicBezTo>
                    <a:pt x="1269" y="1379"/>
                    <a:pt x="1280" y="1418"/>
                    <a:pt x="1263" y="1418"/>
                  </a:cubicBezTo>
                  <a:cubicBezTo>
                    <a:pt x="1252" y="1418"/>
                    <a:pt x="1252" y="1407"/>
                    <a:pt x="1246" y="1401"/>
                  </a:cubicBezTo>
                  <a:cubicBezTo>
                    <a:pt x="1246" y="1396"/>
                    <a:pt x="1241" y="1390"/>
                    <a:pt x="1235" y="1385"/>
                  </a:cubicBezTo>
                  <a:cubicBezTo>
                    <a:pt x="1235" y="1385"/>
                    <a:pt x="1224" y="1385"/>
                    <a:pt x="1224" y="1374"/>
                  </a:cubicBezTo>
                  <a:cubicBezTo>
                    <a:pt x="1224" y="1368"/>
                    <a:pt x="1230" y="1363"/>
                    <a:pt x="1230" y="1357"/>
                  </a:cubicBezTo>
                  <a:cubicBezTo>
                    <a:pt x="1230" y="1335"/>
                    <a:pt x="1213" y="1324"/>
                    <a:pt x="1197" y="1307"/>
                  </a:cubicBezTo>
                  <a:cubicBezTo>
                    <a:pt x="1180" y="1296"/>
                    <a:pt x="1169" y="1291"/>
                    <a:pt x="1152" y="1280"/>
                  </a:cubicBezTo>
                  <a:cubicBezTo>
                    <a:pt x="1136" y="1268"/>
                    <a:pt x="1130" y="1263"/>
                    <a:pt x="1108" y="1252"/>
                  </a:cubicBezTo>
                  <a:cubicBezTo>
                    <a:pt x="1102" y="1252"/>
                    <a:pt x="1091" y="1252"/>
                    <a:pt x="1080" y="1252"/>
                  </a:cubicBezTo>
                  <a:cubicBezTo>
                    <a:pt x="1069" y="1246"/>
                    <a:pt x="1064" y="1241"/>
                    <a:pt x="1047" y="1241"/>
                  </a:cubicBezTo>
                  <a:cubicBezTo>
                    <a:pt x="1036" y="1241"/>
                    <a:pt x="1030" y="1252"/>
                    <a:pt x="1019" y="1252"/>
                  </a:cubicBezTo>
                  <a:cubicBezTo>
                    <a:pt x="1003" y="1252"/>
                    <a:pt x="1003" y="1252"/>
                    <a:pt x="1003" y="1252"/>
                  </a:cubicBezTo>
                  <a:cubicBezTo>
                    <a:pt x="1003" y="1246"/>
                    <a:pt x="1003" y="1241"/>
                    <a:pt x="1003" y="1241"/>
                  </a:cubicBezTo>
                  <a:cubicBezTo>
                    <a:pt x="997" y="1235"/>
                    <a:pt x="986" y="1235"/>
                    <a:pt x="980" y="1235"/>
                  </a:cubicBezTo>
                  <a:cubicBezTo>
                    <a:pt x="975" y="1230"/>
                    <a:pt x="969" y="1224"/>
                    <a:pt x="969" y="1219"/>
                  </a:cubicBezTo>
                  <a:cubicBezTo>
                    <a:pt x="969" y="1207"/>
                    <a:pt x="975" y="1202"/>
                    <a:pt x="975" y="1196"/>
                  </a:cubicBezTo>
                  <a:cubicBezTo>
                    <a:pt x="975" y="1185"/>
                    <a:pt x="969" y="1180"/>
                    <a:pt x="964" y="1180"/>
                  </a:cubicBezTo>
                  <a:cubicBezTo>
                    <a:pt x="958" y="1180"/>
                    <a:pt x="953" y="1180"/>
                    <a:pt x="953" y="1180"/>
                  </a:cubicBezTo>
                  <a:cubicBezTo>
                    <a:pt x="931" y="1180"/>
                    <a:pt x="969" y="1169"/>
                    <a:pt x="969" y="1169"/>
                  </a:cubicBezTo>
                  <a:cubicBezTo>
                    <a:pt x="992" y="1163"/>
                    <a:pt x="1003" y="1152"/>
                    <a:pt x="1019" y="1152"/>
                  </a:cubicBezTo>
                  <a:cubicBezTo>
                    <a:pt x="1019" y="1147"/>
                    <a:pt x="1025" y="1141"/>
                    <a:pt x="1030" y="1141"/>
                  </a:cubicBezTo>
                  <a:cubicBezTo>
                    <a:pt x="1052" y="1141"/>
                    <a:pt x="1052" y="1141"/>
                    <a:pt x="1052" y="1141"/>
                  </a:cubicBezTo>
                  <a:cubicBezTo>
                    <a:pt x="1069" y="1141"/>
                    <a:pt x="1080" y="1135"/>
                    <a:pt x="1102" y="1135"/>
                  </a:cubicBezTo>
                  <a:cubicBezTo>
                    <a:pt x="1108" y="1135"/>
                    <a:pt x="1108" y="1130"/>
                    <a:pt x="1119" y="1130"/>
                  </a:cubicBezTo>
                  <a:cubicBezTo>
                    <a:pt x="1136" y="1130"/>
                    <a:pt x="1141" y="1158"/>
                    <a:pt x="1158" y="1158"/>
                  </a:cubicBezTo>
                  <a:cubicBezTo>
                    <a:pt x="1163" y="1158"/>
                    <a:pt x="1169" y="1152"/>
                    <a:pt x="1174" y="1152"/>
                  </a:cubicBezTo>
                  <a:cubicBezTo>
                    <a:pt x="1191" y="1152"/>
                    <a:pt x="1197" y="1158"/>
                    <a:pt x="1213" y="1158"/>
                  </a:cubicBezTo>
                  <a:cubicBezTo>
                    <a:pt x="1219" y="1163"/>
                    <a:pt x="1230" y="1163"/>
                    <a:pt x="1235" y="1169"/>
                  </a:cubicBezTo>
                  <a:cubicBezTo>
                    <a:pt x="1252" y="1174"/>
                    <a:pt x="1252" y="1191"/>
                    <a:pt x="1263" y="1191"/>
                  </a:cubicBezTo>
                  <a:cubicBezTo>
                    <a:pt x="1280" y="1191"/>
                    <a:pt x="1285" y="1180"/>
                    <a:pt x="1296" y="1174"/>
                  </a:cubicBezTo>
                  <a:cubicBezTo>
                    <a:pt x="1307" y="1169"/>
                    <a:pt x="1313" y="1163"/>
                    <a:pt x="1324" y="1158"/>
                  </a:cubicBezTo>
                  <a:cubicBezTo>
                    <a:pt x="1330" y="1158"/>
                    <a:pt x="1330" y="1152"/>
                    <a:pt x="1330" y="1147"/>
                  </a:cubicBezTo>
                  <a:cubicBezTo>
                    <a:pt x="1346" y="1124"/>
                    <a:pt x="1346" y="1113"/>
                    <a:pt x="1363" y="1091"/>
                  </a:cubicBezTo>
                  <a:cubicBezTo>
                    <a:pt x="1374" y="1063"/>
                    <a:pt x="1396" y="1058"/>
                    <a:pt x="1424" y="1048"/>
                  </a:cubicBezTo>
                  <a:cubicBezTo>
                    <a:pt x="1446" y="1042"/>
                    <a:pt x="1457" y="1042"/>
                    <a:pt x="1474" y="1037"/>
                  </a:cubicBezTo>
                  <a:cubicBezTo>
                    <a:pt x="1485" y="1031"/>
                    <a:pt x="1485" y="1026"/>
                    <a:pt x="1496" y="1026"/>
                  </a:cubicBezTo>
                  <a:cubicBezTo>
                    <a:pt x="1512" y="1026"/>
                    <a:pt x="1512" y="1042"/>
                    <a:pt x="1529" y="1053"/>
                  </a:cubicBezTo>
                  <a:cubicBezTo>
                    <a:pt x="1535" y="1058"/>
                    <a:pt x="1540" y="1058"/>
                    <a:pt x="1546" y="1063"/>
                  </a:cubicBezTo>
                  <a:cubicBezTo>
                    <a:pt x="1551" y="1074"/>
                    <a:pt x="1557" y="1141"/>
                    <a:pt x="1573" y="1097"/>
                  </a:cubicBezTo>
                  <a:cubicBezTo>
                    <a:pt x="1573" y="1086"/>
                    <a:pt x="1579" y="1074"/>
                    <a:pt x="1590" y="1074"/>
                  </a:cubicBezTo>
                  <a:cubicBezTo>
                    <a:pt x="1596" y="1074"/>
                    <a:pt x="1596" y="1086"/>
                    <a:pt x="1607" y="1086"/>
                  </a:cubicBezTo>
                  <a:cubicBezTo>
                    <a:pt x="1629" y="1086"/>
                    <a:pt x="1629" y="1086"/>
                    <a:pt x="1629" y="1086"/>
                  </a:cubicBezTo>
                  <a:cubicBezTo>
                    <a:pt x="1640" y="1086"/>
                    <a:pt x="1645" y="1080"/>
                    <a:pt x="1651" y="1074"/>
                  </a:cubicBezTo>
                  <a:cubicBezTo>
                    <a:pt x="1657" y="1069"/>
                    <a:pt x="1657" y="1063"/>
                    <a:pt x="1657" y="1063"/>
                  </a:cubicBezTo>
                  <a:cubicBezTo>
                    <a:pt x="1668" y="1063"/>
                    <a:pt x="1668" y="1069"/>
                    <a:pt x="1673" y="1080"/>
                  </a:cubicBezTo>
                  <a:cubicBezTo>
                    <a:pt x="1679" y="1091"/>
                    <a:pt x="1679" y="1097"/>
                    <a:pt x="1679" y="1108"/>
                  </a:cubicBezTo>
                  <a:cubicBezTo>
                    <a:pt x="1679" y="1119"/>
                    <a:pt x="1679" y="1124"/>
                    <a:pt x="1679" y="1135"/>
                  </a:cubicBezTo>
                  <a:cubicBezTo>
                    <a:pt x="1679" y="1163"/>
                    <a:pt x="1695" y="1119"/>
                    <a:pt x="1695" y="1108"/>
                  </a:cubicBezTo>
                  <a:cubicBezTo>
                    <a:pt x="1695" y="1074"/>
                    <a:pt x="1695" y="1074"/>
                    <a:pt x="1695" y="1074"/>
                  </a:cubicBezTo>
                  <a:cubicBezTo>
                    <a:pt x="1695" y="1063"/>
                    <a:pt x="1695" y="1063"/>
                    <a:pt x="1695" y="1063"/>
                  </a:cubicBezTo>
                  <a:cubicBezTo>
                    <a:pt x="1712" y="1069"/>
                    <a:pt x="1706" y="1102"/>
                    <a:pt x="1729" y="1102"/>
                  </a:cubicBezTo>
                  <a:cubicBezTo>
                    <a:pt x="1734" y="1063"/>
                    <a:pt x="1734" y="1063"/>
                    <a:pt x="1734" y="1063"/>
                  </a:cubicBezTo>
                  <a:cubicBezTo>
                    <a:pt x="1734" y="1053"/>
                    <a:pt x="1690" y="1031"/>
                    <a:pt x="1729" y="1031"/>
                  </a:cubicBezTo>
                  <a:cubicBezTo>
                    <a:pt x="1740" y="1031"/>
                    <a:pt x="1751" y="1037"/>
                    <a:pt x="1762" y="1037"/>
                  </a:cubicBezTo>
                  <a:cubicBezTo>
                    <a:pt x="1767" y="1037"/>
                    <a:pt x="1778" y="1026"/>
                    <a:pt x="1778" y="1020"/>
                  </a:cubicBezTo>
                  <a:cubicBezTo>
                    <a:pt x="1778" y="1009"/>
                    <a:pt x="1773" y="1009"/>
                    <a:pt x="1773" y="1003"/>
                  </a:cubicBezTo>
                  <a:cubicBezTo>
                    <a:pt x="1773" y="987"/>
                    <a:pt x="1784" y="976"/>
                    <a:pt x="1784" y="965"/>
                  </a:cubicBezTo>
                  <a:cubicBezTo>
                    <a:pt x="1767" y="954"/>
                    <a:pt x="1767" y="954"/>
                    <a:pt x="1767" y="954"/>
                  </a:cubicBezTo>
                  <a:cubicBezTo>
                    <a:pt x="1756" y="954"/>
                    <a:pt x="1751" y="965"/>
                    <a:pt x="1740" y="965"/>
                  </a:cubicBezTo>
                  <a:cubicBezTo>
                    <a:pt x="1734" y="965"/>
                    <a:pt x="1729" y="965"/>
                    <a:pt x="1729" y="959"/>
                  </a:cubicBezTo>
                  <a:cubicBezTo>
                    <a:pt x="1729" y="948"/>
                    <a:pt x="1740" y="948"/>
                    <a:pt x="1751" y="942"/>
                  </a:cubicBezTo>
                  <a:cubicBezTo>
                    <a:pt x="1762" y="937"/>
                    <a:pt x="1767" y="926"/>
                    <a:pt x="1773" y="915"/>
                  </a:cubicBezTo>
                  <a:cubicBezTo>
                    <a:pt x="1778" y="909"/>
                    <a:pt x="1784" y="909"/>
                    <a:pt x="1784" y="898"/>
                  </a:cubicBezTo>
                  <a:cubicBezTo>
                    <a:pt x="1784" y="893"/>
                    <a:pt x="1778" y="887"/>
                    <a:pt x="1773" y="887"/>
                  </a:cubicBezTo>
                  <a:cubicBezTo>
                    <a:pt x="1756" y="887"/>
                    <a:pt x="1751" y="898"/>
                    <a:pt x="1740" y="898"/>
                  </a:cubicBezTo>
                  <a:cubicBezTo>
                    <a:pt x="1717" y="904"/>
                    <a:pt x="1706" y="915"/>
                    <a:pt x="1690" y="920"/>
                  </a:cubicBezTo>
                  <a:cubicBezTo>
                    <a:pt x="1679" y="920"/>
                    <a:pt x="1673" y="926"/>
                    <a:pt x="1662" y="937"/>
                  </a:cubicBezTo>
                  <a:cubicBezTo>
                    <a:pt x="1657" y="937"/>
                    <a:pt x="1657" y="942"/>
                    <a:pt x="1657" y="942"/>
                  </a:cubicBezTo>
                  <a:cubicBezTo>
                    <a:pt x="1629" y="942"/>
                    <a:pt x="1629" y="942"/>
                    <a:pt x="1629" y="942"/>
                  </a:cubicBezTo>
                  <a:cubicBezTo>
                    <a:pt x="1618" y="942"/>
                    <a:pt x="1612" y="942"/>
                    <a:pt x="1601" y="942"/>
                  </a:cubicBezTo>
                  <a:cubicBezTo>
                    <a:pt x="1584" y="942"/>
                    <a:pt x="1584" y="942"/>
                    <a:pt x="1584" y="942"/>
                  </a:cubicBezTo>
                  <a:cubicBezTo>
                    <a:pt x="1573" y="942"/>
                    <a:pt x="1568" y="937"/>
                    <a:pt x="1557" y="937"/>
                  </a:cubicBezTo>
                  <a:cubicBezTo>
                    <a:pt x="1546" y="931"/>
                    <a:pt x="1535" y="937"/>
                    <a:pt x="1524" y="937"/>
                  </a:cubicBezTo>
                  <a:cubicBezTo>
                    <a:pt x="1501" y="937"/>
                    <a:pt x="1490" y="931"/>
                    <a:pt x="1468" y="937"/>
                  </a:cubicBezTo>
                  <a:cubicBezTo>
                    <a:pt x="1463" y="942"/>
                    <a:pt x="1457" y="942"/>
                    <a:pt x="1446" y="942"/>
                  </a:cubicBezTo>
                  <a:cubicBezTo>
                    <a:pt x="1413" y="942"/>
                    <a:pt x="1413" y="942"/>
                    <a:pt x="1413" y="942"/>
                  </a:cubicBezTo>
                  <a:cubicBezTo>
                    <a:pt x="1396" y="942"/>
                    <a:pt x="1391" y="959"/>
                    <a:pt x="1374" y="959"/>
                  </a:cubicBezTo>
                  <a:cubicBezTo>
                    <a:pt x="1346" y="959"/>
                    <a:pt x="1335" y="948"/>
                    <a:pt x="1307" y="948"/>
                  </a:cubicBezTo>
                  <a:cubicBezTo>
                    <a:pt x="1291" y="948"/>
                    <a:pt x="1285" y="959"/>
                    <a:pt x="1269" y="965"/>
                  </a:cubicBezTo>
                  <a:cubicBezTo>
                    <a:pt x="1263" y="970"/>
                    <a:pt x="1263" y="976"/>
                    <a:pt x="1252" y="976"/>
                  </a:cubicBezTo>
                  <a:cubicBezTo>
                    <a:pt x="1235" y="976"/>
                    <a:pt x="1230" y="959"/>
                    <a:pt x="1219" y="942"/>
                  </a:cubicBezTo>
                  <a:cubicBezTo>
                    <a:pt x="1213" y="937"/>
                    <a:pt x="1213" y="926"/>
                    <a:pt x="1202" y="926"/>
                  </a:cubicBezTo>
                  <a:cubicBezTo>
                    <a:pt x="1191" y="926"/>
                    <a:pt x="1191" y="931"/>
                    <a:pt x="1180" y="931"/>
                  </a:cubicBezTo>
                  <a:cubicBezTo>
                    <a:pt x="1158" y="937"/>
                    <a:pt x="1147" y="942"/>
                    <a:pt x="1125" y="948"/>
                  </a:cubicBezTo>
                  <a:cubicBezTo>
                    <a:pt x="1113" y="954"/>
                    <a:pt x="1108" y="965"/>
                    <a:pt x="1091" y="965"/>
                  </a:cubicBezTo>
                  <a:cubicBezTo>
                    <a:pt x="1075" y="965"/>
                    <a:pt x="1075" y="948"/>
                    <a:pt x="1075" y="931"/>
                  </a:cubicBezTo>
                  <a:cubicBezTo>
                    <a:pt x="1069" y="920"/>
                    <a:pt x="1058" y="915"/>
                    <a:pt x="1047" y="909"/>
                  </a:cubicBezTo>
                  <a:cubicBezTo>
                    <a:pt x="1030" y="909"/>
                    <a:pt x="1019" y="898"/>
                    <a:pt x="1003" y="893"/>
                  </a:cubicBezTo>
                  <a:cubicBezTo>
                    <a:pt x="992" y="887"/>
                    <a:pt x="980" y="887"/>
                    <a:pt x="980" y="876"/>
                  </a:cubicBezTo>
                  <a:cubicBezTo>
                    <a:pt x="980" y="843"/>
                    <a:pt x="1014" y="848"/>
                    <a:pt x="969" y="848"/>
                  </a:cubicBezTo>
                  <a:cubicBezTo>
                    <a:pt x="958" y="848"/>
                    <a:pt x="964" y="837"/>
                    <a:pt x="958" y="832"/>
                  </a:cubicBezTo>
                  <a:cubicBezTo>
                    <a:pt x="953" y="821"/>
                    <a:pt x="942" y="821"/>
                    <a:pt x="942" y="809"/>
                  </a:cubicBezTo>
                  <a:cubicBezTo>
                    <a:pt x="942" y="782"/>
                    <a:pt x="942" y="782"/>
                    <a:pt x="942" y="782"/>
                  </a:cubicBezTo>
                  <a:cubicBezTo>
                    <a:pt x="942" y="776"/>
                    <a:pt x="936" y="771"/>
                    <a:pt x="936" y="760"/>
                  </a:cubicBezTo>
                  <a:cubicBezTo>
                    <a:pt x="936" y="743"/>
                    <a:pt x="969" y="715"/>
                    <a:pt x="958" y="715"/>
                  </a:cubicBezTo>
                  <a:cubicBezTo>
                    <a:pt x="953" y="715"/>
                    <a:pt x="947" y="721"/>
                    <a:pt x="942" y="721"/>
                  </a:cubicBezTo>
                  <a:cubicBezTo>
                    <a:pt x="931" y="721"/>
                    <a:pt x="931" y="721"/>
                    <a:pt x="931" y="721"/>
                  </a:cubicBezTo>
                  <a:cubicBezTo>
                    <a:pt x="931" y="710"/>
                    <a:pt x="931" y="704"/>
                    <a:pt x="925" y="693"/>
                  </a:cubicBezTo>
                  <a:cubicBezTo>
                    <a:pt x="925" y="688"/>
                    <a:pt x="914" y="688"/>
                    <a:pt x="914" y="682"/>
                  </a:cubicBezTo>
                  <a:cubicBezTo>
                    <a:pt x="914" y="671"/>
                    <a:pt x="958" y="654"/>
                    <a:pt x="914" y="654"/>
                  </a:cubicBezTo>
                  <a:cubicBezTo>
                    <a:pt x="886" y="654"/>
                    <a:pt x="875" y="699"/>
                    <a:pt x="875" y="654"/>
                  </a:cubicBezTo>
                  <a:cubicBezTo>
                    <a:pt x="875" y="621"/>
                    <a:pt x="870" y="665"/>
                    <a:pt x="847" y="665"/>
                  </a:cubicBezTo>
                  <a:cubicBezTo>
                    <a:pt x="842" y="665"/>
                    <a:pt x="842" y="660"/>
                    <a:pt x="836" y="654"/>
                  </a:cubicBezTo>
                  <a:cubicBezTo>
                    <a:pt x="836" y="649"/>
                    <a:pt x="836" y="643"/>
                    <a:pt x="831" y="643"/>
                  </a:cubicBezTo>
                  <a:cubicBezTo>
                    <a:pt x="825" y="638"/>
                    <a:pt x="820" y="638"/>
                    <a:pt x="809" y="638"/>
                  </a:cubicBezTo>
                  <a:cubicBezTo>
                    <a:pt x="798" y="638"/>
                    <a:pt x="786" y="638"/>
                    <a:pt x="775" y="632"/>
                  </a:cubicBezTo>
                  <a:cubicBezTo>
                    <a:pt x="770" y="627"/>
                    <a:pt x="764" y="616"/>
                    <a:pt x="753" y="616"/>
                  </a:cubicBezTo>
                  <a:cubicBezTo>
                    <a:pt x="742" y="616"/>
                    <a:pt x="737" y="621"/>
                    <a:pt x="731" y="627"/>
                  </a:cubicBezTo>
                  <a:cubicBezTo>
                    <a:pt x="726" y="632"/>
                    <a:pt x="731" y="638"/>
                    <a:pt x="726" y="638"/>
                  </a:cubicBezTo>
                  <a:cubicBezTo>
                    <a:pt x="720" y="638"/>
                    <a:pt x="714" y="627"/>
                    <a:pt x="714" y="627"/>
                  </a:cubicBezTo>
                  <a:cubicBezTo>
                    <a:pt x="709" y="616"/>
                    <a:pt x="698" y="610"/>
                    <a:pt x="698" y="599"/>
                  </a:cubicBezTo>
                  <a:cubicBezTo>
                    <a:pt x="698" y="599"/>
                    <a:pt x="703" y="593"/>
                    <a:pt x="703" y="588"/>
                  </a:cubicBezTo>
                  <a:cubicBezTo>
                    <a:pt x="703" y="588"/>
                    <a:pt x="703" y="588"/>
                    <a:pt x="703" y="582"/>
                  </a:cubicBezTo>
                  <a:cubicBezTo>
                    <a:pt x="681" y="582"/>
                    <a:pt x="681" y="582"/>
                    <a:pt x="681" y="582"/>
                  </a:cubicBezTo>
                  <a:cubicBezTo>
                    <a:pt x="676" y="582"/>
                    <a:pt x="670" y="582"/>
                    <a:pt x="659" y="582"/>
                  </a:cubicBezTo>
                  <a:cubicBezTo>
                    <a:pt x="665" y="593"/>
                    <a:pt x="676" y="593"/>
                    <a:pt x="676" y="604"/>
                  </a:cubicBezTo>
                  <a:cubicBezTo>
                    <a:pt x="676" y="616"/>
                    <a:pt x="665" y="616"/>
                    <a:pt x="659" y="616"/>
                  </a:cubicBezTo>
                  <a:cubicBezTo>
                    <a:pt x="648" y="627"/>
                    <a:pt x="642" y="632"/>
                    <a:pt x="626" y="632"/>
                  </a:cubicBezTo>
                  <a:cubicBezTo>
                    <a:pt x="620" y="632"/>
                    <a:pt x="615" y="632"/>
                    <a:pt x="609" y="627"/>
                  </a:cubicBezTo>
                  <a:lnTo>
                    <a:pt x="609" y="621"/>
                  </a:lnTo>
                  <a:cubicBezTo>
                    <a:pt x="593" y="610"/>
                    <a:pt x="581" y="616"/>
                    <a:pt x="565" y="616"/>
                  </a:cubicBezTo>
                  <a:cubicBezTo>
                    <a:pt x="554" y="616"/>
                    <a:pt x="548" y="616"/>
                    <a:pt x="537" y="616"/>
                  </a:cubicBezTo>
                  <a:cubicBezTo>
                    <a:pt x="526" y="616"/>
                    <a:pt x="520" y="604"/>
                    <a:pt x="520" y="593"/>
                  </a:cubicBezTo>
                  <a:cubicBezTo>
                    <a:pt x="526" y="582"/>
                    <a:pt x="532" y="577"/>
                    <a:pt x="537" y="566"/>
                  </a:cubicBezTo>
                  <a:cubicBezTo>
                    <a:pt x="537" y="555"/>
                    <a:pt x="543" y="555"/>
                    <a:pt x="543" y="543"/>
                  </a:cubicBezTo>
                  <a:cubicBezTo>
                    <a:pt x="543" y="538"/>
                    <a:pt x="543" y="532"/>
                    <a:pt x="548" y="532"/>
                  </a:cubicBezTo>
                  <a:cubicBezTo>
                    <a:pt x="554" y="527"/>
                    <a:pt x="559" y="527"/>
                    <a:pt x="570" y="527"/>
                  </a:cubicBezTo>
                  <a:cubicBezTo>
                    <a:pt x="581" y="521"/>
                    <a:pt x="593" y="516"/>
                    <a:pt x="609" y="510"/>
                  </a:cubicBezTo>
                  <a:cubicBezTo>
                    <a:pt x="615" y="510"/>
                    <a:pt x="620" y="499"/>
                    <a:pt x="626" y="494"/>
                  </a:cubicBezTo>
                  <a:cubicBezTo>
                    <a:pt x="631" y="483"/>
                    <a:pt x="637" y="471"/>
                    <a:pt x="642" y="460"/>
                  </a:cubicBezTo>
                  <a:cubicBezTo>
                    <a:pt x="659" y="427"/>
                    <a:pt x="653" y="399"/>
                    <a:pt x="676" y="366"/>
                  </a:cubicBezTo>
                  <a:cubicBezTo>
                    <a:pt x="681" y="355"/>
                    <a:pt x="681" y="349"/>
                    <a:pt x="687" y="338"/>
                  </a:cubicBezTo>
                  <a:cubicBezTo>
                    <a:pt x="692" y="327"/>
                    <a:pt x="703" y="327"/>
                    <a:pt x="714" y="322"/>
                  </a:cubicBezTo>
                  <a:cubicBezTo>
                    <a:pt x="731" y="311"/>
                    <a:pt x="737" y="305"/>
                    <a:pt x="748" y="300"/>
                  </a:cubicBezTo>
                  <a:cubicBezTo>
                    <a:pt x="753" y="305"/>
                    <a:pt x="759" y="316"/>
                    <a:pt x="770" y="316"/>
                  </a:cubicBezTo>
                  <a:cubicBezTo>
                    <a:pt x="792" y="316"/>
                    <a:pt x="803" y="305"/>
                    <a:pt x="825" y="300"/>
                  </a:cubicBezTo>
                  <a:cubicBezTo>
                    <a:pt x="853" y="289"/>
                    <a:pt x="870" y="289"/>
                    <a:pt x="897" y="277"/>
                  </a:cubicBezTo>
                  <a:cubicBezTo>
                    <a:pt x="919" y="272"/>
                    <a:pt x="919" y="250"/>
                    <a:pt x="936" y="239"/>
                  </a:cubicBezTo>
                  <a:cubicBezTo>
                    <a:pt x="953" y="228"/>
                    <a:pt x="964" y="228"/>
                    <a:pt x="980" y="217"/>
                  </a:cubicBezTo>
                  <a:cubicBezTo>
                    <a:pt x="992" y="211"/>
                    <a:pt x="997" y="200"/>
                    <a:pt x="1003" y="189"/>
                  </a:cubicBezTo>
                  <a:cubicBezTo>
                    <a:pt x="1014" y="178"/>
                    <a:pt x="1025" y="178"/>
                    <a:pt x="1036" y="172"/>
                  </a:cubicBezTo>
                  <a:cubicBezTo>
                    <a:pt x="1052" y="167"/>
                    <a:pt x="1064" y="161"/>
                    <a:pt x="1080" y="156"/>
                  </a:cubicBezTo>
                  <a:cubicBezTo>
                    <a:pt x="1086" y="150"/>
                    <a:pt x="1091" y="150"/>
                    <a:pt x="1097" y="144"/>
                  </a:cubicBezTo>
                  <a:cubicBezTo>
                    <a:pt x="1130" y="139"/>
                    <a:pt x="1147" y="139"/>
                    <a:pt x="1180" y="139"/>
                  </a:cubicBezTo>
                  <a:cubicBezTo>
                    <a:pt x="1213" y="139"/>
                    <a:pt x="1235" y="144"/>
                    <a:pt x="1274" y="156"/>
                  </a:cubicBezTo>
                  <a:cubicBezTo>
                    <a:pt x="1302" y="167"/>
                    <a:pt x="1318" y="183"/>
                    <a:pt x="1352" y="183"/>
                  </a:cubicBezTo>
                  <a:cubicBezTo>
                    <a:pt x="1363" y="183"/>
                    <a:pt x="1368" y="183"/>
                    <a:pt x="1379" y="183"/>
                  </a:cubicBezTo>
                  <a:cubicBezTo>
                    <a:pt x="1385" y="183"/>
                    <a:pt x="1391" y="183"/>
                    <a:pt x="1396" y="194"/>
                  </a:cubicBezTo>
                  <a:cubicBezTo>
                    <a:pt x="1402" y="194"/>
                    <a:pt x="1402" y="200"/>
                    <a:pt x="1407" y="205"/>
                  </a:cubicBezTo>
                  <a:cubicBezTo>
                    <a:pt x="1435" y="217"/>
                    <a:pt x="1451" y="222"/>
                    <a:pt x="1474" y="233"/>
                  </a:cubicBezTo>
                  <a:cubicBezTo>
                    <a:pt x="1485" y="239"/>
                    <a:pt x="1490" y="244"/>
                    <a:pt x="1501" y="255"/>
                  </a:cubicBezTo>
                  <a:cubicBezTo>
                    <a:pt x="1512" y="266"/>
                    <a:pt x="1518" y="266"/>
                    <a:pt x="1529" y="277"/>
                  </a:cubicBezTo>
                  <a:cubicBezTo>
                    <a:pt x="1540" y="289"/>
                    <a:pt x="1540" y="300"/>
                    <a:pt x="1557" y="300"/>
                  </a:cubicBezTo>
                  <a:cubicBezTo>
                    <a:pt x="1573" y="300"/>
                    <a:pt x="1573" y="300"/>
                    <a:pt x="1573" y="300"/>
                  </a:cubicBezTo>
                  <a:cubicBezTo>
                    <a:pt x="1596" y="300"/>
                    <a:pt x="1607" y="305"/>
                    <a:pt x="1623" y="305"/>
                  </a:cubicBezTo>
                  <a:cubicBezTo>
                    <a:pt x="1634" y="305"/>
                    <a:pt x="1640" y="300"/>
                    <a:pt x="1651" y="300"/>
                  </a:cubicBezTo>
                  <a:cubicBezTo>
                    <a:pt x="1662" y="300"/>
                    <a:pt x="1668" y="311"/>
                    <a:pt x="1679" y="311"/>
                  </a:cubicBezTo>
                  <a:cubicBezTo>
                    <a:pt x="1701" y="311"/>
                    <a:pt x="1701" y="311"/>
                    <a:pt x="1701" y="311"/>
                  </a:cubicBezTo>
                  <a:cubicBezTo>
                    <a:pt x="1706" y="311"/>
                    <a:pt x="1712" y="305"/>
                    <a:pt x="1717" y="305"/>
                  </a:cubicBezTo>
                  <a:cubicBezTo>
                    <a:pt x="1734" y="305"/>
                    <a:pt x="1740" y="316"/>
                    <a:pt x="1756" y="322"/>
                  </a:cubicBezTo>
                  <a:cubicBezTo>
                    <a:pt x="1773" y="333"/>
                    <a:pt x="1790" y="327"/>
                    <a:pt x="1806" y="333"/>
                  </a:cubicBezTo>
                  <a:cubicBezTo>
                    <a:pt x="1823" y="338"/>
                    <a:pt x="1828" y="338"/>
                    <a:pt x="1839" y="349"/>
                  </a:cubicBezTo>
                  <a:cubicBezTo>
                    <a:pt x="1850" y="372"/>
                    <a:pt x="1845" y="383"/>
                    <a:pt x="1850" y="405"/>
                  </a:cubicBezTo>
                  <a:cubicBezTo>
                    <a:pt x="1856" y="422"/>
                    <a:pt x="1856" y="433"/>
                    <a:pt x="1862" y="455"/>
                  </a:cubicBezTo>
                  <a:cubicBezTo>
                    <a:pt x="1867" y="471"/>
                    <a:pt x="1867" y="483"/>
                    <a:pt x="1884" y="494"/>
                  </a:cubicBezTo>
                  <a:cubicBezTo>
                    <a:pt x="1895" y="505"/>
                    <a:pt x="1906" y="516"/>
                    <a:pt x="1917" y="532"/>
                  </a:cubicBezTo>
                  <a:cubicBezTo>
                    <a:pt x="1923" y="543"/>
                    <a:pt x="1934" y="549"/>
                    <a:pt x="1934" y="566"/>
                  </a:cubicBezTo>
                  <a:cubicBezTo>
                    <a:pt x="1934" y="582"/>
                    <a:pt x="1923" y="582"/>
                    <a:pt x="1917" y="593"/>
                  </a:cubicBezTo>
                  <a:cubicBezTo>
                    <a:pt x="1911" y="616"/>
                    <a:pt x="1917" y="627"/>
                    <a:pt x="1911" y="643"/>
                  </a:cubicBezTo>
                  <a:cubicBezTo>
                    <a:pt x="1911" y="654"/>
                    <a:pt x="1900" y="660"/>
                    <a:pt x="1895" y="671"/>
                  </a:cubicBezTo>
                  <a:cubicBezTo>
                    <a:pt x="1889" y="676"/>
                    <a:pt x="1884" y="682"/>
                    <a:pt x="1878" y="688"/>
                  </a:cubicBezTo>
                  <a:cubicBezTo>
                    <a:pt x="1867" y="693"/>
                    <a:pt x="1856" y="693"/>
                    <a:pt x="1856" y="704"/>
                  </a:cubicBezTo>
                  <a:cubicBezTo>
                    <a:pt x="1856" y="721"/>
                    <a:pt x="1862" y="721"/>
                    <a:pt x="1862" y="737"/>
                  </a:cubicBezTo>
                  <a:cubicBezTo>
                    <a:pt x="1862" y="760"/>
                    <a:pt x="1867" y="776"/>
                    <a:pt x="1873" y="804"/>
                  </a:cubicBezTo>
                  <a:cubicBezTo>
                    <a:pt x="1878" y="809"/>
                    <a:pt x="1884" y="815"/>
                    <a:pt x="1884" y="826"/>
                  </a:cubicBezTo>
                  <a:cubicBezTo>
                    <a:pt x="1884" y="848"/>
                    <a:pt x="1884" y="848"/>
                    <a:pt x="1884" y="848"/>
                  </a:cubicBezTo>
                  <a:cubicBezTo>
                    <a:pt x="1884" y="870"/>
                    <a:pt x="1867" y="876"/>
                    <a:pt x="1867" y="898"/>
                  </a:cubicBezTo>
                  <a:cubicBezTo>
                    <a:pt x="1867" y="920"/>
                    <a:pt x="1878" y="926"/>
                    <a:pt x="1884" y="942"/>
                  </a:cubicBezTo>
                  <a:cubicBezTo>
                    <a:pt x="1889" y="959"/>
                    <a:pt x="1889" y="970"/>
                    <a:pt x="1895" y="987"/>
                  </a:cubicBezTo>
                  <a:cubicBezTo>
                    <a:pt x="1895" y="998"/>
                    <a:pt x="1895" y="1003"/>
                    <a:pt x="1900" y="1015"/>
                  </a:cubicBezTo>
                  <a:cubicBezTo>
                    <a:pt x="1917" y="1031"/>
                    <a:pt x="1934" y="1031"/>
                    <a:pt x="1945" y="1053"/>
                  </a:cubicBezTo>
                  <a:cubicBezTo>
                    <a:pt x="1967" y="1086"/>
                    <a:pt x="1972" y="1102"/>
                    <a:pt x="1989" y="1135"/>
                  </a:cubicBezTo>
                  <a:cubicBezTo>
                    <a:pt x="1995" y="1152"/>
                    <a:pt x="1995" y="1163"/>
                    <a:pt x="2006" y="1180"/>
                  </a:cubicBezTo>
                  <a:cubicBezTo>
                    <a:pt x="2011" y="1191"/>
                    <a:pt x="2017" y="1207"/>
                    <a:pt x="2028" y="1207"/>
                  </a:cubicBezTo>
                  <a:cubicBezTo>
                    <a:pt x="2033" y="1207"/>
                    <a:pt x="2039" y="1202"/>
                    <a:pt x="2039" y="1191"/>
                  </a:cubicBezTo>
                  <a:cubicBezTo>
                    <a:pt x="2039" y="1180"/>
                    <a:pt x="2033" y="1180"/>
                    <a:pt x="2028" y="1169"/>
                  </a:cubicBezTo>
                  <a:cubicBezTo>
                    <a:pt x="2017" y="1141"/>
                    <a:pt x="2017" y="1124"/>
                    <a:pt x="2017" y="1091"/>
                  </a:cubicBezTo>
                  <a:cubicBezTo>
                    <a:pt x="2017" y="1074"/>
                    <a:pt x="2017" y="1074"/>
                    <a:pt x="2017" y="1074"/>
                  </a:cubicBezTo>
                  <a:cubicBezTo>
                    <a:pt x="2017" y="1063"/>
                    <a:pt x="2028" y="1063"/>
                    <a:pt x="2033" y="1063"/>
                  </a:cubicBezTo>
                  <a:cubicBezTo>
                    <a:pt x="2039" y="1063"/>
                    <a:pt x="2039" y="1058"/>
                    <a:pt x="2044" y="1058"/>
                  </a:cubicBezTo>
                  <a:cubicBezTo>
                    <a:pt x="2061" y="1058"/>
                    <a:pt x="2072" y="1058"/>
                    <a:pt x="2089" y="1063"/>
                  </a:cubicBezTo>
                  <a:cubicBezTo>
                    <a:pt x="2100" y="1069"/>
                    <a:pt x="2100" y="1086"/>
                    <a:pt x="2100" y="1097"/>
                  </a:cubicBezTo>
                  <a:cubicBezTo>
                    <a:pt x="2100" y="1169"/>
                    <a:pt x="2100" y="1169"/>
                    <a:pt x="2100" y="1169"/>
                  </a:cubicBezTo>
                  <a:cubicBezTo>
                    <a:pt x="2100" y="1174"/>
                    <a:pt x="2100" y="1174"/>
                    <a:pt x="2100" y="1180"/>
                  </a:cubicBezTo>
                  <a:cubicBezTo>
                    <a:pt x="2105" y="1196"/>
                    <a:pt x="2105" y="1202"/>
                    <a:pt x="2105" y="1219"/>
                  </a:cubicBezTo>
                  <a:cubicBezTo>
                    <a:pt x="2111" y="1235"/>
                    <a:pt x="2116" y="1263"/>
                    <a:pt x="2133" y="1263"/>
                  </a:cubicBezTo>
                  <a:lnTo>
                    <a:pt x="2133" y="1263"/>
                  </a:lnTo>
                  <a:cubicBezTo>
                    <a:pt x="2133" y="1285"/>
                    <a:pt x="2139" y="1302"/>
                    <a:pt x="2133" y="1324"/>
                  </a:cubicBezTo>
                  <a:cubicBezTo>
                    <a:pt x="2128" y="1346"/>
                    <a:pt x="2111" y="1363"/>
                    <a:pt x="2111" y="1390"/>
                  </a:cubicBezTo>
                  <a:cubicBezTo>
                    <a:pt x="2111" y="1424"/>
                    <a:pt x="2111" y="1446"/>
                    <a:pt x="2128" y="1479"/>
                  </a:cubicBezTo>
                  <a:cubicBezTo>
                    <a:pt x="2128" y="1490"/>
                    <a:pt x="2133" y="1496"/>
                    <a:pt x="2139" y="1507"/>
                  </a:cubicBezTo>
                  <a:cubicBezTo>
                    <a:pt x="2150" y="1534"/>
                    <a:pt x="2150" y="1551"/>
                    <a:pt x="2161" y="1579"/>
                  </a:cubicBezTo>
                  <a:cubicBezTo>
                    <a:pt x="2172" y="1612"/>
                    <a:pt x="2189" y="1629"/>
                    <a:pt x="2194" y="1667"/>
                  </a:cubicBezTo>
                  <a:cubicBezTo>
                    <a:pt x="2161" y="1662"/>
                    <a:pt x="2144" y="1662"/>
                    <a:pt x="2111" y="166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8" name="Freeform 99"/>
            <p:cNvSpPr>
              <a:spLocks noChangeArrowheads="1"/>
            </p:cNvSpPr>
            <p:nvPr/>
          </p:nvSpPr>
          <p:spPr bwMode="auto">
            <a:xfrm>
              <a:off x="21213968" y="3101976"/>
              <a:ext cx="801636" cy="739775"/>
            </a:xfrm>
            <a:custGeom>
              <a:avLst/>
              <a:gdLst>
                <a:gd name="T0" fmla="*/ 2161 w 2229"/>
                <a:gd name="T1" fmla="*/ 1159 h 2057"/>
                <a:gd name="T2" fmla="*/ 2189 w 2229"/>
                <a:gd name="T3" fmla="*/ 1153 h 2057"/>
                <a:gd name="T4" fmla="*/ 1679 w 2229"/>
                <a:gd name="T5" fmla="*/ 111 h 2057"/>
                <a:gd name="T6" fmla="*/ 1768 w 2229"/>
                <a:gd name="T7" fmla="*/ 244 h 2057"/>
                <a:gd name="T8" fmla="*/ 1857 w 2229"/>
                <a:gd name="T9" fmla="*/ 72 h 2057"/>
                <a:gd name="T10" fmla="*/ 1408 w 2229"/>
                <a:gd name="T11" fmla="*/ 1685 h 2057"/>
                <a:gd name="T12" fmla="*/ 1330 w 2229"/>
                <a:gd name="T13" fmla="*/ 1835 h 2057"/>
                <a:gd name="T14" fmla="*/ 1535 w 2229"/>
                <a:gd name="T15" fmla="*/ 1835 h 2057"/>
                <a:gd name="T16" fmla="*/ 1580 w 2229"/>
                <a:gd name="T17" fmla="*/ 1768 h 2057"/>
                <a:gd name="T18" fmla="*/ 1408 w 2229"/>
                <a:gd name="T19" fmla="*/ 1685 h 2057"/>
                <a:gd name="T20" fmla="*/ 1424 w 2229"/>
                <a:gd name="T21" fmla="*/ 1657 h 2057"/>
                <a:gd name="T22" fmla="*/ 1363 w 2229"/>
                <a:gd name="T23" fmla="*/ 1613 h 2057"/>
                <a:gd name="T24" fmla="*/ 1264 w 2229"/>
                <a:gd name="T25" fmla="*/ 1319 h 2057"/>
                <a:gd name="T26" fmla="*/ 1363 w 2229"/>
                <a:gd name="T27" fmla="*/ 1458 h 2057"/>
                <a:gd name="T28" fmla="*/ 1513 w 2229"/>
                <a:gd name="T29" fmla="*/ 1436 h 2057"/>
                <a:gd name="T30" fmla="*/ 1391 w 2229"/>
                <a:gd name="T31" fmla="*/ 1369 h 2057"/>
                <a:gd name="T32" fmla="*/ 1369 w 2229"/>
                <a:gd name="T33" fmla="*/ 1242 h 2057"/>
                <a:gd name="T34" fmla="*/ 1203 w 2229"/>
                <a:gd name="T35" fmla="*/ 1430 h 2057"/>
                <a:gd name="T36" fmla="*/ 1242 w 2229"/>
                <a:gd name="T37" fmla="*/ 1375 h 2057"/>
                <a:gd name="T38" fmla="*/ 1203 w 2229"/>
                <a:gd name="T39" fmla="*/ 1430 h 2057"/>
                <a:gd name="T40" fmla="*/ 1319 w 2229"/>
                <a:gd name="T41" fmla="*/ 1103 h 2057"/>
                <a:gd name="T42" fmla="*/ 1181 w 2229"/>
                <a:gd name="T43" fmla="*/ 1225 h 2057"/>
                <a:gd name="T44" fmla="*/ 1247 w 2229"/>
                <a:gd name="T45" fmla="*/ 1303 h 2057"/>
                <a:gd name="T46" fmla="*/ 1219 w 2229"/>
                <a:gd name="T47" fmla="*/ 1214 h 2057"/>
                <a:gd name="T48" fmla="*/ 1513 w 2229"/>
                <a:gd name="T49" fmla="*/ 1303 h 2057"/>
                <a:gd name="T50" fmla="*/ 1408 w 2229"/>
                <a:gd name="T51" fmla="*/ 1053 h 2057"/>
                <a:gd name="T52" fmla="*/ 1375 w 2229"/>
                <a:gd name="T53" fmla="*/ 876 h 2057"/>
                <a:gd name="T54" fmla="*/ 1358 w 2229"/>
                <a:gd name="T55" fmla="*/ 721 h 2057"/>
                <a:gd name="T56" fmla="*/ 1308 w 2229"/>
                <a:gd name="T57" fmla="*/ 610 h 2057"/>
                <a:gd name="T58" fmla="*/ 1380 w 2229"/>
                <a:gd name="T59" fmla="*/ 394 h 2057"/>
                <a:gd name="T60" fmla="*/ 1574 w 2229"/>
                <a:gd name="T61" fmla="*/ 178 h 2057"/>
                <a:gd name="T62" fmla="*/ 1508 w 2229"/>
                <a:gd name="T63" fmla="*/ 289 h 2057"/>
                <a:gd name="T64" fmla="*/ 1552 w 2229"/>
                <a:gd name="T65" fmla="*/ 560 h 2057"/>
                <a:gd name="T66" fmla="*/ 1430 w 2229"/>
                <a:gd name="T67" fmla="*/ 732 h 2057"/>
                <a:gd name="T68" fmla="*/ 1524 w 2229"/>
                <a:gd name="T69" fmla="*/ 743 h 2057"/>
                <a:gd name="T70" fmla="*/ 1629 w 2229"/>
                <a:gd name="T71" fmla="*/ 555 h 2057"/>
                <a:gd name="T72" fmla="*/ 1857 w 2229"/>
                <a:gd name="T73" fmla="*/ 460 h 2057"/>
                <a:gd name="T74" fmla="*/ 1812 w 2229"/>
                <a:gd name="T75" fmla="*/ 682 h 2057"/>
                <a:gd name="T76" fmla="*/ 1657 w 2229"/>
                <a:gd name="T77" fmla="*/ 776 h 2057"/>
                <a:gd name="T78" fmla="*/ 1812 w 2229"/>
                <a:gd name="T79" fmla="*/ 870 h 2057"/>
                <a:gd name="T80" fmla="*/ 1762 w 2229"/>
                <a:gd name="T81" fmla="*/ 954 h 2057"/>
                <a:gd name="T82" fmla="*/ 1563 w 2229"/>
                <a:gd name="T83" fmla="*/ 921 h 2057"/>
                <a:gd name="T84" fmla="*/ 1552 w 2229"/>
                <a:gd name="T85" fmla="*/ 1197 h 2057"/>
                <a:gd name="T86" fmla="*/ 1679 w 2229"/>
                <a:gd name="T87" fmla="*/ 1436 h 2057"/>
                <a:gd name="T88" fmla="*/ 1641 w 2229"/>
                <a:gd name="T89" fmla="*/ 1447 h 2057"/>
                <a:gd name="T90" fmla="*/ 1607 w 2229"/>
                <a:gd name="T91" fmla="*/ 133 h 2057"/>
                <a:gd name="T92" fmla="*/ 1447 w 2229"/>
                <a:gd name="T93" fmla="*/ 178 h 2057"/>
                <a:gd name="T94" fmla="*/ 1480 w 2229"/>
                <a:gd name="T95" fmla="*/ 167 h 2057"/>
                <a:gd name="T96" fmla="*/ 11 w 2229"/>
                <a:gd name="T97" fmla="*/ 1874 h 2057"/>
                <a:gd name="T98" fmla="*/ 150 w 2229"/>
                <a:gd name="T99" fmla="*/ 1818 h 2057"/>
                <a:gd name="T100" fmla="*/ 360 w 2229"/>
                <a:gd name="T101" fmla="*/ 1846 h 2057"/>
                <a:gd name="T102" fmla="*/ 410 w 2229"/>
                <a:gd name="T103" fmla="*/ 1851 h 2057"/>
                <a:gd name="T104" fmla="*/ 272 w 2229"/>
                <a:gd name="T105" fmla="*/ 1946 h 2057"/>
                <a:gd name="T106" fmla="*/ 0 w 2229"/>
                <a:gd name="T107" fmla="*/ 1890 h 2057"/>
                <a:gd name="T108" fmla="*/ 565 w 2229"/>
                <a:gd name="T109" fmla="*/ 1885 h 2057"/>
                <a:gd name="T110" fmla="*/ 687 w 2229"/>
                <a:gd name="T111" fmla="*/ 1929 h 2057"/>
                <a:gd name="T112" fmla="*/ 477 w 2229"/>
                <a:gd name="T113" fmla="*/ 1940 h 2057"/>
                <a:gd name="T114" fmla="*/ 654 w 2229"/>
                <a:gd name="T115" fmla="*/ 2023 h 2057"/>
                <a:gd name="T116" fmla="*/ 710 w 2229"/>
                <a:gd name="T117" fmla="*/ 1990 h 2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9" h="2057">
                  <a:moveTo>
                    <a:pt x="2134" y="1103"/>
                  </a:moveTo>
                  <a:lnTo>
                    <a:pt x="2134" y="1103"/>
                  </a:lnTo>
                  <a:lnTo>
                    <a:pt x="2134" y="1109"/>
                  </a:lnTo>
                  <a:cubicBezTo>
                    <a:pt x="2134" y="1131"/>
                    <a:pt x="2150" y="1142"/>
                    <a:pt x="2161" y="1159"/>
                  </a:cubicBezTo>
                  <a:cubicBezTo>
                    <a:pt x="2178" y="1181"/>
                    <a:pt x="2189" y="1203"/>
                    <a:pt x="2217" y="1203"/>
                  </a:cubicBezTo>
                  <a:cubicBezTo>
                    <a:pt x="2228" y="1203"/>
                    <a:pt x="2228" y="1203"/>
                    <a:pt x="2228" y="1203"/>
                  </a:cubicBezTo>
                  <a:cubicBezTo>
                    <a:pt x="2228" y="1186"/>
                    <a:pt x="2228" y="1186"/>
                    <a:pt x="2228" y="1186"/>
                  </a:cubicBezTo>
                  <a:cubicBezTo>
                    <a:pt x="2228" y="1164"/>
                    <a:pt x="2206" y="1164"/>
                    <a:pt x="2189" y="1153"/>
                  </a:cubicBezTo>
                  <a:cubicBezTo>
                    <a:pt x="2167" y="1136"/>
                    <a:pt x="2161" y="1114"/>
                    <a:pt x="2134" y="1103"/>
                  </a:cubicBezTo>
                  <a:close/>
                  <a:moveTo>
                    <a:pt x="1724" y="45"/>
                  </a:moveTo>
                  <a:lnTo>
                    <a:pt x="1724" y="45"/>
                  </a:lnTo>
                  <a:cubicBezTo>
                    <a:pt x="1702" y="67"/>
                    <a:pt x="1690" y="78"/>
                    <a:pt x="1679" y="111"/>
                  </a:cubicBezTo>
                  <a:cubicBezTo>
                    <a:pt x="1663" y="172"/>
                    <a:pt x="1668" y="117"/>
                    <a:pt x="1668" y="161"/>
                  </a:cubicBezTo>
                  <a:cubicBezTo>
                    <a:pt x="1668" y="200"/>
                    <a:pt x="1668" y="200"/>
                    <a:pt x="1668" y="200"/>
                  </a:cubicBezTo>
                  <a:cubicBezTo>
                    <a:pt x="1668" y="283"/>
                    <a:pt x="1696" y="233"/>
                    <a:pt x="1724" y="233"/>
                  </a:cubicBezTo>
                  <a:cubicBezTo>
                    <a:pt x="1740" y="233"/>
                    <a:pt x="1751" y="244"/>
                    <a:pt x="1768" y="244"/>
                  </a:cubicBezTo>
                  <a:cubicBezTo>
                    <a:pt x="1790" y="244"/>
                    <a:pt x="1790" y="222"/>
                    <a:pt x="1801" y="205"/>
                  </a:cubicBezTo>
                  <a:cubicBezTo>
                    <a:pt x="1812" y="189"/>
                    <a:pt x="1823" y="178"/>
                    <a:pt x="1829" y="161"/>
                  </a:cubicBezTo>
                  <a:cubicBezTo>
                    <a:pt x="1835" y="145"/>
                    <a:pt x="1835" y="128"/>
                    <a:pt x="1840" y="117"/>
                  </a:cubicBezTo>
                  <a:cubicBezTo>
                    <a:pt x="1846" y="100"/>
                    <a:pt x="1857" y="89"/>
                    <a:pt x="1857" y="72"/>
                  </a:cubicBezTo>
                  <a:cubicBezTo>
                    <a:pt x="1857" y="61"/>
                    <a:pt x="1851" y="56"/>
                    <a:pt x="1840" y="50"/>
                  </a:cubicBezTo>
                  <a:cubicBezTo>
                    <a:pt x="1779" y="6"/>
                    <a:pt x="1768" y="0"/>
                    <a:pt x="1724" y="45"/>
                  </a:cubicBezTo>
                  <a:close/>
                  <a:moveTo>
                    <a:pt x="1408" y="1685"/>
                  </a:moveTo>
                  <a:lnTo>
                    <a:pt x="1408" y="1685"/>
                  </a:lnTo>
                  <a:cubicBezTo>
                    <a:pt x="1397" y="1691"/>
                    <a:pt x="1391" y="1702"/>
                    <a:pt x="1380" y="1707"/>
                  </a:cubicBezTo>
                  <a:cubicBezTo>
                    <a:pt x="1363" y="1718"/>
                    <a:pt x="1347" y="1724"/>
                    <a:pt x="1319" y="1724"/>
                  </a:cubicBezTo>
                  <a:cubicBezTo>
                    <a:pt x="1308" y="1757"/>
                    <a:pt x="1297" y="1774"/>
                    <a:pt x="1297" y="1813"/>
                  </a:cubicBezTo>
                  <a:cubicBezTo>
                    <a:pt x="1297" y="1829"/>
                    <a:pt x="1314" y="1829"/>
                    <a:pt x="1330" y="1835"/>
                  </a:cubicBezTo>
                  <a:cubicBezTo>
                    <a:pt x="1347" y="1846"/>
                    <a:pt x="1352" y="1868"/>
                    <a:pt x="1375" y="1868"/>
                  </a:cubicBezTo>
                  <a:cubicBezTo>
                    <a:pt x="1413" y="1868"/>
                    <a:pt x="1430" y="1835"/>
                    <a:pt x="1469" y="1835"/>
                  </a:cubicBezTo>
                  <a:cubicBezTo>
                    <a:pt x="1502" y="1835"/>
                    <a:pt x="1502" y="1835"/>
                    <a:pt x="1502" y="1835"/>
                  </a:cubicBezTo>
                  <a:cubicBezTo>
                    <a:pt x="1519" y="1835"/>
                    <a:pt x="1524" y="1835"/>
                    <a:pt x="1535" y="1835"/>
                  </a:cubicBezTo>
                  <a:cubicBezTo>
                    <a:pt x="1569" y="1835"/>
                    <a:pt x="1580" y="1851"/>
                    <a:pt x="1607" y="1851"/>
                  </a:cubicBezTo>
                  <a:cubicBezTo>
                    <a:pt x="1635" y="1851"/>
                    <a:pt x="1635" y="1851"/>
                    <a:pt x="1635" y="1851"/>
                  </a:cubicBezTo>
                  <a:cubicBezTo>
                    <a:pt x="1635" y="1829"/>
                    <a:pt x="1635" y="1829"/>
                    <a:pt x="1635" y="1829"/>
                  </a:cubicBezTo>
                  <a:cubicBezTo>
                    <a:pt x="1635" y="1796"/>
                    <a:pt x="1613" y="1779"/>
                    <a:pt x="1580" y="1768"/>
                  </a:cubicBezTo>
                  <a:cubicBezTo>
                    <a:pt x="1563" y="1763"/>
                    <a:pt x="1557" y="1741"/>
                    <a:pt x="1535" y="1735"/>
                  </a:cubicBezTo>
                  <a:cubicBezTo>
                    <a:pt x="1519" y="1729"/>
                    <a:pt x="1508" y="1729"/>
                    <a:pt x="1485" y="1724"/>
                  </a:cubicBezTo>
                  <a:cubicBezTo>
                    <a:pt x="1469" y="1718"/>
                    <a:pt x="1463" y="1696"/>
                    <a:pt x="1447" y="1691"/>
                  </a:cubicBezTo>
                  <a:cubicBezTo>
                    <a:pt x="1408" y="1685"/>
                    <a:pt x="1408" y="1685"/>
                    <a:pt x="1408" y="1685"/>
                  </a:cubicBezTo>
                  <a:close/>
                  <a:moveTo>
                    <a:pt x="1363" y="1613"/>
                  </a:moveTo>
                  <a:lnTo>
                    <a:pt x="1363" y="1613"/>
                  </a:lnTo>
                  <a:cubicBezTo>
                    <a:pt x="1352" y="1613"/>
                    <a:pt x="1352" y="1630"/>
                    <a:pt x="1347" y="1641"/>
                  </a:cubicBezTo>
                  <a:cubicBezTo>
                    <a:pt x="1375" y="1652"/>
                    <a:pt x="1391" y="1652"/>
                    <a:pt x="1424" y="1657"/>
                  </a:cubicBezTo>
                  <a:cubicBezTo>
                    <a:pt x="1430" y="1646"/>
                    <a:pt x="1430" y="1646"/>
                    <a:pt x="1430" y="1646"/>
                  </a:cubicBezTo>
                  <a:cubicBezTo>
                    <a:pt x="1430" y="1641"/>
                    <a:pt x="1430" y="1641"/>
                    <a:pt x="1430" y="1641"/>
                  </a:cubicBezTo>
                  <a:cubicBezTo>
                    <a:pt x="1413" y="1641"/>
                    <a:pt x="1402" y="1641"/>
                    <a:pt x="1391" y="1630"/>
                  </a:cubicBezTo>
                  <a:cubicBezTo>
                    <a:pt x="1380" y="1624"/>
                    <a:pt x="1375" y="1613"/>
                    <a:pt x="1363" y="1613"/>
                  </a:cubicBezTo>
                  <a:close/>
                  <a:moveTo>
                    <a:pt x="1303" y="1253"/>
                  </a:moveTo>
                  <a:lnTo>
                    <a:pt x="1303" y="1253"/>
                  </a:lnTo>
                  <a:cubicBezTo>
                    <a:pt x="1286" y="1253"/>
                    <a:pt x="1275" y="1275"/>
                    <a:pt x="1275" y="1292"/>
                  </a:cubicBezTo>
                  <a:cubicBezTo>
                    <a:pt x="1269" y="1303"/>
                    <a:pt x="1264" y="1308"/>
                    <a:pt x="1264" y="1319"/>
                  </a:cubicBezTo>
                  <a:cubicBezTo>
                    <a:pt x="1264" y="1353"/>
                    <a:pt x="1291" y="1358"/>
                    <a:pt x="1319" y="1380"/>
                  </a:cubicBezTo>
                  <a:cubicBezTo>
                    <a:pt x="1325" y="1386"/>
                    <a:pt x="1336" y="1386"/>
                    <a:pt x="1336" y="1397"/>
                  </a:cubicBezTo>
                  <a:cubicBezTo>
                    <a:pt x="1336" y="1408"/>
                    <a:pt x="1330" y="1414"/>
                    <a:pt x="1330" y="1430"/>
                  </a:cubicBezTo>
                  <a:cubicBezTo>
                    <a:pt x="1330" y="1447"/>
                    <a:pt x="1347" y="1458"/>
                    <a:pt x="1363" y="1458"/>
                  </a:cubicBezTo>
                  <a:cubicBezTo>
                    <a:pt x="1380" y="1458"/>
                    <a:pt x="1386" y="1447"/>
                    <a:pt x="1402" y="1447"/>
                  </a:cubicBezTo>
                  <a:cubicBezTo>
                    <a:pt x="1413" y="1447"/>
                    <a:pt x="1413" y="1458"/>
                    <a:pt x="1419" y="1463"/>
                  </a:cubicBezTo>
                  <a:cubicBezTo>
                    <a:pt x="1430" y="1474"/>
                    <a:pt x="1441" y="1491"/>
                    <a:pt x="1463" y="1491"/>
                  </a:cubicBezTo>
                  <a:cubicBezTo>
                    <a:pt x="1491" y="1491"/>
                    <a:pt x="1513" y="1463"/>
                    <a:pt x="1513" y="1436"/>
                  </a:cubicBezTo>
                  <a:cubicBezTo>
                    <a:pt x="1513" y="1430"/>
                    <a:pt x="1502" y="1425"/>
                    <a:pt x="1496" y="1425"/>
                  </a:cubicBezTo>
                  <a:cubicBezTo>
                    <a:pt x="1485" y="1419"/>
                    <a:pt x="1480" y="1414"/>
                    <a:pt x="1469" y="1408"/>
                  </a:cubicBezTo>
                  <a:cubicBezTo>
                    <a:pt x="1452" y="1408"/>
                    <a:pt x="1436" y="1419"/>
                    <a:pt x="1419" y="1414"/>
                  </a:cubicBezTo>
                  <a:cubicBezTo>
                    <a:pt x="1402" y="1402"/>
                    <a:pt x="1397" y="1386"/>
                    <a:pt x="1391" y="1369"/>
                  </a:cubicBezTo>
                  <a:cubicBezTo>
                    <a:pt x="1402" y="1364"/>
                    <a:pt x="1408" y="1353"/>
                    <a:pt x="1413" y="1336"/>
                  </a:cubicBezTo>
                  <a:cubicBezTo>
                    <a:pt x="1413" y="1330"/>
                    <a:pt x="1424" y="1325"/>
                    <a:pt x="1424" y="1314"/>
                  </a:cubicBezTo>
                  <a:cubicBezTo>
                    <a:pt x="1424" y="1297"/>
                    <a:pt x="1408" y="1297"/>
                    <a:pt x="1397" y="1286"/>
                  </a:cubicBezTo>
                  <a:cubicBezTo>
                    <a:pt x="1386" y="1269"/>
                    <a:pt x="1380" y="1253"/>
                    <a:pt x="1369" y="1242"/>
                  </a:cubicBezTo>
                  <a:cubicBezTo>
                    <a:pt x="1358" y="1258"/>
                    <a:pt x="1352" y="1269"/>
                    <a:pt x="1341" y="1281"/>
                  </a:cubicBezTo>
                  <a:cubicBezTo>
                    <a:pt x="1336" y="1281"/>
                    <a:pt x="1336" y="1292"/>
                    <a:pt x="1325" y="1292"/>
                  </a:cubicBezTo>
                  <a:cubicBezTo>
                    <a:pt x="1314" y="1292"/>
                    <a:pt x="1314" y="1264"/>
                    <a:pt x="1303" y="1253"/>
                  </a:cubicBezTo>
                  <a:close/>
                  <a:moveTo>
                    <a:pt x="1203" y="1430"/>
                  </a:moveTo>
                  <a:lnTo>
                    <a:pt x="1203" y="1430"/>
                  </a:lnTo>
                  <a:cubicBezTo>
                    <a:pt x="1203" y="1419"/>
                    <a:pt x="1208" y="1414"/>
                    <a:pt x="1214" y="1408"/>
                  </a:cubicBezTo>
                  <a:cubicBezTo>
                    <a:pt x="1219" y="1391"/>
                    <a:pt x="1219" y="1369"/>
                    <a:pt x="1230" y="1369"/>
                  </a:cubicBezTo>
                  <a:cubicBezTo>
                    <a:pt x="1236" y="1369"/>
                    <a:pt x="1242" y="1375"/>
                    <a:pt x="1242" y="1375"/>
                  </a:cubicBezTo>
                  <a:cubicBezTo>
                    <a:pt x="1242" y="1402"/>
                    <a:pt x="1264" y="1414"/>
                    <a:pt x="1264" y="1447"/>
                  </a:cubicBezTo>
                  <a:cubicBezTo>
                    <a:pt x="1264" y="1452"/>
                    <a:pt x="1258" y="1452"/>
                    <a:pt x="1258" y="1458"/>
                  </a:cubicBezTo>
                  <a:cubicBezTo>
                    <a:pt x="1253" y="1452"/>
                    <a:pt x="1247" y="1447"/>
                    <a:pt x="1236" y="1447"/>
                  </a:cubicBezTo>
                  <a:cubicBezTo>
                    <a:pt x="1225" y="1447"/>
                    <a:pt x="1203" y="1447"/>
                    <a:pt x="1203" y="1430"/>
                  </a:cubicBezTo>
                  <a:close/>
                  <a:moveTo>
                    <a:pt x="1341" y="1081"/>
                  </a:moveTo>
                  <a:lnTo>
                    <a:pt x="1341" y="1081"/>
                  </a:lnTo>
                  <a:cubicBezTo>
                    <a:pt x="1336" y="1081"/>
                    <a:pt x="1336" y="1081"/>
                    <a:pt x="1330" y="1081"/>
                  </a:cubicBezTo>
                  <a:cubicBezTo>
                    <a:pt x="1319" y="1081"/>
                    <a:pt x="1319" y="1092"/>
                    <a:pt x="1319" y="1103"/>
                  </a:cubicBezTo>
                  <a:cubicBezTo>
                    <a:pt x="1319" y="1120"/>
                    <a:pt x="1325" y="1131"/>
                    <a:pt x="1336" y="1136"/>
                  </a:cubicBezTo>
                  <a:cubicBezTo>
                    <a:pt x="1341" y="1120"/>
                    <a:pt x="1341" y="1103"/>
                    <a:pt x="1341" y="1081"/>
                  </a:cubicBezTo>
                  <a:close/>
                  <a:moveTo>
                    <a:pt x="1181" y="1225"/>
                  </a:moveTo>
                  <a:lnTo>
                    <a:pt x="1181" y="1225"/>
                  </a:lnTo>
                  <a:cubicBezTo>
                    <a:pt x="1181" y="1319"/>
                    <a:pt x="1181" y="1319"/>
                    <a:pt x="1181" y="1319"/>
                  </a:cubicBezTo>
                  <a:cubicBezTo>
                    <a:pt x="1181" y="1330"/>
                    <a:pt x="1186" y="1347"/>
                    <a:pt x="1197" y="1347"/>
                  </a:cubicBezTo>
                  <a:cubicBezTo>
                    <a:pt x="1214" y="1347"/>
                    <a:pt x="1225" y="1336"/>
                    <a:pt x="1247" y="1336"/>
                  </a:cubicBezTo>
                  <a:cubicBezTo>
                    <a:pt x="1247" y="1303"/>
                    <a:pt x="1247" y="1303"/>
                    <a:pt x="1247" y="1303"/>
                  </a:cubicBezTo>
                  <a:cubicBezTo>
                    <a:pt x="1242" y="1292"/>
                    <a:pt x="1242" y="1292"/>
                    <a:pt x="1242" y="1292"/>
                  </a:cubicBezTo>
                  <a:cubicBezTo>
                    <a:pt x="1247" y="1275"/>
                    <a:pt x="1247" y="1264"/>
                    <a:pt x="1247" y="1253"/>
                  </a:cubicBezTo>
                  <a:cubicBezTo>
                    <a:pt x="1247" y="1247"/>
                    <a:pt x="1247" y="1242"/>
                    <a:pt x="1253" y="1236"/>
                  </a:cubicBezTo>
                  <a:cubicBezTo>
                    <a:pt x="1236" y="1236"/>
                    <a:pt x="1236" y="1220"/>
                    <a:pt x="1219" y="1214"/>
                  </a:cubicBezTo>
                  <a:cubicBezTo>
                    <a:pt x="1203" y="1214"/>
                    <a:pt x="1197" y="1225"/>
                    <a:pt x="1181" y="1225"/>
                  </a:cubicBezTo>
                  <a:close/>
                  <a:moveTo>
                    <a:pt x="1607" y="1430"/>
                  </a:moveTo>
                  <a:lnTo>
                    <a:pt x="1607" y="1430"/>
                  </a:lnTo>
                  <a:cubicBezTo>
                    <a:pt x="1546" y="1414"/>
                    <a:pt x="1552" y="1353"/>
                    <a:pt x="1513" y="1303"/>
                  </a:cubicBezTo>
                  <a:cubicBezTo>
                    <a:pt x="1491" y="1275"/>
                    <a:pt x="1485" y="1253"/>
                    <a:pt x="1458" y="1236"/>
                  </a:cubicBezTo>
                  <a:cubicBezTo>
                    <a:pt x="1447" y="1225"/>
                    <a:pt x="1430" y="1231"/>
                    <a:pt x="1424" y="1220"/>
                  </a:cubicBezTo>
                  <a:cubicBezTo>
                    <a:pt x="1413" y="1209"/>
                    <a:pt x="1419" y="1197"/>
                    <a:pt x="1419" y="1181"/>
                  </a:cubicBezTo>
                  <a:cubicBezTo>
                    <a:pt x="1419" y="1131"/>
                    <a:pt x="1408" y="1103"/>
                    <a:pt x="1408" y="1053"/>
                  </a:cubicBezTo>
                  <a:cubicBezTo>
                    <a:pt x="1408" y="1031"/>
                    <a:pt x="1413" y="1020"/>
                    <a:pt x="1413" y="998"/>
                  </a:cubicBezTo>
                  <a:cubicBezTo>
                    <a:pt x="1413" y="970"/>
                    <a:pt x="1424" y="948"/>
                    <a:pt x="1402" y="931"/>
                  </a:cubicBezTo>
                  <a:cubicBezTo>
                    <a:pt x="1391" y="921"/>
                    <a:pt x="1375" y="926"/>
                    <a:pt x="1375" y="909"/>
                  </a:cubicBezTo>
                  <a:cubicBezTo>
                    <a:pt x="1375" y="876"/>
                    <a:pt x="1375" y="876"/>
                    <a:pt x="1375" y="876"/>
                  </a:cubicBezTo>
                  <a:cubicBezTo>
                    <a:pt x="1369" y="848"/>
                    <a:pt x="1369" y="848"/>
                    <a:pt x="1369" y="848"/>
                  </a:cubicBezTo>
                  <a:cubicBezTo>
                    <a:pt x="1369" y="832"/>
                    <a:pt x="1369" y="821"/>
                    <a:pt x="1375" y="804"/>
                  </a:cubicBezTo>
                  <a:cubicBezTo>
                    <a:pt x="1380" y="793"/>
                    <a:pt x="1391" y="788"/>
                    <a:pt x="1391" y="771"/>
                  </a:cubicBezTo>
                  <a:cubicBezTo>
                    <a:pt x="1391" y="737"/>
                    <a:pt x="1358" y="749"/>
                    <a:pt x="1358" y="721"/>
                  </a:cubicBezTo>
                  <a:cubicBezTo>
                    <a:pt x="1358" y="665"/>
                    <a:pt x="1347" y="671"/>
                    <a:pt x="1319" y="671"/>
                  </a:cubicBezTo>
                  <a:cubicBezTo>
                    <a:pt x="1303" y="671"/>
                    <a:pt x="1303" y="660"/>
                    <a:pt x="1303" y="649"/>
                  </a:cubicBezTo>
                  <a:cubicBezTo>
                    <a:pt x="1303" y="638"/>
                    <a:pt x="1308" y="632"/>
                    <a:pt x="1314" y="627"/>
                  </a:cubicBezTo>
                  <a:cubicBezTo>
                    <a:pt x="1308" y="610"/>
                    <a:pt x="1308" y="610"/>
                    <a:pt x="1308" y="610"/>
                  </a:cubicBezTo>
                  <a:cubicBezTo>
                    <a:pt x="1319" y="577"/>
                    <a:pt x="1330" y="560"/>
                    <a:pt x="1341" y="527"/>
                  </a:cubicBezTo>
                  <a:cubicBezTo>
                    <a:pt x="1347" y="505"/>
                    <a:pt x="1363" y="499"/>
                    <a:pt x="1363" y="477"/>
                  </a:cubicBezTo>
                  <a:cubicBezTo>
                    <a:pt x="1363" y="471"/>
                    <a:pt x="1358" y="466"/>
                    <a:pt x="1358" y="460"/>
                  </a:cubicBezTo>
                  <a:cubicBezTo>
                    <a:pt x="1358" y="433"/>
                    <a:pt x="1375" y="416"/>
                    <a:pt x="1380" y="394"/>
                  </a:cubicBezTo>
                  <a:cubicBezTo>
                    <a:pt x="1391" y="350"/>
                    <a:pt x="1402" y="327"/>
                    <a:pt x="1430" y="300"/>
                  </a:cubicBezTo>
                  <a:cubicBezTo>
                    <a:pt x="1458" y="272"/>
                    <a:pt x="1474" y="261"/>
                    <a:pt x="1496" y="233"/>
                  </a:cubicBezTo>
                  <a:cubicBezTo>
                    <a:pt x="1513" y="211"/>
                    <a:pt x="1513" y="194"/>
                    <a:pt x="1530" y="183"/>
                  </a:cubicBezTo>
                  <a:cubicBezTo>
                    <a:pt x="1546" y="178"/>
                    <a:pt x="1557" y="178"/>
                    <a:pt x="1574" y="178"/>
                  </a:cubicBezTo>
                  <a:cubicBezTo>
                    <a:pt x="1574" y="183"/>
                    <a:pt x="1580" y="189"/>
                    <a:pt x="1580" y="194"/>
                  </a:cubicBezTo>
                  <a:cubicBezTo>
                    <a:pt x="1580" y="217"/>
                    <a:pt x="1569" y="228"/>
                    <a:pt x="1552" y="244"/>
                  </a:cubicBezTo>
                  <a:cubicBezTo>
                    <a:pt x="1541" y="256"/>
                    <a:pt x="1541" y="266"/>
                    <a:pt x="1530" y="278"/>
                  </a:cubicBezTo>
                  <a:cubicBezTo>
                    <a:pt x="1524" y="289"/>
                    <a:pt x="1513" y="283"/>
                    <a:pt x="1508" y="289"/>
                  </a:cubicBezTo>
                  <a:cubicBezTo>
                    <a:pt x="1496" y="305"/>
                    <a:pt x="1502" y="322"/>
                    <a:pt x="1502" y="344"/>
                  </a:cubicBezTo>
                  <a:cubicBezTo>
                    <a:pt x="1535" y="355"/>
                    <a:pt x="1574" y="366"/>
                    <a:pt x="1574" y="405"/>
                  </a:cubicBezTo>
                  <a:cubicBezTo>
                    <a:pt x="1574" y="449"/>
                    <a:pt x="1574" y="477"/>
                    <a:pt x="1574" y="522"/>
                  </a:cubicBezTo>
                  <a:cubicBezTo>
                    <a:pt x="1574" y="538"/>
                    <a:pt x="1557" y="544"/>
                    <a:pt x="1552" y="560"/>
                  </a:cubicBezTo>
                  <a:cubicBezTo>
                    <a:pt x="1546" y="588"/>
                    <a:pt x="1519" y="604"/>
                    <a:pt x="1519" y="638"/>
                  </a:cubicBezTo>
                  <a:cubicBezTo>
                    <a:pt x="1496" y="638"/>
                    <a:pt x="1480" y="643"/>
                    <a:pt x="1463" y="660"/>
                  </a:cubicBezTo>
                  <a:cubicBezTo>
                    <a:pt x="1436" y="677"/>
                    <a:pt x="1419" y="682"/>
                    <a:pt x="1397" y="704"/>
                  </a:cubicBezTo>
                  <a:cubicBezTo>
                    <a:pt x="1408" y="715"/>
                    <a:pt x="1419" y="721"/>
                    <a:pt x="1430" y="732"/>
                  </a:cubicBezTo>
                  <a:cubicBezTo>
                    <a:pt x="1441" y="743"/>
                    <a:pt x="1441" y="754"/>
                    <a:pt x="1452" y="760"/>
                  </a:cubicBezTo>
                  <a:cubicBezTo>
                    <a:pt x="1463" y="771"/>
                    <a:pt x="1474" y="765"/>
                    <a:pt x="1491" y="765"/>
                  </a:cubicBezTo>
                  <a:cubicBezTo>
                    <a:pt x="1496" y="771"/>
                    <a:pt x="1496" y="771"/>
                    <a:pt x="1502" y="771"/>
                  </a:cubicBezTo>
                  <a:cubicBezTo>
                    <a:pt x="1513" y="771"/>
                    <a:pt x="1519" y="760"/>
                    <a:pt x="1524" y="743"/>
                  </a:cubicBezTo>
                  <a:cubicBezTo>
                    <a:pt x="1546" y="715"/>
                    <a:pt x="1546" y="699"/>
                    <a:pt x="1563" y="665"/>
                  </a:cubicBezTo>
                  <a:cubicBezTo>
                    <a:pt x="1580" y="627"/>
                    <a:pt x="1629" y="638"/>
                    <a:pt x="1641" y="599"/>
                  </a:cubicBezTo>
                  <a:cubicBezTo>
                    <a:pt x="1629" y="593"/>
                    <a:pt x="1613" y="588"/>
                    <a:pt x="1613" y="577"/>
                  </a:cubicBezTo>
                  <a:cubicBezTo>
                    <a:pt x="1613" y="566"/>
                    <a:pt x="1624" y="566"/>
                    <a:pt x="1629" y="555"/>
                  </a:cubicBezTo>
                  <a:cubicBezTo>
                    <a:pt x="1646" y="532"/>
                    <a:pt x="1657" y="522"/>
                    <a:pt x="1679" y="505"/>
                  </a:cubicBezTo>
                  <a:cubicBezTo>
                    <a:pt x="1696" y="499"/>
                    <a:pt x="1702" y="483"/>
                    <a:pt x="1718" y="477"/>
                  </a:cubicBezTo>
                  <a:cubicBezTo>
                    <a:pt x="1762" y="455"/>
                    <a:pt x="1790" y="444"/>
                    <a:pt x="1840" y="444"/>
                  </a:cubicBezTo>
                  <a:cubicBezTo>
                    <a:pt x="1873" y="444"/>
                    <a:pt x="1857" y="438"/>
                    <a:pt x="1857" y="460"/>
                  </a:cubicBezTo>
                  <a:cubicBezTo>
                    <a:pt x="1857" y="494"/>
                    <a:pt x="1873" y="510"/>
                    <a:pt x="1873" y="544"/>
                  </a:cubicBezTo>
                  <a:cubicBezTo>
                    <a:pt x="1873" y="577"/>
                    <a:pt x="1868" y="599"/>
                    <a:pt x="1857" y="632"/>
                  </a:cubicBezTo>
                  <a:cubicBezTo>
                    <a:pt x="1851" y="643"/>
                    <a:pt x="1857" y="660"/>
                    <a:pt x="1846" y="671"/>
                  </a:cubicBezTo>
                  <a:cubicBezTo>
                    <a:pt x="1835" y="677"/>
                    <a:pt x="1823" y="677"/>
                    <a:pt x="1812" y="682"/>
                  </a:cubicBezTo>
                  <a:cubicBezTo>
                    <a:pt x="1790" y="693"/>
                    <a:pt x="1785" y="710"/>
                    <a:pt x="1762" y="715"/>
                  </a:cubicBezTo>
                  <a:cubicBezTo>
                    <a:pt x="1724" y="732"/>
                    <a:pt x="1685" y="726"/>
                    <a:pt x="1679" y="765"/>
                  </a:cubicBezTo>
                  <a:cubicBezTo>
                    <a:pt x="1657" y="765"/>
                    <a:pt x="1657" y="765"/>
                    <a:pt x="1657" y="765"/>
                  </a:cubicBezTo>
                  <a:cubicBezTo>
                    <a:pt x="1657" y="776"/>
                    <a:pt x="1657" y="776"/>
                    <a:pt x="1657" y="776"/>
                  </a:cubicBezTo>
                  <a:cubicBezTo>
                    <a:pt x="1657" y="793"/>
                    <a:pt x="1668" y="804"/>
                    <a:pt x="1674" y="821"/>
                  </a:cubicBezTo>
                  <a:cubicBezTo>
                    <a:pt x="1690" y="821"/>
                    <a:pt x="1702" y="837"/>
                    <a:pt x="1718" y="843"/>
                  </a:cubicBezTo>
                  <a:cubicBezTo>
                    <a:pt x="1735" y="848"/>
                    <a:pt x="1746" y="848"/>
                    <a:pt x="1768" y="848"/>
                  </a:cubicBezTo>
                  <a:cubicBezTo>
                    <a:pt x="1785" y="854"/>
                    <a:pt x="1796" y="865"/>
                    <a:pt x="1812" y="870"/>
                  </a:cubicBezTo>
                  <a:cubicBezTo>
                    <a:pt x="1829" y="882"/>
                    <a:pt x="1846" y="887"/>
                    <a:pt x="1846" y="904"/>
                  </a:cubicBezTo>
                  <a:cubicBezTo>
                    <a:pt x="1846" y="931"/>
                    <a:pt x="1840" y="948"/>
                    <a:pt x="1857" y="970"/>
                  </a:cubicBezTo>
                  <a:cubicBezTo>
                    <a:pt x="1956" y="1070"/>
                    <a:pt x="1873" y="992"/>
                    <a:pt x="1796" y="965"/>
                  </a:cubicBezTo>
                  <a:cubicBezTo>
                    <a:pt x="1779" y="965"/>
                    <a:pt x="1774" y="954"/>
                    <a:pt x="1762" y="954"/>
                  </a:cubicBezTo>
                  <a:cubicBezTo>
                    <a:pt x="1696" y="954"/>
                    <a:pt x="1696" y="954"/>
                    <a:pt x="1696" y="954"/>
                  </a:cubicBezTo>
                  <a:cubicBezTo>
                    <a:pt x="1690" y="954"/>
                    <a:pt x="1685" y="937"/>
                    <a:pt x="1679" y="937"/>
                  </a:cubicBezTo>
                  <a:cubicBezTo>
                    <a:pt x="1646" y="926"/>
                    <a:pt x="1629" y="921"/>
                    <a:pt x="1602" y="921"/>
                  </a:cubicBezTo>
                  <a:cubicBezTo>
                    <a:pt x="1563" y="921"/>
                    <a:pt x="1563" y="921"/>
                    <a:pt x="1563" y="921"/>
                  </a:cubicBezTo>
                  <a:cubicBezTo>
                    <a:pt x="1519" y="921"/>
                    <a:pt x="1530" y="965"/>
                    <a:pt x="1519" y="1015"/>
                  </a:cubicBezTo>
                  <a:cubicBezTo>
                    <a:pt x="1519" y="1037"/>
                    <a:pt x="1513" y="1048"/>
                    <a:pt x="1513" y="1064"/>
                  </a:cubicBezTo>
                  <a:cubicBezTo>
                    <a:pt x="1513" y="1098"/>
                    <a:pt x="1513" y="1120"/>
                    <a:pt x="1524" y="1148"/>
                  </a:cubicBezTo>
                  <a:cubicBezTo>
                    <a:pt x="1535" y="1164"/>
                    <a:pt x="1546" y="1175"/>
                    <a:pt x="1552" y="1197"/>
                  </a:cubicBezTo>
                  <a:cubicBezTo>
                    <a:pt x="1557" y="1214"/>
                    <a:pt x="1557" y="1220"/>
                    <a:pt x="1569" y="1236"/>
                  </a:cubicBezTo>
                  <a:cubicBezTo>
                    <a:pt x="1585" y="1269"/>
                    <a:pt x="1574" y="1292"/>
                    <a:pt x="1596" y="1325"/>
                  </a:cubicBezTo>
                  <a:cubicBezTo>
                    <a:pt x="1607" y="1353"/>
                    <a:pt x="1635" y="1358"/>
                    <a:pt x="1646" y="1386"/>
                  </a:cubicBezTo>
                  <a:cubicBezTo>
                    <a:pt x="1652" y="1408"/>
                    <a:pt x="1663" y="1419"/>
                    <a:pt x="1679" y="1436"/>
                  </a:cubicBezTo>
                  <a:cubicBezTo>
                    <a:pt x="1696" y="1458"/>
                    <a:pt x="1707" y="1474"/>
                    <a:pt x="1729" y="1491"/>
                  </a:cubicBezTo>
                  <a:cubicBezTo>
                    <a:pt x="1751" y="1502"/>
                    <a:pt x="1663" y="1502"/>
                    <a:pt x="1663" y="1469"/>
                  </a:cubicBezTo>
                  <a:cubicBezTo>
                    <a:pt x="1663" y="1469"/>
                    <a:pt x="1668" y="1463"/>
                    <a:pt x="1668" y="1458"/>
                  </a:cubicBezTo>
                  <a:cubicBezTo>
                    <a:pt x="1668" y="1447"/>
                    <a:pt x="1652" y="1452"/>
                    <a:pt x="1641" y="1447"/>
                  </a:cubicBezTo>
                  <a:cubicBezTo>
                    <a:pt x="1629" y="1447"/>
                    <a:pt x="1618" y="1436"/>
                    <a:pt x="1607" y="1430"/>
                  </a:cubicBezTo>
                  <a:close/>
                  <a:moveTo>
                    <a:pt x="1607" y="111"/>
                  </a:moveTo>
                  <a:lnTo>
                    <a:pt x="1607" y="111"/>
                  </a:lnTo>
                  <a:cubicBezTo>
                    <a:pt x="1607" y="133"/>
                    <a:pt x="1607" y="133"/>
                    <a:pt x="1607" y="133"/>
                  </a:cubicBezTo>
                  <a:cubicBezTo>
                    <a:pt x="1607" y="145"/>
                    <a:pt x="1613" y="150"/>
                    <a:pt x="1624" y="156"/>
                  </a:cubicBezTo>
                  <a:cubicBezTo>
                    <a:pt x="1624" y="145"/>
                    <a:pt x="1629" y="133"/>
                    <a:pt x="1629" y="117"/>
                  </a:cubicBezTo>
                  <a:cubicBezTo>
                    <a:pt x="1629" y="106"/>
                    <a:pt x="1613" y="111"/>
                    <a:pt x="1607" y="111"/>
                  </a:cubicBezTo>
                  <a:close/>
                  <a:moveTo>
                    <a:pt x="1447" y="178"/>
                  </a:moveTo>
                  <a:lnTo>
                    <a:pt x="1447" y="178"/>
                  </a:lnTo>
                  <a:cubicBezTo>
                    <a:pt x="1447" y="194"/>
                    <a:pt x="1447" y="194"/>
                    <a:pt x="1447" y="194"/>
                  </a:cubicBezTo>
                  <a:cubicBezTo>
                    <a:pt x="1452" y="194"/>
                    <a:pt x="1452" y="194"/>
                    <a:pt x="1458" y="194"/>
                  </a:cubicBezTo>
                  <a:cubicBezTo>
                    <a:pt x="1469" y="194"/>
                    <a:pt x="1480" y="183"/>
                    <a:pt x="1480" y="167"/>
                  </a:cubicBezTo>
                  <a:cubicBezTo>
                    <a:pt x="1480" y="161"/>
                    <a:pt x="1469" y="156"/>
                    <a:pt x="1458" y="156"/>
                  </a:cubicBezTo>
                  <a:cubicBezTo>
                    <a:pt x="1447" y="161"/>
                    <a:pt x="1447" y="167"/>
                    <a:pt x="1447" y="178"/>
                  </a:cubicBezTo>
                  <a:close/>
                  <a:moveTo>
                    <a:pt x="11" y="1874"/>
                  </a:moveTo>
                  <a:lnTo>
                    <a:pt x="11" y="1874"/>
                  </a:lnTo>
                  <a:cubicBezTo>
                    <a:pt x="17" y="1857"/>
                    <a:pt x="17" y="1851"/>
                    <a:pt x="17" y="1835"/>
                  </a:cubicBezTo>
                  <a:cubicBezTo>
                    <a:pt x="17" y="1818"/>
                    <a:pt x="39" y="1829"/>
                    <a:pt x="56" y="1824"/>
                  </a:cubicBezTo>
                  <a:cubicBezTo>
                    <a:pt x="83" y="1824"/>
                    <a:pt x="94" y="1813"/>
                    <a:pt x="122" y="1813"/>
                  </a:cubicBezTo>
                  <a:cubicBezTo>
                    <a:pt x="133" y="1813"/>
                    <a:pt x="139" y="1818"/>
                    <a:pt x="150" y="1818"/>
                  </a:cubicBezTo>
                  <a:cubicBezTo>
                    <a:pt x="194" y="1829"/>
                    <a:pt x="216" y="1824"/>
                    <a:pt x="255" y="1835"/>
                  </a:cubicBezTo>
                  <a:cubicBezTo>
                    <a:pt x="283" y="1846"/>
                    <a:pt x="294" y="1857"/>
                    <a:pt x="322" y="1868"/>
                  </a:cubicBezTo>
                  <a:cubicBezTo>
                    <a:pt x="327" y="1857"/>
                    <a:pt x="327" y="1851"/>
                    <a:pt x="333" y="1846"/>
                  </a:cubicBezTo>
                  <a:cubicBezTo>
                    <a:pt x="344" y="1846"/>
                    <a:pt x="349" y="1846"/>
                    <a:pt x="360" y="1846"/>
                  </a:cubicBezTo>
                  <a:cubicBezTo>
                    <a:pt x="360" y="1874"/>
                    <a:pt x="360" y="1874"/>
                    <a:pt x="360" y="1874"/>
                  </a:cubicBezTo>
                  <a:cubicBezTo>
                    <a:pt x="366" y="1879"/>
                    <a:pt x="366" y="1879"/>
                    <a:pt x="366" y="1879"/>
                  </a:cubicBezTo>
                  <a:cubicBezTo>
                    <a:pt x="372" y="1862"/>
                    <a:pt x="377" y="1857"/>
                    <a:pt x="388" y="1851"/>
                  </a:cubicBezTo>
                  <a:cubicBezTo>
                    <a:pt x="410" y="1851"/>
                    <a:pt x="410" y="1851"/>
                    <a:pt x="410" y="1851"/>
                  </a:cubicBezTo>
                  <a:cubicBezTo>
                    <a:pt x="410" y="1874"/>
                    <a:pt x="416" y="1890"/>
                    <a:pt x="427" y="1912"/>
                  </a:cubicBezTo>
                  <a:cubicBezTo>
                    <a:pt x="388" y="1929"/>
                    <a:pt x="366" y="1929"/>
                    <a:pt x="322" y="1929"/>
                  </a:cubicBezTo>
                  <a:cubicBezTo>
                    <a:pt x="316" y="1929"/>
                    <a:pt x="311" y="1929"/>
                    <a:pt x="299" y="1929"/>
                  </a:cubicBezTo>
                  <a:cubicBezTo>
                    <a:pt x="288" y="1934"/>
                    <a:pt x="283" y="1946"/>
                    <a:pt x="272" y="1946"/>
                  </a:cubicBezTo>
                  <a:cubicBezTo>
                    <a:pt x="255" y="1946"/>
                    <a:pt x="250" y="1923"/>
                    <a:pt x="227" y="1923"/>
                  </a:cubicBezTo>
                  <a:cubicBezTo>
                    <a:pt x="216" y="1923"/>
                    <a:pt x="211" y="1929"/>
                    <a:pt x="194" y="1934"/>
                  </a:cubicBezTo>
                  <a:cubicBezTo>
                    <a:pt x="144" y="1946"/>
                    <a:pt x="117" y="1973"/>
                    <a:pt x="61" y="1973"/>
                  </a:cubicBezTo>
                  <a:cubicBezTo>
                    <a:pt x="22" y="1973"/>
                    <a:pt x="0" y="1929"/>
                    <a:pt x="0" y="1890"/>
                  </a:cubicBezTo>
                  <a:cubicBezTo>
                    <a:pt x="0" y="1885"/>
                    <a:pt x="11" y="1879"/>
                    <a:pt x="11" y="1874"/>
                  </a:cubicBezTo>
                  <a:close/>
                  <a:moveTo>
                    <a:pt x="444" y="1879"/>
                  </a:moveTo>
                  <a:lnTo>
                    <a:pt x="444" y="1879"/>
                  </a:lnTo>
                  <a:cubicBezTo>
                    <a:pt x="488" y="1879"/>
                    <a:pt x="516" y="1885"/>
                    <a:pt x="565" y="1885"/>
                  </a:cubicBezTo>
                  <a:cubicBezTo>
                    <a:pt x="615" y="1885"/>
                    <a:pt x="643" y="1874"/>
                    <a:pt x="687" y="1874"/>
                  </a:cubicBezTo>
                  <a:cubicBezTo>
                    <a:pt x="748" y="1874"/>
                    <a:pt x="776" y="1879"/>
                    <a:pt x="837" y="1890"/>
                  </a:cubicBezTo>
                  <a:cubicBezTo>
                    <a:pt x="837" y="1901"/>
                    <a:pt x="837" y="1901"/>
                    <a:pt x="837" y="1901"/>
                  </a:cubicBezTo>
                  <a:cubicBezTo>
                    <a:pt x="782" y="1923"/>
                    <a:pt x="748" y="1929"/>
                    <a:pt x="687" y="1929"/>
                  </a:cubicBezTo>
                  <a:cubicBezTo>
                    <a:pt x="671" y="1929"/>
                    <a:pt x="660" y="1923"/>
                    <a:pt x="638" y="1923"/>
                  </a:cubicBezTo>
                  <a:cubicBezTo>
                    <a:pt x="626" y="1923"/>
                    <a:pt x="621" y="1934"/>
                    <a:pt x="610" y="1934"/>
                  </a:cubicBezTo>
                  <a:cubicBezTo>
                    <a:pt x="571" y="1940"/>
                    <a:pt x="549" y="1946"/>
                    <a:pt x="505" y="1946"/>
                  </a:cubicBezTo>
                  <a:cubicBezTo>
                    <a:pt x="493" y="1946"/>
                    <a:pt x="488" y="1946"/>
                    <a:pt x="477" y="1940"/>
                  </a:cubicBezTo>
                  <a:cubicBezTo>
                    <a:pt x="471" y="1934"/>
                    <a:pt x="471" y="1923"/>
                    <a:pt x="466" y="1918"/>
                  </a:cubicBezTo>
                  <a:cubicBezTo>
                    <a:pt x="460" y="1912"/>
                    <a:pt x="449" y="1918"/>
                    <a:pt x="438" y="1918"/>
                  </a:cubicBezTo>
                  <a:cubicBezTo>
                    <a:pt x="444" y="1879"/>
                    <a:pt x="444" y="1879"/>
                    <a:pt x="444" y="1879"/>
                  </a:cubicBezTo>
                  <a:close/>
                  <a:moveTo>
                    <a:pt x="654" y="2023"/>
                  </a:moveTo>
                  <a:lnTo>
                    <a:pt x="654" y="2023"/>
                  </a:lnTo>
                  <a:cubicBezTo>
                    <a:pt x="654" y="2040"/>
                    <a:pt x="654" y="2056"/>
                    <a:pt x="671" y="2056"/>
                  </a:cubicBezTo>
                  <a:cubicBezTo>
                    <a:pt x="687" y="2056"/>
                    <a:pt x="687" y="2040"/>
                    <a:pt x="693" y="2023"/>
                  </a:cubicBezTo>
                  <a:cubicBezTo>
                    <a:pt x="698" y="2012"/>
                    <a:pt x="710" y="2001"/>
                    <a:pt x="710" y="1990"/>
                  </a:cubicBezTo>
                  <a:cubicBezTo>
                    <a:pt x="710" y="1968"/>
                    <a:pt x="698" y="1951"/>
                    <a:pt x="682" y="1957"/>
                  </a:cubicBezTo>
                  <a:cubicBezTo>
                    <a:pt x="671" y="1957"/>
                    <a:pt x="665" y="1962"/>
                    <a:pt x="665" y="1968"/>
                  </a:cubicBezTo>
                  <a:cubicBezTo>
                    <a:pt x="654" y="1990"/>
                    <a:pt x="654" y="2001"/>
                    <a:pt x="654" y="202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9" name="Freeform 100"/>
            <p:cNvSpPr>
              <a:spLocks noChangeArrowheads="1"/>
            </p:cNvSpPr>
            <p:nvPr/>
          </p:nvSpPr>
          <p:spPr bwMode="auto">
            <a:xfrm>
              <a:off x="21425093" y="3932239"/>
              <a:ext cx="1400084" cy="854075"/>
            </a:xfrm>
            <a:custGeom>
              <a:avLst/>
              <a:gdLst>
                <a:gd name="T0" fmla="*/ 3014 w 3891"/>
                <a:gd name="T1" fmla="*/ 1313 h 2373"/>
                <a:gd name="T2" fmla="*/ 3169 w 3891"/>
                <a:gd name="T3" fmla="*/ 1064 h 2373"/>
                <a:gd name="T4" fmla="*/ 3092 w 3891"/>
                <a:gd name="T5" fmla="*/ 1258 h 2373"/>
                <a:gd name="T6" fmla="*/ 3812 w 3891"/>
                <a:gd name="T7" fmla="*/ 1175 h 2373"/>
                <a:gd name="T8" fmla="*/ 3668 w 3891"/>
                <a:gd name="T9" fmla="*/ 1241 h 2373"/>
                <a:gd name="T10" fmla="*/ 3663 w 3891"/>
                <a:gd name="T11" fmla="*/ 1352 h 2373"/>
                <a:gd name="T12" fmla="*/ 3807 w 3891"/>
                <a:gd name="T13" fmla="*/ 1518 h 2373"/>
                <a:gd name="T14" fmla="*/ 3812 w 3891"/>
                <a:gd name="T15" fmla="*/ 1346 h 2373"/>
                <a:gd name="T16" fmla="*/ 3812 w 3891"/>
                <a:gd name="T17" fmla="*/ 1175 h 2373"/>
                <a:gd name="T18" fmla="*/ 3685 w 3891"/>
                <a:gd name="T19" fmla="*/ 1496 h 2373"/>
                <a:gd name="T20" fmla="*/ 3591 w 3891"/>
                <a:gd name="T21" fmla="*/ 1369 h 2373"/>
                <a:gd name="T22" fmla="*/ 3762 w 3891"/>
                <a:gd name="T23" fmla="*/ 1524 h 2373"/>
                <a:gd name="T24" fmla="*/ 3574 w 3891"/>
                <a:gd name="T25" fmla="*/ 1441 h 2373"/>
                <a:gd name="T26" fmla="*/ 3685 w 3891"/>
                <a:gd name="T27" fmla="*/ 1690 h 2373"/>
                <a:gd name="T28" fmla="*/ 3563 w 3891"/>
                <a:gd name="T29" fmla="*/ 1684 h 2373"/>
                <a:gd name="T30" fmla="*/ 3585 w 3891"/>
                <a:gd name="T31" fmla="*/ 1496 h 2373"/>
                <a:gd name="T32" fmla="*/ 3840 w 3891"/>
                <a:gd name="T33" fmla="*/ 1623 h 2373"/>
                <a:gd name="T34" fmla="*/ 3884 w 3891"/>
                <a:gd name="T35" fmla="*/ 1546 h 2373"/>
                <a:gd name="T36" fmla="*/ 1341 w 3891"/>
                <a:gd name="T37" fmla="*/ 2288 h 2373"/>
                <a:gd name="T38" fmla="*/ 1341 w 3891"/>
                <a:gd name="T39" fmla="*/ 2288 h 2373"/>
                <a:gd name="T40" fmla="*/ 1767 w 3891"/>
                <a:gd name="T41" fmla="*/ 2172 h 2373"/>
                <a:gd name="T42" fmla="*/ 1247 w 3891"/>
                <a:gd name="T43" fmla="*/ 1884 h 2373"/>
                <a:gd name="T44" fmla="*/ 2255 w 3891"/>
                <a:gd name="T45" fmla="*/ 1967 h 2373"/>
                <a:gd name="T46" fmla="*/ 2255 w 3891"/>
                <a:gd name="T47" fmla="*/ 1967 h 2373"/>
                <a:gd name="T48" fmla="*/ 2283 w 3891"/>
                <a:gd name="T49" fmla="*/ 2083 h 2373"/>
                <a:gd name="T50" fmla="*/ 2238 w 3891"/>
                <a:gd name="T51" fmla="*/ 2316 h 2373"/>
                <a:gd name="T52" fmla="*/ 2194 w 3891"/>
                <a:gd name="T53" fmla="*/ 2316 h 2373"/>
                <a:gd name="T54" fmla="*/ 2632 w 3891"/>
                <a:gd name="T55" fmla="*/ 1834 h 2373"/>
                <a:gd name="T56" fmla="*/ 2632 w 3891"/>
                <a:gd name="T57" fmla="*/ 1834 h 2373"/>
                <a:gd name="T58" fmla="*/ 2421 w 3891"/>
                <a:gd name="T59" fmla="*/ 1934 h 2373"/>
                <a:gd name="T60" fmla="*/ 2538 w 3891"/>
                <a:gd name="T61" fmla="*/ 1856 h 2373"/>
                <a:gd name="T62" fmla="*/ 2471 w 3891"/>
                <a:gd name="T63" fmla="*/ 2095 h 2373"/>
                <a:gd name="T64" fmla="*/ 2338 w 3891"/>
                <a:gd name="T65" fmla="*/ 2216 h 2373"/>
                <a:gd name="T66" fmla="*/ 2327 w 3891"/>
                <a:gd name="T67" fmla="*/ 2095 h 2373"/>
                <a:gd name="T68" fmla="*/ 698 w 3891"/>
                <a:gd name="T69" fmla="*/ 2067 h 2373"/>
                <a:gd name="T70" fmla="*/ 920 w 3891"/>
                <a:gd name="T71" fmla="*/ 2261 h 2373"/>
                <a:gd name="T72" fmla="*/ 1025 w 3891"/>
                <a:gd name="T73" fmla="*/ 2266 h 2373"/>
                <a:gd name="T74" fmla="*/ 110 w 3891"/>
                <a:gd name="T75" fmla="*/ 2072 h 2373"/>
                <a:gd name="T76" fmla="*/ 255 w 3891"/>
                <a:gd name="T77" fmla="*/ 2200 h 2373"/>
                <a:gd name="T78" fmla="*/ 454 w 3891"/>
                <a:gd name="T79" fmla="*/ 2061 h 2373"/>
                <a:gd name="T80" fmla="*/ 183 w 3891"/>
                <a:gd name="T81" fmla="*/ 2100 h 2373"/>
                <a:gd name="T82" fmla="*/ 986 w 3891"/>
                <a:gd name="T83" fmla="*/ 238 h 2373"/>
                <a:gd name="T84" fmla="*/ 1224 w 3891"/>
                <a:gd name="T85" fmla="*/ 271 h 2373"/>
                <a:gd name="T86" fmla="*/ 1524 w 3891"/>
                <a:gd name="T87" fmla="*/ 271 h 2373"/>
                <a:gd name="T88" fmla="*/ 1806 w 3891"/>
                <a:gd name="T89" fmla="*/ 277 h 2373"/>
                <a:gd name="T90" fmla="*/ 2178 w 3891"/>
                <a:gd name="T91" fmla="*/ 465 h 2373"/>
                <a:gd name="T92" fmla="*/ 2117 w 3891"/>
                <a:gd name="T93" fmla="*/ 260 h 2373"/>
                <a:gd name="T94" fmla="*/ 1873 w 3891"/>
                <a:gd name="T95" fmla="*/ 94 h 2373"/>
                <a:gd name="T96" fmla="*/ 1474 w 3891"/>
                <a:gd name="T97" fmla="*/ 61 h 2373"/>
                <a:gd name="T98" fmla="*/ 1152 w 3891"/>
                <a:gd name="T99" fmla="*/ 39 h 2373"/>
                <a:gd name="T100" fmla="*/ 1252 w 3891"/>
                <a:gd name="T101" fmla="*/ 310 h 2373"/>
                <a:gd name="T102" fmla="*/ 1252 w 3891"/>
                <a:gd name="T103" fmla="*/ 310 h 2373"/>
                <a:gd name="T104" fmla="*/ 1147 w 3891"/>
                <a:gd name="T105" fmla="*/ 310 h 2373"/>
                <a:gd name="T106" fmla="*/ 1097 w 3891"/>
                <a:gd name="T107" fmla="*/ 354 h 2373"/>
                <a:gd name="T108" fmla="*/ 881 w 3891"/>
                <a:gd name="T109" fmla="*/ 188 h 2373"/>
                <a:gd name="T110" fmla="*/ 947 w 3891"/>
                <a:gd name="T111" fmla="*/ 61 h 2373"/>
                <a:gd name="T112" fmla="*/ 748 w 3891"/>
                <a:gd name="T113" fmla="*/ 216 h 2373"/>
                <a:gd name="T114" fmla="*/ 338 w 3891"/>
                <a:gd name="T115" fmla="*/ 116 h 2373"/>
                <a:gd name="T116" fmla="*/ 149 w 3891"/>
                <a:gd name="T117" fmla="*/ 266 h 2373"/>
                <a:gd name="T118" fmla="*/ 426 w 3891"/>
                <a:gd name="T119" fmla="*/ 454 h 2373"/>
                <a:gd name="T120" fmla="*/ 648 w 3891"/>
                <a:gd name="T121" fmla="*/ 321 h 2373"/>
                <a:gd name="T122" fmla="*/ 532 w 3891"/>
                <a:gd name="T123" fmla="*/ 155 h 2373"/>
                <a:gd name="T124" fmla="*/ 598 w 3891"/>
                <a:gd name="T125" fmla="*/ 460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1" h="2373">
                  <a:moveTo>
                    <a:pt x="2953" y="1219"/>
                  </a:moveTo>
                  <a:lnTo>
                    <a:pt x="2953" y="1219"/>
                  </a:lnTo>
                  <a:cubicBezTo>
                    <a:pt x="2953" y="1241"/>
                    <a:pt x="2964" y="1252"/>
                    <a:pt x="2964" y="1269"/>
                  </a:cubicBezTo>
                  <a:cubicBezTo>
                    <a:pt x="2964" y="1297"/>
                    <a:pt x="2959" y="1308"/>
                    <a:pt x="2959" y="1330"/>
                  </a:cubicBezTo>
                  <a:cubicBezTo>
                    <a:pt x="2976" y="1335"/>
                    <a:pt x="2987" y="1335"/>
                    <a:pt x="3003" y="1346"/>
                  </a:cubicBezTo>
                  <a:cubicBezTo>
                    <a:pt x="3014" y="1335"/>
                    <a:pt x="3014" y="1324"/>
                    <a:pt x="3014" y="1313"/>
                  </a:cubicBezTo>
                  <a:cubicBezTo>
                    <a:pt x="3014" y="1285"/>
                    <a:pt x="3003" y="1269"/>
                    <a:pt x="2992" y="1241"/>
                  </a:cubicBezTo>
                  <a:cubicBezTo>
                    <a:pt x="2981" y="1230"/>
                    <a:pt x="2987" y="1219"/>
                    <a:pt x="2981" y="1208"/>
                  </a:cubicBezTo>
                  <a:cubicBezTo>
                    <a:pt x="2976" y="1191"/>
                    <a:pt x="2953" y="1208"/>
                    <a:pt x="2953" y="1219"/>
                  </a:cubicBezTo>
                  <a:close/>
                  <a:moveTo>
                    <a:pt x="3181" y="1069"/>
                  </a:moveTo>
                  <a:lnTo>
                    <a:pt x="3181" y="1069"/>
                  </a:lnTo>
                  <a:cubicBezTo>
                    <a:pt x="3175" y="1064"/>
                    <a:pt x="3175" y="1064"/>
                    <a:pt x="3169" y="1064"/>
                  </a:cubicBezTo>
                  <a:cubicBezTo>
                    <a:pt x="3158" y="1064"/>
                    <a:pt x="3158" y="1064"/>
                    <a:pt x="3158" y="1064"/>
                  </a:cubicBezTo>
                  <a:cubicBezTo>
                    <a:pt x="3153" y="1103"/>
                    <a:pt x="3136" y="1119"/>
                    <a:pt x="3125" y="1152"/>
                  </a:cubicBezTo>
                  <a:cubicBezTo>
                    <a:pt x="3114" y="1169"/>
                    <a:pt x="3120" y="1186"/>
                    <a:pt x="3109" y="1208"/>
                  </a:cubicBezTo>
                  <a:cubicBezTo>
                    <a:pt x="3103" y="1219"/>
                    <a:pt x="3092" y="1219"/>
                    <a:pt x="3075" y="1219"/>
                  </a:cubicBezTo>
                  <a:cubicBezTo>
                    <a:pt x="3075" y="1269"/>
                    <a:pt x="3031" y="1474"/>
                    <a:pt x="3086" y="1285"/>
                  </a:cubicBezTo>
                  <a:cubicBezTo>
                    <a:pt x="3092" y="1274"/>
                    <a:pt x="3086" y="1269"/>
                    <a:pt x="3092" y="1258"/>
                  </a:cubicBezTo>
                  <a:cubicBezTo>
                    <a:pt x="3097" y="1241"/>
                    <a:pt x="3114" y="1236"/>
                    <a:pt x="3125" y="1219"/>
                  </a:cubicBezTo>
                  <a:cubicBezTo>
                    <a:pt x="3136" y="1202"/>
                    <a:pt x="3153" y="1197"/>
                    <a:pt x="3158" y="1180"/>
                  </a:cubicBezTo>
                  <a:cubicBezTo>
                    <a:pt x="3175" y="1152"/>
                    <a:pt x="3175" y="1130"/>
                    <a:pt x="3181" y="1103"/>
                  </a:cubicBezTo>
                  <a:cubicBezTo>
                    <a:pt x="3181" y="1091"/>
                    <a:pt x="3186" y="1080"/>
                    <a:pt x="3181" y="1069"/>
                  </a:cubicBezTo>
                  <a:close/>
                  <a:moveTo>
                    <a:pt x="3812" y="1175"/>
                  </a:moveTo>
                  <a:lnTo>
                    <a:pt x="3812" y="1175"/>
                  </a:lnTo>
                  <a:cubicBezTo>
                    <a:pt x="3812" y="1130"/>
                    <a:pt x="3812" y="1130"/>
                    <a:pt x="3812" y="1130"/>
                  </a:cubicBezTo>
                  <a:cubicBezTo>
                    <a:pt x="3796" y="1130"/>
                    <a:pt x="3790" y="1125"/>
                    <a:pt x="3779" y="1119"/>
                  </a:cubicBezTo>
                  <a:cubicBezTo>
                    <a:pt x="3746" y="1125"/>
                    <a:pt x="3746" y="1125"/>
                    <a:pt x="3746" y="1125"/>
                  </a:cubicBezTo>
                  <a:cubicBezTo>
                    <a:pt x="3740" y="1147"/>
                    <a:pt x="3746" y="1164"/>
                    <a:pt x="3729" y="1175"/>
                  </a:cubicBezTo>
                  <a:cubicBezTo>
                    <a:pt x="3724" y="1175"/>
                    <a:pt x="3713" y="1175"/>
                    <a:pt x="3713" y="1186"/>
                  </a:cubicBezTo>
                  <a:cubicBezTo>
                    <a:pt x="3696" y="1208"/>
                    <a:pt x="3696" y="1241"/>
                    <a:pt x="3668" y="1241"/>
                  </a:cubicBezTo>
                  <a:cubicBezTo>
                    <a:pt x="3663" y="1241"/>
                    <a:pt x="3657" y="1230"/>
                    <a:pt x="3646" y="1230"/>
                  </a:cubicBezTo>
                  <a:cubicBezTo>
                    <a:pt x="3624" y="1230"/>
                    <a:pt x="3624" y="1230"/>
                    <a:pt x="3624" y="1230"/>
                  </a:cubicBezTo>
                  <a:cubicBezTo>
                    <a:pt x="3624" y="1252"/>
                    <a:pt x="3624" y="1252"/>
                    <a:pt x="3624" y="1252"/>
                  </a:cubicBezTo>
                  <a:cubicBezTo>
                    <a:pt x="3624" y="1285"/>
                    <a:pt x="3690" y="1269"/>
                    <a:pt x="3690" y="1302"/>
                  </a:cubicBezTo>
                  <a:cubicBezTo>
                    <a:pt x="3690" y="1308"/>
                    <a:pt x="3674" y="1308"/>
                    <a:pt x="3674" y="1313"/>
                  </a:cubicBezTo>
                  <a:cubicBezTo>
                    <a:pt x="3674" y="1330"/>
                    <a:pt x="3663" y="1335"/>
                    <a:pt x="3663" y="1352"/>
                  </a:cubicBezTo>
                  <a:cubicBezTo>
                    <a:pt x="3663" y="1357"/>
                    <a:pt x="3668" y="1363"/>
                    <a:pt x="3668" y="1369"/>
                  </a:cubicBezTo>
                  <a:cubicBezTo>
                    <a:pt x="3668" y="1385"/>
                    <a:pt x="3646" y="1391"/>
                    <a:pt x="3646" y="1407"/>
                  </a:cubicBezTo>
                  <a:cubicBezTo>
                    <a:pt x="3646" y="1424"/>
                    <a:pt x="3663" y="1430"/>
                    <a:pt x="3674" y="1446"/>
                  </a:cubicBezTo>
                  <a:cubicBezTo>
                    <a:pt x="3685" y="1457"/>
                    <a:pt x="3701" y="1463"/>
                    <a:pt x="3718" y="1474"/>
                  </a:cubicBezTo>
                  <a:cubicBezTo>
                    <a:pt x="3740" y="1485"/>
                    <a:pt x="3751" y="1490"/>
                    <a:pt x="3774" y="1502"/>
                  </a:cubicBezTo>
                  <a:cubicBezTo>
                    <a:pt x="3785" y="1507"/>
                    <a:pt x="3790" y="1518"/>
                    <a:pt x="3807" y="1518"/>
                  </a:cubicBezTo>
                  <a:cubicBezTo>
                    <a:pt x="3818" y="1518"/>
                    <a:pt x="3823" y="1513"/>
                    <a:pt x="3829" y="1507"/>
                  </a:cubicBezTo>
                  <a:cubicBezTo>
                    <a:pt x="3840" y="1496"/>
                    <a:pt x="3851" y="1485"/>
                    <a:pt x="3851" y="1468"/>
                  </a:cubicBezTo>
                  <a:cubicBezTo>
                    <a:pt x="3851" y="1457"/>
                    <a:pt x="3846" y="1452"/>
                    <a:pt x="3846" y="1441"/>
                  </a:cubicBezTo>
                  <a:cubicBezTo>
                    <a:pt x="3846" y="1430"/>
                    <a:pt x="3851" y="1424"/>
                    <a:pt x="3851" y="1418"/>
                  </a:cubicBezTo>
                  <a:cubicBezTo>
                    <a:pt x="3851" y="1385"/>
                    <a:pt x="3823" y="1380"/>
                    <a:pt x="3807" y="1352"/>
                  </a:cubicBezTo>
                  <a:cubicBezTo>
                    <a:pt x="3812" y="1346"/>
                    <a:pt x="3812" y="1346"/>
                    <a:pt x="3812" y="1346"/>
                  </a:cubicBezTo>
                  <a:cubicBezTo>
                    <a:pt x="3823" y="1346"/>
                    <a:pt x="3834" y="1352"/>
                    <a:pt x="3846" y="1346"/>
                  </a:cubicBezTo>
                  <a:cubicBezTo>
                    <a:pt x="3857" y="1335"/>
                    <a:pt x="3851" y="1324"/>
                    <a:pt x="3851" y="1313"/>
                  </a:cubicBezTo>
                  <a:cubicBezTo>
                    <a:pt x="3851" y="1297"/>
                    <a:pt x="3834" y="1297"/>
                    <a:pt x="3834" y="1280"/>
                  </a:cubicBezTo>
                  <a:cubicBezTo>
                    <a:pt x="3834" y="1258"/>
                    <a:pt x="3846" y="1241"/>
                    <a:pt x="3846" y="1219"/>
                  </a:cubicBezTo>
                  <a:cubicBezTo>
                    <a:pt x="3846" y="1202"/>
                    <a:pt x="3812" y="1208"/>
                    <a:pt x="3812" y="1186"/>
                  </a:cubicBezTo>
                  <a:lnTo>
                    <a:pt x="3812" y="1175"/>
                  </a:lnTo>
                  <a:close/>
                  <a:moveTo>
                    <a:pt x="3624" y="1374"/>
                  </a:moveTo>
                  <a:lnTo>
                    <a:pt x="3624" y="1374"/>
                  </a:lnTo>
                  <a:cubicBezTo>
                    <a:pt x="3624" y="1380"/>
                    <a:pt x="3624" y="1385"/>
                    <a:pt x="3624" y="1391"/>
                  </a:cubicBezTo>
                  <a:cubicBezTo>
                    <a:pt x="3624" y="1413"/>
                    <a:pt x="3641" y="1430"/>
                    <a:pt x="3657" y="1452"/>
                  </a:cubicBezTo>
                  <a:cubicBezTo>
                    <a:pt x="3668" y="1463"/>
                    <a:pt x="3690" y="1468"/>
                    <a:pt x="3690" y="1485"/>
                  </a:cubicBezTo>
                  <a:cubicBezTo>
                    <a:pt x="3690" y="1490"/>
                    <a:pt x="3685" y="1490"/>
                    <a:pt x="3685" y="1496"/>
                  </a:cubicBezTo>
                  <a:cubicBezTo>
                    <a:pt x="3668" y="1485"/>
                    <a:pt x="3657" y="1479"/>
                    <a:pt x="3635" y="1463"/>
                  </a:cubicBezTo>
                  <a:cubicBezTo>
                    <a:pt x="3629" y="1463"/>
                    <a:pt x="3618" y="1463"/>
                    <a:pt x="3613" y="1452"/>
                  </a:cubicBezTo>
                  <a:cubicBezTo>
                    <a:pt x="3613" y="1446"/>
                    <a:pt x="3613" y="1441"/>
                    <a:pt x="3613" y="1441"/>
                  </a:cubicBezTo>
                  <a:cubicBezTo>
                    <a:pt x="3607" y="1424"/>
                    <a:pt x="3591" y="1424"/>
                    <a:pt x="3591" y="1413"/>
                  </a:cubicBezTo>
                  <a:cubicBezTo>
                    <a:pt x="3585" y="1402"/>
                    <a:pt x="3585" y="1396"/>
                    <a:pt x="3585" y="1385"/>
                  </a:cubicBezTo>
                  <a:cubicBezTo>
                    <a:pt x="3585" y="1380"/>
                    <a:pt x="3585" y="1374"/>
                    <a:pt x="3591" y="1369"/>
                  </a:cubicBezTo>
                  <a:cubicBezTo>
                    <a:pt x="3596" y="1374"/>
                    <a:pt x="3602" y="1380"/>
                    <a:pt x="3613" y="1380"/>
                  </a:cubicBezTo>
                  <a:cubicBezTo>
                    <a:pt x="3618" y="1380"/>
                    <a:pt x="3618" y="1380"/>
                    <a:pt x="3624" y="1374"/>
                  </a:cubicBezTo>
                  <a:close/>
                  <a:moveTo>
                    <a:pt x="3690" y="1507"/>
                  </a:moveTo>
                  <a:lnTo>
                    <a:pt x="3690" y="1507"/>
                  </a:lnTo>
                  <a:cubicBezTo>
                    <a:pt x="3690" y="1490"/>
                    <a:pt x="3718" y="1479"/>
                    <a:pt x="3729" y="1490"/>
                  </a:cubicBezTo>
                  <a:cubicBezTo>
                    <a:pt x="3746" y="1496"/>
                    <a:pt x="3746" y="1513"/>
                    <a:pt x="3762" y="1524"/>
                  </a:cubicBezTo>
                  <a:cubicBezTo>
                    <a:pt x="3774" y="1529"/>
                    <a:pt x="3790" y="1535"/>
                    <a:pt x="3790" y="1546"/>
                  </a:cubicBezTo>
                  <a:cubicBezTo>
                    <a:pt x="3790" y="1563"/>
                    <a:pt x="3779" y="1585"/>
                    <a:pt x="3762" y="1585"/>
                  </a:cubicBezTo>
                  <a:cubicBezTo>
                    <a:pt x="3746" y="1585"/>
                    <a:pt x="3746" y="1563"/>
                    <a:pt x="3735" y="1551"/>
                  </a:cubicBezTo>
                  <a:cubicBezTo>
                    <a:pt x="3724" y="1529"/>
                    <a:pt x="3690" y="1535"/>
                    <a:pt x="3690" y="1507"/>
                  </a:cubicBezTo>
                  <a:close/>
                  <a:moveTo>
                    <a:pt x="3574" y="1441"/>
                  </a:moveTo>
                  <a:lnTo>
                    <a:pt x="3574" y="1441"/>
                  </a:lnTo>
                  <a:cubicBezTo>
                    <a:pt x="3596" y="1457"/>
                    <a:pt x="3613" y="1463"/>
                    <a:pt x="3635" y="1479"/>
                  </a:cubicBezTo>
                  <a:cubicBezTo>
                    <a:pt x="3652" y="1496"/>
                    <a:pt x="3652" y="1513"/>
                    <a:pt x="3668" y="1529"/>
                  </a:cubicBezTo>
                  <a:cubicBezTo>
                    <a:pt x="3679" y="1546"/>
                    <a:pt x="3701" y="1540"/>
                    <a:pt x="3713" y="1557"/>
                  </a:cubicBezTo>
                  <a:cubicBezTo>
                    <a:pt x="3724" y="1568"/>
                    <a:pt x="3724" y="1579"/>
                    <a:pt x="3729" y="1590"/>
                  </a:cubicBezTo>
                  <a:cubicBezTo>
                    <a:pt x="3735" y="1607"/>
                    <a:pt x="3740" y="1612"/>
                    <a:pt x="3740" y="1623"/>
                  </a:cubicBezTo>
                  <a:cubicBezTo>
                    <a:pt x="3740" y="1657"/>
                    <a:pt x="3696" y="1657"/>
                    <a:pt x="3685" y="1690"/>
                  </a:cubicBezTo>
                  <a:cubicBezTo>
                    <a:pt x="3674" y="1723"/>
                    <a:pt x="3652" y="1751"/>
                    <a:pt x="3618" y="1751"/>
                  </a:cubicBezTo>
                  <a:cubicBezTo>
                    <a:pt x="3607" y="1751"/>
                    <a:pt x="3607" y="1751"/>
                    <a:pt x="3596" y="1751"/>
                  </a:cubicBezTo>
                  <a:cubicBezTo>
                    <a:pt x="3596" y="1729"/>
                    <a:pt x="3596" y="1729"/>
                    <a:pt x="3596" y="1729"/>
                  </a:cubicBezTo>
                  <a:cubicBezTo>
                    <a:pt x="3580" y="1729"/>
                    <a:pt x="3574" y="1723"/>
                    <a:pt x="3557" y="1723"/>
                  </a:cubicBezTo>
                  <a:cubicBezTo>
                    <a:pt x="3557" y="1707"/>
                    <a:pt x="3557" y="1707"/>
                    <a:pt x="3557" y="1707"/>
                  </a:cubicBezTo>
                  <a:cubicBezTo>
                    <a:pt x="3563" y="1684"/>
                    <a:pt x="3563" y="1684"/>
                    <a:pt x="3563" y="1684"/>
                  </a:cubicBezTo>
                  <a:cubicBezTo>
                    <a:pt x="3563" y="1646"/>
                    <a:pt x="3563" y="1646"/>
                    <a:pt x="3563" y="1646"/>
                  </a:cubicBezTo>
                  <a:cubicBezTo>
                    <a:pt x="3563" y="1629"/>
                    <a:pt x="3568" y="1623"/>
                    <a:pt x="3568" y="1607"/>
                  </a:cubicBezTo>
                  <a:cubicBezTo>
                    <a:pt x="3568" y="1574"/>
                    <a:pt x="3568" y="1574"/>
                    <a:pt x="3568" y="1574"/>
                  </a:cubicBezTo>
                  <a:cubicBezTo>
                    <a:pt x="3585" y="1574"/>
                    <a:pt x="3591" y="1574"/>
                    <a:pt x="3602" y="1568"/>
                  </a:cubicBezTo>
                  <a:cubicBezTo>
                    <a:pt x="3602" y="1557"/>
                    <a:pt x="3591" y="1557"/>
                    <a:pt x="3591" y="1546"/>
                  </a:cubicBezTo>
                  <a:cubicBezTo>
                    <a:pt x="3591" y="1524"/>
                    <a:pt x="3585" y="1513"/>
                    <a:pt x="3585" y="1496"/>
                  </a:cubicBezTo>
                  <a:cubicBezTo>
                    <a:pt x="3580" y="1479"/>
                    <a:pt x="3568" y="1468"/>
                    <a:pt x="3568" y="1446"/>
                  </a:cubicBezTo>
                  <a:cubicBezTo>
                    <a:pt x="3568" y="1446"/>
                    <a:pt x="3568" y="1441"/>
                    <a:pt x="3574" y="1441"/>
                  </a:cubicBezTo>
                  <a:close/>
                  <a:moveTo>
                    <a:pt x="3796" y="1684"/>
                  </a:moveTo>
                  <a:lnTo>
                    <a:pt x="3796" y="1684"/>
                  </a:lnTo>
                  <a:cubicBezTo>
                    <a:pt x="3801" y="1690"/>
                    <a:pt x="3807" y="1690"/>
                    <a:pt x="3812" y="1690"/>
                  </a:cubicBezTo>
                  <a:cubicBezTo>
                    <a:pt x="3840" y="1690"/>
                    <a:pt x="3840" y="1651"/>
                    <a:pt x="3840" y="1623"/>
                  </a:cubicBezTo>
                  <a:cubicBezTo>
                    <a:pt x="3840" y="1612"/>
                    <a:pt x="3818" y="1623"/>
                    <a:pt x="3818" y="1635"/>
                  </a:cubicBezTo>
                  <a:cubicBezTo>
                    <a:pt x="3812" y="1640"/>
                    <a:pt x="3812" y="1646"/>
                    <a:pt x="3812" y="1657"/>
                  </a:cubicBezTo>
                  <a:cubicBezTo>
                    <a:pt x="3812" y="1662"/>
                    <a:pt x="3801" y="1657"/>
                    <a:pt x="3796" y="1668"/>
                  </a:cubicBezTo>
                  <a:cubicBezTo>
                    <a:pt x="3796" y="1673"/>
                    <a:pt x="3796" y="1679"/>
                    <a:pt x="3796" y="1684"/>
                  </a:cubicBezTo>
                  <a:close/>
                  <a:moveTo>
                    <a:pt x="3884" y="1546"/>
                  </a:moveTo>
                  <a:lnTo>
                    <a:pt x="3884" y="1546"/>
                  </a:lnTo>
                  <a:lnTo>
                    <a:pt x="3879" y="1546"/>
                  </a:lnTo>
                  <a:cubicBezTo>
                    <a:pt x="3868" y="1546"/>
                    <a:pt x="3868" y="1557"/>
                    <a:pt x="3868" y="1568"/>
                  </a:cubicBezTo>
                  <a:cubicBezTo>
                    <a:pt x="3868" y="1585"/>
                    <a:pt x="3873" y="1590"/>
                    <a:pt x="3868" y="1607"/>
                  </a:cubicBezTo>
                  <a:cubicBezTo>
                    <a:pt x="3873" y="1607"/>
                    <a:pt x="3873" y="1607"/>
                    <a:pt x="3873" y="1607"/>
                  </a:cubicBezTo>
                  <a:cubicBezTo>
                    <a:pt x="3890" y="1590"/>
                    <a:pt x="3884" y="1568"/>
                    <a:pt x="3884" y="1546"/>
                  </a:cubicBezTo>
                  <a:close/>
                  <a:moveTo>
                    <a:pt x="1341" y="2288"/>
                  </a:moveTo>
                  <a:lnTo>
                    <a:pt x="1341" y="2288"/>
                  </a:lnTo>
                  <a:cubicBezTo>
                    <a:pt x="1335" y="2294"/>
                    <a:pt x="1335" y="2300"/>
                    <a:pt x="1335" y="2305"/>
                  </a:cubicBezTo>
                  <a:cubicBezTo>
                    <a:pt x="1352" y="2316"/>
                    <a:pt x="1363" y="2305"/>
                    <a:pt x="1380" y="2311"/>
                  </a:cubicBezTo>
                  <a:cubicBezTo>
                    <a:pt x="1391" y="2316"/>
                    <a:pt x="1391" y="2327"/>
                    <a:pt x="1402" y="2327"/>
                  </a:cubicBezTo>
                  <a:cubicBezTo>
                    <a:pt x="1413" y="2327"/>
                    <a:pt x="1413" y="2316"/>
                    <a:pt x="1413" y="2305"/>
                  </a:cubicBezTo>
                  <a:cubicBezTo>
                    <a:pt x="1413" y="2277"/>
                    <a:pt x="1368" y="2288"/>
                    <a:pt x="1341" y="2288"/>
                  </a:cubicBezTo>
                  <a:close/>
                  <a:moveTo>
                    <a:pt x="1668" y="2128"/>
                  </a:moveTo>
                  <a:lnTo>
                    <a:pt x="1668" y="2128"/>
                  </a:lnTo>
                  <a:cubicBezTo>
                    <a:pt x="1657" y="2128"/>
                    <a:pt x="1646" y="2144"/>
                    <a:pt x="1646" y="2155"/>
                  </a:cubicBezTo>
                  <a:cubicBezTo>
                    <a:pt x="1646" y="2178"/>
                    <a:pt x="1662" y="2183"/>
                    <a:pt x="1679" y="2194"/>
                  </a:cubicBezTo>
                  <a:cubicBezTo>
                    <a:pt x="1695" y="2216"/>
                    <a:pt x="1706" y="2239"/>
                    <a:pt x="1734" y="2239"/>
                  </a:cubicBezTo>
                  <a:cubicBezTo>
                    <a:pt x="1740" y="2211"/>
                    <a:pt x="1767" y="2205"/>
                    <a:pt x="1767" y="2172"/>
                  </a:cubicBezTo>
                  <a:cubicBezTo>
                    <a:pt x="1767" y="2155"/>
                    <a:pt x="1762" y="2150"/>
                    <a:pt x="1756" y="2128"/>
                  </a:cubicBezTo>
                  <a:cubicBezTo>
                    <a:pt x="1668" y="2128"/>
                    <a:pt x="1668" y="2128"/>
                    <a:pt x="1668" y="2128"/>
                  </a:cubicBezTo>
                  <a:close/>
                  <a:moveTo>
                    <a:pt x="1202" y="1840"/>
                  </a:moveTo>
                  <a:lnTo>
                    <a:pt x="1202" y="1840"/>
                  </a:lnTo>
                  <a:cubicBezTo>
                    <a:pt x="1202" y="1851"/>
                    <a:pt x="1202" y="1851"/>
                    <a:pt x="1202" y="1851"/>
                  </a:cubicBezTo>
                  <a:cubicBezTo>
                    <a:pt x="1224" y="1856"/>
                    <a:pt x="1230" y="1873"/>
                    <a:pt x="1247" y="1884"/>
                  </a:cubicBezTo>
                  <a:cubicBezTo>
                    <a:pt x="1252" y="1867"/>
                    <a:pt x="1252" y="1851"/>
                    <a:pt x="1263" y="1834"/>
                  </a:cubicBezTo>
                  <a:cubicBezTo>
                    <a:pt x="1252" y="1829"/>
                    <a:pt x="1252" y="1817"/>
                    <a:pt x="1241" y="1812"/>
                  </a:cubicBezTo>
                  <a:cubicBezTo>
                    <a:pt x="1230" y="1812"/>
                    <a:pt x="1230" y="1823"/>
                    <a:pt x="1224" y="1823"/>
                  </a:cubicBezTo>
                  <a:cubicBezTo>
                    <a:pt x="1213" y="1829"/>
                    <a:pt x="1208" y="1834"/>
                    <a:pt x="1202" y="1840"/>
                  </a:cubicBezTo>
                  <a:close/>
                  <a:moveTo>
                    <a:pt x="2255" y="1967"/>
                  </a:moveTo>
                  <a:lnTo>
                    <a:pt x="2255" y="1967"/>
                  </a:lnTo>
                  <a:cubicBezTo>
                    <a:pt x="2255" y="1984"/>
                    <a:pt x="2255" y="1984"/>
                    <a:pt x="2255" y="1984"/>
                  </a:cubicBezTo>
                  <a:cubicBezTo>
                    <a:pt x="2255" y="1995"/>
                    <a:pt x="2266" y="2006"/>
                    <a:pt x="2277" y="2006"/>
                  </a:cubicBezTo>
                  <a:cubicBezTo>
                    <a:pt x="2283" y="2006"/>
                    <a:pt x="2283" y="2000"/>
                    <a:pt x="2294" y="1995"/>
                  </a:cubicBezTo>
                  <a:cubicBezTo>
                    <a:pt x="2305" y="1989"/>
                    <a:pt x="2316" y="1984"/>
                    <a:pt x="2322" y="1967"/>
                  </a:cubicBezTo>
                  <a:cubicBezTo>
                    <a:pt x="2322" y="1962"/>
                    <a:pt x="2322" y="1962"/>
                    <a:pt x="2322" y="1962"/>
                  </a:cubicBezTo>
                  <a:cubicBezTo>
                    <a:pt x="2294" y="1956"/>
                    <a:pt x="2283" y="1967"/>
                    <a:pt x="2255" y="1967"/>
                  </a:cubicBezTo>
                  <a:close/>
                  <a:moveTo>
                    <a:pt x="2266" y="2078"/>
                  </a:moveTo>
                  <a:lnTo>
                    <a:pt x="2266" y="2078"/>
                  </a:lnTo>
                  <a:cubicBezTo>
                    <a:pt x="2227" y="2078"/>
                    <a:pt x="2227" y="2078"/>
                    <a:pt x="2227" y="2078"/>
                  </a:cubicBezTo>
                  <a:cubicBezTo>
                    <a:pt x="2227" y="2083"/>
                    <a:pt x="2227" y="2089"/>
                    <a:pt x="2227" y="2095"/>
                  </a:cubicBezTo>
                  <a:cubicBezTo>
                    <a:pt x="2227" y="2106"/>
                    <a:pt x="2227" y="2117"/>
                    <a:pt x="2233" y="2117"/>
                  </a:cubicBezTo>
                  <a:cubicBezTo>
                    <a:pt x="2255" y="2117"/>
                    <a:pt x="2272" y="2100"/>
                    <a:pt x="2283" y="2083"/>
                  </a:cubicBezTo>
                  <a:cubicBezTo>
                    <a:pt x="2277" y="2078"/>
                    <a:pt x="2272" y="2078"/>
                    <a:pt x="2266" y="2078"/>
                  </a:cubicBezTo>
                  <a:close/>
                  <a:moveTo>
                    <a:pt x="2261" y="2255"/>
                  </a:moveTo>
                  <a:lnTo>
                    <a:pt x="2261" y="2255"/>
                  </a:lnTo>
                  <a:cubicBezTo>
                    <a:pt x="2250" y="2266"/>
                    <a:pt x="2222" y="2266"/>
                    <a:pt x="2222" y="2288"/>
                  </a:cubicBezTo>
                  <a:cubicBezTo>
                    <a:pt x="2222" y="2294"/>
                    <a:pt x="2222" y="2300"/>
                    <a:pt x="2216" y="2305"/>
                  </a:cubicBezTo>
                  <a:cubicBezTo>
                    <a:pt x="2227" y="2311"/>
                    <a:pt x="2227" y="2316"/>
                    <a:pt x="2238" y="2316"/>
                  </a:cubicBezTo>
                  <a:cubicBezTo>
                    <a:pt x="2261" y="2316"/>
                    <a:pt x="2266" y="2305"/>
                    <a:pt x="2288" y="2294"/>
                  </a:cubicBezTo>
                  <a:cubicBezTo>
                    <a:pt x="2294" y="2294"/>
                    <a:pt x="2311" y="2288"/>
                    <a:pt x="2311" y="2277"/>
                  </a:cubicBezTo>
                  <a:cubicBezTo>
                    <a:pt x="2311" y="2266"/>
                    <a:pt x="2299" y="2266"/>
                    <a:pt x="2294" y="2266"/>
                  </a:cubicBezTo>
                  <a:cubicBezTo>
                    <a:pt x="2283" y="2261"/>
                    <a:pt x="2272" y="2250"/>
                    <a:pt x="2261" y="2255"/>
                  </a:cubicBezTo>
                  <a:close/>
                  <a:moveTo>
                    <a:pt x="2194" y="2316"/>
                  </a:moveTo>
                  <a:lnTo>
                    <a:pt x="2194" y="2316"/>
                  </a:lnTo>
                  <a:cubicBezTo>
                    <a:pt x="2183" y="2338"/>
                    <a:pt x="2166" y="2349"/>
                    <a:pt x="2161" y="2372"/>
                  </a:cubicBezTo>
                  <a:cubicBezTo>
                    <a:pt x="2183" y="2366"/>
                    <a:pt x="2205" y="2355"/>
                    <a:pt x="2205" y="2333"/>
                  </a:cubicBezTo>
                  <a:cubicBezTo>
                    <a:pt x="2205" y="2327"/>
                    <a:pt x="2205" y="2322"/>
                    <a:pt x="2205" y="2316"/>
                  </a:cubicBezTo>
                  <a:cubicBezTo>
                    <a:pt x="2200" y="2316"/>
                    <a:pt x="2200" y="2311"/>
                    <a:pt x="2194" y="2311"/>
                  </a:cubicBezTo>
                  <a:cubicBezTo>
                    <a:pt x="2194" y="2316"/>
                    <a:pt x="2194" y="2316"/>
                    <a:pt x="2194" y="2316"/>
                  </a:cubicBezTo>
                  <a:close/>
                  <a:moveTo>
                    <a:pt x="2632" y="1834"/>
                  </a:moveTo>
                  <a:lnTo>
                    <a:pt x="2632" y="1834"/>
                  </a:lnTo>
                  <a:cubicBezTo>
                    <a:pt x="2610" y="1840"/>
                    <a:pt x="2599" y="1845"/>
                    <a:pt x="2577" y="1845"/>
                  </a:cubicBezTo>
                  <a:cubicBezTo>
                    <a:pt x="2577" y="1851"/>
                    <a:pt x="2577" y="1851"/>
                    <a:pt x="2577" y="1851"/>
                  </a:cubicBezTo>
                  <a:cubicBezTo>
                    <a:pt x="2621" y="1862"/>
                    <a:pt x="2637" y="1878"/>
                    <a:pt x="2671" y="1901"/>
                  </a:cubicBezTo>
                  <a:cubicBezTo>
                    <a:pt x="2671" y="1895"/>
                    <a:pt x="2671" y="1895"/>
                    <a:pt x="2671" y="1889"/>
                  </a:cubicBezTo>
                  <a:cubicBezTo>
                    <a:pt x="2671" y="1867"/>
                    <a:pt x="2654" y="1834"/>
                    <a:pt x="2632" y="1834"/>
                  </a:cubicBezTo>
                  <a:close/>
                  <a:moveTo>
                    <a:pt x="2327" y="2061"/>
                  </a:moveTo>
                  <a:lnTo>
                    <a:pt x="2327" y="2061"/>
                  </a:lnTo>
                  <a:cubicBezTo>
                    <a:pt x="2327" y="2045"/>
                    <a:pt x="2344" y="2039"/>
                    <a:pt x="2349" y="2022"/>
                  </a:cubicBezTo>
                  <a:cubicBezTo>
                    <a:pt x="2355" y="2000"/>
                    <a:pt x="2355" y="1984"/>
                    <a:pt x="2371" y="1978"/>
                  </a:cubicBezTo>
                  <a:cubicBezTo>
                    <a:pt x="2383" y="1973"/>
                    <a:pt x="2394" y="1978"/>
                    <a:pt x="2405" y="1967"/>
                  </a:cubicBezTo>
                  <a:cubicBezTo>
                    <a:pt x="2410" y="1956"/>
                    <a:pt x="2410" y="1939"/>
                    <a:pt x="2421" y="1934"/>
                  </a:cubicBezTo>
                  <a:cubicBezTo>
                    <a:pt x="2432" y="1928"/>
                    <a:pt x="2438" y="1934"/>
                    <a:pt x="2444" y="1928"/>
                  </a:cubicBezTo>
                  <a:cubicBezTo>
                    <a:pt x="2460" y="1917"/>
                    <a:pt x="2455" y="1901"/>
                    <a:pt x="2471" y="1884"/>
                  </a:cubicBezTo>
                  <a:cubicBezTo>
                    <a:pt x="2471" y="1884"/>
                    <a:pt x="2482" y="1884"/>
                    <a:pt x="2482" y="1878"/>
                  </a:cubicBezTo>
                  <a:cubicBezTo>
                    <a:pt x="2493" y="1867"/>
                    <a:pt x="2482" y="1851"/>
                    <a:pt x="2493" y="1845"/>
                  </a:cubicBezTo>
                  <a:cubicBezTo>
                    <a:pt x="2510" y="1834"/>
                    <a:pt x="2521" y="1840"/>
                    <a:pt x="2538" y="1834"/>
                  </a:cubicBezTo>
                  <a:cubicBezTo>
                    <a:pt x="2538" y="1845"/>
                    <a:pt x="2532" y="1851"/>
                    <a:pt x="2538" y="1856"/>
                  </a:cubicBezTo>
                  <a:cubicBezTo>
                    <a:pt x="2543" y="1862"/>
                    <a:pt x="2560" y="1862"/>
                    <a:pt x="2560" y="1873"/>
                  </a:cubicBezTo>
                  <a:cubicBezTo>
                    <a:pt x="2560" y="1889"/>
                    <a:pt x="2527" y="1884"/>
                    <a:pt x="2527" y="1906"/>
                  </a:cubicBezTo>
                  <a:cubicBezTo>
                    <a:pt x="2527" y="1928"/>
                    <a:pt x="2527" y="1939"/>
                    <a:pt x="2538" y="1962"/>
                  </a:cubicBezTo>
                  <a:lnTo>
                    <a:pt x="2543" y="1962"/>
                  </a:lnTo>
                  <a:cubicBezTo>
                    <a:pt x="2543" y="2022"/>
                    <a:pt x="2516" y="2045"/>
                    <a:pt x="2488" y="2095"/>
                  </a:cubicBezTo>
                  <a:cubicBezTo>
                    <a:pt x="2471" y="2095"/>
                    <a:pt x="2471" y="2095"/>
                    <a:pt x="2471" y="2095"/>
                  </a:cubicBezTo>
                  <a:cubicBezTo>
                    <a:pt x="2466" y="2100"/>
                    <a:pt x="2460" y="2106"/>
                    <a:pt x="2455" y="2117"/>
                  </a:cubicBezTo>
                  <a:cubicBezTo>
                    <a:pt x="2444" y="2139"/>
                    <a:pt x="2432" y="2144"/>
                    <a:pt x="2421" y="2167"/>
                  </a:cubicBezTo>
                  <a:cubicBezTo>
                    <a:pt x="2416" y="2172"/>
                    <a:pt x="2405" y="2172"/>
                    <a:pt x="2405" y="2178"/>
                  </a:cubicBezTo>
                  <a:cubicBezTo>
                    <a:pt x="2394" y="2194"/>
                    <a:pt x="2405" y="2222"/>
                    <a:pt x="2383" y="2228"/>
                  </a:cubicBezTo>
                  <a:cubicBezTo>
                    <a:pt x="2383" y="2216"/>
                    <a:pt x="2383" y="2211"/>
                    <a:pt x="2383" y="2200"/>
                  </a:cubicBezTo>
                  <a:cubicBezTo>
                    <a:pt x="2366" y="2205"/>
                    <a:pt x="2360" y="2216"/>
                    <a:pt x="2338" y="2216"/>
                  </a:cubicBezTo>
                  <a:cubicBezTo>
                    <a:pt x="2327" y="2216"/>
                    <a:pt x="2322" y="2216"/>
                    <a:pt x="2311" y="2216"/>
                  </a:cubicBezTo>
                  <a:cubicBezTo>
                    <a:pt x="2311" y="2189"/>
                    <a:pt x="2299" y="2178"/>
                    <a:pt x="2299" y="2150"/>
                  </a:cubicBezTo>
                  <a:cubicBezTo>
                    <a:pt x="2299" y="2133"/>
                    <a:pt x="2316" y="2128"/>
                    <a:pt x="2316" y="2111"/>
                  </a:cubicBezTo>
                  <a:cubicBezTo>
                    <a:pt x="2316" y="2106"/>
                    <a:pt x="2311" y="2100"/>
                    <a:pt x="2311" y="2095"/>
                  </a:cubicBezTo>
                  <a:cubicBezTo>
                    <a:pt x="2311" y="2095"/>
                    <a:pt x="2311" y="2095"/>
                    <a:pt x="2316" y="2089"/>
                  </a:cubicBezTo>
                  <a:cubicBezTo>
                    <a:pt x="2327" y="2095"/>
                    <a:pt x="2327" y="2095"/>
                    <a:pt x="2327" y="2095"/>
                  </a:cubicBezTo>
                  <a:cubicBezTo>
                    <a:pt x="2333" y="2089"/>
                    <a:pt x="2333" y="2089"/>
                    <a:pt x="2333" y="2089"/>
                  </a:cubicBezTo>
                  <a:cubicBezTo>
                    <a:pt x="2333" y="2078"/>
                    <a:pt x="2327" y="2072"/>
                    <a:pt x="2327" y="2061"/>
                  </a:cubicBezTo>
                  <a:close/>
                  <a:moveTo>
                    <a:pt x="709" y="2006"/>
                  </a:moveTo>
                  <a:lnTo>
                    <a:pt x="709" y="2006"/>
                  </a:lnTo>
                  <a:cubicBezTo>
                    <a:pt x="709" y="2045"/>
                    <a:pt x="709" y="2045"/>
                    <a:pt x="709" y="2045"/>
                  </a:cubicBezTo>
                  <a:cubicBezTo>
                    <a:pt x="709" y="2050"/>
                    <a:pt x="703" y="2056"/>
                    <a:pt x="698" y="2067"/>
                  </a:cubicBezTo>
                  <a:cubicBezTo>
                    <a:pt x="703" y="2067"/>
                    <a:pt x="703" y="2067"/>
                    <a:pt x="709" y="2067"/>
                  </a:cubicBezTo>
                  <a:cubicBezTo>
                    <a:pt x="720" y="2067"/>
                    <a:pt x="726" y="2056"/>
                    <a:pt x="737" y="2045"/>
                  </a:cubicBezTo>
                  <a:cubicBezTo>
                    <a:pt x="748" y="2039"/>
                    <a:pt x="770" y="2039"/>
                    <a:pt x="770" y="2028"/>
                  </a:cubicBezTo>
                  <a:cubicBezTo>
                    <a:pt x="770" y="2022"/>
                    <a:pt x="759" y="2022"/>
                    <a:pt x="753" y="2022"/>
                  </a:cubicBezTo>
                  <a:cubicBezTo>
                    <a:pt x="731" y="2011"/>
                    <a:pt x="726" y="2006"/>
                    <a:pt x="709" y="2006"/>
                  </a:cubicBezTo>
                  <a:close/>
                  <a:moveTo>
                    <a:pt x="920" y="2261"/>
                  </a:moveTo>
                  <a:lnTo>
                    <a:pt x="920" y="2261"/>
                  </a:lnTo>
                  <a:cubicBezTo>
                    <a:pt x="908" y="2255"/>
                    <a:pt x="897" y="2261"/>
                    <a:pt x="886" y="2261"/>
                  </a:cubicBezTo>
                  <a:cubicBezTo>
                    <a:pt x="886" y="2277"/>
                    <a:pt x="886" y="2277"/>
                    <a:pt x="886" y="2277"/>
                  </a:cubicBezTo>
                  <a:cubicBezTo>
                    <a:pt x="897" y="2288"/>
                    <a:pt x="903" y="2305"/>
                    <a:pt x="925" y="2311"/>
                  </a:cubicBezTo>
                  <a:cubicBezTo>
                    <a:pt x="947" y="2316"/>
                    <a:pt x="964" y="2311"/>
                    <a:pt x="986" y="2327"/>
                  </a:cubicBezTo>
                  <a:cubicBezTo>
                    <a:pt x="1008" y="2311"/>
                    <a:pt x="1019" y="2294"/>
                    <a:pt x="1025" y="2266"/>
                  </a:cubicBezTo>
                  <a:cubicBezTo>
                    <a:pt x="1019" y="2266"/>
                    <a:pt x="1019" y="2266"/>
                    <a:pt x="1014" y="2266"/>
                  </a:cubicBezTo>
                  <a:cubicBezTo>
                    <a:pt x="992" y="2266"/>
                    <a:pt x="981" y="2272"/>
                    <a:pt x="953" y="2272"/>
                  </a:cubicBezTo>
                  <a:cubicBezTo>
                    <a:pt x="942" y="2272"/>
                    <a:pt x="931" y="2266"/>
                    <a:pt x="920" y="2261"/>
                  </a:cubicBezTo>
                  <a:close/>
                  <a:moveTo>
                    <a:pt x="183" y="2100"/>
                  </a:moveTo>
                  <a:lnTo>
                    <a:pt x="183" y="2100"/>
                  </a:lnTo>
                  <a:cubicBezTo>
                    <a:pt x="155" y="2100"/>
                    <a:pt x="138" y="2072"/>
                    <a:pt x="110" y="2072"/>
                  </a:cubicBezTo>
                  <a:cubicBezTo>
                    <a:pt x="94" y="2072"/>
                    <a:pt x="99" y="2095"/>
                    <a:pt x="94" y="2106"/>
                  </a:cubicBezTo>
                  <a:cubicBezTo>
                    <a:pt x="83" y="2122"/>
                    <a:pt x="66" y="2122"/>
                    <a:pt x="55" y="2139"/>
                  </a:cubicBezTo>
                  <a:cubicBezTo>
                    <a:pt x="44" y="2155"/>
                    <a:pt x="50" y="2167"/>
                    <a:pt x="38" y="2183"/>
                  </a:cubicBezTo>
                  <a:cubicBezTo>
                    <a:pt x="0" y="2250"/>
                    <a:pt x="66" y="2200"/>
                    <a:pt x="105" y="2200"/>
                  </a:cubicBezTo>
                  <a:cubicBezTo>
                    <a:pt x="138" y="2200"/>
                    <a:pt x="155" y="2216"/>
                    <a:pt x="183" y="2216"/>
                  </a:cubicBezTo>
                  <a:cubicBezTo>
                    <a:pt x="210" y="2216"/>
                    <a:pt x="227" y="2205"/>
                    <a:pt x="255" y="2200"/>
                  </a:cubicBezTo>
                  <a:cubicBezTo>
                    <a:pt x="288" y="2194"/>
                    <a:pt x="316" y="2189"/>
                    <a:pt x="338" y="2161"/>
                  </a:cubicBezTo>
                  <a:cubicBezTo>
                    <a:pt x="354" y="2139"/>
                    <a:pt x="376" y="2128"/>
                    <a:pt x="404" y="2117"/>
                  </a:cubicBezTo>
                  <a:cubicBezTo>
                    <a:pt x="426" y="2111"/>
                    <a:pt x="437" y="2111"/>
                    <a:pt x="460" y="2106"/>
                  </a:cubicBezTo>
                  <a:cubicBezTo>
                    <a:pt x="465" y="2106"/>
                    <a:pt x="476" y="2106"/>
                    <a:pt x="476" y="2095"/>
                  </a:cubicBezTo>
                  <a:cubicBezTo>
                    <a:pt x="476" y="2089"/>
                    <a:pt x="471" y="2089"/>
                    <a:pt x="465" y="2083"/>
                  </a:cubicBezTo>
                  <a:cubicBezTo>
                    <a:pt x="465" y="2072"/>
                    <a:pt x="465" y="2061"/>
                    <a:pt x="454" y="2061"/>
                  </a:cubicBezTo>
                  <a:cubicBezTo>
                    <a:pt x="437" y="2061"/>
                    <a:pt x="426" y="2072"/>
                    <a:pt x="415" y="2067"/>
                  </a:cubicBezTo>
                  <a:cubicBezTo>
                    <a:pt x="404" y="2061"/>
                    <a:pt x="404" y="2045"/>
                    <a:pt x="393" y="2039"/>
                  </a:cubicBezTo>
                  <a:cubicBezTo>
                    <a:pt x="365" y="2028"/>
                    <a:pt x="349" y="2045"/>
                    <a:pt x="321" y="2056"/>
                  </a:cubicBezTo>
                  <a:cubicBezTo>
                    <a:pt x="310" y="2061"/>
                    <a:pt x="304" y="2072"/>
                    <a:pt x="293" y="2078"/>
                  </a:cubicBezTo>
                  <a:cubicBezTo>
                    <a:pt x="271" y="2083"/>
                    <a:pt x="255" y="2083"/>
                    <a:pt x="232" y="2089"/>
                  </a:cubicBezTo>
                  <a:cubicBezTo>
                    <a:pt x="216" y="2089"/>
                    <a:pt x="205" y="2100"/>
                    <a:pt x="183" y="2100"/>
                  </a:cubicBezTo>
                  <a:close/>
                  <a:moveTo>
                    <a:pt x="908" y="160"/>
                  </a:moveTo>
                  <a:lnTo>
                    <a:pt x="908" y="160"/>
                  </a:lnTo>
                  <a:cubicBezTo>
                    <a:pt x="920" y="188"/>
                    <a:pt x="942" y="205"/>
                    <a:pt x="942" y="238"/>
                  </a:cubicBezTo>
                  <a:cubicBezTo>
                    <a:pt x="942" y="282"/>
                    <a:pt x="942" y="282"/>
                    <a:pt x="942" y="282"/>
                  </a:cubicBezTo>
                  <a:cubicBezTo>
                    <a:pt x="953" y="288"/>
                    <a:pt x="953" y="288"/>
                    <a:pt x="953" y="288"/>
                  </a:cubicBezTo>
                  <a:cubicBezTo>
                    <a:pt x="964" y="266"/>
                    <a:pt x="981" y="260"/>
                    <a:pt x="986" y="238"/>
                  </a:cubicBezTo>
                  <a:cubicBezTo>
                    <a:pt x="1003" y="194"/>
                    <a:pt x="997" y="155"/>
                    <a:pt x="1036" y="122"/>
                  </a:cubicBezTo>
                  <a:cubicBezTo>
                    <a:pt x="1041" y="138"/>
                    <a:pt x="1041" y="144"/>
                    <a:pt x="1041" y="160"/>
                  </a:cubicBezTo>
                  <a:cubicBezTo>
                    <a:pt x="1080" y="166"/>
                    <a:pt x="1108" y="177"/>
                    <a:pt x="1136" y="210"/>
                  </a:cubicBezTo>
                  <a:cubicBezTo>
                    <a:pt x="1141" y="221"/>
                    <a:pt x="1152" y="227"/>
                    <a:pt x="1163" y="244"/>
                  </a:cubicBezTo>
                  <a:cubicBezTo>
                    <a:pt x="1174" y="260"/>
                    <a:pt x="1169" y="282"/>
                    <a:pt x="1191" y="282"/>
                  </a:cubicBezTo>
                  <a:cubicBezTo>
                    <a:pt x="1202" y="282"/>
                    <a:pt x="1208" y="271"/>
                    <a:pt x="1224" y="271"/>
                  </a:cubicBezTo>
                  <a:cubicBezTo>
                    <a:pt x="1247" y="266"/>
                    <a:pt x="1258" y="266"/>
                    <a:pt x="1280" y="266"/>
                  </a:cubicBezTo>
                  <a:cubicBezTo>
                    <a:pt x="1280" y="244"/>
                    <a:pt x="1280" y="227"/>
                    <a:pt x="1296" y="210"/>
                  </a:cubicBezTo>
                  <a:cubicBezTo>
                    <a:pt x="1319" y="188"/>
                    <a:pt x="1352" y="199"/>
                    <a:pt x="1380" y="183"/>
                  </a:cubicBezTo>
                  <a:cubicBezTo>
                    <a:pt x="1380" y="238"/>
                    <a:pt x="1380" y="238"/>
                    <a:pt x="1380" y="238"/>
                  </a:cubicBezTo>
                  <a:cubicBezTo>
                    <a:pt x="1407" y="238"/>
                    <a:pt x="1424" y="232"/>
                    <a:pt x="1452" y="244"/>
                  </a:cubicBezTo>
                  <a:cubicBezTo>
                    <a:pt x="1485" y="249"/>
                    <a:pt x="1496" y="266"/>
                    <a:pt x="1524" y="271"/>
                  </a:cubicBezTo>
                  <a:cubicBezTo>
                    <a:pt x="1551" y="277"/>
                    <a:pt x="1562" y="277"/>
                    <a:pt x="1590" y="277"/>
                  </a:cubicBezTo>
                  <a:cubicBezTo>
                    <a:pt x="1607" y="277"/>
                    <a:pt x="1618" y="277"/>
                    <a:pt x="1634" y="266"/>
                  </a:cubicBezTo>
                  <a:cubicBezTo>
                    <a:pt x="1623" y="244"/>
                    <a:pt x="1623" y="244"/>
                    <a:pt x="1623" y="244"/>
                  </a:cubicBezTo>
                  <a:cubicBezTo>
                    <a:pt x="1623" y="232"/>
                    <a:pt x="1623" y="232"/>
                    <a:pt x="1623" y="232"/>
                  </a:cubicBezTo>
                  <a:cubicBezTo>
                    <a:pt x="1756" y="232"/>
                    <a:pt x="1756" y="232"/>
                    <a:pt x="1756" y="232"/>
                  </a:cubicBezTo>
                  <a:cubicBezTo>
                    <a:pt x="1784" y="232"/>
                    <a:pt x="1795" y="249"/>
                    <a:pt x="1806" y="277"/>
                  </a:cubicBezTo>
                  <a:cubicBezTo>
                    <a:pt x="1817" y="293"/>
                    <a:pt x="1839" y="288"/>
                    <a:pt x="1856" y="293"/>
                  </a:cubicBezTo>
                  <a:cubicBezTo>
                    <a:pt x="1889" y="299"/>
                    <a:pt x="1900" y="321"/>
                    <a:pt x="1928" y="338"/>
                  </a:cubicBezTo>
                  <a:cubicBezTo>
                    <a:pt x="1945" y="343"/>
                    <a:pt x="1956" y="343"/>
                    <a:pt x="1967" y="349"/>
                  </a:cubicBezTo>
                  <a:cubicBezTo>
                    <a:pt x="2011" y="377"/>
                    <a:pt x="2033" y="393"/>
                    <a:pt x="2083" y="410"/>
                  </a:cubicBezTo>
                  <a:cubicBezTo>
                    <a:pt x="2100" y="415"/>
                    <a:pt x="2111" y="415"/>
                    <a:pt x="2128" y="426"/>
                  </a:cubicBezTo>
                  <a:cubicBezTo>
                    <a:pt x="2144" y="443"/>
                    <a:pt x="2155" y="465"/>
                    <a:pt x="2178" y="465"/>
                  </a:cubicBezTo>
                  <a:cubicBezTo>
                    <a:pt x="2178" y="454"/>
                    <a:pt x="2178" y="449"/>
                    <a:pt x="2178" y="438"/>
                  </a:cubicBezTo>
                  <a:cubicBezTo>
                    <a:pt x="2178" y="404"/>
                    <a:pt x="2178" y="388"/>
                    <a:pt x="2194" y="360"/>
                  </a:cubicBezTo>
                  <a:cubicBezTo>
                    <a:pt x="2194" y="349"/>
                    <a:pt x="2200" y="343"/>
                    <a:pt x="2200" y="338"/>
                  </a:cubicBezTo>
                  <a:cubicBezTo>
                    <a:pt x="2200" y="316"/>
                    <a:pt x="2178" y="310"/>
                    <a:pt x="2172" y="293"/>
                  </a:cubicBezTo>
                  <a:cubicBezTo>
                    <a:pt x="2166" y="282"/>
                    <a:pt x="2166" y="271"/>
                    <a:pt x="2155" y="266"/>
                  </a:cubicBezTo>
                  <a:cubicBezTo>
                    <a:pt x="2144" y="260"/>
                    <a:pt x="2128" y="271"/>
                    <a:pt x="2117" y="260"/>
                  </a:cubicBezTo>
                  <a:cubicBezTo>
                    <a:pt x="2105" y="244"/>
                    <a:pt x="2100" y="227"/>
                    <a:pt x="2094" y="205"/>
                  </a:cubicBezTo>
                  <a:cubicBezTo>
                    <a:pt x="2089" y="183"/>
                    <a:pt x="2094" y="166"/>
                    <a:pt x="2078" y="144"/>
                  </a:cubicBezTo>
                  <a:cubicBezTo>
                    <a:pt x="2067" y="127"/>
                    <a:pt x="2045" y="133"/>
                    <a:pt x="2033" y="122"/>
                  </a:cubicBezTo>
                  <a:cubicBezTo>
                    <a:pt x="2017" y="111"/>
                    <a:pt x="2017" y="94"/>
                    <a:pt x="2006" y="83"/>
                  </a:cubicBezTo>
                  <a:cubicBezTo>
                    <a:pt x="1995" y="77"/>
                    <a:pt x="1989" y="83"/>
                    <a:pt x="1972" y="83"/>
                  </a:cubicBezTo>
                  <a:cubicBezTo>
                    <a:pt x="1873" y="94"/>
                    <a:pt x="1873" y="94"/>
                    <a:pt x="1873" y="94"/>
                  </a:cubicBezTo>
                  <a:cubicBezTo>
                    <a:pt x="1823" y="94"/>
                    <a:pt x="1801" y="66"/>
                    <a:pt x="1751" y="44"/>
                  </a:cubicBezTo>
                  <a:cubicBezTo>
                    <a:pt x="1745" y="39"/>
                    <a:pt x="1734" y="44"/>
                    <a:pt x="1723" y="39"/>
                  </a:cubicBezTo>
                  <a:cubicBezTo>
                    <a:pt x="1673" y="16"/>
                    <a:pt x="1646" y="5"/>
                    <a:pt x="1596" y="5"/>
                  </a:cubicBezTo>
                  <a:cubicBezTo>
                    <a:pt x="1579" y="5"/>
                    <a:pt x="1573" y="0"/>
                    <a:pt x="1562" y="5"/>
                  </a:cubicBezTo>
                  <a:cubicBezTo>
                    <a:pt x="1546" y="11"/>
                    <a:pt x="1546" y="27"/>
                    <a:pt x="1529" y="39"/>
                  </a:cubicBezTo>
                  <a:cubicBezTo>
                    <a:pt x="1513" y="55"/>
                    <a:pt x="1496" y="55"/>
                    <a:pt x="1474" y="61"/>
                  </a:cubicBezTo>
                  <a:cubicBezTo>
                    <a:pt x="1468" y="66"/>
                    <a:pt x="1468" y="72"/>
                    <a:pt x="1463" y="72"/>
                  </a:cubicBezTo>
                  <a:cubicBezTo>
                    <a:pt x="1429" y="72"/>
                    <a:pt x="1435" y="5"/>
                    <a:pt x="1402" y="5"/>
                  </a:cubicBezTo>
                  <a:cubicBezTo>
                    <a:pt x="1380" y="5"/>
                    <a:pt x="1368" y="33"/>
                    <a:pt x="1346" y="33"/>
                  </a:cubicBezTo>
                  <a:cubicBezTo>
                    <a:pt x="1313" y="33"/>
                    <a:pt x="1291" y="22"/>
                    <a:pt x="1258" y="22"/>
                  </a:cubicBezTo>
                  <a:cubicBezTo>
                    <a:pt x="1219" y="22"/>
                    <a:pt x="1219" y="22"/>
                    <a:pt x="1219" y="22"/>
                  </a:cubicBezTo>
                  <a:cubicBezTo>
                    <a:pt x="1191" y="22"/>
                    <a:pt x="1180" y="39"/>
                    <a:pt x="1152" y="39"/>
                  </a:cubicBezTo>
                  <a:cubicBezTo>
                    <a:pt x="1119" y="39"/>
                    <a:pt x="1102" y="27"/>
                    <a:pt x="1064" y="27"/>
                  </a:cubicBezTo>
                  <a:cubicBezTo>
                    <a:pt x="1053" y="27"/>
                    <a:pt x="1047" y="44"/>
                    <a:pt x="1036" y="55"/>
                  </a:cubicBezTo>
                  <a:cubicBezTo>
                    <a:pt x="1025" y="77"/>
                    <a:pt x="1014" y="88"/>
                    <a:pt x="1003" y="111"/>
                  </a:cubicBezTo>
                  <a:cubicBezTo>
                    <a:pt x="997" y="133"/>
                    <a:pt x="969" y="127"/>
                    <a:pt x="953" y="133"/>
                  </a:cubicBezTo>
                  <a:cubicBezTo>
                    <a:pt x="936" y="138"/>
                    <a:pt x="925" y="155"/>
                    <a:pt x="908" y="160"/>
                  </a:cubicBezTo>
                  <a:close/>
                  <a:moveTo>
                    <a:pt x="1252" y="310"/>
                  </a:moveTo>
                  <a:lnTo>
                    <a:pt x="1252" y="310"/>
                  </a:lnTo>
                  <a:cubicBezTo>
                    <a:pt x="1269" y="310"/>
                    <a:pt x="1280" y="316"/>
                    <a:pt x="1285" y="327"/>
                  </a:cubicBezTo>
                  <a:cubicBezTo>
                    <a:pt x="1274" y="338"/>
                    <a:pt x="1263" y="349"/>
                    <a:pt x="1247" y="349"/>
                  </a:cubicBezTo>
                  <a:cubicBezTo>
                    <a:pt x="1235" y="349"/>
                    <a:pt x="1235" y="338"/>
                    <a:pt x="1230" y="327"/>
                  </a:cubicBezTo>
                  <a:cubicBezTo>
                    <a:pt x="1224" y="321"/>
                    <a:pt x="1219" y="316"/>
                    <a:pt x="1219" y="310"/>
                  </a:cubicBezTo>
                  <a:cubicBezTo>
                    <a:pt x="1252" y="310"/>
                    <a:pt x="1252" y="310"/>
                    <a:pt x="1252" y="310"/>
                  </a:cubicBezTo>
                  <a:close/>
                  <a:moveTo>
                    <a:pt x="1163" y="310"/>
                  </a:moveTo>
                  <a:lnTo>
                    <a:pt x="1163" y="310"/>
                  </a:lnTo>
                  <a:cubicBezTo>
                    <a:pt x="1186" y="310"/>
                    <a:pt x="1197" y="316"/>
                    <a:pt x="1208" y="332"/>
                  </a:cubicBezTo>
                  <a:cubicBezTo>
                    <a:pt x="1208" y="349"/>
                    <a:pt x="1208" y="349"/>
                    <a:pt x="1208" y="349"/>
                  </a:cubicBezTo>
                  <a:cubicBezTo>
                    <a:pt x="1186" y="349"/>
                    <a:pt x="1169" y="360"/>
                    <a:pt x="1147" y="360"/>
                  </a:cubicBezTo>
                  <a:cubicBezTo>
                    <a:pt x="1147" y="338"/>
                    <a:pt x="1147" y="332"/>
                    <a:pt x="1147" y="310"/>
                  </a:cubicBezTo>
                  <a:cubicBezTo>
                    <a:pt x="1152" y="310"/>
                    <a:pt x="1158" y="310"/>
                    <a:pt x="1163" y="310"/>
                  </a:cubicBezTo>
                  <a:close/>
                  <a:moveTo>
                    <a:pt x="1064" y="321"/>
                  </a:moveTo>
                  <a:lnTo>
                    <a:pt x="1064" y="321"/>
                  </a:lnTo>
                  <a:cubicBezTo>
                    <a:pt x="1064" y="305"/>
                    <a:pt x="1086" y="288"/>
                    <a:pt x="1097" y="299"/>
                  </a:cubicBezTo>
                  <a:cubicBezTo>
                    <a:pt x="1108" y="305"/>
                    <a:pt x="1114" y="316"/>
                    <a:pt x="1114" y="327"/>
                  </a:cubicBezTo>
                  <a:cubicBezTo>
                    <a:pt x="1114" y="338"/>
                    <a:pt x="1108" y="354"/>
                    <a:pt x="1097" y="354"/>
                  </a:cubicBezTo>
                  <a:cubicBezTo>
                    <a:pt x="1080" y="354"/>
                    <a:pt x="1064" y="338"/>
                    <a:pt x="1064" y="321"/>
                  </a:cubicBezTo>
                  <a:close/>
                  <a:moveTo>
                    <a:pt x="831" y="183"/>
                  </a:moveTo>
                  <a:lnTo>
                    <a:pt x="831" y="183"/>
                  </a:lnTo>
                  <a:cubicBezTo>
                    <a:pt x="831" y="194"/>
                    <a:pt x="842" y="194"/>
                    <a:pt x="853" y="194"/>
                  </a:cubicBezTo>
                  <a:cubicBezTo>
                    <a:pt x="881" y="194"/>
                    <a:pt x="881" y="194"/>
                    <a:pt x="881" y="194"/>
                  </a:cubicBezTo>
                  <a:cubicBezTo>
                    <a:pt x="881" y="194"/>
                    <a:pt x="881" y="194"/>
                    <a:pt x="881" y="188"/>
                  </a:cubicBezTo>
                  <a:cubicBezTo>
                    <a:pt x="881" y="177"/>
                    <a:pt x="881" y="160"/>
                    <a:pt x="870" y="155"/>
                  </a:cubicBezTo>
                  <a:cubicBezTo>
                    <a:pt x="859" y="149"/>
                    <a:pt x="853" y="160"/>
                    <a:pt x="848" y="166"/>
                  </a:cubicBezTo>
                  <a:cubicBezTo>
                    <a:pt x="842" y="172"/>
                    <a:pt x="831" y="172"/>
                    <a:pt x="831" y="183"/>
                  </a:cubicBezTo>
                  <a:close/>
                  <a:moveTo>
                    <a:pt x="936" y="77"/>
                  </a:moveTo>
                  <a:lnTo>
                    <a:pt x="936" y="77"/>
                  </a:lnTo>
                  <a:cubicBezTo>
                    <a:pt x="936" y="66"/>
                    <a:pt x="942" y="66"/>
                    <a:pt x="947" y="61"/>
                  </a:cubicBezTo>
                  <a:cubicBezTo>
                    <a:pt x="953" y="55"/>
                    <a:pt x="958" y="39"/>
                    <a:pt x="969" y="44"/>
                  </a:cubicBezTo>
                  <a:cubicBezTo>
                    <a:pt x="975" y="44"/>
                    <a:pt x="981" y="55"/>
                    <a:pt x="981" y="61"/>
                  </a:cubicBezTo>
                  <a:cubicBezTo>
                    <a:pt x="981" y="77"/>
                    <a:pt x="975" y="88"/>
                    <a:pt x="964" y="88"/>
                  </a:cubicBezTo>
                  <a:cubicBezTo>
                    <a:pt x="953" y="88"/>
                    <a:pt x="936" y="88"/>
                    <a:pt x="936" y="77"/>
                  </a:cubicBezTo>
                  <a:close/>
                  <a:moveTo>
                    <a:pt x="748" y="216"/>
                  </a:moveTo>
                  <a:lnTo>
                    <a:pt x="748" y="216"/>
                  </a:lnTo>
                  <a:cubicBezTo>
                    <a:pt x="753" y="221"/>
                    <a:pt x="759" y="227"/>
                    <a:pt x="764" y="238"/>
                  </a:cubicBezTo>
                  <a:cubicBezTo>
                    <a:pt x="781" y="232"/>
                    <a:pt x="792" y="221"/>
                    <a:pt x="803" y="205"/>
                  </a:cubicBezTo>
                  <a:cubicBezTo>
                    <a:pt x="803" y="199"/>
                    <a:pt x="803" y="199"/>
                    <a:pt x="803" y="199"/>
                  </a:cubicBezTo>
                  <a:cubicBezTo>
                    <a:pt x="781" y="194"/>
                    <a:pt x="764" y="199"/>
                    <a:pt x="748" y="216"/>
                  </a:cubicBezTo>
                  <a:close/>
                  <a:moveTo>
                    <a:pt x="338" y="116"/>
                  </a:moveTo>
                  <a:lnTo>
                    <a:pt x="338" y="116"/>
                  </a:lnTo>
                  <a:cubicBezTo>
                    <a:pt x="299" y="116"/>
                    <a:pt x="277" y="133"/>
                    <a:pt x="238" y="144"/>
                  </a:cubicBezTo>
                  <a:cubicBezTo>
                    <a:pt x="227" y="144"/>
                    <a:pt x="221" y="160"/>
                    <a:pt x="205" y="160"/>
                  </a:cubicBezTo>
                  <a:cubicBezTo>
                    <a:pt x="188" y="160"/>
                    <a:pt x="188" y="133"/>
                    <a:pt x="166" y="133"/>
                  </a:cubicBezTo>
                  <a:cubicBezTo>
                    <a:pt x="160" y="133"/>
                    <a:pt x="155" y="144"/>
                    <a:pt x="149" y="149"/>
                  </a:cubicBezTo>
                  <a:cubicBezTo>
                    <a:pt x="144" y="166"/>
                    <a:pt x="127" y="172"/>
                    <a:pt x="127" y="188"/>
                  </a:cubicBezTo>
                  <a:cubicBezTo>
                    <a:pt x="127" y="216"/>
                    <a:pt x="138" y="238"/>
                    <a:pt x="149" y="266"/>
                  </a:cubicBezTo>
                  <a:cubicBezTo>
                    <a:pt x="149" y="277"/>
                    <a:pt x="166" y="271"/>
                    <a:pt x="171" y="282"/>
                  </a:cubicBezTo>
                  <a:cubicBezTo>
                    <a:pt x="188" y="293"/>
                    <a:pt x="183" y="321"/>
                    <a:pt x="194" y="343"/>
                  </a:cubicBezTo>
                  <a:cubicBezTo>
                    <a:pt x="199" y="354"/>
                    <a:pt x="221" y="349"/>
                    <a:pt x="232" y="354"/>
                  </a:cubicBezTo>
                  <a:cubicBezTo>
                    <a:pt x="260" y="360"/>
                    <a:pt x="277" y="377"/>
                    <a:pt x="293" y="404"/>
                  </a:cubicBezTo>
                  <a:cubicBezTo>
                    <a:pt x="316" y="426"/>
                    <a:pt x="338" y="432"/>
                    <a:pt x="365" y="438"/>
                  </a:cubicBezTo>
                  <a:cubicBezTo>
                    <a:pt x="393" y="443"/>
                    <a:pt x="404" y="454"/>
                    <a:pt x="426" y="454"/>
                  </a:cubicBezTo>
                  <a:cubicBezTo>
                    <a:pt x="471" y="454"/>
                    <a:pt x="471" y="454"/>
                    <a:pt x="471" y="454"/>
                  </a:cubicBezTo>
                  <a:cubicBezTo>
                    <a:pt x="487" y="454"/>
                    <a:pt x="493" y="449"/>
                    <a:pt x="504" y="438"/>
                  </a:cubicBezTo>
                  <a:cubicBezTo>
                    <a:pt x="509" y="426"/>
                    <a:pt x="515" y="426"/>
                    <a:pt x="526" y="421"/>
                  </a:cubicBezTo>
                  <a:cubicBezTo>
                    <a:pt x="543" y="404"/>
                    <a:pt x="548" y="382"/>
                    <a:pt x="576" y="377"/>
                  </a:cubicBezTo>
                  <a:cubicBezTo>
                    <a:pt x="598" y="371"/>
                    <a:pt x="620" y="377"/>
                    <a:pt x="637" y="360"/>
                  </a:cubicBezTo>
                  <a:cubicBezTo>
                    <a:pt x="648" y="349"/>
                    <a:pt x="648" y="338"/>
                    <a:pt x="648" y="321"/>
                  </a:cubicBezTo>
                  <a:cubicBezTo>
                    <a:pt x="648" y="288"/>
                    <a:pt x="642" y="266"/>
                    <a:pt x="637" y="232"/>
                  </a:cubicBezTo>
                  <a:cubicBezTo>
                    <a:pt x="620" y="232"/>
                    <a:pt x="609" y="244"/>
                    <a:pt x="593" y="244"/>
                  </a:cubicBezTo>
                  <a:cubicBezTo>
                    <a:pt x="582" y="244"/>
                    <a:pt x="570" y="227"/>
                    <a:pt x="570" y="216"/>
                  </a:cubicBezTo>
                  <a:cubicBezTo>
                    <a:pt x="570" y="199"/>
                    <a:pt x="570" y="199"/>
                    <a:pt x="570" y="199"/>
                  </a:cubicBezTo>
                  <a:cubicBezTo>
                    <a:pt x="582" y="199"/>
                    <a:pt x="587" y="199"/>
                    <a:pt x="598" y="194"/>
                  </a:cubicBezTo>
                  <a:cubicBezTo>
                    <a:pt x="587" y="166"/>
                    <a:pt x="559" y="160"/>
                    <a:pt x="532" y="155"/>
                  </a:cubicBezTo>
                  <a:cubicBezTo>
                    <a:pt x="509" y="149"/>
                    <a:pt x="498" y="144"/>
                    <a:pt x="487" y="127"/>
                  </a:cubicBezTo>
                  <a:cubicBezTo>
                    <a:pt x="476" y="122"/>
                    <a:pt x="476" y="111"/>
                    <a:pt x="465" y="111"/>
                  </a:cubicBezTo>
                  <a:cubicBezTo>
                    <a:pt x="432" y="111"/>
                    <a:pt x="415" y="127"/>
                    <a:pt x="382" y="127"/>
                  </a:cubicBezTo>
                  <a:cubicBezTo>
                    <a:pt x="365" y="127"/>
                    <a:pt x="354" y="122"/>
                    <a:pt x="338" y="116"/>
                  </a:cubicBezTo>
                  <a:close/>
                  <a:moveTo>
                    <a:pt x="598" y="460"/>
                  </a:moveTo>
                  <a:lnTo>
                    <a:pt x="598" y="460"/>
                  </a:lnTo>
                  <a:cubicBezTo>
                    <a:pt x="609" y="449"/>
                    <a:pt x="609" y="426"/>
                    <a:pt x="626" y="426"/>
                  </a:cubicBezTo>
                  <a:cubicBezTo>
                    <a:pt x="637" y="426"/>
                    <a:pt x="637" y="438"/>
                    <a:pt x="642" y="449"/>
                  </a:cubicBezTo>
                  <a:cubicBezTo>
                    <a:pt x="648" y="454"/>
                    <a:pt x="654" y="454"/>
                    <a:pt x="654" y="460"/>
                  </a:cubicBezTo>
                  <a:cubicBezTo>
                    <a:pt x="654" y="465"/>
                    <a:pt x="648" y="465"/>
                    <a:pt x="648" y="471"/>
                  </a:cubicBezTo>
                  <a:cubicBezTo>
                    <a:pt x="626" y="465"/>
                    <a:pt x="615" y="465"/>
                    <a:pt x="598" y="46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0" name="Freeform 101"/>
            <p:cNvSpPr>
              <a:spLocks noChangeArrowheads="1"/>
            </p:cNvSpPr>
            <p:nvPr/>
          </p:nvSpPr>
          <p:spPr bwMode="auto">
            <a:xfrm>
              <a:off x="20679016" y="3935414"/>
              <a:ext cx="430184" cy="441325"/>
            </a:xfrm>
            <a:custGeom>
              <a:avLst/>
              <a:gdLst>
                <a:gd name="T0" fmla="*/ 909 w 1193"/>
                <a:gd name="T1" fmla="*/ 510 h 1226"/>
                <a:gd name="T2" fmla="*/ 970 w 1193"/>
                <a:gd name="T3" fmla="*/ 609 h 1226"/>
                <a:gd name="T4" fmla="*/ 964 w 1193"/>
                <a:gd name="T5" fmla="*/ 510 h 1226"/>
                <a:gd name="T6" fmla="*/ 443 w 1193"/>
                <a:gd name="T7" fmla="*/ 964 h 1226"/>
                <a:gd name="T8" fmla="*/ 399 w 1193"/>
                <a:gd name="T9" fmla="*/ 1031 h 1226"/>
                <a:gd name="T10" fmla="*/ 443 w 1193"/>
                <a:gd name="T11" fmla="*/ 1097 h 1226"/>
                <a:gd name="T12" fmla="*/ 499 w 1193"/>
                <a:gd name="T13" fmla="*/ 1075 h 1226"/>
                <a:gd name="T14" fmla="*/ 482 w 1193"/>
                <a:gd name="T15" fmla="*/ 975 h 1226"/>
                <a:gd name="T16" fmla="*/ 632 w 1193"/>
                <a:gd name="T17" fmla="*/ 875 h 1226"/>
                <a:gd name="T18" fmla="*/ 615 w 1193"/>
                <a:gd name="T19" fmla="*/ 1036 h 1226"/>
                <a:gd name="T20" fmla="*/ 637 w 1193"/>
                <a:gd name="T21" fmla="*/ 1086 h 1226"/>
                <a:gd name="T22" fmla="*/ 720 w 1193"/>
                <a:gd name="T23" fmla="*/ 1097 h 1226"/>
                <a:gd name="T24" fmla="*/ 754 w 1193"/>
                <a:gd name="T25" fmla="*/ 1031 h 1226"/>
                <a:gd name="T26" fmla="*/ 820 w 1193"/>
                <a:gd name="T27" fmla="*/ 892 h 1226"/>
                <a:gd name="T28" fmla="*/ 765 w 1193"/>
                <a:gd name="T29" fmla="*/ 781 h 1226"/>
                <a:gd name="T30" fmla="*/ 632 w 1193"/>
                <a:gd name="T31" fmla="*/ 875 h 1226"/>
                <a:gd name="T32" fmla="*/ 926 w 1193"/>
                <a:gd name="T33" fmla="*/ 676 h 1226"/>
                <a:gd name="T34" fmla="*/ 1003 w 1193"/>
                <a:gd name="T35" fmla="*/ 809 h 1226"/>
                <a:gd name="T36" fmla="*/ 1014 w 1193"/>
                <a:gd name="T37" fmla="*/ 853 h 1226"/>
                <a:gd name="T38" fmla="*/ 948 w 1193"/>
                <a:gd name="T39" fmla="*/ 826 h 1226"/>
                <a:gd name="T40" fmla="*/ 909 w 1193"/>
                <a:gd name="T41" fmla="*/ 992 h 1226"/>
                <a:gd name="T42" fmla="*/ 970 w 1193"/>
                <a:gd name="T43" fmla="*/ 1014 h 1226"/>
                <a:gd name="T44" fmla="*/ 931 w 1193"/>
                <a:gd name="T45" fmla="*/ 1103 h 1226"/>
                <a:gd name="T46" fmla="*/ 870 w 1193"/>
                <a:gd name="T47" fmla="*/ 1147 h 1226"/>
                <a:gd name="T48" fmla="*/ 809 w 1193"/>
                <a:gd name="T49" fmla="*/ 1202 h 1226"/>
                <a:gd name="T50" fmla="*/ 732 w 1193"/>
                <a:gd name="T51" fmla="*/ 1158 h 1226"/>
                <a:gd name="T52" fmla="*/ 831 w 1193"/>
                <a:gd name="T53" fmla="*/ 1020 h 1226"/>
                <a:gd name="T54" fmla="*/ 826 w 1193"/>
                <a:gd name="T55" fmla="*/ 953 h 1226"/>
                <a:gd name="T56" fmla="*/ 859 w 1193"/>
                <a:gd name="T57" fmla="*/ 826 h 1226"/>
                <a:gd name="T58" fmla="*/ 1136 w 1193"/>
                <a:gd name="T59" fmla="*/ 1047 h 1226"/>
                <a:gd name="T60" fmla="*/ 1192 w 1193"/>
                <a:gd name="T61" fmla="*/ 1064 h 1226"/>
                <a:gd name="T62" fmla="*/ 355 w 1193"/>
                <a:gd name="T63" fmla="*/ 66 h 1226"/>
                <a:gd name="T64" fmla="*/ 604 w 1193"/>
                <a:gd name="T65" fmla="*/ 127 h 1226"/>
                <a:gd name="T66" fmla="*/ 94 w 1193"/>
                <a:gd name="T67" fmla="*/ 28 h 1226"/>
                <a:gd name="T68" fmla="*/ 660 w 1193"/>
                <a:gd name="T69" fmla="*/ 122 h 1226"/>
                <a:gd name="T70" fmla="*/ 621 w 1193"/>
                <a:gd name="T71" fmla="*/ 205 h 1226"/>
                <a:gd name="T72" fmla="*/ 593 w 1193"/>
                <a:gd name="T73" fmla="*/ 227 h 1226"/>
                <a:gd name="T74" fmla="*/ 698 w 1193"/>
                <a:gd name="T75" fmla="*/ 415 h 1226"/>
                <a:gd name="T76" fmla="*/ 870 w 1193"/>
                <a:gd name="T77" fmla="*/ 593 h 1226"/>
                <a:gd name="T78" fmla="*/ 765 w 1193"/>
                <a:gd name="T79" fmla="*/ 681 h 1226"/>
                <a:gd name="T80" fmla="*/ 554 w 1193"/>
                <a:gd name="T81" fmla="*/ 720 h 1226"/>
                <a:gd name="T82" fmla="*/ 543 w 1193"/>
                <a:gd name="T83" fmla="*/ 848 h 1226"/>
                <a:gd name="T84" fmla="*/ 366 w 1193"/>
                <a:gd name="T85" fmla="*/ 859 h 1226"/>
                <a:gd name="T86" fmla="*/ 272 w 1193"/>
                <a:gd name="T87" fmla="*/ 787 h 1226"/>
                <a:gd name="T88" fmla="*/ 283 w 1193"/>
                <a:gd name="T89" fmla="*/ 609 h 1226"/>
                <a:gd name="T90" fmla="*/ 305 w 1193"/>
                <a:gd name="T91" fmla="*/ 526 h 1226"/>
                <a:gd name="T92" fmla="*/ 172 w 1193"/>
                <a:gd name="T93" fmla="*/ 454 h 1226"/>
                <a:gd name="T94" fmla="*/ 39 w 1193"/>
                <a:gd name="T95" fmla="*/ 227 h 1226"/>
                <a:gd name="T96" fmla="*/ 94 w 1193"/>
                <a:gd name="T97" fmla="*/ 100 h 1226"/>
                <a:gd name="T98" fmla="*/ 355 w 1193"/>
                <a:gd name="T99" fmla="*/ 66 h 1226"/>
                <a:gd name="T100" fmla="*/ 249 w 1193"/>
                <a:gd name="T101" fmla="*/ 55 h 1226"/>
                <a:gd name="T102" fmla="*/ 94 w 1193"/>
                <a:gd name="T103" fmla="*/ 2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93" h="1226">
                  <a:moveTo>
                    <a:pt x="926" y="499"/>
                  </a:moveTo>
                  <a:lnTo>
                    <a:pt x="926" y="499"/>
                  </a:lnTo>
                  <a:cubicBezTo>
                    <a:pt x="920" y="499"/>
                    <a:pt x="920" y="504"/>
                    <a:pt x="909" y="510"/>
                  </a:cubicBezTo>
                  <a:cubicBezTo>
                    <a:pt x="903" y="515"/>
                    <a:pt x="892" y="521"/>
                    <a:pt x="892" y="526"/>
                  </a:cubicBezTo>
                  <a:cubicBezTo>
                    <a:pt x="892" y="537"/>
                    <a:pt x="903" y="537"/>
                    <a:pt x="909" y="543"/>
                  </a:cubicBezTo>
                  <a:cubicBezTo>
                    <a:pt x="926" y="576"/>
                    <a:pt x="937" y="609"/>
                    <a:pt x="970" y="609"/>
                  </a:cubicBezTo>
                  <a:cubicBezTo>
                    <a:pt x="981" y="609"/>
                    <a:pt x="986" y="598"/>
                    <a:pt x="992" y="593"/>
                  </a:cubicBezTo>
                  <a:cubicBezTo>
                    <a:pt x="1014" y="576"/>
                    <a:pt x="1025" y="560"/>
                    <a:pt x="1025" y="532"/>
                  </a:cubicBezTo>
                  <a:cubicBezTo>
                    <a:pt x="1025" y="504"/>
                    <a:pt x="986" y="510"/>
                    <a:pt x="964" y="510"/>
                  </a:cubicBezTo>
                  <a:cubicBezTo>
                    <a:pt x="948" y="510"/>
                    <a:pt x="942" y="499"/>
                    <a:pt x="926" y="499"/>
                  </a:cubicBezTo>
                  <a:close/>
                  <a:moveTo>
                    <a:pt x="443" y="964"/>
                  </a:moveTo>
                  <a:lnTo>
                    <a:pt x="443" y="964"/>
                  </a:lnTo>
                  <a:cubicBezTo>
                    <a:pt x="432" y="970"/>
                    <a:pt x="432" y="981"/>
                    <a:pt x="432" y="992"/>
                  </a:cubicBezTo>
                  <a:cubicBezTo>
                    <a:pt x="427" y="1003"/>
                    <a:pt x="421" y="997"/>
                    <a:pt x="416" y="997"/>
                  </a:cubicBezTo>
                  <a:cubicBezTo>
                    <a:pt x="405" y="1003"/>
                    <a:pt x="399" y="1014"/>
                    <a:pt x="399" y="1031"/>
                  </a:cubicBezTo>
                  <a:cubicBezTo>
                    <a:pt x="399" y="1042"/>
                    <a:pt x="410" y="1047"/>
                    <a:pt x="416" y="1058"/>
                  </a:cubicBezTo>
                  <a:cubicBezTo>
                    <a:pt x="421" y="1075"/>
                    <a:pt x="416" y="1086"/>
                    <a:pt x="432" y="1097"/>
                  </a:cubicBezTo>
                  <a:cubicBezTo>
                    <a:pt x="432" y="1097"/>
                    <a:pt x="438" y="1097"/>
                    <a:pt x="443" y="1097"/>
                  </a:cubicBezTo>
                  <a:cubicBezTo>
                    <a:pt x="466" y="1108"/>
                    <a:pt x="466" y="1130"/>
                    <a:pt x="488" y="1130"/>
                  </a:cubicBezTo>
                  <a:cubicBezTo>
                    <a:pt x="493" y="1130"/>
                    <a:pt x="499" y="1130"/>
                    <a:pt x="504" y="1130"/>
                  </a:cubicBezTo>
                  <a:cubicBezTo>
                    <a:pt x="504" y="1108"/>
                    <a:pt x="499" y="1097"/>
                    <a:pt x="499" y="1075"/>
                  </a:cubicBezTo>
                  <a:cubicBezTo>
                    <a:pt x="499" y="1058"/>
                    <a:pt x="510" y="1047"/>
                    <a:pt x="510" y="1031"/>
                  </a:cubicBezTo>
                  <a:cubicBezTo>
                    <a:pt x="510" y="1014"/>
                    <a:pt x="493" y="1008"/>
                    <a:pt x="482" y="997"/>
                  </a:cubicBezTo>
                  <a:cubicBezTo>
                    <a:pt x="482" y="992"/>
                    <a:pt x="488" y="981"/>
                    <a:pt x="482" y="975"/>
                  </a:cubicBezTo>
                  <a:cubicBezTo>
                    <a:pt x="471" y="964"/>
                    <a:pt x="454" y="970"/>
                    <a:pt x="443" y="964"/>
                  </a:cubicBezTo>
                  <a:close/>
                  <a:moveTo>
                    <a:pt x="632" y="875"/>
                  </a:moveTo>
                  <a:lnTo>
                    <a:pt x="632" y="875"/>
                  </a:lnTo>
                  <a:cubicBezTo>
                    <a:pt x="632" y="909"/>
                    <a:pt x="648" y="925"/>
                    <a:pt x="648" y="959"/>
                  </a:cubicBezTo>
                  <a:cubicBezTo>
                    <a:pt x="648" y="970"/>
                    <a:pt x="637" y="970"/>
                    <a:pt x="626" y="981"/>
                  </a:cubicBezTo>
                  <a:cubicBezTo>
                    <a:pt x="615" y="997"/>
                    <a:pt x="621" y="1014"/>
                    <a:pt x="615" y="1036"/>
                  </a:cubicBezTo>
                  <a:cubicBezTo>
                    <a:pt x="610" y="1047"/>
                    <a:pt x="599" y="1058"/>
                    <a:pt x="599" y="1075"/>
                  </a:cubicBezTo>
                  <a:cubicBezTo>
                    <a:pt x="599" y="1086"/>
                    <a:pt x="610" y="1097"/>
                    <a:pt x="621" y="1097"/>
                  </a:cubicBezTo>
                  <a:cubicBezTo>
                    <a:pt x="637" y="1086"/>
                    <a:pt x="637" y="1086"/>
                    <a:pt x="637" y="1086"/>
                  </a:cubicBezTo>
                  <a:cubicBezTo>
                    <a:pt x="648" y="1092"/>
                    <a:pt x="654" y="1097"/>
                    <a:pt x="665" y="1097"/>
                  </a:cubicBezTo>
                  <a:cubicBezTo>
                    <a:pt x="682" y="1097"/>
                    <a:pt x="682" y="1069"/>
                    <a:pt x="698" y="1069"/>
                  </a:cubicBezTo>
                  <a:cubicBezTo>
                    <a:pt x="715" y="1069"/>
                    <a:pt x="715" y="1086"/>
                    <a:pt x="720" y="1097"/>
                  </a:cubicBezTo>
                  <a:cubicBezTo>
                    <a:pt x="720" y="1108"/>
                    <a:pt x="732" y="1108"/>
                    <a:pt x="743" y="1108"/>
                  </a:cubicBezTo>
                  <a:cubicBezTo>
                    <a:pt x="748" y="1086"/>
                    <a:pt x="765" y="1075"/>
                    <a:pt x="765" y="1053"/>
                  </a:cubicBezTo>
                  <a:cubicBezTo>
                    <a:pt x="765" y="1042"/>
                    <a:pt x="759" y="1036"/>
                    <a:pt x="754" y="1031"/>
                  </a:cubicBezTo>
                  <a:cubicBezTo>
                    <a:pt x="754" y="986"/>
                    <a:pt x="754" y="986"/>
                    <a:pt x="754" y="986"/>
                  </a:cubicBezTo>
                  <a:cubicBezTo>
                    <a:pt x="776" y="970"/>
                    <a:pt x="776" y="953"/>
                    <a:pt x="793" y="931"/>
                  </a:cubicBezTo>
                  <a:cubicBezTo>
                    <a:pt x="804" y="914"/>
                    <a:pt x="820" y="909"/>
                    <a:pt x="820" y="892"/>
                  </a:cubicBezTo>
                  <a:cubicBezTo>
                    <a:pt x="820" y="859"/>
                    <a:pt x="815" y="842"/>
                    <a:pt x="809" y="809"/>
                  </a:cubicBezTo>
                  <a:cubicBezTo>
                    <a:pt x="804" y="792"/>
                    <a:pt x="809" y="765"/>
                    <a:pt x="793" y="765"/>
                  </a:cubicBezTo>
                  <a:cubicBezTo>
                    <a:pt x="781" y="765"/>
                    <a:pt x="776" y="776"/>
                    <a:pt x="765" y="781"/>
                  </a:cubicBezTo>
                  <a:cubicBezTo>
                    <a:pt x="737" y="798"/>
                    <a:pt x="720" y="803"/>
                    <a:pt x="693" y="814"/>
                  </a:cubicBezTo>
                  <a:cubicBezTo>
                    <a:pt x="671" y="826"/>
                    <a:pt x="660" y="820"/>
                    <a:pt x="643" y="837"/>
                  </a:cubicBezTo>
                  <a:cubicBezTo>
                    <a:pt x="626" y="848"/>
                    <a:pt x="632" y="859"/>
                    <a:pt x="632" y="875"/>
                  </a:cubicBezTo>
                  <a:close/>
                  <a:moveTo>
                    <a:pt x="859" y="787"/>
                  </a:moveTo>
                  <a:lnTo>
                    <a:pt x="859" y="787"/>
                  </a:lnTo>
                  <a:cubicBezTo>
                    <a:pt x="859" y="737"/>
                    <a:pt x="881" y="698"/>
                    <a:pt x="926" y="676"/>
                  </a:cubicBezTo>
                  <a:cubicBezTo>
                    <a:pt x="942" y="665"/>
                    <a:pt x="948" y="698"/>
                    <a:pt x="964" y="715"/>
                  </a:cubicBezTo>
                  <a:cubicBezTo>
                    <a:pt x="975" y="731"/>
                    <a:pt x="998" y="737"/>
                    <a:pt x="998" y="759"/>
                  </a:cubicBezTo>
                  <a:cubicBezTo>
                    <a:pt x="998" y="776"/>
                    <a:pt x="992" y="787"/>
                    <a:pt x="1003" y="809"/>
                  </a:cubicBezTo>
                  <a:cubicBezTo>
                    <a:pt x="1009" y="820"/>
                    <a:pt x="1020" y="826"/>
                    <a:pt x="1020" y="842"/>
                  </a:cubicBezTo>
                  <a:lnTo>
                    <a:pt x="1020" y="848"/>
                  </a:lnTo>
                  <a:cubicBezTo>
                    <a:pt x="1014" y="853"/>
                    <a:pt x="1014" y="853"/>
                    <a:pt x="1014" y="853"/>
                  </a:cubicBezTo>
                  <a:cubicBezTo>
                    <a:pt x="998" y="842"/>
                    <a:pt x="998" y="814"/>
                    <a:pt x="981" y="814"/>
                  </a:cubicBezTo>
                  <a:cubicBezTo>
                    <a:pt x="970" y="814"/>
                    <a:pt x="970" y="831"/>
                    <a:pt x="964" y="831"/>
                  </a:cubicBezTo>
                  <a:cubicBezTo>
                    <a:pt x="959" y="831"/>
                    <a:pt x="953" y="826"/>
                    <a:pt x="948" y="826"/>
                  </a:cubicBezTo>
                  <a:cubicBezTo>
                    <a:pt x="926" y="826"/>
                    <a:pt x="931" y="853"/>
                    <a:pt x="926" y="875"/>
                  </a:cubicBezTo>
                  <a:cubicBezTo>
                    <a:pt x="926" y="903"/>
                    <a:pt x="909" y="914"/>
                    <a:pt x="909" y="942"/>
                  </a:cubicBezTo>
                  <a:cubicBezTo>
                    <a:pt x="909" y="959"/>
                    <a:pt x="909" y="975"/>
                    <a:pt x="909" y="992"/>
                  </a:cubicBezTo>
                  <a:cubicBezTo>
                    <a:pt x="926" y="992"/>
                    <a:pt x="926" y="992"/>
                    <a:pt x="926" y="992"/>
                  </a:cubicBezTo>
                  <a:cubicBezTo>
                    <a:pt x="931" y="992"/>
                    <a:pt x="937" y="992"/>
                    <a:pt x="942" y="992"/>
                  </a:cubicBezTo>
                  <a:cubicBezTo>
                    <a:pt x="959" y="992"/>
                    <a:pt x="964" y="1003"/>
                    <a:pt x="970" y="1014"/>
                  </a:cubicBezTo>
                  <a:cubicBezTo>
                    <a:pt x="981" y="1031"/>
                    <a:pt x="998" y="1036"/>
                    <a:pt x="998" y="1053"/>
                  </a:cubicBezTo>
                  <a:cubicBezTo>
                    <a:pt x="998" y="1069"/>
                    <a:pt x="975" y="1075"/>
                    <a:pt x="959" y="1086"/>
                  </a:cubicBezTo>
                  <a:cubicBezTo>
                    <a:pt x="948" y="1086"/>
                    <a:pt x="942" y="1103"/>
                    <a:pt x="931" y="1103"/>
                  </a:cubicBezTo>
                  <a:cubicBezTo>
                    <a:pt x="926" y="1103"/>
                    <a:pt x="926" y="1097"/>
                    <a:pt x="920" y="1092"/>
                  </a:cubicBezTo>
                  <a:cubicBezTo>
                    <a:pt x="865" y="1130"/>
                    <a:pt x="865" y="1130"/>
                    <a:pt x="865" y="1130"/>
                  </a:cubicBezTo>
                  <a:cubicBezTo>
                    <a:pt x="865" y="1136"/>
                    <a:pt x="870" y="1141"/>
                    <a:pt x="870" y="1147"/>
                  </a:cubicBezTo>
                  <a:cubicBezTo>
                    <a:pt x="870" y="1164"/>
                    <a:pt x="865" y="1169"/>
                    <a:pt x="865" y="1186"/>
                  </a:cubicBezTo>
                  <a:cubicBezTo>
                    <a:pt x="865" y="1202"/>
                    <a:pt x="859" y="1219"/>
                    <a:pt x="842" y="1219"/>
                  </a:cubicBezTo>
                  <a:cubicBezTo>
                    <a:pt x="826" y="1219"/>
                    <a:pt x="820" y="1213"/>
                    <a:pt x="809" y="1202"/>
                  </a:cubicBezTo>
                  <a:cubicBezTo>
                    <a:pt x="798" y="1208"/>
                    <a:pt x="793" y="1225"/>
                    <a:pt x="776" y="1225"/>
                  </a:cubicBezTo>
                  <a:cubicBezTo>
                    <a:pt x="765" y="1225"/>
                    <a:pt x="765" y="1213"/>
                    <a:pt x="759" y="1202"/>
                  </a:cubicBezTo>
                  <a:cubicBezTo>
                    <a:pt x="743" y="1186"/>
                    <a:pt x="732" y="1180"/>
                    <a:pt x="732" y="1158"/>
                  </a:cubicBezTo>
                  <a:cubicBezTo>
                    <a:pt x="732" y="1136"/>
                    <a:pt x="754" y="1125"/>
                    <a:pt x="770" y="1108"/>
                  </a:cubicBezTo>
                  <a:cubicBezTo>
                    <a:pt x="781" y="1092"/>
                    <a:pt x="787" y="1075"/>
                    <a:pt x="798" y="1058"/>
                  </a:cubicBezTo>
                  <a:cubicBezTo>
                    <a:pt x="809" y="1042"/>
                    <a:pt x="820" y="1036"/>
                    <a:pt x="831" y="1020"/>
                  </a:cubicBezTo>
                  <a:cubicBezTo>
                    <a:pt x="826" y="1020"/>
                    <a:pt x="815" y="1020"/>
                    <a:pt x="815" y="1014"/>
                  </a:cubicBezTo>
                  <a:cubicBezTo>
                    <a:pt x="815" y="997"/>
                    <a:pt x="831" y="992"/>
                    <a:pt x="831" y="975"/>
                  </a:cubicBezTo>
                  <a:cubicBezTo>
                    <a:pt x="831" y="964"/>
                    <a:pt x="826" y="959"/>
                    <a:pt x="826" y="953"/>
                  </a:cubicBezTo>
                  <a:cubicBezTo>
                    <a:pt x="826" y="942"/>
                    <a:pt x="837" y="936"/>
                    <a:pt x="837" y="925"/>
                  </a:cubicBezTo>
                  <a:cubicBezTo>
                    <a:pt x="848" y="909"/>
                    <a:pt x="837" y="898"/>
                    <a:pt x="842" y="881"/>
                  </a:cubicBezTo>
                  <a:cubicBezTo>
                    <a:pt x="848" y="859"/>
                    <a:pt x="859" y="848"/>
                    <a:pt x="859" y="826"/>
                  </a:cubicBezTo>
                  <a:cubicBezTo>
                    <a:pt x="859" y="787"/>
                    <a:pt x="859" y="787"/>
                    <a:pt x="859" y="787"/>
                  </a:cubicBezTo>
                  <a:close/>
                  <a:moveTo>
                    <a:pt x="1136" y="1047"/>
                  </a:moveTo>
                  <a:lnTo>
                    <a:pt x="1136" y="1047"/>
                  </a:lnTo>
                  <a:cubicBezTo>
                    <a:pt x="1147" y="1058"/>
                    <a:pt x="1142" y="1075"/>
                    <a:pt x="1153" y="1086"/>
                  </a:cubicBezTo>
                  <a:cubicBezTo>
                    <a:pt x="1158" y="1092"/>
                    <a:pt x="1169" y="1092"/>
                    <a:pt x="1180" y="1097"/>
                  </a:cubicBezTo>
                  <a:cubicBezTo>
                    <a:pt x="1192" y="1086"/>
                    <a:pt x="1192" y="1080"/>
                    <a:pt x="1192" y="1064"/>
                  </a:cubicBezTo>
                  <a:cubicBezTo>
                    <a:pt x="1192" y="1053"/>
                    <a:pt x="1192" y="1047"/>
                    <a:pt x="1180" y="1042"/>
                  </a:cubicBezTo>
                  <a:cubicBezTo>
                    <a:pt x="1169" y="1031"/>
                    <a:pt x="1153" y="1042"/>
                    <a:pt x="1136" y="1047"/>
                  </a:cubicBezTo>
                  <a:close/>
                  <a:moveTo>
                    <a:pt x="355" y="66"/>
                  </a:moveTo>
                  <a:lnTo>
                    <a:pt x="355" y="66"/>
                  </a:lnTo>
                  <a:cubicBezTo>
                    <a:pt x="399" y="83"/>
                    <a:pt x="432" y="72"/>
                    <a:pt x="477" y="83"/>
                  </a:cubicBezTo>
                  <a:cubicBezTo>
                    <a:pt x="527" y="94"/>
                    <a:pt x="549" y="127"/>
                    <a:pt x="604" y="127"/>
                  </a:cubicBezTo>
                  <a:cubicBezTo>
                    <a:pt x="610" y="127"/>
                    <a:pt x="610" y="122"/>
                    <a:pt x="621" y="116"/>
                  </a:cubicBezTo>
                  <a:cubicBezTo>
                    <a:pt x="355" y="66"/>
                    <a:pt x="355" y="66"/>
                    <a:pt x="355" y="66"/>
                  </a:cubicBezTo>
                  <a:close/>
                  <a:moveTo>
                    <a:pt x="94" y="28"/>
                  </a:moveTo>
                  <a:lnTo>
                    <a:pt x="94" y="28"/>
                  </a:lnTo>
                  <a:cubicBezTo>
                    <a:pt x="621" y="116"/>
                    <a:pt x="621" y="116"/>
                    <a:pt x="621" y="116"/>
                  </a:cubicBezTo>
                  <a:cubicBezTo>
                    <a:pt x="637" y="122"/>
                    <a:pt x="643" y="116"/>
                    <a:pt x="660" y="122"/>
                  </a:cubicBezTo>
                  <a:cubicBezTo>
                    <a:pt x="676" y="122"/>
                    <a:pt x="676" y="144"/>
                    <a:pt x="676" y="161"/>
                  </a:cubicBezTo>
                  <a:cubicBezTo>
                    <a:pt x="676" y="177"/>
                    <a:pt x="660" y="183"/>
                    <a:pt x="643" y="194"/>
                  </a:cubicBezTo>
                  <a:cubicBezTo>
                    <a:pt x="632" y="194"/>
                    <a:pt x="621" y="199"/>
                    <a:pt x="621" y="205"/>
                  </a:cubicBezTo>
                  <a:cubicBezTo>
                    <a:pt x="621" y="210"/>
                    <a:pt x="665" y="288"/>
                    <a:pt x="626" y="244"/>
                  </a:cubicBezTo>
                  <a:cubicBezTo>
                    <a:pt x="621" y="238"/>
                    <a:pt x="615" y="227"/>
                    <a:pt x="604" y="227"/>
                  </a:cubicBezTo>
                  <a:cubicBezTo>
                    <a:pt x="604" y="227"/>
                    <a:pt x="599" y="227"/>
                    <a:pt x="593" y="227"/>
                  </a:cubicBezTo>
                  <a:cubicBezTo>
                    <a:pt x="599" y="249"/>
                    <a:pt x="604" y="260"/>
                    <a:pt x="604" y="282"/>
                  </a:cubicBezTo>
                  <a:cubicBezTo>
                    <a:pt x="604" y="299"/>
                    <a:pt x="582" y="305"/>
                    <a:pt x="582" y="321"/>
                  </a:cubicBezTo>
                  <a:cubicBezTo>
                    <a:pt x="582" y="377"/>
                    <a:pt x="676" y="360"/>
                    <a:pt x="698" y="415"/>
                  </a:cubicBezTo>
                  <a:cubicBezTo>
                    <a:pt x="720" y="449"/>
                    <a:pt x="748" y="460"/>
                    <a:pt x="765" y="499"/>
                  </a:cubicBezTo>
                  <a:cubicBezTo>
                    <a:pt x="770" y="521"/>
                    <a:pt x="781" y="548"/>
                    <a:pt x="809" y="548"/>
                  </a:cubicBezTo>
                  <a:cubicBezTo>
                    <a:pt x="848" y="548"/>
                    <a:pt x="870" y="515"/>
                    <a:pt x="870" y="593"/>
                  </a:cubicBezTo>
                  <a:cubicBezTo>
                    <a:pt x="870" y="742"/>
                    <a:pt x="804" y="609"/>
                    <a:pt x="804" y="693"/>
                  </a:cubicBezTo>
                  <a:cubicBezTo>
                    <a:pt x="804" y="704"/>
                    <a:pt x="804" y="715"/>
                    <a:pt x="793" y="715"/>
                  </a:cubicBezTo>
                  <a:cubicBezTo>
                    <a:pt x="776" y="715"/>
                    <a:pt x="781" y="687"/>
                    <a:pt x="765" y="681"/>
                  </a:cubicBezTo>
                  <a:cubicBezTo>
                    <a:pt x="748" y="676"/>
                    <a:pt x="737" y="681"/>
                    <a:pt x="720" y="681"/>
                  </a:cubicBezTo>
                  <a:cubicBezTo>
                    <a:pt x="676" y="681"/>
                    <a:pt x="648" y="698"/>
                    <a:pt x="599" y="709"/>
                  </a:cubicBezTo>
                  <a:cubicBezTo>
                    <a:pt x="582" y="715"/>
                    <a:pt x="571" y="715"/>
                    <a:pt x="554" y="720"/>
                  </a:cubicBezTo>
                  <a:cubicBezTo>
                    <a:pt x="543" y="726"/>
                    <a:pt x="543" y="737"/>
                    <a:pt x="532" y="742"/>
                  </a:cubicBezTo>
                  <a:cubicBezTo>
                    <a:pt x="515" y="759"/>
                    <a:pt x="504" y="770"/>
                    <a:pt x="504" y="792"/>
                  </a:cubicBezTo>
                  <a:cubicBezTo>
                    <a:pt x="504" y="820"/>
                    <a:pt x="527" y="831"/>
                    <a:pt x="543" y="848"/>
                  </a:cubicBezTo>
                  <a:cubicBezTo>
                    <a:pt x="521" y="859"/>
                    <a:pt x="504" y="859"/>
                    <a:pt x="477" y="859"/>
                  </a:cubicBezTo>
                  <a:cubicBezTo>
                    <a:pt x="449" y="859"/>
                    <a:pt x="432" y="853"/>
                    <a:pt x="405" y="853"/>
                  </a:cubicBezTo>
                  <a:cubicBezTo>
                    <a:pt x="388" y="853"/>
                    <a:pt x="382" y="859"/>
                    <a:pt x="366" y="859"/>
                  </a:cubicBezTo>
                  <a:cubicBezTo>
                    <a:pt x="349" y="859"/>
                    <a:pt x="344" y="837"/>
                    <a:pt x="327" y="831"/>
                  </a:cubicBezTo>
                  <a:cubicBezTo>
                    <a:pt x="310" y="826"/>
                    <a:pt x="294" y="837"/>
                    <a:pt x="283" y="826"/>
                  </a:cubicBezTo>
                  <a:cubicBezTo>
                    <a:pt x="272" y="814"/>
                    <a:pt x="272" y="803"/>
                    <a:pt x="272" y="787"/>
                  </a:cubicBezTo>
                  <a:cubicBezTo>
                    <a:pt x="266" y="770"/>
                    <a:pt x="266" y="765"/>
                    <a:pt x="266" y="748"/>
                  </a:cubicBezTo>
                  <a:cubicBezTo>
                    <a:pt x="266" y="709"/>
                    <a:pt x="283" y="693"/>
                    <a:pt x="283" y="654"/>
                  </a:cubicBezTo>
                  <a:cubicBezTo>
                    <a:pt x="283" y="609"/>
                    <a:pt x="283" y="609"/>
                    <a:pt x="283" y="609"/>
                  </a:cubicBezTo>
                  <a:cubicBezTo>
                    <a:pt x="310" y="609"/>
                    <a:pt x="321" y="593"/>
                    <a:pt x="333" y="571"/>
                  </a:cubicBezTo>
                  <a:cubicBezTo>
                    <a:pt x="338" y="560"/>
                    <a:pt x="344" y="554"/>
                    <a:pt x="344" y="543"/>
                  </a:cubicBezTo>
                  <a:cubicBezTo>
                    <a:pt x="344" y="526"/>
                    <a:pt x="321" y="532"/>
                    <a:pt x="305" y="526"/>
                  </a:cubicBezTo>
                  <a:cubicBezTo>
                    <a:pt x="288" y="526"/>
                    <a:pt x="272" y="521"/>
                    <a:pt x="261" y="510"/>
                  </a:cubicBezTo>
                  <a:cubicBezTo>
                    <a:pt x="244" y="493"/>
                    <a:pt x="233" y="482"/>
                    <a:pt x="216" y="476"/>
                  </a:cubicBezTo>
                  <a:cubicBezTo>
                    <a:pt x="194" y="471"/>
                    <a:pt x="177" y="471"/>
                    <a:pt x="172" y="454"/>
                  </a:cubicBezTo>
                  <a:cubicBezTo>
                    <a:pt x="155" y="388"/>
                    <a:pt x="94" y="382"/>
                    <a:pt x="39" y="338"/>
                  </a:cubicBezTo>
                  <a:cubicBezTo>
                    <a:pt x="22" y="327"/>
                    <a:pt x="0" y="321"/>
                    <a:pt x="0" y="299"/>
                  </a:cubicBezTo>
                  <a:cubicBezTo>
                    <a:pt x="0" y="266"/>
                    <a:pt x="22" y="255"/>
                    <a:pt x="39" y="227"/>
                  </a:cubicBezTo>
                  <a:cubicBezTo>
                    <a:pt x="50" y="210"/>
                    <a:pt x="50" y="194"/>
                    <a:pt x="67" y="183"/>
                  </a:cubicBezTo>
                  <a:cubicBezTo>
                    <a:pt x="78" y="172"/>
                    <a:pt x="94" y="166"/>
                    <a:pt x="94" y="149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83"/>
                    <a:pt x="100" y="72"/>
                    <a:pt x="100" y="55"/>
                  </a:cubicBezTo>
                  <a:cubicBezTo>
                    <a:pt x="100" y="44"/>
                    <a:pt x="100" y="39"/>
                    <a:pt x="94" y="28"/>
                  </a:cubicBezTo>
                  <a:cubicBezTo>
                    <a:pt x="355" y="66"/>
                    <a:pt x="355" y="66"/>
                    <a:pt x="355" y="66"/>
                  </a:cubicBezTo>
                  <a:cubicBezTo>
                    <a:pt x="344" y="66"/>
                    <a:pt x="338" y="72"/>
                    <a:pt x="327" y="72"/>
                  </a:cubicBezTo>
                  <a:cubicBezTo>
                    <a:pt x="283" y="72"/>
                    <a:pt x="283" y="72"/>
                    <a:pt x="283" y="72"/>
                  </a:cubicBezTo>
                  <a:cubicBezTo>
                    <a:pt x="266" y="72"/>
                    <a:pt x="261" y="66"/>
                    <a:pt x="249" y="55"/>
                  </a:cubicBezTo>
                  <a:cubicBezTo>
                    <a:pt x="238" y="55"/>
                    <a:pt x="233" y="55"/>
                    <a:pt x="222" y="50"/>
                  </a:cubicBezTo>
                  <a:cubicBezTo>
                    <a:pt x="205" y="28"/>
                    <a:pt x="200" y="0"/>
                    <a:pt x="172" y="0"/>
                  </a:cubicBezTo>
                  <a:cubicBezTo>
                    <a:pt x="139" y="0"/>
                    <a:pt x="128" y="11"/>
                    <a:pt x="94" y="2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1" name="Freeform 102"/>
            <p:cNvSpPr>
              <a:spLocks noChangeArrowheads="1"/>
            </p:cNvSpPr>
            <p:nvPr/>
          </p:nvSpPr>
          <p:spPr bwMode="auto">
            <a:xfrm>
              <a:off x="20679016" y="3935414"/>
              <a:ext cx="430184" cy="441325"/>
            </a:xfrm>
            <a:custGeom>
              <a:avLst/>
              <a:gdLst>
                <a:gd name="T0" fmla="*/ 909 w 1193"/>
                <a:gd name="T1" fmla="*/ 510 h 1226"/>
                <a:gd name="T2" fmla="*/ 970 w 1193"/>
                <a:gd name="T3" fmla="*/ 609 h 1226"/>
                <a:gd name="T4" fmla="*/ 964 w 1193"/>
                <a:gd name="T5" fmla="*/ 510 h 1226"/>
                <a:gd name="T6" fmla="*/ 443 w 1193"/>
                <a:gd name="T7" fmla="*/ 964 h 1226"/>
                <a:gd name="T8" fmla="*/ 399 w 1193"/>
                <a:gd name="T9" fmla="*/ 1031 h 1226"/>
                <a:gd name="T10" fmla="*/ 443 w 1193"/>
                <a:gd name="T11" fmla="*/ 1097 h 1226"/>
                <a:gd name="T12" fmla="*/ 499 w 1193"/>
                <a:gd name="T13" fmla="*/ 1075 h 1226"/>
                <a:gd name="T14" fmla="*/ 482 w 1193"/>
                <a:gd name="T15" fmla="*/ 975 h 1226"/>
                <a:gd name="T16" fmla="*/ 632 w 1193"/>
                <a:gd name="T17" fmla="*/ 875 h 1226"/>
                <a:gd name="T18" fmla="*/ 615 w 1193"/>
                <a:gd name="T19" fmla="*/ 1036 h 1226"/>
                <a:gd name="T20" fmla="*/ 637 w 1193"/>
                <a:gd name="T21" fmla="*/ 1086 h 1226"/>
                <a:gd name="T22" fmla="*/ 720 w 1193"/>
                <a:gd name="T23" fmla="*/ 1097 h 1226"/>
                <a:gd name="T24" fmla="*/ 754 w 1193"/>
                <a:gd name="T25" fmla="*/ 1031 h 1226"/>
                <a:gd name="T26" fmla="*/ 820 w 1193"/>
                <a:gd name="T27" fmla="*/ 892 h 1226"/>
                <a:gd name="T28" fmla="*/ 765 w 1193"/>
                <a:gd name="T29" fmla="*/ 781 h 1226"/>
                <a:gd name="T30" fmla="*/ 632 w 1193"/>
                <a:gd name="T31" fmla="*/ 875 h 1226"/>
                <a:gd name="T32" fmla="*/ 859 w 1193"/>
                <a:gd name="T33" fmla="*/ 826 h 1226"/>
                <a:gd name="T34" fmla="*/ 826 w 1193"/>
                <a:gd name="T35" fmla="*/ 953 h 1226"/>
                <a:gd name="T36" fmla="*/ 831 w 1193"/>
                <a:gd name="T37" fmla="*/ 1020 h 1226"/>
                <a:gd name="T38" fmla="*/ 732 w 1193"/>
                <a:gd name="T39" fmla="*/ 1158 h 1226"/>
                <a:gd name="T40" fmla="*/ 809 w 1193"/>
                <a:gd name="T41" fmla="*/ 1202 h 1226"/>
                <a:gd name="T42" fmla="*/ 870 w 1193"/>
                <a:gd name="T43" fmla="*/ 1147 h 1226"/>
                <a:gd name="T44" fmla="*/ 931 w 1193"/>
                <a:gd name="T45" fmla="*/ 1103 h 1226"/>
                <a:gd name="T46" fmla="*/ 970 w 1193"/>
                <a:gd name="T47" fmla="*/ 1014 h 1226"/>
                <a:gd name="T48" fmla="*/ 909 w 1193"/>
                <a:gd name="T49" fmla="*/ 992 h 1226"/>
                <a:gd name="T50" fmla="*/ 948 w 1193"/>
                <a:gd name="T51" fmla="*/ 826 h 1226"/>
                <a:gd name="T52" fmla="*/ 1014 w 1193"/>
                <a:gd name="T53" fmla="*/ 853 h 1226"/>
                <a:gd name="T54" fmla="*/ 1003 w 1193"/>
                <a:gd name="T55" fmla="*/ 809 h 1226"/>
                <a:gd name="T56" fmla="*/ 926 w 1193"/>
                <a:gd name="T57" fmla="*/ 676 h 1226"/>
                <a:gd name="T58" fmla="*/ 1136 w 1193"/>
                <a:gd name="T59" fmla="*/ 1047 h 1226"/>
                <a:gd name="T60" fmla="*/ 1192 w 1193"/>
                <a:gd name="T61" fmla="*/ 1064 h 1226"/>
                <a:gd name="T62" fmla="*/ 355 w 1193"/>
                <a:gd name="T63" fmla="*/ 66 h 1226"/>
                <a:gd name="T64" fmla="*/ 604 w 1193"/>
                <a:gd name="T65" fmla="*/ 127 h 1226"/>
                <a:gd name="T66" fmla="*/ 94 w 1193"/>
                <a:gd name="T67" fmla="*/ 28 h 1226"/>
                <a:gd name="T68" fmla="*/ 249 w 1193"/>
                <a:gd name="T69" fmla="*/ 55 h 1226"/>
                <a:gd name="T70" fmla="*/ 355 w 1193"/>
                <a:gd name="T71" fmla="*/ 66 h 1226"/>
                <a:gd name="T72" fmla="*/ 94 w 1193"/>
                <a:gd name="T73" fmla="*/ 100 h 1226"/>
                <a:gd name="T74" fmla="*/ 39 w 1193"/>
                <a:gd name="T75" fmla="*/ 227 h 1226"/>
                <a:gd name="T76" fmla="*/ 172 w 1193"/>
                <a:gd name="T77" fmla="*/ 454 h 1226"/>
                <a:gd name="T78" fmla="*/ 305 w 1193"/>
                <a:gd name="T79" fmla="*/ 526 h 1226"/>
                <a:gd name="T80" fmla="*/ 283 w 1193"/>
                <a:gd name="T81" fmla="*/ 609 h 1226"/>
                <a:gd name="T82" fmla="*/ 272 w 1193"/>
                <a:gd name="T83" fmla="*/ 787 h 1226"/>
                <a:gd name="T84" fmla="*/ 366 w 1193"/>
                <a:gd name="T85" fmla="*/ 859 h 1226"/>
                <a:gd name="T86" fmla="*/ 543 w 1193"/>
                <a:gd name="T87" fmla="*/ 848 h 1226"/>
                <a:gd name="T88" fmla="*/ 554 w 1193"/>
                <a:gd name="T89" fmla="*/ 720 h 1226"/>
                <a:gd name="T90" fmla="*/ 765 w 1193"/>
                <a:gd name="T91" fmla="*/ 681 h 1226"/>
                <a:gd name="T92" fmla="*/ 870 w 1193"/>
                <a:gd name="T93" fmla="*/ 593 h 1226"/>
                <a:gd name="T94" fmla="*/ 698 w 1193"/>
                <a:gd name="T95" fmla="*/ 415 h 1226"/>
                <a:gd name="T96" fmla="*/ 593 w 1193"/>
                <a:gd name="T97" fmla="*/ 227 h 1226"/>
                <a:gd name="T98" fmla="*/ 621 w 1193"/>
                <a:gd name="T99" fmla="*/ 205 h 1226"/>
                <a:gd name="T100" fmla="*/ 660 w 1193"/>
                <a:gd name="T101" fmla="*/ 122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3" h="1226">
                  <a:moveTo>
                    <a:pt x="926" y="499"/>
                  </a:moveTo>
                  <a:lnTo>
                    <a:pt x="926" y="499"/>
                  </a:lnTo>
                  <a:cubicBezTo>
                    <a:pt x="920" y="499"/>
                    <a:pt x="920" y="504"/>
                    <a:pt x="909" y="510"/>
                  </a:cubicBezTo>
                  <a:cubicBezTo>
                    <a:pt x="903" y="515"/>
                    <a:pt x="892" y="521"/>
                    <a:pt x="892" y="526"/>
                  </a:cubicBezTo>
                  <a:cubicBezTo>
                    <a:pt x="892" y="537"/>
                    <a:pt x="903" y="537"/>
                    <a:pt x="909" y="543"/>
                  </a:cubicBezTo>
                  <a:cubicBezTo>
                    <a:pt x="926" y="576"/>
                    <a:pt x="937" y="609"/>
                    <a:pt x="970" y="609"/>
                  </a:cubicBezTo>
                  <a:cubicBezTo>
                    <a:pt x="981" y="609"/>
                    <a:pt x="986" y="598"/>
                    <a:pt x="992" y="593"/>
                  </a:cubicBezTo>
                  <a:cubicBezTo>
                    <a:pt x="1014" y="576"/>
                    <a:pt x="1025" y="560"/>
                    <a:pt x="1025" y="532"/>
                  </a:cubicBezTo>
                  <a:cubicBezTo>
                    <a:pt x="1025" y="504"/>
                    <a:pt x="986" y="510"/>
                    <a:pt x="964" y="510"/>
                  </a:cubicBezTo>
                  <a:cubicBezTo>
                    <a:pt x="948" y="510"/>
                    <a:pt x="942" y="499"/>
                    <a:pt x="926" y="499"/>
                  </a:cubicBezTo>
                  <a:close/>
                  <a:moveTo>
                    <a:pt x="443" y="964"/>
                  </a:moveTo>
                  <a:lnTo>
                    <a:pt x="443" y="964"/>
                  </a:lnTo>
                  <a:cubicBezTo>
                    <a:pt x="432" y="970"/>
                    <a:pt x="432" y="981"/>
                    <a:pt x="432" y="992"/>
                  </a:cubicBezTo>
                  <a:cubicBezTo>
                    <a:pt x="427" y="1003"/>
                    <a:pt x="421" y="997"/>
                    <a:pt x="416" y="997"/>
                  </a:cubicBezTo>
                  <a:cubicBezTo>
                    <a:pt x="405" y="1003"/>
                    <a:pt x="399" y="1014"/>
                    <a:pt x="399" y="1031"/>
                  </a:cubicBezTo>
                  <a:cubicBezTo>
                    <a:pt x="399" y="1042"/>
                    <a:pt x="410" y="1047"/>
                    <a:pt x="416" y="1058"/>
                  </a:cubicBezTo>
                  <a:cubicBezTo>
                    <a:pt x="421" y="1075"/>
                    <a:pt x="416" y="1086"/>
                    <a:pt x="432" y="1097"/>
                  </a:cubicBezTo>
                  <a:cubicBezTo>
                    <a:pt x="432" y="1097"/>
                    <a:pt x="438" y="1097"/>
                    <a:pt x="443" y="1097"/>
                  </a:cubicBezTo>
                  <a:cubicBezTo>
                    <a:pt x="466" y="1108"/>
                    <a:pt x="466" y="1130"/>
                    <a:pt x="488" y="1130"/>
                  </a:cubicBezTo>
                  <a:cubicBezTo>
                    <a:pt x="493" y="1130"/>
                    <a:pt x="499" y="1130"/>
                    <a:pt x="504" y="1130"/>
                  </a:cubicBezTo>
                  <a:cubicBezTo>
                    <a:pt x="504" y="1108"/>
                    <a:pt x="499" y="1097"/>
                    <a:pt x="499" y="1075"/>
                  </a:cubicBezTo>
                  <a:cubicBezTo>
                    <a:pt x="499" y="1058"/>
                    <a:pt x="510" y="1047"/>
                    <a:pt x="510" y="1031"/>
                  </a:cubicBezTo>
                  <a:cubicBezTo>
                    <a:pt x="510" y="1014"/>
                    <a:pt x="493" y="1008"/>
                    <a:pt x="482" y="997"/>
                  </a:cubicBezTo>
                  <a:cubicBezTo>
                    <a:pt x="482" y="992"/>
                    <a:pt x="488" y="981"/>
                    <a:pt x="482" y="975"/>
                  </a:cubicBezTo>
                  <a:cubicBezTo>
                    <a:pt x="471" y="964"/>
                    <a:pt x="454" y="970"/>
                    <a:pt x="443" y="964"/>
                  </a:cubicBezTo>
                  <a:close/>
                  <a:moveTo>
                    <a:pt x="632" y="875"/>
                  </a:moveTo>
                  <a:lnTo>
                    <a:pt x="632" y="875"/>
                  </a:lnTo>
                  <a:cubicBezTo>
                    <a:pt x="632" y="909"/>
                    <a:pt x="648" y="925"/>
                    <a:pt x="648" y="959"/>
                  </a:cubicBezTo>
                  <a:cubicBezTo>
                    <a:pt x="648" y="970"/>
                    <a:pt x="637" y="970"/>
                    <a:pt x="626" y="981"/>
                  </a:cubicBezTo>
                  <a:cubicBezTo>
                    <a:pt x="615" y="997"/>
                    <a:pt x="621" y="1014"/>
                    <a:pt x="615" y="1036"/>
                  </a:cubicBezTo>
                  <a:cubicBezTo>
                    <a:pt x="610" y="1047"/>
                    <a:pt x="599" y="1058"/>
                    <a:pt x="599" y="1075"/>
                  </a:cubicBezTo>
                  <a:cubicBezTo>
                    <a:pt x="599" y="1086"/>
                    <a:pt x="610" y="1097"/>
                    <a:pt x="621" y="1097"/>
                  </a:cubicBezTo>
                  <a:cubicBezTo>
                    <a:pt x="637" y="1086"/>
                    <a:pt x="637" y="1086"/>
                    <a:pt x="637" y="1086"/>
                  </a:cubicBezTo>
                  <a:cubicBezTo>
                    <a:pt x="648" y="1092"/>
                    <a:pt x="654" y="1097"/>
                    <a:pt x="665" y="1097"/>
                  </a:cubicBezTo>
                  <a:cubicBezTo>
                    <a:pt x="682" y="1097"/>
                    <a:pt x="682" y="1069"/>
                    <a:pt x="698" y="1069"/>
                  </a:cubicBezTo>
                  <a:cubicBezTo>
                    <a:pt x="715" y="1069"/>
                    <a:pt x="715" y="1086"/>
                    <a:pt x="720" y="1097"/>
                  </a:cubicBezTo>
                  <a:cubicBezTo>
                    <a:pt x="720" y="1108"/>
                    <a:pt x="732" y="1108"/>
                    <a:pt x="743" y="1108"/>
                  </a:cubicBezTo>
                  <a:cubicBezTo>
                    <a:pt x="748" y="1086"/>
                    <a:pt x="765" y="1075"/>
                    <a:pt x="765" y="1053"/>
                  </a:cubicBezTo>
                  <a:cubicBezTo>
                    <a:pt x="765" y="1042"/>
                    <a:pt x="759" y="1036"/>
                    <a:pt x="754" y="1031"/>
                  </a:cubicBezTo>
                  <a:cubicBezTo>
                    <a:pt x="754" y="986"/>
                    <a:pt x="754" y="986"/>
                    <a:pt x="754" y="986"/>
                  </a:cubicBezTo>
                  <a:cubicBezTo>
                    <a:pt x="776" y="970"/>
                    <a:pt x="776" y="953"/>
                    <a:pt x="793" y="931"/>
                  </a:cubicBezTo>
                  <a:cubicBezTo>
                    <a:pt x="804" y="914"/>
                    <a:pt x="820" y="909"/>
                    <a:pt x="820" y="892"/>
                  </a:cubicBezTo>
                  <a:cubicBezTo>
                    <a:pt x="820" y="859"/>
                    <a:pt x="815" y="842"/>
                    <a:pt x="809" y="809"/>
                  </a:cubicBezTo>
                  <a:cubicBezTo>
                    <a:pt x="804" y="792"/>
                    <a:pt x="809" y="765"/>
                    <a:pt x="793" y="765"/>
                  </a:cubicBezTo>
                  <a:cubicBezTo>
                    <a:pt x="781" y="765"/>
                    <a:pt x="776" y="776"/>
                    <a:pt x="765" y="781"/>
                  </a:cubicBezTo>
                  <a:cubicBezTo>
                    <a:pt x="737" y="798"/>
                    <a:pt x="720" y="803"/>
                    <a:pt x="693" y="814"/>
                  </a:cubicBezTo>
                  <a:cubicBezTo>
                    <a:pt x="671" y="826"/>
                    <a:pt x="660" y="820"/>
                    <a:pt x="643" y="837"/>
                  </a:cubicBezTo>
                  <a:cubicBezTo>
                    <a:pt x="626" y="848"/>
                    <a:pt x="632" y="859"/>
                    <a:pt x="632" y="875"/>
                  </a:cubicBezTo>
                  <a:close/>
                  <a:moveTo>
                    <a:pt x="859" y="787"/>
                  </a:moveTo>
                  <a:lnTo>
                    <a:pt x="859" y="787"/>
                  </a:lnTo>
                  <a:cubicBezTo>
                    <a:pt x="859" y="826"/>
                    <a:pt x="859" y="826"/>
                    <a:pt x="859" y="826"/>
                  </a:cubicBezTo>
                  <a:cubicBezTo>
                    <a:pt x="859" y="848"/>
                    <a:pt x="848" y="859"/>
                    <a:pt x="842" y="881"/>
                  </a:cubicBezTo>
                  <a:cubicBezTo>
                    <a:pt x="837" y="898"/>
                    <a:pt x="848" y="909"/>
                    <a:pt x="837" y="925"/>
                  </a:cubicBezTo>
                  <a:cubicBezTo>
                    <a:pt x="837" y="936"/>
                    <a:pt x="826" y="942"/>
                    <a:pt x="826" y="953"/>
                  </a:cubicBezTo>
                  <a:cubicBezTo>
                    <a:pt x="826" y="959"/>
                    <a:pt x="831" y="964"/>
                    <a:pt x="831" y="975"/>
                  </a:cubicBezTo>
                  <a:cubicBezTo>
                    <a:pt x="831" y="992"/>
                    <a:pt x="815" y="997"/>
                    <a:pt x="815" y="1014"/>
                  </a:cubicBezTo>
                  <a:cubicBezTo>
                    <a:pt x="815" y="1020"/>
                    <a:pt x="826" y="1020"/>
                    <a:pt x="831" y="1020"/>
                  </a:cubicBezTo>
                  <a:cubicBezTo>
                    <a:pt x="820" y="1036"/>
                    <a:pt x="809" y="1042"/>
                    <a:pt x="798" y="1058"/>
                  </a:cubicBezTo>
                  <a:cubicBezTo>
                    <a:pt x="787" y="1075"/>
                    <a:pt x="781" y="1092"/>
                    <a:pt x="770" y="1108"/>
                  </a:cubicBezTo>
                  <a:cubicBezTo>
                    <a:pt x="754" y="1125"/>
                    <a:pt x="732" y="1136"/>
                    <a:pt x="732" y="1158"/>
                  </a:cubicBezTo>
                  <a:cubicBezTo>
                    <a:pt x="732" y="1180"/>
                    <a:pt x="743" y="1186"/>
                    <a:pt x="759" y="1202"/>
                  </a:cubicBezTo>
                  <a:cubicBezTo>
                    <a:pt x="765" y="1213"/>
                    <a:pt x="765" y="1225"/>
                    <a:pt x="776" y="1225"/>
                  </a:cubicBezTo>
                  <a:cubicBezTo>
                    <a:pt x="793" y="1225"/>
                    <a:pt x="798" y="1208"/>
                    <a:pt x="809" y="1202"/>
                  </a:cubicBezTo>
                  <a:cubicBezTo>
                    <a:pt x="820" y="1213"/>
                    <a:pt x="826" y="1219"/>
                    <a:pt x="842" y="1219"/>
                  </a:cubicBezTo>
                  <a:cubicBezTo>
                    <a:pt x="859" y="1219"/>
                    <a:pt x="865" y="1202"/>
                    <a:pt x="865" y="1186"/>
                  </a:cubicBezTo>
                  <a:cubicBezTo>
                    <a:pt x="865" y="1169"/>
                    <a:pt x="870" y="1164"/>
                    <a:pt x="870" y="1147"/>
                  </a:cubicBezTo>
                  <a:cubicBezTo>
                    <a:pt x="870" y="1141"/>
                    <a:pt x="865" y="1136"/>
                    <a:pt x="865" y="1130"/>
                  </a:cubicBezTo>
                  <a:cubicBezTo>
                    <a:pt x="920" y="1092"/>
                    <a:pt x="920" y="1092"/>
                    <a:pt x="920" y="1092"/>
                  </a:cubicBezTo>
                  <a:cubicBezTo>
                    <a:pt x="926" y="1097"/>
                    <a:pt x="926" y="1103"/>
                    <a:pt x="931" y="1103"/>
                  </a:cubicBezTo>
                  <a:cubicBezTo>
                    <a:pt x="942" y="1103"/>
                    <a:pt x="948" y="1086"/>
                    <a:pt x="959" y="1086"/>
                  </a:cubicBezTo>
                  <a:cubicBezTo>
                    <a:pt x="975" y="1075"/>
                    <a:pt x="998" y="1069"/>
                    <a:pt x="998" y="1053"/>
                  </a:cubicBezTo>
                  <a:cubicBezTo>
                    <a:pt x="998" y="1036"/>
                    <a:pt x="981" y="1031"/>
                    <a:pt x="970" y="1014"/>
                  </a:cubicBezTo>
                  <a:cubicBezTo>
                    <a:pt x="964" y="1003"/>
                    <a:pt x="959" y="992"/>
                    <a:pt x="942" y="992"/>
                  </a:cubicBezTo>
                  <a:cubicBezTo>
                    <a:pt x="937" y="992"/>
                    <a:pt x="931" y="992"/>
                    <a:pt x="926" y="992"/>
                  </a:cubicBezTo>
                  <a:cubicBezTo>
                    <a:pt x="909" y="992"/>
                    <a:pt x="909" y="992"/>
                    <a:pt x="909" y="992"/>
                  </a:cubicBezTo>
                  <a:cubicBezTo>
                    <a:pt x="909" y="975"/>
                    <a:pt x="909" y="959"/>
                    <a:pt x="909" y="942"/>
                  </a:cubicBezTo>
                  <a:cubicBezTo>
                    <a:pt x="909" y="914"/>
                    <a:pt x="926" y="903"/>
                    <a:pt x="926" y="875"/>
                  </a:cubicBezTo>
                  <a:cubicBezTo>
                    <a:pt x="931" y="853"/>
                    <a:pt x="926" y="826"/>
                    <a:pt x="948" y="826"/>
                  </a:cubicBezTo>
                  <a:cubicBezTo>
                    <a:pt x="953" y="826"/>
                    <a:pt x="959" y="831"/>
                    <a:pt x="964" y="831"/>
                  </a:cubicBezTo>
                  <a:cubicBezTo>
                    <a:pt x="970" y="831"/>
                    <a:pt x="970" y="814"/>
                    <a:pt x="981" y="814"/>
                  </a:cubicBezTo>
                  <a:cubicBezTo>
                    <a:pt x="998" y="814"/>
                    <a:pt x="998" y="842"/>
                    <a:pt x="1014" y="853"/>
                  </a:cubicBezTo>
                  <a:cubicBezTo>
                    <a:pt x="1020" y="848"/>
                    <a:pt x="1020" y="848"/>
                    <a:pt x="1020" y="848"/>
                  </a:cubicBezTo>
                  <a:lnTo>
                    <a:pt x="1020" y="842"/>
                  </a:lnTo>
                  <a:cubicBezTo>
                    <a:pt x="1020" y="826"/>
                    <a:pt x="1009" y="820"/>
                    <a:pt x="1003" y="809"/>
                  </a:cubicBezTo>
                  <a:cubicBezTo>
                    <a:pt x="992" y="787"/>
                    <a:pt x="998" y="776"/>
                    <a:pt x="998" y="759"/>
                  </a:cubicBezTo>
                  <a:cubicBezTo>
                    <a:pt x="998" y="737"/>
                    <a:pt x="975" y="731"/>
                    <a:pt x="964" y="715"/>
                  </a:cubicBezTo>
                  <a:cubicBezTo>
                    <a:pt x="948" y="698"/>
                    <a:pt x="942" y="665"/>
                    <a:pt x="926" y="676"/>
                  </a:cubicBezTo>
                  <a:cubicBezTo>
                    <a:pt x="881" y="698"/>
                    <a:pt x="859" y="737"/>
                    <a:pt x="859" y="787"/>
                  </a:cubicBezTo>
                  <a:close/>
                  <a:moveTo>
                    <a:pt x="1136" y="1047"/>
                  </a:moveTo>
                  <a:lnTo>
                    <a:pt x="1136" y="1047"/>
                  </a:lnTo>
                  <a:cubicBezTo>
                    <a:pt x="1147" y="1058"/>
                    <a:pt x="1142" y="1075"/>
                    <a:pt x="1153" y="1086"/>
                  </a:cubicBezTo>
                  <a:cubicBezTo>
                    <a:pt x="1158" y="1092"/>
                    <a:pt x="1169" y="1092"/>
                    <a:pt x="1180" y="1097"/>
                  </a:cubicBezTo>
                  <a:cubicBezTo>
                    <a:pt x="1192" y="1086"/>
                    <a:pt x="1192" y="1080"/>
                    <a:pt x="1192" y="1064"/>
                  </a:cubicBezTo>
                  <a:cubicBezTo>
                    <a:pt x="1192" y="1053"/>
                    <a:pt x="1192" y="1047"/>
                    <a:pt x="1180" y="1042"/>
                  </a:cubicBezTo>
                  <a:cubicBezTo>
                    <a:pt x="1169" y="1031"/>
                    <a:pt x="1153" y="1042"/>
                    <a:pt x="1136" y="1047"/>
                  </a:cubicBezTo>
                  <a:close/>
                  <a:moveTo>
                    <a:pt x="355" y="66"/>
                  </a:moveTo>
                  <a:lnTo>
                    <a:pt x="355" y="66"/>
                  </a:lnTo>
                  <a:cubicBezTo>
                    <a:pt x="399" y="83"/>
                    <a:pt x="432" y="72"/>
                    <a:pt x="477" y="83"/>
                  </a:cubicBezTo>
                  <a:cubicBezTo>
                    <a:pt x="527" y="94"/>
                    <a:pt x="549" y="127"/>
                    <a:pt x="604" y="127"/>
                  </a:cubicBezTo>
                  <a:cubicBezTo>
                    <a:pt x="610" y="127"/>
                    <a:pt x="610" y="122"/>
                    <a:pt x="621" y="116"/>
                  </a:cubicBezTo>
                  <a:lnTo>
                    <a:pt x="94" y="28"/>
                  </a:lnTo>
                  <a:lnTo>
                    <a:pt x="94" y="28"/>
                  </a:lnTo>
                  <a:cubicBezTo>
                    <a:pt x="128" y="11"/>
                    <a:pt x="139" y="0"/>
                    <a:pt x="172" y="0"/>
                  </a:cubicBezTo>
                  <a:cubicBezTo>
                    <a:pt x="200" y="0"/>
                    <a:pt x="205" y="28"/>
                    <a:pt x="222" y="50"/>
                  </a:cubicBezTo>
                  <a:cubicBezTo>
                    <a:pt x="233" y="55"/>
                    <a:pt x="238" y="55"/>
                    <a:pt x="249" y="55"/>
                  </a:cubicBezTo>
                  <a:cubicBezTo>
                    <a:pt x="261" y="66"/>
                    <a:pt x="266" y="72"/>
                    <a:pt x="283" y="72"/>
                  </a:cubicBezTo>
                  <a:cubicBezTo>
                    <a:pt x="327" y="72"/>
                    <a:pt x="327" y="72"/>
                    <a:pt x="327" y="72"/>
                  </a:cubicBezTo>
                  <a:cubicBezTo>
                    <a:pt x="338" y="72"/>
                    <a:pt x="344" y="66"/>
                    <a:pt x="355" y="66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100" y="39"/>
                    <a:pt x="100" y="44"/>
                    <a:pt x="100" y="55"/>
                  </a:cubicBezTo>
                  <a:cubicBezTo>
                    <a:pt x="100" y="72"/>
                    <a:pt x="94" y="83"/>
                    <a:pt x="94" y="100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94" y="166"/>
                    <a:pt x="78" y="172"/>
                    <a:pt x="67" y="183"/>
                  </a:cubicBezTo>
                  <a:cubicBezTo>
                    <a:pt x="50" y="194"/>
                    <a:pt x="50" y="210"/>
                    <a:pt x="39" y="227"/>
                  </a:cubicBezTo>
                  <a:cubicBezTo>
                    <a:pt x="22" y="255"/>
                    <a:pt x="0" y="266"/>
                    <a:pt x="0" y="299"/>
                  </a:cubicBezTo>
                  <a:cubicBezTo>
                    <a:pt x="0" y="321"/>
                    <a:pt x="22" y="327"/>
                    <a:pt x="39" y="338"/>
                  </a:cubicBezTo>
                  <a:cubicBezTo>
                    <a:pt x="94" y="382"/>
                    <a:pt x="155" y="388"/>
                    <a:pt x="172" y="454"/>
                  </a:cubicBezTo>
                  <a:cubicBezTo>
                    <a:pt x="177" y="471"/>
                    <a:pt x="194" y="471"/>
                    <a:pt x="216" y="476"/>
                  </a:cubicBezTo>
                  <a:cubicBezTo>
                    <a:pt x="233" y="482"/>
                    <a:pt x="244" y="493"/>
                    <a:pt x="261" y="510"/>
                  </a:cubicBezTo>
                  <a:cubicBezTo>
                    <a:pt x="272" y="521"/>
                    <a:pt x="288" y="526"/>
                    <a:pt x="305" y="526"/>
                  </a:cubicBezTo>
                  <a:cubicBezTo>
                    <a:pt x="321" y="532"/>
                    <a:pt x="344" y="526"/>
                    <a:pt x="344" y="543"/>
                  </a:cubicBezTo>
                  <a:cubicBezTo>
                    <a:pt x="344" y="554"/>
                    <a:pt x="338" y="560"/>
                    <a:pt x="333" y="571"/>
                  </a:cubicBezTo>
                  <a:cubicBezTo>
                    <a:pt x="321" y="593"/>
                    <a:pt x="310" y="609"/>
                    <a:pt x="283" y="609"/>
                  </a:cubicBezTo>
                  <a:cubicBezTo>
                    <a:pt x="283" y="654"/>
                    <a:pt x="283" y="654"/>
                    <a:pt x="283" y="654"/>
                  </a:cubicBezTo>
                  <a:cubicBezTo>
                    <a:pt x="283" y="693"/>
                    <a:pt x="266" y="709"/>
                    <a:pt x="266" y="748"/>
                  </a:cubicBezTo>
                  <a:cubicBezTo>
                    <a:pt x="266" y="765"/>
                    <a:pt x="266" y="770"/>
                    <a:pt x="272" y="787"/>
                  </a:cubicBezTo>
                  <a:cubicBezTo>
                    <a:pt x="272" y="803"/>
                    <a:pt x="272" y="814"/>
                    <a:pt x="283" y="826"/>
                  </a:cubicBezTo>
                  <a:cubicBezTo>
                    <a:pt x="294" y="837"/>
                    <a:pt x="310" y="826"/>
                    <a:pt x="327" y="831"/>
                  </a:cubicBezTo>
                  <a:cubicBezTo>
                    <a:pt x="344" y="837"/>
                    <a:pt x="349" y="859"/>
                    <a:pt x="366" y="859"/>
                  </a:cubicBezTo>
                  <a:cubicBezTo>
                    <a:pt x="382" y="859"/>
                    <a:pt x="388" y="853"/>
                    <a:pt x="405" y="853"/>
                  </a:cubicBezTo>
                  <a:cubicBezTo>
                    <a:pt x="432" y="853"/>
                    <a:pt x="449" y="859"/>
                    <a:pt x="477" y="859"/>
                  </a:cubicBezTo>
                  <a:cubicBezTo>
                    <a:pt x="504" y="859"/>
                    <a:pt x="521" y="859"/>
                    <a:pt x="543" y="848"/>
                  </a:cubicBezTo>
                  <a:cubicBezTo>
                    <a:pt x="527" y="831"/>
                    <a:pt x="504" y="820"/>
                    <a:pt x="504" y="792"/>
                  </a:cubicBezTo>
                  <a:cubicBezTo>
                    <a:pt x="504" y="770"/>
                    <a:pt x="515" y="759"/>
                    <a:pt x="532" y="742"/>
                  </a:cubicBezTo>
                  <a:cubicBezTo>
                    <a:pt x="543" y="737"/>
                    <a:pt x="543" y="726"/>
                    <a:pt x="554" y="720"/>
                  </a:cubicBezTo>
                  <a:cubicBezTo>
                    <a:pt x="571" y="715"/>
                    <a:pt x="582" y="715"/>
                    <a:pt x="599" y="709"/>
                  </a:cubicBezTo>
                  <a:cubicBezTo>
                    <a:pt x="648" y="698"/>
                    <a:pt x="676" y="681"/>
                    <a:pt x="720" y="681"/>
                  </a:cubicBezTo>
                  <a:cubicBezTo>
                    <a:pt x="737" y="681"/>
                    <a:pt x="748" y="676"/>
                    <a:pt x="765" y="681"/>
                  </a:cubicBezTo>
                  <a:cubicBezTo>
                    <a:pt x="781" y="687"/>
                    <a:pt x="776" y="715"/>
                    <a:pt x="793" y="715"/>
                  </a:cubicBezTo>
                  <a:cubicBezTo>
                    <a:pt x="804" y="715"/>
                    <a:pt x="804" y="704"/>
                    <a:pt x="804" y="693"/>
                  </a:cubicBezTo>
                  <a:cubicBezTo>
                    <a:pt x="804" y="609"/>
                    <a:pt x="870" y="742"/>
                    <a:pt x="870" y="593"/>
                  </a:cubicBezTo>
                  <a:cubicBezTo>
                    <a:pt x="870" y="515"/>
                    <a:pt x="848" y="548"/>
                    <a:pt x="809" y="548"/>
                  </a:cubicBezTo>
                  <a:cubicBezTo>
                    <a:pt x="781" y="548"/>
                    <a:pt x="770" y="521"/>
                    <a:pt x="765" y="499"/>
                  </a:cubicBezTo>
                  <a:cubicBezTo>
                    <a:pt x="748" y="460"/>
                    <a:pt x="720" y="449"/>
                    <a:pt x="698" y="415"/>
                  </a:cubicBezTo>
                  <a:cubicBezTo>
                    <a:pt x="676" y="360"/>
                    <a:pt x="582" y="377"/>
                    <a:pt x="582" y="321"/>
                  </a:cubicBezTo>
                  <a:cubicBezTo>
                    <a:pt x="582" y="305"/>
                    <a:pt x="604" y="299"/>
                    <a:pt x="604" y="282"/>
                  </a:cubicBezTo>
                  <a:cubicBezTo>
                    <a:pt x="604" y="260"/>
                    <a:pt x="599" y="249"/>
                    <a:pt x="593" y="227"/>
                  </a:cubicBezTo>
                  <a:cubicBezTo>
                    <a:pt x="599" y="227"/>
                    <a:pt x="604" y="227"/>
                    <a:pt x="604" y="227"/>
                  </a:cubicBezTo>
                  <a:cubicBezTo>
                    <a:pt x="615" y="227"/>
                    <a:pt x="621" y="238"/>
                    <a:pt x="626" y="244"/>
                  </a:cubicBezTo>
                  <a:cubicBezTo>
                    <a:pt x="665" y="288"/>
                    <a:pt x="621" y="210"/>
                    <a:pt x="621" y="205"/>
                  </a:cubicBezTo>
                  <a:cubicBezTo>
                    <a:pt x="621" y="199"/>
                    <a:pt x="632" y="194"/>
                    <a:pt x="643" y="194"/>
                  </a:cubicBezTo>
                  <a:cubicBezTo>
                    <a:pt x="660" y="183"/>
                    <a:pt x="676" y="177"/>
                    <a:pt x="676" y="161"/>
                  </a:cubicBezTo>
                  <a:cubicBezTo>
                    <a:pt x="676" y="144"/>
                    <a:pt x="676" y="122"/>
                    <a:pt x="660" y="122"/>
                  </a:cubicBezTo>
                  <a:cubicBezTo>
                    <a:pt x="643" y="116"/>
                    <a:pt x="637" y="122"/>
                    <a:pt x="621" y="116"/>
                  </a:cubicBezTo>
                  <a:lnTo>
                    <a:pt x="355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2" name="Freeform 103"/>
            <p:cNvSpPr>
              <a:spLocks noChangeArrowheads="1"/>
            </p:cNvSpPr>
            <p:nvPr/>
          </p:nvSpPr>
          <p:spPr bwMode="auto">
            <a:xfrm>
              <a:off x="20447256" y="3784600"/>
              <a:ext cx="380975" cy="833438"/>
            </a:xfrm>
            <a:custGeom>
              <a:avLst/>
              <a:gdLst>
                <a:gd name="T0" fmla="*/ 482 w 1060"/>
                <a:gd name="T1" fmla="*/ 1700 h 2316"/>
                <a:gd name="T2" fmla="*/ 471 w 1060"/>
                <a:gd name="T3" fmla="*/ 1750 h 2316"/>
                <a:gd name="T4" fmla="*/ 455 w 1060"/>
                <a:gd name="T5" fmla="*/ 1861 h 2316"/>
                <a:gd name="T6" fmla="*/ 471 w 1060"/>
                <a:gd name="T7" fmla="*/ 1938 h 2316"/>
                <a:gd name="T8" fmla="*/ 505 w 1060"/>
                <a:gd name="T9" fmla="*/ 1861 h 2316"/>
                <a:gd name="T10" fmla="*/ 499 w 1060"/>
                <a:gd name="T11" fmla="*/ 1772 h 2316"/>
                <a:gd name="T12" fmla="*/ 482 w 1060"/>
                <a:gd name="T13" fmla="*/ 1706 h 2316"/>
                <a:gd name="T14" fmla="*/ 571 w 1060"/>
                <a:gd name="T15" fmla="*/ 2221 h 2316"/>
                <a:gd name="T16" fmla="*/ 543 w 1060"/>
                <a:gd name="T17" fmla="*/ 2210 h 2316"/>
                <a:gd name="T18" fmla="*/ 571 w 1060"/>
                <a:gd name="T19" fmla="*/ 2265 h 2316"/>
                <a:gd name="T20" fmla="*/ 571 w 1060"/>
                <a:gd name="T21" fmla="*/ 2221 h 2316"/>
                <a:gd name="T22" fmla="*/ 687 w 1060"/>
                <a:gd name="T23" fmla="*/ 2265 h 2316"/>
                <a:gd name="T24" fmla="*/ 682 w 1060"/>
                <a:gd name="T25" fmla="*/ 2298 h 2316"/>
                <a:gd name="T26" fmla="*/ 715 w 1060"/>
                <a:gd name="T27" fmla="*/ 2271 h 2316"/>
                <a:gd name="T28" fmla="*/ 743 w 1060"/>
                <a:gd name="T29" fmla="*/ 2282 h 2316"/>
                <a:gd name="T30" fmla="*/ 737 w 1060"/>
                <a:gd name="T31" fmla="*/ 2287 h 2316"/>
                <a:gd name="T32" fmla="*/ 765 w 1060"/>
                <a:gd name="T33" fmla="*/ 2304 h 2316"/>
                <a:gd name="T34" fmla="*/ 737 w 1060"/>
                <a:gd name="T35" fmla="*/ 448 h 2316"/>
                <a:gd name="T36" fmla="*/ 815 w 1060"/>
                <a:gd name="T37" fmla="*/ 420 h 2316"/>
                <a:gd name="T38" fmla="*/ 892 w 1060"/>
                <a:gd name="T39" fmla="*/ 475 h 2316"/>
                <a:gd name="T40" fmla="*/ 970 w 1060"/>
                <a:gd name="T41" fmla="*/ 492 h 2316"/>
                <a:gd name="T42" fmla="*/ 998 w 1060"/>
                <a:gd name="T43" fmla="*/ 486 h 2316"/>
                <a:gd name="T44" fmla="*/ 1059 w 1060"/>
                <a:gd name="T45" fmla="*/ 353 h 2316"/>
                <a:gd name="T46" fmla="*/ 915 w 1060"/>
                <a:gd name="T47" fmla="*/ 221 h 2316"/>
                <a:gd name="T48" fmla="*/ 732 w 1060"/>
                <a:gd name="T49" fmla="*/ 205 h 2316"/>
                <a:gd name="T50" fmla="*/ 532 w 1060"/>
                <a:gd name="T51" fmla="*/ 50 h 2316"/>
                <a:gd name="T52" fmla="*/ 372 w 1060"/>
                <a:gd name="T53" fmla="*/ 83 h 2316"/>
                <a:gd name="T54" fmla="*/ 266 w 1060"/>
                <a:gd name="T55" fmla="*/ 44 h 2316"/>
                <a:gd name="T56" fmla="*/ 250 w 1060"/>
                <a:gd name="T57" fmla="*/ 155 h 2316"/>
                <a:gd name="T58" fmla="*/ 288 w 1060"/>
                <a:gd name="T59" fmla="*/ 364 h 2316"/>
                <a:gd name="T60" fmla="*/ 183 w 1060"/>
                <a:gd name="T61" fmla="*/ 414 h 2316"/>
                <a:gd name="T62" fmla="*/ 94 w 1060"/>
                <a:gd name="T63" fmla="*/ 503 h 2316"/>
                <a:gd name="T64" fmla="*/ 61 w 1060"/>
                <a:gd name="T65" fmla="*/ 697 h 2316"/>
                <a:gd name="T66" fmla="*/ 22 w 1060"/>
                <a:gd name="T67" fmla="*/ 752 h 2316"/>
                <a:gd name="T68" fmla="*/ 72 w 1060"/>
                <a:gd name="T69" fmla="*/ 869 h 2316"/>
                <a:gd name="T70" fmla="*/ 111 w 1060"/>
                <a:gd name="T71" fmla="*/ 1029 h 2316"/>
                <a:gd name="T72" fmla="*/ 89 w 1060"/>
                <a:gd name="T73" fmla="*/ 1135 h 2316"/>
                <a:gd name="T74" fmla="*/ 50 w 1060"/>
                <a:gd name="T75" fmla="*/ 1262 h 2316"/>
                <a:gd name="T76" fmla="*/ 67 w 1060"/>
                <a:gd name="T77" fmla="*/ 1312 h 2316"/>
                <a:gd name="T78" fmla="*/ 0 w 1060"/>
                <a:gd name="T79" fmla="*/ 1528 h 2316"/>
                <a:gd name="T80" fmla="*/ 61 w 1060"/>
                <a:gd name="T81" fmla="*/ 1589 h 2316"/>
                <a:gd name="T82" fmla="*/ 106 w 1060"/>
                <a:gd name="T83" fmla="*/ 1617 h 2316"/>
                <a:gd name="T84" fmla="*/ 172 w 1060"/>
                <a:gd name="T85" fmla="*/ 1650 h 2316"/>
                <a:gd name="T86" fmla="*/ 250 w 1060"/>
                <a:gd name="T87" fmla="*/ 1595 h 2316"/>
                <a:gd name="T88" fmla="*/ 410 w 1060"/>
                <a:gd name="T89" fmla="*/ 1578 h 2316"/>
                <a:gd name="T90" fmla="*/ 471 w 1060"/>
                <a:gd name="T91" fmla="*/ 1606 h 2316"/>
                <a:gd name="T92" fmla="*/ 432 w 1060"/>
                <a:gd name="T93" fmla="*/ 1512 h 2316"/>
                <a:gd name="T94" fmla="*/ 399 w 1060"/>
                <a:gd name="T95" fmla="*/ 1351 h 2316"/>
                <a:gd name="T96" fmla="*/ 444 w 1060"/>
                <a:gd name="T97" fmla="*/ 1273 h 2316"/>
                <a:gd name="T98" fmla="*/ 460 w 1060"/>
                <a:gd name="T99" fmla="*/ 1207 h 2316"/>
                <a:gd name="T100" fmla="*/ 432 w 1060"/>
                <a:gd name="T101" fmla="*/ 1113 h 2316"/>
                <a:gd name="T102" fmla="*/ 432 w 1060"/>
                <a:gd name="T103" fmla="*/ 1046 h 2316"/>
                <a:gd name="T104" fmla="*/ 421 w 1060"/>
                <a:gd name="T105" fmla="*/ 930 h 2316"/>
                <a:gd name="T106" fmla="*/ 471 w 1060"/>
                <a:gd name="T107" fmla="*/ 813 h 2316"/>
                <a:gd name="T108" fmla="*/ 460 w 1060"/>
                <a:gd name="T109" fmla="*/ 719 h 2316"/>
                <a:gd name="T110" fmla="*/ 444 w 1060"/>
                <a:gd name="T111" fmla="*/ 614 h 2316"/>
                <a:gd name="T112" fmla="*/ 405 w 1060"/>
                <a:gd name="T113" fmla="*/ 569 h 2316"/>
                <a:gd name="T114" fmla="*/ 377 w 1060"/>
                <a:gd name="T115" fmla="*/ 475 h 2316"/>
                <a:gd name="T116" fmla="*/ 460 w 1060"/>
                <a:gd name="T117" fmla="*/ 431 h 2316"/>
                <a:gd name="T118" fmla="*/ 549 w 1060"/>
                <a:gd name="T119" fmla="*/ 353 h 2316"/>
                <a:gd name="T120" fmla="*/ 682 w 1060"/>
                <a:gd name="T121" fmla="*/ 359 h 2316"/>
                <a:gd name="T122" fmla="*/ 721 w 1060"/>
                <a:gd name="T123" fmla="*/ 420 h 2316"/>
                <a:gd name="T124" fmla="*/ 737 w 1060"/>
                <a:gd name="T125" fmla="*/ 448 h 2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0" h="2316">
                  <a:moveTo>
                    <a:pt x="482" y="1700"/>
                  </a:moveTo>
                  <a:lnTo>
                    <a:pt x="482" y="1700"/>
                  </a:lnTo>
                  <a:cubicBezTo>
                    <a:pt x="466" y="1672"/>
                    <a:pt x="455" y="1683"/>
                    <a:pt x="455" y="1706"/>
                  </a:cubicBezTo>
                  <a:cubicBezTo>
                    <a:pt x="455" y="1722"/>
                    <a:pt x="471" y="1733"/>
                    <a:pt x="471" y="1750"/>
                  </a:cubicBezTo>
                  <a:cubicBezTo>
                    <a:pt x="471" y="1800"/>
                    <a:pt x="471" y="1800"/>
                    <a:pt x="471" y="1800"/>
                  </a:cubicBezTo>
                  <a:cubicBezTo>
                    <a:pt x="471" y="1822"/>
                    <a:pt x="455" y="1833"/>
                    <a:pt x="455" y="1861"/>
                  </a:cubicBezTo>
                  <a:cubicBezTo>
                    <a:pt x="455" y="1872"/>
                    <a:pt x="471" y="1883"/>
                    <a:pt x="471" y="1894"/>
                  </a:cubicBezTo>
                  <a:cubicBezTo>
                    <a:pt x="471" y="1938"/>
                    <a:pt x="471" y="1938"/>
                    <a:pt x="471" y="1938"/>
                  </a:cubicBezTo>
                  <a:cubicBezTo>
                    <a:pt x="499" y="2027"/>
                    <a:pt x="488" y="1922"/>
                    <a:pt x="493" y="1894"/>
                  </a:cubicBezTo>
                  <a:cubicBezTo>
                    <a:pt x="493" y="1877"/>
                    <a:pt x="505" y="1872"/>
                    <a:pt x="505" y="1861"/>
                  </a:cubicBezTo>
                  <a:cubicBezTo>
                    <a:pt x="505" y="1844"/>
                    <a:pt x="488" y="1839"/>
                    <a:pt x="488" y="1827"/>
                  </a:cubicBezTo>
                  <a:cubicBezTo>
                    <a:pt x="488" y="1805"/>
                    <a:pt x="499" y="1794"/>
                    <a:pt x="499" y="1772"/>
                  </a:cubicBezTo>
                  <a:cubicBezTo>
                    <a:pt x="499" y="1728"/>
                    <a:pt x="499" y="1728"/>
                    <a:pt x="499" y="1728"/>
                  </a:cubicBezTo>
                  <a:cubicBezTo>
                    <a:pt x="493" y="1722"/>
                    <a:pt x="482" y="1717"/>
                    <a:pt x="482" y="1706"/>
                  </a:cubicBezTo>
                  <a:cubicBezTo>
                    <a:pt x="482" y="1700"/>
                    <a:pt x="482" y="1700"/>
                    <a:pt x="482" y="1700"/>
                  </a:cubicBezTo>
                  <a:close/>
                  <a:moveTo>
                    <a:pt x="571" y="2221"/>
                  </a:moveTo>
                  <a:lnTo>
                    <a:pt x="571" y="2221"/>
                  </a:lnTo>
                  <a:cubicBezTo>
                    <a:pt x="560" y="2221"/>
                    <a:pt x="554" y="2215"/>
                    <a:pt x="543" y="2210"/>
                  </a:cubicBezTo>
                  <a:cubicBezTo>
                    <a:pt x="543" y="2210"/>
                    <a:pt x="538" y="2215"/>
                    <a:pt x="538" y="2221"/>
                  </a:cubicBezTo>
                  <a:cubicBezTo>
                    <a:pt x="538" y="2243"/>
                    <a:pt x="549" y="2265"/>
                    <a:pt x="571" y="2265"/>
                  </a:cubicBezTo>
                  <a:cubicBezTo>
                    <a:pt x="588" y="2265"/>
                    <a:pt x="599" y="2249"/>
                    <a:pt x="610" y="2232"/>
                  </a:cubicBezTo>
                  <a:cubicBezTo>
                    <a:pt x="593" y="2226"/>
                    <a:pt x="588" y="2221"/>
                    <a:pt x="571" y="2221"/>
                  </a:cubicBezTo>
                  <a:close/>
                  <a:moveTo>
                    <a:pt x="687" y="2265"/>
                  </a:moveTo>
                  <a:lnTo>
                    <a:pt x="687" y="2265"/>
                  </a:lnTo>
                  <a:cubicBezTo>
                    <a:pt x="671" y="2265"/>
                    <a:pt x="649" y="2271"/>
                    <a:pt x="649" y="2287"/>
                  </a:cubicBezTo>
                  <a:cubicBezTo>
                    <a:pt x="649" y="2298"/>
                    <a:pt x="665" y="2298"/>
                    <a:pt x="682" y="2298"/>
                  </a:cubicBezTo>
                  <a:cubicBezTo>
                    <a:pt x="693" y="2298"/>
                    <a:pt x="698" y="2293"/>
                    <a:pt x="715" y="2293"/>
                  </a:cubicBezTo>
                  <a:cubicBezTo>
                    <a:pt x="715" y="2271"/>
                    <a:pt x="715" y="2271"/>
                    <a:pt x="715" y="2271"/>
                  </a:cubicBezTo>
                  <a:cubicBezTo>
                    <a:pt x="704" y="2271"/>
                    <a:pt x="698" y="2265"/>
                    <a:pt x="687" y="2265"/>
                  </a:cubicBezTo>
                  <a:close/>
                  <a:moveTo>
                    <a:pt x="743" y="2282"/>
                  </a:moveTo>
                  <a:lnTo>
                    <a:pt x="743" y="2282"/>
                  </a:lnTo>
                  <a:cubicBezTo>
                    <a:pt x="743" y="2287"/>
                    <a:pt x="737" y="2287"/>
                    <a:pt x="737" y="2287"/>
                  </a:cubicBezTo>
                  <a:cubicBezTo>
                    <a:pt x="737" y="2298"/>
                    <a:pt x="748" y="2304"/>
                    <a:pt x="754" y="2315"/>
                  </a:cubicBezTo>
                  <a:cubicBezTo>
                    <a:pt x="759" y="2310"/>
                    <a:pt x="765" y="2310"/>
                    <a:pt x="765" y="2304"/>
                  </a:cubicBezTo>
                  <a:cubicBezTo>
                    <a:pt x="765" y="2293"/>
                    <a:pt x="754" y="2287"/>
                    <a:pt x="743" y="2282"/>
                  </a:cubicBezTo>
                  <a:close/>
                  <a:moveTo>
                    <a:pt x="737" y="448"/>
                  </a:moveTo>
                  <a:lnTo>
                    <a:pt x="737" y="448"/>
                  </a:lnTo>
                  <a:cubicBezTo>
                    <a:pt x="771" y="431"/>
                    <a:pt x="782" y="420"/>
                    <a:pt x="815" y="420"/>
                  </a:cubicBezTo>
                  <a:cubicBezTo>
                    <a:pt x="843" y="420"/>
                    <a:pt x="848" y="448"/>
                    <a:pt x="865" y="470"/>
                  </a:cubicBezTo>
                  <a:cubicBezTo>
                    <a:pt x="876" y="475"/>
                    <a:pt x="881" y="475"/>
                    <a:pt x="892" y="475"/>
                  </a:cubicBezTo>
                  <a:cubicBezTo>
                    <a:pt x="904" y="486"/>
                    <a:pt x="909" y="492"/>
                    <a:pt x="926" y="492"/>
                  </a:cubicBezTo>
                  <a:cubicBezTo>
                    <a:pt x="970" y="492"/>
                    <a:pt x="970" y="492"/>
                    <a:pt x="970" y="492"/>
                  </a:cubicBezTo>
                  <a:cubicBezTo>
                    <a:pt x="981" y="492"/>
                    <a:pt x="987" y="486"/>
                    <a:pt x="998" y="486"/>
                  </a:cubicBezTo>
                  <a:lnTo>
                    <a:pt x="998" y="486"/>
                  </a:lnTo>
                  <a:cubicBezTo>
                    <a:pt x="1014" y="453"/>
                    <a:pt x="1020" y="431"/>
                    <a:pt x="1037" y="398"/>
                  </a:cubicBezTo>
                  <a:cubicBezTo>
                    <a:pt x="1048" y="381"/>
                    <a:pt x="1059" y="370"/>
                    <a:pt x="1059" y="353"/>
                  </a:cubicBezTo>
                  <a:cubicBezTo>
                    <a:pt x="1059" y="309"/>
                    <a:pt x="1025" y="292"/>
                    <a:pt x="987" y="271"/>
                  </a:cubicBezTo>
                  <a:cubicBezTo>
                    <a:pt x="959" y="249"/>
                    <a:pt x="948" y="238"/>
                    <a:pt x="915" y="221"/>
                  </a:cubicBezTo>
                  <a:cubicBezTo>
                    <a:pt x="904" y="216"/>
                    <a:pt x="904" y="205"/>
                    <a:pt x="892" y="205"/>
                  </a:cubicBezTo>
                  <a:cubicBezTo>
                    <a:pt x="732" y="205"/>
                    <a:pt x="732" y="205"/>
                    <a:pt x="732" y="205"/>
                  </a:cubicBezTo>
                  <a:cubicBezTo>
                    <a:pt x="671" y="205"/>
                    <a:pt x="632" y="183"/>
                    <a:pt x="593" y="138"/>
                  </a:cubicBezTo>
                  <a:cubicBezTo>
                    <a:pt x="565" y="110"/>
                    <a:pt x="554" y="83"/>
                    <a:pt x="532" y="50"/>
                  </a:cubicBezTo>
                  <a:cubicBezTo>
                    <a:pt x="516" y="27"/>
                    <a:pt x="510" y="0"/>
                    <a:pt x="488" y="0"/>
                  </a:cubicBezTo>
                  <a:cubicBezTo>
                    <a:pt x="432" y="0"/>
                    <a:pt x="427" y="83"/>
                    <a:pt x="372" y="83"/>
                  </a:cubicBezTo>
                  <a:cubicBezTo>
                    <a:pt x="333" y="83"/>
                    <a:pt x="299" y="83"/>
                    <a:pt x="277" y="50"/>
                  </a:cubicBezTo>
                  <a:cubicBezTo>
                    <a:pt x="272" y="50"/>
                    <a:pt x="272" y="44"/>
                    <a:pt x="266" y="44"/>
                  </a:cubicBezTo>
                  <a:lnTo>
                    <a:pt x="266" y="44"/>
                  </a:lnTo>
                  <a:cubicBezTo>
                    <a:pt x="255" y="83"/>
                    <a:pt x="250" y="110"/>
                    <a:pt x="250" y="155"/>
                  </a:cubicBezTo>
                  <a:cubicBezTo>
                    <a:pt x="250" y="199"/>
                    <a:pt x="250" y="227"/>
                    <a:pt x="261" y="271"/>
                  </a:cubicBezTo>
                  <a:cubicBezTo>
                    <a:pt x="272" y="309"/>
                    <a:pt x="288" y="326"/>
                    <a:pt x="288" y="364"/>
                  </a:cubicBezTo>
                  <a:cubicBezTo>
                    <a:pt x="288" y="398"/>
                    <a:pt x="244" y="398"/>
                    <a:pt x="211" y="403"/>
                  </a:cubicBezTo>
                  <a:cubicBezTo>
                    <a:pt x="200" y="409"/>
                    <a:pt x="189" y="414"/>
                    <a:pt x="183" y="414"/>
                  </a:cubicBezTo>
                  <a:cubicBezTo>
                    <a:pt x="150" y="425"/>
                    <a:pt x="128" y="420"/>
                    <a:pt x="111" y="442"/>
                  </a:cubicBezTo>
                  <a:cubicBezTo>
                    <a:pt x="94" y="464"/>
                    <a:pt x="94" y="481"/>
                    <a:pt x="94" y="503"/>
                  </a:cubicBezTo>
                  <a:cubicBezTo>
                    <a:pt x="83" y="542"/>
                    <a:pt x="83" y="569"/>
                    <a:pt x="72" y="614"/>
                  </a:cubicBezTo>
                  <a:cubicBezTo>
                    <a:pt x="72" y="647"/>
                    <a:pt x="78" y="669"/>
                    <a:pt x="61" y="697"/>
                  </a:cubicBezTo>
                  <a:cubicBezTo>
                    <a:pt x="50" y="719"/>
                    <a:pt x="39" y="730"/>
                    <a:pt x="22" y="752"/>
                  </a:cubicBezTo>
                  <a:lnTo>
                    <a:pt x="22" y="752"/>
                  </a:lnTo>
                  <a:cubicBezTo>
                    <a:pt x="39" y="763"/>
                    <a:pt x="50" y="780"/>
                    <a:pt x="56" y="808"/>
                  </a:cubicBezTo>
                  <a:cubicBezTo>
                    <a:pt x="67" y="830"/>
                    <a:pt x="67" y="847"/>
                    <a:pt x="72" y="869"/>
                  </a:cubicBezTo>
                  <a:cubicBezTo>
                    <a:pt x="78" y="891"/>
                    <a:pt x="89" y="902"/>
                    <a:pt x="94" y="924"/>
                  </a:cubicBezTo>
                  <a:cubicBezTo>
                    <a:pt x="111" y="963"/>
                    <a:pt x="111" y="991"/>
                    <a:pt x="111" y="1029"/>
                  </a:cubicBezTo>
                  <a:cubicBezTo>
                    <a:pt x="111" y="1041"/>
                    <a:pt x="117" y="1046"/>
                    <a:pt x="117" y="1057"/>
                  </a:cubicBezTo>
                  <a:cubicBezTo>
                    <a:pt x="117" y="1090"/>
                    <a:pt x="94" y="1101"/>
                    <a:pt x="89" y="1135"/>
                  </a:cubicBezTo>
                  <a:cubicBezTo>
                    <a:pt x="89" y="1162"/>
                    <a:pt x="89" y="1179"/>
                    <a:pt x="83" y="1212"/>
                  </a:cubicBezTo>
                  <a:cubicBezTo>
                    <a:pt x="78" y="1234"/>
                    <a:pt x="50" y="1240"/>
                    <a:pt x="50" y="1262"/>
                  </a:cubicBezTo>
                  <a:cubicBezTo>
                    <a:pt x="50" y="1273"/>
                    <a:pt x="61" y="1279"/>
                    <a:pt x="61" y="1284"/>
                  </a:cubicBezTo>
                  <a:cubicBezTo>
                    <a:pt x="67" y="1312"/>
                    <a:pt x="67" y="1312"/>
                    <a:pt x="67" y="1312"/>
                  </a:cubicBezTo>
                  <a:cubicBezTo>
                    <a:pt x="33" y="1367"/>
                    <a:pt x="39" y="1412"/>
                    <a:pt x="22" y="1473"/>
                  </a:cubicBezTo>
                  <a:cubicBezTo>
                    <a:pt x="17" y="1495"/>
                    <a:pt x="0" y="1506"/>
                    <a:pt x="0" y="1528"/>
                  </a:cubicBezTo>
                  <a:cubicBezTo>
                    <a:pt x="0" y="1561"/>
                    <a:pt x="17" y="1573"/>
                    <a:pt x="28" y="1600"/>
                  </a:cubicBezTo>
                  <a:cubicBezTo>
                    <a:pt x="45" y="1600"/>
                    <a:pt x="50" y="1589"/>
                    <a:pt x="61" y="1589"/>
                  </a:cubicBezTo>
                  <a:cubicBezTo>
                    <a:pt x="78" y="1589"/>
                    <a:pt x="72" y="1622"/>
                    <a:pt x="89" y="1622"/>
                  </a:cubicBezTo>
                  <a:cubicBezTo>
                    <a:pt x="94" y="1622"/>
                    <a:pt x="100" y="1622"/>
                    <a:pt x="106" y="1617"/>
                  </a:cubicBezTo>
                  <a:cubicBezTo>
                    <a:pt x="117" y="1628"/>
                    <a:pt x="117" y="1633"/>
                    <a:pt x="128" y="1645"/>
                  </a:cubicBezTo>
                  <a:cubicBezTo>
                    <a:pt x="144" y="1656"/>
                    <a:pt x="155" y="1650"/>
                    <a:pt x="172" y="1650"/>
                  </a:cubicBezTo>
                  <a:cubicBezTo>
                    <a:pt x="194" y="1650"/>
                    <a:pt x="205" y="1645"/>
                    <a:pt x="216" y="1628"/>
                  </a:cubicBezTo>
                  <a:cubicBezTo>
                    <a:pt x="227" y="1617"/>
                    <a:pt x="233" y="1595"/>
                    <a:pt x="250" y="1595"/>
                  </a:cubicBezTo>
                  <a:cubicBezTo>
                    <a:pt x="272" y="1595"/>
                    <a:pt x="283" y="1606"/>
                    <a:pt x="305" y="1606"/>
                  </a:cubicBezTo>
                  <a:cubicBezTo>
                    <a:pt x="349" y="1606"/>
                    <a:pt x="372" y="1578"/>
                    <a:pt x="410" y="1578"/>
                  </a:cubicBezTo>
                  <a:cubicBezTo>
                    <a:pt x="427" y="1578"/>
                    <a:pt x="432" y="1595"/>
                    <a:pt x="444" y="1606"/>
                  </a:cubicBezTo>
                  <a:cubicBezTo>
                    <a:pt x="471" y="1606"/>
                    <a:pt x="471" y="1606"/>
                    <a:pt x="471" y="1606"/>
                  </a:cubicBezTo>
                  <a:cubicBezTo>
                    <a:pt x="471" y="1595"/>
                    <a:pt x="471" y="1595"/>
                    <a:pt x="471" y="1595"/>
                  </a:cubicBezTo>
                  <a:cubicBezTo>
                    <a:pt x="444" y="1573"/>
                    <a:pt x="444" y="1545"/>
                    <a:pt x="432" y="1512"/>
                  </a:cubicBezTo>
                  <a:cubicBezTo>
                    <a:pt x="410" y="1467"/>
                    <a:pt x="394" y="1440"/>
                    <a:pt x="394" y="1395"/>
                  </a:cubicBezTo>
                  <a:cubicBezTo>
                    <a:pt x="394" y="1379"/>
                    <a:pt x="399" y="1367"/>
                    <a:pt x="399" y="1351"/>
                  </a:cubicBezTo>
                  <a:cubicBezTo>
                    <a:pt x="399" y="1307"/>
                    <a:pt x="399" y="1307"/>
                    <a:pt x="399" y="1307"/>
                  </a:cubicBezTo>
                  <a:cubicBezTo>
                    <a:pt x="399" y="1284"/>
                    <a:pt x="432" y="1290"/>
                    <a:pt x="444" y="1273"/>
                  </a:cubicBezTo>
                  <a:cubicBezTo>
                    <a:pt x="449" y="1257"/>
                    <a:pt x="438" y="1246"/>
                    <a:pt x="444" y="1234"/>
                  </a:cubicBezTo>
                  <a:cubicBezTo>
                    <a:pt x="449" y="1223"/>
                    <a:pt x="460" y="1218"/>
                    <a:pt x="460" y="1207"/>
                  </a:cubicBezTo>
                  <a:cubicBezTo>
                    <a:pt x="460" y="1190"/>
                    <a:pt x="449" y="1185"/>
                    <a:pt x="438" y="1168"/>
                  </a:cubicBezTo>
                  <a:cubicBezTo>
                    <a:pt x="432" y="1146"/>
                    <a:pt x="432" y="1135"/>
                    <a:pt x="432" y="1113"/>
                  </a:cubicBezTo>
                  <a:cubicBezTo>
                    <a:pt x="432" y="1101"/>
                    <a:pt x="427" y="1096"/>
                    <a:pt x="427" y="1085"/>
                  </a:cubicBezTo>
                  <a:cubicBezTo>
                    <a:pt x="427" y="1068"/>
                    <a:pt x="432" y="1063"/>
                    <a:pt x="432" y="1046"/>
                  </a:cubicBezTo>
                  <a:cubicBezTo>
                    <a:pt x="432" y="1018"/>
                    <a:pt x="421" y="1002"/>
                    <a:pt x="421" y="974"/>
                  </a:cubicBezTo>
                  <a:cubicBezTo>
                    <a:pt x="421" y="930"/>
                    <a:pt x="421" y="930"/>
                    <a:pt x="421" y="930"/>
                  </a:cubicBezTo>
                  <a:cubicBezTo>
                    <a:pt x="421" y="908"/>
                    <a:pt x="421" y="891"/>
                    <a:pt x="432" y="874"/>
                  </a:cubicBezTo>
                  <a:cubicBezTo>
                    <a:pt x="455" y="852"/>
                    <a:pt x="471" y="841"/>
                    <a:pt x="471" y="813"/>
                  </a:cubicBezTo>
                  <a:cubicBezTo>
                    <a:pt x="471" y="791"/>
                    <a:pt x="460" y="786"/>
                    <a:pt x="460" y="763"/>
                  </a:cubicBezTo>
                  <a:cubicBezTo>
                    <a:pt x="455" y="747"/>
                    <a:pt x="460" y="736"/>
                    <a:pt x="460" y="719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0" y="641"/>
                    <a:pt x="449" y="630"/>
                    <a:pt x="444" y="614"/>
                  </a:cubicBezTo>
                  <a:cubicBezTo>
                    <a:pt x="444" y="608"/>
                    <a:pt x="444" y="597"/>
                    <a:pt x="438" y="592"/>
                  </a:cubicBezTo>
                  <a:cubicBezTo>
                    <a:pt x="432" y="581"/>
                    <a:pt x="416" y="581"/>
                    <a:pt x="405" y="569"/>
                  </a:cubicBezTo>
                  <a:cubicBezTo>
                    <a:pt x="399" y="558"/>
                    <a:pt x="405" y="547"/>
                    <a:pt x="399" y="536"/>
                  </a:cubicBezTo>
                  <a:cubicBezTo>
                    <a:pt x="394" y="514"/>
                    <a:pt x="377" y="503"/>
                    <a:pt x="377" y="475"/>
                  </a:cubicBezTo>
                  <a:cubicBezTo>
                    <a:pt x="377" y="464"/>
                    <a:pt x="394" y="464"/>
                    <a:pt x="399" y="459"/>
                  </a:cubicBezTo>
                  <a:cubicBezTo>
                    <a:pt x="421" y="448"/>
                    <a:pt x="438" y="442"/>
                    <a:pt x="460" y="431"/>
                  </a:cubicBezTo>
                  <a:cubicBezTo>
                    <a:pt x="477" y="420"/>
                    <a:pt x="488" y="409"/>
                    <a:pt x="505" y="398"/>
                  </a:cubicBezTo>
                  <a:cubicBezTo>
                    <a:pt x="521" y="376"/>
                    <a:pt x="527" y="359"/>
                    <a:pt x="549" y="353"/>
                  </a:cubicBezTo>
                  <a:cubicBezTo>
                    <a:pt x="577" y="342"/>
                    <a:pt x="593" y="342"/>
                    <a:pt x="621" y="342"/>
                  </a:cubicBezTo>
                  <a:cubicBezTo>
                    <a:pt x="649" y="342"/>
                    <a:pt x="654" y="353"/>
                    <a:pt x="682" y="359"/>
                  </a:cubicBezTo>
                  <a:cubicBezTo>
                    <a:pt x="704" y="364"/>
                    <a:pt x="737" y="364"/>
                    <a:pt x="737" y="392"/>
                  </a:cubicBezTo>
                  <a:cubicBezTo>
                    <a:pt x="737" y="403"/>
                    <a:pt x="721" y="409"/>
                    <a:pt x="721" y="420"/>
                  </a:cubicBezTo>
                  <a:cubicBezTo>
                    <a:pt x="721" y="431"/>
                    <a:pt x="732" y="431"/>
                    <a:pt x="737" y="436"/>
                  </a:cubicBezTo>
                  <a:cubicBezTo>
                    <a:pt x="737" y="442"/>
                    <a:pt x="737" y="442"/>
                    <a:pt x="737" y="44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3" name="Freeform 104"/>
            <p:cNvSpPr>
              <a:spLocks noChangeArrowheads="1"/>
            </p:cNvSpPr>
            <p:nvPr/>
          </p:nvSpPr>
          <p:spPr bwMode="auto">
            <a:xfrm>
              <a:off x="20359949" y="3622676"/>
              <a:ext cx="192075" cy="436563"/>
            </a:xfrm>
            <a:custGeom>
              <a:avLst/>
              <a:gdLst>
                <a:gd name="T0" fmla="*/ 266 w 533"/>
                <a:gd name="T1" fmla="*/ 1201 h 1213"/>
                <a:gd name="T2" fmla="*/ 266 w 533"/>
                <a:gd name="T3" fmla="*/ 1201 h 1213"/>
                <a:gd name="T4" fmla="*/ 305 w 533"/>
                <a:gd name="T5" fmla="*/ 1146 h 1213"/>
                <a:gd name="T6" fmla="*/ 316 w 533"/>
                <a:gd name="T7" fmla="*/ 1063 h 1213"/>
                <a:gd name="T8" fmla="*/ 338 w 533"/>
                <a:gd name="T9" fmla="*/ 952 h 1213"/>
                <a:gd name="T10" fmla="*/ 355 w 533"/>
                <a:gd name="T11" fmla="*/ 891 h 1213"/>
                <a:gd name="T12" fmla="*/ 427 w 533"/>
                <a:gd name="T13" fmla="*/ 863 h 1213"/>
                <a:gd name="T14" fmla="*/ 455 w 533"/>
                <a:gd name="T15" fmla="*/ 852 h 1213"/>
                <a:gd name="T16" fmla="*/ 532 w 533"/>
                <a:gd name="T17" fmla="*/ 813 h 1213"/>
                <a:gd name="T18" fmla="*/ 505 w 533"/>
                <a:gd name="T19" fmla="*/ 720 h 1213"/>
                <a:gd name="T20" fmla="*/ 494 w 533"/>
                <a:gd name="T21" fmla="*/ 604 h 1213"/>
                <a:gd name="T22" fmla="*/ 510 w 533"/>
                <a:gd name="T23" fmla="*/ 493 h 1213"/>
                <a:gd name="T24" fmla="*/ 510 w 533"/>
                <a:gd name="T25" fmla="*/ 493 h 1213"/>
                <a:gd name="T26" fmla="*/ 471 w 533"/>
                <a:gd name="T27" fmla="*/ 415 h 1213"/>
                <a:gd name="T28" fmla="*/ 405 w 533"/>
                <a:gd name="T29" fmla="*/ 316 h 1213"/>
                <a:gd name="T30" fmla="*/ 366 w 533"/>
                <a:gd name="T31" fmla="*/ 255 h 1213"/>
                <a:gd name="T32" fmla="*/ 344 w 533"/>
                <a:gd name="T33" fmla="*/ 227 h 1213"/>
                <a:gd name="T34" fmla="*/ 361 w 533"/>
                <a:gd name="T35" fmla="*/ 172 h 1213"/>
                <a:gd name="T36" fmla="*/ 372 w 533"/>
                <a:gd name="T37" fmla="*/ 100 h 1213"/>
                <a:gd name="T38" fmla="*/ 361 w 533"/>
                <a:gd name="T39" fmla="*/ 0 h 1213"/>
                <a:gd name="T40" fmla="*/ 361 w 533"/>
                <a:gd name="T41" fmla="*/ 0 h 1213"/>
                <a:gd name="T42" fmla="*/ 289 w 533"/>
                <a:gd name="T43" fmla="*/ 100 h 1213"/>
                <a:gd name="T44" fmla="*/ 266 w 533"/>
                <a:gd name="T45" fmla="*/ 161 h 1213"/>
                <a:gd name="T46" fmla="*/ 228 w 533"/>
                <a:gd name="T47" fmla="*/ 210 h 1213"/>
                <a:gd name="T48" fmla="*/ 239 w 533"/>
                <a:gd name="T49" fmla="*/ 238 h 1213"/>
                <a:gd name="T50" fmla="*/ 217 w 533"/>
                <a:gd name="T51" fmla="*/ 294 h 1213"/>
                <a:gd name="T52" fmla="*/ 222 w 533"/>
                <a:gd name="T53" fmla="*/ 305 h 1213"/>
                <a:gd name="T54" fmla="*/ 239 w 533"/>
                <a:gd name="T55" fmla="*/ 360 h 1213"/>
                <a:gd name="T56" fmla="*/ 228 w 533"/>
                <a:gd name="T57" fmla="*/ 404 h 1213"/>
                <a:gd name="T58" fmla="*/ 250 w 533"/>
                <a:gd name="T59" fmla="*/ 454 h 1213"/>
                <a:gd name="T60" fmla="*/ 250 w 533"/>
                <a:gd name="T61" fmla="*/ 504 h 1213"/>
                <a:gd name="T62" fmla="*/ 217 w 533"/>
                <a:gd name="T63" fmla="*/ 504 h 1213"/>
                <a:gd name="T64" fmla="*/ 194 w 533"/>
                <a:gd name="T65" fmla="*/ 526 h 1213"/>
                <a:gd name="T66" fmla="*/ 172 w 533"/>
                <a:gd name="T67" fmla="*/ 571 h 1213"/>
                <a:gd name="T68" fmla="*/ 144 w 533"/>
                <a:gd name="T69" fmla="*/ 648 h 1213"/>
                <a:gd name="T70" fmla="*/ 156 w 533"/>
                <a:gd name="T71" fmla="*/ 698 h 1213"/>
                <a:gd name="T72" fmla="*/ 156 w 533"/>
                <a:gd name="T73" fmla="*/ 731 h 1213"/>
                <a:gd name="T74" fmla="*/ 50 w 533"/>
                <a:gd name="T75" fmla="*/ 797 h 1213"/>
                <a:gd name="T76" fmla="*/ 23 w 533"/>
                <a:gd name="T77" fmla="*/ 797 h 1213"/>
                <a:gd name="T78" fmla="*/ 6 w 533"/>
                <a:gd name="T79" fmla="*/ 797 h 1213"/>
                <a:gd name="T80" fmla="*/ 6 w 533"/>
                <a:gd name="T81" fmla="*/ 825 h 1213"/>
                <a:gd name="T82" fmla="*/ 0 w 533"/>
                <a:gd name="T83" fmla="*/ 874 h 1213"/>
                <a:gd name="T84" fmla="*/ 0 w 533"/>
                <a:gd name="T85" fmla="*/ 885 h 1213"/>
                <a:gd name="T86" fmla="*/ 23 w 533"/>
                <a:gd name="T87" fmla="*/ 880 h 1213"/>
                <a:gd name="T88" fmla="*/ 45 w 533"/>
                <a:gd name="T89" fmla="*/ 880 h 1213"/>
                <a:gd name="T90" fmla="*/ 45 w 533"/>
                <a:gd name="T91" fmla="*/ 930 h 1213"/>
                <a:gd name="T92" fmla="*/ 39 w 533"/>
                <a:gd name="T93" fmla="*/ 952 h 1213"/>
                <a:gd name="T94" fmla="*/ 34 w 533"/>
                <a:gd name="T95" fmla="*/ 974 h 1213"/>
                <a:gd name="T96" fmla="*/ 6 w 533"/>
                <a:gd name="T97" fmla="*/ 985 h 1213"/>
                <a:gd name="T98" fmla="*/ 0 w 533"/>
                <a:gd name="T99" fmla="*/ 1013 h 1213"/>
                <a:gd name="T100" fmla="*/ 6 w 533"/>
                <a:gd name="T101" fmla="*/ 1041 h 1213"/>
                <a:gd name="T102" fmla="*/ 23 w 533"/>
                <a:gd name="T103" fmla="*/ 1118 h 1213"/>
                <a:gd name="T104" fmla="*/ 50 w 533"/>
                <a:gd name="T105" fmla="*/ 1151 h 1213"/>
                <a:gd name="T106" fmla="*/ 78 w 533"/>
                <a:gd name="T107" fmla="*/ 1196 h 1213"/>
                <a:gd name="T108" fmla="*/ 100 w 533"/>
                <a:gd name="T109" fmla="*/ 1190 h 1213"/>
                <a:gd name="T110" fmla="*/ 117 w 533"/>
                <a:gd name="T111" fmla="*/ 1212 h 1213"/>
                <a:gd name="T112" fmla="*/ 205 w 533"/>
                <a:gd name="T113" fmla="*/ 1179 h 1213"/>
                <a:gd name="T114" fmla="*/ 266 w 533"/>
                <a:gd name="T115" fmla="*/ 1201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3" h="1213">
                  <a:moveTo>
                    <a:pt x="266" y="1201"/>
                  </a:moveTo>
                  <a:lnTo>
                    <a:pt x="266" y="1201"/>
                  </a:lnTo>
                  <a:cubicBezTo>
                    <a:pt x="283" y="1179"/>
                    <a:pt x="294" y="1168"/>
                    <a:pt x="305" y="1146"/>
                  </a:cubicBezTo>
                  <a:cubicBezTo>
                    <a:pt x="322" y="1118"/>
                    <a:pt x="316" y="1096"/>
                    <a:pt x="316" y="1063"/>
                  </a:cubicBezTo>
                  <a:cubicBezTo>
                    <a:pt x="327" y="1018"/>
                    <a:pt x="327" y="991"/>
                    <a:pt x="338" y="952"/>
                  </a:cubicBezTo>
                  <a:cubicBezTo>
                    <a:pt x="338" y="930"/>
                    <a:pt x="338" y="913"/>
                    <a:pt x="355" y="891"/>
                  </a:cubicBezTo>
                  <a:cubicBezTo>
                    <a:pt x="372" y="869"/>
                    <a:pt x="394" y="874"/>
                    <a:pt x="427" y="863"/>
                  </a:cubicBezTo>
                  <a:cubicBezTo>
                    <a:pt x="433" y="863"/>
                    <a:pt x="444" y="858"/>
                    <a:pt x="455" y="852"/>
                  </a:cubicBezTo>
                  <a:cubicBezTo>
                    <a:pt x="488" y="847"/>
                    <a:pt x="532" y="847"/>
                    <a:pt x="532" y="813"/>
                  </a:cubicBezTo>
                  <a:cubicBezTo>
                    <a:pt x="532" y="775"/>
                    <a:pt x="516" y="758"/>
                    <a:pt x="505" y="720"/>
                  </a:cubicBezTo>
                  <a:cubicBezTo>
                    <a:pt x="494" y="676"/>
                    <a:pt x="494" y="648"/>
                    <a:pt x="494" y="604"/>
                  </a:cubicBezTo>
                  <a:cubicBezTo>
                    <a:pt x="494" y="559"/>
                    <a:pt x="499" y="532"/>
                    <a:pt x="510" y="493"/>
                  </a:cubicBezTo>
                  <a:lnTo>
                    <a:pt x="510" y="493"/>
                  </a:lnTo>
                  <a:cubicBezTo>
                    <a:pt x="494" y="465"/>
                    <a:pt x="488" y="443"/>
                    <a:pt x="471" y="415"/>
                  </a:cubicBezTo>
                  <a:cubicBezTo>
                    <a:pt x="449" y="377"/>
                    <a:pt x="433" y="354"/>
                    <a:pt x="405" y="316"/>
                  </a:cubicBezTo>
                  <a:cubicBezTo>
                    <a:pt x="394" y="294"/>
                    <a:pt x="383" y="282"/>
                    <a:pt x="366" y="255"/>
                  </a:cubicBezTo>
                  <a:cubicBezTo>
                    <a:pt x="361" y="244"/>
                    <a:pt x="344" y="238"/>
                    <a:pt x="344" y="227"/>
                  </a:cubicBezTo>
                  <a:cubicBezTo>
                    <a:pt x="344" y="205"/>
                    <a:pt x="355" y="194"/>
                    <a:pt x="361" y="172"/>
                  </a:cubicBezTo>
                  <a:cubicBezTo>
                    <a:pt x="372" y="144"/>
                    <a:pt x="372" y="127"/>
                    <a:pt x="372" y="100"/>
                  </a:cubicBezTo>
                  <a:cubicBezTo>
                    <a:pt x="372" y="61"/>
                    <a:pt x="372" y="39"/>
                    <a:pt x="361" y="0"/>
                  </a:cubicBezTo>
                  <a:lnTo>
                    <a:pt x="361" y="0"/>
                  </a:lnTo>
                  <a:cubicBezTo>
                    <a:pt x="333" y="33"/>
                    <a:pt x="305" y="55"/>
                    <a:pt x="289" y="100"/>
                  </a:cubicBezTo>
                  <a:cubicBezTo>
                    <a:pt x="283" y="122"/>
                    <a:pt x="277" y="138"/>
                    <a:pt x="266" y="161"/>
                  </a:cubicBezTo>
                  <a:cubicBezTo>
                    <a:pt x="250" y="177"/>
                    <a:pt x="228" y="188"/>
                    <a:pt x="228" y="210"/>
                  </a:cubicBezTo>
                  <a:cubicBezTo>
                    <a:pt x="228" y="221"/>
                    <a:pt x="239" y="227"/>
                    <a:pt x="239" y="238"/>
                  </a:cubicBezTo>
                  <a:cubicBezTo>
                    <a:pt x="239" y="260"/>
                    <a:pt x="217" y="271"/>
                    <a:pt x="217" y="294"/>
                  </a:cubicBezTo>
                  <a:cubicBezTo>
                    <a:pt x="217" y="294"/>
                    <a:pt x="222" y="299"/>
                    <a:pt x="222" y="305"/>
                  </a:cubicBezTo>
                  <a:cubicBezTo>
                    <a:pt x="228" y="327"/>
                    <a:pt x="239" y="338"/>
                    <a:pt x="239" y="360"/>
                  </a:cubicBezTo>
                  <a:cubicBezTo>
                    <a:pt x="239" y="377"/>
                    <a:pt x="228" y="388"/>
                    <a:pt x="228" y="404"/>
                  </a:cubicBezTo>
                  <a:cubicBezTo>
                    <a:pt x="228" y="421"/>
                    <a:pt x="250" y="432"/>
                    <a:pt x="250" y="454"/>
                  </a:cubicBezTo>
                  <a:cubicBezTo>
                    <a:pt x="250" y="504"/>
                    <a:pt x="250" y="504"/>
                    <a:pt x="250" y="504"/>
                  </a:cubicBezTo>
                  <a:cubicBezTo>
                    <a:pt x="239" y="504"/>
                    <a:pt x="228" y="504"/>
                    <a:pt x="217" y="504"/>
                  </a:cubicBezTo>
                  <a:cubicBezTo>
                    <a:pt x="205" y="504"/>
                    <a:pt x="200" y="515"/>
                    <a:pt x="194" y="526"/>
                  </a:cubicBezTo>
                  <a:cubicBezTo>
                    <a:pt x="183" y="543"/>
                    <a:pt x="178" y="548"/>
                    <a:pt x="172" y="571"/>
                  </a:cubicBezTo>
                  <a:cubicBezTo>
                    <a:pt x="161" y="598"/>
                    <a:pt x="144" y="615"/>
                    <a:pt x="144" y="648"/>
                  </a:cubicBezTo>
                  <a:cubicBezTo>
                    <a:pt x="144" y="665"/>
                    <a:pt x="156" y="676"/>
                    <a:pt x="156" y="698"/>
                  </a:cubicBezTo>
                  <a:cubicBezTo>
                    <a:pt x="156" y="731"/>
                    <a:pt x="156" y="731"/>
                    <a:pt x="156" y="731"/>
                  </a:cubicBezTo>
                  <a:cubicBezTo>
                    <a:pt x="106" y="741"/>
                    <a:pt x="100" y="797"/>
                    <a:pt x="50" y="797"/>
                  </a:cubicBezTo>
                  <a:cubicBezTo>
                    <a:pt x="39" y="797"/>
                    <a:pt x="34" y="797"/>
                    <a:pt x="23" y="797"/>
                  </a:cubicBezTo>
                  <a:cubicBezTo>
                    <a:pt x="6" y="797"/>
                    <a:pt x="6" y="797"/>
                    <a:pt x="6" y="797"/>
                  </a:cubicBezTo>
                  <a:cubicBezTo>
                    <a:pt x="6" y="825"/>
                    <a:pt x="6" y="825"/>
                    <a:pt x="6" y="825"/>
                  </a:cubicBezTo>
                  <a:cubicBezTo>
                    <a:pt x="6" y="847"/>
                    <a:pt x="0" y="858"/>
                    <a:pt x="0" y="874"/>
                  </a:cubicBezTo>
                  <a:cubicBezTo>
                    <a:pt x="0" y="880"/>
                    <a:pt x="0" y="880"/>
                    <a:pt x="0" y="885"/>
                  </a:cubicBezTo>
                  <a:cubicBezTo>
                    <a:pt x="11" y="885"/>
                    <a:pt x="17" y="880"/>
                    <a:pt x="23" y="880"/>
                  </a:cubicBezTo>
                  <a:cubicBezTo>
                    <a:pt x="34" y="880"/>
                    <a:pt x="34" y="880"/>
                    <a:pt x="45" y="880"/>
                  </a:cubicBezTo>
                  <a:cubicBezTo>
                    <a:pt x="45" y="930"/>
                    <a:pt x="45" y="930"/>
                    <a:pt x="45" y="930"/>
                  </a:cubicBezTo>
                  <a:cubicBezTo>
                    <a:pt x="45" y="935"/>
                    <a:pt x="39" y="941"/>
                    <a:pt x="39" y="952"/>
                  </a:cubicBezTo>
                  <a:cubicBezTo>
                    <a:pt x="34" y="958"/>
                    <a:pt x="39" y="969"/>
                    <a:pt x="34" y="974"/>
                  </a:cubicBezTo>
                  <a:cubicBezTo>
                    <a:pt x="23" y="980"/>
                    <a:pt x="11" y="980"/>
                    <a:pt x="6" y="985"/>
                  </a:cubicBezTo>
                  <a:cubicBezTo>
                    <a:pt x="0" y="996"/>
                    <a:pt x="0" y="1002"/>
                    <a:pt x="0" y="1013"/>
                  </a:cubicBezTo>
                  <a:cubicBezTo>
                    <a:pt x="0" y="1024"/>
                    <a:pt x="6" y="1030"/>
                    <a:pt x="6" y="1041"/>
                  </a:cubicBezTo>
                  <a:cubicBezTo>
                    <a:pt x="17" y="1068"/>
                    <a:pt x="17" y="1085"/>
                    <a:pt x="23" y="1118"/>
                  </a:cubicBezTo>
                  <a:cubicBezTo>
                    <a:pt x="23" y="1135"/>
                    <a:pt x="45" y="1135"/>
                    <a:pt x="50" y="1151"/>
                  </a:cubicBezTo>
                  <a:cubicBezTo>
                    <a:pt x="56" y="1174"/>
                    <a:pt x="61" y="1196"/>
                    <a:pt x="78" y="1196"/>
                  </a:cubicBezTo>
                  <a:cubicBezTo>
                    <a:pt x="89" y="1196"/>
                    <a:pt x="95" y="1190"/>
                    <a:pt x="100" y="1190"/>
                  </a:cubicBezTo>
                  <a:cubicBezTo>
                    <a:pt x="106" y="1201"/>
                    <a:pt x="111" y="1212"/>
                    <a:pt x="117" y="1212"/>
                  </a:cubicBezTo>
                  <a:cubicBezTo>
                    <a:pt x="156" y="1212"/>
                    <a:pt x="172" y="1179"/>
                    <a:pt x="205" y="1179"/>
                  </a:cubicBezTo>
                  <a:cubicBezTo>
                    <a:pt x="228" y="1179"/>
                    <a:pt x="250" y="1190"/>
                    <a:pt x="266" y="120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4" name="Freeform 105"/>
            <p:cNvSpPr>
              <a:spLocks noChangeArrowheads="1"/>
            </p:cNvSpPr>
            <p:nvPr/>
          </p:nvSpPr>
          <p:spPr bwMode="auto">
            <a:xfrm>
              <a:off x="20483766" y="3297238"/>
              <a:ext cx="607973" cy="684212"/>
            </a:xfrm>
            <a:custGeom>
              <a:avLst/>
              <a:gdLst>
                <a:gd name="T0" fmla="*/ 1552 w 1691"/>
                <a:gd name="T1" fmla="*/ 1075 h 1900"/>
                <a:gd name="T2" fmla="*/ 1408 w 1691"/>
                <a:gd name="T3" fmla="*/ 1080 h 1900"/>
                <a:gd name="T4" fmla="*/ 1402 w 1691"/>
                <a:gd name="T5" fmla="*/ 1163 h 1900"/>
                <a:gd name="T6" fmla="*/ 1452 w 1691"/>
                <a:gd name="T7" fmla="*/ 1197 h 1900"/>
                <a:gd name="T8" fmla="*/ 1541 w 1691"/>
                <a:gd name="T9" fmla="*/ 1202 h 1900"/>
                <a:gd name="T10" fmla="*/ 1585 w 1691"/>
                <a:gd name="T11" fmla="*/ 1252 h 1900"/>
                <a:gd name="T12" fmla="*/ 1685 w 1691"/>
                <a:gd name="T13" fmla="*/ 1097 h 1900"/>
                <a:gd name="T14" fmla="*/ 1563 w 1691"/>
                <a:gd name="T15" fmla="*/ 1141 h 1900"/>
                <a:gd name="T16" fmla="*/ 1164 w 1691"/>
                <a:gd name="T17" fmla="*/ 1888 h 1900"/>
                <a:gd name="T18" fmla="*/ 898 w 1691"/>
                <a:gd name="T19" fmla="*/ 1838 h 1900"/>
                <a:gd name="T20" fmla="*/ 959 w 1691"/>
                <a:gd name="T21" fmla="*/ 1705 h 1900"/>
                <a:gd name="T22" fmla="*/ 792 w 1691"/>
                <a:gd name="T23" fmla="*/ 1557 h 1900"/>
                <a:gd name="T24" fmla="*/ 432 w 1691"/>
                <a:gd name="T25" fmla="*/ 1402 h 1900"/>
                <a:gd name="T26" fmla="*/ 177 w 1691"/>
                <a:gd name="T27" fmla="*/ 1402 h 1900"/>
                <a:gd name="T28" fmla="*/ 127 w 1691"/>
                <a:gd name="T29" fmla="*/ 1318 h 1900"/>
                <a:gd name="T30" fmla="*/ 0 w 1691"/>
                <a:gd name="T31" fmla="*/ 1130 h 1900"/>
                <a:gd name="T32" fmla="*/ 17 w 1691"/>
                <a:gd name="T33" fmla="*/ 903 h 1900"/>
                <a:gd name="T34" fmla="*/ 66 w 1691"/>
                <a:gd name="T35" fmla="*/ 759 h 1900"/>
                <a:gd name="T36" fmla="*/ 33 w 1691"/>
                <a:gd name="T37" fmla="*/ 604 h 1900"/>
                <a:gd name="T38" fmla="*/ 100 w 1691"/>
                <a:gd name="T39" fmla="*/ 598 h 1900"/>
                <a:gd name="T40" fmla="*/ 116 w 1691"/>
                <a:gd name="T41" fmla="*/ 581 h 1900"/>
                <a:gd name="T42" fmla="*/ 122 w 1691"/>
                <a:gd name="T43" fmla="*/ 437 h 1900"/>
                <a:gd name="T44" fmla="*/ 194 w 1691"/>
                <a:gd name="T45" fmla="*/ 332 h 1900"/>
                <a:gd name="T46" fmla="*/ 260 w 1691"/>
                <a:gd name="T47" fmla="*/ 232 h 1900"/>
                <a:gd name="T48" fmla="*/ 332 w 1691"/>
                <a:gd name="T49" fmla="*/ 216 h 1900"/>
                <a:gd name="T50" fmla="*/ 410 w 1691"/>
                <a:gd name="T51" fmla="*/ 238 h 1900"/>
                <a:gd name="T52" fmla="*/ 499 w 1691"/>
                <a:gd name="T53" fmla="*/ 138 h 1900"/>
                <a:gd name="T54" fmla="*/ 526 w 1691"/>
                <a:gd name="T55" fmla="*/ 11 h 1900"/>
                <a:gd name="T56" fmla="*/ 671 w 1691"/>
                <a:gd name="T57" fmla="*/ 27 h 1900"/>
                <a:gd name="T58" fmla="*/ 804 w 1691"/>
                <a:gd name="T59" fmla="*/ 27 h 1900"/>
                <a:gd name="T60" fmla="*/ 864 w 1691"/>
                <a:gd name="T61" fmla="*/ 121 h 1900"/>
                <a:gd name="T62" fmla="*/ 1031 w 1691"/>
                <a:gd name="T63" fmla="*/ 144 h 1900"/>
                <a:gd name="T64" fmla="*/ 1103 w 1691"/>
                <a:gd name="T65" fmla="*/ 127 h 1900"/>
                <a:gd name="T66" fmla="*/ 937 w 1691"/>
                <a:gd name="T67" fmla="*/ 188 h 1900"/>
                <a:gd name="T68" fmla="*/ 665 w 1691"/>
                <a:gd name="T69" fmla="*/ 244 h 1900"/>
                <a:gd name="T70" fmla="*/ 731 w 1691"/>
                <a:gd name="T71" fmla="*/ 371 h 1900"/>
                <a:gd name="T72" fmla="*/ 632 w 1691"/>
                <a:gd name="T73" fmla="*/ 399 h 1900"/>
                <a:gd name="T74" fmla="*/ 549 w 1691"/>
                <a:gd name="T75" fmla="*/ 382 h 1900"/>
                <a:gd name="T76" fmla="*/ 299 w 1691"/>
                <a:gd name="T77" fmla="*/ 410 h 1900"/>
                <a:gd name="T78" fmla="*/ 183 w 1691"/>
                <a:gd name="T79" fmla="*/ 709 h 1900"/>
                <a:gd name="T80" fmla="*/ 260 w 1691"/>
                <a:gd name="T81" fmla="*/ 919 h 1900"/>
                <a:gd name="T82" fmla="*/ 377 w 1691"/>
                <a:gd name="T83" fmla="*/ 986 h 1900"/>
                <a:gd name="T84" fmla="*/ 460 w 1691"/>
                <a:gd name="T85" fmla="*/ 1124 h 1900"/>
                <a:gd name="T86" fmla="*/ 571 w 1691"/>
                <a:gd name="T87" fmla="*/ 1174 h 1900"/>
                <a:gd name="T88" fmla="*/ 687 w 1691"/>
                <a:gd name="T89" fmla="*/ 1097 h 1900"/>
                <a:gd name="T90" fmla="*/ 964 w 1691"/>
                <a:gd name="T91" fmla="*/ 969 h 1900"/>
                <a:gd name="T92" fmla="*/ 1075 w 1691"/>
                <a:gd name="T93" fmla="*/ 964 h 1900"/>
                <a:gd name="T94" fmla="*/ 1258 w 1691"/>
                <a:gd name="T95" fmla="*/ 886 h 1900"/>
                <a:gd name="T96" fmla="*/ 1419 w 1691"/>
                <a:gd name="T97" fmla="*/ 875 h 1900"/>
                <a:gd name="T98" fmla="*/ 1590 w 1691"/>
                <a:gd name="T99" fmla="*/ 820 h 1900"/>
                <a:gd name="T100" fmla="*/ 1635 w 1691"/>
                <a:gd name="T101" fmla="*/ 953 h 1900"/>
                <a:gd name="T102" fmla="*/ 1552 w 1691"/>
                <a:gd name="T103" fmla="*/ 991 h 1900"/>
                <a:gd name="T104" fmla="*/ 1463 w 1691"/>
                <a:gd name="T105" fmla="*/ 953 h 1900"/>
                <a:gd name="T106" fmla="*/ 1197 w 1691"/>
                <a:gd name="T107" fmla="*/ 1219 h 1900"/>
                <a:gd name="T108" fmla="*/ 1025 w 1691"/>
                <a:gd name="T109" fmla="*/ 1318 h 1900"/>
                <a:gd name="T110" fmla="*/ 876 w 1691"/>
                <a:gd name="T111" fmla="*/ 1468 h 1900"/>
                <a:gd name="T112" fmla="*/ 986 w 1691"/>
                <a:gd name="T113" fmla="*/ 1601 h 1900"/>
                <a:gd name="T114" fmla="*/ 1042 w 1691"/>
                <a:gd name="T115" fmla="*/ 1728 h 1900"/>
                <a:gd name="T116" fmla="*/ 1142 w 1691"/>
                <a:gd name="T117" fmla="*/ 1794 h 1900"/>
                <a:gd name="T118" fmla="*/ 1147 w 1691"/>
                <a:gd name="T119" fmla="*/ 1844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91" h="1900">
                  <a:moveTo>
                    <a:pt x="1563" y="1141"/>
                  </a:moveTo>
                  <a:lnTo>
                    <a:pt x="1563" y="1141"/>
                  </a:lnTo>
                  <a:cubicBezTo>
                    <a:pt x="1552" y="1113"/>
                    <a:pt x="1552" y="1102"/>
                    <a:pt x="1552" y="1075"/>
                  </a:cubicBezTo>
                  <a:cubicBezTo>
                    <a:pt x="1541" y="1069"/>
                    <a:pt x="1541" y="1069"/>
                    <a:pt x="1529" y="1069"/>
                  </a:cubicBezTo>
                  <a:cubicBezTo>
                    <a:pt x="1507" y="1069"/>
                    <a:pt x="1491" y="1080"/>
                    <a:pt x="1469" y="1080"/>
                  </a:cubicBezTo>
                  <a:cubicBezTo>
                    <a:pt x="1408" y="1080"/>
                    <a:pt x="1408" y="1080"/>
                    <a:pt x="1408" y="1080"/>
                  </a:cubicBezTo>
                  <a:cubicBezTo>
                    <a:pt x="1391" y="1102"/>
                    <a:pt x="1391" y="1124"/>
                    <a:pt x="1380" y="1152"/>
                  </a:cubicBezTo>
                  <a:cubicBezTo>
                    <a:pt x="1380" y="1163"/>
                    <a:pt x="1380" y="1163"/>
                    <a:pt x="1380" y="1163"/>
                  </a:cubicBezTo>
                  <a:cubicBezTo>
                    <a:pt x="1391" y="1163"/>
                    <a:pt x="1396" y="1163"/>
                    <a:pt x="1402" y="1163"/>
                  </a:cubicBezTo>
                  <a:cubicBezTo>
                    <a:pt x="1402" y="1185"/>
                    <a:pt x="1402" y="1202"/>
                    <a:pt x="1402" y="1224"/>
                  </a:cubicBezTo>
                  <a:cubicBezTo>
                    <a:pt x="1408" y="1224"/>
                    <a:pt x="1413" y="1230"/>
                    <a:pt x="1413" y="1230"/>
                  </a:cubicBezTo>
                  <a:cubicBezTo>
                    <a:pt x="1435" y="1230"/>
                    <a:pt x="1441" y="1208"/>
                    <a:pt x="1452" y="1197"/>
                  </a:cubicBezTo>
                  <a:cubicBezTo>
                    <a:pt x="1480" y="1169"/>
                    <a:pt x="1496" y="1152"/>
                    <a:pt x="1535" y="1141"/>
                  </a:cubicBezTo>
                  <a:cubicBezTo>
                    <a:pt x="1535" y="1147"/>
                    <a:pt x="1541" y="1147"/>
                    <a:pt x="1541" y="1158"/>
                  </a:cubicBezTo>
                  <a:cubicBezTo>
                    <a:pt x="1541" y="1202"/>
                    <a:pt x="1541" y="1202"/>
                    <a:pt x="1541" y="1202"/>
                  </a:cubicBezTo>
                  <a:cubicBezTo>
                    <a:pt x="1541" y="1213"/>
                    <a:pt x="1557" y="1213"/>
                    <a:pt x="1563" y="1224"/>
                  </a:cubicBezTo>
                  <a:cubicBezTo>
                    <a:pt x="1568" y="1230"/>
                    <a:pt x="1563" y="1241"/>
                    <a:pt x="1563" y="1252"/>
                  </a:cubicBezTo>
                  <a:cubicBezTo>
                    <a:pt x="1585" y="1252"/>
                    <a:pt x="1585" y="1252"/>
                    <a:pt x="1585" y="1252"/>
                  </a:cubicBezTo>
                  <a:cubicBezTo>
                    <a:pt x="1613" y="1252"/>
                    <a:pt x="1613" y="1219"/>
                    <a:pt x="1635" y="1208"/>
                  </a:cubicBezTo>
                  <a:cubicBezTo>
                    <a:pt x="1651" y="1197"/>
                    <a:pt x="1674" y="1197"/>
                    <a:pt x="1679" y="1174"/>
                  </a:cubicBezTo>
                  <a:cubicBezTo>
                    <a:pt x="1690" y="1147"/>
                    <a:pt x="1685" y="1130"/>
                    <a:pt x="1685" y="1097"/>
                  </a:cubicBezTo>
                  <a:cubicBezTo>
                    <a:pt x="1662" y="1091"/>
                    <a:pt x="1651" y="1086"/>
                    <a:pt x="1629" y="1086"/>
                  </a:cubicBezTo>
                  <a:cubicBezTo>
                    <a:pt x="1618" y="1086"/>
                    <a:pt x="1613" y="1102"/>
                    <a:pt x="1607" y="1108"/>
                  </a:cubicBezTo>
                  <a:cubicBezTo>
                    <a:pt x="1596" y="1130"/>
                    <a:pt x="1585" y="1136"/>
                    <a:pt x="1563" y="1141"/>
                  </a:cubicBezTo>
                  <a:close/>
                  <a:moveTo>
                    <a:pt x="1164" y="1888"/>
                  </a:moveTo>
                  <a:lnTo>
                    <a:pt x="1164" y="1888"/>
                  </a:lnTo>
                  <a:lnTo>
                    <a:pt x="1164" y="1888"/>
                  </a:lnTo>
                  <a:cubicBezTo>
                    <a:pt x="1153" y="1894"/>
                    <a:pt x="1153" y="1899"/>
                    <a:pt x="1147" y="1899"/>
                  </a:cubicBezTo>
                  <a:cubicBezTo>
                    <a:pt x="1092" y="1899"/>
                    <a:pt x="1070" y="1866"/>
                    <a:pt x="1020" y="1855"/>
                  </a:cubicBezTo>
                  <a:cubicBezTo>
                    <a:pt x="975" y="1844"/>
                    <a:pt x="942" y="1855"/>
                    <a:pt x="898" y="1838"/>
                  </a:cubicBezTo>
                  <a:lnTo>
                    <a:pt x="898" y="1838"/>
                  </a:lnTo>
                  <a:cubicBezTo>
                    <a:pt x="914" y="1805"/>
                    <a:pt x="920" y="1783"/>
                    <a:pt x="937" y="1750"/>
                  </a:cubicBezTo>
                  <a:cubicBezTo>
                    <a:pt x="948" y="1733"/>
                    <a:pt x="959" y="1722"/>
                    <a:pt x="959" y="1705"/>
                  </a:cubicBezTo>
                  <a:cubicBezTo>
                    <a:pt x="959" y="1661"/>
                    <a:pt x="925" y="1644"/>
                    <a:pt x="887" y="1623"/>
                  </a:cubicBezTo>
                  <a:cubicBezTo>
                    <a:pt x="859" y="1601"/>
                    <a:pt x="848" y="1590"/>
                    <a:pt x="815" y="1573"/>
                  </a:cubicBezTo>
                  <a:cubicBezTo>
                    <a:pt x="804" y="1568"/>
                    <a:pt x="804" y="1557"/>
                    <a:pt x="792" y="1557"/>
                  </a:cubicBezTo>
                  <a:cubicBezTo>
                    <a:pt x="632" y="1557"/>
                    <a:pt x="632" y="1557"/>
                    <a:pt x="632" y="1557"/>
                  </a:cubicBezTo>
                  <a:cubicBezTo>
                    <a:pt x="571" y="1557"/>
                    <a:pt x="532" y="1535"/>
                    <a:pt x="493" y="1490"/>
                  </a:cubicBezTo>
                  <a:cubicBezTo>
                    <a:pt x="465" y="1462"/>
                    <a:pt x="454" y="1435"/>
                    <a:pt x="432" y="1402"/>
                  </a:cubicBezTo>
                  <a:cubicBezTo>
                    <a:pt x="416" y="1379"/>
                    <a:pt x="410" y="1352"/>
                    <a:pt x="388" y="1352"/>
                  </a:cubicBezTo>
                  <a:cubicBezTo>
                    <a:pt x="332" y="1352"/>
                    <a:pt x="327" y="1435"/>
                    <a:pt x="272" y="1435"/>
                  </a:cubicBezTo>
                  <a:cubicBezTo>
                    <a:pt x="233" y="1435"/>
                    <a:pt x="199" y="1435"/>
                    <a:pt x="177" y="1402"/>
                  </a:cubicBezTo>
                  <a:cubicBezTo>
                    <a:pt x="172" y="1402"/>
                    <a:pt x="172" y="1396"/>
                    <a:pt x="166" y="1396"/>
                  </a:cubicBezTo>
                  <a:lnTo>
                    <a:pt x="166" y="1396"/>
                  </a:lnTo>
                  <a:cubicBezTo>
                    <a:pt x="150" y="1368"/>
                    <a:pt x="144" y="1346"/>
                    <a:pt x="127" y="1318"/>
                  </a:cubicBezTo>
                  <a:cubicBezTo>
                    <a:pt x="105" y="1280"/>
                    <a:pt x="89" y="1257"/>
                    <a:pt x="61" y="1219"/>
                  </a:cubicBezTo>
                  <a:cubicBezTo>
                    <a:pt x="50" y="1197"/>
                    <a:pt x="39" y="1185"/>
                    <a:pt x="22" y="1158"/>
                  </a:cubicBezTo>
                  <a:cubicBezTo>
                    <a:pt x="17" y="1147"/>
                    <a:pt x="0" y="1141"/>
                    <a:pt x="0" y="1130"/>
                  </a:cubicBezTo>
                  <a:cubicBezTo>
                    <a:pt x="0" y="1108"/>
                    <a:pt x="11" y="1097"/>
                    <a:pt x="17" y="1075"/>
                  </a:cubicBezTo>
                  <a:cubicBezTo>
                    <a:pt x="28" y="1047"/>
                    <a:pt x="28" y="1030"/>
                    <a:pt x="28" y="1003"/>
                  </a:cubicBezTo>
                  <a:cubicBezTo>
                    <a:pt x="28" y="964"/>
                    <a:pt x="28" y="942"/>
                    <a:pt x="17" y="903"/>
                  </a:cubicBezTo>
                  <a:lnTo>
                    <a:pt x="17" y="903"/>
                  </a:lnTo>
                  <a:cubicBezTo>
                    <a:pt x="22" y="903"/>
                    <a:pt x="22" y="897"/>
                    <a:pt x="28" y="892"/>
                  </a:cubicBezTo>
                  <a:cubicBezTo>
                    <a:pt x="61" y="853"/>
                    <a:pt x="50" y="814"/>
                    <a:pt x="66" y="759"/>
                  </a:cubicBezTo>
                  <a:cubicBezTo>
                    <a:pt x="78" y="725"/>
                    <a:pt x="72" y="703"/>
                    <a:pt x="83" y="670"/>
                  </a:cubicBezTo>
                  <a:cubicBezTo>
                    <a:pt x="89" y="653"/>
                    <a:pt x="100" y="648"/>
                    <a:pt x="100" y="637"/>
                  </a:cubicBezTo>
                  <a:cubicBezTo>
                    <a:pt x="100" y="604"/>
                    <a:pt x="61" y="609"/>
                    <a:pt x="33" y="604"/>
                  </a:cubicBezTo>
                  <a:cubicBezTo>
                    <a:pt x="33" y="592"/>
                    <a:pt x="33" y="592"/>
                    <a:pt x="33" y="592"/>
                  </a:cubicBezTo>
                  <a:cubicBezTo>
                    <a:pt x="39" y="581"/>
                    <a:pt x="39" y="570"/>
                    <a:pt x="55" y="570"/>
                  </a:cubicBezTo>
                  <a:cubicBezTo>
                    <a:pt x="72" y="570"/>
                    <a:pt x="78" y="587"/>
                    <a:pt x="100" y="598"/>
                  </a:cubicBezTo>
                  <a:cubicBezTo>
                    <a:pt x="100" y="604"/>
                    <a:pt x="100" y="609"/>
                    <a:pt x="105" y="609"/>
                  </a:cubicBezTo>
                  <a:cubicBezTo>
                    <a:pt x="105" y="609"/>
                    <a:pt x="105" y="604"/>
                    <a:pt x="111" y="604"/>
                  </a:cubicBezTo>
                  <a:cubicBezTo>
                    <a:pt x="111" y="592"/>
                    <a:pt x="116" y="592"/>
                    <a:pt x="116" y="581"/>
                  </a:cubicBezTo>
                  <a:cubicBezTo>
                    <a:pt x="116" y="532"/>
                    <a:pt x="116" y="532"/>
                    <a:pt x="116" y="532"/>
                  </a:cubicBezTo>
                  <a:cubicBezTo>
                    <a:pt x="116" y="509"/>
                    <a:pt x="89" y="504"/>
                    <a:pt x="89" y="476"/>
                  </a:cubicBezTo>
                  <a:cubicBezTo>
                    <a:pt x="89" y="459"/>
                    <a:pt x="122" y="459"/>
                    <a:pt x="122" y="437"/>
                  </a:cubicBezTo>
                  <a:cubicBezTo>
                    <a:pt x="116" y="415"/>
                    <a:pt x="127" y="393"/>
                    <a:pt x="144" y="377"/>
                  </a:cubicBezTo>
                  <a:cubicBezTo>
                    <a:pt x="150" y="371"/>
                    <a:pt x="155" y="360"/>
                    <a:pt x="166" y="354"/>
                  </a:cubicBezTo>
                  <a:cubicBezTo>
                    <a:pt x="177" y="349"/>
                    <a:pt x="194" y="349"/>
                    <a:pt x="194" y="332"/>
                  </a:cubicBezTo>
                  <a:cubicBezTo>
                    <a:pt x="194" y="315"/>
                    <a:pt x="188" y="304"/>
                    <a:pt x="188" y="288"/>
                  </a:cubicBezTo>
                  <a:cubicBezTo>
                    <a:pt x="188" y="271"/>
                    <a:pt x="199" y="271"/>
                    <a:pt x="211" y="266"/>
                  </a:cubicBezTo>
                  <a:cubicBezTo>
                    <a:pt x="233" y="254"/>
                    <a:pt x="238" y="244"/>
                    <a:pt x="260" y="232"/>
                  </a:cubicBezTo>
                  <a:cubicBezTo>
                    <a:pt x="277" y="227"/>
                    <a:pt x="277" y="210"/>
                    <a:pt x="288" y="188"/>
                  </a:cubicBezTo>
                  <a:cubicBezTo>
                    <a:pt x="294" y="177"/>
                    <a:pt x="332" y="99"/>
                    <a:pt x="332" y="155"/>
                  </a:cubicBezTo>
                  <a:cubicBezTo>
                    <a:pt x="332" y="216"/>
                    <a:pt x="332" y="216"/>
                    <a:pt x="332" y="216"/>
                  </a:cubicBezTo>
                  <a:cubicBezTo>
                    <a:pt x="332" y="221"/>
                    <a:pt x="338" y="221"/>
                    <a:pt x="344" y="227"/>
                  </a:cubicBezTo>
                  <a:cubicBezTo>
                    <a:pt x="382" y="227"/>
                    <a:pt x="382" y="227"/>
                    <a:pt x="382" y="227"/>
                  </a:cubicBezTo>
                  <a:cubicBezTo>
                    <a:pt x="393" y="227"/>
                    <a:pt x="399" y="238"/>
                    <a:pt x="410" y="238"/>
                  </a:cubicBezTo>
                  <a:cubicBezTo>
                    <a:pt x="421" y="238"/>
                    <a:pt x="421" y="227"/>
                    <a:pt x="421" y="216"/>
                  </a:cubicBezTo>
                  <a:cubicBezTo>
                    <a:pt x="432" y="199"/>
                    <a:pt x="443" y="188"/>
                    <a:pt x="454" y="171"/>
                  </a:cubicBezTo>
                  <a:cubicBezTo>
                    <a:pt x="465" y="155"/>
                    <a:pt x="482" y="149"/>
                    <a:pt x="499" y="138"/>
                  </a:cubicBezTo>
                  <a:cubicBezTo>
                    <a:pt x="510" y="133"/>
                    <a:pt x="515" y="127"/>
                    <a:pt x="515" y="121"/>
                  </a:cubicBezTo>
                  <a:cubicBezTo>
                    <a:pt x="515" y="99"/>
                    <a:pt x="526" y="88"/>
                    <a:pt x="526" y="66"/>
                  </a:cubicBezTo>
                  <a:cubicBezTo>
                    <a:pt x="526" y="11"/>
                    <a:pt x="526" y="11"/>
                    <a:pt x="526" y="11"/>
                  </a:cubicBezTo>
                  <a:cubicBezTo>
                    <a:pt x="549" y="11"/>
                    <a:pt x="560" y="22"/>
                    <a:pt x="582" y="22"/>
                  </a:cubicBezTo>
                  <a:cubicBezTo>
                    <a:pt x="604" y="22"/>
                    <a:pt x="615" y="0"/>
                    <a:pt x="643" y="0"/>
                  </a:cubicBezTo>
                  <a:cubicBezTo>
                    <a:pt x="654" y="0"/>
                    <a:pt x="659" y="16"/>
                    <a:pt x="671" y="27"/>
                  </a:cubicBezTo>
                  <a:cubicBezTo>
                    <a:pt x="687" y="38"/>
                    <a:pt x="698" y="44"/>
                    <a:pt x="720" y="44"/>
                  </a:cubicBezTo>
                  <a:cubicBezTo>
                    <a:pt x="748" y="44"/>
                    <a:pt x="759" y="16"/>
                    <a:pt x="787" y="16"/>
                  </a:cubicBezTo>
                  <a:cubicBezTo>
                    <a:pt x="792" y="16"/>
                    <a:pt x="804" y="16"/>
                    <a:pt x="804" y="27"/>
                  </a:cubicBezTo>
                  <a:cubicBezTo>
                    <a:pt x="804" y="38"/>
                    <a:pt x="792" y="49"/>
                    <a:pt x="792" y="66"/>
                  </a:cubicBezTo>
                  <a:cubicBezTo>
                    <a:pt x="792" y="88"/>
                    <a:pt x="798" y="121"/>
                    <a:pt x="820" y="121"/>
                  </a:cubicBezTo>
                  <a:cubicBezTo>
                    <a:pt x="864" y="121"/>
                    <a:pt x="864" y="121"/>
                    <a:pt x="864" y="121"/>
                  </a:cubicBezTo>
                  <a:cubicBezTo>
                    <a:pt x="914" y="121"/>
                    <a:pt x="937" y="99"/>
                    <a:pt x="986" y="99"/>
                  </a:cubicBezTo>
                  <a:cubicBezTo>
                    <a:pt x="1009" y="99"/>
                    <a:pt x="1020" y="121"/>
                    <a:pt x="1020" y="138"/>
                  </a:cubicBezTo>
                  <a:cubicBezTo>
                    <a:pt x="1025" y="138"/>
                    <a:pt x="1025" y="144"/>
                    <a:pt x="1031" y="144"/>
                  </a:cubicBezTo>
                  <a:cubicBezTo>
                    <a:pt x="1047" y="144"/>
                    <a:pt x="1053" y="121"/>
                    <a:pt x="1070" y="111"/>
                  </a:cubicBezTo>
                  <a:cubicBezTo>
                    <a:pt x="1081" y="116"/>
                    <a:pt x="1092" y="127"/>
                    <a:pt x="1103" y="127"/>
                  </a:cubicBezTo>
                  <a:lnTo>
                    <a:pt x="1103" y="127"/>
                  </a:lnTo>
                  <a:cubicBezTo>
                    <a:pt x="1103" y="155"/>
                    <a:pt x="1097" y="182"/>
                    <a:pt x="1075" y="182"/>
                  </a:cubicBezTo>
                  <a:cubicBezTo>
                    <a:pt x="970" y="182"/>
                    <a:pt x="970" y="182"/>
                    <a:pt x="970" y="182"/>
                  </a:cubicBezTo>
                  <a:cubicBezTo>
                    <a:pt x="953" y="182"/>
                    <a:pt x="948" y="188"/>
                    <a:pt x="937" y="188"/>
                  </a:cubicBezTo>
                  <a:cubicBezTo>
                    <a:pt x="903" y="188"/>
                    <a:pt x="903" y="188"/>
                    <a:pt x="903" y="188"/>
                  </a:cubicBezTo>
                  <a:cubicBezTo>
                    <a:pt x="853" y="188"/>
                    <a:pt x="826" y="182"/>
                    <a:pt x="781" y="182"/>
                  </a:cubicBezTo>
                  <a:cubicBezTo>
                    <a:pt x="731" y="182"/>
                    <a:pt x="665" y="188"/>
                    <a:pt x="665" y="244"/>
                  </a:cubicBezTo>
                  <a:cubicBezTo>
                    <a:pt x="665" y="249"/>
                    <a:pt x="676" y="249"/>
                    <a:pt x="682" y="260"/>
                  </a:cubicBezTo>
                  <a:cubicBezTo>
                    <a:pt x="687" y="271"/>
                    <a:pt x="693" y="277"/>
                    <a:pt x="698" y="293"/>
                  </a:cubicBezTo>
                  <a:cubicBezTo>
                    <a:pt x="709" y="321"/>
                    <a:pt x="709" y="343"/>
                    <a:pt x="731" y="371"/>
                  </a:cubicBezTo>
                  <a:lnTo>
                    <a:pt x="731" y="371"/>
                  </a:lnTo>
                  <a:cubicBezTo>
                    <a:pt x="682" y="371"/>
                    <a:pt x="682" y="371"/>
                    <a:pt x="682" y="371"/>
                  </a:cubicBezTo>
                  <a:cubicBezTo>
                    <a:pt x="659" y="371"/>
                    <a:pt x="654" y="399"/>
                    <a:pt x="632" y="399"/>
                  </a:cubicBezTo>
                  <a:cubicBezTo>
                    <a:pt x="626" y="399"/>
                    <a:pt x="621" y="393"/>
                    <a:pt x="610" y="393"/>
                  </a:cubicBezTo>
                  <a:cubicBezTo>
                    <a:pt x="598" y="393"/>
                    <a:pt x="593" y="399"/>
                    <a:pt x="582" y="399"/>
                  </a:cubicBezTo>
                  <a:cubicBezTo>
                    <a:pt x="565" y="399"/>
                    <a:pt x="560" y="387"/>
                    <a:pt x="549" y="382"/>
                  </a:cubicBezTo>
                  <a:cubicBezTo>
                    <a:pt x="526" y="365"/>
                    <a:pt x="510" y="365"/>
                    <a:pt x="482" y="354"/>
                  </a:cubicBezTo>
                  <a:cubicBezTo>
                    <a:pt x="465" y="349"/>
                    <a:pt x="454" y="338"/>
                    <a:pt x="438" y="338"/>
                  </a:cubicBezTo>
                  <a:cubicBezTo>
                    <a:pt x="382" y="338"/>
                    <a:pt x="349" y="371"/>
                    <a:pt x="299" y="410"/>
                  </a:cubicBezTo>
                  <a:cubicBezTo>
                    <a:pt x="249" y="454"/>
                    <a:pt x="227" y="498"/>
                    <a:pt x="216" y="565"/>
                  </a:cubicBezTo>
                  <a:cubicBezTo>
                    <a:pt x="211" y="604"/>
                    <a:pt x="183" y="615"/>
                    <a:pt x="183" y="648"/>
                  </a:cubicBezTo>
                  <a:cubicBezTo>
                    <a:pt x="183" y="709"/>
                    <a:pt x="183" y="709"/>
                    <a:pt x="183" y="709"/>
                  </a:cubicBezTo>
                  <a:cubicBezTo>
                    <a:pt x="183" y="725"/>
                    <a:pt x="194" y="731"/>
                    <a:pt x="199" y="742"/>
                  </a:cubicBezTo>
                  <a:cubicBezTo>
                    <a:pt x="211" y="786"/>
                    <a:pt x="211" y="809"/>
                    <a:pt x="227" y="853"/>
                  </a:cubicBezTo>
                  <a:cubicBezTo>
                    <a:pt x="238" y="881"/>
                    <a:pt x="238" y="897"/>
                    <a:pt x="260" y="919"/>
                  </a:cubicBezTo>
                  <a:cubicBezTo>
                    <a:pt x="277" y="947"/>
                    <a:pt x="288" y="969"/>
                    <a:pt x="321" y="969"/>
                  </a:cubicBezTo>
                  <a:cubicBezTo>
                    <a:pt x="332" y="969"/>
                    <a:pt x="338" y="964"/>
                    <a:pt x="344" y="964"/>
                  </a:cubicBezTo>
                  <a:cubicBezTo>
                    <a:pt x="360" y="964"/>
                    <a:pt x="366" y="975"/>
                    <a:pt x="377" y="986"/>
                  </a:cubicBezTo>
                  <a:cubicBezTo>
                    <a:pt x="388" y="991"/>
                    <a:pt x="399" y="991"/>
                    <a:pt x="405" y="1003"/>
                  </a:cubicBezTo>
                  <a:cubicBezTo>
                    <a:pt x="416" y="1025"/>
                    <a:pt x="405" y="1036"/>
                    <a:pt x="410" y="1052"/>
                  </a:cubicBezTo>
                  <a:cubicBezTo>
                    <a:pt x="416" y="1086"/>
                    <a:pt x="438" y="1097"/>
                    <a:pt x="460" y="1124"/>
                  </a:cubicBezTo>
                  <a:cubicBezTo>
                    <a:pt x="471" y="1136"/>
                    <a:pt x="471" y="1158"/>
                    <a:pt x="493" y="1158"/>
                  </a:cubicBezTo>
                  <a:cubicBezTo>
                    <a:pt x="504" y="1158"/>
                    <a:pt x="515" y="1152"/>
                    <a:pt x="526" y="1152"/>
                  </a:cubicBezTo>
                  <a:cubicBezTo>
                    <a:pt x="543" y="1152"/>
                    <a:pt x="549" y="1174"/>
                    <a:pt x="571" y="1174"/>
                  </a:cubicBezTo>
                  <a:cubicBezTo>
                    <a:pt x="593" y="1174"/>
                    <a:pt x="604" y="1174"/>
                    <a:pt x="626" y="1174"/>
                  </a:cubicBezTo>
                  <a:cubicBezTo>
                    <a:pt x="648" y="1174"/>
                    <a:pt x="643" y="1152"/>
                    <a:pt x="654" y="1141"/>
                  </a:cubicBezTo>
                  <a:cubicBezTo>
                    <a:pt x="665" y="1119"/>
                    <a:pt x="671" y="1108"/>
                    <a:pt x="687" y="1097"/>
                  </a:cubicBezTo>
                  <a:cubicBezTo>
                    <a:pt x="715" y="1069"/>
                    <a:pt x="726" y="1052"/>
                    <a:pt x="748" y="1025"/>
                  </a:cubicBezTo>
                  <a:cubicBezTo>
                    <a:pt x="898" y="853"/>
                    <a:pt x="831" y="975"/>
                    <a:pt x="937" y="975"/>
                  </a:cubicBezTo>
                  <a:cubicBezTo>
                    <a:pt x="948" y="975"/>
                    <a:pt x="953" y="969"/>
                    <a:pt x="964" y="969"/>
                  </a:cubicBezTo>
                  <a:cubicBezTo>
                    <a:pt x="981" y="969"/>
                    <a:pt x="986" y="975"/>
                    <a:pt x="997" y="975"/>
                  </a:cubicBezTo>
                  <a:cubicBezTo>
                    <a:pt x="1014" y="975"/>
                    <a:pt x="1020" y="969"/>
                    <a:pt x="1031" y="964"/>
                  </a:cubicBezTo>
                  <a:cubicBezTo>
                    <a:pt x="1047" y="958"/>
                    <a:pt x="1058" y="969"/>
                    <a:pt x="1075" y="964"/>
                  </a:cubicBezTo>
                  <a:cubicBezTo>
                    <a:pt x="1103" y="953"/>
                    <a:pt x="1092" y="914"/>
                    <a:pt x="1119" y="903"/>
                  </a:cubicBezTo>
                  <a:cubicBezTo>
                    <a:pt x="1153" y="892"/>
                    <a:pt x="1169" y="897"/>
                    <a:pt x="1203" y="897"/>
                  </a:cubicBezTo>
                  <a:cubicBezTo>
                    <a:pt x="1225" y="892"/>
                    <a:pt x="1236" y="886"/>
                    <a:pt x="1258" y="886"/>
                  </a:cubicBezTo>
                  <a:cubicBezTo>
                    <a:pt x="1297" y="886"/>
                    <a:pt x="1313" y="908"/>
                    <a:pt x="1352" y="908"/>
                  </a:cubicBezTo>
                  <a:cubicBezTo>
                    <a:pt x="1396" y="908"/>
                    <a:pt x="1396" y="908"/>
                    <a:pt x="1396" y="908"/>
                  </a:cubicBezTo>
                  <a:cubicBezTo>
                    <a:pt x="1413" y="908"/>
                    <a:pt x="1419" y="892"/>
                    <a:pt x="1419" y="875"/>
                  </a:cubicBezTo>
                  <a:cubicBezTo>
                    <a:pt x="1308" y="831"/>
                    <a:pt x="1380" y="831"/>
                    <a:pt x="1457" y="825"/>
                  </a:cubicBezTo>
                  <a:cubicBezTo>
                    <a:pt x="1491" y="825"/>
                    <a:pt x="1502" y="803"/>
                    <a:pt x="1535" y="803"/>
                  </a:cubicBezTo>
                  <a:cubicBezTo>
                    <a:pt x="1552" y="803"/>
                    <a:pt x="1568" y="809"/>
                    <a:pt x="1590" y="820"/>
                  </a:cubicBezTo>
                  <a:cubicBezTo>
                    <a:pt x="1613" y="831"/>
                    <a:pt x="1618" y="842"/>
                    <a:pt x="1640" y="858"/>
                  </a:cubicBezTo>
                  <a:cubicBezTo>
                    <a:pt x="1646" y="864"/>
                    <a:pt x="1662" y="870"/>
                    <a:pt x="1662" y="881"/>
                  </a:cubicBezTo>
                  <a:cubicBezTo>
                    <a:pt x="1662" y="914"/>
                    <a:pt x="1646" y="925"/>
                    <a:pt x="1635" y="953"/>
                  </a:cubicBezTo>
                  <a:cubicBezTo>
                    <a:pt x="1635" y="969"/>
                    <a:pt x="1629" y="975"/>
                    <a:pt x="1624" y="991"/>
                  </a:cubicBezTo>
                  <a:cubicBezTo>
                    <a:pt x="1624" y="1008"/>
                    <a:pt x="1618" y="1025"/>
                    <a:pt x="1602" y="1025"/>
                  </a:cubicBezTo>
                  <a:cubicBezTo>
                    <a:pt x="1579" y="1025"/>
                    <a:pt x="1568" y="1003"/>
                    <a:pt x="1552" y="991"/>
                  </a:cubicBezTo>
                  <a:cubicBezTo>
                    <a:pt x="1541" y="986"/>
                    <a:pt x="1535" y="980"/>
                    <a:pt x="1524" y="969"/>
                  </a:cubicBezTo>
                  <a:cubicBezTo>
                    <a:pt x="1513" y="958"/>
                    <a:pt x="1513" y="942"/>
                    <a:pt x="1491" y="942"/>
                  </a:cubicBezTo>
                  <a:cubicBezTo>
                    <a:pt x="1480" y="942"/>
                    <a:pt x="1474" y="953"/>
                    <a:pt x="1463" y="953"/>
                  </a:cubicBezTo>
                  <a:cubicBezTo>
                    <a:pt x="1396" y="964"/>
                    <a:pt x="1363" y="997"/>
                    <a:pt x="1336" y="1052"/>
                  </a:cubicBezTo>
                  <a:cubicBezTo>
                    <a:pt x="1319" y="1080"/>
                    <a:pt x="1297" y="1086"/>
                    <a:pt x="1275" y="1113"/>
                  </a:cubicBezTo>
                  <a:cubicBezTo>
                    <a:pt x="1241" y="1152"/>
                    <a:pt x="1230" y="1174"/>
                    <a:pt x="1197" y="1219"/>
                  </a:cubicBezTo>
                  <a:cubicBezTo>
                    <a:pt x="1175" y="1252"/>
                    <a:pt x="1153" y="1269"/>
                    <a:pt x="1114" y="1291"/>
                  </a:cubicBezTo>
                  <a:cubicBezTo>
                    <a:pt x="1097" y="1296"/>
                    <a:pt x="1086" y="1307"/>
                    <a:pt x="1070" y="1313"/>
                  </a:cubicBezTo>
                  <a:cubicBezTo>
                    <a:pt x="1053" y="1318"/>
                    <a:pt x="1042" y="1307"/>
                    <a:pt x="1025" y="1318"/>
                  </a:cubicBezTo>
                  <a:cubicBezTo>
                    <a:pt x="1003" y="1330"/>
                    <a:pt x="997" y="1352"/>
                    <a:pt x="975" y="1363"/>
                  </a:cubicBezTo>
                  <a:cubicBezTo>
                    <a:pt x="931" y="1390"/>
                    <a:pt x="903" y="1396"/>
                    <a:pt x="859" y="1402"/>
                  </a:cubicBezTo>
                  <a:cubicBezTo>
                    <a:pt x="870" y="1429"/>
                    <a:pt x="864" y="1446"/>
                    <a:pt x="876" y="1468"/>
                  </a:cubicBezTo>
                  <a:cubicBezTo>
                    <a:pt x="892" y="1490"/>
                    <a:pt x="920" y="1496"/>
                    <a:pt x="920" y="1529"/>
                  </a:cubicBezTo>
                  <a:cubicBezTo>
                    <a:pt x="920" y="1535"/>
                    <a:pt x="920" y="1540"/>
                    <a:pt x="920" y="1551"/>
                  </a:cubicBezTo>
                  <a:cubicBezTo>
                    <a:pt x="920" y="1584"/>
                    <a:pt x="981" y="1568"/>
                    <a:pt x="986" y="1601"/>
                  </a:cubicBezTo>
                  <a:cubicBezTo>
                    <a:pt x="992" y="1612"/>
                    <a:pt x="986" y="1618"/>
                    <a:pt x="986" y="1629"/>
                  </a:cubicBezTo>
                  <a:cubicBezTo>
                    <a:pt x="1003" y="1644"/>
                    <a:pt x="1025" y="1644"/>
                    <a:pt x="1031" y="1667"/>
                  </a:cubicBezTo>
                  <a:cubicBezTo>
                    <a:pt x="1036" y="1689"/>
                    <a:pt x="1031" y="1705"/>
                    <a:pt x="1042" y="1728"/>
                  </a:cubicBezTo>
                  <a:cubicBezTo>
                    <a:pt x="1047" y="1750"/>
                    <a:pt x="1081" y="1733"/>
                    <a:pt x="1092" y="1755"/>
                  </a:cubicBezTo>
                  <a:cubicBezTo>
                    <a:pt x="1097" y="1772"/>
                    <a:pt x="1103" y="1800"/>
                    <a:pt x="1125" y="1800"/>
                  </a:cubicBezTo>
                  <a:cubicBezTo>
                    <a:pt x="1130" y="1800"/>
                    <a:pt x="1136" y="1794"/>
                    <a:pt x="1142" y="1794"/>
                  </a:cubicBezTo>
                  <a:cubicBezTo>
                    <a:pt x="1158" y="1794"/>
                    <a:pt x="1158" y="1794"/>
                    <a:pt x="1158" y="1794"/>
                  </a:cubicBezTo>
                  <a:cubicBezTo>
                    <a:pt x="1158" y="1805"/>
                    <a:pt x="1158" y="1805"/>
                    <a:pt x="1158" y="1805"/>
                  </a:cubicBezTo>
                  <a:cubicBezTo>
                    <a:pt x="1158" y="1822"/>
                    <a:pt x="1147" y="1827"/>
                    <a:pt x="1147" y="1844"/>
                  </a:cubicBezTo>
                  <a:cubicBezTo>
                    <a:pt x="1147" y="1861"/>
                    <a:pt x="1147" y="1883"/>
                    <a:pt x="1164" y="188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5" name="Freeform 106"/>
            <p:cNvSpPr>
              <a:spLocks noChangeArrowheads="1"/>
            </p:cNvSpPr>
            <p:nvPr/>
          </p:nvSpPr>
          <p:spPr bwMode="auto">
            <a:xfrm>
              <a:off x="20723463" y="3343275"/>
              <a:ext cx="355577" cy="114300"/>
            </a:xfrm>
            <a:custGeom>
              <a:avLst/>
              <a:gdLst>
                <a:gd name="T0" fmla="*/ 438 w 987"/>
                <a:gd name="T1" fmla="*/ 0 h 317"/>
                <a:gd name="T2" fmla="*/ 438 w 987"/>
                <a:gd name="T3" fmla="*/ 0 h 317"/>
                <a:gd name="T4" fmla="*/ 410 w 987"/>
                <a:gd name="T5" fmla="*/ 55 h 317"/>
                <a:gd name="T6" fmla="*/ 305 w 987"/>
                <a:gd name="T7" fmla="*/ 55 h 317"/>
                <a:gd name="T8" fmla="*/ 272 w 987"/>
                <a:gd name="T9" fmla="*/ 61 h 317"/>
                <a:gd name="T10" fmla="*/ 238 w 987"/>
                <a:gd name="T11" fmla="*/ 61 h 317"/>
                <a:gd name="T12" fmla="*/ 116 w 987"/>
                <a:gd name="T13" fmla="*/ 55 h 317"/>
                <a:gd name="T14" fmla="*/ 0 w 987"/>
                <a:gd name="T15" fmla="*/ 117 h 317"/>
                <a:gd name="T16" fmla="*/ 17 w 987"/>
                <a:gd name="T17" fmla="*/ 133 h 317"/>
                <a:gd name="T18" fmla="*/ 33 w 987"/>
                <a:gd name="T19" fmla="*/ 166 h 317"/>
                <a:gd name="T20" fmla="*/ 66 w 987"/>
                <a:gd name="T21" fmla="*/ 244 h 317"/>
                <a:gd name="T22" fmla="*/ 66 w 987"/>
                <a:gd name="T23" fmla="*/ 244 h 317"/>
                <a:gd name="T24" fmla="*/ 66 w 987"/>
                <a:gd name="T25" fmla="*/ 244 h 317"/>
                <a:gd name="T26" fmla="*/ 111 w 987"/>
                <a:gd name="T27" fmla="*/ 238 h 317"/>
                <a:gd name="T28" fmla="*/ 155 w 987"/>
                <a:gd name="T29" fmla="*/ 238 h 317"/>
                <a:gd name="T30" fmla="*/ 194 w 987"/>
                <a:gd name="T31" fmla="*/ 205 h 317"/>
                <a:gd name="T32" fmla="*/ 327 w 987"/>
                <a:gd name="T33" fmla="*/ 260 h 317"/>
                <a:gd name="T34" fmla="*/ 410 w 987"/>
                <a:gd name="T35" fmla="*/ 233 h 317"/>
                <a:gd name="T36" fmla="*/ 421 w 987"/>
                <a:gd name="T37" fmla="*/ 238 h 317"/>
                <a:gd name="T38" fmla="*/ 454 w 987"/>
                <a:gd name="T39" fmla="*/ 244 h 317"/>
                <a:gd name="T40" fmla="*/ 482 w 987"/>
                <a:gd name="T41" fmla="*/ 238 h 317"/>
                <a:gd name="T42" fmla="*/ 504 w 987"/>
                <a:gd name="T43" fmla="*/ 244 h 317"/>
                <a:gd name="T44" fmla="*/ 593 w 987"/>
                <a:gd name="T45" fmla="*/ 227 h 317"/>
                <a:gd name="T46" fmla="*/ 770 w 987"/>
                <a:gd name="T47" fmla="*/ 244 h 317"/>
                <a:gd name="T48" fmla="*/ 837 w 987"/>
                <a:gd name="T49" fmla="*/ 255 h 317"/>
                <a:gd name="T50" fmla="*/ 942 w 987"/>
                <a:gd name="T51" fmla="*/ 316 h 317"/>
                <a:gd name="T52" fmla="*/ 970 w 987"/>
                <a:gd name="T53" fmla="*/ 310 h 317"/>
                <a:gd name="T54" fmla="*/ 970 w 987"/>
                <a:gd name="T55" fmla="*/ 310 h 317"/>
                <a:gd name="T56" fmla="*/ 970 w 987"/>
                <a:gd name="T57" fmla="*/ 294 h 317"/>
                <a:gd name="T58" fmla="*/ 986 w 987"/>
                <a:gd name="T59" fmla="*/ 211 h 317"/>
                <a:gd name="T60" fmla="*/ 903 w 987"/>
                <a:gd name="T61" fmla="*/ 105 h 317"/>
                <a:gd name="T62" fmla="*/ 815 w 987"/>
                <a:gd name="T63" fmla="*/ 39 h 317"/>
                <a:gd name="T64" fmla="*/ 815 w 987"/>
                <a:gd name="T65" fmla="*/ 39 h 317"/>
                <a:gd name="T66" fmla="*/ 798 w 987"/>
                <a:gd name="T67" fmla="*/ 33 h 317"/>
                <a:gd name="T68" fmla="*/ 770 w 987"/>
                <a:gd name="T69" fmla="*/ 61 h 317"/>
                <a:gd name="T70" fmla="*/ 743 w 987"/>
                <a:gd name="T71" fmla="*/ 89 h 317"/>
                <a:gd name="T72" fmla="*/ 610 w 987"/>
                <a:gd name="T73" fmla="*/ 17 h 317"/>
                <a:gd name="T74" fmla="*/ 587 w 987"/>
                <a:gd name="T75" fmla="*/ 22 h 317"/>
                <a:gd name="T76" fmla="*/ 510 w 987"/>
                <a:gd name="T77" fmla="*/ 6 h 317"/>
                <a:gd name="T78" fmla="*/ 443 w 987"/>
                <a:gd name="T79" fmla="*/ 6 h 317"/>
                <a:gd name="T80" fmla="*/ 438 w 987"/>
                <a:gd name="T8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87" h="317">
                  <a:moveTo>
                    <a:pt x="438" y="0"/>
                  </a:moveTo>
                  <a:lnTo>
                    <a:pt x="438" y="0"/>
                  </a:lnTo>
                  <a:cubicBezTo>
                    <a:pt x="438" y="28"/>
                    <a:pt x="432" y="55"/>
                    <a:pt x="410" y="55"/>
                  </a:cubicBezTo>
                  <a:cubicBezTo>
                    <a:pt x="305" y="55"/>
                    <a:pt x="305" y="55"/>
                    <a:pt x="305" y="55"/>
                  </a:cubicBezTo>
                  <a:cubicBezTo>
                    <a:pt x="288" y="55"/>
                    <a:pt x="283" y="61"/>
                    <a:pt x="272" y="61"/>
                  </a:cubicBezTo>
                  <a:cubicBezTo>
                    <a:pt x="238" y="61"/>
                    <a:pt x="238" y="61"/>
                    <a:pt x="238" y="61"/>
                  </a:cubicBezTo>
                  <a:cubicBezTo>
                    <a:pt x="188" y="61"/>
                    <a:pt x="161" y="55"/>
                    <a:pt x="116" y="55"/>
                  </a:cubicBezTo>
                  <a:cubicBezTo>
                    <a:pt x="66" y="55"/>
                    <a:pt x="0" y="61"/>
                    <a:pt x="0" y="117"/>
                  </a:cubicBezTo>
                  <a:cubicBezTo>
                    <a:pt x="0" y="122"/>
                    <a:pt x="11" y="122"/>
                    <a:pt x="17" y="133"/>
                  </a:cubicBezTo>
                  <a:cubicBezTo>
                    <a:pt x="22" y="144"/>
                    <a:pt x="28" y="150"/>
                    <a:pt x="33" y="166"/>
                  </a:cubicBezTo>
                  <a:cubicBezTo>
                    <a:pt x="44" y="194"/>
                    <a:pt x="44" y="216"/>
                    <a:pt x="66" y="244"/>
                  </a:cubicBezTo>
                  <a:lnTo>
                    <a:pt x="66" y="244"/>
                  </a:lnTo>
                  <a:lnTo>
                    <a:pt x="66" y="244"/>
                  </a:lnTo>
                  <a:cubicBezTo>
                    <a:pt x="83" y="244"/>
                    <a:pt x="94" y="238"/>
                    <a:pt x="111" y="238"/>
                  </a:cubicBezTo>
                  <a:cubicBezTo>
                    <a:pt x="155" y="238"/>
                    <a:pt x="155" y="238"/>
                    <a:pt x="155" y="238"/>
                  </a:cubicBezTo>
                  <a:cubicBezTo>
                    <a:pt x="177" y="238"/>
                    <a:pt x="172" y="205"/>
                    <a:pt x="194" y="205"/>
                  </a:cubicBezTo>
                  <a:cubicBezTo>
                    <a:pt x="249" y="205"/>
                    <a:pt x="272" y="260"/>
                    <a:pt x="327" y="260"/>
                  </a:cubicBezTo>
                  <a:cubicBezTo>
                    <a:pt x="360" y="260"/>
                    <a:pt x="377" y="233"/>
                    <a:pt x="410" y="233"/>
                  </a:cubicBezTo>
                  <a:cubicBezTo>
                    <a:pt x="416" y="233"/>
                    <a:pt x="416" y="238"/>
                    <a:pt x="421" y="238"/>
                  </a:cubicBezTo>
                  <a:cubicBezTo>
                    <a:pt x="432" y="244"/>
                    <a:pt x="443" y="238"/>
                    <a:pt x="454" y="244"/>
                  </a:cubicBezTo>
                  <a:cubicBezTo>
                    <a:pt x="465" y="244"/>
                    <a:pt x="471" y="238"/>
                    <a:pt x="482" y="238"/>
                  </a:cubicBezTo>
                  <a:cubicBezTo>
                    <a:pt x="488" y="238"/>
                    <a:pt x="493" y="244"/>
                    <a:pt x="504" y="244"/>
                  </a:cubicBezTo>
                  <a:cubicBezTo>
                    <a:pt x="538" y="244"/>
                    <a:pt x="560" y="227"/>
                    <a:pt x="593" y="227"/>
                  </a:cubicBezTo>
                  <a:cubicBezTo>
                    <a:pt x="665" y="227"/>
                    <a:pt x="704" y="233"/>
                    <a:pt x="770" y="244"/>
                  </a:cubicBezTo>
                  <a:cubicBezTo>
                    <a:pt x="792" y="250"/>
                    <a:pt x="815" y="244"/>
                    <a:pt x="837" y="255"/>
                  </a:cubicBezTo>
                  <a:cubicBezTo>
                    <a:pt x="876" y="277"/>
                    <a:pt x="892" y="316"/>
                    <a:pt x="942" y="316"/>
                  </a:cubicBezTo>
                  <a:cubicBezTo>
                    <a:pt x="953" y="316"/>
                    <a:pt x="964" y="310"/>
                    <a:pt x="970" y="310"/>
                  </a:cubicBezTo>
                  <a:lnTo>
                    <a:pt x="970" y="310"/>
                  </a:lnTo>
                  <a:cubicBezTo>
                    <a:pt x="970" y="305"/>
                    <a:pt x="970" y="299"/>
                    <a:pt x="970" y="294"/>
                  </a:cubicBezTo>
                  <a:cubicBezTo>
                    <a:pt x="970" y="260"/>
                    <a:pt x="986" y="244"/>
                    <a:pt x="986" y="211"/>
                  </a:cubicBezTo>
                  <a:cubicBezTo>
                    <a:pt x="986" y="155"/>
                    <a:pt x="948" y="127"/>
                    <a:pt x="903" y="105"/>
                  </a:cubicBezTo>
                  <a:cubicBezTo>
                    <a:pt x="864" y="89"/>
                    <a:pt x="826" y="78"/>
                    <a:pt x="815" y="39"/>
                  </a:cubicBezTo>
                  <a:lnTo>
                    <a:pt x="815" y="39"/>
                  </a:lnTo>
                  <a:cubicBezTo>
                    <a:pt x="809" y="33"/>
                    <a:pt x="804" y="33"/>
                    <a:pt x="798" y="33"/>
                  </a:cubicBezTo>
                  <a:cubicBezTo>
                    <a:pt x="787" y="44"/>
                    <a:pt x="781" y="50"/>
                    <a:pt x="770" y="61"/>
                  </a:cubicBezTo>
                  <a:cubicBezTo>
                    <a:pt x="759" y="72"/>
                    <a:pt x="754" y="89"/>
                    <a:pt x="743" y="89"/>
                  </a:cubicBezTo>
                  <a:cubicBezTo>
                    <a:pt x="682" y="89"/>
                    <a:pt x="671" y="17"/>
                    <a:pt x="610" y="17"/>
                  </a:cubicBezTo>
                  <a:cubicBezTo>
                    <a:pt x="604" y="17"/>
                    <a:pt x="598" y="22"/>
                    <a:pt x="587" y="22"/>
                  </a:cubicBezTo>
                  <a:cubicBezTo>
                    <a:pt x="554" y="22"/>
                    <a:pt x="543" y="6"/>
                    <a:pt x="510" y="6"/>
                  </a:cubicBezTo>
                  <a:cubicBezTo>
                    <a:pt x="443" y="6"/>
                    <a:pt x="443" y="6"/>
                    <a:pt x="443" y="6"/>
                  </a:cubicBezTo>
                  <a:cubicBezTo>
                    <a:pt x="443" y="6"/>
                    <a:pt x="438" y="6"/>
                    <a:pt x="438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6" name="Freeform 107"/>
            <p:cNvSpPr>
              <a:spLocks noChangeArrowheads="1"/>
            </p:cNvSpPr>
            <p:nvPr/>
          </p:nvSpPr>
          <p:spPr bwMode="auto">
            <a:xfrm>
              <a:off x="19612286" y="2830514"/>
              <a:ext cx="784174" cy="1025525"/>
            </a:xfrm>
            <a:custGeom>
              <a:avLst/>
              <a:gdLst>
                <a:gd name="T0" fmla="*/ 1652 w 2178"/>
                <a:gd name="T1" fmla="*/ 111 h 2849"/>
                <a:gd name="T2" fmla="*/ 1646 w 2178"/>
                <a:gd name="T3" fmla="*/ 55 h 2849"/>
                <a:gd name="T4" fmla="*/ 1618 w 2178"/>
                <a:gd name="T5" fmla="*/ 111 h 2849"/>
                <a:gd name="T6" fmla="*/ 1596 w 2178"/>
                <a:gd name="T7" fmla="*/ 100 h 2849"/>
                <a:gd name="T8" fmla="*/ 1674 w 2178"/>
                <a:gd name="T9" fmla="*/ 354 h 2849"/>
                <a:gd name="T10" fmla="*/ 1546 w 2178"/>
                <a:gd name="T11" fmla="*/ 404 h 2849"/>
                <a:gd name="T12" fmla="*/ 1607 w 2178"/>
                <a:gd name="T13" fmla="*/ 477 h 2849"/>
                <a:gd name="T14" fmla="*/ 1474 w 2178"/>
                <a:gd name="T15" fmla="*/ 349 h 2849"/>
                <a:gd name="T16" fmla="*/ 1485 w 2178"/>
                <a:gd name="T17" fmla="*/ 371 h 2849"/>
                <a:gd name="T18" fmla="*/ 1519 w 2178"/>
                <a:gd name="T19" fmla="*/ 366 h 2849"/>
                <a:gd name="T20" fmla="*/ 843 w 2178"/>
                <a:gd name="T21" fmla="*/ 2416 h 2849"/>
                <a:gd name="T22" fmla="*/ 554 w 2178"/>
                <a:gd name="T23" fmla="*/ 1945 h 2849"/>
                <a:gd name="T24" fmla="*/ 510 w 2178"/>
                <a:gd name="T25" fmla="*/ 1712 h 2849"/>
                <a:gd name="T26" fmla="*/ 111 w 2178"/>
                <a:gd name="T27" fmla="*/ 1623 h 2849"/>
                <a:gd name="T28" fmla="*/ 0 w 2178"/>
                <a:gd name="T29" fmla="*/ 1518 h 2849"/>
                <a:gd name="T30" fmla="*/ 128 w 2178"/>
                <a:gd name="T31" fmla="*/ 1308 h 2849"/>
                <a:gd name="T32" fmla="*/ 216 w 2178"/>
                <a:gd name="T33" fmla="*/ 1224 h 2849"/>
                <a:gd name="T34" fmla="*/ 333 w 2178"/>
                <a:gd name="T35" fmla="*/ 1142 h 2849"/>
                <a:gd name="T36" fmla="*/ 399 w 2178"/>
                <a:gd name="T37" fmla="*/ 925 h 2849"/>
                <a:gd name="T38" fmla="*/ 505 w 2178"/>
                <a:gd name="T39" fmla="*/ 748 h 2849"/>
                <a:gd name="T40" fmla="*/ 560 w 2178"/>
                <a:gd name="T41" fmla="*/ 582 h 2849"/>
                <a:gd name="T42" fmla="*/ 699 w 2178"/>
                <a:gd name="T43" fmla="*/ 537 h 2849"/>
                <a:gd name="T44" fmla="*/ 715 w 2178"/>
                <a:gd name="T45" fmla="*/ 305 h 2849"/>
                <a:gd name="T46" fmla="*/ 804 w 2178"/>
                <a:gd name="T47" fmla="*/ 55 h 2849"/>
                <a:gd name="T48" fmla="*/ 1092 w 2178"/>
                <a:gd name="T49" fmla="*/ 22 h 2849"/>
                <a:gd name="T50" fmla="*/ 1480 w 2178"/>
                <a:gd name="T51" fmla="*/ 50 h 2849"/>
                <a:gd name="T52" fmla="*/ 1502 w 2178"/>
                <a:gd name="T53" fmla="*/ 116 h 2849"/>
                <a:gd name="T54" fmla="*/ 1607 w 2178"/>
                <a:gd name="T55" fmla="*/ 211 h 2849"/>
                <a:gd name="T56" fmla="*/ 1652 w 2178"/>
                <a:gd name="T57" fmla="*/ 316 h 2849"/>
                <a:gd name="T58" fmla="*/ 1474 w 2178"/>
                <a:gd name="T59" fmla="*/ 310 h 2849"/>
                <a:gd name="T60" fmla="*/ 1458 w 2178"/>
                <a:gd name="T61" fmla="*/ 404 h 2849"/>
                <a:gd name="T62" fmla="*/ 1474 w 2178"/>
                <a:gd name="T63" fmla="*/ 482 h 2849"/>
                <a:gd name="T64" fmla="*/ 1557 w 2178"/>
                <a:gd name="T65" fmla="*/ 543 h 2849"/>
                <a:gd name="T66" fmla="*/ 1652 w 2178"/>
                <a:gd name="T67" fmla="*/ 687 h 2849"/>
                <a:gd name="T68" fmla="*/ 1729 w 2178"/>
                <a:gd name="T69" fmla="*/ 936 h 2849"/>
                <a:gd name="T70" fmla="*/ 1834 w 2178"/>
                <a:gd name="T71" fmla="*/ 1191 h 2849"/>
                <a:gd name="T72" fmla="*/ 2050 w 2178"/>
                <a:gd name="T73" fmla="*/ 1335 h 2849"/>
                <a:gd name="T74" fmla="*/ 2133 w 2178"/>
                <a:gd name="T75" fmla="*/ 1496 h 2849"/>
                <a:gd name="T76" fmla="*/ 1944 w 2178"/>
                <a:gd name="T77" fmla="*/ 1518 h 2849"/>
                <a:gd name="T78" fmla="*/ 1729 w 2178"/>
                <a:gd name="T79" fmla="*/ 1396 h 2849"/>
                <a:gd name="T80" fmla="*/ 1768 w 2178"/>
                <a:gd name="T81" fmla="*/ 1524 h 2849"/>
                <a:gd name="T82" fmla="*/ 1585 w 2178"/>
                <a:gd name="T83" fmla="*/ 1701 h 2849"/>
                <a:gd name="T84" fmla="*/ 1513 w 2178"/>
                <a:gd name="T85" fmla="*/ 1906 h 2849"/>
                <a:gd name="T86" fmla="*/ 1535 w 2178"/>
                <a:gd name="T87" fmla="*/ 2078 h 2849"/>
                <a:gd name="T88" fmla="*/ 1546 w 2178"/>
                <a:gd name="T89" fmla="*/ 2167 h 2849"/>
                <a:gd name="T90" fmla="*/ 1491 w 2178"/>
                <a:gd name="T91" fmla="*/ 2250 h 2849"/>
                <a:gd name="T92" fmla="*/ 1369 w 2178"/>
                <a:gd name="T93" fmla="*/ 2316 h 2849"/>
                <a:gd name="T94" fmla="*/ 1247 w 2178"/>
                <a:gd name="T95" fmla="*/ 2421 h 2849"/>
                <a:gd name="T96" fmla="*/ 1081 w 2178"/>
                <a:gd name="T97" fmla="*/ 2721 h 2849"/>
                <a:gd name="T98" fmla="*/ 1081 w 2178"/>
                <a:gd name="T99" fmla="*/ 2815 h 2849"/>
                <a:gd name="T100" fmla="*/ 1147 w 2178"/>
                <a:gd name="T101" fmla="*/ 2848 h 2849"/>
                <a:gd name="T102" fmla="*/ 931 w 2178"/>
                <a:gd name="T103" fmla="*/ 2687 h 2849"/>
                <a:gd name="T104" fmla="*/ 843 w 2178"/>
                <a:gd name="T105" fmla="*/ 2416 h 2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8" h="2849">
                  <a:moveTo>
                    <a:pt x="1596" y="72"/>
                  </a:moveTo>
                  <a:lnTo>
                    <a:pt x="1596" y="72"/>
                  </a:lnTo>
                  <a:cubicBezTo>
                    <a:pt x="1596" y="78"/>
                    <a:pt x="1613" y="83"/>
                    <a:pt x="1618" y="83"/>
                  </a:cubicBezTo>
                  <a:cubicBezTo>
                    <a:pt x="1630" y="94"/>
                    <a:pt x="1641" y="100"/>
                    <a:pt x="1652" y="111"/>
                  </a:cubicBezTo>
                  <a:cubicBezTo>
                    <a:pt x="1668" y="133"/>
                    <a:pt x="1679" y="144"/>
                    <a:pt x="1702" y="155"/>
                  </a:cubicBezTo>
                  <a:cubicBezTo>
                    <a:pt x="1707" y="144"/>
                    <a:pt x="1713" y="138"/>
                    <a:pt x="1713" y="127"/>
                  </a:cubicBezTo>
                  <a:cubicBezTo>
                    <a:pt x="1713" y="83"/>
                    <a:pt x="1713" y="83"/>
                    <a:pt x="1713" y="83"/>
                  </a:cubicBezTo>
                  <a:cubicBezTo>
                    <a:pt x="1685" y="83"/>
                    <a:pt x="1674" y="61"/>
                    <a:pt x="1646" y="55"/>
                  </a:cubicBezTo>
                  <a:cubicBezTo>
                    <a:pt x="1635" y="50"/>
                    <a:pt x="1630" y="55"/>
                    <a:pt x="1618" y="61"/>
                  </a:cubicBezTo>
                  <a:cubicBezTo>
                    <a:pt x="1607" y="61"/>
                    <a:pt x="1596" y="61"/>
                    <a:pt x="1596" y="72"/>
                  </a:cubicBezTo>
                  <a:close/>
                  <a:moveTo>
                    <a:pt x="1618" y="111"/>
                  </a:moveTo>
                  <a:lnTo>
                    <a:pt x="1618" y="111"/>
                  </a:lnTo>
                  <a:cubicBezTo>
                    <a:pt x="1630" y="116"/>
                    <a:pt x="1646" y="133"/>
                    <a:pt x="1646" y="150"/>
                  </a:cubicBezTo>
                  <a:cubicBezTo>
                    <a:pt x="1646" y="160"/>
                    <a:pt x="1635" y="166"/>
                    <a:pt x="1618" y="166"/>
                  </a:cubicBezTo>
                  <a:cubicBezTo>
                    <a:pt x="1602" y="166"/>
                    <a:pt x="1580" y="155"/>
                    <a:pt x="1580" y="138"/>
                  </a:cubicBezTo>
                  <a:cubicBezTo>
                    <a:pt x="1580" y="122"/>
                    <a:pt x="1591" y="116"/>
                    <a:pt x="1596" y="100"/>
                  </a:cubicBezTo>
                  <a:cubicBezTo>
                    <a:pt x="1607" y="100"/>
                    <a:pt x="1607" y="105"/>
                    <a:pt x="1618" y="111"/>
                  </a:cubicBezTo>
                  <a:close/>
                  <a:moveTo>
                    <a:pt x="1679" y="344"/>
                  </a:moveTo>
                  <a:lnTo>
                    <a:pt x="1679" y="344"/>
                  </a:lnTo>
                  <a:cubicBezTo>
                    <a:pt x="1674" y="354"/>
                    <a:pt x="1674" y="354"/>
                    <a:pt x="1674" y="354"/>
                  </a:cubicBezTo>
                  <a:cubicBezTo>
                    <a:pt x="1718" y="410"/>
                    <a:pt x="1746" y="354"/>
                    <a:pt x="1679" y="344"/>
                  </a:cubicBezTo>
                  <a:close/>
                  <a:moveTo>
                    <a:pt x="1591" y="404"/>
                  </a:moveTo>
                  <a:lnTo>
                    <a:pt x="1591" y="404"/>
                  </a:lnTo>
                  <a:cubicBezTo>
                    <a:pt x="1574" y="404"/>
                    <a:pt x="1563" y="410"/>
                    <a:pt x="1546" y="404"/>
                  </a:cubicBezTo>
                  <a:cubicBezTo>
                    <a:pt x="1546" y="421"/>
                    <a:pt x="1546" y="421"/>
                    <a:pt x="1546" y="421"/>
                  </a:cubicBezTo>
                  <a:cubicBezTo>
                    <a:pt x="1546" y="432"/>
                    <a:pt x="1557" y="438"/>
                    <a:pt x="1563" y="443"/>
                  </a:cubicBezTo>
                  <a:cubicBezTo>
                    <a:pt x="1574" y="454"/>
                    <a:pt x="1580" y="471"/>
                    <a:pt x="1596" y="477"/>
                  </a:cubicBezTo>
                  <a:cubicBezTo>
                    <a:pt x="1607" y="477"/>
                    <a:pt x="1607" y="477"/>
                    <a:pt x="1607" y="477"/>
                  </a:cubicBezTo>
                  <a:cubicBezTo>
                    <a:pt x="1607" y="454"/>
                    <a:pt x="1613" y="443"/>
                    <a:pt x="1613" y="426"/>
                  </a:cubicBezTo>
                  <a:cubicBezTo>
                    <a:pt x="1613" y="410"/>
                    <a:pt x="1602" y="404"/>
                    <a:pt x="1591" y="404"/>
                  </a:cubicBezTo>
                  <a:close/>
                  <a:moveTo>
                    <a:pt x="1474" y="349"/>
                  </a:moveTo>
                  <a:lnTo>
                    <a:pt x="1474" y="349"/>
                  </a:lnTo>
                  <a:cubicBezTo>
                    <a:pt x="1458" y="344"/>
                    <a:pt x="1452" y="338"/>
                    <a:pt x="1436" y="338"/>
                  </a:cubicBezTo>
                  <a:cubicBezTo>
                    <a:pt x="1419" y="338"/>
                    <a:pt x="1419" y="338"/>
                    <a:pt x="1419" y="338"/>
                  </a:cubicBezTo>
                  <a:cubicBezTo>
                    <a:pt x="1419" y="349"/>
                    <a:pt x="1419" y="349"/>
                    <a:pt x="1419" y="349"/>
                  </a:cubicBezTo>
                  <a:cubicBezTo>
                    <a:pt x="1436" y="371"/>
                    <a:pt x="1458" y="371"/>
                    <a:pt x="1485" y="371"/>
                  </a:cubicBezTo>
                  <a:cubicBezTo>
                    <a:pt x="1502" y="377"/>
                    <a:pt x="1508" y="388"/>
                    <a:pt x="1524" y="388"/>
                  </a:cubicBezTo>
                  <a:cubicBezTo>
                    <a:pt x="1530" y="388"/>
                    <a:pt x="1535" y="388"/>
                    <a:pt x="1546" y="388"/>
                  </a:cubicBezTo>
                  <a:cubicBezTo>
                    <a:pt x="1546" y="377"/>
                    <a:pt x="1546" y="377"/>
                    <a:pt x="1546" y="377"/>
                  </a:cubicBezTo>
                  <a:cubicBezTo>
                    <a:pt x="1541" y="371"/>
                    <a:pt x="1530" y="366"/>
                    <a:pt x="1519" y="366"/>
                  </a:cubicBezTo>
                  <a:cubicBezTo>
                    <a:pt x="1502" y="360"/>
                    <a:pt x="1497" y="349"/>
                    <a:pt x="1474" y="349"/>
                  </a:cubicBezTo>
                  <a:close/>
                  <a:moveTo>
                    <a:pt x="843" y="2416"/>
                  </a:moveTo>
                  <a:lnTo>
                    <a:pt x="843" y="2416"/>
                  </a:lnTo>
                  <a:lnTo>
                    <a:pt x="843" y="2416"/>
                  </a:lnTo>
                  <a:cubicBezTo>
                    <a:pt x="837" y="2405"/>
                    <a:pt x="832" y="2399"/>
                    <a:pt x="832" y="2383"/>
                  </a:cubicBezTo>
                  <a:cubicBezTo>
                    <a:pt x="815" y="2288"/>
                    <a:pt x="743" y="2261"/>
                    <a:pt x="665" y="2205"/>
                  </a:cubicBezTo>
                  <a:cubicBezTo>
                    <a:pt x="626" y="2178"/>
                    <a:pt x="632" y="2144"/>
                    <a:pt x="621" y="2100"/>
                  </a:cubicBezTo>
                  <a:cubicBezTo>
                    <a:pt x="610" y="2034"/>
                    <a:pt x="604" y="1989"/>
                    <a:pt x="554" y="1945"/>
                  </a:cubicBezTo>
                  <a:cubicBezTo>
                    <a:pt x="543" y="1934"/>
                    <a:pt x="527" y="1939"/>
                    <a:pt x="516" y="1928"/>
                  </a:cubicBezTo>
                  <a:cubicBezTo>
                    <a:pt x="499" y="1906"/>
                    <a:pt x="516" y="1884"/>
                    <a:pt x="505" y="1856"/>
                  </a:cubicBezTo>
                  <a:cubicBezTo>
                    <a:pt x="493" y="1840"/>
                    <a:pt x="477" y="1829"/>
                    <a:pt x="477" y="1812"/>
                  </a:cubicBezTo>
                  <a:cubicBezTo>
                    <a:pt x="477" y="1768"/>
                    <a:pt x="510" y="1751"/>
                    <a:pt x="510" y="1712"/>
                  </a:cubicBezTo>
                  <a:cubicBezTo>
                    <a:pt x="510" y="1684"/>
                    <a:pt x="493" y="1674"/>
                    <a:pt x="488" y="1646"/>
                  </a:cubicBezTo>
                  <a:cubicBezTo>
                    <a:pt x="477" y="1618"/>
                    <a:pt x="460" y="1590"/>
                    <a:pt x="433" y="1590"/>
                  </a:cubicBezTo>
                  <a:cubicBezTo>
                    <a:pt x="383" y="1590"/>
                    <a:pt x="383" y="1590"/>
                    <a:pt x="383" y="1590"/>
                  </a:cubicBezTo>
                  <a:cubicBezTo>
                    <a:pt x="277" y="1590"/>
                    <a:pt x="216" y="1623"/>
                    <a:pt x="111" y="1623"/>
                  </a:cubicBezTo>
                  <a:cubicBezTo>
                    <a:pt x="78" y="1623"/>
                    <a:pt x="78" y="1623"/>
                    <a:pt x="78" y="1623"/>
                  </a:cubicBezTo>
                  <a:cubicBezTo>
                    <a:pt x="50" y="1623"/>
                    <a:pt x="39" y="1607"/>
                    <a:pt x="11" y="1607"/>
                  </a:cubicBezTo>
                  <a:lnTo>
                    <a:pt x="11" y="1607"/>
                  </a:lnTo>
                  <a:cubicBezTo>
                    <a:pt x="11" y="1574"/>
                    <a:pt x="0" y="1551"/>
                    <a:pt x="0" y="1518"/>
                  </a:cubicBezTo>
                  <a:cubicBezTo>
                    <a:pt x="0" y="1474"/>
                    <a:pt x="0" y="1474"/>
                    <a:pt x="0" y="1474"/>
                  </a:cubicBezTo>
                  <a:cubicBezTo>
                    <a:pt x="0" y="1457"/>
                    <a:pt x="17" y="1452"/>
                    <a:pt x="28" y="1441"/>
                  </a:cubicBezTo>
                  <a:cubicBezTo>
                    <a:pt x="50" y="1418"/>
                    <a:pt x="67" y="1413"/>
                    <a:pt x="89" y="1396"/>
                  </a:cubicBezTo>
                  <a:cubicBezTo>
                    <a:pt x="122" y="1374"/>
                    <a:pt x="128" y="1346"/>
                    <a:pt x="128" y="1308"/>
                  </a:cubicBezTo>
                  <a:cubicBezTo>
                    <a:pt x="128" y="1280"/>
                    <a:pt x="122" y="1263"/>
                    <a:pt x="122" y="1236"/>
                  </a:cubicBezTo>
                  <a:lnTo>
                    <a:pt x="122" y="1236"/>
                  </a:lnTo>
                  <a:cubicBezTo>
                    <a:pt x="139" y="1230"/>
                    <a:pt x="155" y="1224"/>
                    <a:pt x="178" y="1224"/>
                  </a:cubicBezTo>
                  <a:cubicBezTo>
                    <a:pt x="216" y="1224"/>
                    <a:pt x="216" y="1224"/>
                    <a:pt x="216" y="1224"/>
                  </a:cubicBezTo>
                  <a:cubicBezTo>
                    <a:pt x="227" y="1224"/>
                    <a:pt x="227" y="1236"/>
                    <a:pt x="239" y="1236"/>
                  </a:cubicBezTo>
                  <a:cubicBezTo>
                    <a:pt x="283" y="1236"/>
                    <a:pt x="283" y="1236"/>
                    <a:pt x="283" y="1236"/>
                  </a:cubicBezTo>
                  <a:cubicBezTo>
                    <a:pt x="300" y="1236"/>
                    <a:pt x="300" y="1219"/>
                    <a:pt x="305" y="1208"/>
                  </a:cubicBezTo>
                  <a:cubicBezTo>
                    <a:pt x="322" y="1186"/>
                    <a:pt x="327" y="1169"/>
                    <a:pt x="333" y="1142"/>
                  </a:cubicBezTo>
                  <a:cubicBezTo>
                    <a:pt x="344" y="1114"/>
                    <a:pt x="355" y="1097"/>
                    <a:pt x="377" y="1075"/>
                  </a:cubicBezTo>
                  <a:cubicBezTo>
                    <a:pt x="388" y="1069"/>
                    <a:pt x="394" y="1064"/>
                    <a:pt x="394" y="1053"/>
                  </a:cubicBezTo>
                  <a:cubicBezTo>
                    <a:pt x="394" y="1036"/>
                    <a:pt x="383" y="1025"/>
                    <a:pt x="383" y="1009"/>
                  </a:cubicBezTo>
                  <a:cubicBezTo>
                    <a:pt x="383" y="975"/>
                    <a:pt x="394" y="958"/>
                    <a:pt x="399" y="925"/>
                  </a:cubicBezTo>
                  <a:cubicBezTo>
                    <a:pt x="405" y="909"/>
                    <a:pt x="405" y="892"/>
                    <a:pt x="421" y="881"/>
                  </a:cubicBezTo>
                  <a:cubicBezTo>
                    <a:pt x="460" y="848"/>
                    <a:pt x="499" y="848"/>
                    <a:pt x="532" y="814"/>
                  </a:cubicBezTo>
                  <a:cubicBezTo>
                    <a:pt x="543" y="803"/>
                    <a:pt x="560" y="798"/>
                    <a:pt x="560" y="776"/>
                  </a:cubicBezTo>
                  <a:cubicBezTo>
                    <a:pt x="560" y="753"/>
                    <a:pt x="527" y="748"/>
                    <a:pt x="505" y="748"/>
                  </a:cubicBezTo>
                  <a:cubicBezTo>
                    <a:pt x="505" y="726"/>
                    <a:pt x="505" y="726"/>
                    <a:pt x="505" y="726"/>
                  </a:cubicBezTo>
                  <a:cubicBezTo>
                    <a:pt x="505" y="715"/>
                    <a:pt x="510" y="715"/>
                    <a:pt x="516" y="704"/>
                  </a:cubicBezTo>
                  <a:cubicBezTo>
                    <a:pt x="521" y="687"/>
                    <a:pt x="516" y="670"/>
                    <a:pt x="527" y="654"/>
                  </a:cubicBezTo>
                  <a:cubicBezTo>
                    <a:pt x="549" y="626"/>
                    <a:pt x="560" y="615"/>
                    <a:pt x="560" y="582"/>
                  </a:cubicBezTo>
                  <a:cubicBezTo>
                    <a:pt x="593" y="582"/>
                    <a:pt x="593" y="582"/>
                    <a:pt x="593" y="582"/>
                  </a:cubicBezTo>
                  <a:cubicBezTo>
                    <a:pt x="604" y="582"/>
                    <a:pt x="610" y="587"/>
                    <a:pt x="621" y="587"/>
                  </a:cubicBezTo>
                  <a:cubicBezTo>
                    <a:pt x="643" y="587"/>
                    <a:pt x="649" y="571"/>
                    <a:pt x="665" y="559"/>
                  </a:cubicBezTo>
                  <a:cubicBezTo>
                    <a:pt x="676" y="554"/>
                    <a:pt x="687" y="549"/>
                    <a:pt x="699" y="537"/>
                  </a:cubicBezTo>
                  <a:cubicBezTo>
                    <a:pt x="710" y="526"/>
                    <a:pt x="699" y="510"/>
                    <a:pt x="704" y="493"/>
                  </a:cubicBezTo>
                  <a:cubicBezTo>
                    <a:pt x="704" y="465"/>
                    <a:pt x="699" y="443"/>
                    <a:pt x="715" y="416"/>
                  </a:cubicBezTo>
                  <a:cubicBezTo>
                    <a:pt x="721" y="399"/>
                    <a:pt x="737" y="393"/>
                    <a:pt x="737" y="371"/>
                  </a:cubicBezTo>
                  <a:cubicBezTo>
                    <a:pt x="737" y="344"/>
                    <a:pt x="715" y="332"/>
                    <a:pt x="715" y="305"/>
                  </a:cubicBezTo>
                  <a:cubicBezTo>
                    <a:pt x="715" y="260"/>
                    <a:pt x="715" y="260"/>
                    <a:pt x="715" y="260"/>
                  </a:cubicBezTo>
                  <a:cubicBezTo>
                    <a:pt x="715" y="221"/>
                    <a:pt x="732" y="205"/>
                    <a:pt x="743" y="172"/>
                  </a:cubicBezTo>
                  <a:cubicBezTo>
                    <a:pt x="754" y="138"/>
                    <a:pt x="754" y="122"/>
                    <a:pt x="765" y="94"/>
                  </a:cubicBezTo>
                  <a:cubicBezTo>
                    <a:pt x="771" y="72"/>
                    <a:pt x="787" y="72"/>
                    <a:pt x="804" y="55"/>
                  </a:cubicBezTo>
                  <a:cubicBezTo>
                    <a:pt x="826" y="39"/>
                    <a:pt x="843" y="22"/>
                    <a:pt x="876" y="22"/>
                  </a:cubicBezTo>
                  <a:cubicBezTo>
                    <a:pt x="892" y="22"/>
                    <a:pt x="904" y="27"/>
                    <a:pt x="920" y="27"/>
                  </a:cubicBezTo>
                  <a:cubicBezTo>
                    <a:pt x="959" y="27"/>
                    <a:pt x="976" y="0"/>
                    <a:pt x="1014" y="0"/>
                  </a:cubicBezTo>
                  <a:cubicBezTo>
                    <a:pt x="1048" y="0"/>
                    <a:pt x="1064" y="22"/>
                    <a:pt x="1092" y="22"/>
                  </a:cubicBezTo>
                  <a:cubicBezTo>
                    <a:pt x="1136" y="22"/>
                    <a:pt x="1158" y="5"/>
                    <a:pt x="1203" y="5"/>
                  </a:cubicBezTo>
                  <a:cubicBezTo>
                    <a:pt x="1230" y="5"/>
                    <a:pt x="1247" y="11"/>
                    <a:pt x="1269" y="11"/>
                  </a:cubicBezTo>
                  <a:cubicBezTo>
                    <a:pt x="1325" y="11"/>
                    <a:pt x="1352" y="5"/>
                    <a:pt x="1408" y="5"/>
                  </a:cubicBezTo>
                  <a:cubicBezTo>
                    <a:pt x="1441" y="5"/>
                    <a:pt x="1452" y="39"/>
                    <a:pt x="1480" y="50"/>
                  </a:cubicBezTo>
                  <a:cubicBezTo>
                    <a:pt x="1513" y="61"/>
                    <a:pt x="1530" y="72"/>
                    <a:pt x="1557" y="88"/>
                  </a:cubicBezTo>
                  <a:lnTo>
                    <a:pt x="1557" y="88"/>
                  </a:lnTo>
                  <a:cubicBezTo>
                    <a:pt x="1552" y="88"/>
                    <a:pt x="1546" y="94"/>
                    <a:pt x="1535" y="100"/>
                  </a:cubicBezTo>
                  <a:cubicBezTo>
                    <a:pt x="1524" y="105"/>
                    <a:pt x="1502" y="100"/>
                    <a:pt x="1502" y="116"/>
                  </a:cubicBezTo>
                  <a:cubicBezTo>
                    <a:pt x="1502" y="122"/>
                    <a:pt x="1513" y="122"/>
                    <a:pt x="1519" y="127"/>
                  </a:cubicBezTo>
                  <a:cubicBezTo>
                    <a:pt x="1524" y="138"/>
                    <a:pt x="1530" y="144"/>
                    <a:pt x="1541" y="150"/>
                  </a:cubicBezTo>
                  <a:cubicBezTo>
                    <a:pt x="1574" y="166"/>
                    <a:pt x="1596" y="172"/>
                    <a:pt x="1618" y="199"/>
                  </a:cubicBezTo>
                  <a:cubicBezTo>
                    <a:pt x="1613" y="205"/>
                    <a:pt x="1607" y="211"/>
                    <a:pt x="1607" y="211"/>
                  </a:cubicBezTo>
                  <a:cubicBezTo>
                    <a:pt x="1624" y="221"/>
                    <a:pt x="1646" y="227"/>
                    <a:pt x="1646" y="249"/>
                  </a:cubicBezTo>
                  <a:cubicBezTo>
                    <a:pt x="1646" y="255"/>
                    <a:pt x="1641" y="255"/>
                    <a:pt x="1641" y="260"/>
                  </a:cubicBezTo>
                  <a:cubicBezTo>
                    <a:pt x="1641" y="277"/>
                    <a:pt x="1668" y="277"/>
                    <a:pt x="1668" y="293"/>
                  </a:cubicBezTo>
                  <a:cubicBezTo>
                    <a:pt x="1668" y="305"/>
                    <a:pt x="1657" y="310"/>
                    <a:pt x="1652" y="316"/>
                  </a:cubicBezTo>
                  <a:cubicBezTo>
                    <a:pt x="1624" y="316"/>
                    <a:pt x="1607" y="316"/>
                    <a:pt x="1574" y="316"/>
                  </a:cubicBezTo>
                  <a:cubicBezTo>
                    <a:pt x="1530" y="316"/>
                    <a:pt x="1535" y="238"/>
                    <a:pt x="1535" y="316"/>
                  </a:cubicBezTo>
                  <a:cubicBezTo>
                    <a:pt x="1508" y="316"/>
                    <a:pt x="1508" y="316"/>
                    <a:pt x="1508" y="316"/>
                  </a:cubicBezTo>
                  <a:cubicBezTo>
                    <a:pt x="1497" y="316"/>
                    <a:pt x="1491" y="310"/>
                    <a:pt x="1474" y="310"/>
                  </a:cubicBezTo>
                  <a:cubicBezTo>
                    <a:pt x="1458" y="310"/>
                    <a:pt x="1452" y="316"/>
                    <a:pt x="1430" y="316"/>
                  </a:cubicBezTo>
                  <a:cubicBezTo>
                    <a:pt x="1358" y="316"/>
                    <a:pt x="1397" y="305"/>
                    <a:pt x="1408" y="338"/>
                  </a:cubicBezTo>
                  <a:cubicBezTo>
                    <a:pt x="1413" y="344"/>
                    <a:pt x="1408" y="354"/>
                    <a:pt x="1413" y="360"/>
                  </a:cubicBezTo>
                  <a:cubicBezTo>
                    <a:pt x="1419" y="382"/>
                    <a:pt x="1441" y="382"/>
                    <a:pt x="1458" y="404"/>
                  </a:cubicBezTo>
                  <a:cubicBezTo>
                    <a:pt x="1508" y="404"/>
                    <a:pt x="1508" y="404"/>
                    <a:pt x="1508" y="404"/>
                  </a:cubicBezTo>
                  <a:cubicBezTo>
                    <a:pt x="1508" y="404"/>
                    <a:pt x="1513" y="404"/>
                    <a:pt x="1513" y="410"/>
                  </a:cubicBezTo>
                  <a:cubicBezTo>
                    <a:pt x="1513" y="421"/>
                    <a:pt x="1502" y="426"/>
                    <a:pt x="1497" y="438"/>
                  </a:cubicBezTo>
                  <a:cubicBezTo>
                    <a:pt x="1485" y="454"/>
                    <a:pt x="1485" y="471"/>
                    <a:pt x="1474" y="482"/>
                  </a:cubicBezTo>
                  <a:cubicBezTo>
                    <a:pt x="1463" y="493"/>
                    <a:pt x="1430" y="493"/>
                    <a:pt x="1463" y="499"/>
                  </a:cubicBezTo>
                  <a:cubicBezTo>
                    <a:pt x="1474" y="499"/>
                    <a:pt x="1474" y="510"/>
                    <a:pt x="1485" y="510"/>
                  </a:cubicBezTo>
                  <a:cubicBezTo>
                    <a:pt x="1502" y="515"/>
                    <a:pt x="1513" y="504"/>
                    <a:pt x="1524" y="515"/>
                  </a:cubicBezTo>
                  <a:cubicBezTo>
                    <a:pt x="1535" y="526"/>
                    <a:pt x="1541" y="537"/>
                    <a:pt x="1557" y="543"/>
                  </a:cubicBezTo>
                  <a:cubicBezTo>
                    <a:pt x="1574" y="543"/>
                    <a:pt x="1596" y="549"/>
                    <a:pt x="1596" y="565"/>
                  </a:cubicBezTo>
                  <a:cubicBezTo>
                    <a:pt x="1596" y="587"/>
                    <a:pt x="1596" y="587"/>
                    <a:pt x="1596" y="587"/>
                  </a:cubicBezTo>
                  <a:cubicBezTo>
                    <a:pt x="1630" y="587"/>
                    <a:pt x="1591" y="593"/>
                    <a:pt x="1591" y="615"/>
                  </a:cubicBezTo>
                  <a:cubicBezTo>
                    <a:pt x="1591" y="632"/>
                    <a:pt x="1635" y="659"/>
                    <a:pt x="1652" y="687"/>
                  </a:cubicBezTo>
                  <a:cubicBezTo>
                    <a:pt x="1657" y="698"/>
                    <a:pt x="1652" y="715"/>
                    <a:pt x="1657" y="731"/>
                  </a:cubicBezTo>
                  <a:cubicBezTo>
                    <a:pt x="1663" y="753"/>
                    <a:pt x="1668" y="765"/>
                    <a:pt x="1679" y="781"/>
                  </a:cubicBezTo>
                  <a:cubicBezTo>
                    <a:pt x="1702" y="820"/>
                    <a:pt x="1702" y="848"/>
                    <a:pt x="1713" y="892"/>
                  </a:cubicBezTo>
                  <a:cubicBezTo>
                    <a:pt x="1718" y="909"/>
                    <a:pt x="1729" y="920"/>
                    <a:pt x="1729" y="936"/>
                  </a:cubicBezTo>
                  <a:cubicBezTo>
                    <a:pt x="1696" y="964"/>
                    <a:pt x="1696" y="964"/>
                    <a:pt x="1696" y="964"/>
                  </a:cubicBezTo>
                  <a:cubicBezTo>
                    <a:pt x="1696" y="1019"/>
                    <a:pt x="1679" y="1003"/>
                    <a:pt x="1696" y="1069"/>
                  </a:cubicBezTo>
                  <a:cubicBezTo>
                    <a:pt x="1702" y="1091"/>
                    <a:pt x="1724" y="1091"/>
                    <a:pt x="1740" y="1097"/>
                  </a:cubicBezTo>
                  <a:cubicBezTo>
                    <a:pt x="1789" y="1119"/>
                    <a:pt x="1784" y="1175"/>
                    <a:pt x="1834" y="1191"/>
                  </a:cubicBezTo>
                  <a:cubicBezTo>
                    <a:pt x="1872" y="1208"/>
                    <a:pt x="1900" y="1202"/>
                    <a:pt x="1928" y="1230"/>
                  </a:cubicBezTo>
                  <a:cubicBezTo>
                    <a:pt x="1944" y="1247"/>
                    <a:pt x="1939" y="1263"/>
                    <a:pt x="1955" y="1275"/>
                  </a:cubicBezTo>
                  <a:cubicBezTo>
                    <a:pt x="1967" y="1285"/>
                    <a:pt x="1978" y="1285"/>
                    <a:pt x="1994" y="1291"/>
                  </a:cubicBezTo>
                  <a:cubicBezTo>
                    <a:pt x="2016" y="1302"/>
                    <a:pt x="2028" y="1319"/>
                    <a:pt x="2050" y="1335"/>
                  </a:cubicBezTo>
                  <a:cubicBezTo>
                    <a:pt x="2066" y="1341"/>
                    <a:pt x="2066" y="1363"/>
                    <a:pt x="2077" y="1380"/>
                  </a:cubicBezTo>
                  <a:cubicBezTo>
                    <a:pt x="2083" y="1385"/>
                    <a:pt x="2094" y="1391"/>
                    <a:pt x="2100" y="1396"/>
                  </a:cubicBezTo>
                  <a:cubicBezTo>
                    <a:pt x="2133" y="1413"/>
                    <a:pt x="2177" y="1408"/>
                    <a:pt x="2177" y="1446"/>
                  </a:cubicBezTo>
                  <a:cubicBezTo>
                    <a:pt x="2177" y="1468"/>
                    <a:pt x="2155" y="1485"/>
                    <a:pt x="2133" y="1496"/>
                  </a:cubicBezTo>
                  <a:cubicBezTo>
                    <a:pt x="2116" y="1513"/>
                    <a:pt x="2105" y="1529"/>
                    <a:pt x="2083" y="1529"/>
                  </a:cubicBezTo>
                  <a:cubicBezTo>
                    <a:pt x="2066" y="1529"/>
                    <a:pt x="2055" y="1513"/>
                    <a:pt x="2039" y="1513"/>
                  </a:cubicBezTo>
                  <a:cubicBezTo>
                    <a:pt x="2016" y="1513"/>
                    <a:pt x="2000" y="1529"/>
                    <a:pt x="1978" y="1529"/>
                  </a:cubicBezTo>
                  <a:cubicBezTo>
                    <a:pt x="1967" y="1529"/>
                    <a:pt x="1961" y="1518"/>
                    <a:pt x="1944" y="1518"/>
                  </a:cubicBezTo>
                  <a:cubicBezTo>
                    <a:pt x="1933" y="1518"/>
                    <a:pt x="1928" y="1524"/>
                    <a:pt x="1917" y="1524"/>
                  </a:cubicBezTo>
                  <a:cubicBezTo>
                    <a:pt x="1900" y="1524"/>
                    <a:pt x="1895" y="1507"/>
                    <a:pt x="1878" y="1502"/>
                  </a:cubicBezTo>
                  <a:cubicBezTo>
                    <a:pt x="1839" y="1496"/>
                    <a:pt x="1811" y="1496"/>
                    <a:pt x="1784" y="1474"/>
                  </a:cubicBezTo>
                  <a:cubicBezTo>
                    <a:pt x="1757" y="1446"/>
                    <a:pt x="1757" y="1418"/>
                    <a:pt x="1729" y="1396"/>
                  </a:cubicBezTo>
                  <a:cubicBezTo>
                    <a:pt x="1713" y="1396"/>
                    <a:pt x="1713" y="1396"/>
                    <a:pt x="1713" y="1396"/>
                  </a:cubicBezTo>
                  <a:cubicBezTo>
                    <a:pt x="1713" y="1413"/>
                    <a:pt x="1713" y="1413"/>
                    <a:pt x="1713" y="1413"/>
                  </a:cubicBezTo>
                  <a:cubicBezTo>
                    <a:pt x="1713" y="1430"/>
                    <a:pt x="1735" y="1430"/>
                    <a:pt x="1746" y="1446"/>
                  </a:cubicBezTo>
                  <a:cubicBezTo>
                    <a:pt x="1757" y="1474"/>
                    <a:pt x="1768" y="1490"/>
                    <a:pt x="1768" y="1524"/>
                  </a:cubicBezTo>
                  <a:cubicBezTo>
                    <a:pt x="1768" y="1568"/>
                    <a:pt x="1729" y="1507"/>
                    <a:pt x="1702" y="1507"/>
                  </a:cubicBezTo>
                  <a:cubicBezTo>
                    <a:pt x="1668" y="1507"/>
                    <a:pt x="1663" y="1541"/>
                    <a:pt x="1641" y="1568"/>
                  </a:cubicBezTo>
                  <a:cubicBezTo>
                    <a:pt x="1613" y="1601"/>
                    <a:pt x="1596" y="1623"/>
                    <a:pt x="1585" y="1668"/>
                  </a:cubicBezTo>
                  <a:cubicBezTo>
                    <a:pt x="1585" y="1679"/>
                    <a:pt x="1591" y="1690"/>
                    <a:pt x="1585" y="1701"/>
                  </a:cubicBezTo>
                  <a:cubicBezTo>
                    <a:pt x="1585" y="1707"/>
                    <a:pt x="1574" y="1701"/>
                    <a:pt x="1569" y="1707"/>
                  </a:cubicBezTo>
                  <a:cubicBezTo>
                    <a:pt x="1557" y="1718"/>
                    <a:pt x="1552" y="1723"/>
                    <a:pt x="1546" y="1740"/>
                  </a:cubicBezTo>
                  <a:cubicBezTo>
                    <a:pt x="1541" y="1768"/>
                    <a:pt x="1541" y="1784"/>
                    <a:pt x="1535" y="1806"/>
                  </a:cubicBezTo>
                  <a:cubicBezTo>
                    <a:pt x="1530" y="1845"/>
                    <a:pt x="1513" y="1867"/>
                    <a:pt x="1513" y="1906"/>
                  </a:cubicBezTo>
                  <a:cubicBezTo>
                    <a:pt x="1513" y="1939"/>
                    <a:pt x="1508" y="1962"/>
                    <a:pt x="1519" y="1989"/>
                  </a:cubicBezTo>
                  <a:cubicBezTo>
                    <a:pt x="1524" y="2000"/>
                    <a:pt x="1535" y="2006"/>
                    <a:pt x="1535" y="2022"/>
                  </a:cubicBezTo>
                  <a:cubicBezTo>
                    <a:pt x="1535" y="2039"/>
                    <a:pt x="1524" y="2050"/>
                    <a:pt x="1524" y="2067"/>
                  </a:cubicBezTo>
                  <a:cubicBezTo>
                    <a:pt x="1524" y="2078"/>
                    <a:pt x="1530" y="2078"/>
                    <a:pt x="1535" y="2078"/>
                  </a:cubicBezTo>
                  <a:cubicBezTo>
                    <a:pt x="1552" y="2078"/>
                    <a:pt x="1580" y="2039"/>
                    <a:pt x="1580" y="2056"/>
                  </a:cubicBezTo>
                  <a:cubicBezTo>
                    <a:pt x="1580" y="2072"/>
                    <a:pt x="1569" y="2078"/>
                    <a:pt x="1569" y="2095"/>
                  </a:cubicBezTo>
                  <a:cubicBezTo>
                    <a:pt x="1569" y="2117"/>
                    <a:pt x="1574" y="2128"/>
                    <a:pt x="1563" y="2150"/>
                  </a:cubicBezTo>
                  <a:cubicBezTo>
                    <a:pt x="1563" y="2155"/>
                    <a:pt x="1546" y="2155"/>
                    <a:pt x="1546" y="2167"/>
                  </a:cubicBezTo>
                  <a:cubicBezTo>
                    <a:pt x="1546" y="2189"/>
                    <a:pt x="1580" y="2155"/>
                    <a:pt x="1580" y="2200"/>
                  </a:cubicBezTo>
                  <a:cubicBezTo>
                    <a:pt x="1580" y="2211"/>
                    <a:pt x="1569" y="2216"/>
                    <a:pt x="1557" y="2216"/>
                  </a:cubicBezTo>
                  <a:cubicBezTo>
                    <a:pt x="1552" y="2216"/>
                    <a:pt x="1552" y="2216"/>
                    <a:pt x="1546" y="2216"/>
                  </a:cubicBezTo>
                  <a:cubicBezTo>
                    <a:pt x="1519" y="2216"/>
                    <a:pt x="1513" y="2250"/>
                    <a:pt x="1491" y="2250"/>
                  </a:cubicBezTo>
                  <a:cubicBezTo>
                    <a:pt x="1469" y="2250"/>
                    <a:pt x="1469" y="2216"/>
                    <a:pt x="1447" y="2216"/>
                  </a:cubicBezTo>
                  <a:cubicBezTo>
                    <a:pt x="1430" y="2216"/>
                    <a:pt x="1430" y="2239"/>
                    <a:pt x="1424" y="2261"/>
                  </a:cubicBezTo>
                  <a:cubicBezTo>
                    <a:pt x="1419" y="2277"/>
                    <a:pt x="1408" y="2283"/>
                    <a:pt x="1397" y="2300"/>
                  </a:cubicBezTo>
                  <a:cubicBezTo>
                    <a:pt x="1391" y="2305"/>
                    <a:pt x="1380" y="2311"/>
                    <a:pt x="1369" y="2316"/>
                  </a:cubicBezTo>
                  <a:cubicBezTo>
                    <a:pt x="1358" y="2327"/>
                    <a:pt x="1364" y="2338"/>
                    <a:pt x="1352" y="2344"/>
                  </a:cubicBezTo>
                  <a:cubicBezTo>
                    <a:pt x="1341" y="2349"/>
                    <a:pt x="1330" y="2355"/>
                    <a:pt x="1325" y="2366"/>
                  </a:cubicBezTo>
                  <a:cubicBezTo>
                    <a:pt x="1314" y="2372"/>
                    <a:pt x="1303" y="2377"/>
                    <a:pt x="1291" y="2383"/>
                  </a:cubicBezTo>
                  <a:cubicBezTo>
                    <a:pt x="1269" y="2388"/>
                    <a:pt x="1264" y="2405"/>
                    <a:pt x="1247" y="2421"/>
                  </a:cubicBezTo>
                  <a:cubicBezTo>
                    <a:pt x="1225" y="2449"/>
                    <a:pt x="1208" y="2460"/>
                    <a:pt x="1186" y="2494"/>
                  </a:cubicBezTo>
                  <a:cubicBezTo>
                    <a:pt x="1164" y="2521"/>
                    <a:pt x="1142" y="2532"/>
                    <a:pt x="1120" y="2566"/>
                  </a:cubicBezTo>
                  <a:cubicBezTo>
                    <a:pt x="1114" y="2577"/>
                    <a:pt x="1103" y="2582"/>
                    <a:pt x="1097" y="2599"/>
                  </a:cubicBezTo>
                  <a:cubicBezTo>
                    <a:pt x="1075" y="2643"/>
                    <a:pt x="1097" y="2676"/>
                    <a:pt x="1081" y="2721"/>
                  </a:cubicBezTo>
                  <a:cubicBezTo>
                    <a:pt x="1075" y="2743"/>
                    <a:pt x="1031" y="2782"/>
                    <a:pt x="1042" y="2787"/>
                  </a:cubicBezTo>
                  <a:cubicBezTo>
                    <a:pt x="1053" y="2782"/>
                    <a:pt x="1053" y="2782"/>
                    <a:pt x="1053" y="2782"/>
                  </a:cubicBezTo>
                  <a:cubicBezTo>
                    <a:pt x="1064" y="2782"/>
                    <a:pt x="1064" y="2782"/>
                    <a:pt x="1064" y="2782"/>
                  </a:cubicBezTo>
                  <a:cubicBezTo>
                    <a:pt x="1064" y="2798"/>
                    <a:pt x="1070" y="2815"/>
                    <a:pt x="1081" y="2815"/>
                  </a:cubicBezTo>
                  <a:cubicBezTo>
                    <a:pt x="1097" y="2815"/>
                    <a:pt x="1103" y="2798"/>
                    <a:pt x="1120" y="2798"/>
                  </a:cubicBezTo>
                  <a:cubicBezTo>
                    <a:pt x="1125" y="2798"/>
                    <a:pt x="1125" y="2809"/>
                    <a:pt x="1136" y="2815"/>
                  </a:cubicBezTo>
                  <a:cubicBezTo>
                    <a:pt x="1142" y="2820"/>
                    <a:pt x="1153" y="2820"/>
                    <a:pt x="1153" y="2832"/>
                  </a:cubicBezTo>
                  <a:cubicBezTo>
                    <a:pt x="1153" y="2837"/>
                    <a:pt x="1153" y="2843"/>
                    <a:pt x="1147" y="2848"/>
                  </a:cubicBezTo>
                  <a:lnTo>
                    <a:pt x="1147" y="2848"/>
                  </a:lnTo>
                  <a:cubicBezTo>
                    <a:pt x="1103" y="2843"/>
                    <a:pt x="1081" y="2820"/>
                    <a:pt x="1031" y="2820"/>
                  </a:cubicBezTo>
                  <a:cubicBezTo>
                    <a:pt x="987" y="2815"/>
                    <a:pt x="931" y="2798"/>
                    <a:pt x="931" y="2754"/>
                  </a:cubicBezTo>
                  <a:cubicBezTo>
                    <a:pt x="931" y="2687"/>
                    <a:pt x="931" y="2687"/>
                    <a:pt x="931" y="2687"/>
                  </a:cubicBezTo>
                  <a:cubicBezTo>
                    <a:pt x="931" y="2649"/>
                    <a:pt x="942" y="2632"/>
                    <a:pt x="942" y="2593"/>
                  </a:cubicBezTo>
                  <a:cubicBezTo>
                    <a:pt x="942" y="2543"/>
                    <a:pt x="942" y="2543"/>
                    <a:pt x="942" y="2543"/>
                  </a:cubicBezTo>
                  <a:cubicBezTo>
                    <a:pt x="942" y="2499"/>
                    <a:pt x="915" y="2482"/>
                    <a:pt x="887" y="2449"/>
                  </a:cubicBezTo>
                  <a:cubicBezTo>
                    <a:pt x="870" y="2433"/>
                    <a:pt x="865" y="2421"/>
                    <a:pt x="843" y="241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7" name="Freeform 108"/>
            <p:cNvSpPr>
              <a:spLocks noChangeArrowheads="1"/>
            </p:cNvSpPr>
            <p:nvPr/>
          </p:nvSpPr>
          <p:spPr bwMode="auto">
            <a:xfrm>
              <a:off x="19677369" y="3700463"/>
              <a:ext cx="347640" cy="444500"/>
            </a:xfrm>
            <a:custGeom>
              <a:avLst/>
              <a:gdLst>
                <a:gd name="T0" fmla="*/ 859 w 965"/>
                <a:gd name="T1" fmla="*/ 969 h 1236"/>
                <a:gd name="T2" fmla="*/ 887 w 965"/>
                <a:gd name="T3" fmla="*/ 996 h 1236"/>
                <a:gd name="T4" fmla="*/ 859 w 965"/>
                <a:gd name="T5" fmla="*/ 969 h 1236"/>
                <a:gd name="T6" fmla="*/ 826 w 965"/>
                <a:gd name="T7" fmla="*/ 825 h 1236"/>
                <a:gd name="T8" fmla="*/ 765 w 965"/>
                <a:gd name="T9" fmla="*/ 874 h 1236"/>
                <a:gd name="T10" fmla="*/ 732 w 965"/>
                <a:gd name="T11" fmla="*/ 941 h 1236"/>
                <a:gd name="T12" fmla="*/ 721 w 965"/>
                <a:gd name="T13" fmla="*/ 1019 h 1236"/>
                <a:gd name="T14" fmla="*/ 748 w 965"/>
                <a:gd name="T15" fmla="*/ 1107 h 1236"/>
                <a:gd name="T16" fmla="*/ 759 w 965"/>
                <a:gd name="T17" fmla="*/ 1174 h 1236"/>
                <a:gd name="T18" fmla="*/ 798 w 965"/>
                <a:gd name="T19" fmla="*/ 1135 h 1236"/>
                <a:gd name="T20" fmla="*/ 837 w 965"/>
                <a:gd name="T21" fmla="*/ 1085 h 1236"/>
                <a:gd name="T22" fmla="*/ 837 w 965"/>
                <a:gd name="T23" fmla="*/ 1013 h 1236"/>
                <a:gd name="T24" fmla="*/ 842 w 965"/>
                <a:gd name="T25" fmla="*/ 930 h 1236"/>
                <a:gd name="T26" fmla="*/ 826 w 965"/>
                <a:gd name="T27" fmla="*/ 886 h 1236"/>
                <a:gd name="T28" fmla="*/ 660 w 965"/>
                <a:gd name="T29" fmla="*/ 0 h 1236"/>
                <a:gd name="T30" fmla="*/ 704 w 965"/>
                <a:gd name="T31" fmla="*/ 33 h 1236"/>
                <a:gd name="T32" fmla="*/ 759 w 965"/>
                <a:gd name="T33" fmla="*/ 177 h 1236"/>
                <a:gd name="T34" fmla="*/ 748 w 965"/>
                <a:gd name="T35" fmla="*/ 338 h 1236"/>
                <a:gd name="T36" fmla="*/ 964 w 965"/>
                <a:gd name="T37" fmla="*/ 432 h 1236"/>
                <a:gd name="T38" fmla="*/ 937 w 965"/>
                <a:gd name="T39" fmla="*/ 504 h 1236"/>
                <a:gd name="T40" fmla="*/ 931 w 965"/>
                <a:gd name="T41" fmla="*/ 542 h 1236"/>
                <a:gd name="T42" fmla="*/ 854 w 965"/>
                <a:gd name="T43" fmla="*/ 553 h 1236"/>
                <a:gd name="T44" fmla="*/ 887 w 965"/>
                <a:gd name="T45" fmla="*/ 559 h 1236"/>
                <a:gd name="T46" fmla="*/ 859 w 965"/>
                <a:gd name="T47" fmla="*/ 719 h 1236"/>
                <a:gd name="T48" fmla="*/ 809 w 965"/>
                <a:gd name="T49" fmla="*/ 708 h 1236"/>
                <a:gd name="T50" fmla="*/ 776 w 965"/>
                <a:gd name="T51" fmla="*/ 664 h 1236"/>
                <a:gd name="T52" fmla="*/ 765 w 965"/>
                <a:gd name="T53" fmla="*/ 719 h 1236"/>
                <a:gd name="T54" fmla="*/ 787 w 965"/>
                <a:gd name="T55" fmla="*/ 808 h 1236"/>
                <a:gd name="T56" fmla="*/ 759 w 965"/>
                <a:gd name="T57" fmla="*/ 847 h 1236"/>
                <a:gd name="T58" fmla="*/ 693 w 965"/>
                <a:gd name="T59" fmla="*/ 980 h 1236"/>
                <a:gd name="T60" fmla="*/ 516 w 965"/>
                <a:gd name="T61" fmla="*/ 1074 h 1236"/>
                <a:gd name="T62" fmla="*/ 338 w 965"/>
                <a:gd name="T63" fmla="*/ 1141 h 1236"/>
                <a:gd name="T64" fmla="*/ 161 w 965"/>
                <a:gd name="T65" fmla="*/ 1235 h 1236"/>
                <a:gd name="T66" fmla="*/ 111 w 965"/>
                <a:gd name="T67" fmla="*/ 1141 h 1236"/>
                <a:gd name="T68" fmla="*/ 89 w 965"/>
                <a:gd name="T69" fmla="*/ 958 h 1236"/>
                <a:gd name="T70" fmla="*/ 0 w 965"/>
                <a:gd name="T71" fmla="*/ 919 h 1236"/>
                <a:gd name="T72" fmla="*/ 61 w 965"/>
                <a:gd name="T73" fmla="*/ 753 h 1236"/>
                <a:gd name="T74" fmla="*/ 255 w 965"/>
                <a:gd name="T75" fmla="*/ 488 h 1236"/>
                <a:gd name="T76" fmla="*/ 327 w 965"/>
                <a:gd name="T77" fmla="*/ 366 h 1236"/>
                <a:gd name="T78" fmla="*/ 471 w 965"/>
                <a:gd name="T79" fmla="*/ 294 h 1236"/>
                <a:gd name="T80" fmla="*/ 571 w 965"/>
                <a:gd name="T81" fmla="*/ 55 h 1236"/>
                <a:gd name="T82" fmla="*/ 660 w 965"/>
                <a:gd name="T83" fmla="*/ 0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5" h="1236">
                  <a:moveTo>
                    <a:pt x="859" y="969"/>
                  </a:moveTo>
                  <a:lnTo>
                    <a:pt x="859" y="969"/>
                  </a:lnTo>
                  <a:cubicBezTo>
                    <a:pt x="859" y="980"/>
                    <a:pt x="870" y="985"/>
                    <a:pt x="876" y="996"/>
                  </a:cubicBezTo>
                  <a:cubicBezTo>
                    <a:pt x="887" y="996"/>
                    <a:pt x="887" y="996"/>
                    <a:pt x="887" y="996"/>
                  </a:cubicBezTo>
                  <a:cubicBezTo>
                    <a:pt x="898" y="902"/>
                    <a:pt x="898" y="902"/>
                    <a:pt x="898" y="902"/>
                  </a:cubicBezTo>
                  <a:cubicBezTo>
                    <a:pt x="865" y="891"/>
                    <a:pt x="859" y="935"/>
                    <a:pt x="859" y="969"/>
                  </a:cubicBezTo>
                  <a:close/>
                  <a:moveTo>
                    <a:pt x="826" y="825"/>
                  </a:moveTo>
                  <a:lnTo>
                    <a:pt x="826" y="825"/>
                  </a:lnTo>
                  <a:cubicBezTo>
                    <a:pt x="815" y="847"/>
                    <a:pt x="798" y="858"/>
                    <a:pt x="782" y="869"/>
                  </a:cubicBezTo>
                  <a:cubicBezTo>
                    <a:pt x="776" y="869"/>
                    <a:pt x="765" y="869"/>
                    <a:pt x="765" y="874"/>
                  </a:cubicBezTo>
                  <a:cubicBezTo>
                    <a:pt x="759" y="891"/>
                    <a:pt x="759" y="902"/>
                    <a:pt x="754" y="919"/>
                  </a:cubicBezTo>
                  <a:cubicBezTo>
                    <a:pt x="748" y="930"/>
                    <a:pt x="737" y="930"/>
                    <a:pt x="732" y="941"/>
                  </a:cubicBezTo>
                  <a:cubicBezTo>
                    <a:pt x="726" y="958"/>
                    <a:pt x="732" y="963"/>
                    <a:pt x="732" y="980"/>
                  </a:cubicBezTo>
                  <a:cubicBezTo>
                    <a:pt x="726" y="996"/>
                    <a:pt x="721" y="1002"/>
                    <a:pt x="721" y="1019"/>
                  </a:cubicBezTo>
                  <a:cubicBezTo>
                    <a:pt x="732" y="1019"/>
                    <a:pt x="732" y="1030"/>
                    <a:pt x="737" y="1041"/>
                  </a:cubicBezTo>
                  <a:cubicBezTo>
                    <a:pt x="743" y="1063"/>
                    <a:pt x="748" y="1080"/>
                    <a:pt x="748" y="1107"/>
                  </a:cubicBezTo>
                  <a:cubicBezTo>
                    <a:pt x="748" y="1129"/>
                    <a:pt x="743" y="1141"/>
                    <a:pt x="743" y="1163"/>
                  </a:cubicBezTo>
                  <a:cubicBezTo>
                    <a:pt x="743" y="1168"/>
                    <a:pt x="748" y="1174"/>
                    <a:pt x="759" y="1174"/>
                  </a:cubicBezTo>
                  <a:cubicBezTo>
                    <a:pt x="765" y="1174"/>
                    <a:pt x="759" y="1168"/>
                    <a:pt x="765" y="1168"/>
                  </a:cubicBezTo>
                  <a:cubicBezTo>
                    <a:pt x="776" y="1157"/>
                    <a:pt x="782" y="1141"/>
                    <a:pt x="798" y="1135"/>
                  </a:cubicBezTo>
                  <a:cubicBezTo>
                    <a:pt x="815" y="1129"/>
                    <a:pt x="837" y="1129"/>
                    <a:pt x="837" y="1113"/>
                  </a:cubicBezTo>
                  <a:cubicBezTo>
                    <a:pt x="837" y="1085"/>
                    <a:pt x="837" y="1085"/>
                    <a:pt x="837" y="1085"/>
                  </a:cubicBezTo>
                  <a:cubicBezTo>
                    <a:pt x="837" y="1068"/>
                    <a:pt x="854" y="1063"/>
                    <a:pt x="854" y="1041"/>
                  </a:cubicBezTo>
                  <a:cubicBezTo>
                    <a:pt x="854" y="1030"/>
                    <a:pt x="842" y="1024"/>
                    <a:pt x="837" y="1013"/>
                  </a:cubicBezTo>
                  <a:cubicBezTo>
                    <a:pt x="831" y="991"/>
                    <a:pt x="837" y="980"/>
                    <a:pt x="837" y="963"/>
                  </a:cubicBezTo>
                  <a:cubicBezTo>
                    <a:pt x="837" y="947"/>
                    <a:pt x="842" y="941"/>
                    <a:pt x="842" y="930"/>
                  </a:cubicBezTo>
                  <a:cubicBezTo>
                    <a:pt x="842" y="919"/>
                    <a:pt x="831" y="919"/>
                    <a:pt x="831" y="913"/>
                  </a:cubicBezTo>
                  <a:cubicBezTo>
                    <a:pt x="826" y="902"/>
                    <a:pt x="826" y="897"/>
                    <a:pt x="826" y="886"/>
                  </a:cubicBezTo>
                  <a:cubicBezTo>
                    <a:pt x="826" y="874"/>
                    <a:pt x="842" y="819"/>
                    <a:pt x="826" y="825"/>
                  </a:cubicBezTo>
                  <a:close/>
                  <a:moveTo>
                    <a:pt x="660" y="0"/>
                  </a:moveTo>
                  <a:lnTo>
                    <a:pt x="660" y="0"/>
                  </a:lnTo>
                  <a:cubicBezTo>
                    <a:pt x="682" y="5"/>
                    <a:pt x="687" y="17"/>
                    <a:pt x="704" y="33"/>
                  </a:cubicBezTo>
                  <a:cubicBezTo>
                    <a:pt x="732" y="66"/>
                    <a:pt x="759" y="83"/>
                    <a:pt x="759" y="127"/>
                  </a:cubicBezTo>
                  <a:cubicBezTo>
                    <a:pt x="759" y="177"/>
                    <a:pt x="759" y="177"/>
                    <a:pt x="759" y="177"/>
                  </a:cubicBezTo>
                  <a:cubicBezTo>
                    <a:pt x="759" y="216"/>
                    <a:pt x="748" y="233"/>
                    <a:pt x="748" y="271"/>
                  </a:cubicBezTo>
                  <a:cubicBezTo>
                    <a:pt x="748" y="338"/>
                    <a:pt x="748" y="338"/>
                    <a:pt x="748" y="338"/>
                  </a:cubicBezTo>
                  <a:cubicBezTo>
                    <a:pt x="748" y="382"/>
                    <a:pt x="804" y="399"/>
                    <a:pt x="848" y="404"/>
                  </a:cubicBezTo>
                  <a:cubicBezTo>
                    <a:pt x="898" y="404"/>
                    <a:pt x="920" y="427"/>
                    <a:pt x="964" y="432"/>
                  </a:cubicBezTo>
                  <a:lnTo>
                    <a:pt x="964" y="432"/>
                  </a:lnTo>
                  <a:cubicBezTo>
                    <a:pt x="959" y="454"/>
                    <a:pt x="937" y="471"/>
                    <a:pt x="937" y="504"/>
                  </a:cubicBezTo>
                  <a:cubicBezTo>
                    <a:pt x="937" y="536"/>
                    <a:pt x="937" y="536"/>
                    <a:pt x="937" y="536"/>
                  </a:cubicBezTo>
                  <a:cubicBezTo>
                    <a:pt x="931" y="542"/>
                    <a:pt x="931" y="542"/>
                    <a:pt x="931" y="542"/>
                  </a:cubicBezTo>
                  <a:cubicBezTo>
                    <a:pt x="920" y="531"/>
                    <a:pt x="909" y="520"/>
                    <a:pt x="898" y="520"/>
                  </a:cubicBezTo>
                  <a:cubicBezTo>
                    <a:pt x="876" y="520"/>
                    <a:pt x="854" y="531"/>
                    <a:pt x="854" y="553"/>
                  </a:cubicBezTo>
                  <a:cubicBezTo>
                    <a:pt x="865" y="553"/>
                    <a:pt x="870" y="553"/>
                    <a:pt x="881" y="553"/>
                  </a:cubicBezTo>
                  <a:cubicBezTo>
                    <a:pt x="887" y="559"/>
                    <a:pt x="887" y="559"/>
                    <a:pt x="887" y="559"/>
                  </a:cubicBezTo>
                  <a:cubicBezTo>
                    <a:pt x="865" y="697"/>
                    <a:pt x="865" y="697"/>
                    <a:pt x="865" y="697"/>
                  </a:cubicBezTo>
                  <a:cubicBezTo>
                    <a:pt x="859" y="719"/>
                    <a:pt x="859" y="719"/>
                    <a:pt x="859" y="719"/>
                  </a:cubicBezTo>
                  <a:cubicBezTo>
                    <a:pt x="848" y="725"/>
                    <a:pt x="848" y="736"/>
                    <a:pt x="831" y="736"/>
                  </a:cubicBezTo>
                  <a:cubicBezTo>
                    <a:pt x="820" y="736"/>
                    <a:pt x="815" y="719"/>
                    <a:pt x="809" y="708"/>
                  </a:cubicBezTo>
                  <a:cubicBezTo>
                    <a:pt x="798" y="692"/>
                    <a:pt x="787" y="686"/>
                    <a:pt x="787" y="664"/>
                  </a:cubicBezTo>
                  <a:cubicBezTo>
                    <a:pt x="776" y="664"/>
                    <a:pt x="776" y="664"/>
                    <a:pt x="776" y="664"/>
                  </a:cubicBezTo>
                  <a:cubicBezTo>
                    <a:pt x="776" y="669"/>
                    <a:pt x="776" y="669"/>
                    <a:pt x="776" y="675"/>
                  </a:cubicBezTo>
                  <a:cubicBezTo>
                    <a:pt x="776" y="692"/>
                    <a:pt x="765" y="697"/>
                    <a:pt x="765" y="719"/>
                  </a:cubicBezTo>
                  <a:cubicBezTo>
                    <a:pt x="765" y="747"/>
                    <a:pt x="815" y="742"/>
                    <a:pt x="815" y="769"/>
                  </a:cubicBezTo>
                  <a:cubicBezTo>
                    <a:pt x="815" y="791"/>
                    <a:pt x="787" y="791"/>
                    <a:pt x="787" y="808"/>
                  </a:cubicBezTo>
                  <a:cubicBezTo>
                    <a:pt x="787" y="814"/>
                    <a:pt x="793" y="819"/>
                    <a:pt x="793" y="830"/>
                  </a:cubicBezTo>
                  <a:cubicBezTo>
                    <a:pt x="793" y="841"/>
                    <a:pt x="770" y="841"/>
                    <a:pt x="759" y="847"/>
                  </a:cubicBezTo>
                  <a:cubicBezTo>
                    <a:pt x="743" y="863"/>
                    <a:pt x="737" y="874"/>
                    <a:pt x="721" y="897"/>
                  </a:cubicBezTo>
                  <a:cubicBezTo>
                    <a:pt x="698" y="919"/>
                    <a:pt x="715" y="952"/>
                    <a:pt x="693" y="980"/>
                  </a:cubicBezTo>
                  <a:cubicBezTo>
                    <a:pt x="682" y="996"/>
                    <a:pt x="660" y="996"/>
                    <a:pt x="637" y="1008"/>
                  </a:cubicBezTo>
                  <a:cubicBezTo>
                    <a:pt x="588" y="1035"/>
                    <a:pt x="560" y="1041"/>
                    <a:pt x="516" y="1074"/>
                  </a:cubicBezTo>
                  <a:cubicBezTo>
                    <a:pt x="488" y="1091"/>
                    <a:pt x="460" y="1096"/>
                    <a:pt x="427" y="1102"/>
                  </a:cubicBezTo>
                  <a:cubicBezTo>
                    <a:pt x="394" y="1113"/>
                    <a:pt x="371" y="1129"/>
                    <a:pt x="338" y="1141"/>
                  </a:cubicBezTo>
                  <a:cubicBezTo>
                    <a:pt x="283" y="1163"/>
                    <a:pt x="255" y="1174"/>
                    <a:pt x="211" y="1201"/>
                  </a:cubicBezTo>
                  <a:cubicBezTo>
                    <a:pt x="189" y="1218"/>
                    <a:pt x="183" y="1235"/>
                    <a:pt x="161" y="1235"/>
                  </a:cubicBezTo>
                  <a:cubicBezTo>
                    <a:pt x="139" y="1235"/>
                    <a:pt x="133" y="1213"/>
                    <a:pt x="128" y="1190"/>
                  </a:cubicBezTo>
                  <a:cubicBezTo>
                    <a:pt x="122" y="1174"/>
                    <a:pt x="117" y="1163"/>
                    <a:pt x="111" y="1141"/>
                  </a:cubicBezTo>
                  <a:cubicBezTo>
                    <a:pt x="105" y="1102"/>
                    <a:pt x="105" y="1080"/>
                    <a:pt x="100" y="1041"/>
                  </a:cubicBezTo>
                  <a:cubicBezTo>
                    <a:pt x="100" y="1008"/>
                    <a:pt x="100" y="985"/>
                    <a:pt x="89" y="958"/>
                  </a:cubicBezTo>
                  <a:cubicBezTo>
                    <a:pt x="78" y="941"/>
                    <a:pt x="61" y="947"/>
                    <a:pt x="44" y="935"/>
                  </a:cubicBezTo>
                  <a:cubicBezTo>
                    <a:pt x="28" y="930"/>
                    <a:pt x="17" y="924"/>
                    <a:pt x="0" y="919"/>
                  </a:cubicBezTo>
                  <a:lnTo>
                    <a:pt x="0" y="919"/>
                  </a:lnTo>
                  <a:cubicBezTo>
                    <a:pt x="11" y="852"/>
                    <a:pt x="17" y="802"/>
                    <a:pt x="61" y="753"/>
                  </a:cubicBezTo>
                  <a:cubicBezTo>
                    <a:pt x="105" y="703"/>
                    <a:pt x="139" y="686"/>
                    <a:pt x="177" y="631"/>
                  </a:cubicBezTo>
                  <a:cubicBezTo>
                    <a:pt x="211" y="581"/>
                    <a:pt x="233" y="548"/>
                    <a:pt x="255" y="488"/>
                  </a:cubicBezTo>
                  <a:cubicBezTo>
                    <a:pt x="261" y="465"/>
                    <a:pt x="261" y="449"/>
                    <a:pt x="266" y="421"/>
                  </a:cubicBezTo>
                  <a:cubicBezTo>
                    <a:pt x="277" y="393"/>
                    <a:pt x="299" y="366"/>
                    <a:pt x="327" y="366"/>
                  </a:cubicBezTo>
                  <a:cubicBezTo>
                    <a:pt x="383" y="366"/>
                    <a:pt x="383" y="366"/>
                    <a:pt x="383" y="366"/>
                  </a:cubicBezTo>
                  <a:cubicBezTo>
                    <a:pt x="427" y="366"/>
                    <a:pt x="443" y="332"/>
                    <a:pt x="471" y="294"/>
                  </a:cubicBezTo>
                  <a:cubicBezTo>
                    <a:pt x="499" y="255"/>
                    <a:pt x="504" y="222"/>
                    <a:pt x="521" y="172"/>
                  </a:cubicBezTo>
                  <a:cubicBezTo>
                    <a:pt x="532" y="127"/>
                    <a:pt x="538" y="94"/>
                    <a:pt x="571" y="55"/>
                  </a:cubicBezTo>
                  <a:cubicBezTo>
                    <a:pt x="588" y="39"/>
                    <a:pt x="604" y="39"/>
                    <a:pt x="626" y="28"/>
                  </a:cubicBezTo>
                  <a:cubicBezTo>
                    <a:pt x="643" y="22"/>
                    <a:pt x="649" y="11"/>
                    <a:pt x="660" y="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8" name="Freeform 109"/>
            <p:cNvSpPr>
              <a:spLocks noChangeArrowheads="1"/>
            </p:cNvSpPr>
            <p:nvPr/>
          </p:nvSpPr>
          <p:spPr bwMode="auto">
            <a:xfrm>
              <a:off x="19136067" y="3403600"/>
              <a:ext cx="780999" cy="646113"/>
            </a:xfrm>
            <a:custGeom>
              <a:avLst/>
              <a:gdLst>
                <a:gd name="T0" fmla="*/ 2167 w 2168"/>
                <a:gd name="T1" fmla="*/ 826 h 1796"/>
                <a:gd name="T2" fmla="*/ 2078 w 2168"/>
                <a:gd name="T3" fmla="*/ 881 h 1796"/>
                <a:gd name="T4" fmla="*/ 1978 w 2168"/>
                <a:gd name="T5" fmla="*/ 1120 h 1796"/>
                <a:gd name="T6" fmla="*/ 1834 w 2168"/>
                <a:gd name="T7" fmla="*/ 1192 h 1796"/>
                <a:gd name="T8" fmla="*/ 1762 w 2168"/>
                <a:gd name="T9" fmla="*/ 1314 h 1796"/>
                <a:gd name="T10" fmla="*/ 1568 w 2168"/>
                <a:gd name="T11" fmla="*/ 1579 h 1796"/>
                <a:gd name="T12" fmla="*/ 1507 w 2168"/>
                <a:gd name="T13" fmla="*/ 1745 h 1796"/>
                <a:gd name="T14" fmla="*/ 1407 w 2168"/>
                <a:gd name="T15" fmla="*/ 1756 h 1796"/>
                <a:gd name="T16" fmla="*/ 1274 w 2168"/>
                <a:gd name="T17" fmla="*/ 1761 h 1796"/>
                <a:gd name="T18" fmla="*/ 1213 w 2168"/>
                <a:gd name="T19" fmla="*/ 1706 h 1796"/>
                <a:gd name="T20" fmla="*/ 1208 w 2168"/>
                <a:gd name="T21" fmla="*/ 1634 h 1796"/>
                <a:gd name="T22" fmla="*/ 1141 w 2168"/>
                <a:gd name="T23" fmla="*/ 1634 h 1796"/>
                <a:gd name="T24" fmla="*/ 1064 w 2168"/>
                <a:gd name="T25" fmla="*/ 1640 h 1796"/>
                <a:gd name="T26" fmla="*/ 1003 w 2168"/>
                <a:gd name="T27" fmla="*/ 1579 h 1796"/>
                <a:gd name="T28" fmla="*/ 947 w 2168"/>
                <a:gd name="T29" fmla="*/ 1584 h 1796"/>
                <a:gd name="T30" fmla="*/ 937 w 2168"/>
                <a:gd name="T31" fmla="*/ 1628 h 1796"/>
                <a:gd name="T32" fmla="*/ 837 w 2168"/>
                <a:gd name="T33" fmla="*/ 1700 h 1796"/>
                <a:gd name="T34" fmla="*/ 637 w 2168"/>
                <a:gd name="T35" fmla="*/ 1695 h 1796"/>
                <a:gd name="T36" fmla="*/ 487 w 2168"/>
                <a:gd name="T37" fmla="*/ 1795 h 1796"/>
                <a:gd name="T38" fmla="*/ 449 w 2168"/>
                <a:gd name="T39" fmla="*/ 1678 h 1796"/>
                <a:gd name="T40" fmla="*/ 427 w 2168"/>
                <a:gd name="T41" fmla="*/ 1545 h 1796"/>
                <a:gd name="T42" fmla="*/ 371 w 2168"/>
                <a:gd name="T43" fmla="*/ 1523 h 1796"/>
                <a:gd name="T44" fmla="*/ 260 w 2168"/>
                <a:gd name="T45" fmla="*/ 1540 h 1796"/>
                <a:gd name="T46" fmla="*/ 166 w 2168"/>
                <a:gd name="T47" fmla="*/ 1551 h 1796"/>
                <a:gd name="T48" fmla="*/ 33 w 2168"/>
                <a:gd name="T49" fmla="*/ 1584 h 1796"/>
                <a:gd name="T50" fmla="*/ 0 w 2168"/>
                <a:gd name="T51" fmla="*/ 1562 h 1796"/>
                <a:gd name="T52" fmla="*/ 166 w 2168"/>
                <a:gd name="T53" fmla="*/ 1446 h 1796"/>
                <a:gd name="T54" fmla="*/ 166 w 2168"/>
                <a:gd name="T55" fmla="*/ 1297 h 1796"/>
                <a:gd name="T56" fmla="*/ 122 w 2168"/>
                <a:gd name="T57" fmla="*/ 1181 h 1796"/>
                <a:gd name="T58" fmla="*/ 116 w 2168"/>
                <a:gd name="T59" fmla="*/ 1037 h 1796"/>
                <a:gd name="T60" fmla="*/ 83 w 2168"/>
                <a:gd name="T61" fmla="*/ 953 h 1796"/>
                <a:gd name="T62" fmla="*/ 144 w 2168"/>
                <a:gd name="T63" fmla="*/ 915 h 1796"/>
                <a:gd name="T64" fmla="*/ 305 w 2168"/>
                <a:gd name="T65" fmla="*/ 826 h 1796"/>
                <a:gd name="T66" fmla="*/ 388 w 2168"/>
                <a:gd name="T67" fmla="*/ 704 h 1796"/>
                <a:gd name="T68" fmla="*/ 504 w 2168"/>
                <a:gd name="T69" fmla="*/ 643 h 1796"/>
                <a:gd name="T70" fmla="*/ 715 w 2168"/>
                <a:gd name="T71" fmla="*/ 604 h 1796"/>
                <a:gd name="T72" fmla="*/ 964 w 2168"/>
                <a:gd name="T73" fmla="*/ 516 h 1796"/>
                <a:gd name="T74" fmla="*/ 1058 w 2168"/>
                <a:gd name="T75" fmla="*/ 505 h 1796"/>
                <a:gd name="T76" fmla="*/ 1080 w 2168"/>
                <a:gd name="T77" fmla="*/ 449 h 1796"/>
                <a:gd name="T78" fmla="*/ 1175 w 2168"/>
                <a:gd name="T79" fmla="*/ 355 h 1796"/>
                <a:gd name="T80" fmla="*/ 1208 w 2168"/>
                <a:gd name="T81" fmla="*/ 194 h 1796"/>
                <a:gd name="T82" fmla="*/ 1230 w 2168"/>
                <a:gd name="T83" fmla="*/ 67 h 1796"/>
                <a:gd name="T84" fmla="*/ 1335 w 2168"/>
                <a:gd name="T85" fmla="*/ 17 h 1796"/>
                <a:gd name="T86" fmla="*/ 1402 w 2168"/>
                <a:gd name="T87" fmla="*/ 33 h 1796"/>
                <a:gd name="T88" fmla="*/ 1707 w 2168"/>
                <a:gd name="T89" fmla="*/ 0 h 1796"/>
                <a:gd name="T90" fmla="*/ 1812 w 2168"/>
                <a:gd name="T91" fmla="*/ 56 h 1796"/>
                <a:gd name="T92" fmla="*/ 1801 w 2168"/>
                <a:gd name="T93" fmla="*/ 222 h 1796"/>
                <a:gd name="T94" fmla="*/ 1840 w 2168"/>
                <a:gd name="T95" fmla="*/ 338 h 1796"/>
                <a:gd name="T96" fmla="*/ 1945 w 2168"/>
                <a:gd name="T97" fmla="*/ 510 h 1796"/>
                <a:gd name="T98" fmla="*/ 2156 w 2168"/>
                <a:gd name="T99" fmla="*/ 793 h 1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68" h="1796">
                  <a:moveTo>
                    <a:pt x="2167" y="826"/>
                  </a:moveTo>
                  <a:lnTo>
                    <a:pt x="2167" y="826"/>
                  </a:lnTo>
                  <a:cubicBezTo>
                    <a:pt x="2156" y="837"/>
                    <a:pt x="2150" y="848"/>
                    <a:pt x="2133" y="854"/>
                  </a:cubicBezTo>
                  <a:cubicBezTo>
                    <a:pt x="2111" y="865"/>
                    <a:pt x="2095" y="865"/>
                    <a:pt x="2078" y="881"/>
                  </a:cubicBezTo>
                  <a:cubicBezTo>
                    <a:pt x="2045" y="920"/>
                    <a:pt x="2039" y="953"/>
                    <a:pt x="2028" y="998"/>
                  </a:cubicBezTo>
                  <a:cubicBezTo>
                    <a:pt x="2011" y="1048"/>
                    <a:pt x="2006" y="1081"/>
                    <a:pt x="1978" y="1120"/>
                  </a:cubicBezTo>
                  <a:cubicBezTo>
                    <a:pt x="1950" y="1158"/>
                    <a:pt x="1934" y="1192"/>
                    <a:pt x="1890" y="1192"/>
                  </a:cubicBezTo>
                  <a:cubicBezTo>
                    <a:pt x="1834" y="1192"/>
                    <a:pt x="1834" y="1192"/>
                    <a:pt x="1834" y="1192"/>
                  </a:cubicBezTo>
                  <a:cubicBezTo>
                    <a:pt x="1806" y="1192"/>
                    <a:pt x="1784" y="1219"/>
                    <a:pt x="1773" y="1247"/>
                  </a:cubicBezTo>
                  <a:cubicBezTo>
                    <a:pt x="1768" y="1275"/>
                    <a:pt x="1768" y="1291"/>
                    <a:pt x="1762" y="1314"/>
                  </a:cubicBezTo>
                  <a:cubicBezTo>
                    <a:pt x="1740" y="1374"/>
                    <a:pt x="1718" y="1407"/>
                    <a:pt x="1684" y="1457"/>
                  </a:cubicBezTo>
                  <a:cubicBezTo>
                    <a:pt x="1646" y="1512"/>
                    <a:pt x="1612" y="1529"/>
                    <a:pt x="1568" y="1579"/>
                  </a:cubicBezTo>
                  <a:cubicBezTo>
                    <a:pt x="1524" y="1628"/>
                    <a:pt x="1518" y="1678"/>
                    <a:pt x="1507" y="1745"/>
                  </a:cubicBezTo>
                  <a:lnTo>
                    <a:pt x="1507" y="1745"/>
                  </a:lnTo>
                  <a:cubicBezTo>
                    <a:pt x="1496" y="1739"/>
                    <a:pt x="1485" y="1734"/>
                    <a:pt x="1474" y="1734"/>
                  </a:cubicBezTo>
                  <a:cubicBezTo>
                    <a:pt x="1446" y="1734"/>
                    <a:pt x="1435" y="1750"/>
                    <a:pt x="1407" y="1756"/>
                  </a:cubicBezTo>
                  <a:cubicBezTo>
                    <a:pt x="1380" y="1767"/>
                    <a:pt x="1358" y="1773"/>
                    <a:pt x="1324" y="1773"/>
                  </a:cubicBezTo>
                  <a:cubicBezTo>
                    <a:pt x="1308" y="1773"/>
                    <a:pt x="1297" y="1767"/>
                    <a:pt x="1274" y="1761"/>
                  </a:cubicBezTo>
                  <a:cubicBezTo>
                    <a:pt x="1252" y="1761"/>
                    <a:pt x="1236" y="1761"/>
                    <a:pt x="1213" y="1750"/>
                  </a:cubicBezTo>
                  <a:cubicBezTo>
                    <a:pt x="1213" y="1706"/>
                    <a:pt x="1213" y="1706"/>
                    <a:pt x="1213" y="1706"/>
                  </a:cubicBezTo>
                  <a:cubicBezTo>
                    <a:pt x="1213" y="1689"/>
                    <a:pt x="1225" y="1678"/>
                    <a:pt x="1225" y="1667"/>
                  </a:cubicBezTo>
                  <a:cubicBezTo>
                    <a:pt x="1225" y="1651"/>
                    <a:pt x="1219" y="1640"/>
                    <a:pt x="1208" y="1634"/>
                  </a:cubicBezTo>
                  <a:cubicBezTo>
                    <a:pt x="1202" y="1634"/>
                    <a:pt x="1197" y="1634"/>
                    <a:pt x="1197" y="1634"/>
                  </a:cubicBezTo>
                  <a:cubicBezTo>
                    <a:pt x="1175" y="1634"/>
                    <a:pt x="1164" y="1634"/>
                    <a:pt x="1141" y="1634"/>
                  </a:cubicBezTo>
                  <a:cubicBezTo>
                    <a:pt x="1141" y="1645"/>
                    <a:pt x="1136" y="1662"/>
                    <a:pt x="1119" y="1662"/>
                  </a:cubicBezTo>
                  <a:cubicBezTo>
                    <a:pt x="1097" y="1662"/>
                    <a:pt x="1080" y="1656"/>
                    <a:pt x="1064" y="1640"/>
                  </a:cubicBezTo>
                  <a:cubicBezTo>
                    <a:pt x="1053" y="1634"/>
                    <a:pt x="1053" y="1617"/>
                    <a:pt x="1047" y="1606"/>
                  </a:cubicBezTo>
                  <a:cubicBezTo>
                    <a:pt x="1042" y="1584"/>
                    <a:pt x="1014" y="1595"/>
                    <a:pt x="1003" y="1579"/>
                  </a:cubicBezTo>
                  <a:cubicBezTo>
                    <a:pt x="986" y="1562"/>
                    <a:pt x="981" y="1551"/>
                    <a:pt x="975" y="1534"/>
                  </a:cubicBezTo>
                  <a:cubicBezTo>
                    <a:pt x="964" y="1523"/>
                    <a:pt x="959" y="1573"/>
                    <a:pt x="947" y="1584"/>
                  </a:cubicBezTo>
                  <a:cubicBezTo>
                    <a:pt x="942" y="1590"/>
                    <a:pt x="925" y="1590"/>
                    <a:pt x="925" y="1601"/>
                  </a:cubicBezTo>
                  <a:cubicBezTo>
                    <a:pt x="925" y="1612"/>
                    <a:pt x="937" y="1617"/>
                    <a:pt x="937" y="1628"/>
                  </a:cubicBezTo>
                  <a:cubicBezTo>
                    <a:pt x="937" y="1651"/>
                    <a:pt x="914" y="1656"/>
                    <a:pt x="892" y="1667"/>
                  </a:cubicBezTo>
                  <a:cubicBezTo>
                    <a:pt x="870" y="1678"/>
                    <a:pt x="859" y="1689"/>
                    <a:pt x="837" y="1700"/>
                  </a:cubicBezTo>
                  <a:cubicBezTo>
                    <a:pt x="804" y="1723"/>
                    <a:pt x="776" y="1734"/>
                    <a:pt x="737" y="1734"/>
                  </a:cubicBezTo>
                  <a:cubicBezTo>
                    <a:pt x="698" y="1734"/>
                    <a:pt x="681" y="1695"/>
                    <a:pt x="637" y="1695"/>
                  </a:cubicBezTo>
                  <a:cubicBezTo>
                    <a:pt x="598" y="1695"/>
                    <a:pt x="576" y="1723"/>
                    <a:pt x="543" y="1750"/>
                  </a:cubicBezTo>
                  <a:cubicBezTo>
                    <a:pt x="521" y="1767"/>
                    <a:pt x="515" y="1795"/>
                    <a:pt x="487" y="1795"/>
                  </a:cubicBezTo>
                  <a:cubicBezTo>
                    <a:pt x="454" y="1795"/>
                    <a:pt x="443" y="1767"/>
                    <a:pt x="443" y="1739"/>
                  </a:cubicBezTo>
                  <a:cubicBezTo>
                    <a:pt x="443" y="1717"/>
                    <a:pt x="449" y="1700"/>
                    <a:pt x="449" y="1678"/>
                  </a:cubicBezTo>
                  <a:cubicBezTo>
                    <a:pt x="449" y="1640"/>
                    <a:pt x="449" y="1640"/>
                    <a:pt x="449" y="1640"/>
                  </a:cubicBezTo>
                  <a:cubicBezTo>
                    <a:pt x="449" y="1601"/>
                    <a:pt x="438" y="1579"/>
                    <a:pt x="427" y="1545"/>
                  </a:cubicBezTo>
                  <a:cubicBezTo>
                    <a:pt x="427" y="1523"/>
                    <a:pt x="421" y="1501"/>
                    <a:pt x="405" y="1501"/>
                  </a:cubicBezTo>
                  <a:cubicBezTo>
                    <a:pt x="388" y="1501"/>
                    <a:pt x="382" y="1512"/>
                    <a:pt x="371" y="1523"/>
                  </a:cubicBezTo>
                  <a:cubicBezTo>
                    <a:pt x="349" y="1534"/>
                    <a:pt x="332" y="1545"/>
                    <a:pt x="305" y="1545"/>
                  </a:cubicBezTo>
                  <a:cubicBezTo>
                    <a:pt x="288" y="1545"/>
                    <a:pt x="277" y="1540"/>
                    <a:pt x="260" y="1540"/>
                  </a:cubicBezTo>
                  <a:cubicBezTo>
                    <a:pt x="244" y="1540"/>
                    <a:pt x="233" y="1545"/>
                    <a:pt x="210" y="1545"/>
                  </a:cubicBezTo>
                  <a:cubicBezTo>
                    <a:pt x="194" y="1545"/>
                    <a:pt x="177" y="1540"/>
                    <a:pt x="166" y="1551"/>
                  </a:cubicBezTo>
                  <a:cubicBezTo>
                    <a:pt x="127" y="1579"/>
                    <a:pt x="105" y="1601"/>
                    <a:pt x="61" y="1601"/>
                  </a:cubicBezTo>
                  <a:cubicBezTo>
                    <a:pt x="44" y="1601"/>
                    <a:pt x="44" y="1590"/>
                    <a:pt x="33" y="1584"/>
                  </a:cubicBezTo>
                  <a:cubicBezTo>
                    <a:pt x="16" y="1573"/>
                    <a:pt x="11" y="1568"/>
                    <a:pt x="0" y="1562"/>
                  </a:cubicBezTo>
                  <a:lnTo>
                    <a:pt x="0" y="1562"/>
                  </a:lnTo>
                  <a:cubicBezTo>
                    <a:pt x="28" y="1507"/>
                    <a:pt x="77" y="1512"/>
                    <a:pt x="133" y="1484"/>
                  </a:cubicBezTo>
                  <a:cubicBezTo>
                    <a:pt x="149" y="1479"/>
                    <a:pt x="155" y="1462"/>
                    <a:pt x="166" y="1446"/>
                  </a:cubicBezTo>
                  <a:cubicBezTo>
                    <a:pt x="177" y="1440"/>
                    <a:pt x="188" y="1429"/>
                    <a:pt x="188" y="1418"/>
                  </a:cubicBezTo>
                  <a:cubicBezTo>
                    <a:pt x="188" y="1368"/>
                    <a:pt x="183" y="1341"/>
                    <a:pt x="166" y="1297"/>
                  </a:cubicBezTo>
                  <a:cubicBezTo>
                    <a:pt x="161" y="1280"/>
                    <a:pt x="149" y="1275"/>
                    <a:pt x="149" y="1253"/>
                  </a:cubicBezTo>
                  <a:cubicBezTo>
                    <a:pt x="133" y="1230"/>
                    <a:pt x="122" y="1208"/>
                    <a:pt x="122" y="1181"/>
                  </a:cubicBezTo>
                  <a:cubicBezTo>
                    <a:pt x="122" y="1086"/>
                    <a:pt x="122" y="1086"/>
                    <a:pt x="122" y="1086"/>
                  </a:cubicBezTo>
                  <a:cubicBezTo>
                    <a:pt x="122" y="1070"/>
                    <a:pt x="116" y="1059"/>
                    <a:pt x="116" y="1037"/>
                  </a:cubicBezTo>
                  <a:cubicBezTo>
                    <a:pt x="111" y="1020"/>
                    <a:pt x="116" y="1009"/>
                    <a:pt x="111" y="998"/>
                  </a:cubicBezTo>
                  <a:cubicBezTo>
                    <a:pt x="100" y="981"/>
                    <a:pt x="83" y="976"/>
                    <a:pt x="83" y="953"/>
                  </a:cubicBezTo>
                  <a:cubicBezTo>
                    <a:pt x="83" y="942"/>
                    <a:pt x="100" y="937"/>
                    <a:pt x="111" y="931"/>
                  </a:cubicBezTo>
                  <a:cubicBezTo>
                    <a:pt x="127" y="926"/>
                    <a:pt x="133" y="920"/>
                    <a:pt x="144" y="915"/>
                  </a:cubicBezTo>
                  <a:cubicBezTo>
                    <a:pt x="172" y="904"/>
                    <a:pt x="188" y="887"/>
                    <a:pt x="221" y="881"/>
                  </a:cubicBezTo>
                  <a:cubicBezTo>
                    <a:pt x="260" y="876"/>
                    <a:pt x="277" y="854"/>
                    <a:pt x="305" y="826"/>
                  </a:cubicBezTo>
                  <a:cubicBezTo>
                    <a:pt x="321" y="809"/>
                    <a:pt x="343" y="804"/>
                    <a:pt x="354" y="782"/>
                  </a:cubicBezTo>
                  <a:cubicBezTo>
                    <a:pt x="366" y="748"/>
                    <a:pt x="360" y="721"/>
                    <a:pt x="388" y="704"/>
                  </a:cubicBezTo>
                  <a:cubicBezTo>
                    <a:pt x="421" y="682"/>
                    <a:pt x="438" y="671"/>
                    <a:pt x="471" y="654"/>
                  </a:cubicBezTo>
                  <a:cubicBezTo>
                    <a:pt x="482" y="649"/>
                    <a:pt x="493" y="649"/>
                    <a:pt x="504" y="643"/>
                  </a:cubicBezTo>
                  <a:cubicBezTo>
                    <a:pt x="543" y="621"/>
                    <a:pt x="565" y="593"/>
                    <a:pt x="615" y="593"/>
                  </a:cubicBezTo>
                  <a:cubicBezTo>
                    <a:pt x="654" y="593"/>
                    <a:pt x="676" y="604"/>
                    <a:pt x="715" y="604"/>
                  </a:cubicBezTo>
                  <a:cubicBezTo>
                    <a:pt x="765" y="604"/>
                    <a:pt x="787" y="577"/>
                    <a:pt x="831" y="554"/>
                  </a:cubicBezTo>
                  <a:cubicBezTo>
                    <a:pt x="875" y="527"/>
                    <a:pt x="909" y="516"/>
                    <a:pt x="964" y="516"/>
                  </a:cubicBezTo>
                  <a:cubicBezTo>
                    <a:pt x="1003" y="516"/>
                    <a:pt x="1003" y="516"/>
                    <a:pt x="1003" y="516"/>
                  </a:cubicBezTo>
                  <a:cubicBezTo>
                    <a:pt x="1025" y="516"/>
                    <a:pt x="1042" y="521"/>
                    <a:pt x="1058" y="505"/>
                  </a:cubicBezTo>
                  <a:cubicBezTo>
                    <a:pt x="1070" y="499"/>
                    <a:pt x="1080" y="493"/>
                    <a:pt x="1080" y="482"/>
                  </a:cubicBezTo>
                  <a:cubicBezTo>
                    <a:pt x="1080" y="449"/>
                    <a:pt x="1080" y="449"/>
                    <a:pt x="1080" y="449"/>
                  </a:cubicBezTo>
                  <a:cubicBezTo>
                    <a:pt x="1080" y="427"/>
                    <a:pt x="1075" y="399"/>
                    <a:pt x="1092" y="388"/>
                  </a:cubicBezTo>
                  <a:cubicBezTo>
                    <a:pt x="1125" y="372"/>
                    <a:pt x="1152" y="383"/>
                    <a:pt x="1175" y="355"/>
                  </a:cubicBezTo>
                  <a:cubicBezTo>
                    <a:pt x="1191" y="333"/>
                    <a:pt x="1191" y="316"/>
                    <a:pt x="1197" y="288"/>
                  </a:cubicBezTo>
                  <a:cubicBezTo>
                    <a:pt x="1202" y="250"/>
                    <a:pt x="1208" y="233"/>
                    <a:pt x="1208" y="194"/>
                  </a:cubicBezTo>
                  <a:cubicBezTo>
                    <a:pt x="1208" y="139"/>
                    <a:pt x="1208" y="139"/>
                    <a:pt x="1208" y="139"/>
                  </a:cubicBezTo>
                  <a:cubicBezTo>
                    <a:pt x="1208" y="111"/>
                    <a:pt x="1213" y="94"/>
                    <a:pt x="1230" y="67"/>
                  </a:cubicBezTo>
                  <a:cubicBezTo>
                    <a:pt x="1241" y="50"/>
                    <a:pt x="1258" y="56"/>
                    <a:pt x="1274" y="50"/>
                  </a:cubicBezTo>
                  <a:cubicBezTo>
                    <a:pt x="1302" y="39"/>
                    <a:pt x="1313" y="33"/>
                    <a:pt x="1335" y="17"/>
                  </a:cubicBezTo>
                  <a:lnTo>
                    <a:pt x="1335" y="17"/>
                  </a:lnTo>
                  <a:cubicBezTo>
                    <a:pt x="1363" y="17"/>
                    <a:pt x="1374" y="33"/>
                    <a:pt x="1402" y="33"/>
                  </a:cubicBezTo>
                  <a:cubicBezTo>
                    <a:pt x="1435" y="33"/>
                    <a:pt x="1435" y="33"/>
                    <a:pt x="1435" y="33"/>
                  </a:cubicBezTo>
                  <a:cubicBezTo>
                    <a:pt x="1540" y="33"/>
                    <a:pt x="1601" y="0"/>
                    <a:pt x="1707" y="0"/>
                  </a:cubicBezTo>
                  <a:cubicBezTo>
                    <a:pt x="1757" y="0"/>
                    <a:pt x="1757" y="0"/>
                    <a:pt x="1757" y="0"/>
                  </a:cubicBezTo>
                  <a:cubicBezTo>
                    <a:pt x="1784" y="0"/>
                    <a:pt x="1801" y="28"/>
                    <a:pt x="1812" y="56"/>
                  </a:cubicBezTo>
                  <a:cubicBezTo>
                    <a:pt x="1817" y="84"/>
                    <a:pt x="1834" y="94"/>
                    <a:pt x="1834" y="122"/>
                  </a:cubicBezTo>
                  <a:cubicBezTo>
                    <a:pt x="1834" y="161"/>
                    <a:pt x="1801" y="178"/>
                    <a:pt x="1801" y="222"/>
                  </a:cubicBezTo>
                  <a:cubicBezTo>
                    <a:pt x="1801" y="239"/>
                    <a:pt x="1817" y="250"/>
                    <a:pt x="1829" y="266"/>
                  </a:cubicBezTo>
                  <a:cubicBezTo>
                    <a:pt x="1840" y="294"/>
                    <a:pt x="1823" y="316"/>
                    <a:pt x="1840" y="338"/>
                  </a:cubicBezTo>
                  <a:cubicBezTo>
                    <a:pt x="1851" y="349"/>
                    <a:pt x="1867" y="344"/>
                    <a:pt x="1878" y="355"/>
                  </a:cubicBezTo>
                  <a:cubicBezTo>
                    <a:pt x="1928" y="399"/>
                    <a:pt x="1934" y="444"/>
                    <a:pt x="1945" y="510"/>
                  </a:cubicBezTo>
                  <a:cubicBezTo>
                    <a:pt x="1956" y="554"/>
                    <a:pt x="1950" y="588"/>
                    <a:pt x="1989" y="615"/>
                  </a:cubicBezTo>
                  <a:cubicBezTo>
                    <a:pt x="2067" y="671"/>
                    <a:pt x="2139" y="698"/>
                    <a:pt x="2156" y="793"/>
                  </a:cubicBezTo>
                  <a:cubicBezTo>
                    <a:pt x="2156" y="809"/>
                    <a:pt x="2161" y="815"/>
                    <a:pt x="2167" y="826"/>
                  </a:cubicBez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9" name="Freeform 110"/>
            <p:cNvSpPr>
              <a:spLocks noChangeArrowheads="1"/>
            </p:cNvSpPr>
            <p:nvPr/>
          </p:nvSpPr>
          <p:spPr bwMode="auto">
            <a:xfrm>
              <a:off x="18840811" y="3194050"/>
              <a:ext cx="817509" cy="771525"/>
            </a:xfrm>
            <a:custGeom>
              <a:avLst/>
              <a:gdLst>
                <a:gd name="T0" fmla="*/ 2272 w 2273"/>
                <a:gd name="T1" fmla="*/ 299 h 2144"/>
                <a:gd name="T2" fmla="*/ 2144 w 2273"/>
                <a:gd name="T3" fmla="*/ 465 h 2144"/>
                <a:gd name="T4" fmla="*/ 2155 w 2273"/>
                <a:gd name="T5" fmla="*/ 598 h 2144"/>
                <a:gd name="T6" fmla="*/ 2028 w 2273"/>
                <a:gd name="T7" fmla="*/ 720 h 2144"/>
                <a:gd name="T8" fmla="*/ 1995 w 2273"/>
                <a:gd name="T9" fmla="*/ 936 h 2144"/>
                <a:gd name="T10" fmla="*/ 1900 w 2273"/>
                <a:gd name="T11" fmla="*/ 1063 h 2144"/>
                <a:gd name="T12" fmla="*/ 1784 w 2273"/>
                <a:gd name="T13" fmla="*/ 1097 h 2144"/>
                <a:gd name="T14" fmla="*/ 1435 w 2273"/>
                <a:gd name="T15" fmla="*/ 1174 h 2144"/>
                <a:gd name="T16" fmla="*/ 1208 w 2273"/>
                <a:gd name="T17" fmla="*/ 1285 h 2144"/>
                <a:gd name="T18" fmla="*/ 1041 w 2273"/>
                <a:gd name="T19" fmla="*/ 1462 h 2144"/>
                <a:gd name="T20" fmla="*/ 903 w 2273"/>
                <a:gd name="T21" fmla="*/ 1534 h 2144"/>
                <a:gd name="T22" fmla="*/ 942 w 2273"/>
                <a:gd name="T23" fmla="*/ 1667 h 2144"/>
                <a:gd name="T24" fmla="*/ 986 w 2273"/>
                <a:gd name="T25" fmla="*/ 1878 h 2144"/>
                <a:gd name="T26" fmla="*/ 953 w 2273"/>
                <a:gd name="T27" fmla="*/ 2065 h 2144"/>
                <a:gd name="T28" fmla="*/ 809 w 2273"/>
                <a:gd name="T29" fmla="*/ 2132 h 2144"/>
                <a:gd name="T30" fmla="*/ 582 w 2273"/>
                <a:gd name="T31" fmla="*/ 2088 h 2144"/>
                <a:gd name="T32" fmla="*/ 570 w 2273"/>
                <a:gd name="T33" fmla="*/ 1932 h 2144"/>
                <a:gd name="T34" fmla="*/ 537 w 2273"/>
                <a:gd name="T35" fmla="*/ 1811 h 2144"/>
                <a:gd name="T36" fmla="*/ 526 w 2273"/>
                <a:gd name="T37" fmla="*/ 1684 h 2144"/>
                <a:gd name="T38" fmla="*/ 498 w 2273"/>
                <a:gd name="T39" fmla="*/ 1573 h 2144"/>
                <a:gd name="T40" fmla="*/ 509 w 2273"/>
                <a:gd name="T41" fmla="*/ 1424 h 2144"/>
                <a:gd name="T42" fmla="*/ 404 w 2273"/>
                <a:gd name="T43" fmla="*/ 1307 h 2144"/>
                <a:gd name="T44" fmla="*/ 349 w 2273"/>
                <a:gd name="T45" fmla="*/ 1285 h 2144"/>
                <a:gd name="T46" fmla="*/ 327 w 2273"/>
                <a:gd name="T47" fmla="*/ 1385 h 2144"/>
                <a:gd name="T48" fmla="*/ 243 w 2273"/>
                <a:gd name="T49" fmla="*/ 1379 h 2144"/>
                <a:gd name="T50" fmla="*/ 288 w 2273"/>
                <a:gd name="T51" fmla="*/ 1285 h 2144"/>
                <a:gd name="T52" fmla="*/ 316 w 2273"/>
                <a:gd name="T53" fmla="*/ 1246 h 2144"/>
                <a:gd name="T54" fmla="*/ 216 w 2273"/>
                <a:gd name="T55" fmla="*/ 1246 h 2144"/>
                <a:gd name="T56" fmla="*/ 188 w 2273"/>
                <a:gd name="T57" fmla="*/ 1152 h 2144"/>
                <a:gd name="T58" fmla="*/ 194 w 2273"/>
                <a:gd name="T59" fmla="*/ 1113 h 2144"/>
                <a:gd name="T60" fmla="*/ 99 w 2273"/>
                <a:gd name="T61" fmla="*/ 1025 h 2144"/>
                <a:gd name="T62" fmla="*/ 138 w 2273"/>
                <a:gd name="T63" fmla="*/ 925 h 2144"/>
                <a:gd name="T64" fmla="*/ 122 w 2273"/>
                <a:gd name="T65" fmla="*/ 820 h 2144"/>
                <a:gd name="T66" fmla="*/ 28 w 2273"/>
                <a:gd name="T67" fmla="*/ 720 h 2144"/>
                <a:gd name="T68" fmla="*/ 22 w 2273"/>
                <a:gd name="T69" fmla="*/ 598 h 2144"/>
                <a:gd name="T70" fmla="*/ 0 w 2273"/>
                <a:gd name="T71" fmla="*/ 515 h 2144"/>
                <a:gd name="T72" fmla="*/ 50 w 2273"/>
                <a:gd name="T73" fmla="*/ 432 h 2144"/>
                <a:gd name="T74" fmla="*/ 66 w 2273"/>
                <a:gd name="T75" fmla="*/ 348 h 2144"/>
                <a:gd name="T76" fmla="*/ 83 w 2273"/>
                <a:gd name="T77" fmla="*/ 215 h 2144"/>
                <a:gd name="T78" fmla="*/ 194 w 2273"/>
                <a:gd name="T79" fmla="*/ 110 h 2144"/>
                <a:gd name="T80" fmla="*/ 271 w 2273"/>
                <a:gd name="T81" fmla="*/ 0 h 2144"/>
                <a:gd name="T82" fmla="*/ 304 w 2273"/>
                <a:gd name="T83" fmla="*/ 71 h 2144"/>
                <a:gd name="T84" fmla="*/ 443 w 2273"/>
                <a:gd name="T85" fmla="*/ 249 h 2144"/>
                <a:gd name="T86" fmla="*/ 604 w 2273"/>
                <a:gd name="T87" fmla="*/ 387 h 2144"/>
                <a:gd name="T88" fmla="*/ 670 w 2273"/>
                <a:gd name="T89" fmla="*/ 459 h 2144"/>
                <a:gd name="T90" fmla="*/ 864 w 2273"/>
                <a:gd name="T91" fmla="*/ 437 h 2144"/>
                <a:gd name="T92" fmla="*/ 1075 w 2273"/>
                <a:gd name="T93" fmla="*/ 421 h 2144"/>
                <a:gd name="T94" fmla="*/ 1258 w 2273"/>
                <a:gd name="T95" fmla="*/ 421 h 2144"/>
                <a:gd name="T96" fmla="*/ 1363 w 2273"/>
                <a:gd name="T97" fmla="*/ 354 h 2144"/>
                <a:gd name="T98" fmla="*/ 1452 w 2273"/>
                <a:gd name="T99" fmla="*/ 232 h 2144"/>
                <a:gd name="T100" fmla="*/ 1646 w 2273"/>
                <a:gd name="T101" fmla="*/ 204 h 2144"/>
                <a:gd name="T102" fmla="*/ 1884 w 2273"/>
                <a:gd name="T103" fmla="*/ 276 h 2144"/>
                <a:gd name="T104" fmla="*/ 2017 w 2273"/>
                <a:gd name="T105" fmla="*/ 310 h 2144"/>
                <a:gd name="T106" fmla="*/ 2178 w 2273"/>
                <a:gd name="T107" fmla="*/ 232 h 2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73" h="2144">
                  <a:moveTo>
                    <a:pt x="2266" y="227"/>
                  </a:moveTo>
                  <a:lnTo>
                    <a:pt x="2266" y="227"/>
                  </a:lnTo>
                  <a:cubicBezTo>
                    <a:pt x="2266" y="254"/>
                    <a:pt x="2272" y="271"/>
                    <a:pt x="2272" y="299"/>
                  </a:cubicBezTo>
                  <a:cubicBezTo>
                    <a:pt x="2272" y="337"/>
                    <a:pt x="2266" y="365"/>
                    <a:pt x="2233" y="387"/>
                  </a:cubicBezTo>
                  <a:cubicBezTo>
                    <a:pt x="2211" y="404"/>
                    <a:pt x="2194" y="409"/>
                    <a:pt x="2172" y="432"/>
                  </a:cubicBezTo>
                  <a:cubicBezTo>
                    <a:pt x="2161" y="443"/>
                    <a:pt x="2144" y="448"/>
                    <a:pt x="2144" y="465"/>
                  </a:cubicBezTo>
                  <a:cubicBezTo>
                    <a:pt x="2144" y="509"/>
                    <a:pt x="2144" y="509"/>
                    <a:pt x="2144" y="509"/>
                  </a:cubicBezTo>
                  <a:cubicBezTo>
                    <a:pt x="2144" y="542"/>
                    <a:pt x="2155" y="565"/>
                    <a:pt x="2155" y="598"/>
                  </a:cubicBezTo>
                  <a:lnTo>
                    <a:pt x="2155" y="598"/>
                  </a:lnTo>
                  <a:cubicBezTo>
                    <a:pt x="2133" y="614"/>
                    <a:pt x="2122" y="620"/>
                    <a:pt x="2094" y="631"/>
                  </a:cubicBezTo>
                  <a:cubicBezTo>
                    <a:pt x="2078" y="637"/>
                    <a:pt x="2061" y="631"/>
                    <a:pt x="2050" y="648"/>
                  </a:cubicBezTo>
                  <a:cubicBezTo>
                    <a:pt x="2033" y="675"/>
                    <a:pt x="2028" y="692"/>
                    <a:pt x="2028" y="720"/>
                  </a:cubicBezTo>
                  <a:cubicBezTo>
                    <a:pt x="2028" y="775"/>
                    <a:pt x="2028" y="775"/>
                    <a:pt x="2028" y="775"/>
                  </a:cubicBezTo>
                  <a:cubicBezTo>
                    <a:pt x="2028" y="814"/>
                    <a:pt x="2022" y="831"/>
                    <a:pt x="2017" y="869"/>
                  </a:cubicBezTo>
                  <a:cubicBezTo>
                    <a:pt x="2011" y="897"/>
                    <a:pt x="2011" y="914"/>
                    <a:pt x="1995" y="936"/>
                  </a:cubicBezTo>
                  <a:cubicBezTo>
                    <a:pt x="1972" y="964"/>
                    <a:pt x="1945" y="953"/>
                    <a:pt x="1912" y="969"/>
                  </a:cubicBezTo>
                  <a:cubicBezTo>
                    <a:pt x="1895" y="980"/>
                    <a:pt x="1900" y="1008"/>
                    <a:pt x="1900" y="1030"/>
                  </a:cubicBezTo>
                  <a:cubicBezTo>
                    <a:pt x="1900" y="1063"/>
                    <a:pt x="1900" y="1063"/>
                    <a:pt x="1900" y="1063"/>
                  </a:cubicBezTo>
                  <a:cubicBezTo>
                    <a:pt x="1900" y="1074"/>
                    <a:pt x="1890" y="1080"/>
                    <a:pt x="1878" y="1086"/>
                  </a:cubicBezTo>
                  <a:cubicBezTo>
                    <a:pt x="1862" y="1102"/>
                    <a:pt x="1845" y="1097"/>
                    <a:pt x="1823" y="1097"/>
                  </a:cubicBezTo>
                  <a:cubicBezTo>
                    <a:pt x="1784" y="1097"/>
                    <a:pt x="1784" y="1097"/>
                    <a:pt x="1784" y="1097"/>
                  </a:cubicBezTo>
                  <a:cubicBezTo>
                    <a:pt x="1729" y="1097"/>
                    <a:pt x="1695" y="1108"/>
                    <a:pt x="1651" y="1135"/>
                  </a:cubicBezTo>
                  <a:cubicBezTo>
                    <a:pt x="1607" y="1158"/>
                    <a:pt x="1585" y="1185"/>
                    <a:pt x="1535" y="1185"/>
                  </a:cubicBezTo>
                  <a:cubicBezTo>
                    <a:pt x="1496" y="1185"/>
                    <a:pt x="1474" y="1174"/>
                    <a:pt x="1435" y="1174"/>
                  </a:cubicBezTo>
                  <a:cubicBezTo>
                    <a:pt x="1385" y="1174"/>
                    <a:pt x="1363" y="1202"/>
                    <a:pt x="1324" y="1224"/>
                  </a:cubicBezTo>
                  <a:cubicBezTo>
                    <a:pt x="1313" y="1230"/>
                    <a:pt x="1302" y="1230"/>
                    <a:pt x="1291" y="1235"/>
                  </a:cubicBezTo>
                  <a:cubicBezTo>
                    <a:pt x="1258" y="1252"/>
                    <a:pt x="1241" y="1263"/>
                    <a:pt x="1208" y="1285"/>
                  </a:cubicBezTo>
                  <a:cubicBezTo>
                    <a:pt x="1180" y="1302"/>
                    <a:pt x="1186" y="1329"/>
                    <a:pt x="1174" y="1363"/>
                  </a:cubicBezTo>
                  <a:cubicBezTo>
                    <a:pt x="1163" y="1385"/>
                    <a:pt x="1141" y="1390"/>
                    <a:pt x="1125" y="1407"/>
                  </a:cubicBezTo>
                  <a:cubicBezTo>
                    <a:pt x="1097" y="1435"/>
                    <a:pt x="1080" y="1457"/>
                    <a:pt x="1041" y="1462"/>
                  </a:cubicBezTo>
                  <a:cubicBezTo>
                    <a:pt x="1008" y="1468"/>
                    <a:pt x="992" y="1485"/>
                    <a:pt x="964" y="1496"/>
                  </a:cubicBezTo>
                  <a:cubicBezTo>
                    <a:pt x="953" y="1501"/>
                    <a:pt x="947" y="1507"/>
                    <a:pt x="931" y="1512"/>
                  </a:cubicBezTo>
                  <a:cubicBezTo>
                    <a:pt x="920" y="1518"/>
                    <a:pt x="903" y="1523"/>
                    <a:pt x="903" y="1534"/>
                  </a:cubicBezTo>
                  <a:cubicBezTo>
                    <a:pt x="903" y="1557"/>
                    <a:pt x="920" y="1562"/>
                    <a:pt x="931" y="1579"/>
                  </a:cubicBezTo>
                  <a:cubicBezTo>
                    <a:pt x="936" y="1590"/>
                    <a:pt x="931" y="1601"/>
                    <a:pt x="936" y="1618"/>
                  </a:cubicBezTo>
                  <a:cubicBezTo>
                    <a:pt x="936" y="1640"/>
                    <a:pt x="942" y="1651"/>
                    <a:pt x="942" y="1667"/>
                  </a:cubicBezTo>
                  <a:cubicBezTo>
                    <a:pt x="942" y="1762"/>
                    <a:pt x="942" y="1762"/>
                    <a:pt x="942" y="1762"/>
                  </a:cubicBezTo>
                  <a:cubicBezTo>
                    <a:pt x="942" y="1789"/>
                    <a:pt x="953" y="1811"/>
                    <a:pt x="969" y="1834"/>
                  </a:cubicBezTo>
                  <a:cubicBezTo>
                    <a:pt x="969" y="1856"/>
                    <a:pt x="981" y="1861"/>
                    <a:pt x="986" y="1878"/>
                  </a:cubicBezTo>
                  <a:cubicBezTo>
                    <a:pt x="1003" y="1922"/>
                    <a:pt x="1008" y="1949"/>
                    <a:pt x="1008" y="1999"/>
                  </a:cubicBezTo>
                  <a:cubicBezTo>
                    <a:pt x="1008" y="2010"/>
                    <a:pt x="997" y="2021"/>
                    <a:pt x="986" y="2027"/>
                  </a:cubicBezTo>
                  <a:cubicBezTo>
                    <a:pt x="975" y="2043"/>
                    <a:pt x="969" y="2060"/>
                    <a:pt x="953" y="2065"/>
                  </a:cubicBezTo>
                  <a:cubicBezTo>
                    <a:pt x="897" y="2093"/>
                    <a:pt x="848" y="2088"/>
                    <a:pt x="820" y="2143"/>
                  </a:cubicBezTo>
                  <a:lnTo>
                    <a:pt x="820" y="2143"/>
                  </a:lnTo>
                  <a:cubicBezTo>
                    <a:pt x="814" y="2137"/>
                    <a:pt x="814" y="2137"/>
                    <a:pt x="809" y="2132"/>
                  </a:cubicBezTo>
                  <a:cubicBezTo>
                    <a:pt x="775" y="2099"/>
                    <a:pt x="748" y="2088"/>
                    <a:pt x="698" y="2088"/>
                  </a:cubicBezTo>
                  <a:cubicBezTo>
                    <a:pt x="659" y="2088"/>
                    <a:pt x="648" y="2132"/>
                    <a:pt x="604" y="2132"/>
                  </a:cubicBezTo>
                  <a:cubicBezTo>
                    <a:pt x="587" y="2132"/>
                    <a:pt x="582" y="2104"/>
                    <a:pt x="582" y="2088"/>
                  </a:cubicBezTo>
                  <a:cubicBezTo>
                    <a:pt x="582" y="2016"/>
                    <a:pt x="582" y="2016"/>
                    <a:pt x="582" y="2016"/>
                  </a:cubicBezTo>
                  <a:cubicBezTo>
                    <a:pt x="582" y="1999"/>
                    <a:pt x="565" y="1988"/>
                    <a:pt x="565" y="1971"/>
                  </a:cubicBezTo>
                  <a:cubicBezTo>
                    <a:pt x="565" y="1955"/>
                    <a:pt x="570" y="1949"/>
                    <a:pt x="570" y="1932"/>
                  </a:cubicBezTo>
                  <a:cubicBezTo>
                    <a:pt x="570" y="1917"/>
                    <a:pt x="560" y="1906"/>
                    <a:pt x="560" y="1889"/>
                  </a:cubicBezTo>
                  <a:cubicBezTo>
                    <a:pt x="554" y="1867"/>
                    <a:pt x="554" y="1850"/>
                    <a:pt x="548" y="1828"/>
                  </a:cubicBezTo>
                  <a:cubicBezTo>
                    <a:pt x="548" y="1823"/>
                    <a:pt x="537" y="1817"/>
                    <a:pt x="537" y="1811"/>
                  </a:cubicBezTo>
                  <a:cubicBezTo>
                    <a:pt x="526" y="1795"/>
                    <a:pt x="537" y="1784"/>
                    <a:pt x="532" y="1773"/>
                  </a:cubicBezTo>
                  <a:cubicBezTo>
                    <a:pt x="532" y="1756"/>
                    <a:pt x="526" y="1745"/>
                    <a:pt x="526" y="1728"/>
                  </a:cubicBezTo>
                  <a:cubicBezTo>
                    <a:pt x="526" y="1712"/>
                    <a:pt x="537" y="1695"/>
                    <a:pt x="526" y="1684"/>
                  </a:cubicBezTo>
                  <a:cubicBezTo>
                    <a:pt x="504" y="1656"/>
                    <a:pt x="449" y="1673"/>
                    <a:pt x="449" y="1640"/>
                  </a:cubicBezTo>
                  <a:cubicBezTo>
                    <a:pt x="449" y="1618"/>
                    <a:pt x="471" y="1618"/>
                    <a:pt x="482" y="1601"/>
                  </a:cubicBezTo>
                  <a:cubicBezTo>
                    <a:pt x="493" y="1595"/>
                    <a:pt x="493" y="1584"/>
                    <a:pt x="498" y="1573"/>
                  </a:cubicBezTo>
                  <a:cubicBezTo>
                    <a:pt x="509" y="1540"/>
                    <a:pt x="521" y="1523"/>
                    <a:pt x="521" y="1490"/>
                  </a:cubicBezTo>
                  <a:cubicBezTo>
                    <a:pt x="521" y="1473"/>
                    <a:pt x="515" y="1468"/>
                    <a:pt x="515" y="1451"/>
                  </a:cubicBezTo>
                  <a:cubicBezTo>
                    <a:pt x="515" y="1440"/>
                    <a:pt x="515" y="1435"/>
                    <a:pt x="509" y="1424"/>
                  </a:cubicBezTo>
                  <a:cubicBezTo>
                    <a:pt x="498" y="1401"/>
                    <a:pt x="476" y="1407"/>
                    <a:pt x="465" y="1385"/>
                  </a:cubicBezTo>
                  <a:cubicBezTo>
                    <a:pt x="454" y="1368"/>
                    <a:pt x="454" y="1357"/>
                    <a:pt x="454" y="1335"/>
                  </a:cubicBezTo>
                  <a:cubicBezTo>
                    <a:pt x="432" y="1335"/>
                    <a:pt x="421" y="1324"/>
                    <a:pt x="404" y="1307"/>
                  </a:cubicBezTo>
                  <a:cubicBezTo>
                    <a:pt x="388" y="1296"/>
                    <a:pt x="371" y="1285"/>
                    <a:pt x="354" y="1268"/>
                  </a:cubicBezTo>
                  <a:cubicBezTo>
                    <a:pt x="349" y="1268"/>
                    <a:pt x="349" y="1268"/>
                    <a:pt x="349" y="1268"/>
                  </a:cubicBezTo>
                  <a:cubicBezTo>
                    <a:pt x="349" y="1285"/>
                    <a:pt x="349" y="1285"/>
                    <a:pt x="349" y="1285"/>
                  </a:cubicBezTo>
                  <a:cubicBezTo>
                    <a:pt x="360" y="1291"/>
                    <a:pt x="360" y="1296"/>
                    <a:pt x="371" y="1302"/>
                  </a:cubicBezTo>
                  <a:cubicBezTo>
                    <a:pt x="376" y="1346"/>
                    <a:pt x="376" y="1346"/>
                    <a:pt x="376" y="1346"/>
                  </a:cubicBezTo>
                  <a:cubicBezTo>
                    <a:pt x="376" y="1368"/>
                    <a:pt x="349" y="1374"/>
                    <a:pt x="327" y="1385"/>
                  </a:cubicBezTo>
                  <a:cubicBezTo>
                    <a:pt x="304" y="1390"/>
                    <a:pt x="288" y="1412"/>
                    <a:pt x="260" y="1412"/>
                  </a:cubicBezTo>
                  <a:cubicBezTo>
                    <a:pt x="255" y="1412"/>
                    <a:pt x="255" y="1412"/>
                    <a:pt x="243" y="1407"/>
                  </a:cubicBezTo>
                  <a:cubicBezTo>
                    <a:pt x="243" y="1379"/>
                    <a:pt x="243" y="1379"/>
                    <a:pt x="243" y="1379"/>
                  </a:cubicBezTo>
                  <a:cubicBezTo>
                    <a:pt x="243" y="1363"/>
                    <a:pt x="249" y="1357"/>
                    <a:pt x="249" y="1340"/>
                  </a:cubicBezTo>
                  <a:cubicBezTo>
                    <a:pt x="249" y="1318"/>
                    <a:pt x="238" y="1302"/>
                    <a:pt x="255" y="1291"/>
                  </a:cubicBezTo>
                  <a:cubicBezTo>
                    <a:pt x="260" y="1279"/>
                    <a:pt x="271" y="1285"/>
                    <a:pt x="288" y="1285"/>
                  </a:cubicBezTo>
                  <a:cubicBezTo>
                    <a:pt x="299" y="1279"/>
                    <a:pt x="304" y="1274"/>
                    <a:pt x="321" y="1274"/>
                  </a:cubicBezTo>
                  <a:cubicBezTo>
                    <a:pt x="321" y="1257"/>
                    <a:pt x="321" y="1257"/>
                    <a:pt x="321" y="1257"/>
                  </a:cubicBezTo>
                  <a:cubicBezTo>
                    <a:pt x="316" y="1246"/>
                    <a:pt x="316" y="1246"/>
                    <a:pt x="316" y="1246"/>
                  </a:cubicBezTo>
                  <a:cubicBezTo>
                    <a:pt x="294" y="1235"/>
                    <a:pt x="288" y="1213"/>
                    <a:pt x="266" y="1213"/>
                  </a:cubicBezTo>
                  <a:cubicBezTo>
                    <a:pt x="243" y="1213"/>
                    <a:pt x="227" y="1230"/>
                    <a:pt x="221" y="1246"/>
                  </a:cubicBezTo>
                  <a:cubicBezTo>
                    <a:pt x="216" y="1246"/>
                    <a:pt x="216" y="1246"/>
                    <a:pt x="216" y="1246"/>
                  </a:cubicBezTo>
                  <a:cubicBezTo>
                    <a:pt x="205" y="1224"/>
                    <a:pt x="199" y="1213"/>
                    <a:pt x="188" y="1191"/>
                  </a:cubicBezTo>
                  <a:cubicBezTo>
                    <a:pt x="177" y="1180"/>
                    <a:pt x="161" y="1180"/>
                    <a:pt x="161" y="1163"/>
                  </a:cubicBezTo>
                  <a:cubicBezTo>
                    <a:pt x="161" y="1152"/>
                    <a:pt x="177" y="1152"/>
                    <a:pt x="188" y="1152"/>
                  </a:cubicBezTo>
                  <a:cubicBezTo>
                    <a:pt x="210" y="1152"/>
                    <a:pt x="216" y="1174"/>
                    <a:pt x="238" y="1174"/>
                  </a:cubicBezTo>
                  <a:cubicBezTo>
                    <a:pt x="271" y="1174"/>
                    <a:pt x="227" y="1152"/>
                    <a:pt x="221" y="1146"/>
                  </a:cubicBezTo>
                  <a:cubicBezTo>
                    <a:pt x="205" y="1135"/>
                    <a:pt x="210" y="1113"/>
                    <a:pt x="194" y="1113"/>
                  </a:cubicBezTo>
                  <a:cubicBezTo>
                    <a:pt x="177" y="1113"/>
                    <a:pt x="171" y="1113"/>
                    <a:pt x="161" y="1113"/>
                  </a:cubicBezTo>
                  <a:cubicBezTo>
                    <a:pt x="133" y="1113"/>
                    <a:pt x="122" y="1091"/>
                    <a:pt x="110" y="1069"/>
                  </a:cubicBezTo>
                  <a:cubicBezTo>
                    <a:pt x="105" y="1052"/>
                    <a:pt x="99" y="1041"/>
                    <a:pt x="99" y="1025"/>
                  </a:cubicBezTo>
                  <a:cubicBezTo>
                    <a:pt x="99" y="1008"/>
                    <a:pt x="110" y="1008"/>
                    <a:pt x="110" y="997"/>
                  </a:cubicBezTo>
                  <a:cubicBezTo>
                    <a:pt x="110" y="980"/>
                    <a:pt x="99" y="975"/>
                    <a:pt x="99" y="964"/>
                  </a:cubicBezTo>
                  <a:cubicBezTo>
                    <a:pt x="99" y="941"/>
                    <a:pt x="122" y="936"/>
                    <a:pt x="138" y="925"/>
                  </a:cubicBezTo>
                  <a:cubicBezTo>
                    <a:pt x="149" y="919"/>
                    <a:pt x="166" y="914"/>
                    <a:pt x="166" y="903"/>
                  </a:cubicBezTo>
                  <a:cubicBezTo>
                    <a:pt x="166" y="892"/>
                    <a:pt x="155" y="892"/>
                    <a:pt x="155" y="880"/>
                  </a:cubicBezTo>
                  <a:cubicBezTo>
                    <a:pt x="144" y="853"/>
                    <a:pt x="133" y="842"/>
                    <a:pt x="122" y="820"/>
                  </a:cubicBezTo>
                  <a:cubicBezTo>
                    <a:pt x="110" y="781"/>
                    <a:pt x="110" y="725"/>
                    <a:pt x="72" y="725"/>
                  </a:cubicBezTo>
                  <a:cubicBezTo>
                    <a:pt x="61" y="725"/>
                    <a:pt x="55" y="731"/>
                    <a:pt x="50" y="731"/>
                  </a:cubicBezTo>
                  <a:cubicBezTo>
                    <a:pt x="38" y="731"/>
                    <a:pt x="28" y="725"/>
                    <a:pt x="28" y="720"/>
                  </a:cubicBezTo>
                  <a:cubicBezTo>
                    <a:pt x="28" y="681"/>
                    <a:pt x="28" y="681"/>
                    <a:pt x="28" y="681"/>
                  </a:cubicBezTo>
                  <a:cubicBezTo>
                    <a:pt x="28" y="675"/>
                    <a:pt x="22" y="670"/>
                    <a:pt x="22" y="665"/>
                  </a:cubicBezTo>
                  <a:cubicBezTo>
                    <a:pt x="22" y="598"/>
                    <a:pt x="22" y="598"/>
                    <a:pt x="22" y="598"/>
                  </a:cubicBezTo>
                  <a:cubicBezTo>
                    <a:pt x="22" y="587"/>
                    <a:pt x="11" y="587"/>
                    <a:pt x="11" y="576"/>
                  </a:cubicBezTo>
                  <a:cubicBezTo>
                    <a:pt x="11" y="532"/>
                    <a:pt x="11" y="532"/>
                    <a:pt x="11" y="532"/>
                  </a:cubicBezTo>
                  <a:cubicBezTo>
                    <a:pt x="5" y="526"/>
                    <a:pt x="0" y="520"/>
                    <a:pt x="0" y="515"/>
                  </a:cubicBezTo>
                  <a:cubicBezTo>
                    <a:pt x="0" y="498"/>
                    <a:pt x="16" y="493"/>
                    <a:pt x="28" y="487"/>
                  </a:cubicBezTo>
                  <a:cubicBezTo>
                    <a:pt x="33" y="481"/>
                    <a:pt x="28" y="476"/>
                    <a:pt x="33" y="470"/>
                  </a:cubicBezTo>
                  <a:cubicBezTo>
                    <a:pt x="44" y="459"/>
                    <a:pt x="50" y="448"/>
                    <a:pt x="50" y="432"/>
                  </a:cubicBezTo>
                  <a:cubicBezTo>
                    <a:pt x="50" y="415"/>
                    <a:pt x="50" y="404"/>
                    <a:pt x="38" y="387"/>
                  </a:cubicBezTo>
                  <a:cubicBezTo>
                    <a:pt x="33" y="382"/>
                    <a:pt x="28" y="382"/>
                    <a:pt x="28" y="371"/>
                  </a:cubicBezTo>
                  <a:cubicBezTo>
                    <a:pt x="28" y="354"/>
                    <a:pt x="50" y="348"/>
                    <a:pt x="66" y="348"/>
                  </a:cubicBezTo>
                  <a:cubicBezTo>
                    <a:pt x="66" y="304"/>
                    <a:pt x="66" y="304"/>
                    <a:pt x="66" y="304"/>
                  </a:cubicBezTo>
                  <a:cubicBezTo>
                    <a:pt x="77" y="293"/>
                    <a:pt x="83" y="288"/>
                    <a:pt x="83" y="271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199"/>
                    <a:pt x="99" y="199"/>
                    <a:pt x="110" y="188"/>
                  </a:cubicBezTo>
                  <a:cubicBezTo>
                    <a:pt x="127" y="177"/>
                    <a:pt x="138" y="171"/>
                    <a:pt x="155" y="155"/>
                  </a:cubicBezTo>
                  <a:cubicBezTo>
                    <a:pt x="171" y="138"/>
                    <a:pt x="183" y="133"/>
                    <a:pt x="194" y="110"/>
                  </a:cubicBezTo>
                  <a:cubicBezTo>
                    <a:pt x="199" y="99"/>
                    <a:pt x="194" y="88"/>
                    <a:pt x="194" y="71"/>
                  </a:cubicBezTo>
                  <a:cubicBezTo>
                    <a:pt x="199" y="38"/>
                    <a:pt x="221" y="22"/>
                    <a:pt x="249" y="10"/>
                  </a:cubicBezTo>
                  <a:cubicBezTo>
                    <a:pt x="260" y="5"/>
                    <a:pt x="266" y="5"/>
                    <a:pt x="271" y="0"/>
                  </a:cubicBezTo>
                  <a:lnTo>
                    <a:pt x="271" y="0"/>
                  </a:lnTo>
                  <a:cubicBezTo>
                    <a:pt x="271" y="5"/>
                    <a:pt x="271" y="16"/>
                    <a:pt x="271" y="22"/>
                  </a:cubicBezTo>
                  <a:cubicBezTo>
                    <a:pt x="271" y="44"/>
                    <a:pt x="282" y="60"/>
                    <a:pt x="304" y="71"/>
                  </a:cubicBezTo>
                  <a:cubicBezTo>
                    <a:pt x="310" y="77"/>
                    <a:pt x="321" y="77"/>
                    <a:pt x="327" y="88"/>
                  </a:cubicBezTo>
                  <a:cubicBezTo>
                    <a:pt x="338" y="105"/>
                    <a:pt x="332" y="116"/>
                    <a:pt x="338" y="133"/>
                  </a:cubicBezTo>
                  <a:cubicBezTo>
                    <a:pt x="349" y="193"/>
                    <a:pt x="388" y="221"/>
                    <a:pt x="443" y="249"/>
                  </a:cubicBezTo>
                  <a:cubicBezTo>
                    <a:pt x="476" y="266"/>
                    <a:pt x="487" y="288"/>
                    <a:pt x="509" y="310"/>
                  </a:cubicBezTo>
                  <a:cubicBezTo>
                    <a:pt x="532" y="332"/>
                    <a:pt x="554" y="332"/>
                    <a:pt x="570" y="348"/>
                  </a:cubicBezTo>
                  <a:cubicBezTo>
                    <a:pt x="587" y="360"/>
                    <a:pt x="598" y="371"/>
                    <a:pt x="604" y="387"/>
                  </a:cubicBezTo>
                  <a:cubicBezTo>
                    <a:pt x="604" y="399"/>
                    <a:pt x="604" y="409"/>
                    <a:pt x="615" y="415"/>
                  </a:cubicBezTo>
                  <a:cubicBezTo>
                    <a:pt x="626" y="421"/>
                    <a:pt x="631" y="421"/>
                    <a:pt x="642" y="432"/>
                  </a:cubicBezTo>
                  <a:cubicBezTo>
                    <a:pt x="654" y="437"/>
                    <a:pt x="654" y="454"/>
                    <a:pt x="670" y="459"/>
                  </a:cubicBezTo>
                  <a:cubicBezTo>
                    <a:pt x="687" y="476"/>
                    <a:pt x="715" y="487"/>
                    <a:pt x="742" y="487"/>
                  </a:cubicBezTo>
                  <a:cubicBezTo>
                    <a:pt x="781" y="487"/>
                    <a:pt x="809" y="476"/>
                    <a:pt x="842" y="454"/>
                  </a:cubicBezTo>
                  <a:cubicBezTo>
                    <a:pt x="853" y="448"/>
                    <a:pt x="853" y="437"/>
                    <a:pt x="864" y="437"/>
                  </a:cubicBezTo>
                  <a:cubicBezTo>
                    <a:pt x="903" y="415"/>
                    <a:pt x="925" y="415"/>
                    <a:pt x="969" y="409"/>
                  </a:cubicBezTo>
                  <a:cubicBezTo>
                    <a:pt x="986" y="404"/>
                    <a:pt x="997" y="393"/>
                    <a:pt x="1014" y="393"/>
                  </a:cubicBezTo>
                  <a:cubicBezTo>
                    <a:pt x="1036" y="393"/>
                    <a:pt x="1047" y="421"/>
                    <a:pt x="1075" y="421"/>
                  </a:cubicBezTo>
                  <a:cubicBezTo>
                    <a:pt x="1119" y="421"/>
                    <a:pt x="1119" y="421"/>
                    <a:pt x="1119" y="421"/>
                  </a:cubicBezTo>
                  <a:cubicBezTo>
                    <a:pt x="1163" y="421"/>
                    <a:pt x="1186" y="432"/>
                    <a:pt x="1230" y="432"/>
                  </a:cubicBezTo>
                  <a:cubicBezTo>
                    <a:pt x="1241" y="432"/>
                    <a:pt x="1252" y="432"/>
                    <a:pt x="1258" y="421"/>
                  </a:cubicBezTo>
                  <a:cubicBezTo>
                    <a:pt x="1269" y="409"/>
                    <a:pt x="1263" y="399"/>
                    <a:pt x="1274" y="393"/>
                  </a:cubicBezTo>
                  <a:cubicBezTo>
                    <a:pt x="1291" y="382"/>
                    <a:pt x="1302" y="382"/>
                    <a:pt x="1324" y="376"/>
                  </a:cubicBezTo>
                  <a:cubicBezTo>
                    <a:pt x="1341" y="376"/>
                    <a:pt x="1346" y="360"/>
                    <a:pt x="1363" y="354"/>
                  </a:cubicBezTo>
                  <a:cubicBezTo>
                    <a:pt x="1385" y="337"/>
                    <a:pt x="1413" y="326"/>
                    <a:pt x="1413" y="299"/>
                  </a:cubicBezTo>
                  <a:cubicBezTo>
                    <a:pt x="1413" y="282"/>
                    <a:pt x="1402" y="266"/>
                    <a:pt x="1413" y="249"/>
                  </a:cubicBezTo>
                  <a:cubicBezTo>
                    <a:pt x="1424" y="238"/>
                    <a:pt x="1440" y="243"/>
                    <a:pt x="1452" y="232"/>
                  </a:cubicBezTo>
                  <a:cubicBezTo>
                    <a:pt x="1463" y="227"/>
                    <a:pt x="1463" y="221"/>
                    <a:pt x="1468" y="215"/>
                  </a:cubicBezTo>
                  <a:cubicBezTo>
                    <a:pt x="1485" y="193"/>
                    <a:pt x="1507" y="204"/>
                    <a:pt x="1529" y="204"/>
                  </a:cubicBezTo>
                  <a:cubicBezTo>
                    <a:pt x="1573" y="204"/>
                    <a:pt x="1601" y="204"/>
                    <a:pt x="1646" y="204"/>
                  </a:cubicBezTo>
                  <a:cubicBezTo>
                    <a:pt x="1679" y="199"/>
                    <a:pt x="1695" y="193"/>
                    <a:pt x="1729" y="193"/>
                  </a:cubicBezTo>
                  <a:cubicBezTo>
                    <a:pt x="1773" y="193"/>
                    <a:pt x="1779" y="249"/>
                    <a:pt x="1817" y="260"/>
                  </a:cubicBezTo>
                  <a:cubicBezTo>
                    <a:pt x="1845" y="266"/>
                    <a:pt x="1862" y="266"/>
                    <a:pt x="1884" y="276"/>
                  </a:cubicBezTo>
                  <a:cubicBezTo>
                    <a:pt x="1906" y="288"/>
                    <a:pt x="1912" y="310"/>
                    <a:pt x="1934" y="310"/>
                  </a:cubicBezTo>
                  <a:cubicBezTo>
                    <a:pt x="1945" y="310"/>
                    <a:pt x="1956" y="299"/>
                    <a:pt x="1967" y="299"/>
                  </a:cubicBezTo>
                  <a:cubicBezTo>
                    <a:pt x="1989" y="299"/>
                    <a:pt x="2000" y="299"/>
                    <a:pt x="2017" y="310"/>
                  </a:cubicBezTo>
                  <a:cubicBezTo>
                    <a:pt x="2028" y="315"/>
                    <a:pt x="2033" y="326"/>
                    <a:pt x="2045" y="326"/>
                  </a:cubicBezTo>
                  <a:cubicBezTo>
                    <a:pt x="2078" y="326"/>
                    <a:pt x="2094" y="304"/>
                    <a:pt x="2117" y="282"/>
                  </a:cubicBezTo>
                  <a:cubicBezTo>
                    <a:pt x="2139" y="266"/>
                    <a:pt x="2144" y="232"/>
                    <a:pt x="2178" y="232"/>
                  </a:cubicBezTo>
                  <a:cubicBezTo>
                    <a:pt x="2233" y="232"/>
                    <a:pt x="2233" y="232"/>
                    <a:pt x="2233" y="232"/>
                  </a:cubicBezTo>
                  <a:cubicBezTo>
                    <a:pt x="2250" y="232"/>
                    <a:pt x="2261" y="227"/>
                    <a:pt x="2266" y="22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0" name="Freeform 111"/>
            <p:cNvSpPr>
              <a:spLocks noChangeArrowheads="1"/>
            </p:cNvSpPr>
            <p:nvPr/>
          </p:nvSpPr>
          <p:spPr bwMode="auto">
            <a:xfrm>
              <a:off x="20382172" y="4741863"/>
              <a:ext cx="984186" cy="431800"/>
            </a:xfrm>
            <a:custGeom>
              <a:avLst/>
              <a:gdLst>
                <a:gd name="T0" fmla="*/ 2732 w 2733"/>
                <a:gd name="T1" fmla="*/ 382 h 1198"/>
                <a:gd name="T2" fmla="*/ 2638 w 2733"/>
                <a:gd name="T3" fmla="*/ 576 h 1198"/>
                <a:gd name="T4" fmla="*/ 2394 w 2733"/>
                <a:gd name="T5" fmla="*/ 842 h 1198"/>
                <a:gd name="T6" fmla="*/ 2067 w 2733"/>
                <a:gd name="T7" fmla="*/ 931 h 1198"/>
                <a:gd name="T8" fmla="*/ 1940 w 2733"/>
                <a:gd name="T9" fmla="*/ 848 h 1198"/>
                <a:gd name="T10" fmla="*/ 2023 w 2733"/>
                <a:gd name="T11" fmla="*/ 654 h 1198"/>
                <a:gd name="T12" fmla="*/ 2328 w 2733"/>
                <a:gd name="T13" fmla="*/ 471 h 1198"/>
                <a:gd name="T14" fmla="*/ 2616 w 2733"/>
                <a:gd name="T15" fmla="*/ 321 h 1198"/>
                <a:gd name="T16" fmla="*/ 1314 w 2733"/>
                <a:gd name="T17" fmla="*/ 1008 h 1198"/>
                <a:gd name="T18" fmla="*/ 178 w 2733"/>
                <a:gd name="T19" fmla="*/ 548 h 1198"/>
                <a:gd name="T20" fmla="*/ 0 w 2733"/>
                <a:gd name="T21" fmla="*/ 626 h 1198"/>
                <a:gd name="T22" fmla="*/ 233 w 2733"/>
                <a:gd name="T23" fmla="*/ 715 h 1198"/>
                <a:gd name="T24" fmla="*/ 466 w 2733"/>
                <a:gd name="T25" fmla="*/ 825 h 1198"/>
                <a:gd name="T26" fmla="*/ 793 w 2733"/>
                <a:gd name="T27" fmla="*/ 853 h 1198"/>
                <a:gd name="T28" fmla="*/ 693 w 2733"/>
                <a:gd name="T29" fmla="*/ 692 h 1198"/>
                <a:gd name="T30" fmla="*/ 405 w 2733"/>
                <a:gd name="T31" fmla="*/ 537 h 1198"/>
                <a:gd name="T32" fmla="*/ 178 w 2733"/>
                <a:gd name="T33" fmla="*/ 548 h 1198"/>
                <a:gd name="T34" fmla="*/ 1724 w 2733"/>
                <a:gd name="T35" fmla="*/ 1180 h 1198"/>
                <a:gd name="T36" fmla="*/ 1896 w 2733"/>
                <a:gd name="T37" fmla="*/ 1064 h 1198"/>
                <a:gd name="T38" fmla="*/ 1879 w 2733"/>
                <a:gd name="T39" fmla="*/ 1014 h 1198"/>
                <a:gd name="T40" fmla="*/ 1668 w 2733"/>
                <a:gd name="T41" fmla="*/ 1152 h 1198"/>
                <a:gd name="T42" fmla="*/ 2383 w 2733"/>
                <a:gd name="T43" fmla="*/ 16 h 1198"/>
                <a:gd name="T44" fmla="*/ 2411 w 2733"/>
                <a:gd name="T45" fmla="*/ 155 h 1198"/>
                <a:gd name="T46" fmla="*/ 2627 w 2733"/>
                <a:gd name="T47" fmla="*/ 27 h 1198"/>
                <a:gd name="T48" fmla="*/ 1702 w 2733"/>
                <a:gd name="T49" fmla="*/ 194 h 1198"/>
                <a:gd name="T50" fmla="*/ 1785 w 2733"/>
                <a:gd name="T51" fmla="*/ 144 h 1198"/>
                <a:gd name="T52" fmla="*/ 1774 w 2733"/>
                <a:gd name="T53" fmla="*/ 94 h 1198"/>
                <a:gd name="T54" fmla="*/ 1840 w 2733"/>
                <a:gd name="T55" fmla="*/ 133 h 1198"/>
                <a:gd name="T56" fmla="*/ 2134 w 2733"/>
                <a:gd name="T57" fmla="*/ 61 h 1198"/>
                <a:gd name="T58" fmla="*/ 1984 w 2733"/>
                <a:gd name="T59" fmla="*/ 155 h 1198"/>
                <a:gd name="T60" fmla="*/ 1918 w 2733"/>
                <a:gd name="T61" fmla="*/ 216 h 1198"/>
                <a:gd name="T62" fmla="*/ 1945 w 2733"/>
                <a:gd name="T63" fmla="*/ 122 h 1198"/>
                <a:gd name="T64" fmla="*/ 1979 w 2733"/>
                <a:gd name="T65" fmla="*/ 61 h 1198"/>
                <a:gd name="T66" fmla="*/ 2029 w 2733"/>
                <a:gd name="T67" fmla="*/ 66 h 1198"/>
                <a:gd name="T68" fmla="*/ 2256 w 2733"/>
                <a:gd name="T69" fmla="*/ 155 h 1198"/>
                <a:gd name="T70" fmla="*/ 2156 w 2733"/>
                <a:gd name="T71" fmla="*/ 149 h 1198"/>
                <a:gd name="T72" fmla="*/ 2261 w 2733"/>
                <a:gd name="T73" fmla="*/ 61 h 1198"/>
                <a:gd name="T74" fmla="*/ 1602 w 2733"/>
                <a:gd name="T75" fmla="*/ 249 h 1198"/>
                <a:gd name="T76" fmla="*/ 1280 w 2733"/>
                <a:gd name="T77" fmla="*/ 321 h 1198"/>
                <a:gd name="T78" fmla="*/ 1070 w 2733"/>
                <a:gd name="T79" fmla="*/ 304 h 1198"/>
                <a:gd name="T80" fmla="*/ 798 w 2733"/>
                <a:gd name="T81" fmla="*/ 310 h 1198"/>
                <a:gd name="T82" fmla="*/ 549 w 2733"/>
                <a:gd name="T83" fmla="*/ 310 h 1198"/>
                <a:gd name="T84" fmla="*/ 427 w 2733"/>
                <a:gd name="T85" fmla="*/ 327 h 1198"/>
                <a:gd name="T86" fmla="*/ 460 w 2733"/>
                <a:gd name="T87" fmla="*/ 133 h 1198"/>
                <a:gd name="T88" fmla="*/ 676 w 2733"/>
                <a:gd name="T89" fmla="*/ 77 h 1198"/>
                <a:gd name="T90" fmla="*/ 832 w 2733"/>
                <a:gd name="T91" fmla="*/ 111 h 1198"/>
                <a:gd name="T92" fmla="*/ 1081 w 2733"/>
                <a:gd name="T93" fmla="*/ 210 h 1198"/>
                <a:gd name="T94" fmla="*/ 1402 w 2733"/>
                <a:gd name="T95" fmla="*/ 216 h 1198"/>
                <a:gd name="T96" fmla="*/ 1619 w 2733"/>
                <a:gd name="T97" fmla="*/ 116 h 1198"/>
                <a:gd name="T98" fmla="*/ 1646 w 2733"/>
                <a:gd name="T99" fmla="*/ 44 h 1198"/>
                <a:gd name="T100" fmla="*/ 1702 w 2733"/>
                <a:gd name="T101" fmla="*/ 144 h 1198"/>
                <a:gd name="T102" fmla="*/ 244 w 2733"/>
                <a:gd name="T103" fmla="*/ 166 h 1198"/>
                <a:gd name="T104" fmla="*/ 211 w 2733"/>
                <a:gd name="T105" fmla="*/ 277 h 1198"/>
                <a:gd name="T106" fmla="*/ 244 w 2733"/>
                <a:gd name="T107" fmla="*/ 166 h 1198"/>
                <a:gd name="T108" fmla="*/ 300 w 2733"/>
                <a:gd name="T109" fmla="*/ 288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3" h="1198">
                  <a:moveTo>
                    <a:pt x="2616" y="321"/>
                  </a:moveTo>
                  <a:lnTo>
                    <a:pt x="2616" y="321"/>
                  </a:lnTo>
                  <a:cubicBezTo>
                    <a:pt x="2622" y="338"/>
                    <a:pt x="2633" y="365"/>
                    <a:pt x="2649" y="365"/>
                  </a:cubicBezTo>
                  <a:cubicBezTo>
                    <a:pt x="2727" y="365"/>
                    <a:pt x="2727" y="365"/>
                    <a:pt x="2727" y="365"/>
                  </a:cubicBezTo>
                  <a:cubicBezTo>
                    <a:pt x="2727" y="371"/>
                    <a:pt x="2732" y="377"/>
                    <a:pt x="2732" y="382"/>
                  </a:cubicBezTo>
                  <a:cubicBezTo>
                    <a:pt x="2732" y="432"/>
                    <a:pt x="2671" y="443"/>
                    <a:pt x="2671" y="487"/>
                  </a:cubicBezTo>
                  <a:cubicBezTo>
                    <a:pt x="2671" y="515"/>
                    <a:pt x="2683" y="532"/>
                    <a:pt x="2694" y="559"/>
                  </a:cubicBezTo>
                  <a:lnTo>
                    <a:pt x="2694" y="559"/>
                  </a:lnTo>
                  <a:cubicBezTo>
                    <a:pt x="2688" y="559"/>
                    <a:pt x="2688" y="565"/>
                    <a:pt x="2683" y="570"/>
                  </a:cubicBezTo>
                  <a:cubicBezTo>
                    <a:pt x="2666" y="582"/>
                    <a:pt x="2655" y="570"/>
                    <a:pt x="2638" y="576"/>
                  </a:cubicBezTo>
                  <a:cubicBezTo>
                    <a:pt x="2622" y="582"/>
                    <a:pt x="2616" y="593"/>
                    <a:pt x="2605" y="604"/>
                  </a:cubicBezTo>
                  <a:cubicBezTo>
                    <a:pt x="2594" y="626"/>
                    <a:pt x="2599" y="643"/>
                    <a:pt x="2583" y="659"/>
                  </a:cubicBezTo>
                  <a:cubicBezTo>
                    <a:pt x="2550" y="681"/>
                    <a:pt x="2522" y="692"/>
                    <a:pt x="2505" y="731"/>
                  </a:cubicBezTo>
                  <a:cubicBezTo>
                    <a:pt x="2472" y="764"/>
                    <a:pt x="2444" y="776"/>
                    <a:pt x="2411" y="814"/>
                  </a:cubicBezTo>
                  <a:cubicBezTo>
                    <a:pt x="2405" y="820"/>
                    <a:pt x="2405" y="831"/>
                    <a:pt x="2394" y="842"/>
                  </a:cubicBezTo>
                  <a:cubicBezTo>
                    <a:pt x="2378" y="870"/>
                    <a:pt x="2350" y="881"/>
                    <a:pt x="2317" y="881"/>
                  </a:cubicBezTo>
                  <a:cubicBezTo>
                    <a:pt x="2295" y="881"/>
                    <a:pt x="2284" y="875"/>
                    <a:pt x="2256" y="875"/>
                  </a:cubicBezTo>
                  <a:cubicBezTo>
                    <a:pt x="2206" y="875"/>
                    <a:pt x="2195" y="942"/>
                    <a:pt x="2139" y="942"/>
                  </a:cubicBezTo>
                  <a:cubicBezTo>
                    <a:pt x="2128" y="942"/>
                    <a:pt x="2123" y="936"/>
                    <a:pt x="2106" y="936"/>
                  </a:cubicBezTo>
                  <a:cubicBezTo>
                    <a:pt x="2090" y="936"/>
                    <a:pt x="2078" y="942"/>
                    <a:pt x="2067" y="931"/>
                  </a:cubicBezTo>
                  <a:cubicBezTo>
                    <a:pt x="2056" y="914"/>
                    <a:pt x="2051" y="903"/>
                    <a:pt x="2034" y="897"/>
                  </a:cubicBezTo>
                  <a:cubicBezTo>
                    <a:pt x="1979" y="909"/>
                    <a:pt x="1979" y="909"/>
                    <a:pt x="1979" y="909"/>
                  </a:cubicBezTo>
                  <a:cubicBezTo>
                    <a:pt x="1962" y="903"/>
                    <a:pt x="1951" y="909"/>
                    <a:pt x="1934" y="909"/>
                  </a:cubicBezTo>
                  <a:cubicBezTo>
                    <a:pt x="1907" y="909"/>
                    <a:pt x="1907" y="947"/>
                    <a:pt x="1873" y="947"/>
                  </a:cubicBezTo>
                  <a:cubicBezTo>
                    <a:pt x="1885" y="903"/>
                    <a:pt x="1907" y="881"/>
                    <a:pt x="1940" y="848"/>
                  </a:cubicBezTo>
                  <a:cubicBezTo>
                    <a:pt x="1968" y="825"/>
                    <a:pt x="1968" y="803"/>
                    <a:pt x="1990" y="776"/>
                  </a:cubicBezTo>
                  <a:cubicBezTo>
                    <a:pt x="2001" y="759"/>
                    <a:pt x="2023" y="759"/>
                    <a:pt x="2023" y="742"/>
                  </a:cubicBezTo>
                  <a:cubicBezTo>
                    <a:pt x="2023" y="731"/>
                    <a:pt x="2018" y="731"/>
                    <a:pt x="2018" y="720"/>
                  </a:cubicBezTo>
                  <a:cubicBezTo>
                    <a:pt x="2018" y="715"/>
                    <a:pt x="2023" y="715"/>
                    <a:pt x="2023" y="709"/>
                  </a:cubicBezTo>
                  <a:cubicBezTo>
                    <a:pt x="2023" y="654"/>
                    <a:pt x="2023" y="654"/>
                    <a:pt x="2023" y="654"/>
                  </a:cubicBezTo>
                  <a:cubicBezTo>
                    <a:pt x="2062" y="631"/>
                    <a:pt x="2084" y="615"/>
                    <a:pt x="2123" y="582"/>
                  </a:cubicBezTo>
                  <a:cubicBezTo>
                    <a:pt x="2139" y="570"/>
                    <a:pt x="2134" y="548"/>
                    <a:pt x="2156" y="537"/>
                  </a:cubicBezTo>
                  <a:cubicBezTo>
                    <a:pt x="2173" y="526"/>
                    <a:pt x="2189" y="537"/>
                    <a:pt x="2206" y="526"/>
                  </a:cubicBezTo>
                  <a:cubicBezTo>
                    <a:pt x="2223" y="521"/>
                    <a:pt x="2228" y="515"/>
                    <a:pt x="2245" y="504"/>
                  </a:cubicBezTo>
                  <a:cubicBezTo>
                    <a:pt x="2278" y="487"/>
                    <a:pt x="2295" y="471"/>
                    <a:pt x="2328" y="471"/>
                  </a:cubicBezTo>
                  <a:cubicBezTo>
                    <a:pt x="2372" y="465"/>
                    <a:pt x="2400" y="471"/>
                    <a:pt x="2433" y="449"/>
                  </a:cubicBezTo>
                  <a:cubicBezTo>
                    <a:pt x="2461" y="432"/>
                    <a:pt x="2466" y="415"/>
                    <a:pt x="2494" y="399"/>
                  </a:cubicBezTo>
                  <a:cubicBezTo>
                    <a:pt x="2505" y="399"/>
                    <a:pt x="2505" y="399"/>
                    <a:pt x="2505" y="399"/>
                  </a:cubicBezTo>
                  <a:cubicBezTo>
                    <a:pt x="2550" y="399"/>
                    <a:pt x="2572" y="371"/>
                    <a:pt x="2605" y="332"/>
                  </a:cubicBezTo>
                  <a:cubicBezTo>
                    <a:pt x="2610" y="332"/>
                    <a:pt x="2616" y="327"/>
                    <a:pt x="2616" y="321"/>
                  </a:cubicBezTo>
                  <a:close/>
                  <a:moveTo>
                    <a:pt x="1225" y="1053"/>
                  </a:moveTo>
                  <a:lnTo>
                    <a:pt x="1225" y="1053"/>
                  </a:lnTo>
                  <a:cubicBezTo>
                    <a:pt x="1236" y="1053"/>
                    <a:pt x="1242" y="1064"/>
                    <a:pt x="1253" y="1064"/>
                  </a:cubicBezTo>
                  <a:cubicBezTo>
                    <a:pt x="1264" y="1064"/>
                    <a:pt x="1269" y="1053"/>
                    <a:pt x="1280" y="1042"/>
                  </a:cubicBezTo>
                  <a:cubicBezTo>
                    <a:pt x="1297" y="1030"/>
                    <a:pt x="1314" y="1025"/>
                    <a:pt x="1314" y="1008"/>
                  </a:cubicBezTo>
                  <a:cubicBezTo>
                    <a:pt x="1314" y="997"/>
                    <a:pt x="1297" y="992"/>
                    <a:pt x="1280" y="992"/>
                  </a:cubicBezTo>
                  <a:cubicBezTo>
                    <a:pt x="1275" y="992"/>
                    <a:pt x="1275" y="981"/>
                    <a:pt x="1264" y="981"/>
                  </a:cubicBezTo>
                  <a:cubicBezTo>
                    <a:pt x="1247" y="986"/>
                    <a:pt x="1247" y="1008"/>
                    <a:pt x="1236" y="1019"/>
                  </a:cubicBezTo>
                  <a:cubicBezTo>
                    <a:pt x="1197" y="1047"/>
                    <a:pt x="1164" y="1030"/>
                    <a:pt x="1225" y="1053"/>
                  </a:cubicBezTo>
                  <a:close/>
                  <a:moveTo>
                    <a:pt x="178" y="548"/>
                  </a:moveTo>
                  <a:lnTo>
                    <a:pt x="178" y="548"/>
                  </a:lnTo>
                  <a:cubicBezTo>
                    <a:pt x="172" y="548"/>
                    <a:pt x="167" y="543"/>
                    <a:pt x="156" y="543"/>
                  </a:cubicBezTo>
                  <a:cubicBezTo>
                    <a:pt x="139" y="543"/>
                    <a:pt x="128" y="548"/>
                    <a:pt x="111" y="554"/>
                  </a:cubicBezTo>
                  <a:cubicBezTo>
                    <a:pt x="83" y="565"/>
                    <a:pt x="61" y="565"/>
                    <a:pt x="39" y="593"/>
                  </a:cubicBezTo>
                  <a:cubicBezTo>
                    <a:pt x="23" y="604"/>
                    <a:pt x="0" y="609"/>
                    <a:pt x="0" y="626"/>
                  </a:cubicBezTo>
                  <a:cubicBezTo>
                    <a:pt x="0" y="643"/>
                    <a:pt x="11" y="648"/>
                    <a:pt x="28" y="659"/>
                  </a:cubicBezTo>
                  <a:cubicBezTo>
                    <a:pt x="39" y="665"/>
                    <a:pt x="45" y="676"/>
                    <a:pt x="56" y="676"/>
                  </a:cubicBezTo>
                  <a:cubicBezTo>
                    <a:pt x="61" y="681"/>
                    <a:pt x="72" y="676"/>
                    <a:pt x="78" y="681"/>
                  </a:cubicBezTo>
                  <a:cubicBezTo>
                    <a:pt x="95" y="687"/>
                    <a:pt x="95" y="698"/>
                    <a:pt x="111" y="703"/>
                  </a:cubicBezTo>
                  <a:cubicBezTo>
                    <a:pt x="156" y="715"/>
                    <a:pt x="189" y="715"/>
                    <a:pt x="233" y="715"/>
                  </a:cubicBezTo>
                  <a:cubicBezTo>
                    <a:pt x="283" y="720"/>
                    <a:pt x="311" y="731"/>
                    <a:pt x="355" y="753"/>
                  </a:cubicBezTo>
                  <a:cubicBezTo>
                    <a:pt x="383" y="764"/>
                    <a:pt x="388" y="781"/>
                    <a:pt x="410" y="792"/>
                  </a:cubicBezTo>
                  <a:cubicBezTo>
                    <a:pt x="427" y="798"/>
                    <a:pt x="438" y="792"/>
                    <a:pt x="455" y="798"/>
                  </a:cubicBezTo>
                  <a:cubicBezTo>
                    <a:pt x="460" y="798"/>
                    <a:pt x="466" y="798"/>
                    <a:pt x="466" y="803"/>
                  </a:cubicBezTo>
                  <a:cubicBezTo>
                    <a:pt x="466" y="825"/>
                    <a:pt x="466" y="825"/>
                    <a:pt x="466" y="825"/>
                  </a:cubicBezTo>
                  <a:cubicBezTo>
                    <a:pt x="466" y="870"/>
                    <a:pt x="510" y="897"/>
                    <a:pt x="555" y="909"/>
                  </a:cubicBezTo>
                  <a:cubicBezTo>
                    <a:pt x="593" y="914"/>
                    <a:pt x="627" y="909"/>
                    <a:pt x="654" y="936"/>
                  </a:cubicBezTo>
                  <a:cubicBezTo>
                    <a:pt x="665" y="925"/>
                    <a:pt x="665" y="914"/>
                    <a:pt x="676" y="909"/>
                  </a:cubicBezTo>
                  <a:cubicBezTo>
                    <a:pt x="699" y="897"/>
                    <a:pt x="715" y="914"/>
                    <a:pt x="737" y="903"/>
                  </a:cubicBezTo>
                  <a:cubicBezTo>
                    <a:pt x="765" y="897"/>
                    <a:pt x="776" y="881"/>
                    <a:pt x="793" y="853"/>
                  </a:cubicBezTo>
                  <a:cubicBezTo>
                    <a:pt x="804" y="836"/>
                    <a:pt x="821" y="825"/>
                    <a:pt x="821" y="803"/>
                  </a:cubicBezTo>
                  <a:cubicBezTo>
                    <a:pt x="821" y="803"/>
                    <a:pt x="815" y="803"/>
                    <a:pt x="809" y="798"/>
                  </a:cubicBezTo>
                  <a:cubicBezTo>
                    <a:pt x="804" y="781"/>
                    <a:pt x="793" y="770"/>
                    <a:pt x="771" y="759"/>
                  </a:cubicBezTo>
                  <a:cubicBezTo>
                    <a:pt x="748" y="753"/>
                    <a:pt x="748" y="737"/>
                    <a:pt x="732" y="720"/>
                  </a:cubicBezTo>
                  <a:cubicBezTo>
                    <a:pt x="721" y="703"/>
                    <a:pt x="710" y="703"/>
                    <a:pt x="693" y="692"/>
                  </a:cubicBezTo>
                  <a:cubicBezTo>
                    <a:pt x="665" y="676"/>
                    <a:pt x="654" y="659"/>
                    <a:pt x="627" y="643"/>
                  </a:cubicBezTo>
                  <a:cubicBezTo>
                    <a:pt x="588" y="620"/>
                    <a:pt x="571" y="593"/>
                    <a:pt x="527" y="587"/>
                  </a:cubicBezTo>
                  <a:cubicBezTo>
                    <a:pt x="505" y="582"/>
                    <a:pt x="494" y="570"/>
                    <a:pt x="477" y="559"/>
                  </a:cubicBezTo>
                  <a:cubicBezTo>
                    <a:pt x="455" y="543"/>
                    <a:pt x="449" y="526"/>
                    <a:pt x="427" y="526"/>
                  </a:cubicBezTo>
                  <a:cubicBezTo>
                    <a:pt x="416" y="526"/>
                    <a:pt x="416" y="537"/>
                    <a:pt x="405" y="537"/>
                  </a:cubicBezTo>
                  <a:cubicBezTo>
                    <a:pt x="383" y="548"/>
                    <a:pt x="372" y="554"/>
                    <a:pt x="349" y="554"/>
                  </a:cubicBezTo>
                  <a:cubicBezTo>
                    <a:pt x="327" y="554"/>
                    <a:pt x="316" y="537"/>
                    <a:pt x="294" y="537"/>
                  </a:cubicBezTo>
                  <a:cubicBezTo>
                    <a:pt x="272" y="537"/>
                    <a:pt x="261" y="543"/>
                    <a:pt x="239" y="543"/>
                  </a:cubicBezTo>
                  <a:cubicBezTo>
                    <a:pt x="233" y="543"/>
                    <a:pt x="228" y="537"/>
                    <a:pt x="222" y="537"/>
                  </a:cubicBezTo>
                  <a:cubicBezTo>
                    <a:pt x="205" y="537"/>
                    <a:pt x="200" y="548"/>
                    <a:pt x="178" y="548"/>
                  </a:cubicBezTo>
                  <a:close/>
                  <a:moveTo>
                    <a:pt x="1668" y="1152"/>
                  </a:moveTo>
                  <a:lnTo>
                    <a:pt x="1668" y="1152"/>
                  </a:lnTo>
                  <a:cubicBezTo>
                    <a:pt x="1668" y="1169"/>
                    <a:pt x="1668" y="1180"/>
                    <a:pt x="1668" y="1197"/>
                  </a:cubicBezTo>
                  <a:cubicBezTo>
                    <a:pt x="1674" y="1197"/>
                    <a:pt x="1674" y="1197"/>
                    <a:pt x="1679" y="1197"/>
                  </a:cubicBezTo>
                  <a:cubicBezTo>
                    <a:pt x="1696" y="1197"/>
                    <a:pt x="1707" y="1186"/>
                    <a:pt x="1724" y="1180"/>
                  </a:cubicBezTo>
                  <a:cubicBezTo>
                    <a:pt x="1752" y="1163"/>
                    <a:pt x="1774" y="1158"/>
                    <a:pt x="1812" y="1158"/>
                  </a:cubicBezTo>
                  <a:cubicBezTo>
                    <a:pt x="1840" y="1158"/>
                    <a:pt x="1840" y="1119"/>
                    <a:pt x="1873" y="1108"/>
                  </a:cubicBezTo>
                  <a:cubicBezTo>
                    <a:pt x="1896" y="1102"/>
                    <a:pt x="1912" y="1097"/>
                    <a:pt x="1929" y="1075"/>
                  </a:cubicBezTo>
                  <a:cubicBezTo>
                    <a:pt x="1929" y="1069"/>
                    <a:pt x="1929" y="1069"/>
                    <a:pt x="1929" y="1069"/>
                  </a:cubicBezTo>
                  <a:cubicBezTo>
                    <a:pt x="1918" y="1064"/>
                    <a:pt x="1907" y="1064"/>
                    <a:pt x="1896" y="1064"/>
                  </a:cubicBezTo>
                  <a:cubicBezTo>
                    <a:pt x="1896" y="1053"/>
                    <a:pt x="1896" y="1047"/>
                    <a:pt x="1896" y="1042"/>
                  </a:cubicBezTo>
                  <a:cubicBezTo>
                    <a:pt x="1896" y="1025"/>
                    <a:pt x="1912" y="1025"/>
                    <a:pt x="1912" y="1008"/>
                  </a:cubicBezTo>
                  <a:cubicBezTo>
                    <a:pt x="1912" y="992"/>
                    <a:pt x="1912" y="992"/>
                    <a:pt x="1912" y="992"/>
                  </a:cubicBezTo>
                  <a:cubicBezTo>
                    <a:pt x="1901" y="992"/>
                    <a:pt x="1901" y="992"/>
                    <a:pt x="1901" y="992"/>
                  </a:cubicBezTo>
                  <a:cubicBezTo>
                    <a:pt x="1890" y="992"/>
                    <a:pt x="1890" y="1008"/>
                    <a:pt x="1879" y="1014"/>
                  </a:cubicBezTo>
                  <a:cubicBezTo>
                    <a:pt x="1873" y="1019"/>
                    <a:pt x="1862" y="1025"/>
                    <a:pt x="1851" y="1025"/>
                  </a:cubicBezTo>
                  <a:cubicBezTo>
                    <a:pt x="1835" y="1030"/>
                    <a:pt x="1835" y="1047"/>
                    <a:pt x="1818" y="1058"/>
                  </a:cubicBezTo>
                  <a:cubicBezTo>
                    <a:pt x="1807" y="1064"/>
                    <a:pt x="1807" y="1080"/>
                    <a:pt x="1790" y="1091"/>
                  </a:cubicBezTo>
                  <a:cubicBezTo>
                    <a:pt x="1774" y="1097"/>
                    <a:pt x="1763" y="1102"/>
                    <a:pt x="1746" y="1114"/>
                  </a:cubicBezTo>
                  <a:cubicBezTo>
                    <a:pt x="1718" y="1125"/>
                    <a:pt x="1668" y="1119"/>
                    <a:pt x="1668" y="1152"/>
                  </a:cubicBezTo>
                  <a:close/>
                  <a:moveTo>
                    <a:pt x="2500" y="38"/>
                  </a:moveTo>
                  <a:lnTo>
                    <a:pt x="2500" y="38"/>
                  </a:lnTo>
                  <a:cubicBezTo>
                    <a:pt x="2494" y="38"/>
                    <a:pt x="2489" y="33"/>
                    <a:pt x="2483" y="33"/>
                  </a:cubicBezTo>
                  <a:cubicBezTo>
                    <a:pt x="2461" y="33"/>
                    <a:pt x="2450" y="44"/>
                    <a:pt x="2433" y="44"/>
                  </a:cubicBezTo>
                  <a:cubicBezTo>
                    <a:pt x="2411" y="44"/>
                    <a:pt x="2405" y="16"/>
                    <a:pt x="2383" y="16"/>
                  </a:cubicBezTo>
                  <a:cubicBezTo>
                    <a:pt x="2372" y="16"/>
                    <a:pt x="2372" y="27"/>
                    <a:pt x="2367" y="33"/>
                  </a:cubicBezTo>
                  <a:cubicBezTo>
                    <a:pt x="2361" y="44"/>
                    <a:pt x="2333" y="66"/>
                    <a:pt x="2356" y="66"/>
                  </a:cubicBezTo>
                  <a:cubicBezTo>
                    <a:pt x="2422" y="66"/>
                    <a:pt x="2261" y="166"/>
                    <a:pt x="2344" y="166"/>
                  </a:cubicBezTo>
                  <a:cubicBezTo>
                    <a:pt x="2361" y="166"/>
                    <a:pt x="2372" y="149"/>
                    <a:pt x="2394" y="149"/>
                  </a:cubicBezTo>
                  <a:cubicBezTo>
                    <a:pt x="2400" y="149"/>
                    <a:pt x="2405" y="155"/>
                    <a:pt x="2411" y="155"/>
                  </a:cubicBezTo>
                  <a:cubicBezTo>
                    <a:pt x="2433" y="155"/>
                    <a:pt x="2439" y="127"/>
                    <a:pt x="2461" y="127"/>
                  </a:cubicBezTo>
                  <a:cubicBezTo>
                    <a:pt x="2477" y="127"/>
                    <a:pt x="2489" y="133"/>
                    <a:pt x="2505" y="133"/>
                  </a:cubicBezTo>
                  <a:cubicBezTo>
                    <a:pt x="2561" y="133"/>
                    <a:pt x="2594" y="105"/>
                    <a:pt x="2655" y="105"/>
                  </a:cubicBezTo>
                  <a:cubicBezTo>
                    <a:pt x="2655" y="99"/>
                    <a:pt x="2655" y="94"/>
                    <a:pt x="2655" y="88"/>
                  </a:cubicBezTo>
                  <a:cubicBezTo>
                    <a:pt x="2655" y="66"/>
                    <a:pt x="2649" y="27"/>
                    <a:pt x="2627" y="27"/>
                  </a:cubicBezTo>
                  <a:cubicBezTo>
                    <a:pt x="2605" y="27"/>
                    <a:pt x="2594" y="38"/>
                    <a:pt x="2577" y="38"/>
                  </a:cubicBezTo>
                  <a:cubicBezTo>
                    <a:pt x="2561" y="38"/>
                    <a:pt x="2550" y="27"/>
                    <a:pt x="2533" y="27"/>
                  </a:cubicBezTo>
                  <a:cubicBezTo>
                    <a:pt x="2516" y="27"/>
                    <a:pt x="2511" y="38"/>
                    <a:pt x="2500" y="38"/>
                  </a:cubicBezTo>
                  <a:close/>
                  <a:moveTo>
                    <a:pt x="1702" y="194"/>
                  </a:moveTo>
                  <a:lnTo>
                    <a:pt x="1702" y="194"/>
                  </a:lnTo>
                  <a:cubicBezTo>
                    <a:pt x="1702" y="205"/>
                    <a:pt x="1707" y="210"/>
                    <a:pt x="1707" y="221"/>
                  </a:cubicBezTo>
                  <a:cubicBezTo>
                    <a:pt x="1724" y="210"/>
                    <a:pt x="1724" y="194"/>
                    <a:pt x="1740" y="183"/>
                  </a:cubicBezTo>
                  <a:cubicBezTo>
                    <a:pt x="1763" y="166"/>
                    <a:pt x="1796" y="177"/>
                    <a:pt x="1807" y="155"/>
                  </a:cubicBezTo>
                  <a:cubicBezTo>
                    <a:pt x="1807" y="144"/>
                    <a:pt x="1807" y="144"/>
                    <a:pt x="1807" y="144"/>
                  </a:cubicBezTo>
                  <a:cubicBezTo>
                    <a:pt x="1785" y="144"/>
                    <a:pt x="1785" y="144"/>
                    <a:pt x="1785" y="144"/>
                  </a:cubicBezTo>
                  <a:cubicBezTo>
                    <a:pt x="1763" y="144"/>
                    <a:pt x="1746" y="155"/>
                    <a:pt x="1729" y="166"/>
                  </a:cubicBezTo>
                  <a:cubicBezTo>
                    <a:pt x="1718" y="177"/>
                    <a:pt x="1702" y="183"/>
                    <a:pt x="1702" y="194"/>
                  </a:cubicBezTo>
                  <a:close/>
                  <a:moveTo>
                    <a:pt x="1840" y="61"/>
                  </a:moveTo>
                  <a:lnTo>
                    <a:pt x="1840" y="61"/>
                  </a:lnTo>
                  <a:cubicBezTo>
                    <a:pt x="1812" y="66"/>
                    <a:pt x="1796" y="77"/>
                    <a:pt x="1774" y="94"/>
                  </a:cubicBezTo>
                  <a:cubicBezTo>
                    <a:pt x="1768" y="99"/>
                    <a:pt x="1757" y="99"/>
                    <a:pt x="1757" y="111"/>
                  </a:cubicBezTo>
                  <a:cubicBezTo>
                    <a:pt x="1757" y="127"/>
                    <a:pt x="1757" y="127"/>
                    <a:pt x="1757" y="127"/>
                  </a:cubicBezTo>
                  <a:cubicBezTo>
                    <a:pt x="1801" y="127"/>
                    <a:pt x="1801" y="127"/>
                    <a:pt x="1801" y="127"/>
                  </a:cubicBezTo>
                  <a:cubicBezTo>
                    <a:pt x="1807" y="127"/>
                    <a:pt x="1807" y="127"/>
                    <a:pt x="1812" y="127"/>
                  </a:cubicBezTo>
                  <a:cubicBezTo>
                    <a:pt x="1824" y="127"/>
                    <a:pt x="1829" y="133"/>
                    <a:pt x="1840" y="133"/>
                  </a:cubicBezTo>
                  <a:cubicBezTo>
                    <a:pt x="1868" y="133"/>
                    <a:pt x="1885" y="116"/>
                    <a:pt x="1885" y="88"/>
                  </a:cubicBezTo>
                  <a:cubicBezTo>
                    <a:pt x="1885" y="72"/>
                    <a:pt x="1851" y="77"/>
                    <a:pt x="1840" y="61"/>
                  </a:cubicBezTo>
                  <a:close/>
                  <a:moveTo>
                    <a:pt x="2078" y="44"/>
                  </a:moveTo>
                  <a:lnTo>
                    <a:pt x="2078" y="44"/>
                  </a:lnTo>
                  <a:cubicBezTo>
                    <a:pt x="2095" y="55"/>
                    <a:pt x="2117" y="55"/>
                    <a:pt x="2134" y="61"/>
                  </a:cubicBezTo>
                  <a:cubicBezTo>
                    <a:pt x="2123" y="88"/>
                    <a:pt x="2101" y="88"/>
                    <a:pt x="2078" y="99"/>
                  </a:cubicBezTo>
                  <a:cubicBezTo>
                    <a:pt x="2062" y="105"/>
                    <a:pt x="2056" y="116"/>
                    <a:pt x="2051" y="127"/>
                  </a:cubicBezTo>
                  <a:cubicBezTo>
                    <a:pt x="2045" y="138"/>
                    <a:pt x="2045" y="155"/>
                    <a:pt x="2034" y="155"/>
                  </a:cubicBezTo>
                  <a:cubicBezTo>
                    <a:pt x="2023" y="155"/>
                    <a:pt x="2023" y="138"/>
                    <a:pt x="2018" y="138"/>
                  </a:cubicBezTo>
                  <a:cubicBezTo>
                    <a:pt x="2001" y="138"/>
                    <a:pt x="2001" y="155"/>
                    <a:pt x="1984" y="155"/>
                  </a:cubicBezTo>
                  <a:cubicBezTo>
                    <a:pt x="1990" y="171"/>
                    <a:pt x="2001" y="177"/>
                    <a:pt x="2001" y="194"/>
                  </a:cubicBezTo>
                  <a:cubicBezTo>
                    <a:pt x="2001" y="194"/>
                    <a:pt x="2001" y="199"/>
                    <a:pt x="2001" y="205"/>
                  </a:cubicBezTo>
                  <a:cubicBezTo>
                    <a:pt x="1990" y="205"/>
                    <a:pt x="1990" y="205"/>
                    <a:pt x="1990" y="205"/>
                  </a:cubicBezTo>
                  <a:cubicBezTo>
                    <a:pt x="1962" y="194"/>
                    <a:pt x="1962" y="194"/>
                    <a:pt x="1962" y="194"/>
                  </a:cubicBezTo>
                  <a:cubicBezTo>
                    <a:pt x="1940" y="194"/>
                    <a:pt x="1934" y="216"/>
                    <a:pt x="1918" y="216"/>
                  </a:cubicBezTo>
                  <a:cubicBezTo>
                    <a:pt x="1907" y="216"/>
                    <a:pt x="1901" y="199"/>
                    <a:pt x="1890" y="199"/>
                  </a:cubicBezTo>
                  <a:cubicBezTo>
                    <a:pt x="1879" y="194"/>
                    <a:pt x="1868" y="194"/>
                    <a:pt x="1851" y="188"/>
                  </a:cubicBezTo>
                  <a:cubicBezTo>
                    <a:pt x="1851" y="171"/>
                    <a:pt x="1868" y="171"/>
                    <a:pt x="1879" y="160"/>
                  </a:cubicBezTo>
                  <a:cubicBezTo>
                    <a:pt x="1879" y="155"/>
                    <a:pt x="1879" y="149"/>
                    <a:pt x="1879" y="144"/>
                  </a:cubicBezTo>
                  <a:cubicBezTo>
                    <a:pt x="1896" y="122"/>
                    <a:pt x="1918" y="122"/>
                    <a:pt x="1945" y="122"/>
                  </a:cubicBezTo>
                  <a:cubicBezTo>
                    <a:pt x="1945" y="99"/>
                    <a:pt x="1945" y="99"/>
                    <a:pt x="1945" y="99"/>
                  </a:cubicBezTo>
                  <a:cubicBezTo>
                    <a:pt x="1934" y="99"/>
                    <a:pt x="1923" y="99"/>
                    <a:pt x="1923" y="88"/>
                  </a:cubicBezTo>
                  <a:lnTo>
                    <a:pt x="1923" y="83"/>
                  </a:lnTo>
                  <a:cubicBezTo>
                    <a:pt x="1940" y="77"/>
                    <a:pt x="1951" y="77"/>
                    <a:pt x="1962" y="72"/>
                  </a:cubicBezTo>
                  <a:cubicBezTo>
                    <a:pt x="1968" y="66"/>
                    <a:pt x="1973" y="61"/>
                    <a:pt x="1979" y="61"/>
                  </a:cubicBezTo>
                  <a:cubicBezTo>
                    <a:pt x="1984" y="61"/>
                    <a:pt x="1984" y="66"/>
                    <a:pt x="1984" y="66"/>
                  </a:cubicBezTo>
                  <a:cubicBezTo>
                    <a:pt x="1984" y="83"/>
                    <a:pt x="1968" y="88"/>
                    <a:pt x="1968" y="105"/>
                  </a:cubicBezTo>
                  <a:cubicBezTo>
                    <a:pt x="1968" y="116"/>
                    <a:pt x="1973" y="127"/>
                    <a:pt x="1984" y="127"/>
                  </a:cubicBezTo>
                  <a:cubicBezTo>
                    <a:pt x="2012" y="127"/>
                    <a:pt x="2006" y="88"/>
                    <a:pt x="2023" y="61"/>
                  </a:cubicBezTo>
                  <a:cubicBezTo>
                    <a:pt x="2023" y="66"/>
                    <a:pt x="2023" y="66"/>
                    <a:pt x="2029" y="66"/>
                  </a:cubicBezTo>
                  <a:cubicBezTo>
                    <a:pt x="2051" y="66"/>
                    <a:pt x="2056" y="50"/>
                    <a:pt x="2078" y="44"/>
                  </a:cubicBezTo>
                  <a:close/>
                  <a:moveTo>
                    <a:pt x="2289" y="44"/>
                  </a:moveTo>
                  <a:lnTo>
                    <a:pt x="2289" y="44"/>
                  </a:lnTo>
                  <a:cubicBezTo>
                    <a:pt x="2295" y="72"/>
                    <a:pt x="2289" y="94"/>
                    <a:pt x="2278" y="116"/>
                  </a:cubicBezTo>
                  <a:cubicBezTo>
                    <a:pt x="2267" y="133"/>
                    <a:pt x="2267" y="144"/>
                    <a:pt x="2256" y="155"/>
                  </a:cubicBezTo>
                  <a:cubicBezTo>
                    <a:pt x="2239" y="177"/>
                    <a:pt x="2239" y="199"/>
                    <a:pt x="2217" y="199"/>
                  </a:cubicBezTo>
                  <a:cubicBezTo>
                    <a:pt x="2211" y="199"/>
                    <a:pt x="2211" y="199"/>
                    <a:pt x="2206" y="199"/>
                  </a:cubicBezTo>
                  <a:cubicBezTo>
                    <a:pt x="2206" y="183"/>
                    <a:pt x="2195" y="171"/>
                    <a:pt x="2189" y="160"/>
                  </a:cubicBezTo>
                  <a:cubicBezTo>
                    <a:pt x="2184" y="155"/>
                    <a:pt x="2184" y="144"/>
                    <a:pt x="2178" y="144"/>
                  </a:cubicBezTo>
                  <a:cubicBezTo>
                    <a:pt x="2167" y="144"/>
                    <a:pt x="2162" y="149"/>
                    <a:pt x="2156" y="149"/>
                  </a:cubicBezTo>
                  <a:cubicBezTo>
                    <a:pt x="2151" y="149"/>
                    <a:pt x="2145" y="149"/>
                    <a:pt x="2139" y="149"/>
                  </a:cubicBezTo>
                  <a:cubicBezTo>
                    <a:pt x="2151" y="138"/>
                    <a:pt x="2156" y="133"/>
                    <a:pt x="2162" y="122"/>
                  </a:cubicBezTo>
                  <a:cubicBezTo>
                    <a:pt x="2167" y="111"/>
                    <a:pt x="2173" y="99"/>
                    <a:pt x="2184" y="99"/>
                  </a:cubicBezTo>
                  <a:cubicBezTo>
                    <a:pt x="2195" y="99"/>
                    <a:pt x="2195" y="116"/>
                    <a:pt x="2206" y="116"/>
                  </a:cubicBezTo>
                  <a:cubicBezTo>
                    <a:pt x="2239" y="116"/>
                    <a:pt x="2245" y="83"/>
                    <a:pt x="2261" y="61"/>
                  </a:cubicBezTo>
                  <a:cubicBezTo>
                    <a:pt x="2267" y="55"/>
                    <a:pt x="2272" y="44"/>
                    <a:pt x="2278" y="44"/>
                  </a:cubicBezTo>
                  <a:cubicBezTo>
                    <a:pt x="2284" y="44"/>
                    <a:pt x="2289" y="44"/>
                    <a:pt x="2289" y="44"/>
                  </a:cubicBezTo>
                  <a:close/>
                  <a:moveTo>
                    <a:pt x="1674" y="221"/>
                  </a:moveTo>
                  <a:lnTo>
                    <a:pt x="1674" y="221"/>
                  </a:lnTo>
                  <a:cubicBezTo>
                    <a:pt x="1646" y="227"/>
                    <a:pt x="1630" y="238"/>
                    <a:pt x="1602" y="249"/>
                  </a:cubicBezTo>
                  <a:cubicBezTo>
                    <a:pt x="1585" y="255"/>
                    <a:pt x="1569" y="249"/>
                    <a:pt x="1552" y="255"/>
                  </a:cubicBezTo>
                  <a:cubicBezTo>
                    <a:pt x="1524" y="266"/>
                    <a:pt x="1508" y="277"/>
                    <a:pt x="1480" y="277"/>
                  </a:cubicBezTo>
                  <a:cubicBezTo>
                    <a:pt x="1441" y="277"/>
                    <a:pt x="1441" y="277"/>
                    <a:pt x="1441" y="277"/>
                  </a:cubicBezTo>
                  <a:cubicBezTo>
                    <a:pt x="1425" y="277"/>
                    <a:pt x="1413" y="271"/>
                    <a:pt x="1391" y="271"/>
                  </a:cubicBezTo>
                  <a:cubicBezTo>
                    <a:pt x="1347" y="271"/>
                    <a:pt x="1325" y="304"/>
                    <a:pt x="1280" y="321"/>
                  </a:cubicBezTo>
                  <a:cubicBezTo>
                    <a:pt x="1269" y="327"/>
                    <a:pt x="1264" y="332"/>
                    <a:pt x="1253" y="332"/>
                  </a:cubicBezTo>
                  <a:cubicBezTo>
                    <a:pt x="1242" y="332"/>
                    <a:pt x="1236" y="327"/>
                    <a:pt x="1225" y="327"/>
                  </a:cubicBezTo>
                  <a:cubicBezTo>
                    <a:pt x="1142" y="327"/>
                    <a:pt x="1164" y="304"/>
                    <a:pt x="1120" y="304"/>
                  </a:cubicBezTo>
                  <a:cubicBezTo>
                    <a:pt x="1109" y="304"/>
                    <a:pt x="1109" y="310"/>
                    <a:pt x="1098" y="310"/>
                  </a:cubicBezTo>
                  <a:cubicBezTo>
                    <a:pt x="1087" y="310"/>
                    <a:pt x="1081" y="304"/>
                    <a:pt x="1070" y="304"/>
                  </a:cubicBezTo>
                  <a:cubicBezTo>
                    <a:pt x="1048" y="304"/>
                    <a:pt x="1042" y="327"/>
                    <a:pt x="1031" y="349"/>
                  </a:cubicBezTo>
                  <a:cubicBezTo>
                    <a:pt x="1014" y="349"/>
                    <a:pt x="1009" y="349"/>
                    <a:pt x="992" y="349"/>
                  </a:cubicBezTo>
                  <a:cubicBezTo>
                    <a:pt x="959" y="349"/>
                    <a:pt x="948" y="360"/>
                    <a:pt x="915" y="360"/>
                  </a:cubicBezTo>
                  <a:cubicBezTo>
                    <a:pt x="881" y="360"/>
                    <a:pt x="865" y="354"/>
                    <a:pt x="837" y="332"/>
                  </a:cubicBezTo>
                  <a:cubicBezTo>
                    <a:pt x="826" y="327"/>
                    <a:pt x="815" y="310"/>
                    <a:pt x="798" y="310"/>
                  </a:cubicBezTo>
                  <a:cubicBezTo>
                    <a:pt x="782" y="310"/>
                    <a:pt x="776" y="327"/>
                    <a:pt x="760" y="327"/>
                  </a:cubicBezTo>
                  <a:cubicBezTo>
                    <a:pt x="743" y="327"/>
                    <a:pt x="737" y="316"/>
                    <a:pt x="726" y="310"/>
                  </a:cubicBezTo>
                  <a:cubicBezTo>
                    <a:pt x="710" y="304"/>
                    <a:pt x="693" y="310"/>
                    <a:pt x="676" y="310"/>
                  </a:cubicBezTo>
                  <a:cubicBezTo>
                    <a:pt x="643" y="310"/>
                    <a:pt x="621" y="316"/>
                    <a:pt x="588" y="316"/>
                  </a:cubicBezTo>
                  <a:cubicBezTo>
                    <a:pt x="571" y="316"/>
                    <a:pt x="566" y="316"/>
                    <a:pt x="549" y="310"/>
                  </a:cubicBezTo>
                  <a:cubicBezTo>
                    <a:pt x="538" y="304"/>
                    <a:pt x="538" y="282"/>
                    <a:pt x="527" y="282"/>
                  </a:cubicBezTo>
                  <a:cubicBezTo>
                    <a:pt x="510" y="282"/>
                    <a:pt x="510" y="304"/>
                    <a:pt x="494" y="304"/>
                  </a:cubicBezTo>
                  <a:cubicBezTo>
                    <a:pt x="455" y="304"/>
                    <a:pt x="455" y="304"/>
                    <a:pt x="455" y="304"/>
                  </a:cubicBezTo>
                  <a:cubicBezTo>
                    <a:pt x="444" y="304"/>
                    <a:pt x="438" y="316"/>
                    <a:pt x="433" y="332"/>
                  </a:cubicBezTo>
                  <a:cubicBezTo>
                    <a:pt x="427" y="327"/>
                    <a:pt x="427" y="327"/>
                    <a:pt x="427" y="327"/>
                  </a:cubicBezTo>
                  <a:cubicBezTo>
                    <a:pt x="422" y="299"/>
                    <a:pt x="372" y="299"/>
                    <a:pt x="372" y="271"/>
                  </a:cubicBezTo>
                  <a:cubicBezTo>
                    <a:pt x="372" y="227"/>
                    <a:pt x="372" y="227"/>
                    <a:pt x="372" y="227"/>
                  </a:cubicBezTo>
                  <a:cubicBezTo>
                    <a:pt x="372" y="210"/>
                    <a:pt x="377" y="199"/>
                    <a:pt x="388" y="188"/>
                  </a:cubicBezTo>
                  <a:cubicBezTo>
                    <a:pt x="416" y="160"/>
                    <a:pt x="383" y="155"/>
                    <a:pt x="427" y="155"/>
                  </a:cubicBezTo>
                  <a:cubicBezTo>
                    <a:pt x="444" y="155"/>
                    <a:pt x="449" y="144"/>
                    <a:pt x="460" y="133"/>
                  </a:cubicBezTo>
                  <a:cubicBezTo>
                    <a:pt x="477" y="122"/>
                    <a:pt x="494" y="127"/>
                    <a:pt x="505" y="116"/>
                  </a:cubicBezTo>
                  <a:cubicBezTo>
                    <a:pt x="538" y="99"/>
                    <a:pt x="549" y="77"/>
                    <a:pt x="588" y="77"/>
                  </a:cubicBezTo>
                  <a:cubicBezTo>
                    <a:pt x="599" y="77"/>
                    <a:pt x="604" y="77"/>
                    <a:pt x="615" y="77"/>
                  </a:cubicBezTo>
                  <a:cubicBezTo>
                    <a:pt x="627" y="77"/>
                    <a:pt x="632" y="66"/>
                    <a:pt x="643" y="66"/>
                  </a:cubicBezTo>
                  <a:cubicBezTo>
                    <a:pt x="660" y="66"/>
                    <a:pt x="660" y="77"/>
                    <a:pt x="676" y="77"/>
                  </a:cubicBezTo>
                  <a:cubicBezTo>
                    <a:pt x="682" y="77"/>
                    <a:pt x="688" y="72"/>
                    <a:pt x="699" y="72"/>
                  </a:cubicBezTo>
                  <a:cubicBezTo>
                    <a:pt x="704" y="72"/>
                    <a:pt x="710" y="77"/>
                    <a:pt x="715" y="77"/>
                  </a:cubicBezTo>
                  <a:cubicBezTo>
                    <a:pt x="721" y="77"/>
                    <a:pt x="721" y="72"/>
                    <a:pt x="726" y="72"/>
                  </a:cubicBezTo>
                  <a:cubicBezTo>
                    <a:pt x="760" y="72"/>
                    <a:pt x="760" y="116"/>
                    <a:pt x="793" y="116"/>
                  </a:cubicBezTo>
                  <a:cubicBezTo>
                    <a:pt x="809" y="116"/>
                    <a:pt x="815" y="111"/>
                    <a:pt x="832" y="111"/>
                  </a:cubicBezTo>
                  <a:cubicBezTo>
                    <a:pt x="876" y="111"/>
                    <a:pt x="876" y="111"/>
                    <a:pt x="876" y="111"/>
                  </a:cubicBezTo>
                  <a:cubicBezTo>
                    <a:pt x="881" y="111"/>
                    <a:pt x="881" y="116"/>
                    <a:pt x="887" y="122"/>
                  </a:cubicBezTo>
                  <a:cubicBezTo>
                    <a:pt x="931" y="138"/>
                    <a:pt x="931" y="138"/>
                    <a:pt x="931" y="138"/>
                  </a:cubicBezTo>
                  <a:cubicBezTo>
                    <a:pt x="970" y="155"/>
                    <a:pt x="992" y="160"/>
                    <a:pt x="1026" y="177"/>
                  </a:cubicBezTo>
                  <a:cubicBezTo>
                    <a:pt x="1048" y="194"/>
                    <a:pt x="1059" y="210"/>
                    <a:pt x="1081" y="210"/>
                  </a:cubicBezTo>
                  <a:cubicBezTo>
                    <a:pt x="1114" y="210"/>
                    <a:pt x="1120" y="171"/>
                    <a:pt x="1147" y="171"/>
                  </a:cubicBezTo>
                  <a:cubicBezTo>
                    <a:pt x="1159" y="171"/>
                    <a:pt x="1164" y="177"/>
                    <a:pt x="1175" y="177"/>
                  </a:cubicBezTo>
                  <a:cubicBezTo>
                    <a:pt x="1186" y="177"/>
                    <a:pt x="1197" y="171"/>
                    <a:pt x="1208" y="171"/>
                  </a:cubicBezTo>
                  <a:cubicBezTo>
                    <a:pt x="1231" y="171"/>
                    <a:pt x="1242" y="177"/>
                    <a:pt x="1264" y="177"/>
                  </a:cubicBezTo>
                  <a:cubicBezTo>
                    <a:pt x="1347" y="177"/>
                    <a:pt x="1314" y="177"/>
                    <a:pt x="1402" y="216"/>
                  </a:cubicBezTo>
                  <a:cubicBezTo>
                    <a:pt x="1425" y="227"/>
                    <a:pt x="1436" y="238"/>
                    <a:pt x="1452" y="238"/>
                  </a:cubicBezTo>
                  <a:cubicBezTo>
                    <a:pt x="1480" y="238"/>
                    <a:pt x="1497" y="227"/>
                    <a:pt x="1513" y="205"/>
                  </a:cubicBezTo>
                  <a:cubicBezTo>
                    <a:pt x="1524" y="194"/>
                    <a:pt x="1519" y="183"/>
                    <a:pt x="1524" y="166"/>
                  </a:cubicBezTo>
                  <a:cubicBezTo>
                    <a:pt x="1535" y="144"/>
                    <a:pt x="1563" y="149"/>
                    <a:pt x="1580" y="133"/>
                  </a:cubicBezTo>
                  <a:cubicBezTo>
                    <a:pt x="1591" y="122"/>
                    <a:pt x="1602" y="122"/>
                    <a:pt x="1619" y="116"/>
                  </a:cubicBezTo>
                  <a:cubicBezTo>
                    <a:pt x="1641" y="111"/>
                    <a:pt x="1657" y="105"/>
                    <a:pt x="1679" y="94"/>
                  </a:cubicBezTo>
                  <a:cubicBezTo>
                    <a:pt x="1691" y="88"/>
                    <a:pt x="1707" y="83"/>
                    <a:pt x="1707" y="66"/>
                  </a:cubicBezTo>
                  <a:cubicBezTo>
                    <a:pt x="1707" y="55"/>
                    <a:pt x="1702" y="44"/>
                    <a:pt x="1691" y="44"/>
                  </a:cubicBezTo>
                  <a:cubicBezTo>
                    <a:pt x="1674" y="44"/>
                    <a:pt x="1663" y="50"/>
                    <a:pt x="1646" y="50"/>
                  </a:cubicBezTo>
                  <a:cubicBezTo>
                    <a:pt x="1646" y="44"/>
                    <a:pt x="1646" y="44"/>
                    <a:pt x="1646" y="44"/>
                  </a:cubicBezTo>
                  <a:cubicBezTo>
                    <a:pt x="1657" y="22"/>
                    <a:pt x="1668" y="0"/>
                    <a:pt x="1696" y="0"/>
                  </a:cubicBezTo>
                  <a:cubicBezTo>
                    <a:pt x="1718" y="0"/>
                    <a:pt x="1724" y="16"/>
                    <a:pt x="1735" y="38"/>
                  </a:cubicBezTo>
                  <a:cubicBezTo>
                    <a:pt x="1740" y="55"/>
                    <a:pt x="1746" y="66"/>
                    <a:pt x="1746" y="83"/>
                  </a:cubicBezTo>
                  <a:cubicBezTo>
                    <a:pt x="1746" y="116"/>
                    <a:pt x="1746" y="99"/>
                    <a:pt x="1724" y="105"/>
                  </a:cubicBezTo>
                  <a:cubicBezTo>
                    <a:pt x="1707" y="111"/>
                    <a:pt x="1713" y="133"/>
                    <a:pt x="1702" y="144"/>
                  </a:cubicBezTo>
                  <a:cubicBezTo>
                    <a:pt x="1691" y="155"/>
                    <a:pt x="1679" y="149"/>
                    <a:pt x="1663" y="149"/>
                  </a:cubicBezTo>
                  <a:cubicBezTo>
                    <a:pt x="1657" y="160"/>
                    <a:pt x="1657" y="160"/>
                    <a:pt x="1657" y="160"/>
                  </a:cubicBezTo>
                  <a:cubicBezTo>
                    <a:pt x="1668" y="171"/>
                    <a:pt x="1674" y="183"/>
                    <a:pt x="1674" y="194"/>
                  </a:cubicBezTo>
                  <a:cubicBezTo>
                    <a:pt x="1674" y="205"/>
                    <a:pt x="1674" y="210"/>
                    <a:pt x="1674" y="221"/>
                  </a:cubicBezTo>
                  <a:close/>
                  <a:moveTo>
                    <a:pt x="244" y="166"/>
                  </a:moveTo>
                  <a:lnTo>
                    <a:pt x="244" y="166"/>
                  </a:lnTo>
                  <a:cubicBezTo>
                    <a:pt x="183" y="155"/>
                    <a:pt x="211" y="160"/>
                    <a:pt x="189" y="22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0" y="244"/>
                    <a:pt x="200" y="249"/>
                    <a:pt x="200" y="255"/>
                  </a:cubicBezTo>
                  <a:cubicBezTo>
                    <a:pt x="200" y="266"/>
                    <a:pt x="200" y="277"/>
                    <a:pt x="211" y="277"/>
                  </a:cubicBezTo>
                  <a:cubicBezTo>
                    <a:pt x="222" y="277"/>
                    <a:pt x="222" y="260"/>
                    <a:pt x="222" y="249"/>
                  </a:cubicBezTo>
                  <a:cubicBezTo>
                    <a:pt x="228" y="232"/>
                    <a:pt x="233" y="210"/>
                    <a:pt x="255" y="210"/>
                  </a:cubicBezTo>
                  <a:cubicBezTo>
                    <a:pt x="261" y="210"/>
                    <a:pt x="261" y="216"/>
                    <a:pt x="266" y="216"/>
                  </a:cubicBezTo>
                  <a:cubicBezTo>
                    <a:pt x="272" y="216"/>
                    <a:pt x="272" y="205"/>
                    <a:pt x="272" y="199"/>
                  </a:cubicBezTo>
                  <a:cubicBezTo>
                    <a:pt x="272" y="183"/>
                    <a:pt x="255" y="171"/>
                    <a:pt x="244" y="166"/>
                  </a:cubicBezTo>
                  <a:close/>
                  <a:moveTo>
                    <a:pt x="300" y="288"/>
                  </a:moveTo>
                  <a:lnTo>
                    <a:pt x="300" y="288"/>
                  </a:lnTo>
                  <a:cubicBezTo>
                    <a:pt x="300" y="293"/>
                    <a:pt x="300" y="293"/>
                    <a:pt x="300" y="293"/>
                  </a:cubicBezTo>
                  <a:cubicBezTo>
                    <a:pt x="316" y="293"/>
                    <a:pt x="322" y="299"/>
                    <a:pt x="333" y="293"/>
                  </a:cubicBezTo>
                  <a:cubicBezTo>
                    <a:pt x="338" y="210"/>
                    <a:pt x="311" y="238"/>
                    <a:pt x="300" y="28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1" name="Freeform 112"/>
            <p:cNvSpPr>
              <a:spLocks noChangeArrowheads="1"/>
            </p:cNvSpPr>
            <p:nvPr/>
          </p:nvSpPr>
          <p:spPr bwMode="auto">
            <a:xfrm>
              <a:off x="19910716" y="4741864"/>
              <a:ext cx="511142" cy="155575"/>
            </a:xfrm>
            <a:custGeom>
              <a:avLst/>
              <a:gdLst>
                <a:gd name="T0" fmla="*/ 94 w 1418"/>
                <a:gd name="T1" fmla="*/ 232 h 433"/>
                <a:gd name="T2" fmla="*/ 38 w 1418"/>
                <a:gd name="T3" fmla="*/ 299 h 433"/>
                <a:gd name="T4" fmla="*/ 16 w 1418"/>
                <a:gd name="T5" fmla="*/ 321 h 433"/>
                <a:gd name="T6" fmla="*/ 77 w 1418"/>
                <a:gd name="T7" fmla="*/ 327 h 433"/>
                <a:gd name="T8" fmla="*/ 177 w 1418"/>
                <a:gd name="T9" fmla="*/ 349 h 433"/>
                <a:gd name="T10" fmla="*/ 271 w 1418"/>
                <a:gd name="T11" fmla="*/ 354 h 433"/>
                <a:gd name="T12" fmla="*/ 332 w 1418"/>
                <a:gd name="T13" fmla="*/ 244 h 433"/>
                <a:gd name="T14" fmla="*/ 326 w 1418"/>
                <a:gd name="T15" fmla="*/ 83 h 433"/>
                <a:gd name="T16" fmla="*/ 121 w 1418"/>
                <a:gd name="T17" fmla="*/ 127 h 433"/>
                <a:gd name="T18" fmla="*/ 681 w 1418"/>
                <a:gd name="T19" fmla="*/ 55 h 433"/>
                <a:gd name="T20" fmla="*/ 714 w 1418"/>
                <a:gd name="T21" fmla="*/ 122 h 433"/>
                <a:gd name="T22" fmla="*/ 770 w 1418"/>
                <a:gd name="T23" fmla="*/ 16 h 433"/>
                <a:gd name="T24" fmla="*/ 681 w 1418"/>
                <a:gd name="T25" fmla="*/ 55 h 433"/>
                <a:gd name="T26" fmla="*/ 1112 w 1418"/>
                <a:gd name="T27" fmla="*/ 327 h 433"/>
                <a:gd name="T28" fmla="*/ 1096 w 1418"/>
                <a:gd name="T29" fmla="*/ 244 h 433"/>
                <a:gd name="T30" fmla="*/ 931 w 1418"/>
                <a:gd name="T31" fmla="*/ 332 h 433"/>
                <a:gd name="T32" fmla="*/ 786 w 1418"/>
                <a:gd name="T33" fmla="*/ 365 h 433"/>
                <a:gd name="T34" fmla="*/ 592 w 1418"/>
                <a:gd name="T35" fmla="*/ 388 h 433"/>
                <a:gd name="T36" fmla="*/ 421 w 1418"/>
                <a:gd name="T37" fmla="*/ 399 h 433"/>
                <a:gd name="T38" fmla="*/ 382 w 1418"/>
                <a:gd name="T39" fmla="*/ 354 h 433"/>
                <a:gd name="T40" fmla="*/ 393 w 1418"/>
                <a:gd name="T41" fmla="*/ 277 h 433"/>
                <a:gd name="T42" fmla="*/ 543 w 1418"/>
                <a:gd name="T43" fmla="*/ 138 h 433"/>
                <a:gd name="T44" fmla="*/ 648 w 1418"/>
                <a:gd name="T45" fmla="*/ 166 h 433"/>
                <a:gd name="T46" fmla="*/ 725 w 1418"/>
                <a:gd name="T47" fmla="*/ 144 h 433"/>
                <a:gd name="T48" fmla="*/ 759 w 1418"/>
                <a:gd name="T49" fmla="*/ 199 h 433"/>
                <a:gd name="T50" fmla="*/ 853 w 1418"/>
                <a:gd name="T51" fmla="*/ 260 h 433"/>
                <a:gd name="T52" fmla="*/ 979 w 1418"/>
                <a:gd name="T53" fmla="*/ 255 h 433"/>
                <a:gd name="T54" fmla="*/ 952 w 1418"/>
                <a:gd name="T55" fmla="*/ 155 h 433"/>
                <a:gd name="T56" fmla="*/ 786 w 1418"/>
                <a:gd name="T57" fmla="*/ 33 h 433"/>
                <a:gd name="T58" fmla="*/ 963 w 1418"/>
                <a:gd name="T59" fmla="*/ 16 h 433"/>
                <a:gd name="T60" fmla="*/ 1051 w 1418"/>
                <a:gd name="T61" fmla="*/ 122 h 433"/>
                <a:gd name="T62" fmla="*/ 1184 w 1418"/>
                <a:gd name="T63" fmla="*/ 99 h 433"/>
                <a:gd name="T64" fmla="*/ 1207 w 1418"/>
                <a:gd name="T65" fmla="*/ 177 h 433"/>
                <a:gd name="T66" fmla="*/ 1306 w 1418"/>
                <a:gd name="T67" fmla="*/ 94 h 433"/>
                <a:gd name="T68" fmla="*/ 1356 w 1418"/>
                <a:gd name="T69" fmla="*/ 177 h 433"/>
                <a:gd name="T70" fmla="*/ 1389 w 1418"/>
                <a:gd name="T71" fmla="*/ 244 h 433"/>
                <a:gd name="T72" fmla="*/ 1412 w 1418"/>
                <a:gd name="T73" fmla="*/ 266 h 433"/>
                <a:gd name="T74" fmla="*/ 1295 w 1418"/>
                <a:gd name="T75" fmla="*/ 266 h 433"/>
                <a:gd name="T76" fmla="*/ 1223 w 1418"/>
                <a:gd name="T77" fmla="*/ 277 h 433"/>
                <a:gd name="T78" fmla="*/ 1223 w 1418"/>
                <a:gd name="T79" fmla="*/ 304 h 433"/>
                <a:gd name="T80" fmla="*/ 1373 w 1418"/>
                <a:gd name="T81" fmla="*/ 16 h 433"/>
                <a:gd name="T82" fmla="*/ 1367 w 1418"/>
                <a:gd name="T83" fmla="*/ 8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8" h="433">
                  <a:moveTo>
                    <a:pt x="77" y="155"/>
                  </a:moveTo>
                  <a:lnTo>
                    <a:pt x="77" y="155"/>
                  </a:lnTo>
                  <a:cubicBezTo>
                    <a:pt x="99" y="183"/>
                    <a:pt x="94" y="205"/>
                    <a:pt x="94" y="232"/>
                  </a:cubicBezTo>
                  <a:cubicBezTo>
                    <a:pt x="94" y="249"/>
                    <a:pt x="94" y="260"/>
                    <a:pt x="88" y="277"/>
                  </a:cubicBezTo>
                  <a:cubicBezTo>
                    <a:pt x="83" y="277"/>
                    <a:pt x="77" y="271"/>
                    <a:pt x="66" y="271"/>
                  </a:cubicBezTo>
                  <a:cubicBezTo>
                    <a:pt x="60" y="282"/>
                    <a:pt x="55" y="299"/>
                    <a:pt x="38" y="299"/>
                  </a:cubicBezTo>
                  <a:cubicBezTo>
                    <a:pt x="22" y="299"/>
                    <a:pt x="16" y="282"/>
                    <a:pt x="5" y="277"/>
                  </a:cubicBezTo>
                  <a:cubicBezTo>
                    <a:pt x="0" y="282"/>
                    <a:pt x="0" y="282"/>
                    <a:pt x="0" y="288"/>
                  </a:cubicBezTo>
                  <a:cubicBezTo>
                    <a:pt x="0" y="304"/>
                    <a:pt x="5" y="316"/>
                    <a:pt x="16" y="321"/>
                  </a:cubicBezTo>
                  <a:cubicBezTo>
                    <a:pt x="27" y="321"/>
                    <a:pt x="33" y="316"/>
                    <a:pt x="38" y="321"/>
                  </a:cubicBezTo>
                  <a:cubicBezTo>
                    <a:pt x="55" y="327"/>
                    <a:pt x="60" y="343"/>
                    <a:pt x="72" y="349"/>
                  </a:cubicBezTo>
                  <a:cubicBezTo>
                    <a:pt x="77" y="327"/>
                    <a:pt x="77" y="327"/>
                    <a:pt x="77" y="327"/>
                  </a:cubicBezTo>
                  <a:cubicBezTo>
                    <a:pt x="83" y="327"/>
                    <a:pt x="83" y="327"/>
                    <a:pt x="88" y="327"/>
                  </a:cubicBezTo>
                  <a:cubicBezTo>
                    <a:pt x="105" y="327"/>
                    <a:pt x="105" y="343"/>
                    <a:pt x="116" y="343"/>
                  </a:cubicBezTo>
                  <a:cubicBezTo>
                    <a:pt x="138" y="349"/>
                    <a:pt x="155" y="343"/>
                    <a:pt x="177" y="349"/>
                  </a:cubicBezTo>
                  <a:cubicBezTo>
                    <a:pt x="193" y="349"/>
                    <a:pt x="199" y="365"/>
                    <a:pt x="216" y="365"/>
                  </a:cubicBezTo>
                  <a:cubicBezTo>
                    <a:pt x="227" y="365"/>
                    <a:pt x="232" y="354"/>
                    <a:pt x="243" y="354"/>
                  </a:cubicBezTo>
                  <a:cubicBezTo>
                    <a:pt x="254" y="349"/>
                    <a:pt x="260" y="354"/>
                    <a:pt x="271" y="354"/>
                  </a:cubicBezTo>
                  <a:cubicBezTo>
                    <a:pt x="293" y="354"/>
                    <a:pt x="304" y="338"/>
                    <a:pt x="304" y="321"/>
                  </a:cubicBezTo>
                  <a:cubicBezTo>
                    <a:pt x="304" y="310"/>
                    <a:pt x="299" y="304"/>
                    <a:pt x="299" y="293"/>
                  </a:cubicBezTo>
                  <a:cubicBezTo>
                    <a:pt x="299" y="271"/>
                    <a:pt x="321" y="260"/>
                    <a:pt x="332" y="244"/>
                  </a:cubicBezTo>
                  <a:cubicBezTo>
                    <a:pt x="343" y="227"/>
                    <a:pt x="343" y="210"/>
                    <a:pt x="349" y="194"/>
                  </a:cubicBezTo>
                  <a:cubicBezTo>
                    <a:pt x="360" y="166"/>
                    <a:pt x="371" y="149"/>
                    <a:pt x="371" y="116"/>
                  </a:cubicBezTo>
                  <a:cubicBezTo>
                    <a:pt x="371" y="94"/>
                    <a:pt x="349" y="88"/>
                    <a:pt x="326" y="83"/>
                  </a:cubicBezTo>
                  <a:cubicBezTo>
                    <a:pt x="293" y="72"/>
                    <a:pt x="271" y="55"/>
                    <a:pt x="238" y="55"/>
                  </a:cubicBezTo>
                  <a:cubicBezTo>
                    <a:pt x="210" y="55"/>
                    <a:pt x="199" y="55"/>
                    <a:pt x="177" y="66"/>
                  </a:cubicBezTo>
                  <a:cubicBezTo>
                    <a:pt x="149" y="83"/>
                    <a:pt x="144" y="105"/>
                    <a:pt x="121" y="127"/>
                  </a:cubicBezTo>
                  <a:cubicBezTo>
                    <a:pt x="105" y="138"/>
                    <a:pt x="94" y="138"/>
                    <a:pt x="77" y="155"/>
                  </a:cubicBezTo>
                  <a:close/>
                  <a:moveTo>
                    <a:pt x="681" y="55"/>
                  </a:moveTo>
                  <a:lnTo>
                    <a:pt x="681" y="55"/>
                  </a:lnTo>
                  <a:cubicBezTo>
                    <a:pt x="681" y="66"/>
                    <a:pt x="692" y="77"/>
                    <a:pt x="703" y="83"/>
                  </a:cubicBezTo>
                  <a:cubicBezTo>
                    <a:pt x="703" y="88"/>
                    <a:pt x="698" y="88"/>
                    <a:pt x="698" y="94"/>
                  </a:cubicBezTo>
                  <a:cubicBezTo>
                    <a:pt x="698" y="105"/>
                    <a:pt x="703" y="122"/>
                    <a:pt x="714" y="122"/>
                  </a:cubicBezTo>
                  <a:cubicBezTo>
                    <a:pt x="737" y="122"/>
                    <a:pt x="737" y="99"/>
                    <a:pt x="748" y="83"/>
                  </a:cubicBezTo>
                  <a:cubicBezTo>
                    <a:pt x="759" y="61"/>
                    <a:pt x="770" y="44"/>
                    <a:pt x="775" y="22"/>
                  </a:cubicBezTo>
                  <a:cubicBezTo>
                    <a:pt x="770" y="16"/>
                    <a:pt x="770" y="16"/>
                    <a:pt x="770" y="16"/>
                  </a:cubicBezTo>
                  <a:cubicBezTo>
                    <a:pt x="753" y="27"/>
                    <a:pt x="742" y="16"/>
                    <a:pt x="725" y="16"/>
                  </a:cubicBezTo>
                  <a:cubicBezTo>
                    <a:pt x="720" y="22"/>
                    <a:pt x="720" y="27"/>
                    <a:pt x="714" y="33"/>
                  </a:cubicBezTo>
                  <a:cubicBezTo>
                    <a:pt x="703" y="44"/>
                    <a:pt x="681" y="38"/>
                    <a:pt x="681" y="55"/>
                  </a:cubicBezTo>
                  <a:close/>
                  <a:moveTo>
                    <a:pt x="1168" y="310"/>
                  </a:moveTo>
                  <a:lnTo>
                    <a:pt x="1168" y="310"/>
                  </a:lnTo>
                  <a:cubicBezTo>
                    <a:pt x="1146" y="316"/>
                    <a:pt x="1135" y="327"/>
                    <a:pt x="1112" y="327"/>
                  </a:cubicBezTo>
                  <a:cubicBezTo>
                    <a:pt x="1101" y="327"/>
                    <a:pt x="1096" y="321"/>
                    <a:pt x="1085" y="321"/>
                  </a:cubicBezTo>
                  <a:cubicBezTo>
                    <a:pt x="1085" y="304"/>
                    <a:pt x="1085" y="304"/>
                    <a:pt x="1085" y="304"/>
                  </a:cubicBezTo>
                  <a:cubicBezTo>
                    <a:pt x="1085" y="277"/>
                    <a:pt x="1096" y="266"/>
                    <a:pt x="1096" y="244"/>
                  </a:cubicBezTo>
                  <a:cubicBezTo>
                    <a:pt x="1096" y="188"/>
                    <a:pt x="1051" y="266"/>
                    <a:pt x="1029" y="282"/>
                  </a:cubicBezTo>
                  <a:cubicBezTo>
                    <a:pt x="1018" y="293"/>
                    <a:pt x="1013" y="299"/>
                    <a:pt x="1002" y="310"/>
                  </a:cubicBezTo>
                  <a:cubicBezTo>
                    <a:pt x="979" y="327"/>
                    <a:pt x="957" y="327"/>
                    <a:pt x="931" y="332"/>
                  </a:cubicBezTo>
                  <a:cubicBezTo>
                    <a:pt x="908" y="332"/>
                    <a:pt x="908" y="360"/>
                    <a:pt x="892" y="360"/>
                  </a:cubicBezTo>
                  <a:cubicBezTo>
                    <a:pt x="864" y="360"/>
                    <a:pt x="847" y="354"/>
                    <a:pt x="820" y="354"/>
                  </a:cubicBezTo>
                  <a:cubicBezTo>
                    <a:pt x="809" y="354"/>
                    <a:pt x="798" y="360"/>
                    <a:pt x="786" y="365"/>
                  </a:cubicBezTo>
                  <a:cubicBezTo>
                    <a:pt x="781" y="365"/>
                    <a:pt x="781" y="377"/>
                    <a:pt x="775" y="377"/>
                  </a:cubicBezTo>
                  <a:cubicBezTo>
                    <a:pt x="742" y="388"/>
                    <a:pt x="725" y="404"/>
                    <a:pt x="687" y="404"/>
                  </a:cubicBezTo>
                  <a:cubicBezTo>
                    <a:pt x="592" y="388"/>
                    <a:pt x="592" y="388"/>
                    <a:pt x="592" y="388"/>
                  </a:cubicBezTo>
                  <a:cubicBezTo>
                    <a:pt x="559" y="393"/>
                    <a:pt x="548" y="432"/>
                    <a:pt x="515" y="432"/>
                  </a:cubicBezTo>
                  <a:cubicBezTo>
                    <a:pt x="493" y="432"/>
                    <a:pt x="476" y="426"/>
                    <a:pt x="459" y="415"/>
                  </a:cubicBezTo>
                  <a:cubicBezTo>
                    <a:pt x="443" y="410"/>
                    <a:pt x="437" y="404"/>
                    <a:pt x="421" y="399"/>
                  </a:cubicBezTo>
                  <a:cubicBezTo>
                    <a:pt x="410" y="399"/>
                    <a:pt x="393" y="399"/>
                    <a:pt x="393" y="388"/>
                  </a:cubicBezTo>
                  <a:cubicBezTo>
                    <a:pt x="393" y="377"/>
                    <a:pt x="393" y="377"/>
                    <a:pt x="393" y="371"/>
                  </a:cubicBezTo>
                  <a:cubicBezTo>
                    <a:pt x="393" y="360"/>
                    <a:pt x="382" y="360"/>
                    <a:pt x="382" y="354"/>
                  </a:cubicBezTo>
                  <a:cubicBezTo>
                    <a:pt x="382" y="338"/>
                    <a:pt x="387" y="327"/>
                    <a:pt x="393" y="316"/>
                  </a:cubicBezTo>
                  <a:cubicBezTo>
                    <a:pt x="398" y="310"/>
                    <a:pt x="410" y="310"/>
                    <a:pt x="410" y="304"/>
                  </a:cubicBezTo>
                  <a:cubicBezTo>
                    <a:pt x="410" y="288"/>
                    <a:pt x="393" y="288"/>
                    <a:pt x="393" y="277"/>
                  </a:cubicBezTo>
                  <a:cubicBezTo>
                    <a:pt x="393" y="238"/>
                    <a:pt x="404" y="221"/>
                    <a:pt x="415" y="188"/>
                  </a:cubicBezTo>
                  <a:cubicBezTo>
                    <a:pt x="437" y="194"/>
                    <a:pt x="448" y="177"/>
                    <a:pt x="476" y="171"/>
                  </a:cubicBezTo>
                  <a:cubicBezTo>
                    <a:pt x="504" y="160"/>
                    <a:pt x="515" y="155"/>
                    <a:pt x="543" y="138"/>
                  </a:cubicBezTo>
                  <a:cubicBezTo>
                    <a:pt x="554" y="133"/>
                    <a:pt x="548" y="111"/>
                    <a:pt x="559" y="111"/>
                  </a:cubicBezTo>
                  <a:cubicBezTo>
                    <a:pt x="581" y="111"/>
                    <a:pt x="587" y="133"/>
                    <a:pt x="604" y="138"/>
                  </a:cubicBezTo>
                  <a:cubicBezTo>
                    <a:pt x="626" y="138"/>
                    <a:pt x="626" y="166"/>
                    <a:pt x="648" y="166"/>
                  </a:cubicBezTo>
                  <a:cubicBezTo>
                    <a:pt x="659" y="166"/>
                    <a:pt x="665" y="149"/>
                    <a:pt x="676" y="149"/>
                  </a:cubicBezTo>
                  <a:cubicBezTo>
                    <a:pt x="714" y="149"/>
                    <a:pt x="714" y="149"/>
                    <a:pt x="714" y="149"/>
                  </a:cubicBezTo>
                  <a:cubicBezTo>
                    <a:pt x="720" y="149"/>
                    <a:pt x="720" y="149"/>
                    <a:pt x="725" y="144"/>
                  </a:cubicBezTo>
                  <a:cubicBezTo>
                    <a:pt x="731" y="155"/>
                    <a:pt x="731" y="166"/>
                    <a:pt x="737" y="171"/>
                  </a:cubicBezTo>
                  <a:cubicBezTo>
                    <a:pt x="753" y="166"/>
                    <a:pt x="753" y="166"/>
                    <a:pt x="753" y="166"/>
                  </a:cubicBezTo>
                  <a:cubicBezTo>
                    <a:pt x="759" y="177"/>
                    <a:pt x="759" y="183"/>
                    <a:pt x="759" y="199"/>
                  </a:cubicBezTo>
                  <a:cubicBezTo>
                    <a:pt x="775" y="199"/>
                    <a:pt x="798" y="194"/>
                    <a:pt x="803" y="210"/>
                  </a:cubicBezTo>
                  <a:cubicBezTo>
                    <a:pt x="814" y="221"/>
                    <a:pt x="803" y="238"/>
                    <a:pt x="814" y="255"/>
                  </a:cubicBezTo>
                  <a:cubicBezTo>
                    <a:pt x="820" y="266"/>
                    <a:pt x="836" y="260"/>
                    <a:pt x="853" y="260"/>
                  </a:cubicBezTo>
                  <a:cubicBezTo>
                    <a:pt x="870" y="260"/>
                    <a:pt x="875" y="271"/>
                    <a:pt x="892" y="271"/>
                  </a:cubicBezTo>
                  <a:cubicBezTo>
                    <a:pt x="914" y="271"/>
                    <a:pt x="919" y="244"/>
                    <a:pt x="941" y="244"/>
                  </a:cubicBezTo>
                  <a:cubicBezTo>
                    <a:pt x="957" y="244"/>
                    <a:pt x="963" y="255"/>
                    <a:pt x="979" y="255"/>
                  </a:cubicBezTo>
                  <a:cubicBezTo>
                    <a:pt x="1002" y="255"/>
                    <a:pt x="1024" y="244"/>
                    <a:pt x="1024" y="221"/>
                  </a:cubicBezTo>
                  <a:cubicBezTo>
                    <a:pt x="1024" y="210"/>
                    <a:pt x="1007" y="205"/>
                    <a:pt x="996" y="199"/>
                  </a:cubicBezTo>
                  <a:cubicBezTo>
                    <a:pt x="979" y="183"/>
                    <a:pt x="974" y="160"/>
                    <a:pt x="952" y="155"/>
                  </a:cubicBezTo>
                  <a:cubicBezTo>
                    <a:pt x="931" y="144"/>
                    <a:pt x="914" y="155"/>
                    <a:pt x="892" y="149"/>
                  </a:cubicBezTo>
                  <a:cubicBezTo>
                    <a:pt x="870" y="149"/>
                    <a:pt x="858" y="133"/>
                    <a:pt x="842" y="116"/>
                  </a:cubicBezTo>
                  <a:cubicBezTo>
                    <a:pt x="814" y="94"/>
                    <a:pt x="786" y="72"/>
                    <a:pt x="786" y="33"/>
                  </a:cubicBezTo>
                  <a:cubicBezTo>
                    <a:pt x="786" y="11"/>
                    <a:pt x="820" y="16"/>
                    <a:pt x="842" y="16"/>
                  </a:cubicBezTo>
                  <a:cubicBezTo>
                    <a:pt x="870" y="11"/>
                    <a:pt x="881" y="0"/>
                    <a:pt x="903" y="0"/>
                  </a:cubicBezTo>
                  <a:cubicBezTo>
                    <a:pt x="931" y="0"/>
                    <a:pt x="946" y="0"/>
                    <a:pt x="963" y="16"/>
                  </a:cubicBezTo>
                  <a:cubicBezTo>
                    <a:pt x="968" y="22"/>
                    <a:pt x="968" y="33"/>
                    <a:pt x="974" y="38"/>
                  </a:cubicBezTo>
                  <a:cubicBezTo>
                    <a:pt x="990" y="61"/>
                    <a:pt x="1002" y="66"/>
                    <a:pt x="1018" y="88"/>
                  </a:cubicBezTo>
                  <a:cubicBezTo>
                    <a:pt x="1029" y="105"/>
                    <a:pt x="1029" y="122"/>
                    <a:pt x="1051" y="122"/>
                  </a:cubicBezTo>
                  <a:cubicBezTo>
                    <a:pt x="1057" y="122"/>
                    <a:pt x="1057" y="116"/>
                    <a:pt x="1068" y="111"/>
                  </a:cubicBezTo>
                  <a:cubicBezTo>
                    <a:pt x="1090" y="94"/>
                    <a:pt x="1101" y="66"/>
                    <a:pt x="1135" y="66"/>
                  </a:cubicBezTo>
                  <a:cubicBezTo>
                    <a:pt x="1157" y="66"/>
                    <a:pt x="1168" y="77"/>
                    <a:pt x="1184" y="99"/>
                  </a:cubicBezTo>
                  <a:cubicBezTo>
                    <a:pt x="1190" y="105"/>
                    <a:pt x="1196" y="111"/>
                    <a:pt x="1196" y="116"/>
                  </a:cubicBezTo>
                  <a:cubicBezTo>
                    <a:pt x="1196" y="177"/>
                    <a:pt x="1196" y="177"/>
                    <a:pt x="1196" y="177"/>
                  </a:cubicBezTo>
                  <a:cubicBezTo>
                    <a:pt x="1207" y="177"/>
                    <a:pt x="1207" y="177"/>
                    <a:pt x="1207" y="177"/>
                  </a:cubicBezTo>
                  <a:cubicBezTo>
                    <a:pt x="1218" y="160"/>
                    <a:pt x="1218" y="144"/>
                    <a:pt x="1223" y="127"/>
                  </a:cubicBezTo>
                  <a:cubicBezTo>
                    <a:pt x="1229" y="105"/>
                    <a:pt x="1240" y="88"/>
                    <a:pt x="1262" y="88"/>
                  </a:cubicBezTo>
                  <a:cubicBezTo>
                    <a:pt x="1279" y="88"/>
                    <a:pt x="1290" y="94"/>
                    <a:pt x="1306" y="94"/>
                  </a:cubicBezTo>
                  <a:cubicBezTo>
                    <a:pt x="1317" y="94"/>
                    <a:pt x="1329" y="94"/>
                    <a:pt x="1334" y="99"/>
                  </a:cubicBezTo>
                  <a:cubicBezTo>
                    <a:pt x="1351" y="105"/>
                    <a:pt x="1345" y="122"/>
                    <a:pt x="1345" y="138"/>
                  </a:cubicBezTo>
                  <a:cubicBezTo>
                    <a:pt x="1351" y="155"/>
                    <a:pt x="1356" y="160"/>
                    <a:pt x="1356" y="177"/>
                  </a:cubicBezTo>
                  <a:cubicBezTo>
                    <a:pt x="1356" y="188"/>
                    <a:pt x="1345" y="194"/>
                    <a:pt x="1345" y="210"/>
                  </a:cubicBezTo>
                  <a:cubicBezTo>
                    <a:pt x="1345" y="227"/>
                    <a:pt x="1362" y="232"/>
                    <a:pt x="1378" y="244"/>
                  </a:cubicBezTo>
                  <a:cubicBezTo>
                    <a:pt x="1389" y="244"/>
                    <a:pt x="1389" y="244"/>
                    <a:pt x="1389" y="244"/>
                  </a:cubicBezTo>
                  <a:cubicBezTo>
                    <a:pt x="1389" y="227"/>
                    <a:pt x="1395" y="210"/>
                    <a:pt x="1412" y="205"/>
                  </a:cubicBezTo>
                  <a:cubicBezTo>
                    <a:pt x="1412" y="216"/>
                    <a:pt x="1417" y="221"/>
                    <a:pt x="1417" y="227"/>
                  </a:cubicBezTo>
                  <a:cubicBezTo>
                    <a:pt x="1417" y="244"/>
                    <a:pt x="1417" y="249"/>
                    <a:pt x="1412" y="266"/>
                  </a:cubicBezTo>
                  <a:cubicBezTo>
                    <a:pt x="1412" y="277"/>
                    <a:pt x="1395" y="277"/>
                    <a:pt x="1384" y="277"/>
                  </a:cubicBezTo>
                  <a:cubicBezTo>
                    <a:pt x="1367" y="282"/>
                    <a:pt x="1362" y="288"/>
                    <a:pt x="1345" y="288"/>
                  </a:cubicBezTo>
                  <a:cubicBezTo>
                    <a:pt x="1323" y="288"/>
                    <a:pt x="1317" y="266"/>
                    <a:pt x="1295" y="266"/>
                  </a:cubicBezTo>
                  <a:cubicBezTo>
                    <a:pt x="1279" y="266"/>
                    <a:pt x="1268" y="271"/>
                    <a:pt x="1251" y="271"/>
                  </a:cubicBezTo>
                  <a:cubicBezTo>
                    <a:pt x="1229" y="271"/>
                    <a:pt x="1229" y="271"/>
                    <a:pt x="1229" y="271"/>
                  </a:cubicBezTo>
                  <a:cubicBezTo>
                    <a:pt x="1223" y="277"/>
                    <a:pt x="1223" y="277"/>
                    <a:pt x="1223" y="277"/>
                  </a:cubicBezTo>
                  <a:cubicBezTo>
                    <a:pt x="1251" y="299"/>
                    <a:pt x="1290" y="277"/>
                    <a:pt x="1306" y="310"/>
                  </a:cubicBezTo>
                  <a:cubicBezTo>
                    <a:pt x="1295" y="316"/>
                    <a:pt x="1290" y="327"/>
                    <a:pt x="1279" y="327"/>
                  </a:cubicBezTo>
                  <a:cubicBezTo>
                    <a:pt x="1256" y="327"/>
                    <a:pt x="1245" y="304"/>
                    <a:pt x="1223" y="304"/>
                  </a:cubicBezTo>
                  <a:cubicBezTo>
                    <a:pt x="1179" y="304"/>
                    <a:pt x="1179" y="304"/>
                    <a:pt x="1179" y="304"/>
                  </a:cubicBezTo>
                  <a:cubicBezTo>
                    <a:pt x="1173" y="304"/>
                    <a:pt x="1173" y="304"/>
                    <a:pt x="1168" y="310"/>
                  </a:cubicBezTo>
                  <a:close/>
                  <a:moveTo>
                    <a:pt x="1373" y="16"/>
                  </a:moveTo>
                  <a:lnTo>
                    <a:pt x="1373" y="16"/>
                  </a:lnTo>
                  <a:cubicBezTo>
                    <a:pt x="1356" y="16"/>
                    <a:pt x="1340" y="27"/>
                    <a:pt x="1340" y="44"/>
                  </a:cubicBezTo>
                  <a:cubicBezTo>
                    <a:pt x="1340" y="61"/>
                    <a:pt x="1351" y="83"/>
                    <a:pt x="1367" y="83"/>
                  </a:cubicBezTo>
                  <a:cubicBezTo>
                    <a:pt x="1389" y="83"/>
                    <a:pt x="1389" y="55"/>
                    <a:pt x="1389" y="33"/>
                  </a:cubicBezTo>
                  <a:cubicBezTo>
                    <a:pt x="1389" y="22"/>
                    <a:pt x="1378" y="16"/>
                    <a:pt x="1373" y="1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2" name="Freeform 113"/>
            <p:cNvSpPr>
              <a:spLocks noChangeArrowheads="1"/>
            </p:cNvSpPr>
            <p:nvPr/>
          </p:nvSpPr>
          <p:spPr bwMode="auto">
            <a:xfrm>
              <a:off x="19696417" y="4738689"/>
              <a:ext cx="190488" cy="123825"/>
            </a:xfrm>
            <a:custGeom>
              <a:avLst/>
              <a:gdLst>
                <a:gd name="T0" fmla="*/ 6 w 527"/>
                <a:gd name="T1" fmla="*/ 22 h 344"/>
                <a:gd name="T2" fmla="*/ 6 w 527"/>
                <a:gd name="T3" fmla="*/ 22 h 344"/>
                <a:gd name="T4" fmla="*/ 0 w 527"/>
                <a:gd name="T5" fmla="*/ 27 h 344"/>
                <a:gd name="T6" fmla="*/ 22 w 527"/>
                <a:gd name="T7" fmla="*/ 55 h 344"/>
                <a:gd name="T8" fmla="*/ 33 w 527"/>
                <a:gd name="T9" fmla="*/ 77 h 344"/>
                <a:gd name="T10" fmla="*/ 61 w 527"/>
                <a:gd name="T11" fmla="*/ 144 h 344"/>
                <a:gd name="T12" fmla="*/ 83 w 527"/>
                <a:gd name="T13" fmla="*/ 144 h 344"/>
                <a:gd name="T14" fmla="*/ 150 w 527"/>
                <a:gd name="T15" fmla="*/ 160 h 344"/>
                <a:gd name="T16" fmla="*/ 227 w 527"/>
                <a:gd name="T17" fmla="*/ 182 h 344"/>
                <a:gd name="T18" fmla="*/ 266 w 527"/>
                <a:gd name="T19" fmla="*/ 232 h 344"/>
                <a:gd name="T20" fmla="*/ 299 w 527"/>
                <a:gd name="T21" fmla="*/ 271 h 344"/>
                <a:gd name="T22" fmla="*/ 277 w 527"/>
                <a:gd name="T23" fmla="*/ 332 h 344"/>
                <a:gd name="T24" fmla="*/ 277 w 527"/>
                <a:gd name="T25" fmla="*/ 343 h 344"/>
                <a:gd name="T26" fmla="*/ 294 w 527"/>
                <a:gd name="T27" fmla="*/ 343 h 344"/>
                <a:gd name="T28" fmla="*/ 327 w 527"/>
                <a:gd name="T29" fmla="*/ 315 h 344"/>
                <a:gd name="T30" fmla="*/ 338 w 527"/>
                <a:gd name="T31" fmla="*/ 271 h 344"/>
                <a:gd name="T32" fmla="*/ 410 w 527"/>
                <a:gd name="T33" fmla="*/ 216 h 344"/>
                <a:gd name="T34" fmla="*/ 443 w 527"/>
                <a:gd name="T35" fmla="*/ 210 h 344"/>
                <a:gd name="T36" fmla="*/ 460 w 527"/>
                <a:gd name="T37" fmla="*/ 194 h 344"/>
                <a:gd name="T38" fmla="*/ 504 w 527"/>
                <a:gd name="T39" fmla="*/ 177 h 344"/>
                <a:gd name="T40" fmla="*/ 521 w 527"/>
                <a:gd name="T41" fmla="*/ 122 h 344"/>
                <a:gd name="T42" fmla="*/ 466 w 527"/>
                <a:gd name="T43" fmla="*/ 61 h 344"/>
                <a:gd name="T44" fmla="*/ 388 w 527"/>
                <a:gd name="T45" fmla="*/ 11 h 344"/>
                <a:gd name="T46" fmla="*/ 349 w 527"/>
                <a:gd name="T47" fmla="*/ 11 h 344"/>
                <a:gd name="T48" fmla="*/ 310 w 527"/>
                <a:gd name="T49" fmla="*/ 0 h 344"/>
                <a:gd name="T50" fmla="*/ 288 w 527"/>
                <a:gd name="T51" fmla="*/ 16 h 344"/>
                <a:gd name="T52" fmla="*/ 255 w 527"/>
                <a:gd name="T53" fmla="*/ 33 h 344"/>
                <a:gd name="T54" fmla="*/ 183 w 527"/>
                <a:gd name="T55" fmla="*/ 38 h 344"/>
                <a:gd name="T56" fmla="*/ 133 w 527"/>
                <a:gd name="T57" fmla="*/ 38 h 344"/>
                <a:gd name="T58" fmla="*/ 83 w 527"/>
                <a:gd name="T59" fmla="*/ 38 h 344"/>
                <a:gd name="T60" fmla="*/ 61 w 527"/>
                <a:gd name="T61" fmla="*/ 27 h 344"/>
                <a:gd name="T62" fmla="*/ 6 w 527"/>
                <a:gd name="T63" fmla="*/ 22 h 344"/>
                <a:gd name="T64" fmla="*/ 432 w 527"/>
                <a:gd name="T65" fmla="*/ 282 h 344"/>
                <a:gd name="T66" fmla="*/ 432 w 527"/>
                <a:gd name="T67" fmla="*/ 282 h 344"/>
                <a:gd name="T68" fmla="*/ 471 w 527"/>
                <a:gd name="T69" fmla="*/ 260 h 344"/>
                <a:gd name="T70" fmla="*/ 482 w 527"/>
                <a:gd name="T71" fmla="*/ 266 h 344"/>
                <a:gd name="T72" fmla="*/ 493 w 527"/>
                <a:gd name="T73" fmla="*/ 299 h 344"/>
                <a:gd name="T74" fmla="*/ 488 w 527"/>
                <a:gd name="T75" fmla="*/ 310 h 344"/>
                <a:gd name="T76" fmla="*/ 432 w 527"/>
                <a:gd name="T77" fmla="*/ 28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7" h="344">
                  <a:moveTo>
                    <a:pt x="6" y="22"/>
                  </a:moveTo>
                  <a:lnTo>
                    <a:pt x="6" y="22"/>
                  </a:lnTo>
                  <a:cubicBezTo>
                    <a:pt x="6" y="22"/>
                    <a:pt x="0" y="22"/>
                    <a:pt x="0" y="27"/>
                  </a:cubicBezTo>
                  <a:cubicBezTo>
                    <a:pt x="0" y="38"/>
                    <a:pt x="17" y="44"/>
                    <a:pt x="22" y="55"/>
                  </a:cubicBezTo>
                  <a:cubicBezTo>
                    <a:pt x="28" y="61"/>
                    <a:pt x="28" y="66"/>
                    <a:pt x="33" y="77"/>
                  </a:cubicBezTo>
                  <a:cubicBezTo>
                    <a:pt x="44" y="99"/>
                    <a:pt x="39" y="127"/>
                    <a:pt x="61" y="144"/>
                  </a:cubicBezTo>
                  <a:cubicBezTo>
                    <a:pt x="67" y="144"/>
                    <a:pt x="72" y="144"/>
                    <a:pt x="83" y="144"/>
                  </a:cubicBezTo>
                  <a:cubicBezTo>
                    <a:pt x="105" y="149"/>
                    <a:pt x="122" y="160"/>
                    <a:pt x="150" y="160"/>
                  </a:cubicBezTo>
                  <a:cubicBezTo>
                    <a:pt x="177" y="166"/>
                    <a:pt x="200" y="166"/>
                    <a:pt x="227" y="182"/>
                  </a:cubicBezTo>
                  <a:cubicBezTo>
                    <a:pt x="244" y="194"/>
                    <a:pt x="244" y="216"/>
                    <a:pt x="266" y="232"/>
                  </a:cubicBezTo>
                  <a:cubicBezTo>
                    <a:pt x="283" y="243"/>
                    <a:pt x="299" y="249"/>
                    <a:pt x="299" y="271"/>
                  </a:cubicBezTo>
                  <a:cubicBezTo>
                    <a:pt x="299" y="293"/>
                    <a:pt x="277" y="304"/>
                    <a:pt x="277" y="332"/>
                  </a:cubicBezTo>
                  <a:cubicBezTo>
                    <a:pt x="277" y="343"/>
                    <a:pt x="277" y="343"/>
                    <a:pt x="277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310" y="343"/>
                    <a:pt x="327" y="332"/>
                    <a:pt x="327" y="315"/>
                  </a:cubicBezTo>
                  <a:cubicBezTo>
                    <a:pt x="327" y="299"/>
                    <a:pt x="321" y="282"/>
                    <a:pt x="338" y="271"/>
                  </a:cubicBezTo>
                  <a:cubicBezTo>
                    <a:pt x="366" y="249"/>
                    <a:pt x="371" y="221"/>
                    <a:pt x="410" y="216"/>
                  </a:cubicBezTo>
                  <a:cubicBezTo>
                    <a:pt x="421" y="210"/>
                    <a:pt x="432" y="216"/>
                    <a:pt x="443" y="210"/>
                  </a:cubicBezTo>
                  <a:cubicBezTo>
                    <a:pt x="449" y="210"/>
                    <a:pt x="449" y="199"/>
                    <a:pt x="460" y="194"/>
                  </a:cubicBezTo>
                  <a:cubicBezTo>
                    <a:pt x="477" y="182"/>
                    <a:pt x="488" y="188"/>
                    <a:pt x="504" y="177"/>
                  </a:cubicBezTo>
                  <a:cubicBezTo>
                    <a:pt x="526" y="166"/>
                    <a:pt x="521" y="144"/>
                    <a:pt x="521" y="122"/>
                  </a:cubicBezTo>
                  <a:cubicBezTo>
                    <a:pt x="521" y="88"/>
                    <a:pt x="488" y="88"/>
                    <a:pt x="466" y="61"/>
                  </a:cubicBezTo>
                  <a:cubicBezTo>
                    <a:pt x="443" y="33"/>
                    <a:pt x="427" y="11"/>
                    <a:pt x="388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33" y="11"/>
                    <a:pt x="327" y="0"/>
                    <a:pt x="310" y="0"/>
                  </a:cubicBezTo>
                  <a:cubicBezTo>
                    <a:pt x="299" y="0"/>
                    <a:pt x="299" y="11"/>
                    <a:pt x="288" y="16"/>
                  </a:cubicBezTo>
                  <a:cubicBezTo>
                    <a:pt x="277" y="22"/>
                    <a:pt x="272" y="27"/>
                    <a:pt x="255" y="33"/>
                  </a:cubicBezTo>
                  <a:cubicBezTo>
                    <a:pt x="227" y="49"/>
                    <a:pt x="211" y="38"/>
                    <a:pt x="183" y="38"/>
                  </a:cubicBezTo>
                  <a:cubicBezTo>
                    <a:pt x="166" y="38"/>
                    <a:pt x="155" y="38"/>
                    <a:pt x="13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78" y="38"/>
                    <a:pt x="72" y="27"/>
                    <a:pt x="61" y="27"/>
                  </a:cubicBezTo>
                  <a:cubicBezTo>
                    <a:pt x="44" y="22"/>
                    <a:pt x="28" y="22"/>
                    <a:pt x="6" y="22"/>
                  </a:cubicBezTo>
                  <a:close/>
                  <a:moveTo>
                    <a:pt x="432" y="282"/>
                  </a:moveTo>
                  <a:lnTo>
                    <a:pt x="432" y="282"/>
                  </a:lnTo>
                  <a:cubicBezTo>
                    <a:pt x="443" y="271"/>
                    <a:pt x="454" y="255"/>
                    <a:pt x="471" y="260"/>
                  </a:cubicBezTo>
                  <a:cubicBezTo>
                    <a:pt x="477" y="260"/>
                    <a:pt x="477" y="266"/>
                    <a:pt x="482" y="266"/>
                  </a:cubicBezTo>
                  <a:cubicBezTo>
                    <a:pt x="488" y="277"/>
                    <a:pt x="493" y="288"/>
                    <a:pt x="493" y="299"/>
                  </a:cubicBezTo>
                  <a:cubicBezTo>
                    <a:pt x="493" y="304"/>
                    <a:pt x="493" y="310"/>
                    <a:pt x="488" y="310"/>
                  </a:cubicBezTo>
                  <a:cubicBezTo>
                    <a:pt x="466" y="304"/>
                    <a:pt x="449" y="304"/>
                    <a:pt x="432" y="28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3" name="Freeform 114"/>
            <p:cNvSpPr>
              <a:spLocks noChangeArrowheads="1"/>
            </p:cNvSpPr>
            <p:nvPr/>
          </p:nvSpPr>
          <p:spPr bwMode="auto">
            <a:xfrm>
              <a:off x="19132892" y="4541839"/>
              <a:ext cx="731789" cy="300037"/>
            </a:xfrm>
            <a:custGeom>
              <a:avLst/>
              <a:gdLst>
                <a:gd name="T0" fmla="*/ 1973 w 2035"/>
                <a:gd name="T1" fmla="*/ 55 h 832"/>
                <a:gd name="T2" fmla="*/ 2034 w 2035"/>
                <a:gd name="T3" fmla="*/ 60 h 832"/>
                <a:gd name="T4" fmla="*/ 1973 w 2035"/>
                <a:gd name="T5" fmla="*/ 55 h 832"/>
                <a:gd name="T6" fmla="*/ 1491 w 2035"/>
                <a:gd name="T7" fmla="*/ 127 h 832"/>
                <a:gd name="T8" fmla="*/ 1541 w 2035"/>
                <a:gd name="T9" fmla="*/ 177 h 832"/>
                <a:gd name="T10" fmla="*/ 1524 w 2035"/>
                <a:gd name="T11" fmla="*/ 116 h 832"/>
                <a:gd name="T12" fmla="*/ 421 w 2035"/>
                <a:gd name="T13" fmla="*/ 5 h 832"/>
                <a:gd name="T14" fmla="*/ 471 w 2035"/>
                <a:gd name="T15" fmla="*/ 11 h 832"/>
                <a:gd name="T16" fmla="*/ 538 w 2035"/>
                <a:gd name="T17" fmla="*/ 33 h 832"/>
                <a:gd name="T18" fmla="*/ 726 w 2035"/>
                <a:gd name="T19" fmla="*/ 33 h 832"/>
                <a:gd name="T20" fmla="*/ 798 w 2035"/>
                <a:gd name="T21" fmla="*/ 60 h 832"/>
                <a:gd name="T22" fmla="*/ 859 w 2035"/>
                <a:gd name="T23" fmla="*/ 66 h 832"/>
                <a:gd name="T24" fmla="*/ 931 w 2035"/>
                <a:gd name="T25" fmla="*/ 49 h 832"/>
                <a:gd name="T26" fmla="*/ 1020 w 2035"/>
                <a:gd name="T27" fmla="*/ 44 h 832"/>
                <a:gd name="T28" fmla="*/ 1164 w 2035"/>
                <a:gd name="T29" fmla="*/ 49 h 832"/>
                <a:gd name="T30" fmla="*/ 1269 w 2035"/>
                <a:gd name="T31" fmla="*/ 55 h 832"/>
                <a:gd name="T32" fmla="*/ 1397 w 2035"/>
                <a:gd name="T33" fmla="*/ 60 h 832"/>
                <a:gd name="T34" fmla="*/ 1325 w 2035"/>
                <a:gd name="T35" fmla="*/ 110 h 832"/>
                <a:gd name="T36" fmla="*/ 1247 w 2035"/>
                <a:gd name="T37" fmla="*/ 138 h 832"/>
                <a:gd name="T38" fmla="*/ 1175 w 2035"/>
                <a:gd name="T39" fmla="*/ 171 h 832"/>
                <a:gd name="T40" fmla="*/ 1059 w 2035"/>
                <a:gd name="T41" fmla="*/ 193 h 832"/>
                <a:gd name="T42" fmla="*/ 876 w 2035"/>
                <a:gd name="T43" fmla="*/ 166 h 832"/>
                <a:gd name="T44" fmla="*/ 804 w 2035"/>
                <a:gd name="T45" fmla="*/ 210 h 832"/>
                <a:gd name="T46" fmla="*/ 804 w 2035"/>
                <a:gd name="T47" fmla="*/ 299 h 832"/>
                <a:gd name="T48" fmla="*/ 848 w 2035"/>
                <a:gd name="T49" fmla="*/ 343 h 832"/>
                <a:gd name="T50" fmla="*/ 981 w 2035"/>
                <a:gd name="T51" fmla="*/ 382 h 832"/>
                <a:gd name="T52" fmla="*/ 1081 w 2035"/>
                <a:gd name="T53" fmla="*/ 421 h 832"/>
                <a:gd name="T54" fmla="*/ 1186 w 2035"/>
                <a:gd name="T55" fmla="*/ 393 h 832"/>
                <a:gd name="T56" fmla="*/ 1375 w 2035"/>
                <a:gd name="T57" fmla="*/ 360 h 832"/>
                <a:gd name="T58" fmla="*/ 1485 w 2035"/>
                <a:gd name="T59" fmla="*/ 387 h 832"/>
                <a:gd name="T60" fmla="*/ 1557 w 2035"/>
                <a:gd name="T61" fmla="*/ 465 h 832"/>
                <a:gd name="T62" fmla="*/ 1569 w 2035"/>
                <a:gd name="T63" fmla="*/ 537 h 832"/>
                <a:gd name="T64" fmla="*/ 1508 w 2035"/>
                <a:gd name="T65" fmla="*/ 676 h 832"/>
                <a:gd name="T66" fmla="*/ 1613 w 2035"/>
                <a:gd name="T67" fmla="*/ 831 h 832"/>
                <a:gd name="T68" fmla="*/ 1530 w 2035"/>
                <a:gd name="T69" fmla="*/ 798 h 832"/>
                <a:gd name="T70" fmla="*/ 1452 w 2035"/>
                <a:gd name="T71" fmla="*/ 792 h 832"/>
                <a:gd name="T72" fmla="*/ 1391 w 2035"/>
                <a:gd name="T73" fmla="*/ 786 h 832"/>
                <a:gd name="T74" fmla="*/ 1219 w 2035"/>
                <a:gd name="T75" fmla="*/ 714 h 832"/>
                <a:gd name="T76" fmla="*/ 1103 w 2035"/>
                <a:gd name="T77" fmla="*/ 665 h 832"/>
                <a:gd name="T78" fmla="*/ 976 w 2035"/>
                <a:gd name="T79" fmla="*/ 648 h 832"/>
                <a:gd name="T80" fmla="*/ 865 w 2035"/>
                <a:gd name="T81" fmla="*/ 687 h 832"/>
                <a:gd name="T82" fmla="*/ 732 w 2035"/>
                <a:gd name="T83" fmla="*/ 681 h 832"/>
                <a:gd name="T84" fmla="*/ 621 w 2035"/>
                <a:gd name="T85" fmla="*/ 653 h 832"/>
                <a:gd name="T86" fmla="*/ 521 w 2035"/>
                <a:gd name="T87" fmla="*/ 642 h 832"/>
                <a:gd name="T88" fmla="*/ 455 w 2035"/>
                <a:gd name="T89" fmla="*/ 631 h 832"/>
                <a:gd name="T90" fmla="*/ 405 w 2035"/>
                <a:gd name="T91" fmla="*/ 670 h 832"/>
                <a:gd name="T92" fmla="*/ 344 w 2035"/>
                <a:gd name="T93" fmla="*/ 653 h 832"/>
                <a:gd name="T94" fmla="*/ 255 w 2035"/>
                <a:gd name="T95" fmla="*/ 631 h 832"/>
                <a:gd name="T96" fmla="*/ 128 w 2035"/>
                <a:gd name="T97" fmla="*/ 609 h 832"/>
                <a:gd name="T98" fmla="*/ 22 w 2035"/>
                <a:gd name="T99" fmla="*/ 592 h 832"/>
                <a:gd name="T100" fmla="*/ 0 w 2035"/>
                <a:gd name="T101" fmla="*/ 587 h 832"/>
                <a:gd name="T102" fmla="*/ 0 w 2035"/>
                <a:gd name="T103" fmla="*/ 532 h 832"/>
                <a:gd name="T104" fmla="*/ 139 w 2035"/>
                <a:gd name="T105" fmla="*/ 509 h 832"/>
                <a:gd name="T106" fmla="*/ 222 w 2035"/>
                <a:gd name="T107" fmla="*/ 410 h 832"/>
                <a:gd name="T108" fmla="*/ 211 w 2035"/>
                <a:gd name="T109" fmla="*/ 254 h 832"/>
                <a:gd name="T110" fmla="*/ 255 w 2035"/>
                <a:gd name="T111" fmla="*/ 144 h 832"/>
                <a:gd name="T112" fmla="*/ 377 w 2035"/>
                <a:gd name="T113" fmla="*/ 49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35" h="832">
                  <a:moveTo>
                    <a:pt x="1973" y="55"/>
                  </a:moveTo>
                  <a:lnTo>
                    <a:pt x="1973" y="55"/>
                  </a:lnTo>
                  <a:cubicBezTo>
                    <a:pt x="1995" y="55"/>
                    <a:pt x="2006" y="72"/>
                    <a:pt x="2029" y="72"/>
                  </a:cubicBezTo>
                  <a:cubicBezTo>
                    <a:pt x="2034" y="66"/>
                    <a:pt x="2034" y="66"/>
                    <a:pt x="2034" y="60"/>
                  </a:cubicBezTo>
                  <a:cubicBezTo>
                    <a:pt x="2034" y="27"/>
                    <a:pt x="1995" y="22"/>
                    <a:pt x="1962" y="22"/>
                  </a:cubicBezTo>
                  <a:cubicBezTo>
                    <a:pt x="1879" y="22"/>
                    <a:pt x="1868" y="55"/>
                    <a:pt x="1973" y="55"/>
                  </a:cubicBezTo>
                  <a:close/>
                  <a:moveTo>
                    <a:pt x="1491" y="127"/>
                  </a:moveTo>
                  <a:lnTo>
                    <a:pt x="1491" y="127"/>
                  </a:lnTo>
                  <a:cubicBezTo>
                    <a:pt x="1502" y="149"/>
                    <a:pt x="1513" y="155"/>
                    <a:pt x="1524" y="177"/>
                  </a:cubicBezTo>
                  <a:cubicBezTo>
                    <a:pt x="1541" y="177"/>
                    <a:pt x="1541" y="177"/>
                    <a:pt x="1541" y="177"/>
                  </a:cubicBezTo>
                  <a:cubicBezTo>
                    <a:pt x="1541" y="133"/>
                    <a:pt x="1541" y="133"/>
                    <a:pt x="1541" y="133"/>
                  </a:cubicBezTo>
                  <a:cubicBezTo>
                    <a:pt x="1535" y="127"/>
                    <a:pt x="1535" y="116"/>
                    <a:pt x="1524" y="116"/>
                  </a:cubicBezTo>
                  <a:cubicBezTo>
                    <a:pt x="1508" y="116"/>
                    <a:pt x="1502" y="121"/>
                    <a:pt x="1491" y="127"/>
                  </a:cubicBezTo>
                  <a:close/>
                  <a:moveTo>
                    <a:pt x="421" y="5"/>
                  </a:moveTo>
                  <a:lnTo>
                    <a:pt x="421" y="5"/>
                  </a:lnTo>
                  <a:cubicBezTo>
                    <a:pt x="438" y="11"/>
                    <a:pt x="455" y="11"/>
                    <a:pt x="471" y="11"/>
                  </a:cubicBezTo>
                  <a:cubicBezTo>
                    <a:pt x="488" y="11"/>
                    <a:pt x="493" y="0"/>
                    <a:pt x="505" y="0"/>
                  </a:cubicBezTo>
                  <a:cubicBezTo>
                    <a:pt x="521" y="0"/>
                    <a:pt x="521" y="22"/>
                    <a:pt x="538" y="33"/>
                  </a:cubicBezTo>
                  <a:cubicBezTo>
                    <a:pt x="560" y="49"/>
                    <a:pt x="582" y="44"/>
                    <a:pt x="610" y="44"/>
                  </a:cubicBezTo>
                  <a:cubicBezTo>
                    <a:pt x="654" y="44"/>
                    <a:pt x="682" y="33"/>
                    <a:pt x="726" y="33"/>
                  </a:cubicBezTo>
                  <a:cubicBezTo>
                    <a:pt x="743" y="33"/>
                    <a:pt x="754" y="44"/>
                    <a:pt x="771" y="49"/>
                  </a:cubicBezTo>
                  <a:cubicBezTo>
                    <a:pt x="782" y="49"/>
                    <a:pt x="793" y="49"/>
                    <a:pt x="798" y="60"/>
                  </a:cubicBezTo>
                  <a:cubicBezTo>
                    <a:pt x="810" y="72"/>
                    <a:pt x="810" y="94"/>
                    <a:pt x="832" y="94"/>
                  </a:cubicBezTo>
                  <a:cubicBezTo>
                    <a:pt x="848" y="94"/>
                    <a:pt x="848" y="77"/>
                    <a:pt x="859" y="66"/>
                  </a:cubicBezTo>
                  <a:cubicBezTo>
                    <a:pt x="870" y="55"/>
                    <a:pt x="881" y="49"/>
                    <a:pt x="898" y="49"/>
                  </a:cubicBezTo>
                  <a:cubicBezTo>
                    <a:pt x="931" y="49"/>
                    <a:pt x="931" y="49"/>
                    <a:pt x="931" y="49"/>
                  </a:cubicBezTo>
                  <a:cubicBezTo>
                    <a:pt x="953" y="49"/>
                    <a:pt x="965" y="44"/>
                    <a:pt x="987" y="44"/>
                  </a:cubicBezTo>
                  <a:cubicBezTo>
                    <a:pt x="1020" y="44"/>
                    <a:pt x="1020" y="44"/>
                    <a:pt x="1020" y="44"/>
                  </a:cubicBezTo>
                  <a:cubicBezTo>
                    <a:pt x="1037" y="44"/>
                    <a:pt x="1042" y="49"/>
                    <a:pt x="1059" y="49"/>
                  </a:cubicBezTo>
                  <a:cubicBezTo>
                    <a:pt x="1164" y="49"/>
                    <a:pt x="1164" y="49"/>
                    <a:pt x="1164" y="49"/>
                  </a:cubicBezTo>
                  <a:cubicBezTo>
                    <a:pt x="1181" y="49"/>
                    <a:pt x="1186" y="55"/>
                    <a:pt x="1203" y="55"/>
                  </a:cubicBezTo>
                  <a:cubicBezTo>
                    <a:pt x="1231" y="55"/>
                    <a:pt x="1242" y="55"/>
                    <a:pt x="1269" y="55"/>
                  </a:cubicBezTo>
                  <a:cubicBezTo>
                    <a:pt x="1297" y="44"/>
                    <a:pt x="1314" y="33"/>
                    <a:pt x="1347" y="33"/>
                  </a:cubicBezTo>
                  <a:cubicBezTo>
                    <a:pt x="1369" y="33"/>
                    <a:pt x="1380" y="49"/>
                    <a:pt x="1397" y="60"/>
                  </a:cubicBezTo>
                  <a:cubicBezTo>
                    <a:pt x="1430" y="88"/>
                    <a:pt x="1419" y="77"/>
                    <a:pt x="1380" y="99"/>
                  </a:cubicBezTo>
                  <a:cubicBezTo>
                    <a:pt x="1358" y="105"/>
                    <a:pt x="1347" y="110"/>
                    <a:pt x="1325" y="110"/>
                  </a:cubicBezTo>
                  <a:cubicBezTo>
                    <a:pt x="1325" y="127"/>
                    <a:pt x="1330" y="149"/>
                    <a:pt x="1319" y="149"/>
                  </a:cubicBezTo>
                  <a:cubicBezTo>
                    <a:pt x="1291" y="149"/>
                    <a:pt x="1275" y="138"/>
                    <a:pt x="1247" y="138"/>
                  </a:cubicBezTo>
                  <a:cubicBezTo>
                    <a:pt x="1231" y="138"/>
                    <a:pt x="1214" y="149"/>
                    <a:pt x="1208" y="171"/>
                  </a:cubicBezTo>
                  <a:cubicBezTo>
                    <a:pt x="1175" y="171"/>
                    <a:pt x="1175" y="171"/>
                    <a:pt x="1175" y="171"/>
                  </a:cubicBezTo>
                  <a:cubicBezTo>
                    <a:pt x="1175" y="177"/>
                    <a:pt x="1175" y="182"/>
                    <a:pt x="1175" y="193"/>
                  </a:cubicBezTo>
                  <a:cubicBezTo>
                    <a:pt x="1059" y="193"/>
                    <a:pt x="1059" y="193"/>
                    <a:pt x="1059" y="193"/>
                  </a:cubicBezTo>
                  <a:cubicBezTo>
                    <a:pt x="1048" y="193"/>
                    <a:pt x="1037" y="188"/>
                    <a:pt x="1025" y="182"/>
                  </a:cubicBezTo>
                  <a:cubicBezTo>
                    <a:pt x="965" y="171"/>
                    <a:pt x="931" y="166"/>
                    <a:pt x="876" y="166"/>
                  </a:cubicBezTo>
                  <a:cubicBezTo>
                    <a:pt x="848" y="166"/>
                    <a:pt x="826" y="166"/>
                    <a:pt x="815" y="188"/>
                  </a:cubicBezTo>
                  <a:cubicBezTo>
                    <a:pt x="815" y="199"/>
                    <a:pt x="815" y="205"/>
                    <a:pt x="804" y="210"/>
                  </a:cubicBezTo>
                  <a:cubicBezTo>
                    <a:pt x="776" y="232"/>
                    <a:pt x="759" y="243"/>
                    <a:pt x="743" y="271"/>
                  </a:cubicBezTo>
                  <a:cubicBezTo>
                    <a:pt x="765" y="288"/>
                    <a:pt x="782" y="282"/>
                    <a:pt x="804" y="299"/>
                  </a:cubicBezTo>
                  <a:cubicBezTo>
                    <a:pt x="815" y="310"/>
                    <a:pt x="826" y="315"/>
                    <a:pt x="832" y="326"/>
                  </a:cubicBezTo>
                  <a:cubicBezTo>
                    <a:pt x="843" y="332"/>
                    <a:pt x="843" y="343"/>
                    <a:pt x="848" y="343"/>
                  </a:cubicBezTo>
                  <a:cubicBezTo>
                    <a:pt x="876" y="354"/>
                    <a:pt x="887" y="349"/>
                    <a:pt x="915" y="354"/>
                  </a:cubicBezTo>
                  <a:cubicBezTo>
                    <a:pt x="943" y="360"/>
                    <a:pt x="953" y="376"/>
                    <a:pt x="981" y="382"/>
                  </a:cubicBezTo>
                  <a:cubicBezTo>
                    <a:pt x="998" y="393"/>
                    <a:pt x="1014" y="393"/>
                    <a:pt x="1031" y="399"/>
                  </a:cubicBezTo>
                  <a:cubicBezTo>
                    <a:pt x="1053" y="404"/>
                    <a:pt x="1059" y="421"/>
                    <a:pt x="1081" y="421"/>
                  </a:cubicBezTo>
                  <a:cubicBezTo>
                    <a:pt x="1103" y="421"/>
                    <a:pt x="1109" y="404"/>
                    <a:pt x="1131" y="399"/>
                  </a:cubicBezTo>
                  <a:cubicBezTo>
                    <a:pt x="1147" y="393"/>
                    <a:pt x="1164" y="393"/>
                    <a:pt x="1186" y="393"/>
                  </a:cubicBezTo>
                  <a:cubicBezTo>
                    <a:pt x="1231" y="393"/>
                    <a:pt x="1258" y="387"/>
                    <a:pt x="1303" y="387"/>
                  </a:cubicBezTo>
                  <a:cubicBezTo>
                    <a:pt x="1330" y="387"/>
                    <a:pt x="1341" y="360"/>
                    <a:pt x="1375" y="360"/>
                  </a:cubicBezTo>
                  <a:cubicBezTo>
                    <a:pt x="1397" y="360"/>
                    <a:pt x="1402" y="387"/>
                    <a:pt x="1419" y="387"/>
                  </a:cubicBezTo>
                  <a:cubicBezTo>
                    <a:pt x="1485" y="387"/>
                    <a:pt x="1485" y="387"/>
                    <a:pt x="1485" y="387"/>
                  </a:cubicBezTo>
                  <a:cubicBezTo>
                    <a:pt x="1502" y="387"/>
                    <a:pt x="1508" y="404"/>
                    <a:pt x="1519" y="415"/>
                  </a:cubicBezTo>
                  <a:cubicBezTo>
                    <a:pt x="1535" y="432"/>
                    <a:pt x="1557" y="443"/>
                    <a:pt x="1557" y="465"/>
                  </a:cubicBezTo>
                  <a:cubicBezTo>
                    <a:pt x="1557" y="476"/>
                    <a:pt x="1557" y="482"/>
                    <a:pt x="1557" y="487"/>
                  </a:cubicBezTo>
                  <a:cubicBezTo>
                    <a:pt x="1557" y="509"/>
                    <a:pt x="1569" y="515"/>
                    <a:pt x="1569" y="537"/>
                  </a:cubicBezTo>
                  <a:cubicBezTo>
                    <a:pt x="1569" y="554"/>
                    <a:pt x="1557" y="565"/>
                    <a:pt x="1546" y="576"/>
                  </a:cubicBezTo>
                  <a:cubicBezTo>
                    <a:pt x="1519" y="609"/>
                    <a:pt x="1508" y="631"/>
                    <a:pt x="1508" y="676"/>
                  </a:cubicBezTo>
                  <a:cubicBezTo>
                    <a:pt x="1508" y="703"/>
                    <a:pt x="1541" y="742"/>
                    <a:pt x="1557" y="764"/>
                  </a:cubicBezTo>
                  <a:cubicBezTo>
                    <a:pt x="1557" y="764"/>
                    <a:pt x="1646" y="831"/>
                    <a:pt x="1613" y="831"/>
                  </a:cubicBezTo>
                  <a:cubicBezTo>
                    <a:pt x="1585" y="831"/>
                    <a:pt x="1569" y="831"/>
                    <a:pt x="1541" y="825"/>
                  </a:cubicBezTo>
                  <a:cubicBezTo>
                    <a:pt x="1530" y="825"/>
                    <a:pt x="1541" y="809"/>
                    <a:pt x="1530" y="798"/>
                  </a:cubicBezTo>
                  <a:cubicBezTo>
                    <a:pt x="1519" y="786"/>
                    <a:pt x="1502" y="781"/>
                    <a:pt x="1485" y="781"/>
                  </a:cubicBezTo>
                  <a:cubicBezTo>
                    <a:pt x="1469" y="781"/>
                    <a:pt x="1463" y="792"/>
                    <a:pt x="1452" y="792"/>
                  </a:cubicBezTo>
                  <a:cubicBezTo>
                    <a:pt x="1413" y="792"/>
                    <a:pt x="1413" y="792"/>
                    <a:pt x="1413" y="792"/>
                  </a:cubicBezTo>
                  <a:cubicBezTo>
                    <a:pt x="1408" y="792"/>
                    <a:pt x="1402" y="786"/>
                    <a:pt x="1391" y="786"/>
                  </a:cubicBezTo>
                  <a:cubicBezTo>
                    <a:pt x="1358" y="748"/>
                    <a:pt x="1319" y="748"/>
                    <a:pt x="1269" y="737"/>
                  </a:cubicBezTo>
                  <a:cubicBezTo>
                    <a:pt x="1247" y="737"/>
                    <a:pt x="1236" y="720"/>
                    <a:pt x="1219" y="714"/>
                  </a:cubicBezTo>
                  <a:cubicBezTo>
                    <a:pt x="1181" y="709"/>
                    <a:pt x="1158" y="692"/>
                    <a:pt x="1120" y="681"/>
                  </a:cubicBezTo>
                  <a:cubicBezTo>
                    <a:pt x="1109" y="681"/>
                    <a:pt x="1109" y="670"/>
                    <a:pt x="1103" y="665"/>
                  </a:cubicBezTo>
                  <a:cubicBezTo>
                    <a:pt x="1081" y="648"/>
                    <a:pt x="1064" y="637"/>
                    <a:pt x="1037" y="637"/>
                  </a:cubicBezTo>
                  <a:cubicBezTo>
                    <a:pt x="1014" y="637"/>
                    <a:pt x="998" y="648"/>
                    <a:pt x="976" y="648"/>
                  </a:cubicBezTo>
                  <a:cubicBezTo>
                    <a:pt x="943" y="653"/>
                    <a:pt x="920" y="659"/>
                    <a:pt x="904" y="687"/>
                  </a:cubicBezTo>
                  <a:cubicBezTo>
                    <a:pt x="865" y="687"/>
                    <a:pt x="865" y="687"/>
                    <a:pt x="865" y="687"/>
                  </a:cubicBezTo>
                  <a:cubicBezTo>
                    <a:pt x="848" y="687"/>
                    <a:pt x="837" y="698"/>
                    <a:pt x="815" y="698"/>
                  </a:cubicBezTo>
                  <a:cubicBezTo>
                    <a:pt x="782" y="698"/>
                    <a:pt x="765" y="687"/>
                    <a:pt x="732" y="681"/>
                  </a:cubicBezTo>
                  <a:cubicBezTo>
                    <a:pt x="704" y="676"/>
                    <a:pt x="687" y="681"/>
                    <a:pt x="665" y="670"/>
                  </a:cubicBezTo>
                  <a:cubicBezTo>
                    <a:pt x="649" y="659"/>
                    <a:pt x="638" y="653"/>
                    <a:pt x="621" y="653"/>
                  </a:cubicBezTo>
                  <a:cubicBezTo>
                    <a:pt x="582" y="653"/>
                    <a:pt x="582" y="653"/>
                    <a:pt x="582" y="653"/>
                  </a:cubicBezTo>
                  <a:cubicBezTo>
                    <a:pt x="554" y="653"/>
                    <a:pt x="544" y="642"/>
                    <a:pt x="521" y="642"/>
                  </a:cubicBezTo>
                  <a:cubicBezTo>
                    <a:pt x="516" y="642"/>
                    <a:pt x="510" y="648"/>
                    <a:pt x="505" y="648"/>
                  </a:cubicBezTo>
                  <a:cubicBezTo>
                    <a:pt x="488" y="648"/>
                    <a:pt x="477" y="631"/>
                    <a:pt x="455" y="631"/>
                  </a:cubicBezTo>
                  <a:cubicBezTo>
                    <a:pt x="449" y="631"/>
                    <a:pt x="449" y="637"/>
                    <a:pt x="438" y="642"/>
                  </a:cubicBezTo>
                  <a:cubicBezTo>
                    <a:pt x="421" y="648"/>
                    <a:pt x="405" y="653"/>
                    <a:pt x="405" y="670"/>
                  </a:cubicBezTo>
                  <a:cubicBezTo>
                    <a:pt x="388" y="670"/>
                    <a:pt x="388" y="670"/>
                    <a:pt x="388" y="670"/>
                  </a:cubicBezTo>
                  <a:cubicBezTo>
                    <a:pt x="372" y="670"/>
                    <a:pt x="366" y="653"/>
                    <a:pt x="344" y="653"/>
                  </a:cubicBezTo>
                  <a:cubicBezTo>
                    <a:pt x="338" y="653"/>
                    <a:pt x="338" y="653"/>
                    <a:pt x="327" y="653"/>
                  </a:cubicBezTo>
                  <a:cubicBezTo>
                    <a:pt x="300" y="653"/>
                    <a:pt x="283" y="631"/>
                    <a:pt x="255" y="631"/>
                  </a:cubicBezTo>
                  <a:cubicBezTo>
                    <a:pt x="222" y="631"/>
                    <a:pt x="205" y="631"/>
                    <a:pt x="178" y="631"/>
                  </a:cubicBezTo>
                  <a:cubicBezTo>
                    <a:pt x="155" y="631"/>
                    <a:pt x="150" y="615"/>
                    <a:pt x="128" y="609"/>
                  </a:cubicBezTo>
                  <a:cubicBezTo>
                    <a:pt x="128" y="615"/>
                    <a:pt x="128" y="626"/>
                    <a:pt x="122" y="626"/>
                  </a:cubicBezTo>
                  <a:cubicBezTo>
                    <a:pt x="83" y="626"/>
                    <a:pt x="61" y="604"/>
                    <a:pt x="22" y="592"/>
                  </a:cubicBezTo>
                  <a:cubicBezTo>
                    <a:pt x="17" y="592"/>
                    <a:pt x="12" y="587"/>
                    <a:pt x="0" y="587"/>
                  </a:cubicBezTo>
                  <a:lnTo>
                    <a:pt x="0" y="587"/>
                  </a:lnTo>
                  <a:cubicBezTo>
                    <a:pt x="0" y="565"/>
                    <a:pt x="12" y="554"/>
                    <a:pt x="0" y="532"/>
                  </a:cubicBezTo>
                  <a:lnTo>
                    <a:pt x="0" y="532"/>
                  </a:lnTo>
                  <a:cubicBezTo>
                    <a:pt x="17" y="537"/>
                    <a:pt x="22" y="548"/>
                    <a:pt x="39" y="548"/>
                  </a:cubicBezTo>
                  <a:cubicBezTo>
                    <a:pt x="83" y="548"/>
                    <a:pt x="106" y="537"/>
                    <a:pt x="139" y="509"/>
                  </a:cubicBezTo>
                  <a:cubicBezTo>
                    <a:pt x="161" y="498"/>
                    <a:pt x="167" y="482"/>
                    <a:pt x="183" y="465"/>
                  </a:cubicBezTo>
                  <a:cubicBezTo>
                    <a:pt x="194" y="443"/>
                    <a:pt x="222" y="437"/>
                    <a:pt x="222" y="410"/>
                  </a:cubicBezTo>
                  <a:cubicBezTo>
                    <a:pt x="222" y="399"/>
                    <a:pt x="211" y="387"/>
                    <a:pt x="211" y="371"/>
                  </a:cubicBezTo>
                  <a:cubicBezTo>
                    <a:pt x="211" y="254"/>
                    <a:pt x="211" y="254"/>
                    <a:pt x="211" y="254"/>
                  </a:cubicBezTo>
                  <a:cubicBezTo>
                    <a:pt x="211" y="227"/>
                    <a:pt x="200" y="216"/>
                    <a:pt x="200" y="188"/>
                  </a:cubicBezTo>
                  <a:cubicBezTo>
                    <a:pt x="200" y="160"/>
                    <a:pt x="227" y="144"/>
                    <a:pt x="255" y="144"/>
                  </a:cubicBezTo>
                  <a:cubicBezTo>
                    <a:pt x="283" y="144"/>
                    <a:pt x="300" y="144"/>
                    <a:pt x="322" y="144"/>
                  </a:cubicBezTo>
                  <a:cubicBezTo>
                    <a:pt x="366" y="144"/>
                    <a:pt x="372" y="94"/>
                    <a:pt x="377" y="49"/>
                  </a:cubicBezTo>
                  <a:cubicBezTo>
                    <a:pt x="383" y="27"/>
                    <a:pt x="405" y="22"/>
                    <a:pt x="421" y="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4" name="Freeform 115"/>
            <p:cNvSpPr>
              <a:spLocks noChangeArrowheads="1"/>
            </p:cNvSpPr>
            <p:nvPr/>
          </p:nvSpPr>
          <p:spPr bwMode="auto">
            <a:xfrm>
              <a:off x="19023361" y="4673601"/>
              <a:ext cx="114293" cy="80963"/>
            </a:xfrm>
            <a:custGeom>
              <a:avLst/>
              <a:gdLst>
                <a:gd name="T0" fmla="*/ 0 w 318"/>
                <a:gd name="T1" fmla="*/ 106 h 223"/>
                <a:gd name="T2" fmla="*/ 0 w 318"/>
                <a:gd name="T3" fmla="*/ 106 h 223"/>
                <a:gd name="T4" fmla="*/ 34 w 318"/>
                <a:gd name="T5" fmla="*/ 39 h 223"/>
                <a:gd name="T6" fmla="*/ 78 w 318"/>
                <a:gd name="T7" fmla="*/ 22 h 223"/>
                <a:gd name="T8" fmla="*/ 145 w 318"/>
                <a:gd name="T9" fmla="*/ 0 h 223"/>
                <a:gd name="T10" fmla="*/ 161 w 318"/>
                <a:gd name="T11" fmla="*/ 17 h 223"/>
                <a:gd name="T12" fmla="*/ 228 w 318"/>
                <a:gd name="T13" fmla="*/ 67 h 223"/>
                <a:gd name="T14" fmla="*/ 283 w 318"/>
                <a:gd name="T15" fmla="*/ 100 h 223"/>
                <a:gd name="T16" fmla="*/ 305 w 318"/>
                <a:gd name="T17" fmla="*/ 128 h 223"/>
                <a:gd name="T18" fmla="*/ 305 w 318"/>
                <a:gd name="T19" fmla="*/ 167 h 223"/>
                <a:gd name="T20" fmla="*/ 305 w 318"/>
                <a:gd name="T21" fmla="*/ 167 h 223"/>
                <a:gd name="T22" fmla="*/ 305 w 318"/>
                <a:gd name="T23" fmla="*/ 222 h 223"/>
                <a:gd name="T24" fmla="*/ 305 w 318"/>
                <a:gd name="T25" fmla="*/ 222 h 223"/>
                <a:gd name="T26" fmla="*/ 272 w 318"/>
                <a:gd name="T27" fmla="*/ 216 h 223"/>
                <a:gd name="T28" fmla="*/ 194 w 318"/>
                <a:gd name="T29" fmla="*/ 194 h 223"/>
                <a:gd name="T30" fmla="*/ 95 w 318"/>
                <a:gd name="T31" fmla="*/ 172 h 223"/>
                <a:gd name="T32" fmla="*/ 0 w 318"/>
                <a:gd name="T33" fmla="*/ 10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23">
                  <a:moveTo>
                    <a:pt x="0" y="106"/>
                  </a:moveTo>
                  <a:lnTo>
                    <a:pt x="0" y="106"/>
                  </a:lnTo>
                  <a:cubicBezTo>
                    <a:pt x="23" y="83"/>
                    <a:pt x="17" y="61"/>
                    <a:pt x="34" y="39"/>
                  </a:cubicBezTo>
                  <a:cubicBezTo>
                    <a:pt x="45" y="22"/>
                    <a:pt x="67" y="34"/>
                    <a:pt x="78" y="22"/>
                  </a:cubicBezTo>
                  <a:cubicBezTo>
                    <a:pt x="100" y="11"/>
                    <a:pt x="117" y="0"/>
                    <a:pt x="145" y="0"/>
                  </a:cubicBezTo>
                  <a:cubicBezTo>
                    <a:pt x="150" y="6"/>
                    <a:pt x="156" y="11"/>
                    <a:pt x="161" y="17"/>
                  </a:cubicBezTo>
                  <a:cubicBezTo>
                    <a:pt x="189" y="39"/>
                    <a:pt x="200" y="50"/>
                    <a:pt x="228" y="67"/>
                  </a:cubicBezTo>
                  <a:cubicBezTo>
                    <a:pt x="250" y="78"/>
                    <a:pt x="261" y="83"/>
                    <a:pt x="283" y="100"/>
                  </a:cubicBezTo>
                  <a:cubicBezTo>
                    <a:pt x="294" y="106"/>
                    <a:pt x="305" y="111"/>
                    <a:pt x="305" y="128"/>
                  </a:cubicBezTo>
                  <a:cubicBezTo>
                    <a:pt x="305" y="167"/>
                    <a:pt x="305" y="167"/>
                    <a:pt x="305" y="167"/>
                  </a:cubicBezTo>
                  <a:lnTo>
                    <a:pt x="305" y="167"/>
                  </a:lnTo>
                  <a:cubicBezTo>
                    <a:pt x="317" y="189"/>
                    <a:pt x="305" y="200"/>
                    <a:pt x="305" y="222"/>
                  </a:cubicBezTo>
                  <a:lnTo>
                    <a:pt x="305" y="222"/>
                  </a:lnTo>
                  <a:cubicBezTo>
                    <a:pt x="294" y="222"/>
                    <a:pt x="283" y="222"/>
                    <a:pt x="272" y="216"/>
                  </a:cubicBezTo>
                  <a:cubicBezTo>
                    <a:pt x="239" y="205"/>
                    <a:pt x="228" y="200"/>
                    <a:pt x="194" y="194"/>
                  </a:cubicBezTo>
                  <a:cubicBezTo>
                    <a:pt x="156" y="189"/>
                    <a:pt x="128" y="194"/>
                    <a:pt x="95" y="172"/>
                  </a:cubicBezTo>
                  <a:cubicBezTo>
                    <a:pt x="61" y="144"/>
                    <a:pt x="39" y="122"/>
                    <a:pt x="0" y="10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5" name="Freeform 116"/>
            <p:cNvSpPr>
              <a:spLocks noChangeArrowheads="1"/>
            </p:cNvSpPr>
            <p:nvPr/>
          </p:nvSpPr>
          <p:spPr bwMode="auto">
            <a:xfrm>
              <a:off x="18812238" y="4486275"/>
              <a:ext cx="473044" cy="254000"/>
            </a:xfrm>
            <a:custGeom>
              <a:avLst/>
              <a:gdLst>
                <a:gd name="T0" fmla="*/ 1313 w 1314"/>
                <a:gd name="T1" fmla="*/ 161 h 705"/>
                <a:gd name="T2" fmla="*/ 1214 w 1314"/>
                <a:gd name="T3" fmla="*/ 300 h 705"/>
                <a:gd name="T4" fmla="*/ 1092 w 1314"/>
                <a:gd name="T5" fmla="*/ 344 h 705"/>
                <a:gd name="T6" fmla="*/ 1103 w 1314"/>
                <a:gd name="T7" fmla="*/ 527 h 705"/>
                <a:gd name="T8" fmla="*/ 1075 w 1314"/>
                <a:gd name="T9" fmla="*/ 621 h 705"/>
                <a:gd name="T10" fmla="*/ 931 w 1314"/>
                <a:gd name="T11" fmla="*/ 704 h 705"/>
                <a:gd name="T12" fmla="*/ 892 w 1314"/>
                <a:gd name="T13" fmla="*/ 688 h 705"/>
                <a:gd name="T14" fmla="*/ 870 w 1314"/>
                <a:gd name="T15" fmla="*/ 621 h 705"/>
                <a:gd name="T16" fmla="*/ 748 w 1314"/>
                <a:gd name="T17" fmla="*/ 538 h 705"/>
                <a:gd name="T18" fmla="*/ 665 w 1314"/>
                <a:gd name="T19" fmla="*/ 543 h 705"/>
                <a:gd name="T20" fmla="*/ 587 w 1314"/>
                <a:gd name="T21" fmla="*/ 627 h 705"/>
                <a:gd name="T22" fmla="*/ 543 w 1314"/>
                <a:gd name="T23" fmla="*/ 610 h 705"/>
                <a:gd name="T24" fmla="*/ 388 w 1314"/>
                <a:gd name="T25" fmla="*/ 577 h 705"/>
                <a:gd name="T26" fmla="*/ 321 w 1314"/>
                <a:gd name="T27" fmla="*/ 582 h 705"/>
                <a:gd name="T28" fmla="*/ 183 w 1314"/>
                <a:gd name="T29" fmla="*/ 543 h 705"/>
                <a:gd name="T30" fmla="*/ 89 w 1314"/>
                <a:gd name="T31" fmla="*/ 538 h 705"/>
                <a:gd name="T32" fmla="*/ 67 w 1314"/>
                <a:gd name="T33" fmla="*/ 521 h 705"/>
                <a:gd name="T34" fmla="*/ 0 w 1314"/>
                <a:gd name="T35" fmla="*/ 399 h 705"/>
                <a:gd name="T36" fmla="*/ 100 w 1314"/>
                <a:gd name="T37" fmla="*/ 322 h 705"/>
                <a:gd name="T38" fmla="*/ 122 w 1314"/>
                <a:gd name="T39" fmla="*/ 228 h 705"/>
                <a:gd name="T40" fmla="*/ 139 w 1314"/>
                <a:gd name="T41" fmla="*/ 167 h 705"/>
                <a:gd name="T42" fmla="*/ 177 w 1314"/>
                <a:gd name="T43" fmla="*/ 183 h 705"/>
                <a:gd name="T44" fmla="*/ 305 w 1314"/>
                <a:gd name="T45" fmla="*/ 194 h 705"/>
                <a:gd name="T46" fmla="*/ 471 w 1314"/>
                <a:gd name="T47" fmla="*/ 189 h 705"/>
                <a:gd name="T48" fmla="*/ 599 w 1314"/>
                <a:gd name="T49" fmla="*/ 211 h 705"/>
                <a:gd name="T50" fmla="*/ 704 w 1314"/>
                <a:gd name="T51" fmla="*/ 222 h 705"/>
                <a:gd name="T52" fmla="*/ 837 w 1314"/>
                <a:gd name="T53" fmla="*/ 128 h 705"/>
                <a:gd name="T54" fmla="*/ 898 w 1314"/>
                <a:gd name="T55" fmla="*/ 28 h 705"/>
                <a:gd name="T56" fmla="*/ 1031 w 1314"/>
                <a:gd name="T57" fmla="*/ 61 h 705"/>
                <a:gd name="T58" fmla="*/ 1131 w 1314"/>
                <a:gd name="T59" fmla="*/ 133 h 705"/>
                <a:gd name="T60" fmla="*/ 1219 w 1314"/>
                <a:gd name="T61" fmla="*/ 106 h 705"/>
                <a:gd name="T62" fmla="*/ 1313 w 1314"/>
                <a:gd name="T63" fmla="*/ 16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4" h="705">
                  <a:moveTo>
                    <a:pt x="1313" y="161"/>
                  </a:moveTo>
                  <a:lnTo>
                    <a:pt x="1313" y="161"/>
                  </a:lnTo>
                  <a:cubicBezTo>
                    <a:pt x="1297" y="178"/>
                    <a:pt x="1275" y="183"/>
                    <a:pt x="1269" y="205"/>
                  </a:cubicBezTo>
                  <a:cubicBezTo>
                    <a:pt x="1264" y="250"/>
                    <a:pt x="1258" y="300"/>
                    <a:pt x="1214" y="300"/>
                  </a:cubicBezTo>
                  <a:cubicBezTo>
                    <a:pt x="1192" y="300"/>
                    <a:pt x="1175" y="300"/>
                    <a:pt x="1147" y="300"/>
                  </a:cubicBezTo>
                  <a:cubicBezTo>
                    <a:pt x="1119" y="300"/>
                    <a:pt x="1092" y="316"/>
                    <a:pt x="1092" y="344"/>
                  </a:cubicBezTo>
                  <a:cubicBezTo>
                    <a:pt x="1092" y="372"/>
                    <a:pt x="1103" y="383"/>
                    <a:pt x="1103" y="410"/>
                  </a:cubicBezTo>
                  <a:cubicBezTo>
                    <a:pt x="1103" y="527"/>
                    <a:pt x="1103" y="527"/>
                    <a:pt x="1103" y="527"/>
                  </a:cubicBezTo>
                  <a:cubicBezTo>
                    <a:pt x="1103" y="543"/>
                    <a:pt x="1114" y="555"/>
                    <a:pt x="1114" y="566"/>
                  </a:cubicBezTo>
                  <a:cubicBezTo>
                    <a:pt x="1114" y="593"/>
                    <a:pt x="1086" y="599"/>
                    <a:pt x="1075" y="621"/>
                  </a:cubicBezTo>
                  <a:cubicBezTo>
                    <a:pt x="1059" y="638"/>
                    <a:pt x="1053" y="654"/>
                    <a:pt x="1031" y="665"/>
                  </a:cubicBezTo>
                  <a:cubicBezTo>
                    <a:pt x="998" y="693"/>
                    <a:pt x="975" y="704"/>
                    <a:pt x="931" y="704"/>
                  </a:cubicBezTo>
                  <a:cubicBezTo>
                    <a:pt x="914" y="704"/>
                    <a:pt x="909" y="693"/>
                    <a:pt x="892" y="688"/>
                  </a:cubicBezTo>
                  <a:lnTo>
                    <a:pt x="892" y="688"/>
                  </a:lnTo>
                  <a:cubicBezTo>
                    <a:pt x="892" y="649"/>
                    <a:pt x="892" y="649"/>
                    <a:pt x="892" y="649"/>
                  </a:cubicBezTo>
                  <a:cubicBezTo>
                    <a:pt x="892" y="632"/>
                    <a:pt x="881" y="627"/>
                    <a:pt x="870" y="621"/>
                  </a:cubicBezTo>
                  <a:cubicBezTo>
                    <a:pt x="848" y="604"/>
                    <a:pt x="837" y="599"/>
                    <a:pt x="815" y="588"/>
                  </a:cubicBezTo>
                  <a:cubicBezTo>
                    <a:pt x="787" y="571"/>
                    <a:pt x="776" y="560"/>
                    <a:pt x="748" y="538"/>
                  </a:cubicBezTo>
                  <a:cubicBezTo>
                    <a:pt x="743" y="532"/>
                    <a:pt x="737" y="527"/>
                    <a:pt x="732" y="521"/>
                  </a:cubicBezTo>
                  <a:cubicBezTo>
                    <a:pt x="704" y="521"/>
                    <a:pt x="687" y="532"/>
                    <a:pt x="665" y="543"/>
                  </a:cubicBezTo>
                  <a:cubicBezTo>
                    <a:pt x="654" y="555"/>
                    <a:pt x="632" y="543"/>
                    <a:pt x="621" y="560"/>
                  </a:cubicBezTo>
                  <a:cubicBezTo>
                    <a:pt x="604" y="582"/>
                    <a:pt x="610" y="604"/>
                    <a:pt x="587" y="627"/>
                  </a:cubicBezTo>
                  <a:lnTo>
                    <a:pt x="587" y="627"/>
                  </a:lnTo>
                  <a:cubicBezTo>
                    <a:pt x="576" y="621"/>
                    <a:pt x="565" y="615"/>
                    <a:pt x="543" y="610"/>
                  </a:cubicBezTo>
                  <a:cubicBezTo>
                    <a:pt x="515" y="599"/>
                    <a:pt x="499" y="610"/>
                    <a:pt x="466" y="599"/>
                  </a:cubicBezTo>
                  <a:cubicBezTo>
                    <a:pt x="438" y="588"/>
                    <a:pt x="416" y="577"/>
                    <a:pt x="388" y="577"/>
                  </a:cubicBezTo>
                  <a:cubicBezTo>
                    <a:pt x="338" y="577"/>
                    <a:pt x="338" y="577"/>
                    <a:pt x="338" y="577"/>
                  </a:cubicBezTo>
                  <a:cubicBezTo>
                    <a:pt x="333" y="577"/>
                    <a:pt x="333" y="582"/>
                    <a:pt x="321" y="582"/>
                  </a:cubicBezTo>
                  <a:cubicBezTo>
                    <a:pt x="316" y="582"/>
                    <a:pt x="310" y="582"/>
                    <a:pt x="305" y="582"/>
                  </a:cubicBezTo>
                  <a:cubicBezTo>
                    <a:pt x="305" y="516"/>
                    <a:pt x="233" y="543"/>
                    <a:pt x="183" y="543"/>
                  </a:cubicBezTo>
                  <a:cubicBezTo>
                    <a:pt x="166" y="543"/>
                    <a:pt x="161" y="555"/>
                    <a:pt x="150" y="555"/>
                  </a:cubicBezTo>
                  <a:cubicBezTo>
                    <a:pt x="128" y="555"/>
                    <a:pt x="100" y="560"/>
                    <a:pt x="89" y="538"/>
                  </a:cubicBezTo>
                  <a:cubicBezTo>
                    <a:pt x="83" y="516"/>
                    <a:pt x="78" y="516"/>
                    <a:pt x="67" y="521"/>
                  </a:cubicBezTo>
                  <a:lnTo>
                    <a:pt x="67" y="521"/>
                  </a:lnTo>
                  <a:cubicBezTo>
                    <a:pt x="50" y="494"/>
                    <a:pt x="50" y="477"/>
                    <a:pt x="33" y="444"/>
                  </a:cubicBezTo>
                  <a:cubicBezTo>
                    <a:pt x="22" y="427"/>
                    <a:pt x="0" y="422"/>
                    <a:pt x="0" y="399"/>
                  </a:cubicBezTo>
                  <a:cubicBezTo>
                    <a:pt x="0" y="383"/>
                    <a:pt x="0" y="372"/>
                    <a:pt x="11" y="361"/>
                  </a:cubicBezTo>
                  <a:cubicBezTo>
                    <a:pt x="28" y="327"/>
                    <a:pt x="72" y="344"/>
                    <a:pt x="100" y="322"/>
                  </a:cubicBezTo>
                  <a:cubicBezTo>
                    <a:pt x="122" y="305"/>
                    <a:pt x="122" y="289"/>
                    <a:pt x="122" y="261"/>
                  </a:cubicBezTo>
                  <a:cubicBezTo>
                    <a:pt x="122" y="228"/>
                    <a:pt x="122" y="228"/>
                    <a:pt x="122" y="228"/>
                  </a:cubicBezTo>
                  <a:cubicBezTo>
                    <a:pt x="122" y="200"/>
                    <a:pt x="133" y="189"/>
                    <a:pt x="139" y="167"/>
                  </a:cubicBezTo>
                  <a:lnTo>
                    <a:pt x="139" y="167"/>
                  </a:lnTo>
                  <a:cubicBezTo>
                    <a:pt x="144" y="161"/>
                    <a:pt x="144" y="156"/>
                    <a:pt x="150" y="156"/>
                  </a:cubicBezTo>
                  <a:cubicBezTo>
                    <a:pt x="166" y="156"/>
                    <a:pt x="166" y="178"/>
                    <a:pt x="177" y="183"/>
                  </a:cubicBezTo>
                  <a:cubicBezTo>
                    <a:pt x="205" y="200"/>
                    <a:pt x="227" y="194"/>
                    <a:pt x="255" y="194"/>
                  </a:cubicBezTo>
                  <a:cubicBezTo>
                    <a:pt x="277" y="194"/>
                    <a:pt x="288" y="205"/>
                    <a:pt x="305" y="194"/>
                  </a:cubicBezTo>
                  <a:cubicBezTo>
                    <a:pt x="360" y="172"/>
                    <a:pt x="316" y="156"/>
                    <a:pt x="382" y="183"/>
                  </a:cubicBezTo>
                  <a:cubicBezTo>
                    <a:pt x="416" y="194"/>
                    <a:pt x="438" y="183"/>
                    <a:pt x="471" y="189"/>
                  </a:cubicBezTo>
                  <a:cubicBezTo>
                    <a:pt x="505" y="194"/>
                    <a:pt x="521" y="211"/>
                    <a:pt x="554" y="211"/>
                  </a:cubicBezTo>
                  <a:cubicBezTo>
                    <a:pt x="599" y="211"/>
                    <a:pt x="599" y="211"/>
                    <a:pt x="599" y="211"/>
                  </a:cubicBezTo>
                  <a:cubicBezTo>
                    <a:pt x="610" y="211"/>
                    <a:pt x="615" y="200"/>
                    <a:pt x="632" y="200"/>
                  </a:cubicBezTo>
                  <a:cubicBezTo>
                    <a:pt x="660" y="200"/>
                    <a:pt x="671" y="222"/>
                    <a:pt x="704" y="222"/>
                  </a:cubicBezTo>
                  <a:cubicBezTo>
                    <a:pt x="715" y="222"/>
                    <a:pt x="720" y="216"/>
                    <a:pt x="737" y="211"/>
                  </a:cubicBezTo>
                  <a:cubicBezTo>
                    <a:pt x="781" y="194"/>
                    <a:pt x="809" y="172"/>
                    <a:pt x="837" y="128"/>
                  </a:cubicBezTo>
                  <a:cubicBezTo>
                    <a:pt x="848" y="100"/>
                    <a:pt x="859" y="83"/>
                    <a:pt x="881" y="67"/>
                  </a:cubicBezTo>
                  <a:cubicBezTo>
                    <a:pt x="898" y="56"/>
                    <a:pt x="892" y="45"/>
                    <a:pt x="898" y="28"/>
                  </a:cubicBezTo>
                  <a:cubicBezTo>
                    <a:pt x="904" y="11"/>
                    <a:pt x="920" y="0"/>
                    <a:pt x="937" y="0"/>
                  </a:cubicBezTo>
                  <a:cubicBezTo>
                    <a:pt x="981" y="0"/>
                    <a:pt x="1003" y="28"/>
                    <a:pt x="1031" y="61"/>
                  </a:cubicBezTo>
                  <a:cubicBezTo>
                    <a:pt x="1042" y="78"/>
                    <a:pt x="1042" y="89"/>
                    <a:pt x="1059" y="106"/>
                  </a:cubicBezTo>
                  <a:cubicBezTo>
                    <a:pt x="1081" y="122"/>
                    <a:pt x="1103" y="133"/>
                    <a:pt x="1131" y="133"/>
                  </a:cubicBezTo>
                  <a:cubicBezTo>
                    <a:pt x="1164" y="133"/>
                    <a:pt x="1170" y="95"/>
                    <a:pt x="1197" y="95"/>
                  </a:cubicBezTo>
                  <a:cubicBezTo>
                    <a:pt x="1208" y="95"/>
                    <a:pt x="1214" y="106"/>
                    <a:pt x="1219" y="106"/>
                  </a:cubicBezTo>
                  <a:cubicBezTo>
                    <a:pt x="1236" y="117"/>
                    <a:pt x="1247" y="122"/>
                    <a:pt x="1264" y="133"/>
                  </a:cubicBezTo>
                  <a:cubicBezTo>
                    <a:pt x="1280" y="150"/>
                    <a:pt x="1297" y="161"/>
                    <a:pt x="1313" y="16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6" name="Freeform 117"/>
            <p:cNvSpPr>
              <a:spLocks noChangeArrowheads="1"/>
            </p:cNvSpPr>
            <p:nvPr/>
          </p:nvSpPr>
          <p:spPr bwMode="auto">
            <a:xfrm>
              <a:off x="18461422" y="4430714"/>
              <a:ext cx="401612" cy="269875"/>
            </a:xfrm>
            <a:custGeom>
              <a:avLst/>
              <a:gdLst>
                <a:gd name="T0" fmla="*/ 1114 w 1115"/>
                <a:gd name="T1" fmla="*/ 322 h 749"/>
                <a:gd name="T2" fmla="*/ 1114 w 1115"/>
                <a:gd name="T3" fmla="*/ 322 h 749"/>
                <a:gd name="T4" fmla="*/ 1097 w 1115"/>
                <a:gd name="T5" fmla="*/ 383 h 749"/>
                <a:gd name="T6" fmla="*/ 1097 w 1115"/>
                <a:gd name="T7" fmla="*/ 416 h 749"/>
                <a:gd name="T8" fmla="*/ 1075 w 1115"/>
                <a:gd name="T9" fmla="*/ 477 h 749"/>
                <a:gd name="T10" fmla="*/ 986 w 1115"/>
                <a:gd name="T11" fmla="*/ 516 h 749"/>
                <a:gd name="T12" fmla="*/ 975 w 1115"/>
                <a:gd name="T13" fmla="*/ 554 h 749"/>
                <a:gd name="T14" fmla="*/ 1008 w 1115"/>
                <a:gd name="T15" fmla="*/ 599 h 749"/>
                <a:gd name="T16" fmla="*/ 1042 w 1115"/>
                <a:gd name="T17" fmla="*/ 676 h 749"/>
                <a:gd name="T18" fmla="*/ 1042 w 1115"/>
                <a:gd name="T19" fmla="*/ 676 h 749"/>
                <a:gd name="T20" fmla="*/ 1008 w 1115"/>
                <a:gd name="T21" fmla="*/ 693 h 749"/>
                <a:gd name="T22" fmla="*/ 964 w 1115"/>
                <a:gd name="T23" fmla="*/ 710 h 749"/>
                <a:gd name="T24" fmla="*/ 931 w 1115"/>
                <a:gd name="T25" fmla="*/ 704 h 749"/>
                <a:gd name="T26" fmla="*/ 870 w 1115"/>
                <a:gd name="T27" fmla="*/ 748 h 749"/>
                <a:gd name="T28" fmla="*/ 676 w 1115"/>
                <a:gd name="T29" fmla="*/ 704 h 749"/>
                <a:gd name="T30" fmla="*/ 549 w 1115"/>
                <a:gd name="T31" fmla="*/ 665 h 749"/>
                <a:gd name="T32" fmla="*/ 493 w 1115"/>
                <a:gd name="T33" fmla="*/ 632 h 749"/>
                <a:gd name="T34" fmla="*/ 460 w 1115"/>
                <a:gd name="T35" fmla="*/ 626 h 749"/>
                <a:gd name="T36" fmla="*/ 388 w 1115"/>
                <a:gd name="T37" fmla="*/ 610 h 749"/>
                <a:gd name="T38" fmla="*/ 293 w 1115"/>
                <a:gd name="T39" fmla="*/ 588 h 749"/>
                <a:gd name="T40" fmla="*/ 255 w 1115"/>
                <a:gd name="T41" fmla="*/ 588 h 749"/>
                <a:gd name="T42" fmla="*/ 150 w 1115"/>
                <a:gd name="T43" fmla="*/ 571 h 749"/>
                <a:gd name="T44" fmla="*/ 83 w 1115"/>
                <a:gd name="T45" fmla="*/ 571 h 749"/>
                <a:gd name="T46" fmla="*/ 39 w 1115"/>
                <a:gd name="T47" fmla="*/ 554 h 749"/>
                <a:gd name="T48" fmla="*/ 0 w 1115"/>
                <a:gd name="T49" fmla="*/ 554 h 749"/>
                <a:gd name="T50" fmla="*/ 0 w 1115"/>
                <a:gd name="T51" fmla="*/ 521 h 749"/>
                <a:gd name="T52" fmla="*/ 55 w 1115"/>
                <a:gd name="T53" fmla="*/ 427 h 749"/>
                <a:gd name="T54" fmla="*/ 33 w 1115"/>
                <a:gd name="T55" fmla="*/ 399 h 749"/>
                <a:gd name="T56" fmla="*/ 33 w 1115"/>
                <a:gd name="T57" fmla="*/ 399 h 749"/>
                <a:gd name="T58" fmla="*/ 27 w 1115"/>
                <a:gd name="T59" fmla="*/ 388 h 749"/>
                <a:gd name="T60" fmla="*/ 44 w 1115"/>
                <a:gd name="T61" fmla="*/ 344 h 749"/>
                <a:gd name="T62" fmla="*/ 17 w 1115"/>
                <a:gd name="T63" fmla="*/ 233 h 749"/>
                <a:gd name="T64" fmla="*/ 61 w 1115"/>
                <a:gd name="T65" fmla="*/ 150 h 749"/>
                <a:gd name="T66" fmla="*/ 144 w 1115"/>
                <a:gd name="T67" fmla="*/ 139 h 749"/>
                <a:gd name="T68" fmla="*/ 144 w 1115"/>
                <a:gd name="T69" fmla="*/ 139 h 749"/>
                <a:gd name="T70" fmla="*/ 216 w 1115"/>
                <a:gd name="T71" fmla="*/ 139 h 749"/>
                <a:gd name="T72" fmla="*/ 232 w 1115"/>
                <a:gd name="T73" fmla="*/ 122 h 749"/>
                <a:gd name="T74" fmla="*/ 255 w 1115"/>
                <a:gd name="T75" fmla="*/ 94 h 749"/>
                <a:gd name="T76" fmla="*/ 305 w 1115"/>
                <a:gd name="T77" fmla="*/ 11 h 749"/>
                <a:gd name="T78" fmla="*/ 305 w 1115"/>
                <a:gd name="T79" fmla="*/ 11 h 749"/>
                <a:gd name="T80" fmla="*/ 305 w 1115"/>
                <a:gd name="T81" fmla="*/ 11 h 749"/>
                <a:gd name="T82" fmla="*/ 343 w 1115"/>
                <a:gd name="T83" fmla="*/ 11 h 749"/>
                <a:gd name="T84" fmla="*/ 393 w 1115"/>
                <a:gd name="T85" fmla="*/ 0 h 749"/>
                <a:gd name="T86" fmla="*/ 482 w 1115"/>
                <a:gd name="T87" fmla="*/ 33 h 749"/>
                <a:gd name="T88" fmla="*/ 504 w 1115"/>
                <a:gd name="T89" fmla="*/ 67 h 749"/>
                <a:gd name="T90" fmla="*/ 549 w 1115"/>
                <a:gd name="T91" fmla="*/ 78 h 749"/>
                <a:gd name="T92" fmla="*/ 604 w 1115"/>
                <a:gd name="T93" fmla="*/ 61 h 749"/>
                <a:gd name="T94" fmla="*/ 648 w 1115"/>
                <a:gd name="T95" fmla="*/ 83 h 749"/>
                <a:gd name="T96" fmla="*/ 753 w 1115"/>
                <a:gd name="T97" fmla="*/ 122 h 749"/>
                <a:gd name="T98" fmla="*/ 770 w 1115"/>
                <a:gd name="T99" fmla="*/ 94 h 749"/>
                <a:gd name="T100" fmla="*/ 798 w 1115"/>
                <a:gd name="T101" fmla="*/ 89 h 749"/>
                <a:gd name="T102" fmla="*/ 881 w 1115"/>
                <a:gd name="T103" fmla="*/ 144 h 749"/>
                <a:gd name="T104" fmla="*/ 920 w 1115"/>
                <a:gd name="T105" fmla="*/ 183 h 749"/>
                <a:gd name="T106" fmla="*/ 936 w 1115"/>
                <a:gd name="T107" fmla="*/ 288 h 749"/>
                <a:gd name="T108" fmla="*/ 992 w 1115"/>
                <a:gd name="T109" fmla="*/ 316 h 749"/>
                <a:gd name="T110" fmla="*/ 1030 w 1115"/>
                <a:gd name="T111" fmla="*/ 322 h 749"/>
                <a:gd name="T112" fmla="*/ 1053 w 1115"/>
                <a:gd name="T113" fmla="*/ 316 h 749"/>
                <a:gd name="T114" fmla="*/ 1091 w 1115"/>
                <a:gd name="T115" fmla="*/ 338 h 749"/>
                <a:gd name="T116" fmla="*/ 1114 w 1115"/>
                <a:gd name="T117" fmla="*/ 322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5" h="749">
                  <a:moveTo>
                    <a:pt x="1114" y="322"/>
                  </a:moveTo>
                  <a:lnTo>
                    <a:pt x="1114" y="322"/>
                  </a:lnTo>
                  <a:cubicBezTo>
                    <a:pt x="1108" y="344"/>
                    <a:pt x="1097" y="355"/>
                    <a:pt x="1097" y="383"/>
                  </a:cubicBezTo>
                  <a:cubicBezTo>
                    <a:pt x="1097" y="416"/>
                    <a:pt x="1097" y="416"/>
                    <a:pt x="1097" y="416"/>
                  </a:cubicBezTo>
                  <a:cubicBezTo>
                    <a:pt x="1097" y="444"/>
                    <a:pt x="1097" y="460"/>
                    <a:pt x="1075" y="477"/>
                  </a:cubicBezTo>
                  <a:cubicBezTo>
                    <a:pt x="1047" y="499"/>
                    <a:pt x="1003" y="482"/>
                    <a:pt x="986" y="516"/>
                  </a:cubicBezTo>
                  <a:cubicBezTo>
                    <a:pt x="975" y="527"/>
                    <a:pt x="975" y="538"/>
                    <a:pt x="975" y="554"/>
                  </a:cubicBezTo>
                  <a:cubicBezTo>
                    <a:pt x="975" y="577"/>
                    <a:pt x="997" y="582"/>
                    <a:pt x="1008" y="599"/>
                  </a:cubicBezTo>
                  <a:cubicBezTo>
                    <a:pt x="1025" y="632"/>
                    <a:pt x="1025" y="649"/>
                    <a:pt x="1042" y="676"/>
                  </a:cubicBezTo>
                  <a:lnTo>
                    <a:pt x="1042" y="676"/>
                  </a:lnTo>
                  <a:cubicBezTo>
                    <a:pt x="1030" y="682"/>
                    <a:pt x="1025" y="687"/>
                    <a:pt x="1008" y="693"/>
                  </a:cubicBezTo>
                  <a:cubicBezTo>
                    <a:pt x="992" y="698"/>
                    <a:pt x="981" y="710"/>
                    <a:pt x="964" y="710"/>
                  </a:cubicBezTo>
                  <a:cubicBezTo>
                    <a:pt x="953" y="710"/>
                    <a:pt x="948" y="704"/>
                    <a:pt x="931" y="704"/>
                  </a:cubicBezTo>
                  <a:cubicBezTo>
                    <a:pt x="903" y="704"/>
                    <a:pt x="903" y="748"/>
                    <a:pt x="870" y="748"/>
                  </a:cubicBezTo>
                  <a:cubicBezTo>
                    <a:pt x="792" y="748"/>
                    <a:pt x="748" y="732"/>
                    <a:pt x="676" y="704"/>
                  </a:cubicBezTo>
                  <a:cubicBezTo>
                    <a:pt x="626" y="682"/>
                    <a:pt x="593" y="687"/>
                    <a:pt x="549" y="665"/>
                  </a:cubicBezTo>
                  <a:cubicBezTo>
                    <a:pt x="526" y="660"/>
                    <a:pt x="515" y="649"/>
                    <a:pt x="493" y="632"/>
                  </a:cubicBezTo>
                  <a:cubicBezTo>
                    <a:pt x="482" y="626"/>
                    <a:pt x="471" y="626"/>
                    <a:pt x="460" y="626"/>
                  </a:cubicBezTo>
                  <a:cubicBezTo>
                    <a:pt x="432" y="615"/>
                    <a:pt x="416" y="615"/>
                    <a:pt x="388" y="610"/>
                  </a:cubicBezTo>
                  <a:cubicBezTo>
                    <a:pt x="349" y="599"/>
                    <a:pt x="332" y="588"/>
                    <a:pt x="293" y="588"/>
                  </a:cubicBezTo>
                  <a:cubicBezTo>
                    <a:pt x="255" y="588"/>
                    <a:pt x="255" y="588"/>
                    <a:pt x="255" y="588"/>
                  </a:cubicBezTo>
                  <a:cubicBezTo>
                    <a:pt x="216" y="588"/>
                    <a:pt x="194" y="571"/>
                    <a:pt x="150" y="571"/>
                  </a:cubicBezTo>
                  <a:cubicBezTo>
                    <a:pt x="83" y="571"/>
                    <a:pt x="83" y="571"/>
                    <a:pt x="83" y="571"/>
                  </a:cubicBezTo>
                  <a:cubicBezTo>
                    <a:pt x="61" y="571"/>
                    <a:pt x="55" y="554"/>
                    <a:pt x="39" y="554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0" y="543"/>
                    <a:pt x="0" y="532"/>
                    <a:pt x="0" y="521"/>
                  </a:cubicBezTo>
                  <a:cubicBezTo>
                    <a:pt x="0" y="477"/>
                    <a:pt x="55" y="466"/>
                    <a:pt x="55" y="427"/>
                  </a:cubicBezTo>
                  <a:cubicBezTo>
                    <a:pt x="55" y="410"/>
                    <a:pt x="50" y="399"/>
                    <a:pt x="33" y="399"/>
                  </a:cubicBezTo>
                  <a:lnTo>
                    <a:pt x="33" y="399"/>
                  </a:lnTo>
                  <a:cubicBezTo>
                    <a:pt x="33" y="394"/>
                    <a:pt x="27" y="394"/>
                    <a:pt x="27" y="388"/>
                  </a:cubicBezTo>
                  <a:cubicBezTo>
                    <a:pt x="27" y="371"/>
                    <a:pt x="44" y="360"/>
                    <a:pt x="44" y="344"/>
                  </a:cubicBezTo>
                  <a:cubicBezTo>
                    <a:pt x="44" y="299"/>
                    <a:pt x="17" y="277"/>
                    <a:pt x="17" y="233"/>
                  </a:cubicBezTo>
                  <a:cubicBezTo>
                    <a:pt x="17" y="194"/>
                    <a:pt x="22" y="155"/>
                    <a:pt x="61" y="150"/>
                  </a:cubicBezTo>
                  <a:cubicBezTo>
                    <a:pt x="94" y="150"/>
                    <a:pt x="116" y="161"/>
                    <a:pt x="144" y="139"/>
                  </a:cubicBezTo>
                  <a:lnTo>
                    <a:pt x="144" y="139"/>
                  </a:lnTo>
                  <a:cubicBezTo>
                    <a:pt x="172" y="139"/>
                    <a:pt x="188" y="139"/>
                    <a:pt x="216" y="139"/>
                  </a:cubicBezTo>
                  <a:cubicBezTo>
                    <a:pt x="221" y="139"/>
                    <a:pt x="227" y="128"/>
                    <a:pt x="232" y="122"/>
                  </a:cubicBezTo>
                  <a:cubicBezTo>
                    <a:pt x="238" y="117"/>
                    <a:pt x="249" y="105"/>
                    <a:pt x="255" y="94"/>
                  </a:cubicBezTo>
                  <a:cubicBezTo>
                    <a:pt x="277" y="67"/>
                    <a:pt x="283" y="45"/>
                    <a:pt x="305" y="11"/>
                  </a:cubicBezTo>
                  <a:lnTo>
                    <a:pt x="305" y="11"/>
                  </a:lnTo>
                  <a:lnTo>
                    <a:pt x="305" y="11"/>
                  </a:lnTo>
                  <a:cubicBezTo>
                    <a:pt x="343" y="11"/>
                    <a:pt x="343" y="11"/>
                    <a:pt x="343" y="11"/>
                  </a:cubicBezTo>
                  <a:cubicBezTo>
                    <a:pt x="365" y="11"/>
                    <a:pt x="377" y="0"/>
                    <a:pt x="393" y="0"/>
                  </a:cubicBezTo>
                  <a:cubicBezTo>
                    <a:pt x="432" y="0"/>
                    <a:pt x="449" y="17"/>
                    <a:pt x="482" y="33"/>
                  </a:cubicBezTo>
                  <a:cubicBezTo>
                    <a:pt x="493" y="39"/>
                    <a:pt x="493" y="56"/>
                    <a:pt x="504" y="67"/>
                  </a:cubicBezTo>
                  <a:cubicBezTo>
                    <a:pt x="521" y="78"/>
                    <a:pt x="532" y="78"/>
                    <a:pt x="549" y="78"/>
                  </a:cubicBezTo>
                  <a:cubicBezTo>
                    <a:pt x="571" y="78"/>
                    <a:pt x="582" y="61"/>
                    <a:pt x="604" y="61"/>
                  </a:cubicBezTo>
                  <a:cubicBezTo>
                    <a:pt x="620" y="61"/>
                    <a:pt x="631" y="72"/>
                    <a:pt x="648" y="83"/>
                  </a:cubicBezTo>
                  <a:cubicBezTo>
                    <a:pt x="687" y="100"/>
                    <a:pt x="709" y="122"/>
                    <a:pt x="753" y="122"/>
                  </a:cubicBezTo>
                  <a:cubicBezTo>
                    <a:pt x="764" y="122"/>
                    <a:pt x="764" y="105"/>
                    <a:pt x="770" y="94"/>
                  </a:cubicBezTo>
                  <a:cubicBezTo>
                    <a:pt x="776" y="89"/>
                    <a:pt x="787" y="89"/>
                    <a:pt x="798" y="89"/>
                  </a:cubicBezTo>
                  <a:cubicBezTo>
                    <a:pt x="837" y="89"/>
                    <a:pt x="859" y="111"/>
                    <a:pt x="881" y="144"/>
                  </a:cubicBezTo>
                  <a:cubicBezTo>
                    <a:pt x="892" y="166"/>
                    <a:pt x="914" y="161"/>
                    <a:pt x="920" y="183"/>
                  </a:cubicBezTo>
                  <a:cubicBezTo>
                    <a:pt x="931" y="222"/>
                    <a:pt x="914" y="250"/>
                    <a:pt x="936" y="288"/>
                  </a:cubicBezTo>
                  <a:cubicBezTo>
                    <a:pt x="948" y="311"/>
                    <a:pt x="970" y="311"/>
                    <a:pt x="992" y="316"/>
                  </a:cubicBezTo>
                  <a:cubicBezTo>
                    <a:pt x="1003" y="322"/>
                    <a:pt x="1014" y="327"/>
                    <a:pt x="1030" y="322"/>
                  </a:cubicBezTo>
                  <a:cubicBezTo>
                    <a:pt x="1036" y="322"/>
                    <a:pt x="1042" y="316"/>
                    <a:pt x="1053" y="316"/>
                  </a:cubicBezTo>
                  <a:cubicBezTo>
                    <a:pt x="1069" y="316"/>
                    <a:pt x="1075" y="338"/>
                    <a:pt x="1091" y="338"/>
                  </a:cubicBezTo>
                  <a:cubicBezTo>
                    <a:pt x="1103" y="338"/>
                    <a:pt x="1108" y="327"/>
                    <a:pt x="1114" y="32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7" name="Freeform 118"/>
            <p:cNvSpPr>
              <a:spLocks noChangeArrowheads="1"/>
            </p:cNvSpPr>
            <p:nvPr/>
          </p:nvSpPr>
          <p:spPr bwMode="auto">
            <a:xfrm>
              <a:off x="18337606" y="4406901"/>
              <a:ext cx="176202" cy="169863"/>
            </a:xfrm>
            <a:custGeom>
              <a:avLst/>
              <a:gdLst>
                <a:gd name="T0" fmla="*/ 377 w 489"/>
                <a:gd name="T1" fmla="*/ 465 h 472"/>
                <a:gd name="T2" fmla="*/ 377 w 489"/>
                <a:gd name="T3" fmla="*/ 465 h 472"/>
                <a:gd name="T4" fmla="*/ 371 w 489"/>
                <a:gd name="T5" fmla="*/ 454 h 472"/>
                <a:gd name="T6" fmla="*/ 388 w 489"/>
                <a:gd name="T7" fmla="*/ 410 h 472"/>
                <a:gd name="T8" fmla="*/ 361 w 489"/>
                <a:gd name="T9" fmla="*/ 299 h 472"/>
                <a:gd name="T10" fmla="*/ 405 w 489"/>
                <a:gd name="T11" fmla="*/ 216 h 472"/>
                <a:gd name="T12" fmla="*/ 488 w 489"/>
                <a:gd name="T13" fmla="*/ 205 h 472"/>
                <a:gd name="T14" fmla="*/ 488 w 489"/>
                <a:gd name="T15" fmla="*/ 205 h 472"/>
                <a:gd name="T16" fmla="*/ 460 w 489"/>
                <a:gd name="T17" fmla="*/ 116 h 472"/>
                <a:gd name="T18" fmla="*/ 477 w 489"/>
                <a:gd name="T19" fmla="*/ 83 h 472"/>
                <a:gd name="T20" fmla="*/ 477 w 489"/>
                <a:gd name="T21" fmla="*/ 83 h 472"/>
                <a:gd name="T22" fmla="*/ 460 w 489"/>
                <a:gd name="T23" fmla="*/ 72 h 472"/>
                <a:gd name="T24" fmla="*/ 438 w 489"/>
                <a:gd name="T25" fmla="*/ 50 h 472"/>
                <a:gd name="T26" fmla="*/ 394 w 489"/>
                <a:gd name="T27" fmla="*/ 61 h 472"/>
                <a:gd name="T28" fmla="*/ 322 w 489"/>
                <a:gd name="T29" fmla="*/ 38 h 472"/>
                <a:gd name="T30" fmla="*/ 299 w 489"/>
                <a:gd name="T31" fmla="*/ 27 h 472"/>
                <a:gd name="T32" fmla="*/ 255 w 489"/>
                <a:gd name="T33" fmla="*/ 27 h 472"/>
                <a:gd name="T34" fmla="*/ 183 w 489"/>
                <a:gd name="T35" fmla="*/ 5 h 472"/>
                <a:gd name="T36" fmla="*/ 100 w 489"/>
                <a:gd name="T37" fmla="*/ 205 h 472"/>
                <a:gd name="T38" fmla="*/ 61 w 489"/>
                <a:gd name="T39" fmla="*/ 293 h 472"/>
                <a:gd name="T40" fmla="*/ 50 w 489"/>
                <a:gd name="T41" fmla="*/ 327 h 472"/>
                <a:gd name="T42" fmla="*/ 11 w 489"/>
                <a:gd name="T43" fmla="*/ 365 h 472"/>
                <a:gd name="T44" fmla="*/ 0 w 489"/>
                <a:gd name="T45" fmla="*/ 399 h 472"/>
                <a:gd name="T46" fmla="*/ 6 w 489"/>
                <a:gd name="T47" fmla="*/ 410 h 472"/>
                <a:gd name="T48" fmla="*/ 100 w 489"/>
                <a:gd name="T49" fmla="*/ 410 h 472"/>
                <a:gd name="T50" fmla="*/ 133 w 489"/>
                <a:gd name="T51" fmla="*/ 393 h 472"/>
                <a:gd name="T52" fmla="*/ 144 w 489"/>
                <a:gd name="T53" fmla="*/ 388 h 472"/>
                <a:gd name="T54" fmla="*/ 189 w 489"/>
                <a:gd name="T55" fmla="*/ 388 h 472"/>
                <a:gd name="T56" fmla="*/ 233 w 489"/>
                <a:gd name="T57" fmla="*/ 421 h 472"/>
                <a:gd name="T58" fmla="*/ 344 w 489"/>
                <a:gd name="T59" fmla="*/ 471 h 472"/>
                <a:gd name="T60" fmla="*/ 371 w 489"/>
                <a:gd name="T61" fmla="*/ 465 h 472"/>
                <a:gd name="T62" fmla="*/ 377 w 489"/>
                <a:gd name="T63" fmla="*/ 465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9" h="472">
                  <a:moveTo>
                    <a:pt x="377" y="465"/>
                  </a:moveTo>
                  <a:lnTo>
                    <a:pt x="377" y="465"/>
                  </a:lnTo>
                  <a:cubicBezTo>
                    <a:pt x="377" y="460"/>
                    <a:pt x="371" y="460"/>
                    <a:pt x="371" y="454"/>
                  </a:cubicBezTo>
                  <a:cubicBezTo>
                    <a:pt x="371" y="437"/>
                    <a:pt x="388" y="426"/>
                    <a:pt x="388" y="410"/>
                  </a:cubicBezTo>
                  <a:cubicBezTo>
                    <a:pt x="388" y="365"/>
                    <a:pt x="361" y="343"/>
                    <a:pt x="361" y="299"/>
                  </a:cubicBezTo>
                  <a:cubicBezTo>
                    <a:pt x="361" y="260"/>
                    <a:pt x="366" y="221"/>
                    <a:pt x="405" y="216"/>
                  </a:cubicBezTo>
                  <a:cubicBezTo>
                    <a:pt x="438" y="216"/>
                    <a:pt x="460" y="227"/>
                    <a:pt x="488" y="205"/>
                  </a:cubicBezTo>
                  <a:lnTo>
                    <a:pt x="488" y="205"/>
                  </a:lnTo>
                  <a:cubicBezTo>
                    <a:pt x="466" y="177"/>
                    <a:pt x="460" y="155"/>
                    <a:pt x="460" y="116"/>
                  </a:cubicBezTo>
                  <a:cubicBezTo>
                    <a:pt x="460" y="105"/>
                    <a:pt x="471" y="94"/>
                    <a:pt x="477" y="83"/>
                  </a:cubicBezTo>
                  <a:lnTo>
                    <a:pt x="477" y="83"/>
                  </a:lnTo>
                  <a:cubicBezTo>
                    <a:pt x="471" y="83"/>
                    <a:pt x="466" y="77"/>
                    <a:pt x="460" y="72"/>
                  </a:cubicBezTo>
                  <a:cubicBezTo>
                    <a:pt x="449" y="66"/>
                    <a:pt x="449" y="50"/>
                    <a:pt x="438" y="50"/>
                  </a:cubicBezTo>
                  <a:cubicBezTo>
                    <a:pt x="421" y="50"/>
                    <a:pt x="410" y="61"/>
                    <a:pt x="394" y="61"/>
                  </a:cubicBezTo>
                  <a:cubicBezTo>
                    <a:pt x="366" y="61"/>
                    <a:pt x="349" y="50"/>
                    <a:pt x="322" y="38"/>
                  </a:cubicBezTo>
                  <a:cubicBezTo>
                    <a:pt x="316" y="38"/>
                    <a:pt x="310" y="27"/>
                    <a:pt x="299" y="27"/>
                  </a:cubicBezTo>
                  <a:cubicBezTo>
                    <a:pt x="255" y="27"/>
                    <a:pt x="255" y="27"/>
                    <a:pt x="255" y="27"/>
                  </a:cubicBezTo>
                  <a:cubicBezTo>
                    <a:pt x="216" y="27"/>
                    <a:pt x="233" y="0"/>
                    <a:pt x="183" y="5"/>
                  </a:cubicBezTo>
                  <a:cubicBezTo>
                    <a:pt x="122" y="66"/>
                    <a:pt x="117" y="122"/>
                    <a:pt x="100" y="205"/>
                  </a:cubicBezTo>
                  <a:cubicBezTo>
                    <a:pt x="95" y="244"/>
                    <a:pt x="78" y="260"/>
                    <a:pt x="61" y="293"/>
                  </a:cubicBezTo>
                  <a:cubicBezTo>
                    <a:pt x="56" y="304"/>
                    <a:pt x="56" y="316"/>
                    <a:pt x="50" y="327"/>
                  </a:cubicBezTo>
                  <a:cubicBezTo>
                    <a:pt x="39" y="343"/>
                    <a:pt x="22" y="349"/>
                    <a:pt x="11" y="365"/>
                  </a:cubicBezTo>
                  <a:cubicBezTo>
                    <a:pt x="6" y="377"/>
                    <a:pt x="6" y="388"/>
                    <a:pt x="0" y="399"/>
                  </a:cubicBezTo>
                  <a:cubicBezTo>
                    <a:pt x="6" y="410"/>
                    <a:pt x="6" y="410"/>
                    <a:pt x="6" y="410"/>
                  </a:cubicBezTo>
                  <a:cubicBezTo>
                    <a:pt x="39" y="410"/>
                    <a:pt x="61" y="410"/>
                    <a:pt x="100" y="410"/>
                  </a:cubicBezTo>
                  <a:cubicBezTo>
                    <a:pt x="117" y="410"/>
                    <a:pt x="122" y="404"/>
                    <a:pt x="133" y="393"/>
                  </a:cubicBezTo>
                  <a:cubicBezTo>
                    <a:pt x="139" y="393"/>
                    <a:pt x="139" y="388"/>
                    <a:pt x="144" y="388"/>
                  </a:cubicBezTo>
                  <a:cubicBezTo>
                    <a:pt x="161" y="388"/>
                    <a:pt x="166" y="388"/>
                    <a:pt x="189" y="388"/>
                  </a:cubicBezTo>
                  <a:cubicBezTo>
                    <a:pt x="211" y="388"/>
                    <a:pt x="216" y="404"/>
                    <a:pt x="233" y="421"/>
                  </a:cubicBezTo>
                  <a:cubicBezTo>
                    <a:pt x="266" y="449"/>
                    <a:pt x="294" y="471"/>
                    <a:pt x="344" y="471"/>
                  </a:cubicBezTo>
                  <a:cubicBezTo>
                    <a:pt x="355" y="471"/>
                    <a:pt x="361" y="465"/>
                    <a:pt x="371" y="465"/>
                  </a:cubicBezTo>
                  <a:cubicBezTo>
                    <a:pt x="377" y="465"/>
                    <a:pt x="377" y="465"/>
                    <a:pt x="377" y="46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8" name="Freeform 119"/>
            <p:cNvSpPr>
              <a:spLocks noChangeArrowheads="1"/>
            </p:cNvSpPr>
            <p:nvPr/>
          </p:nvSpPr>
          <p:spPr bwMode="auto">
            <a:xfrm>
              <a:off x="18502695" y="4406901"/>
              <a:ext cx="68259" cy="74613"/>
            </a:xfrm>
            <a:custGeom>
              <a:avLst/>
              <a:gdLst>
                <a:gd name="T0" fmla="*/ 17 w 190"/>
                <a:gd name="T1" fmla="*/ 83 h 206"/>
                <a:gd name="T2" fmla="*/ 17 w 190"/>
                <a:gd name="T3" fmla="*/ 83 h 206"/>
                <a:gd name="T4" fmla="*/ 72 w 190"/>
                <a:gd name="T5" fmla="*/ 99 h 206"/>
                <a:gd name="T6" fmla="*/ 150 w 190"/>
                <a:gd name="T7" fmla="*/ 66 h 206"/>
                <a:gd name="T8" fmla="*/ 189 w 190"/>
                <a:gd name="T9" fmla="*/ 77 h 206"/>
                <a:gd name="T10" fmla="*/ 189 w 190"/>
                <a:gd name="T11" fmla="*/ 77 h 206"/>
                <a:gd name="T12" fmla="*/ 139 w 190"/>
                <a:gd name="T13" fmla="*/ 160 h 206"/>
                <a:gd name="T14" fmla="*/ 116 w 190"/>
                <a:gd name="T15" fmla="*/ 188 h 206"/>
                <a:gd name="T16" fmla="*/ 100 w 190"/>
                <a:gd name="T17" fmla="*/ 205 h 206"/>
                <a:gd name="T18" fmla="*/ 28 w 190"/>
                <a:gd name="T19" fmla="*/ 205 h 206"/>
                <a:gd name="T20" fmla="*/ 28 w 190"/>
                <a:gd name="T21" fmla="*/ 205 h 206"/>
                <a:gd name="T22" fmla="*/ 0 w 190"/>
                <a:gd name="T23" fmla="*/ 116 h 206"/>
                <a:gd name="T24" fmla="*/ 17 w 190"/>
                <a:gd name="T25" fmla="*/ 8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06">
                  <a:moveTo>
                    <a:pt x="17" y="83"/>
                  </a:moveTo>
                  <a:lnTo>
                    <a:pt x="17" y="83"/>
                  </a:lnTo>
                  <a:cubicBezTo>
                    <a:pt x="34" y="94"/>
                    <a:pt x="50" y="99"/>
                    <a:pt x="72" y="99"/>
                  </a:cubicBezTo>
                  <a:cubicBezTo>
                    <a:pt x="144" y="99"/>
                    <a:pt x="116" y="0"/>
                    <a:pt x="150" y="66"/>
                  </a:cubicBezTo>
                  <a:cubicBezTo>
                    <a:pt x="161" y="77"/>
                    <a:pt x="172" y="77"/>
                    <a:pt x="189" y="77"/>
                  </a:cubicBezTo>
                  <a:lnTo>
                    <a:pt x="189" y="77"/>
                  </a:lnTo>
                  <a:cubicBezTo>
                    <a:pt x="167" y="111"/>
                    <a:pt x="161" y="133"/>
                    <a:pt x="139" y="160"/>
                  </a:cubicBezTo>
                  <a:cubicBezTo>
                    <a:pt x="133" y="171"/>
                    <a:pt x="122" y="183"/>
                    <a:pt x="116" y="188"/>
                  </a:cubicBezTo>
                  <a:cubicBezTo>
                    <a:pt x="111" y="194"/>
                    <a:pt x="105" y="205"/>
                    <a:pt x="100" y="205"/>
                  </a:cubicBezTo>
                  <a:cubicBezTo>
                    <a:pt x="72" y="205"/>
                    <a:pt x="56" y="205"/>
                    <a:pt x="28" y="205"/>
                  </a:cubicBezTo>
                  <a:lnTo>
                    <a:pt x="28" y="205"/>
                  </a:lnTo>
                  <a:cubicBezTo>
                    <a:pt x="6" y="177"/>
                    <a:pt x="0" y="155"/>
                    <a:pt x="0" y="116"/>
                  </a:cubicBezTo>
                  <a:cubicBezTo>
                    <a:pt x="0" y="105"/>
                    <a:pt x="11" y="94"/>
                    <a:pt x="17" y="8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9" name="Freeform 120"/>
            <p:cNvSpPr>
              <a:spLocks noChangeArrowheads="1"/>
            </p:cNvSpPr>
            <p:nvPr/>
          </p:nvSpPr>
          <p:spPr bwMode="auto">
            <a:xfrm>
              <a:off x="18045524" y="4094164"/>
              <a:ext cx="342878" cy="319087"/>
            </a:xfrm>
            <a:custGeom>
              <a:avLst/>
              <a:gdLst>
                <a:gd name="T0" fmla="*/ 28 w 954"/>
                <a:gd name="T1" fmla="*/ 382 h 887"/>
                <a:gd name="T2" fmla="*/ 133 w 954"/>
                <a:gd name="T3" fmla="*/ 471 h 887"/>
                <a:gd name="T4" fmla="*/ 239 w 954"/>
                <a:gd name="T5" fmla="*/ 460 h 887"/>
                <a:gd name="T6" fmla="*/ 305 w 954"/>
                <a:gd name="T7" fmla="*/ 255 h 887"/>
                <a:gd name="T8" fmla="*/ 466 w 954"/>
                <a:gd name="T9" fmla="*/ 199 h 887"/>
                <a:gd name="T10" fmla="*/ 682 w 954"/>
                <a:gd name="T11" fmla="*/ 33 h 887"/>
                <a:gd name="T12" fmla="*/ 765 w 954"/>
                <a:gd name="T13" fmla="*/ 0 h 887"/>
                <a:gd name="T14" fmla="*/ 914 w 954"/>
                <a:gd name="T15" fmla="*/ 149 h 887"/>
                <a:gd name="T16" fmla="*/ 914 w 954"/>
                <a:gd name="T17" fmla="*/ 155 h 887"/>
                <a:gd name="T18" fmla="*/ 931 w 954"/>
                <a:gd name="T19" fmla="*/ 232 h 887"/>
                <a:gd name="T20" fmla="*/ 931 w 954"/>
                <a:gd name="T21" fmla="*/ 410 h 887"/>
                <a:gd name="T22" fmla="*/ 926 w 954"/>
                <a:gd name="T23" fmla="*/ 515 h 887"/>
                <a:gd name="T24" fmla="*/ 904 w 954"/>
                <a:gd name="T25" fmla="*/ 648 h 887"/>
                <a:gd name="T26" fmla="*/ 876 w 954"/>
                <a:gd name="T27" fmla="*/ 859 h 887"/>
                <a:gd name="T28" fmla="*/ 853 w 954"/>
                <a:gd name="T29" fmla="*/ 842 h 887"/>
                <a:gd name="T30" fmla="*/ 809 w 954"/>
                <a:gd name="T31" fmla="*/ 781 h 887"/>
                <a:gd name="T32" fmla="*/ 759 w 954"/>
                <a:gd name="T33" fmla="*/ 770 h 887"/>
                <a:gd name="T34" fmla="*/ 615 w 954"/>
                <a:gd name="T35" fmla="*/ 825 h 887"/>
                <a:gd name="T36" fmla="*/ 527 w 954"/>
                <a:gd name="T37" fmla="*/ 775 h 887"/>
                <a:gd name="T38" fmla="*/ 372 w 954"/>
                <a:gd name="T39" fmla="*/ 709 h 887"/>
                <a:gd name="T40" fmla="*/ 372 w 954"/>
                <a:gd name="T41" fmla="*/ 731 h 887"/>
                <a:gd name="T42" fmla="*/ 416 w 954"/>
                <a:gd name="T43" fmla="*/ 842 h 887"/>
                <a:gd name="T44" fmla="*/ 432 w 954"/>
                <a:gd name="T45" fmla="*/ 886 h 887"/>
                <a:gd name="T46" fmla="*/ 366 w 954"/>
                <a:gd name="T47" fmla="*/ 875 h 887"/>
                <a:gd name="T48" fmla="*/ 333 w 954"/>
                <a:gd name="T49" fmla="*/ 825 h 887"/>
                <a:gd name="T50" fmla="*/ 255 w 954"/>
                <a:gd name="T51" fmla="*/ 753 h 887"/>
                <a:gd name="T52" fmla="*/ 200 w 954"/>
                <a:gd name="T53" fmla="*/ 703 h 887"/>
                <a:gd name="T54" fmla="*/ 122 w 954"/>
                <a:gd name="T55" fmla="*/ 593 h 887"/>
                <a:gd name="T56" fmla="*/ 106 w 954"/>
                <a:gd name="T57" fmla="*/ 554 h 887"/>
                <a:gd name="T58" fmla="*/ 22 w 954"/>
                <a:gd name="T59" fmla="*/ 504 h 887"/>
                <a:gd name="T60" fmla="*/ 0 w 954"/>
                <a:gd name="T61" fmla="*/ 476 h 887"/>
                <a:gd name="T62" fmla="*/ 28 w 954"/>
                <a:gd name="T63" fmla="*/ 382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4" h="887">
                  <a:moveTo>
                    <a:pt x="28" y="382"/>
                  </a:moveTo>
                  <a:lnTo>
                    <a:pt x="28" y="382"/>
                  </a:lnTo>
                  <a:cubicBezTo>
                    <a:pt x="55" y="393"/>
                    <a:pt x="61" y="410"/>
                    <a:pt x="78" y="432"/>
                  </a:cubicBezTo>
                  <a:cubicBezTo>
                    <a:pt x="94" y="449"/>
                    <a:pt x="106" y="471"/>
                    <a:pt x="133" y="471"/>
                  </a:cubicBezTo>
                  <a:cubicBezTo>
                    <a:pt x="172" y="471"/>
                    <a:pt x="172" y="471"/>
                    <a:pt x="172" y="471"/>
                  </a:cubicBezTo>
                  <a:cubicBezTo>
                    <a:pt x="194" y="471"/>
                    <a:pt x="211" y="460"/>
                    <a:pt x="239" y="460"/>
                  </a:cubicBezTo>
                  <a:cubicBezTo>
                    <a:pt x="239" y="437"/>
                    <a:pt x="227" y="421"/>
                    <a:pt x="227" y="393"/>
                  </a:cubicBezTo>
                  <a:cubicBezTo>
                    <a:pt x="227" y="332"/>
                    <a:pt x="255" y="288"/>
                    <a:pt x="305" y="255"/>
                  </a:cubicBezTo>
                  <a:cubicBezTo>
                    <a:pt x="321" y="243"/>
                    <a:pt x="333" y="232"/>
                    <a:pt x="349" y="227"/>
                  </a:cubicBezTo>
                  <a:cubicBezTo>
                    <a:pt x="394" y="216"/>
                    <a:pt x="427" y="216"/>
                    <a:pt x="466" y="199"/>
                  </a:cubicBezTo>
                  <a:cubicBezTo>
                    <a:pt x="532" y="171"/>
                    <a:pt x="571" y="149"/>
                    <a:pt x="626" y="105"/>
                  </a:cubicBezTo>
                  <a:cubicBezTo>
                    <a:pt x="654" y="83"/>
                    <a:pt x="660" y="61"/>
                    <a:pt x="682" y="33"/>
                  </a:cubicBezTo>
                  <a:cubicBezTo>
                    <a:pt x="687" y="22"/>
                    <a:pt x="687" y="11"/>
                    <a:pt x="698" y="11"/>
                  </a:cubicBezTo>
                  <a:cubicBezTo>
                    <a:pt x="720" y="0"/>
                    <a:pt x="737" y="0"/>
                    <a:pt x="765" y="0"/>
                  </a:cubicBezTo>
                  <a:cubicBezTo>
                    <a:pt x="793" y="0"/>
                    <a:pt x="809" y="22"/>
                    <a:pt x="826" y="50"/>
                  </a:cubicBezTo>
                  <a:cubicBezTo>
                    <a:pt x="859" y="88"/>
                    <a:pt x="865" y="127"/>
                    <a:pt x="914" y="149"/>
                  </a:cubicBezTo>
                  <a:lnTo>
                    <a:pt x="914" y="149"/>
                  </a:lnTo>
                  <a:cubicBezTo>
                    <a:pt x="914" y="155"/>
                    <a:pt x="914" y="155"/>
                    <a:pt x="914" y="155"/>
                  </a:cubicBezTo>
                  <a:cubicBezTo>
                    <a:pt x="914" y="177"/>
                    <a:pt x="920" y="188"/>
                    <a:pt x="920" y="210"/>
                  </a:cubicBezTo>
                  <a:cubicBezTo>
                    <a:pt x="920" y="221"/>
                    <a:pt x="926" y="227"/>
                    <a:pt x="931" y="232"/>
                  </a:cubicBezTo>
                  <a:cubicBezTo>
                    <a:pt x="948" y="255"/>
                    <a:pt x="953" y="266"/>
                    <a:pt x="953" y="293"/>
                  </a:cubicBezTo>
                  <a:cubicBezTo>
                    <a:pt x="953" y="338"/>
                    <a:pt x="931" y="365"/>
                    <a:pt x="931" y="410"/>
                  </a:cubicBezTo>
                  <a:cubicBezTo>
                    <a:pt x="931" y="432"/>
                    <a:pt x="948" y="437"/>
                    <a:pt x="948" y="460"/>
                  </a:cubicBezTo>
                  <a:cubicBezTo>
                    <a:pt x="948" y="482"/>
                    <a:pt x="937" y="493"/>
                    <a:pt x="926" y="515"/>
                  </a:cubicBezTo>
                  <a:cubicBezTo>
                    <a:pt x="914" y="554"/>
                    <a:pt x="904" y="576"/>
                    <a:pt x="904" y="615"/>
                  </a:cubicBezTo>
                  <a:cubicBezTo>
                    <a:pt x="904" y="648"/>
                    <a:pt x="904" y="648"/>
                    <a:pt x="904" y="648"/>
                  </a:cubicBezTo>
                  <a:cubicBezTo>
                    <a:pt x="914" y="731"/>
                    <a:pt x="914" y="731"/>
                    <a:pt x="914" y="731"/>
                  </a:cubicBezTo>
                  <a:cubicBezTo>
                    <a:pt x="914" y="781"/>
                    <a:pt x="909" y="814"/>
                    <a:pt x="876" y="859"/>
                  </a:cubicBezTo>
                  <a:lnTo>
                    <a:pt x="876" y="859"/>
                  </a:lnTo>
                  <a:cubicBezTo>
                    <a:pt x="865" y="853"/>
                    <a:pt x="865" y="842"/>
                    <a:pt x="853" y="842"/>
                  </a:cubicBezTo>
                  <a:cubicBezTo>
                    <a:pt x="831" y="842"/>
                    <a:pt x="809" y="836"/>
                    <a:pt x="809" y="814"/>
                  </a:cubicBezTo>
                  <a:cubicBezTo>
                    <a:pt x="809" y="781"/>
                    <a:pt x="809" y="781"/>
                    <a:pt x="809" y="781"/>
                  </a:cubicBezTo>
                  <a:cubicBezTo>
                    <a:pt x="809" y="775"/>
                    <a:pt x="809" y="775"/>
                    <a:pt x="804" y="775"/>
                  </a:cubicBezTo>
                  <a:cubicBezTo>
                    <a:pt x="787" y="775"/>
                    <a:pt x="776" y="781"/>
                    <a:pt x="759" y="770"/>
                  </a:cubicBezTo>
                  <a:cubicBezTo>
                    <a:pt x="732" y="764"/>
                    <a:pt x="720" y="748"/>
                    <a:pt x="687" y="748"/>
                  </a:cubicBezTo>
                  <a:cubicBezTo>
                    <a:pt x="648" y="748"/>
                    <a:pt x="632" y="787"/>
                    <a:pt x="615" y="825"/>
                  </a:cubicBezTo>
                  <a:cubicBezTo>
                    <a:pt x="604" y="825"/>
                    <a:pt x="604" y="825"/>
                    <a:pt x="604" y="825"/>
                  </a:cubicBezTo>
                  <a:cubicBezTo>
                    <a:pt x="576" y="803"/>
                    <a:pt x="560" y="787"/>
                    <a:pt x="527" y="775"/>
                  </a:cubicBezTo>
                  <a:cubicBezTo>
                    <a:pt x="510" y="770"/>
                    <a:pt x="493" y="770"/>
                    <a:pt x="482" y="759"/>
                  </a:cubicBezTo>
                  <a:cubicBezTo>
                    <a:pt x="443" y="737"/>
                    <a:pt x="421" y="715"/>
                    <a:pt x="372" y="709"/>
                  </a:cubicBezTo>
                  <a:cubicBezTo>
                    <a:pt x="372" y="709"/>
                    <a:pt x="372" y="709"/>
                    <a:pt x="372" y="715"/>
                  </a:cubicBezTo>
                  <a:cubicBezTo>
                    <a:pt x="372" y="720"/>
                    <a:pt x="372" y="720"/>
                    <a:pt x="372" y="731"/>
                  </a:cubicBezTo>
                  <a:cubicBezTo>
                    <a:pt x="372" y="748"/>
                    <a:pt x="394" y="753"/>
                    <a:pt x="399" y="775"/>
                  </a:cubicBezTo>
                  <a:cubicBezTo>
                    <a:pt x="405" y="803"/>
                    <a:pt x="410" y="814"/>
                    <a:pt x="416" y="842"/>
                  </a:cubicBezTo>
                  <a:cubicBezTo>
                    <a:pt x="421" y="853"/>
                    <a:pt x="432" y="859"/>
                    <a:pt x="432" y="875"/>
                  </a:cubicBezTo>
                  <a:cubicBezTo>
                    <a:pt x="432" y="881"/>
                    <a:pt x="432" y="881"/>
                    <a:pt x="432" y="886"/>
                  </a:cubicBezTo>
                  <a:cubicBezTo>
                    <a:pt x="399" y="886"/>
                    <a:pt x="399" y="886"/>
                    <a:pt x="399" y="886"/>
                  </a:cubicBezTo>
                  <a:cubicBezTo>
                    <a:pt x="388" y="886"/>
                    <a:pt x="372" y="886"/>
                    <a:pt x="366" y="875"/>
                  </a:cubicBezTo>
                  <a:cubicBezTo>
                    <a:pt x="360" y="864"/>
                    <a:pt x="372" y="853"/>
                    <a:pt x="360" y="842"/>
                  </a:cubicBezTo>
                  <a:cubicBezTo>
                    <a:pt x="355" y="831"/>
                    <a:pt x="344" y="831"/>
                    <a:pt x="333" y="825"/>
                  </a:cubicBezTo>
                  <a:cubicBezTo>
                    <a:pt x="310" y="809"/>
                    <a:pt x="305" y="792"/>
                    <a:pt x="283" y="775"/>
                  </a:cubicBezTo>
                  <a:cubicBezTo>
                    <a:pt x="272" y="764"/>
                    <a:pt x="261" y="764"/>
                    <a:pt x="255" y="753"/>
                  </a:cubicBezTo>
                  <a:cubicBezTo>
                    <a:pt x="249" y="731"/>
                    <a:pt x="239" y="720"/>
                    <a:pt x="222" y="715"/>
                  </a:cubicBezTo>
                  <a:cubicBezTo>
                    <a:pt x="216" y="709"/>
                    <a:pt x="205" y="709"/>
                    <a:pt x="200" y="703"/>
                  </a:cubicBezTo>
                  <a:cubicBezTo>
                    <a:pt x="188" y="687"/>
                    <a:pt x="183" y="676"/>
                    <a:pt x="166" y="659"/>
                  </a:cubicBezTo>
                  <a:cubicBezTo>
                    <a:pt x="144" y="642"/>
                    <a:pt x="128" y="620"/>
                    <a:pt x="122" y="593"/>
                  </a:cubicBezTo>
                  <a:cubicBezTo>
                    <a:pt x="122" y="587"/>
                    <a:pt x="122" y="587"/>
                    <a:pt x="122" y="587"/>
                  </a:cubicBezTo>
                  <a:cubicBezTo>
                    <a:pt x="111" y="587"/>
                    <a:pt x="106" y="570"/>
                    <a:pt x="106" y="554"/>
                  </a:cubicBezTo>
                  <a:cubicBezTo>
                    <a:pt x="94" y="532"/>
                    <a:pt x="78" y="526"/>
                    <a:pt x="55" y="515"/>
                  </a:cubicBezTo>
                  <a:cubicBezTo>
                    <a:pt x="45" y="509"/>
                    <a:pt x="28" y="515"/>
                    <a:pt x="22" y="504"/>
                  </a:cubicBezTo>
                  <a:cubicBezTo>
                    <a:pt x="17" y="498"/>
                    <a:pt x="22" y="482"/>
                    <a:pt x="11" y="482"/>
                  </a:cubicBezTo>
                  <a:cubicBezTo>
                    <a:pt x="6" y="476"/>
                    <a:pt x="0" y="476"/>
                    <a:pt x="0" y="476"/>
                  </a:cubicBezTo>
                  <a:lnTo>
                    <a:pt x="0" y="476"/>
                  </a:lnTo>
                  <a:cubicBezTo>
                    <a:pt x="0" y="437"/>
                    <a:pt x="0" y="410"/>
                    <a:pt x="28" y="382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0" name="Freeform 121"/>
            <p:cNvSpPr>
              <a:spLocks noChangeArrowheads="1"/>
            </p:cNvSpPr>
            <p:nvPr/>
          </p:nvSpPr>
          <p:spPr bwMode="auto">
            <a:xfrm>
              <a:off x="17643914" y="3867151"/>
              <a:ext cx="412723" cy="479425"/>
            </a:xfrm>
            <a:custGeom>
              <a:avLst/>
              <a:gdLst>
                <a:gd name="T0" fmla="*/ 499 w 1148"/>
                <a:gd name="T1" fmla="*/ 1246 h 1330"/>
                <a:gd name="T2" fmla="*/ 443 w 1148"/>
                <a:gd name="T3" fmla="*/ 1262 h 1330"/>
                <a:gd name="T4" fmla="*/ 515 w 1148"/>
                <a:gd name="T5" fmla="*/ 1329 h 1330"/>
                <a:gd name="T6" fmla="*/ 570 w 1148"/>
                <a:gd name="T7" fmla="*/ 1301 h 1330"/>
                <a:gd name="T8" fmla="*/ 526 w 1148"/>
                <a:gd name="T9" fmla="*/ 1273 h 1330"/>
                <a:gd name="T10" fmla="*/ 1147 w 1148"/>
                <a:gd name="T11" fmla="*/ 1013 h 1330"/>
                <a:gd name="T12" fmla="*/ 1119 w 1148"/>
                <a:gd name="T13" fmla="*/ 1107 h 1330"/>
                <a:gd name="T14" fmla="*/ 1092 w 1148"/>
                <a:gd name="T15" fmla="*/ 1102 h 1330"/>
                <a:gd name="T16" fmla="*/ 1003 w 1148"/>
                <a:gd name="T17" fmla="*/ 1068 h 1330"/>
                <a:gd name="T18" fmla="*/ 964 w 1148"/>
                <a:gd name="T19" fmla="*/ 1030 h 1330"/>
                <a:gd name="T20" fmla="*/ 859 w 1148"/>
                <a:gd name="T21" fmla="*/ 930 h 1330"/>
                <a:gd name="T22" fmla="*/ 765 w 1148"/>
                <a:gd name="T23" fmla="*/ 863 h 1330"/>
                <a:gd name="T24" fmla="*/ 587 w 1148"/>
                <a:gd name="T25" fmla="*/ 730 h 1330"/>
                <a:gd name="T26" fmla="*/ 521 w 1148"/>
                <a:gd name="T27" fmla="*/ 675 h 1330"/>
                <a:gd name="T28" fmla="*/ 509 w 1148"/>
                <a:gd name="T29" fmla="*/ 592 h 1330"/>
                <a:gd name="T30" fmla="*/ 371 w 1148"/>
                <a:gd name="T31" fmla="*/ 481 h 1330"/>
                <a:gd name="T32" fmla="*/ 116 w 1148"/>
                <a:gd name="T33" fmla="*/ 171 h 1330"/>
                <a:gd name="T34" fmla="*/ 0 w 1148"/>
                <a:gd name="T35" fmla="*/ 99 h 1330"/>
                <a:gd name="T36" fmla="*/ 72 w 1148"/>
                <a:gd name="T37" fmla="*/ 33 h 1330"/>
                <a:gd name="T38" fmla="*/ 171 w 1148"/>
                <a:gd name="T39" fmla="*/ 0 h 1330"/>
                <a:gd name="T40" fmla="*/ 299 w 1148"/>
                <a:gd name="T41" fmla="*/ 121 h 1330"/>
                <a:gd name="T42" fmla="*/ 404 w 1148"/>
                <a:gd name="T43" fmla="*/ 193 h 1330"/>
                <a:gd name="T44" fmla="*/ 521 w 1148"/>
                <a:gd name="T45" fmla="*/ 198 h 1330"/>
                <a:gd name="T46" fmla="*/ 515 w 1148"/>
                <a:gd name="T47" fmla="*/ 287 h 1330"/>
                <a:gd name="T48" fmla="*/ 637 w 1148"/>
                <a:gd name="T49" fmla="*/ 381 h 1330"/>
                <a:gd name="T50" fmla="*/ 753 w 1148"/>
                <a:gd name="T51" fmla="*/ 442 h 1330"/>
                <a:gd name="T52" fmla="*/ 759 w 1148"/>
                <a:gd name="T53" fmla="*/ 597 h 1330"/>
                <a:gd name="T54" fmla="*/ 715 w 1148"/>
                <a:gd name="T55" fmla="*/ 653 h 1330"/>
                <a:gd name="T56" fmla="*/ 765 w 1148"/>
                <a:gd name="T57" fmla="*/ 692 h 1330"/>
                <a:gd name="T58" fmla="*/ 864 w 1148"/>
                <a:gd name="T59" fmla="*/ 758 h 1330"/>
                <a:gd name="T60" fmla="*/ 914 w 1148"/>
                <a:gd name="T61" fmla="*/ 825 h 1330"/>
                <a:gd name="T62" fmla="*/ 1047 w 1148"/>
                <a:gd name="T63" fmla="*/ 852 h 1330"/>
                <a:gd name="T64" fmla="*/ 1147 w 1148"/>
                <a:gd name="T65" fmla="*/ 1013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8" h="1330">
                  <a:moveTo>
                    <a:pt x="499" y="1246"/>
                  </a:moveTo>
                  <a:lnTo>
                    <a:pt x="499" y="1246"/>
                  </a:lnTo>
                  <a:cubicBezTo>
                    <a:pt x="487" y="1246"/>
                    <a:pt x="482" y="1240"/>
                    <a:pt x="471" y="1240"/>
                  </a:cubicBezTo>
                  <a:cubicBezTo>
                    <a:pt x="460" y="1240"/>
                    <a:pt x="454" y="1251"/>
                    <a:pt x="443" y="1262"/>
                  </a:cubicBezTo>
                  <a:cubicBezTo>
                    <a:pt x="460" y="1273"/>
                    <a:pt x="476" y="1279"/>
                    <a:pt x="487" y="1296"/>
                  </a:cubicBezTo>
                  <a:cubicBezTo>
                    <a:pt x="499" y="1307"/>
                    <a:pt x="499" y="1329"/>
                    <a:pt x="515" y="1329"/>
                  </a:cubicBezTo>
                  <a:cubicBezTo>
                    <a:pt x="521" y="1329"/>
                    <a:pt x="521" y="1323"/>
                    <a:pt x="532" y="1323"/>
                  </a:cubicBezTo>
                  <a:cubicBezTo>
                    <a:pt x="548" y="1318"/>
                    <a:pt x="570" y="1318"/>
                    <a:pt x="570" y="1301"/>
                  </a:cubicBezTo>
                  <a:cubicBezTo>
                    <a:pt x="570" y="1279"/>
                    <a:pt x="570" y="1279"/>
                    <a:pt x="570" y="1279"/>
                  </a:cubicBezTo>
                  <a:cubicBezTo>
                    <a:pt x="554" y="1273"/>
                    <a:pt x="543" y="1279"/>
                    <a:pt x="526" y="1273"/>
                  </a:cubicBezTo>
                  <a:cubicBezTo>
                    <a:pt x="515" y="1268"/>
                    <a:pt x="504" y="1251"/>
                    <a:pt x="499" y="1246"/>
                  </a:cubicBezTo>
                  <a:close/>
                  <a:moveTo>
                    <a:pt x="1147" y="1013"/>
                  </a:moveTo>
                  <a:lnTo>
                    <a:pt x="1147" y="1013"/>
                  </a:lnTo>
                  <a:cubicBezTo>
                    <a:pt x="1119" y="1041"/>
                    <a:pt x="1119" y="1068"/>
                    <a:pt x="1119" y="1107"/>
                  </a:cubicBezTo>
                  <a:lnTo>
                    <a:pt x="1119" y="1107"/>
                  </a:lnTo>
                  <a:cubicBezTo>
                    <a:pt x="1108" y="1107"/>
                    <a:pt x="1102" y="1107"/>
                    <a:pt x="1092" y="1102"/>
                  </a:cubicBezTo>
                  <a:cubicBezTo>
                    <a:pt x="1075" y="1091"/>
                    <a:pt x="1069" y="1080"/>
                    <a:pt x="1053" y="1080"/>
                  </a:cubicBezTo>
                  <a:cubicBezTo>
                    <a:pt x="1031" y="1074"/>
                    <a:pt x="1014" y="1085"/>
                    <a:pt x="1003" y="1068"/>
                  </a:cubicBezTo>
                  <a:cubicBezTo>
                    <a:pt x="997" y="1057"/>
                    <a:pt x="997" y="1046"/>
                    <a:pt x="992" y="1041"/>
                  </a:cubicBezTo>
                  <a:cubicBezTo>
                    <a:pt x="981" y="1035"/>
                    <a:pt x="969" y="1035"/>
                    <a:pt x="964" y="1030"/>
                  </a:cubicBezTo>
                  <a:cubicBezTo>
                    <a:pt x="959" y="1013"/>
                    <a:pt x="959" y="1002"/>
                    <a:pt x="942" y="991"/>
                  </a:cubicBezTo>
                  <a:cubicBezTo>
                    <a:pt x="908" y="969"/>
                    <a:pt x="898" y="947"/>
                    <a:pt x="859" y="930"/>
                  </a:cubicBezTo>
                  <a:cubicBezTo>
                    <a:pt x="831" y="913"/>
                    <a:pt x="803" y="919"/>
                    <a:pt x="781" y="897"/>
                  </a:cubicBezTo>
                  <a:cubicBezTo>
                    <a:pt x="775" y="886"/>
                    <a:pt x="775" y="874"/>
                    <a:pt x="765" y="863"/>
                  </a:cubicBezTo>
                  <a:cubicBezTo>
                    <a:pt x="753" y="847"/>
                    <a:pt x="737" y="841"/>
                    <a:pt x="720" y="830"/>
                  </a:cubicBezTo>
                  <a:cubicBezTo>
                    <a:pt x="665" y="791"/>
                    <a:pt x="637" y="769"/>
                    <a:pt x="587" y="730"/>
                  </a:cubicBezTo>
                  <a:cubicBezTo>
                    <a:pt x="560" y="714"/>
                    <a:pt x="548" y="692"/>
                    <a:pt x="521" y="675"/>
                  </a:cubicBezTo>
                  <a:lnTo>
                    <a:pt x="521" y="675"/>
                  </a:lnTo>
                  <a:cubicBezTo>
                    <a:pt x="521" y="664"/>
                    <a:pt x="532" y="658"/>
                    <a:pt x="532" y="653"/>
                  </a:cubicBezTo>
                  <a:cubicBezTo>
                    <a:pt x="532" y="625"/>
                    <a:pt x="515" y="614"/>
                    <a:pt x="509" y="592"/>
                  </a:cubicBezTo>
                  <a:cubicBezTo>
                    <a:pt x="499" y="570"/>
                    <a:pt x="493" y="548"/>
                    <a:pt x="471" y="525"/>
                  </a:cubicBezTo>
                  <a:cubicBezTo>
                    <a:pt x="437" y="503"/>
                    <a:pt x="410" y="498"/>
                    <a:pt x="371" y="481"/>
                  </a:cubicBezTo>
                  <a:cubicBezTo>
                    <a:pt x="304" y="453"/>
                    <a:pt x="282" y="414"/>
                    <a:pt x="238" y="359"/>
                  </a:cubicBezTo>
                  <a:cubicBezTo>
                    <a:pt x="177" y="298"/>
                    <a:pt x="177" y="232"/>
                    <a:pt x="116" y="171"/>
                  </a:cubicBezTo>
                  <a:cubicBezTo>
                    <a:pt x="94" y="149"/>
                    <a:pt x="72" y="154"/>
                    <a:pt x="50" y="137"/>
                  </a:cubicBezTo>
                  <a:cubicBezTo>
                    <a:pt x="28" y="126"/>
                    <a:pt x="11" y="110"/>
                    <a:pt x="0" y="99"/>
                  </a:cubicBezTo>
                  <a:lnTo>
                    <a:pt x="0" y="99"/>
                  </a:lnTo>
                  <a:cubicBezTo>
                    <a:pt x="5" y="55"/>
                    <a:pt x="33" y="44"/>
                    <a:pt x="72" y="33"/>
                  </a:cubicBezTo>
                  <a:cubicBezTo>
                    <a:pt x="110" y="22"/>
                    <a:pt x="133" y="17"/>
                    <a:pt x="171" y="0"/>
                  </a:cubicBezTo>
                  <a:lnTo>
                    <a:pt x="171" y="0"/>
                  </a:lnTo>
                  <a:cubicBezTo>
                    <a:pt x="183" y="17"/>
                    <a:pt x="194" y="22"/>
                    <a:pt x="210" y="33"/>
                  </a:cubicBezTo>
                  <a:cubicBezTo>
                    <a:pt x="243" y="65"/>
                    <a:pt x="260" y="88"/>
                    <a:pt x="299" y="121"/>
                  </a:cubicBezTo>
                  <a:cubicBezTo>
                    <a:pt x="321" y="143"/>
                    <a:pt x="327" y="171"/>
                    <a:pt x="360" y="182"/>
                  </a:cubicBezTo>
                  <a:cubicBezTo>
                    <a:pt x="376" y="187"/>
                    <a:pt x="388" y="187"/>
                    <a:pt x="404" y="193"/>
                  </a:cubicBezTo>
                  <a:cubicBezTo>
                    <a:pt x="432" y="198"/>
                    <a:pt x="443" y="209"/>
                    <a:pt x="471" y="209"/>
                  </a:cubicBezTo>
                  <a:cubicBezTo>
                    <a:pt x="493" y="209"/>
                    <a:pt x="499" y="209"/>
                    <a:pt x="521" y="198"/>
                  </a:cubicBezTo>
                  <a:lnTo>
                    <a:pt x="521" y="198"/>
                  </a:lnTo>
                  <a:cubicBezTo>
                    <a:pt x="515" y="232"/>
                    <a:pt x="515" y="254"/>
                    <a:pt x="515" y="287"/>
                  </a:cubicBezTo>
                  <a:cubicBezTo>
                    <a:pt x="548" y="320"/>
                    <a:pt x="587" y="298"/>
                    <a:pt x="620" y="320"/>
                  </a:cubicBezTo>
                  <a:cubicBezTo>
                    <a:pt x="642" y="331"/>
                    <a:pt x="626" y="359"/>
                    <a:pt x="637" y="381"/>
                  </a:cubicBezTo>
                  <a:cubicBezTo>
                    <a:pt x="637" y="398"/>
                    <a:pt x="648" y="403"/>
                    <a:pt x="665" y="409"/>
                  </a:cubicBezTo>
                  <a:cubicBezTo>
                    <a:pt x="693" y="431"/>
                    <a:pt x="715" y="442"/>
                    <a:pt x="753" y="442"/>
                  </a:cubicBezTo>
                  <a:cubicBezTo>
                    <a:pt x="792" y="448"/>
                    <a:pt x="842" y="453"/>
                    <a:pt x="842" y="492"/>
                  </a:cubicBezTo>
                  <a:cubicBezTo>
                    <a:pt x="842" y="548"/>
                    <a:pt x="798" y="564"/>
                    <a:pt x="759" y="597"/>
                  </a:cubicBezTo>
                  <a:cubicBezTo>
                    <a:pt x="737" y="614"/>
                    <a:pt x="709" y="614"/>
                    <a:pt x="709" y="636"/>
                  </a:cubicBezTo>
                  <a:cubicBezTo>
                    <a:pt x="709" y="642"/>
                    <a:pt x="715" y="647"/>
                    <a:pt x="715" y="653"/>
                  </a:cubicBezTo>
                  <a:cubicBezTo>
                    <a:pt x="720" y="664"/>
                    <a:pt x="715" y="675"/>
                    <a:pt x="726" y="681"/>
                  </a:cubicBezTo>
                  <a:cubicBezTo>
                    <a:pt x="737" y="692"/>
                    <a:pt x="748" y="686"/>
                    <a:pt x="765" y="692"/>
                  </a:cubicBezTo>
                  <a:cubicBezTo>
                    <a:pt x="787" y="692"/>
                    <a:pt x="798" y="703"/>
                    <a:pt x="820" y="719"/>
                  </a:cubicBezTo>
                  <a:cubicBezTo>
                    <a:pt x="842" y="730"/>
                    <a:pt x="853" y="736"/>
                    <a:pt x="864" y="758"/>
                  </a:cubicBezTo>
                  <a:cubicBezTo>
                    <a:pt x="875" y="775"/>
                    <a:pt x="864" y="791"/>
                    <a:pt x="875" y="808"/>
                  </a:cubicBezTo>
                  <a:cubicBezTo>
                    <a:pt x="881" y="819"/>
                    <a:pt x="898" y="825"/>
                    <a:pt x="914" y="825"/>
                  </a:cubicBezTo>
                  <a:cubicBezTo>
                    <a:pt x="981" y="825"/>
                    <a:pt x="981" y="825"/>
                    <a:pt x="981" y="825"/>
                  </a:cubicBezTo>
                  <a:cubicBezTo>
                    <a:pt x="1008" y="825"/>
                    <a:pt x="1025" y="841"/>
                    <a:pt x="1047" y="852"/>
                  </a:cubicBezTo>
                  <a:cubicBezTo>
                    <a:pt x="1097" y="880"/>
                    <a:pt x="1113" y="913"/>
                    <a:pt x="1130" y="969"/>
                  </a:cubicBezTo>
                  <a:cubicBezTo>
                    <a:pt x="1141" y="985"/>
                    <a:pt x="1147" y="996"/>
                    <a:pt x="1147" y="101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1" name="Freeform 122"/>
            <p:cNvSpPr>
              <a:spLocks noChangeArrowheads="1"/>
            </p:cNvSpPr>
            <p:nvPr/>
          </p:nvSpPr>
          <p:spPr bwMode="auto">
            <a:xfrm>
              <a:off x="18261410" y="3729038"/>
              <a:ext cx="488918" cy="285750"/>
            </a:xfrm>
            <a:custGeom>
              <a:avLst/>
              <a:gdLst>
                <a:gd name="T0" fmla="*/ 1185 w 1358"/>
                <a:gd name="T1" fmla="*/ 458 h 792"/>
                <a:gd name="T2" fmla="*/ 1152 w 1358"/>
                <a:gd name="T3" fmla="*/ 464 h 792"/>
                <a:gd name="T4" fmla="*/ 1080 w 1358"/>
                <a:gd name="T5" fmla="*/ 536 h 792"/>
                <a:gd name="T6" fmla="*/ 1075 w 1358"/>
                <a:gd name="T7" fmla="*/ 619 h 792"/>
                <a:gd name="T8" fmla="*/ 1075 w 1358"/>
                <a:gd name="T9" fmla="*/ 686 h 792"/>
                <a:gd name="T10" fmla="*/ 1091 w 1358"/>
                <a:gd name="T11" fmla="*/ 741 h 792"/>
                <a:gd name="T12" fmla="*/ 1169 w 1358"/>
                <a:gd name="T13" fmla="*/ 719 h 792"/>
                <a:gd name="T14" fmla="*/ 1236 w 1358"/>
                <a:gd name="T15" fmla="*/ 724 h 792"/>
                <a:gd name="T16" fmla="*/ 1318 w 1358"/>
                <a:gd name="T17" fmla="*/ 686 h 792"/>
                <a:gd name="T18" fmla="*/ 1357 w 1358"/>
                <a:gd name="T19" fmla="*/ 580 h 792"/>
                <a:gd name="T20" fmla="*/ 1269 w 1358"/>
                <a:gd name="T21" fmla="*/ 492 h 792"/>
                <a:gd name="T22" fmla="*/ 1224 w 1358"/>
                <a:gd name="T23" fmla="*/ 464 h 792"/>
                <a:gd name="T24" fmla="*/ 1185 w 1358"/>
                <a:gd name="T25" fmla="*/ 458 h 792"/>
                <a:gd name="T26" fmla="*/ 260 w 1358"/>
                <a:gd name="T27" fmla="*/ 27 h 792"/>
                <a:gd name="T28" fmla="*/ 277 w 1358"/>
                <a:gd name="T29" fmla="*/ 83 h 792"/>
                <a:gd name="T30" fmla="*/ 277 w 1358"/>
                <a:gd name="T31" fmla="*/ 133 h 792"/>
                <a:gd name="T32" fmla="*/ 249 w 1358"/>
                <a:gd name="T33" fmla="*/ 94 h 792"/>
                <a:gd name="T34" fmla="*/ 232 w 1358"/>
                <a:gd name="T35" fmla="*/ 60 h 792"/>
                <a:gd name="T36" fmla="*/ 194 w 1358"/>
                <a:gd name="T37" fmla="*/ 38 h 792"/>
                <a:gd name="T38" fmla="*/ 121 w 1358"/>
                <a:gd name="T39" fmla="*/ 138 h 792"/>
                <a:gd name="T40" fmla="*/ 55 w 1358"/>
                <a:gd name="T41" fmla="*/ 199 h 792"/>
                <a:gd name="T42" fmla="*/ 33 w 1358"/>
                <a:gd name="T43" fmla="*/ 260 h 792"/>
                <a:gd name="T44" fmla="*/ 83 w 1358"/>
                <a:gd name="T45" fmla="*/ 277 h 792"/>
                <a:gd name="T46" fmla="*/ 194 w 1358"/>
                <a:gd name="T47" fmla="*/ 265 h 792"/>
                <a:gd name="T48" fmla="*/ 315 w 1358"/>
                <a:gd name="T49" fmla="*/ 404 h 792"/>
                <a:gd name="T50" fmla="*/ 349 w 1358"/>
                <a:gd name="T51" fmla="*/ 503 h 792"/>
                <a:gd name="T52" fmla="*/ 438 w 1358"/>
                <a:gd name="T53" fmla="*/ 630 h 792"/>
                <a:gd name="T54" fmla="*/ 593 w 1358"/>
                <a:gd name="T55" fmla="*/ 724 h 792"/>
                <a:gd name="T56" fmla="*/ 659 w 1358"/>
                <a:gd name="T57" fmla="*/ 614 h 792"/>
                <a:gd name="T58" fmla="*/ 681 w 1358"/>
                <a:gd name="T59" fmla="*/ 519 h 792"/>
                <a:gd name="T60" fmla="*/ 631 w 1358"/>
                <a:gd name="T61" fmla="*/ 442 h 792"/>
                <a:gd name="T62" fmla="*/ 520 w 1358"/>
                <a:gd name="T63" fmla="*/ 415 h 792"/>
                <a:gd name="T64" fmla="*/ 426 w 1358"/>
                <a:gd name="T65" fmla="*/ 188 h 792"/>
                <a:gd name="T66" fmla="*/ 399 w 1358"/>
                <a:gd name="T67" fmla="*/ 72 h 792"/>
                <a:gd name="T68" fmla="*/ 360 w 1358"/>
                <a:gd name="T69" fmla="*/ 22 h 792"/>
                <a:gd name="T70" fmla="*/ 327 w 1358"/>
                <a:gd name="T71" fmla="*/ 2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8" h="792">
                  <a:moveTo>
                    <a:pt x="1185" y="458"/>
                  </a:moveTo>
                  <a:lnTo>
                    <a:pt x="1185" y="458"/>
                  </a:lnTo>
                  <a:cubicBezTo>
                    <a:pt x="1185" y="458"/>
                    <a:pt x="1180" y="458"/>
                    <a:pt x="1174" y="458"/>
                  </a:cubicBezTo>
                  <a:cubicBezTo>
                    <a:pt x="1169" y="458"/>
                    <a:pt x="1163" y="464"/>
                    <a:pt x="1152" y="464"/>
                  </a:cubicBezTo>
                  <a:cubicBezTo>
                    <a:pt x="1108" y="464"/>
                    <a:pt x="1108" y="464"/>
                    <a:pt x="1108" y="464"/>
                  </a:cubicBezTo>
                  <a:cubicBezTo>
                    <a:pt x="1075" y="464"/>
                    <a:pt x="1097" y="514"/>
                    <a:pt x="1080" y="536"/>
                  </a:cubicBezTo>
                  <a:cubicBezTo>
                    <a:pt x="1069" y="564"/>
                    <a:pt x="1069" y="580"/>
                    <a:pt x="1058" y="608"/>
                  </a:cubicBezTo>
                  <a:cubicBezTo>
                    <a:pt x="1064" y="608"/>
                    <a:pt x="1075" y="614"/>
                    <a:pt x="1075" y="619"/>
                  </a:cubicBezTo>
                  <a:cubicBezTo>
                    <a:pt x="1075" y="636"/>
                    <a:pt x="1064" y="647"/>
                    <a:pt x="1064" y="664"/>
                  </a:cubicBezTo>
                  <a:cubicBezTo>
                    <a:pt x="1064" y="675"/>
                    <a:pt x="1075" y="675"/>
                    <a:pt x="1075" y="686"/>
                  </a:cubicBezTo>
                  <a:cubicBezTo>
                    <a:pt x="1080" y="702"/>
                    <a:pt x="1075" y="708"/>
                    <a:pt x="1075" y="724"/>
                  </a:cubicBezTo>
                  <a:cubicBezTo>
                    <a:pt x="1075" y="736"/>
                    <a:pt x="1080" y="741"/>
                    <a:pt x="1091" y="741"/>
                  </a:cubicBezTo>
                  <a:cubicBezTo>
                    <a:pt x="1108" y="741"/>
                    <a:pt x="1119" y="736"/>
                    <a:pt x="1136" y="730"/>
                  </a:cubicBezTo>
                  <a:cubicBezTo>
                    <a:pt x="1152" y="724"/>
                    <a:pt x="1163" y="730"/>
                    <a:pt x="1169" y="719"/>
                  </a:cubicBezTo>
                  <a:cubicBezTo>
                    <a:pt x="1191" y="664"/>
                    <a:pt x="1169" y="669"/>
                    <a:pt x="1219" y="713"/>
                  </a:cubicBezTo>
                  <a:cubicBezTo>
                    <a:pt x="1224" y="719"/>
                    <a:pt x="1230" y="719"/>
                    <a:pt x="1236" y="724"/>
                  </a:cubicBezTo>
                  <a:cubicBezTo>
                    <a:pt x="1252" y="791"/>
                    <a:pt x="1236" y="741"/>
                    <a:pt x="1274" y="730"/>
                  </a:cubicBezTo>
                  <a:cubicBezTo>
                    <a:pt x="1296" y="724"/>
                    <a:pt x="1318" y="713"/>
                    <a:pt x="1318" y="686"/>
                  </a:cubicBezTo>
                  <a:cubicBezTo>
                    <a:pt x="1318" y="675"/>
                    <a:pt x="1335" y="675"/>
                    <a:pt x="1341" y="658"/>
                  </a:cubicBezTo>
                  <a:cubicBezTo>
                    <a:pt x="1352" y="630"/>
                    <a:pt x="1357" y="614"/>
                    <a:pt x="1357" y="580"/>
                  </a:cubicBezTo>
                  <a:cubicBezTo>
                    <a:pt x="1357" y="553"/>
                    <a:pt x="1330" y="542"/>
                    <a:pt x="1302" y="525"/>
                  </a:cubicBezTo>
                  <a:cubicBezTo>
                    <a:pt x="1291" y="514"/>
                    <a:pt x="1291" y="492"/>
                    <a:pt x="1269" y="492"/>
                  </a:cubicBezTo>
                  <a:cubicBezTo>
                    <a:pt x="1263" y="492"/>
                    <a:pt x="1258" y="492"/>
                    <a:pt x="1252" y="497"/>
                  </a:cubicBezTo>
                  <a:cubicBezTo>
                    <a:pt x="1246" y="481"/>
                    <a:pt x="1241" y="464"/>
                    <a:pt x="1224" y="464"/>
                  </a:cubicBezTo>
                  <a:cubicBezTo>
                    <a:pt x="1213" y="464"/>
                    <a:pt x="1208" y="470"/>
                    <a:pt x="1197" y="470"/>
                  </a:cubicBezTo>
                  <a:cubicBezTo>
                    <a:pt x="1197" y="470"/>
                    <a:pt x="1191" y="458"/>
                    <a:pt x="1185" y="458"/>
                  </a:cubicBezTo>
                  <a:close/>
                  <a:moveTo>
                    <a:pt x="260" y="27"/>
                  </a:moveTo>
                  <a:lnTo>
                    <a:pt x="260" y="27"/>
                  </a:lnTo>
                  <a:cubicBezTo>
                    <a:pt x="266" y="38"/>
                    <a:pt x="277" y="44"/>
                    <a:pt x="277" y="49"/>
                  </a:cubicBezTo>
                  <a:cubicBezTo>
                    <a:pt x="277" y="60"/>
                    <a:pt x="277" y="72"/>
                    <a:pt x="277" y="83"/>
                  </a:cubicBezTo>
                  <a:cubicBezTo>
                    <a:pt x="282" y="99"/>
                    <a:pt x="288" y="110"/>
                    <a:pt x="293" y="133"/>
                  </a:cubicBezTo>
                  <a:cubicBezTo>
                    <a:pt x="277" y="133"/>
                    <a:pt x="277" y="133"/>
                    <a:pt x="277" y="133"/>
                  </a:cubicBezTo>
                  <a:cubicBezTo>
                    <a:pt x="266" y="133"/>
                    <a:pt x="260" y="121"/>
                    <a:pt x="249" y="116"/>
                  </a:cubicBezTo>
                  <a:cubicBezTo>
                    <a:pt x="249" y="110"/>
                    <a:pt x="249" y="105"/>
                    <a:pt x="249" y="94"/>
                  </a:cubicBezTo>
                  <a:cubicBezTo>
                    <a:pt x="249" y="88"/>
                    <a:pt x="254" y="88"/>
                    <a:pt x="254" y="83"/>
                  </a:cubicBezTo>
                  <a:cubicBezTo>
                    <a:pt x="254" y="72"/>
                    <a:pt x="238" y="72"/>
                    <a:pt x="232" y="60"/>
                  </a:cubicBezTo>
                  <a:cubicBezTo>
                    <a:pt x="221" y="49"/>
                    <a:pt x="227" y="33"/>
                    <a:pt x="210" y="33"/>
                  </a:cubicBezTo>
                  <a:cubicBezTo>
                    <a:pt x="205" y="33"/>
                    <a:pt x="199" y="38"/>
                    <a:pt x="194" y="38"/>
                  </a:cubicBezTo>
                  <a:cubicBezTo>
                    <a:pt x="155" y="49"/>
                    <a:pt x="110" y="66"/>
                    <a:pt x="110" y="105"/>
                  </a:cubicBezTo>
                  <a:cubicBezTo>
                    <a:pt x="110" y="121"/>
                    <a:pt x="121" y="121"/>
                    <a:pt x="121" y="138"/>
                  </a:cubicBezTo>
                  <a:cubicBezTo>
                    <a:pt x="121" y="155"/>
                    <a:pt x="105" y="160"/>
                    <a:pt x="88" y="171"/>
                  </a:cubicBezTo>
                  <a:cubicBezTo>
                    <a:pt x="72" y="182"/>
                    <a:pt x="66" y="188"/>
                    <a:pt x="55" y="199"/>
                  </a:cubicBezTo>
                  <a:cubicBezTo>
                    <a:pt x="33" y="210"/>
                    <a:pt x="0" y="216"/>
                    <a:pt x="0" y="243"/>
                  </a:cubicBezTo>
                  <a:cubicBezTo>
                    <a:pt x="0" y="254"/>
                    <a:pt x="22" y="260"/>
                    <a:pt x="33" y="260"/>
                  </a:cubicBezTo>
                  <a:cubicBezTo>
                    <a:pt x="44" y="260"/>
                    <a:pt x="49" y="254"/>
                    <a:pt x="61" y="254"/>
                  </a:cubicBezTo>
                  <a:cubicBezTo>
                    <a:pt x="72" y="260"/>
                    <a:pt x="72" y="271"/>
                    <a:pt x="83" y="277"/>
                  </a:cubicBezTo>
                  <a:cubicBezTo>
                    <a:pt x="105" y="288"/>
                    <a:pt x="121" y="282"/>
                    <a:pt x="149" y="282"/>
                  </a:cubicBezTo>
                  <a:cubicBezTo>
                    <a:pt x="166" y="282"/>
                    <a:pt x="177" y="265"/>
                    <a:pt x="194" y="265"/>
                  </a:cubicBezTo>
                  <a:cubicBezTo>
                    <a:pt x="243" y="265"/>
                    <a:pt x="288" y="288"/>
                    <a:pt x="299" y="338"/>
                  </a:cubicBezTo>
                  <a:cubicBezTo>
                    <a:pt x="305" y="360"/>
                    <a:pt x="299" y="387"/>
                    <a:pt x="315" y="404"/>
                  </a:cubicBezTo>
                  <a:cubicBezTo>
                    <a:pt x="332" y="421"/>
                    <a:pt x="360" y="426"/>
                    <a:pt x="360" y="447"/>
                  </a:cubicBezTo>
                  <a:cubicBezTo>
                    <a:pt x="349" y="503"/>
                    <a:pt x="349" y="503"/>
                    <a:pt x="349" y="503"/>
                  </a:cubicBezTo>
                  <a:cubicBezTo>
                    <a:pt x="365" y="531"/>
                    <a:pt x="365" y="553"/>
                    <a:pt x="376" y="580"/>
                  </a:cubicBezTo>
                  <a:cubicBezTo>
                    <a:pt x="393" y="608"/>
                    <a:pt x="415" y="614"/>
                    <a:pt x="438" y="630"/>
                  </a:cubicBezTo>
                  <a:cubicBezTo>
                    <a:pt x="476" y="658"/>
                    <a:pt x="498" y="680"/>
                    <a:pt x="543" y="697"/>
                  </a:cubicBezTo>
                  <a:cubicBezTo>
                    <a:pt x="565" y="702"/>
                    <a:pt x="571" y="724"/>
                    <a:pt x="593" y="724"/>
                  </a:cubicBezTo>
                  <a:cubicBezTo>
                    <a:pt x="615" y="724"/>
                    <a:pt x="615" y="697"/>
                    <a:pt x="626" y="680"/>
                  </a:cubicBezTo>
                  <a:cubicBezTo>
                    <a:pt x="642" y="658"/>
                    <a:pt x="659" y="641"/>
                    <a:pt x="659" y="614"/>
                  </a:cubicBezTo>
                  <a:cubicBezTo>
                    <a:pt x="659" y="558"/>
                    <a:pt x="659" y="558"/>
                    <a:pt x="659" y="558"/>
                  </a:cubicBezTo>
                  <a:cubicBezTo>
                    <a:pt x="659" y="542"/>
                    <a:pt x="670" y="531"/>
                    <a:pt x="681" y="519"/>
                  </a:cubicBezTo>
                  <a:cubicBezTo>
                    <a:pt x="704" y="492"/>
                    <a:pt x="748" y="464"/>
                    <a:pt x="692" y="464"/>
                  </a:cubicBezTo>
                  <a:cubicBezTo>
                    <a:pt x="665" y="464"/>
                    <a:pt x="653" y="447"/>
                    <a:pt x="631" y="442"/>
                  </a:cubicBezTo>
                  <a:cubicBezTo>
                    <a:pt x="598" y="442"/>
                    <a:pt x="576" y="437"/>
                    <a:pt x="548" y="426"/>
                  </a:cubicBezTo>
                  <a:cubicBezTo>
                    <a:pt x="537" y="421"/>
                    <a:pt x="526" y="421"/>
                    <a:pt x="520" y="415"/>
                  </a:cubicBezTo>
                  <a:cubicBezTo>
                    <a:pt x="482" y="354"/>
                    <a:pt x="476" y="310"/>
                    <a:pt x="448" y="243"/>
                  </a:cubicBezTo>
                  <a:cubicBezTo>
                    <a:pt x="443" y="221"/>
                    <a:pt x="432" y="210"/>
                    <a:pt x="426" y="188"/>
                  </a:cubicBezTo>
                  <a:cubicBezTo>
                    <a:pt x="415" y="160"/>
                    <a:pt x="421" y="144"/>
                    <a:pt x="421" y="121"/>
                  </a:cubicBezTo>
                  <a:cubicBezTo>
                    <a:pt x="415" y="99"/>
                    <a:pt x="410" y="94"/>
                    <a:pt x="399" y="72"/>
                  </a:cubicBezTo>
                  <a:cubicBezTo>
                    <a:pt x="393" y="60"/>
                    <a:pt x="393" y="49"/>
                    <a:pt x="387" y="38"/>
                  </a:cubicBezTo>
                  <a:cubicBezTo>
                    <a:pt x="382" y="27"/>
                    <a:pt x="365" y="27"/>
                    <a:pt x="360" y="22"/>
                  </a:cubicBezTo>
                  <a:cubicBezTo>
                    <a:pt x="354" y="16"/>
                    <a:pt x="354" y="11"/>
                    <a:pt x="349" y="5"/>
                  </a:cubicBezTo>
                  <a:cubicBezTo>
                    <a:pt x="343" y="0"/>
                    <a:pt x="332" y="11"/>
                    <a:pt x="327" y="22"/>
                  </a:cubicBezTo>
                  <a:cubicBezTo>
                    <a:pt x="305" y="33"/>
                    <a:pt x="288" y="27"/>
                    <a:pt x="260" y="2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2" name="Freeform 123"/>
            <p:cNvSpPr>
              <a:spLocks noChangeArrowheads="1"/>
            </p:cNvSpPr>
            <p:nvPr/>
          </p:nvSpPr>
          <p:spPr bwMode="auto">
            <a:xfrm>
              <a:off x="17828052" y="3781425"/>
              <a:ext cx="574638" cy="482600"/>
            </a:xfrm>
            <a:custGeom>
              <a:avLst/>
              <a:gdLst>
                <a:gd name="T0" fmla="*/ 632 w 1597"/>
                <a:gd name="T1" fmla="*/ 1251 h 1341"/>
                <a:gd name="T2" fmla="*/ 737 w 1597"/>
                <a:gd name="T3" fmla="*/ 1340 h 1341"/>
                <a:gd name="T4" fmla="*/ 843 w 1597"/>
                <a:gd name="T5" fmla="*/ 1329 h 1341"/>
                <a:gd name="T6" fmla="*/ 909 w 1597"/>
                <a:gd name="T7" fmla="*/ 1124 h 1341"/>
                <a:gd name="T8" fmla="*/ 1070 w 1597"/>
                <a:gd name="T9" fmla="*/ 1068 h 1341"/>
                <a:gd name="T10" fmla="*/ 1286 w 1597"/>
                <a:gd name="T11" fmla="*/ 902 h 1341"/>
                <a:gd name="T12" fmla="*/ 1369 w 1597"/>
                <a:gd name="T13" fmla="*/ 869 h 1341"/>
                <a:gd name="T14" fmla="*/ 1518 w 1597"/>
                <a:gd name="T15" fmla="*/ 1018 h 1341"/>
                <a:gd name="T16" fmla="*/ 1518 w 1597"/>
                <a:gd name="T17" fmla="*/ 1007 h 1341"/>
                <a:gd name="T18" fmla="*/ 1568 w 1597"/>
                <a:gd name="T19" fmla="*/ 874 h 1341"/>
                <a:gd name="T20" fmla="*/ 1518 w 1597"/>
                <a:gd name="T21" fmla="*/ 808 h 1341"/>
                <a:gd name="T22" fmla="*/ 1535 w 1597"/>
                <a:gd name="T23" fmla="*/ 719 h 1341"/>
                <a:gd name="T24" fmla="*/ 1579 w 1597"/>
                <a:gd name="T25" fmla="*/ 647 h 1341"/>
                <a:gd name="T26" fmla="*/ 1596 w 1597"/>
                <a:gd name="T27" fmla="*/ 614 h 1341"/>
                <a:gd name="T28" fmla="*/ 1508 w 1597"/>
                <a:gd name="T29" fmla="*/ 442 h 1341"/>
                <a:gd name="T30" fmla="*/ 1502 w 1597"/>
                <a:gd name="T31" fmla="*/ 370 h 1341"/>
                <a:gd name="T32" fmla="*/ 1413 w 1597"/>
                <a:gd name="T33" fmla="*/ 293 h 1341"/>
                <a:gd name="T34" fmla="*/ 1375 w 1597"/>
                <a:gd name="T35" fmla="*/ 249 h 1341"/>
                <a:gd name="T36" fmla="*/ 1252 w 1597"/>
                <a:gd name="T37" fmla="*/ 238 h 1341"/>
                <a:gd name="T38" fmla="*/ 1180 w 1597"/>
                <a:gd name="T39" fmla="*/ 238 h 1341"/>
                <a:gd name="T40" fmla="*/ 1119 w 1597"/>
                <a:gd name="T41" fmla="*/ 216 h 1341"/>
                <a:gd name="T42" fmla="*/ 1081 w 1597"/>
                <a:gd name="T43" fmla="*/ 255 h 1341"/>
                <a:gd name="T44" fmla="*/ 1053 w 1597"/>
                <a:gd name="T45" fmla="*/ 326 h 1341"/>
                <a:gd name="T46" fmla="*/ 1047 w 1597"/>
                <a:gd name="T47" fmla="*/ 260 h 1341"/>
                <a:gd name="T48" fmla="*/ 1036 w 1597"/>
                <a:gd name="T49" fmla="*/ 238 h 1341"/>
                <a:gd name="T50" fmla="*/ 1103 w 1597"/>
                <a:gd name="T51" fmla="*/ 133 h 1341"/>
                <a:gd name="T52" fmla="*/ 1047 w 1597"/>
                <a:gd name="T53" fmla="*/ 99 h 1341"/>
                <a:gd name="T54" fmla="*/ 1003 w 1597"/>
                <a:gd name="T55" fmla="*/ 77 h 1341"/>
                <a:gd name="T56" fmla="*/ 976 w 1597"/>
                <a:gd name="T57" fmla="*/ 27 h 1341"/>
                <a:gd name="T58" fmla="*/ 964 w 1597"/>
                <a:gd name="T59" fmla="*/ 44 h 1341"/>
                <a:gd name="T60" fmla="*/ 953 w 1597"/>
                <a:gd name="T61" fmla="*/ 5 h 1341"/>
                <a:gd name="T62" fmla="*/ 887 w 1597"/>
                <a:gd name="T63" fmla="*/ 11 h 1341"/>
                <a:gd name="T64" fmla="*/ 759 w 1597"/>
                <a:gd name="T65" fmla="*/ 5 h 1341"/>
                <a:gd name="T66" fmla="*/ 632 w 1597"/>
                <a:gd name="T67" fmla="*/ 38 h 1341"/>
                <a:gd name="T68" fmla="*/ 549 w 1597"/>
                <a:gd name="T69" fmla="*/ 121 h 1341"/>
                <a:gd name="T70" fmla="*/ 493 w 1597"/>
                <a:gd name="T71" fmla="*/ 260 h 1341"/>
                <a:gd name="T72" fmla="*/ 405 w 1597"/>
                <a:gd name="T73" fmla="*/ 266 h 1341"/>
                <a:gd name="T74" fmla="*/ 355 w 1597"/>
                <a:gd name="T75" fmla="*/ 177 h 1341"/>
                <a:gd name="T76" fmla="*/ 178 w 1597"/>
                <a:gd name="T77" fmla="*/ 320 h 1341"/>
                <a:gd name="T78" fmla="*/ 33 w 1597"/>
                <a:gd name="T79" fmla="*/ 398 h 1341"/>
                <a:gd name="T80" fmla="*/ 6 w 1597"/>
                <a:gd name="T81" fmla="*/ 436 h 1341"/>
                <a:gd name="T82" fmla="*/ 105 w 1597"/>
                <a:gd name="T83" fmla="*/ 558 h 1341"/>
                <a:gd name="T84" fmla="*/ 150 w 1597"/>
                <a:gd name="T85" fmla="*/ 647 h 1341"/>
                <a:gd name="T86" fmla="*/ 327 w 1597"/>
                <a:gd name="T87" fmla="*/ 730 h 1341"/>
                <a:gd name="T88" fmla="*/ 194 w 1597"/>
                <a:gd name="T89" fmla="*/ 874 h 1341"/>
                <a:gd name="T90" fmla="*/ 211 w 1597"/>
                <a:gd name="T91" fmla="*/ 919 h 1341"/>
                <a:gd name="T92" fmla="*/ 305 w 1597"/>
                <a:gd name="T93" fmla="*/ 957 h 1341"/>
                <a:gd name="T94" fmla="*/ 360 w 1597"/>
                <a:gd name="T95" fmla="*/ 1046 h 1341"/>
                <a:gd name="T96" fmla="*/ 466 w 1597"/>
                <a:gd name="T97" fmla="*/ 1063 h 1341"/>
                <a:gd name="T98" fmla="*/ 615 w 1597"/>
                <a:gd name="T99" fmla="*/ 1207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7" h="1341">
                  <a:moveTo>
                    <a:pt x="632" y="1251"/>
                  </a:moveTo>
                  <a:lnTo>
                    <a:pt x="632" y="1251"/>
                  </a:lnTo>
                  <a:cubicBezTo>
                    <a:pt x="659" y="1262"/>
                    <a:pt x="665" y="1279"/>
                    <a:pt x="682" y="1301"/>
                  </a:cubicBezTo>
                  <a:cubicBezTo>
                    <a:pt x="698" y="1318"/>
                    <a:pt x="710" y="1340"/>
                    <a:pt x="737" y="1340"/>
                  </a:cubicBezTo>
                  <a:cubicBezTo>
                    <a:pt x="776" y="1340"/>
                    <a:pt x="776" y="1340"/>
                    <a:pt x="776" y="1340"/>
                  </a:cubicBezTo>
                  <a:cubicBezTo>
                    <a:pt x="798" y="1340"/>
                    <a:pt x="815" y="1329"/>
                    <a:pt x="843" y="1329"/>
                  </a:cubicBezTo>
                  <a:cubicBezTo>
                    <a:pt x="843" y="1306"/>
                    <a:pt x="831" y="1290"/>
                    <a:pt x="831" y="1262"/>
                  </a:cubicBezTo>
                  <a:cubicBezTo>
                    <a:pt x="831" y="1201"/>
                    <a:pt x="859" y="1157"/>
                    <a:pt x="909" y="1124"/>
                  </a:cubicBezTo>
                  <a:cubicBezTo>
                    <a:pt x="925" y="1112"/>
                    <a:pt x="937" y="1101"/>
                    <a:pt x="953" y="1096"/>
                  </a:cubicBezTo>
                  <a:cubicBezTo>
                    <a:pt x="998" y="1085"/>
                    <a:pt x="1031" y="1085"/>
                    <a:pt x="1070" y="1068"/>
                  </a:cubicBezTo>
                  <a:cubicBezTo>
                    <a:pt x="1136" y="1040"/>
                    <a:pt x="1175" y="1018"/>
                    <a:pt x="1230" y="974"/>
                  </a:cubicBezTo>
                  <a:cubicBezTo>
                    <a:pt x="1258" y="952"/>
                    <a:pt x="1264" y="930"/>
                    <a:pt x="1286" y="902"/>
                  </a:cubicBezTo>
                  <a:cubicBezTo>
                    <a:pt x="1291" y="891"/>
                    <a:pt x="1291" y="880"/>
                    <a:pt x="1302" y="880"/>
                  </a:cubicBezTo>
                  <a:cubicBezTo>
                    <a:pt x="1324" y="869"/>
                    <a:pt x="1341" y="869"/>
                    <a:pt x="1369" y="869"/>
                  </a:cubicBezTo>
                  <a:cubicBezTo>
                    <a:pt x="1397" y="869"/>
                    <a:pt x="1413" y="891"/>
                    <a:pt x="1430" y="919"/>
                  </a:cubicBezTo>
                  <a:cubicBezTo>
                    <a:pt x="1463" y="957"/>
                    <a:pt x="1469" y="996"/>
                    <a:pt x="1518" y="1018"/>
                  </a:cubicBezTo>
                  <a:lnTo>
                    <a:pt x="1518" y="1018"/>
                  </a:lnTo>
                  <a:cubicBezTo>
                    <a:pt x="1518" y="1007"/>
                    <a:pt x="1518" y="1007"/>
                    <a:pt x="1518" y="1007"/>
                  </a:cubicBezTo>
                  <a:cubicBezTo>
                    <a:pt x="1518" y="974"/>
                    <a:pt x="1530" y="957"/>
                    <a:pt x="1541" y="930"/>
                  </a:cubicBezTo>
                  <a:cubicBezTo>
                    <a:pt x="1552" y="907"/>
                    <a:pt x="1568" y="896"/>
                    <a:pt x="1568" y="874"/>
                  </a:cubicBezTo>
                  <a:cubicBezTo>
                    <a:pt x="1568" y="858"/>
                    <a:pt x="1563" y="841"/>
                    <a:pt x="1552" y="830"/>
                  </a:cubicBezTo>
                  <a:cubicBezTo>
                    <a:pt x="1535" y="824"/>
                    <a:pt x="1518" y="824"/>
                    <a:pt x="1518" y="808"/>
                  </a:cubicBezTo>
                  <a:cubicBezTo>
                    <a:pt x="1518" y="791"/>
                    <a:pt x="1524" y="786"/>
                    <a:pt x="1530" y="774"/>
                  </a:cubicBezTo>
                  <a:cubicBezTo>
                    <a:pt x="1530" y="752"/>
                    <a:pt x="1530" y="741"/>
                    <a:pt x="1535" y="719"/>
                  </a:cubicBezTo>
                  <a:cubicBezTo>
                    <a:pt x="1541" y="697"/>
                    <a:pt x="1552" y="686"/>
                    <a:pt x="1563" y="669"/>
                  </a:cubicBezTo>
                  <a:cubicBezTo>
                    <a:pt x="1568" y="664"/>
                    <a:pt x="1579" y="652"/>
                    <a:pt x="1579" y="647"/>
                  </a:cubicBezTo>
                  <a:cubicBezTo>
                    <a:pt x="1579" y="647"/>
                    <a:pt x="1574" y="647"/>
                    <a:pt x="1574" y="641"/>
                  </a:cubicBezTo>
                  <a:cubicBezTo>
                    <a:pt x="1574" y="630"/>
                    <a:pt x="1596" y="625"/>
                    <a:pt x="1596" y="614"/>
                  </a:cubicBezTo>
                  <a:cubicBezTo>
                    <a:pt x="1596" y="558"/>
                    <a:pt x="1557" y="536"/>
                    <a:pt x="1530" y="492"/>
                  </a:cubicBezTo>
                  <a:cubicBezTo>
                    <a:pt x="1524" y="475"/>
                    <a:pt x="1508" y="464"/>
                    <a:pt x="1508" y="442"/>
                  </a:cubicBezTo>
                  <a:cubicBezTo>
                    <a:pt x="1508" y="409"/>
                    <a:pt x="1508" y="409"/>
                    <a:pt x="1508" y="409"/>
                  </a:cubicBezTo>
                  <a:cubicBezTo>
                    <a:pt x="1508" y="392"/>
                    <a:pt x="1513" y="387"/>
                    <a:pt x="1502" y="370"/>
                  </a:cubicBezTo>
                  <a:cubicBezTo>
                    <a:pt x="1491" y="353"/>
                    <a:pt x="1469" y="364"/>
                    <a:pt x="1446" y="353"/>
                  </a:cubicBezTo>
                  <a:cubicBezTo>
                    <a:pt x="1424" y="337"/>
                    <a:pt x="1413" y="320"/>
                    <a:pt x="1413" y="293"/>
                  </a:cubicBezTo>
                  <a:cubicBezTo>
                    <a:pt x="1413" y="282"/>
                    <a:pt x="1424" y="277"/>
                    <a:pt x="1424" y="260"/>
                  </a:cubicBezTo>
                  <a:cubicBezTo>
                    <a:pt x="1424" y="243"/>
                    <a:pt x="1397" y="249"/>
                    <a:pt x="1375" y="249"/>
                  </a:cubicBezTo>
                  <a:cubicBezTo>
                    <a:pt x="1358" y="249"/>
                    <a:pt x="1352" y="238"/>
                    <a:pt x="1330" y="238"/>
                  </a:cubicBezTo>
                  <a:cubicBezTo>
                    <a:pt x="1302" y="238"/>
                    <a:pt x="1280" y="238"/>
                    <a:pt x="1252" y="238"/>
                  </a:cubicBezTo>
                  <a:cubicBezTo>
                    <a:pt x="1242" y="238"/>
                    <a:pt x="1236" y="249"/>
                    <a:pt x="1230" y="249"/>
                  </a:cubicBezTo>
                  <a:cubicBezTo>
                    <a:pt x="1208" y="249"/>
                    <a:pt x="1203" y="238"/>
                    <a:pt x="1180" y="238"/>
                  </a:cubicBezTo>
                  <a:cubicBezTo>
                    <a:pt x="1164" y="232"/>
                    <a:pt x="1153" y="238"/>
                    <a:pt x="1142" y="232"/>
                  </a:cubicBezTo>
                  <a:cubicBezTo>
                    <a:pt x="1131" y="227"/>
                    <a:pt x="1131" y="221"/>
                    <a:pt x="1119" y="216"/>
                  </a:cubicBezTo>
                  <a:lnTo>
                    <a:pt x="1119" y="216"/>
                  </a:lnTo>
                  <a:cubicBezTo>
                    <a:pt x="1108" y="238"/>
                    <a:pt x="1086" y="238"/>
                    <a:pt x="1081" y="255"/>
                  </a:cubicBezTo>
                  <a:cubicBezTo>
                    <a:pt x="1064" y="282"/>
                    <a:pt x="1064" y="298"/>
                    <a:pt x="1053" y="326"/>
                  </a:cubicBezTo>
                  <a:cubicBezTo>
                    <a:pt x="1053" y="331"/>
                    <a:pt x="1053" y="331"/>
                    <a:pt x="1053" y="326"/>
                  </a:cubicBezTo>
                  <a:cubicBezTo>
                    <a:pt x="1047" y="314"/>
                    <a:pt x="1047" y="309"/>
                    <a:pt x="1047" y="298"/>
                  </a:cubicBezTo>
                  <a:cubicBezTo>
                    <a:pt x="1047" y="282"/>
                    <a:pt x="1047" y="277"/>
                    <a:pt x="1047" y="260"/>
                  </a:cubicBezTo>
                  <a:cubicBezTo>
                    <a:pt x="1047" y="249"/>
                    <a:pt x="1042" y="243"/>
                    <a:pt x="1036" y="238"/>
                  </a:cubicBezTo>
                  <a:lnTo>
                    <a:pt x="1036" y="238"/>
                  </a:lnTo>
                  <a:cubicBezTo>
                    <a:pt x="1042" y="221"/>
                    <a:pt x="1058" y="221"/>
                    <a:pt x="1064" y="210"/>
                  </a:cubicBezTo>
                  <a:cubicBezTo>
                    <a:pt x="1086" y="182"/>
                    <a:pt x="1103" y="166"/>
                    <a:pt x="1103" y="133"/>
                  </a:cubicBezTo>
                  <a:cubicBezTo>
                    <a:pt x="1103" y="116"/>
                    <a:pt x="1092" y="94"/>
                    <a:pt x="1075" y="94"/>
                  </a:cubicBezTo>
                  <a:cubicBezTo>
                    <a:pt x="1064" y="94"/>
                    <a:pt x="1058" y="99"/>
                    <a:pt x="1047" y="99"/>
                  </a:cubicBezTo>
                  <a:cubicBezTo>
                    <a:pt x="1036" y="99"/>
                    <a:pt x="1031" y="94"/>
                    <a:pt x="1025" y="88"/>
                  </a:cubicBezTo>
                  <a:cubicBezTo>
                    <a:pt x="1020" y="83"/>
                    <a:pt x="1009" y="83"/>
                    <a:pt x="1003" y="77"/>
                  </a:cubicBezTo>
                  <a:cubicBezTo>
                    <a:pt x="998" y="55"/>
                    <a:pt x="998" y="33"/>
                    <a:pt x="976" y="27"/>
                  </a:cubicBezTo>
                  <a:lnTo>
                    <a:pt x="976" y="27"/>
                  </a:lnTo>
                  <a:cubicBezTo>
                    <a:pt x="964" y="44"/>
                    <a:pt x="964" y="44"/>
                    <a:pt x="964" y="44"/>
                  </a:cubicBezTo>
                  <a:lnTo>
                    <a:pt x="964" y="44"/>
                  </a:lnTo>
                  <a:cubicBezTo>
                    <a:pt x="953" y="38"/>
                    <a:pt x="948" y="33"/>
                    <a:pt x="948" y="22"/>
                  </a:cubicBezTo>
                  <a:cubicBezTo>
                    <a:pt x="948" y="16"/>
                    <a:pt x="953" y="11"/>
                    <a:pt x="953" y="5"/>
                  </a:cubicBezTo>
                  <a:lnTo>
                    <a:pt x="953" y="5"/>
                  </a:lnTo>
                  <a:cubicBezTo>
                    <a:pt x="931" y="5"/>
                    <a:pt x="909" y="0"/>
                    <a:pt x="887" y="11"/>
                  </a:cubicBezTo>
                  <a:cubicBezTo>
                    <a:pt x="870" y="16"/>
                    <a:pt x="865" y="22"/>
                    <a:pt x="848" y="22"/>
                  </a:cubicBezTo>
                  <a:cubicBezTo>
                    <a:pt x="809" y="22"/>
                    <a:pt x="792" y="5"/>
                    <a:pt x="759" y="5"/>
                  </a:cubicBezTo>
                  <a:cubicBezTo>
                    <a:pt x="715" y="5"/>
                    <a:pt x="715" y="5"/>
                    <a:pt x="715" y="5"/>
                  </a:cubicBezTo>
                  <a:cubicBezTo>
                    <a:pt x="676" y="5"/>
                    <a:pt x="659" y="22"/>
                    <a:pt x="632" y="38"/>
                  </a:cubicBezTo>
                  <a:cubicBezTo>
                    <a:pt x="610" y="55"/>
                    <a:pt x="593" y="61"/>
                    <a:pt x="571" y="77"/>
                  </a:cubicBezTo>
                  <a:cubicBezTo>
                    <a:pt x="554" y="88"/>
                    <a:pt x="554" y="105"/>
                    <a:pt x="549" y="121"/>
                  </a:cubicBezTo>
                  <a:cubicBezTo>
                    <a:pt x="526" y="149"/>
                    <a:pt x="521" y="171"/>
                    <a:pt x="510" y="205"/>
                  </a:cubicBezTo>
                  <a:cubicBezTo>
                    <a:pt x="499" y="227"/>
                    <a:pt x="510" y="243"/>
                    <a:pt x="493" y="260"/>
                  </a:cubicBezTo>
                  <a:cubicBezTo>
                    <a:pt x="482" y="277"/>
                    <a:pt x="466" y="277"/>
                    <a:pt x="444" y="277"/>
                  </a:cubicBezTo>
                  <a:cubicBezTo>
                    <a:pt x="427" y="277"/>
                    <a:pt x="416" y="277"/>
                    <a:pt x="405" y="266"/>
                  </a:cubicBezTo>
                  <a:cubicBezTo>
                    <a:pt x="388" y="243"/>
                    <a:pt x="399" y="216"/>
                    <a:pt x="383" y="194"/>
                  </a:cubicBezTo>
                  <a:cubicBezTo>
                    <a:pt x="377" y="182"/>
                    <a:pt x="366" y="177"/>
                    <a:pt x="355" y="177"/>
                  </a:cubicBezTo>
                  <a:cubicBezTo>
                    <a:pt x="316" y="177"/>
                    <a:pt x="299" y="205"/>
                    <a:pt x="277" y="232"/>
                  </a:cubicBezTo>
                  <a:cubicBezTo>
                    <a:pt x="250" y="277"/>
                    <a:pt x="227" y="298"/>
                    <a:pt x="178" y="320"/>
                  </a:cubicBezTo>
                  <a:cubicBezTo>
                    <a:pt x="139" y="337"/>
                    <a:pt x="111" y="326"/>
                    <a:pt x="83" y="353"/>
                  </a:cubicBezTo>
                  <a:cubicBezTo>
                    <a:pt x="61" y="364"/>
                    <a:pt x="50" y="381"/>
                    <a:pt x="33" y="398"/>
                  </a:cubicBezTo>
                  <a:cubicBezTo>
                    <a:pt x="17" y="414"/>
                    <a:pt x="17" y="431"/>
                    <a:pt x="6" y="436"/>
                  </a:cubicBezTo>
                  <a:lnTo>
                    <a:pt x="6" y="436"/>
                  </a:lnTo>
                  <a:cubicBezTo>
                    <a:pt x="0" y="470"/>
                    <a:pt x="0" y="492"/>
                    <a:pt x="0" y="525"/>
                  </a:cubicBezTo>
                  <a:cubicBezTo>
                    <a:pt x="33" y="558"/>
                    <a:pt x="72" y="536"/>
                    <a:pt x="105" y="558"/>
                  </a:cubicBezTo>
                  <a:cubicBezTo>
                    <a:pt x="127" y="569"/>
                    <a:pt x="111" y="597"/>
                    <a:pt x="122" y="619"/>
                  </a:cubicBezTo>
                  <a:cubicBezTo>
                    <a:pt x="122" y="636"/>
                    <a:pt x="133" y="641"/>
                    <a:pt x="150" y="647"/>
                  </a:cubicBezTo>
                  <a:cubicBezTo>
                    <a:pt x="178" y="669"/>
                    <a:pt x="200" y="680"/>
                    <a:pt x="238" y="680"/>
                  </a:cubicBezTo>
                  <a:cubicBezTo>
                    <a:pt x="277" y="686"/>
                    <a:pt x="327" y="691"/>
                    <a:pt x="327" y="730"/>
                  </a:cubicBezTo>
                  <a:cubicBezTo>
                    <a:pt x="327" y="786"/>
                    <a:pt x="283" y="802"/>
                    <a:pt x="244" y="835"/>
                  </a:cubicBezTo>
                  <a:cubicBezTo>
                    <a:pt x="222" y="852"/>
                    <a:pt x="194" y="852"/>
                    <a:pt x="194" y="874"/>
                  </a:cubicBezTo>
                  <a:cubicBezTo>
                    <a:pt x="194" y="880"/>
                    <a:pt x="200" y="885"/>
                    <a:pt x="200" y="891"/>
                  </a:cubicBezTo>
                  <a:cubicBezTo>
                    <a:pt x="205" y="902"/>
                    <a:pt x="200" y="913"/>
                    <a:pt x="211" y="919"/>
                  </a:cubicBezTo>
                  <a:cubicBezTo>
                    <a:pt x="222" y="930"/>
                    <a:pt x="233" y="924"/>
                    <a:pt x="250" y="930"/>
                  </a:cubicBezTo>
                  <a:cubicBezTo>
                    <a:pt x="272" y="930"/>
                    <a:pt x="283" y="941"/>
                    <a:pt x="305" y="957"/>
                  </a:cubicBezTo>
                  <a:cubicBezTo>
                    <a:pt x="327" y="968"/>
                    <a:pt x="338" y="974"/>
                    <a:pt x="349" y="996"/>
                  </a:cubicBezTo>
                  <a:cubicBezTo>
                    <a:pt x="360" y="1013"/>
                    <a:pt x="349" y="1029"/>
                    <a:pt x="360" y="1046"/>
                  </a:cubicBezTo>
                  <a:cubicBezTo>
                    <a:pt x="366" y="1057"/>
                    <a:pt x="383" y="1063"/>
                    <a:pt x="399" y="1063"/>
                  </a:cubicBezTo>
                  <a:cubicBezTo>
                    <a:pt x="466" y="1063"/>
                    <a:pt x="466" y="1063"/>
                    <a:pt x="466" y="1063"/>
                  </a:cubicBezTo>
                  <a:cubicBezTo>
                    <a:pt x="493" y="1063"/>
                    <a:pt x="510" y="1079"/>
                    <a:pt x="532" y="1090"/>
                  </a:cubicBezTo>
                  <a:cubicBezTo>
                    <a:pt x="582" y="1118"/>
                    <a:pt x="598" y="1151"/>
                    <a:pt x="615" y="1207"/>
                  </a:cubicBezTo>
                  <a:cubicBezTo>
                    <a:pt x="626" y="1223"/>
                    <a:pt x="632" y="1234"/>
                    <a:pt x="632" y="125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3" name="Freeform 124"/>
            <p:cNvSpPr>
              <a:spLocks noChangeArrowheads="1"/>
            </p:cNvSpPr>
            <p:nvPr/>
          </p:nvSpPr>
          <p:spPr bwMode="auto">
            <a:xfrm>
              <a:off x="17699473" y="3624263"/>
              <a:ext cx="474632" cy="317500"/>
            </a:xfrm>
            <a:custGeom>
              <a:avLst/>
              <a:gdLst>
                <a:gd name="T0" fmla="*/ 16 w 1320"/>
                <a:gd name="T1" fmla="*/ 671 h 881"/>
                <a:gd name="T2" fmla="*/ 16 w 1320"/>
                <a:gd name="T3" fmla="*/ 671 h 881"/>
                <a:gd name="T4" fmla="*/ 55 w 1320"/>
                <a:gd name="T5" fmla="*/ 704 h 881"/>
                <a:gd name="T6" fmla="*/ 144 w 1320"/>
                <a:gd name="T7" fmla="*/ 792 h 881"/>
                <a:gd name="T8" fmla="*/ 205 w 1320"/>
                <a:gd name="T9" fmla="*/ 853 h 881"/>
                <a:gd name="T10" fmla="*/ 249 w 1320"/>
                <a:gd name="T11" fmla="*/ 864 h 881"/>
                <a:gd name="T12" fmla="*/ 316 w 1320"/>
                <a:gd name="T13" fmla="*/ 880 h 881"/>
                <a:gd name="T14" fmla="*/ 366 w 1320"/>
                <a:gd name="T15" fmla="*/ 869 h 881"/>
                <a:gd name="T16" fmla="*/ 366 w 1320"/>
                <a:gd name="T17" fmla="*/ 869 h 881"/>
                <a:gd name="T18" fmla="*/ 393 w 1320"/>
                <a:gd name="T19" fmla="*/ 831 h 881"/>
                <a:gd name="T20" fmla="*/ 443 w 1320"/>
                <a:gd name="T21" fmla="*/ 786 h 881"/>
                <a:gd name="T22" fmla="*/ 538 w 1320"/>
                <a:gd name="T23" fmla="*/ 753 h 881"/>
                <a:gd name="T24" fmla="*/ 637 w 1320"/>
                <a:gd name="T25" fmla="*/ 665 h 881"/>
                <a:gd name="T26" fmla="*/ 715 w 1320"/>
                <a:gd name="T27" fmla="*/ 610 h 881"/>
                <a:gd name="T28" fmla="*/ 743 w 1320"/>
                <a:gd name="T29" fmla="*/ 627 h 881"/>
                <a:gd name="T30" fmla="*/ 765 w 1320"/>
                <a:gd name="T31" fmla="*/ 699 h 881"/>
                <a:gd name="T32" fmla="*/ 804 w 1320"/>
                <a:gd name="T33" fmla="*/ 710 h 881"/>
                <a:gd name="T34" fmla="*/ 853 w 1320"/>
                <a:gd name="T35" fmla="*/ 693 h 881"/>
                <a:gd name="T36" fmla="*/ 870 w 1320"/>
                <a:gd name="T37" fmla="*/ 638 h 881"/>
                <a:gd name="T38" fmla="*/ 909 w 1320"/>
                <a:gd name="T39" fmla="*/ 554 h 881"/>
                <a:gd name="T40" fmla="*/ 931 w 1320"/>
                <a:gd name="T41" fmla="*/ 510 h 881"/>
                <a:gd name="T42" fmla="*/ 992 w 1320"/>
                <a:gd name="T43" fmla="*/ 471 h 881"/>
                <a:gd name="T44" fmla="*/ 1075 w 1320"/>
                <a:gd name="T45" fmla="*/ 438 h 881"/>
                <a:gd name="T46" fmla="*/ 1119 w 1320"/>
                <a:gd name="T47" fmla="*/ 438 h 881"/>
                <a:gd name="T48" fmla="*/ 1208 w 1320"/>
                <a:gd name="T49" fmla="*/ 455 h 881"/>
                <a:gd name="T50" fmla="*/ 1247 w 1320"/>
                <a:gd name="T51" fmla="*/ 444 h 881"/>
                <a:gd name="T52" fmla="*/ 1313 w 1320"/>
                <a:gd name="T53" fmla="*/ 438 h 881"/>
                <a:gd name="T54" fmla="*/ 1313 w 1320"/>
                <a:gd name="T55" fmla="*/ 438 h 881"/>
                <a:gd name="T56" fmla="*/ 1319 w 1320"/>
                <a:gd name="T57" fmla="*/ 410 h 881"/>
                <a:gd name="T58" fmla="*/ 1274 w 1320"/>
                <a:gd name="T59" fmla="*/ 277 h 881"/>
                <a:gd name="T60" fmla="*/ 1274 w 1320"/>
                <a:gd name="T61" fmla="*/ 205 h 881"/>
                <a:gd name="T62" fmla="*/ 1263 w 1320"/>
                <a:gd name="T63" fmla="*/ 106 h 881"/>
                <a:gd name="T64" fmla="*/ 1258 w 1320"/>
                <a:gd name="T65" fmla="*/ 100 h 881"/>
                <a:gd name="T66" fmla="*/ 1225 w 1320"/>
                <a:gd name="T67" fmla="*/ 100 h 881"/>
                <a:gd name="T68" fmla="*/ 1186 w 1320"/>
                <a:gd name="T69" fmla="*/ 122 h 881"/>
                <a:gd name="T70" fmla="*/ 1064 w 1320"/>
                <a:gd name="T71" fmla="*/ 78 h 881"/>
                <a:gd name="T72" fmla="*/ 1025 w 1320"/>
                <a:gd name="T73" fmla="*/ 117 h 881"/>
                <a:gd name="T74" fmla="*/ 1019 w 1320"/>
                <a:gd name="T75" fmla="*/ 117 h 881"/>
                <a:gd name="T76" fmla="*/ 931 w 1320"/>
                <a:gd name="T77" fmla="*/ 39 h 881"/>
                <a:gd name="T78" fmla="*/ 870 w 1320"/>
                <a:gd name="T79" fmla="*/ 0 h 881"/>
                <a:gd name="T80" fmla="*/ 870 w 1320"/>
                <a:gd name="T81" fmla="*/ 0 h 881"/>
                <a:gd name="T82" fmla="*/ 676 w 1320"/>
                <a:gd name="T83" fmla="*/ 17 h 881"/>
                <a:gd name="T84" fmla="*/ 610 w 1320"/>
                <a:gd name="T85" fmla="*/ 11 h 881"/>
                <a:gd name="T86" fmla="*/ 576 w 1320"/>
                <a:gd name="T87" fmla="*/ 72 h 881"/>
                <a:gd name="T88" fmla="*/ 538 w 1320"/>
                <a:gd name="T89" fmla="*/ 111 h 881"/>
                <a:gd name="T90" fmla="*/ 499 w 1320"/>
                <a:gd name="T91" fmla="*/ 133 h 881"/>
                <a:gd name="T92" fmla="*/ 388 w 1320"/>
                <a:gd name="T93" fmla="*/ 89 h 881"/>
                <a:gd name="T94" fmla="*/ 344 w 1320"/>
                <a:gd name="T95" fmla="*/ 50 h 881"/>
                <a:gd name="T96" fmla="*/ 255 w 1320"/>
                <a:gd name="T97" fmla="*/ 78 h 881"/>
                <a:gd name="T98" fmla="*/ 216 w 1320"/>
                <a:gd name="T99" fmla="*/ 100 h 881"/>
                <a:gd name="T100" fmla="*/ 205 w 1320"/>
                <a:gd name="T101" fmla="*/ 100 h 881"/>
                <a:gd name="T102" fmla="*/ 205 w 1320"/>
                <a:gd name="T103" fmla="*/ 100 h 881"/>
                <a:gd name="T104" fmla="*/ 122 w 1320"/>
                <a:gd name="T105" fmla="*/ 228 h 881"/>
                <a:gd name="T106" fmla="*/ 28 w 1320"/>
                <a:gd name="T107" fmla="*/ 383 h 881"/>
                <a:gd name="T108" fmla="*/ 6 w 1320"/>
                <a:gd name="T109" fmla="*/ 527 h 881"/>
                <a:gd name="T110" fmla="*/ 16 w 1320"/>
                <a:gd name="T111" fmla="*/ 671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20" h="881">
                  <a:moveTo>
                    <a:pt x="16" y="671"/>
                  </a:moveTo>
                  <a:lnTo>
                    <a:pt x="16" y="671"/>
                  </a:lnTo>
                  <a:cubicBezTo>
                    <a:pt x="28" y="688"/>
                    <a:pt x="39" y="693"/>
                    <a:pt x="55" y="704"/>
                  </a:cubicBezTo>
                  <a:cubicBezTo>
                    <a:pt x="88" y="736"/>
                    <a:pt x="105" y="759"/>
                    <a:pt x="144" y="792"/>
                  </a:cubicBezTo>
                  <a:cubicBezTo>
                    <a:pt x="166" y="814"/>
                    <a:pt x="172" y="842"/>
                    <a:pt x="205" y="853"/>
                  </a:cubicBezTo>
                  <a:cubicBezTo>
                    <a:pt x="221" y="858"/>
                    <a:pt x="233" y="858"/>
                    <a:pt x="249" y="864"/>
                  </a:cubicBezTo>
                  <a:cubicBezTo>
                    <a:pt x="277" y="869"/>
                    <a:pt x="288" y="880"/>
                    <a:pt x="316" y="880"/>
                  </a:cubicBezTo>
                  <a:cubicBezTo>
                    <a:pt x="338" y="880"/>
                    <a:pt x="344" y="880"/>
                    <a:pt x="366" y="869"/>
                  </a:cubicBezTo>
                  <a:lnTo>
                    <a:pt x="366" y="869"/>
                  </a:lnTo>
                  <a:cubicBezTo>
                    <a:pt x="377" y="864"/>
                    <a:pt x="377" y="847"/>
                    <a:pt x="393" y="831"/>
                  </a:cubicBezTo>
                  <a:cubicBezTo>
                    <a:pt x="410" y="814"/>
                    <a:pt x="421" y="797"/>
                    <a:pt x="443" y="786"/>
                  </a:cubicBezTo>
                  <a:cubicBezTo>
                    <a:pt x="471" y="759"/>
                    <a:pt x="499" y="770"/>
                    <a:pt x="538" y="753"/>
                  </a:cubicBezTo>
                  <a:cubicBezTo>
                    <a:pt x="587" y="731"/>
                    <a:pt x="610" y="710"/>
                    <a:pt x="637" y="665"/>
                  </a:cubicBezTo>
                  <a:cubicBezTo>
                    <a:pt x="659" y="638"/>
                    <a:pt x="676" y="610"/>
                    <a:pt x="715" y="610"/>
                  </a:cubicBezTo>
                  <a:cubicBezTo>
                    <a:pt x="726" y="610"/>
                    <a:pt x="737" y="615"/>
                    <a:pt x="743" y="627"/>
                  </a:cubicBezTo>
                  <a:cubicBezTo>
                    <a:pt x="759" y="649"/>
                    <a:pt x="748" y="676"/>
                    <a:pt x="765" y="699"/>
                  </a:cubicBezTo>
                  <a:cubicBezTo>
                    <a:pt x="776" y="710"/>
                    <a:pt x="787" y="710"/>
                    <a:pt x="804" y="710"/>
                  </a:cubicBezTo>
                  <a:cubicBezTo>
                    <a:pt x="826" y="710"/>
                    <a:pt x="842" y="710"/>
                    <a:pt x="853" y="693"/>
                  </a:cubicBezTo>
                  <a:cubicBezTo>
                    <a:pt x="870" y="676"/>
                    <a:pt x="859" y="660"/>
                    <a:pt x="870" y="638"/>
                  </a:cubicBezTo>
                  <a:cubicBezTo>
                    <a:pt x="881" y="604"/>
                    <a:pt x="886" y="582"/>
                    <a:pt x="909" y="554"/>
                  </a:cubicBezTo>
                  <a:cubicBezTo>
                    <a:pt x="914" y="538"/>
                    <a:pt x="914" y="521"/>
                    <a:pt x="931" y="510"/>
                  </a:cubicBezTo>
                  <a:cubicBezTo>
                    <a:pt x="953" y="494"/>
                    <a:pt x="970" y="488"/>
                    <a:pt x="992" y="471"/>
                  </a:cubicBezTo>
                  <a:cubicBezTo>
                    <a:pt x="1019" y="455"/>
                    <a:pt x="1036" y="438"/>
                    <a:pt x="1075" y="438"/>
                  </a:cubicBezTo>
                  <a:cubicBezTo>
                    <a:pt x="1119" y="438"/>
                    <a:pt x="1119" y="438"/>
                    <a:pt x="1119" y="438"/>
                  </a:cubicBezTo>
                  <a:cubicBezTo>
                    <a:pt x="1152" y="438"/>
                    <a:pt x="1169" y="455"/>
                    <a:pt x="1208" y="455"/>
                  </a:cubicBezTo>
                  <a:cubicBezTo>
                    <a:pt x="1225" y="455"/>
                    <a:pt x="1230" y="449"/>
                    <a:pt x="1247" y="444"/>
                  </a:cubicBezTo>
                  <a:cubicBezTo>
                    <a:pt x="1269" y="433"/>
                    <a:pt x="1291" y="438"/>
                    <a:pt x="1313" y="438"/>
                  </a:cubicBezTo>
                  <a:lnTo>
                    <a:pt x="1313" y="438"/>
                  </a:lnTo>
                  <a:cubicBezTo>
                    <a:pt x="1319" y="427"/>
                    <a:pt x="1319" y="422"/>
                    <a:pt x="1319" y="410"/>
                  </a:cubicBezTo>
                  <a:cubicBezTo>
                    <a:pt x="1319" y="355"/>
                    <a:pt x="1274" y="333"/>
                    <a:pt x="1274" y="277"/>
                  </a:cubicBezTo>
                  <a:cubicBezTo>
                    <a:pt x="1274" y="205"/>
                    <a:pt x="1274" y="205"/>
                    <a:pt x="1274" y="205"/>
                  </a:cubicBezTo>
                  <a:cubicBezTo>
                    <a:pt x="1274" y="167"/>
                    <a:pt x="1263" y="144"/>
                    <a:pt x="1263" y="106"/>
                  </a:cubicBezTo>
                  <a:cubicBezTo>
                    <a:pt x="1263" y="100"/>
                    <a:pt x="1263" y="100"/>
                    <a:pt x="1258" y="100"/>
                  </a:cubicBezTo>
                  <a:cubicBezTo>
                    <a:pt x="1225" y="100"/>
                    <a:pt x="1225" y="100"/>
                    <a:pt x="1225" y="100"/>
                  </a:cubicBezTo>
                  <a:cubicBezTo>
                    <a:pt x="1186" y="122"/>
                    <a:pt x="1186" y="122"/>
                    <a:pt x="1186" y="122"/>
                  </a:cubicBezTo>
                  <a:cubicBezTo>
                    <a:pt x="1142" y="100"/>
                    <a:pt x="1114" y="78"/>
                    <a:pt x="1064" y="78"/>
                  </a:cubicBezTo>
                  <a:cubicBezTo>
                    <a:pt x="1042" y="78"/>
                    <a:pt x="1031" y="95"/>
                    <a:pt x="1025" y="117"/>
                  </a:cubicBezTo>
                  <a:cubicBezTo>
                    <a:pt x="1019" y="122"/>
                    <a:pt x="1019" y="122"/>
                    <a:pt x="1019" y="117"/>
                  </a:cubicBezTo>
                  <a:cubicBezTo>
                    <a:pt x="1003" y="72"/>
                    <a:pt x="970" y="61"/>
                    <a:pt x="931" y="39"/>
                  </a:cubicBezTo>
                  <a:cubicBezTo>
                    <a:pt x="903" y="28"/>
                    <a:pt x="886" y="11"/>
                    <a:pt x="870" y="0"/>
                  </a:cubicBezTo>
                  <a:lnTo>
                    <a:pt x="870" y="0"/>
                  </a:lnTo>
                  <a:cubicBezTo>
                    <a:pt x="798" y="6"/>
                    <a:pt x="753" y="17"/>
                    <a:pt x="676" y="17"/>
                  </a:cubicBezTo>
                  <a:cubicBezTo>
                    <a:pt x="648" y="17"/>
                    <a:pt x="637" y="11"/>
                    <a:pt x="610" y="11"/>
                  </a:cubicBezTo>
                  <a:cubicBezTo>
                    <a:pt x="582" y="11"/>
                    <a:pt x="582" y="45"/>
                    <a:pt x="576" y="72"/>
                  </a:cubicBezTo>
                  <a:cubicBezTo>
                    <a:pt x="571" y="89"/>
                    <a:pt x="554" y="95"/>
                    <a:pt x="538" y="111"/>
                  </a:cubicBezTo>
                  <a:cubicBezTo>
                    <a:pt x="526" y="122"/>
                    <a:pt x="515" y="133"/>
                    <a:pt x="499" y="133"/>
                  </a:cubicBezTo>
                  <a:cubicBezTo>
                    <a:pt x="449" y="133"/>
                    <a:pt x="421" y="117"/>
                    <a:pt x="388" y="89"/>
                  </a:cubicBezTo>
                  <a:cubicBezTo>
                    <a:pt x="371" y="72"/>
                    <a:pt x="366" y="50"/>
                    <a:pt x="344" y="50"/>
                  </a:cubicBezTo>
                  <a:cubicBezTo>
                    <a:pt x="305" y="50"/>
                    <a:pt x="282" y="56"/>
                    <a:pt x="255" y="78"/>
                  </a:cubicBezTo>
                  <a:cubicBezTo>
                    <a:pt x="238" y="89"/>
                    <a:pt x="233" y="100"/>
                    <a:pt x="216" y="100"/>
                  </a:cubicBezTo>
                  <a:cubicBezTo>
                    <a:pt x="211" y="100"/>
                    <a:pt x="211" y="100"/>
                    <a:pt x="205" y="100"/>
                  </a:cubicBezTo>
                  <a:lnTo>
                    <a:pt x="205" y="100"/>
                  </a:lnTo>
                  <a:cubicBezTo>
                    <a:pt x="172" y="150"/>
                    <a:pt x="149" y="178"/>
                    <a:pt x="122" y="228"/>
                  </a:cubicBezTo>
                  <a:cubicBezTo>
                    <a:pt x="88" y="289"/>
                    <a:pt x="55" y="316"/>
                    <a:pt x="28" y="383"/>
                  </a:cubicBezTo>
                  <a:cubicBezTo>
                    <a:pt x="0" y="433"/>
                    <a:pt x="6" y="471"/>
                    <a:pt x="6" y="527"/>
                  </a:cubicBezTo>
                  <a:cubicBezTo>
                    <a:pt x="6" y="582"/>
                    <a:pt x="6" y="615"/>
                    <a:pt x="16" y="67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4" name="Freeform 125"/>
            <p:cNvSpPr>
              <a:spLocks noChangeArrowheads="1"/>
            </p:cNvSpPr>
            <p:nvPr/>
          </p:nvSpPr>
          <p:spPr bwMode="auto">
            <a:xfrm>
              <a:off x="18082036" y="2854325"/>
              <a:ext cx="763537" cy="750888"/>
            </a:xfrm>
            <a:custGeom>
              <a:avLst/>
              <a:gdLst>
                <a:gd name="T0" fmla="*/ 83 w 2123"/>
                <a:gd name="T1" fmla="*/ 1297 h 2085"/>
                <a:gd name="T2" fmla="*/ 66 w 2123"/>
                <a:gd name="T3" fmla="*/ 1319 h 2085"/>
                <a:gd name="T4" fmla="*/ 28 w 2123"/>
                <a:gd name="T5" fmla="*/ 1314 h 2085"/>
                <a:gd name="T6" fmla="*/ 50 w 2123"/>
                <a:gd name="T7" fmla="*/ 1386 h 2085"/>
                <a:gd name="T8" fmla="*/ 100 w 2123"/>
                <a:gd name="T9" fmla="*/ 1319 h 2085"/>
                <a:gd name="T10" fmla="*/ 83 w 2123"/>
                <a:gd name="T11" fmla="*/ 1297 h 2085"/>
                <a:gd name="T12" fmla="*/ 88 w 2123"/>
                <a:gd name="T13" fmla="*/ 1391 h 2085"/>
                <a:gd name="T14" fmla="*/ 105 w 2123"/>
                <a:gd name="T15" fmla="*/ 1463 h 2085"/>
                <a:gd name="T16" fmla="*/ 127 w 2123"/>
                <a:gd name="T17" fmla="*/ 1458 h 2085"/>
                <a:gd name="T18" fmla="*/ 116 w 2123"/>
                <a:gd name="T19" fmla="*/ 1424 h 2085"/>
                <a:gd name="T20" fmla="*/ 199 w 2123"/>
                <a:gd name="T21" fmla="*/ 1297 h 2085"/>
                <a:gd name="T22" fmla="*/ 227 w 2123"/>
                <a:gd name="T23" fmla="*/ 1297 h 2085"/>
                <a:gd name="T24" fmla="*/ 277 w 2123"/>
                <a:gd name="T25" fmla="*/ 1280 h 2085"/>
                <a:gd name="T26" fmla="*/ 277 w 2123"/>
                <a:gd name="T27" fmla="*/ 1303 h 2085"/>
                <a:gd name="T28" fmla="*/ 316 w 2123"/>
                <a:gd name="T29" fmla="*/ 1386 h 2085"/>
                <a:gd name="T30" fmla="*/ 277 w 2123"/>
                <a:gd name="T31" fmla="*/ 1447 h 2085"/>
                <a:gd name="T32" fmla="*/ 221 w 2123"/>
                <a:gd name="T33" fmla="*/ 1364 h 2085"/>
                <a:gd name="T34" fmla="*/ 144 w 2123"/>
                <a:gd name="T35" fmla="*/ 1380 h 2085"/>
                <a:gd name="T36" fmla="*/ 177 w 2123"/>
                <a:gd name="T37" fmla="*/ 1319 h 2085"/>
                <a:gd name="T38" fmla="*/ 277 w 2123"/>
                <a:gd name="T39" fmla="*/ 1801 h 2085"/>
                <a:gd name="T40" fmla="*/ 272 w 2123"/>
                <a:gd name="T41" fmla="*/ 1801 h 2085"/>
                <a:gd name="T42" fmla="*/ 221 w 2123"/>
                <a:gd name="T43" fmla="*/ 1879 h 2085"/>
                <a:gd name="T44" fmla="*/ 255 w 2123"/>
                <a:gd name="T45" fmla="*/ 1907 h 2085"/>
                <a:gd name="T46" fmla="*/ 404 w 2123"/>
                <a:gd name="T47" fmla="*/ 1918 h 2085"/>
                <a:gd name="T48" fmla="*/ 432 w 2123"/>
                <a:gd name="T49" fmla="*/ 1912 h 2085"/>
                <a:gd name="T50" fmla="*/ 371 w 2123"/>
                <a:gd name="T51" fmla="*/ 1884 h 2085"/>
                <a:gd name="T52" fmla="*/ 321 w 2123"/>
                <a:gd name="T53" fmla="*/ 1807 h 2085"/>
                <a:gd name="T54" fmla="*/ 166 w 2123"/>
                <a:gd name="T55" fmla="*/ 1968 h 2085"/>
                <a:gd name="T56" fmla="*/ 210 w 2123"/>
                <a:gd name="T57" fmla="*/ 1968 h 2085"/>
                <a:gd name="T58" fmla="*/ 255 w 2123"/>
                <a:gd name="T59" fmla="*/ 1968 h 2085"/>
                <a:gd name="T60" fmla="*/ 255 w 2123"/>
                <a:gd name="T61" fmla="*/ 2062 h 2085"/>
                <a:gd name="T62" fmla="*/ 194 w 2123"/>
                <a:gd name="T63" fmla="*/ 2084 h 2085"/>
                <a:gd name="T64" fmla="*/ 155 w 2123"/>
                <a:gd name="T65" fmla="*/ 2001 h 2085"/>
                <a:gd name="T66" fmla="*/ 166 w 2123"/>
                <a:gd name="T67" fmla="*/ 1968 h 2085"/>
                <a:gd name="T68" fmla="*/ 781 w 2123"/>
                <a:gd name="T69" fmla="*/ 521 h 2085"/>
                <a:gd name="T70" fmla="*/ 759 w 2123"/>
                <a:gd name="T71" fmla="*/ 488 h 2085"/>
                <a:gd name="T72" fmla="*/ 765 w 2123"/>
                <a:gd name="T73" fmla="*/ 538 h 2085"/>
                <a:gd name="T74" fmla="*/ 770 w 2123"/>
                <a:gd name="T75" fmla="*/ 599 h 2085"/>
                <a:gd name="T76" fmla="*/ 804 w 2123"/>
                <a:gd name="T77" fmla="*/ 554 h 2085"/>
                <a:gd name="T78" fmla="*/ 804 w 2123"/>
                <a:gd name="T79" fmla="*/ 521 h 2085"/>
                <a:gd name="T80" fmla="*/ 781 w 2123"/>
                <a:gd name="T81" fmla="*/ 521 h 2085"/>
                <a:gd name="T82" fmla="*/ 1003 w 2123"/>
                <a:gd name="T83" fmla="*/ 405 h 2085"/>
                <a:gd name="T84" fmla="*/ 1031 w 2123"/>
                <a:gd name="T85" fmla="*/ 421 h 2085"/>
                <a:gd name="T86" fmla="*/ 1003 w 2123"/>
                <a:gd name="T87" fmla="*/ 405 h 2085"/>
                <a:gd name="T88" fmla="*/ 2117 w 2123"/>
                <a:gd name="T89" fmla="*/ 527 h 2085"/>
                <a:gd name="T90" fmla="*/ 2078 w 2123"/>
                <a:gd name="T91" fmla="*/ 566 h 2085"/>
                <a:gd name="T92" fmla="*/ 2095 w 2123"/>
                <a:gd name="T93" fmla="*/ 588 h 2085"/>
                <a:gd name="T94" fmla="*/ 2117 w 2123"/>
                <a:gd name="T95" fmla="*/ 527 h 2085"/>
                <a:gd name="T96" fmla="*/ 1840 w 2123"/>
                <a:gd name="T97" fmla="*/ 0 h 2085"/>
                <a:gd name="T98" fmla="*/ 1751 w 2123"/>
                <a:gd name="T99" fmla="*/ 89 h 2085"/>
                <a:gd name="T100" fmla="*/ 1801 w 2123"/>
                <a:gd name="T101" fmla="*/ 211 h 2085"/>
                <a:gd name="T102" fmla="*/ 1890 w 2123"/>
                <a:gd name="T103" fmla="*/ 194 h 2085"/>
                <a:gd name="T104" fmla="*/ 1901 w 2123"/>
                <a:gd name="T105" fmla="*/ 139 h 2085"/>
                <a:gd name="T106" fmla="*/ 1895 w 2123"/>
                <a:gd name="T107" fmla="*/ 94 h 2085"/>
                <a:gd name="T108" fmla="*/ 1840 w 2123"/>
                <a:gd name="T109" fmla="*/ 0 h 2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23" h="2085">
                  <a:moveTo>
                    <a:pt x="83" y="1297"/>
                  </a:moveTo>
                  <a:lnTo>
                    <a:pt x="83" y="1297"/>
                  </a:lnTo>
                  <a:lnTo>
                    <a:pt x="83" y="1303"/>
                  </a:lnTo>
                  <a:cubicBezTo>
                    <a:pt x="83" y="1314"/>
                    <a:pt x="78" y="1319"/>
                    <a:pt x="66" y="1319"/>
                  </a:cubicBezTo>
                  <a:cubicBezTo>
                    <a:pt x="61" y="1319"/>
                    <a:pt x="61" y="1303"/>
                    <a:pt x="50" y="1303"/>
                  </a:cubicBezTo>
                  <a:cubicBezTo>
                    <a:pt x="39" y="1303"/>
                    <a:pt x="33" y="1308"/>
                    <a:pt x="28" y="1314"/>
                  </a:cubicBezTo>
                  <a:cubicBezTo>
                    <a:pt x="16" y="1330"/>
                    <a:pt x="6" y="1336"/>
                    <a:pt x="0" y="1352"/>
                  </a:cubicBezTo>
                  <a:cubicBezTo>
                    <a:pt x="22" y="1364"/>
                    <a:pt x="28" y="1386"/>
                    <a:pt x="50" y="1386"/>
                  </a:cubicBezTo>
                  <a:cubicBezTo>
                    <a:pt x="61" y="1386"/>
                    <a:pt x="66" y="1375"/>
                    <a:pt x="72" y="1364"/>
                  </a:cubicBezTo>
                  <a:cubicBezTo>
                    <a:pt x="88" y="1347"/>
                    <a:pt x="100" y="1336"/>
                    <a:pt x="100" y="1319"/>
                  </a:cubicBezTo>
                  <a:cubicBezTo>
                    <a:pt x="100" y="1297"/>
                    <a:pt x="100" y="1297"/>
                    <a:pt x="100" y="1297"/>
                  </a:cubicBezTo>
                  <a:cubicBezTo>
                    <a:pt x="88" y="1297"/>
                    <a:pt x="88" y="1297"/>
                    <a:pt x="83" y="1297"/>
                  </a:cubicBezTo>
                  <a:close/>
                  <a:moveTo>
                    <a:pt x="88" y="1391"/>
                  </a:moveTo>
                  <a:lnTo>
                    <a:pt x="88" y="1391"/>
                  </a:lnTo>
                  <a:cubicBezTo>
                    <a:pt x="88" y="1397"/>
                    <a:pt x="88" y="1402"/>
                    <a:pt x="88" y="1408"/>
                  </a:cubicBezTo>
                  <a:cubicBezTo>
                    <a:pt x="88" y="1430"/>
                    <a:pt x="105" y="1441"/>
                    <a:pt x="105" y="1463"/>
                  </a:cubicBezTo>
                  <a:cubicBezTo>
                    <a:pt x="111" y="1463"/>
                    <a:pt x="116" y="1463"/>
                    <a:pt x="122" y="1463"/>
                  </a:cubicBezTo>
                  <a:cubicBezTo>
                    <a:pt x="122" y="1463"/>
                    <a:pt x="122" y="1458"/>
                    <a:pt x="127" y="1458"/>
                  </a:cubicBezTo>
                  <a:cubicBezTo>
                    <a:pt x="139" y="1452"/>
                    <a:pt x="144" y="1447"/>
                    <a:pt x="144" y="1441"/>
                  </a:cubicBezTo>
                  <a:cubicBezTo>
                    <a:pt x="144" y="1424"/>
                    <a:pt x="127" y="1424"/>
                    <a:pt x="116" y="1424"/>
                  </a:cubicBezTo>
                  <a:cubicBezTo>
                    <a:pt x="111" y="1408"/>
                    <a:pt x="105" y="1397"/>
                    <a:pt x="88" y="1391"/>
                  </a:cubicBezTo>
                  <a:close/>
                  <a:moveTo>
                    <a:pt x="199" y="1297"/>
                  </a:moveTo>
                  <a:lnTo>
                    <a:pt x="199" y="1297"/>
                  </a:lnTo>
                  <a:cubicBezTo>
                    <a:pt x="205" y="1291"/>
                    <a:pt x="227" y="1286"/>
                    <a:pt x="227" y="1297"/>
                  </a:cubicBezTo>
                  <a:cubicBezTo>
                    <a:pt x="249" y="1297"/>
                    <a:pt x="249" y="1297"/>
                    <a:pt x="249" y="1297"/>
                  </a:cubicBezTo>
                  <a:cubicBezTo>
                    <a:pt x="260" y="1297"/>
                    <a:pt x="266" y="1280"/>
                    <a:pt x="277" y="1280"/>
                  </a:cubicBezTo>
                  <a:cubicBezTo>
                    <a:pt x="282" y="1280"/>
                    <a:pt x="282" y="1286"/>
                    <a:pt x="282" y="1286"/>
                  </a:cubicBezTo>
                  <a:cubicBezTo>
                    <a:pt x="282" y="1291"/>
                    <a:pt x="277" y="1297"/>
                    <a:pt x="277" y="1303"/>
                  </a:cubicBezTo>
                  <a:cubicBezTo>
                    <a:pt x="277" y="1325"/>
                    <a:pt x="305" y="1319"/>
                    <a:pt x="310" y="1342"/>
                  </a:cubicBezTo>
                  <a:cubicBezTo>
                    <a:pt x="316" y="1358"/>
                    <a:pt x="316" y="1369"/>
                    <a:pt x="316" y="1386"/>
                  </a:cubicBezTo>
                  <a:cubicBezTo>
                    <a:pt x="316" y="1397"/>
                    <a:pt x="305" y="1402"/>
                    <a:pt x="299" y="1413"/>
                  </a:cubicBezTo>
                  <a:cubicBezTo>
                    <a:pt x="294" y="1424"/>
                    <a:pt x="294" y="1447"/>
                    <a:pt x="277" y="1447"/>
                  </a:cubicBezTo>
                  <a:cubicBezTo>
                    <a:pt x="244" y="1447"/>
                    <a:pt x="244" y="1408"/>
                    <a:pt x="216" y="1391"/>
                  </a:cubicBezTo>
                  <a:cubicBezTo>
                    <a:pt x="227" y="1375"/>
                    <a:pt x="249" y="1364"/>
                    <a:pt x="221" y="1364"/>
                  </a:cubicBezTo>
                  <a:cubicBezTo>
                    <a:pt x="199" y="1364"/>
                    <a:pt x="188" y="1380"/>
                    <a:pt x="166" y="1380"/>
                  </a:cubicBezTo>
                  <a:cubicBezTo>
                    <a:pt x="155" y="1380"/>
                    <a:pt x="155" y="1380"/>
                    <a:pt x="144" y="1380"/>
                  </a:cubicBezTo>
                  <a:cubicBezTo>
                    <a:pt x="144" y="1364"/>
                    <a:pt x="144" y="1358"/>
                    <a:pt x="144" y="1347"/>
                  </a:cubicBezTo>
                  <a:cubicBezTo>
                    <a:pt x="144" y="1330"/>
                    <a:pt x="166" y="1325"/>
                    <a:pt x="177" y="1319"/>
                  </a:cubicBezTo>
                  <a:cubicBezTo>
                    <a:pt x="188" y="1319"/>
                    <a:pt x="188" y="1303"/>
                    <a:pt x="199" y="1297"/>
                  </a:cubicBezTo>
                  <a:close/>
                  <a:moveTo>
                    <a:pt x="277" y="1801"/>
                  </a:moveTo>
                  <a:lnTo>
                    <a:pt x="277" y="1801"/>
                  </a:lnTo>
                  <a:cubicBezTo>
                    <a:pt x="277" y="1801"/>
                    <a:pt x="277" y="1801"/>
                    <a:pt x="272" y="1801"/>
                  </a:cubicBezTo>
                  <a:cubicBezTo>
                    <a:pt x="255" y="1801"/>
                    <a:pt x="260" y="1823"/>
                    <a:pt x="249" y="1840"/>
                  </a:cubicBezTo>
                  <a:cubicBezTo>
                    <a:pt x="244" y="1857"/>
                    <a:pt x="221" y="1862"/>
                    <a:pt x="221" y="1879"/>
                  </a:cubicBezTo>
                  <a:cubicBezTo>
                    <a:pt x="221" y="1884"/>
                    <a:pt x="233" y="1884"/>
                    <a:pt x="233" y="1890"/>
                  </a:cubicBezTo>
                  <a:cubicBezTo>
                    <a:pt x="238" y="1901"/>
                    <a:pt x="244" y="1907"/>
                    <a:pt x="255" y="1907"/>
                  </a:cubicBezTo>
                  <a:cubicBezTo>
                    <a:pt x="294" y="1907"/>
                    <a:pt x="310" y="1896"/>
                    <a:pt x="349" y="1896"/>
                  </a:cubicBezTo>
                  <a:cubicBezTo>
                    <a:pt x="371" y="1896"/>
                    <a:pt x="393" y="1901"/>
                    <a:pt x="404" y="1918"/>
                  </a:cubicBezTo>
                  <a:cubicBezTo>
                    <a:pt x="410" y="1929"/>
                    <a:pt x="415" y="1940"/>
                    <a:pt x="427" y="1945"/>
                  </a:cubicBezTo>
                  <a:cubicBezTo>
                    <a:pt x="432" y="1934"/>
                    <a:pt x="432" y="1923"/>
                    <a:pt x="432" y="1912"/>
                  </a:cubicBezTo>
                  <a:cubicBezTo>
                    <a:pt x="432" y="1884"/>
                    <a:pt x="415" y="1879"/>
                    <a:pt x="399" y="1862"/>
                  </a:cubicBezTo>
                  <a:cubicBezTo>
                    <a:pt x="388" y="1873"/>
                    <a:pt x="382" y="1879"/>
                    <a:pt x="371" y="1884"/>
                  </a:cubicBezTo>
                  <a:cubicBezTo>
                    <a:pt x="360" y="1857"/>
                    <a:pt x="349" y="1846"/>
                    <a:pt x="332" y="1835"/>
                  </a:cubicBezTo>
                  <a:cubicBezTo>
                    <a:pt x="321" y="1829"/>
                    <a:pt x="327" y="1818"/>
                    <a:pt x="321" y="1807"/>
                  </a:cubicBezTo>
                  <a:cubicBezTo>
                    <a:pt x="310" y="1796"/>
                    <a:pt x="294" y="1801"/>
                    <a:pt x="277" y="1801"/>
                  </a:cubicBezTo>
                  <a:close/>
                  <a:moveTo>
                    <a:pt x="166" y="1968"/>
                  </a:moveTo>
                  <a:lnTo>
                    <a:pt x="166" y="1968"/>
                  </a:lnTo>
                  <a:cubicBezTo>
                    <a:pt x="183" y="1968"/>
                    <a:pt x="194" y="1973"/>
                    <a:pt x="210" y="1968"/>
                  </a:cubicBezTo>
                  <a:cubicBezTo>
                    <a:pt x="221" y="1962"/>
                    <a:pt x="227" y="1940"/>
                    <a:pt x="244" y="1945"/>
                  </a:cubicBezTo>
                  <a:cubicBezTo>
                    <a:pt x="249" y="1945"/>
                    <a:pt x="249" y="1956"/>
                    <a:pt x="255" y="1968"/>
                  </a:cubicBezTo>
                  <a:cubicBezTo>
                    <a:pt x="260" y="1979"/>
                    <a:pt x="282" y="1973"/>
                    <a:pt x="282" y="1990"/>
                  </a:cubicBezTo>
                  <a:cubicBezTo>
                    <a:pt x="282" y="2017"/>
                    <a:pt x="266" y="2034"/>
                    <a:pt x="255" y="2062"/>
                  </a:cubicBezTo>
                  <a:cubicBezTo>
                    <a:pt x="244" y="2056"/>
                    <a:pt x="238" y="2056"/>
                    <a:pt x="227" y="2045"/>
                  </a:cubicBezTo>
                  <a:cubicBezTo>
                    <a:pt x="210" y="2056"/>
                    <a:pt x="210" y="2073"/>
                    <a:pt x="194" y="2084"/>
                  </a:cubicBezTo>
                  <a:cubicBezTo>
                    <a:pt x="177" y="2073"/>
                    <a:pt x="183" y="2051"/>
                    <a:pt x="177" y="2023"/>
                  </a:cubicBezTo>
                  <a:cubicBezTo>
                    <a:pt x="172" y="2012"/>
                    <a:pt x="155" y="2012"/>
                    <a:pt x="155" y="2001"/>
                  </a:cubicBezTo>
                  <a:cubicBezTo>
                    <a:pt x="155" y="1990"/>
                    <a:pt x="161" y="1984"/>
                    <a:pt x="161" y="1973"/>
                  </a:cubicBezTo>
                  <a:lnTo>
                    <a:pt x="166" y="1968"/>
                  </a:lnTo>
                  <a:close/>
                  <a:moveTo>
                    <a:pt x="781" y="521"/>
                  </a:moveTo>
                  <a:lnTo>
                    <a:pt x="781" y="521"/>
                  </a:lnTo>
                  <a:cubicBezTo>
                    <a:pt x="776" y="521"/>
                    <a:pt x="776" y="510"/>
                    <a:pt x="776" y="499"/>
                  </a:cubicBezTo>
                  <a:cubicBezTo>
                    <a:pt x="776" y="493"/>
                    <a:pt x="765" y="493"/>
                    <a:pt x="759" y="488"/>
                  </a:cubicBezTo>
                  <a:cubicBezTo>
                    <a:pt x="759" y="493"/>
                    <a:pt x="753" y="493"/>
                    <a:pt x="753" y="493"/>
                  </a:cubicBezTo>
                  <a:cubicBezTo>
                    <a:pt x="753" y="516"/>
                    <a:pt x="765" y="521"/>
                    <a:pt x="765" y="538"/>
                  </a:cubicBezTo>
                  <a:cubicBezTo>
                    <a:pt x="765" y="593"/>
                    <a:pt x="765" y="593"/>
                    <a:pt x="765" y="593"/>
                  </a:cubicBezTo>
                  <a:cubicBezTo>
                    <a:pt x="770" y="599"/>
                    <a:pt x="770" y="599"/>
                    <a:pt x="770" y="599"/>
                  </a:cubicBezTo>
                  <a:cubicBezTo>
                    <a:pt x="776" y="593"/>
                    <a:pt x="776" y="582"/>
                    <a:pt x="781" y="571"/>
                  </a:cubicBezTo>
                  <a:cubicBezTo>
                    <a:pt x="787" y="560"/>
                    <a:pt x="798" y="560"/>
                    <a:pt x="804" y="554"/>
                  </a:cubicBezTo>
                  <a:cubicBezTo>
                    <a:pt x="809" y="544"/>
                    <a:pt x="809" y="538"/>
                    <a:pt x="814" y="527"/>
                  </a:cubicBezTo>
                  <a:cubicBezTo>
                    <a:pt x="804" y="521"/>
                    <a:pt x="804" y="521"/>
                    <a:pt x="804" y="521"/>
                  </a:cubicBezTo>
                  <a:cubicBezTo>
                    <a:pt x="792" y="527"/>
                    <a:pt x="792" y="527"/>
                    <a:pt x="792" y="527"/>
                  </a:cubicBezTo>
                  <a:cubicBezTo>
                    <a:pt x="787" y="527"/>
                    <a:pt x="787" y="521"/>
                    <a:pt x="781" y="521"/>
                  </a:cubicBezTo>
                  <a:close/>
                  <a:moveTo>
                    <a:pt x="1003" y="405"/>
                  </a:moveTo>
                  <a:lnTo>
                    <a:pt x="1003" y="405"/>
                  </a:lnTo>
                  <a:cubicBezTo>
                    <a:pt x="1003" y="416"/>
                    <a:pt x="1014" y="421"/>
                    <a:pt x="1025" y="427"/>
                  </a:cubicBezTo>
                  <a:cubicBezTo>
                    <a:pt x="1025" y="427"/>
                    <a:pt x="1031" y="427"/>
                    <a:pt x="1031" y="421"/>
                  </a:cubicBezTo>
                  <a:cubicBezTo>
                    <a:pt x="1031" y="405"/>
                    <a:pt x="1031" y="377"/>
                    <a:pt x="1019" y="383"/>
                  </a:cubicBezTo>
                  <a:cubicBezTo>
                    <a:pt x="1008" y="383"/>
                    <a:pt x="1003" y="394"/>
                    <a:pt x="1003" y="405"/>
                  </a:cubicBezTo>
                  <a:close/>
                  <a:moveTo>
                    <a:pt x="2117" y="527"/>
                  </a:moveTo>
                  <a:lnTo>
                    <a:pt x="2117" y="527"/>
                  </a:lnTo>
                  <a:cubicBezTo>
                    <a:pt x="2111" y="521"/>
                    <a:pt x="2111" y="516"/>
                    <a:pt x="2106" y="510"/>
                  </a:cubicBezTo>
                  <a:cubicBezTo>
                    <a:pt x="2100" y="532"/>
                    <a:pt x="2078" y="544"/>
                    <a:pt x="2078" y="566"/>
                  </a:cubicBezTo>
                  <a:cubicBezTo>
                    <a:pt x="2078" y="588"/>
                    <a:pt x="2078" y="588"/>
                    <a:pt x="2078" y="588"/>
                  </a:cubicBezTo>
                  <a:cubicBezTo>
                    <a:pt x="2083" y="588"/>
                    <a:pt x="2089" y="588"/>
                    <a:pt x="2095" y="588"/>
                  </a:cubicBezTo>
                  <a:cubicBezTo>
                    <a:pt x="2111" y="588"/>
                    <a:pt x="2122" y="571"/>
                    <a:pt x="2122" y="554"/>
                  </a:cubicBezTo>
                  <a:cubicBezTo>
                    <a:pt x="2122" y="549"/>
                    <a:pt x="2122" y="532"/>
                    <a:pt x="2117" y="527"/>
                  </a:cubicBezTo>
                  <a:close/>
                  <a:moveTo>
                    <a:pt x="1840" y="0"/>
                  </a:moveTo>
                  <a:lnTo>
                    <a:pt x="1840" y="0"/>
                  </a:lnTo>
                  <a:cubicBezTo>
                    <a:pt x="1817" y="22"/>
                    <a:pt x="1806" y="34"/>
                    <a:pt x="1784" y="50"/>
                  </a:cubicBezTo>
                  <a:cubicBezTo>
                    <a:pt x="1773" y="67"/>
                    <a:pt x="1751" y="72"/>
                    <a:pt x="1751" y="89"/>
                  </a:cubicBezTo>
                  <a:cubicBezTo>
                    <a:pt x="1751" y="189"/>
                    <a:pt x="1862" y="161"/>
                    <a:pt x="1806" y="194"/>
                  </a:cubicBezTo>
                  <a:cubicBezTo>
                    <a:pt x="1801" y="200"/>
                    <a:pt x="1806" y="205"/>
                    <a:pt x="1801" y="211"/>
                  </a:cubicBezTo>
                  <a:cubicBezTo>
                    <a:pt x="1768" y="239"/>
                    <a:pt x="1812" y="239"/>
                    <a:pt x="1851" y="239"/>
                  </a:cubicBezTo>
                  <a:cubicBezTo>
                    <a:pt x="1873" y="239"/>
                    <a:pt x="1878" y="217"/>
                    <a:pt x="1890" y="194"/>
                  </a:cubicBezTo>
                  <a:cubicBezTo>
                    <a:pt x="1895" y="189"/>
                    <a:pt x="1901" y="183"/>
                    <a:pt x="1901" y="167"/>
                  </a:cubicBezTo>
                  <a:cubicBezTo>
                    <a:pt x="1901" y="139"/>
                    <a:pt x="1901" y="139"/>
                    <a:pt x="1901" y="139"/>
                  </a:cubicBezTo>
                  <a:cubicBezTo>
                    <a:pt x="1901" y="128"/>
                    <a:pt x="1906" y="117"/>
                    <a:pt x="1906" y="106"/>
                  </a:cubicBezTo>
                  <a:cubicBezTo>
                    <a:pt x="1906" y="100"/>
                    <a:pt x="1901" y="94"/>
                    <a:pt x="1895" y="94"/>
                  </a:cubicBezTo>
                  <a:cubicBezTo>
                    <a:pt x="1878" y="84"/>
                    <a:pt x="1873" y="67"/>
                    <a:pt x="1862" y="50"/>
                  </a:cubicBezTo>
                  <a:cubicBezTo>
                    <a:pt x="1851" y="34"/>
                    <a:pt x="1856" y="12"/>
                    <a:pt x="1840" y="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5" name="Freeform 126"/>
            <p:cNvSpPr>
              <a:spLocks noChangeArrowheads="1"/>
            </p:cNvSpPr>
            <p:nvPr/>
          </p:nvSpPr>
          <p:spPr bwMode="auto">
            <a:xfrm>
              <a:off x="17504223" y="3136901"/>
              <a:ext cx="558764" cy="536575"/>
            </a:xfrm>
            <a:custGeom>
              <a:avLst/>
              <a:gdLst>
                <a:gd name="T0" fmla="*/ 631 w 1553"/>
                <a:gd name="T1" fmla="*/ 122 h 1491"/>
                <a:gd name="T2" fmla="*/ 543 w 1553"/>
                <a:gd name="T3" fmla="*/ 194 h 1491"/>
                <a:gd name="T4" fmla="*/ 637 w 1553"/>
                <a:gd name="T5" fmla="*/ 282 h 1491"/>
                <a:gd name="T6" fmla="*/ 654 w 1553"/>
                <a:gd name="T7" fmla="*/ 133 h 1491"/>
                <a:gd name="T8" fmla="*/ 848 w 1553"/>
                <a:gd name="T9" fmla="*/ 354 h 1491"/>
                <a:gd name="T10" fmla="*/ 809 w 1553"/>
                <a:gd name="T11" fmla="*/ 360 h 1491"/>
                <a:gd name="T12" fmla="*/ 992 w 1553"/>
                <a:gd name="T13" fmla="*/ 460 h 1491"/>
                <a:gd name="T14" fmla="*/ 981 w 1553"/>
                <a:gd name="T15" fmla="*/ 365 h 1491"/>
                <a:gd name="T16" fmla="*/ 892 w 1553"/>
                <a:gd name="T17" fmla="*/ 354 h 1491"/>
                <a:gd name="T18" fmla="*/ 964 w 1553"/>
                <a:gd name="T19" fmla="*/ 476 h 1491"/>
                <a:gd name="T20" fmla="*/ 942 w 1553"/>
                <a:gd name="T21" fmla="*/ 620 h 1491"/>
                <a:gd name="T22" fmla="*/ 892 w 1553"/>
                <a:gd name="T23" fmla="*/ 509 h 1491"/>
                <a:gd name="T24" fmla="*/ 892 w 1553"/>
                <a:gd name="T25" fmla="*/ 421 h 1491"/>
                <a:gd name="T26" fmla="*/ 1091 w 1553"/>
                <a:gd name="T27" fmla="*/ 537 h 1491"/>
                <a:gd name="T28" fmla="*/ 1180 w 1553"/>
                <a:gd name="T29" fmla="*/ 620 h 1491"/>
                <a:gd name="T30" fmla="*/ 1280 w 1553"/>
                <a:gd name="T31" fmla="*/ 637 h 1491"/>
                <a:gd name="T32" fmla="*/ 1153 w 1553"/>
                <a:gd name="T33" fmla="*/ 526 h 1491"/>
                <a:gd name="T34" fmla="*/ 1069 w 1553"/>
                <a:gd name="T35" fmla="*/ 598 h 1491"/>
                <a:gd name="T36" fmla="*/ 997 w 1553"/>
                <a:gd name="T37" fmla="*/ 543 h 1491"/>
                <a:gd name="T38" fmla="*/ 975 w 1553"/>
                <a:gd name="T39" fmla="*/ 637 h 1491"/>
                <a:gd name="T40" fmla="*/ 1169 w 1553"/>
                <a:gd name="T41" fmla="*/ 687 h 1491"/>
                <a:gd name="T42" fmla="*/ 1169 w 1553"/>
                <a:gd name="T43" fmla="*/ 631 h 1491"/>
                <a:gd name="T44" fmla="*/ 1069 w 1553"/>
                <a:gd name="T45" fmla="*/ 598 h 1491"/>
                <a:gd name="T46" fmla="*/ 1369 w 1553"/>
                <a:gd name="T47" fmla="*/ 659 h 1491"/>
                <a:gd name="T48" fmla="*/ 1407 w 1553"/>
                <a:gd name="T49" fmla="*/ 715 h 1491"/>
                <a:gd name="T50" fmla="*/ 1419 w 1553"/>
                <a:gd name="T51" fmla="*/ 681 h 1491"/>
                <a:gd name="T52" fmla="*/ 1380 w 1553"/>
                <a:gd name="T53" fmla="*/ 537 h 1491"/>
                <a:gd name="T54" fmla="*/ 1402 w 1553"/>
                <a:gd name="T55" fmla="*/ 598 h 1491"/>
                <a:gd name="T56" fmla="*/ 1380 w 1553"/>
                <a:gd name="T57" fmla="*/ 537 h 1491"/>
                <a:gd name="T58" fmla="*/ 160 w 1553"/>
                <a:gd name="T59" fmla="*/ 83 h 1491"/>
                <a:gd name="T60" fmla="*/ 338 w 1553"/>
                <a:gd name="T61" fmla="*/ 210 h 1491"/>
                <a:gd name="T62" fmla="*/ 338 w 1553"/>
                <a:gd name="T63" fmla="*/ 44 h 1491"/>
                <a:gd name="T64" fmla="*/ 498 w 1553"/>
                <a:gd name="T65" fmla="*/ 155 h 1491"/>
                <a:gd name="T66" fmla="*/ 715 w 1553"/>
                <a:gd name="T67" fmla="*/ 338 h 1491"/>
                <a:gd name="T68" fmla="*/ 848 w 1553"/>
                <a:gd name="T69" fmla="*/ 487 h 1491"/>
                <a:gd name="T70" fmla="*/ 903 w 1553"/>
                <a:gd name="T71" fmla="*/ 609 h 1491"/>
                <a:gd name="T72" fmla="*/ 1091 w 1553"/>
                <a:gd name="T73" fmla="*/ 698 h 1491"/>
                <a:gd name="T74" fmla="*/ 1202 w 1553"/>
                <a:gd name="T75" fmla="*/ 809 h 1491"/>
                <a:gd name="T76" fmla="*/ 1086 w 1553"/>
                <a:gd name="T77" fmla="*/ 925 h 1491"/>
                <a:gd name="T78" fmla="*/ 1141 w 1553"/>
                <a:gd name="T79" fmla="*/ 920 h 1491"/>
                <a:gd name="T80" fmla="*/ 1341 w 1553"/>
                <a:gd name="T81" fmla="*/ 770 h 1491"/>
                <a:gd name="T82" fmla="*/ 1490 w 1553"/>
                <a:gd name="T83" fmla="*/ 859 h 1491"/>
                <a:gd name="T84" fmla="*/ 1552 w 1553"/>
                <a:gd name="T85" fmla="*/ 1019 h 1491"/>
                <a:gd name="T86" fmla="*/ 1474 w 1553"/>
                <a:gd name="T87" fmla="*/ 1030 h 1491"/>
                <a:gd name="T88" fmla="*/ 1424 w 1553"/>
                <a:gd name="T89" fmla="*/ 1069 h 1491"/>
                <a:gd name="T90" fmla="*/ 1413 w 1553"/>
                <a:gd name="T91" fmla="*/ 1136 h 1491"/>
                <a:gd name="T92" fmla="*/ 1524 w 1553"/>
                <a:gd name="T93" fmla="*/ 1169 h 1491"/>
                <a:gd name="T94" fmla="*/ 1463 w 1553"/>
                <a:gd name="T95" fmla="*/ 1186 h 1491"/>
                <a:gd name="T96" fmla="*/ 1391 w 1553"/>
                <a:gd name="T97" fmla="*/ 1247 h 1491"/>
                <a:gd name="T98" fmla="*/ 1363 w 1553"/>
                <a:gd name="T99" fmla="*/ 1319 h 1491"/>
                <a:gd name="T100" fmla="*/ 1219 w 1553"/>
                <a:gd name="T101" fmla="*/ 1374 h 1491"/>
                <a:gd name="T102" fmla="*/ 1081 w 1553"/>
                <a:gd name="T103" fmla="*/ 1468 h 1491"/>
                <a:gd name="T104" fmla="*/ 887 w 1553"/>
                <a:gd name="T105" fmla="*/ 1407 h 1491"/>
                <a:gd name="T106" fmla="*/ 748 w 1553"/>
                <a:gd name="T107" fmla="*/ 1457 h 1491"/>
                <a:gd name="T108" fmla="*/ 410 w 1553"/>
                <a:gd name="T109" fmla="*/ 1219 h 1491"/>
                <a:gd name="T110" fmla="*/ 305 w 1553"/>
                <a:gd name="T111" fmla="*/ 1058 h 1491"/>
                <a:gd name="T112" fmla="*/ 266 w 1553"/>
                <a:gd name="T113" fmla="*/ 892 h 1491"/>
                <a:gd name="T114" fmla="*/ 55 w 1553"/>
                <a:gd name="T115" fmla="*/ 848 h 1491"/>
                <a:gd name="T116" fmla="*/ 22 w 1553"/>
                <a:gd name="T117" fmla="*/ 698 h 1491"/>
                <a:gd name="T118" fmla="*/ 22 w 1553"/>
                <a:gd name="T119" fmla="*/ 504 h 1491"/>
                <a:gd name="T120" fmla="*/ 133 w 1553"/>
                <a:gd name="T121" fmla="*/ 288 h 1491"/>
                <a:gd name="T122" fmla="*/ 94 w 1553"/>
                <a:gd name="T123" fmla="*/ 0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3" h="1491">
                  <a:moveTo>
                    <a:pt x="654" y="133"/>
                  </a:moveTo>
                  <a:lnTo>
                    <a:pt x="654" y="133"/>
                  </a:lnTo>
                  <a:cubicBezTo>
                    <a:pt x="643" y="127"/>
                    <a:pt x="637" y="122"/>
                    <a:pt x="631" y="122"/>
                  </a:cubicBezTo>
                  <a:cubicBezTo>
                    <a:pt x="615" y="122"/>
                    <a:pt x="615" y="138"/>
                    <a:pt x="604" y="138"/>
                  </a:cubicBezTo>
                  <a:cubicBezTo>
                    <a:pt x="582" y="144"/>
                    <a:pt x="571" y="144"/>
                    <a:pt x="549" y="149"/>
                  </a:cubicBezTo>
                  <a:cubicBezTo>
                    <a:pt x="532" y="149"/>
                    <a:pt x="543" y="177"/>
                    <a:pt x="543" y="194"/>
                  </a:cubicBezTo>
                  <a:cubicBezTo>
                    <a:pt x="543" y="221"/>
                    <a:pt x="537" y="243"/>
                    <a:pt x="559" y="266"/>
                  </a:cubicBezTo>
                  <a:cubicBezTo>
                    <a:pt x="571" y="282"/>
                    <a:pt x="593" y="282"/>
                    <a:pt x="615" y="282"/>
                  </a:cubicBezTo>
                  <a:cubicBezTo>
                    <a:pt x="621" y="282"/>
                    <a:pt x="626" y="282"/>
                    <a:pt x="637" y="282"/>
                  </a:cubicBezTo>
                  <a:cubicBezTo>
                    <a:pt x="665" y="282"/>
                    <a:pt x="670" y="255"/>
                    <a:pt x="670" y="227"/>
                  </a:cubicBezTo>
                  <a:cubicBezTo>
                    <a:pt x="676" y="205"/>
                    <a:pt x="687" y="194"/>
                    <a:pt x="687" y="166"/>
                  </a:cubicBezTo>
                  <a:cubicBezTo>
                    <a:pt x="687" y="155"/>
                    <a:pt x="665" y="138"/>
                    <a:pt x="654" y="133"/>
                  </a:cubicBezTo>
                  <a:close/>
                  <a:moveTo>
                    <a:pt x="892" y="354"/>
                  </a:moveTo>
                  <a:lnTo>
                    <a:pt x="892" y="354"/>
                  </a:lnTo>
                  <a:cubicBezTo>
                    <a:pt x="848" y="354"/>
                    <a:pt x="848" y="354"/>
                    <a:pt x="848" y="354"/>
                  </a:cubicBezTo>
                  <a:cubicBezTo>
                    <a:pt x="825" y="354"/>
                    <a:pt x="809" y="332"/>
                    <a:pt x="787" y="332"/>
                  </a:cubicBezTo>
                  <a:cubicBezTo>
                    <a:pt x="781" y="338"/>
                    <a:pt x="781" y="338"/>
                    <a:pt x="781" y="338"/>
                  </a:cubicBezTo>
                  <a:cubicBezTo>
                    <a:pt x="787" y="349"/>
                    <a:pt x="798" y="354"/>
                    <a:pt x="809" y="360"/>
                  </a:cubicBezTo>
                  <a:cubicBezTo>
                    <a:pt x="837" y="382"/>
                    <a:pt x="853" y="399"/>
                    <a:pt x="887" y="399"/>
                  </a:cubicBezTo>
                  <a:cubicBezTo>
                    <a:pt x="920" y="399"/>
                    <a:pt x="936" y="415"/>
                    <a:pt x="958" y="432"/>
                  </a:cubicBezTo>
                  <a:cubicBezTo>
                    <a:pt x="970" y="443"/>
                    <a:pt x="975" y="460"/>
                    <a:pt x="992" y="460"/>
                  </a:cubicBezTo>
                  <a:cubicBezTo>
                    <a:pt x="1003" y="460"/>
                    <a:pt x="1003" y="449"/>
                    <a:pt x="1003" y="437"/>
                  </a:cubicBezTo>
                  <a:cubicBezTo>
                    <a:pt x="1003" y="427"/>
                    <a:pt x="997" y="415"/>
                    <a:pt x="992" y="399"/>
                  </a:cubicBezTo>
                  <a:cubicBezTo>
                    <a:pt x="992" y="388"/>
                    <a:pt x="992" y="376"/>
                    <a:pt x="981" y="365"/>
                  </a:cubicBezTo>
                  <a:cubicBezTo>
                    <a:pt x="975" y="360"/>
                    <a:pt x="964" y="365"/>
                    <a:pt x="953" y="365"/>
                  </a:cubicBezTo>
                  <a:cubicBezTo>
                    <a:pt x="936" y="360"/>
                    <a:pt x="931" y="354"/>
                    <a:pt x="914" y="349"/>
                  </a:cubicBezTo>
                  <a:cubicBezTo>
                    <a:pt x="903" y="343"/>
                    <a:pt x="897" y="354"/>
                    <a:pt x="892" y="354"/>
                  </a:cubicBezTo>
                  <a:close/>
                  <a:moveTo>
                    <a:pt x="892" y="421"/>
                  </a:moveTo>
                  <a:lnTo>
                    <a:pt x="892" y="421"/>
                  </a:lnTo>
                  <a:cubicBezTo>
                    <a:pt x="925" y="421"/>
                    <a:pt x="942" y="449"/>
                    <a:pt x="964" y="476"/>
                  </a:cubicBezTo>
                  <a:cubicBezTo>
                    <a:pt x="970" y="482"/>
                    <a:pt x="986" y="487"/>
                    <a:pt x="986" y="498"/>
                  </a:cubicBezTo>
                  <a:cubicBezTo>
                    <a:pt x="986" y="532"/>
                    <a:pt x="981" y="548"/>
                    <a:pt x="975" y="576"/>
                  </a:cubicBezTo>
                  <a:cubicBezTo>
                    <a:pt x="975" y="598"/>
                    <a:pt x="964" y="620"/>
                    <a:pt x="942" y="620"/>
                  </a:cubicBezTo>
                  <a:cubicBezTo>
                    <a:pt x="920" y="620"/>
                    <a:pt x="914" y="593"/>
                    <a:pt x="909" y="570"/>
                  </a:cubicBezTo>
                  <a:cubicBezTo>
                    <a:pt x="903" y="554"/>
                    <a:pt x="892" y="548"/>
                    <a:pt x="892" y="532"/>
                  </a:cubicBezTo>
                  <a:cubicBezTo>
                    <a:pt x="892" y="521"/>
                    <a:pt x="892" y="515"/>
                    <a:pt x="892" y="509"/>
                  </a:cubicBezTo>
                  <a:cubicBezTo>
                    <a:pt x="892" y="482"/>
                    <a:pt x="864" y="471"/>
                    <a:pt x="864" y="449"/>
                  </a:cubicBezTo>
                  <a:cubicBezTo>
                    <a:pt x="864" y="421"/>
                    <a:pt x="864" y="421"/>
                    <a:pt x="864" y="421"/>
                  </a:cubicBezTo>
                  <a:cubicBezTo>
                    <a:pt x="892" y="421"/>
                    <a:pt x="892" y="421"/>
                    <a:pt x="892" y="421"/>
                  </a:cubicBezTo>
                  <a:close/>
                  <a:moveTo>
                    <a:pt x="1108" y="521"/>
                  </a:moveTo>
                  <a:lnTo>
                    <a:pt x="1108" y="521"/>
                  </a:lnTo>
                  <a:cubicBezTo>
                    <a:pt x="1097" y="521"/>
                    <a:pt x="1097" y="532"/>
                    <a:pt x="1091" y="537"/>
                  </a:cubicBezTo>
                  <a:cubicBezTo>
                    <a:pt x="1086" y="548"/>
                    <a:pt x="1047" y="587"/>
                    <a:pt x="1069" y="587"/>
                  </a:cubicBezTo>
                  <a:cubicBezTo>
                    <a:pt x="1086" y="587"/>
                    <a:pt x="1091" y="582"/>
                    <a:pt x="1108" y="582"/>
                  </a:cubicBezTo>
                  <a:cubicBezTo>
                    <a:pt x="1141" y="582"/>
                    <a:pt x="1163" y="593"/>
                    <a:pt x="1180" y="620"/>
                  </a:cubicBezTo>
                  <a:cubicBezTo>
                    <a:pt x="1186" y="626"/>
                    <a:pt x="1186" y="637"/>
                    <a:pt x="1191" y="637"/>
                  </a:cubicBezTo>
                  <a:cubicBezTo>
                    <a:pt x="1219" y="654"/>
                    <a:pt x="1236" y="659"/>
                    <a:pt x="1263" y="659"/>
                  </a:cubicBezTo>
                  <a:cubicBezTo>
                    <a:pt x="1274" y="659"/>
                    <a:pt x="1280" y="648"/>
                    <a:pt x="1280" y="637"/>
                  </a:cubicBezTo>
                  <a:cubicBezTo>
                    <a:pt x="1280" y="626"/>
                    <a:pt x="1269" y="620"/>
                    <a:pt x="1258" y="609"/>
                  </a:cubicBezTo>
                  <a:cubicBezTo>
                    <a:pt x="1247" y="593"/>
                    <a:pt x="1236" y="582"/>
                    <a:pt x="1219" y="576"/>
                  </a:cubicBezTo>
                  <a:cubicBezTo>
                    <a:pt x="1191" y="560"/>
                    <a:pt x="1186" y="526"/>
                    <a:pt x="1153" y="526"/>
                  </a:cubicBezTo>
                  <a:cubicBezTo>
                    <a:pt x="1147" y="526"/>
                    <a:pt x="1141" y="532"/>
                    <a:pt x="1136" y="532"/>
                  </a:cubicBezTo>
                  <a:cubicBezTo>
                    <a:pt x="1130" y="521"/>
                    <a:pt x="1119" y="521"/>
                    <a:pt x="1108" y="521"/>
                  </a:cubicBezTo>
                  <a:close/>
                  <a:moveTo>
                    <a:pt x="1069" y="598"/>
                  </a:moveTo>
                  <a:lnTo>
                    <a:pt x="1069" y="598"/>
                  </a:lnTo>
                  <a:cubicBezTo>
                    <a:pt x="1036" y="598"/>
                    <a:pt x="1042" y="543"/>
                    <a:pt x="1008" y="543"/>
                  </a:cubicBezTo>
                  <a:cubicBezTo>
                    <a:pt x="997" y="543"/>
                    <a:pt x="997" y="543"/>
                    <a:pt x="997" y="543"/>
                  </a:cubicBezTo>
                  <a:cubicBezTo>
                    <a:pt x="997" y="548"/>
                    <a:pt x="997" y="554"/>
                    <a:pt x="997" y="560"/>
                  </a:cubicBezTo>
                  <a:cubicBezTo>
                    <a:pt x="997" y="576"/>
                    <a:pt x="1008" y="582"/>
                    <a:pt x="1008" y="598"/>
                  </a:cubicBezTo>
                  <a:cubicBezTo>
                    <a:pt x="1008" y="615"/>
                    <a:pt x="975" y="620"/>
                    <a:pt x="975" y="637"/>
                  </a:cubicBezTo>
                  <a:cubicBezTo>
                    <a:pt x="975" y="665"/>
                    <a:pt x="1008" y="676"/>
                    <a:pt x="1042" y="676"/>
                  </a:cubicBezTo>
                  <a:cubicBezTo>
                    <a:pt x="1069" y="676"/>
                    <a:pt x="1086" y="670"/>
                    <a:pt x="1119" y="670"/>
                  </a:cubicBezTo>
                  <a:cubicBezTo>
                    <a:pt x="1141" y="670"/>
                    <a:pt x="1153" y="676"/>
                    <a:pt x="1169" y="687"/>
                  </a:cubicBezTo>
                  <a:cubicBezTo>
                    <a:pt x="1186" y="698"/>
                    <a:pt x="1186" y="720"/>
                    <a:pt x="1202" y="720"/>
                  </a:cubicBezTo>
                  <a:cubicBezTo>
                    <a:pt x="1219" y="720"/>
                    <a:pt x="1236" y="709"/>
                    <a:pt x="1236" y="693"/>
                  </a:cubicBezTo>
                  <a:cubicBezTo>
                    <a:pt x="1236" y="659"/>
                    <a:pt x="1191" y="659"/>
                    <a:pt x="1169" y="631"/>
                  </a:cubicBezTo>
                  <a:cubicBezTo>
                    <a:pt x="1158" y="615"/>
                    <a:pt x="1147" y="604"/>
                    <a:pt x="1125" y="598"/>
                  </a:cubicBezTo>
                  <a:cubicBezTo>
                    <a:pt x="1114" y="598"/>
                    <a:pt x="1114" y="587"/>
                    <a:pt x="1103" y="587"/>
                  </a:cubicBezTo>
                  <a:cubicBezTo>
                    <a:pt x="1091" y="587"/>
                    <a:pt x="1086" y="598"/>
                    <a:pt x="1069" y="598"/>
                  </a:cubicBezTo>
                  <a:close/>
                  <a:moveTo>
                    <a:pt x="1369" y="642"/>
                  </a:moveTo>
                  <a:lnTo>
                    <a:pt x="1369" y="642"/>
                  </a:lnTo>
                  <a:cubicBezTo>
                    <a:pt x="1369" y="648"/>
                    <a:pt x="1369" y="654"/>
                    <a:pt x="1369" y="659"/>
                  </a:cubicBezTo>
                  <a:cubicBezTo>
                    <a:pt x="1369" y="681"/>
                    <a:pt x="1369" y="693"/>
                    <a:pt x="1374" y="720"/>
                  </a:cubicBezTo>
                  <a:cubicBezTo>
                    <a:pt x="1380" y="720"/>
                    <a:pt x="1385" y="720"/>
                    <a:pt x="1391" y="720"/>
                  </a:cubicBezTo>
                  <a:cubicBezTo>
                    <a:pt x="1396" y="720"/>
                    <a:pt x="1402" y="715"/>
                    <a:pt x="1407" y="715"/>
                  </a:cubicBezTo>
                  <a:cubicBezTo>
                    <a:pt x="1419" y="715"/>
                    <a:pt x="1424" y="720"/>
                    <a:pt x="1429" y="726"/>
                  </a:cubicBezTo>
                  <a:cubicBezTo>
                    <a:pt x="1435" y="720"/>
                    <a:pt x="1435" y="715"/>
                    <a:pt x="1435" y="715"/>
                  </a:cubicBezTo>
                  <a:cubicBezTo>
                    <a:pt x="1435" y="698"/>
                    <a:pt x="1424" y="693"/>
                    <a:pt x="1419" y="681"/>
                  </a:cubicBezTo>
                  <a:cubicBezTo>
                    <a:pt x="1407" y="659"/>
                    <a:pt x="1396" y="642"/>
                    <a:pt x="1369" y="642"/>
                  </a:cubicBezTo>
                  <a:close/>
                  <a:moveTo>
                    <a:pt x="1380" y="537"/>
                  </a:moveTo>
                  <a:lnTo>
                    <a:pt x="1380" y="537"/>
                  </a:lnTo>
                  <a:cubicBezTo>
                    <a:pt x="1369" y="537"/>
                    <a:pt x="1369" y="537"/>
                    <a:pt x="1369" y="537"/>
                  </a:cubicBezTo>
                  <a:cubicBezTo>
                    <a:pt x="1363" y="554"/>
                    <a:pt x="1363" y="565"/>
                    <a:pt x="1352" y="570"/>
                  </a:cubicBezTo>
                  <a:cubicBezTo>
                    <a:pt x="1369" y="582"/>
                    <a:pt x="1385" y="587"/>
                    <a:pt x="1402" y="598"/>
                  </a:cubicBezTo>
                  <a:cubicBezTo>
                    <a:pt x="1402" y="593"/>
                    <a:pt x="1407" y="593"/>
                    <a:pt x="1407" y="587"/>
                  </a:cubicBezTo>
                  <a:cubicBezTo>
                    <a:pt x="1407" y="576"/>
                    <a:pt x="1396" y="576"/>
                    <a:pt x="1391" y="570"/>
                  </a:cubicBezTo>
                  <a:cubicBezTo>
                    <a:pt x="1385" y="560"/>
                    <a:pt x="1380" y="548"/>
                    <a:pt x="1380" y="537"/>
                  </a:cubicBezTo>
                  <a:close/>
                  <a:moveTo>
                    <a:pt x="94" y="0"/>
                  </a:moveTo>
                  <a:lnTo>
                    <a:pt x="94" y="0"/>
                  </a:lnTo>
                  <a:cubicBezTo>
                    <a:pt x="111" y="33"/>
                    <a:pt x="122" y="66"/>
                    <a:pt x="160" y="83"/>
                  </a:cubicBezTo>
                  <a:cubicBezTo>
                    <a:pt x="205" y="110"/>
                    <a:pt x="244" y="110"/>
                    <a:pt x="283" y="144"/>
                  </a:cubicBezTo>
                  <a:cubicBezTo>
                    <a:pt x="310" y="166"/>
                    <a:pt x="310" y="194"/>
                    <a:pt x="332" y="221"/>
                  </a:cubicBezTo>
                  <a:cubicBezTo>
                    <a:pt x="338" y="221"/>
                    <a:pt x="338" y="216"/>
                    <a:pt x="338" y="210"/>
                  </a:cubicBezTo>
                  <a:cubicBezTo>
                    <a:pt x="338" y="144"/>
                    <a:pt x="283" y="116"/>
                    <a:pt x="283" y="50"/>
                  </a:cubicBezTo>
                  <a:cubicBezTo>
                    <a:pt x="283" y="33"/>
                    <a:pt x="305" y="33"/>
                    <a:pt x="321" y="33"/>
                  </a:cubicBezTo>
                  <a:cubicBezTo>
                    <a:pt x="327" y="33"/>
                    <a:pt x="332" y="38"/>
                    <a:pt x="338" y="44"/>
                  </a:cubicBezTo>
                  <a:cubicBezTo>
                    <a:pt x="349" y="50"/>
                    <a:pt x="360" y="44"/>
                    <a:pt x="382" y="44"/>
                  </a:cubicBezTo>
                  <a:lnTo>
                    <a:pt x="382" y="44"/>
                  </a:lnTo>
                  <a:cubicBezTo>
                    <a:pt x="382" y="105"/>
                    <a:pt x="482" y="94"/>
                    <a:pt x="498" y="155"/>
                  </a:cubicBezTo>
                  <a:cubicBezTo>
                    <a:pt x="510" y="216"/>
                    <a:pt x="515" y="271"/>
                    <a:pt x="571" y="299"/>
                  </a:cubicBezTo>
                  <a:cubicBezTo>
                    <a:pt x="604" y="316"/>
                    <a:pt x="631" y="304"/>
                    <a:pt x="670" y="310"/>
                  </a:cubicBezTo>
                  <a:cubicBezTo>
                    <a:pt x="692" y="316"/>
                    <a:pt x="698" y="327"/>
                    <a:pt x="715" y="338"/>
                  </a:cubicBezTo>
                  <a:cubicBezTo>
                    <a:pt x="754" y="365"/>
                    <a:pt x="770" y="382"/>
                    <a:pt x="803" y="410"/>
                  </a:cubicBezTo>
                  <a:cubicBezTo>
                    <a:pt x="825" y="427"/>
                    <a:pt x="853" y="427"/>
                    <a:pt x="853" y="454"/>
                  </a:cubicBezTo>
                  <a:cubicBezTo>
                    <a:pt x="853" y="465"/>
                    <a:pt x="848" y="476"/>
                    <a:pt x="848" y="487"/>
                  </a:cubicBezTo>
                  <a:cubicBezTo>
                    <a:pt x="848" y="498"/>
                    <a:pt x="864" y="504"/>
                    <a:pt x="864" y="515"/>
                  </a:cubicBezTo>
                  <a:cubicBezTo>
                    <a:pt x="870" y="537"/>
                    <a:pt x="859" y="554"/>
                    <a:pt x="870" y="576"/>
                  </a:cubicBezTo>
                  <a:cubicBezTo>
                    <a:pt x="881" y="587"/>
                    <a:pt x="892" y="598"/>
                    <a:pt x="903" y="609"/>
                  </a:cubicBezTo>
                  <a:cubicBezTo>
                    <a:pt x="920" y="637"/>
                    <a:pt x="942" y="642"/>
                    <a:pt x="964" y="665"/>
                  </a:cubicBezTo>
                  <a:cubicBezTo>
                    <a:pt x="975" y="681"/>
                    <a:pt x="986" y="698"/>
                    <a:pt x="1008" y="698"/>
                  </a:cubicBezTo>
                  <a:cubicBezTo>
                    <a:pt x="1091" y="698"/>
                    <a:pt x="1091" y="698"/>
                    <a:pt x="1091" y="698"/>
                  </a:cubicBezTo>
                  <a:cubicBezTo>
                    <a:pt x="1114" y="698"/>
                    <a:pt x="1125" y="709"/>
                    <a:pt x="1147" y="715"/>
                  </a:cubicBezTo>
                  <a:cubicBezTo>
                    <a:pt x="1175" y="726"/>
                    <a:pt x="1219" y="742"/>
                    <a:pt x="1224" y="775"/>
                  </a:cubicBezTo>
                  <a:cubicBezTo>
                    <a:pt x="1224" y="787"/>
                    <a:pt x="1214" y="798"/>
                    <a:pt x="1202" y="809"/>
                  </a:cubicBezTo>
                  <a:cubicBezTo>
                    <a:pt x="1186" y="842"/>
                    <a:pt x="1175" y="870"/>
                    <a:pt x="1141" y="892"/>
                  </a:cubicBezTo>
                  <a:cubicBezTo>
                    <a:pt x="1119" y="903"/>
                    <a:pt x="1103" y="908"/>
                    <a:pt x="1086" y="925"/>
                  </a:cubicBezTo>
                  <a:lnTo>
                    <a:pt x="1086" y="925"/>
                  </a:lnTo>
                  <a:cubicBezTo>
                    <a:pt x="1086" y="931"/>
                    <a:pt x="1086" y="931"/>
                    <a:pt x="1091" y="931"/>
                  </a:cubicBezTo>
                  <a:cubicBezTo>
                    <a:pt x="1108" y="931"/>
                    <a:pt x="1114" y="920"/>
                    <a:pt x="1130" y="920"/>
                  </a:cubicBezTo>
                  <a:cubicBezTo>
                    <a:pt x="1141" y="920"/>
                    <a:pt x="1141" y="920"/>
                    <a:pt x="1141" y="920"/>
                  </a:cubicBezTo>
                  <a:cubicBezTo>
                    <a:pt x="1153" y="920"/>
                    <a:pt x="1153" y="914"/>
                    <a:pt x="1158" y="908"/>
                  </a:cubicBezTo>
                  <a:cubicBezTo>
                    <a:pt x="1219" y="897"/>
                    <a:pt x="1241" y="864"/>
                    <a:pt x="1274" y="826"/>
                  </a:cubicBezTo>
                  <a:cubicBezTo>
                    <a:pt x="1296" y="798"/>
                    <a:pt x="1308" y="770"/>
                    <a:pt x="1341" y="770"/>
                  </a:cubicBezTo>
                  <a:cubicBezTo>
                    <a:pt x="1352" y="770"/>
                    <a:pt x="1352" y="781"/>
                    <a:pt x="1363" y="792"/>
                  </a:cubicBezTo>
                  <a:cubicBezTo>
                    <a:pt x="1380" y="809"/>
                    <a:pt x="1391" y="814"/>
                    <a:pt x="1413" y="826"/>
                  </a:cubicBezTo>
                  <a:cubicBezTo>
                    <a:pt x="1441" y="836"/>
                    <a:pt x="1463" y="842"/>
                    <a:pt x="1490" y="859"/>
                  </a:cubicBezTo>
                  <a:cubicBezTo>
                    <a:pt x="1513" y="870"/>
                    <a:pt x="1507" y="892"/>
                    <a:pt x="1518" y="920"/>
                  </a:cubicBezTo>
                  <a:cubicBezTo>
                    <a:pt x="1529" y="953"/>
                    <a:pt x="1552" y="975"/>
                    <a:pt x="1552" y="1014"/>
                  </a:cubicBezTo>
                  <a:cubicBezTo>
                    <a:pt x="1552" y="1019"/>
                    <a:pt x="1552" y="1019"/>
                    <a:pt x="1552" y="1019"/>
                  </a:cubicBezTo>
                  <a:cubicBezTo>
                    <a:pt x="1552" y="1025"/>
                    <a:pt x="1552" y="1025"/>
                    <a:pt x="1552" y="1025"/>
                  </a:cubicBezTo>
                  <a:cubicBezTo>
                    <a:pt x="1529" y="1025"/>
                    <a:pt x="1518" y="1025"/>
                    <a:pt x="1496" y="1030"/>
                  </a:cubicBezTo>
                  <a:cubicBezTo>
                    <a:pt x="1490" y="1030"/>
                    <a:pt x="1480" y="1025"/>
                    <a:pt x="1474" y="1030"/>
                  </a:cubicBezTo>
                  <a:cubicBezTo>
                    <a:pt x="1463" y="1036"/>
                    <a:pt x="1468" y="1047"/>
                    <a:pt x="1463" y="1058"/>
                  </a:cubicBezTo>
                  <a:cubicBezTo>
                    <a:pt x="1457" y="1069"/>
                    <a:pt x="1441" y="1069"/>
                    <a:pt x="1429" y="1069"/>
                  </a:cubicBezTo>
                  <a:cubicBezTo>
                    <a:pt x="1424" y="1069"/>
                    <a:pt x="1424" y="1069"/>
                    <a:pt x="1424" y="1069"/>
                  </a:cubicBezTo>
                  <a:cubicBezTo>
                    <a:pt x="1424" y="1086"/>
                    <a:pt x="1424" y="1097"/>
                    <a:pt x="1424" y="1114"/>
                  </a:cubicBezTo>
                  <a:cubicBezTo>
                    <a:pt x="1424" y="1119"/>
                    <a:pt x="1419" y="1125"/>
                    <a:pt x="1413" y="1130"/>
                  </a:cubicBezTo>
                  <a:cubicBezTo>
                    <a:pt x="1413" y="1130"/>
                    <a:pt x="1407" y="1130"/>
                    <a:pt x="1413" y="1136"/>
                  </a:cubicBezTo>
                  <a:cubicBezTo>
                    <a:pt x="1413" y="1136"/>
                    <a:pt x="1419" y="1136"/>
                    <a:pt x="1424" y="1136"/>
                  </a:cubicBezTo>
                  <a:cubicBezTo>
                    <a:pt x="1446" y="1136"/>
                    <a:pt x="1457" y="1125"/>
                    <a:pt x="1480" y="1125"/>
                  </a:cubicBezTo>
                  <a:cubicBezTo>
                    <a:pt x="1501" y="1125"/>
                    <a:pt x="1524" y="1141"/>
                    <a:pt x="1524" y="1169"/>
                  </a:cubicBezTo>
                  <a:cubicBezTo>
                    <a:pt x="1524" y="1180"/>
                    <a:pt x="1507" y="1186"/>
                    <a:pt x="1490" y="1186"/>
                  </a:cubicBezTo>
                  <a:cubicBezTo>
                    <a:pt x="1480" y="1186"/>
                    <a:pt x="1474" y="1180"/>
                    <a:pt x="1468" y="1180"/>
                  </a:cubicBezTo>
                  <a:cubicBezTo>
                    <a:pt x="1463" y="1180"/>
                    <a:pt x="1463" y="1180"/>
                    <a:pt x="1463" y="1186"/>
                  </a:cubicBezTo>
                  <a:cubicBezTo>
                    <a:pt x="1463" y="1191"/>
                    <a:pt x="1463" y="1197"/>
                    <a:pt x="1468" y="1208"/>
                  </a:cubicBezTo>
                  <a:cubicBezTo>
                    <a:pt x="1457" y="1224"/>
                    <a:pt x="1446" y="1235"/>
                    <a:pt x="1429" y="1241"/>
                  </a:cubicBezTo>
                  <a:cubicBezTo>
                    <a:pt x="1413" y="1247"/>
                    <a:pt x="1402" y="1235"/>
                    <a:pt x="1391" y="1247"/>
                  </a:cubicBezTo>
                  <a:cubicBezTo>
                    <a:pt x="1380" y="1263"/>
                    <a:pt x="1391" y="1280"/>
                    <a:pt x="1385" y="1296"/>
                  </a:cubicBezTo>
                  <a:cubicBezTo>
                    <a:pt x="1385" y="1307"/>
                    <a:pt x="1374" y="1313"/>
                    <a:pt x="1363" y="1319"/>
                  </a:cubicBezTo>
                  <a:lnTo>
                    <a:pt x="1363" y="1319"/>
                  </a:lnTo>
                  <a:cubicBezTo>
                    <a:pt x="1385" y="1330"/>
                    <a:pt x="1402" y="1341"/>
                    <a:pt x="1413" y="1357"/>
                  </a:cubicBezTo>
                  <a:lnTo>
                    <a:pt x="1413" y="1357"/>
                  </a:lnTo>
                  <a:cubicBezTo>
                    <a:pt x="1341" y="1363"/>
                    <a:pt x="1296" y="1374"/>
                    <a:pt x="1219" y="1374"/>
                  </a:cubicBezTo>
                  <a:cubicBezTo>
                    <a:pt x="1191" y="1374"/>
                    <a:pt x="1180" y="1368"/>
                    <a:pt x="1153" y="1368"/>
                  </a:cubicBezTo>
                  <a:cubicBezTo>
                    <a:pt x="1125" y="1368"/>
                    <a:pt x="1125" y="1402"/>
                    <a:pt x="1119" y="1429"/>
                  </a:cubicBezTo>
                  <a:cubicBezTo>
                    <a:pt x="1114" y="1446"/>
                    <a:pt x="1097" y="1452"/>
                    <a:pt x="1081" y="1468"/>
                  </a:cubicBezTo>
                  <a:cubicBezTo>
                    <a:pt x="1069" y="1479"/>
                    <a:pt x="1058" y="1490"/>
                    <a:pt x="1042" y="1490"/>
                  </a:cubicBezTo>
                  <a:cubicBezTo>
                    <a:pt x="992" y="1490"/>
                    <a:pt x="964" y="1474"/>
                    <a:pt x="931" y="1446"/>
                  </a:cubicBezTo>
                  <a:cubicBezTo>
                    <a:pt x="914" y="1429"/>
                    <a:pt x="909" y="1407"/>
                    <a:pt x="887" y="1407"/>
                  </a:cubicBezTo>
                  <a:cubicBezTo>
                    <a:pt x="848" y="1407"/>
                    <a:pt x="825" y="1413"/>
                    <a:pt x="798" y="1435"/>
                  </a:cubicBezTo>
                  <a:cubicBezTo>
                    <a:pt x="781" y="1446"/>
                    <a:pt x="776" y="1457"/>
                    <a:pt x="759" y="1457"/>
                  </a:cubicBezTo>
                  <a:cubicBezTo>
                    <a:pt x="754" y="1457"/>
                    <a:pt x="754" y="1457"/>
                    <a:pt x="748" y="1457"/>
                  </a:cubicBezTo>
                  <a:lnTo>
                    <a:pt x="748" y="1457"/>
                  </a:lnTo>
                  <a:cubicBezTo>
                    <a:pt x="648" y="1424"/>
                    <a:pt x="598" y="1385"/>
                    <a:pt x="510" y="1324"/>
                  </a:cubicBezTo>
                  <a:cubicBezTo>
                    <a:pt x="465" y="1291"/>
                    <a:pt x="449" y="1258"/>
                    <a:pt x="410" y="1219"/>
                  </a:cubicBezTo>
                  <a:cubicBezTo>
                    <a:pt x="382" y="1191"/>
                    <a:pt x="365" y="1180"/>
                    <a:pt x="338" y="1152"/>
                  </a:cubicBezTo>
                  <a:cubicBezTo>
                    <a:pt x="321" y="1136"/>
                    <a:pt x="305" y="1125"/>
                    <a:pt x="305" y="1102"/>
                  </a:cubicBezTo>
                  <a:cubicBezTo>
                    <a:pt x="305" y="1058"/>
                    <a:pt x="305" y="1058"/>
                    <a:pt x="305" y="1058"/>
                  </a:cubicBezTo>
                  <a:cubicBezTo>
                    <a:pt x="305" y="1019"/>
                    <a:pt x="343" y="1003"/>
                    <a:pt x="343" y="964"/>
                  </a:cubicBezTo>
                  <a:cubicBezTo>
                    <a:pt x="343" y="942"/>
                    <a:pt x="332" y="936"/>
                    <a:pt x="316" y="925"/>
                  </a:cubicBezTo>
                  <a:cubicBezTo>
                    <a:pt x="293" y="914"/>
                    <a:pt x="283" y="903"/>
                    <a:pt x="266" y="892"/>
                  </a:cubicBezTo>
                  <a:cubicBezTo>
                    <a:pt x="227" y="870"/>
                    <a:pt x="205" y="859"/>
                    <a:pt x="160" y="859"/>
                  </a:cubicBezTo>
                  <a:cubicBezTo>
                    <a:pt x="116" y="859"/>
                    <a:pt x="116" y="859"/>
                    <a:pt x="116" y="859"/>
                  </a:cubicBezTo>
                  <a:cubicBezTo>
                    <a:pt x="94" y="859"/>
                    <a:pt x="72" y="864"/>
                    <a:pt x="55" y="848"/>
                  </a:cubicBezTo>
                  <a:cubicBezTo>
                    <a:pt x="33" y="831"/>
                    <a:pt x="44" y="803"/>
                    <a:pt x="39" y="770"/>
                  </a:cubicBezTo>
                  <a:cubicBezTo>
                    <a:pt x="33" y="742"/>
                    <a:pt x="33" y="726"/>
                    <a:pt x="22" y="698"/>
                  </a:cubicBezTo>
                  <a:lnTo>
                    <a:pt x="22" y="698"/>
                  </a:lnTo>
                  <a:cubicBezTo>
                    <a:pt x="55" y="693"/>
                    <a:pt x="83" y="659"/>
                    <a:pt x="83" y="626"/>
                  </a:cubicBezTo>
                  <a:cubicBezTo>
                    <a:pt x="83" y="593"/>
                    <a:pt x="89" y="570"/>
                    <a:pt x="72" y="543"/>
                  </a:cubicBezTo>
                  <a:cubicBezTo>
                    <a:pt x="61" y="521"/>
                    <a:pt x="44" y="515"/>
                    <a:pt x="22" y="504"/>
                  </a:cubicBezTo>
                  <a:cubicBezTo>
                    <a:pt x="17" y="498"/>
                    <a:pt x="0" y="493"/>
                    <a:pt x="0" y="487"/>
                  </a:cubicBezTo>
                  <a:cubicBezTo>
                    <a:pt x="0" y="449"/>
                    <a:pt x="39" y="443"/>
                    <a:pt x="66" y="421"/>
                  </a:cubicBezTo>
                  <a:cubicBezTo>
                    <a:pt x="105" y="382"/>
                    <a:pt x="133" y="349"/>
                    <a:pt x="133" y="288"/>
                  </a:cubicBezTo>
                  <a:cubicBezTo>
                    <a:pt x="133" y="205"/>
                    <a:pt x="77" y="161"/>
                    <a:pt x="77" y="72"/>
                  </a:cubicBezTo>
                  <a:cubicBezTo>
                    <a:pt x="77" y="50"/>
                    <a:pt x="89" y="33"/>
                    <a:pt x="89" y="11"/>
                  </a:cubicBezTo>
                  <a:cubicBezTo>
                    <a:pt x="89" y="5"/>
                    <a:pt x="94" y="0"/>
                    <a:pt x="94" y="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6" name="Freeform 127"/>
            <p:cNvSpPr>
              <a:spLocks noChangeArrowheads="1"/>
            </p:cNvSpPr>
            <p:nvPr/>
          </p:nvSpPr>
          <p:spPr bwMode="auto">
            <a:xfrm>
              <a:off x="17264525" y="3371851"/>
              <a:ext cx="509555" cy="639763"/>
            </a:xfrm>
            <a:custGeom>
              <a:avLst/>
              <a:gdLst>
                <a:gd name="T0" fmla="*/ 33 w 1414"/>
                <a:gd name="T1" fmla="*/ 775 h 1778"/>
                <a:gd name="T2" fmla="*/ 0 w 1414"/>
                <a:gd name="T3" fmla="*/ 875 h 1778"/>
                <a:gd name="T4" fmla="*/ 55 w 1414"/>
                <a:gd name="T5" fmla="*/ 964 h 1778"/>
                <a:gd name="T6" fmla="*/ 116 w 1414"/>
                <a:gd name="T7" fmla="*/ 1075 h 1778"/>
                <a:gd name="T8" fmla="*/ 249 w 1414"/>
                <a:gd name="T9" fmla="*/ 1136 h 1778"/>
                <a:gd name="T10" fmla="*/ 271 w 1414"/>
                <a:gd name="T11" fmla="*/ 1091 h 1778"/>
                <a:gd name="T12" fmla="*/ 271 w 1414"/>
                <a:gd name="T13" fmla="*/ 1064 h 1778"/>
                <a:gd name="T14" fmla="*/ 305 w 1414"/>
                <a:gd name="T15" fmla="*/ 1075 h 1778"/>
                <a:gd name="T16" fmla="*/ 249 w 1414"/>
                <a:gd name="T17" fmla="*/ 1008 h 1778"/>
                <a:gd name="T18" fmla="*/ 205 w 1414"/>
                <a:gd name="T19" fmla="*/ 931 h 1778"/>
                <a:gd name="T20" fmla="*/ 155 w 1414"/>
                <a:gd name="T21" fmla="*/ 820 h 1778"/>
                <a:gd name="T22" fmla="*/ 144 w 1414"/>
                <a:gd name="T23" fmla="*/ 770 h 1778"/>
                <a:gd name="T24" fmla="*/ 33 w 1414"/>
                <a:gd name="T25" fmla="*/ 775 h 1778"/>
                <a:gd name="T26" fmla="*/ 604 w 1414"/>
                <a:gd name="T27" fmla="*/ 1434 h 1778"/>
                <a:gd name="T28" fmla="*/ 582 w 1414"/>
                <a:gd name="T29" fmla="*/ 1429 h 1778"/>
                <a:gd name="T30" fmla="*/ 604 w 1414"/>
                <a:gd name="T31" fmla="*/ 1495 h 1778"/>
                <a:gd name="T32" fmla="*/ 615 w 1414"/>
                <a:gd name="T33" fmla="*/ 1583 h 1778"/>
                <a:gd name="T34" fmla="*/ 687 w 1414"/>
                <a:gd name="T35" fmla="*/ 1517 h 1778"/>
                <a:gd name="T36" fmla="*/ 626 w 1414"/>
                <a:gd name="T37" fmla="*/ 1462 h 1778"/>
                <a:gd name="T38" fmla="*/ 704 w 1414"/>
                <a:gd name="T39" fmla="*/ 1550 h 1778"/>
                <a:gd name="T40" fmla="*/ 759 w 1414"/>
                <a:gd name="T41" fmla="*/ 1611 h 1778"/>
                <a:gd name="T42" fmla="*/ 803 w 1414"/>
                <a:gd name="T43" fmla="*/ 1694 h 1778"/>
                <a:gd name="T44" fmla="*/ 776 w 1414"/>
                <a:gd name="T45" fmla="*/ 1705 h 1778"/>
                <a:gd name="T46" fmla="*/ 798 w 1414"/>
                <a:gd name="T47" fmla="*/ 1772 h 1778"/>
                <a:gd name="T48" fmla="*/ 731 w 1414"/>
                <a:gd name="T49" fmla="*/ 1678 h 1778"/>
                <a:gd name="T50" fmla="*/ 692 w 1414"/>
                <a:gd name="T51" fmla="*/ 1639 h 1778"/>
                <a:gd name="T52" fmla="*/ 687 w 1414"/>
                <a:gd name="T53" fmla="*/ 1606 h 1778"/>
                <a:gd name="T54" fmla="*/ 704 w 1414"/>
                <a:gd name="T55" fmla="*/ 1550 h 1778"/>
                <a:gd name="T56" fmla="*/ 687 w 1414"/>
                <a:gd name="T57" fmla="*/ 44 h 1778"/>
                <a:gd name="T58" fmla="*/ 720 w 1414"/>
                <a:gd name="T59" fmla="*/ 194 h 1778"/>
                <a:gd name="T60" fmla="*/ 825 w 1414"/>
                <a:gd name="T61" fmla="*/ 205 h 1778"/>
                <a:gd name="T62" fmla="*/ 981 w 1414"/>
                <a:gd name="T63" fmla="*/ 271 h 1778"/>
                <a:gd name="T64" fmla="*/ 970 w 1414"/>
                <a:gd name="T65" fmla="*/ 404 h 1778"/>
                <a:gd name="T66" fmla="*/ 1003 w 1414"/>
                <a:gd name="T67" fmla="*/ 498 h 1778"/>
                <a:gd name="T68" fmla="*/ 1175 w 1414"/>
                <a:gd name="T69" fmla="*/ 670 h 1778"/>
                <a:gd name="T70" fmla="*/ 1413 w 1414"/>
                <a:gd name="T71" fmla="*/ 803 h 1778"/>
                <a:gd name="T72" fmla="*/ 1236 w 1414"/>
                <a:gd name="T73" fmla="*/ 1086 h 1778"/>
                <a:gd name="T74" fmla="*/ 1224 w 1414"/>
                <a:gd name="T75" fmla="*/ 1374 h 1778"/>
                <a:gd name="T76" fmla="*/ 1125 w 1414"/>
                <a:gd name="T77" fmla="*/ 1407 h 1778"/>
                <a:gd name="T78" fmla="*/ 1053 w 1414"/>
                <a:gd name="T79" fmla="*/ 1473 h 1778"/>
                <a:gd name="T80" fmla="*/ 1025 w 1414"/>
                <a:gd name="T81" fmla="*/ 1285 h 1778"/>
                <a:gd name="T82" fmla="*/ 964 w 1414"/>
                <a:gd name="T83" fmla="*/ 1163 h 1778"/>
                <a:gd name="T84" fmla="*/ 892 w 1414"/>
                <a:gd name="T85" fmla="*/ 1080 h 1778"/>
                <a:gd name="T86" fmla="*/ 875 w 1414"/>
                <a:gd name="T87" fmla="*/ 1041 h 1778"/>
                <a:gd name="T88" fmla="*/ 848 w 1414"/>
                <a:gd name="T89" fmla="*/ 980 h 1778"/>
                <a:gd name="T90" fmla="*/ 848 w 1414"/>
                <a:gd name="T91" fmla="*/ 947 h 1778"/>
                <a:gd name="T92" fmla="*/ 792 w 1414"/>
                <a:gd name="T93" fmla="*/ 908 h 1778"/>
                <a:gd name="T94" fmla="*/ 781 w 1414"/>
                <a:gd name="T95" fmla="*/ 881 h 1778"/>
                <a:gd name="T96" fmla="*/ 764 w 1414"/>
                <a:gd name="T97" fmla="*/ 859 h 1778"/>
                <a:gd name="T98" fmla="*/ 764 w 1414"/>
                <a:gd name="T99" fmla="*/ 814 h 1778"/>
                <a:gd name="T100" fmla="*/ 687 w 1414"/>
                <a:gd name="T101" fmla="*/ 665 h 1778"/>
                <a:gd name="T102" fmla="*/ 609 w 1414"/>
                <a:gd name="T103" fmla="*/ 581 h 1778"/>
                <a:gd name="T104" fmla="*/ 549 w 1414"/>
                <a:gd name="T105" fmla="*/ 515 h 1778"/>
                <a:gd name="T106" fmla="*/ 521 w 1414"/>
                <a:gd name="T107" fmla="*/ 493 h 1778"/>
                <a:gd name="T108" fmla="*/ 510 w 1414"/>
                <a:gd name="T109" fmla="*/ 454 h 1778"/>
                <a:gd name="T110" fmla="*/ 454 w 1414"/>
                <a:gd name="T111" fmla="*/ 404 h 1778"/>
                <a:gd name="T112" fmla="*/ 299 w 1414"/>
                <a:gd name="T113" fmla="*/ 260 h 1778"/>
                <a:gd name="T114" fmla="*/ 283 w 1414"/>
                <a:gd name="T115" fmla="*/ 249 h 1778"/>
                <a:gd name="T116" fmla="*/ 510 w 1414"/>
                <a:gd name="T117" fmla="*/ 188 h 1778"/>
                <a:gd name="T118" fmla="*/ 571 w 1414"/>
                <a:gd name="T119" fmla="*/ 149 h 1778"/>
                <a:gd name="T120" fmla="*/ 526 w 1414"/>
                <a:gd name="T121" fmla="*/ 0 h 1778"/>
                <a:gd name="T122" fmla="*/ 687 w 1414"/>
                <a:gd name="T123" fmla="*/ 44 h 1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14" h="1778">
                  <a:moveTo>
                    <a:pt x="33" y="775"/>
                  </a:moveTo>
                  <a:lnTo>
                    <a:pt x="33" y="775"/>
                  </a:lnTo>
                  <a:cubicBezTo>
                    <a:pt x="27" y="803"/>
                    <a:pt x="33" y="825"/>
                    <a:pt x="17" y="847"/>
                  </a:cubicBezTo>
                  <a:cubicBezTo>
                    <a:pt x="11" y="859"/>
                    <a:pt x="5" y="864"/>
                    <a:pt x="0" y="875"/>
                  </a:cubicBezTo>
                  <a:cubicBezTo>
                    <a:pt x="17" y="886"/>
                    <a:pt x="17" y="897"/>
                    <a:pt x="22" y="908"/>
                  </a:cubicBezTo>
                  <a:cubicBezTo>
                    <a:pt x="33" y="936"/>
                    <a:pt x="44" y="942"/>
                    <a:pt x="55" y="964"/>
                  </a:cubicBezTo>
                  <a:cubicBezTo>
                    <a:pt x="66" y="1003"/>
                    <a:pt x="89" y="1014"/>
                    <a:pt x="105" y="1047"/>
                  </a:cubicBezTo>
                  <a:cubicBezTo>
                    <a:pt x="111" y="1058"/>
                    <a:pt x="111" y="1069"/>
                    <a:pt x="116" y="1075"/>
                  </a:cubicBezTo>
                  <a:cubicBezTo>
                    <a:pt x="133" y="1097"/>
                    <a:pt x="155" y="1097"/>
                    <a:pt x="177" y="1108"/>
                  </a:cubicBezTo>
                  <a:cubicBezTo>
                    <a:pt x="205" y="1119"/>
                    <a:pt x="222" y="1136"/>
                    <a:pt x="249" y="1136"/>
                  </a:cubicBezTo>
                  <a:cubicBezTo>
                    <a:pt x="260" y="1136"/>
                    <a:pt x="260" y="1130"/>
                    <a:pt x="271" y="1130"/>
                  </a:cubicBezTo>
                  <a:cubicBezTo>
                    <a:pt x="271" y="1091"/>
                    <a:pt x="271" y="1091"/>
                    <a:pt x="271" y="1091"/>
                  </a:cubicBezTo>
                  <a:cubicBezTo>
                    <a:pt x="266" y="1069"/>
                    <a:pt x="266" y="1069"/>
                    <a:pt x="266" y="1069"/>
                  </a:cubicBezTo>
                  <a:cubicBezTo>
                    <a:pt x="271" y="1064"/>
                    <a:pt x="271" y="1064"/>
                    <a:pt x="271" y="1064"/>
                  </a:cubicBezTo>
                  <a:cubicBezTo>
                    <a:pt x="283" y="1069"/>
                    <a:pt x="288" y="1080"/>
                    <a:pt x="299" y="1080"/>
                  </a:cubicBezTo>
                  <a:lnTo>
                    <a:pt x="305" y="1075"/>
                  </a:lnTo>
                  <a:cubicBezTo>
                    <a:pt x="305" y="1052"/>
                    <a:pt x="293" y="1041"/>
                    <a:pt x="277" y="1030"/>
                  </a:cubicBezTo>
                  <a:cubicBezTo>
                    <a:pt x="271" y="1019"/>
                    <a:pt x="255" y="1019"/>
                    <a:pt x="249" y="1008"/>
                  </a:cubicBezTo>
                  <a:cubicBezTo>
                    <a:pt x="244" y="997"/>
                    <a:pt x="244" y="992"/>
                    <a:pt x="238" y="986"/>
                  </a:cubicBezTo>
                  <a:cubicBezTo>
                    <a:pt x="227" y="969"/>
                    <a:pt x="210" y="964"/>
                    <a:pt x="205" y="931"/>
                  </a:cubicBezTo>
                  <a:cubicBezTo>
                    <a:pt x="205" y="914"/>
                    <a:pt x="205" y="903"/>
                    <a:pt x="199" y="886"/>
                  </a:cubicBezTo>
                  <a:cubicBezTo>
                    <a:pt x="183" y="859"/>
                    <a:pt x="172" y="847"/>
                    <a:pt x="155" y="820"/>
                  </a:cubicBezTo>
                  <a:cubicBezTo>
                    <a:pt x="150" y="814"/>
                    <a:pt x="144" y="814"/>
                    <a:pt x="144" y="809"/>
                  </a:cubicBezTo>
                  <a:cubicBezTo>
                    <a:pt x="144" y="770"/>
                    <a:pt x="144" y="770"/>
                    <a:pt x="144" y="770"/>
                  </a:cubicBezTo>
                  <a:cubicBezTo>
                    <a:pt x="144" y="764"/>
                    <a:pt x="138" y="759"/>
                    <a:pt x="127" y="759"/>
                  </a:cubicBezTo>
                  <a:cubicBezTo>
                    <a:pt x="89" y="759"/>
                    <a:pt x="72" y="775"/>
                    <a:pt x="33" y="775"/>
                  </a:cubicBezTo>
                  <a:close/>
                  <a:moveTo>
                    <a:pt x="604" y="1434"/>
                  </a:moveTo>
                  <a:lnTo>
                    <a:pt x="604" y="1434"/>
                  </a:lnTo>
                  <a:cubicBezTo>
                    <a:pt x="598" y="1434"/>
                    <a:pt x="598" y="1429"/>
                    <a:pt x="598" y="1429"/>
                  </a:cubicBezTo>
                  <a:cubicBezTo>
                    <a:pt x="582" y="1429"/>
                    <a:pt x="582" y="1429"/>
                    <a:pt x="582" y="1429"/>
                  </a:cubicBezTo>
                  <a:cubicBezTo>
                    <a:pt x="582" y="1434"/>
                    <a:pt x="582" y="1439"/>
                    <a:pt x="582" y="1445"/>
                  </a:cubicBezTo>
                  <a:cubicBezTo>
                    <a:pt x="582" y="1467"/>
                    <a:pt x="604" y="1473"/>
                    <a:pt x="604" y="1495"/>
                  </a:cubicBezTo>
                  <a:cubicBezTo>
                    <a:pt x="604" y="1572"/>
                    <a:pt x="604" y="1572"/>
                    <a:pt x="604" y="1572"/>
                  </a:cubicBezTo>
                  <a:cubicBezTo>
                    <a:pt x="604" y="1578"/>
                    <a:pt x="609" y="1583"/>
                    <a:pt x="615" y="1583"/>
                  </a:cubicBezTo>
                  <a:cubicBezTo>
                    <a:pt x="631" y="1583"/>
                    <a:pt x="637" y="1561"/>
                    <a:pt x="654" y="1556"/>
                  </a:cubicBezTo>
                  <a:cubicBezTo>
                    <a:pt x="670" y="1545"/>
                    <a:pt x="687" y="1539"/>
                    <a:pt x="687" y="1517"/>
                  </a:cubicBezTo>
                  <a:cubicBezTo>
                    <a:pt x="687" y="1495"/>
                    <a:pt x="665" y="1489"/>
                    <a:pt x="648" y="1478"/>
                  </a:cubicBezTo>
                  <a:cubicBezTo>
                    <a:pt x="637" y="1473"/>
                    <a:pt x="631" y="1467"/>
                    <a:pt x="626" y="1462"/>
                  </a:cubicBezTo>
                  <a:cubicBezTo>
                    <a:pt x="615" y="1450"/>
                    <a:pt x="615" y="1434"/>
                    <a:pt x="604" y="1434"/>
                  </a:cubicBezTo>
                  <a:close/>
                  <a:moveTo>
                    <a:pt x="704" y="1550"/>
                  </a:moveTo>
                  <a:lnTo>
                    <a:pt x="704" y="1550"/>
                  </a:lnTo>
                  <a:cubicBezTo>
                    <a:pt x="731" y="1550"/>
                    <a:pt x="742" y="1583"/>
                    <a:pt x="759" y="1611"/>
                  </a:cubicBezTo>
                  <a:cubicBezTo>
                    <a:pt x="776" y="1639"/>
                    <a:pt x="803" y="1644"/>
                    <a:pt x="803" y="1678"/>
                  </a:cubicBezTo>
                  <a:cubicBezTo>
                    <a:pt x="803" y="1683"/>
                    <a:pt x="803" y="1689"/>
                    <a:pt x="803" y="1694"/>
                  </a:cubicBezTo>
                  <a:cubicBezTo>
                    <a:pt x="792" y="1694"/>
                    <a:pt x="787" y="1694"/>
                    <a:pt x="776" y="1694"/>
                  </a:cubicBezTo>
                  <a:cubicBezTo>
                    <a:pt x="776" y="1705"/>
                    <a:pt x="776" y="1705"/>
                    <a:pt x="776" y="1705"/>
                  </a:cubicBezTo>
                  <a:cubicBezTo>
                    <a:pt x="792" y="1733"/>
                    <a:pt x="803" y="1744"/>
                    <a:pt x="803" y="1777"/>
                  </a:cubicBezTo>
                  <a:cubicBezTo>
                    <a:pt x="798" y="1772"/>
                    <a:pt x="798" y="1772"/>
                    <a:pt x="798" y="1772"/>
                  </a:cubicBezTo>
                  <a:cubicBezTo>
                    <a:pt x="770" y="1750"/>
                    <a:pt x="754" y="1733"/>
                    <a:pt x="742" y="1700"/>
                  </a:cubicBezTo>
                  <a:cubicBezTo>
                    <a:pt x="737" y="1689"/>
                    <a:pt x="737" y="1683"/>
                    <a:pt x="731" y="1678"/>
                  </a:cubicBezTo>
                  <a:cubicBezTo>
                    <a:pt x="726" y="1672"/>
                    <a:pt x="715" y="1678"/>
                    <a:pt x="709" y="1667"/>
                  </a:cubicBezTo>
                  <a:cubicBezTo>
                    <a:pt x="704" y="1661"/>
                    <a:pt x="704" y="1650"/>
                    <a:pt x="692" y="1639"/>
                  </a:cubicBezTo>
                  <a:cubicBezTo>
                    <a:pt x="692" y="1633"/>
                    <a:pt x="687" y="1633"/>
                    <a:pt x="687" y="1622"/>
                  </a:cubicBezTo>
                  <a:cubicBezTo>
                    <a:pt x="687" y="1617"/>
                    <a:pt x="687" y="1611"/>
                    <a:pt x="687" y="1606"/>
                  </a:cubicBezTo>
                  <a:cubicBezTo>
                    <a:pt x="687" y="1583"/>
                    <a:pt x="687" y="1572"/>
                    <a:pt x="687" y="1556"/>
                  </a:cubicBezTo>
                  <a:cubicBezTo>
                    <a:pt x="692" y="1556"/>
                    <a:pt x="698" y="1550"/>
                    <a:pt x="704" y="1550"/>
                  </a:cubicBezTo>
                  <a:close/>
                  <a:moveTo>
                    <a:pt x="687" y="44"/>
                  </a:moveTo>
                  <a:lnTo>
                    <a:pt x="687" y="44"/>
                  </a:lnTo>
                  <a:cubicBezTo>
                    <a:pt x="698" y="72"/>
                    <a:pt x="698" y="88"/>
                    <a:pt x="704" y="116"/>
                  </a:cubicBezTo>
                  <a:cubicBezTo>
                    <a:pt x="709" y="149"/>
                    <a:pt x="698" y="177"/>
                    <a:pt x="720" y="194"/>
                  </a:cubicBezTo>
                  <a:cubicBezTo>
                    <a:pt x="737" y="210"/>
                    <a:pt x="759" y="205"/>
                    <a:pt x="781" y="205"/>
                  </a:cubicBezTo>
                  <a:cubicBezTo>
                    <a:pt x="825" y="205"/>
                    <a:pt x="825" y="205"/>
                    <a:pt x="825" y="205"/>
                  </a:cubicBezTo>
                  <a:cubicBezTo>
                    <a:pt x="870" y="205"/>
                    <a:pt x="892" y="216"/>
                    <a:pt x="931" y="238"/>
                  </a:cubicBezTo>
                  <a:cubicBezTo>
                    <a:pt x="948" y="249"/>
                    <a:pt x="958" y="260"/>
                    <a:pt x="981" y="271"/>
                  </a:cubicBezTo>
                  <a:cubicBezTo>
                    <a:pt x="997" y="282"/>
                    <a:pt x="1008" y="288"/>
                    <a:pt x="1008" y="310"/>
                  </a:cubicBezTo>
                  <a:cubicBezTo>
                    <a:pt x="1008" y="349"/>
                    <a:pt x="970" y="365"/>
                    <a:pt x="970" y="404"/>
                  </a:cubicBezTo>
                  <a:cubicBezTo>
                    <a:pt x="970" y="448"/>
                    <a:pt x="970" y="448"/>
                    <a:pt x="970" y="448"/>
                  </a:cubicBezTo>
                  <a:cubicBezTo>
                    <a:pt x="970" y="471"/>
                    <a:pt x="986" y="482"/>
                    <a:pt x="1003" y="498"/>
                  </a:cubicBezTo>
                  <a:cubicBezTo>
                    <a:pt x="1030" y="526"/>
                    <a:pt x="1047" y="537"/>
                    <a:pt x="1075" y="565"/>
                  </a:cubicBezTo>
                  <a:cubicBezTo>
                    <a:pt x="1114" y="604"/>
                    <a:pt x="1130" y="637"/>
                    <a:pt x="1175" y="670"/>
                  </a:cubicBezTo>
                  <a:cubicBezTo>
                    <a:pt x="1263" y="731"/>
                    <a:pt x="1313" y="770"/>
                    <a:pt x="1413" y="803"/>
                  </a:cubicBezTo>
                  <a:lnTo>
                    <a:pt x="1413" y="803"/>
                  </a:lnTo>
                  <a:cubicBezTo>
                    <a:pt x="1380" y="853"/>
                    <a:pt x="1357" y="881"/>
                    <a:pt x="1330" y="931"/>
                  </a:cubicBezTo>
                  <a:cubicBezTo>
                    <a:pt x="1296" y="992"/>
                    <a:pt x="1263" y="1019"/>
                    <a:pt x="1236" y="1086"/>
                  </a:cubicBezTo>
                  <a:cubicBezTo>
                    <a:pt x="1208" y="1136"/>
                    <a:pt x="1214" y="1174"/>
                    <a:pt x="1214" y="1230"/>
                  </a:cubicBezTo>
                  <a:cubicBezTo>
                    <a:pt x="1214" y="1285"/>
                    <a:pt x="1214" y="1318"/>
                    <a:pt x="1224" y="1374"/>
                  </a:cubicBezTo>
                  <a:lnTo>
                    <a:pt x="1224" y="1374"/>
                  </a:lnTo>
                  <a:cubicBezTo>
                    <a:pt x="1186" y="1391"/>
                    <a:pt x="1163" y="1396"/>
                    <a:pt x="1125" y="1407"/>
                  </a:cubicBezTo>
                  <a:cubicBezTo>
                    <a:pt x="1086" y="1418"/>
                    <a:pt x="1058" y="1429"/>
                    <a:pt x="1053" y="1473"/>
                  </a:cubicBezTo>
                  <a:lnTo>
                    <a:pt x="1053" y="1473"/>
                  </a:lnTo>
                  <a:cubicBezTo>
                    <a:pt x="1036" y="1450"/>
                    <a:pt x="1025" y="1434"/>
                    <a:pt x="1025" y="1407"/>
                  </a:cubicBezTo>
                  <a:cubicBezTo>
                    <a:pt x="1025" y="1285"/>
                    <a:pt x="1025" y="1285"/>
                    <a:pt x="1025" y="1285"/>
                  </a:cubicBezTo>
                  <a:cubicBezTo>
                    <a:pt x="1025" y="1257"/>
                    <a:pt x="1014" y="1246"/>
                    <a:pt x="1003" y="1224"/>
                  </a:cubicBezTo>
                  <a:cubicBezTo>
                    <a:pt x="992" y="1202"/>
                    <a:pt x="992" y="1174"/>
                    <a:pt x="964" y="1163"/>
                  </a:cubicBezTo>
                  <a:cubicBezTo>
                    <a:pt x="948" y="1141"/>
                    <a:pt x="931" y="1136"/>
                    <a:pt x="914" y="1108"/>
                  </a:cubicBezTo>
                  <a:cubicBezTo>
                    <a:pt x="909" y="1097"/>
                    <a:pt x="903" y="1086"/>
                    <a:pt x="892" y="1080"/>
                  </a:cubicBezTo>
                  <a:cubicBezTo>
                    <a:pt x="887" y="1075"/>
                    <a:pt x="875" y="1069"/>
                    <a:pt x="875" y="1058"/>
                  </a:cubicBezTo>
                  <a:cubicBezTo>
                    <a:pt x="875" y="1041"/>
                    <a:pt x="875" y="1041"/>
                    <a:pt x="875" y="1041"/>
                  </a:cubicBezTo>
                  <a:cubicBezTo>
                    <a:pt x="875" y="1025"/>
                    <a:pt x="870" y="1019"/>
                    <a:pt x="864" y="1003"/>
                  </a:cubicBezTo>
                  <a:cubicBezTo>
                    <a:pt x="859" y="997"/>
                    <a:pt x="853" y="986"/>
                    <a:pt x="848" y="980"/>
                  </a:cubicBezTo>
                  <a:cubicBezTo>
                    <a:pt x="842" y="980"/>
                    <a:pt x="848" y="975"/>
                    <a:pt x="848" y="975"/>
                  </a:cubicBezTo>
                  <a:cubicBezTo>
                    <a:pt x="848" y="947"/>
                    <a:pt x="848" y="947"/>
                    <a:pt x="848" y="947"/>
                  </a:cubicBezTo>
                  <a:cubicBezTo>
                    <a:pt x="848" y="936"/>
                    <a:pt x="831" y="931"/>
                    <a:pt x="825" y="925"/>
                  </a:cubicBezTo>
                  <a:cubicBezTo>
                    <a:pt x="815" y="919"/>
                    <a:pt x="809" y="908"/>
                    <a:pt x="792" y="908"/>
                  </a:cubicBezTo>
                  <a:cubicBezTo>
                    <a:pt x="787" y="908"/>
                    <a:pt x="787" y="908"/>
                    <a:pt x="787" y="908"/>
                  </a:cubicBezTo>
                  <a:cubicBezTo>
                    <a:pt x="781" y="908"/>
                    <a:pt x="781" y="886"/>
                    <a:pt x="781" y="881"/>
                  </a:cubicBezTo>
                  <a:cubicBezTo>
                    <a:pt x="781" y="875"/>
                    <a:pt x="781" y="870"/>
                    <a:pt x="776" y="864"/>
                  </a:cubicBezTo>
                  <a:cubicBezTo>
                    <a:pt x="776" y="859"/>
                    <a:pt x="770" y="859"/>
                    <a:pt x="764" y="859"/>
                  </a:cubicBezTo>
                  <a:cubicBezTo>
                    <a:pt x="759" y="864"/>
                    <a:pt x="759" y="842"/>
                    <a:pt x="759" y="836"/>
                  </a:cubicBezTo>
                  <a:cubicBezTo>
                    <a:pt x="759" y="825"/>
                    <a:pt x="764" y="825"/>
                    <a:pt x="764" y="814"/>
                  </a:cubicBezTo>
                  <a:cubicBezTo>
                    <a:pt x="764" y="798"/>
                    <a:pt x="759" y="786"/>
                    <a:pt x="748" y="770"/>
                  </a:cubicBezTo>
                  <a:cubicBezTo>
                    <a:pt x="731" y="725"/>
                    <a:pt x="720" y="698"/>
                    <a:pt x="687" y="665"/>
                  </a:cubicBezTo>
                  <a:cubicBezTo>
                    <a:pt x="665" y="637"/>
                    <a:pt x="648" y="620"/>
                    <a:pt x="626" y="593"/>
                  </a:cubicBezTo>
                  <a:cubicBezTo>
                    <a:pt x="621" y="587"/>
                    <a:pt x="615" y="587"/>
                    <a:pt x="609" y="581"/>
                  </a:cubicBezTo>
                  <a:cubicBezTo>
                    <a:pt x="598" y="565"/>
                    <a:pt x="587" y="554"/>
                    <a:pt x="571" y="543"/>
                  </a:cubicBezTo>
                  <a:cubicBezTo>
                    <a:pt x="559" y="532"/>
                    <a:pt x="559" y="520"/>
                    <a:pt x="549" y="515"/>
                  </a:cubicBezTo>
                  <a:cubicBezTo>
                    <a:pt x="543" y="509"/>
                    <a:pt x="537" y="504"/>
                    <a:pt x="532" y="498"/>
                  </a:cubicBezTo>
                  <a:cubicBezTo>
                    <a:pt x="526" y="493"/>
                    <a:pt x="521" y="498"/>
                    <a:pt x="521" y="493"/>
                  </a:cubicBezTo>
                  <a:cubicBezTo>
                    <a:pt x="521" y="471"/>
                    <a:pt x="521" y="471"/>
                    <a:pt x="521" y="471"/>
                  </a:cubicBezTo>
                  <a:cubicBezTo>
                    <a:pt x="521" y="460"/>
                    <a:pt x="515" y="460"/>
                    <a:pt x="510" y="454"/>
                  </a:cubicBezTo>
                  <a:cubicBezTo>
                    <a:pt x="488" y="432"/>
                    <a:pt x="488" y="432"/>
                    <a:pt x="488" y="432"/>
                  </a:cubicBezTo>
                  <a:cubicBezTo>
                    <a:pt x="476" y="421"/>
                    <a:pt x="471" y="415"/>
                    <a:pt x="454" y="404"/>
                  </a:cubicBezTo>
                  <a:cubicBezTo>
                    <a:pt x="421" y="376"/>
                    <a:pt x="399" y="365"/>
                    <a:pt x="371" y="332"/>
                  </a:cubicBezTo>
                  <a:cubicBezTo>
                    <a:pt x="343" y="304"/>
                    <a:pt x="327" y="288"/>
                    <a:pt x="299" y="260"/>
                  </a:cubicBezTo>
                  <a:cubicBezTo>
                    <a:pt x="293" y="254"/>
                    <a:pt x="288" y="254"/>
                    <a:pt x="283" y="249"/>
                  </a:cubicBezTo>
                  <a:lnTo>
                    <a:pt x="283" y="249"/>
                  </a:lnTo>
                  <a:cubicBezTo>
                    <a:pt x="338" y="221"/>
                    <a:pt x="355" y="177"/>
                    <a:pt x="416" y="177"/>
                  </a:cubicBezTo>
                  <a:cubicBezTo>
                    <a:pt x="449" y="177"/>
                    <a:pt x="471" y="188"/>
                    <a:pt x="510" y="188"/>
                  </a:cubicBezTo>
                  <a:cubicBezTo>
                    <a:pt x="532" y="188"/>
                    <a:pt x="549" y="182"/>
                    <a:pt x="571" y="182"/>
                  </a:cubicBezTo>
                  <a:cubicBezTo>
                    <a:pt x="571" y="172"/>
                    <a:pt x="571" y="166"/>
                    <a:pt x="571" y="149"/>
                  </a:cubicBezTo>
                  <a:cubicBezTo>
                    <a:pt x="571" y="99"/>
                    <a:pt x="526" y="77"/>
                    <a:pt x="526" y="27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559" y="22"/>
                    <a:pt x="576" y="55"/>
                    <a:pt x="615" y="55"/>
                  </a:cubicBezTo>
                  <a:cubicBezTo>
                    <a:pt x="643" y="55"/>
                    <a:pt x="659" y="39"/>
                    <a:pt x="687" y="4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7" name="Freeform 128"/>
            <p:cNvSpPr>
              <a:spLocks noChangeArrowheads="1"/>
            </p:cNvSpPr>
            <p:nvPr/>
          </p:nvSpPr>
          <p:spPr bwMode="auto">
            <a:xfrm>
              <a:off x="17032766" y="2862264"/>
              <a:ext cx="519079" cy="706437"/>
            </a:xfrm>
            <a:custGeom>
              <a:avLst/>
              <a:gdLst>
                <a:gd name="T0" fmla="*/ 582 w 1442"/>
                <a:gd name="T1" fmla="*/ 1835 h 1963"/>
                <a:gd name="T2" fmla="*/ 571 w 1442"/>
                <a:gd name="T3" fmla="*/ 1851 h 1963"/>
                <a:gd name="T4" fmla="*/ 549 w 1442"/>
                <a:gd name="T5" fmla="*/ 1940 h 1963"/>
                <a:gd name="T6" fmla="*/ 593 w 1442"/>
                <a:gd name="T7" fmla="*/ 1940 h 1963"/>
                <a:gd name="T8" fmla="*/ 626 w 1442"/>
                <a:gd name="T9" fmla="*/ 1912 h 1963"/>
                <a:gd name="T10" fmla="*/ 582 w 1442"/>
                <a:gd name="T11" fmla="*/ 1835 h 1963"/>
                <a:gd name="T12" fmla="*/ 44 w 1442"/>
                <a:gd name="T13" fmla="*/ 1170 h 1963"/>
                <a:gd name="T14" fmla="*/ 33 w 1442"/>
                <a:gd name="T15" fmla="*/ 1197 h 1963"/>
                <a:gd name="T16" fmla="*/ 61 w 1442"/>
                <a:gd name="T17" fmla="*/ 1236 h 1963"/>
                <a:gd name="T18" fmla="*/ 116 w 1442"/>
                <a:gd name="T19" fmla="*/ 1342 h 1963"/>
                <a:gd name="T20" fmla="*/ 150 w 1442"/>
                <a:gd name="T21" fmla="*/ 1375 h 1963"/>
                <a:gd name="T22" fmla="*/ 255 w 1442"/>
                <a:gd name="T23" fmla="*/ 1453 h 1963"/>
                <a:gd name="T24" fmla="*/ 294 w 1442"/>
                <a:gd name="T25" fmla="*/ 1535 h 1963"/>
                <a:gd name="T26" fmla="*/ 333 w 1442"/>
                <a:gd name="T27" fmla="*/ 1508 h 1963"/>
                <a:gd name="T28" fmla="*/ 360 w 1442"/>
                <a:gd name="T29" fmla="*/ 1369 h 1963"/>
                <a:gd name="T30" fmla="*/ 321 w 1442"/>
                <a:gd name="T31" fmla="*/ 1325 h 1963"/>
                <a:gd name="T32" fmla="*/ 249 w 1442"/>
                <a:gd name="T33" fmla="*/ 1258 h 1963"/>
                <a:gd name="T34" fmla="*/ 166 w 1442"/>
                <a:gd name="T35" fmla="*/ 1164 h 1963"/>
                <a:gd name="T36" fmla="*/ 128 w 1442"/>
                <a:gd name="T37" fmla="*/ 1148 h 1963"/>
                <a:gd name="T38" fmla="*/ 1402 w 1442"/>
                <a:gd name="T39" fmla="*/ 760 h 1963"/>
                <a:gd name="T40" fmla="*/ 1397 w 1442"/>
                <a:gd name="T41" fmla="*/ 771 h 1963"/>
                <a:gd name="T42" fmla="*/ 1441 w 1442"/>
                <a:gd name="T43" fmla="*/ 1048 h 1963"/>
                <a:gd name="T44" fmla="*/ 1308 w 1442"/>
                <a:gd name="T45" fmla="*/ 1247 h 1963"/>
                <a:gd name="T46" fmla="*/ 1380 w 1442"/>
                <a:gd name="T47" fmla="*/ 1303 h 1963"/>
                <a:gd name="T48" fmla="*/ 1330 w 1442"/>
                <a:gd name="T49" fmla="*/ 1458 h 1963"/>
                <a:gd name="T50" fmla="*/ 1258 w 1442"/>
                <a:gd name="T51" fmla="*/ 1469 h 1963"/>
                <a:gd name="T52" fmla="*/ 1169 w 1442"/>
                <a:gd name="T53" fmla="*/ 1441 h 1963"/>
                <a:gd name="T54" fmla="*/ 1214 w 1442"/>
                <a:gd name="T55" fmla="*/ 1596 h 1963"/>
                <a:gd name="T56" fmla="*/ 1059 w 1442"/>
                <a:gd name="T57" fmla="*/ 1591 h 1963"/>
                <a:gd name="T58" fmla="*/ 926 w 1442"/>
                <a:gd name="T59" fmla="*/ 1663 h 1963"/>
                <a:gd name="T60" fmla="*/ 865 w 1442"/>
                <a:gd name="T61" fmla="*/ 1619 h 1963"/>
                <a:gd name="T62" fmla="*/ 859 w 1442"/>
                <a:gd name="T63" fmla="*/ 1563 h 1963"/>
                <a:gd name="T64" fmla="*/ 837 w 1442"/>
                <a:gd name="T65" fmla="*/ 1513 h 1963"/>
                <a:gd name="T66" fmla="*/ 803 w 1442"/>
                <a:gd name="T67" fmla="*/ 1419 h 1963"/>
                <a:gd name="T68" fmla="*/ 787 w 1442"/>
                <a:gd name="T69" fmla="*/ 1347 h 1963"/>
                <a:gd name="T70" fmla="*/ 748 w 1442"/>
                <a:gd name="T71" fmla="*/ 1192 h 1963"/>
                <a:gd name="T72" fmla="*/ 709 w 1442"/>
                <a:gd name="T73" fmla="*/ 1131 h 1963"/>
                <a:gd name="T74" fmla="*/ 632 w 1442"/>
                <a:gd name="T75" fmla="*/ 965 h 1963"/>
                <a:gd name="T76" fmla="*/ 554 w 1442"/>
                <a:gd name="T77" fmla="*/ 926 h 1963"/>
                <a:gd name="T78" fmla="*/ 510 w 1442"/>
                <a:gd name="T79" fmla="*/ 909 h 1963"/>
                <a:gd name="T80" fmla="*/ 476 w 1442"/>
                <a:gd name="T81" fmla="*/ 876 h 1963"/>
                <a:gd name="T82" fmla="*/ 410 w 1442"/>
                <a:gd name="T83" fmla="*/ 832 h 1963"/>
                <a:gd name="T84" fmla="*/ 421 w 1442"/>
                <a:gd name="T85" fmla="*/ 804 h 1963"/>
                <a:gd name="T86" fmla="*/ 443 w 1442"/>
                <a:gd name="T87" fmla="*/ 660 h 1963"/>
                <a:gd name="T88" fmla="*/ 432 w 1442"/>
                <a:gd name="T89" fmla="*/ 488 h 1963"/>
                <a:gd name="T90" fmla="*/ 427 w 1442"/>
                <a:gd name="T91" fmla="*/ 133 h 1963"/>
                <a:gd name="T92" fmla="*/ 510 w 1442"/>
                <a:gd name="T93" fmla="*/ 0 h 1963"/>
                <a:gd name="T94" fmla="*/ 543 w 1442"/>
                <a:gd name="T95" fmla="*/ 45 h 1963"/>
                <a:gd name="T96" fmla="*/ 609 w 1442"/>
                <a:gd name="T97" fmla="*/ 72 h 1963"/>
                <a:gd name="T98" fmla="*/ 687 w 1442"/>
                <a:gd name="T99" fmla="*/ 111 h 1963"/>
                <a:gd name="T100" fmla="*/ 942 w 1442"/>
                <a:gd name="T101" fmla="*/ 294 h 1963"/>
                <a:gd name="T102" fmla="*/ 1014 w 1442"/>
                <a:gd name="T103" fmla="*/ 344 h 1963"/>
                <a:gd name="T104" fmla="*/ 1119 w 1442"/>
                <a:gd name="T105" fmla="*/ 427 h 1963"/>
                <a:gd name="T106" fmla="*/ 1241 w 1442"/>
                <a:gd name="T107" fmla="*/ 560 h 1963"/>
                <a:gd name="T108" fmla="*/ 1241 w 1442"/>
                <a:gd name="T109" fmla="*/ 649 h 1963"/>
                <a:gd name="T110" fmla="*/ 1269 w 1442"/>
                <a:gd name="T111" fmla="*/ 621 h 1963"/>
                <a:gd name="T112" fmla="*/ 1274 w 1442"/>
                <a:gd name="T113" fmla="*/ 627 h 1963"/>
                <a:gd name="T114" fmla="*/ 1280 w 1442"/>
                <a:gd name="T115" fmla="*/ 682 h 1963"/>
                <a:gd name="T116" fmla="*/ 1325 w 1442"/>
                <a:gd name="T117" fmla="*/ 616 h 1963"/>
                <a:gd name="T118" fmla="*/ 1358 w 1442"/>
                <a:gd name="T119" fmla="*/ 655 h 1963"/>
                <a:gd name="T120" fmla="*/ 1402 w 1442"/>
                <a:gd name="T121" fmla="*/ 760 h 1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42" h="1963">
                  <a:moveTo>
                    <a:pt x="582" y="1835"/>
                  </a:moveTo>
                  <a:lnTo>
                    <a:pt x="582" y="1835"/>
                  </a:lnTo>
                  <a:cubicBezTo>
                    <a:pt x="571" y="1835"/>
                    <a:pt x="571" y="1835"/>
                    <a:pt x="571" y="1835"/>
                  </a:cubicBezTo>
                  <a:cubicBezTo>
                    <a:pt x="571" y="1851"/>
                    <a:pt x="571" y="1851"/>
                    <a:pt x="571" y="1851"/>
                  </a:cubicBezTo>
                  <a:cubicBezTo>
                    <a:pt x="587" y="1896"/>
                    <a:pt x="587" y="1896"/>
                    <a:pt x="587" y="1896"/>
                  </a:cubicBezTo>
                  <a:cubicBezTo>
                    <a:pt x="571" y="1912"/>
                    <a:pt x="549" y="1918"/>
                    <a:pt x="549" y="1940"/>
                  </a:cubicBezTo>
                  <a:cubicBezTo>
                    <a:pt x="549" y="1951"/>
                    <a:pt x="560" y="1962"/>
                    <a:pt x="571" y="1962"/>
                  </a:cubicBezTo>
                  <a:cubicBezTo>
                    <a:pt x="587" y="1962"/>
                    <a:pt x="582" y="1946"/>
                    <a:pt x="593" y="1940"/>
                  </a:cubicBezTo>
                  <a:cubicBezTo>
                    <a:pt x="604" y="1934"/>
                    <a:pt x="615" y="1946"/>
                    <a:pt x="621" y="1934"/>
                  </a:cubicBezTo>
                  <a:cubicBezTo>
                    <a:pt x="632" y="1929"/>
                    <a:pt x="626" y="1923"/>
                    <a:pt x="626" y="1912"/>
                  </a:cubicBezTo>
                  <a:cubicBezTo>
                    <a:pt x="626" y="1890"/>
                    <a:pt x="615" y="1879"/>
                    <a:pt x="609" y="1862"/>
                  </a:cubicBezTo>
                  <a:cubicBezTo>
                    <a:pt x="599" y="1851"/>
                    <a:pt x="593" y="1840"/>
                    <a:pt x="582" y="1835"/>
                  </a:cubicBezTo>
                  <a:close/>
                  <a:moveTo>
                    <a:pt x="44" y="1170"/>
                  </a:moveTo>
                  <a:lnTo>
                    <a:pt x="44" y="1170"/>
                  </a:lnTo>
                  <a:cubicBezTo>
                    <a:pt x="28" y="1170"/>
                    <a:pt x="0" y="1159"/>
                    <a:pt x="0" y="1175"/>
                  </a:cubicBezTo>
                  <a:cubicBezTo>
                    <a:pt x="0" y="1192"/>
                    <a:pt x="22" y="1187"/>
                    <a:pt x="33" y="1197"/>
                  </a:cubicBezTo>
                  <a:cubicBezTo>
                    <a:pt x="39" y="1209"/>
                    <a:pt x="39" y="1220"/>
                    <a:pt x="44" y="1231"/>
                  </a:cubicBezTo>
                  <a:cubicBezTo>
                    <a:pt x="50" y="1231"/>
                    <a:pt x="55" y="1231"/>
                    <a:pt x="61" y="1236"/>
                  </a:cubicBezTo>
                  <a:cubicBezTo>
                    <a:pt x="77" y="1242"/>
                    <a:pt x="77" y="1253"/>
                    <a:pt x="89" y="1269"/>
                  </a:cubicBezTo>
                  <a:cubicBezTo>
                    <a:pt x="100" y="1297"/>
                    <a:pt x="105" y="1314"/>
                    <a:pt x="116" y="1342"/>
                  </a:cubicBezTo>
                  <a:cubicBezTo>
                    <a:pt x="122" y="1358"/>
                    <a:pt x="133" y="1364"/>
                    <a:pt x="133" y="1380"/>
                  </a:cubicBezTo>
                  <a:cubicBezTo>
                    <a:pt x="138" y="1380"/>
                    <a:pt x="144" y="1375"/>
                    <a:pt x="150" y="1375"/>
                  </a:cubicBezTo>
                  <a:cubicBezTo>
                    <a:pt x="172" y="1375"/>
                    <a:pt x="183" y="1391"/>
                    <a:pt x="200" y="1402"/>
                  </a:cubicBezTo>
                  <a:cubicBezTo>
                    <a:pt x="222" y="1419"/>
                    <a:pt x="244" y="1425"/>
                    <a:pt x="255" y="1453"/>
                  </a:cubicBezTo>
                  <a:cubicBezTo>
                    <a:pt x="261" y="1480"/>
                    <a:pt x="244" y="1508"/>
                    <a:pt x="266" y="1530"/>
                  </a:cubicBezTo>
                  <a:cubicBezTo>
                    <a:pt x="271" y="1541"/>
                    <a:pt x="283" y="1535"/>
                    <a:pt x="294" y="1535"/>
                  </a:cubicBezTo>
                  <a:cubicBezTo>
                    <a:pt x="305" y="1535"/>
                    <a:pt x="310" y="1541"/>
                    <a:pt x="316" y="1541"/>
                  </a:cubicBezTo>
                  <a:cubicBezTo>
                    <a:pt x="327" y="1541"/>
                    <a:pt x="327" y="1524"/>
                    <a:pt x="333" y="1508"/>
                  </a:cubicBezTo>
                  <a:cubicBezTo>
                    <a:pt x="338" y="1491"/>
                    <a:pt x="343" y="1475"/>
                    <a:pt x="349" y="1458"/>
                  </a:cubicBezTo>
                  <a:cubicBezTo>
                    <a:pt x="355" y="1425"/>
                    <a:pt x="360" y="1402"/>
                    <a:pt x="360" y="1369"/>
                  </a:cubicBezTo>
                  <a:cubicBezTo>
                    <a:pt x="360" y="1358"/>
                    <a:pt x="360" y="1347"/>
                    <a:pt x="355" y="1336"/>
                  </a:cubicBezTo>
                  <a:cubicBezTo>
                    <a:pt x="343" y="1325"/>
                    <a:pt x="327" y="1336"/>
                    <a:pt x="321" y="1325"/>
                  </a:cubicBezTo>
                  <a:cubicBezTo>
                    <a:pt x="305" y="1314"/>
                    <a:pt x="305" y="1292"/>
                    <a:pt x="288" y="1281"/>
                  </a:cubicBezTo>
                  <a:cubicBezTo>
                    <a:pt x="271" y="1269"/>
                    <a:pt x="261" y="1269"/>
                    <a:pt x="249" y="1258"/>
                  </a:cubicBezTo>
                  <a:cubicBezTo>
                    <a:pt x="227" y="1236"/>
                    <a:pt x="216" y="1220"/>
                    <a:pt x="200" y="1192"/>
                  </a:cubicBezTo>
                  <a:cubicBezTo>
                    <a:pt x="194" y="1175"/>
                    <a:pt x="177" y="1175"/>
                    <a:pt x="166" y="1164"/>
                  </a:cubicBezTo>
                  <a:cubicBezTo>
                    <a:pt x="161" y="1153"/>
                    <a:pt x="155" y="1136"/>
                    <a:pt x="138" y="1136"/>
                  </a:cubicBezTo>
                  <a:cubicBezTo>
                    <a:pt x="133" y="1136"/>
                    <a:pt x="133" y="1142"/>
                    <a:pt x="128" y="1148"/>
                  </a:cubicBezTo>
                  <a:cubicBezTo>
                    <a:pt x="100" y="1159"/>
                    <a:pt x="83" y="1170"/>
                    <a:pt x="44" y="1170"/>
                  </a:cubicBezTo>
                  <a:close/>
                  <a:moveTo>
                    <a:pt x="1402" y="760"/>
                  </a:moveTo>
                  <a:lnTo>
                    <a:pt x="1402" y="760"/>
                  </a:lnTo>
                  <a:cubicBezTo>
                    <a:pt x="1402" y="760"/>
                    <a:pt x="1397" y="765"/>
                    <a:pt x="1397" y="771"/>
                  </a:cubicBezTo>
                  <a:cubicBezTo>
                    <a:pt x="1397" y="793"/>
                    <a:pt x="1385" y="810"/>
                    <a:pt x="1385" y="832"/>
                  </a:cubicBezTo>
                  <a:cubicBezTo>
                    <a:pt x="1385" y="921"/>
                    <a:pt x="1441" y="965"/>
                    <a:pt x="1441" y="1048"/>
                  </a:cubicBezTo>
                  <a:cubicBezTo>
                    <a:pt x="1441" y="1109"/>
                    <a:pt x="1413" y="1142"/>
                    <a:pt x="1374" y="1181"/>
                  </a:cubicBezTo>
                  <a:cubicBezTo>
                    <a:pt x="1347" y="1203"/>
                    <a:pt x="1308" y="1209"/>
                    <a:pt x="1308" y="1247"/>
                  </a:cubicBezTo>
                  <a:cubicBezTo>
                    <a:pt x="1308" y="1253"/>
                    <a:pt x="1325" y="1258"/>
                    <a:pt x="1330" y="1264"/>
                  </a:cubicBezTo>
                  <a:cubicBezTo>
                    <a:pt x="1352" y="1275"/>
                    <a:pt x="1369" y="1281"/>
                    <a:pt x="1380" y="1303"/>
                  </a:cubicBezTo>
                  <a:cubicBezTo>
                    <a:pt x="1397" y="1330"/>
                    <a:pt x="1391" y="1353"/>
                    <a:pt x="1391" y="1386"/>
                  </a:cubicBezTo>
                  <a:cubicBezTo>
                    <a:pt x="1391" y="1419"/>
                    <a:pt x="1363" y="1453"/>
                    <a:pt x="1330" y="1458"/>
                  </a:cubicBezTo>
                  <a:lnTo>
                    <a:pt x="1330" y="1458"/>
                  </a:lnTo>
                  <a:cubicBezTo>
                    <a:pt x="1302" y="1453"/>
                    <a:pt x="1286" y="1469"/>
                    <a:pt x="1258" y="1469"/>
                  </a:cubicBezTo>
                  <a:cubicBezTo>
                    <a:pt x="1219" y="1469"/>
                    <a:pt x="1202" y="1436"/>
                    <a:pt x="1169" y="1414"/>
                  </a:cubicBezTo>
                  <a:cubicBezTo>
                    <a:pt x="1169" y="1441"/>
                    <a:pt x="1169" y="1441"/>
                    <a:pt x="1169" y="1441"/>
                  </a:cubicBezTo>
                  <a:cubicBezTo>
                    <a:pt x="1169" y="1491"/>
                    <a:pt x="1214" y="1513"/>
                    <a:pt x="1214" y="1563"/>
                  </a:cubicBezTo>
                  <a:cubicBezTo>
                    <a:pt x="1214" y="1580"/>
                    <a:pt x="1214" y="1586"/>
                    <a:pt x="1214" y="1596"/>
                  </a:cubicBezTo>
                  <a:cubicBezTo>
                    <a:pt x="1192" y="1596"/>
                    <a:pt x="1175" y="1602"/>
                    <a:pt x="1153" y="1602"/>
                  </a:cubicBezTo>
                  <a:cubicBezTo>
                    <a:pt x="1114" y="1602"/>
                    <a:pt x="1092" y="1591"/>
                    <a:pt x="1059" y="1591"/>
                  </a:cubicBezTo>
                  <a:cubicBezTo>
                    <a:pt x="998" y="1591"/>
                    <a:pt x="981" y="1635"/>
                    <a:pt x="926" y="1663"/>
                  </a:cubicBezTo>
                  <a:lnTo>
                    <a:pt x="926" y="1663"/>
                  </a:lnTo>
                  <a:cubicBezTo>
                    <a:pt x="914" y="1657"/>
                    <a:pt x="903" y="1652"/>
                    <a:pt x="887" y="1641"/>
                  </a:cubicBezTo>
                  <a:cubicBezTo>
                    <a:pt x="881" y="1635"/>
                    <a:pt x="865" y="1630"/>
                    <a:pt x="865" y="1619"/>
                  </a:cubicBezTo>
                  <a:cubicBezTo>
                    <a:pt x="865" y="1613"/>
                    <a:pt x="870" y="1608"/>
                    <a:pt x="870" y="1602"/>
                  </a:cubicBezTo>
                  <a:cubicBezTo>
                    <a:pt x="870" y="1586"/>
                    <a:pt x="859" y="1580"/>
                    <a:pt x="859" y="1563"/>
                  </a:cubicBezTo>
                  <a:cubicBezTo>
                    <a:pt x="859" y="1530"/>
                    <a:pt x="859" y="1530"/>
                    <a:pt x="859" y="1530"/>
                  </a:cubicBezTo>
                  <a:cubicBezTo>
                    <a:pt x="859" y="1519"/>
                    <a:pt x="848" y="1513"/>
                    <a:pt x="837" y="1513"/>
                  </a:cubicBezTo>
                  <a:cubicBezTo>
                    <a:pt x="831" y="1513"/>
                    <a:pt x="837" y="1480"/>
                    <a:pt x="837" y="1475"/>
                  </a:cubicBezTo>
                  <a:cubicBezTo>
                    <a:pt x="837" y="1447"/>
                    <a:pt x="826" y="1430"/>
                    <a:pt x="803" y="1419"/>
                  </a:cubicBezTo>
                  <a:cubicBezTo>
                    <a:pt x="803" y="1397"/>
                    <a:pt x="803" y="1397"/>
                    <a:pt x="803" y="1397"/>
                  </a:cubicBezTo>
                  <a:cubicBezTo>
                    <a:pt x="803" y="1375"/>
                    <a:pt x="793" y="1364"/>
                    <a:pt x="787" y="1347"/>
                  </a:cubicBezTo>
                  <a:cubicBezTo>
                    <a:pt x="776" y="1308"/>
                    <a:pt x="776" y="1292"/>
                    <a:pt x="759" y="1253"/>
                  </a:cubicBezTo>
                  <a:cubicBezTo>
                    <a:pt x="754" y="1231"/>
                    <a:pt x="754" y="1214"/>
                    <a:pt x="748" y="1192"/>
                  </a:cubicBezTo>
                  <a:cubicBezTo>
                    <a:pt x="737" y="1175"/>
                    <a:pt x="726" y="1170"/>
                    <a:pt x="720" y="1159"/>
                  </a:cubicBezTo>
                  <a:cubicBezTo>
                    <a:pt x="715" y="1148"/>
                    <a:pt x="715" y="1142"/>
                    <a:pt x="709" y="1131"/>
                  </a:cubicBezTo>
                  <a:cubicBezTo>
                    <a:pt x="704" y="1103"/>
                    <a:pt x="704" y="1081"/>
                    <a:pt x="682" y="1059"/>
                  </a:cubicBezTo>
                  <a:cubicBezTo>
                    <a:pt x="654" y="1026"/>
                    <a:pt x="660" y="998"/>
                    <a:pt x="632" y="965"/>
                  </a:cubicBezTo>
                  <a:cubicBezTo>
                    <a:pt x="621" y="948"/>
                    <a:pt x="609" y="943"/>
                    <a:pt x="587" y="937"/>
                  </a:cubicBezTo>
                  <a:cubicBezTo>
                    <a:pt x="576" y="931"/>
                    <a:pt x="565" y="926"/>
                    <a:pt x="554" y="926"/>
                  </a:cubicBezTo>
                  <a:cubicBezTo>
                    <a:pt x="549" y="926"/>
                    <a:pt x="537" y="926"/>
                    <a:pt x="537" y="921"/>
                  </a:cubicBezTo>
                  <a:cubicBezTo>
                    <a:pt x="537" y="904"/>
                    <a:pt x="526" y="909"/>
                    <a:pt x="510" y="909"/>
                  </a:cubicBezTo>
                  <a:cubicBezTo>
                    <a:pt x="499" y="909"/>
                    <a:pt x="499" y="898"/>
                    <a:pt x="493" y="887"/>
                  </a:cubicBezTo>
                  <a:cubicBezTo>
                    <a:pt x="488" y="882"/>
                    <a:pt x="482" y="882"/>
                    <a:pt x="476" y="876"/>
                  </a:cubicBezTo>
                  <a:cubicBezTo>
                    <a:pt x="466" y="865"/>
                    <a:pt x="460" y="859"/>
                    <a:pt x="449" y="854"/>
                  </a:cubicBezTo>
                  <a:cubicBezTo>
                    <a:pt x="432" y="843"/>
                    <a:pt x="421" y="837"/>
                    <a:pt x="410" y="832"/>
                  </a:cubicBezTo>
                  <a:lnTo>
                    <a:pt x="410" y="832"/>
                  </a:lnTo>
                  <a:cubicBezTo>
                    <a:pt x="410" y="821"/>
                    <a:pt x="415" y="815"/>
                    <a:pt x="421" y="804"/>
                  </a:cubicBezTo>
                  <a:cubicBezTo>
                    <a:pt x="427" y="776"/>
                    <a:pt x="421" y="754"/>
                    <a:pt x="432" y="726"/>
                  </a:cubicBezTo>
                  <a:cubicBezTo>
                    <a:pt x="438" y="704"/>
                    <a:pt x="443" y="688"/>
                    <a:pt x="443" y="660"/>
                  </a:cubicBezTo>
                  <a:cubicBezTo>
                    <a:pt x="443" y="610"/>
                    <a:pt x="438" y="577"/>
                    <a:pt x="432" y="527"/>
                  </a:cubicBezTo>
                  <a:cubicBezTo>
                    <a:pt x="432" y="488"/>
                    <a:pt x="432" y="488"/>
                    <a:pt x="432" y="488"/>
                  </a:cubicBezTo>
                  <a:cubicBezTo>
                    <a:pt x="355" y="261"/>
                    <a:pt x="355" y="261"/>
                    <a:pt x="355" y="261"/>
                  </a:cubicBezTo>
                  <a:cubicBezTo>
                    <a:pt x="360" y="205"/>
                    <a:pt x="399" y="183"/>
                    <a:pt x="427" y="133"/>
                  </a:cubicBezTo>
                  <a:cubicBezTo>
                    <a:pt x="449" y="78"/>
                    <a:pt x="454" y="28"/>
                    <a:pt x="510" y="0"/>
                  </a:cubicBezTo>
                  <a:lnTo>
                    <a:pt x="510" y="0"/>
                  </a:lnTo>
                  <a:cubicBezTo>
                    <a:pt x="515" y="12"/>
                    <a:pt x="515" y="28"/>
                    <a:pt x="521" y="34"/>
                  </a:cubicBezTo>
                  <a:cubicBezTo>
                    <a:pt x="532" y="39"/>
                    <a:pt x="537" y="39"/>
                    <a:pt x="543" y="45"/>
                  </a:cubicBezTo>
                  <a:cubicBezTo>
                    <a:pt x="593" y="45"/>
                    <a:pt x="593" y="45"/>
                    <a:pt x="593" y="45"/>
                  </a:cubicBezTo>
                  <a:cubicBezTo>
                    <a:pt x="599" y="50"/>
                    <a:pt x="599" y="62"/>
                    <a:pt x="609" y="72"/>
                  </a:cubicBezTo>
                  <a:cubicBezTo>
                    <a:pt x="615" y="78"/>
                    <a:pt x="626" y="78"/>
                    <a:pt x="637" y="84"/>
                  </a:cubicBezTo>
                  <a:cubicBezTo>
                    <a:pt x="643" y="84"/>
                    <a:pt x="687" y="111"/>
                    <a:pt x="687" y="111"/>
                  </a:cubicBezTo>
                  <a:cubicBezTo>
                    <a:pt x="698" y="172"/>
                    <a:pt x="748" y="195"/>
                    <a:pt x="809" y="217"/>
                  </a:cubicBezTo>
                  <a:cubicBezTo>
                    <a:pt x="865" y="239"/>
                    <a:pt x="892" y="256"/>
                    <a:pt x="942" y="294"/>
                  </a:cubicBezTo>
                  <a:cubicBezTo>
                    <a:pt x="953" y="300"/>
                    <a:pt x="959" y="316"/>
                    <a:pt x="970" y="322"/>
                  </a:cubicBezTo>
                  <a:cubicBezTo>
                    <a:pt x="986" y="333"/>
                    <a:pt x="1003" y="333"/>
                    <a:pt x="1014" y="344"/>
                  </a:cubicBezTo>
                  <a:cubicBezTo>
                    <a:pt x="1036" y="361"/>
                    <a:pt x="1031" y="383"/>
                    <a:pt x="1053" y="394"/>
                  </a:cubicBezTo>
                  <a:cubicBezTo>
                    <a:pt x="1075" y="405"/>
                    <a:pt x="1097" y="411"/>
                    <a:pt x="1119" y="427"/>
                  </a:cubicBezTo>
                  <a:cubicBezTo>
                    <a:pt x="1147" y="444"/>
                    <a:pt x="1158" y="461"/>
                    <a:pt x="1180" y="477"/>
                  </a:cubicBezTo>
                  <a:cubicBezTo>
                    <a:pt x="1208" y="505"/>
                    <a:pt x="1241" y="516"/>
                    <a:pt x="1241" y="560"/>
                  </a:cubicBezTo>
                  <a:cubicBezTo>
                    <a:pt x="1241" y="582"/>
                    <a:pt x="1230" y="599"/>
                    <a:pt x="1230" y="627"/>
                  </a:cubicBezTo>
                  <a:cubicBezTo>
                    <a:pt x="1230" y="632"/>
                    <a:pt x="1236" y="643"/>
                    <a:pt x="1241" y="649"/>
                  </a:cubicBezTo>
                  <a:lnTo>
                    <a:pt x="1241" y="649"/>
                  </a:lnTo>
                  <a:cubicBezTo>
                    <a:pt x="1252" y="638"/>
                    <a:pt x="1258" y="627"/>
                    <a:pt x="1269" y="621"/>
                  </a:cubicBezTo>
                  <a:cubicBezTo>
                    <a:pt x="1274" y="621"/>
                    <a:pt x="1274" y="621"/>
                    <a:pt x="1274" y="621"/>
                  </a:cubicBezTo>
                  <a:cubicBezTo>
                    <a:pt x="1274" y="627"/>
                    <a:pt x="1274" y="627"/>
                    <a:pt x="1274" y="627"/>
                  </a:cubicBezTo>
                  <a:cubicBezTo>
                    <a:pt x="1274" y="671"/>
                    <a:pt x="1274" y="671"/>
                    <a:pt x="1274" y="671"/>
                  </a:cubicBezTo>
                  <a:cubicBezTo>
                    <a:pt x="1274" y="677"/>
                    <a:pt x="1280" y="677"/>
                    <a:pt x="1280" y="682"/>
                  </a:cubicBezTo>
                  <a:cubicBezTo>
                    <a:pt x="1280" y="688"/>
                    <a:pt x="1280" y="688"/>
                    <a:pt x="1280" y="682"/>
                  </a:cubicBezTo>
                  <a:cubicBezTo>
                    <a:pt x="1308" y="665"/>
                    <a:pt x="1302" y="632"/>
                    <a:pt x="1325" y="616"/>
                  </a:cubicBezTo>
                  <a:cubicBezTo>
                    <a:pt x="1330" y="616"/>
                    <a:pt x="1330" y="616"/>
                    <a:pt x="1330" y="616"/>
                  </a:cubicBezTo>
                  <a:cubicBezTo>
                    <a:pt x="1335" y="632"/>
                    <a:pt x="1347" y="638"/>
                    <a:pt x="1358" y="655"/>
                  </a:cubicBezTo>
                  <a:cubicBezTo>
                    <a:pt x="1374" y="677"/>
                    <a:pt x="1374" y="693"/>
                    <a:pt x="1385" y="726"/>
                  </a:cubicBezTo>
                  <a:cubicBezTo>
                    <a:pt x="1391" y="737"/>
                    <a:pt x="1397" y="749"/>
                    <a:pt x="1402" y="76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8" name="Freeform 129"/>
            <p:cNvSpPr>
              <a:spLocks noChangeArrowheads="1"/>
            </p:cNvSpPr>
            <p:nvPr/>
          </p:nvSpPr>
          <p:spPr bwMode="auto">
            <a:xfrm>
              <a:off x="16723224" y="2595564"/>
              <a:ext cx="493680" cy="592137"/>
            </a:xfrm>
            <a:custGeom>
              <a:avLst/>
              <a:gdLst>
                <a:gd name="T0" fmla="*/ 305 w 1370"/>
                <a:gd name="T1" fmla="*/ 1280 h 1647"/>
                <a:gd name="T2" fmla="*/ 305 w 1370"/>
                <a:gd name="T3" fmla="*/ 1358 h 1647"/>
                <a:gd name="T4" fmla="*/ 366 w 1370"/>
                <a:gd name="T5" fmla="*/ 1407 h 1647"/>
                <a:gd name="T6" fmla="*/ 543 w 1370"/>
                <a:gd name="T7" fmla="*/ 1513 h 1647"/>
                <a:gd name="T8" fmla="*/ 571 w 1370"/>
                <a:gd name="T9" fmla="*/ 1452 h 1647"/>
                <a:gd name="T10" fmla="*/ 504 w 1370"/>
                <a:gd name="T11" fmla="*/ 1419 h 1647"/>
                <a:gd name="T12" fmla="*/ 449 w 1370"/>
                <a:gd name="T13" fmla="*/ 1346 h 1647"/>
                <a:gd name="T14" fmla="*/ 377 w 1370"/>
                <a:gd name="T15" fmla="*/ 1319 h 1647"/>
                <a:gd name="T16" fmla="*/ 881 w 1370"/>
                <a:gd name="T17" fmla="*/ 1574 h 1647"/>
                <a:gd name="T18" fmla="*/ 959 w 1370"/>
                <a:gd name="T19" fmla="*/ 1640 h 1647"/>
                <a:gd name="T20" fmla="*/ 953 w 1370"/>
                <a:gd name="T21" fmla="*/ 1568 h 1647"/>
                <a:gd name="T22" fmla="*/ 881 w 1370"/>
                <a:gd name="T23" fmla="*/ 1574 h 1647"/>
                <a:gd name="T24" fmla="*/ 111 w 1370"/>
                <a:gd name="T25" fmla="*/ 61 h 1647"/>
                <a:gd name="T26" fmla="*/ 128 w 1370"/>
                <a:gd name="T27" fmla="*/ 16 h 1647"/>
                <a:gd name="T28" fmla="*/ 5 w 1370"/>
                <a:gd name="T29" fmla="*/ 77 h 1647"/>
                <a:gd name="T30" fmla="*/ 50 w 1370"/>
                <a:gd name="T31" fmla="*/ 122 h 1647"/>
                <a:gd name="T32" fmla="*/ 1369 w 1370"/>
                <a:gd name="T33" fmla="*/ 742 h 1647"/>
                <a:gd name="T34" fmla="*/ 1214 w 1370"/>
                <a:gd name="T35" fmla="*/ 1003 h 1647"/>
                <a:gd name="T36" fmla="*/ 1302 w 1370"/>
                <a:gd name="T37" fmla="*/ 1402 h 1647"/>
                <a:gd name="T38" fmla="*/ 1269 w 1370"/>
                <a:gd name="T39" fmla="*/ 1574 h 1647"/>
                <a:gd name="T40" fmla="*/ 1225 w 1370"/>
                <a:gd name="T41" fmla="*/ 1552 h 1647"/>
                <a:gd name="T42" fmla="*/ 1142 w 1370"/>
                <a:gd name="T43" fmla="*/ 1552 h 1647"/>
                <a:gd name="T44" fmla="*/ 1103 w 1370"/>
                <a:gd name="T45" fmla="*/ 1468 h 1647"/>
                <a:gd name="T46" fmla="*/ 1092 w 1370"/>
                <a:gd name="T47" fmla="*/ 1346 h 1647"/>
                <a:gd name="T48" fmla="*/ 942 w 1370"/>
                <a:gd name="T49" fmla="*/ 1169 h 1647"/>
                <a:gd name="T50" fmla="*/ 864 w 1370"/>
                <a:gd name="T51" fmla="*/ 1080 h 1647"/>
                <a:gd name="T52" fmla="*/ 793 w 1370"/>
                <a:gd name="T53" fmla="*/ 986 h 1647"/>
                <a:gd name="T54" fmla="*/ 737 w 1370"/>
                <a:gd name="T55" fmla="*/ 925 h 1647"/>
                <a:gd name="T56" fmla="*/ 648 w 1370"/>
                <a:gd name="T57" fmla="*/ 920 h 1647"/>
                <a:gd name="T58" fmla="*/ 482 w 1370"/>
                <a:gd name="T59" fmla="*/ 754 h 1647"/>
                <a:gd name="T60" fmla="*/ 432 w 1370"/>
                <a:gd name="T61" fmla="*/ 742 h 1647"/>
                <a:gd name="T62" fmla="*/ 310 w 1370"/>
                <a:gd name="T63" fmla="*/ 621 h 1647"/>
                <a:gd name="T64" fmla="*/ 233 w 1370"/>
                <a:gd name="T65" fmla="*/ 548 h 1647"/>
                <a:gd name="T66" fmla="*/ 194 w 1370"/>
                <a:gd name="T67" fmla="*/ 521 h 1647"/>
                <a:gd name="T68" fmla="*/ 138 w 1370"/>
                <a:gd name="T69" fmla="*/ 432 h 1647"/>
                <a:gd name="T70" fmla="*/ 61 w 1370"/>
                <a:gd name="T71" fmla="*/ 249 h 1647"/>
                <a:gd name="T72" fmla="*/ 50 w 1370"/>
                <a:gd name="T73" fmla="*/ 161 h 1647"/>
                <a:gd name="T74" fmla="*/ 144 w 1370"/>
                <a:gd name="T75" fmla="*/ 105 h 1647"/>
                <a:gd name="T76" fmla="*/ 322 w 1370"/>
                <a:gd name="T77" fmla="*/ 149 h 1647"/>
                <a:gd name="T78" fmla="*/ 432 w 1370"/>
                <a:gd name="T79" fmla="*/ 255 h 1647"/>
                <a:gd name="T80" fmla="*/ 576 w 1370"/>
                <a:gd name="T81" fmla="*/ 294 h 1647"/>
                <a:gd name="T82" fmla="*/ 748 w 1370"/>
                <a:gd name="T83" fmla="*/ 272 h 1647"/>
                <a:gd name="T84" fmla="*/ 909 w 1370"/>
                <a:gd name="T85" fmla="*/ 327 h 1647"/>
                <a:gd name="T86" fmla="*/ 1031 w 1370"/>
                <a:gd name="T87" fmla="*/ 277 h 1647"/>
                <a:gd name="T88" fmla="*/ 1164 w 1370"/>
                <a:gd name="T89" fmla="*/ 399 h 1647"/>
                <a:gd name="T90" fmla="*/ 1253 w 1370"/>
                <a:gd name="T91" fmla="*/ 532 h 1647"/>
                <a:gd name="T92" fmla="*/ 1358 w 1370"/>
                <a:gd name="T93" fmla="*/ 687 h 1647"/>
                <a:gd name="T94" fmla="*/ 1358 w 1370"/>
                <a:gd name="T95" fmla="*/ 737 h 1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0" h="1647">
                  <a:moveTo>
                    <a:pt x="322" y="1269"/>
                  </a:moveTo>
                  <a:lnTo>
                    <a:pt x="322" y="1269"/>
                  </a:lnTo>
                  <a:cubicBezTo>
                    <a:pt x="316" y="1274"/>
                    <a:pt x="305" y="1269"/>
                    <a:pt x="305" y="1280"/>
                  </a:cubicBezTo>
                  <a:cubicBezTo>
                    <a:pt x="294" y="1286"/>
                    <a:pt x="299" y="1297"/>
                    <a:pt x="294" y="1308"/>
                  </a:cubicBezTo>
                  <a:cubicBezTo>
                    <a:pt x="288" y="1319"/>
                    <a:pt x="271" y="1313"/>
                    <a:pt x="266" y="1319"/>
                  </a:cubicBezTo>
                  <a:cubicBezTo>
                    <a:pt x="277" y="1335"/>
                    <a:pt x="288" y="1341"/>
                    <a:pt x="305" y="1358"/>
                  </a:cubicBezTo>
                  <a:cubicBezTo>
                    <a:pt x="310" y="1369"/>
                    <a:pt x="299" y="1397"/>
                    <a:pt x="316" y="1397"/>
                  </a:cubicBezTo>
                  <a:cubicBezTo>
                    <a:pt x="322" y="1397"/>
                    <a:pt x="327" y="1391"/>
                    <a:pt x="332" y="1391"/>
                  </a:cubicBezTo>
                  <a:cubicBezTo>
                    <a:pt x="349" y="1391"/>
                    <a:pt x="355" y="1407"/>
                    <a:pt x="366" y="1407"/>
                  </a:cubicBezTo>
                  <a:cubicBezTo>
                    <a:pt x="394" y="1413"/>
                    <a:pt x="404" y="1413"/>
                    <a:pt x="427" y="1424"/>
                  </a:cubicBezTo>
                  <a:cubicBezTo>
                    <a:pt x="465" y="1435"/>
                    <a:pt x="477" y="1463"/>
                    <a:pt x="515" y="1479"/>
                  </a:cubicBezTo>
                  <a:cubicBezTo>
                    <a:pt x="527" y="1491"/>
                    <a:pt x="532" y="1502"/>
                    <a:pt x="543" y="1513"/>
                  </a:cubicBezTo>
                  <a:cubicBezTo>
                    <a:pt x="554" y="1524"/>
                    <a:pt x="565" y="1518"/>
                    <a:pt x="576" y="1518"/>
                  </a:cubicBezTo>
                  <a:cubicBezTo>
                    <a:pt x="593" y="1518"/>
                    <a:pt x="610" y="1513"/>
                    <a:pt x="610" y="1496"/>
                  </a:cubicBezTo>
                  <a:cubicBezTo>
                    <a:pt x="610" y="1474"/>
                    <a:pt x="593" y="1452"/>
                    <a:pt x="571" y="1452"/>
                  </a:cubicBezTo>
                  <a:cubicBezTo>
                    <a:pt x="571" y="1452"/>
                    <a:pt x="565" y="1457"/>
                    <a:pt x="560" y="1457"/>
                  </a:cubicBezTo>
                  <a:cubicBezTo>
                    <a:pt x="549" y="1457"/>
                    <a:pt x="549" y="1435"/>
                    <a:pt x="537" y="1430"/>
                  </a:cubicBezTo>
                  <a:cubicBezTo>
                    <a:pt x="527" y="1419"/>
                    <a:pt x="515" y="1424"/>
                    <a:pt x="504" y="1419"/>
                  </a:cubicBezTo>
                  <a:cubicBezTo>
                    <a:pt x="488" y="1413"/>
                    <a:pt x="488" y="1402"/>
                    <a:pt x="471" y="1397"/>
                  </a:cubicBezTo>
                  <a:cubicBezTo>
                    <a:pt x="460" y="1385"/>
                    <a:pt x="443" y="1385"/>
                    <a:pt x="443" y="1369"/>
                  </a:cubicBezTo>
                  <a:cubicBezTo>
                    <a:pt x="443" y="1363"/>
                    <a:pt x="449" y="1358"/>
                    <a:pt x="449" y="1346"/>
                  </a:cubicBezTo>
                  <a:cubicBezTo>
                    <a:pt x="438" y="1346"/>
                    <a:pt x="432" y="1335"/>
                    <a:pt x="421" y="1335"/>
                  </a:cubicBezTo>
                  <a:cubicBezTo>
                    <a:pt x="421" y="1335"/>
                    <a:pt x="416" y="1341"/>
                    <a:pt x="410" y="1341"/>
                  </a:cubicBezTo>
                  <a:cubicBezTo>
                    <a:pt x="394" y="1341"/>
                    <a:pt x="388" y="1330"/>
                    <a:pt x="377" y="1319"/>
                  </a:cubicBezTo>
                  <a:cubicBezTo>
                    <a:pt x="366" y="1308"/>
                    <a:pt x="349" y="1297"/>
                    <a:pt x="349" y="1280"/>
                  </a:cubicBezTo>
                  <a:cubicBezTo>
                    <a:pt x="338" y="1274"/>
                    <a:pt x="332" y="1274"/>
                    <a:pt x="322" y="1269"/>
                  </a:cubicBezTo>
                  <a:close/>
                  <a:moveTo>
                    <a:pt x="881" y="1574"/>
                  </a:moveTo>
                  <a:lnTo>
                    <a:pt x="881" y="1574"/>
                  </a:lnTo>
                  <a:cubicBezTo>
                    <a:pt x="892" y="1585"/>
                    <a:pt x="903" y="1585"/>
                    <a:pt x="914" y="1596"/>
                  </a:cubicBezTo>
                  <a:cubicBezTo>
                    <a:pt x="936" y="1607"/>
                    <a:pt x="942" y="1624"/>
                    <a:pt x="959" y="1640"/>
                  </a:cubicBezTo>
                  <a:cubicBezTo>
                    <a:pt x="964" y="1646"/>
                    <a:pt x="964" y="1646"/>
                    <a:pt x="964" y="1640"/>
                  </a:cubicBezTo>
                  <a:cubicBezTo>
                    <a:pt x="964" y="1629"/>
                    <a:pt x="964" y="1624"/>
                    <a:pt x="964" y="1612"/>
                  </a:cubicBezTo>
                  <a:cubicBezTo>
                    <a:pt x="964" y="1596"/>
                    <a:pt x="970" y="1579"/>
                    <a:pt x="953" y="1568"/>
                  </a:cubicBezTo>
                  <a:cubicBezTo>
                    <a:pt x="948" y="1563"/>
                    <a:pt x="936" y="1568"/>
                    <a:pt x="926" y="1568"/>
                  </a:cubicBezTo>
                  <a:cubicBezTo>
                    <a:pt x="909" y="1568"/>
                    <a:pt x="898" y="1568"/>
                    <a:pt x="887" y="1568"/>
                  </a:cubicBezTo>
                  <a:cubicBezTo>
                    <a:pt x="876" y="1568"/>
                    <a:pt x="876" y="1568"/>
                    <a:pt x="881" y="1574"/>
                  </a:cubicBezTo>
                  <a:close/>
                  <a:moveTo>
                    <a:pt x="94" y="50"/>
                  </a:moveTo>
                  <a:lnTo>
                    <a:pt x="94" y="50"/>
                  </a:lnTo>
                  <a:cubicBezTo>
                    <a:pt x="100" y="55"/>
                    <a:pt x="105" y="61"/>
                    <a:pt x="111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3"/>
                    <a:pt x="133" y="22"/>
                    <a:pt x="128" y="16"/>
                  </a:cubicBezTo>
                  <a:cubicBezTo>
                    <a:pt x="122" y="6"/>
                    <a:pt x="116" y="22"/>
                    <a:pt x="105" y="22"/>
                  </a:cubicBezTo>
                  <a:cubicBezTo>
                    <a:pt x="89" y="28"/>
                    <a:pt x="39" y="0"/>
                    <a:pt x="94" y="50"/>
                  </a:cubicBezTo>
                  <a:close/>
                  <a:moveTo>
                    <a:pt x="5" y="77"/>
                  </a:moveTo>
                  <a:lnTo>
                    <a:pt x="5" y="77"/>
                  </a:lnTo>
                  <a:cubicBezTo>
                    <a:pt x="5" y="83"/>
                    <a:pt x="5" y="89"/>
                    <a:pt x="0" y="94"/>
                  </a:cubicBezTo>
                  <a:cubicBezTo>
                    <a:pt x="22" y="100"/>
                    <a:pt x="33" y="111"/>
                    <a:pt x="50" y="122"/>
                  </a:cubicBezTo>
                  <a:cubicBezTo>
                    <a:pt x="50" y="116"/>
                    <a:pt x="56" y="111"/>
                    <a:pt x="56" y="111"/>
                  </a:cubicBezTo>
                  <a:cubicBezTo>
                    <a:pt x="56" y="89"/>
                    <a:pt x="28" y="83"/>
                    <a:pt x="5" y="77"/>
                  </a:cubicBezTo>
                  <a:close/>
                  <a:moveTo>
                    <a:pt x="1369" y="742"/>
                  </a:moveTo>
                  <a:lnTo>
                    <a:pt x="1369" y="742"/>
                  </a:lnTo>
                  <a:cubicBezTo>
                    <a:pt x="1313" y="770"/>
                    <a:pt x="1308" y="820"/>
                    <a:pt x="1286" y="875"/>
                  </a:cubicBezTo>
                  <a:cubicBezTo>
                    <a:pt x="1258" y="925"/>
                    <a:pt x="1219" y="947"/>
                    <a:pt x="1214" y="1003"/>
                  </a:cubicBezTo>
                  <a:cubicBezTo>
                    <a:pt x="1291" y="1230"/>
                    <a:pt x="1291" y="1230"/>
                    <a:pt x="1291" y="1230"/>
                  </a:cubicBezTo>
                  <a:cubicBezTo>
                    <a:pt x="1291" y="1269"/>
                    <a:pt x="1291" y="1269"/>
                    <a:pt x="1291" y="1269"/>
                  </a:cubicBezTo>
                  <a:cubicBezTo>
                    <a:pt x="1297" y="1319"/>
                    <a:pt x="1302" y="1352"/>
                    <a:pt x="1302" y="1402"/>
                  </a:cubicBezTo>
                  <a:cubicBezTo>
                    <a:pt x="1302" y="1430"/>
                    <a:pt x="1297" y="1446"/>
                    <a:pt x="1291" y="1468"/>
                  </a:cubicBezTo>
                  <a:cubicBezTo>
                    <a:pt x="1280" y="1496"/>
                    <a:pt x="1286" y="1518"/>
                    <a:pt x="1280" y="1546"/>
                  </a:cubicBezTo>
                  <a:cubicBezTo>
                    <a:pt x="1274" y="1557"/>
                    <a:pt x="1269" y="1563"/>
                    <a:pt x="1269" y="1574"/>
                  </a:cubicBezTo>
                  <a:lnTo>
                    <a:pt x="1269" y="1574"/>
                  </a:lnTo>
                  <a:cubicBezTo>
                    <a:pt x="1263" y="1574"/>
                    <a:pt x="1263" y="1568"/>
                    <a:pt x="1258" y="1568"/>
                  </a:cubicBezTo>
                  <a:cubicBezTo>
                    <a:pt x="1247" y="1563"/>
                    <a:pt x="1241" y="1552"/>
                    <a:pt x="1225" y="1552"/>
                  </a:cubicBezTo>
                  <a:cubicBezTo>
                    <a:pt x="1214" y="1552"/>
                    <a:pt x="1208" y="1563"/>
                    <a:pt x="1197" y="1563"/>
                  </a:cubicBezTo>
                  <a:cubicBezTo>
                    <a:pt x="1186" y="1563"/>
                    <a:pt x="1180" y="1557"/>
                    <a:pt x="1169" y="1557"/>
                  </a:cubicBezTo>
                  <a:cubicBezTo>
                    <a:pt x="1158" y="1552"/>
                    <a:pt x="1147" y="1557"/>
                    <a:pt x="1142" y="1552"/>
                  </a:cubicBezTo>
                  <a:cubicBezTo>
                    <a:pt x="1125" y="1540"/>
                    <a:pt x="1125" y="1530"/>
                    <a:pt x="1120" y="1518"/>
                  </a:cubicBezTo>
                  <a:cubicBezTo>
                    <a:pt x="1108" y="1507"/>
                    <a:pt x="1103" y="1502"/>
                    <a:pt x="1103" y="1491"/>
                  </a:cubicBezTo>
                  <a:cubicBezTo>
                    <a:pt x="1103" y="1468"/>
                    <a:pt x="1103" y="1468"/>
                    <a:pt x="1103" y="1468"/>
                  </a:cubicBezTo>
                  <a:cubicBezTo>
                    <a:pt x="1103" y="1441"/>
                    <a:pt x="1108" y="1430"/>
                    <a:pt x="1108" y="1402"/>
                  </a:cubicBezTo>
                  <a:cubicBezTo>
                    <a:pt x="1108" y="1385"/>
                    <a:pt x="1108" y="1374"/>
                    <a:pt x="1103" y="1363"/>
                  </a:cubicBezTo>
                  <a:cubicBezTo>
                    <a:pt x="1097" y="1352"/>
                    <a:pt x="1092" y="1352"/>
                    <a:pt x="1092" y="1346"/>
                  </a:cubicBezTo>
                  <a:cubicBezTo>
                    <a:pt x="1081" y="1330"/>
                    <a:pt x="1075" y="1319"/>
                    <a:pt x="1059" y="1313"/>
                  </a:cubicBezTo>
                  <a:cubicBezTo>
                    <a:pt x="1031" y="1297"/>
                    <a:pt x="1014" y="1291"/>
                    <a:pt x="987" y="1269"/>
                  </a:cubicBezTo>
                  <a:cubicBezTo>
                    <a:pt x="970" y="1230"/>
                    <a:pt x="959" y="1208"/>
                    <a:pt x="942" y="1169"/>
                  </a:cubicBezTo>
                  <a:cubicBezTo>
                    <a:pt x="936" y="1153"/>
                    <a:pt x="936" y="1141"/>
                    <a:pt x="920" y="1136"/>
                  </a:cubicBezTo>
                  <a:cubicBezTo>
                    <a:pt x="909" y="1125"/>
                    <a:pt x="898" y="1131"/>
                    <a:pt x="887" y="1119"/>
                  </a:cubicBezTo>
                  <a:cubicBezTo>
                    <a:pt x="870" y="1108"/>
                    <a:pt x="870" y="1097"/>
                    <a:pt x="864" y="1080"/>
                  </a:cubicBezTo>
                  <a:cubicBezTo>
                    <a:pt x="854" y="1053"/>
                    <a:pt x="854" y="1036"/>
                    <a:pt x="842" y="1014"/>
                  </a:cubicBezTo>
                  <a:cubicBezTo>
                    <a:pt x="837" y="1003"/>
                    <a:pt x="826" y="1003"/>
                    <a:pt x="815" y="998"/>
                  </a:cubicBezTo>
                  <a:cubicBezTo>
                    <a:pt x="809" y="992"/>
                    <a:pt x="803" y="986"/>
                    <a:pt x="793" y="986"/>
                  </a:cubicBezTo>
                  <a:cubicBezTo>
                    <a:pt x="787" y="981"/>
                    <a:pt x="776" y="981"/>
                    <a:pt x="776" y="975"/>
                  </a:cubicBezTo>
                  <a:cubicBezTo>
                    <a:pt x="770" y="964"/>
                    <a:pt x="770" y="953"/>
                    <a:pt x="765" y="942"/>
                  </a:cubicBezTo>
                  <a:cubicBezTo>
                    <a:pt x="759" y="931"/>
                    <a:pt x="748" y="931"/>
                    <a:pt x="737" y="925"/>
                  </a:cubicBezTo>
                  <a:cubicBezTo>
                    <a:pt x="726" y="920"/>
                    <a:pt x="721" y="920"/>
                    <a:pt x="709" y="920"/>
                  </a:cubicBezTo>
                  <a:cubicBezTo>
                    <a:pt x="693" y="920"/>
                    <a:pt x="693" y="920"/>
                    <a:pt x="693" y="920"/>
                  </a:cubicBezTo>
                  <a:cubicBezTo>
                    <a:pt x="676" y="920"/>
                    <a:pt x="665" y="920"/>
                    <a:pt x="648" y="920"/>
                  </a:cubicBezTo>
                  <a:cubicBezTo>
                    <a:pt x="598" y="920"/>
                    <a:pt x="576" y="892"/>
                    <a:pt x="549" y="853"/>
                  </a:cubicBezTo>
                  <a:cubicBezTo>
                    <a:pt x="532" y="831"/>
                    <a:pt x="521" y="820"/>
                    <a:pt x="504" y="792"/>
                  </a:cubicBezTo>
                  <a:cubicBezTo>
                    <a:pt x="493" y="781"/>
                    <a:pt x="493" y="770"/>
                    <a:pt x="482" y="754"/>
                  </a:cubicBezTo>
                  <a:cubicBezTo>
                    <a:pt x="477" y="754"/>
                    <a:pt x="471" y="754"/>
                    <a:pt x="460" y="754"/>
                  </a:cubicBezTo>
                  <a:cubicBezTo>
                    <a:pt x="455" y="754"/>
                    <a:pt x="443" y="759"/>
                    <a:pt x="438" y="754"/>
                  </a:cubicBezTo>
                  <a:cubicBezTo>
                    <a:pt x="438" y="748"/>
                    <a:pt x="438" y="748"/>
                    <a:pt x="432" y="742"/>
                  </a:cubicBezTo>
                  <a:cubicBezTo>
                    <a:pt x="432" y="737"/>
                    <a:pt x="427" y="732"/>
                    <a:pt x="421" y="726"/>
                  </a:cubicBezTo>
                  <a:cubicBezTo>
                    <a:pt x="399" y="709"/>
                    <a:pt x="377" y="709"/>
                    <a:pt x="366" y="687"/>
                  </a:cubicBezTo>
                  <a:cubicBezTo>
                    <a:pt x="349" y="654"/>
                    <a:pt x="338" y="643"/>
                    <a:pt x="310" y="621"/>
                  </a:cubicBezTo>
                  <a:cubicBezTo>
                    <a:pt x="294" y="609"/>
                    <a:pt x="294" y="599"/>
                    <a:pt x="277" y="587"/>
                  </a:cubicBezTo>
                  <a:cubicBezTo>
                    <a:pt x="271" y="582"/>
                    <a:pt x="266" y="576"/>
                    <a:pt x="255" y="565"/>
                  </a:cubicBezTo>
                  <a:cubicBezTo>
                    <a:pt x="249" y="560"/>
                    <a:pt x="244" y="554"/>
                    <a:pt x="233" y="548"/>
                  </a:cubicBezTo>
                  <a:cubicBezTo>
                    <a:pt x="227" y="548"/>
                    <a:pt x="222" y="548"/>
                    <a:pt x="216" y="548"/>
                  </a:cubicBezTo>
                  <a:cubicBezTo>
                    <a:pt x="216" y="548"/>
                    <a:pt x="216" y="543"/>
                    <a:pt x="211" y="538"/>
                  </a:cubicBezTo>
                  <a:cubicBezTo>
                    <a:pt x="211" y="532"/>
                    <a:pt x="199" y="526"/>
                    <a:pt x="194" y="521"/>
                  </a:cubicBezTo>
                  <a:cubicBezTo>
                    <a:pt x="183" y="515"/>
                    <a:pt x="189" y="504"/>
                    <a:pt x="177" y="493"/>
                  </a:cubicBezTo>
                  <a:cubicBezTo>
                    <a:pt x="172" y="482"/>
                    <a:pt x="161" y="476"/>
                    <a:pt x="150" y="466"/>
                  </a:cubicBezTo>
                  <a:cubicBezTo>
                    <a:pt x="144" y="454"/>
                    <a:pt x="144" y="443"/>
                    <a:pt x="138" y="432"/>
                  </a:cubicBezTo>
                  <a:cubicBezTo>
                    <a:pt x="133" y="405"/>
                    <a:pt x="116" y="393"/>
                    <a:pt x="100" y="371"/>
                  </a:cubicBezTo>
                  <a:cubicBezTo>
                    <a:pt x="89" y="349"/>
                    <a:pt x="83" y="333"/>
                    <a:pt x="77" y="305"/>
                  </a:cubicBezTo>
                  <a:cubicBezTo>
                    <a:pt x="72" y="282"/>
                    <a:pt x="66" y="272"/>
                    <a:pt x="61" y="249"/>
                  </a:cubicBezTo>
                  <a:cubicBezTo>
                    <a:pt x="61" y="244"/>
                    <a:pt x="56" y="244"/>
                    <a:pt x="56" y="233"/>
                  </a:cubicBezTo>
                  <a:cubicBezTo>
                    <a:pt x="56" y="216"/>
                    <a:pt x="56" y="216"/>
                    <a:pt x="56" y="216"/>
                  </a:cubicBezTo>
                  <a:cubicBezTo>
                    <a:pt x="56" y="194"/>
                    <a:pt x="50" y="183"/>
                    <a:pt x="50" y="161"/>
                  </a:cubicBezTo>
                  <a:cubicBezTo>
                    <a:pt x="50" y="149"/>
                    <a:pt x="61" y="149"/>
                    <a:pt x="72" y="144"/>
                  </a:cubicBezTo>
                  <a:cubicBezTo>
                    <a:pt x="77" y="144"/>
                    <a:pt x="89" y="144"/>
                    <a:pt x="94" y="139"/>
                  </a:cubicBezTo>
                  <a:cubicBezTo>
                    <a:pt x="116" y="133"/>
                    <a:pt x="128" y="122"/>
                    <a:pt x="144" y="105"/>
                  </a:cubicBezTo>
                  <a:cubicBezTo>
                    <a:pt x="172" y="111"/>
                    <a:pt x="183" y="122"/>
                    <a:pt x="205" y="122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83" y="122"/>
                    <a:pt x="299" y="133"/>
                    <a:pt x="322" y="149"/>
                  </a:cubicBezTo>
                  <a:cubicBezTo>
                    <a:pt x="332" y="161"/>
                    <a:pt x="344" y="161"/>
                    <a:pt x="355" y="166"/>
                  </a:cubicBezTo>
                  <a:cubicBezTo>
                    <a:pt x="366" y="183"/>
                    <a:pt x="366" y="194"/>
                    <a:pt x="377" y="205"/>
                  </a:cubicBezTo>
                  <a:cubicBezTo>
                    <a:pt x="394" y="233"/>
                    <a:pt x="410" y="238"/>
                    <a:pt x="432" y="255"/>
                  </a:cubicBezTo>
                  <a:cubicBezTo>
                    <a:pt x="449" y="266"/>
                    <a:pt x="460" y="282"/>
                    <a:pt x="477" y="282"/>
                  </a:cubicBezTo>
                  <a:cubicBezTo>
                    <a:pt x="488" y="282"/>
                    <a:pt x="493" y="272"/>
                    <a:pt x="510" y="272"/>
                  </a:cubicBezTo>
                  <a:cubicBezTo>
                    <a:pt x="537" y="272"/>
                    <a:pt x="549" y="294"/>
                    <a:pt x="576" y="294"/>
                  </a:cubicBezTo>
                  <a:cubicBezTo>
                    <a:pt x="588" y="294"/>
                    <a:pt x="593" y="294"/>
                    <a:pt x="598" y="294"/>
                  </a:cubicBezTo>
                  <a:cubicBezTo>
                    <a:pt x="615" y="294"/>
                    <a:pt x="626" y="299"/>
                    <a:pt x="648" y="299"/>
                  </a:cubicBezTo>
                  <a:cubicBezTo>
                    <a:pt x="687" y="299"/>
                    <a:pt x="709" y="272"/>
                    <a:pt x="748" y="272"/>
                  </a:cubicBezTo>
                  <a:cubicBezTo>
                    <a:pt x="765" y="272"/>
                    <a:pt x="770" y="277"/>
                    <a:pt x="787" y="277"/>
                  </a:cubicBezTo>
                  <a:cubicBezTo>
                    <a:pt x="837" y="277"/>
                    <a:pt x="837" y="277"/>
                    <a:pt x="837" y="277"/>
                  </a:cubicBezTo>
                  <a:cubicBezTo>
                    <a:pt x="870" y="277"/>
                    <a:pt x="876" y="327"/>
                    <a:pt x="909" y="327"/>
                  </a:cubicBezTo>
                  <a:cubicBezTo>
                    <a:pt x="931" y="327"/>
                    <a:pt x="936" y="305"/>
                    <a:pt x="959" y="305"/>
                  </a:cubicBezTo>
                  <a:cubicBezTo>
                    <a:pt x="981" y="299"/>
                    <a:pt x="992" y="299"/>
                    <a:pt x="1014" y="288"/>
                  </a:cubicBezTo>
                  <a:cubicBezTo>
                    <a:pt x="1020" y="288"/>
                    <a:pt x="1025" y="277"/>
                    <a:pt x="1031" y="277"/>
                  </a:cubicBezTo>
                  <a:cubicBezTo>
                    <a:pt x="1042" y="277"/>
                    <a:pt x="1047" y="288"/>
                    <a:pt x="1053" y="294"/>
                  </a:cubicBezTo>
                  <a:cubicBezTo>
                    <a:pt x="1069" y="310"/>
                    <a:pt x="1075" y="321"/>
                    <a:pt x="1092" y="338"/>
                  </a:cubicBezTo>
                  <a:cubicBezTo>
                    <a:pt x="1114" y="366"/>
                    <a:pt x="1136" y="371"/>
                    <a:pt x="1164" y="399"/>
                  </a:cubicBezTo>
                  <a:cubicBezTo>
                    <a:pt x="1180" y="410"/>
                    <a:pt x="1186" y="421"/>
                    <a:pt x="1202" y="427"/>
                  </a:cubicBezTo>
                  <a:cubicBezTo>
                    <a:pt x="1214" y="438"/>
                    <a:pt x="1230" y="438"/>
                    <a:pt x="1236" y="449"/>
                  </a:cubicBezTo>
                  <a:cubicBezTo>
                    <a:pt x="1258" y="476"/>
                    <a:pt x="1241" y="504"/>
                    <a:pt x="1253" y="532"/>
                  </a:cubicBezTo>
                  <a:cubicBezTo>
                    <a:pt x="1269" y="565"/>
                    <a:pt x="1291" y="576"/>
                    <a:pt x="1319" y="593"/>
                  </a:cubicBezTo>
                  <a:cubicBezTo>
                    <a:pt x="1347" y="609"/>
                    <a:pt x="1369" y="621"/>
                    <a:pt x="1369" y="654"/>
                  </a:cubicBezTo>
                  <a:cubicBezTo>
                    <a:pt x="1369" y="665"/>
                    <a:pt x="1358" y="671"/>
                    <a:pt x="1358" y="687"/>
                  </a:cubicBezTo>
                  <a:cubicBezTo>
                    <a:pt x="1358" y="720"/>
                    <a:pt x="1358" y="720"/>
                    <a:pt x="1358" y="720"/>
                  </a:cubicBezTo>
                  <a:cubicBezTo>
                    <a:pt x="1358" y="726"/>
                    <a:pt x="1358" y="732"/>
                    <a:pt x="1358" y="732"/>
                  </a:cubicBezTo>
                  <a:cubicBezTo>
                    <a:pt x="1352" y="737"/>
                    <a:pt x="1352" y="737"/>
                    <a:pt x="1358" y="737"/>
                  </a:cubicBezTo>
                  <a:cubicBezTo>
                    <a:pt x="1363" y="737"/>
                    <a:pt x="1363" y="742"/>
                    <a:pt x="1369" y="74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grpSp>
        <p:nvGrpSpPr>
          <p:cNvPr id="124" name="group"/>
          <p:cNvGrpSpPr/>
          <p:nvPr/>
        </p:nvGrpSpPr>
        <p:grpSpPr>
          <a:xfrm>
            <a:off x="539552" y="411510"/>
            <a:ext cx="9570520" cy="1545179"/>
            <a:chOff x="6041185" y="324116"/>
            <a:chExt cx="4479665" cy="1545179"/>
          </a:xfrm>
        </p:grpSpPr>
        <p:sp>
          <p:nvSpPr>
            <p:cNvPr id="125" name="text box"/>
            <p:cNvSpPr txBox="1"/>
            <p:nvPr/>
          </p:nvSpPr>
          <p:spPr>
            <a:xfrm>
              <a:off x="6041185" y="1116204"/>
              <a:ext cx="3738159" cy="75309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</a:t>
              </a:r>
              <a:r>
                <a:rPr lang="fr-FR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non </a:t>
              </a:r>
              <a:r>
                <a:rPr lang="fr-FR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proident</a:t>
              </a:r>
              <a:r>
                <a:rPr lang="fr-FR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fr-FR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sunt</a:t>
              </a:r>
              <a:r>
                <a:rPr lang="fr-FR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 culpa qui officia </a:t>
              </a:r>
              <a:r>
                <a:rPr lang="fr-FR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deserunt</a:t>
              </a:r>
              <a:r>
                <a:rPr lang="fr-FR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mollit </a:t>
              </a:r>
              <a:r>
                <a:rPr lang="fr-FR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anim</a:t>
              </a:r>
              <a:r>
                <a:rPr lang="fr-FR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id est </a:t>
              </a:r>
              <a:r>
                <a:rPr lang="fr-FR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laborum</a:t>
              </a:r>
              <a:r>
                <a:rPr lang="fr-FR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7" name="title"/>
            <p:cNvSpPr txBox="1"/>
            <p:nvPr/>
          </p:nvSpPr>
          <p:spPr>
            <a:xfrm>
              <a:off x="6041185" y="324116"/>
              <a:ext cx="447966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Indonesia 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69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7191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map"/>
          <p:cNvGrpSpPr/>
          <p:nvPr/>
        </p:nvGrpSpPr>
        <p:grpSpPr>
          <a:xfrm>
            <a:off x="4521534" y="1330713"/>
            <a:ext cx="3855257" cy="2482075"/>
            <a:chOff x="1289912" y="4078363"/>
            <a:chExt cx="10444353" cy="6724240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35" name="Freeform 119"/>
            <p:cNvSpPr>
              <a:spLocks noChangeArrowheads="1"/>
            </p:cNvSpPr>
            <p:nvPr/>
          </p:nvSpPr>
          <p:spPr bwMode="auto">
            <a:xfrm>
              <a:off x="6880145" y="6072821"/>
              <a:ext cx="1422840" cy="1164219"/>
            </a:xfrm>
            <a:custGeom>
              <a:avLst/>
              <a:gdLst>
                <a:gd name="T0" fmla="*/ 330 w 2668"/>
                <a:gd name="T1" fmla="*/ 1480 h 2182"/>
                <a:gd name="T2" fmla="*/ 492 w 2668"/>
                <a:gd name="T3" fmla="*/ 1576 h 2182"/>
                <a:gd name="T4" fmla="*/ 755 w 2668"/>
                <a:gd name="T5" fmla="*/ 1486 h 2182"/>
                <a:gd name="T6" fmla="*/ 797 w 2668"/>
                <a:gd name="T7" fmla="*/ 1474 h 2182"/>
                <a:gd name="T8" fmla="*/ 929 w 2668"/>
                <a:gd name="T9" fmla="*/ 1720 h 2182"/>
                <a:gd name="T10" fmla="*/ 1205 w 2668"/>
                <a:gd name="T11" fmla="*/ 1774 h 2182"/>
                <a:gd name="T12" fmla="*/ 1354 w 2668"/>
                <a:gd name="T13" fmla="*/ 1924 h 2182"/>
                <a:gd name="T14" fmla="*/ 1660 w 2668"/>
                <a:gd name="T15" fmla="*/ 1786 h 2182"/>
                <a:gd name="T16" fmla="*/ 1828 w 2668"/>
                <a:gd name="T17" fmla="*/ 1804 h 2182"/>
                <a:gd name="T18" fmla="*/ 1984 w 2668"/>
                <a:gd name="T19" fmla="*/ 1972 h 2182"/>
                <a:gd name="T20" fmla="*/ 1996 w 2668"/>
                <a:gd name="T21" fmla="*/ 2127 h 2182"/>
                <a:gd name="T22" fmla="*/ 2355 w 2668"/>
                <a:gd name="T23" fmla="*/ 1942 h 2182"/>
                <a:gd name="T24" fmla="*/ 2439 w 2668"/>
                <a:gd name="T25" fmla="*/ 1900 h 2182"/>
                <a:gd name="T26" fmla="*/ 2463 w 2668"/>
                <a:gd name="T27" fmla="*/ 1804 h 2182"/>
                <a:gd name="T28" fmla="*/ 2403 w 2668"/>
                <a:gd name="T29" fmla="*/ 1612 h 2182"/>
                <a:gd name="T30" fmla="*/ 2391 w 2668"/>
                <a:gd name="T31" fmla="*/ 1510 h 2182"/>
                <a:gd name="T32" fmla="*/ 2271 w 2668"/>
                <a:gd name="T33" fmla="*/ 1379 h 2182"/>
                <a:gd name="T34" fmla="*/ 2199 w 2668"/>
                <a:gd name="T35" fmla="*/ 1265 h 2182"/>
                <a:gd name="T36" fmla="*/ 2391 w 2668"/>
                <a:gd name="T37" fmla="*/ 1145 h 2182"/>
                <a:gd name="T38" fmla="*/ 2481 w 2668"/>
                <a:gd name="T39" fmla="*/ 953 h 2182"/>
                <a:gd name="T40" fmla="*/ 2457 w 2668"/>
                <a:gd name="T41" fmla="*/ 833 h 2182"/>
                <a:gd name="T42" fmla="*/ 2523 w 2668"/>
                <a:gd name="T43" fmla="*/ 695 h 2182"/>
                <a:gd name="T44" fmla="*/ 2523 w 2668"/>
                <a:gd name="T45" fmla="*/ 533 h 2182"/>
                <a:gd name="T46" fmla="*/ 2667 w 2668"/>
                <a:gd name="T47" fmla="*/ 330 h 2182"/>
                <a:gd name="T48" fmla="*/ 2625 w 2668"/>
                <a:gd name="T49" fmla="*/ 282 h 2182"/>
                <a:gd name="T50" fmla="*/ 2535 w 2668"/>
                <a:gd name="T51" fmla="*/ 84 h 2182"/>
                <a:gd name="T52" fmla="*/ 1804 w 2668"/>
                <a:gd name="T53" fmla="*/ 0 h 2182"/>
                <a:gd name="T54" fmla="*/ 1480 w 2668"/>
                <a:gd name="T55" fmla="*/ 102 h 2182"/>
                <a:gd name="T56" fmla="*/ 1330 w 2668"/>
                <a:gd name="T57" fmla="*/ 390 h 2182"/>
                <a:gd name="T58" fmla="*/ 1342 w 2668"/>
                <a:gd name="T59" fmla="*/ 420 h 2182"/>
                <a:gd name="T60" fmla="*/ 1330 w 2668"/>
                <a:gd name="T61" fmla="*/ 480 h 2182"/>
                <a:gd name="T62" fmla="*/ 1241 w 2668"/>
                <a:gd name="T63" fmla="*/ 647 h 2182"/>
                <a:gd name="T64" fmla="*/ 1013 w 2668"/>
                <a:gd name="T65" fmla="*/ 809 h 2182"/>
                <a:gd name="T66" fmla="*/ 761 w 2668"/>
                <a:gd name="T67" fmla="*/ 905 h 2182"/>
                <a:gd name="T68" fmla="*/ 587 w 2668"/>
                <a:gd name="T69" fmla="*/ 851 h 2182"/>
                <a:gd name="T70" fmla="*/ 455 w 2668"/>
                <a:gd name="T71" fmla="*/ 785 h 2182"/>
                <a:gd name="T72" fmla="*/ 378 w 2668"/>
                <a:gd name="T73" fmla="*/ 707 h 2182"/>
                <a:gd name="T74" fmla="*/ 300 w 2668"/>
                <a:gd name="T75" fmla="*/ 701 h 2182"/>
                <a:gd name="T76" fmla="*/ 120 w 2668"/>
                <a:gd name="T77" fmla="*/ 809 h 2182"/>
                <a:gd name="T78" fmla="*/ 6 w 2668"/>
                <a:gd name="T79" fmla="*/ 977 h 2182"/>
                <a:gd name="T80" fmla="*/ 138 w 2668"/>
                <a:gd name="T81" fmla="*/ 1025 h 2182"/>
                <a:gd name="T82" fmla="*/ 444 w 2668"/>
                <a:gd name="T83" fmla="*/ 1223 h 2182"/>
                <a:gd name="T84" fmla="*/ 521 w 2668"/>
                <a:gd name="T85" fmla="*/ 1390 h 2182"/>
                <a:gd name="T86" fmla="*/ 330 w 2668"/>
                <a:gd name="T87" fmla="*/ 1480 h 2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8" h="2182">
                  <a:moveTo>
                    <a:pt x="330" y="1480"/>
                  </a:moveTo>
                  <a:lnTo>
                    <a:pt x="330" y="1480"/>
                  </a:lnTo>
                  <a:cubicBezTo>
                    <a:pt x="336" y="1522"/>
                    <a:pt x="336" y="1522"/>
                    <a:pt x="336" y="1522"/>
                  </a:cubicBezTo>
                  <a:cubicBezTo>
                    <a:pt x="492" y="1576"/>
                    <a:pt x="492" y="1576"/>
                    <a:pt x="492" y="1576"/>
                  </a:cubicBezTo>
                  <a:cubicBezTo>
                    <a:pt x="683" y="1546"/>
                    <a:pt x="683" y="1546"/>
                    <a:pt x="683" y="1546"/>
                  </a:cubicBezTo>
                  <a:cubicBezTo>
                    <a:pt x="707" y="1534"/>
                    <a:pt x="719" y="1498"/>
                    <a:pt x="755" y="1486"/>
                  </a:cubicBezTo>
                  <a:cubicBezTo>
                    <a:pt x="767" y="1480"/>
                    <a:pt x="779" y="1480"/>
                    <a:pt x="797" y="1474"/>
                  </a:cubicBezTo>
                  <a:lnTo>
                    <a:pt x="797" y="1474"/>
                  </a:lnTo>
                  <a:cubicBezTo>
                    <a:pt x="881" y="1444"/>
                    <a:pt x="923" y="1486"/>
                    <a:pt x="941" y="1570"/>
                  </a:cubicBezTo>
                  <a:cubicBezTo>
                    <a:pt x="953" y="1612"/>
                    <a:pt x="917" y="1678"/>
                    <a:pt x="929" y="1720"/>
                  </a:cubicBezTo>
                  <a:cubicBezTo>
                    <a:pt x="935" y="1726"/>
                    <a:pt x="1067" y="1738"/>
                    <a:pt x="1091" y="1750"/>
                  </a:cubicBezTo>
                  <a:cubicBezTo>
                    <a:pt x="1127" y="1762"/>
                    <a:pt x="1163" y="1780"/>
                    <a:pt x="1205" y="1774"/>
                  </a:cubicBezTo>
                  <a:cubicBezTo>
                    <a:pt x="1276" y="1762"/>
                    <a:pt x="1312" y="1732"/>
                    <a:pt x="1354" y="1798"/>
                  </a:cubicBezTo>
                  <a:cubicBezTo>
                    <a:pt x="1384" y="1840"/>
                    <a:pt x="1330" y="1876"/>
                    <a:pt x="1354" y="1924"/>
                  </a:cubicBezTo>
                  <a:cubicBezTo>
                    <a:pt x="1402" y="1936"/>
                    <a:pt x="1426" y="1978"/>
                    <a:pt x="1456" y="1912"/>
                  </a:cubicBezTo>
                  <a:cubicBezTo>
                    <a:pt x="1474" y="1882"/>
                    <a:pt x="1636" y="1786"/>
                    <a:pt x="1660" y="1786"/>
                  </a:cubicBezTo>
                  <a:cubicBezTo>
                    <a:pt x="1690" y="1798"/>
                    <a:pt x="1696" y="1882"/>
                    <a:pt x="1756" y="1858"/>
                  </a:cubicBezTo>
                  <a:cubicBezTo>
                    <a:pt x="1774" y="1852"/>
                    <a:pt x="1804" y="1786"/>
                    <a:pt x="1828" y="1804"/>
                  </a:cubicBezTo>
                  <a:cubicBezTo>
                    <a:pt x="1882" y="1852"/>
                    <a:pt x="1912" y="1810"/>
                    <a:pt x="1912" y="1900"/>
                  </a:cubicBezTo>
                  <a:cubicBezTo>
                    <a:pt x="1912" y="1960"/>
                    <a:pt x="1912" y="2044"/>
                    <a:pt x="1984" y="1972"/>
                  </a:cubicBezTo>
                  <a:lnTo>
                    <a:pt x="1984" y="1972"/>
                  </a:lnTo>
                  <a:cubicBezTo>
                    <a:pt x="2014" y="2014"/>
                    <a:pt x="1984" y="2085"/>
                    <a:pt x="1996" y="2127"/>
                  </a:cubicBezTo>
                  <a:cubicBezTo>
                    <a:pt x="2014" y="2181"/>
                    <a:pt x="2133" y="2062"/>
                    <a:pt x="2157" y="2050"/>
                  </a:cubicBezTo>
                  <a:cubicBezTo>
                    <a:pt x="2355" y="1942"/>
                    <a:pt x="2355" y="1942"/>
                    <a:pt x="2355" y="1942"/>
                  </a:cubicBezTo>
                  <a:lnTo>
                    <a:pt x="2355" y="1942"/>
                  </a:lnTo>
                  <a:cubicBezTo>
                    <a:pt x="2385" y="1930"/>
                    <a:pt x="2415" y="1918"/>
                    <a:pt x="2439" y="1900"/>
                  </a:cubicBezTo>
                  <a:cubicBezTo>
                    <a:pt x="2451" y="1894"/>
                    <a:pt x="2499" y="1888"/>
                    <a:pt x="2487" y="1870"/>
                  </a:cubicBezTo>
                  <a:cubicBezTo>
                    <a:pt x="2475" y="1846"/>
                    <a:pt x="2463" y="1834"/>
                    <a:pt x="2463" y="1804"/>
                  </a:cubicBezTo>
                  <a:cubicBezTo>
                    <a:pt x="2475" y="1780"/>
                    <a:pt x="2511" y="1696"/>
                    <a:pt x="2499" y="1672"/>
                  </a:cubicBezTo>
                  <a:cubicBezTo>
                    <a:pt x="2487" y="1636"/>
                    <a:pt x="2421" y="1648"/>
                    <a:pt x="2403" y="1612"/>
                  </a:cubicBezTo>
                  <a:cubicBezTo>
                    <a:pt x="2397" y="1594"/>
                    <a:pt x="2367" y="1558"/>
                    <a:pt x="2367" y="1540"/>
                  </a:cubicBezTo>
                  <a:cubicBezTo>
                    <a:pt x="2367" y="1522"/>
                    <a:pt x="2391" y="1522"/>
                    <a:pt x="2391" y="1510"/>
                  </a:cubicBezTo>
                  <a:cubicBezTo>
                    <a:pt x="2391" y="1492"/>
                    <a:pt x="2379" y="1486"/>
                    <a:pt x="2367" y="1480"/>
                  </a:cubicBezTo>
                  <a:cubicBezTo>
                    <a:pt x="2331" y="1462"/>
                    <a:pt x="2289" y="1408"/>
                    <a:pt x="2271" y="1379"/>
                  </a:cubicBezTo>
                  <a:cubicBezTo>
                    <a:pt x="2259" y="1355"/>
                    <a:pt x="2271" y="1324"/>
                    <a:pt x="2247" y="1307"/>
                  </a:cubicBezTo>
                  <a:cubicBezTo>
                    <a:pt x="2229" y="1295"/>
                    <a:pt x="2175" y="1283"/>
                    <a:pt x="2199" y="1265"/>
                  </a:cubicBezTo>
                  <a:cubicBezTo>
                    <a:pt x="2235" y="1229"/>
                    <a:pt x="2217" y="1223"/>
                    <a:pt x="2241" y="1187"/>
                  </a:cubicBezTo>
                  <a:cubicBezTo>
                    <a:pt x="2289" y="1163"/>
                    <a:pt x="2343" y="1181"/>
                    <a:pt x="2391" y="1145"/>
                  </a:cubicBezTo>
                  <a:cubicBezTo>
                    <a:pt x="2445" y="1103"/>
                    <a:pt x="2421" y="1079"/>
                    <a:pt x="2439" y="1025"/>
                  </a:cubicBezTo>
                  <a:cubicBezTo>
                    <a:pt x="2451" y="1001"/>
                    <a:pt x="2469" y="977"/>
                    <a:pt x="2481" y="953"/>
                  </a:cubicBezTo>
                  <a:cubicBezTo>
                    <a:pt x="2505" y="917"/>
                    <a:pt x="2511" y="917"/>
                    <a:pt x="2547" y="893"/>
                  </a:cubicBezTo>
                  <a:cubicBezTo>
                    <a:pt x="2589" y="863"/>
                    <a:pt x="2457" y="869"/>
                    <a:pt x="2457" y="833"/>
                  </a:cubicBezTo>
                  <a:cubicBezTo>
                    <a:pt x="2457" y="809"/>
                    <a:pt x="2481" y="785"/>
                    <a:pt x="2493" y="773"/>
                  </a:cubicBezTo>
                  <a:cubicBezTo>
                    <a:pt x="2517" y="749"/>
                    <a:pt x="2523" y="731"/>
                    <a:pt x="2523" y="695"/>
                  </a:cubicBezTo>
                  <a:cubicBezTo>
                    <a:pt x="2523" y="647"/>
                    <a:pt x="2481" y="671"/>
                    <a:pt x="2505" y="611"/>
                  </a:cubicBezTo>
                  <a:cubicBezTo>
                    <a:pt x="2511" y="588"/>
                    <a:pt x="2511" y="557"/>
                    <a:pt x="2523" y="533"/>
                  </a:cubicBezTo>
                  <a:cubicBezTo>
                    <a:pt x="2535" y="516"/>
                    <a:pt x="2559" y="504"/>
                    <a:pt x="2565" y="480"/>
                  </a:cubicBezTo>
                  <a:cubicBezTo>
                    <a:pt x="2595" y="426"/>
                    <a:pt x="2625" y="378"/>
                    <a:pt x="2667" y="330"/>
                  </a:cubicBezTo>
                  <a:lnTo>
                    <a:pt x="2667" y="330"/>
                  </a:lnTo>
                  <a:cubicBezTo>
                    <a:pt x="2625" y="282"/>
                    <a:pt x="2625" y="282"/>
                    <a:pt x="2625" y="282"/>
                  </a:cubicBezTo>
                  <a:cubicBezTo>
                    <a:pt x="2493" y="270"/>
                    <a:pt x="2493" y="270"/>
                    <a:pt x="2493" y="270"/>
                  </a:cubicBezTo>
                  <a:cubicBezTo>
                    <a:pt x="2469" y="180"/>
                    <a:pt x="2487" y="156"/>
                    <a:pt x="2535" y="84"/>
                  </a:cubicBezTo>
                  <a:cubicBezTo>
                    <a:pt x="2577" y="24"/>
                    <a:pt x="2397" y="42"/>
                    <a:pt x="2373" y="42"/>
                  </a:cubicBezTo>
                  <a:cubicBezTo>
                    <a:pt x="2193" y="42"/>
                    <a:pt x="1924" y="198"/>
                    <a:pt x="1804" y="0"/>
                  </a:cubicBezTo>
                  <a:lnTo>
                    <a:pt x="1804" y="0"/>
                  </a:lnTo>
                  <a:cubicBezTo>
                    <a:pt x="1696" y="30"/>
                    <a:pt x="1588" y="54"/>
                    <a:pt x="1480" y="102"/>
                  </a:cubicBezTo>
                  <a:cubicBezTo>
                    <a:pt x="1420" y="132"/>
                    <a:pt x="1276" y="180"/>
                    <a:pt x="1276" y="264"/>
                  </a:cubicBezTo>
                  <a:cubicBezTo>
                    <a:pt x="1276" y="306"/>
                    <a:pt x="1312" y="354"/>
                    <a:pt x="1330" y="390"/>
                  </a:cubicBezTo>
                  <a:lnTo>
                    <a:pt x="1330" y="390"/>
                  </a:lnTo>
                  <a:cubicBezTo>
                    <a:pt x="1342" y="420"/>
                    <a:pt x="1342" y="420"/>
                    <a:pt x="1342" y="420"/>
                  </a:cubicBezTo>
                  <a:cubicBezTo>
                    <a:pt x="1342" y="432"/>
                    <a:pt x="1348" y="462"/>
                    <a:pt x="1342" y="468"/>
                  </a:cubicBezTo>
                  <a:cubicBezTo>
                    <a:pt x="1342" y="474"/>
                    <a:pt x="1336" y="474"/>
                    <a:pt x="1330" y="480"/>
                  </a:cubicBezTo>
                  <a:cubicBezTo>
                    <a:pt x="1324" y="480"/>
                    <a:pt x="1318" y="486"/>
                    <a:pt x="1307" y="498"/>
                  </a:cubicBezTo>
                  <a:cubicBezTo>
                    <a:pt x="1259" y="564"/>
                    <a:pt x="1312" y="593"/>
                    <a:pt x="1241" y="647"/>
                  </a:cubicBezTo>
                  <a:cubicBezTo>
                    <a:pt x="1187" y="683"/>
                    <a:pt x="1163" y="761"/>
                    <a:pt x="1121" y="809"/>
                  </a:cubicBezTo>
                  <a:cubicBezTo>
                    <a:pt x="1073" y="851"/>
                    <a:pt x="1055" y="821"/>
                    <a:pt x="1013" y="809"/>
                  </a:cubicBezTo>
                  <a:cubicBezTo>
                    <a:pt x="977" y="803"/>
                    <a:pt x="965" y="815"/>
                    <a:pt x="935" y="833"/>
                  </a:cubicBezTo>
                  <a:cubicBezTo>
                    <a:pt x="887" y="857"/>
                    <a:pt x="821" y="929"/>
                    <a:pt x="761" y="905"/>
                  </a:cubicBezTo>
                  <a:cubicBezTo>
                    <a:pt x="755" y="881"/>
                    <a:pt x="761" y="833"/>
                    <a:pt x="749" y="815"/>
                  </a:cubicBezTo>
                  <a:cubicBezTo>
                    <a:pt x="695" y="815"/>
                    <a:pt x="635" y="839"/>
                    <a:pt x="587" y="851"/>
                  </a:cubicBezTo>
                  <a:cubicBezTo>
                    <a:pt x="455" y="785"/>
                    <a:pt x="455" y="785"/>
                    <a:pt x="455" y="785"/>
                  </a:cubicBezTo>
                  <a:lnTo>
                    <a:pt x="455" y="785"/>
                  </a:lnTo>
                  <a:cubicBezTo>
                    <a:pt x="384" y="713"/>
                    <a:pt x="384" y="713"/>
                    <a:pt x="384" y="713"/>
                  </a:cubicBezTo>
                  <a:cubicBezTo>
                    <a:pt x="384" y="713"/>
                    <a:pt x="384" y="707"/>
                    <a:pt x="378" y="707"/>
                  </a:cubicBezTo>
                  <a:cubicBezTo>
                    <a:pt x="300" y="701"/>
                    <a:pt x="300" y="701"/>
                    <a:pt x="300" y="701"/>
                  </a:cubicBezTo>
                  <a:lnTo>
                    <a:pt x="300" y="701"/>
                  </a:lnTo>
                  <a:cubicBezTo>
                    <a:pt x="258" y="725"/>
                    <a:pt x="258" y="725"/>
                    <a:pt x="258" y="725"/>
                  </a:cubicBezTo>
                  <a:cubicBezTo>
                    <a:pt x="120" y="809"/>
                    <a:pt x="120" y="809"/>
                    <a:pt x="120" y="809"/>
                  </a:cubicBezTo>
                  <a:cubicBezTo>
                    <a:pt x="90" y="827"/>
                    <a:pt x="84" y="905"/>
                    <a:pt x="66" y="935"/>
                  </a:cubicBezTo>
                  <a:cubicBezTo>
                    <a:pt x="54" y="959"/>
                    <a:pt x="18" y="947"/>
                    <a:pt x="6" y="977"/>
                  </a:cubicBezTo>
                  <a:cubicBezTo>
                    <a:pt x="0" y="995"/>
                    <a:pt x="0" y="1007"/>
                    <a:pt x="12" y="1025"/>
                  </a:cubicBezTo>
                  <a:cubicBezTo>
                    <a:pt x="42" y="1055"/>
                    <a:pt x="102" y="1031"/>
                    <a:pt x="138" y="1025"/>
                  </a:cubicBezTo>
                  <a:cubicBezTo>
                    <a:pt x="210" y="1013"/>
                    <a:pt x="228" y="1013"/>
                    <a:pt x="282" y="1061"/>
                  </a:cubicBezTo>
                  <a:cubicBezTo>
                    <a:pt x="348" y="1109"/>
                    <a:pt x="390" y="1169"/>
                    <a:pt x="444" y="1223"/>
                  </a:cubicBezTo>
                  <a:cubicBezTo>
                    <a:pt x="473" y="1259"/>
                    <a:pt x="551" y="1259"/>
                    <a:pt x="551" y="1313"/>
                  </a:cubicBezTo>
                  <a:cubicBezTo>
                    <a:pt x="551" y="1331"/>
                    <a:pt x="533" y="1372"/>
                    <a:pt x="521" y="1390"/>
                  </a:cubicBezTo>
                  <a:cubicBezTo>
                    <a:pt x="492" y="1426"/>
                    <a:pt x="450" y="1438"/>
                    <a:pt x="402" y="1450"/>
                  </a:cubicBezTo>
                  <a:cubicBezTo>
                    <a:pt x="378" y="1462"/>
                    <a:pt x="354" y="1486"/>
                    <a:pt x="330" y="148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6" name="Freeform 120"/>
            <p:cNvSpPr>
              <a:spLocks noChangeArrowheads="1"/>
            </p:cNvSpPr>
            <p:nvPr/>
          </p:nvSpPr>
          <p:spPr bwMode="auto">
            <a:xfrm>
              <a:off x="6901312" y="6841911"/>
              <a:ext cx="1305250" cy="1585218"/>
            </a:xfrm>
            <a:custGeom>
              <a:avLst/>
              <a:gdLst>
                <a:gd name="T0" fmla="*/ 755 w 2446"/>
                <a:gd name="T1" fmla="*/ 30 h 2972"/>
                <a:gd name="T2" fmla="*/ 887 w 2446"/>
                <a:gd name="T3" fmla="*/ 276 h 2972"/>
                <a:gd name="T4" fmla="*/ 1163 w 2446"/>
                <a:gd name="T5" fmla="*/ 330 h 2972"/>
                <a:gd name="T6" fmla="*/ 1312 w 2446"/>
                <a:gd name="T7" fmla="*/ 480 h 2972"/>
                <a:gd name="T8" fmla="*/ 1618 w 2446"/>
                <a:gd name="T9" fmla="*/ 342 h 2972"/>
                <a:gd name="T10" fmla="*/ 1786 w 2446"/>
                <a:gd name="T11" fmla="*/ 360 h 2972"/>
                <a:gd name="T12" fmla="*/ 1942 w 2446"/>
                <a:gd name="T13" fmla="*/ 528 h 2972"/>
                <a:gd name="T14" fmla="*/ 1954 w 2446"/>
                <a:gd name="T15" fmla="*/ 683 h 2972"/>
                <a:gd name="T16" fmla="*/ 2313 w 2446"/>
                <a:gd name="T17" fmla="*/ 498 h 2972"/>
                <a:gd name="T18" fmla="*/ 2385 w 2446"/>
                <a:gd name="T19" fmla="*/ 576 h 2972"/>
                <a:gd name="T20" fmla="*/ 2379 w 2446"/>
                <a:gd name="T21" fmla="*/ 785 h 2972"/>
                <a:gd name="T22" fmla="*/ 2193 w 2446"/>
                <a:gd name="T23" fmla="*/ 899 h 2972"/>
                <a:gd name="T24" fmla="*/ 2097 w 2446"/>
                <a:gd name="T25" fmla="*/ 1043 h 2972"/>
                <a:gd name="T26" fmla="*/ 2080 w 2446"/>
                <a:gd name="T27" fmla="*/ 1150 h 2972"/>
                <a:gd name="T28" fmla="*/ 1972 w 2446"/>
                <a:gd name="T29" fmla="*/ 1240 h 2972"/>
                <a:gd name="T30" fmla="*/ 1906 w 2446"/>
                <a:gd name="T31" fmla="*/ 1288 h 2972"/>
                <a:gd name="T32" fmla="*/ 1882 w 2446"/>
                <a:gd name="T33" fmla="*/ 1431 h 2972"/>
                <a:gd name="T34" fmla="*/ 1804 w 2446"/>
                <a:gd name="T35" fmla="*/ 1623 h 2972"/>
                <a:gd name="T36" fmla="*/ 1606 w 2446"/>
                <a:gd name="T37" fmla="*/ 1599 h 2972"/>
                <a:gd name="T38" fmla="*/ 1516 w 2446"/>
                <a:gd name="T39" fmla="*/ 1767 h 2972"/>
                <a:gd name="T40" fmla="*/ 1318 w 2446"/>
                <a:gd name="T41" fmla="*/ 1869 h 2972"/>
                <a:gd name="T42" fmla="*/ 1193 w 2446"/>
                <a:gd name="T43" fmla="*/ 1935 h 2972"/>
                <a:gd name="T44" fmla="*/ 1175 w 2446"/>
                <a:gd name="T45" fmla="*/ 2151 h 2972"/>
                <a:gd name="T46" fmla="*/ 1103 w 2446"/>
                <a:gd name="T47" fmla="*/ 2264 h 2972"/>
                <a:gd name="T48" fmla="*/ 1193 w 2446"/>
                <a:gd name="T49" fmla="*/ 2378 h 2972"/>
                <a:gd name="T50" fmla="*/ 1223 w 2446"/>
                <a:gd name="T51" fmla="*/ 2552 h 2972"/>
                <a:gd name="T52" fmla="*/ 1228 w 2446"/>
                <a:gd name="T53" fmla="*/ 2642 h 2972"/>
                <a:gd name="T54" fmla="*/ 1109 w 2446"/>
                <a:gd name="T55" fmla="*/ 2732 h 2972"/>
                <a:gd name="T56" fmla="*/ 995 w 2446"/>
                <a:gd name="T57" fmla="*/ 2696 h 2972"/>
                <a:gd name="T58" fmla="*/ 833 w 2446"/>
                <a:gd name="T59" fmla="*/ 2672 h 2972"/>
                <a:gd name="T60" fmla="*/ 653 w 2446"/>
                <a:gd name="T61" fmla="*/ 2594 h 2972"/>
                <a:gd name="T62" fmla="*/ 426 w 2446"/>
                <a:gd name="T63" fmla="*/ 2918 h 2972"/>
                <a:gd name="T64" fmla="*/ 336 w 2446"/>
                <a:gd name="T65" fmla="*/ 2971 h 2972"/>
                <a:gd name="T66" fmla="*/ 186 w 2446"/>
                <a:gd name="T67" fmla="*/ 2888 h 2972"/>
                <a:gd name="T68" fmla="*/ 42 w 2446"/>
                <a:gd name="T69" fmla="*/ 2570 h 2972"/>
                <a:gd name="T70" fmla="*/ 102 w 2446"/>
                <a:gd name="T71" fmla="*/ 2390 h 2972"/>
                <a:gd name="T72" fmla="*/ 90 w 2446"/>
                <a:gd name="T73" fmla="*/ 2270 h 2972"/>
                <a:gd name="T74" fmla="*/ 78 w 2446"/>
                <a:gd name="T75" fmla="*/ 2175 h 2972"/>
                <a:gd name="T76" fmla="*/ 54 w 2446"/>
                <a:gd name="T77" fmla="*/ 2156 h 2972"/>
                <a:gd name="T78" fmla="*/ 6 w 2446"/>
                <a:gd name="T79" fmla="*/ 2013 h 2972"/>
                <a:gd name="T80" fmla="*/ 60 w 2446"/>
                <a:gd name="T81" fmla="*/ 1935 h 2972"/>
                <a:gd name="T82" fmla="*/ 240 w 2446"/>
                <a:gd name="T83" fmla="*/ 1947 h 2972"/>
                <a:gd name="T84" fmla="*/ 240 w 2446"/>
                <a:gd name="T85" fmla="*/ 1803 h 2972"/>
                <a:gd name="T86" fmla="*/ 222 w 2446"/>
                <a:gd name="T87" fmla="*/ 1737 h 2972"/>
                <a:gd name="T88" fmla="*/ 198 w 2446"/>
                <a:gd name="T89" fmla="*/ 1563 h 2972"/>
                <a:gd name="T90" fmla="*/ 216 w 2446"/>
                <a:gd name="T91" fmla="*/ 1491 h 2972"/>
                <a:gd name="T92" fmla="*/ 228 w 2446"/>
                <a:gd name="T93" fmla="*/ 1461 h 2972"/>
                <a:gd name="T94" fmla="*/ 408 w 2446"/>
                <a:gd name="T95" fmla="*/ 1402 h 2972"/>
                <a:gd name="T96" fmla="*/ 360 w 2446"/>
                <a:gd name="T97" fmla="*/ 1270 h 2972"/>
                <a:gd name="T98" fmla="*/ 366 w 2446"/>
                <a:gd name="T99" fmla="*/ 1234 h 2972"/>
                <a:gd name="T100" fmla="*/ 360 w 2446"/>
                <a:gd name="T101" fmla="*/ 1180 h 2972"/>
                <a:gd name="T102" fmla="*/ 378 w 2446"/>
                <a:gd name="T103" fmla="*/ 1073 h 2972"/>
                <a:gd name="T104" fmla="*/ 455 w 2446"/>
                <a:gd name="T105" fmla="*/ 947 h 2972"/>
                <a:gd name="T106" fmla="*/ 408 w 2446"/>
                <a:gd name="T107" fmla="*/ 911 h 2972"/>
                <a:gd name="T108" fmla="*/ 294 w 2446"/>
                <a:gd name="T109" fmla="*/ 899 h 2972"/>
                <a:gd name="T110" fmla="*/ 306 w 2446"/>
                <a:gd name="T111" fmla="*/ 773 h 2972"/>
                <a:gd name="T112" fmla="*/ 324 w 2446"/>
                <a:gd name="T113" fmla="*/ 582 h 2972"/>
                <a:gd name="T114" fmla="*/ 467 w 2446"/>
                <a:gd name="T115" fmla="*/ 516 h 2972"/>
                <a:gd name="T116" fmla="*/ 653 w 2446"/>
                <a:gd name="T117" fmla="*/ 390 h 2972"/>
                <a:gd name="T118" fmla="*/ 695 w 2446"/>
                <a:gd name="T119" fmla="*/ 198 h 2972"/>
                <a:gd name="T120" fmla="*/ 767 w 2446"/>
                <a:gd name="T121" fmla="*/ 78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6" h="2972">
                  <a:moveTo>
                    <a:pt x="755" y="30"/>
                  </a:moveTo>
                  <a:lnTo>
                    <a:pt x="755" y="30"/>
                  </a:lnTo>
                  <a:cubicBezTo>
                    <a:pt x="839" y="0"/>
                    <a:pt x="881" y="42"/>
                    <a:pt x="899" y="126"/>
                  </a:cubicBezTo>
                  <a:cubicBezTo>
                    <a:pt x="911" y="168"/>
                    <a:pt x="875" y="234"/>
                    <a:pt x="887" y="276"/>
                  </a:cubicBezTo>
                  <a:cubicBezTo>
                    <a:pt x="893" y="282"/>
                    <a:pt x="1025" y="294"/>
                    <a:pt x="1049" y="306"/>
                  </a:cubicBezTo>
                  <a:cubicBezTo>
                    <a:pt x="1085" y="318"/>
                    <a:pt x="1121" y="336"/>
                    <a:pt x="1163" y="330"/>
                  </a:cubicBezTo>
                  <a:cubicBezTo>
                    <a:pt x="1234" y="318"/>
                    <a:pt x="1270" y="288"/>
                    <a:pt x="1312" y="354"/>
                  </a:cubicBezTo>
                  <a:cubicBezTo>
                    <a:pt x="1342" y="396"/>
                    <a:pt x="1288" y="432"/>
                    <a:pt x="1312" y="480"/>
                  </a:cubicBezTo>
                  <a:cubicBezTo>
                    <a:pt x="1360" y="492"/>
                    <a:pt x="1384" y="534"/>
                    <a:pt x="1414" y="468"/>
                  </a:cubicBezTo>
                  <a:cubicBezTo>
                    <a:pt x="1432" y="438"/>
                    <a:pt x="1594" y="342"/>
                    <a:pt x="1618" y="342"/>
                  </a:cubicBezTo>
                  <a:cubicBezTo>
                    <a:pt x="1648" y="354"/>
                    <a:pt x="1654" y="438"/>
                    <a:pt x="1714" y="414"/>
                  </a:cubicBezTo>
                  <a:cubicBezTo>
                    <a:pt x="1732" y="408"/>
                    <a:pt x="1762" y="342"/>
                    <a:pt x="1786" y="360"/>
                  </a:cubicBezTo>
                  <a:cubicBezTo>
                    <a:pt x="1840" y="408"/>
                    <a:pt x="1870" y="366"/>
                    <a:pt x="1870" y="456"/>
                  </a:cubicBezTo>
                  <a:cubicBezTo>
                    <a:pt x="1870" y="516"/>
                    <a:pt x="1870" y="600"/>
                    <a:pt x="1942" y="528"/>
                  </a:cubicBezTo>
                  <a:lnTo>
                    <a:pt x="1942" y="528"/>
                  </a:lnTo>
                  <a:cubicBezTo>
                    <a:pt x="1972" y="570"/>
                    <a:pt x="1942" y="641"/>
                    <a:pt x="1954" y="683"/>
                  </a:cubicBezTo>
                  <a:cubicBezTo>
                    <a:pt x="1972" y="737"/>
                    <a:pt x="2091" y="618"/>
                    <a:pt x="2115" y="606"/>
                  </a:cubicBezTo>
                  <a:cubicBezTo>
                    <a:pt x="2313" y="498"/>
                    <a:pt x="2313" y="498"/>
                    <a:pt x="2313" y="498"/>
                  </a:cubicBezTo>
                  <a:lnTo>
                    <a:pt x="2313" y="498"/>
                  </a:lnTo>
                  <a:cubicBezTo>
                    <a:pt x="2325" y="528"/>
                    <a:pt x="2373" y="540"/>
                    <a:pt x="2385" y="576"/>
                  </a:cubicBezTo>
                  <a:cubicBezTo>
                    <a:pt x="2397" y="594"/>
                    <a:pt x="2445" y="737"/>
                    <a:pt x="2439" y="743"/>
                  </a:cubicBezTo>
                  <a:cubicBezTo>
                    <a:pt x="2427" y="767"/>
                    <a:pt x="2403" y="779"/>
                    <a:pt x="2379" y="785"/>
                  </a:cubicBezTo>
                  <a:cubicBezTo>
                    <a:pt x="2319" y="803"/>
                    <a:pt x="2325" y="851"/>
                    <a:pt x="2253" y="845"/>
                  </a:cubicBezTo>
                  <a:cubicBezTo>
                    <a:pt x="2223" y="839"/>
                    <a:pt x="2211" y="881"/>
                    <a:pt x="2193" y="899"/>
                  </a:cubicBezTo>
                  <a:cubicBezTo>
                    <a:pt x="2169" y="923"/>
                    <a:pt x="2121" y="953"/>
                    <a:pt x="2085" y="959"/>
                  </a:cubicBezTo>
                  <a:cubicBezTo>
                    <a:pt x="2025" y="965"/>
                    <a:pt x="2067" y="1013"/>
                    <a:pt x="2097" y="1043"/>
                  </a:cubicBezTo>
                  <a:cubicBezTo>
                    <a:pt x="2080" y="1150"/>
                    <a:pt x="2080" y="1150"/>
                    <a:pt x="2080" y="1150"/>
                  </a:cubicBezTo>
                  <a:lnTo>
                    <a:pt x="2080" y="1150"/>
                  </a:lnTo>
                  <a:cubicBezTo>
                    <a:pt x="2061" y="1168"/>
                    <a:pt x="2056" y="1192"/>
                    <a:pt x="2025" y="1210"/>
                  </a:cubicBezTo>
                  <a:cubicBezTo>
                    <a:pt x="2008" y="1222"/>
                    <a:pt x="1984" y="1228"/>
                    <a:pt x="1972" y="1240"/>
                  </a:cubicBezTo>
                  <a:cubicBezTo>
                    <a:pt x="1966" y="1252"/>
                    <a:pt x="1960" y="1264"/>
                    <a:pt x="1954" y="1276"/>
                  </a:cubicBezTo>
                  <a:cubicBezTo>
                    <a:pt x="1936" y="1294"/>
                    <a:pt x="1930" y="1288"/>
                    <a:pt x="1906" y="1288"/>
                  </a:cubicBezTo>
                  <a:cubicBezTo>
                    <a:pt x="1870" y="1288"/>
                    <a:pt x="1876" y="1312"/>
                    <a:pt x="1876" y="1342"/>
                  </a:cubicBezTo>
                  <a:cubicBezTo>
                    <a:pt x="1882" y="1372"/>
                    <a:pt x="1870" y="1402"/>
                    <a:pt x="1882" y="1431"/>
                  </a:cubicBezTo>
                  <a:cubicBezTo>
                    <a:pt x="1894" y="1468"/>
                    <a:pt x="1900" y="1455"/>
                    <a:pt x="1864" y="1468"/>
                  </a:cubicBezTo>
                  <a:cubicBezTo>
                    <a:pt x="1780" y="1509"/>
                    <a:pt x="1810" y="1551"/>
                    <a:pt x="1804" y="1623"/>
                  </a:cubicBezTo>
                  <a:cubicBezTo>
                    <a:pt x="1804" y="1653"/>
                    <a:pt x="1696" y="1707"/>
                    <a:pt x="1672" y="1695"/>
                  </a:cubicBezTo>
                  <a:cubicBezTo>
                    <a:pt x="1642" y="1677"/>
                    <a:pt x="1630" y="1617"/>
                    <a:pt x="1606" y="1599"/>
                  </a:cubicBezTo>
                  <a:cubicBezTo>
                    <a:pt x="1582" y="1581"/>
                    <a:pt x="1516" y="1677"/>
                    <a:pt x="1510" y="1701"/>
                  </a:cubicBezTo>
                  <a:cubicBezTo>
                    <a:pt x="1504" y="1719"/>
                    <a:pt x="1534" y="1743"/>
                    <a:pt x="1516" y="1767"/>
                  </a:cubicBezTo>
                  <a:cubicBezTo>
                    <a:pt x="1498" y="1785"/>
                    <a:pt x="1438" y="1821"/>
                    <a:pt x="1408" y="1833"/>
                  </a:cubicBezTo>
                  <a:cubicBezTo>
                    <a:pt x="1366" y="1851"/>
                    <a:pt x="1378" y="1887"/>
                    <a:pt x="1318" y="1869"/>
                  </a:cubicBezTo>
                  <a:cubicBezTo>
                    <a:pt x="1241" y="1839"/>
                    <a:pt x="1276" y="1905"/>
                    <a:pt x="1241" y="1923"/>
                  </a:cubicBezTo>
                  <a:cubicBezTo>
                    <a:pt x="1228" y="1929"/>
                    <a:pt x="1193" y="1923"/>
                    <a:pt x="1193" y="1935"/>
                  </a:cubicBezTo>
                  <a:cubicBezTo>
                    <a:pt x="1193" y="1983"/>
                    <a:pt x="1186" y="2025"/>
                    <a:pt x="1217" y="2055"/>
                  </a:cubicBezTo>
                  <a:cubicBezTo>
                    <a:pt x="1228" y="2097"/>
                    <a:pt x="1217" y="2133"/>
                    <a:pt x="1175" y="2151"/>
                  </a:cubicBezTo>
                  <a:cubicBezTo>
                    <a:pt x="1127" y="2163"/>
                    <a:pt x="1133" y="2163"/>
                    <a:pt x="1133" y="2204"/>
                  </a:cubicBezTo>
                  <a:cubicBezTo>
                    <a:pt x="1133" y="2228"/>
                    <a:pt x="1115" y="2246"/>
                    <a:pt x="1103" y="2264"/>
                  </a:cubicBezTo>
                  <a:cubicBezTo>
                    <a:pt x="1097" y="2276"/>
                    <a:pt x="1121" y="2312"/>
                    <a:pt x="1127" y="2324"/>
                  </a:cubicBezTo>
                  <a:cubicBezTo>
                    <a:pt x="1145" y="2360"/>
                    <a:pt x="1151" y="2378"/>
                    <a:pt x="1193" y="2378"/>
                  </a:cubicBezTo>
                  <a:cubicBezTo>
                    <a:pt x="1241" y="2378"/>
                    <a:pt x="1223" y="2468"/>
                    <a:pt x="1210" y="2498"/>
                  </a:cubicBezTo>
                  <a:cubicBezTo>
                    <a:pt x="1199" y="2516"/>
                    <a:pt x="1223" y="2534"/>
                    <a:pt x="1223" y="2552"/>
                  </a:cubicBezTo>
                  <a:cubicBezTo>
                    <a:pt x="1228" y="2576"/>
                    <a:pt x="1228" y="2618"/>
                    <a:pt x="1228" y="2642"/>
                  </a:cubicBezTo>
                  <a:lnTo>
                    <a:pt x="1228" y="2642"/>
                  </a:lnTo>
                  <a:cubicBezTo>
                    <a:pt x="1204" y="2648"/>
                    <a:pt x="1169" y="2654"/>
                    <a:pt x="1151" y="2672"/>
                  </a:cubicBezTo>
                  <a:cubicBezTo>
                    <a:pt x="1139" y="2690"/>
                    <a:pt x="1133" y="2714"/>
                    <a:pt x="1109" y="2732"/>
                  </a:cubicBezTo>
                  <a:cubicBezTo>
                    <a:pt x="1097" y="2738"/>
                    <a:pt x="1067" y="2732"/>
                    <a:pt x="1055" y="2732"/>
                  </a:cubicBezTo>
                  <a:cubicBezTo>
                    <a:pt x="1031" y="2732"/>
                    <a:pt x="1001" y="2720"/>
                    <a:pt x="995" y="2696"/>
                  </a:cubicBezTo>
                  <a:cubicBezTo>
                    <a:pt x="989" y="2660"/>
                    <a:pt x="1007" y="2648"/>
                    <a:pt x="953" y="2648"/>
                  </a:cubicBezTo>
                  <a:cubicBezTo>
                    <a:pt x="905" y="2660"/>
                    <a:pt x="887" y="2690"/>
                    <a:pt x="833" y="2672"/>
                  </a:cubicBezTo>
                  <a:cubicBezTo>
                    <a:pt x="797" y="2660"/>
                    <a:pt x="779" y="2612"/>
                    <a:pt x="749" y="2606"/>
                  </a:cubicBezTo>
                  <a:cubicBezTo>
                    <a:pt x="707" y="2594"/>
                    <a:pt x="695" y="2612"/>
                    <a:pt x="653" y="2594"/>
                  </a:cubicBezTo>
                  <a:cubicBezTo>
                    <a:pt x="575" y="2552"/>
                    <a:pt x="491" y="2762"/>
                    <a:pt x="521" y="2822"/>
                  </a:cubicBezTo>
                  <a:cubicBezTo>
                    <a:pt x="557" y="2900"/>
                    <a:pt x="497" y="2918"/>
                    <a:pt x="426" y="2918"/>
                  </a:cubicBezTo>
                  <a:cubicBezTo>
                    <a:pt x="378" y="2918"/>
                    <a:pt x="378" y="2960"/>
                    <a:pt x="336" y="2971"/>
                  </a:cubicBezTo>
                  <a:lnTo>
                    <a:pt x="336" y="2971"/>
                  </a:lnTo>
                  <a:cubicBezTo>
                    <a:pt x="300" y="2930"/>
                    <a:pt x="288" y="2924"/>
                    <a:pt x="228" y="2912"/>
                  </a:cubicBezTo>
                  <a:cubicBezTo>
                    <a:pt x="204" y="2912"/>
                    <a:pt x="198" y="2900"/>
                    <a:pt x="186" y="2888"/>
                  </a:cubicBezTo>
                  <a:cubicBezTo>
                    <a:pt x="102" y="2846"/>
                    <a:pt x="120" y="2786"/>
                    <a:pt x="90" y="2714"/>
                  </a:cubicBezTo>
                  <a:cubicBezTo>
                    <a:pt x="72" y="2666"/>
                    <a:pt x="36" y="2624"/>
                    <a:pt x="42" y="2570"/>
                  </a:cubicBezTo>
                  <a:cubicBezTo>
                    <a:pt x="48" y="2528"/>
                    <a:pt x="54" y="2498"/>
                    <a:pt x="66" y="2462"/>
                  </a:cubicBezTo>
                  <a:cubicBezTo>
                    <a:pt x="72" y="2432"/>
                    <a:pt x="96" y="2414"/>
                    <a:pt x="102" y="2390"/>
                  </a:cubicBezTo>
                  <a:cubicBezTo>
                    <a:pt x="102" y="2378"/>
                    <a:pt x="108" y="2348"/>
                    <a:pt x="102" y="2336"/>
                  </a:cubicBezTo>
                  <a:cubicBezTo>
                    <a:pt x="102" y="2312"/>
                    <a:pt x="84" y="2300"/>
                    <a:pt x="90" y="2270"/>
                  </a:cubicBezTo>
                  <a:cubicBezTo>
                    <a:pt x="96" y="2246"/>
                    <a:pt x="108" y="2228"/>
                    <a:pt x="108" y="2198"/>
                  </a:cubicBezTo>
                  <a:cubicBezTo>
                    <a:pt x="108" y="2187"/>
                    <a:pt x="84" y="2180"/>
                    <a:pt x="78" y="2175"/>
                  </a:cubicBezTo>
                  <a:cubicBezTo>
                    <a:pt x="66" y="2169"/>
                    <a:pt x="66" y="2163"/>
                    <a:pt x="54" y="2156"/>
                  </a:cubicBezTo>
                  <a:lnTo>
                    <a:pt x="54" y="2156"/>
                  </a:lnTo>
                  <a:cubicBezTo>
                    <a:pt x="48" y="2103"/>
                    <a:pt x="48" y="2103"/>
                    <a:pt x="48" y="2103"/>
                  </a:cubicBezTo>
                  <a:cubicBezTo>
                    <a:pt x="30" y="2073"/>
                    <a:pt x="0" y="2049"/>
                    <a:pt x="6" y="2013"/>
                  </a:cubicBezTo>
                  <a:cubicBezTo>
                    <a:pt x="12" y="1983"/>
                    <a:pt x="12" y="1947"/>
                    <a:pt x="12" y="1917"/>
                  </a:cubicBezTo>
                  <a:cubicBezTo>
                    <a:pt x="36" y="1917"/>
                    <a:pt x="42" y="1929"/>
                    <a:pt x="60" y="1935"/>
                  </a:cubicBezTo>
                  <a:cubicBezTo>
                    <a:pt x="96" y="1941"/>
                    <a:pt x="120" y="1953"/>
                    <a:pt x="156" y="1965"/>
                  </a:cubicBezTo>
                  <a:cubicBezTo>
                    <a:pt x="186" y="1971"/>
                    <a:pt x="210" y="1965"/>
                    <a:pt x="240" y="1947"/>
                  </a:cubicBezTo>
                  <a:cubicBezTo>
                    <a:pt x="264" y="1935"/>
                    <a:pt x="240" y="1875"/>
                    <a:pt x="252" y="1845"/>
                  </a:cubicBezTo>
                  <a:cubicBezTo>
                    <a:pt x="258" y="1827"/>
                    <a:pt x="258" y="1815"/>
                    <a:pt x="240" y="1803"/>
                  </a:cubicBezTo>
                  <a:cubicBezTo>
                    <a:pt x="234" y="1797"/>
                    <a:pt x="228" y="1791"/>
                    <a:pt x="216" y="1785"/>
                  </a:cubicBezTo>
                  <a:cubicBezTo>
                    <a:pt x="198" y="1773"/>
                    <a:pt x="216" y="1755"/>
                    <a:pt x="222" y="1737"/>
                  </a:cubicBezTo>
                  <a:cubicBezTo>
                    <a:pt x="222" y="1707"/>
                    <a:pt x="222" y="1689"/>
                    <a:pt x="204" y="1665"/>
                  </a:cubicBezTo>
                  <a:cubicBezTo>
                    <a:pt x="192" y="1653"/>
                    <a:pt x="186" y="1581"/>
                    <a:pt x="198" y="1563"/>
                  </a:cubicBezTo>
                  <a:cubicBezTo>
                    <a:pt x="210" y="1545"/>
                    <a:pt x="198" y="1539"/>
                    <a:pt x="204" y="1521"/>
                  </a:cubicBezTo>
                  <a:cubicBezTo>
                    <a:pt x="204" y="1509"/>
                    <a:pt x="210" y="1503"/>
                    <a:pt x="216" y="1491"/>
                  </a:cubicBezTo>
                  <a:cubicBezTo>
                    <a:pt x="222" y="1485"/>
                    <a:pt x="222" y="1473"/>
                    <a:pt x="228" y="1461"/>
                  </a:cubicBezTo>
                  <a:lnTo>
                    <a:pt x="228" y="1461"/>
                  </a:lnTo>
                  <a:cubicBezTo>
                    <a:pt x="258" y="1468"/>
                    <a:pt x="258" y="1444"/>
                    <a:pt x="288" y="1444"/>
                  </a:cubicBezTo>
                  <a:cubicBezTo>
                    <a:pt x="324" y="1444"/>
                    <a:pt x="390" y="1449"/>
                    <a:pt x="408" y="1402"/>
                  </a:cubicBezTo>
                  <a:cubicBezTo>
                    <a:pt x="419" y="1378"/>
                    <a:pt x="360" y="1348"/>
                    <a:pt x="360" y="1312"/>
                  </a:cubicBezTo>
                  <a:cubicBezTo>
                    <a:pt x="360" y="1306"/>
                    <a:pt x="390" y="1252"/>
                    <a:pt x="360" y="1270"/>
                  </a:cubicBezTo>
                  <a:cubicBezTo>
                    <a:pt x="348" y="1276"/>
                    <a:pt x="324" y="1276"/>
                    <a:pt x="312" y="1264"/>
                  </a:cubicBezTo>
                  <a:cubicBezTo>
                    <a:pt x="282" y="1240"/>
                    <a:pt x="348" y="1240"/>
                    <a:pt x="366" y="1234"/>
                  </a:cubicBezTo>
                  <a:cubicBezTo>
                    <a:pt x="378" y="1222"/>
                    <a:pt x="378" y="1210"/>
                    <a:pt x="371" y="1198"/>
                  </a:cubicBezTo>
                  <a:cubicBezTo>
                    <a:pt x="371" y="1192"/>
                    <a:pt x="360" y="1186"/>
                    <a:pt x="360" y="1180"/>
                  </a:cubicBezTo>
                  <a:cubicBezTo>
                    <a:pt x="354" y="1168"/>
                    <a:pt x="360" y="1156"/>
                    <a:pt x="360" y="1144"/>
                  </a:cubicBezTo>
                  <a:cubicBezTo>
                    <a:pt x="371" y="1120"/>
                    <a:pt x="371" y="1097"/>
                    <a:pt x="378" y="1073"/>
                  </a:cubicBezTo>
                  <a:cubicBezTo>
                    <a:pt x="390" y="1019"/>
                    <a:pt x="426" y="1037"/>
                    <a:pt x="450" y="1007"/>
                  </a:cubicBezTo>
                  <a:cubicBezTo>
                    <a:pt x="467" y="983"/>
                    <a:pt x="467" y="971"/>
                    <a:pt x="455" y="947"/>
                  </a:cubicBezTo>
                  <a:cubicBezTo>
                    <a:pt x="450" y="935"/>
                    <a:pt x="450" y="917"/>
                    <a:pt x="443" y="911"/>
                  </a:cubicBezTo>
                  <a:cubicBezTo>
                    <a:pt x="431" y="905"/>
                    <a:pt x="413" y="917"/>
                    <a:pt x="408" y="911"/>
                  </a:cubicBezTo>
                  <a:cubicBezTo>
                    <a:pt x="384" y="905"/>
                    <a:pt x="390" y="887"/>
                    <a:pt x="366" y="893"/>
                  </a:cubicBezTo>
                  <a:cubicBezTo>
                    <a:pt x="342" y="893"/>
                    <a:pt x="312" y="911"/>
                    <a:pt x="294" y="899"/>
                  </a:cubicBezTo>
                  <a:lnTo>
                    <a:pt x="294" y="899"/>
                  </a:lnTo>
                  <a:cubicBezTo>
                    <a:pt x="312" y="857"/>
                    <a:pt x="300" y="791"/>
                    <a:pt x="306" y="773"/>
                  </a:cubicBezTo>
                  <a:cubicBezTo>
                    <a:pt x="324" y="737"/>
                    <a:pt x="360" y="749"/>
                    <a:pt x="348" y="707"/>
                  </a:cubicBezTo>
                  <a:cubicBezTo>
                    <a:pt x="336" y="647"/>
                    <a:pt x="228" y="618"/>
                    <a:pt x="324" y="582"/>
                  </a:cubicBezTo>
                  <a:cubicBezTo>
                    <a:pt x="378" y="558"/>
                    <a:pt x="371" y="486"/>
                    <a:pt x="426" y="492"/>
                  </a:cubicBezTo>
                  <a:cubicBezTo>
                    <a:pt x="443" y="498"/>
                    <a:pt x="450" y="516"/>
                    <a:pt x="467" y="516"/>
                  </a:cubicBezTo>
                  <a:cubicBezTo>
                    <a:pt x="485" y="516"/>
                    <a:pt x="647" y="438"/>
                    <a:pt x="653" y="426"/>
                  </a:cubicBezTo>
                  <a:cubicBezTo>
                    <a:pt x="659" y="414"/>
                    <a:pt x="641" y="402"/>
                    <a:pt x="653" y="390"/>
                  </a:cubicBezTo>
                  <a:cubicBezTo>
                    <a:pt x="701" y="330"/>
                    <a:pt x="683" y="336"/>
                    <a:pt x="683" y="258"/>
                  </a:cubicBezTo>
                  <a:cubicBezTo>
                    <a:pt x="689" y="234"/>
                    <a:pt x="683" y="216"/>
                    <a:pt x="695" y="198"/>
                  </a:cubicBezTo>
                  <a:cubicBezTo>
                    <a:pt x="707" y="168"/>
                    <a:pt x="743" y="150"/>
                    <a:pt x="755" y="120"/>
                  </a:cubicBezTo>
                  <a:cubicBezTo>
                    <a:pt x="761" y="108"/>
                    <a:pt x="767" y="90"/>
                    <a:pt x="767" y="78"/>
                  </a:cubicBezTo>
                  <a:cubicBezTo>
                    <a:pt x="767" y="72"/>
                    <a:pt x="761" y="42"/>
                    <a:pt x="755" y="3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7" name="Freeform 121"/>
            <p:cNvSpPr>
              <a:spLocks noChangeArrowheads="1"/>
            </p:cNvSpPr>
            <p:nvPr/>
          </p:nvSpPr>
          <p:spPr bwMode="auto">
            <a:xfrm>
              <a:off x="7983141" y="6246866"/>
              <a:ext cx="896036" cy="1274760"/>
            </a:xfrm>
            <a:custGeom>
              <a:avLst/>
              <a:gdLst>
                <a:gd name="T0" fmla="*/ 600 w 1679"/>
                <a:gd name="T1" fmla="*/ 0 h 2391"/>
                <a:gd name="T2" fmla="*/ 456 w 1679"/>
                <a:gd name="T3" fmla="*/ 203 h 2391"/>
                <a:gd name="T4" fmla="*/ 456 w 1679"/>
                <a:gd name="T5" fmla="*/ 365 h 2391"/>
                <a:gd name="T6" fmla="*/ 390 w 1679"/>
                <a:gd name="T7" fmla="*/ 503 h 2391"/>
                <a:gd name="T8" fmla="*/ 414 w 1679"/>
                <a:gd name="T9" fmla="*/ 623 h 2391"/>
                <a:gd name="T10" fmla="*/ 324 w 1679"/>
                <a:gd name="T11" fmla="*/ 815 h 2391"/>
                <a:gd name="T12" fmla="*/ 132 w 1679"/>
                <a:gd name="T13" fmla="*/ 935 h 2391"/>
                <a:gd name="T14" fmla="*/ 204 w 1679"/>
                <a:gd name="T15" fmla="*/ 1049 h 2391"/>
                <a:gd name="T16" fmla="*/ 324 w 1679"/>
                <a:gd name="T17" fmla="*/ 1180 h 2391"/>
                <a:gd name="T18" fmla="*/ 336 w 1679"/>
                <a:gd name="T19" fmla="*/ 1282 h 2391"/>
                <a:gd name="T20" fmla="*/ 396 w 1679"/>
                <a:gd name="T21" fmla="*/ 1474 h 2391"/>
                <a:gd name="T22" fmla="*/ 372 w 1679"/>
                <a:gd name="T23" fmla="*/ 1570 h 2391"/>
                <a:gd name="T24" fmla="*/ 288 w 1679"/>
                <a:gd name="T25" fmla="*/ 1612 h 2391"/>
                <a:gd name="T26" fmla="*/ 414 w 1679"/>
                <a:gd name="T27" fmla="*/ 1857 h 2391"/>
                <a:gd name="T28" fmla="*/ 228 w 1679"/>
                <a:gd name="T29" fmla="*/ 1959 h 2391"/>
                <a:gd name="T30" fmla="*/ 60 w 1679"/>
                <a:gd name="T31" fmla="*/ 2073 h 2391"/>
                <a:gd name="T32" fmla="*/ 55 w 1679"/>
                <a:gd name="T33" fmla="*/ 2264 h 2391"/>
                <a:gd name="T34" fmla="*/ 204 w 1679"/>
                <a:gd name="T35" fmla="*/ 2282 h 2391"/>
                <a:gd name="T36" fmla="*/ 204 w 1679"/>
                <a:gd name="T37" fmla="*/ 2288 h 2391"/>
                <a:gd name="T38" fmla="*/ 204 w 1679"/>
                <a:gd name="T39" fmla="*/ 2288 h 2391"/>
                <a:gd name="T40" fmla="*/ 342 w 1679"/>
                <a:gd name="T41" fmla="*/ 2348 h 2391"/>
                <a:gd name="T42" fmla="*/ 767 w 1679"/>
                <a:gd name="T43" fmla="*/ 2061 h 2391"/>
                <a:gd name="T44" fmla="*/ 929 w 1679"/>
                <a:gd name="T45" fmla="*/ 1893 h 2391"/>
                <a:gd name="T46" fmla="*/ 1037 w 1679"/>
                <a:gd name="T47" fmla="*/ 2001 h 2391"/>
                <a:gd name="T48" fmla="*/ 1259 w 1679"/>
                <a:gd name="T49" fmla="*/ 1887 h 2391"/>
                <a:gd name="T50" fmla="*/ 1439 w 1679"/>
                <a:gd name="T51" fmla="*/ 1851 h 2391"/>
                <a:gd name="T52" fmla="*/ 1582 w 1679"/>
                <a:gd name="T53" fmla="*/ 1678 h 2391"/>
                <a:gd name="T54" fmla="*/ 1678 w 1679"/>
                <a:gd name="T55" fmla="*/ 1618 h 2391"/>
                <a:gd name="T56" fmla="*/ 1666 w 1679"/>
                <a:gd name="T57" fmla="*/ 1540 h 2391"/>
                <a:gd name="T58" fmla="*/ 1643 w 1679"/>
                <a:gd name="T59" fmla="*/ 1312 h 2391"/>
                <a:gd name="T60" fmla="*/ 1661 w 1679"/>
                <a:gd name="T61" fmla="*/ 1090 h 2391"/>
                <a:gd name="T62" fmla="*/ 1445 w 1679"/>
                <a:gd name="T63" fmla="*/ 881 h 2391"/>
                <a:gd name="T64" fmla="*/ 1187 w 1679"/>
                <a:gd name="T65" fmla="*/ 845 h 2391"/>
                <a:gd name="T66" fmla="*/ 1325 w 1679"/>
                <a:gd name="T67" fmla="*/ 761 h 2391"/>
                <a:gd name="T68" fmla="*/ 1385 w 1679"/>
                <a:gd name="T69" fmla="*/ 461 h 2391"/>
                <a:gd name="T70" fmla="*/ 1415 w 1679"/>
                <a:gd name="T71" fmla="*/ 305 h 2391"/>
                <a:gd name="T72" fmla="*/ 1103 w 1679"/>
                <a:gd name="T73" fmla="*/ 258 h 2391"/>
                <a:gd name="T74" fmla="*/ 600 w 1679"/>
                <a:gd name="T75" fmla="*/ 0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9" h="2391">
                  <a:moveTo>
                    <a:pt x="600" y="0"/>
                  </a:moveTo>
                  <a:lnTo>
                    <a:pt x="600" y="0"/>
                  </a:lnTo>
                  <a:cubicBezTo>
                    <a:pt x="558" y="48"/>
                    <a:pt x="528" y="96"/>
                    <a:pt x="498" y="150"/>
                  </a:cubicBezTo>
                  <a:cubicBezTo>
                    <a:pt x="492" y="174"/>
                    <a:pt x="468" y="186"/>
                    <a:pt x="456" y="203"/>
                  </a:cubicBezTo>
                  <a:cubicBezTo>
                    <a:pt x="444" y="227"/>
                    <a:pt x="444" y="258"/>
                    <a:pt x="438" y="281"/>
                  </a:cubicBezTo>
                  <a:cubicBezTo>
                    <a:pt x="414" y="341"/>
                    <a:pt x="456" y="317"/>
                    <a:pt x="456" y="365"/>
                  </a:cubicBezTo>
                  <a:cubicBezTo>
                    <a:pt x="456" y="401"/>
                    <a:pt x="450" y="419"/>
                    <a:pt x="426" y="443"/>
                  </a:cubicBezTo>
                  <a:cubicBezTo>
                    <a:pt x="414" y="455"/>
                    <a:pt x="390" y="479"/>
                    <a:pt x="390" y="503"/>
                  </a:cubicBezTo>
                  <a:cubicBezTo>
                    <a:pt x="390" y="539"/>
                    <a:pt x="522" y="533"/>
                    <a:pt x="480" y="563"/>
                  </a:cubicBezTo>
                  <a:cubicBezTo>
                    <a:pt x="444" y="587"/>
                    <a:pt x="438" y="587"/>
                    <a:pt x="414" y="623"/>
                  </a:cubicBezTo>
                  <a:cubicBezTo>
                    <a:pt x="402" y="647"/>
                    <a:pt x="384" y="671"/>
                    <a:pt x="372" y="695"/>
                  </a:cubicBezTo>
                  <a:cubicBezTo>
                    <a:pt x="354" y="749"/>
                    <a:pt x="378" y="773"/>
                    <a:pt x="324" y="815"/>
                  </a:cubicBezTo>
                  <a:cubicBezTo>
                    <a:pt x="276" y="851"/>
                    <a:pt x="222" y="833"/>
                    <a:pt x="174" y="857"/>
                  </a:cubicBezTo>
                  <a:cubicBezTo>
                    <a:pt x="150" y="893"/>
                    <a:pt x="168" y="899"/>
                    <a:pt x="132" y="935"/>
                  </a:cubicBezTo>
                  <a:cubicBezTo>
                    <a:pt x="108" y="953"/>
                    <a:pt x="162" y="965"/>
                    <a:pt x="180" y="977"/>
                  </a:cubicBezTo>
                  <a:cubicBezTo>
                    <a:pt x="204" y="994"/>
                    <a:pt x="192" y="1025"/>
                    <a:pt x="204" y="1049"/>
                  </a:cubicBezTo>
                  <a:cubicBezTo>
                    <a:pt x="222" y="1078"/>
                    <a:pt x="264" y="1132"/>
                    <a:pt x="300" y="1150"/>
                  </a:cubicBezTo>
                  <a:cubicBezTo>
                    <a:pt x="312" y="1156"/>
                    <a:pt x="324" y="1162"/>
                    <a:pt x="324" y="1180"/>
                  </a:cubicBezTo>
                  <a:cubicBezTo>
                    <a:pt x="324" y="1192"/>
                    <a:pt x="300" y="1192"/>
                    <a:pt x="300" y="1210"/>
                  </a:cubicBezTo>
                  <a:cubicBezTo>
                    <a:pt x="300" y="1228"/>
                    <a:pt x="330" y="1264"/>
                    <a:pt x="336" y="1282"/>
                  </a:cubicBezTo>
                  <a:cubicBezTo>
                    <a:pt x="354" y="1318"/>
                    <a:pt x="420" y="1306"/>
                    <a:pt x="432" y="1342"/>
                  </a:cubicBezTo>
                  <a:cubicBezTo>
                    <a:pt x="444" y="1366"/>
                    <a:pt x="408" y="1450"/>
                    <a:pt x="396" y="1474"/>
                  </a:cubicBezTo>
                  <a:cubicBezTo>
                    <a:pt x="396" y="1504"/>
                    <a:pt x="408" y="1516"/>
                    <a:pt x="420" y="1540"/>
                  </a:cubicBezTo>
                  <a:cubicBezTo>
                    <a:pt x="432" y="1558"/>
                    <a:pt x="384" y="1564"/>
                    <a:pt x="372" y="1570"/>
                  </a:cubicBezTo>
                  <a:cubicBezTo>
                    <a:pt x="348" y="1588"/>
                    <a:pt x="318" y="1600"/>
                    <a:pt x="288" y="1612"/>
                  </a:cubicBezTo>
                  <a:lnTo>
                    <a:pt x="288" y="1612"/>
                  </a:lnTo>
                  <a:cubicBezTo>
                    <a:pt x="300" y="1642"/>
                    <a:pt x="348" y="1654"/>
                    <a:pt x="360" y="1690"/>
                  </a:cubicBezTo>
                  <a:cubicBezTo>
                    <a:pt x="372" y="1708"/>
                    <a:pt x="420" y="1851"/>
                    <a:pt x="414" y="1857"/>
                  </a:cubicBezTo>
                  <a:cubicBezTo>
                    <a:pt x="402" y="1881"/>
                    <a:pt x="378" y="1893"/>
                    <a:pt x="354" y="1899"/>
                  </a:cubicBezTo>
                  <a:cubicBezTo>
                    <a:pt x="294" y="1917"/>
                    <a:pt x="300" y="1965"/>
                    <a:pt x="228" y="1959"/>
                  </a:cubicBezTo>
                  <a:cubicBezTo>
                    <a:pt x="198" y="1953"/>
                    <a:pt x="186" y="1995"/>
                    <a:pt x="168" y="2013"/>
                  </a:cubicBezTo>
                  <a:cubicBezTo>
                    <a:pt x="144" y="2037"/>
                    <a:pt x="96" y="2067"/>
                    <a:pt x="60" y="2073"/>
                  </a:cubicBezTo>
                  <a:cubicBezTo>
                    <a:pt x="0" y="2079"/>
                    <a:pt x="42" y="2127"/>
                    <a:pt x="72" y="2157"/>
                  </a:cubicBezTo>
                  <a:cubicBezTo>
                    <a:pt x="55" y="2264"/>
                    <a:pt x="55" y="2264"/>
                    <a:pt x="55" y="2264"/>
                  </a:cubicBezTo>
                  <a:lnTo>
                    <a:pt x="55" y="2264"/>
                  </a:lnTo>
                  <a:cubicBezTo>
                    <a:pt x="108" y="2264"/>
                    <a:pt x="156" y="2282"/>
                    <a:pt x="204" y="2282"/>
                  </a:cubicBezTo>
                  <a:lnTo>
                    <a:pt x="204" y="2282"/>
                  </a:lnTo>
                  <a:cubicBezTo>
                    <a:pt x="204" y="2288"/>
                    <a:pt x="204" y="2288"/>
                    <a:pt x="204" y="2288"/>
                  </a:cubicBezTo>
                  <a:lnTo>
                    <a:pt x="204" y="2288"/>
                  </a:lnTo>
                  <a:lnTo>
                    <a:pt x="204" y="2288"/>
                  </a:lnTo>
                  <a:cubicBezTo>
                    <a:pt x="222" y="2306"/>
                    <a:pt x="210" y="2354"/>
                    <a:pt x="246" y="2372"/>
                  </a:cubicBezTo>
                  <a:cubicBezTo>
                    <a:pt x="276" y="2390"/>
                    <a:pt x="318" y="2366"/>
                    <a:pt x="342" y="2348"/>
                  </a:cubicBezTo>
                  <a:cubicBezTo>
                    <a:pt x="444" y="2282"/>
                    <a:pt x="672" y="2342"/>
                    <a:pt x="696" y="2199"/>
                  </a:cubicBezTo>
                  <a:cubicBezTo>
                    <a:pt x="702" y="2169"/>
                    <a:pt x="750" y="2085"/>
                    <a:pt x="767" y="2061"/>
                  </a:cubicBezTo>
                  <a:cubicBezTo>
                    <a:pt x="804" y="2013"/>
                    <a:pt x="756" y="1989"/>
                    <a:pt x="815" y="1929"/>
                  </a:cubicBezTo>
                  <a:cubicBezTo>
                    <a:pt x="875" y="1899"/>
                    <a:pt x="851" y="1863"/>
                    <a:pt x="929" y="1893"/>
                  </a:cubicBezTo>
                  <a:cubicBezTo>
                    <a:pt x="971" y="1905"/>
                    <a:pt x="983" y="1887"/>
                    <a:pt x="1001" y="1935"/>
                  </a:cubicBezTo>
                  <a:cubicBezTo>
                    <a:pt x="1013" y="1965"/>
                    <a:pt x="1037" y="1959"/>
                    <a:pt x="1037" y="2001"/>
                  </a:cubicBezTo>
                  <a:cubicBezTo>
                    <a:pt x="1043" y="2085"/>
                    <a:pt x="1145" y="1983"/>
                    <a:pt x="1169" y="1971"/>
                  </a:cubicBezTo>
                  <a:cubicBezTo>
                    <a:pt x="1193" y="1959"/>
                    <a:pt x="1253" y="1911"/>
                    <a:pt x="1259" y="1887"/>
                  </a:cubicBezTo>
                  <a:cubicBezTo>
                    <a:pt x="1277" y="1857"/>
                    <a:pt x="1253" y="1857"/>
                    <a:pt x="1307" y="1857"/>
                  </a:cubicBezTo>
                  <a:cubicBezTo>
                    <a:pt x="1343" y="1857"/>
                    <a:pt x="1415" y="1875"/>
                    <a:pt x="1439" y="1851"/>
                  </a:cubicBezTo>
                  <a:cubicBezTo>
                    <a:pt x="1559" y="1720"/>
                    <a:pt x="1559" y="1720"/>
                    <a:pt x="1559" y="1720"/>
                  </a:cubicBezTo>
                  <a:cubicBezTo>
                    <a:pt x="1565" y="1702"/>
                    <a:pt x="1571" y="1690"/>
                    <a:pt x="1582" y="1678"/>
                  </a:cubicBezTo>
                  <a:cubicBezTo>
                    <a:pt x="1589" y="1672"/>
                    <a:pt x="1595" y="1666"/>
                    <a:pt x="1606" y="1666"/>
                  </a:cubicBezTo>
                  <a:cubicBezTo>
                    <a:pt x="1637" y="1666"/>
                    <a:pt x="1648" y="1630"/>
                    <a:pt x="1678" y="1618"/>
                  </a:cubicBezTo>
                  <a:lnTo>
                    <a:pt x="1678" y="1618"/>
                  </a:lnTo>
                  <a:cubicBezTo>
                    <a:pt x="1666" y="1540"/>
                    <a:pt x="1666" y="1540"/>
                    <a:pt x="1666" y="1540"/>
                  </a:cubicBezTo>
                  <a:cubicBezTo>
                    <a:pt x="1661" y="1474"/>
                    <a:pt x="1606" y="1492"/>
                    <a:pt x="1601" y="1432"/>
                  </a:cubicBezTo>
                  <a:cubicBezTo>
                    <a:pt x="1589" y="1378"/>
                    <a:pt x="1630" y="1360"/>
                    <a:pt x="1643" y="1312"/>
                  </a:cubicBezTo>
                  <a:cubicBezTo>
                    <a:pt x="1643" y="1276"/>
                    <a:pt x="1643" y="1240"/>
                    <a:pt x="1643" y="1204"/>
                  </a:cubicBezTo>
                  <a:cubicBezTo>
                    <a:pt x="1637" y="1162"/>
                    <a:pt x="1672" y="1138"/>
                    <a:pt x="1661" y="1090"/>
                  </a:cubicBezTo>
                  <a:cubicBezTo>
                    <a:pt x="1643" y="1042"/>
                    <a:pt x="1630" y="959"/>
                    <a:pt x="1582" y="929"/>
                  </a:cubicBezTo>
                  <a:cubicBezTo>
                    <a:pt x="1547" y="893"/>
                    <a:pt x="1499" y="869"/>
                    <a:pt x="1445" y="881"/>
                  </a:cubicBezTo>
                  <a:cubicBezTo>
                    <a:pt x="1397" y="887"/>
                    <a:pt x="1349" y="965"/>
                    <a:pt x="1295" y="911"/>
                  </a:cubicBezTo>
                  <a:cubicBezTo>
                    <a:pt x="1265" y="881"/>
                    <a:pt x="1217" y="875"/>
                    <a:pt x="1187" y="845"/>
                  </a:cubicBezTo>
                  <a:cubicBezTo>
                    <a:pt x="1187" y="839"/>
                    <a:pt x="1235" y="815"/>
                    <a:pt x="1247" y="809"/>
                  </a:cubicBezTo>
                  <a:cubicBezTo>
                    <a:pt x="1277" y="797"/>
                    <a:pt x="1301" y="779"/>
                    <a:pt x="1325" y="761"/>
                  </a:cubicBezTo>
                  <a:cubicBezTo>
                    <a:pt x="1385" y="719"/>
                    <a:pt x="1415" y="653"/>
                    <a:pt x="1415" y="587"/>
                  </a:cubicBezTo>
                  <a:cubicBezTo>
                    <a:pt x="1415" y="539"/>
                    <a:pt x="1391" y="503"/>
                    <a:pt x="1385" y="461"/>
                  </a:cubicBezTo>
                  <a:cubicBezTo>
                    <a:pt x="1373" y="395"/>
                    <a:pt x="1415" y="359"/>
                    <a:pt x="1415" y="305"/>
                  </a:cubicBezTo>
                  <a:lnTo>
                    <a:pt x="1415" y="305"/>
                  </a:lnTo>
                  <a:cubicBezTo>
                    <a:pt x="1409" y="293"/>
                    <a:pt x="1349" y="293"/>
                    <a:pt x="1331" y="293"/>
                  </a:cubicBezTo>
                  <a:cubicBezTo>
                    <a:pt x="1253" y="281"/>
                    <a:pt x="1187" y="245"/>
                    <a:pt x="1103" y="258"/>
                  </a:cubicBezTo>
                  <a:cubicBezTo>
                    <a:pt x="1043" y="269"/>
                    <a:pt x="941" y="299"/>
                    <a:pt x="887" y="275"/>
                  </a:cubicBezTo>
                  <a:cubicBezTo>
                    <a:pt x="780" y="221"/>
                    <a:pt x="720" y="54"/>
                    <a:pt x="600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8" name="Freeform 122"/>
            <p:cNvSpPr>
              <a:spLocks noChangeArrowheads="1"/>
            </p:cNvSpPr>
            <p:nvPr/>
          </p:nvSpPr>
          <p:spPr bwMode="auto">
            <a:xfrm>
              <a:off x="6494449" y="6761943"/>
              <a:ext cx="818427" cy="865520"/>
            </a:xfrm>
            <a:custGeom>
              <a:avLst/>
              <a:gdLst>
                <a:gd name="T0" fmla="*/ 1054 w 1534"/>
                <a:gd name="T1" fmla="*/ 185 h 1623"/>
                <a:gd name="T2" fmla="*/ 1216 w 1534"/>
                <a:gd name="T3" fmla="*/ 281 h 1623"/>
                <a:gd name="T4" fmla="*/ 1479 w 1534"/>
                <a:gd name="T5" fmla="*/ 191 h 1623"/>
                <a:gd name="T6" fmla="*/ 1521 w 1534"/>
                <a:gd name="T7" fmla="*/ 179 h 1623"/>
                <a:gd name="T8" fmla="*/ 1521 w 1534"/>
                <a:gd name="T9" fmla="*/ 269 h 1623"/>
                <a:gd name="T10" fmla="*/ 1449 w 1534"/>
                <a:gd name="T11" fmla="*/ 407 h 1623"/>
                <a:gd name="T12" fmla="*/ 1419 w 1534"/>
                <a:gd name="T13" fmla="*/ 575 h 1623"/>
                <a:gd name="T14" fmla="*/ 1192 w 1534"/>
                <a:gd name="T15" fmla="*/ 641 h 1623"/>
                <a:gd name="T16" fmla="*/ 1114 w 1534"/>
                <a:gd name="T17" fmla="*/ 856 h 1623"/>
                <a:gd name="T18" fmla="*/ 1060 w 1534"/>
                <a:gd name="T19" fmla="*/ 1048 h 1623"/>
                <a:gd name="T20" fmla="*/ 1018 w 1534"/>
                <a:gd name="T21" fmla="*/ 1060 h 1623"/>
                <a:gd name="T22" fmla="*/ 772 w 1534"/>
                <a:gd name="T23" fmla="*/ 994 h 1623"/>
                <a:gd name="T24" fmla="*/ 676 w 1534"/>
                <a:gd name="T25" fmla="*/ 922 h 1623"/>
                <a:gd name="T26" fmla="*/ 628 w 1534"/>
                <a:gd name="T27" fmla="*/ 1042 h 1623"/>
                <a:gd name="T28" fmla="*/ 646 w 1534"/>
                <a:gd name="T29" fmla="*/ 1240 h 1623"/>
                <a:gd name="T30" fmla="*/ 712 w 1534"/>
                <a:gd name="T31" fmla="*/ 1311 h 1623"/>
                <a:gd name="T32" fmla="*/ 832 w 1534"/>
                <a:gd name="T33" fmla="*/ 1449 h 1623"/>
                <a:gd name="T34" fmla="*/ 904 w 1534"/>
                <a:gd name="T35" fmla="*/ 1551 h 1623"/>
                <a:gd name="T36" fmla="*/ 862 w 1534"/>
                <a:gd name="T37" fmla="*/ 1557 h 1623"/>
                <a:gd name="T38" fmla="*/ 784 w 1534"/>
                <a:gd name="T39" fmla="*/ 1622 h 1623"/>
                <a:gd name="T40" fmla="*/ 712 w 1534"/>
                <a:gd name="T41" fmla="*/ 1503 h 1623"/>
                <a:gd name="T42" fmla="*/ 670 w 1534"/>
                <a:gd name="T43" fmla="*/ 1485 h 1623"/>
                <a:gd name="T44" fmla="*/ 586 w 1534"/>
                <a:gd name="T45" fmla="*/ 1431 h 1623"/>
                <a:gd name="T46" fmla="*/ 466 w 1534"/>
                <a:gd name="T47" fmla="*/ 1222 h 1623"/>
                <a:gd name="T48" fmla="*/ 490 w 1534"/>
                <a:gd name="T49" fmla="*/ 1006 h 1623"/>
                <a:gd name="T50" fmla="*/ 508 w 1534"/>
                <a:gd name="T51" fmla="*/ 767 h 1623"/>
                <a:gd name="T52" fmla="*/ 514 w 1534"/>
                <a:gd name="T53" fmla="*/ 641 h 1623"/>
                <a:gd name="T54" fmla="*/ 406 w 1534"/>
                <a:gd name="T55" fmla="*/ 605 h 1623"/>
                <a:gd name="T56" fmla="*/ 377 w 1534"/>
                <a:gd name="T57" fmla="*/ 431 h 1623"/>
                <a:gd name="T58" fmla="*/ 377 w 1534"/>
                <a:gd name="T59" fmla="*/ 263 h 1623"/>
                <a:gd name="T60" fmla="*/ 197 w 1534"/>
                <a:gd name="T61" fmla="*/ 251 h 1623"/>
                <a:gd name="T62" fmla="*/ 47 w 1534"/>
                <a:gd name="T63" fmla="*/ 299 h 1623"/>
                <a:gd name="T64" fmla="*/ 0 w 1534"/>
                <a:gd name="T65" fmla="*/ 251 h 1623"/>
                <a:gd name="T66" fmla="*/ 125 w 1534"/>
                <a:gd name="T67" fmla="*/ 209 h 1623"/>
                <a:gd name="T68" fmla="*/ 293 w 1534"/>
                <a:gd name="T69" fmla="*/ 161 h 1623"/>
                <a:gd name="T70" fmla="*/ 502 w 1534"/>
                <a:gd name="T71" fmla="*/ 197 h 1623"/>
                <a:gd name="T72" fmla="*/ 718 w 1534"/>
                <a:gd name="T73" fmla="*/ 53 h 1623"/>
                <a:gd name="T74" fmla="*/ 808 w 1534"/>
                <a:gd name="T75" fmla="*/ 125 h 1623"/>
                <a:gd name="T76" fmla="*/ 886 w 1534"/>
                <a:gd name="T77" fmla="*/ 65 h 1623"/>
                <a:gd name="T78" fmla="*/ 994 w 1534"/>
                <a:gd name="T79" fmla="*/ 47 h 1623"/>
                <a:gd name="T80" fmla="*/ 1060 w 1534"/>
                <a:gd name="T81" fmla="*/ 167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4" h="1623">
                  <a:moveTo>
                    <a:pt x="1054" y="185"/>
                  </a:moveTo>
                  <a:lnTo>
                    <a:pt x="1054" y="185"/>
                  </a:lnTo>
                  <a:cubicBezTo>
                    <a:pt x="1060" y="227"/>
                    <a:pt x="1060" y="227"/>
                    <a:pt x="1060" y="227"/>
                  </a:cubicBezTo>
                  <a:cubicBezTo>
                    <a:pt x="1216" y="281"/>
                    <a:pt x="1216" y="281"/>
                    <a:pt x="1216" y="281"/>
                  </a:cubicBezTo>
                  <a:cubicBezTo>
                    <a:pt x="1407" y="251"/>
                    <a:pt x="1407" y="251"/>
                    <a:pt x="1407" y="251"/>
                  </a:cubicBezTo>
                  <a:cubicBezTo>
                    <a:pt x="1431" y="239"/>
                    <a:pt x="1443" y="203"/>
                    <a:pt x="1479" y="191"/>
                  </a:cubicBezTo>
                  <a:cubicBezTo>
                    <a:pt x="1491" y="185"/>
                    <a:pt x="1503" y="185"/>
                    <a:pt x="1521" y="179"/>
                  </a:cubicBezTo>
                  <a:lnTo>
                    <a:pt x="1521" y="179"/>
                  </a:lnTo>
                  <a:cubicBezTo>
                    <a:pt x="1527" y="191"/>
                    <a:pt x="1533" y="221"/>
                    <a:pt x="1533" y="227"/>
                  </a:cubicBezTo>
                  <a:cubicBezTo>
                    <a:pt x="1533" y="239"/>
                    <a:pt x="1527" y="257"/>
                    <a:pt x="1521" y="269"/>
                  </a:cubicBezTo>
                  <a:cubicBezTo>
                    <a:pt x="1509" y="299"/>
                    <a:pt x="1473" y="317"/>
                    <a:pt x="1461" y="347"/>
                  </a:cubicBezTo>
                  <a:cubicBezTo>
                    <a:pt x="1449" y="365"/>
                    <a:pt x="1455" y="383"/>
                    <a:pt x="1449" y="407"/>
                  </a:cubicBezTo>
                  <a:cubicBezTo>
                    <a:pt x="1449" y="485"/>
                    <a:pt x="1467" y="479"/>
                    <a:pt x="1419" y="539"/>
                  </a:cubicBezTo>
                  <a:cubicBezTo>
                    <a:pt x="1407" y="551"/>
                    <a:pt x="1425" y="563"/>
                    <a:pt x="1419" y="575"/>
                  </a:cubicBezTo>
                  <a:cubicBezTo>
                    <a:pt x="1413" y="587"/>
                    <a:pt x="1251" y="665"/>
                    <a:pt x="1233" y="665"/>
                  </a:cubicBezTo>
                  <a:cubicBezTo>
                    <a:pt x="1216" y="665"/>
                    <a:pt x="1209" y="647"/>
                    <a:pt x="1192" y="641"/>
                  </a:cubicBezTo>
                  <a:cubicBezTo>
                    <a:pt x="1137" y="635"/>
                    <a:pt x="1144" y="707"/>
                    <a:pt x="1090" y="731"/>
                  </a:cubicBezTo>
                  <a:cubicBezTo>
                    <a:pt x="994" y="767"/>
                    <a:pt x="1102" y="796"/>
                    <a:pt x="1114" y="856"/>
                  </a:cubicBezTo>
                  <a:cubicBezTo>
                    <a:pt x="1126" y="898"/>
                    <a:pt x="1090" y="886"/>
                    <a:pt x="1072" y="922"/>
                  </a:cubicBezTo>
                  <a:cubicBezTo>
                    <a:pt x="1066" y="940"/>
                    <a:pt x="1078" y="1006"/>
                    <a:pt x="1060" y="1048"/>
                  </a:cubicBezTo>
                  <a:lnTo>
                    <a:pt x="1060" y="1048"/>
                  </a:lnTo>
                  <a:cubicBezTo>
                    <a:pt x="1018" y="1060"/>
                    <a:pt x="1018" y="1060"/>
                    <a:pt x="1018" y="1060"/>
                  </a:cubicBezTo>
                  <a:cubicBezTo>
                    <a:pt x="976" y="1072"/>
                    <a:pt x="880" y="1114"/>
                    <a:pt x="862" y="1048"/>
                  </a:cubicBezTo>
                  <a:cubicBezTo>
                    <a:pt x="850" y="976"/>
                    <a:pt x="850" y="946"/>
                    <a:pt x="772" y="994"/>
                  </a:cubicBezTo>
                  <a:cubicBezTo>
                    <a:pt x="766" y="1000"/>
                    <a:pt x="682" y="1072"/>
                    <a:pt x="682" y="1036"/>
                  </a:cubicBezTo>
                  <a:cubicBezTo>
                    <a:pt x="682" y="1012"/>
                    <a:pt x="724" y="904"/>
                    <a:pt x="676" y="922"/>
                  </a:cubicBezTo>
                  <a:cubicBezTo>
                    <a:pt x="658" y="928"/>
                    <a:pt x="646" y="958"/>
                    <a:pt x="634" y="970"/>
                  </a:cubicBezTo>
                  <a:cubicBezTo>
                    <a:pt x="616" y="994"/>
                    <a:pt x="616" y="1012"/>
                    <a:pt x="628" y="1042"/>
                  </a:cubicBezTo>
                  <a:cubicBezTo>
                    <a:pt x="640" y="1066"/>
                    <a:pt x="652" y="1090"/>
                    <a:pt x="652" y="1120"/>
                  </a:cubicBezTo>
                  <a:cubicBezTo>
                    <a:pt x="652" y="1162"/>
                    <a:pt x="658" y="1192"/>
                    <a:pt x="646" y="1240"/>
                  </a:cubicBezTo>
                  <a:cubicBezTo>
                    <a:pt x="646" y="1258"/>
                    <a:pt x="664" y="1275"/>
                    <a:pt x="670" y="1293"/>
                  </a:cubicBezTo>
                  <a:cubicBezTo>
                    <a:pt x="682" y="1311"/>
                    <a:pt x="694" y="1305"/>
                    <a:pt x="712" y="1311"/>
                  </a:cubicBezTo>
                  <a:cubicBezTo>
                    <a:pt x="748" y="1323"/>
                    <a:pt x="730" y="1341"/>
                    <a:pt x="730" y="1365"/>
                  </a:cubicBezTo>
                  <a:cubicBezTo>
                    <a:pt x="730" y="1395"/>
                    <a:pt x="808" y="1443"/>
                    <a:pt x="832" y="1449"/>
                  </a:cubicBezTo>
                  <a:cubicBezTo>
                    <a:pt x="862" y="1455"/>
                    <a:pt x="886" y="1455"/>
                    <a:pt x="892" y="1497"/>
                  </a:cubicBezTo>
                  <a:cubicBezTo>
                    <a:pt x="898" y="1509"/>
                    <a:pt x="898" y="1545"/>
                    <a:pt x="904" y="1551"/>
                  </a:cubicBezTo>
                  <a:lnTo>
                    <a:pt x="904" y="1551"/>
                  </a:lnTo>
                  <a:cubicBezTo>
                    <a:pt x="862" y="1557"/>
                    <a:pt x="862" y="1557"/>
                    <a:pt x="862" y="1557"/>
                  </a:cubicBezTo>
                  <a:cubicBezTo>
                    <a:pt x="838" y="1569"/>
                    <a:pt x="832" y="1580"/>
                    <a:pt x="820" y="1598"/>
                  </a:cubicBezTo>
                  <a:cubicBezTo>
                    <a:pt x="808" y="1610"/>
                    <a:pt x="802" y="1622"/>
                    <a:pt x="784" y="1622"/>
                  </a:cubicBezTo>
                  <a:cubicBezTo>
                    <a:pt x="754" y="1622"/>
                    <a:pt x="760" y="1569"/>
                    <a:pt x="754" y="1551"/>
                  </a:cubicBezTo>
                  <a:cubicBezTo>
                    <a:pt x="748" y="1527"/>
                    <a:pt x="736" y="1515"/>
                    <a:pt x="712" y="1503"/>
                  </a:cubicBezTo>
                  <a:cubicBezTo>
                    <a:pt x="700" y="1497"/>
                    <a:pt x="682" y="1491"/>
                    <a:pt x="670" y="1485"/>
                  </a:cubicBezTo>
                  <a:lnTo>
                    <a:pt x="670" y="1485"/>
                  </a:lnTo>
                  <a:cubicBezTo>
                    <a:pt x="652" y="1467"/>
                    <a:pt x="652" y="1467"/>
                    <a:pt x="652" y="1467"/>
                  </a:cubicBezTo>
                  <a:cubicBezTo>
                    <a:pt x="628" y="1455"/>
                    <a:pt x="604" y="1443"/>
                    <a:pt x="586" y="1431"/>
                  </a:cubicBezTo>
                  <a:cubicBezTo>
                    <a:pt x="562" y="1413"/>
                    <a:pt x="544" y="1389"/>
                    <a:pt x="526" y="1365"/>
                  </a:cubicBezTo>
                  <a:cubicBezTo>
                    <a:pt x="496" y="1329"/>
                    <a:pt x="401" y="1275"/>
                    <a:pt x="466" y="1222"/>
                  </a:cubicBezTo>
                  <a:cubicBezTo>
                    <a:pt x="508" y="1192"/>
                    <a:pt x="472" y="1144"/>
                    <a:pt x="472" y="1096"/>
                  </a:cubicBezTo>
                  <a:cubicBezTo>
                    <a:pt x="472" y="1066"/>
                    <a:pt x="490" y="1036"/>
                    <a:pt x="490" y="1006"/>
                  </a:cubicBezTo>
                  <a:cubicBezTo>
                    <a:pt x="490" y="946"/>
                    <a:pt x="454" y="922"/>
                    <a:pt x="484" y="862"/>
                  </a:cubicBezTo>
                  <a:cubicBezTo>
                    <a:pt x="508" y="832"/>
                    <a:pt x="520" y="809"/>
                    <a:pt x="508" y="767"/>
                  </a:cubicBezTo>
                  <a:cubicBezTo>
                    <a:pt x="490" y="725"/>
                    <a:pt x="514" y="731"/>
                    <a:pt x="520" y="695"/>
                  </a:cubicBezTo>
                  <a:cubicBezTo>
                    <a:pt x="526" y="677"/>
                    <a:pt x="520" y="659"/>
                    <a:pt x="514" y="641"/>
                  </a:cubicBezTo>
                  <a:cubicBezTo>
                    <a:pt x="514" y="629"/>
                    <a:pt x="526" y="575"/>
                    <a:pt x="526" y="569"/>
                  </a:cubicBezTo>
                  <a:cubicBezTo>
                    <a:pt x="484" y="569"/>
                    <a:pt x="448" y="611"/>
                    <a:pt x="406" y="605"/>
                  </a:cubicBezTo>
                  <a:cubicBezTo>
                    <a:pt x="388" y="605"/>
                    <a:pt x="311" y="563"/>
                    <a:pt x="305" y="551"/>
                  </a:cubicBezTo>
                  <a:cubicBezTo>
                    <a:pt x="305" y="515"/>
                    <a:pt x="359" y="467"/>
                    <a:pt x="377" y="431"/>
                  </a:cubicBezTo>
                  <a:cubicBezTo>
                    <a:pt x="388" y="389"/>
                    <a:pt x="406" y="299"/>
                    <a:pt x="377" y="263"/>
                  </a:cubicBezTo>
                  <a:lnTo>
                    <a:pt x="377" y="263"/>
                  </a:lnTo>
                  <a:cubicBezTo>
                    <a:pt x="359" y="251"/>
                    <a:pt x="317" y="263"/>
                    <a:pt x="299" y="263"/>
                  </a:cubicBezTo>
                  <a:cubicBezTo>
                    <a:pt x="263" y="263"/>
                    <a:pt x="227" y="269"/>
                    <a:pt x="197" y="251"/>
                  </a:cubicBezTo>
                  <a:cubicBezTo>
                    <a:pt x="179" y="245"/>
                    <a:pt x="155" y="251"/>
                    <a:pt x="137" y="263"/>
                  </a:cubicBezTo>
                  <a:cubicBezTo>
                    <a:pt x="107" y="293"/>
                    <a:pt x="83" y="287"/>
                    <a:pt x="47" y="299"/>
                  </a:cubicBezTo>
                  <a:lnTo>
                    <a:pt x="47" y="299"/>
                  </a:lnTo>
                  <a:cubicBezTo>
                    <a:pt x="0" y="251"/>
                    <a:pt x="0" y="251"/>
                    <a:pt x="0" y="251"/>
                  </a:cubicBezTo>
                  <a:cubicBezTo>
                    <a:pt x="0" y="215"/>
                    <a:pt x="12" y="167"/>
                    <a:pt x="59" y="167"/>
                  </a:cubicBezTo>
                  <a:cubicBezTo>
                    <a:pt x="83" y="167"/>
                    <a:pt x="95" y="221"/>
                    <a:pt x="125" y="209"/>
                  </a:cubicBezTo>
                  <a:cubicBezTo>
                    <a:pt x="155" y="197"/>
                    <a:pt x="155" y="161"/>
                    <a:pt x="185" y="143"/>
                  </a:cubicBezTo>
                  <a:cubicBezTo>
                    <a:pt x="221" y="119"/>
                    <a:pt x="251" y="149"/>
                    <a:pt x="293" y="161"/>
                  </a:cubicBezTo>
                  <a:cubicBezTo>
                    <a:pt x="311" y="161"/>
                    <a:pt x="412" y="137"/>
                    <a:pt x="424" y="125"/>
                  </a:cubicBezTo>
                  <a:cubicBezTo>
                    <a:pt x="502" y="197"/>
                    <a:pt x="502" y="197"/>
                    <a:pt x="502" y="197"/>
                  </a:cubicBezTo>
                  <a:cubicBezTo>
                    <a:pt x="646" y="0"/>
                    <a:pt x="646" y="0"/>
                    <a:pt x="646" y="0"/>
                  </a:cubicBezTo>
                  <a:cubicBezTo>
                    <a:pt x="700" y="0"/>
                    <a:pt x="718" y="0"/>
                    <a:pt x="718" y="53"/>
                  </a:cubicBezTo>
                  <a:cubicBezTo>
                    <a:pt x="718" y="77"/>
                    <a:pt x="706" y="131"/>
                    <a:pt x="724" y="149"/>
                  </a:cubicBezTo>
                  <a:cubicBezTo>
                    <a:pt x="736" y="161"/>
                    <a:pt x="790" y="125"/>
                    <a:pt x="808" y="125"/>
                  </a:cubicBezTo>
                  <a:cubicBezTo>
                    <a:pt x="838" y="125"/>
                    <a:pt x="880" y="173"/>
                    <a:pt x="886" y="119"/>
                  </a:cubicBezTo>
                  <a:cubicBezTo>
                    <a:pt x="886" y="107"/>
                    <a:pt x="886" y="84"/>
                    <a:pt x="886" y="65"/>
                  </a:cubicBezTo>
                  <a:cubicBezTo>
                    <a:pt x="880" y="47"/>
                    <a:pt x="892" y="36"/>
                    <a:pt x="892" y="18"/>
                  </a:cubicBezTo>
                  <a:cubicBezTo>
                    <a:pt x="910" y="12"/>
                    <a:pt x="976" y="42"/>
                    <a:pt x="994" y="47"/>
                  </a:cubicBezTo>
                  <a:cubicBezTo>
                    <a:pt x="1018" y="53"/>
                    <a:pt x="1066" y="60"/>
                    <a:pt x="1084" y="71"/>
                  </a:cubicBezTo>
                  <a:cubicBezTo>
                    <a:pt x="1084" y="101"/>
                    <a:pt x="1060" y="137"/>
                    <a:pt x="1060" y="167"/>
                  </a:cubicBezTo>
                  <a:cubicBezTo>
                    <a:pt x="1054" y="185"/>
                    <a:pt x="1054" y="185"/>
                    <a:pt x="1054" y="18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39" name="Freeform 123"/>
            <p:cNvSpPr>
              <a:spLocks noChangeArrowheads="1"/>
            </p:cNvSpPr>
            <p:nvPr/>
          </p:nvSpPr>
          <p:spPr bwMode="auto">
            <a:xfrm>
              <a:off x="6075829" y="6893653"/>
              <a:ext cx="1077126" cy="799665"/>
            </a:xfrm>
            <a:custGeom>
              <a:avLst/>
              <a:gdLst>
                <a:gd name="T0" fmla="*/ 832 w 2019"/>
                <a:gd name="T1" fmla="*/ 54 h 1498"/>
                <a:gd name="T2" fmla="*/ 982 w 2019"/>
                <a:gd name="T3" fmla="*/ 6 h 1498"/>
                <a:gd name="T4" fmla="*/ 1162 w 2019"/>
                <a:gd name="T5" fmla="*/ 18 h 1498"/>
                <a:gd name="T6" fmla="*/ 1162 w 2019"/>
                <a:gd name="T7" fmla="*/ 186 h 1498"/>
                <a:gd name="T8" fmla="*/ 1191 w 2019"/>
                <a:gd name="T9" fmla="*/ 360 h 1498"/>
                <a:gd name="T10" fmla="*/ 1299 w 2019"/>
                <a:gd name="T11" fmla="*/ 396 h 1498"/>
                <a:gd name="T12" fmla="*/ 1293 w 2019"/>
                <a:gd name="T13" fmla="*/ 522 h 1498"/>
                <a:gd name="T14" fmla="*/ 1275 w 2019"/>
                <a:gd name="T15" fmla="*/ 761 h 1498"/>
                <a:gd name="T16" fmla="*/ 1251 w 2019"/>
                <a:gd name="T17" fmla="*/ 977 h 1498"/>
                <a:gd name="T18" fmla="*/ 1371 w 2019"/>
                <a:gd name="T19" fmla="*/ 1186 h 1498"/>
                <a:gd name="T20" fmla="*/ 1455 w 2019"/>
                <a:gd name="T21" fmla="*/ 1240 h 1498"/>
                <a:gd name="T22" fmla="*/ 1389 w 2019"/>
                <a:gd name="T23" fmla="*/ 1264 h 1498"/>
                <a:gd name="T24" fmla="*/ 988 w 2019"/>
                <a:gd name="T25" fmla="*/ 1395 h 1498"/>
                <a:gd name="T26" fmla="*/ 826 w 2019"/>
                <a:gd name="T27" fmla="*/ 1395 h 1498"/>
                <a:gd name="T28" fmla="*/ 527 w 2019"/>
                <a:gd name="T29" fmla="*/ 1395 h 1498"/>
                <a:gd name="T30" fmla="*/ 317 w 2019"/>
                <a:gd name="T31" fmla="*/ 1312 h 1498"/>
                <a:gd name="T32" fmla="*/ 60 w 2019"/>
                <a:gd name="T33" fmla="*/ 1222 h 1498"/>
                <a:gd name="T34" fmla="*/ 96 w 2019"/>
                <a:gd name="T35" fmla="*/ 1138 h 1498"/>
                <a:gd name="T36" fmla="*/ 78 w 2019"/>
                <a:gd name="T37" fmla="*/ 833 h 1498"/>
                <a:gd name="T38" fmla="*/ 126 w 2019"/>
                <a:gd name="T39" fmla="*/ 593 h 1498"/>
                <a:gd name="T40" fmla="*/ 234 w 2019"/>
                <a:gd name="T41" fmla="*/ 450 h 1498"/>
                <a:gd name="T42" fmla="*/ 312 w 2019"/>
                <a:gd name="T43" fmla="*/ 551 h 1498"/>
                <a:gd name="T44" fmla="*/ 551 w 2019"/>
                <a:gd name="T45" fmla="*/ 252 h 1498"/>
                <a:gd name="T46" fmla="*/ 695 w 2019"/>
                <a:gd name="T47" fmla="*/ 90 h 1498"/>
                <a:gd name="T48" fmla="*/ 832 w 2019"/>
                <a:gd name="T49" fmla="*/ 54 h 1498"/>
                <a:gd name="T50" fmla="*/ 1689 w 2019"/>
                <a:gd name="T51" fmla="*/ 1306 h 1498"/>
                <a:gd name="T52" fmla="*/ 1779 w 2019"/>
                <a:gd name="T53" fmla="*/ 1365 h 1498"/>
                <a:gd name="T54" fmla="*/ 1959 w 2019"/>
                <a:gd name="T55" fmla="*/ 1306 h 1498"/>
                <a:gd name="T56" fmla="*/ 1911 w 2019"/>
                <a:gd name="T57" fmla="*/ 1174 h 1498"/>
                <a:gd name="T58" fmla="*/ 1917 w 2019"/>
                <a:gd name="T59" fmla="*/ 1138 h 1498"/>
                <a:gd name="T60" fmla="*/ 1911 w 2019"/>
                <a:gd name="T61" fmla="*/ 1084 h 1498"/>
                <a:gd name="T62" fmla="*/ 1929 w 2019"/>
                <a:gd name="T63" fmla="*/ 977 h 1498"/>
                <a:gd name="T64" fmla="*/ 2006 w 2019"/>
                <a:gd name="T65" fmla="*/ 851 h 1498"/>
                <a:gd name="T66" fmla="*/ 1959 w 2019"/>
                <a:gd name="T67" fmla="*/ 815 h 1498"/>
                <a:gd name="T68" fmla="*/ 1845 w 2019"/>
                <a:gd name="T69" fmla="*/ 803 h 1498"/>
                <a:gd name="T70" fmla="*/ 1803 w 2019"/>
                <a:gd name="T71" fmla="*/ 815 h 1498"/>
                <a:gd name="T72" fmla="*/ 1557 w 2019"/>
                <a:gd name="T73" fmla="*/ 749 h 1498"/>
                <a:gd name="T74" fmla="*/ 1461 w 2019"/>
                <a:gd name="T75" fmla="*/ 677 h 1498"/>
                <a:gd name="T76" fmla="*/ 1413 w 2019"/>
                <a:gd name="T77" fmla="*/ 797 h 1498"/>
                <a:gd name="T78" fmla="*/ 1431 w 2019"/>
                <a:gd name="T79" fmla="*/ 995 h 1498"/>
                <a:gd name="T80" fmla="*/ 1497 w 2019"/>
                <a:gd name="T81" fmla="*/ 1066 h 1498"/>
                <a:gd name="T82" fmla="*/ 1617 w 2019"/>
                <a:gd name="T83" fmla="*/ 1204 h 1498"/>
                <a:gd name="T84" fmla="*/ 1689 w 2019"/>
                <a:gd name="T85" fmla="*/ 1306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9" h="1498">
                  <a:moveTo>
                    <a:pt x="832" y="54"/>
                  </a:moveTo>
                  <a:lnTo>
                    <a:pt x="832" y="54"/>
                  </a:lnTo>
                  <a:cubicBezTo>
                    <a:pt x="868" y="42"/>
                    <a:pt x="892" y="48"/>
                    <a:pt x="922" y="18"/>
                  </a:cubicBezTo>
                  <a:cubicBezTo>
                    <a:pt x="940" y="6"/>
                    <a:pt x="964" y="0"/>
                    <a:pt x="982" y="6"/>
                  </a:cubicBezTo>
                  <a:cubicBezTo>
                    <a:pt x="1012" y="24"/>
                    <a:pt x="1048" y="18"/>
                    <a:pt x="1084" y="18"/>
                  </a:cubicBezTo>
                  <a:cubicBezTo>
                    <a:pt x="1102" y="18"/>
                    <a:pt x="1144" y="6"/>
                    <a:pt x="1162" y="18"/>
                  </a:cubicBezTo>
                  <a:lnTo>
                    <a:pt x="1162" y="18"/>
                  </a:lnTo>
                  <a:cubicBezTo>
                    <a:pt x="1191" y="54"/>
                    <a:pt x="1173" y="144"/>
                    <a:pt x="1162" y="186"/>
                  </a:cubicBezTo>
                  <a:cubicBezTo>
                    <a:pt x="1144" y="222"/>
                    <a:pt x="1090" y="270"/>
                    <a:pt x="1090" y="306"/>
                  </a:cubicBezTo>
                  <a:cubicBezTo>
                    <a:pt x="1096" y="318"/>
                    <a:pt x="1173" y="360"/>
                    <a:pt x="1191" y="360"/>
                  </a:cubicBezTo>
                  <a:cubicBezTo>
                    <a:pt x="1233" y="366"/>
                    <a:pt x="1269" y="324"/>
                    <a:pt x="1311" y="324"/>
                  </a:cubicBezTo>
                  <a:cubicBezTo>
                    <a:pt x="1311" y="330"/>
                    <a:pt x="1299" y="384"/>
                    <a:pt x="1299" y="396"/>
                  </a:cubicBezTo>
                  <a:cubicBezTo>
                    <a:pt x="1305" y="414"/>
                    <a:pt x="1311" y="432"/>
                    <a:pt x="1305" y="450"/>
                  </a:cubicBezTo>
                  <a:cubicBezTo>
                    <a:pt x="1299" y="486"/>
                    <a:pt x="1275" y="480"/>
                    <a:pt x="1293" y="522"/>
                  </a:cubicBezTo>
                  <a:cubicBezTo>
                    <a:pt x="1305" y="564"/>
                    <a:pt x="1293" y="587"/>
                    <a:pt x="1269" y="617"/>
                  </a:cubicBezTo>
                  <a:cubicBezTo>
                    <a:pt x="1239" y="677"/>
                    <a:pt x="1275" y="701"/>
                    <a:pt x="1275" y="761"/>
                  </a:cubicBezTo>
                  <a:cubicBezTo>
                    <a:pt x="1275" y="791"/>
                    <a:pt x="1257" y="821"/>
                    <a:pt x="1257" y="851"/>
                  </a:cubicBezTo>
                  <a:cubicBezTo>
                    <a:pt x="1257" y="899"/>
                    <a:pt x="1293" y="947"/>
                    <a:pt x="1251" y="977"/>
                  </a:cubicBezTo>
                  <a:cubicBezTo>
                    <a:pt x="1186" y="1030"/>
                    <a:pt x="1281" y="1084"/>
                    <a:pt x="1311" y="1120"/>
                  </a:cubicBezTo>
                  <a:cubicBezTo>
                    <a:pt x="1329" y="1144"/>
                    <a:pt x="1347" y="1168"/>
                    <a:pt x="1371" y="1186"/>
                  </a:cubicBezTo>
                  <a:cubicBezTo>
                    <a:pt x="1389" y="1198"/>
                    <a:pt x="1413" y="1210"/>
                    <a:pt x="1437" y="1222"/>
                  </a:cubicBezTo>
                  <a:cubicBezTo>
                    <a:pt x="1455" y="1240"/>
                    <a:pt x="1455" y="1240"/>
                    <a:pt x="1455" y="1240"/>
                  </a:cubicBezTo>
                  <a:lnTo>
                    <a:pt x="1455" y="1240"/>
                  </a:lnTo>
                  <a:cubicBezTo>
                    <a:pt x="1389" y="1264"/>
                    <a:pt x="1389" y="1264"/>
                    <a:pt x="1389" y="1264"/>
                  </a:cubicBezTo>
                  <a:cubicBezTo>
                    <a:pt x="1317" y="1270"/>
                    <a:pt x="1239" y="1288"/>
                    <a:pt x="1179" y="1341"/>
                  </a:cubicBezTo>
                  <a:cubicBezTo>
                    <a:pt x="1120" y="1395"/>
                    <a:pt x="1054" y="1497"/>
                    <a:pt x="988" y="1395"/>
                  </a:cubicBezTo>
                  <a:cubicBezTo>
                    <a:pt x="976" y="1377"/>
                    <a:pt x="880" y="1330"/>
                    <a:pt x="868" y="1348"/>
                  </a:cubicBezTo>
                  <a:cubicBezTo>
                    <a:pt x="850" y="1365"/>
                    <a:pt x="862" y="1407"/>
                    <a:pt x="826" y="1395"/>
                  </a:cubicBezTo>
                  <a:cubicBezTo>
                    <a:pt x="791" y="1383"/>
                    <a:pt x="761" y="1353"/>
                    <a:pt x="725" y="1335"/>
                  </a:cubicBezTo>
                  <a:cubicBezTo>
                    <a:pt x="635" y="1335"/>
                    <a:pt x="605" y="1365"/>
                    <a:pt x="527" y="1395"/>
                  </a:cubicBezTo>
                  <a:cubicBezTo>
                    <a:pt x="461" y="1425"/>
                    <a:pt x="443" y="1437"/>
                    <a:pt x="407" y="1365"/>
                  </a:cubicBezTo>
                  <a:cubicBezTo>
                    <a:pt x="389" y="1330"/>
                    <a:pt x="354" y="1317"/>
                    <a:pt x="317" y="1312"/>
                  </a:cubicBezTo>
                  <a:cubicBezTo>
                    <a:pt x="264" y="1306"/>
                    <a:pt x="240" y="1288"/>
                    <a:pt x="222" y="1234"/>
                  </a:cubicBezTo>
                  <a:cubicBezTo>
                    <a:pt x="222" y="1222"/>
                    <a:pt x="96" y="1240"/>
                    <a:pt x="60" y="1222"/>
                  </a:cubicBezTo>
                  <a:lnTo>
                    <a:pt x="60" y="1222"/>
                  </a:lnTo>
                  <a:cubicBezTo>
                    <a:pt x="78" y="1198"/>
                    <a:pt x="66" y="1162"/>
                    <a:pt x="96" y="1138"/>
                  </a:cubicBezTo>
                  <a:cubicBezTo>
                    <a:pt x="150" y="1096"/>
                    <a:pt x="0" y="953"/>
                    <a:pt x="30" y="887"/>
                  </a:cubicBezTo>
                  <a:cubicBezTo>
                    <a:pt x="36" y="851"/>
                    <a:pt x="72" y="857"/>
                    <a:pt x="78" y="833"/>
                  </a:cubicBezTo>
                  <a:cubicBezTo>
                    <a:pt x="90" y="791"/>
                    <a:pt x="126" y="779"/>
                    <a:pt x="138" y="731"/>
                  </a:cubicBezTo>
                  <a:cubicBezTo>
                    <a:pt x="144" y="683"/>
                    <a:pt x="120" y="635"/>
                    <a:pt x="126" y="593"/>
                  </a:cubicBezTo>
                  <a:cubicBezTo>
                    <a:pt x="144" y="564"/>
                    <a:pt x="114" y="534"/>
                    <a:pt x="162" y="534"/>
                  </a:cubicBezTo>
                  <a:cubicBezTo>
                    <a:pt x="216" y="534"/>
                    <a:pt x="192" y="450"/>
                    <a:pt x="234" y="450"/>
                  </a:cubicBezTo>
                  <a:cubicBezTo>
                    <a:pt x="270" y="450"/>
                    <a:pt x="317" y="456"/>
                    <a:pt x="300" y="504"/>
                  </a:cubicBezTo>
                  <a:cubicBezTo>
                    <a:pt x="293" y="516"/>
                    <a:pt x="288" y="582"/>
                    <a:pt x="312" y="551"/>
                  </a:cubicBezTo>
                  <a:cubicBezTo>
                    <a:pt x="365" y="504"/>
                    <a:pt x="377" y="408"/>
                    <a:pt x="443" y="354"/>
                  </a:cubicBezTo>
                  <a:cubicBezTo>
                    <a:pt x="461" y="342"/>
                    <a:pt x="569" y="276"/>
                    <a:pt x="551" y="252"/>
                  </a:cubicBezTo>
                  <a:cubicBezTo>
                    <a:pt x="461" y="126"/>
                    <a:pt x="527" y="156"/>
                    <a:pt x="605" y="78"/>
                  </a:cubicBezTo>
                  <a:cubicBezTo>
                    <a:pt x="659" y="30"/>
                    <a:pt x="653" y="78"/>
                    <a:pt x="695" y="90"/>
                  </a:cubicBezTo>
                  <a:cubicBezTo>
                    <a:pt x="719" y="102"/>
                    <a:pt x="785" y="84"/>
                    <a:pt x="809" y="78"/>
                  </a:cubicBezTo>
                  <a:cubicBezTo>
                    <a:pt x="832" y="54"/>
                    <a:pt x="832" y="54"/>
                    <a:pt x="832" y="54"/>
                  </a:cubicBezTo>
                  <a:close/>
                  <a:moveTo>
                    <a:pt x="1689" y="1306"/>
                  </a:moveTo>
                  <a:lnTo>
                    <a:pt x="1689" y="1306"/>
                  </a:lnTo>
                  <a:cubicBezTo>
                    <a:pt x="1779" y="1365"/>
                    <a:pt x="1779" y="1365"/>
                    <a:pt x="1779" y="1365"/>
                  </a:cubicBezTo>
                  <a:lnTo>
                    <a:pt x="1779" y="1365"/>
                  </a:lnTo>
                  <a:cubicBezTo>
                    <a:pt x="1809" y="1372"/>
                    <a:pt x="1809" y="1348"/>
                    <a:pt x="1839" y="1348"/>
                  </a:cubicBezTo>
                  <a:cubicBezTo>
                    <a:pt x="1875" y="1348"/>
                    <a:pt x="1941" y="1353"/>
                    <a:pt x="1959" y="1306"/>
                  </a:cubicBezTo>
                  <a:cubicBezTo>
                    <a:pt x="1970" y="1282"/>
                    <a:pt x="1911" y="1252"/>
                    <a:pt x="1911" y="1216"/>
                  </a:cubicBezTo>
                  <a:cubicBezTo>
                    <a:pt x="1911" y="1210"/>
                    <a:pt x="1941" y="1156"/>
                    <a:pt x="1911" y="1174"/>
                  </a:cubicBezTo>
                  <a:cubicBezTo>
                    <a:pt x="1899" y="1180"/>
                    <a:pt x="1875" y="1180"/>
                    <a:pt x="1863" y="1168"/>
                  </a:cubicBezTo>
                  <a:cubicBezTo>
                    <a:pt x="1833" y="1144"/>
                    <a:pt x="1899" y="1144"/>
                    <a:pt x="1917" y="1138"/>
                  </a:cubicBezTo>
                  <a:cubicBezTo>
                    <a:pt x="1929" y="1126"/>
                    <a:pt x="1929" y="1114"/>
                    <a:pt x="1922" y="1102"/>
                  </a:cubicBezTo>
                  <a:cubicBezTo>
                    <a:pt x="1922" y="1096"/>
                    <a:pt x="1911" y="1090"/>
                    <a:pt x="1911" y="1084"/>
                  </a:cubicBezTo>
                  <a:cubicBezTo>
                    <a:pt x="1905" y="1072"/>
                    <a:pt x="1911" y="1060"/>
                    <a:pt x="1911" y="1048"/>
                  </a:cubicBezTo>
                  <a:cubicBezTo>
                    <a:pt x="1922" y="1024"/>
                    <a:pt x="1922" y="1001"/>
                    <a:pt x="1929" y="977"/>
                  </a:cubicBezTo>
                  <a:cubicBezTo>
                    <a:pt x="1941" y="923"/>
                    <a:pt x="1977" y="941"/>
                    <a:pt x="2001" y="911"/>
                  </a:cubicBezTo>
                  <a:cubicBezTo>
                    <a:pt x="2018" y="887"/>
                    <a:pt x="2018" y="875"/>
                    <a:pt x="2006" y="851"/>
                  </a:cubicBezTo>
                  <a:cubicBezTo>
                    <a:pt x="2001" y="839"/>
                    <a:pt x="2001" y="821"/>
                    <a:pt x="1994" y="815"/>
                  </a:cubicBezTo>
                  <a:cubicBezTo>
                    <a:pt x="1982" y="809"/>
                    <a:pt x="1964" y="821"/>
                    <a:pt x="1959" y="815"/>
                  </a:cubicBezTo>
                  <a:cubicBezTo>
                    <a:pt x="1935" y="809"/>
                    <a:pt x="1941" y="791"/>
                    <a:pt x="1917" y="797"/>
                  </a:cubicBezTo>
                  <a:cubicBezTo>
                    <a:pt x="1893" y="797"/>
                    <a:pt x="1863" y="815"/>
                    <a:pt x="1845" y="803"/>
                  </a:cubicBezTo>
                  <a:lnTo>
                    <a:pt x="1845" y="803"/>
                  </a:lnTo>
                  <a:cubicBezTo>
                    <a:pt x="1803" y="815"/>
                    <a:pt x="1803" y="815"/>
                    <a:pt x="1803" y="815"/>
                  </a:cubicBezTo>
                  <a:cubicBezTo>
                    <a:pt x="1761" y="827"/>
                    <a:pt x="1665" y="869"/>
                    <a:pt x="1647" y="803"/>
                  </a:cubicBezTo>
                  <a:cubicBezTo>
                    <a:pt x="1635" y="731"/>
                    <a:pt x="1635" y="701"/>
                    <a:pt x="1557" y="749"/>
                  </a:cubicBezTo>
                  <a:cubicBezTo>
                    <a:pt x="1551" y="755"/>
                    <a:pt x="1467" y="827"/>
                    <a:pt x="1467" y="791"/>
                  </a:cubicBezTo>
                  <a:cubicBezTo>
                    <a:pt x="1467" y="767"/>
                    <a:pt x="1509" y="659"/>
                    <a:pt x="1461" y="677"/>
                  </a:cubicBezTo>
                  <a:cubicBezTo>
                    <a:pt x="1443" y="683"/>
                    <a:pt x="1431" y="713"/>
                    <a:pt x="1419" y="725"/>
                  </a:cubicBezTo>
                  <a:cubicBezTo>
                    <a:pt x="1401" y="749"/>
                    <a:pt x="1401" y="767"/>
                    <a:pt x="1413" y="797"/>
                  </a:cubicBezTo>
                  <a:cubicBezTo>
                    <a:pt x="1425" y="821"/>
                    <a:pt x="1437" y="845"/>
                    <a:pt x="1437" y="875"/>
                  </a:cubicBezTo>
                  <a:cubicBezTo>
                    <a:pt x="1437" y="917"/>
                    <a:pt x="1443" y="947"/>
                    <a:pt x="1431" y="995"/>
                  </a:cubicBezTo>
                  <a:cubicBezTo>
                    <a:pt x="1431" y="1013"/>
                    <a:pt x="1449" y="1030"/>
                    <a:pt x="1455" y="1048"/>
                  </a:cubicBezTo>
                  <a:cubicBezTo>
                    <a:pt x="1467" y="1066"/>
                    <a:pt x="1479" y="1060"/>
                    <a:pt x="1497" y="1066"/>
                  </a:cubicBezTo>
                  <a:cubicBezTo>
                    <a:pt x="1533" y="1078"/>
                    <a:pt x="1515" y="1096"/>
                    <a:pt x="1515" y="1120"/>
                  </a:cubicBezTo>
                  <a:cubicBezTo>
                    <a:pt x="1515" y="1150"/>
                    <a:pt x="1593" y="1198"/>
                    <a:pt x="1617" y="1204"/>
                  </a:cubicBezTo>
                  <a:cubicBezTo>
                    <a:pt x="1647" y="1210"/>
                    <a:pt x="1671" y="1210"/>
                    <a:pt x="1677" y="1252"/>
                  </a:cubicBezTo>
                  <a:cubicBezTo>
                    <a:pt x="1683" y="1264"/>
                    <a:pt x="1683" y="1300"/>
                    <a:pt x="1689" y="130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0" name="Freeform 124"/>
            <p:cNvSpPr>
              <a:spLocks noChangeArrowheads="1"/>
            </p:cNvSpPr>
            <p:nvPr/>
          </p:nvSpPr>
          <p:spPr bwMode="auto">
            <a:xfrm>
              <a:off x="6891904" y="5995206"/>
              <a:ext cx="705541" cy="573877"/>
            </a:xfrm>
            <a:custGeom>
              <a:avLst/>
              <a:gdLst>
                <a:gd name="T0" fmla="*/ 276 w 1325"/>
                <a:gd name="T1" fmla="*/ 845 h 1074"/>
                <a:gd name="T2" fmla="*/ 276 w 1325"/>
                <a:gd name="T3" fmla="*/ 845 h 1074"/>
                <a:gd name="T4" fmla="*/ 378 w 1325"/>
                <a:gd name="T5" fmla="*/ 773 h 1074"/>
                <a:gd name="T6" fmla="*/ 431 w 1325"/>
                <a:gd name="T7" fmla="*/ 845 h 1074"/>
                <a:gd name="T8" fmla="*/ 431 w 1325"/>
                <a:gd name="T9" fmla="*/ 929 h 1074"/>
                <a:gd name="T10" fmla="*/ 431 w 1325"/>
                <a:gd name="T11" fmla="*/ 929 h 1074"/>
                <a:gd name="T12" fmla="*/ 563 w 1325"/>
                <a:gd name="T13" fmla="*/ 995 h 1074"/>
                <a:gd name="T14" fmla="*/ 725 w 1325"/>
                <a:gd name="T15" fmla="*/ 959 h 1074"/>
                <a:gd name="T16" fmla="*/ 737 w 1325"/>
                <a:gd name="T17" fmla="*/ 1049 h 1074"/>
                <a:gd name="T18" fmla="*/ 911 w 1325"/>
                <a:gd name="T19" fmla="*/ 977 h 1074"/>
                <a:gd name="T20" fmla="*/ 989 w 1325"/>
                <a:gd name="T21" fmla="*/ 953 h 1074"/>
                <a:gd name="T22" fmla="*/ 1097 w 1325"/>
                <a:gd name="T23" fmla="*/ 953 h 1074"/>
                <a:gd name="T24" fmla="*/ 1217 w 1325"/>
                <a:gd name="T25" fmla="*/ 791 h 1074"/>
                <a:gd name="T26" fmla="*/ 1283 w 1325"/>
                <a:gd name="T27" fmla="*/ 642 h 1074"/>
                <a:gd name="T28" fmla="*/ 1306 w 1325"/>
                <a:gd name="T29" fmla="*/ 624 h 1074"/>
                <a:gd name="T30" fmla="*/ 1318 w 1325"/>
                <a:gd name="T31" fmla="*/ 612 h 1074"/>
                <a:gd name="T32" fmla="*/ 1318 w 1325"/>
                <a:gd name="T33" fmla="*/ 564 h 1074"/>
                <a:gd name="T34" fmla="*/ 1306 w 1325"/>
                <a:gd name="T35" fmla="*/ 534 h 1074"/>
                <a:gd name="T36" fmla="*/ 1306 w 1325"/>
                <a:gd name="T37" fmla="*/ 534 h 1074"/>
                <a:gd name="T38" fmla="*/ 1169 w 1325"/>
                <a:gd name="T39" fmla="*/ 534 h 1074"/>
                <a:gd name="T40" fmla="*/ 1115 w 1325"/>
                <a:gd name="T41" fmla="*/ 480 h 1074"/>
                <a:gd name="T42" fmla="*/ 1025 w 1325"/>
                <a:gd name="T43" fmla="*/ 480 h 1074"/>
                <a:gd name="T44" fmla="*/ 989 w 1325"/>
                <a:gd name="T45" fmla="*/ 366 h 1074"/>
                <a:gd name="T46" fmla="*/ 905 w 1325"/>
                <a:gd name="T47" fmla="*/ 282 h 1074"/>
                <a:gd name="T48" fmla="*/ 809 w 1325"/>
                <a:gd name="T49" fmla="*/ 192 h 1074"/>
                <a:gd name="T50" fmla="*/ 461 w 1325"/>
                <a:gd name="T51" fmla="*/ 240 h 1074"/>
                <a:gd name="T52" fmla="*/ 258 w 1325"/>
                <a:gd name="T53" fmla="*/ 174 h 1074"/>
                <a:gd name="T54" fmla="*/ 126 w 1325"/>
                <a:gd name="T55" fmla="*/ 144 h 1074"/>
                <a:gd name="T56" fmla="*/ 102 w 1325"/>
                <a:gd name="T57" fmla="*/ 90 h 1074"/>
                <a:gd name="T58" fmla="*/ 96 w 1325"/>
                <a:gd name="T59" fmla="*/ 24 h 1074"/>
                <a:gd name="T60" fmla="*/ 78 w 1325"/>
                <a:gd name="T61" fmla="*/ 0 h 1074"/>
                <a:gd name="T62" fmla="*/ 78 w 1325"/>
                <a:gd name="T63" fmla="*/ 0 h 1074"/>
                <a:gd name="T64" fmla="*/ 42 w 1325"/>
                <a:gd name="T65" fmla="*/ 60 h 1074"/>
                <a:gd name="T66" fmla="*/ 18 w 1325"/>
                <a:gd name="T67" fmla="*/ 108 h 1074"/>
                <a:gd name="T68" fmla="*/ 24 w 1325"/>
                <a:gd name="T69" fmla="*/ 216 h 1074"/>
                <a:gd name="T70" fmla="*/ 24 w 1325"/>
                <a:gd name="T71" fmla="*/ 384 h 1074"/>
                <a:gd name="T72" fmla="*/ 84 w 1325"/>
                <a:gd name="T73" fmla="*/ 474 h 1074"/>
                <a:gd name="T74" fmla="*/ 48 w 1325"/>
                <a:gd name="T75" fmla="*/ 690 h 1074"/>
                <a:gd name="T76" fmla="*/ 48 w 1325"/>
                <a:gd name="T77" fmla="*/ 690 h 1074"/>
                <a:gd name="T78" fmla="*/ 90 w 1325"/>
                <a:gd name="T79" fmla="*/ 755 h 1074"/>
                <a:gd name="T80" fmla="*/ 228 w 1325"/>
                <a:gd name="T81" fmla="*/ 732 h 1074"/>
                <a:gd name="T82" fmla="*/ 264 w 1325"/>
                <a:gd name="T83" fmla="*/ 821 h 1074"/>
                <a:gd name="T84" fmla="*/ 276 w 1325"/>
                <a:gd name="T85" fmla="*/ 845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5" h="1074">
                  <a:moveTo>
                    <a:pt x="276" y="845"/>
                  </a:moveTo>
                  <a:lnTo>
                    <a:pt x="276" y="845"/>
                  </a:lnTo>
                  <a:cubicBezTo>
                    <a:pt x="378" y="773"/>
                    <a:pt x="378" y="773"/>
                    <a:pt x="378" y="773"/>
                  </a:cubicBezTo>
                  <a:cubicBezTo>
                    <a:pt x="431" y="845"/>
                    <a:pt x="431" y="845"/>
                    <a:pt x="431" y="845"/>
                  </a:cubicBezTo>
                  <a:cubicBezTo>
                    <a:pt x="431" y="929"/>
                    <a:pt x="431" y="929"/>
                    <a:pt x="431" y="929"/>
                  </a:cubicBezTo>
                  <a:lnTo>
                    <a:pt x="431" y="929"/>
                  </a:lnTo>
                  <a:cubicBezTo>
                    <a:pt x="563" y="995"/>
                    <a:pt x="563" y="995"/>
                    <a:pt x="563" y="995"/>
                  </a:cubicBezTo>
                  <a:cubicBezTo>
                    <a:pt x="611" y="983"/>
                    <a:pt x="671" y="959"/>
                    <a:pt x="725" y="959"/>
                  </a:cubicBezTo>
                  <a:cubicBezTo>
                    <a:pt x="737" y="977"/>
                    <a:pt x="731" y="1025"/>
                    <a:pt x="737" y="1049"/>
                  </a:cubicBezTo>
                  <a:cubicBezTo>
                    <a:pt x="797" y="1073"/>
                    <a:pt x="863" y="1001"/>
                    <a:pt x="911" y="977"/>
                  </a:cubicBezTo>
                  <a:cubicBezTo>
                    <a:pt x="941" y="959"/>
                    <a:pt x="953" y="947"/>
                    <a:pt x="989" y="953"/>
                  </a:cubicBezTo>
                  <a:cubicBezTo>
                    <a:pt x="1031" y="965"/>
                    <a:pt x="1049" y="995"/>
                    <a:pt x="1097" y="953"/>
                  </a:cubicBezTo>
                  <a:cubicBezTo>
                    <a:pt x="1139" y="905"/>
                    <a:pt x="1163" y="827"/>
                    <a:pt x="1217" y="791"/>
                  </a:cubicBezTo>
                  <a:cubicBezTo>
                    <a:pt x="1288" y="737"/>
                    <a:pt x="1235" y="708"/>
                    <a:pt x="1283" y="642"/>
                  </a:cubicBezTo>
                  <a:cubicBezTo>
                    <a:pt x="1294" y="630"/>
                    <a:pt x="1300" y="624"/>
                    <a:pt x="1306" y="624"/>
                  </a:cubicBezTo>
                  <a:cubicBezTo>
                    <a:pt x="1312" y="618"/>
                    <a:pt x="1318" y="618"/>
                    <a:pt x="1318" y="612"/>
                  </a:cubicBezTo>
                  <a:cubicBezTo>
                    <a:pt x="1324" y="606"/>
                    <a:pt x="1318" y="576"/>
                    <a:pt x="1318" y="564"/>
                  </a:cubicBezTo>
                  <a:cubicBezTo>
                    <a:pt x="1306" y="534"/>
                    <a:pt x="1306" y="534"/>
                    <a:pt x="1306" y="534"/>
                  </a:cubicBezTo>
                  <a:lnTo>
                    <a:pt x="1306" y="534"/>
                  </a:lnTo>
                  <a:cubicBezTo>
                    <a:pt x="1276" y="552"/>
                    <a:pt x="1204" y="552"/>
                    <a:pt x="1169" y="534"/>
                  </a:cubicBezTo>
                  <a:cubicBezTo>
                    <a:pt x="1133" y="516"/>
                    <a:pt x="1193" y="480"/>
                    <a:pt x="1115" y="480"/>
                  </a:cubicBezTo>
                  <a:cubicBezTo>
                    <a:pt x="1091" y="480"/>
                    <a:pt x="1043" y="486"/>
                    <a:pt x="1025" y="480"/>
                  </a:cubicBezTo>
                  <a:cubicBezTo>
                    <a:pt x="1007" y="474"/>
                    <a:pt x="983" y="384"/>
                    <a:pt x="989" y="366"/>
                  </a:cubicBezTo>
                  <a:cubicBezTo>
                    <a:pt x="989" y="312"/>
                    <a:pt x="965" y="264"/>
                    <a:pt x="905" y="282"/>
                  </a:cubicBezTo>
                  <a:cubicBezTo>
                    <a:pt x="851" y="300"/>
                    <a:pt x="845" y="210"/>
                    <a:pt x="809" y="192"/>
                  </a:cubicBezTo>
                  <a:cubicBezTo>
                    <a:pt x="677" y="114"/>
                    <a:pt x="581" y="198"/>
                    <a:pt x="461" y="240"/>
                  </a:cubicBezTo>
                  <a:cubicBezTo>
                    <a:pt x="360" y="282"/>
                    <a:pt x="336" y="222"/>
                    <a:pt x="258" y="174"/>
                  </a:cubicBezTo>
                  <a:cubicBezTo>
                    <a:pt x="216" y="144"/>
                    <a:pt x="174" y="150"/>
                    <a:pt x="126" y="144"/>
                  </a:cubicBezTo>
                  <a:cubicBezTo>
                    <a:pt x="102" y="150"/>
                    <a:pt x="102" y="102"/>
                    <a:pt x="102" y="90"/>
                  </a:cubicBezTo>
                  <a:cubicBezTo>
                    <a:pt x="102" y="66"/>
                    <a:pt x="96" y="48"/>
                    <a:pt x="96" y="24"/>
                  </a:cubicBezTo>
                  <a:cubicBezTo>
                    <a:pt x="90" y="18"/>
                    <a:pt x="78" y="6"/>
                    <a:pt x="78" y="0"/>
                  </a:cubicBezTo>
                  <a:lnTo>
                    <a:pt x="78" y="0"/>
                  </a:lnTo>
                  <a:cubicBezTo>
                    <a:pt x="60" y="12"/>
                    <a:pt x="54" y="42"/>
                    <a:pt x="42" y="60"/>
                  </a:cubicBezTo>
                  <a:cubicBezTo>
                    <a:pt x="30" y="72"/>
                    <a:pt x="30" y="90"/>
                    <a:pt x="18" y="108"/>
                  </a:cubicBezTo>
                  <a:cubicBezTo>
                    <a:pt x="0" y="144"/>
                    <a:pt x="24" y="180"/>
                    <a:pt x="24" y="216"/>
                  </a:cubicBezTo>
                  <a:cubicBezTo>
                    <a:pt x="54" y="276"/>
                    <a:pt x="24" y="324"/>
                    <a:pt x="24" y="384"/>
                  </a:cubicBezTo>
                  <a:cubicBezTo>
                    <a:pt x="24" y="450"/>
                    <a:pt x="48" y="438"/>
                    <a:pt x="84" y="474"/>
                  </a:cubicBezTo>
                  <a:cubicBezTo>
                    <a:pt x="138" y="534"/>
                    <a:pt x="66" y="630"/>
                    <a:pt x="48" y="690"/>
                  </a:cubicBezTo>
                  <a:lnTo>
                    <a:pt x="48" y="690"/>
                  </a:lnTo>
                  <a:cubicBezTo>
                    <a:pt x="60" y="713"/>
                    <a:pt x="72" y="737"/>
                    <a:pt x="90" y="755"/>
                  </a:cubicBezTo>
                  <a:cubicBezTo>
                    <a:pt x="144" y="797"/>
                    <a:pt x="180" y="755"/>
                    <a:pt x="228" y="732"/>
                  </a:cubicBezTo>
                  <a:cubicBezTo>
                    <a:pt x="276" y="713"/>
                    <a:pt x="264" y="803"/>
                    <a:pt x="264" y="821"/>
                  </a:cubicBezTo>
                  <a:cubicBezTo>
                    <a:pt x="276" y="845"/>
                    <a:pt x="276" y="845"/>
                    <a:pt x="276" y="84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1" name="Freeform 125"/>
            <p:cNvSpPr>
              <a:spLocks noChangeArrowheads="1"/>
            </p:cNvSpPr>
            <p:nvPr/>
          </p:nvSpPr>
          <p:spPr bwMode="auto">
            <a:xfrm>
              <a:off x="5612524" y="5842328"/>
              <a:ext cx="1561596" cy="1752208"/>
            </a:xfrm>
            <a:custGeom>
              <a:avLst/>
              <a:gdLst>
                <a:gd name="T0" fmla="*/ 965 w 2930"/>
                <a:gd name="T1" fmla="*/ 3109 h 3284"/>
                <a:gd name="T2" fmla="*/ 1007 w 2930"/>
                <a:gd name="T3" fmla="*/ 2702 h 3284"/>
                <a:gd name="T4" fmla="*/ 1103 w 2930"/>
                <a:gd name="T5" fmla="*/ 2421 h 3284"/>
                <a:gd name="T6" fmla="*/ 1312 w 2930"/>
                <a:gd name="T7" fmla="*/ 2325 h 3284"/>
                <a:gd name="T8" fmla="*/ 1564 w 2930"/>
                <a:gd name="T9" fmla="*/ 2061 h 3284"/>
                <a:gd name="T10" fmla="*/ 1701 w 2930"/>
                <a:gd name="T11" fmla="*/ 2025 h 3284"/>
                <a:gd name="T12" fmla="*/ 1779 w 2930"/>
                <a:gd name="T13" fmla="*/ 1935 h 3284"/>
                <a:gd name="T14" fmla="*/ 2078 w 2930"/>
                <a:gd name="T15" fmla="*/ 1851 h 3284"/>
                <a:gd name="T16" fmla="*/ 2372 w 2930"/>
                <a:gd name="T17" fmla="*/ 1779 h 3284"/>
                <a:gd name="T18" fmla="*/ 2540 w 2930"/>
                <a:gd name="T19" fmla="*/ 1845 h 3284"/>
                <a:gd name="T20" fmla="*/ 2648 w 2930"/>
                <a:gd name="T21" fmla="*/ 1773 h 3284"/>
                <a:gd name="T22" fmla="*/ 2708 w 2930"/>
                <a:gd name="T23" fmla="*/ 1911 h 3284"/>
                <a:gd name="T24" fmla="*/ 2899 w 2930"/>
                <a:gd name="T25" fmla="*/ 1821 h 3284"/>
                <a:gd name="T26" fmla="*/ 2660 w 2930"/>
                <a:gd name="T27" fmla="*/ 1492 h 3284"/>
                <a:gd name="T28" fmla="*/ 2384 w 2930"/>
                <a:gd name="T29" fmla="*/ 1408 h 3284"/>
                <a:gd name="T30" fmla="*/ 2636 w 2930"/>
                <a:gd name="T31" fmla="*/ 1156 h 3284"/>
                <a:gd name="T32" fmla="*/ 2666 w 2930"/>
                <a:gd name="T33" fmla="*/ 1108 h 3284"/>
                <a:gd name="T34" fmla="*/ 2450 w 2930"/>
                <a:gd name="T35" fmla="*/ 977 h 3284"/>
                <a:gd name="T36" fmla="*/ 2294 w 2930"/>
                <a:gd name="T37" fmla="*/ 940 h 3284"/>
                <a:gd name="T38" fmla="*/ 2168 w 2930"/>
                <a:gd name="T39" fmla="*/ 671 h 3284"/>
                <a:gd name="T40" fmla="*/ 2078 w 2930"/>
                <a:gd name="T41" fmla="*/ 347 h 3284"/>
                <a:gd name="T42" fmla="*/ 1833 w 2930"/>
                <a:gd name="T43" fmla="*/ 36 h 3284"/>
                <a:gd name="T44" fmla="*/ 1666 w 2930"/>
                <a:gd name="T45" fmla="*/ 191 h 3284"/>
                <a:gd name="T46" fmla="*/ 1444 w 2930"/>
                <a:gd name="T47" fmla="*/ 413 h 3284"/>
                <a:gd name="T48" fmla="*/ 1468 w 2930"/>
                <a:gd name="T49" fmla="*/ 239 h 3284"/>
                <a:gd name="T50" fmla="*/ 1031 w 2930"/>
                <a:gd name="T51" fmla="*/ 210 h 3284"/>
                <a:gd name="T52" fmla="*/ 761 w 2930"/>
                <a:gd name="T53" fmla="*/ 180 h 3284"/>
                <a:gd name="T54" fmla="*/ 611 w 2930"/>
                <a:gd name="T55" fmla="*/ 96 h 3284"/>
                <a:gd name="T56" fmla="*/ 408 w 2930"/>
                <a:gd name="T57" fmla="*/ 335 h 3284"/>
                <a:gd name="T58" fmla="*/ 12 w 2930"/>
                <a:gd name="T59" fmla="*/ 377 h 3284"/>
                <a:gd name="T60" fmla="*/ 60 w 2930"/>
                <a:gd name="T61" fmla="*/ 521 h 3284"/>
                <a:gd name="T62" fmla="*/ 180 w 2930"/>
                <a:gd name="T63" fmla="*/ 887 h 3284"/>
                <a:gd name="T64" fmla="*/ 150 w 2930"/>
                <a:gd name="T65" fmla="*/ 1150 h 3284"/>
                <a:gd name="T66" fmla="*/ 174 w 2930"/>
                <a:gd name="T67" fmla="*/ 1402 h 3284"/>
                <a:gd name="T68" fmla="*/ 270 w 2930"/>
                <a:gd name="T69" fmla="*/ 1731 h 3284"/>
                <a:gd name="T70" fmla="*/ 503 w 2930"/>
                <a:gd name="T71" fmla="*/ 1851 h 3284"/>
                <a:gd name="T72" fmla="*/ 467 w 2930"/>
                <a:gd name="T73" fmla="*/ 2055 h 3284"/>
                <a:gd name="T74" fmla="*/ 371 w 2930"/>
                <a:gd name="T75" fmla="*/ 2205 h 3284"/>
                <a:gd name="T76" fmla="*/ 186 w 2930"/>
                <a:gd name="T77" fmla="*/ 2498 h 3284"/>
                <a:gd name="T78" fmla="*/ 132 w 2930"/>
                <a:gd name="T79" fmla="*/ 2744 h 3284"/>
                <a:gd name="T80" fmla="*/ 479 w 2930"/>
                <a:gd name="T81" fmla="*/ 3079 h 3284"/>
                <a:gd name="T82" fmla="*/ 689 w 2930"/>
                <a:gd name="T83" fmla="*/ 3235 h 3284"/>
                <a:gd name="T84" fmla="*/ 2678 w 2930"/>
                <a:gd name="T85" fmla="*/ 1132 h 3284"/>
                <a:gd name="T86" fmla="*/ 2780 w 2930"/>
                <a:gd name="T87" fmla="*/ 1060 h 3284"/>
                <a:gd name="T88" fmla="*/ 2833 w 2930"/>
                <a:gd name="T89" fmla="*/ 1216 h 3284"/>
                <a:gd name="T90" fmla="*/ 2678 w 2930"/>
                <a:gd name="T91" fmla="*/ 1132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0" h="3284">
                  <a:moveTo>
                    <a:pt x="929" y="3193"/>
                  </a:moveTo>
                  <a:lnTo>
                    <a:pt x="929" y="3193"/>
                  </a:lnTo>
                  <a:cubicBezTo>
                    <a:pt x="947" y="3169"/>
                    <a:pt x="935" y="3133"/>
                    <a:pt x="965" y="3109"/>
                  </a:cubicBezTo>
                  <a:cubicBezTo>
                    <a:pt x="1019" y="3067"/>
                    <a:pt x="869" y="2924"/>
                    <a:pt x="899" y="2858"/>
                  </a:cubicBezTo>
                  <a:cubicBezTo>
                    <a:pt x="905" y="2822"/>
                    <a:pt x="941" y="2828"/>
                    <a:pt x="947" y="2804"/>
                  </a:cubicBezTo>
                  <a:cubicBezTo>
                    <a:pt x="959" y="2762"/>
                    <a:pt x="995" y="2750"/>
                    <a:pt x="1007" y="2702"/>
                  </a:cubicBezTo>
                  <a:cubicBezTo>
                    <a:pt x="1013" y="2654"/>
                    <a:pt x="989" y="2606"/>
                    <a:pt x="995" y="2564"/>
                  </a:cubicBezTo>
                  <a:cubicBezTo>
                    <a:pt x="1013" y="2535"/>
                    <a:pt x="983" y="2505"/>
                    <a:pt x="1031" y="2505"/>
                  </a:cubicBezTo>
                  <a:cubicBezTo>
                    <a:pt x="1085" y="2505"/>
                    <a:pt x="1061" y="2421"/>
                    <a:pt x="1103" y="2421"/>
                  </a:cubicBezTo>
                  <a:cubicBezTo>
                    <a:pt x="1139" y="2421"/>
                    <a:pt x="1186" y="2427"/>
                    <a:pt x="1169" y="2475"/>
                  </a:cubicBezTo>
                  <a:cubicBezTo>
                    <a:pt x="1162" y="2487"/>
                    <a:pt x="1157" y="2553"/>
                    <a:pt x="1181" y="2522"/>
                  </a:cubicBezTo>
                  <a:cubicBezTo>
                    <a:pt x="1234" y="2475"/>
                    <a:pt x="1246" y="2379"/>
                    <a:pt x="1312" y="2325"/>
                  </a:cubicBezTo>
                  <a:cubicBezTo>
                    <a:pt x="1330" y="2313"/>
                    <a:pt x="1438" y="2247"/>
                    <a:pt x="1420" y="2223"/>
                  </a:cubicBezTo>
                  <a:cubicBezTo>
                    <a:pt x="1330" y="2097"/>
                    <a:pt x="1396" y="2127"/>
                    <a:pt x="1474" y="2049"/>
                  </a:cubicBezTo>
                  <a:cubicBezTo>
                    <a:pt x="1528" y="2001"/>
                    <a:pt x="1522" y="2049"/>
                    <a:pt x="1564" y="2061"/>
                  </a:cubicBezTo>
                  <a:cubicBezTo>
                    <a:pt x="1588" y="2073"/>
                    <a:pt x="1654" y="2055"/>
                    <a:pt x="1678" y="2049"/>
                  </a:cubicBezTo>
                  <a:cubicBezTo>
                    <a:pt x="1701" y="2025"/>
                    <a:pt x="1701" y="2025"/>
                    <a:pt x="1701" y="2025"/>
                  </a:cubicBezTo>
                  <a:lnTo>
                    <a:pt x="1701" y="2025"/>
                  </a:lnTo>
                  <a:cubicBezTo>
                    <a:pt x="1654" y="1977"/>
                    <a:pt x="1654" y="1977"/>
                    <a:pt x="1654" y="1977"/>
                  </a:cubicBezTo>
                  <a:cubicBezTo>
                    <a:pt x="1654" y="1941"/>
                    <a:pt x="1666" y="1893"/>
                    <a:pt x="1713" y="1893"/>
                  </a:cubicBezTo>
                  <a:cubicBezTo>
                    <a:pt x="1737" y="1893"/>
                    <a:pt x="1749" y="1947"/>
                    <a:pt x="1779" y="1935"/>
                  </a:cubicBezTo>
                  <a:cubicBezTo>
                    <a:pt x="1809" y="1923"/>
                    <a:pt x="1809" y="1887"/>
                    <a:pt x="1839" y="1869"/>
                  </a:cubicBezTo>
                  <a:cubicBezTo>
                    <a:pt x="1875" y="1845"/>
                    <a:pt x="1905" y="1875"/>
                    <a:pt x="1947" y="1887"/>
                  </a:cubicBezTo>
                  <a:cubicBezTo>
                    <a:pt x="1965" y="1887"/>
                    <a:pt x="2066" y="1863"/>
                    <a:pt x="2078" y="1851"/>
                  </a:cubicBezTo>
                  <a:cubicBezTo>
                    <a:pt x="2156" y="1923"/>
                    <a:pt x="2156" y="1923"/>
                    <a:pt x="2156" y="1923"/>
                  </a:cubicBezTo>
                  <a:cubicBezTo>
                    <a:pt x="2300" y="1726"/>
                    <a:pt x="2300" y="1726"/>
                    <a:pt x="2300" y="1726"/>
                  </a:cubicBezTo>
                  <a:cubicBezTo>
                    <a:pt x="2354" y="1726"/>
                    <a:pt x="2372" y="1726"/>
                    <a:pt x="2372" y="1779"/>
                  </a:cubicBezTo>
                  <a:cubicBezTo>
                    <a:pt x="2372" y="1803"/>
                    <a:pt x="2360" y="1857"/>
                    <a:pt x="2378" y="1875"/>
                  </a:cubicBezTo>
                  <a:cubicBezTo>
                    <a:pt x="2390" y="1887"/>
                    <a:pt x="2444" y="1851"/>
                    <a:pt x="2462" y="1851"/>
                  </a:cubicBezTo>
                  <a:cubicBezTo>
                    <a:pt x="2492" y="1851"/>
                    <a:pt x="2534" y="1899"/>
                    <a:pt x="2540" y="1845"/>
                  </a:cubicBezTo>
                  <a:cubicBezTo>
                    <a:pt x="2540" y="1833"/>
                    <a:pt x="2540" y="1810"/>
                    <a:pt x="2540" y="1791"/>
                  </a:cubicBezTo>
                  <a:cubicBezTo>
                    <a:pt x="2534" y="1773"/>
                    <a:pt x="2546" y="1762"/>
                    <a:pt x="2546" y="1744"/>
                  </a:cubicBezTo>
                  <a:cubicBezTo>
                    <a:pt x="2564" y="1738"/>
                    <a:pt x="2630" y="1768"/>
                    <a:pt x="2648" y="1773"/>
                  </a:cubicBezTo>
                  <a:cubicBezTo>
                    <a:pt x="2672" y="1779"/>
                    <a:pt x="2720" y="1786"/>
                    <a:pt x="2738" y="1797"/>
                  </a:cubicBezTo>
                  <a:cubicBezTo>
                    <a:pt x="2738" y="1827"/>
                    <a:pt x="2714" y="1863"/>
                    <a:pt x="2714" y="1893"/>
                  </a:cubicBezTo>
                  <a:cubicBezTo>
                    <a:pt x="2708" y="1911"/>
                    <a:pt x="2708" y="1911"/>
                    <a:pt x="2708" y="1911"/>
                  </a:cubicBezTo>
                  <a:lnTo>
                    <a:pt x="2708" y="1911"/>
                  </a:lnTo>
                  <a:cubicBezTo>
                    <a:pt x="2732" y="1917"/>
                    <a:pt x="2756" y="1893"/>
                    <a:pt x="2780" y="1881"/>
                  </a:cubicBezTo>
                  <a:cubicBezTo>
                    <a:pt x="2828" y="1869"/>
                    <a:pt x="2870" y="1857"/>
                    <a:pt x="2899" y="1821"/>
                  </a:cubicBezTo>
                  <a:cubicBezTo>
                    <a:pt x="2911" y="1803"/>
                    <a:pt x="2929" y="1762"/>
                    <a:pt x="2929" y="1744"/>
                  </a:cubicBezTo>
                  <a:cubicBezTo>
                    <a:pt x="2929" y="1690"/>
                    <a:pt x="2851" y="1690"/>
                    <a:pt x="2822" y="1654"/>
                  </a:cubicBezTo>
                  <a:cubicBezTo>
                    <a:pt x="2768" y="1600"/>
                    <a:pt x="2726" y="1540"/>
                    <a:pt x="2660" y="1492"/>
                  </a:cubicBezTo>
                  <a:cubicBezTo>
                    <a:pt x="2606" y="1444"/>
                    <a:pt x="2588" y="1444"/>
                    <a:pt x="2516" y="1456"/>
                  </a:cubicBezTo>
                  <a:cubicBezTo>
                    <a:pt x="2480" y="1462"/>
                    <a:pt x="2420" y="1486"/>
                    <a:pt x="2390" y="1456"/>
                  </a:cubicBezTo>
                  <a:cubicBezTo>
                    <a:pt x="2378" y="1438"/>
                    <a:pt x="2378" y="1426"/>
                    <a:pt x="2384" y="1408"/>
                  </a:cubicBezTo>
                  <a:cubicBezTo>
                    <a:pt x="2396" y="1378"/>
                    <a:pt x="2432" y="1390"/>
                    <a:pt x="2444" y="1366"/>
                  </a:cubicBezTo>
                  <a:cubicBezTo>
                    <a:pt x="2462" y="1336"/>
                    <a:pt x="2468" y="1258"/>
                    <a:pt x="2498" y="1240"/>
                  </a:cubicBezTo>
                  <a:cubicBezTo>
                    <a:pt x="2636" y="1156"/>
                    <a:pt x="2636" y="1156"/>
                    <a:pt x="2636" y="1156"/>
                  </a:cubicBezTo>
                  <a:cubicBezTo>
                    <a:pt x="2678" y="1132"/>
                    <a:pt x="2678" y="1132"/>
                    <a:pt x="2678" y="1132"/>
                  </a:cubicBezTo>
                  <a:lnTo>
                    <a:pt x="2678" y="1132"/>
                  </a:lnTo>
                  <a:cubicBezTo>
                    <a:pt x="2666" y="1108"/>
                    <a:pt x="2666" y="1108"/>
                    <a:pt x="2666" y="1108"/>
                  </a:cubicBezTo>
                  <a:cubicBezTo>
                    <a:pt x="2666" y="1090"/>
                    <a:pt x="2678" y="1000"/>
                    <a:pt x="2630" y="1019"/>
                  </a:cubicBezTo>
                  <a:cubicBezTo>
                    <a:pt x="2582" y="1042"/>
                    <a:pt x="2546" y="1084"/>
                    <a:pt x="2492" y="1042"/>
                  </a:cubicBezTo>
                  <a:cubicBezTo>
                    <a:pt x="2474" y="1024"/>
                    <a:pt x="2462" y="1000"/>
                    <a:pt x="2450" y="977"/>
                  </a:cubicBezTo>
                  <a:lnTo>
                    <a:pt x="2450" y="977"/>
                  </a:lnTo>
                  <a:cubicBezTo>
                    <a:pt x="2342" y="977"/>
                    <a:pt x="2342" y="977"/>
                    <a:pt x="2342" y="977"/>
                  </a:cubicBezTo>
                  <a:cubicBezTo>
                    <a:pt x="2324" y="964"/>
                    <a:pt x="2324" y="947"/>
                    <a:pt x="2294" y="940"/>
                  </a:cubicBezTo>
                  <a:cubicBezTo>
                    <a:pt x="2270" y="935"/>
                    <a:pt x="2264" y="905"/>
                    <a:pt x="2258" y="887"/>
                  </a:cubicBezTo>
                  <a:cubicBezTo>
                    <a:pt x="2192" y="761"/>
                    <a:pt x="2192" y="761"/>
                    <a:pt x="2192" y="761"/>
                  </a:cubicBezTo>
                  <a:cubicBezTo>
                    <a:pt x="2174" y="725"/>
                    <a:pt x="2180" y="707"/>
                    <a:pt x="2168" y="671"/>
                  </a:cubicBezTo>
                  <a:cubicBezTo>
                    <a:pt x="2168" y="659"/>
                    <a:pt x="2150" y="635"/>
                    <a:pt x="2144" y="623"/>
                  </a:cubicBezTo>
                  <a:cubicBezTo>
                    <a:pt x="2126" y="605"/>
                    <a:pt x="2126" y="575"/>
                    <a:pt x="2132" y="551"/>
                  </a:cubicBezTo>
                  <a:cubicBezTo>
                    <a:pt x="2096" y="473"/>
                    <a:pt x="2078" y="431"/>
                    <a:pt x="2078" y="347"/>
                  </a:cubicBezTo>
                  <a:cubicBezTo>
                    <a:pt x="2072" y="281"/>
                    <a:pt x="1989" y="245"/>
                    <a:pt x="1983" y="186"/>
                  </a:cubicBezTo>
                  <a:cubicBezTo>
                    <a:pt x="1983" y="144"/>
                    <a:pt x="2024" y="126"/>
                    <a:pt x="1976" y="96"/>
                  </a:cubicBezTo>
                  <a:cubicBezTo>
                    <a:pt x="1947" y="78"/>
                    <a:pt x="1839" y="54"/>
                    <a:pt x="1833" y="36"/>
                  </a:cubicBezTo>
                  <a:cubicBezTo>
                    <a:pt x="1809" y="0"/>
                    <a:pt x="1791" y="48"/>
                    <a:pt x="1773" y="66"/>
                  </a:cubicBezTo>
                  <a:cubicBezTo>
                    <a:pt x="1755" y="78"/>
                    <a:pt x="1749" y="138"/>
                    <a:pt x="1731" y="132"/>
                  </a:cubicBezTo>
                  <a:cubicBezTo>
                    <a:pt x="1666" y="120"/>
                    <a:pt x="1684" y="132"/>
                    <a:pt x="1666" y="191"/>
                  </a:cubicBezTo>
                  <a:cubicBezTo>
                    <a:pt x="1654" y="239"/>
                    <a:pt x="1600" y="275"/>
                    <a:pt x="1600" y="305"/>
                  </a:cubicBezTo>
                  <a:cubicBezTo>
                    <a:pt x="1594" y="347"/>
                    <a:pt x="1582" y="359"/>
                    <a:pt x="1594" y="401"/>
                  </a:cubicBezTo>
                  <a:cubicBezTo>
                    <a:pt x="1600" y="407"/>
                    <a:pt x="1474" y="461"/>
                    <a:pt x="1444" y="413"/>
                  </a:cubicBezTo>
                  <a:cubicBezTo>
                    <a:pt x="1438" y="395"/>
                    <a:pt x="1384" y="371"/>
                    <a:pt x="1396" y="359"/>
                  </a:cubicBezTo>
                  <a:cubicBezTo>
                    <a:pt x="1420" y="341"/>
                    <a:pt x="1462" y="347"/>
                    <a:pt x="1486" y="323"/>
                  </a:cubicBezTo>
                  <a:cubicBezTo>
                    <a:pt x="1498" y="311"/>
                    <a:pt x="1468" y="257"/>
                    <a:pt x="1468" y="239"/>
                  </a:cubicBezTo>
                  <a:cubicBezTo>
                    <a:pt x="1444" y="233"/>
                    <a:pt x="1348" y="281"/>
                    <a:pt x="1312" y="281"/>
                  </a:cubicBezTo>
                  <a:cubicBezTo>
                    <a:pt x="1228" y="317"/>
                    <a:pt x="1199" y="323"/>
                    <a:pt x="1157" y="239"/>
                  </a:cubicBezTo>
                  <a:cubicBezTo>
                    <a:pt x="1139" y="191"/>
                    <a:pt x="1073" y="156"/>
                    <a:pt x="1031" y="210"/>
                  </a:cubicBezTo>
                  <a:cubicBezTo>
                    <a:pt x="995" y="257"/>
                    <a:pt x="941" y="186"/>
                    <a:pt x="959" y="252"/>
                  </a:cubicBezTo>
                  <a:cubicBezTo>
                    <a:pt x="971" y="317"/>
                    <a:pt x="893" y="317"/>
                    <a:pt x="845" y="311"/>
                  </a:cubicBezTo>
                  <a:cubicBezTo>
                    <a:pt x="755" y="293"/>
                    <a:pt x="791" y="245"/>
                    <a:pt x="761" y="180"/>
                  </a:cubicBezTo>
                  <a:cubicBezTo>
                    <a:pt x="755" y="168"/>
                    <a:pt x="737" y="156"/>
                    <a:pt x="731" y="144"/>
                  </a:cubicBezTo>
                  <a:cubicBezTo>
                    <a:pt x="725" y="126"/>
                    <a:pt x="725" y="108"/>
                    <a:pt x="713" y="90"/>
                  </a:cubicBezTo>
                  <a:cubicBezTo>
                    <a:pt x="689" y="48"/>
                    <a:pt x="647" y="84"/>
                    <a:pt x="611" y="96"/>
                  </a:cubicBezTo>
                  <a:cubicBezTo>
                    <a:pt x="587" y="102"/>
                    <a:pt x="569" y="84"/>
                    <a:pt x="545" y="84"/>
                  </a:cubicBezTo>
                  <a:cubicBezTo>
                    <a:pt x="431" y="126"/>
                    <a:pt x="515" y="156"/>
                    <a:pt x="533" y="215"/>
                  </a:cubicBezTo>
                  <a:cubicBezTo>
                    <a:pt x="545" y="281"/>
                    <a:pt x="461" y="317"/>
                    <a:pt x="408" y="335"/>
                  </a:cubicBezTo>
                  <a:cubicBezTo>
                    <a:pt x="354" y="347"/>
                    <a:pt x="329" y="293"/>
                    <a:pt x="270" y="299"/>
                  </a:cubicBezTo>
                  <a:cubicBezTo>
                    <a:pt x="234" y="305"/>
                    <a:pt x="198" y="323"/>
                    <a:pt x="156" y="335"/>
                  </a:cubicBezTo>
                  <a:cubicBezTo>
                    <a:pt x="114" y="347"/>
                    <a:pt x="48" y="359"/>
                    <a:pt x="12" y="377"/>
                  </a:cubicBezTo>
                  <a:lnTo>
                    <a:pt x="12" y="377"/>
                  </a:lnTo>
                  <a:cubicBezTo>
                    <a:pt x="6" y="401"/>
                    <a:pt x="0" y="407"/>
                    <a:pt x="12" y="431"/>
                  </a:cubicBezTo>
                  <a:cubicBezTo>
                    <a:pt x="24" y="461"/>
                    <a:pt x="42" y="491"/>
                    <a:pt x="60" y="521"/>
                  </a:cubicBezTo>
                  <a:cubicBezTo>
                    <a:pt x="78" y="569"/>
                    <a:pt x="78" y="623"/>
                    <a:pt x="126" y="653"/>
                  </a:cubicBezTo>
                  <a:cubicBezTo>
                    <a:pt x="186" y="695"/>
                    <a:pt x="192" y="725"/>
                    <a:pt x="168" y="797"/>
                  </a:cubicBezTo>
                  <a:cubicBezTo>
                    <a:pt x="174" y="827"/>
                    <a:pt x="168" y="857"/>
                    <a:pt x="180" y="887"/>
                  </a:cubicBezTo>
                  <a:cubicBezTo>
                    <a:pt x="198" y="929"/>
                    <a:pt x="252" y="977"/>
                    <a:pt x="216" y="1030"/>
                  </a:cubicBezTo>
                  <a:cubicBezTo>
                    <a:pt x="198" y="1060"/>
                    <a:pt x="138" y="1060"/>
                    <a:pt x="126" y="1084"/>
                  </a:cubicBezTo>
                  <a:cubicBezTo>
                    <a:pt x="108" y="1114"/>
                    <a:pt x="144" y="1126"/>
                    <a:pt x="150" y="1150"/>
                  </a:cubicBezTo>
                  <a:cubicBezTo>
                    <a:pt x="162" y="1168"/>
                    <a:pt x="150" y="1186"/>
                    <a:pt x="150" y="1204"/>
                  </a:cubicBezTo>
                  <a:cubicBezTo>
                    <a:pt x="150" y="1234"/>
                    <a:pt x="180" y="1246"/>
                    <a:pt x="180" y="1282"/>
                  </a:cubicBezTo>
                  <a:cubicBezTo>
                    <a:pt x="180" y="1324"/>
                    <a:pt x="180" y="1360"/>
                    <a:pt x="174" y="1402"/>
                  </a:cubicBezTo>
                  <a:cubicBezTo>
                    <a:pt x="156" y="1438"/>
                    <a:pt x="132" y="1456"/>
                    <a:pt x="138" y="1504"/>
                  </a:cubicBezTo>
                  <a:cubicBezTo>
                    <a:pt x="144" y="1582"/>
                    <a:pt x="222" y="1606"/>
                    <a:pt x="246" y="1672"/>
                  </a:cubicBezTo>
                  <a:cubicBezTo>
                    <a:pt x="252" y="1690"/>
                    <a:pt x="270" y="1714"/>
                    <a:pt x="270" y="1731"/>
                  </a:cubicBezTo>
                  <a:cubicBezTo>
                    <a:pt x="276" y="1773"/>
                    <a:pt x="270" y="1839"/>
                    <a:pt x="329" y="1803"/>
                  </a:cubicBezTo>
                  <a:cubicBezTo>
                    <a:pt x="384" y="1773"/>
                    <a:pt x="366" y="1815"/>
                    <a:pt x="402" y="1821"/>
                  </a:cubicBezTo>
                  <a:cubicBezTo>
                    <a:pt x="431" y="1833"/>
                    <a:pt x="509" y="1791"/>
                    <a:pt x="503" y="1851"/>
                  </a:cubicBezTo>
                  <a:cubicBezTo>
                    <a:pt x="503" y="1869"/>
                    <a:pt x="473" y="1887"/>
                    <a:pt x="485" y="1905"/>
                  </a:cubicBezTo>
                  <a:cubicBezTo>
                    <a:pt x="491" y="1929"/>
                    <a:pt x="503" y="1947"/>
                    <a:pt x="497" y="1971"/>
                  </a:cubicBezTo>
                  <a:cubicBezTo>
                    <a:pt x="467" y="1995"/>
                    <a:pt x="485" y="2043"/>
                    <a:pt x="467" y="2055"/>
                  </a:cubicBezTo>
                  <a:cubicBezTo>
                    <a:pt x="443" y="2067"/>
                    <a:pt x="431" y="2067"/>
                    <a:pt x="419" y="2097"/>
                  </a:cubicBezTo>
                  <a:cubicBezTo>
                    <a:pt x="413" y="2121"/>
                    <a:pt x="437" y="2145"/>
                    <a:pt x="408" y="2163"/>
                  </a:cubicBezTo>
                  <a:cubicBezTo>
                    <a:pt x="384" y="2181"/>
                    <a:pt x="384" y="2169"/>
                    <a:pt x="371" y="2205"/>
                  </a:cubicBezTo>
                  <a:cubicBezTo>
                    <a:pt x="360" y="2259"/>
                    <a:pt x="354" y="2283"/>
                    <a:pt x="288" y="2265"/>
                  </a:cubicBezTo>
                  <a:cubicBezTo>
                    <a:pt x="258" y="2259"/>
                    <a:pt x="156" y="2313"/>
                    <a:pt x="138" y="2343"/>
                  </a:cubicBezTo>
                  <a:cubicBezTo>
                    <a:pt x="102" y="2391"/>
                    <a:pt x="228" y="2415"/>
                    <a:pt x="186" y="2498"/>
                  </a:cubicBezTo>
                  <a:cubicBezTo>
                    <a:pt x="174" y="2522"/>
                    <a:pt x="162" y="2558"/>
                    <a:pt x="126" y="2564"/>
                  </a:cubicBezTo>
                  <a:cubicBezTo>
                    <a:pt x="54" y="2582"/>
                    <a:pt x="90" y="2600"/>
                    <a:pt x="96" y="2654"/>
                  </a:cubicBezTo>
                  <a:cubicBezTo>
                    <a:pt x="96" y="2684"/>
                    <a:pt x="132" y="2708"/>
                    <a:pt x="132" y="2744"/>
                  </a:cubicBezTo>
                  <a:cubicBezTo>
                    <a:pt x="126" y="2816"/>
                    <a:pt x="138" y="2858"/>
                    <a:pt x="198" y="2894"/>
                  </a:cubicBezTo>
                  <a:cubicBezTo>
                    <a:pt x="395" y="3025"/>
                    <a:pt x="395" y="3025"/>
                    <a:pt x="395" y="3025"/>
                  </a:cubicBezTo>
                  <a:cubicBezTo>
                    <a:pt x="419" y="3037"/>
                    <a:pt x="461" y="3055"/>
                    <a:pt x="479" y="3079"/>
                  </a:cubicBezTo>
                  <a:cubicBezTo>
                    <a:pt x="509" y="3133"/>
                    <a:pt x="497" y="3157"/>
                    <a:pt x="551" y="3193"/>
                  </a:cubicBezTo>
                  <a:cubicBezTo>
                    <a:pt x="581" y="3217"/>
                    <a:pt x="581" y="3259"/>
                    <a:pt x="617" y="3271"/>
                  </a:cubicBezTo>
                  <a:cubicBezTo>
                    <a:pt x="647" y="3283"/>
                    <a:pt x="671" y="3259"/>
                    <a:pt x="689" y="3235"/>
                  </a:cubicBezTo>
                  <a:cubicBezTo>
                    <a:pt x="719" y="3205"/>
                    <a:pt x="779" y="3187"/>
                    <a:pt x="821" y="3187"/>
                  </a:cubicBezTo>
                  <a:cubicBezTo>
                    <a:pt x="863" y="3193"/>
                    <a:pt x="887" y="3211"/>
                    <a:pt x="929" y="3193"/>
                  </a:cubicBezTo>
                  <a:close/>
                  <a:moveTo>
                    <a:pt x="2678" y="1132"/>
                  </a:moveTo>
                  <a:lnTo>
                    <a:pt x="2678" y="1132"/>
                  </a:lnTo>
                  <a:lnTo>
                    <a:pt x="2678" y="1132"/>
                  </a:lnTo>
                  <a:cubicBezTo>
                    <a:pt x="2780" y="1060"/>
                    <a:pt x="2780" y="1060"/>
                    <a:pt x="2780" y="1060"/>
                  </a:cubicBezTo>
                  <a:cubicBezTo>
                    <a:pt x="2833" y="1132"/>
                    <a:pt x="2833" y="1132"/>
                    <a:pt x="2833" y="1132"/>
                  </a:cubicBezTo>
                  <a:cubicBezTo>
                    <a:pt x="2833" y="1216"/>
                    <a:pt x="2833" y="1216"/>
                    <a:pt x="2833" y="1216"/>
                  </a:cubicBezTo>
                  <a:lnTo>
                    <a:pt x="2833" y="1216"/>
                  </a:lnTo>
                  <a:cubicBezTo>
                    <a:pt x="2762" y="1144"/>
                    <a:pt x="2762" y="1144"/>
                    <a:pt x="2762" y="1144"/>
                  </a:cubicBezTo>
                  <a:cubicBezTo>
                    <a:pt x="2762" y="1144"/>
                    <a:pt x="2762" y="1138"/>
                    <a:pt x="2756" y="1138"/>
                  </a:cubicBezTo>
                  <a:lnTo>
                    <a:pt x="2678" y="11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2" name="Freeform 126"/>
            <p:cNvSpPr>
              <a:spLocks noChangeArrowheads="1"/>
            </p:cNvSpPr>
            <p:nvPr/>
          </p:nvSpPr>
          <p:spPr bwMode="auto">
            <a:xfrm>
              <a:off x="7818515" y="5023849"/>
              <a:ext cx="2043715" cy="2246118"/>
            </a:xfrm>
            <a:custGeom>
              <a:avLst/>
              <a:gdLst>
                <a:gd name="T0" fmla="*/ 1408 w 3830"/>
                <a:gd name="T1" fmla="*/ 2553 h 4213"/>
                <a:gd name="T2" fmla="*/ 1690 w 3830"/>
                <a:gd name="T3" fmla="*/ 2756 h 4213"/>
                <a:gd name="T4" fmla="*/ 1492 w 3830"/>
                <a:gd name="T5" fmla="*/ 3140 h 4213"/>
                <a:gd name="T6" fmla="*/ 1966 w 3830"/>
                <a:gd name="T7" fmla="*/ 3385 h 4213"/>
                <a:gd name="T8" fmla="*/ 1971 w 3830"/>
                <a:gd name="T9" fmla="*/ 3835 h 4213"/>
                <a:gd name="T10" fmla="*/ 2133 w 3830"/>
                <a:gd name="T11" fmla="*/ 3985 h 4213"/>
                <a:gd name="T12" fmla="*/ 2547 w 3830"/>
                <a:gd name="T13" fmla="*/ 4045 h 4213"/>
                <a:gd name="T14" fmla="*/ 2912 w 3830"/>
                <a:gd name="T15" fmla="*/ 4063 h 4213"/>
                <a:gd name="T16" fmla="*/ 3086 w 3830"/>
                <a:gd name="T17" fmla="*/ 3691 h 4213"/>
                <a:gd name="T18" fmla="*/ 3194 w 3830"/>
                <a:gd name="T19" fmla="*/ 3475 h 4213"/>
                <a:gd name="T20" fmla="*/ 2966 w 3830"/>
                <a:gd name="T21" fmla="*/ 3086 h 4213"/>
                <a:gd name="T22" fmla="*/ 3086 w 3830"/>
                <a:gd name="T23" fmla="*/ 2511 h 4213"/>
                <a:gd name="T24" fmla="*/ 3110 w 3830"/>
                <a:gd name="T25" fmla="*/ 1893 h 4213"/>
                <a:gd name="T26" fmla="*/ 3206 w 3830"/>
                <a:gd name="T27" fmla="*/ 1636 h 4213"/>
                <a:gd name="T28" fmla="*/ 3685 w 3830"/>
                <a:gd name="T29" fmla="*/ 1042 h 4213"/>
                <a:gd name="T30" fmla="*/ 3697 w 3830"/>
                <a:gd name="T31" fmla="*/ 563 h 4213"/>
                <a:gd name="T32" fmla="*/ 3458 w 3830"/>
                <a:gd name="T33" fmla="*/ 419 h 4213"/>
                <a:gd name="T34" fmla="*/ 3314 w 3830"/>
                <a:gd name="T35" fmla="*/ 215 h 4213"/>
                <a:gd name="T36" fmla="*/ 2948 w 3830"/>
                <a:gd name="T37" fmla="*/ 275 h 4213"/>
                <a:gd name="T38" fmla="*/ 2834 w 3830"/>
                <a:gd name="T39" fmla="*/ 197 h 4213"/>
                <a:gd name="T40" fmla="*/ 2781 w 3830"/>
                <a:gd name="T41" fmla="*/ 156 h 4213"/>
                <a:gd name="T42" fmla="*/ 2583 w 3830"/>
                <a:gd name="T43" fmla="*/ 347 h 4213"/>
                <a:gd name="T44" fmla="*/ 2421 w 3830"/>
                <a:gd name="T45" fmla="*/ 102 h 4213"/>
                <a:gd name="T46" fmla="*/ 2223 w 3830"/>
                <a:gd name="T47" fmla="*/ 18 h 4213"/>
                <a:gd name="T48" fmla="*/ 2229 w 3830"/>
                <a:gd name="T49" fmla="*/ 191 h 4213"/>
                <a:gd name="T50" fmla="*/ 1995 w 3830"/>
                <a:gd name="T51" fmla="*/ 359 h 4213"/>
                <a:gd name="T52" fmla="*/ 1600 w 3830"/>
                <a:gd name="T53" fmla="*/ 221 h 4213"/>
                <a:gd name="T54" fmla="*/ 1258 w 3830"/>
                <a:gd name="T55" fmla="*/ 263 h 4213"/>
                <a:gd name="T56" fmla="*/ 959 w 3830"/>
                <a:gd name="T57" fmla="*/ 251 h 4213"/>
                <a:gd name="T58" fmla="*/ 1061 w 3830"/>
                <a:gd name="T59" fmla="*/ 461 h 4213"/>
                <a:gd name="T60" fmla="*/ 851 w 3830"/>
                <a:gd name="T61" fmla="*/ 713 h 4213"/>
                <a:gd name="T62" fmla="*/ 671 w 3830"/>
                <a:gd name="T63" fmla="*/ 977 h 4213"/>
                <a:gd name="T64" fmla="*/ 773 w 3830"/>
                <a:gd name="T65" fmla="*/ 1168 h 4213"/>
                <a:gd name="T66" fmla="*/ 731 w 3830"/>
                <a:gd name="T67" fmla="*/ 1444 h 4213"/>
                <a:gd name="T68" fmla="*/ 659 w 3830"/>
                <a:gd name="T69" fmla="*/ 1630 h 4213"/>
                <a:gd name="T70" fmla="*/ 312 w 3830"/>
                <a:gd name="T71" fmla="*/ 1839 h 4213"/>
                <a:gd name="T72" fmla="*/ 0 w 3830"/>
                <a:gd name="T73" fmla="*/ 1863 h 4213"/>
                <a:gd name="T74" fmla="*/ 773 w 3830"/>
                <a:gd name="T75" fmla="*/ 2049 h 4213"/>
                <a:gd name="T76" fmla="*/ 2367 w 3830"/>
                <a:gd name="T77" fmla="*/ 1803 h 4213"/>
                <a:gd name="T78" fmla="*/ 2163 w 3830"/>
                <a:gd name="T79" fmla="*/ 1731 h 4213"/>
                <a:gd name="T80" fmla="*/ 1894 w 3830"/>
                <a:gd name="T81" fmla="*/ 1696 h 4213"/>
                <a:gd name="T82" fmla="*/ 1828 w 3830"/>
                <a:gd name="T83" fmla="*/ 1432 h 4213"/>
                <a:gd name="T84" fmla="*/ 1732 w 3830"/>
                <a:gd name="T85" fmla="*/ 1120 h 4213"/>
                <a:gd name="T86" fmla="*/ 1894 w 3830"/>
                <a:gd name="T87" fmla="*/ 923 h 4213"/>
                <a:gd name="T88" fmla="*/ 2373 w 3830"/>
                <a:gd name="T89" fmla="*/ 845 h 4213"/>
                <a:gd name="T90" fmla="*/ 2781 w 3830"/>
                <a:gd name="T91" fmla="*/ 671 h 4213"/>
                <a:gd name="T92" fmla="*/ 3170 w 3830"/>
                <a:gd name="T93" fmla="*/ 437 h 4213"/>
                <a:gd name="T94" fmla="*/ 3482 w 3830"/>
                <a:gd name="T95" fmla="*/ 485 h 4213"/>
                <a:gd name="T96" fmla="*/ 3572 w 3830"/>
                <a:gd name="T97" fmla="*/ 593 h 4213"/>
                <a:gd name="T98" fmla="*/ 3464 w 3830"/>
                <a:gd name="T99" fmla="*/ 671 h 4213"/>
                <a:gd name="T100" fmla="*/ 3398 w 3830"/>
                <a:gd name="T101" fmla="*/ 791 h 4213"/>
                <a:gd name="T102" fmla="*/ 3260 w 3830"/>
                <a:gd name="T103" fmla="*/ 881 h 4213"/>
                <a:gd name="T104" fmla="*/ 3086 w 3830"/>
                <a:gd name="T105" fmla="*/ 869 h 4213"/>
                <a:gd name="T106" fmla="*/ 3062 w 3830"/>
                <a:gd name="T107" fmla="*/ 1156 h 4213"/>
                <a:gd name="T108" fmla="*/ 3032 w 3830"/>
                <a:gd name="T109" fmla="*/ 1390 h 4213"/>
                <a:gd name="T110" fmla="*/ 2966 w 3830"/>
                <a:gd name="T111" fmla="*/ 1630 h 4213"/>
                <a:gd name="T112" fmla="*/ 2403 w 3830"/>
                <a:gd name="T113" fmla="*/ 1827 h 4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30" h="4213">
                  <a:moveTo>
                    <a:pt x="905" y="2295"/>
                  </a:moveTo>
                  <a:lnTo>
                    <a:pt x="905" y="2295"/>
                  </a:lnTo>
                  <a:cubicBezTo>
                    <a:pt x="1025" y="2349"/>
                    <a:pt x="1085" y="2516"/>
                    <a:pt x="1192" y="2570"/>
                  </a:cubicBezTo>
                  <a:cubicBezTo>
                    <a:pt x="1246" y="2594"/>
                    <a:pt x="1348" y="2564"/>
                    <a:pt x="1408" y="2553"/>
                  </a:cubicBezTo>
                  <a:cubicBezTo>
                    <a:pt x="1492" y="2540"/>
                    <a:pt x="1558" y="2576"/>
                    <a:pt x="1636" y="2588"/>
                  </a:cubicBezTo>
                  <a:cubicBezTo>
                    <a:pt x="1654" y="2588"/>
                    <a:pt x="1714" y="2588"/>
                    <a:pt x="1720" y="2600"/>
                  </a:cubicBezTo>
                  <a:lnTo>
                    <a:pt x="1720" y="2600"/>
                  </a:lnTo>
                  <a:cubicBezTo>
                    <a:pt x="1720" y="2654"/>
                    <a:pt x="1678" y="2690"/>
                    <a:pt x="1690" y="2756"/>
                  </a:cubicBezTo>
                  <a:cubicBezTo>
                    <a:pt x="1696" y="2798"/>
                    <a:pt x="1720" y="2834"/>
                    <a:pt x="1720" y="2882"/>
                  </a:cubicBezTo>
                  <a:cubicBezTo>
                    <a:pt x="1720" y="2948"/>
                    <a:pt x="1690" y="3014"/>
                    <a:pt x="1630" y="3056"/>
                  </a:cubicBezTo>
                  <a:cubicBezTo>
                    <a:pt x="1606" y="3074"/>
                    <a:pt x="1582" y="3092"/>
                    <a:pt x="1552" y="3104"/>
                  </a:cubicBezTo>
                  <a:cubicBezTo>
                    <a:pt x="1540" y="3110"/>
                    <a:pt x="1492" y="3134"/>
                    <a:pt x="1492" y="3140"/>
                  </a:cubicBezTo>
                  <a:cubicBezTo>
                    <a:pt x="1522" y="3170"/>
                    <a:pt x="1570" y="3176"/>
                    <a:pt x="1600" y="3206"/>
                  </a:cubicBezTo>
                  <a:cubicBezTo>
                    <a:pt x="1654" y="3260"/>
                    <a:pt x="1702" y="3182"/>
                    <a:pt x="1750" y="3176"/>
                  </a:cubicBezTo>
                  <a:cubicBezTo>
                    <a:pt x="1804" y="3164"/>
                    <a:pt x="1852" y="3188"/>
                    <a:pt x="1887" y="3224"/>
                  </a:cubicBezTo>
                  <a:cubicBezTo>
                    <a:pt x="1935" y="3254"/>
                    <a:pt x="1948" y="3337"/>
                    <a:pt x="1966" y="3385"/>
                  </a:cubicBezTo>
                  <a:cubicBezTo>
                    <a:pt x="1977" y="3433"/>
                    <a:pt x="1942" y="3457"/>
                    <a:pt x="1948" y="3499"/>
                  </a:cubicBezTo>
                  <a:cubicBezTo>
                    <a:pt x="1948" y="3535"/>
                    <a:pt x="1948" y="3571"/>
                    <a:pt x="1948" y="3607"/>
                  </a:cubicBezTo>
                  <a:cubicBezTo>
                    <a:pt x="1935" y="3655"/>
                    <a:pt x="1894" y="3673"/>
                    <a:pt x="1906" y="3727"/>
                  </a:cubicBezTo>
                  <a:cubicBezTo>
                    <a:pt x="1911" y="3787"/>
                    <a:pt x="1966" y="3769"/>
                    <a:pt x="1971" y="3835"/>
                  </a:cubicBezTo>
                  <a:cubicBezTo>
                    <a:pt x="1983" y="3913"/>
                    <a:pt x="1983" y="3913"/>
                    <a:pt x="1983" y="3913"/>
                  </a:cubicBezTo>
                  <a:lnTo>
                    <a:pt x="1983" y="3913"/>
                  </a:lnTo>
                  <a:cubicBezTo>
                    <a:pt x="1990" y="3943"/>
                    <a:pt x="2013" y="3961"/>
                    <a:pt x="2025" y="3985"/>
                  </a:cubicBezTo>
                  <a:cubicBezTo>
                    <a:pt x="2043" y="4039"/>
                    <a:pt x="2073" y="3949"/>
                    <a:pt x="2133" y="3985"/>
                  </a:cubicBezTo>
                  <a:cubicBezTo>
                    <a:pt x="2163" y="4003"/>
                    <a:pt x="2205" y="3967"/>
                    <a:pt x="2247" y="3991"/>
                  </a:cubicBezTo>
                  <a:cubicBezTo>
                    <a:pt x="2283" y="4021"/>
                    <a:pt x="2301" y="4003"/>
                    <a:pt x="2337" y="4009"/>
                  </a:cubicBezTo>
                  <a:cubicBezTo>
                    <a:pt x="2367" y="4009"/>
                    <a:pt x="2379" y="4027"/>
                    <a:pt x="2403" y="4032"/>
                  </a:cubicBezTo>
                  <a:cubicBezTo>
                    <a:pt x="2439" y="4045"/>
                    <a:pt x="2505" y="4039"/>
                    <a:pt x="2547" y="4045"/>
                  </a:cubicBezTo>
                  <a:cubicBezTo>
                    <a:pt x="2589" y="4045"/>
                    <a:pt x="2631" y="4074"/>
                    <a:pt x="2679" y="4087"/>
                  </a:cubicBezTo>
                  <a:cubicBezTo>
                    <a:pt x="2733" y="4080"/>
                    <a:pt x="2781" y="4134"/>
                    <a:pt x="2816" y="4176"/>
                  </a:cubicBezTo>
                  <a:cubicBezTo>
                    <a:pt x="2852" y="4212"/>
                    <a:pt x="2852" y="4152"/>
                    <a:pt x="2882" y="4134"/>
                  </a:cubicBezTo>
                  <a:cubicBezTo>
                    <a:pt x="2924" y="4104"/>
                    <a:pt x="2924" y="4098"/>
                    <a:pt x="2912" y="4063"/>
                  </a:cubicBezTo>
                  <a:cubicBezTo>
                    <a:pt x="2888" y="3991"/>
                    <a:pt x="2972" y="3997"/>
                    <a:pt x="2996" y="3955"/>
                  </a:cubicBezTo>
                  <a:cubicBezTo>
                    <a:pt x="3014" y="3931"/>
                    <a:pt x="2978" y="3931"/>
                    <a:pt x="2972" y="3919"/>
                  </a:cubicBezTo>
                  <a:cubicBezTo>
                    <a:pt x="2948" y="3889"/>
                    <a:pt x="2978" y="3865"/>
                    <a:pt x="2978" y="3835"/>
                  </a:cubicBezTo>
                  <a:cubicBezTo>
                    <a:pt x="3020" y="3805"/>
                    <a:pt x="3038" y="3709"/>
                    <a:pt x="3086" y="3691"/>
                  </a:cubicBezTo>
                  <a:cubicBezTo>
                    <a:pt x="3104" y="3685"/>
                    <a:pt x="3122" y="3691"/>
                    <a:pt x="3128" y="3667"/>
                  </a:cubicBezTo>
                  <a:cubicBezTo>
                    <a:pt x="3128" y="3631"/>
                    <a:pt x="3104" y="3571"/>
                    <a:pt x="3164" y="3571"/>
                  </a:cubicBezTo>
                  <a:cubicBezTo>
                    <a:pt x="3182" y="3571"/>
                    <a:pt x="3236" y="3565"/>
                    <a:pt x="3248" y="3553"/>
                  </a:cubicBezTo>
                  <a:cubicBezTo>
                    <a:pt x="3260" y="3541"/>
                    <a:pt x="3206" y="3487"/>
                    <a:pt x="3194" y="3475"/>
                  </a:cubicBezTo>
                  <a:cubicBezTo>
                    <a:pt x="3176" y="3451"/>
                    <a:pt x="3164" y="3433"/>
                    <a:pt x="3152" y="3409"/>
                  </a:cubicBezTo>
                  <a:cubicBezTo>
                    <a:pt x="3134" y="3379"/>
                    <a:pt x="3104" y="3355"/>
                    <a:pt x="3086" y="3320"/>
                  </a:cubicBezTo>
                  <a:cubicBezTo>
                    <a:pt x="2966" y="3086"/>
                    <a:pt x="2966" y="3086"/>
                    <a:pt x="2966" y="3086"/>
                  </a:cubicBezTo>
                  <a:lnTo>
                    <a:pt x="2966" y="3086"/>
                  </a:lnTo>
                  <a:cubicBezTo>
                    <a:pt x="2942" y="3050"/>
                    <a:pt x="2924" y="3008"/>
                    <a:pt x="2942" y="2966"/>
                  </a:cubicBezTo>
                  <a:cubicBezTo>
                    <a:pt x="2954" y="2930"/>
                    <a:pt x="3008" y="2918"/>
                    <a:pt x="3038" y="2900"/>
                  </a:cubicBezTo>
                  <a:cubicBezTo>
                    <a:pt x="3098" y="2858"/>
                    <a:pt x="3134" y="2816"/>
                    <a:pt x="3134" y="2744"/>
                  </a:cubicBezTo>
                  <a:cubicBezTo>
                    <a:pt x="3134" y="2678"/>
                    <a:pt x="3110" y="2576"/>
                    <a:pt x="3086" y="2511"/>
                  </a:cubicBezTo>
                  <a:cubicBezTo>
                    <a:pt x="3068" y="2451"/>
                    <a:pt x="3020" y="2403"/>
                    <a:pt x="3008" y="2343"/>
                  </a:cubicBezTo>
                  <a:cubicBezTo>
                    <a:pt x="3002" y="2295"/>
                    <a:pt x="2990" y="2247"/>
                    <a:pt x="2990" y="2205"/>
                  </a:cubicBezTo>
                  <a:cubicBezTo>
                    <a:pt x="2990" y="2133"/>
                    <a:pt x="3050" y="2103"/>
                    <a:pt x="3050" y="2031"/>
                  </a:cubicBezTo>
                  <a:cubicBezTo>
                    <a:pt x="3056" y="1977"/>
                    <a:pt x="3086" y="1947"/>
                    <a:pt x="3110" y="1893"/>
                  </a:cubicBezTo>
                  <a:cubicBezTo>
                    <a:pt x="3134" y="1863"/>
                    <a:pt x="3146" y="1827"/>
                    <a:pt x="3158" y="1791"/>
                  </a:cubicBezTo>
                  <a:cubicBezTo>
                    <a:pt x="3176" y="1755"/>
                    <a:pt x="3170" y="1702"/>
                    <a:pt x="3182" y="1666"/>
                  </a:cubicBezTo>
                  <a:lnTo>
                    <a:pt x="3182" y="1666"/>
                  </a:lnTo>
                  <a:cubicBezTo>
                    <a:pt x="3188" y="1654"/>
                    <a:pt x="3194" y="1642"/>
                    <a:pt x="3206" y="1636"/>
                  </a:cubicBezTo>
                  <a:cubicBezTo>
                    <a:pt x="3284" y="1576"/>
                    <a:pt x="3266" y="1486"/>
                    <a:pt x="3356" y="1450"/>
                  </a:cubicBezTo>
                  <a:cubicBezTo>
                    <a:pt x="3458" y="1408"/>
                    <a:pt x="3446" y="1306"/>
                    <a:pt x="3482" y="1222"/>
                  </a:cubicBezTo>
                  <a:cubicBezTo>
                    <a:pt x="3500" y="1162"/>
                    <a:pt x="3530" y="1138"/>
                    <a:pt x="3565" y="1102"/>
                  </a:cubicBezTo>
                  <a:cubicBezTo>
                    <a:pt x="3601" y="1066"/>
                    <a:pt x="3625" y="1042"/>
                    <a:pt x="3685" y="1042"/>
                  </a:cubicBezTo>
                  <a:cubicBezTo>
                    <a:pt x="3715" y="1042"/>
                    <a:pt x="3757" y="1030"/>
                    <a:pt x="3781" y="1006"/>
                  </a:cubicBezTo>
                  <a:cubicBezTo>
                    <a:pt x="3829" y="947"/>
                    <a:pt x="3817" y="911"/>
                    <a:pt x="3769" y="863"/>
                  </a:cubicBezTo>
                  <a:cubicBezTo>
                    <a:pt x="3733" y="827"/>
                    <a:pt x="3721" y="785"/>
                    <a:pt x="3715" y="743"/>
                  </a:cubicBezTo>
                  <a:cubicBezTo>
                    <a:pt x="3703" y="695"/>
                    <a:pt x="3673" y="599"/>
                    <a:pt x="3697" y="563"/>
                  </a:cubicBezTo>
                  <a:cubicBezTo>
                    <a:pt x="3709" y="551"/>
                    <a:pt x="3721" y="545"/>
                    <a:pt x="3727" y="539"/>
                  </a:cubicBezTo>
                  <a:cubicBezTo>
                    <a:pt x="3709" y="515"/>
                    <a:pt x="3685" y="485"/>
                    <a:pt x="3655" y="473"/>
                  </a:cubicBezTo>
                  <a:cubicBezTo>
                    <a:pt x="3637" y="455"/>
                    <a:pt x="3607" y="455"/>
                    <a:pt x="3578" y="449"/>
                  </a:cubicBezTo>
                  <a:cubicBezTo>
                    <a:pt x="3541" y="443"/>
                    <a:pt x="3476" y="449"/>
                    <a:pt x="3458" y="419"/>
                  </a:cubicBezTo>
                  <a:cubicBezTo>
                    <a:pt x="3440" y="395"/>
                    <a:pt x="3428" y="371"/>
                    <a:pt x="3422" y="341"/>
                  </a:cubicBezTo>
                  <a:cubicBezTo>
                    <a:pt x="3410" y="311"/>
                    <a:pt x="3380" y="275"/>
                    <a:pt x="3350" y="257"/>
                  </a:cubicBezTo>
                  <a:cubicBezTo>
                    <a:pt x="3314" y="215"/>
                    <a:pt x="3314" y="215"/>
                    <a:pt x="3314" y="215"/>
                  </a:cubicBezTo>
                  <a:lnTo>
                    <a:pt x="3314" y="215"/>
                  </a:lnTo>
                  <a:cubicBezTo>
                    <a:pt x="3308" y="180"/>
                    <a:pt x="3266" y="245"/>
                    <a:pt x="3260" y="257"/>
                  </a:cubicBezTo>
                  <a:cubicBezTo>
                    <a:pt x="3230" y="299"/>
                    <a:pt x="3224" y="311"/>
                    <a:pt x="3170" y="323"/>
                  </a:cubicBezTo>
                  <a:cubicBezTo>
                    <a:pt x="3074" y="341"/>
                    <a:pt x="2990" y="347"/>
                    <a:pt x="2948" y="275"/>
                  </a:cubicBezTo>
                  <a:lnTo>
                    <a:pt x="2948" y="275"/>
                  </a:lnTo>
                  <a:cubicBezTo>
                    <a:pt x="2924" y="287"/>
                    <a:pt x="2906" y="311"/>
                    <a:pt x="2888" y="305"/>
                  </a:cubicBezTo>
                  <a:cubicBezTo>
                    <a:pt x="2858" y="305"/>
                    <a:pt x="2840" y="281"/>
                    <a:pt x="2828" y="257"/>
                  </a:cubicBezTo>
                  <a:cubicBezTo>
                    <a:pt x="2822" y="239"/>
                    <a:pt x="2834" y="215"/>
                    <a:pt x="2834" y="197"/>
                  </a:cubicBezTo>
                  <a:lnTo>
                    <a:pt x="2834" y="197"/>
                  </a:lnTo>
                  <a:cubicBezTo>
                    <a:pt x="2828" y="186"/>
                    <a:pt x="2822" y="180"/>
                    <a:pt x="2822" y="162"/>
                  </a:cubicBezTo>
                  <a:lnTo>
                    <a:pt x="2822" y="162"/>
                  </a:lnTo>
                  <a:cubicBezTo>
                    <a:pt x="2810" y="162"/>
                    <a:pt x="2805" y="167"/>
                    <a:pt x="2792" y="167"/>
                  </a:cubicBezTo>
                  <a:cubicBezTo>
                    <a:pt x="2786" y="167"/>
                    <a:pt x="2781" y="162"/>
                    <a:pt x="2781" y="156"/>
                  </a:cubicBezTo>
                  <a:lnTo>
                    <a:pt x="2781" y="156"/>
                  </a:lnTo>
                  <a:cubicBezTo>
                    <a:pt x="2750" y="167"/>
                    <a:pt x="2709" y="215"/>
                    <a:pt x="2673" y="228"/>
                  </a:cubicBezTo>
                  <a:cubicBezTo>
                    <a:pt x="2631" y="239"/>
                    <a:pt x="2643" y="293"/>
                    <a:pt x="2625" y="329"/>
                  </a:cubicBezTo>
                  <a:cubicBezTo>
                    <a:pt x="2619" y="353"/>
                    <a:pt x="2595" y="383"/>
                    <a:pt x="2583" y="347"/>
                  </a:cubicBezTo>
                  <a:cubicBezTo>
                    <a:pt x="2571" y="311"/>
                    <a:pt x="2565" y="311"/>
                    <a:pt x="2529" y="305"/>
                  </a:cubicBezTo>
                  <a:cubicBezTo>
                    <a:pt x="2451" y="305"/>
                    <a:pt x="2499" y="239"/>
                    <a:pt x="2511" y="197"/>
                  </a:cubicBezTo>
                  <a:cubicBezTo>
                    <a:pt x="2523" y="149"/>
                    <a:pt x="2349" y="251"/>
                    <a:pt x="2355" y="173"/>
                  </a:cubicBezTo>
                  <a:cubicBezTo>
                    <a:pt x="2361" y="138"/>
                    <a:pt x="2391" y="114"/>
                    <a:pt x="2421" y="102"/>
                  </a:cubicBezTo>
                  <a:cubicBezTo>
                    <a:pt x="2475" y="72"/>
                    <a:pt x="2385" y="72"/>
                    <a:pt x="2379" y="72"/>
                  </a:cubicBezTo>
                  <a:cubicBezTo>
                    <a:pt x="2367" y="66"/>
                    <a:pt x="2367" y="54"/>
                    <a:pt x="2361" y="42"/>
                  </a:cubicBezTo>
                  <a:cubicBezTo>
                    <a:pt x="2349" y="30"/>
                    <a:pt x="2325" y="18"/>
                    <a:pt x="2307" y="12"/>
                  </a:cubicBezTo>
                  <a:cubicBezTo>
                    <a:pt x="2277" y="0"/>
                    <a:pt x="2241" y="6"/>
                    <a:pt x="2223" y="18"/>
                  </a:cubicBezTo>
                  <a:cubicBezTo>
                    <a:pt x="2187" y="54"/>
                    <a:pt x="2145" y="36"/>
                    <a:pt x="2121" y="60"/>
                  </a:cubicBezTo>
                  <a:cubicBezTo>
                    <a:pt x="2061" y="114"/>
                    <a:pt x="2061" y="186"/>
                    <a:pt x="2169" y="149"/>
                  </a:cubicBezTo>
                  <a:cubicBezTo>
                    <a:pt x="2199" y="144"/>
                    <a:pt x="2241" y="84"/>
                    <a:pt x="2247" y="144"/>
                  </a:cubicBezTo>
                  <a:cubicBezTo>
                    <a:pt x="2247" y="156"/>
                    <a:pt x="2223" y="186"/>
                    <a:pt x="2229" y="191"/>
                  </a:cubicBezTo>
                  <a:cubicBezTo>
                    <a:pt x="2235" y="209"/>
                    <a:pt x="2265" y="204"/>
                    <a:pt x="2271" y="228"/>
                  </a:cubicBezTo>
                  <a:cubicBezTo>
                    <a:pt x="2289" y="251"/>
                    <a:pt x="2247" y="305"/>
                    <a:pt x="2229" y="323"/>
                  </a:cubicBezTo>
                  <a:cubicBezTo>
                    <a:pt x="2187" y="365"/>
                    <a:pt x="2157" y="305"/>
                    <a:pt x="2115" y="311"/>
                  </a:cubicBezTo>
                  <a:cubicBezTo>
                    <a:pt x="2061" y="311"/>
                    <a:pt x="2073" y="389"/>
                    <a:pt x="1995" y="359"/>
                  </a:cubicBezTo>
                  <a:cubicBezTo>
                    <a:pt x="1953" y="347"/>
                    <a:pt x="1918" y="293"/>
                    <a:pt x="1858" y="305"/>
                  </a:cubicBezTo>
                  <a:cubicBezTo>
                    <a:pt x="1840" y="305"/>
                    <a:pt x="1792" y="341"/>
                    <a:pt x="1786" y="311"/>
                  </a:cubicBezTo>
                  <a:cubicBezTo>
                    <a:pt x="1768" y="233"/>
                    <a:pt x="1696" y="263"/>
                    <a:pt x="1654" y="204"/>
                  </a:cubicBezTo>
                  <a:cubicBezTo>
                    <a:pt x="1612" y="149"/>
                    <a:pt x="1612" y="197"/>
                    <a:pt x="1600" y="221"/>
                  </a:cubicBezTo>
                  <a:cubicBezTo>
                    <a:pt x="1558" y="311"/>
                    <a:pt x="1462" y="287"/>
                    <a:pt x="1372" y="293"/>
                  </a:cubicBezTo>
                  <a:cubicBezTo>
                    <a:pt x="1360" y="293"/>
                    <a:pt x="1342" y="293"/>
                    <a:pt x="1330" y="293"/>
                  </a:cubicBezTo>
                  <a:cubicBezTo>
                    <a:pt x="1312" y="299"/>
                    <a:pt x="1300" y="311"/>
                    <a:pt x="1288" y="317"/>
                  </a:cubicBezTo>
                  <a:cubicBezTo>
                    <a:pt x="1264" y="323"/>
                    <a:pt x="1258" y="275"/>
                    <a:pt x="1258" y="263"/>
                  </a:cubicBezTo>
                  <a:cubicBezTo>
                    <a:pt x="1252" y="167"/>
                    <a:pt x="1168" y="305"/>
                    <a:pt x="1138" y="287"/>
                  </a:cubicBezTo>
                  <a:cubicBezTo>
                    <a:pt x="1120" y="281"/>
                    <a:pt x="1127" y="263"/>
                    <a:pt x="1120" y="251"/>
                  </a:cubicBezTo>
                  <a:cubicBezTo>
                    <a:pt x="1091" y="204"/>
                    <a:pt x="1067" y="233"/>
                    <a:pt x="1019" y="239"/>
                  </a:cubicBezTo>
                  <a:cubicBezTo>
                    <a:pt x="1001" y="245"/>
                    <a:pt x="971" y="228"/>
                    <a:pt x="959" y="251"/>
                  </a:cubicBezTo>
                  <a:cubicBezTo>
                    <a:pt x="941" y="281"/>
                    <a:pt x="929" y="305"/>
                    <a:pt x="917" y="335"/>
                  </a:cubicBezTo>
                  <a:cubicBezTo>
                    <a:pt x="905" y="371"/>
                    <a:pt x="941" y="377"/>
                    <a:pt x="959" y="395"/>
                  </a:cubicBezTo>
                  <a:cubicBezTo>
                    <a:pt x="977" y="389"/>
                    <a:pt x="995" y="425"/>
                    <a:pt x="1007" y="437"/>
                  </a:cubicBezTo>
                  <a:cubicBezTo>
                    <a:pt x="1019" y="449"/>
                    <a:pt x="1043" y="455"/>
                    <a:pt x="1061" y="461"/>
                  </a:cubicBezTo>
                  <a:cubicBezTo>
                    <a:pt x="1091" y="479"/>
                    <a:pt x="1109" y="497"/>
                    <a:pt x="1133" y="509"/>
                  </a:cubicBezTo>
                  <a:cubicBezTo>
                    <a:pt x="1186" y="545"/>
                    <a:pt x="1072" y="593"/>
                    <a:pt x="1043" y="599"/>
                  </a:cubicBezTo>
                  <a:cubicBezTo>
                    <a:pt x="1001" y="605"/>
                    <a:pt x="989" y="533"/>
                    <a:pt x="947" y="599"/>
                  </a:cubicBezTo>
                  <a:cubicBezTo>
                    <a:pt x="899" y="659"/>
                    <a:pt x="821" y="611"/>
                    <a:pt x="851" y="713"/>
                  </a:cubicBezTo>
                  <a:cubicBezTo>
                    <a:pt x="857" y="743"/>
                    <a:pt x="863" y="779"/>
                    <a:pt x="821" y="779"/>
                  </a:cubicBezTo>
                  <a:cubicBezTo>
                    <a:pt x="755" y="779"/>
                    <a:pt x="773" y="803"/>
                    <a:pt x="773" y="857"/>
                  </a:cubicBezTo>
                  <a:cubicBezTo>
                    <a:pt x="773" y="899"/>
                    <a:pt x="749" y="923"/>
                    <a:pt x="707" y="935"/>
                  </a:cubicBezTo>
                  <a:cubicBezTo>
                    <a:pt x="689" y="940"/>
                    <a:pt x="683" y="958"/>
                    <a:pt x="671" y="977"/>
                  </a:cubicBezTo>
                  <a:lnTo>
                    <a:pt x="671" y="977"/>
                  </a:lnTo>
                  <a:cubicBezTo>
                    <a:pt x="671" y="995"/>
                    <a:pt x="683" y="1024"/>
                    <a:pt x="683" y="1042"/>
                  </a:cubicBezTo>
                  <a:lnTo>
                    <a:pt x="683" y="1048"/>
                  </a:lnTo>
                  <a:cubicBezTo>
                    <a:pt x="701" y="1096"/>
                    <a:pt x="755" y="1120"/>
                    <a:pt x="773" y="1168"/>
                  </a:cubicBezTo>
                  <a:cubicBezTo>
                    <a:pt x="779" y="1204"/>
                    <a:pt x="779" y="1234"/>
                    <a:pt x="779" y="1276"/>
                  </a:cubicBezTo>
                  <a:cubicBezTo>
                    <a:pt x="779" y="1294"/>
                    <a:pt x="791" y="1348"/>
                    <a:pt x="815" y="1348"/>
                  </a:cubicBezTo>
                  <a:cubicBezTo>
                    <a:pt x="815" y="1378"/>
                    <a:pt x="803" y="1390"/>
                    <a:pt x="791" y="1414"/>
                  </a:cubicBezTo>
                  <a:cubicBezTo>
                    <a:pt x="773" y="1444"/>
                    <a:pt x="755" y="1438"/>
                    <a:pt x="731" y="1444"/>
                  </a:cubicBezTo>
                  <a:cubicBezTo>
                    <a:pt x="677" y="1450"/>
                    <a:pt x="695" y="1498"/>
                    <a:pt x="659" y="1528"/>
                  </a:cubicBezTo>
                  <a:cubicBezTo>
                    <a:pt x="641" y="1552"/>
                    <a:pt x="629" y="1534"/>
                    <a:pt x="605" y="1534"/>
                  </a:cubicBezTo>
                  <a:cubicBezTo>
                    <a:pt x="605" y="1546"/>
                    <a:pt x="617" y="1564"/>
                    <a:pt x="617" y="1564"/>
                  </a:cubicBezTo>
                  <a:cubicBezTo>
                    <a:pt x="635" y="1594"/>
                    <a:pt x="689" y="1588"/>
                    <a:pt x="659" y="1630"/>
                  </a:cubicBezTo>
                  <a:cubicBezTo>
                    <a:pt x="641" y="1654"/>
                    <a:pt x="659" y="1666"/>
                    <a:pt x="641" y="1690"/>
                  </a:cubicBezTo>
                  <a:cubicBezTo>
                    <a:pt x="605" y="1725"/>
                    <a:pt x="527" y="1773"/>
                    <a:pt x="485" y="1755"/>
                  </a:cubicBezTo>
                  <a:cubicBezTo>
                    <a:pt x="461" y="1744"/>
                    <a:pt x="389" y="1773"/>
                    <a:pt x="365" y="1791"/>
                  </a:cubicBezTo>
                  <a:cubicBezTo>
                    <a:pt x="347" y="1809"/>
                    <a:pt x="347" y="1845"/>
                    <a:pt x="312" y="1839"/>
                  </a:cubicBezTo>
                  <a:cubicBezTo>
                    <a:pt x="281" y="1839"/>
                    <a:pt x="270" y="1815"/>
                    <a:pt x="240" y="1815"/>
                  </a:cubicBezTo>
                  <a:cubicBezTo>
                    <a:pt x="204" y="1815"/>
                    <a:pt x="186" y="1827"/>
                    <a:pt x="156" y="1809"/>
                  </a:cubicBezTo>
                  <a:cubicBezTo>
                    <a:pt x="126" y="1797"/>
                    <a:pt x="108" y="1786"/>
                    <a:pt x="72" y="1803"/>
                  </a:cubicBezTo>
                  <a:cubicBezTo>
                    <a:pt x="54" y="1809"/>
                    <a:pt x="0" y="1839"/>
                    <a:pt x="0" y="1863"/>
                  </a:cubicBezTo>
                  <a:cubicBezTo>
                    <a:pt x="6" y="1899"/>
                    <a:pt x="30" y="1929"/>
                    <a:pt x="48" y="1965"/>
                  </a:cubicBezTo>
                  <a:cubicBezTo>
                    <a:pt x="42" y="1965"/>
                    <a:pt x="42" y="1965"/>
                    <a:pt x="42" y="1965"/>
                  </a:cubicBezTo>
                  <a:cubicBezTo>
                    <a:pt x="162" y="2163"/>
                    <a:pt x="431" y="2007"/>
                    <a:pt x="611" y="2007"/>
                  </a:cubicBezTo>
                  <a:cubicBezTo>
                    <a:pt x="635" y="2007"/>
                    <a:pt x="815" y="1989"/>
                    <a:pt x="773" y="2049"/>
                  </a:cubicBezTo>
                  <a:cubicBezTo>
                    <a:pt x="725" y="2121"/>
                    <a:pt x="707" y="2145"/>
                    <a:pt x="731" y="2235"/>
                  </a:cubicBezTo>
                  <a:cubicBezTo>
                    <a:pt x="863" y="2247"/>
                    <a:pt x="863" y="2247"/>
                    <a:pt x="863" y="2247"/>
                  </a:cubicBezTo>
                  <a:cubicBezTo>
                    <a:pt x="905" y="2295"/>
                    <a:pt x="905" y="2295"/>
                    <a:pt x="905" y="2295"/>
                  </a:cubicBezTo>
                  <a:close/>
                  <a:moveTo>
                    <a:pt x="2367" y="1803"/>
                  </a:moveTo>
                  <a:lnTo>
                    <a:pt x="2367" y="1803"/>
                  </a:lnTo>
                  <a:lnTo>
                    <a:pt x="2367" y="1803"/>
                  </a:lnTo>
                  <a:cubicBezTo>
                    <a:pt x="2325" y="1815"/>
                    <a:pt x="2265" y="1815"/>
                    <a:pt x="2241" y="1773"/>
                  </a:cubicBezTo>
                  <a:cubicBezTo>
                    <a:pt x="2217" y="1731"/>
                    <a:pt x="2223" y="1725"/>
                    <a:pt x="2163" y="1731"/>
                  </a:cubicBezTo>
                  <a:cubicBezTo>
                    <a:pt x="2139" y="1738"/>
                    <a:pt x="2115" y="1702"/>
                    <a:pt x="2097" y="1696"/>
                  </a:cubicBezTo>
                  <a:cubicBezTo>
                    <a:pt x="2061" y="1683"/>
                    <a:pt x="2043" y="1666"/>
                    <a:pt x="2019" y="1707"/>
                  </a:cubicBezTo>
                  <a:cubicBezTo>
                    <a:pt x="2007" y="1720"/>
                    <a:pt x="1977" y="1696"/>
                    <a:pt x="1959" y="1696"/>
                  </a:cubicBezTo>
                  <a:cubicBezTo>
                    <a:pt x="1924" y="1696"/>
                    <a:pt x="1935" y="1714"/>
                    <a:pt x="1894" y="1696"/>
                  </a:cubicBezTo>
                  <a:cubicBezTo>
                    <a:pt x="1864" y="1678"/>
                    <a:pt x="1840" y="1660"/>
                    <a:pt x="1816" y="1648"/>
                  </a:cubicBezTo>
                  <a:cubicBezTo>
                    <a:pt x="1768" y="1624"/>
                    <a:pt x="1810" y="1600"/>
                    <a:pt x="1822" y="1576"/>
                  </a:cubicBezTo>
                  <a:cubicBezTo>
                    <a:pt x="1840" y="1558"/>
                    <a:pt x="1864" y="1528"/>
                    <a:pt x="1852" y="1498"/>
                  </a:cubicBezTo>
                  <a:cubicBezTo>
                    <a:pt x="1840" y="1480"/>
                    <a:pt x="1810" y="1456"/>
                    <a:pt x="1828" y="1432"/>
                  </a:cubicBezTo>
                  <a:cubicBezTo>
                    <a:pt x="1870" y="1390"/>
                    <a:pt x="1744" y="1342"/>
                    <a:pt x="1828" y="1312"/>
                  </a:cubicBezTo>
                  <a:cubicBezTo>
                    <a:pt x="1870" y="1300"/>
                    <a:pt x="1876" y="1270"/>
                    <a:pt x="1876" y="1234"/>
                  </a:cubicBezTo>
                  <a:cubicBezTo>
                    <a:pt x="1882" y="1168"/>
                    <a:pt x="1792" y="1228"/>
                    <a:pt x="1762" y="1204"/>
                  </a:cubicBezTo>
                  <a:cubicBezTo>
                    <a:pt x="1744" y="1192"/>
                    <a:pt x="1744" y="1144"/>
                    <a:pt x="1732" y="1120"/>
                  </a:cubicBezTo>
                  <a:cubicBezTo>
                    <a:pt x="1708" y="1090"/>
                    <a:pt x="1696" y="1072"/>
                    <a:pt x="1744" y="1078"/>
                  </a:cubicBezTo>
                  <a:cubicBezTo>
                    <a:pt x="1762" y="1084"/>
                    <a:pt x="1780" y="1078"/>
                    <a:pt x="1786" y="1078"/>
                  </a:cubicBezTo>
                  <a:cubicBezTo>
                    <a:pt x="1810" y="1078"/>
                    <a:pt x="1846" y="1000"/>
                    <a:pt x="1846" y="982"/>
                  </a:cubicBezTo>
                  <a:cubicBezTo>
                    <a:pt x="1846" y="916"/>
                    <a:pt x="1840" y="929"/>
                    <a:pt x="1894" y="923"/>
                  </a:cubicBezTo>
                  <a:cubicBezTo>
                    <a:pt x="1929" y="916"/>
                    <a:pt x="1918" y="863"/>
                    <a:pt x="1953" y="845"/>
                  </a:cubicBezTo>
                  <a:cubicBezTo>
                    <a:pt x="2001" y="827"/>
                    <a:pt x="2079" y="839"/>
                    <a:pt x="2127" y="851"/>
                  </a:cubicBezTo>
                  <a:cubicBezTo>
                    <a:pt x="2193" y="869"/>
                    <a:pt x="2217" y="869"/>
                    <a:pt x="2271" y="845"/>
                  </a:cubicBezTo>
                  <a:cubicBezTo>
                    <a:pt x="2313" y="827"/>
                    <a:pt x="2337" y="851"/>
                    <a:pt x="2373" y="845"/>
                  </a:cubicBezTo>
                  <a:cubicBezTo>
                    <a:pt x="2427" y="833"/>
                    <a:pt x="2499" y="761"/>
                    <a:pt x="2553" y="797"/>
                  </a:cubicBezTo>
                  <a:cubicBezTo>
                    <a:pt x="2577" y="809"/>
                    <a:pt x="2571" y="827"/>
                    <a:pt x="2601" y="839"/>
                  </a:cubicBezTo>
                  <a:cubicBezTo>
                    <a:pt x="2619" y="845"/>
                    <a:pt x="2685" y="815"/>
                    <a:pt x="2697" y="803"/>
                  </a:cubicBezTo>
                  <a:cubicBezTo>
                    <a:pt x="2763" y="779"/>
                    <a:pt x="2750" y="725"/>
                    <a:pt x="2781" y="671"/>
                  </a:cubicBezTo>
                  <a:cubicBezTo>
                    <a:pt x="2805" y="617"/>
                    <a:pt x="2834" y="641"/>
                    <a:pt x="2882" y="623"/>
                  </a:cubicBezTo>
                  <a:cubicBezTo>
                    <a:pt x="2948" y="599"/>
                    <a:pt x="3014" y="581"/>
                    <a:pt x="3068" y="539"/>
                  </a:cubicBezTo>
                  <a:cubicBezTo>
                    <a:pt x="3098" y="521"/>
                    <a:pt x="3128" y="521"/>
                    <a:pt x="3158" y="509"/>
                  </a:cubicBezTo>
                  <a:cubicBezTo>
                    <a:pt x="3182" y="503"/>
                    <a:pt x="3158" y="455"/>
                    <a:pt x="3170" y="437"/>
                  </a:cubicBezTo>
                  <a:cubicBezTo>
                    <a:pt x="3188" y="413"/>
                    <a:pt x="3206" y="389"/>
                    <a:pt x="3242" y="395"/>
                  </a:cubicBezTo>
                  <a:cubicBezTo>
                    <a:pt x="3266" y="395"/>
                    <a:pt x="3278" y="401"/>
                    <a:pt x="3302" y="413"/>
                  </a:cubicBezTo>
                  <a:cubicBezTo>
                    <a:pt x="3332" y="431"/>
                    <a:pt x="3368" y="431"/>
                    <a:pt x="3398" y="443"/>
                  </a:cubicBezTo>
                  <a:cubicBezTo>
                    <a:pt x="3428" y="455"/>
                    <a:pt x="3452" y="473"/>
                    <a:pt x="3482" y="485"/>
                  </a:cubicBezTo>
                  <a:cubicBezTo>
                    <a:pt x="3494" y="485"/>
                    <a:pt x="3506" y="497"/>
                    <a:pt x="3517" y="497"/>
                  </a:cubicBezTo>
                  <a:cubicBezTo>
                    <a:pt x="3541" y="509"/>
                    <a:pt x="3589" y="521"/>
                    <a:pt x="3601" y="545"/>
                  </a:cubicBezTo>
                  <a:cubicBezTo>
                    <a:pt x="3601" y="557"/>
                    <a:pt x="3589" y="569"/>
                    <a:pt x="3583" y="581"/>
                  </a:cubicBezTo>
                  <a:cubicBezTo>
                    <a:pt x="3578" y="581"/>
                    <a:pt x="3578" y="587"/>
                    <a:pt x="3572" y="593"/>
                  </a:cubicBezTo>
                  <a:lnTo>
                    <a:pt x="3548" y="611"/>
                  </a:lnTo>
                  <a:lnTo>
                    <a:pt x="3548" y="611"/>
                  </a:lnTo>
                  <a:cubicBezTo>
                    <a:pt x="3530" y="641"/>
                    <a:pt x="3530" y="641"/>
                    <a:pt x="3530" y="641"/>
                  </a:cubicBezTo>
                  <a:cubicBezTo>
                    <a:pt x="3524" y="653"/>
                    <a:pt x="3482" y="659"/>
                    <a:pt x="3464" y="671"/>
                  </a:cubicBezTo>
                  <a:cubicBezTo>
                    <a:pt x="3446" y="683"/>
                    <a:pt x="3446" y="695"/>
                    <a:pt x="3464" y="719"/>
                  </a:cubicBezTo>
                  <a:cubicBezTo>
                    <a:pt x="3464" y="725"/>
                    <a:pt x="3494" y="731"/>
                    <a:pt x="3494" y="743"/>
                  </a:cubicBezTo>
                  <a:cubicBezTo>
                    <a:pt x="3494" y="755"/>
                    <a:pt x="3476" y="767"/>
                    <a:pt x="3464" y="767"/>
                  </a:cubicBezTo>
                  <a:cubicBezTo>
                    <a:pt x="3446" y="773"/>
                    <a:pt x="3416" y="797"/>
                    <a:pt x="3398" y="791"/>
                  </a:cubicBezTo>
                  <a:lnTo>
                    <a:pt x="3398" y="791"/>
                  </a:lnTo>
                  <a:cubicBezTo>
                    <a:pt x="3296" y="869"/>
                    <a:pt x="3296" y="869"/>
                    <a:pt x="3296" y="869"/>
                  </a:cubicBezTo>
                  <a:lnTo>
                    <a:pt x="3296" y="869"/>
                  </a:lnTo>
                  <a:cubicBezTo>
                    <a:pt x="3302" y="875"/>
                    <a:pt x="3272" y="881"/>
                    <a:pt x="3260" y="881"/>
                  </a:cubicBezTo>
                  <a:cubicBezTo>
                    <a:pt x="3254" y="881"/>
                    <a:pt x="3248" y="881"/>
                    <a:pt x="3242" y="875"/>
                  </a:cubicBezTo>
                  <a:cubicBezTo>
                    <a:pt x="3230" y="863"/>
                    <a:pt x="3236" y="845"/>
                    <a:pt x="3212" y="845"/>
                  </a:cubicBezTo>
                  <a:cubicBezTo>
                    <a:pt x="3170" y="851"/>
                    <a:pt x="3134" y="887"/>
                    <a:pt x="3086" y="869"/>
                  </a:cubicBezTo>
                  <a:lnTo>
                    <a:pt x="3086" y="869"/>
                  </a:lnTo>
                  <a:cubicBezTo>
                    <a:pt x="3074" y="881"/>
                    <a:pt x="3068" y="916"/>
                    <a:pt x="3068" y="940"/>
                  </a:cubicBezTo>
                  <a:cubicBezTo>
                    <a:pt x="3068" y="964"/>
                    <a:pt x="3080" y="988"/>
                    <a:pt x="3068" y="1012"/>
                  </a:cubicBezTo>
                  <a:cubicBezTo>
                    <a:pt x="3062" y="1030"/>
                    <a:pt x="3050" y="1042"/>
                    <a:pt x="3050" y="1060"/>
                  </a:cubicBezTo>
                  <a:cubicBezTo>
                    <a:pt x="3062" y="1156"/>
                    <a:pt x="3062" y="1156"/>
                    <a:pt x="3062" y="1156"/>
                  </a:cubicBezTo>
                  <a:lnTo>
                    <a:pt x="3062" y="1156"/>
                  </a:lnTo>
                  <a:cubicBezTo>
                    <a:pt x="3062" y="1228"/>
                    <a:pt x="3062" y="1228"/>
                    <a:pt x="3062" y="1228"/>
                  </a:cubicBezTo>
                  <a:cubicBezTo>
                    <a:pt x="3062" y="1318"/>
                    <a:pt x="3062" y="1318"/>
                    <a:pt x="3062" y="1318"/>
                  </a:cubicBezTo>
                  <a:cubicBezTo>
                    <a:pt x="3062" y="1336"/>
                    <a:pt x="3044" y="1378"/>
                    <a:pt x="3032" y="1390"/>
                  </a:cubicBezTo>
                  <a:cubicBezTo>
                    <a:pt x="3032" y="1396"/>
                    <a:pt x="3026" y="1396"/>
                    <a:pt x="3026" y="1402"/>
                  </a:cubicBezTo>
                  <a:cubicBezTo>
                    <a:pt x="3020" y="1420"/>
                    <a:pt x="3032" y="1426"/>
                    <a:pt x="3032" y="1444"/>
                  </a:cubicBezTo>
                  <a:cubicBezTo>
                    <a:pt x="3002" y="1474"/>
                    <a:pt x="3014" y="1510"/>
                    <a:pt x="3008" y="1546"/>
                  </a:cubicBezTo>
                  <a:cubicBezTo>
                    <a:pt x="3002" y="1570"/>
                    <a:pt x="2978" y="1606"/>
                    <a:pt x="2966" y="1630"/>
                  </a:cubicBezTo>
                  <a:cubicBezTo>
                    <a:pt x="2930" y="1678"/>
                    <a:pt x="2846" y="1738"/>
                    <a:pt x="2798" y="1786"/>
                  </a:cubicBezTo>
                  <a:cubicBezTo>
                    <a:pt x="2768" y="1815"/>
                    <a:pt x="2733" y="1803"/>
                    <a:pt x="2691" y="1827"/>
                  </a:cubicBezTo>
                  <a:cubicBezTo>
                    <a:pt x="2637" y="1857"/>
                    <a:pt x="2625" y="1911"/>
                    <a:pt x="2547" y="1893"/>
                  </a:cubicBezTo>
                  <a:cubicBezTo>
                    <a:pt x="2487" y="1875"/>
                    <a:pt x="2475" y="1827"/>
                    <a:pt x="2403" y="1827"/>
                  </a:cubicBezTo>
                  <a:cubicBezTo>
                    <a:pt x="2403" y="1821"/>
                    <a:pt x="2373" y="1809"/>
                    <a:pt x="2367" y="180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3" name="Freeform 127"/>
            <p:cNvSpPr>
              <a:spLocks noChangeArrowheads="1"/>
            </p:cNvSpPr>
            <p:nvPr/>
          </p:nvSpPr>
          <p:spPr bwMode="auto">
            <a:xfrm>
              <a:off x="8723958" y="5230820"/>
              <a:ext cx="1015978" cy="762034"/>
            </a:xfrm>
            <a:custGeom>
              <a:avLst/>
              <a:gdLst>
                <a:gd name="T0" fmla="*/ 671 w 1906"/>
                <a:gd name="T1" fmla="*/ 1414 h 1427"/>
                <a:gd name="T2" fmla="*/ 569 w 1906"/>
                <a:gd name="T3" fmla="*/ 1175 h 1427"/>
                <a:gd name="T4" fmla="*/ 563 w 1906"/>
                <a:gd name="T5" fmla="*/ 935 h 1427"/>
                <a:gd name="T6" fmla="*/ 659 w 1906"/>
                <a:gd name="T7" fmla="*/ 815 h 1427"/>
                <a:gd name="T8" fmla="*/ 743 w 1906"/>
                <a:gd name="T9" fmla="*/ 611 h 1427"/>
                <a:gd name="T10" fmla="*/ 833 w 1906"/>
                <a:gd name="T11" fmla="*/ 582 h 1427"/>
                <a:gd name="T12" fmla="*/ 1019 w 1906"/>
                <a:gd name="T13" fmla="*/ 623 h 1427"/>
                <a:gd name="T14" fmla="*/ 1186 w 1906"/>
                <a:gd name="T15" fmla="*/ 773 h 1427"/>
                <a:gd name="T16" fmla="*/ 1366 w 1906"/>
                <a:gd name="T17" fmla="*/ 767 h 1427"/>
                <a:gd name="T18" fmla="*/ 1372 w 1906"/>
                <a:gd name="T19" fmla="*/ 623 h 1427"/>
                <a:gd name="T20" fmla="*/ 1390 w 1906"/>
                <a:gd name="T21" fmla="*/ 480 h 1427"/>
                <a:gd name="T22" fmla="*/ 1432 w 1906"/>
                <a:gd name="T23" fmla="*/ 408 h 1427"/>
                <a:gd name="T24" fmla="*/ 1456 w 1906"/>
                <a:gd name="T25" fmla="*/ 324 h 1427"/>
                <a:gd name="T26" fmla="*/ 1528 w 1906"/>
                <a:gd name="T27" fmla="*/ 264 h 1427"/>
                <a:gd name="T28" fmla="*/ 1588 w 1906"/>
                <a:gd name="T29" fmla="*/ 384 h 1427"/>
                <a:gd name="T30" fmla="*/ 1600 w 1906"/>
                <a:gd name="T31" fmla="*/ 480 h 1427"/>
                <a:gd name="T32" fmla="*/ 1702 w 1906"/>
                <a:gd name="T33" fmla="*/ 402 h 1427"/>
                <a:gd name="T34" fmla="*/ 1702 w 1906"/>
                <a:gd name="T35" fmla="*/ 330 h 1427"/>
                <a:gd name="T36" fmla="*/ 1660 w 1906"/>
                <a:gd name="T37" fmla="*/ 270 h 1427"/>
                <a:gd name="T38" fmla="*/ 1714 w 1906"/>
                <a:gd name="T39" fmla="*/ 204 h 1427"/>
                <a:gd name="T40" fmla="*/ 1852 w 1906"/>
                <a:gd name="T41" fmla="*/ 222 h 1427"/>
                <a:gd name="T42" fmla="*/ 1876 w 1906"/>
                <a:gd name="T43" fmla="*/ 204 h 1427"/>
                <a:gd name="T44" fmla="*/ 1905 w 1906"/>
                <a:gd name="T45" fmla="*/ 156 h 1427"/>
                <a:gd name="T46" fmla="*/ 1786 w 1906"/>
                <a:gd name="T47" fmla="*/ 96 h 1427"/>
                <a:gd name="T48" fmla="*/ 1606 w 1906"/>
                <a:gd name="T49" fmla="*/ 24 h 1427"/>
                <a:gd name="T50" fmla="*/ 1474 w 1906"/>
                <a:gd name="T51" fmla="*/ 48 h 1427"/>
                <a:gd name="T52" fmla="*/ 1372 w 1906"/>
                <a:gd name="T53" fmla="*/ 150 h 1427"/>
                <a:gd name="T54" fmla="*/ 1085 w 1906"/>
                <a:gd name="T55" fmla="*/ 282 h 1427"/>
                <a:gd name="T56" fmla="*/ 905 w 1906"/>
                <a:gd name="T57" fmla="*/ 450 h 1427"/>
                <a:gd name="T58" fmla="*/ 677 w 1906"/>
                <a:gd name="T59" fmla="*/ 456 h 1427"/>
                <a:gd name="T60" fmla="*/ 431 w 1906"/>
                <a:gd name="T61" fmla="*/ 462 h 1427"/>
                <a:gd name="T62" fmla="*/ 198 w 1906"/>
                <a:gd name="T63" fmla="*/ 534 h 1427"/>
                <a:gd name="T64" fmla="*/ 90 w 1906"/>
                <a:gd name="T65" fmla="*/ 689 h 1427"/>
                <a:gd name="T66" fmla="*/ 36 w 1906"/>
                <a:gd name="T67" fmla="*/ 731 h 1427"/>
                <a:gd name="T68" fmla="*/ 180 w 1906"/>
                <a:gd name="T69" fmla="*/ 845 h 1427"/>
                <a:gd name="T70" fmla="*/ 132 w 1906"/>
                <a:gd name="T71" fmla="*/ 1043 h 1427"/>
                <a:gd name="T72" fmla="*/ 126 w 1906"/>
                <a:gd name="T73" fmla="*/ 1187 h 1427"/>
                <a:gd name="T74" fmla="*/ 198 w 1906"/>
                <a:gd name="T75" fmla="*/ 1307 h 1427"/>
                <a:gd name="T76" fmla="*/ 323 w 1906"/>
                <a:gd name="T77" fmla="*/ 1318 h 1427"/>
                <a:gd name="T78" fmla="*/ 467 w 1906"/>
                <a:gd name="T79" fmla="*/ 1342 h 1427"/>
                <a:gd name="T80" fmla="*/ 671 w 1906"/>
                <a:gd name="T81" fmla="*/ 1414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6" h="1427">
                  <a:moveTo>
                    <a:pt x="671" y="1414"/>
                  </a:moveTo>
                  <a:lnTo>
                    <a:pt x="671" y="1414"/>
                  </a:lnTo>
                  <a:cubicBezTo>
                    <a:pt x="641" y="1289"/>
                    <a:pt x="641" y="1289"/>
                    <a:pt x="641" y="1289"/>
                  </a:cubicBezTo>
                  <a:cubicBezTo>
                    <a:pt x="641" y="1241"/>
                    <a:pt x="593" y="1211"/>
                    <a:pt x="569" y="1175"/>
                  </a:cubicBezTo>
                  <a:cubicBezTo>
                    <a:pt x="545" y="1139"/>
                    <a:pt x="551" y="1127"/>
                    <a:pt x="569" y="1085"/>
                  </a:cubicBezTo>
                  <a:cubicBezTo>
                    <a:pt x="587" y="1037"/>
                    <a:pt x="551" y="983"/>
                    <a:pt x="563" y="935"/>
                  </a:cubicBezTo>
                  <a:cubicBezTo>
                    <a:pt x="569" y="905"/>
                    <a:pt x="599" y="923"/>
                    <a:pt x="617" y="905"/>
                  </a:cubicBezTo>
                  <a:cubicBezTo>
                    <a:pt x="635" y="881"/>
                    <a:pt x="641" y="839"/>
                    <a:pt x="659" y="815"/>
                  </a:cubicBezTo>
                  <a:cubicBezTo>
                    <a:pt x="683" y="803"/>
                    <a:pt x="737" y="737"/>
                    <a:pt x="755" y="713"/>
                  </a:cubicBezTo>
                  <a:cubicBezTo>
                    <a:pt x="785" y="677"/>
                    <a:pt x="779" y="647"/>
                    <a:pt x="743" y="611"/>
                  </a:cubicBezTo>
                  <a:cubicBezTo>
                    <a:pt x="725" y="593"/>
                    <a:pt x="701" y="527"/>
                    <a:pt x="749" y="540"/>
                  </a:cubicBezTo>
                  <a:cubicBezTo>
                    <a:pt x="785" y="546"/>
                    <a:pt x="803" y="569"/>
                    <a:pt x="833" y="582"/>
                  </a:cubicBezTo>
                  <a:cubicBezTo>
                    <a:pt x="863" y="593"/>
                    <a:pt x="875" y="582"/>
                    <a:pt x="905" y="575"/>
                  </a:cubicBezTo>
                  <a:cubicBezTo>
                    <a:pt x="929" y="569"/>
                    <a:pt x="959" y="635"/>
                    <a:pt x="1019" y="623"/>
                  </a:cubicBezTo>
                  <a:cubicBezTo>
                    <a:pt x="1061" y="611"/>
                    <a:pt x="1054" y="653"/>
                    <a:pt x="1072" y="677"/>
                  </a:cubicBezTo>
                  <a:cubicBezTo>
                    <a:pt x="1096" y="707"/>
                    <a:pt x="1150" y="761"/>
                    <a:pt x="1186" y="773"/>
                  </a:cubicBezTo>
                  <a:cubicBezTo>
                    <a:pt x="1234" y="791"/>
                    <a:pt x="1318" y="767"/>
                    <a:pt x="1366" y="767"/>
                  </a:cubicBezTo>
                  <a:lnTo>
                    <a:pt x="1366" y="767"/>
                  </a:lnTo>
                  <a:cubicBezTo>
                    <a:pt x="1354" y="671"/>
                    <a:pt x="1354" y="671"/>
                    <a:pt x="1354" y="671"/>
                  </a:cubicBezTo>
                  <a:cubicBezTo>
                    <a:pt x="1354" y="653"/>
                    <a:pt x="1366" y="641"/>
                    <a:pt x="1372" y="623"/>
                  </a:cubicBezTo>
                  <a:cubicBezTo>
                    <a:pt x="1384" y="599"/>
                    <a:pt x="1372" y="575"/>
                    <a:pt x="1372" y="551"/>
                  </a:cubicBezTo>
                  <a:cubicBezTo>
                    <a:pt x="1372" y="527"/>
                    <a:pt x="1378" y="492"/>
                    <a:pt x="1390" y="480"/>
                  </a:cubicBezTo>
                  <a:lnTo>
                    <a:pt x="1390" y="480"/>
                  </a:lnTo>
                  <a:cubicBezTo>
                    <a:pt x="1390" y="432"/>
                    <a:pt x="1390" y="426"/>
                    <a:pt x="1432" y="408"/>
                  </a:cubicBezTo>
                  <a:cubicBezTo>
                    <a:pt x="1450" y="402"/>
                    <a:pt x="1474" y="402"/>
                    <a:pt x="1474" y="378"/>
                  </a:cubicBezTo>
                  <a:cubicBezTo>
                    <a:pt x="1468" y="366"/>
                    <a:pt x="1444" y="342"/>
                    <a:pt x="1456" y="324"/>
                  </a:cubicBezTo>
                  <a:cubicBezTo>
                    <a:pt x="1462" y="312"/>
                    <a:pt x="1492" y="318"/>
                    <a:pt x="1504" y="306"/>
                  </a:cubicBezTo>
                  <a:cubicBezTo>
                    <a:pt x="1516" y="294"/>
                    <a:pt x="1516" y="276"/>
                    <a:pt x="1528" y="264"/>
                  </a:cubicBezTo>
                  <a:cubicBezTo>
                    <a:pt x="1552" y="246"/>
                    <a:pt x="1654" y="348"/>
                    <a:pt x="1666" y="372"/>
                  </a:cubicBezTo>
                  <a:cubicBezTo>
                    <a:pt x="1690" y="408"/>
                    <a:pt x="1600" y="390"/>
                    <a:pt x="1588" y="384"/>
                  </a:cubicBezTo>
                  <a:cubicBezTo>
                    <a:pt x="1540" y="384"/>
                    <a:pt x="1576" y="432"/>
                    <a:pt x="1588" y="444"/>
                  </a:cubicBezTo>
                  <a:cubicBezTo>
                    <a:pt x="1600" y="480"/>
                    <a:pt x="1600" y="480"/>
                    <a:pt x="1600" y="480"/>
                  </a:cubicBezTo>
                  <a:lnTo>
                    <a:pt x="1600" y="480"/>
                  </a:lnTo>
                  <a:cubicBezTo>
                    <a:pt x="1702" y="402"/>
                    <a:pt x="1702" y="402"/>
                    <a:pt x="1702" y="402"/>
                  </a:cubicBezTo>
                  <a:lnTo>
                    <a:pt x="1702" y="402"/>
                  </a:lnTo>
                  <a:cubicBezTo>
                    <a:pt x="1708" y="390"/>
                    <a:pt x="1714" y="342"/>
                    <a:pt x="1702" y="330"/>
                  </a:cubicBezTo>
                  <a:cubicBezTo>
                    <a:pt x="1690" y="318"/>
                    <a:pt x="1684" y="324"/>
                    <a:pt x="1672" y="318"/>
                  </a:cubicBezTo>
                  <a:cubicBezTo>
                    <a:pt x="1660" y="306"/>
                    <a:pt x="1660" y="288"/>
                    <a:pt x="1660" y="270"/>
                  </a:cubicBezTo>
                  <a:cubicBezTo>
                    <a:pt x="1654" y="258"/>
                    <a:pt x="1642" y="240"/>
                    <a:pt x="1642" y="222"/>
                  </a:cubicBezTo>
                  <a:cubicBezTo>
                    <a:pt x="1642" y="186"/>
                    <a:pt x="1690" y="204"/>
                    <a:pt x="1714" y="204"/>
                  </a:cubicBezTo>
                  <a:cubicBezTo>
                    <a:pt x="1732" y="210"/>
                    <a:pt x="1798" y="210"/>
                    <a:pt x="1810" y="222"/>
                  </a:cubicBezTo>
                  <a:cubicBezTo>
                    <a:pt x="1852" y="222"/>
                    <a:pt x="1852" y="222"/>
                    <a:pt x="1852" y="222"/>
                  </a:cubicBezTo>
                  <a:lnTo>
                    <a:pt x="1852" y="222"/>
                  </a:lnTo>
                  <a:lnTo>
                    <a:pt x="1876" y="204"/>
                  </a:lnTo>
                  <a:cubicBezTo>
                    <a:pt x="1882" y="198"/>
                    <a:pt x="1882" y="192"/>
                    <a:pt x="1887" y="192"/>
                  </a:cubicBezTo>
                  <a:cubicBezTo>
                    <a:pt x="1893" y="180"/>
                    <a:pt x="1905" y="168"/>
                    <a:pt x="1905" y="156"/>
                  </a:cubicBezTo>
                  <a:cubicBezTo>
                    <a:pt x="1893" y="132"/>
                    <a:pt x="1845" y="120"/>
                    <a:pt x="1821" y="108"/>
                  </a:cubicBezTo>
                  <a:cubicBezTo>
                    <a:pt x="1810" y="108"/>
                    <a:pt x="1798" y="96"/>
                    <a:pt x="1786" y="96"/>
                  </a:cubicBezTo>
                  <a:cubicBezTo>
                    <a:pt x="1756" y="84"/>
                    <a:pt x="1732" y="66"/>
                    <a:pt x="1702" y="54"/>
                  </a:cubicBezTo>
                  <a:cubicBezTo>
                    <a:pt x="1672" y="42"/>
                    <a:pt x="1636" y="42"/>
                    <a:pt x="1606" y="24"/>
                  </a:cubicBezTo>
                  <a:cubicBezTo>
                    <a:pt x="1582" y="12"/>
                    <a:pt x="1570" y="6"/>
                    <a:pt x="1546" y="6"/>
                  </a:cubicBezTo>
                  <a:cubicBezTo>
                    <a:pt x="1510" y="0"/>
                    <a:pt x="1492" y="24"/>
                    <a:pt x="1474" y="48"/>
                  </a:cubicBezTo>
                  <a:cubicBezTo>
                    <a:pt x="1462" y="66"/>
                    <a:pt x="1486" y="114"/>
                    <a:pt x="1462" y="120"/>
                  </a:cubicBezTo>
                  <a:cubicBezTo>
                    <a:pt x="1432" y="132"/>
                    <a:pt x="1402" y="132"/>
                    <a:pt x="1372" y="150"/>
                  </a:cubicBezTo>
                  <a:cubicBezTo>
                    <a:pt x="1318" y="192"/>
                    <a:pt x="1252" y="210"/>
                    <a:pt x="1186" y="234"/>
                  </a:cubicBezTo>
                  <a:cubicBezTo>
                    <a:pt x="1138" y="252"/>
                    <a:pt x="1109" y="228"/>
                    <a:pt x="1085" y="282"/>
                  </a:cubicBezTo>
                  <a:cubicBezTo>
                    <a:pt x="1054" y="336"/>
                    <a:pt x="1067" y="390"/>
                    <a:pt x="1001" y="414"/>
                  </a:cubicBezTo>
                  <a:cubicBezTo>
                    <a:pt x="989" y="426"/>
                    <a:pt x="923" y="456"/>
                    <a:pt x="905" y="450"/>
                  </a:cubicBezTo>
                  <a:cubicBezTo>
                    <a:pt x="875" y="438"/>
                    <a:pt x="881" y="420"/>
                    <a:pt x="857" y="408"/>
                  </a:cubicBezTo>
                  <a:cubicBezTo>
                    <a:pt x="803" y="372"/>
                    <a:pt x="731" y="444"/>
                    <a:pt x="677" y="456"/>
                  </a:cubicBezTo>
                  <a:cubicBezTo>
                    <a:pt x="641" y="462"/>
                    <a:pt x="617" y="438"/>
                    <a:pt x="575" y="456"/>
                  </a:cubicBezTo>
                  <a:cubicBezTo>
                    <a:pt x="521" y="480"/>
                    <a:pt x="497" y="480"/>
                    <a:pt x="431" y="462"/>
                  </a:cubicBezTo>
                  <a:cubicBezTo>
                    <a:pt x="383" y="450"/>
                    <a:pt x="305" y="438"/>
                    <a:pt x="257" y="456"/>
                  </a:cubicBezTo>
                  <a:cubicBezTo>
                    <a:pt x="222" y="474"/>
                    <a:pt x="233" y="527"/>
                    <a:pt x="198" y="534"/>
                  </a:cubicBezTo>
                  <a:cubicBezTo>
                    <a:pt x="144" y="540"/>
                    <a:pt x="150" y="527"/>
                    <a:pt x="150" y="593"/>
                  </a:cubicBezTo>
                  <a:cubicBezTo>
                    <a:pt x="150" y="611"/>
                    <a:pt x="114" y="689"/>
                    <a:pt x="90" y="689"/>
                  </a:cubicBezTo>
                  <a:cubicBezTo>
                    <a:pt x="84" y="689"/>
                    <a:pt x="66" y="695"/>
                    <a:pt x="48" y="689"/>
                  </a:cubicBezTo>
                  <a:cubicBezTo>
                    <a:pt x="0" y="683"/>
                    <a:pt x="12" y="701"/>
                    <a:pt x="36" y="731"/>
                  </a:cubicBezTo>
                  <a:cubicBezTo>
                    <a:pt x="48" y="755"/>
                    <a:pt x="48" y="803"/>
                    <a:pt x="66" y="815"/>
                  </a:cubicBezTo>
                  <a:cubicBezTo>
                    <a:pt x="96" y="839"/>
                    <a:pt x="186" y="779"/>
                    <a:pt x="180" y="845"/>
                  </a:cubicBezTo>
                  <a:cubicBezTo>
                    <a:pt x="180" y="881"/>
                    <a:pt x="174" y="911"/>
                    <a:pt x="132" y="923"/>
                  </a:cubicBezTo>
                  <a:cubicBezTo>
                    <a:pt x="48" y="953"/>
                    <a:pt x="174" y="1001"/>
                    <a:pt x="132" y="1043"/>
                  </a:cubicBezTo>
                  <a:cubicBezTo>
                    <a:pt x="114" y="1067"/>
                    <a:pt x="144" y="1091"/>
                    <a:pt x="156" y="1109"/>
                  </a:cubicBezTo>
                  <a:cubicBezTo>
                    <a:pt x="168" y="1139"/>
                    <a:pt x="144" y="1169"/>
                    <a:pt x="126" y="1187"/>
                  </a:cubicBezTo>
                  <a:cubicBezTo>
                    <a:pt x="114" y="1211"/>
                    <a:pt x="72" y="1235"/>
                    <a:pt x="120" y="1259"/>
                  </a:cubicBezTo>
                  <a:cubicBezTo>
                    <a:pt x="144" y="1271"/>
                    <a:pt x="168" y="1289"/>
                    <a:pt x="198" y="1307"/>
                  </a:cubicBezTo>
                  <a:cubicBezTo>
                    <a:pt x="239" y="1325"/>
                    <a:pt x="228" y="1307"/>
                    <a:pt x="263" y="1307"/>
                  </a:cubicBezTo>
                  <a:cubicBezTo>
                    <a:pt x="281" y="1307"/>
                    <a:pt x="311" y="1331"/>
                    <a:pt x="323" y="1318"/>
                  </a:cubicBezTo>
                  <a:cubicBezTo>
                    <a:pt x="347" y="1277"/>
                    <a:pt x="365" y="1294"/>
                    <a:pt x="401" y="1307"/>
                  </a:cubicBezTo>
                  <a:cubicBezTo>
                    <a:pt x="419" y="1313"/>
                    <a:pt x="443" y="1349"/>
                    <a:pt x="467" y="1342"/>
                  </a:cubicBezTo>
                  <a:cubicBezTo>
                    <a:pt x="527" y="1336"/>
                    <a:pt x="521" y="1342"/>
                    <a:pt x="545" y="1384"/>
                  </a:cubicBezTo>
                  <a:cubicBezTo>
                    <a:pt x="569" y="1426"/>
                    <a:pt x="629" y="1426"/>
                    <a:pt x="671" y="141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4" name="Freeform 128"/>
            <p:cNvSpPr>
              <a:spLocks noChangeArrowheads="1"/>
            </p:cNvSpPr>
            <p:nvPr/>
          </p:nvSpPr>
          <p:spPr bwMode="auto">
            <a:xfrm>
              <a:off x="9015581" y="5329602"/>
              <a:ext cx="698486" cy="712643"/>
            </a:xfrm>
            <a:custGeom>
              <a:avLst/>
              <a:gdLst>
                <a:gd name="T0" fmla="*/ 1157 w 1308"/>
                <a:gd name="T1" fmla="*/ 216 h 1337"/>
                <a:gd name="T2" fmla="*/ 1157 w 1308"/>
                <a:gd name="T3" fmla="*/ 216 h 1337"/>
                <a:gd name="T4" fmla="*/ 1223 w 1308"/>
                <a:gd name="T5" fmla="*/ 192 h 1337"/>
                <a:gd name="T6" fmla="*/ 1253 w 1308"/>
                <a:gd name="T7" fmla="*/ 168 h 1337"/>
                <a:gd name="T8" fmla="*/ 1223 w 1308"/>
                <a:gd name="T9" fmla="*/ 144 h 1337"/>
                <a:gd name="T10" fmla="*/ 1223 w 1308"/>
                <a:gd name="T11" fmla="*/ 96 h 1337"/>
                <a:gd name="T12" fmla="*/ 1289 w 1308"/>
                <a:gd name="T13" fmla="*/ 66 h 1337"/>
                <a:gd name="T14" fmla="*/ 1307 w 1308"/>
                <a:gd name="T15" fmla="*/ 36 h 1337"/>
                <a:gd name="T16" fmla="*/ 1307 w 1308"/>
                <a:gd name="T17" fmla="*/ 36 h 1337"/>
                <a:gd name="T18" fmla="*/ 1265 w 1308"/>
                <a:gd name="T19" fmla="*/ 36 h 1337"/>
                <a:gd name="T20" fmla="*/ 1169 w 1308"/>
                <a:gd name="T21" fmla="*/ 18 h 1337"/>
                <a:gd name="T22" fmla="*/ 1097 w 1308"/>
                <a:gd name="T23" fmla="*/ 36 h 1337"/>
                <a:gd name="T24" fmla="*/ 1115 w 1308"/>
                <a:gd name="T25" fmla="*/ 84 h 1337"/>
                <a:gd name="T26" fmla="*/ 1127 w 1308"/>
                <a:gd name="T27" fmla="*/ 132 h 1337"/>
                <a:gd name="T28" fmla="*/ 1157 w 1308"/>
                <a:gd name="T29" fmla="*/ 144 h 1337"/>
                <a:gd name="T30" fmla="*/ 1157 w 1308"/>
                <a:gd name="T31" fmla="*/ 216 h 1337"/>
                <a:gd name="T32" fmla="*/ 845 w 1308"/>
                <a:gd name="T33" fmla="*/ 294 h 1337"/>
                <a:gd name="T34" fmla="*/ 845 w 1308"/>
                <a:gd name="T35" fmla="*/ 294 h 1337"/>
                <a:gd name="T36" fmla="*/ 845 w 1308"/>
                <a:gd name="T37" fmla="*/ 294 h 1337"/>
                <a:gd name="T38" fmla="*/ 887 w 1308"/>
                <a:gd name="T39" fmla="*/ 222 h 1337"/>
                <a:gd name="T40" fmla="*/ 929 w 1308"/>
                <a:gd name="T41" fmla="*/ 192 h 1337"/>
                <a:gd name="T42" fmla="*/ 911 w 1308"/>
                <a:gd name="T43" fmla="*/ 138 h 1337"/>
                <a:gd name="T44" fmla="*/ 959 w 1308"/>
                <a:gd name="T45" fmla="*/ 120 h 1337"/>
                <a:gd name="T46" fmla="*/ 983 w 1308"/>
                <a:gd name="T47" fmla="*/ 78 h 1337"/>
                <a:gd name="T48" fmla="*/ 1121 w 1308"/>
                <a:gd name="T49" fmla="*/ 186 h 1337"/>
                <a:gd name="T50" fmla="*/ 1043 w 1308"/>
                <a:gd name="T51" fmla="*/ 198 h 1337"/>
                <a:gd name="T52" fmla="*/ 1043 w 1308"/>
                <a:gd name="T53" fmla="*/ 258 h 1337"/>
                <a:gd name="T54" fmla="*/ 1055 w 1308"/>
                <a:gd name="T55" fmla="*/ 294 h 1337"/>
                <a:gd name="T56" fmla="*/ 1055 w 1308"/>
                <a:gd name="T57" fmla="*/ 294 h 1337"/>
                <a:gd name="T58" fmla="*/ 1019 w 1308"/>
                <a:gd name="T59" fmla="*/ 306 h 1337"/>
                <a:gd name="T60" fmla="*/ 1001 w 1308"/>
                <a:gd name="T61" fmla="*/ 300 h 1337"/>
                <a:gd name="T62" fmla="*/ 971 w 1308"/>
                <a:gd name="T63" fmla="*/ 270 h 1337"/>
                <a:gd name="T64" fmla="*/ 845 w 1308"/>
                <a:gd name="T65" fmla="*/ 294 h 1337"/>
                <a:gd name="T66" fmla="*/ 126 w 1308"/>
                <a:gd name="T67" fmla="*/ 1228 h 1337"/>
                <a:gd name="T68" fmla="*/ 126 w 1308"/>
                <a:gd name="T69" fmla="*/ 1228 h 1337"/>
                <a:gd name="T70" fmla="*/ 162 w 1308"/>
                <a:gd name="T71" fmla="*/ 1252 h 1337"/>
                <a:gd name="T72" fmla="*/ 306 w 1308"/>
                <a:gd name="T73" fmla="*/ 1318 h 1337"/>
                <a:gd name="T74" fmla="*/ 450 w 1308"/>
                <a:gd name="T75" fmla="*/ 1252 h 1337"/>
                <a:gd name="T76" fmla="*/ 557 w 1308"/>
                <a:gd name="T77" fmla="*/ 1211 h 1337"/>
                <a:gd name="T78" fmla="*/ 725 w 1308"/>
                <a:gd name="T79" fmla="*/ 1055 h 1337"/>
                <a:gd name="T80" fmla="*/ 767 w 1308"/>
                <a:gd name="T81" fmla="*/ 971 h 1337"/>
                <a:gd name="T82" fmla="*/ 791 w 1308"/>
                <a:gd name="T83" fmla="*/ 869 h 1337"/>
                <a:gd name="T84" fmla="*/ 785 w 1308"/>
                <a:gd name="T85" fmla="*/ 827 h 1337"/>
                <a:gd name="T86" fmla="*/ 791 w 1308"/>
                <a:gd name="T87" fmla="*/ 815 h 1337"/>
                <a:gd name="T88" fmla="*/ 821 w 1308"/>
                <a:gd name="T89" fmla="*/ 743 h 1337"/>
                <a:gd name="T90" fmla="*/ 821 w 1308"/>
                <a:gd name="T91" fmla="*/ 653 h 1337"/>
                <a:gd name="T92" fmla="*/ 821 w 1308"/>
                <a:gd name="T93" fmla="*/ 581 h 1337"/>
                <a:gd name="T94" fmla="*/ 821 w 1308"/>
                <a:gd name="T95" fmla="*/ 581 h 1337"/>
                <a:gd name="T96" fmla="*/ 641 w 1308"/>
                <a:gd name="T97" fmla="*/ 587 h 1337"/>
                <a:gd name="T98" fmla="*/ 527 w 1308"/>
                <a:gd name="T99" fmla="*/ 491 h 1337"/>
                <a:gd name="T100" fmla="*/ 474 w 1308"/>
                <a:gd name="T101" fmla="*/ 437 h 1337"/>
                <a:gd name="T102" fmla="*/ 360 w 1308"/>
                <a:gd name="T103" fmla="*/ 389 h 1337"/>
                <a:gd name="T104" fmla="*/ 288 w 1308"/>
                <a:gd name="T105" fmla="*/ 396 h 1337"/>
                <a:gd name="T106" fmla="*/ 204 w 1308"/>
                <a:gd name="T107" fmla="*/ 354 h 1337"/>
                <a:gd name="T108" fmla="*/ 198 w 1308"/>
                <a:gd name="T109" fmla="*/ 425 h 1337"/>
                <a:gd name="T110" fmla="*/ 210 w 1308"/>
                <a:gd name="T111" fmla="*/ 527 h 1337"/>
                <a:gd name="T112" fmla="*/ 114 w 1308"/>
                <a:gd name="T113" fmla="*/ 629 h 1337"/>
                <a:gd name="T114" fmla="*/ 72 w 1308"/>
                <a:gd name="T115" fmla="*/ 719 h 1337"/>
                <a:gd name="T116" fmla="*/ 18 w 1308"/>
                <a:gd name="T117" fmla="*/ 749 h 1337"/>
                <a:gd name="T118" fmla="*/ 24 w 1308"/>
                <a:gd name="T119" fmla="*/ 899 h 1337"/>
                <a:gd name="T120" fmla="*/ 24 w 1308"/>
                <a:gd name="T121" fmla="*/ 989 h 1337"/>
                <a:gd name="T122" fmla="*/ 96 w 1308"/>
                <a:gd name="T123" fmla="*/ 1103 h 1337"/>
                <a:gd name="T124" fmla="*/ 126 w 1308"/>
                <a:gd name="T125" fmla="*/ 1228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8" h="1337">
                  <a:moveTo>
                    <a:pt x="1157" y="216"/>
                  </a:moveTo>
                  <a:lnTo>
                    <a:pt x="1157" y="216"/>
                  </a:lnTo>
                  <a:cubicBezTo>
                    <a:pt x="1175" y="222"/>
                    <a:pt x="1205" y="198"/>
                    <a:pt x="1223" y="192"/>
                  </a:cubicBezTo>
                  <a:cubicBezTo>
                    <a:pt x="1235" y="192"/>
                    <a:pt x="1253" y="180"/>
                    <a:pt x="1253" y="168"/>
                  </a:cubicBezTo>
                  <a:cubicBezTo>
                    <a:pt x="1253" y="156"/>
                    <a:pt x="1223" y="150"/>
                    <a:pt x="1223" y="144"/>
                  </a:cubicBezTo>
                  <a:cubicBezTo>
                    <a:pt x="1205" y="120"/>
                    <a:pt x="1205" y="108"/>
                    <a:pt x="1223" y="96"/>
                  </a:cubicBezTo>
                  <a:cubicBezTo>
                    <a:pt x="1241" y="84"/>
                    <a:pt x="1283" y="78"/>
                    <a:pt x="1289" y="66"/>
                  </a:cubicBezTo>
                  <a:cubicBezTo>
                    <a:pt x="1307" y="36"/>
                    <a:pt x="1307" y="36"/>
                    <a:pt x="1307" y="36"/>
                  </a:cubicBezTo>
                  <a:lnTo>
                    <a:pt x="1307" y="36"/>
                  </a:lnTo>
                  <a:cubicBezTo>
                    <a:pt x="1265" y="36"/>
                    <a:pt x="1265" y="36"/>
                    <a:pt x="1265" y="36"/>
                  </a:cubicBezTo>
                  <a:cubicBezTo>
                    <a:pt x="1253" y="24"/>
                    <a:pt x="1187" y="24"/>
                    <a:pt x="1169" y="18"/>
                  </a:cubicBezTo>
                  <a:cubicBezTo>
                    <a:pt x="1145" y="18"/>
                    <a:pt x="1097" y="0"/>
                    <a:pt x="1097" y="36"/>
                  </a:cubicBezTo>
                  <a:cubicBezTo>
                    <a:pt x="1097" y="54"/>
                    <a:pt x="1109" y="72"/>
                    <a:pt x="1115" y="84"/>
                  </a:cubicBezTo>
                  <a:cubicBezTo>
                    <a:pt x="1115" y="102"/>
                    <a:pt x="1115" y="120"/>
                    <a:pt x="1127" y="132"/>
                  </a:cubicBezTo>
                  <a:cubicBezTo>
                    <a:pt x="1139" y="138"/>
                    <a:pt x="1145" y="132"/>
                    <a:pt x="1157" y="144"/>
                  </a:cubicBezTo>
                  <a:cubicBezTo>
                    <a:pt x="1169" y="156"/>
                    <a:pt x="1163" y="204"/>
                    <a:pt x="1157" y="216"/>
                  </a:cubicBezTo>
                  <a:close/>
                  <a:moveTo>
                    <a:pt x="845" y="294"/>
                  </a:moveTo>
                  <a:lnTo>
                    <a:pt x="845" y="294"/>
                  </a:lnTo>
                  <a:lnTo>
                    <a:pt x="845" y="294"/>
                  </a:lnTo>
                  <a:cubicBezTo>
                    <a:pt x="845" y="246"/>
                    <a:pt x="845" y="240"/>
                    <a:pt x="887" y="222"/>
                  </a:cubicBezTo>
                  <a:cubicBezTo>
                    <a:pt x="905" y="216"/>
                    <a:pt x="929" y="216"/>
                    <a:pt x="929" y="192"/>
                  </a:cubicBezTo>
                  <a:cubicBezTo>
                    <a:pt x="923" y="180"/>
                    <a:pt x="899" y="156"/>
                    <a:pt x="911" y="138"/>
                  </a:cubicBezTo>
                  <a:cubicBezTo>
                    <a:pt x="917" y="126"/>
                    <a:pt x="947" y="132"/>
                    <a:pt x="959" y="120"/>
                  </a:cubicBezTo>
                  <a:cubicBezTo>
                    <a:pt x="971" y="108"/>
                    <a:pt x="971" y="90"/>
                    <a:pt x="983" y="78"/>
                  </a:cubicBezTo>
                  <a:cubicBezTo>
                    <a:pt x="1007" y="60"/>
                    <a:pt x="1109" y="162"/>
                    <a:pt x="1121" y="186"/>
                  </a:cubicBezTo>
                  <a:cubicBezTo>
                    <a:pt x="1145" y="222"/>
                    <a:pt x="1055" y="204"/>
                    <a:pt x="1043" y="198"/>
                  </a:cubicBezTo>
                  <a:cubicBezTo>
                    <a:pt x="995" y="198"/>
                    <a:pt x="1031" y="246"/>
                    <a:pt x="1043" y="258"/>
                  </a:cubicBezTo>
                  <a:cubicBezTo>
                    <a:pt x="1055" y="294"/>
                    <a:pt x="1055" y="294"/>
                    <a:pt x="1055" y="294"/>
                  </a:cubicBezTo>
                  <a:lnTo>
                    <a:pt x="1055" y="294"/>
                  </a:lnTo>
                  <a:cubicBezTo>
                    <a:pt x="1061" y="300"/>
                    <a:pt x="1031" y="306"/>
                    <a:pt x="1019" y="306"/>
                  </a:cubicBezTo>
                  <a:cubicBezTo>
                    <a:pt x="1013" y="306"/>
                    <a:pt x="1007" y="306"/>
                    <a:pt x="1001" y="300"/>
                  </a:cubicBezTo>
                  <a:cubicBezTo>
                    <a:pt x="989" y="288"/>
                    <a:pt x="995" y="270"/>
                    <a:pt x="971" y="270"/>
                  </a:cubicBezTo>
                  <a:cubicBezTo>
                    <a:pt x="929" y="276"/>
                    <a:pt x="893" y="312"/>
                    <a:pt x="845" y="294"/>
                  </a:cubicBezTo>
                  <a:close/>
                  <a:moveTo>
                    <a:pt x="126" y="1228"/>
                  </a:moveTo>
                  <a:lnTo>
                    <a:pt x="126" y="1228"/>
                  </a:lnTo>
                  <a:cubicBezTo>
                    <a:pt x="132" y="1234"/>
                    <a:pt x="162" y="1246"/>
                    <a:pt x="162" y="1252"/>
                  </a:cubicBezTo>
                  <a:cubicBezTo>
                    <a:pt x="234" y="1252"/>
                    <a:pt x="246" y="1300"/>
                    <a:pt x="306" y="1318"/>
                  </a:cubicBezTo>
                  <a:cubicBezTo>
                    <a:pt x="384" y="1336"/>
                    <a:pt x="396" y="1282"/>
                    <a:pt x="450" y="1252"/>
                  </a:cubicBezTo>
                  <a:cubicBezTo>
                    <a:pt x="492" y="1228"/>
                    <a:pt x="527" y="1240"/>
                    <a:pt x="557" y="1211"/>
                  </a:cubicBezTo>
                  <a:cubicBezTo>
                    <a:pt x="605" y="1163"/>
                    <a:pt x="689" y="1103"/>
                    <a:pt x="725" y="1055"/>
                  </a:cubicBezTo>
                  <a:cubicBezTo>
                    <a:pt x="737" y="1031"/>
                    <a:pt x="761" y="995"/>
                    <a:pt x="767" y="971"/>
                  </a:cubicBezTo>
                  <a:cubicBezTo>
                    <a:pt x="773" y="935"/>
                    <a:pt x="761" y="899"/>
                    <a:pt x="791" y="869"/>
                  </a:cubicBezTo>
                  <a:cubicBezTo>
                    <a:pt x="791" y="851"/>
                    <a:pt x="779" y="845"/>
                    <a:pt x="785" y="827"/>
                  </a:cubicBezTo>
                  <a:cubicBezTo>
                    <a:pt x="785" y="821"/>
                    <a:pt x="791" y="821"/>
                    <a:pt x="791" y="815"/>
                  </a:cubicBezTo>
                  <a:cubicBezTo>
                    <a:pt x="803" y="803"/>
                    <a:pt x="821" y="761"/>
                    <a:pt x="821" y="743"/>
                  </a:cubicBezTo>
                  <a:cubicBezTo>
                    <a:pt x="821" y="653"/>
                    <a:pt x="821" y="653"/>
                    <a:pt x="821" y="653"/>
                  </a:cubicBezTo>
                  <a:cubicBezTo>
                    <a:pt x="821" y="581"/>
                    <a:pt x="821" y="581"/>
                    <a:pt x="821" y="581"/>
                  </a:cubicBezTo>
                  <a:lnTo>
                    <a:pt x="821" y="581"/>
                  </a:lnTo>
                  <a:cubicBezTo>
                    <a:pt x="773" y="581"/>
                    <a:pt x="689" y="605"/>
                    <a:pt x="641" y="587"/>
                  </a:cubicBezTo>
                  <a:cubicBezTo>
                    <a:pt x="605" y="575"/>
                    <a:pt x="551" y="521"/>
                    <a:pt x="527" y="491"/>
                  </a:cubicBezTo>
                  <a:cubicBezTo>
                    <a:pt x="509" y="467"/>
                    <a:pt x="516" y="425"/>
                    <a:pt x="474" y="437"/>
                  </a:cubicBezTo>
                  <a:cubicBezTo>
                    <a:pt x="414" y="449"/>
                    <a:pt x="384" y="383"/>
                    <a:pt x="360" y="389"/>
                  </a:cubicBezTo>
                  <a:cubicBezTo>
                    <a:pt x="330" y="396"/>
                    <a:pt x="318" y="407"/>
                    <a:pt x="288" y="396"/>
                  </a:cubicBezTo>
                  <a:cubicBezTo>
                    <a:pt x="258" y="383"/>
                    <a:pt x="240" y="360"/>
                    <a:pt x="204" y="354"/>
                  </a:cubicBezTo>
                  <a:cubicBezTo>
                    <a:pt x="156" y="341"/>
                    <a:pt x="180" y="407"/>
                    <a:pt x="198" y="425"/>
                  </a:cubicBezTo>
                  <a:cubicBezTo>
                    <a:pt x="234" y="461"/>
                    <a:pt x="240" y="491"/>
                    <a:pt x="210" y="527"/>
                  </a:cubicBezTo>
                  <a:cubicBezTo>
                    <a:pt x="192" y="551"/>
                    <a:pt x="138" y="617"/>
                    <a:pt x="114" y="629"/>
                  </a:cubicBezTo>
                  <a:cubicBezTo>
                    <a:pt x="96" y="653"/>
                    <a:pt x="90" y="695"/>
                    <a:pt x="72" y="719"/>
                  </a:cubicBezTo>
                  <a:cubicBezTo>
                    <a:pt x="54" y="737"/>
                    <a:pt x="24" y="719"/>
                    <a:pt x="18" y="749"/>
                  </a:cubicBezTo>
                  <a:cubicBezTo>
                    <a:pt x="6" y="797"/>
                    <a:pt x="42" y="851"/>
                    <a:pt x="24" y="899"/>
                  </a:cubicBezTo>
                  <a:cubicBezTo>
                    <a:pt x="6" y="941"/>
                    <a:pt x="0" y="953"/>
                    <a:pt x="24" y="989"/>
                  </a:cubicBezTo>
                  <a:cubicBezTo>
                    <a:pt x="48" y="1025"/>
                    <a:pt x="96" y="1055"/>
                    <a:pt x="96" y="1103"/>
                  </a:cubicBezTo>
                  <a:cubicBezTo>
                    <a:pt x="126" y="1228"/>
                    <a:pt x="126" y="1228"/>
                    <a:pt x="126" y="122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5" name="Freeform 129"/>
            <p:cNvSpPr>
              <a:spLocks noChangeArrowheads="1"/>
            </p:cNvSpPr>
            <p:nvPr/>
          </p:nvSpPr>
          <p:spPr bwMode="auto">
            <a:xfrm>
              <a:off x="7515133" y="4461732"/>
              <a:ext cx="1876737" cy="1084251"/>
            </a:xfrm>
            <a:custGeom>
              <a:avLst/>
              <a:gdLst>
                <a:gd name="T0" fmla="*/ 3499 w 3518"/>
                <a:gd name="T1" fmla="*/ 1294 h 2033"/>
                <a:gd name="T2" fmla="*/ 3397 w 3518"/>
                <a:gd name="T3" fmla="*/ 1312 h 2033"/>
                <a:gd name="T4" fmla="*/ 1240 w 3518"/>
                <a:gd name="T5" fmla="*/ 2032 h 2033"/>
                <a:gd name="T6" fmla="*/ 1342 w 3518"/>
                <a:gd name="T7" fmla="*/ 1912 h 2033"/>
                <a:gd name="T8" fmla="*/ 1516 w 3518"/>
                <a:gd name="T9" fmla="*/ 1654 h 2033"/>
                <a:gd name="T10" fmla="*/ 1630 w 3518"/>
                <a:gd name="T11" fmla="*/ 1516 h 2033"/>
                <a:gd name="T12" fmla="*/ 1486 w 3518"/>
                <a:gd name="T13" fmla="*/ 1390 h 2033"/>
                <a:gd name="T14" fmla="*/ 1689 w 3518"/>
                <a:gd name="T15" fmla="*/ 1306 h 2033"/>
                <a:gd name="T16" fmla="*/ 1857 w 3518"/>
                <a:gd name="T17" fmla="*/ 1372 h 2033"/>
                <a:gd name="T18" fmla="*/ 2169 w 3518"/>
                <a:gd name="T19" fmla="*/ 1276 h 2033"/>
                <a:gd name="T20" fmla="*/ 2427 w 3518"/>
                <a:gd name="T21" fmla="*/ 1360 h 2033"/>
                <a:gd name="T22" fmla="*/ 2798 w 3518"/>
                <a:gd name="T23" fmla="*/ 1378 h 2033"/>
                <a:gd name="T24" fmla="*/ 2816 w 3518"/>
                <a:gd name="T25" fmla="*/ 1199 h 2033"/>
                <a:gd name="T26" fmla="*/ 2792 w 3518"/>
                <a:gd name="T27" fmla="*/ 1073 h 2033"/>
                <a:gd name="T28" fmla="*/ 2948 w 3518"/>
                <a:gd name="T29" fmla="*/ 1127 h 2033"/>
                <a:gd name="T30" fmla="*/ 3080 w 3518"/>
                <a:gd name="T31" fmla="*/ 1252 h 2033"/>
                <a:gd name="T32" fmla="*/ 3194 w 3518"/>
                <a:gd name="T33" fmla="*/ 1384 h 2033"/>
                <a:gd name="T34" fmla="*/ 3350 w 3518"/>
                <a:gd name="T35" fmla="*/ 1211 h 2033"/>
                <a:gd name="T36" fmla="*/ 3367 w 3518"/>
                <a:gd name="T37" fmla="*/ 1181 h 2033"/>
                <a:gd name="T38" fmla="*/ 3134 w 3518"/>
                <a:gd name="T39" fmla="*/ 941 h 2033"/>
                <a:gd name="T40" fmla="*/ 2810 w 3518"/>
                <a:gd name="T41" fmla="*/ 599 h 2033"/>
                <a:gd name="T42" fmla="*/ 2456 w 3518"/>
                <a:gd name="T43" fmla="*/ 390 h 2033"/>
                <a:gd name="T44" fmla="*/ 2241 w 3518"/>
                <a:gd name="T45" fmla="*/ 204 h 2033"/>
                <a:gd name="T46" fmla="*/ 2175 w 3518"/>
                <a:gd name="T47" fmla="*/ 174 h 2033"/>
                <a:gd name="T48" fmla="*/ 2013 w 3518"/>
                <a:gd name="T49" fmla="*/ 180 h 2033"/>
                <a:gd name="T50" fmla="*/ 1384 w 3518"/>
                <a:gd name="T51" fmla="*/ 138 h 2033"/>
                <a:gd name="T52" fmla="*/ 1030 w 3518"/>
                <a:gd name="T53" fmla="*/ 300 h 2033"/>
                <a:gd name="T54" fmla="*/ 826 w 3518"/>
                <a:gd name="T55" fmla="*/ 270 h 2033"/>
                <a:gd name="T56" fmla="*/ 641 w 3518"/>
                <a:gd name="T57" fmla="*/ 114 h 2033"/>
                <a:gd name="T58" fmla="*/ 569 w 3518"/>
                <a:gd name="T59" fmla="*/ 138 h 2033"/>
                <a:gd name="T60" fmla="*/ 287 w 3518"/>
                <a:gd name="T61" fmla="*/ 24 h 2033"/>
                <a:gd name="T62" fmla="*/ 125 w 3518"/>
                <a:gd name="T63" fmla="*/ 12 h 2033"/>
                <a:gd name="T64" fmla="*/ 0 w 3518"/>
                <a:gd name="T65" fmla="*/ 36 h 2033"/>
                <a:gd name="T66" fmla="*/ 0 w 3518"/>
                <a:gd name="T67" fmla="*/ 114 h 2033"/>
                <a:gd name="T68" fmla="*/ 263 w 3518"/>
                <a:gd name="T69" fmla="*/ 336 h 2033"/>
                <a:gd name="T70" fmla="*/ 611 w 3518"/>
                <a:gd name="T71" fmla="*/ 192 h 2033"/>
                <a:gd name="T72" fmla="*/ 623 w 3518"/>
                <a:gd name="T73" fmla="*/ 527 h 2033"/>
                <a:gd name="T74" fmla="*/ 371 w 3518"/>
                <a:gd name="T75" fmla="*/ 497 h 2033"/>
                <a:gd name="T76" fmla="*/ 599 w 3518"/>
                <a:gd name="T77" fmla="*/ 713 h 2033"/>
                <a:gd name="T78" fmla="*/ 749 w 3518"/>
                <a:gd name="T79" fmla="*/ 929 h 2033"/>
                <a:gd name="T80" fmla="*/ 1000 w 3518"/>
                <a:gd name="T81" fmla="*/ 1300 h 2033"/>
                <a:gd name="T82" fmla="*/ 1102 w 3518"/>
                <a:gd name="T83" fmla="*/ 1654 h 2033"/>
                <a:gd name="T84" fmla="*/ 1072 w 3518"/>
                <a:gd name="T85" fmla="*/ 1678 h 2033"/>
                <a:gd name="T86" fmla="*/ 1168 w 3518"/>
                <a:gd name="T87" fmla="*/ 1942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8" h="2033">
                  <a:moveTo>
                    <a:pt x="3517" y="1330"/>
                  </a:moveTo>
                  <a:lnTo>
                    <a:pt x="3517" y="1330"/>
                  </a:lnTo>
                  <a:cubicBezTo>
                    <a:pt x="3511" y="1318"/>
                    <a:pt x="3505" y="1306"/>
                    <a:pt x="3499" y="1294"/>
                  </a:cubicBezTo>
                  <a:cubicBezTo>
                    <a:pt x="3487" y="1264"/>
                    <a:pt x="3433" y="1276"/>
                    <a:pt x="3403" y="1252"/>
                  </a:cubicBezTo>
                  <a:lnTo>
                    <a:pt x="3403" y="1252"/>
                  </a:lnTo>
                  <a:cubicBezTo>
                    <a:pt x="3403" y="1270"/>
                    <a:pt x="3391" y="1294"/>
                    <a:pt x="3397" y="1312"/>
                  </a:cubicBezTo>
                  <a:cubicBezTo>
                    <a:pt x="3409" y="1336"/>
                    <a:pt x="3427" y="1360"/>
                    <a:pt x="3457" y="1360"/>
                  </a:cubicBezTo>
                  <a:cubicBezTo>
                    <a:pt x="3475" y="1366"/>
                    <a:pt x="3493" y="1342"/>
                    <a:pt x="3517" y="1330"/>
                  </a:cubicBezTo>
                  <a:close/>
                  <a:moveTo>
                    <a:pt x="1240" y="2032"/>
                  </a:moveTo>
                  <a:lnTo>
                    <a:pt x="1240" y="2032"/>
                  </a:lnTo>
                  <a:cubicBezTo>
                    <a:pt x="1252" y="2013"/>
                    <a:pt x="1258" y="1995"/>
                    <a:pt x="1276" y="1990"/>
                  </a:cubicBezTo>
                  <a:cubicBezTo>
                    <a:pt x="1318" y="1978"/>
                    <a:pt x="1342" y="1954"/>
                    <a:pt x="1342" y="1912"/>
                  </a:cubicBezTo>
                  <a:cubicBezTo>
                    <a:pt x="1342" y="1858"/>
                    <a:pt x="1324" y="1834"/>
                    <a:pt x="1390" y="1834"/>
                  </a:cubicBezTo>
                  <a:cubicBezTo>
                    <a:pt x="1432" y="1834"/>
                    <a:pt x="1426" y="1798"/>
                    <a:pt x="1420" y="1768"/>
                  </a:cubicBezTo>
                  <a:cubicBezTo>
                    <a:pt x="1390" y="1666"/>
                    <a:pt x="1468" y="1714"/>
                    <a:pt x="1516" y="1654"/>
                  </a:cubicBezTo>
                  <a:cubicBezTo>
                    <a:pt x="1558" y="1588"/>
                    <a:pt x="1570" y="1660"/>
                    <a:pt x="1612" y="1654"/>
                  </a:cubicBezTo>
                  <a:cubicBezTo>
                    <a:pt x="1641" y="1648"/>
                    <a:pt x="1755" y="1600"/>
                    <a:pt x="1702" y="1564"/>
                  </a:cubicBezTo>
                  <a:cubicBezTo>
                    <a:pt x="1678" y="1552"/>
                    <a:pt x="1660" y="1534"/>
                    <a:pt x="1630" y="1516"/>
                  </a:cubicBezTo>
                  <a:cubicBezTo>
                    <a:pt x="1612" y="1510"/>
                    <a:pt x="1588" y="1504"/>
                    <a:pt x="1576" y="1492"/>
                  </a:cubicBezTo>
                  <a:cubicBezTo>
                    <a:pt x="1564" y="1480"/>
                    <a:pt x="1546" y="1444"/>
                    <a:pt x="1528" y="1450"/>
                  </a:cubicBezTo>
                  <a:cubicBezTo>
                    <a:pt x="1510" y="1432"/>
                    <a:pt x="1474" y="1426"/>
                    <a:pt x="1486" y="1390"/>
                  </a:cubicBezTo>
                  <a:cubicBezTo>
                    <a:pt x="1498" y="1360"/>
                    <a:pt x="1510" y="1336"/>
                    <a:pt x="1528" y="1306"/>
                  </a:cubicBezTo>
                  <a:cubicBezTo>
                    <a:pt x="1540" y="1283"/>
                    <a:pt x="1570" y="1300"/>
                    <a:pt x="1588" y="1294"/>
                  </a:cubicBezTo>
                  <a:cubicBezTo>
                    <a:pt x="1636" y="1288"/>
                    <a:pt x="1660" y="1259"/>
                    <a:pt x="1689" y="1306"/>
                  </a:cubicBezTo>
                  <a:cubicBezTo>
                    <a:pt x="1696" y="1318"/>
                    <a:pt x="1689" y="1336"/>
                    <a:pt x="1707" y="1342"/>
                  </a:cubicBezTo>
                  <a:cubicBezTo>
                    <a:pt x="1737" y="1360"/>
                    <a:pt x="1821" y="1222"/>
                    <a:pt x="1827" y="1318"/>
                  </a:cubicBezTo>
                  <a:cubicBezTo>
                    <a:pt x="1827" y="1330"/>
                    <a:pt x="1833" y="1378"/>
                    <a:pt x="1857" y="1372"/>
                  </a:cubicBezTo>
                  <a:cubicBezTo>
                    <a:pt x="1869" y="1366"/>
                    <a:pt x="1881" y="1354"/>
                    <a:pt x="1899" y="1348"/>
                  </a:cubicBezTo>
                  <a:cubicBezTo>
                    <a:pt x="1911" y="1348"/>
                    <a:pt x="1929" y="1348"/>
                    <a:pt x="1941" y="1348"/>
                  </a:cubicBezTo>
                  <a:cubicBezTo>
                    <a:pt x="2031" y="1342"/>
                    <a:pt x="2127" y="1366"/>
                    <a:pt x="2169" y="1276"/>
                  </a:cubicBezTo>
                  <a:cubicBezTo>
                    <a:pt x="2181" y="1252"/>
                    <a:pt x="2181" y="1204"/>
                    <a:pt x="2223" y="1259"/>
                  </a:cubicBezTo>
                  <a:cubicBezTo>
                    <a:pt x="2265" y="1318"/>
                    <a:pt x="2337" y="1288"/>
                    <a:pt x="2355" y="1366"/>
                  </a:cubicBezTo>
                  <a:cubicBezTo>
                    <a:pt x="2361" y="1396"/>
                    <a:pt x="2409" y="1360"/>
                    <a:pt x="2427" y="1360"/>
                  </a:cubicBezTo>
                  <a:cubicBezTo>
                    <a:pt x="2487" y="1348"/>
                    <a:pt x="2522" y="1402"/>
                    <a:pt x="2564" y="1414"/>
                  </a:cubicBezTo>
                  <a:cubicBezTo>
                    <a:pt x="2642" y="1444"/>
                    <a:pt x="2630" y="1366"/>
                    <a:pt x="2684" y="1366"/>
                  </a:cubicBezTo>
                  <a:cubicBezTo>
                    <a:pt x="2726" y="1360"/>
                    <a:pt x="2756" y="1420"/>
                    <a:pt x="2798" y="1378"/>
                  </a:cubicBezTo>
                  <a:cubicBezTo>
                    <a:pt x="2816" y="1360"/>
                    <a:pt x="2858" y="1306"/>
                    <a:pt x="2840" y="1283"/>
                  </a:cubicBezTo>
                  <a:cubicBezTo>
                    <a:pt x="2834" y="1259"/>
                    <a:pt x="2804" y="1264"/>
                    <a:pt x="2798" y="1246"/>
                  </a:cubicBezTo>
                  <a:cubicBezTo>
                    <a:pt x="2792" y="1241"/>
                    <a:pt x="2816" y="1211"/>
                    <a:pt x="2816" y="1199"/>
                  </a:cubicBezTo>
                  <a:cubicBezTo>
                    <a:pt x="2810" y="1139"/>
                    <a:pt x="2768" y="1199"/>
                    <a:pt x="2738" y="1204"/>
                  </a:cubicBezTo>
                  <a:cubicBezTo>
                    <a:pt x="2630" y="1241"/>
                    <a:pt x="2630" y="1169"/>
                    <a:pt x="2690" y="1115"/>
                  </a:cubicBezTo>
                  <a:cubicBezTo>
                    <a:pt x="2714" y="1091"/>
                    <a:pt x="2756" y="1109"/>
                    <a:pt x="2792" y="1073"/>
                  </a:cubicBezTo>
                  <a:cubicBezTo>
                    <a:pt x="2810" y="1061"/>
                    <a:pt x="2846" y="1055"/>
                    <a:pt x="2876" y="1067"/>
                  </a:cubicBezTo>
                  <a:cubicBezTo>
                    <a:pt x="2894" y="1073"/>
                    <a:pt x="2918" y="1085"/>
                    <a:pt x="2930" y="1097"/>
                  </a:cubicBezTo>
                  <a:cubicBezTo>
                    <a:pt x="2936" y="1109"/>
                    <a:pt x="2936" y="1121"/>
                    <a:pt x="2948" y="1127"/>
                  </a:cubicBezTo>
                  <a:cubicBezTo>
                    <a:pt x="2954" y="1127"/>
                    <a:pt x="3044" y="1127"/>
                    <a:pt x="2990" y="1157"/>
                  </a:cubicBezTo>
                  <a:cubicBezTo>
                    <a:pt x="2960" y="1169"/>
                    <a:pt x="2930" y="1193"/>
                    <a:pt x="2924" y="1228"/>
                  </a:cubicBezTo>
                  <a:cubicBezTo>
                    <a:pt x="2918" y="1306"/>
                    <a:pt x="3092" y="1204"/>
                    <a:pt x="3080" y="1252"/>
                  </a:cubicBezTo>
                  <a:cubicBezTo>
                    <a:pt x="3068" y="1294"/>
                    <a:pt x="3020" y="1360"/>
                    <a:pt x="3098" y="1360"/>
                  </a:cubicBezTo>
                  <a:cubicBezTo>
                    <a:pt x="3134" y="1366"/>
                    <a:pt x="3140" y="1366"/>
                    <a:pt x="3152" y="1402"/>
                  </a:cubicBezTo>
                  <a:cubicBezTo>
                    <a:pt x="3164" y="1438"/>
                    <a:pt x="3188" y="1408"/>
                    <a:pt x="3194" y="1384"/>
                  </a:cubicBezTo>
                  <a:cubicBezTo>
                    <a:pt x="3212" y="1348"/>
                    <a:pt x="3200" y="1294"/>
                    <a:pt x="3242" y="1283"/>
                  </a:cubicBezTo>
                  <a:cubicBezTo>
                    <a:pt x="3278" y="1270"/>
                    <a:pt x="3319" y="1222"/>
                    <a:pt x="3350" y="1211"/>
                  </a:cubicBezTo>
                  <a:lnTo>
                    <a:pt x="3350" y="1211"/>
                  </a:lnTo>
                  <a:cubicBezTo>
                    <a:pt x="3350" y="1204"/>
                    <a:pt x="3355" y="1193"/>
                    <a:pt x="3350" y="1193"/>
                  </a:cubicBezTo>
                  <a:cubicBezTo>
                    <a:pt x="3350" y="1187"/>
                    <a:pt x="3355" y="1181"/>
                    <a:pt x="3361" y="1181"/>
                  </a:cubicBezTo>
                  <a:lnTo>
                    <a:pt x="3367" y="1181"/>
                  </a:lnTo>
                  <a:cubicBezTo>
                    <a:pt x="3379" y="1127"/>
                    <a:pt x="3302" y="1133"/>
                    <a:pt x="3278" y="1091"/>
                  </a:cubicBezTo>
                  <a:cubicBezTo>
                    <a:pt x="3254" y="1061"/>
                    <a:pt x="3224" y="1031"/>
                    <a:pt x="3194" y="1007"/>
                  </a:cubicBezTo>
                  <a:cubicBezTo>
                    <a:pt x="3170" y="995"/>
                    <a:pt x="3152" y="953"/>
                    <a:pt x="3134" y="941"/>
                  </a:cubicBezTo>
                  <a:cubicBezTo>
                    <a:pt x="3104" y="929"/>
                    <a:pt x="3104" y="821"/>
                    <a:pt x="3134" y="815"/>
                  </a:cubicBezTo>
                  <a:cubicBezTo>
                    <a:pt x="3002" y="731"/>
                    <a:pt x="3002" y="731"/>
                    <a:pt x="3002" y="731"/>
                  </a:cubicBezTo>
                  <a:cubicBezTo>
                    <a:pt x="2942" y="695"/>
                    <a:pt x="2852" y="659"/>
                    <a:pt x="2810" y="599"/>
                  </a:cubicBezTo>
                  <a:cubicBezTo>
                    <a:pt x="2768" y="569"/>
                    <a:pt x="2738" y="527"/>
                    <a:pt x="2690" y="503"/>
                  </a:cubicBezTo>
                  <a:cubicBezTo>
                    <a:pt x="2642" y="479"/>
                    <a:pt x="2588" y="461"/>
                    <a:pt x="2546" y="432"/>
                  </a:cubicBezTo>
                  <a:cubicBezTo>
                    <a:pt x="2511" y="408"/>
                    <a:pt x="2498" y="402"/>
                    <a:pt x="2456" y="390"/>
                  </a:cubicBezTo>
                  <a:cubicBezTo>
                    <a:pt x="2421" y="378"/>
                    <a:pt x="2397" y="330"/>
                    <a:pt x="2367" y="330"/>
                  </a:cubicBezTo>
                  <a:cubicBezTo>
                    <a:pt x="2319" y="330"/>
                    <a:pt x="2259" y="294"/>
                    <a:pt x="2247" y="240"/>
                  </a:cubicBezTo>
                  <a:cubicBezTo>
                    <a:pt x="2241" y="222"/>
                    <a:pt x="2241" y="210"/>
                    <a:pt x="2241" y="204"/>
                  </a:cubicBezTo>
                  <a:cubicBezTo>
                    <a:pt x="2247" y="204"/>
                    <a:pt x="2241" y="204"/>
                    <a:pt x="2241" y="198"/>
                  </a:cubicBezTo>
                  <a:cubicBezTo>
                    <a:pt x="2235" y="192"/>
                    <a:pt x="2229" y="186"/>
                    <a:pt x="2223" y="186"/>
                  </a:cubicBezTo>
                  <a:cubicBezTo>
                    <a:pt x="2205" y="180"/>
                    <a:pt x="2193" y="174"/>
                    <a:pt x="2175" y="174"/>
                  </a:cubicBezTo>
                  <a:cubicBezTo>
                    <a:pt x="2163" y="174"/>
                    <a:pt x="2151" y="174"/>
                    <a:pt x="2139" y="180"/>
                  </a:cubicBezTo>
                  <a:cubicBezTo>
                    <a:pt x="2115" y="186"/>
                    <a:pt x="2067" y="228"/>
                    <a:pt x="2043" y="198"/>
                  </a:cubicBezTo>
                  <a:cubicBezTo>
                    <a:pt x="2037" y="192"/>
                    <a:pt x="2025" y="186"/>
                    <a:pt x="2013" y="180"/>
                  </a:cubicBezTo>
                  <a:cubicBezTo>
                    <a:pt x="1977" y="168"/>
                    <a:pt x="1899" y="120"/>
                    <a:pt x="1869" y="108"/>
                  </a:cubicBezTo>
                  <a:cubicBezTo>
                    <a:pt x="1821" y="90"/>
                    <a:pt x="1767" y="108"/>
                    <a:pt x="1725" y="84"/>
                  </a:cubicBezTo>
                  <a:cubicBezTo>
                    <a:pt x="1618" y="24"/>
                    <a:pt x="1474" y="90"/>
                    <a:pt x="1384" y="138"/>
                  </a:cubicBezTo>
                  <a:cubicBezTo>
                    <a:pt x="1324" y="174"/>
                    <a:pt x="1276" y="228"/>
                    <a:pt x="1216" y="252"/>
                  </a:cubicBezTo>
                  <a:cubicBezTo>
                    <a:pt x="1192" y="264"/>
                    <a:pt x="1144" y="288"/>
                    <a:pt x="1114" y="288"/>
                  </a:cubicBezTo>
                  <a:cubicBezTo>
                    <a:pt x="1084" y="288"/>
                    <a:pt x="1060" y="294"/>
                    <a:pt x="1030" y="300"/>
                  </a:cubicBezTo>
                  <a:cubicBezTo>
                    <a:pt x="982" y="306"/>
                    <a:pt x="958" y="258"/>
                    <a:pt x="916" y="258"/>
                  </a:cubicBezTo>
                  <a:lnTo>
                    <a:pt x="916" y="258"/>
                  </a:lnTo>
                  <a:cubicBezTo>
                    <a:pt x="905" y="264"/>
                    <a:pt x="839" y="282"/>
                    <a:pt x="826" y="270"/>
                  </a:cubicBezTo>
                  <a:cubicBezTo>
                    <a:pt x="803" y="258"/>
                    <a:pt x="815" y="240"/>
                    <a:pt x="815" y="222"/>
                  </a:cubicBezTo>
                  <a:cubicBezTo>
                    <a:pt x="821" y="192"/>
                    <a:pt x="749" y="150"/>
                    <a:pt x="725" y="138"/>
                  </a:cubicBezTo>
                  <a:cubicBezTo>
                    <a:pt x="701" y="126"/>
                    <a:pt x="677" y="114"/>
                    <a:pt x="641" y="114"/>
                  </a:cubicBezTo>
                  <a:cubicBezTo>
                    <a:pt x="575" y="102"/>
                    <a:pt x="575" y="102"/>
                    <a:pt x="575" y="102"/>
                  </a:cubicBezTo>
                  <a:lnTo>
                    <a:pt x="575" y="102"/>
                  </a:lnTo>
                  <a:cubicBezTo>
                    <a:pt x="575" y="114"/>
                    <a:pt x="575" y="126"/>
                    <a:pt x="569" y="138"/>
                  </a:cubicBezTo>
                  <a:cubicBezTo>
                    <a:pt x="551" y="138"/>
                    <a:pt x="533" y="132"/>
                    <a:pt x="509" y="120"/>
                  </a:cubicBezTo>
                  <a:cubicBezTo>
                    <a:pt x="431" y="72"/>
                    <a:pt x="431" y="36"/>
                    <a:pt x="329" y="24"/>
                  </a:cubicBezTo>
                  <a:cubicBezTo>
                    <a:pt x="317" y="24"/>
                    <a:pt x="305" y="24"/>
                    <a:pt x="287" y="24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21" y="42"/>
                    <a:pt x="197" y="42"/>
                    <a:pt x="185" y="36"/>
                  </a:cubicBezTo>
                  <a:cubicBezTo>
                    <a:pt x="167" y="24"/>
                    <a:pt x="143" y="0"/>
                    <a:pt x="125" y="12"/>
                  </a:cubicBezTo>
                  <a:cubicBezTo>
                    <a:pt x="95" y="24"/>
                    <a:pt x="77" y="72"/>
                    <a:pt x="42" y="72"/>
                  </a:cubicBezTo>
                  <a:cubicBezTo>
                    <a:pt x="42" y="72"/>
                    <a:pt x="6" y="66"/>
                    <a:pt x="18" y="66"/>
                  </a:cubicBezTo>
                  <a:cubicBezTo>
                    <a:pt x="12" y="54"/>
                    <a:pt x="6" y="48"/>
                    <a:pt x="0" y="36"/>
                  </a:cubicBezTo>
                  <a:lnTo>
                    <a:pt x="0" y="36"/>
                  </a:ln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6" y="114"/>
                    <a:pt x="0" y="114"/>
                  </a:cubicBezTo>
                  <a:cubicBezTo>
                    <a:pt x="6" y="132"/>
                    <a:pt x="48" y="144"/>
                    <a:pt x="59" y="150"/>
                  </a:cubicBezTo>
                  <a:cubicBezTo>
                    <a:pt x="66" y="198"/>
                    <a:pt x="143" y="300"/>
                    <a:pt x="179" y="324"/>
                  </a:cubicBezTo>
                  <a:cubicBezTo>
                    <a:pt x="191" y="336"/>
                    <a:pt x="251" y="342"/>
                    <a:pt x="263" y="336"/>
                  </a:cubicBezTo>
                  <a:cubicBezTo>
                    <a:pt x="305" y="330"/>
                    <a:pt x="299" y="330"/>
                    <a:pt x="335" y="360"/>
                  </a:cubicBezTo>
                  <a:cubicBezTo>
                    <a:pt x="347" y="366"/>
                    <a:pt x="491" y="294"/>
                    <a:pt x="503" y="276"/>
                  </a:cubicBezTo>
                  <a:cubicBezTo>
                    <a:pt x="545" y="216"/>
                    <a:pt x="521" y="192"/>
                    <a:pt x="611" y="192"/>
                  </a:cubicBezTo>
                  <a:cubicBezTo>
                    <a:pt x="635" y="192"/>
                    <a:pt x="617" y="282"/>
                    <a:pt x="665" y="294"/>
                  </a:cubicBezTo>
                  <a:cubicBezTo>
                    <a:pt x="761" y="330"/>
                    <a:pt x="677" y="413"/>
                    <a:pt x="653" y="468"/>
                  </a:cubicBezTo>
                  <a:cubicBezTo>
                    <a:pt x="623" y="527"/>
                    <a:pt x="623" y="527"/>
                    <a:pt x="623" y="527"/>
                  </a:cubicBezTo>
                  <a:cubicBezTo>
                    <a:pt x="617" y="545"/>
                    <a:pt x="599" y="659"/>
                    <a:pt x="557" y="599"/>
                  </a:cubicBezTo>
                  <a:cubicBezTo>
                    <a:pt x="551" y="587"/>
                    <a:pt x="551" y="539"/>
                    <a:pt x="539" y="539"/>
                  </a:cubicBezTo>
                  <a:cubicBezTo>
                    <a:pt x="491" y="539"/>
                    <a:pt x="413" y="474"/>
                    <a:pt x="371" y="497"/>
                  </a:cubicBezTo>
                  <a:cubicBezTo>
                    <a:pt x="347" y="509"/>
                    <a:pt x="335" y="563"/>
                    <a:pt x="347" y="581"/>
                  </a:cubicBezTo>
                  <a:cubicBezTo>
                    <a:pt x="365" y="623"/>
                    <a:pt x="431" y="641"/>
                    <a:pt x="461" y="665"/>
                  </a:cubicBezTo>
                  <a:cubicBezTo>
                    <a:pt x="497" y="659"/>
                    <a:pt x="575" y="695"/>
                    <a:pt x="599" y="713"/>
                  </a:cubicBezTo>
                  <a:cubicBezTo>
                    <a:pt x="635" y="743"/>
                    <a:pt x="593" y="767"/>
                    <a:pt x="665" y="761"/>
                  </a:cubicBezTo>
                  <a:cubicBezTo>
                    <a:pt x="701" y="761"/>
                    <a:pt x="845" y="827"/>
                    <a:pt x="785" y="851"/>
                  </a:cubicBezTo>
                  <a:cubicBezTo>
                    <a:pt x="719" y="881"/>
                    <a:pt x="725" y="863"/>
                    <a:pt x="749" y="929"/>
                  </a:cubicBezTo>
                  <a:cubicBezTo>
                    <a:pt x="773" y="1019"/>
                    <a:pt x="749" y="1067"/>
                    <a:pt x="868" y="1067"/>
                  </a:cubicBezTo>
                  <a:cubicBezTo>
                    <a:pt x="940" y="1073"/>
                    <a:pt x="1048" y="1055"/>
                    <a:pt x="1018" y="1151"/>
                  </a:cubicBezTo>
                  <a:cubicBezTo>
                    <a:pt x="1012" y="1199"/>
                    <a:pt x="1000" y="1259"/>
                    <a:pt x="1000" y="1300"/>
                  </a:cubicBezTo>
                  <a:cubicBezTo>
                    <a:pt x="1000" y="1342"/>
                    <a:pt x="988" y="1354"/>
                    <a:pt x="970" y="1384"/>
                  </a:cubicBezTo>
                  <a:cubicBezTo>
                    <a:pt x="952" y="1408"/>
                    <a:pt x="1018" y="1504"/>
                    <a:pt x="1024" y="1534"/>
                  </a:cubicBezTo>
                  <a:cubicBezTo>
                    <a:pt x="1036" y="1600"/>
                    <a:pt x="1030" y="1642"/>
                    <a:pt x="1102" y="1654"/>
                  </a:cubicBezTo>
                  <a:cubicBezTo>
                    <a:pt x="1120" y="1654"/>
                    <a:pt x="1144" y="1648"/>
                    <a:pt x="1156" y="1660"/>
                  </a:cubicBezTo>
                  <a:cubicBezTo>
                    <a:pt x="1174" y="1678"/>
                    <a:pt x="1138" y="1684"/>
                    <a:pt x="1126" y="1684"/>
                  </a:cubicBezTo>
                  <a:cubicBezTo>
                    <a:pt x="1108" y="1684"/>
                    <a:pt x="1090" y="1678"/>
                    <a:pt x="1072" y="1678"/>
                  </a:cubicBezTo>
                  <a:cubicBezTo>
                    <a:pt x="1072" y="1714"/>
                    <a:pt x="1096" y="1744"/>
                    <a:pt x="1078" y="1786"/>
                  </a:cubicBezTo>
                  <a:cubicBezTo>
                    <a:pt x="1072" y="1804"/>
                    <a:pt x="1048" y="1840"/>
                    <a:pt x="1048" y="1858"/>
                  </a:cubicBezTo>
                  <a:cubicBezTo>
                    <a:pt x="1042" y="1900"/>
                    <a:pt x="1144" y="1900"/>
                    <a:pt x="1168" y="1942"/>
                  </a:cubicBezTo>
                  <a:cubicBezTo>
                    <a:pt x="1174" y="1954"/>
                    <a:pt x="1228" y="2013"/>
                    <a:pt x="1240" y="203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6" name="Freeform 130"/>
            <p:cNvSpPr>
              <a:spLocks noChangeArrowheads="1"/>
            </p:cNvSpPr>
            <p:nvPr/>
          </p:nvSpPr>
          <p:spPr bwMode="auto">
            <a:xfrm>
              <a:off x="6793129" y="4468788"/>
              <a:ext cx="1460469" cy="1822766"/>
            </a:xfrm>
            <a:custGeom>
              <a:avLst/>
              <a:gdLst>
                <a:gd name="T0" fmla="*/ 1199 w 2740"/>
                <a:gd name="T1" fmla="*/ 258 h 3417"/>
                <a:gd name="T2" fmla="*/ 1073 w 2740"/>
                <a:gd name="T3" fmla="*/ 324 h 3417"/>
                <a:gd name="T4" fmla="*/ 1007 w 2740"/>
                <a:gd name="T5" fmla="*/ 599 h 3417"/>
                <a:gd name="T6" fmla="*/ 989 w 2740"/>
                <a:gd name="T7" fmla="*/ 761 h 3417"/>
                <a:gd name="T8" fmla="*/ 857 w 2740"/>
                <a:gd name="T9" fmla="*/ 833 h 3417"/>
                <a:gd name="T10" fmla="*/ 833 w 2740"/>
                <a:gd name="T11" fmla="*/ 659 h 3417"/>
                <a:gd name="T12" fmla="*/ 929 w 2740"/>
                <a:gd name="T13" fmla="*/ 581 h 3417"/>
                <a:gd name="T14" fmla="*/ 821 w 2740"/>
                <a:gd name="T15" fmla="*/ 414 h 3417"/>
                <a:gd name="T16" fmla="*/ 594 w 2740"/>
                <a:gd name="T17" fmla="*/ 515 h 3417"/>
                <a:gd name="T18" fmla="*/ 522 w 2740"/>
                <a:gd name="T19" fmla="*/ 695 h 3417"/>
                <a:gd name="T20" fmla="*/ 599 w 2740"/>
                <a:gd name="T21" fmla="*/ 743 h 3417"/>
                <a:gd name="T22" fmla="*/ 306 w 2740"/>
                <a:gd name="T23" fmla="*/ 803 h 3417"/>
                <a:gd name="T24" fmla="*/ 234 w 2740"/>
                <a:gd name="T25" fmla="*/ 983 h 3417"/>
                <a:gd name="T26" fmla="*/ 42 w 2740"/>
                <a:gd name="T27" fmla="*/ 1264 h 3417"/>
                <a:gd name="T28" fmla="*/ 120 w 2740"/>
                <a:gd name="T29" fmla="*/ 1498 h 3417"/>
                <a:gd name="T30" fmla="*/ 162 w 2740"/>
                <a:gd name="T31" fmla="*/ 1768 h 3417"/>
                <a:gd name="T32" fmla="*/ 180 w 2740"/>
                <a:gd name="T33" fmla="*/ 1959 h 3417"/>
                <a:gd name="T34" fmla="*/ 324 w 2740"/>
                <a:gd name="T35" fmla="*/ 2349 h 3417"/>
                <a:gd name="T36" fmla="*/ 312 w 2740"/>
                <a:gd name="T37" fmla="*/ 2553 h 3417"/>
                <a:gd name="T38" fmla="*/ 186 w 2740"/>
                <a:gd name="T39" fmla="*/ 2583 h 3417"/>
                <a:gd name="T40" fmla="*/ 228 w 2740"/>
                <a:gd name="T41" fmla="*/ 2763 h 3417"/>
                <a:gd name="T42" fmla="*/ 264 w 2740"/>
                <a:gd name="T43" fmla="*/ 2864 h 3417"/>
                <a:gd name="T44" fmla="*/ 312 w 2740"/>
                <a:gd name="T45" fmla="*/ 3008 h 3417"/>
                <a:gd name="T46" fmla="*/ 995 w 2740"/>
                <a:gd name="T47" fmla="*/ 3056 h 3417"/>
                <a:gd name="T48" fmla="*/ 1211 w 2740"/>
                <a:gd name="T49" fmla="*/ 3344 h 3417"/>
                <a:gd name="T50" fmla="*/ 1492 w 2740"/>
                <a:gd name="T51" fmla="*/ 3398 h 3417"/>
                <a:gd name="T52" fmla="*/ 1642 w 2740"/>
                <a:gd name="T53" fmla="*/ 3110 h 3417"/>
                <a:gd name="T54" fmla="*/ 1924 w 2740"/>
                <a:gd name="T55" fmla="*/ 2906 h 3417"/>
                <a:gd name="T56" fmla="*/ 2164 w 2740"/>
                <a:gd name="T57" fmla="*/ 2858 h 3417"/>
                <a:gd name="T58" fmla="*/ 2409 w 2740"/>
                <a:gd name="T59" fmla="*/ 2798 h 3417"/>
                <a:gd name="T60" fmla="*/ 2541 w 2740"/>
                <a:gd name="T61" fmla="*/ 2607 h 3417"/>
                <a:gd name="T62" fmla="*/ 2655 w 2740"/>
                <a:gd name="T63" fmla="*/ 2487 h 3417"/>
                <a:gd name="T64" fmla="*/ 2703 w 2740"/>
                <a:gd name="T65" fmla="*/ 2319 h 3417"/>
                <a:gd name="T66" fmla="*/ 2607 w 2740"/>
                <a:gd name="T67" fmla="*/ 2085 h 3417"/>
                <a:gd name="T68" fmla="*/ 2523 w 2740"/>
                <a:gd name="T69" fmla="*/ 1930 h 3417"/>
                <a:gd name="T70" fmla="*/ 2427 w 2740"/>
                <a:gd name="T71" fmla="*/ 1666 h 3417"/>
                <a:gd name="T72" fmla="*/ 2457 w 2740"/>
                <a:gd name="T73" fmla="*/ 1642 h 3417"/>
                <a:gd name="T74" fmla="*/ 2355 w 2740"/>
                <a:gd name="T75" fmla="*/ 1288 h 3417"/>
                <a:gd name="T76" fmla="*/ 2104 w 2740"/>
                <a:gd name="T77" fmla="*/ 917 h 3417"/>
                <a:gd name="T78" fmla="*/ 1954 w 2740"/>
                <a:gd name="T79" fmla="*/ 701 h 3417"/>
                <a:gd name="T80" fmla="*/ 1726 w 2740"/>
                <a:gd name="T81" fmla="*/ 485 h 3417"/>
                <a:gd name="T82" fmla="*/ 1978 w 2740"/>
                <a:gd name="T83" fmla="*/ 515 h 3417"/>
                <a:gd name="T84" fmla="*/ 1966 w 2740"/>
                <a:gd name="T85" fmla="*/ 180 h 3417"/>
                <a:gd name="T86" fmla="*/ 1618 w 2740"/>
                <a:gd name="T87" fmla="*/ 324 h 3417"/>
                <a:gd name="T88" fmla="*/ 1355 w 2740"/>
                <a:gd name="T89" fmla="*/ 102 h 3417"/>
                <a:gd name="T90" fmla="*/ 1355 w 2740"/>
                <a:gd name="T91" fmla="*/ 24 h 3417"/>
                <a:gd name="T92" fmla="*/ 1277 w 2740"/>
                <a:gd name="T93" fmla="*/ 6 h 3417"/>
                <a:gd name="T94" fmla="*/ 1115 w 2740"/>
                <a:gd name="T95" fmla="*/ 138 h 3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0" h="3417">
                  <a:moveTo>
                    <a:pt x="1115" y="138"/>
                  </a:moveTo>
                  <a:lnTo>
                    <a:pt x="1115" y="138"/>
                  </a:lnTo>
                  <a:cubicBezTo>
                    <a:pt x="1121" y="210"/>
                    <a:pt x="1145" y="216"/>
                    <a:pt x="1199" y="258"/>
                  </a:cubicBezTo>
                  <a:cubicBezTo>
                    <a:pt x="1247" y="294"/>
                    <a:pt x="1181" y="366"/>
                    <a:pt x="1139" y="366"/>
                  </a:cubicBezTo>
                  <a:cubicBezTo>
                    <a:pt x="1025" y="372"/>
                    <a:pt x="1181" y="324"/>
                    <a:pt x="1133" y="270"/>
                  </a:cubicBezTo>
                  <a:cubicBezTo>
                    <a:pt x="1109" y="246"/>
                    <a:pt x="1079" y="312"/>
                    <a:pt x="1073" y="324"/>
                  </a:cubicBezTo>
                  <a:cubicBezTo>
                    <a:pt x="1031" y="408"/>
                    <a:pt x="1151" y="504"/>
                    <a:pt x="1079" y="563"/>
                  </a:cubicBezTo>
                  <a:cubicBezTo>
                    <a:pt x="1043" y="575"/>
                    <a:pt x="1043" y="575"/>
                    <a:pt x="1043" y="575"/>
                  </a:cubicBezTo>
                  <a:cubicBezTo>
                    <a:pt x="1031" y="581"/>
                    <a:pt x="1019" y="587"/>
                    <a:pt x="1007" y="599"/>
                  </a:cubicBezTo>
                  <a:lnTo>
                    <a:pt x="1007" y="599"/>
                  </a:lnTo>
                  <a:cubicBezTo>
                    <a:pt x="1019" y="629"/>
                    <a:pt x="1019" y="647"/>
                    <a:pt x="1001" y="671"/>
                  </a:cubicBezTo>
                  <a:cubicBezTo>
                    <a:pt x="983" y="701"/>
                    <a:pt x="1013" y="737"/>
                    <a:pt x="989" y="761"/>
                  </a:cubicBezTo>
                  <a:cubicBezTo>
                    <a:pt x="965" y="779"/>
                    <a:pt x="953" y="785"/>
                    <a:pt x="941" y="809"/>
                  </a:cubicBezTo>
                  <a:cubicBezTo>
                    <a:pt x="929" y="833"/>
                    <a:pt x="923" y="881"/>
                    <a:pt x="899" y="893"/>
                  </a:cubicBezTo>
                  <a:cubicBezTo>
                    <a:pt x="875" y="905"/>
                    <a:pt x="869" y="845"/>
                    <a:pt x="857" y="833"/>
                  </a:cubicBezTo>
                  <a:cubicBezTo>
                    <a:pt x="851" y="815"/>
                    <a:pt x="857" y="791"/>
                    <a:pt x="845" y="773"/>
                  </a:cubicBezTo>
                  <a:cubicBezTo>
                    <a:pt x="821" y="749"/>
                    <a:pt x="815" y="755"/>
                    <a:pt x="815" y="713"/>
                  </a:cubicBezTo>
                  <a:cubicBezTo>
                    <a:pt x="815" y="689"/>
                    <a:pt x="809" y="671"/>
                    <a:pt x="833" y="659"/>
                  </a:cubicBezTo>
                  <a:cubicBezTo>
                    <a:pt x="851" y="647"/>
                    <a:pt x="881" y="629"/>
                    <a:pt x="893" y="611"/>
                  </a:cubicBezTo>
                  <a:cubicBezTo>
                    <a:pt x="929" y="581"/>
                    <a:pt x="929" y="581"/>
                    <a:pt x="929" y="581"/>
                  </a:cubicBezTo>
                  <a:lnTo>
                    <a:pt x="929" y="581"/>
                  </a:lnTo>
                  <a:cubicBezTo>
                    <a:pt x="929" y="557"/>
                    <a:pt x="935" y="533"/>
                    <a:pt x="959" y="521"/>
                  </a:cubicBezTo>
                  <a:cubicBezTo>
                    <a:pt x="983" y="515"/>
                    <a:pt x="935" y="521"/>
                    <a:pt x="935" y="504"/>
                  </a:cubicBezTo>
                  <a:cubicBezTo>
                    <a:pt x="929" y="438"/>
                    <a:pt x="863" y="438"/>
                    <a:pt x="821" y="414"/>
                  </a:cubicBezTo>
                  <a:cubicBezTo>
                    <a:pt x="815" y="408"/>
                    <a:pt x="815" y="401"/>
                    <a:pt x="803" y="396"/>
                  </a:cubicBezTo>
                  <a:cubicBezTo>
                    <a:pt x="767" y="390"/>
                    <a:pt x="713" y="366"/>
                    <a:pt x="719" y="425"/>
                  </a:cubicBezTo>
                  <a:cubicBezTo>
                    <a:pt x="731" y="473"/>
                    <a:pt x="630" y="509"/>
                    <a:pt x="594" y="515"/>
                  </a:cubicBezTo>
                  <a:cubicBezTo>
                    <a:pt x="558" y="521"/>
                    <a:pt x="552" y="533"/>
                    <a:pt x="528" y="563"/>
                  </a:cubicBezTo>
                  <a:cubicBezTo>
                    <a:pt x="510" y="593"/>
                    <a:pt x="456" y="575"/>
                    <a:pt x="474" y="617"/>
                  </a:cubicBezTo>
                  <a:cubicBezTo>
                    <a:pt x="492" y="647"/>
                    <a:pt x="486" y="683"/>
                    <a:pt x="522" y="695"/>
                  </a:cubicBezTo>
                  <a:cubicBezTo>
                    <a:pt x="564" y="707"/>
                    <a:pt x="588" y="677"/>
                    <a:pt x="612" y="683"/>
                  </a:cubicBezTo>
                  <a:cubicBezTo>
                    <a:pt x="630" y="689"/>
                    <a:pt x="635" y="719"/>
                    <a:pt x="630" y="737"/>
                  </a:cubicBezTo>
                  <a:cubicBezTo>
                    <a:pt x="617" y="737"/>
                    <a:pt x="612" y="737"/>
                    <a:pt x="599" y="743"/>
                  </a:cubicBezTo>
                  <a:cubicBezTo>
                    <a:pt x="558" y="755"/>
                    <a:pt x="522" y="785"/>
                    <a:pt x="480" y="791"/>
                  </a:cubicBezTo>
                  <a:cubicBezTo>
                    <a:pt x="432" y="797"/>
                    <a:pt x="360" y="833"/>
                    <a:pt x="324" y="809"/>
                  </a:cubicBezTo>
                  <a:cubicBezTo>
                    <a:pt x="318" y="809"/>
                    <a:pt x="312" y="803"/>
                    <a:pt x="306" y="803"/>
                  </a:cubicBezTo>
                  <a:lnTo>
                    <a:pt x="306" y="803"/>
                  </a:lnTo>
                  <a:cubicBezTo>
                    <a:pt x="270" y="893"/>
                    <a:pt x="270" y="893"/>
                    <a:pt x="270" y="893"/>
                  </a:cubicBezTo>
                  <a:cubicBezTo>
                    <a:pt x="234" y="983"/>
                    <a:pt x="234" y="983"/>
                    <a:pt x="234" y="983"/>
                  </a:cubicBezTo>
                  <a:cubicBezTo>
                    <a:pt x="228" y="1007"/>
                    <a:pt x="204" y="1013"/>
                    <a:pt x="198" y="1031"/>
                  </a:cubicBezTo>
                  <a:cubicBezTo>
                    <a:pt x="198" y="1133"/>
                    <a:pt x="132" y="1013"/>
                    <a:pt x="138" y="1103"/>
                  </a:cubicBezTo>
                  <a:cubicBezTo>
                    <a:pt x="138" y="1199"/>
                    <a:pt x="12" y="1133"/>
                    <a:pt x="42" y="1264"/>
                  </a:cubicBezTo>
                  <a:cubicBezTo>
                    <a:pt x="48" y="1306"/>
                    <a:pt x="24" y="1336"/>
                    <a:pt x="66" y="1354"/>
                  </a:cubicBezTo>
                  <a:cubicBezTo>
                    <a:pt x="96" y="1360"/>
                    <a:pt x="132" y="1408"/>
                    <a:pt x="90" y="1432"/>
                  </a:cubicBezTo>
                  <a:cubicBezTo>
                    <a:pt x="48" y="1456"/>
                    <a:pt x="102" y="1480"/>
                    <a:pt x="120" y="1498"/>
                  </a:cubicBezTo>
                  <a:cubicBezTo>
                    <a:pt x="144" y="1516"/>
                    <a:pt x="162" y="1522"/>
                    <a:pt x="144" y="1552"/>
                  </a:cubicBezTo>
                  <a:cubicBezTo>
                    <a:pt x="114" y="1606"/>
                    <a:pt x="102" y="1636"/>
                    <a:pt x="150" y="1684"/>
                  </a:cubicBezTo>
                  <a:cubicBezTo>
                    <a:pt x="186" y="1714"/>
                    <a:pt x="174" y="1732"/>
                    <a:pt x="162" y="1768"/>
                  </a:cubicBezTo>
                  <a:cubicBezTo>
                    <a:pt x="150" y="1792"/>
                    <a:pt x="162" y="1810"/>
                    <a:pt x="138" y="1828"/>
                  </a:cubicBezTo>
                  <a:cubicBezTo>
                    <a:pt x="120" y="1840"/>
                    <a:pt x="108" y="1846"/>
                    <a:pt x="84" y="1852"/>
                  </a:cubicBezTo>
                  <a:cubicBezTo>
                    <a:pt x="0" y="1894"/>
                    <a:pt x="210" y="1912"/>
                    <a:pt x="180" y="1959"/>
                  </a:cubicBezTo>
                  <a:cubicBezTo>
                    <a:pt x="192" y="2014"/>
                    <a:pt x="222" y="2031"/>
                    <a:pt x="258" y="2061"/>
                  </a:cubicBezTo>
                  <a:cubicBezTo>
                    <a:pt x="282" y="2079"/>
                    <a:pt x="216" y="2199"/>
                    <a:pt x="252" y="2235"/>
                  </a:cubicBezTo>
                  <a:cubicBezTo>
                    <a:pt x="282" y="2265"/>
                    <a:pt x="282" y="2349"/>
                    <a:pt x="324" y="2349"/>
                  </a:cubicBezTo>
                  <a:cubicBezTo>
                    <a:pt x="360" y="2349"/>
                    <a:pt x="498" y="2253"/>
                    <a:pt x="432" y="2361"/>
                  </a:cubicBezTo>
                  <a:cubicBezTo>
                    <a:pt x="414" y="2385"/>
                    <a:pt x="366" y="2409"/>
                    <a:pt x="360" y="2445"/>
                  </a:cubicBezTo>
                  <a:cubicBezTo>
                    <a:pt x="354" y="2493"/>
                    <a:pt x="372" y="2511"/>
                    <a:pt x="312" y="2553"/>
                  </a:cubicBezTo>
                  <a:cubicBezTo>
                    <a:pt x="306" y="2553"/>
                    <a:pt x="294" y="2553"/>
                    <a:pt x="288" y="2559"/>
                  </a:cubicBezTo>
                  <a:cubicBezTo>
                    <a:pt x="270" y="2571"/>
                    <a:pt x="270" y="2571"/>
                    <a:pt x="252" y="2583"/>
                  </a:cubicBezTo>
                  <a:cubicBezTo>
                    <a:pt x="234" y="2589"/>
                    <a:pt x="204" y="2577"/>
                    <a:pt x="186" y="2583"/>
                  </a:cubicBezTo>
                  <a:cubicBezTo>
                    <a:pt x="162" y="2589"/>
                    <a:pt x="180" y="2613"/>
                    <a:pt x="192" y="2631"/>
                  </a:cubicBezTo>
                  <a:cubicBezTo>
                    <a:pt x="216" y="2661"/>
                    <a:pt x="222" y="2673"/>
                    <a:pt x="222" y="2715"/>
                  </a:cubicBezTo>
                  <a:cubicBezTo>
                    <a:pt x="222" y="2733"/>
                    <a:pt x="222" y="2750"/>
                    <a:pt x="228" y="2763"/>
                  </a:cubicBezTo>
                  <a:cubicBezTo>
                    <a:pt x="234" y="2787"/>
                    <a:pt x="246" y="2805"/>
                    <a:pt x="240" y="2829"/>
                  </a:cubicBezTo>
                  <a:cubicBezTo>
                    <a:pt x="264" y="2864"/>
                    <a:pt x="264" y="2864"/>
                    <a:pt x="264" y="2864"/>
                  </a:cubicBezTo>
                  <a:lnTo>
                    <a:pt x="264" y="2864"/>
                  </a:lnTo>
                  <a:cubicBezTo>
                    <a:pt x="264" y="2870"/>
                    <a:pt x="276" y="2882"/>
                    <a:pt x="282" y="2888"/>
                  </a:cubicBezTo>
                  <a:cubicBezTo>
                    <a:pt x="282" y="2912"/>
                    <a:pt x="288" y="2930"/>
                    <a:pt x="288" y="2954"/>
                  </a:cubicBezTo>
                  <a:cubicBezTo>
                    <a:pt x="288" y="2966"/>
                    <a:pt x="288" y="3014"/>
                    <a:pt x="312" y="3008"/>
                  </a:cubicBezTo>
                  <a:cubicBezTo>
                    <a:pt x="360" y="3014"/>
                    <a:pt x="402" y="3008"/>
                    <a:pt x="444" y="3038"/>
                  </a:cubicBezTo>
                  <a:cubicBezTo>
                    <a:pt x="522" y="3086"/>
                    <a:pt x="546" y="3146"/>
                    <a:pt x="647" y="3104"/>
                  </a:cubicBezTo>
                  <a:cubicBezTo>
                    <a:pt x="767" y="3062"/>
                    <a:pt x="863" y="2978"/>
                    <a:pt x="995" y="3056"/>
                  </a:cubicBezTo>
                  <a:cubicBezTo>
                    <a:pt x="1031" y="3074"/>
                    <a:pt x="1037" y="3164"/>
                    <a:pt x="1091" y="3146"/>
                  </a:cubicBezTo>
                  <a:cubicBezTo>
                    <a:pt x="1151" y="3128"/>
                    <a:pt x="1175" y="3176"/>
                    <a:pt x="1175" y="3230"/>
                  </a:cubicBezTo>
                  <a:cubicBezTo>
                    <a:pt x="1169" y="3248"/>
                    <a:pt x="1193" y="3338"/>
                    <a:pt x="1211" y="3344"/>
                  </a:cubicBezTo>
                  <a:cubicBezTo>
                    <a:pt x="1229" y="3350"/>
                    <a:pt x="1277" y="3344"/>
                    <a:pt x="1301" y="3344"/>
                  </a:cubicBezTo>
                  <a:cubicBezTo>
                    <a:pt x="1379" y="3344"/>
                    <a:pt x="1319" y="3380"/>
                    <a:pt x="1355" y="3398"/>
                  </a:cubicBezTo>
                  <a:cubicBezTo>
                    <a:pt x="1390" y="3416"/>
                    <a:pt x="1462" y="3416"/>
                    <a:pt x="1492" y="3398"/>
                  </a:cubicBezTo>
                  <a:lnTo>
                    <a:pt x="1492" y="3398"/>
                  </a:lnTo>
                  <a:cubicBezTo>
                    <a:pt x="1474" y="3362"/>
                    <a:pt x="1438" y="3314"/>
                    <a:pt x="1438" y="3272"/>
                  </a:cubicBezTo>
                  <a:cubicBezTo>
                    <a:pt x="1438" y="3188"/>
                    <a:pt x="1582" y="3140"/>
                    <a:pt x="1642" y="3110"/>
                  </a:cubicBezTo>
                  <a:cubicBezTo>
                    <a:pt x="1750" y="3062"/>
                    <a:pt x="1858" y="3038"/>
                    <a:pt x="1966" y="3008"/>
                  </a:cubicBezTo>
                  <a:cubicBezTo>
                    <a:pt x="1972" y="3008"/>
                    <a:pt x="1972" y="3008"/>
                    <a:pt x="1972" y="3008"/>
                  </a:cubicBezTo>
                  <a:cubicBezTo>
                    <a:pt x="1954" y="2972"/>
                    <a:pt x="1930" y="2942"/>
                    <a:pt x="1924" y="2906"/>
                  </a:cubicBezTo>
                  <a:cubicBezTo>
                    <a:pt x="1924" y="2882"/>
                    <a:pt x="1978" y="2852"/>
                    <a:pt x="1996" y="2846"/>
                  </a:cubicBezTo>
                  <a:cubicBezTo>
                    <a:pt x="2032" y="2829"/>
                    <a:pt x="2050" y="2840"/>
                    <a:pt x="2080" y="2852"/>
                  </a:cubicBezTo>
                  <a:cubicBezTo>
                    <a:pt x="2110" y="2870"/>
                    <a:pt x="2128" y="2858"/>
                    <a:pt x="2164" y="2858"/>
                  </a:cubicBezTo>
                  <a:cubicBezTo>
                    <a:pt x="2194" y="2858"/>
                    <a:pt x="2205" y="2882"/>
                    <a:pt x="2236" y="2882"/>
                  </a:cubicBezTo>
                  <a:cubicBezTo>
                    <a:pt x="2271" y="2888"/>
                    <a:pt x="2271" y="2852"/>
                    <a:pt x="2289" y="2834"/>
                  </a:cubicBezTo>
                  <a:cubicBezTo>
                    <a:pt x="2313" y="2816"/>
                    <a:pt x="2385" y="2787"/>
                    <a:pt x="2409" y="2798"/>
                  </a:cubicBezTo>
                  <a:cubicBezTo>
                    <a:pt x="2451" y="2816"/>
                    <a:pt x="2529" y="2768"/>
                    <a:pt x="2565" y="2733"/>
                  </a:cubicBezTo>
                  <a:cubicBezTo>
                    <a:pt x="2583" y="2709"/>
                    <a:pt x="2565" y="2697"/>
                    <a:pt x="2583" y="2673"/>
                  </a:cubicBezTo>
                  <a:cubicBezTo>
                    <a:pt x="2613" y="2631"/>
                    <a:pt x="2559" y="2637"/>
                    <a:pt x="2541" y="2607"/>
                  </a:cubicBezTo>
                  <a:cubicBezTo>
                    <a:pt x="2541" y="2607"/>
                    <a:pt x="2529" y="2589"/>
                    <a:pt x="2529" y="2577"/>
                  </a:cubicBezTo>
                  <a:cubicBezTo>
                    <a:pt x="2553" y="2577"/>
                    <a:pt x="2565" y="2595"/>
                    <a:pt x="2583" y="2571"/>
                  </a:cubicBezTo>
                  <a:cubicBezTo>
                    <a:pt x="2619" y="2541"/>
                    <a:pt x="2601" y="2493"/>
                    <a:pt x="2655" y="2487"/>
                  </a:cubicBezTo>
                  <a:cubicBezTo>
                    <a:pt x="2679" y="2481"/>
                    <a:pt x="2697" y="2487"/>
                    <a:pt x="2715" y="2457"/>
                  </a:cubicBezTo>
                  <a:cubicBezTo>
                    <a:pt x="2727" y="2433"/>
                    <a:pt x="2739" y="2421"/>
                    <a:pt x="2739" y="2391"/>
                  </a:cubicBezTo>
                  <a:cubicBezTo>
                    <a:pt x="2715" y="2391"/>
                    <a:pt x="2703" y="2337"/>
                    <a:pt x="2703" y="2319"/>
                  </a:cubicBezTo>
                  <a:cubicBezTo>
                    <a:pt x="2703" y="2277"/>
                    <a:pt x="2703" y="2247"/>
                    <a:pt x="2697" y="2211"/>
                  </a:cubicBezTo>
                  <a:cubicBezTo>
                    <a:pt x="2679" y="2163"/>
                    <a:pt x="2625" y="2139"/>
                    <a:pt x="2607" y="2091"/>
                  </a:cubicBezTo>
                  <a:lnTo>
                    <a:pt x="2607" y="2085"/>
                  </a:lnTo>
                  <a:cubicBezTo>
                    <a:pt x="2607" y="2067"/>
                    <a:pt x="2595" y="2038"/>
                    <a:pt x="2595" y="2020"/>
                  </a:cubicBezTo>
                  <a:lnTo>
                    <a:pt x="2595" y="2020"/>
                  </a:lnTo>
                  <a:cubicBezTo>
                    <a:pt x="2583" y="2001"/>
                    <a:pt x="2529" y="1942"/>
                    <a:pt x="2523" y="1930"/>
                  </a:cubicBezTo>
                  <a:cubicBezTo>
                    <a:pt x="2499" y="1888"/>
                    <a:pt x="2397" y="1888"/>
                    <a:pt x="2403" y="1846"/>
                  </a:cubicBezTo>
                  <a:cubicBezTo>
                    <a:pt x="2403" y="1828"/>
                    <a:pt x="2427" y="1792"/>
                    <a:pt x="2433" y="1774"/>
                  </a:cubicBezTo>
                  <a:cubicBezTo>
                    <a:pt x="2451" y="1732"/>
                    <a:pt x="2427" y="1702"/>
                    <a:pt x="2427" y="1666"/>
                  </a:cubicBezTo>
                  <a:cubicBezTo>
                    <a:pt x="2445" y="1666"/>
                    <a:pt x="2463" y="1672"/>
                    <a:pt x="2481" y="1672"/>
                  </a:cubicBezTo>
                  <a:cubicBezTo>
                    <a:pt x="2493" y="1672"/>
                    <a:pt x="2529" y="1666"/>
                    <a:pt x="2511" y="1648"/>
                  </a:cubicBezTo>
                  <a:cubicBezTo>
                    <a:pt x="2499" y="1636"/>
                    <a:pt x="2475" y="1642"/>
                    <a:pt x="2457" y="1642"/>
                  </a:cubicBezTo>
                  <a:cubicBezTo>
                    <a:pt x="2385" y="1630"/>
                    <a:pt x="2391" y="1588"/>
                    <a:pt x="2379" y="1522"/>
                  </a:cubicBezTo>
                  <a:cubicBezTo>
                    <a:pt x="2373" y="1492"/>
                    <a:pt x="2307" y="1396"/>
                    <a:pt x="2325" y="1372"/>
                  </a:cubicBezTo>
                  <a:cubicBezTo>
                    <a:pt x="2343" y="1342"/>
                    <a:pt x="2355" y="1330"/>
                    <a:pt x="2355" y="1288"/>
                  </a:cubicBezTo>
                  <a:cubicBezTo>
                    <a:pt x="2355" y="1247"/>
                    <a:pt x="2367" y="1187"/>
                    <a:pt x="2373" y="1139"/>
                  </a:cubicBezTo>
                  <a:cubicBezTo>
                    <a:pt x="2403" y="1043"/>
                    <a:pt x="2295" y="1061"/>
                    <a:pt x="2223" y="1055"/>
                  </a:cubicBezTo>
                  <a:cubicBezTo>
                    <a:pt x="2104" y="1055"/>
                    <a:pt x="2128" y="1007"/>
                    <a:pt x="2104" y="917"/>
                  </a:cubicBezTo>
                  <a:cubicBezTo>
                    <a:pt x="2080" y="851"/>
                    <a:pt x="2074" y="869"/>
                    <a:pt x="2140" y="839"/>
                  </a:cubicBezTo>
                  <a:cubicBezTo>
                    <a:pt x="2200" y="815"/>
                    <a:pt x="2056" y="749"/>
                    <a:pt x="2020" y="749"/>
                  </a:cubicBezTo>
                  <a:cubicBezTo>
                    <a:pt x="1948" y="755"/>
                    <a:pt x="1990" y="731"/>
                    <a:pt x="1954" y="701"/>
                  </a:cubicBezTo>
                  <a:cubicBezTo>
                    <a:pt x="1930" y="683"/>
                    <a:pt x="1852" y="647"/>
                    <a:pt x="1816" y="653"/>
                  </a:cubicBezTo>
                  <a:cubicBezTo>
                    <a:pt x="1786" y="629"/>
                    <a:pt x="1720" y="611"/>
                    <a:pt x="1702" y="569"/>
                  </a:cubicBezTo>
                  <a:cubicBezTo>
                    <a:pt x="1690" y="551"/>
                    <a:pt x="1702" y="497"/>
                    <a:pt x="1726" y="485"/>
                  </a:cubicBezTo>
                  <a:cubicBezTo>
                    <a:pt x="1768" y="462"/>
                    <a:pt x="1846" y="527"/>
                    <a:pt x="1894" y="527"/>
                  </a:cubicBezTo>
                  <a:cubicBezTo>
                    <a:pt x="1906" y="527"/>
                    <a:pt x="1906" y="575"/>
                    <a:pt x="1912" y="587"/>
                  </a:cubicBezTo>
                  <a:cubicBezTo>
                    <a:pt x="1954" y="647"/>
                    <a:pt x="1972" y="533"/>
                    <a:pt x="1978" y="515"/>
                  </a:cubicBezTo>
                  <a:cubicBezTo>
                    <a:pt x="2008" y="456"/>
                    <a:pt x="2008" y="456"/>
                    <a:pt x="2008" y="456"/>
                  </a:cubicBezTo>
                  <a:cubicBezTo>
                    <a:pt x="2032" y="401"/>
                    <a:pt x="2116" y="318"/>
                    <a:pt x="2020" y="282"/>
                  </a:cubicBezTo>
                  <a:cubicBezTo>
                    <a:pt x="1972" y="270"/>
                    <a:pt x="1990" y="180"/>
                    <a:pt x="1966" y="180"/>
                  </a:cubicBezTo>
                  <a:cubicBezTo>
                    <a:pt x="1876" y="180"/>
                    <a:pt x="1900" y="204"/>
                    <a:pt x="1858" y="264"/>
                  </a:cubicBezTo>
                  <a:cubicBezTo>
                    <a:pt x="1846" y="282"/>
                    <a:pt x="1702" y="354"/>
                    <a:pt x="1690" y="348"/>
                  </a:cubicBezTo>
                  <a:cubicBezTo>
                    <a:pt x="1654" y="318"/>
                    <a:pt x="1660" y="318"/>
                    <a:pt x="1618" y="324"/>
                  </a:cubicBezTo>
                  <a:cubicBezTo>
                    <a:pt x="1606" y="330"/>
                    <a:pt x="1546" y="324"/>
                    <a:pt x="1534" y="312"/>
                  </a:cubicBezTo>
                  <a:cubicBezTo>
                    <a:pt x="1498" y="288"/>
                    <a:pt x="1421" y="186"/>
                    <a:pt x="1414" y="138"/>
                  </a:cubicBezTo>
                  <a:cubicBezTo>
                    <a:pt x="1403" y="132"/>
                    <a:pt x="1361" y="120"/>
                    <a:pt x="1355" y="102"/>
                  </a:cubicBezTo>
                  <a:cubicBezTo>
                    <a:pt x="1361" y="102"/>
                    <a:pt x="1355" y="96"/>
                    <a:pt x="1355" y="96"/>
                  </a:cubicBezTo>
                  <a:cubicBezTo>
                    <a:pt x="1355" y="24"/>
                    <a:pt x="1355" y="24"/>
                    <a:pt x="1355" y="24"/>
                  </a:cubicBezTo>
                  <a:lnTo>
                    <a:pt x="1355" y="24"/>
                  </a:lnTo>
                  <a:cubicBezTo>
                    <a:pt x="1343" y="36"/>
                    <a:pt x="1319" y="36"/>
                    <a:pt x="1301" y="36"/>
                  </a:cubicBezTo>
                  <a:cubicBezTo>
                    <a:pt x="1301" y="30"/>
                    <a:pt x="1295" y="30"/>
                    <a:pt x="1295" y="30"/>
                  </a:cubicBezTo>
                  <a:cubicBezTo>
                    <a:pt x="1289" y="24"/>
                    <a:pt x="1283" y="12"/>
                    <a:pt x="1277" y="6"/>
                  </a:cubicBezTo>
                  <a:cubicBezTo>
                    <a:pt x="1265" y="0"/>
                    <a:pt x="1259" y="0"/>
                    <a:pt x="1247" y="0"/>
                  </a:cubicBezTo>
                  <a:cubicBezTo>
                    <a:pt x="1205" y="6"/>
                    <a:pt x="1169" y="84"/>
                    <a:pt x="1151" y="78"/>
                  </a:cubicBezTo>
                  <a:cubicBezTo>
                    <a:pt x="1115" y="138"/>
                    <a:pt x="1115" y="138"/>
                    <a:pt x="1115" y="138"/>
                  </a:cubicBezTo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7" name="Freeform 131"/>
            <p:cNvSpPr>
              <a:spLocks noChangeArrowheads="1"/>
            </p:cNvSpPr>
            <p:nvPr/>
          </p:nvSpPr>
          <p:spPr bwMode="auto">
            <a:xfrm>
              <a:off x="6898959" y="4078363"/>
              <a:ext cx="1110050" cy="872576"/>
            </a:xfrm>
            <a:custGeom>
              <a:avLst/>
              <a:gdLst>
                <a:gd name="T0" fmla="*/ 1444 w 2080"/>
                <a:gd name="T1" fmla="*/ 743 h 1637"/>
                <a:gd name="T2" fmla="*/ 1468 w 2080"/>
                <a:gd name="T3" fmla="*/ 593 h 1637"/>
                <a:gd name="T4" fmla="*/ 1402 w 2080"/>
                <a:gd name="T5" fmla="*/ 431 h 1637"/>
                <a:gd name="T6" fmla="*/ 1468 w 2080"/>
                <a:gd name="T7" fmla="*/ 336 h 1637"/>
                <a:gd name="T8" fmla="*/ 1271 w 2080"/>
                <a:gd name="T9" fmla="*/ 318 h 1637"/>
                <a:gd name="T10" fmla="*/ 1247 w 2080"/>
                <a:gd name="T11" fmla="*/ 144 h 1637"/>
                <a:gd name="T12" fmla="*/ 1133 w 2080"/>
                <a:gd name="T13" fmla="*/ 42 h 1637"/>
                <a:gd name="T14" fmla="*/ 1031 w 2080"/>
                <a:gd name="T15" fmla="*/ 306 h 1637"/>
                <a:gd name="T16" fmla="*/ 965 w 2080"/>
                <a:gd name="T17" fmla="*/ 144 h 1637"/>
                <a:gd name="T18" fmla="*/ 893 w 2080"/>
                <a:gd name="T19" fmla="*/ 42 h 1637"/>
                <a:gd name="T20" fmla="*/ 767 w 2080"/>
                <a:gd name="T21" fmla="*/ 6 h 1637"/>
                <a:gd name="T22" fmla="*/ 779 w 2080"/>
                <a:gd name="T23" fmla="*/ 120 h 1637"/>
                <a:gd name="T24" fmla="*/ 659 w 2080"/>
                <a:gd name="T25" fmla="*/ 156 h 1637"/>
                <a:gd name="T26" fmla="*/ 491 w 2080"/>
                <a:gd name="T27" fmla="*/ 210 h 1637"/>
                <a:gd name="T28" fmla="*/ 300 w 2080"/>
                <a:gd name="T29" fmla="*/ 354 h 1637"/>
                <a:gd name="T30" fmla="*/ 270 w 2080"/>
                <a:gd name="T31" fmla="*/ 503 h 1637"/>
                <a:gd name="T32" fmla="*/ 132 w 2080"/>
                <a:gd name="T33" fmla="*/ 617 h 1637"/>
                <a:gd name="T34" fmla="*/ 108 w 2080"/>
                <a:gd name="T35" fmla="*/ 809 h 1637"/>
                <a:gd name="T36" fmla="*/ 144 w 2080"/>
                <a:gd name="T37" fmla="*/ 917 h 1637"/>
                <a:gd name="T38" fmla="*/ 282 w 2080"/>
                <a:gd name="T39" fmla="*/ 989 h 1637"/>
                <a:gd name="T40" fmla="*/ 306 w 2080"/>
                <a:gd name="T41" fmla="*/ 971 h 1637"/>
                <a:gd name="T42" fmla="*/ 330 w 2080"/>
                <a:gd name="T43" fmla="*/ 1073 h 1637"/>
                <a:gd name="T44" fmla="*/ 348 w 2080"/>
                <a:gd name="T45" fmla="*/ 1037 h 1637"/>
                <a:gd name="T46" fmla="*/ 437 w 2080"/>
                <a:gd name="T47" fmla="*/ 1043 h 1637"/>
                <a:gd name="T48" fmla="*/ 575 w 2080"/>
                <a:gd name="T49" fmla="*/ 941 h 1637"/>
                <a:gd name="T50" fmla="*/ 635 w 2080"/>
                <a:gd name="T51" fmla="*/ 941 h 1637"/>
                <a:gd name="T52" fmla="*/ 689 w 2080"/>
                <a:gd name="T53" fmla="*/ 893 h 1637"/>
                <a:gd name="T54" fmla="*/ 773 w 2080"/>
                <a:gd name="T55" fmla="*/ 917 h 1637"/>
                <a:gd name="T56" fmla="*/ 851 w 2080"/>
                <a:gd name="T57" fmla="*/ 893 h 1637"/>
                <a:gd name="T58" fmla="*/ 917 w 2080"/>
                <a:gd name="T59" fmla="*/ 869 h 1637"/>
                <a:gd name="T60" fmla="*/ 1049 w 2080"/>
                <a:gd name="T61" fmla="*/ 731 h 1637"/>
                <a:gd name="T62" fmla="*/ 1097 w 2080"/>
                <a:gd name="T63" fmla="*/ 761 h 1637"/>
                <a:gd name="T64" fmla="*/ 1157 w 2080"/>
                <a:gd name="T65" fmla="*/ 755 h 1637"/>
                <a:gd name="T66" fmla="*/ 1169 w 2080"/>
                <a:gd name="T67" fmla="*/ 743 h 1637"/>
                <a:gd name="T68" fmla="*/ 1187 w 2080"/>
                <a:gd name="T69" fmla="*/ 611 h 1637"/>
                <a:gd name="T70" fmla="*/ 1354 w 2080"/>
                <a:gd name="T71" fmla="*/ 623 h 1637"/>
                <a:gd name="T72" fmla="*/ 1390 w 2080"/>
                <a:gd name="T73" fmla="*/ 725 h 1637"/>
                <a:gd name="T74" fmla="*/ 1396 w 2080"/>
                <a:gd name="T75" fmla="*/ 755 h 1637"/>
                <a:gd name="T76" fmla="*/ 809 w 2080"/>
                <a:gd name="T77" fmla="*/ 1330 h 1637"/>
                <a:gd name="T78" fmla="*/ 767 w 2080"/>
                <a:gd name="T79" fmla="*/ 1360 h 1637"/>
                <a:gd name="T80" fmla="*/ 731 w 2080"/>
                <a:gd name="T81" fmla="*/ 1312 h 1637"/>
                <a:gd name="T82" fmla="*/ 635 w 2080"/>
                <a:gd name="T83" fmla="*/ 1390 h 1637"/>
                <a:gd name="T84" fmla="*/ 647 w 2080"/>
                <a:gd name="T85" fmla="*/ 1504 h 1637"/>
                <a:gd name="T86" fmla="*/ 701 w 2080"/>
                <a:gd name="T87" fmla="*/ 1624 h 1637"/>
                <a:gd name="T88" fmla="*/ 791 w 2080"/>
                <a:gd name="T89" fmla="*/ 1492 h 1637"/>
                <a:gd name="T90" fmla="*/ 809 w 2080"/>
                <a:gd name="T91" fmla="*/ 1330 h 1637"/>
                <a:gd name="T92" fmla="*/ 1732 w 2080"/>
                <a:gd name="T93" fmla="*/ 821 h 1637"/>
                <a:gd name="T94" fmla="*/ 1882 w 2080"/>
                <a:gd name="T95" fmla="*/ 857 h 1637"/>
                <a:gd name="T96" fmla="*/ 1983 w 2080"/>
                <a:gd name="T97" fmla="*/ 989 h 1637"/>
                <a:gd name="T98" fmla="*/ 2073 w 2080"/>
                <a:gd name="T99" fmla="*/ 977 h 1637"/>
                <a:gd name="T100" fmla="*/ 1972 w 2080"/>
                <a:gd name="T101" fmla="*/ 791 h 1637"/>
                <a:gd name="T102" fmla="*/ 2031 w 2080"/>
                <a:gd name="T103" fmla="*/ 707 h 1637"/>
                <a:gd name="T104" fmla="*/ 1978 w 2080"/>
                <a:gd name="T105" fmla="*/ 659 h 1637"/>
                <a:gd name="T106" fmla="*/ 1846 w 2080"/>
                <a:gd name="T107" fmla="*/ 605 h 1637"/>
                <a:gd name="T108" fmla="*/ 1822 w 2080"/>
                <a:gd name="T109" fmla="*/ 563 h 1637"/>
                <a:gd name="T110" fmla="*/ 1768 w 2080"/>
                <a:gd name="T111" fmla="*/ 473 h 1637"/>
                <a:gd name="T112" fmla="*/ 1672 w 2080"/>
                <a:gd name="T113" fmla="*/ 539 h 1637"/>
                <a:gd name="T114" fmla="*/ 1630 w 2080"/>
                <a:gd name="T115" fmla="*/ 641 h 1637"/>
                <a:gd name="T116" fmla="*/ 1744 w 2080"/>
                <a:gd name="T117" fmla="*/ 707 h 1637"/>
                <a:gd name="T118" fmla="*/ 1744 w 2080"/>
                <a:gd name="T119" fmla="*/ 755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0" h="1637">
                  <a:moveTo>
                    <a:pt x="1444" y="743"/>
                  </a:moveTo>
                  <a:lnTo>
                    <a:pt x="1444" y="743"/>
                  </a:lnTo>
                  <a:cubicBezTo>
                    <a:pt x="1432" y="689"/>
                    <a:pt x="1432" y="689"/>
                    <a:pt x="1432" y="689"/>
                  </a:cubicBezTo>
                  <a:cubicBezTo>
                    <a:pt x="1444" y="677"/>
                    <a:pt x="1462" y="611"/>
                    <a:pt x="1468" y="593"/>
                  </a:cubicBezTo>
                  <a:cubicBezTo>
                    <a:pt x="1474" y="521"/>
                    <a:pt x="1396" y="569"/>
                    <a:pt x="1378" y="515"/>
                  </a:cubicBezTo>
                  <a:cubicBezTo>
                    <a:pt x="1366" y="479"/>
                    <a:pt x="1372" y="461"/>
                    <a:pt x="1402" y="431"/>
                  </a:cubicBezTo>
                  <a:cubicBezTo>
                    <a:pt x="1432" y="396"/>
                    <a:pt x="1444" y="396"/>
                    <a:pt x="1486" y="384"/>
                  </a:cubicBezTo>
                  <a:cubicBezTo>
                    <a:pt x="1516" y="384"/>
                    <a:pt x="1480" y="342"/>
                    <a:pt x="1468" y="336"/>
                  </a:cubicBezTo>
                  <a:cubicBezTo>
                    <a:pt x="1444" y="312"/>
                    <a:pt x="1426" y="282"/>
                    <a:pt x="1396" y="276"/>
                  </a:cubicBezTo>
                  <a:cubicBezTo>
                    <a:pt x="1360" y="258"/>
                    <a:pt x="1318" y="318"/>
                    <a:pt x="1271" y="318"/>
                  </a:cubicBezTo>
                  <a:cubicBezTo>
                    <a:pt x="1252" y="288"/>
                    <a:pt x="1229" y="240"/>
                    <a:pt x="1264" y="216"/>
                  </a:cubicBezTo>
                  <a:cubicBezTo>
                    <a:pt x="1264" y="198"/>
                    <a:pt x="1247" y="174"/>
                    <a:pt x="1247" y="144"/>
                  </a:cubicBezTo>
                  <a:cubicBezTo>
                    <a:pt x="1210" y="138"/>
                    <a:pt x="1205" y="138"/>
                    <a:pt x="1169" y="120"/>
                  </a:cubicBezTo>
                  <a:cubicBezTo>
                    <a:pt x="1127" y="90"/>
                    <a:pt x="1151" y="78"/>
                    <a:pt x="1133" y="42"/>
                  </a:cubicBezTo>
                  <a:cubicBezTo>
                    <a:pt x="1097" y="42"/>
                    <a:pt x="1097" y="150"/>
                    <a:pt x="1103" y="174"/>
                  </a:cubicBezTo>
                  <a:cubicBezTo>
                    <a:pt x="1115" y="234"/>
                    <a:pt x="1097" y="276"/>
                    <a:pt x="1031" y="306"/>
                  </a:cubicBezTo>
                  <a:cubicBezTo>
                    <a:pt x="1001" y="318"/>
                    <a:pt x="1001" y="282"/>
                    <a:pt x="989" y="258"/>
                  </a:cubicBezTo>
                  <a:cubicBezTo>
                    <a:pt x="977" y="228"/>
                    <a:pt x="959" y="180"/>
                    <a:pt x="965" y="144"/>
                  </a:cubicBezTo>
                  <a:cubicBezTo>
                    <a:pt x="971" y="126"/>
                    <a:pt x="989" y="84"/>
                    <a:pt x="977" y="72"/>
                  </a:cubicBezTo>
                  <a:cubicBezTo>
                    <a:pt x="959" y="54"/>
                    <a:pt x="923" y="30"/>
                    <a:pt x="893" y="42"/>
                  </a:cubicBezTo>
                  <a:cubicBezTo>
                    <a:pt x="845" y="66"/>
                    <a:pt x="857" y="24"/>
                    <a:pt x="797" y="36"/>
                  </a:cubicBezTo>
                  <a:cubicBezTo>
                    <a:pt x="773" y="42"/>
                    <a:pt x="785" y="0"/>
                    <a:pt x="767" y="6"/>
                  </a:cubicBezTo>
                  <a:cubicBezTo>
                    <a:pt x="737" y="6"/>
                    <a:pt x="737" y="42"/>
                    <a:pt x="725" y="66"/>
                  </a:cubicBezTo>
                  <a:cubicBezTo>
                    <a:pt x="725" y="120"/>
                    <a:pt x="755" y="96"/>
                    <a:pt x="779" y="120"/>
                  </a:cubicBezTo>
                  <a:cubicBezTo>
                    <a:pt x="791" y="132"/>
                    <a:pt x="797" y="156"/>
                    <a:pt x="785" y="168"/>
                  </a:cubicBezTo>
                  <a:cubicBezTo>
                    <a:pt x="719" y="222"/>
                    <a:pt x="725" y="120"/>
                    <a:pt x="659" y="156"/>
                  </a:cubicBezTo>
                  <a:cubicBezTo>
                    <a:pt x="635" y="168"/>
                    <a:pt x="575" y="180"/>
                    <a:pt x="569" y="210"/>
                  </a:cubicBezTo>
                  <a:cubicBezTo>
                    <a:pt x="545" y="264"/>
                    <a:pt x="521" y="198"/>
                    <a:pt x="491" y="210"/>
                  </a:cubicBezTo>
                  <a:cubicBezTo>
                    <a:pt x="473" y="216"/>
                    <a:pt x="449" y="246"/>
                    <a:pt x="432" y="234"/>
                  </a:cubicBezTo>
                  <a:cubicBezTo>
                    <a:pt x="384" y="204"/>
                    <a:pt x="318" y="324"/>
                    <a:pt x="300" y="354"/>
                  </a:cubicBezTo>
                  <a:cubicBezTo>
                    <a:pt x="288" y="365"/>
                    <a:pt x="246" y="437"/>
                    <a:pt x="246" y="449"/>
                  </a:cubicBezTo>
                  <a:cubicBezTo>
                    <a:pt x="252" y="467"/>
                    <a:pt x="258" y="485"/>
                    <a:pt x="270" y="503"/>
                  </a:cubicBezTo>
                  <a:cubicBezTo>
                    <a:pt x="252" y="545"/>
                    <a:pt x="240" y="545"/>
                    <a:pt x="204" y="569"/>
                  </a:cubicBezTo>
                  <a:cubicBezTo>
                    <a:pt x="186" y="581"/>
                    <a:pt x="150" y="605"/>
                    <a:pt x="132" y="617"/>
                  </a:cubicBezTo>
                  <a:cubicBezTo>
                    <a:pt x="114" y="623"/>
                    <a:pt x="96" y="623"/>
                    <a:pt x="90" y="635"/>
                  </a:cubicBezTo>
                  <a:cubicBezTo>
                    <a:pt x="30" y="713"/>
                    <a:pt x="120" y="749"/>
                    <a:pt x="108" y="809"/>
                  </a:cubicBezTo>
                  <a:cubicBezTo>
                    <a:pt x="108" y="839"/>
                    <a:pt x="0" y="839"/>
                    <a:pt x="72" y="893"/>
                  </a:cubicBezTo>
                  <a:cubicBezTo>
                    <a:pt x="96" y="911"/>
                    <a:pt x="114" y="911"/>
                    <a:pt x="144" y="917"/>
                  </a:cubicBezTo>
                  <a:cubicBezTo>
                    <a:pt x="174" y="923"/>
                    <a:pt x="168" y="959"/>
                    <a:pt x="192" y="977"/>
                  </a:cubicBezTo>
                  <a:cubicBezTo>
                    <a:pt x="204" y="983"/>
                    <a:pt x="264" y="995"/>
                    <a:pt x="282" y="989"/>
                  </a:cubicBezTo>
                  <a:cubicBezTo>
                    <a:pt x="294" y="989"/>
                    <a:pt x="294" y="965"/>
                    <a:pt x="306" y="965"/>
                  </a:cubicBezTo>
                  <a:cubicBezTo>
                    <a:pt x="306" y="965"/>
                    <a:pt x="306" y="965"/>
                    <a:pt x="306" y="971"/>
                  </a:cubicBezTo>
                  <a:cubicBezTo>
                    <a:pt x="312" y="971"/>
                    <a:pt x="300" y="1013"/>
                    <a:pt x="300" y="1019"/>
                  </a:cubicBezTo>
                  <a:cubicBezTo>
                    <a:pt x="300" y="1037"/>
                    <a:pt x="318" y="1061"/>
                    <a:pt x="330" y="1073"/>
                  </a:cubicBezTo>
                  <a:cubicBezTo>
                    <a:pt x="342" y="1085"/>
                    <a:pt x="372" y="1079"/>
                    <a:pt x="354" y="1067"/>
                  </a:cubicBezTo>
                  <a:cubicBezTo>
                    <a:pt x="348" y="1061"/>
                    <a:pt x="324" y="1043"/>
                    <a:pt x="348" y="1037"/>
                  </a:cubicBezTo>
                  <a:cubicBezTo>
                    <a:pt x="354" y="1019"/>
                    <a:pt x="372" y="1001"/>
                    <a:pt x="377" y="1043"/>
                  </a:cubicBezTo>
                  <a:cubicBezTo>
                    <a:pt x="384" y="1055"/>
                    <a:pt x="432" y="1061"/>
                    <a:pt x="437" y="1043"/>
                  </a:cubicBezTo>
                  <a:cubicBezTo>
                    <a:pt x="449" y="983"/>
                    <a:pt x="569" y="1073"/>
                    <a:pt x="593" y="1031"/>
                  </a:cubicBezTo>
                  <a:cubicBezTo>
                    <a:pt x="611" y="995"/>
                    <a:pt x="575" y="971"/>
                    <a:pt x="575" y="941"/>
                  </a:cubicBezTo>
                  <a:cubicBezTo>
                    <a:pt x="593" y="935"/>
                    <a:pt x="611" y="923"/>
                    <a:pt x="617" y="947"/>
                  </a:cubicBezTo>
                  <a:cubicBezTo>
                    <a:pt x="623" y="989"/>
                    <a:pt x="635" y="965"/>
                    <a:pt x="635" y="941"/>
                  </a:cubicBezTo>
                  <a:cubicBezTo>
                    <a:pt x="635" y="911"/>
                    <a:pt x="635" y="911"/>
                    <a:pt x="635" y="911"/>
                  </a:cubicBezTo>
                  <a:cubicBezTo>
                    <a:pt x="653" y="905"/>
                    <a:pt x="671" y="899"/>
                    <a:pt x="689" y="893"/>
                  </a:cubicBezTo>
                  <a:cubicBezTo>
                    <a:pt x="725" y="881"/>
                    <a:pt x="725" y="863"/>
                    <a:pt x="737" y="911"/>
                  </a:cubicBezTo>
                  <a:cubicBezTo>
                    <a:pt x="737" y="923"/>
                    <a:pt x="767" y="917"/>
                    <a:pt x="773" y="917"/>
                  </a:cubicBezTo>
                  <a:cubicBezTo>
                    <a:pt x="785" y="923"/>
                    <a:pt x="785" y="929"/>
                    <a:pt x="791" y="929"/>
                  </a:cubicBezTo>
                  <a:cubicBezTo>
                    <a:pt x="809" y="929"/>
                    <a:pt x="839" y="905"/>
                    <a:pt x="851" y="893"/>
                  </a:cubicBezTo>
                  <a:cubicBezTo>
                    <a:pt x="881" y="875"/>
                    <a:pt x="869" y="857"/>
                    <a:pt x="917" y="869"/>
                  </a:cubicBezTo>
                  <a:lnTo>
                    <a:pt x="917" y="869"/>
                  </a:lnTo>
                  <a:cubicBezTo>
                    <a:pt x="953" y="809"/>
                    <a:pt x="953" y="809"/>
                    <a:pt x="953" y="809"/>
                  </a:cubicBezTo>
                  <a:cubicBezTo>
                    <a:pt x="971" y="815"/>
                    <a:pt x="1007" y="737"/>
                    <a:pt x="1049" y="731"/>
                  </a:cubicBezTo>
                  <a:cubicBezTo>
                    <a:pt x="1061" y="731"/>
                    <a:pt x="1067" y="731"/>
                    <a:pt x="1079" y="737"/>
                  </a:cubicBezTo>
                  <a:cubicBezTo>
                    <a:pt x="1085" y="743"/>
                    <a:pt x="1091" y="755"/>
                    <a:pt x="1097" y="761"/>
                  </a:cubicBezTo>
                  <a:cubicBezTo>
                    <a:pt x="1097" y="761"/>
                    <a:pt x="1103" y="761"/>
                    <a:pt x="1103" y="767"/>
                  </a:cubicBezTo>
                  <a:cubicBezTo>
                    <a:pt x="1121" y="767"/>
                    <a:pt x="1145" y="767"/>
                    <a:pt x="1157" y="755"/>
                  </a:cubicBezTo>
                  <a:lnTo>
                    <a:pt x="1157" y="755"/>
                  </a:lnTo>
                  <a:cubicBezTo>
                    <a:pt x="1157" y="749"/>
                    <a:pt x="1157" y="743"/>
                    <a:pt x="1169" y="743"/>
                  </a:cubicBezTo>
                  <a:cubicBezTo>
                    <a:pt x="1187" y="737"/>
                    <a:pt x="1216" y="719"/>
                    <a:pt x="1216" y="701"/>
                  </a:cubicBezTo>
                  <a:cubicBezTo>
                    <a:pt x="1216" y="671"/>
                    <a:pt x="1163" y="647"/>
                    <a:pt x="1187" y="611"/>
                  </a:cubicBezTo>
                  <a:cubicBezTo>
                    <a:pt x="1199" y="587"/>
                    <a:pt x="1234" y="629"/>
                    <a:pt x="1252" y="629"/>
                  </a:cubicBezTo>
                  <a:cubicBezTo>
                    <a:pt x="1271" y="629"/>
                    <a:pt x="1348" y="575"/>
                    <a:pt x="1354" y="623"/>
                  </a:cubicBezTo>
                  <a:cubicBezTo>
                    <a:pt x="1360" y="647"/>
                    <a:pt x="1348" y="665"/>
                    <a:pt x="1366" y="683"/>
                  </a:cubicBezTo>
                  <a:cubicBezTo>
                    <a:pt x="1378" y="701"/>
                    <a:pt x="1390" y="707"/>
                    <a:pt x="1390" y="725"/>
                  </a:cubicBezTo>
                  <a:cubicBezTo>
                    <a:pt x="1396" y="755"/>
                    <a:pt x="1396" y="755"/>
                    <a:pt x="1396" y="755"/>
                  </a:cubicBezTo>
                  <a:lnTo>
                    <a:pt x="1396" y="755"/>
                  </a:lnTo>
                  <a:cubicBezTo>
                    <a:pt x="1444" y="743"/>
                    <a:pt x="1444" y="743"/>
                    <a:pt x="1444" y="743"/>
                  </a:cubicBezTo>
                  <a:close/>
                  <a:moveTo>
                    <a:pt x="809" y="1330"/>
                  </a:moveTo>
                  <a:lnTo>
                    <a:pt x="809" y="1330"/>
                  </a:lnTo>
                  <a:cubicBezTo>
                    <a:pt x="797" y="1342"/>
                    <a:pt x="785" y="1360"/>
                    <a:pt x="767" y="1360"/>
                  </a:cubicBezTo>
                  <a:cubicBezTo>
                    <a:pt x="731" y="1360"/>
                    <a:pt x="743" y="1312"/>
                    <a:pt x="731" y="1312"/>
                  </a:cubicBezTo>
                  <a:lnTo>
                    <a:pt x="731" y="1312"/>
                  </a:lnTo>
                  <a:cubicBezTo>
                    <a:pt x="695" y="1342"/>
                    <a:pt x="695" y="1342"/>
                    <a:pt x="695" y="1342"/>
                  </a:cubicBezTo>
                  <a:cubicBezTo>
                    <a:pt x="683" y="1360"/>
                    <a:pt x="653" y="1378"/>
                    <a:pt x="635" y="1390"/>
                  </a:cubicBezTo>
                  <a:cubicBezTo>
                    <a:pt x="611" y="1402"/>
                    <a:pt x="617" y="1420"/>
                    <a:pt x="617" y="1444"/>
                  </a:cubicBezTo>
                  <a:cubicBezTo>
                    <a:pt x="617" y="1486"/>
                    <a:pt x="623" y="1480"/>
                    <a:pt x="647" y="1504"/>
                  </a:cubicBezTo>
                  <a:cubicBezTo>
                    <a:pt x="659" y="1522"/>
                    <a:pt x="653" y="1546"/>
                    <a:pt x="659" y="1564"/>
                  </a:cubicBezTo>
                  <a:cubicBezTo>
                    <a:pt x="671" y="1576"/>
                    <a:pt x="677" y="1636"/>
                    <a:pt x="701" y="1624"/>
                  </a:cubicBezTo>
                  <a:cubicBezTo>
                    <a:pt x="725" y="1612"/>
                    <a:pt x="731" y="1564"/>
                    <a:pt x="743" y="1540"/>
                  </a:cubicBezTo>
                  <a:cubicBezTo>
                    <a:pt x="755" y="1516"/>
                    <a:pt x="767" y="1510"/>
                    <a:pt x="791" y="1492"/>
                  </a:cubicBezTo>
                  <a:cubicBezTo>
                    <a:pt x="815" y="1468"/>
                    <a:pt x="785" y="1432"/>
                    <a:pt x="803" y="1402"/>
                  </a:cubicBezTo>
                  <a:cubicBezTo>
                    <a:pt x="821" y="1378"/>
                    <a:pt x="821" y="1360"/>
                    <a:pt x="809" y="1330"/>
                  </a:cubicBezTo>
                  <a:close/>
                  <a:moveTo>
                    <a:pt x="1732" y="821"/>
                  </a:moveTo>
                  <a:lnTo>
                    <a:pt x="1732" y="821"/>
                  </a:lnTo>
                  <a:cubicBezTo>
                    <a:pt x="1798" y="833"/>
                    <a:pt x="1798" y="833"/>
                    <a:pt x="1798" y="833"/>
                  </a:cubicBezTo>
                  <a:cubicBezTo>
                    <a:pt x="1834" y="833"/>
                    <a:pt x="1858" y="845"/>
                    <a:pt x="1882" y="857"/>
                  </a:cubicBezTo>
                  <a:cubicBezTo>
                    <a:pt x="1906" y="869"/>
                    <a:pt x="1978" y="911"/>
                    <a:pt x="1972" y="941"/>
                  </a:cubicBezTo>
                  <a:cubicBezTo>
                    <a:pt x="1972" y="959"/>
                    <a:pt x="1960" y="977"/>
                    <a:pt x="1983" y="989"/>
                  </a:cubicBezTo>
                  <a:cubicBezTo>
                    <a:pt x="1996" y="1001"/>
                    <a:pt x="2062" y="983"/>
                    <a:pt x="2073" y="977"/>
                  </a:cubicBezTo>
                  <a:lnTo>
                    <a:pt x="2073" y="977"/>
                  </a:lnTo>
                  <a:cubicBezTo>
                    <a:pt x="2062" y="941"/>
                    <a:pt x="2049" y="845"/>
                    <a:pt x="2014" y="827"/>
                  </a:cubicBezTo>
                  <a:cubicBezTo>
                    <a:pt x="2002" y="821"/>
                    <a:pt x="1966" y="803"/>
                    <a:pt x="1972" y="791"/>
                  </a:cubicBezTo>
                  <a:cubicBezTo>
                    <a:pt x="1978" y="761"/>
                    <a:pt x="2007" y="767"/>
                    <a:pt x="1990" y="737"/>
                  </a:cubicBezTo>
                  <a:cubicBezTo>
                    <a:pt x="1978" y="707"/>
                    <a:pt x="2020" y="695"/>
                    <a:pt x="2031" y="707"/>
                  </a:cubicBezTo>
                  <a:cubicBezTo>
                    <a:pt x="2079" y="755"/>
                    <a:pt x="2067" y="695"/>
                    <a:pt x="2055" y="665"/>
                  </a:cubicBezTo>
                  <a:cubicBezTo>
                    <a:pt x="2055" y="653"/>
                    <a:pt x="1990" y="659"/>
                    <a:pt x="1978" y="659"/>
                  </a:cubicBezTo>
                  <a:cubicBezTo>
                    <a:pt x="1942" y="653"/>
                    <a:pt x="1948" y="629"/>
                    <a:pt x="1930" y="611"/>
                  </a:cubicBezTo>
                  <a:cubicBezTo>
                    <a:pt x="1906" y="587"/>
                    <a:pt x="1846" y="635"/>
                    <a:pt x="1846" y="605"/>
                  </a:cubicBezTo>
                  <a:cubicBezTo>
                    <a:pt x="1846" y="599"/>
                    <a:pt x="1858" y="575"/>
                    <a:pt x="1852" y="569"/>
                  </a:cubicBezTo>
                  <a:cubicBezTo>
                    <a:pt x="1840" y="569"/>
                    <a:pt x="1822" y="581"/>
                    <a:pt x="1822" y="563"/>
                  </a:cubicBezTo>
                  <a:cubicBezTo>
                    <a:pt x="1816" y="545"/>
                    <a:pt x="1798" y="545"/>
                    <a:pt x="1786" y="533"/>
                  </a:cubicBezTo>
                  <a:cubicBezTo>
                    <a:pt x="1756" y="515"/>
                    <a:pt x="1816" y="455"/>
                    <a:pt x="1768" y="473"/>
                  </a:cubicBezTo>
                  <a:cubicBezTo>
                    <a:pt x="1744" y="479"/>
                    <a:pt x="1762" y="515"/>
                    <a:pt x="1726" y="515"/>
                  </a:cubicBezTo>
                  <a:cubicBezTo>
                    <a:pt x="1690" y="515"/>
                    <a:pt x="1696" y="509"/>
                    <a:pt x="1672" y="539"/>
                  </a:cubicBezTo>
                  <a:cubicBezTo>
                    <a:pt x="1660" y="551"/>
                    <a:pt x="1618" y="569"/>
                    <a:pt x="1618" y="575"/>
                  </a:cubicBezTo>
                  <a:cubicBezTo>
                    <a:pt x="1618" y="599"/>
                    <a:pt x="1630" y="617"/>
                    <a:pt x="1630" y="641"/>
                  </a:cubicBezTo>
                  <a:cubicBezTo>
                    <a:pt x="1654" y="647"/>
                    <a:pt x="1684" y="653"/>
                    <a:pt x="1708" y="659"/>
                  </a:cubicBezTo>
                  <a:cubicBezTo>
                    <a:pt x="1768" y="665"/>
                    <a:pt x="1720" y="683"/>
                    <a:pt x="1744" y="707"/>
                  </a:cubicBezTo>
                  <a:cubicBezTo>
                    <a:pt x="1756" y="719"/>
                    <a:pt x="1780" y="713"/>
                    <a:pt x="1792" y="719"/>
                  </a:cubicBezTo>
                  <a:cubicBezTo>
                    <a:pt x="1810" y="731"/>
                    <a:pt x="1750" y="749"/>
                    <a:pt x="1744" y="755"/>
                  </a:cubicBezTo>
                  <a:cubicBezTo>
                    <a:pt x="1726" y="773"/>
                    <a:pt x="1732" y="797"/>
                    <a:pt x="1732" y="82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8" name="Freeform 132"/>
            <p:cNvSpPr>
              <a:spLocks noChangeArrowheads="1"/>
            </p:cNvSpPr>
            <p:nvPr/>
          </p:nvSpPr>
          <p:spPr bwMode="auto">
            <a:xfrm>
              <a:off x="5320900" y="4703983"/>
              <a:ext cx="1737982" cy="1660481"/>
            </a:xfrm>
            <a:custGeom>
              <a:avLst/>
              <a:gdLst>
                <a:gd name="T0" fmla="*/ 3031 w 3260"/>
                <a:gd name="T1" fmla="*/ 2895 h 3112"/>
                <a:gd name="T2" fmla="*/ 2965 w 3260"/>
                <a:gd name="T3" fmla="*/ 2529 h 3112"/>
                <a:gd name="T4" fmla="*/ 3025 w 3260"/>
                <a:gd name="T5" fmla="*/ 2421 h 3112"/>
                <a:gd name="T6" fmla="*/ 2983 w 3260"/>
                <a:gd name="T7" fmla="*/ 2272 h 3112"/>
                <a:gd name="T8" fmla="*/ 3013 w 3260"/>
                <a:gd name="T9" fmla="*/ 2140 h 3112"/>
                <a:gd name="T10" fmla="*/ 3121 w 3260"/>
                <a:gd name="T11" fmla="*/ 2002 h 3112"/>
                <a:gd name="T12" fmla="*/ 3013 w 3260"/>
                <a:gd name="T13" fmla="*/ 1792 h 3112"/>
                <a:gd name="T14" fmla="*/ 2845 w 3260"/>
                <a:gd name="T15" fmla="*/ 1409 h 3112"/>
                <a:gd name="T16" fmla="*/ 2911 w 3260"/>
                <a:gd name="T17" fmla="*/ 1241 h 3112"/>
                <a:gd name="T18" fmla="*/ 2851 w 3260"/>
                <a:gd name="T19" fmla="*/ 989 h 3112"/>
                <a:gd name="T20" fmla="*/ 2899 w 3260"/>
                <a:gd name="T21" fmla="*/ 660 h 3112"/>
                <a:gd name="T22" fmla="*/ 3031 w 3260"/>
                <a:gd name="T23" fmla="*/ 450 h 3112"/>
                <a:gd name="T24" fmla="*/ 2911 w 3260"/>
                <a:gd name="T25" fmla="*/ 372 h 3112"/>
                <a:gd name="T26" fmla="*/ 2569 w 3260"/>
                <a:gd name="T27" fmla="*/ 258 h 3112"/>
                <a:gd name="T28" fmla="*/ 2528 w 3260"/>
                <a:gd name="T29" fmla="*/ 108 h 3112"/>
                <a:gd name="T30" fmla="*/ 2366 w 3260"/>
                <a:gd name="T31" fmla="*/ 61 h 3112"/>
                <a:gd name="T32" fmla="*/ 2217 w 3260"/>
                <a:gd name="T33" fmla="*/ 126 h 3112"/>
                <a:gd name="T34" fmla="*/ 2037 w 3260"/>
                <a:gd name="T35" fmla="*/ 132 h 3112"/>
                <a:gd name="T36" fmla="*/ 1749 w 3260"/>
                <a:gd name="T37" fmla="*/ 264 h 3112"/>
                <a:gd name="T38" fmla="*/ 1432 w 3260"/>
                <a:gd name="T39" fmla="*/ 456 h 3112"/>
                <a:gd name="T40" fmla="*/ 1030 w 3260"/>
                <a:gd name="T41" fmla="*/ 486 h 3112"/>
                <a:gd name="T42" fmla="*/ 863 w 3260"/>
                <a:gd name="T43" fmla="*/ 372 h 3112"/>
                <a:gd name="T44" fmla="*/ 617 w 3260"/>
                <a:gd name="T45" fmla="*/ 258 h 3112"/>
                <a:gd name="T46" fmla="*/ 305 w 3260"/>
                <a:gd name="T47" fmla="*/ 462 h 3112"/>
                <a:gd name="T48" fmla="*/ 0 w 3260"/>
                <a:gd name="T49" fmla="*/ 546 h 3112"/>
                <a:gd name="T50" fmla="*/ 96 w 3260"/>
                <a:gd name="T51" fmla="*/ 606 h 3112"/>
                <a:gd name="T52" fmla="*/ 269 w 3260"/>
                <a:gd name="T53" fmla="*/ 642 h 3112"/>
                <a:gd name="T54" fmla="*/ 341 w 3260"/>
                <a:gd name="T55" fmla="*/ 845 h 3112"/>
                <a:gd name="T56" fmla="*/ 647 w 3260"/>
                <a:gd name="T57" fmla="*/ 624 h 3112"/>
                <a:gd name="T58" fmla="*/ 755 w 3260"/>
                <a:gd name="T59" fmla="*/ 744 h 3112"/>
                <a:gd name="T60" fmla="*/ 916 w 3260"/>
                <a:gd name="T61" fmla="*/ 917 h 3112"/>
                <a:gd name="T62" fmla="*/ 995 w 3260"/>
                <a:gd name="T63" fmla="*/ 1001 h 3112"/>
                <a:gd name="T64" fmla="*/ 1048 w 3260"/>
                <a:gd name="T65" fmla="*/ 1037 h 3112"/>
                <a:gd name="T66" fmla="*/ 1126 w 3260"/>
                <a:gd name="T67" fmla="*/ 1037 h 3112"/>
                <a:gd name="T68" fmla="*/ 1168 w 3260"/>
                <a:gd name="T69" fmla="*/ 1199 h 3112"/>
                <a:gd name="T70" fmla="*/ 1084 w 3260"/>
                <a:gd name="T71" fmla="*/ 1295 h 3112"/>
                <a:gd name="T72" fmla="*/ 1222 w 3260"/>
                <a:gd name="T73" fmla="*/ 1361 h 3112"/>
                <a:gd name="T74" fmla="*/ 1360 w 3260"/>
                <a:gd name="T75" fmla="*/ 1475 h 3112"/>
                <a:gd name="T76" fmla="*/ 1270 w 3260"/>
                <a:gd name="T77" fmla="*/ 1810 h 3112"/>
                <a:gd name="T78" fmla="*/ 887 w 3260"/>
                <a:gd name="T79" fmla="*/ 1864 h 3112"/>
                <a:gd name="T80" fmla="*/ 641 w 3260"/>
                <a:gd name="T81" fmla="*/ 2062 h 3112"/>
                <a:gd name="T82" fmla="*/ 497 w 3260"/>
                <a:gd name="T83" fmla="*/ 2307 h 3112"/>
                <a:gd name="T84" fmla="*/ 557 w 3260"/>
                <a:gd name="T85" fmla="*/ 2511 h 3112"/>
                <a:gd name="T86" fmla="*/ 815 w 3260"/>
                <a:gd name="T87" fmla="*/ 2433 h 3112"/>
                <a:gd name="T88" fmla="*/ 1090 w 3260"/>
                <a:gd name="T89" fmla="*/ 2218 h 3112"/>
                <a:gd name="T90" fmla="*/ 1276 w 3260"/>
                <a:gd name="T91" fmla="*/ 2278 h 3112"/>
                <a:gd name="T92" fmla="*/ 1504 w 3260"/>
                <a:gd name="T93" fmla="*/ 2386 h 3112"/>
                <a:gd name="T94" fmla="*/ 1857 w 3260"/>
                <a:gd name="T95" fmla="*/ 2415 h 3112"/>
                <a:gd name="T96" fmla="*/ 1941 w 3260"/>
                <a:gd name="T97" fmla="*/ 2493 h 3112"/>
                <a:gd name="T98" fmla="*/ 2145 w 3260"/>
                <a:gd name="T99" fmla="*/ 2439 h 3112"/>
                <a:gd name="T100" fmla="*/ 2318 w 3260"/>
                <a:gd name="T101" fmla="*/ 2200 h 3112"/>
                <a:gd name="T102" fmla="*/ 2528 w 3260"/>
                <a:gd name="T103" fmla="*/ 2320 h 3112"/>
                <a:gd name="T104" fmla="*/ 2689 w 3260"/>
                <a:gd name="T105" fmla="*/ 2757 h 3112"/>
                <a:gd name="T106" fmla="*/ 2803 w 3260"/>
                <a:gd name="T107" fmla="*/ 3021 h 3112"/>
                <a:gd name="T108" fmla="*/ 2995 w 3260"/>
                <a:gd name="T109" fmla="*/ 3111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0" h="3112">
                  <a:moveTo>
                    <a:pt x="2995" y="3111"/>
                  </a:moveTo>
                  <a:lnTo>
                    <a:pt x="2995" y="3111"/>
                  </a:lnTo>
                  <a:cubicBezTo>
                    <a:pt x="3013" y="3051"/>
                    <a:pt x="3085" y="2955"/>
                    <a:pt x="3031" y="2895"/>
                  </a:cubicBezTo>
                  <a:cubicBezTo>
                    <a:pt x="2995" y="2859"/>
                    <a:pt x="2971" y="2871"/>
                    <a:pt x="2971" y="2805"/>
                  </a:cubicBezTo>
                  <a:cubicBezTo>
                    <a:pt x="2971" y="2745"/>
                    <a:pt x="3001" y="2697"/>
                    <a:pt x="2971" y="2637"/>
                  </a:cubicBezTo>
                  <a:cubicBezTo>
                    <a:pt x="2971" y="2601"/>
                    <a:pt x="2947" y="2565"/>
                    <a:pt x="2965" y="2529"/>
                  </a:cubicBezTo>
                  <a:cubicBezTo>
                    <a:pt x="2977" y="2511"/>
                    <a:pt x="2977" y="2493"/>
                    <a:pt x="2989" y="2481"/>
                  </a:cubicBezTo>
                  <a:cubicBezTo>
                    <a:pt x="3001" y="2463"/>
                    <a:pt x="3007" y="2433"/>
                    <a:pt x="3025" y="2421"/>
                  </a:cubicBezTo>
                  <a:lnTo>
                    <a:pt x="3025" y="2421"/>
                  </a:lnTo>
                  <a:cubicBezTo>
                    <a:pt x="3001" y="2386"/>
                    <a:pt x="3001" y="2386"/>
                    <a:pt x="3001" y="2386"/>
                  </a:cubicBezTo>
                  <a:cubicBezTo>
                    <a:pt x="3007" y="2362"/>
                    <a:pt x="2995" y="2344"/>
                    <a:pt x="2989" y="2320"/>
                  </a:cubicBezTo>
                  <a:cubicBezTo>
                    <a:pt x="2983" y="2307"/>
                    <a:pt x="2983" y="2290"/>
                    <a:pt x="2983" y="2272"/>
                  </a:cubicBezTo>
                  <a:cubicBezTo>
                    <a:pt x="2983" y="2230"/>
                    <a:pt x="2977" y="2218"/>
                    <a:pt x="2953" y="2188"/>
                  </a:cubicBezTo>
                  <a:cubicBezTo>
                    <a:pt x="2941" y="2170"/>
                    <a:pt x="2923" y="2146"/>
                    <a:pt x="2947" y="2140"/>
                  </a:cubicBezTo>
                  <a:cubicBezTo>
                    <a:pt x="2965" y="2134"/>
                    <a:pt x="2995" y="2146"/>
                    <a:pt x="3013" y="2140"/>
                  </a:cubicBezTo>
                  <a:cubicBezTo>
                    <a:pt x="3031" y="2128"/>
                    <a:pt x="3031" y="2128"/>
                    <a:pt x="3049" y="2116"/>
                  </a:cubicBezTo>
                  <a:cubicBezTo>
                    <a:pt x="3055" y="2110"/>
                    <a:pt x="3067" y="2110"/>
                    <a:pt x="3073" y="2110"/>
                  </a:cubicBezTo>
                  <a:cubicBezTo>
                    <a:pt x="3133" y="2068"/>
                    <a:pt x="3115" y="2050"/>
                    <a:pt x="3121" y="2002"/>
                  </a:cubicBezTo>
                  <a:cubicBezTo>
                    <a:pt x="3127" y="1966"/>
                    <a:pt x="3175" y="1942"/>
                    <a:pt x="3193" y="1918"/>
                  </a:cubicBezTo>
                  <a:cubicBezTo>
                    <a:pt x="3259" y="1810"/>
                    <a:pt x="3121" y="1906"/>
                    <a:pt x="3085" y="1906"/>
                  </a:cubicBezTo>
                  <a:cubicBezTo>
                    <a:pt x="3043" y="1906"/>
                    <a:pt x="3043" y="1822"/>
                    <a:pt x="3013" y="1792"/>
                  </a:cubicBezTo>
                  <a:cubicBezTo>
                    <a:pt x="2977" y="1756"/>
                    <a:pt x="3043" y="1636"/>
                    <a:pt x="3019" y="1618"/>
                  </a:cubicBezTo>
                  <a:cubicBezTo>
                    <a:pt x="2983" y="1588"/>
                    <a:pt x="2953" y="1571"/>
                    <a:pt x="2941" y="1516"/>
                  </a:cubicBezTo>
                  <a:cubicBezTo>
                    <a:pt x="2971" y="1469"/>
                    <a:pt x="2761" y="1451"/>
                    <a:pt x="2845" y="1409"/>
                  </a:cubicBezTo>
                  <a:cubicBezTo>
                    <a:pt x="2869" y="1403"/>
                    <a:pt x="2881" y="1397"/>
                    <a:pt x="2899" y="1385"/>
                  </a:cubicBezTo>
                  <a:cubicBezTo>
                    <a:pt x="2923" y="1367"/>
                    <a:pt x="2911" y="1349"/>
                    <a:pt x="2923" y="1325"/>
                  </a:cubicBezTo>
                  <a:cubicBezTo>
                    <a:pt x="2935" y="1289"/>
                    <a:pt x="2947" y="1271"/>
                    <a:pt x="2911" y="1241"/>
                  </a:cubicBezTo>
                  <a:cubicBezTo>
                    <a:pt x="2863" y="1193"/>
                    <a:pt x="2875" y="1163"/>
                    <a:pt x="2905" y="1109"/>
                  </a:cubicBezTo>
                  <a:cubicBezTo>
                    <a:pt x="2923" y="1079"/>
                    <a:pt x="2905" y="1073"/>
                    <a:pt x="2881" y="1055"/>
                  </a:cubicBezTo>
                  <a:cubicBezTo>
                    <a:pt x="2863" y="1037"/>
                    <a:pt x="2809" y="1013"/>
                    <a:pt x="2851" y="989"/>
                  </a:cubicBezTo>
                  <a:cubicBezTo>
                    <a:pt x="2893" y="965"/>
                    <a:pt x="2857" y="917"/>
                    <a:pt x="2827" y="911"/>
                  </a:cubicBezTo>
                  <a:cubicBezTo>
                    <a:pt x="2785" y="893"/>
                    <a:pt x="2809" y="863"/>
                    <a:pt x="2803" y="821"/>
                  </a:cubicBezTo>
                  <a:cubicBezTo>
                    <a:pt x="2773" y="690"/>
                    <a:pt x="2899" y="756"/>
                    <a:pt x="2899" y="660"/>
                  </a:cubicBezTo>
                  <a:cubicBezTo>
                    <a:pt x="2893" y="570"/>
                    <a:pt x="2959" y="690"/>
                    <a:pt x="2959" y="588"/>
                  </a:cubicBezTo>
                  <a:cubicBezTo>
                    <a:pt x="2965" y="570"/>
                    <a:pt x="2989" y="564"/>
                    <a:pt x="2995" y="540"/>
                  </a:cubicBezTo>
                  <a:cubicBezTo>
                    <a:pt x="3031" y="450"/>
                    <a:pt x="3031" y="450"/>
                    <a:pt x="3031" y="450"/>
                  </a:cubicBezTo>
                  <a:cubicBezTo>
                    <a:pt x="3067" y="360"/>
                    <a:pt x="3067" y="360"/>
                    <a:pt x="3067" y="360"/>
                  </a:cubicBezTo>
                  <a:lnTo>
                    <a:pt x="3067" y="360"/>
                  </a:lnTo>
                  <a:cubicBezTo>
                    <a:pt x="2995" y="312"/>
                    <a:pt x="2965" y="276"/>
                    <a:pt x="2911" y="372"/>
                  </a:cubicBezTo>
                  <a:cubicBezTo>
                    <a:pt x="2899" y="390"/>
                    <a:pt x="2833" y="354"/>
                    <a:pt x="2809" y="354"/>
                  </a:cubicBezTo>
                  <a:cubicBezTo>
                    <a:pt x="2743" y="348"/>
                    <a:pt x="2695" y="366"/>
                    <a:pt x="2635" y="330"/>
                  </a:cubicBezTo>
                  <a:cubicBezTo>
                    <a:pt x="2600" y="312"/>
                    <a:pt x="2617" y="270"/>
                    <a:pt x="2569" y="258"/>
                  </a:cubicBezTo>
                  <a:cubicBezTo>
                    <a:pt x="2528" y="246"/>
                    <a:pt x="2516" y="210"/>
                    <a:pt x="2528" y="174"/>
                  </a:cubicBezTo>
                  <a:cubicBezTo>
                    <a:pt x="2528" y="168"/>
                    <a:pt x="2540" y="114"/>
                    <a:pt x="2528" y="114"/>
                  </a:cubicBezTo>
                  <a:cubicBezTo>
                    <a:pt x="2528" y="108"/>
                    <a:pt x="2528" y="108"/>
                    <a:pt x="2528" y="108"/>
                  </a:cubicBezTo>
                  <a:cubicBezTo>
                    <a:pt x="2521" y="90"/>
                    <a:pt x="2450" y="90"/>
                    <a:pt x="2432" y="90"/>
                  </a:cubicBezTo>
                  <a:cubicBezTo>
                    <a:pt x="2390" y="96"/>
                    <a:pt x="2378" y="114"/>
                    <a:pt x="2366" y="61"/>
                  </a:cubicBezTo>
                  <a:lnTo>
                    <a:pt x="2366" y="61"/>
                  </a:lnTo>
                  <a:cubicBezTo>
                    <a:pt x="2348" y="61"/>
                    <a:pt x="2336" y="72"/>
                    <a:pt x="2324" y="78"/>
                  </a:cubicBezTo>
                  <a:cubicBezTo>
                    <a:pt x="2306" y="90"/>
                    <a:pt x="2300" y="78"/>
                    <a:pt x="2288" y="84"/>
                  </a:cubicBezTo>
                  <a:cubicBezTo>
                    <a:pt x="2258" y="96"/>
                    <a:pt x="2235" y="156"/>
                    <a:pt x="2217" y="126"/>
                  </a:cubicBezTo>
                  <a:cubicBezTo>
                    <a:pt x="2199" y="90"/>
                    <a:pt x="2223" y="54"/>
                    <a:pt x="2187" y="30"/>
                  </a:cubicBezTo>
                  <a:cubicBezTo>
                    <a:pt x="2157" y="0"/>
                    <a:pt x="2109" y="30"/>
                    <a:pt x="2091" y="66"/>
                  </a:cubicBezTo>
                  <a:cubicBezTo>
                    <a:pt x="2079" y="90"/>
                    <a:pt x="2061" y="120"/>
                    <a:pt x="2037" y="132"/>
                  </a:cubicBezTo>
                  <a:cubicBezTo>
                    <a:pt x="2007" y="150"/>
                    <a:pt x="1977" y="186"/>
                    <a:pt x="1941" y="186"/>
                  </a:cubicBezTo>
                  <a:cubicBezTo>
                    <a:pt x="1917" y="192"/>
                    <a:pt x="1863" y="174"/>
                    <a:pt x="1857" y="216"/>
                  </a:cubicBezTo>
                  <a:cubicBezTo>
                    <a:pt x="1839" y="294"/>
                    <a:pt x="1810" y="252"/>
                    <a:pt x="1749" y="264"/>
                  </a:cubicBezTo>
                  <a:cubicBezTo>
                    <a:pt x="1690" y="276"/>
                    <a:pt x="1702" y="330"/>
                    <a:pt x="1690" y="372"/>
                  </a:cubicBezTo>
                  <a:cubicBezTo>
                    <a:pt x="1678" y="402"/>
                    <a:pt x="1642" y="450"/>
                    <a:pt x="1606" y="426"/>
                  </a:cubicBezTo>
                  <a:cubicBezTo>
                    <a:pt x="1534" y="354"/>
                    <a:pt x="1510" y="438"/>
                    <a:pt x="1432" y="456"/>
                  </a:cubicBezTo>
                  <a:cubicBezTo>
                    <a:pt x="1366" y="468"/>
                    <a:pt x="1336" y="504"/>
                    <a:pt x="1288" y="450"/>
                  </a:cubicBezTo>
                  <a:cubicBezTo>
                    <a:pt x="1270" y="426"/>
                    <a:pt x="1198" y="456"/>
                    <a:pt x="1168" y="456"/>
                  </a:cubicBezTo>
                  <a:cubicBezTo>
                    <a:pt x="1096" y="456"/>
                    <a:pt x="1072" y="390"/>
                    <a:pt x="1030" y="486"/>
                  </a:cubicBezTo>
                  <a:cubicBezTo>
                    <a:pt x="1006" y="546"/>
                    <a:pt x="892" y="510"/>
                    <a:pt x="869" y="468"/>
                  </a:cubicBezTo>
                  <a:cubicBezTo>
                    <a:pt x="857" y="450"/>
                    <a:pt x="851" y="438"/>
                    <a:pt x="851" y="408"/>
                  </a:cubicBezTo>
                  <a:cubicBezTo>
                    <a:pt x="851" y="396"/>
                    <a:pt x="863" y="384"/>
                    <a:pt x="863" y="372"/>
                  </a:cubicBezTo>
                  <a:cubicBezTo>
                    <a:pt x="869" y="342"/>
                    <a:pt x="839" y="288"/>
                    <a:pt x="815" y="276"/>
                  </a:cubicBezTo>
                  <a:cubicBezTo>
                    <a:pt x="791" y="252"/>
                    <a:pt x="779" y="240"/>
                    <a:pt x="743" y="234"/>
                  </a:cubicBezTo>
                  <a:cubicBezTo>
                    <a:pt x="689" y="222"/>
                    <a:pt x="659" y="222"/>
                    <a:pt x="617" y="258"/>
                  </a:cubicBezTo>
                  <a:cubicBezTo>
                    <a:pt x="563" y="306"/>
                    <a:pt x="539" y="228"/>
                    <a:pt x="491" y="240"/>
                  </a:cubicBezTo>
                  <a:cubicBezTo>
                    <a:pt x="425" y="258"/>
                    <a:pt x="455" y="300"/>
                    <a:pt x="431" y="348"/>
                  </a:cubicBezTo>
                  <a:cubicBezTo>
                    <a:pt x="413" y="390"/>
                    <a:pt x="347" y="438"/>
                    <a:pt x="305" y="462"/>
                  </a:cubicBezTo>
                  <a:cubicBezTo>
                    <a:pt x="269" y="480"/>
                    <a:pt x="227" y="486"/>
                    <a:pt x="191" y="510"/>
                  </a:cubicBezTo>
                  <a:cubicBezTo>
                    <a:pt x="156" y="534"/>
                    <a:pt x="96" y="522"/>
                    <a:pt x="54" y="522"/>
                  </a:cubicBezTo>
                  <a:cubicBezTo>
                    <a:pt x="35" y="528"/>
                    <a:pt x="18" y="534"/>
                    <a:pt x="0" y="546"/>
                  </a:cubicBezTo>
                  <a:lnTo>
                    <a:pt x="0" y="546"/>
                  </a:lnTo>
                  <a:cubicBezTo>
                    <a:pt x="77" y="594"/>
                    <a:pt x="77" y="594"/>
                    <a:pt x="77" y="594"/>
                  </a:cubicBezTo>
                  <a:cubicBezTo>
                    <a:pt x="84" y="600"/>
                    <a:pt x="90" y="600"/>
                    <a:pt x="96" y="606"/>
                  </a:cubicBezTo>
                  <a:cubicBezTo>
                    <a:pt x="107" y="606"/>
                    <a:pt x="119" y="618"/>
                    <a:pt x="138" y="618"/>
                  </a:cubicBezTo>
                  <a:cubicBezTo>
                    <a:pt x="227" y="636"/>
                    <a:pt x="227" y="636"/>
                    <a:pt x="227" y="636"/>
                  </a:cubicBezTo>
                  <a:cubicBezTo>
                    <a:pt x="239" y="636"/>
                    <a:pt x="257" y="642"/>
                    <a:pt x="269" y="642"/>
                  </a:cubicBezTo>
                  <a:cubicBezTo>
                    <a:pt x="287" y="648"/>
                    <a:pt x="299" y="660"/>
                    <a:pt x="317" y="660"/>
                  </a:cubicBezTo>
                  <a:cubicBezTo>
                    <a:pt x="323" y="696"/>
                    <a:pt x="371" y="756"/>
                    <a:pt x="341" y="791"/>
                  </a:cubicBezTo>
                  <a:cubicBezTo>
                    <a:pt x="335" y="797"/>
                    <a:pt x="329" y="833"/>
                    <a:pt x="341" y="845"/>
                  </a:cubicBezTo>
                  <a:cubicBezTo>
                    <a:pt x="341" y="845"/>
                    <a:pt x="365" y="821"/>
                    <a:pt x="377" y="821"/>
                  </a:cubicBezTo>
                  <a:cubicBezTo>
                    <a:pt x="443" y="821"/>
                    <a:pt x="521" y="702"/>
                    <a:pt x="527" y="636"/>
                  </a:cubicBezTo>
                  <a:cubicBezTo>
                    <a:pt x="533" y="564"/>
                    <a:pt x="629" y="576"/>
                    <a:pt x="647" y="624"/>
                  </a:cubicBezTo>
                  <a:cubicBezTo>
                    <a:pt x="653" y="642"/>
                    <a:pt x="653" y="678"/>
                    <a:pt x="653" y="684"/>
                  </a:cubicBezTo>
                  <a:cubicBezTo>
                    <a:pt x="677" y="720"/>
                    <a:pt x="701" y="606"/>
                    <a:pt x="719" y="678"/>
                  </a:cubicBezTo>
                  <a:cubicBezTo>
                    <a:pt x="725" y="707"/>
                    <a:pt x="725" y="744"/>
                    <a:pt x="755" y="744"/>
                  </a:cubicBezTo>
                  <a:cubicBezTo>
                    <a:pt x="785" y="749"/>
                    <a:pt x="815" y="815"/>
                    <a:pt x="827" y="839"/>
                  </a:cubicBezTo>
                  <a:cubicBezTo>
                    <a:pt x="827" y="851"/>
                    <a:pt x="827" y="887"/>
                    <a:pt x="833" y="893"/>
                  </a:cubicBezTo>
                  <a:cubicBezTo>
                    <a:pt x="851" y="911"/>
                    <a:pt x="892" y="905"/>
                    <a:pt x="916" y="917"/>
                  </a:cubicBezTo>
                  <a:cubicBezTo>
                    <a:pt x="934" y="911"/>
                    <a:pt x="947" y="917"/>
                    <a:pt x="964" y="911"/>
                  </a:cubicBezTo>
                  <a:cubicBezTo>
                    <a:pt x="976" y="905"/>
                    <a:pt x="1018" y="863"/>
                    <a:pt x="1024" y="887"/>
                  </a:cubicBezTo>
                  <a:cubicBezTo>
                    <a:pt x="1030" y="929"/>
                    <a:pt x="1006" y="965"/>
                    <a:pt x="995" y="1001"/>
                  </a:cubicBezTo>
                  <a:cubicBezTo>
                    <a:pt x="988" y="1007"/>
                    <a:pt x="976" y="1043"/>
                    <a:pt x="995" y="1043"/>
                  </a:cubicBezTo>
                  <a:cubicBezTo>
                    <a:pt x="1006" y="1043"/>
                    <a:pt x="1006" y="1031"/>
                    <a:pt x="1018" y="1031"/>
                  </a:cubicBezTo>
                  <a:cubicBezTo>
                    <a:pt x="1030" y="1031"/>
                    <a:pt x="1036" y="1037"/>
                    <a:pt x="1048" y="1037"/>
                  </a:cubicBezTo>
                  <a:cubicBezTo>
                    <a:pt x="1072" y="1055"/>
                    <a:pt x="1072" y="1055"/>
                    <a:pt x="1072" y="1055"/>
                  </a:cubicBezTo>
                  <a:lnTo>
                    <a:pt x="1072" y="1055"/>
                  </a:lnTo>
                  <a:cubicBezTo>
                    <a:pt x="1090" y="1055"/>
                    <a:pt x="1108" y="1037"/>
                    <a:pt x="1126" y="1037"/>
                  </a:cubicBezTo>
                  <a:cubicBezTo>
                    <a:pt x="1126" y="1055"/>
                    <a:pt x="1126" y="1079"/>
                    <a:pt x="1132" y="1103"/>
                  </a:cubicBezTo>
                  <a:cubicBezTo>
                    <a:pt x="1132" y="1121"/>
                    <a:pt x="1144" y="1139"/>
                    <a:pt x="1150" y="1157"/>
                  </a:cubicBezTo>
                  <a:cubicBezTo>
                    <a:pt x="1156" y="1169"/>
                    <a:pt x="1162" y="1187"/>
                    <a:pt x="1168" y="1199"/>
                  </a:cubicBezTo>
                  <a:cubicBezTo>
                    <a:pt x="1174" y="1217"/>
                    <a:pt x="1192" y="1235"/>
                    <a:pt x="1180" y="1253"/>
                  </a:cubicBezTo>
                  <a:cubicBezTo>
                    <a:pt x="1162" y="1271"/>
                    <a:pt x="1132" y="1277"/>
                    <a:pt x="1108" y="1283"/>
                  </a:cubicBezTo>
                  <a:cubicBezTo>
                    <a:pt x="1084" y="1295"/>
                    <a:pt x="1084" y="1295"/>
                    <a:pt x="1084" y="1295"/>
                  </a:cubicBezTo>
                  <a:lnTo>
                    <a:pt x="1084" y="1295"/>
                  </a:lnTo>
                  <a:cubicBezTo>
                    <a:pt x="1102" y="1307"/>
                    <a:pt x="1126" y="1307"/>
                    <a:pt x="1132" y="1319"/>
                  </a:cubicBezTo>
                  <a:cubicBezTo>
                    <a:pt x="1168" y="1361"/>
                    <a:pt x="1174" y="1355"/>
                    <a:pt x="1222" y="1361"/>
                  </a:cubicBezTo>
                  <a:cubicBezTo>
                    <a:pt x="1246" y="1367"/>
                    <a:pt x="1264" y="1391"/>
                    <a:pt x="1276" y="1409"/>
                  </a:cubicBezTo>
                  <a:cubicBezTo>
                    <a:pt x="1288" y="1421"/>
                    <a:pt x="1282" y="1439"/>
                    <a:pt x="1288" y="1457"/>
                  </a:cubicBezTo>
                  <a:cubicBezTo>
                    <a:pt x="1294" y="1487"/>
                    <a:pt x="1342" y="1457"/>
                    <a:pt x="1360" y="1475"/>
                  </a:cubicBezTo>
                  <a:cubicBezTo>
                    <a:pt x="1372" y="1481"/>
                    <a:pt x="1372" y="1535"/>
                    <a:pt x="1378" y="1547"/>
                  </a:cubicBezTo>
                  <a:cubicBezTo>
                    <a:pt x="1378" y="1588"/>
                    <a:pt x="1366" y="1630"/>
                    <a:pt x="1336" y="1660"/>
                  </a:cubicBezTo>
                  <a:cubicBezTo>
                    <a:pt x="1294" y="1696"/>
                    <a:pt x="1252" y="1756"/>
                    <a:pt x="1270" y="1810"/>
                  </a:cubicBezTo>
                  <a:cubicBezTo>
                    <a:pt x="1282" y="1840"/>
                    <a:pt x="1114" y="1924"/>
                    <a:pt x="1078" y="1936"/>
                  </a:cubicBezTo>
                  <a:cubicBezTo>
                    <a:pt x="1018" y="1960"/>
                    <a:pt x="1030" y="1978"/>
                    <a:pt x="1036" y="1900"/>
                  </a:cubicBezTo>
                  <a:cubicBezTo>
                    <a:pt x="1036" y="1852"/>
                    <a:pt x="923" y="1870"/>
                    <a:pt x="887" y="1864"/>
                  </a:cubicBezTo>
                  <a:cubicBezTo>
                    <a:pt x="869" y="1858"/>
                    <a:pt x="857" y="1834"/>
                    <a:pt x="839" y="1846"/>
                  </a:cubicBezTo>
                  <a:cubicBezTo>
                    <a:pt x="797" y="1870"/>
                    <a:pt x="833" y="1942"/>
                    <a:pt x="797" y="1966"/>
                  </a:cubicBezTo>
                  <a:cubicBezTo>
                    <a:pt x="731" y="2020"/>
                    <a:pt x="677" y="1972"/>
                    <a:pt x="641" y="2062"/>
                  </a:cubicBezTo>
                  <a:cubicBezTo>
                    <a:pt x="605" y="2152"/>
                    <a:pt x="581" y="2218"/>
                    <a:pt x="509" y="2283"/>
                  </a:cubicBezTo>
                  <a:cubicBezTo>
                    <a:pt x="497" y="2307"/>
                    <a:pt x="497" y="2307"/>
                    <a:pt x="497" y="2307"/>
                  </a:cubicBezTo>
                  <a:lnTo>
                    <a:pt x="497" y="2307"/>
                  </a:lnTo>
                  <a:cubicBezTo>
                    <a:pt x="527" y="2331"/>
                    <a:pt x="509" y="2373"/>
                    <a:pt x="509" y="2409"/>
                  </a:cubicBezTo>
                  <a:cubicBezTo>
                    <a:pt x="509" y="2427"/>
                    <a:pt x="521" y="2439"/>
                    <a:pt x="533" y="2451"/>
                  </a:cubicBezTo>
                  <a:cubicBezTo>
                    <a:pt x="545" y="2469"/>
                    <a:pt x="551" y="2493"/>
                    <a:pt x="557" y="2511"/>
                  </a:cubicBezTo>
                  <a:lnTo>
                    <a:pt x="557" y="2511"/>
                  </a:lnTo>
                  <a:cubicBezTo>
                    <a:pt x="593" y="2493"/>
                    <a:pt x="659" y="2481"/>
                    <a:pt x="701" y="2469"/>
                  </a:cubicBezTo>
                  <a:cubicBezTo>
                    <a:pt x="743" y="2457"/>
                    <a:pt x="779" y="2439"/>
                    <a:pt x="815" y="2433"/>
                  </a:cubicBezTo>
                  <a:cubicBezTo>
                    <a:pt x="874" y="2427"/>
                    <a:pt x="899" y="2481"/>
                    <a:pt x="953" y="2469"/>
                  </a:cubicBezTo>
                  <a:cubicBezTo>
                    <a:pt x="1006" y="2451"/>
                    <a:pt x="1090" y="2415"/>
                    <a:pt x="1078" y="2349"/>
                  </a:cubicBezTo>
                  <a:cubicBezTo>
                    <a:pt x="1060" y="2290"/>
                    <a:pt x="976" y="2260"/>
                    <a:pt x="1090" y="2218"/>
                  </a:cubicBezTo>
                  <a:cubicBezTo>
                    <a:pt x="1114" y="2218"/>
                    <a:pt x="1132" y="2236"/>
                    <a:pt x="1156" y="2230"/>
                  </a:cubicBezTo>
                  <a:cubicBezTo>
                    <a:pt x="1192" y="2218"/>
                    <a:pt x="1234" y="2182"/>
                    <a:pt x="1258" y="2224"/>
                  </a:cubicBezTo>
                  <a:cubicBezTo>
                    <a:pt x="1270" y="2242"/>
                    <a:pt x="1270" y="2260"/>
                    <a:pt x="1276" y="2278"/>
                  </a:cubicBezTo>
                  <a:cubicBezTo>
                    <a:pt x="1282" y="2290"/>
                    <a:pt x="1300" y="2302"/>
                    <a:pt x="1306" y="2314"/>
                  </a:cubicBezTo>
                  <a:cubicBezTo>
                    <a:pt x="1336" y="2379"/>
                    <a:pt x="1300" y="2427"/>
                    <a:pt x="1390" y="2445"/>
                  </a:cubicBezTo>
                  <a:cubicBezTo>
                    <a:pt x="1438" y="2451"/>
                    <a:pt x="1516" y="2451"/>
                    <a:pt x="1504" y="2386"/>
                  </a:cubicBezTo>
                  <a:cubicBezTo>
                    <a:pt x="1486" y="2320"/>
                    <a:pt x="1540" y="2391"/>
                    <a:pt x="1576" y="2344"/>
                  </a:cubicBezTo>
                  <a:cubicBezTo>
                    <a:pt x="1618" y="2290"/>
                    <a:pt x="1684" y="2325"/>
                    <a:pt x="1702" y="2373"/>
                  </a:cubicBezTo>
                  <a:cubicBezTo>
                    <a:pt x="1744" y="2457"/>
                    <a:pt x="1773" y="2451"/>
                    <a:pt x="1857" y="2415"/>
                  </a:cubicBezTo>
                  <a:cubicBezTo>
                    <a:pt x="1893" y="2415"/>
                    <a:pt x="1989" y="2367"/>
                    <a:pt x="2013" y="2373"/>
                  </a:cubicBezTo>
                  <a:cubicBezTo>
                    <a:pt x="2013" y="2391"/>
                    <a:pt x="2043" y="2445"/>
                    <a:pt x="2031" y="2457"/>
                  </a:cubicBezTo>
                  <a:cubicBezTo>
                    <a:pt x="2007" y="2481"/>
                    <a:pt x="1965" y="2475"/>
                    <a:pt x="1941" y="2493"/>
                  </a:cubicBezTo>
                  <a:cubicBezTo>
                    <a:pt x="1929" y="2505"/>
                    <a:pt x="1983" y="2529"/>
                    <a:pt x="1989" y="2547"/>
                  </a:cubicBezTo>
                  <a:cubicBezTo>
                    <a:pt x="2019" y="2595"/>
                    <a:pt x="2145" y="2541"/>
                    <a:pt x="2139" y="2535"/>
                  </a:cubicBezTo>
                  <a:cubicBezTo>
                    <a:pt x="2127" y="2493"/>
                    <a:pt x="2139" y="2481"/>
                    <a:pt x="2145" y="2439"/>
                  </a:cubicBezTo>
                  <a:cubicBezTo>
                    <a:pt x="2145" y="2409"/>
                    <a:pt x="2199" y="2373"/>
                    <a:pt x="2211" y="2325"/>
                  </a:cubicBezTo>
                  <a:cubicBezTo>
                    <a:pt x="2229" y="2266"/>
                    <a:pt x="2211" y="2254"/>
                    <a:pt x="2276" y="2266"/>
                  </a:cubicBezTo>
                  <a:cubicBezTo>
                    <a:pt x="2294" y="2272"/>
                    <a:pt x="2300" y="2212"/>
                    <a:pt x="2318" y="2200"/>
                  </a:cubicBezTo>
                  <a:cubicBezTo>
                    <a:pt x="2336" y="2182"/>
                    <a:pt x="2354" y="2134"/>
                    <a:pt x="2378" y="2170"/>
                  </a:cubicBezTo>
                  <a:cubicBezTo>
                    <a:pt x="2384" y="2188"/>
                    <a:pt x="2492" y="2212"/>
                    <a:pt x="2521" y="2230"/>
                  </a:cubicBezTo>
                  <a:cubicBezTo>
                    <a:pt x="2569" y="2260"/>
                    <a:pt x="2528" y="2278"/>
                    <a:pt x="2528" y="2320"/>
                  </a:cubicBezTo>
                  <a:cubicBezTo>
                    <a:pt x="2534" y="2379"/>
                    <a:pt x="2617" y="2415"/>
                    <a:pt x="2623" y="2481"/>
                  </a:cubicBezTo>
                  <a:cubicBezTo>
                    <a:pt x="2623" y="2565"/>
                    <a:pt x="2641" y="2607"/>
                    <a:pt x="2677" y="2685"/>
                  </a:cubicBezTo>
                  <a:cubicBezTo>
                    <a:pt x="2671" y="2709"/>
                    <a:pt x="2671" y="2739"/>
                    <a:pt x="2689" y="2757"/>
                  </a:cubicBezTo>
                  <a:cubicBezTo>
                    <a:pt x="2695" y="2769"/>
                    <a:pt x="2713" y="2793"/>
                    <a:pt x="2713" y="2805"/>
                  </a:cubicBezTo>
                  <a:cubicBezTo>
                    <a:pt x="2725" y="2841"/>
                    <a:pt x="2719" y="2859"/>
                    <a:pt x="2737" y="2895"/>
                  </a:cubicBezTo>
                  <a:cubicBezTo>
                    <a:pt x="2803" y="3021"/>
                    <a:pt x="2803" y="3021"/>
                    <a:pt x="2803" y="3021"/>
                  </a:cubicBezTo>
                  <a:cubicBezTo>
                    <a:pt x="2809" y="3039"/>
                    <a:pt x="2815" y="3069"/>
                    <a:pt x="2839" y="3074"/>
                  </a:cubicBezTo>
                  <a:cubicBezTo>
                    <a:pt x="2869" y="3081"/>
                    <a:pt x="2869" y="3098"/>
                    <a:pt x="2887" y="3111"/>
                  </a:cubicBezTo>
                  <a:cubicBezTo>
                    <a:pt x="2995" y="3111"/>
                    <a:pt x="2995" y="3111"/>
                    <a:pt x="2995" y="3111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49" name="Freeform 133"/>
            <p:cNvSpPr>
              <a:spLocks noChangeArrowheads="1"/>
            </p:cNvSpPr>
            <p:nvPr/>
          </p:nvSpPr>
          <p:spPr bwMode="auto">
            <a:xfrm>
              <a:off x="4429567" y="4906251"/>
              <a:ext cx="1469877" cy="785553"/>
            </a:xfrm>
            <a:custGeom>
              <a:avLst/>
              <a:gdLst>
                <a:gd name="T0" fmla="*/ 233 w 2757"/>
                <a:gd name="T1" fmla="*/ 947 h 1475"/>
                <a:gd name="T2" fmla="*/ 239 w 2757"/>
                <a:gd name="T3" fmla="*/ 845 h 1475"/>
                <a:gd name="T4" fmla="*/ 54 w 2757"/>
                <a:gd name="T5" fmla="*/ 809 h 1475"/>
                <a:gd name="T6" fmla="*/ 12 w 2757"/>
                <a:gd name="T7" fmla="*/ 851 h 1475"/>
                <a:gd name="T8" fmla="*/ 126 w 2757"/>
                <a:gd name="T9" fmla="*/ 935 h 1475"/>
                <a:gd name="T10" fmla="*/ 995 w 2757"/>
                <a:gd name="T11" fmla="*/ 0 h 1475"/>
                <a:gd name="T12" fmla="*/ 1018 w 2757"/>
                <a:gd name="T13" fmla="*/ 126 h 1475"/>
                <a:gd name="T14" fmla="*/ 1156 w 2757"/>
                <a:gd name="T15" fmla="*/ 312 h 1475"/>
                <a:gd name="T16" fmla="*/ 1414 w 2757"/>
                <a:gd name="T17" fmla="*/ 96 h 1475"/>
                <a:gd name="T18" fmla="*/ 1672 w 2757"/>
                <a:gd name="T19" fmla="*/ 168 h 1475"/>
                <a:gd name="T20" fmla="*/ 1768 w 2757"/>
                <a:gd name="T21" fmla="*/ 228 h 1475"/>
                <a:gd name="T22" fmla="*/ 1941 w 2757"/>
                <a:gd name="T23" fmla="*/ 264 h 1475"/>
                <a:gd name="T24" fmla="*/ 2013 w 2757"/>
                <a:gd name="T25" fmla="*/ 467 h 1475"/>
                <a:gd name="T26" fmla="*/ 2319 w 2757"/>
                <a:gd name="T27" fmla="*/ 246 h 1475"/>
                <a:gd name="T28" fmla="*/ 2427 w 2757"/>
                <a:gd name="T29" fmla="*/ 366 h 1475"/>
                <a:gd name="T30" fmla="*/ 2588 w 2757"/>
                <a:gd name="T31" fmla="*/ 539 h 1475"/>
                <a:gd name="T32" fmla="*/ 2667 w 2757"/>
                <a:gd name="T33" fmla="*/ 623 h 1475"/>
                <a:gd name="T34" fmla="*/ 2720 w 2757"/>
                <a:gd name="T35" fmla="*/ 659 h 1475"/>
                <a:gd name="T36" fmla="*/ 2732 w 2757"/>
                <a:gd name="T37" fmla="*/ 737 h 1475"/>
                <a:gd name="T38" fmla="*/ 2720 w 2757"/>
                <a:gd name="T39" fmla="*/ 869 h 1475"/>
                <a:gd name="T40" fmla="*/ 2720 w 2757"/>
                <a:gd name="T41" fmla="*/ 959 h 1475"/>
                <a:gd name="T42" fmla="*/ 2505 w 2757"/>
                <a:gd name="T43" fmla="*/ 1055 h 1475"/>
                <a:gd name="T44" fmla="*/ 2379 w 2757"/>
                <a:gd name="T45" fmla="*/ 1169 h 1475"/>
                <a:gd name="T46" fmla="*/ 1983 w 2757"/>
                <a:gd name="T47" fmla="*/ 1468 h 1475"/>
                <a:gd name="T48" fmla="*/ 1414 w 2757"/>
                <a:gd name="T49" fmla="*/ 1264 h 1475"/>
                <a:gd name="T50" fmla="*/ 1330 w 2757"/>
                <a:gd name="T51" fmla="*/ 995 h 1475"/>
                <a:gd name="T52" fmla="*/ 1552 w 2757"/>
                <a:gd name="T53" fmla="*/ 863 h 1475"/>
                <a:gd name="T54" fmla="*/ 1618 w 2757"/>
                <a:gd name="T55" fmla="*/ 557 h 1475"/>
                <a:gd name="T56" fmla="*/ 1432 w 2757"/>
                <a:gd name="T57" fmla="*/ 461 h 1475"/>
                <a:gd name="T58" fmla="*/ 1234 w 2757"/>
                <a:gd name="T59" fmla="*/ 485 h 1475"/>
                <a:gd name="T60" fmla="*/ 1240 w 2757"/>
                <a:gd name="T61" fmla="*/ 839 h 1475"/>
                <a:gd name="T62" fmla="*/ 1060 w 2757"/>
                <a:gd name="T63" fmla="*/ 917 h 1475"/>
                <a:gd name="T64" fmla="*/ 881 w 2757"/>
                <a:gd name="T65" fmla="*/ 1001 h 1475"/>
                <a:gd name="T66" fmla="*/ 635 w 2757"/>
                <a:gd name="T67" fmla="*/ 1049 h 1475"/>
                <a:gd name="T68" fmla="*/ 491 w 2757"/>
                <a:gd name="T69" fmla="*/ 1199 h 1475"/>
                <a:gd name="T70" fmla="*/ 305 w 2757"/>
                <a:gd name="T71" fmla="*/ 1073 h 1475"/>
                <a:gd name="T72" fmla="*/ 222 w 2757"/>
                <a:gd name="T73" fmla="*/ 977 h 1475"/>
                <a:gd name="T74" fmla="*/ 443 w 2757"/>
                <a:gd name="T75" fmla="*/ 971 h 1475"/>
                <a:gd name="T76" fmla="*/ 425 w 2757"/>
                <a:gd name="T77" fmla="*/ 755 h 1475"/>
                <a:gd name="T78" fmla="*/ 527 w 2757"/>
                <a:gd name="T79" fmla="*/ 653 h 1475"/>
                <a:gd name="T80" fmla="*/ 617 w 2757"/>
                <a:gd name="T81" fmla="*/ 719 h 1475"/>
                <a:gd name="T82" fmla="*/ 881 w 2757"/>
                <a:gd name="T83" fmla="*/ 587 h 1475"/>
                <a:gd name="T84" fmla="*/ 791 w 2757"/>
                <a:gd name="T85" fmla="*/ 419 h 1475"/>
                <a:gd name="T86" fmla="*/ 803 w 2757"/>
                <a:gd name="T87" fmla="*/ 282 h 1475"/>
                <a:gd name="T88" fmla="*/ 761 w 2757"/>
                <a:gd name="T89" fmla="*/ 186 h 1475"/>
                <a:gd name="T90" fmla="*/ 995 w 2757"/>
                <a:gd name="T91" fmla="*/ 0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57" h="1475">
                  <a:moveTo>
                    <a:pt x="222" y="977"/>
                  </a:moveTo>
                  <a:lnTo>
                    <a:pt x="222" y="977"/>
                  </a:lnTo>
                  <a:cubicBezTo>
                    <a:pt x="227" y="965"/>
                    <a:pt x="233" y="959"/>
                    <a:pt x="233" y="947"/>
                  </a:cubicBezTo>
                  <a:cubicBezTo>
                    <a:pt x="233" y="929"/>
                    <a:pt x="233" y="923"/>
                    <a:pt x="239" y="911"/>
                  </a:cubicBezTo>
                  <a:cubicBezTo>
                    <a:pt x="245" y="905"/>
                    <a:pt x="245" y="893"/>
                    <a:pt x="245" y="887"/>
                  </a:cubicBezTo>
                  <a:cubicBezTo>
                    <a:pt x="245" y="881"/>
                    <a:pt x="239" y="851"/>
                    <a:pt x="239" y="845"/>
                  </a:cubicBezTo>
                  <a:lnTo>
                    <a:pt x="239" y="845"/>
                  </a:lnTo>
                  <a:cubicBezTo>
                    <a:pt x="227" y="851"/>
                    <a:pt x="209" y="851"/>
                    <a:pt x="198" y="851"/>
                  </a:cubicBezTo>
                  <a:cubicBezTo>
                    <a:pt x="143" y="857"/>
                    <a:pt x="96" y="839"/>
                    <a:pt x="54" y="809"/>
                  </a:cubicBezTo>
                  <a:cubicBezTo>
                    <a:pt x="30" y="791"/>
                    <a:pt x="24" y="797"/>
                    <a:pt x="0" y="803"/>
                  </a:cubicBezTo>
                  <a:lnTo>
                    <a:pt x="0" y="803"/>
                  </a:lnTo>
                  <a:cubicBezTo>
                    <a:pt x="12" y="851"/>
                    <a:pt x="12" y="851"/>
                    <a:pt x="12" y="851"/>
                  </a:cubicBezTo>
                  <a:cubicBezTo>
                    <a:pt x="30" y="869"/>
                    <a:pt x="42" y="881"/>
                    <a:pt x="60" y="893"/>
                  </a:cubicBezTo>
                  <a:cubicBezTo>
                    <a:pt x="78" y="905"/>
                    <a:pt x="90" y="905"/>
                    <a:pt x="108" y="911"/>
                  </a:cubicBezTo>
                  <a:cubicBezTo>
                    <a:pt x="114" y="917"/>
                    <a:pt x="120" y="929"/>
                    <a:pt x="126" y="935"/>
                  </a:cubicBezTo>
                  <a:cubicBezTo>
                    <a:pt x="150" y="971"/>
                    <a:pt x="180" y="965"/>
                    <a:pt x="222" y="977"/>
                  </a:cubicBezTo>
                  <a:close/>
                  <a:moveTo>
                    <a:pt x="995" y="0"/>
                  </a:moveTo>
                  <a:lnTo>
                    <a:pt x="995" y="0"/>
                  </a:lnTo>
                  <a:cubicBezTo>
                    <a:pt x="1018" y="48"/>
                    <a:pt x="1018" y="48"/>
                    <a:pt x="1018" y="48"/>
                  </a:cubicBezTo>
                  <a:cubicBezTo>
                    <a:pt x="1018" y="54"/>
                    <a:pt x="1018" y="54"/>
                    <a:pt x="1024" y="54"/>
                  </a:cubicBezTo>
                  <a:cubicBezTo>
                    <a:pt x="1018" y="78"/>
                    <a:pt x="982" y="120"/>
                    <a:pt x="1018" y="126"/>
                  </a:cubicBezTo>
                  <a:cubicBezTo>
                    <a:pt x="1037" y="126"/>
                    <a:pt x="1114" y="126"/>
                    <a:pt x="1120" y="138"/>
                  </a:cubicBezTo>
                  <a:cubicBezTo>
                    <a:pt x="1126" y="150"/>
                    <a:pt x="1114" y="198"/>
                    <a:pt x="1114" y="216"/>
                  </a:cubicBezTo>
                  <a:cubicBezTo>
                    <a:pt x="1114" y="234"/>
                    <a:pt x="1120" y="336"/>
                    <a:pt x="1156" y="312"/>
                  </a:cubicBezTo>
                  <a:cubicBezTo>
                    <a:pt x="1186" y="300"/>
                    <a:pt x="1216" y="234"/>
                    <a:pt x="1228" y="204"/>
                  </a:cubicBezTo>
                  <a:cubicBezTo>
                    <a:pt x="1234" y="162"/>
                    <a:pt x="1234" y="60"/>
                    <a:pt x="1264" y="36"/>
                  </a:cubicBezTo>
                  <a:cubicBezTo>
                    <a:pt x="1312" y="0"/>
                    <a:pt x="1378" y="90"/>
                    <a:pt x="1414" y="96"/>
                  </a:cubicBezTo>
                  <a:lnTo>
                    <a:pt x="1414" y="96"/>
                  </a:lnTo>
                  <a:cubicBezTo>
                    <a:pt x="1432" y="102"/>
                    <a:pt x="1444" y="108"/>
                    <a:pt x="1462" y="138"/>
                  </a:cubicBezTo>
                  <a:cubicBezTo>
                    <a:pt x="1522" y="258"/>
                    <a:pt x="1606" y="204"/>
                    <a:pt x="1672" y="168"/>
                  </a:cubicBezTo>
                  <a:lnTo>
                    <a:pt x="1672" y="168"/>
                  </a:lnTo>
                  <a:cubicBezTo>
                    <a:pt x="1749" y="216"/>
                    <a:pt x="1749" y="216"/>
                    <a:pt x="1749" y="216"/>
                  </a:cubicBezTo>
                  <a:cubicBezTo>
                    <a:pt x="1756" y="222"/>
                    <a:pt x="1762" y="222"/>
                    <a:pt x="1768" y="228"/>
                  </a:cubicBezTo>
                  <a:cubicBezTo>
                    <a:pt x="1779" y="228"/>
                    <a:pt x="1791" y="240"/>
                    <a:pt x="1810" y="240"/>
                  </a:cubicBezTo>
                  <a:cubicBezTo>
                    <a:pt x="1899" y="258"/>
                    <a:pt x="1899" y="258"/>
                    <a:pt x="1899" y="258"/>
                  </a:cubicBezTo>
                  <a:cubicBezTo>
                    <a:pt x="1911" y="258"/>
                    <a:pt x="1929" y="264"/>
                    <a:pt x="1941" y="264"/>
                  </a:cubicBezTo>
                  <a:cubicBezTo>
                    <a:pt x="1959" y="270"/>
                    <a:pt x="1971" y="282"/>
                    <a:pt x="1989" y="282"/>
                  </a:cubicBezTo>
                  <a:cubicBezTo>
                    <a:pt x="1995" y="318"/>
                    <a:pt x="2043" y="378"/>
                    <a:pt x="2013" y="413"/>
                  </a:cubicBezTo>
                  <a:cubicBezTo>
                    <a:pt x="2007" y="419"/>
                    <a:pt x="2001" y="455"/>
                    <a:pt x="2013" y="467"/>
                  </a:cubicBezTo>
                  <a:cubicBezTo>
                    <a:pt x="2013" y="467"/>
                    <a:pt x="2037" y="443"/>
                    <a:pt x="2049" y="443"/>
                  </a:cubicBezTo>
                  <a:cubicBezTo>
                    <a:pt x="2115" y="443"/>
                    <a:pt x="2193" y="324"/>
                    <a:pt x="2199" y="258"/>
                  </a:cubicBezTo>
                  <a:cubicBezTo>
                    <a:pt x="2205" y="186"/>
                    <a:pt x="2301" y="198"/>
                    <a:pt x="2319" y="246"/>
                  </a:cubicBezTo>
                  <a:cubicBezTo>
                    <a:pt x="2325" y="264"/>
                    <a:pt x="2325" y="300"/>
                    <a:pt x="2325" y="306"/>
                  </a:cubicBezTo>
                  <a:cubicBezTo>
                    <a:pt x="2349" y="342"/>
                    <a:pt x="2373" y="228"/>
                    <a:pt x="2391" y="300"/>
                  </a:cubicBezTo>
                  <a:cubicBezTo>
                    <a:pt x="2397" y="329"/>
                    <a:pt x="2397" y="366"/>
                    <a:pt x="2427" y="366"/>
                  </a:cubicBezTo>
                  <a:cubicBezTo>
                    <a:pt x="2457" y="371"/>
                    <a:pt x="2487" y="437"/>
                    <a:pt x="2499" y="461"/>
                  </a:cubicBezTo>
                  <a:cubicBezTo>
                    <a:pt x="2499" y="473"/>
                    <a:pt x="2499" y="509"/>
                    <a:pt x="2505" y="515"/>
                  </a:cubicBezTo>
                  <a:cubicBezTo>
                    <a:pt x="2523" y="533"/>
                    <a:pt x="2564" y="527"/>
                    <a:pt x="2588" y="539"/>
                  </a:cubicBezTo>
                  <a:cubicBezTo>
                    <a:pt x="2606" y="533"/>
                    <a:pt x="2619" y="539"/>
                    <a:pt x="2636" y="533"/>
                  </a:cubicBezTo>
                  <a:cubicBezTo>
                    <a:pt x="2648" y="527"/>
                    <a:pt x="2690" y="485"/>
                    <a:pt x="2696" y="509"/>
                  </a:cubicBezTo>
                  <a:cubicBezTo>
                    <a:pt x="2702" y="551"/>
                    <a:pt x="2678" y="587"/>
                    <a:pt x="2667" y="623"/>
                  </a:cubicBezTo>
                  <a:cubicBezTo>
                    <a:pt x="2660" y="629"/>
                    <a:pt x="2648" y="665"/>
                    <a:pt x="2667" y="665"/>
                  </a:cubicBezTo>
                  <a:cubicBezTo>
                    <a:pt x="2678" y="665"/>
                    <a:pt x="2678" y="653"/>
                    <a:pt x="2690" y="653"/>
                  </a:cubicBezTo>
                  <a:cubicBezTo>
                    <a:pt x="2702" y="653"/>
                    <a:pt x="2708" y="659"/>
                    <a:pt x="2720" y="659"/>
                  </a:cubicBezTo>
                  <a:cubicBezTo>
                    <a:pt x="2744" y="677"/>
                    <a:pt x="2744" y="677"/>
                    <a:pt x="2744" y="677"/>
                  </a:cubicBezTo>
                  <a:lnTo>
                    <a:pt x="2744" y="677"/>
                  </a:lnTo>
                  <a:cubicBezTo>
                    <a:pt x="2744" y="701"/>
                    <a:pt x="2744" y="719"/>
                    <a:pt x="2732" y="737"/>
                  </a:cubicBezTo>
                  <a:cubicBezTo>
                    <a:pt x="2726" y="749"/>
                    <a:pt x="2702" y="773"/>
                    <a:pt x="2702" y="785"/>
                  </a:cubicBezTo>
                  <a:cubicBezTo>
                    <a:pt x="2708" y="791"/>
                    <a:pt x="2714" y="815"/>
                    <a:pt x="2708" y="821"/>
                  </a:cubicBezTo>
                  <a:cubicBezTo>
                    <a:pt x="2708" y="839"/>
                    <a:pt x="2708" y="851"/>
                    <a:pt x="2720" y="869"/>
                  </a:cubicBezTo>
                  <a:cubicBezTo>
                    <a:pt x="2732" y="887"/>
                    <a:pt x="2744" y="899"/>
                    <a:pt x="2756" y="917"/>
                  </a:cubicBezTo>
                  <a:lnTo>
                    <a:pt x="2756" y="917"/>
                  </a:lnTo>
                  <a:cubicBezTo>
                    <a:pt x="2720" y="959"/>
                    <a:pt x="2720" y="959"/>
                    <a:pt x="2720" y="959"/>
                  </a:cubicBezTo>
                  <a:cubicBezTo>
                    <a:pt x="2702" y="971"/>
                    <a:pt x="2643" y="977"/>
                    <a:pt x="2643" y="1001"/>
                  </a:cubicBezTo>
                  <a:cubicBezTo>
                    <a:pt x="2636" y="1043"/>
                    <a:pt x="2625" y="1037"/>
                    <a:pt x="2577" y="1049"/>
                  </a:cubicBezTo>
                  <a:cubicBezTo>
                    <a:pt x="2541" y="1061"/>
                    <a:pt x="2541" y="1073"/>
                    <a:pt x="2505" y="1055"/>
                  </a:cubicBezTo>
                  <a:cubicBezTo>
                    <a:pt x="2487" y="1049"/>
                    <a:pt x="2445" y="1007"/>
                    <a:pt x="2433" y="1007"/>
                  </a:cubicBezTo>
                  <a:cubicBezTo>
                    <a:pt x="2427" y="1025"/>
                    <a:pt x="2391" y="1073"/>
                    <a:pt x="2379" y="1085"/>
                  </a:cubicBezTo>
                  <a:cubicBezTo>
                    <a:pt x="2331" y="1133"/>
                    <a:pt x="2379" y="1133"/>
                    <a:pt x="2379" y="1169"/>
                  </a:cubicBezTo>
                  <a:cubicBezTo>
                    <a:pt x="2337" y="1199"/>
                    <a:pt x="2283" y="1186"/>
                    <a:pt x="2235" y="1210"/>
                  </a:cubicBezTo>
                  <a:cubicBezTo>
                    <a:pt x="2169" y="1240"/>
                    <a:pt x="2211" y="1294"/>
                    <a:pt x="2127" y="1306"/>
                  </a:cubicBezTo>
                  <a:cubicBezTo>
                    <a:pt x="1995" y="1312"/>
                    <a:pt x="2061" y="1456"/>
                    <a:pt x="1983" y="1468"/>
                  </a:cubicBezTo>
                  <a:cubicBezTo>
                    <a:pt x="1947" y="1474"/>
                    <a:pt x="1810" y="1390"/>
                    <a:pt x="1786" y="1366"/>
                  </a:cubicBezTo>
                  <a:cubicBezTo>
                    <a:pt x="1756" y="1330"/>
                    <a:pt x="1768" y="1258"/>
                    <a:pt x="1720" y="1252"/>
                  </a:cubicBezTo>
                  <a:cubicBezTo>
                    <a:pt x="1612" y="1234"/>
                    <a:pt x="1516" y="1276"/>
                    <a:pt x="1414" y="1264"/>
                  </a:cubicBezTo>
                  <a:cubicBezTo>
                    <a:pt x="1360" y="1258"/>
                    <a:pt x="1360" y="1240"/>
                    <a:pt x="1360" y="1193"/>
                  </a:cubicBezTo>
                  <a:cubicBezTo>
                    <a:pt x="1348" y="1162"/>
                    <a:pt x="1348" y="1115"/>
                    <a:pt x="1342" y="1079"/>
                  </a:cubicBezTo>
                  <a:cubicBezTo>
                    <a:pt x="1342" y="1055"/>
                    <a:pt x="1330" y="1025"/>
                    <a:pt x="1330" y="995"/>
                  </a:cubicBezTo>
                  <a:cubicBezTo>
                    <a:pt x="1336" y="995"/>
                    <a:pt x="1396" y="1001"/>
                    <a:pt x="1402" y="1001"/>
                  </a:cubicBezTo>
                  <a:cubicBezTo>
                    <a:pt x="1432" y="1001"/>
                    <a:pt x="1456" y="1001"/>
                    <a:pt x="1480" y="995"/>
                  </a:cubicBezTo>
                  <a:cubicBezTo>
                    <a:pt x="1540" y="971"/>
                    <a:pt x="1540" y="911"/>
                    <a:pt x="1552" y="863"/>
                  </a:cubicBezTo>
                  <a:cubicBezTo>
                    <a:pt x="1552" y="797"/>
                    <a:pt x="1546" y="767"/>
                    <a:pt x="1588" y="719"/>
                  </a:cubicBezTo>
                  <a:cubicBezTo>
                    <a:pt x="1618" y="683"/>
                    <a:pt x="1636" y="635"/>
                    <a:pt x="1660" y="599"/>
                  </a:cubicBezTo>
                  <a:cubicBezTo>
                    <a:pt x="1678" y="569"/>
                    <a:pt x="1642" y="569"/>
                    <a:pt x="1618" y="557"/>
                  </a:cubicBezTo>
                  <a:cubicBezTo>
                    <a:pt x="1576" y="545"/>
                    <a:pt x="1528" y="527"/>
                    <a:pt x="1492" y="503"/>
                  </a:cubicBezTo>
                  <a:cubicBezTo>
                    <a:pt x="1468" y="497"/>
                    <a:pt x="1492" y="467"/>
                    <a:pt x="1492" y="450"/>
                  </a:cubicBezTo>
                  <a:cubicBezTo>
                    <a:pt x="1492" y="437"/>
                    <a:pt x="1438" y="455"/>
                    <a:pt x="1432" y="461"/>
                  </a:cubicBezTo>
                  <a:cubicBezTo>
                    <a:pt x="1402" y="485"/>
                    <a:pt x="1462" y="503"/>
                    <a:pt x="1408" y="521"/>
                  </a:cubicBezTo>
                  <a:cubicBezTo>
                    <a:pt x="1360" y="533"/>
                    <a:pt x="1318" y="527"/>
                    <a:pt x="1276" y="509"/>
                  </a:cubicBezTo>
                  <a:cubicBezTo>
                    <a:pt x="1270" y="509"/>
                    <a:pt x="1234" y="485"/>
                    <a:pt x="1234" y="485"/>
                  </a:cubicBezTo>
                  <a:cubicBezTo>
                    <a:pt x="1222" y="491"/>
                    <a:pt x="1210" y="581"/>
                    <a:pt x="1210" y="599"/>
                  </a:cubicBezTo>
                  <a:cubicBezTo>
                    <a:pt x="1210" y="635"/>
                    <a:pt x="1306" y="617"/>
                    <a:pt x="1300" y="659"/>
                  </a:cubicBezTo>
                  <a:cubicBezTo>
                    <a:pt x="1288" y="719"/>
                    <a:pt x="1270" y="785"/>
                    <a:pt x="1240" y="839"/>
                  </a:cubicBezTo>
                  <a:cubicBezTo>
                    <a:pt x="1216" y="875"/>
                    <a:pt x="1204" y="857"/>
                    <a:pt x="1168" y="857"/>
                  </a:cubicBezTo>
                  <a:cubicBezTo>
                    <a:pt x="1084" y="899"/>
                    <a:pt x="1114" y="803"/>
                    <a:pt x="1066" y="827"/>
                  </a:cubicBezTo>
                  <a:cubicBezTo>
                    <a:pt x="1060" y="917"/>
                    <a:pt x="1060" y="917"/>
                    <a:pt x="1060" y="917"/>
                  </a:cubicBezTo>
                  <a:cubicBezTo>
                    <a:pt x="1060" y="953"/>
                    <a:pt x="1144" y="959"/>
                    <a:pt x="1078" y="965"/>
                  </a:cubicBezTo>
                  <a:cubicBezTo>
                    <a:pt x="1048" y="971"/>
                    <a:pt x="1013" y="977"/>
                    <a:pt x="989" y="977"/>
                  </a:cubicBezTo>
                  <a:cubicBezTo>
                    <a:pt x="971" y="971"/>
                    <a:pt x="863" y="965"/>
                    <a:pt x="881" y="1001"/>
                  </a:cubicBezTo>
                  <a:cubicBezTo>
                    <a:pt x="917" y="1079"/>
                    <a:pt x="887" y="1055"/>
                    <a:pt x="857" y="1127"/>
                  </a:cubicBezTo>
                  <a:cubicBezTo>
                    <a:pt x="845" y="1151"/>
                    <a:pt x="803" y="1133"/>
                    <a:pt x="785" y="1145"/>
                  </a:cubicBezTo>
                  <a:cubicBezTo>
                    <a:pt x="701" y="1199"/>
                    <a:pt x="653" y="1127"/>
                    <a:pt x="635" y="1049"/>
                  </a:cubicBezTo>
                  <a:cubicBezTo>
                    <a:pt x="617" y="1049"/>
                    <a:pt x="491" y="1037"/>
                    <a:pt x="509" y="1079"/>
                  </a:cubicBezTo>
                  <a:cubicBezTo>
                    <a:pt x="527" y="1133"/>
                    <a:pt x="497" y="1138"/>
                    <a:pt x="491" y="1199"/>
                  </a:cubicBezTo>
                  <a:lnTo>
                    <a:pt x="491" y="1199"/>
                  </a:lnTo>
                  <a:cubicBezTo>
                    <a:pt x="443" y="1186"/>
                    <a:pt x="353" y="1222"/>
                    <a:pt x="377" y="1138"/>
                  </a:cubicBezTo>
                  <a:cubicBezTo>
                    <a:pt x="383" y="1133"/>
                    <a:pt x="389" y="1097"/>
                    <a:pt x="377" y="1091"/>
                  </a:cubicBezTo>
                  <a:cubicBezTo>
                    <a:pt x="353" y="1085"/>
                    <a:pt x="329" y="1091"/>
                    <a:pt x="305" y="1073"/>
                  </a:cubicBezTo>
                  <a:cubicBezTo>
                    <a:pt x="293" y="1061"/>
                    <a:pt x="299" y="1049"/>
                    <a:pt x="281" y="1043"/>
                  </a:cubicBezTo>
                  <a:cubicBezTo>
                    <a:pt x="222" y="977"/>
                    <a:pt x="222" y="977"/>
                    <a:pt x="222" y="977"/>
                  </a:cubicBezTo>
                  <a:lnTo>
                    <a:pt x="222" y="977"/>
                  </a:lnTo>
                  <a:cubicBezTo>
                    <a:pt x="329" y="977"/>
                    <a:pt x="329" y="977"/>
                    <a:pt x="329" y="977"/>
                  </a:cubicBezTo>
                  <a:cubicBezTo>
                    <a:pt x="347" y="983"/>
                    <a:pt x="365" y="995"/>
                    <a:pt x="383" y="995"/>
                  </a:cubicBezTo>
                  <a:cubicBezTo>
                    <a:pt x="407" y="989"/>
                    <a:pt x="425" y="977"/>
                    <a:pt x="443" y="971"/>
                  </a:cubicBezTo>
                  <a:cubicBezTo>
                    <a:pt x="473" y="965"/>
                    <a:pt x="503" y="995"/>
                    <a:pt x="521" y="977"/>
                  </a:cubicBezTo>
                  <a:cubicBezTo>
                    <a:pt x="551" y="953"/>
                    <a:pt x="557" y="881"/>
                    <a:pt x="551" y="845"/>
                  </a:cubicBezTo>
                  <a:cubicBezTo>
                    <a:pt x="533" y="791"/>
                    <a:pt x="479" y="755"/>
                    <a:pt x="425" y="755"/>
                  </a:cubicBezTo>
                  <a:lnTo>
                    <a:pt x="425" y="755"/>
                  </a:lnTo>
                  <a:cubicBezTo>
                    <a:pt x="449" y="719"/>
                    <a:pt x="461" y="665"/>
                    <a:pt x="509" y="659"/>
                  </a:cubicBezTo>
                  <a:cubicBezTo>
                    <a:pt x="509" y="659"/>
                    <a:pt x="515" y="653"/>
                    <a:pt x="527" y="653"/>
                  </a:cubicBezTo>
                  <a:lnTo>
                    <a:pt x="527" y="653"/>
                  </a:lnTo>
                  <a:cubicBezTo>
                    <a:pt x="551" y="743"/>
                    <a:pt x="551" y="743"/>
                    <a:pt x="551" y="743"/>
                  </a:cubicBezTo>
                  <a:cubicBezTo>
                    <a:pt x="581" y="767"/>
                    <a:pt x="593" y="737"/>
                    <a:pt x="617" y="719"/>
                  </a:cubicBezTo>
                  <a:cubicBezTo>
                    <a:pt x="671" y="695"/>
                    <a:pt x="737" y="701"/>
                    <a:pt x="797" y="689"/>
                  </a:cubicBezTo>
                  <a:cubicBezTo>
                    <a:pt x="821" y="683"/>
                    <a:pt x="893" y="683"/>
                    <a:pt x="905" y="653"/>
                  </a:cubicBezTo>
                  <a:cubicBezTo>
                    <a:pt x="911" y="629"/>
                    <a:pt x="881" y="611"/>
                    <a:pt x="881" y="587"/>
                  </a:cubicBezTo>
                  <a:cubicBezTo>
                    <a:pt x="881" y="575"/>
                    <a:pt x="905" y="563"/>
                    <a:pt x="911" y="545"/>
                  </a:cubicBezTo>
                  <a:cubicBezTo>
                    <a:pt x="917" y="527"/>
                    <a:pt x="923" y="485"/>
                    <a:pt x="911" y="467"/>
                  </a:cubicBezTo>
                  <a:cubicBezTo>
                    <a:pt x="899" y="455"/>
                    <a:pt x="809" y="419"/>
                    <a:pt x="791" y="419"/>
                  </a:cubicBezTo>
                  <a:lnTo>
                    <a:pt x="791" y="419"/>
                  </a:lnTo>
                  <a:cubicBezTo>
                    <a:pt x="809" y="384"/>
                    <a:pt x="809" y="342"/>
                    <a:pt x="785" y="312"/>
                  </a:cubicBezTo>
                  <a:cubicBezTo>
                    <a:pt x="761" y="288"/>
                    <a:pt x="755" y="258"/>
                    <a:pt x="803" y="282"/>
                  </a:cubicBezTo>
                  <a:cubicBezTo>
                    <a:pt x="809" y="288"/>
                    <a:pt x="869" y="354"/>
                    <a:pt x="869" y="312"/>
                  </a:cubicBezTo>
                  <a:cubicBezTo>
                    <a:pt x="875" y="264"/>
                    <a:pt x="905" y="252"/>
                    <a:pt x="869" y="222"/>
                  </a:cubicBezTo>
                  <a:cubicBezTo>
                    <a:pt x="839" y="222"/>
                    <a:pt x="725" y="258"/>
                    <a:pt x="761" y="186"/>
                  </a:cubicBezTo>
                  <a:cubicBezTo>
                    <a:pt x="785" y="144"/>
                    <a:pt x="821" y="138"/>
                    <a:pt x="857" y="120"/>
                  </a:cubicBezTo>
                  <a:cubicBezTo>
                    <a:pt x="887" y="108"/>
                    <a:pt x="911" y="78"/>
                    <a:pt x="929" y="60"/>
                  </a:cubicBezTo>
                  <a:cubicBezTo>
                    <a:pt x="953" y="42"/>
                    <a:pt x="971" y="24"/>
                    <a:pt x="995" y="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0" name="Freeform 134"/>
            <p:cNvSpPr>
              <a:spLocks noChangeArrowheads="1"/>
            </p:cNvSpPr>
            <p:nvPr/>
          </p:nvSpPr>
          <p:spPr bwMode="auto">
            <a:xfrm>
              <a:off x="4951667" y="4793356"/>
              <a:ext cx="317494" cy="291642"/>
            </a:xfrm>
            <a:custGeom>
              <a:avLst/>
              <a:gdLst>
                <a:gd name="T0" fmla="*/ 13 w 595"/>
                <a:gd name="T1" fmla="*/ 210 h 547"/>
                <a:gd name="T2" fmla="*/ 13 w 595"/>
                <a:gd name="T3" fmla="*/ 210 h 547"/>
                <a:gd name="T4" fmla="*/ 36 w 595"/>
                <a:gd name="T5" fmla="*/ 258 h 547"/>
                <a:gd name="T6" fmla="*/ 42 w 595"/>
                <a:gd name="T7" fmla="*/ 264 h 547"/>
                <a:gd name="T8" fmla="*/ 36 w 595"/>
                <a:gd name="T9" fmla="*/ 336 h 547"/>
                <a:gd name="T10" fmla="*/ 138 w 595"/>
                <a:gd name="T11" fmla="*/ 348 h 547"/>
                <a:gd name="T12" fmla="*/ 132 w 595"/>
                <a:gd name="T13" fmla="*/ 426 h 547"/>
                <a:gd name="T14" fmla="*/ 174 w 595"/>
                <a:gd name="T15" fmla="*/ 522 h 547"/>
                <a:gd name="T16" fmla="*/ 246 w 595"/>
                <a:gd name="T17" fmla="*/ 414 h 547"/>
                <a:gd name="T18" fmla="*/ 282 w 595"/>
                <a:gd name="T19" fmla="*/ 246 h 547"/>
                <a:gd name="T20" fmla="*/ 432 w 595"/>
                <a:gd name="T21" fmla="*/ 306 h 547"/>
                <a:gd name="T22" fmla="*/ 432 w 595"/>
                <a:gd name="T23" fmla="*/ 306 h 547"/>
                <a:gd name="T24" fmla="*/ 438 w 595"/>
                <a:gd name="T25" fmla="*/ 294 h 547"/>
                <a:gd name="T26" fmla="*/ 480 w 595"/>
                <a:gd name="T27" fmla="*/ 258 h 547"/>
                <a:gd name="T28" fmla="*/ 504 w 595"/>
                <a:gd name="T29" fmla="*/ 222 h 547"/>
                <a:gd name="T30" fmla="*/ 570 w 595"/>
                <a:gd name="T31" fmla="*/ 216 h 547"/>
                <a:gd name="T32" fmla="*/ 552 w 595"/>
                <a:gd name="T33" fmla="*/ 180 h 547"/>
                <a:gd name="T34" fmla="*/ 588 w 595"/>
                <a:gd name="T35" fmla="*/ 162 h 547"/>
                <a:gd name="T36" fmla="*/ 582 w 595"/>
                <a:gd name="T37" fmla="*/ 132 h 547"/>
                <a:gd name="T38" fmla="*/ 546 w 595"/>
                <a:gd name="T39" fmla="*/ 54 h 547"/>
                <a:gd name="T40" fmla="*/ 594 w 595"/>
                <a:gd name="T41" fmla="*/ 12 h 547"/>
                <a:gd name="T42" fmla="*/ 522 w 595"/>
                <a:gd name="T43" fmla="*/ 36 h 547"/>
                <a:gd name="T44" fmla="*/ 420 w 595"/>
                <a:gd name="T45" fmla="*/ 72 h 547"/>
                <a:gd name="T46" fmla="*/ 378 w 595"/>
                <a:gd name="T47" fmla="*/ 60 h 547"/>
                <a:gd name="T48" fmla="*/ 294 w 595"/>
                <a:gd name="T49" fmla="*/ 126 h 547"/>
                <a:gd name="T50" fmla="*/ 240 w 595"/>
                <a:gd name="T51" fmla="*/ 114 h 547"/>
                <a:gd name="T52" fmla="*/ 186 w 595"/>
                <a:gd name="T53" fmla="*/ 24 h 547"/>
                <a:gd name="T54" fmla="*/ 186 w 595"/>
                <a:gd name="T55" fmla="*/ 24 h 547"/>
                <a:gd name="T56" fmla="*/ 132 w 595"/>
                <a:gd name="T57" fmla="*/ 144 h 547"/>
                <a:gd name="T58" fmla="*/ 66 w 595"/>
                <a:gd name="T59" fmla="*/ 144 h 547"/>
                <a:gd name="T60" fmla="*/ 31 w 595"/>
                <a:gd name="T61" fmla="*/ 180 h 547"/>
                <a:gd name="T62" fmla="*/ 13 w 595"/>
                <a:gd name="T63" fmla="*/ 21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5" h="547">
                  <a:moveTo>
                    <a:pt x="13" y="210"/>
                  </a:moveTo>
                  <a:lnTo>
                    <a:pt x="13" y="210"/>
                  </a:lnTo>
                  <a:cubicBezTo>
                    <a:pt x="36" y="258"/>
                    <a:pt x="36" y="258"/>
                    <a:pt x="36" y="258"/>
                  </a:cubicBezTo>
                  <a:cubicBezTo>
                    <a:pt x="36" y="264"/>
                    <a:pt x="36" y="264"/>
                    <a:pt x="42" y="264"/>
                  </a:cubicBezTo>
                  <a:cubicBezTo>
                    <a:pt x="36" y="288"/>
                    <a:pt x="0" y="330"/>
                    <a:pt x="36" y="336"/>
                  </a:cubicBezTo>
                  <a:cubicBezTo>
                    <a:pt x="55" y="336"/>
                    <a:pt x="132" y="336"/>
                    <a:pt x="138" y="348"/>
                  </a:cubicBezTo>
                  <a:cubicBezTo>
                    <a:pt x="144" y="360"/>
                    <a:pt x="132" y="408"/>
                    <a:pt x="132" y="426"/>
                  </a:cubicBezTo>
                  <a:cubicBezTo>
                    <a:pt x="132" y="444"/>
                    <a:pt x="138" y="546"/>
                    <a:pt x="174" y="522"/>
                  </a:cubicBezTo>
                  <a:cubicBezTo>
                    <a:pt x="204" y="510"/>
                    <a:pt x="234" y="444"/>
                    <a:pt x="246" y="414"/>
                  </a:cubicBezTo>
                  <a:cubicBezTo>
                    <a:pt x="252" y="372"/>
                    <a:pt x="252" y="270"/>
                    <a:pt x="282" y="246"/>
                  </a:cubicBezTo>
                  <a:cubicBezTo>
                    <a:pt x="330" y="210"/>
                    <a:pt x="396" y="300"/>
                    <a:pt x="432" y="306"/>
                  </a:cubicBezTo>
                  <a:lnTo>
                    <a:pt x="432" y="306"/>
                  </a:lnTo>
                  <a:cubicBezTo>
                    <a:pt x="438" y="294"/>
                    <a:pt x="438" y="294"/>
                    <a:pt x="438" y="294"/>
                  </a:cubicBezTo>
                  <a:cubicBezTo>
                    <a:pt x="450" y="282"/>
                    <a:pt x="462" y="270"/>
                    <a:pt x="480" y="258"/>
                  </a:cubicBezTo>
                  <a:cubicBezTo>
                    <a:pt x="498" y="246"/>
                    <a:pt x="498" y="228"/>
                    <a:pt x="504" y="222"/>
                  </a:cubicBezTo>
                  <a:cubicBezTo>
                    <a:pt x="534" y="198"/>
                    <a:pt x="552" y="234"/>
                    <a:pt x="570" y="216"/>
                  </a:cubicBezTo>
                  <a:cubicBezTo>
                    <a:pt x="582" y="204"/>
                    <a:pt x="564" y="180"/>
                    <a:pt x="552" y="180"/>
                  </a:cubicBezTo>
                  <a:cubicBezTo>
                    <a:pt x="558" y="162"/>
                    <a:pt x="588" y="174"/>
                    <a:pt x="588" y="162"/>
                  </a:cubicBezTo>
                  <a:cubicBezTo>
                    <a:pt x="594" y="156"/>
                    <a:pt x="588" y="138"/>
                    <a:pt x="582" y="132"/>
                  </a:cubicBezTo>
                  <a:cubicBezTo>
                    <a:pt x="570" y="108"/>
                    <a:pt x="528" y="84"/>
                    <a:pt x="546" y="54"/>
                  </a:cubicBezTo>
                  <a:cubicBezTo>
                    <a:pt x="558" y="42"/>
                    <a:pt x="594" y="24"/>
                    <a:pt x="594" y="12"/>
                  </a:cubicBezTo>
                  <a:cubicBezTo>
                    <a:pt x="558" y="0"/>
                    <a:pt x="552" y="18"/>
                    <a:pt x="522" y="36"/>
                  </a:cubicBezTo>
                  <a:cubicBezTo>
                    <a:pt x="486" y="48"/>
                    <a:pt x="456" y="72"/>
                    <a:pt x="420" y="72"/>
                  </a:cubicBezTo>
                  <a:cubicBezTo>
                    <a:pt x="402" y="72"/>
                    <a:pt x="396" y="54"/>
                    <a:pt x="378" y="60"/>
                  </a:cubicBezTo>
                  <a:cubicBezTo>
                    <a:pt x="342" y="72"/>
                    <a:pt x="324" y="126"/>
                    <a:pt x="294" y="126"/>
                  </a:cubicBezTo>
                  <a:cubicBezTo>
                    <a:pt x="276" y="126"/>
                    <a:pt x="258" y="126"/>
                    <a:pt x="240" y="114"/>
                  </a:cubicBezTo>
                  <a:cubicBezTo>
                    <a:pt x="210" y="90"/>
                    <a:pt x="222" y="42"/>
                    <a:pt x="186" y="24"/>
                  </a:cubicBezTo>
                  <a:lnTo>
                    <a:pt x="186" y="24"/>
                  </a:lnTo>
                  <a:cubicBezTo>
                    <a:pt x="132" y="144"/>
                    <a:pt x="132" y="144"/>
                    <a:pt x="132" y="144"/>
                  </a:cubicBezTo>
                  <a:cubicBezTo>
                    <a:pt x="114" y="162"/>
                    <a:pt x="90" y="138"/>
                    <a:pt x="66" y="144"/>
                  </a:cubicBezTo>
                  <a:cubicBezTo>
                    <a:pt x="36" y="144"/>
                    <a:pt x="42" y="168"/>
                    <a:pt x="31" y="180"/>
                  </a:cubicBezTo>
                  <a:cubicBezTo>
                    <a:pt x="24" y="192"/>
                    <a:pt x="18" y="204"/>
                    <a:pt x="13" y="2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1" name="Freeform 135"/>
            <p:cNvSpPr>
              <a:spLocks noChangeArrowheads="1"/>
            </p:cNvSpPr>
            <p:nvPr/>
          </p:nvSpPr>
          <p:spPr bwMode="auto">
            <a:xfrm>
              <a:off x="4446032" y="5129686"/>
              <a:ext cx="1610983" cy="1451156"/>
            </a:xfrm>
            <a:custGeom>
              <a:avLst/>
              <a:gdLst>
                <a:gd name="T0" fmla="*/ 1534 w 3021"/>
                <a:gd name="T1" fmla="*/ 2146 h 2722"/>
                <a:gd name="T2" fmla="*/ 1540 w 3021"/>
                <a:gd name="T3" fmla="*/ 2212 h 2722"/>
                <a:gd name="T4" fmla="*/ 1576 w 3021"/>
                <a:gd name="T5" fmla="*/ 2164 h 2722"/>
                <a:gd name="T6" fmla="*/ 209 w 3021"/>
                <a:gd name="T7" fmla="*/ 426 h 2722"/>
                <a:gd name="T8" fmla="*/ 203 w 3021"/>
                <a:gd name="T9" fmla="*/ 528 h 2722"/>
                <a:gd name="T10" fmla="*/ 353 w 3021"/>
                <a:gd name="T11" fmla="*/ 576 h 2722"/>
                <a:gd name="T12" fmla="*/ 395 w 3021"/>
                <a:gd name="T13" fmla="*/ 336 h 2722"/>
                <a:gd name="T14" fmla="*/ 881 w 3021"/>
                <a:gd name="T15" fmla="*/ 48 h 2722"/>
                <a:gd name="T16" fmla="*/ 767 w 3021"/>
                <a:gd name="T17" fmla="*/ 270 h 2722"/>
                <a:gd name="T18" fmla="*/ 497 w 3021"/>
                <a:gd name="T19" fmla="*/ 234 h 2722"/>
                <a:gd name="T20" fmla="*/ 419 w 3021"/>
                <a:gd name="T21" fmla="*/ 66 h 2722"/>
                <a:gd name="T22" fmla="*/ 761 w 3021"/>
                <a:gd name="T23" fmla="*/ 0 h 2722"/>
                <a:gd name="T24" fmla="*/ 988 w 3021"/>
                <a:gd name="T25" fmla="*/ 1145 h 2722"/>
                <a:gd name="T26" fmla="*/ 965 w 3021"/>
                <a:gd name="T27" fmla="*/ 995 h 2722"/>
                <a:gd name="T28" fmla="*/ 839 w 3021"/>
                <a:gd name="T29" fmla="*/ 845 h 2722"/>
                <a:gd name="T30" fmla="*/ 461 w 3021"/>
                <a:gd name="T31" fmla="*/ 780 h 2722"/>
                <a:gd name="T32" fmla="*/ 755 w 3021"/>
                <a:gd name="T33" fmla="*/ 726 h 2722"/>
                <a:gd name="T34" fmla="*/ 1048 w 3021"/>
                <a:gd name="T35" fmla="*/ 546 h 2722"/>
                <a:gd name="T36" fmla="*/ 1210 w 3021"/>
                <a:gd name="T37" fmla="*/ 420 h 2722"/>
                <a:gd name="T38" fmla="*/ 1246 w 3021"/>
                <a:gd name="T39" fmla="*/ 90 h 2722"/>
                <a:gd name="T40" fmla="*/ 1462 w 3021"/>
                <a:gd name="T41" fmla="*/ 84 h 2722"/>
                <a:gd name="T42" fmla="*/ 1522 w 3021"/>
                <a:gd name="T43" fmla="*/ 444 h 2722"/>
                <a:gd name="T44" fmla="*/ 1312 w 3021"/>
                <a:gd name="T45" fmla="*/ 660 h 2722"/>
                <a:gd name="T46" fmla="*/ 1756 w 3021"/>
                <a:gd name="T47" fmla="*/ 947 h 2722"/>
                <a:gd name="T48" fmla="*/ 2349 w 3021"/>
                <a:gd name="T49" fmla="*/ 750 h 2722"/>
                <a:gd name="T50" fmla="*/ 2547 w 3021"/>
                <a:gd name="T51" fmla="*/ 630 h 2722"/>
                <a:gd name="T52" fmla="*/ 2726 w 3021"/>
                <a:gd name="T53" fmla="*/ 498 h 2722"/>
                <a:gd name="T54" fmla="*/ 2930 w 3021"/>
                <a:gd name="T55" fmla="*/ 660 h 2722"/>
                <a:gd name="T56" fmla="*/ 2912 w 3021"/>
                <a:gd name="T57" fmla="*/ 1013 h 2722"/>
                <a:gd name="T58" fmla="*/ 2481 w 3021"/>
                <a:gd name="T59" fmla="*/ 1049 h 2722"/>
                <a:gd name="T60" fmla="*/ 2139 w 3021"/>
                <a:gd name="T61" fmla="*/ 1510 h 2722"/>
                <a:gd name="T62" fmla="*/ 1971 w 3021"/>
                <a:gd name="T63" fmla="*/ 1547 h 2722"/>
                <a:gd name="T64" fmla="*/ 1558 w 3021"/>
                <a:gd name="T65" fmla="*/ 1343 h 2722"/>
                <a:gd name="T66" fmla="*/ 1144 w 3021"/>
                <a:gd name="T67" fmla="*/ 1541 h 2722"/>
                <a:gd name="T68" fmla="*/ 1390 w 3021"/>
                <a:gd name="T69" fmla="*/ 1894 h 2722"/>
                <a:gd name="T70" fmla="*/ 1432 w 3021"/>
                <a:gd name="T71" fmla="*/ 2122 h 2722"/>
                <a:gd name="T72" fmla="*/ 1096 w 3021"/>
                <a:gd name="T73" fmla="*/ 2242 h 2722"/>
                <a:gd name="T74" fmla="*/ 815 w 3021"/>
                <a:gd name="T75" fmla="*/ 2200 h 2722"/>
                <a:gd name="T76" fmla="*/ 605 w 3021"/>
                <a:gd name="T77" fmla="*/ 2655 h 2722"/>
                <a:gd name="T78" fmla="*/ 341 w 3021"/>
                <a:gd name="T79" fmla="*/ 2565 h 2722"/>
                <a:gd name="T80" fmla="*/ 245 w 3021"/>
                <a:gd name="T81" fmla="*/ 2421 h 2722"/>
                <a:gd name="T82" fmla="*/ 473 w 3021"/>
                <a:gd name="T83" fmla="*/ 2260 h 2722"/>
                <a:gd name="T84" fmla="*/ 707 w 3021"/>
                <a:gd name="T85" fmla="*/ 2098 h 2722"/>
                <a:gd name="T86" fmla="*/ 569 w 3021"/>
                <a:gd name="T87" fmla="*/ 2002 h 2722"/>
                <a:gd name="T88" fmla="*/ 365 w 3021"/>
                <a:gd name="T89" fmla="*/ 2128 h 2722"/>
                <a:gd name="T90" fmla="*/ 137 w 3021"/>
                <a:gd name="T91" fmla="*/ 1960 h 2722"/>
                <a:gd name="T92" fmla="*/ 150 w 3021"/>
                <a:gd name="T93" fmla="*/ 1786 h 2722"/>
                <a:gd name="T94" fmla="*/ 509 w 3021"/>
                <a:gd name="T95" fmla="*/ 1517 h 2722"/>
                <a:gd name="T96" fmla="*/ 2726 w 3021"/>
                <a:gd name="T97" fmla="*/ 498 h 2722"/>
                <a:gd name="T98" fmla="*/ 2822 w 3021"/>
                <a:gd name="T99" fmla="*/ 456 h 2722"/>
                <a:gd name="T100" fmla="*/ 2768 w 3021"/>
                <a:gd name="T101" fmla="*/ 240 h 2722"/>
                <a:gd name="T102" fmla="*/ 2672 w 3021"/>
                <a:gd name="T103" fmla="*/ 366 h 2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1" h="2722">
                  <a:moveTo>
                    <a:pt x="1564" y="2158"/>
                  </a:moveTo>
                  <a:lnTo>
                    <a:pt x="1564" y="2158"/>
                  </a:lnTo>
                  <a:cubicBezTo>
                    <a:pt x="1564" y="2146"/>
                    <a:pt x="1564" y="2134"/>
                    <a:pt x="1552" y="2134"/>
                  </a:cubicBezTo>
                  <a:cubicBezTo>
                    <a:pt x="1546" y="2134"/>
                    <a:pt x="1534" y="2146"/>
                    <a:pt x="1534" y="2146"/>
                  </a:cubicBezTo>
                  <a:cubicBezTo>
                    <a:pt x="1516" y="2164"/>
                    <a:pt x="1492" y="2152"/>
                    <a:pt x="1492" y="2176"/>
                  </a:cubicBezTo>
                  <a:cubicBezTo>
                    <a:pt x="1486" y="2182"/>
                    <a:pt x="1492" y="2188"/>
                    <a:pt x="1492" y="2188"/>
                  </a:cubicBezTo>
                  <a:cubicBezTo>
                    <a:pt x="1492" y="2206"/>
                    <a:pt x="1492" y="2218"/>
                    <a:pt x="1510" y="2218"/>
                  </a:cubicBezTo>
                  <a:cubicBezTo>
                    <a:pt x="1522" y="2224"/>
                    <a:pt x="1522" y="2218"/>
                    <a:pt x="1540" y="2212"/>
                  </a:cubicBezTo>
                  <a:cubicBezTo>
                    <a:pt x="1540" y="2212"/>
                    <a:pt x="1540" y="2218"/>
                    <a:pt x="1552" y="2218"/>
                  </a:cubicBezTo>
                  <a:cubicBezTo>
                    <a:pt x="1558" y="2212"/>
                    <a:pt x="1576" y="2200"/>
                    <a:pt x="1582" y="2194"/>
                  </a:cubicBezTo>
                  <a:cubicBezTo>
                    <a:pt x="1582" y="2188"/>
                    <a:pt x="1588" y="2182"/>
                    <a:pt x="1588" y="2182"/>
                  </a:cubicBezTo>
                  <a:cubicBezTo>
                    <a:pt x="1582" y="2170"/>
                    <a:pt x="1576" y="2170"/>
                    <a:pt x="1576" y="2164"/>
                  </a:cubicBezTo>
                  <a:cubicBezTo>
                    <a:pt x="1564" y="2158"/>
                    <a:pt x="1564" y="2158"/>
                    <a:pt x="1564" y="2158"/>
                  </a:cubicBezTo>
                  <a:close/>
                  <a:moveTo>
                    <a:pt x="395" y="336"/>
                  </a:moveTo>
                  <a:lnTo>
                    <a:pt x="395" y="336"/>
                  </a:lnTo>
                  <a:cubicBezTo>
                    <a:pt x="353" y="390"/>
                    <a:pt x="281" y="420"/>
                    <a:pt x="209" y="426"/>
                  </a:cubicBezTo>
                  <a:lnTo>
                    <a:pt x="209" y="426"/>
                  </a:lnTo>
                  <a:cubicBezTo>
                    <a:pt x="209" y="432"/>
                    <a:pt x="215" y="462"/>
                    <a:pt x="215" y="468"/>
                  </a:cubicBezTo>
                  <a:cubicBezTo>
                    <a:pt x="215" y="474"/>
                    <a:pt x="215" y="486"/>
                    <a:pt x="209" y="492"/>
                  </a:cubicBezTo>
                  <a:cubicBezTo>
                    <a:pt x="203" y="504"/>
                    <a:pt x="203" y="510"/>
                    <a:pt x="203" y="528"/>
                  </a:cubicBezTo>
                  <a:cubicBezTo>
                    <a:pt x="203" y="540"/>
                    <a:pt x="197" y="546"/>
                    <a:pt x="192" y="558"/>
                  </a:cubicBezTo>
                  <a:lnTo>
                    <a:pt x="192" y="558"/>
                  </a:lnTo>
                  <a:cubicBezTo>
                    <a:pt x="299" y="558"/>
                    <a:pt x="299" y="558"/>
                    <a:pt x="299" y="558"/>
                  </a:cubicBezTo>
                  <a:cubicBezTo>
                    <a:pt x="317" y="564"/>
                    <a:pt x="335" y="576"/>
                    <a:pt x="353" y="576"/>
                  </a:cubicBezTo>
                  <a:cubicBezTo>
                    <a:pt x="377" y="570"/>
                    <a:pt x="395" y="558"/>
                    <a:pt x="413" y="552"/>
                  </a:cubicBezTo>
                  <a:cubicBezTo>
                    <a:pt x="443" y="546"/>
                    <a:pt x="473" y="576"/>
                    <a:pt x="491" y="558"/>
                  </a:cubicBezTo>
                  <a:cubicBezTo>
                    <a:pt x="521" y="534"/>
                    <a:pt x="527" y="462"/>
                    <a:pt x="521" y="426"/>
                  </a:cubicBezTo>
                  <a:cubicBezTo>
                    <a:pt x="503" y="372"/>
                    <a:pt x="449" y="336"/>
                    <a:pt x="395" y="336"/>
                  </a:cubicBezTo>
                  <a:close/>
                  <a:moveTo>
                    <a:pt x="761" y="0"/>
                  </a:moveTo>
                  <a:lnTo>
                    <a:pt x="761" y="0"/>
                  </a:lnTo>
                  <a:lnTo>
                    <a:pt x="761" y="0"/>
                  </a:lnTo>
                  <a:cubicBezTo>
                    <a:pt x="779" y="0"/>
                    <a:pt x="869" y="36"/>
                    <a:pt x="881" y="48"/>
                  </a:cubicBezTo>
                  <a:cubicBezTo>
                    <a:pt x="893" y="66"/>
                    <a:pt x="887" y="108"/>
                    <a:pt x="881" y="126"/>
                  </a:cubicBezTo>
                  <a:cubicBezTo>
                    <a:pt x="875" y="144"/>
                    <a:pt x="851" y="156"/>
                    <a:pt x="851" y="168"/>
                  </a:cubicBezTo>
                  <a:cubicBezTo>
                    <a:pt x="851" y="192"/>
                    <a:pt x="881" y="210"/>
                    <a:pt x="875" y="234"/>
                  </a:cubicBezTo>
                  <a:cubicBezTo>
                    <a:pt x="863" y="264"/>
                    <a:pt x="791" y="264"/>
                    <a:pt x="767" y="270"/>
                  </a:cubicBezTo>
                  <a:cubicBezTo>
                    <a:pt x="707" y="282"/>
                    <a:pt x="641" y="276"/>
                    <a:pt x="587" y="300"/>
                  </a:cubicBezTo>
                  <a:cubicBezTo>
                    <a:pt x="563" y="318"/>
                    <a:pt x="551" y="348"/>
                    <a:pt x="521" y="324"/>
                  </a:cubicBezTo>
                  <a:cubicBezTo>
                    <a:pt x="497" y="234"/>
                    <a:pt x="497" y="234"/>
                    <a:pt x="497" y="234"/>
                  </a:cubicBezTo>
                  <a:lnTo>
                    <a:pt x="497" y="234"/>
                  </a:lnTo>
                  <a:cubicBezTo>
                    <a:pt x="515" y="222"/>
                    <a:pt x="545" y="204"/>
                    <a:pt x="521" y="180"/>
                  </a:cubicBezTo>
                  <a:cubicBezTo>
                    <a:pt x="461" y="120"/>
                    <a:pt x="461" y="120"/>
                    <a:pt x="461" y="120"/>
                  </a:cubicBezTo>
                  <a:cubicBezTo>
                    <a:pt x="437" y="96"/>
                    <a:pt x="413" y="114"/>
                    <a:pt x="389" y="114"/>
                  </a:cubicBezTo>
                  <a:cubicBezTo>
                    <a:pt x="389" y="102"/>
                    <a:pt x="413" y="72"/>
                    <a:pt x="419" y="66"/>
                  </a:cubicBezTo>
                  <a:cubicBezTo>
                    <a:pt x="425" y="60"/>
                    <a:pt x="437" y="24"/>
                    <a:pt x="443" y="24"/>
                  </a:cubicBezTo>
                  <a:cubicBezTo>
                    <a:pt x="467" y="24"/>
                    <a:pt x="533" y="66"/>
                    <a:pt x="557" y="78"/>
                  </a:cubicBezTo>
                  <a:cubicBezTo>
                    <a:pt x="581" y="96"/>
                    <a:pt x="599" y="132"/>
                    <a:pt x="635" y="132"/>
                  </a:cubicBezTo>
                  <a:cubicBezTo>
                    <a:pt x="689" y="120"/>
                    <a:pt x="743" y="66"/>
                    <a:pt x="761" y="0"/>
                  </a:cubicBezTo>
                  <a:close/>
                  <a:moveTo>
                    <a:pt x="965" y="1151"/>
                  </a:moveTo>
                  <a:lnTo>
                    <a:pt x="965" y="1151"/>
                  </a:lnTo>
                  <a:lnTo>
                    <a:pt x="965" y="1151"/>
                  </a:lnTo>
                  <a:cubicBezTo>
                    <a:pt x="988" y="1145"/>
                    <a:pt x="988" y="1145"/>
                    <a:pt x="988" y="1145"/>
                  </a:cubicBezTo>
                  <a:cubicBezTo>
                    <a:pt x="1036" y="1139"/>
                    <a:pt x="1030" y="1097"/>
                    <a:pt x="1012" y="1061"/>
                  </a:cubicBezTo>
                  <a:cubicBezTo>
                    <a:pt x="1007" y="1055"/>
                    <a:pt x="1000" y="1043"/>
                    <a:pt x="1000" y="1031"/>
                  </a:cubicBezTo>
                  <a:cubicBezTo>
                    <a:pt x="988" y="1013"/>
                    <a:pt x="983" y="1007"/>
                    <a:pt x="965" y="995"/>
                  </a:cubicBezTo>
                  <a:lnTo>
                    <a:pt x="965" y="995"/>
                  </a:lnTo>
                  <a:cubicBezTo>
                    <a:pt x="917" y="983"/>
                    <a:pt x="917" y="983"/>
                    <a:pt x="917" y="983"/>
                  </a:cubicBezTo>
                  <a:cubicBezTo>
                    <a:pt x="904" y="989"/>
                    <a:pt x="881" y="959"/>
                    <a:pt x="881" y="947"/>
                  </a:cubicBezTo>
                  <a:cubicBezTo>
                    <a:pt x="881" y="929"/>
                    <a:pt x="899" y="917"/>
                    <a:pt x="893" y="899"/>
                  </a:cubicBezTo>
                  <a:cubicBezTo>
                    <a:pt x="881" y="863"/>
                    <a:pt x="809" y="893"/>
                    <a:pt x="839" y="845"/>
                  </a:cubicBezTo>
                  <a:cubicBezTo>
                    <a:pt x="851" y="815"/>
                    <a:pt x="821" y="803"/>
                    <a:pt x="797" y="803"/>
                  </a:cubicBezTo>
                  <a:cubicBezTo>
                    <a:pt x="749" y="803"/>
                    <a:pt x="725" y="827"/>
                    <a:pt x="683" y="845"/>
                  </a:cubicBezTo>
                  <a:cubicBezTo>
                    <a:pt x="659" y="851"/>
                    <a:pt x="557" y="833"/>
                    <a:pt x="539" y="815"/>
                  </a:cubicBezTo>
                  <a:cubicBezTo>
                    <a:pt x="515" y="803"/>
                    <a:pt x="485" y="791"/>
                    <a:pt x="461" y="780"/>
                  </a:cubicBezTo>
                  <a:lnTo>
                    <a:pt x="461" y="780"/>
                  </a:lnTo>
                  <a:cubicBezTo>
                    <a:pt x="467" y="719"/>
                    <a:pt x="497" y="714"/>
                    <a:pt x="479" y="660"/>
                  </a:cubicBezTo>
                  <a:cubicBezTo>
                    <a:pt x="461" y="618"/>
                    <a:pt x="587" y="630"/>
                    <a:pt x="605" y="630"/>
                  </a:cubicBezTo>
                  <a:cubicBezTo>
                    <a:pt x="623" y="708"/>
                    <a:pt x="671" y="780"/>
                    <a:pt x="755" y="726"/>
                  </a:cubicBezTo>
                  <a:cubicBezTo>
                    <a:pt x="773" y="714"/>
                    <a:pt x="815" y="732"/>
                    <a:pt x="827" y="708"/>
                  </a:cubicBezTo>
                  <a:cubicBezTo>
                    <a:pt x="857" y="636"/>
                    <a:pt x="887" y="660"/>
                    <a:pt x="851" y="582"/>
                  </a:cubicBezTo>
                  <a:cubicBezTo>
                    <a:pt x="833" y="546"/>
                    <a:pt x="941" y="552"/>
                    <a:pt x="959" y="558"/>
                  </a:cubicBezTo>
                  <a:cubicBezTo>
                    <a:pt x="983" y="558"/>
                    <a:pt x="1018" y="552"/>
                    <a:pt x="1048" y="546"/>
                  </a:cubicBezTo>
                  <a:cubicBezTo>
                    <a:pt x="1114" y="540"/>
                    <a:pt x="1030" y="534"/>
                    <a:pt x="1030" y="498"/>
                  </a:cubicBezTo>
                  <a:cubicBezTo>
                    <a:pt x="1036" y="408"/>
                    <a:pt x="1036" y="408"/>
                    <a:pt x="1036" y="408"/>
                  </a:cubicBezTo>
                  <a:cubicBezTo>
                    <a:pt x="1084" y="384"/>
                    <a:pt x="1054" y="480"/>
                    <a:pt x="1138" y="438"/>
                  </a:cubicBezTo>
                  <a:cubicBezTo>
                    <a:pt x="1174" y="438"/>
                    <a:pt x="1186" y="456"/>
                    <a:pt x="1210" y="420"/>
                  </a:cubicBezTo>
                  <a:cubicBezTo>
                    <a:pt x="1240" y="366"/>
                    <a:pt x="1258" y="300"/>
                    <a:pt x="1270" y="240"/>
                  </a:cubicBezTo>
                  <a:cubicBezTo>
                    <a:pt x="1276" y="198"/>
                    <a:pt x="1180" y="216"/>
                    <a:pt x="1180" y="180"/>
                  </a:cubicBezTo>
                  <a:cubicBezTo>
                    <a:pt x="1180" y="162"/>
                    <a:pt x="1192" y="72"/>
                    <a:pt x="1204" y="66"/>
                  </a:cubicBezTo>
                  <a:cubicBezTo>
                    <a:pt x="1204" y="66"/>
                    <a:pt x="1240" y="90"/>
                    <a:pt x="1246" y="90"/>
                  </a:cubicBezTo>
                  <a:cubicBezTo>
                    <a:pt x="1288" y="108"/>
                    <a:pt x="1330" y="114"/>
                    <a:pt x="1378" y="102"/>
                  </a:cubicBezTo>
                  <a:cubicBezTo>
                    <a:pt x="1432" y="84"/>
                    <a:pt x="1372" y="66"/>
                    <a:pt x="1402" y="42"/>
                  </a:cubicBezTo>
                  <a:cubicBezTo>
                    <a:pt x="1408" y="36"/>
                    <a:pt x="1462" y="18"/>
                    <a:pt x="1462" y="31"/>
                  </a:cubicBezTo>
                  <a:cubicBezTo>
                    <a:pt x="1462" y="48"/>
                    <a:pt x="1438" y="78"/>
                    <a:pt x="1462" y="84"/>
                  </a:cubicBezTo>
                  <a:cubicBezTo>
                    <a:pt x="1498" y="108"/>
                    <a:pt x="1546" y="126"/>
                    <a:pt x="1588" y="138"/>
                  </a:cubicBezTo>
                  <a:cubicBezTo>
                    <a:pt x="1612" y="150"/>
                    <a:pt x="1648" y="150"/>
                    <a:pt x="1630" y="180"/>
                  </a:cubicBezTo>
                  <a:cubicBezTo>
                    <a:pt x="1606" y="216"/>
                    <a:pt x="1588" y="264"/>
                    <a:pt x="1558" y="300"/>
                  </a:cubicBezTo>
                  <a:cubicBezTo>
                    <a:pt x="1516" y="348"/>
                    <a:pt x="1522" y="378"/>
                    <a:pt x="1522" y="444"/>
                  </a:cubicBezTo>
                  <a:cubicBezTo>
                    <a:pt x="1510" y="492"/>
                    <a:pt x="1510" y="552"/>
                    <a:pt x="1450" y="576"/>
                  </a:cubicBezTo>
                  <a:cubicBezTo>
                    <a:pt x="1426" y="582"/>
                    <a:pt x="1402" y="582"/>
                    <a:pt x="1372" y="582"/>
                  </a:cubicBezTo>
                  <a:cubicBezTo>
                    <a:pt x="1366" y="582"/>
                    <a:pt x="1306" y="576"/>
                    <a:pt x="1300" y="576"/>
                  </a:cubicBezTo>
                  <a:cubicBezTo>
                    <a:pt x="1300" y="606"/>
                    <a:pt x="1312" y="636"/>
                    <a:pt x="1312" y="660"/>
                  </a:cubicBezTo>
                  <a:cubicBezTo>
                    <a:pt x="1318" y="696"/>
                    <a:pt x="1318" y="743"/>
                    <a:pt x="1330" y="774"/>
                  </a:cubicBezTo>
                  <a:cubicBezTo>
                    <a:pt x="1330" y="821"/>
                    <a:pt x="1330" y="839"/>
                    <a:pt x="1384" y="845"/>
                  </a:cubicBezTo>
                  <a:cubicBezTo>
                    <a:pt x="1486" y="857"/>
                    <a:pt x="1582" y="815"/>
                    <a:pt x="1690" y="833"/>
                  </a:cubicBezTo>
                  <a:cubicBezTo>
                    <a:pt x="1738" y="839"/>
                    <a:pt x="1726" y="911"/>
                    <a:pt x="1756" y="947"/>
                  </a:cubicBezTo>
                  <a:cubicBezTo>
                    <a:pt x="1780" y="971"/>
                    <a:pt x="1917" y="1055"/>
                    <a:pt x="1953" y="1049"/>
                  </a:cubicBezTo>
                  <a:cubicBezTo>
                    <a:pt x="2031" y="1037"/>
                    <a:pt x="1965" y="893"/>
                    <a:pt x="2097" y="887"/>
                  </a:cubicBezTo>
                  <a:cubicBezTo>
                    <a:pt x="2181" y="875"/>
                    <a:pt x="2139" y="821"/>
                    <a:pt x="2205" y="791"/>
                  </a:cubicBezTo>
                  <a:cubicBezTo>
                    <a:pt x="2253" y="767"/>
                    <a:pt x="2307" y="780"/>
                    <a:pt x="2349" y="750"/>
                  </a:cubicBezTo>
                  <a:cubicBezTo>
                    <a:pt x="2349" y="714"/>
                    <a:pt x="2301" y="714"/>
                    <a:pt x="2349" y="666"/>
                  </a:cubicBezTo>
                  <a:cubicBezTo>
                    <a:pt x="2361" y="654"/>
                    <a:pt x="2397" y="606"/>
                    <a:pt x="2403" y="588"/>
                  </a:cubicBezTo>
                  <a:cubicBezTo>
                    <a:pt x="2415" y="588"/>
                    <a:pt x="2457" y="630"/>
                    <a:pt x="2475" y="636"/>
                  </a:cubicBezTo>
                  <a:cubicBezTo>
                    <a:pt x="2511" y="654"/>
                    <a:pt x="2511" y="642"/>
                    <a:pt x="2547" y="630"/>
                  </a:cubicBezTo>
                  <a:cubicBezTo>
                    <a:pt x="2595" y="618"/>
                    <a:pt x="2606" y="624"/>
                    <a:pt x="2613" y="582"/>
                  </a:cubicBezTo>
                  <a:cubicBezTo>
                    <a:pt x="2613" y="558"/>
                    <a:pt x="2672" y="552"/>
                    <a:pt x="2690" y="540"/>
                  </a:cubicBezTo>
                  <a:cubicBezTo>
                    <a:pt x="2726" y="498"/>
                    <a:pt x="2726" y="498"/>
                    <a:pt x="2726" y="498"/>
                  </a:cubicBezTo>
                  <a:lnTo>
                    <a:pt x="2726" y="498"/>
                  </a:lnTo>
                  <a:cubicBezTo>
                    <a:pt x="2744" y="510"/>
                    <a:pt x="2768" y="510"/>
                    <a:pt x="2774" y="522"/>
                  </a:cubicBezTo>
                  <a:cubicBezTo>
                    <a:pt x="2810" y="564"/>
                    <a:pt x="2816" y="558"/>
                    <a:pt x="2864" y="564"/>
                  </a:cubicBezTo>
                  <a:cubicBezTo>
                    <a:pt x="2888" y="570"/>
                    <a:pt x="2906" y="594"/>
                    <a:pt x="2918" y="612"/>
                  </a:cubicBezTo>
                  <a:cubicBezTo>
                    <a:pt x="2930" y="624"/>
                    <a:pt x="2924" y="642"/>
                    <a:pt x="2930" y="660"/>
                  </a:cubicBezTo>
                  <a:cubicBezTo>
                    <a:pt x="2936" y="690"/>
                    <a:pt x="2984" y="660"/>
                    <a:pt x="3002" y="678"/>
                  </a:cubicBezTo>
                  <a:cubicBezTo>
                    <a:pt x="3014" y="684"/>
                    <a:pt x="3014" y="738"/>
                    <a:pt x="3020" y="750"/>
                  </a:cubicBezTo>
                  <a:cubicBezTo>
                    <a:pt x="3020" y="791"/>
                    <a:pt x="3008" y="833"/>
                    <a:pt x="2978" y="863"/>
                  </a:cubicBezTo>
                  <a:cubicBezTo>
                    <a:pt x="2936" y="899"/>
                    <a:pt x="2894" y="959"/>
                    <a:pt x="2912" y="1013"/>
                  </a:cubicBezTo>
                  <a:cubicBezTo>
                    <a:pt x="2924" y="1043"/>
                    <a:pt x="2756" y="1127"/>
                    <a:pt x="2720" y="1139"/>
                  </a:cubicBezTo>
                  <a:cubicBezTo>
                    <a:pt x="2660" y="1163"/>
                    <a:pt x="2672" y="1181"/>
                    <a:pt x="2678" y="1103"/>
                  </a:cubicBezTo>
                  <a:cubicBezTo>
                    <a:pt x="2678" y="1055"/>
                    <a:pt x="2565" y="1073"/>
                    <a:pt x="2529" y="1067"/>
                  </a:cubicBezTo>
                  <a:cubicBezTo>
                    <a:pt x="2511" y="1061"/>
                    <a:pt x="2499" y="1037"/>
                    <a:pt x="2481" y="1049"/>
                  </a:cubicBezTo>
                  <a:cubicBezTo>
                    <a:pt x="2439" y="1073"/>
                    <a:pt x="2475" y="1145"/>
                    <a:pt x="2439" y="1169"/>
                  </a:cubicBezTo>
                  <a:cubicBezTo>
                    <a:pt x="2373" y="1223"/>
                    <a:pt x="2319" y="1175"/>
                    <a:pt x="2283" y="1265"/>
                  </a:cubicBezTo>
                  <a:cubicBezTo>
                    <a:pt x="2247" y="1355"/>
                    <a:pt x="2223" y="1421"/>
                    <a:pt x="2151" y="1486"/>
                  </a:cubicBezTo>
                  <a:cubicBezTo>
                    <a:pt x="2139" y="1510"/>
                    <a:pt x="2139" y="1510"/>
                    <a:pt x="2139" y="1510"/>
                  </a:cubicBezTo>
                  <a:lnTo>
                    <a:pt x="2139" y="1510"/>
                  </a:lnTo>
                  <a:cubicBezTo>
                    <a:pt x="2079" y="1523"/>
                    <a:pt x="2079" y="1523"/>
                    <a:pt x="2079" y="1523"/>
                  </a:cubicBezTo>
                  <a:cubicBezTo>
                    <a:pt x="2049" y="1528"/>
                    <a:pt x="2055" y="1505"/>
                    <a:pt x="2037" y="1505"/>
                  </a:cubicBezTo>
                  <a:cubicBezTo>
                    <a:pt x="1995" y="1499"/>
                    <a:pt x="1989" y="1523"/>
                    <a:pt x="1971" y="1547"/>
                  </a:cubicBezTo>
                  <a:cubicBezTo>
                    <a:pt x="1929" y="1612"/>
                    <a:pt x="1899" y="1469"/>
                    <a:pt x="1869" y="1493"/>
                  </a:cubicBezTo>
                  <a:cubicBezTo>
                    <a:pt x="1839" y="1523"/>
                    <a:pt x="1869" y="1570"/>
                    <a:pt x="1809" y="1565"/>
                  </a:cubicBezTo>
                  <a:cubicBezTo>
                    <a:pt x="1767" y="1558"/>
                    <a:pt x="1738" y="1517"/>
                    <a:pt x="1719" y="1481"/>
                  </a:cubicBezTo>
                  <a:cubicBezTo>
                    <a:pt x="1684" y="1421"/>
                    <a:pt x="1612" y="1385"/>
                    <a:pt x="1558" y="1343"/>
                  </a:cubicBezTo>
                  <a:cubicBezTo>
                    <a:pt x="1510" y="1307"/>
                    <a:pt x="1546" y="1325"/>
                    <a:pt x="1492" y="1343"/>
                  </a:cubicBezTo>
                  <a:cubicBezTo>
                    <a:pt x="1426" y="1379"/>
                    <a:pt x="1390" y="1391"/>
                    <a:pt x="1312" y="1397"/>
                  </a:cubicBezTo>
                  <a:cubicBezTo>
                    <a:pt x="1090" y="1421"/>
                    <a:pt x="1090" y="1421"/>
                    <a:pt x="1090" y="1421"/>
                  </a:cubicBezTo>
                  <a:cubicBezTo>
                    <a:pt x="1072" y="1451"/>
                    <a:pt x="1132" y="1510"/>
                    <a:pt x="1144" y="1541"/>
                  </a:cubicBezTo>
                  <a:cubicBezTo>
                    <a:pt x="1162" y="1594"/>
                    <a:pt x="1126" y="1624"/>
                    <a:pt x="1180" y="1660"/>
                  </a:cubicBezTo>
                  <a:cubicBezTo>
                    <a:pt x="1204" y="1672"/>
                    <a:pt x="1228" y="1690"/>
                    <a:pt x="1240" y="1714"/>
                  </a:cubicBezTo>
                  <a:cubicBezTo>
                    <a:pt x="1276" y="1762"/>
                    <a:pt x="1294" y="1738"/>
                    <a:pt x="1342" y="1744"/>
                  </a:cubicBezTo>
                  <a:cubicBezTo>
                    <a:pt x="1360" y="1780"/>
                    <a:pt x="1360" y="1864"/>
                    <a:pt x="1390" y="1894"/>
                  </a:cubicBezTo>
                  <a:cubicBezTo>
                    <a:pt x="1402" y="1906"/>
                    <a:pt x="1420" y="1912"/>
                    <a:pt x="1432" y="1924"/>
                  </a:cubicBezTo>
                  <a:cubicBezTo>
                    <a:pt x="1468" y="1960"/>
                    <a:pt x="1462" y="1960"/>
                    <a:pt x="1468" y="2008"/>
                  </a:cubicBezTo>
                  <a:cubicBezTo>
                    <a:pt x="1474" y="2032"/>
                    <a:pt x="1504" y="2014"/>
                    <a:pt x="1498" y="2038"/>
                  </a:cubicBezTo>
                  <a:cubicBezTo>
                    <a:pt x="1480" y="2092"/>
                    <a:pt x="1492" y="2110"/>
                    <a:pt x="1432" y="2122"/>
                  </a:cubicBezTo>
                  <a:cubicBezTo>
                    <a:pt x="1408" y="2128"/>
                    <a:pt x="1378" y="2146"/>
                    <a:pt x="1372" y="2170"/>
                  </a:cubicBezTo>
                  <a:cubicBezTo>
                    <a:pt x="1366" y="2188"/>
                    <a:pt x="1360" y="2260"/>
                    <a:pt x="1336" y="2248"/>
                  </a:cubicBezTo>
                  <a:cubicBezTo>
                    <a:pt x="1282" y="2224"/>
                    <a:pt x="1252" y="2206"/>
                    <a:pt x="1198" y="2212"/>
                  </a:cubicBezTo>
                  <a:cubicBezTo>
                    <a:pt x="1174" y="2218"/>
                    <a:pt x="1108" y="2260"/>
                    <a:pt x="1096" y="2242"/>
                  </a:cubicBezTo>
                  <a:cubicBezTo>
                    <a:pt x="1078" y="2212"/>
                    <a:pt x="1084" y="2188"/>
                    <a:pt x="1054" y="2152"/>
                  </a:cubicBezTo>
                  <a:cubicBezTo>
                    <a:pt x="1042" y="2140"/>
                    <a:pt x="983" y="2116"/>
                    <a:pt x="965" y="2134"/>
                  </a:cubicBezTo>
                  <a:cubicBezTo>
                    <a:pt x="899" y="2200"/>
                    <a:pt x="923" y="2134"/>
                    <a:pt x="863" y="2158"/>
                  </a:cubicBezTo>
                  <a:cubicBezTo>
                    <a:pt x="839" y="2170"/>
                    <a:pt x="809" y="2170"/>
                    <a:pt x="815" y="2200"/>
                  </a:cubicBezTo>
                  <a:cubicBezTo>
                    <a:pt x="821" y="2212"/>
                    <a:pt x="839" y="2248"/>
                    <a:pt x="833" y="2260"/>
                  </a:cubicBezTo>
                  <a:cubicBezTo>
                    <a:pt x="827" y="2296"/>
                    <a:pt x="773" y="2397"/>
                    <a:pt x="749" y="2409"/>
                  </a:cubicBezTo>
                  <a:cubicBezTo>
                    <a:pt x="683" y="2451"/>
                    <a:pt x="641" y="2475"/>
                    <a:pt x="569" y="2493"/>
                  </a:cubicBezTo>
                  <a:cubicBezTo>
                    <a:pt x="557" y="2541"/>
                    <a:pt x="605" y="2601"/>
                    <a:pt x="605" y="2655"/>
                  </a:cubicBezTo>
                  <a:cubicBezTo>
                    <a:pt x="605" y="2685"/>
                    <a:pt x="497" y="2721"/>
                    <a:pt x="473" y="2715"/>
                  </a:cubicBezTo>
                  <a:cubicBezTo>
                    <a:pt x="443" y="2703"/>
                    <a:pt x="449" y="2661"/>
                    <a:pt x="437" y="2637"/>
                  </a:cubicBezTo>
                  <a:cubicBezTo>
                    <a:pt x="425" y="2607"/>
                    <a:pt x="473" y="2541"/>
                    <a:pt x="413" y="2559"/>
                  </a:cubicBezTo>
                  <a:cubicBezTo>
                    <a:pt x="389" y="2565"/>
                    <a:pt x="353" y="2559"/>
                    <a:pt x="341" y="2565"/>
                  </a:cubicBezTo>
                  <a:cubicBezTo>
                    <a:pt x="311" y="2583"/>
                    <a:pt x="287" y="2607"/>
                    <a:pt x="251" y="2589"/>
                  </a:cubicBezTo>
                  <a:cubicBezTo>
                    <a:pt x="221" y="2571"/>
                    <a:pt x="221" y="2541"/>
                    <a:pt x="209" y="2505"/>
                  </a:cubicBezTo>
                  <a:cubicBezTo>
                    <a:pt x="192" y="2469"/>
                    <a:pt x="150" y="2445"/>
                    <a:pt x="185" y="2403"/>
                  </a:cubicBezTo>
                  <a:cubicBezTo>
                    <a:pt x="221" y="2379"/>
                    <a:pt x="227" y="2397"/>
                    <a:pt x="245" y="2421"/>
                  </a:cubicBezTo>
                  <a:cubicBezTo>
                    <a:pt x="257" y="2445"/>
                    <a:pt x="275" y="2415"/>
                    <a:pt x="293" y="2433"/>
                  </a:cubicBezTo>
                  <a:cubicBezTo>
                    <a:pt x="335" y="2475"/>
                    <a:pt x="377" y="2415"/>
                    <a:pt x="419" y="2397"/>
                  </a:cubicBezTo>
                  <a:cubicBezTo>
                    <a:pt x="479" y="2373"/>
                    <a:pt x="419" y="2343"/>
                    <a:pt x="401" y="2319"/>
                  </a:cubicBezTo>
                  <a:cubicBezTo>
                    <a:pt x="365" y="2284"/>
                    <a:pt x="467" y="2277"/>
                    <a:pt x="473" y="2260"/>
                  </a:cubicBezTo>
                  <a:cubicBezTo>
                    <a:pt x="479" y="2224"/>
                    <a:pt x="473" y="2206"/>
                    <a:pt x="521" y="2206"/>
                  </a:cubicBezTo>
                  <a:cubicBezTo>
                    <a:pt x="551" y="2206"/>
                    <a:pt x="575" y="2242"/>
                    <a:pt x="593" y="2242"/>
                  </a:cubicBezTo>
                  <a:cubicBezTo>
                    <a:pt x="617" y="2242"/>
                    <a:pt x="653" y="2182"/>
                    <a:pt x="665" y="2164"/>
                  </a:cubicBezTo>
                  <a:cubicBezTo>
                    <a:pt x="671" y="2158"/>
                    <a:pt x="713" y="2104"/>
                    <a:pt x="707" y="2098"/>
                  </a:cubicBezTo>
                  <a:cubicBezTo>
                    <a:pt x="701" y="2068"/>
                    <a:pt x="671" y="2074"/>
                    <a:pt x="641" y="2068"/>
                  </a:cubicBezTo>
                  <a:cubicBezTo>
                    <a:pt x="623" y="2062"/>
                    <a:pt x="617" y="2062"/>
                    <a:pt x="611" y="2044"/>
                  </a:cubicBezTo>
                  <a:cubicBezTo>
                    <a:pt x="605" y="2020"/>
                    <a:pt x="611" y="2002"/>
                    <a:pt x="605" y="1984"/>
                  </a:cubicBezTo>
                  <a:cubicBezTo>
                    <a:pt x="599" y="1984"/>
                    <a:pt x="581" y="1996"/>
                    <a:pt x="569" y="2002"/>
                  </a:cubicBezTo>
                  <a:cubicBezTo>
                    <a:pt x="557" y="2008"/>
                    <a:pt x="545" y="2020"/>
                    <a:pt x="521" y="2020"/>
                  </a:cubicBezTo>
                  <a:cubicBezTo>
                    <a:pt x="515" y="2026"/>
                    <a:pt x="479" y="2062"/>
                    <a:pt x="473" y="2044"/>
                  </a:cubicBezTo>
                  <a:cubicBezTo>
                    <a:pt x="467" y="2026"/>
                    <a:pt x="467" y="2014"/>
                    <a:pt x="443" y="2026"/>
                  </a:cubicBezTo>
                  <a:cubicBezTo>
                    <a:pt x="437" y="2026"/>
                    <a:pt x="371" y="2110"/>
                    <a:pt x="365" y="2128"/>
                  </a:cubicBezTo>
                  <a:cubicBezTo>
                    <a:pt x="353" y="2158"/>
                    <a:pt x="323" y="2152"/>
                    <a:pt x="293" y="2152"/>
                  </a:cubicBezTo>
                  <a:cubicBezTo>
                    <a:pt x="275" y="2152"/>
                    <a:pt x="263" y="2170"/>
                    <a:pt x="251" y="2170"/>
                  </a:cubicBezTo>
                  <a:cubicBezTo>
                    <a:pt x="203" y="2170"/>
                    <a:pt x="233" y="2110"/>
                    <a:pt x="227" y="2080"/>
                  </a:cubicBezTo>
                  <a:cubicBezTo>
                    <a:pt x="227" y="2050"/>
                    <a:pt x="173" y="1960"/>
                    <a:pt x="137" y="1960"/>
                  </a:cubicBezTo>
                  <a:cubicBezTo>
                    <a:pt x="78" y="1960"/>
                    <a:pt x="84" y="1948"/>
                    <a:pt x="78" y="1894"/>
                  </a:cubicBezTo>
                  <a:cubicBezTo>
                    <a:pt x="72" y="1864"/>
                    <a:pt x="0" y="1822"/>
                    <a:pt x="42" y="1810"/>
                  </a:cubicBezTo>
                  <a:cubicBezTo>
                    <a:pt x="60" y="1810"/>
                    <a:pt x="72" y="1798"/>
                    <a:pt x="90" y="1792"/>
                  </a:cubicBezTo>
                  <a:cubicBezTo>
                    <a:pt x="113" y="1792"/>
                    <a:pt x="126" y="1798"/>
                    <a:pt x="150" y="1786"/>
                  </a:cubicBezTo>
                  <a:cubicBezTo>
                    <a:pt x="192" y="1726"/>
                    <a:pt x="281" y="1702"/>
                    <a:pt x="347" y="1654"/>
                  </a:cubicBezTo>
                  <a:cubicBezTo>
                    <a:pt x="359" y="1642"/>
                    <a:pt x="401" y="1672"/>
                    <a:pt x="377" y="1630"/>
                  </a:cubicBezTo>
                  <a:cubicBezTo>
                    <a:pt x="365" y="1600"/>
                    <a:pt x="347" y="1570"/>
                    <a:pt x="395" y="1558"/>
                  </a:cubicBezTo>
                  <a:cubicBezTo>
                    <a:pt x="443" y="1541"/>
                    <a:pt x="449" y="1510"/>
                    <a:pt x="509" y="1517"/>
                  </a:cubicBezTo>
                  <a:cubicBezTo>
                    <a:pt x="629" y="1523"/>
                    <a:pt x="587" y="1457"/>
                    <a:pt x="641" y="1385"/>
                  </a:cubicBezTo>
                  <a:cubicBezTo>
                    <a:pt x="683" y="1337"/>
                    <a:pt x="845" y="1325"/>
                    <a:pt x="917" y="1277"/>
                  </a:cubicBezTo>
                  <a:cubicBezTo>
                    <a:pt x="965" y="1151"/>
                    <a:pt x="965" y="1151"/>
                    <a:pt x="965" y="1151"/>
                  </a:cubicBezTo>
                  <a:close/>
                  <a:moveTo>
                    <a:pt x="2726" y="498"/>
                  </a:moveTo>
                  <a:lnTo>
                    <a:pt x="2726" y="498"/>
                  </a:lnTo>
                  <a:lnTo>
                    <a:pt x="2726" y="498"/>
                  </a:lnTo>
                  <a:cubicBezTo>
                    <a:pt x="2750" y="486"/>
                    <a:pt x="2750" y="486"/>
                    <a:pt x="2750" y="486"/>
                  </a:cubicBezTo>
                  <a:cubicBezTo>
                    <a:pt x="2774" y="480"/>
                    <a:pt x="2804" y="474"/>
                    <a:pt x="2822" y="456"/>
                  </a:cubicBezTo>
                  <a:cubicBezTo>
                    <a:pt x="2834" y="438"/>
                    <a:pt x="2816" y="420"/>
                    <a:pt x="2810" y="402"/>
                  </a:cubicBezTo>
                  <a:cubicBezTo>
                    <a:pt x="2804" y="390"/>
                    <a:pt x="2798" y="372"/>
                    <a:pt x="2792" y="360"/>
                  </a:cubicBezTo>
                  <a:cubicBezTo>
                    <a:pt x="2786" y="342"/>
                    <a:pt x="2774" y="324"/>
                    <a:pt x="2774" y="306"/>
                  </a:cubicBezTo>
                  <a:cubicBezTo>
                    <a:pt x="2768" y="282"/>
                    <a:pt x="2768" y="258"/>
                    <a:pt x="2768" y="240"/>
                  </a:cubicBezTo>
                  <a:cubicBezTo>
                    <a:pt x="2750" y="240"/>
                    <a:pt x="2732" y="258"/>
                    <a:pt x="2714" y="258"/>
                  </a:cubicBezTo>
                  <a:lnTo>
                    <a:pt x="2714" y="258"/>
                  </a:lnTo>
                  <a:cubicBezTo>
                    <a:pt x="2714" y="282"/>
                    <a:pt x="2714" y="300"/>
                    <a:pt x="2702" y="318"/>
                  </a:cubicBezTo>
                  <a:cubicBezTo>
                    <a:pt x="2696" y="330"/>
                    <a:pt x="2672" y="354"/>
                    <a:pt x="2672" y="366"/>
                  </a:cubicBezTo>
                  <a:cubicBezTo>
                    <a:pt x="2678" y="372"/>
                    <a:pt x="2684" y="396"/>
                    <a:pt x="2678" y="402"/>
                  </a:cubicBezTo>
                  <a:cubicBezTo>
                    <a:pt x="2678" y="420"/>
                    <a:pt x="2678" y="432"/>
                    <a:pt x="2690" y="450"/>
                  </a:cubicBezTo>
                  <a:cubicBezTo>
                    <a:pt x="2702" y="468"/>
                    <a:pt x="2714" y="480"/>
                    <a:pt x="2726" y="49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2" name="Freeform 136"/>
            <p:cNvSpPr>
              <a:spLocks noChangeArrowheads="1"/>
            </p:cNvSpPr>
            <p:nvPr/>
          </p:nvSpPr>
          <p:spPr bwMode="auto">
            <a:xfrm>
              <a:off x="3298350" y="5092055"/>
              <a:ext cx="1662724" cy="1239480"/>
            </a:xfrm>
            <a:custGeom>
              <a:avLst/>
              <a:gdLst>
                <a:gd name="T0" fmla="*/ 2122 w 3118"/>
                <a:gd name="T1" fmla="*/ 455 h 2326"/>
                <a:gd name="T2" fmla="*/ 2182 w 3118"/>
                <a:gd name="T3" fmla="*/ 545 h 2326"/>
                <a:gd name="T4" fmla="*/ 2248 w 3118"/>
                <a:gd name="T5" fmla="*/ 587 h 2326"/>
                <a:gd name="T6" fmla="*/ 2344 w 3118"/>
                <a:gd name="T7" fmla="*/ 629 h 2326"/>
                <a:gd name="T8" fmla="*/ 2427 w 3118"/>
                <a:gd name="T9" fmla="*/ 725 h 2326"/>
                <a:gd name="T10" fmla="*/ 2499 w 3118"/>
                <a:gd name="T11" fmla="*/ 790 h 2326"/>
                <a:gd name="T12" fmla="*/ 2613 w 3118"/>
                <a:gd name="T13" fmla="*/ 851 h 2326"/>
                <a:gd name="T14" fmla="*/ 2835 w 3118"/>
                <a:gd name="T15" fmla="*/ 916 h 2326"/>
                <a:gd name="T16" fmla="*/ 2991 w 3118"/>
                <a:gd name="T17" fmla="*/ 916 h 2326"/>
                <a:gd name="T18" fmla="*/ 3033 w 3118"/>
                <a:gd name="T19" fmla="*/ 1018 h 2326"/>
                <a:gd name="T20" fmla="*/ 3117 w 3118"/>
                <a:gd name="T21" fmla="*/ 1066 h 2326"/>
                <a:gd name="T22" fmla="*/ 3080 w 3118"/>
                <a:gd name="T23" fmla="*/ 1114 h 2326"/>
                <a:gd name="T24" fmla="*/ 2997 w 3118"/>
                <a:gd name="T25" fmla="*/ 1204 h 2326"/>
                <a:gd name="T26" fmla="*/ 3117 w 3118"/>
                <a:gd name="T27" fmla="*/ 1222 h 2326"/>
                <a:gd name="T28" fmla="*/ 2967 w 3118"/>
                <a:gd name="T29" fmla="*/ 1270 h 2326"/>
                <a:gd name="T30" fmla="*/ 2565 w 3118"/>
                <a:gd name="T31" fmla="*/ 1306 h 2326"/>
                <a:gd name="T32" fmla="*/ 2337 w 3118"/>
                <a:gd name="T33" fmla="*/ 1258 h 2326"/>
                <a:gd name="T34" fmla="*/ 2140 w 3118"/>
                <a:gd name="T35" fmla="*/ 1348 h 2326"/>
                <a:gd name="T36" fmla="*/ 1870 w 3118"/>
                <a:gd name="T37" fmla="*/ 1444 h 2326"/>
                <a:gd name="T38" fmla="*/ 1612 w 3118"/>
                <a:gd name="T39" fmla="*/ 1384 h 2326"/>
                <a:gd name="T40" fmla="*/ 1439 w 3118"/>
                <a:gd name="T41" fmla="*/ 1432 h 2326"/>
                <a:gd name="T42" fmla="*/ 1355 w 3118"/>
                <a:gd name="T43" fmla="*/ 1594 h 2326"/>
                <a:gd name="T44" fmla="*/ 1379 w 3118"/>
                <a:gd name="T45" fmla="*/ 1660 h 2326"/>
                <a:gd name="T46" fmla="*/ 1187 w 3118"/>
                <a:gd name="T47" fmla="*/ 1701 h 2326"/>
                <a:gd name="T48" fmla="*/ 983 w 3118"/>
                <a:gd name="T49" fmla="*/ 1737 h 2326"/>
                <a:gd name="T50" fmla="*/ 887 w 3118"/>
                <a:gd name="T51" fmla="*/ 1899 h 2326"/>
                <a:gd name="T52" fmla="*/ 666 w 3118"/>
                <a:gd name="T53" fmla="*/ 2127 h 2326"/>
                <a:gd name="T54" fmla="*/ 288 w 3118"/>
                <a:gd name="T55" fmla="*/ 2277 h 2326"/>
                <a:gd name="T56" fmla="*/ 114 w 3118"/>
                <a:gd name="T57" fmla="*/ 2217 h 2326"/>
                <a:gd name="T58" fmla="*/ 102 w 3118"/>
                <a:gd name="T59" fmla="*/ 2211 h 2326"/>
                <a:gd name="T60" fmla="*/ 162 w 3118"/>
                <a:gd name="T61" fmla="*/ 2091 h 2326"/>
                <a:gd name="T62" fmla="*/ 258 w 3118"/>
                <a:gd name="T63" fmla="*/ 1971 h 2326"/>
                <a:gd name="T64" fmla="*/ 438 w 3118"/>
                <a:gd name="T65" fmla="*/ 1791 h 2326"/>
                <a:gd name="T66" fmla="*/ 504 w 3118"/>
                <a:gd name="T67" fmla="*/ 1695 h 2326"/>
                <a:gd name="T68" fmla="*/ 498 w 3118"/>
                <a:gd name="T69" fmla="*/ 1588 h 2326"/>
                <a:gd name="T70" fmla="*/ 618 w 3118"/>
                <a:gd name="T71" fmla="*/ 1396 h 2326"/>
                <a:gd name="T72" fmla="*/ 773 w 3118"/>
                <a:gd name="T73" fmla="*/ 1288 h 2326"/>
                <a:gd name="T74" fmla="*/ 959 w 3118"/>
                <a:gd name="T75" fmla="*/ 1138 h 2326"/>
                <a:gd name="T76" fmla="*/ 833 w 3118"/>
                <a:gd name="T77" fmla="*/ 904 h 2326"/>
                <a:gd name="T78" fmla="*/ 714 w 3118"/>
                <a:gd name="T79" fmla="*/ 934 h 2326"/>
                <a:gd name="T80" fmla="*/ 384 w 3118"/>
                <a:gd name="T81" fmla="*/ 994 h 2326"/>
                <a:gd name="T82" fmla="*/ 192 w 3118"/>
                <a:gd name="T83" fmla="*/ 994 h 2326"/>
                <a:gd name="T84" fmla="*/ 360 w 3118"/>
                <a:gd name="T85" fmla="*/ 713 h 2326"/>
                <a:gd name="T86" fmla="*/ 522 w 3118"/>
                <a:gd name="T87" fmla="*/ 497 h 2326"/>
                <a:gd name="T88" fmla="*/ 701 w 3118"/>
                <a:gd name="T89" fmla="*/ 401 h 2326"/>
                <a:gd name="T90" fmla="*/ 683 w 3118"/>
                <a:gd name="T91" fmla="*/ 113 h 2326"/>
                <a:gd name="T92" fmla="*/ 1313 w 3118"/>
                <a:gd name="T93" fmla="*/ 65 h 2326"/>
                <a:gd name="T94" fmla="*/ 1588 w 3118"/>
                <a:gd name="T95" fmla="*/ 107 h 2326"/>
                <a:gd name="T96" fmla="*/ 1481 w 3118"/>
                <a:gd name="T97" fmla="*/ 305 h 2326"/>
                <a:gd name="T98" fmla="*/ 1511 w 3118"/>
                <a:gd name="T99" fmla="*/ 455 h 2326"/>
                <a:gd name="T100" fmla="*/ 1726 w 3118"/>
                <a:gd name="T101" fmla="*/ 479 h 2326"/>
                <a:gd name="T102" fmla="*/ 1852 w 3118"/>
                <a:gd name="T103" fmla="*/ 551 h 2326"/>
                <a:gd name="T104" fmla="*/ 2122 w 3118"/>
                <a:gd name="T105" fmla="*/ 455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8" h="2326">
                  <a:moveTo>
                    <a:pt x="2122" y="455"/>
                  </a:moveTo>
                  <a:lnTo>
                    <a:pt x="2122" y="455"/>
                  </a:lnTo>
                  <a:cubicBezTo>
                    <a:pt x="2134" y="503"/>
                    <a:pt x="2134" y="503"/>
                    <a:pt x="2134" y="503"/>
                  </a:cubicBezTo>
                  <a:cubicBezTo>
                    <a:pt x="2152" y="521"/>
                    <a:pt x="2164" y="533"/>
                    <a:pt x="2182" y="545"/>
                  </a:cubicBezTo>
                  <a:cubicBezTo>
                    <a:pt x="2200" y="557"/>
                    <a:pt x="2212" y="557"/>
                    <a:pt x="2230" y="563"/>
                  </a:cubicBezTo>
                  <a:cubicBezTo>
                    <a:pt x="2236" y="569"/>
                    <a:pt x="2242" y="581"/>
                    <a:pt x="2248" y="587"/>
                  </a:cubicBezTo>
                  <a:cubicBezTo>
                    <a:pt x="2272" y="623"/>
                    <a:pt x="2302" y="617"/>
                    <a:pt x="2344" y="629"/>
                  </a:cubicBezTo>
                  <a:lnTo>
                    <a:pt x="2344" y="629"/>
                  </a:lnTo>
                  <a:cubicBezTo>
                    <a:pt x="2403" y="695"/>
                    <a:pt x="2403" y="695"/>
                    <a:pt x="2403" y="695"/>
                  </a:cubicBezTo>
                  <a:cubicBezTo>
                    <a:pt x="2421" y="701"/>
                    <a:pt x="2415" y="713"/>
                    <a:pt x="2427" y="725"/>
                  </a:cubicBezTo>
                  <a:cubicBezTo>
                    <a:pt x="2451" y="743"/>
                    <a:pt x="2475" y="737"/>
                    <a:pt x="2499" y="743"/>
                  </a:cubicBezTo>
                  <a:cubicBezTo>
                    <a:pt x="2511" y="749"/>
                    <a:pt x="2505" y="785"/>
                    <a:pt x="2499" y="790"/>
                  </a:cubicBezTo>
                  <a:cubicBezTo>
                    <a:pt x="2475" y="874"/>
                    <a:pt x="2565" y="838"/>
                    <a:pt x="2613" y="851"/>
                  </a:cubicBezTo>
                  <a:lnTo>
                    <a:pt x="2613" y="851"/>
                  </a:lnTo>
                  <a:cubicBezTo>
                    <a:pt x="2637" y="862"/>
                    <a:pt x="2667" y="874"/>
                    <a:pt x="2691" y="886"/>
                  </a:cubicBezTo>
                  <a:cubicBezTo>
                    <a:pt x="2709" y="904"/>
                    <a:pt x="2811" y="922"/>
                    <a:pt x="2835" y="916"/>
                  </a:cubicBezTo>
                  <a:cubicBezTo>
                    <a:pt x="2877" y="898"/>
                    <a:pt x="2901" y="874"/>
                    <a:pt x="2949" y="874"/>
                  </a:cubicBezTo>
                  <a:cubicBezTo>
                    <a:pt x="2973" y="874"/>
                    <a:pt x="3003" y="886"/>
                    <a:pt x="2991" y="916"/>
                  </a:cubicBezTo>
                  <a:cubicBezTo>
                    <a:pt x="2961" y="964"/>
                    <a:pt x="3033" y="934"/>
                    <a:pt x="3045" y="970"/>
                  </a:cubicBezTo>
                  <a:cubicBezTo>
                    <a:pt x="3051" y="988"/>
                    <a:pt x="3033" y="1000"/>
                    <a:pt x="3033" y="1018"/>
                  </a:cubicBezTo>
                  <a:cubicBezTo>
                    <a:pt x="3033" y="1030"/>
                    <a:pt x="3056" y="1060"/>
                    <a:pt x="3069" y="1054"/>
                  </a:cubicBezTo>
                  <a:cubicBezTo>
                    <a:pt x="3117" y="1066"/>
                    <a:pt x="3117" y="1066"/>
                    <a:pt x="3117" y="1066"/>
                  </a:cubicBezTo>
                  <a:lnTo>
                    <a:pt x="3117" y="1066"/>
                  </a:lnTo>
                  <a:cubicBezTo>
                    <a:pt x="3104" y="1078"/>
                    <a:pt x="3098" y="1096"/>
                    <a:pt x="3080" y="1114"/>
                  </a:cubicBezTo>
                  <a:cubicBezTo>
                    <a:pt x="3069" y="1120"/>
                    <a:pt x="3051" y="1126"/>
                    <a:pt x="3039" y="1132"/>
                  </a:cubicBezTo>
                  <a:cubicBezTo>
                    <a:pt x="3015" y="1144"/>
                    <a:pt x="2991" y="1180"/>
                    <a:pt x="2997" y="1204"/>
                  </a:cubicBezTo>
                  <a:cubicBezTo>
                    <a:pt x="3003" y="1216"/>
                    <a:pt x="3033" y="1216"/>
                    <a:pt x="3045" y="1216"/>
                  </a:cubicBezTo>
                  <a:cubicBezTo>
                    <a:pt x="3069" y="1216"/>
                    <a:pt x="3098" y="1216"/>
                    <a:pt x="3117" y="1222"/>
                  </a:cubicBezTo>
                  <a:lnTo>
                    <a:pt x="3117" y="1222"/>
                  </a:lnTo>
                  <a:cubicBezTo>
                    <a:pt x="2967" y="1270"/>
                    <a:pt x="2967" y="1270"/>
                    <a:pt x="2967" y="1270"/>
                  </a:cubicBezTo>
                  <a:cubicBezTo>
                    <a:pt x="2931" y="1288"/>
                    <a:pt x="2823" y="1372"/>
                    <a:pt x="2787" y="1330"/>
                  </a:cubicBezTo>
                  <a:cubicBezTo>
                    <a:pt x="2745" y="1276"/>
                    <a:pt x="2619" y="1300"/>
                    <a:pt x="2565" y="1306"/>
                  </a:cubicBezTo>
                  <a:cubicBezTo>
                    <a:pt x="2529" y="1312"/>
                    <a:pt x="2529" y="1294"/>
                    <a:pt x="2505" y="1282"/>
                  </a:cubicBezTo>
                  <a:cubicBezTo>
                    <a:pt x="2475" y="1270"/>
                    <a:pt x="2361" y="1240"/>
                    <a:pt x="2337" y="1258"/>
                  </a:cubicBezTo>
                  <a:cubicBezTo>
                    <a:pt x="2302" y="1276"/>
                    <a:pt x="2283" y="1306"/>
                    <a:pt x="2242" y="1312"/>
                  </a:cubicBezTo>
                  <a:cubicBezTo>
                    <a:pt x="2200" y="1324"/>
                    <a:pt x="2182" y="1324"/>
                    <a:pt x="2140" y="1348"/>
                  </a:cubicBezTo>
                  <a:cubicBezTo>
                    <a:pt x="2116" y="1366"/>
                    <a:pt x="2110" y="1414"/>
                    <a:pt x="2080" y="1426"/>
                  </a:cubicBezTo>
                  <a:cubicBezTo>
                    <a:pt x="2044" y="1444"/>
                    <a:pt x="1912" y="1462"/>
                    <a:pt x="1870" y="1444"/>
                  </a:cubicBezTo>
                  <a:cubicBezTo>
                    <a:pt x="1834" y="1426"/>
                    <a:pt x="1792" y="1450"/>
                    <a:pt x="1750" y="1438"/>
                  </a:cubicBezTo>
                  <a:cubicBezTo>
                    <a:pt x="1696" y="1426"/>
                    <a:pt x="1612" y="1450"/>
                    <a:pt x="1612" y="1384"/>
                  </a:cubicBezTo>
                  <a:cubicBezTo>
                    <a:pt x="1606" y="1378"/>
                    <a:pt x="1582" y="1384"/>
                    <a:pt x="1576" y="1384"/>
                  </a:cubicBezTo>
                  <a:cubicBezTo>
                    <a:pt x="1564" y="1390"/>
                    <a:pt x="1397" y="1360"/>
                    <a:pt x="1439" y="1432"/>
                  </a:cubicBezTo>
                  <a:cubicBezTo>
                    <a:pt x="1463" y="1474"/>
                    <a:pt x="1439" y="1522"/>
                    <a:pt x="1397" y="1534"/>
                  </a:cubicBezTo>
                  <a:cubicBezTo>
                    <a:pt x="1343" y="1552"/>
                    <a:pt x="1373" y="1576"/>
                    <a:pt x="1355" y="1594"/>
                  </a:cubicBezTo>
                  <a:cubicBezTo>
                    <a:pt x="1343" y="1605"/>
                    <a:pt x="1319" y="1605"/>
                    <a:pt x="1349" y="1629"/>
                  </a:cubicBezTo>
                  <a:cubicBezTo>
                    <a:pt x="1361" y="1641"/>
                    <a:pt x="1379" y="1636"/>
                    <a:pt x="1379" y="1660"/>
                  </a:cubicBezTo>
                  <a:cubicBezTo>
                    <a:pt x="1379" y="1725"/>
                    <a:pt x="1271" y="1719"/>
                    <a:pt x="1229" y="1719"/>
                  </a:cubicBezTo>
                  <a:cubicBezTo>
                    <a:pt x="1211" y="1719"/>
                    <a:pt x="1205" y="1695"/>
                    <a:pt x="1187" y="1701"/>
                  </a:cubicBezTo>
                  <a:cubicBezTo>
                    <a:pt x="1151" y="1713"/>
                    <a:pt x="1127" y="1767"/>
                    <a:pt x="1091" y="1743"/>
                  </a:cubicBezTo>
                  <a:cubicBezTo>
                    <a:pt x="1061" y="1713"/>
                    <a:pt x="1031" y="1713"/>
                    <a:pt x="983" y="1737"/>
                  </a:cubicBezTo>
                  <a:cubicBezTo>
                    <a:pt x="953" y="1749"/>
                    <a:pt x="989" y="1773"/>
                    <a:pt x="971" y="1791"/>
                  </a:cubicBezTo>
                  <a:cubicBezTo>
                    <a:pt x="935" y="1833"/>
                    <a:pt x="893" y="1821"/>
                    <a:pt x="887" y="1899"/>
                  </a:cubicBezTo>
                  <a:cubicBezTo>
                    <a:pt x="857" y="1959"/>
                    <a:pt x="845" y="2037"/>
                    <a:pt x="761" y="2037"/>
                  </a:cubicBezTo>
                  <a:cubicBezTo>
                    <a:pt x="659" y="2037"/>
                    <a:pt x="719" y="2073"/>
                    <a:pt x="666" y="2127"/>
                  </a:cubicBezTo>
                  <a:cubicBezTo>
                    <a:pt x="582" y="2229"/>
                    <a:pt x="552" y="1989"/>
                    <a:pt x="462" y="2127"/>
                  </a:cubicBezTo>
                  <a:cubicBezTo>
                    <a:pt x="420" y="2187"/>
                    <a:pt x="360" y="2247"/>
                    <a:pt x="288" y="2277"/>
                  </a:cubicBezTo>
                  <a:cubicBezTo>
                    <a:pt x="180" y="2325"/>
                    <a:pt x="186" y="2253"/>
                    <a:pt x="168" y="2169"/>
                  </a:cubicBezTo>
                  <a:cubicBezTo>
                    <a:pt x="114" y="2217"/>
                    <a:pt x="114" y="2217"/>
                    <a:pt x="114" y="2217"/>
                  </a:cubicBezTo>
                  <a:lnTo>
                    <a:pt x="114" y="2217"/>
                  </a:lnTo>
                  <a:cubicBezTo>
                    <a:pt x="114" y="2217"/>
                    <a:pt x="108" y="2211"/>
                    <a:pt x="102" y="2211"/>
                  </a:cubicBezTo>
                  <a:cubicBezTo>
                    <a:pt x="72" y="2193"/>
                    <a:pt x="0" y="2205"/>
                    <a:pt x="36" y="2157"/>
                  </a:cubicBezTo>
                  <a:cubicBezTo>
                    <a:pt x="60" y="2127"/>
                    <a:pt x="138" y="2133"/>
                    <a:pt x="162" y="2091"/>
                  </a:cubicBezTo>
                  <a:cubicBezTo>
                    <a:pt x="168" y="2067"/>
                    <a:pt x="168" y="2043"/>
                    <a:pt x="186" y="2025"/>
                  </a:cubicBezTo>
                  <a:cubicBezTo>
                    <a:pt x="204" y="2001"/>
                    <a:pt x="240" y="1995"/>
                    <a:pt x="258" y="1971"/>
                  </a:cubicBezTo>
                  <a:cubicBezTo>
                    <a:pt x="288" y="1929"/>
                    <a:pt x="366" y="1911"/>
                    <a:pt x="384" y="1863"/>
                  </a:cubicBezTo>
                  <a:cubicBezTo>
                    <a:pt x="402" y="1815"/>
                    <a:pt x="402" y="1815"/>
                    <a:pt x="438" y="1791"/>
                  </a:cubicBezTo>
                  <a:cubicBezTo>
                    <a:pt x="462" y="1779"/>
                    <a:pt x="456" y="1737"/>
                    <a:pt x="480" y="1725"/>
                  </a:cubicBezTo>
                  <a:cubicBezTo>
                    <a:pt x="492" y="1725"/>
                    <a:pt x="504" y="1707"/>
                    <a:pt x="504" y="1695"/>
                  </a:cubicBezTo>
                  <a:cubicBezTo>
                    <a:pt x="504" y="1660"/>
                    <a:pt x="474" y="1683"/>
                    <a:pt x="498" y="1636"/>
                  </a:cubicBezTo>
                  <a:cubicBezTo>
                    <a:pt x="504" y="1623"/>
                    <a:pt x="498" y="1599"/>
                    <a:pt x="498" y="1588"/>
                  </a:cubicBezTo>
                  <a:cubicBezTo>
                    <a:pt x="486" y="1552"/>
                    <a:pt x="456" y="1486"/>
                    <a:pt x="462" y="1450"/>
                  </a:cubicBezTo>
                  <a:cubicBezTo>
                    <a:pt x="480" y="1360"/>
                    <a:pt x="558" y="1414"/>
                    <a:pt x="618" y="1396"/>
                  </a:cubicBezTo>
                  <a:cubicBezTo>
                    <a:pt x="659" y="1390"/>
                    <a:pt x="696" y="1378"/>
                    <a:pt x="738" y="1366"/>
                  </a:cubicBezTo>
                  <a:cubicBezTo>
                    <a:pt x="773" y="1288"/>
                    <a:pt x="773" y="1288"/>
                    <a:pt x="773" y="1288"/>
                  </a:cubicBezTo>
                  <a:cubicBezTo>
                    <a:pt x="779" y="1258"/>
                    <a:pt x="791" y="1186"/>
                    <a:pt x="821" y="1174"/>
                  </a:cubicBezTo>
                  <a:cubicBezTo>
                    <a:pt x="857" y="1168"/>
                    <a:pt x="959" y="1198"/>
                    <a:pt x="959" y="1138"/>
                  </a:cubicBezTo>
                  <a:cubicBezTo>
                    <a:pt x="959" y="1066"/>
                    <a:pt x="947" y="952"/>
                    <a:pt x="869" y="940"/>
                  </a:cubicBezTo>
                  <a:cubicBezTo>
                    <a:pt x="827" y="934"/>
                    <a:pt x="851" y="916"/>
                    <a:pt x="833" y="904"/>
                  </a:cubicBezTo>
                  <a:cubicBezTo>
                    <a:pt x="815" y="898"/>
                    <a:pt x="791" y="904"/>
                    <a:pt x="767" y="886"/>
                  </a:cubicBezTo>
                  <a:cubicBezTo>
                    <a:pt x="749" y="874"/>
                    <a:pt x="725" y="922"/>
                    <a:pt x="714" y="934"/>
                  </a:cubicBezTo>
                  <a:cubicBezTo>
                    <a:pt x="677" y="976"/>
                    <a:pt x="635" y="958"/>
                    <a:pt x="588" y="958"/>
                  </a:cubicBezTo>
                  <a:cubicBezTo>
                    <a:pt x="516" y="964"/>
                    <a:pt x="450" y="976"/>
                    <a:pt x="384" y="994"/>
                  </a:cubicBezTo>
                  <a:cubicBezTo>
                    <a:pt x="348" y="1006"/>
                    <a:pt x="336" y="982"/>
                    <a:pt x="306" y="982"/>
                  </a:cubicBezTo>
                  <a:cubicBezTo>
                    <a:pt x="276" y="982"/>
                    <a:pt x="174" y="1060"/>
                    <a:pt x="192" y="994"/>
                  </a:cubicBezTo>
                  <a:cubicBezTo>
                    <a:pt x="192" y="934"/>
                    <a:pt x="198" y="862"/>
                    <a:pt x="264" y="838"/>
                  </a:cubicBezTo>
                  <a:cubicBezTo>
                    <a:pt x="366" y="809"/>
                    <a:pt x="294" y="761"/>
                    <a:pt x="360" y="713"/>
                  </a:cubicBezTo>
                  <a:cubicBezTo>
                    <a:pt x="402" y="677"/>
                    <a:pt x="462" y="683"/>
                    <a:pt x="474" y="611"/>
                  </a:cubicBezTo>
                  <a:cubicBezTo>
                    <a:pt x="480" y="557"/>
                    <a:pt x="432" y="485"/>
                    <a:pt x="522" y="497"/>
                  </a:cubicBezTo>
                  <a:cubicBezTo>
                    <a:pt x="570" y="503"/>
                    <a:pt x="594" y="467"/>
                    <a:pt x="606" y="431"/>
                  </a:cubicBezTo>
                  <a:cubicBezTo>
                    <a:pt x="618" y="395"/>
                    <a:pt x="666" y="413"/>
                    <a:pt x="701" y="401"/>
                  </a:cubicBezTo>
                  <a:cubicBezTo>
                    <a:pt x="767" y="353"/>
                    <a:pt x="714" y="299"/>
                    <a:pt x="672" y="257"/>
                  </a:cubicBezTo>
                  <a:cubicBezTo>
                    <a:pt x="659" y="245"/>
                    <a:pt x="666" y="131"/>
                    <a:pt x="683" y="113"/>
                  </a:cubicBezTo>
                  <a:cubicBezTo>
                    <a:pt x="803" y="0"/>
                    <a:pt x="893" y="107"/>
                    <a:pt x="1025" y="149"/>
                  </a:cubicBezTo>
                  <a:cubicBezTo>
                    <a:pt x="1103" y="179"/>
                    <a:pt x="1259" y="36"/>
                    <a:pt x="1313" y="65"/>
                  </a:cubicBezTo>
                  <a:cubicBezTo>
                    <a:pt x="1433" y="137"/>
                    <a:pt x="1433" y="137"/>
                    <a:pt x="1433" y="137"/>
                  </a:cubicBezTo>
                  <a:cubicBezTo>
                    <a:pt x="1505" y="173"/>
                    <a:pt x="1534" y="107"/>
                    <a:pt x="1588" y="107"/>
                  </a:cubicBezTo>
                  <a:cubicBezTo>
                    <a:pt x="1588" y="143"/>
                    <a:pt x="1552" y="167"/>
                    <a:pt x="1534" y="191"/>
                  </a:cubicBezTo>
                  <a:cubicBezTo>
                    <a:pt x="1505" y="233"/>
                    <a:pt x="1498" y="257"/>
                    <a:pt x="1481" y="305"/>
                  </a:cubicBezTo>
                  <a:cubicBezTo>
                    <a:pt x="1481" y="341"/>
                    <a:pt x="1492" y="425"/>
                    <a:pt x="1450" y="449"/>
                  </a:cubicBezTo>
                  <a:cubicBezTo>
                    <a:pt x="1450" y="455"/>
                    <a:pt x="1505" y="455"/>
                    <a:pt x="1511" y="455"/>
                  </a:cubicBezTo>
                  <a:cubicBezTo>
                    <a:pt x="1534" y="455"/>
                    <a:pt x="1558" y="461"/>
                    <a:pt x="1582" y="479"/>
                  </a:cubicBezTo>
                  <a:cubicBezTo>
                    <a:pt x="1636" y="515"/>
                    <a:pt x="1690" y="425"/>
                    <a:pt x="1726" y="479"/>
                  </a:cubicBezTo>
                  <a:cubicBezTo>
                    <a:pt x="1744" y="503"/>
                    <a:pt x="1768" y="527"/>
                    <a:pt x="1768" y="557"/>
                  </a:cubicBezTo>
                  <a:cubicBezTo>
                    <a:pt x="1768" y="611"/>
                    <a:pt x="1822" y="569"/>
                    <a:pt x="1852" y="551"/>
                  </a:cubicBezTo>
                  <a:cubicBezTo>
                    <a:pt x="1906" y="521"/>
                    <a:pt x="1984" y="509"/>
                    <a:pt x="2032" y="473"/>
                  </a:cubicBezTo>
                  <a:cubicBezTo>
                    <a:pt x="2056" y="461"/>
                    <a:pt x="2092" y="461"/>
                    <a:pt x="2122" y="45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3" name="Freeform 137"/>
            <p:cNvSpPr>
              <a:spLocks noChangeArrowheads="1"/>
            </p:cNvSpPr>
            <p:nvPr/>
          </p:nvSpPr>
          <p:spPr bwMode="auto">
            <a:xfrm>
              <a:off x="3357145" y="5658876"/>
              <a:ext cx="3685275" cy="3443263"/>
            </a:xfrm>
            <a:custGeom>
              <a:avLst/>
              <a:gdLst>
                <a:gd name="T0" fmla="*/ 1025 w 6910"/>
                <a:gd name="T1" fmla="*/ 2817 h 6454"/>
                <a:gd name="T2" fmla="*/ 1115 w 6910"/>
                <a:gd name="T3" fmla="*/ 2751 h 6454"/>
                <a:gd name="T4" fmla="*/ 1133 w 6910"/>
                <a:gd name="T5" fmla="*/ 2823 h 6454"/>
                <a:gd name="T6" fmla="*/ 3572 w 6910"/>
                <a:gd name="T7" fmla="*/ 1151 h 6454"/>
                <a:gd name="T8" fmla="*/ 3620 w 6910"/>
                <a:gd name="T9" fmla="*/ 1199 h 6454"/>
                <a:gd name="T10" fmla="*/ 54 w 6910"/>
                <a:gd name="T11" fmla="*/ 1103 h 6454"/>
                <a:gd name="T12" fmla="*/ 857 w 6910"/>
                <a:gd name="T13" fmla="*/ 725 h 6454"/>
                <a:gd name="T14" fmla="*/ 1235 w 6910"/>
                <a:gd name="T15" fmla="*/ 563 h 6454"/>
                <a:gd name="T16" fmla="*/ 1636 w 6910"/>
                <a:gd name="T17" fmla="*/ 372 h 6454"/>
                <a:gd name="T18" fmla="*/ 2391 w 6910"/>
                <a:gd name="T19" fmla="*/ 216 h 6454"/>
                <a:gd name="T20" fmla="*/ 2955 w 6910"/>
                <a:gd name="T21" fmla="*/ 282 h 6454"/>
                <a:gd name="T22" fmla="*/ 2188 w 6910"/>
                <a:gd name="T23" fmla="*/ 791 h 6454"/>
                <a:gd name="T24" fmla="*/ 2289 w 6910"/>
                <a:gd name="T25" fmla="*/ 1175 h 6454"/>
                <a:gd name="T26" fmla="*/ 2607 w 6910"/>
                <a:gd name="T27" fmla="*/ 1007 h 6454"/>
                <a:gd name="T28" fmla="*/ 2631 w 6910"/>
                <a:gd name="T29" fmla="*/ 1247 h 6454"/>
                <a:gd name="T30" fmla="*/ 2283 w 6910"/>
                <a:gd name="T31" fmla="*/ 1426 h 6454"/>
                <a:gd name="T32" fmla="*/ 2475 w 6910"/>
                <a:gd name="T33" fmla="*/ 1642 h 6454"/>
                <a:gd name="T34" fmla="*/ 2853 w 6910"/>
                <a:gd name="T35" fmla="*/ 1205 h 6454"/>
                <a:gd name="T36" fmla="*/ 3374 w 6910"/>
                <a:gd name="T37" fmla="*/ 1253 h 6454"/>
                <a:gd name="T38" fmla="*/ 3428 w 6910"/>
                <a:gd name="T39" fmla="*/ 899 h 6454"/>
                <a:gd name="T40" fmla="*/ 3350 w 6910"/>
                <a:gd name="T41" fmla="*/ 402 h 6454"/>
                <a:gd name="T42" fmla="*/ 4009 w 6910"/>
                <a:gd name="T43" fmla="*/ 552 h 6454"/>
                <a:gd name="T44" fmla="*/ 4213 w 6910"/>
                <a:gd name="T45" fmla="*/ 659 h 6454"/>
                <a:gd name="T46" fmla="*/ 4393 w 6910"/>
                <a:gd name="T47" fmla="*/ 1139 h 6454"/>
                <a:gd name="T48" fmla="*/ 4405 w 6910"/>
                <a:gd name="T49" fmla="*/ 1624 h 6454"/>
                <a:gd name="T50" fmla="*/ 4627 w 6910"/>
                <a:gd name="T51" fmla="*/ 2163 h 6454"/>
                <a:gd name="T52" fmla="*/ 4633 w 6910"/>
                <a:gd name="T53" fmla="*/ 2505 h 6454"/>
                <a:gd name="T54" fmla="*/ 4321 w 6910"/>
                <a:gd name="T55" fmla="*/ 2996 h 6454"/>
                <a:gd name="T56" fmla="*/ 4842 w 6910"/>
                <a:gd name="T57" fmla="*/ 3613 h 6454"/>
                <a:gd name="T58" fmla="*/ 5411 w 6910"/>
                <a:gd name="T59" fmla="*/ 3625 h 6454"/>
                <a:gd name="T60" fmla="*/ 6082 w 6910"/>
                <a:gd name="T61" fmla="*/ 3708 h 6454"/>
                <a:gd name="T62" fmla="*/ 6633 w 6910"/>
                <a:gd name="T63" fmla="*/ 3619 h 6454"/>
                <a:gd name="T64" fmla="*/ 6873 w 6910"/>
                <a:gd name="T65" fmla="*/ 3678 h 6454"/>
                <a:gd name="T66" fmla="*/ 6867 w 6910"/>
                <a:gd name="T67" fmla="*/ 3954 h 6454"/>
                <a:gd name="T68" fmla="*/ 6705 w 6910"/>
                <a:gd name="T69" fmla="*/ 4152 h 6454"/>
                <a:gd name="T70" fmla="*/ 6615 w 6910"/>
                <a:gd name="T71" fmla="*/ 4452 h 6454"/>
                <a:gd name="T72" fmla="*/ 6046 w 6910"/>
                <a:gd name="T73" fmla="*/ 5171 h 6454"/>
                <a:gd name="T74" fmla="*/ 5076 w 6910"/>
                <a:gd name="T75" fmla="*/ 4973 h 6454"/>
                <a:gd name="T76" fmla="*/ 4411 w 6910"/>
                <a:gd name="T77" fmla="*/ 5470 h 6454"/>
                <a:gd name="T78" fmla="*/ 3356 w 6910"/>
                <a:gd name="T79" fmla="*/ 5716 h 6454"/>
                <a:gd name="T80" fmla="*/ 2889 w 6910"/>
                <a:gd name="T81" fmla="*/ 5973 h 6454"/>
                <a:gd name="T82" fmla="*/ 2583 w 6910"/>
                <a:gd name="T83" fmla="*/ 6129 h 6454"/>
                <a:gd name="T84" fmla="*/ 1906 w 6910"/>
                <a:gd name="T85" fmla="*/ 6177 h 6454"/>
                <a:gd name="T86" fmla="*/ 1570 w 6910"/>
                <a:gd name="T87" fmla="*/ 6339 h 6454"/>
                <a:gd name="T88" fmla="*/ 1486 w 6910"/>
                <a:gd name="T89" fmla="*/ 5836 h 6454"/>
                <a:gd name="T90" fmla="*/ 1672 w 6910"/>
                <a:gd name="T91" fmla="*/ 5314 h 6454"/>
                <a:gd name="T92" fmla="*/ 1846 w 6910"/>
                <a:gd name="T93" fmla="*/ 4823 h 6454"/>
                <a:gd name="T94" fmla="*/ 1948 w 6910"/>
                <a:gd name="T95" fmla="*/ 4499 h 6454"/>
                <a:gd name="T96" fmla="*/ 2223 w 6910"/>
                <a:gd name="T97" fmla="*/ 4362 h 6454"/>
                <a:gd name="T98" fmla="*/ 1984 w 6910"/>
                <a:gd name="T99" fmla="*/ 3984 h 6454"/>
                <a:gd name="T100" fmla="*/ 1936 w 6910"/>
                <a:gd name="T101" fmla="*/ 3451 h 6454"/>
                <a:gd name="T102" fmla="*/ 2026 w 6910"/>
                <a:gd name="T103" fmla="*/ 3140 h 6454"/>
                <a:gd name="T104" fmla="*/ 1642 w 6910"/>
                <a:gd name="T105" fmla="*/ 2829 h 6454"/>
                <a:gd name="T106" fmla="*/ 1534 w 6910"/>
                <a:gd name="T107" fmla="*/ 2379 h 6454"/>
                <a:gd name="T108" fmla="*/ 857 w 6910"/>
                <a:gd name="T109" fmla="*/ 2349 h 6454"/>
                <a:gd name="T110" fmla="*/ 863 w 6910"/>
                <a:gd name="T111" fmla="*/ 1912 h 6454"/>
                <a:gd name="T112" fmla="*/ 731 w 6910"/>
                <a:gd name="T113" fmla="*/ 1438 h 6454"/>
                <a:gd name="T114" fmla="*/ 24 w 6910"/>
                <a:gd name="T115" fmla="*/ 1654 h 6454"/>
                <a:gd name="T116" fmla="*/ 3003 w 6910"/>
                <a:gd name="T117" fmla="*/ 0 h 6454"/>
                <a:gd name="T118" fmla="*/ 3003 w 6910"/>
                <a:gd name="T119" fmla="*/ 156 h 6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10" h="6454">
                  <a:moveTo>
                    <a:pt x="971" y="2858"/>
                  </a:moveTo>
                  <a:lnTo>
                    <a:pt x="971" y="2858"/>
                  </a:lnTo>
                  <a:cubicBezTo>
                    <a:pt x="965" y="2871"/>
                    <a:pt x="965" y="2888"/>
                    <a:pt x="977" y="2895"/>
                  </a:cubicBezTo>
                  <a:cubicBezTo>
                    <a:pt x="989" y="2895"/>
                    <a:pt x="1001" y="2882"/>
                    <a:pt x="1001" y="2877"/>
                  </a:cubicBezTo>
                  <a:cubicBezTo>
                    <a:pt x="1013" y="2871"/>
                    <a:pt x="1031" y="2858"/>
                    <a:pt x="1031" y="2847"/>
                  </a:cubicBezTo>
                  <a:cubicBezTo>
                    <a:pt x="1037" y="2835"/>
                    <a:pt x="1037" y="2823"/>
                    <a:pt x="1025" y="2817"/>
                  </a:cubicBezTo>
                  <a:cubicBezTo>
                    <a:pt x="1007" y="2811"/>
                    <a:pt x="1007" y="2811"/>
                    <a:pt x="1007" y="2811"/>
                  </a:cubicBezTo>
                  <a:lnTo>
                    <a:pt x="1007" y="2811"/>
                  </a:lnTo>
                  <a:cubicBezTo>
                    <a:pt x="971" y="2858"/>
                    <a:pt x="971" y="2858"/>
                    <a:pt x="971" y="2858"/>
                  </a:cubicBezTo>
                  <a:close/>
                  <a:moveTo>
                    <a:pt x="1115" y="2793"/>
                  </a:moveTo>
                  <a:lnTo>
                    <a:pt x="1115" y="2793"/>
                  </a:lnTo>
                  <a:cubicBezTo>
                    <a:pt x="1121" y="2787"/>
                    <a:pt x="1115" y="2763"/>
                    <a:pt x="1115" y="2751"/>
                  </a:cubicBezTo>
                  <a:cubicBezTo>
                    <a:pt x="1115" y="2721"/>
                    <a:pt x="1133" y="2691"/>
                    <a:pt x="1163" y="2685"/>
                  </a:cubicBezTo>
                  <a:cubicBezTo>
                    <a:pt x="1187" y="2685"/>
                    <a:pt x="1199" y="2709"/>
                    <a:pt x="1205" y="2727"/>
                  </a:cubicBezTo>
                  <a:cubicBezTo>
                    <a:pt x="1211" y="2739"/>
                    <a:pt x="1223" y="2745"/>
                    <a:pt x="1211" y="2763"/>
                  </a:cubicBezTo>
                  <a:cubicBezTo>
                    <a:pt x="1205" y="2775"/>
                    <a:pt x="1187" y="2775"/>
                    <a:pt x="1181" y="2781"/>
                  </a:cubicBezTo>
                  <a:cubicBezTo>
                    <a:pt x="1169" y="2793"/>
                    <a:pt x="1157" y="2799"/>
                    <a:pt x="1151" y="2811"/>
                  </a:cubicBezTo>
                  <a:cubicBezTo>
                    <a:pt x="1145" y="2817"/>
                    <a:pt x="1139" y="2817"/>
                    <a:pt x="1133" y="2823"/>
                  </a:cubicBezTo>
                  <a:cubicBezTo>
                    <a:pt x="1127" y="2823"/>
                    <a:pt x="1109" y="2817"/>
                    <a:pt x="1115" y="2811"/>
                  </a:cubicBezTo>
                  <a:cubicBezTo>
                    <a:pt x="1115" y="2793"/>
                    <a:pt x="1115" y="2793"/>
                    <a:pt x="1115" y="2793"/>
                  </a:cubicBezTo>
                  <a:close/>
                  <a:moveTo>
                    <a:pt x="3602" y="1163"/>
                  </a:moveTo>
                  <a:lnTo>
                    <a:pt x="3602" y="1163"/>
                  </a:lnTo>
                  <a:cubicBezTo>
                    <a:pt x="3602" y="1151"/>
                    <a:pt x="3602" y="1139"/>
                    <a:pt x="3590" y="1139"/>
                  </a:cubicBezTo>
                  <a:cubicBezTo>
                    <a:pt x="3584" y="1139"/>
                    <a:pt x="3572" y="1151"/>
                    <a:pt x="3572" y="1151"/>
                  </a:cubicBezTo>
                  <a:cubicBezTo>
                    <a:pt x="3554" y="1169"/>
                    <a:pt x="3530" y="1157"/>
                    <a:pt x="3530" y="1181"/>
                  </a:cubicBezTo>
                  <a:cubicBezTo>
                    <a:pt x="3524" y="1187"/>
                    <a:pt x="3530" y="1193"/>
                    <a:pt x="3530" y="1193"/>
                  </a:cubicBezTo>
                  <a:cubicBezTo>
                    <a:pt x="3530" y="1211"/>
                    <a:pt x="3530" y="1223"/>
                    <a:pt x="3548" y="1223"/>
                  </a:cubicBezTo>
                  <a:cubicBezTo>
                    <a:pt x="3560" y="1229"/>
                    <a:pt x="3560" y="1223"/>
                    <a:pt x="3578" y="1217"/>
                  </a:cubicBezTo>
                  <a:cubicBezTo>
                    <a:pt x="3578" y="1217"/>
                    <a:pt x="3578" y="1223"/>
                    <a:pt x="3590" y="1223"/>
                  </a:cubicBezTo>
                  <a:cubicBezTo>
                    <a:pt x="3596" y="1217"/>
                    <a:pt x="3614" y="1205"/>
                    <a:pt x="3620" y="1199"/>
                  </a:cubicBezTo>
                  <a:cubicBezTo>
                    <a:pt x="3620" y="1193"/>
                    <a:pt x="3626" y="1187"/>
                    <a:pt x="3626" y="1187"/>
                  </a:cubicBezTo>
                  <a:cubicBezTo>
                    <a:pt x="3620" y="1175"/>
                    <a:pt x="3614" y="1175"/>
                    <a:pt x="3614" y="1169"/>
                  </a:cubicBezTo>
                  <a:cubicBezTo>
                    <a:pt x="3602" y="1163"/>
                    <a:pt x="3602" y="1163"/>
                    <a:pt x="3602" y="1163"/>
                  </a:cubicBezTo>
                  <a:close/>
                  <a:moveTo>
                    <a:pt x="0" y="1151"/>
                  </a:moveTo>
                  <a:lnTo>
                    <a:pt x="0" y="1151"/>
                  </a:lnTo>
                  <a:cubicBezTo>
                    <a:pt x="54" y="1103"/>
                    <a:pt x="54" y="1103"/>
                    <a:pt x="54" y="1103"/>
                  </a:cubicBezTo>
                  <a:cubicBezTo>
                    <a:pt x="72" y="1187"/>
                    <a:pt x="66" y="1259"/>
                    <a:pt x="174" y="1211"/>
                  </a:cubicBezTo>
                  <a:cubicBezTo>
                    <a:pt x="246" y="1181"/>
                    <a:pt x="306" y="1121"/>
                    <a:pt x="348" y="1061"/>
                  </a:cubicBezTo>
                  <a:cubicBezTo>
                    <a:pt x="438" y="923"/>
                    <a:pt x="468" y="1163"/>
                    <a:pt x="552" y="1061"/>
                  </a:cubicBezTo>
                  <a:cubicBezTo>
                    <a:pt x="605" y="1007"/>
                    <a:pt x="545" y="971"/>
                    <a:pt x="647" y="971"/>
                  </a:cubicBezTo>
                  <a:cubicBezTo>
                    <a:pt x="731" y="971"/>
                    <a:pt x="743" y="893"/>
                    <a:pt x="773" y="833"/>
                  </a:cubicBezTo>
                  <a:cubicBezTo>
                    <a:pt x="779" y="755"/>
                    <a:pt x="821" y="767"/>
                    <a:pt x="857" y="725"/>
                  </a:cubicBezTo>
                  <a:cubicBezTo>
                    <a:pt x="875" y="707"/>
                    <a:pt x="839" y="683"/>
                    <a:pt x="869" y="671"/>
                  </a:cubicBezTo>
                  <a:cubicBezTo>
                    <a:pt x="917" y="647"/>
                    <a:pt x="947" y="647"/>
                    <a:pt x="977" y="677"/>
                  </a:cubicBezTo>
                  <a:cubicBezTo>
                    <a:pt x="1013" y="701"/>
                    <a:pt x="1037" y="647"/>
                    <a:pt x="1073" y="635"/>
                  </a:cubicBezTo>
                  <a:cubicBezTo>
                    <a:pt x="1091" y="629"/>
                    <a:pt x="1097" y="653"/>
                    <a:pt x="1115" y="653"/>
                  </a:cubicBezTo>
                  <a:cubicBezTo>
                    <a:pt x="1157" y="653"/>
                    <a:pt x="1265" y="659"/>
                    <a:pt x="1265" y="594"/>
                  </a:cubicBezTo>
                  <a:cubicBezTo>
                    <a:pt x="1265" y="570"/>
                    <a:pt x="1247" y="575"/>
                    <a:pt x="1235" y="563"/>
                  </a:cubicBezTo>
                  <a:cubicBezTo>
                    <a:pt x="1205" y="539"/>
                    <a:pt x="1229" y="539"/>
                    <a:pt x="1241" y="528"/>
                  </a:cubicBezTo>
                  <a:cubicBezTo>
                    <a:pt x="1259" y="510"/>
                    <a:pt x="1229" y="486"/>
                    <a:pt x="1283" y="468"/>
                  </a:cubicBezTo>
                  <a:cubicBezTo>
                    <a:pt x="1325" y="456"/>
                    <a:pt x="1349" y="408"/>
                    <a:pt x="1325" y="366"/>
                  </a:cubicBezTo>
                  <a:cubicBezTo>
                    <a:pt x="1283" y="294"/>
                    <a:pt x="1450" y="324"/>
                    <a:pt x="1462" y="318"/>
                  </a:cubicBezTo>
                  <a:cubicBezTo>
                    <a:pt x="1468" y="318"/>
                    <a:pt x="1492" y="312"/>
                    <a:pt x="1498" y="318"/>
                  </a:cubicBezTo>
                  <a:cubicBezTo>
                    <a:pt x="1498" y="384"/>
                    <a:pt x="1582" y="360"/>
                    <a:pt x="1636" y="372"/>
                  </a:cubicBezTo>
                  <a:cubicBezTo>
                    <a:pt x="1678" y="384"/>
                    <a:pt x="1720" y="360"/>
                    <a:pt x="1756" y="378"/>
                  </a:cubicBezTo>
                  <a:cubicBezTo>
                    <a:pt x="1798" y="396"/>
                    <a:pt x="1930" y="378"/>
                    <a:pt x="1966" y="360"/>
                  </a:cubicBezTo>
                  <a:cubicBezTo>
                    <a:pt x="1996" y="348"/>
                    <a:pt x="2002" y="300"/>
                    <a:pt x="2026" y="282"/>
                  </a:cubicBezTo>
                  <a:cubicBezTo>
                    <a:pt x="2068" y="258"/>
                    <a:pt x="2086" y="258"/>
                    <a:pt x="2128" y="246"/>
                  </a:cubicBezTo>
                  <a:cubicBezTo>
                    <a:pt x="2169" y="240"/>
                    <a:pt x="2188" y="210"/>
                    <a:pt x="2223" y="192"/>
                  </a:cubicBezTo>
                  <a:cubicBezTo>
                    <a:pt x="2247" y="174"/>
                    <a:pt x="2361" y="204"/>
                    <a:pt x="2391" y="216"/>
                  </a:cubicBezTo>
                  <a:cubicBezTo>
                    <a:pt x="2415" y="228"/>
                    <a:pt x="2415" y="246"/>
                    <a:pt x="2451" y="240"/>
                  </a:cubicBezTo>
                  <a:cubicBezTo>
                    <a:pt x="2505" y="234"/>
                    <a:pt x="2631" y="210"/>
                    <a:pt x="2673" y="264"/>
                  </a:cubicBezTo>
                  <a:cubicBezTo>
                    <a:pt x="2709" y="306"/>
                    <a:pt x="2817" y="222"/>
                    <a:pt x="2853" y="204"/>
                  </a:cubicBezTo>
                  <a:cubicBezTo>
                    <a:pt x="3003" y="156"/>
                    <a:pt x="3003" y="156"/>
                    <a:pt x="3003" y="156"/>
                  </a:cubicBezTo>
                  <a:lnTo>
                    <a:pt x="3003" y="156"/>
                  </a:lnTo>
                  <a:cubicBezTo>
                    <a:pt x="2955" y="282"/>
                    <a:pt x="2955" y="282"/>
                    <a:pt x="2955" y="282"/>
                  </a:cubicBezTo>
                  <a:cubicBezTo>
                    <a:pt x="2883" y="330"/>
                    <a:pt x="2721" y="342"/>
                    <a:pt x="2679" y="390"/>
                  </a:cubicBezTo>
                  <a:cubicBezTo>
                    <a:pt x="2625" y="462"/>
                    <a:pt x="2667" y="528"/>
                    <a:pt x="2547" y="522"/>
                  </a:cubicBezTo>
                  <a:cubicBezTo>
                    <a:pt x="2487" y="515"/>
                    <a:pt x="2481" y="546"/>
                    <a:pt x="2433" y="563"/>
                  </a:cubicBezTo>
                  <a:cubicBezTo>
                    <a:pt x="2385" y="575"/>
                    <a:pt x="2403" y="605"/>
                    <a:pt x="2415" y="635"/>
                  </a:cubicBezTo>
                  <a:cubicBezTo>
                    <a:pt x="2439" y="677"/>
                    <a:pt x="2397" y="647"/>
                    <a:pt x="2385" y="659"/>
                  </a:cubicBezTo>
                  <a:cubicBezTo>
                    <a:pt x="2319" y="707"/>
                    <a:pt x="2230" y="731"/>
                    <a:pt x="2188" y="791"/>
                  </a:cubicBezTo>
                  <a:cubicBezTo>
                    <a:pt x="2164" y="803"/>
                    <a:pt x="2151" y="797"/>
                    <a:pt x="2128" y="797"/>
                  </a:cubicBezTo>
                  <a:cubicBezTo>
                    <a:pt x="2110" y="803"/>
                    <a:pt x="2098" y="815"/>
                    <a:pt x="2080" y="815"/>
                  </a:cubicBezTo>
                  <a:cubicBezTo>
                    <a:pt x="2038" y="827"/>
                    <a:pt x="2110" y="869"/>
                    <a:pt x="2116" y="899"/>
                  </a:cubicBezTo>
                  <a:cubicBezTo>
                    <a:pt x="2122" y="953"/>
                    <a:pt x="2116" y="965"/>
                    <a:pt x="2175" y="965"/>
                  </a:cubicBezTo>
                  <a:cubicBezTo>
                    <a:pt x="2211" y="965"/>
                    <a:pt x="2265" y="1055"/>
                    <a:pt x="2265" y="1085"/>
                  </a:cubicBezTo>
                  <a:cubicBezTo>
                    <a:pt x="2271" y="1115"/>
                    <a:pt x="2241" y="1175"/>
                    <a:pt x="2289" y="1175"/>
                  </a:cubicBezTo>
                  <a:cubicBezTo>
                    <a:pt x="2301" y="1175"/>
                    <a:pt x="2313" y="1157"/>
                    <a:pt x="2331" y="1157"/>
                  </a:cubicBezTo>
                  <a:cubicBezTo>
                    <a:pt x="2361" y="1157"/>
                    <a:pt x="2391" y="1163"/>
                    <a:pt x="2403" y="1133"/>
                  </a:cubicBezTo>
                  <a:cubicBezTo>
                    <a:pt x="2409" y="1115"/>
                    <a:pt x="2475" y="1031"/>
                    <a:pt x="2481" y="1031"/>
                  </a:cubicBezTo>
                  <a:cubicBezTo>
                    <a:pt x="2505" y="1019"/>
                    <a:pt x="2505" y="1031"/>
                    <a:pt x="2511" y="1049"/>
                  </a:cubicBezTo>
                  <a:cubicBezTo>
                    <a:pt x="2517" y="1067"/>
                    <a:pt x="2553" y="1031"/>
                    <a:pt x="2559" y="1025"/>
                  </a:cubicBezTo>
                  <a:cubicBezTo>
                    <a:pt x="2583" y="1025"/>
                    <a:pt x="2595" y="1013"/>
                    <a:pt x="2607" y="1007"/>
                  </a:cubicBezTo>
                  <a:cubicBezTo>
                    <a:pt x="2619" y="1001"/>
                    <a:pt x="2637" y="989"/>
                    <a:pt x="2643" y="989"/>
                  </a:cubicBezTo>
                  <a:cubicBezTo>
                    <a:pt x="2649" y="1007"/>
                    <a:pt x="2643" y="1025"/>
                    <a:pt x="2649" y="1049"/>
                  </a:cubicBezTo>
                  <a:cubicBezTo>
                    <a:pt x="2655" y="1067"/>
                    <a:pt x="2661" y="1067"/>
                    <a:pt x="2679" y="1073"/>
                  </a:cubicBezTo>
                  <a:cubicBezTo>
                    <a:pt x="2709" y="1079"/>
                    <a:pt x="2739" y="1073"/>
                    <a:pt x="2745" y="1103"/>
                  </a:cubicBezTo>
                  <a:cubicBezTo>
                    <a:pt x="2751" y="1109"/>
                    <a:pt x="2709" y="1163"/>
                    <a:pt x="2703" y="1169"/>
                  </a:cubicBezTo>
                  <a:cubicBezTo>
                    <a:pt x="2691" y="1187"/>
                    <a:pt x="2655" y="1247"/>
                    <a:pt x="2631" y="1247"/>
                  </a:cubicBezTo>
                  <a:cubicBezTo>
                    <a:pt x="2613" y="1247"/>
                    <a:pt x="2589" y="1211"/>
                    <a:pt x="2559" y="1211"/>
                  </a:cubicBezTo>
                  <a:cubicBezTo>
                    <a:pt x="2511" y="1211"/>
                    <a:pt x="2517" y="1229"/>
                    <a:pt x="2511" y="1265"/>
                  </a:cubicBezTo>
                  <a:cubicBezTo>
                    <a:pt x="2505" y="1282"/>
                    <a:pt x="2403" y="1289"/>
                    <a:pt x="2439" y="1324"/>
                  </a:cubicBezTo>
                  <a:cubicBezTo>
                    <a:pt x="2457" y="1348"/>
                    <a:pt x="2517" y="1378"/>
                    <a:pt x="2457" y="1402"/>
                  </a:cubicBezTo>
                  <a:cubicBezTo>
                    <a:pt x="2415" y="1420"/>
                    <a:pt x="2373" y="1480"/>
                    <a:pt x="2331" y="1438"/>
                  </a:cubicBezTo>
                  <a:cubicBezTo>
                    <a:pt x="2313" y="1420"/>
                    <a:pt x="2295" y="1450"/>
                    <a:pt x="2283" y="1426"/>
                  </a:cubicBezTo>
                  <a:cubicBezTo>
                    <a:pt x="2265" y="1402"/>
                    <a:pt x="2259" y="1384"/>
                    <a:pt x="2223" y="1408"/>
                  </a:cubicBezTo>
                  <a:cubicBezTo>
                    <a:pt x="2188" y="1450"/>
                    <a:pt x="2230" y="1474"/>
                    <a:pt x="2247" y="1510"/>
                  </a:cubicBezTo>
                  <a:cubicBezTo>
                    <a:pt x="2259" y="1546"/>
                    <a:pt x="2259" y="1576"/>
                    <a:pt x="2289" y="1594"/>
                  </a:cubicBezTo>
                  <a:cubicBezTo>
                    <a:pt x="2325" y="1612"/>
                    <a:pt x="2349" y="1588"/>
                    <a:pt x="2379" y="1570"/>
                  </a:cubicBezTo>
                  <a:cubicBezTo>
                    <a:pt x="2391" y="1564"/>
                    <a:pt x="2427" y="1570"/>
                    <a:pt x="2451" y="1564"/>
                  </a:cubicBezTo>
                  <a:cubicBezTo>
                    <a:pt x="2511" y="1546"/>
                    <a:pt x="2463" y="1612"/>
                    <a:pt x="2475" y="1642"/>
                  </a:cubicBezTo>
                  <a:cubicBezTo>
                    <a:pt x="2487" y="1666"/>
                    <a:pt x="2481" y="1708"/>
                    <a:pt x="2511" y="1720"/>
                  </a:cubicBezTo>
                  <a:cubicBezTo>
                    <a:pt x="2535" y="1726"/>
                    <a:pt x="2643" y="1690"/>
                    <a:pt x="2643" y="1660"/>
                  </a:cubicBezTo>
                  <a:cubicBezTo>
                    <a:pt x="2643" y="1606"/>
                    <a:pt x="2595" y="1546"/>
                    <a:pt x="2607" y="1498"/>
                  </a:cubicBezTo>
                  <a:cubicBezTo>
                    <a:pt x="2679" y="1480"/>
                    <a:pt x="2721" y="1456"/>
                    <a:pt x="2787" y="1414"/>
                  </a:cubicBezTo>
                  <a:cubicBezTo>
                    <a:pt x="2811" y="1402"/>
                    <a:pt x="2865" y="1301"/>
                    <a:pt x="2871" y="1265"/>
                  </a:cubicBezTo>
                  <a:cubicBezTo>
                    <a:pt x="2877" y="1253"/>
                    <a:pt x="2859" y="1217"/>
                    <a:pt x="2853" y="1205"/>
                  </a:cubicBezTo>
                  <a:cubicBezTo>
                    <a:pt x="2847" y="1175"/>
                    <a:pt x="2877" y="1175"/>
                    <a:pt x="2901" y="1163"/>
                  </a:cubicBezTo>
                  <a:cubicBezTo>
                    <a:pt x="2961" y="1139"/>
                    <a:pt x="2937" y="1205"/>
                    <a:pt x="3003" y="1139"/>
                  </a:cubicBezTo>
                  <a:cubicBezTo>
                    <a:pt x="3021" y="1121"/>
                    <a:pt x="3080" y="1145"/>
                    <a:pt x="3092" y="1157"/>
                  </a:cubicBezTo>
                  <a:cubicBezTo>
                    <a:pt x="3122" y="1193"/>
                    <a:pt x="3116" y="1217"/>
                    <a:pt x="3134" y="1247"/>
                  </a:cubicBezTo>
                  <a:cubicBezTo>
                    <a:pt x="3146" y="1265"/>
                    <a:pt x="3212" y="1223"/>
                    <a:pt x="3236" y="1217"/>
                  </a:cubicBezTo>
                  <a:cubicBezTo>
                    <a:pt x="3290" y="1211"/>
                    <a:pt x="3320" y="1229"/>
                    <a:pt x="3374" y="1253"/>
                  </a:cubicBezTo>
                  <a:cubicBezTo>
                    <a:pt x="3398" y="1265"/>
                    <a:pt x="3404" y="1193"/>
                    <a:pt x="3410" y="1175"/>
                  </a:cubicBezTo>
                  <a:cubicBezTo>
                    <a:pt x="3416" y="1151"/>
                    <a:pt x="3446" y="1133"/>
                    <a:pt x="3470" y="1127"/>
                  </a:cubicBezTo>
                  <a:cubicBezTo>
                    <a:pt x="3530" y="1115"/>
                    <a:pt x="3518" y="1097"/>
                    <a:pt x="3536" y="1043"/>
                  </a:cubicBezTo>
                  <a:cubicBezTo>
                    <a:pt x="3542" y="1019"/>
                    <a:pt x="3512" y="1037"/>
                    <a:pt x="3506" y="1013"/>
                  </a:cubicBezTo>
                  <a:cubicBezTo>
                    <a:pt x="3500" y="965"/>
                    <a:pt x="3506" y="965"/>
                    <a:pt x="3470" y="929"/>
                  </a:cubicBezTo>
                  <a:cubicBezTo>
                    <a:pt x="3458" y="917"/>
                    <a:pt x="3440" y="911"/>
                    <a:pt x="3428" y="899"/>
                  </a:cubicBezTo>
                  <a:cubicBezTo>
                    <a:pt x="3398" y="869"/>
                    <a:pt x="3398" y="785"/>
                    <a:pt x="3380" y="749"/>
                  </a:cubicBezTo>
                  <a:cubicBezTo>
                    <a:pt x="3332" y="743"/>
                    <a:pt x="3314" y="767"/>
                    <a:pt x="3278" y="719"/>
                  </a:cubicBezTo>
                  <a:cubicBezTo>
                    <a:pt x="3266" y="695"/>
                    <a:pt x="3242" y="677"/>
                    <a:pt x="3218" y="665"/>
                  </a:cubicBezTo>
                  <a:cubicBezTo>
                    <a:pt x="3164" y="629"/>
                    <a:pt x="3200" y="599"/>
                    <a:pt x="3182" y="546"/>
                  </a:cubicBezTo>
                  <a:cubicBezTo>
                    <a:pt x="3170" y="515"/>
                    <a:pt x="3110" y="456"/>
                    <a:pt x="3128" y="426"/>
                  </a:cubicBezTo>
                  <a:cubicBezTo>
                    <a:pt x="3350" y="402"/>
                    <a:pt x="3350" y="402"/>
                    <a:pt x="3350" y="402"/>
                  </a:cubicBezTo>
                  <a:cubicBezTo>
                    <a:pt x="3428" y="396"/>
                    <a:pt x="3464" y="384"/>
                    <a:pt x="3530" y="348"/>
                  </a:cubicBezTo>
                  <a:cubicBezTo>
                    <a:pt x="3584" y="330"/>
                    <a:pt x="3548" y="312"/>
                    <a:pt x="3596" y="348"/>
                  </a:cubicBezTo>
                  <a:cubicBezTo>
                    <a:pt x="3650" y="390"/>
                    <a:pt x="3722" y="426"/>
                    <a:pt x="3757" y="486"/>
                  </a:cubicBezTo>
                  <a:cubicBezTo>
                    <a:pt x="3776" y="522"/>
                    <a:pt x="3805" y="563"/>
                    <a:pt x="3847" y="570"/>
                  </a:cubicBezTo>
                  <a:cubicBezTo>
                    <a:pt x="3907" y="575"/>
                    <a:pt x="3877" y="528"/>
                    <a:pt x="3907" y="498"/>
                  </a:cubicBezTo>
                  <a:cubicBezTo>
                    <a:pt x="3937" y="474"/>
                    <a:pt x="3967" y="617"/>
                    <a:pt x="4009" y="552"/>
                  </a:cubicBezTo>
                  <a:cubicBezTo>
                    <a:pt x="4027" y="528"/>
                    <a:pt x="4033" y="504"/>
                    <a:pt x="4075" y="510"/>
                  </a:cubicBezTo>
                  <a:cubicBezTo>
                    <a:pt x="4093" y="510"/>
                    <a:pt x="4087" y="533"/>
                    <a:pt x="4117" y="528"/>
                  </a:cubicBezTo>
                  <a:cubicBezTo>
                    <a:pt x="4177" y="515"/>
                    <a:pt x="4177" y="515"/>
                    <a:pt x="4177" y="515"/>
                  </a:cubicBezTo>
                  <a:lnTo>
                    <a:pt x="4177" y="515"/>
                  </a:lnTo>
                  <a:cubicBezTo>
                    <a:pt x="4207" y="539"/>
                    <a:pt x="4189" y="581"/>
                    <a:pt x="4189" y="617"/>
                  </a:cubicBezTo>
                  <a:cubicBezTo>
                    <a:pt x="4189" y="635"/>
                    <a:pt x="4201" y="647"/>
                    <a:pt x="4213" y="659"/>
                  </a:cubicBezTo>
                  <a:cubicBezTo>
                    <a:pt x="4225" y="677"/>
                    <a:pt x="4231" y="701"/>
                    <a:pt x="4237" y="719"/>
                  </a:cubicBezTo>
                  <a:lnTo>
                    <a:pt x="4237" y="719"/>
                  </a:lnTo>
                  <a:cubicBezTo>
                    <a:pt x="4231" y="743"/>
                    <a:pt x="4225" y="749"/>
                    <a:pt x="4237" y="773"/>
                  </a:cubicBezTo>
                  <a:cubicBezTo>
                    <a:pt x="4249" y="803"/>
                    <a:pt x="4267" y="833"/>
                    <a:pt x="4285" y="863"/>
                  </a:cubicBezTo>
                  <a:cubicBezTo>
                    <a:pt x="4303" y="911"/>
                    <a:pt x="4303" y="965"/>
                    <a:pt x="4351" y="995"/>
                  </a:cubicBezTo>
                  <a:cubicBezTo>
                    <a:pt x="4411" y="1037"/>
                    <a:pt x="4417" y="1067"/>
                    <a:pt x="4393" y="1139"/>
                  </a:cubicBezTo>
                  <a:cubicBezTo>
                    <a:pt x="4399" y="1169"/>
                    <a:pt x="4393" y="1199"/>
                    <a:pt x="4405" y="1229"/>
                  </a:cubicBezTo>
                  <a:cubicBezTo>
                    <a:pt x="4423" y="1271"/>
                    <a:pt x="4477" y="1319"/>
                    <a:pt x="4441" y="1372"/>
                  </a:cubicBezTo>
                  <a:cubicBezTo>
                    <a:pt x="4423" y="1402"/>
                    <a:pt x="4363" y="1402"/>
                    <a:pt x="4351" y="1426"/>
                  </a:cubicBezTo>
                  <a:cubicBezTo>
                    <a:pt x="4333" y="1456"/>
                    <a:pt x="4369" y="1468"/>
                    <a:pt x="4375" y="1492"/>
                  </a:cubicBezTo>
                  <a:cubicBezTo>
                    <a:pt x="4387" y="1510"/>
                    <a:pt x="4375" y="1528"/>
                    <a:pt x="4375" y="1546"/>
                  </a:cubicBezTo>
                  <a:cubicBezTo>
                    <a:pt x="4375" y="1576"/>
                    <a:pt x="4405" y="1588"/>
                    <a:pt x="4405" y="1624"/>
                  </a:cubicBezTo>
                  <a:cubicBezTo>
                    <a:pt x="4405" y="1666"/>
                    <a:pt x="4405" y="1702"/>
                    <a:pt x="4399" y="1744"/>
                  </a:cubicBezTo>
                  <a:cubicBezTo>
                    <a:pt x="4381" y="1780"/>
                    <a:pt x="4357" y="1798"/>
                    <a:pt x="4363" y="1846"/>
                  </a:cubicBezTo>
                  <a:cubicBezTo>
                    <a:pt x="4369" y="1924"/>
                    <a:pt x="4447" y="1948"/>
                    <a:pt x="4471" y="2014"/>
                  </a:cubicBezTo>
                  <a:cubicBezTo>
                    <a:pt x="4477" y="2032"/>
                    <a:pt x="4495" y="2056"/>
                    <a:pt x="4495" y="2073"/>
                  </a:cubicBezTo>
                  <a:cubicBezTo>
                    <a:pt x="4501" y="2115"/>
                    <a:pt x="4495" y="2181"/>
                    <a:pt x="4554" y="2145"/>
                  </a:cubicBezTo>
                  <a:cubicBezTo>
                    <a:pt x="4609" y="2115"/>
                    <a:pt x="4591" y="2157"/>
                    <a:pt x="4627" y="2163"/>
                  </a:cubicBezTo>
                  <a:cubicBezTo>
                    <a:pt x="4656" y="2175"/>
                    <a:pt x="4734" y="2133"/>
                    <a:pt x="4728" y="2193"/>
                  </a:cubicBezTo>
                  <a:cubicBezTo>
                    <a:pt x="4728" y="2211"/>
                    <a:pt x="4698" y="2229"/>
                    <a:pt x="4710" y="2247"/>
                  </a:cubicBezTo>
                  <a:cubicBezTo>
                    <a:pt x="4716" y="2271"/>
                    <a:pt x="4728" y="2289"/>
                    <a:pt x="4722" y="2313"/>
                  </a:cubicBezTo>
                  <a:cubicBezTo>
                    <a:pt x="4692" y="2337"/>
                    <a:pt x="4710" y="2385"/>
                    <a:pt x="4692" y="2397"/>
                  </a:cubicBezTo>
                  <a:cubicBezTo>
                    <a:pt x="4668" y="2409"/>
                    <a:pt x="4656" y="2409"/>
                    <a:pt x="4644" y="2439"/>
                  </a:cubicBezTo>
                  <a:cubicBezTo>
                    <a:pt x="4638" y="2463"/>
                    <a:pt x="4662" y="2487"/>
                    <a:pt x="4633" y="2505"/>
                  </a:cubicBezTo>
                  <a:cubicBezTo>
                    <a:pt x="4609" y="2523"/>
                    <a:pt x="4609" y="2511"/>
                    <a:pt x="4596" y="2547"/>
                  </a:cubicBezTo>
                  <a:cubicBezTo>
                    <a:pt x="4585" y="2601"/>
                    <a:pt x="4579" y="2625"/>
                    <a:pt x="4513" y="2607"/>
                  </a:cubicBezTo>
                  <a:cubicBezTo>
                    <a:pt x="4483" y="2601"/>
                    <a:pt x="4381" y="2655"/>
                    <a:pt x="4363" y="2685"/>
                  </a:cubicBezTo>
                  <a:cubicBezTo>
                    <a:pt x="4327" y="2733"/>
                    <a:pt x="4453" y="2757"/>
                    <a:pt x="4411" y="2840"/>
                  </a:cubicBezTo>
                  <a:cubicBezTo>
                    <a:pt x="4399" y="2864"/>
                    <a:pt x="4387" y="2900"/>
                    <a:pt x="4351" y="2906"/>
                  </a:cubicBezTo>
                  <a:cubicBezTo>
                    <a:pt x="4279" y="2924"/>
                    <a:pt x="4315" y="2942"/>
                    <a:pt x="4321" y="2996"/>
                  </a:cubicBezTo>
                  <a:cubicBezTo>
                    <a:pt x="4321" y="3026"/>
                    <a:pt x="4357" y="3050"/>
                    <a:pt x="4357" y="3086"/>
                  </a:cubicBezTo>
                  <a:cubicBezTo>
                    <a:pt x="4351" y="3158"/>
                    <a:pt x="4363" y="3200"/>
                    <a:pt x="4423" y="3236"/>
                  </a:cubicBezTo>
                  <a:cubicBezTo>
                    <a:pt x="4620" y="3367"/>
                    <a:pt x="4620" y="3367"/>
                    <a:pt x="4620" y="3367"/>
                  </a:cubicBezTo>
                  <a:cubicBezTo>
                    <a:pt x="4644" y="3379"/>
                    <a:pt x="4686" y="3397"/>
                    <a:pt x="4704" y="3421"/>
                  </a:cubicBezTo>
                  <a:cubicBezTo>
                    <a:pt x="4734" y="3475"/>
                    <a:pt x="4722" y="3499"/>
                    <a:pt x="4776" y="3535"/>
                  </a:cubicBezTo>
                  <a:cubicBezTo>
                    <a:pt x="4806" y="3559"/>
                    <a:pt x="4806" y="3601"/>
                    <a:pt x="4842" y="3613"/>
                  </a:cubicBezTo>
                  <a:cubicBezTo>
                    <a:pt x="4872" y="3625"/>
                    <a:pt x="4896" y="3601"/>
                    <a:pt x="4914" y="3577"/>
                  </a:cubicBezTo>
                  <a:cubicBezTo>
                    <a:pt x="4944" y="3547"/>
                    <a:pt x="5004" y="3529"/>
                    <a:pt x="5046" y="3529"/>
                  </a:cubicBezTo>
                  <a:cubicBezTo>
                    <a:pt x="5088" y="3535"/>
                    <a:pt x="5112" y="3553"/>
                    <a:pt x="5154" y="3535"/>
                  </a:cubicBezTo>
                  <a:lnTo>
                    <a:pt x="5154" y="3535"/>
                  </a:lnTo>
                  <a:cubicBezTo>
                    <a:pt x="5190" y="3553"/>
                    <a:pt x="5316" y="3535"/>
                    <a:pt x="5316" y="3547"/>
                  </a:cubicBezTo>
                  <a:cubicBezTo>
                    <a:pt x="5334" y="3601"/>
                    <a:pt x="5358" y="3619"/>
                    <a:pt x="5411" y="3625"/>
                  </a:cubicBezTo>
                  <a:cubicBezTo>
                    <a:pt x="5448" y="3630"/>
                    <a:pt x="5483" y="3643"/>
                    <a:pt x="5501" y="3678"/>
                  </a:cubicBezTo>
                  <a:cubicBezTo>
                    <a:pt x="5537" y="3750"/>
                    <a:pt x="5555" y="3738"/>
                    <a:pt x="5621" y="3708"/>
                  </a:cubicBezTo>
                  <a:cubicBezTo>
                    <a:pt x="5699" y="3678"/>
                    <a:pt x="5729" y="3648"/>
                    <a:pt x="5819" y="3648"/>
                  </a:cubicBezTo>
                  <a:cubicBezTo>
                    <a:pt x="5855" y="3666"/>
                    <a:pt x="5885" y="3696"/>
                    <a:pt x="5920" y="3708"/>
                  </a:cubicBezTo>
                  <a:cubicBezTo>
                    <a:pt x="5956" y="3720"/>
                    <a:pt x="5944" y="3678"/>
                    <a:pt x="5962" y="3661"/>
                  </a:cubicBezTo>
                  <a:cubicBezTo>
                    <a:pt x="5974" y="3643"/>
                    <a:pt x="6070" y="3690"/>
                    <a:pt x="6082" y="3708"/>
                  </a:cubicBezTo>
                  <a:cubicBezTo>
                    <a:pt x="6148" y="3810"/>
                    <a:pt x="6214" y="3708"/>
                    <a:pt x="6273" y="3654"/>
                  </a:cubicBezTo>
                  <a:cubicBezTo>
                    <a:pt x="6333" y="3601"/>
                    <a:pt x="6411" y="3583"/>
                    <a:pt x="6483" y="3577"/>
                  </a:cubicBezTo>
                  <a:cubicBezTo>
                    <a:pt x="6549" y="3553"/>
                    <a:pt x="6549" y="3553"/>
                    <a:pt x="6549" y="3553"/>
                  </a:cubicBezTo>
                  <a:lnTo>
                    <a:pt x="6549" y="3553"/>
                  </a:lnTo>
                  <a:cubicBezTo>
                    <a:pt x="6561" y="3559"/>
                    <a:pt x="6579" y="3565"/>
                    <a:pt x="6591" y="3571"/>
                  </a:cubicBezTo>
                  <a:cubicBezTo>
                    <a:pt x="6615" y="3583"/>
                    <a:pt x="6627" y="3595"/>
                    <a:pt x="6633" y="3619"/>
                  </a:cubicBezTo>
                  <a:cubicBezTo>
                    <a:pt x="6639" y="3637"/>
                    <a:pt x="6633" y="3690"/>
                    <a:pt x="6663" y="3690"/>
                  </a:cubicBezTo>
                  <a:cubicBezTo>
                    <a:pt x="6681" y="3690"/>
                    <a:pt x="6687" y="3678"/>
                    <a:pt x="6699" y="3666"/>
                  </a:cubicBezTo>
                  <a:cubicBezTo>
                    <a:pt x="6711" y="3648"/>
                    <a:pt x="6717" y="3637"/>
                    <a:pt x="6741" y="3625"/>
                  </a:cubicBezTo>
                  <a:cubicBezTo>
                    <a:pt x="6783" y="3619"/>
                    <a:pt x="6783" y="3619"/>
                    <a:pt x="6783" y="3619"/>
                  </a:cubicBezTo>
                  <a:lnTo>
                    <a:pt x="6783" y="3619"/>
                  </a:lnTo>
                  <a:cubicBezTo>
                    <a:pt x="6873" y="3678"/>
                    <a:pt x="6873" y="3678"/>
                    <a:pt x="6873" y="3678"/>
                  </a:cubicBezTo>
                  <a:lnTo>
                    <a:pt x="6873" y="3678"/>
                  </a:lnTo>
                  <a:cubicBezTo>
                    <a:pt x="6867" y="3690"/>
                    <a:pt x="6867" y="3702"/>
                    <a:pt x="6861" y="3708"/>
                  </a:cubicBezTo>
                  <a:cubicBezTo>
                    <a:pt x="6855" y="3720"/>
                    <a:pt x="6849" y="3726"/>
                    <a:pt x="6849" y="3738"/>
                  </a:cubicBezTo>
                  <a:cubicBezTo>
                    <a:pt x="6843" y="3756"/>
                    <a:pt x="6855" y="3762"/>
                    <a:pt x="6843" y="3780"/>
                  </a:cubicBezTo>
                  <a:cubicBezTo>
                    <a:pt x="6831" y="3798"/>
                    <a:pt x="6837" y="3870"/>
                    <a:pt x="6849" y="3882"/>
                  </a:cubicBezTo>
                  <a:cubicBezTo>
                    <a:pt x="6867" y="3906"/>
                    <a:pt x="6867" y="3924"/>
                    <a:pt x="6867" y="3954"/>
                  </a:cubicBezTo>
                  <a:cubicBezTo>
                    <a:pt x="6861" y="3972"/>
                    <a:pt x="6843" y="3990"/>
                    <a:pt x="6861" y="4002"/>
                  </a:cubicBezTo>
                  <a:cubicBezTo>
                    <a:pt x="6873" y="4008"/>
                    <a:pt x="6879" y="4014"/>
                    <a:pt x="6885" y="4020"/>
                  </a:cubicBezTo>
                  <a:cubicBezTo>
                    <a:pt x="6903" y="4032"/>
                    <a:pt x="6903" y="4044"/>
                    <a:pt x="6897" y="4062"/>
                  </a:cubicBezTo>
                  <a:cubicBezTo>
                    <a:pt x="6885" y="4092"/>
                    <a:pt x="6909" y="4152"/>
                    <a:pt x="6885" y="4164"/>
                  </a:cubicBezTo>
                  <a:cubicBezTo>
                    <a:pt x="6855" y="4182"/>
                    <a:pt x="6831" y="4188"/>
                    <a:pt x="6801" y="4182"/>
                  </a:cubicBezTo>
                  <a:cubicBezTo>
                    <a:pt x="6765" y="4170"/>
                    <a:pt x="6741" y="4158"/>
                    <a:pt x="6705" y="4152"/>
                  </a:cubicBezTo>
                  <a:cubicBezTo>
                    <a:pt x="6687" y="4146"/>
                    <a:pt x="6681" y="4134"/>
                    <a:pt x="6657" y="4134"/>
                  </a:cubicBezTo>
                  <a:cubicBezTo>
                    <a:pt x="6657" y="4164"/>
                    <a:pt x="6657" y="4200"/>
                    <a:pt x="6651" y="4230"/>
                  </a:cubicBezTo>
                  <a:cubicBezTo>
                    <a:pt x="6645" y="4266"/>
                    <a:pt x="6675" y="4290"/>
                    <a:pt x="6693" y="4320"/>
                  </a:cubicBezTo>
                  <a:cubicBezTo>
                    <a:pt x="6699" y="4373"/>
                    <a:pt x="6699" y="4373"/>
                    <a:pt x="6699" y="4373"/>
                  </a:cubicBezTo>
                  <a:lnTo>
                    <a:pt x="6699" y="4373"/>
                  </a:lnTo>
                  <a:cubicBezTo>
                    <a:pt x="6615" y="4452"/>
                    <a:pt x="6615" y="4452"/>
                    <a:pt x="6615" y="4452"/>
                  </a:cubicBezTo>
                  <a:cubicBezTo>
                    <a:pt x="6585" y="4511"/>
                    <a:pt x="6495" y="4523"/>
                    <a:pt x="6525" y="4601"/>
                  </a:cubicBezTo>
                  <a:cubicBezTo>
                    <a:pt x="6555" y="4655"/>
                    <a:pt x="6471" y="4715"/>
                    <a:pt x="6477" y="4775"/>
                  </a:cubicBezTo>
                  <a:cubicBezTo>
                    <a:pt x="6483" y="4811"/>
                    <a:pt x="6489" y="4853"/>
                    <a:pt x="6471" y="4877"/>
                  </a:cubicBezTo>
                  <a:cubicBezTo>
                    <a:pt x="6441" y="4913"/>
                    <a:pt x="6423" y="4973"/>
                    <a:pt x="6369" y="4973"/>
                  </a:cubicBezTo>
                  <a:cubicBezTo>
                    <a:pt x="6321" y="4973"/>
                    <a:pt x="6309" y="4961"/>
                    <a:pt x="6291" y="5009"/>
                  </a:cubicBezTo>
                  <a:cubicBezTo>
                    <a:pt x="6208" y="5075"/>
                    <a:pt x="6160" y="5135"/>
                    <a:pt x="6046" y="5171"/>
                  </a:cubicBezTo>
                  <a:cubicBezTo>
                    <a:pt x="5950" y="5195"/>
                    <a:pt x="5849" y="5177"/>
                    <a:pt x="5759" y="5212"/>
                  </a:cubicBezTo>
                  <a:cubicBezTo>
                    <a:pt x="5693" y="5236"/>
                    <a:pt x="5693" y="5206"/>
                    <a:pt x="5681" y="5153"/>
                  </a:cubicBezTo>
                  <a:cubicBezTo>
                    <a:pt x="5633" y="5153"/>
                    <a:pt x="5579" y="5177"/>
                    <a:pt x="5537" y="5141"/>
                  </a:cubicBezTo>
                  <a:cubicBezTo>
                    <a:pt x="5490" y="5105"/>
                    <a:pt x="5442" y="5093"/>
                    <a:pt x="5400" y="5045"/>
                  </a:cubicBezTo>
                  <a:cubicBezTo>
                    <a:pt x="5352" y="5039"/>
                    <a:pt x="5268" y="4997"/>
                    <a:pt x="5226" y="5015"/>
                  </a:cubicBezTo>
                  <a:cubicBezTo>
                    <a:pt x="5178" y="5027"/>
                    <a:pt x="5118" y="4985"/>
                    <a:pt x="5076" y="4973"/>
                  </a:cubicBezTo>
                  <a:cubicBezTo>
                    <a:pt x="4938" y="4925"/>
                    <a:pt x="4902" y="5045"/>
                    <a:pt x="4800" y="5099"/>
                  </a:cubicBezTo>
                  <a:cubicBezTo>
                    <a:pt x="4716" y="5141"/>
                    <a:pt x="4854" y="5212"/>
                    <a:pt x="4782" y="5236"/>
                  </a:cubicBezTo>
                  <a:cubicBezTo>
                    <a:pt x="4758" y="5248"/>
                    <a:pt x="4710" y="5302"/>
                    <a:pt x="4692" y="5296"/>
                  </a:cubicBezTo>
                  <a:cubicBezTo>
                    <a:pt x="4675" y="5296"/>
                    <a:pt x="4651" y="5278"/>
                    <a:pt x="4638" y="5296"/>
                  </a:cubicBezTo>
                  <a:cubicBezTo>
                    <a:pt x="4596" y="5368"/>
                    <a:pt x="4596" y="5368"/>
                    <a:pt x="4596" y="5368"/>
                  </a:cubicBezTo>
                  <a:cubicBezTo>
                    <a:pt x="4561" y="5446"/>
                    <a:pt x="4483" y="5440"/>
                    <a:pt x="4411" y="5470"/>
                  </a:cubicBezTo>
                  <a:cubicBezTo>
                    <a:pt x="4351" y="5500"/>
                    <a:pt x="4267" y="5470"/>
                    <a:pt x="4225" y="5512"/>
                  </a:cubicBezTo>
                  <a:cubicBezTo>
                    <a:pt x="4183" y="5548"/>
                    <a:pt x="4153" y="5578"/>
                    <a:pt x="4099" y="5590"/>
                  </a:cubicBezTo>
                  <a:cubicBezTo>
                    <a:pt x="4033" y="5608"/>
                    <a:pt x="3991" y="5668"/>
                    <a:pt x="3949" y="5716"/>
                  </a:cubicBezTo>
                  <a:cubicBezTo>
                    <a:pt x="3889" y="5776"/>
                    <a:pt x="3818" y="5806"/>
                    <a:pt x="3740" y="5842"/>
                  </a:cubicBezTo>
                  <a:cubicBezTo>
                    <a:pt x="3692" y="5860"/>
                    <a:pt x="3715" y="5920"/>
                    <a:pt x="3644" y="5878"/>
                  </a:cubicBezTo>
                  <a:cubicBezTo>
                    <a:pt x="3554" y="5794"/>
                    <a:pt x="3464" y="5776"/>
                    <a:pt x="3356" y="5716"/>
                  </a:cubicBezTo>
                  <a:cubicBezTo>
                    <a:pt x="3314" y="5692"/>
                    <a:pt x="3320" y="5698"/>
                    <a:pt x="3284" y="5728"/>
                  </a:cubicBezTo>
                  <a:cubicBezTo>
                    <a:pt x="3248" y="5764"/>
                    <a:pt x="3224" y="5752"/>
                    <a:pt x="3230" y="5806"/>
                  </a:cubicBezTo>
                  <a:cubicBezTo>
                    <a:pt x="3236" y="5830"/>
                    <a:pt x="3200" y="5926"/>
                    <a:pt x="3170" y="5908"/>
                  </a:cubicBezTo>
                  <a:cubicBezTo>
                    <a:pt x="3140" y="5896"/>
                    <a:pt x="3134" y="5866"/>
                    <a:pt x="3098" y="5878"/>
                  </a:cubicBezTo>
                  <a:cubicBezTo>
                    <a:pt x="3045" y="5896"/>
                    <a:pt x="3014" y="5902"/>
                    <a:pt x="2955" y="5896"/>
                  </a:cubicBezTo>
                  <a:cubicBezTo>
                    <a:pt x="2937" y="5896"/>
                    <a:pt x="2877" y="5962"/>
                    <a:pt x="2889" y="5973"/>
                  </a:cubicBezTo>
                  <a:cubicBezTo>
                    <a:pt x="2919" y="6003"/>
                    <a:pt x="2961" y="6010"/>
                    <a:pt x="2984" y="6033"/>
                  </a:cubicBezTo>
                  <a:cubicBezTo>
                    <a:pt x="3021" y="6075"/>
                    <a:pt x="2955" y="6057"/>
                    <a:pt x="2942" y="6099"/>
                  </a:cubicBezTo>
                  <a:cubicBezTo>
                    <a:pt x="2919" y="6189"/>
                    <a:pt x="2847" y="6111"/>
                    <a:pt x="2805" y="6129"/>
                  </a:cubicBezTo>
                  <a:cubicBezTo>
                    <a:pt x="2763" y="6141"/>
                    <a:pt x="2817" y="6177"/>
                    <a:pt x="2745" y="6165"/>
                  </a:cubicBezTo>
                  <a:cubicBezTo>
                    <a:pt x="2679" y="6165"/>
                    <a:pt x="2715" y="6111"/>
                    <a:pt x="2685" y="6087"/>
                  </a:cubicBezTo>
                  <a:cubicBezTo>
                    <a:pt x="2643" y="6057"/>
                    <a:pt x="2631" y="6159"/>
                    <a:pt x="2583" y="6129"/>
                  </a:cubicBezTo>
                  <a:cubicBezTo>
                    <a:pt x="2559" y="6117"/>
                    <a:pt x="2577" y="6087"/>
                    <a:pt x="2541" y="6081"/>
                  </a:cubicBezTo>
                  <a:cubicBezTo>
                    <a:pt x="2487" y="6069"/>
                    <a:pt x="2463" y="6093"/>
                    <a:pt x="2409" y="6105"/>
                  </a:cubicBezTo>
                  <a:cubicBezTo>
                    <a:pt x="2331" y="6135"/>
                    <a:pt x="2295" y="6159"/>
                    <a:pt x="2235" y="6219"/>
                  </a:cubicBezTo>
                  <a:cubicBezTo>
                    <a:pt x="2175" y="6273"/>
                    <a:pt x="2068" y="6303"/>
                    <a:pt x="1990" y="6321"/>
                  </a:cubicBezTo>
                  <a:cubicBezTo>
                    <a:pt x="1888" y="6345"/>
                    <a:pt x="1978" y="6153"/>
                    <a:pt x="1960" y="6123"/>
                  </a:cubicBezTo>
                  <a:cubicBezTo>
                    <a:pt x="1942" y="6123"/>
                    <a:pt x="1912" y="6165"/>
                    <a:pt x="1906" y="6177"/>
                  </a:cubicBezTo>
                  <a:cubicBezTo>
                    <a:pt x="1900" y="6201"/>
                    <a:pt x="1870" y="6189"/>
                    <a:pt x="1846" y="6195"/>
                  </a:cubicBezTo>
                  <a:cubicBezTo>
                    <a:pt x="1780" y="6231"/>
                    <a:pt x="1726" y="6219"/>
                    <a:pt x="1726" y="6309"/>
                  </a:cubicBezTo>
                  <a:cubicBezTo>
                    <a:pt x="1726" y="6375"/>
                    <a:pt x="1726" y="6399"/>
                    <a:pt x="1666" y="6429"/>
                  </a:cubicBezTo>
                  <a:cubicBezTo>
                    <a:pt x="1618" y="6453"/>
                    <a:pt x="1600" y="6435"/>
                    <a:pt x="1552" y="6429"/>
                  </a:cubicBezTo>
                  <a:lnTo>
                    <a:pt x="1552" y="6429"/>
                  </a:lnTo>
                  <a:cubicBezTo>
                    <a:pt x="1570" y="6339"/>
                    <a:pt x="1570" y="6339"/>
                    <a:pt x="1570" y="6339"/>
                  </a:cubicBezTo>
                  <a:cubicBezTo>
                    <a:pt x="1564" y="6303"/>
                    <a:pt x="1576" y="6267"/>
                    <a:pt x="1582" y="6231"/>
                  </a:cubicBezTo>
                  <a:cubicBezTo>
                    <a:pt x="1594" y="6171"/>
                    <a:pt x="1540" y="6225"/>
                    <a:pt x="1522" y="6207"/>
                  </a:cubicBezTo>
                  <a:cubicBezTo>
                    <a:pt x="1498" y="6189"/>
                    <a:pt x="1498" y="6165"/>
                    <a:pt x="1492" y="6141"/>
                  </a:cubicBezTo>
                  <a:cubicBezTo>
                    <a:pt x="1480" y="6093"/>
                    <a:pt x="1450" y="6117"/>
                    <a:pt x="1444" y="6105"/>
                  </a:cubicBezTo>
                  <a:cubicBezTo>
                    <a:pt x="1432" y="6081"/>
                    <a:pt x="1474" y="6010"/>
                    <a:pt x="1480" y="5986"/>
                  </a:cubicBezTo>
                  <a:cubicBezTo>
                    <a:pt x="1504" y="5950"/>
                    <a:pt x="1510" y="5872"/>
                    <a:pt x="1486" y="5836"/>
                  </a:cubicBezTo>
                  <a:cubicBezTo>
                    <a:pt x="1456" y="5800"/>
                    <a:pt x="1444" y="5794"/>
                    <a:pt x="1438" y="5746"/>
                  </a:cubicBezTo>
                  <a:cubicBezTo>
                    <a:pt x="1468" y="5704"/>
                    <a:pt x="1528" y="5758"/>
                    <a:pt x="1564" y="5716"/>
                  </a:cubicBezTo>
                  <a:cubicBezTo>
                    <a:pt x="1582" y="5698"/>
                    <a:pt x="1600" y="5632"/>
                    <a:pt x="1588" y="5614"/>
                  </a:cubicBezTo>
                  <a:cubicBezTo>
                    <a:pt x="1582" y="5590"/>
                    <a:pt x="1594" y="5560"/>
                    <a:pt x="1588" y="5536"/>
                  </a:cubicBezTo>
                  <a:cubicBezTo>
                    <a:pt x="1582" y="5494"/>
                    <a:pt x="1558" y="5482"/>
                    <a:pt x="1582" y="5428"/>
                  </a:cubicBezTo>
                  <a:cubicBezTo>
                    <a:pt x="1606" y="5374"/>
                    <a:pt x="1648" y="5368"/>
                    <a:pt x="1672" y="5314"/>
                  </a:cubicBezTo>
                  <a:cubicBezTo>
                    <a:pt x="1696" y="5254"/>
                    <a:pt x="1666" y="5159"/>
                    <a:pt x="1648" y="5099"/>
                  </a:cubicBezTo>
                  <a:cubicBezTo>
                    <a:pt x="1618" y="5015"/>
                    <a:pt x="1618" y="5015"/>
                    <a:pt x="1618" y="5015"/>
                  </a:cubicBezTo>
                  <a:lnTo>
                    <a:pt x="1618" y="5015"/>
                  </a:lnTo>
                  <a:cubicBezTo>
                    <a:pt x="1690" y="4985"/>
                    <a:pt x="1690" y="4985"/>
                    <a:pt x="1690" y="4985"/>
                  </a:cubicBezTo>
                  <a:cubicBezTo>
                    <a:pt x="1726" y="4955"/>
                    <a:pt x="1756" y="4925"/>
                    <a:pt x="1780" y="4895"/>
                  </a:cubicBezTo>
                  <a:cubicBezTo>
                    <a:pt x="1792" y="4883"/>
                    <a:pt x="1828" y="4811"/>
                    <a:pt x="1846" y="4823"/>
                  </a:cubicBezTo>
                  <a:cubicBezTo>
                    <a:pt x="1864" y="4835"/>
                    <a:pt x="1882" y="4865"/>
                    <a:pt x="1912" y="4859"/>
                  </a:cubicBezTo>
                  <a:cubicBezTo>
                    <a:pt x="1924" y="4853"/>
                    <a:pt x="1936" y="4793"/>
                    <a:pt x="1966" y="4781"/>
                  </a:cubicBezTo>
                  <a:cubicBezTo>
                    <a:pt x="1984" y="4769"/>
                    <a:pt x="1978" y="4751"/>
                    <a:pt x="1972" y="4733"/>
                  </a:cubicBezTo>
                  <a:cubicBezTo>
                    <a:pt x="1972" y="4691"/>
                    <a:pt x="1972" y="4667"/>
                    <a:pt x="1984" y="4625"/>
                  </a:cubicBezTo>
                  <a:cubicBezTo>
                    <a:pt x="1984" y="4589"/>
                    <a:pt x="1942" y="4589"/>
                    <a:pt x="1942" y="4553"/>
                  </a:cubicBezTo>
                  <a:cubicBezTo>
                    <a:pt x="1942" y="4541"/>
                    <a:pt x="1948" y="4517"/>
                    <a:pt x="1948" y="4499"/>
                  </a:cubicBezTo>
                  <a:cubicBezTo>
                    <a:pt x="1954" y="4481"/>
                    <a:pt x="2002" y="4487"/>
                    <a:pt x="2014" y="4487"/>
                  </a:cubicBezTo>
                  <a:cubicBezTo>
                    <a:pt x="2074" y="4463"/>
                    <a:pt x="1990" y="4397"/>
                    <a:pt x="1996" y="4386"/>
                  </a:cubicBezTo>
                  <a:cubicBezTo>
                    <a:pt x="1996" y="4362"/>
                    <a:pt x="2092" y="4397"/>
                    <a:pt x="2110" y="4397"/>
                  </a:cubicBezTo>
                  <a:cubicBezTo>
                    <a:pt x="2128" y="4397"/>
                    <a:pt x="2128" y="4445"/>
                    <a:pt x="2146" y="4463"/>
                  </a:cubicBezTo>
                  <a:cubicBezTo>
                    <a:pt x="2175" y="4481"/>
                    <a:pt x="2175" y="4410"/>
                    <a:pt x="2182" y="4404"/>
                  </a:cubicBezTo>
                  <a:cubicBezTo>
                    <a:pt x="2193" y="4386"/>
                    <a:pt x="2211" y="4380"/>
                    <a:pt x="2223" y="4362"/>
                  </a:cubicBezTo>
                  <a:cubicBezTo>
                    <a:pt x="2235" y="4356"/>
                    <a:pt x="2206" y="4332"/>
                    <a:pt x="2199" y="4320"/>
                  </a:cubicBezTo>
                  <a:cubicBezTo>
                    <a:pt x="2199" y="4278"/>
                    <a:pt x="2217" y="4212"/>
                    <a:pt x="2235" y="4176"/>
                  </a:cubicBezTo>
                  <a:cubicBezTo>
                    <a:pt x="2265" y="4116"/>
                    <a:pt x="2199" y="4152"/>
                    <a:pt x="2182" y="4116"/>
                  </a:cubicBezTo>
                  <a:cubicBezTo>
                    <a:pt x="2169" y="4092"/>
                    <a:pt x="2151" y="4104"/>
                    <a:pt x="2122" y="4098"/>
                  </a:cubicBezTo>
                  <a:cubicBezTo>
                    <a:pt x="2098" y="4092"/>
                    <a:pt x="2128" y="4032"/>
                    <a:pt x="2122" y="4014"/>
                  </a:cubicBezTo>
                  <a:cubicBezTo>
                    <a:pt x="2110" y="3990"/>
                    <a:pt x="2008" y="3984"/>
                    <a:pt x="1984" y="3984"/>
                  </a:cubicBezTo>
                  <a:cubicBezTo>
                    <a:pt x="1936" y="3984"/>
                    <a:pt x="1948" y="4002"/>
                    <a:pt x="1924" y="3960"/>
                  </a:cubicBezTo>
                  <a:cubicBezTo>
                    <a:pt x="1906" y="3942"/>
                    <a:pt x="1900" y="3906"/>
                    <a:pt x="1888" y="3882"/>
                  </a:cubicBezTo>
                  <a:cubicBezTo>
                    <a:pt x="1864" y="3840"/>
                    <a:pt x="1900" y="3828"/>
                    <a:pt x="1912" y="3798"/>
                  </a:cubicBezTo>
                  <a:cubicBezTo>
                    <a:pt x="1918" y="3726"/>
                    <a:pt x="1918" y="3708"/>
                    <a:pt x="1876" y="3654"/>
                  </a:cubicBezTo>
                  <a:cubicBezTo>
                    <a:pt x="1846" y="3613"/>
                    <a:pt x="1912" y="3583"/>
                    <a:pt x="1918" y="3547"/>
                  </a:cubicBezTo>
                  <a:cubicBezTo>
                    <a:pt x="1936" y="3451"/>
                    <a:pt x="1936" y="3451"/>
                    <a:pt x="1936" y="3451"/>
                  </a:cubicBezTo>
                  <a:cubicBezTo>
                    <a:pt x="1942" y="3403"/>
                    <a:pt x="1978" y="3379"/>
                    <a:pt x="1990" y="3337"/>
                  </a:cubicBezTo>
                  <a:cubicBezTo>
                    <a:pt x="1996" y="3320"/>
                    <a:pt x="1984" y="3308"/>
                    <a:pt x="2008" y="3290"/>
                  </a:cubicBezTo>
                  <a:cubicBezTo>
                    <a:pt x="2038" y="3266"/>
                    <a:pt x="2038" y="3260"/>
                    <a:pt x="2014" y="3224"/>
                  </a:cubicBezTo>
                  <a:cubicBezTo>
                    <a:pt x="1996" y="3182"/>
                    <a:pt x="1894" y="3170"/>
                    <a:pt x="1924" y="3134"/>
                  </a:cubicBezTo>
                  <a:cubicBezTo>
                    <a:pt x="1942" y="3110"/>
                    <a:pt x="1984" y="3080"/>
                    <a:pt x="2014" y="3086"/>
                  </a:cubicBezTo>
                  <a:cubicBezTo>
                    <a:pt x="2038" y="3086"/>
                    <a:pt x="2008" y="3128"/>
                    <a:pt x="2026" y="3140"/>
                  </a:cubicBezTo>
                  <a:cubicBezTo>
                    <a:pt x="2068" y="3158"/>
                    <a:pt x="2098" y="3140"/>
                    <a:pt x="2122" y="3110"/>
                  </a:cubicBezTo>
                  <a:cubicBezTo>
                    <a:pt x="2164" y="3050"/>
                    <a:pt x="2146" y="3014"/>
                    <a:pt x="2140" y="2954"/>
                  </a:cubicBezTo>
                  <a:cubicBezTo>
                    <a:pt x="2122" y="2853"/>
                    <a:pt x="2020" y="2906"/>
                    <a:pt x="1948" y="2877"/>
                  </a:cubicBezTo>
                  <a:cubicBezTo>
                    <a:pt x="1882" y="2847"/>
                    <a:pt x="1852" y="2882"/>
                    <a:pt x="1798" y="2871"/>
                  </a:cubicBezTo>
                  <a:cubicBezTo>
                    <a:pt x="1774" y="2871"/>
                    <a:pt x="1756" y="2847"/>
                    <a:pt x="1726" y="2847"/>
                  </a:cubicBezTo>
                  <a:cubicBezTo>
                    <a:pt x="1696" y="2840"/>
                    <a:pt x="1666" y="2853"/>
                    <a:pt x="1642" y="2829"/>
                  </a:cubicBezTo>
                  <a:cubicBezTo>
                    <a:pt x="1588" y="2781"/>
                    <a:pt x="1486" y="2864"/>
                    <a:pt x="1486" y="2793"/>
                  </a:cubicBezTo>
                  <a:cubicBezTo>
                    <a:pt x="1486" y="2775"/>
                    <a:pt x="1492" y="2745"/>
                    <a:pt x="1498" y="2727"/>
                  </a:cubicBezTo>
                  <a:cubicBezTo>
                    <a:pt x="1474" y="2697"/>
                    <a:pt x="1516" y="2643"/>
                    <a:pt x="1558" y="2667"/>
                  </a:cubicBezTo>
                  <a:cubicBezTo>
                    <a:pt x="1618" y="2691"/>
                    <a:pt x="1606" y="2595"/>
                    <a:pt x="1606" y="2577"/>
                  </a:cubicBezTo>
                  <a:cubicBezTo>
                    <a:pt x="1582" y="2559"/>
                    <a:pt x="1444" y="2643"/>
                    <a:pt x="1504" y="2541"/>
                  </a:cubicBezTo>
                  <a:cubicBezTo>
                    <a:pt x="1546" y="2469"/>
                    <a:pt x="1444" y="2445"/>
                    <a:pt x="1534" y="2379"/>
                  </a:cubicBezTo>
                  <a:cubicBezTo>
                    <a:pt x="1564" y="2355"/>
                    <a:pt x="1600" y="2313"/>
                    <a:pt x="1588" y="2271"/>
                  </a:cubicBezTo>
                  <a:cubicBezTo>
                    <a:pt x="1576" y="2247"/>
                    <a:pt x="1558" y="2152"/>
                    <a:pt x="1540" y="2133"/>
                  </a:cubicBezTo>
                  <a:cubicBezTo>
                    <a:pt x="1486" y="2133"/>
                    <a:pt x="1378" y="2229"/>
                    <a:pt x="1325" y="2253"/>
                  </a:cubicBezTo>
                  <a:cubicBezTo>
                    <a:pt x="1235" y="2295"/>
                    <a:pt x="1151" y="2313"/>
                    <a:pt x="1049" y="2325"/>
                  </a:cubicBezTo>
                  <a:cubicBezTo>
                    <a:pt x="995" y="2331"/>
                    <a:pt x="905" y="2331"/>
                    <a:pt x="857" y="2349"/>
                  </a:cubicBezTo>
                  <a:lnTo>
                    <a:pt x="857" y="2349"/>
                  </a:lnTo>
                  <a:cubicBezTo>
                    <a:pt x="767" y="2325"/>
                    <a:pt x="767" y="2325"/>
                    <a:pt x="767" y="2325"/>
                  </a:cubicBezTo>
                  <a:lnTo>
                    <a:pt x="767" y="2325"/>
                  </a:lnTo>
                  <a:cubicBezTo>
                    <a:pt x="707" y="2157"/>
                    <a:pt x="707" y="2157"/>
                    <a:pt x="707" y="2157"/>
                  </a:cubicBezTo>
                  <a:cubicBezTo>
                    <a:pt x="743" y="2115"/>
                    <a:pt x="743" y="2115"/>
                    <a:pt x="743" y="2115"/>
                  </a:cubicBezTo>
                  <a:cubicBezTo>
                    <a:pt x="749" y="2080"/>
                    <a:pt x="749" y="2080"/>
                    <a:pt x="749" y="2080"/>
                  </a:cubicBezTo>
                  <a:cubicBezTo>
                    <a:pt x="755" y="1978"/>
                    <a:pt x="767" y="1942"/>
                    <a:pt x="863" y="1912"/>
                  </a:cubicBezTo>
                  <a:cubicBezTo>
                    <a:pt x="929" y="1888"/>
                    <a:pt x="1001" y="1846"/>
                    <a:pt x="959" y="1768"/>
                  </a:cubicBezTo>
                  <a:cubicBezTo>
                    <a:pt x="929" y="1714"/>
                    <a:pt x="935" y="1714"/>
                    <a:pt x="959" y="1660"/>
                  </a:cubicBezTo>
                  <a:cubicBezTo>
                    <a:pt x="983" y="1594"/>
                    <a:pt x="899" y="1564"/>
                    <a:pt x="857" y="1552"/>
                  </a:cubicBezTo>
                  <a:cubicBezTo>
                    <a:pt x="815" y="1540"/>
                    <a:pt x="821" y="1504"/>
                    <a:pt x="767" y="1510"/>
                  </a:cubicBezTo>
                  <a:cubicBezTo>
                    <a:pt x="743" y="1516"/>
                    <a:pt x="737" y="1540"/>
                    <a:pt x="713" y="1534"/>
                  </a:cubicBezTo>
                  <a:cubicBezTo>
                    <a:pt x="713" y="1492"/>
                    <a:pt x="695" y="1468"/>
                    <a:pt x="731" y="1438"/>
                  </a:cubicBezTo>
                  <a:cubicBezTo>
                    <a:pt x="773" y="1402"/>
                    <a:pt x="767" y="1366"/>
                    <a:pt x="707" y="1402"/>
                  </a:cubicBezTo>
                  <a:cubicBezTo>
                    <a:pt x="677" y="1414"/>
                    <a:pt x="647" y="1402"/>
                    <a:pt x="624" y="1420"/>
                  </a:cubicBezTo>
                  <a:cubicBezTo>
                    <a:pt x="552" y="1456"/>
                    <a:pt x="510" y="1456"/>
                    <a:pt x="426" y="1468"/>
                  </a:cubicBezTo>
                  <a:cubicBezTo>
                    <a:pt x="324" y="1486"/>
                    <a:pt x="246" y="1540"/>
                    <a:pt x="156" y="1582"/>
                  </a:cubicBezTo>
                  <a:cubicBezTo>
                    <a:pt x="126" y="1594"/>
                    <a:pt x="54" y="1654"/>
                    <a:pt x="24" y="1654"/>
                  </a:cubicBezTo>
                  <a:lnTo>
                    <a:pt x="24" y="1654"/>
                  </a:lnTo>
                  <a:cubicBezTo>
                    <a:pt x="24" y="1612"/>
                    <a:pt x="24" y="1564"/>
                    <a:pt x="54" y="1528"/>
                  </a:cubicBezTo>
                  <a:cubicBezTo>
                    <a:pt x="78" y="1498"/>
                    <a:pt x="120" y="1414"/>
                    <a:pt x="120" y="1372"/>
                  </a:cubicBezTo>
                  <a:cubicBezTo>
                    <a:pt x="0" y="1151"/>
                    <a:pt x="0" y="1151"/>
                    <a:pt x="0" y="1151"/>
                  </a:cubicBezTo>
                  <a:close/>
                  <a:moveTo>
                    <a:pt x="3003" y="0"/>
                  </a:moveTo>
                  <a:lnTo>
                    <a:pt x="3003" y="0"/>
                  </a:lnTo>
                  <a:lnTo>
                    <a:pt x="3003" y="0"/>
                  </a:lnTo>
                  <a:cubicBezTo>
                    <a:pt x="2990" y="12"/>
                    <a:pt x="2984" y="30"/>
                    <a:pt x="2966" y="48"/>
                  </a:cubicBezTo>
                  <a:cubicBezTo>
                    <a:pt x="2955" y="54"/>
                    <a:pt x="2937" y="60"/>
                    <a:pt x="2925" y="66"/>
                  </a:cubicBezTo>
                  <a:cubicBezTo>
                    <a:pt x="2901" y="78"/>
                    <a:pt x="2877" y="114"/>
                    <a:pt x="2883" y="138"/>
                  </a:cubicBezTo>
                  <a:cubicBezTo>
                    <a:pt x="2889" y="150"/>
                    <a:pt x="2919" y="150"/>
                    <a:pt x="2931" y="150"/>
                  </a:cubicBezTo>
                  <a:cubicBezTo>
                    <a:pt x="2955" y="150"/>
                    <a:pt x="2984" y="150"/>
                    <a:pt x="3003" y="156"/>
                  </a:cubicBezTo>
                  <a:lnTo>
                    <a:pt x="3003" y="156"/>
                  </a:lnTo>
                  <a:cubicBezTo>
                    <a:pt x="3026" y="150"/>
                    <a:pt x="3026" y="150"/>
                    <a:pt x="3026" y="150"/>
                  </a:cubicBezTo>
                  <a:cubicBezTo>
                    <a:pt x="3074" y="144"/>
                    <a:pt x="3068" y="102"/>
                    <a:pt x="3050" y="66"/>
                  </a:cubicBezTo>
                  <a:cubicBezTo>
                    <a:pt x="3045" y="60"/>
                    <a:pt x="3038" y="48"/>
                    <a:pt x="3038" y="36"/>
                  </a:cubicBezTo>
                  <a:cubicBezTo>
                    <a:pt x="3026" y="18"/>
                    <a:pt x="3021" y="12"/>
                    <a:pt x="3003" y="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4" name="Freeform 138"/>
            <p:cNvSpPr>
              <a:spLocks noChangeArrowheads="1"/>
            </p:cNvSpPr>
            <p:nvPr/>
          </p:nvSpPr>
          <p:spPr bwMode="auto">
            <a:xfrm>
              <a:off x="2362333" y="6272737"/>
              <a:ext cx="1531023" cy="1079547"/>
            </a:xfrm>
            <a:custGeom>
              <a:avLst/>
              <a:gdLst>
                <a:gd name="T0" fmla="*/ 1869 w 2871"/>
                <a:gd name="T1" fmla="*/ 0 h 2026"/>
                <a:gd name="T2" fmla="*/ 1923 w 2871"/>
                <a:gd name="T3" fmla="*/ 377 h 2026"/>
                <a:gd name="T4" fmla="*/ 1893 w 2871"/>
                <a:gd name="T5" fmla="*/ 503 h 2026"/>
                <a:gd name="T6" fmla="*/ 2295 w 2871"/>
                <a:gd name="T7" fmla="*/ 317 h 2026"/>
                <a:gd name="T8" fmla="*/ 2576 w 2871"/>
                <a:gd name="T9" fmla="*/ 251 h 2026"/>
                <a:gd name="T10" fmla="*/ 2582 w 2871"/>
                <a:gd name="T11" fmla="*/ 383 h 2026"/>
                <a:gd name="T12" fmla="*/ 2726 w 2871"/>
                <a:gd name="T13" fmla="*/ 401 h 2026"/>
                <a:gd name="T14" fmla="*/ 2828 w 2871"/>
                <a:gd name="T15" fmla="*/ 617 h 2026"/>
                <a:gd name="T16" fmla="*/ 2618 w 2871"/>
                <a:gd name="T17" fmla="*/ 929 h 2026"/>
                <a:gd name="T18" fmla="*/ 2576 w 2871"/>
                <a:gd name="T19" fmla="*/ 1006 h 2026"/>
                <a:gd name="T20" fmla="*/ 2636 w 2871"/>
                <a:gd name="T21" fmla="*/ 1174 h 2026"/>
                <a:gd name="T22" fmla="*/ 2163 w 2871"/>
                <a:gd name="T23" fmla="*/ 1342 h 2026"/>
                <a:gd name="T24" fmla="*/ 1893 w 2871"/>
                <a:gd name="T25" fmla="*/ 1612 h 2026"/>
                <a:gd name="T26" fmla="*/ 1516 w 2871"/>
                <a:gd name="T27" fmla="*/ 1977 h 2026"/>
                <a:gd name="T28" fmla="*/ 1366 w 2871"/>
                <a:gd name="T29" fmla="*/ 1833 h 2026"/>
                <a:gd name="T30" fmla="*/ 1270 w 2871"/>
                <a:gd name="T31" fmla="*/ 1654 h 2026"/>
                <a:gd name="T32" fmla="*/ 1096 w 2871"/>
                <a:gd name="T33" fmla="*/ 1528 h 2026"/>
                <a:gd name="T34" fmla="*/ 802 w 2871"/>
                <a:gd name="T35" fmla="*/ 1761 h 2026"/>
                <a:gd name="T36" fmla="*/ 497 w 2871"/>
                <a:gd name="T37" fmla="*/ 1875 h 2026"/>
                <a:gd name="T38" fmla="*/ 323 w 2871"/>
                <a:gd name="T39" fmla="*/ 1983 h 2026"/>
                <a:gd name="T40" fmla="*/ 119 w 2871"/>
                <a:gd name="T41" fmla="*/ 1983 h 2026"/>
                <a:gd name="T42" fmla="*/ 137 w 2871"/>
                <a:gd name="T43" fmla="*/ 1893 h 2026"/>
                <a:gd name="T44" fmla="*/ 77 w 2871"/>
                <a:gd name="T45" fmla="*/ 1576 h 2026"/>
                <a:gd name="T46" fmla="*/ 227 w 2871"/>
                <a:gd name="T47" fmla="*/ 1282 h 2026"/>
                <a:gd name="T48" fmla="*/ 383 w 2871"/>
                <a:gd name="T49" fmla="*/ 1234 h 2026"/>
                <a:gd name="T50" fmla="*/ 749 w 2871"/>
                <a:gd name="T51" fmla="*/ 1090 h 2026"/>
                <a:gd name="T52" fmla="*/ 952 w 2871"/>
                <a:gd name="T53" fmla="*/ 977 h 2026"/>
                <a:gd name="T54" fmla="*/ 1090 w 2871"/>
                <a:gd name="T55" fmla="*/ 821 h 2026"/>
                <a:gd name="T56" fmla="*/ 1258 w 2871"/>
                <a:gd name="T57" fmla="*/ 713 h 2026"/>
                <a:gd name="T58" fmla="*/ 1204 w 2871"/>
                <a:gd name="T59" fmla="*/ 557 h 2026"/>
                <a:gd name="T60" fmla="*/ 1228 w 2871"/>
                <a:gd name="T61" fmla="*/ 491 h 2026"/>
                <a:gd name="T62" fmla="*/ 1378 w 2871"/>
                <a:gd name="T63" fmla="*/ 341 h 2026"/>
                <a:gd name="T64" fmla="*/ 1581 w 2871"/>
                <a:gd name="T65" fmla="*/ 239 h 2026"/>
                <a:gd name="T66" fmla="*/ 1767 w 2871"/>
                <a:gd name="T67" fmla="*/ 9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1" h="2026">
                  <a:moveTo>
                    <a:pt x="1869" y="0"/>
                  </a:moveTo>
                  <a:lnTo>
                    <a:pt x="1869" y="0"/>
                  </a:lnTo>
                  <a:cubicBezTo>
                    <a:pt x="1989" y="221"/>
                    <a:pt x="1989" y="221"/>
                    <a:pt x="1989" y="221"/>
                  </a:cubicBezTo>
                  <a:cubicBezTo>
                    <a:pt x="1989" y="263"/>
                    <a:pt x="1947" y="347"/>
                    <a:pt x="1923" y="377"/>
                  </a:cubicBezTo>
                  <a:cubicBezTo>
                    <a:pt x="1893" y="413"/>
                    <a:pt x="1893" y="461"/>
                    <a:pt x="1893" y="503"/>
                  </a:cubicBezTo>
                  <a:lnTo>
                    <a:pt x="1893" y="503"/>
                  </a:lnTo>
                  <a:cubicBezTo>
                    <a:pt x="1923" y="503"/>
                    <a:pt x="1995" y="443"/>
                    <a:pt x="2025" y="431"/>
                  </a:cubicBezTo>
                  <a:cubicBezTo>
                    <a:pt x="2115" y="389"/>
                    <a:pt x="2193" y="335"/>
                    <a:pt x="2295" y="317"/>
                  </a:cubicBezTo>
                  <a:cubicBezTo>
                    <a:pt x="2379" y="305"/>
                    <a:pt x="2421" y="305"/>
                    <a:pt x="2493" y="269"/>
                  </a:cubicBezTo>
                  <a:cubicBezTo>
                    <a:pt x="2516" y="251"/>
                    <a:pt x="2546" y="263"/>
                    <a:pt x="2576" y="251"/>
                  </a:cubicBezTo>
                  <a:cubicBezTo>
                    <a:pt x="2636" y="215"/>
                    <a:pt x="2642" y="251"/>
                    <a:pt x="2600" y="287"/>
                  </a:cubicBezTo>
                  <a:cubicBezTo>
                    <a:pt x="2564" y="317"/>
                    <a:pt x="2582" y="341"/>
                    <a:pt x="2582" y="383"/>
                  </a:cubicBezTo>
                  <a:cubicBezTo>
                    <a:pt x="2606" y="389"/>
                    <a:pt x="2612" y="365"/>
                    <a:pt x="2636" y="359"/>
                  </a:cubicBezTo>
                  <a:cubicBezTo>
                    <a:pt x="2690" y="353"/>
                    <a:pt x="2684" y="389"/>
                    <a:pt x="2726" y="401"/>
                  </a:cubicBezTo>
                  <a:cubicBezTo>
                    <a:pt x="2768" y="413"/>
                    <a:pt x="2852" y="443"/>
                    <a:pt x="2828" y="509"/>
                  </a:cubicBezTo>
                  <a:cubicBezTo>
                    <a:pt x="2804" y="563"/>
                    <a:pt x="2798" y="563"/>
                    <a:pt x="2828" y="617"/>
                  </a:cubicBezTo>
                  <a:cubicBezTo>
                    <a:pt x="2870" y="695"/>
                    <a:pt x="2798" y="737"/>
                    <a:pt x="2732" y="761"/>
                  </a:cubicBezTo>
                  <a:cubicBezTo>
                    <a:pt x="2636" y="791"/>
                    <a:pt x="2624" y="827"/>
                    <a:pt x="2618" y="929"/>
                  </a:cubicBezTo>
                  <a:cubicBezTo>
                    <a:pt x="2612" y="964"/>
                    <a:pt x="2612" y="964"/>
                    <a:pt x="2612" y="964"/>
                  </a:cubicBezTo>
                  <a:cubicBezTo>
                    <a:pt x="2576" y="1006"/>
                    <a:pt x="2576" y="1006"/>
                    <a:pt x="2576" y="1006"/>
                  </a:cubicBezTo>
                  <a:cubicBezTo>
                    <a:pt x="2636" y="1174"/>
                    <a:pt x="2636" y="1174"/>
                    <a:pt x="2636" y="1174"/>
                  </a:cubicBezTo>
                  <a:lnTo>
                    <a:pt x="2636" y="1174"/>
                  </a:lnTo>
                  <a:cubicBezTo>
                    <a:pt x="2486" y="1126"/>
                    <a:pt x="2486" y="1126"/>
                    <a:pt x="2486" y="1126"/>
                  </a:cubicBezTo>
                  <a:cubicBezTo>
                    <a:pt x="2163" y="1342"/>
                    <a:pt x="2163" y="1342"/>
                    <a:pt x="2163" y="1342"/>
                  </a:cubicBezTo>
                  <a:cubicBezTo>
                    <a:pt x="2025" y="1516"/>
                    <a:pt x="2025" y="1516"/>
                    <a:pt x="2025" y="1516"/>
                  </a:cubicBezTo>
                  <a:cubicBezTo>
                    <a:pt x="1893" y="1612"/>
                    <a:pt x="1893" y="1612"/>
                    <a:pt x="1893" y="1612"/>
                  </a:cubicBezTo>
                  <a:lnTo>
                    <a:pt x="1893" y="1612"/>
                  </a:lnTo>
                  <a:cubicBezTo>
                    <a:pt x="1516" y="1977"/>
                    <a:pt x="1516" y="1977"/>
                    <a:pt x="1516" y="1977"/>
                  </a:cubicBezTo>
                  <a:lnTo>
                    <a:pt x="1516" y="1977"/>
                  </a:lnTo>
                  <a:cubicBezTo>
                    <a:pt x="1366" y="1833"/>
                    <a:pt x="1366" y="1833"/>
                    <a:pt x="1366" y="1833"/>
                  </a:cubicBezTo>
                  <a:cubicBezTo>
                    <a:pt x="1324" y="1809"/>
                    <a:pt x="1336" y="1779"/>
                    <a:pt x="1336" y="1737"/>
                  </a:cubicBezTo>
                  <a:cubicBezTo>
                    <a:pt x="1336" y="1689"/>
                    <a:pt x="1306" y="1678"/>
                    <a:pt x="1270" y="1654"/>
                  </a:cubicBezTo>
                  <a:cubicBezTo>
                    <a:pt x="1192" y="1600"/>
                    <a:pt x="1306" y="1468"/>
                    <a:pt x="1270" y="1456"/>
                  </a:cubicBezTo>
                  <a:cubicBezTo>
                    <a:pt x="1240" y="1438"/>
                    <a:pt x="1126" y="1510"/>
                    <a:pt x="1096" y="1528"/>
                  </a:cubicBezTo>
                  <a:cubicBezTo>
                    <a:pt x="1018" y="1570"/>
                    <a:pt x="964" y="1606"/>
                    <a:pt x="910" y="1684"/>
                  </a:cubicBezTo>
                  <a:cubicBezTo>
                    <a:pt x="880" y="1731"/>
                    <a:pt x="856" y="1749"/>
                    <a:pt x="802" y="1761"/>
                  </a:cubicBezTo>
                  <a:cubicBezTo>
                    <a:pt x="749" y="1791"/>
                    <a:pt x="689" y="1761"/>
                    <a:pt x="641" y="1797"/>
                  </a:cubicBezTo>
                  <a:cubicBezTo>
                    <a:pt x="599" y="1827"/>
                    <a:pt x="539" y="1845"/>
                    <a:pt x="497" y="1875"/>
                  </a:cubicBezTo>
                  <a:cubicBezTo>
                    <a:pt x="467" y="1893"/>
                    <a:pt x="449" y="1923"/>
                    <a:pt x="425" y="1947"/>
                  </a:cubicBezTo>
                  <a:cubicBezTo>
                    <a:pt x="395" y="1971"/>
                    <a:pt x="359" y="1965"/>
                    <a:pt x="323" y="1983"/>
                  </a:cubicBezTo>
                  <a:cubicBezTo>
                    <a:pt x="281" y="2007"/>
                    <a:pt x="227" y="2025"/>
                    <a:pt x="179" y="2013"/>
                  </a:cubicBezTo>
                  <a:cubicBezTo>
                    <a:pt x="119" y="1983"/>
                    <a:pt x="119" y="1983"/>
                    <a:pt x="119" y="1983"/>
                  </a:cubicBezTo>
                  <a:lnTo>
                    <a:pt x="119" y="1983"/>
                  </a:lnTo>
                  <a:cubicBezTo>
                    <a:pt x="125" y="1953"/>
                    <a:pt x="131" y="1923"/>
                    <a:pt x="137" y="1893"/>
                  </a:cubicBezTo>
                  <a:cubicBezTo>
                    <a:pt x="143" y="1851"/>
                    <a:pt x="131" y="1749"/>
                    <a:pt x="155" y="1720"/>
                  </a:cubicBezTo>
                  <a:cubicBezTo>
                    <a:pt x="77" y="1576"/>
                    <a:pt x="77" y="1576"/>
                    <a:pt x="77" y="1576"/>
                  </a:cubicBezTo>
                  <a:cubicBezTo>
                    <a:pt x="59" y="1546"/>
                    <a:pt x="0" y="1522"/>
                    <a:pt x="41" y="1492"/>
                  </a:cubicBezTo>
                  <a:cubicBezTo>
                    <a:pt x="119" y="1438"/>
                    <a:pt x="155" y="1336"/>
                    <a:pt x="227" y="1282"/>
                  </a:cubicBezTo>
                  <a:cubicBezTo>
                    <a:pt x="293" y="1234"/>
                    <a:pt x="257" y="1198"/>
                    <a:pt x="323" y="1246"/>
                  </a:cubicBezTo>
                  <a:cubicBezTo>
                    <a:pt x="341" y="1264"/>
                    <a:pt x="365" y="1240"/>
                    <a:pt x="383" y="1234"/>
                  </a:cubicBezTo>
                  <a:cubicBezTo>
                    <a:pt x="467" y="1192"/>
                    <a:pt x="575" y="1192"/>
                    <a:pt x="659" y="1138"/>
                  </a:cubicBezTo>
                  <a:cubicBezTo>
                    <a:pt x="707" y="1108"/>
                    <a:pt x="695" y="1090"/>
                    <a:pt x="749" y="1090"/>
                  </a:cubicBezTo>
                  <a:cubicBezTo>
                    <a:pt x="797" y="1090"/>
                    <a:pt x="856" y="1090"/>
                    <a:pt x="886" y="1054"/>
                  </a:cubicBezTo>
                  <a:cubicBezTo>
                    <a:pt x="910" y="1030"/>
                    <a:pt x="940" y="1006"/>
                    <a:pt x="952" y="977"/>
                  </a:cubicBezTo>
                  <a:cubicBezTo>
                    <a:pt x="958" y="953"/>
                    <a:pt x="958" y="929"/>
                    <a:pt x="970" y="905"/>
                  </a:cubicBezTo>
                  <a:cubicBezTo>
                    <a:pt x="994" y="869"/>
                    <a:pt x="1042" y="833"/>
                    <a:pt x="1090" y="821"/>
                  </a:cubicBezTo>
                  <a:cubicBezTo>
                    <a:pt x="1126" y="809"/>
                    <a:pt x="1144" y="809"/>
                    <a:pt x="1168" y="785"/>
                  </a:cubicBezTo>
                  <a:cubicBezTo>
                    <a:pt x="1186" y="767"/>
                    <a:pt x="1258" y="725"/>
                    <a:pt x="1258" y="713"/>
                  </a:cubicBezTo>
                  <a:cubicBezTo>
                    <a:pt x="1228" y="701"/>
                    <a:pt x="1156" y="635"/>
                    <a:pt x="1144" y="611"/>
                  </a:cubicBezTo>
                  <a:cubicBezTo>
                    <a:pt x="1162" y="593"/>
                    <a:pt x="1210" y="581"/>
                    <a:pt x="1204" y="557"/>
                  </a:cubicBezTo>
                  <a:cubicBezTo>
                    <a:pt x="1198" y="533"/>
                    <a:pt x="1192" y="515"/>
                    <a:pt x="1216" y="497"/>
                  </a:cubicBezTo>
                  <a:lnTo>
                    <a:pt x="1228" y="491"/>
                  </a:lnTo>
                  <a:cubicBezTo>
                    <a:pt x="1258" y="455"/>
                    <a:pt x="1354" y="521"/>
                    <a:pt x="1360" y="473"/>
                  </a:cubicBezTo>
                  <a:cubicBezTo>
                    <a:pt x="1360" y="419"/>
                    <a:pt x="1324" y="371"/>
                    <a:pt x="1378" y="341"/>
                  </a:cubicBezTo>
                  <a:cubicBezTo>
                    <a:pt x="1408" y="329"/>
                    <a:pt x="1432" y="299"/>
                    <a:pt x="1468" y="287"/>
                  </a:cubicBezTo>
                  <a:cubicBezTo>
                    <a:pt x="1498" y="281"/>
                    <a:pt x="1552" y="257"/>
                    <a:pt x="1581" y="239"/>
                  </a:cubicBezTo>
                  <a:cubicBezTo>
                    <a:pt x="1612" y="227"/>
                    <a:pt x="1623" y="197"/>
                    <a:pt x="1647" y="186"/>
                  </a:cubicBezTo>
                  <a:cubicBezTo>
                    <a:pt x="1659" y="186"/>
                    <a:pt x="1749" y="108"/>
                    <a:pt x="1767" y="96"/>
                  </a:cubicBezTo>
                  <a:cubicBezTo>
                    <a:pt x="1785" y="78"/>
                    <a:pt x="1893" y="30"/>
                    <a:pt x="1869" y="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5" name="Freeform 139"/>
            <p:cNvSpPr>
              <a:spLocks noChangeArrowheads="1"/>
            </p:cNvSpPr>
            <p:nvPr/>
          </p:nvSpPr>
          <p:spPr bwMode="auto">
            <a:xfrm>
              <a:off x="3079632" y="6797222"/>
              <a:ext cx="1486339" cy="1938011"/>
            </a:xfrm>
            <a:custGeom>
              <a:avLst/>
              <a:gdLst>
                <a:gd name="T0" fmla="*/ 150 w 2787"/>
                <a:gd name="T1" fmla="*/ 1635 h 3632"/>
                <a:gd name="T2" fmla="*/ 156 w 2787"/>
                <a:gd name="T3" fmla="*/ 1767 h 3632"/>
                <a:gd name="T4" fmla="*/ 48 w 2787"/>
                <a:gd name="T5" fmla="*/ 1743 h 3632"/>
                <a:gd name="T6" fmla="*/ 449 w 2787"/>
                <a:gd name="T7" fmla="*/ 1545 h 3632"/>
                <a:gd name="T8" fmla="*/ 419 w 2787"/>
                <a:gd name="T9" fmla="*/ 1749 h 3632"/>
                <a:gd name="T10" fmla="*/ 246 w 2787"/>
                <a:gd name="T11" fmla="*/ 1731 h 3632"/>
                <a:gd name="T12" fmla="*/ 1684 w 2787"/>
                <a:gd name="T13" fmla="*/ 552 h 3632"/>
                <a:gd name="T14" fmla="*/ 1672 w 2787"/>
                <a:gd name="T15" fmla="*/ 678 h 3632"/>
                <a:gd name="T16" fmla="*/ 168 w 2787"/>
                <a:gd name="T17" fmla="*/ 995 h 3632"/>
                <a:gd name="T18" fmla="*/ 162 w 2787"/>
                <a:gd name="T19" fmla="*/ 1372 h 3632"/>
                <a:gd name="T20" fmla="*/ 311 w 2787"/>
                <a:gd name="T21" fmla="*/ 1462 h 3632"/>
                <a:gd name="T22" fmla="*/ 713 w 2787"/>
                <a:gd name="T23" fmla="*/ 1432 h 3632"/>
                <a:gd name="T24" fmla="*/ 779 w 2787"/>
                <a:gd name="T25" fmla="*/ 1019 h 3632"/>
                <a:gd name="T26" fmla="*/ 725 w 2787"/>
                <a:gd name="T27" fmla="*/ 821 h 3632"/>
                <a:gd name="T28" fmla="*/ 545 w 2787"/>
                <a:gd name="T29" fmla="*/ 630 h 3632"/>
                <a:gd name="T30" fmla="*/ 677 w 2787"/>
                <a:gd name="T31" fmla="*/ 534 h 3632"/>
                <a:gd name="T32" fmla="*/ 893 w 2787"/>
                <a:gd name="T33" fmla="*/ 821 h 3632"/>
                <a:gd name="T34" fmla="*/ 1019 w 2787"/>
                <a:gd name="T35" fmla="*/ 965 h 3632"/>
                <a:gd name="T36" fmla="*/ 1066 w 2787"/>
                <a:gd name="T37" fmla="*/ 1175 h 3632"/>
                <a:gd name="T38" fmla="*/ 941 w 2787"/>
                <a:gd name="T39" fmla="*/ 1390 h 3632"/>
                <a:gd name="T40" fmla="*/ 773 w 2787"/>
                <a:gd name="T41" fmla="*/ 1629 h 3632"/>
                <a:gd name="T42" fmla="*/ 677 w 2787"/>
                <a:gd name="T43" fmla="*/ 1905 h 3632"/>
                <a:gd name="T44" fmla="*/ 557 w 2787"/>
                <a:gd name="T45" fmla="*/ 2127 h 3632"/>
                <a:gd name="T46" fmla="*/ 371 w 2787"/>
                <a:gd name="T47" fmla="*/ 2205 h 3632"/>
                <a:gd name="T48" fmla="*/ 258 w 2787"/>
                <a:gd name="T49" fmla="*/ 2414 h 3632"/>
                <a:gd name="T50" fmla="*/ 311 w 2787"/>
                <a:gd name="T51" fmla="*/ 2684 h 3632"/>
                <a:gd name="T52" fmla="*/ 605 w 2787"/>
                <a:gd name="T53" fmla="*/ 2792 h 3632"/>
                <a:gd name="T54" fmla="*/ 491 w 2787"/>
                <a:gd name="T55" fmla="*/ 2960 h 3632"/>
                <a:gd name="T56" fmla="*/ 395 w 2787"/>
                <a:gd name="T57" fmla="*/ 3181 h 3632"/>
                <a:gd name="T58" fmla="*/ 677 w 2787"/>
                <a:gd name="T59" fmla="*/ 3175 h 3632"/>
                <a:gd name="T60" fmla="*/ 1049 w 2787"/>
                <a:gd name="T61" fmla="*/ 3367 h 3632"/>
                <a:gd name="T62" fmla="*/ 1204 w 2787"/>
                <a:gd name="T63" fmla="*/ 3505 h 3632"/>
                <a:gd name="T64" fmla="*/ 1564 w 2787"/>
                <a:gd name="T65" fmla="*/ 3289 h 3632"/>
                <a:gd name="T66" fmla="*/ 2055 w 2787"/>
                <a:gd name="T67" fmla="*/ 2978 h 3632"/>
                <a:gd name="T68" fmla="*/ 2301 w 2787"/>
                <a:gd name="T69" fmla="*/ 2762 h 3632"/>
                <a:gd name="T70" fmla="*/ 2493 w 2787"/>
                <a:gd name="T71" fmla="*/ 2600 h 3632"/>
                <a:gd name="T72" fmla="*/ 2535 w 2787"/>
                <a:gd name="T73" fmla="*/ 2354 h 3632"/>
                <a:gd name="T74" fmla="*/ 2703 w 2787"/>
                <a:gd name="T75" fmla="*/ 2271 h 3632"/>
                <a:gd name="T76" fmla="*/ 2703 w 2787"/>
                <a:gd name="T77" fmla="*/ 1983 h 3632"/>
                <a:gd name="T78" fmla="*/ 2445 w 2787"/>
                <a:gd name="T79" fmla="*/ 1827 h 3632"/>
                <a:gd name="T80" fmla="*/ 2439 w 2787"/>
                <a:gd name="T81" fmla="*/ 1414 h 3632"/>
                <a:gd name="T82" fmla="*/ 2535 w 2787"/>
                <a:gd name="T83" fmla="*/ 1091 h 3632"/>
                <a:gd name="T84" fmla="*/ 2643 w 2787"/>
                <a:gd name="T85" fmla="*/ 977 h 3632"/>
                <a:gd name="T86" fmla="*/ 2247 w 2787"/>
                <a:gd name="T87" fmla="*/ 714 h 3632"/>
                <a:gd name="T88" fmla="*/ 2079 w 2787"/>
                <a:gd name="T89" fmla="*/ 534 h 3632"/>
                <a:gd name="T90" fmla="*/ 2109 w 2787"/>
                <a:gd name="T91" fmla="*/ 138 h 3632"/>
                <a:gd name="T92" fmla="*/ 1378 w 2787"/>
                <a:gd name="T93" fmla="*/ 216 h 3632"/>
                <a:gd name="T94" fmla="*/ 1390 w 2787"/>
                <a:gd name="T95" fmla="*/ 384 h 3632"/>
                <a:gd name="T96" fmla="*/ 1528 w 2787"/>
                <a:gd name="T97" fmla="*/ 678 h 3632"/>
                <a:gd name="T98" fmla="*/ 1498 w 2787"/>
                <a:gd name="T99" fmla="*/ 762 h 3632"/>
                <a:gd name="T100" fmla="*/ 1414 w 2787"/>
                <a:gd name="T101" fmla="*/ 815 h 3632"/>
                <a:gd name="T102" fmla="*/ 1246 w 2787"/>
                <a:gd name="T103" fmla="*/ 983 h 3632"/>
                <a:gd name="T104" fmla="*/ 1121 w 2787"/>
                <a:gd name="T105" fmla="*/ 815 h 3632"/>
                <a:gd name="T106" fmla="*/ 1042 w 2787"/>
                <a:gd name="T107" fmla="*/ 552 h 3632"/>
                <a:gd name="T108" fmla="*/ 677 w 2787"/>
                <a:gd name="T109" fmla="*/ 534 h 3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7" h="3632">
                  <a:moveTo>
                    <a:pt x="48" y="1743"/>
                  </a:moveTo>
                  <a:lnTo>
                    <a:pt x="48" y="1743"/>
                  </a:lnTo>
                  <a:cubicBezTo>
                    <a:pt x="72" y="1725"/>
                    <a:pt x="78" y="1701"/>
                    <a:pt x="90" y="1677"/>
                  </a:cubicBezTo>
                  <a:cubicBezTo>
                    <a:pt x="102" y="1659"/>
                    <a:pt x="132" y="1647"/>
                    <a:pt x="150" y="1635"/>
                  </a:cubicBezTo>
                  <a:cubicBezTo>
                    <a:pt x="162" y="1623"/>
                    <a:pt x="186" y="1629"/>
                    <a:pt x="186" y="1641"/>
                  </a:cubicBezTo>
                  <a:cubicBezTo>
                    <a:pt x="192" y="1653"/>
                    <a:pt x="192" y="1659"/>
                    <a:pt x="192" y="1671"/>
                  </a:cubicBezTo>
                  <a:cubicBezTo>
                    <a:pt x="192" y="1683"/>
                    <a:pt x="198" y="1695"/>
                    <a:pt x="192" y="1707"/>
                  </a:cubicBezTo>
                  <a:cubicBezTo>
                    <a:pt x="186" y="1731"/>
                    <a:pt x="168" y="1749"/>
                    <a:pt x="156" y="1767"/>
                  </a:cubicBezTo>
                  <a:cubicBezTo>
                    <a:pt x="144" y="1803"/>
                    <a:pt x="132" y="1833"/>
                    <a:pt x="90" y="1845"/>
                  </a:cubicBezTo>
                  <a:cubicBezTo>
                    <a:pt x="78" y="1845"/>
                    <a:pt x="66" y="1821"/>
                    <a:pt x="60" y="1809"/>
                  </a:cubicBezTo>
                  <a:cubicBezTo>
                    <a:pt x="48" y="1791"/>
                    <a:pt x="18" y="1785"/>
                    <a:pt x="36" y="1755"/>
                  </a:cubicBezTo>
                  <a:cubicBezTo>
                    <a:pt x="48" y="1743"/>
                    <a:pt x="48" y="1743"/>
                    <a:pt x="48" y="1743"/>
                  </a:cubicBezTo>
                  <a:close/>
                  <a:moveTo>
                    <a:pt x="246" y="1731"/>
                  </a:moveTo>
                  <a:lnTo>
                    <a:pt x="246" y="1731"/>
                  </a:lnTo>
                  <a:cubicBezTo>
                    <a:pt x="317" y="1719"/>
                    <a:pt x="335" y="1695"/>
                    <a:pt x="371" y="1635"/>
                  </a:cubicBezTo>
                  <a:cubicBezTo>
                    <a:pt x="389" y="1605"/>
                    <a:pt x="425" y="1575"/>
                    <a:pt x="449" y="1545"/>
                  </a:cubicBezTo>
                  <a:cubicBezTo>
                    <a:pt x="497" y="1462"/>
                    <a:pt x="527" y="1599"/>
                    <a:pt x="575" y="1617"/>
                  </a:cubicBezTo>
                  <a:cubicBezTo>
                    <a:pt x="641" y="1647"/>
                    <a:pt x="575" y="1701"/>
                    <a:pt x="551" y="1737"/>
                  </a:cubicBezTo>
                  <a:cubicBezTo>
                    <a:pt x="539" y="1761"/>
                    <a:pt x="515" y="1827"/>
                    <a:pt x="473" y="1815"/>
                  </a:cubicBezTo>
                  <a:cubicBezTo>
                    <a:pt x="437" y="1809"/>
                    <a:pt x="443" y="1761"/>
                    <a:pt x="419" y="1749"/>
                  </a:cubicBezTo>
                  <a:cubicBezTo>
                    <a:pt x="377" y="1731"/>
                    <a:pt x="341" y="1767"/>
                    <a:pt x="305" y="1791"/>
                  </a:cubicBezTo>
                  <a:cubicBezTo>
                    <a:pt x="288" y="1803"/>
                    <a:pt x="269" y="1803"/>
                    <a:pt x="251" y="1803"/>
                  </a:cubicBezTo>
                  <a:cubicBezTo>
                    <a:pt x="210" y="1803"/>
                    <a:pt x="227" y="1779"/>
                    <a:pt x="222" y="1755"/>
                  </a:cubicBezTo>
                  <a:cubicBezTo>
                    <a:pt x="246" y="1731"/>
                    <a:pt x="246" y="1731"/>
                    <a:pt x="246" y="1731"/>
                  </a:cubicBezTo>
                  <a:close/>
                  <a:moveTo>
                    <a:pt x="1636" y="660"/>
                  </a:moveTo>
                  <a:lnTo>
                    <a:pt x="1636" y="660"/>
                  </a:lnTo>
                  <a:cubicBezTo>
                    <a:pt x="1642" y="654"/>
                    <a:pt x="1636" y="630"/>
                    <a:pt x="1636" y="618"/>
                  </a:cubicBezTo>
                  <a:cubicBezTo>
                    <a:pt x="1636" y="588"/>
                    <a:pt x="1654" y="558"/>
                    <a:pt x="1684" y="552"/>
                  </a:cubicBezTo>
                  <a:cubicBezTo>
                    <a:pt x="1708" y="552"/>
                    <a:pt x="1720" y="576"/>
                    <a:pt x="1726" y="594"/>
                  </a:cubicBezTo>
                  <a:cubicBezTo>
                    <a:pt x="1732" y="606"/>
                    <a:pt x="1744" y="612"/>
                    <a:pt x="1732" y="630"/>
                  </a:cubicBezTo>
                  <a:cubicBezTo>
                    <a:pt x="1726" y="642"/>
                    <a:pt x="1708" y="642"/>
                    <a:pt x="1702" y="648"/>
                  </a:cubicBezTo>
                  <a:cubicBezTo>
                    <a:pt x="1690" y="660"/>
                    <a:pt x="1678" y="666"/>
                    <a:pt x="1672" y="678"/>
                  </a:cubicBezTo>
                  <a:cubicBezTo>
                    <a:pt x="1666" y="684"/>
                    <a:pt x="1660" y="684"/>
                    <a:pt x="1654" y="690"/>
                  </a:cubicBezTo>
                  <a:cubicBezTo>
                    <a:pt x="1648" y="690"/>
                    <a:pt x="1630" y="684"/>
                    <a:pt x="1636" y="678"/>
                  </a:cubicBezTo>
                  <a:cubicBezTo>
                    <a:pt x="1636" y="660"/>
                    <a:pt x="1636" y="660"/>
                    <a:pt x="1636" y="660"/>
                  </a:cubicBezTo>
                  <a:close/>
                  <a:moveTo>
                    <a:pt x="168" y="995"/>
                  </a:moveTo>
                  <a:lnTo>
                    <a:pt x="168" y="995"/>
                  </a:lnTo>
                  <a:cubicBezTo>
                    <a:pt x="0" y="1157"/>
                    <a:pt x="0" y="1157"/>
                    <a:pt x="0" y="1157"/>
                  </a:cubicBezTo>
                  <a:cubicBezTo>
                    <a:pt x="174" y="1336"/>
                    <a:pt x="174" y="1336"/>
                    <a:pt x="174" y="1336"/>
                  </a:cubicBezTo>
                  <a:cubicBezTo>
                    <a:pt x="192" y="1360"/>
                    <a:pt x="162" y="1348"/>
                    <a:pt x="162" y="1372"/>
                  </a:cubicBezTo>
                  <a:cubicBezTo>
                    <a:pt x="162" y="1390"/>
                    <a:pt x="192" y="1378"/>
                    <a:pt x="198" y="1384"/>
                  </a:cubicBezTo>
                  <a:cubicBezTo>
                    <a:pt x="204" y="1384"/>
                    <a:pt x="216" y="1408"/>
                    <a:pt x="216" y="1414"/>
                  </a:cubicBezTo>
                  <a:cubicBezTo>
                    <a:pt x="227" y="1432"/>
                    <a:pt x="258" y="1408"/>
                    <a:pt x="275" y="1426"/>
                  </a:cubicBezTo>
                  <a:cubicBezTo>
                    <a:pt x="293" y="1432"/>
                    <a:pt x="299" y="1450"/>
                    <a:pt x="311" y="1462"/>
                  </a:cubicBezTo>
                  <a:cubicBezTo>
                    <a:pt x="341" y="1486"/>
                    <a:pt x="371" y="1480"/>
                    <a:pt x="407" y="1473"/>
                  </a:cubicBezTo>
                  <a:cubicBezTo>
                    <a:pt x="437" y="1462"/>
                    <a:pt x="449" y="1444"/>
                    <a:pt x="479" y="1426"/>
                  </a:cubicBezTo>
                  <a:cubicBezTo>
                    <a:pt x="509" y="1402"/>
                    <a:pt x="527" y="1450"/>
                    <a:pt x="569" y="1462"/>
                  </a:cubicBezTo>
                  <a:cubicBezTo>
                    <a:pt x="623" y="1480"/>
                    <a:pt x="665" y="1480"/>
                    <a:pt x="713" y="1432"/>
                  </a:cubicBezTo>
                  <a:cubicBezTo>
                    <a:pt x="749" y="1396"/>
                    <a:pt x="821" y="1342"/>
                    <a:pt x="821" y="1282"/>
                  </a:cubicBezTo>
                  <a:cubicBezTo>
                    <a:pt x="803" y="1270"/>
                    <a:pt x="767" y="1294"/>
                    <a:pt x="749" y="1300"/>
                  </a:cubicBezTo>
                  <a:cubicBezTo>
                    <a:pt x="713" y="1306"/>
                    <a:pt x="725" y="1210"/>
                    <a:pt x="713" y="1181"/>
                  </a:cubicBezTo>
                  <a:cubicBezTo>
                    <a:pt x="695" y="1121"/>
                    <a:pt x="743" y="1067"/>
                    <a:pt x="779" y="1019"/>
                  </a:cubicBezTo>
                  <a:cubicBezTo>
                    <a:pt x="815" y="989"/>
                    <a:pt x="827" y="911"/>
                    <a:pt x="755" y="923"/>
                  </a:cubicBezTo>
                  <a:cubicBezTo>
                    <a:pt x="731" y="929"/>
                    <a:pt x="689" y="947"/>
                    <a:pt x="665" y="917"/>
                  </a:cubicBezTo>
                  <a:cubicBezTo>
                    <a:pt x="647" y="893"/>
                    <a:pt x="731" y="893"/>
                    <a:pt x="743" y="887"/>
                  </a:cubicBezTo>
                  <a:cubicBezTo>
                    <a:pt x="779" y="869"/>
                    <a:pt x="761" y="827"/>
                    <a:pt x="725" y="821"/>
                  </a:cubicBezTo>
                  <a:cubicBezTo>
                    <a:pt x="713" y="815"/>
                    <a:pt x="683" y="803"/>
                    <a:pt x="671" y="791"/>
                  </a:cubicBezTo>
                  <a:cubicBezTo>
                    <a:pt x="641" y="773"/>
                    <a:pt x="635" y="749"/>
                    <a:pt x="611" y="725"/>
                  </a:cubicBezTo>
                  <a:cubicBezTo>
                    <a:pt x="545" y="630"/>
                    <a:pt x="545" y="630"/>
                    <a:pt x="545" y="630"/>
                  </a:cubicBezTo>
                  <a:lnTo>
                    <a:pt x="545" y="630"/>
                  </a:lnTo>
                  <a:cubicBezTo>
                    <a:pt x="168" y="995"/>
                    <a:pt x="168" y="995"/>
                    <a:pt x="168" y="995"/>
                  </a:cubicBezTo>
                  <a:close/>
                  <a:moveTo>
                    <a:pt x="677" y="534"/>
                  </a:moveTo>
                  <a:lnTo>
                    <a:pt x="677" y="534"/>
                  </a:lnTo>
                  <a:lnTo>
                    <a:pt x="677" y="534"/>
                  </a:lnTo>
                  <a:cubicBezTo>
                    <a:pt x="815" y="702"/>
                    <a:pt x="815" y="702"/>
                    <a:pt x="815" y="702"/>
                  </a:cubicBezTo>
                  <a:cubicBezTo>
                    <a:pt x="803" y="714"/>
                    <a:pt x="797" y="744"/>
                    <a:pt x="809" y="755"/>
                  </a:cubicBezTo>
                  <a:cubicBezTo>
                    <a:pt x="815" y="767"/>
                    <a:pt x="839" y="762"/>
                    <a:pt x="851" y="767"/>
                  </a:cubicBezTo>
                  <a:cubicBezTo>
                    <a:pt x="881" y="786"/>
                    <a:pt x="881" y="797"/>
                    <a:pt x="893" y="821"/>
                  </a:cubicBezTo>
                  <a:cubicBezTo>
                    <a:pt x="899" y="833"/>
                    <a:pt x="929" y="851"/>
                    <a:pt x="935" y="845"/>
                  </a:cubicBezTo>
                  <a:cubicBezTo>
                    <a:pt x="959" y="827"/>
                    <a:pt x="941" y="767"/>
                    <a:pt x="995" y="786"/>
                  </a:cubicBezTo>
                  <a:cubicBezTo>
                    <a:pt x="1019" y="791"/>
                    <a:pt x="1042" y="809"/>
                    <a:pt x="1061" y="827"/>
                  </a:cubicBezTo>
                  <a:cubicBezTo>
                    <a:pt x="1079" y="863"/>
                    <a:pt x="1031" y="929"/>
                    <a:pt x="1019" y="965"/>
                  </a:cubicBezTo>
                  <a:cubicBezTo>
                    <a:pt x="1019" y="989"/>
                    <a:pt x="1007" y="1013"/>
                    <a:pt x="1019" y="1037"/>
                  </a:cubicBezTo>
                  <a:cubicBezTo>
                    <a:pt x="1031" y="1061"/>
                    <a:pt x="1061" y="1007"/>
                    <a:pt x="1084" y="1013"/>
                  </a:cubicBezTo>
                  <a:cubicBezTo>
                    <a:pt x="1090" y="1043"/>
                    <a:pt x="1037" y="1055"/>
                    <a:pt x="1066" y="1091"/>
                  </a:cubicBezTo>
                  <a:cubicBezTo>
                    <a:pt x="1090" y="1121"/>
                    <a:pt x="1103" y="1145"/>
                    <a:pt x="1066" y="1175"/>
                  </a:cubicBezTo>
                  <a:cubicBezTo>
                    <a:pt x="1055" y="1222"/>
                    <a:pt x="1007" y="1181"/>
                    <a:pt x="995" y="1157"/>
                  </a:cubicBezTo>
                  <a:cubicBezTo>
                    <a:pt x="977" y="1157"/>
                    <a:pt x="923" y="1222"/>
                    <a:pt x="935" y="1252"/>
                  </a:cubicBezTo>
                  <a:cubicBezTo>
                    <a:pt x="947" y="1276"/>
                    <a:pt x="983" y="1300"/>
                    <a:pt x="959" y="1330"/>
                  </a:cubicBezTo>
                  <a:cubicBezTo>
                    <a:pt x="941" y="1348"/>
                    <a:pt x="941" y="1360"/>
                    <a:pt x="941" y="1390"/>
                  </a:cubicBezTo>
                  <a:cubicBezTo>
                    <a:pt x="935" y="1408"/>
                    <a:pt x="911" y="1426"/>
                    <a:pt x="893" y="1426"/>
                  </a:cubicBezTo>
                  <a:cubicBezTo>
                    <a:pt x="863" y="1438"/>
                    <a:pt x="845" y="1462"/>
                    <a:pt x="839" y="1492"/>
                  </a:cubicBezTo>
                  <a:cubicBezTo>
                    <a:pt x="833" y="1521"/>
                    <a:pt x="809" y="1533"/>
                    <a:pt x="791" y="1552"/>
                  </a:cubicBezTo>
                  <a:cubicBezTo>
                    <a:pt x="767" y="1563"/>
                    <a:pt x="701" y="1629"/>
                    <a:pt x="773" y="1629"/>
                  </a:cubicBezTo>
                  <a:cubicBezTo>
                    <a:pt x="803" y="1629"/>
                    <a:pt x="839" y="1605"/>
                    <a:pt x="845" y="1647"/>
                  </a:cubicBezTo>
                  <a:cubicBezTo>
                    <a:pt x="851" y="1719"/>
                    <a:pt x="863" y="1737"/>
                    <a:pt x="809" y="1779"/>
                  </a:cubicBezTo>
                  <a:cubicBezTo>
                    <a:pt x="791" y="1791"/>
                    <a:pt x="779" y="1809"/>
                    <a:pt x="761" y="1827"/>
                  </a:cubicBezTo>
                  <a:cubicBezTo>
                    <a:pt x="677" y="1905"/>
                    <a:pt x="677" y="1905"/>
                    <a:pt x="677" y="1905"/>
                  </a:cubicBezTo>
                  <a:cubicBezTo>
                    <a:pt x="653" y="1929"/>
                    <a:pt x="665" y="1941"/>
                    <a:pt x="665" y="1971"/>
                  </a:cubicBezTo>
                  <a:cubicBezTo>
                    <a:pt x="665" y="1977"/>
                    <a:pt x="611" y="2049"/>
                    <a:pt x="599" y="2055"/>
                  </a:cubicBezTo>
                  <a:cubicBezTo>
                    <a:pt x="557" y="2067"/>
                    <a:pt x="503" y="2037"/>
                    <a:pt x="539" y="2109"/>
                  </a:cubicBezTo>
                  <a:cubicBezTo>
                    <a:pt x="545" y="2115"/>
                    <a:pt x="557" y="2121"/>
                    <a:pt x="557" y="2127"/>
                  </a:cubicBezTo>
                  <a:cubicBezTo>
                    <a:pt x="557" y="2139"/>
                    <a:pt x="545" y="2145"/>
                    <a:pt x="545" y="2163"/>
                  </a:cubicBezTo>
                  <a:cubicBezTo>
                    <a:pt x="539" y="2187"/>
                    <a:pt x="551" y="2217"/>
                    <a:pt x="515" y="2223"/>
                  </a:cubicBezTo>
                  <a:cubicBezTo>
                    <a:pt x="479" y="2235"/>
                    <a:pt x="473" y="2247"/>
                    <a:pt x="443" y="2217"/>
                  </a:cubicBezTo>
                  <a:cubicBezTo>
                    <a:pt x="425" y="2199"/>
                    <a:pt x="389" y="2199"/>
                    <a:pt x="371" y="2205"/>
                  </a:cubicBezTo>
                  <a:cubicBezTo>
                    <a:pt x="330" y="2223"/>
                    <a:pt x="377" y="2295"/>
                    <a:pt x="323" y="2282"/>
                  </a:cubicBezTo>
                  <a:cubicBezTo>
                    <a:pt x="305" y="2282"/>
                    <a:pt x="264" y="2253"/>
                    <a:pt x="258" y="2288"/>
                  </a:cubicBezTo>
                  <a:cubicBezTo>
                    <a:pt x="258" y="2306"/>
                    <a:pt x="275" y="2306"/>
                    <a:pt x="258" y="2330"/>
                  </a:cubicBezTo>
                  <a:cubicBezTo>
                    <a:pt x="233" y="2360"/>
                    <a:pt x="233" y="2378"/>
                    <a:pt x="258" y="2414"/>
                  </a:cubicBezTo>
                  <a:cubicBezTo>
                    <a:pt x="269" y="2426"/>
                    <a:pt x="282" y="2528"/>
                    <a:pt x="269" y="2540"/>
                  </a:cubicBezTo>
                  <a:cubicBezTo>
                    <a:pt x="258" y="2582"/>
                    <a:pt x="275" y="2660"/>
                    <a:pt x="251" y="2696"/>
                  </a:cubicBezTo>
                  <a:cubicBezTo>
                    <a:pt x="246" y="2702"/>
                    <a:pt x="227" y="2756"/>
                    <a:pt x="258" y="2744"/>
                  </a:cubicBezTo>
                  <a:cubicBezTo>
                    <a:pt x="293" y="2726"/>
                    <a:pt x="282" y="2714"/>
                    <a:pt x="311" y="2684"/>
                  </a:cubicBezTo>
                  <a:cubicBezTo>
                    <a:pt x="341" y="2660"/>
                    <a:pt x="347" y="2780"/>
                    <a:pt x="377" y="2756"/>
                  </a:cubicBezTo>
                  <a:cubicBezTo>
                    <a:pt x="413" y="2732"/>
                    <a:pt x="437" y="2666"/>
                    <a:pt x="485" y="2702"/>
                  </a:cubicBezTo>
                  <a:cubicBezTo>
                    <a:pt x="539" y="2732"/>
                    <a:pt x="539" y="2732"/>
                    <a:pt x="539" y="2732"/>
                  </a:cubicBezTo>
                  <a:cubicBezTo>
                    <a:pt x="563" y="2750"/>
                    <a:pt x="551" y="2804"/>
                    <a:pt x="605" y="2792"/>
                  </a:cubicBezTo>
                  <a:cubicBezTo>
                    <a:pt x="623" y="2786"/>
                    <a:pt x="659" y="2756"/>
                    <a:pt x="665" y="2780"/>
                  </a:cubicBezTo>
                  <a:cubicBezTo>
                    <a:pt x="671" y="2786"/>
                    <a:pt x="701" y="2822"/>
                    <a:pt x="689" y="2834"/>
                  </a:cubicBezTo>
                  <a:cubicBezTo>
                    <a:pt x="635" y="2858"/>
                    <a:pt x="611" y="2870"/>
                    <a:pt x="587" y="2918"/>
                  </a:cubicBezTo>
                  <a:cubicBezTo>
                    <a:pt x="557" y="2978"/>
                    <a:pt x="527" y="2930"/>
                    <a:pt x="491" y="2960"/>
                  </a:cubicBezTo>
                  <a:cubicBezTo>
                    <a:pt x="473" y="2972"/>
                    <a:pt x="455" y="2984"/>
                    <a:pt x="437" y="2984"/>
                  </a:cubicBezTo>
                  <a:cubicBezTo>
                    <a:pt x="389" y="2996"/>
                    <a:pt x="383" y="2912"/>
                    <a:pt x="347" y="2972"/>
                  </a:cubicBezTo>
                  <a:cubicBezTo>
                    <a:pt x="323" y="3014"/>
                    <a:pt x="299" y="3055"/>
                    <a:pt x="317" y="3097"/>
                  </a:cubicBezTo>
                  <a:cubicBezTo>
                    <a:pt x="347" y="3133"/>
                    <a:pt x="377" y="3127"/>
                    <a:pt x="395" y="3181"/>
                  </a:cubicBezTo>
                  <a:cubicBezTo>
                    <a:pt x="401" y="3211"/>
                    <a:pt x="425" y="3211"/>
                    <a:pt x="449" y="3235"/>
                  </a:cubicBezTo>
                  <a:cubicBezTo>
                    <a:pt x="527" y="3349"/>
                    <a:pt x="617" y="3103"/>
                    <a:pt x="677" y="3103"/>
                  </a:cubicBezTo>
                  <a:lnTo>
                    <a:pt x="677" y="3103"/>
                  </a:lnTo>
                  <a:cubicBezTo>
                    <a:pt x="677" y="3115"/>
                    <a:pt x="671" y="3169"/>
                    <a:pt x="677" y="3175"/>
                  </a:cubicBezTo>
                  <a:cubicBezTo>
                    <a:pt x="683" y="3175"/>
                    <a:pt x="683" y="3175"/>
                    <a:pt x="683" y="3175"/>
                  </a:cubicBezTo>
                  <a:cubicBezTo>
                    <a:pt x="731" y="3121"/>
                    <a:pt x="767" y="3163"/>
                    <a:pt x="815" y="3193"/>
                  </a:cubicBezTo>
                  <a:cubicBezTo>
                    <a:pt x="869" y="3229"/>
                    <a:pt x="995" y="3187"/>
                    <a:pt x="1001" y="3283"/>
                  </a:cubicBezTo>
                  <a:cubicBezTo>
                    <a:pt x="1001" y="3325"/>
                    <a:pt x="1049" y="3355"/>
                    <a:pt x="1049" y="3367"/>
                  </a:cubicBezTo>
                  <a:cubicBezTo>
                    <a:pt x="1049" y="3403"/>
                    <a:pt x="1007" y="3451"/>
                    <a:pt x="1049" y="3487"/>
                  </a:cubicBezTo>
                  <a:cubicBezTo>
                    <a:pt x="1097" y="3511"/>
                    <a:pt x="1084" y="3541"/>
                    <a:pt x="1061" y="3583"/>
                  </a:cubicBezTo>
                  <a:cubicBezTo>
                    <a:pt x="1037" y="3631"/>
                    <a:pt x="1084" y="3619"/>
                    <a:pt x="1108" y="3595"/>
                  </a:cubicBezTo>
                  <a:cubicBezTo>
                    <a:pt x="1138" y="3559"/>
                    <a:pt x="1216" y="3565"/>
                    <a:pt x="1204" y="3505"/>
                  </a:cubicBezTo>
                  <a:cubicBezTo>
                    <a:pt x="1192" y="3451"/>
                    <a:pt x="1282" y="3379"/>
                    <a:pt x="1318" y="3355"/>
                  </a:cubicBezTo>
                  <a:cubicBezTo>
                    <a:pt x="1354" y="3331"/>
                    <a:pt x="1354" y="3307"/>
                    <a:pt x="1378" y="3283"/>
                  </a:cubicBezTo>
                  <a:cubicBezTo>
                    <a:pt x="1384" y="3271"/>
                    <a:pt x="1420" y="3301"/>
                    <a:pt x="1432" y="3301"/>
                  </a:cubicBezTo>
                  <a:cubicBezTo>
                    <a:pt x="1564" y="3289"/>
                    <a:pt x="1564" y="3289"/>
                    <a:pt x="1564" y="3289"/>
                  </a:cubicBezTo>
                  <a:cubicBezTo>
                    <a:pt x="1630" y="3289"/>
                    <a:pt x="1720" y="3181"/>
                    <a:pt x="1732" y="3115"/>
                  </a:cubicBezTo>
                  <a:cubicBezTo>
                    <a:pt x="1744" y="3002"/>
                    <a:pt x="1768" y="3068"/>
                    <a:pt x="1834" y="3031"/>
                  </a:cubicBezTo>
                  <a:cubicBezTo>
                    <a:pt x="1894" y="2996"/>
                    <a:pt x="1953" y="2858"/>
                    <a:pt x="1989" y="2984"/>
                  </a:cubicBezTo>
                  <a:cubicBezTo>
                    <a:pt x="2001" y="3020"/>
                    <a:pt x="2037" y="2996"/>
                    <a:pt x="2055" y="2978"/>
                  </a:cubicBezTo>
                  <a:cubicBezTo>
                    <a:pt x="2085" y="2930"/>
                    <a:pt x="2097" y="2918"/>
                    <a:pt x="2139" y="2882"/>
                  </a:cubicBezTo>
                  <a:lnTo>
                    <a:pt x="2139" y="2882"/>
                  </a:lnTo>
                  <a:cubicBezTo>
                    <a:pt x="2211" y="2852"/>
                    <a:pt x="2211" y="2852"/>
                    <a:pt x="2211" y="2852"/>
                  </a:cubicBezTo>
                  <a:cubicBezTo>
                    <a:pt x="2247" y="2822"/>
                    <a:pt x="2277" y="2792"/>
                    <a:pt x="2301" y="2762"/>
                  </a:cubicBezTo>
                  <a:cubicBezTo>
                    <a:pt x="2313" y="2750"/>
                    <a:pt x="2349" y="2678"/>
                    <a:pt x="2367" y="2690"/>
                  </a:cubicBezTo>
                  <a:cubicBezTo>
                    <a:pt x="2385" y="2702"/>
                    <a:pt x="2403" y="2732"/>
                    <a:pt x="2433" y="2726"/>
                  </a:cubicBezTo>
                  <a:cubicBezTo>
                    <a:pt x="2445" y="2720"/>
                    <a:pt x="2457" y="2660"/>
                    <a:pt x="2487" y="2648"/>
                  </a:cubicBezTo>
                  <a:cubicBezTo>
                    <a:pt x="2505" y="2636"/>
                    <a:pt x="2499" y="2618"/>
                    <a:pt x="2493" y="2600"/>
                  </a:cubicBezTo>
                  <a:cubicBezTo>
                    <a:pt x="2493" y="2558"/>
                    <a:pt x="2493" y="2534"/>
                    <a:pt x="2505" y="2492"/>
                  </a:cubicBezTo>
                  <a:cubicBezTo>
                    <a:pt x="2505" y="2456"/>
                    <a:pt x="2463" y="2456"/>
                    <a:pt x="2463" y="2420"/>
                  </a:cubicBezTo>
                  <a:cubicBezTo>
                    <a:pt x="2463" y="2408"/>
                    <a:pt x="2469" y="2384"/>
                    <a:pt x="2469" y="2366"/>
                  </a:cubicBezTo>
                  <a:cubicBezTo>
                    <a:pt x="2475" y="2348"/>
                    <a:pt x="2523" y="2354"/>
                    <a:pt x="2535" y="2354"/>
                  </a:cubicBezTo>
                  <a:cubicBezTo>
                    <a:pt x="2595" y="2330"/>
                    <a:pt x="2511" y="2264"/>
                    <a:pt x="2517" y="2253"/>
                  </a:cubicBezTo>
                  <a:cubicBezTo>
                    <a:pt x="2517" y="2229"/>
                    <a:pt x="2613" y="2264"/>
                    <a:pt x="2631" y="2264"/>
                  </a:cubicBezTo>
                  <a:cubicBezTo>
                    <a:pt x="2649" y="2264"/>
                    <a:pt x="2649" y="2312"/>
                    <a:pt x="2667" y="2330"/>
                  </a:cubicBezTo>
                  <a:cubicBezTo>
                    <a:pt x="2696" y="2348"/>
                    <a:pt x="2696" y="2277"/>
                    <a:pt x="2703" y="2271"/>
                  </a:cubicBezTo>
                  <a:cubicBezTo>
                    <a:pt x="2714" y="2253"/>
                    <a:pt x="2732" y="2247"/>
                    <a:pt x="2744" y="2229"/>
                  </a:cubicBezTo>
                  <a:cubicBezTo>
                    <a:pt x="2756" y="2223"/>
                    <a:pt x="2727" y="2199"/>
                    <a:pt x="2720" y="2187"/>
                  </a:cubicBezTo>
                  <a:cubicBezTo>
                    <a:pt x="2720" y="2145"/>
                    <a:pt x="2738" y="2079"/>
                    <a:pt x="2756" y="2043"/>
                  </a:cubicBezTo>
                  <a:cubicBezTo>
                    <a:pt x="2786" y="1983"/>
                    <a:pt x="2720" y="2019"/>
                    <a:pt x="2703" y="1983"/>
                  </a:cubicBezTo>
                  <a:cubicBezTo>
                    <a:pt x="2690" y="1959"/>
                    <a:pt x="2672" y="1971"/>
                    <a:pt x="2643" y="1965"/>
                  </a:cubicBezTo>
                  <a:cubicBezTo>
                    <a:pt x="2619" y="1959"/>
                    <a:pt x="2649" y="1899"/>
                    <a:pt x="2643" y="1881"/>
                  </a:cubicBezTo>
                  <a:cubicBezTo>
                    <a:pt x="2631" y="1857"/>
                    <a:pt x="2529" y="1851"/>
                    <a:pt x="2505" y="1851"/>
                  </a:cubicBezTo>
                  <a:cubicBezTo>
                    <a:pt x="2457" y="1851"/>
                    <a:pt x="2469" y="1869"/>
                    <a:pt x="2445" y="1827"/>
                  </a:cubicBezTo>
                  <a:cubicBezTo>
                    <a:pt x="2427" y="1809"/>
                    <a:pt x="2421" y="1773"/>
                    <a:pt x="2409" y="1749"/>
                  </a:cubicBezTo>
                  <a:cubicBezTo>
                    <a:pt x="2385" y="1707"/>
                    <a:pt x="2421" y="1695"/>
                    <a:pt x="2433" y="1665"/>
                  </a:cubicBezTo>
                  <a:cubicBezTo>
                    <a:pt x="2439" y="1593"/>
                    <a:pt x="2439" y="1575"/>
                    <a:pt x="2397" y="1521"/>
                  </a:cubicBezTo>
                  <a:cubicBezTo>
                    <a:pt x="2367" y="1480"/>
                    <a:pt x="2433" y="1450"/>
                    <a:pt x="2439" y="1414"/>
                  </a:cubicBezTo>
                  <a:cubicBezTo>
                    <a:pt x="2457" y="1318"/>
                    <a:pt x="2457" y="1318"/>
                    <a:pt x="2457" y="1318"/>
                  </a:cubicBezTo>
                  <a:cubicBezTo>
                    <a:pt x="2463" y="1270"/>
                    <a:pt x="2499" y="1246"/>
                    <a:pt x="2511" y="1204"/>
                  </a:cubicBezTo>
                  <a:cubicBezTo>
                    <a:pt x="2517" y="1187"/>
                    <a:pt x="2505" y="1175"/>
                    <a:pt x="2529" y="1157"/>
                  </a:cubicBezTo>
                  <a:cubicBezTo>
                    <a:pt x="2559" y="1133"/>
                    <a:pt x="2559" y="1127"/>
                    <a:pt x="2535" y="1091"/>
                  </a:cubicBezTo>
                  <a:cubicBezTo>
                    <a:pt x="2517" y="1049"/>
                    <a:pt x="2415" y="1037"/>
                    <a:pt x="2445" y="1001"/>
                  </a:cubicBezTo>
                  <a:cubicBezTo>
                    <a:pt x="2463" y="977"/>
                    <a:pt x="2505" y="947"/>
                    <a:pt x="2535" y="953"/>
                  </a:cubicBezTo>
                  <a:cubicBezTo>
                    <a:pt x="2559" y="953"/>
                    <a:pt x="2529" y="995"/>
                    <a:pt x="2547" y="1007"/>
                  </a:cubicBezTo>
                  <a:cubicBezTo>
                    <a:pt x="2589" y="1025"/>
                    <a:pt x="2619" y="1007"/>
                    <a:pt x="2643" y="977"/>
                  </a:cubicBezTo>
                  <a:cubicBezTo>
                    <a:pt x="2685" y="917"/>
                    <a:pt x="2667" y="881"/>
                    <a:pt x="2661" y="821"/>
                  </a:cubicBezTo>
                  <a:cubicBezTo>
                    <a:pt x="2643" y="720"/>
                    <a:pt x="2541" y="773"/>
                    <a:pt x="2469" y="744"/>
                  </a:cubicBezTo>
                  <a:cubicBezTo>
                    <a:pt x="2403" y="714"/>
                    <a:pt x="2373" y="749"/>
                    <a:pt x="2319" y="738"/>
                  </a:cubicBezTo>
                  <a:cubicBezTo>
                    <a:pt x="2295" y="738"/>
                    <a:pt x="2277" y="714"/>
                    <a:pt x="2247" y="714"/>
                  </a:cubicBezTo>
                  <a:cubicBezTo>
                    <a:pt x="2217" y="707"/>
                    <a:pt x="2187" y="720"/>
                    <a:pt x="2163" y="696"/>
                  </a:cubicBezTo>
                  <a:cubicBezTo>
                    <a:pt x="2109" y="648"/>
                    <a:pt x="2007" y="731"/>
                    <a:pt x="2007" y="660"/>
                  </a:cubicBezTo>
                  <a:cubicBezTo>
                    <a:pt x="2007" y="642"/>
                    <a:pt x="2013" y="612"/>
                    <a:pt x="2019" y="594"/>
                  </a:cubicBezTo>
                  <a:cubicBezTo>
                    <a:pt x="1995" y="564"/>
                    <a:pt x="2037" y="510"/>
                    <a:pt x="2079" y="534"/>
                  </a:cubicBezTo>
                  <a:cubicBezTo>
                    <a:pt x="2139" y="558"/>
                    <a:pt x="2127" y="462"/>
                    <a:pt x="2127" y="444"/>
                  </a:cubicBezTo>
                  <a:cubicBezTo>
                    <a:pt x="2103" y="426"/>
                    <a:pt x="1965" y="510"/>
                    <a:pt x="2025" y="408"/>
                  </a:cubicBezTo>
                  <a:cubicBezTo>
                    <a:pt x="2067" y="336"/>
                    <a:pt x="1965" y="312"/>
                    <a:pt x="2055" y="246"/>
                  </a:cubicBezTo>
                  <a:cubicBezTo>
                    <a:pt x="2085" y="222"/>
                    <a:pt x="2121" y="180"/>
                    <a:pt x="2109" y="138"/>
                  </a:cubicBezTo>
                  <a:cubicBezTo>
                    <a:pt x="2097" y="114"/>
                    <a:pt x="2079" y="19"/>
                    <a:pt x="2061" y="0"/>
                  </a:cubicBezTo>
                  <a:cubicBezTo>
                    <a:pt x="2007" y="0"/>
                    <a:pt x="1899" y="96"/>
                    <a:pt x="1846" y="120"/>
                  </a:cubicBezTo>
                  <a:cubicBezTo>
                    <a:pt x="1756" y="162"/>
                    <a:pt x="1672" y="180"/>
                    <a:pt x="1570" y="192"/>
                  </a:cubicBezTo>
                  <a:cubicBezTo>
                    <a:pt x="1516" y="198"/>
                    <a:pt x="1426" y="198"/>
                    <a:pt x="1378" y="216"/>
                  </a:cubicBezTo>
                  <a:lnTo>
                    <a:pt x="1378" y="216"/>
                  </a:lnTo>
                  <a:cubicBezTo>
                    <a:pt x="1384" y="282"/>
                    <a:pt x="1384" y="282"/>
                    <a:pt x="1384" y="282"/>
                  </a:cubicBezTo>
                  <a:cubicBezTo>
                    <a:pt x="1384" y="294"/>
                    <a:pt x="1390" y="294"/>
                    <a:pt x="1384" y="306"/>
                  </a:cubicBezTo>
                  <a:cubicBezTo>
                    <a:pt x="1372" y="330"/>
                    <a:pt x="1384" y="360"/>
                    <a:pt x="1390" y="384"/>
                  </a:cubicBezTo>
                  <a:cubicBezTo>
                    <a:pt x="1390" y="390"/>
                    <a:pt x="1384" y="402"/>
                    <a:pt x="1378" y="414"/>
                  </a:cubicBezTo>
                  <a:cubicBezTo>
                    <a:pt x="1372" y="426"/>
                    <a:pt x="1372" y="444"/>
                    <a:pt x="1372" y="462"/>
                  </a:cubicBezTo>
                  <a:cubicBezTo>
                    <a:pt x="1528" y="678"/>
                    <a:pt x="1528" y="678"/>
                    <a:pt x="1528" y="678"/>
                  </a:cubicBezTo>
                  <a:lnTo>
                    <a:pt x="1528" y="678"/>
                  </a:lnTo>
                  <a:cubicBezTo>
                    <a:pt x="1546" y="684"/>
                    <a:pt x="1546" y="684"/>
                    <a:pt x="1546" y="684"/>
                  </a:cubicBezTo>
                  <a:cubicBezTo>
                    <a:pt x="1558" y="690"/>
                    <a:pt x="1558" y="702"/>
                    <a:pt x="1552" y="714"/>
                  </a:cubicBezTo>
                  <a:cubicBezTo>
                    <a:pt x="1552" y="725"/>
                    <a:pt x="1534" y="738"/>
                    <a:pt x="1522" y="744"/>
                  </a:cubicBezTo>
                  <a:cubicBezTo>
                    <a:pt x="1522" y="749"/>
                    <a:pt x="1510" y="762"/>
                    <a:pt x="1498" y="762"/>
                  </a:cubicBezTo>
                  <a:cubicBezTo>
                    <a:pt x="1486" y="755"/>
                    <a:pt x="1486" y="738"/>
                    <a:pt x="1492" y="725"/>
                  </a:cubicBezTo>
                  <a:lnTo>
                    <a:pt x="1492" y="725"/>
                  </a:lnTo>
                  <a:cubicBezTo>
                    <a:pt x="1462" y="725"/>
                    <a:pt x="1462" y="725"/>
                    <a:pt x="1462" y="725"/>
                  </a:cubicBezTo>
                  <a:cubicBezTo>
                    <a:pt x="1432" y="725"/>
                    <a:pt x="1438" y="797"/>
                    <a:pt x="1414" y="815"/>
                  </a:cubicBezTo>
                  <a:cubicBezTo>
                    <a:pt x="1414" y="821"/>
                    <a:pt x="1390" y="827"/>
                    <a:pt x="1396" y="839"/>
                  </a:cubicBezTo>
                  <a:cubicBezTo>
                    <a:pt x="1444" y="881"/>
                    <a:pt x="1402" y="899"/>
                    <a:pt x="1378" y="935"/>
                  </a:cubicBezTo>
                  <a:cubicBezTo>
                    <a:pt x="1354" y="965"/>
                    <a:pt x="1330" y="1013"/>
                    <a:pt x="1300" y="1037"/>
                  </a:cubicBezTo>
                  <a:cubicBezTo>
                    <a:pt x="1276" y="1067"/>
                    <a:pt x="1246" y="1007"/>
                    <a:pt x="1246" y="983"/>
                  </a:cubicBezTo>
                  <a:cubicBezTo>
                    <a:pt x="1252" y="971"/>
                    <a:pt x="1282" y="941"/>
                    <a:pt x="1276" y="935"/>
                  </a:cubicBezTo>
                  <a:cubicBezTo>
                    <a:pt x="1270" y="917"/>
                    <a:pt x="1246" y="911"/>
                    <a:pt x="1258" y="887"/>
                  </a:cubicBezTo>
                  <a:cubicBezTo>
                    <a:pt x="1282" y="857"/>
                    <a:pt x="1276" y="845"/>
                    <a:pt x="1234" y="833"/>
                  </a:cubicBezTo>
                  <a:cubicBezTo>
                    <a:pt x="1198" y="827"/>
                    <a:pt x="1138" y="851"/>
                    <a:pt x="1121" y="815"/>
                  </a:cubicBezTo>
                  <a:cubicBezTo>
                    <a:pt x="1114" y="803"/>
                    <a:pt x="1108" y="791"/>
                    <a:pt x="1126" y="786"/>
                  </a:cubicBezTo>
                  <a:cubicBezTo>
                    <a:pt x="1174" y="767"/>
                    <a:pt x="1121" y="720"/>
                    <a:pt x="1103" y="707"/>
                  </a:cubicBezTo>
                  <a:cubicBezTo>
                    <a:pt x="1084" y="696"/>
                    <a:pt x="1037" y="636"/>
                    <a:pt x="1042" y="612"/>
                  </a:cubicBezTo>
                  <a:cubicBezTo>
                    <a:pt x="1055" y="588"/>
                    <a:pt x="1073" y="564"/>
                    <a:pt x="1042" y="552"/>
                  </a:cubicBezTo>
                  <a:cubicBezTo>
                    <a:pt x="1013" y="540"/>
                    <a:pt x="989" y="582"/>
                    <a:pt x="971" y="540"/>
                  </a:cubicBezTo>
                  <a:cubicBezTo>
                    <a:pt x="815" y="360"/>
                    <a:pt x="815" y="360"/>
                    <a:pt x="815" y="360"/>
                  </a:cubicBezTo>
                  <a:lnTo>
                    <a:pt x="815" y="360"/>
                  </a:lnTo>
                  <a:lnTo>
                    <a:pt x="677" y="53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6" name="Freeform 140"/>
            <p:cNvSpPr>
              <a:spLocks noChangeArrowheads="1"/>
            </p:cNvSpPr>
            <p:nvPr/>
          </p:nvSpPr>
          <p:spPr bwMode="auto">
            <a:xfrm>
              <a:off x="1510981" y="6874837"/>
              <a:ext cx="2751609" cy="2697692"/>
            </a:xfrm>
            <a:custGeom>
              <a:avLst/>
              <a:gdLst>
                <a:gd name="T0" fmla="*/ 3135 w 5161"/>
                <a:gd name="T1" fmla="*/ 1527 h 5058"/>
                <a:gd name="T2" fmla="*/ 2991 w 5161"/>
                <a:gd name="T3" fmla="*/ 1599 h 5058"/>
                <a:gd name="T4" fmla="*/ 3494 w 5161"/>
                <a:gd name="T5" fmla="*/ 1593 h 5058"/>
                <a:gd name="T6" fmla="*/ 3189 w 5161"/>
                <a:gd name="T7" fmla="*/ 1587 h 5058"/>
                <a:gd name="T8" fmla="*/ 4321 w 5161"/>
                <a:gd name="T9" fmla="*/ 72 h 5058"/>
                <a:gd name="T10" fmla="*/ 4315 w 5161"/>
                <a:gd name="T11" fmla="*/ 318 h 5058"/>
                <a:gd name="T12" fmla="*/ 4357 w 5161"/>
                <a:gd name="T13" fmla="*/ 671 h 5058"/>
                <a:gd name="T14" fmla="*/ 4201 w 5161"/>
                <a:gd name="T15" fmla="*/ 743 h 5058"/>
                <a:gd name="T16" fmla="*/ 3985 w 5161"/>
                <a:gd name="T17" fmla="*/ 408 h 5058"/>
                <a:gd name="T18" fmla="*/ 474 w 5161"/>
                <a:gd name="T19" fmla="*/ 4044 h 5058"/>
                <a:gd name="T20" fmla="*/ 654 w 5161"/>
                <a:gd name="T21" fmla="*/ 4002 h 5058"/>
                <a:gd name="T22" fmla="*/ 1001 w 5161"/>
                <a:gd name="T23" fmla="*/ 3553 h 5058"/>
                <a:gd name="T24" fmla="*/ 1457 w 5161"/>
                <a:gd name="T25" fmla="*/ 3325 h 5058"/>
                <a:gd name="T26" fmla="*/ 1870 w 5161"/>
                <a:gd name="T27" fmla="*/ 3061 h 5058"/>
                <a:gd name="T28" fmla="*/ 2266 w 5161"/>
                <a:gd name="T29" fmla="*/ 2966 h 5058"/>
                <a:gd name="T30" fmla="*/ 2823 w 5161"/>
                <a:gd name="T31" fmla="*/ 3145 h 5058"/>
                <a:gd name="T32" fmla="*/ 3458 w 5161"/>
                <a:gd name="T33" fmla="*/ 3403 h 5058"/>
                <a:gd name="T34" fmla="*/ 3728 w 5161"/>
                <a:gd name="T35" fmla="*/ 3547 h 5058"/>
                <a:gd name="T36" fmla="*/ 3620 w 5161"/>
                <a:gd name="T37" fmla="*/ 3726 h 5058"/>
                <a:gd name="T38" fmla="*/ 3560 w 5161"/>
                <a:gd name="T39" fmla="*/ 3984 h 5058"/>
                <a:gd name="T40" fmla="*/ 3920 w 5161"/>
                <a:gd name="T41" fmla="*/ 4535 h 5058"/>
                <a:gd name="T42" fmla="*/ 4435 w 5161"/>
                <a:gd name="T43" fmla="*/ 4949 h 5058"/>
                <a:gd name="T44" fmla="*/ 4861 w 5161"/>
                <a:gd name="T45" fmla="*/ 4529 h 5058"/>
                <a:gd name="T46" fmla="*/ 5034 w 5161"/>
                <a:gd name="T47" fmla="*/ 4062 h 5058"/>
                <a:gd name="T48" fmla="*/ 4950 w 5161"/>
                <a:gd name="T49" fmla="*/ 3559 h 5058"/>
                <a:gd name="T50" fmla="*/ 5136 w 5161"/>
                <a:gd name="T51" fmla="*/ 3037 h 5058"/>
                <a:gd name="T52" fmla="*/ 4777 w 5161"/>
                <a:gd name="T53" fmla="*/ 2887 h 5058"/>
                <a:gd name="T54" fmla="*/ 4147 w 5161"/>
                <a:gd name="T55" fmla="*/ 3361 h 5058"/>
                <a:gd name="T56" fmla="*/ 3758 w 5161"/>
                <a:gd name="T57" fmla="*/ 3049 h 5058"/>
                <a:gd name="T58" fmla="*/ 3338 w 5161"/>
                <a:gd name="T59" fmla="*/ 3037 h 5058"/>
                <a:gd name="T60" fmla="*/ 3632 w 5161"/>
                <a:gd name="T61" fmla="*/ 2690 h 5058"/>
                <a:gd name="T62" fmla="*/ 3254 w 5161"/>
                <a:gd name="T63" fmla="*/ 2540 h 5058"/>
                <a:gd name="T64" fmla="*/ 3201 w 5161"/>
                <a:gd name="T65" fmla="*/ 2144 h 5058"/>
                <a:gd name="T66" fmla="*/ 3500 w 5161"/>
                <a:gd name="T67" fmla="*/ 1983 h 5058"/>
                <a:gd name="T68" fmla="*/ 3752 w 5161"/>
                <a:gd name="T69" fmla="*/ 1635 h 5058"/>
                <a:gd name="T70" fmla="*/ 3884 w 5161"/>
                <a:gd name="T71" fmla="*/ 1246 h 5058"/>
                <a:gd name="T72" fmla="*/ 4027 w 5161"/>
                <a:gd name="T73" fmla="*/ 869 h 5058"/>
                <a:gd name="T74" fmla="*/ 3836 w 5161"/>
                <a:gd name="T75" fmla="*/ 677 h 5058"/>
                <a:gd name="T76" fmla="*/ 3488 w 5161"/>
                <a:gd name="T77" fmla="*/ 486 h 5058"/>
                <a:gd name="T78" fmla="*/ 3608 w 5161"/>
                <a:gd name="T79" fmla="*/ 773 h 5058"/>
                <a:gd name="T80" fmla="*/ 3656 w 5161"/>
                <a:gd name="T81" fmla="*/ 1288 h 5058"/>
                <a:gd name="T82" fmla="*/ 3159 w 5161"/>
                <a:gd name="T83" fmla="*/ 1270 h 5058"/>
                <a:gd name="T84" fmla="*/ 3111 w 5161"/>
                <a:gd name="T85" fmla="*/ 851 h 5058"/>
                <a:gd name="T86" fmla="*/ 2505 w 5161"/>
                <a:gd name="T87" fmla="*/ 558 h 5058"/>
                <a:gd name="T88" fmla="*/ 1774 w 5161"/>
                <a:gd name="T89" fmla="*/ 887 h 5058"/>
                <a:gd name="T90" fmla="*/ 1619 w 5161"/>
                <a:gd name="T91" fmla="*/ 1138 h 5058"/>
                <a:gd name="T92" fmla="*/ 1373 w 5161"/>
                <a:gd name="T93" fmla="*/ 1611 h 5058"/>
                <a:gd name="T94" fmla="*/ 594 w 5161"/>
                <a:gd name="T95" fmla="*/ 2240 h 5058"/>
                <a:gd name="T96" fmla="*/ 378 w 5161"/>
                <a:gd name="T97" fmla="*/ 2822 h 5058"/>
                <a:gd name="T98" fmla="*/ 108 w 5161"/>
                <a:gd name="T99" fmla="*/ 3433 h 5058"/>
                <a:gd name="T100" fmla="*/ 456 w 5161"/>
                <a:gd name="T101" fmla="*/ 3924 h 5058"/>
                <a:gd name="T102" fmla="*/ 480 w 5161"/>
                <a:gd name="T103" fmla="*/ 4368 h 5058"/>
                <a:gd name="T104" fmla="*/ 606 w 5161"/>
                <a:gd name="T105" fmla="*/ 4170 h 5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61" h="5058">
                  <a:moveTo>
                    <a:pt x="2991" y="1599"/>
                  </a:moveTo>
                  <a:lnTo>
                    <a:pt x="2991" y="1599"/>
                  </a:lnTo>
                  <a:cubicBezTo>
                    <a:pt x="3015" y="1581"/>
                    <a:pt x="3021" y="1557"/>
                    <a:pt x="3033" y="1533"/>
                  </a:cubicBezTo>
                  <a:cubicBezTo>
                    <a:pt x="3045" y="1515"/>
                    <a:pt x="3075" y="1503"/>
                    <a:pt x="3093" y="1491"/>
                  </a:cubicBezTo>
                  <a:cubicBezTo>
                    <a:pt x="3105" y="1479"/>
                    <a:pt x="3129" y="1485"/>
                    <a:pt x="3129" y="1497"/>
                  </a:cubicBezTo>
                  <a:cubicBezTo>
                    <a:pt x="3135" y="1509"/>
                    <a:pt x="3135" y="1515"/>
                    <a:pt x="3135" y="1527"/>
                  </a:cubicBezTo>
                  <a:cubicBezTo>
                    <a:pt x="3135" y="1539"/>
                    <a:pt x="3141" y="1551"/>
                    <a:pt x="3135" y="1563"/>
                  </a:cubicBezTo>
                  <a:cubicBezTo>
                    <a:pt x="3129" y="1587"/>
                    <a:pt x="3111" y="1605"/>
                    <a:pt x="3099" y="1623"/>
                  </a:cubicBezTo>
                  <a:cubicBezTo>
                    <a:pt x="3087" y="1659"/>
                    <a:pt x="3075" y="1689"/>
                    <a:pt x="3033" y="1701"/>
                  </a:cubicBezTo>
                  <a:cubicBezTo>
                    <a:pt x="3021" y="1701"/>
                    <a:pt x="3009" y="1677"/>
                    <a:pt x="3003" y="1665"/>
                  </a:cubicBezTo>
                  <a:cubicBezTo>
                    <a:pt x="2991" y="1647"/>
                    <a:pt x="2961" y="1641"/>
                    <a:pt x="2979" y="1611"/>
                  </a:cubicBezTo>
                  <a:cubicBezTo>
                    <a:pt x="2991" y="1599"/>
                    <a:pt x="2991" y="1599"/>
                    <a:pt x="2991" y="1599"/>
                  </a:cubicBezTo>
                  <a:close/>
                  <a:moveTo>
                    <a:pt x="3189" y="1587"/>
                  </a:moveTo>
                  <a:lnTo>
                    <a:pt x="3189" y="1587"/>
                  </a:lnTo>
                  <a:cubicBezTo>
                    <a:pt x="3260" y="1575"/>
                    <a:pt x="3278" y="1551"/>
                    <a:pt x="3314" y="1491"/>
                  </a:cubicBezTo>
                  <a:cubicBezTo>
                    <a:pt x="3332" y="1461"/>
                    <a:pt x="3368" y="1431"/>
                    <a:pt x="3392" y="1401"/>
                  </a:cubicBezTo>
                  <a:cubicBezTo>
                    <a:pt x="3440" y="1318"/>
                    <a:pt x="3470" y="1455"/>
                    <a:pt x="3518" y="1473"/>
                  </a:cubicBezTo>
                  <a:cubicBezTo>
                    <a:pt x="3584" y="1503"/>
                    <a:pt x="3518" y="1557"/>
                    <a:pt x="3494" y="1593"/>
                  </a:cubicBezTo>
                  <a:cubicBezTo>
                    <a:pt x="3482" y="1617"/>
                    <a:pt x="3458" y="1683"/>
                    <a:pt x="3416" y="1671"/>
                  </a:cubicBezTo>
                  <a:cubicBezTo>
                    <a:pt x="3380" y="1665"/>
                    <a:pt x="3386" y="1617"/>
                    <a:pt x="3362" y="1605"/>
                  </a:cubicBezTo>
                  <a:cubicBezTo>
                    <a:pt x="3320" y="1587"/>
                    <a:pt x="3284" y="1623"/>
                    <a:pt x="3248" y="1647"/>
                  </a:cubicBezTo>
                  <a:cubicBezTo>
                    <a:pt x="3231" y="1659"/>
                    <a:pt x="3212" y="1659"/>
                    <a:pt x="3194" y="1659"/>
                  </a:cubicBezTo>
                  <a:cubicBezTo>
                    <a:pt x="3153" y="1659"/>
                    <a:pt x="3170" y="1635"/>
                    <a:pt x="3165" y="1611"/>
                  </a:cubicBezTo>
                  <a:cubicBezTo>
                    <a:pt x="3189" y="1587"/>
                    <a:pt x="3189" y="1587"/>
                    <a:pt x="3189" y="1587"/>
                  </a:cubicBezTo>
                  <a:close/>
                  <a:moveTo>
                    <a:pt x="3758" y="216"/>
                  </a:moveTo>
                  <a:lnTo>
                    <a:pt x="3758" y="216"/>
                  </a:lnTo>
                  <a:cubicBezTo>
                    <a:pt x="4081" y="0"/>
                    <a:pt x="4081" y="0"/>
                    <a:pt x="4081" y="0"/>
                  </a:cubicBezTo>
                  <a:cubicBezTo>
                    <a:pt x="4231" y="48"/>
                    <a:pt x="4231" y="48"/>
                    <a:pt x="4231" y="48"/>
                  </a:cubicBezTo>
                  <a:lnTo>
                    <a:pt x="4231" y="48"/>
                  </a:lnTo>
                  <a:cubicBezTo>
                    <a:pt x="4321" y="72"/>
                    <a:pt x="4321" y="72"/>
                    <a:pt x="4321" y="72"/>
                  </a:cubicBezTo>
                  <a:lnTo>
                    <a:pt x="4321" y="72"/>
                  </a:lnTo>
                  <a:cubicBezTo>
                    <a:pt x="4327" y="138"/>
                    <a:pt x="4327" y="138"/>
                    <a:pt x="4327" y="138"/>
                  </a:cubicBezTo>
                  <a:cubicBezTo>
                    <a:pt x="4327" y="150"/>
                    <a:pt x="4333" y="150"/>
                    <a:pt x="4327" y="162"/>
                  </a:cubicBezTo>
                  <a:cubicBezTo>
                    <a:pt x="4315" y="186"/>
                    <a:pt x="4327" y="216"/>
                    <a:pt x="4333" y="240"/>
                  </a:cubicBezTo>
                  <a:cubicBezTo>
                    <a:pt x="4333" y="246"/>
                    <a:pt x="4327" y="258"/>
                    <a:pt x="4321" y="270"/>
                  </a:cubicBezTo>
                  <a:cubicBezTo>
                    <a:pt x="4315" y="282"/>
                    <a:pt x="4315" y="300"/>
                    <a:pt x="4315" y="318"/>
                  </a:cubicBezTo>
                  <a:cubicBezTo>
                    <a:pt x="4471" y="534"/>
                    <a:pt x="4471" y="534"/>
                    <a:pt x="4471" y="534"/>
                  </a:cubicBezTo>
                  <a:lnTo>
                    <a:pt x="4471" y="534"/>
                  </a:lnTo>
                  <a:cubicBezTo>
                    <a:pt x="4435" y="581"/>
                    <a:pt x="4435" y="581"/>
                    <a:pt x="4435" y="581"/>
                  </a:cubicBezTo>
                  <a:lnTo>
                    <a:pt x="4435" y="581"/>
                  </a:lnTo>
                  <a:cubicBezTo>
                    <a:pt x="4405" y="581"/>
                    <a:pt x="4405" y="581"/>
                    <a:pt x="4405" y="581"/>
                  </a:cubicBezTo>
                  <a:cubicBezTo>
                    <a:pt x="4375" y="581"/>
                    <a:pt x="4381" y="653"/>
                    <a:pt x="4357" y="671"/>
                  </a:cubicBezTo>
                  <a:cubicBezTo>
                    <a:pt x="4357" y="677"/>
                    <a:pt x="4333" y="683"/>
                    <a:pt x="4339" y="695"/>
                  </a:cubicBezTo>
                  <a:cubicBezTo>
                    <a:pt x="4387" y="737"/>
                    <a:pt x="4345" y="755"/>
                    <a:pt x="4321" y="791"/>
                  </a:cubicBezTo>
                  <a:cubicBezTo>
                    <a:pt x="4297" y="821"/>
                    <a:pt x="4273" y="869"/>
                    <a:pt x="4243" y="893"/>
                  </a:cubicBezTo>
                  <a:cubicBezTo>
                    <a:pt x="4219" y="923"/>
                    <a:pt x="4189" y="863"/>
                    <a:pt x="4189" y="839"/>
                  </a:cubicBezTo>
                  <a:cubicBezTo>
                    <a:pt x="4195" y="827"/>
                    <a:pt x="4225" y="797"/>
                    <a:pt x="4219" y="791"/>
                  </a:cubicBezTo>
                  <a:cubicBezTo>
                    <a:pt x="4213" y="773"/>
                    <a:pt x="4189" y="767"/>
                    <a:pt x="4201" y="743"/>
                  </a:cubicBezTo>
                  <a:cubicBezTo>
                    <a:pt x="4225" y="713"/>
                    <a:pt x="4219" y="701"/>
                    <a:pt x="4177" y="689"/>
                  </a:cubicBezTo>
                  <a:cubicBezTo>
                    <a:pt x="4141" y="683"/>
                    <a:pt x="4081" y="707"/>
                    <a:pt x="4064" y="671"/>
                  </a:cubicBezTo>
                  <a:cubicBezTo>
                    <a:pt x="4057" y="659"/>
                    <a:pt x="4051" y="647"/>
                    <a:pt x="4069" y="642"/>
                  </a:cubicBezTo>
                  <a:cubicBezTo>
                    <a:pt x="4117" y="623"/>
                    <a:pt x="4064" y="576"/>
                    <a:pt x="4046" y="563"/>
                  </a:cubicBezTo>
                  <a:cubicBezTo>
                    <a:pt x="4027" y="552"/>
                    <a:pt x="3980" y="492"/>
                    <a:pt x="3985" y="468"/>
                  </a:cubicBezTo>
                  <a:cubicBezTo>
                    <a:pt x="3998" y="444"/>
                    <a:pt x="4016" y="420"/>
                    <a:pt x="3985" y="408"/>
                  </a:cubicBezTo>
                  <a:cubicBezTo>
                    <a:pt x="3956" y="396"/>
                    <a:pt x="3932" y="438"/>
                    <a:pt x="3914" y="396"/>
                  </a:cubicBezTo>
                  <a:cubicBezTo>
                    <a:pt x="3758" y="216"/>
                    <a:pt x="3758" y="216"/>
                    <a:pt x="3758" y="216"/>
                  </a:cubicBezTo>
                  <a:close/>
                  <a:moveTo>
                    <a:pt x="516" y="4050"/>
                  </a:moveTo>
                  <a:lnTo>
                    <a:pt x="516" y="4050"/>
                  </a:lnTo>
                  <a:cubicBezTo>
                    <a:pt x="510" y="4050"/>
                    <a:pt x="516" y="4044"/>
                    <a:pt x="510" y="4044"/>
                  </a:cubicBezTo>
                  <a:cubicBezTo>
                    <a:pt x="498" y="4038"/>
                    <a:pt x="486" y="4038"/>
                    <a:pt x="474" y="4044"/>
                  </a:cubicBezTo>
                  <a:cubicBezTo>
                    <a:pt x="462" y="4044"/>
                    <a:pt x="456" y="4080"/>
                    <a:pt x="474" y="4080"/>
                  </a:cubicBezTo>
                  <a:cubicBezTo>
                    <a:pt x="486" y="4080"/>
                    <a:pt x="492" y="4074"/>
                    <a:pt x="504" y="4074"/>
                  </a:cubicBezTo>
                  <a:cubicBezTo>
                    <a:pt x="510" y="4074"/>
                    <a:pt x="516" y="4074"/>
                    <a:pt x="516" y="4074"/>
                  </a:cubicBezTo>
                  <a:cubicBezTo>
                    <a:pt x="528" y="4062"/>
                    <a:pt x="522" y="4056"/>
                    <a:pt x="516" y="4050"/>
                  </a:cubicBezTo>
                  <a:close/>
                  <a:moveTo>
                    <a:pt x="654" y="4002"/>
                  </a:moveTo>
                  <a:lnTo>
                    <a:pt x="654" y="4002"/>
                  </a:lnTo>
                  <a:cubicBezTo>
                    <a:pt x="660" y="3984"/>
                    <a:pt x="672" y="3972"/>
                    <a:pt x="684" y="3954"/>
                  </a:cubicBezTo>
                  <a:cubicBezTo>
                    <a:pt x="726" y="3906"/>
                    <a:pt x="767" y="3834"/>
                    <a:pt x="821" y="3786"/>
                  </a:cubicBezTo>
                  <a:cubicBezTo>
                    <a:pt x="845" y="3768"/>
                    <a:pt x="857" y="3738"/>
                    <a:pt x="899" y="3756"/>
                  </a:cubicBezTo>
                  <a:cubicBezTo>
                    <a:pt x="929" y="3774"/>
                    <a:pt x="947" y="3756"/>
                    <a:pt x="965" y="3715"/>
                  </a:cubicBezTo>
                  <a:cubicBezTo>
                    <a:pt x="965" y="3696"/>
                    <a:pt x="947" y="3678"/>
                    <a:pt x="947" y="3667"/>
                  </a:cubicBezTo>
                  <a:cubicBezTo>
                    <a:pt x="989" y="3667"/>
                    <a:pt x="1001" y="3583"/>
                    <a:pt x="1001" y="3553"/>
                  </a:cubicBezTo>
                  <a:cubicBezTo>
                    <a:pt x="1055" y="3553"/>
                    <a:pt x="1061" y="3511"/>
                    <a:pt x="1097" y="3475"/>
                  </a:cubicBezTo>
                  <a:cubicBezTo>
                    <a:pt x="1103" y="3463"/>
                    <a:pt x="1115" y="3427"/>
                    <a:pt x="1121" y="3427"/>
                  </a:cubicBezTo>
                  <a:cubicBezTo>
                    <a:pt x="1151" y="3421"/>
                    <a:pt x="1169" y="3409"/>
                    <a:pt x="1187" y="3385"/>
                  </a:cubicBezTo>
                  <a:cubicBezTo>
                    <a:pt x="1211" y="3367"/>
                    <a:pt x="1199" y="3343"/>
                    <a:pt x="1235" y="3331"/>
                  </a:cubicBezTo>
                  <a:cubicBezTo>
                    <a:pt x="1271" y="3325"/>
                    <a:pt x="1319" y="3301"/>
                    <a:pt x="1355" y="3295"/>
                  </a:cubicBezTo>
                  <a:cubicBezTo>
                    <a:pt x="1397" y="3295"/>
                    <a:pt x="1427" y="3337"/>
                    <a:pt x="1457" y="3325"/>
                  </a:cubicBezTo>
                  <a:cubicBezTo>
                    <a:pt x="1505" y="3331"/>
                    <a:pt x="1511" y="3301"/>
                    <a:pt x="1547" y="3289"/>
                  </a:cubicBezTo>
                  <a:cubicBezTo>
                    <a:pt x="1601" y="3265"/>
                    <a:pt x="1648" y="3247"/>
                    <a:pt x="1702" y="3217"/>
                  </a:cubicBezTo>
                  <a:cubicBezTo>
                    <a:pt x="1714" y="3211"/>
                    <a:pt x="1738" y="3223"/>
                    <a:pt x="1738" y="3205"/>
                  </a:cubicBezTo>
                  <a:cubicBezTo>
                    <a:pt x="1744" y="3169"/>
                    <a:pt x="1750" y="3139"/>
                    <a:pt x="1792" y="3133"/>
                  </a:cubicBezTo>
                  <a:cubicBezTo>
                    <a:pt x="1828" y="3121"/>
                    <a:pt x="1816" y="3121"/>
                    <a:pt x="1834" y="3091"/>
                  </a:cubicBezTo>
                  <a:cubicBezTo>
                    <a:pt x="1840" y="3079"/>
                    <a:pt x="1858" y="3067"/>
                    <a:pt x="1870" y="3061"/>
                  </a:cubicBezTo>
                  <a:cubicBezTo>
                    <a:pt x="1894" y="3043"/>
                    <a:pt x="1900" y="3007"/>
                    <a:pt x="1930" y="2989"/>
                  </a:cubicBezTo>
                  <a:cubicBezTo>
                    <a:pt x="1954" y="2977"/>
                    <a:pt x="2014" y="2977"/>
                    <a:pt x="2038" y="3001"/>
                  </a:cubicBezTo>
                  <a:cubicBezTo>
                    <a:pt x="2080" y="3025"/>
                    <a:pt x="2116" y="3049"/>
                    <a:pt x="2170" y="3031"/>
                  </a:cubicBezTo>
                  <a:cubicBezTo>
                    <a:pt x="2170" y="3025"/>
                    <a:pt x="2170" y="3025"/>
                    <a:pt x="2170" y="3025"/>
                  </a:cubicBezTo>
                  <a:cubicBezTo>
                    <a:pt x="2182" y="3019"/>
                    <a:pt x="2182" y="2995"/>
                    <a:pt x="2200" y="2995"/>
                  </a:cubicBezTo>
                  <a:cubicBezTo>
                    <a:pt x="2230" y="2995"/>
                    <a:pt x="2242" y="2966"/>
                    <a:pt x="2266" y="2966"/>
                  </a:cubicBezTo>
                  <a:cubicBezTo>
                    <a:pt x="2290" y="2966"/>
                    <a:pt x="2308" y="2971"/>
                    <a:pt x="2320" y="2989"/>
                  </a:cubicBezTo>
                  <a:cubicBezTo>
                    <a:pt x="2320" y="3001"/>
                    <a:pt x="2397" y="3007"/>
                    <a:pt x="2421" y="3031"/>
                  </a:cubicBezTo>
                  <a:cubicBezTo>
                    <a:pt x="2451" y="3067"/>
                    <a:pt x="2451" y="3019"/>
                    <a:pt x="2481" y="3037"/>
                  </a:cubicBezTo>
                  <a:cubicBezTo>
                    <a:pt x="2523" y="3061"/>
                    <a:pt x="2583" y="3037"/>
                    <a:pt x="2637" y="3055"/>
                  </a:cubicBezTo>
                  <a:cubicBezTo>
                    <a:pt x="2733" y="3085"/>
                    <a:pt x="2733" y="3085"/>
                    <a:pt x="2733" y="3085"/>
                  </a:cubicBezTo>
                  <a:cubicBezTo>
                    <a:pt x="2769" y="3097"/>
                    <a:pt x="2793" y="3127"/>
                    <a:pt x="2823" y="3145"/>
                  </a:cubicBezTo>
                  <a:cubicBezTo>
                    <a:pt x="2847" y="3145"/>
                    <a:pt x="2883" y="3175"/>
                    <a:pt x="2901" y="3169"/>
                  </a:cubicBezTo>
                  <a:cubicBezTo>
                    <a:pt x="2955" y="3145"/>
                    <a:pt x="2949" y="3127"/>
                    <a:pt x="2997" y="3175"/>
                  </a:cubicBezTo>
                  <a:cubicBezTo>
                    <a:pt x="3063" y="3247"/>
                    <a:pt x="3135" y="3217"/>
                    <a:pt x="3207" y="3253"/>
                  </a:cubicBezTo>
                  <a:cubicBezTo>
                    <a:pt x="3236" y="3271"/>
                    <a:pt x="3350" y="3277"/>
                    <a:pt x="3350" y="3295"/>
                  </a:cubicBezTo>
                  <a:cubicBezTo>
                    <a:pt x="3350" y="3355"/>
                    <a:pt x="3398" y="3319"/>
                    <a:pt x="3428" y="3349"/>
                  </a:cubicBezTo>
                  <a:cubicBezTo>
                    <a:pt x="3446" y="3361"/>
                    <a:pt x="3440" y="3403"/>
                    <a:pt x="3458" y="3403"/>
                  </a:cubicBezTo>
                  <a:cubicBezTo>
                    <a:pt x="3488" y="3403"/>
                    <a:pt x="3500" y="3403"/>
                    <a:pt x="3524" y="3415"/>
                  </a:cubicBezTo>
                  <a:cubicBezTo>
                    <a:pt x="3536" y="3421"/>
                    <a:pt x="3536" y="3433"/>
                    <a:pt x="3542" y="3439"/>
                  </a:cubicBezTo>
                  <a:cubicBezTo>
                    <a:pt x="3566" y="3475"/>
                    <a:pt x="3638" y="3433"/>
                    <a:pt x="3656" y="3475"/>
                  </a:cubicBezTo>
                  <a:cubicBezTo>
                    <a:pt x="3662" y="3487"/>
                    <a:pt x="3668" y="3517"/>
                    <a:pt x="3674" y="3523"/>
                  </a:cubicBezTo>
                  <a:cubicBezTo>
                    <a:pt x="3686" y="3535"/>
                    <a:pt x="3716" y="3517"/>
                    <a:pt x="3716" y="3523"/>
                  </a:cubicBezTo>
                  <a:cubicBezTo>
                    <a:pt x="3722" y="3529"/>
                    <a:pt x="3722" y="3541"/>
                    <a:pt x="3728" y="3547"/>
                  </a:cubicBezTo>
                  <a:cubicBezTo>
                    <a:pt x="3728" y="3559"/>
                    <a:pt x="3734" y="3565"/>
                    <a:pt x="3740" y="3577"/>
                  </a:cubicBezTo>
                  <a:cubicBezTo>
                    <a:pt x="3746" y="3583"/>
                    <a:pt x="3740" y="3583"/>
                    <a:pt x="3740" y="3589"/>
                  </a:cubicBezTo>
                  <a:cubicBezTo>
                    <a:pt x="3752" y="3619"/>
                    <a:pt x="3776" y="3649"/>
                    <a:pt x="3752" y="3673"/>
                  </a:cubicBezTo>
                  <a:cubicBezTo>
                    <a:pt x="3734" y="3691"/>
                    <a:pt x="3740" y="3709"/>
                    <a:pt x="3728" y="3726"/>
                  </a:cubicBezTo>
                  <a:cubicBezTo>
                    <a:pt x="3716" y="3738"/>
                    <a:pt x="3650" y="3726"/>
                    <a:pt x="3638" y="3726"/>
                  </a:cubicBezTo>
                  <a:cubicBezTo>
                    <a:pt x="3620" y="3726"/>
                    <a:pt x="3620" y="3726"/>
                    <a:pt x="3620" y="3726"/>
                  </a:cubicBezTo>
                  <a:cubicBezTo>
                    <a:pt x="3596" y="3726"/>
                    <a:pt x="3464" y="3744"/>
                    <a:pt x="3458" y="3726"/>
                  </a:cubicBezTo>
                  <a:cubicBezTo>
                    <a:pt x="3452" y="3726"/>
                    <a:pt x="3452" y="3726"/>
                    <a:pt x="3452" y="3726"/>
                  </a:cubicBezTo>
                  <a:lnTo>
                    <a:pt x="3452" y="3726"/>
                  </a:lnTo>
                  <a:cubicBezTo>
                    <a:pt x="3530" y="3822"/>
                    <a:pt x="3530" y="3822"/>
                    <a:pt x="3530" y="3822"/>
                  </a:cubicBezTo>
                  <a:cubicBezTo>
                    <a:pt x="3542" y="3822"/>
                    <a:pt x="3554" y="3840"/>
                    <a:pt x="3554" y="3840"/>
                  </a:cubicBezTo>
                  <a:cubicBezTo>
                    <a:pt x="3566" y="3894"/>
                    <a:pt x="3554" y="3930"/>
                    <a:pt x="3560" y="3984"/>
                  </a:cubicBezTo>
                  <a:cubicBezTo>
                    <a:pt x="3566" y="3990"/>
                    <a:pt x="3584" y="4032"/>
                    <a:pt x="3590" y="4044"/>
                  </a:cubicBezTo>
                  <a:cubicBezTo>
                    <a:pt x="3626" y="4116"/>
                    <a:pt x="3680" y="4056"/>
                    <a:pt x="3728" y="4086"/>
                  </a:cubicBezTo>
                  <a:cubicBezTo>
                    <a:pt x="3776" y="4122"/>
                    <a:pt x="3764" y="4218"/>
                    <a:pt x="3776" y="4266"/>
                  </a:cubicBezTo>
                  <a:cubicBezTo>
                    <a:pt x="3782" y="4302"/>
                    <a:pt x="3764" y="4326"/>
                    <a:pt x="3794" y="4356"/>
                  </a:cubicBezTo>
                  <a:cubicBezTo>
                    <a:pt x="3818" y="4380"/>
                    <a:pt x="3854" y="4392"/>
                    <a:pt x="3884" y="4421"/>
                  </a:cubicBezTo>
                  <a:cubicBezTo>
                    <a:pt x="3902" y="4458"/>
                    <a:pt x="3902" y="4493"/>
                    <a:pt x="3920" y="4535"/>
                  </a:cubicBezTo>
                  <a:cubicBezTo>
                    <a:pt x="3932" y="4565"/>
                    <a:pt x="3956" y="4583"/>
                    <a:pt x="3974" y="4607"/>
                  </a:cubicBezTo>
                  <a:cubicBezTo>
                    <a:pt x="4040" y="4691"/>
                    <a:pt x="4069" y="4787"/>
                    <a:pt x="4099" y="4889"/>
                  </a:cubicBezTo>
                  <a:cubicBezTo>
                    <a:pt x="4129" y="4931"/>
                    <a:pt x="4165" y="4967"/>
                    <a:pt x="4195" y="5009"/>
                  </a:cubicBezTo>
                  <a:cubicBezTo>
                    <a:pt x="4225" y="5057"/>
                    <a:pt x="4243" y="5015"/>
                    <a:pt x="4285" y="5003"/>
                  </a:cubicBezTo>
                  <a:cubicBezTo>
                    <a:pt x="4315" y="4991"/>
                    <a:pt x="4357" y="4943"/>
                    <a:pt x="4387" y="4949"/>
                  </a:cubicBezTo>
                  <a:cubicBezTo>
                    <a:pt x="4411" y="4955"/>
                    <a:pt x="4417" y="4961"/>
                    <a:pt x="4435" y="4949"/>
                  </a:cubicBezTo>
                  <a:cubicBezTo>
                    <a:pt x="4537" y="4877"/>
                    <a:pt x="4537" y="4877"/>
                    <a:pt x="4537" y="4877"/>
                  </a:cubicBezTo>
                  <a:cubicBezTo>
                    <a:pt x="4549" y="4865"/>
                    <a:pt x="4573" y="4847"/>
                    <a:pt x="4579" y="4835"/>
                  </a:cubicBezTo>
                  <a:cubicBezTo>
                    <a:pt x="4597" y="4817"/>
                    <a:pt x="4591" y="4787"/>
                    <a:pt x="4603" y="4763"/>
                  </a:cubicBezTo>
                  <a:cubicBezTo>
                    <a:pt x="4609" y="4721"/>
                    <a:pt x="4633" y="4739"/>
                    <a:pt x="4657" y="4727"/>
                  </a:cubicBezTo>
                  <a:cubicBezTo>
                    <a:pt x="4723" y="4703"/>
                    <a:pt x="4723" y="4655"/>
                    <a:pt x="4771" y="4613"/>
                  </a:cubicBezTo>
                  <a:cubicBezTo>
                    <a:pt x="4813" y="4583"/>
                    <a:pt x="4813" y="4547"/>
                    <a:pt x="4861" y="4529"/>
                  </a:cubicBezTo>
                  <a:cubicBezTo>
                    <a:pt x="4902" y="4511"/>
                    <a:pt x="4896" y="4500"/>
                    <a:pt x="4879" y="4463"/>
                  </a:cubicBezTo>
                  <a:cubicBezTo>
                    <a:pt x="4855" y="4421"/>
                    <a:pt x="4932" y="4440"/>
                    <a:pt x="4896" y="4374"/>
                  </a:cubicBezTo>
                  <a:cubicBezTo>
                    <a:pt x="4866" y="4320"/>
                    <a:pt x="4908" y="4260"/>
                    <a:pt x="4950" y="4224"/>
                  </a:cubicBezTo>
                  <a:cubicBezTo>
                    <a:pt x="5016" y="4152"/>
                    <a:pt x="5016" y="4152"/>
                    <a:pt x="5016" y="4152"/>
                  </a:cubicBezTo>
                  <a:lnTo>
                    <a:pt x="5016" y="4152"/>
                  </a:lnTo>
                  <a:cubicBezTo>
                    <a:pt x="5034" y="4062"/>
                    <a:pt x="5034" y="4062"/>
                    <a:pt x="5034" y="4062"/>
                  </a:cubicBezTo>
                  <a:cubicBezTo>
                    <a:pt x="5028" y="4026"/>
                    <a:pt x="5040" y="3990"/>
                    <a:pt x="5046" y="3954"/>
                  </a:cubicBezTo>
                  <a:cubicBezTo>
                    <a:pt x="5058" y="3894"/>
                    <a:pt x="5004" y="3948"/>
                    <a:pt x="4986" y="3930"/>
                  </a:cubicBezTo>
                  <a:cubicBezTo>
                    <a:pt x="4962" y="3912"/>
                    <a:pt x="4962" y="3888"/>
                    <a:pt x="4956" y="3864"/>
                  </a:cubicBezTo>
                  <a:cubicBezTo>
                    <a:pt x="4944" y="3816"/>
                    <a:pt x="4914" y="3840"/>
                    <a:pt x="4908" y="3828"/>
                  </a:cubicBezTo>
                  <a:cubicBezTo>
                    <a:pt x="4896" y="3804"/>
                    <a:pt x="4938" y="3733"/>
                    <a:pt x="4944" y="3709"/>
                  </a:cubicBezTo>
                  <a:cubicBezTo>
                    <a:pt x="4968" y="3673"/>
                    <a:pt x="4974" y="3595"/>
                    <a:pt x="4950" y="3559"/>
                  </a:cubicBezTo>
                  <a:cubicBezTo>
                    <a:pt x="4920" y="3523"/>
                    <a:pt x="4908" y="3517"/>
                    <a:pt x="4902" y="3469"/>
                  </a:cubicBezTo>
                  <a:cubicBezTo>
                    <a:pt x="4932" y="3427"/>
                    <a:pt x="4992" y="3481"/>
                    <a:pt x="5028" y="3439"/>
                  </a:cubicBezTo>
                  <a:cubicBezTo>
                    <a:pt x="5046" y="3421"/>
                    <a:pt x="5064" y="3355"/>
                    <a:pt x="5052" y="3337"/>
                  </a:cubicBezTo>
                  <a:cubicBezTo>
                    <a:pt x="5046" y="3313"/>
                    <a:pt x="5058" y="3283"/>
                    <a:pt x="5052" y="3259"/>
                  </a:cubicBezTo>
                  <a:cubicBezTo>
                    <a:pt x="5046" y="3217"/>
                    <a:pt x="5022" y="3205"/>
                    <a:pt x="5046" y="3151"/>
                  </a:cubicBezTo>
                  <a:cubicBezTo>
                    <a:pt x="5070" y="3097"/>
                    <a:pt x="5112" y="3091"/>
                    <a:pt x="5136" y="3037"/>
                  </a:cubicBezTo>
                  <a:cubicBezTo>
                    <a:pt x="5160" y="2977"/>
                    <a:pt x="5130" y="2882"/>
                    <a:pt x="5112" y="2822"/>
                  </a:cubicBezTo>
                  <a:cubicBezTo>
                    <a:pt x="5082" y="2738"/>
                    <a:pt x="5082" y="2738"/>
                    <a:pt x="5082" y="2738"/>
                  </a:cubicBezTo>
                  <a:lnTo>
                    <a:pt x="5082" y="2738"/>
                  </a:lnTo>
                  <a:cubicBezTo>
                    <a:pt x="5040" y="2774"/>
                    <a:pt x="5028" y="2786"/>
                    <a:pt x="4998" y="2834"/>
                  </a:cubicBezTo>
                  <a:cubicBezTo>
                    <a:pt x="4980" y="2852"/>
                    <a:pt x="4944" y="2876"/>
                    <a:pt x="4932" y="2840"/>
                  </a:cubicBezTo>
                  <a:cubicBezTo>
                    <a:pt x="4896" y="2714"/>
                    <a:pt x="4837" y="2852"/>
                    <a:pt x="4777" y="2887"/>
                  </a:cubicBezTo>
                  <a:cubicBezTo>
                    <a:pt x="4711" y="2924"/>
                    <a:pt x="4687" y="2858"/>
                    <a:pt x="4675" y="2971"/>
                  </a:cubicBezTo>
                  <a:cubicBezTo>
                    <a:pt x="4663" y="3037"/>
                    <a:pt x="4573" y="3145"/>
                    <a:pt x="4507" y="3145"/>
                  </a:cubicBezTo>
                  <a:cubicBezTo>
                    <a:pt x="4375" y="3157"/>
                    <a:pt x="4375" y="3157"/>
                    <a:pt x="4375" y="3157"/>
                  </a:cubicBezTo>
                  <a:cubicBezTo>
                    <a:pt x="4363" y="3157"/>
                    <a:pt x="4327" y="3127"/>
                    <a:pt x="4321" y="3139"/>
                  </a:cubicBezTo>
                  <a:cubicBezTo>
                    <a:pt x="4297" y="3163"/>
                    <a:pt x="4297" y="3187"/>
                    <a:pt x="4261" y="3211"/>
                  </a:cubicBezTo>
                  <a:cubicBezTo>
                    <a:pt x="4225" y="3235"/>
                    <a:pt x="4135" y="3307"/>
                    <a:pt x="4147" y="3361"/>
                  </a:cubicBezTo>
                  <a:cubicBezTo>
                    <a:pt x="4159" y="3421"/>
                    <a:pt x="4081" y="3415"/>
                    <a:pt x="4051" y="3451"/>
                  </a:cubicBezTo>
                  <a:cubicBezTo>
                    <a:pt x="4027" y="3475"/>
                    <a:pt x="3980" y="3487"/>
                    <a:pt x="4004" y="3439"/>
                  </a:cubicBezTo>
                  <a:cubicBezTo>
                    <a:pt x="4027" y="3397"/>
                    <a:pt x="4040" y="3367"/>
                    <a:pt x="3992" y="3343"/>
                  </a:cubicBezTo>
                  <a:cubicBezTo>
                    <a:pt x="3950" y="3307"/>
                    <a:pt x="3992" y="3259"/>
                    <a:pt x="3992" y="3223"/>
                  </a:cubicBezTo>
                  <a:cubicBezTo>
                    <a:pt x="3992" y="3211"/>
                    <a:pt x="3944" y="3181"/>
                    <a:pt x="3944" y="3139"/>
                  </a:cubicBezTo>
                  <a:cubicBezTo>
                    <a:pt x="3938" y="3043"/>
                    <a:pt x="3812" y="3085"/>
                    <a:pt x="3758" y="3049"/>
                  </a:cubicBezTo>
                  <a:cubicBezTo>
                    <a:pt x="3710" y="3019"/>
                    <a:pt x="3674" y="2977"/>
                    <a:pt x="3626" y="3031"/>
                  </a:cubicBezTo>
                  <a:cubicBezTo>
                    <a:pt x="3620" y="3031"/>
                    <a:pt x="3620" y="3031"/>
                    <a:pt x="3620" y="3031"/>
                  </a:cubicBezTo>
                  <a:cubicBezTo>
                    <a:pt x="3614" y="3025"/>
                    <a:pt x="3620" y="2971"/>
                    <a:pt x="3620" y="2959"/>
                  </a:cubicBezTo>
                  <a:lnTo>
                    <a:pt x="3620" y="2959"/>
                  </a:lnTo>
                  <a:cubicBezTo>
                    <a:pt x="3560" y="2959"/>
                    <a:pt x="3470" y="3205"/>
                    <a:pt x="3392" y="3091"/>
                  </a:cubicBezTo>
                  <a:cubicBezTo>
                    <a:pt x="3368" y="3067"/>
                    <a:pt x="3344" y="3067"/>
                    <a:pt x="3338" y="3037"/>
                  </a:cubicBezTo>
                  <a:cubicBezTo>
                    <a:pt x="3320" y="2983"/>
                    <a:pt x="3290" y="2989"/>
                    <a:pt x="3260" y="2953"/>
                  </a:cubicBezTo>
                  <a:cubicBezTo>
                    <a:pt x="3242" y="2911"/>
                    <a:pt x="3266" y="2870"/>
                    <a:pt x="3290" y="2828"/>
                  </a:cubicBezTo>
                  <a:cubicBezTo>
                    <a:pt x="3326" y="2768"/>
                    <a:pt x="3332" y="2852"/>
                    <a:pt x="3380" y="2840"/>
                  </a:cubicBezTo>
                  <a:cubicBezTo>
                    <a:pt x="3398" y="2840"/>
                    <a:pt x="3416" y="2828"/>
                    <a:pt x="3434" y="2816"/>
                  </a:cubicBezTo>
                  <a:cubicBezTo>
                    <a:pt x="3470" y="2786"/>
                    <a:pt x="3500" y="2834"/>
                    <a:pt x="3530" y="2774"/>
                  </a:cubicBezTo>
                  <a:cubicBezTo>
                    <a:pt x="3554" y="2726"/>
                    <a:pt x="3578" y="2714"/>
                    <a:pt x="3632" y="2690"/>
                  </a:cubicBezTo>
                  <a:cubicBezTo>
                    <a:pt x="3644" y="2678"/>
                    <a:pt x="3614" y="2642"/>
                    <a:pt x="3608" y="2636"/>
                  </a:cubicBezTo>
                  <a:cubicBezTo>
                    <a:pt x="3602" y="2612"/>
                    <a:pt x="3566" y="2642"/>
                    <a:pt x="3548" y="2648"/>
                  </a:cubicBezTo>
                  <a:cubicBezTo>
                    <a:pt x="3494" y="2660"/>
                    <a:pt x="3506" y="2606"/>
                    <a:pt x="3482" y="2588"/>
                  </a:cubicBezTo>
                  <a:cubicBezTo>
                    <a:pt x="3428" y="2558"/>
                    <a:pt x="3428" y="2558"/>
                    <a:pt x="3428" y="2558"/>
                  </a:cubicBezTo>
                  <a:cubicBezTo>
                    <a:pt x="3380" y="2522"/>
                    <a:pt x="3356" y="2588"/>
                    <a:pt x="3320" y="2612"/>
                  </a:cubicBezTo>
                  <a:cubicBezTo>
                    <a:pt x="3290" y="2636"/>
                    <a:pt x="3284" y="2516"/>
                    <a:pt x="3254" y="2540"/>
                  </a:cubicBezTo>
                  <a:cubicBezTo>
                    <a:pt x="3225" y="2570"/>
                    <a:pt x="3236" y="2582"/>
                    <a:pt x="3201" y="2600"/>
                  </a:cubicBezTo>
                  <a:cubicBezTo>
                    <a:pt x="3170" y="2612"/>
                    <a:pt x="3189" y="2558"/>
                    <a:pt x="3194" y="2552"/>
                  </a:cubicBezTo>
                  <a:cubicBezTo>
                    <a:pt x="3218" y="2516"/>
                    <a:pt x="3201" y="2438"/>
                    <a:pt x="3212" y="2396"/>
                  </a:cubicBezTo>
                  <a:cubicBezTo>
                    <a:pt x="3225" y="2384"/>
                    <a:pt x="3212" y="2282"/>
                    <a:pt x="3201" y="2270"/>
                  </a:cubicBezTo>
                  <a:cubicBezTo>
                    <a:pt x="3176" y="2234"/>
                    <a:pt x="3176" y="2216"/>
                    <a:pt x="3201" y="2186"/>
                  </a:cubicBezTo>
                  <a:cubicBezTo>
                    <a:pt x="3218" y="2162"/>
                    <a:pt x="3201" y="2162"/>
                    <a:pt x="3201" y="2144"/>
                  </a:cubicBezTo>
                  <a:cubicBezTo>
                    <a:pt x="3207" y="2109"/>
                    <a:pt x="3248" y="2138"/>
                    <a:pt x="3266" y="2138"/>
                  </a:cubicBezTo>
                  <a:cubicBezTo>
                    <a:pt x="3320" y="2151"/>
                    <a:pt x="3273" y="2079"/>
                    <a:pt x="3314" y="2061"/>
                  </a:cubicBezTo>
                  <a:cubicBezTo>
                    <a:pt x="3332" y="2055"/>
                    <a:pt x="3368" y="2055"/>
                    <a:pt x="3386" y="2073"/>
                  </a:cubicBezTo>
                  <a:cubicBezTo>
                    <a:pt x="3416" y="2103"/>
                    <a:pt x="3422" y="2091"/>
                    <a:pt x="3458" y="2079"/>
                  </a:cubicBezTo>
                  <a:cubicBezTo>
                    <a:pt x="3494" y="2073"/>
                    <a:pt x="3482" y="2043"/>
                    <a:pt x="3488" y="2019"/>
                  </a:cubicBezTo>
                  <a:cubicBezTo>
                    <a:pt x="3488" y="2001"/>
                    <a:pt x="3500" y="1995"/>
                    <a:pt x="3500" y="1983"/>
                  </a:cubicBezTo>
                  <a:cubicBezTo>
                    <a:pt x="3500" y="1977"/>
                    <a:pt x="3488" y="1971"/>
                    <a:pt x="3482" y="1965"/>
                  </a:cubicBezTo>
                  <a:cubicBezTo>
                    <a:pt x="3446" y="1893"/>
                    <a:pt x="3500" y="1923"/>
                    <a:pt x="3542" y="1911"/>
                  </a:cubicBezTo>
                  <a:cubicBezTo>
                    <a:pt x="3554" y="1905"/>
                    <a:pt x="3608" y="1833"/>
                    <a:pt x="3608" y="1827"/>
                  </a:cubicBezTo>
                  <a:cubicBezTo>
                    <a:pt x="3608" y="1797"/>
                    <a:pt x="3596" y="1785"/>
                    <a:pt x="3620" y="1761"/>
                  </a:cubicBezTo>
                  <a:cubicBezTo>
                    <a:pt x="3704" y="1683"/>
                    <a:pt x="3704" y="1683"/>
                    <a:pt x="3704" y="1683"/>
                  </a:cubicBezTo>
                  <a:cubicBezTo>
                    <a:pt x="3722" y="1665"/>
                    <a:pt x="3734" y="1647"/>
                    <a:pt x="3752" y="1635"/>
                  </a:cubicBezTo>
                  <a:cubicBezTo>
                    <a:pt x="3806" y="1593"/>
                    <a:pt x="3794" y="1575"/>
                    <a:pt x="3788" y="1503"/>
                  </a:cubicBezTo>
                  <a:cubicBezTo>
                    <a:pt x="3782" y="1461"/>
                    <a:pt x="3746" y="1485"/>
                    <a:pt x="3716" y="1485"/>
                  </a:cubicBezTo>
                  <a:cubicBezTo>
                    <a:pt x="3644" y="1485"/>
                    <a:pt x="3710" y="1419"/>
                    <a:pt x="3734" y="1408"/>
                  </a:cubicBezTo>
                  <a:cubicBezTo>
                    <a:pt x="3752" y="1389"/>
                    <a:pt x="3776" y="1377"/>
                    <a:pt x="3782" y="1348"/>
                  </a:cubicBezTo>
                  <a:cubicBezTo>
                    <a:pt x="3788" y="1318"/>
                    <a:pt x="3806" y="1294"/>
                    <a:pt x="3836" y="1282"/>
                  </a:cubicBezTo>
                  <a:cubicBezTo>
                    <a:pt x="3854" y="1282"/>
                    <a:pt x="3878" y="1264"/>
                    <a:pt x="3884" y="1246"/>
                  </a:cubicBezTo>
                  <a:cubicBezTo>
                    <a:pt x="3884" y="1216"/>
                    <a:pt x="3884" y="1204"/>
                    <a:pt x="3902" y="1186"/>
                  </a:cubicBezTo>
                  <a:cubicBezTo>
                    <a:pt x="3926" y="1156"/>
                    <a:pt x="3890" y="1132"/>
                    <a:pt x="3878" y="1108"/>
                  </a:cubicBezTo>
                  <a:cubicBezTo>
                    <a:pt x="3866" y="1078"/>
                    <a:pt x="3920" y="1013"/>
                    <a:pt x="3938" y="1013"/>
                  </a:cubicBezTo>
                  <a:cubicBezTo>
                    <a:pt x="3950" y="1037"/>
                    <a:pt x="3998" y="1078"/>
                    <a:pt x="4009" y="1031"/>
                  </a:cubicBezTo>
                  <a:cubicBezTo>
                    <a:pt x="4046" y="1001"/>
                    <a:pt x="4033" y="977"/>
                    <a:pt x="4009" y="947"/>
                  </a:cubicBezTo>
                  <a:cubicBezTo>
                    <a:pt x="3980" y="911"/>
                    <a:pt x="4033" y="899"/>
                    <a:pt x="4027" y="869"/>
                  </a:cubicBezTo>
                  <a:cubicBezTo>
                    <a:pt x="4004" y="863"/>
                    <a:pt x="3974" y="917"/>
                    <a:pt x="3962" y="893"/>
                  </a:cubicBezTo>
                  <a:cubicBezTo>
                    <a:pt x="3950" y="869"/>
                    <a:pt x="3962" y="845"/>
                    <a:pt x="3962" y="821"/>
                  </a:cubicBezTo>
                  <a:cubicBezTo>
                    <a:pt x="3974" y="785"/>
                    <a:pt x="4022" y="719"/>
                    <a:pt x="4004" y="683"/>
                  </a:cubicBezTo>
                  <a:cubicBezTo>
                    <a:pt x="3985" y="665"/>
                    <a:pt x="3962" y="647"/>
                    <a:pt x="3938" y="642"/>
                  </a:cubicBezTo>
                  <a:cubicBezTo>
                    <a:pt x="3884" y="623"/>
                    <a:pt x="3902" y="683"/>
                    <a:pt x="3878" y="701"/>
                  </a:cubicBezTo>
                  <a:cubicBezTo>
                    <a:pt x="3872" y="707"/>
                    <a:pt x="3842" y="689"/>
                    <a:pt x="3836" y="677"/>
                  </a:cubicBezTo>
                  <a:cubicBezTo>
                    <a:pt x="3824" y="653"/>
                    <a:pt x="3824" y="642"/>
                    <a:pt x="3794" y="623"/>
                  </a:cubicBezTo>
                  <a:cubicBezTo>
                    <a:pt x="3782" y="618"/>
                    <a:pt x="3758" y="623"/>
                    <a:pt x="3752" y="611"/>
                  </a:cubicBezTo>
                  <a:cubicBezTo>
                    <a:pt x="3740" y="600"/>
                    <a:pt x="3746" y="570"/>
                    <a:pt x="3758" y="558"/>
                  </a:cubicBezTo>
                  <a:cubicBezTo>
                    <a:pt x="3620" y="390"/>
                    <a:pt x="3620" y="390"/>
                    <a:pt x="3620" y="390"/>
                  </a:cubicBezTo>
                  <a:lnTo>
                    <a:pt x="3620" y="390"/>
                  </a:lnTo>
                  <a:cubicBezTo>
                    <a:pt x="3488" y="486"/>
                    <a:pt x="3488" y="486"/>
                    <a:pt x="3488" y="486"/>
                  </a:cubicBezTo>
                  <a:lnTo>
                    <a:pt x="3488" y="486"/>
                  </a:lnTo>
                  <a:cubicBezTo>
                    <a:pt x="3554" y="581"/>
                    <a:pt x="3554" y="581"/>
                    <a:pt x="3554" y="581"/>
                  </a:cubicBezTo>
                  <a:cubicBezTo>
                    <a:pt x="3578" y="605"/>
                    <a:pt x="3584" y="629"/>
                    <a:pt x="3614" y="647"/>
                  </a:cubicBezTo>
                  <a:cubicBezTo>
                    <a:pt x="3626" y="659"/>
                    <a:pt x="3656" y="671"/>
                    <a:pt x="3668" y="677"/>
                  </a:cubicBezTo>
                  <a:cubicBezTo>
                    <a:pt x="3704" y="683"/>
                    <a:pt x="3722" y="725"/>
                    <a:pt x="3686" y="743"/>
                  </a:cubicBezTo>
                  <a:cubicBezTo>
                    <a:pt x="3674" y="749"/>
                    <a:pt x="3590" y="749"/>
                    <a:pt x="3608" y="773"/>
                  </a:cubicBezTo>
                  <a:cubicBezTo>
                    <a:pt x="3632" y="803"/>
                    <a:pt x="3674" y="785"/>
                    <a:pt x="3698" y="779"/>
                  </a:cubicBezTo>
                  <a:cubicBezTo>
                    <a:pt x="3770" y="767"/>
                    <a:pt x="3758" y="845"/>
                    <a:pt x="3722" y="875"/>
                  </a:cubicBezTo>
                  <a:cubicBezTo>
                    <a:pt x="3686" y="923"/>
                    <a:pt x="3638" y="977"/>
                    <a:pt x="3656" y="1037"/>
                  </a:cubicBezTo>
                  <a:cubicBezTo>
                    <a:pt x="3668" y="1066"/>
                    <a:pt x="3656" y="1162"/>
                    <a:pt x="3692" y="1156"/>
                  </a:cubicBezTo>
                  <a:cubicBezTo>
                    <a:pt x="3710" y="1150"/>
                    <a:pt x="3746" y="1126"/>
                    <a:pt x="3764" y="1138"/>
                  </a:cubicBezTo>
                  <a:cubicBezTo>
                    <a:pt x="3764" y="1198"/>
                    <a:pt x="3692" y="1252"/>
                    <a:pt x="3656" y="1288"/>
                  </a:cubicBezTo>
                  <a:cubicBezTo>
                    <a:pt x="3608" y="1336"/>
                    <a:pt x="3566" y="1336"/>
                    <a:pt x="3512" y="1318"/>
                  </a:cubicBezTo>
                  <a:cubicBezTo>
                    <a:pt x="3470" y="1306"/>
                    <a:pt x="3452" y="1258"/>
                    <a:pt x="3422" y="1282"/>
                  </a:cubicBezTo>
                  <a:cubicBezTo>
                    <a:pt x="3392" y="1300"/>
                    <a:pt x="3380" y="1318"/>
                    <a:pt x="3350" y="1329"/>
                  </a:cubicBezTo>
                  <a:cubicBezTo>
                    <a:pt x="3314" y="1336"/>
                    <a:pt x="3284" y="1342"/>
                    <a:pt x="3254" y="1318"/>
                  </a:cubicBezTo>
                  <a:cubicBezTo>
                    <a:pt x="3242" y="1306"/>
                    <a:pt x="3236" y="1288"/>
                    <a:pt x="3218" y="1282"/>
                  </a:cubicBezTo>
                  <a:cubicBezTo>
                    <a:pt x="3201" y="1264"/>
                    <a:pt x="3170" y="1288"/>
                    <a:pt x="3159" y="1270"/>
                  </a:cubicBezTo>
                  <a:cubicBezTo>
                    <a:pt x="3159" y="1264"/>
                    <a:pt x="3147" y="1240"/>
                    <a:pt x="3141" y="1240"/>
                  </a:cubicBezTo>
                  <a:cubicBezTo>
                    <a:pt x="3135" y="1234"/>
                    <a:pt x="3105" y="1246"/>
                    <a:pt x="3105" y="1228"/>
                  </a:cubicBezTo>
                  <a:cubicBezTo>
                    <a:pt x="3105" y="1204"/>
                    <a:pt x="3135" y="1216"/>
                    <a:pt x="3117" y="1192"/>
                  </a:cubicBezTo>
                  <a:cubicBezTo>
                    <a:pt x="2943" y="1013"/>
                    <a:pt x="2943" y="1013"/>
                    <a:pt x="2943" y="1013"/>
                  </a:cubicBezTo>
                  <a:cubicBezTo>
                    <a:pt x="3111" y="851"/>
                    <a:pt x="3111" y="851"/>
                    <a:pt x="3111" y="851"/>
                  </a:cubicBezTo>
                  <a:lnTo>
                    <a:pt x="3111" y="851"/>
                  </a:lnTo>
                  <a:cubicBezTo>
                    <a:pt x="2961" y="707"/>
                    <a:pt x="2961" y="707"/>
                    <a:pt x="2961" y="707"/>
                  </a:cubicBezTo>
                  <a:cubicBezTo>
                    <a:pt x="2919" y="683"/>
                    <a:pt x="2931" y="653"/>
                    <a:pt x="2931" y="611"/>
                  </a:cubicBezTo>
                  <a:cubicBezTo>
                    <a:pt x="2931" y="563"/>
                    <a:pt x="2901" y="552"/>
                    <a:pt x="2865" y="528"/>
                  </a:cubicBezTo>
                  <a:cubicBezTo>
                    <a:pt x="2787" y="474"/>
                    <a:pt x="2901" y="342"/>
                    <a:pt x="2865" y="330"/>
                  </a:cubicBezTo>
                  <a:cubicBezTo>
                    <a:pt x="2835" y="312"/>
                    <a:pt x="2721" y="384"/>
                    <a:pt x="2691" y="402"/>
                  </a:cubicBezTo>
                  <a:cubicBezTo>
                    <a:pt x="2613" y="444"/>
                    <a:pt x="2559" y="480"/>
                    <a:pt x="2505" y="558"/>
                  </a:cubicBezTo>
                  <a:cubicBezTo>
                    <a:pt x="2475" y="605"/>
                    <a:pt x="2451" y="623"/>
                    <a:pt x="2397" y="635"/>
                  </a:cubicBezTo>
                  <a:cubicBezTo>
                    <a:pt x="2344" y="665"/>
                    <a:pt x="2284" y="635"/>
                    <a:pt x="2236" y="671"/>
                  </a:cubicBezTo>
                  <a:cubicBezTo>
                    <a:pt x="2194" y="701"/>
                    <a:pt x="2134" y="719"/>
                    <a:pt x="2092" y="749"/>
                  </a:cubicBezTo>
                  <a:cubicBezTo>
                    <a:pt x="2062" y="767"/>
                    <a:pt x="2044" y="797"/>
                    <a:pt x="2020" y="821"/>
                  </a:cubicBezTo>
                  <a:cubicBezTo>
                    <a:pt x="1990" y="845"/>
                    <a:pt x="1954" y="839"/>
                    <a:pt x="1918" y="857"/>
                  </a:cubicBezTo>
                  <a:cubicBezTo>
                    <a:pt x="1876" y="881"/>
                    <a:pt x="1822" y="899"/>
                    <a:pt x="1774" y="887"/>
                  </a:cubicBezTo>
                  <a:cubicBezTo>
                    <a:pt x="1714" y="857"/>
                    <a:pt x="1714" y="857"/>
                    <a:pt x="1714" y="857"/>
                  </a:cubicBezTo>
                  <a:lnTo>
                    <a:pt x="1714" y="857"/>
                  </a:lnTo>
                  <a:cubicBezTo>
                    <a:pt x="1714" y="863"/>
                    <a:pt x="1708" y="869"/>
                    <a:pt x="1708" y="875"/>
                  </a:cubicBezTo>
                  <a:cubicBezTo>
                    <a:pt x="1696" y="905"/>
                    <a:pt x="1678" y="935"/>
                    <a:pt x="1660" y="965"/>
                  </a:cubicBezTo>
                  <a:cubicBezTo>
                    <a:pt x="1648" y="983"/>
                    <a:pt x="1648" y="1013"/>
                    <a:pt x="1643" y="1037"/>
                  </a:cubicBezTo>
                  <a:cubicBezTo>
                    <a:pt x="1630" y="1072"/>
                    <a:pt x="1601" y="1096"/>
                    <a:pt x="1619" y="1138"/>
                  </a:cubicBezTo>
                  <a:cubicBezTo>
                    <a:pt x="1636" y="1192"/>
                    <a:pt x="1648" y="1192"/>
                    <a:pt x="1684" y="1234"/>
                  </a:cubicBezTo>
                  <a:cubicBezTo>
                    <a:pt x="1684" y="1252"/>
                    <a:pt x="1714" y="1264"/>
                    <a:pt x="1702" y="1288"/>
                  </a:cubicBezTo>
                  <a:cubicBezTo>
                    <a:pt x="1684" y="1318"/>
                    <a:pt x="1684" y="1353"/>
                    <a:pt x="1678" y="1384"/>
                  </a:cubicBezTo>
                  <a:cubicBezTo>
                    <a:pt x="1666" y="1413"/>
                    <a:pt x="1612" y="1449"/>
                    <a:pt x="1582" y="1461"/>
                  </a:cubicBezTo>
                  <a:cubicBezTo>
                    <a:pt x="1499" y="1497"/>
                    <a:pt x="1439" y="1473"/>
                    <a:pt x="1433" y="1575"/>
                  </a:cubicBezTo>
                  <a:cubicBezTo>
                    <a:pt x="1433" y="1611"/>
                    <a:pt x="1403" y="1623"/>
                    <a:pt x="1373" y="1611"/>
                  </a:cubicBezTo>
                  <a:cubicBezTo>
                    <a:pt x="1337" y="1605"/>
                    <a:pt x="1361" y="1641"/>
                    <a:pt x="1337" y="1653"/>
                  </a:cubicBezTo>
                  <a:cubicBezTo>
                    <a:pt x="1043" y="1833"/>
                    <a:pt x="1043" y="1833"/>
                    <a:pt x="1043" y="1833"/>
                  </a:cubicBezTo>
                  <a:cubicBezTo>
                    <a:pt x="995" y="1863"/>
                    <a:pt x="923" y="1881"/>
                    <a:pt x="905" y="1941"/>
                  </a:cubicBezTo>
                  <a:cubicBezTo>
                    <a:pt x="881" y="2007"/>
                    <a:pt x="809" y="2049"/>
                    <a:pt x="773" y="2103"/>
                  </a:cubicBezTo>
                  <a:cubicBezTo>
                    <a:pt x="726" y="2138"/>
                    <a:pt x="684" y="2168"/>
                    <a:pt x="648" y="2210"/>
                  </a:cubicBezTo>
                  <a:cubicBezTo>
                    <a:pt x="636" y="2228"/>
                    <a:pt x="612" y="2228"/>
                    <a:pt x="594" y="2240"/>
                  </a:cubicBezTo>
                  <a:cubicBezTo>
                    <a:pt x="570" y="2264"/>
                    <a:pt x="540" y="2300"/>
                    <a:pt x="516" y="2324"/>
                  </a:cubicBezTo>
                  <a:cubicBezTo>
                    <a:pt x="492" y="2354"/>
                    <a:pt x="486" y="2354"/>
                    <a:pt x="450" y="2372"/>
                  </a:cubicBezTo>
                  <a:cubicBezTo>
                    <a:pt x="414" y="2396"/>
                    <a:pt x="366" y="2456"/>
                    <a:pt x="330" y="2486"/>
                  </a:cubicBezTo>
                  <a:cubicBezTo>
                    <a:pt x="216" y="2594"/>
                    <a:pt x="216" y="2594"/>
                    <a:pt x="216" y="2594"/>
                  </a:cubicBezTo>
                  <a:cubicBezTo>
                    <a:pt x="408" y="2786"/>
                    <a:pt x="408" y="2786"/>
                    <a:pt x="408" y="2786"/>
                  </a:cubicBezTo>
                  <a:cubicBezTo>
                    <a:pt x="378" y="2822"/>
                    <a:pt x="378" y="2822"/>
                    <a:pt x="378" y="2822"/>
                  </a:cubicBezTo>
                  <a:cubicBezTo>
                    <a:pt x="408" y="2852"/>
                    <a:pt x="408" y="2852"/>
                    <a:pt x="408" y="2852"/>
                  </a:cubicBezTo>
                  <a:cubicBezTo>
                    <a:pt x="246" y="2977"/>
                    <a:pt x="246" y="2977"/>
                    <a:pt x="246" y="2977"/>
                  </a:cubicBezTo>
                  <a:cubicBezTo>
                    <a:pt x="234" y="3007"/>
                    <a:pt x="216" y="3031"/>
                    <a:pt x="204" y="3061"/>
                  </a:cubicBezTo>
                  <a:cubicBezTo>
                    <a:pt x="180" y="3121"/>
                    <a:pt x="168" y="3169"/>
                    <a:pt x="132" y="3229"/>
                  </a:cubicBezTo>
                  <a:cubicBezTo>
                    <a:pt x="108" y="3259"/>
                    <a:pt x="78" y="3289"/>
                    <a:pt x="54" y="3319"/>
                  </a:cubicBezTo>
                  <a:cubicBezTo>
                    <a:pt x="0" y="3379"/>
                    <a:pt x="120" y="3373"/>
                    <a:pt x="108" y="3433"/>
                  </a:cubicBezTo>
                  <a:cubicBezTo>
                    <a:pt x="96" y="3475"/>
                    <a:pt x="42" y="3553"/>
                    <a:pt x="12" y="3589"/>
                  </a:cubicBezTo>
                  <a:cubicBezTo>
                    <a:pt x="132" y="3643"/>
                    <a:pt x="132" y="3643"/>
                    <a:pt x="132" y="3643"/>
                  </a:cubicBezTo>
                  <a:cubicBezTo>
                    <a:pt x="198" y="3673"/>
                    <a:pt x="228" y="3738"/>
                    <a:pt x="300" y="3762"/>
                  </a:cubicBezTo>
                  <a:cubicBezTo>
                    <a:pt x="336" y="3780"/>
                    <a:pt x="336" y="3810"/>
                    <a:pt x="360" y="3828"/>
                  </a:cubicBezTo>
                  <a:cubicBezTo>
                    <a:pt x="384" y="3846"/>
                    <a:pt x="426" y="3858"/>
                    <a:pt x="444" y="3876"/>
                  </a:cubicBezTo>
                  <a:cubicBezTo>
                    <a:pt x="462" y="3888"/>
                    <a:pt x="474" y="3912"/>
                    <a:pt x="456" y="3924"/>
                  </a:cubicBezTo>
                  <a:cubicBezTo>
                    <a:pt x="426" y="3960"/>
                    <a:pt x="426" y="4008"/>
                    <a:pt x="396" y="4038"/>
                  </a:cubicBezTo>
                  <a:cubicBezTo>
                    <a:pt x="366" y="4068"/>
                    <a:pt x="330" y="4074"/>
                    <a:pt x="330" y="4122"/>
                  </a:cubicBezTo>
                  <a:cubicBezTo>
                    <a:pt x="330" y="4158"/>
                    <a:pt x="300" y="4176"/>
                    <a:pt x="276" y="4200"/>
                  </a:cubicBezTo>
                  <a:lnTo>
                    <a:pt x="276" y="4200"/>
                  </a:lnTo>
                  <a:cubicBezTo>
                    <a:pt x="324" y="4272"/>
                    <a:pt x="324" y="4272"/>
                    <a:pt x="324" y="4272"/>
                  </a:cubicBezTo>
                  <a:cubicBezTo>
                    <a:pt x="480" y="4368"/>
                    <a:pt x="480" y="4368"/>
                    <a:pt x="480" y="4368"/>
                  </a:cubicBezTo>
                  <a:lnTo>
                    <a:pt x="480" y="4368"/>
                  </a:lnTo>
                  <a:cubicBezTo>
                    <a:pt x="480" y="4368"/>
                    <a:pt x="480" y="4362"/>
                    <a:pt x="486" y="4362"/>
                  </a:cubicBezTo>
                  <a:cubicBezTo>
                    <a:pt x="498" y="4350"/>
                    <a:pt x="498" y="4344"/>
                    <a:pt x="504" y="4338"/>
                  </a:cubicBezTo>
                  <a:cubicBezTo>
                    <a:pt x="510" y="4326"/>
                    <a:pt x="522" y="4314"/>
                    <a:pt x="534" y="4302"/>
                  </a:cubicBezTo>
                  <a:cubicBezTo>
                    <a:pt x="546" y="4284"/>
                    <a:pt x="558" y="4272"/>
                    <a:pt x="564" y="4254"/>
                  </a:cubicBezTo>
                  <a:cubicBezTo>
                    <a:pt x="588" y="4230"/>
                    <a:pt x="594" y="4206"/>
                    <a:pt x="606" y="4170"/>
                  </a:cubicBezTo>
                  <a:cubicBezTo>
                    <a:pt x="612" y="4146"/>
                    <a:pt x="624" y="4122"/>
                    <a:pt x="624" y="4098"/>
                  </a:cubicBezTo>
                  <a:lnTo>
                    <a:pt x="624" y="4098"/>
                  </a:lnTo>
                  <a:cubicBezTo>
                    <a:pt x="498" y="3984"/>
                    <a:pt x="498" y="3984"/>
                    <a:pt x="498" y="3984"/>
                  </a:cubicBezTo>
                  <a:cubicBezTo>
                    <a:pt x="558" y="3930"/>
                    <a:pt x="558" y="3930"/>
                    <a:pt x="558" y="3930"/>
                  </a:cubicBezTo>
                  <a:cubicBezTo>
                    <a:pt x="654" y="4002"/>
                    <a:pt x="654" y="4002"/>
                    <a:pt x="654" y="400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7" name="Freeform 141"/>
            <p:cNvSpPr>
              <a:spLocks noChangeArrowheads="1"/>
            </p:cNvSpPr>
            <p:nvPr/>
          </p:nvSpPr>
          <p:spPr bwMode="auto">
            <a:xfrm>
              <a:off x="7486911" y="6606714"/>
              <a:ext cx="4247354" cy="3017558"/>
            </a:xfrm>
            <a:custGeom>
              <a:avLst/>
              <a:gdLst>
                <a:gd name="T0" fmla="*/ 30 w 7965"/>
                <a:gd name="T1" fmla="*/ 2767 h 5657"/>
                <a:gd name="T2" fmla="*/ 144 w 7965"/>
                <a:gd name="T3" fmla="*/ 2366 h 5657"/>
                <a:gd name="T4" fmla="*/ 575 w 7965"/>
                <a:gd name="T5" fmla="*/ 2138 h 5657"/>
                <a:gd name="T6" fmla="*/ 857 w 7965"/>
                <a:gd name="T7" fmla="*/ 1719 h 5657"/>
                <a:gd name="T8" fmla="*/ 1132 w 7965"/>
                <a:gd name="T9" fmla="*/ 1611 h 5657"/>
                <a:gd name="T10" fmla="*/ 1624 w 7965"/>
                <a:gd name="T11" fmla="*/ 1528 h 5657"/>
                <a:gd name="T12" fmla="*/ 2097 w 7965"/>
                <a:gd name="T13" fmla="*/ 1300 h 5657"/>
                <a:gd name="T14" fmla="*/ 2534 w 7965"/>
                <a:gd name="T15" fmla="*/ 995 h 5657"/>
                <a:gd name="T16" fmla="*/ 2960 w 7965"/>
                <a:gd name="T17" fmla="*/ 1043 h 5657"/>
                <a:gd name="T18" fmla="*/ 3535 w 7965"/>
                <a:gd name="T19" fmla="*/ 1097 h 5657"/>
                <a:gd name="T20" fmla="*/ 3787 w 7965"/>
                <a:gd name="T21" fmla="*/ 605 h 5657"/>
                <a:gd name="T22" fmla="*/ 3589 w 7965"/>
                <a:gd name="T23" fmla="*/ 120 h 5657"/>
                <a:gd name="T24" fmla="*/ 4099 w 7965"/>
                <a:gd name="T25" fmla="*/ 54 h 5657"/>
                <a:gd name="T26" fmla="*/ 4470 w 7965"/>
                <a:gd name="T27" fmla="*/ 42 h 5657"/>
                <a:gd name="T28" fmla="*/ 5034 w 7965"/>
                <a:gd name="T29" fmla="*/ 282 h 5657"/>
                <a:gd name="T30" fmla="*/ 5375 w 7965"/>
                <a:gd name="T31" fmla="*/ 455 h 5657"/>
                <a:gd name="T32" fmla="*/ 5435 w 7965"/>
                <a:gd name="T33" fmla="*/ 905 h 5657"/>
                <a:gd name="T34" fmla="*/ 5932 w 7965"/>
                <a:gd name="T35" fmla="*/ 1073 h 5657"/>
                <a:gd name="T36" fmla="*/ 6472 w 7965"/>
                <a:gd name="T37" fmla="*/ 1372 h 5657"/>
                <a:gd name="T38" fmla="*/ 6849 w 7965"/>
                <a:gd name="T39" fmla="*/ 1049 h 5657"/>
                <a:gd name="T40" fmla="*/ 7209 w 7965"/>
                <a:gd name="T41" fmla="*/ 737 h 5657"/>
                <a:gd name="T42" fmla="*/ 7862 w 7965"/>
                <a:gd name="T43" fmla="*/ 761 h 5657"/>
                <a:gd name="T44" fmla="*/ 7874 w 7965"/>
                <a:gd name="T45" fmla="*/ 1156 h 5657"/>
                <a:gd name="T46" fmla="*/ 7826 w 7965"/>
                <a:gd name="T47" fmla="*/ 1462 h 5657"/>
                <a:gd name="T48" fmla="*/ 7760 w 7965"/>
                <a:gd name="T49" fmla="*/ 1922 h 5657"/>
                <a:gd name="T50" fmla="*/ 7586 w 7965"/>
                <a:gd name="T51" fmla="*/ 2288 h 5657"/>
                <a:gd name="T52" fmla="*/ 7730 w 7965"/>
                <a:gd name="T53" fmla="*/ 2702 h 5657"/>
                <a:gd name="T54" fmla="*/ 7838 w 7965"/>
                <a:gd name="T55" fmla="*/ 3325 h 5657"/>
                <a:gd name="T56" fmla="*/ 7275 w 7965"/>
                <a:gd name="T57" fmla="*/ 3253 h 5657"/>
                <a:gd name="T58" fmla="*/ 6885 w 7965"/>
                <a:gd name="T59" fmla="*/ 3019 h 5657"/>
                <a:gd name="T60" fmla="*/ 6442 w 7965"/>
                <a:gd name="T61" fmla="*/ 2893 h 5657"/>
                <a:gd name="T62" fmla="*/ 6148 w 7965"/>
                <a:gd name="T63" fmla="*/ 3205 h 5657"/>
                <a:gd name="T64" fmla="*/ 6046 w 7965"/>
                <a:gd name="T65" fmla="*/ 3576 h 5657"/>
                <a:gd name="T66" fmla="*/ 6178 w 7965"/>
                <a:gd name="T67" fmla="*/ 4062 h 5657"/>
                <a:gd name="T68" fmla="*/ 6556 w 7965"/>
                <a:gd name="T69" fmla="*/ 4176 h 5657"/>
                <a:gd name="T70" fmla="*/ 6346 w 7965"/>
                <a:gd name="T71" fmla="*/ 4733 h 5657"/>
                <a:gd name="T72" fmla="*/ 6598 w 7965"/>
                <a:gd name="T73" fmla="*/ 5074 h 5657"/>
                <a:gd name="T74" fmla="*/ 6148 w 7965"/>
                <a:gd name="T75" fmla="*/ 5350 h 5657"/>
                <a:gd name="T76" fmla="*/ 5807 w 7965"/>
                <a:gd name="T77" fmla="*/ 4853 h 5657"/>
                <a:gd name="T78" fmla="*/ 5669 w 7965"/>
                <a:gd name="T79" fmla="*/ 4409 h 5657"/>
                <a:gd name="T80" fmla="*/ 5261 w 7965"/>
                <a:gd name="T81" fmla="*/ 4451 h 5657"/>
                <a:gd name="T82" fmla="*/ 4650 w 7965"/>
                <a:gd name="T83" fmla="*/ 4751 h 5657"/>
                <a:gd name="T84" fmla="*/ 4033 w 7965"/>
                <a:gd name="T85" fmla="*/ 4871 h 5657"/>
                <a:gd name="T86" fmla="*/ 3529 w 7965"/>
                <a:gd name="T87" fmla="*/ 4367 h 5657"/>
                <a:gd name="T88" fmla="*/ 3529 w 7965"/>
                <a:gd name="T89" fmla="*/ 3726 h 5657"/>
                <a:gd name="T90" fmla="*/ 3140 w 7965"/>
                <a:gd name="T91" fmla="*/ 3660 h 5657"/>
                <a:gd name="T92" fmla="*/ 2678 w 7965"/>
                <a:gd name="T93" fmla="*/ 3864 h 5657"/>
                <a:gd name="T94" fmla="*/ 2732 w 7965"/>
                <a:gd name="T95" fmla="*/ 4325 h 5657"/>
                <a:gd name="T96" fmla="*/ 2678 w 7965"/>
                <a:gd name="T97" fmla="*/ 4919 h 5657"/>
                <a:gd name="T98" fmla="*/ 2457 w 7965"/>
                <a:gd name="T99" fmla="*/ 5296 h 5657"/>
                <a:gd name="T100" fmla="*/ 2217 w 7965"/>
                <a:gd name="T101" fmla="*/ 5656 h 5657"/>
                <a:gd name="T102" fmla="*/ 1827 w 7965"/>
                <a:gd name="T103" fmla="*/ 5206 h 5657"/>
                <a:gd name="T104" fmla="*/ 1791 w 7965"/>
                <a:gd name="T105" fmla="*/ 4661 h 5657"/>
                <a:gd name="T106" fmla="*/ 1947 w 7965"/>
                <a:gd name="T107" fmla="*/ 4110 h 5657"/>
                <a:gd name="T108" fmla="*/ 1714 w 7965"/>
                <a:gd name="T109" fmla="*/ 3678 h 5657"/>
                <a:gd name="T110" fmla="*/ 1695 w 7965"/>
                <a:gd name="T111" fmla="*/ 3031 h 5657"/>
                <a:gd name="T112" fmla="*/ 1330 w 7965"/>
                <a:gd name="T113" fmla="*/ 2755 h 5657"/>
                <a:gd name="T114" fmla="*/ 1132 w 7965"/>
                <a:gd name="T115" fmla="*/ 3007 h 5657"/>
                <a:gd name="T116" fmla="*/ 365 w 7965"/>
                <a:gd name="T117" fmla="*/ 3115 h 5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65" h="5657">
                  <a:moveTo>
                    <a:pt x="131" y="3085"/>
                  </a:moveTo>
                  <a:lnTo>
                    <a:pt x="131" y="3085"/>
                  </a:lnTo>
                  <a:cubicBezTo>
                    <a:pt x="131" y="3061"/>
                    <a:pt x="131" y="3019"/>
                    <a:pt x="126" y="2995"/>
                  </a:cubicBezTo>
                  <a:cubicBezTo>
                    <a:pt x="126" y="2977"/>
                    <a:pt x="102" y="2959"/>
                    <a:pt x="113" y="2941"/>
                  </a:cubicBezTo>
                  <a:cubicBezTo>
                    <a:pt x="126" y="2911"/>
                    <a:pt x="144" y="2821"/>
                    <a:pt x="96" y="2821"/>
                  </a:cubicBezTo>
                  <a:cubicBezTo>
                    <a:pt x="54" y="2821"/>
                    <a:pt x="48" y="2803"/>
                    <a:pt x="30" y="2767"/>
                  </a:cubicBezTo>
                  <a:cubicBezTo>
                    <a:pt x="24" y="2755"/>
                    <a:pt x="0" y="2719"/>
                    <a:pt x="6" y="2707"/>
                  </a:cubicBezTo>
                  <a:cubicBezTo>
                    <a:pt x="18" y="2689"/>
                    <a:pt x="36" y="2671"/>
                    <a:pt x="36" y="2647"/>
                  </a:cubicBezTo>
                  <a:cubicBezTo>
                    <a:pt x="36" y="2606"/>
                    <a:pt x="30" y="2606"/>
                    <a:pt x="78" y="2594"/>
                  </a:cubicBezTo>
                  <a:cubicBezTo>
                    <a:pt x="120" y="2576"/>
                    <a:pt x="131" y="2540"/>
                    <a:pt x="120" y="2498"/>
                  </a:cubicBezTo>
                  <a:cubicBezTo>
                    <a:pt x="89" y="2468"/>
                    <a:pt x="96" y="2426"/>
                    <a:pt x="96" y="2378"/>
                  </a:cubicBezTo>
                  <a:cubicBezTo>
                    <a:pt x="96" y="2366"/>
                    <a:pt x="131" y="2372"/>
                    <a:pt x="144" y="2366"/>
                  </a:cubicBezTo>
                  <a:cubicBezTo>
                    <a:pt x="179" y="2348"/>
                    <a:pt x="144" y="2282"/>
                    <a:pt x="221" y="2312"/>
                  </a:cubicBezTo>
                  <a:cubicBezTo>
                    <a:pt x="281" y="2330"/>
                    <a:pt x="269" y="2294"/>
                    <a:pt x="311" y="2276"/>
                  </a:cubicBezTo>
                  <a:cubicBezTo>
                    <a:pt x="341" y="2264"/>
                    <a:pt x="401" y="2228"/>
                    <a:pt x="419" y="2210"/>
                  </a:cubicBezTo>
                  <a:cubicBezTo>
                    <a:pt x="437" y="2186"/>
                    <a:pt x="407" y="2162"/>
                    <a:pt x="413" y="2144"/>
                  </a:cubicBezTo>
                  <a:cubicBezTo>
                    <a:pt x="419" y="2120"/>
                    <a:pt x="485" y="2024"/>
                    <a:pt x="509" y="2042"/>
                  </a:cubicBezTo>
                  <a:cubicBezTo>
                    <a:pt x="533" y="2060"/>
                    <a:pt x="545" y="2120"/>
                    <a:pt x="575" y="2138"/>
                  </a:cubicBezTo>
                  <a:cubicBezTo>
                    <a:pt x="599" y="2150"/>
                    <a:pt x="707" y="2096"/>
                    <a:pt x="707" y="2066"/>
                  </a:cubicBezTo>
                  <a:cubicBezTo>
                    <a:pt x="713" y="1994"/>
                    <a:pt x="683" y="1952"/>
                    <a:pt x="767" y="1911"/>
                  </a:cubicBezTo>
                  <a:cubicBezTo>
                    <a:pt x="803" y="1898"/>
                    <a:pt x="797" y="1911"/>
                    <a:pt x="785" y="1874"/>
                  </a:cubicBezTo>
                  <a:cubicBezTo>
                    <a:pt x="773" y="1845"/>
                    <a:pt x="785" y="1815"/>
                    <a:pt x="779" y="1785"/>
                  </a:cubicBezTo>
                  <a:cubicBezTo>
                    <a:pt x="779" y="1755"/>
                    <a:pt x="773" y="1731"/>
                    <a:pt x="809" y="1731"/>
                  </a:cubicBezTo>
                  <a:cubicBezTo>
                    <a:pt x="833" y="1731"/>
                    <a:pt x="839" y="1737"/>
                    <a:pt x="857" y="1719"/>
                  </a:cubicBezTo>
                  <a:cubicBezTo>
                    <a:pt x="863" y="1707"/>
                    <a:pt x="869" y="1695"/>
                    <a:pt x="875" y="1683"/>
                  </a:cubicBezTo>
                  <a:cubicBezTo>
                    <a:pt x="887" y="1671"/>
                    <a:pt x="911" y="1665"/>
                    <a:pt x="928" y="1653"/>
                  </a:cubicBezTo>
                  <a:cubicBezTo>
                    <a:pt x="959" y="1635"/>
                    <a:pt x="964" y="1611"/>
                    <a:pt x="983" y="1593"/>
                  </a:cubicBezTo>
                  <a:lnTo>
                    <a:pt x="983" y="1593"/>
                  </a:lnTo>
                  <a:cubicBezTo>
                    <a:pt x="1036" y="1593"/>
                    <a:pt x="1084" y="1611"/>
                    <a:pt x="1132" y="1611"/>
                  </a:cubicBezTo>
                  <a:lnTo>
                    <a:pt x="1132" y="1611"/>
                  </a:lnTo>
                  <a:cubicBezTo>
                    <a:pt x="1132" y="1617"/>
                    <a:pt x="1132" y="1617"/>
                    <a:pt x="1132" y="1617"/>
                  </a:cubicBezTo>
                  <a:lnTo>
                    <a:pt x="1132" y="1617"/>
                  </a:lnTo>
                  <a:lnTo>
                    <a:pt x="1132" y="1617"/>
                  </a:lnTo>
                  <a:cubicBezTo>
                    <a:pt x="1150" y="1635"/>
                    <a:pt x="1138" y="1683"/>
                    <a:pt x="1174" y="1701"/>
                  </a:cubicBezTo>
                  <a:cubicBezTo>
                    <a:pt x="1204" y="1719"/>
                    <a:pt x="1246" y="1695"/>
                    <a:pt x="1270" y="1677"/>
                  </a:cubicBezTo>
                  <a:cubicBezTo>
                    <a:pt x="1372" y="1611"/>
                    <a:pt x="1600" y="1671"/>
                    <a:pt x="1624" y="1528"/>
                  </a:cubicBezTo>
                  <a:cubicBezTo>
                    <a:pt x="1630" y="1498"/>
                    <a:pt x="1678" y="1414"/>
                    <a:pt x="1695" y="1390"/>
                  </a:cubicBezTo>
                  <a:cubicBezTo>
                    <a:pt x="1732" y="1342"/>
                    <a:pt x="1684" y="1318"/>
                    <a:pt x="1743" y="1258"/>
                  </a:cubicBezTo>
                  <a:cubicBezTo>
                    <a:pt x="1803" y="1228"/>
                    <a:pt x="1779" y="1192"/>
                    <a:pt x="1857" y="1222"/>
                  </a:cubicBezTo>
                  <a:cubicBezTo>
                    <a:pt x="1899" y="1234"/>
                    <a:pt x="1911" y="1216"/>
                    <a:pt x="1929" y="1264"/>
                  </a:cubicBezTo>
                  <a:cubicBezTo>
                    <a:pt x="1941" y="1294"/>
                    <a:pt x="1965" y="1288"/>
                    <a:pt x="1965" y="1330"/>
                  </a:cubicBezTo>
                  <a:cubicBezTo>
                    <a:pt x="1971" y="1414"/>
                    <a:pt x="2073" y="1312"/>
                    <a:pt x="2097" y="1300"/>
                  </a:cubicBezTo>
                  <a:cubicBezTo>
                    <a:pt x="2121" y="1288"/>
                    <a:pt x="2181" y="1240"/>
                    <a:pt x="2187" y="1216"/>
                  </a:cubicBezTo>
                  <a:cubicBezTo>
                    <a:pt x="2205" y="1186"/>
                    <a:pt x="2181" y="1186"/>
                    <a:pt x="2235" y="1186"/>
                  </a:cubicBezTo>
                  <a:cubicBezTo>
                    <a:pt x="2271" y="1186"/>
                    <a:pt x="2343" y="1204"/>
                    <a:pt x="2367" y="1180"/>
                  </a:cubicBezTo>
                  <a:cubicBezTo>
                    <a:pt x="2487" y="1049"/>
                    <a:pt x="2487" y="1049"/>
                    <a:pt x="2487" y="1049"/>
                  </a:cubicBezTo>
                  <a:cubicBezTo>
                    <a:pt x="2493" y="1031"/>
                    <a:pt x="2499" y="1019"/>
                    <a:pt x="2510" y="1007"/>
                  </a:cubicBezTo>
                  <a:cubicBezTo>
                    <a:pt x="2517" y="1001"/>
                    <a:pt x="2523" y="995"/>
                    <a:pt x="2534" y="995"/>
                  </a:cubicBezTo>
                  <a:cubicBezTo>
                    <a:pt x="2565" y="995"/>
                    <a:pt x="2576" y="959"/>
                    <a:pt x="2606" y="947"/>
                  </a:cubicBezTo>
                  <a:lnTo>
                    <a:pt x="2606" y="947"/>
                  </a:lnTo>
                  <a:cubicBezTo>
                    <a:pt x="2613" y="977"/>
                    <a:pt x="2636" y="995"/>
                    <a:pt x="2648" y="1019"/>
                  </a:cubicBezTo>
                  <a:cubicBezTo>
                    <a:pt x="2666" y="1073"/>
                    <a:pt x="2696" y="983"/>
                    <a:pt x="2756" y="1019"/>
                  </a:cubicBezTo>
                  <a:cubicBezTo>
                    <a:pt x="2786" y="1037"/>
                    <a:pt x="2828" y="1001"/>
                    <a:pt x="2870" y="1025"/>
                  </a:cubicBezTo>
                  <a:cubicBezTo>
                    <a:pt x="2906" y="1055"/>
                    <a:pt x="2924" y="1037"/>
                    <a:pt x="2960" y="1043"/>
                  </a:cubicBezTo>
                  <a:cubicBezTo>
                    <a:pt x="2990" y="1043"/>
                    <a:pt x="3002" y="1061"/>
                    <a:pt x="3026" y="1066"/>
                  </a:cubicBezTo>
                  <a:cubicBezTo>
                    <a:pt x="3062" y="1079"/>
                    <a:pt x="3128" y="1073"/>
                    <a:pt x="3170" y="1079"/>
                  </a:cubicBezTo>
                  <a:cubicBezTo>
                    <a:pt x="3212" y="1079"/>
                    <a:pt x="3254" y="1108"/>
                    <a:pt x="3302" y="1121"/>
                  </a:cubicBezTo>
                  <a:cubicBezTo>
                    <a:pt x="3356" y="1114"/>
                    <a:pt x="3404" y="1168"/>
                    <a:pt x="3439" y="1210"/>
                  </a:cubicBezTo>
                  <a:cubicBezTo>
                    <a:pt x="3475" y="1246"/>
                    <a:pt x="3475" y="1186"/>
                    <a:pt x="3505" y="1168"/>
                  </a:cubicBezTo>
                  <a:cubicBezTo>
                    <a:pt x="3547" y="1138"/>
                    <a:pt x="3547" y="1132"/>
                    <a:pt x="3535" y="1097"/>
                  </a:cubicBezTo>
                  <a:cubicBezTo>
                    <a:pt x="3511" y="1025"/>
                    <a:pt x="3595" y="1031"/>
                    <a:pt x="3619" y="989"/>
                  </a:cubicBezTo>
                  <a:cubicBezTo>
                    <a:pt x="3637" y="965"/>
                    <a:pt x="3601" y="965"/>
                    <a:pt x="3595" y="953"/>
                  </a:cubicBezTo>
                  <a:cubicBezTo>
                    <a:pt x="3571" y="923"/>
                    <a:pt x="3601" y="899"/>
                    <a:pt x="3601" y="869"/>
                  </a:cubicBezTo>
                  <a:cubicBezTo>
                    <a:pt x="3643" y="839"/>
                    <a:pt x="3661" y="743"/>
                    <a:pt x="3709" y="725"/>
                  </a:cubicBezTo>
                  <a:cubicBezTo>
                    <a:pt x="3727" y="719"/>
                    <a:pt x="3745" y="725"/>
                    <a:pt x="3751" y="701"/>
                  </a:cubicBezTo>
                  <a:cubicBezTo>
                    <a:pt x="3751" y="665"/>
                    <a:pt x="3727" y="605"/>
                    <a:pt x="3787" y="605"/>
                  </a:cubicBezTo>
                  <a:cubicBezTo>
                    <a:pt x="3805" y="605"/>
                    <a:pt x="3859" y="599"/>
                    <a:pt x="3871" y="587"/>
                  </a:cubicBezTo>
                  <a:cubicBezTo>
                    <a:pt x="3883" y="575"/>
                    <a:pt x="3829" y="521"/>
                    <a:pt x="3817" y="509"/>
                  </a:cubicBezTo>
                  <a:cubicBezTo>
                    <a:pt x="3799" y="485"/>
                    <a:pt x="3787" y="467"/>
                    <a:pt x="3775" y="443"/>
                  </a:cubicBezTo>
                  <a:cubicBezTo>
                    <a:pt x="3757" y="413"/>
                    <a:pt x="3727" y="389"/>
                    <a:pt x="3709" y="354"/>
                  </a:cubicBezTo>
                  <a:cubicBezTo>
                    <a:pt x="3589" y="120"/>
                    <a:pt x="3589" y="120"/>
                    <a:pt x="3589" y="120"/>
                  </a:cubicBezTo>
                  <a:lnTo>
                    <a:pt x="3589" y="120"/>
                  </a:lnTo>
                  <a:cubicBezTo>
                    <a:pt x="3625" y="84"/>
                    <a:pt x="3625" y="84"/>
                    <a:pt x="3625" y="84"/>
                  </a:cubicBezTo>
                  <a:cubicBezTo>
                    <a:pt x="3649" y="78"/>
                    <a:pt x="3661" y="60"/>
                    <a:pt x="3691" y="60"/>
                  </a:cubicBezTo>
                  <a:cubicBezTo>
                    <a:pt x="3739" y="60"/>
                    <a:pt x="3769" y="48"/>
                    <a:pt x="3817" y="30"/>
                  </a:cubicBezTo>
                  <a:cubicBezTo>
                    <a:pt x="3883" y="0"/>
                    <a:pt x="3907" y="24"/>
                    <a:pt x="3913" y="90"/>
                  </a:cubicBezTo>
                  <a:cubicBezTo>
                    <a:pt x="3919" y="126"/>
                    <a:pt x="3967" y="96"/>
                    <a:pt x="3985" y="90"/>
                  </a:cubicBezTo>
                  <a:cubicBezTo>
                    <a:pt x="4021" y="72"/>
                    <a:pt x="4063" y="66"/>
                    <a:pt x="4099" y="54"/>
                  </a:cubicBezTo>
                  <a:cubicBezTo>
                    <a:pt x="4135" y="48"/>
                    <a:pt x="4135" y="48"/>
                    <a:pt x="4135" y="48"/>
                  </a:cubicBezTo>
                  <a:lnTo>
                    <a:pt x="4135" y="48"/>
                  </a:lnTo>
                  <a:cubicBezTo>
                    <a:pt x="4164" y="54"/>
                    <a:pt x="4260" y="138"/>
                    <a:pt x="4284" y="84"/>
                  </a:cubicBezTo>
                  <a:cubicBezTo>
                    <a:pt x="4302" y="48"/>
                    <a:pt x="4308" y="42"/>
                    <a:pt x="4350" y="48"/>
                  </a:cubicBezTo>
                  <a:cubicBezTo>
                    <a:pt x="4392" y="54"/>
                    <a:pt x="4428" y="24"/>
                    <a:pt x="4464" y="24"/>
                  </a:cubicBezTo>
                  <a:cubicBezTo>
                    <a:pt x="4464" y="30"/>
                    <a:pt x="4470" y="36"/>
                    <a:pt x="4470" y="42"/>
                  </a:cubicBezTo>
                  <a:cubicBezTo>
                    <a:pt x="4506" y="66"/>
                    <a:pt x="4506" y="78"/>
                    <a:pt x="4560" y="84"/>
                  </a:cubicBezTo>
                  <a:cubicBezTo>
                    <a:pt x="4584" y="84"/>
                    <a:pt x="4572" y="102"/>
                    <a:pt x="4584" y="114"/>
                  </a:cubicBezTo>
                  <a:cubicBezTo>
                    <a:pt x="4614" y="150"/>
                    <a:pt x="4656" y="132"/>
                    <a:pt x="4692" y="138"/>
                  </a:cubicBezTo>
                  <a:cubicBezTo>
                    <a:pt x="4734" y="156"/>
                    <a:pt x="4746" y="198"/>
                    <a:pt x="4800" y="186"/>
                  </a:cubicBezTo>
                  <a:cubicBezTo>
                    <a:pt x="4890" y="186"/>
                    <a:pt x="4884" y="156"/>
                    <a:pt x="4944" y="228"/>
                  </a:cubicBezTo>
                  <a:cubicBezTo>
                    <a:pt x="4955" y="240"/>
                    <a:pt x="5015" y="275"/>
                    <a:pt x="5034" y="282"/>
                  </a:cubicBezTo>
                  <a:cubicBezTo>
                    <a:pt x="5063" y="294"/>
                    <a:pt x="5081" y="282"/>
                    <a:pt x="5099" y="317"/>
                  </a:cubicBezTo>
                  <a:cubicBezTo>
                    <a:pt x="5129" y="359"/>
                    <a:pt x="5195" y="317"/>
                    <a:pt x="5219" y="294"/>
                  </a:cubicBezTo>
                  <a:cubicBezTo>
                    <a:pt x="5237" y="282"/>
                    <a:pt x="5297" y="294"/>
                    <a:pt x="5315" y="299"/>
                  </a:cubicBezTo>
                  <a:cubicBezTo>
                    <a:pt x="5315" y="299"/>
                    <a:pt x="5315" y="299"/>
                    <a:pt x="5315" y="306"/>
                  </a:cubicBezTo>
                  <a:cubicBezTo>
                    <a:pt x="5285" y="330"/>
                    <a:pt x="5261" y="341"/>
                    <a:pt x="5297" y="378"/>
                  </a:cubicBezTo>
                  <a:cubicBezTo>
                    <a:pt x="5327" y="413"/>
                    <a:pt x="5351" y="413"/>
                    <a:pt x="5375" y="455"/>
                  </a:cubicBezTo>
                  <a:cubicBezTo>
                    <a:pt x="5393" y="497"/>
                    <a:pt x="5339" y="485"/>
                    <a:pt x="5345" y="521"/>
                  </a:cubicBezTo>
                  <a:cubicBezTo>
                    <a:pt x="5351" y="545"/>
                    <a:pt x="5309" y="557"/>
                    <a:pt x="5303" y="575"/>
                  </a:cubicBezTo>
                  <a:cubicBezTo>
                    <a:pt x="5303" y="605"/>
                    <a:pt x="5309" y="611"/>
                    <a:pt x="5297" y="635"/>
                  </a:cubicBezTo>
                  <a:cubicBezTo>
                    <a:pt x="5279" y="665"/>
                    <a:pt x="5315" y="707"/>
                    <a:pt x="5309" y="755"/>
                  </a:cubicBezTo>
                  <a:cubicBezTo>
                    <a:pt x="5303" y="791"/>
                    <a:pt x="5321" y="827"/>
                    <a:pt x="5357" y="845"/>
                  </a:cubicBezTo>
                  <a:cubicBezTo>
                    <a:pt x="5387" y="863"/>
                    <a:pt x="5405" y="881"/>
                    <a:pt x="5435" y="905"/>
                  </a:cubicBezTo>
                  <a:cubicBezTo>
                    <a:pt x="5459" y="917"/>
                    <a:pt x="5537" y="965"/>
                    <a:pt x="5561" y="965"/>
                  </a:cubicBezTo>
                  <a:cubicBezTo>
                    <a:pt x="5585" y="971"/>
                    <a:pt x="5609" y="965"/>
                    <a:pt x="5639" y="959"/>
                  </a:cubicBezTo>
                  <a:cubicBezTo>
                    <a:pt x="5663" y="959"/>
                    <a:pt x="5687" y="977"/>
                    <a:pt x="5717" y="977"/>
                  </a:cubicBezTo>
                  <a:cubicBezTo>
                    <a:pt x="5728" y="971"/>
                    <a:pt x="5741" y="959"/>
                    <a:pt x="5753" y="959"/>
                  </a:cubicBezTo>
                  <a:cubicBezTo>
                    <a:pt x="5765" y="977"/>
                    <a:pt x="5770" y="1007"/>
                    <a:pt x="5788" y="1031"/>
                  </a:cubicBezTo>
                  <a:cubicBezTo>
                    <a:pt x="5830" y="1090"/>
                    <a:pt x="5908" y="1037"/>
                    <a:pt x="5932" y="1073"/>
                  </a:cubicBezTo>
                  <a:cubicBezTo>
                    <a:pt x="5950" y="1103"/>
                    <a:pt x="5998" y="1145"/>
                    <a:pt x="6028" y="1168"/>
                  </a:cubicBezTo>
                  <a:cubicBezTo>
                    <a:pt x="6058" y="1186"/>
                    <a:pt x="6076" y="1186"/>
                    <a:pt x="6064" y="1222"/>
                  </a:cubicBezTo>
                  <a:cubicBezTo>
                    <a:pt x="6040" y="1348"/>
                    <a:pt x="6202" y="1264"/>
                    <a:pt x="6250" y="1378"/>
                  </a:cubicBezTo>
                  <a:cubicBezTo>
                    <a:pt x="6274" y="1390"/>
                    <a:pt x="6280" y="1420"/>
                    <a:pt x="6310" y="1432"/>
                  </a:cubicBezTo>
                  <a:cubicBezTo>
                    <a:pt x="6328" y="1438"/>
                    <a:pt x="6370" y="1390"/>
                    <a:pt x="6412" y="1396"/>
                  </a:cubicBezTo>
                  <a:cubicBezTo>
                    <a:pt x="6436" y="1402"/>
                    <a:pt x="6454" y="1378"/>
                    <a:pt x="6472" y="1372"/>
                  </a:cubicBezTo>
                  <a:cubicBezTo>
                    <a:pt x="6496" y="1366"/>
                    <a:pt x="6520" y="1378"/>
                    <a:pt x="6543" y="1372"/>
                  </a:cubicBezTo>
                  <a:cubicBezTo>
                    <a:pt x="6603" y="1372"/>
                    <a:pt x="6657" y="1258"/>
                    <a:pt x="6687" y="1276"/>
                  </a:cubicBezTo>
                  <a:cubicBezTo>
                    <a:pt x="6711" y="1282"/>
                    <a:pt x="6735" y="1294"/>
                    <a:pt x="6753" y="1276"/>
                  </a:cubicBezTo>
                  <a:cubicBezTo>
                    <a:pt x="6777" y="1264"/>
                    <a:pt x="6861" y="1276"/>
                    <a:pt x="6855" y="1246"/>
                  </a:cubicBezTo>
                  <a:cubicBezTo>
                    <a:pt x="6849" y="1216"/>
                    <a:pt x="6849" y="1180"/>
                    <a:pt x="6843" y="1156"/>
                  </a:cubicBezTo>
                  <a:cubicBezTo>
                    <a:pt x="6837" y="1114"/>
                    <a:pt x="6813" y="1084"/>
                    <a:pt x="6849" y="1049"/>
                  </a:cubicBezTo>
                  <a:cubicBezTo>
                    <a:pt x="6873" y="1019"/>
                    <a:pt x="6873" y="941"/>
                    <a:pt x="6879" y="899"/>
                  </a:cubicBezTo>
                  <a:cubicBezTo>
                    <a:pt x="6897" y="809"/>
                    <a:pt x="6969" y="875"/>
                    <a:pt x="7035" y="887"/>
                  </a:cubicBezTo>
                  <a:cubicBezTo>
                    <a:pt x="7065" y="893"/>
                    <a:pt x="7083" y="917"/>
                    <a:pt x="7113" y="923"/>
                  </a:cubicBezTo>
                  <a:cubicBezTo>
                    <a:pt x="7125" y="923"/>
                    <a:pt x="7131" y="899"/>
                    <a:pt x="7155" y="899"/>
                  </a:cubicBezTo>
                  <a:cubicBezTo>
                    <a:pt x="7239" y="887"/>
                    <a:pt x="7203" y="881"/>
                    <a:pt x="7179" y="827"/>
                  </a:cubicBezTo>
                  <a:cubicBezTo>
                    <a:pt x="7161" y="785"/>
                    <a:pt x="7161" y="737"/>
                    <a:pt x="7209" y="737"/>
                  </a:cubicBezTo>
                  <a:cubicBezTo>
                    <a:pt x="7269" y="737"/>
                    <a:pt x="7281" y="611"/>
                    <a:pt x="7305" y="569"/>
                  </a:cubicBezTo>
                  <a:cubicBezTo>
                    <a:pt x="7329" y="521"/>
                    <a:pt x="7347" y="449"/>
                    <a:pt x="7413" y="473"/>
                  </a:cubicBezTo>
                  <a:cubicBezTo>
                    <a:pt x="7484" y="503"/>
                    <a:pt x="7466" y="419"/>
                    <a:pt x="7520" y="413"/>
                  </a:cubicBezTo>
                  <a:cubicBezTo>
                    <a:pt x="7544" y="407"/>
                    <a:pt x="7634" y="527"/>
                    <a:pt x="7664" y="545"/>
                  </a:cubicBezTo>
                  <a:cubicBezTo>
                    <a:pt x="7724" y="575"/>
                    <a:pt x="7598" y="695"/>
                    <a:pt x="7724" y="701"/>
                  </a:cubicBezTo>
                  <a:cubicBezTo>
                    <a:pt x="7772" y="713"/>
                    <a:pt x="7820" y="731"/>
                    <a:pt x="7862" y="761"/>
                  </a:cubicBezTo>
                  <a:cubicBezTo>
                    <a:pt x="7874" y="767"/>
                    <a:pt x="7880" y="779"/>
                    <a:pt x="7892" y="785"/>
                  </a:cubicBezTo>
                  <a:cubicBezTo>
                    <a:pt x="7904" y="791"/>
                    <a:pt x="7958" y="809"/>
                    <a:pt x="7958" y="815"/>
                  </a:cubicBezTo>
                  <a:cubicBezTo>
                    <a:pt x="7964" y="827"/>
                    <a:pt x="7946" y="845"/>
                    <a:pt x="7940" y="857"/>
                  </a:cubicBezTo>
                  <a:cubicBezTo>
                    <a:pt x="7922" y="887"/>
                    <a:pt x="7952" y="899"/>
                    <a:pt x="7952" y="929"/>
                  </a:cubicBezTo>
                  <a:cubicBezTo>
                    <a:pt x="7952" y="959"/>
                    <a:pt x="7922" y="977"/>
                    <a:pt x="7916" y="1007"/>
                  </a:cubicBezTo>
                  <a:cubicBezTo>
                    <a:pt x="7904" y="1061"/>
                    <a:pt x="7874" y="1097"/>
                    <a:pt x="7874" y="1156"/>
                  </a:cubicBezTo>
                  <a:cubicBezTo>
                    <a:pt x="7874" y="1192"/>
                    <a:pt x="7886" y="1216"/>
                    <a:pt x="7886" y="1246"/>
                  </a:cubicBezTo>
                  <a:cubicBezTo>
                    <a:pt x="7886" y="1270"/>
                    <a:pt x="7886" y="1306"/>
                    <a:pt x="7880" y="1324"/>
                  </a:cubicBezTo>
                  <a:lnTo>
                    <a:pt x="7880" y="1324"/>
                  </a:lnTo>
                  <a:cubicBezTo>
                    <a:pt x="7880" y="1378"/>
                    <a:pt x="7880" y="1378"/>
                    <a:pt x="7880" y="1378"/>
                  </a:cubicBezTo>
                  <a:cubicBezTo>
                    <a:pt x="7868" y="1396"/>
                    <a:pt x="7838" y="1408"/>
                    <a:pt x="7850" y="1432"/>
                  </a:cubicBezTo>
                  <a:cubicBezTo>
                    <a:pt x="7868" y="1462"/>
                    <a:pt x="7850" y="1456"/>
                    <a:pt x="7826" y="1462"/>
                  </a:cubicBezTo>
                  <a:cubicBezTo>
                    <a:pt x="7820" y="1486"/>
                    <a:pt x="7832" y="1522"/>
                    <a:pt x="7826" y="1540"/>
                  </a:cubicBezTo>
                  <a:cubicBezTo>
                    <a:pt x="7796" y="1546"/>
                    <a:pt x="7814" y="1587"/>
                    <a:pt x="7814" y="1605"/>
                  </a:cubicBezTo>
                  <a:cubicBezTo>
                    <a:pt x="7796" y="1665"/>
                    <a:pt x="7778" y="1695"/>
                    <a:pt x="7718" y="1695"/>
                  </a:cubicBezTo>
                  <a:cubicBezTo>
                    <a:pt x="7712" y="1695"/>
                    <a:pt x="7670" y="1749"/>
                    <a:pt x="7670" y="1761"/>
                  </a:cubicBezTo>
                  <a:cubicBezTo>
                    <a:pt x="7670" y="1761"/>
                    <a:pt x="7718" y="1797"/>
                    <a:pt x="7724" y="1815"/>
                  </a:cubicBezTo>
                  <a:cubicBezTo>
                    <a:pt x="7760" y="1922"/>
                    <a:pt x="7760" y="1922"/>
                    <a:pt x="7760" y="1922"/>
                  </a:cubicBezTo>
                  <a:cubicBezTo>
                    <a:pt x="7778" y="1970"/>
                    <a:pt x="7712" y="1994"/>
                    <a:pt x="7682" y="2024"/>
                  </a:cubicBezTo>
                  <a:cubicBezTo>
                    <a:pt x="7682" y="2060"/>
                    <a:pt x="7580" y="2084"/>
                    <a:pt x="7580" y="2108"/>
                  </a:cubicBezTo>
                  <a:lnTo>
                    <a:pt x="7580" y="2108"/>
                  </a:lnTo>
                  <a:cubicBezTo>
                    <a:pt x="7598" y="2120"/>
                    <a:pt x="7640" y="2180"/>
                    <a:pt x="7646" y="2198"/>
                  </a:cubicBezTo>
                  <a:cubicBezTo>
                    <a:pt x="7646" y="2210"/>
                    <a:pt x="7640" y="2258"/>
                    <a:pt x="7634" y="2270"/>
                  </a:cubicBezTo>
                  <a:cubicBezTo>
                    <a:pt x="7628" y="2288"/>
                    <a:pt x="7604" y="2276"/>
                    <a:pt x="7586" y="2288"/>
                  </a:cubicBezTo>
                  <a:cubicBezTo>
                    <a:pt x="7568" y="2300"/>
                    <a:pt x="7568" y="2348"/>
                    <a:pt x="7550" y="2372"/>
                  </a:cubicBezTo>
                  <a:cubicBezTo>
                    <a:pt x="7544" y="2390"/>
                    <a:pt x="7520" y="2390"/>
                    <a:pt x="7508" y="2402"/>
                  </a:cubicBezTo>
                  <a:cubicBezTo>
                    <a:pt x="7490" y="2408"/>
                    <a:pt x="7514" y="2444"/>
                    <a:pt x="7514" y="2462"/>
                  </a:cubicBezTo>
                  <a:cubicBezTo>
                    <a:pt x="7562" y="2504"/>
                    <a:pt x="7520" y="2582"/>
                    <a:pt x="7544" y="2630"/>
                  </a:cubicBezTo>
                  <a:cubicBezTo>
                    <a:pt x="7562" y="2665"/>
                    <a:pt x="7562" y="2713"/>
                    <a:pt x="7604" y="2725"/>
                  </a:cubicBezTo>
                  <a:cubicBezTo>
                    <a:pt x="7628" y="2737"/>
                    <a:pt x="7694" y="2702"/>
                    <a:pt x="7730" y="2702"/>
                  </a:cubicBezTo>
                  <a:cubicBezTo>
                    <a:pt x="7790" y="2689"/>
                    <a:pt x="7820" y="2719"/>
                    <a:pt x="7856" y="2767"/>
                  </a:cubicBezTo>
                  <a:cubicBezTo>
                    <a:pt x="7886" y="2809"/>
                    <a:pt x="7928" y="2833"/>
                    <a:pt x="7964" y="2863"/>
                  </a:cubicBezTo>
                  <a:cubicBezTo>
                    <a:pt x="7964" y="2905"/>
                    <a:pt x="7922" y="2911"/>
                    <a:pt x="7940" y="2965"/>
                  </a:cubicBezTo>
                  <a:cubicBezTo>
                    <a:pt x="7946" y="3013"/>
                    <a:pt x="7940" y="3043"/>
                    <a:pt x="7928" y="3085"/>
                  </a:cubicBezTo>
                  <a:cubicBezTo>
                    <a:pt x="7922" y="3145"/>
                    <a:pt x="7928" y="3235"/>
                    <a:pt x="7886" y="3289"/>
                  </a:cubicBezTo>
                  <a:cubicBezTo>
                    <a:pt x="7874" y="3307"/>
                    <a:pt x="7856" y="3313"/>
                    <a:pt x="7838" y="3325"/>
                  </a:cubicBezTo>
                  <a:cubicBezTo>
                    <a:pt x="7820" y="3349"/>
                    <a:pt x="7820" y="3403"/>
                    <a:pt x="7784" y="3373"/>
                  </a:cubicBezTo>
                  <a:cubicBezTo>
                    <a:pt x="7754" y="3349"/>
                    <a:pt x="7658" y="3235"/>
                    <a:pt x="7634" y="3265"/>
                  </a:cubicBezTo>
                  <a:cubicBezTo>
                    <a:pt x="7574" y="3343"/>
                    <a:pt x="7508" y="3259"/>
                    <a:pt x="7437" y="3241"/>
                  </a:cubicBezTo>
                  <a:cubicBezTo>
                    <a:pt x="7418" y="3247"/>
                    <a:pt x="7371" y="3199"/>
                    <a:pt x="7371" y="3247"/>
                  </a:cubicBezTo>
                  <a:cubicBezTo>
                    <a:pt x="7365" y="3277"/>
                    <a:pt x="7341" y="3283"/>
                    <a:pt x="7317" y="3295"/>
                  </a:cubicBezTo>
                  <a:cubicBezTo>
                    <a:pt x="7293" y="3307"/>
                    <a:pt x="7287" y="3265"/>
                    <a:pt x="7275" y="3253"/>
                  </a:cubicBezTo>
                  <a:cubicBezTo>
                    <a:pt x="7269" y="3247"/>
                    <a:pt x="7245" y="3271"/>
                    <a:pt x="7233" y="3277"/>
                  </a:cubicBezTo>
                  <a:cubicBezTo>
                    <a:pt x="7161" y="3301"/>
                    <a:pt x="7113" y="3193"/>
                    <a:pt x="7077" y="3151"/>
                  </a:cubicBezTo>
                  <a:cubicBezTo>
                    <a:pt x="7047" y="3115"/>
                    <a:pt x="7053" y="3097"/>
                    <a:pt x="7011" y="3109"/>
                  </a:cubicBezTo>
                  <a:cubicBezTo>
                    <a:pt x="6987" y="3121"/>
                    <a:pt x="6975" y="3133"/>
                    <a:pt x="6951" y="3133"/>
                  </a:cubicBezTo>
                  <a:cubicBezTo>
                    <a:pt x="6897" y="3127"/>
                    <a:pt x="6921" y="3103"/>
                    <a:pt x="6897" y="3073"/>
                  </a:cubicBezTo>
                  <a:cubicBezTo>
                    <a:pt x="6903" y="3061"/>
                    <a:pt x="6885" y="3031"/>
                    <a:pt x="6885" y="3019"/>
                  </a:cubicBezTo>
                  <a:cubicBezTo>
                    <a:pt x="6885" y="2983"/>
                    <a:pt x="6921" y="2935"/>
                    <a:pt x="6939" y="2911"/>
                  </a:cubicBezTo>
                  <a:cubicBezTo>
                    <a:pt x="6981" y="2845"/>
                    <a:pt x="6903" y="2839"/>
                    <a:pt x="6891" y="2785"/>
                  </a:cubicBezTo>
                  <a:cubicBezTo>
                    <a:pt x="6885" y="2731"/>
                    <a:pt x="6867" y="2725"/>
                    <a:pt x="6831" y="2749"/>
                  </a:cubicBezTo>
                  <a:cubicBezTo>
                    <a:pt x="6801" y="2773"/>
                    <a:pt x="6801" y="2821"/>
                    <a:pt x="6765" y="2839"/>
                  </a:cubicBezTo>
                  <a:cubicBezTo>
                    <a:pt x="6717" y="2869"/>
                    <a:pt x="6687" y="2755"/>
                    <a:pt x="6640" y="2797"/>
                  </a:cubicBezTo>
                  <a:cubicBezTo>
                    <a:pt x="6585" y="2851"/>
                    <a:pt x="6508" y="2851"/>
                    <a:pt x="6442" y="2893"/>
                  </a:cubicBezTo>
                  <a:cubicBezTo>
                    <a:pt x="6430" y="2935"/>
                    <a:pt x="6358" y="2917"/>
                    <a:pt x="6328" y="2899"/>
                  </a:cubicBezTo>
                  <a:cubicBezTo>
                    <a:pt x="6298" y="2869"/>
                    <a:pt x="6292" y="2869"/>
                    <a:pt x="6292" y="2911"/>
                  </a:cubicBezTo>
                  <a:cubicBezTo>
                    <a:pt x="6286" y="2923"/>
                    <a:pt x="6256" y="2971"/>
                    <a:pt x="6256" y="2977"/>
                  </a:cubicBezTo>
                  <a:cubicBezTo>
                    <a:pt x="6274" y="3007"/>
                    <a:pt x="6292" y="3091"/>
                    <a:pt x="6238" y="3103"/>
                  </a:cubicBezTo>
                  <a:cubicBezTo>
                    <a:pt x="6184" y="3115"/>
                    <a:pt x="6184" y="3085"/>
                    <a:pt x="6202" y="3151"/>
                  </a:cubicBezTo>
                  <a:cubicBezTo>
                    <a:pt x="6208" y="3187"/>
                    <a:pt x="6166" y="3187"/>
                    <a:pt x="6148" y="3205"/>
                  </a:cubicBezTo>
                  <a:cubicBezTo>
                    <a:pt x="6136" y="3223"/>
                    <a:pt x="6142" y="3247"/>
                    <a:pt x="6136" y="3265"/>
                  </a:cubicBezTo>
                  <a:cubicBezTo>
                    <a:pt x="6112" y="3313"/>
                    <a:pt x="6076" y="3289"/>
                    <a:pt x="6046" y="3313"/>
                  </a:cubicBezTo>
                  <a:cubicBezTo>
                    <a:pt x="6028" y="3337"/>
                    <a:pt x="6082" y="3361"/>
                    <a:pt x="6058" y="3390"/>
                  </a:cubicBezTo>
                  <a:cubicBezTo>
                    <a:pt x="6070" y="3432"/>
                    <a:pt x="6070" y="3450"/>
                    <a:pt x="6064" y="3486"/>
                  </a:cubicBezTo>
                  <a:cubicBezTo>
                    <a:pt x="6058" y="3510"/>
                    <a:pt x="6022" y="3516"/>
                    <a:pt x="6022" y="3528"/>
                  </a:cubicBezTo>
                  <a:cubicBezTo>
                    <a:pt x="6022" y="3546"/>
                    <a:pt x="6040" y="3558"/>
                    <a:pt x="6046" y="3576"/>
                  </a:cubicBezTo>
                  <a:cubicBezTo>
                    <a:pt x="6046" y="3588"/>
                    <a:pt x="6040" y="3606"/>
                    <a:pt x="6034" y="3612"/>
                  </a:cubicBezTo>
                  <a:cubicBezTo>
                    <a:pt x="6022" y="3636"/>
                    <a:pt x="6052" y="3660"/>
                    <a:pt x="6028" y="3690"/>
                  </a:cubicBezTo>
                  <a:cubicBezTo>
                    <a:pt x="6004" y="3726"/>
                    <a:pt x="6082" y="3762"/>
                    <a:pt x="6070" y="3810"/>
                  </a:cubicBezTo>
                  <a:cubicBezTo>
                    <a:pt x="6052" y="3864"/>
                    <a:pt x="5968" y="3888"/>
                    <a:pt x="6040" y="3942"/>
                  </a:cubicBezTo>
                  <a:cubicBezTo>
                    <a:pt x="6100" y="3966"/>
                    <a:pt x="6088" y="4038"/>
                    <a:pt x="6148" y="4020"/>
                  </a:cubicBezTo>
                  <a:cubicBezTo>
                    <a:pt x="6178" y="4008"/>
                    <a:pt x="6166" y="4050"/>
                    <a:pt x="6178" y="4062"/>
                  </a:cubicBezTo>
                  <a:cubicBezTo>
                    <a:pt x="6202" y="4080"/>
                    <a:pt x="6220" y="4074"/>
                    <a:pt x="6244" y="4074"/>
                  </a:cubicBezTo>
                  <a:cubicBezTo>
                    <a:pt x="6286" y="4074"/>
                    <a:pt x="6274" y="4044"/>
                    <a:pt x="6304" y="4032"/>
                  </a:cubicBezTo>
                  <a:cubicBezTo>
                    <a:pt x="6406" y="4008"/>
                    <a:pt x="6406" y="4008"/>
                    <a:pt x="6406" y="4008"/>
                  </a:cubicBezTo>
                  <a:cubicBezTo>
                    <a:pt x="6442" y="4002"/>
                    <a:pt x="6472" y="4026"/>
                    <a:pt x="6484" y="4062"/>
                  </a:cubicBezTo>
                  <a:cubicBezTo>
                    <a:pt x="6484" y="4074"/>
                    <a:pt x="6472" y="4128"/>
                    <a:pt x="6496" y="4116"/>
                  </a:cubicBezTo>
                  <a:cubicBezTo>
                    <a:pt x="6543" y="4098"/>
                    <a:pt x="6580" y="4134"/>
                    <a:pt x="6556" y="4176"/>
                  </a:cubicBezTo>
                  <a:cubicBezTo>
                    <a:pt x="6532" y="4212"/>
                    <a:pt x="6550" y="4236"/>
                    <a:pt x="6538" y="4277"/>
                  </a:cubicBezTo>
                  <a:cubicBezTo>
                    <a:pt x="6520" y="4319"/>
                    <a:pt x="6490" y="4283"/>
                    <a:pt x="6466" y="4295"/>
                  </a:cubicBezTo>
                  <a:cubicBezTo>
                    <a:pt x="6442" y="4301"/>
                    <a:pt x="6382" y="4349"/>
                    <a:pt x="6388" y="4373"/>
                  </a:cubicBezTo>
                  <a:cubicBezTo>
                    <a:pt x="6400" y="4463"/>
                    <a:pt x="6406" y="4445"/>
                    <a:pt x="6334" y="4505"/>
                  </a:cubicBezTo>
                  <a:cubicBezTo>
                    <a:pt x="6328" y="4535"/>
                    <a:pt x="6310" y="4547"/>
                    <a:pt x="6304" y="4589"/>
                  </a:cubicBezTo>
                  <a:cubicBezTo>
                    <a:pt x="6304" y="4631"/>
                    <a:pt x="6322" y="4697"/>
                    <a:pt x="6346" y="4733"/>
                  </a:cubicBezTo>
                  <a:cubicBezTo>
                    <a:pt x="6358" y="4751"/>
                    <a:pt x="6382" y="4757"/>
                    <a:pt x="6400" y="4763"/>
                  </a:cubicBezTo>
                  <a:cubicBezTo>
                    <a:pt x="6436" y="4775"/>
                    <a:pt x="6436" y="4817"/>
                    <a:pt x="6454" y="4841"/>
                  </a:cubicBezTo>
                  <a:cubicBezTo>
                    <a:pt x="6472" y="4859"/>
                    <a:pt x="6502" y="4865"/>
                    <a:pt x="6508" y="4889"/>
                  </a:cubicBezTo>
                  <a:cubicBezTo>
                    <a:pt x="6520" y="4901"/>
                    <a:pt x="6508" y="4919"/>
                    <a:pt x="6520" y="4937"/>
                  </a:cubicBezTo>
                  <a:cubicBezTo>
                    <a:pt x="6532" y="4961"/>
                    <a:pt x="6550" y="4961"/>
                    <a:pt x="6550" y="4996"/>
                  </a:cubicBezTo>
                  <a:cubicBezTo>
                    <a:pt x="6550" y="5027"/>
                    <a:pt x="6585" y="5044"/>
                    <a:pt x="6598" y="5074"/>
                  </a:cubicBezTo>
                  <a:cubicBezTo>
                    <a:pt x="6603" y="5158"/>
                    <a:pt x="6502" y="5176"/>
                    <a:pt x="6472" y="5248"/>
                  </a:cubicBezTo>
                  <a:cubicBezTo>
                    <a:pt x="6460" y="5278"/>
                    <a:pt x="6430" y="5302"/>
                    <a:pt x="6400" y="5308"/>
                  </a:cubicBezTo>
                  <a:cubicBezTo>
                    <a:pt x="6382" y="5308"/>
                    <a:pt x="6364" y="5308"/>
                    <a:pt x="6346" y="5296"/>
                  </a:cubicBezTo>
                  <a:cubicBezTo>
                    <a:pt x="6322" y="5284"/>
                    <a:pt x="6292" y="5284"/>
                    <a:pt x="6262" y="5284"/>
                  </a:cubicBezTo>
                  <a:cubicBezTo>
                    <a:pt x="6244" y="5290"/>
                    <a:pt x="6226" y="5284"/>
                    <a:pt x="6208" y="5290"/>
                  </a:cubicBezTo>
                  <a:cubicBezTo>
                    <a:pt x="6190" y="5302"/>
                    <a:pt x="6172" y="5350"/>
                    <a:pt x="6148" y="5350"/>
                  </a:cubicBezTo>
                  <a:cubicBezTo>
                    <a:pt x="6130" y="5350"/>
                    <a:pt x="6046" y="5278"/>
                    <a:pt x="6046" y="5260"/>
                  </a:cubicBezTo>
                  <a:cubicBezTo>
                    <a:pt x="6046" y="5254"/>
                    <a:pt x="6070" y="5242"/>
                    <a:pt x="6070" y="5242"/>
                  </a:cubicBezTo>
                  <a:cubicBezTo>
                    <a:pt x="6094" y="5218"/>
                    <a:pt x="6118" y="5140"/>
                    <a:pt x="6100" y="5104"/>
                  </a:cubicBezTo>
                  <a:cubicBezTo>
                    <a:pt x="6076" y="5056"/>
                    <a:pt x="6010" y="4985"/>
                    <a:pt x="5950" y="4979"/>
                  </a:cubicBezTo>
                  <a:cubicBezTo>
                    <a:pt x="5920" y="4972"/>
                    <a:pt x="5836" y="4955"/>
                    <a:pt x="5818" y="4919"/>
                  </a:cubicBezTo>
                  <a:cubicBezTo>
                    <a:pt x="5818" y="4907"/>
                    <a:pt x="5794" y="4859"/>
                    <a:pt x="5807" y="4853"/>
                  </a:cubicBezTo>
                  <a:cubicBezTo>
                    <a:pt x="5866" y="4823"/>
                    <a:pt x="5866" y="4775"/>
                    <a:pt x="5818" y="4739"/>
                  </a:cubicBezTo>
                  <a:cubicBezTo>
                    <a:pt x="5807" y="4727"/>
                    <a:pt x="5770" y="4709"/>
                    <a:pt x="5765" y="4691"/>
                  </a:cubicBezTo>
                  <a:cubicBezTo>
                    <a:pt x="5753" y="4655"/>
                    <a:pt x="5783" y="4631"/>
                    <a:pt x="5788" y="4595"/>
                  </a:cubicBezTo>
                  <a:cubicBezTo>
                    <a:pt x="5800" y="4589"/>
                    <a:pt x="5860" y="4511"/>
                    <a:pt x="5825" y="4511"/>
                  </a:cubicBezTo>
                  <a:cubicBezTo>
                    <a:pt x="5788" y="4511"/>
                    <a:pt x="5747" y="4511"/>
                    <a:pt x="5723" y="4481"/>
                  </a:cubicBezTo>
                  <a:cubicBezTo>
                    <a:pt x="5711" y="4457"/>
                    <a:pt x="5675" y="4433"/>
                    <a:pt x="5669" y="4409"/>
                  </a:cubicBezTo>
                  <a:cubicBezTo>
                    <a:pt x="5645" y="4349"/>
                    <a:pt x="5675" y="4313"/>
                    <a:pt x="5591" y="4337"/>
                  </a:cubicBezTo>
                  <a:cubicBezTo>
                    <a:pt x="5555" y="4349"/>
                    <a:pt x="5555" y="4415"/>
                    <a:pt x="5519" y="4421"/>
                  </a:cubicBezTo>
                  <a:cubicBezTo>
                    <a:pt x="5495" y="4421"/>
                    <a:pt x="5435" y="4307"/>
                    <a:pt x="5429" y="4325"/>
                  </a:cubicBezTo>
                  <a:cubicBezTo>
                    <a:pt x="5417" y="4367"/>
                    <a:pt x="5381" y="4361"/>
                    <a:pt x="5345" y="4373"/>
                  </a:cubicBezTo>
                  <a:cubicBezTo>
                    <a:pt x="5321" y="4379"/>
                    <a:pt x="5333" y="4385"/>
                    <a:pt x="5321" y="4403"/>
                  </a:cubicBezTo>
                  <a:cubicBezTo>
                    <a:pt x="5315" y="4421"/>
                    <a:pt x="5273" y="4439"/>
                    <a:pt x="5261" y="4451"/>
                  </a:cubicBezTo>
                  <a:cubicBezTo>
                    <a:pt x="5249" y="4457"/>
                    <a:pt x="5135" y="4433"/>
                    <a:pt x="5099" y="4457"/>
                  </a:cubicBezTo>
                  <a:cubicBezTo>
                    <a:pt x="5087" y="4463"/>
                    <a:pt x="5087" y="4493"/>
                    <a:pt x="5063" y="4505"/>
                  </a:cubicBezTo>
                  <a:cubicBezTo>
                    <a:pt x="5021" y="4529"/>
                    <a:pt x="4968" y="4541"/>
                    <a:pt x="4932" y="4577"/>
                  </a:cubicBezTo>
                  <a:cubicBezTo>
                    <a:pt x="4812" y="4685"/>
                    <a:pt x="4824" y="4523"/>
                    <a:pt x="4716" y="4523"/>
                  </a:cubicBezTo>
                  <a:cubicBezTo>
                    <a:pt x="4614" y="4517"/>
                    <a:pt x="4680" y="4619"/>
                    <a:pt x="4644" y="4649"/>
                  </a:cubicBezTo>
                  <a:cubicBezTo>
                    <a:pt x="4578" y="4709"/>
                    <a:pt x="4650" y="4691"/>
                    <a:pt x="4650" y="4751"/>
                  </a:cubicBezTo>
                  <a:cubicBezTo>
                    <a:pt x="4644" y="4781"/>
                    <a:pt x="4608" y="4781"/>
                    <a:pt x="4614" y="4829"/>
                  </a:cubicBezTo>
                  <a:cubicBezTo>
                    <a:pt x="4626" y="4883"/>
                    <a:pt x="4578" y="4883"/>
                    <a:pt x="4530" y="4889"/>
                  </a:cubicBezTo>
                  <a:cubicBezTo>
                    <a:pt x="4464" y="4889"/>
                    <a:pt x="4464" y="4793"/>
                    <a:pt x="4410" y="4841"/>
                  </a:cubicBezTo>
                  <a:cubicBezTo>
                    <a:pt x="4404" y="4865"/>
                    <a:pt x="4332" y="4913"/>
                    <a:pt x="4308" y="4919"/>
                  </a:cubicBezTo>
                  <a:cubicBezTo>
                    <a:pt x="4230" y="4943"/>
                    <a:pt x="4188" y="4924"/>
                    <a:pt x="4140" y="4871"/>
                  </a:cubicBezTo>
                  <a:cubicBezTo>
                    <a:pt x="4111" y="4835"/>
                    <a:pt x="4069" y="4883"/>
                    <a:pt x="4033" y="4871"/>
                  </a:cubicBezTo>
                  <a:cubicBezTo>
                    <a:pt x="4003" y="4859"/>
                    <a:pt x="3985" y="4835"/>
                    <a:pt x="3967" y="4811"/>
                  </a:cubicBezTo>
                  <a:cubicBezTo>
                    <a:pt x="3937" y="4775"/>
                    <a:pt x="3919" y="4841"/>
                    <a:pt x="3877" y="4811"/>
                  </a:cubicBezTo>
                  <a:cubicBezTo>
                    <a:pt x="3829" y="4763"/>
                    <a:pt x="3793" y="4709"/>
                    <a:pt x="3745" y="4661"/>
                  </a:cubicBezTo>
                  <a:cubicBezTo>
                    <a:pt x="3745" y="4637"/>
                    <a:pt x="3727" y="4619"/>
                    <a:pt x="3721" y="4595"/>
                  </a:cubicBezTo>
                  <a:cubicBezTo>
                    <a:pt x="3709" y="4553"/>
                    <a:pt x="3703" y="4505"/>
                    <a:pt x="3685" y="4469"/>
                  </a:cubicBezTo>
                  <a:cubicBezTo>
                    <a:pt x="3661" y="4421"/>
                    <a:pt x="3571" y="4397"/>
                    <a:pt x="3529" y="4367"/>
                  </a:cubicBezTo>
                  <a:cubicBezTo>
                    <a:pt x="3499" y="4349"/>
                    <a:pt x="3523" y="4337"/>
                    <a:pt x="3529" y="4313"/>
                  </a:cubicBezTo>
                  <a:cubicBezTo>
                    <a:pt x="3541" y="4277"/>
                    <a:pt x="3529" y="4253"/>
                    <a:pt x="3523" y="4218"/>
                  </a:cubicBezTo>
                  <a:cubicBezTo>
                    <a:pt x="3529" y="4188"/>
                    <a:pt x="3505" y="4122"/>
                    <a:pt x="3493" y="4092"/>
                  </a:cubicBezTo>
                  <a:cubicBezTo>
                    <a:pt x="3475" y="4044"/>
                    <a:pt x="3505" y="3978"/>
                    <a:pt x="3511" y="3930"/>
                  </a:cubicBezTo>
                  <a:cubicBezTo>
                    <a:pt x="3517" y="3870"/>
                    <a:pt x="3499" y="3828"/>
                    <a:pt x="3523" y="3774"/>
                  </a:cubicBezTo>
                  <a:cubicBezTo>
                    <a:pt x="3529" y="3762"/>
                    <a:pt x="3535" y="3744"/>
                    <a:pt x="3529" y="3726"/>
                  </a:cubicBezTo>
                  <a:cubicBezTo>
                    <a:pt x="3505" y="3720"/>
                    <a:pt x="3487" y="3726"/>
                    <a:pt x="3463" y="3696"/>
                  </a:cubicBezTo>
                  <a:cubicBezTo>
                    <a:pt x="3445" y="3666"/>
                    <a:pt x="3505" y="3684"/>
                    <a:pt x="3511" y="3642"/>
                  </a:cubicBezTo>
                  <a:cubicBezTo>
                    <a:pt x="3511" y="3624"/>
                    <a:pt x="3511" y="3469"/>
                    <a:pt x="3481" y="3534"/>
                  </a:cubicBezTo>
                  <a:cubicBezTo>
                    <a:pt x="3463" y="3576"/>
                    <a:pt x="3397" y="3582"/>
                    <a:pt x="3367" y="3618"/>
                  </a:cubicBezTo>
                  <a:cubicBezTo>
                    <a:pt x="3314" y="3696"/>
                    <a:pt x="3325" y="3894"/>
                    <a:pt x="3206" y="3744"/>
                  </a:cubicBezTo>
                  <a:cubicBezTo>
                    <a:pt x="3140" y="3660"/>
                    <a:pt x="3140" y="3660"/>
                    <a:pt x="3140" y="3660"/>
                  </a:cubicBezTo>
                  <a:cubicBezTo>
                    <a:pt x="3104" y="3612"/>
                    <a:pt x="3146" y="3558"/>
                    <a:pt x="3092" y="3522"/>
                  </a:cubicBezTo>
                  <a:cubicBezTo>
                    <a:pt x="3074" y="3516"/>
                    <a:pt x="3056" y="3546"/>
                    <a:pt x="3038" y="3552"/>
                  </a:cubicBezTo>
                  <a:cubicBezTo>
                    <a:pt x="3002" y="3570"/>
                    <a:pt x="2930" y="3546"/>
                    <a:pt x="2876" y="3564"/>
                  </a:cubicBezTo>
                  <a:cubicBezTo>
                    <a:pt x="2840" y="3576"/>
                    <a:pt x="2798" y="3588"/>
                    <a:pt x="2756" y="3594"/>
                  </a:cubicBezTo>
                  <a:cubicBezTo>
                    <a:pt x="2720" y="3600"/>
                    <a:pt x="2690" y="3666"/>
                    <a:pt x="2702" y="3696"/>
                  </a:cubicBezTo>
                  <a:cubicBezTo>
                    <a:pt x="2732" y="3762"/>
                    <a:pt x="2738" y="3816"/>
                    <a:pt x="2678" y="3864"/>
                  </a:cubicBezTo>
                  <a:cubicBezTo>
                    <a:pt x="2678" y="3900"/>
                    <a:pt x="2618" y="3888"/>
                    <a:pt x="2594" y="3900"/>
                  </a:cubicBezTo>
                  <a:cubicBezTo>
                    <a:pt x="2547" y="3930"/>
                    <a:pt x="2589" y="4020"/>
                    <a:pt x="2606" y="4056"/>
                  </a:cubicBezTo>
                  <a:cubicBezTo>
                    <a:pt x="2618" y="4086"/>
                    <a:pt x="2678" y="4074"/>
                    <a:pt x="2696" y="4110"/>
                  </a:cubicBezTo>
                  <a:cubicBezTo>
                    <a:pt x="2708" y="4122"/>
                    <a:pt x="2732" y="4152"/>
                    <a:pt x="2726" y="4170"/>
                  </a:cubicBezTo>
                  <a:cubicBezTo>
                    <a:pt x="2714" y="4199"/>
                    <a:pt x="2672" y="4205"/>
                    <a:pt x="2708" y="4247"/>
                  </a:cubicBezTo>
                  <a:cubicBezTo>
                    <a:pt x="2732" y="4277"/>
                    <a:pt x="2756" y="4271"/>
                    <a:pt x="2732" y="4325"/>
                  </a:cubicBezTo>
                  <a:cubicBezTo>
                    <a:pt x="2690" y="4379"/>
                    <a:pt x="2702" y="4463"/>
                    <a:pt x="2768" y="4493"/>
                  </a:cubicBezTo>
                  <a:cubicBezTo>
                    <a:pt x="2798" y="4511"/>
                    <a:pt x="2798" y="4559"/>
                    <a:pt x="2780" y="4583"/>
                  </a:cubicBezTo>
                  <a:cubicBezTo>
                    <a:pt x="2768" y="4607"/>
                    <a:pt x="2798" y="4643"/>
                    <a:pt x="2804" y="4661"/>
                  </a:cubicBezTo>
                  <a:cubicBezTo>
                    <a:pt x="2828" y="4697"/>
                    <a:pt x="2732" y="4745"/>
                    <a:pt x="2726" y="4763"/>
                  </a:cubicBezTo>
                  <a:cubicBezTo>
                    <a:pt x="2726" y="4787"/>
                    <a:pt x="2744" y="4805"/>
                    <a:pt x="2744" y="4829"/>
                  </a:cubicBezTo>
                  <a:cubicBezTo>
                    <a:pt x="2738" y="4865"/>
                    <a:pt x="2696" y="4895"/>
                    <a:pt x="2678" y="4919"/>
                  </a:cubicBezTo>
                  <a:cubicBezTo>
                    <a:pt x="2672" y="4948"/>
                    <a:pt x="2654" y="4948"/>
                    <a:pt x="2636" y="4966"/>
                  </a:cubicBezTo>
                  <a:cubicBezTo>
                    <a:pt x="2624" y="4985"/>
                    <a:pt x="2630" y="5003"/>
                    <a:pt x="2624" y="5014"/>
                  </a:cubicBezTo>
                  <a:cubicBezTo>
                    <a:pt x="2624" y="5027"/>
                    <a:pt x="2606" y="5032"/>
                    <a:pt x="2600" y="5050"/>
                  </a:cubicBezTo>
                  <a:cubicBezTo>
                    <a:pt x="2589" y="5104"/>
                    <a:pt x="2600" y="5176"/>
                    <a:pt x="2589" y="5236"/>
                  </a:cubicBezTo>
                  <a:cubicBezTo>
                    <a:pt x="2576" y="5284"/>
                    <a:pt x="2552" y="5242"/>
                    <a:pt x="2529" y="5254"/>
                  </a:cubicBezTo>
                  <a:cubicBezTo>
                    <a:pt x="2510" y="5254"/>
                    <a:pt x="2469" y="5284"/>
                    <a:pt x="2457" y="5296"/>
                  </a:cubicBezTo>
                  <a:cubicBezTo>
                    <a:pt x="2457" y="5308"/>
                    <a:pt x="2481" y="5326"/>
                    <a:pt x="2469" y="5344"/>
                  </a:cubicBezTo>
                  <a:cubicBezTo>
                    <a:pt x="2457" y="5386"/>
                    <a:pt x="2439" y="5386"/>
                    <a:pt x="2403" y="5404"/>
                  </a:cubicBezTo>
                  <a:cubicBezTo>
                    <a:pt x="2373" y="5416"/>
                    <a:pt x="2373" y="5452"/>
                    <a:pt x="2361" y="5482"/>
                  </a:cubicBezTo>
                  <a:cubicBezTo>
                    <a:pt x="2367" y="5512"/>
                    <a:pt x="2373" y="5578"/>
                    <a:pt x="2349" y="5596"/>
                  </a:cubicBezTo>
                  <a:cubicBezTo>
                    <a:pt x="2319" y="5626"/>
                    <a:pt x="2289" y="5626"/>
                    <a:pt x="2253" y="5632"/>
                  </a:cubicBezTo>
                  <a:cubicBezTo>
                    <a:pt x="2223" y="5638"/>
                    <a:pt x="2217" y="5644"/>
                    <a:pt x="2217" y="5656"/>
                  </a:cubicBezTo>
                  <a:lnTo>
                    <a:pt x="2217" y="5656"/>
                  </a:lnTo>
                  <a:cubicBezTo>
                    <a:pt x="2169" y="5632"/>
                    <a:pt x="2073" y="5572"/>
                    <a:pt x="2061" y="5518"/>
                  </a:cubicBezTo>
                  <a:cubicBezTo>
                    <a:pt x="2049" y="5464"/>
                    <a:pt x="2025" y="5428"/>
                    <a:pt x="1965" y="5404"/>
                  </a:cubicBezTo>
                  <a:cubicBezTo>
                    <a:pt x="1923" y="5392"/>
                    <a:pt x="1905" y="5380"/>
                    <a:pt x="1875" y="5344"/>
                  </a:cubicBezTo>
                  <a:cubicBezTo>
                    <a:pt x="1875" y="5326"/>
                    <a:pt x="1869" y="5290"/>
                    <a:pt x="1857" y="5272"/>
                  </a:cubicBezTo>
                  <a:cubicBezTo>
                    <a:pt x="1845" y="5254"/>
                    <a:pt x="1815" y="5242"/>
                    <a:pt x="1827" y="5206"/>
                  </a:cubicBezTo>
                  <a:cubicBezTo>
                    <a:pt x="1839" y="5158"/>
                    <a:pt x="1845" y="5128"/>
                    <a:pt x="1845" y="5074"/>
                  </a:cubicBezTo>
                  <a:cubicBezTo>
                    <a:pt x="1845" y="5027"/>
                    <a:pt x="1809" y="5032"/>
                    <a:pt x="1791" y="4996"/>
                  </a:cubicBezTo>
                  <a:cubicBezTo>
                    <a:pt x="1785" y="4972"/>
                    <a:pt x="1779" y="4948"/>
                    <a:pt x="1774" y="4931"/>
                  </a:cubicBezTo>
                  <a:cubicBezTo>
                    <a:pt x="1743" y="4841"/>
                    <a:pt x="1803" y="4841"/>
                    <a:pt x="1821" y="4775"/>
                  </a:cubicBezTo>
                  <a:cubicBezTo>
                    <a:pt x="1827" y="4751"/>
                    <a:pt x="1833" y="4733"/>
                    <a:pt x="1827" y="4709"/>
                  </a:cubicBezTo>
                  <a:cubicBezTo>
                    <a:pt x="1827" y="4691"/>
                    <a:pt x="1798" y="4679"/>
                    <a:pt x="1791" y="4661"/>
                  </a:cubicBezTo>
                  <a:cubicBezTo>
                    <a:pt x="1791" y="4649"/>
                    <a:pt x="1821" y="4559"/>
                    <a:pt x="1827" y="4553"/>
                  </a:cubicBezTo>
                  <a:cubicBezTo>
                    <a:pt x="1845" y="4535"/>
                    <a:pt x="1881" y="4517"/>
                    <a:pt x="1893" y="4499"/>
                  </a:cubicBezTo>
                  <a:cubicBezTo>
                    <a:pt x="1917" y="4475"/>
                    <a:pt x="1917" y="4409"/>
                    <a:pt x="1917" y="4379"/>
                  </a:cubicBezTo>
                  <a:cubicBezTo>
                    <a:pt x="1917" y="4319"/>
                    <a:pt x="1881" y="4265"/>
                    <a:pt x="1923" y="4212"/>
                  </a:cubicBezTo>
                  <a:cubicBezTo>
                    <a:pt x="1941" y="4188"/>
                    <a:pt x="1887" y="4170"/>
                    <a:pt x="1911" y="4152"/>
                  </a:cubicBezTo>
                  <a:cubicBezTo>
                    <a:pt x="1935" y="4140"/>
                    <a:pt x="1983" y="4164"/>
                    <a:pt x="1947" y="4110"/>
                  </a:cubicBezTo>
                  <a:cubicBezTo>
                    <a:pt x="1935" y="4062"/>
                    <a:pt x="1899" y="4026"/>
                    <a:pt x="1893" y="3978"/>
                  </a:cubicBezTo>
                  <a:cubicBezTo>
                    <a:pt x="1887" y="3930"/>
                    <a:pt x="1917" y="3894"/>
                    <a:pt x="1917" y="3852"/>
                  </a:cubicBezTo>
                  <a:cubicBezTo>
                    <a:pt x="1917" y="3840"/>
                    <a:pt x="1905" y="3786"/>
                    <a:pt x="1899" y="3774"/>
                  </a:cubicBezTo>
                  <a:cubicBezTo>
                    <a:pt x="1893" y="3756"/>
                    <a:pt x="1845" y="3696"/>
                    <a:pt x="1833" y="3696"/>
                  </a:cubicBezTo>
                  <a:cubicBezTo>
                    <a:pt x="1809" y="3696"/>
                    <a:pt x="1785" y="3720"/>
                    <a:pt x="1761" y="3726"/>
                  </a:cubicBezTo>
                  <a:cubicBezTo>
                    <a:pt x="1737" y="3738"/>
                    <a:pt x="1719" y="3696"/>
                    <a:pt x="1714" y="3678"/>
                  </a:cubicBezTo>
                  <a:cubicBezTo>
                    <a:pt x="1678" y="3642"/>
                    <a:pt x="1672" y="3606"/>
                    <a:pt x="1648" y="3570"/>
                  </a:cubicBezTo>
                  <a:cubicBezTo>
                    <a:pt x="1618" y="3522"/>
                    <a:pt x="1612" y="3498"/>
                    <a:pt x="1606" y="3438"/>
                  </a:cubicBezTo>
                  <a:cubicBezTo>
                    <a:pt x="1606" y="3408"/>
                    <a:pt x="1582" y="3397"/>
                    <a:pt x="1594" y="3373"/>
                  </a:cubicBezTo>
                  <a:cubicBezTo>
                    <a:pt x="1612" y="3337"/>
                    <a:pt x="1612" y="3307"/>
                    <a:pt x="1612" y="3271"/>
                  </a:cubicBezTo>
                  <a:cubicBezTo>
                    <a:pt x="1612" y="3217"/>
                    <a:pt x="1636" y="3175"/>
                    <a:pt x="1654" y="3127"/>
                  </a:cubicBezTo>
                  <a:cubicBezTo>
                    <a:pt x="1660" y="3109"/>
                    <a:pt x="1702" y="3043"/>
                    <a:pt x="1695" y="3031"/>
                  </a:cubicBezTo>
                  <a:cubicBezTo>
                    <a:pt x="1684" y="3013"/>
                    <a:pt x="1636" y="2989"/>
                    <a:pt x="1648" y="2965"/>
                  </a:cubicBezTo>
                  <a:cubicBezTo>
                    <a:pt x="1660" y="2941"/>
                    <a:pt x="1636" y="2941"/>
                    <a:pt x="1612" y="2935"/>
                  </a:cubicBezTo>
                  <a:cubicBezTo>
                    <a:pt x="1576" y="2923"/>
                    <a:pt x="1576" y="2905"/>
                    <a:pt x="1546" y="2881"/>
                  </a:cubicBezTo>
                  <a:cubicBezTo>
                    <a:pt x="1474" y="2833"/>
                    <a:pt x="1450" y="2935"/>
                    <a:pt x="1420" y="2929"/>
                  </a:cubicBezTo>
                  <a:cubicBezTo>
                    <a:pt x="1396" y="2929"/>
                    <a:pt x="1384" y="2935"/>
                    <a:pt x="1354" y="2929"/>
                  </a:cubicBezTo>
                  <a:cubicBezTo>
                    <a:pt x="1324" y="2923"/>
                    <a:pt x="1342" y="2785"/>
                    <a:pt x="1330" y="2755"/>
                  </a:cubicBezTo>
                  <a:cubicBezTo>
                    <a:pt x="1300" y="2702"/>
                    <a:pt x="1306" y="2791"/>
                    <a:pt x="1294" y="2803"/>
                  </a:cubicBezTo>
                  <a:cubicBezTo>
                    <a:pt x="1252" y="2857"/>
                    <a:pt x="1222" y="2803"/>
                    <a:pt x="1180" y="2809"/>
                  </a:cubicBezTo>
                  <a:cubicBezTo>
                    <a:pt x="1150" y="2815"/>
                    <a:pt x="1132" y="2845"/>
                    <a:pt x="1102" y="2857"/>
                  </a:cubicBezTo>
                  <a:cubicBezTo>
                    <a:pt x="1090" y="2887"/>
                    <a:pt x="1096" y="2881"/>
                    <a:pt x="1108" y="2911"/>
                  </a:cubicBezTo>
                  <a:cubicBezTo>
                    <a:pt x="1108" y="2923"/>
                    <a:pt x="1126" y="2941"/>
                    <a:pt x="1132" y="2947"/>
                  </a:cubicBezTo>
                  <a:cubicBezTo>
                    <a:pt x="1156" y="2959"/>
                    <a:pt x="1150" y="2989"/>
                    <a:pt x="1132" y="3007"/>
                  </a:cubicBezTo>
                  <a:cubicBezTo>
                    <a:pt x="1102" y="3049"/>
                    <a:pt x="994" y="3109"/>
                    <a:pt x="941" y="3115"/>
                  </a:cubicBezTo>
                  <a:cubicBezTo>
                    <a:pt x="887" y="3127"/>
                    <a:pt x="857" y="3169"/>
                    <a:pt x="803" y="3187"/>
                  </a:cubicBezTo>
                  <a:cubicBezTo>
                    <a:pt x="773" y="3181"/>
                    <a:pt x="797" y="3127"/>
                    <a:pt x="755" y="3145"/>
                  </a:cubicBezTo>
                  <a:cubicBezTo>
                    <a:pt x="725" y="3157"/>
                    <a:pt x="683" y="3187"/>
                    <a:pt x="647" y="3175"/>
                  </a:cubicBezTo>
                  <a:cubicBezTo>
                    <a:pt x="605" y="3157"/>
                    <a:pt x="497" y="3133"/>
                    <a:pt x="461" y="3103"/>
                  </a:cubicBezTo>
                  <a:cubicBezTo>
                    <a:pt x="419" y="3073"/>
                    <a:pt x="407" y="3145"/>
                    <a:pt x="365" y="3115"/>
                  </a:cubicBezTo>
                  <a:cubicBezTo>
                    <a:pt x="353" y="3109"/>
                    <a:pt x="329" y="3091"/>
                    <a:pt x="317" y="3115"/>
                  </a:cubicBezTo>
                  <a:cubicBezTo>
                    <a:pt x="281" y="3175"/>
                    <a:pt x="233" y="3085"/>
                    <a:pt x="215" y="3073"/>
                  </a:cubicBezTo>
                  <a:cubicBezTo>
                    <a:pt x="191" y="3061"/>
                    <a:pt x="155" y="3085"/>
                    <a:pt x="131" y="308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8" name="Freeform 142"/>
            <p:cNvSpPr>
              <a:spLocks noChangeArrowheads="1"/>
            </p:cNvSpPr>
            <p:nvPr/>
          </p:nvSpPr>
          <p:spPr bwMode="auto">
            <a:xfrm>
              <a:off x="6866034" y="8046111"/>
              <a:ext cx="1803833" cy="2756492"/>
            </a:xfrm>
            <a:custGeom>
              <a:avLst/>
              <a:gdLst>
                <a:gd name="T0" fmla="*/ 2535 w 3381"/>
                <a:gd name="T1" fmla="*/ 4248 h 5166"/>
                <a:gd name="T2" fmla="*/ 2493 w 3381"/>
                <a:gd name="T3" fmla="*/ 4218 h 5166"/>
                <a:gd name="T4" fmla="*/ 2559 w 3381"/>
                <a:gd name="T5" fmla="*/ 4122 h 5166"/>
                <a:gd name="T6" fmla="*/ 2571 w 3381"/>
                <a:gd name="T7" fmla="*/ 4224 h 5166"/>
                <a:gd name="T8" fmla="*/ 1294 w 3381"/>
                <a:gd name="T9" fmla="*/ 383 h 5166"/>
                <a:gd name="T10" fmla="*/ 1175 w 3381"/>
                <a:gd name="T11" fmla="*/ 473 h 5166"/>
                <a:gd name="T12" fmla="*/ 1019 w 3381"/>
                <a:gd name="T13" fmla="*/ 389 h 5166"/>
                <a:gd name="T14" fmla="*/ 719 w 3381"/>
                <a:gd name="T15" fmla="*/ 335 h 5166"/>
                <a:gd name="T16" fmla="*/ 402 w 3381"/>
                <a:gd name="T17" fmla="*/ 712 h 5166"/>
                <a:gd name="T18" fmla="*/ 288 w 3381"/>
                <a:gd name="T19" fmla="*/ 856 h 5166"/>
                <a:gd name="T20" fmla="*/ 54 w 3381"/>
                <a:gd name="T21" fmla="*/ 904 h 5166"/>
                <a:gd name="T22" fmla="*/ 12 w 3381"/>
                <a:gd name="T23" fmla="*/ 1126 h 5166"/>
                <a:gd name="T24" fmla="*/ 24 w 3381"/>
                <a:gd name="T25" fmla="*/ 1180 h 5166"/>
                <a:gd name="T26" fmla="*/ 342 w 3381"/>
                <a:gd name="T27" fmla="*/ 1264 h 5166"/>
                <a:gd name="T28" fmla="*/ 366 w 3381"/>
                <a:gd name="T29" fmla="*/ 1516 h 5166"/>
                <a:gd name="T30" fmla="*/ 354 w 3381"/>
                <a:gd name="T31" fmla="*/ 1833 h 5166"/>
                <a:gd name="T32" fmla="*/ 264 w 3381"/>
                <a:gd name="T33" fmla="*/ 2061 h 5166"/>
                <a:gd name="T34" fmla="*/ 336 w 3381"/>
                <a:gd name="T35" fmla="*/ 2468 h 5166"/>
                <a:gd name="T36" fmla="*/ 509 w 3381"/>
                <a:gd name="T37" fmla="*/ 2582 h 5166"/>
                <a:gd name="T38" fmla="*/ 695 w 3381"/>
                <a:gd name="T39" fmla="*/ 2768 h 5166"/>
                <a:gd name="T40" fmla="*/ 815 w 3381"/>
                <a:gd name="T41" fmla="*/ 2912 h 5166"/>
                <a:gd name="T42" fmla="*/ 929 w 3381"/>
                <a:gd name="T43" fmla="*/ 3121 h 5166"/>
                <a:gd name="T44" fmla="*/ 1211 w 3381"/>
                <a:gd name="T45" fmla="*/ 3307 h 5166"/>
                <a:gd name="T46" fmla="*/ 1408 w 3381"/>
                <a:gd name="T47" fmla="*/ 3385 h 5166"/>
                <a:gd name="T48" fmla="*/ 1558 w 3381"/>
                <a:gd name="T49" fmla="*/ 3253 h 5166"/>
                <a:gd name="T50" fmla="*/ 1876 w 3381"/>
                <a:gd name="T51" fmla="*/ 3403 h 5166"/>
                <a:gd name="T52" fmla="*/ 2026 w 3381"/>
                <a:gd name="T53" fmla="*/ 3691 h 5166"/>
                <a:gd name="T54" fmla="*/ 1906 w 3381"/>
                <a:gd name="T55" fmla="*/ 3822 h 5166"/>
                <a:gd name="T56" fmla="*/ 1744 w 3381"/>
                <a:gd name="T57" fmla="*/ 4068 h 5166"/>
                <a:gd name="T58" fmla="*/ 1954 w 3381"/>
                <a:gd name="T59" fmla="*/ 4092 h 5166"/>
                <a:gd name="T60" fmla="*/ 2169 w 3381"/>
                <a:gd name="T61" fmla="*/ 4278 h 5166"/>
                <a:gd name="T62" fmla="*/ 2313 w 3381"/>
                <a:gd name="T63" fmla="*/ 4566 h 5166"/>
                <a:gd name="T64" fmla="*/ 2349 w 3381"/>
                <a:gd name="T65" fmla="*/ 4703 h 5166"/>
                <a:gd name="T66" fmla="*/ 2277 w 3381"/>
                <a:gd name="T67" fmla="*/ 5075 h 5166"/>
                <a:gd name="T68" fmla="*/ 2643 w 3381"/>
                <a:gd name="T69" fmla="*/ 5039 h 5166"/>
                <a:gd name="T70" fmla="*/ 2877 w 3381"/>
                <a:gd name="T71" fmla="*/ 4919 h 5166"/>
                <a:gd name="T72" fmla="*/ 3056 w 3381"/>
                <a:gd name="T73" fmla="*/ 4655 h 5166"/>
                <a:gd name="T74" fmla="*/ 2930 w 3381"/>
                <a:gd name="T75" fmla="*/ 4530 h 5166"/>
                <a:gd name="T76" fmla="*/ 2739 w 3381"/>
                <a:gd name="T77" fmla="*/ 4386 h 5166"/>
                <a:gd name="T78" fmla="*/ 2625 w 3381"/>
                <a:gd name="T79" fmla="*/ 4212 h 5166"/>
                <a:gd name="T80" fmla="*/ 2691 w 3381"/>
                <a:gd name="T81" fmla="*/ 4110 h 5166"/>
                <a:gd name="T82" fmla="*/ 2733 w 3381"/>
                <a:gd name="T83" fmla="*/ 3859 h 5166"/>
                <a:gd name="T84" fmla="*/ 2913 w 3381"/>
                <a:gd name="T85" fmla="*/ 3619 h 5166"/>
                <a:gd name="T86" fmla="*/ 3026 w 3381"/>
                <a:gd name="T87" fmla="*/ 3355 h 5166"/>
                <a:gd name="T88" fmla="*/ 3242 w 3381"/>
                <a:gd name="T89" fmla="*/ 3068 h 5166"/>
                <a:gd name="T90" fmla="*/ 3380 w 3381"/>
                <a:gd name="T91" fmla="*/ 2954 h 5166"/>
                <a:gd name="T92" fmla="*/ 3038 w 3381"/>
                <a:gd name="T93" fmla="*/ 2642 h 5166"/>
                <a:gd name="T94" fmla="*/ 3008 w 3381"/>
                <a:gd name="T95" fmla="*/ 2372 h 5166"/>
                <a:gd name="T96" fmla="*/ 2984 w 3381"/>
                <a:gd name="T97" fmla="*/ 2073 h 5166"/>
                <a:gd name="T98" fmla="*/ 2990 w 3381"/>
                <a:gd name="T99" fmla="*/ 1851 h 5166"/>
                <a:gd name="T100" fmla="*/ 3086 w 3381"/>
                <a:gd name="T101" fmla="*/ 1510 h 5166"/>
                <a:gd name="T102" fmla="*/ 3056 w 3381"/>
                <a:gd name="T103" fmla="*/ 1276 h 5166"/>
                <a:gd name="T104" fmla="*/ 2996 w 3381"/>
                <a:gd name="T105" fmla="*/ 994 h 5166"/>
                <a:gd name="T106" fmla="*/ 2811 w 3381"/>
                <a:gd name="T107" fmla="*/ 868 h 5166"/>
                <a:gd name="T108" fmla="*/ 2775 w 3381"/>
                <a:gd name="T109" fmla="*/ 569 h 5166"/>
                <a:gd name="T110" fmla="*/ 2811 w 3381"/>
                <a:gd name="T111" fmla="*/ 263 h 5166"/>
                <a:gd name="T112" fmla="*/ 2583 w 3381"/>
                <a:gd name="T113" fmla="*/ 227 h 5166"/>
                <a:gd name="T114" fmla="*/ 2457 w 3381"/>
                <a:gd name="T115" fmla="*/ 101 h 5166"/>
                <a:gd name="T116" fmla="*/ 2271 w 3381"/>
                <a:gd name="T117" fmla="*/ 209 h 5166"/>
                <a:gd name="T118" fmla="*/ 2104 w 3381"/>
                <a:gd name="T119" fmla="*/ 413 h 5166"/>
                <a:gd name="T120" fmla="*/ 1810 w 3381"/>
                <a:gd name="T121" fmla="*/ 473 h 5166"/>
                <a:gd name="T122" fmla="*/ 1480 w 3381"/>
                <a:gd name="T123" fmla="*/ 413 h 5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1" h="5166">
                  <a:moveTo>
                    <a:pt x="2571" y="4242"/>
                  </a:moveTo>
                  <a:lnTo>
                    <a:pt x="2571" y="4242"/>
                  </a:lnTo>
                  <a:cubicBezTo>
                    <a:pt x="2571" y="4260"/>
                    <a:pt x="2547" y="4254"/>
                    <a:pt x="2535" y="4248"/>
                  </a:cubicBezTo>
                  <a:cubicBezTo>
                    <a:pt x="2529" y="4248"/>
                    <a:pt x="2517" y="4242"/>
                    <a:pt x="2511" y="4242"/>
                  </a:cubicBezTo>
                  <a:cubicBezTo>
                    <a:pt x="2505" y="4242"/>
                    <a:pt x="2493" y="4236"/>
                    <a:pt x="2487" y="4236"/>
                  </a:cubicBezTo>
                  <a:cubicBezTo>
                    <a:pt x="2487" y="4224"/>
                    <a:pt x="2493" y="4218"/>
                    <a:pt x="2493" y="4218"/>
                  </a:cubicBezTo>
                  <a:cubicBezTo>
                    <a:pt x="2505" y="4200"/>
                    <a:pt x="2499" y="4182"/>
                    <a:pt x="2505" y="4170"/>
                  </a:cubicBezTo>
                  <a:cubicBezTo>
                    <a:pt x="2511" y="4158"/>
                    <a:pt x="2517" y="4122"/>
                    <a:pt x="2529" y="4116"/>
                  </a:cubicBezTo>
                  <a:cubicBezTo>
                    <a:pt x="2541" y="4116"/>
                    <a:pt x="2547" y="4122"/>
                    <a:pt x="2559" y="4122"/>
                  </a:cubicBezTo>
                  <a:cubicBezTo>
                    <a:pt x="2571" y="4122"/>
                    <a:pt x="2577" y="4122"/>
                    <a:pt x="2589" y="4122"/>
                  </a:cubicBezTo>
                  <a:cubicBezTo>
                    <a:pt x="2589" y="4140"/>
                    <a:pt x="2583" y="4152"/>
                    <a:pt x="2577" y="4170"/>
                  </a:cubicBezTo>
                  <a:cubicBezTo>
                    <a:pt x="2577" y="4188"/>
                    <a:pt x="2577" y="4206"/>
                    <a:pt x="2571" y="4224"/>
                  </a:cubicBezTo>
                  <a:cubicBezTo>
                    <a:pt x="2571" y="4242"/>
                    <a:pt x="2571" y="4242"/>
                    <a:pt x="2571" y="4242"/>
                  </a:cubicBezTo>
                  <a:close/>
                  <a:moveTo>
                    <a:pt x="1294" y="383"/>
                  </a:moveTo>
                  <a:lnTo>
                    <a:pt x="1294" y="383"/>
                  </a:lnTo>
                  <a:lnTo>
                    <a:pt x="1294" y="383"/>
                  </a:lnTo>
                  <a:cubicBezTo>
                    <a:pt x="1270" y="389"/>
                    <a:pt x="1235" y="395"/>
                    <a:pt x="1217" y="413"/>
                  </a:cubicBezTo>
                  <a:cubicBezTo>
                    <a:pt x="1205" y="431"/>
                    <a:pt x="1199" y="455"/>
                    <a:pt x="1175" y="473"/>
                  </a:cubicBezTo>
                  <a:cubicBezTo>
                    <a:pt x="1163" y="479"/>
                    <a:pt x="1133" y="473"/>
                    <a:pt x="1121" y="473"/>
                  </a:cubicBezTo>
                  <a:cubicBezTo>
                    <a:pt x="1097" y="473"/>
                    <a:pt x="1067" y="461"/>
                    <a:pt x="1061" y="437"/>
                  </a:cubicBezTo>
                  <a:cubicBezTo>
                    <a:pt x="1055" y="401"/>
                    <a:pt x="1073" y="389"/>
                    <a:pt x="1019" y="389"/>
                  </a:cubicBezTo>
                  <a:cubicBezTo>
                    <a:pt x="971" y="401"/>
                    <a:pt x="953" y="431"/>
                    <a:pt x="899" y="413"/>
                  </a:cubicBezTo>
                  <a:cubicBezTo>
                    <a:pt x="863" y="401"/>
                    <a:pt x="845" y="353"/>
                    <a:pt x="815" y="347"/>
                  </a:cubicBezTo>
                  <a:cubicBezTo>
                    <a:pt x="773" y="335"/>
                    <a:pt x="761" y="353"/>
                    <a:pt x="719" y="335"/>
                  </a:cubicBezTo>
                  <a:cubicBezTo>
                    <a:pt x="641" y="293"/>
                    <a:pt x="557" y="503"/>
                    <a:pt x="587" y="563"/>
                  </a:cubicBezTo>
                  <a:cubicBezTo>
                    <a:pt x="623" y="641"/>
                    <a:pt x="563" y="659"/>
                    <a:pt x="492" y="659"/>
                  </a:cubicBezTo>
                  <a:cubicBezTo>
                    <a:pt x="444" y="659"/>
                    <a:pt x="444" y="701"/>
                    <a:pt x="402" y="712"/>
                  </a:cubicBezTo>
                  <a:lnTo>
                    <a:pt x="402" y="712"/>
                  </a:lnTo>
                  <a:cubicBezTo>
                    <a:pt x="378" y="767"/>
                    <a:pt x="378" y="767"/>
                    <a:pt x="378" y="767"/>
                  </a:cubicBezTo>
                  <a:cubicBezTo>
                    <a:pt x="348" y="796"/>
                    <a:pt x="306" y="820"/>
                    <a:pt x="288" y="856"/>
                  </a:cubicBezTo>
                  <a:cubicBezTo>
                    <a:pt x="264" y="898"/>
                    <a:pt x="252" y="898"/>
                    <a:pt x="210" y="904"/>
                  </a:cubicBezTo>
                  <a:cubicBezTo>
                    <a:pt x="138" y="922"/>
                    <a:pt x="138" y="922"/>
                    <a:pt x="138" y="922"/>
                  </a:cubicBezTo>
                  <a:cubicBezTo>
                    <a:pt x="120" y="928"/>
                    <a:pt x="66" y="898"/>
                    <a:pt x="54" y="904"/>
                  </a:cubicBezTo>
                  <a:cubicBezTo>
                    <a:pt x="36" y="916"/>
                    <a:pt x="66" y="976"/>
                    <a:pt x="30" y="1000"/>
                  </a:cubicBezTo>
                  <a:cubicBezTo>
                    <a:pt x="18" y="1012"/>
                    <a:pt x="36" y="1042"/>
                    <a:pt x="36" y="1060"/>
                  </a:cubicBezTo>
                  <a:cubicBezTo>
                    <a:pt x="42" y="1084"/>
                    <a:pt x="24" y="1102"/>
                    <a:pt x="12" y="1126"/>
                  </a:cubicBezTo>
                  <a:cubicBezTo>
                    <a:pt x="0" y="1180"/>
                    <a:pt x="0" y="1180"/>
                    <a:pt x="0" y="1180"/>
                  </a:cubicBezTo>
                  <a:lnTo>
                    <a:pt x="0" y="1180"/>
                  </a:lnTo>
                  <a:cubicBezTo>
                    <a:pt x="6" y="1180"/>
                    <a:pt x="18" y="1180"/>
                    <a:pt x="24" y="1180"/>
                  </a:cubicBezTo>
                  <a:cubicBezTo>
                    <a:pt x="84" y="1180"/>
                    <a:pt x="222" y="1078"/>
                    <a:pt x="264" y="1102"/>
                  </a:cubicBezTo>
                  <a:cubicBezTo>
                    <a:pt x="282" y="1108"/>
                    <a:pt x="336" y="1174"/>
                    <a:pt x="342" y="1186"/>
                  </a:cubicBezTo>
                  <a:cubicBezTo>
                    <a:pt x="360" y="1216"/>
                    <a:pt x="354" y="1234"/>
                    <a:pt x="342" y="1264"/>
                  </a:cubicBezTo>
                  <a:cubicBezTo>
                    <a:pt x="336" y="1282"/>
                    <a:pt x="324" y="1378"/>
                    <a:pt x="336" y="1390"/>
                  </a:cubicBezTo>
                  <a:cubicBezTo>
                    <a:pt x="354" y="1402"/>
                    <a:pt x="366" y="1420"/>
                    <a:pt x="348" y="1444"/>
                  </a:cubicBezTo>
                  <a:cubicBezTo>
                    <a:pt x="336" y="1468"/>
                    <a:pt x="360" y="1497"/>
                    <a:pt x="366" y="1516"/>
                  </a:cubicBezTo>
                  <a:cubicBezTo>
                    <a:pt x="384" y="1551"/>
                    <a:pt x="336" y="1569"/>
                    <a:pt x="360" y="1617"/>
                  </a:cubicBezTo>
                  <a:cubicBezTo>
                    <a:pt x="372" y="1647"/>
                    <a:pt x="378" y="1677"/>
                    <a:pt x="378" y="1707"/>
                  </a:cubicBezTo>
                  <a:cubicBezTo>
                    <a:pt x="378" y="1761"/>
                    <a:pt x="336" y="1785"/>
                    <a:pt x="354" y="1833"/>
                  </a:cubicBezTo>
                  <a:cubicBezTo>
                    <a:pt x="360" y="1857"/>
                    <a:pt x="360" y="1887"/>
                    <a:pt x="360" y="1911"/>
                  </a:cubicBezTo>
                  <a:cubicBezTo>
                    <a:pt x="354" y="1923"/>
                    <a:pt x="306" y="1989"/>
                    <a:pt x="300" y="1995"/>
                  </a:cubicBezTo>
                  <a:cubicBezTo>
                    <a:pt x="282" y="2031"/>
                    <a:pt x="258" y="1995"/>
                    <a:pt x="264" y="2061"/>
                  </a:cubicBezTo>
                  <a:cubicBezTo>
                    <a:pt x="264" y="2091"/>
                    <a:pt x="246" y="2115"/>
                    <a:pt x="222" y="2127"/>
                  </a:cubicBezTo>
                  <a:cubicBezTo>
                    <a:pt x="144" y="2163"/>
                    <a:pt x="354" y="2312"/>
                    <a:pt x="306" y="2378"/>
                  </a:cubicBezTo>
                  <a:cubicBezTo>
                    <a:pt x="264" y="2426"/>
                    <a:pt x="246" y="2462"/>
                    <a:pt x="336" y="2468"/>
                  </a:cubicBezTo>
                  <a:cubicBezTo>
                    <a:pt x="372" y="2468"/>
                    <a:pt x="372" y="2480"/>
                    <a:pt x="366" y="2510"/>
                  </a:cubicBezTo>
                  <a:cubicBezTo>
                    <a:pt x="360" y="2546"/>
                    <a:pt x="384" y="2552"/>
                    <a:pt x="408" y="2570"/>
                  </a:cubicBezTo>
                  <a:cubicBezTo>
                    <a:pt x="420" y="2588"/>
                    <a:pt x="485" y="2576"/>
                    <a:pt x="509" y="2582"/>
                  </a:cubicBezTo>
                  <a:cubicBezTo>
                    <a:pt x="533" y="2594"/>
                    <a:pt x="545" y="2624"/>
                    <a:pt x="563" y="2642"/>
                  </a:cubicBezTo>
                  <a:cubicBezTo>
                    <a:pt x="593" y="2666"/>
                    <a:pt x="641" y="2588"/>
                    <a:pt x="653" y="2666"/>
                  </a:cubicBezTo>
                  <a:cubicBezTo>
                    <a:pt x="659" y="2696"/>
                    <a:pt x="677" y="2750"/>
                    <a:pt x="695" y="2768"/>
                  </a:cubicBezTo>
                  <a:cubicBezTo>
                    <a:pt x="719" y="2780"/>
                    <a:pt x="731" y="2792"/>
                    <a:pt x="749" y="2816"/>
                  </a:cubicBezTo>
                  <a:cubicBezTo>
                    <a:pt x="755" y="2828"/>
                    <a:pt x="749" y="2846"/>
                    <a:pt x="761" y="2858"/>
                  </a:cubicBezTo>
                  <a:cubicBezTo>
                    <a:pt x="779" y="2876"/>
                    <a:pt x="809" y="2882"/>
                    <a:pt x="815" y="2912"/>
                  </a:cubicBezTo>
                  <a:cubicBezTo>
                    <a:pt x="815" y="2936"/>
                    <a:pt x="809" y="2984"/>
                    <a:pt x="839" y="2996"/>
                  </a:cubicBezTo>
                  <a:cubicBezTo>
                    <a:pt x="881" y="3013"/>
                    <a:pt x="917" y="3032"/>
                    <a:pt x="959" y="3044"/>
                  </a:cubicBezTo>
                  <a:cubicBezTo>
                    <a:pt x="983" y="3050"/>
                    <a:pt x="923" y="3103"/>
                    <a:pt x="929" y="3121"/>
                  </a:cubicBezTo>
                  <a:cubicBezTo>
                    <a:pt x="929" y="3139"/>
                    <a:pt x="983" y="3145"/>
                    <a:pt x="983" y="3181"/>
                  </a:cubicBezTo>
                  <a:cubicBezTo>
                    <a:pt x="1001" y="3325"/>
                    <a:pt x="1043" y="3223"/>
                    <a:pt x="1127" y="3229"/>
                  </a:cubicBezTo>
                  <a:cubicBezTo>
                    <a:pt x="1169" y="3235"/>
                    <a:pt x="1169" y="3301"/>
                    <a:pt x="1211" y="3307"/>
                  </a:cubicBezTo>
                  <a:cubicBezTo>
                    <a:pt x="1235" y="3313"/>
                    <a:pt x="1276" y="3295"/>
                    <a:pt x="1300" y="3313"/>
                  </a:cubicBezTo>
                  <a:cubicBezTo>
                    <a:pt x="1331" y="3343"/>
                    <a:pt x="1331" y="3355"/>
                    <a:pt x="1372" y="3373"/>
                  </a:cubicBezTo>
                  <a:cubicBezTo>
                    <a:pt x="1384" y="3373"/>
                    <a:pt x="1402" y="3379"/>
                    <a:pt x="1408" y="3385"/>
                  </a:cubicBezTo>
                  <a:cubicBezTo>
                    <a:pt x="1408" y="3391"/>
                    <a:pt x="1426" y="3403"/>
                    <a:pt x="1426" y="3397"/>
                  </a:cubicBezTo>
                  <a:cubicBezTo>
                    <a:pt x="1450" y="3385"/>
                    <a:pt x="1546" y="3277"/>
                    <a:pt x="1552" y="3253"/>
                  </a:cubicBezTo>
                  <a:cubicBezTo>
                    <a:pt x="1558" y="3247"/>
                    <a:pt x="1558" y="3253"/>
                    <a:pt x="1558" y="3253"/>
                  </a:cubicBezTo>
                  <a:cubicBezTo>
                    <a:pt x="1558" y="3283"/>
                    <a:pt x="1654" y="3385"/>
                    <a:pt x="1684" y="3409"/>
                  </a:cubicBezTo>
                  <a:cubicBezTo>
                    <a:pt x="1744" y="3457"/>
                    <a:pt x="1768" y="3421"/>
                    <a:pt x="1810" y="3385"/>
                  </a:cubicBezTo>
                  <a:cubicBezTo>
                    <a:pt x="1846" y="3355"/>
                    <a:pt x="1852" y="3379"/>
                    <a:pt x="1876" y="3403"/>
                  </a:cubicBezTo>
                  <a:cubicBezTo>
                    <a:pt x="1906" y="3445"/>
                    <a:pt x="1936" y="3487"/>
                    <a:pt x="1984" y="3511"/>
                  </a:cubicBezTo>
                  <a:cubicBezTo>
                    <a:pt x="2050" y="3547"/>
                    <a:pt x="2043" y="3535"/>
                    <a:pt x="2043" y="3613"/>
                  </a:cubicBezTo>
                  <a:cubicBezTo>
                    <a:pt x="2038" y="3637"/>
                    <a:pt x="2043" y="3667"/>
                    <a:pt x="2026" y="3691"/>
                  </a:cubicBezTo>
                  <a:cubicBezTo>
                    <a:pt x="2008" y="3703"/>
                    <a:pt x="2002" y="3709"/>
                    <a:pt x="1978" y="3703"/>
                  </a:cubicBezTo>
                  <a:cubicBezTo>
                    <a:pt x="1942" y="3685"/>
                    <a:pt x="1936" y="3715"/>
                    <a:pt x="1942" y="3745"/>
                  </a:cubicBezTo>
                  <a:cubicBezTo>
                    <a:pt x="1948" y="3775"/>
                    <a:pt x="1918" y="3799"/>
                    <a:pt x="1906" y="3822"/>
                  </a:cubicBezTo>
                  <a:cubicBezTo>
                    <a:pt x="1870" y="3859"/>
                    <a:pt x="1828" y="3864"/>
                    <a:pt x="1792" y="3900"/>
                  </a:cubicBezTo>
                  <a:cubicBezTo>
                    <a:pt x="1768" y="3936"/>
                    <a:pt x="1786" y="3978"/>
                    <a:pt x="1768" y="4014"/>
                  </a:cubicBezTo>
                  <a:cubicBezTo>
                    <a:pt x="1756" y="4032"/>
                    <a:pt x="1732" y="4050"/>
                    <a:pt x="1744" y="4068"/>
                  </a:cubicBezTo>
                  <a:cubicBezTo>
                    <a:pt x="1750" y="4092"/>
                    <a:pt x="1786" y="4080"/>
                    <a:pt x="1804" y="4074"/>
                  </a:cubicBezTo>
                  <a:cubicBezTo>
                    <a:pt x="1852" y="4056"/>
                    <a:pt x="1852" y="4098"/>
                    <a:pt x="1900" y="4092"/>
                  </a:cubicBezTo>
                  <a:cubicBezTo>
                    <a:pt x="1918" y="4092"/>
                    <a:pt x="1936" y="4086"/>
                    <a:pt x="1954" y="4092"/>
                  </a:cubicBezTo>
                  <a:cubicBezTo>
                    <a:pt x="1978" y="4110"/>
                    <a:pt x="1972" y="4122"/>
                    <a:pt x="1984" y="4146"/>
                  </a:cubicBezTo>
                  <a:cubicBezTo>
                    <a:pt x="1990" y="4158"/>
                    <a:pt x="2002" y="4158"/>
                    <a:pt x="2008" y="4170"/>
                  </a:cubicBezTo>
                  <a:cubicBezTo>
                    <a:pt x="2043" y="4206"/>
                    <a:pt x="2109" y="4290"/>
                    <a:pt x="2169" y="4278"/>
                  </a:cubicBezTo>
                  <a:cubicBezTo>
                    <a:pt x="2235" y="4266"/>
                    <a:pt x="2259" y="4302"/>
                    <a:pt x="2229" y="4362"/>
                  </a:cubicBezTo>
                  <a:cubicBezTo>
                    <a:pt x="2211" y="4404"/>
                    <a:pt x="2223" y="4422"/>
                    <a:pt x="2229" y="4464"/>
                  </a:cubicBezTo>
                  <a:cubicBezTo>
                    <a:pt x="2241" y="4512"/>
                    <a:pt x="2301" y="4518"/>
                    <a:pt x="2313" y="4566"/>
                  </a:cubicBezTo>
                  <a:cubicBezTo>
                    <a:pt x="2313" y="4578"/>
                    <a:pt x="2325" y="4595"/>
                    <a:pt x="2331" y="4608"/>
                  </a:cubicBezTo>
                  <a:cubicBezTo>
                    <a:pt x="2337" y="4619"/>
                    <a:pt x="2331" y="4631"/>
                    <a:pt x="2331" y="4643"/>
                  </a:cubicBezTo>
                  <a:cubicBezTo>
                    <a:pt x="2319" y="4667"/>
                    <a:pt x="2343" y="4679"/>
                    <a:pt x="2349" y="4703"/>
                  </a:cubicBezTo>
                  <a:cubicBezTo>
                    <a:pt x="2367" y="4757"/>
                    <a:pt x="2355" y="4841"/>
                    <a:pt x="2421" y="4841"/>
                  </a:cubicBezTo>
                  <a:cubicBezTo>
                    <a:pt x="2421" y="4847"/>
                    <a:pt x="2337" y="4919"/>
                    <a:pt x="2325" y="4943"/>
                  </a:cubicBezTo>
                  <a:cubicBezTo>
                    <a:pt x="2307" y="4967"/>
                    <a:pt x="2265" y="5045"/>
                    <a:pt x="2277" y="5075"/>
                  </a:cubicBezTo>
                  <a:cubicBezTo>
                    <a:pt x="2325" y="5063"/>
                    <a:pt x="2457" y="4967"/>
                    <a:pt x="2493" y="5015"/>
                  </a:cubicBezTo>
                  <a:cubicBezTo>
                    <a:pt x="2511" y="5039"/>
                    <a:pt x="2529" y="5069"/>
                    <a:pt x="2565" y="5057"/>
                  </a:cubicBezTo>
                  <a:cubicBezTo>
                    <a:pt x="2595" y="5045"/>
                    <a:pt x="2601" y="5015"/>
                    <a:pt x="2643" y="5039"/>
                  </a:cubicBezTo>
                  <a:cubicBezTo>
                    <a:pt x="2691" y="5063"/>
                    <a:pt x="2583" y="5147"/>
                    <a:pt x="2691" y="5153"/>
                  </a:cubicBezTo>
                  <a:cubicBezTo>
                    <a:pt x="2793" y="5165"/>
                    <a:pt x="2811" y="5117"/>
                    <a:pt x="2829" y="5033"/>
                  </a:cubicBezTo>
                  <a:cubicBezTo>
                    <a:pt x="2835" y="4985"/>
                    <a:pt x="2871" y="4961"/>
                    <a:pt x="2877" y="4919"/>
                  </a:cubicBezTo>
                  <a:cubicBezTo>
                    <a:pt x="2889" y="4877"/>
                    <a:pt x="2889" y="4841"/>
                    <a:pt x="2919" y="4805"/>
                  </a:cubicBezTo>
                  <a:cubicBezTo>
                    <a:pt x="2942" y="4781"/>
                    <a:pt x="3014" y="4757"/>
                    <a:pt x="3014" y="4715"/>
                  </a:cubicBezTo>
                  <a:cubicBezTo>
                    <a:pt x="3014" y="4679"/>
                    <a:pt x="3044" y="4685"/>
                    <a:pt x="3056" y="4655"/>
                  </a:cubicBezTo>
                  <a:cubicBezTo>
                    <a:pt x="3068" y="4595"/>
                    <a:pt x="2996" y="4661"/>
                    <a:pt x="2990" y="4619"/>
                  </a:cubicBezTo>
                  <a:cubicBezTo>
                    <a:pt x="2990" y="4608"/>
                    <a:pt x="2996" y="4578"/>
                    <a:pt x="2990" y="4566"/>
                  </a:cubicBezTo>
                  <a:cubicBezTo>
                    <a:pt x="2978" y="4548"/>
                    <a:pt x="2942" y="4554"/>
                    <a:pt x="2930" y="4530"/>
                  </a:cubicBezTo>
                  <a:cubicBezTo>
                    <a:pt x="2889" y="4470"/>
                    <a:pt x="2829" y="4470"/>
                    <a:pt x="2763" y="4452"/>
                  </a:cubicBezTo>
                  <a:cubicBezTo>
                    <a:pt x="2763" y="4440"/>
                    <a:pt x="2763" y="4440"/>
                    <a:pt x="2763" y="4440"/>
                  </a:cubicBezTo>
                  <a:cubicBezTo>
                    <a:pt x="2775" y="4422"/>
                    <a:pt x="2757" y="4398"/>
                    <a:pt x="2739" y="4386"/>
                  </a:cubicBezTo>
                  <a:cubicBezTo>
                    <a:pt x="2715" y="4368"/>
                    <a:pt x="2745" y="4350"/>
                    <a:pt x="2745" y="4332"/>
                  </a:cubicBezTo>
                  <a:cubicBezTo>
                    <a:pt x="2745" y="4320"/>
                    <a:pt x="2745" y="4308"/>
                    <a:pt x="2745" y="4296"/>
                  </a:cubicBezTo>
                  <a:cubicBezTo>
                    <a:pt x="2745" y="4212"/>
                    <a:pt x="2679" y="4248"/>
                    <a:pt x="2625" y="4212"/>
                  </a:cubicBezTo>
                  <a:cubicBezTo>
                    <a:pt x="2595" y="4188"/>
                    <a:pt x="2661" y="4188"/>
                    <a:pt x="2661" y="4158"/>
                  </a:cubicBezTo>
                  <a:cubicBezTo>
                    <a:pt x="2661" y="4146"/>
                    <a:pt x="2643" y="4134"/>
                    <a:pt x="2667" y="4134"/>
                  </a:cubicBezTo>
                  <a:cubicBezTo>
                    <a:pt x="2685" y="4134"/>
                    <a:pt x="2703" y="4128"/>
                    <a:pt x="2691" y="4110"/>
                  </a:cubicBezTo>
                  <a:cubicBezTo>
                    <a:pt x="2709" y="4098"/>
                    <a:pt x="2751" y="4074"/>
                    <a:pt x="2763" y="4056"/>
                  </a:cubicBezTo>
                  <a:cubicBezTo>
                    <a:pt x="2781" y="4026"/>
                    <a:pt x="2769" y="4008"/>
                    <a:pt x="2763" y="3984"/>
                  </a:cubicBezTo>
                  <a:cubicBezTo>
                    <a:pt x="2751" y="3924"/>
                    <a:pt x="2775" y="3900"/>
                    <a:pt x="2733" y="3859"/>
                  </a:cubicBezTo>
                  <a:cubicBezTo>
                    <a:pt x="2703" y="3822"/>
                    <a:pt x="2721" y="3787"/>
                    <a:pt x="2727" y="3751"/>
                  </a:cubicBezTo>
                  <a:cubicBezTo>
                    <a:pt x="2733" y="3733"/>
                    <a:pt x="2757" y="3715"/>
                    <a:pt x="2751" y="3703"/>
                  </a:cubicBezTo>
                  <a:cubicBezTo>
                    <a:pt x="2781" y="3679"/>
                    <a:pt x="2877" y="3613"/>
                    <a:pt x="2913" y="3619"/>
                  </a:cubicBezTo>
                  <a:cubicBezTo>
                    <a:pt x="2984" y="3631"/>
                    <a:pt x="3020" y="3643"/>
                    <a:pt x="3020" y="3553"/>
                  </a:cubicBezTo>
                  <a:cubicBezTo>
                    <a:pt x="3020" y="3523"/>
                    <a:pt x="3026" y="3505"/>
                    <a:pt x="3050" y="3481"/>
                  </a:cubicBezTo>
                  <a:cubicBezTo>
                    <a:pt x="3068" y="3463"/>
                    <a:pt x="3038" y="3379"/>
                    <a:pt x="3026" y="3355"/>
                  </a:cubicBezTo>
                  <a:cubicBezTo>
                    <a:pt x="3008" y="3289"/>
                    <a:pt x="2978" y="3271"/>
                    <a:pt x="3044" y="3241"/>
                  </a:cubicBezTo>
                  <a:cubicBezTo>
                    <a:pt x="3080" y="3223"/>
                    <a:pt x="3140" y="3175"/>
                    <a:pt x="3170" y="3169"/>
                  </a:cubicBezTo>
                  <a:cubicBezTo>
                    <a:pt x="3212" y="3169"/>
                    <a:pt x="3218" y="3092"/>
                    <a:pt x="3242" y="3068"/>
                  </a:cubicBezTo>
                  <a:cubicBezTo>
                    <a:pt x="3272" y="3020"/>
                    <a:pt x="3320" y="3013"/>
                    <a:pt x="3362" y="2984"/>
                  </a:cubicBezTo>
                  <a:cubicBezTo>
                    <a:pt x="3374" y="2972"/>
                    <a:pt x="3374" y="2960"/>
                    <a:pt x="3380" y="2954"/>
                  </a:cubicBezTo>
                  <a:lnTo>
                    <a:pt x="3380" y="2954"/>
                  </a:lnTo>
                  <a:cubicBezTo>
                    <a:pt x="3332" y="2930"/>
                    <a:pt x="3236" y="2870"/>
                    <a:pt x="3224" y="2816"/>
                  </a:cubicBezTo>
                  <a:cubicBezTo>
                    <a:pt x="3212" y="2762"/>
                    <a:pt x="3188" y="2726"/>
                    <a:pt x="3128" y="2702"/>
                  </a:cubicBezTo>
                  <a:cubicBezTo>
                    <a:pt x="3086" y="2690"/>
                    <a:pt x="3068" y="2678"/>
                    <a:pt x="3038" y="2642"/>
                  </a:cubicBezTo>
                  <a:cubicBezTo>
                    <a:pt x="3038" y="2624"/>
                    <a:pt x="3032" y="2588"/>
                    <a:pt x="3020" y="2570"/>
                  </a:cubicBezTo>
                  <a:cubicBezTo>
                    <a:pt x="3008" y="2552"/>
                    <a:pt x="2978" y="2540"/>
                    <a:pt x="2990" y="2504"/>
                  </a:cubicBezTo>
                  <a:cubicBezTo>
                    <a:pt x="3002" y="2456"/>
                    <a:pt x="3008" y="2426"/>
                    <a:pt x="3008" y="2372"/>
                  </a:cubicBezTo>
                  <a:cubicBezTo>
                    <a:pt x="3008" y="2325"/>
                    <a:pt x="2972" y="2330"/>
                    <a:pt x="2954" y="2294"/>
                  </a:cubicBezTo>
                  <a:cubicBezTo>
                    <a:pt x="2948" y="2270"/>
                    <a:pt x="2942" y="2246"/>
                    <a:pt x="2937" y="2229"/>
                  </a:cubicBezTo>
                  <a:cubicBezTo>
                    <a:pt x="2906" y="2139"/>
                    <a:pt x="2966" y="2139"/>
                    <a:pt x="2984" y="2073"/>
                  </a:cubicBezTo>
                  <a:cubicBezTo>
                    <a:pt x="2990" y="2049"/>
                    <a:pt x="2996" y="2031"/>
                    <a:pt x="2990" y="2007"/>
                  </a:cubicBezTo>
                  <a:cubicBezTo>
                    <a:pt x="2990" y="1989"/>
                    <a:pt x="2961" y="1977"/>
                    <a:pt x="2954" y="1959"/>
                  </a:cubicBezTo>
                  <a:cubicBezTo>
                    <a:pt x="2954" y="1947"/>
                    <a:pt x="2984" y="1857"/>
                    <a:pt x="2990" y="1851"/>
                  </a:cubicBezTo>
                  <a:cubicBezTo>
                    <a:pt x="3008" y="1833"/>
                    <a:pt x="3044" y="1815"/>
                    <a:pt x="3056" y="1797"/>
                  </a:cubicBezTo>
                  <a:cubicBezTo>
                    <a:pt x="3080" y="1773"/>
                    <a:pt x="3080" y="1707"/>
                    <a:pt x="3080" y="1677"/>
                  </a:cubicBezTo>
                  <a:cubicBezTo>
                    <a:pt x="3080" y="1617"/>
                    <a:pt x="3044" y="1563"/>
                    <a:pt x="3086" y="1510"/>
                  </a:cubicBezTo>
                  <a:cubicBezTo>
                    <a:pt x="3104" y="1486"/>
                    <a:pt x="3050" y="1468"/>
                    <a:pt x="3074" y="1450"/>
                  </a:cubicBezTo>
                  <a:cubicBezTo>
                    <a:pt x="3098" y="1438"/>
                    <a:pt x="3146" y="1462"/>
                    <a:pt x="3110" y="1408"/>
                  </a:cubicBezTo>
                  <a:cubicBezTo>
                    <a:pt x="3098" y="1360"/>
                    <a:pt x="3062" y="1324"/>
                    <a:pt x="3056" y="1276"/>
                  </a:cubicBezTo>
                  <a:cubicBezTo>
                    <a:pt x="3050" y="1228"/>
                    <a:pt x="3080" y="1192"/>
                    <a:pt x="3080" y="1150"/>
                  </a:cubicBezTo>
                  <a:cubicBezTo>
                    <a:pt x="3080" y="1138"/>
                    <a:pt x="3068" y="1084"/>
                    <a:pt x="3062" y="1072"/>
                  </a:cubicBezTo>
                  <a:cubicBezTo>
                    <a:pt x="3056" y="1054"/>
                    <a:pt x="3008" y="994"/>
                    <a:pt x="2996" y="994"/>
                  </a:cubicBezTo>
                  <a:cubicBezTo>
                    <a:pt x="2972" y="994"/>
                    <a:pt x="2948" y="1018"/>
                    <a:pt x="2924" y="1024"/>
                  </a:cubicBezTo>
                  <a:cubicBezTo>
                    <a:pt x="2900" y="1036"/>
                    <a:pt x="2882" y="994"/>
                    <a:pt x="2877" y="976"/>
                  </a:cubicBezTo>
                  <a:cubicBezTo>
                    <a:pt x="2841" y="940"/>
                    <a:pt x="2835" y="904"/>
                    <a:pt x="2811" y="868"/>
                  </a:cubicBezTo>
                  <a:cubicBezTo>
                    <a:pt x="2781" y="820"/>
                    <a:pt x="2775" y="796"/>
                    <a:pt x="2769" y="736"/>
                  </a:cubicBezTo>
                  <a:cubicBezTo>
                    <a:pt x="2769" y="706"/>
                    <a:pt x="2745" y="695"/>
                    <a:pt x="2757" y="671"/>
                  </a:cubicBezTo>
                  <a:cubicBezTo>
                    <a:pt x="2775" y="635"/>
                    <a:pt x="2775" y="605"/>
                    <a:pt x="2775" y="569"/>
                  </a:cubicBezTo>
                  <a:cubicBezTo>
                    <a:pt x="2775" y="515"/>
                    <a:pt x="2799" y="473"/>
                    <a:pt x="2817" y="425"/>
                  </a:cubicBezTo>
                  <a:cubicBezTo>
                    <a:pt x="2823" y="407"/>
                    <a:pt x="2865" y="341"/>
                    <a:pt x="2858" y="329"/>
                  </a:cubicBezTo>
                  <a:cubicBezTo>
                    <a:pt x="2847" y="311"/>
                    <a:pt x="2799" y="287"/>
                    <a:pt x="2811" y="263"/>
                  </a:cubicBezTo>
                  <a:cubicBezTo>
                    <a:pt x="2823" y="239"/>
                    <a:pt x="2799" y="239"/>
                    <a:pt x="2775" y="233"/>
                  </a:cubicBezTo>
                  <a:cubicBezTo>
                    <a:pt x="2739" y="221"/>
                    <a:pt x="2739" y="203"/>
                    <a:pt x="2709" y="179"/>
                  </a:cubicBezTo>
                  <a:cubicBezTo>
                    <a:pt x="2637" y="131"/>
                    <a:pt x="2613" y="233"/>
                    <a:pt x="2583" y="227"/>
                  </a:cubicBezTo>
                  <a:cubicBezTo>
                    <a:pt x="2559" y="227"/>
                    <a:pt x="2547" y="233"/>
                    <a:pt x="2517" y="227"/>
                  </a:cubicBezTo>
                  <a:cubicBezTo>
                    <a:pt x="2487" y="221"/>
                    <a:pt x="2505" y="83"/>
                    <a:pt x="2493" y="53"/>
                  </a:cubicBezTo>
                  <a:cubicBezTo>
                    <a:pt x="2463" y="0"/>
                    <a:pt x="2469" y="89"/>
                    <a:pt x="2457" y="101"/>
                  </a:cubicBezTo>
                  <a:cubicBezTo>
                    <a:pt x="2415" y="155"/>
                    <a:pt x="2385" y="101"/>
                    <a:pt x="2343" y="107"/>
                  </a:cubicBezTo>
                  <a:cubicBezTo>
                    <a:pt x="2313" y="113"/>
                    <a:pt x="2295" y="143"/>
                    <a:pt x="2265" y="155"/>
                  </a:cubicBezTo>
                  <a:cubicBezTo>
                    <a:pt x="2253" y="185"/>
                    <a:pt x="2259" y="179"/>
                    <a:pt x="2271" y="209"/>
                  </a:cubicBezTo>
                  <a:cubicBezTo>
                    <a:pt x="2271" y="221"/>
                    <a:pt x="2289" y="239"/>
                    <a:pt x="2295" y="245"/>
                  </a:cubicBezTo>
                  <a:cubicBezTo>
                    <a:pt x="2319" y="257"/>
                    <a:pt x="2313" y="287"/>
                    <a:pt x="2295" y="305"/>
                  </a:cubicBezTo>
                  <a:cubicBezTo>
                    <a:pt x="2265" y="347"/>
                    <a:pt x="2157" y="407"/>
                    <a:pt x="2104" y="413"/>
                  </a:cubicBezTo>
                  <a:cubicBezTo>
                    <a:pt x="2050" y="425"/>
                    <a:pt x="2020" y="467"/>
                    <a:pt x="1966" y="485"/>
                  </a:cubicBezTo>
                  <a:cubicBezTo>
                    <a:pt x="1936" y="479"/>
                    <a:pt x="1960" y="425"/>
                    <a:pt x="1918" y="443"/>
                  </a:cubicBezTo>
                  <a:cubicBezTo>
                    <a:pt x="1888" y="455"/>
                    <a:pt x="1846" y="485"/>
                    <a:pt x="1810" y="473"/>
                  </a:cubicBezTo>
                  <a:cubicBezTo>
                    <a:pt x="1768" y="455"/>
                    <a:pt x="1660" y="431"/>
                    <a:pt x="1624" y="401"/>
                  </a:cubicBezTo>
                  <a:cubicBezTo>
                    <a:pt x="1582" y="371"/>
                    <a:pt x="1570" y="443"/>
                    <a:pt x="1528" y="413"/>
                  </a:cubicBezTo>
                  <a:cubicBezTo>
                    <a:pt x="1516" y="407"/>
                    <a:pt x="1492" y="389"/>
                    <a:pt x="1480" y="413"/>
                  </a:cubicBezTo>
                  <a:cubicBezTo>
                    <a:pt x="1444" y="473"/>
                    <a:pt x="1396" y="383"/>
                    <a:pt x="1378" y="371"/>
                  </a:cubicBezTo>
                  <a:cubicBezTo>
                    <a:pt x="1354" y="359"/>
                    <a:pt x="1318" y="383"/>
                    <a:pt x="1294" y="38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9" name="Freeform 143"/>
            <p:cNvSpPr>
              <a:spLocks noChangeArrowheads="1"/>
            </p:cNvSpPr>
            <p:nvPr/>
          </p:nvSpPr>
          <p:spPr bwMode="auto">
            <a:xfrm>
              <a:off x="3147837" y="7992017"/>
              <a:ext cx="3934564" cy="2678878"/>
            </a:xfrm>
            <a:custGeom>
              <a:avLst/>
              <a:gdLst>
                <a:gd name="T0" fmla="*/ 485 w 7377"/>
                <a:gd name="T1" fmla="*/ 1744 h 5023"/>
                <a:gd name="T2" fmla="*/ 707 w 7377"/>
                <a:gd name="T3" fmla="*/ 2170 h 5023"/>
                <a:gd name="T4" fmla="*/ 905 w 7377"/>
                <a:gd name="T5" fmla="*/ 2511 h 5023"/>
                <a:gd name="T6" fmla="*/ 1318 w 7377"/>
                <a:gd name="T7" fmla="*/ 2853 h 5023"/>
                <a:gd name="T8" fmla="*/ 1534 w 7377"/>
                <a:gd name="T9" fmla="*/ 2667 h 5023"/>
                <a:gd name="T10" fmla="*/ 1810 w 7377"/>
                <a:gd name="T11" fmla="*/ 2367 h 5023"/>
                <a:gd name="T12" fmla="*/ 1947 w 7377"/>
                <a:gd name="T13" fmla="*/ 2056 h 5023"/>
                <a:gd name="T14" fmla="*/ 2301 w 7377"/>
                <a:gd name="T15" fmla="*/ 1804 h 5023"/>
                <a:gd name="T16" fmla="*/ 2804 w 7377"/>
                <a:gd name="T17" fmla="*/ 1732 h 5023"/>
                <a:gd name="T18" fmla="*/ 3140 w 7377"/>
                <a:gd name="T19" fmla="*/ 1792 h 5023"/>
                <a:gd name="T20" fmla="*/ 3284 w 7377"/>
                <a:gd name="T21" fmla="*/ 1600 h 5023"/>
                <a:gd name="T22" fmla="*/ 3625 w 7377"/>
                <a:gd name="T23" fmla="*/ 1433 h 5023"/>
                <a:gd name="T24" fmla="*/ 4135 w 7377"/>
                <a:gd name="T25" fmla="*/ 1469 h 5023"/>
                <a:gd name="T26" fmla="*/ 4806 w 7377"/>
                <a:gd name="T27" fmla="*/ 1097 h 5023"/>
                <a:gd name="T28" fmla="*/ 5177 w 7377"/>
                <a:gd name="T29" fmla="*/ 863 h 5023"/>
                <a:gd name="T30" fmla="*/ 5795 w 7377"/>
                <a:gd name="T31" fmla="*/ 672 h 5023"/>
                <a:gd name="T32" fmla="*/ 6441 w 7377"/>
                <a:gd name="T33" fmla="*/ 798 h 5023"/>
                <a:gd name="T34" fmla="*/ 6872 w 7377"/>
                <a:gd name="T35" fmla="*/ 402 h 5023"/>
                <a:gd name="T36" fmla="*/ 7094 w 7377"/>
                <a:gd name="T37" fmla="*/ 0 h 5023"/>
                <a:gd name="T38" fmla="*/ 7142 w 7377"/>
                <a:gd name="T39" fmla="*/ 180 h 5023"/>
                <a:gd name="T40" fmla="*/ 7130 w 7377"/>
                <a:gd name="T41" fmla="*/ 558 h 5023"/>
                <a:gd name="T42" fmla="*/ 7376 w 7377"/>
                <a:gd name="T43" fmla="*/ 815 h 5023"/>
                <a:gd name="T44" fmla="*/ 7112 w 7377"/>
                <a:gd name="T45" fmla="*/ 1025 h 5023"/>
                <a:gd name="T46" fmla="*/ 6986 w 7377"/>
                <a:gd name="T47" fmla="*/ 1229 h 5023"/>
                <a:gd name="T48" fmla="*/ 6734 w 7377"/>
                <a:gd name="T49" fmla="*/ 1433 h 5023"/>
                <a:gd name="T50" fmla="*/ 6686 w 7377"/>
                <a:gd name="T51" fmla="*/ 1714 h 5023"/>
                <a:gd name="T52" fmla="*/ 6465 w 7377"/>
                <a:gd name="T53" fmla="*/ 1894 h 5023"/>
                <a:gd name="T54" fmla="*/ 5926 w 7377"/>
                <a:gd name="T55" fmla="*/ 2218 h 5023"/>
                <a:gd name="T56" fmla="*/ 5819 w 7377"/>
                <a:gd name="T57" fmla="*/ 2595 h 5023"/>
                <a:gd name="T58" fmla="*/ 5980 w 7377"/>
                <a:gd name="T59" fmla="*/ 2895 h 5023"/>
                <a:gd name="T60" fmla="*/ 5980 w 7377"/>
                <a:gd name="T61" fmla="*/ 3129 h 5023"/>
                <a:gd name="T62" fmla="*/ 5513 w 7377"/>
                <a:gd name="T63" fmla="*/ 3482 h 5023"/>
                <a:gd name="T64" fmla="*/ 5423 w 7377"/>
                <a:gd name="T65" fmla="*/ 3866 h 5023"/>
                <a:gd name="T66" fmla="*/ 5189 w 7377"/>
                <a:gd name="T67" fmla="*/ 4111 h 5023"/>
                <a:gd name="T68" fmla="*/ 4746 w 7377"/>
                <a:gd name="T69" fmla="*/ 4513 h 5023"/>
                <a:gd name="T70" fmla="*/ 4368 w 7377"/>
                <a:gd name="T71" fmla="*/ 4531 h 5023"/>
                <a:gd name="T72" fmla="*/ 3925 w 7377"/>
                <a:gd name="T73" fmla="*/ 4333 h 5023"/>
                <a:gd name="T74" fmla="*/ 3445 w 7377"/>
                <a:gd name="T75" fmla="*/ 4177 h 5023"/>
                <a:gd name="T76" fmla="*/ 3164 w 7377"/>
                <a:gd name="T77" fmla="*/ 4339 h 5023"/>
                <a:gd name="T78" fmla="*/ 2744 w 7377"/>
                <a:gd name="T79" fmla="*/ 4669 h 5023"/>
                <a:gd name="T80" fmla="*/ 2409 w 7377"/>
                <a:gd name="T81" fmla="*/ 4669 h 5023"/>
                <a:gd name="T82" fmla="*/ 2067 w 7377"/>
                <a:gd name="T83" fmla="*/ 4776 h 5023"/>
                <a:gd name="T84" fmla="*/ 1678 w 7377"/>
                <a:gd name="T85" fmla="*/ 4860 h 5023"/>
                <a:gd name="T86" fmla="*/ 1330 w 7377"/>
                <a:gd name="T87" fmla="*/ 4788 h 5023"/>
                <a:gd name="T88" fmla="*/ 1180 w 7377"/>
                <a:gd name="T89" fmla="*/ 4597 h 5023"/>
                <a:gd name="T90" fmla="*/ 1096 w 7377"/>
                <a:gd name="T91" fmla="*/ 4243 h 5023"/>
                <a:gd name="T92" fmla="*/ 809 w 7377"/>
                <a:gd name="T93" fmla="*/ 3848 h 5023"/>
                <a:gd name="T94" fmla="*/ 515 w 7377"/>
                <a:gd name="T95" fmla="*/ 3560 h 5023"/>
                <a:gd name="T96" fmla="*/ 347 w 7377"/>
                <a:gd name="T97" fmla="*/ 3320 h 5023"/>
                <a:gd name="T98" fmla="*/ 125 w 7377"/>
                <a:gd name="T99" fmla="*/ 3069 h 5023"/>
                <a:gd name="T100" fmla="*/ 239 w 7377"/>
                <a:gd name="T101" fmla="*/ 2649 h 5023"/>
                <a:gd name="T102" fmla="*/ 317 w 7377"/>
                <a:gd name="T103" fmla="*/ 2284 h 5023"/>
                <a:gd name="T104" fmla="*/ 48 w 7377"/>
                <a:gd name="T105" fmla="*/ 1966 h 5023"/>
                <a:gd name="T106" fmla="*/ 156 w 7377"/>
                <a:gd name="T107" fmla="*/ 1642 h 5023"/>
                <a:gd name="T108" fmla="*/ 383 w 7377"/>
                <a:gd name="T109" fmla="*/ 1630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377" h="5023">
                  <a:moveTo>
                    <a:pt x="383" y="1630"/>
                  </a:moveTo>
                  <a:lnTo>
                    <a:pt x="383" y="1630"/>
                  </a:lnTo>
                  <a:cubicBezTo>
                    <a:pt x="461" y="1726"/>
                    <a:pt x="461" y="1726"/>
                    <a:pt x="461" y="1726"/>
                  </a:cubicBezTo>
                  <a:cubicBezTo>
                    <a:pt x="473" y="1726"/>
                    <a:pt x="485" y="1744"/>
                    <a:pt x="485" y="1744"/>
                  </a:cubicBezTo>
                  <a:cubicBezTo>
                    <a:pt x="497" y="1798"/>
                    <a:pt x="485" y="1834"/>
                    <a:pt x="491" y="1888"/>
                  </a:cubicBezTo>
                  <a:cubicBezTo>
                    <a:pt x="497" y="1894"/>
                    <a:pt x="515" y="1936"/>
                    <a:pt x="521" y="1948"/>
                  </a:cubicBezTo>
                  <a:cubicBezTo>
                    <a:pt x="557" y="2020"/>
                    <a:pt x="611" y="1960"/>
                    <a:pt x="659" y="1990"/>
                  </a:cubicBezTo>
                  <a:cubicBezTo>
                    <a:pt x="707" y="2026"/>
                    <a:pt x="695" y="2122"/>
                    <a:pt x="707" y="2170"/>
                  </a:cubicBezTo>
                  <a:cubicBezTo>
                    <a:pt x="713" y="2206"/>
                    <a:pt x="695" y="2230"/>
                    <a:pt x="725" y="2260"/>
                  </a:cubicBezTo>
                  <a:cubicBezTo>
                    <a:pt x="749" y="2284"/>
                    <a:pt x="785" y="2296"/>
                    <a:pt x="815" y="2325"/>
                  </a:cubicBezTo>
                  <a:cubicBezTo>
                    <a:pt x="833" y="2362"/>
                    <a:pt x="833" y="2397"/>
                    <a:pt x="851" y="2439"/>
                  </a:cubicBezTo>
                  <a:cubicBezTo>
                    <a:pt x="863" y="2469"/>
                    <a:pt x="887" y="2487"/>
                    <a:pt x="905" y="2511"/>
                  </a:cubicBezTo>
                  <a:cubicBezTo>
                    <a:pt x="971" y="2595"/>
                    <a:pt x="1000" y="2691"/>
                    <a:pt x="1030" y="2793"/>
                  </a:cubicBezTo>
                  <a:cubicBezTo>
                    <a:pt x="1060" y="2835"/>
                    <a:pt x="1096" y="2871"/>
                    <a:pt x="1126" y="2913"/>
                  </a:cubicBezTo>
                  <a:cubicBezTo>
                    <a:pt x="1156" y="2961"/>
                    <a:pt x="1174" y="2919"/>
                    <a:pt x="1216" y="2907"/>
                  </a:cubicBezTo>
                  <a:cubicBezTo>
                    <a:pt x="1246" y="2895"/>
                    <a:pt x="1288" y="2847"/>
                    <a:pt x="1318" y="2853"/>
                  </a:cubicBezTo>
                  <a:cubicBezTo>
                    <a:pt x="1342" y="2859"/>
                    <a:pt x="1348" y="2865"/>
                    <a:pt x="1366" y="2853"/>
                  </a:cubicBezTo>
                  <a:cubicBezTo>
                    <a:pt x="1468" y="2781"/>
                    <a:pt x="1468" y="2781"/>
                    <a:pt x="1468" y="2781"/>
                  </a:cubicBezTo>
                  <a:cubicBezTo>
                    <a:pt x="1480" y="2769"/>
                    <a:pt x="1504" y="2751"/>
                    <a:pt x="1510" y="2739"/>
                  </a:cubicBezTo>
                  <a:cubicBezTo>
                    <a:pt x="1528" y="2721"/>
                    <a:pt x="1522" y="2691"/>
                    <a:pt x="1534" y="2667"/>
                  </a:cubicBezTo>
                  <a:cubicBezTo>
                    <a:pt x="1540" y="2625"/>
                    <a:pt x="1564" y="2643"/>
                    <a:pt x="1588" y="2631"/>
                  </a:cubicBezTo>
                  <a:cubicBezTo>
                    <a:pt x="1654" y="2607"/>
                    <a:pt x="1654" y="2559"/>
                    <a:pt x="1702" y="2517"/>
                  </a:cubicBezTo>
                  <a:cubicBezTo>
                    <a:pt x="1744" y="2487"/>
                    <a:pt x="1744" y="2451"/>
                    <a:pt x="1792" y="2433"/>
                  </a:cubicBezTo>
                  <a:cubicBezTo>
                    <a:pt x="1833" y="2415"/>
                    <a:pt x="1827" y="2404"/>
                    <a:pt x="1810" y="2367"/>
                  </a:cubicBezTo>
                  <a:cubicBezTo>
                    <a:pt x="1786" y="2325"/>
                    <a:pt x="1863" y="2344"/>
                    <a:pt x="1827" y="2278"/>
                  </a:cubicBezTo>
                  <a:cubicBezTo>
                    <a:pt x="1797" y="2224"/>
                    <a:pt x="1839" y="2164"/>
                    <a:pt x="1881" y="2128"/>
                  </a:cubicBezTo>
                  <a:cubicBezTo>
                    <a:pt x="1947" y="2056"/>
                    <a:pt x="1947" y="2056"/>
                    <a:pt x="1947" y="2056"/>
                  </a:cubicBezTo>
                  <a:lnTo>
                    <a:pt x="1947" y="2056"/>
                  </a:lnTo>
                  <a:cubicBezTo>
                    <a:pt x="1995" y="2062"/>
                    <a:pt x="2013" y="2080"/>
                    <a:pt x="2061" y="2056"/>
                  </a:cubicBezTo>
                  <a:cubicBezTo>
                    <a:pt x="2121" y="2026"/>
                    <a:pt x="2121" y="2002"/>
                    <a:pt x="2121" y="1936"/>
                  </a:cubicBezTo>
                  <a:cubicBezTo>
                    <a:pt x="2121" y="1846"/>
                    <a:pt x="2175" y="1858"/>
                    <a:pt x="2241" y="1822"/>
                  </a:cubicBezTo>
                  <a:cubicBezTo>
                    <a:pt x="2265" y="1816"/>
                    <a:pt x="2295" y="1828"/>
                    <a:pt x="2301" y="1804"/>
                  </a:cubicBezTo>
                  <a:cubicBezTo>
                    <a:pt x="2307" y="1792"/>
                    <a:pt x="2337" y="1750"/>
                    <a:pt x="2355" y="1750"/>
                  </a:cubicBezTo>
                  <a:cubicBezTo>
                    <a:pt x="2373" y="1780"/>
                    <a:pt x="2283" y="1972"/>
                    <a:pt x="2385" y="1948"/>
                  </a:cubicBezTo>
                  <a:cubicBezTo>
                    <a:pt x="2463" y="1930"/>
                    <a:pt x="2570" y="1900"/>
                    <a:pt x="2630" y="1846"/>
                  </a:cubicBezTo>
                  <a:cubicBezTo>
                    <a:pt x="2690" y="1786"/>
                    <a:pt x="2726" y="1762"/>
                    <a:pt x="2804" y="1732"/>
                  </a:cubicBezTo>
                  <a:cubicBezTo>
                    <a:pt x="2858" y="1720"/>
                    <a:pt x="2882" y="1696"/>
                    <a:pt x="2936" y="1708"/>
                  </a:cubicBezTo>
                  <a:cubicBezTo>
                    <a:pt x="2972" y="1714"/>
                    <a:pt x="2954" y="1744"/>
                    <a:pt x="2978" y="1756"/>
                  </a:cubicBezTo>
                  <a:cubicBezTo>
                    <a:pt x="3026" y="1786"/>
                    <a:pt x="3038" y="1684"/>
                    <a:pt x="3080" y="1714"/>
                  </a:cubicBezTo>
                  <a:cubicBezTo>
                    <a:pt x="3110" y="1738"/>
                    <a:pt x="3074" y="1792"/>
                    <a:pt x="3140" y="1792"/>
                  </a:cubicBezTo>
                  <a:cubicBezTo>
                    <a:pt x="3212" y="1804"/>
                    <a:pt x="3158" y="1768"/>
                    <a:pt x="3200" y="1756"/>
                  </a:cubicBezTo>
                  <a:cubicBezTo>
                    <a:pt x="3242" y="1738"/>
                    <a:pt x="3314" y="1816"/>
                    <a:pt x="3337" y="1726"/>
                  </a:cubicBezTo>
                  <a:cubicBezTo>
                    <a:pt x="3350" y="1684"/>
                    <a:pt x="3416" y="1702"/>
                    <a:pt x="3379" y="1660"/>
                  </a:cubicBezTo>
                  <a:cubicBezTo>
                    <a:pt x="3356" y="1637"/>
                    <a:pt x="3314" y="1630"/>
                    <a:pt x="3284" y="1600"/>
                  </a:cubicBezTo>
                  <a:cubicBezTo>
                    <a:pt x="3272" y="1589"/>
                    <a:pt x="3332" y="1523"/>
                    <a:pt x="3350" y="1523"/>
                  </a:cubicBezTo>
                  <a:cubicBezTo>
                    <a:pt x="3409" y="1529"/>
                    <a:pt x="3440" y="1523"/>
                    <a:pt x="3493" y="1505"/>
                  </a:cubicBezTo>
                  <a:cubicBezTo>
                    <a:pt x="3529" y="1493"/>
                    <a:pt x="3535" y="1523"/>
                    <a:pt x="3565" y="1535"/>
                  </a:cubicBezTo>
                  <a:cubicBezTo>
                    <a:pt x="3595" y="1553"/>
                    <a:pt x="3631" y="1457"/>
                    <a:pt x="3625" y="1433"/>
                  </a:cubicBezTo>
                  <a:cubicBezTo>
                    <a:pt x="3619" y="1379"/>
                    <a:pt x="3643" y="1391"/>
                    <a:pt x="3679" y="1355"/>
                  </a:cubicBezTo>
                  <a:cubicBezTo>
                    <a:pt x="3715" y="1325"/>
                    <a:pt x="3709" y="1319"/>
                    <a:pt x="3751" y="1343"/>
                  </a:cubicBezTo>
                  <a:cubicBezTo>
                    <a:pt x="3859" y="1403"/>
                    <a:pt x="3949" y="1421"/>
                    <a:pt x="4039" y="1505"/>
                  </a:cubicBezTo>
                  <a:cubicBezTo>
                    <a:pt x="4110" y="1547"/>
                    <a:pt x="4087" y="1487"/>
                    <a:pt x="4135" y="1469"/>
                  </a:cubicBezTo>
                  <a:cubicBezTo>
                    <a:pt x="4213" y="1433"/>
                    <a:pt x="4284" y="1403"/>
                    <a:pt x="4344" y="1343"/>
                  </a:cubicBezTo>
                  <a:cubicBezTo>
                    <a:pt x="4386" y="1295"/>
                    <a:pt x="4428" y="1235"/>
                    <a:pt x="4494" y="1217"/>
                  </a:cubicBezTo>
                  <a:cubicBezTo>
                    <a:pt x="4548" y="1205"/>
                    <a:pt x="4578" y="1175"/>
                    <a:pt x="4620" y="1139"/>
                  </a:cubicBezTo>
                  <a:cubicBezTo>
                    <a:pt x="4662" y="1097"/>
                    <a:pt x="4746" y="1127"/>
                    <a:pt x="4806" y="1097"/>
                  </a:cubicBezTo>
                  <a:cubicBezTo>
                    <a:pt x="4878" y="1067"/>
                    <a:pt x="4956" y="1073"/>
                    <a:pt x="4991" y="995"/>
                  </a:cubicBezTo>
                  <a:cubicBezTo>
                    <a:pt x="5033" y="923"/>
                    <a:pt x="5033" y="923"/>
                    <a:pt x="5033" y="923"/>
                  </a:cubicBezTo>
                  <a:cubicBezTo>
                    <a:pt x="5046" y="905"/>
                    <a:pt x="5070" y="923"/>
                    <a:pt x="5087" y="923"/>
                  </a:cubicBezTo>
                  <a:cubicBezTo>
                    <a:pt x="5105" y="929"/>
                    <a:pt x="5153" y="875"/>
                    <a:pt x="5177" y="863"/>
                  </a:cubicBezTo>
                  <a:cubicBezTo>
                    <a:pt x="5249" y="839"/>
                    <a:pt x="5111" y="768"/>
                    <a:pt x="5195" y="726"/>
                  </a:cubicBezTo>
                  <a:cubicBezTo>
                    <a:pt x="5297" y="672"/>
                    <a:pt x="5333" y="552"/>
                    <a:pt x="5471" y="600"/>
                  </a:cubicBezTo>
                  <a:cubicBezTo>
                    <a:pt x="5513" y="612"/>
                    <a:pt x="5573" y="654"/>
                    <a:pt x="5621" y="642"/>
                  </a:cubicBezTo>
                  <a:cubicBezTo>
                    <a:pt x="5663" y="624"/>
                    <a:pt x="5747" y="666"/>
                    <a:pt x="5795" y="672"/>
                  </a:cubicBezTo>
                  <a:cubicBezTo>
                    <a:pt x="5837" y="720"/>
                    <a:pt x="5885" y="732"/>
                    <a:pt x="5932" y="768"/>
                  </a:cubicBezTo>
                  <a:cubicBezTo>
                    <a:pt x="5974" y="804"/>
                    <a:pt x="6028" y="780"/>
                    <a:pt x="6076" y="780"/>
                  </a:cubicBezTo>
                  <a:cubicBezTo>
                    <a:pt x="6088" y="833"/>
                    <a:pt x="6088" y="863"/>
                    <a:pt x="6154" y="839"/>
                  </a:cubicBezTo>
                  <a:cubicBezTo>
                    <a:pt x="6244" y="804"/>
                    <a:pt x="6345" y="822"/>
                    <a:pt x="6441" y="798"/>
                  </a:cubicBezTo>
                  <a:cubicBezTo>
                    <a:pt x="6555" y="762"/>
                    <a:pt x="6603" y="702"/>
                    <a:pt x="6686" y="636"/>
                  </a:cubicBezTo>
                  <a:cubicBezTo>
                    <a:pt x="6704" y="588"/>
                    <a:pt x="6716" y="600"/>
                    <a:pt x="6764" y="600"/>
                  </a:cubicBezTo>
                  <a:cubicBezTo>
                    <a:pt x="6818" y="600"/>
                    <a:pt x="6836" y="540"/>
                    <a:pt x="6866" y="504"/>
                  </a:cubicBezTo>
                  <a:cubicBezTo>
                    <a:pt x="6884" y="480"/>
                    <a:pt x="6878" y="438"/>
                    <a:pt x="6872" y="402"/>
                  </a:cubicBezTo>
                  <a:cubicBezTo>
                    <a:pt x="6866" y="342"/>
                    <a:pt x="6950" y="282"/>
                    <a:pt x="6920" y="228"/>
                  </a:cubicBezTo>
                  <a:cubicBezTo>
                    <a:pt x="6890" y="150"/>
                    <a:pt x="6980" y="138"/>
                    <a:pt x="7010" y="79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7094" y="0"/>
                  </a:lnTo>
                  <a:cubicBezTo>
                    <a:pt x="7106" y="7"/>
                    <a:pt x="7106" y="13"/>
                    <a:pt x="7118" y="19"/>
                  </a:cubicBezTo>
                  <a:cubicBezTo>
                    <a:pt x="7124" y="24"/>
                    <a:pt x="7148" y="31"/>
                    <a:pt x="7148" y="42"/>
                  </a:cubicBezTo>
                  <a:cubicBezTo>
                    <a:pt x="7148" y="72"/>
                    <a:pt x="7136" y="90"/>
                    <a:pt x="7130" y="114"/>
                  </a:cubicBezTo>
                  <a:cubicBezTo>
                    <a:pt x="7124" y="144"/>
                    <a:pt x="7142" y="156"/>
                    <a:pt x="7142" y="180"/>
                  </a:cubicBezTo>
                  <a:cubicBezTo>
                    <a:pt x="7148" y="192"/>
                    <a:pt x="7142" y="222"/>
                    <a:pt x="7142" y="234"/>
                  </a:cubicBezTo>
                  <a:cubicBezTo>
                    <a:pt x="7136" y="258"/>
                    <a:pt x="7112" y="276"/>
                    <a:pt x="7106" y="306"/>
                  </a:cubicBezTo>
                  <a:cubicBezTo>
                    <a:pt x="7094" y="342"/>
                    <a:pt x="7088" y="372"/>
                    <a:pt x="7082" y="414"/>
                  </a:cubicBezTo>
                  <a:cubicBezTo>
                    <a:pt x="7076" y="468"/>
                    <a:pt x="7112" y="510"/>
                    <a:pt x="7130" y="558"/>
                  </a:cubicBezTo>
                  <a:cubicBezTo>
                    <a:pt x="7160" y="630"/>
                    <a:pt x="7142" y="690"/>
                    <a:pt x="7226" y="732"/>
                  </a:cubicBezTo>
                  <a:cubicBezTo>
                    <a:pt x="7238" y="744"/>
                    <a:pt x="7244" y="756"/>
                    <a:pt x="7268" y="756"/>
                  </a:cubicBezTo>
                  <a:cubicBezTo>
                    <a:pt x="7328" y="768"/>
                    <a:pt x="7340" y="774"/>
                    <a:pt x="7376" y="815"/>
                  </a:cubicBezTo>
                  <a:lnTo>
                    <a:pt x="7376" y="815"/>
                  </a:lnTo>
                  <a:cubicBezTo>
                    <a:pt x="7352" y="870"/>
                    <a:pt x="7352" y="870"/>
                    <a:pt x="7352" y="870"/>
                  </a:cubicBezTo>
                  <a:cubicBezTo>
                    <a:pt x="7322" y="899"/>
                    <a:pt x="7280" y="923"/>
                    <a:pt x="7262" y="959"/>
                  </a:cubicBezTo>
                  <a:cubicBezTo>
                    <a:pt x="7238" y="1001"/>
                    <a:pt x="7226" y="1001"/>
                    <a:pt x="7184" y="1007"/>
                  </a:cubicBezTo>
                  <a:cubicBezTo>
                    <a:pt x="7112" y="1025"/>
                    <a:pt x="7112" y="1025"/>
                    <a:pt x="7112" y="1025"/>
                  </a:cubicBezTo>
                  <a:cubicBezTo>
                    <a:pt x="7094" y="1031"/>
                    <a:pt x="7040" y="1001"/>
                    <a:pt x="7028" y="1007"/>
                  </a:cubicBezTo>
                  <a:cubicBezTo>
                    <a:pt x="7010" y="1019"/>
                    <a:pt x="7040" y="1079"/>
                    <a:pt x="7004" y="1103"/>
                  </a:cubicBezTo>
                  <a:cubicBezTo>
                    <a:pt x="6992" y="1115"/>
                    <a:pt x="7010" y="1145"/>
                    <a:pt x="7010" y="1163"/>
                  </a:cubicBezTo>
                  <a:cubicBezTo>
                    <a:pt x="7016" y="1187"/>
                    <a:pt x="6998" y="1205"/>
                    <a:pt x="6986" y="1229"/>
                  </a:cubicBezTo>
                  <a:cubicBezTo>
                    <a:pt x="6974" y="1283"/>
                    <a:pt x="6974" y="1283"/>
                    <a:pt x="6974" y="1283"/>
                  </a:cubicBezTo>
                  <a:lnTo>
                    <a:pt x="6974" y="1283"/>
                  </a:lnTo>
                  <a:cubicBezTo>
                    <a:pt x="6932" y="1283"/>
                    <a:pt x="6914" y="1295"/>
                    <a:pt x="6872" y="1325"/>
                  </a:cubicBezTo>
                  <a:cubicBezTo>
                    <a:pt x="6734" y="1433"/>
                    <a:pt x="6734" y="1433"/>
                    <a:pt x="6734" y="1433"/>
                  </a:cubicBezTo>
                  <a:cubicBezTo>
                    <a:pt x="6680" y="1475"/>
                    <a:pt x="6680" y="1427"/>
                    <a:pt x="6633" y="1481"/>
                  </a:cubicBezTo>
                  <a:cubicBezTo>
                    <a:pt x="6603" y="1523"/>
                    <a:pt x="6555" y="1547"/>
                    <a:pt x="6615" y="1577"/>
                  </a:cubicBezTo>
                  <a:cubicBezTo>
                    <a:pt x="6638" y="1595"/>
                    <a:pt x="6686" y="1589"/>
                    <a:pt x="6680" y="1630"/>
                  </a:cubicBezTo>
                  <a:cubicBezTo>
                    <a:pt x="6680" y="1660"/>
                    <a:pt x="6692" y="1684"/>
                    <a:pt x="6686" y="1714"/>
                  </a:cubicBezTo>
                  <a:cubicBezTo>
                    <a:pt x="6668" y="1762"/>
                    <a:pt x="6620" y="1762"/>
                    <a:pt x="6591" y="1792"/>
                  </a:cubicBezTo>
                  <a:cubicBezTo>
                    <a:pt x="6573" y="1810"/>
                    <a:pt x="6567" y="1834"/>
                    <a:pt x="6537" y="1834"/>
                  </a:cubicBezTo>
                  <a:cubicBezTo>
                    <a:pt x="6519" y="1834"/>
                    <a:pt x="6507" y="1810"/>
                    <a:pt x="6489" y="1816"/>
                  </a:cubicBezTo>
                  <a:cubicBezTo>
                    <a:pt x="6459" y="1828"/>
                    <a:pt x="6459" y="1870"/>
                    <a:pt x="6465" y="1894"/>
                  </a:cubicBezTo>
                  <a:cubicBezTo>
                    <a:pt x="6489" y="1954"/>
                    <a:pt x="6333" y="1978"/>
                    <a:pt x="6298" y="2020"/>
                  </a:cubicBezTo>
                  <a:cubicBezTo>
                    <a:pt x="6286" y="2074"/>
                    <a:pt x="6244" y="2170"/>
                    <a:pt x="6196" y="2206"/>
                  </a:cubicBezTo>
                  <a:cubicBezTo>
                    <a:pt x="6172" y="2230"/>
                    <a:pt x="6058" y="2278"/>
                    <a:pt x="6028" y="2272"/>
                  </a:cubicBezTo>
                  <a:cubicBezTo>
                    <a:pt x="5998" y="2272"/>
                    <a:pt x="5950" y="2212"/>
                    <a:pt x="5926" y="2218"/>
                  </a:cubicBezTo>
                  <a:cubicBezTo>
                    <a:pt x="5872" y="2242"/>
                    <a:pt x="5866" y="2308"/>
                    <a:pt x="5824" y="2344"/>
                  </a:cubicBezTo>
                  <a:cubicBezTo>
                    <a:pt x="5789" y="2373"/>
                    <a:pt x="5723" y="2451"/>
                    <a:pt x="5675" y="2457"/>
                  </a:cubicBezTo>
                  <a:cubicBezTo>
                    <a:pt x="5663" y="2481"/>
                    <a:pt x="5717" y="2535"/>
                    <a:pt x="5735" y="2547"/>
                  </a:cubicBezTo>
                  <a:cubicBezTo>
                    <a:pt x="5789" y="2559"/>
                    <a:pt x="5801" y="2541"/>
                    <a:pt x="5819" y="2595"/>
                  </a:cubicBezTo>
                  <a:cubicBezTo>
                    <a:pt x="5819" y="2601"/>
                    <a:pt x="5830" y="2607"/>
                    <a:pt x="5837" y="2619"/>
                  </a:cubicBezTo>
                  <a:cubicBezTo>
                    <a:pt x="5854" y="2661"/>
                    <a:pt x="5878" y="2685"/>
                    <a:pt x="5908" y="2721"/>
                  </a:cubicBezTo>
                  <a:cubicBezTo>
                    <a:pt x="5932" y="2745"/>
                    <a:pt x="5914" y="2769"/>
                    <a:pt x="5938" y="2793"/>
                  </a:cubicBezTo>
                  <a:cubicBezTo>
                    <a:pt x="5968" y="2823"/>
                    <a:pt x="5986" y="2853"/>
                    <a:pt x="5980" y="2895"/>
                  </a:cubicBezTo>
                  <a:cubicBezTo>
                    <a:pt x="5974" y="2925"/>
                    <a:pt x="5998" y="2931"/>
                    <a:pt x="6016" y="2949"/>
                  </a:cubicBezTo>
                  <a:cubicBezTo>
                    <a:pt x="6040" y="2973"/>
                    <a:pt x="6052" y="2973"/>
                    <a:pt x="6028" y="3009"/>
                  </a:cubicBezTo>
                  <a:cubicBezTo>
                    <a:pt x="6016" y="3039"/>
                    <a:pt x="6010" y="3057"/>
                    <a:pt x="5986" y="3081"/>
                  </a:cubicBezTo>
                  <a:cubicBezTo>
                    <a:pt x="5968" y="3099"/>
                    <a:pt x="5968" y="3111"/>
                    <a:pt x="5980" y="3129"/>
                  </a:cubicBezTo>
                  <a:cubicBezTo>
                    <a:pt x="5986" y="3153"/>
                    <a:pt x="6022" y="3182"/>
                    <a:pt x="6004" y="3206"/>
                  </a:cubicBezTo>
                  <a:cubicBezTo>
                    <a:pt x="5944" y="3296"/>
                    <a:pt x="5837" y="3224"/>
                    <a:pt x="5819" y="3350"/>
                  </a:cubicBezTo>
                  <a:cubicBezTo>
                    <a:pt x="5806" y="3416"/>
                    <a:pt x="5753" y="3428"/>
                    <a:pt x="5693" y="3422"/>
                  </a:cubicBezTo>
                  <a:cubicBezTo>
                    <a:pt x="5639" y="3440"/>
                    <a:pt x="5567" y="3452"/>
                    <a:pt x="5513" y="3482"/>
                  </a:cubicBezTo>
                  <a:cubicBezTo>
                    <a:pt x="5465" y="3506"/>
                    <a:pt x="5471" y="3518"/>
                    <a:pt x="5465" y="3566"/>
                  </a:cubicBezTo>
                  <a:cubicBezTo>
                    <a:pt x="5465" y="3590"/>
                    <a:pt x="5435" y="3602"/>
                    <a:pt x="5429" y="3626"/>
                  </a:cubicBezTo>
                  <a:cubicBezTo>
                    <a:pt x="5417" y="3674"/>
                    <a:pt x="5423" y="3722"/>
                    <a:pt x="5441" y="3764"/>
                  </a:cubicBezTo>
                  <a:cubicBezTo>
                    <a:pt x="5471" y="3830"/>
                    <a:pt x="5483" y="3830"/>
                    <a:pt x="5423" y="3866"/>
                  </a:cubicBezTo>
                  <a:cubicBezTo>
                    <a:pt x="5375" y="3896"/>
                    <a:pt x="5387" y="3944"/>
                    <a:pt x="5381" y="3991"/>
                  </a:cubicBezTo>
                  <a:cubicBezTo>
                    <a:pt x="5375" y="4045"/>
                    <a:pt x="5351" y="4021"/>
                    <a:pt x="5327" y="4045"/>
                  </a:cubicBezTo>
                  <a:cubicBezTo>
                    <a:pt x="5321" y="4057"/>
                    <a:pt x="5279" y="4135"/>
                    <a:pt x="5267" y="4135"/>
                  </a:cubicBezTo>
                  <a:cubicBezTo>
                    <a:pt x="5237" y="4135"/>
                    <a:pt x="5225" y="4105"/>
                    <a:pt x="5189" y="4111"/>
                  </a:cubicBezTo>
                  <a:cubicBezTo>
                    <a:pt x="4944" y="4129"/>
                    <a:pt x="4944" y="4129"/>
                    <a:pt x="4944" y="4129"/>
                  </a:cubicBezTo>
                  <a:cubicBezTo>
                    <a:pt x="4908" y="4135"/>
                    <a:pt x="4896" y="4189"/>
                    <a:pt x="4884" y="4219"/>
                  </a:cubicBezTo>
                  <a:cubicBezTo>
                    <a:pt x="4854" y="4255"/>
                    <a:pt x="4782" y="4261"/>
                    <a:pt x="4788" y="4309"/>
                  </a:cubicBezTo>
                  <a:cubicBezTo>
                    <a:pt x="4794" y="4393"/>
                    <a:pt x="4794" y="4441"/>
                    <a:pt x="4746" y="4513"/>
                  </a:cubicBezTo>
                  <a:cubicBezTo>
                    <a:pt x="4728" y="4543"/>
                    <a:pt x="4788" y="4561"/>
                    <a:pt x="4782" y="4585"/>
                  </a:cubicBezTo>
                  <a:cubicBezTo>
                    <a:pt x="4752" y="4651"/>
                    <a:pt x="4710" y="4585"/>
                    <a:pt x="4668" y="4603"/>
                  </a:cubicBezTo>
                  <a:cubicBezTo>
                    <a:pt x="4602" y="4597"/>
                    <a:pt x="4572" y="4531"/>
                    <a:pt x="4512" y="4585"/>
                  </a:cubicBezTo>
                  <a:cubicBezTo>
                    <a:pt x="4452" y="4639"/>
                    <a:pt x="4398" y="4591"/>
                    <a:pt x="4368" y="4531"/>
                  </a:cubicBezTo>
                  <a:cubicBezTo>
                    <a:pt x="4356" y="4501"/>
                    <a:pt x="4290" y="4483"/>
                    <a:pt x="4260" y="4477"/>
                  </a:cubicBezTo>
                  <a:cubicBezTo>
                    <a:pt x="4189" y="4459"/>
                    <a:pt x="4200" y="4627"/>
                    <a:pt x="4117" y="4579"/>
                  </a:cubicBezTo>
                  <a:cubicBezTo>
                    <a:pt x="4039" y="4537"/>
                    <a:pt x="4087" y="4405"/>
                    <a:pt x="4027" y="4387"/>
                  </a:cubicBezTo>
                  <a:cubicBezTo>
                    <a:pt x="3979" y="4369"/>
                    <a:pt x="3943" y="4411"/>
                    <a:pt x="3925" y="4333"/>
                  </a:cubicBezTo>
                  <a:cubicBezTo>
                    <a:pt x="3913" y="4267"/>
                    <a:pt x="3877" y="4273"/>
                    <a:pt x="3829" y="4261"/>
                  </a:cubicBezTo>
                  <a:cubicBezTo>
                    <a:pt x="3787" y="4297"/>
                    <a:pt x="3739" y="4291"/>
                    <a:pt x="3697" y="4279"/>
                  </a:cubicBezTo>
                  <a:cubicBezTo>
                    <a:pt x="3655" y="4273"/>
                    <a:pt x="3613" y="4303"/>
                    <a:pt x="3571" y="4297"/>
                  </a:cubicBezTo>
                  <a:cubicBezTo>
                    <a:pt x="3475" y="4279"/>
                    <a:pt x="3547" y="4165"/>
                    <a:pt x="3445" y="4177"/>
                  </a:cubicBezTo>
                  <a:cubicBezTo>
                    <a:pt x="3398" y="4183"/>
                    <a:pt x="3337" y="4225"/>
                    <a:pt x="3350" y="4273"/>
                  </a:cubicBezTo>
                  <a:cubicBezTo>
                    <a:pt x="3368" y="4351"/>
                    <a:pt x="3350" y="4405"/>
                    <a:pt x="3266" y="4363"/>
                  </a:cubicBezTo>
                  <a:cubicBezTo>
                    <a:pt x="3200" y="4327"/>
                    <a:pt x="3224" y="4375"/>
                    <a:pt x="3182" y="4375"/>
                  </a:cubicBezTo>
                  <a:cubicBezTo>
                    <a:pt x="3170" y="4375"/>
                    <a:pt x="3176" y="4339"/>
                    <a:pt x="3164" y="4339"/>
                  </a:cubicBezTo>
                  <a:cubicBezTo>
                    <a:pt x="3140" y="4339"/>
                    <a:pt x="3068" y="4411"/>
                    <a:pt x="3044" y="4423"/>
                  </a:cubicBezTo>
                  <a:cubicBezTo>
                    <a:pt x="3044" y="4465"/>
                    <a:pt x="3062" y="4531"/>
                    <a:pt x="2990" y="4519"/>
                  </a:cubicBezTo>
                  <a:cubicBezTo>
                    <a:pt x="2954" y="4513"/>
                    <a:pt x="2930" y="4519"/>
                    <a:pt x="2894" y="4543"/>
                  </a:cubicBezTo>
                  <a:cubicBezTo>
                    <a:pt x="2846" y="4585"/>
                    <a:pt x="2804" y="4669"/>
                    <a:pt x="2744" y="4669"/>
                  </a:cubicBezTo>
                  <a:cubicBezTo>
                    <a:pt x="2702" y="4669"/>
                    <a:pt x="2696" y="4794"/>
                    <a:pt x="2630" y="4729"/>
                  </a:cubicBezTo>
                  <a:cubicBezTo>
                    <a:pt x="2606" y="4705"/>
                    <a:pt x="2583" y="4716"/>
                    <a:pt x="2559" y="4698"/>
                  </a:cubicBezTo>
                  <a:cubicBezTo>
                    <a:pt x="2535" y="4674"/>
                    <a:pt x="2523" y="4663"/>
                    <a:pt x="2493" y="4645"/>
                  </a:cubicBezTo>
                  <a:cubicBezTo>
                    <a:pt x="2457" y="4615"/>
                    <a:pt x="2451" y="4674"/>
                    <a:pt x="2409" y="4669"/>
                  </a:cubicBezTo>
                  <a:cubicBezTo>
                    <a:pt x="2385" y="4669"/>
                    <a:pt x="2385" y="4639"/>
                    <a:pt x="2367" y="4627"/>
                  </a:cubicBezTo>
                  <a:cubicBezTo>
                    <a:pt x="2349" y="4615"/>
                    <a:pt x="2319" y="4621"/>
                    <a:pt x="2295" y="4603"/>
                  </a:cubicBezTo>
                  <a:cubicBezTo>
                    <a:pt x="2247" y="4573"/>
                    <a:pt x="2205" y="4705"/>
                    <a:pt x="2181" y="4734"/>
                  </a:cubicBezTo>
                  <a:cubicBezTo>
                    <a:pt x="2163" y="4758"/>
                    <a:pt x="2067" y="4860"/>
                    <a:pt x="2067" y="4776"/>
                  </a:cubicBezTo>
                  <a:cubicBezTo>
                    <a:pt x="2049" y="4764"/>
                    <a:pt x="2013" y="4818"/>
                    <a:pt x="1983" y="4788"/>
                  </a:cubicBezTo>
                  <a:cubicBezTo>
                    <a:pt x="1959" y="4764"/>
                    <a:pt x="1923" y="4830"/>
                    <a:pt x="1905" y="4842"/>
                  </a:cubicBezTo>
                  <a:cubicBezTo>
                    <a:pt x="1845" y="4884"/>
                    <a:pt x="1881" y="5022"/>
                    <a:pt x="1792" y="4950"/>
                  </a:cubicBezTo>
                  <a:cubicBezTo>
                    <a:pt x="1678" y="4860"/>
                    <a:pt x="1678" y="4860"/>
                    <a:pt x="1678" y="4860"/>
                  </a:cubicBezTo>
                  <a:cubicBezTo>
                    <a:pt x="1636" y="4824"/>
                    <a:pt x="1540" y="4980"/>
                    <a:pt x="1486" y="4980"/>
                  </a:cubicBezTo>
                  <a:cubicBezTo>
                    <a:pt x="1426" y="4980"/>
                    <a:pt x="1426" y="4938"/>
                    <a:pt x="1402" y="4896"/>
                  </a:cubicBezTo>
                  <a:cubicBezTo>
                    <a:pt x="1390" y="4872"/>
                    <a:pt x="1384" y="4854"/>
                    <a:pt x="1366" y="4836"/>
                  </a:cubicBezTo>
                  <a:cubicBezTo>
                    <a:pt x="1348" y="4818"/>
                    <a:pt x="1336" y="4812"/>
                    <a:pt x="1330" y="4788"/>
                  </a:cubicBezTo>
                  <a:cubicBezTo>
                    <a:pt x="1324" y="4740"/>
                    <a:pt x="1264" y="4758"/>
                    <a:pt x="1264" y="4692"/>
                  </a:cubicBezTo>
                  <a:cubicBezTo>
                    <a:pt x="1264" y="4651"/>
                    <a:pt x="1258" y="4651"/>
                    <a:pt x="1222" y="4633"/>
                  </a:cubicBezTo>
                  <a:cubicBezTo>
                    <a:pt x="1204" y="4621"/>
                    <a:pt x="1204" y="4603"/>
                    <a:pt x="1180" y="4597"/>
                  </a:cubicBezTo>
                  <a:lnTo>
                    <a:pt x="1180" y="4597"/>
                  </a:lnTo>
                  <a:cubicBezTo>
                    <a:pt x="1174" y="4525"/>
                    <a:pt x="1174" y="4525"/>
                    <a:pt x="1174" y="4525"/>
                  </a:cubicBezTo>
                  <a:cubicBezTo>
                    <a:pt x="1162" y="4501"/>
                    <a:pt x="1168" y="4399"/>
                    <a:pt x="1150" y="4387"/>
                  </a:cubicBezTo>
                  <a:cubicBezTo>
                    <a:pt x="1114" y="4363"/>
                    <a:pt x="1036" y="4369"/>
                    <a:pt x="1030" y="4303"/>
                  </a:cubicBezTo>
                  <a:cubicBezTo>
                    <a:pt x="1030" y="4255"/>
                    <a:pt x="1084" y="4267"/>
                    <a:pt x="1096" y="4243"/>
                  </a:cubicBezTo>
                  <a:cubicBezTo>
                    <a:pt x="1102" y="4225"/>
                    <a:pt x="1042" y="4159"/>
                    <a:pt x="1030" y="4135"/>
                  </a:cubicBezTo>
                  <a:cubicBezTo>
                    <a:pt x="1012" y="4087"/>
                    <a:pt x="923" y="4123"/>
                    <a:pt x="935" y="4039"/>
                  </a:cubicBezTo>
                  <a:cubicBezTo>
                    <a:pt x="923" y="3997"/>
                    <a:pt x="899" y="3967"/>
                    <a:pt x="869" y="3944"/>
                  </a:cubicBezTo>
                  <a:cubicBezTo>
                    <a:pt x="833" y="3920"/>
                    <a:pt x="833" y="3872"/>
                    <a:pt x="809" y="3848"/>
                  </a:cubicBezTo>
                  <a:cubicBezTo>
                    <a:pt x="785" y="3830"/>
                    <a:pt x="761" y="3818"/>
                    <a:pt x="749" y="3794"/>
                  </a:cubicBezTo>
                  <a:cubicBezTo>
                    <a:pt x="731" y="3764"/>
                    <a:pt x="719" y="3734"/>
                    <a:pt x="719" y="3704"/>
                  </a:cubicBezTo>
                  <a:cubicBezTo>
                    <a:pt x="653" y="3704"/>
                    <a:pt x="557" y="3896"/>
                    <a:pt x="485" y="3824"/>
                  </a:cubicBezTo>
                  <a:cubicBezTo>
                    <a:pt x="383" y="3728"/>
                    <a:pt x="563" y="3650"/>
                    <a:pt x="515" y="3560"/>
                  </a:cubicBezTo>
                  <a:cubicBezTo>
                    <a:pt x="497" y="3530"/>
                    <a:pt x="503" y="3512"/>
                    <a:pt x="527" y="3488"/>
                  </a:cubicBezTo>
                  <a:cubicBezTo>
                    <a:pt x="545" y="3446"/>
                    <a:pt x="563" y="3374"/>
                    <a:pt x="539" y="3332"/>
                  </a:cubicBezTo>
                  <a:cubicBezTo>
                    <a:pt x="509" y="3326"/>
                    <a:pt x="479" y="3356"/>
                    <a:pt x="455" y="3338"/>
                  </a:cubicBezTo>
                  <a:cubicBezTo>
                    <a:pt x="413" y="3320"/>
                    <a:pt x="389" y="3326"/>
                    <a:pt x="347" y="3320"/>
                  </a:cubicBezTo>
                  <a:cubicBezTo>
                    <a:pt x="323" y="3308"/>
                    <a:pt x="305" y="3284"/>
                    <a:pt x="281" y="3284"/>
                  </a:cubicBezTo>
                  <a:cubicBezTo>
                    <a:pt x="233" y="3284"/>
                    <a:pt x="221" y="3314"/>
                    <a:pt x="179" y="3284"/>
                  </a:cubicBezTo>
                  <a:cubicBezTo>
                    <a:pt x="125" y="3248"/>
                    <a:pt x="120" y="3284"/>
                    <a:pt x="114" y="3200"/>
                  </a:cubicBezTo>
                  <a:cubicBezTo>
                    <a:pt x="107" y="3164"/>
                    <a:pt x="78" y="3099"/>
                    <a:pt x="125" y="3069"/>
                  </a:cubicBezTo>
                  <a:cubicBezTo>
                    <a:pt x="209" y="3015"/>
                    <a:pt x="162" y="2937"/>
                    <a:pt x="167" y="2859"/>
                  </a:cubicBezTo>
                  <a:cubicBezTo>
                    <a:pt x="167" y="2811"/>
                    <a:pt x="162" y="2811"/>
                    <a:pt x="185" y="2763"/>
                  </a:cubicBezTo>
                  <a:cubicBezTo>
                    <a:pt x="197" y="2733"/>
                    <a:pt x="227" y="2721"/>
                    <a:pt x="227" y="2685"/>
                  </a:cubicBezTo>
                  <a:cubicBezTo>
                    <a:pt x="227" y="2667"/>
                    <a:pt x="215" y="2649"/>
                    <a:pt x="239" y="2649"/>
                  </a:cubicBezTo>
                  <a:cubicBezTo>
                    <a:pt x="269" y="2649"/>
                    <a:pt x="281" y="2613"/>
                    <a:pt x="293" y="2595"/>
                  </a:cubicBezTo>
                  <a:cubicBezTo>
                    <a:pt x="317" y="2553"/>
                    <a:pt x="305" y="2547"/>
                    <a:pt x="353" y="2529"/>
                  </a:cubicBezTo>
                  <a:cubicBezTo>
                    <a:pt x="377" y="2517"/>
                    <a:pt x="377" y="2439"/>
                    <a:pt x="401" y="2409"/>
                  </a:cubicBezTo>
                  <a:cubicBezTo>
                    <a:pt x="449" y="2349"/>
                    <a:pt x="365" y="2296"/>
                    <a:pt x="317" y="2284"/>
                  </a:cubicBezTo>
                  <a:cubicBezTo>
                    <a:pt x="263" y="2248"/>
                    <a:pt x="269" y="2200"/>
                    <a:pt x="239" y="2158"/>
                  </a:cubicBezTo>
                  <a:cubicBezTo>
                    <a:pt x="215" y="2122"/>
                    <a:pt x="149" y="2116"/>
                    <a:pt x="132" y="2092"/>
                  </a:cubicBezTo>
                  <a:cubicBezTo>
                    <a:pt x="114" y="2062"/>
                    <a:pt x="143" y="2038"/>
                    <a:pt x="107" y="2038"/>
                  </a:cubicBezTo>
                  <a:cubicBezTo>
                    <a:pt x="66" y="2032"/>
                    <a:pt x="60" y="2002"/>
                    <a:pt x="48" y="1966"/>
                  </a:cubicBezTo>
                  <a:cubicBezTo>
                    <a:pt x="30" y="1930"/>
                    <a:pt x="0" y="1906"/>
                    <a:pt x="6" y="1864"/>
                  </a:cubicBezTo>
                  <a:cubicBezTo>
                    <a:pt x="6" y="1828"/>
                    <a:pt x="90" y="1792"/>
                    <a:pt x="120" y="1768"/>
                  </a:cubicBezTo>
                  <a:cubicBezTo>
                    <a:pt x="162" y="1738"/>
                    <a:pt x="156" y="1738"/>
                    <a:pt x="138" y="1690"/>
                  </a:cubicBezTo>
                  <a:cubicBezTo>
                    <a:pt x="156" y="1642"/>
                    <a:pt x="156" y="1642"/>
                    <a:pt x="156" y="1642"/>
                  </a:cubicBezTo>
                  <a:lnTo>
                    <a:pt x="156" y="1642"/>
                  </a:lnTo>
                  <a:cubicBezTo>
                    <a:pt x="185" y="1672"/>
                    <a:pt x="251" y="1690"/>
                    <a:pt x="299" y="1690"/>
                  </a:cubicBezTo>
                  <a:cubicBezTo>
                    <a:pt x="317" y="1690"/>
                    <a:pt x="353" y="1690"/>
                    <a:pt x="377" y="1684"/>
                  </a:cubicBezTo>
                  <a:cubicBezTo>
                    <a:pt x="401" y="1678"/>
                    <a:pt x="371" y="1648"/>
                    <a:pt x="383" y="163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0" name="Freeform 144"/>
            <p:cNvSpPr>
              <a:spLocks noChangeArrowheads="1"/>
            </p:cNvSpPr>
            <p:nvPr/>
          </p:nvSpPr>
          <p:spPr bwMode="auto">
            <a:xfrm>
              <a:off x="1289912" y="8970429"/>
              <a:ext cx="792556" cy="792610"/>
            </a:xfrm>
            <a:custGeom>
              <a:avLst/>
              <a:gdLst>
                <a:gd name="T0" fmla="*/ 929 w 1487"/>
                <a:gd name="T1" fmla="*/ 120 h 1487"/>
                <a:gd name="T2" fmla="*/ 887 w 1487"/>
                <a:gd name="T3" fmla="*/ 114 h 1487"/>
                <a:gd name="T4" fmla="*/ 917 w 1487"/>
                <a:gd name="T5" fmla="*/ 144 h 1487"/>
                <a:gd name="T6" fmla="*/ 929 w 1487"/>
                <a:gd name="T7" fmla="*/ 120 h 1487"/>
                <a:gd name="T8" fmla="*/ 689 w 1487"/>
                <a:gd name="T9" fmla="*/ 270 h 1487"/>
                <a:gd name="T10" fmla="*/ 671 w 1487"/>
                <a:gd name="T11" fmla="*/ 396 h 1487"/>
                <a:gd name="T12" fmla="*/ 611 w 1487"/>
                <a:gd name="T13" fmla="*/ 581 h 1487"/>
                <a:gd name="T14" fmla="*/ 683 w 1487"/>
                <a:gd name="T15" fmla="*/ 719 h 1487"/>
                <a:gd name="T16" fmla="*/ 587 w 1487"/>
                <a:gd name="T17" fmla="*/ 803 h 1487"/>
                <a:gd name="T18" fmla="*/ 467 w 1487"/>
                <a:gd name="T19" fmla="*/ 773 h 1487"/>
                <a:gd name="T20" fmla="*/ 402 w 1487"/>
                <a:gd name="T21" fmla="*/ 767 h 1487"/>
                <a:gd name="T22" fmla="*/ 288 w 1487"/>
                <a:gd name="T23" fmla="*/ 809 h 1487"/>
                <a:gd name="T24" fmla="*/ 174 w 1487"/>
                <a:gd name="T25" fmla="*/ 881 h 1487"/>
                <a:gd name="T26" fmla="*/ 72 w 1487"/>
                <a:gd name="T27" fmla="*/ 935 h 1487"/>
                <a:gd name="T28" fmla="*/ 78 w 1487"/>
                <a:gd name="T29" fmla="*/ 1067 h 1487"/>
                <a:gd name="T30" fmla="*/ 108 w 1487"/>
                <a:gd name="T31" fmla="*/ 1211 h 1487"/>
                <a:gd name="T32" fmla="*/ 66 w 1487"/>
                <a:gd name="T33" fmla="*/ 1223 h 1487"/>
                <a:gd name="T34" fmla="*/ 0 w 1487"/>
                <a:gd name="T35" fmla="*/ 1384 h 1487"/>
                <a:gd name="T36" fmla="*/ 6 w 1487"/>
                <a:gd name="T37" fmla="*/ 1426 h 1487"/>
                <a:gd name="T38" fmla="*/ 240 w 1487"/>
                <a:gd name="T39" fmla="*/ 1384 h 1487"/>
                <a:gd name="T40" fmla="*/ 461 w 1487"/>
                <a:gd name="T41" fmla="*/ 1342 h 1487"/>
                <a:gd name="T42" fmla="*/ 887 w 1487"/>
                <a:gd name="T43" fmla="*/ 1301 h 1487"/>
                <a:gd name="T44" fmla="*/ 953 w 1487"/>
                <a:gd name="T45" fmla="*/ 1169 h 1487"/>
                <a:gd name="T46" fmla="*/ 1133 w 1487"/>
                <a:gd name="T47" fmla="*/ 1007 h 1487"/>
                <a:gd name="T48" fmla="*/ 1312 w 1487"/>
                <a:gd name="T49" fmla="*/ 941 h 1487"/>
                <a:gd name="T50" fmla="*/ 1456 w 1487"/>
                <a:gd name="T51" fmla="*/ 683 h 1487"/>
                <a:gd name="T52" fmla="*/ 1324 w 1487"/>
                <a:gd name="T53" fmla="*/ 713 h 1487"/>
                <a:gd name="T54" fmla="*/ 1199 w 1487"/>
                <a:gd name="T55" fmla="*/ 498 h 1487"/>
                <a:gd name="T56" fmla="*/ 1217 w 1487"/>
                <a:gd name="T57" fmla="*/ 372 h 1487"/>
                <a:gd name="T58" fmla="*/ 1186 w 1487"/>
                <a:gd name="T59" fmla="*/ 432 h 1487"/>
                <a:gd name="T60" fmla="*/ 1037 w 1487"/>
                <a:gd name="T61" fmla="*/ 623 h 1487"/>
                <a:gd name="T62" fmla="*/ 971 w 1487"/>
                <a:gd name="T63" fmla="*/ 827 h 1487"/>
                <a:gd name="T64" fmla="*/ 815 w 1487"/>
                <a:gd name="T65" fmla="*/ 995 h 1487"/>
                <a:gd name="T66" fmla="*/ 803 w 1487"/>
                <a:gd name="T67" fmla="*/ 935 h 1487"/>
                <a:gd name="T68" fmla="*/ 875 w 1487"/>
                <a:gd name="T69" fmla="*/ 623 h 1487"/>
                <a:gd name="T70" fmla="*/ 881 w 1487"/>
                <a:gd name="T71" fmla="*/ 510 h 1487"/>
                <a:gd name="T72" fmla="*/ 893 w 1487"/>
                <a:gd name="T73" fmla="*/ 438 h 1487"/>
                <a:gd name="T74" fmla="*/ 737 w 1487"/>
                <a:gd name="T75" fmla="*/ 342 h 1487"/>
                <a:gd name="T76" fmla="*/ 1037 w 1487"/>
                <a:gd name="T77" fmla="*/ 168 h 1487"/>
                <a:gd name="T78" fmla="*/ 1037 w 1487"/>
                <a:gd name="T79" fmla="*/ 168 h 1487"/>
                <a:gd name="T80" fmla="*/ 971 w 1487"/>
                <a:gd name="T81" fmla="*/ 0 h 1487"/>
                <a:gd name="T82" fmla="*/ 1067 w 1487"/>
                <a:gd name="T83" fmla="*/ 72 h 1487"/>
                <a:gd name="T84" fmla="*/ 1037 w 1487"/>
                <a:gd name="T85" fmla="*/ 168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7" h="1487">
                  <a:moveTo>
                    <a:pt x="929" y="120"/>
                  </a:moveTo>
                  <a:lnTo>
                    <a:pt x="929" y="120"/>
                  </a:lnTo>
                  <a:cubicBezTo>
                    <a:pt x="923" y="120"/>
                    <a:pt x="929" y="114"/>
                    <a:pt x="923" y="114"/>
                  </a:cubicBezTo>
                  <a:cubicBezTo>
                    <a:pt x="911" y="108"/>
                    <a:pt x="899" y="108"/>
                    <a:pt x="887" y="114"/>
                  </a:cubicBezTo>
                  <a:cubicBezTo>
                    <a:pt x="875" y="114"/>
                    <a:pt x="869" y="150"/>
                    <a:pt x="887" y="150"/>
                  </a:cubicBezTo>
                  <a:cubicBezTo>
                    <a:pt x="899" y="150"/>
                    <a:pt x="905" y="144"/>
                    <a:pt x="917" y="144"/>
                  </a:cubicBezTo>
                  <a:cubicBezTo>
                    <a:pt x="923" y="144"/>
                    <a:pt x="929" y="144"/>
                    <a:pt x="929" y="144"/>
                  </a:cubicBezTo>
                  <a:cubicBezTo>
                    <a:pt x="941" y="132"/>
                    <a:pt x="935" y="126"/>
                    <a:pt x="929" y="120"/>
                  </a:cubicBezTo>
                  <a:close/>
                  <a:moveTo>
                    <a:pt x="689" y="270"/>
                  </a:moveTo>
                  <a:lnTo>
                    <a:pt x="689" y="270"/>
                  </a:lnTo>
                  <a:cubicBezTo>
                    <a:pt x="677" y="288"/>
                    <a:pt x="665" y="306"/>
                    <a:pt x="659" y="324"/>
                  </a:cubicBezTo>
                  <a:cubicBezTo>
                    <a:pt x="659" y="354"/>
                    <a:pt x="671" y="372"/>
                    <a:pt x="671" y="396"/>
                  </a:cubicBezTo>
                  <a:cubicBezTo>
                    <a:pt x="671" y="426"/>
                    <a:pt x="635" y="468"/>
                    <a:pt x="611" y="480"/>
                  </a:cubicBezTo>
                  <a:cubicBezTo>
                    <a:pt x="587" y="533"/>
                    <a:pt x="623" y="533"/>
                    <a:pt x="611" y="581"/>
                  </a:cubicBezTo>
                  <a:cubicBezTo>
                    <a:pt x="605" y="617"/>
                    <a:pt x="635" y="617"/>
                    <a:pt x="653" y="635"/>
                  </a:cubicBezTo>
                  <a:cubicBezTo>
                    <a:pt x="671" y="653"/>
                    <a:pt x="707" y="701"/>
                    <a:pt x="683" y="719"/>
                  </a:cubicBezTo>
                  <a:cubicBezTo>
                    <a:pt x="665" y="731"/>
                    <a:pt x="611" y="803"/>
                    <a:pt x="593" y="803"/>
                  </a:cubicBezTo>
                  <a:cubicBezTo>
                    <a:pt x="593" y="803"/>
                    <a:pt x="593" y="803"/>
                    <a:pt x="587" y="803"/>
                  </a:cubicBezTo>
                  <a:cubicBezTo>
                    <a:pt x="575" y="785"/>
                    <a:pt x="539" y="737"/>
                    <a:pt x="509" y="749"/>
                  </a:cubicBezTo>
                  <a:cubicBezTo>
                    <a:pt x="497" y="755"/>
                    <a:pt x="485" y="767"/>
                    <a:pt x="467" y="773"/>
                  </a:cubicBezTo>
                  <a:cubicBezTo>
                    <a:pt x="443" y="779"/>
                    <a:pt x="437" y="749"/>
                    <a:pt x="425" y="749"/>
                  </a:cubicBezTo>
                  <a:cubicBezTo>
                    <a:pt x="419" y="743"/>
                    <a:pt x="407" y="761"/>
                    <a:pt x="402" y="767"/>
                  </a:cubicBezTo>
                  <a:cubicBezTo>
                    <a:pt x="395" y="779"/>
                    <a:pt x="353" y="833"/>
                    <a:pt x="336" y="833"/>
                  </a:cubicBezTo>
                  <a:cubicBezTo>
                    <a:pt x="312" y="839"/>
                    <a:pt x="306" y="809"/>
                    <a:pt x="288" y="809"/>
                  </a:cubicBezTo>
                  <a:cubicBezTo>
                    <a:pt x="270" y="809"/>
                    <a:pt x="216" y="827"/>
                    <a:pt x="204" y="839"/>
                  </a:cubicBezTo>
                  <a:cubicBezTo>
                    <a:pt x="192" y="845"/>
                    <a:pt x="198" y="869"/>
                    <a:pt x="174" y="881"/>
                  </a:cubicBezTo>
                  <a:cubicBezTo>
                    <a:pt x="150" y="893"/>
                    <a:pt x="144" y="899"/>
                    <a:pt x="120" y="899"/>
                  </a:cubicBezTo>
                  <a:cubicBezTo>
                    <a:pt x="102" y="911"/>
                    <a:pt x="90" y="923"/>
                    <a:pt x="72" y="935"/>
                  </a:cubicBezTo>
                  <a:cubicBezTo>
                    <a:pt x="48" y="959"/>
                    <a:pt x="18" y="983"/>
                    <a:pt x="36" y="1019"/>
                  </a:cubicBezTo>
                  <a:cubicBezTo>
                    <a:pt x="42" y="1043"/>
                    <a:pt x="60" y="1055"/>
                    <a:pt x="78" y="1067"/>
                  </a:cubicBezTo>
                  <a:cubicBezTo>
                    <a:pt x="102" y="1079"/>
                    <a:pt x="138" y="1157"/>
                    <a:pt x="156" y="1175"/>
                  </a:cubicBezTo>
                  <a:cubicBezTo>
                    <a:pt x="126" y="1175"/>
                    <a:pt x="108" y="1157"/>
                    <a:pt x="108" y="1211"/>
                  </a:cubicBezTo>
                  <a:lnTo>
                    <a:pt x="108" y="1211"/>
                  </a:lnTo>
                  <a:cubicBezTo>
                    <a:pt x="96" y="1205"/>
                    <a:pt x="66" y="1169"/>
                    <a:pt x="66" y="1223"/>
                  </a:cubicBezTo>
                  <a:cubicBezTo>
                    <a:pt x="66" y="1253"/>
                    <a:pt x="54" y="1289"/>
                    <a:pt x="42" y="1313"/>
                  </a:cubicBezTo>
                  <a:cubicBezTo>
                    <a:pt x="24" y="1337"/>
                    <a:pt x="12" y="1354"/>
                    <a:pt x="0" y="1384"/>
                  </a:cubicBezTo>
                  <a:cubicBezTo>
                    <a:pt x="0" y="1390"/>
                    <a:pt x="6" y="1414"/>
                    <a:pt x="0" y="1426"/>
                  </a:cubicBezTo>
                  <a:cubicBezTo>
                    <a:pt x="0" y="1432"/>
                    <a:pt x="0" y="1432"/>
                    <a:pt x="6" y="1426"/>
                  </a:cubicBezTo>
                  <a:cubicBezTo>
                    <a:pt x="114" y="1396"/>
                    <a:pt x="114" y="1396"/>
                    <a:pt x="114" y="1396"/>
                  </a:cubicBezTo>
                  <a:cubicBezTo>
                    <a:pt x="150" y="1384"/>
                    <a:pt x="198" y="1390"/>
                    <a:pt x="240" y="1384"/>
                  </a:cubicBezTo>
                  <a:cubicBezTo>
                    <a:pt x="276" y="1378"/>
                    <a:pt x="318" y="1468"/>
                    <a:pt x="360" y="1384"/>
                  </a:cubicBezTo>
                  <a:cubicBezTo>
                    <a:pt x="389" y="1324"/>
                    <a:pt x="395" y="1342"/>
                    <a:pt x="461" y="1342"/>
                  </a:cubicBezTo>
                  <a:cubicBezTo>
                    <a:pt x="497" y="1342"/>
                    <a:pt x="557" y="1337"/>
                    <a:pt x="581" y="1361"/>
                  </a:cubicBezTo>
                  <a:cubicBezTo>
                    <a:pt x="707" y="1486"/>
                    <a:pt x="773" y="1342"/>
                    <a:pt x="887" y="1301"/>
                  </a:cubicBezTo>
                  <a:cubicBezTo>
                    <a:pt x="929" y="1277"/>
                    <a:pt x="935" y="1289"/>
                    <a:pt x="953" y="1241"/>
                  </a:cubicBezTo>
                  <a:cubicBezTo>
                    <a:pt x="959" y="1217"/>
                    <a:pt x="953" y="1193"/>
                    <a:pt x="953" y="1169"/>
                  </a:cubicBezTo>
                  <a:cubicBezTo>
                    <a:pt x="959" y="1163"/>
                    <a:pt x="1037" y="1085"/>
                    <a:pt x="1049" y="1079"/>
                  </a:cubicBezTo>
                  <a:cubicBezTo>
                    <a:pt x="1073" y="1055"/>
                    <a:pt x="1109" y="1019"/>
                    <a:pt x="1133" y="1007"/>
                  </a:cubicBezTo>
                  <a:cubicBezTo>
                    <a:pt x="1162" y="995"/>
                    <a:pt x="1175" y="1007"/>
                    <a:pt x="1204" y="1001"/>
                  </a:cubicBezTo>
                  <a:cubicBezTo>
                    <a:pt x="1234" y="1001"/>
                    <a:pt x="1282" y="959"/>
                    <a:pt x="1312" y="941"/>
                  </a:cubicBezTo>
                  <a:cubicBezTo>
                    <a:pt x="1354" y="917"/>
                    <a:pt x="1390" y="893"/>
                    <a:pt x="1426" y="857"/>
                  </a:cubicBezTo>
                  <a:cubicBezTo>
                    <a:pt x="1486" y="791"/>
                    <a:pt x="1480" y="761"/>
                    <a:pt x="1456" y="683"/>
                  </a:cubicBezTo>
                  <a:cubicBezTo>
                    <a:pt x="1450" y="665"/>
                    <a:pt x="1456" y="635"/>
                    <a:pt x="1438" y="623"/>
                  </a:cubicBezTo>
                  <a:cubicBezTo>
                    <a:pt x="1420" y="617"/>
                    <a:pt x="1360" y="707"/>
                    <a:pt x="1324" y="713"/>
                  </a:cubicBezTo>
                  <a:cubicBezTo>
                    <a:pt x="1288" y="719"/>
                    <a:pt x="1234" y="594"/>
                    <a:pt x="1210" y="570"/>
                  </a:cubicBezTo>
                  <a:cubicBezTo>
                    <a:pt x="1193" y="552"/>
                    <a:pt x="1157" y="515"/>
                    <a:pt x="1199" y="498"/>
                  </a:cubicBezTo>
                  <a:cubicBezTo>
                    <a:pt x="1241" y="474"/>
                    <a:pt x="1228" y="414"/>
                    <a:pt x="1217" y="372"/>
                  </a:cubicBezTo>
                  <a:lnTo>
                    <a:pt x="1217" y="372"/>
                  </a:lnTo>
                  <a:cubicBezTo>
                    <a:pt x="1210" y="378"/>
                    <a:pt x="1204" y="378"/>
                    <a:pt x="1193" y="378"/>
                  </a:cubicBezTo>
                  <a:cubicBezTo>
                    <a:pt x="1193" y="396"/>
                    <a:pt x="1193" y="408"/>
                    <a:pt x="1186" y="432"/>
                  </a:cubicBezTo>
                  <a:cubicBezTo>
                    <a:pt x="1175" y="462"/>
                    <a:pt x="1151" y="474"/>
                    <a:pt x="1133" y="491"/>
                  </a:cubicBezTo>
                  <a:cubicBezTo>
                    <a:pt x="1109" y="522"/>
                    <a:pt x="1085" y="623"/>
                    <a:pt x="1037" y="623"/>
                  </a:cubicBezTo>
                  <a:cubicBezTo>
                    <a:pt x="995" y="623"/>
                    <a:pt x="1001" y="629"/>
                    <a:pt x="1001" y="677"/>
                  </a:cubicBezTo>
                  <a:cubicBezTo>
                    <a:pt x="1001" y="713"/>
                    <a:pt x="989" y="803"/>
                    <a:pt x="971" y="827"/>
                  </a:cubicBezTo>
                  <a:cubicBezTo>
                    <a:pt x="953" y="875"/>
                    <a:pt x="905" y="947"/>
                    <a:pt x="863" y="965"/>
                  </a:cubicBezTo>
                  <a:cubicBezTo>
                    <a:pt x="845" y="971"/>
                    <a:pt x="833" y="983"/>
                    <a:pt x="815" y="995"/>
                  </a:cubicBezTo>
                  <a:cubicBezTo>
                    <a:pt x="785" y="1007"/>
                    <a:pt x="791" y="1019"/>
                    <a:pt x="791" y="989"/>
                  </a:cubicBezTo>
                  <a:cubicBezTo>
                    <a:pt x="797" y="983"/>
                    <a:pt x="797" y="941"/>
                    <a:pt x="803" y="935"/>
                  </a:cubicBezTo>
                  <a:cubicBezTo>
                    <a:pt x="785" y="905"/>
                    <a:pt x="803" y="797"/>
                    <a:pt x="803" y="767"/>
                  </a:cubicBezTo>
                  <a:cubicBezTo>
                    <a:pt x="803" y="713"/>
                    <a:pt x="839" y="647"/>
                    <a:pt x="875" y="623"/>
                  </a:cubicBezTo>
                  <a:cubicBezTo>
                    <a:pt x="887" y="617"/>
                    <a:pt x="881" y="599"/>
                    <a:pt x="887" y="594"/>
                  </a:cubicBezTo>
                  <a:cubicBezTo>
                    <a:pt x="899" y="552"/>
                    <a:pt x="875" y="539"/>
                    <a:pt x="881" y="510"/>
                  </a:cubicBezTo>
                  <a:cubicBezTo>
                    <a:pt x="881" y="491"/>
                    <a:pt x="917" y="474"/>
                    <a:pt x="887" y="462"/>
                  </a:cubicBezTo>
                  <a:cubicBezTo>
                    <a:pt x="887" y="456"/>
                    <a:pt x="887" y="450"/>
                    <a:pt x="893" y="438"/>
                  </a:cubicBezTo>
                  <a:lnTo>
                    <a:pt x="893" y="438"/>
                  </a:lnTo>
                  <a:cubicBezTo>
                    <a:pt x="737" y="342"/>
                    <a:pt x="737" y="342"/>
                    <a:pt x="737" y="342"/>
                  </a:cubicBezTo>
                  <a:cubicBezTo>
                    <a:pt x="689" y="270"/>
                    <a:pt x="689" y="270"/>
                    <a:pt x="689" y="270"/>
                  </a:cubicBezTo>
                  <a:close/>
                  <a:moveTo>
                    <a:pt x="1037" y="168"/>
                  </a:moveTo>
                  <a:lnTo>
                    <a:pt x="1037" y="168"/>
                  </a:lnTo>
                  <a:lnTo>
                    <a:pt x="1037" y="168"/>
                  </a:lnTo>
                  <a:cubicBezTo>
                    <a:pt x="911" y="54"/>
                    <a:pt x="911" y="54"/>
                    <a:pt x="911" y="54"/>
                  </a:cubicBezTo>
                  <a:cubicBezTo>
                    <a:pt x="971" y="0"/>
                    <a:pt x="971" y="0"/>
                    <a:pt x="971" y="0"/>
                  </a:cubicBezTo>
                  <a:cubicBezTo>
                    <a:pt x="1067" y="72"/>
                    <a:pt x="1067" y="72"/>
                    <a:pt x="1067" y="72"/>
                  </a:cubicBezTo>
                  <a:lnTo>
                    <a:pt x="1067" y="72"/>
                  </a:lnTo>
                  <a:cubicBezTo>
                    <a:pt x="1049" y="96"/>
                    <a:pt x="1043" y="126"/>
                    <a:pt x="1043" y="150"/>
                  </a:cubicBezTo>
                  <a:cubicBezTo>
                    <a:pt x="1043" y="156"/>
                    <a:pt x="1043" y="162"/>
                    <a:pt x="1037" y="16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1" name="Freeform 145"/>
            <p:cNvSpPr>
              <a:spLocks noChangeArrowheads="1"/>
            </p:cNvSpPr>
            <p:nvPr/>
          </p:nvSpPr>
          <p:spPr bwMode="auto">
            <a:xfrm>
              <a:off x="7218806" y="5588317"/>
              <a:ext cx="947777" cy="595045"/>
            </a:xfrm>
            <a:custGeom>
              <a:avLst/>
              <a:gdLst>
                <a:gd name="T0" fmla="*/ 1043 w 1775"/>
                <a:gd name="T1" fmla="*/ 839 h 1116"/>
                <a:gd name="T2" fmla="*/ 1043 w 1775"/>
                <a:gd name="T3" fmla="*/ 839 h 1116"/>
                <a:gd name="T4" fmla="*/ 785 w 1775"/>
                <a:gd name="T5" fmla="*/ 803 h 1116"/>
                <a:gd name="T6" fmla="*/ 593 w 1775"/>
                <a:gd name="T7" fmla="*/ 678 h 1116"/>
                <a:gd name="T8" fmla="*/ 300 w 1775"/>
                <a:gd name="T9" fmla="*/ 486 h 1116"/>
                <a:gd name="T10" fmla="*/ 186 w 1775"/>
                <a:gd name="T11" fmla="*/ 288 h 1116"/>
                <a:gd name="T12" fmla="*/ 114 w 1775"/>
                <a:gd name="T13" fmla="*/ 96 h 1116"/>
                <a:gd name="T14" fmla="*/ 78 w 1775"/>
                <a:gd name="T15" fmla="*/ 90 h 1116"/>
                <a:gd name="T16" fmla="*/ 60 w 1775"/>
                <a:gd name="T17" fmla="*/ 48 h 1116"/>
                <a:gd name="T18" fmla="*/ 36 w 1775"/>
                <a:gd name="T19" fmla="*/ 0 h 1116"/>
                <a:gd name="T20" fmla="*/ 12 w 1775"/>
                <a:gd name="T21" fmla="*/ 132 h 1116"/>
                <a:gd name="T22" fmla="*/ 54 w 1775"/>
                <a:gd name="T23" fmla="*/ 222 h 1116"/>
                <a:gd name="T24" fmla="*/ 120 w 1775"/>
                <a:gd name="T25" fmla="*/ 378 h 1116"/>
                <a:gd name="T26" fmla="*/ 204 w 1775"/>
                <a:gd name="T27" fmla="*/ 522 h 1116"/>
                <a:gd name="T28" fmla="*/ 240 w 1775"/>
                <a:gd name="T29" fmla="*/ 623 h 1116"/>
                <a:gd name="T30" fmla="*/ 432 w 1775"/>
                <a:gd name="T31" fmla="*/ 731 h 1116"/>
                <a:gd name="T32" fmla="*/ 516 w 1775"/>
                <a:gd name="T33" fmla="*/ 761 h 1116"/>
                <a:gd name="T34" fmla="*/ 576 w 1775"/>
                <a:gd name="T35" fmla="*/ 845 h 1116"/>
                <a:gd name="T36" fmla="*/ 677 w 1775"/>
                <a:gd name="T37" fmla="*/ 917 h 1116"/>
                <a:gd name="T38" fmla="*/ 731 w 1775"/>
                <a:gd name="T39" fmla="*/ 965 h 1116"/>
                <a:gd name="T40" fmla="*/ 779 w 1775"/>
                <a:gd name="T41" fmla="*/ 1043 h 1116"/>
                <a:gd name="T42" fmla="*/ 851 w 1775"/>
                <a:gd name="T43" fmla="*/ 1037 h 1116"/>
                <a:gd name="T44" fmla="*/ 893 w 1775"/>
                <a:gd name="T45" fmla="*/ 1007 h 1116"/>
                <a:gd name="T46" fmla="*/ 1079 w 1775"/>
                <a:gd name="T47" fmla="*/ 1007 h 1116"/>
                <a:gd name="T48" fmla="*/ 1157 w 1775"/>
                <a:gd name="T49" fmla="*/ 953 h 1116"/>
                <a:gd name="T50" fmla="*/ 1181 w 1775"/>
                <a:gd name="T51" fmla="*/ 959 h 1116"/>
                <a:gd name="T52" fmla="*/ 1145 w 1775"/>
                <a:gd name="T53" fmla="*/ 995 h 1116"/>
                <a:gd name="T54" fmla="*/ 1157 w 1775"/>
                <a:gd name="T55" fmla="*/ 1025 h 1116"/>
                <a:gd name="T56" fmla="*/ 1211 w 1775"/>
                <a:gd name="T57" fmla="*/ 1055 h 1116"/>
                <a:gd name="T58" fmla="*/ 1313 w 1775"/>
                <a:gd name="T59" fmla="*/ 1103 h 1116"/>
                <a:gd name="T60" fmla="*/ 1373 w 1775"/>
                <a:gd name="T61" fmla="*/ 1037 h 1116"/>
                <a:gd name="T62" fmla="*/ 1564 w 1775"/>
                <a:gd name="T63" fmla="*/ 1025 h 1116"/>
                <a:gd name="T64" fmla="*/ 1708 w 1775"/>
                <a:gd name="T65" fmla="*/ 983 h 1116"/>
                <a:gd name="T66" fmla="*/ 1774 w 1775"/>
                <a:gd name="T67" fmla="*/ 911 h 1116"/>
                <a:gd name="T68" fmla="*/ 1510 w 1775"/>
                <a:gd name="T69" fmla="*/ 953 h 1116"/>
                <a:gd name="T70" fmla="*/ 1373 w 1775"/>
                <a:gd name="T71" fmla="*/ 935 h 1116"/>
                <a:gd name="T72" fmla="*/ 1271 w 1775"/>
                <a:gd name="T73" fmla="*/ 941 h 1116"/>
                <a:gd name="T74" fmla="*/ 1205 w 1775"/>
                <a:gd name="T75" fmla="*/ 905 h 1116"/>
                <a:gd name="T76" fmla="*/ 1229 w 1775"/>
                <a:gd name="T77" fmla="*/ 869 h 1116"/>
                <a:gd name="T78" fmla="*/ 1217 w 1775"/>
                <a:gd name="T79" fmla="*/ 827 h 1116"/>
                <a:gd name="T80" fmla="*/ 1193 w 1775"/>
                <a:gd name="T81" fmla="*/ 821 h 1116"/>
                <a:gd name="T82" fmla="*/ 1139 w 1775"/>
                <a:gd name="T83" fmla="*/ 809 h 1116"/>
                <a:gd name="T84" fmla="*/ 1079 w 1775"/>
                <a:gd name="T85" fmla="*/ 833 h 1116"/>
                <a:gd name="T86" fmla="*/ 1043 w 1775"/>
                <a:gd name="T87" fmla="*/ 839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75" h="1116">
                  <a:moveTo>
                    <a:pt x="1043" y="839"/>
                  </a:moveTo>
                  <a:lnTo>
                    <a:pt x="1043" y="839"/>
                  </a:lnTo>
                  <a:cubicBezTo>
                    <a:pt x="953" y="845"/>
                    <a:pt x="869" y="863"/>
                    <a:pt x="785" y="803"/>
                  </a:cubicBezTo>
                  <a:cubicBezTo>
                    <a:pt x="719" y="755"/>
                    <a:pt x="672" y="713"/>
                    <a:pt x="593" y="678"/>
                  </a:cubicBezTo>
                  <a:cubicBezTo>
                    <a:pt x="504" y="636"/>
                    <a:pt x="330" y="600"/>
                    <a:pt x="300" y="486"/>
                  </a:cubicBezTo>
                  <a:cubicBezTo>
                    <a:pt x="252" y="432"/>
                    <a:pt x="204" y="354"/>
                    <a:pt x="186" y="288"/>
                  </a:cubicBezTo>
                  <a:cubicBezTo>
                    <a:pt x="180" y="246"/>
                    <a:pt x="150" y="114"/>
                    <a:pt x="114" y="96"/>
                  </a:cubicBezTo>
                  <a:cubicBezTo>
                    <a:pt x="102" y="90"/>
                    <a:pt x="84" y="102"/>
                    <a:pt x="78" y="90"/>
                  </a:cubicBezTo>
                  <a:cubicBezTo>
                    <a:pt x="66" y="72"/>
                    <a:pt x="66" y="66"/>
                    <a:pt x="60" y="48"/>
                  </a:cubicBezTo>
                  <a:cubicBezTo>
                    <a:pt x="54" y="36"/>
                    <a:pt x="42" y="0"/>
                    <a:pt x="36" y="0"/>
                  </a:cubicBezTo>
                  <a:cubicBezTo>
                    <a:pt x="0" y="18"/>
                    <a:pt x="6" y="96"/>
                    <a:pt x="12" y="132"/>
                  </a:cubicBezTo>
                  <a:cubicBezTo>
                    <a:pt x="24" y="168"/>
                    <a:pt x="36" y="192"/>
                    <a:pt x="54" y="222"/>
                  </a:cubicBezTo>
                  <a:cubicBezTo>
                    <a:pt x="72" y="276"/>
                    <a:pt x="108" y="324"/>
                    <a:pt x="120" y="378"/>
                  </a:cubicBezTo>
                  <a:cubicBezTo>
                    <a:pt x="132" y="432"/>
                    <a:pt x="174" y="486"/>
                    <a:pt x="204" y="522"/>
                  </a:cubicBezTo>
                  <a:cubicBezTo>
                    <a:pt x="204" y="540"/>
                    <a:pt x="234" y="612"/>
                    <a:pt x="240" y="623"/>
                  </a:cubicBezTo>
                  <a:cubicBezTo>
                    <a:pt x="276" y="678"/>
                    <a:pt x="372" y="713"/>
                    <a:pt x="432" y="731"/>
                  </a:cubicBezTo>
                  <a:cubicBezTo>
                    <a:pt x="462" y="743"/>
                    <a:pt x="492" y="713"/>
                    <a:pt x="516" y="761"/>
                  </a:cubicBezTo>
                  <a:cubicBezTo>
                    <a:pt x="534" y="791"/>
                    <a:pt x="552" y="815"/>
                    <a:pt x="576" y="845"/>
                  </a:cubicBezTo>
                  <a:cubicBezTo>
                    <a:pt x="606" y="875"/>
                    <a:pt x="653" y="893"/>
                    <a:pt x="677" y="917"/>
                  </a:cubicBezTo>
                  <a:cubicBezTo>
                    <a:pt x="689" y="941"/>
                    <a:pt x="719" y="947"/>
                    <a:pt x="731" y="965"/>
                  </a:cubicBezTo>
                  <a:cubicBezTo>
                    <a:pt x="749" y="983"/>
                    <a:pt x="755" y="1031"/>
                    <a:pt x="779" y="1043"/>
                  </a:cubicBezTo>
                  <a:cubicBezTo>
                    <a:pt x="791" y="1055"/>
                    <a:pt x="845" y="1061"/>
                    <a:pt x="851" y="1037"/>
                  </a:cubicBezTo>
                  <a:cubicBezTo>
                    <a:pt x="857" y="1019"/>
                    <a:pt x="881" y="1001"/>
                    <a:pt x="893" y="1007"/>
                  </a:cubicBezTo>
                  <a:cubicBezTo>
                    <a:pt x="899" y="1031"/>
                    <a:pt x="1061" y="1013"/>
                    <a:pt x="1079" y="1007"/>
                  </a:cubicBezTo>
                  <a:cubicBezTo>
                    <a:pt x="1127" y="1019"/>
                    <a:pt x="1121" y="977"/>
                    <a:pt x="1157" y="953"/>
                  </a:cubicBezTo>
                  <a:cubicBezTo>
                    <a:pt x="1175" y="941"/>
                    <a:pt x="1175" y="935"/>
                    <a:pt x="1181" y="959"/>
                  </a:cubicBezTo>
                  <a:cubicBezTo>
                    <a:pt x="1187" y="977"/>
                    <a:pt x="1145" y="983"/>
                    <a:pt x="1145" y="995"/>
                  </a:cubicBezTo>
                  <a:cubicBezTo>
                    <a:pt x="1139" y="995"/>
                    <a:pt x="1157" y="1019"/>
                    <a:pt x="1157" y="1025"/>
                  </a:cubicBezTo>
                  <a:cubicBezTo>
                    <a:pt x="1175" y="1043"/>
                    <a:pt x="1211" y="1031"/>
                    <a:pt x="1211" y="1055"/>
                  </a:cubicBezTo>
                  <a:cubicBezTo>
                    <a:pt x="1211" y="1085"/>
                    <a:pt x="1289" y="1097"/>
                    <a:pt x="1313" y="1103"/>
                  </a:cubicBezTo>
                  <a:cubicBezTo>
                    <a:pt x="1384" y="1115"/>
                    <a:pt x="1373" y="1097"/>
                    <a:pt x="1373" y="1037"/>
                  </a:cubicBezTo>
                  <a:cubicBezTo>
                    <a:pt x="1432" y="1037"/>
                    <a:pt x="1516" y="983"/>
                    <a:pt x="1564" y="1025"/>
                  </a:cubicBezTo>
                  <a:cubicBezTo>
                    <a:pt x="1594" y="1055"/>
                    <a:pt x="1678" y="1001"/>
                    <a:pt x="1708" y="983"/>
                  </a:cubicBezTo>
                  <a:cubicBezTo>
                    <a:pt x="1720" y="977"/>
                    <a:pt x="1774" y="911"/>
                    <a:pt x="1774" y="911"/>
                  </a:cubicBezTo>
                  <a:cubicBezTo>
                    <a:pt x="1690" y="875"/>
                    <a:pt x="1588" y="935"/>
                    <a:pt x="1510" y="953"/>
                  </a:cubicBezTo>
                  <a:cubicBezTo>
                    <a:pt x="1487" y="959"/>
                    <a:pt x="1367" y="917"/>
                    <a:pt x="1373" y="935"/>
                  </a:cubicBezTo>
                  <a:cubicBezTo>
                    <a:pt x="1384" y="977"/>
                    <a:pt x="1295" y="953"/>
                    <a:pt x="1271" y="941"/>
                  </a:cubicBezTo>
                  <a:cubicBezTo>
                    <a:pt x="1247" y="923"/>
                    <a:pt x="1229" y="923"/>
                    <a:pt x="1205" y="905"/>
                  </a:cubicBezTo>
                  <a:cubicBezTo>
                    <a:pt x="1169" y="881"/>
                    <a:pt x="1241" y="893"/>
                    <a:pt x="1229" y="869"/>
                  </a:cubicBezTo>
                  <a:cubicBezTo>
                    <a:pt x="1223" y="857"/>
                    <a:pt x="1217" y="839"/>
                    <a:pt x="1217" y="827"/>
                  </a:cubicBezTo>
                  <a:cubicBezTo>
                    <a:pt x="1217" y="815"/>
                    <a:pt x="1199" y="821"/>
                    <a:pt x="1193" y="821"/>
                  </a:cubicBezTo>
                  <a:cubicBezTo>
                    <a:pt x="1175" y="821"/>
                    <a:pt x="1151" y="803"/>
                    <a:pt x="1139" y="809"/>
                  </a:cubicBezTo>
                  <a:cubicBezTo>
                    <a:pt x="1115" y="821"/>
                    <a:pt x="1115" y="833"/>
                    <a:pt x="1079" y="833"/>
                  </a:cubicBezTo>
                  <a:lnTo>
                    <a:pt x="1043" y="839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2" name="Freeform 146"/>
            <p:cNvSpPr>
              <a:spLocks noChangeArrowheads="1"/>
            </p:cNvSpPr>
            <p:nvPr/>
          </p:nvSpPr>
          <p:spPr bwMode="auto">
            <a:xfrm>
              <a:off x="2830341" y="6787816"/>
              <a:ext cx="959536" cy="776145"/>
            </a:xfrm>
            <a:custGeom>
              <a:avLst/>
              <a:gdLst>
                <a:gd name="T0" fmla="*/ 1720 w 1799"/>
                <a:gd name="T1" fmla="*/ 54 h 1457"/>
                <a:gd name="T2" fmla="*/ 1720 w 1799"/>
                <a:gd name="T3" fmla="*/ 54 h 1457"/>
                <a:gd name="T4" fmla="*/ 1630 w 1799"/>
                <a:gd name="T5" fmla="*/ 66 h 1457"/>
                <a:gd name="T6" fmla="*/ 1558 w 1799"/>
                <a:gd name="T7" fmla="*/ 18 h 1457"/>
                <a:gd name="T8" fmla="*/ 1415 w 1799"/>
                <a:gd name="T9" fmla="*/ 90 h 1457"/>
                <a:gd name="T10" fmla="*/ 1313 w 1799"/>
                <a:gd name="T11" fmla="*/ 150 h 1457"/>
                <a:gd name="T12" fmla="*/ 1241 w 1799"/>
                <a:gd name="T13" fmla="*/ 150 h 1457"/>
                <a:gd name="T14" fmla="*/ 1181 w 1799"/>
                <a:gd name="T15" fmla="*/ 210 h 1457"/>
                <a:gd name="T16" fmla="*/ 1091 w 1799"/>
                <a:gd name="T17" fmla="*/ 228 h 1457"/>
                <a:gd name="T18" fmla="*/ 1043 w 1799"/>
                <a:gd name="T19" fmla="*/ 318 h 1457"/>
                <a:gd name="T20" fmla="*/ 983 w 1799"/>
                <a:gd name="T21" fmla="*/ 456 h 1457"/>
                <a:gd name="T22" fmla="*/ 893 w 1799"/>
                <a:gd name="T23" fmla="*/ 546 h 1457"/>
                <a:gd name="T24" fmla="*/ 845 w 1799"/>
                <a:gd name="T25" fmla="*/ 558 h 1457"/>
                <a:gd name="T26" fmla="*/ 737 w 1799"/>
                <a:gd name="T27" fmla="*/ 642 h 1457"/>
                <a:gd name="T28" fmla="*/ 606 w 1799"/>
                <a:gd name="T29" fmla="*/ 780 h 1457"/>
                <a:gd name="T30" fmla="*/ 570 w 1799"/>
                <a:gd name="T31" fmla="*/ 809 h 1457"/>
                <a:gd name="T32" fmla="*/ 510 w 1799"/>
                <a:gd name="T33" fmla="*/ 953 h 1457"/>
                <a:gd name="T34" fmla="*/ 390 w 1799"/>
                <a:gd name="T35" fmla="*/ 1031 h 1457"/>
                <a:gd name="T36" fmla="*/ 330 w 1799"/>
                <a:gd name="T37" fmla="*/ 1109 h 1457"/>
                <a:gd name="T38" fmla="*/ 216 w 1799"/>
                <a:gd name="T39" fmla="*/ 1199 h 1457"/>
                <a:gd name="T40" fmla="*/ 156 w 1799"/>
                <a:gd name="T41" fmla="*/ 1234 h 1457"/>
                <a:gd name="T42" fmla="*/ 72 w 1799"/>
                <a:gd name="T43" fmla="*/ 1288 h 1457"/>
                <a:gd name="T44" fmla="*/ 72 w 1799"/>
                <a:gd name="T45" fmla="*/ 1432 h 1457"/>
                <a:gd name="T46" fmla="*/ 84 w 1799"/>
                <a:gd name="T47" fmla="*/ 1432 h 1457"/>
                <a:gd name="T48" fmla="*/ 84 w 1799"/>
                <a:gd name="T49" fmla="*/ 1432 h 1457"/>
                <a:gd name="T50" fmla="*/ 186 w 1799"/>
                <a:gd name="T51" fmla="*/ 1414 h 1457"/>
                <a:gd name="T52" fmla="*/ 432 w 1799"/>
                <a:gd name="T53" fmla="*/ 1306 h 1457"/>
                <a:gd name="T54" fmla="*/ 570 w 1799"/>
                <a:gd name="T55" fmla="*/ 1306 h 1457"/>
                <a:gd name="T56" fmla="*/ 761 w 1799"/>
                <a:gd name="T57" fmla="*/ 1103 h 1457"/>
                <a:gd name="T58" fmla="*/ 875 w 1799"/>
                <a:gd name="T59" fmla="*/ 1055 h 1457"/>
                <a:gd name="T60" fmla="*/ 977 w 1799"/>
                <a:gd name="T61" fmla="*/ 959 h 1457"/>
                <a:gd name="T62" fmla="*/ 1109 w 1799"/>
                <a:gd name="T63" fmla="*/ 815 h 1457"/>
                <a:gd name="T64" fmla="*/ 1181 w 1799"/>
                <a:gd name="T65" fmla="*/ 738 h 1457"/>
                <a:gd name="T66" fmla="*/ 1361 w 1799"/>
                <a:gd name="T67" fmla="*/ 600 h 1457"/>
                <a:gd name="T68" fmla="*/ 1397 w 1799"/>
                <a:gd name="T69" fmla="*/ 552 h 1457"/>
                <a:gd name="T70" fmla="*/ 1493 w 1799"/>
                <a:gd name="T71" fmla="*/ 480 h 1457"/>
                <a:gd name="T72" fmla="*/ 1558 w 1799"/>
                <a:gd name="T73" fmla="*/ 402 h 1457"/>
                <a:gd name="T74" fmla="*/ 1618 w 1799"/>
                <a:gd name="T75" fmla="*/ 360 h 1457"/>
                <a:gd name="T76" fmla="*/ 1708 w 1799"/>
                <a:gd name="T77" fmla="*/ 294 h 1457"/>
                <a:gd name="T78" fmla="*/ 1762 w 1799"/>
                <a:gd name="T79" fmla="*/ 186 h 1457"/>
                <a:gd name="T80" fmla="*/ 1798 w 1799"/>
                <a:gd name="T81" fmla="*/ 168 h 1457"/>
                <a:gd name="T82" fmla="*/ 1780 w 1799"/>
                <a:gd name="T83" fmla="*/ 132 h 1457"/>
                <a:gd name="T84" fmla="*/ 1738 w 1799"/>
                <a:gd name="T85" fmla="*/ 72 h 1457"/>
                <a:gd name="T86" fmla="*/ 1720 w 1799"/>
                <a:gd name="T87" fmla="*/ 54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9" h="1457">
                  <a:moveTo>
                    <a:pt x="1720" y="54"/>
                  </a:moveTo>
                  <a:lnTo>
                    <a:pt x="1720" y="54"/>
                  </a:lnTo>
                  <a:cubicBezTo>
                    <a:pt x="1678" y="48"/>
                    <a:pt x="1660" y="66"/>
                    <a:pt x="1630" y="66"/>
                  </a:cubicBezTo>
                  <a:cubicBezTo>
                    <a:pt x="1594" y="66"/>
                    <a:pt x="1576" y="24"/>
                    <a:pt x="1558" y="18"/>
                  </a:cubicBezTo>
                  <a:cubicBezTo>
                    <a:pt x="1493" y="0"/>
                    <a:pt x="1457" y="48"/>
                    <a:pt x="1415" y="90"/>
                  </a:cubicBezTo>
                  <a:cubicBezTo>
                    <a:pt x="1403" y="108"/>
                    <a:pt x="1331" y="144"/>
                    <a:pt x="1313" y="150"/>
                  </a:cubicBezTo>
                  <a:cubicBezTo>
                    <a:pt x="1289" y="150"/>
                    <a:pt x="1265" y="138"/>
                    <a:pt x="1241" y="150"/>
                  </a:cubicBezTo>
                  <a:cubicBezTo>
                    <a:pt x="1223" y="162"/>
                    <a:pt x="1205" y="198"/>
                    <a:pt x="1181" y="210"/>
                  </a:cubicBezTo>
                  <a:cubicBezTo>
                    <a:pt x="1157" y="222"/>
                    <a:pt x="1121" y="216"/>
                    <a:pt x="1091" y="228"/>
                  </a:cubicBezTo>
                  <a:cubicBezTo>
                    <a:pt x="1031" y="246"/>
                    <a:pt x="1061" y="276"/>
                    <a:pt x="1043" y="318"/>
                  </a:cubicBezTo>
                  <a:cubicBezTo>
                    <a:pt x="1055" y="366"/>
                    <a:pt x="1037" y="444"/>
                    <a:pt x="983" y="456"/>
                  </a:cubicBezTo>
                  <a:cubicBezTo>
                    <a:pt x="941" y="468"/>
                    <a:pt x="875" y="480"/>
                    <a:pt x="893" y="546"/>
                  </a:cubicBezTo>
                  <a:cubicBezTo>
                    <a:pt x="905" y="570"/>
                    <a:pt x="863" y="552"/>
                    <a:pt x="845" y="558"/>
                  </a:cubicBezTo>
                  <a:cubicBezTo>
                    <a:pt x="779" y="576"/>
                    <a:pt x="773" y="600"/>
                    <a:pt x="737" y="642"/>
                  </a:cubicBezTo>
                  <a:cubicBezTo>
                    <a:pt x="714" y="672"/>
                    <a:pt x="636" y="780"/>
                    <a:pt x="606" y="780"/>
                  </a:cubicBezTo>
                  <a:cubicBezTo>
                    <a:pt x="588" y="780"/>
                    <a:pt x="582" y="804"/>
                    <a:pt x="570" y="809"/>
                  </a:cubicBezTo>
                  <a:cubicBezTo>
                    <a:pt x="552" y="863"/>
                    <a:pt x="546" y="911"/>
                    <a:pt x="510" y="953"/>
                  </a:cubicBezTo>
                  <a:cubicBezTo>
                    <a:pt x="480" y="989"/>
                    <a:pt x="426" y="1007"/>
                    <a:pt x="390" y="1031"/>
                  </a:cubicBezTo>
                  <a:cubicBezTo>
                    <a:pt x="360" y="1055"/>
                    <a:pt x="354" y="1085"/>
                    <a:pt x="330" y="1109"/>
                  </a:cubicBezTo>
                  <a:cubicBezTo>
                    <a:pt x="294" y="1145"/>
                    <a:pt x="246" y="1151"/>
                    <a:pt x="216" y="1199"/>
                  </a:cubicBezTo>
                  <a:cubicBezTo>
                    <a:pt x="192" y="1234"/>
                    <a:pt x="204" y="1228"/>
                    <a:pt x="156" y="1234"/>
                  </a:cubicBezTo>
                  <a:cubicBezTo>
                    <a:pt x="132" y="1240"/>
                    <a:pt x="90" y="1270"/>
                    <a:pt x="72" y="1288"/>
                  </a:cubicBezTo>
                  <a:cubicBezTo>
                    <a:pt x="18" y="1348"/>
                    <a:pt x="0" y="1372"/>
                    <a:pt x="72" y="1432"/>
                  </a:cubicBezTo>
                  <a:cubicBezTo>
                    <a:pt x="84" y="1432"/>
                    <a:pt x="84" y="1432"/>
                    <a:pt x="84" y="1432"/>
                  </a:cubicBezTo>
                  <a:lnTo>
                    <a:pt x="84" y="1432"/>
                  </a:lnTo>
                  <a:cubicBezTo>
                    <a:pt x="96" y="1456"/>
                    <a:pt x="174" y="1420"/>
                    <a:pt x="186" y="1414"/>
                  </a:cubicBezTo>
                  <a:cubicBezTo>
                    <a:pt x="264" y="1372"/>
                    <a:pt x="336" y="1300"/>
                    <a:pt x="432" y="1306"/>
                  </a:cubicBezTo>
                  <a:cubicBezTo>
                    <a:pt x="486" y="1306"/>
                    <a:pt x="522" y="1354"/>
                    <a:pt x="570" y="1306"/>
                  </a:cubicBezTo>
                  <a:cubicBezTo>
                    <a:pt x="630" y="1252"/>
                    <a:pt x="690" y="1145"/>
                    <a:pt x="761" y="1103"/>
                  </a:cubicBezTo>
                  <a:cubicBezTo>
                    <a:pt x="798" y="1079"/>
                    <a:pt x="845" y="1097"/>
                    <a:pt x="875" y="1055"/>
                  </a:cubicBezTo>
                  <a:cubicBezTo>
                    <a:pt x="905" y="1013"/>
                    <a:pt x="947" y="995"/>
                    <a:pt x="977" y="959"/>
                  </a:cubicBezTo>
                  <a:cubicBezTo>
                    <a:pt x="1019" y="947"/>
                    <a:pt x="1079" y="851"/>
                    <a:pt x="1109" y="815"/>
                  </a:cubicBezTo>
                  <a:cubicBezTo>
                    <a:pt x="1133" y="785"/>
                    <a:pt x="1145" y="756"/>
                    <a:pt x="1181" y="738"/>
                  </a:cubicBezTo>
                  <a:cubicBezTo>
                    <a:pt x="1253" y="702"/>
                    <a:pt x="1307" y="666"/>
                    <a:pt x="1361" y="600"/>
                  </a:cubicBezTo>
                  <a:cubicBezTo>
                    <a:pt x="1373" y="594"/>
                    <a:pt x="1397" y="546"/>
                    <a:pt x="1397" y="552"/>
                  </a:cubicBezTo>
                  <a:cubicBezTo>
                    <a:pt x="1421" y="558"/>
                    <a:pt x="1481" y="498"/>
                    <a:pt x="1493" y="480"/>
                  </a:cubicBezTo>
                  <a:cubicBezTo>
                    <a:pt x="1523" y="444"/>
                    <a:pt x="1505" y="426"/>
                    <a:pt x="1558" y="402"/>
                  </a:cubicBezTo>
                  <a:cubicBezTo>
                    <a:pt x="1582" y="384"/>
                    <a:pt x="1594" y="378"/>
                    <a:pt x="1618" y="360"/>
                  </a:cubicBezTo>
                  <a:cubicBezTo>
                    <a:pt x="1648" y="330"/>
                    <a:pt x="1690" y="336"/>
                    <a:pt x="1708" y="294"/>
                  </a:cubicBezTo>
                  <a:cubicBezTo>
                    <a:pt x="1726" y="258"/>
                    <a:pt x="1750" y="222"/>
                    <a:pt x="1762" y="186"/>
                  </a:cubicBezTo>
                  <a:cubicBezTo>
                    <a:pt x="1768" y="180"/>
                    <a:pt x="1792" y="174"/>
                    <a:pt x="1798" y="168"/>
                  </a:cubicBezTo>
                  <a:cubicBezTo>
                    <a:pt x="1798" y="162"/>
                    <a:pt x="1786" y="138"/>
                    <a:pt x="1780" y="132"/>
                  </a:cubicBezTo>
                  <a:cubicBezTo>
                    <a:pt x="1768" y="114"/>
                    <a:pt x="1756" y="90"/>
                    <a:pt x="1738" y="72"/>
                  </a:cubicBezTo>
                  <a:lnTo>
                    <a:pt x="1720" y="54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3" name="Freeform 147"/>
            <p:cNvSpPr>
              <a:spLocks noChangeArrowheads="1"/>
            </p:cNvSpPr>
            <p:nvPr/>
          </p:nvSpPr>
          <p:spPr bwMode="auto">
            <a:xfrm>
              <a:off x="6689649" y="6540861"/>
              <a:ext cx="733763" cy="663251"/>
            </a:xfrm>
            <a:custGeom>
              <a:avLst/>
              <a:gdLst>
                <a:gd name="T0" fmla="*/ 959 w 1374"/>
                <a:gd name="T1" fmla="*/ 599 h 1242"/>
                <a:gd name="T2" fmla="*/ 1223 w 1374"/>
                <a:gd name="T3" fmla="*/ 551 h 1242"/>
                <a:gd name="T4" fmla="*/ 1331 w 1374"/>
                <a:gd name="T5" fmla="*/ 719 h 1242"/>
                <a:gd name="T6" fmla="*/ 1343 w 1374"/>
                <a:gd name="T7" fmla="*/ 1037 h 1242"/>
                <a:gd name="T8" fmla="*/ 1373 w 1374"/>
                <a:gd name="T9" fmla="*/ 1133 h 1242"/>
                <a:gd name="T10" fmla="*/ 1289 w 1374"/>
                <a:gd name="T11" fmla="*/ 1241 h 1242"/>
                <a:gd name="T12" fmla="*/ 1277 w 1374"/>
                <a:gd name="T13" fmla="*/ 1234 h 1242"/>
                <a:gd name="T14" fmla="*/ 1247 w 1374"/>
                <a:gd name="T15" fmla="*/ 1091 h 1242"/>
                <a:gd name="T16" fmla="*/ 1199 w 1374"/>
                <a:gd name="T17" fmla="*/ 971 h 1242"/>
                <a:gd name="T18" fmla="*/ 1217 w 1374"/>
                <a:gd name="T19" fmla="*/ 629 h 1242"/>
                <a:gd name="T20" fmla="*/ 935 w 1374"/>
                <a:gd name="T21" fmla="*/ 755 h 1242"/>
                <a:gd name="T22" fmla="*/ 696 w 1374"/>
                <a:gd name="T23" fmla="*/ 719 h 1242"/>
                <a:gd name="T24" fmla="*/ 516 w 1374"/>
                <a:gd name="T25" fmla="*/ 683 h 1242"/>
                <a:gd name="T26" fmla="*/ 684 w 1374"/>
                <a:gd name="T27" fmla="*/ 551 h 1242"/>
                <a:gd name="T28" fmla="*/ 342 w 1374"/>
                <a:gd name="T29" fmla="*/ 545 h 1242"/>
                <a:gd name="T30" fmla="*/ 198 w 1374"/>
                <a:gd name="T31" fmla="*/ 611 h 1242"/>
                <a:gd name="T32" fmla="*/ 13 w 1374"/>
                <a:gd name="T33" fmla="*/ 689 h 1242"/>
                <a:gd name="T34" fmla="*/ 31 w 1374"/>
                <a:gd name="T35" fmla="*/ 671 h 1242"/>
                <a:gd name="T36" fmla="*/ 0 w 1374"/>
                <a:gd name="T37" fmla="*/ 491 h 1242"/>
                <a:gd name="T38" fmla="*/ 54 w 1374"/>
                <a:gd name="T39" fmla="*/ 479 h 1242"/>
                <a:gd name="T40" fmla="*/ 114 w 1374"/>
                <a:gd name="T41" fmla="*/ 545 h 1242"/>
                <a:gd name="T42" fmla="*/ 162 w 1374"/>
                <a:gd name="T43" fmla="*/ 503 h 1242"/>
                <a:gd name="T44" fmla="*/ 150 w 1374"/>
                <a:gd name="T45" fmla="*/ 443 h 1242"/>
                <a:gd name="T46" fmla="*/ 138 w 1374"/>
                <a:gd name="T47" fmla="*/ 384 h 1242"/>
                <a:gd name="T48" fmla="*/ 84 w 1374"/>
                <a:gd name="T49" fmla="*/ 270 h 1242"/>
                <a:gd name="T50" fmla="*/ 90 w 1374"/>
                <a:gd name="T51" fmla="*/ 204 h 1242"/>
                <a:gd name="T52" fmla="*/ 210 w 1374"/>
                <a:gd name="T53" fmla="*/ 306 h 1242"/>
                <a:gd name="T54" fmla="*/ 450 w 1374"/>
                <a:gd name="T55" fmla="*/ 144 h 1242"/>
                <a:gd name="T56" fmla="*/ 564 w 1374"/>
                <a:gd name="T57" fmla="*/ 72 h 1242"/>
                <a:gd name="T58" fmla="*/ 402 w 1374"/>
                <a:gd name="T59" fmla="*/ 360 h 1242"/>
                <a:gd name="T60" fmla="*/ 450 w 1374"/>
                <a:gd name="T61" fmla="*/ 366 h 1242"/>
                <a:gd name="T62" fmla="*/ 648 w 1374"/>
                <a:gd name="T63" fmla="*/ 402 h 1242"/>
                <a:gd name="T64" fmla="*/ 767 w 1374"/>
                <a:gd name="T65" fmla="*/ 474 h 1242"/>
                <a:gd name="T66" fmla="*/ 804 w 1374"/>
                <a:gd name="T67" fmla="*/ 515 h 1242"/>
                <a:gd name="T68" fmla="*/ 744 w 1374"/>
                <a:gd name="T69" fmla="*/ 539 h 1242"/>
                <a:gd name="T70" fmla="*/ 750 w 1374"/>
                <a:gd name="T71" fmla="*/ 587 h 1242"/>
                <a:gd name="T72" fmla="*/ 851 w 1374"/>
                <a:gd name="T73" fmla="*/ 605 h 1242"/>
                <a:gd name="T74" fmla="*/ 959 w 1374"/>
                <a:gd name="T75" fmla="*/ 599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74" h="1242">
                  <a:moveTo>
                    <a:pt x="959" y="599"/>
                  </a:moveTo>
                  <a:lnTo>
                    <a:pt x="959" y="599"/>
                  </a:lnTo>
                  <a:cubicBezTo>
                    <a:pt x="1001" y="629"/>
                    <a:pt x="1073" y="629"/>
                    <a:pt x="1115" y="593"/>
                  </a:cubicBezTo>
                  <a:cubicBezTo>
                    <a:pt x="1139" y="569"/>
                    <a:pt x="1193" y="515"/>
                    <a:pt x="1223" y="551"/>
                  </a:cubicBezTo>
                  <a:cubicBezTo>
                    <a:pt x="1247" y="581"/>
                    <a:pt x="1259" y="581"/>
                    <a:pt x="1295" y="587"/>
                  </a:cubicBezTo>
                  <a:cubicBezTo>
                    <a:pt x="1337" y="599"/>
                    <a:pt x="1331" y="689"/>
                    <a:pt x="1331" y="719"/>
                  </a:cubicBezTo>
                  <a:cubicBezTo>
                    <a:pt x="1319" y="791"/>
                    <a:pt x="1343" y="857"/>
                    <a:pt x="1337" y="923"/>
                  </a:cubicBezTo>
                  <a:cubicBezTo>
                    <a:pt x="1319" y="959"/>
                    <a:pt x="1325" y="1007"/>
                    <a:pt x="1343" y="1037"/>
                  </a:cubicBezTo>
                  <a:cubicBezTo>
                    <a:pt x="1361" y="1067"/>
                    <a:pt x="1373" y="1061"/>
                    <a:pt x="1367" y="1091"/>
                  </a:cubicBezTo>
                  <a:cubicBezTo>
                    <a:pt x="1361" y="1115"/>
                    <a:pt x="1367" y="1115"/>
                    <a:pt x="1373" y="1133"/>
                  </a:cubicBezTo>
                  <a:cubicBezTo>
                    <a:pt x="1373" y="1157"/>
                    <a:pt x="1373" y="1186"/>
                    <a:pt x="1343" y="1186"/>
                  </a:cubicBezTo>
                  <a:cubicBezTo>
                    <a:pt x="1307" y="1186"/>
                    <a:pt x="1301" y="1210"/>
                    <a:pt x="1289" y="1241"/>
                  </a:cubicBezTo>
                  <a:cubicBezTo>
                    <a:pt x="1283" y="1241"/>
                    <a:pt x="1283" y="1241"/>
                    <a:pt x="1283" y="1241"/>
                  </a:cubicBezTo>
                  <a:cubicBezTo>
                    <a:pt x="1283" y="1241"/>
                    <a:pt x="1283" y="1241"/>
                    <a:pt x="1277" y="1234"/>
                  </a:cubicBezTo>
                  <a:cubicBezTo>
                    <a:pt x="1253" y="1228"/>
                    <a:pt x="1253" y="1175"/>
                    <a:pt x="1247" y="1157"/>
                  </a:cubicBezTo>
                  <a:cubicBezTo>
                    <a:pt x="1247" y="1139"/>
                    <a:pt x="1235" y="1109"/>
                    <a:pt x="1247" y="1091"/>
                  </a:cubicBezTo>
                  <a:cubicBezTo>
                    <a:pt x="1253" y="1085"/>
                    <a:pt x="1271" y="1061"/>
                    <a:pt x="1259" y="1049"/>
                  </a:cubicBezTo>
                  <a:cubicBezTo>
                    <a:pt x="1235" y="1031"/>
                    <a:pt x="1193" y="1001"/>
                    <a:pt x="1199" y="971"/>
                  </a:cubicBezTo>
                  <a:cubicBezTo>
                    <a:pt x="1205" y="923"/>
                    <a:pt x="1271" y="773"/>
                    <a:pt x="1247" y="737"/>
                  </a:cubicBezTo>
                  <a:cubicBezTo>
                    <a:pt x="1223" y="701"/>
                    <a:pt x="1289" y="641"/>
                    <a:pt x="1217" y="629"/>
                  </a:cubicBezTo>
                  <a:cubicBezTo>
                    <a:pt x="1139" y="659"/>
                    <a:pt x="1073" y="719"/>
                    <a:pt x="989" y="743"/>
                  </a:cubicBezTo>
                  <a:cubicBezTo>
                    <a:pt x="971" y="749"/>
                    <a:pt x="959" y="743"/>
                    <a:pt x="935" y="755"/>
                  </a:cubicBezTo>
                  <a:cubicBezTo>
                    <a:pt x="899" y="779"/>
                    <a:pt x="863" y="779"/>
                    <a:pt x="815" y="779"/>
                  </a:cubicBezTo>
                  <a:cubicBezTo>
                    <a:pt x="756" y="779"/>
                    <a:pt x="732" y="719"/>
                    <a:pt x="696" y="719"/>
                  </a:cubicBezTo>
                  <a:cubicBezTo>
                    <a:pt x="672" y="719"/>
                    <a:pt x="624" y="737"/>
                    <a:pt x="612" y="713"/>
                  </a:cubicBezTo>
                  <a:cubicBezTo>
                    <a:pt x="576" y="689"/>
                    <a:pt x="516" y="725"/>
                    <a:pt x="516" y="683"/>
                  </a:cubicBezTo>
                  <a:cubicBezTo>
                    <a:pt x="456" y="665"/>
                    <a:pt x="516" y="617"/>
                    <a:pt x="546" y="599"/>
                  </a:cubicBezTo>
                  <a:cubicBezTo>
                    <a:pt x="570" y="593"/>
                    <a:pt x="684" y="569"/>
                    <a:pt x="684" y="551"/>
                  </a:cubicBezTo>
                  <a:cubicBezTo>
                    <a:pt x="606" y="527"/>
                    <a:pt x="510" y="551"/>
                    <a:pt x="426" y="533"/>
                  </a:cubicBezTo>
                  <a:cubicBezTo>
                    <a:pt x="402" y="533"/>
                    <a:pt x="360" y="551"/>
                    <a:pt x="342" y="545"/>
                  </a:cubicBezTo>
                  <a:cubicBezTo>
                    <a:pt x="312" y="533"/>
                    <a:pt x="318" y="509"/>
                    <a:pt x="270" y="533"/>
                  </a:cubicBezTo>
                  <a:cubicBezTo>
                    <a:pt x="234" y="551"/>
                    <a:pt x="246" y="611"/>
                    <a:pt x="198" y="611"/>
                  </a:cubicBezTo>
                  <a:cubicBezTo>
                    <a:pt x="186" y="653"/>
                    <a:pt x="168" y="671"/>
                    <a:pt x="126" y="671"/>
                  </a:cubicBezTo>
                  <a:cubicBezTo>
                    <a:pt x="84" y="671"/>
                    <a:pt x="54" y="689"/>
                    <a:pt x="13" y="689"/>
                  </a:cubicBezTo>
                  <a:lnTo>
                    <a:pt x="13" y="689"/>
                  </a:lnTo>
                  <a:cubicBezTo>
                    <a:pt x="13" y="677"/>
                    <a:pt x="31" y="677"/>
                    <a:pt x="31" y="671"/>
                  </a:cubicBezTo>
                  <a:cubicBezTo>
                    <a:pt x="36" y="671"/>
                    <a:pt x="48" y="605"/>
                    <a:pt x="48" y="593"/>
                  </a:cubicBezTo>
                  <a:cubicBezTo>
                    <a:pt x="48" y="545"/>
                    <a:pt x="0" y="521"/>
                    <a:pt x="0" y="491"/>
                  </a:cubicBezTo>
                  <a:cubicBezTo>
                    <a:pt x="13" y="491"/>
                    <a:pt x="42" y="474"/>
                    <a:pt x="54" y="474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60" y="485"/>
                    <a:pt x="72" y="498"/>
                    <a:pt x="72" y="509"/>
                  </a:cubicBezTo>
                  <a:cubicBezTo>
                    <a:pt x="78" y="521"/>
                    <a:pt x="96" y="557"/>
                    <a:pt x="114" y="545"/>
                  </a:cubicBezTo>
                  <a:cubicBezTo>
                    <a:pt x="126" y="539"/>
                    <a:pt x="132" y="515"/>
                    <a:pt x="144" y="515"/>
                  </a:cubicBezTo>
                  <a:cubicBezTo>
                    <a:pt x="150" y="515"/>
                    <a:pt x="162" y="509"/>
                    <a:pt x="162" y="503"/>
                  </a:cubicBezTo>
                  <a:cubicBezTo>
                    <a:pt x="156" y="491"/>
                    <a:pt x="144" y="485"/>
                    <a:pt x="144" y="479"/>
                  </a:cubicBezTo>
                  <a:cubicBezTo>
                    <a:pt x="138" y="461"/>
                    <a:pt x="150" y="456"/>
                    <a:pt x="150" y="443"/>
                  </a:cubicBezTo>
                  <a:cubicBezTo>
                    <a:pt x="150" y="432"/>
                    <a:pt x="144" y="426"/>
                    <a:pt x="144" y="419"/>
                  </a:cubicBezTo>
                  <a:cubicBezTo>
                    <a:pt x="138" y="408"/>
                    <a:pt x="138" y="395"/>
                    <a:pt x="138" y="384"/>
                  </a:cubicBezTo>
                  <a:cubicBezTo>
                    <a:pt x="144" y="366"/>
                    <a:pt x="138" y="354"/>
                    <a:pt x="138" y="342"/>
                  </a:cubicBezTo>
                  <a:cubicBezTo>
                    <a:pt x="102" y="330"/>
                    <a:pt x="114" y="276"/>
                    <a:pt x="84" y="270"/>
                  </a:cubicBezTo>
                  <a:cubicBezTo>
                    <a:pt x="60" y="258"/>
                    <a:pt x="48" y="228"/>
                    <a:pt x="18" y="216"/>
                  </a:cubicBezTo>
                  <a:cubicBezTo>
                    <a:pt x="18" y="210"/>
                    <a:pt x="78" y="204"/>
                    <a:pt x="90" y="204"/>
                  </a:cubicBezTo>
                  <a:cubicBezTo>
                    <a:pt x="138" y="204"/>
                    <a:pt x="102" y="228"/>
                    <a:pt x="132" y="228"/>
                  </a:cubicBezTo>
                  <a:cubicBezTo>
                    <a:pt x="162" y="234"/>
                    <a:pt x="204" y="270"/>
                    <a:pt x="210" y="306"/>
                  </a:cubicBezTo>
                  <a:cubicBezTo>
                    <a:pt x="216" y="408"/>
                    <a:pt x="366" y="222"/>
                    <a:pt x="384" y="192"/>
                  </a:cubicBezTo>
                  <a:cubicBezTo>
                    <a:pt x="402" y="168"/>
                    <a:pt x="420" y="132"/>
                    <a:pt x="450" y="144"/>
                  </a:cubicBezTo>
                  <a:cubicBezTo>
                    <a:pt x="480" y="156"/>
                    <a:pt x="528" y="60"/>
                    <a:pt x="546" y="42"/>
                  </a:cubicBezTo>
                  <a:cubicBezTo>
                    <a:pt x="576" y="0"/>
                    <a:pt x="576" y="48"/>
                    <a:pt x="564" y="72"/>
                  </a:cubicBezTo>
                  <a:cubicBezTo>
                    <a:pt x="540" y="120"/>
                    <a:pt x="552" y="204"/>
                    <a:pt x="516" y="24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60"/>
                    <a:pt x="402" y="360"/>
                    <a:pt x="402" y="366"/>
                  </a:cubicBezTo>
                  <a:cubicBezTo>
                    <a:pt x="438" y="366"/>
                    <a:pt x="390" y="390"/>
                    <a:pt x="450" y="366"/>
                  </a:cubicBezTo>
                  <a:cubicBezTo>
                    <a:pt x="468" y="354"/>
                    <a:pt x="486" y="366"/>
                    <a:pt x="504" y="360"/>
                  </a:cubicBezTo>
                  <a:cubicBezTo>
                    <a:pt x="552" y="330"/>
                    <a:pt x="612" y="348"/>
                    <a:pt x="648" y="402"/>
                  </a:cubicBezTo>
                  <a:cubicBezTo>
                    <a:pt x="666" y="402"/>
                    <a:pt x="684" y="402"/>
                    <a:pt x="702" y="402"/>
                  </a:cubicBezTo>
                  <a:cubicBezTo>
                    <a:pt x="714" y="402"/>
                    <a:pt x="750" y="467"/>
                    <a:pt x="767" y="474"/>
                  </a:cubicBezTo>
                  <a:cubicBezTo>
                    <a:pt x="767" y="485"/>
                    <a:pt x="767" y="498"/>
                    <a:pt x="774" y="509"/>
                  </a:cubicBezTo>
                  <a:cubicBezTo>
                    <a:pt x="774" y="521"/>
                    <a:pt x="791" y="515"/>
                    <a:pt x="804" y="515"/>
                  </a:cubicBezTo>
                  <a:cubicBezTo>
                    <a:pt x="804" y="521"/>
                    <a:pt x="804" y="527"/>
                    <a:pt x="804" y="527"/>
                  </a:cubicBezTo>
                  <a:cubicBezTo>
                    <a:pt x="798" y="545"/>
                    <a:pt x="756" y="533"/>
                    <a:pt x="744" y="539"/>
                  </a:cubicBezTo>
                  <a:cubicBezTo>
                    <a:pt x="738" y="539"/>
                    <a:pt x="738" y="551"/>
                    <a:pt x="738" y="557"/>
                  </a:cubicBezTo>
                  <a:cubicBezTo>
                    <a:pt x="738" y="575"/>
                    <a:pt x="714" y="587"/>
                    <a:pt x="750" y="587"/>
                  </a:cubicBezTo>
                  <a:cubicBezTo>
                    <a:pt x="767" y="587"/>
                    <a:pt x="780" y="581"/>
                    <a:pt x="791" y="599"/>
                  </a:cubicBezTo>
                  <a:cubicBezTo>
                    <a:pt x="815" y="617"/>
                    <a:pt x="822" y="623"/>
                    <a:pt x="851" y="605"/>
                  </a:cubicBezTo>
                  <a:cubicBezTo>
                    <a:pt x="881" y="587"/>
                    <a:pt x="911" y="587"/>
                    <a:pt x="947" y="587"/>
                  </a:cubicBezTo>
                  <a:lnTo>
                    <a:pt x="959" y="599"/>
                  </a:ln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6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65" name="group"/>
          <p:cNvGrpSpPr/>
          <p:nvPr/>
        </p:nvGrpSpPr>
        <p:grpSpPr>
          <a:xfrm>
            <a:off x="611560" y="1117544"/>
            <a:ext cx="4408571" cy="2908412"/>
            <a:chOff x="6041186" y="-223856"/>
            <a:chExt cx="4849430" cy="2908412"/>
          </a:xfrm>
        </p:grpSpPr>
        <p:sp>
          <p:nvSpPr>
            <p:cNvPr id="66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7" name="title"/>
            <p:cNvSpPr txBox="1"/>
            <p:nvPr/>
          </p:nvSpPr>
          <p:spPr>
            <a:xfrm>
              <a:off x="6041187" y="-223856"/>
              <a:ext cx="4849429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Switzerland</a:t>
              </a:r>
              <a:endParaRPr lang="en-US" sz="4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endParaRPr>
            </a:p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8926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/>
          <p:cNvGrpSpPr/>
          <p:nvPr/>
        </p:nvGrpSpPr>
        <p:grpSpPr>
          <a:xfrm>
            <a:off x="4046213" y="1515264"/>
            <a:ext cx="4414219" cy="1992590"/>
            <a:chOff x="5081173" y="7575550"/>
            <a:chExt cx="7051215" cy="3182938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65" name="Freeform 73"/>
            <p:cNvSpPr>
              <a:spLocks noChangeArrowheads="1"/>
            </p:cNvSpPr>
            <p:nvPr/>
          </p:nvSpPr>
          <p:spPr bwMode="auto">
            <a:xfrm>
              <a:off x="9654461" y="7575550"/>
              <a:ext cx="2477927" cy="1287462"/>
            </a:xfrm>
            <a:custGeom>
              <a:avLst/>
              <a:gdLst>
                <a:gd name="T0" fmla="*/ 3734 w 6884"/>
                <a:gd name="T1" fmla="*/ 3513 h 3577"/>
                <a:gd name="T2" fmla="*/ 3781 w 6884"/>
                <a:gd name="T3" fmla="*/ 3544 h 3577"/>
                <a:gd name="T4" fmla="*/ 4784 w 6884"/>
                <a:gd name="T5" fmla="*/ 1609 h 3577"/>
                <a:gd name="T6" fmla="*/ 4789 w 6884"/>
                <a:gd name="T7" fmla="*/ 1704 h 3577"/>
                <a:gd name="T8" fmla="*/ 4863 w 6884"/>
                <a:gd name="T9" fmla="*/ 1767 h 3577"/>
                <a:gd name="T10" fmla="*/ 5364 w 6884"/>
                <a:gd name="T11" fmla="*/ 2210 h 3577"/>
                <a:gd name="T12" fmla="*/ 5005 w 6884"/>
                <a:gd name="T13" fmla="*/ 1756 h 3577"/>
                <a:gd name="T14" fmla="*/ 4884 w 6884"/>
                <a:gd name="T15" fmla="*/ 1440 h 3577"/>
                <a:gd name="T16" fmla="*/ 4689 w 6884"/>
                <a:gd name="T17" fmla="*/ 1002 h 3577"/>
                <a:gd name="T18" fmla="*/ 4446 w 6884"/>
                <a:gd name="T19" fmla="*/ 675 h 3577"/>
                <a:gd name="T20" fmla="*/ 4478 w 6884"/>
                <a:gd name="T21" fmla="*/ 738 h 3577"/>
                <a:gd name="T22" fmla="*/ 4525 w 6884"/>
                <a:gd name="T23" fmla="*/ 818 h 3577"/>
                <a:gd name="T24" fmla="*/ 4652 w 6884"/>
                <a:gd name="T25" fmla="*/ 1108 h 3577"/>
                <a:gd name="T26" fmla="*/ 4784 w 6884"/>
                <a:gd name="T27" fmla="*/ 1271 h 3577"/>
                <a:gd name="T28" fmla="*/ 4878 w 6884"/>
                <a:gd name="T29" fmla="*/ 1419 h 3577"/>
                <a:gd name="T30" fmla="*/ 6218 w 6884"/>
                <a:gd name="T31" fmla="*/ 2310 h 3577"/>
                <a:gd name="T32" fmla="*/ 6445 w 6884"/>
                <a:gd name="T33" fmla="*/ 2558 h 3577"/>
                <a:gd name="T34" fmla="*/ 6651 w 6884"/>
                <a:gd name="T35" fmla="*/ 2605 h 3577"/>
                <a:gd name="T36" fmla="*/ 6603 w 6884"/>
                <a:gd name="T37" fmla="*/ 2484 h 3577"/>
                <a:gd name="T38" fmla="*/ 6345 w 6884"/>
                <a:gd name="T39" fmla="*/ 2321 h 3577"/>
                <a:gd name="T40" fmla="*/ 6878 w 6884"/>
                <a:gd name="T41" fmla="*/ 2764 h 3577"/>
                <a:gd name="T42" fmla="*/ 6756 w 6884"/>
                <a:gd name="T43" fmla="*/ 2685 h 3577"/>
                <a:gd name="T44" fmla="*/ 6883 w 6884"/>
                <a:gd name="T45" fmla="*/ 2574 h 3577"/>
                <a:gd name="T46" fmla="*/ 6234 w 6884"/>
                <a:gd name="T47" fmla="*/ 2727 h 3577"/>
                <a:gd name="T48" fmla="*/ 6160 w 6884"/>
                <a:gd name="T49" fmla="*/ 2853 h 3577"/>
                <a:gd name="T50" fmla="*/ 6841 w 6884"/>
                <a:gd name="T51" fmla="*/ 3043 h 3577"/>
                <a:gd name="T52" fmla="*/ 6614 w 6884"/>
                <a:gd name="T53" fmla="*/ 3249 h 3577"/>
                <a:gd name="T54" fmla="*/ 6493 w 6884"/>
                <a:gd name="T55" fmla="*/ 3402 h 3577"/>
                <a:gd name="T56" fmla="*/ 6313 w 6884"/>
                <a:gd name="T57" fmla="*/ 3576 h 3577"/>
                <a:gd name="T58" fmla="*/ 6672 w 6884"/>
                <a:gd name="T59" fmla="*/ 3307 h 3577"/>
                <a:gd name="T60" fmla="*/ 73 w 6884"/>
                <a:gd name="T61" fmla="*/ 32 h 3577"/>
                <a:gd name="T62" fmla="*/ 31 w 6884"/>
                <a:gd name="T63" fmla="*/ 121 h 3577"/>
                <a:gd name="T64" fmla="*/ 79 w 6884"/>
                <a:gd name="T65" fmla="*/ 221 h 3577"/>
                <a:gd name="T66" fmla="*/ 52 w 6884"/>
                <a:gd name="T67" fmla="*/ 306 h 3577"/>
                <a:gd name="T68" fmla="*/ 269 w 6884"/>
                <a:gd name="T69" fmla="*/ 364 h 3577"/>
                <a:gd name="T70" fmla="*/ 158 w 6884"/>
                <a:gd name="T71" fmla="*/ 385 h 3577"/>
                <a:gd name="T72" fmla="*/ 237 w 6884"/>
                <a:gd name="T73" fmla="*/ 459 h 3577"/>
                <a:gd name="T74" fmla="*/ 168 w 6884"/>
                <a:gd name="T75" fmla="*/ 496 h 3577"/>
                <a:gd name="T76" fmla="*/ 385 w 6884"/>
                <a:gd name="T77" fmla="*/ 522 h 3577"/>
                <a:gd name="T78" fmla="*/ 416 w 6884"/>
                <a:gd name="T79" fmla="*/ 348 h 3577"/>
                <a:gd name="T80" fmla="*/ 527 w 6884"/>
                <a:gd name="T81" fmla="*/ 153 h 3577"/>
                <a:gd name="T82" fmla="*/ 2726 w 6884"/>
                <a:gd name="T83" fmla="*/ 105 h 3577"/>
                <a:gd name="T84" fmla="*/ 2832 w 6884"/>
                <a:gd name="T85" fmla="*/ 253 h 3577"/>
                <a:gd name="T86" fmla="*/ 2848 w 6884"/>
                <a:gd name="T87" fmla="*/ 316 h 3577"/>
                <a:gd name="T88" fmla="*/ 2959 w 6884"/>
                <a:gd name="T89" fmla="*/ 385 h 3577"/>
                <a:gd name="T90" fmla="*/ 3054 w 6884"/>
                <a:gd name="T91" fmla="*/ 480 h 3577"/>
                <a:gd name="T92" fmla="*/ 3159 w 6884"/>
                <a:gd name="T93" fmla="*/ 575 h 3577"/>
                <a:gd name="T94" fmla="*/ 3201 w 6884"/>
                <a:gd name="T95" fmla="*/ 696 h 3577"/>
                <a:gd name="T96" fmla="*/ 3196 w 6884"/>
                <a:gd name="T97" fmla="*/ 612 h 3577"/>
                <a:gd name="T98" fmla="*/ 3370 w 6884"/>
                <a:gd name="T99" fmla="*/ 707 h 3577"/>
                <a:gd name="T100" fmla="*/ 3613 w 6884"/>
                <a:gd name="T101" fmla="*/ 928 h 3577"/>
                <a:gd name="T102" fmla="*/ 3834 w 6884"/>
                <a:gd name="T103" fmla="*/ 1102 h 3577"/>
                <a:gd name="T104" fmla="*/ 3623 w 6884"/>
                <a:gd name="T105" fmla="*/ 1050 h 3577"/>
                <a:gd name="T106" fmla="*/ 3597 w 6884"/>
                <a:gd name="T107" fmla="*/ 976 h 3577"/>
                <a:gd name="T108" fmla="*/ 3217 w 6884"/>
                <a:gd name="T109" fmla="*/ 802 h 3577"/>
                <a:gd name="T110" fmla="*/ 3222 w 6884"/>
                <a:gd name="T111" fmla="*/ 670 h 3577"/>
                <a:gd name="T112" fmla="*/ 3919 w 6884"/>
                <a:gd name="T113" fmla="*/ 1134 h 3577"/>
                <a:gd name="T114" fmla="*/ 4114 w 6884"/>
                <a:gd name="T115" fmla="*/ 1176 h 3577"/>
                <a:gd name="T116" fmla="*/ 5897 w 6884"/>
                <a:gd name="T117" fmla="*/ 100 h 3577"/>
                <a:gd name="T118" fmla="*/ 5148 w 6884"/>
                <a:gd name="T119" fmla="*/ 659 h 3577"/>
                <a:gd name="T120" fmla="*/ 5401 w 6884"/>
                <a:gd name="T121" fmla="*/ 638 h 3577"/>
                <a:gd name="T122" fmla="*/ 5369 w 6884"/>
                <a:gd name="T123" fmla="*/ 728 h 3577"/>
                <a:gd name="T124" fmla="*/ 4836 w 6884"/>
                <a:gd name="T125" fmla="*/ 338 h 3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4" h="3577">
                  <a:moveTo>
                    <a:pt x="3718" y="3407"/>
                  </a:moveTo>
                  <a:lnTo>
                    <a:pt x="3718" y="3407"/>
                  </a:lnTo>
                  <a:cubicBezTo>
                    <a:pt x="3718" y="3391"/>
                    <a:pt x="3718" y="3391"/>
                    <a:pt x="3718" y="3391"/>
                  </a:cubicBezTo>
                  <a:cubicBezTo>
                    <a:pt x="3713" y="3391"/>
                    <a:pt x="3713" y="3391"/>
                    <a:pt x="3713" y="3391"/>
                  </a:cubicBezTo>
                  <a:cubicBezTo>
                    <a:pt x="3713" y="3402"/>
                    <a:pt x="3713" y="3413"/>
                    <a:pt x="3702" y="3423"/>
                  </a:cubicBezTo>
                  <a:cubicBezTo>
                    <a:pt x="3723" y="3439"/>
                    <a:pt x="3718" y="3460"/>
                    <a:pt x="3723" y="3481"/>
                  </a:cubicBezTo>
                  <a:cubicBezTo>
                    <a:pt x="3729" y="3497"/>
                    <a:pt x="3734" y="3502"/>
                    <a:pt x="3734" y="3513"/>
                  </a:cubicBezTo>
                  <a:lnTo>
                    <a:pt x="3734" y="3513"/>
                  </a:lnTo>
                  <a:cubicBezTo>
                    <a:pt x="3729" y="3507"/>
                    <a:pt x="3723" y="3502"/>
                    <a:pt x="3718" y="3502"/>
                  </a:cubicBezTo>
                  <a:cubicBezTo>
                    <a:pt x="3713" y="3502"/>
                    <a:pt x="3713" y="3502"/>
                    <a:pt x="3713" y="3502"/>
                  </a:cubicBezTo>
                  <a:cubicBezTo>
                    <a:pt x="3723" y="3518"/>
                    <a:pt x="3729" y="3529"/>
                    <a:pt x="3734" y="3544"/>
                  </a:cubicBezTo>
                  <a:cubicBezTo>
                    <a:pt x="3739" y="3539"/>
                    <a:pt x="3745" y="3534"/>
                    <a:pt x="3750" y="3534"/>
                  </a:cubicBezTo>
                  <a:cubicBezTo>
                    <a:pt x="3766" y="3534"/>
                    <a:pt x="3771" y="3544"/>
                    <a:pt x="3781" y="3544"/>
                  </a:cubicBezTo>
                  <a:lnTo>
                    <a:pt x="3781" y="3544"/>
                  </a:lnTo>
                  <a:cubicBezTo>
                    <a:pt x="3781" y="3523"/>
                    <a:pt x="3766" y="3513"/>
                    <a:pt x="3755" y="3497"/>
                  </a:cubicBezTo>
                  <a:cubicBezTo>
                    <a:pt x="3739" y="3481"/>
                    <a:pt x="3739" y="3465"/>
                    <a:pt x="3734" y="3444"/>
                  </a:cubicBezTo>
                  <a:cubicBezTo>
                    <a:pt x="3729" y="3428"/>
                    <a:pt x="3718" y="3423"/>
                    <a:pt x="3718" y="3407"/>
                  </a:cubicBezTo>
                  <a:close/>
                  <a:moveTo>
                    <a:pt x="4805" y="1566"/>
                  </a:moveTo>
                  <a:lnTo>
                    <a:pt x="4805" y="1566"/>
                  </a:lnTo>
                  <a:cubicBezTo>
                    <a:pt x="4799" y="1566"/>
                    <a:pt x="4799" y="1566"/>
                    <a:pt x="4794" y="1566"/>
                  </a:cubicBezTo>
                  <a:cubicBezTo>
                    <a:pt x="4789" y="1582"/>
                    <a:pt x="4789" y="1593"/>
                    <a:pt x="4784" y="1609"/>
                  </a:cubicBezTo>
                  <a:cubicBezTo>
                    <a:pt x="4799" y="1609"/>
                    <a:pt x="4810" y="1609"/>
                    <a:pt x="4821" y="1614"/>
                  </a:cubicBezTo>
                  <a:cubicBezTo>
                    <a:pt x="4852" y="1625"/>
                    <a:pt x="4863" y="1646"/>
                    <a:pt x="4884" y="1667"/>
                  </a:cubicBezTo>
                  <a:cubicBezTo>
                    <a:pt x="4915" y="1693"/>
                    <a:pt x="4947" y="1709"/>
                    <a:pt x="4947" y="1751"/>
                  </a:cubicBezTo>
                  <a:cubicBezTo>
                    <a:pt x="4947" y="1756"/>
                    <a:pt x="4942" y="1762"/>
                    <a:pt x="4937" y="1762"/>
                  </a:cubicBezTo>
                  <a:cubicBezTo>
                    <a:pt x="4889" y="1762"/>
                    <a:pt x="4873" y="1730"/>
                    <a:pt x="4831" y="1714"/>
                  </a:cubicBezTo>
                  <a:cubicBezTo>
                    <a:pt x="4821" y="1709"/>
                    <a:pt x="4821" y="1693"/>
                    <a:pt x="4805" y="1693"/>
                  </a:cubicBezTo>
                  <a:cubicBezTo>
                    <a:pt x="4799" y="1693"/>
                    <a:pt x="4794" y="1704"/>
                    <a:pt x="4789" y="1704"/>
                  </a:cubicBezTo>
                  <a:cubicBezTo>
                    <a:pt x="4773" y="1704"/>
                    <a:pt x="4763" y="1688"/>
                    <a:pt x="4747" y="1683"/>
                  </a:cubicBezTo>
                  <a:cubicBezTo>
                    <a:pt x="4726" y="1667"/>
                    <a:pt x="4704" y="1661"/>
                    <a:pt x="4699" y="1640"/>
                  </a:cubicBezTo>
                  <a:cubicBezTo>
                    <a:pt x="4699" y="1619"/>
                    <a:pt x="4704" y="1603"/>
                    <a:pt x="4683" y="1588"/>
                  </a:cubicBezTo>
                  <a:cubicBezTo>
                    <a:pt x="4673" y="1603"/>
                    <a:pt x="4657" y="1609"/>
                    <a:pt x="4657" y="1630"/>
                  </a:cubicBezTo>
                  <a:cubicBezTo>
                    <a:pt x="4673" y="1635"/>
                    <a:pt x="4683" y="1651"/>
                    <a:pt x="4699" y="1661"/>
                  </a:cubicBezTo>
                  <a:cubicBezTo>
                    <a:pt x="4720" y="1672"/>
                    <a:pt x="4731" y="1677"/>
                    <a:pt x="4752" y="1688"/>
                  </a:cubicBezTo>
                  <a:cubicBezTo>
                    <a:pt x="4799" y="1714"/>
                    <a:pt x="4815" y="1740"/>
                    <a:pt x="4863" y="1767"/>
                  </a:cubicBezTo>
                  <a:cubicBezTo>
                    <a:pt x="4942" y="1809"/>
                    <a:pt x="5005" y="1788"/>
                    <a:pt x="5089" y="1825"/>
                  </a:cubicBezTo>
                  <a:cubicBezTo>
                    <a:pt x="5126" y="1841"/>
                    <a:pt x="5132" y="1872"/>
                    <a:pt x="5148" y="1909"/>
                  </a:cubicBezTo>
                  <a:cubicBezTo>
                    <a:pt x="5169" y="1957"/>
                    <a:pt x="5184" y="1983"/>
                    <a:pt x="5211" y="2025"/>
                  </a:cubicBezTo>
                  <a:cubicBezTo>
                    <a:pt x="5232" y="2057"/>
                    <a:pt x="5232" y="2078"/>
                    <a:pt x="5248" y="2115"/>
                  </a:cubicBezTo>
                  <a:cubicBezTo>
                    <a:pt x="5274" y="2168"/>
                    <a:pt x="5300" y="2194"/>
                    <a:pt x="5311" y="2252"/>
                  </a:cubicBezTo>
                  <a:cubicBezTo>
                    <a:pt x="5327" y="2247"/>
                    <a:pt x="5332" y="2242"/>
                    <a:pt x="5343" y="2231"/>
                  </a:cubicBezTo>
                  <a:cubicBezTo>
                    <a:pt x="5353" y="2226"/>
                    <a:pt x="5364" y="2220"/>
                    <a:pt x="5364" y="2210"/>
                  </a:cubicBezTo>
                  <a:cubicBezTo>
                    <a:pt x="5364" y="2189"/>
                    <a:pt x="5348" y="2178"/>
                    <a:pt x="5343" y="2157"/>
                  </a:cubicBezTo>
                  <a:cubicBezTo>
                    <a:pt x="5327" y="2120"/>
                    <a:pt x="5337" y="2094"/>
                    <a:pt x="5327" y="2057"/>
                  </a:cubicBezTo>
                  <a:cubicBezTo>
                    <a:pt x="5332" y="2015"/>
                    <a:pt x="5332" y="2015"/>
                    <a:pt x="5332" y="2015"/>
                  </a:cubicBezTo>
                  <a:cubicBezTo>
                    <a:pt x="5327" y="1957"/>
                    <a:pt x="5295" y="1930"/>
                    <a:pt x="5258" y="1883"/>
                  </a:cubicBezTo>
                  <a:cubicBezTo>
                    <a:pt x="5232" y="1846"/>
                    <a:pt x="5206" y="1835"/>
                    <a:pt x="5174" y="1809"/>
                  </a:cubicBezTo>
                  <a:cubicBezTo>
                    <a:pt x="5126" y="1772"/>
                    <a:pt x="5095" y="1756"/>
                    <a:pt x="5037" y="1756"/>
                  </a:cubicBezTo>
                  <a:cubicBezTo>
                    <a:pt x="5005" y="1756"/>
                    <a:pt x="5005" y="1756"/>
                    <a:pt x="5005" y="1756"/>
                  </a:cubicBezTo>
                  <a:cubicBezTo>
                    <a:pt x="4984" y="1756"/>
                    <a:pt x="4984" y="1735"/>
                    <a:pt x="4968" y="1719"/>
                  </a:cubicBezTo>
                  <a:cubicBezTo>
                    <a:pt x="4952" y="1698"/>
                    <a:pt x="4942" y="1688"/>
                    <a:pt x="4926" y="1667"/>
                  </a:cubicBezTo>
                  <a:cubicBezTo>
                    <a:pt x="4900" y="1640"/>
                    <a:pt x="4905" y="1614"/>
                    <a:pt x="4905" y="1577"/>
                  </a:cubicBezTo>
                  <a:cubicBezTo>
                    <a:pt x="4905" y="1572"/>
                    <a:pt x="4905" y="1572"/>
                    <a:pt x="4905" y="1572"/>
                  </a:cubicBezTo>
                  <a:cubicBezTo>
                    <a:pt x="4905" y="1551"/>
                    <a:pt x="4894" y="1545"/>
                    <a:pt x="4894" y="1524"/>
                  </a:cubicBezTo>
                  <a:cubicBezTo>
                    <a:pt x="4894" y="1493"/>
                    <a:pt x="4894" y="1493"/>
                    <a:pt x="4894" y="1493"/>
                  </a:cubicBezTo>
                  <a:cubicBezTo>
                    <a:pt x="4884" y="1440"/>
                    <a:pt x="4884" y="1440"/>
                    <a:pt x="4884" y="1440"/>
                  </a:cubicBezTo>
                  <a:cubicBezTo>
                    <a:pt x="4884" y="1435"/>
                    <a:pt x="4889" y="1429"/>
                    <a:pt x="4889" y="1424"/>
                  </a:cubicBezTo>
                  <a:cubicBezTo>
                    <a:pt x="4889" y="1382"/>
                    <a:pt x="4873" y="1361"/>
                    <a:pt x="4852" y="1324"/>
                  </a:cubicBezTo>
                  <a:cubicBezTo>
                    <a:pt x="4847" y="1313"/>
                    <a:pt x="4831" y="1308"/>
                    <a:pt x="4831" y="1297"/>
                  </a:cubicBezTo>
                  <a:cubicBezTo>
                    <a:pt x="4831" y="1292"/>
                    <a:pt x="4836" y="1287"/>
                    <a:pt x="4836" y="1282"/>
                  </a:cubicBezTo>
                  <a:cubicBezTo>
                    <a:pt x="4836" y="1234"/>
                    <a:pt x="4799" y="1213"/>
                    <a:pt x="4768" y="1171"/>
                  </a:cubicBezTo>
                  <a:cubicBezTo>
                    <a:pt x="4747" y="1144"/>
                    <a:pt x="4741" y="1123"/>
                    <a:pt x="4726" y="1092"/>
                  </a:cubicBezTo>
                  <a:cubicBezTo>
                    <a:pt x="4710" y="1055"/>
                    <a:pt x="4689" y="1039"/>
                    <a:pt x="4689" y="1002"/>
                  </a:cubicBezTo>
                  <a:cubicBezTo>
                    <a:pt x="4689" y="965"/>
                    <a:pt x="4689" y="965"/>
                    <a:pt x="4689" y="965"/>
                  </a:cubicBezTo>
                  <a:cubicBezTo>
                    <a:pt x="4689" y="934"/>
                    <a:pt x="4662" y="918"/>
                    <a:pt x="4641" y="897"/>
                  </a:cubicBezTo>
                  <a:cubicBezTo>
                    <a:pt x="4610" y="865"/>
                    <a:pt x="4594" y="849"/>
                    <a:pt x="4578" y="812"/>
                  </a:cubicBezTo>
                  <a:cubicBezTo>
                    <a:pt x="4562" y="786"/>
                    <a:pt x="4567" y="765"/>
                    <a:pt x="4552" y="738"/>
                  </a:cubicBezTo>
                  <a:cubicBezTo>
                    <a:pt x="4536" y="696"/>
                    <a:pt x="4520" y="670"/>
                    <a:pt x="4483" y="649"/>
                  </a:cubicBezTo>
                  <a:cubicBezTo>
                    <a:pt x="4467" y="654"/>
                    <a:pt x="4462" y="659"/>
                    <a:pt x="4446" y="659"/>
                  </a:cubicBezTo>
                  <a:cubicBezTo>
                    <a:pt x="4446" y="664"/>
                    <a:pt x="4446" y="670"/>
                    <a:pt x="4446" y="675"/>
                  </a:cubicBezTo>
                  <a:cubicBezTo>
                    <a:pt x="4462" y="675"/>
                    <a:pt x="4478" y="675"/>
                    <a:pt x="4478" y="691"/>
                  </a:cubicBezTo>
                  <a:cubicBezTo>
                    <a:pt x="4478" y="701"/>
                    <a:pt x="4467" y="707"/>
                    <a:pt x="4462" y="712"/>
                  </a:cubicBezTo>
                  <a:cubicBezTo>
                    <a:pt x="4451" y="728"/>
                    <a:pt x="4451" y="744"/>
                    <a:pt x="4446" y="754"/>
                  </a:cubicBezTo>
                  <a:cubicBezTo>
                    <a:pt x="4451" y="744"/>
                    <a:pt x="4457" y="733"/>
                    <a:pt x="4467" y="723"/>
                  </a:cubicBezTo>
                  <a:cubicBezTo>
                    <a:pt x="4472" y="707"/>
                    <a:pt x="4472" y="691"/>
                    <a:pt x="4488" y="691"/>
                  </a:cubicBezTo>
                  <a:cubicBezTo>
                    <a:pt x="4499" y="691"/>
                    <a:pt x="4499" y="696"/>
                    <a:pt x="4499" y="707"/>
                  </a:cubicBezTo>
                  <a:cubicBezTo>
                    <a:pt x="4499" y="723"/>
                    <a:pt x="4488" y="723"/>
                    <a:pt x="4478" y="738"/>
                  </a:cubicBezTo>
                  <a:cubicBezTo>
                    <a:pt x="4462" y="754"/>
                    <a:pt x="4457" y="765"/>
                    <a:pt x="4451" y="786"/>
                  </a:cubicBezTo>
                  <a:cubicBezTo>
                    <a:pt x="4451" y="796"/>
                    <a:pt x="4499" y="733"/>
                    <a:pt x="4504" y="728"/>
                  </a:cubicBezTo>
                  <a:cubicBezTo>
                    <a:pt x="4515" y="733"/>
                    <a:pt x="4515" y="744"/>
                    <a:pt x="4515" y="760"/>
                  </a:cubicBezTo>
                  <a:cubicBezTo>
                    <a:pt x="4515" y="775"/>
                    <a:pt x="4515" y="781"/>
                    <a:pt x="4515" y="796"/>
                  </a:cubicBezTo>
                  <a:cubicBezTo>
                    <a:pt x="4515" y="807"/>
                    <a:pt x="4509" y="812"/>
                    <a:pt x="4509" y="823"/>
                  </a:cubicBezTo>
                  <a:cubicBezTo>
                    <a:pt x="4509" y="823"/>
                    <a:pt x="4509" y="823"/>
                    <a:pt x="4515" y="823"/>
                  </a:cubicBezTo>
                  <a:cubicBezTo>
                    <a:pt x="4520" y="823"/>
                    <a:pt x="4520" y="818"/>
                    <a:pt x="4525" y="818"/>
                  </a:cubicBezTo>
                  <a:cubicBezTo>
                    <a:pt x="4546" y="818"/>
                    <a:pt x="4557" y="839"/>
                    <a:pt x="4557" y="854"/>
                  </a:cubicBezTo>
                  <a:cubicBezTo>
                    <a:pt x="4557" y="860"/>
                    <a:pt x="4557" y="865"/>
                    <a:pt x="4557" y="870"/>
                  </a:cubicBezTo>
                  <a:cubicBezTo>
                    <a:pt x="4557" y="891"/>
                    <a:pt x="4573" y="897"/>
                    <a:pt x="4583" y="912"/>
                  </a:cubicBezTo>
                  <a:cubicBezTo>
                    <a:pt x="4599" y="934"/>
                    <a:pt x="4604" y="949"/>
                    <a:pt x="4604" y="970"/>
                  </a:cubicBezTo>
                  <a:cubicBezTo>
                    <a:pt x="4604" y="981"/>
                    <a:pt x="4604" y="986"/>
                    <a:pt x="4604" y="997"/>
                  </a:cubicBezTo>
                  <a:cubicBezTo>
                    <a:pt x="4604" y="1039"/>
                    <a:pt x="4657" y="1044"/>
                    <a:pt x="4657" y="1086"/>
                  </a:cubicBezTo>
                  <a:cubicBezTo>
                    <a:pt x="4657" y="1092"/>
                    <a:pt x="4652" y="1097"/>
                    <a:pt x="4652" y="1108"/>
                  </a:cubicBezTo>
                  <a:cubicBezTo>
                    <a:pt x="4652" y="1123"/>
                    <a:pt x="4667" y="1118"/>
                    <a:pt x="4678" y="1129"/>
                  </a:cubicBezTo>
                  <a:cubicBezTo>
                    <a:pt x="4694" y="1134"/>
                    <a:pt x="4694" y="1144"/>
                    <a:pt x="4694" y="1160"/>
                  </a:cubicBezTo>
                  <a:cubicBezTo>
                    <a:pt x="4699" y="1176"/>
                    <a:pt x="4710" y="1176"/>
                    <a:pt x="4720" y="1187"/>
                  </a:cubicBezTo>
                  <a:cubicBezTo>
                    <a:pt x="4720" y="1192"/>
                    <a:pt x="4720" y="1197"/>
                    <a:pt x="4726" y="1203"/>
                  </a:cubicBezTo>
                  <a:cubicBezTo>
                    <a:pt x="4731" y="1208"/>
                    <a:pt x="4736" y="1203"/>
                    <a:pt x="4747" y="1208"/>
                  </a:cubicBezTo>
                  <a:cubicBezTo>
                    <a:pt x="4773" y="1208"/>
                    <a:pt x="4799" y="1218"/>
                    <a:pt x="4799" y="1240"/>
                  </a:cubicBezTo>
                  <a:cubicBezTo>
                    <a:pt x="4799" y="1255"/>
                    <a:pt x="4784" y="1255"/>
                    <a:pt x="4784" y="1271"/>
                  </a:cubicBezTo>
                  <a:cubicBezTo>
                    <a:pt x="4789" y="1271"/>
                    <a:pt x="4789" y="1271"/>
                    <a:pt x="4789" y="1271"/>
                  </a:cubicBezTo>
                  <a:cubicBezTo>
                    <a:pt x="4794" y="1266"/>
                    <a:pt x="4794" y="1266"/>
                    <a:pt x="4799" y="1266"/>
                  </a:cubicBezTo>
                  <a:cubicBezTo>
                    <a:pt x="4821" y="1266"/>
                    <a:pt x="4821" y="1287"/>
                    <a:pt x="4826" y="1308"/>
                  </a:cubicBezTo>
                  <a:cubicBezTo>
                    <a:pt x="4836" y="1329"/>
                    <a:pt x="4847" y="1345"/>
                    <a:pt x="4847" y="1371"/>
                  </a:cubicBezTo>
                  <a:cubicBezTo>
                    <a:pt x="4847" y="1382"/>
                    <a:pt x="4842" y="1387"/>
                    <a:pt x="4842" y="1392"/>
                  </a:cubicBezTo>
                  <a:cubicBezTo>
                    <a:pt x="4842" y="1398"/>
                    <a:pt x="4847" y="1398"/>
                    <a:pt x="4847" y="1398"/>
                  </a:cubicBezTo>
                  <a:cubicBezTo>
                    <a:pt x="4863" y="1398"/>
                    <a:pt x="4878" y="1403"/>
                    <a:pt x="4878" y="1419"/>
                  </a:cubicBezTo>
                  <a:cubicBezTo>
                    <a:pt x="4878" y="1456"/>
                    <a:pt x="4815" y="1456"/>
                    <a:pt x="4815" y="1493"/>
                  </a:cubicBezTo>
                  <a:cubicBezTo>
                    <a:pt x="4815" y="1498"/>
                    <a:pt x="4821" y="1503"/>
                    <a:pt x="4821" y="1508"/>
                  </a:cubicBezTo>
                  <a:cubicBezTo>
                    <a:pt x="4810" y="1540"/>
                    <a:pt x="4810" y="1540"/>
                    <a:pt x="4810" y="1540"/>
                  </a:cubicBezTo>
                  <a:cubicBezTo>
                    <a:pt x="4815" y="1545"/>
                    <a:pt x="4815" y="1551"/>
                    <a:pt x="4815" y="1556"/>
                  </a:cubicBezTo>
                  <a:cubicBezTo>
                    <a:pt x="4815" y="1561"/>
                    <a:pt x="4810" y="1566"/>
                    <a:pt x="4805" y="1566"/>
                  </a:cubicBezTo>
                  <a:close/>
                  <a:moveTo>
                    <a:pt x="6218" y="2310"/>
                  </a:moveTo>
                  <a:lnTo>
                    <a:pt x="6218" y="2310"/>
                  </a:lnTo>
                  <a:cubicBezTo>
                    <a:pt x="6218" y="2410"/>
                    <a:pt x="6340" y="2442"/>
                    <a:pt x="6340" y="2542"/>
                  </a:cubicBezTo>
                  <a:cubicBezTo>
                    <a:pt x="6340" y="2553"/>
                    <a:pt x="6324" y="2558"/>
                    <a:pt x="6324" y="2569"/>
                  </a:cubicBezTo>
                  <a:cubicBezTo>
                    <a:pt x="6324" y="2569"/>
                    <a:pt x="6324" y="2574"/>
                    <a:pt x="6329" y="2574"/>
                  </a:cubicBezTo>
                  <a:cubicBezTo>
                    <a:pt x="6345" y="2574"/>
                    <a:pt x="6345" y="2553"/>
                    <a:pt x="6361" y="2542"/>
                  </a:cubicBezTo>
                  <a:cubicBezTo>
                    <a:pt x="6376" y="2537"/>
                    <a:pt x="6382" y="2526"/>
                    <a:pt x="6392" y="2511"/>
                  </a:cubicBezTo>
                  <a:cubicBezTo>
                    <a:pt x="6398" y="2521"/>
                    <a:pt x="6398" y="2532"/>
                    <a:pt x="6403" y="2537"/>
                  </a:cubicBezTo>
                  <a:cubicBezTo>
                    <a:pt x="6413" y="2553"/>
                    <a:pt x="6429" y="2548"/>
                    <a:pt x="6445" y="2558"/>
                  </a:cubicBezTo>
                  <a:cubicBezTo>
                    <a:pt x="6456" y="2569"/>
                    <a:pt x="6456" y="2595"/>
                    <a:pt x="6471" y="2595"/>
                  </a:cubicBezTo>
                  <a:cubicBezTo>
                    <a:pt x="6482" y="2595"/>
                    <a:pt x="6493" y="2595"/>
                    <a:pt x="6503" y="2595"/>
                  </a:cubicBezTo>
                  <a:cubicBezTo>
                    <a:pt x="6519" y="2595"/>
                    <a:pt x="6530" y="2611"/>
                    <a:pt x="6545" y="2611"/>
                  </a:cubicBezTo>
                  <a:cubicBezTo>
                    <a:pt x="6582" y="2611"/>
                    <a:pt x="6598" y="2574"/>
                    <a:pt x="6635" y="2574"/>
                  </a:cubicBezTo>
                  <a:cubicBezTo>
                    <a:pt x="6640" y="2574"/>
                    <a:pt x="6646" y="2574"/>
                    <a:pt x="6646" y="2579"/>
                  </a:cubicBezTo>
                  <a:cubicBezTo>
                    <a:pt x="6646" y="2584"/>
                    <a:pt x="6640" y="2584"/>
                    <a:pt x="6640" y="2590"/>
                  </a:cubicBezTo>
                  <a:cubicBezTo>
                    <a:pt x="6640" y="2600"/>
                    <a:pt x="6646" y="2600"/>
                    <a:pt x="6651" y="2605"/>
                  </a:cubicBezTo>
                  <a:cubicBezTo>
                    <a:pt x="6656" y="2611"/>
                    <a:pt x="6651" y="2627"/>
                    <a:pt x="6661" y="2627"/>
                  </a:cubicBezTo>
                  <a:cubicBezTo>
                    <a:pt x="6677" y="2627"/>
                    <a:pt x="6682" y="2616"/>
                    <a:pt x="6693" y="2605"/>
                  </a:cubicBezTo>
                  <a:cubicBezTo>
                    <a:pt x="6735" y="2563"/>
                    <a:pt x="6735" y="2563"/>
                    <a:pt x="6735" y="2563"/>
                  </a:cubicBezTo>
                  <a:cubicBezTo>
                    <a:pt x="6756" y="2542"/>
                    <a:pt x="6772" y="2526"/>
                    <a:pt x="6798" y="2505"/>
                  </a:cubicBezTo>
                  <a:cubicBezTo>
                    <a:pt x="6762" y="2495"/>
                    <a:pt x="6746" y="2495"/>
                    <a:pt x="6709" y="2489"/>
                  </a:cubicBezTo>
                  <a:cubicBezTo>
                    <a:pt x="6693" y="2489"/>
                    <a:pt x="6688" y="2479"/>
                    <a:pt x="6672" y="2479"/>
                  </a:cubicBezTo>
                  <a:cubicBezTo>
                    <a:pt x="6646" y="2479"/>
                    <a:pt x="6630" y="2484"/>
                    <a:pt x="6603" y="2484"/>
                  </a:cubicBezTo>
                  <a:cubicBezTo>
                    <a:pt x="6582" y="2484"/>
                    <a:pt x="6561" y="2495"/>
                    <a:pt x="6545" y="2479"/>
                  </a:cubicBezTo>
                  <a:cubicBezTo>
                    <a:pt x="6540" y="2468"/>
                    <a:pt x="6545" y="2453"/>
                    <a:pt x="6530" y="2453"/>
                  </a:cubicBezTo>
                  <a:cubicBezTo>
                    <a:pt x="6524" y="2453"/>
                    <a:pt x="6519" y="2453"/>
                    <a:pt x="6514" y="2453"/>
                  </a:cubicBezTo>
                  <a:cubicBezTo>
                    <a:pt x="6493" y="2453"/>
                    <a:pt x="6466" y="2442"/>
                    <a:pt x="6466" y="2421"/>
                  </a:cubicBezTo>
                  <a:cubicBezTo>
                    <a:pt x="6466" y="2416"/>
                    <a:pt x="6471" y="2416"/>
                    <a:pt x="6471" y="2410"/>
                  </a:cubicBezTo>
                  <a:cubicBezTo>
                    <a:pt x="6471" y="2394"/>
                    <a:pt x="6456" y="2394"/>
                    <a:pt x="6450" y="2384"/>
                  </a:cubicBezTo>
                  <a:cubicBezTo>
                    <a:pt x="6424" y="2342"/>
                    <a:pt x="6387" y="2342"/>
                    <a:pt x="6345" y="2321"/>
                  </a:cubicBezTo>
                  <a:cubicBezTo>
                    <a:pt x="6324" y="2315"/>
                    <a:pt x="6313" y="2310"/>
                    <a:pt x="6297" y="2294"/>
                  </a:cubicBezTo>
                  <a:cubicBezTo>
                    <a:pt x="6292" y="2289"/>
                    <a:pt x="6297" y="2279"/>
                    <a:pt x="6287" y="2273"/>
                  </a:cubicBezTo>
                  <a:cubicBezTo>
                    <a:pt x="6271" y="2268"/>
                    <a:pt x="6261" y="2284"/>
                    <a:pt x="6245" y="2289"/>
                  </a:cubicBezTo>
                  <a:cubicBezTo>
                    <a:pt x="6234" y="2300"/>
                    <a:pt x="6218" y="2300"/>
                    <a:pt x="6218" y="2310"/>
                  </a:cubicBezTo>
                  <a:close/>
                  <a:moveTo>
                    <a:pt x="6883" y="2764"/>
                  </a:moveTo>
                  <a:lnTo>
                    <a:pt x="6883" y="2764"/>
                  </a:lnTo>
                  <a:cubicBezTo>
                    <a:pt x="6878" y="2764"/>
                    <a:pt x="6878" y="2764"/>
                    <a:pt x="6878" y="2764"/>
                  </a:cubicBezTo>
                  <a:cubicBezTo>
                    <a:pt x="6872" y="2764"/>
                    <a:pt x="6867" y="2764"/>
                    <a:pt x="6857" y="2764"/>
                  </a:cubicBezTo>
                  <a:cubicBezTo>
                    <a:pt x="6841" y="2764"/>
                    <a:pt x="6830" y="2764"/>
                    <a:pt x="6820" y="2764"/>
                  </a:cubicBezTo>
                  <a:cubicBezTo>
                    <a:pt x="6820" y="2753"/>
                    <a:pt x="6820" y="2748"/>
                    <a:pt x="6825" y="2737"/>
                  </a:cubicBezTo>
                  <a:cubicBezTo>
                    <a:pt x="6814" y="2732"/>
                    <a:pt x="6804" y="2737"/>
                    <a:pt x="6793" y="2727"/>
                  </a:cubicBezTo>
                  <a:cubicBezTo>
                    <a:pt x="6783" y="2727"/>
                    <a:pt x="6783" y="2716"/>
                    <a:pt x="6777" y="2716"/>
                  </a:cubicBezTo>
                  <a:cubicBezTo>
                    <a:pt x="6767" y="2716"/>
                    <a:pt x="6767" y="2716"/>
                    <a:pt x="6756" y="2716"/>
                  </a:cubicBezTo>
                  <a:cubicBezTo>
                    <a:pt x="6756" y="2685"/>
                    <a:pt x="6756" y="2685"/>
                    <a:pt x="6756" y="2685"/>
                  </a:cubicBezTo>
                  <a:cubicBezTo>
                    <a:pt x="6767" y="2685"/>
                    <a:pt x="6767" y="2685"/>
                    <a:pt x="6767" y="2685"/>
                  </a:cubicBezTo>
                  <a:cubicBezTo>
                    <a:pt x="6783" y="2679"/>
                    <a:pt x="6783" y="2658"/>
                    <a:pt x="6798" y="2653"/>
                  </a:cubicBezTo>
                  <a:cubicBezTo>
                    <a:pt x="6814" y="2648"/>
                    <a:pt x="6835" y="2637"/>
                    <a:pt x="6835" y="2621"/>
                  </a:cubicBezTo>
                  <a:cubicBezTo>
                    <a:pt x="6835" y="2600"/>
                    <a:pt x="6814" y="2595"/>
                    <a:pt x="6804" y="2584"/>
                  </a:cubicBezTo>
                  <a:cubicBezTo>
                    <a:pt x="6809" y="2579"/>
                    <a:pt x="6809" y="2579"/>
                    <a:pt x="6809" y="2579"/>
                  </a:cubicBezTo>
                  <a:cubicBezTo>
                    <a:pt x="6825" y="2590"/>
                    <a:pt x="6835" y="2595"/>
                    <a:pt x="6851" y="2595"/>
                  </a:cubicBezTo>
                  <a:cubicBezTo>
                    <a:pt x="6867" y="2595"/>
                    <a:pt x="6867" y="2579"/>
                    <a:pt x="6883" y="2574"/>
                  </a:cubicBezTo>
                  <a:cubicBezTo>
                    <a:pt x="6883" y="2764"/>
                    <a:pt x="6883" y="2764"/>
                    <a:pt x="6883" y="2764"/>
                  </a:cubicBezTo>
                  <a:close/>
                  <a:moveTo>
                    <a:pt x="6155" y="2822"/>
                  </a:moveTo>
                  <a:lnTo>
                    <a:pt x="6155" y="2822"/>
                  </a:lnTo>
                  <a:cubicBezTo>
                    <a:pt x="6155" y="2806"/>
                    <a:pt x="6165" y="2801"/>
                    <a:pt x="6171" y="2785"/>
                  </a:cubicBezTo>
                  <a:cubicBezTo>
                    <a:pt x="6176" y="2774"/>
                    <a:pt x="6165" y="2764"/>
                    <a:pt x="6176" y="2753"/>
                  </a:cubicBezTo>
                  <a:cubicBezTo>
                    <a:pt x="6181" y="2748"/>
                    <a:pt x="6187" y="2748"/>
                    <a:pt x="6197" y="2748"/>
                  </a:cubicBezTo>
                  <a:cubicBezTo>
                    <a:pt x="6213" y="2737"/>
                    <a:pt x="6218" y="2732"/>
                    <a:pt x="6234" y="2727"/>
                  </a:cubicBezTo>
                  <a:cubicBezTo>
                    <a:pt x="6266" y="2711"/>
                    <a:pt x="6282" y="2695"/>
                    <a:pt x="6297" y="2664"/>
                  </a:cubicBezTo>
                  <a:cubicBezTo>
                    <a:pt x="6308" y="2648"/>
                    <a:pt x="6308" y="2627"/>
                    <a:pt x="6329" y="2621"/>
                  </a:cubicBezTo>
                  <a:cubicBezTo>
                    <a:pt x="6329" y="2621"/>
                    <a:pt x="6329" y="2621"/>
                    <a:pt x="6329" y="2627"/>
                  </a:cubicBezTo>
                  <a:cubicBezTo>
                    <a:pt x="6329" y="2637"/>
                    <a:pt x="6319" y="2642"/>
                    <a:pt x="6313" y="2653"/>
                  </a:cubicBezTo>
                  <a:cubicBezTo>
                    <a:pt x="6287" y="2690"/>
                    <a:pt x="6276" y="2706"/>
                    <a:pt x="6250" y="2737"/>
                  </a:cubicBezTo>
                  <a:cubicBezTo>
                    <a:pt x="6234" y="2759"/>
                    <a:pt x="6224" y="2759"/>
                    <a:pt x="6213" y="2780"/>
                  </a:cubicBezTo>
                  <a:cubicBezTo>
                    <a:pt x="6192" y="2806"/>
                    <a:pt x="6192" y="2838"/>
                    <a:pt x="6160" y="2853"/>
                  </a:cubicBezTo>
                  <a:cubicBezTo>
                    <a:pt x="6155" y="2848"/>
                    <a:pt x="6155" y="2848"/>
                    <a:pt x="6155" y="2848"/>
                  </a:cubicBezTo>
                  <a:cubicBezTo>
                    <a:pt x="6155" y="2822"/>
                    <a:pt x="6155" y="2822"/>
                    <a:pt x="6155" y="2822"/>
                  </a:cubicBezTo>
                  <a:close/>
                  <a:moveTo>
                    <a:pt x="6883" y="3175"/>
                  </a:moveTo>
                  <a:lnTo>
                    <a:pt x="6883" y="3175"/>
                  </a:lnTo>
                  <a:cubicBezTo>
                    <a:pt x="6883" y="3017"/>
                    <a:pt x="6883" y="3017"/>
                    <a:pt x="6883" y="3017"/>
                  </a:cubicBezTo>
                  <a:cubicBezTo>
                    <a:pt x="6857" y="3017"/>
                    <a:pt x="6846" y="3022"/>
                    <a:pt x="6830" y="3027"/>
                  </a:cubicBezTo>
                  <a:cubicBezTo>
                    <a:pt x="6835" y="3033"/>
                    <a:pt x="6841" y="3038"/>
                    <a:pt x="6841" y="3043"/>
                  </a:cubicBezTo>
                  <a:cubicBezTo>
                    <a:pt x="6841" y="3096"/>
                    <a:pt x="6804" y="3133"/>
                    <a:pt x="6751" y="3133"/>
                  </a:cubicBezTo>
                  <a:cubicBezTo>
                    <a:pt x="6714" y="3133"/>
                    <a:pt x="6714" y="3133"/>
                    <a:pt x="6714" y="3133"/>
                  </a:cubicBezTo>
                  <a:cubicBezTo>
                    <a:pt x="6646" y="3154"/>
                    <a:pt x="6646" y="3154"/>
                    <a:pt x="6646" y="3154"/>
                  </a:cubicBezTo>
                  <a:cubicBezTo>
                    <a:pt x="6661" y="3165"/>
                    <a:pt x="6682" y="3170"/>
                    <a:pt x="6682" y="3196"/>
                  </a:cubicBezTo>
                  <a:cubicBezTo>
                    <a:pt x="6682" y="3207"/>
                    <a:pt x="6672" y="3212"/>
                    <a:pt x="6667" y="3223"/>
                  </a:cubicBezTo>
                  <a:cubicBezTo>
                    <a:pt x="6661" y="3233"/>
                    <a:pt x="6656" y="3244"/>
                    <a:pt x="6646" y="3249"/>
                  </a:cubicBezTo>
                  <a:cubicBezTo>
                    <a:pt x="6635" y="3254"/>
                    <a:pt x="6624" y="3249"/>
                    <a:pt x="6614" y="3249"/>
                  </a:cubicBezTo>
                  <a:cubicBezTo>
                    <a:pt x="6577" y="3265"/>
                    <a:pt x="6556" y="3275"/>
                    <a:pt x="6524" y="3296"/>
                  </a:cubicBezTo>
                  <a:cubicBezTo>
                    <a:pt x="6508" y="3307"/>
                    <a:pt x="6482" y="3307"/>
                    <a:pt x="6477" y="3328"/>
                  </a:cubicBezTo>
                  <a:cubicBezTo>
                    <a:pt x="6493" y="3328"/>
                    <a:pt x="6508" y="3339"/>
                    <a:pt x="6508" y="3354"/>
                  </a:cubicBezTo>
                  <a:cubicBezTo>
                    <a:pt x="6508" y="3370"/>
                    <a:pt x="6482" y="3376"/>
                    <a:pt x="6477" y="3397"/>
                  </a:cubicBezTo>
                  <a:cubicBezTo>
                    <a:pt x="6482" y="3397"/>
                    <a:pt x="6482" y="3397"/>
                    <a:pt x="6482" y="3397"/>
                  </a:cubicBezTo>
                  <a:cubicBezTo>
                    <a:pt x="6487" y="3397"/>
                    <a:pt x="6487" y="3397"/>
                    <a:pt x="6487" y="3397"/>
                  </a:cubicBezTo>
                  <a:cubicBezTo>
                    <a:pt x="6487" y="3397"/>
                    <a:pt x="6493" y="3397"/>
                    <a:pt x="6493" y="3402"/>
                  </a:cubicBezTo>
                  <a:cubicBezTo>
                    <a:pt x="6493" y="3428"/>
                    <a:pt x="6466" y="3449"/>
                    <a:pt x="6440" y="3449"/>
                  </a:cubicBezTo>
                  <a:cubicBezTo>
                    <a:pt x="6398" y="3449"/>
                    <a:pt x="6398" y="3449"/>
                    <a:pt x="6398" y="3449"/>
                  </a:cubicBezTo>
                  <a:cubicBezTo>
                    <a:pt x="6371" y="3449"/>
                    <a:pt x="6361" y="3460"/>
                    <a:pt x="6340" y="3465"/>
                  </a:cubicBezTo>
                  <a:cubicBezTo>
                    <a:pt x="6329" y="3470"/>
                    <a:pt x="6313" y="3470"/>
                    <a:pt x="6313" y="3486"/>
                  </a:cubicBezTo>
                  <a:cubicBezTo>
                    <a:pt x="6313" y="3502"/>
                    <a:pt x="6324" y="3507"/>
                    <a:pt x="6324" y="3523"/>
                  </a:cubicBezTo>
                  <a:cubicBezTo>
                    <a:pt x="6324" y="3539"/>
                    <a:pt x="6319" y="3550"/>
                    <a:pt x="6313" y="3571"/>
                  </a:cubicBezTo>
                  <a:cubicBezTo>
                    <a:pt x="6313" y="3576"/>
                    <a:pt x="6313" y="3576"/>
                    <a:pt x="6313" y="3576"/>
                  </a:cubicBezTo>
                  <a:cubicBezTo>
                    <a:pt x="6350" y="3560"/>
                    <a:pt x="6355" y="3513"/>
                    <a:pt x="6398" y="3507"/>
                  </a:cubicBezTo>
                  <a:cubicBezTo>
                    <a:pt x="6435" y="3497"/>
                    <a:pt x="6461" y="3502"/>
                    <a:pt x="6487" y="3476"/>
                  </a:cubicBezTo>
                  <a:cubicBezTo>
                    <a:pt x="6519" y="3444"/>
                    <a:pt x="6530" y="3418"/>
                    <a:pt x="6551" y="3370"/>
                  </a:cubicBezTo>
                  <a:cubicBezTo>
                    <a:pt x="6561" y="3344"/>
                    <a:pt x="6587" y="3339"/>
                    <a:pt x="6598" y="3307"/>
                  </a:cubicBezTo>
                  <a:cubicBezTo>
                    <a:pt x="6603" y="3307"/>
                    <a:pt x="6603" y="3307"/>
                    <a:pt x="6603" y="3307"/>
                  </a:cubicBezTo>
                  <a:cubicBezTo>
                    <a:pt x="6609" y="3318"/>
                    <a:pt x="6603" y="3333"/>
                    <a:pt x="6619" y="3333"/>
                  </a:cubicBezTo>
                  <a:cubicBezTo>
                    <a:pt x="6646" y="3333"/>
                    <a:pt x="6651" y="3312"/>
                    <a:pt x="6672" y="3307"/>
                  </a:cubicBezTo>
                  <a:cubicBezTo>
                    <a:pt x="6746" y="3281"/>
                    <a:pt x="6798" y="3281"/>
                    <a:pt x="6851" y="3228"/>
                  </a:cubicBezTo>
                  <a:cubicBezTo>
                    <a:pt x="6867" y="3207"/>
                    <a:pt x="6872" y="3196"/>
                    <a:pt x="6883" y="3175"/>
                  </a:cubicBezTo>
                  <a:close/>
                  <a:moveTo>
                    <a:pt x="5" y="5"/>
                  </a:moveTo>
                  <a:lnTo>
                    <a:pt x="5" y="5"/>
                  </a:lnTo>
                  <a:cubicBezTo>
                    <a:pt x="15" y="10"/>
                    <a:pt x="21" y="21"/>
                    <a:pt x="36" y="21"/>
                  </a:cubicBezTo>
                  <a:cubicBezTo>
                    <a:pt x="52" y="21"/>
                    <a:pt x="58" y="10"/>
                    <a:pt x="68" y="5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0" y="32"/>
                    <a:pt x="10" y="32"/>
                    <a:pt x="5" y="32"/>
                  </a:cubicBezTo>
                  <a:cubicBezTo>
                    <a:pt x="5" y="32"/>
                    <a:pt x="0" y="32"/>
                    <a:pt x="0" y="37"/>
                  </a:cubicBezTo>
                  <a:cubicBezTo>
                    <a:pt x="0" y="53"/>
                    <a:pt x="31" y="53"/>
                    <a:pt x="31" y="69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105"/>
                    <a:pt x="31" y="111"/>
                    <a:pt x="26" y="116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2" y="121"/>
                    <a:pt x="47" y="142"/>
                    <a:pt x="52" y="153"/>
                  </a:cubicBezTo>
                  <a:cubicBezTo>
                    <a:pt x="42" y="153"/>
                    <a:pt x="36" y="153"/>
                    <a:pt x="31" y="148"/>
                  </a:cubicBezTo>
                  <a:cubicBezTo>
                    <a:pt x="31" y="158"/>
                    <a:pt x="31" y="164"/>
                    <a:pt x="31" y="174"/>
                  </a:cubicBezTo>
                  <a:cubicBezTo>
                    <a:pt x="47" y="179"/>
                    <a:pt x="52" y="185"/>
                    <a:pt x="68" y="190"/>
                  </a:cubicBezTo>
                  <a:cubicBezTo>
                    <a:pt x="73" y="195"/>
                    <a:pt x="79" y="195"/>
                    <a:pt x="79" y="200"/>
                  </a:cubicBezTo>
                  <a:cubicBezTo>
                    <a:pt x="79" y="206"/>
                    <a:pt x="73" y="206"/>
                    <a:pt x="73" y="211"/>
                  </a:cubicBezTo>
                  <a:cubicBezTo>
                    <a:pt x="73" y="216"/>
                    <a:pt x="79" y="216"/>
                    <a:pt x="79" y="221"/>
                  </a:cubicBezTo>
                  <a:cubicBezTo>
                    <a:pt x="68" y="227"/>
                    <a:pt x="58" y="227"/>
                    <a:pt x="47" y="237"/>
                  </a:cubicBezTo>
                  <a:cubicBezTo>
                    <a:pt x="79" y="258"/>
                    <a:pt x="116" y="248"/>
                    <a:pt x="131" y="279"/>
                  </a:cubicBezTo>
                  <a:cubicBezTo>
                    <a:pt x="137" y="285"/>
                    <a:pt x="137" y="285"/>
                    <a:pt x="137" y="285"/>
                  </a:cubicBezTo>
                  <a:cubicBezTo>
                    <a:pt x="121" y="274"/>
                    <a:pt x="116" y="258"/>
                    <a:pt x="100" y="258"/>
                  </a:cubicBezTo>
                  <a:cubicBezTo>
                    <a:pt x="89" y="258"/>
                    <a:pt x="84" y="269"/>
                    <a:pt x="73" y="274"/>
                  </a:cubicBezTo>
                  <a:cubicBezTo>
                    <a:pt x="58" y="274"/>
                    <a:pt x="42" y="269"/>
                    <a:pt x="42" y="285"/>
                  </a:cubicBezTo>
                  <a:cubicBezTo>
                    <a:pt x="42" y="290"/>
                    <a:pt x="52" y="295"/>
                    <a:pt x="52" y="306"/>
                  </a:cubicBezTo>
                  <a:cubicBezTo>
                    <a:pt x="58" y="311"/>
                    <a:pt x="63" y="322"/>
                    <a:pt x="68" y="322"/>
                  </a:cubicBezTo>
                  <a:cubicBezTo>
                    <a:pt x="105" y="322"/>
                    <a:pt x="121" y="322"/>
                    <a:pt x="152" y="316"/>
                  </a:cubicBezTo>
                  <a:cubicBezTo>
                    <a:pt x="184" y="311"/>
                    <a:pt x="195" y="285"/>
                    <a:pt x="221" y="285"/>
                  </a:cubicBezTo>
                  <a:cubicBezTo>
                    <a:pt x="242" y="285"/>
                    <a:pt x="242" y="322"/>
                    <a:pt x="263" y="322"/>
                  </a:cubicBezTo>
                  <a:cubicBezTo>
                    <a:pt x="274" y="322"/>
                    <a:pt x="284" y="316"/>
                    <a:pt x="295" y="311"/>
                  </a:cubicBezTo>
                  <a:cubicBezTo>
                    <a:pt x="284" y="327"/>
                    <a:pt x="269" y="332"/>
                    <a:pt x="269" y="353"/>
                  </a:cubicBezTo>
                  <a:cubicBezTo>
                    <a:pt x="269" y="359"/>
                    <a:pt x="269" y="359"/>
                    <a:pt x="269" y="364"/>
                  </a:cubicBezTo>
                  <a:cubicBezTo>
                    <a:pt x="295" y="353"/>
                    <a:pt x="295" y="327"/>
                    <a:pt x="321" y="322"/>
                  </a:cubicBezTo>
                  <a:cubicBezTo>
                    <a:pt x="316" y="343"/>
                    <a:pt x="316" y="343"/>
                    <a:pt x="316" y="343"/>
                  </a:cubicBezTo>
                  <a:cubicBezTo>
                    <a:pt x="316" y="348"/>
                    <a:pt x="316" y="353"/>
                    <a:pt x="321" y="353"/>
                  </a:cubicBezTo>
                  <a:cubicBezTo>
                    <a:pt x="337" y="353"/>
                    <a:pt x="342" y="343"/>
                    <a:pt x="353" y="338"/>
                  </a:cubicBezTo>
                  <a:cubicBezTo>
                    <a:pt x="353" y="375"/>
                    <a:pt x="311" y="385"/>
                    <a:pt x="279" y="385"/>
                  </a:cubicBezTo>
                  <a:cubicBezTo>
                    <a:pt x="242" y="385"/>
                    <a:pt x="232" y="359"/>
                    <a:pt x="195" y="359"/>
                  </a:cubicBezTo>
                  <a:cubicBezTo>
                    <a:pt x="179" y="359"/>
                    <a:pt x="179" y="385"/>
                    <a:pt x="158" y="385"/>
                  </a:cubicBezTo>
                  <a:cubicBezTo>
                    <a:pt x="142" y="385"/>
                    <a:pt x="137" y="369"/>
                    <a:pt x="121" y="369"/>
                  </a:cubicBezTo>
                  <a:cubicBezTo>
                    <a:pt x="116" y="369"/>
                    <a:pt x="116" y="375"/>
                    <a:pt x="116" y="380"/>
                  </a:cubicBezTo>
                  <a:cubicBezTo>
                    <a:pt x="116" y="390"/>
                    <a:pt x="131" y="390"/>
                    <a:pt x="142" y="390"/>
                  </a:cubicBezTo>
                  <a:cubicBezTo>
                    <a:pt x="163" y="390"/>
                    <a:pt x="179" y="390"/>
                    <a:pt x="189" y="401"/>
                  </a:cubicBezTo>
                  <a:cubicBezTo>
                    <a:pt x="195" y="406"/>
                    <a:pt x="195" y="417"/>
                    <a:pt x="195" y="422"/>
                  </a:cubicBezTo>
                  <a:cubicBezTo>
                    <a:pt x="200" y="432"/>
                    <a:pt x="216" y="432"/>
                    <a:pt x="221" y="438"/>
                  </a:cubicBezTo>
                  <a:cubicBezTo>
                    <a:pt x="232" y="448"/>
                    <a:pt x="226" y="459"/>
                    <a:pt x="237" y="459"/>
                  </a:cubicBezTo>
                  <a:cubicBezTo>
                    <a:pt x="253" y="459"/>
                    <a:pt x="253" y="443"/>
                    <a:pt x="253" y="427"/>
                  </a:cubicBezTo>
                  <a:cubicBezTo>
                    <a:pt x="306" y="427"/>
                    <a:pt x="327" y="396"/>
                    <a:pt x="369" y="375"/>
                  </a:cubicBezTo>
                  <a:cubicBezTo>
                    <a:pt x="374" y="369"/>
                    <a:pt x="374" y="369"/>
                    <a:pt x="374" y="369"/>
                  </a:cubicBezTo>
                  <a:cubicBezTo>
                    <a:pt x="358" y="406"/>
                    <a:pt x="306" y="401"/>
                    <a:pt x="295" y="443"/>
                  </a:cubicBezTo>
                  <a:cubicBezTo>
                    <a:pt x="284" y="475"/>
                    <a:pt x="247" y="480"/>
                    <a:pt x="216" y="480"/>
                  </a:cubicBezTo>
                  <a:cubicBezTo>
                    <a:pt x="210" y="480"/>
                    <a:pt x="205" y="475"/>
                    <a:pt x="195" y="475"/>
                  </a:cubicBezTo>
                  <a:cubicBezTo>
                    <a:pt x="184" y="475"/>
                    <a:pt x="174" y="485"/>
                    <a:pt x="168" y="496"/>
                  </a:cubicBezTo>
                  <a:cubicBezTo>
                    <a:pt x="158" y="506"/>
                    <a:pt x="152" y="506"/>
                    <a:pt x="147" y="522"/>
                  </a:cubicBezTo>
                  <a:cubicBezTo>
                    <a:pt x="147" y="527"/>
                    <a:pt x="147" y="527"/>
                    <a:pt x="147" y="527"/>
                  </a:cubicBezTo>
                  <a:cubicBezTo>
                    <a:pt x="195" y="527"/>
                    <a:pt x="195" y="527"/>
                    <a:pt x="195" y="527"/>
                  </a:cubicBezTo>
                  <a:cubicBezTo>
                    <a:pt x="205" y="527"/>
                    <a:pt x="210" y="527"/>
                    <a:pt x="221" y="527"/>
                  </a:cubicBezTo>
                  <a:cubicBezTo>
                    <a:pt x="237" y="527"/>
                    <a:pt x="242" y="538"/>
                    <a:pt x="258" y="538"/>
                  </a:cubicBezTo>
                  <a:cubicBezTo>
                    <a:pt x="295" y="538"/>
                    <a:pt x="316" y="506"/>
                    <a:pt x="332" y="475"/>
                  </a:cubicBezTo>
                  <a:cubicBezTo>
                    <a:pt x="342" y="501"/>
                    <a:pt x="363" y="506"/>
                    <a:pt x="385" y="522"/>
                  </a:cubicBezTo>
                  <a:cubicBezTo>
                    <a:pt x="406" y="543"/>
                    <a:pt x="421" y="559"/>
                    <a:pt x="453" y="559"/>
                  </a:cubicBezTo>
                  <a:cubicBezTo>
                    <a:pt x="485" y="559"/>
                    <a:pt x="495" y="533"/>
                    <a:pt x="506" y="506"/>
                  </a:cubicBezTo>
                  <a:cubicBezTo>
                    <a:pt x="522" y="480"/>
                    <a:pt x="532" y="459"/>
                    <a:pt x="532" y="427"/>
                  </a:cubicBezTo>
                  <a:cubicBezTo>
                    <a:pt x="532" y="406"/>
                    <a:pt x="506" y="406"/>
                    <a:pt x="490" y="396"/>
                  </a:cubicBezTo>
                  <a:cubicBezTo>
                    <a:pt x="474" y="380"/>
                    <a:pt x="469" y="353"/>
                    <a:pt x="448" y="353"/>
                  </a:cubicBezTo>
                  <a:cubicBezTo>
                    <a:pt x="443" y="353"/>
                    <a:pt x="437" y="359"/>
                    <a:pt x="432" y="359"/>
                  </a:cubicBezTo>
                  <a:cubicBezTo>
                    <a:pt x="421" y="359"/>
                    <a:pt x="416" y="353"/>
                    <a:pt x="416" y="348"/>
                  </a:cubicBezTo>
                  <a:cubicBezTo>
                    <a:pt x="416" y="332"/>
                    <a:pt x="427" y="327"/>
                    <a:pt x="443" y="327"/>
                  </a:cubicBezTo>
                  <a:cubicBezTo>
                    <a:pt x="485" y="327"/>
                    <a:pt x="485" y="390"/>
                    <a:pt x="527" y="390"/>
                  </a:cubicBezTo>
                  <a:cubicBezTo>
                    <a:pt x="569" y="390"/>
                    <a:pt x="553" y="332"/>
                    <a:pt x="564" y="290"/>
                  </a:cubicBezTo>
                  <a:cubicBezTo>
                    <a:pt x="574" y="248"/>
                    <a:pt x="590" y="227"/>
                    <a:pt x="590" y="185"/>
                  </a:cubicBezTo>
                  <a:cubicBezTo>
                    <a:pt x="590" y="174"/>
                    <a:pt x="580" y="174"/>
                    <a:pt x="569" y="164"/>
                  </a:cubicBezTo>
                  <a:cubicBezTo>
                    <a:pt x="564" y="158"/>
                    <a:pt x="559" y="153"/>
                    <a:pt x="553" y="148"/>
                  </a:cubicBezTo>
                  <a:cubicBezTo>
                    <a:pt x="527" y="153"/>
                    <a:pt x="527" y="153"/>
                    <a:pt x="527" y="153"/>
                  </a:cubicBezTo>
                  <a:cubicBezTo>
                    <a:pt x="538" y="127"/>
                    <a:pt x="574" y="132"/>
                    <a:pt x="574" y="105"/>
                  </a:cubicBezTo>
                  <a:cubicBezTo>
                    <a:pt x="574" y="100"/>
                    <a:pt x="564" y="95"/>
                    <a:pt x="564" y="90"/>
                  </a:cubicBezTo>
                  <a:cubicBezTo>
                    <a:pt x="553" y="63"/>
                    <a:pt x="532" y="47"/>
                    <a:pt x="532" y="16"/>
                  </a:cubicBezTo>
                  <a:cubicBezTo>
                    <a:pt x="532" y="10"/>
                    <a:pt x="538" y="0"/>
                    <a:pt x="53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2726" y="105"/>
                  </a:moveTo>
                  <a:lnTo>
                    <a:pt x="2726" y="105"/>
                  </a:lnTo>
                  <a:cubicBezTo>
                    <a:pt x="2721" y="100"/>
                    <a:pt x="2721" y="100"/>
                    <a:pt x="2721" y="100"/>
                  </a:cubicBezTo>
                  <a:cubicBezTo>
                    <a:pt x="2721" y="121"/>
                    <a:pt x="2726" y="127"/>
                    <a:pt x="2726" y="148"/>
                  </a:cubicBezTo>
                  <a:cubicBezTo>
                    <a:pt x="2732" y="148"/>
                    <a:pt x="2737" y="148"/>
                    <a:pt x="2748" y="153"/>
                  </a:cubicBezTo>
                  <a:cubicBezTo>
                    <a:pt x="2737" y="132"/>
                    <a:pt x="2737" y="121"/>
                    <a:pt x="2726" y="105"/>
                  </a:cubicBezTo>
                  <a:close/>
                  <a:moveTo>
                    <a:pt x="2832" y="253"/>
                  </a:moveTo>
                  <a:lnTo>
                    <a:pt x="2832" y="253"/>
                  </a:lnTo>
                  <a:cubicBezTo>
                    <a:pt x="2821" y="248"/>
                    <a:pt x="2821" y="248"/>
                    <a:pt x="2821" y="248"/>
                  </a:cubicBezTo>
                  <a:cubicBezTo>
                    <a:pt x="2811" y="248"/>
                    <a:pt x="2811" y="248"/>
                    <a:pt x="2811" y="248"/>
                  </a:cubicBezTo>
                  <a:cubicBezTo>
                    <a:pt x="2816" y="258"/>
                    <a:pt x="2832" y="264"/>
                    <a:pt x="2843" y="274"/>
                  </a:cubicBezTo>
                  <a:cubicBezTo>
                    <a:pt x="2848" y="274"/>
                    <a:pt x="2848" y="274"/>
                    <a:pt x="2848" y="274"/>
                  </a:cubicBezTo>
                  <a:cubicBezTo>
                    <a:pt x="2843" y="264"/>
                    <a:pt x="2837" y="264"/>
                    <a:pt x="2832" y="253"/>
                  </a:cubicBezTo>
                  <a:close/>
                  <a:moveTo>
                    <a:pt x="2848" y="316"/>
                  </a:moveTo>
                  <a:lnTo>
                    <a:pt x="2848" y="316"/>
                  </a:lnTo>
                  <a:cubicBezTo>
                    <a:pt x="2848" y="327"/>
                    <a:pt x="2853" y="332"/>
                    <a:pt x="2858" y="343"/>
                  </a:cubicBezTo>
                  <a:cubicBezTo>
                    <a:pt x="2864" y="338"/>
                    <a:pt x="2874" y="332"/>
                    <a:pt x="2874" y="322"/>
                  </a:cubicBezTo>
                  <a:cubicBezTo>
                    <a:pt x="2874" y="311"/>
                    <a:pt x="2848" y="306"/>
                    <a:pt x="2848" y="316"/>
                  </a:cubicBezTo>
                  <a:close/>
                  <a:moveTo>
                    <a:pt x="2974" y="380"/>
                  </a:moveTo>
                  <a:lnTo>
                    <a:pt x="2974" y="380"/>
                  </a:lnTo>
                  <a:cubicBezTo>
                    <a:pt x="2959" y="380"/>
                    <a:pt x="2959" y="380"/>
                    <a:pt x="2959" y="380"/>
                  </a:cubicBezTo>
                  <a:cubicBezTo>
                    <a:pt x="2959" y="385"/>
                    <a:pt x="2959" y="385"/>
                    <a:pt x="2959" y="385"/>
                  </a:cubicBezTo>
                  <a:cubicBezTo>
                    <a:pt x="2959" y="396"/>
                    <a:pt x="2964" y="396"/>
                    <a:pt x="2964" y="401"/>
                  </a:cubicBezTo>
                  <a:cubicBezTo>
                    <a:pt x="2974" y="401"/>
                    <a:pt x="2974" y="390"/>
                    <a:pt x="2974" y="380"/>
                  </a:cubicBezTo>
                  <a:close/>
                  <a:moveTo>
                    <a:pt x="3054" y="480"/>
                  </a:moveTo>
                  <a:lnTo>
                    <a:pt x="3054" y="480"/>
                  </a:lnTo>
                  <a:cubicBezTo>
                    <a:pt x="3054" y="480"/>
                    <a:pt x="3054" y="480"/>
                    <a:pt x="3054" y="475"/>
                  </a:cubicBezTo>
                  <a:cubicBezTo>
                    <a:pt x="3054" y="464"/>
                    <a:pt x="3048" y="459"/>
                    <a:pt x="3043" y="454"/>
                  </a:cubicBezTo>
                  <a:cubicBezTo>
                    <a:pt x="3027" y="417"/>
                    <a:pt x="3043" y="469"/>
                    <a:pt x="3054" y="480"/>
                  </a:cubicBezTo>
                  <a:close/>
                  <a:moveTo>
                    <a:pt x="3080" y="443"/>
                  </a:moveTo>
                  <a:lnTo>
                    <a:pt x="3080" y="443"/>
                  </a:lnTo>
                  <a:cubicBezTo>
                    <a:pt x="3075" y="443"/>
                    <a:pt x="3075" y="448"/>
                    <a:pt x="3075" y="454"/>
                  </a:cubicBezTo>
                  <a:cubicBezTo>
                    <a:pt x="3091" y="464"/>
                    <a:pt x="3091" y="475"/>
                    <a:pt x="3106" y="490"/>
                  </a:cubicBezTo>
                  <a:cubicBezTo>
                    <a:pt x="3191" y="559"/>
                    <a:pt x="3133" y="512"/>
                    <a:pt x="3101" y="469"/>
                  </a:cubicBezTo>
                  <a:cubicBezTo>
                    <a:pt x="3096" y="459"/>
                    <a:pt x="3096" y="443"/>
                    <a:pt x="3080" y="443"/>
                  </a:cubicBezTo>
                  <a:close/>
                  <a:moveTo>
                    <a:pt x="3159" y="575"/>
                  </a:moveTo>
                  <a:lnTo>
                    <a:pt x="3159" y="575"/>
                  </a:lnTo>
                  <a:cubicBezTo>
                    <a:pt x="3154" y="591"/>
                    <a:pt x="3159" y="601"/>
                    <a:pt x="3159" y="617"/>
                  </a:cubicBezTo>
                  <a:cubicBezTo>
                    <a:pt x="3159" y="633"/>
                    <a:pt x="3148" y="643"/>
                    <a:pt x="3148" y="654"/>
                  </a:cubicBezTo>
                  <a:cubicBezTo>
                    <a:pt x="3148" y="675"/>
                    <a:pt x="3175" y="675"/>
                    <a:pt x="3175" y="696"/>
                  </a:cubicBezTo>
                  <a:cubicBezTo>
                    <a:pt x="3180" y="696"/>
                    <a:pt x="3180" y="696"/>
                    <a:pt x="3180" y="696"/>
                  </a:cubicBezTo>
                  <a:cubicBezTo>
                    <a:pt x="3180" y="696"/>
                    <a:pt x="3185" y="691"/>
                    <a:pt x="3191" y="691"/>
                  </a:cubicBezTo>
                  <a:cubicBezTo>
                    <a:pt x="3196" y="691"/>
                    <a:pt x="3196" y="696"/>
                    <a:pt x="3201" y="696"/>
                  </a:cubicBezTo>
                  <a:cubicBezTo>
                    <a:pt x="3206" y="686"/>
                    <a:pt x="3206" y="686"/>
                    <a:pt x="3206" y="686"/>
                  </a:cubicBezTo>
                  <a:cubicBezTo>
                    <a:pt x="3206" y="680"/>
                    <a:pt x="3212" y="675"/>
                    <a:pt x="3206" y="675"/>
                  </a:cubicBezTo>
                  <a:cubicBezTo>
                    <a:pt x="3201" y="675"/>
                    <a:pt x="3201" y="680"/>
                    <a:pt x="3196" y="680"/>
                  </a:cubicBezTo>
                  <a:cubicBezTo>
                    <a:pt x="3185" y="680"/>
                    <a:pt x="3185" y="680"/>
                    <a:pt x="3185" y="680"/>
                  </a:cubicBezTo>
                  <a:cubicBezTo>
                    <a:pt x="3185" y="670"/>
                    <a:pt x="3185" y="664"/>
                    <a:pt x="3180" y="654"/>
                  </a:cubicBezTo>
                  <a:cubicBezTo>
                    <a:pt x="3196" y="654"/>
                    <a:pt x="3212" y="649"/>
                    <a:pt x="3212" y="638"/>
                  </a:cubicBezTo>
                  <a:cubicBezTo>
                    <a:pt x="3212" y="628"/>
                    <a:pt x="3201" y="622"/>
                    <a:pt x="3196" y="612"/>
                  </a:cubicBezTo>
                  <a:cubicBezTo>
                    <a:pt x="3185" y="596"/>
                    <a:pt x="3180" y="580"/>
                    <a:pt x="3159" y="575"/>
                  </a:cubicBezTo>
                  <a:close/>
                  <a:moveTo>
                    <a:pt x="3228" y="664"/>
                  </a:moveTo>
                  <a:lnTo>
                    <a:pt x="3228" y="664"/>
                  </a:lnTo>
                  <a:cubicBezTo>
                    <a:pt x="3254" y="664"/>
                    <a:pt x="3275" y="654"/>
                    <a:pt x="3286" y="633"/>
                  </a:cubicBezTo>
                  <a:cubicBezTo>
                    <a:pt x="3291" y="628"/>
                    <a:pt x="3296" y="638"/>
                    <a:pt x="3301" y="643"/>
                  </a:cubicBezTo>
                  <a:cubicBezTo>
                    <a:pt x="3307" y="654"/>
                    <a:pt x="3317" y="654"/>
                    <a:pt x="3323" y="659"/>
                  </a:cubicBezTo>
                  <a:cubicBezTo>
                    <a:pt x="3344" y="675"/>
                    <a:pt x="3349" y="696"/>
                    <a:pt x="3370" y="707"/>
                  </a:cubicBezTo>
                  <a:cubicBezTo>
                    <a:pt x="3386" y="712"/>
                    <a:pt x="3396" y="717"/>
                    <a:pt x="3412" y="723"/>
                  </a:cubicBezTo>
                  <a:cubicBezTo>
                    <a:pt x="3417" y="728"/>
                    <a:pt x="3428" y="728"/>
                    <a:pt x="3428" y="738"/>
                  </a:cubicBezTo>
                  <a:cubicBezTo>
                    <a:pt x="3428" y="744"/>
                    <a:pt x="3423" y="749"/>
                    <a:pt x="3417" y="749"/>
                  </a:cubicBezTo>
                  <a:cubicBezTo>
                    <a:pt x="3428" y="770"/>
                    <a:pt x="3444" y="775"/>
                    <a:pt x="3465" y="791"/>
                  </a:cubicBezTo>
                  <a:cubicBezTo>
                    <a:pt x="3486" y="807"/>
                    <a:pt x="3491" y="818"/>
                    <a:pt x="3507" y="839"/>
                  </a:cubicBezTo>
                  <a:cubicBezTo>
                    <a:pt x="3523" y="860"/>
                    <a:pt x="3539" y="865"/>
                    <a:pt x="3555" y="886"/>
                  </a:cubicBezTo>
                  <a:cubicBezTo>
                    <a:pt x="3570" y="907"/>
                    <a:pt x="3586" y="928"/>
                    <a:pt x="3613" y="928"/>
                  </a:cubicBezTo>
                  <a:cubicBezTo>
                    <a:pt x="3623" y="928"/>
                    <a:pt x="3623" y="923"/>
                    <a:pt x="3634" y="923"/>
                  </a:cubicBezTo>
                  <a:cubicBezTo>
                    <a:pt x="3650" y="923"/>
                    <a:pt x="3650" y="944"/>
                    <a:pt x="3660" y="960"/>
                  </a:cubicBezTo>
                  <a:cubicBezTo>
                    <a:pt x="3681" y="981"/>
                    <a:pt x="3697" y="992"/>
                    <a:pt x="3708" y="1018"/>
                  </a:cubicBezTo>
                  <a:cubicBezTo>
                    <a:pt x="3718" y="1044"/>
                    <a:pt x="3729" y="1065"/>
                    <a:pt x="3755" y="1065"/>
                  </a:cubicBezTo>
                  <a:cubicBezTo>
                    <a:pt x="3766" y="1065"/>
                    <a:pt x="3776" y="1065"/>
                    <a:pt x="3787" y="1065"/>
                  </a:cubicBezTo>
                  <a:cubicBezTo>
                    <a:pt x="3802" y="1065"/>
                    <a:pt x="3802" y="1081"/>
                    <a:pt x="3818" y="1086"/>
                  </a:cubicBezTo>
                  <a:cubicBezTo>
                    <a:pt x="3824" y="1092"/>
                    <a:pt x="3834" y="1092"/>
                    <a:pt x="3834" y="1102"/>
                  </a:cubicBezTo>
                  <a:cubicBezTo>
                    <a:pt x="3834" y="1118"/>
                    <a:pt x="3824" y="1123"/>
                    <a:pt x="3818" y="1139"/>
                  </a:cubicBezTo>
                  <a:cubicBezTo>
                    <a:pt x="3781" y="1134"/>
                    <a:pt x="3781" y="1071"/>
                    <a:pt x="3739" y="1071"/>
                  </a:cubicBezTo>
                  <a:cubicBezTo>
                    <a:pt x="3697" y="1071"/>
                    <a:pt x="3697" y="1071"/>
                    <a:pt x="3697" y="1071"/>
                  </a:cubicBezTo>
                  <a:cubicBezTo>
                    <a:pt x="3681" y="1071"/>
                    <a:pt x="3671" y="1071"/>
                    <a:pt x="3650" y="1071"/>
                  </a:cubicBezTo>
                  <a:cubicBezTo>
                    <a:pt x="3644" y="1071"/>
                    <a:pt x="3639" y="1071"/>
                    <a:pt x="3628" y="1076"/>
                  </a:cubicBezTo>
                  <a:cubicBezTo>
                    <a:pt x="3628" y="1071"/>
                    <a:pt x="3634" y="1065"/>
                    <a:pt x="3634" y="1060"/>
                  </a:cubicBezTo>
                  <a:cubicBezTo>
                    <a:pt x="3634" y="1055"/>
                    <a:pt x="3628" y="1050"/>
                    <a:pt x="3623" y="1050"/>
                  </a:cubicBezTo>
                  <a:cubicBezTo>
                    <a:pt x="3618" y="1039"/>
                    <a:pt x="3618" y="1029"/>
                    <a:pt x="3607" y="1029"/>
                  </a:cubicBezTo>
                  <a:cubicBezTo>
                    <a:pt x="3591" y="1029"/>
                    <a:pt x="3586" y="1050"/>
                    <a:pt x="3570" y="1055"/>
                  </a:cubicBezTo>
                  <a:cubicBezTo>
                    <a:pt x="3570" y="1034"/>
                    <a:pt x="3576" y="1013"/>
                    <a:pt x="3597" y="1013"/>
                  </a:cubicBezTo>
                  <a:cubicBezTo>
                    <a:pt x="3607" y="1013"/>
                    <a:pt x="3613" y="1018"/>
                    <a:pt x="3628" y="1023"/>
                  </a:cubicBezTo>
                  <a:cubicBezTo>
                    <a:pt x="3634" y="1002"/>
                    <a:pt x="3634" y="1002"/>
                    <a:pt x="3634" y="1002"/>
                  </a:cubicBezTo>
                  <a:cubicBezTo>
                    <a:pt x="3618" y="992"/>
                    <a:pt x="3591" y="1002"/>
                    <a:pt x="3591" y="986"/>
                  </a:cubicBezTo>
                  <a:cubicBezTo>
                    <a:pt x="3591" y="981"/>
                    <a:pt x="3597" y="981"/>
                    <a:pt x="3597" y="976"/>
                  </a:cubicBezTo>
                  <a:cubicBezTo>
                    <a:pt x="3597" y="955"/>
                    <a:pt x="3565" y="970"/>
                    <a:pt x="3549" y="960"/>
                  </a:cubicBezTo>
                  <a:cubicBezTo>
                    <a:pt x="3534" y="944"/>
                    <a:pt x="3539" y="923"/>
                    <a:pt x="3523" y="912"/>
                  </a:cubicBezTo>
                  <a:cubicBezTo>
                    <a:pt x="3512" y="923"/>
                    <a:pt x="3507" y="928"/>
                    <a:pt x="3502" y="939"/>
                  </a:cubicBezTo>
                  <a:cubicBezTo>
                    <a:pt x="3486" y="912"/>
                    <a:pt x="3470" y="907"/>
                    <a:pt x="3449" y="891"/>
                  </a:cubicBezTo>
                  <a:cubicBezTo>
                    <a:pt x="3417" y="875"/>
                    <a:pt x="3407" y="860"/>
                    <a:pt x="3375" y="849"/>
                  </a:cubicBezTo>
                  <a:cubicBezTo>
                    <a:pt x="3328" y="828"/>
                    <a:pt x="3301" y="796"/>
                    <a:pt x="3249" y="796"/>
                  </a:cubicBezTo>
                  <a:cubicBezTo>
                    <a:pt x="3233" y="796"/>
                    <a:pt x="3228" y="802"/>
                    <a:pt x="3217" y="802"/>
                  </a:cubicBezTo>
                  <a:cubicBezTo>
                    <a:pt x="3217" y="791"/>
                    <a:pt x="3217" y="781"/>
                    <a:pt x="3222" y="770"/>
                  </a:cubicBezTo>
                  <a:cubicBezTo>
                    <a:pt x="3228" y="770"/>
                    <a:pt x="3233" y="775"/>
                    <a:pt x="3238" y="775"/>
                  </a:cubicBezTo>
                  <a:cubicBezTo>
                    <a:pt x="3243" y="775"/>
                    <a:pt x="3243" y="770"/>
                    <a:pt x="3243" y="770"/>
                  </a:cubicBezTo>
                  <a:cubicBezTo>
                    <a:pt x="3254" y="770"/>
                    <a:pt x="3259" y="775"/>
                    <a:pt x="3270" y="781"/>
                  </a:cubicBezTo>
                  <a:cubicBezTo>
                    <a:pt x="3259" y="744"/>
                    <a:pt x="3243" y="717"/>
                    <a:pt x="3212" y="717"/>
                  </a:cubicBezTo>
                  <a:cubicBezTo>
                    <a:pt x="3206" y="717"/>
                    <a:pt x="3206" y="712"/>
                    <a:pt x="3206" y="712"/>
                  </a:cubicBezTo>
                  <a:cubicBezTo>
                    <a:pt x="3206" y="696"/>
                    <a:pt x="3222" y="686"/>
                    <a:pt x="3222" y="670"/>
                  </a:cubicBezTo>
                  <a:cubicBezTo>
                    <a:pt x="3228" y="670"/>
                    <a:pt x="3228" y="664"/>
                    <a:pt x="3228" y="664"/>
                  </a:cubicBezTo>
                  <a:close/>
                  <a:moveTo>
                    <a:pt x="3919" y="1071"/>
                  </a:moveTo>
                  <a:lnTo>
                    <a:pt x="3919" y="1071"/>
                  </a:lnTo>
                  <a:cubicBezTo>
                    <a:pt x="3913" y="1071"/>
                    <a:pt x="3913" y="1071"/>
                    <a:pt x="3913" y="1071"/>
                  </a:cubicBezTo>
                  <a:cubicBezTo>
                    <a:pt x="3913" y="1081"/>
                    <a:pt x="3919" y="1086"/>
                    <a:pt x="3919" y="1102"/>
                  </a:cubicBezTo>
                  <a:cubicBezTo>
                    <a:pt x="3919" y="1108"/>
                    <a:pt x="3929" y="1102"/>
                    <a:pt x="3929" y="1113"/>
                  </a:cubicBezTo>
                  <a:cubicBezTo>
                    <a:pt x="3929" y="1123"/>
                    <a:pt x="3919" y="1123"/>
                    <a:pt x="3919" y="1134"/>
                  </a:cubicBezTo>
                  <a:cubicBezTo>
                    <a:pt x="3919" y="1139"/>
                    <a:pt x="3919" y="1139"/>
                    <a:pt x="3919" y="1144"/>
                  </a:cubicBezTo>
                  <a:cubicBezTo>
                    <a:pt x="3929" y="1139"/>
                    <a:pt x="3929" y="1123"/>
                    <a:pt x="3945" y="1123"/>
                  </a:cubicBezTo>
                  <a:cubicBezTo>
                    <a:pt x="3966" y="1123"/>
                    <a:pt x="3971" y="1160"/>
                    <a:pt x="3992" y="1160"/>
                  </a:cubicBezTo>
                  <a:cubicBezTo>
                    <a:pt x="4003" y="1160"/>
                    <a:pt x="4003" y="1155"/>
                    <a:pt x="4013" y="1155"/>
                  </a:cubicBezTo>
                  <a:cubicBezTo>
                    <a:pt x="4029" y="1155"/>
                    <a:pt x="4035" y="1166"/>
                    <a:pt x="4050" y="1171"/>
                  </a:cubicBezTo>
                  <a:cubicBezTo>
                    <a:pt x="4077" y="1171"/>
                    <a:pt x="4093" y="1166"/>
                    <a:pt x="4114" y="1181"/>
                  </a:cubicBezTo>
                  <a:cubicBezTo>
                    <a:pt x="4114" y="1181"/>
                    <a:pt x="4114" y="1181"/>
                    <a:pt x="4114" y="1176"/>
                  </a:cubicBezTo>
                  <a:cubicBezTo>
                    <a:pt x="4114" y="1166"/>
                    <a:pt x="4103" y="1166"/>
                    <a:pt x="4098" y="1155"/>
                  </a:cubicBezTo>
                  <a:cubicBezTo>
                    <a:pt x="4082" y="1134"/>
                    <a:pt x="4066" y="1129"/>
                    <a:pt x="4040" y="1123"/>
                  </a:cubicBezTo>
                  <a:cubicBezTo>
                    <a:pt x="3987" y="1113"/>
                    <a:pt x="3961" y="1102"/>
                    <a:pt x="3919" y="1071"/>
                  </a:cubicBezTo>
                  <a:close/>
                  <a:moveTo>
                    <a:pt x="5991" y="0"/>
                  </a:moveTo>
                  <a:lnTo>
                    <a:pt x="5991" y="0"/>
                  </a:lnTo>
                  <a:cubicBezTo>
                    <a:pt x="5897" y="0"/>
                    <a:pt x="5897" y="0"/>
                    <a:pt x="5897" y="0"/>
                  </a:cubicBezTo>
                  <a:cubicBezTo>
                    <a:pt x="5807" y="185"/>
                    <a:pt x="5817" y="100"/>
                    <a:pt x="5897" y="100"/>
                  </a:cubicBezTo>
                  <a:cubicBezTo>
                    <a:pt x="5907" y="100"/>
                    <a:pt x="5912" y="111"/>
                    <a:pt x="5923" y="111"/>
                  </a:cubicBezTo>
                  <a:cubicBezTo>
                    <a:pt x="5939" y="111"/>
                    <a:pt x="5944" y="95"/>
                    <a:pt x="5954" y="79"/>
                  </a:cubicBezTo>
                  <a:cubicBezTo>
                    <a:pt x="5976" y="53"/>
                    <a:pt x="5986" y="37"/>
                    <a:pt x="5991" y="0"/>
                  </a:cubicBezTo>
                  <a:close/>
                  <a:moveTo>
                    <a:pt x="5221" y="691"/>
                  </a:moveTo>
                  <a:lnTo>
                    <a:pt x="5221" y="691"/>
                  </a:lnTo>
                  <a:cubicBezTo>
                    <a:pt x="5195" y="686"/>
                    <a:pt x="5184" y="691"/>
                    <a:pt x="5163" y="696"/>
                  </a:cubicBezTo>
                  <a:cubicBezTo>
                    <a:pt x="5158" y="686"/>
                    <a:pt x="5153" y="675"/>
                    <a:pt x="5148" y="659"/>
                  </a:cubicBezTo>
                  <a:cubicBezTo>
                    <a:pt x="5163" y="654"/>
                    <a:pt x="5169" y="659"/>
                    <a:pt x="5184" y="649"/>
                  </a:cubicBezTo>
                  <a:cubicBezTo>
                    <a:pt x="5190" y="649"/>
                    <a:pt x="5184" y="638"/>
                    <a:pt x="5190" y="638"/>
                  </a:cubicBezTo>
                  <a:cubicBezTo>
                    <a:pt x="5206" y="622"/>
                    <a:pt x="5221" y="628"/>
                    <a:pt x="5243" y="622"/>
                  </a:cubicBezTo>
                  <a:cubicBezTo>
                    <a:pt x="5279" y="607"/>
                    <a:pt x="5300" y="601"/>
                    <a:pt x="5343" y="580"/>
                  </a:cubicBezTo>
                  <a:cubicBezTo>
                    <a:pt x="5369" y="585"/>
                    <a:pt x="5406" y="575"/>
                    <a:pt x="5406" y="601"/>
                  </a:cubicBezTo>
                  <a:cubicBezTo>
                    <a:pt x="5406" y="612"/>
                    <a:pt x="5401" y="617"/>
                    <a:pt x="5401" y="628"/>
                  </a:cubicBezTo>
                  <a:cubicBezTo>
                    <a:pt x="5401" y="628"/>
                    <a:pt x="5401" y="633"/>
                    <a:pt x="5401" y="638"/>
                  </a:cubicBezTo>
                  <a:cubicBezTo>
                    <a:pt x="5406" y="638"/>
                    <a:pt x="5406" y="638"/>
                    <a:pt x="5406" y="638"/>
                  </a:cubicBezTo>
                  <a:cubicBezTo>
                    <a:pt x="5438" y="622"/>
                    <a:pt x="5417" y="622"/>
                    <a:pt x="5417" y="670"/>
                  </a:cubicBezTo>
                  <a:cubicBezTo>
                    <a:pt x="5417" y="680"/>
                    <a:pt x="5417" y="686"/>
                    <a:pt x="5417" y="701"/>
                  </a:cubicBezTo>
                  <a:cubicBezTo>
                    <a:pt x="5380" y="680"/>
                    <a:pt x="5380" y="680"/>
                    <a:pt x="5380" y="680"/>
                  </a:cubicBezTo>
                  <a:cubicBezTo>
                    <a:pt x="5369" y="686"/>
                    <a:pt x="5369" y="691"/>
                    <a:pt x="5364" y="696"/>
                  </a:cubicBezTo>
                  <a:cubicBezTo>
                    <a:pt x="5359" y="696"/>
                    <a:pt x="5348" y="696"/>
                    <a:pt x="5348" y="701"/>
                  </a:cubicBezTo>
                  <a:cubicBezTo>
                    <a:pt x="5348" y="717"/>
                    <a:pt x="5380" y="733"/>
                    <a:pt x="5369" y="728"/>
                  </a:cubicBezTo>
                  <a:cubicBezTo>
                    <a:pt x="5353" y="728"/>
                    <a:pt x="5348" y="717"/>
                    <a:pt x="5332" y="707"/>
                  </a:cubicBezTo>
                  <a:cubicBezTo>
                    <a:pt x="5322" y="701"/>
                    <a:pt x="5316" y="707"/>
                    <a:pt x="5306" y="701"/>
                  </a:cubicBezTo>
                  <a:cubicBezTo>
                    <a:pt x="5295" y="691"/>
                    <a:pt x="5295" y="680"/>
                    <a:pt x="5279" y="680"/>
                  </a:cubicBezTo>
                  <a:cubicBezTo>
                    <a:pt x="5264" y="680"/>
                    <a:pt x="5253" y="691"/>
                    <a:pt x="5248" y="701"/>
                  </a:cubicBezTo>
                  <a:cubicBezTo>
                    <a:pt x="5237" y="696"/>
                    <a:pt x="5232" y="691"/>
                    <a:pt x="5221" y="691"/>
                  </a:cubicBezTo>
                  <a:close/>
                  <a:moveTo>
                    <a:pt x="4836" y="338"/>
                  </a:moveTo>
                  <a:lnTo>
                    <a:pt x="4836" y="338"/>
                  </a:lnTo>
                  <a:cubicBezTo>
                    <a:pt x="4836" y="396"/>
                    <a:pt x="4868" y="380"/>
                    <a:pt x="4868" y="332"/>
                  </a:cubicBezTo>
                  <a:cubicBezTo>
                    <a:pt x="4868" y="322"/>
                    <a:pt x="4857" y="327"/>
                    <a:pt x="4852" y="322"/>
                  </a:cubicBezTo>
                  <a:cubicBezTo>
                    <a:pt x="4842" y="311"/>
                    <a:pt x="4836" y="295"/>
                    <a:pt x="4836" y="33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6" name="Freeform 74"/>
            <p:cNvSpPr>
              <a:spLocks noChangeArrowheads="1"/>
            </p:cNvSpPr>
            <p:nvPr/>
          </p:nvSpPr>
          <p:spPr bwMode="auto">
            <a:xfrm>
              <a:off x="7222570" y="10418763"/>
              <a:ext cx="1085779" cy="339725"/>
            </a:xfrm>
            <a:custGeom>
              <a:avLst/>
              <a:gdLst>
                <a:gd name="T0" fmla="*/ 2753 w 3018"/>
                <a:gd name="T1" fmla="*/ 131 h 945"/>
                <a:gd name="T2" fmla="*/ 2753 w 3018"/>
                <a:gd name="T3" fmla="*/ 131 h 945"/>
                <a:gd name="T4" fmla="*/ 2769 w 3018"/>
                <a:gd name="T5" fmla="*/ 131 h 945"/>
                <a:gd name="T6" fmla="*/ 2822 w 3018"/>
                <a:gd name="T7" fmla="*/ 105 h 945"/>
                <a:gd name="T8" fmla="*/ 2901 w 3018"/>
                <a:gd name="T9" fmla="*/ 84 h 945"/>
                <a:gd name="T10" fmla="*/ 2969 w 3018"/>
                <a:gd name="T11" fmla="*/ 47 h 945"/>
                <a:gd name="T12" fmla="*/ 3017 w 3018"/>
                <a:gd name="T13" fmla="*/ 10 h 945"/>
                <a:gd name="T14" fmla="*/ 3017 w 3018"/>
                <a:gd name="T15" fmla="*/ 0 h 945"/>
                <a:gd name="T16" fmla="*/ 3006 w 3018"/>
                <a:gd name="T17" fmla="*/ 0 h 945"/>
                <a:gd name="T18" fmla="*/ 2954 w 3018"/>
                <a:gd name="T19" fmla="*/ 16 h 945"/>
                <a:gd name="T20" fmla="*/ 2874 w 3018"/>
                <a:gd name="T21" fmla="*/ 53 h 945"/>
                <a:gd name="T22" fmla="*/ 2790 w 3018"/>
                <a:gd name="T23" fmla="*/ 105 h 945"/>
                <a:gd name="T24" fmla="*/ 2753 w 3018"/>
                <a:gd name="T25" fmla="*/ 131 h 945"/>
                <a:gd name="T26" fmla="*/ 2474 w 3018"/>
                <a:gd name="T27" fmla="*/ 110 h 945"/>
                <a:gd name="T28" fmla="*/ 2474 w 3018"/>
                <a:gd name="T29" fmla="*/ 110 h 945"/>
                <a:gd name="T30" fmla="*/ 2452 w 3018"/>
                <a:gd name="T31" fmla="*/ 110 h 945"/>
                <a:gd name="T32" fmla="*/ 2400 w 3018"/>
                <a:gd name="T33" fmla="*/ 142 h 945"/>
                <a:gd name="T34" fmla="*/ 2358 w 3018"/>
                <a:gd name="T35" fmla="*/ 179 h 945"/>
                <a:gd name="T36" fmla="*/ 2363 w 3018"/>
                <a:gd name="T37" fmla="*/ 179 h 945"/>
                <a:gd name="T38" fmla="*/ 2389 w 3018"/>
                <a:gd name="T39" fmla="*/ 163 h 945"/>
                <a:gd name="T40" fmla="*/ 2431 w 3018"/>
                <a:gd name="T41" fmla="*/ 142 h 945"/>
                <a:gd name="T42" fmla="*/ 2579 w 3018"/>
                <a:gd name="T43" fmla="*/ 110 h 945"/>
                <a:gd name="T44" fmla="*/ 2579 w 3018"/>
                <a:gd name="T45" fmla="*/ 89 h 945"/>
                <a:gd name="T46" fmla="*/ 2521 w 3018"/>
                <a:gd name="T47" fmla="*/ 105 h 945"/>
                <a:gd name="T48" fmla="*/ 2474 w 3018"/>
                <a:gd name="T49" fmla="*/ 110 h 945"/>
                <a:gd name="T50" fmla="*/ 68 w 3018"/>
                <a:gd name="T51" fmla="*/ 670 h 945"/>
                <a:gd name="T52" fmla="*/ 68 w 3018"/>
                <a:gd name="T53" fmla="*/ 670 h 945"/>
                <a:gd name="T54" fmla="*/ 0 w 3018"/>
                <a:gd name="T55" fmla="*/ 722 h 945"/>
                <a:gd name="T56" fmla="*/ 52 w 3018"/>
                <a:gd name="T57" fmla="*/ 812 h 945"/>
                <a:gd name="T58" fmla="*/ 37 w 3018"/>
                <a:gd name="T59" fmla="*/ 881 h 945"/>
                <a:gd name="T60" fmla="*/ 52 w 3018"/>
                <a:gd name="T61" fmla="*/ 939 h 945"/>
                <a:gd name="T62" fmla="*/ 110 w 3018"/>
                <a:gd name="T63" fmla="*/ 912 h 945"/>
                <a:gd name="T64" fmla="*/ 248 w 3018"/>
                <a:gd name="T65" fmla="*/ 944 h 945"/>
                <a:gd name="T66" fmla="*/ 343 w 3018"/>
                <a:gd name="T67" fmla="*/ 881 h 945"/>
                <a:gd name="T68" fmla="*/ 369 w 3018"/>
                <a:gd name="T69" fmla="*/ 886 h 945"/>
                <a:gd name="T70" fmla="*/ 448 w 3018"/>
                <a:gd name="T71" fmla="*/ 875 h 945"/>
                <a:gd name="T72" fmla="*/ 474 w 3018"/>
                <a:gd name="T73" fmla="*/ 881 h 945"/>
                <a:gd name="T74" fmla="*/ 506 w 3018"/>
                <a:gd name="T75" fmla="*/ 881 h 945"/>
                <a:gd name="T76" fmla="*/ 548 w 3018"/>
                <a:gd name="T77" fmla="*/ 870 h 945"/>
                <a:gd name="T78" fmla="*/ 575 w 3018"/>
                <a:gd name="T79" fmla="*/ 854 h 945"/>
                <a:gd name="T80" fmla="*/ 575 w 3018"/>
                <a:gd name="T81" fmla="*/ 801 h 945"/>
                <a:gd name="T82" fmla="*/ 538 w 3018"/>
                <a:gd name="T83" fmla="*/ 759 h 945"/>
                <a:gd name="T84" fmla="*/ 443 w 3018"/>
                <a:gd name="T85" fmla="*/ 780 h 945"/>
                <a:gd name="T86" fmla="*/ 417 w 3018"/>
                <a:gd name="T87" fmla="*/ 780 h 945"/>
                <a:gd name="T88" fmla="*/ 369 w 3018"/>
                <a:gd name="T89" fmla="*/ 770 h 945"/>
                <a:gd name="T90" fmla="*/ 337 w 3018"/>
                <a:gd name="T91" fmla="*/ 775 h 945"/>
                <a:gd name="T92" fmla="*/ 269 w 3018"/>
                <a:gd name="T93" fmla="*/ 759 h 945"/>
                <a:gd name="T94" fmla="*/ 263 w 3018"/>
                <a:gd name="T95" fmla="*/ 764 h 945"/>
                <a:gd name="T96" fmla="*/ 285 w 3018"/>
                <a:gd name="T97" fmla="*/ 807 h 945"/>
                <a:gd name="T98" fmla="*/ 263 w 3018"/>
                <a:gd name="T99" fmla="*/ 817 h 945"/>
                <a:gd name="T100" fmla="*/ 248 w 3018"/>
                <a:gd name="T101" fmla="*/ 817 h 945"/>
                <a:gd name="T102" fmla="*/ 195 w 3018"/>
                <a:gd name="T103" fmla="*/ 865 h 945"/>
                <a:gd name="T104" fmla="*/ 163 w 3018"/>
                <a:gd name="T105" fmla="*/ 865 h 945"/>
                <a:gd name="T106" fmla="*/ 132 w 3018"/>
                <a:gd name="T107" fmla="*/ 865 h 945"/>
                <a:gd name="T108" fmla="*/ 79 w 3018"/>
                <a:gd name="T109" fmla="*/ 828 h 945"/>
                <a:gd name="T110" fmla="*/ 95 w 3018"/>
                <a:gd name="T111" fmla="*/ 796 h 945"/>
                <a:gd name="T112" fmla="*/ 52 w 3018"/>
                <a:gd name="T113" fmla="*/ 717 h 945"/>
                <a:gd name="T114" fmla="*/ 79 w 3018"/>
                <a:gd name="T115" fmla="*/ 691 h 945"/>
                <a:gd name="T116" fmla="*/ 68 w 3018"/>
                <a:gd name="T117" fmla="*/ 67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18" h="945">
                  <a:moveTo>
                    <a:pt x="2753" y="131"/>
                  </a:moveTo>
                  <a:lnTo>
                    <a:pt x="2753" y="131"/>
                  </a:lnTo>
                  <a:cubicBezTo>
                    <a:pt x="2758" y="131"/>
                    <a:pt x="2758" y="131"/>
                    <a:pt x="2769" y="131"/>
                  </a:cubicBezTo>
                  <a:cubicBezTo>
                    <a:pt x="2790" y="131"/>
                    <a:pt x="2801" y="116"/>
                    <a:pt x="2822" y="105"/>
                  </a:cubicBezTo>
                  <a:cubicBezTo>
                    <a:pt x="2848" y="89"/>
                    <a:pt x="2869" y="89"/>
                    <a:pt x="2901" y="84"/>
                  </a:cubicBezTo>
                  <a:cubicBezTo>
                    <a:pt x="2927" y="74"/>
                    <a:pt x="2943" y="63"/>
                    <a:pt x="2969" y="47"/>
                  </a:cubicBezTo>
                  <a:cubicBezTo>
                    <a:pt x="2991" y="37"/>
                    <a:pt x="3017" y="37"/>
                    <a:pt x="3017" y="10"/>
                  </a:cubicBezTo>
                  <a:cubicBezTo>
                    <a:pt x="3017" y="0"/>
                    <a:pt x="3017" y="0"/>
                    <a:pt x="3017" y="0"/>
                  </a:cubicBezTo>
                  <a:cubicBezTo>
                    <a:pt x="3012" y="0"/>
                    <a:pt x="3012" y="0"/>
                    <a:pt x="3006" y="0"/>
                  </a:cubicBezTo>
                  <a:cubicBezTo>
                    <a:pt x="2985" y="0"/>
                    <a:pt x="2975" y="10"/>
                    <a:pt x="2954" y="16"/>
                  </a:cubicBezTo>
                  <a:cubicBezTo>
                    <a:pt x="2922" y="31"/>
                    <a:pt x="2906" y="42"/>
                    <a:pt x="2874" y="53"/>
                  </a:cubicBezTo>
                  <a:cubicBezTo>
                    <a:pt x="2843" y="68"/>
                    <a:pt x="2827" y="89"/>
                    <a:pt x="2790" y="105"/>
                  </a:cubicBezTo>
                  <a:cubicBezTo>
                    <a:pt x="2774" y="110"/>
                    <a:pt x="2764" y="116"/>
                    <a:pt x="2753" y="131"/>
                  </a:cubicBezTo>
                  <a:close/>
                  <a:moveTo>
                    <a:pt x="2474" y="110"/>
                  </a:moveTo>
                  <a:lnTo>
                    <a:pt x="2474" y="110"/>
                  </a:lnTo>
                  <a:cubicBezTo>
                    <a:pt x="2452" y="110"/>
                    <a:pt x="2452" y="110"/>
                    <a:pt x="2452" y="110"/>
                  </a:cubicBezTo>
                  <a:cubicBezTo>
                    <a:pt x="2426" y="110"/>
                    <a:pt x="2421" y="131"/>
                    <a:pt x="2400" y="142"/>
                  </a:cubicBezTo>
                  <a:cubicBezTo>
                    <a:pt x="2379" y="153"/>
                    <a:pt x="2358" y="153"/>
                    <a:pt x="2358" y="179"/>
                  </a:cubicBezTo>
                  <a:cubicBezTo>
                    <a:pt x="2358" y="179"/>
                    <a:pt x="2358" y="179"/>
                    <a:pt x="2363" y="179"/>
                  </a:cubicBezTo>
                  <a:cubicBezTo>
                    <a:pt x="2373" y="179"/>
                    <a:pt x="2379" y="168"/>
                    <a:pt x="2389" y="163"/>
                  </a:cubicBezTo>
                  <a:cubicBezTo>
                    <a:pt x="2405" y="153"/>
                    <a:pt x="2415" y="153"/>
                    <a:pt x="2431" y="142"/>
                  </a:cubicBezTo>
                  <a:cubicBezTo>
                    <a:pt x="2489" y="121"/>
                    <a:pt x="2521" y="110"/>
                    <a:pt x="2579" y="110"/>
                  </a:cubicBezTo>
                  <a:cubicBezTo>
                    <a:pt x="2579" y="89"/>
                    <a:pt x="2579" y="89"/>
                    <a:pt x="2579" y="89"/>
                  </a:cubicBezTo>
                  <a:cubicBezTo>
                    <a:pt x="2558" y="79"/>
                    <a:pt x="2542" y="95"/>
                    <a:pt x="2521" y="105"/>
                  </a:cubicBezTo>
                  <a:cubicBezTo>
                    <a:pt x="2505" y="110"/>
                    <a:pt x="2495" y="110"/>
                    <a:pt x="2474" y="110"/>
                  </a:cubicBezTo>
                  <a:close/>
                  <a:moveTo>
                    <a:pt x="68" y="670"/>
                  </a:moveTo>
                  <a:lnTo>
                    <a:pt x="68" y="670"/>
                  </a:lnTo>
                  <a:cubicBezTo>
                    <a:pt x="37" y="685"/>
                    <a:pt x="16" y="691"/>
                    <a:pt x="0" y="722"/>
                  </a:cubicBezTo>
                  <a:cubicBezTo>
                    <a:pt x="37" y="728"/>
                    <a:pt x="52" y="770"/>
                    <a:pt x="52" y="812"/>
                  </a:cubicBezTo>
                  <a:cubicBezTo>
                    <a:pt x="52" y="838"/>
                    <a:pt x="37" y="849"/>
                    <a:pt x="37" y="881"/>
                  </a:cubicBezTo>
                  <a:cubicBezTo>
                    <a:pt x="37" y="902"/>
                    <a:pt x="42" y="918"/>
                    <a:pt x="52" y="939"/>
                  </a:cubicBezTo>
                  <a:cubicBezTo>
                    <a:pt x="74" y="928"/>
                    <a:pt x="84" y="912"/>
                    <a:pt x="110" y="912"/>
                  </a:cubicBezTo>
                  <a:cubicBezTo>
                    <a:pt x="248" y="944"/>
                    <a:pt x="248" y="944"/>
                    <a:pt x="248" y="944"/>
                  </a:cubicBezTo>
                  <a:cubicBezTo>
                    <a:pt x="290" y="944"/>
                    <a:pt x="295" y="881"/>
                    <a:pt x="343" y="881"/>
                  </a:cubicBezTo>
                  <a:cubicBezTo>
                    <a:pt x="353" y="881"/>
                    <a:pt x="358" y="886"/>
                    <a:pt x="369" y="886"/>
                  </a:cubicBezTo>
                  <a:cubicBezTo>
                    <a:pt x="401" y="886"/>
                    <a:pt x="417" y="875"/>
                    <a:pt x="448" y="875"/>
                  </a:cubicBezTo>
                  <a:cubicBezTo>
                    <a:pt x="459" y="875"/>
                    <a:pt x="464" y="881"/>
                    <a:pt x="474" y="881"/>
                  </a:cubicBezTo>
                  <a:cubicBezTo>
                    <a:pt x="506" y="881"/>
                    <a:pt x="506" y="881"/>
                    <a:pt x="506" y="881"/>
                  </a:cubicBezTo>
                  <a:cubicBezTo>
                    <a:pt x="522" y="881"/>
                    <a:pt x="532" y="875"/>
                    <a:pt x="548" y="870"/>
                  </a:cubicBezTo>
                  <a:cubicBezTo>
                    <a:pt x="559" y="870"/>
                    <a:pt x="575" y="865"/>
                    <a:pt x="575" y="854"/>
                  </a:cubicBezTo>
                  <a:cubicBezTo>
                    <a:pt x="575" y="801"/>
                    <a:pt x="575" y="801"/>
                    <a:pt x="575" y="801"/>
                  </a:cubicBezTo>
                  <a:cubicBezTo>
                    <a:pt x="575" y="780"/>
                    <a:pt x="559" y="759"/>
                    <a:pt x="538" y="759"/>
                  </a:cubicBezTo>
                  <a:cubicBezTo>
                    <a:pt x="501" y="759"/>
                    <a:pt x="480" y="780"/>
                    <a:pt x="443" y="780"/>
                  </a:cubicBezTo>
                  <a:cubicBezTo>
                    <a:pt x="417" y="780"/>
                    <a:pt x="417" y="780"/>
                    <a:pt x="417" y="780"/>
                  </a:cubicBezTo>
                  <a:cubicBezTo>
                    <a:pt x="369" y="770"/>
                    <a:pt x="369" y="770"/>
                    <a:pt x="369" y="770"/>
                  </a:cubicBezTo>
                  <a:cubicBezTo>
                    <a:pt x="358" y="770"/>
                    <a:pt x="348" y="775"/>
                    <a:pt x="337" y="775"/>
                  </a:cubicBezTo>
                  <a:cubicBezTo>
                    <a:pt x="311" y="775"/>
                    <a:pt x="295" y="759"/>
                    <a:pt x="269" y="759"/>
                  </a:cubicBezTo>
                  <a:lnTo>
                    <a:pt x="263" y="764"/>
                  </a:lnTo>
                  <a:cubicBezTo>
                    <a:pt x="263" y="780"/>
                    <a:pt x="285" y="791"/>
                    <a:pt x="285" y="807"/>
                  </a:cubicBezTo>
                  <a:cubicBezTo>
                    <a:pt x="285" y="817"/>
                    <a:pt x="274" y="817"/>
                    <a:pt x="263" y="817"/>
                  </a:cubicBezTo>
                  <a:cubicBezTo>
                    <a:pt x="258" y="817"/>
                    <a:pt x="253" y="817"/>
                    <a:pt x="248" y="817"/>
                  </a:cubicBezTo>
                  <a:cubicBezTo>
                    <a:pt x="221" y="817"/>
                    <a:pt x="221" y="865"/>
                    <a:pt x="195" y="865"/>
                  </a:cubicBezTo>
                  <a:cubicBezTo>
                    <a:pt x="163" y="865"/>
                    <a:pt x="163" y="865"/>
                    <a:pt x="163" y="865"/>
                  </a:cubicBezTo>
                  <a:cubicBezTo>
                    <a:pt x="153" y="865"/>
                    <a:pt x="142" y="865"/>
                    <a:pt x="132" y="865"/>
                  </a:cubicBezTo>
                  <a:cubicBezTo>
                    <a:pt x="105" y="865"/>
                    <a:pt x="79" y="854"/>
                    <a:pt x="79" y="828"/>
                  </a:cubicBezTo>
                  <a:cubicBezTo>
                    <a:pt x="79" y="817"/>
                    <a:pt x="95" y="812"/>
                    <a:pt x="95" y="796"/>
                  </a:cubicBezTo>
                  <a:cubicBezTo>
                    <a:pt x="95" y="759"/>
                    <a:pt x="52" y="749"/>
                    <a:pt x="52" y="717"/>
                  </a:cubicBezTo>
                  <a:cubicBezTo>
                    <a:pt x="52" y="701"/>
                    <a:pt x="79" y="707"/>
                    <a:pt x="79" y="691"/>
                  </a:cubicBezTo>
                  <a:cubicBezTo>
                    <a:pt x="79" y="685"/>
                    <a:pt x="74" y="675"/>
                    <a:pt x="68" y="67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7" name="Freeform 75"/>
            <p:cNvSpPr>
              <a:spLocks noChangeArrowheads="1"/>
            </p:cNvSpPr>
            <p:nvPr/>
          </p:nvSpPr>
          <p:spPr bwMode="auto">
            <a:xfrm>
              <a:off x="5081173" y="8089901"/>
              <a:ext cx="6943273" cy="2389187"/>
            </a:xfrm>
            <a:custGeom>
              <a:avLst/>
              <a:gdLst>
                <a:gd name="T0" fmla="*/ 7295 w 19289"/>
                <a:gd name="T1" fmla="*/ 190 h 6635"/>
                <a:gd name="T2" fmla="*/ 7485 w 19289"/>
                <a:gd name="T3" fmla="*/ 137 h 6635"/>
                <a:gd name="T4" fmla="*/ 8044 w 19289"/>
                <a:gd name="T5" fmla="*/ 248 h 6635"/>
                <a:gd name="T6" fmla="*/ 8418 w 19289"/>
                <a:gd name="T7" fmla="*/ 348 h 6635"/>
                <a:gd name="T8" fmla="*/ 8476 w 19289"/>
                <a:gd name="T9" fmla="*/ 401 h 6635"/>
                <a:gd name="T10" fmla="*/ 8824 w 19289"/>
                <a:gd name="T11" fmla="*/ 470 h 6635"/>
                <a:gd name="T12" fmla="*/ 8904 w 19289"/>
                <a:gd name="T13" fmla="*/ 570 h 6635"/>
                <a:gd name="T14" fmla="*/ 9957 w 19289"/>
                <a:gd name="T15" fmla="*/ 1229 h 6635"/>
                <a:gd name="T16" fmla="*/ 10253 w 19289"/>
                <a:gd name="T17" fmla="*/ 1271 h 6635"/>
                <a:gd name="T18" fmla="*/ 10390 w 19289"/>
                <a:gd name="T19" fmla="*/ 1393 h 6635"/>
                <a:gd name="T20" fmla="*/ 10902 w 19289"/>
                <a:gd name="T21" fmla="*/ 1498 h 6635"/>
                <a:gd name="T22" fmla="*/ 11186 w 19289"/>
                <a:gd name="T23" fmla="*/ 1414 h 6635"/>
                <a:gd name="T24" fmla="*/ 11561 w 19289"/>
                <a:gd name="T25" fmla="*/ 1604 h 6635"/>
                <a:gd name="T26" fmla="*/ 11798 w 19289"/>
                <a:gd name="T27" fmla="*/ 2005 h 6635"/>
                <a:gd name="T28" fmla="*/ 12500 w 19289"/>
                <a:gd name="T29" fmla="*/ 2173 h 6635"/>
                <a:gd name="T30" fmla="*/ 12284 w 19289"/>
                <a:gd name="T31" fmla="*/ 1889 h 6635"/>
                <a:gd name="T32" fmla="*/ 12727 w 19289"/>
                <a:gd name="T33" fmla="*/ 1994 h 6635"/>
                <a:gd name="T34" fmla="*/ 13138 w 19289"/>
                <a:gd name="T35" fmla="*/ 2659 h 6635"/>
                <a:gd name="T36" fmla="*/ 11819 w 19289"/>
                <a:gd name="T37" fmla="*/ 5263 h 6635"/>
                <a:gd name="T38" fmla="*/ 11445 w 19289"/>
                <a:gd name="T39" fmla="*/ 5089 h 6635"/>
                <a:gd name="T40" fmla="*/ 11049 w 19289"/>
                <a:gd name="T41" fmla="*/ 3296 h 6635"/>
                <a:gd name="T42" fmla="*/ 5950 w 19289"/>
                <a:gd name="T43" fmla="*/ 2158 h 6635"/>
                <a:gd name="T44" fmla="*/ 3249 w 19289"/>
                <a:gd name="T45" fmla="*/ 3264 h 6635"/>
                <a:gd name="T46" fmla="*/ 4056 w 19289"/>
                <a:gd name="T47" fmla="*/ 2838 h 6635"/>
                <a:gd name="T48" fmla="*/ 5312 w 19289"/>
                <a:gd name="T49" fmla="*/ 3196 h 6635"/>
                <a:gd name="T50" fmla="*/ 11076 w 19289"/>
                <a:gd name="T51" fmla="*/ 4963 h 6635"/>
                <a:gd name="T52" fmla="*/ 10290 w 19289"/>
                <a:gd name="T53" fmla="*/ 4351 h 6635"/>
                <a:gd name="T54" fmla="*/ 17437 w 19289"/>
                <a:gd name="T55" fmla="*/ 6455 h 6635"/>
                <a:gd name="T56" fmla="*/ 15322 w 19289"/>
                <a:gd name="T57" fmla="*/ 6365 h 6635"/>
                <a:gd name="T58" fmla="*/ 13012 w 19289"/>
                <a:gd name="T59" fmla="*/ 6355 h 6635"/>
                <a:gd name="T60" fmla="*/ 13929 w 19289"/>
                <a:gd name="T61" fmla="*/ 5210 h 6635"/>
                <a:gd name="T62" fmla="*/ 12326 w 19289"/>
                <a:gd name="T63" fmla="*/ 4947 h 6635"/>
                <a:gd name="T64" fmla="*/ 11471 w 19289"/>
                <a:gd name="T65" fmla="*/ 3876 h 6635"/>
                <a:gd name="T66" fmla="*/ 10000 w 19289"/>
                <a:gd name="T67" fmla="*/ 3243 h 6635"/>
                <a:gd name="T68" fmla="*/ 8893 w 19289"/>
                <a:gd name="T69" fmla="*/ 2959 h 6635"/>
                <a:gd name="T70" fmla="*/ 8112 w 19289"/>
                <a:gd name="T71" fmla="*/ 2284 h 6635"/>
                <a:gd name="T72" fmla="*/ 7980 w 19289"/>
                <a:gd name="T73" fmla="*/ 2279 h 6635"/>
                <a:gd name="T74" fmla="*/ 6504 w 19289"/>
                <a:gd name="T75" fmla="*/ 2289 h 6635"/>
                <a:gd name="T76" fmla="*/ 5016 w 19289"/>
                <a:gd name="T77" fmla="*/ 1762 h 6635"/>
                <a:gd name="T78" fmla="*/ 4299 w 19289"/>
                <a:gd name="T79" fmla="*/ 1161 h 6635"/>
                <a:gd name="T80" fmla="*/ 2653 w 19289"/>
                <a:gd name="T81" fmla="*/ 2121 h 6635"/>
                <a:gd name="T82" fmla="*/ 807 w 19289"/>
                <a:gd name="T83" fmla="*/ 2827 h 6635"/>
                <a:gd name="T84" fmla="*/ 912 w 19289"/>
                <a:gd name="T85" fmla="*/ 2448 h 6635"/>
                <a:gd name="T86" fmla="*/ 1572 w 19289"/>
                <a:gd name="T87" fmla="*/ 1235 h 6635"/>
                <a:gd name="T88" fmla="*/ 3165 w 19289"/>
                <a:gd name="T89" fmla="*/ 538 h 6635"/>
                <a:gd name="T90" fmla="*/ 4352 w 19289"/>
                <a:gd name="T91" fmla="*/ 385 h 6635"/>
                <a:gd name="T92" fmla="*/ 6920 w 19289"/>
                <a:gd name="T93" fmla="*/ 370 h 6635"/>
                <a:gd name="T94" fmla="*/ 8550 w 19289"/>
                <a:gd name="T95" fmla="*/ 644 h 6635"/>
                <a:gd name="T96" fmla="*/ 9679 w 19289"/>
                <a:gd name="T97" fmla="*/ 1382 h 6635"/>
                <a:gd name="T98" fmla="*/ 11587 w 19289"/>
                <a:gd name="T99" fmla="*/ 1989 h 6635"/>
                <a:gd name="T100" fmla="*/ 12742 w 19289"/>
                <a:gd name="T101" fmla="*/ 2479 h 6635"/>
                <a:gd name="T102" fmla="*/ 13006 w 19289"/>
                <a:gd name="T103" fmla="*/ 2580 h 6635"/>
                <a:gd name="T104" fmla="*/ 13428 w 19289"/>
                <a:gd name="T105" fmla="*/ 2986 h 6635"/>
                <a:gd name="T106" fmla="*/ 13692 w 19289"/>
                <a:gd name="T107" fmla="*/ 3211 h 6635"/>
                <a:gd name="T108" fmla="*/ 14399 w 19289"/>
                <a:gd name="T109" fmla="*/ 3802 h 6635"/>
                <a:gd name="T110" fmla="*/ 14963 w 19289"/>
                <a:gd name="T111" fmla="*/ 3992 h 6635"/>
                <a:gd name="T112" fmla="*/ 16203 w 19289"/>
                <a:gd name="T113" fmla="*/ 4192 h 6635"/>
                <a:gd name="T114" fmla="*/ 16677 w 19289"/>
                <a:gd name="T115" fmla="*/ 4646 h 6635"/>
                <a:gd name="T116" fmla="*/ 16640 w 19289"/>
                <a:gd name="T117" fmla="*/ 4810 h 6635"/>
                <a:gd name="T118" fmla="*/ 17474 w 19289"/>
                <a:gd name="T119" fmla="*/ 5015 h 6635"/>
                <a:gd name="T120" fmla="*/ 18439 w 19289"/>
                <a:gd name="T121" fmla="*/ 5363 h 6635"/>
                <a:gd name="T122" fmla="*/ 17769 w 19289"/>
                <a:gd name="T123" fmla="*/ 6429 h 6635"/>
                <a:gd name="T124" fmla="*/ 17500 w 19289"/>
                <a:gd name="T125" fmla="*/ 6249 h 6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289" h="6635">
                  <a:moveTo>
                    <a:pt x="6551" y="269"/>
                  </a:moveTo>
                  <a:lnTo>
                    <a:pt x="6551" y="269"/>
                  </a:lnTo>
                  <a:cubicBezTo>
                    <a:pt x="6609" y="254"/>
                    <a:pt x="6635" y="232"/>
                    <a:pt x="6688" y="201"/>
                  </a:cubicBezTo>
                  <a:cubicBezTo>
                    <a:pt x="6709" y="190"/>
                    <a:pt x="6720" y="180"/>
                    <a:pt x="6746" y="174"/>
                  </a:cubicBezTo>
                  <a:cubicBezTo>
                    <a:pt x="6773" y="164"/>
                    <a:pt x="6794" y="164"/>
                    <a:pt x="6815" y="148"/>
                  </a:cubicBezTo>
                  <a:cubicBezTo>
                    <a:pt x="6804" y="137"/>
                    <a:pt x="6788" y="143"/>
                    <a:pt x="6773" y="148"/>
                  </a:cubicBezTo>
                  <a:cubicBezTo>
                    <a:pt x="6736" y="164"/>
                    <a:pt x="6715" y="174"/>
                    <a:pt x="6683" y="185"/>
                  </a:cubicBezTo>
                  <a:cubicBezTo>
                    <a:pt x="6641" y="201"/>
                    <a:pt x="6625" y="222"/>
                    <a:pt x="6588" y="243"/>
                  </a:cubicBezTo>
                  <a:cubicBezTo>
                    <a:pt x="6572" y="254"/>
                    <a:pt x="6562" y="254"/>
                    <a:pt x="6551" y="269"/>
                  </a:cubicBezTo>
                  <a:close/>
                  <a:moveTo>
                    <a:pt x="7057" y="64"/>
                  </a:moveTo>
                  <a:lnTo>
                    <a:pt x="7057" y="64"/>
                  </a:lnTo>
                  <a:cubicBezTo>
                    <a:pt x="7068" y="53"/>
                    <a:pt x="7068" y="53"/>
                    <a:pt x="7068" y="53"/>
                  </a:cubicBezTo>
                  <a:cubicBezTo>
                    <a:pt x="7068" y="48"/>
                    <a:pt x="7063" y="43"/>
                    <a:pt x="7063" y="32"/>
                  </a:cubicBezTo>
                  <a:cubicBezTo>
                    <a:pt x="7047" y="43"/>
                    <a:pt x="7047" y="53"/>
                    <a:pt x="7042" y="64"/>
                  </a:cubicBezTo>
                  <a:cubicBezTo>
                    <a:pt x="7047" y="74"/>
                    <a:pt x="7047" y="74"/>
                    <a:pt x="7047" y="74"/>
                  </a:cubicBezTo>
                  <a:cubicBezTo>
                    <a:pt x="7047" y="79"/>
                    <a:pt x="7047" y="79"/>
                    <a:pt x="7047" y="79"/>
                  </a:cubicBezTo>
                  <a:cubicBezTo>
                    <a:pt x="7052" y="74"/>
                    <a:pt x="7052" y="69"/>
                    <a:pt x="7057" y="64"/>
                  </a:cubicBezTo>
                  <a:close/>
                  <a:moveTo>
                    <a:pt x="7232" y="21"/>
                  </a:moveTo>
                  <a:lnTo>
                    <a:pt x="7232" y="21"/>
                  </a:lnTo>
                  <a:cubicBezTo>
                    <a:pt x="7226" y="16"/>
                    <a:pt x="7226" y="6"/>
                    <a:pt x="7221" y="0"/>
                  </a:cubicBezTo>
                  <a:cubicBezTo>
                    <a:pt x="7205" y="11"/>
                    <a:pt x="7189" y="16"/>
                    <a:pt x="7173" y="21"/>
                  </a:cubicBezTo>
                  <a:cubicBezTo>
                    <a:pt x="7184" y="27"/>
                    <a:pt x="7189" y="27"/>
                    <a:pt x="7205" y="27"/>
                  </a:cubicBezTo>
                  <a:cubicBezTo>
                    <a:pt x="7210" y="27"/>
                    <a:pt x="7210" y="27"/>
                    <a:pt x="7216" y="27"/>
                  </a:cubicBezTo>
                  <a:lnTo>
                    <a:pt x="7221" y="32"/>
                  </a:lnTo>
                  <a:cubicBezTo>
                    <a:pt x="7221" y="43"/>
                    <a:pt x="7221" y="48"/>
                    <a:pt x="7221" y="58"/>
                  </a:cubicBezTo>
                  <a:cubicBezTo>
                    <a:pt x="7210" y="53"/>
                    <a:pt x="7210" y="53"/>
                    <a:pt x="7200" y="48"/>
                  </a:cubicBezTo>
                  <a:cubicBezTo>
                    <a:pt x="7205" y="58"/>
                    <a:pt x="7210" y="69"/>
                    <a:pt x="7221" y="69"/>
                  </a:cubicBezTo>
                  <a:cubicBezTo>
                    <a:pt x="7226" y="69"/>
                    <a:pt x="7232" y="64"/>
                    <a:pt x="7237" y="64"/>
                  </a:cubicBezTo>
                  <a:cubicBezTo>
                    <a:pt x="7247" y="64"/>
                    <a:pt x="7247" y="79"/>
                    <a:pt x="7263" y="79"/>
                  </a:cubicBezTo>
                  <a:cubicBezTo>
                    <a:pt x="7268" y="79"/>
                    <a:pt x="7274" y="74"/>
                    <a:pt x="7284" y="74"/>
                  </a:cubicBezTo>
                  <a:cubicBezTo>
                    <a:pt x="7284" y="48"/>
                    <a:pt x="7284" y="48"/>
                    <a:pt x="7284" y="48"/>
                  </a:cubicBezTo>
                  <a:lnTo>
                    <a:pt x="7284" y="48"/>
                  </a:lnTo>
                  <a:cubicBezTo>
                    <a:pt x="7274" y="53"/>
                    <a:pt x="7268" y="58"/>
                    <a:pt x="7258" y="58"/>
                  </a:cubicBezTo>
                  <a:cubicBezTo>
                    <a:pt x="7242" y="58"/>
                    <a:pt x="7237" y="37"/>
                    <a:pt x="7232" y="21"/>
                  </a:cubicBezTo>
                  <a:close/>
                  <a:moveTo>
                    <a:pt x="7089" y="169"/>
                  </a:moveTo>
                  <a:lnTo>
                    <a:pt x="7089" y="169"/>
                  </a:lnTo>
                  <a:cubicBezTo>
                    <a:pt x="7078" y="169"/>
                    <a:pt x="7073" y="169"/>
                    <a:pt x="7068" y="169"/>
                  </a:cubicBezTo>
                  <a:cubicBezTo>
                    <a:pt x="7063" y="174"/>
                    <a:pt x="7063" y="174"/>
                    <a:pt x="7063" y="174"/>
                  </a:cubicBezTo>
                  <a:cubicBezTo>
                    <a:pt x="7073" y="180"/>
                    <a:pt x="7073" y="190"/>
                    <a:pt x="7078" y="201"/>
                  </a:cubicBezTo>
                  <a:cubicBezTo>
                    <a:pt x="7089" y="196"/>
                    <a:pt x="7089" y="180"/>
                    <a:pt x="7089" y="169"/>
                  </a:cubicBezTo>
                  <a:close/>
                  <a:moveTo>
                    <a:pt x="7295" y="190"/>
                  </a:moveTo>
                  <a:lnTo>
                    <a:pt x="7295" y="190"/>
                  </a:lnTo>
                  <a:cubicBezTo>
                    <a:pt x="7289" y="190"/>
                    <a:pt x="7289" y="190"/>
                    <a:pt x="7279" y="190"/>
                  </a:cubicBezTo>
                  <a:cubicBezTo>
                    <a:pt x="7279" y="201"/>
                    <a:pt x="7284" y="206"/>
                    <a:pt x="7279" y="217"/>
                  </a:cubicBezTo>
                  <a:cubicBezTo>
                    <a:pt x="7289" y="211"/>
                    <a:pt x="7295" y="206"/>
                    <a:pt x="7300" y="206"/>
                  </a:cubicBezTo>
                  <a:cubicBezTo>
                    <a:pt x="7300" y="201"/>
                    <a:pt x="7300" y="201"/>
                    <a:pt x="7300" y="201"/>
                  </a:cubicBezTo>
                  <a:cubicBezTo>
                    <a:pt x="7300" y="196"/>
                    <a:pt x="7300" y="196"/>
                    <a:pt x="7295" y="190"/>
                  </a:cubicBezTo>
                  <a:close/>
                  <a:moveTo>
                    <a:pt x="7289" y="227"/>
                  </a:moveTo>
                  <a:lnTo>
                    <a:pt x="7289" y="227"/>
                  </a:lnTo>
                  <a:cubicBezTo>
                    <a:pt x="7305" y="243"/>
                    <a:pt x="7316" y="259"/>
                    <a:pt x="7337" y="259"/>
                  </a:cubicBezTo>
                  <a:cubicBezTo>
                    <a:pt x="7358" y="259"/>
                    <a:pt x="7358" y="259"/>
                    <a:pt x="7358" y="259"/>
                  </a:cubicBezTo>
                  <a:cubicBezTo>
                    <a:pt x="7353" y="248"/>
                    <a:pt x="7358" y="243"/>
                    <a:pt x="7353" y="232"/>
                  </a:cubicBezTo>
                  <a:cubicBezTo>
                    <a:pt x="7342" y="222"/>
                    <a:pt x="7321" y="227"/>
                    <a:pt x="7321" y="211"/>
                  </a:cubicBezTo>
                  <a:cubicBezTo>
                    <a:pt x="7321" y="190"/>
                    <a:pt x="7337" y="185"/>
                    <a:pt x="7347" y="169"/>
                  </a:cubicBezTo>
                  <a:cubicBezTo>
                    <a:pt x="7347" y="174"/>
                    <a:pt x="7353" y="174"/>
                    <a:pt x="7353" y="174"/>
                  </a:cubicBezTo>
                  <a:cubicBezTo>
                    <a:pt x="7353" y="185"/>
                    <a:pt x="7353" y="185"/>
                    <a:pt x="7353" y="185"/>
                  </a:cubicBezTo>
                  <a:cubicBezTo>
                    <a:pt x="7347" y="196"/>
                    <a:pt x="7342" y="201"/>
                    <a:pt x="7332" y="206"/>
                  </a:cubicBezTo>
                  <a:cubicBezTo>
                    <a:pt x="7342" y="217"/>
                    <a:pt x="7347" y="227"/>
                    <a:pt x="7363" y="232"/>
                  </a:cubicBezTo>
                  <a:cubicBezTo>
                    <a:pt x="7358" y="217"/>
                    <a:pt x="7358" y="217"/>
                    <a:pt x="7358" y="217"/>
                  </a:cubicBezTo>
                  <a:cubicBezTo>
                    <a:pt x="7363" y="211"/>
                    <a:pt x="7363" y="211"/>
                    <a:pt x="7363" y="211"/>
                  </a:cubicBezTo>
                  <a:cubicBezTo>
                    <a:pt x="7369" y="217"/>
                    <a:pt x="7369" y="227"/>
                    <a:pt x="7374" y="232"/>
                  </a:cubicBezTo>
                  <a:cubicBezTo>
                    <a:pt x="7384" y="243"/>
                    <a:pt x="7406" y="243"/>
                    <a:pt x="7406" y="254"/>
                  </a:cubicBezTo>
                  <a:cubicBezTo>
                    <a:pt x="7406" y="264"/>
                    <a:pt x="7395" y="275"/>
                    <a:pt x="7379" y="275"/>
                  </a:cubicBezTo>
                  <a:cubicBezTo>
                    <a:pt x="7374" y="275"/>
                    <a:pt x="7374" y="275"/>
                    <a:pt x="7369" y="269"/>
                  </a:cubicBezTo>
                  <a:cubicBezTo>
                    <a:pt x="7369" y="275"/>
                    <a:pt x="7369" y="280"/>
                    <a:pt x="7369" y="280"/>
                  </a:cubicBezTo>
                  <a:cubicBezTo>
                    <a:pt x="7369" y="285"/>
                    <a:pt x="7369" y="285"/>
                    <a:pt x="7369" y="285"/>
                  </a:cubicBezTo>
                  <a:cubicBezTo>
                    <a:pt x="7358" y="285"/>
                    <a:pt x="7353" y="285"/>
                    <a:pt x="7342" y="285"/>
                  </a:cubicBezTo>
                  <a:cubicBezTo>
                    <a:pt x="7337" y="285"/>
                    <a:pt x="7332" y="290"/>
                    <a:pt x="7326" y="285"/>
                  </a:cubicBezTo>
                  <a:cubicBezTo>
                    <a:pt x="7316" y="280"/>
                    <a:pt x="7321" y="264"/>
                    <a:pt x="7311" y="264"/>
                  </a:cubicBezTo>
                  <a:cubicBezTo>
                    <a:pt x="7289" y="264"/>
                    <a:pt x="7279" y="275"/>
                    <a:pt x="7263" y="275"/>
                  </a:cubicBezTo>
                  <a:cubicBezTo>
                    <a:pt x="7263" y="280"/>
                    <a:pt x="7263" y="285"/>
                    <a:pt x="7263" y="290"/>
                  </a:cubicBezTo>
                  <a:cubicBezTo>
                    <a:pt x="7253" y="290"/>
                    <a:pt x="7247" y="285"/>
                    <a:pt x="7237" y="285"/>
                  </a:cubicBezTo>
                  <a:cubicBezTo>
                    <a:pt x="7205" y="285"/>
                    <a:pt x="7189" y="301"/>
                    <a:pt x="7163" y="311"/>
                  </a:cubicBezTo>
                  <a:cubicBezTo>
                    <a:pt x="7137" y="322"/>
                    <a:pt x="7121" y="327"/>
                    <a:pt x="7105" y="354"/>
                  </a:cubicBezTo>
                  <a:cubicBezTo>
                    <a:pt x="7100" y="343"/>
                    <a:pt x="7094" y="343"/>
                    <a:pt x="7094" y="333"/>
                  </a:cubicBezTo>
                  <a:cubicBezTo>
                    <a:pt x="7094" y="317"/>
                    <a:pt x="7115" y="322"/>
                    <a:pt x="7126" y="317"/>
                  </a:cubicBezTo>
                  <a:cubicBezTo>
                    <a:pt x="7142" y="311"/>
                    <a:pt x="7147" y="296"/>
                    <a:pt x="7168" y="296"/>
                  </a:cubicBezTo>
                  <a:lnTo>
                    <a:pt x="7173" y="296"/>
                  </a:lnTo>
                  <a:cubicBezTo>
                    <a:pt x="7184" y="296"/>
                    <a:pt x="7184" y="290"/>
                    <a:pt x="7189" y="285"/>
                  </a:cubicBezTo>
                  <a:cubicBezTo>
                    <a:pt x="7200" y="275"/>
                    <a:pt x="7205" y="269"/>
                    <a:pt x="7221" y="259"/>
                  </a:cubicBezTo>
                  <a:cubicBezTo>
                    <a:pt x="7247" y="248"/>
                    <a:pt x="7263" y="243"/>
                    <a:pt x="7289" y="227"/>
                  </a:cubicBezTo>
                  <a:close/>
                  <a:moveTo>
                    <a:pt x="7347" y="95"/>
                  </a:moveTo>
                  <a:lnTo>
                    <a:pt x="7347" y="95"/>
                  </a:lnTo>
                  <a:cubicBezTo>
                    <a:pt x="7347" y="106"/>
                    <a:pt x="7337" y="111"/>
                    <a:pt x="7337" y="116"/>
                  </a:cubicBezTo>
                  <a:cubicBezTo>
                    <a:pt x="7337" y="127"/>
                    <a:pt x="7347" y="127"/>
                    <a:pt x="7358" y="132"/>
                  </a:cubicBezTo>
                  <a:cubicBezTo>
                    <a:pt x="7369" y="137"/>
                    <a:pt x="7379" y="143"/>
                    <a:pt x="7390" y="148"/>
                  </a:cubicBezTo>
                  <a:cubicBezTo>
                    <a:pt x="7400" y="148"/>
                    <a:pt x="7400" y="148"/>
                    <a:pt x="7400" y="148"/>
                  </a:cubicBezTo>
                  <a:cubicBezTo>
                    <a:pt x="7400" y="132"/>
                    <a:pt x="7400" y="132"/>
                    <a:pt x="7400" y="132"/>
                  </a:cubicBezTo>
                  <a:cubicBezTo>
                    <a:pt x="7395" y="132"/>
                    <a:pt x="7395" y="132"/>
                    <a:pt x="7390" y="132"/>
                  </a:cubicBezTo>
                  <a:cubicBezTo>
                    <a:pt x="7384" y="132"/>
                    <a:pt x="7384" y="122"/>
                    <a:pt x="7379" y="116"/>
                  </a:cubicBezTo>
                  <a:cubicBezTo>
                    <a:pt x="7374" y="106"/>
                    <a:pt x="7363" y="95"/>
                    <a:pt x="7347" y="95"/>
                  </a:cubicBezTo>
                  <a:close/>
                  <a:moveTo>
                    <a:pt x="7495" y="143"/>
                  </a:moveTo>
                  <a:lnTo>
                    <a:pt x="7495" y="143"/>
                  </a:lnTo>
                  <a:cubicBezTo>
                    <a:pt x="7490" y="137"/>
                    <a:pt x="7490" y="137"/>
                    <a:pt x="7485" y="137"/>
                  </a:cubicBezTo>
                  <a:cubicBezTo>
                    <a:pt x="7485" y="137"/>
                    <a:pt x="7479" y="137"/>
                    <a:pt x="7479" y="143"/>
                  </a:cubicBezTo>
                  <a:cubicBezTo>
                    <a:pt x="7479" y="148"/>
                    <a:pt x="7485" y="159"/>
                    <a:pt x="7495" y="159"/>
                  </a:cubicBezTo>
                  <a:cubicBezTo>
                    <a:pt x="7500" y="159"/>
                    <a:pt x="7500" y="159"/>
                    <a:pt x="7506" y="153"/>
                  </a:cubicBezTo>
                  <a:cubicBezTo>
                    <a:pt x="7506" y="148"/>
                    <a:pt x="7500" y="143"/>
                    <a:pt x="7495" y="143"/>
                  </a:cubicBezTo>
                  <a:close/>
                  <a:moveTo>
                    <a:pt x="7622" y="132"/>
                  </a:moveTo>
                  <a:lnTo>
                    <a:pt x="7622" y="132"/>
                  </a:lnTo>
                  <a:cubicBezTo>
                    <a:pt x="7590" y="143"/>
                    <a:pt x="7585" y="169"/>
                    <a:pt x="7558" y="196"/>
                  </a:cubicBezTo>
                  <a:cubicBezTo>
                    <a:pt x="7569" y="196"/>
                    <a:pt x="7580" y="196"/>
                    <a:pt x="7590" y="196"/>
                  </a:cubicBezTo>
                  <a:cubicBezTo>
                    <a:pt x="7590" y="180"/>
                    <a:pt x="7585" y="153"/>
                    <a:pt x="7601" y="153"/>
                  </a:cubicBezTo>
                  <a:cubicBezTo>
                    <a:pt x="7611" y="153"/>
                    <a:pt x="7617" y="164"/>
                    <a:pt x="7627" y="164"/>
                  </a:cubicBezTo>
                  <a:cubicBezTo>
                    <a:pt x="7632" y="164"/>
                    <a:pt x="7632" y="164"/>
                    <a:pt x="7632" y="164"/>
                  </a:cubicBezTo>
                  <a:cubicBezTo>
                    <a:pt x="7627" y="148"/>
                    <a:pt x="7627" y="148"/>
                    <a:pt x="7627" y="148"/>
                  </a:cubicBezTo>
                  <a:cubicBezTo>
                    <a:pt x="7622" y="132"/>
                    <a:pt x="7622" y="132"/>
                    <a:pt x="7622" y="132"/>
                  </a:cubicBezTo>
                  <a:close/>
                  <a:moveTo>
                    <a:pt x="7748" y="106"/>
                  </a:moveTo>
                  <a:lnTo>
                    <a:pt x="7748" y="106"/>
                  </a:lnTo>
                  <a:cubicBezTo>
                    <a:pt x="7748" y="111"/>
                    <a:pt x="7748" y="111"/>
                    <a:pt x="7748" y="111"/>
                  </a:cubicBezTo>
                  <a:cubicBezTo>
                    <a:pt x="7748" y="127"/>
                    <a:pt x="7754" y="137"/>
                    <a:pt x="7754" y="159"/>
                  </a:cubicBezTo>
                  <a:cubicBezTo>
                    <a:pt x="7775" y="159"/>
                    <a:pt x="7775" y="180"/>
                    <a:pt x="7791" y="196"/>
                  </a:cubicBezTo>
                  <a:cubicBezTo>
                    <a:pt x="7796" y="190"/>
                    <a:pt x="7796" y="185"/>
                    <a:pt x="7801" y="185"/>
                  </a:cubicBezTo>
                  <a:cubicBezTo>
                    <a:pt x="7812" y="185"/>
                    <a:pt x="7812" y="196"/>
                    <a:pt x="7812" y="201"/>
                  </a:cubicBezTo>
                  <a:lnTo>
                    <a:pt x="7817" y="206"/>
                  </a:lnTo>
                  <a:cubicBezTo>
                    <a:pt x="7822" y="190"/>
                    <a:pt x="7828" y="180"/>
                    <a:pt x="7843" y="180"/>
                  </a:cubicBezTo>
                  <a:cubicBezTo>
                    <a:pt x="7854" y="180"/>
                    <a:pt x="7864" y="185"/>
                    <a:pt x="7864" y="196"/>
                  </a:cubicBezTo>
                  <a:cubicBezTo>
                    <a:pt x="7875" y="190"/>
                    <a:pt x="7875" y="180"/>
                    <a:pt x="7886" y="180"/>
                  </a:cubicBezTo>
                  <a:cubicBezTo>
                    <a:pt x="7907" y="180"/>
                    <a:pt x="7917" y="211"/>
                    <a:pt x="7938" y="211"/>
                  </a:cubicBezTo>
                  <a:cubicBezTo>
                    <a:pt x="7949" y="211"/>
                    <a:pt x="7954" y="201"/>
                    <a:pt x="7959" y="201"/>
                  </a:cubicBezTo>
                  <a:cubicBezTo>
                    <a:pt x="7975" y="196"/>
                    <a:pt x="7986" y="201"/>
                    <a:pt x="7996" y="190"/>
                  </a:cubicBezTo>
                  <a:cubicBezTo>
                    <a:pt x="7991" y="180"/>
                    <a:pt x="7986" y="174"/>
                    <a:pt x="7986" y="164"/>
                  </a:cubicBezTo>
                  <a:cubicBezTo>
                    <a:pt x="7986" y="164"/>
                    <a:pt x="7986" y="164"/>
                    <a:pt x="7980" y="164"/>
                  </a:cubicBezTo>
                  <a:cubicBezTo>
                    <a:pt x="7975" y="174"/>
                    <a:pt x="7970" y="190"/>
                    <a:pt x="7954" y="190"/>
                  </a:cubicBezTo>
                  <a:cubicBezTo>
                    <a:pt x="7943" y="190"/>
                    <a:pt x="7943" y="190"/>
                    <a:pt x="7933" y="190"/>
                  </a:cubicBezTo>
                  <a:cubicBezTo>
                    <a:pt x="7891" y="190"/>
                    <a:pt x="7870" y="148"/>
                    <a:pt x="7828" y="148"/>
                  </a:cubicBezTo>
                  <a:cubicBezTo>
                    <a:pt x="7812" y="148"/>
                    <a:pt x="7812" y="159"/>
                    <a:pt x="7801" y="169"/>
                  </a:cubicBezTo>
                  <a:cubicBezTo>
                    <a:pt x="7780" y="148"/>
                    <a:pt x="7780" y="116"/>
                    <a:pt x="7748" y="106"/>
                  </a:cubicBezTo>
                  <a:close/>
                  <a:moveTo>
                    <a:pt x="7537" y="333"/>
                  </a:moveTo>
                  <a:lnTo>
                    <a:pt x="7537" y="333"/>
                  </a:lnTo>
                  <a:cubicBezTo>
                    <a:pt x="7532" y="333"/>
                    <a:pt x="7532" y="333"/>
                    <a:pt x="7532" y="333"/>
                  </a:cubicBezTo>
                  <a:cubicBezTo>
                    <a:pt x="7543" y="333"/>
                    <a:pt x="7553" y="322"/>
                    <a:pt x="7564" y="327"/>
                  </a:cubicBezTo>
                  <a:cubicBezTo>
                    <a:pt x="7564" y="317"/>
                    <a:pt x="7574" y="311"/>
                    <a:pt x="7580" y="306"/>
                  </a:cubicBezTo>
                  <a:cubicBezTo>
                    <a:pt x="7580" y="296"/>
                    <a:pt x="7580" y="296"/>
                    <a:pt x="7580" y="296"/>
                  </a:cubicBezTo>
                  <a:cubicBezTo>
                    <a:pt x="7574" y="296"/>
                    <a:pt x="7574" y="296"/>
                    <a:pt x="7569" y="296"/>
                  </a:cubicBezTo>
                  <a:cubicBezTo>
                    <a:pt x="7564" y="296"/>
                    <a:pt x="7564" y="301"/>
                    <a:pt x="7558" y="306"/>
                  </a:cubicBezTo>
                  <a:cubicBezTo>
                    <a:pt x="7553" y="317"/>
                    <a:pt x="7543" y="322"/>
                    <a:pt x="7537" y="333"/>
                  </a:cubicBezTo>
                  <a:close/>
                  <a:moveTo>
                    <a:pt x="8091" y="238"/>
                  </a:moveTo>
                  <a:lnTo>
                    <a:pt x="8091" y="238"/>
                  </a:lnTo>
                  <a:cubicBezTo>
                    <a:pt x="8070" y="243"/>
                    <a:pt x="8060" y="243"/>
                    <a:pt x="8044" y="243"/>
                  </a:cubicBezTo>
                  <a:cubicBezTo>
                    <a:pt x="8044" y="248"/>
                    <a:pt x="8044" y="248"/>
                    <a:pt x="8044" y="248"/>
                  </a:cubicBezTo>
                  <a:cubicBezTo>
                    <a:pt x="8060" y="280"/>
                    <a:pt x="8060" y="280"/>
                    <a:pt x="8060" y="280"/>
                  </a:cubicBezTo>
                  <a:cubicBezTo>
                    <a:pt x="8070" y="259"/>
                    <a:pt x="8091" y="248"/>
                    <a:pt x="8112" y="248"/>
                  </a:cubicBezTo>
                  <a:cubicBezTo>
                    <a:pt x="8123" y="248"/>
                    <a:pt x="8128" y="248"/>
                    <a:pt x="8139" y="248"/>
                  </a:cubicBezTo>
                  <a:cubicBezTo>
                    <a:pt x="8149" y="248"/>
                    <a:pt x="8154" y="248"/>
                    <a:pt x="8165" y="248"/>
                  </a:cubicBezTo>
                  <a:cubicBezTo>
                    <a:pt x="8160" y="243"/>
                    <a:pt x="8154" y="238"/>
                    <a:pt x="8149" y="238"/>
                  </a:cubicBezTo>
                  <a:cubicBezTo>
                    <a:pt x="8139" y="238"/>
                    <a:pt x="8133" y="243"/>
                    <a:pt x="8128" y="243"/>
                  </a:cubicBezTo>
                  <a:cubicBezTo>
                    <a:pt x="8112" y="243"/>
                    <a:pt x="8102" y="238"/>
                    <a:pt x="8091" y="238"/>
                  </a:cubicBezTo>
                  <a:close/>
                  <a:moveTo>
                    <a:pt x="8144" y="285"/>
                  </a:moveTo>
                  <a:lnTo>
                    <a:pt x="8144" y="285"/>
                  </a:lnTo>
                  <a:cubicBezTo>
                    <a:pt x="8149" y="269"/>
                    <a:pt x="8170" y="259"/>
                    <a:pt x="8176" y="269"/>
                  </a:cubicBezTo>
                  <a:cubicBezTo>
                    <a:pt x="8176" y="275"/>
                    <a:pt x="8170" y="275"/>
                    <a:pt x="8170" y="280"/>
                  </a:cubicBezTo>
                  <a:cubicBezTo>
                    <a:pt x="8170" y="285"/>
                    <a:pt x="8170" y="285"/>
                    <a:pt x="8170" y="290"/>
                  </a:cubicBezTo>
                  <a:cubicBezTo>
                    <a:pt x="8170" y="301"/>
                    <a:pt x="8165" y="301"/>
                    <a:pt x="8160" y="306"/>
                  </a:cubicBezTo>
                  <a:cubicBezTo>
                    <a:pt x="8160" y="296"/>
                    <a:pt x="8154" y="290"/>
                    <a:pt x="8144" y="285"/>
                  </a:cubicBezTo>
                  <a:close/>
                  <a:moveTo>
                    <a:pt x="8249" y="296"/>
                  </a:moveTo>
                  <a:lnTo>
                    <a:pt x="8249" y="296"/>
                  </a:lnTo>
                  <a:cubicBezTo>
                    <a:pt x="8271" y="296"/>
                    <a:pt x="8281" y="306"/>
                    <a:pt x="8302" y="306"/>
                  </a:cubicBezTo>
                  <a:cubicBezTo>
                    <a:pt x="8323" y="306"/>
                    <a:pt x="8334" y="280"/>
                    <a:pt x="8344" y="259"/>
                  </a:cubicBezTo>
                  <a:cubicBezTo>
                    <a:pt x="8339" y="259"/>
                    <a:pt x="8339" y="259"/>
                    <a:pt x="8339" y="259"/>
                  </a:cubicBezTo>
                  <a:cubicBezTo>
                    <a:pt x="8323" y="259"/>
                    <a:pt x="8313" y="264"/>
                    <a:pt x="8297" y="269"/>
                  </a:cubicBezTo>
                  <a:cubicBezTo>
                    <a:pt x="8271" y="275"/>
                    <a:pt x="8165" y="296"/>
                    <a:pt x="8249" y="296"/>
                  </a:cubicBezTo>
                  <a:close/>
                  <a:moveTo>
                    <a:pt x="8271" y="559"/>
                  </a:moveTo>
                  <a:lnTo>
                    <a:pt x="8271" y="559"/>
                  </a:lnTo>
                  <a:cubicBezTo>
                    <a:pt x="8265" y="559"/>
                    <a:pt x="8265" y="559"/>
                    <a:pt x="8260" y="554"/>
                  </a:cubicBezTo>
                  <a:cubicBezTo>
                    <a:pt x="8255" y="559"/>
                    <a:pt x="8260" y="570"/>
                    <a:pt x="8249" y="570"/>
                  </a:cubicBezTo>
                  <a:cubicBezTo>
                    <a:pt x="8244" y="575"/>
                    <a:pt x="8234" y="575"/>
                    <a:pt x="8228" y="586"/>
                  </a:cubicBezTo>
                  <a:cubicBezTo>
                    <a:pt x="8228" y="602"/>
                    <a:pt x="8228" y="602"/>
                    <a:pt x="8228" y="602"/>
                  </a:cubicBezTo>
                  <a:lnTo>
                    <a:pt x="8228" y="607"/>
                  </a:lnTo>
                  <a:cubicBezTo>
                    <a:pt x="8228" y="607"/>
                    <a:pt x="8228" y="612"/>
                    <a:pt x="8234" y="612"/>
                  </a:cubicBezTo>
                  <a:cubicBezTo>
                    <a:pt x="8249" y="612"/>
                    <a:pt x="8255" y="596"/>
                    <a:pt x="8271" y="596"/>
                  </a:cubicBezTo>
                  <a:cubicBezTo>
                    <a:pt x="8276" y="596"/>
                    <a:pt x="8276" y="602"/>
                    <a:pt x="8281" y="602"/>
                  </a:cubicBezTo>
                  <a:cubicBezTo>
                    <a:pt x="8292" y="602"/>
                    <a:pt x="8297" y="596"/>
                    <a:pt x="8297" y="591"/>
                  </a:cubicBezTo>
                  <a:cubicBezTo>
                    <a:pt x="8297" y="570"/>
                    <a:pt x="8297" y="570"/>
                    <a:pt x="8297" y="570"/>
                  </a:cubicBezTo>
                  <a:cubicBezTo>
                    <a:pt x="8297" y="570"/>
                    <a:pt x="8297" y="570"/>
                    <a:pt x="8292" y="570"/>
                  </a:cubicBezTo>
                  <a:cubicBezTo>
                    <a:pt x="8286" y="570"/>
                    <a:pt x="8276" y="565"/>
                    <a:pt x="8271" y="559"/>
                  </a:cubicBezTo>
                  <a:close/>
                  <a:moveTo>
                    <a:pt x="8387" y="296"/>
                  </a:moveTo>
                  <a:lnTo>
                    <a:pt x="8387" y="296"/>
                  </a:lnTo>
                  <a:cubicBezTo>
                    <a:pt x="8381" y="306"/>
                    <a:pt x="8376" y="311"/>
                    <a:pt x="8376" y="322"/>
                  </a:cubicBezTo>
                  <a:cubicBezTo>
                    <a:pt x="8376" y="327"/>
                    <a:pt x="8376" y="327"/>
                    <a:pt x="8376" y="327"/>
                  </a:cubicBezTo>
                  <a:cubicBezTo>
                    <a:pt x="8387" y="333"/>
                    <a:pt x="8392" y="327"/>
                    <a:pt x="8402" y="327"/>
                  </a:cubicBezTo>
                  <a:cubicBezTo>
                    <a:pt x="8397" y="317"/>
                    <a:pt x="8392" y="306"/>
                    <a:pt x="8387" y="296"/>
                  </a:cubicBezTo>
                  <a:close/>
                  <a:moveTo>
                    <a:pt x="8408" y="343"/>
                  </a:moveTo>
                  <a:lnTo>
                    <a:pt x="8408" y="343"/>
                  </a:lnTo>
                  <a:cubicBezTo>
                    <a:pt x="8402" y="343"/>
                    <a:pt x="8402" y="343"/>
                    <a:pt x="8397" y="343"/>
                  </a:cubicBezTo>
                  <a:cubicBezTo>
                    <a:pt x="8392" y="343"/>
                    <a:pt x="8387" y="343"/>
                    <a:pt x="8381" y="348"/>
                  </a:cubicBezTo>
                  <a:cubicBezTo>
                    <a:pt x="8387" y="354"/>
                    <a:pt x="8387" y="370"/>
                    <a:pt x="8397" y="370"/>
                  </a:cubicBezTo>
                  <a:cubicBezTo>
                    <a:pt x="8408" y="370"/>
                    <a:pt x="8413" y="359"/>
                    <a:pt x="8418" y="348"/>
                  </a:cubicBezTo>
                  <a:cubicBezTo>
                    <a:pt x="8413" y="348"/>
                    <a:pt x="8408" y="348"/>
                    <a:pt x="8408" y="343"/>
                  </a:cubicBezTo>
                  <a:close/>
                  <a:moveTo>
                    <a:pt x="8397" y="480"/>
                  </a:moveTo>
                  <a:lnTo>
                    <a:pt x="8397" y="480"/>
                  </a:lnTo>
                  <a:cubicBezTo>
                    <a:pt x="8397" y="496"/>
                    <a:pt x="8392" y="507"/>
                    <a:pt x="8381" y="517"/>
                  </a:cubicBezTo>
                  <a:cubicBezTo>
                    <a:pt x="8371" y="528"/>
                    <a:pt x="8365" y="544"/>
                    <a:pt x="8355" y="544"/>
                  </a:cubicBezTo>
                  <a:cubicBezTo>
                    <a:pt x="8350" y="544"/>
                    <a:pt x="8350" y="538"/>
                    <a:pt x="8344" y="538"/>
                  </a:cubicBezTo>
                  <a:cubicBezTo>
                    <a:pt x="8329" y="538"/>
                    <a:pt x="8323" y="549"/>
                    <a:pt x="8313" y="559"/>
                  </a:cubicBezTo>
                  <a:cubicBezTo>
                    <a:pt x="8329" y="575"/>
                    <a:pt x="8344" y="580"/>
                    <a:pt x="8365" y="586"/>
                  </a:cubicBezTo>
                  <a:cubicBezTo>
                    <a:pt x="8376" y="565"/>
                    <a:pt x="8392" y="559"/>
                    <a:pt x="8402" y="538"/>
                  </a:cubicBezTo>
                  <a:cubicBezTo>
                    <a:pt x="8397" y="528"/>
                    <a:pt x="8397" y="528"/>
                    <a:pt x="8397" y="528"/>
                  </a:cubicBezTo>
                  <a:cubicBezTo>
                    <a:pt x="8402" y="528"/>
                    <a:pt x="8413" y="522"/>
                    <a:pt x="8413" y="517"/>
                  </a:cubicBezTo>
                  <a:cubicBezTo>
                    <a:pt x="8413" y="512"/>
                    <a:pt x="8408" y="507"/>
                    <a:pt x="8408" y="496"/>
                  </a:cubicBezTo>
                  <a:cubicBezTo>
                    <a:pt x="8408" y="491"/>
                    <a:pt x="8408" y="480"/>
                    <a:pt x="8397" y="480"/>
                  </a:cubicBezTo>
                  <a:close/>
                  <a:moveTo>
                    <a:pt x="8471" y="538"/>
                  </a:moveTo>
                  <a:lnTo>
                    <a:pt x="8471" y="538"/>
                  </a:lnTo>
                  <a:cubicBezTo>
                    <a:pt x="8476" y="544"/>
                    <a:pt x="8482" y="549"/>
                    <a:pt x="8487" y="559"/>
                  </a:cubicBezTo>
                  <a:cubicBezTo>
                    <a:pt x="8482" y="559"/>
                    <a:pt x="8476" y="554"/>
                    <a:pt x="8471" y="554"/>
                  </a:cubicBezTo>
                  <a:cubicBezTo>
                    <a:pt x="8460" y="554"/>
                    <a:pt x="8460" y="565"/>
                    <a:pt x="8455" y="570"/>
                  </a:cubicBezTo>
                  <a:cubicBezTo>
                    <a:pt x="8445" y="580"/>
                    <a:pt x="8445" y="591"/>
                    <a:pt x="8445" y="607"/>
                  </a:cubicBezTo>
                  <a:cubicBezTo>
                    <a:pt x="8445" y="639"/>
                    <a:pt x="8445" y="623"/>
                    <a:pt x="8445" y="633"/>
                  </a:cubicBezTo>
                  <a:cubicBezTo>
                    <a:pt x="8439" y="633"/>
                    <a:pt x="8439" y="633"/>
                    <a:pt x="8439" y="633"/>
                  </a:cubicBezTo>
                  <a:cubicBezTo>
                    <a:pt x="8429" y="623"/>
                    <a:pt x="8424" y="612"/>
                    <a:pt x="8408" y="612"/>
                  </a:cubicBezTo>
                  <a:cubicBezTo>
                    <a:pt x="8392" y="612"/>
                    <a:pt x="8387" y="681"/>
                    <a:pt x="8387" y="639"/>
                  </a:cubicBezTo>
                  <a:cubicBezTo>
                    <a:pt x="8387" y="639"/>
                    <a:pt x="8392" y="633"/>
                    <a:pt x="8392" y="628"/>
                  </a:cubicBezTo>
                  <a:cubicBezTo>
                    <a:pt x="8392" y="623"/>
                    <a:pt x="8387" y="617"/>
                    <a:pt x="8381" y="612"/>
                  </a:cubicBezTo>
                  <a:cubicBezTo>
                    <a:pt x="8387" y="612"/>
                    <a:pt x="8387" y="612"/>
                    <a:pt x="8387" y="612"/>
                  </a:cubicBezTo>
                  <a:cubicBezTo>
                    <a:pt x="8387" y="607"/>
                    <a:pt x="8387" y="607"/>
                    <a:pt x="8387" y="602"/>
                  </a:cubicBezTo>
                  <a:cubicBezTo>
                    <a:pt x="8387" y="591"/>
                    <a:pt x="8397" y="586"/>
                    <a:pt x="8408" y="586"/>
                  </a:cubicBezTo>
                  <a:cubicBezTo>
                    <a:pt x="8418" y="586"/>
                    <a:pt x="8413" y="607"/>
                    <a:pt x="8424" y="607"/>
                  </a:cubicBezTo>
                  <a:cubicBezTo>
                    <a:pt x="8429" y="607"/>
                    <a:pt x="8429" y="607"/>
                    <a:pt x="8434" y="607"/>
                  </a:cubicBezTo>
                  <a:cubicBezTo>
                    <a:pt x="8434" y="575"/>
                    <a:pt x="8434" y="575"/>
                    <a:pt x="8434" y="575"/>
                  </a:cubicBezTo>
                  <a:cubicBezTo>
                    <a:pt x="8434" y="570"/>
                    <a:pt x="8450" y="517"/>
                    <a:pt x="8455" y="528"/>
                  </a:cubicBezTo>
                  <a:cubicBezTo>
                    <a:pt x="8455" y="533"/>
                    <a:pt x="8460" y="533"/>
                    <a:pt x="8460" y="538"/>
                  </a:cubicBezTo>
                  <a:cubicBezTo>
                    <a:pt x="8471" y="538"/>
                    <a:pt x="8471" y="538"/>
                    <a:pt x="8471" y="538"/>
                  </a:cubicBezTo>
                  <a:close/>
                  <a:moveTo>
                    <a:pt x="8460" y="465"/>
                  </a:moveTo>
                  <a:lnTo>
                    <a:pt x="8460" y="465"/>
                  </a:lnTo>
                  <a:cubicBezTo>
                    <a:pt x="8455" y="459"/>
                    <a:pt x="8455" y="454"/>
                    <a:pt x="8450" y="449"/>
                  </a:cubicBezTo>
                  <a:cubicBezTo>
                    <a:pt x="8445" y="454"/>
                    <a:pt x="8445" y="454"/>
                    <a:pt x="8445" y="459"/>
                  </a:cubicBezTo>
                  <a:cubicBezTo>
                    <a:pt x="8445" y="470"/>
                    <a:pt x="8450" y="470"/>
                    <a:pt x="8450" y="480"/>
                  </a:cubicBezTo>
                  <a:cubicBezTo>
                    <a:pt x="8424" y="528"/>
                    <a:pt x="8439" y="501"/>
                    <a:pt x="8466" y="480"/>
                  </a:cubicBezTo>
                  <a:cubicBezTo>
                    <a:pt x="8487" y="480"/>
                    <a:pt x="8476" y="475"/>
                    <a:pt x="8460" y="465"/>
                  </a:cubicBezTo>
                  <a:close/>
                  <a:moveTo>
                    <a:pt x="8476" y="306"/>
                  </a:moveTo>
                  <a:lnTo>
                    <a:pt x="8476" y="306"/>
                  </a:lnTo>
                  <a:cubicBezTo>
                    <a:pt x="8466" y="306"/>
                    <a:pt x="8466" y="322"/>
                    <a:pt x="8460" y="333"/>
                  </a:cubicBezTo>
                  <a:cubicBezTo>
                    <a:pt x="8455" y="338"/>
                    <a:pt x="8439" y="338"/>
                    <a:pt x="8439" y="348"/>
                  </a:cubicBezTo>
                  <a:cubicBezTo>
                    <a:pt x="8439" y="359"/>
                    <a:pt x="8450" y="364"/>
                    <a:pt x="8445" y="380"/>
                  </a:cubicBezTo>
                  <a:cubicBezTo>
                    <a:pt x="8460" y="380"/>
                    <a:pt x="8460" y="401"/>
                    <a:pt x="8476" y="401"/>
                  </a:cubicBezTo>
                  <a:cubicBezTo>
                    <a:pt x="8482" y="401"/>
                    <a:pt x="8482" y="396"/>
                    <a:pt x="8487" y="396"/>
                  </a:cubicBezTo>
                  <a:cubicBezTo>
                    <a:pt x="8503" y="422"/>
                    <a:pt x="8529" y="428"/>
                    <a:pt x="8529" y="454"/>
                  </a:cubicBezTo>
                  <a:cubicBezTo>
                    <a:pt x="8529" y="465"/>
                    <a:pt x="8519" y="470"/>
                    <a:pt x="8513" y="475"/>
                  </a:cubicBezTo>
                  <a:cubicBezTo>
                    <a:pt x="8503" y="486"/>
                    <a:pt x="8508" y="496"/>
                    <a:pt x="8508" y="507"/>
                  </a:cubicBezTo>
                  <a:cubicBezTo>
                    <a:pt x="8503" y="507"/>
                    <a:pt x="8503" y="507"/>
                    <a:pt x="8503" y="507"/>
                  </a:cubicBezTo>
                  <a:cubicBezTo>
                    <a:pt x="8497" y="507"/>
                    <a:pt x="8497" y="501"/>
                    <a:pt x="8492" y="501"/>
                  </a:cubicBezTo>
                  <a:cubicBezTo>
                    <a:pt x="8487" y="501"/>
                    <a:pt x="8487" y="507"/>
                    <a:pt x="8482" y="512"/>
                  </a:cubicBezTo>
                  <a:cubicBezTo>
                    <a:pt x="8519" y="522"/>
                    <a:pt x="8519" y="522"/>
                    <a:pt x="8519" y="522"/>
                  </a:cubicBezTo>
                  <a:cubicBezTo>
                    <a:pt x="8524" y="491"/>
                    <a:pt x="8540" y="480"/>
                    <a:pt x="8545" y="449"/>
                  </a:cubicBezTo>
                  <a:cubicBezTo>
                    <a:pt x="8545" y="428"/>
                    <a:pt x="8561" y="422"/>
                    <a:pt x="8576" y="412"/>
                  </a:cubicBezTo>
                  <a:cubicBezTo>
                    <a:pt x="8582" y="406"/>
                    <a:pt x="8598" y="412"/>
                    <a:pt x="8598" y="401"/>
                  </a:cubicBezTo>
                  <a:cubicBezTo>
                    <a:pt x="8598" y="375"/>
                    <a:pt x="8561" y="380"/>
                    <a:pt x="8540" y="370"/>
                  </a:cubicBezTo>
                  <a:cubicBezTo>
                    <a:pt x="8524" y="359"/>
                    <a:pt x="8519" y="343"/>
                    <a:pt x="8497" y="333"/>
                  </a:cubicBezTo>
                  <a:cubicBezTo>
                    <a:pt x="8487" y="327"/>
                    <a:pt x="8492" y="306"/>
                    <a:pt x="8476" y="306"/>
                  </a:cubicBezTo>
                  <a:close/>
                  <a:moveTo>
                    <a:pt x="8603" y="480"/>
                  </a:moveTo>
                  <a:lnTo>
                    <a:pt x="8603" y="480"/>
                  </a:lnTo>
                  <a:cubicBezTo>
                    <a:pt x="8603" y="486"/>
                    <a:pt x="8598" y="486"/>
                    <a:pt x="8598" y="486"/>
                  </a:cubicBezTo>
                  <a:cubicBezTo>
                    <a:pt x="8598" y="501"/>
                    <a:pt x="8613" y="507"/>
                    <a:pt x="8613" y="522"/>
                  </a:cubicBezTo>
                  <a:cubicBezTo>
                    <a:pt x="8619" y="522"/>
                    <a:pt x="8624" y="517"/>
                    <a:pt x="8629" y="517"/>
                  </a:cubicBezTo>
                  <a:cubicBezTo>
                    <a:pt x="8640" y="517"/>
                    <a:pt x="8645" y="533"/>
                    <a:pt x="8656" y="538"/>
                  </a:cubicBezTo>
                  <a:cubicBezTo>
                    <a:pt x="8661" y="522"/>
                    <a:pt x="8661" y="517"/>
                    <a:pt x="8666" y="507"/>
                  </a:cubicBezTo>
                  <a:cubicBezTo>
                    <a:pt x="8640" y="507"/>
                    <a:pt x="8629" y="491"/>
                    <a:pt x="8603" y="480"/>
                  </a:cubicBezTo>
                  <a:close/>
                  <a:moveTo>
                    <a:pt x="8534" y="538"/>
                  </a:moveTo>
                  <a:lnTo>
                    <a:pt x="8534" y="538"/>
                  </a:lnTo>
                  <a:cubicBezTo>
                    <a:pt x="8529" y="538"/>
                    <a:pt x="8529" y="538"/>
                    <a:pt x="8529" y="538"/>
                  </a:cubicBezTo>
                  <a:cubicBezTo>
                    <a:pt x="8529" y="549"/>
                    <a:pt x="8529" y="554"/>
                    <a:pt x="8529" y="570"/>
                  </a:cubicBezTo>
                  <a:cubicBezTo>
                    <a:pt x="8534" y="570"/>
                    <a:pt x="8540" y="565"/>
                    <a:pt x="8540" y="559"/>
                  </a:cubicBezTo>
                  <a:cubicBezTo>
                    <a:pt x="8540" y="554"/>
                    <a:pt x="8545" y="549"/>
                    <a:pt x="8545" y="544"/>
                  </a:cubicBezTo>
                  <a:cubicBezTo>
                    <a:pt x="8545" y="544"/>
                    <a:pt x="8540" y="544"/>
                    <a:pt x="8534" y="538"/>
                  </a:cubicBezTo>
                  <a:close/>
                  <a:moveTo>
                    <a:pt x="8714" y="396"/>
                  </a:moveTo>
                  <a:lnTo>
                    <a:pt x="8714" y="396"/>
                  </a:lnTo>
                  <a:cubicBezTo>
                    <a:pt x="8708" y="396"/>
                    <a:pt x="8708" y="391"/>
                    <a:pt x="8703" y="391"/>
                  </a:cubicBezTo>
                  <a:cubicBezTo>
                    <a:pt x="8698" y="391"/>
                    <a:pt x="8687" y="396"/>
                    <a:pt x="8687" y="401"/>
                  </a:cubicBezTo>
                  <a:cubicBezTo>
                    <a:pt x="8687" y="428"/>
                    <a:pt x="8687" y="438"/>
                    <a:pt x="8693" y="459"/>
                  </a:cubicBezTo>
                  <a:cubicBezTo>
                    <a:pt x="8698" y="459"/>
                    <a:pt x="8703" y="454"/>
                    <a:pt x="8714" y="454"/>
                  </a:cubicBezTo>
                  <a:cubicBezTo>
                    <a:pt x="8735" y="454"/>
                    <a:pt x="8751" y="512"/>
                    <a:pt x="8751" y="470"/>
                  </a:cubicBezTo>
                  <a:cubicBezTo>
                    <a:pt x="8751" y="454"/>
                    <a:pt x="8740" y="454"/>
                    <a:pt x="8724" y="449"/>
                  </a:cubicBezTo>
                  <a:cubicBezTo>
                    <a:pt x="8724" y="443"/>
                    <a:pt x="8730" y="438"/>
                    <a:pt x="8730" y="433"/>
                  </a:cubicBezTo>
                  <a:cubicBezTo>
                    <a:pt x="8730" y="417"/>
                    <a:pt x="8719" y="406"/>
                    <a:pt x="8714" y="396"/>
                  </a:cubicBezTo>
                  <a:close/>
                  <a:moveTo>
                    <a:pt x="8830" y="454"/>
                  </a:moveTo>
                  <a:lnTo>
                    <a:pt x="8830" y="454"/>
                  </a:lnTo>
                  <a:cubicBezTo>
                    <a:pt x="8819" y="443"/>
                    <a:pt x="8819" y="443"/>
                    <a:pt x="8819" y="443"/>
                  </a:cubicBezTo>
                  <a:cubicBezTo>
                    <a:pt x="8803" y="454"/>
                    <a:pt x="8798" y="465"/>
                    <a:pt x="8787" y="480"/>
                  </a:cubicBezTo>
                  <a:cubicBezTo>
                    <a:pt x="8793" y="480"/>
                    <a:pt x="8793" y="480"/>
                    <a:pt x="8798" y="480"/>
                  </a:cubicBezTo>
                  <a:cubicBezTo>
                    <a:pt x="8798" y="496"/>
                    <a:pt x="8798" y="507"/>
                    <a:pt x="8798" y="522"/>
                  </a:cubicBezTo>
                  <a:lnTo>
                    <a:pt x="8803" y="522"/>
                  </a:lnTo>
                  <a:cubicBezTo>
                    <a:pt x="8814" y="507"/>
                    <a:pt x="8824" y="496"/>
                    <a:pt x="8824" y="470"/>
                  </a:cubicBezTo>
                  <a:cubicBezTo>
                    <a:pt x="8835" y="470"/>
                    <a:pt x="8835" y="470"/>
                    <a:pt x="8840" y="470"/>
                  </a:cubicBezTo>
                  <a:cubicBezTo>
                    <a:pt x="8840" y="470"/>
                    <a:pt x="8835" y="465"/>
                    <a:pt x="8835" y="459"/>
                  </a:cubicBezTo>
                  <a:cubicBezTo>
                    <a:pt x="8830" y="459"/>
                    <a:pt x="8830" y="454"/>
                    <a:pt x="8830" y="454"/>
                  </a:cubicBezTo>
                  <a:close/>
                  <a:moveTo>
                    <a:pt x="8703" y="522"/>
                  </a:moveTo>
                  <a:lnTo>
                    <a:pt x="8703" y="522"/>
                  </a:lnTo>
                  <a:cubicBezTo>
                    <a:pt x="8693" y="522"/>
                    <a:pt x="8687" y="522"/>
                    <a:pt x="8677" y="522"/>
                  </a:cubicBezTo>
                  <a:cubicBezTo>
                    <a:pt x="8677" y="538"/>
                    <a:pt x="8677" y="538"/>
                    <a:pt x="8677" y="538"/>
                  </a:cubicBezTo>
                  <a:cubicBezTo>
                    <a:pt x="8682" y="538"/>
                    <a:pt x="8682" y="538"/>
                    <a:pt x="8682" y="538"/>
                  </a:cubicBezTo>
                  <a:cubicBezTo>
                    <a:pt x="8693" y="538"/>
                    <a:pt x="8703" y="533"/>
                    <a:pt x="8703" y="522"/>
                  </a:cubicBezTo>
                  <a:close/>
                  <a:moveTo>
                    <a:pt x="8904" y="623"/>
                  </a:moveTo>
                  <a:lnTo>
                    <a:pt x="8904" y="623"/>
                  </a:lnTo>
                  <a:cubicBezTo>
                    <a:pt x="8904" y="639"/>
                    <a:pt x="8919" y="639"/>
                    <a:pt x="8925" y="649"/>
                  </a:cubicBezTo>
                  <a:cubicBezTo>
                    <a:pt x="8941" y="665"/>
                    <a:pt x="8946" y="676"/>
                    <a:pt x="8956" y="697"/>
                  </a:cubicBezTo>
                  <a:cubicBezTo>
                    <a:pt x="8967" y="702"/>
                    <a:pt x="8956" y="676"/>
                    <a:pt x="8956" y="665"/>
                  </a:cubicBezTo>
                  <a:cubicBezTo>
                    <a:pt x="8956" y="649"/>
                    <a:pt x="8972" y="644"/>
                    <a:pt x="8988" y="644"/>
                  </a:cubicBezTo>
                  <a:cubicBezTo>
                    <a:pt x="9004" y="644"/>
                    <a:pt x="9014" y="660"/>
                    <a:pt x="9025" y="676"/>
                  </a:cubicBezTo>
                  <a:cubicBezTo>
                    <a:pt x="9030" y="660"/>
                    <a:pt x="9025" y="639"/>
                    <a:pt x="9041" y="639"/>
                  </a:cubicBezTo>
                  <a:cubicBezTo>
                    <a:pt x="9051" y="639"/>
                    <a:pt x="9051" y="649"/>
                    <a:pt x="9056" y="649"/>
                  </a:cubicBezTo>
                  <a:cubicBezTo>
                    <a:pt x="9078" y="649"/>
                    <a:pt x="9093" y="644"/>
                    <a:pt x="9109" y="639"/>
                  </a:cubicBezTo>
                  <a:cubicBezTo>
                    <a:pt x="9104" y="665"/>
                    <a:pt x="9088" y="670"/>
                    <a:pt x="9083" y="697"/>
                  </a:cubicBezTo>
                  <a:cubicBezTo>
                    <a:pt x="9088" y="697"/>
                    <a:pt x="9088" y="697"/>
                    <a:pt x="9088" y="697"/>
                  </a:cubicBezTo>
                  <a:cubicBezTo>
                    <a:pt x="9104" y="691"/>
                    <a:pt x="9104" y="691"/>
                    <a:pt x="9104" y="691"/>
                  </a:cubicBezTo>
                  <a:cubicBezTo>
                    <a:pt x="9109" y="697"/>
                    <a:pt x="9115" y="707"/>
                    <a:pt x="9120" y="707"/>
                  </a:cubicBezTo>
                  <a:cubicBezTo>
                    <a:pt x="9125" y="707"/>
                    <a:pt x="9157" y="691"/>
                    <a:pt x="9136" y="691"/>
                  </a:cubicBezTo>
                  <a:cubicBezTo>
                    <a:pt x="9125" y="691"/>
                    <a:pt x="9109" y="686"/>
                    <a:pt x="9109" y="676"/>
                  </a:cubicBezTo>
                  <a:cubicBezTo>
                    <a:pt x="9109" y="665"/>
                    <a:pt x="9120" y="665"/>
                    <a:pt x="9125" y="660"/>
                  </a:cubicBezTo>
                  <a:cubicBezTo>
                    <a:pt x="9136" y="654"/>
                    <a:pt x="9136" y="644"/>
                    <a:pt x="9146" y="644"/>
                  </a:cubicBezTo>
                  <a:cubicBezTo>
                    <a:pt x="9173" y="644"/>
                    <a:pt x="9183" y="665"/>
                    <a:pt x="9209" y="676"/>
                  </a:cubicBezTo>
                  <a:cubicBezTo>
                    <a:pt x="9204" y="660"/>
                    <a:pt x="9204" y="644"/>
                    <a:pt x="9188" y="639"/>
                  </a:cubicBezTo>
                  <a:cubicBezTo>
                    <a:pt x="9178" y="633"/>
                    <a:pt x="9173" y="639"/>
                    <a:pt x="9162" y="633"/>
                  </a:cubicBezTo>
                  <a:cubicBezTo>
                    <a:pt x="9146" y="628"/>
                    <a:pt x="9141" y="617"/>
                    <a:pt x="9130" y="602"/>
                  </a:cubicBezTo>
                  <a:cubicBezTo>
                    <a:pt x="9130" y="607"/>
                    <a:pt x="9130" y="612"/>
                    <a:pt x="9130" y="617"/>
                  </a:cubicBezTo>
                  <a:cubicBezTo>
                    <a:pt x="9120" y="617"/>
                    <a:pt x="9120" y="602"/>
                    <a:pt x="9109" y="602"/>
                  </a:cubicBezTo>
                  <a:cubicBezTo>
                    <a:pt x="9093" y="602"/>
                    <a:pt x="9088" y="617"/>
                    <a:pt x="9078" y="617"/>
                  </a:cubicBezTo>
                  <a:cubicBezTo>
                    <a:pt x="9067" y="617"/>
                    <a:pt x="9062" y="607"/>
                    <a:pt x="9051" y="607"/>
                  </a:cubicBezTo>
                  <a:cubicBezTo>
                    <a:pt x="9046" y="607"/>
                    <a:pt x="9041" y="617"/>
                    <a:pt x="9035" y="617"/>
                  </a:cubicBezTo>
                  <a:cubicBezTo>
                    <a:pt x="9025" y="617"/>
                    <a:pt x="9020" y="607"/>
                    <a:pt x="9009" y="607"/>
                  </a:cubicBezTo>
                  <a:cubicBezTo>
                    <a:pt x="8988" y="607"/>
                    <a:pt x="8977" y="617"/>
                    <a:pt x="8956" y="617"/>
                  </a:cubicBezTo>
                  <a:cubicBezTo>
                    <a:pt x="8946" y="617"/>
                    <a:pt x="8951" y="602"/>
                    <a:pt x="8941" y="602"/>
                  </a:cubicBezTo>
                  <a:cubicBezTo>
                    <a:pt x="8925" y="596"/>
                    <a:pt x="8904" y="607"/>
                    <a:pt x="8904" y="623"/>
                  </a:cubicBezTo>
                  <a:close/>
                  <a:moveTo>
                    <a:pt x="8904" y="570"/>
                  </a:moveTo>
                  <a:lnTo>
                    <a:pt x="8904" y="570"/>
                  </a:lnTo>
                  <a:cubicBezTo>
                    <a:pt x="8893" y="570"/>
                    <a:pt x="8893" y="570"/>
                    <a:pt x="8893" y="570"/>
                  </a:cubicBezTo>
                  <a:cubicBezTo>
                    <a:pt x="8893" y="575"/>
                    <a:pt x="8893" y="580"/>
                    <a:pt x="8893" y="586"/>
                  </a:cubicBezTo>
                  <a:cubicBezTo>
                    <a:pt x="8919" y="586"/>
                    <a:pt x="8919" y="586"/>
                    <a:pt x="8919" y="586"/>
                  </a:cubicBezTo>
                  <a:lnTo>
                    <a:pt x="8919" y="580"/>
                  </a:lnTo>
                  <a:cubicBezTo>
                    <a:pt x="8919" y="575"/>
                    <a:pt x="8914" y="570"/>
                    <a:pt x="8904" y="570"/>
                  </a:cubicBezTo>
                  <a:close/>
                  <a:moveTo>
                    <a:pt x="9326" y="760"/>
                  </a:moveTo>
                  <a:lnTo>
                    <a:pt x="9326" y="760"/>
                  </a:lnTo>
                  <a:cubicBezTo>
                    <a:pt x="9315" y="755"/>
                    <a:pt x="9315" y="755"/>
                    <a:pt x="9315" y="755"/>
                  </a:cubicBezTo>
                  <a:cubicBezTo>
                    <a:pt x="9310" y="760"/>
                    <a:pt x="9310" y="765"/>
                    <a:pt x="9310" y="776"/>
                  </a:cubicBezTo>
                  <a:cubicBezTo>
                    <a:pt x="9310" y="781"/>
                    <a:pt x="9310" y="781"/>
                    <a:pt x="9315" y="786"/>
                  </a:cubicBezTo>
                  <a:cubicBezTo>
                    <a:pt x="9336" y="776"/>
                    <a:pt x="9336" y="776"/>
                    <a:pt x="9336" y="776"/>
                  </a:cubicBezTo>
                  <a:cubicBezTo>
                    <a:pt x="9326" y="760"/>
                    <a:pt x="9326" y="760"/>
                    <a:pt x="9326" y="760"/>
                  </a:cubicBezTo>
                  <a:close/>
                  <a:moveTo>
                    <a:pt x="9368" y="776"/>
                  </a:moveTo>
                  <a:lnTo>
                    <a:pt x="9368" y="776"/>
                  </a:lnTo>
                  <a:cubicBezTo>
                    <a:pt x="9357" y="781"/>
                    <a:pt x="9347" y="791"/>
                    <a:pt x="9347" y="802"/>
                  </a:cubicBezTo>
                  <a:cubicBezTo>
                    <a:pt x="9347" y="807"/>
                    <a:pt x="9352" y="813"/>
                    <a:pt x="9352" y="818"/>
                  </a:cubicBezTo>
                  <a:cubicBezTo>
                    <a:pt x="9362" y="807"/>
                    <a:pt x="9373" y="802"/>
                    <a:pt x="9384" y="797"/>
                  </a:cubicBezTo>
                  <a:cubicBezTo>
                    <a:pt x="9378" y="797"/>
                    <a:pt x="9373" y="797"/>
                    <a:pt x="9368" y="797"/>
                  </a:cubicBezTo>
                  <a:cubicBezTo>
                    <a:pt x="9368" y="791"/>
                    <a:pt x="9368" y="781"/>
                    <a:pt x="9368" y="776"/>
                  </a:cubicBezTo>
                  <a:close/>
                  <a:moveTo>
                    <a:pt x="9457" y="828"/>
                  </a:moveTo>
                  <a:lnTo>
                    <a:pt x="9457" y="828"/>
                  </a:lnTo>
                  <a:cubicBezTo>
                    <a:pt x="9447" y="828"/>
                    <a:pt x="9436" y="828"/>
                    <a:pt x="9426" y="828"/>
                  </a:cubicBezTo>
                  <a:cubicBezTo>
                    <a:pt x="9426" y="834"/>
                    <a:pt x="9426" y="834"/>
                    <a:pt x="9426" y="839"/>
                  </a:cubicBezTo>
                  <a:cubicBezTo>
                    <a:pt x="9426" y="855"/>
                    <a:pt x="9410" y="855"/>
                    <a:pt x="9394" y="860"/>
                  </a:cubicBezTo>
                  <a:lnTo>
                    <a:pt x="9394" y="860"/>
                  </a:lnTo>
                  <a:cubicBezTo>
                    <a:pt x="9399" y="865"/>
                    <a:pt x="9399" y="865"/>
                    <a:pt x="9399" y="865"/>
                  </a:cubicBezTo>
                  <a:cubicBezTo>
                    <a:pt x="9426" y="865"/>
                    <a:pt x="9447" y="850"/>
                    <a:pt x="9457" y="828"/>
                  </a:cubicBezTo>
                  <a:close/>
                  <a:moveTo>
                    <a:pt x="9647" y="960"/>
                  </a:moveTo>
                  <a:lnTo>
                    <a:pt x="9647" y="960"/>
                  </a:lnTo>
                  <a:cubicBezTo>
                    <a:pt x="9668" y="992"/>
                    <a:pt x="9689" y="1002"/>
                    <a:pt x="9716" y="1029"/>
                  </a:cubicBezTo>
                  <a:cubicBezTo>
                    <a:pt x="9705" y="1039"/>
                    <a:pt x="9700" y="1045"/>
                    <a:pt x="9684" y="1045"/>
                  </a:cubicBezTo>
                  <a:cubicBezTo>
                    <a:pt x="9674" y="1045"/>
                    <a:pt x="9679" y="1024"/>
                    <a:pt x="9668" y="1024"/>
                  </a:cubicBezTo>
                  <a:cubicBezTo>
                    <a:pt x="9663" y="1024"/>
                    <a:pt x="9658" y="1024"/>
                    <a:pt x="9652" y="1024"/>
                  </a:cubicBezTo>
                  <a:cubicBezTo>
                    <a:pt x="9647" y="1024"/>
                    <a:pt x="9652" y="1018"/>
                    <a:pt x="9647" y="1013"/>
                  </a:cubicBezTo>
                  <a:cubicBezTo>
                    <a:pt x="9647" y="1002"/>
                    <a:pt x="9631" y="1002"/>
                    <a:pt x="9631" y="992"/>
                  </a:cubicBezTo>
                  <a:cubicBezTo>
                    <a:pt x="9631" y="965"/>
                    <a:pt x="9631" y="944"/>
                    <a:pt x="9605" y="934"/>
                  </a:cubicBezTo>
                  <a:cubicBezTo>
                    <a:pt x="9568" y="934"/>
                    <a:pt x="9547" y="934"/>
                    <a:pt x="9515" y="955"/>
                  </a:cubicBezTo>
                  <a:cubicBezTo>
                    <a:pt x="9510" y="950"/>
                    <a:pt x="9505" y="939"/>
                    <a:pt x="9505" y="934"/>
                  </a:cubicBezTo>
                  <a:cubicBezTo>
                    <a:pt x="9526" y="929"/>
                    <a:pt x="9531" y="913"/>
                    <a:pt x="9552" y="913"/>
                  </a:cubicBezTo>
                  <a:cubicBezTo>
                    <a:pt x="9579" y="913"/>
                    <a:pt x="9579" y="913"/>
                    <a:pt x="9579" y="913"/>
                  </a:cubicBezTo>
                  <a:cubicBezTo>
                    <a:pt x="9595" y="913"/>
                    <a:pt x="9595" y="913"/>
                    <a:pt x="9595" y="913"/>
                  </a:cubicBezTo>
                  <a:cubicBezTo>
                    <a:pt x="9600" y="913"/>
                    <a:pt x="9605" y="918"/>
                    <a:pt x="9616" y="923"/>
                  </a:cubicBezTo>
                  <a:cubicBezTo>
                    <a:pt x="9626" y="934"/>
                    <a:pt x="9637" y="944"/>
                    <a:pt x="9647" y="960"/>
                  </a:cubicBezTo>
                  <a:close/>
                  <a:moveTo>
                    <a:pt x="9726" y="1045"/>
                  </a:moveTo>
                  <a:lnTo>
                    <a:pt x="9726" y="1045"/>
                  </a:lnTo>
                  <a:cubicBezTo>
                    <a:pt x="9716" y="1050"/>
                    <a:pt x="9716" y="1066"/>
                    <a:pt x="9705" y="1066"/>
                  </a:cubicBezTo>
                  <a:cubicBezTo>
                    <a:pt x="9695" y="1066"/>
                    <a:pt x="9695" y="1055"/>
                    <a:pt x="9689" y="1055"/>
                  </a:cubicBezTo>
                  <a:cubicBezTo>
                    <a:pt x="9689" y="1066"/>
                    <a:pt x="9689" y="1076"/>
                    <a:pt x="9689" y="1087"/>
                  </a:cubicBezTo>
                  <a:cubicBezTo>
                    <a:pt x="9742" y="1087"/>
                    <a:pt x="9753" y="1161"/>
                    <a:pt x="9805" y="1161"/>
                  </a:cubicBezTo>
                  <a:cubicBezTo>
                    <a:pt x="9820" y="1161"/>
                    <a:pt x="9826" y="1145"/>
                    <a:pt x="9841" y="1145"/>
                  </a:cubicBezTo>
                  <a:cubicBezTo>
                    <a:pt x="9873" y="1145"/>
                    <a:pt x="9884" y="1171"/>
                    <a:pt x="9910" y="1187"/>
                  </a:cubicBezTo>
                  <a:cubicBezTo>
                    <a:pt x="9931" y="1203"/>
                    <a:pt x="9936" y="1219"/>
                    <a:pt x="9957" y="1229"/>
                  </a:cubicBezTo>
                  <a:cubicBezTo>
                    <a:pt x="9968" y="1235"/>
                    <a:pt x="9973" y="1235"/>
                    <a:pt x="9984" y="1240"/>
                  </a:cubicBezTo>
                  <a:cubicBezTo>
                    <a:pt x="9994" y="1245"/>
                    <a:pt x="9994" y="1256"/>
                    <a:pt x="10000" y="1266"/>
                  </a:cubicBezTo>
                  <a:cubicBezTo>
                    <a:pt x="10016" y="1287"/>
                    <a:pt x="10031" y="1298"/>
                    <a:pt x="10058" y="1303"/>
                  </a:cubicBezTo>
                  <a:cubicBezTo>
                    <a:pt x="10052" y="1271"/>
                    <a:pt x="10031" y="1261"/>
                    <a:pt x="10005" y="1240"/>
                  </a:cubicBezTo>
                  <a:cubicBezTo>
                    <a:pt x="9984" y="1213"/>
                    <a:pt x="9984" y="1176"/>
                    <a:pt x="9952" y="1176"/>
                  </a:cubicBezTo>
                  <a:cubicBezTo>
                    <a:pt x="9947" y="1176"/>
                    <a:pt x="9947" y="1182"/>
                    <a:pt x="9936" y="1182"/>
                  </a:cubicBezTo>
                  <a:cubicBezTo>
                    <a:pt x="9889" y="1182"/>
                    <a:pt x="9884" y="1108"/>
                    <a:pt x="9836" y="1103"/>
                  </a:cubicBezTo>
                  <a:cubicBezTo>
                    <a:pt x="9790" y="1092"/>
                    <a:pt x="9769" y="1060"/>
                    <a:pt x="9726" y="1045"/>
                  </a:cubicBezTo>
                  <a:close/>
                  <a:moveTo>
                    <a:pt x="9769" y="1198"/>
                  </a:moveTo>
                  <a:lnTo>
                    <a:pt x="9769" y="1198"/>
                  </a:lnTo>
                  <a:cubicBezTo>
                    <a:pt x="9784" y="1198"/>
                    <a:pt x="9790" y="1203"/>
                    <a:pt x="9805" y="1203"/>
                  </a:cubicBezTo>
                  <a:cubicBezTo>
                    <a:pt x="9826" y="1203"/>
                    <a:pt x="9826" y="1203"/>
                    <a:pt x="9826" y="1203"/>
                  </a:cubicBezTo>
                  <a:cubicBezTo>
                    <a:pt x="9826" y="1213"/>
                    <a:pt x="9826" y="1219"/>
                    <a:pt x="9826" y="1229"/>
                  </a:cubicBezTo>
                  <a:cubicBezTo>
                    <a:pt x="9805" y="1213"/>
                    <a:pt x="9790" y="1208"/>
                    <a:pt x="9769" y="1203"/>
                  </a:cubicBezTo>
                  <a:cubicBezTo>
                    <a:pt x="9769" y="1198"/>
                    <a:pt x="9769" y="1198"/>
                    <a:pt x="9769" y="1198"/>
                  </a:cubicBezTo>
                  <a:close/>
                  <a:moveTo>
                    <a:pt x="9905" y="1245"/>
                  </a:moveTo>
                  <a:lnTo>
                    <a:pt x="9905" y="1245"/>
                  </a:lnTo>
                  <a:cubicBezTo>
                    <a:pt x="9921" y="1266"/>
                    <a:pt x="9936" y="1287"/>
                    <a:pt x="9936" y="1314"/>
                  </a:cubicBezTo>
                  <a:lnTo>
                    <a:pt x="9931" y="1319"/>
                  </a:lnTo>
                  <a:cubicBezTo>
                    <a:pt x="9921" y="1314"/>
                    <a:pt x="9910" y="1314"/>
                    <a:pt x="9910" y="1298"/>
                  </a:cubicBezTo>
                  <a:cubicBezTo>
                    <a:pt x="9910" y="1293"/>
                    <a:pt x="9915" y="1293"/>
                    <a:pt x="9915" y="1287"/>
                  </a:cubicBezTo>
                  <a:cubicBezTo>
                    <a:pt x="9915" y="1261"/>
                    <a:pt x="9878" y="1256"/>
                    <a:pt x="9878" y="1229"/>
                  </a:cubicBezTo>
                  <a:cubicBezTo>
                    <a:pt x="9878" y="1224"/>
                    <a:pt x="9884" y="1224"/>
                    <a:pt x="9884" y="1219"/>
                  </a:cubicBezTo>
                  <a:cubicBezTo>
                    <a:pt x="9889" y="1229"/>
                    <a:pt x="9894" y="1235"/>
                    <a:pt x="9905" y="1245"/>
                  </a:cubicBezTo>
                  <a:close/>
                  <a:moveTo>
                    <a:pt x="10037" y="1593"/>
                  </a:moveTo>
                  <a:lnTo>
                    <a:pt x="10037" y="1593"/>
                  </a:lnTo>
                  <a:cubicBezTo>
                    <a:pt x="10042" y="1593"/>
                    <a:pt x="10042" y="1593"/>
                    <a:pt x="10042" y="1593"/>
                  </a:cubicBezTo>
                  <a:cubicBezTo>
                    <a:pt x="10058" y="1593"/>
                    <a:pt x="10058" y="1577"/>
                    <a:pt x="10073" y="1572"/>
                  </a:cubicBezTo>
                  <a:cubicBezTo>
                    <a:pt x="10063" y="1562"/>
                    <a:pt x="10047" y="1577"/>
                    <a:pt x="10037" y="1593"/>
                  </a:cubicBezTo>
                  <a:close/>
                  <a:moveTo>
                    <a:pt x="10079" y="1609"/>
                  </a:moveTo>
                  <a:lnTo>
                    <a:pt x="10079" y="1609"/>
                  </a:lnTo>
                  <a:cubicBezTo>
                    <a:pt x="10073" y="1609"/>
                    <a:pt x="10073" y="1609"/>
                    <a:pt x="10073" y="1609"/>
                  </a:cubicBezTo>
                  <a:cubicBezTo>
                    <a:pt x="10079" y="1609"/>
                    <a:pt x="10079" y="1614"/>
                    <a:pt x="10079" y="1614"/>
                  </a:cubicBezTo>
                  <a:cubicBezTo>
                    <a:pt x="10084" y="1614"/>
                    <a:pt x="10089" y="1614"/>
                    <a:pt x="10095" y="1614"/>
                  </a:cubicBezTo>
                  <a:cubicBezTo>
                    <a:pt x="10105" y="1614"/>
                    <a:pt x="10105" y="1630"/>
                    <a:pt x="10121" y="1630"/>
                  </a:cubicBezTo>
                  <a:cubicBezTo>
                    <a:pt x="10131" y="1625"/>
                    <a:pt x="10137" y="1609"/>
                    <a:pt x="10153" y="1609"/>
                  </a:cubicBezTo>
                  <a:cubicBezTo>
                    <a:pt x="10153" y="1604"/>
                    <a:pt x="10153" y="1604"/>
                    <a:pt x="10153" y="1598"/>
                  </a:cubicBezTo>
                  <a:cubicBezTo>
                    <a:pt x="10153" y="1593"/>
                    <a:pt x="10142" y="1598"/>
                    <a:pt x="10131" y="1593"/>
                  </a:cubicBezTo>
                  <a:cubicBezTo>
                    <a:pt x="10110" y="1588"/>
                    <a:pt x="10100" y="1598"/>
                    <a:pt x="10079" y="1609"/>
                  </a:cubicBezTo>
                  <a:close/>
                  <a:moveTo>
                    <a:pt x="10116" y="1430"/>
                  </a:moveTo>
                  <a:lnTo>
                    <a:pt x="10116" y="1430"/>
                  </a:lnTo>
                  <a:cubicBezTo>
                    <a:pt x="10121" y="1435"/>
                    <a:pt x="10121" y="1440"/>
                    <a:pt x="10121" y="1445"/>
                  </a:cubicBezTo>
                  <a:cubicBezTo>
                    <a:pt x="10137" y="1440"/>
                    <a:pt x="10147" y="1435"/>
                    <a:pt x="10158" y="1424"/>
                  </a:cubicBezTo>
                  <a:cubicBezTo>
                    <a:pt x="10142" y="1414"/>
                    <a:pt x="10131" y="1424"/>
                    <a:pt x="10116" y="1430"/>
                  </a:cubicBezTo>
                  <a:close/>
                  <a:moveTo>
                    <a:pt x="10226" y="1235"/>
                  </a:moveTo>
                  <a:lnTo>
                    <a:pt x="10226" y="1235"/>
                  </a:lnTo>
                  <a:cubicBezTo>
                    <a:pt x="10237" y="1250"/>
                    <a:pt x="10248" y="1256"/>
                    <a:pt x="10253" y="1271"/>
                  </a:cubicBezTo>
                  <a:cubicBezTo>
                    <a:pt x="10253" y="1271"/>
                    <a:pt x="10253" y="1277"/>
                    <a:pt x="10258" y="1277"/>
                  </a:cubicBezTo>
                  <a:cubicBezTo>
                    <a:pt x="10274" y="1261"/>
                    <a:pt x="10290" y="1261"/>
                    <a:pt x="10311" y="1245"/>
                  </a:cubicBezTo>
                  <a:cubicBezTo>
                    <a:pt x="10300" y="1240"/>
                    <a:pt x="10295" y="1245"/>
                    <a:pt x="10284" y="1245"/>
                  </a:cubicBezTo>
                  <a:cubicBezTo>
                    <a:pt x="10263" y="1245"/>
                    <a:pt x="10248" y="1240"/>
                    <a:pt x="10226" y="1235"/>
                  </a:cubicBezTo>
                  <a:close/>
                  <a:moveTo>
                    <a:pt x="10311" y="1282"/>
                  </a:moveTo>
                  <a:lnTo>
                    <a:pt x="10311" y="1282"/>
                  </a:lnTo>
                  <a:cubicBezTo>
                    <a:pt x="10316" y="1282"/>
                    <a:pt x="10321" y="1271"/>
                    <a:pt x="10332" y="1266"/>
                  </a:cubicBezTo>
                  <a:cubicBezTo>
                    <a:pt x="10358" y="1261"/>
                    <a:pt x="10374" y="1235"/>
                    <a:pt x="10401" y="1245"/>
                  </a:cubicBezTo>
                  <a:cubicBezTo>
                    <a:pt x="10401" y="1256"/>
                    <a:pt x="10395" y="1261"/>
                    <a:pt x="10385" y="1266"/>
                  </a:cubicBezTo>
                  <a:cubicBezTo>
                    <a:pt x="10401" y="1271"/>
                    <a:pt x="10411" y="1271"/>
                    <a:pt x="10422" y="1277"/>
                  </a:cubicBezTo>
                  <a:cubicBezTo>
                    <a:pt x="10401" y="1282"/>
                    <a:pt x="10395" y="1298"/>
                    <a:pt x="10374" y="1298"/>
                  </a:cubicBezTo>
                  <a:cubicBezTo>
                    <a:pt x="10364" y="1298"/>
                    <a:pt x="10364" y="1293"/>
                    <a:pt x="10353" y="1293"/>
                  </a:cubicBezTo>
                  <a:cubicBezTo>
                    <a:pt x="10337" y="1293"/>
                    <a:pt x="10332" y="1308"/>
                    <a:pt x="10316" y="1324"/>
                  </a:cubicBezTo>
                  <a:cubicBezTo>
                    <a:pt x="10306" y="1335"/>
                    <a:pt x="10295" y="1330"/>
                    <a:pt x="10290" y="1340"/>
                  </a:cubicBezTo>
                  <a:cubicBezTo>
                    <a:pt x="10279" y="1356"/>
                    <a:pt x="10274" y="1382"/>
                    <a:pt x="10274" y="1340"/>
                  </a:cubicBezTo>
                  <a:cubicBezTo>
                    <a:pt x="10274" y="1324"/>
                    <a:pt x="10295" y="1324"/>
                    <a:pt x="10295" y="1308"/>
                  </a:cubicBezTo>
                  <a:cubicBezTo>
                    <a:pt x="10295" y="1303"/>
                    <a:pt x="10295" y="1303"/>
                    <a:pt x="10295" y="1298"/>
                  </a:cubicBezTo>
                  <a:cubicBezTo>
                    <a:pt x="10295" y="1287"/>
                    <a:pt x="10295" y="1277"/>
                    <a:pt x="10300" y="1277"/>
                  </a:cubicBezTo>
                  <a:cubicBezTo>
                    <a:pt x="10306" y="1277"/>
                    <a:pt x="10306" y="1282"/>
                    <a:pt x="10311" y="1282"/>
                  </a:cubicBezTo>
                  <a:close/>
                  <a:moveTo>
                    <a:pt x="10221" y="1335"/>
                  </a:moveTo>
                  <a:lnTo>
                    <a:pt x="10221" y="1335"/>
                  </a:lnTo>
                  <a:cubicBezTo>
                    <a:pt x="10216" y="1335"/>
                    <a:pt x="10205" y="1340"/>
                    <a:pt x="10200" y="1340"/>
                  </a:cubicBezTo>
                  <a:cubicBezTo>
                    <a:pt x="10195" y="1340"/>
                    <a:pt x="10190" y="1335"/>
                    <a:pt x="10184" y="1335"/>
                  </a:cubicBezTo>
                  <a:cubicBezTo>
                    <a:pt x="10174" y="1335"/>
                    <a:pt x="10168" y="1340"/>
                    <a:pt x="10163" y="1345"/>
                  </a:cubicBezTo>
                  <a:cubicBezTo>
                    <a:pt x="10179" y="1356"/>
                    <a:pt x="10195" y="1351"/>
                    <a:pt x="10216" y="1351"/>
                  </a:cubicBezTo>
                  <a:cubicBezTo>
                    <a:pt x="10226" y="1351"/>
                    <a:pt x="10232" y="1345"/>
                    <a:pt x="10237" y="1345"/>
                  </a:cubicBezTo>
                  <a:cubicBezTo>
                    <a:pt x="10237" y="1335"/>
                    <a:pt x="10232" y="1335"/>
                    <a:pt x="10226" y="1335"/>
                  </a:cubicBezTo>
                  <a:cubicBezTo>
                    <a:pt x="10221" y="1335"/>
                    <a:pt x="10226" y="1335"/>
                    <a:pt x="10221" y="1335"/>
                  </a:cubicBezTo>
                  <a:close/>
                  <a:moveTo>
                    <a:pt x="10353" y="1419"/>
                  </a:moveTo>
                  <a:lnTo>
                    <a:pt x="10353" y="1419"/>
                  </a:lnTo>
                  <a:cubicBezTo>
                    <a:pt x="10348" y="1430"/>
                    <a:pt x="10348" y="1435"/>
                    <a:pt x="10337" y="1435"/>
                  </a:cubicBezTo>
                  <a:cubicBezTo>
                    <a:pt x="10332" y="1435"/>
                    <a:pt x="10327" y="1430"/>
                    <a:pt x="10321" y="1430"/>
                  </a:cubicBezTo>
                  <a:cubicBezTo>
                    <a:pt x="10316" y="1435"/>
                    <a:pt x="10321" y="1440"/>
                    <a:pt x="10316" y="1445"/>
                  </a:cubicBezTo>
                  <a:cubicBezTo>
                    <a:pt x="10321" y="1445"/>
                    <a:pt x="10327" y="1445"/>
                    <a:pt x="10327" y="1445"/>
                  </a:cubicBezTo>
                  <a:cubicBezTo>
                    <a:pt x="10337" y="1445"/>
                    <a:pt x="10337" y="1451"/>
                    <a:pt x="10342" y="1451"/>
                  </a:cubicBezTo>
                  <a:cubicBezTo>
                    <a:pt x="10353" y="1451"/>
                    <a:pt x="10358" y="1445"/>
                    <a:pt x="10369" y="1451"/>
                  </a:cubicBezTo>
                  <a:cubicBezTo>
                    <a:pt x="10364" y="1440"/>
                    <a:pt x="10358" y="1430"/>
                    <a:pt x="10353" y="1419"/>
                  </a:cubicBezTo>
                  <a:close/>
                  <a:moveTo>
                    <a:pt x="10248" y="1366"/>
                  </a:moveTo>
                  <a:lnTo>
                    <a:pt x="10248" y="1366"/>
                  </a:lnTo>
                  <a:cubicBezTo>
                    <a:pt x="10232" y="1377"/>
                    <a:pt x="10221" y="1382"/>
                    <a:pt x="10216" y="1398"/>
                  </a:cubicBezTo>
                  <a:cubicBezTo>
                    <a:pt x="10211" y="1403"/>
                    <a:pt x="10200" y="1403"/>
                    <a:pt x="10200" y="1414"/>
                  </a:cubicBezTo>
                  <a:cubicBezTo>
                    <a:pt x="10200" y="1419"/>
                    <a:pt x="10205" y="1419"/>
                    <a:pt x="10205" y="1424"/>
                  </a:cubicBezTo>
                  <a:cubicBezTo>
                    <a:pt x="10216" y="1419"/>
                    <a:pt x="10211" y="1403"/>
                    <a:pt x="10221" y="1398"/>
                  </a:cubicBezTo>
                  <a:cubicBezTo>
                    <a:pt x="10232" y="1387"/>
                    <a:pt x="10248" y="1382"/>
                    <a:pt x="10248" y="1366"/>
                  </a:cubicBezTo>
                  <a:close/>
                  <a:moveTo>
                    <a:pt x="10422" y="1430"/>
                  </a:moveTo>
                  <a:lnTo>
                    <a:pt x="10422" y="1430"/>
                  </a:lnTo>
                  <a:cubicBezTo>
                    <a:pt x="10401" y="1430"/>
                    <a:pt x="10406" y="1398"/>
                    <a:pt x="10390" y="1393"/>
                  </a:cubicBezTo>
                  <a:cubicBezTo>
                    <a:pt x="10390" y="1393"/>
                    <a:pt x="10390" y="1393"/>
                    <a:pt x="10390" y="1398"/>
                  </a:cubicBezTo>
                  <a:cubicBezTo>
                    <a:pt x="10390" y="1419"/>
                    <a:pt x="10395" y="1430"/>
                    <a:pt x="10411" y="1440"/>
                  </a:cubicBezTo>
                  <a:cubicBezTo>
                    <a:pt x="10432" y="1440"/>
                    <a:pt x="10432" y="1440"/>
                    <a:pt x="10432" y="1440"/>
                  </a:cubicBezTo>
                  <a:cubicBezTo>
                    <a:pt x="10432" y="1435"/>
                    <a:pt x="10432" y="1435"/>
                    <a:pt x="10432" y="1430"/>
                  </a:cubicBezTo>
                  <a:cubicBezTo>
                    <a:pt x="10427" y="1430"/>
                    <a:pt x="10427" y="1430"/>
                    <a:pt x="10422" y="1430"/>
                  </a:cubicBezTo>
                  <a:close/>
                  <a:moveTo>
                    <a:pt x="10495" y="1192"/>
                  </a:moveTo>
                  <a:lnTo>
                    <a:pt x="10495" y="1192"/>
                  </a:lnTo>
                  <a:cubicBezTo>
                    <a:pt x="10490" y="1192"/>
                    <a:pt x="10485" y="1187"/>
                    <a:pt x="10480" y="1187"/>
                  </a:cubicBezTo>
                  <a:cubicBezTo>
                    <a:pt x="10474" y="1187"/>
                    <a:pt x="10474" y="1192"/>
                    <a:pt x="10469" y="1198"/>
                  </a:cubicBezTo>
                  <a:cubicBezTo>
                    <a:pt x="10480" y="1198"/>
                    <a:pt x="10490" y="1198"/>
                    <a:pt x="10501" y="1208"/>
                  </a:cubicBezTo>
                  <a:cubicBezTo>
                    <a:pt x="10511" y="1213"/>
                    <a:pt x="10511" y="1229"/>
                    <a:pt x="10527" y="1229"/>
                  </a:cubicBezTo>
                  <a:cubicBezTo>
                    <a:pt x="10548" y="1229"/>
                    <a:pt x="10559" y="1219"/>
                    <a:pt x="10575" y="1219"/>
                  </a:cubicBezTo>
                  <a:cubicBezTo>
                    <a:pt x="10585" y="1219"/>
                    <a:pt x="10590" y="1229"/>
                    <a:pt x="10596" y="1229"/>
                  </a:cubicBezTo>
                  <a:cubicBezTo>
                    <a:pt x="10612" y="1229"/>
                    <a:pt x="10617" y="1219"/>
                    <a:pt x="10627" y="1219"/>
                  </a:cubicBezTo>
                  <a:cubicBezTo>
                    <a:pt x="10633" y="1235"/>
                    <a:pt x="10627" y="1245"/>
                    <a:pt x="10633" y="1261"/>
                  </a:cubicBezTo>
                  <a:cubicBezTo>
                    <a:pt x="10633" y="1261"/>
                    <a:pt x="10633" y="1266"/>
                    <a:pt x="10638" y="1266"/>
                  </a:cubicBezTo>
                  <a:cubicBezTo>
                    <a:pt x="10654" y="1266"/>
                    <a:pt x="10659" y="1256"/>
                    <a:pt x="10675" y="1256"/>
                  </a:cubicBezTo>
                  <a:cubicBezTo>
                    <a:pt x="10675" y="1240"/>
                    <a:pt x="10701" y="1240"/>
                    <a:pt x="10701" y="1224"/>
                  </a:cubicBezTo>
                  <a:cubicBezTo>
                    <a:pt x="10701" y="1208"/>
                    <a:pt x="10691" y="1192"/>
                    <a:pt x="10680" y="1192"/>
                  </a:cubicBezTo>
                  <a:cubicBezTo>
                    <a:pt x="10648" y="1192"/>
                    <a:pt x="10633" y="1208"/>
                    <a:pt x="10601" y="1208"/>
                  </a:cubicBezTo>
                  <a:cubicBezTo>
                    <a:pt x="10580" y="1208"/>
                    <a:pt x="10564" y="1208"/>
                    <a:pt x="10543" y="1208"/>
                  </a:cubicBezTo>
                  <a:cubicBezTo>
                    <a:pt x="10527" y="1208"/>
                    <a:pt x="10511" y="1198"/>
                    <a:pt x="10495" y="1192"/>
                  </a:cubicBezTo>
                  <a:close/>
                  <a:moveTo>
                    <a:pt x="10654" y="1282"/>
                  </a:moveTo>
                  <a:lnTo>
                    <a:pt x="10654" y="1282"/>
                  </a:lnTo>
                  <a:cubicBezTo>
                    <a:pt x="10638" y="1287"/>
                    <a:pt x="10638" y="1308"/>
                    <a:pt x="10633" y="1324"/>
                  </a:cubicBezTo>
                  <a:cubicBezTo>
                    <a:pt x="10622" y="1351"/>
                    <a:pt x="10606" y="1366"/>
                    <a:pt x="10606" y="1398"/>
                  </a:cubicBezTo>
                  <a:cubicBezTo>
                    <a:pt x="10606" y="1445"/>
                    <a:pt x="10638" y="1472"/>
                    <a:pt x="10675" y="1498"/>
                  </a:cubicBezTo>
                  <a:cubicBezTo>
                    <a:pt x="10685" y="1488"/>
                    <a:pt x="10691" y="1477"/>
                    <a:pt x="10696" y="1467"/>
                  </a:cubicBezTo>
                  <a:cubicBezTo>
                    <a:pt x="10696" y="1461"/>
                    <a:pt x="10696" y="1461"/>
                    <a:pt x="10691" y="1461"/>
                  </a:cubicBezTo>
                  <a:cubicBezTo>
                    <a:pt x="10685" y="1461"/>
                    <a:pt x="10680" y="1472"/>
                    <a:pt x="10670" y="1472"/>
                  </a:cubicBezTo>
                  <a:cubicBezTo>
                    <a:pt x="10633" y="1472"/>
                    <a:pt x="10612" y="1424"/>
                    <a:pt x="10612" y="1387"/>
                  </a:cubicBezTo>
                  <a:cubicBezTo>
                    <a:pt x="10612" y="1372"/>
                    <a:pt x="10622" y="1361"/>
                    <a:pt x="10633" y="1351"/>
                  </a:cubicBezTo>
                  <a:cubicBezTo>
                    <a:pt x="10648" y="1351"/>
                    <a:pt x="10648" y="1351"/>
                    <a:pt x="10648" y="1351"/>
                  </a:cubicBezTo>
                  <a:cubicBezTo>
                    <a:pt x="10643" y="1340"/>
                    <a:pt x="10643" y="1335"/>
                    <a:pt x="10643" y="1324"/>
                  </a:cubicBezTo>
                  <a:cubicBezTo>
                    <a:pt x="10643" y="1308"/>
                    <a:pt x="10648" y="1298"/>
                    <a:pt x="10654" y="1282"/>
                  </a:cubicBezTo>
                  <a:close/>
                  <a:moveTo>
                    <a:pt x="10812" y="1477"/>
                  </a:moveTo>
                  <a:lnTo>
                    <a:pt x="10812" y="1477"/>
                  </a:lnTo>
                  <a:cubicBezTo>
                    <a:pt x="10807" y="1477"/>
                    <a:pt x="10801" y="1472"/>
                    <a:pt x="10796" y="1472"/>
                  </a:cubicBezTo>
                  <a:cubicBezTo>
                    <a:pt x="10796" y="1477"/>
                    <a:pt x="10796" y="1482"/>
                    <a:pt x="10796" y="1488"/>
                  </a:cubicBezTo>
                  <a:cubicBezTo>
                    <a:pt x="10786" y="1488"/>
                    <a:pt x="10786" y="1488"/>
                    <a:pt x="10780" y="1488"/>
                  </a:cubicBezTo>
                  <a:cubicBezTo>
                    <a:pt x="10775" y="1488"/>
                    <a:pt x="10764" y="1482"/>
                    <a:pt x="10764" y="1482"/>
                  </a:cubicBezTo>
                  <a:cubicBezTo>
                    <a:pt x="10780" y="1498"/>
                    <a:pt x="10791" y="1504"/>
                    <a:pt x="10812" y="1509"/>
                  </a:cubicBezTo>
                  <a:cubicBezTo>
                    <a:pt x="10812" y="1504"/>
                    <a:pt x="10812" y="1504"/>
                    <a:pt x="10812" y="1498"/>
                  </a:cubicBezTo>
                  <a:cubicBezTo>
                    <a:pt x="10812" y="1488"/>
                    <a:pt x="10823" y="1482"/>
                    <a:pt x="10828" y="1472"/>
                  </a:cubicBezTo>
                  <a:cubicBezTo>
                    <a:pt x="10823" y="1472"/>
                    <a:pt x="10817" y="1477"/>
                    <a:pt x="10812" y="1477"/>
                  </a:cubicBezTo>
                  <a:close/>
                  <a:moveTo>
                    <a:pt x="10902" y="1498"/>
                  </a:moveTo>
                  <a:lnTo>
                    <a:pt x="10902" y="1498"/>
                  </a:lnTo>
                  <a:cubicBezTo>
                    <a:pt x="10881" y="1498"/>
                    <a:pt x="10870" y="1514"/>
                    <a:pt x="10844" y="1514"/>
                  </a:cubicBezTo>
                  <a:cubicBezTo>
                    <a:pt x="10844" y="1519"/>
                    <a:pt x="10844" y="1519"/>
                    <a:pt x="10838" y="1525"/>
                  </a:cubicBezTo>
                  <a:cubicBezTo>
                    <a:pt x="10859" y="1530"/>
                    <a:pt x="10875" y="1519"/>
                    <a:pt x="10891" y="1535"/>
                  </a:cubicBezTo>
                  <a:cubicBezTo>
                    <a:pt x="10907" y="1546"/>
                    <a:pt x="10912" y="1556"/>
                    <a:pt x="10928" y="1556"/>
                  </a:cubicBezTo>
                  <a:cubicBezTo>
                    <a:pt x="10938" y="1556"/>
                    <a:pt x="10944" y="1546"/>
                    <a:pt x="10954" y="1541"/>
                  </a:cubicBezTo>
                  <a:cubicBezTo>
                    <a:pt x="10970" y="1535"/>
                    <a:pt x="10981" y="1535"/>
                    <a:pt x="10997" y="1535"/>
                  </a:cubicBezTo>
                  <a:cubicBezTo>
                    <a:pt x="11002" y="1530"/>
                    <a:pt x="11002" y="1530"/>
                    <a:pt x="11002" y="1530"/>
                  </a:cubicBezTo>
                  <a:cubicBezTo>
                    <a:pt x="10997" y="1525"/>
                    <a:pt x="10991" y="1519"/>
                    <a:pt x="10986" y="1519"/>
                  </a:cubicBezTo>
                  <a:cubicBezTo>
                    <a:pt x="10965" y="1519"/>
                    <a:pt x="10954" y="1530"/>
                    <a:pt x="10933" y="1530"/>
                  </a:cubicBezTo>
                  <a:cubicBezTo>
                    <a:pt x="10928" y="1530"/>
                    <a:pt x="10923" y="1530"/>
                    <a:pt x="10917" y="1530"/>
                  </a:cubicBezTo>
                  <a:cubicBezTo>
                    <a:pt x="10917" y="1519"/>
                    <a:pt x="10917" y="1498"/>
                    <a:pt x="10902" y="1498"/>
                  </a:cubicBezTo>
                  <a:close/>
                  <a:moveTo>
                    <a:pt x="11102" y="1440"/>
                  </a:moveTo>
                  <a:lnTo>
                    <a:pt x="11102" y="1440"/>
                  </a:lnTo>
                  <a:cubicBezTo>
                    <a:pt x="11097" y="1445"/>
                    <a:pt x="11092" y="1445"/>
                    <a:pt x="11081" y="1445"/>
                  </a:cubicBezTo>
                  <a:cubicBezTo>
                    <a:pt x="11065" y="1445"/>
                    <a:pt x="11060" y="1435"/>
                    <a:pt x="11049" y="1430"/>
                  </a:cubicBezTo>
                  <a:cubicBezTo>
                    <a:pt x="11049" y="1430"/>
                    <a:pt x="11049" y="1430"/>
                    <a:pt x="11049" y="1435"/>
                  </a:cubicBezTo>
                  <a:cubicBezTo>
                    <a:pt x="11049" y="1451"/>
                    <a:pt x="11049" y="1461"/>
                    <a:pt x="11049" y="1477"/>
                  </a:cubicBezTo>
                  <a:cubicBezTo>
                    <a:pt x="11055" y="1482"/>
                    <a:pt x="11055" y="1482"/>
                    <a:pt x="11055" y="1482"/>
                  </a:cubicBezTo>
                  <a:cubicBezTo>
                    <a:pt x="11060" y="1472"/>
                    <a:pt x="11065" y="1467"/>
                    <a:pt x="11070" y="1461"/>
                  </a:cubicBezTo>
                  <a:cubicBezTo>
                    <a:pt x="11081" y="1467"/>
                    <a:pt x="11081" y="1467"/>
                    <a:pt x="11081" y="1467"/>
                  </a:cubicBezTo>
                  <a:cubicBezTo>
                    <a:pt x="11097" y="1467"/>
                    <a:pt x="11097" y="1467"/>
                    <a:pt x="11097" y="1467"/>
                  </a:cubicBezTo>
                  <a:cubicBezTo>
                    <a:pt x="11097" y="1456"/>
                    <a:pt x="11102" y="1451"/>
                    <a:pt x="11102" y="1440"/>
                  </a:cubicBezTo>
                  <a:close/>
                  <a:moveTo>
                    <a:pt x="11208" y="1303"/>
                  </a:moveTo>
                  <a:lnTo>
                    <a:pt x="11208" y="1303"/>
                  </a:lnTo>
                  <a:cubicBezTo>
                    <a:pt x="11234" y="1324"/>
                    <a:pt x="11244" y="1335"/>
                    <a:pt x="11260" y="1366"/>
                  </a:cubicBezTo>
                  <a:cubicBezTo>
                    <a:pt x="11239" y="1361"/>
                    <a:pt x="11234" y="1340"/>
                    <a:pt x="11218" y="1340"/>
                  </a:cubicBezTo>
                  <a:cubicBezTo>
                    <a:pt x="11208" y="1330"/>
                    <a:pt x="11208" y="1324"/>
                    <a:pt x="11197" y="1319"/>
                  </a:cubicBezTo>
                  <a:cubicBezTo>
                    <a:pt x="11186" y="1324"/>
                    <a:pt x="11186" y="1324"/>
                    <a:pt x="11186" y="1324"/>
                  </a:cubicBezTo>
                  <a:cubicBezTo>
                    <a:pt x="11181" y="1319"/>
                    <a:pt x="11181" y="1319"/>
                    <a:pt x="11181" y="1319"/>
                  </a:cubicBezTo>
                  <a:cubicBezTo>
                    <a:pt x="11181" y="1314"/>
                    <a:pt x="11176" y="1308"/>
                    <a:pt x="11176" y="1298"/>
                  </a:cubicBezTo>
                  <a:cubicBezTo>
                    <a:pt x="11186" y="1298"/>
                    <a:pt x="11197" y="1303"/>
                    <a:pt x="11208" y="1303"/>
                  </a:cubicBezTo>
                  <a:close/>
                  <a:moveTo>
                    <a:pt x="11208" y="1445"/>
                  </a:moveTo>
                  <a:lnTo>
                    <a:pt x="11208" y="1445"/>
                  </a:lnTo>
                  <a:cubicBezTo>
                    <a:pt x="11181" y="1435"/>
                    <a:pt x="11181" y="1435"/>
                    <a:pt x="11181" y="1435"/>
                  </a:cubicBezTo>
                  <a:cubicBezTo>
                    <a:pt x="11186" y="1445"/>
                    <a:pt x="11192" y="1451"/>
                    <a:pt x="11192" y="1456"/>
                  </a:cubicBezTo>
                  <a:cubicBezTo>
                    <a:pt x="11192" y="1461"/>
                    <a:pt x="11192" y="1467"/>
                    <a:pt x="11192" y="1472"/>
                  </a:cubicBezTo>
                  <a:cubicBezTo>
                    <a:pt x="11192" y="1488"/>
                    <a:pt x="11176" y="1488"/>
                    <a:pt x="11176" y="1504"/>
                  </a:cubicBezTo>
                  <a:cubicBezTo>
                    <a:pt x="11176" y="1519"/>
                    <a:pt x="11192" y="1519"/>
                    <a:pt x="11208" y="1530"/>
                  </a:cubicBezTo>
                  <a:cubicBezTo>
                    <a:pt x="11208" y="1525"/>
                    <a:pt x="11208" y="1525"/>
                    <a:pt x="11208" y="1525"/>
                  </a:cubicBezTo>
                  <a:cubicBezTo>
                    <a:pt x="11208" y="1514"/>
                    <a:pt x="11192" y="1514"/>
                    <a:pt x="11192" y="1504"/>
                  </a:cubicBezTo>
                  <a:cubicBezTo>
                    <a:pt x="11192" y="1493"/>
                    <a:pt x="11208" y="1493"/>
                    <a:pt x="11213" y="1493"/>
                  </a:cubicBezTo>
                  <a:cubicBezTo>
                    <a:pt x="11223" y="1493"/>
                    <a:pt x="11223" y="1493"/>
                    <a:pt x="11223" y="1493"/>
                  </a:cubicBezTo>
                  <a:cubicBezTo>
                    <a:pt x="11223" y="1482"/>
                    <a:pt x="11223" y="1477"/>
                    <a:pt x="11223" y="1467"/>
                  </a:cubicBezTo>
                  <a:cubicBezTo>
                    <a:pt x="11223" y="1456"/>
                    <a:pt x="11218" y="1451"/>
                    <a:pt x="11208" y="1445"/>
                  </a:cubicBezTo>
                  <a:close/>
                  <a:moveTo>
                    <a:pt x="11165" y="1414"/>
                  </a:moveTo>
                  <a:lnTo>
                    <a:pt x="11165" y="1414"/>
                  </a:lnTo>
                  <a:cubicBezTo>
                    <a:pt x="11155" y="1424"/>
                    <a:pt x="11176" y="1414"/>
                    <a:pt x="11186" y="1414"/>
                  </a:cubicBezTo>
                  <a:cubicBezTo>
                    <a:pt x="11181" y="1403"/>
                    <a:pt x="11186" y="1382"/>
                    <a:pt x="11181" y="1387"/>
                  </a:cubicBezTo>
                  <a:cubicBezTo>
                    <a:pt x="11171" y="1393"/>
                    <a:pt x="11171" y="1403"/>
                    <a:pt x="11165" y="1414"/>
                  </a:cubicBezTo>
                  <a:close/>
                  <a:moveTo>
                    <a:pt x="11239" y="1403"/>
                  </a:moveTo>
                  <a:lnTo>
                    <a:pt x="11239" y="1403"/>
                  </a:lnTo>
                  <a:cubicBezTo>
                    <a:pt x="11239" y="1409"/>
                    <a:pt x="11244" y="1424"/>
                    <a:pt x="11250" y="1424"/>
                  </a:cubicBezTo>
                  <a:cubicBezTo>
                    <a:pt x="11260" y="1424"/>
                    <a:pt x="11260" y="1419"/>
                    <a:pt x="11271" y="1419"/>
                  </a:cubicBezTo>
                  <a:cubicBezTo>
                    <a:pt x="11287" y="1419"/>
                    <a:pt x="11297" y="1424"/>
                    <a:pt x="11313" y="1430"/>
                  </a:cubicBezTo>
                  <a:cubicBezTo>
                    <a:pt x="11318" y="1435"/>
                    <a:pt x="11324" y="1445"/>
                    <a:pt x="11329" y="1445"/>
                  </a:cubicBezTo>
                  <a:cubicBezTo>
                    <a:pt x="11339" y="1445"/>
                    <a:pt x="11339" y="1430"/>
                    <a:pt x="11350" y="1430"/>
                  </a:cubicBezTo>
                  <a:cubicBezTo>
                    <a:pt x="11366" y="1430"/>
                    <a:pt x="11371" y="1451"/>
                    <a:pt x="11382" y="1461"/>
                  </a:cubicBezTo>
                  <a:cubicBezTo>
                    <a:pt x="11397" y="1467"/>
                    <a:pt x="11403" y="1472"/>
                    <a:pt x="11418" y="1472"/>
                  </a:cubicBezTo>
                  <a:cubicBezTo>
                    <a:pt x="11445" y="1472"/>
                    <a:pt x="11445" y="1472"/>
                    <a:pt x="11445" y="1472"/>
                  </a:cubicBezTo>
                  <a:cubicBezTo>
                    <a:pt x="11466" y="1472"/>
                    <a:pt x="11471" y="1456"/>
                    <a:pt x="11492" y="1451"/>
                  </a:cubicBezTo>
                  <a:cubicBezTo>
                    <a:pt x="11577" y="1472"/>
                    <a:pt x="11577" y="1472"/>
                    <a:pt x="11577" y="1472"/>
                  </a:cubicBezTo>
                  <a:cubicBezTo>
                    <a:pt x="11603" y="1472"/>
                    <a:pt x="11624" y="1461"/>
                    <a:pt x="11645" y="1440"/>
                  </a:cubicBezTo>
                  <a:cubicBezTo>
                    <a:pt x="11640" y="1435"/>
                    <a:pt x="11640" y="1430"/>
                    <a:pt x="11635" y="1430"/>
                  </a:cubicBezTo>
                  <a:cubicBezTo>
                    <a:pt x="11645" y="1419"/>
                    <a:pt x="11651" y="1409"/>
                    <a:pt x="11666" y="1409"/>
                  </a:cubicBezTo>
                  <a:cubicBezTo>
                    <a:pt x="11688" y="1409"/>
                    <a:pt x="11693" y="1409"/>
                    <a:pt x="11714" y="1409"/>
                  </a:cubicBezTo>
                  <a:cubicBezTo>
                    <a:pt x="11719" y="1409"/>
                    <a:pt x="11719" y="1409"/>
                    <a:pt x="11725" y="1409"/>
                  </a:cubicBezTo>
                  <a:cubicBezTo>
                    <a:pt x="11740" y="1409"/>
                    <a:pt x="11746" y="1424"/>
                    <a:pt x="11761" y="1435"/>
                  </a:cubicBezTo>
                  <a:cubicBezTo>
                    <a:pt x="11782" y="1451"/>
                    <a:pt x="11835" y="1472"/>
                    <a:pt x="11777" y="1451"/>
                  </a:cubicBezTo>
                  <a:cubicBezTo>
                    <a:pt x="11777" y="1461"/>
                    <a:pt x="11777" y="1461"/>
                    <a:pt x="11777" y="1461"/>
                  </a:cubicBezTo>
                  <a:cubicBezTo>
                    <a:pt x="11777" y="1477"/>
                    <a:pt x="11777" y="1493"/>
                    <a:pt x="11793" y="1504"/>
                  </a:cubicBezTo>
                  <a:cubicBezTo>
                    <a:pt x="11804" y="1514"/>
                    <a:pt x="11819" y="1504"/>
                    <a:pt x="11830" y="1514"/>
                  </a:cubicBezTo>
                  <a:cubicBezTo>
                    <a:pt x="11846" y="1525"/>
                    <a:pt x="11846" y="1546"/>
                    <a:pt x="11856" y="1562"/>
                  </a:cubicBezTo>
                  <a:cubicBezTo>
                    <a:pt x="11872" y="1583"/>
                    <a:pt x="11893" y="1588"/>
                    <a:pt x="11893" y="1609"/>
                  </a:cubicBezTo>
                  <a:cubicBezTo>
                    <a:pt x="11893" y="1609"/>
                    <a:pt x="11888" y="1609"/>
                    <a:pt x="11888" y="1614"/>
                  </a:cubicBezTo>
                  <a:cubicBezTo>
                    <a:pt x="11883" y="1609"/>
                    <a:pt x="11883" y="1609"/>
                    <a:pt x="11883" y="1609"/>
                  </a:cubicBezTo>
                  <a:cubicBezTo>
                    <a:pt x="11877" y="1609"/>
                    <a:pt x="11877" y="1609"/>
                    <a:pt x="11877" y="1609"/>
                  </a:cubicBezTo>
                  <a:cubicBezTo>
                    <a:pt x="11877" y="1619"/>
                    <a:pt x="11872" y="1651"/>
                    <a:pt x="11872" y="1619"/>
                  </a:cubicBezTo>
                  <a:cubicBezTo>
                    <a:pt x="11835" y="1625"/>
                    <a:pt x="11825" y="1651"/>
                    <a:pt x="11793" y="1662"/>
                  </a:cubicBezTo>
                  <a:cubicBezTo>
                    <a:pt x="11788" y="1656"/>
                    <a:pt x="11788" y="1651"/>
                    <a:pt x="11782" y="1646"/>
                  </a:cubicBezTo>
                  <a:cubicBezTo>
                    <a:pt x="11782" y="1646"/>
                    <a:pt x="11777" y="1646"/>
                    <a:pt x="11772" y="1646"/>
                  </a:cubicBezTo>
                  <a:cubicBezTo>
                    <a:pt x="11772" y="1646"/>
                    <a:pt x="11772" y="1646"/>
                    <a:pt x="11767" y="1646"/>
                  </a:cubicBezTo>
                  <a:cubicBezTo>
                    <a:pt x="11772" y="1641"/>
                    <a:pt x="11777" y="1635"/>
                    <a:pt x="11782" y="1630"/>
                  </a:cubicBezTo>
                  <a:cubicBezTo>
                    <a:pt x="11777" y="1625"/>
                    <a:pt x="11777" y="1619"/>
                    <a:pt x="11772" y="1619"/>
                  </a:cubicBezTo>
                  <a:cubicBezTo>
                    <a:pt x="11756" y="1619"/>
                    <a:pt x="11751" y="1641"/>
                    <a:pt x="11740" y="1646"/>
                  </a:cubicBezTo>
                  <a:cubicBezTo>
                    <a:pt x="11714" y="1656"/>
                    <a:pt x="11698" y="1662"/>
                    <a:pt x="11672" y="1667"/>
                  </a:cubicBezTo>
                  <a:cubicBezTo>
                    <a:pt x="11677" y="1651"/>
                    <a:pt x="11688" y="1641"/>
                    <a:pt x="11703" y="1641"/>
                  </a:cubicBezTo>
                  <a:cubicBezTo>
                    <a:pt x="11703" y="1625"/>
                    <a:pt x="11714" y="1619"/>
                    <a:pt x="11714" y="1604"/>
                  </a:cubicBezTo>
                  <a:cubicBezTo>
                    <a:pt x="11714" y="1598"/>
                    <a:pt x="11698" y="1598"/>
                    <a:pt x="11688" y="1598"/>
                  </a:cubicBezTo>
                  <a:cubicBezTo>
                    <a:pt x="11672" y="1598"/>
                    <a:pt x="11666" y="1588"/>
                    <a:pt x="11651" y="1588"/>
                  </a:cubicBezTo>
                  <a:cubicBezTo>
                    <a:pt x="11635" y="1588"/>
                    <a:pt x="11640" y="1609"/>
                    <a:pt x="11635" y="1614"/>
                  </a:cubicBezTo>
                  <a:cubicBezTo>
                    <a:pt x="11635" y="1609"/>
                    <a:pt x="11629" y="1604"/>
                    <a:pt x="11629" y="1598"/>
                  </a:cubicBezTo>
                  <a:cubicBezTo>
                    <a:pt x="11608" y="1614"/>
                    <a:pt x="11598" y="1625"/>
                    <a:pt x="11582" y="1641"/>
                  </a:cubicBezTo>
                  <a:cubicBezTo>
                    <a:pt x="11587" y="1625"/>
                    <a:pt x="11593" y="1619"/>
                    <a:pt x="11598" y="1604"/>
                  </a:cubicBezTo>
                  <a:cubicBezTo>
                    <a:pt x="11561" y="1604"/>
                    <a:pt x="11561" y="1604"/>
                    <a:pt x="11561" y="1604"/>
                  </a:cubicBezTo>
                  <a:cubicBezTo>
                    <a:pt x="11545" y="1604"/>
                    <a:pt x="11550" y="1641"/>
                    <a:pt x="11529" y="1641"/>
                  </a:cubicBezTo>
                  <a:cubicBezTo>
                    <a:pt x="11514" y="1641"/>
                    <a:pt x="11508" y="1625"/>
                    <a:pt x="11498" y="1625"/>
                  </a:cubicBezTo>
                  <a:cubicBezTo>
                    <a:pt x="11477" y="1625"/>
                    <a:pt x="11466" y="1635"/>
                    <a:pt x="11445" y="1635"/>
                  </a:cubicBezTo>
                  <a:cubicBezTo>
                    <a:pt x="11440" y="1635"/>
                    <a:pt x="11440" y="1635"/>
                    <a:pt x="11440" y="1635"/>
                  </a:cubicBezTo>
                  <a:cubicBezTo>
                    <a:pt x="11440" y="1604"/>
                    <a:pt x="11424" y="1572"/>
                    <a:pt x="11397" y="1572"/>
                  </a:cubicBezTo>
                  <a:cubicBezTo>
                    <a:pt x="11366" y="1572"/>
                    <a:pt x="11366" y="1572"/>
                    <a:pt x="11366" y="1572"/>
                  </a:cubicBezTo>
                  <a:cubicBezTo>
                    <a:pt x="11339" y="1572"/>
                    <a:pt x="11318" y="1567"/>
                    <a:pt x="11297" y="1551"/>
                  </a:cubicBezTo>
                  <a:cubicBezTo>
                    <a:pt x="11287" y="1541"/>
                    <a:pt x="11287" y="1530"/>
                    <a:pt x="11276" y="1519"/>
                  </a:cubicBezTo>
                  <a:cubicBezTo>
                    <a:pt x="11266" y="1530"/>
                    <a:pt x="11266" y="1541"/>
                    <a:pt x="11260" y="1551"/>
                  </a:cubicBezTo>
                  <a:cubicBezTo>
                    <a:pt x="11260" y="1546"/>
                    <a:pt x="11260" y="1546"/>
                    <a:pt x="11260" y="1546"/>
                  </a:cubicBezTo>
                  <a:cubicBezTo>
                    <a:pt x="11260" y="1535"/>
                    <a:pt x="11260" y="1525"/>
                    <a:pt x="11250" y="1514"/>
                  </a:cubicBezTo>
                  <a:cubicBezTo>
                    <a:pt x="11255" y="1514"/>
                    <a:pt x="11260" y="1514"/>
                    <a:pt x="11266" y="1514"/>
                  </a:cubicBezTo>
                  <a:cubicBezTo>
                    <a:pt x="11260" y="1504"/>
                    <a:pt x="11260" y="1493"/>
                    <a:pt x="11250" y="1488"/>
                  </a:cubicBezTo>
                  <a:cubicBezTo>
                    <a:pt x="11260" y="1472"/>
                    <a:pt x="11271" y="1467"/>
                    <a:pt x="11281" y="1461"/>
                  </a:cubicBezTo>
                  <a:cubicBezTo>
                    <a:pt x="11281" y="1440"/>
                    <a:pt x="11281" y="1440"/>
                    <a:pt x="11281" y="1440"/>
                  </a:cubicBezTo>
                  <a:cubicBezTo>
                    <a:pt x="11271" y="1440"/>
                    <a:pt x="11271" y="1440"/>
                    <a:pt x="11271" y="1440"/>
                  </a:cubicBezTo>
                  <a:cubicBezTo>
                    <a:pt x="11266" y="1440"/>
                    <a:pt x="11260" y="1445"/>
                    <a:pt x="11250" y="1445"/>
                  </a:cubicBezTo>
                  <a:cubicBezTo>
                    <a:pt x="11239" y="1445"/>
                    <a:pt x="11239" y="1440"/>
                    <a:pt x="11229" y="1435"/>
                  </a:cubicBezTo>
                  <a:cubicBezTo>
                    <a:pt x="11218" y="1440"/>
                    <a:pt x="11218" y="1440"/>
                    <a:pt x="11218" y="1440"/>
                  </a:cubicBezTo>
                  <a:cubicBezTo>
                    <a:pt x="11218" y="1424"/>
                    <a:pt x="11218" y="1419"/>
                    <a:pt x="11218" y="1403"/>
                  </a:cubicBezTo>
                  <a:cubicBezTo>
                    <a:pt x="11239" y="1403"/>
                    <a:pt x="11239" y="1403"/>
                    <a:pt x="11239" y="1403"/>
                  </a:cubicBezTo>
                  <a:close/>
                  <a:moveTo>
                    <a:pt x="12120" y="1551"/>
                  </a:moveTo>
                  <a:lnTo>
                    <a:pt x="12120" y="1551"/>
                  </a:lnTo>
                  <a:cubicBezTo>
                    <a:pt x="12115" y="1577"/>
                    <a:pt x="12083" y="1583"/>
                    <a:pt x="12073" y="1609"/>
                  </a:cubicBezTo>
                  <a:cubicBezTo>
                    <a:pt x="12078" y="1609"/>
                    <a:pt x="12078" y="1609"/>
                    <a:pt x="12078" y="1609"/>
                  </a:cubicBezTo>
                  <a:cubicBezTo>
                    <a:pt x="12088" y="1609"/>
                    <a:pt x="12088" y="1604"/>
                    <a:pt x="12099" y="1604"/>
                  </a:cubicBezTo>
                  <a:cubicBezTo>
                    <a:pt x="12104" y="1604"/>
                    <a:pt x="12110" y="1604"/>
                    <a:pt x="12115" y="1604"/>
                  </a:cubicBezTo>
                  <a:cubicBezTo>
                    <a:pt x="12115" y="1593"/>
                    <a:pt x="12125" y="1588"/>
                    <a:pt x="12125" y="1577"/>
                  </a:cubicBezTo>
                  <a:cubicBezTo>
                    <a:pt x="12131" y="1577"/>
                    <a:pt x="12131" y="1577"/>
                    <a:pt x="12136" y="1577"/>
                  </a:cubicBezTo>
                  <a:cubicBezTo>
                    <a:pt x="12152" y="1577"/>
                    <a:pt x="12152" y="1598"/>
                    <a:pt x="12157" y="1614"/>
                  </a:cubicBezTo>
                  <a:cubicBezTo>
                    <a:pt x="12168" y="1614"/>
                    <a:pt x="12168" y="1614"/>
                    <a:pt x="12168" y="1614"/>
                  </a:cubicBezTo>
                  <a:lnTo>
                    <a:pt x="12168" y="1609"/>
                  </a:lnTo>
                  <a:cubicBezTo>
                    <a:pt x="12168" y="1593"/>
                    <a:pt x="12157" y="1588"/>
                    <a:pt x="12152" y="1577"/>
                  </a:cubicBezTo>
                  <a:cubicBezTo>
                    <a:pt x="12141" y="1567"/>
                    <a:pt x="12136" y="1551"/>
                    <a:pt x="12120" y="1551"/>
                  </a:cubicBezTo>
                  <a:close/>
                  <a:moveTo>
                    <a:pt x="12236" y="1656"/>
                  </a:moveTo>
                  <a:lnTo>
                    <a:pt x="12236" y="1656"/>
                  </a:lnTo>
                  <a:cubicBezTo>
                    <a:pt x="12231" y="1656"/>
                    <a:pt x="12231" y="1656"/>
                    <a:pt x="12231" y="1656"/>
                  </a:cubicBezTo>
                  <a:cubicBezTo>
                    <a:pt x="12241" y="1662"/>
                    <a:pt x="12247" y="1672"/>
                    <a:pt x="12247" y="1683"/>
                  </a:cubicBezTo>
                  <a:cubicBezTo>
                    <a:pt x="12252" y="1678"/>
                    <a:pt x="12257" y="1678"/>
                    <a:pt x="12257" y="1672"/>
                  </a:cubicBezTo>
                  <a:cubicBezTo>
                    <a:pt x="12257" y="1656"/>
                    <a:pt x="12247" y="1656"/>
                    <a:pt x="12236" y="1656"/>
                  </a:cubicBezTo>
                  <a:close/>
                  <a:moveTo>
                    <a:pt x="11798" y="2005"/>
                  </a:moveTo>
                  <a:lnTo>
                    <a:pt x="11798" y="2005"/>
                  </a:lnTo>
                  <a:cubicBezTo>
                    <a:pt x="11798" y="2020"/>
                    <a:pt x="11814" y="2020"/>
                    <a:pt x="11825" y="2036"/>
                  </a:cubicBezTo>
                  <a:cubicBezTo>
                    <a:pt x="11835" y="2005"/>
                    <a:pt x="11851" y="1989"/>
                    <a:pt x="11867" y="1962"/>
                  </a:cubicBezTo>
                  <a:cubicBezTo>
                    <a:pt x="11846" y="1962"/>
                    <a:pt x="11830" y="1952"/>
                    <a:pt x="11819" y="1962"/>
                  </a:cubicBezTo>
                  <a:cubicBezTo>
                    <a:pt x="11809" y="1968"/>
                    <a:pt x="11809" y="1978"/>
                    <a:pt x="11809" y="1984"/>
                  </a:cubicBezTo>
                  <a:cubicBezTo>
                    <a:pt x="11804" y="1994"/>
                    <a:pt x="11798" y="1994"/>
                    <a:pt x="11798" y="2005"/>
                  </a:cubicBezTo>
                  <a:close/>
                  <a:moveTo>
                    <a:pt x="11930" y="1656"/>
                  </a:moveTo>
                  <a:lnTo>
                    <a:pt x="11930" y="1656"/>
                  </a:lnTo>
                  <a:cubicBezTo>
                    <a:pt x="11925" y="1662"/>
                    <a:pt x="11920" y="1667"/>
                    <a:pt x="11909" y="1667"/>
                  </a:cubicBezTo>
                  <a:cubicBezTo>
                    <a:pt x="11893" y="1667"/>
                    <a:pt x="11888" y="1656"/>
                    <a:pt x="11872" y="1651"/>
                  </a:cubicBezTo>
                  <a:cubicBezTo>
                    <a:pt x="11867" y="1662"/>
                    <a:pt x="11867" y="1667"/>
                    <a:pt x="11867" y="1678"/>
                  </a:cubicBezTo>
                  <a:cubicBezTo>
                    <a:pt x="11867" y="1683"/>
                    <a:pt x="11872" y="1683"/>
                    <a:pt x="11872" y="1688"/>
                  </a:cubicBezTo>
                  <a:cubicBezTo>
                    <a:pt x="11872" y="1693"/>
                    <a:pt x="11872" y="1693"/>
                    <a:pt x="11872" y="1693"/>
                  </a:cubicBezTo>
                  <a:cubicBezTo>
                    <a:pt x="11872" y="1699"/>
                    <a:pt x="11872" y="1699"/>
                    <a:pt x="11872" y="1699"/>
                  </a:cubicBezTo>
                  <a:cubicBezTo>
                    <a:pt x="11883" y="1693"/>
                    <a:pt x="11883" y="1693"/>
                    <a:pt x="11883" y="1693"/>
                  </a:cubicBezTo>
                  <a:cubicBezTo>
                    <a:pt x="11893" y="1704"/>
                    <a:pt x="11893" y="1709"/>
                    <a:pt x="11904" y="1725"/>
                  </a:cubicBezTo>
                  <a:cubicBezTo>
                    <a:pt x="11904" y="1704"/>
                    <a:pt x="11904" y="1693"/>
                    <a:pt x="11914" y="1683"/>
                  </a:cubicBezTo>
                  <a:cubicBezTo>
                    <a:pt x="11935" y="1688"/>
                    <a:pt x="11941" y="1704"/>
                    <a:pt x="11957" y="1715"/>
                  </a:cubicBezTo>
                  <a:cubicBezTo>
                    <a:pt x="11978" y="1730"/>
                    <a:pt x="12004" y="1741"/>
                    <a:pt x="12004" y="1762"/>
                  </a:cubicBezTo>
                  <a:cubicBezTo>
                    <a:pt x="12004" y="1767"/>
                    <a:pt x="11999" y="1773"/>
                    <a:pt x="11999" y="1773"/>
                  </a:cubicBezTo>
                  <a:cubicBezTo>
                    <a:pt x="11978" y="1773"/>
                    <a:pt x="11967" y="1773"/>
                    <a:pt x="11951" y="1773"/>
                  </a:cubicBezTo>
                  <a:cubicBezTo>
                    <a:pt x="11967" y="1788"/>
                    <a:pt x="11978" y="1809"/>
                    <a:pt x="11978" y="1830"/>
                  </a:cubicBezTo>
                  <a:cubicBezTo>
                    <a:pt x="11993" y="1836"/>
                    <a:pt x="11999" y="1852"/>
                    <a:pt x="12014" y="1852"/>
                  </a:cubicBezTo>
                  <a:cubicBezTo>
                    <a:pt x="12025" y="1852"/>
                    <a:pt x="12030" y="1846"/>
                    <a:pt x="12036" y="1846"/>
                  </a:cubicBezTo>
                  <a:cubicBezTo>
                    <a:pt x="12041" y="1841"/>
                    <a:pt x="12041" y="1841"/>
                    <a:pt x="12041" y="1841"/>
                  </a:cubicBezTo>
                  <a:cubicBezTo>
                    <a:pt x="12036" y="1836"/>
                    <a:pt x="12030" y="1830"/>
                    <a:pt x="12030" y="1820"/>
                  </a:cubicBezTo>
                  <a:cubicBezTo>
                    <a:pt x="12030" y="1815"/>
                    <a:pt x="12036" y="1809"/>
                    <a:pt x="12036" y="1804"/>
                  </a:cubicBezTo>
                  <a:cubicBezTo>
                    <a:pt x="12025" y="1804"/>
                    <a:pt x="12014" y="1804"/>
                    <a:pt x="12014" y="1794"/>
                  </a:cubicBezTo>
                  <a:cubicBezTo>
                    <a:pt x="12014" y="1783"/>
                    <a:pt x="12025" y="1778"/>
                    <a:pt x="12025" y="1773"/>
                  </a:cubicBezTo>
                  <a:cubicBezTo>
                    <a:pt x="12030" y="1767"/>
                    <a:pt x="12030" y="1767"/>
                    <a:pt x="12036" y="1767"/>
                  </a:cubicBezTo>
                  <a:cubicBezTo>
                    <a:pt x="12046" y="1767"/>
                    <a:pt x="12046" y="1778"/>
                    <a:pt x="12057" y="1783"/>
                  </a:cubicBezTo>
                  <a:cubicBezTo>
                    <a:pt x="12078" y="1788"/>
                    <a:pt x="12099" y="1794"/>
                    <a:pt x="12099" y="1815"/>
                  </a:cubicBezTo>
                  <a:cubicBezTo>
                    <a:pt x="12099" y="1836"/>
                    <a:pt x="12078" y="1841"/>
                    <a:pt x="12057" y="1857"/>
                  </a:cubicBezTo>
                  <a:cubicBezTo>
                    <a:pt x="12094" y="1899"/>
                    <a:pt x="12146" y="1873"/>
                    <a:pt x="12183" y="1915"/>
                  </a:cubicBezTo>
                  <a:cubicBezTo>
                    <a:pt x="12189" y="1899"/>
                    <a:pt x="12194" y="1889"/>
                    <a:pt x="12210" y="1889"/>
                  </a:cubicBezTo>
                  <a:cubicBezTo>
                    <a:pt x="12236" y="1889"/>
                    <a:pt x="12241" y="1910"/>
                    <a:pt x="12262" y="1925"/>
                  </a:cubicBezTo>
                  <a:cubicBezTo>
                    <a:pt x="12278" y="1920"/>
                    <a:pt x="12278" y="1920"/>
                    <a:pt x="12278" y="1920"/>
                  </a:cubicBezTo>
                  <a:cubicBezTo>
                    <a:pt x="12294" y="1931"/>
                    <a:pt x="12289" y="1952"/>
                    <a:pt x="12305" y="1962"/>
                  </a:cubicBezTo>
                  <a:cubicBezTo>
                    <a:pt x="12310" y="1957"/>
                    <a:pt x="12315" y="1952"/>
                    <a:pt x="12320" y="1952"/>
                  </a:cubicBezTo>
                  <a:cubicBezTo>
                    <a:pt x="12336" y="1952"/>
                    <a:pt x="12342" y="1957"/>
                    <a:pt x="12357" y="1957"/>
                  </a:cubicBezTo>
                  <a:cubicBezTo>
                    <a:pt x="12368" y="1957"/>
                    <a:pt x="12373" y="1952"/>
                    <a:pt x="12384" y="1957"/>
                  </a:cubicBezTo>
                  <a:cubicBezTo>
                    <a:pt x="12394" y="1973"/>
                    <a:pt x="12394" y="1989"/>
                    <a:pt x="12394" y="2010"/>
                  </a:cubicBezTo>
                  <a:cubicBezTo>
                    <a:pt x="12394" y="2015"/>
                    <a:pt x="12405" y="2020"/>
                    <a:pt x="12405" y="2031"/>
                  </a:cubicBezTo>
                  <a:cubicBezTo>
                    <a:pt x="12405" y="2041"/>
                    <a:pt x="12400" y="2041"/>
                    <a:pt x="12394" y="2052"/>
                  </a:cubicBezTo>
                  <a:cubicBezTo>
                    <a:pt x="12394" y="2052"/>
                    <a:pt x="12389" y="2047"/>
                    <a:pt x="12384" y="2047"/>
                  </a:cubicBezTo>
                  <a:cubicBezTo>
                    <a:pt x="12373" y="2047"/>
                    <a:pt x="12373" y="2063"/>
                    <a:pt x="12363" y="2073"/>
                  </a:cubicBezTo>
                  <a:cubicBezTo>
                    <a:pt x="12347" y="2084"/>
                    <a:pt x="12331" y="2084"/>
                    <a:pt x="12320" y="2100"/>
                  </a:cubicBezTo>
                  <a:cubicBezTo>
                    <a:pt x="12357" y="2115"/>
                    <a:pt x="12368" y="2142"/>
                    <a:pt x="12394" y="2173"/>
                  </a:cubicBezTo>
                  <a:cubicBezTo>
                    <a:pt x="12405" y="2189"/>
                    <a:pt x="12426" y="2195"/>
                    <a:pt x="12447" y="2205"/>
                  </a:cubicBezTo>
                  <a:cubicBezTo>
                    <a:pt x="12468" y="2221"/>
                    <a:pt x="12484" y="2237"/>
                    <a:pt x="12510" y="2247"/>
                  </a:cubicBezTo>
                  <a:cubicBezTo>
                    <a:pt x="12505" y="2237"/>
                    <a:pt x="12495" y="2231"/>
                    <a:pt x="12495" y="2216"/>
                  </a:cubicBezTo>
                  <a:cubicBezTo>
                    <a:pt x="12495" y="2205"/>
                    <a:pt x="12510" y="2210"/>
                    <a:pt x="12510" y="2200"/>
                  </a:cubicBezTo>
                  <a:cubicBezTo>
                    <a:pt x="12510" y="2189"/>
                    <a:pt x="12505" y="2184"/>
                    <a:pt x="12500" y="2173"/>
                  </a:cubicBezTo>
                  <a:cubicBezTo>
                    <a:pt x="12510" y="2173"/>
                    <a:pt x="12510" y="2189"/>
                    <a:pt x="12526" y="2189"/>
                  </a:cubicBezTo>
                  <a:cubicBezTo>
                    <a:pt x="12558" y="2189"/>
                    <a:pt x="12558" y="2189"/>
                    <a:pt x="12558" y="2189"/>
                  </a:cubicBezTo>
                  <a:cubicBezTo>
                    <a:pt x="12563" y="2231"/>
                    <a:pt x="12590" y="2247"/>
                    <a:pt x="12626" y="2274"/>
                  </a:cubicBezTo>
                  <a:cubicBezTo>
                    <a:pt x="12642" y="2284"/>
                    <a:pt x="12642" y="2295"/>
                    <a:pt x="12647" y="2305"/>
                  </a:cubicBezTo>
                  <a:cubicBezTo>
                    <a:pt x="12658" y="2289"/>
                    <a:pt x="12674" y="2289"/>
                    <a:pt x="12684" y="2274"/>
                  </a:cubicBezTo>
                  <a:cubicBezTo>
                    <a:pt x="12695" y="2263"/>
                    <a:pt x="12690" y="2252"/>
                    <a:pt x="12695" y="2237"/>
                  </a:cubicBezTo>
                  <a:cubicBezTo>
                    <a:pt x="12695" y="2226"/>
                    <a:pt x="12706" y="2216"/>
                    <a:pt x="12706" y="2200"/>
                  </a:cubicBezTo>
                  <a:cubicBezTo>
                    <a:pt x="12706" y="2184"/>
                    <a:pt x="12695" y="2173"/>
                    <a:pt x="12690" y="2152"/>
                  </a:cubicBezTo>
                  <a:cubicBezTo>
                    <a:pt x="12684" y="2163"/>
                    <a:pt x="12674" y="2173"/>
                    <a:pt x="12663" y="2173"/>
                  </a:cubicBezTo>
                  <a:cubicBezTo>
                    <a:pt x="12647" y="2173"/>
                    <a:pt x="12642" y="2158"/>
                    <a:pt x="12632" y="2147"/>
                  </a:cubicBezTo>
                  <a:cubicBezTo>
                    <a:pt x="12616" y="2131"/>
                    <a:pt x="12590" y="2131"/>
                    <a:pt x="12590" y="2110"/>
                  </a:cubicBezTo>
                  <a:cubicBezTo>
                    <a:pt x="12590" y="2105"/>
                    <a:pt x="12590" y="2094"/>
                    <a:pt x="12600" y="2094"/>
                  </a:cubicBezTo>
                  <a:cubicBezTo>
                    <a:pt x="12605" y="2094"/>
                    <a:pt x="12611" y="2094"/>
                    <a:pt x="12616" y="2094"/>
                  </a:cubicBezTo>
                  <a:cubicBezTo>
                    <a:pt x="12647" y="2094"/>
                    <a:pt x="12647" y="2094"/>
                    <a:pt x="12647" y="2094"/>
                  </a:cubicBezTo>
                  <a:cubicBezTo>
                    <a:pt x="12642" y="2089"/>
                    <a:pt x="12637" y="2084"/>
                    <a:pt x="12632" y="2073"/>
                  </a:cubicBezTo>
                  <a:cubicBezTo>
                    <a:pt x="12621" y="2073"/>
                    <a:pt x="12621" y="2078"/>
                    <a:pt x="12611" y="2078"/>
                  </a:cubicBezTo>
                  <a:cubicBezTo>
                    <a:pt x="12605" y="2078"/>
                    <a:pt x="12605" y="2068"/>
                    <a:pt x="12600" y="2063"/>
                  </a:cubicBezTo>
                  <a:cubicBezTo>
                    <a:pt x="12600" y="2063"/>
                    <a:pt x="12590" y="2063"/>
                    <a:pt x="12590" y="2057"/>
                  </a:cubicBezTo>
                  <a:cubicBezTo>
                    <a:pt x="12590" y="2052"/>
                    <a:pt x="12595" y="2047"/>
                    <a:pt x="12595" y="2041"/>
                  </a:cubicBezTo>
                  <a:cubicBezTo>
                    <a:pt x="12595" y="2031"/>
                    <a:pt x="12595" y="2031"/>
                    <a:pt x="12595" y="2031"/>
                  </a:cubicBezTo>
                  <a:cubicBezTo>
                    <a:pt x="12590" y="2031"/>
                    <a:pt x="12590" y="2031"/>
                    <a:pt x="12584" y="2031"/>
                  </a:cubicBezTo>
                  <a:cubicBezTo>
                    <a:pt x="12574" y="2031"/>
                    <a:pt x="12558" y="2036"/>
                    <a:pt x="12558" y="2047"/>
                  </a:cubicBezTo>
                  <a:cubicBezTo>
                    <a:pt x="12558" y="2057"/>
                    <a:pt x="12568" y="2063"/>
                    <a:pt x="12574" y="2073"/>
                  </a:cubicBezTo>
                  <a:cubicBezTo>
                    <a:pt x="12568" y="2078"/>
                    <a:pt x="12568" y="2078"/>
                    <a:pt x="12568" y="2078"/>
                  </a:cubicBezTo>
                  <a:cubicBezTo>
                    <a:pt x="12563" y="2078"/>
                    <a:pt x="12563" y="2078"/>
                    <a:pt x="12563" y="2078"/>
                  </a:cubicBezTo>
                  <a:cubicBezTo>
                    <a:pt x="12563" y="2073"/>
                    <a:pt x="12558" y="2073"/>
                    <a:pt x="12558" y="2073"/>
                  </a:cubicBezTo>
                  <a:cubicBezTo>
                    <a:pt x="12547" y="2073"/>
                    <a:pt x="12547" y="2089"/>
                    <a:pt x="12542" y="2089"/>
                  </a:cubicBezTo>
                  <a:cubicBezTo>
                    <a:pt x="12531" y="2089"/>
                    <a:pt x="12526" y="2078"/>
                    <a:pt x="12526" y="2073"/>
                  </a:cubicBezTo>
                  <a:cubicBezTo>
                    <a:pt x="12526" y="2063"/>
                    <a:pt x="12537" y="2057"/>
                    <a:pt x="12537" y="2052"/>
                  </a:cubicBezTo>
                  <a:cubicBezTo>
                    <a:pt x="12537" y="2047"/>
                    <a:pt x="12526" y="1994"/>
                    <a:pt x="12526" y="2015"/>
                  </a:cubicBezTo>
                  <a:cubicBezTo>
                    <a:pt x="12526" y="2036"/>
                    <a:pt x="12526" y="2036"/>
                    <a:pt x="12526" y="2036"/>
                  </a:cubicBezTo>
                  <a:cubicBezTo>
                    <a:pt x="12526" y="2041"/>
                    <a:pt x="12526" y="2047"/>
                    <a:pt x="12521" y="2052"/>
                  </a:cubicBezTo>
                  <a:cubicBezTo>
                    <a:pt x="12505" y="2020"/>
                    <a:pt x="12468" y="2026"/>
                    <a:pt x="12436" y="2010"/>
                  </a:cubicBezTo>
                  <a:cubicBezTo>
                    <a:pt x="12415" y="1999"/>
                    <a:pt x="12415" y="1984"/>
                    <a:pt x="12410" y="1962"/>
                  </a:cubicBezTo>
                  <a:cubicBezTo>
                    <a:pt x="12431" y="1962"/>
                    <a:pt x="12452" y="1957"/>
                    <a:pt x="12452" y="1936"/>
                  </a:cubicBezTo>
                  <a:cubicBezTo>
                    <a:pt x="12452" y="1915"/>
                    <a:pt x="12447" y="1899"/>
                    <a:pt x="12431" y="1894"/>
                  </a:cubicBezTo>
                  <a:cubicBezTo>
                    <a:pt x="12405" y="1899"/>
                    <a:pt x="12405" y="1899"/>
                    <a:pt x="12405" y="1899"/>
                  </a:cubicBezTo>
                  <a:cubicBezTo>
                    <a:pt x="12400" y="1894"/>
                    <a:pt x="12384" y="1867"/>
                    <a:pt x="12384" y="1878"/>
                  </a:cubicBezTo>
                  <a:cubicBezTo>
                    <a:pt x="12384" y="1899"/>
                    <a:pt x="12394" y="1904"/>
                    <a:pt x="12394" y="1925"/>
                  </a:cubicBezTo>
                  <a:cubicBezTo>
                    <a:pt x="12394" y="1941"/>
                    <a:pt x="12394" y="1941"/>
                    <a:pt x="12394" y="1941"/>
                  </a:cubicBezTo>
                  <a:cubicBezTo>
                    <a:pt x="12389" y="1941"/>
                    <a:pt x="12389" y="1941"/>
                    <a:pt x="12389" y="1941"/>
                  </a:cubicBezTo>
                  <a:cubicBezTo>
                    <a:pt x="12384" y="1936"/>
                    <a:pt x="12384" y="1931"/>
                    <a:pt x="12373" y="1931"/>
                  </a:cubicBezTo>
                  <a:cubicBezTo>
                    <a:pt x="12368" y="1931"/>
                    <a:pt x="12363" y="1941"/>
                    <a:pt x="12357" y="1941"/>
                  </a:cubicBezTo>
                  <a:cubicBezTo>
                    <a:pt x="12347" y="1941"/>
                    <a:pt x="12347" y="1931"/>
                    <a:pt x="12342" y="1925"/>
                  </a:cubicBezTo>
                  <a:cubicBezTo>
                    <a:pt x="12342" y="1925"/>
                    <a:pt x="12336" y="1931"/>
                    <a:pt x="12331" y="1931"/>
                  </a:cubicBezTo>
                  <a:cubicBezTo>
                    <a:pt x="12320" y="1931"/>
                    <a:pt x="12320" y="1925"/>
                    <a:pt x="12310" y="1920"/>
                  </a:cubicBezTo>
                  <a:cubicBezTo>
                    <a:pt x="12299" y="1910"/>
                    <a:pt x="12289" y="1904"/>
                    <a:pt x="12284" y="1889"/>
                  </a:cubicBezTo>
                  <a:cubicBezTo>
                    <a:pt x="12278" y="1873"/>
                    <a:pt x="12278" y="1862"/>
                    <a:pt x="12268" y="1857"/>
                  </a:cubicBezTo>
                  <a:cubicBezTo>
                    <a:pt x="12268" y="1852"/>
                    <a:pt x="12278" y="1846"/>
                    <a:pt x="12278" y="1841"/>
                  </a:cubicBezTo>
                  <a:cubicBezTo>
                    <a:pt x="12278" y="1799"/>
                    <a:pt x="12268" y="1783"/>
                    <a:pt x="12257" y="1746"/>
                  </a:cubicBezTo>
                  <a:cubicBezTo>
                    <a:pt x="12262" y="1746"/>
                    <a:pt x="12262" y="1741"/>
                    <a:pt x="12268" y="1741"/>
                  </a:cubicBezTo>
                  <a:cubicBezTo>
                    <a:pt x="12268" y="1736"/>
                    <a:pt x="12268" y="1736"/>
                    <a:pt x="12268" y="1736"/>
                  </a:cubicBezTo>
                  <a:cubicBezTo>
                    <a:pt x="12247" y="1730"/>
                    <a:pt x="12231" y="1715"/>
                    <a:pt x="12215" y="1693"/>
                  </a:cubicBezTo>
                  <a:cubicBezTo>
                    <a:pt x="12210" y="1683"/>
                    <a:pt x="12194" y="1683"/>
                    <a:pt x="12183" y="1678"/>
                  </a:cubicBezTo>
                  <a:cubicBezTo>
                    <a:pt x="12157" y="1667"/>
                    <a:pt x="12146" y="1651"/>
                    <a:pt x="12120" y="1651"/>
                  </a:cubicBezTo>
                  <a:cubicBezTo>
                    <a:pt x="12115" y="1651"/>
                    <a:pt x="12115" y="1662"/>
                    <a:pt x="12104" y="1662"/>
                  </a:cubicBezTo>
                  <a:cubicBezTo>
                    <a:pt x="12099" y="1662"/>
                    <a:pt x="12094" y="1662"/>
                    <a:pt x="12088" y="1662"/>
                  </a:cubicBezTo>
                  <a:cubicBezTo>
                    <a:pt x="12062" y="1662"/>
                    <a:pt x="12057" y="1630"/>
                    <a:pt x="12036" y="1630"/>
                  </a:cubicBezTo>
                  <a:cubicBezTo>
                    <a:pt x="12025" y="1630"/>
                    <a:pt x="12009" y="1630"/>
                    <a:pt x="12009" y="1646"/>
                  </a:cubicBezTo>
                  <a:cubicBezTo>
                    <a:pt x="12009" y="1646"/>
                    <a:pt x="12014" y="1651"/>
                    <a:pt x="12014" y="1656"/>
                  </a:cubicBezTo>
                  <a:cubicBezTo>
                    <a:pt x="12014" y="1662"/>
                    <a:pt x="12009" y="1667"/>
                    <a:pt x="12004" y="1667"/>
                  </a:cubicBezTo>
                  <a:cubicBezTo>
                    <a:pt x="11972" y="1667"/>
                    <a:pt x="11957" y="1651"/>
                    <a:pt x="11930" y="1656"/>
                  </a:cubicBezTo>
                  <a:close/>
                  <a:moveTo>
                    <a:pt x="12315" y="1994"/>
                  </a:moveTo>
                  <a:lnTo>
                    <a:pt x="12315" y="1994"/>
                  </a:lnTo>
                  <a:cubicBezTo>
                    <a:pt x="12326" y="1984"/>
                    <a:pt x="12336" y="1968"/>
                    <a:pt x="12352" y="1973"/>
                  </a:cubicBezTo>
                  <a:cubicBezTo>
                    <a:pt x="12363" y="1978"/>
                    <a:pt x="12352" y="1994"/>
                    <a:pt x="12363" y="1999"/>
                  </a:cubicBezTo>
                  <a:cubicBezTo>
                    <a:pt x="12373" y="1999"/>
                    <a:pt x="12373" y="1999"/>
                    <a:pt x="12373" y="1999"/>
                  </a:cubicBezTo>
                  <a:cubicBezTo>
                    <a:pt x="12379" y="1999"/>
                    <a:pt x="12379" y="1999"/>
                    <a:pt x="12379" y="1999"/>
                  </a:cubicBezTo>
                  <a:cubicBezTo>
                    <a:pt x="12373" y="2015"/>
                    <a:pt x="12368" y="2020"/>
                    <a:pt x="12363" y="2036"/>
                  </a:cubicBezTo>
                  <a:cubicBezTo>
                    <a:pt x="12352" y="2026"/>
                    <a:pt x="12347" y="2020"/>
                    <a:pt x="12331" y="2015"/>
                  </a:cubicBezTo>
                  <a:cubicBezTo>
                    <a:pt x="12336" y="2010"/>
                    <a:pt x="12336" y="2005"/>
                    <a:pt x="12342" y="1999"/>
                  </a:cubicBezTo>
                  <a:cubicBezTo>
                    <a:pt x="12336" y="1999"/>
                    <a:pt x="12331" y="1999"/>
                    <a:pt x="12331" y="1999"/>
                  </a:cubicBezTo>
                  <a:cubicBezTo>
                    <a:pt x="12326" y="1999"/>
                    <a:pt x="12320" y="1999"/>
                    <a:pt x="12315" y="1994"/>
                  </a:cubicBezTo>
                  <a:close/>
                  <a:moveTo>
                    <a:pt x="12516" y="1788"/>
                  </a:moveTo>
                  <a:lnTo>
                    <a:pt x="12516" y="1788"/>
                  </a:lnTo>
                  <a:cubicBezTo>
                    <a:pt x="12531" y="1794"/>
                    <a:pt x="12531" y="1804"/>
                    <a:pt x="12542" y="1815"/>
                  </a:cubicBezTo>
                  <a:cubicBezTo>
                    <a:pt x="12558" y="1830"/>
                    <a:pt x="12574" y="1841"/>
                    <a:pt x="12579" y="1867"/>
                  </a:cubicBezTo>
                  <a:cubicBezTo>
                    <a:pt x="12579" y="1862"/>
                    <a:pt x="12579" y="1862"/>
                    <a:pt x="12579" y="1862"/>
                  </a:cubicBezTo>
                  <a:cubicBezTo>
                    <a:pt x="12553" y="1830"/>
                    <a:pt x="12516" y="1825"/>
                    <a:pt x="12516" y="1794"/>
                  </a:cubicBezTo>
                  <a:cubicBezTo>
                    <a:pt x="12516" y="1788"/>
                    <a:pt x="12516" y="1788"/>
                    <a:pt x="12516" y="1788"/>
                  </a:cubicBezTo>
                  <a:close/>
                  <a:moveTo>
                    <a:pt x="12547" y="1925"/>
                  </a:moveTo>
                  <a:lnTo>
                    <a:pt x="12547" y="1925"/>
                  </a:lnTo>
                  <a:cubicBezTo>
                    <a:pt x="12558" y="1925"/>
                    <a:pt x="12568" y="1931"/>
                    <a:pt x="12568" y="1936"/>
                  </a:cubicBezTo>
                  <a:cubicBezTo>
                    <a:pt x="12568" y="1947"/>
                    <a:pt x="12558" y="1947"/>
                    <a:pt x="12553" y="1957"/>
                  </a:cubicBezTo>
                  <a:cubicBezTo>
                    <a:pt x="12542" y="1968"/>
                    <a:pt x="12537" y="1973"/>
                    <a:pt x="12526" y="1978"/>
                  </a:cubicBezTo>
                  <a:cubicBezTo>
                    <a:pt x="12521" y="1962"/>
                    <a:pt x="12516" y="1957"/>
                    <a:pt x="12510" y="1947"/>
                  </a:cubicBezTo>
                  <a:cubicBezTo>
                    <a:pt x="12521" y="1952"/>
                    <a:pt x="12526" y="1952"/>
                    <a:pt x="12537" y="1952"/>
                  </a:cubicBezTo>
                  <a:cubicBezTo>
                    <a:pt x="12547" y="1952"/>
                    <a:pt x="12547" y="1947"/>
                    <a:pt x="12547" y="1941"/>
                  </a:cubicBezTo>
                  <a:cubicBezTo>
                    <a:pt x="12547" y="1936"/>
                    <a:pt x="12547" y="1931"/>
                    <a:pt x="12547" y="1925"/>
                  </a:cubicBezTo>
                  <a:close/>
                  <a:moveTo>
                    <a:pt x="12632" y="1873"/>
                  </a:moveTo>
                  <a:lnTo>
                    <a:pt x="12632" y="1873"/>
                  </a:lnTo>
                  <a:cubicBezTo>
                    <a:pt x="12642" y="1873"/>
                    <a:pt x="12653" y="1862"/>
                    <a:pt x="12663" y="1867"/>
                  </a:cubicBezTo>
                  <a:cubicBezTo>
                    <a:pt x="12679" y="1878"/>
                    <a:pt x="12679" y="1889"/>
                    <a:pt x="12690" y="1910"/>
                  </a:cubicBezTo>
                  <a:cubicBezTo>
                    <a:pt x="12700" y="1941"/>
                    <a:pt x="12700" y="1962"/>
                    <a:pt x="12727" y="1994"/>
                  </a:cubicBezTo>
                  <a:cubicBezTo>
                    <a:pt x="12753" y="2031"/>
                    <a:pt x="12769" y="2052"/>
                    <a:pt x="12785" y="2094"/>
                  </a:cubicBezTo>
                  <a:cubicBezTo>
                    <a:pt x="12795" y="2115"/>
                    <a:pt x="12827" y="2105"/>
                    <a:pt x="12832" y="2126"/>
                  </a:cubicBezTo>
                  <a:cubicBezTo>
                    <a:pt x="12806" y="2126"/>
                    <a:pt x="12806" y="2126"/>
                    <a:pt x="12806" y="2126"/>
                  </a:cubicBezTo>
                  <a:cubicBezTo>
                    <a:pt x="12785" y="2126"/>
                    <a:pt x="12790" y="2105"/>
                    <a:pt x="12779" y="2089"/>
                  </a:cubicBezTo>
                  <a:cubicBezTo>
                    <a:pt x="12769" y="2078"/>
                    <a:pt x="12753" y="2084"/>
                    <a:pt x="12742" y="2068"/>
                  </a:cubicBezTo>
                  <a:cubicBezTo>
                    <a:pt x="12732" y="2052"/>
                    <a:pt x="12742" y="2031"/>
                    <a:pt x="12727" y="2015"/>
                  </a:cubicBezTo>
                  <a:cubicBezTo>
                    <a:pt x="12716" y="1999"/>
                    <a:pt x="12706" y="1994"/>
                    <a:pt x="12690" y="1984"/>
                  </a:cubicBezTo>
                  <a:cubicBezTo>
                    <a:pt x="12690" y="1973"/>
                    <a:pt x="12700" y="1968"/>
                    <a:pt x="12700" y="1957"/>
                  </a:cubicBezTo>
                  <a:cubicBezTo>
                    <a:pt x="12700" y="1941"/>
                    <a:pt x="12690" y="1936"/>
                    <a:pt x="12679" y="1920"/>
                  </a:cubicBezTo>
                  <a:cubicBezTo>
                    <a:pt x="12674" y="1904"/>
                    <a:pt x="12674" y="1894"/>
                    <a:pt x="12658" y="1889"/>
                  </a:cubicBezTo>
                  <a:cubicBezTo>
                    <a:pt x="12647" y="1883"/>
                    <a:pt x="12637" y="1883"/>
                    <a:pt x="12632" y="1873"/>
                  </a:cubicBezTo>
                  <a:close/>
                  <a:moveTo>
                    <a:pt x="13091" y="2564"/>
                  </a:moveTo>
                  <a:lnTo>
                    <a:pt x="13091" y="2564"/>
                  </a:lnTo>
                  <a:cubicBezTo>
                    <a:pt x="13091" y="2590"/>
                    <a:pt x="13075" y="2601"/>
                    <a:pt x="13069" y="2622"/>
                  </a:cubicBezTo>
                  <a:cubicBezTo>
                    <a:pt x="13075" y="2627"/>
                    <a:pt x="13075" y="2627"/>
                    <a:pt x="13080" y="2627"/>
                  </a:cubicBezTo>
                  <a:cubicBezTo>
                    <a:pt x="13075" y="2653"/>
                    <a:pt x="13075" y="2653"/>
                    <a:pt x="13075" y="2653"/>
                  </a:cubicBezTo>
                  <a:cubicBezTo>
                    <a:pt x="13069" y="2653"/>
                    <a:pt x="13069" y="2653"/>
                    <a:pt x="13059" y="2653"/>
                  </a:cubicBezTo>
                  <a:cubicBezTo>
                    <a:pt x="13048" y="2653"/>
                    <a:pt x="13038" y="2664"/>
                    <a:pt x="13033" y="2674"/>
                  </a:cubicBezTo>
                  <a:cubicBezTo>
                    <a:pt x="13048" y="2680"/>
                    <a:pt x="13059" y="2674"/>
                    <a:pt x="13075" y="2685"/>
                  </a:cubicBezTo>
                  <a:cubicBezTo>
                    <a:pt x="13080" y="2674"/>
                    <a:pt x="13080" y="2669"/>
                    <a:pt x="13085" y="2659"/>
                  </a:cubicBezTo>
                  <a:cubicBezTo>
                    <a:pt x="13091" y="2643"/>
                    <a:pt x="13112" y="2643"/>
                    <a:pt x="13112" y="2627"/>
                  </a:cubicBezTo>
                  <a:cubicBezTo>
                    <a:pt x="13112" y="2616"/>
                    <a:pt x="13096" y="2611"/>
                    <a:pt x="13096" y="2601"/>
                  </a:cubicBezTo>
                  <a:cubicBezTo>
                    <a:pt x="13096" y="2574"/>
                    <a:pt x="13096" y="2574"/>
                    <a:pt x="13096" y="2574"/>
                  </a:cubicBezTo>
                  <a:cubicBezTo>
                    <a:pt x="13096" y="2569"/>
                    <a:pt x="13096" y="2564"/>
                    <a:pt x="13091" y="2564"/>
                  </a:cubicBezTo>
                  <a:close/>
                  <a:moveTo>
                    <a:pt x="13101" y="2690"/>
                  </a:moveTo>
                  <a:lnTo>
                    <a:pt x="13101" y="2690"/>
                  </a:lnTo>
                  <a:cubicBezTo>
                    <a:pt x="13101" y="2669"/>
                    <a:pt x="13112" y="2653"/>
                    <a:pt x="13127" y="2643"/>
                  </a:cubicBezTo>
                  <a:cubicBezTo>
                    <a:pt x="13143" y="2632"/>
                    <a:pt x="13143" y="2616"/>
                    <a:pt x="13164" y="2616"/>
                  </a:cubicBezTo>
                  <a:cubicBezTo>
                    <a:pt x="13180" y="2616"/>
                    <a:pt x="13180" y="2632"/>
                    <a:pt x="13196" y="2637"/>
                  </a:cubicBezTo>
                  <a:cubicBezTo>
                    <a:pt x="13212" y="2648"/>
                    <a:pt x="13228" y="2637"/>
                    <a:pt x="13238" y="2653"/>
                  </a:cubicBezTo>
                  <a:cubicBezTo>
                    <a:pt x="13254" y="2664"/>
                    <a:pt x="13249" y="2680"/>
                    <a:pt x="13259" y="2690"/>
                  </a:cubicBezTo>
                  <a:cubicBezTo>
                    <a:pt x="13275" y="2711"/>
                    <a:pt x="13296" y="2711"/>
                    <a:pt x="13296" y="2738"/>
                  </a:cubicBezTo>
                  <a:cubicBezTo>
                    <a:pt x="13296" y="2754"/>
                    <a:pt x="13286" y="2764"/>
                    <a:pt x="13275" y="2780"/>
                  </a:cubicBezTo>
                  <a:cubicBezTo>
                    <a:pt x="13286" y="2780"/>
                    <a:pt x="13296" y="2775"/>
                    <a:pt x="13307" y="2775"/>
                  </a:cubicBezTo>
                  <a:cubicBezTo>
                    <a:pt x="13328" y="2775"/>
                    <a:pt x="13333" y="2796"/>
                    <a:pt x="13354" y="2812"/>
                  </a:cubicBezTo>
                  <a:cubicBezTo>
                    <a:pt x="13370" y="2822"/>
                    <a:pt x="13391" y="2812"/>
                    <a:pt x="13391" y="2833"/>
                  </a:cubicBezTo>
                  <a:cubicBezTo>
                    <a:pt x="13391" y="2843"/>
                    <a:pt x="13381" y="2849"/>
                    <a:pt x="13375" y="2854"/>
                  </a:cubicBezTo>
                  <a:cubicBezTo>
                    <a:pt x="13360" y="2859"/>
                    <a:pt x="13354" y="2864"/>
                    <a:pt x="13338" y="2864"/>
                  </a:cubicBezTo>
                  <a:cubicBezTo>
                    <a:pt x="13317" y="2864"/>
                    <a:pt x="13323" y="2833"/>
                    <a:pt x="13301" y="2827"/>
                  </a:cubicBezTo>
                  <a:cubicBezTo>
                    <a:pt x="13296" y="2843"/>
                    <a:pt x="13296" y="2849"/>
                    <a:pt x="13296" y="2864"/>
                  </a:cubicBezTo>
                  <a:cubicBezTo>
                    <a:pt x="13291" y="2859"/>
                    <a:pt x="13291" y="2859"/>
                    <a:pt x="13291" y="2859"/>
                  </a:cubicBezTo>
                  <a:cubicBezTo>
                    <a:pt x="13270" y="2827"/>
                    <a:pt x="13259" y="2806"/>
                    <a:pt x="13228" y="2785"/>
                  </a:cubicBezTo>
                  <a:cubicBezTo>
                    <a:pt x="13201" y="2775"/>
                    <a:pt x="13191" y="2769"/>
                    <a:pt x="13175" y="2748"/>
                  </a:cubicBezTo>
                  <a:cubicBezTo>
                    <a:pt x="13164" y="2732"/>
                    <a:pt x="13149" y="2732"/>
                    <a:pt x="13149" y="2722"/>
                  </a:cubicBezTo>
                  <a:cubicBezTo>
                    <a:pt x="13149" y="2717"/>
                    <a:pt x="13149" y="2711"/>
                    <a:pt x="13149" y="2706"/>
                  </a:cubicBezTo>
                  <a:cubicBezTo>
                    <a:pt x="13149" y="2685"/>
                    <a:pt x="13149" y="2685"/>
                    <a:pt x="13149" y="2685"/>
                  </a:cubicBezTo>
                  <a:cubicBezTo>
                    <a:pt x="13149" y="2674"/>
                    <a:pt x="13149" y="2669"/>
                    <a:pt x="13138" y="2659"/>
                  </a:cubicBezTo>
                  <a:cubicBezTo>
                    <a:pt x="13133" y="2664"/>
                    <a:pt x="13133" y="2674"/>
                    <a:pt x="13127" y="2680"/>
                  </a:cubicBezTo>
                  <a:cubicBezTo>
                    <a:pt x="13122" y="2680"/>
                    <a:pt x="13122" y="2674"/>
                    <a:pt x="13117" y="2674"/>
                  </a:cubicBezTo>
                  <a:cubicBezTo>
                    <a:pt x="13106" y="2674"/>
                    <a:pt x="13101" y="2738"/>
                    <a:pt x="13101" y="2690"/>
                  </a:cubicBezTo>
                  <a:close/>
                  <a:moveTo>
                    <a:pt x="16746" y="4804"/>
                  </a:moveTo>
                  <a:lnTo>
                    <a:pt x="16746" y="4804"/>
                  </a:lnTo>
                  <a:cubicBezTo>
                    <a:pt x="16746" y="4820"/>
                    <a:pt x="16746" y="4831"/>
                    <a:pt x="16741" y="4841"/>
                  </a:cubicBezTo>
                  <a:cubicBezTo>
                    <a:pt x="16756" y="4857"/>
                    <a:pt x="16762" y="4868"/>
                    <a:pt x="16778" y="4883"/>
                  </a:cubicBezTo>
                  <a:cubicBezTo>
                    <a:pt x="16799" y="4883"/>
                    <a:pt x="16799" y="4883"/>
                    <a:pt x="16799" y="4883"/>
                  </a:cubicBezTo>
                  <a:cubicBezTo>
                    <a:pt x="16809" y="4894"/>
                    <a:pt x="16820" y="4894"/>
                    <a:pt x="16830" y="4894"/>
                  </a:cubicBezTo>
                  <a:cubicBezTo>
                    <a:pt x="16836" y="4894"/>
                    <a:pt x="16841" y="4889"/>
                    <a:pt x="16851" y="4889"/>
                  </a:cubicBezTo>
                  <a:cubicBezTo>
                    <a:pt x="16862" y="4889"/>
                    <a:pt x="16867" y="4899"/>
                    <a:pt x="16878" y="4904"/>
                  </a:cubicBezTo>
                  <a:cubicBezTo>
                    <a:pt x="16888" y="4894"/>
                    <a:pt x="16894" y="4889"/>
                    <a:pt x="16899" y="4878"/>
                  </a:cubicBezTo>
                  <a:cubicBezTo>
                    <a:pt x="16873" y="4857"/>
                    <a:pt x="16873" y="4836"/>
                    <a:pt x="16851" y="4810"/>
                  </a:cubicBezTo>
                  <a:cubicBezTo>
                    <a:pt x="16846" y="4799"/>
                    <a:pt x="16841" y="4783"/>
                    <a:pt x="16830" y="4783"/>
                  </a:cubicBezTo>
                  <a:cubicBezTo>
                    <a:pt x="16820" y="4783"/>
                    <a:pt x="16820" y="4794"/>
                    <a:pt x="16809" y="4799"/>
                  </a:cubicBezTo>
                  <a:cubicBezTo>
                    <a:pt x="16788" y="4810"/>
                    <a:pt x="16772" y="4804"/>
                    <a:pt x="16746" y="4804"/>
                  </a:cubicBezTo>
                  <a:close/>
                  <a:moveTo>
                    <a:pt x="12611" y="5189"/>
                  </a:moveTo>
                  <a:lnTo>
                    <a:pt x="12611" y="5189"/>
                  </a:lnTo>
                  <a:cubicBezTo>
                    <a:pt x="12605" y="5189"/>
                    <a:pt x="12605" y="5189"/>
                    <a:pt x="12595" y="5189"/>
                  </a:cubicBezTo>
                  <a:cubicBezTo>
                    <a:pt x="12600" y="5200"/>
                    <a:pt x="12600" y="5210"/>
                    <a:pt x="12600" y="5226"/>
                  </a:cubicBezTo>
                  <a:cubicBezTo>
                    <a:pt x="12611" y="5216"/>
                    <a:pt x="12616" y="5210"/>
                    <a:pt x="12626" y="5205"/>
                  </a:cubicBezTo>
                  <a:cubicBezTo>
                    <a:pt x="12621" y="5200"/>
                    <a:pt x="12616" y="5195"/>
                    <a:pt x="12611" y="5189"/>
                  </a:cubicBezTo>
                  <a:close/>
                  <a:moveTo>
                    <a:pt x="11999" y="4767"/>
                  </a:moveTo>
                  <a:lnTo>
                    <a:pt x="11999" y="4767"/>
                  </a:lnTo>
                  <a:cubicBezTo>
                    <a:pt x="11988" y="4773"/>
                    <a:pt x="11978" y="4778"/>
                    <a:pt x="11967" y="4789"/>
                  </a:cubicBezTo>
                  <a:cubicBezTo>
                    <a:pt x="11972" y="4794"/>
                    <a:pt x="11978" y="4799"/>
                    <a:pt x="11983" y="4799"/>
                  </a:cubicBezTo>
                  <a:cubicBezTo>
                    <a:pt x="11988" y="4799"/>
                    <a:pt x="11993" y="4789"/>
                    <a:pt x="12004" y="4789"/>
                  </a:cubicBezTo>
                  <a:cubicBezTo>
                    <a:pt x="11999" y="4778"/>
                    <a:pt x="11999" y="4773"/>
                    <a:pt x="11999" y="4767"/>
                  </a:cubicBezTo>
                  <a:close/>
                  <a:moveTo>
                    <a:pt x="12020" y="4846"/>
                  </a:moveTo>
                  <a:lnTo>
                    <a:pt x="12020" y="4846"/>
                  </a:lnTo>
                  <a:cubicBezTo>
                    <a:pt x="12020" y="4846"/>
                    <a:pt x="12025" y="4846"/>
                    <a:pt x="12025" y="4852"/>
                  </a:cubicBezTo>
                  <a:cubicBezTo>
                    <a:pt x="12030" y="4852"/>
                    <a:pt x="12030" y="4852"/>
                    <a:pt x="12030" y="4852"/>
                  </a:cubicBezTo>
                  <a:cubicBezTo>
                    <a:pt x="12041" y="4831"/>
                    <a:pt x="12062" y="4831"/>
                    <a:pt x="12067" y="4810"/>
                  </a:cubicBezTo>
                  <a:cubicBezTo>
                    <a:pt x="12046" y="4810"/>
                    <a:pt x="12020" y="4820"/>
                    <a:pt x="12020" y="4846"/>
                  </a:cubicBezTo>
                  <a:close/>
                  <a:moveTo>
                    <a:pt x="11772" y="5200"/>
                  </a:moveTo>
                  <a:lnTo>
                    <a:pt x="11772" y="5200"/>
                  </a:lnTo>
                  <a:cubicBezTo>
                    <a:pt x="11751" y="5210"/>
                    <a:pt x="11746" y="5226"/>
                    <a:pt x="11735" y="5242"/>
                  </a:cubicBezTo>
                  <a:cubicBezTo>
                    <a:pt x="11672" y="5205"/>
                    <a:pt x="11661" y="5126"/>
                    <a:pt x="11582" y="5126"/>
                  </a:cubicBezTo>
                  <a:cubicBezTo>
                    <a:pt x="11577" y="5126"/>
                    <a:pt x="11577" y="5126"/>
                    <a:pt x="11577" y="5126"/>
                  </a:cubicBezTo>
                  <a:cubicBezTo>
                    <a:pt x="11587" y="5142"/>
                    <a:pt x="11593" y="5158"/>
                    <a:pt x="11608" y="5168"/>
                  </a:cubicBezTo>
                  <a:cubicBezTo>
                    <a:pt x="11629" y="5179"/>
                    <a:pt x="11640" y="5174"/>
                    <a:pt x="11656" y="5189"/>
                  </a:cubicBezTo>
                  <a:cubicBezTo>
                    <a:pt x="11693" y="5216"/>
                    <a:pt x="11698" y="5247"/>
                    <a:pt x="11735" y="5268"/>
                  </a:cubicBezTo>
                  <a:cubicBezTo>
                    <a:pt x="11751" y="5253"/>
                    <a:pt x="11756" y="5237"/>
                    <a:pt x="11767" y="5216"/>
                  </a:cubicBezTo>
                  <a:cubicBezTo>
                    <a:pt x="11782" y="5226"/>
                    <a:pt x="11782" y="5237"/>
                    <a:pt x="11782" y="5253"/>
                  </a:cubicBezTo>
                  <a:cubicBezTo>
                    <a:pt x="11782" y="5263"/>
                    <a:pt x="11772" y="5263"/>
                    <a:pt x="11761" y="5268"/>
                  </a:cubicBezTo>
                  <a:cubicBezTo>
                    <a:pt x="11746" y="5268"/>
                    <a:pt x="11804" y="5289"/>
                    <a:pt x="11814" y="5295"/>
                  </a:cubicBezTo>
                  <a:cubicBezTo>
                    <a:pt x="11819" y="5284"/>
                    <a:pt x="11819" y="5279"/>
                    <a:pt x="11819" y="5263"/>
                  </a:cubicBezTo>
                  <a:cubicBezTo>
                    <a:pt x="11819" y="5237"/>
                    <a:pt x="11798" y="5216"/>
                    <a:pt x="11772" y="5200"/>
                  </a:cubicBezTo>
                  <a:close/>
                  <a:moveTo>
                    <a:pt x="11725" y="4978"/>
                  </a:moveTo>
                  <a:lnTo>
                    <a:pt x="11725" y="4978"/>
                  </a:lnTo>
                  <a:cubicBezTo>
                    <a:pt x="11709" y="4999"/>
                    <a:pt x="11677" y="4999"/>
                    <a:pt x="11677" y="5026"/>
                  </a:cubicBezTo>
                  <a:cubicBezTo>
                    <a:pt x="11677" y="5036"/>
                    <a:pt x="11682" y="5047"/>
                    <a:pt x="11693" y="5057"/>
                  </a:cubicBezTo>
                  <a:cubicBezTo>
                    <a:pt x="11703" y="5063"/>
                    <a:pt x="11709" y="5068"/>
                    <a:pt x="11725" y="5068"/>
                  </a:cubicBezTo>
                  <a:cubicBezTo>
                    <a:pt x="11730" y="5068"/>
                    <a:pt x="11735" y="5068"/>
                    <a:pt x="11740" y="5068"/>
                  </a:cubicBezTo>
                  <a:cubicBezTo>
                    <a:pt x="11746" y="5063"/>
                    <a:pt x="11746" y="5063"/>
                    <a:pt x="11746" y="5063"/>
                  </a:cubicBezTo>
                  <a:cubicBezTo>
                    <a:pt x="11730" y="5063"/>
                    <a:pt x="11730" y="5047"/>
                    <a:pt x="11714" y="5042"/>
                  </a:cubicBezTo>
                  <a:cubicBezTo>
                    <a:pt x="11714" y="5047"/>
                    <a:pt x="11714" y="5052"/>
                    <a:pt x="11714" y="5057"/>
                  </a:cubicBezTo>
                  <a:cubicBezTo>
                    <a:pt x="11714" y="5057"/>
                    <a:pt x="11714" y="5057"/>
                    <a:pt x="11709" y="5057"/>
                  </a:cubicBezTo>
                  <a:cubicBezTo>
                    <a:pt x="11693" y="5047"/>
                    <a:pt x="11688" y="5042"/>
                    <a:pt x="11688" y="5026"/>
                  </a:cubicBezTo>
                  <a:cubicBezTo>
                    <a:pt x="11688" y="5021"/>
                    <a:pt x="11698" y="5021"/>
                    <a:pt x="11703" y="5015"/>
                  </a:cubicBezTo>
                  <a:cubicBezTo>
                    <a:pt x="11714" y="5010"/>
                    <a:pt x="11719" y="5005"/>
                    <a:pt x="11730" y="4994"/>
                  </a:cubicBezTo>
                  <a:cubicBezTo>
                    <a:pt x="11725" y="4978"/>
                    <a:pt x="11725" y="4978"/>
                    <a:pt x="11725" y="4978"/>
                  </a:cubicBezTo>
                  <a:close/>
                  <a:moveTo>
                    <a:pt x="11714" y="4889"/>
                  </a:moveTo>
                  <a:lnTo>
                    <a:pt x="11714" y="4889"/>
                  </a:lnTo>
                  <a:cubicBezTo>
                    <a:pt x="11719" y="4889"/>
                    <a:pt x="11719" y="4889"/>
                    <a:pt x="11719" y="4889"/>
                  </a:cubicBezTo>
                  <a:cubicBezTo>
                    <a:pt x="11735" y="4889"/>
                    <a:pt x="11740" y="4883"/>
                    <a:pt x="11751" y="4873"/>
                  </a:cubicBezTo>
                  <a:cubicBezTo>
                    <a:pt x="11746" y="4873"/>
                    <a:pt x="11746" y="4873"/>
                    <a:pt x="11746" y="4873"/>
                  </a:cubicBezTo>
                  <a:cubicBezTo>
                    <a:pt x="11714" y="4889"/>
                    <a:pt x="11714" y="4889"/>
                    <a:pt x="11714" y="4889"/>
                  </a:cubicBezTo>
                  <a:close/>
                  <a:moveTo>
                    <a:pt x="11645" y="4904"/>
                  </a:moveTo>
                  <a:lnTo>
                    <a:pt x="11645" y="4904"/>
                  </a:lnTo>
                  <a:cubicBezTo>
                    <a:pt x="11645" y="4915"/>
                    <a:pt x="11656" y="4910"/>
                    <a:pt x="11661" y="4915"/>
                  </a:cubicBezTo>
                  <a:cubicBezTo>
                    <a:pt x="11666" y="4915"/>
                    <a:pt x="11672" y="4926"/>
                    <a:pt x="11677" y="4926"/>
                  </a:cubicBezTo>
                  <a:cubicBezTo>
                    <a:pt x="11688" y="4926"/>
                    <a:pt x="11688" y="4910"/>
                    <a:pt x="11693" y="4904"/>
                  </a:cubicBezTo>
                  <a:cubicBezTo>
                    <a:pt x="11688" y="4899"/>
                    <a:pt x="11688" y="4899"/>
                    <a:pt x="11688" y="4899"/>
                  </a:cubicBezTo>
                  <a:cubicBezTo>
                    <a:pt x="11677" y="4904"/>
                    <a:pt x="11677" y="4904"/>
                    <a:pt x="11677" y="4904"/>
                  </a:cubicBezTo>
                  <a:cubicBezTo>
                    <a:pt x="11666" y="4899"/>
                    <a:pt x="11645" y="4894"/>
                    <a:pt x="11645" y="4904"/>
                  </a:cubicBezTo>
                  <a:close/>
                  <a:moveTo>
                    <a:pt x="11582" y="4894"/>
                  </a:moveTo>
                  <a:lnTo>
                    <a:pt x="11582" y="4894"/>
                  </a:lnTo>
                  <a:cubicBezTo>
                    <a:pt x="11577" y="4904"/>
                    <a:pt x="11577" y="4910"/>
                    <a:pt x="11571" y="4910"/>
                  </a:cubicBezTo>
                  <a:cubicBezTo>
                    <a:pt x="11566" y="4904"/>
                    <a:pt x="11561" y="4894"/>
                    <a:pt x="11556" y="4894"/>
                  </a:cubicBezTo>
                  <a:cubicBezTo>
                    <a:pt x="11545" y="4894"/>
                    <a:pt x="11545" y="4894"/>
                    <a:pt x="11545" y="4894"/>
                  </a:cubicBezTo>
                  <a:cubicBezTo>
                    <a:pt x="11545" y="4904"/>
                    <a:pt x="11556" y="4910"/>
                    <a:pt x="11556" y="4920"/>
                  </a:cubicBezTo>
                  <a:cubicBezTo>
                    <a:pt x="11556" y="4926"/>
                    <a:pt x="11545" y="4926"/>
                    <a:pt x="11540" y="4926"/>
                  </a:cubicBezTo>
                  <a:cubicBezTo>
                    <a:pt x="11529" y="4931"/>
                    <a:pt x="11524" y="4936"/>
                    <a:pt x="11514" y="4947"/>
                  </a:cubicBezTo>
                  <a:cubicBezTo>
                    <a:pt x="11514" y="4952"/>
                    <a:pt x="11514" y="4952"/>
                    <a:pt x="11514" y="4952"/>
                  </a:cubicBezTo>
                  <a:cubicBezTo>
                    <a:pt x="11535" y="4947"/>
                    <a:pt x="11545" y="4931"/>
                    <a:pt x="11561" y="4931"/>
                  </a:cubicBezTo>
                  <a:cubicBezTo>
                    <a:pt x="11582" y="4931"/>
                    <a:pt x="11593" y="4936"/>
                    <a:pt x="11608" y="4936"/>
                  </a:cubicBezTo>
                  <a:cubicBezTo>
                    <a:pt x="11619" y="4936"/>
                    <a:pt x="11619" y="4926"/>
                    <a:pt x="11624" y="4920"/>
                  </a:cubicBezTo>
                  <a:cubicBezTo>
                    <a:pt x="11624" y="4915"/>
                    <a:pt x="11624" y="4915"/>
                    <a:pt x="11624" y="4915"/>
                  </a:cubicBezTo>
                  <a:cubicBezTo>
                    <a:pt x="11608" y="4920"/>
                    <a:pt x="11608" y="4920"/>
                    <a:pt x="11608" y="4920"/>
                  </a:cubicBezTo>
                  <a:cubicBezTo>
                    <a:pt x="11598" y="4915"/>
                    <a:pt x="11593" y="4904"/>
                    <a:pt x="11582" y="4894"/>
                  </a:cubicBezTo>
                  <a:close/>
                  <a:moveTo>
                    <a:pt x="11477" y="5100"/>
                  </a:moveTo>
                  <a:lnTo>
                    <a:pt x="11477" y="5100"/>
                  </a:lnTo>
                  <a:cubicBezTo>
                    <a:pt x="11461" y="5100"/>
                    <a:pt x="11455" y="5094"/>
                    <a:pt x="11445" y="5089"/>
                  </a:cubicBezTo>
                  <a:cubicBezTo>
                    <a:pt x="11450" y="5110"/>
                    <a:pt x="11471" y="5115"/>
                    <a:pt x="11492" y="5115"/>
                  </a:cubicBezTo>
                  <a:cubicBezTo>
                    <a:pt x="11503" y="5115"/>
                    <a:pt x="11503" y="5115"/>
                    <a:pt x="11503" y="5115"/>
                  </a:cubicBezTo>
                  <a:cubicBezTo>
                    <a:pt x="11503" y="5094"/>
                    <a:pt x="11503" y="5094"/>
                    <a:pt x="11503" y="5094"/>
                  </a:cubicBezTo>
                  <a:cubicBezTo>
                    <a:pt x="11492" y="5094"/>
                    <a:pt x="11487" y="5100"/>
                    <a:pt x="11477" y="5100"/>
                  </a:cubicBezTo>
                  <a:close/>
                  <a:moveTo>
                    <a:pt x="11366" y="5026"/>
                  </a:moveTo>
                  <a:lnTo>
                    <a:pt x="11366" y="5026"/>
                  </a:lnTo>
                  <a:cubicBezTo>
                    <a:pt x="11355" y="5031"/>
                    <a:pt x="11350" y="5042"/>
                    <a:pt x="11339" y="5047"/>
                  </a:cubicBezTo>
                  <a:cubicBezTo>
                    <a:pt x="11334" y="5042"/>
                    <a:pt x="11334" y="5036"/>
                    <a:pt x="11329" y="5031"/>
                  </a:cubicBezTo>
                  <a:cubicBezTo>
                    <a:pt x="11324" y="5036"/>
                    <a:pt x="11324" y="5036"/>
                    <a:pt x="11313" y="5042"/>
                  </a:cubicBezTo>
                  <a:cubicBezTo>
                    <a:pt x="11329" y="5052"/>
                    <a:pt x="11329" y="5057"/>
                    <a:pt x="11345" y="5068"/>
                  </a:cubicBezTo>
                  <a:cubicBezTo>
                    <a:pt x="11355" y="5057"/>
                    <a:pt x="11366" y="5063"/>
                    <a:pt x="11376" y="5057"/>
                  </a:cubicBezTo>
                  <a:cubicBezTo>
                    <a:pt x="11371" y="5047"/>
                    <a:pt x="11371" y="5036"/>
                    <a:pt x="11366" y="5026"/>
                  </a:cubicBezTo>
                  <a:close/>
                  <a:moveTo>
                    <a:pt x="11276" y="4831"/>
                  </a:moveTo>
                  <a:lnTo>
                    <a:pt x="11276" y="4831"/>
                  </a:lnTo>
                  <a:cubicBezTo>
                    <a:pt x="11271" y="4836"/>
                    <a:pt x="11271" y="4841"/>
                    <a:pt x="11266" y="4846"/>
                  </a:cubicBezTo>
                  <a:cubicBezTo>
                    <a:pt x="11260" y="4836"/>
                    <a:pt x="11260" y="4831"/>
                    <a:pt x="11255" y="4825"/>
                  </a:cubicBezTo>
                  <a:cubicBezTo>
                    <a:pt x="11250" y="4836"/>
                    <a:pt x="11250" y="4841"/>
                    <a:pt x="11239" y="4841"/>
                  </a:cubicBezTo>
                  <a:cubicBezTo>
                    <a:pt x="11239" y="4846"/>
                    <a:pt x="11234" y="4846"/>
                    <a:pt x="11234" y="4846"/>
                  </a:cubicBezTo>
                  <a:cubicBezTo>
                    <a:pt x="11234" y="4862"/>
                    <a:pt x="11250" y="4873"/>
                    <a:pt x="11255" y="4889"/>
                  </a:cubicBezTo>
                  <a:cubicBezTo>
                    <a:pt x="11260" y="4889"/>
                    <a:pt x="11260" y="4889"/>
                    <a:pt x="11260" y="4889"/>
                  </a:cubicBezTo>
                  <a:cubicBezTo>
                    <a:pt x="11260" y="4889"/>
                    <a:pt x="11260" y="4889"/>
                    <a:pt x="11260" y="4883"/>
                  </a:cubicBezTo>
                  <a:cubicBezTo>
                    <a:pt x="11260" y="4878"/>
                    <a:pt x="11260" y="4878"/>
                    <a:pt x="11260" y="4873"/>
                  </a:cubicBezTo>
                  <a:cubicBezTo>
                    <a:pt x="11260" y="4862"/>
                    <a:pt x="11271" y="4862"/>
                    <a:pt x="11276" y="4862"/>
                  </a:cubicBezTo>
                  <a:cubicBezTo>
                    <a:pt x="11276" y="4852"/>
                    <a:pt x="11281" y="4841"/>
                    <a:pt x="11276" y="4831"/>
                  </a:cubicBezTo>
                  <a:close/>
                  <a:moveTo>
                    <a:pt x="11287" y="4688"/>
                  </a:moveTo>
                  <a:lnTo>
                    <a:pt x="11287" y="4688"/>
                  </a:lnTo>
                  <a:cubicBezTo>
                    <a:pt x="11276" y="4688"/>
                    <a:pt x="11276" y="4688"/>
                    <a:pt x="11276" y="4688"/>
                  </a:cubicBezTo>
                  <a:cubicBezTo>
                    <a:pt x="11276" y="4688"/>
                    <a:pt x="11276" y="4688"/>
                    <a:pt x="11276" y="4693"/>
                  </a:cubicBezTo>
                  <a:cubicBezTo>
                    <a:pt x="11276" y="4704"/>
                    <a:pt x="11287" y="4709"/>
                    <a:pt x="11292" y="4720"/>
                  </a:cubicBezTo>
                  <a:cubicBezTo>
                    <a:pt x="11292" y="4715"/>
                    <a:pt x="11297" y="4709"/>
                    <a:pt x="11297" y="4704"/>
                  </a:cubicBezTo>
                  <a:cubicBezTo>
                    <a:pt x="11297" y="4699"/>
                    <a:pt x="11292" y="4693"/>
                    <a:pt x="11287" y="4688"/>
                  </a:cubicBezTo>
                  <a:close/>
                  <a:moveTo>
                    <a:pt x="11271" y="5052"/>
                  </a:moveTo>
                  <a:lnTo>
                    <a:pt x="11271" y="5052"/>
                  </a:lnTo>
                  <a:cubicBezTo>
                    <a:pt x="11281" y="5052"/>
                    <a:pt x="11287" y="5047"/>
                    <a:pt x="11297" y="5047"/>
                  </a:cubicBezTo>
                  <a:cubicBezTo>
                    <a:pt x="11297" y="5042"/>
                    <a:pt x="11297" y="5042"/>
                    <a:pt x="11297" y="5042"/>
                  </a:cubicBezTo>
                  <a:cubicBezTo>
                    <a:pt x="11255" y="5015"/>
                    <a:pt x="11223" y="5052"/>
                    <a:pt x="11271" y="5052"/>
                  </a:cubicBezTo>
                  <a:close/>
                  <a:moveTo>
                    <a:pt x="11107" y="4166"/>
                  </a:moveTo>
                  <a:lnTo>
                    <a:pt x="11107" y="4166"/>
                  </a:lnTo>
                  <a:cubicBezTo>
                    <a:pt x="11102" y="4171"/>
                    <a:pt x="11097" y="4177"/>
                    <a:pt x="11097" y="4182"/>
                  </a:cubicBezTo>
                  <a:cubicBezTo>
                    <a:pt x="11097" y="4198"/>
                    <a:pt x="11113" y="4203"/>
                    <a:pt x="11134" y="4208"/>
                  </a:cubicBezTo>
                  <a:cubicBezTo>
                    <a:pt x="11123" y="4187"/>
                    <a:pt x="11113" y="4182"/>
                    <a:pt x="11107" y="4166"/>
                  </a:cubicBezTo>
                  <a:close/>
                  <a:moveTo>
                    <a:pt x="11049" y="3296"/>
                  </a:moveTo>
                  <a:lnTo>
                    <a:pt x="11049" y="3296"/>
                  </a:lnTo>
                  <a:cubicBezTo>
                    <a:pt x="11039" y="3301"/>
                    <a:pt x="11039" y="3312"/>
                    <a:pt x="11033" y="3322"/>
                  </a:cubicBezTo>
                  <a:cubicBezTo>
                    <a:pt x="11033" y="3322"/>
                    <a:pt x="11033" y="3322"/>
                    <a:pt x="11039" y="3322"/>
                  </a:cubicBezTo>
                  <a:cubicBezTo>
                    <a:pt x="11044" y="3322"/>
                    <a:pt x="11044" y="3322"/>
                    <a:pt x="11049" y="3322"/>
                  </a:cubicBezTo>
                  <a:cubicBezTo>
                    <a:pt x="11049" y="3296"/>
                    <a:pt x="11049" y="3296"/>
                    <a:pt x="11049" y="3296"/>
                  </a:cubicBezTo>
                  <a:close/>
                  <a:moveTo>
                    <a:pt x="11012" y="3517"/>
                  </a:moveTo>
                  <a:lnTo>
                    <a:pt x="11012" y="3517"/>
                  </a:lnTo>
                  <a:lnTo>
                    <a:pt x="11007" y="3512"/>
                  </a:lnTo>
                  <a:cubicBezTo>
                    <a:pt x="11002" y="3512"/>
                    <a:pt x="10997" y="3523"/>
                    <a:pt x="10991" y="3528"/>
                  </a:cubicBezTo>
                  <a:cubicBezTo>
                    <a:pt x="11002" y="3528"/>
                    <a:pt x="11007" y="3528"/>
                    <a:pt x="11012" y="3528"/>
                  </a:cubicBezTo>
                  <a:cubicBezTo>
                    <a:pt x="11012" y="3523"/>
                    <a:pt x="11012" y="3517"/>
                    <a:pt x="11012" y="3517"/>
                  </a:cubicBezTo>
                  <a:close/>
                  <a:moveTo>
                    <a:pt x="6599" y="2384"/>
                  </a:moveTo>
                  <a:lnTo>
                    <a:pt x="6599" y="2384"/>
                  </a:lnTo>
                  <a:cubicBezTo>
                    <a:pt x="6588" y="2384"/>
                    <a:pt x="6588" y="2374"/>
                    <a:pt x="6577" y="2374"/>
                  </a:cubicBezTo>
                  <a:cubicBezTo>
                    <a:pt x="6572" y="2379"/>
                    <a:pt x="6567" y="2384"/>
                    <a:pt x="6556" y="2390"/>
                  </a:cubicBezTo>
                  <a:cubicBezTo>
                    <a:pt x="6604" y="2390"/>
                    <a:pt x="6604" y="2390"/>
                    <a:pt x="6604" y="2390"/>
                  </a:cubicBezTo>
                  <a:cubicBezTo>
                    <a:pt x="6614" y="2390"/>
                    <a:pt x="6625" y="2390"/>
                    <a:pt x="6635" y="2384"/>
                  </a:cubicBezTo>
                  <a:cubicBezTo>
                    <a:pt x="6625" y="2374"/>
                    <a:pt x="6609" y="2384"/>
                    <a:pt x="6599" y="2384"/>
                  </a:cubicBezTo>
                  <a:close/>
                  <a:moveTo>
                    <a:pt x="6430" y="2379"/>
                  </a:moveTo>
                  <a:lnTo>
                    <a:pt x="6430" y="2379"/>
                  </a:lnTo>
                  <a:cubicBezTo>
                    <a:pt x="6430" y="2369"/>
                    <a:pt x="6430" y="2369"/>
                    <a:pt x="6430" y="2363"/>
                  </a:cubicBezTo>
                  <a:cubicBezTo>
                    <a:pt x="6430" y="2363"/>
                    <a:pt x="6430" y="2363"/>
                    <a:pt x="6424" y="2363"/>
                  </a:cubicBezTo>
                  <a:cubicBezTo>
                    <a:pt x="6424" y="2363"/>
                    <a:pt x="6424" y="2363"/>
                    <a:pt x="6419" y="2363"/>
                  </a:cubicBezTo>
                  <a:cubicBezTo>
                    <a:pt x="6398" y="2363"/>
                    <a:pt x="6409" y="2358"/>
                    <a:pt x="6409" y="2379"/>
                  </a:cubicBezTo>
                  <a:cubicBezTo>
                    <a:pt x="6409" y="2400"/>
                    <a:pt x="6367" y="2411"/>
                    <a:pt x="6409" y="2400"/>
                  </a:cubicBezTo>
                  <a:cubicBezTo>
                    <a:pt x="6424" y="2406"/>
                    <a:pt x="6430" y="2421"/>
                    <a:pt x="6445" y="2421"/>
                  </a:cubicBezTo>
                  <a:cubicBezTo>
                    <a:pt x="6504" y="2421"/>
                    <a:pt x="6430" y="2395"/>
                    <a:pt x="6430" y="2379"/>
                  </a:cubicBezTo>
                  <a:close/>
                  <a:moveTo>
                    <a:pt x="6293" y="2332"/>
                  </a:moveTo>
                  <a:lnTo>
                    <a:pt x="6293" y="2332"/>
                  </a:lnTo>
                  <a:cubicBezTo>
                    <a:pt x="6293" y="2337"/>
                    <a:pt x="6287" y="2337"/>
                    <a:pt x="6287" y="2342"/>
                  </a:cubicBezTo>
                  <a:cubicBezTo>
                    <a:pt x="6287" y="2358"/>
                    <a:pt x="6303" y="2353"/>
                    <a:pt x="6314" y="2363"/>
                  </a:cubicBezTo>
                  <a:cubicBezTo>
                    <a:pt x="6335" y="2390"/>
                    <a:pt x="6377" y="2437"/>
                    <a:pt x="6319" y="2390"/>
                  </a:cubicBezTo>
                  <a:cubicBezTo>
                    <a:pt x="6308" y="2384"/>
                    <a:pt x="6308" y="2369"/>
                    <a:pt x="6298" y="2363"/>
                  </a:cubicBezTo>
                  <a:cubicBezTo>
                    <a:pt x="6261" y="2332"/>
                    <a:pt x="6219" y="2332"/>
                    <a:pt x="6277" y="2332"/>
                  </a:cubicBezTo>
                  <a:cubicBezTo>
                    <a:pt x="6282" y="2332"/>
                    <a:pt x="6287" y="2326"/>
                    <a:pt x="6293" y="2332"/>
                  </a:cubicBezTo>
                  <a:close/>
                  <a:moveTo>
                    <a:pt x="6002" y="2310"/>
                  </a:moveTo>
                  <a:lnTo>
                    <a:pt x="6002" y="2310"/>
                  </a:lnTo>
                  <a:cubicBezTo>
                    <a:pt x="6002" y="2316"/>
                    <a:pt x="6002" y="2316"/>
                    <a:pt x="6002" y="2316"/>
                  </a:cubicBezTo>
                  <a:cubicBezTo>
                    <a:pt x="6002" y="2337"/>
                    <a:pt x="6013" y="2347"/>
                    <a:pt x="6013" y="2363"/>
                  </a:cubicBezTo>
                  <a:cubicBezTo>
                    <a:pt x="6024" y="2358"/>
                    <a:pt x="6024" y="2347"/>
                    <a:pt x="6034" y="2347"/>
                  </a:cubicBezTo>
                  <a:cubicBezTo>
                    <a:pt x="6045" y="2347"/>
                    <a:pt x="6045" y="2358"/>
                    <a:pt x="6050" y="2358"/>
                  </a:cubicBezTo>
                  <a:cubicBezTo>
                    <a:pt x="6060" y="2363"/>
                    <a:pt x="6066" y="2363"/>
                    <a:pt x="6066" y="2369"/>
                  </a:cubicBezTo>
                  <a:cubicBezTo>
                    <a:pt x="6066" y="2379"/>
                    <a:pt x="6066" y="2379"/>
                    <a:pt x="6060" y="2390"/>
                  </a:cubicBezTo>
                  <a:cubicBezTo>
                    <a:pt x="6076" y="2384"/>
                    <a:pt x="6076" y="2374"/>
                    <a:pt x="6082" y="2363"/>
                  </a:cubicBezTo>
                  <a:cubicBezTo>
                    <a:pt x="6055" y="2337"/>
                    <a:pt x="6039" y="2321"/>
                    <a:pt x="6002" y="2310"/>
                  </a:cubicBezTo>
                  <a:close/>
                  <a:moveTo>
                    <a:pt x="5939" y="2131"/>
                  </a:moveTo>
                  <a:lnTo>
                    <a:pt x="5939" y="2131"/>
                  </a:lnTo>
                  <a:cubicBezTo>
                    <a:pt x="5934" y="2131"/>
                    <a:pt x="5934" y="2131"/>
                    <a:pt x="5934" y="2131"/>
                  </a:cubicBezTo>
                  <a:cubicBezTo>
                    <a:pt x="5934" y="2136"/>
                    <a:pt x="5934" y="2142"/>
                    <a:pt x="5934" y="2147"/>
                  </a:cubicBezTo>
                  <a:cubicBezTo>
                    <a:pt x="5934" y="2152"/>
                    <a:pt x="5934" y="2152"/>
                    <a:pt x="5929" y="2158"/>
                  </a:cubicBezTo>
                  <a:cubicBezTo>
                    <a:pt x="5934" y="2158"/>
                    <a:pt x="5939" y="2158"/>
                    <a:pt x="5939" y="2152"/>
                  </a:cubicBezTo>
                  <a:cubicBezTo>
                    <a:pt x="5950" y="2158"/>
                    <a:pt x="5950" y="2158"/>
                    <a:pt x="5950" y="2158"/>
                  </a:cubicBezTo>
                  <a:cubicBezTo>
                    <a:pt x="5950" y="2179"/>
                    <a:pt x="5950" y="2179"/>
                    <a:pt x="5950" y="2179"/>
                  </a:cubicBezTo>
                  <a:cubicBezTo>
                    <a:pt x="5950" y="2195"/>
                    <a:pt x="5939" y="2200"/>
                    <a:pt x="5939" y="2216"/>
                  </a:cubicBezTo>
                  <a:cubicBezTo>
                    <a:pt x="5939" y="2268"/>
                    <a:pt x="5966" y="2158"/>
                    <a:pt x="5966" y="2152"/>
                  </a:cubicBezTo>
                  <a:cubicBezTo>
                    <a:pt x="5966" y="2142"/>
                    <a:pt x="5955" y="2131"/>
                    <a:pt x="5939" y="2131"/>
                  </a:cubicBezTo>
                  <a:close/>
                  <a:moveTo>
                    <a:pt x="5955" y="2258"/>
                  </a:moveTo>
                  <a:lnTo>
                    <a:pt x="5955" y="2258"/>
                  </a:lnTo>
                  <a:cubicBezTo>
                    <a:pt x="5971" y="2268"/>
                    <a:pt x="5971" y="2284"/>
                    <a:pt x="5981" y="2300"/>
                  </a:cubicBezTo>
                  <a:cubicBezTo>
                    <a:pt x="5981" y="2305"/>
                    <a:pt x="5981" y="2305"/>
                    <a:pt x="5981" y="2305"/>
                  </a:cubicBezTo>
                  <a:cubicBezTo>
                    <a:pt x="5976" y="2305"/>
                    <a:pt x="5971" y="2300"/>
                    <a:pt x="5966" y="2300"/>
                  </a:cubicBezTo>
                  <a:cubicBezTo>
                    <a:pt x="5960" y="2300"/>
                    <a:pt x="5960" y="2305"/>
                    <a:pt x="5955" y="2305"/>
                  </a:cubicBezTo>
                  <a:cubicBezTo>
                    <a:pt x="5955" y="2284"/>
                    <a:pt x="5950" y="2274"/>
                    <a:pt x="5955" y="2258"/>
                  </a:cubicBezTo>
                  <a:close/>
                  <a:moveTo>
                    <a:pt x="2405" y="2516"/>
                  </a:moveTo>
                  <a:lnTo>
                    <a:pt x="2405" y="2516"/>
                  </a:lnTo>
                  <a:cubicBezTo>
                    <a:pt x="2400" y="2516"/>
                    <a:pt x="2400" y="2516"/>
                    <a:pt x="2395" y="2516"/>
                  </a:cubicBezTo>
                  <a:cubicBezTo>
                    <a:pt x="2395" y="2532"/>
                    <a:pt x="2395" y="2532"/>
                    <a:pt x="2395" y="2532"/>
                  </a:cubicBezTo>
                  <a:cubicBezTo>
                    <a:pt x="2395" y="2543"/>
                    <a:pt x="2410" y="2548"/>
                    <a:pt x="2416" y="2548"/>
                  </a:cubicBezTo>
                  <a:cubicBezTo>
                    <a:pt x="2426" y="2548"/>
                    <a:pt x="2432" y="2558"/>
                    <a:pt x="2442" y="2558"/>
                  </a:cubicBezTo>
                  <a:cubicBezTo>
                    <a:pt x="2447" y="2558"/>
                    <a:pt x="2458" y="2553"/>
                    <a:pt x="2458" y="2548"/>
                  </a:cubicBezTo>
                  <a:cubicBezTo>
                    <a:pt x="2458" y="2532"/>
                    <a:pt x="2437" y="2527"/>
                    <a:pt x="2421" y="2527"/>
                  </a:cubicBezTo>
                  <a:cubicBezTo>
                    <a:pt x="2416" y="2521"/>
                    <a:pt x="2410" y="2516"/>
                    <a:pt x="2405" y="2516"/>
                  </a:cubicBezTo>
                  <a:close/>
                  <a:moveTo>
                    <a:pt x="3529" y="2585"/>
                  </a:moveTo>
                  <a:lnTo>
                    <a:pt x="3529" y="2585"/>
                  </a:lnTo>
                  <a:cubicBezTo>
                    <a:pt x="3439" y="2585"/>
                    <a:pt x="3566" y="2590"/>
                    <a:pt x="3576" y="2616"/>
                  </a:cubicBezTo>
                  <a:cubicBezTo>
                    <a:pt x="3523" y="2659"/>
                    <a:pt x="3486" y="2669"/>
                    <a:pt x="3434" y="2717"/>
                  </a:cubicBezTo>
                  <a:cubicBezTo>
                    <a:pt x="3402" y="2743"/>
                    <a:pt x="3386" y="2759"/>
                    <a:pt x="3365" y="2790"/>
                  </a:cubicBezTo>
                  <a:cubicBezTo>
                    <a:pt x="3349" y="2812"/>
                    <a:pt x="3334" y="2822"/>
                    <a:pt x="3334" y="2849"/>
                  </a:cubicBezTo>
                  <a:cubicBezTo>
                    <a:pt x="3334" y="2875"/>
                    <a:pt x="3355" y="2880"/>
                    <a:pt x="3371" y="2901"/>
                  </a:cubicBezTo>
                  <a:cubicBezTo>
                    <a:pt x="3365" y="2901"/>
                    <a:pt x="3365" y="2901"/>
                    <a:pt x="3365" y="2901"/>
                  </a:cubicBezTo>
                  <a:cubicBezTo>
                    <a:pt x="3349" y="2896"/>
                    <a:pt x="3339" y="2891"/>
                    <a:pt x="3328" y="2875"/>
                  </a:cubicBezTo>
                  <a:cubicBezTo>
                    <a:pt x="3328" y="2880"/>
                    <a:pt x="3328" y="2880"/>
                    <a:pt x="3328" y="2880"/>
                  </a:cubicBezTo>
                  <a:cubicBezTo>
                    <a:pt x="3328" y="2896"/>
                    <a:pt x="3339" y="2901"/>
                    <a:pt x="3344" y="2912"/>
                  </a:cubicBezTo>
                  <a:cubicBezTo>
                    <a:pt x="3360" y="2938"/>
                    <a:pt x="3371" y="2954"/>
                    <a:pt x="3381" y="2980"/>
                  </a:cubicBezTo>
                  <a:cubicBezTo>
                    <a:pt x="3397" y="3022"/>
                    <a:pt x="3407" y="3053"/>
                    <a:pt x="3444" y="3074"/>
                  </a:cubicBezTo>
                  <a:cubicBezTo>
                    <a:pt x="3476" y="3095"/>
                    <a:pt x="3481" y="3127"/>
                    <a:pt x="3497" y="3164"/>
                  </a:cubicBezTo>
                  <a:cubicBezTo>
                    <a:pt x="3508" y="3185"/>
                    <a:pt x="3497" y="3206"/>
                    <a:pt x="3518" y="3217"/>
                  </a:cubicBezTo>
                  <a:cubicBezTo>
                    <a:pt x="3529" y="3222"/>
                    <a:pt x="3550" y="3222"/>
                    <a:pt x="3550" y="3243"/>
                  </a:cubicBezTo>
                  <a:cubicBezTo>
                    <a:pt x="3550" y="3248"/>
                    <a:pt x="3545" y="3254"/>
                    <a:pt x="3545" y="3264"/>
                  </a:cubicBezTo>
                  <a:cubicBezTo>
                    <a:pt x="3545" y="3285"/>
                    <a:pt x="3539" y="3312"/>
                    <a:pt x="3518" y="3312"/>
                  </a:cubicBezTo>
                  <a:cubicBezTo>
                    <a:pt x="3502" y="3312"/>
                    <a:pt x="3492" y="3301"/>
                    <a:pt x="3476" y="3301"/>
                  </a:cubicBezTo>
                  <a:cubicBezTo>
                    <a:pt x="3481" y="3312"/>
                    <a:pt x="3481" y="3312"/>
                    <a:pt x="3481" y="3322"/>
                  </a:cubicBezTo>
                  <a:cubicBezTo>
                    <a:pt x="3481" y="3333"/>
                    <a:pt x="3471" y="3348"/>
                    <a:pt x="3460" y="3348"/>
                  </a:cubicBezTo>
                  <a:cubicBezTo>
                    <a:pt x="3434" y="3348"/>
                    <a:pt x="3434" y="3348"/>
                    <a:pt x="3434" y="3348"/>
                  </a:cubicBezTo>
                  <a:cubicBezTo>
                    <a:pt x="3423" y="3348"/>
                    <a:pt x="3418" y="3348"/>
                    <a:pt x="3413" y="3348"/>
                  </a:cubicBezTo>
                  <a:cubicBezTo>
                    <a:pt x="3371" y="3348"/>
                    <a:pt x="3355" y="3327"/>
                    <a:pt x="3312" y="3327"/>
                  </a:cubicBezTo>
                  <a:cubicBezTo>
                    <a:pt x="3302" y="3327"/>
                    <a:pt x="3297" y="3333"/>
                    <a:pt x="3291" y="3333"/>
                  </a:cubicBezTo>
                  <a:cubicBezTo>
                    <a:pt x="3275" y="3333"/>
                    <a:pt x="3281" y="3312"/>
                    <a:pt x="3275" y="3296"/>
                  </a:cubicBezTo>
                  <a:cubicBezTo>
                    <a:pt x="3270" y="3280"/>
                    <a:pt x="3265" y="3275"/>
                    <a:pt x="3249" y="3264"/>
                  </a:cubicBezTo>
                  <a:cubicBezTo>
                    <a:pt x="3217" y="3243"/>
                    <a:pt x="3202" y="3233"/>
                    <a:pt x="3175" y="3211"/>
                  </a:cubicBezTo>
                  <a:cubicBezTo>
                    <a:pt x="3165" y="3206"/>
                    <a:pt x="3181" y="3238"/>
                    <a:pt x="3181" y="3248"/>
                  </a:cubicBezTo>
                  <a:cubicBezTo>
                    <a:pt x="3181" y="3264"/>
                    <a:pt x="3175" y="3269"/>
                    <a:pt x="3175" y="3285"/>
                  </a:cubicBezTo>
                  <a:cubicBezTo>
                    <a:pt x="3175" y="3312"/>
                    <a:pt x="3202" y="3322"/>
                    <a:pt x="3212" y="3343"/>
                  </a:cubicBezTo>
                  <a:cubicBezTo>
                    <a:pt x="3223" y="3359"/>
                    <a:pt x="3217" y="3380"/>
                    <a:pt x="3233" y="3385"/>
                  </a:cubicBezTo>
                  <a:cubicBezTo>
                    <a:pt x="3249" y="3396"/>
                    <a:pt x="3270" y="3391"/>
                    <a:pt x="3281" y="3407"/>
                  </a:cubicBezTo>
                  <a:cubicBezTo>
                    <a:pt x="3302" y="3444"/>
                    <a:pt x="3318" y="3465"/>
                    <a:pt x="3355" y="3486"/>
                  </a:cubicBezTo>
                  <a:cubicBezTo>
                    <a:pt x="3371" y="3496"/>
                    <a:pt x="3381" y="3507"/>
                    <a:pt x="3402" y="3507"/>
                  </a:cubicBezTo>
                  <a:cubicBezTo>
                    <a:pt x="3413" y="3507"/>
                    <a:pt x="3418" y="3496"/>
                    <a:pt x="3434" y="3496"/>
                  </a:cubicBezTo>
                  <a:cubicBezTo>
                    <a:pt x="3444" y="3496"/>
                    <a:pt x="3450" y="3502"/>
                    <a:pt x="3465" y="3502"/>
                  </a:cubicBezTo>
                  <a:cubicBezTo>
                    <a:pt x="3492" y="3502"/>
                    <a:pt x="3492" y="3502"/>
                    <a:pt x="3492" y="3502"/>
                  </a:cubicBezTo>
                  <a:cubicBezTo>
                    <a:pt x="3502" y="3502"/>
                    <a:pt x="3508" y="3507"/>
                    <a:pt x="3518" y="3512"/>
                  </a:cubicBezTo>
                  <a:cubicBezTo>
                    <a:pt x="3534" y="3523"/>
                    <a:pt x="3545" y="3523"/>
                    <a:pt x="3566" y="3523"/>
                  </a:cubicBezTo>
                  <a:cubicBezTo>
                    <a:pt x="3608" y="3523"/>
                    <a:pt x="3608" y="3523"/>
                    <a:pt x="3608" y="3523"/>
                  </a:cubicBezTo>
                  <a:cubicBezTo>
                    <a:pt x="3629" y="3523"/>
                    <a:pt x="3639" y="3549"/>
                    <a:pt x="3660" y="3549"/>
                  </a:cubicBezTo>
                  <a:cubicBezTo>
                    <a:pt x="3671" y="3549"/>
                    <a:pt x="3676" y="3538"/>
                    <a:pt x="3682" y="3538"/>
                  </a:cubicBezTo>
                  <a:cubicBezTo>
                    <a:pt x="3692" y="3538"/>
                    <a:pt x="3697" y="3549"/>
                    <a:pt x="3708" y="3549"/>
                  </a:cubicBezTo>
                  <a:cubicBezTo>
                    <a:pt x="3740" y="3549"/>
                    <a:pt x="3756" y="3533"/>
                    <a:pt x="3782" y="3528"/>
                  </a:cubicBezTo>
                  <a:cubicBezTo>
                    <a:pt x="3840" y="3517"/>
                    <a:pt x="3871" y="3507"/>
                    <a:pt x="3919" y="3486"/>
                  </a:cubicBezTo>
                  <a:cubicBezTo>
                    <a:pt x="3956" y="3475"/>
                    <a:pt x="3977" y="3470"/>
                    <a:pt x="4009" y="3449"/>
                  </a:cubicBezTo>
                  <a:cubicBezTo>
                    <a:pt x="4019" y="3444"/>
                    <a:pt x="4030" y="3433"/>
                    <a:pt x="4046" y="3428"/>
                  </a:cubicBezTo>
                  <a:cubicBezTo>
                    <a:pt x="4061" y="3422"/>
                    <a:pt x="4067" y="3428"/>
                    <a:pt x="4077" y="3428"/>
                  </a:cubicBezTo>
                  <a:cubicBezTo>
                    <a:pt x="4109" y="3412"/>
                    <a:pt x="4125" y="3407"/>
                    <a:pt x="4156" y="3396"/>
                  </a:cubicBezTo>
                  <a:cubicBezTo>
                    <a:pt x="4167" y="3391"/>
                    <a:pt x="4167" y="3380"/>
                    <a:pt x="4177" y="3380"/>
                  </a:cubicBezTo>
                  <a:cubicBezTo>
                    <a:pt x="4193" y="3375"/>
                    <a:pt x="4199" y="3375"/>
                    <a:pt x="4214" y="3370"/>
                  </a:cubicBezTo>
                  <a:cubicBezTo>
                    <a:pt x="4230" y="3359"/>
                    <a:pt x="4236" y="3338"/>
                    <a:pt x="4251" y="3327"/>
                  </a:cubicBezTo>
                  <a:cubicBezTo>
                    <a:pt x="4267" y="3317"/>
                    <a:pt x="4283" y="3317"/>
                    <a:pt x="4299" y="3301"/>
                  </a:cubicBezTo>
                  <a:cubicBezTo>
                    <a:pt x="4293" y="3280"/>
                    <a:pt x="4293" y="3280"/>
                    <a:pt x="4293" y="3280"/>
                  </a:cubicBezTo>
                  <a:cubicBezTo>
                    <a:pt x="4293" y="3254"/>
                    <a:pt x="4293" y="3254"/>
                    <a:pt x="4293" y="3254"/>
                  </a:cubicBezTo>
                  <a:cubicBezTo>
                    <a:pt x="4293" y="3254"/>
                    <a:pt x="4293" y="3248"/>
                    <a:pt x="4288" y="3248"/>
                  </a:cubicBezTo>
                  <a:cubicBezTo>
                    <a:pt x="4283" y="3248"/>
                    <a:pt x="4283" y="3254"/>
                    <a:pt x="4278" y="3254"/>
                  </a:cubicBezTo>
                  <a:cubicBezTo>
                    <a:pt x="4257" y="3254"/>
                    <a:pt x="4251" y="3227"/>
                    <a:pt x="4251" y="3206"/>
                  </a:cubicBezTo>
                  <a:cubicBezTo>
                    <a:pt x="4251" y="3190"/>
                    <a:pt x="4257" y="3185"/>
                    <a:pt x="4262" y="3169"/>
                  </a:cubicBezTo>
                  <a:cubicBezTo>
                    <a:pt x="4220" y="3153"/>
                    <a:pt x="4199" y="3116"/>
                    <a:pt x="4199" y="3069"/>
                  </a:cubicBezTo>
                  <a:cubicBezTo>
                    <a:pt x="4199" y="3053"/>
                    <a:pt x="4214" y="3043"/>
                    <a:pt x="4214" y="3027"/>
                  </a:cubicBezTo>
                  <a:cubicBezTo>
                    <a:pt x="4220" y="3006"/>
                    <a:pt x="4225" y="2980"/>
                    <a:pt x="4246" y="2980"/>
                  </a:cubicBezTo>
                  <a:cubicBezTo>
                    <a:pt x="4262" y="2980"/>
                    <a:pt x="4272" y="2995"/>
                    <a:pt x="4278" y="3011"/>
                  </a:cubicBezTo>
                  <a:cubicBezTo>
                    <a:pt x="4283" y="3006"/>
                    <a:pt x="4283" y="3006"/>
                    <a:pt x="4283" y="3000"/>
                  </a:cubicBezTo>
                  <a:cubicBezTo>
                    <a:pt x="4283" y="2980"/>
                    <a:pt x="4272" y="2970"/>
                    <a:pt x="4267" y="2949"/>
                  </a:cubicBezTo>
                  <a:cubicBezTo>
                    <a:pt x="4262" y="2959"/>
                    <a:pt x="4251" y="2965"/>
                    <a:pt x="4241" y="2965"/>
                  </a:cubicBezTo>
                  <a:cubicBezTo>
                    <a:pt x="4230" y="2965"/>
                    <a:pt x="4225" y="2959"/>
                    <a:pt x="4220" y="2949"/>
                  </a:cubicBezTo>
                  <a:cubicBezTo>
                    <a:pt x="4209" y="2943"/>
                    <a:pt x="4199" y="2943"/>
                    <a:pt x="4193" y="2933"/>
                  </a:cubicBezTo>
                  <a:cubicBezTo>
                    <a:pt x="4193" y="2917"/>
                    <a:pt x="4199" y="2906"/>
                    <a:pt x="4193" y="2896"/>
                  </a:cubicBezTo>
                  <a:cubicBezTo>
                    <a:pt x="4172" y="2901"/>
                    <a:pt x="4172" y="2928"/>
                    <a:pt x="4151" y="2928"/>
                  </a:cubicBezTo>
                  <a:cubicBezTo>
                    <a:pt x="4141" y="2928"/>
                    <a:pt x="4141" y="2906"/>
                    <a:pt x="4130" y="2901"/>
                  </a:cubicBezTo>
                  <a:cubicBezTo>
                    <a:pt x="4109" y="2885"/>
                    <a:pt x="4104" y="2864"/>
                    <a:pt x="4082" y="2864"/>
                  </a:cubicBezTo>
                  <a:cubicBezTo>
                    <a:pt x="4067" y="2864"/>
                    <a:pt x="4061" y="2849"/>
                    <a:pt x="4056" y="2838"/>
                  </a:cubicBezTo>
                  <a:cubicBezTo>
                    <a:pt x="4046" y="2822"/>
                    <a:pt x="4030" y="2822"/>
                    <a:pt x="4014" y="2812"/>
                  </a:cubicBezTo>
                  <a:cubicBezTo>
                    <a:pt x="4030" y="2806"/>
                    <a:pt x="4046" y="2796"/>
                    <a:pt x="4046" y="2780"/>
                  </a:cubicBezTo>
                  <a:cubicBezTo>
                    <a:pt x="4046" y="2748"/>
                    <a:pt x="4046" y="2748"/>
                    <a:pt x="4046" y="2748"/>
                  </a:cubicBezTo>
                  <a:cubicBezTo>
                    <a:pt x="4046" y="2701"/>
                    <a:pt x="3998" y="2685"/>
                    <a:pt x="3951" y="2674"/>
                  </a:cubicBezTo>
                  <a:cubicBezTo>
                    <a:pt x="3893" y="2653"/>
                    <a:pt x="3861" y="2643"/>
                    <a:pt x="3803" y="2622"/>
                  </a:cubicBezTo>
                  <a:cubicBezTo>
                    <a:pt x="3782" y="2616"/>
                    <a:pt x="3771" y="2601"/>
                    <a:pt x="3750" y="2601"/>
                  </a:cubicBezTo>
                  <a:cubicBezTo>
                    <a:pt x="3713" y="2601"/>
                    <a:pt x="3697" y="2611"/>
                    <a:pt x="3660" y="2611"/>
                  </a:cubicBezTo>
                  <a:cubicBezTo>
                    <a:pt x="3608" y="2611"/>
                    <a:pt x="3582" y="2585"/>
                    <a:pt x="3529" y="2585"/>
                  </a:cubicBezTo>
                  <a:close/>
                  <a:moveTo>
                    <a:pt x="4188" y="2664"/>
                  </a:moveTo>
                  <a:lnTo>
                    <a:pt x="4188" y="2664"/>
                  </a:lnTo>
                  <a:cubicBezTo>
                    <a:pt x="4204" y="2664"/>
                    <a:pt x="4220" y="2674"/>
                    <a:pt x="4220" y="2690"/>
                  </a:cubicBezTo>
                  <a:cubicBezTo>
                    <a:pt x="4220" y="2701"/>
                    <a:pt x="4214" y="2711"/>
                    <a:pt x="4199" y="2711"/>
                  </a:cubicBezTo>
                  <a:cubicBezTo>
                    <a:pt x="4199" y="2711"/>
                    <a:pt x="4199" y="2711"/>
                    <a:pt x="4193" y="2711"/>
                  </a:cubicBezTo>
                  <a:cubicBezTo>
                    <a:pt x="4193" y="2701"/>
                    <a:pt x="4193" y="2701"/>
                    <a:pt x="4193" y="2701"/>
                  </a:cubicBezTo>
                  <a:cubicBezTo>
                    <a:pt x="4193" y="2695"/>
                    <a:pt x="4199" y="2695"/>
                    <a:pt x="4199" y="2690"/>
                  </a:cubicBezTo>
                  <a:cubicBezTo>
                    <a:pt x="4199" y="2680"/>
                    <a:pt x="4183" y="2674"/>
                    <a:pt x="4172" y="2669"/>
                  </a:cubicBezTo>
                  <a:cubicBezTo>
                    <a:pt x="4177" y="2664"/>
                    <a:pt x="4177" y="2664"/>
                    <a:pt x="4177" y="2664"/>
                  </a:cubicBezTo>
                  <a:cubicBezTo>
                    <a:pt x="4188" y="2664"/>
                    <a:pt x="4188" y="2664"/>
                    <a:pt x="4188" y="2664"/>
                  </a:cubicBezTo>
                  <a:close/>
                  <a:moveTo>
                    <a:pt x="4483" y="3291"/>
                  </a:moveTo>
                  <a:lnTo>
                    <a:pt x="4483" y="3291"/>
                  </a:lnTo>
                  <a:cubicBezTo>
                    <a:pt x="4467" y="3291"/>
                    <a:pt x="4462" y="3296"/>
                    <a:pt x="4452" y="3301"/>
                  </a:cubicBezTo>
                  <a:cubicBezTo>
                    <a:pt x="4467" y="3312"/>
                    <a:pt x="4483" y="3312"/>
                    <a:pt x="4499" y="3327"/>
                  </a:cubicBezTo>
                  <a:cubicBezTo>
                    <a:pt x="4504" y="3322"/>
                    <a:pt x="4510" y="3317"/>
                    <a:pt x="4520" y="3312"/>
                  </a:cubicBezTo>
                  <a:cubicBezTo>
                    <a:pt x="4510" y="3296"/>
                    <a:pt x="4494" y="3296"/>
                    <a:pt x="4483" y="3291"/>
                  </a:cubicBezTo>
                  <a:close/>
                  <a:moveTo>
                    <a:pt x="4705" y="3269"/>
                  </a:moveTo>
                  <a:lnTo>
                    <a:pt x="4705" y="3269"/>
                  </a:lnTo>
                  <a:cubicBezTo>
                    <a:pt x="4705" y="3275"/>
                    <a:pt x="4705" y="3280"/>
                    <a:pt x="4705" y="3291"/>
                  </a:cubicBezTo>
                  <a:cubicBezTo>
                    <a:pt x="4737" y="3291"/>
                    <a:pt x="4737" y="3291"/>
                    <a:pt x="4737" y="3291"/>
                  </a:cubicBezTo>
                  <a:cubicBezTo>
                    <a:pt x="4747" y="3291"/>
                    <a:pt x="4752" y="3285"/>
                    <a:pt x="4763" y="3280"/>
                  </a:cubicBezTo>
                  <a:cubicBezTo>
                    <a:pt x="4752" y="3275"/>
                    <a:pt x="4752" y="3280"/>
                    <a:pt x="4747" y="3280"/>
                  </a:cubicBezTo>
                  <a:cubicBezTo>
                    <a:pt x="4731" y="3280"/>
                    <a:pt x="4721" y="3269"/>
                    <a:pt x="4705" y="3269"/>
                  </a:cubicBezTo>
                  <a:close/>
                  <a:moveTo>
                    <a:pt x="5296" y="3164"/>
                  </a:moveTo>
                  <a:lnTo>
                    <a:pt x="5296" y="3164"/>
                  </a:lnTo>
                  <a:cubicBezTo>
                    <a:pt x="5296" y="3169"/>
                    <a:pt x="5296" y="3174"/>
                    <a:pt x="5296" y="3180"/>
                  </a:cubicBezTo>
                  <a:cubicBezTo>
                    <a:pt x="5275" y="3185"/>
                    <a:pt x="5269" y="3206"/>
                    <a:pt x="5254" y="3206"/>
                  </a:cubicBezTo>
                  <a:cubicBezTo>
                    <a:pt x="5217" y="3206"/>
                    <a:pt x="5217" y="3206"/>
                    <a:pt x="5217" y="3206"/>
                  </a:cubicBezTo>
                  <a:cubicBezTo>
                    <a:pt x="5206" y="3206"/>
                    <a:pt x="5201" y="3211"/>
                    <a:pt x="5190" y="3217"/>
                  </a:cubicBezTo>
                  <a:cubicBezTo>
                    <a:pt x="5180" y="3227"/>
                    <a:pt x="5169" y="3227"/>
                    <a:pt x="5158" y="3238"/>
                  </a:cubicBezTo>
                  <a:cubicBezTo>
                    <a:pt x="5148" y="3248"/>
                    <a:pt x="5153" y="3264"/>
                    <a:pt x="5143" y="3264"/>
                  </a:cubicBezTo>
                  <a:cubicBezTo>
                    <a:pt x="5132" y="3264"/>
                    <a:pt x="5127" y="3259"/>
                    <a:pt x="5116" y="3254"/>
                  </a:cubicBezTo>
                  <a:cubicBezTo>
                    <a:pt x="5111" y="3269"/>
                    <a:pt x="5106" y="3280"/>
                    <a:pt x="5101" y="3296"/>
                  </a:cubicBezTo>
                  <a:cubicBezTo>
                    <a:pt x="5106" y="3296"/>
                    <a:pt x="5106" y="3296"/>
                    <a:pt x="5106" y="3296"/>
                  </a:cubicBezTo>
                  <a:cubicBezTo>
                    <a:pt x="5132" y="3275"/>
                    <a:pt x="5148" y="3280"/>
                    <a:pt x="5180" y="3264"/>
                  </a:cubicBezTo>
                  <a:cubicBezTo>
                    <a:pt x="5190" y="3259"/>
                    <a:pt x="5195" y="3248"/>
                    <a:pt x="5211" y="3243"/>
                  </a:cubicBezTo>
                  <a:cubicBezTo>
                    <a:pt x="5227" y="3238"/>
                    <a:pt x="5243" y="3233"/>
                    <a:pt x="5259" y="3227"/>
                  </a:cubicBezTo>
                  <a:cubicBezTo>
                    <a:pt x="5285" y="3222"/>
                    <a:pt x="5312" y="3222"/>
                    <a:pt x="5312" y="3201"/>
                  </a:cubicBezTo>
                  <a:cubicBezTo>
                    <a:pt x="5312" y="3196"/>
                    <a:pt x="5312" y="3196"/>
                    <a:pt x="5312" y="3196"/>
                  </a:cubicBezTo>
                  <a:cubicBezTo>
                    <a:pt x="5312" y="3180"/>
                    <a:pt x="5327" y="3180"/>
                    <a:pt x="5327" y="3164"/>
                  </a:cubicBezTo>
                  <a:cubicBezTo>
                    <a:pt x="5327" y="3153"/>
                    <a:pt x="5327" y="3153"/>
                    <a:pt x="5327" y="3153"/>
                  </a:cubicBezTo>
                  <a:cubicBezTo>
                    <a:pt x="5312" y="3153"/>
                    <a:pt x="5306" y="3164"/>
                    <a:pt x="5296" y="3164"/>
                  </a:cubicBezTo>
                  <a:close/>
                  <a:moveTo>
                    <a:pt x="5406" y="3196"/>
                  </a:moveTo>
                  <a:lnTo>
                    <a:pt x="5406" y="3196"/>
                  </a:lnTo>
                  <a:cubicBezTo>
                    <a:pt x="5412" y="3211"/>
                    <a:pt x="5412" y="3217"/>
                    <a:pt x="5417" y="3233"/>
                  </a:cubicBezTo>
                  <a:cubicBezTo>
                    <a:pt x="5470" y="3180"/>
                    <a:pt x="5501" y="3159"/>
                    <a:pt x="5549" y="3106"/>
                  </a:cubicBezTo>
                  <a:cubicBezTo>
                    <a:pt x="5549" y="3106"/>
                    <a:pt x="5549" y="3106"/>
                    <a:pt x="5544" y="3106"/>
                  </a:cubicBezTo>
                  <a:cubicBezTo>
                    <a:pt x="5512" y="3106"/>
                    <a:pt x="5501" y="3132"/>
                    <a:pt x="5475" y="3153"/>
                  </a:cubicBezTo>
                  <a:cubicBezTo>
                    <a:pt x="5454" y="3174"/>
                    <a:pt x="5433" y="3174"/>
                    <a:pt x="5406" y="3196"/>
                  </a:cubicBezTo>
                  <a:close/>
                  <a:moveTo>
                    <a:pt x="6282" y="3111"/>
                  </a:moveTo>
                  <a:lnTo>
                    <a:pt x="6282" y="3111"/>
                  </a:lnTo>
                  <a:cubicBezTo>
                    <a:pt x="6282" y="3116"/>
                    <a:pt x="6282" y="3122"/>
                    <a:pt x="6287" y="3127"/>
                  </a:cubicBezTo>
                  <a:cubicBezTo>
                    <a:pt x="6324" y="3090"/>
                    <a:pt x="6345" y="3069"/>
                    <a:pt x="6398" y="3043"/>
                  </a:cubicBezTo>
                  <a:cubicBezTo>
                    <a:pt x="6393" y="3043"/>
                    <a:pt x="6393" y="3043"/>
                    <a:pt x="6393" y="3043"/>
                  </a:cubicBezTo>
                  <a:cubicBezTo>
                    <a:pt x="6367" y="3043"/>
                    <a:pt x="6340" y="3048"/>
                    <a:pt x="6335" y="3069"/>
                  </a:cubicBezTo>
                  <a:cubicBezTo>
                    <a:pt x="6324" y="3080"/>
                    <a:pt x="6319" y="3085"/>
                    <a:pt x="6308" y="3095"/>
                  </a:cubicBezTo>
                  <a:cubicBezTo>
                    <a:pt x="6298" y="3101"/>
                    <a:pt x="6282" y="3095"/>
                    <a:pt x="6282" y="3111"/>
                  </a:cubicBezTo>
                  <a:close/>
                  <a:moveTo>
                    <a:pt x="6213" y="3164"/>
                  </a:moveTo>
                  <a:lnTo>
                    <a:pt x="6213" y="3164"/>
                  </a:lnTo>
                  <a:cubicBezTo>
                    <a:pt x="6213" y="3164"/>
                    <a:pt x="6213" y="3164"/>
                    <a:pt x="6208" y="3164"/>
                  </a:cubicBezTo>
                  <a:cubicBezTo>
                    <a:pt x="6203" y="3164"/>
                    <a:pt x="6198" y="3159"/>
                    <a:pt x="6192" y="3148"/>
                  </a:cubicBezTo>
                  <a:cubicBezTo>
                    <a:pt x="6192" y="3159"/>
                    <a:pt x="6192" y="3164"/>
                    <a:pt x="6192" y="3169"/>
                  </a:cubicBezTo>
                  <a:cubicBezTo>
                    <a:pt x="6177" y="3169"/>
                    <a:pt x="6161" y="3174"/>
                    <a:pt x="6161" y="3185"/>
                  </a:cubicBezTo>
                  <a:cubicBezTo>
                    <a:pt x="6150" y="3206"/>
                    <a:pt x="6150" y="3222"/>
                    <a:pt x="6134" y="3222"/>
                  </a:cubicBezTo>
                  <a:cubicBezTo>
                    <a:pt x="6113" y="3222"/>
                    <a:pt x="6092" y="3190"/>
                    <a:pt x="6103" y="3196"/>
                  </a:cubicBezTo>
                  <a:cubicBezTo>
                    <a:pt x="6113" y="3196"/>
                    <a:pt x="6113" y="3196"/>
                    <a:pt x="6113" y="3196"/>
                  </a:cubicBezTo>
                  <a:cubicBezTo>
                    <a:pt x="6119" y="3196"/>
                    <a:pt x="6119" y="3190"/>
                    <a:pt x="6119" y="3190"/>
                  </a:cubicBezTo>
                  <a:cubicBezTo>
                    <a:pt x="6113" y="3185"/>
                    <a:pt x="6108" y="3180"/>
                    <a:pt x="6097" y="3180"/>
                  </a:cubicBezTo>
                  <a:cubicBezTo>
                    <a:pt x="6092" y="3180"/>
                    <a:pt x="6087" y="3185"/>
                    <a:pt x="6076" y="3185"/>
                  </a:cubicBezTo>
                  <a:cubicBezTo>
                    <a:pt x="6066" y="3185"/>
                    <a:pt x="6060" y="3185"/>
                    <a:pt x="6050" y="3180"/>
                  </a:cubicBezTo>
                  <a:cubicBezTo>
                    <a:pt x="6055" y="3196"/>
                    <a:pt x="6060" y="3206"/>
                    <a:pt x="6060" y="3222"/>
                  </a:cubicBezTo>
                  <a:cubicBezTo>
                    <a:pt x="6050" y="3233"/>
                    <a:pt x="6050" y="3233"/>
                    <a:pt x="6050" y="3233"/>
                  </a:cubicBezTo>
                  <a:cubicBezTo>
                    <a:pt x="6050" y="3248"/>
                    <a:pt x="6050" y="3248"/>
                    <a:pt x="6050" y="3248"/>
                  </a:cubicBezTo>
                  <a:cubicBezTo>
                    <a:pt x="6055" y="3248"/>
                    <a:pt x="6055" y="3248"/>
                    <a:pt x="6060" y="3248"/>
                  </a:cubicBezTo>
                  <a:cubicBezTo>
                    <a:pt x="6066" y="3248"/>
                    <a:pt x="6071" y="3238"/>
                    <a:pt x="6076" y="3238"/>
                  </a:cubicBezTo>
                  <a:cubicBezTo>
                    <a:pt x="6103" y="3233"/>
                    <a:pt x="6119" y="3238"/>
                    <a:pt x="6145" y="3227"/>
                  </a:cubicBezTo>
                  <a:cubicBezTo>
                    <a:pt x="6161" y="3227"/>
                    <a:pt x="6166" y="3211"/>
                    <a:pt x="6177" y="3206"/>
                  </a:cubicBezTo>
                  <a:cubicBezTo>
                    <a:pt x="6198" y="3196"/>
                    <a:pt x="6224" y="3190"/>
                    <a:pt x="6229" y="3164"/>
                  </a:cubicBezTo>
                  <a:cubicBezTo>
                    <a:pt x="6224" y="3164"/>
                    <a:pt x="6219" y="3164"/>
                    <a:pt x="6213" y="3164"/>
                  </a:cubicBezTo>
                  <a:close/>
                  <a:moveTo>
                    <a:pt x="11076" y="4963"/>
                  </a:moveTo>
                  <a:lnTo>
                    <a:pt x="11076" y="4963"/>
                  </a:lnTo>
                  <a:lnTo>
                    <a:pt x="11070" y="4968"/>
                  </a:lnTo>
                  <a:cubicBezTo>
                    <a:pt x="11070" y="4984"/>
                    <a:pt x="11070" y="5005"/>
                    <a:pt x="11086" y="5005"/>
                  </a:cubicBezTo>
                  <a:cubicBezTo>
                    <a:pt x="11092" y="5005"/>
                    <a:pt x="11097" y="4999"/>
                    <a:pt x="11102" y="4999"/>
                  </a:cubicBezTo>
                  <a:cubicBezTo>
                    <a:pt x="11102" y="4999"/>
                    <a:pt x="11102" y="4999"/>
                    <a:pt x="11102" y="4994"/>
                  </a:cubicBezTo>
                  <a:cubicBezTo>
                    <a:pt x="11102" y="4978"/>
                    <a:pt x="11092" y="4963"/>
                    <a:pt x="11076" y="4963"/>
                  </a:cubicBezTo>
                  <a:close/>
                  <a:moveTo>
                    <a:pt x="10997" y="4852"/>
                  </a:moveTo>
                  <a:lnTo>
                    <a:pt x="10997" y="4852"/>
                  </a:lnTo>
                  <a:cubicBezTo>
                    <a:pt x="10991" y="4857"/>
                    <a:pt x="10991" y="4862"/>
                    <a:pt x="10986" y="4862"/>
                  </a:cubicBezTo>
                  <a:cubicBezTo>
                    <a:pt x="10981" y="4862"/>
                    <a:pt x="10981" y="4857"/>
                    <a:pt x="10970" y="4857"/>
                  </a:cubicBezTo>
                  <a:cubicBezTo>
                    <a:pt x="10965" y="4857"/>
                    <a:pt x="10960" y="4857"/>
                    <a:pt x="10954" y="4857"/>
                  </a:cubicBezTo>
                  <a:cubicBezTo>
                    <a:pt x="10949" y="4862"/>
                    <a:pt x="10949" y="4862"/>
                    <a:pt x="10949" y="4868"/>
                  </a:cubicBezTo>
                  <a:cubicBezTo>
                    <a:pt x="10949" y="4878"/>
                    <a:pt x="10960" y="4878"/>
                    <a:pt x="10965" y="4878"/>
                  </a:cubicBezTo>
                  <a:cubicBezTo>
                    <a:pt x="10975" y="4889"/>
                    <a:pt x="10981" y="4894"/>
                    <a:pt x="10991" y="4899"/>
                  </a:cubicBezTo>
                  <a:cubicBezTo>
                    <a:pt x="11002" y="4904"/>
                    <a:pt x="11012" y="4904"/>
                    <a:pt x="11023" y="4915"/>
                  </a:cubicBezTo>
                  <a:cubicBezTo>
                    <a:pt x="11028" y="4926"/>
                    <a:pt x="11028" y="4936"/>
                    <a:pt x="11039" y="4941"/>
                  </a:cubicBezTo>
                  <a:cubicBezTo>
                    <a:pt x="11044" y="4931"/>
                    <a:pt x="11060" y="4931"/>
                    <a:pt x="11060" y="4920"/>
                  </a:cubicBezTo>
                  <a:cubicBezTo>
                    <a:pt x="11060" y="4904"/>
                    <a:pt x="11044" y="4894"/>
                    <a:pt x="11044" y="4878"/>
                  </a:cubicBezTo>
                  <a:cubicBezTo>
                    <a:pt x="11033" y="4883"/>
                    <a:pt x="11028" y="4889"/>
                    <a:pt x="11018" y="4889"/>
                  </a:cubicBezTo>
                  <a:cubicBezTo>
                    <a:pt x="11012" y="4883"/>
                    <a:pt x="11012" y="4878"/>
                    <a:pt x="11012" y="4873"/>
                  </a:cubicBezTo>
                  <a:cubicBezTo>
                    <a:pt x="11012" y="4862"/>
                    <a:pt x="11007" y="4857"/>
                    <a:pt x="10997" y="4852"/>
                  </a:cubicBezTo>
                  <a:close/>
                  <a:moveTo>
                    <a:pt x="10764" y="4736"/>
                  </a:moveTo>
                  <a:lnTo>
                    <a:pt x="10764" y="4736"/>
                  </a:lnTo>
                  <a:cubicBezTo>
                    <a:pt x="10770" y="4730"/>
                    <a:pt x="10775" y="4730"/>
                    <a:pt x="10780" y="4720"/>
                  </a:cubicBezTo>
                  <a:cubicBezTo>
                    <a:pt x="10770" y="4715"/>
                    <a:pt x="10770" y="4704"/>
                    <a:pt x="10759" y="4704"/>
                  </a:cubicBezTo>
                  <a:cubicBezTo>
                    <a:pt x="10743" y="4704"/>
                    <a:pt x="10733" y="4715"/>
                    <a:pt x="10717" y="4715"/>
                  </a:cubicBezTo>
                  <a:cubicBezTo>
                    <a:pt x="10717" y="4720"/>
                    <a:pt x="10717" y="4720"/>
                    <a:pt x="10717" y="4725"/>
                  </a:cubicBezTo>
                  <a:cubicBezTo>
                    <a:pt x="10701" y="4757"/>
                    <a:pt x="10701" y="4757"/>
                    <a:pt x="10701" y="4757"/>
                  </a:cubicBezTo>
                  <a:cubicBezTo>
                    <a:pt x="10733" y="4783"/>
                    <a:pt x="10764" y="4794"/>
                    <a:pt x="10807" y="4799"/>
                  </a:cubicBezTo>
                  <a:cubicBezTo>
                    <a:pt x="10823" y="4804"/>
                    <a:pt x="10828" y="4810"/>
                    <a:pt x="10844" y="4810"/>
                  </a:cubicBezTo>
                  <a:cubicBezTo>
                    <a:pt x="10849" y="4810"/>
                    <a:pt x="10854" y="4804"/>
                    <a:pt x="10859" y="4804"/>
                  </a:cubicBezTo>
                  <a:cubicBezTo>
                    <a:pt x="10875" y="4804"/>
                    <a:pt x="10886" y="4820"/>
                    <a:pt x="10902" y="4825"/>
                  </a:cubicBezTo>
                  <a:lnTo>
                    <a:pt x="10902" y="4820"/>
                  </a:lnTo>
                  <a:cubicBezTo>
                    <a:pt x="10902" y="4804"/>
                    <a:pt x="10891" y="4794"/>
                    <a:pt x="10875" y="4789"/>
                  </a:cubicBezTo>
                  <a:cubicBezTo>
                    <a:pt x="10865" y="4783"/>
                    <a:pt x="10870" y="4767"/>
                    <a:pt x="10865" y="4762"/>
                  </a:cubicBezTo>
                  <a:cubicBezTo>
                    <a:pt x="10849" y="4746"/>
                    <a:pt x="10833" y="4762"/>
                    <a:pt x="10812" y="4757"/>
                  </a:cubicBezTo>
                  <a:cubicBezTo>
                    <a:pt x="10791" y="4757"/>
                    <a:pt x="10780" y="4746"/>
                    <a:pt x="10764" y="4736"/>
                  </a:cubicBezTo>
                  <a:close/>
                  <a:moveTo>
                    <a:pt x="10664" y="4625"/>
                  </a:moveTo>
                  <a:lnTo>
                    <a:pt x="10664" y="4625"/>
                  </a:lnTo>
                  <a:cubicBezTo>
                    <a:pt x="10670" y="4646"/>
                    <a:pt x="10680" y="4657"/>
                    <a:pt x="10680" y="4678"/>
                  </a:cubicBezTo>
                  <a:cubicBezTo>
                    <a:pt x="10654" y="4662"/>
                    <a:pt x="10633" y="4672"/>
                    <a:pt x="10606" y="4657"/>
                  </a:cubicBezTo>
                  <a:cubicBezTo>
                    <a:pt x="10590" y="4651"/>
                    <a:pt x="10590" y="4635"/>
                    <a:pt x="10575" y="4635"/>
                  </a:cubicBezTo>
                  <a:cubicBezTo>
                    <a:pt x="10548" y="4630"/>
                    <a:pt x="10543" y="4614"/>
                    <a:pt x="10527" y="4599"/>
                  </a:cubicBezTo>
                  <a:cubicBezTo>
                    <a:pt x="10527" y="4588"/>
                    <a:pt x="10516" y="4588"/>
                    <a:pt x="10516" y="4583"/>
                  </a:cubicBezTo>
                  <a:cubicBezTo>
                    <a:pt x="10516" y="4578"/>
                    <a:pt x="10516" y="4578"/>
                    <a:pt x="10516" y="4572"/>
                  </a:cubicBezTo>
                  <a:cubicBezTo>
                    <a:pt x="10522" y="4578"/>
                    <a:pt x="10527" y="4578"/>
                    <a:pt x="10532" y="4572"/>
                  </a:cubicBezTo>
                  <a:cubicBezTo>
                    <a:pt x="10527" y="4562"/>
                    <a:pt x="10527" y="4562"/>
                    <a:pt x="10527" y="4562"/>
                  </a:cubicBezTo>
                  <a:cubicBezTo>
                    <a:pt x="10532" y="4556"/>
                    <a:pt x="10532" y="4556"/>
                    <a:pt x="10532" y="4556"/>
                  </a:cubicBezTo>
                  <a:cubicBezTo>
                    <a:pt x="10548" y="4572"/>
                    <a:pt x="10559" y="4583"/>
                    <a:pt x="10580" y="4593"/>
                  </a:cubicBezTo>
                  <a:cubicBezTo>
                    <a:pt x="10601" y="4599"/>
                    <a:pt x="10606" y="4614"/>
                    <a:pt x="10622" y="4614"/>
                  </a:cubicBezTo>
                  <a:cubicBezTo>
                    <a:pt x="10633" y="4614"/>
                    <a:pt x="10638" y="4614"/>
                    <a:pt x="10643" y="4614"/>
                  </a:cubicBezTo>
                  <a:cubicBezTo>
                    <a:pt x="10648" y="4614"/>
                    <a:pt x="10659" y="4620"/>
                    <a:pt x="10664" y="4625"/>
                  </a:cubicBezTo>
                  <a:close/>
                  <a:moveTo>
                    <a:pt x="10290" y="4351"/>
                  </a:moveTo>
                  <a:lnTo>
                    <a:pt x="10290" y="4351"/>
                  </a:lnTo>
                  <a:cubicBezTo>
                    <a:pt x="10274" y="4356"/>
                    <a:pt x="10263" y="4356"/>
                    <a:pt x="10242" y="4356"/>
                  </a:cubicBezTo>
                  <a:cubicBezTo>
                    <a:pt x="10237" y="4356"/>
                    <a:pt x="10232" y="4356"/>
                    <a:pt x="10226" y="4356"/>
                  </a:cubicBezTo>
                  <a:cubicBezTo>
                    <a:pt x="10226" y="4367"/>
                    <a:pt x="10226" y="4372"/>
                    <a:pt x="10226" y="4382"/>
                  </a:cubicBezTo>
                  <a:cubicBezTo>
                    <a:pt x="10226" y="4382"/>
                    <a:pt x="10226" y="4382"/>
                    <a:pt x="10232" y="4382"/>
                  </a:cubicBezTo>
                  <a:cubicBezTo>
                    <a:pt x="10248" y="4382"/>
                    <a:pt x="10253" y="4367"/>
                    <a:pt x="10269" y="4367"/>
                  </a:cubicBezTo>
                  <a:cubicBezTo>
                    <a:pt x="10290" y="4367"/>
                    <a:pt x="10295" y="4382"/>
                    <a:pt x="10311" y="4393"/>
                  </a:cubicBezTo>
                  <a:cubicBezTo>
                    <a:pt x="10337" y="4414"/>
                    <a:pt x="10353" y="4430"/>
                    <a:pt x="10358" y="4461"/>
                  </a:cubicBezTo>
                  <a:cubicBezTo>
                    <a:pt x="10337" y="4456"/>
                    <a:pt x="10337" y="4456"/>
                    <a:pt x="10337" y="4456"/>
                  </a:cubicBezTo>
                  <a:cubicBezTo>
                    <a:pt x="10353" y="4472"/>
                    <a:pt x="10427" y="4572"/>
                    <a:pt x="10385" y="4498"/>
                  </a:cubicBezTo>
                  <a:cubicBezTo>
                    <a:pt x="10422" y="4509"/>
                    <a:pt x="10427" y="4546"/>
                    <a:pt x="10464" y="4551"/>
                  </a:cubicBezTo>
                  <a:lnTo>
                    <a:pt x="10469" y="4546"/>
                  </a:lnTo>
                  <a:cubicBezTo>
                    <a:pt x="10469" y="4535"/>
                    <a:pt x="10459" y="4535"/>
                    <a:pt x="10453" y="4525"/>
                  </a:cubicBezTo>
                  <a:cubicBezTo>
                    <a:pt x="10443" y="4493"/>
                    <a:pt x="10422" y="4477"/>
                    <a:pt x="10385" y="4477"/>
                  </a:cubicBezTo>
                  <a:cubicBezTo>
                    <a:pt x="10385" y="4446"/>
                    <a:pt x="10369" y="4430"/>
                    <a:pt x="10342" y="4403"/>
                  </a:cubicBezTo>
                  <a:cubicBezTo>
                    <a:pt x="10321" y="4388"/>
                    <a:pt x="10316" y="4367"/>
                    <a:pt x="10290" y="4351"/>
                  </a:cubicBezTo>
                  <a:close/>
                  <a:moveTo>
                    <a:pt x="9979" y="4145"/>
                  </a:moveTo>
                  <a:lnTo>
                    <a:pt x="9979" y="4145"/>
                  </a:lnTo>
                  <a:cubicBezTo>
                    <a:pt x="9968" y="4145"/>
                    <a:pt x="9957" y="4156"/>
                    <a:pt x="9947" y="4156"/>
                  </a:cubicBezTo>
                  <a:cubicBezTo>
                    <a:pt x="9947" y="4161"/>
                    <a:pt x="9942" y="4161"/>
                    <a:pt x="9942" y="4161"/>
                  </a:cubicBezTo>
                  <a:cubicBezTo>
                    <a:pt x="9942" y="4171"/>
                    <a:pt x="9952" y="4171"/>
                    <a:pt x="9963" y="4177"/>
                  </a:cubicBezTo>
                  <a:cubicBezTo>
                    <a:pt x="9973" y="4187"/>
                    <a:pt x="9979" y="4192"/>
                    <a:pt x="9984" y="4208"/>
                  </a:cubicBezTo>
                  <a:cubicBezTo>
                    <a:pt x="9989" y="4203"/>
                    <a:pt x="9994" y="4198"/>
                    <a:pt x="10000" y="4198"/>
                  </a:cubicBezTo>
                  <a:cubicBezTo>
                    <a:pt x="10026" y="4198"/>
                    <a:pt x="10052" y="4208"/>
                    <a:pt x="10052" y="4229"/>
                  </a:cubicBezTo>
                  <a:cubicBezTo>
                    <a:pt x="10052" y="4235"/>
                    <a:pt x="10052" y="4240"/>
                    <a:pt x="10047" y="4240"/>
                  </a:cubicBezTo>
                  <a:cubicBezTo>
                    <a:pt x="10058" y="4245"/>
                    <a:pt x="10063" y="4256"/>
                    <a:pt x="10063" y="4266"/>
                  </a:cubicBezTo>
                  <a:cubicBezTo>
                    <a:pt x="10063" y="4266"/>
                    <a:pt x="10063" y="4266"/>
                    <a:pt x="10068" y="4266"/>
                  </a:cubicBezTo>
                  <a:cubicBezTo>
                    <a:pt x="10084" y="4266"/>
                    <a:pt x="10089" y="4250"/>
                    <a:pt x="10110" y="4245"/>
                  </a:cubicBezTo>
                  <a:cubicBezTo>
                    <a:pt x="10100" y="4235"/>
                    <a:pt x="10089" y="4229"/>
                    <a:pt x="10079" y="4219"/>
                  </a:cubicBezTo>
                  <a:cubicBezTo>
                    <a:pt x="10073" y="4208"/>
                    <a:pt x="10079" y="4187"/>
                    <a:pt x="10063" y="4182"/>
                  </a:cubicBezTo>
                  <a:cubicBezTo>
                    <a:pt x="10042" y="4177"/>
                    <a:pt x="10026" y="4182"/>
                    <a:pt x="10005" y="4171"/>
                  </a:cubicBezTo>
                  <a:cubicBezTo>
                    <a:pt x="9994" y="4166"/>
                    <a:pt x="9994" y="4145"/>
                    <a:pt x="9979" y="4145"/>
                  </a:cubicBezTo>
                  <a:close/>
                  <a:moveTo>
                    <a:pt x="9868" y="4145"/>
                  </a:moveTo>
                  <a:lnTo>
                    <a:pt x="9868" y="4145"/>
                  </a:lnTo>
                  <a:cubicBezTo>
                    <a:pt x="9862" y="4145"/>
                    <a:pt x="9862" y="4145"/>
                    <a:pt x="9857" y="4145"/>
                  </a:cubicBezTo>
                  <a:cubicBezTo>
                    <a:pt x="9868" y="4156"/>
                    <a:pt x="9868" y="4156"/>
                    <a:pt x="9868" y="4166"/>
                  </a:cubicBezTo>
                  <a:cubicBezTo>
                    <a:pt x="9841" y="4171"/>
                    <a:pt x="9852" y="4140"/>
                    <a:pt x="9836" y="4140"/>
                  </a:cubicBezTo>
                  <a:cubicBezTo>
                    <a:pt x="9831" y="4140"/>
                    <a:pt x="9831" y="4145"/>
                    <a:pt x="9826" y="4145"/>
                  </a:cubicBezTo>
                  <a:cubicBezTo>
                    <a:pt x="9826" y="4156"/>
                    <a:pt x="9826" y="4156"/>
                    <a:pt x="9826" y="4156"/>
                  </a:cubicBezTo>
                  <a:cubicBezTo>
                    <a:pt x="9826" y="4161"/>
                    <a:pt x="9831" y="4166"/>
                    <a:pt x="9836" y="4171"/>
                  </a:cubicBezTo>
                  <a:cubicBezTo>
                    <a:pt x="9841" y="4177"/>
                    <a:pt x="9841" y="4187"/>
                    <a:pt x="9852" y="4187"/>
                  </a:cubicBezTo>
                  <a:cubicBezTo>
                    <a:pt x="9857" y="4187"/>
                    <a:pt x="9862" y="4182"/>
                    <a:pt x="9868" y="4182"/>
                  </a:cubicBezTo>
                  <a:cubicBezTo>
                    <a:pt x="9873" y="4182"/>
                    <a:pt x="9873" y="4187"/>
                    <a:pt x="9884" y="4187"/>
                  </a:cubicBezTo>
                  <a:cubicBezTo>
                    <a:pt x="9889" y="4187"/>
                    <a:pt x="9894" y="4182"/>
                    <a:pt x="9905" y="4187"/>
                  </a:cubicBezTo>
                  <a:cubicBezTo>
                    <a:pt x="9905" y="4171"/>
                    <a:pt x="9894" y="4161"/>
                    <a:pt x="9884" y="4161"/>
                  </a:cubicBezTo>
                  <a:cubicBezTo>
                    <a:pt x="9878" y="4156"/>
                    <a:pt x="9878" y="4145"/>
                    <a:pt x="9868" y="4145"/>
                  </a:cubicBezTo>
                  <a:close/>
                  <a:moveTo>
                    <a:pt x="17437" y="6455"/>
                  </a:moveTo>
                  <a:lnTo>
                    <a:pt x="17437" y="6455"/>
                  </a:lnTo>
                  <a:cubicBezTo>
                    <a:pt x="17426" y="6455"/>
                    <a:pt x="17410" y="6471"/>
                    <a:pt x="17389" y="6471"/>
                  </a:cubicBezTo>
                  <a:cubicBezTo>
                    <a:pt x="17295" y="6471"/>
                    <a:pt x="17247" y="6508"/>
                    <a:pt x="17152" y="6508"/>
                  </a:cubicBezTo>
                  <a:cubicBezTo>
                    <a:pt x="17131" y="6508"/>
                    <a:pt x="17120" y="6513"/>
                    <a:pt x="17099" y="6508"/>
                  </a:cubicBezTo>
                  <a:cubicBezTo>
                    <a:pt x="17089" y="6508"/>
                    <a:pt x="17084" y="6497"/>
                    <a:pt x="17078" y="6497"/>
                  </a:cubicBezTo>
                  <a:cubicBezTo>
                    <a:pt x="17041" y="6497"/>
                    <a:pt x="17020" y="6503"/>
                    <a:pt x="16988" y="6503"/>
                  </a:cubicBezTo>
                  <a:cubicBezTo>
                    <a:pt x="16978" y="6497"/>
                    <a:pt x="16978" y="6487"/>
                    <a:pt x="16967" y="6487"/>
                  </a:cubicBezTo>
                  <a:cubicBezTo>
                    <a:pt x="16936" y="6487"/>
                    <a:pt x="16915" y="6503"/>
                    <a:pt x="16878" y="6503"/>
                  </a:cubicBezTo>
                  <a:cubicBezTo>
                    <a:pt x="16846" y="6503"/>
                    <a:pt x="16846" y="6503"/>
                    <a:pt x="16846" y="6503"/>
                  </a:cubicBezTo>
                  <a:cubicBezTo>
                    <a:pt x="16830" y="6503"/>
                    <a:pt x="16825" y="6508"/>
                    <a:pt x="16809" y="6508"/>
                  </a:cubicBezTo>
                  <a:cubicBezTo>
                    <a:pt x="16778" y="6508"/>
                    <a:pt x="16767" y="6497"/>
                    <a:pt x="16735" y="6487"/>
                  </a:cubicBezTo>
                  <a:cubicBezTo>
                    <a:pt x="16698" y="6476"/>
                    <a:pt x="16677" y="6476"/>
                    <a:pt x="16640" y="6460"/>
                  </a:cubicBezTo>
                  <a:cubicBezTo>
                    <a:pt x="16609" y="6450"/>
                    <a:pt x="16588" y="6445"/>
                    <a:pt x="16556" y="6429"/>
                  </a:cubicBezTo>
                  <a:cubicBezTo>
                    <a:pt x="16530" y="6418"/>
                    <a:pt x="16519" y="6402"/>
                    <a:pt x="16498" y="6381"/>
                  </a:cubicBezTo>
                  <a:cubicBezTo>
                    <a:pt x="16493" y="6376"/>
                    <a:pt x="16493" y="6360"/>
                    <a:pt x="16482" y="6360"/>
                  </a:cubicBezTo>
                  <a:cubicBezTo>
                    <a:pt x="16451" y="6360"/>
                    <a:pt x="16440" y="6376"/>
                    <a:pt x="16414" y="6387"/>
                  </a:cubicBezTo>
                  <a:cubicBezTo>
                    <a:pt x="16403" y="6387"/>
                    <a:pt x="16403" y="6381"/>
                    <a:pt x="16392" y="6376"/>
                  </a:cubicBezTo>
                  <a:cubicBezTo>
                    <a:pt x="16371" y="6365"/>
                    <a:pt x="16361" y="6371"/>
                    <a:pt x="16340" y="6365"/>
                  </a:cubicBezTo>
                  <a:cubicBezTo>
                    <a:pt x="16313" y="6360"/>
                    <a:pt x="16297" y="6355"/>
                    <a:pt x="16271" y="6355"/>
                  </a:cubicBezTo>
                  <a:cubicBezTo>
                    <a:pt x="16240" y="6355"/>
                    <a:pt x="16240" y="6355"/>
                    <a:pt x="16240" y="6355"/>
                  </a:cubicBezTo>
                  <a:cubicBezTo>
                    <a:pt x="16224" y="6355"/>
                    <a:pt x="16203" y="6360"/>
                    <a:pt x="16203" y="6344"/>
                  </a:cubicBezTo>
                  <a:cubicBezTo>
                    <a:pt x="16203" y="6339"/>
                    <a:pt x="16208" y="6334"/>
                    <a:pt x="16208" y="6329"/>
                  </a:cubicBezTo>
                  <a:cubicBezTo>
                    <a:pt x="16208" y="6323"/>
                    <a:pt x="16203" y="6323"/>
                    <a:pt x="16203" y="6318"/>
                  </a:cubicBezTo>
                  <a:cubicBezTo>
                    <a:pt x="16203" y="6302"/>
                    <a:pt x="16218" y="6297"/>
                    <a:pt x="16229" y="6286"/>
                  </a:cubicBezTo>
                  <a:cubicBezTo>
                    <a:pt x="16240" y="6271"/>
                    <a:pt x="16245" y="6260"/>
                    <a:pt x="16261" y="6249"/>
                  </a:cubicBezTo>
                  <a:cubicBezTo>
                    <a:pt x="16240" y="6249"/>
                    <a:pt x="16229" y="6249"/>
                    <a:pt x="16203" y="6244"/>
                  </a:cubicBezTo>
                  <a:cubicBezTo>
                    <a:pt x="16203" y="6249"/>
                    <a:pt x="16203" y="6255"/>
                    <a:pt x="16203" y="6260"/>
                  </a:cubicBezTo>
                  <a:cubicBezTo>
                    <a:pt x="16208" y="6286"/>
                    <a:pt x="16208" y="6286"/>
                    <a:pt x="16208" y="6286"/>
                  </a:cubicBezTo>
                  <a:cubicBezTo>
                    <a:pt x="16203" y="6302"/>
                    <a:pt x="16187" y="6308"/>
                    <a:pt x="16171" y="6308"/>
                  </a:cubicBezTo>
                  <a:cubicBezTo>
                    <a:pt x="16171" y="6318"/>
                    <a:pt x="16171" y="6318"/>
                    <a:pt x="16171" y="6318"/>
                  </a:cubicBezTo>
                  <a:cubicBezTo>
                    <a:pt x="16171" y="6355"/>
                    <a:pt x="16208" y="6344"/>
                    <a:pt x="16134" y="6344"/>
                  </a:cubicBezTo>
                  <a:cubicBezTo>
                    <a:pt x="16123" y="6344"/>
                    <a:pt x="16123" y="6329"/>
                    <a:pt x="16123" y="6318"/>
                  </a:cubicBezTo>
                  <a:cubicBezTo>
                    <a:pt x="16113" y="6323"/>
                    <a:pt x="16108" y="6323"/>
                    <a:pt x="16102" y="6329"/>
                  </a:cubicBezTo>
                  <a:cubicBezTo>
                    <a:pt x="16102" y="6329"/>
                    <a:pt x="16102" y="6334"/>
                    <a:pt x="16102" y="6339"/>
                  </a:cubicBezTo>
                  <a:cubicBezTo>
                    <a:pt x="16102" y="6355"/>
                    <a:pt x="16081" y="6355"/>
                    <a:pt x="16065" y="6360"/>
                  </a:cubicBezTo>
                  <a:cubicBezTo>
                    <a:pt x="16034" y="6371"/>
                    <a:pt x="16013" y="6371"/>
                    <a:pt x="15981" y="6371"/>
                  </a:cubicBezTo>
                  <a:cubicBezTo>
                    <a:pt x="15944" y="6371"/>
                    <a:pt x="15923" y="6360"/>
                    <a:pt x="15881" y="6360"/>
                  </a:cubicBezTo>
                  <a:cubicBezTo>
                    <a:pt x="15844" y="6360"/>
                    <a:pt x="15844" y="6360"/>
                    <a:pt x="15844" y="6360"/>
                  </a:cubicBezTo>
                  <a:cubicBezTo>
                    <a:pt x="15818" y="6360"/>
                    <a:pt x="15802" y="6344"/>
                    <a:pt x="15781" y="6334"/>
                  </a:cubicBezTo>
                  <a:cubicBezTo>
                    <a:pt x="15760" y="6329"/>
                    <a:pt x="15749" y="6329"/>
                    <a:pt x="15728" y="6318"/>
                  </a:cubicBezTo>
                  <a:cubicBezTo>
                    <a:pt x="15717" y="6318"/>
                    <a:pt x="15717" y="6302"/>
                    <a:pt x="15707" y="6302"/>
                  </a:cubicBezTo>
                  <a:cubicBezTo>
                    <a:pt x="15691" y="6302"/>
                    <a:pt x="15686" y="6318"/>
                    <a:pt x="15675" y="6318"/>
                  </a:cubicBezTo>
                  <a:cubicBezTo>
                    <a:pt x="15643" y="6318"/>
                    <a:pt x="15643" y="6318"/>
                    <a:pt x="15643" y="6318"/>
                  </a:cubicBezTo>
                  <a:cubicBezTo>
                    <a:pt x="15601" y="6318"/>
                    <a:pt x="15580" y="6292"/>
                    <a:pt x="15538" y="6292"/>
                  </a:cubicBezTo>
                  <a:cubicBezTo>
                    <a:pt x="15480" y="6292"/>
                    <a:pt x="15459" y="6334"/>
                    <a:pt x="15401" y="6334"/>
                  </a:cubicBezTo>
                  <a:cubicBezTo>
                    <a:pt x="15375" y="6334"/>
                    <a:pt x="15375" y="6334"/>
                    <a:pt x="15375" y="6334"/>
                  </a:cubicBezTo>
                  <a:cubicBezTo>
                    <a:pt x="15348" y="6334"/>
                    <a:pt x="15343" y="6365"/>
                    <a:pt x="15322" y="6365"/>
                  </a:cubicBezTo>
                  <a:cubicBezTo>
                    <a:pt x="15306" y="6365"/>
                    <a:pt x="15301" y="6355"/>
                    <a:pt x="15285" y="6350"/>
                  </a:cubicBezTo>
                  <a:cubicBezTo>
                    <a:pt x="15264" y="6339"/>
                    <a:pt x="15248" y="6339"/>
                    <a:pt x="15221" y="6339"/>
                  </a:cubicBezTo>
                  <a:cubicBezTo>
                    <a:pt x="15195" y="6339"/>
                    <a:pt x="15185" y="6360"/>
                    <a:pt x="15164" y="6360"/>
                  </a:cubicBezTo>
                  <a:cubicBezTo>
                    <a:pt x="15132" y="6360"/>
                    <a:pt x="15132" y="6360"/>
                    <a:pt x="15132" y="6360"/>
                  </a:cubicBezTo>
                  <a:cubicBezTo>
                    <a:pt x="15127" y="6355"/>
                    <a:pt x="15127" y="6355"/>
                    <a:pt x="15127" y="6355"/>
                  </a:cubicBezTo>
                  <a:cubicBezTo>
                    <a:pt x="15090" y="6365"/>
                    <a:pt x="15074" y="6381"/>
                    <a:pt x="15037" y="6381"/>
                  </a:cubicBezTo>
                  <a:cubicBezTo>
                    <a:pt x="15016" y="6381"/>
                    <a:pt x="15005" y="6381"/>
                    <a:pt x="14984" y="6381"/>
                  </a:cubicBezTo>
                  <a:cubicBezTo>
                    <a:pt x="14958" y="6381"/>
                    <a:pt x="14947" y="6387"/>
                    <a:pt x="14921" y="6387"/>
                  </a:cubicBezTo>
                  <a:cubicBezTo>
                    <a:pt x="14905" y="6387"/>
                    <a:pt x="14895" y="6376"/>
                    <a:pt x="14879" y="6376"/>
                  </a:cubicBezTo>
                  <a:cubicBezTo>
                    <a:pt x="14757" y="6376"/>
                    <a:pt x="14757" y="6376"/>
                    <a:pt x="14757" y="6376"/>
                  </a:cubicBezTo>
                  <a:cubicBezTo>
                    <a:pt x="14647" y="6397"/>
                    <a:pt x="14647" y="6397"/>
                    <a:pt x="14647" y="6397"/>
                  </a:cubicBezTo>
                  <a:cubicBezTo>
                    <a:pt x="14636" y="6397"/>
                    <a:pt x="14631" y="6392"/>
                    <a:pt x="14615" y="6392"/>
                  </a:cubicBezTo>
                  <a:cubicBezTo>
                    <a:pt x="14520" y="6418"/>
                    <a:pt x="14520" y="6418"/>
                    <a:pt x="14520" y="6418"/>
                  </a:cubicBezTo>
                  <a:cubicBezTo>
                    <a:pt x="14425" y="6418"/>
                    <a:pt x="14425" y="6418"/>
                    <a:pt x="14425" y="6418"/>
                  </a:cubicBezTo>
                  <a:cubicBezTo>
                    <a:pt x="14378" y="6418"/>
                    <a:pt x="14362" y="6450"/>
                    <a:pt x="14320" y="6466"/>
                  </a:cubicBezTo>
                  <a:cubicBezTo>
                    <a:pt x="14272" y="6492"/>
                    <a:pt x="14240" y="6487"/>
                    <a:pt x="14188" y="6497"/>
                  </a:cubicBezTo>
                  <a:cubicBezTo>
                    <a:pt x="14161" y="6503"/>
                    <a:pt x="14151" y="6508"/>
                    <a:pt x="14130" y="6508"/>
                  </a:cubicBezTo>
                  <a:cubicBezTo>
                    <a:pt x="14114" y="6508"/>
                    <a:pt x="14103" y="6508"/>
                    <a:pt x="14088" y="6508"/>
                  </a:cubicBezTo>
                  <a:cubicBezTo>
                    <a:pt x="14040" y="6508"/>
                    <a:pt x="14014" y="6513"/>
                    <a:pt x="13966" y="6513"/>
                  </a:cubicBezTo>
                  <a:cubicBezTo>
                    <a:pt x="13945" y="6513"/>
                    <a:pt x="13945" y="6487"/>
                    <a:pt x="13945" y="6466"/>
                  </a:cubicBezTo>
                  <a:cubicBezTo>
                    <a:pt x="13908" y="6466"/>
                    <a:pt x="13887" y="6450"/>
                    <a:pt x="13855" y="6450"/>
                  </a:cubicBezTo>
                  <a:cubicBezTo>
                    <a:pt x="13829" y="6450"/>
                    <a:pt x="13818" y="6460"/>
                    <a:pt x="13797" y="6460"/>
                  </a:cubicBezTo>
                  <a:cubicBezTo>
                    <a:pt x="13787" y="6460"/>
                    <a:pt x="13787" y="6460"/>
                    <a:pt x="13787" y="6460"/>
                  </a:cubicBezTo>
                  <a:cubicBezTo>
                    <a:pt x="13771" y="6460"/>
                    <a:pt x="13766" y="6455"/>
                    <a:pt x="13750" y="6455"/>
                  </a:cubicBezTo>
                  <a:cubicBezTo>
                    <a:pt x="13750" y="6455"/>
                    <a:pt x="13750" y="6460"/>
                    <a:pt x="13745" y="6460"/>
                  </a:cubicBezTo>
                  <a:cubicBezTo>
                    <a:pt x="13745" y="6471"/>
                    <a:pt x="13745" y="6471"/>
                    <a:pt x="13745" y="6471"/>
                  </a:cubicBezTo>
                  <a:cubicBezTo>
                    <a:pt x="13734" y="6471"/>
                    <a:pt x="13734" y="6471"/>
                    <a:pt x="13734" y="6471"/>
                  </a:cubicBezTo>
                  <a:cubicBezTo>
                    <a:pt x="13729" y="6471"/>
                    <a:pt x="13723" y="6460"/>
                    <a:pt x="13723" y="6455"/>
                  </a:cubicBezTo>
                  <a:cubicBezTo>
                    <a:pt x="13692" y="6455"/>
                    <a:pt x="13692" y="6455"/>
                    <a:pt x="13692" y="6455"/>
                  </a:cubicBezTo>
                  <a:cubicBezTo>
                    <a:pt x="13687" y="6455"/>
                    <a:pt x="13681" y="6455"/>
                    <a:pt x="13676" y="6455"/>
                  </a:cubicBezTo>
                  <a:cubicBezTo>
                    <a:pt x="13671" y="6455"/>
                    <a:pt x="13666" y="6450"/>
                    <a:pt x="13660" y="6450"/>
                  </a:cubicBezTo>
                  <a:cubicBezTo>
                    <a:pt x="13639" y="6450"/>
                    <a:pt x="13634" y="6466"/>
                    <a:pt x="13623" y="6482"/>
                  </a:cubicBezTo>
                  <a:cubicBezTo>
                    <a:pt x="13613" y="6508"/>
                    <a:pt x="13602" y="6524"/>
                    <a:pt x="13581" y="6540"/>
                  </a:cubicBezTo>
                  <a:cubicBezTo>
                    <a:pt x="13549" y="6576"/>
                    <a:pt x="13512" y="6576"/>
                    <a:pt x="13470" y="6576"/>
                  </a:cubicBezTo>
                  <a:cubicBezTo>
                    <a:pt x="13433" y="6576"/>
                    <a:pt x="13412" y="6561"/>
                    <a:pt x="13381" y="6561"/>
                  </a:cubicBezTo>
                  <a:cubicBezTo>
                    <a:pt x="13333" y="6561"/>
                    <a:pt x="13307" y="6582"/>
                    <a:pt x="13259" y="6582"/>
                  </a:cubicBezTo>
                  <a:cubicBezTo>
                    <a:pt x="13238" y="6582"/>
                    <a:pt x="13228" y="6571"/>
                    <a:pt x="13207" y="6571"/>
                  </a:cubicBezTo>
                  <a:cubicBezTo>
                    <a:pt x="13186" y="6571"/>
                    <a:pt x="13175" y="6587"/>
                    <a:pt x="13149" y="6587"/>
                  </a:cubicBezTo>
                  <a:cubicBezTo>
                    <a:pt x="13127" y="6587"/>
                    <a:pt x="13127" y="6587"/>
                    <a:pt x="13127" y="6587"/>
                  </a:cubicBezTo>
                  <a:cubicBezTo>
                    <a:pt x="13117" y="6587"/>
                    <a:pt x="13112" y="6582"/>
                    <a:pt x="13101" y="6582"/>
                  </a:cubicBezTo>
                  <a:cubicBezTo>
                    <a:pt x="13043" y="6582"/>
                    <a:pt x="13012" y="6608"/>
                    <a:pt x="12959" y="6619"/>
                  </a:cubicBezTo>
                  <a:cubicBezTo>
                    <a:pt x="12943" y="6624"/>
                    <a:pt x="12932" y="6634"/>
                    <a:pt x="12916" y="6634"/>
                  </a:cubicBezTo>
                  <a:cubicBezTo>
                    <a:pt x="12890" y="6634"/>
                    <a:pt x="12885" y="6608"/>
                    <a:pt x="12885" y="6582"/>
                  </a:cubicBezTo>
                  <a:cubicBezTo>
                    <a:pt x="12880" y="6561"/>
                    <a:pt x="12864" y="6550"/>
                    <a:pt x="12864" y="6524"/>
                  </a:cubicBezTo>
                  <a:cubicBezTo>
                    <a:pt x="12864" y="6503"/>
                    <a:pt x="12885" y="6497"/>
                    <a:pt x="12901" y="6482"/>
                  </a:cubicBezTo>
                  <a:cubicBezTo>
                    <a:pt x="12911" y="6466"/>
                    <a:pt x="12911" y="6450"/>
                    <a:pt x="12932" y="6439"/>
                  </a:cubicBezTo>
                  <a:cubicBezTo>
                    <a:pt x="12975" y="6423"/>
                    <a:pt x="12990" y="6392"/>
                    <a:pt x="13012" y="6355"/>
                  </a:cubicBezTo>
                  <a:cubicBezTo>
                    <a:pt x="13022" y="6339"/>
                    <a:pt x="13022" y="6323"/>
                    <a:pt x="13038" y="6308"/>
                  </a:cubicBezTo>
                  <a:cubicBezTo>
                    <a:pt x="13054" y="6286"/>
                    <a:pt x="13069" y="6276"/>
                    <a:pt x="13069" y="6249"/>
                  </a:cubicBezTo>
                  <a:cubicBezTo>
                    <a:pt x="13117" y="6249"/>
                    <a:pt x="13106" y="6165"/>
                    <a:pt x="13149" y="6165"/>
                  </a:cubicBezTo>
                  <a:cubicBezTo>
                    <a:pt x="13164" y="6165"/>
                    <a:pt x="13170" y="6186"/>
                    <a:pt x="13170" y="6149"/>
                  </a:cubicBezTo>
                  <a:cubicBezTo>
                    <a:pt x="13170" y="6144"/>
                    <a:pt x="13164" y="6133"/>
                    <a:pt x="13159" y="6133"/>
                  </a:cubicBezTo>
                  <a:cubicBezTo>
                    <a:pt x="13154" y="6133"/>
                    <a:pt x="13154" y="6139"/>
                    <a:pt x="13149" y="6139"/>
                  </a:cubicBezTo>
                  <a:cubicBezTo>
                    <a:pt x="13149" y="6139"/>
                    <a:pt x="13149" y="6133"/>
                    <a:pt x="13143" y="6128"/>
                  </a:cubicBezTo>
                  <a:cubicBezTo>
                    <a:pt x="13149" y="6123"/>
                    <a:pt x="13154" y="6123"/>
                    <a:pt x="13164" y="6123"/>
                  </a:cubicBezTo>
                  <a:cubicBezTo>
                    <a:pt x="13180" y="6123"/>
                    <a:pt x="13191" y="6133"/>
                    <a:pt x="13207" y="6133"/>
                  </a:cubicBezTo>
                  <a:cubicBezTo>
                    <a:pt x="13233" y="6133"/>
                    <a:pt x="13238" y="6112"/>
                    <a:pt x="13259" y="6102"/>
                  </a:cubicBezTo>
                  <a:cubicBezTo>
                    <a:pt x="13275" y="6097"/>
                    <a:pt x="13286" y="6102"/>
                    <a:pt x="13296" y="6091"/>
                  </a:cubicBezTo>
                  <a:cubicBezTo>
                    <a:pt x="13312" y="6070"/>
                    <a:pt x="13307" y="6049"/>
                    <a:pt x="13323" y="6033"/>
                  </a:cubicBezTo>
                  <a:cubicBezTo>
                    <a:pt x="13370" y="5975"/>
                    <a:pt x="13428" y="5986"/>
                    <a:pt x="13470" y="5928"/>
                  </a:cubicBezTo>
                  <a:cubicBezTo>
                    <a:pt x="13491" y="5901"/>
                    <a:pt x="13518" y="5896"/>
                    <a:pt x="13549" y="5880"/>
                  </a:cubicBezTo>
                  <a:cubicBezTo>
                    <a:pt x="13592" y="5864"/>
                    <a:pt x="13618" y="5849"/>
                    <a:pt x="13666" y="5833"/>
                  </a:cubicBezTo>
                  <a:cubicBezTo>
                    <a:pt x="13708" y="5817"/>
                    <a:pt x="13745" y="5791"/>
                    <a:pt x="13745" y="5748"/>
                  </a:cubicBezTo>
                  <a:cubicBezTo>
                    <a:pt x="13766" y="5748"/>
                    <a:pt x="13766" y="5748"/>
                    <a:pt x="13766" y="5748"/>
                  </a:cubicBezTo>
                  <a:cubicBezTo>
                    <a:pt x="13776" y="5759"/>
                    <a:pt x="13782" y="5775"/>
                    <a:pt x="13803" y="5775"/>
                  </a:cubicBezTo>
                  <a:cubicBezTo>
                    <a:pt x="13850" y="5775"/>
                    <a:pt x="13871" y="5738"/>
                    <a:pt x="13892" y="5696"/>
                  </a:cubicBezTo>
                  <a:cubicBezTo>
                    <a:pt x="13908" y="5685"/>
                    <a:pt x="13903" y="5675"/>
                    <a:pt x="13919" y="5659"/>
                  </a:cubicBezTo>
                  <a:cubicBezTo>
                    <a:pt x="13929" y="5643"/>
                    <a:pt x="13945" y="5638"/>
                    <a:pt x="13961" y="5622"/>
                  </a:cubicBezTo>
                  <a:cubicBezTo>
                    <a:pt x="13971" y="5611"/>
                    <a:pt x="13971" y="5601"/>
                    <a:pt x="13977" y="5585"/>
                  </a:cubicBezTo>
                  <a:cubicBezTo>
                    <a:pt x="13977" y="5580"/>
                    <a:pt x="13987" y="5574"/>
                    <a:pt x="13993" y="5569"/>
                  </a:cubicBezTo>
                  <a:cubicBezTo>
                    <a:pt x="14008" y="5543"/>
                    <a:pt x="13993" y="5516"/>
                    <a:pt x="14003" y="5490"/>
                  </a:cubicBezTo>
                  <a:cubicBezTo>
                    <a:pt x="14008" y="5490"/>
                    <a:pt x="14014" y="5490"/>
                    <a:pt x="14019" y="5495"/>
                  </a:cubicBezTo>
                  <a:cubicBezTo>
                    <a:pt x="14040" y="5474"/>
                    <a:pt x="14035" y="5448"/>
                    <a:pt x="14035" y="5421"/>
                  </a:cubicBezTo>
                  <a:cubicBezTo>
                    <a:pt x="14035" y="5406"/>
                    <a:pt x="14040" y="5395"/>
                    <a:pt x="14040" y="5384"/>
                  </a:cubicBezTo>
                  <a:cubicBezTo>
                    <a:pt x="14045" y="5384"/>
                    <a:pt x="14051" y="5384"/>
                    <a:pt x="14056" y="5384"/>
                  </a:cubicBezTo>
                  <a:cubicBezTo>
                    <a:pt x="14045" y="5369"/>
                    <a:pt x="14035" y="5369"/>
                    <a:pt x="14024" y="5358"/>
                  </a:cubicBezTo>
                  <a:cubicBezTo>
                    <a:pt x="14014" y="5358"/>
                    <a:pt x="14014" y="5358"/>
                    <a:pt x="14014" y="5358"/>
                  </a:cubicBezTo>
                  <a:cubicBezTo>
                    <a:pt x="14008" y="5353"/>
                    <a:pt x="14003" y="5342"/>
                    <a:pt x="14003" y="5332"/>
                  </a:cubicBezTo>
                  <a:cubicBezTo>
                    <a:pt x="14003" y="5316"/>
                    <a:pt x="14003" y="5316"/>
                    <a:pt x="14003" y="5316"/>
                  </a:cubicBezTo>
                  <a:cubicBezTo>
                    <a:pt x="14003" y="5300"/>
                    <a:pt x="13987" y="5300"/>
                    <a:pt x="13987" y="5284"/>
                  </a:cubicBezTo>
                  <a:cubicBezTo>
                    <a:pt x="13987" y="5268"/>
                    <a:pt x="14008" y="5258"/>
                    <a:pt x="14024" y="5258"/>
                  </a:cubicBezTo>
                  <a:cubicBezTo>
                    <a:pt x="14035" y="5258"/>
                    <a:pt x="14040" y="5268"/>
                    <a:pt x="14051" y="5268"/>
                  </a:cubicBezTo>
                  <a:cubicBezTo>
                    <a:pt x="14066" y="5268"/>
                    <a:pt x="14072" y="5268"/>
                    <a:pt x="14088" y="5268"/>
                  </a:cubicBezTo>
                  <a:cubicBezTo>
                    <a:pt x="14109" y="5268"/>
                    <a:pt x="14119" y="5279"/>
                    <a:pt x="14135" y="5279"/>
                  </a:cubicBezTo>
                  <a:cubicBezTo>
                    <a:pt x="14145" y="5279"/>
                    <a:pt x="14161" y="5279"/>
                    <a:pt x="14161" y="5268"/>
                  </a:cubicBezTo>
                  <a:cubicBezTo>
                    <a:pt x="14161" y="5253"/>
                    <a:pt x="14151" y="5242"/>
                    <a:pt x="14140" y="5232"/>
                  </a:cubicBezTo>
                  <a:cubicBezTo>
                    <a:pt x="14135" y="5221"/>
                    <a:pt x="14135" y="5210"/>
                    <a:pt x="14124" y="5210"/>
                  </a:cubicBezTo>
                  <a:cubicBezTo>
                    <a:pt x="14109" y="5210"/>
                    <a:pt x="14098" y="5221"/>
                    <a:pt x="14082" y="5221"/>
                  </a:cubicBezTo>
                  <a:cubicBezTo>
                    <a:pt x="14077" y="5221"/>
                    <a:pt x="14072" y="5216"/>
                    <a:pt x="14061" y="5216"/>
                  </a:cubicBezTo>
                  <a:cubicBezTo>
                    <a:pt x="14029" y="5216"/>
                    <a:pt x="14029" y="5216"/>
                    <a:pt x="14029" y="5216"/>
                  </a:cubicBezTo>
                  <a:cubicBezTo>
                    <a:pt x="14014" y="5216"/>
                    <a:pt x="14008" y="5221"/>
                    <a:pt x="13993" y="5221"/>
                  </a:cubicBezTo>
                  <a:cubicBezTo>
                    <a:pt x="13977" y="5221"/>
                    <a:pt x="13966" y="5205"/>
                    <a:pt x="13950" y="5205"/>
                  </a:cubicBezTo>
                  <a:cubicBezTo>
                    <a:pt x="13934" y="5205"/>
                    <a:pt x="13934" y="5205"/>
                    <a:pt x="13934" y="5205"/>
                  </a:cubicBezTo>
                  <a:cubicBezTo>
                    <a:pt x="13934" y="5205"/>
                    <a:pt x="13929" y="5205"/>
                    <a:pt x="13929" y="5210"/>
                  </a:cubicBezTo>
                  <a:cubicBezTo>
                    <a:pt x="13929" y="5237"/>
                    <a:pt x="13961" y="5242"/>
                    <a:pt x="13987" y="5247"/>
                  </a:cubicBezTo>
                  <a:cubicBezTo>
                    <a:pt x="13982" y="5268"/>
                    <a:pt x="13971" y="5279"/>
                    <a:pt x="13950" y="5279"/>
                  </a:cubicBezTo>
                  <a:cubicBezTo>
                    <a:pt x="13908" y="5279"/>
                    <a:pt x="13882" y="5263"/>
                    <a:pt x="13855" y="5226"/>
                  </a:cubicBezTo>
                  <a:cubicBezTo>
                    <a:pt x="13850" y="5226"/>
                    <a:pt x="13850" y="5226"/>
                    <a:pt x="13850" y="5226"/>
                  </a:cubicBezTo>
                  <a:cubicBezTo>
                    <a:pt x="13850" y="5242"/>
                    <a:pt x="13850" y="5242"/>
                    <a:pt x="13850" y="5242"/>
                  </a:cubicBezTo>
                  <a:cubicBezTo>
                    <a:pt x="13850" y="5253"/>
                    <a:pt x="13861" y="5279"/>
                    <a:pt x="13855" y="5274"/>
                  </a:cubicBezTo>
                  <a:cubicBezTo>
                    <a:pt x="13818" y="5263"/>
                    <a:pt x="13792" y="5268"/>
                    <a:pt x="13760" y="5247"/>
                  </a:cubicBezTo>
                  <a:cubicBezTo>
                    <a:pt x="13745" y="5232"/>
                    <a:pt x="13745" y="5216"/>
                    <a:pt x="13745" y="5200"/>
                  </a:cubicBezTo>
                  <a:cubicBezTo>
                    <a:pt x="13745" y="5142"/>
                    <a:pt x="13834" y="5142"/>
                    <a:pt x="13834" y="5084"/>
                  </a:cubicBezTo>
                  <a:cubicBezTo>
                    <a:pt x="13834" y="5063"/>
                    <a:pt x="13808" y="5057"/>
                    <a:pt x="13787" y="5052"/>
                  </a:cubicBezTo>
                  <a:cubicBezTo>
                    <a:pt x="13782" y="5047"/>
                    <a:pt x="13776" y="5052"/>
                    <a:pt x="13766" y="5047"/>
                  </a:cubicBezTo>
                  <a:cubicBezTo>
                    <a:pt x="13760" y="5036"/>
                    <a:pt x="13760" y="5021"/>
                    <a:pt x="13745" y="5021"/>
                  </a:cubicBezTo>
                  <a:cubicBezTo>
                    <a:pt x="13729" y="5021"/>
                    <a:pt x="13723" y="5036"/>
                    <a:pt x="13713" y="5052"/>
                  </a:cubicBezTo>
                  <a:cubicBezTo>
                    <a:pt x="13702" y="5047"/>
                    <a:pt x="13702" y="5031"/>
                    <a:pt x="13702" y="5021"/>
                  </a:cubicBezTo>
                  <a:cubicBezTo>
                    <a:pt x="13697" y="5021"/>
                    <a:pt x="13692" y="5021"/>
                    <a:pt x="13687" y="5021"/>
                  </a:cubicBezTo>
                  <a:cubicBezTo>
                    <a:pt x="13671" y="5021"/>
                    <a:pt x="13671" y="5005"/>
                    <a:pt x="13671" y="4989"/>
                  </a:cubicBezTo>
                  <a:cubicBezTo>
                    <a:pt x="13671" y="4968"/>
                    <a:pt x="13702" y="4973"/>
                    <a:pt x="13713" y="4947"/>
                  </a:cubicBezTo>
                  <a:cubicBezTo>
                    <a:pt x="13687" y="4952"/>
                    <a:pt x="13676" y="4973"/>
                    <a:pt x="13655" y="4973"/>
                  </a:cubicBezTo>
                  <a:cubicBezTo>
                    <a:pt x="13639" y="4973"/>
                    <a:pt x="13639" y="4952"/>
                    <a:pt x="13629" y="4941"/>
                  </a:cubicBezTo>
                  <a:cubicBezTo>
                    <a:pt x="13613" y="4926"/>
                    <a:pt x="13597" y="4926"/>
                    <a:pt x="13571" y="4926"/>
                  </a:cubicBezTo>
                  <a:cubicBezTo>
                    <a:pt x="13528" y="4926"/>
                    <a:pt x="13502" y="4931"/>
                    <a:pt x="13465" y="4952"/>
                  </a:cubicBezTo>
                  <a:cubicBezTo>
                    <a:pt x="13444" y="4957"/>
                    <a:pt x="13428" y="4952"/>
                    <a:pt x="13418" y="4963"/>
                  </a:cubicBezTo>
                  <a:cubicBezTo>
                    <a:pt x="13412" y="4968"/>
                    <a:pt x="13418" y="4973"/>
                    <a:pt x="13412" y="4978"/>
                  </a:cubicBezTo>
                  <a:cubicBezTo>
                    <a:pt x="13402" y="4994"/>
                    <a:pt x="13391" y="4989"/>
                    <a:pt x="13375" y="4989"/>
                  </a:cubicBezTo>
                  <a:cubicBezTo>
                    <a:pt x="13370" y="4989"/>
                    <a:pt x="13365" y="4989"/>
                    <a:pt x="13360" y="4989"/>
                  </a:cubicBezTo>
                  <a:cubicBezTo>
                    <a:pt x="13360" y="4999"/>
                    <a:pt x="13354" y="5010"/>
                    <a:pt x="13344" y="5010"/>
                  </a:cubicBezTo>
                  <a:cubicBezTo>
                    <a:pt x="13296" y="5010"/>
                    <a:pt x="13270" y="4973"/>
                    <a:pt x="13222" y="4973"/>
                  </a:cubicBezTo>
                  <a:cubicBezTo>
                    <a:pt x="13191" y="4973"/>
                    <a:pt x="13175" y="4973"/>
                    <a:pt x="13143" y="4973"/>
                  </a:cubicBezTo>
                  <a:cubicBezTo>
                    <a:pt x="13138" y="4973"/>
                    <a:pt x="13133" y="4973"/>
                    <a:pt x="13127" y="4973"/>
                  </a:cubicBezTo>
                  <a:cubicBezTo>
                    <a:pt x="13101" y="4973"/>
                    <a:pt x="13101" y="4973"/>
                    <a:pt x="13101" y="4973"/>
                  </a:cubicBezTo>
                  <a:cubicBezTo>
                    <a:pt x="13080" y="4973"/>
                    <a:pt x="13069" y="4968"/>
                    <a:pt x="13048" y="4968"/>
                  </a:cubicBezTo>
                  <a:cubicBezTo>
                    <a:pt x="13017" y="4968"/>
                    <a:pt x="13017" y="4968"/>
                    <a:pt x="13017" y="4968"/>
                  </a:cubicBezTo>
                  <a:cubicBezTo>
                    <a:pt x="13017" y="4968"/>
                    <a:pt x="13012" y="4973"/>
                    <a:pt x="13006" y="4973"/>
                  </a:cubicBezTo>
                  <a:cubicBezTo>
                    <a:pt x="12980" y="4973"/>
                    <a:pt x="12980" y="4973"/>
                    <a:pt x="12980" y="4973"/>
                  </a:cubicBezTo>
                  <a:cubicBezTo>
                    <a:pt x="12969" y="4973"/>
                    <a:pt x="12964" y="4973"/>
                    <a:pt x="12953" y="4973"/>
                  </a:cubicBezTo>
                  <a:cubicBezTo>
                    <a:pt x="12943" y="4973"/>
                    <a:pt x="12932" y="4973"/>
                    <a:pt x="12932" y="4968"/>
                  </a:cubicBezTo>
                  <a:cubicBezTo>
                    <a:pt x="12927" y="4963"/>
                    <a:pt x="12927" y="4952"/>
                    <a:pt x="12922" y="4952"/>
                  </a:cubicBezTo>
                  <a:cubicBezTo>
                    <a:pt x="12895" y="4952"/>
                    <a:pt x="12885" y="4973"/>
                    <a:pt x="12858" y="4973"/>
                  </a:cubicBezTo>
                  <a:cubicBezTo>
                    <a:pt x="12811" y="4973"/>
                    <a:pt x="12785" y="4952"/>
                    <a:pt x="12742" y="4931"/>
                  </a:cubicBezTo>
                  <a:cubicBezTo>
                    <a:pt x="12716" y="4915"/>
                    <a:pt x="12700" y="4894"/>
                    <a:pt x="12669" y="4894"/>
                  </a:cubicBezTo>
                  <a:cubicBezTo>
                    <a:pt x="12637" y="4894"/>
                    <a:pt x="12637" y="4894"/>
                    <a:pt x="12637" y="4894"/>
                  </a:cubicBezTo>
                  <a:cubicBezTo>
                    <a:pt x="12611" y="4894"/>
                    <a:pt x="12590" y="4894"/>
                    <a:pt x="12568" y="4915"/>
                  </a:cubicBezTo>
                  <a:cubicBezTo>
                    <a:pt x="12553" y="4931"/>
                    <a:pt x="12547" y="4957"/>
                    <a:pt x="12526" y="4957"/>
                  </a:cubicBezTo>
                  <a:cubicBezTo>
                    <a:pt x="12495" y="4957"/>
                    <a:pt x="12479" y="4941"/>
                    <a:pt x="12452" y="4941"/>
                  </a:cubicBezTo>
                  <a:cubicBezTo>
                    <a:pt x="12436" y="4941"/>
                    <a:pt x="12431" y="4952"/>
                    <a:pt x="12421" y="4952"/>
                  </a:cubicBezTo>
                  <a:cubicBezTo>
                    <a:pt x="12400" y="4957"/>
                    <a:pt x="12384" y="4957"/>
                    <a:pt x="12363" y="4957"/>
                  </a:cubicBezTo>
                  <a:cubicBezTo>
                    <a:pt x="12347" y="4957"/>
                    <a:pt x="12336" y="4957"/>
                    <a:pt x="12326" y="4947"/>
                  </a:cubicBezTo>
                  <a:cubicBezTo>
                    <a:pt x="12315" y="4941"/>
                    <a:pt x="12315" y="4931"/>
                    <a:pt x="12310" y="4920"/>
                  </a:cubicBezTo>
                  <a:cubicBezTo>
                    <a:pt x="12305" y="4920"/>
                    <a:pt x="12299" y="4926"/>
                    <a:pt x="12294" y="4926"/>
                  </a:cubicBezTo>
                  <a:cubicBezTo>
                    <a:pt x="12268" y="4926"/>
                    <a:pt x="12262" y="4899"/>
                    <a:pt x="12241" y="4889"/>
                  </a:cubicBezTo>
                  <a:cubicBezTo>
                    <a:pt x="12215" y="4868"/>
                    <a:pt x="12194" y="4862"/>
                    <a:pt x="12162" y="4846"/>
                  </a:cubicBezTo>
                  <a:cubicBezTo>
                    <a:pt x="12162" y="4841"/>
                    <a:pt x="12162" y="4841"/>
                    <a:pt x="12162" y="4841"/>
                  </a:cubicBezTo>
                  <a:cubicBezTo>
                    <a:pt x="12152" y="4799"/>
                    <a:pt x="12136" y="4783"/>
                    <a:pt x="12104" y="4752"/>
                  </a:cubicBezTo>
                  <a:cubicBezTo>
                    <a:pt x="12083" y="4736"/>
                    <a:pt x="12067" y="4725"/>
                    <a:pt x="12051" y="4704"/>
                  </a:cubicBezTo>
                  <a:cubicBezTo>
                    <a:pt x="12046" y="4693"/>
                    <a:pt x="12041" y="4672"/>
                    <a:pt x="12025" y="4672"/>
                  </a:cubicBezTo>
                  <a:cubicBezTo>
                    <a:pt x="12009" y="4672"/>
                    <a:pt x="12004" y="4699"/>
                    <a:pt x="11983" y="4699"/>
                  </a:cubicBezTo>
                  <a:cubicBezTo>
                    <a:pt x="11978" y="4699"/>
                    <a:pt x="11972" y="4683"/>
                    <a:pt x="11972" y="4678"/>
                  </a:cubicBezTo>
                  <a:cubicBezTo>
                    <a:pt x="11972" y="4667"/>
                    <a:pt x="11978" y="4667"/>
                    <a:pt x="11988" y="4662"/>
                  </a:cubicBezTo>
                  <a:cubicBezTo>
                    <a:pt x="11967" y="4641"/>
                    <a:pt x="11957" y="4630"/>
                    <a:pt x="11941" y="4609"/>
                  </a:cubicBezTo>
                  <a:cubicBezTo>
                    <a:pt x="11930" y="4583"/>
                    <a:pt x="11914" y="4556"/>
                    <a:pt x="11883" y="4556"/>
                  </a:cubicBezTo>
                  <a:cubicBezTo>
                    <a:pt x="11851" y="4551"/>
                    <a:pt x="11846" y="4519"/>
                    <a:pt x="11830" y="4493"/>
                  </a:cubicBezTo>
                  <a:cubicBezTo>
                    <a:pt x="11814" y="4477"/>
                    <a:pt x="11793" y="4467"/>
                    <a:pt x="11772" y="4467"/>
                  </a:cubicBezTo>
                  <a:cubicBezTo>
                    <a:pt x="11756" y="4467"/>
                    <a:pt x="11751" y="4477"/>
                    <a:pt x="11735" y="4477"/>
                  </a:cubicBezTo>
                  <a:cubicBezTo>
                    <a:pt x="11719" y="4477"/>
                    <a:pt x="11703" y="4467"/>
                    <a:pt x="11703" y="4451"/>
                  </a:cubicBezTo>
                  <a:cubicBezTo>
                    <a:pt x="11703" y="4409"/>
                    <a:pt x="11703" y="4409"/>
                    <a:pt x="11703" y="4409"/>
                  </a:cubicBezTo>
                  <a:cubicBezTo>
                    <a:pt x="11709" y="4398"/>
                    <a:pt x="11709" y="4398"/>
                    <a:pt x="11709" y="4398"/>
                  </a:cubicBezTo>
                  <a:cubicBezTo>
                    <a:pt x="11709" y="4393"/>
                    <a:pt x="11709" y="4393"/>
                    <a:pt x="11709" y="4393"/>
                  </a:cubicBezTo>
                  <a:cubicBezTo>
                    <a:pt x="11682" y="4393"/>
                    <a:pt x="11682" y="4393"/>
                    <a:pt x="11682" y="4393"/>
                  </a:cubicBezTo>
                  <a:cubicBezTo>
                    <a:pt x="11629" y="4393"/>
                    <a:pt x="11608" y="4356"/>
                    <a:pt x="11561" y="4335"/>
                  </a:cubicBezTo>
                  <a:cubicBezTo>
                    <a:pt x="11571" y="4335"/>
                    <a:pt x="11571" y="4330"/>
                    <a:pt x="11577" y="4330"/>
                  </a:cubicBezTo>
                  <a:cubicBezTo>
                    <a:pt x="11566" y="4314"/>
                    <a:pt x="11556" y="4303"/>
                    <a:pt x="11545" y="4282"/>
                  </a:cubicBezTo>
                  <a:cubicBezTo>
                    <a:pt x="11545" y="4287"/>
                    <a:pt x="11545" y="4287"/>
                    <a:pt x="11545" y="4287"/>
                  </a:cubicBezTo>
                  <a:cubicBezTo>
                    <a:pt x="11545" y="4303"/>
                    <a:pt x="11550" y="4309"/>
                    <a:pt x="11545" y="4324"/>
                  </a:cubicBezTo>
                  <a:cubicBezTo>
                    <a:pt x="11535" y="4303"/>
                    <a:pt x="11535" y="4287"/>
                    <a:pt x="11535" y="4261"/>
                  </a:cubicBezTo>
                  <a:cubicBezTo>
                    <a:pt x="11535" y="4245"/>
                    <a:pt x="11535" y="4235"/>
                    <a:pt x="11535" y="4219"/>
                  </a:cubicBezTo>
                  <a:cubicBezTo>
                    <a:pt x="11529" y="4192"/>
                    <a:pt x="11529" y="4192"/>
                    <a:pt x="11529" y="4192"/>
                  </a:cubicBezTo>
                  <a:lnTo>
                    <a:pt x="11535" y="4187"/>
                  </a:lnTo>
                  <a:cubicBezTo>
                    <a:pt x="11550" y="4192"/>
                    <a:pt x="11550" y="4203"/>
                    <a:pt x="11561" y="4213"/>
                  </a:cubicBezTo>
                  <a:cubicBezTo>
                    <a:pt x="11561" y="4182"/>
                    <a:pt x="11561" y="4182"/>
                    <a:pt x="11561" y="4182"/>
                  </a:cubicBezTo>
                  <a:cubicBezTo>
                    <a:pt x="11561" y="4166"/>
                    <a:pt x="11550" y="4161"/>
                    <a:pt x="11540" y="4156"/>
                  </a:cubicBezTo>
                  <a:cubicBezTo>
                    <a:pt x="11529" y="4161"/>
                    <a:pt x="11524" y="4166"/>
                    <a:pt x="11514" y="4171"/>
                  </a:cubicBezTo>
                  <a:cubicBezTo>
                    <a:pt x="11514" y="4161"/>
                    <a:pt x="11508" y="4156"/>
                    <a:pt x="11508" y="4145"/>
                  </a:cubicBezTo>
                  <a:cubicBezTo>
                    <a:pt x="11508" y="4134"/>
                    <a:pt x="11524" y="4134"/>
                    <a:pt x="11535" y="4129"/>
                  </a:cubicBezTo>
                  <a:cubicBezTo>
                    <a:pt x="11540" y="4129"/>
                    <a:pt x="11545" y="4124"/>
                    <a:pt x="11550" y="4124"/>
                  </a:cubicBezTo>
                  <a:cubicBezTo>
                    <a:pt x="11550" y="4124"/>
                    <a:pt x="11550" y="4129"/>
                    <a:pt x="11556" y="4129"/>
                  </a:cubicBezTo>
                  <a:cubicBezTo>
                    <a:pt x="11556" y="4119"/>
                    <a:pt x="11550" y="4108"/>
                    <a:pt x="11540" y="4108"/>
                  </a:cubicBezTo>
                  <a:cubicBezTo>
                    <a:pt x="11535" y="4108"/>
                    <a:pt x="11529" y="4108"/>
                    <a:pt x="11524" y="4108"/>
                  </a:cubicBezTo>
                  <a:cubicBezTo>
                    <a:pt x="11519" y="4076"/>
                    <a:pt x="11519" y="4061"/>
                    <a:pt x="11503" y="4034"/>
                  </a:cubicBezTo>
                  <a:cubicBezTo>
                    <a:pt x="11492" y="4013"/>
                    <a:pt x="11471" y="4008"/>
                    <a:pt x="11471" y="3992"/>
                  </a:cubicBezTo>
                  <a:cubicBezTo>
                    <a:pt x="11471" y="3981"/>
                    <a:pt x="11477" y="3976"/>
                    <a:pt x="11477" y="3966"/>
                  </a:cubicBezTo>
                  <a:cubicBezTo>
                    <a:pt x="11477" y="3955"/>
                    <a:pt x="11466" y="3950"/>
                    <a:pt x="11461" y="3939"/>
                  </a:cubicBezTo>
                  <a:cubicBezTo>
                    <a:pt x="11466" y="3934"/>
                    <a:pt x="11471" y="3929"/>
                    <a:pt x="11471" y="3924"/>
                  </a:cubicBezTo>
                  <a:cubicBezTo>
                    <a:pt x="11471" y="3881"/>
                    <a:pt x="11471" y="3881"/>
                    <a:pt x="11471" y="3881"/>
                  </a:cubicBezTo>
                  <a:cubicBezTo>
                    <a:pt x="11471" y="3876"/>
                    <a:pt x="11471" y="3876"/>
                    <a:pt x="11471" y="3876"/>
                  </a:cubicBezTo>
                  <a:cubicBezTo>
                    <a:pt x="11492" y="3887"/>
                    <a:pt x="11492" y="3913"/>
                    <a:pt x="11514" y="3913"/>
                  </a:cubicBezTo>
                  <a:cubicBezTo>
                    <a:pt x="11519" y="3913"/>
                    <a:pt x="11519" y="3913"/>
                    <a:pt x="11524" y="3913"/>
                  </a:cubicBezTo>
                  <a:cubicBezTo>
                    <a:pt x="11524" y="3908"/>
                    <a:pt x="11524" y="3908"/>
                    <a:pt x="11524" y="3908"/>
                  </a:cubicBezTo>
                  <a:cubicBezTo>
                    <a:pt x="11519" y="3887"/>
                    <a:pt x="11514" y="3876"/>
                    <a:pt x="11498" y="3860"/>
                  </a:cubicBezTo>
                  <a:cubicBezTo>
                    <a:pt x="11492" y="3850"/>
                    <a:pt x="11487" y="3839"/>
                    <a:pt x="11477" y="3834"/>
                  </a:cubicBezTo>
                  <a:cubicBezTo>
                    <a:pt x="11466" y="3834"/>
                    <a:pt x="11461" y="3834"/>
                    <a:pt x="11461" y="3828"/>
                  </a:cubicBezTo>
                  <a:cubicBezTo>
                    <a:pt x="11445" y="3818"/>
                    <a:pt x="11450" y="3802"/>
                    <a:pt x="11445" y="3786"/>
                  </a:cubicBezTo>
                  <a:cubicBezTo>
                    <a:pt x="11434" y="3765"/>
                    <a:pt x="11424" y="3755"/>
                    <a:pt x="11424" y="3734"/>
                  </a:cubicBezTo>
                  <a:cubicBezTo>
                    <a:pt x="11424" y="3697"/>
                    <a:pt x="11424" y="3697"/>
                    <a:pt x="11424" y="3697"/>
                  </a:cubicBezTo>
                  <a:cubicBezTo>
                    <a:pt x="11424" y="3644"/>
                    <a:pt x="11382" y="3623"/>
                    <a:pt x="11360" y="3570"/>
                  </a:cubicBezTo>
                  <a:cubicBezTo>
                    <a:pt x="11376" y="3565"/>
                    <a:pt x="11387" y="3554"/>
                    <a:pt x="11387" y="3538"/>
                  </a:cubicBezTo>
                  <a:cubicBezTo>
                    <a:pt x="11387" y="3528"/>
                    <a:pt x="11387" y="3523"/>
                    <a:pt x="11387" y="3517"/>
                  </a:cubicBezTo>
                  <a:cubicBezTo>
                    <a:pt x="11382" y="3517"/>
                    <a:pt x="11382" y="3517"/>
                    <a:pt x="11382" y="3517"/>
                  </a:cubicBezTo>
                  <a:cubicBezTo>
                    <a:pt x="11366" y="3559"/>
                    <a:pt x="11366" y="3559"/>
                    <a:pt x="11366" y="3559"/>
                  </a:cubicBezTo>
                  <a:cubicBezTo>
                    <a:pt x="11355" y="3549"/>
                    <a:pt x="11355" y="3538"/>
                    <a:pt x="11350" y="3523"/>
                  </a:cubicBezTo>
                  <a:cubicBezTo>
                    <a:pt x="11339" y="3496"/>
                    <a:pt x="11334" y="3480"/>
                    <a:pt x="11318" y="3454"/>
                  </a:cubicBezTo>
                  <a:cubicBezTo>
                    <a:pt x="11297" y="3422"/>
                    <a:pt x="11271" y="3407"/>
                    <a:pt x="11255" y="3364"/>
                  </a:cubicBezTo>
                  <a:cubicBezTo>
                    <a:pt x="11244" y="3348"/>
                    <a:pt x="11223" y="3354"/>
                    <a:pt x="11208" y="3343"/>
                  </a:cubicBezTo>
                  <a:cubicBezTo>
                    <a:pt x="11202" y="3338"/>
                    <a:pt x="11208" y="3327"/>
                    <a:pt x="11197" y="3322"/>
                  </a:cubicBezTo>
                  <a:cubicBezTo>
                    <a:pt x="11192" y="3317"/>
                    <a:pt x="11181" y="3322"/>
                    <a:pt x="11171" y="3317"/>
                  </a:cubicBezTo>
                  <a:cubicBezTo>
                    <a:pt x="11149" y="3317"/>
                    <a:pt x="11134" y="3306"/>
                    <a:pt x="11113" y="3301"/>
                  </a:cubicBezTo>
                  <a:cubicBezTo>
                    <a:pt x="11097" y="3301"/>
                    <a:pt x="11070" y="3301"/>
                    <a:pt x="11070" y="3285"/>
                  </a:cubicBezTo>
                  <a:cubicBezTo>
                    <a:pt x="11070" y="3269"/>
                    <a:pt x="11081" y="3259"/>
                    <a:pt x="11097" y="3259"/>
                  </a:cubicBezTo>
                  <a:cubicBezTo>
                    <a:pt x="11107" y="3259"/>
                    <a:pt x="11102" y="3269"/>
                    <a:pt x="11102" y="3280"/>
                  </a:cubicBezTo>
                  <a:cubicBezTo>
                    <a:pt x="11128" y="3269"/>
                    <a:pt x="11139" y="3264"/>
                    <a:pt x="11165" y="3264"/>
                  </a:cubicBezTo>
                  <a:cubicBezTo>
                    <a:pt x="11165" y="3243"/>
                    <a:pt x="11165" y="3227"/>
                    <a:pt x="11155" y="3211"/>
                  </a:cubicBezTo>
                  <a:cubicBezTo>
                    <a:pt x="11144" y="3201"/>
                    <a:pt x="11134" y="3206"/>
                    <a:pt x="11128" y="3201"/>
                  </a:cubicBezTo>
                  <a:cubicBezTo>
                    <a:pt x="11118" y="3196"/>
                    <a:pt x="11123" y="3185"/>
                    <a:pt x="11123" y="3174"/>
                  </a:cubicBezTo>
                  <a:cubicBezTo>
                    <a:pt x="11118" y="3174"/>
                    <a:pt x="11118" y="3174"/>
                    <a:pt x="11113" y="3174"/>
                  </a:cubicBezTo>
                  <a:cubicBezTo>
                    <a:pt x="11097" y="3174"/>
                    <a:pt x="11086" y="3180"/>
                    <a:pt x="11076" y="3174"/>
                  </a:cubicBezTo>
                  <a:cubicBezTo>
                    <a:pt x="11065" y="3169"/>
                    <a:pt x="11065" y="3159"/>
                    <a:pt x="11060" y="3159"/>
                  </a:cubicBezTo>
                  <a:cubicBezTo>
                    <a:pt x="11033" y="3159"/>
                    <a:pt x="11023" y="3180"/>
                    <a:pt x="10997" y="3185"/>
                  </a:cubicBezTo>
                  <a:cubicBezTo>
                    <a:pt x="10965" y="3196"/>
                    <a:pt x="10949" y="3201"/>
                    <a:pt x="10917" y="3201"/>
                  </a:cubicBezTo>
                  <a:cubicBezTo>
                    <a:pt x="10912" y="3201"/>
                    <a:pt x="10907" y="3196"/>
                    <a:pt x="10902" y="3196"/>
                  </a:cubicBezTo>
                  <a:cubicBezTo>
                    <a:pt x="10896" y="3196"/>
                    <a:pt x="10896" y="3201"/>
                    <a:pt x="10886" y="3206"/>
                  </a:cubicBezTo>
                  <a:cubicBezTo>
                    <a:pt x="10870" y="3217"/>
                    <a:pt x="10854" y="3211"/>
                    <a:pt x="10838" y="3217"/>
                  </a:cubicBezTo>
                  <a:cubicBezTo>
                    <a:pt x="10823" y="3227"/>
                    <a:pt x="10817" y="3243"/>
                    <a:pt x="10796" y="3243"/>
                  </a:cubicBezTo>
                  <a:cubicBezTo>
                    <a:pt x="10786" y="3243"/>
                    <a:pt x="10780" y="3243"/>
                    <a:pt x="10770" y="3243"/>
                  </a:cubicBezTo>
                  <a:cubicBezTo>
                    <a:pt x="10738" y="3243"/>
                    <a:pt x="10727" y="3233"/>
                    <a:pt x="10696" y="3233"/>
                  </a:cubicBezTo>
                  <a:cubicBezTo>
                    <a:pt x="10648" y="3233"/>
                    <a:pt x="10622" y="3264"/>
                    <a:pt x="10569" y="3264"/>
                  </a:cubicBezTo>
                  <a:cubicBezTo>
                    <a:pt x="10553" y="3264"/>
                    <a:pt x="10543" y="3259"/>
                    <a:pt x="10527" y="3259"/>
                  </a:cubicBezTo>
                  <a:cubicBezTo>
                    <a:pt x="10480" y="3259"/>
                    <a:pt x="10459" y="3285"/>
                    <a:pt x="10416" y="3306"/>
                  </a:cubicBezTo>
                  <a:cubicBezTo>
                    <a:pt x="10374" y="3327"/>
                    <a:pt x="10348" y="3327"/>
                    <a:pt x="10306" y="3333"/>
                  </a:cubicBezTo>
                  <a:cubicBezTo>
                    <a:pt x="10274" y="3338"/>
                    <a:pt x="10253" y="3348"/>
                    <a:pt x="10221" y="3348"/>
                  </a:cubicBezTo>
                  <a:cubicBezTo>
                    <a:pt x="10211" y="3348"/>
                    <a:pt x="10211" y="3348"/>
                    <a:pt x="10200" y="3343"/>
                  </a:cubicBezTo>
                  <a:cubicBezTo>
                    <a:pt x="10147" y="3333"/>
                    <a:pt x="10116" y="3327"/>
                    <a:pt x="10068" y="3291"/>
                  </a:cubicBezTo>
                  <a:cubicBezTo>
                    <a:pt x="10042" y="3269"/>
                    <a:pt x="10026" y="3259"/>
                    <a:pt x="10000" y="3243"/>
                  </a:cubicBezTo>
                  <a:cubicBezTo>
                    <a:pt x="9989" y="3238"/>
                    <a:pt x="9984" y="3227"/>
                    <a:pt x="9973" y="3227"/>
                  </a:cubicBezTo>
                  <a:cubicBezTo>
                    <a:pt x="9931" y="3227"/>
                    <a:pt x="9915" y="3264"/>
                    <a:pt x="9878" y="3264"/>
                  </a:cubicBezTo>
                  <a:cubicBezTo>
                    <a:pt x="9836" y="3264"/>
                    <a:pt x="9810" y="3243"/>
                    <a:pt x="9774" y="3217"/>
                  </a:cubicBezTo>
                  <a:cubicBezTo>
                    <a:pt x="9758" y="3206"/>
                    <a:pt x="9753" y="3196"/>
                    <a:pt x="9742" y="3185"/>
                  </a:cubicBezTo>
                  <a:cubicBezTo>
                    <a:pt x="9737" y="3185"/>
                    <a:pt x="9726" y="3185"/>
                    <a:pt x="9726" y="3174"/>
                  </a:cubicBezTo>
                  <a:cubicBezTo>
                    <a:pt x="9726" y="3164"/>
                    <a:pt x="9737" y="3159"/>
                    <a:pt x="9737" y="3143"/>
                  </a:cubicBezTo>
                  <a:lnTo>
                    <a:pt x="9737" y="3143"/>
                  </a:lnTo>
                  <a:cubicBezTo>
                    <a:pt x="9711" y="3143"/>
                    <a:pt x="9695" y="3159"/>
                    <a:pt x="9684" y="3185"/>
                  </a:cubicBezTo>
                  <a:cubicBezTo>
                    <a:pt x="9668" y="3169"/>
                    <a:pt x="9674" y="3153"/>
                    <a:pt x="9668" y="3138"/>
                  </a:cubicBezTo>
                  <a:cubicBezTo>
                    <a:pt x="9663" y="3143"/>
                    <a:pt x="9663" y="3143"/>
                    <a:pt x="9663" y="3143"/>
                  </a:cubicBezTo>
                  <a:cubicBezTo>
                    <a:pt x="9663" y="3159"/>
                    <a:pt x="9658" y="3169"/>
                    <a:pt x="9663" y="3185"/>
                  </a:cubicBezTo>
                  <a:cubicBezTo>
                    <a:pt x="9658" y="3190"/>
                    <a:pt x="9658" y="3190"/>
                    <a:pt x="9658" y="3190"/>
                  </a:cubicBezTo>
                  <a:cubicBezTo>
                    <a:pt x="9637" y="3185"/>
                    <a:pt x="9626" y="3169"/>
                    <a:pt x="9605" y="3164"/>
                  </a:cubicBezTo>
                  <a:cubicBezTo>
                    <a:pt x="9584" y="3159"/>
                    <a:pt x="9547" y="3164"/>
                    <a:pt x="9547" y="3138"/>
                  </a:cubicBezTo>
                  <a:cubicBezTo>
                    <a:pt x="9547" y="3106"/>
                    <a:pt x="9521" y="3095"/>
                    <a:pt x="9494" y="3085"/>
                  </a:cubicBezTo>
                  <a:cubicBezTo>
                    <a:pt x="9463" y="3069"/>
                    <a:pt x="9441" y="3059"/>
                    <a:pt x="9405" y="3059"/>
                  </a:cubicBezTo>
                  <a:cubicBezTo>
                    <a:pt x="9378" y="3059"/>
                    <a:pt x="9368" y="3090"/>
                    <a:pt x="9341" y="3090"/>
                  </a:cubicBezTo>
                  <a:cubicBezTo>
                    <a:pt x="9320" y="3090"/>
                    <a:pt x="9310" y="3085"/>
                    <a:pt x="9294" y="3069"/>
                  </a:cubicBezTo>
                  <a:cubicBezTo>
                    <a:pt x="9289" y="3064"/>
                    <a:pt x="9299" y="3048"/>
                    <a:pt x="9294" y="3043"/>
                  </a:cubicBezTo>
                  <a:cubicBezTo>
                    <a:pt x="9289" y="3032"/>
                    <a:pt x="9267" y="3032"/>
                    <a:pt x="9267" y="3022"/>
                  </a:cubicBezTo>
                  <a:cubicBezTo>
                    <a:pt x="9267" y="3016"/>
                    <a:pt x="9273" y="3011"/>
                    <a:pt x="9273" y="3011"/>
                  </a:cubicBezTo>
                  <a:cubicBezTo>
                    <a:pt x="9246" y="3011"/>
                    <a:pt x="9236" y="3022"/>
                    <a:pt x="9215" y="3022"/>
                  </a:cubicBezTo>
                  <a:cubicBezTo>
                    <a:pt x="9204" y="3022"/>
                    <a:pt x="9204" y="3011"/>
                    <a:pt x="9194" y="3006"/>
                  </a:cubicBezTo>
                  <a:cubicBezTo>
                    <a:pt x="9194" y="3011"/>
                    <a:pt x="9188" y="3022"/>
                    <a:pt x="9183" y="3022"/>
                  </a:cubicBezTo>
                  <a:cubicBezTo>
                    <a:pt x="9157" y="3022"/>
                    <a:pt x="9136" y="2933"/>
                    <a:pt x="9136" y="3053"/>
                  </a:cubicBezTo>
                  <a:cubicBezTo>
                    <a:pt x="9136" y="3074"/>
                    <a:pt x="9136" y="3074"/>
                    <a:pt x="9136" y="3074"/>
                  </a:cubicBezTo>
                  <a:cubicBezTo>
                    <a:pt x="9136" y="3085"/>
                    <a:pt x="9136" y="3090"/>
                    <a:pt x="9130" y="3095"/>
                  </a:cubicBezTo>
                  <a:cubicBezTo>
                    <a:pt x="9120" y="3085"/>
                    <a:pt x="9120" y="3069"/>
                    <a:pt x="9115" y="3053"/>
                  </a:cubicBezTo>
                  <a:cubicBezTo>
                    <a:pt x="9115" y="3048"/>
                    <a:pt x="9115" y="3043"/>
                    <a:pt x="9109" y="3043"/>
                  </a:cubicBezTo>
                  <a:cubicBezTo>
                    <a:pt x="9093" y="3043"/>
                    <a:pt x="9093" y="3064"/>
                    <a:pt x="9072" y="3064"/>
                  </a:cubicBezTo>
                  <a:cubicBezTo>
                    <a:pt x="9067" y="3064"/>
                    <a:pt x="9067" y="3059"/>
                    <a:pt x="9056" y="3059"/>
                  </a:cubicBezTo>
                  <a:cubicBezTo>
                    <a:pt x="9051" y="3059"/>
                    <a:pt x="9046" y="3059"/>
                    <a:pt x="9041" y="3059"/>
                  </a:cubicBezTo>
                  <a:cubicBezTo>
                    <a:pt x="9046" y="3043"/>
                    <a:pt x="9062" y="3043"/>
                    <a:pt x="9078" y="3043"/>
                  </a:cubicBezTo>
                  <a:cubicBezTo>
                    <a:pt x="9088" y="3037"/>
                    <a:pt x="9099" y="3032"/>
                    <a:pt x="9099" y="3022"/>
                  </a:cubicBezTo>
                  <a:cubicBezTo>
                    <a:pt x="9099" y="3022"/>
                    <a:pt x="9025" y="3037"/>
                    <a:pt x="9041" y="3032"/>
                  </a:cubicBezTo>
                  <a:cubicBezTo>
                    <a:pt x="9051" y="3027"/>
                    <a:pt x="9067" y="3022"/>
                    <a:pt x="9067" y="3011"/>
                  </a:cubicBezTo>
                  <a:cubicBezTo>
                    <a:pt x="9067" y="3000"/>
                    <a:pt x="9067" y="2991"/>
                    <a:pt x="9062" y="2980"/>
                  </a:cubicBezTo>
                  <a:cubicBezTo>
                    <a:pt x="9051" y="2986"/>
                    <a:pt x="9025" y="3011"/>
                    <a:pt x="9030" y="3000"/>
                  </a:cubicBezTo>
                  <a:cubicBezTo>
                    <a:pt x="9035" y="2986"/>
                    <a:pt x="9041" y="2975"/>
                    <a:pt x="9041" y="2954"/>
                  </a:cubicBezTo>
                  <a:cubicBezTo>
                    <a:pt x="9051" y="2954"/>
                    <a:pt x="9056" y="2965"/>
                    <a:pt x="9067" y="2970"/>
                  </a:cubicBezTo>
                  <a:cubicBezTo>
                    <a:pt x="9067" y="2965"/>
                    <a:pt x="9072" y="2959"/>
                    <a:pt x="9072" y="2949"/>
                  </a:cubicBezTo>
                  <a:cubicBezTo>
                    <a:pt x="9072" y="2933"/>
                    <a:pt x="9072" y="2933"/>
                    <a:pt x="9072" y="2933"/>
                  </a:cubicBezTo>
                  <a:cubicBezTo>
                    <a:pt x="9062" y="2933"/>
                    <a:pt x="9062" y="2933"/>
                    <a:pt x="9062" y="2933"/>
                  </a:cubicBezTo>
                  <a:cubicBezTo>
                    <a:pt x="9035" y="2933"/>
                    <a:pt x="9014" y="2928"/>
                    <a:pt x="8998" y="2949"/>
                  </a:cubicBezTo>
                  <a:cubicBezTo>
                    <a:pt x="8993" y="2959"/>
                    <a:pt x="8993" y="2970"/>
                    <a:pt x="8993" y="2986"/>
                  </a:cubicBezTo>
                  <a:cubicBezTo>
                    <a:pt x="8988" y="2986"/>
                    <a:pt x="8988" y="2986"/>
                    <a:pt x="8988" y="2986"/>
                  </a:cubicBezTo>
                  <a:cubicBezTo>
                    <a:pt x="8951" y="2970"/>
                    <a:pt x="8930" y="2965"/>
                    <a:pt x="8893" y="2959"/>
                  </a:cubicBezTo>
                  <a:cubicBezTo>
                    <a:pt x="8867" y="2949"/>
                    <a:pt x="8856" y="2938"/>
                    <a:pt x="8830" y="2938"/>
                  </a:cubicBezTo>
                  <a:cubicBezTo>
                    <a:pt x="8824" y="2938"/>
                    <a:pt x="8819" y="2938"/>
                    <a:pt x="8819" y="2943"/>
                  </a:cubicBezTo>
                  <a:cubicBezTo>
                    <a:pt x="8819" y="2959"/>
                    <a:pt x="8830" y="2959"/>
                    <a:pt x="8845" y="2965"/>
                  </a:cubicBezTo>
                  <a:cubicBezTo>
                    <a:pt x="8856" y="2970"/>
                    <a:pt x="8867" y="2980"/>
                    <a:pt x="8867" y="2991"/>
                  </a:cubicBezTo>
                  <a:lnTo>
                    <a:pt x="8861" y="2995"/>
                  </a:lnTo>
                  <a:cubicBezTo>
                    <a:pt x="8845" y="2991"/>
                    <a:pt x="8840" y="2980"/>
                    <a:pt x="8824" y="2975"/>
                  </a:cubicBezTo>
                  <a:cubicBezTo>
                    <a:pt x="8814" y="2970"/>
                    <a:pt x="8803" y="2975"/>
                    <a:pt x="8793" y="2959"/>
                  </a:cubicBezTo>
                  <a:cubicBezTo>
                    <a:pt x="8777" y="2933"/>
                    <a:pt x="8772" y="2912"/>
                    <a:pt x="8772" y="2880"/>
                  </a:cubicBezTo>
                  <a:cubicBezTo>
                    <a:pt x="8772" y="2864"/>
                    <a:pt x="8787" y="2864"/>
                    <a:pt x="8793" y="2854"/>
                  </a:cubicBezTo>
                  <a:cubicBezTo>
                    <a:pt x="8793" y="2854"/>
                    <a:pt x="8793" y="2854"/>
                    <a:pt x="8787" y="2854"/>
                  </a:cubicBezTo>
                  <a:cubicBezTo>
                    <a:pt x="8756" y="2854"/>
                    <a:pt x="8740" y="2838"/>
                    <a:pt x="8708" y="2833"/>
                  </a:cubicBezTo>
                  <a:cubicBezTo>
                    <a:pt x="8582" y="2812"/>
                    <a:pt x="8524" y="2775"/>
                    <a:pt x="8413" y="2711"/>
                  </a:cubicBezTo>
                  <a:cubicBezTo>
                    <a:pt x="8387" y="2701"/>
                    <a:pt x="8381" y="2685"/>
                    <a:pt x="8355" y="2669"/>
                  </a:cubicBezTo>
                  <a:cubicBezTo>
                    <a:pt x="8334" y="2659"/>
                    <a:pt x="8313" y="2659"/>
                    <a:pt x="8302" y="2637"/>
                  </a:cubicBezTo>
                  <a:cubicBezTo>
                    <a:pt x="8286" y="2616"/>
                    <a:pt x="8281" y="2601"/>
                    <a:pt x="8265" y="2580"/>
                  </a:cubicBezTo>
                  <a:cubicBezTo>
                    <a:pt x="8255" y="2564"/>
                    <a:pt x="8249" y="2553"/>
                    <a:pt x="8239" y="2537"/>
                  </a:cubicBezTo>
                  <a:cubicBezTo>
                    <a:pt x="8234" y="2532"/>
                    <a:pt x="8234" y="2527"/>
                    <a:pt x="8228" y="2521"/>
                  </a:cubicBezTo>
                  <a:cubicBezTo>
                    <a:pt x="8213" y="2521"/>
                    <a:pt x="8207" y="2521"/>
                    <a:pt x="8191" y="2516"/>
                  </a:cubicBezTo>
                  <a:cubicBezTo>
                    <a:pt x="8170" y="2500"/>
                    <a:pt x="8165" y="2484"/>
                    <a:pt x="8144" y="2474"/>
                  </a:cubicBezTo>
                  <a:cubicBezTo>
                    <a:pt x="8128" y="2463"/>
                    <a:pt x="8107" y="2458"/>
                    <a:pt x="8107" y="2437"/>
                  </a:cubicBezTo>
                  <a:cubicBezTo>
                    <a:pt x="8107" y="2427"/>
                    <a:pt x="8112" y="2421"/>
                    <a:pt x="8118" y="2411"/>
                  </a:cubicBezTo>
                  <a:cubicBezTo>
                    <a:pt x="8118" y="2406"/>
                    <a:pt x="8112" y="2406"/>
                    <a:pt x="8107" y="2406"/>
                  </a:cubicBezTo>
                  <a:cubicBezTo>
                    <a:pt x="8086" y="2406"/>
                    <a:pt x="8075" y="2400"/>
                    <a:pt x="8054" y="2400"/>
                  </a:cubicBezTo>
                  <a:cubicBezTo>
                    <a:pt x="8023" y="2400"/>
                    <a:pt x="8033" y="2369"/>
                    <a:pt x="8028" y="2342"/>
                  </a:cubicBezTo>
                  <a:cubicBezTo>
                    <a:pt x="8033" y="2337"/>
                    <a:pt x="8023" y="2321"/>
                    <a:pt x="8028" y="2321"/>
                  </a:cubicBezTo>
                  <a:cubicBezTo>
                    <a:pt x="8033" y="2321"/>
                    <a:pt x="8033" y="2326"/>
                    <a:pt x="8033" y="2326"/>
                  </a:cubicBezTo>
                  <a:cubicBezTo>
                    <a:pt x="8039" y="2326"/>
                    <a:pt x="8044" y="2326"/>
                    <a:pt x="8049" y="2332"/>
                  </a:cubicBezTo>
                  <a:cubicBezTo>
                    <a:pt x="8054" y="2332"/>
                    <a:pt x="8060" y="2332"/>
                    <a:pt x="8065" y="2332"/>
                  </a:cubicBezTo>
                  <a:cubicBezTo>
                    <a:pt x="8081" y="2332"/>
                    <a:pt x="8086" y="2332"/>
                    <a:pt x="8102" y="2332"/>
                  </a:cubicBezTo>
                  <a:cubicBezTo>
                    <a:pt x="8112" y="2332"/>
                    <a:pt x="8112" y="2332"/>
                    <a:pt x="8112" y="2332"/>
                  </a:cubicBezTo>
                  <a:cubicBezTo>
                    <a:pt x="8112" y="2332"/>
                    <a:pt x="8112" y="2332"/>
                    <a:pt x="8118" y="2332"/>
                  </a:cubicBezTo>
                  <a:cubicBezTo>
                    <a:pt x="8118" y="2337"/>
                    <a:pt x="8118" y="2337"/>
                    <a:pt x="8118" y="2342"/>
                  </a:cubicBezTo>
                  <a:cubicBezTo>
                    <a:pt x="8118" y="2347"/>
                    <a:pt x="8118" y="2358"/>
                    <a:pt x="8128" y="2358"/>
                  </a:cubicBezTo>
                  <a:cubicBezTo>
                    <a:pt x="8128" y="2358"/>
                    <a:pt x="8128" y="2353"/>
                    <a:pt x="8133" y="2353"/>
                  </a:cubicBezTo>
                  <a:cubicBezTo>
                    <a:pt x="8139" y="2353"/>
                    <a:pt x="8139" y="2353"/>
                    <a:pt x="8144" y="2353"/>
                  </a:cubicBezTo>
                  <a:cubicBezTo>
                    <a:pt x="8144" y="2353"/>
                    <a:pt x="8144" y="2347"/>
                    <a:pt x="8149" y="2347"/>
                  </a:cubicBezTo>
                  <a:cubicBezTo>
                    <a:pt x="8154" y="2347"/>
                    <a:pt x="8154" y="2347"/>
                    <a:pt x="8154" y="2342"/>
                  </a:cubicBezTo>
                  <a:lnTo>
                    <a:pt x="8154" y="2342"/>
                  </a:lnTo>
                  <a:cubicBezTo>
                    <a:pt x="8149" y="2337"/>
                    <a:pt x="8149" y="2337"/>
                    <a:pt x="8144" y="2337"/>
                  </a:cubicBezTo>
                  <a:lnTo>
                    <a:pt x="8139" y="2337"/>
                  </a:lnTo>
                  <a:cubicBezTo>
                    <a:pt x="8128" y="2332"/>
                    <a:pt x="8123" y="2332"/>
                    <a:pt x="8123" y="2321"/>
                  </a:cubicBezTo>
                  <a:cubicBezTo>
                    <a:pt x="8123" y="2316"/>
                    <a:pt x="8128" y="2316"/>
                    <a:pt x="8128" y="2305"/>
                  </a:cubicBezTo>
                  <a:lnTo>
                    <a:pt x="8128" y="2305"/>
                  </a:lnTo>
                  <a:cubicBezTo>
                    <a:pt x="8123" y="2305"/>
                    <a:pt x="8123" y="2310"/>
                    <a:pt x="8123" y="2310"/>
                  </a:cubicBezTo>
                  <a:cubicBezTo>
                    <a:pt x="8118" y="2310"/>
                    <a:pt x="8118" y="2310"/>
                    <a:pt x="8112" y="2310"/>
                  </a:cubicBezTo>
                  <a:cubicBezTo>
                    <a:pt x="8107" y="2310"/>
                    <a:pt x="8102" y="2305"/>
                    <a:pt x="8102" y="2300"/>
                  </a:cubicBezTo>
                  <a:cubicBezTo>
                    <a:pt x="8102" y="2295"/>
                    <a:pt x="8112" y="2289"/>
                    <a:pt x="8112" y="2284"/>
                  </a:cubicBezTo>
                  <a:cubicBezTo>
                    <a:pt x="8112" y="2279"/>
                    <a:pt x="8107" y="2274"/>
                    <a:pt x="8102" y="2274"/>
                  </a:cubicBezTo>
                  <a:cubicBezTo>
                    <a:pt x="8097" y="2268"/>
                    <a:pt x="8097" y="2268"/>
                    <a:pt x="8091" y="2268"/>
                  </a:cubicBezTo>
                  <a:cubicBezTo>
                    <a:pt x="8086" y="2258"/>
                    <a:pt x="8081" y="2252"/>
                    <a:pt x="8081" y="2242"/>
                  </a:cubicBezTo>
                  <a:cubicBezTo>
                    <a:pt x="8081" y="2237"/>
                    <a:pt x="8081" y="2231"/>
                    <a:pt x="8075" y="2226"/>
                  </a:cubicBezTo>
                  <a:cubicBezTo>
                    <a:pt x="8075" y="2221"/>
                    <a:pt x="8070" y="2221"/>
                    <a:pt x="8065" y="2221"/>
                  </a:cubicBezTo>
                  <a:cubicBezTo>
                    <a:pt x="8060" y="2221"/>
                    <a:pt x="8060" y="2210"/>
                    <a:pt x="8054" y="2210"/>
                  </a:cubicBezTo>
                  <a:cubicBezTo>
                    <a:pt x="8049" y="2210"/>
                    <a:pt x="8049" y="2216"/>
                    <a:pt x="8049" y="2216"/>
                  </a:cubicBezTo>
                  <a:cubicBezTo>
                    <a:pt x="8049" y="2221"/>
                    <a:pt x="8049" y="2221"/>
                    <a:pt x="8044" y="2221"/>
                  </a:cubicBezTo>
                  <a:lnTo>
                    <a:pt x="8039" y="2216"/>
                  </a:lnTo>
                  <a:cubicBezTo>
                    <a:pt x="8033" y="2210"/>
                    <a:pt x="8033" y="2210"/>
                    <a:pt x="8028" y="2205"/>
                  </a:cubicBezTo>
                  <a:cubicBezTo>
                    <a:pt x="8023" y="2195"/>
                    <a:pt x="8023" y="2195"/>
                    <a:pt x="8023" y="2195"/>
                  </a:cubicBezTo>
                  <a:cubicBezTo>
                    <a:pt x="8023" y="2189"/>
                    <a:pt x="8017" y="2189"/>
                    <a:pt x="8017" y="2184"/>
                  </a:cubicBezTo>
                  <a:cubicBezTo>
                    <a:pt x="8017" y="2179"/>
                    <a:pt x="8023" y="2179"/>
                    <a:pt x="8028" y="2179"/>
                  </a:cubicBezTo>
                  <a:cubicBezTo>
                    <a:pt x="8028" y="2173"/>
                    <a:pt x="8033" y="2173"/>
                    <a:pt x="8033" y="2168"/>
                  </a:cubicBezTo>
                  <a:cubicBezTo>
                    <a:pt x="8033" y="2163"/>
                    <a:pt x="8033" y="2163"/>
                    <a:pt x="8028" y="2158"/>
                  </a:cubicBezTo>
                  <a:cubicBezTo>
                    <a:pt x="8028" y="2158"/>
                    <a:pt x="8028" y="2152"/>
                    <a:pt x="8023" y="2152"/>
                  </a:cubicBezTo>
                  <a:cubicBezTo>
                    <a:pt x="8017" y="2152"/>
                    <a:pt x="8017" y="2152"/>
                    <a:pt x="8012" y="2147"/>
                  </a:cubicBezTo>
                  <a:cubicBezTo>
                    <a:pt x="8007" y="2147"/>
                    <a:pt x="8007" y="2147"/>
                    <a:pt x="8002" y="2142"/>
                  </a:cubicBezTo>
                  <a:cubicBezTo>
                    <a:pt x="8002" y="2136"/>
                    <a:pt x="8002" y="2136"/>
                    <a:pt x="7996" y="2131"/>
                  </a:cubicBezTo>
                  <a:cubicBezTo>
                    <a:pt x="7996" y="2131"/>
                    <a:pt x="7996" y="2126"/>
                    <a:pt x="7991" y="2126"/>
                  </a:cubicBezTo>
                  <a:cubicBezTo>
                    <a:pt x="7986" y="2126"/>
                    <a:pt x="7986" y="2126"/>
                    <a:pt x="7980" y="2126"/>
                  </a:cubicBezTo>
                  <a:cubicBezTo>
                    <a:pt x="7980" y="2126"/>
                    <a:pt x="7975" y="2126"/>
                    <a:pt x="7975" y="2121"/>
                  </a:cubicBezTo>
                  <a:cubicBezTo>
                    <a:pt x="7975" y="2121"/>
                    <a:pt x="7975" y="2115"/>
                    <a:pt x="7970" y="2115"/>
                  </a:cubicBezTo>
                  <a:cubicBezTo>
                    <a:pt x="7970" y="2110"/>
                    <a:pt x="7965" y="2110"/>
                    <a:pt x="7965" y="2105"/>
                  </a:cubicBezTo>
                  <a:cubicBezTo>
                    <a:pt x="7959" y="2105"/>
                    <a:pt x="7959" y="2110"/>
                    <a:pt x="7954" y="2110"/>
                  </a:cubicBezTo>
                  <a:cubicBezTo>
                    <a:pt x="7949" y="2115"/>
                    <a:pt x="7943" y="2115"/>
                    <a:pt x="7938" y="2115"/>
                  </a:cubicBezTo>
                  <a:cubicBezTo>
                    <a:pt x="7928" y="2121"/>
                    <a:pt x="7922" y="2126"/>
                    <a:pt x="7917" y="2126"/>
                  </a:cubicBezTo>
                  <a:cubicBezTo>
                    <a:pt x="7912" y="2126"/>
                    <a:pt x="7907" y="2121"/>
                    <a:pt x="7907" y="2121"/>
                  </a:cubicBezTo>
                  <a:cubicBezTo>
                    <a:pt x="7896" y="2115"/>
                    <a:pt x="7896" y="2110"/>
                    <a:pt x="7886" y="2110"/>
                  </a:cubicBezTo>
                  <a:cubicBezTo>
                    <a:pt x="7880" y="2110"/>
                    <a:pt x="7880" y="2110"/>
                    <a:pt x="7875" y="2115"/>
                  </a:cubicBezTo>
                  <a:cubicBezTo>
                    <a:pt x="7875" y="2121"/>
                    <a:pt x="7875" y="2121"/>
                    <a:pt x="7870" y="2126"/>
                  </a:cubicBezTo>
                  <a:cubicBezTo>
                    <a:pt x="7864" y="2131"/>
                    <a:pt x="7864" y="2131"/>
                    <a:pt x="7859" y="2136"/>
                  </a:cubicBezTo>
                  <a:cubicBezTo>
                    <a:pt x="7859" y="2142"/>
                    <a:pt x="7859" y="2142"/>
                    <a:pt x="7859" y="2147"/>
                  </a:cubicBezTo>
                  <a:cubicBezTo>
                    <a:pt x="7859" y="2152"/>
                    <a:pt x="7864" y="2158"/>
                    <a:pt x="7864" y="2163"/>
                  </a:cubicBezTo>
                  <a:cubicBezTo>
                    <a:pt x="7870" y="2163"/>
                    <a:pt x="7875" y="2168"/>
                    <a:pt x="7875" y="2168"/>
                  </a:cubicBezTo>
                  <a:cubicBezTo>
                    <a:pt x="7880" y="2173"/>
                    <a:pt x="7886" y="2173"/>
                    <a:pt x="7891" y="2179"/>
                  </a:cubicBezTo>
                  <a:cubicBezTo>
                    <a:pt x="7896" y="2184"/>
                    <a:pt x="7896" y="2184"/>
                    <a:pt x="7901" y="2189"/>
                  </a:cubicBezTo>
                  <a:lnTo>
                    <a:pt x="7907" y="2195"/>
                  </a:lnTo>
                  <a:cubicBezTo>
                    <a:pt x="7912" y="2200"/>
                    <a:pt x="7912" y="2205"/>
                    <a:pt x="7917" y="2205"/>
                  </a:cubicBezTo>
                  <a:cubicBezTo>
                    <a:pt x="7922" y="2210"/>
                    <a:pt x="7922" y="2210"/>
                    <a:pt x="7922" y="2210"/>
                  </a:cubicBezTo>
                  <a:cubicBezTo>
                    <a:pt x="7928" y="2216"/>
                    <a:pt x="7928" y="2216"/>
                    <a:pt x="7933" y="2221"/>
                  </a:cubicBezTo>
                  <a:cubicBezTo>
                    <a:pt x="7933" y="2226"/>
                    <a:pt x="7938" y="2231"/>
                    <a:pt x="7943" y="2231"/>
                  </a:cubicBezTo>
                  <a:cubicBezTo>
                    <a:pt x="7943" y="2237"/>
                    <a:pt x="7943" y="2237"/>
                    <a:pt x="7949" y="2242"/>
                  </a:cubicBezTo>
                  <a:cubicBezTo>
                    <a:pt x="7954" y="2242"/>
                    <a:pt x="7954" y="2242"/>
                    <a:pt x="7959" y="2247"/>
                  </a:cubicBezTo>
                  <a:lnTo>
                    <a:pt x="7965" y="2252"/>
                  </a:lnTo>
                  <a:cubicBezTo>
                    <a:pt x="7970" y="2258"/>
                    <a:pt x="7970" y="2258"/>
                    <a:pt x="7975" y="2263"/>
                  </a:cubicBezTo>
                  <a:cubicBezTo>
                    <a:pt x="7975" y="2268"/>
                    <a:pt x="7975" y="2274"/>
                    <a:pt x="7980" y="2279"/>
                  </a:cubicBezTo>
                  <a:cubicBezTo>
                    <a:pt x="7986" y="2284"/>
                    <a:pt x="7986" y="2284"/>
                    <a:pt x="7991" y="2289"/>
                  </a:cubicBezTo>
                  <a:cubicBezTo>
                    <a:pt x="7996" y="2289"/>
                    <a:pt x="7996" y="2295"/>
                    <a:pt x="7996" y="2295"/>
                  </a:cubicBezTo>
                  <a:cubicBezTo>
                    <a:pt x="8002" y="2300"/>
                    <a:pt x="8002" y="2300"/>
                    <a:pt x="8007" y="2300"/>
                  </a:cubicBezTo>
                  <a:cubicBezTo>
                    <a:pt x="8012" y="2305"/>
                    <a:pt x="8017" y="2310"/>
                    <a:pt x="8017" y="2321"/>
                  </a:cubicBezTo>
                  <a:cubicBezTo>
                    <a:pt x="8017" y="2321"/>
                    <a:pt x="8012" y="2326"/>
                    <a:pt x="8012" y="2332"/>
                  </a:cubicBezTo>
                  <a:cubicBezTo>
                    <a:pt x="8012" y="2332"/>
                    <a:pt x="8012" y="2332"/>
                    <a:pt x="8017" y="2332"/>
                  </a:cubicBezTo>
                  <a:cubicBezTo>
                    <a:pt x="8012" y="2353"/>
                    <a:pt x="8007" y="2369"/>
                    <a:pt x="8007" y="2390"/>
                  </a:cubicBezTo>
                  <a:cubicBezTo>
                    <a:pt x="7965" y="2379"/>
                    <a:pt x="7949" y="2342"/>
                    <a:pt x="7907" y="2342"/>
                  </a:cubicBezTo>
                  <a:cubicBezTo>
                    <a:pt x="7886" y="2342"/>
                    <a:pt x="7870" y="2342"/>
                    <a:pt x="7843" y="2342"/>
                  </a:cubicBezTo>
                  <a:cubicBezTo>
                    <a:pt x="7806" y="2342"/>
                    <a:pt x="7785" y="2369"/>
                    <a:pt x="7748" y="2369"/>
                  </a:cubicBezTo>
                  <a:cubicBezTo>
                    <a:pt x="7732" y="2369"/>
                    <a:pt x="7727" y="2369"/>
                    <a:pt x="7711" y="2369"/>
                  </a:cubicBezTo>
                  <a:cubicBezTo>
                    <a:pt x="7701" y="2369"/>
                    <a:pt x="7696" y="2369"/>
                    <a:pt x="7685" y="2369"/>
                  </a:cubicBezTo>
                  <a:cubicBezTo>
                    <a:pt x="7664" y="2369"/>
                    <a:pt x="7654" y="2358"/>
                    <a:pt x="7627" y="2358"/>
                  </a:cubicBezTo>
                  <a:cubicBezTo>
                    <a:pt x="7595" y="2358"/>
                    <a:pt x="7595" y="2358"/>
                    <a:pt x="7595" y="2358"/>
                  </a:cubicBezTo>
                  <a:cubicBezTo>
                    <a:pt x="7580" y="2358"/>
                    <a:pt x="7569" y="2347"/>
                    <a:pt x="7553" y="2342"/>
                  </a:cubicBezTo>
                  <a:cubicBezTo>
                    <a:pt x="7490" y="2358"/>
                    <a:pt x="7490" y="2358"/>
                    <a:pt x="7490" y="2358"/>
                  </a:cubicBezTo>
                  <a:cubicBezTo>
                    <a:pt x="7453" y="2353"/>
                    <a:pt x="7453" y="2353"/>
                    <a:pt x="7453" y="2353"/>
                  </a:cubicBezTo>
                  <a:cubicBezTo>
                    <a:pt x="7369" y="2363"/>
                    <a:pt x="7321" y="2395"/>
                    <a:pt x="7237" y="2395"/>
                  </a:cubicBezTo>
                  <a:cubicBezTo>
                    <a:pt x="7210" y="2395"/>
                    <a:pt x="7210" y="2395"/>
                    <a:pt x="7210" y="2395"/>
                  </a:cubicBezTo>
                  <a:cubicBezTo>
                    <a:pt x="7179" y="2395"/>
                    <a:pt x="7158" y="2384"/>
                    <a:pt x="7126" y="2379"/>
                  </a:cubicBezTo>
                  <a:cubicBezTo>
                    <a:pt x="7084" y="2369"/>
                    <a:pt x="7052" y="2379"/>
                    <a:pt x="7015" y="2363"/>
                  </a:cubicBezTo>
                  <a:cubicBezTo>
                    <a:pt x="6989" y="2353"/>
                    <a:pt x="6984" y="2337"/>
                    <a:pt x="6957" y="2321"/>
                  </a:cubicBezTo>
                  <a:cubicBezTo>
                    <a:pt x="6931" y="2305"/>
                    <a:pt x="6910" y="2310"/>
                    <a:pt x="6878" y="2289"/>
                  </a:cubicBezTo>
                  <a:cubicBezTo>
                    <a:pt x="6846" y="2274"/>
                    <a:pt x="6841" y="2242"/>
                    <a:pt x="6825" y="2210"/>
                  </a:cubicBezTo>
                  <a:cubicBezTo>
                    <a:pt x="6810" y="2173"/>
                    <a:pt x="6794" y="2158"/>
                    <a:pt x="6794" y="2115"/>
                  </a:cubicBezTo>
                  <a:cubicBezTo>
                    <a:pt x="6794" y="2094"/>
                    <a:pt x="6804" y="2084"/>
                    <a:pt x="6804" y="2063"/>
                  </a:cubicBezTo>
                  <a:cubicBezTo>
                    <a:pt x="6804" y="2036"/>
                    <a:pt x="6788" y="2031"/>
                    <a:pt x="6778" y="2010"/>
                  </a:cubicBezTo>
                  <a:cubicBezTo>
                    <a:pt x="6767" y="1973"/>
                    <a:pt x="6757" y="1931"/>
                    <a:pt x="6715" y="1931"/>
                  </a:cubicBezTo>
                  <a:cubicBezTo>
                    <a:pt x="6704" y="1931"/>
                    <a:pt x="6699" y="1936"/>
                    <a:pt x="6693" y="1936"/>
                  </a:cubicBezTo>
                  <a:cubicBezTo>
                    <a:pt x="6678" y="1936"/>
                    <a:pt x="6667" y="1936"/>
                    <a:pt x="6667" y="1947"/>
                  </a:cubicBezTo>
                  <a:cubicBezTo>
                    <a:pt x="6667" y="1999"/>
                    <a:pt x="6699" y="2020"/>
                    <a:pt x="6699" y="2068"/>
                  </a:cubicBezTo>
                  <a:cubicBezTo>
                    <a:pt x="6699" y="2115"/>
                    <a:pt x="6699" y="2152"/>
                    <a:pt x="6656" y="2179"/>
                  </a:cubicBezTo>
                  <a:cubicBezTo>
                    <a:pt x="6683" y="2189"/>
                    <a:pt x="6704" y="2210"/>
                    <a:pt x="6704" y="2242"/>
                  </a:cubicBezTo>
                  <a:cubicBezTo>
                    <a:pt x="6704" y="2268"/>
                    <a:pt x="6699" y="2289"/>
                    <a:pt x="6688" y="2316"/>
                  </a:cubicBezTo>
                  <a:cubicBezTo>
                    <a:pt x="6678" y="2332"/>
                    <a:pt x="6678" y="2353"/>
                    <a:pt x="6662" y="2358"/>
                  </a:cubicBezTo>
                  <a:cubicBezTo>
                    <a:pt x="6662" y="2326"/>
                    <a:pt x="6683" y="2310"/>
                    <a:pt x="6683" y="2279"/>
                  </a:cubicBezTo>
                  <a:cubicBezTo>
                    <a:pt x="6683" y="2252"/>
                    <a:pt x="6646" y="2252"/>
                    <a:pt x="6667" y="2247"/>
                  </a:cubicBezTo>
                  <a:cubicBezTo>
                    <a:pt x="6656" y="2210"/>
                    <a:pt x="6630" y="2195"/>
                    <a:pt x="6609" y="2163"/>
                  </a:cubicBezTo>
                  <a:cubicBezTo>
                    <a:pt x="6593" y="2173"/>
                    <a:pt x="6588" y="2189"/>
                    <a:pt x="6577" y="2200"/>
                  </a:cubicBezTo>
                  <a:cubicBezTo>
                    <a:pt x="6572" y="2195"/>
                    <a:pt x="6572" y="2184"/>
                    <a:pt x="6562" y="2184"/>
                  </a:cubicBezTo>
                  <a:lnTo>
                    <a:pt x="6556" y="2184"/>
                  </a:lnTo>
                  <a:cubicBezTo>
                    <a:pt x="6556" y="2200"/>
                    <a:pt x="6551" y="2210"/>
                    <a:pt x="6541" y="2221"/>
                  </a:cubicBezTo>
                  <a:cubicBezTo>
                    <a:pt x="6546" y="2226"/>
                    <a:pt x="6551" y="2226"/>
                    <a:pt x="6551" y="2237"/>
                  </a:cubicBezTo>
                  <a:cubicBezTo>
                    <a:pt x="6551" y="2237"/>
                    <a:pt x="6546" y="2242"/>
                    <a:pt x="6546" y="2247"/>
                  </a:cubicBezTo>
                  <a:cubicBezTo>
                    <a:pt x="6546" y="2252"/>
                    <a:pt x="6551" y="2258"/>
                    <a:pt x="6551" y="2263"/>
                  </a:cubicBezTo>
                  <a:cubicBezTo>
                    <a:pt x="6551" y="2274"/>
                    <a:pt x="6535" y="2279"/>
                    <a:pt x="6525" y="2284"/>
                  </a:cubicBezTo>
                  <a:cubicBezTo>
                    <a:pt x="6519" y="2284"/>
                    <a:pt x="6514" y="2289"/>
                    <a:pt x="6504" y="2289"/>
                  </a:cubicBezTo>
                  <a:cubicBezTo>
                    <a:pt x="6488" y="2289"/>
                    <a:pt x="6488" y="2274"/>
                    <a:pt x="6482" y="2258"/>
                  </a:cubicBezTo>
                  <a:cubicBezTo>
                    <a:pt x="6467" y="2274"/>
                    <a:pt x="6461" y="2295"/>
                    <a:pt x="6440" y="2295"/>
                  </a:cubicBezTo>
                  <a:cubicBezTo>
                    <a:pt x="6435" y="2295"/>
                    <a:pt x="6430" y="2295"/>
                    <a:pt x="6424" y="2295"/>
                  </a:cubicBezTo>
                  <a:cubicBezTo>
                    <a:pt x="6419" y="2295"/>
                    <a:pt x="6414" y="2305"/>
                    <a:pt x="6414" y="2310"/>
                  </a:cubicBezTo>
                  <a:cubicBezTo>
                    <a:pt x="6409" y="2310"/>
                    <a:pt x="6409" y="2310"/>
                    <a:pt x="6409" y="2310"/>
                  </a:cubicBezTo>
                  <a:cubicBezTo>
                    <a:pt x="6403" y="2263"/>
                    <a:pt x="6356" y="2247"/>
                    <a:pt x="6356" y="2195"/>
                  </a:cubicBezTo>
                  <a:cubicBezTo>
                    <a:pt x="6356" y="2184"/>
                    <a:pt x="6361" y="2179"/>
                    <a:pt x="6361" y="2173"/>
                  </a:cubicBezTo>
                  <a:cubicBezTo>
                    <a:pt x="6361" y="2158"/>
                    <a:pt x="6345" y="2163"/>
                    <a:pt x="6340" y="2152"/>
                  </a:cubicBezTo>
                  <a:cubicBezTo>
                    <a:pt x="6314" y="2110"/>
                    <a:pt x="6261" y="2131"/>
                    <a:pt x="6213" y="2115"/>
                  </a:cubicBezTo>
                  <a:cubicBezTo>
                    <a:pt x="6177" y="2100"/>
                    <a:pt x="6156" y="2084"/>
                    <a:pt x="6119" y="2084"/>
                  </a:cubicBezTo>
                  <a:cubicBezTo>
                    <a:pt x="6087" y="2084"/>
                    <a:pt x="6082" y="2126"/>
                    <a:pt x="6050" y="2126"/>
                  </a:cubicBezTo>
                  <a:cubicBezTo>
                    <a:pt x="6039" y="2126"/>
                    <a:pt x="6034" y="2110"/>
                    <a:pt x="6024" y="2105"/>
                  </a:cubicBezTo>
                  <a:cubicBezTo>
                    <a:pt x="5992" y="2100"/>
                    <a:pt x="5971" y="2115"/>
                    <a:pt x="5945" y="2094"/>
                  </a:cubicBezTo>
                  <a:cubicBezTo>
                    <a:pt x="5934" y="2089"/>
                    <a:pt x="5934" y="2068"/>
                    <a:pt x="5923" y="2068"/>
                  </a:cubicBezTo>
                  <a:cubicBezTo>
                    <a:pt x="5897" y="2068"/>
                    <a:pt x="5881" y="2073"/>
                    <a:pt x="5871" y="2094"/>
                  </a:cubicBezTo>
                  <a:cubicBezTo>
                    <a:pt x="5865" y="2094"/>
                    <a:pt x="5865" y="2094"/>
                    <a:pt x="5860" y="2089"/>
                  </a:cubicBezTo>
                  <a:cubicBezTo>
                    <a:pt x="5860" y="2100"/>
                    <a:pt x="5855" y="2105"/>
                    <a:pt x="5855" y="2110"/>
                  </a:cubicBezTo>
                  <a:cubicBezTo>
                    <a:pt x="5855" y="2121"/>
                    <a:pt x="5855" y="2126"/>
                    <a:pt x="5855" y="2136"/>
                  </a:cubicBezTo>
                  <a:cubicBezTo>
                    <a:pt x="5855" y="2136"/>
                    <a:pt x="5855" y="2136"/>
                    <a:pt x="5855" y="2142"/>
                  </a:cubicBezTo>
                  <a:cubicBezTo>
                    <a:pt x="5834" y="2131"/>
                    <a:pt x="5834" y="2115"/>
                    <a:pt x="5823" y="2094"/>
                  </a:cubicBezTo>
                  <a:cubicBezTo>
                    <a:pt x="5828" y="2094"/>
                    <a:pt x="5834" y="2094"/>
                    <a:pt x="5834" y="2094"/>
                  </a:cubicBezTo>
                  <a:cubicBezTo>
                    <a:pt x="5818" y="2078"/>
                    <a:pt x="5802" y="2073"/>
                    <a:pt x="5781" y="2073"/>
                  </a:cubicBezTo>
                  <a:cubicBezTo>
                    <a:pt x="5776" y="2073"/>
                    <a:pt x="5776" y="2084"/>
                    <a:pt x="5770" y="2094"/>
                  </a:cubicBezTo>
                  <a:cubicBezTo>
                    <a:pt x="5770" y="2089"/>
                    <a:pt x="5770" y="2084"/>
                    <a:pt x="5770" y="2078"/>
                  </a:cubicBezTo>
                  <a:cubicBezTo>
                    <a:pt x="5755" y="2078"/>
                    <a:pt x="5749" y="2078"/>
                    <a:pt x="5739" y="2078"/>
                  </a:cubicBezTo>
                  <a:cubicBezTo>
                    <a:pt x="5739" y="2089"/>
                    <a:pt x="5739" y="2094"/>
                    <a:pt x="5734" y="2105"/>
                  </a:cubicBezTo>
                  <a:cubicBezTo>
                    <a:pt x="5728" y="2094"/>
                    <a:pt x="5728" y="2084"/>
                    <a:pt x="5718" y="2084"/>
                  </a:cubicBezTo>
                  <a:cubicBezTo>
                    <a:pt x="5697" y="2084"/>
                    <a:pt x="5707" y="2121"/>
                    <a:pt x="5702" y="2142"/>
                  </a:cubicBezTo>
                  <a:cubicBezTo>
                    <a:pt x="5675" y="2126"/>
                    <a:pt x="5665" y="2110"/>
                    <a:pt x="5639" y="2110"/>
                  </a:cubicBezTo>
                  <a:cubicBezTo>
                    <a:pt x="5628" y="2110"/>
                    <a:pt x="5617" y="2110"/>
                    <a:pt x="5607" y="2110"/>
                  </a:cubicBezTo>
                  <a:cubicBezTo>
                    <a:pt x="5602" y="2110"/>
                    <a:pt x="5602" y="2110"/>
                    <a:pt x="5602" y="2110"/>
                  </a:cubicBezTo>
                  <a:cubicBezTo>
                    <a:pt x="5596" y="2089"/>
                    <a:pt x="5575" y="2084"/>
                    <a:pt x="5554" y="2073"/>
                  </a:cubicBezTo>
                  <a:cubicBezTo>
                    <a:pt x="5554" y="2047"/>
                    <a:pt x="5554" y="2047"/>
                    <a:pt x="5554" y="2047"/>
                  </a:cubicBezTo>
                  <a:cubicBezTo>
                    <a:pt x="5549" y="2047"/>
                    <a:pt x="5549" y="2047"/>
                    <a:pt x="5538" y="2047"/>
                  </a:cubicBezTo>
                  <a:cubicBezTo>
                    <a:pt x="5544" y="2036"/>
                    <a:pt x="5554" y="2031"/>
                    <a:pt x="5565" y="2026"/>
                  </a:cubicBezTo>
                  <a:cubicBezTo>
                    <a:pt x="5544" y="1999"/>
                    <a:pt x="5533" y="1978"/>
                    <a:pt x="5507" y="1962"/>
                  </a:cubicBezTo>
                  <a:cubicBezTo>
                    <a:pt x="5486" y="1957"/>
                    <a:pt x="5470" y="1957"/>
                    <a:pt x="5449" y="1952"/>
                  </a:cubicBezTo>
                  <a:cubicBezTo>
                    <a:pt x="5406" y="1941"/>
                    <a:pt x="5385" y="1925"/>
                    <a:pt x="5343" y="1925"/>
                  </a:cubicBezTo>
                  <a:cubicBezTo>
                    <a:pt x="5338" y="1925"/>
                    <a:pt x="5338" y="1931"/>
                    <a:pt x="5333" y="1931"/>
                  </a:cubicBezTo>
                  <a:cubicBezTo>
                    <a:pt x="5312" y="1931"/>
                    <a:pt x="5312" y="1910"/>
                    <a:pt x="5296" y="1904"/>
                  </a:cubicBezTo>
                  <a:cubicBezTo>
                    <a:pt x="5259" y="1883"/>
                    <a:pt x="5243" y="1867"/>
                    <a:pt x="5206" y="1846"/>
                  </a:cubicBezTo>
                  <a:cubicBezTo>
                    <a:pt x="5180" y="1830"/>
                    <a:pt x="5164" y="1825"/>
                    <a:pt x="5132" y="1820"/>
                  </a:cubicBezTo>
                  <a:cubicBezTo>
                    <a:pt x="5111" y="1815"/>
                    <a:pt x="5085" y="1825"/>
                    <a:pt x="5079" y="1804"/>
                  </a:cubicBezTo>
                  <a:cubicBezTo>
                    <a:pt x="5079" y="1799"/>
                    <a:pt x="5079" y="1794"/>
                    <a:pt x="5079" y="1788"/>
                  </a:cubicBezTo>
                  <a:cubicBezTo>
                    <a:pt x="5079" y="1778"/>
                    <a:pt x="5085" y="1773"/>
                    <a:pt x="5095" y="1767"/>
                  </a:cubicBezTo>
                  <a:cubicBezTo>
                    <a:pt x="5085" y="1751"/>
                    <a:pt x="5064" y="1751"/>
                    <a:pt x="5048" y="1751"/>
                  </a:cubicBezTo>
                  <a:cubicBezTo>
                    <a:pt x="5032" y="1751"/>
                    <a:pt x="5027" y="1762"/>
                    <a:pt x="5016" y="1762"/>
                  </a:cubicBezTo>
                  <a:cubicBezTo>
                    <a:pt x="5011" y="1741"/>
                    <a:pt x="5011" y="1720"/>
                    <a:pt x="4990" y="1709"/>
                  </a:cubicBezTo>
                  <a:cubicBezTo>
                    <a:pt x="4995" y="1688"/>
                    <a:pt x="5006" y="1683"/>
                    <a:pt x="5021" y="1667"/>
                  </a:cubicBezTo>
                  <a:cubicBezTo>
                    <a:pt x="5032" y="1656"/>
                    <a:pt x="5037" y="1651"/>
                    <a:pt x="5048" y="1651"/>
                  </a:cubicBezTo>
                  <a:cubicBezTo>
                    <a:pt x="5064" y="1651"/>
                    <a:pt x="5069" y="1656"/>
                    <a:pt x="5085" y="1656"/>
                  </a:cubicBezTo>
                  <a:cubicBezTo>
                    <a:pt x="5106" y="1656"/>
                    <a:pt x="5116" y="1646"/>
                    <a:pt x="5143" y="1646"/>
                  </a:cubicBezTo>
                  <a:cubicBezTo>
                    <a:pt x="5169" y="1646"/>
                    <a:pt x="5169" y="1646"/>
                    <a:pt x="5169" y="1646"/>
                  </a:cubicBezTo>
                  <a:cubicBezTo>
                    <a:pt x="5206" y="1646"/>
                    <a:pt x="5206" y="1646"/>
                    <a:pt x="5206" y="1646"/>
                  </a:cubicBezTo>
                  <a:cubicBezTo>
                    <a:pt x="5285" y="1646"/>
                    <a:pt x="5285" y="1646"/>
                    <a:pt x="5285" y="1646"/>
                  </a:cubicBezTo>
                  <a:cubicBezTo>
                    <a:pt x="5306" y="1646"/>
                    <a:pt x="5312" y="1625"/>
                    <a:pt x="5333" y="1625"/>
                  </a:cubicBezTo>
                  <a:cubicBezTo>
                    <a:pt x="5348" y="1625"/>
                    <a:pt x="5354" y="1641"/>
                    <a:pt x="5369" y="1641"/>
                  </a:cubicBezTo>
                  <a:cubicBezTo>
                    <a:pt x="5401" y="1641"/>
                    <a:pt x="5417" y="1625"/>
                    <a:pt x="5454" y="1625"/>
                  </a:cubicBezTo>
                  <a:cubicBezTo>
                    <a:pt x="5496" y="1625"/>
                    <a:pt x="5517" y="1646"/>
                    <a:pt x="5559" y="1646"/>
                  </a:cubicBezTo>
                  <a:cubicBezTo>
                    <a:pt x="5586" y="1646"/>
                    <a:pt x="5602" y="1630"/>
                    <a:pt x="5628" y="1625"/>
                  </a:cubicBezTo>
                  <a:cubicBezTo>
                    <a:pt x="5654" y="1614"/>
                    <a:pt x="5670" y="1619"/>
                    <a:pt x="5697" y="1604"/>
                  </a:cubicBezTo>
                  <a:cubicBezTo>
                    <a:pt x="5702" y="1598"/>
                    <a:pt x="5707" y="1593"/>
                    <a:pt x="5718" y="1588"/>
                  </a:cubicBezTo>
                  <a:cubicBezTo>
                    <a:pt x="5718" y="1593"/>
                    <a:pt x="5723" y="1598"/>
                    <a:pt x="5728" y="1598"/>
                  </a:cubicBezTo>
                  <a:cubicBezTo>
                    <a:pt x="5749" y="1598"/>
                    <a:pt x="5760" y="1598"/>
                    <a:pt x="5781" y="1598"/>
                  </a:cubicBezTo>
                  <a:cubicBezTo>
                    <a:pt x="5818" y="1598"/>
                    <a:pt x="5839" y="1572"/>
                    <a:pt x="5865" y="1546"/>
                  </a:cubicBezTo>
                  <a:cubicBezTo>
                    <a:pt x="5881" y="1530"/>
                    <a:pt x="5902" y="1530"/>
                    <a:pt x="5902" y="1509"/>
                  </a:cubicBezTo>
                  <a:cubicBezTo>
                    <a:pt x="5902" y="1493"/>
                    <a:pt x="5892" y="1488"/>
                    <a:pt x="5892" y="1472"/>
                  </a:cubicBezTo>
                  <a:cubicBezTo>
                    <a:pt x="5892" y="1461"/>
                    <a:pt x="5897" y="1456"/>
                    <a:pt x="5897" y="1451"/>
                  </a:cubicBezTo>
                  <a:cubicBezTo>
                    <a:pt x="5897" y="1419"/>
                    <a:pt x="5897" y="1419"/>
                    <a:pt x="5897" y="1419"/>
                  </a:cubicBezTo>
                  <a:cubicBezTo>
                    <a:pt x="5897" y="1403"/>
                    <a:pt x="5908" y="1393"/>
                    <a:pt x="5908" y="1377"/>
                  </a:cubicBezTo>
                  <a:cubicBezTo>
                    <a:pt x="5908" y="1361"/>
                    <a:pt x="5886" y="1356"/>
                    <a:pt x="5871" y="1351"/>
                  </a:cubicBezTo>
                  <a:cubicBezTo>
                    <a:pt x="5850" y="1340"/>
                    <a:pt x="5834" y="1340"/>
                    <a:pt x="5813" y="1324"/>
                  </a:cubicBezTo>
                  <a:cubicBezTo>
                    <a:pt x="5765" y="1298"/>
                    <a:pt x="5755" y="1261"/>
                    <a:pt x="5707" y="1235"/>
                  </a:cubicBezTo>
                  <a:cubicBezTo>
                    <a:pt x="5660" y="1208"/>
                    <a:pt x="5628" y="1208"/>
                    <a:pt x="5575" y="1182"/>
                  </a:cubicBezTo>
                  <a:cubicBezTo>
                    <a:pt x="5549" y="1171"/>
                    <a:pt x="5538" y="1166"/>
                    <a:pt x="5512" y="1161"/>
                  </a:cubicBezTo>
                  <a:cubicBezTo>
                    <a:pt x="5496" y="1155"/>
                    <a:pt x="5496" y="1145"/>
                    <a:pt x="5480" y="1145"/>
                  </a:cubicBezTo>
                  <a:cubicBezTo>
                    <a:pt x="5454" y="1145"/>
                    <a:pt x="5438" y="1161"/>
                    <a:pt x="5417" y="1171"/>
                  </a:cubicBezTo>
                  <a:cubicBezTo>
                    <a:pt x="5333" y="1161"/>
                    <a:pt x="5333" y="1161"/>
                    <a:pt x="5333" y="1161"/>
                  </a:cubicBezTo>
                  <a:cubicBezTo>
                    <a:pt x="5101" y="1203"/>
                    <a:pt x="5101" y="1203"/>
                    <a:pt x="5101" y="1203"/>
                  </a:cubicBezTo>
                  <a:cubicBezTo>
                    <a:pt x="5069" y="1203"/>
                    <a:pt x="5053" y="1187"/>
                    <a:pt x="5021" y="1182"/>
                  </a:cubicBezTo>
                  <a:cubicBezTo>
                    <a:pt x="4974" y="1166"/>
                    <a:pt x="4942" y="1166"/>
                    <a:pt x="4900" y="1145"/>
                  </a:cubicBezTo>
                  <a:cubicBezTo>
                    <a:pt x="4858" y="1140"/>
                    <a:pt x="4858" y="1140"/>
                    <a:pt x="4858" y="1140"/>
                  </a:cubicBezTo>
                  <a:cubicBezTo>
                    <a:pt x="4821" y="1145"/>
                    <a:pt x="4821" y="1145"/>
                    <a:pt x="4821" y="1145"/>
                  </a:cubicBezTo>
                  <a:cubicBezTo>
                    <a:pt x="4784" y="1150"/>
                    <a:pt x="4763" y="1150"/>
                    <a:pt x="4726" y="1150"/>
                  </a:cubicBezTo>
                  <a:cubicBezTo>
                    <a:pt x="4710" y="1150"/>
                    <a:pt x="4700" y="1161"/>
                    <a:pt x="4684" y="1161"/>
                  </a:cubicBezTo>
                  <a:cubicBezTo>
                    <a:pt x="4663" y="1161"/>
                    <a:pt x="4663" y="1161"/>
                    <a:pt x="4663" y="1161"/>
                  </a:cubicBezTo>
                  <a:cubicBezTo>
                    <a:pt x="4657" y="1161"/>
                    <a:pt x="4652" y="1155"/>
                    <a:pt x="4647" y="1155"/>
                  </a:cubicBezTo>
                  <a:cubicBezTo>
                    <a:pt x="4626" y="1155"/>
                    <a:pt x="4626" y="1155"/>
                    <a:pt x="4626" y="1155"/>
                  </a:cubicBezTo>
                  <a:cubicBezTo>
                    <a:pt x="4584" y="1155"/>
                    <a:pt x="4562" y="1145"/>
                    <a:pt x="4520" y="1145"/>
                  </a:cubicBezTo>
                  <a:cubicBezTo>
                    <a:pt x="4494" y="1145"/>
                    <a:pt x="4478" y="1161"/>
                    <a:pt x="4447" y="1161"/>
                  </a:cubicBezTo>
                  <a:cubicBezTo>
                    <a:pt x="4436" y="1161"/>
                    <a:pt x="4431" y="1150"/>
                    <a:pt x="4420" y="1150"/>
                  </a:cubicBezTo>
                  <a:cubicBezTo>
                    <a:pt x="4394" y="1150"/>
                    <a:pt x="4383" y="1150"/>
                    <a:pt x="4357" y="1150"/>
                  </a:cubicBezTo>
                  <a:cubicBezTo>
                    <a:pt x="4352" y="1150"/>
                    <a:pt x="4346" y="1145"/>
                    <a:pt x="4341" y="1145"/>
                  </a:cubicBezTo>
                  <a:cubicBezTo>
                    <a:pt x="4325" y="1145"/>
                    <a:pt x="4315" y="1150"/>
                    <a:pt x="4299" y="1161"/>
                  </a:cubicBezTo>
                  <a:cubicBezTo>
                    <a:pt x="4293" y="1166"/>
                    <a:pt x="4293" y="1182"/>
                    <a:pt x="4283" y="1182"/>
                  </a:cubicBezTo>
                  <a:cubicBezTo>
                    <a:pt x="4262" y="1182"/>
                    <a:pt x="4262" y="1145"/>
                    <a:pt x="4241" y="1145"/>
                  </a:cubicBezTo>
                  <a:cubicBezTo>
                    <a:pt x="4225" y="1145"/>
                    <a:pt x="4214" y="1145"/>
                    <a:pt x="4199" y="1145"/>
                  </a:cubicBezTo>
                  <a:cubicBezTo>
                    <a:pt x="4172" y="1145"/>
                    <a:pt x="4162" y="1155"/>
                    <a:pt x="4135" y="1155"/>
                  </a:cubicBezTo>
                  <a:cubicBezTo>
                    <a:pt x="4093" y="1155"/>
                    <a:pt x="4067" y="1145"/>
                    <a:pt x="4030" y="1124"/>
                  </a:cubicBezTo>
                  <a:cubicBezTo>
                    <a:pt x="4014" y="1113"/>
                    <a:pt x="3998" y="1108"/>
                    <a:pt x="3977" y="1108"/>
                  </a:cubicBezTo>
                  <a:cubicBezTo>
                    <a:pt x="3930" y="1108"/>
                    <a:pt x="3871" y="1113"/>
                    <a:pt x="3871" y="1155"/>
                  </a:cubicBezTo>
                  <a:cubicBezTo>
                    <a:pt x="3871" y="1171"/>
                    <a:pt x="3871" y="1182"/>
                    <a:pt x="3871" y="1198"/>
                  </a:cubicBezTo>
                  <a:cubicBezTo>
                    <a:pt x="3871" y="1213"/>
                    <a:pt x="3856" y="1219"/>
                    <a:pt x="3850" y="1235"/>
                  </a:cubicBezTo>
                  <a:cubicBezTo>
                    <a:pt x="3845" y="1250"/>
                    <a:pt x="3845" y="1261"/>
                    <a:pt x="3840" y="1277"/>
                  </a:cubicBezTo>
                  <a:cubicBezTo>
                    <a:pt x="3819" y="1308"/>
                    <a:pt x="3792" y="1319"/>
                    <a:pt x="3756" y="1330"/>
                  </a:cubicBezTo>
                  <a:cubicBezTo>
                    <a:pt x="3740" y="1335"/>
                    <a:pt x="3729" y="1345"/>
                    <a:pt x="3713" y="1351"/>
                  </a:cubicBezTo>
                  <a:cubicBezTo>
                    <a:pt x="3697" y="1361"/>
                    <a:pt x="3692" y="1361"/>
                    <a:pt x="3676" y="1372"/>
                  </a:cubicBezTo>
                  <a:cubicBezTo>
                    <a:pt x="3655" y="1387"/>
                    <a:pt x="3650" y="1419"/>
                    <a:pt x="3618" y="1419"/>
                  </a:cubicBezTo>
                  <a:cubicBezTo>
                    <a:pt x="3592" y="1419"/>
                    <a:pt x="3582" y="1398"/>
                    <a:pt x="3571" y="1377"/>
                  </a:cubicBezTo>
                  <a:cubicBezTo>
                    <a:pt x="3571" y="1430"/>
                    <a:pt x="3529" y="1477"/>
                    <a:pt x="3476" y="1477"/>
                  </a:cubicBezTo>
                  <a:cubicBezTo>
                    <a:pt x="3465" y="1477"/>
                    <a:pt x="3460" y="1477"/>
                    <a:pt x="3450" y="1477"/>
                  </a:cubicBezTo>
                  <a:cubicBezTo>
                    <a:pt x="3402" y="1477"/>
                    <a:pt x="3381" y="1525"/>
                    <a:pt x="3334" y="1530"/>
                  </a:cubicBezTo>
                  <a:cubicBezTo>
                    <a:pt x="3334" y="1583"/>
                    <a:pt x="3302" y="1604"/>
                    <a:pt x="3286" y="1651"/>
                  </a:cubicBezTo>
                  <a:cubicBezTo>
                    <a:pt x="3275" y="1672"/>
                    <a:pt x="3265" y="1683"/>
                    <a:pt x="3260" y="1704"/>
                  </a:cubicBezTo>
                  <a:cubicBezTo>
                    <a:pt x="3254" y="1730"/>
                    <a:pt x="3254" y="1762"/>
                    <a:pt x="3228" y="1762"/>
                  </a:cubicBezTo>
                  <a:cubicBezTo>
                    <a:pt x="3212" y="1762"/>
                    <a:pt x="3207" y="1751"/>
                    <a:pt x="3186" y="1751"/>
                  </a:cubicBezTo>
                  <a:cubicBezTo>
                    <a:pt x="3186" y="1751"/>
                    <a:pt x="3186" y="1751"/>
                    <a:pt x="3181" y="1751"/>
                  </a:cubicBezTo>
                  <a:cubicBezTo>
                    <a:pt x="3181" y="1757"/>
                    <a:pt x="3181" y="1762"/>
                    <a:pt x="3181" y="1767"/>
                  </a:cubicBezTo>
                  <a:cubicBezTo>
                    <a:pt x="3181" y="1788"/>
                    <a:pt x="3196" y="1794"/>
                    <a:pt x="3202" y="1809"/>
                  </a:cubicBezTo>
                  <a:cubicBezTo>
                    <a:pt x="3133" y="1825"/>
                    <a:pt x="3133" y="1825"/>
                    <a:pt x="3133" y="1825"/>
                  </a:cubicBezTo>
                  <a:cubicBezTo>
                    <a:pt x="3117" y="1825"/>
                    <a:pt x="3107" y="1820"/>
                    <a:pt x="3091" y="1820"/>
                  </a:cubicBezTo>
                  <a:cubicBezTo>
                    <a:pt x="3075" y="1820"/>
                    <a:pt x="3065" y="1825"/>
                    <a:pt x="3049" y="1825"/>
                  </a:cubicBezTo>
                  <a:cubicBezTo>
                    <a:pt x="3033" y="1825"/>
                    <a:pt x="3028" y="1815"/>
                    <a:pt x="3012" y="1815"/>
                  </a:cubicBezTo>
                  <a:cubicBezTo>
                    <a:pt x="3001" y="1815"/>
                    <a:pt x="3001" y="1825"/>
                    <a:pt x="3001" y="1836"/>
                  </a:cubicBezTo>
                  <a:cubicBezTo>
                    <a:pt x="2996" y="1841"/>
                    <a:pt x="2975" y="1841"/>
                    <a:pt x="2975" y="1852"/>
                  </a:cubicBezTo>
                  <a:cubicBezTo>
                    <a:pt x="2975" y="1867"/>
                    <a:pt x="2991" y="1878"/>
                    <a:pt x="2991" y="1894"/>
                  </a:cubicBezTo>
                  <a:cubicBezTo>
                    <a:pt x="2991" y="1904"/>
                    <a:pt x="2975" y="1894"/>
                    <a:pt x="2964" y="1899"/>
                  </a:cubicBezTo>
                  <a:cubicBezTo>
                    <a:pt x="2954" y="1904"/>
                    <a:pt x="2954" y="1915"/>
                    <a:pt x="2943" y="1920"/>
                  </a:cubicBezTo>
                  <a:cubicBezTo>
                    <a:pt x="2922" y="1931"/>
                    <a:pt x="2901" y="1941"/>
                    <a:pt x="2901" y="1968"/>
                  </a:cubicBezTo>
                  <a:cubicBezTo>
                    <a:pt x="2901" y="1978"/>
                    <a:pt x="2912" y="1984"/>
                    <a:pt x="2912" y="1994"/>
                  </a:cubicBezTo>
                  <a:cubicBezTo>
                    <a:pt x="2912" y="2010"/>
                    <a:pt x="2890" y="2010"/>
                    <a:pt x="2885" y="2020"/>
                  </a:cubicBezTo>
                  <a:cubicBezTo>
                    <a:pt x="2875" y="2036"/>
                    <a:pt x="2859" y="2041"/>
                    <a:pt x="2843" y="2057"/>
                  </a:cubicBezTo>
                  <a:cubicBezTo>
                    <a:pt x="2832" y="2047"/>
                    <a:pt x="2832" y="2031"/>
                    <a:pt x="2817" y="2026"/>
                  </a:cubicBezTo>
                  <a:cubicBezTo>
                    <a:pt x="2817" y="2031"/>
                    <a:pt x="2817" y="2031"/>
                    <a:pt x="2817" y="2036"/>
                  </a:cubicBezTo>
                  <a:cubicBezTo>
                    <a:pt x="2817" y="2047"/>
                    <a:pt x="2817" y="2047"/>
                    <a:pt x="2817" y="2057"/>
                  </a:cubicBezTo>
                  <a:cubicBezTo>
                    <a:pt x="2817" y="2063"/>
                    <a:pt x="2822" y="2068"/>
                    <a:pt x="2822" y="2073"/>
                  </a:cubicBezTo>
                  <a:cubicBezTo>
                    <a:pt x="2822" y="2084"/>
                    <a:pt x="2811" y="2084"/>
                    <a:pt x="2806" y="2089"/>
                  </a:cubicBezTo>
                  <a:cubicBezTo>
                    <a:pt x="2790" y="2100"/>
                    <a:pt x="2785" y="2105"/>
                    <a:pt x="2769" y="2115"/>
                  </a:cubicBezTo>
                  <a:cubicBezTo>
                    <a:pt x="2711" y="2105"/>
                    <a:pt x="2711" y="2105"/>
                    <a:pt x="2711" y="2105"/>
                  </a:cubicBezTo>
                  <a:cubicBezTo>
                    <a:pt x="2685" y="2105"/>
                    <a:pt x="2685" y="2105"/>
                    <a:pt x="2685" y="2105"/>
                  </a:cubicBezTo>
                  <a:cubicBezTo>
                    <a:pt x="2674" y="2105"/>
                    <a:pt x="2664" y="2115"/>
                    <a:pt x="2653" y="2121"/>
                  </a:cubicBezTo>
                  <a:cubicBezTo>
                    <a:pt x="2637" y="2126"/>
                    <a:pt x="2632" y="2126"/>
                    <a:pt x="2616" y="2126"/>
                  </a:cubicBezTo>
                  <a:cubicBezTo>
                    <a:pt x="2590" y="2126"/>
                    <a:pt x="2574" y="2115"/>
                    <a:pt x="2553" y="2100"/>
                  </a:cubicBezTo>
                  <a:cubicBezTo>
                    <a:pt x="2537" y="2089"/>
                    <a:pt x="2527" y="2094"/>
                    <a:pt x="2516" y="2078"/>
                  </a:cubicBezTo>
                  <a:cubicBezTo>
                    <a:pt x="2495" y="2052"/>
                    <a:pt x="2500" y="2026"/>
                    <a:pt x="2479" y="2005"/>
                  </a:cubicBezTo>
                  <a:cubicBezTo>
                    <a:pt x="2458" y="2020"/>
                    <a:pt x="2458" y="2036"/>
                    <a:pt x="2437" y="2057"/>
                  </a:cubicBezTo>
                  <a:cubicBezTo>
                    <a:pt x="2426" y="2068"/>
                    <a:pt x="2416" y="2068"/>
                    <a:pt x="2400" y="2078"/>
                  </a:cubicBezTo>
                  <a:cubicBezTo>
                    <a:pt x="2384" y="2094"/>
                    <a:pt x="2379" y="2110"/>
                    <a:pt x="2358" y="2121"/>
                  </a:cubicBezTo>
                  <a:cubicBezTo>
                    <a:pt x="2347" y="2126"/>
                    <a:pt x="2337" y="2121"/>
                    <a:pt x="2326" y="2126"/>
                  </a:cubicBezTo>
                  <a:cubicBezTo>
                    <a:pt x="2310" y="2136"/>
                    <a:pt x="2310" y="2147"/>
                    <a:pt x="2300" y="2152"/>
                  </a:cubicBezTo>
                  <a:cubicBezTo>
                    <a:pt x="2300" y="2136"/>
                    <a:pt x="2300" y="2121"/>
                    <a:pt x="2289" y="2105"/>
                  </a:cubicBezTo>
                  <a:cubicBezTo>
                    <a:pt x="2268" y="2115"/>
                    <a:pt x="2263" y="2142"/>
                    <a:pt x="2236" y="2142"/>
                  </a:cubicBezTo>
                  <a:cubicBezTo>
                    <a:pt x="2215" y="2142"/>
                    <a:pt x="2199" y="2136"/>
                    <a:pt x="2178" y="2136"/>
                  </a:cubicBezTo>
                  <a:cubicBezTo>
                    <a:pt x="2152" y="2136"/>
                    <a:pt x="2136" y="2142"/>
                    <a:pt x="2115" y="2142"/>
                  </a:cubicBezTo>
                  <a:cubicBezTo>
                    <a:pt x="2078" y="2142"/>
                    <a:pt x="2052" y="2136"/>
                    <a:pt x="2015" y="2136"/>
                  </a:cubicBezTo>
                  <a:cubicBezTo>
                    <a:pt x="1978" y="2136"/>
                    <a:pt x="1952" y="2147"/>
                    <a:pt x="1909" y="2147"/>
                  </a:cubicBezTo>
                  <a:cubicBezTo>
                    <a:pt x="1878" y="2147"/>
                    <a:pt x="1878" y="2147"/>
                    <a:pt x="1878" y="2147"/>
                  </a:cubicBezTo>
                  <a:cubicBezTo>
                    <a:pt x="1857" y="2147"/>
                    <a:pt x="1841" y="2147"/>
                    <a:pt x="1825" y="2158"/>
                  </a:cubicBezTo>
                  <a:cubicBezTo>
                    <a:pt x="1809" y="2168"/>
                    <a:pt x="1809" y="2179"/>
                    <a:pt x="1799" y="2189"/>
                  </a:cubicBezTo>
                  <a:cubicBezTo>
                    <a:pt x="1783" y="2200"/>
                    <a:pt x="1772" y="2205"/>
                    <a:pt x="1762" y="2216"/>
                  </a:cubicBezTo>
                  <a:cubicBezTo>
                    <a:pt x="1762" y="2226"/>
                    <a:pt x="1762" y="2226"/>
                    <a:pt x="1762" y="2226"/>
                  </a:cubicBezTo>
                  <a:cubicBezTo>
                    <a:pt x="1756" y="2247"/>
                    <a:pt x="1746" y="2258"/>
                    <a:pt x="1746" y="2279"/>
                  </a:cubicBezTo>
                  <a:cubicBezTo>
                    <a:pt x="1746" y="2305"/>
                    <a:pt x="1762" y="2321"/>
                    <a:pt x="1762" y="2347"/>
                  </a:cubicBezTo>
                  <a:lnTo>
                    <a:pt x="1762" y="2353"/>
                  </a:lnTo>
                  <a:cubicBezTo>
                    <a:pt x="1751" y="2347"/>
                    <a:pt x="1751" y="2337"/>
                    <a:pt x="1746" y="2332"/>
                  </a:cubicBezTo>
                  <a:cubicBezTo>
                    <a:pt x="1725" y="2347"/>
                    <a:pt x="1704" y="2347"/>
                    <a:pt x="1704" y="2374"/>
                  </a:cubicBezTo>
                  <a:cubicBezTo>
                    <a:pt x="1704" y="2400"/>
                    <a:pt x="1735" y="2406"/>
                    <a:pt x="1762" y="2416"/>
                  </a:cubicBezTo>
                  <a:lnTo>
                    <a:pt x="1762" y="2416"/>
                  </a:lnTo>
                  <a:cubicBezTo>
                    <a:pt x="1751" y="2448"/>
                    <a:pt x="1735" y="2463"/>
                    <a:pt x="1714" y="2490"/>
                  </a:cubicBezTo>
                  <a:cubicBezTo>
                    <a:pt x="1704" y="2500"/>
                    <a:pt x="1688" y="2506"/>
                    <a:pt x="1688" y="2521"/>
                  </a:cubicBezTo>
                  <a:cubicBezTo>
                    <a:pt x="1688" y="2537"/>
                    <a:pt x="1704" y="2548"/>
                    <a:pt x="1704" y="2564"/>
                  </a:cubicBezTo>
                  <a:cubicBezTo>
                    <a:pt x="1704" y="2585"/>
                    <a:pt x="1688" y="2590"/>
                    <a:pt x="1677" y="2606"/>
                  </a:cubicBezTo>
                  <a:cubicBezTo>
                    <a:pt x="1662" y="2627"/>
                    <a:pt x="1656" y="2637"/>
                    <a:pt x="1635" y="2653"/>
                  </a:cubicBezTo>
                  <a:cubicBezTo>
                    <a:pt x="1603" y="2622"/>
                    <a:pt x="1582" y="2595"/>
                    <a:pt x="1540" y="2595"/>
                  </a:cubicBezTo>
                  <a:cubicBezTo>
                    <a:pt x="1514" y="2595"/>
                    <a:pt x="1514" y="2595"/>
                    <a:pt x="1514" y="2595"/>
                  </a:cubicBezTo>
                  <a:cubicBezTo>
                    <a:pt x="1477" y="2595"/>
                    <a:pt x="1456" y="2595"/>
                    <a:pt x="1419" y="2611"/>
                  </a:cubicBezTo>
                  <a:cubicBezTo>
                    <a:pt x="1398" y="2622"/>
                    <a:pt x="1387" y="2637"/>
                    <a:pt x="1361" y="2637"/>
                  </a:cubicBezTo>
                  <a:cubicBezTo>
                    <a:pt x="1345" y="2637"/>
                    <a:pt x="1345" y="2637"/>
                    <a:pt x="1345" y="2637"/>
                  </a:cubicBezTo>
                  <a:cubicBezTo>
                    <a:pt x="1282" y="2643"/>
                    <a:pt x="1250" y="2664"/>
                    <a:pt x="1197" y="2695"/>
                  </a:cubicBezTo>
                  <a:cubicBezTo>
                    <a:pt x="1176" y="2706"/>
                    <a:pt x="1160" y="2706"/>
                    <a:pt x="1145" y="2722"/>
                  </a:cubicBezTo>
                  <a:cubicBezTo>
                    <a:pt x="1123" y="2738"/>
                    <a:pt x="1118" y="2748"/>
                    <a:pt x="1102" y="2764"/>
                  </a:cubicBezTo>
                  <a:cubicBezTo>
                    <a:pt x="1076" y="2790"/>
                    <a:pt x="1055" y="2801"/>
                    <a:pt x="1023" y="2827"/>
                  </a:cubicBezTo>
                  <a:cubicBezTo>
                    <a:pt x="965" y="2880"/>
                    <a:pt x="923" y="2912"/>
                    <a:pt x="839" y="2922"/>
                  </a:cubicBezTo>
                  <a:cubicBezTo>
                    <a:pt x="818" y="2922"/>
                    <a:pt x="812" y="2938"/>
                    <a:pt x="791" y="2938"/>
                  </a:cubicBezTo>
                  <a:cubicBezTo>
                    <a:pt x="781" y="2938"/>
                    <a:pt x="781" y="2938"/>
                    <a:pt x="781" y="2938"/>
                  </a:cubicBezTo>
                  <a:cubicBezTo>
                    <a:pt x="781" y="2928"/>
                    <a:pt x="781" y="2922"/>
                    <a:pt x="781" y="2917"/>
                  </a:cubicBezTo>
                  <a:cubicBezTo>
                    <a:pt x="781" y="2891"/>
                    <a:pt x="775" y="2875"/>
                    <a:pt x="791" y="2849"/>
                  </a:cubicBezTo>
                  <a:cubicBezTo>
                    <a:pt x="797" y="2838"/>
                    <a:pt x="802" y="2838"/>
                    <a:pt x="807" y="2827"/>
                  </a:cubicBezTo>
                  <a:cubicBezTo>
                    <a:pt x="818" y="2812"/>
                    <a:pt x="812" y="2796"/>
                    <a:pt x="823" y="2780"/>
                  </a:cubicBezTo>
                  <a:cubicBezTo>
                    <a:pt x="839" y="2769"/>
                    <a:pt x="844" y="2769"/>
                    <a:pt x="860" y="2759"/>
                  </a:cubicBezTo>
                  <a:cubicBezTo>
                    <a:pt x="881" y="2748"/>
                    <a:pt x="881" y="2727"/>
                    <a:pt x="881" y="2706"/>
                  </a:cubicBezTo>
                  <a:cubicBezTo>
                    <a:pt x="881" y="2680"/>
                    <a:pt x="881" y="2680"/>
                    <a:pt x="881" y="2680"/>
                  </a:cubicBezTo>
                  <a:cubicBezTo>
                    <a:pt x="881" y="2622"/>
                    <a:pt x="812" y="2601"/>
                    <a:pt x="754" y="2601"/>
                  </a:cubicBezTo>
                  <a:cubicBezTo>
                    <a:pt x="723" y="2601"/>
                    <a:pt x="723" y="2601"/>
                    <a:pt x="723" y="2601"/>
                  </a:cubicBezTo>
                  <a:cubicBezTo>
                    <a:pt x="686" y="2601"/>
                    <a:pt x="665" y="2611"/>
                    <a:pt x="628" y="2622"/>
                  </a:cubicBezTo>
                  <a:cubicBezTo>
                    <a:pt x="564" y="2637"/>
                    <a:pt x="533" y="2648"/>
                    <a:pt x="480" y="2680"/>
                  </a:cubicBezTo>
                  <a:cubicBezTo>
                    <a:pt x="432" y="2706"/>
                    <a:pt x="396" y="2706"/>
                    <a:pt x="359" y="2743"/>
                  </a:cubicBezTo>
                  <a:cubicBezTo>
                    <a:pt x="327" y="2785"/>
                    <a:pt x="306" y="2827"/>
                    <a:pt x="253" y="2827"/>
                  </a:cubicBezTo>
                  <a:cubicBezTo>
                    <a:pt x="216" y="2827"/>
                    <a:pt x="195" y="2817"/>
                    <a:pt x="153" y="2817"/>
                  </a:cubicBezTo>
                  <a:cubicBezTo>
                    <a:pt x="132" y="2817"/>
                    <a:pt x="116" y="2827"/>
                    <a:pt x="95" y="2827"/>
                  </a:cubicBezTo>
                  <a:cubicBezTo>
                    <a:pt x="84" y="2827"/>
                    <a:pt x="84" y="2817"/>
                    <a:pt x="79" y="2812"/>
                  </a:cubicBezTo>
                  <a:cubicBezTo>
                    <a:pt x="69" y="2796"/>
                    <a:pt x="63" y="2790"/>
                    <a:pt x="47" y="2780"/>
                  </a:cubicBezTo>
                  <a:cubicBezTo>
                    <a:pt x="37" y="2769"/>
                    <a:pt x="26" y="2764"/>
                    <a:pt x="16" y="2748"/>
                  </a:cubicBezTo>
                  <a:cubicBezTo>
                    <a:pt x="10" y="2743"/>
                    <a:pt x="0" y="2743"/>
                    <a:pt x="0" y="2732"/>
                  </a:cubicBezTo>
                  <a:cubicBezTo>
                    <a:pt x="0" y="2711"/>
                    <a:pt x="16" y="2701"/>
                    <a:pt x="26" y="2680"/>
                  </a:cubicBezTo>
                  <a:cubicBezTo>
                    <a:pt x="32" y="2659"/>
                    <a:pt x="32" y="2637"/>
                    <a:pt x="53" y="2627"/>
                  </a:cubicBezTo>
                  <a:cubicBezTo>
                    <a:pt x="63" y="2643"/>
                    <a:pt x="69" y="2648"/>
                    <a:pt x="74" y="2664"/>
                  </a:cubicBezTo>
                  <a:cubicBezTo>
                    <a:pt x="79" y="2674"/>
                    <a:pt x="84" y="2690"/>
                    <a:pt x="100" y="2690"/>
                  </a:cubicBezTo>
                  <a:cubicBezTo>
                    <a:pt x="111" y="2690"/>
                    <a:pt x="111" y="2680"/>
                    <a:pt x="121" y="2680"/>
                  </a:cubicBezTo>
                  <a:cubicBezTo>
                    <a:pt x="132" y="2680"/>
                    <a:pt x="137" y="2690"/>
                    <a:pt x="142" y="2690"/>
                  </a:cubicBezTo>
                  <a:cubicBezTo>
                    <a:pt x="185" y="2690"/>
                    <a:pt x="227" y="2680"/>
                    <a:pt x="232" y="2637"/>
                  </a:cubicBezTo>
                  <a:cubicBezTo>
                    <a:pt x="232" y="2637"/>
                    <a:pt x="227" y="2637"/>
                    <a:pt x="221" y="2637"/>
                  </a:cubicBezTo>
                  <a:cubicBezTo>
                    <a:pt x="227" y="2632"/>
                    <a:pt x="232" y="2632"/>
                    <a:pt x="232" y="2622"/>
                  </a:cubicBezTo>
                  <a:lnTo>
                    <a:pt x="232" y="2622"/>
                  </a:lnTo>
                  <a:cubicBezTo>
                    <a:pt x="211" y="2627"/>
                    <a:pt x="158" y="2637"/>
                    <a:pt x="164" y="2632"/>
                  </a:cubicBezTo>
                  <a:cubicBezTo>
                    <a:pt x="174" y="2616"/>
                    <a:pt x="185" y="2606"/>
                    <a:pt x="206" y="2606"/>
                  </a:cubicBezTo>
                  <a:cubicBezTo>
                    <a:pt x="227" y="2606"/>
                    <a:pt x="253" y="2611"/>
                    <a:pt x="253" y="2637"/>
                  </a:cubicBezTo>
                  <a:cubicBezTo>
                    <a:pt x="253" y="2648"/>
                    <a:pt x="248" y="2653"/>
                    <a:pt x="248" y="2669"/>
                  </a:cubicBezTo>
                  <a:cubicBezTo>
                    <a:pt x="269" y="2659"/>
                    <a:pt x="280" y="2648"/>
                    <a:pt x="301" y="2637"/>
                  </a:cubicBezTo>
                  <a:cubicBezTo>
                    <a:pt x="316" y="2632"/>
                    <a:pt x="332" y="2632"/>
                    <a:pt x="348" y="2622"/>
                  </a:cubicBezTo>
                  <a:cubicBezTo>
                    <a:pt x="369" y="2601"/>
                    <a:pt x="380" y="2590"/>
                    <a:pt x="411" y="2580"/>
                  </a:cubicBezTo>
                  <a:cubicBezTo>
                    <a:pt x="443" y="2564"/>
                    <a:pt x="464" y="2564"/>
                    <a:pt x="496" y="2548"/>
                  </a:cubicBezTo>
                  <a:cubicBezTo>
                    <a:pt x="538" y="2537"/>
                    <a:pt x="559" y="2516"/>
                    <a:pt x="596" y="2500"/>
                  </a:cubicBezTo>
                  <a:cubicBezTo>
                    <a:pt x="649" y="2474"/>
                    <a:pt x="686" y="2463"/>
                    <a:pt x="733" y="2432"/>
                  </a:cubicBezTo>
                  <a:cubicBezTo>
                    <a:pt x="738" y="2437"/>
                    <a:pt x="738" y="2437"/>
                    <a:pt x="738" y="2437"/>
                  </a:cubicBezTo>
                  <a:cubicBezTo>
                    <a:pt x="754" y="2432"/>
                    <a:pt x="754" y="2421"/>
                    <a:pt x="765" y="2416"/>
                  </a:cubicBezTo>
                  <a:cubicBezTo>
                    <a:pt x="775" y="2421"/>
                    <a:pt x="775" y="2421"/>
                    <a:pt x="775" y="2421"/>
                  </a:cubicBezTo>
                  <a:cubicBezTo>
                    <a:pt x="797" y="2406"/>
                    <a:pt x="807" y="2390"/>
                    <a:pt x="833" y="2390"/>
                  </a:cubicBezTo>
                  <a:cubicBezTo>
                    <a:pt x="833" y="2390"/>
                    <a:pt x="833" y="2390"/>
                    <a:pt x="839" y="2390"/>
                  </a:cubicBezTo>
                  <a:cubicBezTo>
                    <a:pt x="839" y="2400"/>
                    <a:pt x="839" y="2400"/>
                    <a:pt x="839" y="2400"/>
                  </a:cubicBezTo>
                  <a:cubicBezTo>
                    <a:pt x="839" y="2406"/>
                    <a:pt x="823" y="2411"/>
                    <a:pt x="823" y="2416"/>
                  </a:cubicBezTo>
                  <a:cubicBezTo>
                    <a:pt x="823" y="2432"/>
                    <a:pt x="828" y="2448"/>
                    <a:pt x="844" y="2448"/>
                  </a:cubicBezTo>
                  <a:cubicBezTo>
                    <a:pt x="854" y="2448"/>
                    <a:pt x="854" y="2448"/>
                    <a:pt x="865" y="2448"/>
                  </a:cubicBezTo>
                  <a:cubicBezTo>
                    <a:pt x="876" y="2448"/>
                    <a:pt x="876" y="2463"/>
                    <a:pt x="886" y="2463"/>
                  </a:cubicBezTo>
                  <a:cubicBezTo>
                    <a:pt x="897" y="2463"/>
                    <a:pt x="902" y="2453"/>
                    <a:pt x="912" y="2448"/>
                  </a:cubicBezTo>
                  <a:cubicBezTo>
                    <a:pt x="939" y="2432"/>
                    <a:pt x="955" y="2421"/>
                    <a:pt x="976" y="2411"/>
                  </a:cubicBezTo>
                  <a:cubicBezTo>
                    <a:pt x="992" y="2406"/>
                    <a:pt x="992" y="2400"/>
                    <a:pt x="1007" y="2400"/>
                  </a:cubicBezTo>
                  <a:cubicBezTo>
                    <a:pt x="1018" y="2400"/>
                    <a:pt x="1023" y="2411"/>
                    <a:pt x="1039" y="2416"/>
                  </a:cubicBezTo>
                  <a:cubicBezTo>
                    <a:pt x="1055" y="2421"/>
                    <a:pt x="1081" y="2421"/>
                    <a:pt x="1081" y="2442"/>
                  </a:cubicBezTo>
                  <a:cubicBezTo>
                    <a:pt x="1081" y="2453"/>
                    <a:pt x="1071" y="2453"/>
                    <a:pt x="1071" y="2463"/>
                  </a:cubicBezTo>
                  <a:cubicBezTo>
                    <a:pt x="1071" y="2479"/>
                    <a:pt x="1092" y="2490"/>
                    <a:pt x="1108" y="2490"/>
                  </a:cubicBezTo>
                  <a:cubicBezTo>
                    <a:pt x="1129" y="2490"/>
                    <a:pt x="1145" y="2474"/>
                    <a:pt x="1155" y="2458"/>
                  </a:cubicBezTo>
                  <a:cubicBezTo>
                    <a:pt x="1160" y="2453"/>
                    <a:pt x="1160" y="2442"/>
                    <a:pt x="1171" y="2442"/>
                  </a:cubicBezTo>
                  <a:cubicBezTo>
                    <a:pt x="1187" y="2442"/>
                    <a:pt x="1192" y="2458"/>
                    <a:pt x="1203" y="2469"/>
                  </a:cubicBezTo>
                  <a:cubicBezTo>
                    <a:pt x="1208" y="2453"/>
                    <a:pt x="1208" y="2448"/>
                    <a:pt x="1208" y="2432"/>
                  </a:cubicBezTo>
                  <a:cubicBezTo>
                    <a:pt x="1208" y="2421"/>
                    <a:pt x="1203" y="2411"/>
                    <a:pt x="1203" y="2400"/>
                  </a:cubicBezTo>
                  <a:cubicBezTo>
                    <a:pt x="1203" y="2369"/>
                    <a:pt x="1224" y="2353"/>
                    <a:pt x="1234" y="2321"/>
                  </a:cubicBezTo>
                  <a:cubicBezTo>
                    <a:pt x="1187" y="2337"/>
                    <a:pt x="1203" y="2411"/>
                    <a:pt x="1155" y="2416"/>
                  </a:cubicBezTo>
                  <a:cubicBezTo>
                    <a:pt x="1150" y="2406"/>
                    <a:pt x="1139" y="2400"/>
                    <a:pt x="1134" y="2384"/>
                  </a:cubicBezTo>
                  <a:cubicBezTo>
                    <a:pt x="1129" y="2353"/>
                    <a:pt x="1134" y="2310"/>
                    <a:pt x="1102" y="2310"/>
                  </a:cubicBezTo>
                  <a:cubicBezTo>
                    <a:pt x="1081" y="2310"/>
                    <a:pt x="1081" y="2310"/>
                    <a:pt x="1081" y="2310"/>
                  </a:cubicBezTo>
                  <a:cubicBezTo>
                    <a:pt x="1081" y="2284"/>
                    <a:pt x="1097" y="2268"/>
                    <a:pt x="1097" y="2242"/>
                  </a:cubicBezTo>
                  <a:cubicBezTo>
                    <a:pt x="1097" y="2210"/>
                    <a:pt x="1055" y="2221"/>
                    <a:pt x="1029" y="2210"/>
                  </a:cubicBezTo>
                  <a:cubicBezTo>
                    <a:pt x="1007" y="2205"/>
                    <a:pt x="1002" y="2195"/>
                    <a:pt x="997" y="2173"/>
                  </a:cubicBezTo>
                  <a:cubicBezTo>
                    <a:pt x="992" y="2179"/>
                    <a:pt x="986" y="2184"/>
                    <a:pt x="981" y="2195"/>
                  </a:cubicBezTo>
                  <a:cubicBezTo>
                    <a:pt x="971" y="2179"/>
                    <a:pt x="965" y="2163"/>
                    <a:pt x="965" y="2142"/>
                  </a:cubicBezTo>
                  <a:cubicBezTo>
                    <a:pt x="976" y="2142"/>
                    <a:pt x="976" y="2142"/>
                    <a:pt x="976" y="2142"/>
                  </a:cubicBezTo>
                  <a:lnTo>
                    <a:pt x="981" y="2136"/>
                  </a:lnTo>
                  <a:cubicBezTo>
                    <a:pt x="981" y="2126"/>
                    <a:pt x="981" y="2126"/>
                    <a:pt x="981" y="2126"/>
                  </a:cubicBezTo>
                  <a:cubicBezTo>
                    <a:pt x="960" y="2126"/>
                    <a:pt x="960" y="2126"/>
                    <a:pt x="960" y="2126"/>
                  </a:cubicBezTo>
                  <a:cubicBezTo>
                    <a:pt x="955" y="2089"/>
                    <a:pt x="965" y="2036"/>
                    <a:pt x="939" y="2094"/>
                  </a:cubicBezTo>
                  <a:cubicBezTo>
                    <a:pt x="939" y="2089"/>
                    <a:pt x="939" y="2084"/>
                    <a:pt x="934" y="2078"/>
                  </a:cubicBezTo>
                  <a:cubicBezTo>
                    <a:pt x="897" y="2147"/>
                    <a:pt x="976" y="1931"/>
                    <a:pt x="981" y="1920"/>
                  </a:cubicBezTo>
                  <a:cubicBezTo>
                    <a:pt x="992" y="1873"/>
                    <a:pt x="986" y="1836"/>
                    <a:pt x="1018" y="1794"/>
                  </a:cubicBezTo>
                  <a:cubicBezTo>
                    <a:pt x="1050" y="1746"/>
                    <a:pt x="1081" y="1736"/>
                    <a:pt x="1118" y="1688"/>
                  </a:cubicBezTo>
                  <a:cubicBezTo>
                    <a:pt x="1145" y="1656"/>
                    <a:pt x="1160" y="1641"/>
                    <a:pt x="1187" y="1604"/>
                  </a:cubicBezTo>
                  <a:cubicBezTo>
                    <a:pt x="1203" y="1588"/>
                    <a:pt x="1203" y="1572"/>
                    <a:pt x="1218" y="1562"/>
                  </a:cubicBezTo>
                  <a:cubicBezTo>
                    <a:pt x="1250" y="1541"/>
                    <a:pt x="1266" y="1530"/>
                    <a:pt x="1297" y="1504"/>
                  </a:cubicBezTo>
                  <a:cubicBezTo>
                    <a:pt x="1308" y="1498"/>
                    <a:pt x="1313" y="1493"/>
                    <a:pt x="1319" y="1482"/>
                  </a:cubicBezTo>
                  <a:cubicBezTo>
                    <a:pt x="1329" y="1477"/>
                    <a:pt x="1340" y="1472"/>
                    <a:pt x="1340" y="1461"/>
                  </a:cubicBezTo>
                  <a:cubicBezTo>
                    <a:pt x="1340" y="1451"/>
                    <a:pt x="1334" y="1445"/>
                    <a:pt x="1334" y="1435"/>
                  </a:cubicBezTo>
                  <a:cubicBezTo>
                    <a:pt x="1334" y="1419"/>
                    <a:pt x="1350" y="1419"/>
                    <a:pt x="1361" y="1409"/>
                  </a:cubicBezTo>
                  <a:cubicBezTo>
                    <a:pt x="1377" y="1393"/>
                    <a:pt x="1387" y="1382"/>
                    <a:pt x="1403" y="1366"/>
                  </a:cubicBezTo>
                  <a:cubicBezTo>
                    <a:pt x="1414" y="1377"/>
                    <a:pt x="1414" y="1393"/>
                    <a:pt x="1429" y="1393"/>
                  </a:cubicBezTo>
                  <a:cubicBezTo>
                    <a:pt x="1445" y="1393"/>
                    <a:pt x="1451" y="1377"/>
                    <a:pt x="1466" y="1372"/>
                  </a:cubicBezTo>
                  <a:cubicBezTo>
                    <a:pt x="1461" y="1356"/>
                    <a:pt x="1456" y="1345"/>
                    <a:pt x="1451" y="1330"/>
                  </a:cubicBezTo>
                  <a:cubicBezTo>
                    <a:pt x="1493" y="1298"/>
                    <a:pt x="1493" y="1298"/>
                    <a:pt x="1493" y="1298"/>
                  </a:cubicBezTo>
                  <a:cubicBezTo>
                    <a:pt x="1503" y="1303"/>
                    <a:pt x="1508" y="1308"/>
                    <a:pt x="1519" y="1308"/>
                  </a:cubicBezTo>
                  <a:cubicBezTo>
                    <a:pt x="1535" y="1308"/>
                    <a:pt x="1540" y="1303"/>
                    <a:pt x="1556" y="1298"/>
                  </a:cubicBezTo>
                  <a:cubicBezTo>
                    <a:pt x="1551" y="1277"/>
                    <a:pt x="1545" y="1266"/>
                    <a:pt x="1545" y="1245"/>
                  </a:cubicBezTo>
                  <a:cubicBezTo>
                    <a:pt x="1551" y="1240"/>
                    <a:pt x="1561" y="1240"/>
                    <a:pt x="1572" y="1240"/>
                  </a:cubicBezTo>
                  <a:cubicBezTo>
                    <a:pt x="1572" y="1235"/>
                    <a:pt x="1572" y="1235"/>
                    <a:pt x="1572" y="1235"/>
                  </a:cubicBezTo>
                  <a:cubicBezTo>
                    <a:pt x="1572" y="1229"/>
                    <a:pt x="1567" y="1229"/>
                    <a:pt x="1567" y="1224"/>
                  </a:cubicBezTo>
                  <a:cubicBezTo>
                    <a:pt x="1567" y="1213"/>
                    <a:pt x="1582" y="1213"/>
                    <a:pt x="1593" y="1208"/>
                  </a:cubicBezTo>
                  <a:cubicBezTo>
                    <a:pt x="1619" y="1235"/>
                    <a:pt x="1619" y="1235"/>
                    <a:pt x="1619" y="1235"/>
                  </a:cubicBezTo>
                  <a:cubicBezTo>
                    <a:pt x="1635" y="1219"/>
                    <a:pt x="1640" y="1203"/>
                    <a:pt x="1646" y="1182"/>
                  </a:cubicBezTo>
                  <a:cubicBezTo>
                    <a:pt x="1651" y="1176"/>
                    <a:pt x="1656" y="1171"/>
                    <a:pt x="1656" y="1166"/>
                  </a:cubicBezTo>
                  <a:cubicBezTo>
                    <a:pt x="1656" y="1145"/>
                    <a:pt x="1651" y="1119"/>
                    <a:pt x="1630" y="1119"/>
                  </a:cubicBezTo>
                  <a:cubicBezTo>
                    <a:pt x="1609" y="1119"/>
                    <a:pt x="1551" y="1150"/>
                    <a:pt x="1614" y="1119"/>
                  </a:cubicBezTo>
                  <a:cubicBezTo>
                    <a:pt x="1630" y="1113"/>
                    <a:pt x="1640" y="1103"/>
                    <a:pt x="1656" y="1097"/>
                  </a:cubicBezTo>
                  <a:cubicBezTo>
                    <a:pt x="1672" y="1129"/>
                    <a:pt x="1672" y="1176"/>
                    <a:pt x="1714" y="1176"/>
                  </a:cubicBezTo>
                  <a:cubicBezTo>
                    <a:pt x="1730" y="1176"/>
                    <a:pt x="1735" y="1161"/>
                    <a:pt x="1751" y="1150"/>
                  </a:cubicBezTo>
                  <a:cubicBezTo>
                    <a:pt x="1772" y="1145"/>
                    <a:pt x="1788" y="1140"/>
                    <a:pt x="1809" y="1119"/>
                  </a:cubicBezTo>
                  <a:cubicBezTo>
                    <a:pt x="1814" y="1113"/>
                    <a:pt x="1814" y="1097"/>
                    <a:pt x="1825" y="1092"/>
                  </a:cubicBezTo>
                  <a:cubicBezTo>
                    <a:pt x="1841" y="1082"/>
                    <a:pt x="1857" y="1087"/>
                    <a:pt x="1867" y="1071"/>
                  </a:cubicBezTo>
                  <a:cubicBezTo>
                    <a:pt x="1883" y="1082"/>
                    <a:pt x="1883" y="1092"/>
                    <a:pt x="1894" y="1103"/>
                  </a:cubicBezTo>
                  <a:lnTo>
                    <a:pt x="1894" y="1097"/>
                  </a:lnTo>
                  <a:cubicBezTo>
                    <a:pt x="1894" y="1076"/>
                    <a:pt x="1909" y="1066"/>
                    <a:pt x="1925" y="1050"/>
                  </a:cubicBezTo>
                  <a:cubicBezTo>
                    <a:pt x="1930" y="1039"/>
                    <a:pt x="1930" y="1029"/>
                    <a:pt x="1941" y="1029"/>
                  </a:cubicBezTo>
                  <a:cubicBezTo>
                    <a:pt x="1957" y="1029"/>
                    <a:pt x="1962" y="1039"/>
                    <a:pt x="1973" y="1039"/>
                  </a:cubicBezTo>
                  <a:cubicBezTo>
                    <a:pt x="1994" y="1039"/>
                    <a:pt x="2010" y="1029"/>
                    <a:pt x="2031" y="1024"/>
                  </a:cubicBezTo>
                  <a:cubicBezTo>
                    <a:pt x="2089" y="1002"/>
                    <a:pt x="2120" y="992"/>
                    <a:pt x="2178" y="971"/>
                  </a:cubicBezTo>
                  <a:cubicBezTo>
                    <a:pt x="2210" y="960"/>
                    <a:pt x="2226" y="950"/>
                    <a:pt x="2258" y="944"/>
                  </a:cubicBezTo>
                  <a:cubicBezTo>
                    <a:pt x="2289" y="944"/>
                    <a:pt x="2289" y="944"/>
                    <a:pt x="2289" y="944"/>
                  </a:cubicBezTo>
                  <a:cubicBezTo>
                    <a:pt x="2321" y="939"/>
                    <a:pt x="2342" y="934"/>
                    <a:pt x="2373" y="913"/>
                  </a:cubicBezTo>
                  <a:cubicBezTo>
                    <a:pt x="2363" y="897"/>
                    <a:pt x="2352" y="892"/>
                    <a:pt x="2342" y="881"/>
                  </a:cubicBezTo>
                  <a:cubicBezTo>
                    <a:pt x="2368" y="881"/>
                    <a:pt x="2384" y="871"/>
                    <a:pt x="2405" y="865"/>
                  </a:cubicBezTo>
                  <a:cubicBezTo>
                    <a:pt x="2442" y="860"/>
                    <a:pt x="2463" y="860"/>
                    <a:pt x="2500" y="844"/>
                  </a:cubicBezTo>
                  <a:cubicBezTo>
                    <a:pt x="2511" y="839"/>
                    <a:pt x="2505" y="823"/>
                    <a:pt x="2516" y="818"/>
                  </a:cubicBezTo>
                  <a:cubicBezTo>
                    <a:pt x="2521" y="807"/>
                    <a:pt x="2532" y="807"/>
                    <a:pt x="2542" y="797"/>
                  </a:cubicBezTo>
                  <a:cubicBezTo>
                    <a:pt x="2548" y="818"/>
                    <a:pt x="2563" y="823"/>
                    <a:pt x="2584" y="823"/>
                  </a:cubicBezTo>
                  <a:cubicBezTo>
                    <a:pt x="2590" y="823"/>
                    <a:pt x="2590" y="818"/>
                    <a:pt x="2595" y="818"/>
                  </a:cubicBezTo>
                  <a:cubicBezTo>
                    <a:pt x="2600" y="818"/>
                    <a:pt x="2600" y="823"/>
                    <a:pt x="2606" y="823"/>
                  </a:cubicBezTo>
                  <a:cubicBezTo>
                    <a:pt x="2621" y="823"/>
                    <a:pt x="2621" y="813"/>
                    <a:pt x="2632" y="807"/>
                  </a:cubicBezTo>
                  <a:cubicBezTo>
                    <a:pt x="2648" y="797"/>
                    <a:pt x="2669" y="791"/>
                    <a:pt x="2669" y="770"/>
                  </a:cubicBezTo>
                  <a:cubicBezTo>
                    <a:pt x="2669" y="755"/>
                    <a:pt x="2648" y="749"/>
                    <a:pt x="2643" y="733"/>
                  </a:cubicBezTo>
                  <a:cubicBezTo>
                    <a:pt x="2658" y="733"/>
                    <a:pt x="2664" y="733"/>
                    <a:pt x="2680" y="733"/>
                  </a:cubicBezTo>
                  <a:cubicBezTo>
                    <a:pt x="2680" y="749"/>
                    <a:pt x="2680" y="749"/>
                    <a:pt x="2680" y="749"/>
                  </a:cubicBezTo>
                  <a:cubicBezTo>
                    <a:pt x="2685" y="749"/>
                    <a:pt x="2685" y="749"/>
                    <a:pt x="2685" y="749"/>
                  </a:cubicBezTo>
                  <a:cubicBezTo>
                    <a:pt x="2701" y="749"/>
                    <a:pt x="2706" y="739"/>
                    <a:pt x="2716" y="739"/>
                  </a:cubicBezTo>
                  <a:cubicBezTo>
                    <a:pt x="2753" y="739"/>
                    <a:pt x="2753" y="786"/>
                    <a:pt x="2790" y="797"/>
                  </a:cubicBezTo>
                  <a:cubicBezTo>
                    <a:pt x="2795" y="781"/>
                    <a:pt x="2790" y="770"/>
                    <a:pt x="2806" y="760"/>
                  </a:cubicBezTo>
                  <a:cubicBezTo>
                    <a:pt x="2822" y="749"/>
                    <a:pt x="2843" y="749"/>
                    <a:pt x="2843" y="728"/>
                  </a:cubicBezTo>
                  <a:cubicBezTo>
                    <a:pt x="2843" y="728"/>
                    <a:pt x="2843" y="728"/>
                    <a:pt x="2843" y="723"/>
                  </a:cubicBezTo>
                  <a:cubicBezTo>
                    <a:pt x="2843" y="712"/>
                    <a:pt x="2854" y="707"/>
                    <a:pt x="2859" y="697"/>
                  </a:cubicBezTo>
                  <a:cubicBezTo>
                    <a:pt x="2875" y="686"/>
                    <a:pt x="2880" y="676"/>
                    <a:pt x="2896" y="665"/>
                  </a:cubicBezTo>
                  <a:cubicBezTo>
                    <a:pt x="2933" y="633"/>
                    <a:pt x="2959" y="623"/>
                    <a:pt x="3001" y="596"/>
                  </a:cubicBezTo>
                  <a:cubicBezTo>
                    <a:pt x="3033" y="570"/>
                    <a:pt x="3054" y="570"/>
                    <a:pt x="3091" y="559"/>
                  </a:cubicBezTo>
                  <a:cubicBezTo>
                    <a:pt x="3117" y="549"/>
                    <a:pt x="3133" y="538"/>
                    <a:pt x="3165" y="538"/>
                  </a:cubicBezTo>
                  <a:cubicBezTo>
                    <a:pt x="3181" y="538"/>
                    <a:pt x="3191" y="554"/>
                    <a:pt x="3191" y="570"/>
                  </a:cubicBezTo>
                  <a:cubicBezTo>
                    <a:pt x="3191" y="596"/>
                    <a:pt x="3133" y="586"/>
                    <a:pt x="3133" y="612"/>
                  </a:cubicBezTo>
                  <a:cubicBezTo>
                    <a:pt x="3133" y="639"/>
                    <a:pt x="3144" y="654"/>
                    <a:pt x="3144" y="676"/>
                  </a:cubicBezTo>
                  <a:cubicBezTo>
                    <a:pt x="3154" y="676"/>
                    <a:pt x="3154" y="676"/>
                    <a:pt x="3154" y="676"/>
                  </a:cubicBezTo>
                  <a:cubicBezTo>
                    <a:pt x="3160" y="676"/>
                    <a:pt x="3165" y="670"/>
                    <a:pt x="3175" y="670"/>
                  </a:cubicBezTo>
                  <a:cubicBezTo>
                    <a:pt x="3202" y="670"/>
                    <a:pt x="3202" y="670"/>
                    <a:pt x="3202" y="670"/>
                  </a:cubicBezTo>
                  <a:cubicBezTo>
                    <a:pt x="3217" y="670"/>
                    <a:pt x="3223" y="670"/>
                    <a:pt x="3233" y="665"/>
                  </a:cubicBezTo>
                  <a:cubicBezTo>
                    <a:pt x="3212" y="665"/>
                    <a:pt x="3196" y="644"/>
                    <a:pt x="3196" y="623"/>
                  </a:cubicBezTo>
                  <a:cubicBezTo>
                    <a:pt x="3196" y="596"/>
                    <a:pt x="3202" y="575"/>
                    <a:pt x="3217" y="554"/>
                  </a:cubicBezTo>
                  <a:cubicBezTo>
                    <a:pt x="3254" y="554"/>
                    <a:pt x="3254" y="554"/>
                    <a:pt x="3254" y="554"/>
                  </a:cubicBezTo>
                  <a:cubicBezTo>
                    <a:pt x="3281" y="554"/>
                    <a:pt x="3291" y="549"/>
                    <a:pt x="3318" y="549"/>
                  </a:cubicBezTo>
                  <a:cubicBezTo>
                    <a:pt x="3318" y="554"/>
                    <a:pt x="3318" y="554"/>
                    <a:pt x="3323" y="559"/>
                  </a:cubicBezTo>
                  <a:cubicBezTo>
                    <a:pt x="3328" y="559"/>
                    <a:pt x="3328" y="559"/>
                    <a:pt x="3328" y="559"/>
                  </a:cubicBezTo>
                  <a:cubicBezTo>
                    <a:pt x="3328" y="549"/>
                    <a:pt x="3334" y="533"/>
                    <a:pt x="3344" y="533"/>
                  </a:cubicBezTo>
                  <a:cubicBezTo>
                    <a:pt x="3471" y="512"/>
                    <a:pt x="3471" y="512"/>
                    <a:pt x="3471" y="512"/>
                  </a:cubicBezTo>
                  <a:cubicBezTo>
                    <a:pt x="3497" y="512"/>
                    <a:pt x="3513" y="528"/>
                    <a:pt x="3518" y="549"/>
                  </a:cubicBezTo>
                  <a:cubicBezTo>
                    <a:pt x="3502" y="549"/>
                    <a:pt x="3492" y="538"/>
                    <a:pt x="3476" y="538"/>
                  </a:cubicBezTo>
                  <a:cubicBezTo>
                    <a:pt x="3471" y="538"/>
                    <a:pt x="3465" y="538"/>
                    <a:pt x="3460" y="538"/>
                  </a:cubicBezTo>
                  <a:cubicBezTo>
                    <a:pt x="3460" y="544"/>
                    <a:pt x="3460" y="549"/>
                    <a:pt x="3460" y="554"/>
                  </a:cubicBezTo>
                  <a:cubicBezTo>
                    <a:pt x="3460" y="570"/>
                    <a:pt x="3460" y="580"/>
                    <a:pt x="3465" y="596"/>
                  </a:cubicBezTo>
                  <a:cubicBezTo>
                    <a:pt x="3476" y="596"/>
                    <a:pt x="3476" y="596"/>
                    <a:pt x="3476" y="596"/>
                  </a:cubicBezTo>
                  <a:cubicBezTo>
                    <a:pt x="3481" y="596"/>
                    <a:pt x="3486" y="591"/>
                    <a:pt x="3492" y="591"/>
                  </a:cubicBezTo>
                  <a:cubicBezTo>
                    <a:pt x="3502" y="591"/>
                    <a:pt x="3508" y="591"/>
                    <a:pt x="3518" y="596"/>
                  </a:cubicBezTo>
                  <a:cubicBezTo>
                    <a:pt x="3539" y="596"/>
                    <a:pt x="3539" y="596"/>
                    <a:pt x="3539" y="596"/>
                  </a:cubicBezTo>
                  <a:cubicBezTo>
                    <a:pt x="3555" y="596"/>
                    <a:pt x="3555" y="575"/>
                    <a:pt x="3571" y="575"/>
                  </a:cubicBezTo>
                  <a:cubicBezTo>
                    <a:pt x="3582" y="575"/>
                    <a:pt x="3592" y="570"/>
                    <a:pt x="3603" y="570"/>
                  </a:cubicBezTo>
                  <a:cubicBezTo>
                    <a:pt x="3613" y="570"/>
                    <a:pt x="3629" y="570"/>
                    <a:pt x="3629" y="559"/>
                  </a:cubicBezTo>
                  <a:cubicBezTo>
                    <a:pt x="3629" y="544"/>
                    <a:pt x="3603" y="554"/>
                    <a:pt x="3592" y="544"/>
                  </a:cubicBezTo>
                  <a:cubicBezTo>
                    <a:pt x="3582" y="533"/>
                    <a:pt x="3587" y="512"/>
                    <a:pt x="3571" y="512"/>
                  </a:cubicBezTo>
                  <a:cubicBezTo>
                    <a:pt x="3481" y="512"/>
                    <a:pt x="3597" y="501"/>
                    <a:pt x="3634" y="501"/>
                  </a:cubicBezTo>
                  <a:cubicBezTo>
                    <a:pt x="3671" y="496"/>
                    <a:pt x="3692" y="486"/>
                    <a:pt x="3729" y="486"/>
                  </a:cubicBezTo>
                  <a:cubicBezTo>
                    <a:pt x="3745" y="486"/>
                    <a:pt x="3756" y="491"/>
                    <a:pt x="3771" y="491"/>
                  </a:cubicBezTo>
                  <a:cubicBezTo>
                    <a:pt x="3782" y="496"/>
                    <a:pt x="3782" y="496"/>
                    <a:pt x="3792" y="496"/>
                  </a:cubicBezTo>
                  <a:cubicBezTo>
                    <a:pt x="3824" y="496"/>
                    <a:pt x="3840" y="486"/>
                    <a:pt x="3866" y="486"/>
                  </a:cubicBezTo>
                  <a:cubicBezTo>
                    <a:pt x="3887" y="486"/>
                    <a:pt x="3898" y="486"/>
                    <a:pt x="3914" y="491"/>
                  </a:cubicBezTo>
                  <a:cubicBezTo>
                    <a:pt x="3903" y="501"/>
                    <a:pt x="3877" y="496"/>
                    <a:pt x="3877" y="512"/>
                  </a:cubicBezTo>
                  <a:cubicBezTo>
                    <a:pt x="3877" y="544"/>
                    <a:pt x="3877" y="544"/>
                    <a:pt x="3877" y="544"/>
                  </a:cubicBezTo>
                  <a:cubicBezTo>
                    <a:pt x="3877" y="559"/>
                    <a:pt x="3893" y="565"/>
                    <a:pt x="3908" y="570"/>
                  </a:cubicBezTo>
                  <a:cubicBezTo>
                    <a:pt x="3919" y="544"/>
                    <a:pt x="3930" y="528"/>
                    <a:pt x="3930" y="501"/>
                  </a:cubicBezTo>
                  <a:cubicBezTo>
                    <a:pt x="3977" y="501"/>
                    <a:pt x="3977" y="501"/>
                    <a:pt x="3977" y="501"/>
                  </a:cubicBezTo>
                  <a:cubicBezTo>
                    <a:pt x="4003" y="501"/>
                    <a:pt x="4009" y="480"/>
                    <a:pt x="4035" y="480"/>
                  </a:cubicBezTo>
                  <a:cubicBezTo>
                    <a:pt x="4046" y="480"/>
                    <a:pt x="4051" y="480"/>
                    <a:pt x="4061" y="480"/>
                  </a:cubicBezTo>
                  <a:cubicBezTo>
                    <a:pt x="4072" y="480"/>
                    <a:pt x="4077" y="470"/>
                    <a:pt x="4093" y="470"/>
                  </a:cubicBezTo>
                  <a:cubicBezTo>
                    <a:pt x="4125" y="470"/>
                    <a:pt x="4125" y="470"/>
                    <a:pt x="4125" y="470"/>
                  </a:cubicBezTo>
                  <a:cubicBezTo>
                    <a:pt x="4151" y="470"/>
                    <a:pt x="4162" y="459"/>
                    <a:pt x="4188" y="449"/>
                  </a:cubicBezTo>
                  <a:cubicBezTo>
                    <a:pt x="4220" y="443"/>
                    <a:pt x="4241" y="443"/>
                    <a:pt x="4278" y="428"/>
                  </a:cubicBezTo>
                  <a:cubicBezTo>
                    <a:pt x="4304" y="417"/>
                    <a:pt x="4320" y="391"/>
                    <a:pt x="4352" y="385"/>
                  </a:cubicBezTo>
                  <a:cubicBezTo>
                    <a:pt x="4373" y="385"/>
                    <a:pt x="4378" y="375"/>
                    <a:pt x="4399" y="364"/>
                  </a:cubicBezTo>
                  <a:cubicBezTo>
                    <a:pt x="4431" y="348"/>
                    <a:pt x="4452" y="343"/>
                    <a:pt x="4483" y="317"/>
                  </a:cubicBezTo>
                  <a:cubicBezTo>
                    <a:pt x="4515" y="290"/>
                    <a:pt x="4531" y="259"/>
                    <a:pt x="4578" y="259"/>
                  </a:cubicBezTo>
                  <a:cubicBezTo>
                    <a:pt x="4599" y="259"/>
                    <a:pt x="4605" y="264"/>
                    <a:pt x="4631" y="264"/>
                  </a:cubicBezTo>
                  <a:cubicBezTo>
                    <a:pt x="4631" y="264"/>
                    <a:pt x="4636" y="264"/>
                    <a:pt x="4636" y="269"/>
                  </a:cubicBezTo>
                  <a:cubicBezTo>
                    <a:pt x="4636" y="285"/>
                    <a:pt x="4631" y="290"/>
                    <a:pt x="4631" y="306"/>
                  </a:cubicBezTo>
                  <a:cubicBezTo>
                    <a:pt x="4642" y="306"/>
                    <a:pt x="4642" y="306"/>
                    <a:pt x="4642" y="306"/>
                  </a:cubicBezTo>
                  <a:cubicBezTo>
                    <a:pt x="4652" y="290"/>
                    <a:pt x="4652" y="275"/>
                    <a:pt x="4668" y="264"/>
                  </a:cubicBezTo>
                  <a:cubicBezTo>
                    <a:pt x="4673" y="264"/>
                    <a:pt x="4621" y="259"/>
                    <a:pt x="4621" y="232"/>
                  </a:cubicBezTo>
                  <a:cubicBezTo>
                    <a:pt x="4673" y="222"/>
                    <a:pt x="4705" y="206"/>
                    <a:pt x="4758" y="201"/>
                  </a:cubicBezTo>
                  <a:cubicBezTo>
                    <a:pt x="4773" y="201"/>
                    <a:pt x="4784" y="185"/>
                    <a:pt x="4800" y="185"/>
                  </a:cubicBezTo>
                  <a:cubicBezTo>
                    <a:pt x="4842" y="185"/>
                    <a:pt x="4842" y="185"/>
                    <a:pt x="4842" y="185"/>
                  </a:cubicBezTo>
                  <a:cubicBezTo>
                    <a:pt x="4853" y="185"/>
                    <a:pt x="4858" y="180"/>
                    <a:pt x="4874" y="180"/>
                  </a:cubicBezTo>
                  <a:cubicBezTo>
                    <a:pt x="4895" y="180"/>
                    <a:pt x="4905" y="190"/>
                    <a:pt x="4926" y="190"/>
                  </a:cubicBezTo>
                  <a:cubicBezTo>
                    <a:pt x="4969" y="196"/>
                    <a:pt x="4995" y="190"/>
                    <a:pt x="5032" y="201"/>
                  </a:cubicBezTo>
                  <a:cubicBezTo>
                    <a:pt x="5111" y="190"/>
                    <a:pt x="5153" y="174"/>
                    <a:pt x="5232" y="174"/>
                  </a:cubicBezTo>
                  <a:cubicBezTo>
                    <a:pt x="5243" y="174"/>
                    <a:pt x="5248" y="185"/>
                    <a:pt x="5259" y="196"/>
                  </a:cubicBezTo>
                  <a:cubicBezTo>
                    <a:pt x="5280" y="206"/>
                    <a:pt x="5290" y="222"/>
                    <a:pt x="5312" y="222"/>
                  </a:cubicBezTo>
                  <a:cubicBezTo>
                    <a:pt x="5348" y="222"/>
                    <a:pt x="5348" y="222"/>
                    <a:pt x="5348" y="222"/>
                  </a:cubicBezTo>
                  <a:cubicBezTo>
                    <a:pt x="5369" y="222"/>
                    <a:pt x="5380" y="232"/>
                    <a:pt x="5401" y="232"/>
                  </a:cubicBezTo>
                  <a:cubicBezTo>
                    <a:pt x="5443" y="232"/>
                    <a:pt x="5443" y="232"/>
                    <a:pt x="5443" y="232"/>
                  </a:cubicBezTo>
                  <a:cubicBezTo>
                    <a:pt x="5464" y="232"/>
                    <a:pt x="5480" y="232"/>
                    <a:pt x="5501" y="238"/>
                  </a:cubicBezTo>
                  <a:cubicBezTo>
                    <a:pt x="5512" y="243"/>
                    <a:pt x="5517" y="254"/>
                    <a:pt x="5528" y="254"/>
                  </a:cubicBezTo>
                  <a:cubicBezTo>
                    <a:pt x="5538" y="254"/>
                    <a:pt x="5538" y="243"/>
                    <a:pt x="5549" y="243"/>
                  </a:cubicBezTo>
                  <a:cubicBezTo>
                    <a:pt x="5575" y="243"/>
                    <a:pt x="5575" y="243"/>
                    <a:pt x="5575" y="243"/>
                  </a:cubicBezTo>
                  <a:cubicBezTo>
                    <a:pt x="5607" y="243"/>
                    <a:pt x="5623" y="259"/>
                    <a:pt x="5654" y="259"/>
                  </a:cubicBezTo>
                  <a:cubicBezTo>
                    <a:pt x="5702" y="259"/>
                    <a:pt x="5728" y="243"/>
                    <a:pt x="5770" y="243"/>
                  </a:cubicBezTo>
                  <a:cubicBezTo>
                    <a:pt x="5797" y="243"/>
                    <a:pt x="5797" y="243"/>
                    <a:pt x="5797" y="243"/>
                  </a:cubicBezTo>
                  <a:cubicBezTo>
                    <a:pt x="5823" y="243"/>
                    <a:pt x="5834" y="254"/>
                    <a:pt x="5855" y="254"/>
                  </a:cubicBezTo>
                  <a:cubicBezTo>
                    <a:pt x="5871" y="254"/>
                    <a:pt x="5876" y="243"/>
                    <a:pt x="5892" y="243"/>
                  </a:cubicBezTo>
                  <a:cubicBezTo>
                    <a:pt x="5913" y="243"/>
                    <a:pt x="5923" y="254"/>
                    <a:pt x="5945" y="254"/>
                  </a:cubicBezTo>
                  <a:cubicBezTo>
                    <a:pt x="5960" y="254"/>
                    <a:pt x="5971" y="248"/>
                    <a:pt x="5987" y="248"/>
                  </a:cubicBezTo>
                  <a:cubicBezTo>
                    <a:pt x="6050" y="248"/>
                    <a:pt x="6108" y="285"/>
                    <a:pt x="6108" y="343"/>
                  </a:cubicBezTo>
                  <a:cubicBezTo>
                    <a:pt x="6108" y="391"/>
                    <a:pt x="6060" y="412"/>
                    <a:pt x="6060" y="459"/>
                  </a:cubicBezTo>
                  <a:lnTo>
                    <a:pt x="6060" y="459"/>
                  </a:lnTo>
                  <a:cubicBezTo>
                    <a:pt x="6082" y="459"/>
                    <a:pt x="6087" y="454"/>
                    <a:pt x="6103" y="454"/>
                  </a:cubicBezTo>
                  <a:cubicBezTo>
                    <a:pt x="6124" y="449"/>
                    <a:pt x="6140" y="459"/>
                    <a:pt x="6156" y="443"/>
                  </a:cubicBezTo>
                  <a:cubicBezTo>
                    <a:pt x="6177" y="422"/>
                    <a:pt x="6182" y="401"/>
                    <a:pt x="6208" y="380"/>
                  </a:cubicBezTo>
                  <a:cubicBezTo>
                    <a:pt x="6213" y="370"/>
                    <a:pt x="6213" y="359"/>
                    <a:pt x="6224" y="359"/>
                  </a:cubicBezTo>
                  <a:cubicBezTo>
                    <a:pt x="6240" y="359"/>
                    <a:pt x="6245" y="364"/>
                    <a:pt x="6261" y="370"/>
                  </a:cubicBezTo>
                  <a:cubicBezTo>
                    <a:pt x="6472" y="269"/>
                    <a:pt x="6472" y="269"/>
                    <a:pt x="6472" y="269"/>
                  </a:cubicBezTo>
                  <a:cubicBezTo>
                    <a:pt x="6525" y="280"/>
                    <a:pt x="6556" y="285"/>
                    <a:pt x="6593" y="322"/>
                  </a:cubicBezTo>
                  <a:cubicBezTo>
                    <a:pt x="6667" y="385"/>
                    <a:pt x="6693" y="454"/>
                    <a:pt x="6783" y="475"/>
                  </a:cubicBezTo>
                  <a:cubicBezTo>
                    <a:pt x="6804" y="475"/>
                    <a:pt x="6815" y="491"/>
                    <a:pt x="6836" y="491"/>
                  </a:cubicBezTo>
                  <a:cubicBezTo>
                    <a:pt x="6852" y="491"/>
                    <a:pt x="6873" y="491"/>
                    <a:pt x="6873" y="470"/>
                  </a:cubicBezTo>
                  <a:cubicBezTo>
                    <a:pt x="6873" y="459"/>
                    <a:pt x="6873" y="459"/>
                    <a:pt x="6873" y="459"/>
                  </a:cubicBezTo>
                  <a:cubicBezTo>
                    <a:pt x="6873" y="417"/>
                    <a:pt x="6920" y="412"/>
                    <a:pt x="6920" y="370"/>
                  </a:cubicBezTo>
                  <a:cubicBezTo>
                    <a:pt x="6947" y="370"/>
                    <a:pt x="6957" y="343"/>
                    <a:pt x="6984" y="343"/>
                  </a:cubicBezTo>
                  <a:cubicBezTo>
                    <a:pt x="7010" y="343"/>
                    <a:pt x="7021" y="359"/>
                    <a:pt x="7047" y="359"/>
                  </a:cubicBezTo>
                  <a:cubicBezTo>
                    <a:pt x="7057" y="359"/>
                    <a:pt x="7057" y="338"/>
                    <a:pt x="7068" y="338"/>
                  </a:cubicBezTo>
                  <a:cubicBezTo>
                    <a:pt x="7078" y="338"/>
                    <a:pt x="7084" y="348"/>
                    <a:pt x="7094" y="359"/>
                  </a:cubicBezTo>
                  <a:cubicBezTo>
                    <a:pt x="7084" y="364"/>
                    <a:pt x="7078" y="370"/>
                    <a:pt x="7078" y="380"/>
                  </a:cubicBezTo>
                  <a:cubicBezTo>
                    <a:pt x="7078" y="417"/>
                    <a:pt x="7115" y="438"/>
                    <a:pt x="7152" y="438"/>
                  </a:cubicBezTo>
                  <a:cubicBezTo>
                    <a:pt x="7173" y="438"/>
                    <a:pt x="7179" y="417"/>
                    <a:pt x="7200" y="417"/>
                  </a:cubicBezTo>
                  <a:cubicBezTo>
                    <a:pt x="7226" y="417"/>
                    <a:pt x="7226" y="417"/>
                    <a:pt x="7226" y="417"/>
                  </a:cubicBezTo>
                  <a:cubicBezTo>
                    <a:pt x="7247" y="417"/>
                    <a:pt x="7253" y="385"/>
                    <a:pt x="7274" y="385"/>
                  </a:cubicBezTo>
                  <a:cubicBezTo>
                    <a:pt x="7295" y="385"/>
                    <a:pt x="7295" y="406"/>
                    <a:pt x="7311" y="417"/>
                  </a:cubicBezTo>
                  <a:cubicBezTo>
                    <a:pt x="7326" y="428"/>
                    <a:pt x="7342" y="433"/>
                    <a:pt x="7358" y="433"/>
                  </a:cubicBezTo>
                  <a:cubicBezTo>
                    <a:pt x="7390" y="433"/>
                    <a:pt x="7384" y="396"/>
                    <a:pt x="7411" y="380"/>
                  </a:cubicBezTo>
                  <a:cubicBezTo>
                    <a:pt x="7437" y="364"/>
                    <a:pt x="7453" y="364"/>
                    <a:pt x="7479" y="359"/>
                  </a:cubicBezTo>
                  <a:cubicBezTo>
                    <a:pt x="7506" y="364"/>
                    <a:pt x="7506" y="364"/>
                    <a:pt x="7506" y="364"/>
                  </a:cubicBezTo>
                  <a:cubicBezTo>
                    <a:pt x="7532" y="364"/>
                    <a:pt x="7532" y="364"/>
                    <a:pt x="7532" y="364"/>
                  </a:cubicBezTo>
                  <a:cubicBezTo>
                    <a:pt x="7537" y="364"/>
                    <a:pt x="7543" y="354"/>
                    <a:pt x="7548" y="354"/>
                  </a:cubicBezTo>
                  <a:cubicBezTo>
                    <a:pt x="7569" y="354"/>
                    <a:pt x="7574" y="370"/>
                    <a:pt x="7590" y="375"/>
                  </a:cubicBezTo>
                  <a:cubicBezTo>
                    <a:pt x="7595" y="375"/>
                    <a:pt x="7601" y="375"/>
                    <a:pt x="7606" y="375"/>
                  </a:cubicBezTo>
                  <a:cubicBezTo>
                    <a:pt x="7622" y="375"/>
                    <a:pt x="7632" y="380"/>
                    <a:pt x="7643" y="380"/>
                  </a:cubicBezTo>
                  <a:cubicBezTo>
                    <a:pt x="7664" y="380"/>
                    <a:pt x="7675" y="380"/>
                    <a:pt x="7690" y="370"/>
                  </a:cubicBezTo>
                  <a:cubicBezTo>
                    <a:pt x="7701" y="364"/>
                    <a:pt x="7696" y="354"/>
                    <a:pt x="7701" y="343"/>
                  </a:cubicBezTo>
                  <a:cubicBezTo>
                    <a:pt x="7717" y="322"/>
                    <a:pt x="7738" y="317"/>
                    <a:pt x="7738" y="296"/>
                  </a:cubicBezTo>
                  <a:cubicBezTo>
                    <a:pt x="7738" y="275"/>
                    <a:pt x="7738" y="275"/>
                    <a:pt x="7738" y="275"/>
                  </a:cubicBezTo>
                  <a:cubicBezTo>
                    <a:pt x="7738" y="264"/>
                    <a:pt x="7722" y="264"/>
                    <a:pt x="7722" y="248"/>
                  </a:cubicBezTo>
                  <a:lnTo>
                    <a:pt x="7727" y="248"/>
                  </a:lnTo>
                  <a:cubicBezTo>
                    <a:pt x="7738" y="248"/>
                    <a:pt x="7743" y="254"/>
                    <a:pt x="7748" y="259"/>
                  </a:cubicBezTo>
                  <a:cubicBezTo>
                    <a:pt x="7759" y="264"/>
                    <a:pt x="7769" y="259"/>
                    <a:pt x="7785" y="264"/>
                  </a:cubicBezTo>
                  <a:cubicBezTo>
                    <a:pt x="7775" y="275"/>
                    <a:pt x="7754" y="275"/>
                    <a:pt x="7754" y="290"/>
                  </a:cubicBezTo>
                  <a:cubicBezTo>
                    <a:pt x="7754" y="296"/>
                    <a:pt x="7764" y="296"/>
                    <a:pt x="7764" y="301"/>
                  </a:cubicBezTo>
                  <a:cubicBezTo>
                    <a:pt x="7764" y="327"/>
                    <a:pt x="7722" y="327"/>
                    <a:pt x="7722" y="354"/>
                  </a:cubicBezTo>
                  <a:cubicBezTo>
                    <a:pt x="7722" y="380"/>
                    <a:pt x="7743" y="391"/>
                    <a:pt x="7759" y="406"/>
                  </a:cubicBezTo>
                  <a:cubicBezTo>
                    <a:pt x="7780" y="422"/>
                    <a:pt x="7791" y="438"/>
                    <a:pt x="7817" y="443"/>
                  </a:cubicBezTo>
                  <a:cubicBezTo>
                    <a:pt x="7838" y="449"/>
                    <a:pt x="7833" y="480"/>
                    <a:pt x="7849" y="501"/>
                  </a:cubicBezTo>
                  <a:cubicBezTo>
                    <a:pt x="7859" y="522"/>
                    <a:pt x="7880" y="522"/>
                    <a:pt x="7901" y="533"/>
                  </a:cubicBezTo>
                  <a:cubicBezTo>
                    <a:pt x="7938" y="549"/>
                    <a:pt x="7959" y="554"/>
                    <a:pt x="7996" y="580"/>
                  </a:cubicBezTo>
                  <a:cubicBezTo>
                    <a:pt x="8049" y="617"/>
                    <a:pt x="8081" y="654"/>
                    <a:pt x="8149" y="654"/>
                  </a:cubicBezTo>
                  <a:cubicBezTo>
                    <a:pt x="8170" y="654"/>
                    <a:pt x="8170" y="654"/>
                    <a:pt x="8170" y="654"/>
                  </a:cubicBezTo>
                  <a:cubicBezTo>
                    <a:pt x="8181" y="654"/>
                    <a:pt x="8181" y="649"/>
                    <a:pt x="8191" y="649"/>
                  </a:cubicBezTo>
                  <a:cubicBezTo>
                    <a:pt x="8197" y="649"/>
                    <a:pt x="8197" y="654"/>
                    <a:pt x="8207" y="654"/>
                  </a:cubicBezTo>
                  <a:cubicBezTo>
                    <a:pt x="8223" y="660"/>
                    <a:pt x="8234" y="649"/>
                    <a:pt x="8249" y="654"/>
                  </a:cubicBezTo>
                  <a:cubicBezTo>
                    <a:pt x="8260" y="665"/>
                    <a:pt x="8255" y="676"/>
                    <a:pt x="8260" y="681"/>
                  </a:cubicBezTo>
                  <a:cubicBezTo>
                    <a:pt x="8271" y="691"/>
                    <a:pt x="8286" y="686"/>
                    <a:pt x="8297" y="691"/>
                  </a:cubicBezTo>
                  <a:cubicBezTo>
                    <a:pt x="8323" y="702"/>
                    <a:pt x="8334" y="723"/>
                    <a:pt x="8360" y="723"/>
                  </a:cubicBezTo>
                  <a:cubicBezTo>
                    <a:pt x="8387" y="723"/>
                    <a:pt x="8387" y="723"/>
                    <a:pt x="8387" y="723"/>
                  </a:cubicBezTo>
                  <a:cubicBezTo>
                    <a:pt x="8397" y="723"/>
                    <a:pt x="8397" y="712"/>
                    <a:pt x="8408" y="712"/>
                  </a:cubicBezTo>
                  <a:cubicBezTo>
                    <a:pt x="8439" y="707"/>
                    <a:pt x="8455" y="702"/>
                    <a:pt x="8482" y="686"/>
                  </a:cubicBezTo>
                  <a:cubicBezTo>
                    <a:pt x="8508" y="665"/>
                    <a:pt x="8550" y="676"/>
                    <a:pt x="8550" y="644"/>
                  </a:cubicBezTo>
                  <a:cubicBezTo>
                    <a:pt x="8550" y="633"/>
                    <a:pt x="8566" y="628"/>
                    <a:pt x="8576" y="623"/>
                  </a:cubicBezTo>
                  <a:cubicBezTo>
                    <a:pt x="8582" y="623"/>
                    <a:pt x="8582" y="623"/>
                    <a:pt x="8582" y="623"/>
                  </a:cubicBezTo>
                  <a:cubicBezTo>
                    <a:pt x="8576" y="628"/>
                    <a:pt x="8576" y="633"/>
                    <a:pt x="8576" y="639"/>
                  </a:cubicBezTo>
                  <a:lnTo>
                    <a:pt x="8582" y="644"/>
                  </a:lnTo>
                  <a:cubicBezTo>
                    <a:pt x="8598" y="644"/>
                    <a:pt x="8603" y="628"/>
                    <a:pt x="8619" y="628"/>
                  </a:cubicBezTo>
                  <a:cubicBezTo>
                    <a:pt x="8635" y="628"/>
                    <a:pt x="8640" y="654"/>
                    <a:pt x="8656" y="654"/>
                  </a:cubicBezTo>
                  <a:cubicBezTo>
                    <a:pt x="8682" y="654"/>
                    <a:pt x="8682" y="654"/>
                    <a:pt x="8682" y="654"/>
                  </a:cubicBezTo>
                  <a:cubicBezTo>
                    <a:pt x="8698" y="654"/>
                    <a:pt x="8703" y="676"/>
                    <a:pt x="8714" y="676"/>
                  </a:cubicBezTo>
                  <a:cubicBezTo>
                    <a:pt x="8740" y="676"/>
                    <a:pt x="8745" y="654"/>
                    <a:pt x="8756" y="633"/>
                  </a:cubicBezTo>
                  <a:cubicBezTo>
                    <a:pt x="8761" y="649"/>
                    <a:pt x="8772" y="649"/>
                    <a:pt x="8782" y="649"/>
                  </a:cubicBezTo>
                  <a:cubicBezTo>
                    <a:pt x="8798" y="649"/>
                    <a:pt x="8798" y="649"/>
                    <a:pt x="8798" y="649"/>
                  </a:cubicBezTo>
                  <a:cubicBezTo>
                    <a:pt x="8798" y="676"/>
                    <a:pt x="8819" y="691"/>
                    <a:pt x="8830" y="712"/>
                  </a:cubicBezTo>
                  <a:cubicBezTo>
                    <a:pt x="8845" y="749"/>
                    <a:pt x="8856" y="765"/>
                    <a:pt x="8888" y="786"/>
                  </a:cubicBezTo>
                  <a:cubicBezTo>
                    <a:pt x="8904" y="797"/>
                    <a:pt x="8914" y="813"/>
                    <a:pt x="8930" y="813"/>
                  </a:cubicBezTo>
                  <a:cubicBezTo>
                    <a:pt x="8941" y="813"/>
                    <a:pt x="8941" y="802"/>
                    <a:pt x="8951" y="802"/>
                  </a:cubicBezTo>
                  <a:cubicBezTo>
                    <a:pt x="8962" y="802"/>
                    <a:pt x="8962" y="813"/>
                    <a:pt x="8967" y="818"/>
                  </a:cubicBezTo>
                  <a:cubicBezTo>
                    <a:pt x="8988" y="828"/>
                    <a:pt x="8993" y="850"/>
                    <a:pt x="9014" y="850"/>
                  </a:cubicBezTo>
                  <a:cubicBezTo>
                    <a:pt x="9041" y="850"/>
                    <a:pt x="9025" y="813"/>
                    <a:pt x="9041" y="791"/>
                  </a:cubicBezTo>
                  <a:cubicBezTo>
                    <a:pt x="9051" y="786"/>
                    <a:pt x="9062" y="791"/>
                    <a:pt x="9078" y="791"/>
                  </a:cubicBezTo>
                  <a:cubicBezTo>
                    <a:pt x="9088" y="791"/>
                    <a:pt x="9088" y="781"/>
                    <a:pt x="9093" y="776"/>
                  </a:cubicBezTo>
                  <a:cubicBezTo>
                    <a:pt x="9136" y="760"/>
                    <a:pt x="9167" y="770"/>
                    <a:pt x="9204" y="744"/>
                  </a:cubicBezTo>
                  <a:cubicBezTo>
                    <a:pt x="9204" y="749"/>
                    <a:pt x="9204" y="749"/>
                    <a:pt x="9204" y="749"/>
                  </a:cubicBezTo>
                  <a:cubicBezTo>
                    <a:pt x="9204" y="765"/>
                    <a:pt x="9188" y="760"/>
                    <a:pt x="9173" y="776"/>
                  </a:cubicBezTo>
                  <a:cubicBezTo>
                    <a:pt x="9173" y="781"/>
                    <a:pt x="9178" y="781"/>
                    <a:pt x="9178" y="786"/>
                  </a:cubicBezTo>
                  <a:cubicBezTo>
                    <a:pt x="9178" y="791"/>
                    <a:pt x="9178" y="797"/>
                    <a:pt x="9178" y="802"/>
                  </a:cubicBezTo>
                  <a:cubicBezTo>
                    <a:pt x="9162" y="802"/>
                    <a:pt x="9157" y="802"/>
                    <a:pt x="9146" y="802"/>
                  </a:cubicBezTo>
                  <a:cubicBezTo>
                    <a:pt x="9104" y="802"/>
                    <a:pt x="9072" y="834"/>
                    <a:pt x="9072" y="871"/>
                  </a:cubicBezTo>
                  <a:cubicBezTo>
                    <a:pt x="9072" y="881"/>
                    <a:pt x="9088" y="881"/>
                    <a:pt x="9099" y="892"/>
                  </a:cubicBezTo>
                  <a:cubicBezTo>
                    <a:pt x="9104" y="902"/>
                    <a:pt x="9099" y="913"/>
                    <a:pt x="9099" y="929"/>
                  </a:cubicBezTo>
                  <a:cubicBezTo>
                    <a:pt x="9109" y="929"/>
                    <a:pt x="9115" y="929"/>
                    <a:pt x="9125" y="929"/>
                  </a:cubicBezTo>
                  <a:cubicBezTo>
                    <a:pt x="9136" y="929"/>
                    <a:pt x="9141" y="939"/>
                    <a:pt x="9151" y="939"/>
                  </a:cubicBezTo>
                  <a:cubicBezTo>
                    <a:pt x="9167" y="939"/>
                    <a:pt x="9178" y="929"/>
                    <a:pt x="9194" y="929"/>
                  </a:cubicBezTo>
                  <a:cubicBezTo>
                    <a:pt x="9215" y="929"/>
                    <a:pt x="9220" y="944"/>
                    <a:pt x="9241" y="950"/>
                  </a:cubicBezTo>
                  <a:cubicBezTo>
                    <a:pt x="9278" y="971"/>
                    <a:pt x="9304" y="971"/>
                    <a:pt x="9341" y="992"/>
                  </a:cubicBezTo>
                  <a:cubicBezTo>
                    <a:pt x="9362" y="1002"/>
                    <a:pt x="9368" y="1024"/>
                    <a:pt x="9389" y="1034"/>
                  </a:cubicBezTo>
                  <a:cubicBezTo>
                    <a:pt x="9389" y="1034"/>
                    <a:pt x="9389" y="1034"/>
                    <a:pt x="9389" y="1029"/>
                  </a:cubicBezTo>
                  <a:cubicBezTo>
                    <a:pt x="9389" y="1029"/>
                    <a:pt x="9389" y="1024"/>
                    <a:pt x="9389" y="1018"/>
                  </a:cubicBezTo>
                  <a:cubicBezTo>
                    <a:pt x="9389" y="1013"/>
                    <a:pt x="9389" y="1013"/>
                    <a:pt x="9389" y="1008"/>
                  </a:cubicBezTo>
                  <a:cubicBezTo>
                    <a:pt x="9420" y="1008"/>
                    <a:pt x="9436" y="1013"/>
                    <a:pt x="9473" y="1013"/>
                  </a:cubicBezTo>
                  <a:cubicBezTo>
                    <a:pt x="9463" y="1024"/>
                    <a:pt x="9457" y="1034"/>
                    <a:pt x="9452" y="1045"/>
                  </a:cubicBezTo>
                  <a:cubicBezTo>
                    <a:pt x="9463" y="1039"/>
                    <a:pt x="9468" y="1034"/>
                    <a:pt x="9484" y="1034"/>
                  </a:cubicBezTo>
                  <a:cubicBezTo>
                    <a:pt x="9489" y="1034"/>
                    <a:pt x="9489" y="1045"/>
                    <a:pt x="9489" y="1055"/>
                  </a:cubicBezTo>
                  <a:cubicBezTo>
                    <a:pt x="9489" y="1082"/>
                    <a:pt x="9489" y="1082"/>
                    <a:pt x="9489" y="1082"/>
                  </a:cubicBezTo>
                  <a:cubicBezTo>
                    <a:pt x="9489" y="1108"/>
                    <a:pt x="9494" y="1119"/>
                    <a:pt x="9505" y="1145"/>
                  </a:cubicBezTo>
                  <a:cubicBezTo>
                    <a:pt x="9515" y="1166"/>
                    <a:pt x="9515" y="1182"/>
                    <a:pt x="9537" y="1203"/>
                  </a:cubicBezTo>
                  <a:cubicBezTo>
                    <a:pt x="9568" y="1235"/>
                    <a:pt x="9589" y="1245"/>
                    <a:pt x="9610" y="1282"/>
                  </a:cubicBezTo>
                  <a:cubicBezTo>
                    <a:pt x="9637" y="1324"/>
                    <a:pt x="9658" y="1345"/>
                    <a:pt x="9679" y="1382"/>
                  </a:cubicBezTo>
                  <a:cubicBezTo>
                    <a:pt x="9700" y="1419"/>
                    <a:pt x="9716" y="1461"/>
                    <a:pt x="9758" y="1461"/>
                  </a:cubicBezTo>
                  <a:cubicBezTo>
                    <a:pt x="9779" y="1461"/>
                    <a:pt x="9790" y="1445"/>
                    <a:pt x="9810" y="1445"/>
                  </a:cubicBezTo>
                  <a:cubicBezTo>
                    <a:pt x="9820" y="1445"/>
                    <a:pt x="9820" y="1445"/>
                    <a:pt x="9820" y="1445"/>
                  </a:cubicBezTo>
                  <a:cubicBezTo>
                    <a:pt x="9820" y="1456"/>
                    <a:pt x="9820" y="1456"/>
                    <a:pt x="9820" y="1456"/>
                  </a:cubicBezTo>
                  <a:cubicBezTo>
                    <a:pt x="9820" y="1467"/>
                    <a:pt x="9810" y="1472"/>
                    <a:pt x="9810" y="1488"/>
                  </a:cubicBezTo>
                  <a:cubicBezTo>
                    <a:pt x="9810" y="1488"/>
                    <a:pt x="9820" y="1488"/>
                    <a:pt x="9820" y="1493"/>
                  </a:cubicBezTo>
                  <a:cubicBezTo>
                    <a:pt x="9847" y="1504"/>
                    <a:pt x="9852" y="1519"/>
                    <a:pt x="9868" y="1541"/>
                  </a:cubicBezTo>
                  <a:cubicBezTo>
                    <a:pt x="9894" y="1577"/>
                    <a:pt x="9910" y="1598"/>
                    <a:pt x="9947" y="1625"/>
                  </a:cubicBezTo>
                  <a:cubicBezTo>
                    <a:pt x="9963" y="1641"/>
                    <a:pt x="9963" y="1667"/>
                    <a:pt x="9989" y="1672"/>
                  </a:cubicBezTo>
                  <a:cubicBezTo>
                    <a:pt x="10031" y="1683"/>
                    <a:pt x="10052" y="1693"/>
                    <a:pt x="10095" y="1699"/>
                  </a:cubicBezTo>
                  <a:cubicBezTo>
                    <a:pt x="10116" y="1699"/>
                    <a:pt x="10116" y="1720"/>
                    <a:pt x="10131" y="1730"/>
                  </a:cubicBezTo>
                  <a:cubicBezTo>
                    <a:pt x="10137" y="1736"/>
                    <a:pt x="10142" y="1736"/>
                    <a:pt x="10147" y="1736"/>
                  </a:cubicBezTo>
                  <a:cubicBezTo>
                    <a:pt x="10163" y="1741"/>
                    <a:pt x="10168" y="1757"/>
                    <a:pt x="10184" y="1757"/>
                  </a:cubicBezTo>
                  <a:cubicBezTo>
                    <a:pt x="10195" y="1757"/>
                    <a:pt x="10190" y="1746"/>
                    <a:pt x="10200" y="1736"/>
                  </a:cubicBezTo>
                  <a:cubicBezTo>
                    <a:pt x="10216" y="1715"/>
                    <a:pt x="10237" y="1720"/>
                    <a:pt x="10263" y="1720"/>
                  </a:cubicBezTo>
                  <a:cubicBezTo>
                    <a:pt x="10295" y="1720"/>
                    <a:pt x="10306" y="1751"/>
                    <a:pt x="10337" y="1751"/>
                  </a:cubicBezTo>
                  <a:cubicBezTo>
                    <a:pt x="10364" y="1751"/>
                    <a:pt x="10374" y="1730"/>
                    <a:pt x="10379" y="1704"/>
                  </a:cubicBezTo>
                  <a:cubicBezTo>
                    <a:pt x="10432" y="1715"/>
                    <a:pt x="10459" y="1746"/>
                    <a:pt x="10511" y="1751"/>
                  </a:cubicBezTo>
                  <a:cubicBezTo>
                    <a:pt x="10511" y="1736"/>
                    <a:pt x="10532" y="1730"/>
                    <a:pt x="10548" y="1725"/>
                  </a:cubicBezTo>
                  <a:cubicBezTo>
                    <a:pt x="10559" y="1725"/>
                    <a:pt x="10564" y="1709"/>
                    <a:pt x="10575" y="1709"/>
                  </a:cubicBezTo>
                  <a:cubicBezTo>
                    <a:pt x="10580" y="1709"/>
                    <a:pt x="10585" y="1720"/>
                    <a:pt x="10590" y="1720"/>
                  </a:cubicBezTo>
                  <a:cubicBezTo>
                    <a:pt x="10612" y="1720"/>
                    <a:pt x="10622" y="1704"/>
                    <a:pt x="10643" y="1704"/>
                  </a:cubicBezTo>
                  <a:cubicBezTo>
                    <a:pt x="10691" y="1704"/>
                    <a:pt x="10712" y="1736"/>
                    <a:pt x="10764" y="1736"/>
                  </a:cubicBezTo>
                  <a:cubicBezTo>
                    <a:pt x="10791" y="1736"/>
                    <a:pt x="10801" y="1709"/>
                    <a:pt x="10833" y="1709"/>
                  </a:cubicBezTo>
                  <a:cubicBezTo>
                    <a:pt x="10844" y="1709"/>
                    <a:pt x="10849" y="1720"/>
                    <a:pt x="10854" y="1725"/>
                  </a:cubicBezTo>
                  <a:cubicBezTo>
                    <a:pt x="10886" y="1741"/>
                    <a:pt x="10907" y="1741"/>
                    <a:pt x="10938" y="1741"/>
                  </a:cubicBezTo>
                  <a:cubicBezTo>
                    <a:pt x="10960" y="1741"/>
                    <a:pt x="10970" y="1730"/>
                    <a:pt x="10991" y="1725"/>
                  </a:cubicBezTo>
                  <a:cubicBezTo>
                    <a:pt x="10997" y="1725"/>
                    <a:pt x="10997" y="1725"/>
                    <a:pt x="10997" y="1725"/>
                  </a:cubicBezTo>
                  <a:cubicBezTo>
                    <a:pt x="11002" y="1725"/>
                    <a:pt x="11007" y="1720"/>
                    <a:pt x="11012" y="1715"/>
                  </a:cubicBezTo>
                  <a:cubicBezTo>
                    <a:pt x="11028" y="1757"/>
                    <a:pt x="11023" y="1788"/>
                    <a:pt x="11039" y="1825"/>
                  </a:cubicBezTo>
                  <a:cubicBezTo>
                    <a:pt x="11044" y="1846"/>
                    <a:pt x="11044" y="1878"/>
                    <a:pt x="11065" y="1878"/>
                  </a:cubicBezTo>
                  <a:cubicBezTo>
                    <a:pt x="11076" y="1878"/>
                    <a:pt x="11081" y="1867"/>
                    <a:pt x="11086" y="1857"/>
                  </a:cubicBezTo>
                  <a:cubicBezTo>
                    <a:pt x="11097" y="1867"/>
                    <a:pt x="11102" y="1883"/>
                    <a:pt x="11118" y="1883"/>
                  </a:cubicBezTo>
                  <a:cubicBezTo>
                    <a:pt x="11128" y="1883"/>
                    <a:pt x="11128" y="1867"/>
                    <a:pt x="11134" y="1857"/>
                  </a:cubicBezTo>
                  <a:cubicBezTo>
                    <a:pt x="11134" y="1841"/>
                    <a:pt x="11134" y="1836"/>
                    <a:pt x="11139" y="1820"/>
                  </a:cubicBezTo>
                  <a:cubicBezTo>
                    <a:pt x="11144" y="1799"/>
                    <a:pt x="11160" y="1788"/>
                    <a:pt x="11160" y="1762"/>
                  </a:cubicBezTo>
                  <a:cubicBezTo>
                    <a:pt x="11139" y="1693"/>
                    <a:pt x="11197" y="1799"/>
                    <a:pt x="11213" y="1815"/>
                  </a:cubicBezTo>
                  <a:cubicBezTo>
                    <a:pt x="11229" y="1830"/>
                    <a:pt x="11244" y="1820"/>
                    <a:pt x="11260" y="1830"/>
                  </a:cubicBezTo>
                  <a:cubicBezTo>
                    <a:pt x="11266" y="1830"/>
                    <a:pt x="11260" y="1841"/>
                    <a:pt x="11266" y="1841"/>
                  </a:cubicBezTo>
                  <a:cubicBezTo>
                    <a:pt x="11276" y="1852"/>
                    <a:pt x="11287" y="1841"/>
                    <a:pt x="11303" y="1846"/>
                  </a:cubicBezTo>
                  <a:cubicBezTo>
                    <a:pt x="11324" y="1857"/>
                    <a:pt x="11334" y="1878"/>
                    <a:pt x="11360" y="1878"/>
                  </a:cubicBezTo>
                  <a:cubicBezTo>
                    <a:pt x="11376" y="1878"/>
                    <a:pt x="11387" y="1862"/>
                    <a:pt x="11403" y="1862"/>
                  </a:cubicBezTo>
                  <a:cubicBezTo>
                    <a:pt x="11413" y="1862"/>
                    <a:pt x="11413" y="1862"/>
                    <a:pt x="11413" y="1862"/>
                  </a:cubicBezTo>
                  <a:cubicBezTo>
                    <a:pt x="11408" y="1867"/>
                    <a:pt x="11408" y="1867"/>
                    <a:pt x="11408" y="1867"/>
                  </a:cubicBezTo>
                  <a:cubicBezTo>
                    <a:pt x="11424" y="1894"/>
                    <a:pt x="11429" y="1915"/>
                    <a:pt x="11455" y="1925"/>
                  </a:cubicBezTo>
                  <a:cubicBezTo>
                    <a:pt x="11466" y="1931"/>
                    <a:pt x="11482" y="1931"/>
                    <a:pt x="11492" y="1941"/>
                  </a:cubicBezTo>
                  <a:cubicBezTo>
                    <a:pt x="11519" y="1973"/>
                    <a:pt x="11550" y="1978"/>
                    <a:pt x="11587" y="1989"/>
                  </a:cubicBezTo>
                  <a:cubicBezTo>
                    <a:pt x="11603" y="1994"/>
                    <a:pt x="11608" y="2010"/>
                    <a:pt x="11629" y="2010"/>
                  </a:cubicBezTo>
                  <a:cubicBezTo>
                    <a:pt x="11645" y="2010"/>
                    <a:pt x="11651" y="1994"/>
                    <a:pt x="11666" y="1984"/>
                  </a:cubicBezTo>
                  <a:cubicBezTo>
                    <a:pt x="11666" y="2010"/>
                    <a:pt x="11666" y="2010"/>
                    <a:pt x="11666" y="2010"/>
                  </a:cubicBezTo>
                  <a:cubicBezTo>
                    <a:pt x="11666" y="2010"/>
                    <a:pt x="11672" y="2010"/>
                    <a:pt x="11677" y="2010"/>
                  </a:cubicBezTo>
                  <a:cubicBezTo>
                    <a:pt x="11682" y="2010"/>
                    <a:pt x="11682" y="2010"/>
                    <a:pt x="11688" y="2010"/>
                  </a:cubicBezTo>
                  <a:cubicBezTo>
                    <a:pt x="11698" y="2010"/>
                    <a:pt x="11698" y="2010"/>
                    <a:pt x="11698" y="2010"/>
                  </a:cubicBezTo>
                  <a:cubicBezTo>
                    <a:pt x="11698" y="1994"/>
                    <a:pt x="11698" y="1994"/>
                    <a:pt x="11698" y="1994"/>
                  </a:cubicBezTo>
                  <a:lnTo>
                    <a:pt x="11703" y="1994"/>
                  </a:lnTo>
                  <a:cubicBezTo>
                    <a:pt x="11709" y="2010"/>
                    <a:pt x="11719" y="2015"/>
                    <a:pt x="11725" y="2031"/>
                  </a:cubicBezTo>
                  <a:cubicBezTo>
                    <a:pt x="11730" y="2047"/>
                    <a:pt x="11735" y="2063"/>
                    <a:pt x="11751" y="2063"/>
                  </a:cubicBezTo>
                  <a:cubicBezTo>
                    <a:pt x="11756" y="2063"/>
                    <a:pt x="11756" y="2057"/>
                    <a:pt x="11767" y="2052"/>
                  </a:cubicBezTo>
                  <a:cubicBezTo>
                    <a:pt x="11767" y="2057"/>
                    <a:pt x="11767" y="2057"/>
                    <a:pt x="11767" y="2057"/>
                  </a:cubicBezTo>
                  <a:cubicBezTo>
                    <a:pt x="11767" y="2068"/>
                    <a:pt x="11767" y="2068"/>
                    <a:pt x="11767" y="2068"/>
                  </a:cubicBezTo>
                  <a:cubicBezTo>
                    <a:pt x="11777" y="2073"/>
                    <a:pt x="11788" y="2073"/>
                    <a:pt x="11788" y="2084"/>
                  </a:cubicBezTo>
                  <a:cubicBezTo>
                    <a:pt x="11798" y="2105"/>
                    <a:pt x="11793" y="2121"/>
                    <a:pt x="11804" y="2142"/>
                  </a:cubicBezTo>
                  <a:cubicBezTo>
                    <a:pt x="11809" y="2147"/>
                    <a:pt x="11809" y="2152"/>
                    <a:pt x="11814" y="2152"/>
                  </a:cubicBezTo>
                  <a:cubicBezTo>
                    <a:pt x="11825" y="2152"/>
                    <a:pt x="11830" y="2147"/>
                    <a:pt x="11835" y="2147"/>
                  </a:cubicBezTo>
                  <a:cubicBezTo>
                    <a:pt x="11846" y="2163"/>
                    <a:pt x="11862" y="2179"/>
                    <a:pt x="11883" y="2179"/>
                  </a:cubicBezTo>
                  <a:cubicBezTo>
                    <a:pt x="11893" y="2179"/>
                    <a:pt x="11893" y="2163"/>
                    <a:pt x="11904" y="2163"/>
                  </a:cubicBezTo>
                  <a:cubicBezTo>
                    <a:pt x="11914" y="2163"/>
                    <a:pt x="11920" y="2173"/>
                    <a:pt x="11925" y="2179"/>
                  </a:cubicBezTo>
                  <a:cubicBezTo>
                    <a:pt x="11951" y="2200"/>
                    <a:pt x="11967" y="2226"/>
                    <a:pt x="11999" y="2226"/>
                  </a:cubicBezTo>
                  <a:cubicBezTo>
                    <a:pt x="12014" y="2226"/>
                    <a:pt x="12020" y="2216"/>
                    <a:pt x="12030" y="2216"/>
                  </a:cubicBezTo>
                  <a:cubicBezTo>
                    <a:pt x="12046" y="2216"/>
                    <a:pt x="12057" y="2221"/>
                    <a:pt x="12073" y="2226"/>
                  </a:cubicBezTo>
                  <a:cubicBezTo>
                    <a:pt x="12088" y="2226"/>
                    <a:pt x="12110" y="2221"/>
                    <a:pt x="12120" y="2237"/>
                  </a:cubicBezTo>
                  <a:cubicBezTo>
                    <a:pt x="12115" y="2247"/>
                    <a:pt x="12115" y="2247"/>
                    <a:pt x="12115" y="2247"/>
                  </a:cubicBezTo>
                  <a:cubicBezTo>
                    <a:pt x="12131" y="2279"/>
                    <a:pt x="12168" y="2268"/>
                    <a:pt x="12204" y="2274"/>
                  </a:cubicBezTo>
                  <a:cubicBezTo>
                    <a:pt x="12204" y="2279"/>
                    <a:pt x="12199" y="2284"/>
                    <a:pt x="12199" y="2289"/>
                  </a:cubicBezTo>
                  <a:cubicBezTo>
                    <a:pt x="12210" y="2295"/>
                    <a:pt x="12220" y="2295"/>
                    <a:pt x="12231" y="2300"/>
                  </a:cubicBezTo>
                  <a:cubicBezTo>
                    <a:pt x="12241" y="2310"/>
                    <a:pt x="12241" y="2321"/>
                    <a:pt x="12252" y="2326"/>
                  </a:cubicBezTo>
                  <a:cubicBezTo>
                    <a:pt x="12262" y="2326"/>
                    <a:pt x="12262" y="2326"/>
                    <a:pt x="12262" y="2326"/>
                  </a:cubicBezTo>
                  <a:cubicBezTo>
                    <a:pt x="12268" y="2326"/>
                    <a:pt x="12273" y="2321"/>
                    <a:pt x="12278" y="2321"/>
                  </a:cubicBezTo>
                  <a:cubicBezTo>
                    <a:pt x="12299" y="2321"/>
                    <a:pt x="12299" y="2347"/>
                    <a:pt x="12310" y="2369"/>
                  </a:cubicBezTo>
                  <a:cubicBezTo>
                    <a:pt x="12326" y="2395"/>
                    <a:pt x="12342" y="2411"/>
                    <a:pt x="12352" y="2442"/>
                  </a:cubicBezTo>
                  <a:cubicBezTo>
                    <a:pt x="12379" y="2495"/>
                    <a:pt x="12410" y="2506"/>
                    <a:pt x="12452" y="2548"/>
                  </a:cubicBezTo>
                  <a:cubicBezTo>
                    <a:pt x="12468" y="2564"/>
                    <a:pt x="12468" y="2574"/>
                    <a:pt x="12484" y="2590"/>
                  </a:cubicBezTo>
                  <a:cubicBezTo>
                    <a:pt x="12500" y="2616"/>
                    <a:pt x="12521" y="2616"/>
                    <a:pt x="12542" y="2643"/>
                  </a:cubicBezTo>
                  <a:cubicBezTo>
                    <a:pt x="12574" y="2680"/>
                    <a:pt x="12574" y="2738"/>
                    <a:pt x="12621" y="2738"/>
                  </a:cubicBezTo>
                  <a:cubicBezTo>
                    <a:pt x="12637" y="2738"/>
                    <a:pt x="12642" y="2722"/>
                    <a:pt x="12647" y="2711"/>
                  </a:cubicBezTo>
                  <a:cubicBezTo>
                    <a:pt x="12653" y="2690"/>
                    <a:pt x="12658" y="2680"/>
                    <a:pt x="12658" y="2664"/>
                  </a:cubicBezTo>
                  <a:cubicBezTo>
                    <a:pt x="12658" y="2648"/>
                    <a:pt x="12647" y="2643"/>
                    <a:pt x="12647" y="2627"/>
                  </a:cubicBezTo>
                  <a:cubicBezTo>
                    <a:pt x="12647" y="2590"/>
                    <a:pt x="12647" y="2590"/>
                    <a:pt x="12647" y="2590"/>
                  </a:cubicBezTo>
                  <a:cubicBezTo>
                    <a:pt x="12647" y="2558"/>
                    <a:pt x="12658" y="2532"/>
                    <a:pt x="12690" y="2521"/>
                  </a:cubicBezTo>
                  <a:cubicBezTo>
                    <a:pt x="12695" y="2537"/>
                    <a:pt x="12711" y="2543"/>
                    <a:pt x="12732" y="2553"/>
                  </a:cubicBezTo>
                  <a:cubicBezTo>
                    <a:pt x="12737" y="2553"/>
                    <a:pt x="12737" y="2553"/>
                    <a:pt x="12737" y="2553"/>
                  </a:cubicBezTo>
                  <a:cubicBezTo>
                    <a:pt x="12737" y="2543"/>
                    <a:pt x="12742" y="2537"/>
                    <a:pt x="12748" y="2521"/>
                  </a:cubicBezTo>
                  <a:cubicBezTo>
                    <a:pt x="12732" y="2516"/>
                    <a:pt x="12721" y="2506"/>
                    <a:pt x="12721" y="2490"/>
                  </a:cubicBezTo>
                  <a:cubicBezTo>
                    <a:pt x="12721" y="2484"/>
                    <a:pt x="12737" y="2484"/>
                    <a:pt x="12742" y="2479"/>
                  </a:cubicBezTo>
                  <a:cubicBezTo>
                    <a:pt x="12753" y="2474"/>
                    <a:pt x="12758" y="2463"/>
                    <a:pt x="12758" y="2453"/>
                  </a:cubicBezTo>
                  <a:cubicBezTo>
                    <a:pt x="12758" y="2442"/>
                    <a:pt x="12748" y="2442"/>
                    <a:pt x="12742" y="2437"/>
                  </a:cubicBezTo>
                  <a:cubicBezTo>
                    <a:pt x="12732" y="2427"/>
                    <a:pt x="12737" y="2411"/>
                    <a:pt x="12727" y="2400"/>
                  </a:cubicBezTo>
                  <a:cubicBezTo>
                    <a:pt x="12716" y="2390"/>
                    <a:pt x="12700" y="2395"/>
                    <a:pt x="12684" y="2395"/>
                  </a:cubicBezTo>
                  <a:cubicBezTo>
                    <a:pt x="12684" y="2406"/>
                    <a:pt x="12684" y="2406"/>
                    <a:pt x="12684" y="2406"/>
                  </a:cubicBezTo>
                  <a:cubicBezTo>
                    <a:pt x="12706" y="2437"/>
                    <a:pt x="12700" y="2442"/>
                    <a:pt x="12674" y="2411"/>
                  </a:cubicBezTo>
                  <a:cubicBezTo>
                    <a:pt x="12674" y="2416"/>
                    <a:pt x="12669" y="2416"/>
                    <a:pt x="12669" y="2416"/>
                  </a:cubicBezTo>
                  <a:cubicBezTo>
                    <a:pt x="12669" y="2421"/>
                    <a:pt x="12674" y="2421"/>
                    <a:pt x="12674" y="2427"/>
                  </a:cubicBezTo>
                  <a:cubicBezTo>
                    <a:pt x="12658" y="2437"/>
                    <a:pt x="12653" y="2453"/>
                    <a:pt x="12632" y="2453"/>
                  </a:cubicBezTo>
                  <a:cubicBezTo>
                    <a:pt x="12600" y="2453"/>
                    <a:pt x="12590" y="2432"/>
                    <a:pt x="12563" y="2416"/>
                  </a:cubicBezTo>
                  <a:cubicBezTo>
                    <a:pt x="12531" y="2395"/>
                    <a:pt x="12505" y="2384"/>
                    <a:pt x="12505" y="2347"/>
                  </a:cubicBezTo>
                  <a:cubicBezTo>
                    <a:pt x="12505" y="2342"/>
                    <a:pt x="12510" y="2337"/>
                    <a:pt x="12510" y="2332"/>
                  </a:cubicBezTo>
                  <a:cubicBezTo>
                    <a:pt x="12510" y="2326"/>
                    <a:pt x="12500" y="2326"/>
                    <a:pt x="12500" y="2316"/>
                  </a:cubicBezTo>
                  <a:cubicBezTo>
                    <a:pt x="12500" y="2305"/>
                    <a:pt x="12505" y="2305"/>
                    <a:pt x="12510" y="2295"/>
                  </a:cubicBezTo>
                  <a:cubicBezTo>
                    <a:pt x="12510" y="2289"/>
                    <a:pt x="12510" y="2279"/>
                    <a:pt x="12516" y="2279"/>
                  </a:cubicBezTo>
                  <a:cubicBezTo>
                    <a:pt x="12547" y="2279"/>
                    <a:pt x="12558" y="2300"/>
                    <a:pt x="12579" y="2316"/>
                  </a:cubicBezTo>
                  <a:cubicBezTo>
                    <a:pt x="12611" y="2337"/>
                    <a:pt x="12632" y="2342"/>
                    <a:pt x="12663" y="2342"/>
                  </a:cubicBezTo>
                  <a:cubicBezTo>
                    <a:pt x="12669" y="2342"/>
                    <a:pt x="12674" y="2342"/>
                    <a:pt x="12674" y="2337"/>
                  </a:cubicBezTo>
                  <a:cubicBezTo>
                    <a:pt x="12674" y="2332"/>
                    <a:pt x="12647" y="2305"/>
                    <a:pt x="12669" y="2305"/>
                  </a:cubicBezTo>
                  <a:cubicBezTo>
                    <a:pt x="12674" y="2305"/>
                    <a:pt x="12669" y="2300"/>
                    <a:pt x="12674" y="2300"/>
                  </a:cubicBezTo>
                  <a:cubicBezTo>
                    <a:pt x="12721" y="2300"/>
                    <a:pt x="12748" y="2295"/>
                    <a:pt x="12785" y="2274"/>
                  </a:cubicBezTo>
                  <a:cubicBezTo>
                    <a:pt x="12795" y="2295"/>
                    <a:pt x="12801" y="2305"/>
                    <a:pt x="12801" y="2321"/>
                  </a:cubicBezTo>
                  <a:cubicBezTo>
                    <a:pt x="12801" y="2342"/>
                    <a:pt x="12774" y="2342"/>
                    <a:pt x="12774" y="2358"/>
                  </a:cubicBezTo>
                  <a:cubicBezTo>
                    <a:pt x="12774" y="2369"/>
                    <a:pt x="12785" y="2369"/>
                    <a:pt x="12785" y="2379"/>
                  </a:cubicBezTo>
                  <a:cubicBezTo>
                    <a:pt x="12785" y="2379"/>
                    <a:pt x="12785" y="2384"/>
                    <a:pt x="12779" y="2384"/>
                  </a:cubicBezTo>
                  <a:cubicBezTo>
                    <a:pt x="12785" y="2384"/>
                    <a:pt x="12785" y="2390"/>
                    <a:pt x="12785" y="2390"/>
                  </a:cubicBezTo>
                  <a:cubicBezTo>
                    <a:pt x="12806" y="2390"/>
                    <a:pt x="12801" y="2358"/>
                    <a:pt x="12816" y="2353"/>
                  </a:cubicBezTo>
                  <a:cubicBezTo>
                    <a:pt x="12848" y="2369"/>
                    <a:pt x="12848" y="2369"/>
                    <a:pt x="12848" y="2369"/>
                  </a:cubicBezTo>
                  <a:cubicBezTo>
                    <a:pt x="12869" y="2369"/>
                    <a:pt x="12869" y="2369"/>
                    <a:pt x="12869" y="2369"/>
                  </a:cubicBezTo>
                  <a:cubicBezTo>
                    <a:pt x="12869" y="2358"/>
                    <a:pt x="12869" y="2358"/>
                    <a:pt x="12869" y="2358"/>
                  </a:cubicBezTo>
                  <a:cubicBezTo>
                    <a:pt x="12832" y="2284"/>
                    <a:pt x="12848" y="2316"/>
                    <a:pt x="12885" y="2358"/>
                  </a:cubicBezTo>
                  <a:cubicBezTo>
                    <a:pt x="12890" y="2353"/>
                    <a:pt x="12890" y="2347"/>
                    <a:pt x="12901" y="2347"/>
                  </a:cubicBezTo>
                  <a:cubicBezTo>
                    <a:pt x="12911" y="2347"/>
                    <a:pt x="12922" y="2358"/>
                    <a:pt x="12932" y="2358"/>
                  </a:cubicBezTo>
                  <a:cubicBezTo>
                    <a:pt x="12943" y="2358"/>
                    <a:pt x="12943" y="2347"/>
                    <a:pt x="12953" y="2347"/>
                  </a:cubicBezTo>
                  <a:cubicBezTo>
                    <a:pt x="12959" y="2347"/>
                    <a:pt x="12959" y="2353"/>
                    <a:pt x="12964" y="2363"/>
                  </a:cubicBezTo>
                  <a:cubicBezTo>
                    <a:pt x="12975" y="2358"/>
                    <a:pt x="12980" y="2347"/>
                    <a:pt x="12990" y="2347"/>
                  </a:cubicBezTo>
                  <a:cubicBezTo>
                    <a:pt x="13033" y="2347"/>
                    <a:pt x="13059" y="2384"/>
                    <a:pt x="13059" y="2432"/>
                  </a:cubicBezTo>
                  <a:cubicBezTo>
                    <a:pt x="13059" y="2453"/>
                    <a:pt x="13059" y="2453"/>
                    <a:pt x="13059" y="2453"/>
                  </a:cubicBezTo>
                  <a:cubicBezTo>
                    <a:pt x="13059" y="2474"/>
                    <a:pt x="13022" y="2469"/>
                    <a:pt x="13022" y="2484"/>
                  </a:cubicBezTo>
                  <a:cubicBezTo>
                    <a:pt x="13022" y="2490"/>
                    <a:pt x="13027" y="2495"/>
                    <a:pt x="13027" y="2500"/>
                  </a:cubicBezTo>
                  <a:cubicBezTo>
                    <a:pt x="13027" y="2511"/>
                    <a:pt x="13017" y="2516"/>
                    <a:pt x="13017" y="2527"/>
                  </a:cubicBezTo>
                  <a:cubicBezTo>
                    <a:pt x="13017" y="2532"/>
                    <a:pt x="13022" y="2532"/>
                    <a:pt x="13022" y="2537"/>
                  </a:cubicBezTo>
                  <a:cubicBezTo>
                    <a:pt x="13027" y="2553"/>
                    <a:pt x="13022" y="2564"/>
                    <a:pt x="13033" y="2574"/>
                  </a:cubicBezTo>
                  <a:cubicBezTo>
                    <a:pt x="13038" y="2580"/>
                    <a:pt x="13043" y="2580"/>
                    <a:pt x="13048" y="2585"/>
                  </a:cubicBezTo>
                  <a:cubicBezTo>
                    <a:pt x="13027" y="2606"/>
                    <a:pt x="13006" y="2606"/>
                    <a:pt x="12980" y="2611"/>
                  </a:cubicBezTo>
                  <a:lnTo>
                    <a:pt x="12975" y="2606"/>
                  </a:lnTo>
                  <a:cubicBezTo>
                    <a:pt x="12975" y="2590"/>
                    <a:pt x="13006" y="2595"/>
                    <a:pt x="13006" y="2580"/>
                  </a:cubicBezTo>
                  <a:cubicBezTo>
                    <a:pt x="13006" y="2574"/>
                    <a:pt x="13001" y="2569"/>
                    <a:pt x="12990" y="2569"/>
                  </a:cubicBezTo>
                  <a:cubicBezTo>
                    <a:pt x="12980" y="2569"/>
                    <a:pt x="12980" y="2585"/>
                    <a:pt x="12969" y="2585"/>
                  </a:cubicBezTo>
                  <a:cubicBezTo>
                    <a:pt x="12953" y="2585"/>
                    <a:pt x="12948" y="2574"/>
                    <a:pt x="12938" y="2569"/>
                  </a:cubicBezTo>
                  <a:cubicBezTo>
                    <a:pt x="12943" y="2580"/>
                    <a:pt x="12943" y="2585"/>
                    <a:pt x="12948" y="2595"/>
                  </a:cubicBezTo>
                  <a:cubicBezTo>
                    <a:pt x="12938" y="2601"/>
                    <a:pt x="12938" y="2601"/>
                    <a:pt x="12938" y="2601"/>
                  </a:cubicBezTo>
                  <a:cubicBezTo>
                    <a:pt x="12948" y="2611"/>
                    <a:pt x="12964" y="2611"/>
                    <a:pt x="12964" y="2622"/>
                  </a:cubicBezTo>
                  <a:cubicBezTo>
                    <a:pt x="12964" y="2632"/>
                    <a:pt x="12953" y="2643"/>
                    <a:pt x="12943" y="2643"/>
                  </a:cubicBezTo>
                  <a:cubicBezTo>
                    <a:pt x="12932" y="2622"/>
                    <a:pt x="12922" y="2606"/>
                    <a:pt x="12906" y="2585"/>
                  </a:cubicBezTo>
                  <a:cubicBezTo>
                    <a:pt x="12895" y="2569"/>
                    <a:pt x="12890" y="2543"/>
                    <a:pt x="12869" y="2543"/>
                  </a:cubicBezTo>
                  <a:cubicBezTo>
                    <a:pt x="12858" y="2543"/>
                    <a:pt x="12858" y="2564"/>
                    <a:pt x="12843" y="2564"/>
                  </a:cubicBezTo>
                  <a:cubicBezTo>
                    <a:pt x="12827" y="2564"/>
                    <a:pt x="12827" y="2537"/>
                    <a:pt x="12816" y="2537"/>
                  </a:cubicBezTo>
                  <a:cubicBezTo>
                    <a:pt x="12801" y="2548"/>
                    <a:pt x="12801" y="2548"/>
                    <a:pt x="12801" y="2548"/>
                  </a:cubicBezTo>
                  <a:cubicBezTo>
                    <a:pt x="12795" y="2543"/>
                    <a:pt x="12790" y="2537"/>
                    <a:pt x="12785" y="2537"/>
                  </a:cubicBezTo>
                  <a:cubicBezTo>
                    <a:pt x="12764" y="2537"/>
                    <a:pt x="12764" y="2564"/>
                    <a:pt x="12748" y="2569"/>
                  </a:cubicBezTo>
                  <a:cubicBezTo>
                    <a:pt x="12737" y="2574"/>
                    <a:pt x="12732" y="2574"/>
                    <a:pt x="12721" y="2580"/>
                  </a:cubicBezTo>
                  <a:cubicBezTo>
                    <a:pt x="12706" y="2585"/>
                    <a:pt x="12695" y="2590"/>
                    <a:pt x="12679" y="2595"/>
                  </a:cubicBezTo>
                  <a:cubicBezTo>
                    <a:pt x="12674" y="2601"/>
                    <a:pt x="12663" y="2601"/>
                    <a:pt x="12663" y="2611"/>
                  </a:cubicBezTo>
                  <a:cubicBezTo>
                    <a:pt x="12663" y="2643"/>
                    <a:pt x="12684" y="2653"/>
                    <a:pt x="12706" y="2674"/>
                  </a:cubicBezTo>
                  <a:cubicBezTo>
                    <a:pt x="12721" y="2695"/>
                    <a:pt x="12721" y="2732"/>
                    <a:pt x="12748" y="2732"/>
                  </a:cubicBezTo>
                  <a:cubicBezTo>
                    <a:pt x="12758" y="2732"/>
                    <a:pt x="12764" y="2727"/>
                    <a:pt x="12769" y="2727"/>
                  </a:cubicBezTo>
                  <a:cubicBezTo>
                    <a:pt x="12785" y="2732"/>
                    <a:pt x="12785" y="2732"/>
                    <a:pt x="12785" y="2732"/>
                  </a:cubicBezTo>
                  <a:cubicBezTo>
                    <a:pt x="12806" y="2732"/>
                    <a:pt x="12806" y="2732"/>
                    <a:pt x="12806" y="2732"/>
                  </a:cubicBezTo>
                  <a:cubicBezTo>
                    <a:pt x="12806" y="2701"/>
                    <a:pt x="12806" y="2701"/>
                    <a:pt x="12806" y="2701"/>
                  </a:cubicBezTo>
                  <a:cubicBezTo>
                    <a:pt x="12811" y="2695"/>
                    <a:pt x="12811" y="2695"/>
                    <a:pt x="12811" y="2695"/>
                  </a:cubicBezTo>
                  <a:cubicBezTo>
                    <a:pt x="12832" y="2754"/>
                    <a:pt x="12822" y="2796"/>
                    <a:pt x="12853" y="2843"/>
                  </a:cubicBezTo>
                  <a:cubicBezTo>
                    <a:pt x="12864" y="2854"/>
                    <a:pt x="12869" y="2849"/>
                    <a:pt x="12880" y="2859"/>
                  </a:cubicBezTo>
                  <a:cubicBezTo>
                    <a:pt x="12901" y="2869"/>
                    <a:pt x="12916" y="2885"/>
                    <a:pt x="12938" y="2885"/>
                  </a:cubicBezTo>
                  <a:cubicBezTo>
                    <a:pt x="12975" y="2880"/>
                    <a:pt x="12985" y="2922"/>
                    <a:pt x="13017" y="2933"/>
                  </a:cubicBezTo>
                  <a:cubicBezTo>
                    <a:pt x="13017" y="2928"/>
                    <a:pt x="13022" y="2928"/>
                    <a:pt x="13022" y="2928"/>
                  </a:cubicBezTo>
                  <a:cubicBezTo>
                    <a:pt x="13022" y="2922"/>
                    <a:pt x="13017" y="2922"/>
                    <a:pt x="13017" y="2917"/>
                  </a:cubicBezTo>
                  <a:cubicBezTo>
                    <a:pt x="13017" y="2906"/>
                    <a:pt x="13022" y="2901"/>
                    <a:pt x="13027" y="2901"/>
                  </a:cubicBezTo>
                  <a:cubicBezTo>
                    <a:pt x="13038" y="2901"/>
                    <a:pt x="13043" y="2906"/>
                    <a:pt x="13054" y="2906"/>
                  </a:cubicBezTo>
                  <a:cubicBezTo>
                    <a:pt x="13080" y="2906"/>
                    <a:pt x="13091" y="2901"/>
                    <a:pt x="13117" y="2901"/>
                  </a:cubicBezTo>
                  <a:cubicBezTo>
                    <a:pt x="13175" y="2901"/>
                    <a:pt x="13201" y="2943"/>
                    <a:pt x="13259" y="2943"/>
                  </a:cubicBezTo>
                  <a:cubicBezTo>
                    <a:pt x="13275" y="2943"/>
                    <a:pt x="13280" y="2917"/>
                    <a:pt x="13301" y="2917"/>
                  </a:cubicBezTo>
                  <a:cubicBezTo>
                    <a:pt x="13312" y="2917"/>
                    <a:pt x="13312" y="2933"/>
                    <a:pt x="13323" y="2933"/>
                  </a:cubicBezTo>
                  <a:cubicBezTo>
                    <a:pt x="13333" y="2933"/>
                    <a:pt x="13338" y="2922"/>
                    <a:pt x="13349" y="2922"/>
                  </a:cubicBezTo>
                  <a:cubicBezTo>
                    <a:pt x="13349" y="2922"/>
                    <a:pt x="13349" y="2922"/>
                    <a:pt x="13349" y="2928"/>
                  </a:cubicBezTo>
                  <a:cubicBezTo>
                    <a:pt x="13349" y="2938"/>
                    <a:pt x="13333" y="2943"/>
                    <a:pt x="13328" y="2959"/>
                  </a:cubicBezTo>
                  <a:cubicBezTo>
                    <a:pt x="13333" y="2959"/>
                    <a:pt x="13333" y="2965"/>
                    <a:pt x="13333" y="2965"/>
                  </a:cubicBezTo>
                  <a:cubicBezTo>
                    <a:pt x="13349" y="2965"/>
                    <a:pt x="13360" y="2954"/>
                    <a:pt x="13370" y="2949"/>
                  </a:cubicBezTo>
                  <a:cubicBezTo>
                    <a:pt x="13365" y="2943"/>
                    <a:pt x="13354" y="2938"/>
                    <a:pt x="13354" y="2928"/>
                  </a:cubicBezTo>
                  <a:cubicBezTo>
                    <a:pt x="13354" y="2917"/>
                    <a:pt x="13354" y="2917"/>
                    <a:pt x="13354" y="2917"/>
                  </a:cubicBezTo>
                  <a:cubicBezTo>
                    <a:pt x="13360" y="2912"/>
                    <a:pt x="13360" y="2912"/>
                    <a:pt x="13360" y="2912"/>
                  </a:cubicBezTo>
                  <a:cubicBezTo>
                    <a:pt x="13370" y="2922"/>
                    <a:pt x="13381" y="2933"/>
                    <a:pt x="13391" y="2938"/>
                  </a:cubicBezTo>
                  <a:cubicBezTo>
                    <a:pt x="13407" y="2943"/>
                    <a:pt x="13428" y="2943"/>
                    <a:pt x="13428" y="2959"/>
                  </a:cubicBezTo>
                  <a:cubicBezTo>
                    <a:pt x="13428" y="2986"/>
                    <a:pt x="13428" y="2986"/>
                    <a:pt x="13428" y="2986"/>
                  </a:cubicBezTo>
                  <a:cubicBezTo>
                    <a:pt x="13428" y="2991"/>
                    <a:pt x="13428" y="2991"/>
                    <a:pt x="13428" y="2991"/>
                  </a:cubicBezTo>
                  <a:cubicBezTo>
                    <a:pt x="13423" y="2991"/>
                    <a:pt x="13423" y="2991"/>
                    <a:pt x="13423" y="2991"/>
                  </a:cubicBezTo>
                  <a:cubicBezTo>
                    <a:pt x="13412" y="2970"/>
                    <a:pt x="13418" y="2965"/>
                    <a:pt x="13397" y="2954"/>
                  </a:cubicBezTo>
                  <a:cubicBezTo>
                    <a:pt x="13386" y="2954"/>
                    <a:pt x="13391" y="2954"/>
                    <a:pt x="13386" y="2965"/>
                  </a:cubicBezTo>
                  <a:cubicBezTo>
                    <a:pt x="13381" y="2975"/>
                    <a:pt x="13365" y="2975"/>
                    <a:pt x="13365" y="2991"/>
                  </a:cubicBezTo>
                  <a:cubicBezTo>
                    <a:pt x="13365" y="3027"/>
                    <a:pt x="13386" y="3048"/>
                    <a:pt x="13412" y="3080"/>
                  </a:cubicBezTo>
                  <a:cubicBezTo>
                    <a:pt x="13428" y="3095"/>
                    <a:pt x="13423" y="3111"/>
                    <a:pt x="13439" y="3127"/>
                  </a:cubicBezTo>
                  <a:cubicBezTo>
                    <a:pt x="13449" y="3143"/>
                    <a:pt x="13507" y="3143"/>
                    <a:pt x="13491" y="3148"/>
                  </a:cubicBezTo>
                  <a:cubicBezTo>
                    <a:pt x="13502" y="3164"/>
                    <a:pt x="13512" y="3169"/>
                    <a:pt x="13528" y="3169"/>
                  </a:cubicBezTo>
                  <a:cubicBezTo>
                    <a:pt x="13534" y="3169"/>
                    <a:pt x="13534" y="3164"/>
                    <a:pt x="13544" y="3164"/>
                  </a:cubicBezTo>
                  <a:cubicBezTo>
                    <a:pt x="13560" y="3164"/>
                    <a:pt x="13565" y="3169"/>
                    <a:pt x="13581" y="3174"/>
                  </a:cubicBezTo>
                  <a:cubicBezTo>
                    <a:pt x="13586" y="3174"/>
                    <a:pt x="13586" y="3174"/>
                    <a:pt x="13586" y="3174"/>
                  </a:cubicBezTo>
                  <a:cubicBezTo>
                    <a:pt x="13586" y="3148"/>
                    <a:pt x="13586" y="3148"/>
                    <a:pt x="13586" y="3148"/>
                  </a:cubicBezTo>
                  <a:cubicBezTo>
                    <a:pt x="13576" y="3143"/>
                    <a:pt x="13565" y="3138"/>
                    <a:pt x="13565" y="3127"/>
                  </a:cubicBezTo>
                  <a:cubicBezTo>
                    <a:pt x="13565" y="3116"/>
                    <a:pt x="13576" y="3116"/>
                    <a:pt x="13576" y="3111"/>
                  </a:cubicBezTo>
                  <a:cubicBezTo>
                    <a:pt x="13576" y="3095"/>
                    <a:pt x="13560" y="3090"/>
                    <a:pt x="13549" y="3085"/>
                  </a:cubicBezTo>
                  <a:cubicBezTo>
                    <a:pt x="13539" y="3080"/>
                    <a:pt x="13534" y="3069"/>
                    <a:pt x="13528" y="3064"/>
                  </a:cubicBezTo>
                  <a:cubicBezTo>
                    <a:pt x="13507" y="3048"/>
                    <a:pt x="13486" y="3037"/>
                    <a:pt x="13486" y="3016"/>
                  </a:cubicBezTo>
                  <a:cubicBezTo>
                    <a:pt x="13486" y="2991"/>
                    <a:pt x="13476" y="2980"/>
                    <a:pt x="13476" y="2954"/>
                  </a:cubicBezTo>
                  <a:cubicBezTo>
                    <a:pt x="13476" y="2943"/>
                    <a:pt x="13476" y="2943"/>
                    <a:pt x="13476" y="2943"/>
                  </a:cubicBezTo>
                  <a:cubicBezTo>
                    <a:pt x="13476" y="2928"/>
                    <a:pt x="13476" y="2928"/>
                    <a:pt x="13476" y="2928"/>
                  </a:cubicBezTo>
                  <a:cubicBezTo>
                    <a:pt x="13470" y="2922"/>
                    <a:pt x="13470" y="2922"/>
                    <a:pt x="13470" y="2922"/>
                  </a:cubicBezTo>
                  <a:cubicBezTo>
                    <a:pt x="13465" y="2928"/>
                    <a:pt x="13460" y="2938"/>
                    <a:pt x="13449" y="2938"/>
                  </a:cubicBezTo>
                  <a:cubicBezTo>
                    <a:pt x="13428" y="2938"/>
                    <a:pt x="13402" y="2922"/>
                    <a:pt x="13402" y="2896"/>
                  </a:cubicBezTo>
                  <a:cubicBezTo>
                    <a:pt x="13402" y="2885"/>
                    <a:pt x="13407" y="2880"/>
                    <a:pt x="13407" y="2869"/>
                  </a:cubicBezTo>
                  <a:cubicBezTo>
                    <a:pt x="13407" y="2864"/>
                    <a:pt x="13402" y="2859"/>
                    <a:pt x="13397" y="2854"/>
                  </a:cubicBezTo>
                  <a:cubicBezTo>
                    <a:pt x="13407" y="2843"/>
                    <a:pt x="13407" y="2843"/>
                    <a:pt x="13407" y="2843"/>
                  </a:cubicBezTo>
                  <a:cubicBezTo>
                    <a:pt x="13412" y="2843"/>
                    <a:pt x="13412" y="2843"/>
                    <a:pt x="13418" y="2843"/>
                  </a:cubicBezTo>
                  <a:cubicBezTo>
                    <a:pt x="13428" y="2843"/>
                    <a:pt x="13428" y="2854"/>
                    <a:pt x="13433" y="2859"/>
                  </a:cubicBezTo>
                  <a:cubicBezTo>
                    <a:pt x="13449" y="2869"/>
                    <a:pt x="13449" y="2880"/>
                    <a:pt x="13465" y="2891"/>
                  </a:cubicBezTo>
                  <a:cubicBezTo>
                    <a:pt x="13491" y="2906"/>
                    <a:pt x="13507" y="2917"/>
                    <a:pt x="13539" y="2928"/>
                  </a:cubicBezTo>
                  <a:cubicBezTo>
                    <a:pt x="13586" y="2938"/>
                    <a:pt x="13613" y="2959"/>
                    <a:pt x="13655" y="2986"/>
                  </a:cubicBezTo>
                  <a:cubicBezTo>
                    <a:pt x="13692" y="3011"/>
                    <a:pt x="13713" y="3022"/>
                    <a:pt x="13750" y="3043"/>
                  </a:cubicBezTo>
                  <a:cubicBezTo>
                    <a:pt x="13766" y="3053"/>
                    <a:pt x="13771" y="3069"/>
                    <a:pt x="13792" y="3080"/>
                  </a:cubicBezTo>
                  <a:cubicBezTo>
                    <a:pt x="13803" y="3085"/>
                    <a:pt x="13813" y="3085"/>
                    <a:pt x="13824" y="3090"/>
                  </a:cubicBezTo>
                  <a:cubicBezTo>
                    <a:pt x="13855" y="3106"/>
                    <a:pt x="13866" y="3138"/>
                    <a:pt x="13903" y="3138"/>
                  </a:cubicBezTo>
                  <a:cubicBezTo>
                    <a:pt x="13913" y="3138"/>
                    <a:pt x="13919" y="3127"/>
                    <a:pt x="13929" y="3127"/>
                  </a:cubicBezTo>
                  <a:cubicBezTo>
                    <a:pt x="13929" y="3127"/>
                    <a:pt x="13929" y="3127"/>
                    <a:pt x="13929" y="3132"/>
                  </a:cubicBezTo>
                  <a:cubicBezTo>
                    <a:pt x="13929" y="3138"/>
                    <a:pt x="13924" y="3143"/>
                    <a:pt x="13924" y="3148"/>
                  </a:cubicBezTo>
                  <a:cubicBezTo>
                    <a:pt x="13924" y="3190"/>
                    <a:pt x="13977" y="3185"/>
                    <a:pt x="13977" y="3227"/>
                  </a:cubicBezTo>
                  <a:cubicBezTo>
                    <a:pt x="13977" y="3269"/>
                    <a:pt x="13971" y="3264"/>
                    <a:pt x="13950" y="3285"/>
                  </a:cubicBezTo>
                  <a:cubicBezTo>
                    <a:pt x="13934" y="3296"/>
                    <a:pt x="13940" y="3322"/>
                    <a:pt x="13919" y="3322"/>
                  </a:cubicBezTo>
                  <a:cubicBezTo>
                    <a:pt x="13913" y="3322"/>
                    <a:pt x="13913" y="3312"/>
                    <a:pt x="13903" y="3306"/>
                  </a:cubicBezTo>
                  <a:cubicBezTo>
                    <a:pt x="13892" y="3301"/>
                    <a:pt x="13887" y="3296"/>
                    <a:pt x="13877" y="3285"/>
                  </a:cubicBezTo>
                  <a:cubicBezTo>
                    <a:pt x="13850" y="3269"/>
                    <a:pt x="13834" y="3269"/>
                    <a:pt x="13808" y="3259"/>
                  </a:cubicBezTo>
                  <a:cubicBezTo>
                    <a:pt x="13782" y="3248"/>
                    <a:pt x="13771" y="3243"/>
                    <a:pt x="13745" y="3233"/>
                  </a:cubicBezTo>
                  <a:cubicBezTo>
                    <a:pt x="13723" y="3227"/>
                    <a:pt x="13713" y="3211"/>
                    <a:pt x="13692" y="3211"/>
                  </a:cubicBezTo>
                  <a:cubicBezTo>
                    <a:pt x="13676" y="3211"/>
                    <a:pt x="13676" y="3233"/>
                    <a:pt x="13660" y="3233"/>
                  </a:cubicBezTo>
                  <a:cubicBezTo>
                    <a:pt x="13644" y="3233"/>
                    <a:pt x="13639" y="3217"/>
                    <a:pt x="13629" y="3211"/>
                  </a:cubicBezTo>
                  <a:cubicBezTo>
                    <a:pt x="13602" y="3201"/>
                    <a:pt x="13586" y="3196"/>
                    <a:pt x="13560" y="3196"/>
                  </a:cubicBezTo>
                  <a:cubicBezTo>
                    <a:pt x="13544" y="3196"/>
                    <a:pt x="13528" y="3206"/>
                    <a:pt x="13528" y="3217"/>
                  </a:cubicBezTo>
                  <a:cubicBezTo>
                    <a:pt x="13528" y="3238"/>
                    <a:pt x="13544" y="3243"/>
                    <a:pt x="13565" y="3248"/>
                  </a:cubicBezTo>
                  <a:cubicBezTo>
                    <a:pt x="13576" y="3254"/>
                    <a:pt x="13581" y="3264"/>
                    <a:pt x="13597" y="3275"/>
                  </a:cubicBezTo>
                  <a:cubicBezTo>
                    <a:pt x="13618" y="3291"/>
                    <a:pt x="13634" y="3312"/>
                    <a:pt x="13666" y="3312"/>
                  </a:cubicBezTo>
                  <a:cubicBezTo>
                    <a:pt x="13681" y="3312"/>
                    <a:pt x="13687" y="3301"/>
                    <a:pt x="13697" y="3301"/>
                  </a:cubicBezTo>
                  <a:cubicBezTo>
                    <a:pt x="13713" y="3301"/>
                    <a:pt x="13718" y="3312"/>
                    <a:pt x="13734" y="3312"/>
                  </a:cubicBezTo>
                  <a:cubicBezTo>
                    <a:pt x="13739" y="3312"/>
                    <a:pt x="13745" y="3312"/>
                    <a:pt x="13750" y="3312"/>
                  </a:cubicBezTo>
                  <a:cubicBezTo>
                    <a:pt x="13776" y="3312"/>
                    <a:pt x="13782" y="3333"/>
                    <a:pt x="13803" y="3343"/>
                  </a:cubicBezTo>
                  <a:cubicBezTo>
                    <a:pt x="13797" y="3348"/>
                    <a:pt x="13792" y="3348"/>
                    <a:pt x="13782" y="3348"/>
                  </a:cubicBezTo>
                  <a:cubicBezTo>
                    <a:pt x="13776" y="3348"/>
                    <a:pt x="13771" y="3343"/>
                    <a:pt x="13766" y="3343"/>
                  </a:cubicBezTo>
                  <a:cubicBezTo>
                    <a:pt x="13755" y="3343"/>
                    <a:pt x="13755" y="3354"/>
                    <a:pt x="13745" y="3354"/>
                  </a:cubicBezTo>
                  <a:cubicBezTo>
                    <a:pt x="13734" y="3354"/>
                    <a:pt x="13723" y="3348"/>
                    <a:pt x="13713" y="3359"/>
                  </a:cubicBezTo>
                  <a:cubicBezTo>
                    <a:pt x="13702" y="3364"/>
                    <a:pt x="13708" y="3375"/>
                    <a:pt x="13702" y="3380"/>
                  </a:cubicBezTo>
                  <a:cubicBezTo>
                    <a:pt x="13697" y="3385"/>
                    <a:pt x="13692" y="3380"/>
                    <a:pt x="13681" y="3385"/>
                  </a:cubicBezTo>
                  <a:cubicBezTo>
                    <a:pt x="13692" y="3407"/>
                    <a:pt x="13702" y="3417"/>
                    <a:pt x="13702" y="3438"/>
                  </a:cubicBezTo>
                  <a:cubicBezTo>
                    <a:pt x="13708" y="3465"/>
                    <a:pt x="13713" y="3502"/>
                    <a:pt x="13739" y="3502"/>
                  </a:cubicBezTo>
                  <a:cubicBezTo>
                    <a:pt x="13750" y="3502"/>
                    <a:pt x="13755" y="3486"/>
                    <a:pt x="13766" y="3486"/>
                  </a:cubicBezTo>
                  <a:cubicBezTo>
                    <a:pt x="13776" y="3486"/>
                    <a:pt x="13782" y="3486"/>
                    <a:pt x="13797" y="3486"/>
                  </a:cubicBezTo>
                  <a:cubicBezTo>
                    <a:pt x="13792" y="3502"/>
                    <a:pt x="13792" y="3512"/>
                    <a:pt x="13797" y="3523"/>
                  </a:cubicBezTo>
                  <a:cubicBezTo>
                    <a:pt x="13818" y="3517"/>
                    <a:pt x="13829" y="3502"/>
                    <a:pt x="13850" y="3502"/>
                  </a:cubicBezTo>
                  <a:cubicBezTo>
                    <a:pt x="13855" y="3502"/>
                    <a:pt x="13861" y="3502"/>
                    <a:pt x="13866" y="3502"/>
                  </a:cubicBezTo>
                  <a:cubicBezTo>
                    <a:pt x="13882" y="3502"/>
                    <a:pt x="13892" y="3496"/>
                    <a:pt x="13908" y="3496"/>
                  </a:cubicBezTo>
                  <a:cubicBezTo>
                    <a:pt x="13908" y="3491"/>
                    <a:pt x="13908" y="3491"/>
                    <a:pt x="13908" y="3486"/>
                  </a:cubicBezTo>
                  <a:cubicBezTo>
                    <a:pt x="13908" y="3480"/>
                    <a:pt x="13903" y="3480"/>
                    <a:pt x="13903" y="3470"/>
                  </a:cubicBezTo>
                  <a:cubicBezTo>
                    <a:pt x="13903" y="3454"/>
                    <a:pt x="13919" y="3449"/>
                    <a:pt x="13924" y="3433"/>
                  </a:cubicBezTo>
                  <a:cubicBezTo>
                    <a:pt x="13929" y="3396"/>
                    <a:pt x="13929" y="3375"/>
                    <a:pt x="13945" y="3338"/>
                  </a:cubicBezTo>
                  <a:cubicBezTo>
                    <a:pt x="13950" y="3317"/>
                    <a:pt x="13971" y="3317"/>
                    <a:pt x="13982" y="3296"/>
                  </a:cubicBezTo>
                  <a:cubicBezTo>
                    <a:pt x="13993" y="3269"/>
                    <a:pt x="13993" y="3227"/>
                    <a:pt x="14019" y="3227"/>
                  </a:cubicBezTo>
                  <a:cubicBezTo>
                    <a:pt x="14066" y="3227"/>
                    <a:pt x="14077" y="3269"/>
                    <a:pt x="14103" y="3301"/>
                  </a:cubicBezTo>
                  <a:cubicBezTo>
                    <a:pt x="14140" y="3354"/>
                    <a:pt x="14167" y="3380"/>
                    <a:pt x="14214" y="3422"/>
                  </a:cubicBezTo>
                  <a:cubicBezTo>
                    <a:pt x="14256" y="3465"/>
                    <a:pt x="14267" y="3496"/>
                    <a:pt x="14314" y="3533"/>
                  </a:cubicBezTo>
                  <a:cubicBezTo>
                    <a:pt x="14356" y="3559"/>
                    <a:pt x="14383" y="3575"/>
                    <a:pt x="14436" y="3586"/>
                  </a:cubicBezTo>
                  <a:cubicBezTo>
                    <a:pt x="14446" y="3586"/>
                    <a:pt x="14446" y="3586"/>
                    <a:pt x="14446" y="3586"/>
                  </a:cubicBezTo>
                  <a:cubicBezTo>
                    <a:pt x="14457" y="3586"/>
                    <a:pt x="14457" y="3575"/>
                    <a:pt x="14467" y="3575"/>
                  </a:cubicBezTo>
                  <a:cubicBezTo>
                    <a:pt x="14467" y="3591"/>
                    <a:pt x="14467" y="3607"/>
                    <a:pt x="14473" y="3623"/>
                  </a:cubicBezTo>
                  <a:cubicBezTo>
                    <a:pt x="14478" y="3644"/>
                    <a:pt x="14499" y="3649"/>
                    <a:pt x="14499" y="3665"/>
                  </a:cubicBezTo>
                  <a:cubicBezTo>
                    <a:pt x="14499" y="3686"/>
                    <a:pt x="14483" y="3707"/>
                    <a:pt x="14467" y="3707"/>
                  </a:cubicBezTo>
                  <a:cubicBezTo>
                    <a:pt x="14462" y="3707"/>
                    <a:pt x="14457" y="3702"/>
                    <a:pt x="14451" y="3702"/>
                  </a:cubicBezTo>
                  <a:cubicBezTo>
                    <a:pt x="14436" y="3702"/>
                    <a:pt x="14430" y="3713"/>
                    <a:pt x="14414" y="3713"/>
                  </a:cubicBezTo>
                  <a:cubicBezTo>
                    <a:pt x="14393" y="3718"/>
                    <a:pt x="14367" y="3723"/>
                    <a:pt x="14367" y="3744"/>
                  </a:cubicBezTo>
                  <a:cubicBezTo>
                    <a:pt x="14367" y="3760"/>
                    <a:pt x="14393" y="3755"/>
                    <a:pt x="14393" y="3770"/>
                  </a:cubicBezTo>
                  <a:cubicBezTo>
                    <a:pt x="14393" y="3781"/>
                    <a:pt x="14388" y="3781"/>
                    <a:pt x="14388" y="3786"/>
                  </a:cubicBezTo>
                  <a:cubicBezTo>
                    <a:pt x="14388" y="3802"/>
                    <a:pt x="14388" y="3802"/>
                    <a:pt x="14388" y="3802"/>
                  </a:cubicBezTo>
                  <a:cubicBezTo>
                    <a:pt x="14399" y="3802"/>
                    <a:pt x="14399" y="3802"/>
                    <a:pt x="14399" y="3802"/>
                  </a:cubicBezTo>
                  <a:cubicBezTo>
                    <a:pt x="14414" y="3786"/>
                    <a:pt x="14425" y="3776"/>
                    <a:pt x="14446" y="3765"/>
                  </a:cubicBezTo>
                  <a:cubicBezTo>
                    <a:pt x="14462" y="3755"/>
                    <a:pt x="14473" y="3755"/>
                    <a:pt x="14488" y="3744"/>
                  </a:cubicBezTo>
                  <a:cubicBezTo>
                    <a:pt x="14504" y="3723"/>
                    <a:pt x="14499" y="3707"/>
                    <a:pt x="14510" y="3686"/>
                  </a:cubicBezTo>
                  <a:cubicBezTo>
                    <a:pt x="14515" y="3676"/>
                    <a:pt x="14515" y="3660"/>
                    <a:pt x="14525" y="3660"/>
                  </a:cubicBezTo>
                  <a:cubicBezTo>
                    <a:pt x="14541" y="3660"/>
                    <a:pt x="14546" y="3670"/>
                    <a:pt x="14557" y="3670"/>
                  </a:cubicBezTo>
                  <a:cubicBezTo>
                    <a:pt x="14615" y="3676"/>
                    <a:pt x="14647" y="3681"/>
                    <a:pt x="14710" y="3697"/>
                  </a:cubicBezTo>
                  <a:cubicBezTo>
                    <a:pt x="14742" y="3707"/>
                    <a:pt x="14757" y="3718"/>
                    <a:pt x="14794" y="3718"/>
                  </a:cubicBezTo>
                  <a:cubicBezTo>
                    <a:pt x="14799" y="3718"/>
                    <a:pt x="14805" y="3707"/>
                    <a:pt x="14810" y="3707"/>
                  </a:cubicBezTo>
                  <a:cubicBezTo>
                    <a:pt x="14821" y="3707"/>
                    <a:pt x="14821" y="3718"/>
                    <a:pt x="14821" y="3723"/>
                  </a:cubicBezTo>
                  <a:cubicBezTo>
                    <a:pt x="14821" y="3749"/>
                    <a:pt x="14821" y="3749"/>
                    <a:pt x="14821" y="3749"/>
                  </a:cubicBezTo>
                  <a:cubicBezTo>
                    <a:pt x="14821" y="3760"/>
                    <a:pt x="14826" y="3760"/>
                    <a:pt x="14826" y="3770"/>
                  </a:cubicBezTo>
                  <a:cubicBezTo>
                    <a:pt x="14826" y="3786"/>
                    <a:pt x="14810" y="3792"/>
                    <a:pt x="14794" y="3802"/>
                  </a:cubicBezTo>
                  <a:cubicBezTo>
                    <a:pt x="14778" y="3813"/>
                    <a:pt x="14768" y="3823"/>
                    <a:pt x="14752" y="3823"/>
                  </a:cubicBezTo>
                  <a:cubicBezTo>
                    <a:pt x="14726" y="3823"/>
                    <a:pt x="14715" y="3807"/>
                    <a:pt x="14689" y="3807"/>
                  </a:cubicBezTo>
                  <a:cubicBezTo>
                    <a:pt x="14684" y="3807"/>
                    <a:pt x="14684" y="3813"/>
                    <a:pt x="14678" y="3818"/>
                  </a:cubicBezTo>
                  <a:cubicBezTo>
                    <a:pt x="14673" y="3828"/>
                    <a:pt x="14662" y="3828"/>
                    <a:pt x="14657" y="3839"/>
                  </a:cubicBezTo>
                  <a:cubicBezTo>
                    <a:pt x="14678" y="3844"/>
                    <a:pt x="14689" y="3844"/>
                    <a:pt x="14705" y="3855"/>
                  </a:cubicBezTo>
                  <a:cubicBezTo>
                    <a:pt x="14726" y="3865"/>
                    <a:pt x="14726" y="3892"/>
                    <a:pt x="14747" y="3892"/>
                  </a:cubicBezTo>
                  <a:cubicBezTo>
                    <a:pt x="14752" y="3892"/>
                    <a:pt x="14757" y="3887"/>
                    <a:pt x="14763" y="3887"/>
                  </a:cubicBezTo>
                  <a:cubicBezTo>
                    <a:pt x="14784" y="3887"/>
                    <a:pt x="14789" y="3902"/>
                    <a:pt x="14810" y="3908"/>
                  </a:cubicBezTo>
                  <a:cubicBezTo>
                    <a:pt x="14826" y="3918"/>
                    <a:pt x="14842" y="3918"/>
                    <a:pt x="14863" y="3918"/>
                  </a:cubicBezTo>
                  <a:cubicBezTo>
                    <a:pt x="14884" y="3918"/>
                    <a:pt x="14884" y="3918"/>
                    <a:pt x="14884" y="3918"/>
                  </a:cubicBezTo>
                  <a:cubicBezTo>
                    <a:pt x="14884" y="3913"/>
                    <a:pt x="14884" y="3913"/>
                    <a:pt x="14884" y="3913"/>
                  </a:cubicBezTo>
                  <a:cubicBezTo>
                    <a:pt x="14884" y="3897"/>
                    <a:pt x="14873" y="3887"/>
                    <a:pt x="14863" y="3887"/>
                  </a:cubicBezTo>
                  <a:cubicBezTo>
                    <a:pt x="14858" y="3887"/>
                    <a:pt x="14852" y="3892"/>
                    <a:pt x="14847" y="3892"/>
                  </a:cubicBezTo>
                  <a:cubicBezTo>
                    <a:pt x="14821" y="3892"/>
                    <a:pt x="14821" y="3892"/>
                    <a:pt x="14821" y="3892"/>
                  </a:cubicBezTo>
                  <a:cubicBezTo>
                    <a:pt x="14815" y="3892"/>
                    <a:pt x="14805" y="3892"/>
                    <a:pt x="14805" y="3887"/>
                  </a:cubicBezTo>
                  <a:cubicBezTo>
                    <a:pt x="14805" y="3871"/>
                    <a:pt x="14821" y="3871"/>
                    <a:pt x="14821" y="3860"/>
                  </a:cubicBezTo>
                  <a:cubicBezTo>
                    <a:pt x="14821" y="3844"/>
                    <a:pt x="14799" y="3844"/>
                    <a:pt x="14799" y="3828"/>
                  </a:cubicBezTo>
                  <a:cubicBezTo>
                    <a:pt x="14799" y="3813"/>
                    <a:pt x="14810" y="3807"/>
                    <a:pt x="14826" y="3807"/>
                  </a:cubicBezTo>
                  <a:cubicBezTo>
                    <a:pt x="14889" y="3807"/>
                    <a:pt x="14910" y="3865"/>
                    <a:pt x="14974" y="3865"/>
                  </a:cubicBezTo>
                  <a:cubicBezTo>
                    <a:pt x="14984" y="3865"/>
                    <a:pt x="14984" y="3865"/>
                    <a:pt x="14984" y="3865"/>
                  </a:cubicBezTo>
                  <a:cubicBezTo>
                    <a:pt x="14984" y="3855"/>
                    <a:pt x="14984" y="3844"/>
                    <a:pt x="14995" y="3839"/>
                  </a:cubicBezTo>
                  <a:cubicBezTo>
                    <a:pt x="15005" y="3839"/>
                    <a:pt x="15005" y="3839"/>
                    <a:pt x="15005" y="3839"/>
                  </a:cubicBezTo>
                  <a:cubicBezTo>
                    <a:pt x="15005" y="3850"/>
                    <a:pt x="15005" y="3855"/>
                    <a:pt x="15005" y="3871"/>
                  </a:cubicBezTo>
                  <a:cubicBezTo>
                    <a:pt x="15005" y="3876"/>
                    <a:pt x="15000" y="3881"/>
                    <a:pt x="15000" y="3892"/>
                  </a:cubicBezTo>
                  <a:cubicBezTo>
                    <a:pt x="15000" y="3924"/>
                    <a:pt x="15000" y="3924"/>
                    <a:pt x="15000" y="3924"/>
                  </a:cubicBezTo>
                  <a:cubicBezTo>
                    <a:pt x="15000" y="3945"/>
                    <a:pt x="14979" y="3955"/>
                    <a:pt x="14958" y="3955"/>
                  </a:cubicBezTo>
                  <a:cubicBezTo>
                    <a:pt x="14942" y="3955"/>
                    <a:pt x="14937" y="3945"/>
                    <a:pt x="14926" y="3945"/>
                  </a:cubicBezTo>
                  <a:cubicBezTo>
                    <a:pt x="14900" y="3945"/>
                    <a:pt x="14900" y="3945"/>
                    <a:pt x="14900" y="3945"/>
                  </a:cubicBezTo>
                  <a:cubicBezTo>
                    <a:pt x="14895" y="3945"/>
                    <a:pt x="14868" y="3960"/>
                    <a:pt x="14884" y="3960"/>
                  </a:cubicBezTo>
                  <a:cubicBezTo>
                    <a:pt x="14889" y="3960"/>
                    <a:pt x="14895" y="3955"/>
                    <a:pt x="14905" y="3955"/>
                  </a:cubicBezTo>
                  <a:cubicBezTo>
                    <a:pt x="14905" y="3955"/>
                    <a:pt x="14905" y="3955"/>
                    <a:pt x="14905" y="3960"/>
                  </a:cubicBezTo>
                  <a:cubicBezTo>
                    <a:pt x="14905" y="3966"/>
                    <a:pt x="14900" y="3971"/>
                    <a:pt x="14900" y="3976"/>
                  </a:cubicBezTo>
                  <a:cubicBezTo>
                    <a:pt x="14900" y="3987"/>
                    <a:pt x="14905" y="3987"/>
                    <a:pt x="14910" y="3992"/>
                  </a:cubicBezTo>
                  <a:cubicBezTo>
                    <a:pt x="14921" y="3997"/>
                    <a:pt x="14916" y="4013"/>
                    <a:pt x="14926" y="4013"/>
                  </a:cubicBezTo>
                  <a:cubicBezTo>
                    <a:pt x="14942" y="4013"/>
                    <a:pt x="14947" y="3992"/>
                    <a:pt x="14963" y="3992"/>
                  </a:cubicBezTo>
                  <a:cubicBezTo>
                    <a:pt x="14968" y="3992"/>
                    <a:pt x="14968" y="3992"/>
                    <a:pt x="14974" y="3992"/>
                  </a:cubicBezTo>
                  <a:cubicBezTo>
                    <a:pt x="14984" y="3992"/>
                    <a:pt x="14984" y="3992"/>
                    <a:pt x="14995" y="3987"/>
                  </a:cubicBezTo>
                  <a:cubicBezTo>
                    <a:pt x="14989" y="4003"/>
                    <a:pt x="14979" y="4003"/>
                    <a:pt x="14979" y="4018"/>
                  </a:cubicBezTo>
                  <a:cubicBezTo>
                    <a:pt x="14979" y="4024"/>
                    <a:pt x="14989" y="4029"/>
                    <a:pt x="14995" y="4034"/>
                  </a:cubicBezTo>
                  <a:cubicBezTo>
                    <a:pt x="15005" y="4039"/>
                    <a:pt x="15005" y="4045"/>
                    <a:pt x="15016" y="4045"/>
                  </a:cubicBezTo>
                  <a:cubicBezTo>
                    <a:pt x="15037" y="4045"/>
                    <a:pt x="15032" y="4013"/>
                    <a:pt x="15047" y="4003"/>
                  </a:cubicBezTo>
                  <a:cubicBezTo>
                    <a:pt x="15069" y="3992"/>
                    <a:pt x="15084" y="3992"/>
                    <a:pt x="15095" y="3976"/>
                  </a:cubicBezTo>
                  <a:cubicBezTo>
                    <a:pt x="15058" y="3955"/>
                    <a:pt x="15021" y="3934"/>
                    <a:pt x="15021" y="3892"/>
                  </a:cubicBezTo>
                  <a:cubicBezTo>
                    <a:pt x="15021" y="3876"/>
                    <a:pt x="15037" y="3865"/>
                    <a:pt x="15047" y="3855"/>
                  </a:cubicBezTo>
                  <a:cubicBezTo>
                    <a:pt x="15095" y="3892"/>
                    <a:pt x="15084" y="3918"/>
                    <a:pt x="15084" y="3855"/>
                  </a:cubicBezTo>
                  <a:cubicBezTo>
                    <a:pt x="15084" y="3850"/>
                    <a:pt x="15084" y="3844"/>
                    <a:pt x="15084" y="3834"/>
                  </a:cubicBezTo>
                  <a:cubicBezTo>
                    <a:pt x="15090" y="3834"/>
                    <a:pt x="15095" y="3834"/>
                    <a:pt x="15100" y="3834"/>
                  </a:cubicBezTo>
                  <a:cubicBezTo>
                    <a:pt x="15111" y="3834"/>
                    <a:pt x="15111" y="3828"/>
                    <a:pt x="15116" y="3828"/>
                  </a:cubicBezTo>
                  <a:cubicBezTo>
                    <a:pt x="15153" y="3828"/>
                    <a:pt x="15153" y="3828"/>
                    <a:pt x="15153" y="3828"/>
                  </a:cubicBezTo>
                  <a:cubicBezTo>
                    <a:pt x="15211" y="3828"/>
                    <a:pt x="15248" y="3839"/>
                    <a:pt x="15301" y="3865"/>
                  </a:cubicBezTo>
                  <a:cubicBezTo>
                    <a:pt x="15322" y="3876"/>
                    <a:pt x="15332" y="3887"/>
                    <a:pt x="15348" y="3897"/>
                  </a:cubicBezTo>
                  <a:cubicBezTo>
                    <a:pt x="15401" y="3918"/>
                    <a:pt x="15427" y="3934"/>
                    <a:pt x="15475" y="3955"/>
                  </a:cubicBezTo>
                  <a:cubicBezTo>
                    <a:pt x="15506" y="3976"/>
                    <a:pt x="15533" y="3976"/>
                    <a:pt x="15570" y="3992"/>
                  </a:cubicBezTo>
                  <a:cubicBezTo>
                    <a:pt x="15591" y="4008"/>
                    <a:pt x="15596" y="4024"/>
                    <a:pt x="15617" y="4034"/>
                  </a:cubicBezTo>
                  <a:cubicBezTo>
                    <a:pt x="15643" y="4050"/>
                    <a:pt x="15665" y="4045"/>
                    <a:pt x="15691" y="4061"/>
                  </a:cubicBezTo>
                  <a:cubicBezTo>
                    <a:pt x="15723" y="4076"/>
                    <a:pt x="15723" y="4108"/>
                    <a:pt x="15733" y="4140"/>
                  </a:cubicBezTo>
                  <a:cubicBezTo>
                    <a:pt x="15738" y="4156"/>
                    <a:pt x="15749" y="4161"/>
                    <a:pt x="15749" y="4177"/>
                  </a:cubicBezTo>
                  <a:cubicBezTo>
                    <a:pt x="15749" y="4187"/>
                    <a:pt x="15744" y="4192"/>
                    <a:pt x="15744" y="4203"/>
                  </a:cubicBezTo>
                  <a:cubicBezTo>
                    <a:pt x="15744" y="4213"/>
                    <a:pt x="15744" y="4213"/>
                    <a:pt x="15744" y="4213"/>
                  </a:cubicBezTo>
                  <a:cubicBezTo>
                    <a:pt x="15749" y="4213"/>
                    <a:pt x="15749" y="4213"/>
                    <a:pt x="15754" y="4213"/>
                  </a:cubicBezTo>
                  <a:cubicBezTo>
                    <a:pt x="15765" y="4213"/>
                    <a:pt x="15770" y="4208"/>
                    <a:pt x="15781" y="4208"/>
                  </a:cubicBezTo>
                  <a:cubicBezTo>
                    <a:pt x="15775" y="4198"/>
                    <a:pt x="15770" y="4192"/>
                    <a:pt x="15770" y="4177"/>
                  </a:cubicBezTo>
                  <a:cubicBezTo>
                    <a:pt x="15770" y="4166"/>
                    <a:pt x="15770" y="4166"/>
                    <a:pt x="15770" y="4166"/>
                  </a:cubicBezTo>
                  <a:cubicBezTo>
                    <a:pt x="15775" y="4166"/>
                    <a:pt x="15775" y="4166"/>
                    <a:pt x="15775" y="4166"/>
                  </a:cubicBezTo>
                  <a:cubicBezTo>
                    <a:pt x="15807" y="4166"/>
                    <a:pt x="15823" y="4177"/>
                    <a:pt x="15844" y="4192"/>
                  </a:cubicBezTo>
                  <a:cubicBezTo>
                    <a:pt x="15860" y="4198"/>
                    <a:pt x="15865" y="4203"/>
                    <a:pt x="15881" y="4203"/>
                  </a:cubicBezTo>
                  <a:cubicBezTo>
                    <a:pt x="15891" y="4208"/>
                    <a:pt x="15902" y="4203"/>
                    <a:pt x="15902" y="4213"/>
                  </a:cubicBezTo>
                  <a:cubicBezTo>
                    <a:pt x="15902" y="4224"/>
                    <a:pt x="15897" y="4229"/>
                    <a:pt x="15891" y="4240"/>
                  </a:cubicBezTo>
                  <a:cubicBezTo>
                    <a:pt x="15918" y="4250"/>
                    <a:pt x="15928" y="4256"/>
                    <a:pt x="15955" y="4256"/>
                  </a:cubicBezTo>
                  <a:cubicBezTo>
                    <a:pt x="15971" y="4256"/>
                    <a:pt x="15971" y="4256"/>
                    <a:pt x="15971" y="4256"/>
                  </a:cubicBezTo>
                  <a:cubicBezTo>
                    <a:pt x="15971" y="4240"/>
                    <a:pt x="15971" y="4240"/>
                    <a:pt x="15971" y="4240"/>
                  </a:cubicBezTo>
                  <a:cubicBezTo>
                    <a:pt x="15971" y="4235"/>
                    <a:pt x="15971" y="4229"/>
                    <a:pt x="15971" y="4224"/>
                  </a:cubicBezTo>
                  <a:cubicBezTo>
                    <a:pt x="15971" y="4219"/>
                    <a:pt x="15971" y="4213"/>
                    <a:pt x="15971" y="4203"/>
                  </a:cubicBezTo>
                  <a:cubicBezTo>
                    <a:pt x="16013" y="4198"/>
                    <a:pt x="16039" y="4187"/>
                    <a:pt x="16086" y="4182"/>
                  </a:cubicBezTo>
                  <a:lnTo>
                    <a:pt x="16086" y="4177"/>
                  </a:lnTo>
                  <a:cubicBezTo>
                    <a:pt x="16086" y="4171"/>
                    <a:pt x="16086" y="4171"/>
                    <a:pt x="16086" y="4166"/>
                  </a:cubicBezTo>
                  <a:cubicBezTo>
                    <a:pt x="16086" y="4161"/>
                    <a:pt x="16086" y="4161"/>
                    <a:pt x="16086" y="4156"/>
                  </a:cubicBezTo>
                  <a:cubicBezTo>
                    <a:pt x="16102" y="4161"/>
                    <a:pt x="16113" y="4161"/>
                    <a:pt x="16129" y="4161"/>
                  </a:cubicBezTo>
                  <a:cubicBezTo>
                    <a:pt x="16166" y="4161"/>
                    <a:pt x="16166" y="4161"/>
                    <a:pt x="16166" y="4161"/>
                  </a:cubicBezTo>
                  <a:cubicBezTo>
                    <a:pt x="16166" y="4182"/>
                    <a:pt x="16171" y="4192"/>
                    <a:pt x="16171" y="4213"/>
                  </a:cubicBezTo>
                  <a:cubicBezTo>
                    <a:pt x="16176" y="4213"/>
                    <a:pt x="16176" y="4213"/>
                    <a:pt x="16176" y="4213"/>
                  </a:cubicBezTo>
                  <a:cubicBezTo>
                    <a:pt x="16192" y="4213"/>
                    <a:pt x="16192" y="4198"/>
                    <a:pt x="16203" y="4192"/>
                  </a:cubicBezTo>
                  <a:cubicBezTo>
                    <a:pt x="16197" y="4182"/>
                    <a:pt x="16197" y="4177"/>
                    <a:pt x="16197" y="4161"/>
                  </a:cubicBezTo>
                  <a:cubicBezTo>
                    <a:pt x="16203" y="4166"/>
                    <a:pt x="16203" y="4166"/>
                    <a:pt x="16203" y="4166"/>
                  </a:cubicBezTo>
                  <a:cubicBezTo>
                    <a:pt x="16224" y="4150"/>
                    <a:pt x="16224" y="4119"/>
                    <a:pt x="16250" y="4119"/>
                  </a:cubicBezTo>
                  <a:cubicBezTo>
                    <a:pt x="16271" y="4119"/>
                    <a:pt x="16287" y="4134"/>
                    <a:pt x="16308" y="4145"/>
                  </a:cubicBezTo>
                  <a:cubicBezTo>
                    <a:pt x="16340" y="4150"/>
                    <a:pt x="16361" y="4161"/>
                    <a:pt x="16377" y="4187"/>
                  </a:cubicBezTo>
                  <a:cubicBezTo>
                    <a:pt x="16382" y="4166"/>
                    <a:pt x="16377" y="4145"/>
                    <a:pt x="16392" y="4134"/>
                  </a:cubicBezTo>
                  <a:cubicBezTo>
                    <a:pt x="16403" y="4140"/>
                    <a:pt x="16403" y="4140"/>
                    <a:pt x="16403" y="4140"/>
                  </a:cubicBezTo>
                  <a:cubicBezTo>
                    <a:pt x="16408" y="4129"/>
                    <a:pt x="16414" y="4129"/>
                    <a:pt x="16419" y="4119"/>
                  </a:cubicBezTo>
                  <a:cubicBezTo>
                    <a:pt x="16445" y="4124"/>
                    <a:pt x="16451" y="4150"/>
                    <a:pt x="16477" y="4161"/>
                  </a:cubicBezTo>
                  <a:cubicBezTo>
                    <a:pt x="16503" y="4171"/>
                    <a:pt x="16535" y="4182"/>
                    <a:pt x="16535" y="4208"/>
                  </a:cubicBezTo>
                  <a:cubicBezTo>
                    <a:pt x="16535" y="4229"/>
                    <a:pt x="16524" y="4235"/>
                    <a:pt x="16514" y="4250"/>
                  </a:cubicBezTo>
                  <a:cubicBezTo>
                    <a:pt x="16524" y="4256"/>
                    <a:pt x="16530" y="4256"/>
                    <a:pt x="16540" y="4256"/>
                  </a:cubicBezTo>
                  <a:cubicBezTo>
                    <a:pt x="16567" y="4256"/>
                    <a:pt x="16567" y="4256"/>
                    <a:pt x="16567" y="4256"/>
                  </a:cubicBezTo>
                  <a:cubicBezTo>
                    <a:pt x="16577" y="4256"/>
                    <a:pt x="16582" y="4256"/>
                    <a:pt x="16593" y="4256"/>
                  </a:cubicBezTo>
                  <a:cubicBezTo>
                    <a:pt x="16603" y="4256"/>
                    <a:pt x="16614" y="4250"/>
                    <a:pt x="16625" y="4250"/>
                  </a:cubicBezTo>
                  <a:cubicBezTo>
                    <a:pt x="16656" y="4250"/>
                    <a:pt x="16656" y="4250"/>
                    <a:pt x="16656" y="4250"/>
                  </a:cubicBezTo>
                  <a:cubicBezTo>
                    <a:pt x="16677" y="4266"/>
                    <a:pt x="16672" y="4287"/>
                    <a:pt x="16688" y="4314"/>
                  </a:cubicBezTo>
                  <a:cubicBezTo>
                    <a:pt x="16709" y="4340"/>
                    <a:pt x="16730" y="4356"/>
                    <a:pt x="16730" y="4388"/>
                  </a:cubicBezTo>
                  <a:cubicBezTo>
                    <a:pt x="16730" y="4398"/>
                    <a:pt x="16719" y="4398"/>
                    <a:pt x="16709" y="4403"/>
                  </a:cubicBezTo>
                  <a:cubicBezTo>
                    <a:pt x="16693" y="4419"/>
                    <a:pt x="16688" y="4435"/>
                    <a:pt x="16672" y="4456"/>
                  </a:cubicBezTo>
                  <a:cubicBezTo>
                    <a:pt x="16662" y="4477"/>
                    <a:pt x="16640" y="4483"/>
                    <a:pt x="16640" y="4504"/>
                  </a:cubicBezTo>
                  <a:cubicBezTo>
                    <a:pt x="16640" y="4509"/>
                    <a:pt x="16646" y="4509"/>
                    <a:pt x="16646" y="4519"/>
                  </a:cubicBezTo>
                  <a:cubicBezTo>
                    <a:pt x="16646" y="4541"/>
                    <a:pt x="16625" y="4551"/>
                    <a:pt x="16603" y="4567"/>
                  </a:cubicBezTo>
                  <a:cubicBezTo>
                    <a:pt x="16588" y="4583"/>
                    <a:pt x="16582" y="4599"/>
                    <a:pt x="16567" y="4599"/>
                  </a:cubicBezTo>
                  <a:cubicBezTo>
                    <a:pt x="16561" y="4599"/>
                    <a:pt x="16556" y="4599"/>
                    <a:pt x="16551" y="4593"/>
                  </a:cubicBezTo>
                  <a:cubicBezTo>
                    <a:pt x="16556" y="4588"/>
                    <a:pt x="16561" y="4583"/>
                    <a:pt x="16561" y="4578"/>
                  </a:cubicBezTo>
                  <a:cubicBezTo>
                    <a:pt x="16561" y="4562"/>
                    <a:pt x="16545" y="4556"/>
                    <a:pt x="16535" y="4551"/>
                  </a:cubicBezTo>
                  <a:cubicBezTo>
                    <a:pt x="16514" y="4535"/>
                    <a:pt x="16503" y="4525"/>
                    <a:pt x="16477" y="4525"/>
                  </a:cubicBezTo>
                  <a:cubicBezTo>
                    <a:pt x="16461" y="4525"/>
                    <a:pt x="16440" y="4519"/>
                    <a:pt x="16429" y="4535"/>
                  </a:cubicBezTo>
                  <a:cubicBezTo>
                    <a:pt x="16440" y="4541"/>
                    <a:pt x="16445" y="4546"/>
                    <a:pt x="16456" y="4546"/>
                  </a:cubicBezTo>
                  <a:cubicBezTo>
                    <a:pt x="16461" y="4546"/>
                    <a:pt x="16461" y="4551"/>
                    <a:pt x="16461" y="4551"/>
                  </a:cubicBezTo>
                  <a:cubicBezTo>
                    <a:pt x="16461" y="4562"/>
                    <a:pt x="16445" y="4556"/>
                    <a:pt x="16435" y="4556"/>
                  </a:cubicBezTo>
                  <a:cubicBezTo>
                    <a:pt x="16424" y="4562"/>
                    <a:pt x="16408" y="4562"/>
                    <a:pt x="16408" y="4578"/>
                  </a:cubicBezTo>
                  <a:cubicBezTo>
                    <a:pt x="16408" y="4583"/>
                    <a:pt x="16414" y="4583"/>
                    <a:pt x="16419" y="4588"/>
                  </a:cubicBezTo>
                  <a:cubicBezTo>
                    <a:pt x="16424" y="4593"/>
                    <a:pt x="16424" y="4604"/>
                    <a:pt x="16424" y="4609"/>
                  </a:cubicBezTo>
                  <a:lnTo>
                    <a:pt x="16429" y="4614"/>
                  </a:lnTo>
                  <a:cubicBezTo>
                    <a:pt x="16440" y="4614"/>
                    <a:pt x="16440" y="4609"/>
                    <a:pt x="16451" y="4609"/>
                  </a:cubicBezTo>
                  <a:cubicBezTo>
                    <a:pt x="16456" y="4609"/>
                    <a:pt x="16456" y="4614"/>
                    <a:pt x="16456" y="4620"/>
                  </a:cubicBezTo>
                  <a:cubicBezTo>
                    <a:pt x="16456" y="4657"/>
                    <a:pt x="16456" y="4657"/>
                    <a:pt x="16456" y="4657"/>
                  </a:cubicBezTo>
                  <a:cubicBezTo>
                    <a:pt x="16456" y="4657"/>
                    <a:pt x="16456" y="4657"/>
                    <a:pt x="16461" y="4657"/>
                  </a:cubicBezTo>
                  <a:cubicBezTo>
                    <a:pt x="16482" y="4657"/>
                    <a:pt x="16472" y="4614"/>
                    <a:pt x="16493" y="4614"/>
                  </a:cubicBezTo>
                  <a:cubicBezTo>
                    <a:pt x="16498" y="4614"/>
                    <a:pt x="16498" y="4620"/>
                    <a:pt x="16503" y="4620"/>
                  </a:cubicBezTo>
                  <a:cubicBezTo>
                    <a:pt x="16508" y="4620"/>
                    <a:pt x="16514" y="4609"/>
                    <a:pt x="16519" y="4609"/>
                  </a:cubicBezTo>
                  <a:cubicBezTo>
                    <a:pt x="16530" y="4609"/>
                    <a:pt x="16530" y="4630"/>
                    <a:pt x="16540" y="4630"/>
                  </a:cubicBezTo>
                  <a:cubicBezTo>
                    <a:pt x="16561" y="4630"/>
                    <a:pt x="16572" y="4609"/>
                    <a:pt x="16593" y="4609"/>
                  </a:cubicBezTo>
                  <a:cubicBezTo>
                    <a:pt x="16619" y="4609"/>
                    <a:pt x="16635" y="4620"/>
                    <a:pt x="16662" y="4630"/>
                  </a:cubicBezTo>
                  <a:cubicBezTo>
                    <a:pt x="16667" y="4630"/>
                    <a:pt x="16667" y="4641"/>
                    <a:pt x="16677" y="4646"/>
                  </a:cubicBezTo>
                  <a:cubicBezTo>
                    <a:pt x="16704" y="4651"/>
                    <a:pt x="16709" y="4662"/>
                    <a:pt x="16725" y="4683"/>
                  </a:cubicBezTo>
                  <a:cubicBezTo>
                    <a:pt x="16746" y="4699"/>
                    <a:pt x="16756" y="4715"/>
                    <a:pt x="16762" y="4741"/>
                  </a:cubicBezTo>
                  <a:cubicBezTo>
                    <a:pt x="16762" y="4752"/>
                    <a:pt x="16767" y="4757"/>
                    <a:pt x="16767" y="4773"/>
                  </a:cubicBezTo>
                  <a:cubicBezTo>
                    <a:pt x="16767" y="4778"/>
                    <a:pt x="16767" y="4778"/>
                    <a:pt x="16767" y="4778"/>
                  </a:cubicBezTo>
                  <a:cubicBezTo>
                    <a:pt x="16756" y="4778"/>
                    <a:pt x="16756" y="4778"/>
                    <a:pt x="16756" y="4778"/>
                  </a:cubicBezTo>
                  <a:cubicBezTo>
                    <a:pt x="16730" y="4778"/>
                    <a:pt x="16719" y="4757"/>
                    <a:pt x="16704" y="4736"/>
                  </a:cubicBezTo>
                  <a:cubicBezTo>
                    <a:pt x="16683" y="4699"/>
                    <a:pt x="16662" y="4678"/>
                    <a:pt x="16619" y="4667"/>
                  </a:cubicBezTo>
                  <a:lnTo>
                    <a:pt x="16619" y="4667"/>
                  </a:lnTo>
                  <a:cubicBezTo>
                    <a:pt x="16619" y="4678"/>
                    <a:pt x="16625" y="4683"/>
                    <a:pt x="16625" y="4688"/>
                  </a:cubicBezTo>
                  <a:cubicBezTo>
                    <a:pt x="16625" y="4688"/>
                    <a:pt x="16625" y="4693"/>
                    <a:pt x="16619" y="4693"/>
                  </a:cubicBezTo>
                  <a:cubicBezTo>
                    <a:pt x="16603" y="4693"/>
                    <a:pt x="16598" y="4662"/>
                    <a:pt x="16582" y="4662"/>
                  </a:cubicBezTo>
                  <a:cubicBezTo>
                    <a:pt x="16577" y="4662"/>
                    <a:pt x="16572" y="4667"/>
                    <a:pt x="16567" y="4667"/>
                  </a:cubicBezTo>
                  <a:cubicBezTo>
                    <a:pt x="16572" y="4672"/>
                    <a:pt x="16577" y="4678"/>
                    <a:pt x="16577" y="4683"/>
                  </a:cubicBezTo>
                  <a:cubicBezTo>
                    <a:pt x="16577" y="4693"/>
                    <a:pt x="16567" y="4699"/>
                    <a:pt x="16556" y="4699"/>
                  </a:cubicBezTo>
                  <a:cubicBezTo>
                    <a:pt x="16545" y="4699"/>
                    <a:pt x="16540" y="4693"/>
                    <a:pt x="16535" y="4688"/>
                  </a:cubicBezTo>
                  <a:cubicBezTo>
                    <a:pt x="16524" y="4699"/>
                    <a:pt x="16514" y="4704"/>
                    <a:pt x="16498" y="4715"/>
                  </a:cubicBezTo>
                  <a:cubicBezTo>
                    <a:pt x="16498" y="4704"/>
                    <a:pt x="16498" y="4693"/>
                    <a:pt x="16493" y="4683"/>
                  </a:cubicBezTo>
                  <a:cubicBezTo>
                    <a:pt x="16466" y="4693"/>
                    <a:pt x="16451" y="4704"/>
                    <a:pt x="16424" y="4715"/>
                  </a:cubicBezTo>
                  <a:cubicBezTo>
                    <a:pt x="16424" y="4709"/>
                    <a:pt x="16424" y="4709"/>
                    <a:pt x="16424" y="4709"/>
                  </a:cubicBezTo>
                  <a:cubicBezTo>
                    <a:pt x="16424" y="4693"/>
                    <a:pt x="16435" y="4688"/>
                    <a:pt x="16440" y="4683"/>
                  </a:cubicBezTo>
                  <a:cubicBezTo>
                    <a:pt x="16440" y="4678"/>
                    <a:pt x="16435" y="4678"/>
                    <a:pt x="16435" y="4678"/>
                  </a:cubicBezTo>
                  <a:cubicBezTo>
                    <a:pt x="16424" y="4678"/>
                    <a:pt x="16419" y="4688"/>
                    <a:pt x="16408" y="4693"/>
                  </a:cubicBezTo>
                  <a:cubicBezTo>
                    <a:pt x="16403" y="4688"/>
                    <a:pt x="16398" y="4683"/>
                    <a:pt x="16392" y="4683"/>
                  </a:cubicBezTo>
                  <a:cubicBezTo>
                    <a:pt x="16382" y="4683"/>
                    <a:pt x="16371" y="4688"/>
                    <a:pt x="16371" y="4699"/>
                  </a:cubicBezTo>
                  <a:cubicBezTo>
                    <a:pt x="16371" y="4715"/>
                    <a:pt x="16387" y="4720"/>
                    <a:pt x="16387" y="4736"/>
                  </a:cubicBezTo>
                  <a:cubicBezTo>
                    <a:pt x="16387" y="4757"/>
                    <a:pt x="16361" y="4762"/>
                    <a:pt x="16361" y="4783"/>
                  </a:cubicBezTo>
                  <a:cubicBezTo>
                    <a:pt x="16361" y="4789"/>
                    <a:pt x="16371" y="4794"/>
                    <a:pt x="16371" y="4799"/>
                  </a:cubicBezTo>
                  <a:cubicBezTo>
                    <a:pt x="16371" y="4815"/>
                    <a:pt x="16366" y="4825"/>
                    <a:pt x="16366" y="4841"/>
                  </a:cubicBezTo>
                  <a:cubicBezTo>
                    <a:pt x="16366" y="4862"/>
                    <a:pt x="16366" y="4862"/>
                    <a:pt x="16366" y="4862"/>
                  </a:cubicBezTo>
                  <a:lnTo>
                    <a:pt x="16366" y="4862"/>
                  </a:lnTo>
                  <a:cubicBezTo>
                    <a:pt x="16361" y="4868"/>
                    <a:pt x="16361" y="4873"/>
                    <a:pt x="16361" y="4878"/>
                  </a:cubicBezTo>
                  <a:cubicBezTo>
                    <a:pt x="16361" y="4883"/>
                    <a:pt x="16366" y="4889"/>
                    <a:pt x="16366" y="4894"/>
                  </a:cubicBezTo>
                  <a:cubicBezTo>
                    <a:pt x="16371" y="4910"/>
                    <a:pt x="16361" y="4920"/>
                    <a:pt x="16371" y="4926"/>
                  </a:cubicBezTo>
                  <a:cubicBezTo>
                    <a:pt x="16382" y="4941"/>
                    <a:pt x="16398" y="4936"/>
                    <a:pt x="16419" y="4947"/>
                  </a:cubicBezTo>
                  <a:cubicBezTo>
                    <a:pt x="16429" y="4952"/>
                    <a:pt x="16440" y="4957"/>
                    <a:pt x="16456" y="4968"/>
                  </a:cubicBezTo>
                  <a:cubicBezTo>
                    <a:pt x="16461" y="4968"/>
                    <a:pt x="16466" y="4978"/>
                    <a:pt x="16472" y="4978"/>
                  </a:cubicBezTo>
                  <a:cubicBezTo>
                    <a:pt x="16482" y="4978"/>
                    <a:pt x="16487" y="4968"/>
                    <a:pt x="16498" y="4963"/>
                  </a:cubicBezTo>
                  <a:cubicBezTo>
                    <a:pt x="16508" y="4957"/>
                    <a:pt x="16524" y="4957"/>
                    <a:pt x="16524" y="4947"/>
                  </a:cubicBezTo>
                  <a:cubicBezTo>
                    <a:pt x="16524" y="4941"/>
                    <a:pt x="16519" y="4936"/>
                    <a:pt x="16519" y="4931"/>
                  </a:cubicBezTo>
                  <a:cubicBezTo>
                    <a:pt x="16519" y="4910"/>
                    <a:pt x="16545" y="4904"/>
                    <a:pt x="16561" y="4883"/>
                  </a:cubicBezTo>
                  <a:cubicBezTo>
                    <a:pt x="16567" y="4873"/>
                    <a:pt x="16577" y="4873"/>
                    <a:pt x="16582" y="4868"/>
                  </a:cubicBezTo>
                  <a:cubicBezTo>
                    <a:pt x="16588" y="4857"/>
                    <a:pt x="16577" y="4836"/>
                    <a:pt x="16593" y="4836"/>
                  </a:cubicBezTo>
                  <a:cubicBezTo>
                    <a:pt x="16603" y="4836"/>
                    <a:pt x="16603" y="4852"/>
                    <a:pt x="16614" y="4852"/>
                  </a:cubicBezTo>
                  <a:cubicBezTo>
                    <a:pt x="16619" y="4852"/>
                    <a:pt x="16619" y="4852"/>
                    <a:pt x="16619" y="4852"/>
                  </a:cubicBezTo>
                  <a:cubicBezTo>
                    <a:pt x="16625" y="4857"/>
                    <a:pt x="16630" y="4862"/>
                    <a:pt x="16635" y="4868"/>
                  </a:cubicBezTo>
                  <a:cubicBezTo>
                    <a:pt x="16640" y="4868"/>
                    <a:pt x="16640" y="4868"/>
                    <a:pt x="16640" y="4868"/>
                  </a:cubicBezTo>
                  <a:cubicBezTo>
                    <a:pt x="16640" y="4810"/>
                    <a:pt x="16640" y="4810"/>
                    <a:pt x="16640" y="4810"/>
                  </a:cubicBezTo>
                  <a:cubicBezTo>
                    <a:pt x="16646" y="4810"/>
                    <a:pt x="16646" y="4810"/>
                    <a:pt x="16646" y="4810"/>
                  </a:cubicBezTo>
                  <a:cubicBezTo>
                    <a:pt x="16656" y="4831"/>
                    <a:pt x="16683" y="4831"/>
                    <a:pt x="16683" y="4857"/>
                  </a:cubicBezTo>
                  <a:cubicBezTo>
                    <a:pt x="16683" y="4889"/>
                    <a:pt x="16667" y="4910"/>
                    <a:pt x="16662" y="4941"/>
                  </a:cubicBezTo>
                  <a:cubicBezTo>
                    <a:pt x="16693" y="4941"/>
                    <a:pt x="16709" y="4926"/>
                    <a:pt x="16735" y="4904"/>
                  </a:cubicBezTo>
                  <a:cubicBezTo>
                    <a:pt x="16725" y="4915"/>
                    <a:pt x="16719" y="4926"/>
                    <a:pt x="16719" y="4941"/>
                  </a:cubicBezTo>
                  <a:cubicBezTo>
                    <a:pt x="16719" y="4952"/>
                    <a:pt x="16735" y="4957"/>
                    <a:pt x="16741" y="4973"/>
                  </a:cubicBezTo>
                  <a:cubicBezTo>
                    <a:pt x="16746" y="4984"/>
                    <a:pt x="16746" y="4989"/>
                    <a:pt x="16751" y="4999"/>
                  </a:cubicBezTo>
                  <a:cubicBezTo>
                    <a:pt x="16772" y="4989"/>
                    <a:pt x="16762" y="4963"/>
                    <a:pt x="16772" y="4936"/>
                  </a:cubicBezTo>
                  <a:cubicBezTo>
                    <a:pt x="16788" y="4947"/>
                    <a:pt x="16793" y="4957"/>
                    <a:pt x="16814" y="4957"/>
                  </a:cubicBezTo>
                  <a:cubicBezTo>
                    <a:pt x="16841" y="4957"/>
                    <a:pt x="16841" y="4957"/>
                    <a:pt x="16841" y="4957"/>
                  </a:cubicBezTo>
                  <a:cubicBezTo>
                    <a:pt x="16851" y="4957"/>
                    <a:pt x="16857" y="4968"/>
                    <a:pt x="16867" y="4968"/>
                  </a:cubicBezTo>
                  <a:cubicBezTo>
                    <a:pt x="16873" y="4968"/>
                    <a:pt x="16878" y="4963"/>
                    <a:pt x="16883" y="4957"/>
                  </a:cubicBezTo>
                  <a:cubicBezTo>
                    <a:pt x="16883" y="4936"/>
                    <a:pt x="16883" y="4936"/>
                    <a:pt x="16883" y="4936"/>
                  </a:cubicBezTo>
                  <a:cubicBezTo>
                    <a:pt x="16888" y="4936"/>
                    <a:pt x="16888" y="4936"/>
                    <a:pt x="16888" y="4931"/>
                  </a:cubicBezTo>
                  <a:cubicBezTo>
                    <a:pt x="16899" y="4957"/>
                    <a:pt x="16904" y="4984"/>
                    <a:pt x="16930" y="4984"/>
                  </a:cubicBezTo>
                  <a:cubicBezTo>
                    <a:pt x="16952" y="4984"/>
                    <a:pt x="16973" y="4978"/>
                    <a:pt x="16973" y="4963"/>
                  </a:cubicBezTo>
                  <a:cubicBezTo>
                    <a:pt x="16973" y="4941"/>
                    <a:pt x="16952" y="4936"/>
                    <a:pt x="16930" y="4920"/>
                  </a:cubicBezTo>
                  <a:cubicBezTo>
                    <a:pt x="16920" y="4915"/>
                    <a:pt x="16920" y="4904"/>
                    <a:pt x="16915" y="4889"/>
                  </a:cubicBezTo>
                  <a:cubicBezTo>
                    <a:pt x="16936" y="4889"/>
                    <a:pt x="16941" y="4873"/>
                    <a:pt x="16957" y="4873"/>
                  </a:cubicBezTo>
                  <a:cubicBezTo>
                    <a:pt x="16978" y="4873"/>
                    <a:pt x="16983" y="4878"/>
                    <a:pt x="17004" y="4878"/>
                  </a:cubicBezTo>
                  <a:cubicBezTo>
                    <a:pt x="16999" y="4894"/>
                    <a:pt x="17004" y="4899"/>
                    <a:pt x="17004" y="4915"/>
                  </a:cubicBezTo>
                  <a:cubicBezTo>
                    <a:pt x="17015" y="4904"/>
                    <a:pt x="17020" y="4889"/>
                    <a:pt x="17041" y="4889"/>
                  </a:cubicBezTo>
                  <a:cubicBezTo>
                    <a:pt x="17073" y="4889"/>
                    <a:pt x="17094" y="4889"/>
                    <a:pt x="17126" y="4904"/>
                  </a:cubicBezTo>
                  <a:cubicBezTo>
                    <a:pt x="17141" y="4910"/>
                    <a:pt x="17141" y="4926"/>
                    <a:pt x="17152" y="4941"/>
                  </a:cubicBezTo>
                  <a:cubicBezTo>
                    <a:pt x="17136" y="4952"/>
                    <a:pt x="17099" y="4941"/>
                    <a:pt x="17099" y="4963"/>
                  </a:cubicBezTo>
                  <a:cubicBezTo>
                    <a:pt x="17099" y="4973"/>
                    <a:pt x="17115" y="4973"/>
                    <a:pt x="17115" y="4984"/>
                  </a:cubicBezTo>
                  <a:cubicBezTo>
                    <a:pt x="17115" y="4994"/>
                    <a:pt x="17110" y="5015"/>
                    <a:pt x="17126" y="5015"/>
                  </a:cubicBezTo>
                  <a:cubicBezTo>
                    <a:pt x="17131" y="5015"/>
                    <a:pt x="17131" y="5005"/>
                    <a:pt x="17136" y="5005"/>
                  </a:cubicBezTo>
                  <a:cubicBezTo>
                    <a:pt x="17157" y="5005"/>
                    <a:pt x="17168" y="5026"/>
                    <a:pt x="17184" y="5026"/>
                  </a:cubicBezTo>
                  <a:cubicBezTo>
                    <a:pt x="17199" y="5026"/>
                    <a:pt x="17205" y="5021"/>
                    <a:pt x="17215" y="5015"/>
                  </a:cubicBezTo>
                  <a:cubicBezTo>
                    <a:pt x="17236" y="5010"/>
                    <a:pt x="17252" y="5010"/>
                    <a:pt x="17273" y="5005"/>
                  </a:cubicBezTo>
                  <a:cubicBezTo>
                    <a:pt x="17279" y="4999"/>
                    <a:pt x="17279" y="4999"/>
                    <a:pt x="17279" y="4999"/>
                  </a:cubicBezTo>
                  <a:cubicBezTo>
                    <a:pt x="17268" y="4994"/>
                    <a:pt x="17268" y="4989"/>
                    <a:pt x="17258" y="4984"/>
                  </a:cubicBezTo>
                  <a:cubicBezTo>
                    <a:pt x="17247" y="4984"/>
                    <a:pt x="17236" y="4978"/>
                    <a:pt x="17236" y="4968"/>
                  </a:cubicBezTo>
                  <a:cubicBezTo>
                    <a:pt x="17210" y="4968"/>
                    <a:pt x="17184" y="4963"/>
                    <a:pt x="17184" y="4936"/>
                  </a:cubicBezTo>
                  <a:cubicBezTo>
                    <a:pt x="17184" y="4920"/>
                    <a:pt x="17205" y="4926"/>
                    <a:pt x="17226" y="4926"/>
                  </a:cubicBezTo>
                  <a:cubicBezTo>
                    <a:pt x="17242" y="4920"/>
                    <a:pt x="17247" y="4910"/>
                    <a:pt x="17263" y="4910"/>
                  </a:cubicBezTo>
                  <a:cubicBezTo>
                    <a:pt x="17279" y="4910"/>
                    <a:pt x="17284" y="4931"/>
                    <a:pt x="17305" y="4931"/>
                  </a:cubicBezTo>
                  <a:cubicBezTo>
                    <a:pt x="17321" y="4931"/>
                    <a:pt x="17326" y="4920"/>
                    <a:pt x="17342" y="4920"/>
                  </a:cubicBezTo>
                  <a:cubicBezTo>
                    <a:pt x="17368" y="4920"/>
                    <a:pt x="17368" y="4920"/>
                    <a:pt x="17368" y="4920"/>
                  </a:cubicBezTo>
                  <a:cubicBezTo>
                    <a:pt x="17384" y="4920"/>
                    <a:pt x="17389" y="4936"/>
                    <a:pt x="17400" y="4941"/>
                  </a:cubicBezTo>
                  <a:lnTo>
                    <a:pt x="17400" y="4941"/>
                  </a:lnTo>
                  <a:cubicBezTo>
                    <a:pt x="17421" y="4952"/>
                    <a:pt x="17432" y="4952"/>
                    <a:pt x="17453" y="4952"/>
                  </a:cubicBezTo>
                  <a:cubicBezTo>
                    <a:pt x="17447" y="4968"/>
                    <a:pt x="17432" y="4973"/>
                    <a:pt x="17421" y="4989"/>
                  </a:cubicBezTo>
                  <a:cubicBezTo>
                    <a:pt x="17426" y="4989"/>
                    <a:pt x="17426" y="4989"/>
                    <a:pt x="17426" y="4989"/>
                  </a:cubicBezTo>
                  <a:cubicBezTo>
                    <a:pt x="17437" y="4989"/>
                    <a:pt x="17442" y="4984"/>
                    <a:pt x="17453" y="4984"/>
                  </a:cubicBezTo>
                  <a:cubicBezTo>
                    <a:pt x="17469" y="4984"/>
                    <a:pt x="17474" y="4999"/>
                    <a:pt x="17474" y="5015"/>
                  </a:cubicBezTo>
                  <a:cubicBezTo>
                    <a:pt x="17484" y="5010"/>
                    <a:pt x="17484" y="4999"/>
                    <a:pt x="17490" y="4999"/>
                  </a:cubicBezTo>
                  <a:cubicBezTo>
                    <a:pt x="17500" y="4994"/>
                    <a:pt x="17511" y="4994"/>
                    <a:pt x="17521" y="4994"/>
                  </a:cubicBezTo>
                  <a:cubicBezTo>
                    <a:pt x="17527" y="4989"/>
                    <a:pt x="17527" y="4989"/>
                    <a:pt x="17527" y="4989"/>
                  </a:cubicBezTo>
                  <a:cubicBezTo>
                    <a:pt x="17516" y="4984"/>
                    <a:pt x="17516" y="4978"/>
                    <a:pt x="17516" y="4973"/>
                  </a:cubicBezTo>
                  <a:cubicBezTo>
                    <a:pt x="17516" y="4968"/>
                    <a:pt x="17516" y="4968"/>
                    <a:pt x="17516" y="4968"/>
                  </a:cubicBezTo>
                  <a:cubicBezTo>
                    <a:pt x="17537" y="4978"/>
                    <a:pt x="17548" y="4989"/>
                    <a:pt x="17563" y="5005"/>
                  </a:cubicBezTo>
                  <a:cubicBezTo>
                    <a:pt x="17574" y="4994"/>
                    <a:pt x="17574" y="4984"/>
                    <a:pt x="17584" y="4984"/>
                  </a:cubicBezTo>
                  <a:cubicBezTo>
                    <a:pt x="17590" y="4989"/>
                    <a:pt x="17595" y="4994"/>
                    <a:pt x="17606" y="4994"/>
                  </a:cubicBezTo>
                  <a:cubicBezTo>
                    <a:pt x="17606" y="5005"/>
                    <a:pt x="17606" y="5015"/>
                    <a:pt x="17616" y="5015"/>
                  </a:cubicBezTo>
                  <a:cubicBezTo>
                    <a:pt x="17632" y="5015"/>
                    <a:pt x="17632" y="5005"/>
                    <a:pt x="17648" y="4999"/>
                  </a:cubicBezTo>
                  <a:cubicBezTo>
                    <a:pt x="17643" y="4994"/>
                    <a:pt x="17637" y="4989"/>
                    <a:pt x="17632" y="4978"/>
                  </a:cubicBezTo>
                  <a:cubicBezTo>
                    <a:pt x="17632" y="4978"/>
                    <a:pt x="17632" y="4978"/>
                    <a:pt x="17637" y="4978"/>
                  </a:cubicBezTo>
                  <a:lnTo>
                    <a:pt x="17643" y="4978"/>
                  </a:lnTo>
                  <a:cubicBezTo>
                    <a:pt x="17664" y="4978"/>
                    <a:pt x="17674" y="4957"/>
                    <a:pt x="17695" y="4957"/>
                  </a:cubicBezTo>
                  <a:lnTo>
                    <a:pt x="17701" y="4963"/>
                  </a:lnTo>
                  <a:cubicBezTo>
                    <a:pt x="17701" y="4963"/>
                    <a:pt x="17701" y="4968"/>
                    <a:pt x="17695" y="4973"/>
                  </a:cubicBezTo>
                  <a:cubicBezTo>
                    <a:pt x="17695" y="4984"/>
                    <a:pt x="17695" y="4984"/>
                    <a:pt x="17695" y="4984"/>
                  </a:cubicBezTo>
                  <a:cubicBezTo>
                    <a:pt x="17701" y="4984"/>
                    <a:pt x="17701" y="4984"/>
                    <a:pt x="17701" y="4984"/>
                  </a:cubicBezTo>
                  <a:cubicBezTo>
                    <a:pt x="17790" y="4957"/>
                    <a:pt x="17790" y="4957"/>
                    <a:pt x="17790" y="4957"/>
                  </a:cubicBezTo>
                  <a:cubicBezTo>
                    <a:pt x="17801" y="4963"/>
                    <a:pt x="17801" y="4978"/>
                    <a:pt x="17811" y="4984"/>
                  </a:cubicBezTo>
                  <a:cubicBezTo>
                    <a:pt x="17822" y="4989"/>
                    <a:pt x="17832" y="4984"/>
                    <a:pt x="17843" y="4989"/>
                  </a:cubicBezTo>
                  <a:cubicBezTo>
                    <a:pt x="17848" y="4994"/>
                    <a:pt x="17848" y="4999"/>
                    <a:pt x="17848" y="5010"/>
                  </a:cubicBezTo>
                  <a:cubicBezTo>
                    <a:pt x="17859" y="5026"/>
                    <a:pt x="17869" y="5036"/>
                    <a:pt x="17885" y="5036"/>
                  </a:cubicBezTo>
                  <a:cubicBezTo>
                    <a:pt x="17896" y="5036"/>
                    <a:pt x="17901" y="5021"/>
                    <a:pt x="17917" y="5015"/>
                  </a:cubicBezTo>
                  <a:cubicBezTo>
                    <a:pt x="17922" y="5010"/>
                    <a:pt x="17927" y="5010"/>
                    <a:pt x="17927" y="4999"/>
                  </a:cubicBezTo>
                  <a:cubicBezTo>
                    <a:pt x="17927" y="4994"/>
                    <a:pt x="17917" y="4973"/>
                    <a:pt x="17922" y="4973"/>
                  </a:cubicBezTo>
                  <a:cubicBezTo>
                    <a:pt x="17938" y="4973"/>
                    <a:pt x="17933" y="4994"/>
                    <a:pt x="17938" y="5010"/>
                  </a:cubicBezTo>
                  <a:cubicBezTo>
                    <a:pt x="17949" y="5026"/>
                    <a:pt x="17959" y="5036"/>
                    <a:pt x="17975" y="5042"/>
                  </a:cubicBezTo>
                  <a:cubicBezTo>
                    <a:pt x="17985" y="5047"/>
                    <a:pt x="17980" y="5057"/>
                    <a:pt x="17985" y="5063"/>
                  </a:cubicBezTo>
                  <a:cubicBezTo>
                    <a:pt x="17991" y="5073"/>
                    <a:pt x="18001" y="5078"/>
                    <a:pt x="18012" y="5084"/>
                  </a:cubicBezTo>
                  <a:cubicBezTo>
                    <a:pt x="18022" y="5089"/>
                    <a:pt x="18028" y="5100"/>
                    <a:pt x="18038" y="5100"/>
                  </a:cubicBezTo>
                  <a:cubicBezTo>
                    <a:pt x="18065" y="5100"/>
                    <a:pt x="18075" y="5084"/>
                    <a:pt x="18096" y="5084"/>
                  </a:cubicBezTo>
                  <a:cubicBezTo>
                    <a:pt x="18107" y="5084"/>
                    <a:pt x="18117" y="5089"/>
                    <a:pt x="18128" y="5089"/>
                  </a:cubicBezTo>
                  <a:cubicBezTo>
                    <a:pt x="18170" y="5089"/>
                    <a:pt x="18170" y="5089"/>
                    <a:pt x="18170" y="5089"/>
                  </a:cubicBezTo>
                  <a:cubicBezTo>
                    <a:pt x="18186" y="5089"/>
                    <a:pt x="18196" y="5100"/>
                    <a:pt x="18207" y="5110"/>
                  </a:cubicBezTo>
                  <a:cubicBezTo>
                    <a:pt x="18223" y="5115"/>
                    <a:pt x="18233" y="5126"/>
                    <a:pt x="18233" y="5142"/>
                  </a:cubicBezTo>
                  <a:cubicBezTo>
                    <a:pt x="18233" y="5158"/>
                    <a:pt x="18228" y="5168"/>
                    <a:pt x="18228" y="5184"/>
                  </a:cubicBezTo>
                  <a:cubicBezTo>
                    <a:pt x="18228" y="5205"/>
                    <a:pt x="18228" y="5216"/>
                    <a:pt x="18233" y="5237"/>
                  </a:cubicBezTo>
                  <a:cubicBezTo>
                    <a:pt x="18233" y="5237"/>
                    <a:pt x="18233" y="5237"/>
                    <a:pt x="18239" y="5237"/>
                  </a:cubicBezTo>
                  <a:cubicBezTo>
                    <a:pt x="18244" y="5237"/>
                    <a:pt x="18249" y="5232"/>
                    <a:pt x="18254" y="5232"/>
                  </a:cubicBezTo>
                  <a:cubicBezTo>
                    <a:pt x="18281" y="5232"/>
                    <a:pt x="18275" y="5263"/>
                    <a:pt x="18297" y="5274"/>
                  </a:cubicBezTo>
                  <a:cubicBezTo>
                    <a:pt x="18307" y="5284"/>
                    <a:pt x="18328" y="5274"/>
                    <a:pt x="18328" y="5289"/>
                  </a:cubicBezTo>
                  <a:cubicBezTo>
                    <a:pt x="18328" y="5295"/>
                    <a:pt x="18328" y="5295"/>
                    <a:pt x="18328" y="5300"/>
                  </a:cubicBezTo>
                  <a:cubicBezTo>
                    <a:pt x="18328" y="5321"/>
                    <a:pt x="18349" y="5321"/>
                    <a:pt x="18371" y="5326"/>
                  </a:cubicBezTo>
                  <a:cubicBezTo>
                    <a:pt x="18392" y="5332"/>
                    <a:pt x="18402" y="5337"/>
                    <a:pt x="18418" y="5353"/>
                  </a:cubicBezTo>
                  <a:cubicBezTo>
                    <a:pt x="18407" y="5363"/>
                    <a:pt x="18407" y="5363"/>
                    <a:pt x="18407" y="5363"/>
                  </a:cubicBezTo>
                  <a:cubicBezTo>
                    <a:pt x="18423" y="5363"/>
                    <a:pt x="18428" y="5363"/>
                    <a:pt x="18439" y="5363"/>
                  </a:cubicBezTo>
                  <a:cubicBezTo>
                    <a:pt x="18465" y="5363"/>
                    <a:pt x="18476" y="5384"/>
                    <a:pt x="18492" y="5406"/>
                  </a:cubicBezTo>
                  <a:cubicBezTo>
                    <a:pt x="18502" y="5427"/>
                    <a:pt x="18529" y="5432"/>
                    <a:pt x="18529" y="5458"/>
                  </a:cubicBezTo>
                  <a:cubicBezTo>
                    <a:pt x="18529" y="5469"/>
                    <a:pt x="18529" y="5469"/>
                    <a:pt x="18529" y="5479"/>
                  </a:cubicBezTo>
                  <a:cubicBezTo>
                    <a:pt x="18529" y="5485"/>
                    <a:pt x="18529" y="5485"/>
                    <a:pt x="18529" y="5485"/>
                  </a:cubicBezTo>
                  <a:cubicBezTo>
                    <a:pt x="18550" y="5485"/>
                    <a:pt x="18576" y="5490"/>
                    <a:pt x="18576" y="5516"/>
                  </a:cubicBezTo>
                  <a:cubicBezTo>
                    <a:pt x="18576" y="5527"/>
                    <a:pt x="18566" y="5532"/>
                    <a:pt x="18566" y="5548"/>
                  </a:cubicBezTo>
                  <a:cubicBezTo>
                    <a:pt x="18566" y="5553"/>
                    <a:pt x="18576" y="5553"/>
                    <a:pt x="18582" y="5564"/>
                  </a:cubicBezTo>
                  <a:cubicBezTo>
                    <a:pt x="18592" y="5569"/>
                    <a:pt x="18587" y="5585"/>
                    <a:pt x="18597" y="5590"/>
                  </a:cubicBezTo>
                  <a:cubicBezTo>
                    <a:pt x="18608" y="5595"/>
                    <a:pt x="18613" y="5590"/>
                    <a:pt x="18624" y="5590"/>
                  </a:cubicBezTo>
                  <a:cubicBezTo>
                    <a:pt x="18634" y="5601"/>
                    <a:pt x="18629" y="5617"/>
                    <a:pt x="18639" y="5622"/>
                  </a:cubicBezTo>
                  <a:cubicBezTo>
                    <a:pt x="18650" y="5627"/>
                    <a:pt x="18655" y="5638"/>
                    <a:pt x="18660" y="5648"/>
                  </a:cubicBezTo>
                  <a:cubicBezTo>
                    <a:pt x="18676" y="5627"/>
                    <a:pt x="18692" y="5627"/>
                    <a:pt x="18713" y="5627"/>
                  </a:cubicBezTo>
                  <a:cubicBezTo>
                    <a:pt x="18740" y="5627"/>
                    <a:pt x="18740" y="5654"/>
                    <a:pt x="18761" y="5669"/>
                  </a:cubicBezTo>
                  <a:cubicBezTo>
                    <a:pt x="18777" y="5680"/>
                    <a:pt x="18798" y="5680"/>
                    <a:pt x="18798" y="5701"/>
                  </a:cubicBezTo>
                  <a:cubicBezTo>
                    <a:pt x="18798" y="5706"/>
                    <a:pt x="18798" y="5711"/>
                    <a:pt x="18798" y="5717"/>
                  </a:cubicBezTo>
                  <a:cubicBezTo>
                    <a:pt x="18803" y="5717"/>
                    <a:pt x="18803" y="5711"/>
                    <a:pt x="18814" y="5711"/>
                  </a:cubicBezTo>
                  <a:cubicBezTo>
                    <a:pt x="18850" y="5711"/>
                    <a:pt x="18814" y="5738"/>
                    <a:pt x="18856" y="5738"/>
                  </a:cubicBezTo>
                  <a:cubicBezTo>
                    <a:pt x="18882" y="5738"/>
                    <a:pt x="18882" y="5738"/>
                    <a:pt x="18882" y="5738"/>
                  </a:cubicBezTo>
                  <a:cubicBezTo>
                    <a:pt x="18903" y="5738"/>
                    <a:pt x="18908" y="5722"/>
                    <a:pt x="18930" y="5717"/>
                  </a:cubicBezTo>
                  <a:cubicBezTo>
                    <a:pt x="18972" y="5706"/>
                    <a:pt x="18998" y="5701"/>
                    <a:pt x="19040" y="5701"/>
                  </a:cubicBezTo>
                  <a:cubicBezTo>
                    <a:pt x="19067" y="5701"/>
                    <a:pt x="19067" y="5701"/>
                    <a:pt x="19067" y="5701"/>
                  </a:cubicBezTo>
                  <a:cubicBezTo>
                    <a:pt x="19119" y="5690"/>
                    <a:pt x="19119" y="5690"/>
                    <a:pt x="19119" y="5690"/>
                  </a:cubicBezTo>
                  <a:cubicBezTo>
                    <a:pt x="19141" y="5696"/>
                    <a:pt x="19151" y="5711"/>
                    <a:pt x="19172" y="5722"/>
                  </a:cubicBezTo>
                  <a:cubicBezTo>
                    <a:pt x="19193" y="5738"/>
                    <a:pt x="19214" y="5748"/>
                    <a:pt x="19225" y="5775"/>
                  </a:cubicBezTo>
                  <a:cubicBezTo>
                    <a:pt x="19251" y="5822"/>
                    <a:pt x="19288" y="5838"/>
                    <a:pt x="19288" y="5891"/>
                  </a:cubicBezTo>
                  <a:cubicBezTo>
                    <a:pt x="19288" y="5922"/>
                    <a:pt x="19278" y="5938"/>
                    <a:pt x="19262" y="5965"/>
                  </a:cubicBezTo>
                  <a:cubicBezTo>
                    <a:pt x="19246" y="5986"/>
                    <a:pt x="19241" y="5996"/>
                    <a:pt x="19220" y="6012"/>
                  </a:cubicBezTo>
                  <a:cubicBezTo>
                    <a:pt x="19193" y="6028"/>
                    <a:pt x="19172" y="6017"/>
                    <a:pt x="19146" y="6028"/>
                  </a:cubicBezTo>
                  <a:cubicBezTo>
                    <a:pt x="19109" y="6038"/>
                    <a:pt x="19125" y="6086"/>
                    <a:pt x="19109" y="6123"/>
                  </a:cubicBezTo>
                  <a:cubicBezTo>
                    <a:pt x="19093" y="6154"/>
                    <a:pt x="19061" y="6165"/>
                    <a:pt x="19025" y="6165"/>
                  </a:cubicBezTo>
                  <a:cubicBezTo>
                    <a:pt x="18977" y="6165"/>
                    <a:pt x="18951" y="6133"/>
                    <a:pt x="18903" y="6133"/>
                  </a:cubicBezTo>
                  <a:cubicBezTo>
                    <a:pt x="18814" y="6133"/>
                    <a:pt x="18771" y="6165"/>
                    <a:pt x="18682" y="6165"/>
                  </a:cubicBezTo>
                  <a:cubicBezTo>
                    <a:pt x="18645" y="6165"/>
                    <a:pt x="18645" y="6165"/>
                    <a:pt x="18645" y="6165"/>
                  </a:cubicBezTo>
                  <a:cubicBezTo>
                    <a:pt x="18634" y="6165"/>
                    <a:pt x="18629" y="6176"/>
                    <a:pt x="18624" y="6176"/>
                  </a:cubicBezTo>
                  <a:cubicBezTo>
                    <a:pt x="18613" y="6176"/>
                    <a:pt x="18613" y="6176"/>
                    <a:pt x="18613" y="6176"/>
                  </a:cubicBezTo>
                  <a:cubicBezTo>
                    <a:pt x="18455" y="6197"/>
                    <a:pt x="18455" y="6197"/>
                    <a:pt x="18455" y="6197"/>
                  </a:cubicBezTo>
                  <a:cubicBezTo>
                    <a:pt x="18434" y="6197"/>
                    <a:pt x="18418" y="6191"/>
                    <a:pt x="18392" y="6191"/>
                  </a:cubicBezTo>
                  <a:cubicBezTo>
                    <a:pt x="18365" y="6191"/>
                    <a:pt x="18355" y="6207"/>
                    <a:pt x="18328" y="6207"/>
                  </a:cubicBezTo>
                  <a:cubicBezTo>
                    <a:pt x="18297" y="6207"/>
                    <a:pt x="18275" y="6191"/>
                    <a:pt x="18239" y="6191"/>
                  </a:cubicBezTo>
                  <a:cubicBezTo>
                    <a:pt x="18117" y="6213"/>
                    <a:pt x="18117" y="6213"/>
                    <a:pt x="18117" y="6213"/>
                  </a:cubicBezTo>
                  <a:cubicBezTo>
                    <a:pt x="18086" y="6213"/>
                    <a:pt x="18086" y="6213"/>
                    <a:pt x="18086" y="6213"/>
                  </a:cubicBezTo>
                  <a:cubicBezTo>
                    <a:pt x="18065" y="6213"/>
                    <a:pt x="18059" y="6228"/>
                    <a:pt x="18038" y="6239"/>
                  </a:cubicBezTo>
                  <a:cubicBezTo>
                    <a:pt x="18012" y="6255"/>
                    <a:pt x="17996" y="6260"/>
                    <a:pt x="17970" y="6276"/>
                  </a:cubicBezTo>
                  <a:cubicBezTo>
                    <a:pt x="17959" y="6281"/>
                    <a:pt x="17959" y="6292"/>
                    <a:pt x="17949" y="6297"/>
                  </a:cubicBezTo>
                  <a:cubicBezTo>
                    <a:pt x="17922" y="6329"/>
                    <a:pt x="17896" y="6339"/>
                    <a:pt x="17859" y="6339"/>
                  </a:cubicBezTo>
                  <a:cubicBezTo>
                    <a:pt x="17827" y="6339"/>
                    <a:pt x="17827" y="6339"/>
                    <a:pt x="17827" y="6339"/>
                  </a:cubicBezTo>
                  <a:cubicBezTo>
                    <a:pt x="17827" y="6381"/>
                    <a:pt x="17806" y="6408"/>
                    <a:pt x="17769" y="6429"/>
                  </a:cubicBezTo>
                  <a:cubicBezTo>
                    <a:pt x="17748" y="6450"/>
                    <a:pt x="17732" y="6466"/>
                    <a:pt x="17701" y="6466"/>
                  </a:cubicBezTo>
                  <a:cubicBezTo>
                    <a:pt x="17695" y="6466"/>
                    <a:pt x="17690" y="6466"/>
                    <a:pt x="17685" y="6466"/>
                  </a:cubicBezTo>
                  <a:cubicBezTo>
                    <a:pt x="17674" y="6466"/>
                    <a:pt x="17664" y="6466"/>
                    <a:pt x="17658" y="6466"/>
                  </a:cubicBezTo>
                  <a:cubicBezTo>
                    <a:pt x="17664" y="6450"/>
                    <a:pt x="17664" y="6450"/>
                    <a:pt x="17664" y="6450"/>
                  </a:cubicBezTo>
                  <a:cubicBezTo>
                    <a:pt x="17658" y="6445"/>
                    <a:pt x="17653" y="6439"/>
                    <a:pt x="17648" y="6439"/>
                  </a:cubicBezTo>
                  <a:cubicBezTo>
                    <a:pt x="17637" y="6439"/>
                    <a:pt x="17637" y="6450"/>
                    <a:pt x="17637" y="6455"/>
                  </a:cubicBezTo>
                  <a:cubicBezTo>
                    <a:pt x="17637" y="6460"/>
                    <a:pt x="17643" y="6460"/>
                    <a:pt x="17643" y="6466"/>
                  </a:cubicBezTo>
                  <a:cubicBezTo>
                    <a:pt x="17643" y="6482"/>
                    <a:pt x="17616" y="6476"/>
                    <a:pt x="17595" y="6482"/>
                  </a:cubicBezTo>
                  <a:cubicBezTo>
                    <a:pt x="17563" y="6482"/>
                    <a:pt x="17548" y="6487"/>
                    <a:pt x="17511" y="6487"/>
                  </a:cubicBezTo>
                  <a:cubicBezTo>
                    <a:pt x="17490" y="6487"/>
                    <a:pt x="17474" y="6476"/>
                    <a:pt x="17458" y="6476"/>
                  </a:cubicBezTo>
                  <a:cubicBezTo>
                    <a:pt x="17453" y="6476"/>
                    <a:pt x="17442" y="6471"/>
                    <a:pt x="17437" y="6471"/>
                  </a:cubicBezTo>
                  <a:cubicBezTo>
                    <a:pt x="17447" y="6460"/>
                    <a:pt x="17463" y="6450"/>
                    <a:pt x="17474" y="6439"/>
                  </a:cubicBezTo>
                  <a:cubicBezTo>
                    <a:pt x="17479" y="6434"/>
                    <a:pt x="17484" y="6429"/>
                    <a:pt x="17490" y="6423"/>
                  </a:cubicBezTo>
                  <a:cubicBezTo>
                    <a:pt x="17495" y="6418"/>
                    <a:pt x="17484" y="6413"/>
                    <a:pt x="17500" y="6408"/>
                  </a:cubicBezTo>
                  <a:cubicBezTo>
                    <a:pt x="17511" y="6402"/>
                    <a:pt x="17511" y="6402"/>
                    <a:pt x="17521" y="6397"/>
                  </a:cubicBezTo>
                  <a:cubicBezTo>
                    <a:pt x="17527" y="6397"/>
                    <a:pt x="17532" y="6392"/>
                    <a:pt x="17537" y="6392"/>
                  </a:cubicBezTo>
                  <a:cubicBezTo>
                    <a:pt x="17542" y="6392"/>
                    <a:pt x="17542" y="6392"/>
                    <a:pt x="17548" y="6387"/>
                  </a:cubicBezTo>
                  <a:cubicBezTo>
                    <a:pt x="17548" y="6387"/>
                    <a:pt x="17553" y="6387"/>
                    <a:pt x="17553" y="6381"/>
                  </a:cubicBezTo>
                  <a:cubicBezTo>
                    <a:pt x="17553" y="6376"/>
                    <a:pt x="17548" y="6376"/>
                    <a:pt x="17542" y="6376"/>
                  </a:cubicBezTo>
                  <a:cubicBezTo>
                    <a:pt x="17542" y="6371"/>
                    <a:pt x="17537" y="6371"/>
                    <a:pt x="17537" y="6365"/>
                  </a:cubicBezTo>
                  <a:cubicBezTo>
                    <a:pt x="17532" y="6360"/>
                    <a:pt x="17532" y="6360"/>
                    <a:pt x="17532" y="6360"/>
                  </a:cubicBezTo>
                  <a:cubicBezTo>
                    <a:pt x="17527" y="6360"/>
                    <a:pt x="17527" y="6355"/>
                    <a:pt x="17527" y="6355"/>
                  </a:cubicBezTo>
                  <a:cubicBezTo>
                    <a:pt x="17521" y="6355"/>
                    <a:pt x="17516" y="6355"/>
                    <a:pt x="17511" y="6355"/>
                  </a:cubicBezTo>
                  <a:cubicBezTo>
                    <a:pt x="17511" y="6350"/>
                    <a:pt x="17511" y="6350"/>
                    <a:pt x="17511" y="6350"/>
                  </a:cubicBezTo>
                  <a:cubicBezTo>
                    <a:pt x="17511" y="6344"/>
                    <a:pt x="17511" y="6344"/>
                    <a:pt x="17516" y="6344"/>
                  </a:cubicBezTo>
                  <a:cubicBezTo>
                    <a:pt x="17521" y="6339"/>
                    <a:pt x="17521" y="6334"/>
                    <a:pt x="17527" y="6334"/>
                  </a:cubicBezTo>
                  <a:cubicBezTo>
                    <a:pt x="17527" y="6323"/>
                    <a:pt x="17527" y="6318"/>
                    <a:pt x="17532" y="6313"/>
                  </a:cubicBezTo>
                  <a:cubicBezTo>
                    <a:pt x="17537" y="6308"/>
                    <a:pt x="17542" y="6308"/>
                    <a:pt x="17553" y="6308"/>
                  </a:cubicBezTo>
                  <a:cubicBezTo>
                    <a:pt x="17558" y="6308"/>
                    <a:pt x="17558" y="6308"/>
                    <a:pt x="17563" y="6302"/>
                  </a:cubicBezTo>
                  <a:cubicBezTo>
                    <a:pt x="17569" y="6302"/>
                    <a:pt x="17574" y="6297"/>
                    <a:pt x="17574" y="6292"/>
                  </a:cubicBezTo>
                  <a:cubicBezTo>
                    <a:pt x="17574" y="6265"/>
                    <a:pt x="17574" y="6265"/>
                    <a:pt x="17574" y="6265"/>
                  </a:cubicBezTo>
                  <a:cubicBezTo>
                    <a:pt x="17574" y="6260"/>
                    <a:pt x="17574" y="6255"/>
                    <a:pt x="17584" y="6255"/>
                  </a:cubicBezTo>
                  <a:cubicBezTo>
                    <a:pt x="17584" y="6249"/>
                    <a:pt x="17590" y="6249"/>
                    <a:pt x="17595" y="6244"/>
                  </a:cubicBezTo>
                  <a:cubicBezTo>
                    <a:pt x="17595" y="6244"/>
                    <a:pt x="17600" y="6244"/>
                    <a:pt x="17600" y="6239"/>
                  </a:cubicBezTo>
                  <a:cubicBezTo>
                    <a:pt x="17600" y="6234"/>
                    <a:pt x="17595" y="6228"/>
                    <a:pt x="17595" y="6228"/>
                  </a:cubicBezTo>
                  <a:cubicBezTo>
                    <a:pt x="17590" y="6218"/>
                    <a:pt x="17590" y="6207"/>
                    <a:pt x="17584" y="6197"/>
                  </a:cubicBezTo>
                  <a:lnTo>
                    <a:pt x="17584" y="6191"/>
                  </a:lnTo>
                  <a:cubicBezTo>
                    <a:pt x="17579" y="6186"/>
                    <a:pt x="17579" y="6181"/>
                    <a:pt x="17574" y="6181"/>
                  </a:cubicBezTo>
                  <a:cubicBezTo>
                    <a:pt x="17569" y="6176"/>
                    <a:pt x="17563" y="6181"/>
                    <a:pt x="17558" y="6181"/>
                  </a:cubicBezTo>
                  <a:lnTo>
                    <a:pt x="17553" y="6176"/>
                  </a:lnTo>
                  <a:cubicBezTo>
                    <a:pt x="17542" y="6176"/>
                    <a:pt x="17542" y="6181"/>
                    <a:pt x="17537" y="6186"/>
                  </a:cubicBezTo>
                  <a:cubicBezTo>
                    <a:pt x="17537" y="6191"/>
                    <a:pt x="17532" y="6191"/>
                    <a:pt x="17532" y="6197"/>
                  </a:cubicBezTo>
                  <a:cubicBezTo>
                    <a:pt x="17527" y="6202"/>
                    <a:pt x="17527" y="6202"/>
                    <a:pt x="17527" y="6202"/>
                  </a:cubicBezTo>
                  <a:cubicBezTo>
                    <a:pt x="17527" y="6218"/>
                    <a:pt x="17527" y="6218"/>
                    <a:pt x="17527" y="6218"/>
                  </a:cubicBezTo>
                  <a:cubicBezTo>
                    <a:pt x="17527" y="6228"/>
                    <a:pt x="17521" y="6234"/>
                    <a:pt x="17511" y="6234"/>
                  </a:cubicBezTo>
                  <a:cubicBezTo>
                    <a:pt x="17505" y="6234"/>
                    <a:pt x="17505" y="6234"/>
                    <a:pt x="17500" y="6239"/>
                  </a:cubicBezTo>
                  <a:cubicBezTo>
                    <a:pt x="17500" y="6244"/>
                    <a:pt x="17500" y="6244"/>
                    <a:pt x="17500" y="6249"/>
                  </a:cubicBezTo>
                  <a:cubicBezTo>
                    <a:pt x="17495" y="6249"/>
                    <a:pt x="17495" y="6244"/>
                    <a:pt x="17495" y="6239"/>
                  </a:cubicBezTo>
                  <a:cubicBezTo>
                    <a:pt x="17490" y="6234"/>
                    <a:pt x="17484" y="6234"/>
                    <a:pt x="17484" y="6234"/>
                  </a:cubicBezTo>
                  <a:cubicBezTo>
                    <a:pt x="17479" y="6234"/>
                    <a:pt x="17479" y="6228"/>
                    <a:pt x="17474" y="6228"/>
                  </a:cubicBezTo>
                  <a:cubicBezTo>
                    <a:pt x="17469" y="6228"/>
                    <a:pt x="17463" y="6228"/>
                    <a:pt x="17458" y="6234"/>
                  </a:cubicBezTo>
                  <a:cubicBezTo>
                    <a:pt x="17447" y="6239"/>
                    <a:pt x="17447" y="6239"/>
                    <a:pt x="17442" y="6244"/>
                  </a:cubicBezTo>
                  <a:cubicBezTo>
                    <a:pt x="17432" y="6249"/>
                    <a:pt x="17432" y="6255"/>
                    <a:pt x="17432" y="6265"/>
                  </a:cubicBezTo>
                  <a:cubicBezTo>
                    <a:pt x="17432" y="6271"/>
                    <a:pt x="17432" y="6276"/>
                    <a:pt x="17432" y="6281"/>
                  </a:cubicBezTo>
                  <a:cubicBezTo>
                    <a:pt x="17432" y="6286"/>
                    <a:pt x="17432" y="6286"/>
                    <a:pt x="17437" y="6292"/>
                  </a:cubicBezTo>
                  <a:cubicBezTo>
                    <a:pt x="17437" y="6292"/>
                    <a:pt x="17437" y="6292"/>
                    <a:pt x="17442" y="6297"/>
                  </a:cubicBezTo>
                  <a:cubicBezTo>
                    <a:pt x="17442" y="6297"/>
                    <a:pt x="17447" y="6302"/>
                    <a:pt x="17453" y="6302"/>
                  </a:cubicBezTo>
                  <a:lnTo>
                    <a:pt x="17458" y="6302"/>
                  </a:lnTo>
                  <a:cubicBezTo>
                    <a:pt x="17463" y="6302"/>
                    <a:pt x="17469" y="6297"/>
                    <a:pt x="17474" y="6297"/>
                  </a:cubicBezTo>
                  <a:cubicBezTo>
                    <a:pt x="17479" y="6297"/>
                    <a:pt x="17479" y="6302"/>
                    <a:pt x="17479" y="6308"/>
                  </a:cubicBezTo>
                  <a:cubicBezTo>
                    <a:pt x="17479" y="6318"/>
                    <a:pt x="17469" y="6318"/>
                    <a:pt x="17469" y="6329"/>
                  </a:cubicBezTo>
                  <a:cubicBezTo>
                    <a:pt x="17463" y="6334"/>
                    <a:pt x="17469" y="6334"/>
                    <a:pt x="17463" y="6339"/>
                  </a:cubicBezTo>
                  <a:cubicBezTo>
                    <a:pt x="17463" y="6339"/>
                    <a:pt x="17463" y="6344"/>
                    <a:pt x="17458" y="6344"/>
                  </a:cubicBezTo>
                  <a:cubicBezTo>
                    <a:pt x="17458" y="6344"/>
                    <a:pt x="17453" y="6344"/>
                    <a:pt x="17453" y="6350"/>
                  </a:cubicBezTo>
                  <a:cubicBezTo>
                    <a:pt x="17453" y="6355"/>
                    <a:pt x="17458" y="6355"/>
                    <a:pt x="17458" y="6360"/>
                  </a:cubicBezTo>
                  <a:cubicBezTo>
                    <a:pt x="17458" y="6365"/>
                    <a:pt x="17447" y="6365"/>
                    <a:pt x="17447" y="6371"/>
                  </a:cubicBezTo>
                  <a:cubicBezTo>
                    <a:pt x="17447" y="6376"/>
                    <a:pt x="17447" y="6381"/>
                    <a:pt x="17453" y="6381"/>
                  </a:cubicBezTo>
                  <a:cubicBezTo>
                    <a:pt x="17453" y="6387"/>
                    <a:pt x="17453" y="6392"/>
                    <a:pt x="17458" y="6392"/>
                  </a:cubicBezTo>
                  <a:cubicBezTo>
                    <a:pt x="17463" y="6392"/>
                    <a:pt x="17463" y="6397"/>
                    <a:pt x="17469" y="6397"/>
                  </a:cubicBezTo>
                  <a:cubicBezTo>
                    <a:pt x="17469" y="6402"/>
                    <a:pt x="17469" y="6402"/>
                    <a:pt x="17474" y="6402"/>
                  </a:cubicBezTo>
                  <a:cubicBezTo>
                    <a:pt x="17474" y="6408"/>
                    <a:pt x="17479" y="6408"/>
                    <a:pt x="17479" y="6408"/>
                  </a:cubicBezTo>
                  <a:cubicBezTo>
                    <a:pt x="17479" y="6408"/>
                    <a:pt x="17479" y="6408"/>
                    <a:pt x="17479" y="6413"/>
                  </a:cubicBezTo>
                  <a:lnTo>
                    <a:pt x="17479" y="6418"/>
                  </a:lnTo>
                  <a:cubicBezTo>
                    <a:pt x="17474" y="6423"/>
                    <a:pt x="17469" y="6429"/>
                    <a:pt x="17463" y="6434"/>
                  </a:cubicBezTo>
                  <a:cubicBezTo>
                    <a:pt x="17458" y="6439"/>
                    <a:pt x="17453" y="6445"/>
                    <a:pt x="17447" y="6450"/>
                  </a:cubicBezTo>
                  <a:cubicBezTo>
                    <a:pt x="17442" y="6450"/>
                    <a:pt x="17442" y="6455"/>
                    <a:pt x="17437" y="645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8" name="Freeform 76"/>
            <p:cNvSpPr>
              <a:spLocks noChangeArrowheads="1"/>
            </p:cNvSpPr>
            <p:nvPr/>
          </p:nvSpPr>
          <p:spPr bwMode="auto">
            <a:xfrm>
              <a:off x="6676506" y="8153401"/>
              <a:ext cx="565113" cy="427037"/>
            </a:xfrm>
            <a:custGeom>
              <a:avLst/>
              <a:gdLst>
                <a:gd name="T0" fmla="*/ 68 w 1572"/>
                <a:gd name="T1" fmla="*/ 502 h 1188"/>
                <a:gd name="T2" fmla="*/ 5 w 1572"/>
                <a:gd name="T3" fmla="*/ 786 h 1188"/>
                <a:gd name="T4" fmla="*/ 95 w 1572"/>
                <a:gd name="T5" fmla="*/ 918 h 1188"/>
                <a:gd name="T6" fmla="*/ 195 w 1572"/>
                <a:gd name="T7" fmla="*/ 981 h 1188"/>
                <a:gd name="T8" fmla="*/ 253 w 1572"/>
                <a:gd name="T9" fmla="*/ 987 h 1188"/>
                <a:gd name="T10" fmla="*/ 427 w 1572"/>
                <a:gd name="T11" fmla="*/ 966 h 1188"/>
                <a:gd name="T12" fmla="*/ 670 w 1572"/>
                <a:gd name="T13" fmla="*/ 1029 h 1188"/>
                <a:gd name="T14" fmla="*/ 1049 w 1572"/>
                <a:gd name="T15" fmla="*/ 971 h 1188"/>
                <a:gd name="T16" fmla="*/ 1276 w 1572"/>
                <a:gd name="T17" fmla="*/ 1061 h 1188"/>
                <a:gd name="T18" fmla="*/ 1466 w 1572"/>
                <a:gd name="T19" fmla="*/ 1187 h 1188"/>
                <a:gd name="T20" fmla="*/ 1529 w 1572"/>
                <a:gd name="T21" fmla="*/ 1103 h 1188"/>
                <a:gd name="T22" fmla="*/ 1561 w 1572"/>
                <a:gd name="T23" fmla="*/ 1018 h 1188"/>
                <a:gd name="T24" fmla="*/ 1571 w 1572"/>
                <a:gd name="T25" fmla="*/ 918 h 1188"/>
                <a:gd name="T26" fmla="*/ 1503 w 1572"/>
                <a:gd name="T27" fmla="*/ 881 h 1188"/>
                <a:gd name="T28" fmla="*/ 1434 w 1572"/>
                <a:gd name="T29" fmla="*/ 844 h 1188"/>
                <a:gd name="T30" fmla="*/ 1477 w 1572"/>
                <a:gd name="T31" fmla="*/ 755 h 1188"/>
                <a:gd name="T32" fmla="*/ 1408 w 1572"/>
                <a:gd name="T33" fmla="*/ 697 h 1188"/>
                <a:gd name="T34" fmla="*/ 1382 w 1572"/>
                <a:gd name="T35" fmla="*/ 644 h 1188"/>
                <a:gd name="T36" fmla="*/ 1392 w 1572"/>
                <a:gd name="T37" fmla="*/ 591 h 1188"/>
                <a:gd name="T38" fmla="*/ 1403 w 1572"/>
                <a:gd name="T39" fmla="*/ 528 h 1188"/>
                <a:gd name="T40" fmla="*/ 1371 w 1572"/>
                <a:gd name="T41" fmla="*/ 428 h 1188"/>
                <a:gd name="T42" fmla="*/ 1324 w 1572"/>
                <a:gd name="T43" fmla="*/ 391 h 1188"/>
                <a:gd name="T44" fmla="*/ 1324 w 1572"/>
                <a:gd name="T45" fmla="*/ 348 h 1188"/>
                <a:gd name="T46" fmla="*/ 1360 w 1572"/>
                <a:gd name="T47" fmla="*/ 296 h 1188"/>
                <a:gd name="T48" fmla="*/ 1345 w 1572"/>
                <a:gd name="T49" fmla="*/ 254 h 1188"/>
                <a:gd name="T50" fmla="*/ 1366 w 1572"/>
                <a:gd name="T51" fmla="*/ 227 h 1188"/>
                <a:gd name="T52" fmla="*/ 1408 w 1572"/>
                <a:gd name="T53" fmla="*/ 196 h 1188"/>
                <a:gd name="T54" fmla="*/ 1382 w 1572"/>
                <a:gd name="T55" fmla="*/ 90 h 1188"/>
                <a:gd name="T56" fmla="*/ 1339 w 1572"/>
                <a:gd name="T57" fmla="*/ 69 h 1188"/>
                <a:gd name="T58" fmla="*/ 1118 w 1572"/>
                <a:gd name="T59" fmla="*/ 69 h 1188"/>
                <a:gd name="T60" fmla="*/ 1012 w 1572"/>
                <a:gd name="T61" fmla="*/ 58 h 1188"/>
                <a:gd name="T62" fmla="*/ 881 w 1572"/>
                <a:gd name="T63" fmla="*/ 48 h 1188"/>
                <a:gd name="T64" fmla="*/ 654 w 1572"/>
                <a:gd name="T65" fmla="*/ 16 h 1188"/>
                <a:gd name="T66" fmla="*/ 691 w 1572"/>
                <a:gd name="T67" fmla="*/ 74 h 1188"/>
                <a:gd name="T68" fmla="*/ 664 w 1572"/>
                <a:gd name="T69" fmla="*/ 153 h 1188"/>
                <a:gd name="T70" fmla="*/ 654 w 1572"/>
                <a:gd name="T71" fmla="*/ 190 h 1188"/>
                <a:gd name="T72" fmla="*/ 585 w 1572"/>
                <a:gd name="T73" fmla="*/ 164 h 1188"/>
                <a:gd name="T74" fmla="*/ 543 w 1572"/>
                <a:gd name="T75" fmla="*/ 148 h 1188"/>
                <a:gd name="T76" fmla="*/ 511 w 1572"/>
                <a:gd name="T77" fmla="*/ 201 h 1188"/>
                <a:gd name="T78" fmla="*/ 469 w 1572"/>
                <a:gd name="T79" fmla="*/ 169 h 1188"/>
                <a:gd name="T80" fmla="*/ 464 w 1572"/>
                <a:gd name="T81" fmla="*/ 264 h 1188"/>
                <a:gd name="T82" fmla="*/ 474 w 1572"/>
                <a:gd name="T83" fmla="*/ 306 h 1188"/>
                <a:gd name="T84" fmla="*/ 416 w 1572"/>
                <a:gd name="T85" fmla="*/ 391 h 1188"/>
                <a:gd name="T86" fmla="*/ 342 w 1572"/>
                <a:gd name="T87" fmla="*/ 422 h 1188"/>
                <a:gd name="T88" fmla="*/ 253 w 1572"/>
                <a:gd name="T89" fmla="*/ 417 h 1188"/>
                <a:gd name="T90" fmla="*/ 205 w 1572"/>
                <a:gd name="T91" fmla="*/ 406 h 1188"/>
                <a:gd name="T92" fmla="*/ 190 w 1572"/>
                <a:gd name="T93" fmla="*/ 459 h 1188"/>
                <a:gd name="T94" fmla="*/ 126 w 1572"/>
                <a:gd name="T95" fmla="*/ 449 h 1188"/>
                <a:gd name="T96" fmla="*/ 84 w 1572"/>
                <a:gd name="T97" fmla="*/ 428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72" h="1188">
                  <a:moveTo>
                    <a:pt x="68" y="433"/>
                  </a:moveTo>
                  <a:lnTo>
                    <a:pt x="68" y="433"/>
                  </a:lnTo>
                  <a:cubicBezTo>
                    <a:pt x="68" y="454"/>
                    <a:pt x="73" y="486"/>
                    <a:pt x="68" y="502"/>
                  </a:cubicBezTo>
                  <a:cubicBezTo>
                    <a:pt x="58" y="533"/>
                    <a:pt x="52" y="559"/>
                    <a:pt x="31" y="586"/>
                  </a:cubicBezTo>
                  <a:cubicBezTo>
                    <a:pt x="10" y="617"/>
                    <a:pt x="0" y="639"/>
                    <a:pt x="0" y="681"/>
                  </a:cubicBezTo>
                  <a:cubicBezTo>
                    <a:pt x="0" y="718"/>
                    <a:pt x="5" y="749"/>
                    <a:pt x="5" y="786"/>
                  </a:cubicBezTo>
                  <a:cubicBezTo>
                    <a:pt x="10" y="807"/>
                    <a:pt x="31" y="813"/>
                    <a:pt x="31" y="834"/>
                  </a:cubicBezTo>
                  <a:cubicBezTo>
                    <a:pt x="26" y="855"/>
                    <a:pt x="26" y="865"/>
                    <a:pt x="42" y="876"/>
                  </a:cubicBezTo>
                  <a:cubicBezTo>
                    <a:pt x="63" y="892"/>
                    <a:pt x="84" y="897"/>
                    <a:pt x="95" y="918"/>
                  </a:cubicBezTo>
                  <a:cubicBezTo>
                    <a:pt x="100" y="929"/>
                    <a:pt x="105" y="960"/>
                    <a:pt x="105" y="976"/>
                  </a:cubicBezTo>
                  <a:lnTo>
                    <a:pt x="105" y="976"/>
                  </a:lnTo>
                  <a:cubicBezTo>
                    <a:pt x="137" y="976"/>
                    <a:pt x="158" y="981"/>
                    <a:pt x="195" y="981"/>
                  </a:cubicBezTo>
                  <a:cubicBezTo>
                    <a:pt x="216" y="981"/>
                    <a:pt x="216" y="981"/>
                    <a:pt x="216" y="981"/>
                  </a:cubicBezTo>
                  <a:cubicBezTo>
                    <a:pt x="221" y="981"/>
                    <a:pt x="226" y="987"/>
                    <a:pt x="232" y="987"/>
                  </a:cubicBezTo>
                  <a:cubicBezTo>
                    <a:pt x="253" y="987"/>
                    <a:pt x="253" y="987"/>
                    <a:pt x="253" y="987"/>
                  </a:cubicBezTo>
                  <a:cubicBezTo>
                    <a:pt x="269" y="987"/>
                    <a:pt x="279" y="976"/>
                    <a:pt x="295" y="976"/>
                  </a:cubicBezTo>
                  <a:cubicBezTo>
                    <a:pt x="332" y="976"/>
                    <a:pt x="353" y="976"/>
                    <a:pt x="390" y="971"/>
                  </a:cubicBezTo>
                  <a:cubicBezTo>
                    <a:pt x="427" y="966"/>
                    <a:pt x="427" y="966"/>
                    <a:pt x="427" y="966"/>
                  </a:cubicBezTo>
                  <a:cubicBezTo>
                    <a:pt x="469" y="971"/>
                    <a:pt x="469" y="971"/>
                    <a:pt x="469" y="971"/>
                  </a:cubicBezTo>
                  <a:cubicBezTo>
                    <a:pt x="511" y="992"/>
                    <a:pt x="543" y="992"/>
                    <a:pt x="590" y="1008"/>
                  </a:cubicBezTo>
                  <a:cubicBezTo>
                    <a:pt x="622" y="1013"/>
                    <a:pt x="638" y="1029"/>
                    <a:pt x="670" y="1029"/>
                  </a:cubicBezTo>
                  <a:cubicBezTo>
                    <a:pt x="902" y="987"/>
                    <a:pt x="902" y="987"/>
                    <a:pt x="902" y="987"/>
                  </a:cubicBezTo>
                  <a:cubicBezTo>
                    <a:pt x="986" y="997"/>
                    <a:pt x="986" y="997"/>
                    <a:pt x="986" y="997"/>
                  </a:cubicBezTo>
                  <a:cubicBezTo>
                    <a:pt x="1007" y="987"/>
                    <a:pt x="1023" y="971"/>
                    <a:pt x="1049" y="971"/>
                  </a:cubicBezTo>
                  <a:cubicBezTo>
                    <a:pt x="1065" y="971"/>
                    <a:pt x="1065" y="981"/>
                    <a:pt x="1081" y="987"/>
                  </a:cubicBezTo>
                  <a:cubicBezTo>
                    <a:pt x="1107" y="992"/>
                    <a:pt x="1118" y="997"/>
                    <a:pt x="1144" y="1008"/>
                  </a:cubicBezTo>
                  <a:cubicBezTo>
                    <a:pt x="1197" y="1034"/>
                    <a:pt x="1229" y="1034"/>
                    <a:pt x="1276" y="1061"/>
                  </a:cubicBezTo>
                  <a:cubicBezTo>
                    <a:pt x="1324" y="1087"/>
                    <a:pt x="1334" y="1124"/>
                    <a:pt x="1382" y="1150"/>
                  </a:cubicBezTo>
                  <a:cubicBezTo>
                    <a:pt x="1403" y="1166"/>
                    <a:pt x="1419" y="1166"/>
                    <a:pt x="1440" y="1177"/>
                  </a:cubicBezTo>
                  <a:cubicBezTo>
                    <a:pt x="1450" y="1182"/>
                    <a:pt x="1461" y="1182"/>
                    <a:pt x="1466" y="1187"/>
                  </a:cubicBezTo>
                  <a:lnTo>
                    <a:pt x="1466" y="1187"/>
                  </a:lnTo>
                  <a:cubicBezTo>
                    <a:pt x="1477" y="1171"/>
                    <a:pt x="1492" y="1161"/>
                    <a:pt x="1508" y="1145"/>
                  </a:cubicBezTo>
                  <a:cubicBezTo>
                    <a:pt x="1519" y="1129"/>
                    <a:pt x="1519" y="1119"/>
                    <a:pt x="1529" y="1103"/>
                  </a:cubicBezTo>
                  <a:cubicBezTo>
                    <a:pt x="1535" y="1087"/>
                    <a:pt x="1540" y="1071"/>
                    <a:pt x="1550" y="1055"/>
                  </a:cubicBezTo>
                  <a:cubicBezTo>
                    <a:pt x="1550" y="1045"/>
                    <a:pt x="1550" y="1039"/>
                    <a:pt x="1556" y="1034"/>
                  </a:cubicBezTo>
                  <a:cubicBezTo>
                    <a:pt x="1556" y="1029"/>
                    <a:pt x="1561" y="1024"/>
                    <a:pt x="1561" y="1018"/>
                  </a:cubicBezTo>
                  <a:cubicBezTo>
                    <a:pt x="1561" y="966"/>
                    <a:pt x="1561" y="966"/>
                    <a:pt x="1561" y="966"/>
                  </a:cubicBezTo>
                  <a:cubicBezTo>
                    <a:pt x="1561" y="950"/>
                    <a:pt x="1561" y="945"/>
                    <a:pt x="1566" y="929"/>
                  </a:cubicBezTo>
                  <a:cubicBezTo>
                    <a:pt x="1566" y="923"/>
                    <a:pt x="1571" y="923"/>
                    <a:pt x="1571" y="918"/>
                  </a:cubicBezTo>
                  <a:cubicBezTo>
                    <a:pt x="1571" y="913"/>
                    <a:pt x="1561" y="913"/>
                    <a:pt x="1556" y="908"/>
                  </a:cubicBezTo>
                  <a:cubicBezTo>
                    <a:pt x="1550" y="908"/>
                    <a:pt x="1545" y="902"/>
                    <a:pt x="1540" y="902"/>
                  </a:cubicBezTo>
                  <a:cubicBezTo>
                    <a:pt x="1524" y="892"/>
                    <a:pt x="1514" y="886"/>
                    <a:pt x="1503" y="881"/>
                  </a:cubicBezTo>
                  <a:cubicBezTo>
                    <a:pt x="1487" y="876"/>
                    <a:pt x="1482" y="876"/>
                    <a:pt x="1466" y="871"/>
                  </a:cubicBezTo>
                  <a:cubicBezTo>
                    <a:pt x="1455" y="865"/>
                    <a:pt x="1450" y="860"/>
                    <a:pt x="1440" y="850"/>
                  </a:cubicBezTo>
                  <a:lnTo>
                    <a:pt x="1434" y="844"/>
                  </a:lnTo>
                  <a:cubicBezTo>
                    <a:pt x="1434" y="834"/>
                    <a:pt x="1445" y="828"/>
                    <a:pt x="1450" y="818"/>
                  </a:cubicBezTo>
                  <a:cubicBezTo>
                    <a:pt x="1455" y="813"/>
                    <a:pt x="1455" y="807"/>
                    <a:pt x="1461" y="797"/>
                  </a:cubicBezTo>
                  <a:cubicBezTo>
                    <a:pt x="1466" y="781"/>
                    <a:pt x="1477" y="770"/>
                    <a:pt x="1477" y="755"/>
                  </a:cubicBezTo>
                  <a:cubicBezTo>
                    <a:pt x="1477" y="744"/>
                    <a:pt x="1471" y="739"/>
                    <a:pt x="1466" y="734"/>
                  </a:cubicBezTo>
                  <a:cubicBezTo>
                    <a:pt x="1455" y="728"/>
                    <a:pt x="1450" y="723"/>
                    <a:pt x="1440" y="718"/>
                  </a:cubicBezTo>
                  <a:cubicBezTo>
                    <a:pt x="1429" y="707"/>
                    <a:pt x="1419" y="707"/>
                    <a:pt x="1408" y="697"/>
                  </a:cubicBezTo>
                  <a:cubicBezTo>
                    <a:pt x="1403" y="686"/>
                    <a:pt x="1403" y="681"/>
                    <a:pt x="1397" y="676"/>
                  </a:cubicBezTo>
                  <a:cubicBezTo>
                    <a:pt x="1397" y="670"/>
                    <a:pt x="1392" y="665"/>
                    <a:pt x="1392" y="660"/>
                  </a:cubicBezTo>
                  <a:cubicBezTo>
                    <a:pt x="1387" y="654"/>
                    <a:pt x="1387" y="649"/>
                    <a:pt x="1382" y="644"/>
                  </a:cubicBezTo>
                  <a:cubicBezTo>
                    <a:pt x="1382" y="644"/>
                    <a:pt x="1376" y="644"/>
                    <a:pt x="1376" y="639"/>
                  </a:cubicBezTo>
                  <a:cubicBezTo>
                    <a:pt x="1376" y="628"/>
                    <a:pt x="1387" y="623"/>
                    <a:pt x="1387" y="617"/>
                  </a:cubicBezTo>
                  <a:cubicBezTo>
                    <a:pt x="1387" y="607"/>
                    <a:pt x="1387" y="602"/>
                    <a:pt x="1392" y="591"/>
                  </a:cubicBezTo>
                  <a:cubicBezTo>
                    <a:pt x="1397" y="581"/>
                    <a:pt x="1403" y="581"/>
                    <a:pt x="1403" y="570"/>
                  </a:cubicBezTo>
                  <a:cubicBezTo>
                    <a:pt x="1403" y="554"/>
                    <a:pt x="1403" y="554"/>
                    <a:pt x="1403" y="554"/>
                  </a:cubicBezTo>
                  <a:cubicBezTo>
                    <a:pt x="1403" y="544"/>
                    <a:pt x="1403" y="538"/>
                    <a:pt x="1403" y="528"/>
                  </a:cubicBezTo>
                  <a:cubicBezTo>
                    <a:pt x="1408" y="512"/>
                    <a:pt x="1413" y="502"/>
                    <a:pt x="1413" y="486"/>
                  </a:cubicBezTo>
                  <a:cubicBezTo>
                    <a:pt x="1413" y="470"/>
                    <a:pt x="1397" y="465"/>
                    <a:pt x="1387" y="454"/>
                  </a:cubicBezTo>
                  <a:cubicBezTo>
                    <a:pt x="1382" y="443"/>
                    <a:pt x="1376" y="438"/>
                    <a:pt x="1371" y="428"/>
                  </a:cubicBezTo>
                  <a:cubicBezTo>
                    <a:pt x="1366" y="422"/>
                    <a:pt x="1366" y="417"/>
                    <a:pt x="1360" y="406"/>
                  </a:cubicBezTo>
                  <a:cubicBezTo>
                    <a:pt x="1360" y="406"/>
                    <a:pt x="1355" y="401"/>
                    <a:pt x="1350" y="401"/>
                  </a:cubicBezTo>
                  <a:cubicBezTo>
                    <a:pt x="1339" y="396"/>
                    <a:pt x="1334" y="391"/>
                    <a:pt x="1324" y="391"/>
                  </a:cubicBezTo>
                  <a:cubicBezTo>
                    <a:pt x="1313" y="391"/>
                    <a:pt x="1308" y="396"/>
                    <a:pt x="1297" y="396"/>
                  </a:cubicBezTo>
                  <a:cubicBezTo>
                    <a:pt x="1292" y="396"/>
                    <a:pt x="1292" y="391"/>
                    <a:pt x="1292" y="391"/>
                  </a:cubicBezTo>
                  <a:cubicBezTo>
                    <a:pt x="1297" y="375"/>
                    <a:pt x="1308" y="364"/>
                    <a:pt x="1324" y="348"/>
                  </a:cubicBezTo>
                  <a:cubicBezTo>
                    <a:pt x="1329" y="343"/>
                    <a:pt x="1329" y="343"/>
                    <a:pt x="1339" y="338"/>
                  </a:cubicBezTo>
                  <a:cubicBezTo>
                    <a:pt x="1350" y="327"/>
                    <a:pt x="1350" y="322"/>
                    <a:pt x="1355" y="306"/>
                  </a:cubicBezTo>
                  <a:cubicBezTo>
                    <a:pt x="1355" y="301"/>
                    <a:pt x="1360" y="296"/>
                    <a:pt x="1360" y="296"/>
                  </a:cubicBezTo>
                  <a:cubicBezTo>
                    <a:pt x="1366" y="291"/>
                    <a:pt x="1376" y="291"/>
                    <a:pt x="1376" y="280"/>
                  </a:cubicBezTo>
                  <a:cubicBezTo>
                    <a:pt x="1376" y="280"/>
                    <a:pt x="1371" y="275"/>
                    <a:pt x="1366" y="275"/>
                  </a:cubicBezTo>
                  <a:cubicBezTo>
                    <a:pt x="1360" y="264"/>
                    <a:pt x="1355" y="259"/>
                    <a:pt x="1345" y="254"/>
                  </a:cubicBezTo>
                  <a:lnTo>
                    <a:pt x="1345" y="248"/>
                  </a:lnTo>
                  <a:cubicBezTo>
                    <a:pt x="1350" y="243"/>
                    <a:pt x="1360" y="243"/>
                    <a:pt x="1360" y="238"/>
                  </a:cubicBezTo>
                  <a:cubicBezTo>
                    <a:pt x="1366" y="232"/>
                    <a:pt x="1366" y="227"/>
                    <a:pt x="1366" y="227"/>
                  </a:cubicBezTo>
                  <a:cubicBezTo>
                    <a:pt x="1371" y="222"/>
                    <a:pt x="1371" y="222"/>
                    <a:pt x="1376" y="222"/>
                  </a:cubicBezTo>
                  <a:cubicBezTo>
                    <a:pt x="1382" y="222"/>
                    <a:pt x="1387" y="222"/>
                    <a:pt x="1392" y="222"/>
                  </a:cubicBezTo>
                  <a:cubicBezTo>
                    <a:pt x="1403" y="217"/>
                    <a:pt x="1408" y="206"/>
                    <a:pt x="1408" y="196"/>
                  </a:cubicBezTo>
                  <a:cubicBezTo>
                    <a:pt x="1413" y="185"/>
                    <a:pt x="1413" y="180"/>
                    <a:pt x="1413" y="169"/>
                  </a:cubicBezTo>
                  <a:cubicBezTo>
                    <a:pt x="1413" y="143"/>
                    <a:pt x="1408" y="132"/>
                    <a:pt x="1397" y="111"/>
                  </a:cubicBezTo>
                  <a:cubicBezTo>
                    <a:pt x="1392" y="106"/>
                    <a:pt x="1387" y="101"/>
                    <a:pt x="1382" y="90"/>
                  </a:cubicBezTo>
                  <a:cubicBezTo>
                    <a:pt x="1392" y="74"/>
                    <a:pt x="1392" y="74"/>
                    <a:pt x="1392" y="74"/>
                  </a:cubicBezTo>
                  <a:cubicBezTo>
                    <a:pt x="1382" y="69"/>
                    <a:pt x="1376" y="69"/>
                    <a:pt x="1366" y="69"/>
                  </a:cubicBezTo>
                  <a:cubicBezTo>
                    <a:pt x="1339" y="69"/>
                    <a:pt x="1339" y="69"/>
                    <a:pt x="1339" y="69"/>
                  </a:cubicBezTo>
                  <a:cubicBezTo>
                    <a:pt x="1297" y="69"/>
                    <a:pt x="1271" y="85"/>
                    <a:pt x="1223" y="85"/>
                  </a:cubicBezTo>
                  <a:cubicBezTo>
                    <a:pt x="1192" y="85"/>
                    <a:pt x="1176" y="69"/>
                    <a:pt x="1144" y="69"/>
                  </a:cubicBezTo>
                  <a:cubicBezTo>
                    <a:pt x="1118" y="69"/>
                    <a:pt x="1118" y="69"/>
                    <a:pt x="1118" y="69"/>
                  </a:cubicBezTo>
                  <a:cubicBezTo>
                    <a:pt x="1107" y="69"/>
                    <a:pt x="1107" y="80"/>
                    <a:pt x="1097" y="80"/>
                  </a:cubicBezTo>
                  <a:cubicBezTo>
                    <a:pt x="1086" y="80"/>
                    <a:pt x="1081" y="69"/>
                    <a:pt x="1070" y="64"/>
                  </a:cubicBezTo>
                  <a:cubicBezTo>
                    <a:pt x="1049" y="58"/>
                    <a:pt x="1033" y="58"/>
                    <a:pt x="1012" y="58"/>
                  </a:cubicBezTo>
                  <a:cubicBezTo>
                    <a:pt x="970" y="58"/>
                    <a:pt x="970" y="58"/>
                    <a:pt x="970" y="58"/>
                  </a:cubicBezTo>
                  <a:cubicBezTo>
                    <a:pt x="949" y="58"/>
                    <a:pt x="938" y="48"/>
                    <a:pt x="917" y="48"/>
                  </a:cubicBezTo>
                  <a:cubicBezTo>
                    <a:pt x="881" y="48"/>
                    <a:pt x="881" y="48"/>
                    <a:pt x="881" y="48"/>
                  </a:cubicBezTo>
                  <a:cubicBezTo>
                    <a:pt x="859" y="48"/>
                    <a:pt x="849" y="32"/>
                    <a:pt x="828" y="22"/>
                  </a:cubicBezTo>
                  <a:cubicBezTo>
                    <a:pt x="817" y="11"/>
                    <a:pt x="812" y="0"/>
                    <a:pt x="801" y="0"/>
                  </a:cubicBezTo>
                  <a:cubicBezTo>
                    <a:pt x="743" y="0"/>
                    <a:pt x="706" y="11"/>
                    <a:pt x="654" y="16"/>
                  </a:cubicBezTo>
                  <a:lnTo>
                    <a:pt x="654" y="16"/>
                  </a:lnTo>
                  <a:cubicBezTo>
                    <a:pt x="659" y="37"/>
                    <a:pt x="670" y="43"/>
                    <a:pt x="680" y="58"/>
                  </a:cubicBezTo>
                  <a:cubicBezTo>
                    <a:pt x="685" y="64"/>
                    <a:pt x="685" y="69"/>
                    <a:pt x="691" y="74"/>
                  </a:cubicBezTo>
                  <a:cubicBezTo>
                    <a:pt x="696" y="85"/>
                    <a:pt x="701" y="95"/>
                    <a:pt x="701" y="106"/>
                  </a:cubicBezTo>
                  <a:cubicBezTo>
                    <a:pt x="701" y="122"/>
                    <a:pt x="691" y="132"/>
                    <a:pt x="680" y="143"/>
                  </a:cubicBezTo>
                  <a:cubicBezTo>
                    <a:pt x="675" y="148"/>
                    <a:pt x="670" y="153"/>
                    <a:pt x="664" y="153"/>
                  </a:cubicBezTo>
                  <a:cubicBezTo>
                    <a:pt x="664" y="159"/>
                    <a:pt x="659" y="159"/>
                    <a:pt x="659" y="164"/>
                  </a:cubicBezTo>
                  <a:cubicBezTo>
                    <a:pt x="654" y="169"/>
                    <a:pt x="654" y="169"/>
                    <a:pt x="654" y="180"/>
                  </a:cubicBezTo>
                  <a:cubicBezTo>
                    <a:pt x="654" y="180"/>
                    <a:pt x="654" y="185"/>
                    <a:pt x="654" y="190"/>
                  </a:cubicBezTo>
                  <a:cubicBezTo>
                    <a:pt x="654" y="206"/>
                    <a:pt x="654" y="217"/>
                    <a:pt x="648" y="232"/>
                  </a:cubicBezTo>
                  <a:cubicBezTo>
                    <a:pt x="633" y="211"/>
                    <a:pt x="617" y="206"/>
                    <a:pt x="601" y="190"/>
                  </a:cubicBezTo>
                  <a:cubicBezTo>
                    <a:pt x="596" y="180"/>
                    <a:pt x="590" y="174"/>
                    <a:pt x="585" y="164"/>
                  </a:cubicBezTo>
                  <a:cubicBezTo>
                    <a:pt x="585" y="159"/>
                    <a:pt x="580" y="153"/>
                    <a:pt x="580" y="148"/>
                  </a:cubicBezTo>
                  <a:cubicBezTo>
                    <a:pt x="580" y="148"/>
                    <a:pt x="575" y="143"/>
                    <a:pt x="569" y="143"/>
                  </a:cubicBezTo>
                  <a:cubicBezTo>
                    <a:pt x="559" y="143"/>
                    <a:pt x="553" y="137"/>
                    <a:pt x="543" y="148"/>
                  </a:cubicBezTo>
                  <a:cubicBezTo>
                    <a:pt x="538" y="148"/>
                    <a:pt x="538" y="153"/>
                    <a:pt x="538" y="164"/>
                  </a:cubicBezTo>
                  <a:cubicBezTo>
                    <a:pt x="532" y="169"/>
                    <a:pt x="532" y="174"/>
                    <a:pt x="527" y="180"/>
                  </a:cubicBezTo>
                  <a:cubicBezTo>
                    <a:pt x="527" y="190"/>
                    <a:pt x="522" y="201"/>
                    <a:pt x="511" y="201"/>
                  </a:cubicBezTo>
                  <a:cubicBezTo>
                    <a:pt x="506" y="201"/>
                    <a:pt x="501" y="190"/>
                    <a:pt x="495" y="185"/>
                  </a:cubicBezTo>
                  <a:cubicBezTo>
                    <a:pt x="490" y="180"/>
                    <a:pt x="485" y="174"/>
                    <a:pt x="474" y="169"/>
                  </a:cubicBezTo>
                  <a:cubicBezTo>
                    <a:pt x="474" y="169"/>
                    <a:pt x="474" y="169"/>
                    <a:pt x="469" y="169"/>
                  </a:cubicBezTo>
                  <a:cubicBezTo>
                    <a:pt x="469" y="222"/>
                    <a:pt x="469" y="222"/>
                    <a:pt x="469" y="222"/>
                  </a:cubicBezTo>
                  <a:cubicBezTo>
                    <a:pt x="469" y="232"/>
                    <a:pt x="469" y="232"/>
                    <a:pt x="469" y="243"/>
                  </a:cubicBezTo>
                  <a:cubicBezTo>
                    <a:pt x="464" y="248"/>
                    <a:pt x="469" y="259"/>
                    <a:pt x="464" y="264"/>
                  </a:cubicBezTo>
                  <a:cubicBezTo>
                    <a:pt x="459" y="275"/>
                    <a:pt x="453" y="275"/>
                    <a:pt x="453" y="285"/>
                  </a:cubicBezTo>
                  <a:cubicBezTo>
                    <a:pt x="453" y="291"/>
                    <a:pt x="459" y="296"/>
                    <a:pt x="464" y="301"/>
                  </a:cubicBezTo>
                  <a:cubicBezTo>
                    <a:pt x="469" y="306"/>
                    <a:pt x="469" y="306"/>
                    <a:pt x="474" y="306"/>
                  </a:cubicBezTo>
                  <a:cubicBezTo>
                    <a:pt x="474" y="317"/>
                    <a:pt x="469" y="327"/>
                    <a:pt x="464" y="333"/>
                  </a:cubicBezTo>
                  <a:cubicBezTo>
                    <a:pt x="459" y="343"/>
                    <a:pt x="448" y="348"/>
                    <a:pt x="438" y="359"/>
                  </a:cubicBezTo>
                  <a:cubicBezTo>
                    <a:pt x="427" y="370"/>
                    <a:pt x="427" y="380"/>
                    <a:pt x="416" y="391"/>
                  </a:cubicBezTo>
                  <a:cubicBezTo>
                    <a:pt x="411" y="401"/>
                    <a:pt x="406" y="412"/>
                    <a:pt x="395" y="417"/>
                  </a:cubicBezTo>
                  <a:cubicBezTo>
                    <a:pt x="379" y="417"/>
                    <a:pt x="374" y="412"/>
                    <a:pt x="358" y="417"/>
                  </a:cubicBezTo>
                  <a:cubicBezTo>
                    <a:pt x="353" y="417"/>
                    <a:pt x="348" y="422"/>
                    <a:pt x="342" y="422"/>
                  </a:cubicBezTo>
                  <a:cubicBezTo>
                    <a:pt x="332" y="422"/>
                    <a:pt x="327" y="417"/>
                    <a:pt x="316" y="412"/>
                  </a:cubicBezTo>
                  <a:cubicBezTo>
                    <a:pt x="311" y="406"/>
                    <a:pt x="311" y="401"/>
                    <a:pt x="306" y="401"/>
                  </a:cubicBezTo>
                  <a:cubicBezTo>
                    <a:pt x="284" y="401"/>
                    <a:pt x="274" y="417"/>
                    <a:pt x="253" y="417"/>
                  </a:cubicBezTo>
                  <a:cubicBezTo>
                    <a:pt x="242" y="417"/>
                    <a:pt x="237" y="417"/>
                    <a:pt x="226" y="412"/>
                  </a:cubicBezTo>
                  <a:cubicBezTo>
                    <a:pt x="221" y="412"/>
                    <a:pt x="221" y="412"/>
                    <a:pt x="216" y="412"/>
                  </a:cubicBezTo>
                  <a:cubicBezTo>
                    <a:pt x="216" y="406"/>
                    <a:pt x="211" y="406"/>
                    <a:pt x="205" y="406"/>
                  </a:cubicBezTo>
                  <a:cubicBezTo>
                    <a:pt x="200" y="406"/>
                    <a:pt x="200" y="401"/>
                    <a:pt x="195" y="396"/>
                  </a:cubicBezTo>
                  <a:cubicBezTo>
                    <a:pt x="195" y="401"/>
                    <a:pt x="190" y="401"/>
                    <a:pt x="190" y="401"/>
                  </a:cubicBezTo>
                  <a:cubicBezTo>
                    <a:pt x="190" y="459"/>
                    <a:pt x="190" y="459"/>
                    <a:pt x="190" y="459"/>
                  </a:cubicBezTo>
                  <a:cubicBezTo>
                    <a:pt x="174" y="459"/>
                    <a:pt x="163" y="465"/>
                    <a:pt x="147" y="465"/>
                  </a:cubicBezTo>
                  <a:cubicBezTo>
                    <a:pt x="142" y="465"/>
                    <a:pt x="137" y="465"/>
                    <a:pt x="131" y="465"/>
                  </a:cubicBezTo>
                  <a:cubicBezTo>
                    <a:pt x="126" y="459"/>
                    <a:pt x="126" y="454"/>
                    <a:pt x="126" y="449"/>
                  </a:cubicBezTo>
                  <a:cubicBezTo>
                    <a:pt x="126" y="443"/>
                    <a:pt x="121" y="443"/>
                    <a:pt x="121" y="438"/>
                  </a:cubicBezTo>
                  <a:cubicBezTo>
                    <a:pt x="116" y="428"/>
                    <a:pt x="110" y="417"/>
                    <a:pt x="105" y="417"/>
                  </a:cubicBezTo>
                  <a:cubicBezTo>
                    <a:pt x="95" y="417"/>
                    <a:pt x="89" y="422"/>
                    <a:pt x="84" y="428"/>
                  </a:cubicBezTo>
                  <a:cubicBezTo>
                    <a:pt x="79" y="428"/>
                    <a:pt x="73" y="433"/>
                    <a:pt x="68" y="43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9" name="Freeform 77"/>
            <p:cNvSpPr>
              <a:spLocks noChangeArrowheads="1"/>
            </p:cNvSpPr>
            <p:nvPr/>
          </p:nvSpPr>
          <p:spPr bwMode="auto">
            <a:xfrm>
              <a:off x="6333628" y="8231188"/>
              <a:ext cx="379388" cy="334963"/>
            </a:xfrm>
            <a:custGeom>
              <a:avLst/>
              <a:gdLst>
                <a:gd name="T0" fmla="*/ 1018 w 1056"/>
                <a:gd name="T1" fmla="*/ 216 h 929"/>
                <a:gd name="T2" fmla="*/ 986 w 1056"/>
                <a:gd name="T3" fmla="*/ 158 h 929"/>
                <a:gd name="T4" fmla="*/ 934 w 1056"/>
                <a:gd name="T5" fmla="*/ 163 h 929"/>
                <a:gd name="T6" fmla="*/ 913 w 1056"/>
                <a:gd name="T7" fmla="*/ 137 h 929"/>
                <a:gd name="T8" fmla="*/ 913 w 1056"/>
                <a:gd name="T9" fmla="*/ 84 h 929"/>
                <a:gd name="T10" fmla="*/ 950 w 1056"/>
                <a:gd name="T11" fmla="*/ 47 h 929"/>
                <a:gd name="T12" fmla="*/ 918 w 1056"/>
                <a:gd name="T13" fmla="*/ 5 h 929"/>
                <a:gd name="T14" fmla="*/ 897 w 1056"/>
                <a:gd name="T15" fmla="*/ 5 h 929"/>
                <a:gd name="T16" fmla="*/ 871 w 1056"/>
                <a:gd name="T17" fmla="*/ 26 h 929"/>
                <a:gd name="T18" fmla="*/ 844 w 1056"/>
                <a:gd name="T19" fmla="*/ 37 h 929"/>
                <a:gd name="T20" fmla="*/ 839 w 1056"/>
                <a:gd name="T21" fmla="*/ 5 h 929"/>
                <a:gd name="T22" fmla="*/ 707 w 1056"/>
                <a:gd name="T23" fmla="*/ 58 h 929"/>
                <a:gd name="T24" fmla="*/ 612 w 1056"/>
                <a:gd name="T25" fmla="*/ 79 h 929"/>
                <a:gd name="T26" fmla="*/ 554 w 1056"/>
                <a:gd name="T27" fmla="*/ 89 h 929"/>
                <a:gd name="T28" fmla="*/ 449 w 1056"/>
                <a:gd name="T29" fmla="*/ 110 h 929"/>
                <a:gd name="T30" fmla="*/ 396 w 1056"/>
                <a:gd name="T31" fmla="*/ 153 h 929"/>
                <a:gd name="T32" fmla="*/ 433 w 1056"/>
                <a:gd name="T33" fmla="*/ 100 h 929"/>
                <a:gd name="T34" fmla="*/ 311 w 1056"/>
                <a:gd name="T35" fmla="*/ 105 h 929"/>
                <a:gd name="T36" fmla="*/ 248 w 1056"/>
                <a:gd name="T37" fmla="*/ 95 h 929"/>
                <a:gd name="T38" fmla="*/ 90 w 1056"/>
                <a:gd name="T39" fmla="*/ 121 h 929"/>
                <a:gd name="T40" fmla="*/ 148 w 1056"/>
                <a:gd name="T41" fmla="*/ 168 h 929"/>
                <a:gd name="T42" fmla="*/ 90 w 1056"/>
                <a:gd name="T43" fmla="*/ 184 h 929"/>
                <a:gd name="T44" fmla="*/ 85 w 1056"/>
                <a:gd name="T45" fmla="*/ 184 h 929"/>
                <a:gd name="T46" fmla="*/ 90 w 1056"/>
                <a:gd name="T47" fmla="*/ 253 h 929"/>
                <a:gd name="T48" fmla="*/ 85 w 1056"/>
                <a:gd name="T49" fmla="*/ 290 h 929"/>
                <a:gd name="T50" fmla="*/ 111 w 1056"/>
                <a:gd name="T51" fmla="*/ 364 h 929"/>
                <a:gd name="T52" fmla="*/ 127 w 1056"/>
                <a:gd name="T53" fmla="*/ 474 h 929"/>
                <a:gd name="T54" fmla="*/ 101 w 1056"/>
                <a:gd name="T55" fmla="*/ 506 h 929"/>
                <a:gd name="T56" fmla="*/ 16 w 1056"/>
                <a:gd name="T57" fmla="*/ 506 h 929"/>
                <a:gd name="T58" fmla="*/ 74 w 1056"/>
                <a:gd name="T59" fmla="*/ 585 h 929"/>
                <a:gd name="T60" fmla="*/ 106 w 1056"/>
                <a:gd name="T61" fmla="*/ 633 h 929"/>
                <a:gd name="T62" fmla="*/ 127 w 1056"/>
                <a:gd name="T63" fmla="*/ 654 h 929"/>
                <a:gd name="T64" fmla="*/ 153 w 1056"/>
                <a:gd name="T65" fmla="*/ 691 h 929"/>
                <a:gd name="T66" fmla="*/ 179 w 1056"/>
                <a:gd name="T67" fmla="*/ 754 h 929"/>
                <a:gd name="T68" fmla="*/ 201 w 1056"/>
                <a:gd name="T69" fmla="*/ 791 h 929"/>
                <a:gd name="T70" fmla="*/ 243 w 1056"/>
                <a:gd name="T71" fmla="*/ 838 h 929"/>
                <a:gd name="T72" fmla="*/ 290 w 1056"/>
                <a:gd name="T73" fmla="*/ 907 h 929"/>
                <a:gd name="T74" fmla="*/ 301 w 1056"/>
                <a:gd name="T75" fmla="*/ 928 h 929"/>
                <a:gd name="T76" fmla="*/ 369 w 1056"/>
                <a:gd name="T77" fmla="*/ 844 h 929"/>
                <a:gd name="T78" fmla="*/ 390 w 1056"/>
                <a:gd name="T79" fmla="*/ 764 h 929"/>
                <a:gd name="T80" fmla="*/ 549 w 1056"/>
                <a:gd name="T81" fmla="*/ 733 h 929"/>
                <a:gd name="T82" fmla="*/ 718 w 1056"/>
                <a:gd name="T83" fmla="*/ 754 h 929"/>
                <a:gd name="T84" fmla="*/ 802 w 1056"/>
                <a:gd name="T85" fmla="*/ 791 h 929"/>
                <a:gd name="T86" fmla="*/ 860 w 1056"/>
                <a:gd name="T87" fmla="*/ 754 h 929"/>
                <a:gd name="T88" fmla="*/ 939 w 1056"/>
                <a:gd name="T89" fmla="*/ 759 h 929"/>
                <a:gd name="T90" fmla="*/ 1039 w 1056"/>
                <a:gd name="T91" fmla="*/ 754 h 929"/>
                <a:gd name="T92" fmla="*/ 1055 w 1056"/>
                <a:gd name="T93" fmla="*/ 759 h 929"/>
                <a:gd name="T94" fmla="*/ 992 w 1056"/>
                <a:gd name="T95" fmla="*/ 659 h 929"/>
                <a:gd name="T96" fmla="*/ 955 w 1056"/>
                <a:gd name="T97" fmla="*/ 569 h 929"/>
                <a:gd name="T98" fmla="*/ 981 w 1056"/>
                <a:gd name="T99" fmla="*/ 369 h 929"/>
                <a:gd name="T100" fmla="*/ 1018 w 1056"/>
                <a:gd name="T101" fmla="*/ 216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56" h="929">
                  <a:moveTo>
                    <a:pt x="1018" y="216"/>
                  </a:moveTo>
                  <a:lnTo>
                    <a:pt x="1018" y="216"/>
                  </a:lnTo>
                  <a:cubicBezTo>
                    <a:pt x="1008" y="216"/>
                    <a:pt x="1002" y="205"/>
                    <a:pt x="1002" y="195"/>
                  </a:cubicBezTo>
                  <a:cubicBezTo>
                    <a:pt x="997" y="179"/>
                    <a:pt x="997" y="168"/>
                    <a:pt x="986" y="158"/>
                  </a:cubicBezTo>
                  <a:cubicBezTo>
                    <a:pt x="950" y="163"/>
                    <a:pt x="950" y="163"/>
                    <a:pt x="950" y="163"/>
                  </a:cubicBezTo>
                  <a:cubicBezTo>
                    <a:pt x="944" y="163"/>
                    <a:pt x="939" y="163"/>
                    <a:pt x="934" y="163"/>
                  </a:cubicBezTo>
                  <a:cubicBezTo>
                    <a:pt x="929" y="163"/>
                    <a:pt x="929" y="153"/>
                    <a:pt x="923" y="147"/>
                  </a:cubicBezTo>
                  <a:cubicBezTo>
                    <a:pt x="923" y="142"/>
                    <a:pt x="918" y="142"/>
                    <a:pt x="913" y="137"/>
                  </a:cubicBezTo>
                  <a:cubicBezTo>
                    <a:pt x="902" y="131"/>
                    <a:pt x="902" y="126"/>
                    <a:pt x="892" y="121"/>
                  </a:cubicBezTo>
                  <a:cubicBezTo>
                    <a:pt x="897" y="105"/>
                    <a:pt x="902" y="95"/>
                    <a:pt x="913" y="84"/>
                  </a:cubicBezTo>
                  <a:cubicBezTo>
                    <a:pt x="923" y="74"/>
                    <a:pt x="929" y="74"/>
                    <a:pt x="934" y="63"/>
                  </a:cubicBezTo>
                  <a:cubicBezTo>
                    <a:pt x="939" y="58"/>
                    <a:pt x="950" y="58"/>
                    <a:pt x="950" y="47"/>
                  </a:cubicBezTo>
                  <a:cubicBezTo>
                    <a:pt x="950" y="37"/>
                    <a:pt x="939" y="31"/>
                    <a:pt x="934" y="26"/>
                  </a:cubicBezTo>
                  <a:cubicBezTo>
                    <a:pt x="929" y="15"/>
                    <a:pt x="923" y="10"/>
                    <a:pt x="918" y="5"/>
                  </a:cubicBezTo>
                  <a:cubicBezTo>
                    <a:pt x="913" y="5"/>
                    <a:pt x="913" y="0"/>
                    <a:pt x="907" y="0"/>
                  </a:cubicBezTo>
                  <a:cubicBezTo>
                    <a:pt x="902" y="0"/>
                    <a:pt x="902" y="0"/>
                    <a:pt x="897" y="5"/>
                  </a:cubicBezTo>
                  <a:cubicBezTo>
                    <a:pt x="892" y="5"/>
                    <a:pt x="886" y="5"/>
                    <a:pt x="886" y="10"/>
                  </a:cubicBezTo>
                  <a:cubicBezTo>
                    <a:pt x="876" y="15"/>
                    <a:pt x="876" y="21"/>
                    <a:pt x="871" y="26"/>
                  </a:cubicBezTo>
                  <a:cubicBezTo>
                    <a:pt x="865" y="31"/>
                    <a:pt x="860" y="31"/>
                    <a:pt x="849" y="37"/>
                  </a:cubicBezTo>
                  <a:cubicBezTo>
                    <a:pt x="844" y="37"/>
                    <a:pt x="844" y="37"/>
                    <a:pt x="844" y="37"/>
                  </a:cubicBezTo>
                  <a:cubicBezTo>
                    <a:pt x="844" y="26"/>
                    <a:pt x="844" y="21"/>
                    <a:pt x="839" y="5"/>
                  </a:cubicBezTo>
                  <a:lnTo>
                    <a:pt x="839" y="5"/>
                  </a:lnTo>
                  <a:cubicBezTo>
                    <a:pt x="828" y="15"/>
                    <a:pt x="812" y="31"/>
                    <a:pt x="797" y="37"/>
                  </a:cubicBezTo>
                  <a:cubicBezTo>
                    <a:pt x="760" y="52"/>
                    <a:pt x="739" y="52"/>
                    <a:pt x="707" y="58"/>
                  </a:cubicBezTo>
                  <a:cubicBezTo>
                    <a:pt x="681" y="68"/>
                    <a:pt x="670" y="79"/>
                    <a:pt x="644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596" y="79"/>
                    <a:pt x="591" y="89"/>
                    <a:pt x="580" y="89"/>
                  </a:cubicBezTo>
                  <a:cubicBezTo>
                    <a:pt x="570" y="89"/>
                    <a:pt x="565" y="89"/>
                    <a:pt x="554" y="89"/>
                  </a:cubicBezTo>
                  <a:cubicBezTo>
                    <a:pt x="528" y="89"/>
                    <a:pt x="522" y="110"/>
                    <a:pt x="496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49" y="137"/>
                    <a:pt x="438" y="153"/>
                    <a:pt x="427" y="179"/>
                  </a:cubicBezTo>
                  <a:cubicBezTo>
                    <a:pt x="412" y="174"/>
                    <a:pt x="396" y="168"/>
                    <a:pt x="396" y="153"/>
                  </a:cubicBezTo>
                  <a:cubicBezTo>
                    <a:pt x="396" y="121"/>
                    <a:pt x="396" y="121"/>
                    <a:pt x="396" y="121"/>
                  </a:cubicBezTo>
                  <a:cubicBezTo>
                    <a:pt x="396" y="105"/>
                    <a:pt x="422" y="110"/>
                    <a:pt x="433" y="100"/>
                  </a:cubicBezTo>
                  <a:cubicBezTo>
                    <a:pt x="417" y="95"/>
                    <a:pt x="406" y="95"/>
                    <a:pt x="385" y="95"/>
                  </a:cubicBezTo>
                  <a:cubicBezTo>
                    <a:pt x="359" y="95"/>
                    <a:pt x="343" y="105"/>
                    <a:pt x="311" y="105"/>
                  </a:cubicBezTo>
                  <a:cubicBezTo>
                    <a:pt x="301" y="105"/>
                    <a:pt x="301" y="105"/>
                    <a:pt x="290" y="100"/>
                  </a:cubicBezTo>
                  <a:cubicBezTo>
                    <a:pt x="275" y="100"/>
                    <a:pt x="264" y="95"/>
                    <a:pt x="248" y="95"/>
                  </a:cubicBezTo>
                  <a:cubicBezTo>
                    <a:pt x="211" y="95"/>
                    <a:pt x="190" y="105"/>
                    <a:pt x="153" y="110"/>
                  </a:cubicBezTo>
                  <a:cubicBezTo>
                    <a:pt x="116" y="110"/>
                    <a:pt x="0" y="121"/>
                    <a:pt x="90" y="121"/>
                  </a:cubicBezTo>
                  <a:cubicBezTo>
                    <a:pt x="106" y="121"/>
                    <a:pt x="101" y="142"/>
                    <a:pt x="111" y="153"/>
                  </a:cubicBezTo>
                  <a:cubicBezTo>
                    <a:pt x="122" y="163"/>
                    <a:pt x="148" y="153"/>
                    <a:pt x="148" y="168"/>
                  </a:cubicBezTo>
                  <a:cubicBezTo>
                    <a:pt x="148" y="179"/>
                    <a:pt x="132" y="179"/>
                    <a:pt x="122" y="179"/>
                  </a:cubicBezTo>
                  <a:cubicBezTo>
                    <a:pt x="111" y="179"/>
                    <a:pt x="101" y="184"/>
                    <a:pt x="90" y="184"/>
                  </a:cubicBezTo>
                  <a:lnTo>
                    <a:pt x="85" y="184"/>
                  </a:lnTo>
                  <a:lnTo>
                    <a:pt x="85" y="184"/>
                  </a:lnTo>
                  <a:cubicBezTo>
                    <a:pt x="90" y="205"/>
                    <a:pt x="90" y="216"/>
                    <a:pt x="90" y="237"/>
                  </a:cubicBezTo>
                  <a:cubicBezTo>
                    <a:pt x="90" y="242"/>
                    <a:pt x="90" y="248"/>
                    <a:pt x="90" y="253"/>
                  </a:cubicBezTo>
                  <a:cubicBezTo>
                    <a:pt x="85" y="269"/>
                    <a:pt x="90" y="274"/>
                    <a:pt x="85" y="285"/>
                  </a:cubicBezTo>
                  <a:lnTo>
                    <a:pt x="85" y="290"/>
                  </a:lnTo>
                  <a:cubicBezTo>
                    <a:pt x="85" y="306"/>
                    <a:pt x="90" y="306"/>
                    <a:pt x="95" y="316"/>
                  </a:cubicBezTo>
                  <a:cubicBezTo>
                    <a:pt x="101" y="337"/>
                    <a:pt x="106" y="348"/>
                    <a:pt x="111" y="364"/>
                  </a:cubicBezTo>
                  <a:cubicBezTo>
                    <a:pt x="127" y="390"/>
                    <a:pt x="137" y="400"/>
                    <a:pt x="137" y="432"/>
                  </a:cubicBezTo>
                  <a:cubicBezTo>
                    <a:pt x="137" y="448"/>
                    <a:pt x="132" y="459"/>
                    <a:pt x="127" y="474"/>
                  </a:cubicBezTo>
                  <a:cubicBezTo>
                    <a:pt x="122" y="485"/>
                    <a:pt x="116" y="490"/>
                    <a:pt x="111" y="501"/>
                  </a:cubicBezTo>
                  <a:cubicBezTo>
                    <a:pt x="106" y="501"/>
                    <a:pt x="106" y="506"/>
                    <a:pt x="101" y="506"/>
                  </a:cubicBezTo>
                  <a:cubicBezTo>
                    <a:pt x="95" y="506"/>
                    <a:pt x="90" y="506"/>
                    <a:pt x="85" y="506"/>
                  </a:cubicBezTo>
                  <a:cubicBezTo>
                    <a:pt x="16" y="506"/>
                    <a:pt x="16" y="506"/>
                    <a:pt x="16" y="506"/>
                  </a:cubicBezTo>
                  <a:cubicBezTo>
                    <a:pt x="21" y="517"/>
                    <a:pt x="27" y="522"/>
                    <a:pt x="37" y="532"/>
                  </a:cubicBezTo>
                  <a:cubicBezTo>
                    <a:pt x="53" y="553"/>
                    <a:pt x="58" y="569"/>
                    <a:pt x="74" y="585"/>
                  </a:cubicBezTo>
                  <a:cubicBezTo>
                    <a:pt x="79" y="596"/>
                    <a:pt x="85" y="601"/>
                    <a:pt x="90" y="606"/>
                  </a:cubicBezTo>
                  <a:cubicBezTo>
                    <a:pt x="95" y="617"/>
                    <a:pt x="101" y="622"/>
                    <a:pt x="106" y="633"/>
                  </a:cubicBezTo>
                  <a:cubicBezTo>
                    <a:pt x="111" y="638"/>
                    <a:pt x="116" y="638"/>
                    <a:pt x="122" y="643"/>
                  </a:cubicBezTo>
                  <a:cubicBezTo>
                    <a:pt x="122" y="648"/>
                    <a:pt x="122" y="654"/>
                    <a:pt x="127" y="654"/>
                  </a:cubicBezTo>
                  <a:cubicBezTo>
                    <a:pt x="132" y="664"/>
                    <a:pt x="137" y="669"/>
                    <a:pt x="143" y="675"/>
                  </a:cubicBezTo>
                  <a:cubicBezTo>
                    <a:pt x="148" y="680"/>
                    <a:pt x="148" y="685"/>
                    <a:pt x="153" y="691"/>
                  </a:cubicBezTo>
                  <a:cubicBezTo>
                    <a:pt x="164" y="701"/>
                    <a:pt x="169" y="706"/>
                    <a:pt x="174" y="722"/>
                  </a:cubicBezTo>
                  <a:cubicBezTo>
                    <a:pt x="179" y="733"/>
                    <a:pt x="179" y="743"/>
                    <a:pt x="179" y="754"/>
                  </a:cubicBezTo>
                  <a:cubicBezTo>
                    <a:pt x="185" y="770"/>
                    <a:pt x="190" y="775"/>
                    <a:pt x="195" y="780"/>
                  </a:cubicBezTo>
                  <a:cubicBezTo>
                    <a:pt x="201" y="785"/>
                    <a:pt x="201" y="791"/>
                    <a:pt x="201" y="791"/>
                  </a:cubicBezTo>
                  <a:cubicBezTo>
                    <a:pt x="206" y="796"/>
                    <a:pt x="211" y="796"/>
                    <a:pt x="211" y="801"/>
                  </a:cubicBezTo>
                  <a:cubicBezTo>
                    <a:pt x="227" y="817"/>
                    <a:pt x="232" y="828"/>
                    <a:pt x="243" y="838"/>
                  </a:cubicBezTo>
                  <a:cubicBezTo>
                    <a:pt x="253" y="854"/>
                    <a:pt x="259" y="859"/>
                    <a:pt x="269" y="875"/>
                  </a:cubicBezTo>
                  <a:cubicBezTo>
                    <a:pt x="275" y="886"/>
                    <a:pt x="285" y="891"/>
                    <a:pt x="290" y="907"/>
                  </a:cubicBezTo>
                  <a:cubicBezTo>
                    <a:pt x="296" y="912"/>
                    <a:pt x="296" y="923"/>
                    <a:pt x="301" y="928"/>
                  </a:cubicBezTo>
                  <a:lnTo>
                    <a:pt x="301" y="928"/>
                  </a:lnTo>
                  <a:cubicBezTo>
                    <a:pt x="322" y="923"/>
                    <a:pt x="343" y="912"/>
                    <a:pt x="359" y="886"/>
                  </a:cubicBezTo>
                  <a:cubicBezTo>
                    <a:pt x="364" y="870"/>
                    <a:pt x="364" y="859"/>
                    <a:pt x="369" y="844"/>
                  </a:cubicBezTo>
                  <a:cubicBezTo>
                    <a:pt x="375" y="828"/>
                    <a:pt x="390" y="822"/>
                    <a:pt x="390" y="807"/>
                  </a:cubicBezTo>
                  <a:cubicBezTo>
                    <a:pt x="390" y="791"/>
                    <a:pt x="390" y="780"/>
                    <a:pt x="390" y="764"/>
                  </a:cubicBezTo>
                  <a:cubicBezTo>
                    <a:pt x="390" y="722"/>
                    <a:pt x="449" y="717"/>
                    <a:pt x="496" y="717"/>
                  </a:cubicBezTo>
                  <a:cubicBezTo>
                    <a:pt x="517" y="717"/>
                    <a:pt x="533" y="722"/>
                    <a:pt x="549" y="733"/>
                  </a:cubicBezTo>
                  <a:cubicBezTo>
                    <a:pt x="586" y="754"/>
                    <a:pt x="612" y="764"/>
                    <a:pt x="654" y="764"/>
                  </a:cubicBezTo>
                  <a:cubicBezTo>
                    <a:pt x="681" y="764"/>
                    <a:pt x="691" y="754"/>
                    <a:pt x="718" y="754"/>
                  </a:cubicBezTo>
                  <a:cubicBezTo>
                    <a:pt x="733" y="754"/>
                    <a:pt x="744" y="754"/>
                    <a:pt x="760" y="754"/>
                  </a:cubicBezTo>
                  <a:cubicBezTo>
                    <a:pt x="781" y="754"/>
                    <a:pt x="781" y="791"/>
                    <a:pt x="802" y="791"/>
                  </a:cubicBezTo>
                  <a:cubicBezTo>
                    <a:pt x="812" y="791"/>
                    <a:pt x="812" y="775"/>
                    <a:pt x="818" y="770"/>
                  </a:cubicBezTo>
                  <a:cubicBezTo>
                    <a:pt x="834" y="759"/>
                    <a:pt x="844" y="754"/>
                    <a:pt x="860" y="754"/>
                  </a:cubicBezTo>
                  <a:cubicBezTo>
                    <a:pt x="865" y="754"/>
                    <a:pt x="871" y="759"/>
                    <a:pt x="876" y="759"/>
                  </a:cubicBezTo>
                  <a:cubicBezTo>
                    <a:pt x="902" y="759"/>
                    <a:pt x="913" y="759"/>
                    <a:pt x="939" y="759"/>
                  </a:cubicBezTo>
                  <a:cubicBezTo>
                    <a:pt x="950" y="759"/>
                    <a:pt x="955" y="770"/>
                    <a:pt x="966" y="770"/>
                  </a:cubicBezTo>
                  <a:cubicBezTo>
                    <a:pt x="997" y="770"/>
                    <a:pt x="1013" y="754"/>
                    <a:pt x="1039" y="754"/>
                  </a:cubicBezTo>
                  <a:cubicBezTo>
                    <a:pt x="1045" y="754"/>
                    <a:pt x="1050" y="759"/>
                    <a:pt x="1055" y="759"/>
                  </a:cubicBezTo>
                  <a:lnTo>
                    <a:pt x="1055" y="759"/>
                  </a:lnTo>
                  <a:cubicBezTo>
                    <a:pt x="1055" y="743"/>
                    <a:pt x="1050" y="712"/>
                    <a:pt x="1045" y="701"/>
                  </a:cubicBezTo>
                  <a:cubicBezTo>
                    <a:pt x="1034" y="680"/>
                    <a:pt x="1013" y="675"/>
                    <a:pt x="992" y="659"/>
                  </a:cubicBezTo>
                  <a:cubicBezTo>
                    <a:pt x="976" y="648"/>
                    <a:pt x="976" y="638"/>
                    <a:pt x="981" y="617"/>
                  </a:cubicBezTo>
                  <a:cubicBezTo>
                    <a:pt x="981" y="596"/>
                    <a:pt x="960" y="590"/>
                    <a:pt x="955" y="569"/>
                  </a:cubicBezTo>
                  <a:cubicBezTo>
                    <a:pt x="955" y="532"/>
                    <a:pt x="950" y="501"/>
                    <a:pt x="950" y="464"/>
                  </a:cubicBezTo>
                  <a:cubicBezTo>
                    <a:pt x="950" y="422"/>
                    <a:pt x="960" y="400"/>
                    <a:pt x="981" y="369"/>
                  </a:cubicBezTo>
                  <a:cubicBezTo>
                    <a:pt x="1002" y="342"/>
                    <a:pt x="1008" y="316"/>
                    <a:pt x="1018" y="285"/>
                  </a:cubicBezTo>
                  <a:cubicBezTo>
                    <a:pt x="1023" y="269"/>
                    <a:pt x="1018" y="237"/>
                    <a:pt x="1018" y="216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0" name="Freeform 78"/>
            <p:cNvSpPr>
              <a:spLocks noChangeArrowheads="1"/>
            </p:cNvSpPr>
            <p:nvPr/>
          </p:nvSpPr>
          <p:spPr bwMode="auto">
            <a:xfrm>
              <a:off x="10365615" y="9501188"/>
              <a:ext cx="1282616" cy="582613"/>
            </a:xfrm>
            <a:custGeom>
              <a:avLst/>
              <a:gdLst>
                <a:gd name="T0" fmla="*/ 2200 w 3562"/>
                <a:gd name="T1" fmla="*/ 986 h 1620"/>
                <a:gd name="T2" fmla="*/ 981 w 3562"/>
                <a:gd name="T3" fmla="*/ 1530 h 1620"/>
                <a:gd name="T4" fmla="*/ 865 w 3562"/>
                <a:gd name="T5" fmla="*/ 1419 h 1620"/>
                <a:gd name="T6" fmla="*/ 697 w 3562"/>
                <a:gd name="T7" fmla="*/ 1329 h 1620"/>
                <a:gd name="T8" fmla="*/ 533 w 3562"/>
                <a:gd name="T9" fmla="*/ 1250 h 1620"/>
                <a:gd name="T10" fmla="*/ 275 w 3562"/>
                <a:gd name="T11" fmla="*/ 1081 h 1620"/>
                <a:gd name="T12" fmla="*/ 132 w 3562"/>
                <a:gd name="T13" fmla="*/ 1060 h 1620"/>
                <a:gd name="T14" fmla="*/ 6 w 3562"/>
                <a:gd name="T15" fmla="*/ 997 h 1620"/>
                <a:gd name="T16" fmla="*/ 11 w 3562"/>
                <a:gd name="T17" fmla="*/ 823 h 1620"/>
                <a:gd name="T18" fmla="*/ 53 w 3562"/>
                <a:gd name="T19" fmla="*/ 596 h 1620"/>
                <a:gd name="T20" fmla="*/ 217 w 3562"/>
                <a:gd name="T21" fmla="*/ 533 h 1620"/>
                <a:gd name="T22" fmla="*/ 391 w 3562"/>
                <a:gd name="T23" fmla="*/ 427 h 1620"/>
                <a:gd name="T24" fmla="*/ 575 w 3562"/>
                <a:gd name="T25" fmla="*/ 269 h 1620"/>
                <a:gd name="T26" fmla="*/ 707 w 3562"/>
                <a:gd name="T27" fmla="*/ 121 h 1620"/>
                <a:gd name="T28" fmla="*/ 939 w 3562"/>
                <a:gd name="T29" fmla="*/ 116 h 1620"/>
                <a:gd name="T30" fmla="*/ 1092 w 3562"/>
                <a:gd name="T31" fmla="*/ 259 h 1620"/>
                <a:gd name="T32" fmla="*/ 1293 w 3562"/>
                <a:gd name="T33" fmla="*/ 338 h 1620"/>
                <a:gd name="T34" fmla="*/ 1451 w 3562"/>
                <a:gd name="T35" fmla="*/ 243 h 1620"/>
                <a:gd name="T36" fmla="*/ 1630 w 3562"/>
                <a:gd name="T37" fmla="*/ 227 h 1620"/>
                <a:gd name="T38" fmla="*/ 1862 w 3562"/>
                <a:gd name="T39" fmla="*/ 338 h 1620"/>
                <a:gd name="T40" fmla="*/ 1994 w 3562"/>
                <a:gd name="T41" fmla="*/ 538 h 1620"/>
                <a:gd name="T42" fmla="*/ 1799 w 3562"/>
                <a:gd name="T43" fmla="*/ 607 h 1620"/>
                <a:gd name="T44" fmla="*/ 1751 w 3562"/>
                <a:gd name="T45" fmla="*/ 696 h 1620"/>
                <a:gd name="T46" fmla="*/ 1862 w 3562"/>
                <a:gd name="T47" fmla="*/ 712 h 1620"/>
                <a:gd name="T48" fmla="*/ 2078 w 3562"/>
                <a:gd name="T49" fmla="*/ 860 h 1620"/>
                <a:gd name="T50" fmla="*/ 1899 w 3562"/>
                <a:gd name="T51" fmla="*/ 765 h 1620"/>
                <a:gd name="T52" fmla="*/ 1757 w 3562"/>
                <a:gd name="T53" fmla="*/ 760 h 1620"/>
                <a:gd name="T54" fmla="*/ 1688 w 3562"/>
                <a:gd name="T55" fmla="*/ 944 h 1620"/>
                <a:gd name="T56" fmla="*/ 1820 w 3562"/>
                <a:gd name="T57" fmla="*/ 1045 h 1620"/>
                <a:gd name="T58" fmla="*/ 1957 w 3562"/>
                <a:gd name="T59" fmla="*/ 950 h 1620"/>
                <a:gd name="T60" fmla="*/ 2063 w 3562"/>
                <a:gd name="T61" fmla="*/ 1055 h 1620"/>
                <a:gd name="T62" fmla="*/ 2210 w 3562"/>
                <a:gd name="T63" fmla="*/ 1013 h 1620"/>
                <a:gd name="T64" fmla="*/ 2363 w 3562"/>
                <a:gd name="T65" fmla="*/ 971 h 1620"/>
                <a:gd name="T66" fmla="*/ 2537 w 3562"/>
                <a:gd name="T67" fmla="*/ 1097 h 1620"/>
                <a:gd name="T68" fmla="*/ 2627 w 3562"/>
                <a:gd name="T69" fmla="*/ 1013 h 1620"/>
                <a:gd name="T70" fmla="*/ 2775 w 3562"/>
                <a:gd name="T71" fmla="*/ 1066 h 1620"/>
                <a:gd name="T72" fmla="*/ 2906 w 3562"/>
                <a:gd name="T73" fmla="*/ 1066 h 1620"/>
                <a:gd name="T74" fmla="*/ 3023 w 3562"/>
                <a:gd name="T75" fmla="*/ 1045 h 1620"/>
                <a:gd name="T76" fmla="*/ 3207 w 3562"/>
                <a:gd name="T77" fmla="*/ 1118 h 1620"/>
                <a:gd name="T78" fmla="*/ 3360 w 3562"/>
                <a:gd name="T79" fmla="*/ 1182 h 1620"/>
                <a:gd name="T80" fmla="*/ 3561 w 3562"/>
                <a:gd name="T81" fmla="*/ 1319 h 1620"/>
                <a:gd name="T82" fmla="*/ 3487 w 3562"/>
                <a:gd name="T83" fmla="*/ 1414 h 1620"/>
                <a:gd name="T84" fmla="*/ 3423 w 3562"/>
                <a:gd name="T85" fmla="*/ 1535 h 1620"/>
                <a:gd name="T86" fmla="*/ 3239 w 3562"/>
                <a:gd name="T87" fmla="*/ 1540 h 1620"/>
                <a:gd name="T88" fmla="*/ 3096 w 3562"/>
                <a:gd name="T89" fmla="*/ 1482 h 1620"/>
                <a:gd name="T90" fmla="*/ 2986 w 3562"/>
                <a:gd name="T91" fmla="*/ 1546 h 1620"/>
                <a:gd name="T92" fmla="*/ 2864 w 3562"/>
                <a:gd name="T93" fmla="*/ 1445 h 1620"/>
                <a:gd name="T94" fmla="*/ 2643 w 3562"/>
                <a:gd name="T95" fmla="*/ 1567 h 1620"/>
                <a:gd name="T96" fmla="*/ 2585 w 3562"/>
                <a:gd name="T97" fmla="*/ 1588 h 1620"/>
                <a:gd name="T98" fmla="*/ 2458 w 3562"/>
                <a:gd name="T99" fmla="*/ 1530 h 1620"/>
                <a:gd name="T100" fmla="*/ 2316 w 3562"/>
                <a:gd name="T101" fmla="*/ 1456 h 1620"/>
                <a:gd name="T102" fmla="*/ 2342 w 3562"/>
                <a:gd name="T103" fmla="*/ 1329 h 1620"/>
                <a:gd name="T104" fmla="*/ 2105 w 3562"/>
                <a:gd name="T105" fmla="*/ 1361 h 1620"/>
                <a:gd name="T106" fmla="*/ 1968 w 3562"/>
                <a:gd name="T107" fmla="*/ 1498 h 1620"/>
                <a:gd name="T108" fmla="*/ 1778 w 3562"/>
                <a:gd name="T109" fmla="*/ 1530 h 1620"/>
                <a:gd name="T110" fmla="*/ 1519 w 3562"/>
                <a:gd name="T111" fmla="*/ 1588 h 1620"/>
                <a:gd name="T112" fmla="*/ 1393 w 3562"/>
                <a:gd name="T113" fmla="*/ 1456 h 1620"/>
                <a:gd name="T114" fmla="*/ 1266 w 3562"/>
                <a:gd name="T115" fmla="*/ 1324 h 1620"/>
                <a:gd name="T116" fmla="*/ 1208 w 3562"/>
                <a:gd name="T117" fmla="*/ 1340 h 1620"/>
                <a:gd name="T118" fmla="*/ 1129 w 3562"/>
                <a:gd name="T119" fmla="*/ 1493 h 1620"/>
                <a:gd name="T120" fmla="*/ 1113 w 3562"/>
                <a:gd name="T121" fmla="*/ 1567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62" h="1620">
                  <a:moveTo>
                    <a:pt x="2068" y="886"/>
                  </a:moveTo>
                  <a:lnTo>
                    <a:pt x="2068" y="886"/>
                  </a:lnTo>
                  <a:cubicBezTo>
                    <a:pt x="2068" y="902"/>
                    <a:pt x="2068" y="913"/>
                    <a:pt x="2063" y="923"/>
                  </a:cubicBezTo>
                  <a:cubicBezTo>
                    <a:pt x="2078" y="939"/>
                    <a:pt x="2084" y="950"/>
                    <a:pt x="2100" y="965"/>
                  </a:cubicBezTo>
                  <a:cubicBezTo>
                    <a:pt x="2121" y="965"/>
                    <a:pt x="2121" y="965"/>
                    <a:pt x="2121" y="965"/>
                  </a:cubicBezTo>
                  <a:cubicBezTo>
                    <a:pt x="2131" y="976"/>
                    <a:pt x="2142" y="976"/>
                    <a:pt x="2152" y="976"/>
                  </a:cubicBezTo>
                  <a:cubicBezTo>
                    <a:pt x="2158" y="976"/>
                    <a:pt x="2163" y="971"/>
                    <a:pt x="2173" y="971"/>
                  </a:cubicBezTo>
                  <a:cubicBezTo>
                    <a:pt x="2184" y="971"/>
                    <a:pt x="2189" y="981"/>
                    <a:pt x="2200" y="986"/>
                  </a:cubicBezTo>
                  <a:cubicBezTo>
                    <a:pt x="2210" y="976"/>
                    <a:pt x="2216" y="971"/>
                    <a:pt x="2221" y="960"/>
                  </a:cubicBezTo>
                  <a:cubicBezTo>
                    <a:pt x="2195" y="939"/>
                    <a:pt x="2195" y="918"/>
                    <a:pt x="2173" y="892"/>
                  </a:cubicBezTo>
                  <a:cubicBezTo>
                    <a:pt x="2168" y="881"/>
                    <a:pt x="2163" y="865"/>
                    <a:pt x="2152" y="865"/>
                  </a:cubicBezTo>
                  <a:cubicBezTo>
                    <a:pt x="2142" y="865"/>
                    <a:pt x="2142" y="876"/>
                    <a:pt x="2131" y="881"/>
                  </a:cubicBezTo>
                  <a:cubicBezTo>
                    <a:pt x="2110" y="892"/>
                    <a:pt x="2094" y="886"/>
                    <a:pt x="2068" y="886"/>
                  </a:cubicBezTo>
                  <a:close/>
                  <a:moveTo>
                    <a:pt x="981" y="1530"/>
                  </a:moveTo>
                  <a:lnTo>
                    <a:pt x="981" y="1530"/>
                  </a:lnTo>
                  <a:lnTo>
                    <a:pt x="981" y="1530"/>
                  </a:lnTo>
                  <a:cubicBezTo>
                    <a:pt x="981" y="1519"/>
                    <a:pt x="976" y="1514"/>
                    <a:pt x="971" y="1503"/>
                  </a:cubicBezTo>
                  <a:cubicBezTo>
                    <a:pt x="971" y="1493"/>
                    <a:pt x="971" y="1482"/>
                    <a:pt x="965" y="1477"/>
                  </a:cubicBezTo>
                  <a:cubicBezTo>
                    <a:pt x="960" y="1472"/>
                    <a:pt x="955" y="1472"/>
                    <a:pt x="950" y="1466"/>
                  </a:cubicBezTo>
                  <a:cubicBezTo>
                    <a:pt x="944" y="1466"/>
                    <a:pt x="944" y="1461"/>
                    <a:pt x="939" y="1456"/>
                  </a:cubicBezTo>
                  <a:cubicBezTo>
                    <a:pt x="929" y="1451"/>
                    <a:pt x="918" y="1445"/>
                    <a:pt x="908" y="1445"/>
                  </a:cubicBezTo>
                  <a:cubicBezTo>
                    <a:pt x="902" y="1440"/>
                    <a:pt x="908" y="1435"/>
                    <a:pt x="902" y="1430"/>
                  </a:cubicBezTo>
                  <a:cubicBezTo>
                    <a:pt x="897" y="1430"/>
                    <a:pt x="897" y="1430"/>
                    <a:pt x="897" y="1430"/>
                  </a:cubicBezTo>
                  <a:cubicBezTo>
                    <a:pt x="886" y="1424"/>
                    <a:pt x="876" y="1424"/>
                    <a:pt x="865" y="1419"/>
                  </a:cubicBezTo>
                  <a:cubicBezTo>
                    <a:pt x="855" y="1414"/>
                    <a:pt x="855" y="1403"/>
                    <a:pt x="849" y="1393"/>
                  </a:cubicBezTo>
                  <a:cubicBezTo>
                    <a:pt x="839" y="1387"/>
                    <a:pt x="828" y="1393"/>
                    <a:pt x="818" y="1387"/>
                  </a:cubicBezTo>
                  <a:cubicBezTo>
                    <a:pt x="807" y="1382"/>
                    <a:pt x="802" y="1377"/>
                    <a:pt x="786" y="1371"/>
                  </a:cubicBezTo>
                  <a:cubicBezTo>
                    <a:pt x="781" y="1371"/>
                    <a:pt x="770" y="1371"/>
                    <a:pt x="765" y="1371"/>
                  </a:cubicBezTo>
                  <a:cubicBezTo>
                    <a:pt x="754" y="1366"/>
                    <a:pt x="749" y="1361"/>
                    <a:pt x="749" y="1350"/>
                  </a:cubicBezTo>
                  <a:cubicBezTo>
                    <a:pt x="749" y="1345"/>
                    <a:pt x="749" y="1340"/>
                    <a:pt x="744" y="1340"/>
                  </a:cubicBezTo>
                  <a:cubicBezTo>
                    <a:pt x="739" y="1335"/>
                    <a:pt x="733" y="1340"/>
                    <a:pt x="728" y="1340"/>
                  </a:cubicBezTo>
                  <a:cubicBezTo>
                    <a:pt x="712" y="1335"/>
                    <a:pt x="707" y="1335"/>
                    <a:pt x="697" y="1329"/>
                  </a:cubicBezTo>
                  <a:cubicBezTo>
                    <a:pt x="681" y="1329"/>
                    <a:pt x="675" y="1329"/>
                    <a:pt x="665" y="1324"/>
                  </a:cubicBezTo>
                  <a:cubicBezTo>
                    <a:pt x="649" y="1314"/>
                    <a:pt x="638" y="1314"/>
                    <a:pt x="628" y="1303"/>
                  </a:cubicBezTo>
                  <a:cubicBezTo>
                    <a:pt x="617" y="1298"/>
                    <a:pt x="612" y="1292"/>
                    <a:pt x="612" y="1282"/>
                  </a:cubicBezTo>
                  <a:cubicBezTo>
                    <a:pt x="612" y="1277"/>
                    <a:pt x="612" y="1277"/>
                    <a:pt x="612" y="1277"/>
                  </a:cubicBezTo>
                  <a:cubicBezTo>
                    <a:pt x="612" y="1266"/>
                    <a:pt x="612" y="1261"/>
                    <a:pt x="612" y="1256"/>
                  </a:cubicBezTo>
                  <a:cubicBezTo>
                    <a:pt x="602" y="1256"/>
                    <a:pt x="602" y="1256"/>
                    <a:pt x="602" y="1256"/>
                  </a:cubicBezTo>
                  <a:cubicBezTo>
                    <a:pt x="591" y="1256"/>
                    <a:pt x="580" y="1261"/>
                    <a:pt x="570" y="1261"/>
                  </a:cubicBezTo>
                  <a:cubicBezTo>
                    <a:pt x="554" y="1261"/>
                    <a:pt x="549" y="1256"/>
                    <a:pt x="533" y="1250"/>
                  </a:cubicBezTo>
                  <a:cubicBezTo>
                    <a:pt x="512" y="1240"/>
                    <a:pt x="496" y="1234"/>
                    <a:pt x="475" y="1219"/>
                  </a:cubicBezTo>
                  <a:cubicBezTo>
                    <a:pt x="464" y="1208"/>
                    <a:pt x="454" y="1203"/>
                    <a:pt x="443" y="1197"/>
                  </a:cubicBezTo>
                  <a:cubicBezTo>
                    <a:pt x="433" y="1192"/>
                    <a:pt x="427" y="1187"/>
                    <a:pt x="417" y="1182"/>
                  </a:cubicBezTo>
                  <a:cubicBezTo>
                    <a:pt x="401" y="1176"/>
                    <a:pt x="385" y="1176"/>
                    <a:pt x="369" y="1171"/>
                  </a:cubicBezTo>
                  <a:cubicBezTo>
                    <a:pt x="348" y="1166"/>
                    <a:pt x="332" y="1166"/>
                    <a:pt x="311" y="1160"/>
                  </a:cubicBezTo>
                  <a:cubicBezTo>
                    <a:pt x="306" y="1160"/>
                    <a:pt x="301" y="1160"/>
                    <a:pt x="296" y="1160"/>
                  </a:cubicBezTo>
                  <a:cubicBezTo>
                    <a:pt x="285" y="1150"/>
                    <a:pt x="280" y="1139"/>
                    <a:pt x="280" y="1124"/>
                  </a:cubicBezTo>
                  <a:cubicBezTo>
                    <a:pt x="280" y="1108"/>
                    <a:pt x="280" y="1097"/>
                    <a:pt x="275" y="1081"/>
                  </a:cubicBezTo>
                  <a:cubicBezTo>
                    <a:pt x="275" y="1071"/>
                    <a:pt x="275" y="1060"/>
                    <a:pt x="269" y="1050"/>
                  </a:cubicBezTo>
                  <a:cubicBezTo>
                    <a:pt x="264" y="1045"/>
                    <a:pt x="259" y="1045"/>
                    <a:pt x="253" y="1039"/>
                  </a:cubicBezTo>
                  <a:cubicBezTo>
                    <a:pt x="253" y="1034"/>
                    <a:pt x="253" y="1034"/>
                    <a:pt x="248" y="1029"/>
                  </a:cubicBezTo>
                  <a:cubicBezTo>
                    <a:pt x="238" y="1039"/>
                    <a:pt x="238" y="1050"/>
                    <a:pt x="227" y="1060"/>
                  </a:cubicBezTo>
                  <a:cubicBezTo>
                    <a:pt x="222" y="1066"/>
                    <a:pt x="222" y="1066"/>
                    <a:pt x="217" y="1071"/>
                  </a:cubicBezTo>
                  <a:cubicBezTo>
                    <a:pt x="211" y="1071"/>
                    <a:pt x="206" y="1076"/>
                    <a:pt x="195" y="1076"/>
                  </a:cubicBezTo>
                  <a:cubicBezTo>
                    <a:pt x="185" y="1076"/>
                    <a:pt x="180" y="1071"/>
                    <a:pt x="169" y="1066"/>
                  </a:cubicBezTo>
                  <a:cubicBezTo>
                    <a:pt x="158" y="1066"/>
                    <a:pt x="148" y="1066"/>
                    <a:pt x="132" y="1060"/>
                  </a:cubicBezTo>
                  <a:cubicBezTo>
                    <a:pt x="127" y="1055"/>
                    <a:pt x="121" y="1055"/>
                    <a:pt x="116" y="1055"/>
                  </a:cubicBezTo>
                  <a:cubicBezTo>
                    <a:pt x="106" y="1050"/>
                    <a:pt x="100" y="1039"/>
                    <a:pt x="95" y="1029"/>
                  </a:cubicBezTo>
                  <a:cubicBezTo>
                    <a:pt x="85" y="1023"/>
                    <a:pt x="79" y="1018"/>
                    <a:pt x="74" y="1008"/>
                  </a:cubicBezTo>
                  <a:cubicBezTo>
                    <a:pt x="64" y="1013"/>
                    <a:pt x="58" y="1018"/>
                    <a:pt x="48" y="1029"/>
                  </a:cubicBezTo>
                  <a:cubicBezTo>
                    <a:pt x="42" y="1029"/>
                    <a:pt x="42" y="1039"/>
                    <a:pt x="37" y="1039"/>
                  </a:cubicBezTo>
                  <a:cubicBezTo>
                    <a:pt x="27" y="1039"/>
                    <a:pt x="21" y="1029"/>
                    <a:pt x="21" y="1023"/>
                  </a:cubicBezTo>
                  <a:cubicBezTo>
                    <a:pt x="16" y="1013"/>
                    <a:pt x="16" y="1008"/>
                    <a:pt x="6" y="997"/>
                  </a:cubicBezTo>
                  <a:lnTo>
                    <a:pt x="6" y="997"/>
                  </a:lnTo>
                  <a:cubicBezTo>
                    <a:pt x="11" y="981"/>
                    <a:pt x="21" y="981"/>
                    <a:pt x="32" y="971"/>
                  </a:cubicBezTo>
                  <a:cubicBezTo>
                    <a:pt x="37" y="960"/>
                    <a:pt x="42" y="955"/>
                    <a:pt x="42" y="950"/>
                  </a:cubicBezTo>
                  <a:cubicBezTo>
                    <a:pt x="42" y="934"/>
                    <a:pt x="37" y="928"/>
                    <a:pt x="27" y="918"/>
                  </a:cubicBezTo>
                  <a:cubicBezTo>
                    <a:pt x="21" y="913"/>
                    <a:pt x="21" y="907"/>
                    <a:pt x="16" y="902"/>
                  </a:cubicBezTo>
                  <a:cubicBezTo>
                    <a:pt x="11" y="902"/>
                    <a:pt x="6" y="902"/>
                    <a:pt x="6" y="897"/>
                  </a:cubicBezTo>
                  <a:cubicBezTo>
                    <a:pt x="6" y="886"/>
                    <a:pt x="11" y="881"/>
                    <a:pt x="11" y="871"/>
                  </a:cubicBezTo>
                  <a:cubicBezTo>
                    <a:pt x="11" y="860"/>
                    <a:pt x="0" y="849"/>
                    <a:pt x="0" y="834"/>
                  </a:cubicBezTo>
                  <a:cubicBezTo>
                    <a:pt x="0" y="828"/>
                    <a:pt x="6" y="828"/>
                    <a:pt x="11" y="823"/>
                  </a:cubicBezTo>
                  <a:cubicBezTo>
                    <a:pt x="16" y="812"/>
                    <a:pt x="16" y="802"/>
                    <a:pt x="21" y="786"/>
                  </a:cubicBezTo>
                  <a:cubicBezTo>
                    <a:pt x="32" y="775"/>
                    <a:pt x="37" y="770"/>
                    <a:pt x="48" y="765"/>
                  </a:cubicBezTo>
                  <a:cubicBezTo>
                    <a:pt x="53" y="760"/>
                    <a:pt x="64" y="754"/>
                    <a:pt x="64" y="744"/>
                  </a:cubicBezTo>
                  <a:cubicBezTo>
                    <a:pt x="64" y="707"/>
                    <a:pt x="64" y="707"/>
                    <a:pt x="64" y="707"/>
                  </a:cubicBezTo>
                  <a:cubicBezTo>
                    <a:pt x="64" y="691"/>
                    <a:pt x="64" y="686"/>
                    <a:pt x="58" y="670"/>
                  </a:cubicBezTo>
                  <a:cubicBezTo>
                    <a:pt x="58" y="665"/>
                    <a:pt x="64" y="665"/>
                    <a:pt x="58" y="654"/>
                  </a:cubicBezTo>
                  <a:cubicBezTo>
                    <a:pt x="58" y="638"/>
                    <a:pt x="53" y="633"/>
                    <a:pt x="53" y="617"/>
                  </a:cubicBezTo>
                  <a:cubicBezTo>
                    <a:pt x="53" y="607"/>
                    <a:pt x="53" y="601"/>
                    <a:pt x="53" y="596"/>
                  </a:cubicBezTo>
                  <a:cubicBezTo>
                    <a:pt x="58" y="586"/>
                    <a:pt x="53" y="580"/>
                    <a:pt x="58" y="575"/>
                  </a:cubicBezTo>
                  <a:cubicBezTo>
                    <a:pt x="58" y="570"/>
                    <a:pt x="64" y="565"/>
                    <a:pt x="64" y="559"/>
                  </a:cubicBezTo>
                  <a:cubicBezTo>
                    <a:pt x="69" y="543"/>
                    <a:pt x="69" y="533"/>
                    <a:pt x="74" y="517"/>
                  </a:cubicBezTo>
                  <a:cubicBezTo>
                    <a:pt x="79" y="522"/>
                    <a:pt x="85" y="522"/>
                    <a:pt x="90" y="533"/>
                  </a:cubicBezTo>
                  <a:cubicBezTo>
                    <a:pt x="100" y="538"/>
                    <a:pt x="106" y="538"/>
                    <a:pt x="111" y="543"/>
                  </a:cubicBezTo>
                  <a:cubicBezTo>
                    <a:pt x="127" y="554"/>
                    <a:pt x="137" y="565"/>
                    <a:pt x="153" y="565"/>
                  </a:cubicBezTo>
                  <a:cubicBezTo>
                    <a:pt x="169" y="565"/>
                    <a:pt x="174" y="559"/>
                    <a:pt x="185" y="554"/>
                  </a:cubicBezTo>
                  <a:cubicBezTo>
                    <a:pt x="195" y="543"/>
                    <a:pt x="201" y="538"/>
                    <a:pt x="217" y="533"/>
                  </a:cubicBezTo>
                  <a:cubicBezTo>
                    <a:pt x="232" y="533"/>
                    <a:pt x="238" y="522"/>
                    <a:pt x="248" y="512"/>
                  </a:cubicBezTo>
                  <a:cubicBezTo>
                    <a:pt x="253" y="506"/>
                    <a:pt x="259" y="506"/>
                    <a:pt x="264" y="501"/>
                  </a:cubicBezTo>
                  <a:cubicBezTo>
                    <a:pt x="269" y="496"/>
                    <a:pt x="269" y="496"/>
                    <a:pt x="275" y="496"/>
                  </a:cubicBezTo>
                  <a:cubicBezTo>
                    <a:pt x="296" y="496"/>
                    <a:pt x="311" y="501"/>
                    <a:pt x="327" y="501"/>
                  </a:cubicBezTo>
                  <a:cubicBezTo>
                    <a:pt x="343" y="501"/>
                    <a:pt x="354" y="501"/>
                    <a:pt x="369" y="501"/>
                  </a:cubicBezTo>
                  <a:cubicBezTo>
                    <a:pt x="369" y="454"/>
                    <a:pt x="369" y="454"/>
                    <a:pt x="369" y="454"/>
                  </a:cubicBezTo>
                  <a:cubicBezTo>
                    <a:pt x="369" y="443"/>
                    <a:pt x="369" y="443"/>
                    <a:pt x="375" y="438"/>
                  </a:cubicBezTo>
                  <a:cubicBezTo>
                    <a:pt x="380" y="433"/>
                    <a:pt x="385" y="433"/>
                    <a:pt x="391" y="427"/>
                  </a:cubicBezTo>
                  <a:cubicBezTo>
                    <a:pt x="401" y="422"/>
                    <a:pt x="396" y="406"/>
                    <a:pt x="401" y="396"/>
                  </a:cubicBezTo>
                  <a:cubicBezTo>
                    <a:pt x="406" y="385"/>
                    <a:pt x="417" y="391"/>
                    <a:pt x="422" y="385"/>
                  </a:cubicBezTo>
                  <a:cubicBezTo>
                    <a:pt x="433" y="380"/>
                    <a:pt x="438" y="375"/>
                    <a:pt x="443" y="369"/>
                  </a:cubicBezTo>
                  <a:cubicBezTo>
                    <a:pt x="454" y="364"/>
                    <a:pt x="454" y="364"/>
                    <a:pt x="459" y="359"/>
                  </a:cubicBezTo>
                  <a:cubicBezTo>
                    <a:pt x="475" y="338"/>
                    <a:pt x="486" y="332"/>
                    <a:pt x="501" y="322"/>
                  </a:cubicBezTo>
                  <a:cubicBezTo>
                    <a:pt x="507" y="317"/>
                    <a:pt x="512" y="317"/>
                    <a:pt x="517" y="311"/>
                  </a:cubicBezTo>
                  <a:cubicBezTo>
                    <a:pt x="533" y="295"/>
                    <a:pt x="538" y="290"/>
                    <a:pt x="554" y="285"/>
                  </a:cubicBezTo>
                  <a:cubicBezTo>
                    <a:pt x="559" y="280"/>
                    <a:pt x="565" y="274"/>
                    <a:pt x="575" y="269"/>
                  </a:cubicBezTo>
                  <a:cubicBezTo>
                    <a:pt x="596" y="259"/>
                    <a:pt x="607" y="253"/>
                    <a:pt x="628" y="243"/>
                  </a:cubicBezTo>
                  <a:cubicBezTo>
                    <a:pt x="644" y="232"/>
                    <a:pt x="649" y="232"/>
                    <a:pt x="665" y="227"/>
                  </a:cubicBezTo>
                  <a:cubicBezTo>
                    <a:pt x="670" y="227"/>
                    <a:pt x="675" y="222"/>
                    <a:pt x="681" y="222"/>
                  </a:cubicBezTo>
                  <a:cubicBezTo>
                    <a:pt x="681" y="216"/>
                    <a:pt x="686" y="216"/>
                    <a:pt x="686" y="211"/>
                  </a:cubicBezTo>
                  <a:cubicBezTo>
                    <a:pt x="686" y="206"/>
                    <a:pt x="681" y="206"/>
                    <a:pt x="681" y="201"/>
                  </a:cubicBezTo>
                  <a:cubicBezTo>
                    <a:pt x="675" y="195"/>
                    <a:pt x="675" y="185"/>
                    <a:pt x="675" y="180"/>
                  </a:cubicBezTo>
                  <a:cubicBezTo>
                    <a:pt x="675" y="164"/>
                    <a:pt x="675" y="158"/>
                    <a:pt x="681" y="148"/>
                  </a:cubicBezTo>
                  <a:cubicBezTo>
                    <a:pt x="686" y="132"/>
                    <a:pt x="702" y="132"/>
                    <a:pt x="707" y="121"/>
                  </a:cubicBezTo>
                  <a:cubicBezTo>
                    <a:pt x="707" y="111"/>
                    <a:pt x="707" y="106"/>
                    <a:pt x="712" y="100"/>
                  </a:cubicBezTo>
                  <a:cubicBezTo>
                    <a:pt x="712" y="85"/>
                    <a:pt x="718" y="79"/>
                    <a:pt x="718" y="63"/>
                  </a:cubicBezTo>
                  <a:cubicBezTo>
                    <a:pt x="718" y="11"/>
                    <a:pt x="718" y="11"/>
                    <a:pt x="718" y="11"/>
                  </a:cubicBezTo>
                  <a:cubicBezTo>
                    <a:pt x="718" y="6"/>
                    <a:pt x="718" y="6"/>
                    <a:pt x="723" y="0"/>
                  </a:cubicBezTo>
                  <a:lnTo>
                    <a:pt x="723" y="0"/>
                  </a:lnTo>
                  <a:cubicBezTo>
                    <a:pt x="744" y="11"/>
                    <a:pt x="765" y="21"/>
                    <a:pt x="797" y="37"/>
                  </a:cubicBezTo>
                  <a:cubicBezTo>
                    <a:pt x="828" y="58"/>
                    <a:pt x="855" y="58"/>
                    <a:pt x="892" y="74"/>
                  </a:cubicBezTo>
                  <a:cubicBezTo>
                    <a:pt x="913" y="90"/>
                    <a:pt x="918" y="106"/>
                    <a:pt x="939" y="116"/>
                  </a:cubicBezTo>
                  <a:cubicBezTo>
                    <a:pt x="965" y="132"/>
                    <a:pt x="987" y="127"/>
                    <a:pt x="1013" y="143"/>
                  </a:cubicBezTo>
                  <a:cubicBezTo>
                    <a:pt x="1045" y="158"/>
                    <a:pt x="1045" y="190"/>
                    <a:pt x="1055" y="222"/>
                  </a:cubicBezTo>
                  <a:cubicBezTo>
                    <a:pt x="1060" y="238"/>
                    <a:pt x="1071" y="243"/>
                    <a:pt x="1071" y="259"/>
                  </a:cubicBezTo>
                  <a:cubicBezTo>
                    <a:pt x="1071" y="269"/>
                    <a:pt x="1066" y="274"/>
                    <a:pt x="1066" y="285"/>
                  </a:cubicBezTo>
                  <a:cubicBezTo>
                    <a:pt x="1066" y="295"/>
                    <a:pt x="1066" y="295"/>
                    <a:pt x="1066" y="295"/>
                  </a:cubicBezTo>
                  <a:cubicBezTo>
                    <a:pt x="1071" y="295"/>
                    <a:pt x="1071" y="295"/>
                    <a:pt x="1076" y="295"/>
                  </a:cubicBezTo>
                  <a:cubicBezTo>
                    <a:pt x="1087" y="295"/>
                    <a:pt x="1092" y="290"/>
                    <a:pt x="1103" y="290"/>
                  </a:cubicBezTo>
                  <a:cubicBezTo>
                    <a:pt x="1097" y="280"/>
                    <a:pt x="1092" y="274"/>
                    <a:pt x="1092" y="259"/>
                  </a:cubicBezTo>
                  <a:cubicBezTo>
                    <a:pt x="1092" y="248"/>
                    <a:pt x="1092" y="248"/>
                    <a:pt x="1092" y="248"/>
                  </a:cubicBezTo>
                  <a:cubicBezTo>
                    <a:pt x="1097" y="248"/>
                    <a:pt x="1097" y="248"/>
                    <a:pt x="1097" y="248"/>
                  </a:cubicBezTo>
                  <a:cubicBezTo>
                    <a:pt x="1129" y="248"/>
                    <a:pt x="1145" y="259"/>
                    <a:pt x="1166" y="274"/>
                  </a:cubicBezTo>
                  <a:cubicBezTo>
                    <a:pt x="1182" y="280"/>
                    <a:pt x="1187" y="285"/>
                    <a:pt x="1203" y="285"/>
                  </a:cubicBezTo>
                  <a:cubicBezTo>
                    <a:pt x="1213" y="290"/>
                    <a:pt x="1224" y="285"/>
                    <a:pt x="1224" y="295"/>
                  </a:cubicBezTo>
                  <a:cubicBezTo>
                    <a:pt x="1224" y="306"/>
                    <a:pt x="1219" y="311"/>
                    <a:pt x="1213" y="322"/>
                  </a:cubicBezTo>
                  <a:cubicBezTo>
                    <a:pt x="1240" y="332"/>
                    <a:pt x="1250" y="338"/>
                    <a:pt x="1277" y="338"/>
                  </a:cubicBezTo>
                  <a:cubicBezTo>
                    <a:pt x="1293" y="338"/>
                    <a:pt x="1293" y="338"/>
                    <a:pt x="1293" y="338"/>
                  </a:cubicBezTo>
                  <a:cubicBezTo>
                    <a:pt x="1293" y="322"/>
                    <a:pt x="1293" y="322"/>
                    <a:pt x="1293" y="322"/>
                  </a:cubicBezTo>
                  <a:cubicBezTo>
                    <a:pt x="1293" y="317"/>
                    <a:pt x="1293" y="311"/>
                    <a:pt x="1293" y="306"/>
                  </a:cubicBezTo>
                  <a:cubicBezTo>
                    <a:pt x="1293" y="301"/>
                    <a:pt x="1293" y="295"/>
                    <a:pt x="1293" y="285"/>
                  </a:cubicBezTo>
                  <a:cubicBezTo>
                    <a:pt x="1335" y="280"/>
                    <a:pt x="1361" y="269"/>
                    <a:pt x="1408" y="264"/>
                  </a:cubicBezTo>
                  <a:lnTo>
                    <a:pt x="1408" y="259"/>
                  </a:lnTo>
                  <a:cubicBezTo>
                    <a:pt x="1408" y="253"/>
                    <a:pt x="1408" y="253"/>
                    <a:pt x="1408" y="248"/>
                  </a:cubicBezTo>
                  <a:cubicBezTo>
                    <a:pt x="1408" y="243"/>
                    <a:pt x="1408" y="243"/>
                    <a:pt x="1408" y="238"/>
                  </a:cubicBezTo>
                  <a:cubicBezTo>
                    <a:pt x="1424" y="243"/>
                    <a:pt x="1435" y="243"/>
                    <a:pt x="1451" y="243"/>
                  </a:cubicBezTo>
                  <a:cubicBezTo>
                    <a:pt x="1488" y="243"/>
                    <a:pt x="1488" y="243"/>
                    <a:pt x="1488" y="243"/>
                  </a:cubicBezTo>
                  <a:cubicBezTo>
                    <a:pt x="1488" y="264"/>
                    <a:pt x="1493" y="274"/>
                    <a:pt x="1493" y="295"/>
                  </a:cubicBezTo>
                  <a:cubicBezTo>
                    <a:pt x="1498" y="295"/>
                    <a:pt x="1498" y="295"/>
                    <a:pt x="1498" y="295"/>
                  </a:cubicBezTo>
                  <a:cubicBezTo>
                    <a:pt x="1514" y="295"/>
                    <a:pt x="1514" y="280"/>
                    <a:pt x="1525" y="274"/>
                  </a:cubicBezTo>
                  <a:cubicBezTo>
                    <a:pt x="1519" y="264"/>
                    <a:pt x="1519" y="259"/>
                    <a:pt x="1519" y="243"/>
                  </a:cubicBezTo>
                  <a:cubicBezTo>
                    <a:pt x="1525" y="248"/>
                    <a:pt x="1525" y="248"/>
                    <a:pt x="1525" y="248"/>
                  </a:cubicBezTo>
                  <a:cubicBezTo>
                    <a:pt x="1546" y="232"/>
                    <a:pt x="1546" y="201"/>
                    <a:pt x="1572" y="201"/>
                  </a:cubicBezTo>
                  <a:cubicBezTo>
                    <a:pt x="1593" y="201"/>
                    <a:pt x="1609" y="216"/>
                    <a:pt x="1630" y="227"/>
                  </a:cubicBezTo>
                  <a:cubicBezTo>
                    <a:pt x="1662" y="232"/>
                    <a:pt x="1683" y="243"/>
                    <a:pt x="1699" y="269"/>
                  </a:cubicBezTo>
                  <a:cubicBezTo>
                    <a:pt x="1704" y="248"/>
                    <a:pt x="1699" y="227"/>
                    <a:pt x="1714" y="216"/>
                  </a:cubicBezTo>
                  <a:cubicBezTo>
                    <a:pt x="1725" y="222"/>
                    <a:pt x="1725" y="222"/>
                    <a:pt x="1725" y="222"/>
                  </a:cubicBezTo>
                  <a:cubicBezTo>
                    <a:pt x="1730" y="211"/>
                    <a:pt x="1736" y="211"/>
                    <a:pt x="1741" y="201"/>
                  </a:cubicBezTo>
                  <a:cubicBezTo>
                    <a:pt x="1767" y="206"/>
                    <a:pt x="1773" y="232"/>
                    <a:pt x="1799" y="243"/>
                  </a:cubicBezTo>
                  <a:cubicBezTo>
                    <a:pt x="1825" y="253"/>
                    <a:pt x="1857" y="264"/>
                    <a:pt x="1857" y="290"/>
                  </a:cubicBezTo>
                  <a:cubicBezTo>
                    <a:pt x="1857" y="311"/>
                    <a:pt x="1846" y="317"/>
                    <a:pt x="1836" y="332"/>
                  </a:cubicBezTo>
                  <a:cubicBezTo>
                    <a:pt x="1846" y="338"/>
                    <a:pt x="1852" y="338"/>
                    <a:pt x="1862" y="338"/>
                  </a:cubicBezTo>
                  <a:cubicBezTo>
                    <a:pt x="1889" y="338"/>
                    <a:pt x="1889" y="338"/>
                    <a:pt x="1889" y="338"/>
                  </a:cubicBezTo>
                  <a:cubicBezTo>
                    <a:pt x="1899" y="338"/>
                    <a:pt x="1904" y="338"/>
                    <a:pt x="1915" y="338"/>
                  </a:cubicBezTo>
                  <a:cubicBezTo>
                    <a:pt x="1925" y="338"/>
                    <a:pt x="1936" y="332"/>
                    <a:pt x="1947" y="332"/>
                  </a:cubicBezTo>
                  <a:cubicBezTo>
                    <a:pt x="1978" y="332"/>
                    <a:pt x="1978" y="332"/>
                    <a:pt x="1978" y="332"/>
                  </a:cubicBezTo>
                  <a:cubicBezTo>
                    <a:pt x="1999" y="348"/>
                    <a:pt x="1994" y="369"/>
                    <a:pt x="2010" y="396"/>
                  </a:cubicBezTo>
                  <a:cubicBezTo>
                    <a:pt x="2031" y="422"/>
                    <a:pt x="2052" y="438"/>
                    <a:pt x="2052" y="470"/>
                  </a:cubicBezTo>
                  <a:cubicBezTo>
                    <a:pt x="2052" y="480"/>
                    <a:pt x="2041" y="480"/>
                    <a:pt x="2031" y="485"/>
                  </a:cubicBezTo>
                  <a:cubicBezTo>
                    <a:pt x="2015" y="501"/>
                    <a:pt x="2010" y="517"/>
                    <a:pt x="1994" y="538"/>
                  </a:cubicBezTo>
                  <a:cubicBezTo>
                    <a:pt x="1984" y="559"/>
                    <a:pt x="1962" y="565"/>
                    <a:pt x="1962" y="586"/>
                  </a:cubicBezTo>
                  <a:cubicBezTo>
                    <a:pt x="1962" y="591"/>
                    <a:pt x="1968" y="591"/>
                    <a:pt x="1968" y="601"/>
                  </a:cubicBezTo>
                  <a:cubicBezTo>
                    <a:pt x="1968" y="623"/>
                    <a:pt x="1947" y="633"/>
                    <a:pt x="1925" y="649"/>
                  </a:cubicBezTo>
                  <a:cubicBezTo>
                    <a:pt x="1910" y="665"/>
                    <a:pt x="1904" y="681"/>
                    <a:pt x="1889" y="681"/>
                  </a:cubicBezTo>
                  <a:cubicBezTo>
                    <a:pt x="1883" y="681"/>
                    <a:pt x="1878" y="681"/>
                    <a:pt x="1873" y="675"/>
                  </a:cubicBezTo>
                  <a:cubicBezTo>
                    <a:pt x="1878" y="670"/>
                    <a:pt x="1883" y="665"/>
                    <a:pt x="1883" y="660"/>
                  </a:cubicBezTo>
                  <a:cubicBezTo>
                    <a:pt x="1883" y="644"/>
                    <a:pt x="1867" y="638"/>
                    <a:pt x="1857" y="633"/>
                  </a:cubicBezTo>
                  <a:cubicBezTo>
                    <a:pt x="1836" y="617"/>
                    <a:pt x="1825" y="607"/>
                    <a:pt x="1799" y="607"/>
                  </a:cubicBezTo>
                  <a:cubicBezTo>
                    <a:pt x="1783" y="607"/>
                    <a:pt x="1762" y="601"/>
                    <a:pt x="1751" y="617"/>
                  </a:cubicBezTo>
                  <a:cubicBezTo>
                    <a:pt x="1762" y="623"/>
                    <a:pt x="1767" y="628"/>
                    <a:pt x="1778" y="628"/>
                  </a:cubicBezTo>
                  <a:cubicBezTo>
                    <a:pt x="1783" y="628"/>
                    <a:pt x="1783" y="633"/>
                    <a:pt x="1783" y="633"/>
                  </a:cubicBezTo>
                  <a:cubicBezTo>
                    <a:pt x="1783" y="644"/>
                    <a:pt x="1767" y="638"/>
                    <a:pt x="1757" y="638"/>
                  </a:cubicBezTo>
                  <a:cubicBezTo>
                    <a:pt x="1746" y="644"/>
                    <a:pt x="1730" y="644"/>
                    <a:pt x="1730" y="660"/>
                  </a:cubicBezTo>
                  <a:cubicBezTo>
                    <a:pt x="1730" y="665"/>
                    <a:pt x="1736" y="665"/>
                    <a:pt x="1741" y="670"/>
                  </a:cubicBezTo>
                  <a:cubicBezTo>
                    <a:pt x="1746" y="675"/>
                    <a:pt x="1746" y="686"/>
                    <a:pt x="1746" y="691"/>
                  </a:cubicBezTo>
                  <a:lnTo>
                    <a:pt x="1751" y="696"/>
                  </a:lnTo>
                  <a:cubicBezTo>
                    <a:pt x="1762" y="696"/>
                    <a:pt x="1762" y="691"/>
                    <a:pt x="1773" y="691"/>
                  </a:cubicBezTo>
                  <a:cubicBezTo>
                    <a:pt x="1778" y="691"/>
                    <a:pt x="1778" y="696"/>
                    <a:pt x="1778" y="702"/>
                  </a:cubicBezTo>
                  <a:cubicBezTo>
                    <a:pt x="1778" y="739"/>
                    <a:pt x="1778" y="739"/>
                    <a:pt x="1778" y="739"/>
                  </a:cubicBezTo>
                  <a:cubicBezTo>
                    <a:pt x="1778" y="739"/>
                    <a:pt x="1778" y="739"/>
                    <a:pt x="1783" y="739"/>
                  </a:cubicBezTo>
                  <a:cubicBezTo>
                    <a:pt x="1804" y="739"/>
                    <a:pt x="1794" y="696"/>
                    <a:pt x="1815" y="696"/>
                  </a:cubicBezTo>
                  <a:cubicBezTo>
                    <a:pt x="1820" y="696"/>
                    <a:pt x="1820" y="702"/>
                    <a:pt x="1825" y="702"/>
                  </a:cubicBezTo>
                  <a:cubicBezTo>
                    <a:pt x="1830" y="702"/>
                    <a:pt x="1836" y="691"/>
                    <a:pt x="1841" y="691"/>
                  </a:cubicBezTo>
                  <a:cubicBezTo>
                    <a:pt x="1852" y="691"/>
                    <a:pt x="1852" y="712"/>
                    <a:pt x="1862" y="712"/>
                  </a:cubicBezTo>
                  <a:cubicBezTo>
                    <a:pt x="1883" y="712"/>
                    <a:pt x="1894" y="691"/>
                    <a:pt x="1915" y="691"/>
                  </a:cubicBezTo>
                  <a:cubicBezTo>
                    <a:pt x="1941" y="691"/>
                    <a:pt x="1957" y="702"/>
                    <a:pt x="1984" y="712"/>
                  </a:cubicBezTo>
                  <a:cubicBezTo>
                    <a:pt x="1989" y="712"/>
                    <a:pt x="1989" y="723"/>
                    <a:pt x="1999" y="728"/>
                  </a:cubicBezTo>
                  <a:cubicBezTo>
                    <a:pt x="2026" y="733"/>
                    <a:pt x="2031" y="744"/>
                    <a:pt x="2047" y="765"/>
                  </a:cubicBezTo>
                  <a:cubicBezTo>
                    <a:pt x="2068" y="781"/>
                    <a:pt x="2078" y="797"/>
                    <a:pt x="2084" y="823"/>
                  </a:cubicBezTo>
                  <a:cubicBezTo>
                    <a:pt x="2084" y="834"/>
                    <a:pt x="2089" y="839"/>
                    <a:pt x="2089" y="855"/>
                  </a:cubicBezTo>
                  <a:cubicBezTo>
                    <a:pt x="2089" y="860"/>
                    <a:pt x="2089" y="860"/>
                    <a:pt x="2089" y="860"/>
                  </a:cubicBezTo>
                  <a:cubicBezTo>
                    <a:pt x="2078" y="860"/>
                    <a:pt x="2078" y="860"/>
                    <a:pt x="2078" y="860"/>
                  </a:cubicBezTo>
                  <a:cubicBezTo>
                    <a:pt x="2052" y="860"/>
                    <a:pt x="2041" y="839"/>
                    <a:pt x="2026" y="818"/>
                  </a:cubicBezTo>
                  <a:cubicBezTo>
                    <a:pt x="2005" y="781"/>
                    <a:pt x="1984" y="760"/>
                    <a:pt x="1941" y="749"/>
                  </a:cubicBezTo>
                  <a:lnTo>
                    <a:pt x="1941" y="749"/>
                  </a:lnTo>
                  <a:cubicBezTo>
                    <a:pt x="1941" y="760"/>
                    <a:pt x="1947" y="765"/>
                    <a:pt x="1947" y="770"/>
                  </a:cubicBezTo>
                  <a:cubicBezTo>
                    <a:pt x="1947" y="770"/>
                    <a:pt x="1947" y="775"/>
                    <a:pt x="1941" y="775"/>
                  </a:cubicBezTo>
                  <a:cubicBezTo>
                    <a:pt x="1925" y="775"/>
                    <a:pt x="1920" y="744"/>
                    <a:pt x="1904" y="744"/>
                  </a:cubicBezTo>
                  <a:cubicBezTo>
                    <a:pt x="1899" y="744"/>
                    <a:pt x="1894" y="749"/>
                    <a:pt x="1889" y="749"/>
                  </a:cubicBezTo>
                  <a:cubicBezTo>
                    <a:pt x="1894" y="754"/>
                    <a:pt x="1899" y="760"/>
                    <a:pt x="1899" y="765"/>
                  </a:cubicBezTo>
                  <a:cubicBezTo>
                    <a:pt x="1899" y="775"/>
                    <a:pt x="1889" y="781"/>
                    <a:pt x="1878" y="781"/>
                  </a:cubicBezTo>
                  <a:cubicBezTo>
                    <a:pt x="1867" y="781"/>
                    <a:pt x="1862" y="775"/>
                    <a:pt x="1857" y="770"/>
                  </a:cubicBezTo>
                  <a:cubicBezTo>
                    <a:pt x="1846" y="781"/>
                    <a:pt x="1836" y="786"/>
                    <a:pt x="1820" y="797"/>
                  </a:cubicBezTo>
                  <a:cubicBezTo>
                    <a:pt x="1820" y="786"/>
                    <a:pt x="1820" y="775"/>
                    <a:pt x="1815" y="765"/>
                  </a:cubicBezTo>
                  <a:cubicBezTo>
                    <a:pt x="1788" y="775"/>
                    <a:pt x="1773" y="786"/>
                    <a:pt x="1746" y="797"/>
                  </a:cubicBezTo>
                  <a:cubicBezTo>
                    <a:pt x="1746" y="791"/>
                    <a:pt x="1746" y="791"/>
                    <a:pt x="1746" y="791"/>
                  </a:cubicBezTo>
                  <a:cubicBezTo>
                    <a:pt x="1746" y="775"/>
                    <a:pt x="1757" y="770"/>
                    <a:pt x="1762" y="765"/>
                  </a:cubicBezTo>
                  <a:cubicBezTo>
                    <a:pt x="1762" y="760"/>
                    <a:pt x="1757" y="760"/>
                    <a:pt x="1757" y="760"/>
                  </a:cubicBezTo>
                  <a:cubicBezTo>
                    <a:pt x="1746" y="760"/>
                    <a:pt x="1741" y="770"/>
                    <a:pt x="1730" y="775"/>
                  </a:cubicBezTo>
                  <a:cubicBezTo>
                    <a:pt x="1725" y="770"/>
                    <a:pt x="1720" y="765"/>
                    <a:pt x="1714" y="765"/>
                  </a:cubicBezTo>
                  <a:cubicBezTo>
                    <a:pt x="1704" y="765"/>
                    <a:pt x="1693" y="770"/>
                    <a:pt x="1693" y="781"/>
                  </a:cubicBezTo>
                  <a:cubicBezTo>
                    <a:pt x="1693" y="797"/>
                    <a:pt x="1709" y="802"/>
                    <a:pt x="1709" y="818"/>
                  </a:cubicBezTo>
                  <a:cubicBezTo>
                    <a:pt x="1709" y="839"/>
                    <a:pt x="1683" y="844"/>
                    <a:pt x="1683" y="865"/>
                  </a:cubicBezTo>
                  <a:cubicBezTo>
                    <a:pt x="1683" y="871"/>
                    <a:pt x="1693" y="876"/>
                    <a:pt x="1693" y="881"/>
                  </a:cubicBezTo>
                  <a:cubicBezTo>
                    <a:pt x="1693" y="897"/>
                    <a:pt x="1688" y="907"/>
                    <a:pt x="1688" y="923"/>
                  </a:cubicBezTo>
                  <a:cubicBezTo>
                    <a:pt x="1688" y="944"/>
                    <a:pt x="1688" y="944"/>
                    <a:pt x="1688" y="944"/>
                  </a:cubicBezTo>
                  <a:lnTo>
                    <a:pt x="1688" y="944"/>
                  </a:lnTo>
                  <a:cubicBezTo>
                    <a:pt x="1683" y="950"/>
                    <a:pt x="1683" y="955"/>
                    <a:pt x="1683" y="960"/>
                  </a:cubicBezTo>
                  <a:cubicBezTo>
                    <a:pt x="1683" y="965"/>
                    <a:pt x="1688" y="971"/>
                    <a:pt x="1688" y="976"/>
                  </a:cubicBezTo>
                  <a:cubicBezTo>
                    <a:pt x="1693" y="992"/>
                    <a:pt x="1683" y="1002"/>
                    <a:pt x="1693" y="1008"/>
                  </a:cubicBezTo>
                  <a:cubicBezTo>
                    <a:pt x="1704" y="1023"/>
                    <a:pt x="1720" y="1018"/>
                    <a:pt x="1741" y="1029"/>
                  </a:cubicBezTo>
                  <a:cubicBezTo>
                    <a:pt x="1751" y="1034"/>
                    <a:pt x="1762" y="1039"/>
                    <a:pt x="1778" y="1050"/>
                  </a:cubicBezTo>
                  <a:cubicBezTo>
                    <a:pt x="1783" y="1050"/>
                    <a:pt x="1788" y="1060"/>
                    <a:pt x="1794" y="1060"/>
                  </a:cubicBezTo>
                  <a:cubicBezTo>
                    <a:pt x="1804" y="1060"/>
                    <a:pt x="1809" y="1050"/>
                    <a:pt x="1820" y="1045"/>
                  </a:cubicBezTo>
                  <a:cubicBezTo>
                    <a:pt x="1830" y="1039"/>
                    <a:pt x="1846" y="1039"/>
                    <a:pt x="1846" y="1029"/>
                  </a:cubicBezTo>
                  <a:cubicBezTo>
                    <a:pt x="1846" y="1023"/>
                    <a:pt x="1841" y="1018"/>
                    <a:pt x="1841" y="1013"/>
                  </a:cubicBezTo>
                  <a:cubicBezTo>
                    <a:pt x="1841" y="992"/>
                    <a:pt x="1867" y="986"/>
                    <a:pt x="1883" y="965"/>
                  </a:cubicBezTo>
                  <a:cubicBezTo>
                    <a:pt x="1889" y="955"/>
                    <a:pt x="1899" y="955"/>
                    <a:pt x="1904" y="950"/>
                  </a:cubicBezTo>
                  <a:cubicBezTo>
                    <a:pt x="1910" y="939"/>
                    <a:pt x="1899" y="918"/>
                    <a:pt x="1915" y="918"/>
                  </a:cubicBezTo>
                  <a:cubicBezTo>
                    <a:pt x="1925" y="918"/>
                    <a:pt x="1925" y="934"/>
                    <a:pt x="1936" y="934"/>
                  </a:cubicBezTo>
                  <a:cubicBezTo>
                    <a:pt x="1941" y="934"/>
                    <a:pt x="1941" y="934"/>
                    <a:pt x="1941" y="934"/>
                  </a:cubicBezTo>
                  <a:cubicBezTo>
                    <a:pt x="1947" y="939"/>
                    <a:pt x="1952" y="944"/>
                    <a:pt x="1957" y="950"/>
                  </a:cubicBezTo>
                  <a:cubicBezTo>
                    <a:pt x="1962" y="950"/>
                    <a:pt x="1962" y="950"/>
                    <a:pt x="1962" y="950"/>
                  </a:cubicBezTo>
                  <a:cubicBezTo>
                    <a:pt x="1962" y="892"/>
                    <a:pt x="1962" y="892"/>
                    <a:pt x="1962" y="892"/>
                  </a:cubicBezTo>
                  <a:cubicBezTo>
                    <a:pt x="1968" y="892"/>
                    <a:pt x="1968" y="892"/>
                    <a:pt x="1968" y="892"/>
                  </a:cubicBezTo>
                  <a:cubicBezTo>
                    <a:pt x="1978" y="913"/>
                    <a:pt x="2005" y="913"/>
                    <a:pt x="2005" y="939"/>
                  </a:cubicBezTo>
                  <a:cubicBezTo>
                    <a:pt x="2005" y="971"/>
                    <a:pt x="1989" y="992"/>
                    <a:pt x="1984" y="1023"/>
                  </a:cubicBezTo>
                  <a:cubicBezTo>
                    <a:pt x="2015" y="1023"/>
                    <a:pt x="2031" y="1008"/>
                    <a:pt x="2057" y="986"/>
                  </a:cubicBezTo>
                  <a:cubicBezTo>
                    <a:pt x="2047" y="997"/>
                    <a:pt x="2041" y="1008"/>
                    <a:pt x="2041" y="1023"/>
                  </a:cubicBezTo>
                  <a:cubicBezTo>
                    <a:pt x="2041" y="1034"/>
                    <a:pt x="2057" y="1039"/>
                    <a:pt x="2063" y="1055"/>
                  </a:cubicBezTo>
                  <a:cubicBezTo>
                    <a:pt x="2068" y="1066"/>
                    <a:pt x="2068" y="1071"/>
                    <a:pt x="2073" y="1081"/>
                  </a:cubicBezTo>
                  <a:cubicBezTo>
                    <a:pt x="2094" y="1071"/>
                    <a:pt x="2084" y="1045"/>
                    <a:pt x="2094" y="1018"/>
                  </a:cubicBezTo>
                  <a:cubicBezTo>
                    <a:pt x="2110" y="1029"/>
                    <a:pt x="2115" y="1039"/>
                    <a:pt x="2136" y="1039"/>
                  </a:cubicBezTo>
                  <a:cubicBezTo>
                    <a:pt x="2163" y="1039"/>
                    <a:pt x="2163" y="1039"/>
                    <a:pt x="2163" y="1039"/>
                  </a:cubicBezTo>
                  <a:cubicBezTo>
                    <a:pt x="2173" y="1039"/>
                    <a:pt x="2179" y="1050"/>
                    <a:pt x="2189" y="1050"/>
                  </a:cubicBezTo>
                  <a:cubicBezTo>
                    <a:pt x="2195" y="1050"/>
                    <a:pt x="2200" y="1045"/>
                    <a:pt x="2205" y="1039"/>
                  </a:cubicBezTo>
                  <a:cubicBezTo>
                    <a:pt x="2205" y="1018"/>
                    <a:pt x="2205" y="1018"/>
                    <a:pt x="2205" y="1018"/>
                  </a:cubicBezTo>
                  <a:cubicBezTo>
                    <a:pt x="2210" y="1018"/>
                    <a:pt x="2210" y="1018"/>
                    <a:pt x="2210" y="1013"/>
                  </a:cubicBezTo>
                  <a:cubicBezTo>
                    <a:pt x="2221" y="1039"/>
                    <a:pt x="2226" y="1066"/>
                    <a:pt x="2252" y="1066"/>
                  </a:cubicBezTo>
                  <a:cubicBezTo>
                    <a:pt x="2274" y="1066"/>
                    <a:pt x="2295" y="1060"/>
                    <a:pt x="2295" y="1045"/>
                  </a:cubicBezTo>
                  <a:cubicBezTo>
                    <a:pt x="2295" y="1023"/>
                    <a:pt x="2274" y="1018"/>
                    <a:pt x="2252" y="1002"/>
                  </a:cubicBezTo>
                  <a:cubicBezTo>
                    <a:pt x="2242" y="997"/>
                    <a:pt x="2242" y="986"/>
                    <a:pt x="2237" y="971"/>
                  </a:cubicBezTo>
                  <a:cubicBezTo>
                    <a:pt x="2258" y="971"/>
                    <a:pt x="2263" y="955"/>
                    <a:pt x="2279" y="955"/>
                  </a:cubicBezTo>
                  <a:cubicBezTo>
                    <a:pt x="2300" y="955"/>
                    <a:pt x="2305" y="960"/>
                    <a:pt x="2326" y="960"/>
                  </a:cubicBezTo>
                  <a:cubicBezTo>
                    <a:pt x="2321" y="976"/>
                    <a:pt x="2326" y="981"/>
                    <a:pt x="2326" y="997"/>
                  </a:cubicBezTo>
                  <a:cubicBezTo>
                    <a:pt x="2337" y="986"/>
                    <a:pt x="2342" y="971"/>
                    <a:pt x="2363" y="971"/>
                  </a:cubicBezTo>
                  <a:cubicBezTo>
                    <a:pt x="2395" y="971"/>
                    <a:pt x="2416" y="971"/>
                    <a:pt x="2448" y="986"/>
                  </a:cubicBezTo>
                  <a:cubicBezTo>
                    <a:pt x="2463" y="992"/>
                    <a:pt x="2463" y="1008"/>
                    <a:pt x="2474" y="1023"/>
                  </a:cubicBezTo>
                  <a:cubicBezTo>
                    <a:pt x="2458" y="1034"/>
                    <a:pt x="2421" y="1023"/>
                    <a:pt x="2421" y="1045"/>
                  </a:cubicBezTo>
                  <a:cubicBezTo>
                    <a:pt x="2421" y="1055"/>
                    <a:pt x="2437" y="1055"/>
                    <a:pt x="2437" y="1066"/>
                  </a:cubicBezTo>
                  <a:cubicBezTo>
                    <a:pt x="2437" y="1076"/>
                    <a:pt x="2432" y="1097"/>
                    <a:pt x="2448" y="1097"/>
                  </a:cubicBezTo>
                  <a:cubicBezTo>
                    <a:pt x="2453" y="1097"/>
                    <a:pt x="2453" y="1087"/>
                    <a:pt x="2458" y="1087"/>
                  </a:cubicBezTo>
                  <a:cubicBezTo>
                    <a:pt x="2479" y="1087"/>
                    <a:pt x="2490" y="1108"/>
                    <a:pt x="2506" y="1108"/>
                  </a:cubicBezTo>
                  <a:cubicBezTo>
                    <a:pt x="2521" y="1108"/>
                    <a:pt x="2527" y="1103"/>
                    <a:pt x="2537" y="1097"/>
                  </a:cubicBezTo>
                  <a:cubicBezTo>
                    <a:pt x="2558" y="1092"/>
                    <a:pt x="2574" y="1092"/>
                    <a:pt x="2595" y="1087"/>
                  </a:cubicBezTo>
                  <a:cubicBezTo>
                    <a:pt x="2601" y="1081"/>
                    <a:pt x="2601" y="1081"/>
                    <a:pt x="2601" y="1081"/>
                  </a:cubicBezTo>
                  <a:cubicBezTo>
                    <a:pt x="2590" y="1076"/>
                    <a:pt x="2590" y="1071"/>
                    <a:pt x="2580" y="1066"/>
                  </a:cubicBezTo>
                  <a:cubicBezTo>
                    <a:pt x="2569" y="1066"/>
                    <a:pt x="2558" y="1060"/>
                    <a:pt x="2558" y="1050"/>
                  </a:cubicBezTo>
                  <a:cubicBezTo>
                    <a:pt x="2532" y="1050"/>
                    <a:pt x="2506" y="1045"/>
                    <a:pt x="2506" y="1018"/>
                  </a:cubicBezTo>
                  <a:cubicBezTo>
                    <a:pt x="2506" y="1002"/>
                    <a:pt x="2527" y="1008"/>
                    <a:pt x="2548" y="1008"/>
                  </a:cubicBezTo>
                  <a:cubicBezTo>
                    <a:pt x="2564" y="1002"/>
                    <a:pt x="2569" y="992"/>
                    <a:pt x="2585" y="992"/>
                  </a:cubicBezTo>
                  <a:cubicBezTo>
                    <a:pt x="2601" y="992"/>
                    <a:pt x="2606" y="1013"/>
                    <a:pt x="2627" y="1013"/>
                  </a:cubicBezTo>
                  <a:cubicBezTo>
                    <a:pt x="2643" y="1013"/>
                    <a:pt x="2648" y="1002"/>
                    <a:pt x="2664" y="1002"/>
                  </a:cubicBezTo>
                  <a:cubicBezTo>
                    <a:pt x="2690" y="1002"/>
                    <a:pt x="2690" y="1002"/>
                    <a:pt x="2690" y="1002"/>
                  </a:cubicBezTo>
                  <a:cubicBezTo>
                    <a:pt x="2706" y="1002"/>
                    <a:pt x="2711" y="1018"/>
                    <a:pt x="2722" y="1023"/>
                  </a:cubicBezTo>
                  <a:lnTo>
                    <a:pt x="2722" y="1023"/>
                  </a:lnTo>
                  <a:cubicBezTo>
                    <a:pt x="2743" y="1034"/>
                    <a:pt x="2754" y="1034"/>
                    <a:pt x="2775" y="1034"/>
                  </a:cubicBezTo>
                  <a:cubicBezTo>
                    <a:pt x="2769" y="1050"/>
                    <a:pt x="2754" y="1055"/>
                    <a:pt x="2743" y="1071"/>
                  </a:cubicBezTo>
                  <a:cubicBezTo>
                    <a:pt x="2748" y="1071"/>
                    <a:pt x="2748" y="1071"/>
                    <a:pt x="2748" y="1071"/>
                  </a:cubicBezTo>
                  <a:cubicBezTo>
                    <a:pt x="2759" y="1071"/>
                    <a:pt x="2764" y="1066"/>
                    <a:pt x="2775" y="1066"/>
                  </a:cubicBezTo>
                  <a:cubicBezTo>
                    <a:pt x="2791" y="1066"/>
                    <a:pt x="2796" y="1081"/>
                    <a:pt x="2796" y="1097"/>
                  </a:cubicBezTo>
                  <a:cubicBezTo>
                    <a:pt x="2806" y="1092"/>
                    <a:pt x="2806" y="1081"/>
                    <a:pt x="2812" y="1081"/>
                  </a:cubicBezTo>
                  <a:cubicBezTo>
                    <a:pt x="2822" y="1076"/>
                    <a:pt x="2833" y="1076"/>
                    <a:pt x="2843" y="1076"/>
                  </a:cubicBezTo>
                  <a:cubicBezTo>
                    <a:pt x="2849" y="1071"/>
                    <a:pt x="2849" y="1071"/>
                    <a:pt x="2849" y="1071"/>
                  </a:cubicBezTo>
                  <a:cubicBezTo>
                    <a:pt x="2838" y="1066"/>
                    <a:pt x="2838" y="1060"/>
                    <a:pt x="2838" y="1055"/>
                  </a:cubicBezTo>
                  <a:cubicBezTo>
                    <a:pt x="2838" y="1050"/>
                    <a:pt x="2838" y="1050"/>
                    <a:pt x="2838" y="1050"/>
                  </a:cubicBezTo>
                  <a:cubicBezTo>
                    <a:pt x="2859" y="1060"/>
                    <a:pt x="2870" y="1071"/>
                    <a:pt x="2885" y="1087"/>
                  </a:cubicBezTo>
                  <a:cubicBezTo>
                    <a:pt x="2896" y="1076"/>
                    <a:pt x="2896" y="1066"/>
                    <a:pt x="2906" y="1066"/>
                  </a:cubicBezTo>
                  <a:cubicBezTo>
                    <a:pt x="2912" y="1071"/>
                    <a:pt x="2917" y="1076"/>
                    <a:pt x="2928" y="1076"/>
                  </a:cubicBezTo>
                  <a:cubicBezTo>
                    <a:pt x="2928" y="1087"/>
                    <a:pt x="2928" y="1097"/>
                    <a:pt x="2938" y="1097"/>
                  </a:cubicBezTo>
                  <a:cubicBezTo>
                    <a:pt x="2954" y="1097"/>
                    <a:pt x="2954" y="1087"/>
                    <a:pt x="2970" y="1081"/>
                  </a:cubicBezTo>
                  <a:cubicBezTo>
                    <a:pt x="2965" y="1076"/>
                    <a:pt x="2959" y="1071"/>
                    <a:pt x="2954" y="1060"/>
                  </a:cubicBezTo>
                  <a:cubicBezTo>
                    <a:pt x="2954" y="1060"/>
                    <a:pt x="2954" y="1060"/>
                    <a:pt x="2959" y="1060"/>
                  </a:cubicBezTo>
                  <a:lnTo>
                    <a:pt x="2965" y="1060"/>
                  </a:lnTo>
                  <a:cubicBezTo>
                    <a:pt x="2986" y="1060"/>
                    <a:pt x="2996" y="1039"/>
                    <a:pt x="3017" y="1039"/>
                  </a:cubicBezTo>
                  <a:lnTo>
                    <a:pt x="3023" y="1045"/>
                  </a:lnTo>
                  <a:cubicBezTo>
                    <a:pt x="3023" y="1045"/>
                    <a:pt x="3023" y="1050"/>
                    <a:pt x="3017" y="1055"/>
                  </a:cubicBezTo>
                  <a:cubicBezTo>
                    <a:pt x="3017" y="1066"/>
                    <a:pt x="3017" y="1066"/>
                    <a:pt x="3017" y="1066"/>
                  </a:cubicBezTo>
                  <a:cubicBezTo>
                    <a:pt x="3023" y="1066"/>
                    <a:pt x="3023" y="1066"/>
                    <a:pt x="3023" y="1066"/>
                  </a:cubicBezTo>
                  <a:cubicBezTo>
                    <a:pt x="3112" y="1039"/>
                    <a:pt x="3112" y="1039"/>
                    <a:pt x="3112" y="1039"/>
                  </a:cubicBezTo>
                  <a:cubicBezTo>
                    <a:pt x="3123" y="1045"/>
                    <a:pt x="3123" y="1060"/>
                    <a:pt x="3133" y="1066"/>
                  </a:cubicBezTo>
                  <a:cubicBezTo>
                    <a:pt x="3144" y="1071"/>
                    <a:pt x="3154" y="1066"/>
                    <a:pt x="3165" y="1071"/>
                  </a:cubicBezTo>
                  <a:cubicBezTo>
                    <a:pt x="3170" y="1076"/>
                    <a:pt x="3170" y="1081"/>
                    <a:pt x="3170" y="1092"/>
                  </a:cubicBezTo>
                  <a:cubicBezTo>
                    <a:pt x="3181" y="1108"/>
                    <a:pt x="3191" y="1118"/>
                    <a:pt x="3207" y="1118"/>
                  </a:cubicBezTo>
                  <a:cubicBezTo>
                    <a:pt x="3218" y="1118"/>
                    <a:pt x="3223" y="1103"/>
                    <a:pt x="3239" y="1097"/>
                  </a:cubicBezTo>
                  <a:cubicBezTo>
                    <a:pt x="3244" y="1092"/>
                    <a:pt x="3249" y="1092"/>
                    <a:pt x="3249" y="1081"/>
                  </a:cubicBezTo>
                  <a:cubicBezTo>
                    <a:pt x="3249" y="1076"/>
                    <a:pt x="3239" y="1055"/>
                    <a:pt x="3244" y="1055"/>
                  </a:cubicBezTo>
                  <a:cubicBezTo>
                    <a:pt x="3260" y="1055"/>
                    <a:pt x="3255" y="1076"/>
                    <a:pt x="3260" y="1092"/>
                  </a:cubicBezTo>
                  <a:cubicBezTo>
                    <a:pt x="3271" y="1108"/>
                    <a:pt x="3281" y="1118"/>
                    <a:pt x="3297" y="1124"/>
                  </a:cubicBezTo>
                  <a:cubicBezTo>
                    <a:pt x="3307" y="1129"/>
                    <a:pt x="3302" y="1139"/>
                    <a:pt x="3307" y="1145"/>
                  </a:cubicBezTo>
                  <a:cubicBezTo>
                    <a:pt x="3313" y="1155"/>
                    <a:pt x="3323" y="1160"/>
                    <a:pt x="3334" y="1166"/>
                  </a:cubicBezTo>
                  <a:cubicBezTo>
                    <a:pt x="3344" y="1171"/>
                    <a:pt x="3350" y="1182"/>
                    <a:pt x="3360" y="1182"/>
                  </a:cubicBezTo>
                  <a:cubicBezTo>
                    <a:pt x="3387" y="1182"/>
                    <a:pt x="3397" y="1166"/>
                    <a:pt x="3418" y="1166"/>
                  </a:cubicBezTo>
                  <a:cubicBezTo>
                    <a:pt x="3429" y="1166"/>
                    <a:pt x="3439" y="1171"/>
                    <a:pt x="3450" y="1171"/>
                  </a:cubicBezTo>
                  <a:cubicBezTo>
                    <a:pt x="3492" y="1171"/>
                    <a:pt x="3492" y="1171"/>
                    <a:pt x="3492" y="1171"/>
                  </a:cubicBezTo>
                  <a:cubicBezTo>
                    <a:pt x="3508" y="1171"/>
                    <a:pt x="3518" y="1182"/>
                    <a:pt x="3529" y="1192"/>
                  </a:cubicBezTo>
                  <a:cubicBezTo>
                    <a:pt x="3545" y="1197"/>
                    <a:pt x="3555" y="1208"/>
                    <a:pt x="3555" y="1224"/>
                  </a:cubicBezTo>
                  <a:cubicBezTo>
                    <a:pt x="3555" y="1240"/>
                    <a:pt x="3550" y="1250"/>
                    <a:pt x="3550" y="1266"/>
                  </a:cubicBezTo>
                  <a:cubicBezTo>
                    <a:pt x="3550" y="1287"/>
                    <a:pt x="3550" y="1298"/>
                    <a:pt x="3555" y="1319"/>
                  </a:cubicBezTo>
                  <a:cubicBezTo>
                    <a:pt x="3555" y="1319"/>
                    <a:pt x="3555" y="1319"/>
                    <a:pt x="3561" y="1319"/>
                  </a:cubicBezTo>
                  <a:lnTo>
                    <a:pt x="3561" y="1319"/>
                  </a:lnTo>
                  <a:lnTo>
                    <a:pt x="3561" y="1319"/>
                  </a:lnTo>
                  <a:cubicBezTo>
                    <a:pt x="3555" y="1335"/>
                    <a:pt x="3550" y="1340"/>
                    <a:pt x="3539" y="1350"/>
                  </a:cubicBezTo>
                  <a:cubicBezTo>
                    <a:pt x="3539" y="1356"/>
                    <a:pt x="3539" y="1361"/>
                    <a:pt x="3534" y="1361"/>
                  </a:cubicBezTo>
                  <a:cubicBezTo>
                    <a:pt x="3524" y="1366"/>
                    <a:pt x="3518" y="1361"/>
                    <a:pt x="3513" y="1366"/>
                  </a:cubicBezTo>
                  <a:cubicBezTo>
                    <a:pt x="3508" y="1371"/>
                    <a:pt x="3508" y="1371"/>
                    <a:pt x="3508" y="1377"/>
                  </a:cubicBezTo>
                  <a:cubicBezTo>
                    <a:pt x="3497" y="1382"/>
                    <a:pt x="3492" y="1387"/>
                    <a:pt x="3492" y="1393"/>
                  </a:cubicBezTo>
                  <a:cubicBezTo>
                    <a:pt x="3492" y="1403"/>
                    <a:pt x="3492" y="1408"/>
                    <a:pt x="3487" y="1414"/>
                  </a:cubicBezTo>
                  <a:cubicBezTo>
                    <a:pt x="3476" y="1414"/>
                    <a:pt x="3471" y="1414"/>
                    <a:pt x="3466" y="1419"/>
                  </a:cubicBezTo>
                  <a:cubicBezTo>
                    <a:pt x="3466" y="1419"/>
                    <a:pt x="3466" y="1419"/>
                    <a:pt x="3466" y="1424"/>
                  </a:cubicBezTo>
                  <a:cubicBezTo>
                    <a:pt x="3466" y="1435"/>
                    <a:pt x="3455" y="1435"/>
                    <a:pt x="3445" y="1440"/>
                  </a:cubicBezTo>
                  <a:cubicBezTo>
                    <a:pt x="3439" y="1445"/>
                    <a:pt x="3439" y="1451"/>
                    <a:pt x="3439" y="1461"/>
                  </a:cubicBezTo>
                  <a:cubicBezTo>
                    <a:pt x="3439" y="1472"/>
                    <a:pt x="3445" y="1477"/>
                    <a:pt x="3445" y="1488"/>
                  </a:cubicBezTo>
                  <a:cubicBezTo>
                    <a:pt x="3450" y="1503"/>
                    <a:pt x="3455" y="1514"/>
                    <a:pt x="3460" y="1530"/>
                  </a:cubicBezTo>
                  <a:cubicBezTo>
                    <a:pt x="3455" y="1535"/>
                    <a:pt x="3450" y="1535"/>
                    <a:pt x="3445" y="1535"/>
                  </a:cubicBezTo>
                  <a:cubicBezTo>
                    <a:pt x="3434" y="1535"/>
                    <a:pt x="3429" y="1535"/>
                    <a:pt x="3423" y="1535"/>
                  </a:cubicBezTo>
                  <a:cubicBezTo>
                    <a:pt x="3418" y="1535"/>
                    <a:pt x="3413" y="1540"/>
                    <a:pt x="3408" y="1546"/>
                  </a:cubicBezTo>
                  <a:cubicBezTo>
                    <a:pt x="3397" y="1551"/>
                    <a:pt x="3392" y="1551"/>
                    <a:pt x="3387" y="1556"/>
                  </a:cubicBezTo>
                  <a:cubicBezTo>
                    <a:pt x="3381" y="1561"/>
                    <a:pt x="3376" y="1567"/>
                    <a:pt x="3371" y="1572"/>
                  </a:cubicBezTo>
                  <a:cubicBezTo>
                    <a:pt x="3360" y="1577"/>
                    <a:pt x="3355" y="1577"/>
                    <a:pt x="3344" y="1577"/>
                  </a:cubicBezTo>
                  <a:cubicBezTo>
                    <a:pt x="3323" y="1577"/>
                    <a:pt x="3318" y="1572"/>
                    <a:pt x="3302" y="1567"/>
                  </a:cubicBezTo>
                  <a:cubicBezTo>
                    <a:pt x="3297" y="1567"/>
                    <a:pt x="3292" y="1561"/>
                    <a:pt x="3286" y="1561"/>
                  </a:cubicBezTo>
                  <a:cubicBezTo>
                    <a:pt x="3265" y="1561"/>
                    <a:pt x="3265" y="1561"/>
                    <a:pt x="3265" y="1561"/>
                  </a:cubicBezTo>
                  <a:cubicBezTo>
                    <a:pt x="3249" y="1561"/>
                    <a:pt x="3244" y="1551"/>
                    <a:pt x="3239" y="1540"/>
                  </a:cubicBezTo>
                  <a:cubicBezTo>
                    <a:pt x="3228" y="1525"/>
                    <a:pt x="3212" y="1530"/>
                    <a:pt x="3202" y="1525"/>
                  </a:cubicBezTo>
                  <a:cubicBezTo>
                    <a:pt x="3197" y="1525"/>
                    <a:pt x="3197" y="1525"/>
                    <a:pt x="3197" y="1519"/>
                  </a:cubicBezTo>
                  <a:cubicBezTo>
                    <a:pt x="3186" y="1514"/>
                    <a:pt x="3181" y="1503"/>
                    <a:pt x="3170" y="1498"/>
                  </a:cubicBezTo>
                  <a:cubicBezTo>
                    <a:pt x="3165" y="1493"/>
                    <a:pt x="3154" y="1488"/>
                    <a:pt x="3149" y="1482"/>
                  </a:cubicBezTo>
                  <a:cubicBezTo>
                    <a:pt x="3144" y="1477"/>
                    <a:pt x="3144" y="1472"/>
                    <a:pt x="3144" y="1466"/>
                  </a:cubicBezTo>
                  <a:lnTo>
                    <a:pt x="3139" y="1461"/>
                  </a:lnTo>
                  <a:cubicBezTo>
                    <a:pt x="3123" y="1461"/>
                    <a:pt x="3117" y="1472"/>
                    <a:pt x="3107" y="1477"/>
                  </a:cubicBezTo>
                  <a:cubicBezTo>
                    <a:pt x="3102" y="1477"/>
                    <a:pt x="3096" y="1477"/>
                    <a:pt x="3096" y="1482"/>
                  </a:cubicBezTo>
                  <a:cubicBezTo>
                    <a:pt x="3081" y="1488"/>
                    <a:pt x="3075" y="1488"/>
                    <a:pt x="3065" y="1488"/>
                  </a:cubicBezTo>
                  <a:cubicBezTo>
                    <a:pt x="3065" y="1514"/>
                    <a:pt x="3075" y="1519"/>
                    <a:pt x="3086" y="1546"/>
                  </a:cubicBezTo>
                  <a:cubicBezTo>
                    <a:pt x="3081" y="1546"/>
                    <a:pt x="3081" y="1546"/>
                    <a:pt x="3081" y="1546"/>
                  </a:cubicBezTo>
                  <a:cubicBezTo>
                    <a:pt x="3075" y="1540"/>
                    <a:pt x="3070" y="1540"/>
                    <a:pt x="3065" y="1540"/>
                  </a:cubicBezTo>
                  <a:cubicBezTo>
                    <a:pt x="3054" y="1540"/>
                    <a:pt x="3049" y="1540"/>
                    <a:pt x="3038" y="1546"/>
                  </a:cubicBezTo>
                  <a:cubicBezTo>
                    <a:pt x="3028" y="1551"/>
                    <a:pt x="3023" y="1556"/>
                    <a:pt x="3012" y="1556"/>
                  </a:cubicBezTo>
                  <a:cubicBezTo>
                    <a:pt x="3002" y="1556"/>
                    <a:pt x="2996" y="1551"/>
                    <a:pt x="2991" y="1546"/>
                  </a:cubicBezTo>
                  <a:cubicBezTo>
                    <a:pt x="2991" y="1546"/>
                    <a:pt x="2991" y="1546"/>
                    <a:pt x="2986" y="1546"/>
                  </a:cubicBezTo>
                  <a:cubicBezTo>
                    <a:pt x="2980" y="1540"/>
                    <a:pt x="2975" y="1546"/>
                    <a:pt x="2965" y="1540"/>
                  </a:cubicBezTo>
                  <a:cubicBezTo>
                    <a:pt x="2959" y="1535"/>
                    <a:pt x="2959" y="1530"/>
                    <a:pt x="2949" y="1519"/>
                  </a:cubicBezTo>
                  <a:cubicBezTo>
                    <a:pt x="2943" y="1514"/>
                    <a:pt x="2933" y="1509"/>
                    <a:pt x="2928" y="1498"/>
                  </a:cubicBezTo>
                  <a:cubicBezTo>
                    <a:pt x="2922" y="1493"/>
                    <a:pt x="2922" y="1482"/>
                    <a:pt x="2912" y="1477"/>
                  </a:cubicBezTo>
                  <a:cubicBezTo>
                    <a:pt x="2906" y="1477"/>
                    <a:pt x="2906" y="1477"/>
                    <a:pt x="2906" y="1477"/>
                  </a:cubicBezTo>
                  <a:cubicBezTo>
                    <a:pt x="2912" y="1477"/>
                    <a:pt x="2912" y="1477"/>
                    <a:pt x="2912" y="1477"/>
                  </a:cubicBezTo>
                  <a:cubicBezTo>
                    <a:pt x="2901" y="1472"/>
                    <a:pt x="2896" y="1472"/>
                    <a:pt x="2891" y="1461"/>
                  </a:cubicBezTo>
                  <a:cubicBezTo>
                    <a:pt x="2880" y="1456"/>
                    <a:pt x="2875" y="1445"/>
                    <a:pt x="2864" y="1445"/>
                  </a:cubicBezTo>
                  <a:cubicBezTo>
                    <a:pt x="2849" y="1445"/>
                    <a:pt x="2843" y="1456"/>
                    <a:pt x="2833" y="1461"/>
                  </a:cubicBezTo>
                  <a:cubicBezTo>
                    <a:pt x="2827" y="1461"/>
                    <a:pt x="2822" y="1466"/>
                    <a:pt x="2812" y="1466"/>
                  </a:cubicBezTo>
                  <a:cubicBezTo>
                    <a:pt x="2796" y="1477"/>
                    <a:pt x="2785" y="1482"/>
                    <a:pt x="2764" y="1482"/>
                  </a:cubicBezTo>
                  <a:cubicBezTo>
                    <a:pt x="2754" y="1482"/>
                    <a:pt x="2748" y="1482"/>
                    <a:pt x="2738" y="1482"/>
                  </a:cubicBezTo>
                  <a:cubicBezTo>
                    <a:pt x="2727" y="1482"/>
                    <a:pt x="2722" y="1488"/>
                    <a:pt x="2717" y="1493"/>
                  </a:cubicBezTo>
                  <a:cubicBezTo>
                    <a:pt x="2706" y="1498"/>
                    <a:pt x="2695" y="1493"/>
                    <a:pt x="2685" y="1498"/>
                  </a:cubicBezTo>
                  <a:cubicBezTo>
                    <a:pt x="2674" y="1509"/>
                    <a:pt x="2669" y="1519"/>
                    <a:pt x="2664" y="1530"/>
                  </a:cubicBezTo>
                  <a:cubicBezTo>
                    <a:pt x="2653" y="1540"/>
                    <a:pt x="2643" y="1551"/>
                    <a:pt x="2643" y="1567"/>
                  </a:cubicBezTo>
                  <a:cubicBezTo>
                    <a:pt x="2643" y="1577"/>
                    <a:pt x="2648" y="1588"/>
                    <a:pt x="2648" y="1598"/>
                  </a:cubicBezTo>
                  <a:cubicBezTo>
                    <a:pt x="2648" y="1604"/>
                    <a:pt x="2653" y="1604"/>
                    <a:pt x="2653" y="1609"/>
                  </a:cubicBezTo>
                  <a:cubicBezTo>
                    <a:pt x="2653" y="1614"/>
                    <a:pt x="2653" y="1614"/>
                    <a:pt x="2653" y="1614"/>
                  </a:cubicBezTo>
                  <a:cubicBezTo>
                    <a:pt x="2648" y="1619"/>
                    <a:pt x="2643" y="1619"/>
                    <a:pt x="2638" y="1619"/>
                  </a:cubicBezTo>
                  <a:cubicBezTo>
                    <a:pt x="2632" y="1619"/>
                    <a:pt x="2627" y="1614"/>
                    <a:pt x="2622" y="1614"/>
                  </a:cubicBezTo>
                  <a:cubicBezTo>
                    <a:pt x="2617" y="1609"/>
                    <a:pt x="2617" y="1604"/>
                    <a:pt x="2617" y="1604"/>
                  </a:cubicBezTo>
                  <a:cubicBezTo>
                    <a:pt x="2611" y="1598"/>
                    <a:pt x="2606" y="1598"/>
                    <a:pt x="2601" y="1593"/>
                  </a:cubicBezTo>
                  <a:cubicBezTo>
                    <a:pt x="2595" y="1588"/>
                    <a:pt x="2590" y="1588"/>
                    <a:pt x="2585" y="1588"/>
                  </a:cubicBezTo>
                  <a:cubicBezTo>
                    <a:pt x="2569" y="1588"/>
                    <a:pt x="2558" y="1598"/>
                    <a:pt x="2543" y="1598"/>
                  </a:cubicBezTo>
                  <a:cubicBezTo>
                    <a:pt x="2532" y="1598"/>
                    <a:pt x="2527" y="1588"/>
                    <a:pt x="2521" y="1582"/>
                  </a:cubicBezTo>
                  <a:cubicBezTo>
                    <a:pt x="2516" y="1577"/>
                    <a:pt x="2511" y="1572"/>
                    <a:pt x="2506" y="1567"/>
                  </a:cubicBezTo>
                  <a:cubicBezTo>
                    <a:pt x="2495" y="1561"/>
                    <a:pt x="2495" y="1556"/>
                    <a:pt x="2490" y="1551"/>
                  </a:cubicBezTo>
                  <a:cubicBezTo>
                    <a:pt x="2485" y="1546"/>
                    <a:pt x="2479" y="1540"/>
                    <a:pt x="2474" y="1535"/>
                  </a:cubicBezTo>
                  <a:cubicBezTo>
                    <a:pt x="2474" y="1535"/>
                    <a:pt x="2474" y="1535"/>
                    <a:pt x="2469" y="1530"/>
                  </a:cubicBezTo>
                  <a:cubicBezTo>
                    <a:pt x="2469" y="1530"/>
                    <a:pt x="2469" y="1525"/>
                    <a:pt x="2463" y="1525"/>
                  </a:cubicBezTo>
                  <a:lnTo>
                    <a:pt x="2458" y="1530"/>
                  </a:lnTo>
                  <a:cubicBezTo>
                    <a:pt x="2448" y="1540"/>
                    <a:pt x="2442" y="1540"/>
                    <a:pt x="2437" y="1546"/>
                  </a:cubicBezTo>
                  <a:cubicBezTo>
                    <a:pt x="2421" y="1556"/>
                    <a:pt x="2411" y="1561"/>
                    <a:pt x="2395" y="1567"/>
                  </a:cubicBezTo>
                  <a:lnTo>
                    <a:pt x="2395" y="1567"/>
                  </a:lnTo>
                  <a:cubicBezTo>
                    <a:pt x="2390" y="1556"/>
                    <a:pt x="2384" y="1551"/>
                    <a:pt x="2379" y="1535"/>
                  </a:cubicBezTo>
                  <a:cubicBezTo>
                    <a:pt x="2374" y="1525"/>
                    <a:pt x="2358" y="1525"/>
                    <a:pt x="2353" y="1509"/>
                  </a:cubicBezTo>
                  <a:cubicBezTo>
                    <a:pt x="2353" y="1498"/>
                    <a:pt x="2353" y="1488"/>
                    <a:pt x="2342" y="1477"/>
                  </a:cubicBezTo>
                  <a:cubicBezTo>
                    <a:pt x="2337" y="1477"/>
                    <a:pt x="2332" y="1472"/>
                    <a:pt x="2326" y="1466"/>
                  </a:cubicBezTo>
                  <a:cubicBezTo>
                    <a:pt x="2321" y="1466"/>
                    <a:pt x="2316" y="1461"/>
                    <a:pt x="2316" y="1456"/>
                  </a:cubicBezTo>
                  <a:cubicBezTo>
                    <a:pt x="2316" y="1451"/>
                    <a:pt x="2326" y="1445"/>
                    <a:pt x="2326" y="1435"/>
                  </a:cubicBezTo>
                  <a:cubicBezTo>
                    <a:pt x="2332" y="1430"/>
                    <a:pt x="2337" y="1424"/>
                    <a:pt x="2337" y="1414"/>
                  </a:cubicBezTo>
                  <a:cubicBezTo>
                    <a:pt x="2347" y="1408"/>
                    <a:pt x="2353" y="1403"/>
                    <a:pt x="2353" y="1393"/>
                  </a:cubicBezTo>
                  <a:cubicBezTo>
                    <a:pt x="2358" y="1377"/>
                    <a:pt x="2363" y="1371"/>
                    <a:pt x="2369" y="1356"/>
                  </a:cubicBezTo>
                  <a:cubicBezTo>
                    <a:pt x="2369" y="1356"/>
                    <a:pt x="2369" y="1350"/>
                    <a:pt x="2374" y="1345"/>
                  </a:cubicBezTo>
                  <a:cubicBezTo>
                    <a:pt x="2374" y="1340"/>
                    <a:pt x="2379" y="1340"/>
                    <a:pt x="2379" y="1329"/>
                  </a:cubicBezTo>
                  <a:lnTo>
                    <a:pt x="2374" y="1329"/>
                  </a:lnTo>
                  <a:cubicBezTo>
                    <a:pt x="2358" y="1329"/>
                    <a:pt x="2353" y="1329"/>
                    <a:pt x="2342" y="1329"/>
                  </a:cubicBezTo>
                  <a:cubicBezTo>
                    <a:pt x="2279" y="1329"/>
                    <a:pt x="2279" y="1329"/>
                    <a:pt x="2279" y="1329"/>
                  </a:cubicBezTo>
                  <a:cubicBezTo>
                    <a:pt x="2263" y="1329"/>
                    <a:pt x="2252" y="1335"/>
                    <a:pt x="2231" y="1340"/>
                  </a:cubicBezTo>
                  <a:cubicBezTo>
                    <a:pt x="2226" y="1340"/>
                    <a:pt x="2221" y="1345"/>
                    <a:pt x="2216" y="1345"/>
                  </a:cubicBezTo>
                  <a:cubicBezTo>
                    <a:pt x="2200" y="1345"/>
                    <a:pt x="2189" y="1340"/>
                    <a:pt x="2184" y="1329"/>
                  </a:cubicBezTo>
                  <a:cubicBezTo>
                    <a:pt x="2179" y="1319"/>
                    <a:pt x="2173" y="1314"/>
                    <a:pt x="2168" y="1314"/>
                  </a:cubicBezTo>
                  <a:cubicBezTo>
                    <a:pt x="2163" y="1314"/>
                    <a:pt x="2158" y="1314"/>
                    <a:pt x="2158" y="1319"/>
                  </a:cubicBezTo>
                  <a:cubicBezTo>
                    <a:pt x="2147" y="1329"/>
                    <a:pt x="2147" y="1335"/>
                    <a:pt x="2136" y="1340"/>
                  </a:cubicBezTo>
                  <a:cubicBezTo>
                    <a:pt x="2126" y="1345"/>
                    <a:pt x="2115" y="1350"/>
                    <a:pt x="2105" y="1361"/>
                  </a:cubicBezTo>
                  <a:cubicBezTo>
                    <a:pt x="2089" y="1366"/>
                    <a:pt x="2084" y="1377"/>
                    <a:pt x="2068" y="1387"/>
                  </a:cubicBezTo>
                  <a:cubicBezTo>
                    <a:pt x="2057" y="1398"/>
                    <a:pt x="2057" y="1414"/>
                    <a:pt x="2041" y="1414"/>
                  </a:cubicBezTo>
                  <a:cubicBezTo>
                    <a:pt x="2031" y="1414"/>
                    <a:pt x="2026" y="1414"/>
                    <a:pt x="2015" y="1408"/>
                  </a:cubicBezTo>
                  <a:cubicBezTo>
                    <a:pt x="2005" y="1403"/>
                    <a:pt x="1994" y="1403"/>
                    <a:pt x="1989" y="1393"/>
                  </a:cubicBezTo>
                  <a:cubicBezTo>
                    <a:pt x="1984" y="1393"/>
                    <a:pt x="1984" y="1393"/>
                    <a:pt x="1984" y="1393"/>
                  </a:cubicBezTo>
                  <a:cubicBezTo>
                    <a:pt x="1984" y="1414"/>
                    <a:pt x="1984" y="1414"/>
                    <a:pt x="1984" y="1414"/>
                  </a:cubicBezTo>
                  <a:cubicBezTo>
                    <a:pt x="1994" y="1466"/>
                    <a:pt x="1994" y="1466"/>
                    <a:pt x="1994" y="1466"/>
                  </a:cubicBezTo>
                  <a:cubicBezTo>
                    <a:pt x="1989" y="1482"/>
                    <a:pt x="1978" y="1488"/>
                    <a:pt x="1968" y="1498"/>
                  </a:cubicBezTo>
                  <a:cubicBezTo>
                    <a:pt x="1962" y="1503"/>
                    <a:pt x="1957" y="1509"/>
                    <a:pt x="1952" y="1514"/>
                  </a:cubicBezTo>
                  <a:cubicBezTo>
                    <a:pt x="1947" y="1519"/>
                    <a:pt x="1941" y="1519"/>
                    <a:pt x="1936" y="1525"/>
                  </a:cubicBezTo>
                  <a:cubicBezTo>
                    <a:pt x="1920" y="1535"/>
                    <a:pt x="1915" y="1546"/>
                    <a:pt x="1899" y="1546"/>
                  </a:cubicBezTo>
                  <a:cubicBezTo>
                    <a:pt x="1889" y="1546"/>
                    <a:pt x="1883" y="1540"/>
                    <a:pt x="1873" y="1540"/>
                  </a:cubicBezTo>
                  <a:cubicBezTo>
                    <a:pt x="1862" y="1540"/>
                    <a:pt x="1857" y="1546"/>
                    <a:pt x="1852" y="1546"/>
                  </a:cubicBezTo>
                  <a:cubicBezTo>
                    <a:pt x="1841" y="1551"/>
                    <a:pt x="1836" y="1551"/>
                    <a:pt x="1825" y="1551"/>
                  </a:cubicBezTo>
                  <a:cubicBezTo>
                    <a:pt x="1809" y="1551"/>
                    <a:pt x="1799" y="1551"/>
                    <a:pt x="1794" y="1540"/>
                  </a:cubicBezTo>
                  <a:cubicBezTo>
                    <a:pt x="1788" y="1535"/>
                    <a:pt x="1783" y="1530"/>
                    <a:pt x="1778" y="1530"/>
                  </a:cubicBezTo>
                  <a:cubicBezTo>
                    <a:pt x="1773" y="1525"/>
                    <a:pt x="1773" y="1525"/>
                    <a:pt x="1767" y="1525"/>
                  </a:cubicBezTo>
                  <a:cubicBezTo>
                    <a:pt x="1757" y="1525"/>
                    <a:pt x="1757" y="1525"/>
                    <a:pt x="1746" y="1530"/>
                  </a:cubicBezTo>
                  <a:cubicBezTo>
                    <a:pt x="1736" y="1530"/>
                    <a:pt x="1730" y="1535"/>
                    <a:pt x="1725" y="1535"/>
                  </a:cubicBezTo>
                  <a:cubicBezTo>
                    <a:pt x="1688" y="1551"/>
                    <a:pt x="1672" y="1561"/>
                    <a:pt x="1635" y="1572"/>
                  </a:cubicBezTo>
                  <a:cubicBezTo>
                    <a:pt x="1625" y="1577"/>
                    <a:pt x="1619" y="1577"/>
                    <a:pt x="1609" y="1582"/>
                  </a:cubicBezTo>
                  <a:cubicBezTo>
                    <a:pt x="1604" y="1588"/>
                    <a:pt x="1598" y="1593"/>
                    <a:pt x="1588" y="1593"/>
                  </a:cubicBezTo>
                  <a:cubicBezTo>
                    <a:pt x="1577" y="1598"/>
                    <a:pt x="1567" y="1598"/>
                    <a:pt x="1551" y="1598"/>
                  </a:cubicBezTo>
                  <a:cubicBezTo>
                    <a:pt x="1540" y="1598"/>
                    <a:pt x="1530" y="1598"/>
                    <a:pt x="1519" y="1588"/>
                  </a:cubicBezTo>
                  <a:cubicBezTo>
                    <a:pt x="1514" y="1582"/>
                    <a:pt x="1514" y="1577"/>
                    <a:pt x="1509" y="1572"/>
                  </a:cubicBezTo>
                  <a:cubicBezTo>
                    <a:pt x="1504" y="1567"/>
                    <a:pt x="1498" y="1561"/>
                    <a:pt x="1493" y="1546"/>
                  </a:cubicBezTo>
                  <a:cubicBezTo>
                    <a:pt x="1488" y="1540"/>
                    <a:pt x="1482" y="1530"/>
                    <a:pt x="1477" y="1525"/>
                  </a:cubicBezTo>
                  <a:cubicBezTo>
                    <a:pt x="1467" y="1514"/>
                    <a:pt x="1456" y="1514"/>
                    <a:pt x="1440" y="1509"/>
                  </a:cubicBezTo>
                  <a:cubicBezTo>
                    <a:pt x="1440" y="1503"/>
                    <a:pt x="1435" y="1498"/>
                    <a:pt x="1435" y="1498"/>
                  </a:cubicBezTo>
                  <a:cubicBezTo>
                    <a:pt x="1424" y="1488"/>
                    <a:pt x="1419" y="1482"/>
                    <a:pt x="1408" y="1472"/>
                  </a:cubicBezTo>
                  <a:cubicBezTo>
                    <a:pt x="1403" y="1472"/>
                    <a:pt x="1403" y="1472"/>
                    <a:pt x="1398" y="1466"/>
                  </a:cubicBezTo>
                  <a:cubicBezTo>
                    <a:pt x="1393" y="1466"/>
                    <a:pt x="1393" y="1461"/>
                    <a:pt x="1393" y="1456"/>
                  </a:cubicBezTo>
                  <a:cubicBezTo>
                    <a:pt x="1393" y="1440"/>
                    <a:pt x="1398" y="1435"/>
                    <a:pt x="1408" y="1424"/>
                  </a:cubicBezTo>
                  <a:cubicBezTo>
                    <a:pt x="1398" y="1424"/>
                    <a:pt x="1393" y="1424"/>
                    <a:pt x="1382" y="1424"/>
                  </a:cubicBezTo>
                  <a:cubicBezTo>
                    <a:pt x="1372" y="1419"/>
                    <a:pt x="1366" y="1419"/>
                    <a:pt x="1351" y="1419"/>
                  </a:cubicBezTo>
                  <a:cubicBezTo>
                    <a:pt x="1340" y="1419"/>
                    <a:pt x="1335" y="1419"/>
                    <a:pt x="1324" y="1419"/>
                  </a:cubicBezTo>
                  <a:cubicBezTo>
                    <a:pt x="1324" y="1403"/>
                    <a:pt x="1329" y="1398"/>
                    <a:pt x="1329" y="1382"/>
                  </a:cubicBezTo>
                  <a:cubicBezTo>
                    <a:pt x="1329" y="1361"/>
                    <a:pt x="1308" y="1356"/>
                    <a:pt x="1293" y="1345"/>
                  </a:cubicBezTo>
                  <a:cubicBezTo>
                    <a:pt x="1293" y="1340"/>
                    <a:pt x="1293" y="1340"/>
                    <a:pt x="1287" y="1340"/>
                  </a:cubicBezTo>
                  <a:cubicBezTo>
                    <a:pt x="1282" y="1329"/>
                    <a:pt x="1277" y="1329"/>
                    <a:pt x="1266" y="1324"/>
                  </a:cubicBezTo>
                  <a:cubicBezTo>
                    <a:pt x="1256" y="1319"/>
                    <a:pt x="1250" y="1314"/>
                    <a:pt x="1245" y="1303"/>
                  </a:cubicBezTo>
                  <a:cubicBezTo>
                    <a:pt x="1240" y="1303"/>
                    <a:pt x="1240" y="1298"/>
                    <a:pt x="1240" y="1298"/>
                  </a:cubicBezTo>
                  <a:cubicBezTo>
                    <a:pt x="1229" y="1292"/>
                    <a:pt x="1224" y="1292"/>
                    <a:pt x="1213" y="1287"/>
                  </a:cubicBezTo>
                  <a:cubicBezTo>
                    <a:pt x="1208" y="1282"/>
                    <a:pt x="1203" y="1277"/>
                    <a:pt x="1198" y="1277"/>
                  </a:cubicBezTo>
                  <a:cubicBezTo>
                    <a:pt x="1192" y="1277"/>
                    <a:pt x="1192" y="1277"/>
                    <a:pt x="1192" y="1277"/>
                  </a:cubicBezTo>
                  <a:cubicBezTo>
                    <a:pt x="1192" y="1282"/>
                    <a:pt x="1192" y="1282"/>
                    <a:pt x="1192" y="1282"/>
                  </a:cubicBezTo>
                  <a:cubicBezTo>
                    <a:pt x="1198" y="1292"/>
                    <a:pt x="1198" y="1303"/>
                    <a:pt x="1203" y="1314"/>
                  </a:cubicBezTo>
                  <a:cubicBezTo>
                    <a:pt x="1203" y="1324"/>
                    <a:pt x="1208" y="1329"/>
                    <a:pt x="1208" y="1340"/>
                  </a:cubicBezTo>
                  <a:cubicBezTo>
                    <a:pt x="1208" y="1350"/>
                    <a:pt x="1198" y="1356"/>
                    <a:pt x="1187" y="1366"/>
                  </a:cubicBezTo>
                  <a:cubicBezTo>
                    <a:pt x="1171" y="1377"/>
                    <a:pt x="1171" y="1387"/>
                    <a:pt x="1155" y="1398"/>
                  </a:cubicBezTo>
                  <a:cubicBezTo>
                    <a:pt x="1150" y="1408"/>
                    <a:pt x="1140" y="1408"/>
                    <a:pt x="1124" y="1414"/>
                  </a:cubicBezTo>
                  <a:cubicBezTo>
                    <a:pt x="1119" y="1414"/>
                    <a:pt x="1119" y="1419"/>
                    <a:pt x="1119" y="1424"/>
                  </a:cubicBezTo>
                  <a:cubicBezTo>
                    <a:pt x="1119" y="1430"/>
                    <a:pt x="1113" y="1430"/>
                    <a:pt x="1113" y="1435"/>
                  </a:cubicBezTo>
                  <a:cubicBezTo>
                    <a:pt x="1108" y="1435"/>
                    <a:pt x="1103" y="1435"/>
                    <a:pt x="1103" y="1440"/>
                  </a:cubicBezTo>
                  <a:cubicBezTo>
                    <a:pt x="1103" y="1461"/>
                    <a:pt x="1113" y="1472"/>
                    <a:pt x="1129" y="1477"/>
                  </a:cubicBezTo>
                  <a:cubicBezTo>
                    <a:pt x="1129" y="1482"/>
                    <a:pt x="1129" y="1482"/>
                    <a:pt x="1129" y="1493"/>
                  </a:cubicBezTo>
                  <a:cubicBezTo>
                    <a:pt x="1129" y="1498"/>
                    <a:pt x="1134" y="1503"/>
                    <a:pt x="1134" y="1514"/>
                  </a:cubicBezTo>
                  <a:cubicBezTo>
                    <a:pt x="1134" y="1519"/>
                    <a:pt x="1134" y="1525"/>
                    <a:pt x="1129" y="1530"/>
                  </a:cubicBezTo>
                  <a:cubicBezTo>
                    <a:pt x="1129" y="1535"/>
                    <a:pt x="1129" y="1540"/>
                    <a:pt x="1124" y="1551"/>
                  </a:cubicBezTo>
                  <a:cubicBezTo>
                    <a:pt x="1124" y="1561"/>
                    <a:pt x="1124" y="1572"/>
                    <a:pt x="1119" y="1582"/>
                  </a:cubicBezTo>
                  <a:cubicBezTo>
                    <a:pt x="1113" y="1582"/>
                    <a:pt x="1113" y="1593"/>
                    <a:pt x="1113" y="1593"/>
                  </a:cubicBezTo>
                  <a:cubicBezTo>
                    <a:pt x="1108" y="1593"/>
                    <a:pt x="1108" y="1588"/>
                    <a:pt x="1108" y="1588"/>
                  </a:cubicBezTo>
                  <a:cubicBezTo>
                    <a:pt x="1108" y="1582"/>
                    <a:pt x="1108" y="1582"/>
                    <a:pt x="1108" y="1577"/>
                  </a:cubicBezTo>
                  <a:cubicBezTo>
                    <a:pt x="1108" y="1577"/>
                    <a:pt x="1113" y="1572"/>
                    <a:pt x="1113" y="1567"/>
                  </a:cubicBezTo>
                  <a:cubicBezTo>
                    <a:pt x="1113" y="1561"/>
                    <a:pt x="1108" y="1556"/>
                    <a:pt x="1103" y="1556"/>
                  </a:cubicBezTo>
                  <a:cubicBezTo>
                    <a:pt x="1097" y="1556"/>
                    <a:pt x="1092" y="1556"/>
                    <a:pt x="1087" y="1556"/>
                  </a:cubicBezTo>
                  <a:cubicBezTo>
                    <a:pt x="1076" y="1556"/>
                    <a:pt x="1071" y="1551"/>
                    <a:pt x="1066" y="1551"/>
                  </a:cubicBezTo>
                  <a:cubicBezTo>
                    <a:pt x="1055" y="1546"/>
                    <a:pt x="1050" y="1546"/>
                    <a:pt x="1039" y="1540"/>
                  </a:cubicBezTo>
                  <a:cubicBezTo>
                    <a:pt x="1029" y="1535"/>
                    <a:pt x="1023" y="1530"/>
                    <a:pt x="1008" y="1530"/>
                  </a:cubicBezTo>
                  <a:cubicBezTo>
                    <a:pt x="997" y="1530"/>
                    <a:pt x="997" y="1535"/>
                    <a:pt x="987" y="1535"/>
                  </a:cubicBezTo>
                  <a:cubicBezTo>
                    <a:pt x="987" y="1535"/>
                    <a:pt x="987" y="1530"/>
                    <a:pt x="981" y="153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1" name="Freeform 79"/>
            <p:cNvSpPr>
              <a:spLocks noChangeArrowheads="1"/>
            </p:cNvSpPr>
            <p:nvPr/>
          </p:nvSpPr>
          <p:spPr bwMode="auto">
            <a:xfrm>
              <a:off x="11156139" y="9974263"/>
              <a:ext cx="868306" cy="461963"/>
            </a:xfrm>
            <a:custGeom>
              <a:avLst/>
              <a:gdLst>
                <a:gd name="T0" fmla="*/ 147 w 2411"/>
                <a:gd name="T1" fmla="*/ 279 h 1282"/>
                <a:gd name="T2" fmla="*/ 5 w 2411"/>
                <a:gd name="T3" fmla="*/ 395 h 1282"/>
                <a:gd name="T4" fmla="*/ 31 w 2411"/>
                <a:gd name="T5" fmla="*/ 522 h 1282"/>
                <a:gd name="T6" fmla="*/ 21 w 2411"/>
                <a:gd name="T7" fmla="*/ 638 h 1282"/>
                <a:gd name="T8" fmla="*/ 58 w 2411"/>
                <a:gd name="T9" fmla="*/ 748 h 1282"/>
                <a:gd name="T10" fmla="*/ 100 w 2411"/>
                <a:gd name="T11" fmla="*/ 854 h 1282"/>
                <a:gd name="T12" fmla="*/ 42 w 2411"/>
                <a:gd name="T13" fmla="*/ 912 h 1282"/>
                <a:gd name="T14" fmla="*/ 0 w 2411"/>
                <a:gd name="T15" fmla="*/ 1033 h 1282"/>
                <a:gd name="T16" fmla="*/ 68 w 2411"/>
                <a:gd name="T17" fmla="*/ 1118 h 1282"/>
                <a:gd name="T18" fmla="*/ 174 w 2411"/>
                <a:gd name="T19" fmla="*/ 1255 h 1282"/>
                <a:gd name="T20" fmla="*/ 274 w 2411"/>
                <a:gd name="T21" fmla="*/ 1276 h 1282"/>
                <a:gd name="T22" fmla="*/ 601 w 2411"/>
                <a:gd name="T23" fmla="*/ 1186 h 1282"/>
                <a:gd name="T24" fmla="*/ 580 w 2411"/>
                <a:gd name="T25" fmla="*/ 1160 h 1282"/>
                <a:gd name="T26" fmla="*/ 580 w 2411"/>
                <a:gd name="T27" fmla="*/ 1112 h 1282"/>
                <a:gd name="T28" fmla="*/ 580 w 2411"/>
                <a:gd name="T29" fmla="*/ 1070 h 1282"/>
                <a:gd name="T30" fmla="*/ 554 w 2411"/>
                <a:gd name="T31" fmla="*/ 1033 h 1282"/>
                <a:gd name="T32" fmla="*/ 617 w 2411"/>
                <a:gd name="T33" fmla="*/ 1007 h 1282"/>
                <a:gd name="T34" fmla="*/ 649 w 2411"/>
                <a:gd name="T35" fmla="*/ 970 h 1282"/>
                <a:gd name="T36" fmla="*/ 696 w 2411"/>
                <a:gd name="T37" fmla="*/ 949 h 1282"/>
                <a:gd name="T38" fmla="*/ 717 w 2411"/>
                <a:gd name="T39" fmla="*/ 1012 h 1282"/>
                <a:gd name="T40" fmla="*/ 675 w 2411"/>
                <a:gd name="T41" fmla="*/ 1076 h 1282"/>
                <a:gd name="T42" fmla="*/ 633 w 2411"/>
                <a:gd name="T43" fmla="*/ 1123 h 1282"/>
                <a:gd name="T44" fmla="*/ 675 w 2411"/>
                <a:gd name="T45" fmla="*/ 1149 h 1282"/>
                <a:gd name="T46" fmla="*/ 612 w 2411"/>
                <a:gd name="T47" fmla="*/ 1191 h 1282"/>
                <a:gd name="T48" fmla="*/ 717 w 2411"/>
                <a:gd name="T49" fmla="*/ 1250 h 1282"/>
                <a:gd name="T50" fmla="*/ 780 w 2411"/>
                <a:gd name="T51" fmla="*/ 1234 h 1282"/>
                <a:gd name="T52" fmla="*/ 981 w 2411"/>
                <a:gd name="T53" fmla="*/ 1107 h 1282"/>
                <a:gd name="T54" fmla="*/ 1239 w 2411"/>
                <a:gd name="T55" fmla="*/ 981 h 1282"/>
                <a:gd name="T56" fmla="*/ 1735 w 2411"/>
                <a:gd name="T57" fmla="*/ 944 h 1282"/>
                <a:gd name="T58" fmla="*/ 2147 w 2411"/>
                <a:gd name="T59" fmla="*/ 933 h 1282"/>
                <a:gd name="T60" fmla="*/ 2410 w 2411"/>
                <a:gd name="T61" fmla="*/ 659 h 1282"/>
                <a:gd name="T62" fmla="*/ 2162 w 2411"/>
                <a:gd name="T63" fmla="*/ 469 h 1282"/>
                <a:gd name="T64" fmla="*/ 1920 w 2411"/>
                <a:gd name="T65" fmla="*/ 485 h 1282"/>
                <a:gd name="T66" fmla="*/ 1761 w 2411"/>
                <a:gd name="T67" fmla="*/ 390 h 1282"/>
                <a:gd name="T68" fmla="*/ 1698 w 2411"/>
                <a:gd name="T69" fmla="*/ 284 h 1282"/>
                <a:gd name="T70" fmla="*/ 1561 w 2411"/>
                <a:gd name="T71" fmla="*/ 131 h 1282"/>
                <a:gd name="T72" fmla="*/ 1450 w 2411"/>
                <a:gd name="T73" fmla="*/ 57 h 1282"/>
                <a:gd name="T74" fmla="*/ 1339 w 2411"/>
                <a:gd name="T75" fmla="*/ 36 h 1282"/>
                <a:gd name="T76" fmla="*/ 1287 w 2411"/>
                <a:gd name="T77" fmla="*/ 100 h 1282"/>
                <a:gd name="T78" fmla="*/ 1245 w 2411"/>
                <a:gd name="T79" fmla="*/ 174 h 1282"/>
                <a:gd name="T80" fmla="*/ 1187 w 2411"/>
                <a:gd name="T81" fmla="*/ 242 h 1282"/>
                <a:gd name="T82" fmla="*/ 1065 w 2411"/>
                <a:gd name="T83" fmla="*/ 247 h 1282"/>
                <a:gd name="T84" fmla="*/ 949 w 2411"/>
                <a:gd name="T85" fmla="*/ 168 h 1282"/>
                <a:gd name="T86" fmla="*/ 865 w 2411"/>
                <a:gd name="T87" fmla="*/ 174 h 1282"/>
                <a:gd name="T88" fmla="*/ 812 w 2411"/>
                <a:gd name="T89" fmla="*/ 242 h 1282"/>
                <a:gd name="T90" fmla="*/ 728 w 2411"/>
                <a:gd name="T91" fmla="*/ 184 h 1282"/>
                <a:gd name="T92" fmla="*/ 664 w 2411"/>
                <a:gd name="T93" fmla="*/ 131 h 1282"/>
                <a:gd name="T94" fmla="*/ 517 w 2411"/>
                <a:gd name="T95" fmla="*/ 179 h 1282"/>
                <a:gd name="T96" fmla="*/ 453 w 2411"/>
                <a:gd name="T97" fmla="*/ 295 h 1282"/>
                <a:gd name="T98" fmla="*/ 401 w 2411"/>
                <a:gd name="T99" fmla="*/ 279 h 1282"/>
                <a:gd name="T100" fmla="*/ 290 w 2411"/>
                <a:gd name="T101" fmla="*/ 237 h 1282"/>
                <a:gd name="T102" fmla="*/ 237 w 2411"/>
                <a:gd name="T103" fmla="*/ 232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11" h="1282">
                  <a:moveTo>
                    <a:pt x="195" y="253"/>
                  </a:moveTo>
                  <a:lnTo>
                    <a:pt x="195" y="253"/>
                  </a:lnTo>
                  <a:cubicBezTo>
                    <a:pt x="190" y="263"/>
                    <a:pt x="190" y="263"/>
                    <a:pt x="184" y="274"/>
                  </a:cubicBezTo>
                  <a:cubicBezTo>
                    <a:pt x="179" y="279"/>
                    <a:pt x="179" y="290"/>
                    <a:pt x="169" y="290"/>
                  </a:cubicBezTo>
                  <a:cubicBezTo>
                    <a:pt x="158" y="290"/>
                    <a:pt x="158" y="279"/>
                    <a:pt x="147" y="279"/>
                  </a:cubicBezTo>
                  <a:cubicBezTo>
                    <a:pt x="142" y="274"/>
                    <a:pt x="137" y="274"/>
                    <a:pt x="126" y="268"/>
                  </a:cubicBezTo>
                  <a:cubicBezTo>
                    <a:pt x="126" y="284"/>
                    <a:pt x="126" y="290"/>
                    <a:pt x="121" y="305"/>
                  </a:cubicBezTo>
                  <a:cubicBezTo>
                    <a:pt x="116" y="326"/>
                    <a:pt x="105" y="337"/>
                    <a:pt x="89" y="358"/>
                  </a:cubicBezTo>
                  <a:cubicBezTo>
                    <a:pt x="74" y="369"/>
                    <a:pt x="63" y="379"/>
                    <a:pt x="47" y="385"/>
                  </a:cubicBezTo>
                  <a:cubicBezTo>
                    <a:pt x="31" y="390"/>
                    <a:pt x="16" y="385"/>
                    <a:pt x="5" y="395"/>
                  </a:cubicBezTo>
                  <a:cubicBezTo>
                    <a:pt x="10" y="406"/>
                    <a:pt x="16" y="411"/>
                    <a:pt x="21" y="422"/>
                  </a:cubicBezTo>
                  <a:cubicBezTo>
                    <a:pt x="26" y="432"/>
                    <a:pt x="26" y="437"/>
                    <a:pt x="31" y="453"/>
                  </a:cubicBezTo>
                  <a:cubicBezTo>
                    <a:pt x="37" y="464"/>
                    <a:pt x="42" y="469"/>
                    <a:pt x="42" y="485"/>
                  </a:cubicBezTo>
                  <a:cubicBezTo>
                    <a:pt x="42" y="490"/>
                    <a:pt x="37" y="495"/>
                    <a:pt x="37" y="500"/>
                  </a:cubicBezTo>
                  <a:cubicBezTo>
                    <a:pt x="31" y="506"/>
                    <a:pt x="31" y="511"/>
                    <a:pt x="31" y="522"/>
                  </a:cubicBezTo>
                  <a:cubicBezTo>
                    <a:pt x="31" y="532"/>
                    <a:pt x="37" y="537"/>
                    <a:pt x="37" y="548"/>
                  </a:cubicBezTo>
                  <a:cubicBezTo>
                    <a:pt x="37" y="574"/>
                    <a:pt x="10" y="580"/>
                    <a:pt x="10" y="601"/>
                  </a:cubicBezTo>
                  <a:cubicBezTo>
                    <a:pt x="10" y="606"/>
                    <a:pt x="16" y="611"/>
                    <a:pt x="16" y="617"/>
                  </a:cubicBezTo>
                  <a:cubicBezTo>
                    <a:pt x="21" y="627"/>
                    <a:pt x="21" y="632"/>
                    <a:pt x="21" y="643"/>
                  </a:cubicBezTo>
                  <a:cubicBezTo>
                    <a:pt x="21" y="638"/>
                    <a:pt x="21" y="638"/>
                    <a:pt x="21" y="638"/>
                  </a:cubicBezTo>
                  <a:cubicBezTo>
                    <a:pt x="21" y="643"/>
                    <a:pt x="26" y="648"/>
                    <a:pt x="21" y="654"/>
                  </a:cubicBezTo>
                  <a:cubicBezTo>
                    <a:pt x="21" y="669"/>
                    <a:pt x="21" y="675"/>
                    <a:pt x="21" y="690"/>
                  </a:cubicBezTo>
                  <a:cubicBezTo>
                    <a:pt x="21" y="701"/>
                    <a:pt x="31" y="706"/>
                    <a:pt x="31" y="717"/>
                  </a:cubicBezTo>
                  <a:cubicBezTo>
                    <a:pt x="37" y="722"/>
                    <a:pt x="31" y="733"/>
                    <a:pt x="37" y="738"/>
                  </a:cubicBezTo>
                  <a:cubicBezTo>
                    <a:pt x="47" y="743"/>
                    <a:pt x="58" y="743"/>
                    <a:pt x="58" y="748"/>
                  </a:cubicBezTo>
                  <a:cubicBezTo>
                    <a:pt x="63" y="759"/>
                    <a:pt x="58" y="764"/>
                    <a:pt x="58" y="770"/>
                  </a:cubicBezTo>
                  <a:cubicBezTo>
                    <a:pt x="63" y="775"/>
                    <a:pt x="63" y="780"/>
                    <a:pt x="68" y="785"/>
                  </a:cubicBezTo>
                  <a:cubicBezTo>
                    <a:pt x="68" y="796"/>
                    <a:pt x="68" y="801"/>
                    <a:pt x="74" y="806"/>
                  </a:cubicBezTo>
                  <a:cubicBezTo>
                    <a:pt x="79" y="817"/>
                    <a:pt x="89" y="817"/>
                    <a:pt x="89" y="822"/>
                  </a:cubicBezTo>
                  <a:cubicBezTo>
                    <a:pt x="95" y="833"/>
                    <a:pt x="100" y="838"/>
                    <a:pt x="100" y="854"/>
                  </a:cubicBezTo>
                  <a:cubicBezTo>
                    <a:pt x="100" y="859"/>
                    <a:pt x="100" y="859"/>
                    <a:pt x="95" y="870"/>
                  </a:cubicBezTo>
                  <a:cubicBezTo>
                    <a:pt x="95" y="875"/>
                    <a:pt x="95" y="880"/>
                    <a:pt x="89" y="880"/>
                  </a:cubicBezTo>
                  <a:cubicBezTo>
                    <a:pt x="84" y="886"/>
                    <a:pt x="79" y="886"/>
                    <a:pt x="74" y="886"/>
                  </a:cubicBezTo>
                  <a:cubicBezTo>
                    <a:pt x="68" y="886"/>
                    <a:pt x="63" y="886"/>
                    <a:pt x="58" y="891"/>
                  </a:cubicBezTo>
                  <a:cubicBezTo>
                    <a:pt x="47" y="896"/>
                    <a:pt x="47" y="901"/>
                    <a:pt x="42" y="912"/>
                  </a:cubicBezTo>
                  <a:cubicBezTo>
                    <a:pt x="37" y="912"/>
                    <a:pt x="37" y="922"/>
                    <a:pt x="26" y="922"/>
                  </a:cubicBezTo>
                  <a:cubicBezTo>
                    <a:pt x="21" y="922"/>
                    <a:pt x="21" y="917"/>
                    <a:pt x="16" y="912"/>
                  </a:cubicBezTo>
                  <a:cubicBezTo>
                    <a:pt x="16" y="912"/>
                    <a:pt x="10" y="912"/>
                    <a:pt x="5" y="912"/>
                  </a:cubicBezTo>
                  <a:cubicBezTo>
                    <a:pt x="5" y="912"/>
                    <a:pt x="0" y="917"/>
                    <a:pt x="0" y="922"/>
                  </a:cubicBezTo>
                  <a:cubicBezTo>
                    <a:pt x="0" y="1033"/>
                    <a:pt x="0" y="1033"/>
                    <a:pt x="0" y="1033"/>
                  </a:cubicBezTo>
                  <a:cubicBezTo>
                    <a:pt x="0" y="1044"/>
                    <a:pt x="5" y="1049"/>
                    <a:pt x="16" y="1054"/>
                  </a:cubicBezTo>
                  <a:cubicBezTo>
                    <a:pt x="16" y="1060"/>
                    <a:pt x="21" y="1060"/>
                    <a:pt x="21" y="1065"/>
                  </a:cubicBezTo>
                  <a:cubicBezTo>
                    <a:pt x="31" y="1076"/>
                    <a:pt x="31" y="1086"/>
                    <a:pt x="42" y="1091"/>
                  </a:cubicBezTo>
                  <a:cubicBezTo>
                    <a:pt x="42" y="1091"/>
                    <a:pt x="47" y="1091"/>
                    <a:pt x="47" y="1097"/>
                  </a:cubicBezTo>
                  <a:cubicBezTo>
                    <a:pt x="58" y="1102"/>
                    <a:pt x="58" y="1112"/>
                    <a:pt x="68" y="1118"/>
                  </a:cubicBezTo>
                  <a:cubicBezTo>
                    <a:pt x="79" y="1133"/>
                    <a:pt x="89" y="1139"/>
                    <a:pt x="100" y="1149"/>
                  </a:cubicBezTo>
                  <a:cubicBezTo>
                    <a:pt x="105" y="1160"/>
                    <a:pt x="116" y="1160"/>
                    <a:pt x="121" y="1170"/>
                  </a:cubicBezTo>
                  <a:cubicBezTo>
                    <a:pt x="137" y="1197"/>
                    <a:pt x="142" y="1207"/>
                    <a:pt x="158" y="1234"/>
                  </a:cubicBezTo>
                  <a:cubicBezTo>
                    <a:pt x="163" y="1244"/>
                    <a:pt x="163" y="1250"/>
                    <a:pt x="169" y="1255"/>
                  </a:cubicBezTo>
                  <a:lnTo>
                    <a:pt x="174" y="1255"/>
                  </a:lnTo>
                  <a:cubicBezTo>
                    <a:pt x="174" y="1260"/>
                    <a:pt x="174" y="1265"/>
                    <a:pt x="179" y="1265"/>
                  </a:cubicBezTo>
                  <a:lnTo>
                    <a:pt x="179" y="1265"/>
                  </a:lnTo>
                  <a:cubicBezTo>
                    <a:pt x="184" y="1265"/>
                    <a:pt x="190" y="1265"/>
                    <a:pt x="200" y="1265"/>
                  </a:cubicBezTo>
                  <a:cubicBezTo>
                    <a:pt x="206" y="1265"/>
                    <a:pt x="211" y="1276"/>
                    <a:pt x="221" y="1276"/>
                  </a:cubicBezTo>
                  <a:cubicBezTo>
                    <a:pt x="242" y="1281"/>
                    <a:pt x="253" y="1276"/>
                    <a:pt x="274" y="1276"/>
                  </a:cubicBezTo>
                  <a:cubicBezTo>
                    <a:pt x="369" y="1276"/>
                    <a:pt x="417" y="1239"/>
                    <a:pt x="511" y="1239"/>
                  </a:cubicBezTo>
                  <a:cubicBezTo>
                    <a:pt x="532" y="1239"/>
                    <a:pt x="548" y="1223"/>
                    <a:pt x="559" y="1223"/>
                  </a:cubicBezTo>
                  <a:cubicBezTo>
                    <a:pt x="564" y="1223"/>
                    <a:pt x="564" y="1218"/>
                    <a:pt x="569" y="1218"/>
                  </a:cubicBezTo>
                  <a:cubicBezTo>
                    <a:pt x="575" y="1213"/>
                    <a:pt x="580" y="1207"/>
                    <a:pt x="585" y="1202"/>
                  </a:cubicBezTo>
                  <a:cubicBezTo>
                    <a:pt x="591" y="1197"/>
                    <a:pt x="596" y="1191"/>
                    <a:pt x="601" y="1186"/>
                  </a:cubicBezTo>
                  <a:lnTo>
                    <a:pt x="601" y="1181"/>
                  </a:lnTo>
                  <a:cubicBezTo>
                    <a:pt x="601" y="1176"/>
                    <a:pt x="601" y="1176"/>
                    <a:pt x="601" y="1176"/>
                  </a:cubicBezTo>
                  <a:cubicBezTo>
                    <a:pt x="601" y="1176"/>
                    <a:pt x="596" y="1176"/>
                    <a:pt x="596" y="1170"/>
                  </a:cubicBezTo>
                  <a:cubicBezTo>
                    <a:pt x="591" y="1170"/>
                    <a:pt x="591" y="1170"/>
                    <a:pt x="591" y="1165"/>
                  </a:cubicBezTo>
                  <a:cubicBezTo>
                    <a:pt x="585" y="1165"/>
                    <a:pt x="585" y="1160"/>
                    <a:pt x="580" y="1160"/>
                  </a:cubicBezTo>
                  <a:cubicBezTo>
                    <a:pt x="575" y="1160"/>
                    <a:pt x="575" y="1155"/>
                    <a:pt x="575" y="1149"/>
                  </a:cubicBezTo>
                  <a:cubicBezTo>
                    <a:pt x="569" y="1149"/>
                    <a:pt x="569" y="1144"/>
                    <a:pt x="569" y="1139"/>
                  </a:cubicBezTo>
                  <a:cubicBezTo>
                    <a:pt x="569" y="1133"/>
                    <a:pt x="580" y="1133"/>
                    <a:pt x="580" y="1128"/>
                  </a:cubicBezTo>
                  <a:cubicBezTo>
                    <a:pt x="580" y="1123"/>
                    <a:pt x="575" y="1123"/>
                    <a:pt x="575" y="1118"/>
                  </a:cubicBezTo>
                  <a:cubicBezTo>
                    <a:pt x="575" y="1112"/>
                    <a:pt x="580" y="1112"/>
                    <a:pt x="580" y="1112"/>
                  </a:cubicBezTo>
                  <a:cubicBezTo>
                    <a:pt x="585" y="1112"/>
                    <a:pt x="585" y="1107"/>
                    <a:pt x="585" y="1107"/>
                  </a:cubicBezTo>
                  <a:cubicBezTo>
                    <a:pt x="591" y="1102"/>
                    <a:pt x="585" y="1102"/>
                    <a:pt x="591" y="1097"/>
                  </a:cubicBezTo>
                  <a:cubicBezTo>
                    <a:pt x="591" y="1086"/>
                    <a:pt x="601" y="1086"/>
                    <a:pt x="601" y="1076"/>
                  </a:cubicBezTo>
                  <a:cubicBezTo>
                    <a:pt x="601" y="1070"/>
                    <a:pt x="601" y="1065"/>
                    <a:pt x="596" y="1065"/>
                  </a:cubicBezTo>
                  <a:cubicBezTo>
                    <a:pt x="591" y="1065"/>
                    <a:pt x="585" y="1070"/>
                    <a:pt x="580" y="1070"/>
                  </a:cubicBezTo>
                  <a:lnTo>
                    <a:pt x="575" y="1070"/>
                  </a:lnTo>
                  <a:cubicBezTo>
                    <a:pt x="569" y="1070"/>
                    <a:pt x="564" y="1065"/>
                    <a:pt x="564" y="1065"/>
                  </a:cubicBezTo>
                  <a:cubicBezTo>
                    <a:pt x="559" y="1060"/>
                    <a:pt x="559" y="1060"/>
                    <a:pt x="559" y="1060"/>
                  </a:cubicBezTo>
                  <a:cubicBezTo>
                    <a:pt x="554" y="1054"/>
                    <a:pt x="554" y="1054"/>
                    <a:pt x="554" y="1049"/>
                  </a:cubicBezTo>
                  <a:cubicBezTo>
                    <a:pt x="554" y="1044"/>
                    <a:pt x="554" y="1039"/>
                    <a:pt x="554" y="1033"/>
                  </a:cubicBezTo>
                  <a:cubicBezTo>
                    <a:pt x="554" y="1023"/>
                    <a:pt x="554" y="1017"/>
                    <a:pt x="564" y="1012"/>
                  </a:cubicBezTo>
                  <a:cubicBezTo>
                    <a:pt x="569" y="1007"/>
                    <a:pt x="569" y="1007"/>
                    <a:pt x="580" y="1002"/>
                  </a:cubicBezTo>
                  <a:cubicBezTo>
                    <a:pt x="585" y="996"/>
                    <a:pt x="591" y="996"/>
                    <a:pt x="596" y="996"/>
                  </a:cubicBezTo>
                  <a:cubicBezTo>
                    <a:pt x="601" y="996"/>
                    <a:pt x="601" y="1002"/>
                    <a:pt x="606" y="1002"/>
                  </a:cubicBezTo>
                  <a:cubicBezTo>
                    <a:pt x="606" y="1002"/>
                    <a:pt x="612" y="1002"/>
                    <a:pt x="617" y="1007"/>
                  </a:cubicBezTo>
                  <a:cubicBezTo>
                    <a:pt x="617" y="1012"/>
                    <a:pt x="617" y="1017"/>
                    <a:pt x="622" y="1017"/>
                  </a:cubicBezTo>
                  <a:cubicBezTo>
                    <a:pt x="622" y="1012"/>
                    <a:pt x="622" y="1012"/>
                    <a:pt x="622" y="1007"/>
                  </a:cubicBezTo>
                  <a:cubicBezTo>
                    <a:pt x="627" y="1002"/>
                    <a:pt x="627" y="1002"/>
                    <a:pt x="633" y="1002"/>
                  </a:cubicBezTo>
                  <a:cubicBezTo>
                    <a:pt x="643" y="1002"/>
                    <a:pt x="649" y="996"/>
                    <a:pt x="649" y="986"/>
                  </a:cubicBezTo>
                  <a:cubicBezTo>
                    <a:pt x="649" y="970"/>
                    <a:pt x="649" y="970"/>
                    <a:pt x="649" y="970"/>
                  </a:cubicBezTo>
                  <a:cubicBezTo>
                    <a:pt x="649" y="970"/>
                    <a:pt x="649" y="970"/>
                    <a:pt x="654" y="965"/>
                  </a:cubicBezTo>
                  <a:cubicBezTo>
                    <a:pt x="654" y="959"/>
                    <a:pt x="659" y="959"/>
                    <a:pt x="659" y="954"/>
                  </a:cubicBezTo>
                  <a:cubicBezTo>
                    <a:pt x="664" y="949"/>
                    <a:pt x="664" y="944"/>
                    <a:pt x="675" y="944"/>
                  </a:cubicBezTo>
                  <a:lnTo>
                    <a:pt x="680" y="949"/>
                  </a:lnTo>
                  <a:cubicBezTo>
                    <a:pt x="685" y="949"/>
                    <a:pt x="691" y="944"/>
                    <a:pt x="696" y="949"/>
                  </a:cubicBezTo>
                  <a:cubicBezTo>
                    <a:pt x="701" y="949"/>
                    <a:pt x="701" y="954"/>
                    <a:pt x="706" y="959"/>
                  </a:cubicBezTo>
                  <a:lnTo>
                    <a:pt x="706" y="965"/>
                  </a:lnTo>
                  <a:cubicBezTo>
                    <a:pt x="712" y="975"/>
                    <a:pt x="712" y="986"/>
                    <a:pt x="717" y="996"/>
                  </a:cubicBezTo>
                  <a:cubicBezTo>
                    <a:pt x="717" y="996"/>
                    <a:pt x="722" y="1002"/>
                    <a:pt x="722" y="1007"/>
                  </a:cubicBezTo>
                  <a:cubicBezTo>
                    <a:pt x="722" y="1012"/>
                    <a:pt x="717" y="1012"/>
                    <a:pt x="717" y="1012"/>
                  </a:cubicBezTo>
                  <a:cubicBezTo>
                    <a:pt x="712" y="1017"/>
                    <a:pt x="706" y="1017"/>
                    <a:pt x="706" y="1023"/>
                  </a:cubicBezTo>
                  <a:cubicBezTo>
                    <a:pt x="696" y="1023"/>
                    <a:pt x="696" y="1028"/>
                    <a:pt x="696" y="1033"/>
                  </a:cubicBezTo>
                  <a:cubicBezTo>
                    <a:pt x="696" y="1060"/>
                    <a:pt x="696" y="1060"/>
                    <a:pt x="696" y="1060"/>
                  </a:cubicBezTo>
                  <a:cubicBezTo>
                    <a:pt x="696" y="1065"/>
                    <a:pt x="691" y="1070"/>
                    <a:pt x="685" y="1070"/>
                  </a:cubicBezTo>
                  <a:cubicBezTo>
                    <a:pt x="680" y="1076"/>
                    <a:pt x="680" y="1076"/>
                    <a:pt x="675" y="1076"/>
                  </a:cubicBezTo>
                  <a:cubicBezTo>
                    <a:pt x="664" y="1076"/>
                    <a:pt x="659" y="1076"/>
                    <a:pt x="654" y="1081"/>
                  </a:cubicBezTo>
                  <a:cubicBezTo>
                    <a:pt x="649" y="1086"/>
                    <a:pt x="649" y="1091"/>
                    <a:pt x="649" y="1102"/>
                  </a:cubicBezTo>
                  <a:cubicBezTo>
                    <a:pt x="643" y="1102"/>
                    <a:pt x="643" y="1107"/>
                    <a:pt x="638" y="1112"/>
                  </a:cubicBezTo>
                  <a:cubicBezTo>
                    <a:pt x="633" y="1112"/>
                    <a:pt x="633" y="1112"/>
                    <a:pt x="633" y="1118"/>
                  </a:cubicBezTo>
                  <a:cubicBezTo>
                    <a:pt x="633" y="1123"/>
                    <a:pt x="633" y="1123"/>
                    <a:pt x="633" y="1123"/>
                  </a:cubicBezTo>
                  <a:cubicBezTo>
                    <a:pt x="638" y="1123"/>
                    <a:pt x="643" y="1123"/>
                    <a:pt x="649" y="1123"/>
                  </a:cubicBezTo>
                  <a:cubicBezTo>
                    <a:pt x="649" y="1123"/>
                    <a:pt x="649" y="1128"/>
                    <a:pt x="654" y="1128"/>
                  </a:cubicBezTo>
                  <a:cubicBezTo>
                    <a:pt x="654" y="1128"/>
                    <a:pt x="654" y="1128"/>
                    <a:pt x="659" y="1133"/>
                  </a:cubicBezTo>
                  <a:cubicBezTo>
                    <a:pt x="659" y="1139"/>
                    <a:pt x="664" y="1139"/>
                    <a:pt x="664" y="1144"/>
                  </a:cubicBezTo>
                  <a:cubicBezTo>
                    <a:pt x="670" y="1144"/>
                    <a:pt x="675" y="1144"/>
                    <a:pt x="675" y="1149"/>
                  </a:cubicBezTo>
                  <a:cubicBezTo>
                    <a:pt x="675" y="1155"/>
                    <a:pt x="670" y="1155"/>
                    <a:pt x="670" y="1155"/>
                  </a:cubicBezTo>
                  <a:cubicBezTo>
                    <a:pt x="664" y="1160"/>
                    <a:pt x="664" y="1160"/>
                    <a:pt x="659" y="1160"/>
                  </a:cubicBezTo>
                  <a:cubicBezTo>
                    <a:pt x="654" y="1160"/>
                    <a:pt x="649" y="1165"/>
                    <a:pt x="643" y="1165"/>
                  </a:cubicBezTo>
                  <a:cubicBezTo>
                    <a:pt x="633" y="1170"/>
                    <a:pt x="633" y="1170"/>
                    <a:pt x="622" y="1176"/>
                  </a:cubicBezTo>
                  <a:cubicBezTo>
                    <a:pt x="606" y="1181"/>
                    <a:pt x="617" y="1186"/>
                    <a:pt x="612" y="1191"/>
                  </a:cubicBezTo>
                  <a:cubicBezTo>
                    <a:pt x="606" y="1197"/>
                    <a:pt x="601" y="1202"/>
                    <a:pt x="596" y="1207"/>
                  </a:cubicBezTo>
                  <a:cubicBezTo>
                    <a:pt x="585" y="1218"/>
                    <a:pt x="569" y="1228"/>
                    <a:pt x="559" y="1239"/>
                  </a:cubicBezTo>
                  <a:cubicBezTo>
                    <a:pt x="564" y="1239"/>
                    <a:pt x="575" y="1244"/>
                    <a:pt x="580" y="1244"/>
                  </a:cubicBezTo>
                  <a:cubicBezTo>
                    <a:pt x="596" y="1244"/>
                    <a:pt x="612" y="1255"/>
                    <a:pt x="633" y="1255"/>
                  </a:cubicBezTo>
                  <a:cubicBezTo>
                    <a:pt x="670" y="1255"/>
                    <a:pt x="685" y="1250"/>
                    <a:pt x="717" y="1250"/>
                  </a:cubicBezTo>
                  <a:cubicBezTo>
                    <a:pt x="738" y="1244"/>
                    <a:pt x="765" y="1250"/>
                    <a:pt x="765" y="1234"/>
                  </a:cubicBezTo>
                  <a:cubicBezTo>
                    <a:pt x="765" y="1228"/>
                    <a:pt x="759" y="1228"/>
                    <a:pt x="759" y="1223"/>
                  </a:cubicBezTo>
                  <a:cubicBezTo>
                    <a:pt x="759" y="1218"/>
                    <a:pt x="759" y="1207"/>
                    <a:pt x="770" y="1207"/>
                  </a:cubicBezTo>
                  <a:cubicBezTo>
                    <a:pt x="775" y="1207"/>
                    <a:pt x="780" y="1213"/>
                    <a:pt x="786" y="1218"/>
                  </a:cubicBezTo>
                  <a:cubicBezTo>
                    <a:pt x="780" y="1234"/>
                    <a:pt x="780" y="1234"/>
                    <a:pt x="780" y="1234"/>
                  </a:cubicBezTo>
                  <a:cubicBezTo>
                    <a:pt x="786" y="1234"/>
                    <a:pt x="796" y="1234"/>
                    <a:pt x="807" y="1234"/>
                  </a:cubicBezTo>
                  <a:cubicBezTo>
                    <a:pt x="812" y="1234"/>
                    <a:pt x="817" y="1234"/>
                    <a:pt x="823" y="1234"/>
                  </a:cubicBezTo>
                  <a:cubicBezTo>
                    <a:pt x="854" y="1234"/>
                    <a:pt x="870" y="1218"/>
                    <a:pt x="891" y="1197"/>
                  </a:cubicBezTo>
                  <a:cubicBezTo>
                    <a:pt x="928" y="1176"/>
                    <a:pt x="949" y="1149"/>
                    <a:pt x="949" y="1107"/>
                  </a:cubicBezTo>
                  <a:cubicBezTo>
                    <a:pt x="981" y="1107"/>
                    <a:pt x="981" y="1107"/>
                    <a:pt x="981" y="1107"/>
                  </a:cubicBezTo>
                  <a:cubicBezTo>
                    <a:pt x="1018" y="1107"/>
                    <a:pt x="1044" y="1097"/>
                    <a:pt x="1071" y="1065"/>
                  </a:cubicBezTo>
                  <a:cubicBezTo>
                    <a:pt x="1081" y="1060"/>
                    <a:pt x="1081" y="1049"/>
                    <a:pt x="1092" y="1044"/>
                  </a:cubicBezTo>
                  <a:cubicBezTo>
                    <a:pt x="1118" y="1028"/>
                    <a:pt x="1134" y="1023"/>
                    <a:pt x="1160" y="1007"/>
                  </a:cubicBezTo>
                  <a:cubicBezTo>
                    <a:pt x="1181" y="996"/>
                    <a:pt x="1187" y="981"/>
                    <a:pt x="1208" y="981"/>
                  </a:cubicBezTo>
                  <a:cubicBezTo>
                    <a:pt x="1239" y="981"/>
                    <a:pt x="1239" y="981"/>
                    <a:pt x="1239" y="981"/>
                  </a:cubicBezTo>
                  <a:cubicBezTo>
                    <a:pt x="1361" y="959"/>
                    <a:pt x="1361" y="959"/>
                    <a:pt x="1361" y="959"/>
                  </a:cubicBezTo>
                  <a:cubicBezTo>
                    <a:pt x="1397" y="959"/>
                    <a:pt x="1419" y="975"/>
                    <a:pt x="1450" y="975"/>
                  </a:cubicBezTo>
                  <a:cubicBezTo>
                    <a:pt x="1477" y="975"/>
                    <a:pt x="1487" y="959"/>
                    <a:pt x="1514" y="959"/>
                  </a:cubicBezTo>
                  <a:cubicBezTo>
                    <a:pt x="1540" y="959"/>
                    <a:pt x="1556" y="965"/>
                    <a:pt x="1577" y="965"/>
                  </a:cubicBezTo>
                  <a:cubicBezTo>
                    <a:pt x="1735" y="944"/>
                    <a:pt x="1735" y="944"/>
                    <a:pt x="1735" y="944"/>
                  </a:cubicBezTo>
                  <a:cubicBezTo>
                    <a:pt x="1746" y="944"/>
                    <a:pt x="1746" y="944"/>
                    <a:pt x="1746" y="944"/>
                  </a:cubicBezTo>
                  <a:cubicBezTo>
                    <a:pt x="1751" y="944"/>
                    <a:pt x="1756" y="933"/>
                    <a:pt x="1767" y="933"/>
                  </a:cubicBezTo>
                  <a:cubicBezTo>
                    <a:pt x="1804" y="933"/>
                    <a:pt x="1804" y="933"/>
                    <a:pt x="1804" y="933"/>
                  </a:cubicBezTo>
                  <a:cubicBezTo>
                    <a:pt x="1893" y="933"/>
                    <a:pt x="1936" y="901"/>
                    <a:pt x="2025" y="901"/>
                  </a:cubicBezTo>
                  <a:cubicBezTo>
                    <a:pt x="2073" y="901"/>
                    <a:pt x="2099" y="933"/>
                    <a:pt x="2147" y="933"/>
                  </a:cubicBezTo>
                  <a:cubicBezTo>
                    <a:pt x="2183" y="933"/>
                    <a:pt x="2215" y="922"/>
                    <a:pt x="2231" y="891"/>
                  </a:cubicBezTo>
                  <a:cubicBezTo>
                    <a:pt x="2247" y="854"/>
                    <a:pt x="2231" y="806"/>
                    <a:pt x="2268" y="796"/>
                  </a:cubicBezTo>
                  <a:cubicBezTo>
                    <a:pt x="2294" y="785"/>
                    <a:pt x="2315" y="796"/>
                    <a:pt x="2342" y="780"/>
                  </a:cubicBezTo>
                  <a:cubicBezTo>
                    <a:pt x="2363" y="764"/>
                    <a:pt x="2368" y="754"/>
                    <a:pt x="2384" y="733"/>
                  </a:cubicBezTo>
                  <a:cubicBezTo>
                    <a:pt x="2400" y="706"/>
                    <a:pt x="2410" y="690"/>
                    <a:pt x="2410" y="659"/>
                  </a:cubicBezTo>
                  <a:cubicBezTo>
                    <a:pt x="2410" y="606"/>
                    <a:pt x="2373" y="590"/>
                    <a:pt x="2347" y="543"/>
                  </a:cubicBezTo>
                  <a:cubicBezTo>
                    <a:pt x="2336" y="516"/>
                    <a:pt x="2315" y="506"/>
                    <a:pt x="2294" y="490"/>
                  </a:cubicBezTo>
                  <a:cubicBezTo>
                    <a:pt x="2273" y="479"/>
                    <a:pt x="2263" y="464"/>
                    <a:pt x="2241" y="458"/>
                  </a:cubicBezTo>
                  <a:cubicBezTo>
                    <a:pt x="2189" y="469"/>
                    <a:pt x="2189" y="469"/>
                    <a:pt x="2189" y="469"/>
                  </a:cubicBezTo>
                  <a:cubicBezTo>
                    <a:pt x="2162" y="469"/>
                    <a:pt x="2162" y="469"/>
                    <a:pt x="2162" y="469"/>
                  </a:cubicBezTo>
                  <a:cubicBezTo>
                    <a:pt x="2120" y="469"/>
                    <a:pt x="2094" y="474"/>
                    <a:pt x="2052" y="485"/>
                  </a:cubicBezTo>
                  <a:cubicBezTo>
                    <a:pt x="2030" y="490"/>
                    <a:pt x="2025" y="506"/>
                    <a:pt x="2004" y="506"/>
                  </a:cubicBezTo>
                  <a:cubicBezTo>
                    <a:pt x="1978" y="506"/>
                    <a:pt x="1978" y="506"/>
                    <a:pt x="1978" y="506"/>
                  </a:cubicBezTo>
                  <a:cubicBezTo>
                    <a:pt x="1936" y="506"/>
                    <a:pt x="1972" y="479"/>
                    <a:pt x="1936" y="479"/>
                  </a:cubicBezTo>
                  <a:cubicBezTo>
                    <a:pt x="1925" y="479"/>
                    <a:pt x="1925" y="485"/>
                    <a:pt x="1920" y="485"/>
                  </a:cubicBezTo>
                  <a:cubicBezTo>
                    <a:pt x="1920" y="479"/>
                    <a:pt x="1920" y="474"/>
                    <a:pt x="1920" y="469"/>
                  </a:cubicBezTo>
                  <a:cubicBezTo>
                    <a:pt x="1920" y="448"/>
                    <a:pt x="1899" y="448"/>
                    <a:pt x="1883" y="437"/>
                  </a:cubicBezTo>
                  <a:cubicBezTo>
                    <a:pt x="1862" y="422"/>
                    <a:pt x="1862" y="395"/>
                    <a:pt x="1835" y="395"/>
                  </a:cubicBezTo>
                  <a:cubicBezTo>
                    <a:pt x="1814" y="395"/>
                    <a:pt x="1798" y="395"/>
                    <a:pt x="1782" y="416"/>
                  </a:cubicBezTo>
                  <a:cubicBezTo>
                    <a:pt x="1777" y="406"/>
                    <a:pt x="1772" y="395"/>
                    <a:pt x="1761" y="390"/>
                  </a:cubicBezTo>
                  <a:cubicBezTo>
                    <a:pt x="1751" y="385"/>
                    <a:pt x="1756" y="369"/>
                    <a:pt x="1746" y="358"/>
                  </a:cubicBezTo>
                  <a:cubicBezTo>
                    <a:pt x="1735" y="358"/>
                    <a:pt x="1730" y="363"/>
                    <a:pt x="1719" y="358"/>
                  </a:cubicBezTo>
                  <a:cubicBezTo>
                    <a:pt x="1709" y="353"/>
                    <a:pt x="1714" y="337"/>
                    <a:pt x="1704" y="332"/>
                  </a:cubicBezTo>
                  <a:cubicBezTo>
                    <a:pt x="1698" y="321"/>
                    <a:pt x="1688" y="321"/>
                    <a:pt x="1688" y="316"/>
                  </a:cubicBezTo>
                  <a:cubicBezTo>
                    <a:pt x="1688" y="300"/>
                    <a:pt x="1698" y="295"/>
                    <a:pt x="1698" y="284"/>
                  </a:cubicBezTo>
                  <a:cubicBezTo>
                    <a:pt x="1698" y="258"/>
                    <a:pt x="1672" y="253"/>
                    <a:pt x="1651" y="253"/>
                  </a:cubicBezTo>
                  <a:cubicBezTo>
                    <a:pt x="1651" y="247"/>
                    <a:pt x="1651" y="247"/>
                    <a:pt x="1651" y="247"/>
                  </a:cubicBezTo>
                  <a:cubicBezTo>
                    <a:pt x="1651" y="237"/>
                    <a:pt x="1651" y="237"/>
                    <a:pt x="1651" y="226"/>
                  </a:cubicBezTo>
                  <a:cubicBezTo>
                    <a:pt x="1651" y="200"/>
                    <a:pt x="1624" y="195"/>
                    <a:pt x="1614" y="174"/>
                  </a:cubicBezTo>
                  <a:cubicBezTo>
                    <a:pt x="1598" y="152"/>
                    <a:pt x="1587" y="131"/>
                    <a:pt x="1561" y="131"/>
                  </a:cubicBezTo>
                  <a:cubicBezTo>
                    <a:pt x="1550" y="131"/>
                    <a:pt x="1545" y="131"/>
                    <a:pt x="1529" y="131"/>
                  </a:cubicBezTo>
                  <a:cubicBezTo>
                    <a:pt x="1540" y="121"/>
                    <a:pt x="1540" y="121"/>
                    <a:pt x="1540" y="121"/>
                  </a:cubicBezTo>
                  <a:cubicBezTo>
                    <a:pt x="1524" y="105"/>
                    <a:pt x="1514" y="100"/>
                    <a:pt x="1493" y="94"/>
                  </a:cubicBezTo>
                  <a:cubicBezTo>
                    <a:pt x="1471" y="89"/>
                    <a:pt x="1450" y="89"/>
                    <a:pt x="1450" y="68"/>
                  </a:cubicBezTo>
                  <a:cubicBezTo>
                    <a:pt x="1450" y="63"/>
                    <a:pt x="1450" y="63"/>
                    <a:pt x="1450" y="57"/>
                  </a:cubicBezTo>
                  <a:cubicBezTo>
                    <a:pt x="1450" y="42"/>
                    <a:pt x="1429" y="52"/>
                    <a:pt x="1419" y="42"/>
                  </a:cubicBezTo>
                  <a:cubicBezTo>
                    <a:pt x="1397" y="31"/>
                    <a:pt x="1403" y="0"/>
                    <a:pt x="1376" y="0"/>
                  </a:cubicBezTo>
                  <a:cubicBezTo>
                    <a:pt x="1371" y="0"/>
                    <a:pt x="1366" y="5"/>
                    <a:pt x="1361" y="5"/>
                  </a:cubicBezTo>
                  <a:lnTo>
                    <a:pt x="1361" y="5"/>
                  </a:lnTo>
                  <a:cubicBezTo>
                    <a:pt x="1355" y="21"/>
                    <a:pt x="1350" y="26"/>
                    <a:pt x="1339" y="36"/>
                  </a:cubicBezTo>
                  <a:cubicBezTo>
                    <a:pt x="1339" y="42"/>
                    <a:pt x="1339" y="47"/>
                    <a:pt x="1334" y="47"/>
                  </a:cubicBezTo>
                  <a:cubicBezTo>
                    <a:pt x="1324" y="52"/>
                    <a:pt x="1318" y="47"/>
                    <a:pt x="1313" y="52"/>
                  </a:cubicBezTo>
                  <a:cubicBezTo>
                    <a:pt x="1308" y="57"/>
                    <a:pt x="1308" y="57"/>
                    <a:pt x="1308" y="63"/>
                  </a:cubicBezTo>
                  <a:cubicBezTo>
                    <a:pt x="1297" y="68"/>
                    <a:pt x="1292" y="73"/>
                    <a:pt x="1292" y="79"/>
                  </a:cubicBezTo>
                  <a:cubicBezTo>
                    <a:pt x="1292" y="89"/>
                    <a:pt x="1292" y="94"/>
                    <a:pt x="1287" y="100"/>
                  </a:cubicBezTo>
                  <a:cubicBezTo>
                    <a:pt x="1276" y="100"/>
                    <a:pt x="1271" y="100"/>
                    <a:pt x="1266" y="105"/>
                  </a:cubicBezTo>
                  <a:cubicBezTo>
                    <a:pt x="1266" y="105"/>
                    <a:pt x="1266" y="105"/>
                    <a:pt x="1266" y="110"/>
                  </a:cubicBezTo>
                  <a:cubicBezTo>
                    <a:pt x="1266" y="121"/>
                    <a:pt x="1255" y="121"/>
                    <a:pt x="1245" y="126"/>
                  </a:cubicBezTo>
                  <a:cubicBezTo>
                    <a:pt x="1239" y="131"/>
                    <a:pt x="1239" y="137"/>
                    <a:pt x="1239" y="147"/>
                  </a:cubicBezTo>
                  <a:cubicBezTo>
                    <a:pt x="1239" y="158"/>
                    <a:pt x="1245" y="163"/>
                    <a:pt x="1245" y="174"/>
                  </a:cubicBezTo>
                  <a:cubicBezTo>
                    <a:pt x="1250" y="189"/>
                    <a:pt x="1255" y="200"/>
                    <a:pt x="1260" y="216"/>
                  </a:cubicBezTo>
                  <a:cubicBezTo>
                    <a:pt x="1255" y="221"/>
                    <a:pt x="1250" y="221"/>
                    <a:pt x="1245" y="221"/>
                  </a:cubicBezTo>
                  <a:cubicBezTo>
                    <a:pt x="1234" y="221"/>
                    <a:pt x="1229" y="221"/>
                    <a:pt x="1223" y="221"/>
                  </a:cubicBezTo>
                  <a:cubicBezTo>
                    <a:pt x="1218" y="221"/>
                    <a:pt x="1213" y="226"/>
                    <a:pt x="1208" y="232"/>
                  </a:cubicBezTo>
                  <a:cubicBezTo>
                    <a:pt x="1197" y="237"/>
                    <a:pt x="1192" y="237"/>
                    <a:pt x="1187" y="242"/>
                  </a:cubicBezTo>
                  <a:cubicBezTo>
                    <a:pt x="1181" y="247"/>
                    <a:pt x="1176" y="253"/>
                    <a:pt x="1171" y="258"/>
                  </a:cubicBezTo>
                  <a:cubicBezTo>
                    <a:pt x="1160" y="263"/>
                    <a:pt x="1155" y="263"/>
                    <a:pt x="1144" y="263"/>
                  </a:cubicBezTo>
                  <a:cubicBezTo>
                    <a:pt x="1123" y="263"/>
                    <a:pt x="1118" y="258"/>
                    <a:pt x="1102" y="253"/>
                  </a:cubicBezTo>
                  <a:cubicBezTo>
                    <a:pt x="1097" y="253"/>
                    <a:pt x="1092" y="247"/>
                    <a:pt x="1086" y="247"/>
                  </a:cubicBezTo>
                  <a:cubicBezTo>
                    <a:pt x="1065" y="247"/>
                    <a:pt x="1065" y="247"/>
                    <a:pt x="1065" y="247"/>
                  </a:cubicBezTo>
                  <a:cubicBezTo>
                    <a:pt x="1049" y="247"/>
                    <a:pt x="1044" y="237"/>
                    <a:pt x="1039" y="226"/>
                  </a:cubicBezTo>
                  <a:cubicBezTo>
                    <a:pt x="1028" y="211"/>
                    <a:pt x="1012" y="216"/>
                    <a:pt x="1002" y="211"/>
                  </a:cubicBezTo>
                  <a:cubicBezTo>
                    <a:pt x="997" y="211"/>
                    <a:pt x="997" y="211"/>
                    <a:pt x="997" y="205"/>
                  </a:cubicBezTo>
                  <a:cubicBezTo>
                    <a:pt x="986" y="200"/>
                    <a:pt x="981" y="189"/>
                    <a:pt x="970" y="184"/>
                  </a:cubicBezTo>
                  <a:cubicBezTo>
                    <a:pt x="965" y="179"/>
                    <a:pt x="954" y="174"/>
                    <a:pt x="949" y="168"/>
                  </a:cubicBezTo>
                  <a:cubicBezTo>
                    <a:pt x="944" y="163"/>
                    <a:pt x="944" y="158"/>
                    <a:pt x="944" y="152"/>
                  </a:cubicBezTo>
                  <a:lnTo>
                    <a:pt x="939" y="147"/>
                  </a:lnTo>
                  <a:cubicBezTo>
                    <a:pt x="923" y="147"/>
                    <a:pt x="917" y="158"/>
                    <a:pt x="907" y="163"/>
                  </a:cubicBezTo>
                  <a:cubicBezTo>
                    <a:pt x="902" y="163"/>
                    <a:pt x="896" y="163"/>
                    <a:pt x="896" y="168"/>
                  </a:cubicBezTo>
                  <a:cubicBezTo>
                    <a:pt x="881" y="174"/>
                    <a:pt x="875" y="174"/>
                    <a:pt x="865" y="174"/>
                  </a:cubicBezTo>
                  <a:cubicBezTo>
                    <a:pt x="865" y="200"/>
                    <a:pt x="875" y="205"/>
                    <a:pt x="886" y="232"/>
                  </a:cubicBezTo>
                  <a:cubicBezTo>
                    <a:pt x="881" y="232"/>
                    <a:pt x="881" y="232"/>
                    <a:pt x="881" y="232"/>
                  </a:cubicBezTo>
                  <a:cubicBezTo>
                    <a:pt x="875" y="226"/>
                    <a:pt x="870" y="226"/>
                    <a:pt x="865" y="226"/>
                  </a:cubicBezTo>
                  <a:cubicBezTo>
                    <a:pt x="854" y="226"/>
                    <a:pt x="849" y="226"/>
                    <a:pt x="838" y="232"/>
                  </a:cubicBezTo>
                  <a:cubicBezTo>
                    <a:pt x="828" y="237"/>
                    <a:pt x="823" y="242"/>
                    <a:pt x="812" y="242"/>
                  </a:cubicBezTo>
                  <a:cubicBezTo>
                    <a:pt x="802" y="242"/>
                    <a:pt x="796" y="237"/>
                    <a:pt x="791" y="232"/>
                  </a:cubicBezTo>
                  <a:cubicBezTo>
                    <a:pt x="791" y="232"/>
                    <a:pt x="791" y="232"/>
                    <a:pt x="786" y="232"/>
                  </a:cubicBezTo>
                  <a:cubicBezTo>
                    <a:pt x="780" y="226"/>
                    <a:pt x="775" y="232"/>
                    <a:pt x="765" y="226"/>
                  </a:cubicBezTo>
                  <a:cubicBezTo>
                    <a:pt x="759" y="221"/>
                    <a:pt x="759" y="216"/>
                    <a:pt x="749" y="205"/>
                  </a:cubicBezTo>
                  <a:cubicBezTo>
                    <a:pt x="743" y="200"/>
                    <a:pt x="733" y="195"/>
                    <a:pt x="728" y="184"/>
                  </a:cubicBezTo>
                  <a:cubicBezTo>
                    <a:pt x="722" y="179"/>
                    <a:pt x="722" y="168"/>
                    <a:pt x="712" y="163"/>
                  </a:cubicBezTo>
                  <a:cubicBezTo>
                    <a:pt x="706" y="163"/>
                    <a:pt x="706" y="163"/>
                    <a:pt x="706" y="163"/>
                  </a:cubicBezTo>
                  <a:cubicBezTo>
                    <a:pt x="712" y="163"/>
                    <a:pt x="712" y="163"/>
                    <a:pt x="712" y="163"/>
                  </a:cubicBezTo>
                  <a:cubicBezTo>
                    <a:pt x="701" y="158"/>
                    <a:pt x="696" y="158"/>
                    <a:pt x="691" y="147"/>
                  </a:cubicBezTo>
                  <a:cubicBezTo>
                    <a:pt x="680" y="142"/>
                    <a:pt x="675" y="131"/>
                    <a:pt x="664" y="131"/>
                  </a:cubicBezTo>
                  <a:cubicBezTo>
                    <a:pt x="649" y="131"/>
                    <a:pt x="643" y="142"/>
                    <a:pt x="633" y="147"/>
                  </a:cubicBezTo>
                  <a:cubicBezTo>
                    <a:pt x="627" y="147"/>
                    <a:pt x="622" y="152"/>
                    <a:pt x="612" y="152"/>
                  </a:cubicBezTo>
                  <a:cubicBezTo>
                    <a:pt x="596" y="163"/>
                    <a:pt x="585" y="168"/>
                    <a:pt x="564" y="168"/>
                  </a:cubicBezTo>
                  <a:cubicBezTo>
                    <a:pt x="554" y="168"/>
                    <a:pt x="548" y="168"/>
                    <a:pt x="538" y="168"/>
                  </a:cubicBezTo>
                  <a:cubicBezTo>
                    <a:pt x="527" y="168"/>
                    <a:pt x="522" y="174"/>
                    <a:pt x="517" y="179"/>
                  </a:cubicBezTo>
                  <a:cubicBezTo>
                    <a:pt x="506" y="184"/>
                    <a:pt x="495" y="179"/>
                    <a:pt x="485" y="184"/>
                  </a:cubicBezTo>
                  <a:cubicBezTo>
                    <a:pt x="474" y="195"/>
                    <a:pt x="469" y="205"/>
                    <a:pt x="464" y="216"/>
                  </a:cubicBezTo>
                  <a:cubicBezTo>
                    <a:pt x="453" y="226"/>
                    <a:pt x="443" y="237"/>
                    <a:pt x="443" y="253"/>
                  </a:cubicBezTo>
                  <a:cubicBezTo>
                    <a:pt x="443" y="263"/>
                    <a:pt x="448" y="274"/>
                    <a:pt x="448" y="284"/>
                  </a:cubicBezTo>
                  <a:cubicBezTo>
                    <a:pt x="448" y="290"/>
                    <a:pt x="453" y="290"/>
                    <a:pt x="453" y="295"/>
                  </a:cubicBezTo>
                  <a:cubicBezTo>
                    <a:pt x="453" y="300"/>
                    <a:pt x="453" y="300"/>
                    <a:pt x="453" y="300"/>
                  </a:cubicBezTo>
                  <a:cubicBezTo>
                    <a:pt x="448" y="305"/>
                    <a:pt x="443" y="305"/>
                    <a:pt x="438" y="305"/>
                  </a:cubicBezTo>
                  <a:cubicBezTo>
                    <a:pt x="432" y="305"/>
                    <a:pt x="427" y="300"/>
                    <a:pt x="422" y="300"/>
                  </a:cubicBezTo>
                  <a:cubicBezTo>
                    <a:pt x="417" y="295"/>
                    <a:pt x="417" y="290"/>
                    <a:pt x="417" y="290"/>
                  </a:cubicBezTo>
                  <a:cubicBezTo>
                    <a:pt x="411" y="284"/>
                    <a:pt x="406" y="284"/>
                    <a:pt x="401" y="279"/>
                  </a:cubicBezTo>
                  <a:cubicBezTo>
                    <a:pt x="395" y="274"/>
                    <a:pt x="390" y="274"/>
                    <a:pt x="385" y="274"/>
                  </a:cubicBezTo>
                  <a:cubicBezTo>
                    <a:pt x="369" y="274"/>
                    <a:pt x="358" y="284"/>
                    <a:pt x="343" y="284"/>
                  </a:cubicBezTo>
                  <a:cubicBezTo>
                    <a:pt x="332" y="284"/>
                    <a:pt x="327" y="274"/>
                    <a:pt x="321" y="268"/>
                  </a:cubicBezTo>
                  <a:cubicBezTo>
                    <a:pt x="316" y="263"/>
                    <a:pt x="311" y="258"/>
                    <a:pt x="306" y="253"/>
                  </a:cubicBezTo>
                  <a:cubicBezTo>
                    <a:pt x="295" y="247"/>
                    <a:pt x="295" y="242"/>
                    <a:pt x="290" y="237"/>
                  </a:cubicBezTo>
                  <a:cubicBezTo>
                    <a:pt x="285" y="232"/>
                    <a:pt x="279" y="226"/>
                    <a:pt x="274" y="221"/>
                  </a:cubicBezTo>
                  <a:cubicBezTo>
                    <a:pt x="274" y="221"/>
                    <a:pt x="274" y="221"/>
                    <a:pt x="269" y="216"/>
                  </a:cubicBezTo>
                  <a:cubicBezTo>
                    <a:pt x="269" y="216"/>
                    <a:pt x="269" y="211"/>
                    <a:pt x="263" y="211"/>
                  </a:cubicBezTo>
                  <a:lnTo>
                    <a:pt x="258" y="216"/>
                  </a:lnTo>
                  <a:cubicBezTo>
                    <a:pt x="248" y="226"/>
                    <a:pt x="242" y="226"/>
                    <a:pt x="237" y="232"/>
                  </a:cubicBezTo>
                  <a:cubicBezTo>
                    <a:pt x="221" y="242"/>
                    <a:pt x="211" y="247"/>
                    <a:pt x="195" y="25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2" name="Freeform 80"/>
            <p:cNvSpPr>
              <a:spLocks noChangeArrowheads="1"/>
            </p:cNvSpPr>
            <p:nvPr/>
          </p:nvSpPr>
          <p:spPr bwMode="auto">
            <a:xfrm>
              <a:off x="10146554" y="9959976"/>
              <a:ext cx="1081018" cy="473075"/>
            </a:xfrm>
            <a:custGeom>
              <a:avLst/>
              <a:gdLst>
                <a:gd name="T0" fmla="*/ 248 w 3002"/>
                <a:gd name="T1" fmla="*/ 1271 h 1314"/>
                <a:gd name="T2" fmla="*/ 685 w 3002"/>
                <a:gd name="T3" fmla="*/ 1181 h 1314"/>
                <a:gd name="T4" fmla="*/ 1055 w 3002"/>
                <a:gd name="T5" fmla="*/ 1160 h 1314"/>
                <a:gd name="T6" fmla="*/ 1250 w 3002"/>
                <a:gd name="T7" fmla="*/ 1170 h 1314"/>
                <a:gd name="T8" fmla="*/ 1603 w 3002"/>
                <a:gd name="T9" fmla="*/ 1123 h 1314"/>
                <a:gd name="T10" fmla="*/ 1809 w 3002"/>
                <a:gd name="T11" fmla="*/ 1165 h 1314"/>
                <a:gd name="T12" fmla="*/ 2051 w 3002"/>
                <a:gd name="T13" fmla="*/ 1123 h 1314"/>
                <a:gd name="T14" fmla="*/ 2131 w 3002"/>
                <a:gd name="T15" fmla="*/ 1065 h 1314"/>
                <a:gd name="T16" fmla="*/ 2136 w 3002"/>
                <a:gd name="T17" fmla="*/ 1134 h 1314"/>
                <a:gd name="T18" fmla="*/ 2320 w 3002"/>
                <a:gd name="T19" fmla="*/ 1181 h 1314"/>
                <a:gd name="T20" fmla="*/ 2568 w 3002"/>
                <a:gd name="T21" fmla="*/ 1265 h 1314"/>
                <a:gd name="T22" fmla="*/ 2895 w 3002"/>
                <a:gd name="T23" fmla="*/ 1292 h 1314"/>
                <a:gd name="T24" fmla="*/ 2975 w 3002"/>
                <a:gd name="T25" fmla="*/ 1292 h 1314"/>
                <a:gd name="T26" fmla="*/ 2853 w 3002"/>
                <a:gd name="T27" fmla="*/ 1134 h 1314"/>
                <a:gd name="T28" fmla="*/ 2806 w 3002"/>
                <a:gd name="T29" fmla="*/ 959 h 1314"/>
                <a:gd name="T30" fmla="*/ 2864 w 3002"/>
                <a:gd name="T31" fmla="*/ 928 h 1314"/>
                <a:gd name="T32" fmla="*/ 2895 w 3002"/>
                <a:gd name="T33" fmla="*/ 859 h 1314"/>
                <a:gd name="T34" fmla="*/ 2843 w 3002"/>
                <a:gd name="T35" fmla="*/ 775 h 1314"/>
                <a:gd name="T36" fmla="*/ 2827 w 3002"/>
                <a:gd name="T37" fmla="*/ 680 h 1314"/>
                <a:gd name="T38" fmla="*/ 2843 w 3002"/>
                <a:gd name="T39" fmla="*/ 537 h 1314"/>
                <a:gd name="T40" fmla="*/ 2853 w 3002"/>
                <a:gd name="T41" fmla="*/ 422 h 1314"/>
                <a:gd name="T42" fmla="*/ 2975 w 3002"/>
                <a:gd name="T43" fmla="*/ 327 h 1314"/>
                <a:gd name="T44" fmla="*/ 2959 w 3002"/>
                <a:gd name="T45" fmla="*/ 232 h 1314"/>
                <a:gd name="T46" fmla="*/ 2943 w 3002"/>
                <a:gd name="T47" fmla="*/ 137 h 1314"/>
                <a:gd name="T48" fmla="*/ 2980 w 3002"/>
                <a:gd name="T49" fmla="*/ 52 h 1314"/>
                <a:gd name="T50" fmla="*/ 2790 w 3002"/>
                <a:gd name="T51" fmla="*/ 52 h 1314"/>
                <a:gd name="T52" fmla="*/ 2674 w 3002"/>
                <a:gd name="T53" fmla="*/ 110 h 1314"/>
                <a:gd name="T54" fmla="*/ 2590 w 3002"/>
                <a:gd name="T55" fmla="*/ 137 h 1314"/>
                <a:gd name="T56" fmla="*/ 2505 w 3002"/>
                <a:gd name="T57" fmla="*/ 269 h 1314"/>
                <a:gd name="T58" fmla="*/ 2384 w 3002"/>
                <a:gd name="T59" fmla="*/ 253 h 1314"/>
                <a:gd name="T60" fmla="*/ 2215 w 3002"/>
                <a:gd name="T61" fmla="*/ 305 h 1314"/>
                <a:gd name="T62" fmla="*/ 2099 w 3002"/>
                <a:gd name="T63" fmla="*/ 269 h 1314"/>
                <a:gd name="T64" fmla="*/ 2004 w 3002"/>
                <a:gd name="T65" fmla="*/ 189 h 1314"/>
                <a:gd name="T66" fmla="*/ 1930 w 3002"/>
                <a:gd name="T67" fmla="*/ 142 h 1314"/>
                <a:gd name="T68" fmla="*/ 1851 w 3002"/>
                <a:gd name="T69" fmla="*/ 26 h 1314"/>
                <a:gd name="T70" fmla="*/ 1798 w 3002"/>
                <a:gd name="T71" fmla="*/ 5 h 1314"/>
                <a:gd name="T72" fmla="*/ 1730 w 3002"/>
                <a:gd name="T73" fmla="*/ 137 h 1314"/>
                <a:gd name="T74" fmla="*/ 1735 w 3002"/>
                <a:gd name="T75" fmla="*/ 216 h 1314"/>
                <a:gd name="T76" fmla="*/ 1719 w 3002"/>
                <a:gd name="T77" fmla="*/ 316 h 1314"/>
                <a:gd name="T78" fmla="*/ 1693 w 3002"/>
                <a:gd name="T79" fmla="*/ 279 h 1314"/>
                <a:gd name="T80" fmla="*/ 1587 w 3002"/>
                <a:gd name="T81" fmla="*/ 253 h 1314"/>
                <a:gd name="T82" fmla="*/ 1482 w 3002"/>
                <a:gd name="T83" fmla="*/ 353 h 1314"/>
                <a:gd name="T84" fmla="*/ 1466 w 3002"/>
                <a:gd name="T85" fmla="*/ 258 h 1314"/>
                <a:gd name="T86" fmla="*/ 1418 w 3002"/>
                <a:gd name="T87" fmla="*/ 258 h 1314"/>
                <a:gd name="T88" fmla="*/ 1382 w 3002"/>
                <a:gd name="T89" fmla="*/ 379 h 1314"/>
                <a:gd name="T90" fmla="*/ 1223 w 3002"/>
                <a:gd name="T91" fmla="*/ 432 h 1314"/>
                <a:gd name="T92" fmla="*/ 1181 w 3002"/>
                <a:gd name="T93" fmla="*/ 606 h 1314"/>
                <a:gd name="T94" fmla="*/ 1155 w 3002"/>
                <a:gd name="T95" fmla="*/ 696 h 1314"/>
                <a:gd name="T96" fmla="*/ 1171 w 3002"/>
                <a:gd name="T97" fmla="*/ 801 h 1314"/>
                <a:gd name="T98" fmla="*/ 1139 w 3002"/>
                <a:gd name="T99" fmla="*/ 928 h 1314"/>
                <a:gd name="T100" fmla="*/ 1033 w 3002"/>
                <a:gd name="T101" fmla="*/ 1018 h 1314"/>
                <a:gd name="T102" fmla="*/ 881 w 3002"/>
                <a:gd name="T103" fmla="*/ 1012 h 1314"/>
                <a:gd name="T104" fmla="*/ 828 w 3002"/>
                <a:gd name="T105" fmla="*/ 1065 h 1314"/>
                <a:gd name="T106" fmla="*/ 759 w 3002"/>
                <a:gd name="T107" fmla="*/ 1081 h 1314"/>
                <a:gd name="T108" fmla="*/ 575 w 3002"/>
                <a:gd name="T109" fmla="*/ 1049 h 1314"/>
                <a:gd name="T110" fmla="*/ 506 w 3002"/>
                <a:gd name="T111" fmla="*/ 1044 h 1314"/>
                <a:gd name="T112" fmla="*/ 374 w 3002"/>
                <a:gd name="T113" fmla="*/ 1065 h 1314"/>
                <a:gd name="T114" fmla="*/ 232 w 3002"/>
                <a:gd name="T115" fmla="*/ 1097 h 1314"/>
                <a:gd name="T116" fmla="*/ 68 w 3002"/>
                <a:gd name="T117" fmla="*/ 1197 h 1314"/>
                <a:gd name="T118" fmla="*/ 63 w 3002"/>
                <a:gd name="T119" fmla="*/ 1287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02" h="1314">
                  <a:moveTo>
                    <a:pt x="47" y="1313"/>
                  </a:moveTo>
                  <a:lnTo>
                    <a:pt x="47" y="1313"/>
                  </a:lnTo>
                  <a:cubicBezTo>
                    <a:pt x="52" y="1313"/>
                    <a:pt x="52" y="1313"/>
                    <a:pt x="58" y="1313"/>
                  </a:cubicBezTo>
                  <a:cubicBezTo>
                    <a:pt x="79" y="1313"/>
                    <a:pt x="89" y="1308"/>
                    <a:pt x="116" y="1302"/>
                  </a:cubicBezTo>
                  <a:cubicBezTo>
                    <a:pt x="168" y="1292"/>
                    <a:pt x="200" y="1297"/>
                    <a:pt x="248" y="1271"/>
                  </a:cubicBezTo>
                  <a:cubicBezTo>
                    <a:pt x="290" y="1255"/>
                    <a:pt x="306" y="1223"/>
                    <a:pt x="353" y="1223"/>
                  </a:cubicBezTo>
                  <a:cubicBezTo>
                    <a:pt x="448" y="1223"/>
                    <a:pt x="448" y="1223"/>
                    <a:pt x="448" y="1223"/>
                  </a:cubicBezTo>
                  <a:cubicBezTo>
                    <a:pt x="543" y="1197"/>
                    <a:pt x="543" y="1197"/>
                    <a:pt x="543" y="1197"/>
                  </a:cubicBezTo>
                  <a:cubicBezTo>
                    <a:pt x="559" y="1197"/>
                    <a:pt x="564" y="1202"/>
                    <a:pt x="575" y="1202"/>
                  </a:cubicBezTo>
                  <a:cubicBezTo>
                    <a:pt x="685" y="1181"/>
                    <a:pt x="685" y="1181"/>
                    <a:pt x="685" y="1181"/>
                  </a:cubicBezTo>
                  <a:cubicBezTo>
                    <a:pt x="807" y="1181"/>
                    <a:pt x="807" y="1181"/>
                    <a:pt x="807" y="1181"/>
                  </a:cubicBezTo>
                  <a:cubicBezTo>
                    <a:pt x="823" y="1181"/>
                    <a:pt x="833" y="1192"/>
                    <a:pt x="849" y="1192"/>
                  </a:cubicBezTo>
                  <a:cubicBezTo>
                    <a:pt x="875" y="1192"/>
                    <a:pt x="886" y="1186"/>
                    <a:pt x="912" y="1186"/>
                  </a:cubicBezTo>
                  <a:cubicBezTo>
                    <a:pt x="933" y="1186"/>
                    <a:pt x="944" y="1186"/>
                    <a:pt x="965" y="1186"/>
                  </a:cubicBezTo>
                  <a:cubicBezTo>
                    <a:pt x="1002" y="1186"/>
                    <a:pt x="1018" y="1170"/>
                    <a:pt x="1055" y="1160"/>
                  </a:cubicBezTo>
                  <a:cubicBezTo>
                    <a:pt x="1060" y="1165"/>
                    <a:pt x="1060" y="1165"/>
                    <a:pt x="1060" y="1165"/>
                  </a:cubicBezTo>
                  <a:cubicBezTo>
                    <a:pt x="1092" y="1165"/>
                    <a:pt x="1092" y="1165"/>
                    <a:pt x="1092" y="1165"/>
                  </a:cubicBezTo>
                  <a:cubicBezTo>
                    <a:pt x="1113" y="1165"/>
                    <a:pt x="1123" y="1144"/>
                    <a:pt x="1149" y="1144"/>
                  </a:cubicBezTo>
                  <a:cubicBezTo>
                    <a:pt x="1176" y="1144"/>
                    <a:pt x="1192" y="1144"/>
                    <a:pt x="1213" y="1155"/>
                  </a:cubicBezTo>
                  <a:cubicBezTo>
                    <a:pt x="1229" y="1160"/>
                    <a:pt x="1234" y="1170"/>
                    <a:pt x="1250" y="1170"/>
                  </a:cubicBezTo>
                  <a:cubicBezTo>
                    <a:pt x="1271" y="1170"/>
                    <a:pt x="1276" y="1139"/>
                    <a:pt x="1303" y="1139"/>
                  </a:cubicBezTo>
                  <a:cubicBezTo>
                    <a:pt x="1329" y="1139"/>
                    <a:pt x="1329" y="1139"/>
                    <a:pt x="1329" y="1139"/>
                  </a:cubicBezTo>
                  <a:cubicBezTo>
                    <a:pt x="1387" y="1139"/>
                    <a:pt x="1408" y="1097"/>
                    <a:pt x="1466" y="1097"/>
                  </a:cubicBezTo>
                  <a:cubicBezTo>
                    <a:pt x="1508" y="1097"/>
                    <a:pt x="1529" y="1123"/>
                    <a:pt x="1571" y="1123"/>
                  </a:cubicBezTo>
                  <a:cubicBezTo>
                    <a:pt x="1603" y="1123"/>
                    <a:pt x="1603" y="1123"/>
                    <a:pt x="1603" y="1123"/>
                  </a:cubicBezTo>
                  <a:cubicBezTo>
                    <a:pt x="1614" y="1123"/>
                    <a:pt x="1619" y="1107"/>
                    <a:pt x="1635" y="1107"/>
                  </a:cubicBezTo>
                  <a:cubicBezTo>
                    <a:pt x="1645" y="1107"/>
                    <a:pt x="1645" y="1123"/>
                    <a:pt x="1656" y="1123"/>
                  </a:cubicBezTo>
                  <a:cubicBezTo>
                    <a:pt x="1677" y="1134"/>
                    <a:pt x="1688" y="1134"/>
                    <a:pt x="1709" y="1139"/>
                  </a:cubicBezTo>
                  <a:cubicBezTo>
                    <a:pt x="1730" y="1149"/>
                    <a:pt x="1746" y="1165"/>
                    <a:pt x="1772" y="1165"/>
                  </a:cubicBezTo>
                  <a:cubicBezTo>
                    <a:pt x="1809" y="1165"/>
                    <a:pt x="1809" y="1165"/>
                    <a:pt x="1809" y="1165"/>
                  </a:cubicBezTo>
                  <a:cubicBezTo>
                    <a:pt x="1851" y="1165"/>
                    <a:pt x="1872" y="1176"/>
                    <a:pt x="1909" y="1176"/>
                  </a:cubicBezTo>
                  <a:cubicBezTo>
                    <a:pt x="1941" y="1176"/>
                    <a:pt x="1962" y="1176"/>
                    <a:pt x="1993" y="1165"/>
                  </a:cubicBezTo>
                  <a:cubicBezTo>
                    <a:pt x="2009" y="1160"/>
                    <a:pt x="2030" y="1160"/>
                    <a:pt x="2030" y="1144"/>
                  </a:cubicBezTo>
                  <a:cubicBezTo>
                    <a:pt x="2030" y="1139"/>
                    <a:pt x="2030" y="1134"/>
                    <a:pt x="2030" y="1134"/>
                  </a:cubicBezTo>
                  <a:cubicBezTo>
                    <a:pt x="2036" y="1128"/>
                    <a:pt x="2041" y="1128"/>
                    <a:pt x="2051" y="1123"/>
                  </a:cubicBezTo>
                  <a:cubicBezTo>
                    <a:pt x="2051" y="1134"/>
                    <a:pt x="2051" y="1149"/>
                    <a:pt x="2062" y="1149"/>
                  </a:cubicBezTo>
                  <a:cubicBezTo>
                    <a:pt x="2136" y="1149"/>
                    <a:pt x="2099" y="1160"/>
                    <a:pt x="2099" y="1123"/>
                  </a:cubicBezTo>
                  <a:cubicBezTo>
                    <a:pt x="2099" y="1113"/>
                    <a:pt x="2099" y="1113"/>
                    <a:pt x="2099" y="1113"/>
                  </a:cubicBezTo>
                  <a:cubicBezTo>
                    <a:pt x="2115" y="1113"/>
                    <a:pt x="2131" y="1107"/>
                    <a:pt x="2136" y="1091"/>
                  </a:cubicBezTo>
                  <a:cubicBezTo>
                    <a:pt x="2131" y="1065"/>
                    <a:pt x="2131" y="1065"/>
                    <a:pt x="2131" y="1065"/>
                  </a:cubicBezTo>
                  <a:cubicBezTo>
                    <a:pt x="2131" y="1060"/>
                    <a:pt x="2131" y="1054"/>
                    <a:pt x="2131" y="1049"/>
                  </a:cubicBezTo>
                  <a:cubicBezTo>
                    <a:pt x="2157" y="1054"/>
                    <a:pt x="2168" y="1054"/>
                    <a:pt x="2189" y="1054"/>
                  </a:cubicBezTo>
                  <a:cubicBezTo>
                    <a:pt x="2173" y="1065"/>
                    <a:pt x="2168" y="1076"/>
                    <a:pt x="2157" y="1091"/>
                  </a:cubicBezTo>
                  <a:cubicBezTo>
                    <a:pt x="2146" y="1102"/>
                    <a:pt x="2131" y="1107"/>
                    <a:pt x="2131" y="1123"/>
                  </a:cubicBezTo>
                  <a:cubicBezTo>
                    <a:pt x="2131" y="1128"/>
                    <a:pt x="2136" y="1128"/>
                    <a:pt x="2136" y="1134"/>
                  </a:cubicBezTo>
                  <a:cubicBezTo>
                    <a:pt x="2136" y="1139"/>
                    <a:pt x="2131" y="1144"/>
                    <a:pt x="2131" y="1149"/>
                  </a:cubicBezTo>
                  <a:cubicBezTo>
                    <a:pt x="2131" y="1165"/>
                    <a:pt x="2152" y="1160"/>
                    <a:pt x="2168" y="1160"/>
                  </a:cubicBezTo>
                  <a:cubicBezTo>
                    <a:pt x="2199" y="1160"/>
                    <a:pt x="2199" y="1160"/>
                    <a:pt x="2199" y="1160"/>
                  </a:cubicBezTo>
                  <a:cubicBezTo>
                    <a:pt x="2225" y="1160"/>
                    <a:pt x="2241" y="1165"/>
                    <a:pt x="2268" y="1170"/>
                  </a:cubicBezTo>
                  <a:cubicBezTo>
                    <a:pt x="2289" y="1176"/>
                    <a:pt x="2299" y="1170"/>
                    <a:pt x="2320" y="1181"/>
                  </a:cubicBezTo>
                  <a:cubicBezTo>
                    <a:pt x="2331" y="1186"/>
                    <a:pt x="2331" y="1192"/>
                    <a:pt x="2342" y="1192"/>
                  </a:cubicBezTo>
                  <a:cubicBezTo>
                    <a:pt x="2368" y="1181"/>
                    <a:pt x="2379" y="1165"/>
                    <a:pt x="2410" y="1165"/>
                  </a:cubicBezTo>
                  <a:cubicBezTo>
                    <a:pt x="2421" y="1165"/>
                    <a:pt x="2421" y="1181"/>
                    <a:pt x="2426" y="1186"/>
                  </a:cubicBezTo>
                  <a:cubicBezTo>
                    <a:pt x="2447" y="1207"/>
                    <a:pt x="2458" y="1223"/>
                    <a:pt x="2484" y="1234"/>
                  </a:cubicBezTo>
                  <a:cubicBezTo>
                    <a:pt x="2516" y="1250"/>
                    <a:pt x="2537" y="1255"/>
                    <a:pt x="2568" y="1265"/>
                  </a:cubicBezTo>
                  <a:cubicBezTo>
                    <a:pt x="2605" y="1281"/>
                    <a:pt x="2626" y="1281"/>
                    <a:pt x="2663" y="1292"/>
                  </a:cubicBezTo>
                  <a:cubicBezTo>
                    <a:pt x="2695" y="1302"/>
                    <a:pt x="2706" y="1313"/>
                    <a:pt x="2737" y="1313"/>
                  </a:cubicBezTo>
                  <a:cubicBezTo>
                    <a:pt x="2753" y="1313"/>
                    <a:pt x="2758" y="1308"/>
                    <a:pt x="2774" y="1308"/>
                  </a:cubicBezTo>
                  <a:cubicBezTo>
                    <a:pt x="2806" y="1308"/>
                    <a:pt x="2806" y="1308"/>
                    <a:pt x="2806" y="1308"/>
                  </a:cubicBezTo>
                  <a:cubicBezTo>
                    <a:pt x="2843" y="1308"/>
                    <a:pt x="2864" y="1292"/>
                    <a:pt x="2895" y="1292"/>
                  </a:cubicBezTo>
                  <a:cubicBezTo>
                    <a:pt x="2906" y="1292"/>
                    <a:pt x="2906" y="1302"/>
                    <a:pt x="2916" y="1308"/>
                  </a:cubicBezTo>
                  <a:cubicBezTo>
                    <a:pt x="2943" y="1308"/>
                    <a:pt x="2959" y="1302"/>
                    <a:pt x="2985" y="1302"/>
                  </a:cubicBezTo>
                  <a:lnTo>
                    <a:pt x="2985" y="1302"/>
                  </a:lnTo>
                  <a:cubicBezTo>
                    <a:pt x="2980" y="1302"/>
                    <a:pt x="2980" y="1297"/>
                    <a:pt x="2980" y="1292"/>
                  </a:cubicBezTo>
                  <a:lnTo>
                    <a:pt x="2975" y="1292"/>
                  </a:lnTo>
                  <a:cubicBezTo>
                    <a:pt x="2969" y="1287"/>
                    <a:pt x="2969" y="1281"/>
                    <a:pt x="2964" y="1271"/>
                  </a:cubicBezTo>
                  <a:cubicBezTo>
                    <a:pt x="2948" y="1244"/>
                    <a:pt x="2943" y="1234"/>
                    <a:pt x="2927" y="1207"/>
                  </a:cubicBezTo>
                  <a:cubicBezTo>
                    <a:pt x="2922" y="1197"/>
                    <a:pt x="2911" y="1197"/>
                    <a:pt x="2906" y="1186"/>
                  </a:cubicBezTo>
                  <a:cubicBezTo>
                    <a:pt x="2895" y="1176"/>
                    <a:pt x="2885" y="1170"/>
                    <a:pt x="2874" y="1155"/>
                  </a:cubicBezTo>
                  <a:cubicBezTo>
                    <a:pt x="2864" y="1149"/>
                    <a:pt x="2864" y="1139"/>
                    <a:pt x="2853" y="1134"/>
                  </a:cubicBezTo>
                  <a:cubicBezTo>
                    <a:pt x="2853" y="1128"/>
                    <a:pt x="2848" y="1128"/>
                    <a:pt x="2848" y="1128"/>
                  </a:cubicBezTo>
                  <a:cubicBezTo>
                    <a:pt x="2837" y="1123"/>
                    <a:pt x="2837" y="1113"/>
                    <a:pt x="2827" y="1102"/>
                  </a:cubicBezTo>
                  <a:cubicBezTo>
                    <a:pt x="2827" y="1097"/>
                    <a:pt x="2822" y="1097"/>
                    <a:pt x="2822" y="1091"/>
                  </a:cubicBezTo>
                  <a:cubicBezTo>
                    <a:pt x="2811" y="1086"/>
                    <a:pt x="2806" y="1081"/>
                    <a:pt x="2806" y="1070"/>
                  </a:cubicBezTo>
                  <a:cubicBezTo>
                    <a:pt x="2806" y="959"/>
                    <a:pt x="2806" y="959"/>
                    <a:pt x="2806" y="959"/>
                  </a:cubicBezTo>
                  <a:cubicBezTo>
                    <a:pt x="2806" y="954"/>
                    <a:pt x="2811" y="949"/>
                    <a:pt x="2811" y="949"/>
                  </a:cubicBezTo>
                  <a:cubicBezTo>
                    <a:pt x="2816" y="949"/>
                    <a:pt x="2822" y="949"/>
                    <a:pt x="2822" y="949"/>
                  </a:cubicBezTo>
                  <a:cubicBezTo>
                    <a:pt x="2827" y="954"/>
                    <a:pt x="2827" y="959"/>
                    <a:pt x="2832" y="959"/>
                  </a:cubicBezTo>
                  <a:cubicBezTo>
                    <a:pt x="2843" y="959"/>
                    <a:pt x="2843" y="949"/>
                    <a:pt x="2848" y="949"/>
                  </a:cubicBezTo>
                  <a:cubicBezTo>
                    <a:pt x="2853" y="938"/>
                    <a:pt x="2853" y="933"/>
                    <a:pt x="2864" y="928"/>
                  </a:cubicBezTo>
                  <a:cubicBezTo>
                    <a:pt x="2869" y="923"/>
                    <a:pt x="2874" y="923"/>
                    <a:pt x="2880" y="923"/>
                  </a:cubicBezTo>
                  <a:cubicBezTo>
                    <a:pt x="2885" y="923"/>
                    <a:pt x="2890" y="923"/>
                    <a:pt x="2895" y="917"/>
                  </a:cubicBezTo>
                  <a:cubicBezTo>
                    <a:pt x="2901" y="917"/>
                    <a:pt x="2901" y="912"/>
                    <a:pt x="2901" y="907"/>
                  </a:cubicBezTo>
                  <a:cubicBezTo>
                    <a:pt x="2906" y="896"/>
                    <a:pt x="2906" y="896"/>
                    <a:pt x="2906" y="891"/>
                  </a:cubicBezTo>
                  <a:cubicBezTo>
                    <a:pt x="2906" y="875"/>
                    <a:pt x="2901" y="870"/>
                    <a:pt x="2895" y="859"/>
                  </a:cubicBezTo>
                  <a:cubicBezTo>
                    <a:pt x="2895" y="854"/>
                    <a:pt x="2885" y="854"/>
                    <a:pt x="2880" y="843"/>
                  </a:cubicBezTo>
                  <a:cubicBezTo>
                    <a:pt x="2874" y="838"/>
                    <a:pt x="2874" y="833"/>
                    <a:pt x="2874" y="822"/>
                  </a:cubicBezTo>
                  <a:cubicBezTo>
                    <a:pt x="2869" y="817"/>
                    <a:pt x="2869" y="812"/>
                    <a:pt x="2864" y="807"/>
                  </a:cubicBezTo>
                  <a:cubicBezTo>
                    <a:pt x="2864" y="801"/>
                    <a:pt x="2869" y="796"/>
                    <a:pt x="2864" y="785"/>
                  </a:cubicBezTo>
                  <a:cubicBezTo>
                    <a:pt x="2864" y="780"/>
                    <a:pt x="2853" y="780"/>
                    <a:pt x="2843" y="775"/>
                  </a:cubicBezTo>
                  <a:cubicBezTo>
                    <a:pt x="2837" y="770"/>
                    <a:pt x="2843" y="759"/>
                    <a:pt x="2837" y="754"/>
                  </a:cubicBezTo>
                  <a:cubicBezTo>
                    <a:pt x="2837" y="743"/>
                    <a:pt x="2827" y="738"/>
                    <a:pt x="2827" y="727"/>
                  </a:cubicBezTo>
                  <a:cubicBezTo>
                    <a:pt x="2827" y="712"/>
                    <a:pt x="2827" y="706"/>
                    <a:pt x="2827" y="691"/>
                  </a:cubicBezTo>
                  <a:cubicBezTo>
                    <a:pt x="2832" y="685"/>
                    <a:pt x="2827" y="680"/>
                    <a:pt x="2827" y="675"/>
                  </a:cubicBezTo>
                  <a:cubicBezTo>
                    <a:pt x="2827" y="680"/>
                    <a:pt x="2827" y="680"/>
                    <a:pt x="2827" y="680"/>
                  </a:cubicBezTo>
                  <a:cubicBezTo>
                    <a:pt x="2827" y="669"/>
                    <a:pt x="2827" y="664"/>
                    <a:pt x="2822" y="654"/>
                  </a:cubicBezTo>
                  <a:cubicBezTo>
                    <a:pt x="2822" y="648"/>
                    <a:pt x="2816" y="643"/>
                    <a:pt x="2816" y="638"/>
                  </a:cubicBezTo>
                  <a:cubicBezTo>
                    <a:pt x="2816" y="617"/>
                    <a:pt x="2843" y="611"/>
                    <a:pt x="2843" y="585"/>
                  </a:cubicBezTo>
                  <a:cubicBezTo>
                    <a:pt x="2843" y="574"/>
                    <a:pt x="2837" y="569"/>
                    <a:pt x="2837" y="559"/>
                  </a:cubicBezTo>
                  <a:cubicBezTo>
                    <a:pt x="2837" y="548"/>
                    <a:pt x="2837" y="543"/>
                    <a:pt x="2843" y="537"/>
                  </a:cubicBezTo>
                  <a:cubicBezTo>
                    <a:pt x="2843" y="532"/>
                    <a:pt x="2848" y="527"/>
                    <a:pt x="2848" y="522"/>
                  </a:cubicBezTo>
                  <a:cubicBezTo>
                    <a:pt x="2848" y="506"/>
                    <a:pt x="2843" y="501"/>
                    <a:pt x="2837" y="490"/>
                  </a:cubicBezTo>
                  <a:cubicBezTo>
                    <a:pt x="2832" y="474"/>
                    <a:pt x="2832" y="469"/>
                    <a:pt x="2827" y="459"/>
                  </a:cubicBezTo>
                  <a:cubicBezTo>
                    <a:pt x="2822" y="448"/>
                    <a:pt x="2816" y="443"/>
                    <a:pt x="2811" y="432"/>
                  </a:cubicBezTo>
                  <a:cubicBezTo>
                    <a:pt x="2822" y="422"/>
                    <a:pt x="2837" y="427"/>
                    <a:pt x="2853" y="422"/>
                  </a:cubicBezTo>
                  <a:cubicBezTo>
                    <a:pt x="2869" y="416"/>
                    <a:pt x="2880" y="406"/>
                    <a:pt x="2895" y="395"/>
                  </a:cubicBezTo>
                  <a:cubicBezTo>
                    <a:pt x="2911" y="374"/>
                    <a:pt x="2922" y="363"/>
                    <a:pt x="2927" y="342"/>
                  </a:cubicBezTo>
                  <a:cubicBezTo>
                    <a:pt x="2932" y="327"/>
                    <a:pt x="2932" y="321"/>
                    <a:pt x="2932" y="305"/>
                  </a:cubicBezTo>
                  <a:cubicBezTo>
                    <a:pt x="2943" y="311"/>
                    <a:pt x="2948" y="311"/>
                    <a:pt x="2953" y="316"/>
                  </a:cubicBezTo>
                  <a:cubicBezTo>
                    <a:pt x="2964" y="316"/>
                    <a:pt x="2964" y="327"/>
                    <a:pt x="2975" y="327"/>
                  </a:cubicBezTo>
                  <a:cubicBezTo>
                    <a:pt x="2985" y="327"/>
                    <a:pt x="2985" y="316"/>
                    <a:pt x="2990" y="311"/>
                  </a:cubicBezTo>
                  <a:cubicBezTo>
                    <a:pt x="2996" y="300"/>
                    <a:pt x="2996" y="300"/>
                    <a:pt x="3001" y="290"/>
                  </a:cubicBezTo>
                  <a:lnTo>
                    <a:pt x="3001" y="290"/>
                  </a:lnTo>
                  <a:cubicBezTo>
                    <a:pt x="2996" y="279"/>
                    <a:pt x="2990" y="274"/>
                    <a:pt x="2985" y="258"/>
                  </a:cubicBezTo>
                  <a:cubicBezTo>
                    <a:pt x="2980" y="248"/>
                    <a:pt x="2964" y="248"/>
                    <a:pt x="2959" y="232"/>
                  </a:cubicBezTo>
                  <a:cubicBezTo>
                    <a:pt x="2959" y="221"/>
                    <a:pt x="2959" y="211"/>
                    <a:pt x="2948" y="200"/>
                  </a:cubicBezTo>
                  <a:cubicBezTo>
                    <a:pt x="2943" y="200"/>
                    <a:pt x="2938" y="195"/>
                    <a:pt x="2932" y="189"/>
                  </a:cubicBezTo>
                  <a:cubicBezTo>
                    <a:pt x="2927" y="189"/>
                    <a:pt x="2922" y="184"/>
                    <a:pt x="2922" y="179"/>
                  </a:cubicBezTo>
                  <a:cubicBezTo>
                    <a:pt x="2922" y="174"/>
                    <a:pt x="2932" y="168"/>
                    <a:pt x="2932" y="158"/>
                  </a:cubicBezTo>
                  <a:cubicBezTo>
                    <a:pt x="2938" y="153"/>
                    <a:pt x="2943" y="147"/>
                    <a:pt x="2943" y="137"/>
                  </a:cubicBezTo>
                  <a:cubicBezTo>
                    <a:pt x="2953" y="131"/>
                    <a:pt x="2959" y="126"/>
                    <a:pt x="2959" y="116"/>
                  </a:cubicBezTo>
                  <a:cubicBezTo>
                    <a:pt x="2964" y="100"/>
                    <a:pt x="2969" y="94"/>
                    <a:pt x="2975" y="79"/>
                  </a:cubicBezTo>
                  <a:cubicBezTo>
                    <a:pt x="2975" y="79"/>
                    <a:pt x="2975" y="73"/>
                    <a:pt x="2980" y="68"/>
                  </a:cubicBezTo>
                  <a:cubicBezTo>
                    <a:pt x="2980" y="63"/>
                    <a:pt x="2985" y="63"/>
                    <a:pt x="2985" y="52"/>
                  </a:cubicBezTo>
                  <a:lnTo>
                    <a:pt x="2980" y="52"/>
                  </a:lnTo>
                  <a:cubicBezTo>
                    <a:pt x="2964" y="52"/>
                    <a:pt x="2959" y="52"/>
                    <a:pt x="2948" y="52"/>
                  </a:cubicBezTo>
                  <a:cubicBezTo>
                    <a:pt x="2885" y="52"/>
                    <a:pt x="2885" y="52"/>
                    <a:pt x="2885" y="52"/>
                  </a:cubicBezTo>
                  <a:cubicBezTo>
                    <a:pt x="2869" y="52"/>
                    <a:pt x="2858" y="58"/>
                    <a:pt x="2837" y="63"/>
                  </a:cubicBezTo>
                  <a:cubicBezTo>
                    <a:pt x="2832" y="63"/>
                    <a:pt x="2827" y="68"/>
                    <a:pt x="2822" y="68"/>
                  </a:cubicBezTo>
                  <a:cubicBezTo>
                    <a:pt x="2806" y="68"/>
                    <a:pt x="2795" y="63"/>
                    <a:pt x="2790" y="52"/>
                  </a:cubicBezTo>
                  <a:cubicBezTo>
                    <a:pt x="2785" y="42"/>
                    <a:pt x="2779" y="37"/>
                    <a:pt x="2774" y="37"/>
                  </a:cubicBezTo>
                  <a:cubicBezTo>
                    <a:pt x="2769" y="37"/>
                    <a:pt x="2764" y="37"/>
                    <a:pt x="2764" y="42"/>
                  </a:cubicBezTo>
                  <a:cubicBezTo>
                    <a:pt x="2753" y="52"/>
                    <a:pt x="2753" y="58"/>
                    <a:pt x="2742" y="63"/>
                  </a:cubicBezTo>
                  <a:cubicBezTo>
                    <a:pt x="2732" y="68"/>
                    <a:pt x="2721" y="73"/>
                    <a:pt x="2711" y="84"/>
                  </a:cubicBezTo>
                  <a:cubicBezTo>
                    <a:pt x="2695" y="89"/>
                    <a:pt x="2690" y="100"/>
                    <a:pt x="2674" y="110"/>
                  </a:cubicBezTo>
                  <a:cubicBezTo>
                    <a:pt x="2663" y="121"/>
                    <a:pt x="2663" y="137"/>
                    <a:pt x="2647" y="137"/>
                  </a:cubicBezTo>
                  <a:cubicBezTo>
                    <a:pt x="2637" y="137"/>
                    <a:pt x="2632" y="137"/>
                    <a:pt x="2621" y="131"/>
                  </a:cubicBezTo>
                  <a:cubicBezTo>
                    <a:pt x="2611" y="126"/>
                    <a:pt x="2600" y="126"/>
                    <a:pt x="2595" y="116"/>
                  </a:cubicBezTo>
                  <a:cubicBezTo>
                    <a:pt x="2590" y="116"/>
                    <a:pt x="2590" y="116"/>
                    <a:pt x="2590" y="116"/>
                  </a:cubicBezTo>
                  <a:cubicBezTo>
                    <a:pt x="2590" y="137"/>
                    <a:pt x="2590" y="137"/>
                    <a:pt x="2590" y="137"/>
                  </a:cubicBezTo>
                  <a:cubicBezTo>
                    <a:pt x="2600" y="189"/>
                    <a:pt x="2600" y="189"/>
                    <a:pt x="2600" y="189"/>
                  </a:cubicBezTo>
                  <a:cubicBezTo>
                    <a:pt x="2595" y="205"/>
                    <a:pt x="2584" y="211"/>
                    <a:pt x="2574" y="221"/>
                  </a:cubicBezTo>
                  <a:cubicBezTo>
                    <a:pt x="2568" y="226"/>
                    <a:pt x="2563" y="232"/>
                    <a:pt x="2558" y="237"/>
                  </a:cubicBezTo>
                  <a:cubicBezTo>
                    <a:pt x="2553" y="242"/>
                    <a:pt x="2547" y="242"/>
                    <a:pt x="2542" y="248"/>
                  </a:cubicBezTo>
                  <a:cubicBezTo>
                    <a:pt x="2526" y="258"/>
                    <a:pt x="2521" y="269"/>
                    <a:pt x="2505" y="269"/>
                  </a:cubicBezTo>
                  <a:cubicBezTo>
                    <a:pt x="2495" y="269"/>
                    <a:pt x="2489" y="263"/>
                    <a:pt x="2479" y="263"/>
                  </a:cubicBezTo>
                  <a:cubicBezTo>
                    <a:pt x="2468" y="263"/>
                    <a:pt x="2463" y="269"/>
                    <a:pt x="2458" y="269"/>
                  </a:cubicBezTo>
                  <a:cubicBezTo>
                    <a:pt x="2447" y="274"/>
                    <a:pt x="2442" y="274"/>
                    <a:pt x="2431" y="274"/>
                  </a:cubicBezTo>
                  <a:cubicBezTo>
                    <a:pt x="2415" y="274"/>
                    <a:pt x="2405" y="274"/>
                    <a:pt x="2400" y="263"/>
                  </a:cubicBezTo>
                  <a:cubicBezTo>
                    <a:pt x="2394" y="258"/>
                    <a:pt x="2389" y="253"/>
                    <a:pt x="2384" y="253"/>
                  </a:cubicBezTo>
                  <a:cubicBezTo>
                    <a:pt x="2379" y="248"/>
                    <a:pt x="2379" y="248"/>
                    <a:pt x="2373" y="248"/>
                  </a:cubicBezTo>
                  <a:cubicBezTo>
                    <a:pt x="2363" y="248"/>
                    <a:pt x="2363" y="248"/>
                    <a:pt x="2352" y="253"/>
                  </a:cubicBezTo>
                  <a:cubicBezTo>
                    <a:pt x="2342" y="253"/>
                    <a:pt x="2336" y="258"/>
                    <a:pt x="2331" y="258"/>
                  </a:cubicBezTo>
                  <a:cubicBezTo>
                    <a:pt x="2294" y="274"/>
                    <a:pt x="2278" y="284"/>
                    <a:pt x="2241" y="295"/>
                  </a:cubicBezTo>
                  <a:cubicBezTo>
                    <a:pt x="2231" y="300"/>
                    <a:pt x="2225" y="300"/>
                    <a:pt x="2215" y="305"/>
                  </a:cubicBezTo>
                  <a:cubicBezTo>
                    <a:pt x="2210" y="311"/>
                    <a:pt x="2204" y="316"/>
                    <a:pt x="2194" y="316"/>
                  </a:cubicBezTo>
                  <a:cubicBezTo>
                    <a:pt x="2183" y="321"/>
                    <a:pt x="2173" y="321"/>
                    <a:pt x="2157" y="321"/>
                  </a:cubicBezTo>
                  <a:cubicBezTo>
                    <a:pt x="2146" y="321"/>
                    <a:pt x="2136" y="321"/>
                    <a:pt x="2125" y="311"/>
                  </a:cubicBezTo>
                  <a:cubicBezTo>
                    <a:pt x="2120" y="305"/>
                    <a:pt x="2120" y="300"/>
                    <a:pt x="2115" y="295"/>
                  </a:cubicBezTo>
                  <a:cubicBezTo>
                    <a:pt x="2110" y="290"/>
                    <a:pt x="2104" y="284"/>
                    <a:pt x="2099" y="269"/>
                  </a:cubicBezTo>
                  <a:cubicBezTo>
                    <a:pt x="2094" y="263"/>
                    <a:pt x="2088" y="253"/>
                    <a:pt x="2083" y="248"/>
                  </a:cubicBezTo>
                  <a:cubicBezTo>
                    <a:pt x="2073" y="237"/>
                    <a:pt x="2062" y="237"/>
                    <a:pt x="2046" y="232"/>
                  </a:cubicBezTo>
                  <a:cubicBezTo>
                    <a:pt x="2046" y="226"/>
                    <a:pt x="2041" y="221"/>
                    <a:pt x="2041" y="221"/>
                  </a:cubicBezTo>
                  <a:cubicBezTo>
                    <a:pt x="2030" y="211"/>
                    <a:pt x="2025" y="205"/>
                    <a:pt x="2014" y="195"/>
                  </a:cubicBezTo>
                  <a:cubicBezTo>
                    <a:pt x="2009" y="195"/>
                    <a:pt x="2009" y="195"/>
                    <a:pt x="2004" y="189"/>
                  </a:cubicBezTo>
                  <a:cubicBezTo>
                    <a:pt x="1999" y="189"/>
                    <a:pt x="1999" y="184"/>
                    <a:pt x="1999" y="179"/>
                  </a:cubicBezTo>
                  <a:cubicBezTo>
                    <a:pt x="1999" y="163"/>
                    <a:pt x="2004" y="158"/>
                    <a:pt x="2014" y="147"/>
                  </a:cubicBezTo>
                  <a:cubicBezTo>
                    <a:pt x="2004" y="147"/>
                    <a:pt x="1999" y="147"/>
                    <a:pt x="1988" y="147"/>
                  </a:cubicBezTo>
                  <a:cubicBezTo>
                    <a:pt x="1978" y="142"/>
                    <a:pt x="1972" y="142"/>
                    <a:pt x="1957" y="142"/>
                  </a:cubicBezTo>
                  <a:cubicBezTo>
                    <a:pt x="1946" y="142"/>
                    <a:pt x="1941" y="142"/>
                    <a:pt x="1930" y="142"/>
                  </a:cubicBezTo>
                  <a:cubicBezTo>
                    <a:pt x="1930" y="126"/>
                    <a:pt x="1935" y="121"/>
                    <a:pt x="1935" y="105"/>
                  </a:cubicBezTo>
                  <a:cubicBezTo>
                    <a:pt x="1935" y="84"/>
                    <a:pt x="1914" y="79"/>
                    <a:pt x="1899" y="68"/>
                  </a:cubicBezTo>
                  <a:cubicBezTo>
                    <a:pt x="1899" y="63"/>
                    <a:pt x="1899" y="63"/>
                    <a:pt x="1893" y="63"/>
                  </a:cubicBezTo>
                  <a:cubicBezTo>
                    <a:pt x="1888" y="52"/>
                    <a:pt x="1883" y="52"/>
                    <a:pt x="1872" y="47"/>
                  </a:cubicBezTo>
                  <a:cubicBezTo>
                    <a:pt x="1862" y="42"/>
                    <a:pt x="1856" y="37"/>
                    <a:pt x="1851" y="26"/>
                  </a:cubicBezTo>
                  <a:cubicBezTo>
                    <a:pt x="1846" y="26"/>
                    <a:pt x="1846" y="21"/>
                    <a:pt x="1846" y="21"/>
                  </a:cubicBezTo>
                  <a:cubicBezTo>
                    <a:pt x="1835" y="15"/>
                    <a:pt x="1830" y="15"/>
                    <a:pt x="1819" y="10"/>
                  </a:cubicBezTo>
                  <a:cubicBezTo>
                    <a:pt x="1814" y="5"/>
                    <a:pt x="1809" y="0"/>
                    <a:pt x="1804" y="0"/>
                  </a:cubicBezTo>
                  <a:cubicBezTo>
                    <a:pt x="1798" y="0"/>
                    <a:pt x="1798" y="0"/>
                    <a:pt x="1798" y="0"/>
                  </a:cubicBezTo>
                  <a:cubicBezTo>
                    <a:pt x="1798" y="5"/>
                    <a:pt x="1798" y="5"/>
                    <a:pt x="1798" y="5"/>
                  </a:cubicBezTo>
                  <a:cubicBezTo>
                    <a:pt x="1804" y="15"/>
                    <a:pt x="1804" y="26"/>
                    <a:pt x="1809" y="37"/>
                  </a:cubicBezTo>
                  <a:cubicBezTo>
                    <a:pt x="1809" y="47"/>
                    <a:pt x="1814" y="52"/>
                    <a:pt x="1814" y="63"/>
                  </a:cubicBezTo>
                  <a:cubicBezTo>
                    <a:pt x="1814" y="73"/>
                    <a:pt x="1804" y="79"/>
                    <a:pt x="1793" y="89"/>
                  </a:cubicBezTo>
                  <a:cubicBezTo>
                    <a:pt x="1777" y="100"/>
                    <a:pt x="1777" y="110"/>
                    <a:pt x="1761" y="121"/>
                  </a:cubicBezTo>
                  <a:cubicBezTo>
                    <a:pt x="1756" y="131"/>
                    <a:pt x="1746" y="131"/>
                    <a:pt x="1730" y="137"/>
                  </a:cubicBezTo>
                  <a:cubicBezTo>
                    <a:pt x="1725" y="137"/>
                    <a:pt x="1725" y="142"/>
                    <a:pt x="1725" y="147"/>
                  </a:cubicBezTo>
                  <a:cubicBezTo>
                    <a:pt x="1725" y="153"/>
                    <a:pt x="1719" y="153"/>
                    <a:pt x="1719" y="158"/>
                  </a:cubicBezTo>
                  <a:cubicBezTo>
                    <a:pt x="1714" y="158"/>
                    <a:pt x="1709" y="158"/>
                    <a:pt x="1709" y="163"/>
                  </a:cubicBezTo>
                  <a:cubicBezTo>
                    <a:pt x="1709" y="184"/>
                    <a:pt x="1719" y="195"/>
                    <a:pt x="1735" y="200"/>
                  </a:cubicBezTo>
                  <a:cubicBezTo>
                    <a:pt x="1735" y="205"/>
                    <a:pt x="1735" y="205"/>
                    <a:pt x="1735" y="216"/>
                  </a:cubicBezTo>
                  <a:cubicBezTo>
                    <a:pt x="1735" y="221"/>
                    <a:pt x="1740" y="226"/>
                    <a:pt x="1740" y="237"/>
                  </a:cubicBezTo>
                  <a:cubicBezTo>
                    <a:pt x="1740" y="242"/>
                    <a:pt x="1740" y="248"/>
                    <a:pt x="1735" y="253"/>
                  </a:cubicBezTo>
                  <a:cubicBezTo>
                    <a:pt x="1735" y="258"/>
                    <a:pt x="1735" y="263"/>
                    <a:pt x="1730" y="274"/>
                  </a:cubicBezTo>
                  <a:cubicBezTo>
                    <a:pt x="1730" y="284"/>
                    <a:pt x="1730" y="295"/>
                    <a:pt x="1725" y="305"/>
                  </a:cubicBezTo>
                  <a:cubicBezTo>
                    <a:pt x="1719" y="305"/>
                    <a:pt x="1719" y="316"/>
                    <a:pt x="1719" y="316"/>
                  </a:cubicBezTo>
                  <a:cubicBezTo>
                    <a:pt x="1714" y="316"/>
                    <a:pt x="1714" y="311"/>
                    <a:pt x="1714" y="311"/>
                  </a:cubicBezTo>
                  <a:cubicBezTo>
                    <a:pt x="1714" y="305"/>
                    <a:pt x="1714" y="305"/>
                    <a:pt x="1714" y="300"/>
                  </a:cubicBezTo>
                  <a:cubicBezTo>
                    <a:pt x="1714" y="300"/>
                    <a:pt x="1719" y="295"/>
                    <a:pt x="1719" y="290"/>
                  </a:cubicBezTo>
                  <a:cubicBezTo>
                    <a:pt x="1719" y="284"/>
                    <a:pt x="1714" y="279"/>
                    <a:pt x="1709" y="279"/>
                  </a:cubicBezTo>
                  <a:cubicBezTo>
                    <a:pt x="1703" y="279"/>
                    <a:pt x="1698" y="279"/>
                    <a:pt x="1693" y="279"/>
                  </a:cubicBezTo>
                  <a:cubicBezTo>
                    <a:pt x="1682" y="279"/>
                    <a:pt x="1677" y="274"/>
                    <a:pt x="1672" y="274"/>
                  </a:cubicBezTo>
                  <a:cubicBezTo>
                    <a:pt x="1661" y="269"/>
                    <a:pt x="1656" y="269"/>
                    <a:pt x="1645" y="263"/>
                  </a:cubicBezTo>
                  <a:cubicBezTo>
                    <a:pt x="1635" y="258"/>
                    <a:pt x="1629" y="253"/>
                    <a:pt x="1614" y="253"/>
                  </a:cubicBezTo>
                  <a:cubicBezTo>
                    <a:pt x="1603" y="253"/>
                    <a:pt x="1603" y="258"/>
                    <a:pt x="1593" y="258"/>
                  </a:cubicBezTo>
                  <a:cubicBezTo>
                    <a:pt x="1593" y="258"/>
                    <a:pt x="1593" y="253"/>
                    <a:pt x="1587" y="253"/>
                  </a:cubicBezTo>
                  <a:lnTo>
                    <a:pt x="1587" y="253"/>
                  </a:lnTo>
                  <a:cubicBezTo>
                    <a:pt x="1582" y="274"/>
                    <a:pt x="1571" y="279"/>
                    <a:pt x="1561" y="290"/>
                  </a:cubicBezTo>
                  <a:cubicBezTo>
                    <a:pt x="1550" y="305"/>
                    <a:pt x="1550" y="311"/>
                    <a:pt x="1540" y="321"/>
                  </a:cubicBezTo>
                  <a:cubicBezTo>
                    <a:pt x="1535" y="321"/>
                    <a:pt x="1529" y="327"/>
                    <a:pt x="1524" y="327"/>
                  </a:cubicBezTo>
                  <a:cubicBezTo>
                    <a:pt x="1508" y="337"/>
                    <a:pt x="1498" y="342"/>
                    <a:pt x="1482" y="353"/>
                  </a:cubicBezTo>
                  <a:cubicBezTo>
                    <a:pt x="1482" y="348"/>
                    <a:pt x="1482" y="342"/>
                    <a:pt x="1482" y="332"/>
                  </a:cubicBezTo>
                  <a:cubicBezTo>
                    <a:pt x="1482" y="332"/>
                    <a:pt x="1482" y="327"/>
                    <a:pt x="1482" y="321"/>
                  </a:cubicBezTo>
                  <a:cubicBezTo>
                    <a:pt x="1482" y="316"/>
                    <a:pt x="1471" y="311"/>
                    <a:pt x="1466" y="305"/>
                  </a:cubicBezTo>
                  <a:cubicBezTo>
                    <a:pt x="1461" y="300"/>
                    <a:pt x="1461" y="295"/>
                    <a:pt x="1461" y="284"/>
                  </a:cubicBezTo>
                  <a:cubicBezTo>
                    <a:pt x="1461" y="274"/>
                    <a:pt x="1466" y="269"/>
                    <a:pt x="1466" y="258"/>
                  </a:cubicBezTo>
                  <a:cubicBezTo>
                    <a:pt x="1466" y="253"/>
                    <a:pt x="1461" y="248"/>
                    <a:pt x="1461" y="242"/>
                  </a:cubicBezTo>
                  <a:cubicBezTo>
                    <a:pt x="1455" y="232"/>
                    <a:pt x="1455" y="226"/>
                    <a:pt x="1445" y="221"/>
                  </a:cubicBezTo>
                  <a:cubicBezTo>
                    <a:pt x="1434" y="216"/>
                    <a:pt x="1429" y="221"/>
                    <a:pt x="1418" y="216"/>
                  </a:cubicBezTo>
                  <a:cubicBezTo>
                    <a:pt x="1413" y="216"/>
                    <a:pt x="1413" y="216"/>
                    <a:pt x="1413" y="216"/>
                  </a:cubicBezTo>
                  <a:cubicBezTo>
                    <a:pt x="1418" y="232"/>
                    <a:pt x="1418" y="242"/>
                    <a:pt x="1418" y="258"/>
                  </a:cubicBezTo>
                  <a:cubicBezTo>
                    <a:pt x="1418" y="274"/>
                    <a:pt x="1418" y="279"/>
                    <a:pt x="1408" y="290"/>
                  </a:cubicBezTo>
                  <a:cubicBezTo>
                    <a:pt x="1408" y="300"/>
                    <a:pt x="1408" y="305"/>
                    <a:pt x="1403" y="311"/>
                  </a:cubicBezTo>
                  <a:cubicBezTo>
                    <a:pt x="1397" y="321"/>
                    <a:pt x="1392" y="327"/>
                    <a:pt x="1392" y="332"/>
                  </a:cubicBezTo>
                  <a:cubicBezTo>
                    <a:pt x="1392" y="342"/>
                    <a:pt x="1392" y="348"/>
                    <a:pt x="1392" y="358"/>
                  </a:cubicBezTo>
                  <a:cubicBezTo>
                    <a:pt x="1392" y="369"/>
                    <a:pt x="1387" y="374"/>
                    <a:pt x="1382" y="379"/>
                  </a:cubicBezTo>
                  <a:cubicBezTo>
                    <a:pt x="1382" y="385"/>
                    <a:pt x="1376" y="390"/>
                    <a:pt x="1366" y="390"/>
                  </a:cubicBezTo>
                  <a:cubicBezTo>
                    <a:pt x="1250" y="374"/>
                    <a:pt x="1250" y="374"/>
                    <a:pt x="1250" y="374"/>
                  </a:cubicBezTo>
                  <a:cubicBezTo>
                    <a:pt x="1234" y="374"/>
                    <a:pt x="1234" y="374"/>
                    <a:pt x="1234" y="374"/>
                  </a:cubicBezTo>
                  <a:cubicBezTo>
                    <a:pt x="1234" y="406"/>
                    <a:pt x="1234" y="406"/>
                    <a:pt x="1234" y="406"/>
                  </a:cubicBezTo>
                  <a:cubicBezTo>
                    <a:pt x="1234" y="416"/>
                    <a:pt x="1223" y="422"/>
                    <a:pt x="1223" y="432"/>
                  </a:cubicBezTo>
                  <a:cubicBezTo>
                    <a:pt x="1218" y="448"/>
                    <a:pt x="1218" y="459"/>
                    <a:pt x="1213" y="474"/>
                  </a:cubicBezTo>
                  <a:cubicBezTo>
                    <a:pt x="1208" y="485"/>
                    <a:pt x="1208" y="490"/>
                    <a:pt x="1208" y="495"/>
                  </a:cubicBezTo>
                  <a:cubicBezTo>
                    <a:pt x="1208" y="516"/>
                    <a:pt x="1202" y="522"/>
                    <a:pt x="1197" y="543"/>
                  </a:cubicBezTo>
                  <a:cubicBezTo>
                    <a:pt x="1186" y="564"/>
                    <a:pt x="1192" y="574"/>
                    <a:pt x="1186" y="596"/>
                  </a:cubicBezTo>
                  <a:cubicBezTo>
                    <a:pt x="1186" y="601"/>
                    <a:pt x="1181" y="606"/>
                    <a:pt x="1181" y="606"/>
                  </a:cubicBezTo>
                  <a:cubicBezTo>
                    <a:pt x="1176" y="622"/>
                    <a:pt x="1165" y="627"/>
                    <a:pt x="1160" y="638"/>
                  </a:cubicBezTo>
                  <a:cubicBezTo>
                    <a:pt x="1155" y="643"/>
                    <a:pt x="1155" y="648"/>
                    <a:pt x="1149" y="654"/>
                  </a:cubicBezTo>
                  <a:cubicBezTo>
                    <a:pt x="1144" y="659"/>
                    <a:pt x="1139" y="659"/>
                    <a:pt x="1139" y="664"/>
                  </a:cubicBezTo>
                  <a:cubicBezTo>
                    <a:pt x="1139" y="669"/>
                    <a:pt x="1144" y="669"/>
                    <a:pt x="1149" y="675"/>
                  </a:cubicBezTo>
                  <a:cubicBezTo>
                    <a:pt x="1155" y="680"/>
                    <a:pt x="1155" y="685"/>
                    <a:pt x="1155" y="696"/>
                  </a:cubicBezTo>
                  <a:cubicBezTo>
                    <a:pt x="1155" y="706"/>
                    <a:pt x="1155" y="712"/>
                    <a:pt x="1155" y="722"/>
                  </a:cubicBezTo>
                  <a:cubicBezTo>
                    <a:pt x="1155" y="727"/>
                    <a:pt x="1155" y="733"/>
                    <a:pt x="1160" y="738"/>
                  </a:cubicBezTo>
                  <a:cubicBezTo>
                    <a:pt x="1160" y="743"/>
                    <a:pt x="1165" y="743"/>
                    <a:pt x="1165" y="748"/>
                  </a:cubicBezTo>
                  <a:cubicBezTo>
                    <a:pt x="1171" y="754"/>
                    <a:pt x="1171" y="764"/>
                    <a:pt x="1171" y="775"/>
                  </a:cubicBezTo>
                  <a:cubicBezTo>
                    <a:pt x="1171" y="785"/>
                    <a:pt x="1171" y="791"/>
                    <a:pt x="1171" y="801"/>
                  </a:cubicBezTo>
                  <a:cubicBezTo>
                    <a:pt x="1171" y="812"/>
                    <a:pt x="1171" y="817"/>
                    <a:pt x="1165" y="828"/>
                  </a:cubicBezTo>
                  <a:cubicBezTo>
                    <a:pt x="1165" y="833"/>
                    <a:pt x="1160" y="838"/>
                    <a:pt x="1160" y="838"/>
                  </a:cubicBezTo>
                  <a:cubicBezTo>
                    <a:pt x="1160" y="865"/>
                    <a:pt x="1160" y="865"/>
                    <a:pt x="1160" y="865"/>
                  </a:cubicBezTo>
                  <a:cubicBezTo>
                    <a:pt x="1160" y="875"/>
                    <a:pt x="1155" y="886"/>
                    <a:pt x="1155" y="896"/>
                  </a:cubicBezTo>
                  <a:cubicBezTo>
                    <a:pt x="1149" y="907"/>
                    <a:pt x="1144" y="917"/>
                    <a:pt x="1139" y="928"/>
                  </a:cubicBezTo>
                  <a:cubicBezTo>
                    <a:pt x="1134" y="938"/>
                    <a:pt x="1128" y="944"/>
                    <a:pt x="1123" y="949"/>
                  </a:cubicBezTo>
                  <a:cubicBezTo>
                    <a:pt x="1118" y="954"/>
                    <a:pt x="1113" y="959"/>
                    <a:pt x="1113" y="965"/>
                  </a:cubicBezTo>
                  <a:cubicBezTo>
                    <a:pt x="1097" y="975"/>
                    <a:pt x="1092" y="981"/>
                    <a:pt x="1081" y="991"/>
                  </a:cubicBezTo>
                  <a:cubicBezTo>
                    <a:pt x="1070" y="996"/>
                    <a:pt x="1065" y="996"/>
                    <a:pt x="1060" y="1002"/>
                  </a:cubicBezTo>
                  <a:cubicBezTo>
                    <a:pt x="1049" y="1007"/>
                    <a:pt x="1044" y="1012"/>
                    <a:pt x="1033" y="1018"/>
                  </a:cubicBezTo>
                  <a:cubicBezTo>
                    <a:pt x="1023" y="1018"/>
                    <a:pt x="1018" y="1018"/>
                    <a:pt x="1007" y="1018"/>
                  </a:cubicBezTo>
                  <a:cubicBezTo>
                    <a:pt x="997" y="1023"/>
                    <a:pt x="991" y="1018"/>
                    <a:pt x="981" y="1023"/>
                  </a:cubicBezTo>
                  <a:cubicBezTo>
                    <a:pt x="970" y="1023"/>
                    <a:pt x="965" y="1028"/>
                    <a:pt x="954" y="1028"/>
                  </a:cubicBezTo>
                  <a:cubicBezTo>
                    <a:pt x="928" y="1028"/>
                    <a:pt x="912" y="1007"/>
                    <a:pt x="886" y="1007"/>
                  </a:cubicBezTo>
                  <a:cubicBezTo>
                    <a:pt x="881" y="1007"/>
                    <a:pt x="881" y="1012"/>
                    <a:pt x="881" y="1012"/>
                  </a:cubicBezTo>
                  <a:cubicBezTo>
                    <a:pt x="881" y="1023"/>
                    <a:pt x="886" y="1028"/>
                    <a:pt x="891" y="1039"/>
                  </a:cubicBezTo>
                  <a:cubicBezTo>
                    <a:pt x="902" y="1054"/>
                    <a:pt x="902" y="1065"/>
                    <a:pt x="917" y="1076"/>
                  </a:cubicBezTo>
                  <a:cubicBezTo>
                    <a:pt x="917" y="1076"/>
                    <a:pt x="917" y="1076"/>
                    <a:pt x="912" y="1081"/>
                  </a:cubicBezTo>
                  <a:cubicBezTo>
                    <a:pt x="891" y="1076"/>
                    <a:pt x="875" y="1081"/>
                    <a:pt x="854" y="1070"/>
                  </a:cubicBezTo>
                  <a:cubicBezTo>
                    <a:pt x="844" y="1070"/>
                    <a:pt x="838" y="1070"/>
                    <a:pt x="828" y="1065"/>
                  </a:cubicBezTo>
                  <a:cubicBezTo>
                    <a:pt x="823" y="1065"/>
                    <a:pt x="817" y="1065"/>
                    <a:pt x="817" y="1065"/>
                  </a:cubicBezTo>
                  <a:cubicBezTo>
                    <a:pt x="812" y="1065"/>
                    <a:pt x="812" y="1065"/>
                    <a:pt x="812" y="1070"/>
                  </a:cubicBezTo>
                  <a:cubicBezTo>
                    <a:pt x="807" y="1076"/>
                    <a:pt x="812" y="1081"/>
                    <a:pt x="807" y="1086"/>
                  </a:cubicBezTo>
                  <a:cubicBezTo>
                    <a:pt x="801" y="1086"/>
                    <a:pt x="796" y="1091"/>
                    <a:pt x="786" y="1091"/>
                  </a:cubicBezTo>
                  <a:cubicBezTo>
                    <a:pt x="775" y="1091"/>
                    <a:pt x="770" y="1081"/>
                    <a:pt x="759" y="1081"/>
                  </a:cubicBezTo>
                  <a:cubicBezTo>
                    <a:pt x="743" y="1081"/>
                    <a:pt x="738" y="1091"/>
                    <a:pt x="722" y="1091"/>
                  </a:cubicBezTo>
                  <a:cubicBezTo>
                    <a:pt x="717" y="1091"/>
                    <a:pt x="712" y="1086"/>
                    <a:pt x="706" y="1081"/>
                  </a:cubicBezTo>
                  <a:cubicBezTo>
                    <a:pt x="691" y="1076"/>
                    <a:pt x="680" y="1076"/>
                    <a:pt x="664" y="1070"/>
                  </a:cubicBezTo>
                  <a:cubicBezTo>
                    <a:pt x="638" y="1065"/>
                    <a:pt x="622" y="1054"/>
                    <a:pt x="612" y="1033"/>
                  </a:cubicBezTo>
                  <a:cubicBezTo>
                    <a:pt x="596" y="1039"/>
                    <a:pt x="590" y="1044"/>
                    <a:pt x="575" y="1049"/>
                  </a:cubicBezTo>
                  <a:cubicBezTo>
                    <a:pt x="569" y="1049"/>
                    <a:pt x="564" y="1049"/>
                    <a:pt x="559" y="1049"/>
                  </a:cubicBezTo>
                  <a:cubicBezTo>
                    <a:pt x="553" y="1049"/>
                    <a:pt x="553" y="1054"/>
                    <a:pt x="548" y="1060"/>
                  </a:cubicBezTo>
                  <a:cubicBezTo>
                    <a:pt x="543" y="1060"/>
                    <a:pt x="543" y="1065"/>
                    <a:pt x="543" y="1065"/>
                  </a:cubicBezTo>
                  <a:cubicBezTo>
                    <a:pt x="538" y="1065"/>
                    <a:pt x="532" y="1060"/>
                    <a:pt x="527" y="1060"/>
                  </a:cubicBezTo>
                  <a:cubicBezTo>
                    <a:pt x="522" y="1054"/>
                    <a:pt x="516" y="1049"/>
                    <a:pt x="506" y="1044"/>
                  </a:cubicBezTo>
                  <a:cubicBezTo>
                    <a:pt x="495" y="1039"/>
                    <a:pt x="485" y="1039"/>
                    <a:pt x="474" y="1033"/>
                  </a:cubicBezTo>
                  <a:cubicBezTo>
                    <a:pt x="469" y="1028"/>
                    <a:pt x="469" y="1023"/>
                    <a:pt x="464" y="1023"/>
                  </a:cubicBezTo>
                  <a:cubicBezTo>
                    <a:pt x="448" y="1023"/>
                    <a:pt x="443" y="1033"/>
                    <a:pt x="432" y="1044"/>
                  </a:cubicBezTo>
                  <a:cubicBezTo>
                    <a:pt x="422" y="1060"/>
                    <a:pt x="411" y="1070"/>
                    <a:pt x="395" y="1070"/>
                  </a:cubicBezTo>
                  <a:cubicBezTo>
                    <a:pt x="385" y="1070"/>
                    <a:pt x="379" y="1065"/>
                    <a:pt x="374" y="1065"/>
                  </a:cubicBezTo>
                  <a:cubicBezTo>
                    <a:pt x="337" y="1065"/>
                    <a:pt x="337" y="1065"/>
                    <a:pt x="337" y="1065"/>
                  </a:cubicBezTo>
                  <a:cubicBezTo>
                    <a:pt x="327" y="1065"/>
                    <a:pt x="316" y="1070"/>
                    <a:pt x="306" y="1070"/>
                  </a:cubicBezTo>
                  <a:cubicBezTo>
                    <a:pt x="258" y="1070"/>
                    <a:pt x="258" y="1070"/>
                    <a:pt x="258" y="1070"/>
                  </a:cubicBezTo>
                  <a:cubicBezTo>
                    <a:pt x="253" y="1070"/>
                    <a:pt x="248" y="1076"/>
                    <a:pt x="248" y="1081"/>
                  </a:cubicBezTo>
                  <a:cubicBezTo>
                    <a:pt x="242" y="1086"/>
                    <a:pt x="237" y="1091"/>
                    <a:pt x="232" y="1097"/>
                  </a:cubicBezTo>
                  <a:cubicBezTo>
                    <a:pt x="216" y="1107"/>
                    <a:pt x="211" y="1118"/>
                    <a:pt x="200" y="1128"/>
                  </a:cubicBezTo>
                  <a:cubicBezTo>
                    <a:pt x="190" y="1139"/>
                    <a:pt x="184" y="1144"/>
                    <a:pt x="174" y="1155"/>
                  </a:cubicBezTo>
                  <a:cubicBezTo>
                    <a:pt x="163" y="1170"/>
                    <a:pt x="158" y="1181"/>
                    <a:pt x="137" y="1186"/>
                  </a:cubicBezTo>
                  <a:cubicBezTo>
                    <a:pt x="121" y="1186"/>
                    <a:pt x="110" y="1186"/>
                    <a:pt x="89" y="1192"/>
                  </a:cubicBezTo>
                  <a:cubicBezTo>
                    <a:pt x="84" y="1192"/>
                    <a:pt x="79" y="1197"/>
                    <a:pt x="68" y="1197"/>
                  </a:cubicBezTo>
                  <a:cubicBezTo>
                    <a:pt x="58" y="1202"/>
                    <a:pt x="47" y="1207"/>
                    <a:pt x="31" y="1207"/>
                  </a:cubicBezTo>
                  <a:cubicBezTo>
                    <a:pt x="21" y="1207"/>
                    <a:pt x="10" y="1207"/>
                    <a:pt x="0" y="1213"/>
                  </a:cubicBezTo>
                  <a:cubicBezTo>
                    <a:pt x="16" y="1228"/>
                    <a:pt x="21" y="1239"/>
                    <a:pt x="31" y="1250"/>
                  </a:cubicBezTo>
                  <a:cubicBezTo>
                    <a:pt x="47" y="1260"/>
                    <a:pt x="52" y="1265"/>
                    <a:pt x="58" y="1281"/>
                  </a:cubicBezTo>
                  <a:lnTo>
                    <a:pt x="63" y="1287"/>
                  </a:lnTo>
                  <a:cubicBezTo>
                    <a:pt x="63" y="1292"/>
                    <a:pt x="58" y="1297"/>
                    <a:pt x="52" y="1302"/>
                  </a:cubicBezTo>
                  <a:cubicBezTo>
                    <a:pt x="52" y="1308"/>
                    <a:pt x="52" y="1308"/>
                    <a:pt x="47" y="13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3" name="Freeform 81"/>
            <p:cNvSpPr>
              <a:spLocks noChangeArrowheads="1"/>
            </p:cNvSpPr>
            <p:nvPr/>
          </p:nvSpPr>
          <p:spPr bwMode="auto">
            <a:xfrm>
              <a:off x="9711609" y="9813925"/>
              <a:ext cx="1006409" cy="665162"/>
            </a:xfrm>
            <a:custGeom>
              <a:avLst/>
              <a:gdLst>
                <a:gd name="T0" fmla="*/ 849 w 2796"/>
                <a:gd name="T1" fmla="*/ 158 h 1846"/>
                <a:gd name="T2" fmla="*/ 881 w 2796"/>
                <a:gd name="T3" fmla="*/ 232 h 1846"/>
                <a:gd name="T4" fmla="*/ 896 w 2796"/>
                <a:gd name="T5" fmla="*/ 458 h 1846"/>
                <a:gd name="T6" fmla="*/ 1086 w 2796"/>
                <a:gd name="T7" fmla="*/ 490 h 1846"/>
                <a:gd name="T8" fmla="*/ 1129 w 2796"/>
                <a:gd name="T9" fmla="*/ 432 h 1846"/>
                <a:gd name="T10" fmla="*/ 1276 w 2796"/>
                <a:gd name="T11" fmla="*/ 443 h 1846"/>
                <a:gd name="T12" fmla="*/ 1160 w 2796"/>
                <a:gd name="T13" fmla="*/ 469 h 1846"/>
                <a:gd name="T14" fmla="*/ 1160 w 2796"/>
                <a:gd name="T15" fmla="*/ 569 h 1846"/>
                <a:gd name="T16" fmla="*/ 1139 w 2796"/>
                <a:gd name="T17" fmla="*/ 701 h 1846"/>
                <a:gd name="T18" fmla="*/ 1028 w 2796"/>
                <a:gd name="T19" fmla="*/ 907 h 1846"/>
                <a:gd name="T20" fmla="*/ 685 w 2796"/>
                <a:gd name="T21" fmla="*/ 1091 h 1846"/>
                <a:gd name="T22" fmla="*/ 343 w 2796"/>
                <a:gd name="T23" fmla="*/ 1344 h 1846"/>
                <a:gd name="T24" fmla="*/ 306 w 2796"/>
                <a:gd name="T25" fmla="*/ 1360 h 1846"/>
                <a:gd name="T26" fmla="*/ 68 w 2796"/>
                <a:gd name="T27" fmla="*/ 1650 h 1846"/>
                <a:gd name="T28" fmla="*/ 95 w 2796"/>
                <a:gd name="T29" fmla="*/ 1830 h 1846"/>
                <a:gd name="T30" fmla="*/ 395 w 2796"/>
                <a:gd name="T31" fmla="*/ 1793 h 1846"/>
                <a:gd name="T32" fmla="*/ 796 w 2796"/>
                <a:gd name="T33" fmla="*/ 1661 h 1846"/>
                <a:gd name="T34" fmla="*/ 881 w 2796"/>
                <a:gd name="T35" fmla="*/ 1682 h 1846"/>
                <a:gd name="T36" fmla="*/ 991 w 2796"/>
                <a:gd name="T37" fmla="*/ 1661 h 1846"/>
                <a:gd name="T38" fmla="*/ 1255 w 2796"/>
                <a:gd name="T39" fmla="*/ 1719 h 1846"/>
                <a:gd name="T40" fmla="*/ 1208 w 2796"/>
                <a:gd name="T41" fmla="*/ 1619 h 1846"/>
                <a:gd name="T42" fmla="*/ 1382 w 2796"/>
                <a:gd name="T43" fmla="*/ 1561 h 1846"/>
                <a:gd name="T44" fmla="*/ 1514 w 2796"/>
                <a:gd name="T45" fmla="*/ 1476 h 1846"/>
                <a:gd name="T46" fmla="*/ 1672 w 2796"/>
                <a:gd name="T47" fmla="*/ 1429 h 1846"/>
                <a:gd name="T48" fmla="*/ 1756 w 2796"/>
                <a:gd name="T49" fmla="*/ 1466 h 1846"/>
                <a:gd name="T50" fmla="*/ 1914 w 2796"/>
                <a:gd name="T51" fmla="*/ 1487 h 1846"/>
                <a:gd name="T52" fmla="*/ 2020 w 2796"/>
                <a:gd name="T53" fmla="*/ 1476 h 1846"/>
                <a:gd name="T54" fmla="*/ 2125 w 2796"/>
                <a:gd name="T55" fmla="*/ 1482 h 1846"/>
                <a:gd name="T56" fmla="*/ 2189 w 2796"/>
                <a:gd name="T57" fmla="*/ 1429 h 1846"/>
                <a:gd name="T58" fmla="*/ 2321 w 2796"/>
                <a:gd name="T59" fmla="*/ 1371 h 1846"/>
                <a:gd name="T60" fmla="*/ 2368 w 2796"/>
                <a:gd name="T61" fmla="*/ 1244 h 1846"/>
                <a:gd name="T62" fmla="*/ 2368 w 2796"/>
                <a:gd name="T63" fmla="*/ 1144 h 1846"/>
                <a:gd name="T64" fmla="*/ 2357 w 2796"/>
                <a:gd name="T65" fmla="*/ 1060 h 1846"/>
                <a:gd name="T66" fmla="*/ 2416 w 2796"/>
                <a:gd name="T67" fmla="*/ 901 h 1846"/>
                <a:gd name="T68" fmla="*/ 2458 w 2796"/>
                <a:gd name="T69" fmla="*/ 780 h 1846"/>
                <a:gd name="T70" fmla="*/ 2611 w 2796"/>
                <a:gd name="T71" fmla="*/ 717 h 1846"/>
                <a:gd name="T72" fmla="*/ 2653 w 2796"/>
                <a:gd name="T73" fmla="*/ 627 h 1846"/>
                <a:gd name="T74" fmla="*/ 2690 w 2796"/>
                <a:gd name="T75" fmla="*/ 727 h 1846"/>
                <a:gd name="T76" fmla="*/ 2769 w 2796"/>
                <a:gd name="T77" fmla="*/ 696 h 1846"/>
                <a:gd name="T78" fmla="*/ 2764 w 2796"/>
                <a:gd name="T79" fmla="*/ 595 h 1846"/>
                <a:gd name="T80" fmla="*/ 2679 w 2796"/>
                <a:gd name="T81" fmla="*/ 548 h 1846"/>
                <a:gd name="T82" fmla="*/ 2563 w 2796"/>
                <a:gd name="T83" fmla="*/ 479 h 1846"/>
                <a:gd name="T84" fmla="*/ 2442 w 2796"/>
                <a:gd name="T85" fmla="*/ 432 h 1846"/>
                <a:gd name="T86" fmla="*/ 2384 w 2796"/>
                <a:gd name="T87" fmla="*/ 390 h 1846"/>
                <a:gd name="T88" fmla="*/ 2183 w 2796"/>
                <a:gd name="T89" fmla="*/ 300 h 1846"/>
                <a:gd name="T90" fmla="*/ 2083 w 2796"/>
                <a:gd name="T91" fmla="*/ 179 h 1846"/>
                <a:gd name="T92" fmla="*/ 2009 w 2796"/>
                <a:gd name="T93" fmla="*/ 205 h 1846"/>
                <a:gd name="T94" fmla="*/ 1888 w 2796"/>
                <a:gd name="T95" fmla="*/ 137 h 1846"/>
                <a:gd name="T96" fmla="*/ 1820 w 2796"/>
                <a:gd name="T97" fmla="*/ 126 h 1846"/>
                <a:gd name="T98" fmla="*/ 1714 w 2796"/>
                <a:gd name="T99" fmla="*/ 168 h 1846"/>
                <a:gd name="T100" fmla="*/ 1587 w 2796"/>
                <a:gd name="T101" fmla="*/ 84 h 1846"/>
                <a:gd name="T102" fmla="*/ 1429 w 2796"/>
                <a:gd name="T103" fmla="*/ 79 h 1846"/>
                <a:gd name="T104" fmla="*/ 1250 w 2796"/>
                <a:gd name="T105" fmla="*/ 84 h 1846"/>
                <a:gd name="T106" fmla="*/ 1165 w 2796"/>
                <a:gd name="T107" fmla="*/ 47 h 1846"/>
                <a:gd name="T108" fmla="*/ 1018 w 2796"/>
                <a:gd name="T109" fmla="*/ 36 h 1846"/>
                <a:gd name="T110" fmla="*/ 902 w 2796"/>
                <a:gd name="T111" fmla="*/ 15 h 1846"/>
                <a:gd name="T112" fmla="*/ 817 w 2796"/>
                <a:gd name="T113" fmla="*/ 21 h 1846"/>
                <a:gd name="T114" fmla="*/ 780 w 2796"/>
                <a:gd name="T115" fmla="*/ 73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6" h="1846">
                  <a:moveTo>
                    <a:pt x="728" y="137"/>
                  </a:moveTo>
                  <a:lnTo>
                    <a:pt x="728" y="137"/>
                  </a:lnTo>
                  <a:cubicBezTo>
                    <a:pt x="738" y="137"/>
                    <a:pt x="749" y="142"/>
                    <a:pt x="765" y="152"/>
                  </a:cubicBezTo>
                  <a:cubicBezTo>
                    <a:pt x="775" y="163"/>
                    <a:pt x="775" y="184"/>
                    <a:pt x="791" y="184"/>
                  </a:cubicBezTo>
                  <a:cubicBezTo>
                    <a:pt x="812" y="184"/>
                    <a:pt x="823" y="163"/>
                    <a:pt x="849" y="158"/>
                  </a:cubicBezTo>
                  <a:cubicBezTo>
                    <a:pt x="838" y="184"/>
                    <a:pt x="807" y="179"/>
                    <a:pt x="807" y="200"/>
                  </a:cubicBezTo>
                  <a:cubicBezTo>
                    <a:pt x="807" y="216"/>
                    <a:pt x="807" y="232"/>
                    <a:pt x="823" y="232"/>
                  </a:cubicBezTo>
                  <a:cubicBezTo>
                    <a:pt x="828" y="232"/>
                    <a:pt x="833" y="232"/>
                    <a:pt x="838" y="232"/>
                  </a:cubicBezTo>
                  <a:cubicBezTo>
                    <a:pt x="838" y="242"/>
                    <a:pt x="838" y="258"/>
                    <a:pt x="849" y="263"/>
                  </a:cubicBezTo>
                  <a:cubicBezTo>
                    <a:pt x="859" y="247"/>
                    <a:pt x="865" y="232"/>
                    <a:pt x="881" y="232"/>
                  </a:cubicBezTo>
                  <a:cubicBezTo>
                    <a:pt x="896" y="232"/>
                    <a:pt x="896" y="247"/>
                    <a:pt x="902" y="258"/>
                  </a:cubicBezTo>
                  <a:cubicBezTo>
                    <a:pt x="912" y="263"/>
                    <a:pt x="918" y="258"/>
                    <a:pt x="923" y="263"/>
                  </a:cubicBezTo>
                  <a:cubicBezTo>
                    <a:pt x="944" y="268"/>
                    <a:pt x="970" y="274"/>
                    <a:pt x="970" y="295"/>
                  </a:cubicBezTo>
                  <a:cubicBezTo>
                    <a:pt x="970" y="353"/>
                    <a:pt x="881" y="353"/>
                    <a:pt x="881" y="411"/>
                  </a:cubicBezTo>
                  <a:cubicBezTo>
                    <a:pt x="881" y="427"/>
                    <a:pt x="881" y="443"/>
                    <a:pt x="896" y="458"/>
                  </a:cubicBezTo>
                  <a:cubicBezTo>
                    <a:pt x="928" y="479"/>
                    <a:pt x="954" y="474"/>
                    <a:pt x="991" y="485"/>
                  </a:cubicBezTo>
                  <a:cubicBezTo>
                    <a:pt x="997" y="490"/>
                    <a:pt x="986" y="464"/>
                    <a:pt x="986" y="453"/>
                  </a:cubicBezTo>
                  <a:cubicBezTo>
                    <a:pt x="986" y="437"/>
                    <a:pt x="986" y="437"/>
                    <a:pt x="986" y="437"/>
                  </a:cubicBezTo>
                  <a:cubicBezTo>
                    <a:pt x="991" y="437"/>
                    <a:pt x="991" y="437"/>
                    <a:pt x="991" y="437"/>
                  </a:cubicBezTo>
                  <a:cubicBezTo>
                    <a:pt x="1018" y="474"/>
                    <a:pt x="1044" y="490"/>
                    <a:pt x="1086" y="490"/>
                  </a:cubicBezTo>
                  <a:cubicBezTo>
                    <a:pt x="1107" y="490"/>
                    <a:pt x="1118" y="479"/>
                    <a:pt x="1123" y="458"/>
                  </a:cubicBezTo>
                  <a:cubicBezTo>
                    <a:pt x="1097" y="453"/>
                    <a:pt x="1065" y="448"/>
                    <a:pt x="1065" y="421"/>
                  </a:cubicBezTo>
                  <a:cubicBezTo>
                    <a:pt x="1065" y="416"/>
                    <a:pt x="1070" y="416"/>
                    <a:pt x="1070" y="416"/>
                  </a:cubicBezTo>
                  <a:cubicBezTo>
                    <a:pt x="1086" y="416"/>
                    <a:pt x="1086" y="416"/>
                    <a:pt x="1086" y="416"/>
                  </a:cubicBezTo>
                  <a:cubicBezTo>
                    <a:pt x="1102" y="416"/>
                    <a:pt x="1113" y="432"/>
                    <a:pt x="1129" y="432"/>
                  </a:cubicBezTo>
                  <a:cubicBezTo>
                    <a:pt x="1144" y="432"/>
                    <a:pt x="1150" y="427"/>
                    <a:pt x="1165" y="427"/>
                  </a:cubicBezTo>
                  <a:cubicBezTo>
                    <a:pt x="1197" y="427"/>
                    <a:pt x="1197" y="427"/>
                    <a:pt x="1197" y="427"/>
                  </a:cubicBezTo>
                  <a:cubicBezTo>
                    <a:pt x="1208" y="427"/>
                    <a:pt x="1213" y="432"/>
                    <a:pt x="1218" y="432"/>
                  </a:cubicBezTo>
                  <a:cubicBezTo>
                    <a:pt x="1234" y="432"/>
                    <a:pt x="1245" y="421"/>
                    <a:pt x="1260" y="421"/>
                  </a:cubicBezTo>
                  <a:cubicBezTo>
                    <a:pt x="1271" y="421"/>
                    <a:pt x="1271" y="432"/>
                    <a:pt x="1276" y="443"/>
                  </a:cubicBezTo>
                  <a:cubicBezTo>
                    <a:pt x="1287" y="453"/>
                    <a:pt x="1297" y="464"/>
                    <a:pt x="1297" y="479"/>
                  </a:cubicBezTo>
                  <a:cubicBezTo>
                    <a:pt x="1297" y="490"/>
                    <a:pt x="1281" y="490"/>
                    <a:pt x="1271" y="490"/>
                  </a:cubicBezTo>
                  <a:cubicBezTo>
                    <a:pt x="1255" y="490"/>
                    <a:pt x="1245" y="479"/>
                    <a:pt x="1224" y="479"/>
                  </a:cubicBezTo>
                  <a:cubicBezTo>
                    <a:pt x="1208" y="479"/>
                    <a:pt x="1202" y="479"/>
                    <a:pt x="1187" y="479"/>
                  </a:cubicBezTo>
                  <a:cubicBezTo>
                    <a:pt x="1176" y="479"/>
                    <a:pt x="1171" y="469"/>
                    <a:pt x="1160" y="469"/>
                  </a:cubicBezTo>
                  <a:cubicBezTo>
                    <a:pt x="1144" y="469"/>
                    <a:pt x="1123" y="479"/>
                    <a:pt x="1123" y="495"/>
                  </a:cubicBezTo>
                  <a:cubicBezTo>
                    <a:pt x="1123" y="511"/>
                    <a:pt x="1139" y="511"/>
                    <a:pt x="1139" y="527"/>
                  </a:cubicBezTo>
                  <a:cubicBezTo>
                    <a:pt x="1139" y="543"/>
                    <a:pt x="1139" y="543"/>
                    <a:pt x="1139" y="543"/>
                  </a:cubicBezTo>
                  <a:cubicBezTo>
                    <a:pt x="1139" y="553"/>
                    <a:pt x="1144" y="564"/>
                    <a:pt x="1150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71" y="580"/>
                    <a:pt x="1181" y="580"/>
                    <a:pt x="1192" y="595"/>
                  </a:cubicBezTo>
                  <a:cubicBezTo>
                    <a:pt x="1187" y="595"/>
                    <a:pt x="1181" y="595"/>
                    <a:pt x="1176" y="595"/>
                  </a:cubicBezTo>
                  <a:cubicBezTo>
                    <a:pt x="1176" y="606"/>
                    <a:pt x="1171" y="617"/>
                    <a:pt x="1171" y="632"/>
                  </a:cubicBezTo>
                  <a:cubicBezTo>
                    <a:pt x="1171" y="659"/>
                    <a:pt x="1176" y="685"/>
                    <a:pt x="1155" y="706"/>
                  </a:cubicBezTo>
                  <a:cubicBezTo>
                    <a:pt x="1150" y="701"/>
                    <a:pt x="1144" y="701"/>
                    <a:pt x="1139" y="701"/>
                  </a:cubicBezTo>
                  <a:cubicBezTo>
                    <a:pt x="1129" y="727"/>
                    <a:pt x="1144" y="754"/>
                    <a:pt x="1129" y="780"/>
                  </a:cubicBezTo>
                  <a:cubicBezTo>
                    <a:pt x="1123" y="785"/>
                    <a:pt x="1113" y="791"/>
                    <a:pt x="1113" y="796"/>
                  </a:cubicBezTo>
                  <a:cubicBezTo>
                    <a:pt x="1107" y="812"/>
                    <a:pt x="1107" y="822"/>
                    <a:pt x="1097" y="833"/>
                  </a:cubicBezTo>
                  <a:cubicBezTo>
                    <a:pt x="1081" y="849"/>
                    <a:pt x="1065" y="854"/>
                    <a:pt x="1055" y="870"/>
                  </a:cubicBezTo>
                  <a:cubicBezTo>
                    <a:pt x="1039" y="886"/>
                    <a:pt x="1044" y="896"/>
                    <a:pt x="1028" y="907"/>
                  </a:cubicBezTo>
                  <a:cubicBezTo>
                    <a:pt x="1007" y="949"/>
                    <a:pt x="986" y="986"/>
                    <a:pt x="939" y="986"/>
                  </a:cubicBezTo>
                  <a:cubicBezTo>
                    <a:pt x="918" y="986"/>
                    <a:pt x="912" y="970"/>
                    <a:pt x="902" y="959"/>
                  </a:cubicBezTo>
                  <a:cubicBezTo>
                    <a:pt x="881" y="959"/>
                    <a:pt x="881" y="959"/>
                    <a:pt x="881" y="959"/>
                  </a:cubicBezTo>
                  <a:cubicBezTo>
                    <a:pt x="881" y="1002"/>
                    <a:pt x="844" y="1028"/>
                    <a:pt x="802" y="1044"/>
                  </a:cubicBezTo>
                  <a:cubicBezTo>
                    <a:pt x="754" y="1060"/>
                    <a:pt x="728" y="1075"/>
                    <a:pt x="685" y="1091"/>
                  </a:cubicBezTo>
                  <a:cubicBezTo>
                    <a:pt x="654" y="1107"/>
                    <a:pt x="627" y="1112"/>
                    <a:pt x="606" y="1139"/>
                  </a:cubicBezTo>
                  <a:cubicBezTo>
                    <a:pt x="564" y="1197"/>
                    <a:pt x="506" y="1186"/>
                    <a:pt x="459" y="1244"/>
                  </a:cubicBezTo>
                  <a:cubicBezTo>
                    <a:pt x="443" y="1260"/>
                    <a:pt x="448" y="1281"/>
                    <a:pt x="432" y="1302"/>
                  </a:cubicBezTo>
                  <a:cubicBezTo>
                    <a:pt x="422" y="1313"/>
                    <a:pt x="411" y="1308"/>
                    <a:pt x="395" y="1313"/>
                  </a:cubicBezTo>
                  <a:cubicBezTo>
                    <a:pt x="374" y="1323"/>
                    <a:pt x="369" y="1344"/>
                    <a:pt x="343" y="1344"/>
                  </a:cubicBezTo>
                  <a:cubicBezTo>
                    <a:pt x="327" y="1344"/>
                    <a:pt x="316" y="1334"/>
                    <a:pt x="300" y="1334"/>
                  </a:cubicBezTo>
                  <a:cubicBezTo>
                    <a:pt x="290" y="1334"/>
                    <a:pt x="285" y="1334"/>
                    <a:pt x="279" y="1339"/>
                  </a:cubicBezTo>
                  <a:cubicBezTo>
                    <a:pt x="285" y="1344"/>
                    <a:pt x="285" y="1350"/>
                    <a:pt x="285" y="1350"/>
                  </a:cubicBezTo>
                  <a:cubicBezTo>
                    <a:pt x="290" y="1350"/>
                    <a:pt x="290" y="1344"/>
                    <a:pt x="295" y="1344"/>
                  </a:cubicBezTo>
                  <a:cubicBezTo>
                    <a:pt x="300" y="1344"/>
                    <a:pt x="306" y="1355"/>
                    <a:pt x="306" y="1360"/>
                  </a:cubicBezTo>
                  <a:cubicBezTo>
                    <a:pt x="306" y="1397"/>
                    <a:pt x="300" y="1376"/>
                    <a:pt x="285" y="1376"/>
                  </a:cubicBezTo>
                  <a:cubicBezTo>
                    <a:pt x="242" y="1376"/>
                    <a:pt x="253" y="1460"/>
                    <a:pt x="205" y="1460"/>
                  </a:cubicBezTo>
                  <a:cubicBezTo>
                    <a:pt x="205" y="1487"/>
                    <a:pt x="190" y="1497"/>
                    <a:pt x="174" y="1519"/>
                  </a:cubicBezTo>
                  <a:cubicBezTo>
                    <a:pt x="158" y="1534"/>
                    <a:pt x="158" y="1550"/>
                    <a:pt x="148" y="1566"/>
                  </a:cubicBezTo>
                  <a:cubicBezTo>
                    <a:pt x="126" y="1603"/>
                    <a:pt x="111" y="1634"/>
                    <a:pt x="68" y="1650"/>
                  </a:cubicBezTo>
                  <a:cubicBezTo>
                    <a:pt x="47" y="1661"/>
                    <a:pt x="47" y="1677"/>
                    <a:pt x="37" y="1693"/>
                  </a:cubicBezTo>
                  <a:cubicBezTo>
                    <a:pt x="21" y="1708"/>
                    <a:pt x="0" y="1714"/>
                    <a:pt x="0" y="1735"/>
                  </a:cubicBezTo>
                  <a:cubicBezTo>
                    <a:pt x="0" y="1761"/>
                    <a:pt x="16" y="1772"/>
                    <a:pt x="21" y="1793"/>
                  </a:cubicBezTo>
                  <a:cubicBezTo>
                    <a:pt x="21" y="1819"/>
                    <a:pt x="26" y="1845"/>
                    <a:pt x="52" y="1845"/>
                  </a:cubicBezTo>
                  <a:cubicBezTo>
                    <a:pt x="68" y="1845"/>
                    <a:pt x="79" y="1835"/>
                    <a:pt x="95" y="1830"/>
                  </a:cubicBezTo>
                  <a:cubicBezTo>
                    <a:pt x="148" y="1819"/>
                    <a:pt x="179" y="1793"/>
                    <a:pt x="237" y="1793"/>
                  </a:cubicBezTo>
                  <a:cubicBezTo>
                    <a:pt x="248" y="1793"/>
                    <a:pt x="253" y="1798"/>
                    <a:pt x="263" y="1798"/>
                  </a:cubicBezTo>
                  <a:cubicBezTo>
                    <a:pt x="285" y="1798"/>
                    <a:pt x="285" y="1798"/>
                    <a:pt x="285" y="1798"/>
                  </a:cubicBezTo>
                  <a:cubicBezTo>
                    <a:pt x="311" y="1798"/>
                    <a:pt x="322" y="1782"/>
                    <a:pt x="343" y="1782"/>
                  </a:cubicBezTo>
                  <a:cubicBezTo>
                    <a:pt x="364" y="1782"/>
                    <a:pt x="374" y="1793"/>
                    <a:pt x="395" y="1793"/>
                  </a:cubicBezTo>
                  <a:cubicBezTo>
                    <a:pt x="443" y="1793"/>
                    <a:pt x="469" y="1772"/>
                    <a:pt x="517" y="1772"/>
                  </a:cubicBezTo>
                  <a:cubicBezTo>
                    <a:pt x="548" y="1772"/>
                    <a:pt x="569" y="1787"/>
                    <a:pt x="606" y="1787"/>
                  </a:cubicBezTo>
                  <a:cubicBezTo>
                    <a:pt x="648" y="1787"/>
                    <a:pt x="685" y="1787"/>
                    <a:pt x="717" y="1751"/>
                  </a:cubicBezTo>
                  <a:cubicBezTo>
                    <a:pt x="738" y="1735"/>
                    <a:pt x="749" y="1719"/>
                    <a:pt x="759" y="1693"/>
                  </a:cubicBezTo>
                  <a:cubicBezTo>
                    <a:pt x="770" y="1677"/>
                    <a:pt x="775" y="1661"/>
                    <a:pt x="796" y="1661"/>
                  </a:cubicBezTo>
                  <a:cubicBezTo>
                    <a:pt x="802" y="1661"/>
                    <a:pt x="807" y="1666"/>
                    <a:pt x="812" y="1666"/>
                  </a:cubicBezTo>
                  <a:cubicBezTo>
                    <a:pt x="817" y="1666"/>
                    <a:pt x="823" y="1666"/>
                    <a:pt x="828" y="1666"/>
                  </a:cubicBezTo>
                  <a:cubicBezTo>
                    <a:pt x="859" y="1666"/>
                    <a:pt x="859" y="1666"/>
                    <a:pt x="859" y="1666"/>
                  </a:cubicBezTo>
                  <a:cubicBezTo>
                    <a:pt x="859" y="1671"/>
                    <a:pt x="865" y="1682"/>
                    <a:pt x="870" y="1682"/>
                  </a:cubicBezTo>
                  <a:cubicBezTo>
                    <a:pt x="881" y="1682"/>
                    <a:pt x="881" y="1682"/>
                    <a:pt x="881" y="1682"/>
                  </a:cubicBezTo>
                  <a:cubicBezTo>
                    <a:pt x="881" y="1671"/>
                    <a:pt x="881" y="1671"/>
                    <a:pt x="881" y="1671"/>
                  </a:cubicBezTo>
                  <a:cubicBezTo>
                    <a:pt x="886" y="1671"/>
                    <a:pt x="886" y="1666"/>
                    <a:pt x="886" y="1666"/>
                  </a:cubicBezTo>
                  <a:cubicBezTo>
                    <a:pt x="902" y="1666"/>
                    <a:pt x="907" y="1671"/>
                    <a:pt x="923" y="1671"/>
                  </a:cubicBezTo>
                  <a:cubicBezTo>
                    <a:pt x="933" y="1671"/>
                    <a:pt x="933" y="1671"/>
                    <a:pt x="933" y="1671"/>
                  </a:cubicBezTo>
                  <a:cubicBezTo>
                    <a:pt x="954" y="1671"/>
                    <a:pt x="965" y="1661"/>
                    <a:pt x="991" y="1661"/>
                  </a:cubicBezTo>
                  <a:cubicBezTo>
                    <a:pt x="1023" y="1661"/>
                    <a:pt x="1044" y="1677"/>
                    <a:pt x="1081" y="1677"/>
                  </a:cubicBezTo>
                  <a:cubicBezTo>
                    <a:pt x="1081" y="1698"/>
                    <a:pt x="1081" y="1724"/>
                    <a:pt x="1102" y="1724"/>
                  </a:cubicBezTo>
                  <a:cubicBezTo>
                    <a:pt x="1150" y="1724"/>
                    <a:pt x="1176" y="1719"/>
                    <a:pt x="1224" y="1719"/>
                  </a:cubicBezTo>
                  <a:cubicBezTo>
                    <a:pt x="1239" y="1719"/>
                    <a:pt x="1245" y="1719"/>
                    <a:pt x="1255" y="1719"/>
                  </a:cubicBezTo>
                  <a:lnTo>
                    <a:pt x="1255" y="1719"/>
                  </a:lnTo>
                  <a:cubicBezTo>
                    <a:pt x="1260" y="1714"/>
                    <a:pt x="1260" y="1714"/>
                    <a:pt x="1260" y="1708"/>
                  </a:cubicBezTo>
                  <a:cubicBezTo>
                    <a:pt x="1266" y="1703"/>
                    <a:pt x="1271" y="1698"/>
                    <a:pt x="1271" y="1693"/>
                  </a:cubicBezTo>
                  <a:lnTo>
                    <a:pt x="1266" y="1687"/>
                  </a:lnTo>
                  <a:cubicBezTo>
                    <a:pt x="1260" y="1671"/>
                    <a:pt x="1255" y="1666"/>
                    <a:pt x="1239" y="1656"/>
                  </a:cubicBezTo>
                  <a:cubicBezTo>
                    <a:pt x="1229" y="1645"/>
                    <a:pt x="1224" y="1634"/>
                    <a:pt x="1208" y="1619"/>
                  </a:cubicBezTo>
                  <a:cubicBezTo>
                    <a:pt x="1218" y="1613"/>
                    <a:pt x="1229" y="1613"/>
                    <a:pt x="1239" y="1613"/>
                  </a:cubicBezTo>
                  <a:cubicBezTo>
                    <a:pt x="1255" y="1613"/>
                    <a:pt x="1266" y="1608"/>
                    <a:pt x="1276" y="1603"/>
                  </a:cubicBezTo>
                  <a:cubicBezTo>
                    <a:pt x="1287" y="1603"/>
                    <a:pt x="1292" y="1598"/>
                    <a:pt x="1297" y="1598"/>
                  </a:cubicBezTo>
                  <a:cubicBezTo>
                    <a:pt x="1318" y="1592"/>
                    <a:pt x="1329" y="1592"/>
                    <a:pt x="1345" y="1592"/>
                  </a:cubicBezTo>
                  <a:cubicBezTo>
                    <a:pt x="1366" y="1587"/>
                    <a:pt x="1371" y="1576"/>
                    <a:pt x="1382" y="1561"/>
                  </a:cubicBezTo>
                  <a:cubicBezTo>
                    <a:pt x="1392" y="1550"/>
                    <a:pt x="1398" y="1545"/>
                    <a:pt x="1408" y="1534"/>
                  </a:cubicBezTo>
                  <a:cubicBezTo>
                    <a:pt x="1419" y="1524"/>
                    <a:pt x="1424" y="1513"/>
                    <a:pt x="1440" y="1503"/>
                  </a:cubicBezTo>
                  <a:cubicBezTo>
                    <a:pt x="1445" y="1497"/>
                    <a:pt x="1450" y="1492"/>
                    <a:pt x="1456" y="1487"/>
                  </a:cubicBezTo>
                  <a:cubicBezTo>
                    <a:pt x="1456" y="1482"/>
                    <a:pt x="1461" y="1476"/>
                    <a:pt x="1466" y="1476"/>
                  </a:cubicBezTo>
                  <a:cubicBezTo>
                    <a:pt x="1514" y="1476"/>
                    <a:pt x="1514" y="1476"/>
                    <a:pt x="1514" y="1476"/>
                  </a:cubicBezTo>
                  <a:cubicBezTo>
                    <a:pt x="1524" y="1476"/>
                    <a:pt x="1535" y="1471"/>
                    <a:pt x="1545" y="1471"/>
                  </a:cubicBezTo>
                  <a:cubicBezTo>
                    <a:pt x="1582" y="1471"/>
                    <a:pt x="1582" y="1471"/>
                    <a:pt x="1582" y="1471"/>
                  </a:cubicBezTo>
                  <a:cubicBezTo>
                    <a:pt x="1587" y="1471"/>
                    <a:pt x="1593" y="1476"/>
                    <a:pt x="1603" y="1476"/>
                  </a:cubicBezTo>
                  <a:cubicBezTo>
                    <a:pt x="1619" y="1476"/>
                    <a:pt x="1630" y="1466"/>
                    <a:pt x="1640" y="1450"/>
                  </a:cubicBezTo>
                  <a:cubicBezTo>
                    <a:pt x="1651" y="1439"/>
                    <a:pt x="1656" y="1429"/>
                    <a:pt x="1672" y="1429"/>
                  </a:cubicBezTo>
                  <a:cubicBezTo>
                    <a:pt x="1677" y="1429"/>
                    <a:pt x="1677" y="1434"/>
                    <a:pt x="1682" y="1439"/>
                  </a:cubicBezTo>
                  <a:cubicBezTo>
                    <a:pt x="1693" y="1445"/>
                    <a:pt x="1703" y="1445"/>
                    <a:pt x="1714" y="1450"/>
                  </a:cubicBezTo>
                  <a:cubicBezTo>
                    <a:pt x="1724" y="1455"/>
                    <a:pt x="1730" y="1460"/>
                    <a:pt x="1735" y="1466"/>
                  </a:cubicBezTo>
                  <a:cubicBezTo>
                    <a:pt x="1740" y="1466"/>
                    <a:pt x="1746" y="1471"/>
                    <a:pt x="1751" y="1471"/>
                  </a:cubicBezTo>
                  <a:cubicBezTo>
                    <a:pt x="1751" y="1471"/>
                    <a:pt x="1751" y="1466"/>
                    <a:pt x="1756" y="1466"/>
                  </a:cubicBezTo>
                  <a:cubicBezTo>
                    <a:pt x="1761" y="1460"/>
                    <a:pt x="1761" y="1455"/>
                    <a:pt x="1767" y="1455"/>
                  </a:cubicBezTo>
                  <a:cubicBezTo>
                    <a:pt x="1772" y="1455"/>
                    <a:pt x="1777" y="1455"/>
                    <a:pt x="1783" y="1455"/>
                  </a:cubicBezTo>
                  <a:cubicBezTo>
                    <a:pt x="1798" y="1450"/>
                    <a:pt x="1804" y="1445"/>
                    <a:pt x="1820" y="1439"/>
                  </a:cubicBezTo>
                  <a:cubicBezTo>
                    <a:pt x="1830" y="1460"/>
                    <a:pt x="1846" y="1471"/>
                    <a:pt x="1872" y="1476"/>
                  </a:cubicBezTo>
                  <a:cubicBezTo>
                    <a:pt x="1888" y="1482"/>
                    <a:pt x="1899" y="1482"/>
                    <a:pt x="1914" y="1487"/>
                  </a:cubicBezTo>
                  <a:cubicBezTo>
                    <a:pt x="1920" y="1492"/>
                    <a:pt x="1925" y="1497"/>
                    <a:pt x="1930" y="1497"/>
                  </a:cubicBezTo>
                  <a:cubicBezTo>
                    <a:pt x="1946" y="1497"/>
                    <a:pt x="1951" y="1487"/>
                    <a:pt x="1967" y="1487"/>
                  </a:cubicBezTo>
                  <a:cubicBezTo>
                    <a:pt x="1978" y="1487"/>
                    <a:pt x="1983" y="1497"/>
                    <a:pt x="1994" y="1497"/>
                  </a:cubicBezTo>
                  <a:cubicBezTo>
                    <a:pt x="2004" y="1497"/>
                    <a:pt x="2009" y="1492"/>
                    <a:pt x="2015" y="1492"/>
                  </a:cubicBezTo>
                  <a:cubicBezTo>
                    <a:pt x="2020" y="1487"/>
                    <a:pt x="2015" y="1482"/>
                    <a:pt x="2020" y="1476"/>
                  </a:cubicBezTo>
                  <a:cubicBezTo>
                    <a:pt x="2020" y="1471"/>
                    <a:pt x="2020" y="1471"/>
                    <a:pt x="2025" y="1471"/>
                  </a:cubicBezTo>
                  <a:cubicBezTo>
                    <a:pt x="2025" y="1471"/>
                    <a:pt x="2031" y="1471"/>
                    <a:pt x="2036" y="1471"/>
                  </a:cubicBezTo>
                  <a:cubicBezTo>
                    <a:pt x="2046" y="1476"/>
                    <a:pt x="2052" y="1476"/>
                    <a:pt x="2062" y="1476"/>
                  </a:cubicBezTo>
                  <a:cubicBezTo>
                    <a:pt x="2083" y="1487"/>
                    <a:pt x="2099" y="1482"/>
                    <a:pt x="2120" y="1487"/>
                  </a:cubicBezTo>
                  <a:cubicBezTo>
                    <a:pt x="2125" y="1482"/>
                    <a:pt x="2125" y="1482"/>
                    <a:pt x="2125" y="1482"/>
                  </a:cubicBezTo>
                  <a:cubicBezTo>
                    <a:pt x="2110" y="1471"/>
                    <a:pt x="2110" y="1460"/>
                    <a:pt x="2099" y="1445"/>
                  </a:cubicBezTo>
                  <a:cubicBezTo>
                    <a:pt x="2094" y="1434"/>
                    <a:pt x="2089" y="1429"/>
                    <a:pt x="2089" y="1418"/>
                  </a:cubicBezTo>
                  <a:cubicBezTo>
                    <a:pt x="2089" y="1418"/>
                    <a:pt x="2089" y="1413"/>
                    <a:pt x="2094" y="1413"/>
                  </a:cubicBezTo>
                  <a:cubicBezTo>
                    <a:pt x="2120" y="1413"/>
                    <a:pt x="2136" y="1434"/>
                    <a:pt x="2162" y="1434"/>
                  </a:cubicBezTo>
                  <a:cubicBezTo>
                    <a:pt x="2173" y="1434"/>
                    <a:pt x="2178" y="1429"/>
                    <a:pt x="2189" y="1429"/>
                  </a:cubicBezTo>
                  <a:cubicBezTo>
                    <a:pt x="2199" y="1424"/>
                    <a:pt x="2205" y="1429"/>
                    <a:pt x="2215" y="1424"/>
                  </a:cubicBezTo>
                  <a:cubicBezTo>
                    <a:pt x="2226" y="1424"/>
                    <a:pt x="2231" y="1424"/>
                    <a:pt x="2241" y="1424"/>
                  </a:cubicBezTo>
                  <a:cubicBezTo>
                    <a:pt x="2252" y="1418"/>
                    <a:pt x="2257" y="1413"/>
                    <a:pt x="2268" y="1408"/>
                  </a:cubicBezTo>
                  <a:cubicBezTo>
                    <a:pt x="2273" y="1402"/>
                    <a:pt x="2278" y="1402"/>
                    <a:pt x="2289" y="1397"/>
                  </a:cubicBezTo>
                  <a:cubicBezTo>
                    <a:pt x="2300" y="1387"/>
                    <a:pt x="2305" y="1381"/>
                    <a:pt x="2321" y="1371"/>
                  </a:cubicBezTo>
                  <a:cubicBezTo>
                    <a:pt x="2321" y="1365"/>
                    <a:pt x="2326" y="1360"/>
                    <a:pt x="2331" y="1355"/>
                  </a:cubicBezTo>
                  <a:cubicBezTo>
                    <a:pt x="2336" y="1350"/>
                    <a:pt x="2342" y="1344"/>
                    <a:pt x="2347" y="1334"/>
                  </a:cubicBezTo>
                  <a:cubicBezTo>
                    <a:pt x="2352" y="1323"/>
                    <a:pt x="2357" y="1313"/>
                    <a:pt x="2363" y="1302"/>
                  </a:cubicBezTo>
                  <a:cubicBezTo>
                    <a:pt x="2363" y="1292"/>
                    <a:pt x="2368" y="1281"/>
                    <a:pt x="2368" y="1271"/>
                  </a:cubicBezTo>
                  <a:cubicBezTo>
                    <a:pt x="2368" y="1244"/>
                    <a:pt x="2368" y="1244"/>
                    <a:pt x="2368" y="1244"/>
                  </a:cubicBezTo>
                  <a:cubicBezTo>
                    <a:pt x="2368" y="1244"/>
                    <a:pt x="2373" y="1239"/>
                    <a:pt x="2373" y="1234"/>
                  </a:cubicBezTo>
                  <a:cubicBezTo>
                    <a:pt x="2379" y="1223"/>
                    <a:pt x="2379" y="1218"/>
                    <a:pt x="2379" y="1207"/>
                  </a:cubicBezTo>
                  <a:cubicBezTo>
                    <a:pt x="2379" y="1197"/>
                    <a:pt x="2379" y="1191"/>
                    <a:pt x="2379" y="1181"/>
                  </a:cubicBezTo>
                  <a:cubicBezTo>
                    <a:pt x="2379" y="1170"/>
                    <a:pt x="2379" y="1160"/>
                    <a:pt x="2373" y="1154"/>
                  </a:cubicBezTo>
                  <a:cubicBezTo>
                    <a:pt x="2373" y="1149"/>
                    <a:pt x="2368" y="1149"/>
                    <a:pt x="2368" y="1144"/>
                  </a:cubicBezTo>
                  <a:cubicBezTo>
                    <a:pt x="2363" y="1139"/>
                    <a:pt x="2363" y="1133"/>
                    <a:pt x="2363" y="1128"/>
                  </a:cubicBezTo>
                  <a:cubicBezTo>
                    <a:pt x="2363" y="1118"/>
                    <a:pt x="2363" y="1112"/>
                    <a:pt x="2363" y="1102"/>
                  </a:cubicBezTo>
                  <a:cubicBezTo>
                    <a:pt x="2363" y="1091"/>
                    <a:pt x="2363" y="1086"/>
                    <a:pt x="2357" y="1081"/>
                  </a:cubicBezTo>
                  <a:cubicBezTo>
                    <a:pt x="2352" y="1075"/>
                    <a:pt x="2347" y="1075"/>
                    <a:pt x="2347" y="1070"/>
                  </a:cubicBezTo>
                  <a:cubicBezTo>
                    <a:pt x="2347" y="1065"/>
                    <a:pt x="2352" y="1065"/>
                    <a:pt x="2357" y="1060"/>
                  </a:cubicBezTo>
                  <a:cubicBezTo>
                    <a:pt x="2363" y="1054"/>
                    <a:pt x="2363" y="1049"/>
                    <a:pt x="2368" y="1044"/>
                  </a:cubicBezTo>
                  <a:cubicBezTo>
                    <a:pt x="2373" y="1033"/>
                    <a:pt x="2384" y="1028"/>
                    <a:pt x="2389" y="1012"/>
                  </a:cubicBezTo>
                  <a:cubicBezTo>
                    <a:pt x="2389" y="1012"/>
                    <a:pt x="2394" y="1007"/>
                    <a:pt x="2394" y="1002"/>
                  </a:cubicBezTo>
                  <a:cubicBezTo>
                    <a:pt x="2400" y="980"/>
                    <a:pt x="2394" y="970"/>
                    <a:pt x="2405" y="949"/>
                  </a:cubicBezTo>
                  <a:cubicBezTo>
                    <a:pt x="2410" y="928"/>
                    <a:pt x="2416" y="922"/>
                    <a:pt x="2416" y="901"/>
                  </a:cubicBezTo>
                  <a:cubicBezTo>
                    <a:pt x="2416" y="896"/>
                    <a:pt x="2416" y="891"/>
                    <a:pt x="2421" y="880"/>
                  </a:cubicBezTo>
                  <a:cubicBezTo>
                    <a:pt x="2426" y="865"/>
                    <a:pt x="2426" y="854"/>
                    <a:pt x="2431" y="838"/>
                  </a:cubicBezTo>
                  <a:cubicBezTo>
                    <a:pt x="2431" y="828"/>
                    <a:pt x="2442" y="822"/>
                    <a:pt x="2442" y="812"/>
                  </a:cubicBezTo>
                  <a:cubicBezTo>
                    <a:pt x="2442" y="780"/>
                    <a:pt x="2442" y="780"/>
                    <a:pt x="2442" y="780"/>
                  </a:cubicBezTo>
                  <a:cubicBezTo>
                    <a:pt x="2458" y="780"/>
                    <a:pt x="2458" y="780"/>
                    <a:pt x="2458" y="780"/>
                  </a:cubicBezTo>
                  <a:cubicBezTo>
                    <a:pt x="2574" y="796"/>
                    <a:pt x="2574" y="796"/>
                    <a:pt x="2574" y="796"/>
                  </a:cubicBezTo>
                  <a:cubicBezTo>
                    <a:pt x="2584" y="796"/>
                    <a:pt x="2590" y="791"/>
                    <a:pt x="2590" y="785"/>
                  </a:cubicBezTo>
                  <a:cubicBezTo>
                    <a:pt x="2595" y="780"/>
                    <a:pt x="2600" y="775"/>
                    <a:pt x="2600" y="764"/>
                  </a:cubicBezTo>
                  <a:cubicBezTo>
                    <a:pt x="2600" y="754"/>
                    <a:pt x="2600" y="748"/>
                    <a:pt x="2600" y="738"/>
                  </a:cubicBezTo>
                  <a:cubicBezTo>
                    <a:pt x="2600" y="733"/>
                    <a:pt x="2605" y="727"/>
                    <a:pt x="2611" y="717"/>
                  </a:cubicBezTo>
                  <a:cubicBezTo>
                    <a:pt x="2616" y="711"/>
                    <a:pt x="2616" y="706"/>
                    <a:pt x="2616" y="696"/>
                  </a:cubicBezTo>
                  <a:cubicBezTo>
                    <a:pt x="2626" y="685"/>
                    <a:pt x="2626" y="680"/>
                    <a:pt x="2626" y="664"/>
                  </a:cubicBezTo>
                  <a:cubicBezTo>
                    <a:pt x="2626" y="648"/>
                    <a:pt x="2626" y="638"/>
                    <a:pt x="2621" y="622"/>
                  </a:cubicBezTo>
                  <a:cubicBezTo>
                    <a:pt x="2626" y="622"/>
                    <a:pt x="2626" y="622"/>
                    <a:pt x="2626" y="622"/>
                  </a:cubicBezTo>
                  <a:cubicBezTo>
                    <a:pt x="2637" y="627"/>
                    <a:pt x="2642" y="622"/>
                    <a:pt x="2653" y="627"/>
                  </a:cubicBezTo>
                  <a:cubicBezTo>
                    <a:pt x="2663" y="632"/>
                    <a:pt x="2663" y="638"/>
                    <a:pt x="2669" y="648"/>
                  </a:cubicBezTo>
                  <a:cubicBezTo>
                    <a:pt x="2669" y="654"/>
                    <a:pt x="2674" y="659"/>
                    <a:pt x="2674" y="664"/>
                  </a:cubicBezTo>
                  <a:cubicBezTo>
                    <a:pt x="2674" y="675"/>
                    <a:pt x="2669" y="680"/>
                    <a:pt x="2669" y="690"/>
                  </a:cubicBezTo>
                  <a:cubicBezTo>
                    <a:pt x="2669" y="701"/>
                    <a:pt x="2669" y="706"/>
                    <a:pt x="2674" y="711"/>
                  </a:cubicBezTo>
                  <a:cubicBezTo>
                    <a:pt x="2679" y="717"/>
                    <a:pt x="2690" y="722"/>
                    <a:pt x="2690" y="727"/>
                  </a:cubicBezTo>
                  <a:cubicBezTo>
                    <a:pt x="2690" y="733"/>
                    <a:pt x="2690" y="738"/>
                    <a:pt x="2690" y="738"/>
                  </a:cubicBezTo>
                  <a:cubicBezTo>
                    <a:pt x="2690" y="748"/>
                    <a:pt x="2690" y="754"/>
                    <a:pt x="2690" y="759"/>
                  </a:cubicBezTo>
                  <a:cubicBezTo>
                    <a:pt x="2706" y="748"/>
                    <a:pt x="2716" y="743"/>
                    <a:pt x="2732" y="733"/>
                  </a:cubicBezTo>
                  <a:cubicBezTo>
                    <a:pt x="2737" y="733"/>
                    <a:pt x="2743" y="727"/>
                    <a:pt x="2748" y="727"/>
                  </a:cubicBezTo>
                  <a:cubicBezTo>
                    <a:pt x="2758" y="717"/>
                    <a:pt x="2758" y="711"/>
                    <a:pt x="2769" y="696"/>
                  </a:cubicBezTo>
                  <a:cubicBezTo>
                    <a:pt x="2779" y="685"/>
                    <a:pt x="2790" y="680"/>
                    <a:pt x="2795" y="659"/>
                  </a:cubicBezTo>
                  <a:lnTo>
                    <a:pt x="2795" y="659"/>
                  </a:lnTo>
                  <a:cubicBezTo>
                    <a:pt x="2795" y="648"/>
                    <a:pt x="2790" y="643"/>
                    <a:pt x="2785" y="632"/>
                  </a:cubicBezTo>
                  <a:cubicBezTo>
                    <a:pt x="2785" y="622"/>
                    <a:pt x="2785" y="611"/>
                    <a:pt x="2779" y="606"/>
                  </a:cubicBezTo>
                  <a:cubicBezTo>
                    <a:pt x="2774" y="601"/>
                    <a:pt x="2769" y="601"/>
                    <a:pt x="2764" y="595"/>
                  </a:cubicBezTo>
                  <a:cubicBezTo>
                    <a:pt x="2758" y="595"/>
                    <a:pt x="2758" y="590"/>
                    <a:pt x="2753" y="585"/>
                  </a:cubicBezTo>
                  <a:cubicBezTo>
                    <a:pt x="2743" y="580"/>
                    <a:pt x="2732" y="574"/>
                    <a:pt x="2722" y="574"/>
                  </a:cubicBezTo>
                  <a:cubicBezTo>
                    <a:pt x="2716" y="569"/>
                    <a:pt x="2722" y="564"/>
                    <a:pt x="2716" y="559"/>
                  </a:cubicBezTo>
                  <a:cubicBezTo>
                    <a:pt x="2711" y="559"/>
                    <a:pt x="2711" y="559"/>
                    <a:pt x="2711" y="559"/>
                  </a:cubicBezTo>
                  <a:cubicBezTo>
                    <a:pt x="2700" y="553"/>
                    <a:pt x="2690" y="553"/>
                    <a:pt x="2679" y="548"/>
                  </a:cubicBezTo>
                  <a:cubicBezTo>
                    <a:pt x="2669" y="543"/>
                    <a:pt x="2669" y="532"/>
                    <a:pt x="2663" y="522"/>
                  </a:cubicBezTo>
                  <a:cubicBezTo>
                    <a:pt x="2653" y="516"/>
                    <a:pt x="2642" y="522"/>
                    <a:pt x="2632" y="516"/>
                  </a:cubicBezTo>
                  <a:cubicBezTo>
                    <a:pt x="2621" y="511"/>
                    <a:pt x="2616" y="506"/>
                    <a:pt x="2600" y="500"/>
                  </a:cubicBezTo>
                  <a:cubicBezTo>
                    <a:pt x="2595" y="500"/>
                    <a:pt x="2584" y="500"/>
                    <a:pt x="2579" y="500"/>
                  </a:cubicBezTo>
                  <a:cubicBezTo>
                    <a:pt x="2568" y="495"/>
                    <a:pt x="2563" y="490"/>
                    <a:pt x="2563" y="479"/>
                  </a:cubicBezTo>
                  <a:cubicBezTo>
                    <a:pt x="2563" y="474"/>
                    <a:pt x="2563" y="469"/>
                    <a:pt x="2558" y="469"/>
                  </a:cubicBezTo>
                  <a:cubicBezTo>
                    <a:pt x="2553" y="464"/>
                    <a:pt x="2547" y="469"/>
                    <a:pt x="2542" y="469"/>
                  </a:cubicBezTo>
                  <a:cubicBezTo>
                    <a:pt x="2526" y="464"/>
                    <a:pt x="2521" y="464"/>
                    <a:pt x="2511" y="458"/>
                  </a:cubicBezTo>
                  <a:cubicBezTo>
                    <a:pt x="2495" y="458"/>
                    <a:pt x="2489" y="458"/>
                    <a:pt x="2479" y="453"/>
                  </a:cubicBezTo>
                  <a:cubicBezTo>
                    <a:pt x="2463" y="443"/>
                    <a:pt x="2452" y="443"/>
                    <a:pt x="2442" y="432"/>
                  </a:cubicBezTo>
                  <a:cubicBezTo>
                    <a:pt x="2431" y="427"/>
                    <a:pt x="2426" y="421"/>
                    <a:pt x="2426" y="411"/>
                  </a:cubicBezTo>
                  <a:cubicBezTo>
                    <a:pt x="2426" y="406"/>
                    <a:pt x="2426" y="406"/>
                    <a:pt x="2426" y="406"/>
                  </a:cubicBezTo>
                  <a:cubicBezTo>
                    <a:pt x="2426" y="395"/>
                    <a:pt x="2426" y="390"/>
                    <a:pt x="2426" y="385"/>
                  </a:cubicBezTo>
                  <a:cubicBezTo>
                    <a:pt x="2416" y="385"/>
                    <a:pt x="2416" y="385"/>
                    <a:pt x="2416" y="385"/>
                  </a:cubicBezTo>
                  <a:cubicBezTo>
                    <a:pt x="2405" y="385"/>
                    <a:pt x="2394" y="390"/>
                    <a:pt x="2384" y="390"/>
                  </a:cubicBezTo>
                  <a:cubicBezTo>
                    <a:pt x="2368" y="390"/>
                    <a:pt x="2363" y="385"/>
                    <a:pt x="2347" y="379"/>
                  </a:cubicBezTo>
                  <a:cubicBezTo>
                    <a:pt x="2326" y="369"/>
                    <a:pt x="2310" y="363"/>
                    <a:pt x="2289" y="348"/>
                  </a:cubicBezTo>
                  <a:cubicBezTo>
                    <a:pt x="2278" y="337"/>
                    <a:pt x="2268" y="332"/>
                    <a:pt x="2257" y="326"/>
                  </a:cubicBezTo>
                  <a:cubicBezTo>
                    <a:pt x="2247" y="321"/>
                    <a:pt x="2241" y="316"/>
                    <a:pt x="2231" y="311"/>
                  </a:cubicBezTo>
                  <a:cubicBezTo>
                    <a:pt x="2215" y="305"/>
                    <a:pt x="2199" y="305"/>
                    <a:pt x="2183" y="300"/>
                  </a:cubicBezTo>
                  <a:cubicBezTo>
                    <a:pt x="2162" y="295"/>
                    <a:pt x="2146" y="295"/>
                    <a:pt x="2125" y="289"/>
                  </a:cubicBezTo>
                  <a:cubicBezTo>
                    <a:pt x="2120" y="289"/>
                    <a:pt x="2115" y="289"/>
                    <a:pt x="2110" y="289"/>
                  </a:cubicBezTo>
                  <a:cubicBezTo>
                    <a:pt x="2099" y="279"/>
                    <a:pt x="2094" y="268"/>
                    <a:pt x="2094" y="253"/>
                  </a:cubicBezTo>
                  <a:cubicBezTo>
                    <a:pt x="2094" y="237"/>
                    <a:pt x="2094" y="226"/>
                    <a:pt x="2089" y="210"/>
                  </a:cubicBezTo>
                  <a:cubicBezTo>
                    <a:pt x="2089" y="200"/>
                    <a:pt x="2089" y="189"/>
                    <a:pt x="2083" y="179"/>
                  </a:cubicBezTo>
                  <a:cubicBezTo>
                    <a:pt x="2078" y="174"/>
                    <a:pt x="2073" y="174"/>
                    <a:pt x="2067" y="168"/>
                  </a:cubicBezTo>
                  <a:cubicBezTo>
                    <a:pt x="2067" y="163"/>
                    <a:pt x="2067" y="163"/>
                    <a:pt x="2062" y="158"/>
                  </a:cubicBezTo>
                  <a:cubicBezTo>
                    <a:pt x="2052" y="168"/>
                    <a:pt x="2052" y="179"/>
                    <a:pt x="2041" y="189"/>
                  </a:cubicBezTo>
                  <a:cubicBezTo>
                    <a:pt x="2036" y="195"/>
                    <a:pt x="2036" y="195"/>
                    <a:pt x="2031" y="200"/>
                  </a:cubicBezTo>
                  <a:cubicBezTo>
                    <a:pt x="2025" y="200"/>
                    <a:pt x="2020" y="205"/>
                    <a:pt x="2009" y="205"/>
                  </a:cubicBezTo>
                  <a:cubicBezTo>
                    <a:pt x="1999" y="205"/>
                    <a:pt x="1994" y="200"/>
                    <a:pt x="1983" y="195"/>
                  </a:cubicBezTo>
                  <a:cubicBezTo>
                    <a:pt x="1972" y="195"/>
                    <a:pt x="1962" y="195"/>
                    <a:pt x="1946" y="189"/>
                  </a:cubicBezTo>
                  <a:cubicBezTo>
                    <a:pt x="1941" y="184"/>
                    <a:pt x="1935" y="184"/>
                    <a:pt x="1930" y="184"/>
                  </a:cubicBezTo>
                  <a:cubicBezTo>
                    <a:pt x="1920" y="179"/>
                    <a:pt x="1914" y="168"/>
                    <a:pt x="1909" y="158"/>
                  </a:cubicBezTo>
                  <a:cubicBezTo>
                    <a:pt x="1899" y="152"/>
                    <a:pt x="1893" y="147"/>
                    <a:pt x="1888" y="137"/>
                  </a:cubicBezTo>
                  <a:cubicBezTo>
                    <a:pt x="1878" y="142"/>
                    <a:pt x="1872" y="147"/>
                    <a:pt x="1862" y="158"/>
                  </a:cubicBezTo>
                  <a:cubicBezTo>
                    <a:pt x="1856" y="158"/>
                    <a:pt x="1856" y="168"/>
                    <a:pt x="1851" y="168"/>
                  </a:cubicBezTo>
                  <a:cubicBezTo>
                    <a:pt x="1841" y="168"/>
                    <a:pt x="1835" y="158"/>
                    <a:pt x="1835" y="152"/>
                  </a:cubicBezTo>
                  <a:cubicBezTo>
                    <a:pt x="1830" y="142"/>
                    <a:pt x="1830" y="137"/>
                    <a:pt x="1820" y="126"/>
                  </a:cubicBezTo>
                  <a:lnTo>
                    <a:pt x="1820" y="126"/>
                  </a:lnTo>
                  <a:cubicBezTo>
                    <a:pt x="1814" y="126"/>
                    <a:pt x="1814" y="131"/>
                    <a:pt x="1809" y="131"/>
                  </a:cubicBezTo>
                  <a:cubicBezTo>
                    <a:pt x="1793" y="137"/>
                    <a:pt x="1783" y="131"/>
                    <a:pt x="1767" y="137"/>
                  </a:cubicBezTo>
                  <a:cubicBezTo>
                    <a:pt x="1751" y="137"/>
                    <a:pt x="1740" y="142"/>
                    <a:pt x="1730" y="152"/>
                  </a:cubicBezTo>
                  <a:cubicBezTo>
                    <a:pt x="1724" y="158"/>
                    <a:pt x="1724" y="163"/>
                    <a:pt x="1719" y="168"/>
                  </a:cubicBezTo>
                  <a:cubicBezTo>
                    <a:pt x="1714" y="168"/>
                    <a:pt x="1714" y="168"/>
                    <a:pt x="1714" y="168"/>
                  </a:cubicBezTo>
                  <a:cubicBezTo>
                    <a:pt x="1714" y="158"/>
                    <a:pt x="1714" y="158"/>
                    <a:pt x="1714" y="152"/>
                  </a:cubicBezTo>
                  <a:cubicBezTo>
                    <a:pt x="1703" y="131"/>
                    <a:pt x="1703" y="115"/>
                    <a:pt x="1688" y="100"/>
                  </a:cubicBezTo>
                  <a:cubicBezTo>
                    <a:pt x="1677" y="94"/>
                    <a:pt x="1672" y="89"/>
                    <a:pt x="1661" y="89"/>
                  </a:cubicBezTo>
                  <a:cubicBezTo>
                    <a:pt x="1646" y="84"/>
                    <a:pt x="1635" y="84"/>
                    <a:pt x="1614" y="84"/>
                  </a:cubicBezTo>
                  <a:cubicBezTo>
                    <a:pt x="1587" y="84"/>
                    <a:pt x="1587" y="84"/>
                    <a:pt x="1587" y="84"/>
                  </a:cubicBezTo>
                  <a:cubicBezTo>
                    <a:pt x="1566" y="84"/>
                    <a:pt x="1556" y="84"/>
                    <a:pt x="1535" y="79"/>
                  </a:cubicBezTo>
                  <a:cubicBezTo>
                    <a:pt x="1519" y="79"/>
                    <a:pt x="1514" y="79"/>
                    <a:pt x="1503" y="73"/>
                  </a:cubicBezTo>
                  <a:cubicBezTo>
                    <a:pt x="1498" y="73"/>
                    <a:pt x="1492" y="68"/>
                    <a:pt x="1482" y="68"/>
                  </a:cubicBezTo>
                  <a:cubicBezTo>
                    <a:pt x="1477" y="68"/>
                    <a:pt x="1477" y="68"/>
                    <a:pt x="1471" y="68"/>
                  </a:cubicBezTo>
                  <a:cubicBezTo>
                    <a:pt x="1456" y="73"/>
                    <a:pt x="1445" y="79"/>
                    <a:pt x="1429" y="79"/>
                  </a:cubicBezTo>
                  <a:cubicBezTo>
                    <a:pt x="1413" y="79"/>
                    <a:pt x="1403" y="73"/>
                    <a:pt x="1387" y="68"/>
                  </a:cubicBezTo>
                  <a:cubicBezTo>
                    <a:pt x="1376" y="68"/>
                    <a:pt x="1371" y="63"/>
                    <a:pt x="1366" y="63"/>
                  </a:cubicBezTo>
                  <a:cubicBezTo>
                    <a:pt x="1345" y="63"/>
                    <a:pt x="1334" y="84"/>
                    <a:pt x="1318" y="84"/>
                  </a:cubicBezTo>
                  <a:cubicBezTo>
                    <a:pt x="1303" y="84"/>
                    <a:pt x="1297" y="79"/>
                    <a:pt x="1287" y="79"/>
                  </a:cubicBezTo>
                  <a:cubicBezTo>
                    <a:pt x="1271" y="79"/>
                    <a:pt x="1266" y="79"/>
                    <a:pt x="1250" y="84"/>
                  </a:cubicBezTo>
                  <a:cubicBezTo>
                    <a:pt x="1250" y="84"/>
                    <a:pt x="1250" y="89"/>
                    <a:pt x="1245" y="89"/>
                  </a:cubicBezTo>
                  <a:cubicBezTo>
                    <a:pt x="1239" y="89"/>
                    <a:pt x="1239" y="84"/>
                    <a:pt x="1234" y="79"/>
                  </a:cubicBezTo>
                  <a:cubicBezTo>
                    <a:pt x="1224" y="68"/>
                    <a:pt x="1213" y="68"/>
                    <a:pt x="1202" y="57"/>
                  </a:cubicBezTo>
                  <a:cubicBezTo>
                    <a:pt x="1197" y="52"/>
                    <a:pt x="1192" y="42"/>
                    <a:pt x="1187" y="42"/>
                  </a:cubicBezTo>
                  <a:cubicBezTo>
                    <a:pt x="1176" y="42"/>
                    <a:pt x="1171" y="42"/>
                    <a:pt x="1165" y="47"/>
                  </a:cubicBezTo>
                  <a:cubicBezTo>
                    <a:pt x="1165" y="47"/>
                    <a:pt x="1165" y="47"/>
                    <a:pt x="1160" y="47"/>
                  </a:cubicBezTo>
                  <a:cubicBezTo>
                    <a:pt x="1086" y="47"/>
                    <a:pt x="1086" y="47"/>
                    <a:pt x="1086" y="47"/>
                  </a:cubicBezTo>
                  <a:cubicBezTo>
                    <a:pt x="1081" y="47"/>
                    <a:pt x="1076" y="42"/>
                    <a:pt x="1065" y="42"/>
                  </a:cubicBezTo>
                  <a:cubicBezTo>
                    <a:pt x="1055" y="42"/>
                    <a:pt x="1049" y="36"/>
                    <a:pt x="1034" y="36"/>
                  </a:cubicBezTo>
                  <a:cubicBezTo>
                    <a:pt x="1028" y="36"/>
                    <a:pt x="1028" y="36"/>
                    <a:pt x="1018" y="36"/>
                  </a:cubicBezTo>
                  <a:lnTo>
                    <a:pt x="1013" y="31"/>
                  </a:lnTo>
                  <a:cubicBezTo>
                    <a:pt x="1007" y="31"/>
                    <a:pt x="1002" y="31"/>
                    <a:pt x="1002" y="31"/>
                  </a:cubicBezTo>
                  <a:cubicBezTo>
                    <a:pt x="986" y="26"/>
                    <a:pt x="976" y="26"/>
                    <a:pt x="960" y="26"/>
                  </a:cubicBezTo>
                  <a:cubicBezTo>
                    <a:pt x="949" y="26"/>
                    <a:pt x="944" y="31"/>
                    <a:pt x="928" y="31"/>
                  </a:cubicBezTo>
                  <a:cubicBezTo>
                    <a:pt x="918" y="31"/>
                    <a:pt x="912" y="21"/>
                    <a:pt x="902" y="15"/>
                  </a:cubicBezTo>
                  <a:cubicBezTo>
                    <a:pt x="896" y="10"/>
                    <a:pt x="896" y="0"/>
                    <a:pt x="886" y="0"/>
                  </a:cubicBezTo>
                  <a:cubicBezTo>
                    <a:pt x="875" y="0"/>
                    <a:pt x="870" y="10"/>
                    <a:pt x="859" y="15"/>
                  </a:cubicBezTo>
                  <a:cubicBezTo>
                    <a:pt x="854" y="15"/>
                    <a:pt x="854" y="21"/>
                    <a:pt x="849" y="26"/>
                  </a:cubicBezTo>
                  <a:cubicBezTo>
                    <a:pt x="844" y="31"/>
                    <a:pt x="838" y="31"/>
                    <a:pt x="833" y="42"/>
                  </a:cubicBezTo>
                  <a:cubicBezTo>
                    <a:pt x="828" y="36"/>
                    <a:pt x="823" y="31"/>
                    <a:pt x="817" y="21"/>
                  </a:cubicBezTo>
                  <a:cubicBezTo>
                    <a:pt x="817" y="15"/>
                    <a:pt x="812" y="15"/>
                    <a:pt x="812" y="5"/>
                  </a:cubicBezTo>
                  <a:cubicBezTo>
                    <a:pt x="807" y="5"/>
                    <a:pt x="807" y="5"/>
                    <a:pt x="807" y="5"/>
                  </a:cubicBezTo>
                  <a:cubicBezTo>
                    <a:pt x="802" y="15"/>
                    <a:pt x="802" y="21"/>
                    <a:pt x="796" y="31"/>
                  </a:cubicBezTo>
                  <a:cubicBezTo>
                    <a:pt x="796" y="42"/>
                    <a:pt x="791" y="47"/>
                    <a:pt x="786" y="52"/>
                  </a:cubicBezTo>
                  <a:cubicBezTo>
                    <a:pt x="786" y="63"/>
                    <a:pt x="786" y="68"/>
                    <a:pt x="780" y="73"/>
                  </a:cubicBezTo>
                  <a:cubicBezTo>
                    <a:pt x="775" y="79"/>
                    <a:pt x="770" y="79"/>
                    <a:pt x="770" y="84"/>
                  </a:cubicBezTo>
                  <a:cubicBezTo>
                    <a:pt x="765" y="89"/>
                    <a:pt x="765" y="94"/>
                    <a:pt x="765" y="100"/>
                  </a:cubicBezTo>
                  <a:cubicBezTo>
                    <a:pt x="759" y="110"/>
                    <a:pt x="749" y="110"/>
                    <a:pt x="738" y="115"/>
                  </a:cubicBezTo>
                  <a:cubicBezTo>
                    <a:pt x="733" y="126"/>
                    <a:pt x="733" y="131"/>
                    <a:pt x="728" y="137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4" name="Freeform 82"/>
            <p:cNvSpPr>
              <a:spLocks noChangeArrowheads="1"/>
            </p:cNvSpPr>
            <p:nvPr/>
          </p:nvSpPr>
          <p:spPr bwMode="auto">
            <a:xfrm>
              <a:off x="9652875" y="9347201"/>
              <a:ext cx="973074" cy="547687"/>
            </a:xfrm>
            <a:custGeom>
              <a:avLst/>
              <a:gdLst>
                <a:gd name="T0" fmla="*/ 222 w 2702"/>
                <a:gd name="T1" fmla="*/ 1461 h 1520"/>
                <a:gd name="T2" fmla="*/ 317 w 2702"/>
                <a:gd name="T3" fmla="*/ 1477 h 1520"/>
                <a:gd name="T4" fmla="*/ 522 w 2702"/>
                <a:gd name="T5" fmla="*/ 1482 h 1520"/>
                <a:gd name="T6" fmla="*/ 718 w 2702"/>
                <a:gd name="T7" fmla="*/ 1472 h 1520"/>
                <a:gd name="T8" fmla="*/ 902 w 2702"/>
                <a:gd name="T9" fmla="*/ 1413 h 1520"/>
                <a:gd name="T10" fmla="*/ 960 w 2702"/>
                <a:gd name="T11" fmla="*/ 1329 h 1520"/>
                <a:gd name="T12" fmla="*/ 1013 w 2702"/>
                <a:gd name="T13" fmla="*/ 1324 h 1520"/>
                <a:gd name="T14" fmla="*/ 1124 w 2702"/>
                <a:gd name="T15" fmla="*/ 1324 h 1520"/>
                <a:gd name="T16" fmla="*/ 1229 w 2702"/>
                <a:gd name="T17" fmla="*/ 1340 h 1520"/>
                <a:gd name="T18" fmla="*/ 1366 w 2702"/>
                <a:gd name="T19" fmla="*/ 1355 h 1520"/>
                <a:gd name="T20" fmla="*/ 1482 w 2702"/>
                <a:gd name="T21" fmla="*/ 1382 h 1520"/>
                <a:gd name="T22" fmla="*/ 1646 w 2702"/>
                <a:gd name="T23" fmla="*/ 1366 h 1520"/>
                <a:gd name="T24" fmla="*/ 1825 w 2702"/>
                <a:gd name="T25" fmla="*/ 1387 h 1520"/>
                <a:gd name="T26" fmla="*/ 1894 w 2702"/>
                <a:gd name="T27" fmla="*/ 1450 h 1520"/>
                <a:gd name="T28" fmla="*/ 2010 w 2702"/>
                <a:gd name="T29" fmla="*/ 1398 h 1520"/>
                <a:gd name="T30" fmla="*/ 1989 w 2702"/>
                <a:gd name="T31" fmla="*/ 1298 h 1520"/>
                <a:gd name="T32" fmla="*/ 2042 w 2702"/>
                <a:gd name="T33" fmla="*/ 1171 h 1520"/>
                <a:gd name="T34" fmla="*/ 2031 w 2702"/>
                <a:gd name="T35" fmla="*/ 1023 h 1520"/>
                <a:gd name="T36" fmla="*/ 2089 w 2702"/>
                <a:gd name="T37" fmla="*/ 970 h 1520"/>
                <a:gd name="T38" fmla="*/ 2242 w 2702"/>
                <a:gd name="T39" fmla="*/ 928 h 1520"/>
                <a:gd name="T40" fmla="*/ 2353 w 2702"/>
                <a:gd name="T41" fmla="*/ 865 h 1520"/>
                <a:gd name="T42" fmla="*/ 2437 w 2702"/>
                <a:gd name="T43" fmla="*/ 786 h 1520"/>
                <a:gd name="T44" fmla="*/ 2606 w 2702"/>
                <a:gd name="T45" fmla="*/ 670 h 1520"/>
                <a:gd name="T46" fmla="*/ 2653 w 2702"/>
                <a:gd name="T47" fmla="*/ 607 h 1520"/>
                <a:gd name="T48" fmla="*/ 2696 w 2702"/>
                <a:gd name="T49" fmla="*/ 438 h 1520"/>
                <a:gd name="T50" fmla="*/ 2453 w 2702"/>
                <a:gd name="T51" fmla="*/ 337 h 1520"/>
                <a:gd name="T52" fmla="*/ 2347 w 2702"/>
                <a:gd name="T53" fmla="*/ 364 h 1520"/>
                <a:gd name="T54" fmla="*/ 2295 w 2702"/>
                <a:gd name="T55" fmla="*/ 543 h 1520"/>
                <a:gd name="T56" fmla="*/ 2226 w 2702"/>
                <a:gd name="T57" fmla="*/ 522 h 1520"/>
                <a:gd name="T58" fmla="*/ 2184 w 2702"/>
                <a:gd name="T59" fmla="*/ 469 h 1520"/>
                <a:gd name="T60" fmla="*/ 2300 w 2702"/>
                <a:gd name="T61" fmla="*/ 401 h 1520"/>
                <a:gd name="T62" fmla="*/ 2274 w 2702"/>
                <a:gd name="T63" fmla="*/ 374 h 1520"/>
                <a:gd name="T64" fmla="*/ 2121 w 2702"/>
                <a:gd name="T65" fmla="*/ 401 h 1520"/>
                <a:gd name="T66" fmla="*/ 2163 w 2702"/>
                <a:gd name="T67" fmla="*/ 427 h 1520"/>
                <a:gd name="T68" fmla="*/ 1957 w 2702"/>
                <a:gd name="T69" fmla="*/ 348 h 1520"/>
                <a:gd name="T70" fmla="*/ 2126 w 2702"/>
                <a:gd name="T71" fmla="*/ 279 h 1520"/>
                <a:gd name="T72" fmla="*/ 2010 w 2702"/>
                <a:gd name="T73" fmla="*/ 206 h 1520"/>
                <a:gd name="T74" fmla="*/ 1746 w 2702"/>
                <a:gd name="T75" fmla="*/ 274 h 1520"/>
                <a:gd name="T76" fmla="*/ 1667 w 2702"/>
                <a:gd name="T77" fmla="*/ 253 h 1520"/>
                <a:gd name="T78" fmla="*/ 1773 w 2702"/>
                <a:gd name="T79" fmla="*/ 132 h 1520"/>
                <a:gd name="T80" fmla="*/ 1572 w 2702"/>
                <a:gd name="T81" fmla="*/ 0 h 1520"/>
                <a:gd name="T82" fmla="*/ 1498 w 2702"/>
                <a:gd name="T83" fmla="*/ 100 h 1520"/>
                <a:gd name="T84" fmla="*/ 1287 w 2702"/>
                <a:gd name="T85" fmla="*/ 74 h 1520"/>
                <a:gd name="T86" fmla="*/ 1277 w 2702"/>
                <a:gd name="T87" fmla="*/ 190 h 1520"/>
                <a:gd name="T88" fmla="*/ 1256 w 2702"/>
                <a:gd name="T89" fmla="*/ 285 h 1520"/>
                <a:gd name="T90" fmla="*/ 1382 w 2702"/>
                <a:gd name="T91" fmla="*/ 306 h 1520"/>
                <a:gd name="T92" fmla="*/ 1303 w 2702"/>
                <a:gd name="T93" fmla="*/ 401 h 1520"/>
                <a:gd name="T94" fmla="*/ 1256 w 2702"/>
                <a:gd name="T95" fmla="*/ 485 h 1520"/>
                <a:gd name="T96" fmla="*/ 1198 w 2702"/>
                <a:gd name="T97" fmla="*/ 617 h 1520"/>
                <a:gd name="T98" fmla="*/ 1124 w 2702"/>
                <a:gd name="T99" fmla="*/ 717 h 1520"/>
                <a:gd name="T100" fmla="*/ 1023 w 2702"/>
                <a:gd name="T101" fmla="*/ 770 h 1520"/>
                <a:gd name="T102" fmla="*/ 892 w 2702"/>
                <a:gd name="T103" fmla="*/ 881 h 1520"/>
                <a:gd name="T104" fmla="*/ 823 w 2702"/>
                <a:gd name="T105" fmla="*/ 876 h 1520"/>
                <a:gd name="T106" fmla="*/ 733 w 2702"/>
                <a:gd name="T107" fmla="*/ 818 h 1520"/>
                <a:gd name="T108" fmla="*/ 660 w 2702"/>
                <a:gd name="T109" fmla="*/ 775 h 1520"/>
                <a:gd name="T110" fmla="*/ 575 w 2702"/>
                <a:gd name="T111" fmla="*/ 897 h 1520"/>
                <a:gd name="T112" fmla="*/ 454 w 2702"/>
                <a:gd name="T113" fmla="*/ 960 h 1520"/>
                <a:gd name="T114" fmla="*/ 396 w 2702"/>
                <a:gd name="T115" fmla="*/ 1002 h 1520"/>
                <a:gd name="T116" fmla="*/ 322 w 2702"/>
                <a:gd name="T117" fmla="*/ 960 h 1520"/>
                <a:gd name="T118" fmla="*/ 301 w 2702"/>
                <a:gd name="T119" fmla="*/ 1076 h 1520"/>
                <a:gd name="T120" fmla="*/ 143 w 2702"/>
                <a:gd name="T121" fmla="*/ 1129 h 1520"/>
                <a:gd name="T122" fmla="*/ 27 w 2702"/>
                <a:gd name="T123" fmla="*/ 1255 h 1520"/>
                <a:gd name="T124" fmla="*/ 0 w 2702"/>
                <a:gd name="T125" fmla="*/ 1413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02" h="1520">
                  <a:moveTo>
                    <a:pt x="0" y="1413"/>
                  </a:moveTo>
                  <a:lnTo>
                    <a:pt x="0" y="1413"/>
                  </a:lnTo>
                  <a:cubicBezTo>
                    <a:pt x="16" y="1419"/>
                    <a:pt x="27" y="1429"/>
                    <a:pt x="42" y="1440"/>
                  </a:cubicBezTo>
                  <a:cubicBezTo>
                    <a:pt x="85" y="1461"/>
                    <a:pt x="111" y="1482"/>
                    <a:pt x="158" y="1482"/>
                  </a:cubicBezTo>
                  <a:cubicBezTo>
                    <a:pt x="185" y="1482"/>
                    <a:pt x="195" y="1461"/>
                    <a:pt x="222" y="1461"/>
                  </a:cubicBezTo>
                  <a:cubicBezTo>
                    <a:pt x="227" y="1461"/>
                    <a:pt x="227" y="1472"/>
                    <a:pt x="232" y="1477"/>
                  </a:cubicBezTo>
                  <a:cubicBezTo>
                    <a:pt x="232" y="1482"/>
                    <a:pt x="243" y="1482"/>
                    <a:pt x="253" y="1482"/>
                  </a:cubicBezTo>
                  <a:cubicBezTo>
                    <a:pt x="264" y="1482"/>
                    <a:pt x="269" y="1482"/>
                    <a:pt x="280" y="1482"/>
                  </a:cubicBezTo>
                  <a:cubicBezTo>
                    <a:pt x="306" y="1482"/>
                    <a:pt x="306" y="1482"/>
                    <a:pt x="306" y="1482"/>
                  </a:cubicBezTo>
                  <a:cubicBezTo>
                    <a:pt x="312" y="1482"/>
                    <a:pt x="317" y="1477"/>
                    <a:pt x="317" y="1477"/>
                  </a:cubicBezTo>
                  <a:cubicBezTo>
                    <a:pt x="348" y="1477"/>
                    <a:pt x="348" y="1477"/>
                    <a:pt x="348" y="1477"/>
                  </a:cubicBezTo>
                  <a:cubicBezTo>
                    <a:pt x="369" y="1477"/>
                    <a:pt x="380" y="1482"/>
                    <a:pt x="401" y="1482"/>
                  </a:cubicBezTo>
                  <a:cubicBezTo>
                    <a:pt x="427" y="1482"/>
                    <a:pt x="427" y="1482"/>
                    <a:pt x="427" y="1482"/>
                  </a:cubicBezTo>
                  <a:cubicBezTo>
                    <a:pt x="433" y="1482"/>
                    <a:pt x="438" y="1482"/>
                    <a:pt x="443" y="1482"/>
                  </a:cubicBezTo>
                  <a:cubicBezTo>
                    <a:pt x="475" y="1482"/>
                    <a:pt x="491" y="1482"/>
                    <a:pt x="522" y="1482"/>
                  </a:cubicBezTo>
                  <a:cubicBezTo>
                    <a:pt x="570" y="1482"/>
                    <a:pt x="596" y="1519"/>
                    <a:pt x="644" y="1519"/>
                  </a:cubicBezTo>
                  <a:cubicBezTo>
                    <a:pt x="654" y="1519"/>
                    <a:pt x="660" y="1508"/>
                    <a:pt x="660" y="1498"/>
                  </a:cubicBezTo>
                  <a:cubicBezTo>
                    <a:pt x="665" y="1498"/>
                    <a:pt x="670" y="1498"/>
                    <a:pt x="675" y="1498"/>
                  </a:cubicBezTo>
                  <a:cubicBezTo>
                    <a:pt x="691" y="1498"/>
                    <a:pt x="702" y="1503"/>
                    <a:pt x="712" y="1487"/>
                  </a:cubicBezTo>
                  <a:cubicBezTo>
                    <a:pt x="718" y="1482"/>
                    <a:pt x="712" y="1477"/>
                    <a:pt x="718" y="1472"/>
                  </a:cubicBezTo>
                  <a:cubicBezTo>
                    <a:pt x="728" y="1461"/>
                    <a:pt x="744" y="1466"/>
                    <a:pt x="765" y="1461"/>
                  </a:cubicBezTo>
                  <a:cubicBezTo>
                    <a:pt x="802" y="1440"/>
                    <a:pt x="828" y="1435"/>
                    <a:pt x="871" y="1435"/>
                  </a:cubicBezTo>
                  <a:cubicBezTo>
                    <a:pt x="881" y="1435"/>
                    <a:pt x="886" y="1435"/>
                    <a:pt x="892" y="1435"/>
                  </a:cubicBezTo>
                  <a:lnTo>
                    <a:pt x="892" y="1435"/>
                  </a:lnTo>
                  <a:cubicBezTo>
                    <a:pt x="897" y="1429"/>
                    <a:pt x="897" y="1424"/>
                    <a:pt x="902" y="1413"/>
                  </a:cubicBezTo>
                  <a:cubicBezTo>
                    <a:pt x="913" y="1408"/>
                    <a:pt x="923" y="1408"/>
                    <a:pt x="929" y="1398"/>
                  </a:cubicBezTo>
                  <a:cubicBezTo>
                    <a:pt x="929" y="1392"/>
                    <a:pt x="929" y="1387"/>
                    <a:pt x="934" y="1382"/>
                  </a:cubicBezTo>
                  <a:cubicBezTo>
                    <a:pt x="934" y="1377"/>
                    <a:pt x="939" y="1377"/>
                    <a:pt x="944" y="1371"/>
                  </a:cubicBezTo>
                  <a:cubicBezTo>
                    <a:pt x="950" y="1366"/>
                    <a:pt x="950" y="1361"/>
                    <a:pt x="950" y="1350"/>
                  </a:cubicBezTo>
                  <a:cubicBezTo>
                    <a:pt x="955" y="1345"/>
                    <a:pt x="960" y="1340"/>
                    <a:pt x="960" y="1329"/>
                  </a:cubicBezTo>
                  <a:cubicBezTo>
                    <a:pt x="966" y="1319"/>
                    <a:pt x="966" y="1313"/>
                    <a:pt x="971" y="1303"/>
                  </a:cubicBezTo>
                  <a:cubicBezTo>
                    <a:pt x="976" y="1303"/>
                    <a:pt x="976" y="1303"/>
                    <a:pt x="976" y="1303"/>
                  </a:cubicBezTo>
                  <a:cubicBezTo>
                    <a:pt x="976" y="1313"/>
                    <a:pt x="981" y="1313"/>
                    <a:pt x="981" y="1319"/>
                  </a:cubicBezTo>
                  <a:cubicBezTo>
                    <a:pt x="987" y="1329"/>
                    <a:pt x="992" y="1334"/>
                    <a:pt x="997" y="1340"/>
                  </a:cubicBezTo>
                  <a:cubicBezTo>
                    <a:pt x="1002" y="1329"/>
                    <a:pt x="1008" y="1329"/>
                    <a:pt x="1013" y="1324"/>
                  </a:cubicBezTo>
                  <a:cubicBezTo>
                    <a:pt x="1018" y="1319"/>
                    <a:pt x="1018" y="1313"/>
                    <a:pt x="1023" y="1313"/>
                  </a:cubicBezTo>
                  <a:cubicBezTo>
                    <a:pt x="1034" y="1308"/>
                    <a:pt x="1039" y="1298"/>
                    <a:pt x="1050" y="1298"/>
                  </a:cubicBezTo>
                  <a:cubicBezTo>
                    <a:pt x="1060" y="1298"/>
                    <a:pt x="1060" y="1308"/>
                    <a:pt x="1066" y="1313"/>
                  </a:cubicBezTo>
                  <a:cubicBezTo>
                    <a:pt x="1076" y="1319"/>
                    <a:pt x="1082" y="1329"/>
                    <a:pt x="1092" y="1329"/>
                  </a:cubicBezTo>
                  <a:cubicBezTo>
                    <a:pt x="1108" y="1329"/>
                    <a:pt x="1113" y="1324"/>
                    <a:pt x="1124" y="1324"/>
                  </a:cubicBezTo>
                  <a:cubicBezTo>
                    <a:pt x="1140" y="1324"/>
                    <a:pt x="1150" y="1324"/>
                    <a:pt x="1166" y="1329"/>
                  </a:cubicBezTo>
                  <a:cubicBezTo>
                    <a:pt x="1166" y="1329"/>
                    <a:pt x="1171" y="1329"/>
                    <a:pt x="1177" y="1329"/>
                  </a:cubicBezTo>
                  <a:lnTo>
                    <a:pt x="1182" y="1334"/>
                  </a:lnTo>
                  <a:cubicBezTo>
                    <a:pt x="1192" y="1334"/>
                    <a:pt x="1192" y="1334"/>
                    <a:pt x="1198" y="1334"/>
                  </a:cubicBezTo>
                  <a:cubicBezTo>
                    <a:pt x="1213" y="1334"/>
                    <a:pt x="1219" y="1340"/>
                    <a:pt x="1229" y="1340"/>
                  </a:cubicBezTo>
                  <a:cubicBezTo>
                    <a:pt x="1240" y="1340"/>
                    <a:pt x="1245" y="1345"/>
                    <a:pt x="1250" y="1345"/>
                  </a:cubicBezTo>
                  <a:cubicBezTo>
                    <a:pt x="1324" y="1345"/>
                    <a:pt x="1324" y="1345"/>
                    <a:pt x="1324" y="1345"/>
                  </a:cubicBezTo>
                  <a:cubicBezTo>
                    <a:pt x="1329" y="1345"/>
                    <a:pt x="1329" y="1345"/>
                    <a:pt x="1329" y="1345"/>
                  </a:cubicBezTo>
                  <a:cubicBezTo>
                    <a:pt x="1335" y="1340"/>
                    <a:pt x="1340" y="1340"/>
                    <a:pt x="1351" y="1340"/>
                  </a:cubicBezTo>
                  <a:cubicBezTo>
                    <a:pt x="1356" y="1340"/>
                    <a:pt x="1361" y="1350"/>
                    <a:pt x="1366" y="1355"/>
                  </a:cubicBezTo>
                  <a:cubicBezTo>
                    <a:pt x="1377" y="1366"/>
                    <a:pt x="1388" y="1366"/>
                    <a:pt x="1398" y="1377"/>
                  </a:cubicBezTo>
                  <a:cubicBezTo>
                    <a:pt x="1403" y="1382"/>
                    <a:pt x="1403" y="1387"/>
                    <a:pt x="1409" y="1387"/>
                  </a:cubicBezTo>
                  <a:cubicBezTo>
                    <a:pt x="1414" y="1387"/>
                    <a:pt x="1414" y="1382"/>
                    <a:pt x="1414" y="1382"/>
                  </a:cubicBezTo>
                  <a:cubicBezTo>
                    <a:pt x="1430" y="1377"/>
                    <a:pt x="1435" y="1377"/>
                    <a:pt x="1451" y="1377"/>
                  </a:cubicBezTo>
                  <a:cubicBezTo>
                    <a:pt x="1461" y="1377"/>
                    <a:pt x="1467" y="1382"/>
                    <a:pt x="1482" y="1382"/>
                  </a:cubicBezTo>
                  <a:cubicBezTo>
                    <a:pt x="1498" y="1382"/>
                    <a:pt x="1509" y="1361"/>
                    <a:pt x="1530" y="1361"/>
                  </a:cubicBezTo>
                  <a:cubicBezTo>
                    <a:pt x="1535" y="1361"/>
                    <a:pt x="1540" y="1366"/>
                    <a:pt x="1551" y="1366"/>
                  </a:cubicBezTo>
                  <a:cubicBezTo>
                    <a:pt x="1567" y="1371"/>
                    <a:pt x="1577" y="1377"/>
                    <a:pt x="1593" y="1377"/>
                  </a:cubicBezTo>
                  <a:cubicBezTo>
                    <a:pt x="1609" y="1377"/>
                    <a:pt x="1620" y="1371"/>
                    <a:pt x="1635" y="1366"/>
                  </a:cubicBezTo>
                  <a:cubicBezTo>
                    <a:pt x="1641" y="1366"/>
                    <a:pt x="1641" y="1366"/>
                    <a:pt x="1646" y="1366"/>
                  </a:cubicBezTo>
                  <a:cubicBezTo>
                    <a:pt x="1656" y="1366"/>
                    <a:pt x="1662" y="1371"/>
                    <a:pt x="1667" y="1371"/>
                  </a:cubicBezTo>
                  <a:cubicBezTo>
                    <a:pt x="1678" y="1377"/>
                    <a:pt x="1683" y="1377"/>
                    <a:pt x="1699" y="1377"/>
                  </a:cubicBezTo>
                  <a:cubicBezTo>
                    <a:pt x="1720" y="1382"/>
                    <a:pt x="1730" y="1382"/>
                    <a:pt x="1751" y="1382"/>
                  </a:cubicBezTo>
                  <a:cubicBezTo>
                    <a:pt x="1778" y="1382"/>
                    <a:pt x="1778" y="1382"/>
                    <a:pt x="1778" y="1382"/>
                  </a:cubicBezTo>
                  <a:cubicBezTo>
                    <a:pt x="1799" y="1382"/>
                    <a:pt x="1810" y="1382"/>
                    <a:pt x="1825" y="1387"/>
                  </a:cubicBezTo>
                  <a:cubicBezTo>
                    <a:pt x="1836" y="1387"/>
                    <a:pt x="1841" y="1392"/>
                    <a:pt x="1852" y="1398"/>
                  </a:cubicBezTo>
                  <a:cubicBezTo>
                    <a:pt x="1867" y="1413"/>
                    <a:pt x="1867" y="1429"/>
                    <a:pt x="1878" y="1450"/>
                  </a:cubicBezTo>
                  <a:cubicBezTo>
                    <a:pt x="1878" y="1456"/>
                    <a:pt x="1878" y="1456"/>
                    <a:pt x="1878" y="1466"/>
                  </a:cubicBezTo>
                  <a:cubicBezTo>
                    <a:pt x="1883" y="1466"/>
                    <a:pt x="1883" y="1466"/>
                    <a:pt x="1883" y="1466"/>
                  </a:cubicBezTo>
                  <a:cubicBezTo>
                    <a:pt x="1888" y="1461"/>
                    <a:pt x="1888" y="1456"/>
                    <a:pt x="1894" y="1450"/>
                  </a:cubicBezTo>
                  <a:cubicBezTo>
                    <a:pt x="1904" y="1440"/>
                    <a:pt x="1915" y="1435"/>
                    <a:pt x="1931" y="1435"/>
                  </a:cubicBezTo>
                  <a:cubicBezTo>
                    <a:pt x="1947" y="1429"/>
                    <a:pt x="1957" y="1435"/>
                    <a:pt x="1973" y="1429"/>
                  </a:cubicBezTo>
                  <a:cubicBezTo>
                    <a:pt x="1978" y="1429"/>
                    <a:pt x="1978" y="1424"/>
                    <a:pt x="1984" y="1424"/>
                  </a:cubicBezTo>
                  <a:lnTo>
                    <a:pt x="1984" y="1424"/>
                  </a:lnTo>
                  <a:cubicBezTo>
                    <a:pt x="1989" y="1408"/>
                    <a:pt x="1999" y="1408"/>
                    <a:pt x="2010" y="1398"/>
                  </a:cubicBezTo>
                  <a:cubicBezTo>
                    <a:pt x="2015" y="1387"/>
                    <a:pt x="2020" y="1382"/>
                    <a:pt x="2020" y="1377"/>
                  </a:cubicBezTo>
                  <a:cubicBezTo>
                    <a:pt x="2020" y="1361"/>
                    <a:pt x="2015" y="1355"/>
                    <a:pt x="2005" y="1345"/>
                  </a:cubicBezTo>
                  <a:cubicBezTo>
                    <a:pt x="1999" y="1340"/>
                    <a:pt x="1999" y="1334"/>
                    <a:pt x="1994" y="1329"/>
                  </a:cubicBezTo>
                  <a:cubicBezTo>
                    <a:pt x="1989" y="1329"/>
                    <a:pt x="1984" y="1329"/>
                    <a:pt x="1984" y="1324"/>
                  </a:cubicBezTo>
                  <a:cubicBezTo>
                    <a:pt x="1984" y="1313"/>
                    <a:pt x="1989" y="1308"/>
                    <a:pt x="1989" y="1298"/>
                  </a:cubicBezTo>
                  <a:cubicBezTo>
                    <a:pt x="1989" y="1287"/>
                    <a:pt x="1978" y="1276"/>
                    <a:pt x="1978" y="1261"/>
                  </a:cubicBezTo>
                  <a:cubicBezTo>
                    <a:pt x="1978" y="1255"/>
                    <a:pt x="1984" y="1255"/>
                    <a:pt x="1989" y="1250"/>
                  </a:cubicBezTo>
                  <a:cubicBezTo>
                    <a:pt x="1994" y="1239"/>
                    <a:pt x="1994" y="1229"/>
                    <a:pt x="1999" y="1213"/>
                  </a:cubicBezTo>
                  <a:cubicBezTo>
                    <a:pt x="2010" y="1202"/>
                    <a:pt x="2015" y="1197"/>
                    <a:pt x="2026" y="1192"/>
                  </a:cubicBezTo>
                  <a:cubicBezTo>
                    <a:pt x="2031" y="1187"/>
                    <a:pt x="2042" y="1181"/>
                    <a:pt x="2042" y="1171"/>
                  </a:cubicBezTo>
                  <a:cubicBezTo>
                    <a:pt x="2042" y="1134"/>
                    <a:pt x="2042" y="1134"/>
                    <a:pt x="2042" y="1134"/>
                  </a:cubicBezTo>
                  <a:cubicBezTo>
                    <a:pt x="2042" y="1118"/>
                    <a:pt x="2042" y="1113"/>
                    <a:pt x="2036" y="1097"/>
                  </a:cubicBezTo>
                  <a:cubicBezTo>
                    <a:pt x="2036" y="1092"/>
                    <a:pt x="2042" y="1092"/>
                    <a:pt x="2036" y="1081"/>
                  </a:cubicBezTo>
                  <a:cubicBezTo>
                    <a:pt x="2036" y="1065"/>
                    <a:pt x="2031" y="1060"/>
                    <a:pt x="2031" y="1044"/>
                  </a:cubicBezTo>
                  <a:cubicBezTo>
                    <a:pt x="2031" y="1034"/>
                    <a:pt x="2031" y="1028"/>
                    <a:pt x="2031" y="1023"/>
                  </a:cubicBezTo>
                  <a:cubicBezTo>
                    <a:pt x="2036" y="1013"/>
                    <a:pt x="2031" y="1007"/>
                    <a:pt x="2036" y="1002"/>
                  </a:cubicBezTo>
                  <a:cubicBezTo>
                    <a:pt x="2036" y="997"/>
                    <a:pt x="2042" y="992"/>
                    <a:pt x="2042" y="986"/>
                  </a:cubicBezTo>
                  <a:cubicBezTo>
                    <a:pt x="2047" y="970"/>
                    <a:pt x="2047" y="960"/>
                    <a:pt x="2052" y="944"/>
                  </a:cubicBezTo>
                  <a:cubicBezTo>
                    <a:pt x="2057" y="949"/>
                    <a:pt x="2063" y="949"/>
                    <a:pt x="2068" y="960"/>
                  </a:cubicBezTo>
                  <a:cubicBezTo>
                    <a:pt x="2078" y="965"/>
                    <a:pt x="2084" y="965"/>
                    <a:pt x="2089" y="970"/>
                  </a:cubicBezTo>
                  <a:cubicBezTo>
                    <a:pt x="2105" y="981"/>
                    <a:pt x="2115" y="992"/>
                    <a:pt x="2131" y="992"/>
                  </a:cubicBezTo>
                  <a:cubicBezTo>
                    <a:pt x="2147" y="992"/>
                    <a:pt x="2152" y="986"/>
                    <a:pt x="2163" y="981"/>
                  </a:cubicBezTo>
                  <a:cubicBezTo>
                    <a:pt x="2173" y="970"/>
                    <a:pt x="2179" y="965"/>
                    <a:pt x="2195" y="960"/>
                  </a:cubicBezTo>
                  <a:cubicBezTo>
                    <a:pt x="2210" y="960"/>
                    <a:pt x="2216" y="949"/>
                    <a:pt x="2226" y="939"/>
                  </a:cubicBezTo>
                  <a:cubicBezTo>
                    <a:pt x="2231" y="933"/>
                    <a:pt x="2237" y="933"/>
                    <a:pt x="2242" y="928"/>
                  </a:cubicBezTo>
                  <a:cubicBezTo>
                    <a:pt x="2247" y="923"/>
                    <a:pt x="2247" y="923"/>
                    <a:pt x="2253" y="923"/>
                  </a:cubicBezTo>
                  <a:cubicBezTo>
                    <a:pt x="2274" y="923"/>
                    <a:pt x="2289" y="928"/>
                    <a:pt x="2305" y="928"/>
                  </a:cubicBezTo>
                  <a:cubicBezTo>
                    <a:pt x="2321" y="928"/>
                    <a:pt x="2332" y="928"/>
                    <a:pt x="2347" y="928"/>
                  </a:cubicBezTo>
                  <a:cubicBezTo>
                    <a:pt x="2347" y="881"/>
                    <a:pt x="2347" y="881"/>
                    <a:pt x="2347" y="881"/>
                  </a:cubicBezTo>
                  <a:cubicBezTo>
                    <a:pt x="2347" y="870"/>
                    <a:pt x="2347" y="870"/>
                    <a:pt x="2353" y="865"/>
                  </a:cubicBezTo>
                  <a:cubicBezTo>
                    <a:pt x="2358" y="860"/>
                    <a:pt x="2363" y="860"/>
                    <a:pt x="2369" y="854"/>
                  </a:cubicBezTo>
                  <a:cubicBezTo>
                    <a:pt x="2379" y="849"/>
                    <a:pt x="2374" y="833"/>
                    <a:pt x="2379" y="823"/>
                  </a:cubicBezTo>
                  <a:cubicBezTo>
                    <a:pt x="2384" y="812"/>
                    <a:pt x="2395" y="818"/>
                    <a:pt x="2400" y="812"/>
                  </a:cubicBezTo>
                  <a:cubicBezTo>
                    <a:pt x="2411" y="807"/>
                    <a:pt x="2416" y="802"/>
                    <a:pt x="2421" y="796"/>
                  </a:cubicBezTo>
                  <a:cubicBezTo>
                    <a:pt x="2432" y="791"/>
                    <a:pt x="2432" y="791"/>
                    <a:pt x="2437" y="786"/>
                  </a:cubicBezTo>
                  <a:cubicBezTo>
                    <a:pt x="2453" y="765"/>
                    <a:pt x="2464" y="759"/>
                    <a:pt x="2479" y="749"/>
                  </a:cubicBezTo>
                  <a:cubicBezTo>
                    <a:pt x="2485" y="744"/>
                    <a:pt x="2490" y="744"/>
                    <a:pt x="2495" y="738"/>
                  </a:cubicBezTo>
                  <a:cubicBezTo>
                    <a:pt x="2511" y="722"/>
                    <a:pt x="2516" y="717"/>
                    <a:pt x="2532" y="712"/>
                  </a:cubicBezTo>
                  <a:cubicBezTo>
                    <a:pt x="2537" y="707"/>
                    <a:pt x="2543" y="701"/>
                    <a:pt x="2553" y="696"/>
                  </a:cubicBezTo>
                  <a:cubicBezTo>
                    <a:pt x="2574" y="686"/>
                    <a:pt x="2585" y="680"/>
                    <a:pt x="2606" y="670"/>
                  </a:cubicBezTo>
                  <a:cubicBezTo>
                    <a:pt x="2622" y="659"/>
                    <a:pt x="2627" y="659"/>
                    <a:pt x="2643" y="654"/>
                  </a:cubicBezTo>
                  <a:cubicBezTo>
                    <a:pt x="2648" y="654"/>
                    <a:pt x="2653" y="649"/>
                    <a:pt x="2659" y="649"/>
                  </a:cubicBezTo>
                  <a:cubicBezTo>
                    <a:pt x="2659" y="643"/>
                    <a:pt x="2664" y="643"/>
                    <a:pt x="2664" y="638"/>
                  </a:cubicBezTo>
                  <a:cubicBezTo>
                    <a:pt x="2664" y="633"/>
                    <a:pt x="2659" y="633"/>
                    <a:pt x="2659" y="628"/>
                  </a:cubicBezTo>
                  <a:cubicBezTo>
                    <a:pt x="2653" y="622"/>
                    <a:pt x="2653" y="612"/>
                    <a:pt x="2653" y="607"/>
                  </a:cubicBezTo>
                  <a:cubicBezTo>
                    <a:pt x="2653" y="591"/>
                    <a:pt x="2653" y="585"/>
                    <a:pt x="2659" y="575"/>
                  </a:cubicBezTo>
                  <a:cubicBezTo>
                    <a:pt x="2664" y="559"/>
                    <a:pt x="2680" y="559"/>
                    <a:pt x="2685" y="548"/>
                  </a:cubicBezTo>
                  <a:cubicBezTo>
                    <a:pt x="2685" y="538"/>
                    <a:pt x="2685" y="533"/>
                    <a:pt x="2690" y="527"/>
                  </a:cubicBezTo>
                  <a:cubicBezTo>
                    <a:pt x="2690" y="512"/>
                    <a:pt x="2696" y="506"/>
                    <a:pt x="2696" y="490"/>
                  </a:cubicBezTo>
                  <a:cubicBezTo>
                    <a:pt x="2696" y="438"/>
                    <a:pt x="2696" y="438"/>
                    <a:pt x="2696" y="438"/>
                  </a:cubicBezTo>
                  <a:cubicBezTo>
                    <a:pt x="2696" y="433"/>
                    <a:pt x="2696" y="433"/>
                    <a:pt x="2701" y="427"/>
                  </a:cubicBezTo>
                  <a:lnTo>
                    <a:pt x="2701" y="427"/>
                  </a:lnTo>
                  <a:cubicBezTo>
                    <a:pt x="2685" y="422"/>
                    <a:pt x="2669" y="411"/>
                    <a:pt x="2648" y="406"/>
                  </a:cubicBezTo>
                  <a:cubicBezTo>
                    <a:pt x="2632" y="396"/>
                    <a:pt x="2622" y="385"/>
                    <a:pt x="2601" y="374"/>
                  </a:cubicBezTo>
                  <a:cubicBezTo>
                    <a:pt x="2548" y="348"/>
                    <a:pt x="2511" y="337"/>
                    <a:pt x="2453" y="337"/>
                  </a:cubicBezTo>
                  <a:cubicBezTo>
                    <a:pt x="2416" y="337"/>
                    <a:pt x="2416" y="337"/>
                    <a:pt x="2416" y="337"/>
                  </a:cubicBezTo>
                  <a:cubicBezTo>
                    <a:pt x="2411" y="337"/>
                    <a:pt x="2411" y="343"/>
                    <a:pt x="2400" y="343"/>
                  </a:cubicBezTo>
                  <a:cubicBezTo>
                    <a:pt x="2395" y="343"/>
                    <a:pt x="2390" y="343"/>
                    <a:pt x="2384" y="343"/>
                  </a:cubicBezTo>
                  <a:cubicBezTo>
                    <a:pt x="2384" y="353"/>
                    <a:pt x="2384" y="359"/>
                    <a:pt x="2384" y="364"/>
                  </a:cubicBezTo>
                  <a:cubicBezTo>
                    <a:pt x="2384" y="427"/>
                    <a:pt x="2395" y="401"/>
                    <a:pt x="2347" y="364"/>
                  </a:cubicBezTo>
                  <a:cubicBezTo>
                    <a:pt x="2337" y="374"/>
                    <a:pt x="2321" y="385"/>
                    <a:pt x="2321" y="401"/>
                  </a:cubicBezTo>
                  <a:cubicBezTo>
                    <a:pt x="2321" y="443"/>
                    <a:pt x="2358" y="464"/>
                    <a:pt x="2395" y="485"/>
                  </a:cubicBezTo>
                  <a:cubicBezTo>
                    <a:pt x="2384" y="501"/>
                    <a:pt x="2369" y="501"/>
                    <a:pt x="2347" y="512"/>
                  </a:cubicBezTo>
                  <a:cubicBezTo>
                    <a:pt x="2332" y="522"/>
                    <a:pt x="2337" y="554"/>
                    <a:pt x="2316" y="554"/>
                  </a:cubicBezTo>
                  <a:cubicBezTo>
                    <a:pt x="2305" y="554"/>
                    <a:pt x="2305" y="548"/>
                    <a:pt x="2295" y="543"/>
                  </a:cubicBezTo>
                  <a:cubicBezTo>
                    <a:pt x="2289" y="538"/>
                    <a:pt x="2279" y="533"/>
                    <a:pt x="2279" y="527"/>
                  </a:cubicBezTo>
                  <a:cubicBezTo>
                    <a:pt x="2279" y="512"/>
                    <a:pt x="2289" y="512"/>
                    <a:pt x="2295" y="496"/>
                  </a:cubicBezTo>
                  <a:cubicBezTo>
                    <a:pt x="2284" y="501"/>
                    <a:pt x="2284" y="501"/>
                    <a:pt x="2274" y="501"/>
                  </a:cubicBezTo>
                  <a:cubicBezTo>
                    <a:pt x="2268" y="501"/>
                    <a:pt x="2268" y="501"/>
                    <a:pt x="2263" y="501"/>
                  </a:cubicBezTo>
                  <a:cubicBezTo>
                    <a:pt x="2247" y="501"/>
                    <a:pt x="2242" y="522"/>
                    <a:pt x="2226" y="522"/>
                  </a:cubicBezTo>
                  <a:cubicBezTo>
                    <a:pt x="2216" y="522"/>
                    <a:pt x="2221" y="506"/>
                    <a:pt x="2210" y="501"/>
                  </a:cubicBezTo>
                  <a:cubicBezTo>
                    <a:pt x="2205" y="496"/>
                    <a:pt x="2200" y="496"/>
                    <a:pt x="2200" y="485"/>
                  </a:cubicBezTo>
                  <a:cubicBezTo>
                    <a:pt x="2200" y="480"/>
                    <a:pt x="2205" y="475"/>
                    <a:pt x="2205" y="469"/>
                  </a:cubicBezTo>
                  <a:cubicBezTo>
                    <a:pt x="2205" y="464"/>
                    <a:pt x="2205" y="464"/>
                    <a:pt x="2205" y="464"/>
                  </a:cubicBezTo>
                  <a:cubicBezTo>
                    <a:pt x="2195" y="464"/>
                    <a:pt x="2189" y="469"/>
                    <a:pt x="2184" y="469"/>
                  </a:cubicBezTo>
                  <a:cubicBezTo>
                    <a:pt x="2168" y="469"/>
                    <a:pt x="2195" y="454"/>
                    <a:pt x="2200" y="454"/>
                  </a:cubicBezTo>
                  <a:cubicBezTo>
                    <a:pt x="2226" y="454"/>
                    <a:pt x="2226" y="454"/>
                    <a:pt x="2226" y="454"/>
                  </a:cubicBezTo>
                  <a:cubicBezTo>
                    <a:pt x="2237" y="454"/>
                    <a:pt x="2242" y="464"/>
                    <a:pt x="2258" y="464"/>
                  </a:cubicBezTo>
                  <a:cubicBezTo>
                    <a:pt x="2279" y="464"/>
                    <a:pt x="2300" y="454"/>
                    <a:pt x="2300" y="433"/>
                  </a:cubicBezTo>
                  <a:cubicBezTo>
                    <a:pt x="2300" y="401"/>
                    <a:pt x="2300" y="401"/>
                    <a:pt x="2300" y="401"/>
                  </a:cubicBezTo>
                  <a:cubicBezTo>
                    <a:pt x="2300" y="390"/>
                    <a:pt x="2305" y="385"/>
                    <a:pt x="2305" y="380"/>
                  </a:cubicBezTo>
                  <a:cubicBezTo>
                    <a:pt x="2305" y="364"/>
                    <a:pt x="2305" y="359"/>
                    <a:pt x="2305" y="348"/>
                  </a:cubicBezTo>
                  <a:cubicBezTo>
                    <a:pt x="2295" y="348"/>
                    <a:pt x="2295" y="348"/>
                    <a:pt x="2295" y="348"/>
                  </a:cubicBezTo>
                  <a:cubicBezTo>
                    <a:pt x="2284" y="353"/>
                    <a:pt x="2284" y="364"/>
                    <a:pt x="2284" y="374"/>
                  </a:cubicBezTo>
                  <a:cubicBezTo>
                    <a:pt x="2274" y="374"/>
                    <a:pt x="2274" y="374"/>
                    <a:pt x="2274" y="374"/>
                  </a:cubicBezTo>
                  <a:cubicBezTo>
                    <a:pt x="2210" y="374"/>
                    <a:pt x="2189" y="316"/>
                    <a:pt x="2126" y="316"/>
                  </a:cubicBezTo>
                  <a:cubicBezTo>
                    <a:pt x="2110" y="316"/>
                    <a:pt x="2099" y="322"/>
                    <a:pt x="2099" y="337"/>
                  </a:cubicBezTo>
                  <a:cubicBezTo>
                    <a:pt x="2099" y="353"/>
                    <a:pt x="2121" y="353"/>
                    <a:pt x="2121" y="369"/>
                  </a:cubicBezTo>
                  <a:cubicBezTo>
                    <a:pt x="2121" y="380"/>
                    <a:pt x="2105" y="380"/>
                    <a:pt x="2105" y="396"/>
                  </a:cubicBezTo>
                  <a:cubicBezTo>
                    <a:pt x="2105" y="401"/>
                    <a:pt x="2115" y="401"/>
                    <a:pt x="2121" y="401"/>
                  </a:cubicBezTo>
                  <a:cubicBezTo>
                    <a:pt x="2147" y="401"/>
                    <a:pt x="2147" y="401"/>
                    <a:pt x="2147" y="401"/>
                  </a:cubicBezTo>
                  <a:cubicBezTo>
                    <a:pt x="2152" y="401"/>
                    <a:pt x="2158" y="396"/>
                    <a:pt x="2163" y="396"/>
                  </a:cubicBezTo>
                  <a:cubicBezTo>
                    <a:pt x="2173" y="396"/>
                    <a:pt x="2184" y="406"/>
                    <a:pt x="2184" y="422"/>
                  </a:cubicBezTo>
                  <a:cubicBezTo>
                    <a:pt x="2184" y="422"/>
                    <a:pt x="2184" y="422"/>
                    <a:pt x="2184" y="427"/>
                  </a:cubicBezTo>
                  <a:cubicBezTo>
                    <a:pt x="2163" y="427"/>
                    <a:pt x="2163" y="427"/>
                    <a:pt x="2163" y="427"/>
                  </a:cubicBezTo>
                  <a:cubicBezTo>
                    <a:pt x="2142" y="427"/>
                    <a:pt x="2126" y="427"/>
                    <a:pt x="2110" y="417"/>
                  </a:cubicBezTo>
                  <a:cubicBezTo>
                    <a:pt x="2089" y="411"/>
                    <a:pt x="2084" y="396"/>
                    <a:pt x="2063" y="396"/>
                  </a:cubicBezTo>
                  <a:cubicBezTo>
                    <a:pt x="2057" y="396"/>
                    <a:pt x="2052" y="401"/>
                    <a:pt x="2047" y="401"/>
                  </a:cubicBezTo>
                  <a:cubicBezTo>
                    <a:pt x="2026" y="401"/>
                    <a:pt x="2026" y="374"/>
                    <a:pt x="2005" y="364"/>
                  </a:cubicBezTo>
                  <a:cubicBezTo>
                    <a:pt x="1989" y="353"/>
                    <a:pt x="1978" y="353"/>
                    <a:pt x="1957" y="348"/>
                  </a:cubicBezTo>
                  <a:cubicBezTo>
                    <a:pt x="1962" y="337"/>
                    <a:pt x="1973" y="337"/>
                    <a:pt x="1978" y="327"/>
                  </a:cubicBezTo>
                  <a:cubicBezTo>
                    <a:pt x="1984" y="322"/>
                    <a:pt x="1984" y="316"/>
                    <a:pt x="1989" y="316"/>
                  </a:cubicBezTo>
                  <a:cubicBezTo>
                    <a:pt x="2015" y="316"/>
                    <a:pt x="2026" y="332"/>
                    <a:pt x="2052" y="332"/>
                  </a:cubicBezTo>
                  <a:cubicBezTo>
                    <a:pt x="2068" y="332"/>
                    <a:pt x="2078" y="322"/>
                    <a:pt x="2094" y="311"/>
                  </a:cubicBezTo>
                  <a:cubicBezTo>
                    <a:pt x="2110" y="301"/>
                    <a:pt x="2126" y="295"/>
                    <a:pt x="2126" y="279"/>
                  </a:cubicBezTo>
                  <a:cubicBezTo>
                    <a:pt x="2126" y="269"/>
                    <a:pt x="2121" y="269"/>
                    <a:pt x="2121" y="258"/>
                  </a:cubicBezTo>
                  <a:cubicBezTo>
                    <a:pt x="2121" y="232"/>
                    <a:pt x="2121" y="232"/>
                    <a:pt x="2121" y="232"/>
                  </a:cubicBezTo>
                  <a:cubicBezTo>
                    <a:pt x="2121" y="227"/>
                    <a:pt x="2121" y="216"/>
                    <a:pt x="2110" y="216"/>
                  </a:cubicBezTo>
                  <a:cubicBezTo>
                    <a:pt x="2105" y="216"/>
                    <a:pt x="2099" y="227"/>
                    <a:pt x="2094" y="227"/>
                  </a:cubicBezTo>
                  <a:cubicBezTo>
                    <a:pt x="2057" y="227"/>
                    <a:pt x="2042" y="216"/>
                    <a:pt x="2010" y="206"/>
                  </a:cubicBezTo>
                  <a:cubicBezTo>
                    <a:pt x="1947" y="190"/>
                    <a:pt x="1915" y="185"/>
                    <a:pt x="1857" y="179"/>
                  </a:cubicBezTo>
                  <a:cubicBezTo>
                    <a:pt x="1846" y="179"/>
                    <a:pt x="1841" y="169"/>
                    <a:pt x="1825" y="169"/>
                  </a:cubicBezTo>
                  <a:cubicBezTo>
                    <a:pt x="1815" y="169"/>
                    <a:pt x="1815" y="185"/>
                    <a:pt x="1810" y="195"/>
                  </a:cubicBezTo>
                  <a:cubicBezTo>
                    <a:pt x="1799" y="216"/>
                    <a:pt x="1804" y="232"/>
                    <a:pt x="1788" y="253"/>
                  </a:cubicBezTo>
                  <a:cubicBezTo>
                    <a:pt x="1773" y="264"/>
                    <a:pt x="1762" y="264"/>
                    <a:pt x="1746" y="274"/>
                  </a:cubicBezTo>
                  <a:cubicBezTo>
                    <a:pt x="1725" y="285"/>
                    <a:pt x="1714" y="295"/>
                    <a:pt x="1699" y="311"/>
                  </a:cubicBezTo>
                  <a:cubicBezTo>
                    <a:pt x="1688" y="311"/>
                    <a:pt x="1688" y="311"/>
                    <a:pt x="1688" y="311"/>
                  </a:cubicBezTo>
                  <a:cubicBezTo>
                    <a:pt x="1688" y="295"/>
                    <a:pt x="1688" y="295"/>
                    <a:pt x="1688" y="295"/>
                  </a:cubicBezTo>
                  <a:cubicBezTo>
                    <a:pt x="1688" y="290"/>
                    <a:pt x="1693" y="290"/>
                    <a:pt x="1693" y="279"/>
                  </a:cubicBezTo>
                  <a:cubicBezTo>
                    <a:pt x="1693" y="264"/>
                    <a:pt x="1667" y="269"/>
                    <a:pt x="1667" y="253"/>
                  </a:cubicBezTo>
                  <a:cubicBezTo>
                    <a:pt x="1667" y="232"/>
                    <a:pt x="1693" y="227"/>
                    <a:pt x="1714" y="222"/>
                  </a:cubicBezTo>
                  <a:cubicBezTo>
                    <a:pt x="1730" y="222"/>
                    <a:pt x="1736" y="211"/>
                    <a:pt x="1751" y="211"/>
                  </a:cubicBezTo>
                  <a:cubicBezTo>
                    <a:pt x="1757" y="211"/>
                    <a:pt x="1762" y="216"/>
                    <a:pt x="1767" y="216"/>
                  </a:cubicBezTo>
                  <a:cubicBezTo>
                    <a:pt x="1783" y="216"/>
                    <a:pt x="1799" y="195"/>
                    <a:pt x="1799" y="174"/>
                  </a:cubicBezTo>
                  <a:cubicBezTo>
                    <a:pt x="1799" y="158"/>
                    <a:pt x="1778" y="153"/>
                    <a:pt x="1773" y="132"/>
                  </a:cubicBezTo>
                  <a:cubicBezTo>
                    <a:pt x="1767" y="116"/>
                    <a:pt x="1767" y="100"/>
                    <a:pt x="1767" y="84"/>
                  </a:cubicBezTo>
                  <a:cubicBezTo>
                    <a:pt x="1757" y="84"/>
                    <a:pt x="1757" y="95"/>
                    <a:pt x="1746" y="95"/>
                  </a:cubicBezTo>
                  <a:cubicBezTo>
                    <a:pt x="1736" y="95"/>
                    <a:pt x="1736" y="95"/>
                    <a:pt x="1736" y="95"/>
                  </a:cubicBezTo>
                  <a:cubicBezTo>
                    <a:pt x="1683" y="84"/>
                    <a:pt x="1656" y="68"/>
                    <a:pt x="1614" y="42"/>
                  </a:cubicBezTo>
                  <a:cubicBezTo>
                    <a:pt x="1599" y="26"/>
                    <a:pt x="1583" y="16"/>
                    <a:pt x="1572" y="0"/>
                  </a:cubicBezTo>
                  <a:lnTo>
                    <a:pt x="1572" y="0"/>
                  </a:lnTo>
                  <a:cubicBezTo>
                    <a:pt x="1567" y="11"/>
                    <a:pt x="1567" y="16"/>
                    <a:pt x="1562" y="26"/>
                  </a:cubicBezTo>
                  <a:cubicBezTo>
                    <a:pt x="1556" y="32"/>
                    <a:pt x="1551" y="32"/>
                    <a:pt x="1546" y="37"/>
                  </a:cubicBezTo>
                  <a:cubicBezTo>
                    <a:pt x="1540" y="42"/>
                    <a:pt x="1540" y="47"/>
                    <a:pt x="1535" y="58"/>
                  </a:cubicBezTo>
                  <a:cubicBezTo>
                    <a:pt x="1530" y="79"/>
                    <a:pt x="1519" y="95"/>
                    <a:pt x="1498" y="100"/>
                  </a:cubicBezTo>
                  <a:cubicBezTo>
                    <a:pt x="1493" y="100"/>
                    <a:pt x="1488" y="100"/>
                    <a:pt x="1482" y="100"/>
                  </a:cubicBezTo>
                  <a:cubicBezTo>
                    <a:pt x="1472" y="100"/>
                    <a:pt x="1467" y="100"/>
                    <a:pt x="1456" y="105"/>
                  </a:cubicBezTo>
                  <a:cubicBezTo>
                    <a:pt x="1424" y="111"/>
                    <a:pt x="1409" y="116"/>
                    <a:pt x="1377" y="116"/>
                  </a:cubicBezTo>
                  <a:cubicBezTo>
                    <a:pt x="1356" y="116"/>
                    <a:pt x="1340" y="105"/>
                    <a:pt x="1324" y="95"/>
                  </a:cubicBezTo>
                  <a:cubicBezTo>
                    <a:pt x="1308" y="84"/>
                    <a:pt x="1303" y="74"/>
                    <a:pt x="1287" y="74"/>
                  </a:cubicBezTo>
                  <a:lnTo>
                    <a:pt x="1282" y="79"/>
                  </a:lnTo>
                  <a:cubicBezTo>
                    <a:pt x="1282" y="84"/>
                    <a:pt x="1282" y="84"/>
                    <a:pt x="1282" y="90"/>
                  </a:cubicBezTo>
                  <a:cubicBezTo>
                    <a:pt x="1282" y="153"/>
                    <a:pt x="1282" y="153"/>
                    <a:pt x="1282" y="153"/>
                  </a:cubicBezTo>
                  <a:cubicBezTo>
                    <a:pt x="1282" y="158"/>
                    <a:pt x="1287" y="163"/>
                    <a:pt x="1287" y="169"/>
                  </a:cubicBezTo>
                  <a:cubicBezTo>
                    <a:pt x="1287" y="179"/>
                    <a:pt x="1282" y="185"/>
                    <a:pt x="1277" y="190"/>
                  </a:cubicBezTo>
                  <a:cubicBezTo>
                    <a:pt x="1271" y="200"/>
                    <a:pt x="1261" y="200"/>
                    <a:pt x="1256" y="211"/>
                  </a:cubicBezTo>
                  <a:cubicBezTo>
                    <a:pt x="1245" y="222"/>
                    <a:pt x="1240" y="232"/>
                    <a:pt x="1240" y="248"/>
                  </a:cubicBezTo>
                  <a:cubicBezTo>
                    <a:pt x="1240" y="253"/>
                    <a:pt x="1240" y="258"/>
                    <a:pt x="1245" y="269"/>
                  </a:cubicBezTo>
                  <a:cubicBezTo>
                    <a:pt x="1245" y="274"/>
                    <a:pt x="1245" y="279"/>
                    <a:pt x="1245" y="285"/>
                  </a:cubicBezTo>
                  <a:cubicBezTo>
                    <a:pt x="1250" y="285"/>
                    <a:pt x="1250" y="285"/>
                    <a:pt x="1256" y="285"/>
                  </a:cubicBezTo>
                  <a:cubicBezTo>
                    <a:pt x="1266" y="285"/>
                    <a:pt x="1271" y="285"/>
                    <a:pt x="1282" y="290"/>
                  </a:cubicBezTo>
                  <a:cubicBezTo>
                    <a:pt x="1298" y="295"/>
                    <a:pt x="1308" y="290"/>
                    <a:pt x="1324" y="295"/>
                  </a:cubicBezTo>
                  <a:cubicBezTo>
                    <a:pt x="1335" y="295"/>
                    <a:pt x="1340" y="295"/>
                    <a:pt x="1356" y="301"/>
                  </a:cubicBezTo>
                  <a:cubicBezTo>
                    <a:pt x="1361" y="301"/>
                    <a:pt x="1366" y="301"/>
                    <a:pt x="1372" y="301"/>
                  </a:cubicBezTo>
                  <a:cubicBezTo>
                    <a:pt x="1372" y="306"/>
                    <a:pt x="1382" y="301"/>
                    <a:pt x="1382" y="306"/>
                  </a:cubicBezTo>
                  <a:cubicBezTo>
                    <a:pt x="1382" y="311"/>
                    <a:pt x="1377" y="316"/>
                    <a:pt x="1377" y="316"/>
                  </a:cubicBezTo>
                  <a:cubicBezTo>
                    <a:pt x="1366" y="332"/>
                    <a:pt x="1361" y="337"/>
                    <a:pt x="1351" y="348"/>
                  </a:cubicBezTo>
                  <a:cubicBezTo>
                    <a:pt x="1340" y="359"/>
                    <a:pt x="1335" y="364"/>
                    <a:pt x="1324" y="374"/>
                  </a:cubicBezTo>
                  <a:cubicBezTo>
                    <a:pt x="1319" y="380"/>
                    <a:pt x="1319" y="380"/>
                    <a:pt x="1314" y="385"/>
                  </a:cubicBezTo>
                  <a:cubicBezTo>
                    <a:pt x="1308" y="390"/>
                    <a:pt x="1308" y="396"/>
                    <a:pt x="1303" y="401"/>
                  </a:cubicBezTo>
                  <a:cubicBezTo>
                    <a:pt x="1293" y="406"/>
                    <a:pt x="1287" y="411"/>
                    <a:pt x="1277" y="411"/>
                  </a:cubicBezTo>
                  <a:cubicBezTo>
                    <a:pt x="1271" y="411"/>
                    <a:pt x="1266" y="417"/>
                    <a:pt x="1256" y="422"/>
                  </a:cubicBezTo>
                  <a:cubicBezTo>
                    <a:pt x="1256" y="422"/>
                    <a:pt x="1250" y="427"/>
                    <a:pt x="1250" y="433"/>
                  </a:cubicBezTo>
                  <a:cubicBezTo>
                    <a:pt x="1250" y="433"/>
                    <a:pt x="1250" y="438"/>
                    <a:pt x="1250" y="443"/>
                  </a:cubicBezTo>
                  <a:cubicBezTo>
                    <a:pt x="1250" y="459"/>
                    <a:pt x="1256" y="469"/>
                    <a:pt x="1256" y="485"/>
                  </a:cubicBezTo>
                  <a:cubicBezTo>
                    <a:pt x="1256" y="496"/>
                    <a:pt x="1250" y="506"/>
                    <a:pt x="1250" y="517"/>
                  </a:cubicBezTo>
                  <a:cubicBezTo>
                    <a:pt x="1245" y="527"/>
                    <a:pt x="1245" y="533"/>
                    <a:pt x="1240" y="548"/>
                  </a:cubicBezTo>
                  <a:cubicBezTo>
                    <a:pt x="1234" y="564"/>
                    <a:pt x="1234" y="575"/>
                    <a:pt x="1229" y="591"/>
                  </a:cubicBezTo>
                  <a:cubicBezTo>
                    <a:pt x="1229" y="596"/>
                    <a:pt x="1229" y="596"/>
                    <a:pt x="1224" y="601"/>
                  </a:cubicBezTo>
                  <a:cubicBezTo>
                    <a:pt x="1219" y="612"/>
                    <a:pt x="1203" y="607"/>
                    <a:pt x="1198" y="617"/>
                  </a:cubicBezTo>
                  <a:cubicBezTo>
                    <a:pt x="1192" y="628"/>
                    <a:pt x="1192" y="633"/>
                    <a:pt x="1187" y="643"/>
                  </a:cubicBezTo>
                  <a:cubicBezTo>
                    <a:pt x="1182" y="659"/>
                    <a:pt x="1177" y="665"/>
                    <a:pt x="1171" y="680"/>
                  </a:cubicBezTo>
                  <a:cubicBezTo>
                    <a:pt x="1171" y="686"/>
                    <a:pt x="1171" y="691"/>
                    <a:pt x="1166" y="696"/>
                  </a:cubicBezTo>
                  <a:cubicBezTo>
                    <a:pt x="1161" y="701"/>
                    <a:pt x="1150" y="701"/>
                    <a:pt x="1140" y="707"/>
                  </a:cubicBezTo>
                  <a:cubicBezTo>
                    <a:pt x="1134" y="707"/>
                    <a:pt x="1134" y="712"/>
                    <a:pt x="1124" y="717"/>
                  </a:cubicBezTo>
                  <a:cubicBezTo>
                    <a:pt x="1108" y="722"/>
                    <a:pt x="1097" y="717"/>
                    <a:pt x="1082" y="722"/>
                  </a:cubicBezTo>
                  <a:cubicBezTo>
                    <a:pt x="1071" y="722"/>
                    <a:pt x="1071" y="728"/>
                    <a:pt x="1066" y="728"/>
                  </a:cubicBezTo>
                  <a:cubicBezTo>
                    <a:pt x="1060" y="733"/>
                    <a:pt x="1055" y="733"/>
                    <a:pt x="1050" y="733"/>
                  </a:cubicBezTo>
                  <a:cubicBezTo>
                    <a:pt x="1045" y="738"/>
                    <a:pt x="1045" y="744"/>
                    <a:pt x="1039" y="749"/>
                  </a:cubicBezTo>
                  <a:cubicBezTo>
                    <a:pt x="1034" y="759"/>
                    <a:pt x="1029" y="765"/>
                    <a:pt x="1023" y="770"/>
                  </a:cubicBezTo>
                  <a:cubicBezTo>
                    <a:pt x="1013" y="791"/>
                    <a:pt x="1002" y="796"/>
                    <a:pt x="992" y="818"/>
                  </a:cubicBezTo>
                  <a:cubicBezTo>
                    <a:pt x="981" y="833"/>
                    <a:pt x="981" y="844"/>
                    <a:pt x="971" y="865"/>
                  </a:cubicBezTo>
                  <a:cubicBezTo>
                    <a:pt x="966" y="870"/>
                    <a:pt x="960" y="876"/>
                    <a:pt x="955" y="881"/>
                  </a:cubicBezTo>
                  <a:cubicBezTo>
                    <a:pt x="950" y="891"/>
                    <a:pt x="939" y="902"/>
                    <a:pt x="929" y="902"/>
                  </a:cubicBezTo>
                  <a:cubicBezTo>
                    <a:pt x="913" y="902"/>
                    <a:pt x="902" y="891"/>
                    <a:pt x="892" y="881"/>
                  </a:cubicBezTo>
                  <a:cubicBezTo>
                    <a:pt x="886" y="876"/>
                    <a:pt x="886" y="870"/>
                    <a:pt x="881" y="870"/>
                  </a:cubicBezTo>
                  <a:cubicBezTo>
                    <a:pt x="876" y="870"/>
                    <a:pt x="871" y="876"/>
                    <a:pt x="871" y="876"/>
                  </a:cubicBezTo>
                  <a:cubicBezTo>
                    <a:pt x="865" y="881"/>
                    <a:pt x="860" y="886"/>
                    <a:pt x="860" y="891"/>
                  </a:cubicBezTo>
                  <a:cubicBezTo>
                    <a:pt x="855" y="902"/>
                    <a:pt x="855" y="912"/>
                    <a:pt x="844" y="923"/>
                  </a:cubicBezTo>
                  <a:cubicBezTo>
                    <a:pt x="828" y="918"/>
                    <a:pt x="828" y="897"/>
                    <a:pt x="823" y="876"/>
                  </a:cubicBezTo>
                  <a:cubicBezTo>
                    <a:pt x="823" y="870"/>
                    <a:pt x="828" y="865"/>
                    <a:pt x="828" y="860"/>
                  </a:cubicBezTo>
                  <a:cubicBezTo>
                    <a:pt x="828" y="844"/>
                    <a:pt x="828" y="844"/>
                    <a:pt x="828" y="844"/>
                  </a:cubicBezTo>
                  <a:cubicBezTo>
                    <a:pt x="791" y="844"/>
                    <a:pt x="791" y="844"/>
                    <a:pt x="791" y="844"/>
                  </a:cubicBezTo>
                  <a:cubicBezTo>
                    <a:pt x="781" y="844"/>
                    <a:pt x="770" y="839"/>
                    <a:pt x="760" y="833"/>
                  </a:cubicBezTo>
                  <a:cubicBezTo>
                    <a:pt x="749" y="833"/>
                    <a:pt x="739" y="828"/>
                    <a:pt x="733" y="818"/>
                  </a:cubicBezTo>
                  <a:cubicBezTo>
                    <a:pt x="733" y="802"/>
                    <a:pt x="728" y="796"/>
                    <a:pt x="723" y="786"/>
                  </a:cubicBezTo>
                  <a:cubicBezTo>
                    <a:pt x="723" y="775"/>
                    <a:pt x="723" y="770"/>
                    <a:pt x="718" y="765"/>
                  </a:cubicBezTo>
                  <a:cubicBezTo>
                    <a:pt x="718" y="759"/>
                    <a:pt x="712" y="754"/>
                    <a:pt x="707" y="754"/>
                  </a:cubicBezTo>
                  <a:cubicBezTo>
                    <a:pt x="697" y="754"/>
                    <a:pt x="697" y="765"/>
                    <a:pt x="686" y="770"/>
                  </a:cubicBezTo>
                  <a:cubicBezTo>
                    <a:pt x="675" y="770"/>
                    <a:pt x="665" y="770"/>
                    <a:pt x="660" y="775"/>
                  </a:cubicBezTo>
                  <a:cubicBezTo>
                    <a:pt x="654" y="775"/>
                    <a:pt x="654" y="781"/>
                    <a:pt x="654" y="786"/>
                  </a:cubicBezTo>
                  <a:cubicBezTo>
                    <a:pt x="649" y="802"/>
                    <a:pt x="649" y="812"/>
                    <a:pt x="644" y="828"/>
                  </a:cubicBezTo>
                  <a:cubicBezTo>
                    <a:pt x="644" y="839"/>
                    <a:pt x="644" y="844"/>
                    <a:pt x="644" y="854"/>
                  </a:cubicBezTo>
                  <a:cubicBezTo>
                    <a:pt x="638" y="865"/>
                    <a:pt x="638" y="870"/>
                    <a:pt x="628" y="881"/>
                  </a:cubicBezTo>
                  <a:cubicBezTo>
                    <a:pt x="612" y="897"/>
                    <a:pt x="596" y="891"/>
                    <a:pt x="575" y="897"/>
                  </a:cubicBezTo>
                  <a:cubicBezTo>
                    <a:pt x="554" y="902"/>
                    <a:pt x="544" y="907"/>
                    <a:pt x="528" y="912"/>
                  </a:cubicBezTo>
                  <a:cubicBezTo>
                    <a:pt x="507" y="918"/>
                    <a:pt x="496" y="933"/>
                    <a:pt x="475" y="939"/>
                  </a:cubicBezTo>
                  <a:cubicBezTo>
                    <a:pt x="470" y="939"/>
                    <a:pt x="464" y="939"/>
                    <a:pt x="459" y="944"/>
                  </a:cubicBezTo>
                  <a:cubicBezTo>
                    <a:pt x="459" y="944"/>
                    <a:pt x="459" y="944"/>
                    <a:pt x="459" y="949"/>
                  </a:cubicBezTo>
                  <a:cubicBezTo>
                    <a:pt x="454" y="949"/>
                    <a:pt x="454" y="955"/>
                    <a:pt x="454" y="960"/>
                  </a:cubicBezTo>
                  <a:cubicBezTo>
                    <a:pt x="454" y="965"/>
                    <a:pt x="449" y="970"/>
                    <a:pt x="449" y="981"/>
                  </a:cubicBezTo>
                  <a:cubicBezTo>
                    <a:pt x="449" y="986"/>
                    <a:pt x="443" y="992"/>
                    <a:pt x="443" y="997"/>
                  </a:cubicBezTo>
                  <a:cubicBezTo>
                    <a:pt x="443" y="1002"/>
                    <a:pt x="443" y="1002"/>
                    <a:pt x="438" y="1007"/>
                  </a:cubicBezTo>
                  <a:cubicBezTo>
                    <a:pt x="433" y="1007"/>
                    <a:pt x="427" y="1007"/>
                    <a:pt x="417" y="1007"/>
                  </a:cubicBezTo>
                  <a:cubicBezTo>
                    <a:pt x="406" y="1007"/>
                    <a:pt x="401" y="1007"/>
                    <a:pt x="396" y="1002"/>
                  </a:cubicBezTo>
                  <a:cubicBezTo>
                    <a:pt x="391" y="997"/>
                    <a:pt x="391" y="992"/>
                    <a:pt x="391" y="992"/>
                  </a:cubicBezTo>
                  <a:cubicBezTo>
                    <a:pt x="385" y="986"/>
                    <a:pt x="380" y="986"/>
                    <a:pt x="375" y="986"/>
                  </a:cubicBezTo>
                  <a:cubicBezTo>
                    <a:pt x="364" y="981"/>
                    <a:pt x="359" y="976"/>
                    <a:pt x="354" y="965"/>
                  </a:cubicBezTo>
                  <a:cubicBezTo>
                    <a:pt x="348" y="955"/>
                    <a:pt x="348" y="949"/>
                    <a:pt x="338" y="949"/>
                  </a:cubicBezTo>
                  <a:cubicBezTo>
                    <a:pt x="327" y="949"/>
                    <a:pt x="327" y="955"/>
                    <a:pt x="322" y="960"/>
                  </a:cubicBezTo>
                  <a:cubicBezTo>
                    <a:pt x="317" y="965"/>
                    <a:pt x="306" y="970"/>
                    <a:pt x="306" y="976"/>
                  </a:cubicBezTo>
                  <a:cubicBezTo>
                    <a:pt x="306" y="986"/>
                    <a:pt x="306" y="992"/>
                    <a:pt x="312" y="1002"/>
                  </a:cubicBezTo>
                  <a:cubicBezTo>
                    <a:pt x="312" y="1007"/>
                    <a:pt x="317" y="1007"/>
                    <a:pt x="317" y="1013"/>
                  </a:cubicBezTo>
                  <a:cubicBezTo>
                    <a:pt x="317" y="1034"/>
                    <a:pt x="301" y="1044"/>
                    <a:pt x="301" y="1065"/>
                  </a:cubicBezTo>
                  <a:cubicBezTo>
                    <a:pt x="301" y="1071"/>
                    <a:pt x="301" y="1076"/>
                    <a:pt x="301" y="1076"/>
                  </a:cubicBezTo>
                  <a:cubicBezTo>
                    <a:pt x="306" y="1081"/>
                    <a:pt x="306" y="1087"/>
                    <a:pt x="306" y="1087"/>
                  </a:cubicBezTo>
                  <a:cubicBezTo>
                    <a:pt x="306" y="1097"/>
                    <a:pt x="296" y="1097"/>
                    <a:pt x="285" y="1102"/>
                  </a:cubicBezTo>
                  <a:cubicBezTo>
                    <a:pt x="275" y="1102"/>
                    <a:pt x="269" y="1102"/>
                    <a:pt x="259" y="1108"/>
                  </a:cubicBezTo>
                  <a:cubicBezTo>
                    <a:pt x="238" y="1113"/>
                    <a:pt x="222" y="1118"/>
                    <a:pt x="201" y="1118"/>
                  </a:cubicBezTo>
                  <a:cubicBezTo>
                    <a:pt x="180" y="1123"/>
                    <a:pt x="169" y="1129"/>
                    <a:pt x="143" y="1129"/>
                  </a:cubicBezTo>
                  <a:cubicBezTo>
                    <a:pt x="127" y="1129"/>
                    <a:pt x="116" y="1123"/>
                    <a:pt x="106" y="1134"/>
                  </a:cubicBezTo>
                  <a:cubicBezTo>
                    <a:pt x="101" y="1139"/>
                    <a:pt x="101" y="1144"/>
                    <a:pt x="95" y="1150"/>
                  </a:cubicBezTo>
                  <a:cubicBezTo>
                    <a:pt x="85" y="1166"/>
                    <a:pt x="74" y="1171"/>
                    <a:pt x="64" y="1187"/>
                  </a:cubicBezTo>
                  <a:cubicBezTo>
                    <a:pt x="64" y="1197"/>
                    <a:pt x="58" y="1202"/>
                    <a:pt x="53" y="1213"/>
                  </a:cubicBezTo>
                  <a:cubicBezTo>
                    <a:pt x="42" y="1229"/>
                    <a:pt x="37" y="1239"/>
                    <a:pt x="27" y="1255"/>
                  </a:cubicBezTo>
                  <a:cubicBezTo>
                    <a:pt x="21" y="1266"/>
                    <a:pt x="16" y="1271"/>
                    <a:pt x="11" y="1287"/>
                  </a:cubicBezTo>
                  <a:cubicBezTo>
                    <a:pt x="6" y="1303"/>
                    <a:pt x="11" y="1313"/>
                    <a:pt x="6" y="1329"/>
                  </a:cubicBezTo>
                  <a:cubicBezTo>
                    <a:pt x="6" y="1345"/>
                    <a:pt x="6" y="1355"/>
                    <a:pt x="6" y="1371"/>
                  </a:cubicBezTo>
                  <a:cubicBezTo>
                    <a:pt x="6" y="1371"/>
                    <a:pt x="0" y="1371"/>
                    <a:pt x="0" y="1377"/>
                  </a:cubicBezTo>
                  <a:cubicBezTo>
                    <a:pt x="0" y="1392"/>
                    <a:pt x="0" y="1398"/>
                    <a:pt x="0" y="141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5" name="Freeform 83"/>
            <p:cNvSpPr>
              <a:spLocks noChangeArrowheads="1"/>
            </p:cNvSpPr>
            <p:nvPr/>
          </p:nvSpPr>
          <p:spPr bwMode="auto">
            <a:xfrm>
              <a:off x="8933784" y="8648701"/>
              <a:ext cx="1285791" cy="1347787"/>
            </a:xfrm>
            <a:custGeom>
              <a:avLst/>
              <a:gdLst>
                <a:gd name="T0" fmla="*/ 2600 w 3572"/>
                <a:gd name="T1" fmla="*/ 1276 h 3745"/>
                <a:gd name="T2" fmla="*/ 2400 w 3572"/>
                <a:gd name="T3" fmla="*/ 1139 h 3745"/>
                <a:gd name="T4" fmla="*/ 2390 w 3572"/>
                <a:gd name="T5" fmla="*/ 1013 h 3745"/>
                <a:gd name="T6" fmla="*/ 2026 w 3572"/>
                <a:gd name="T7" fmla="*/ 443 h 3745"/>
                <a:gd name="T8" fmla="*/ 1815 w 3572"/>
                <a:gd name="T9" fmla="*/ 237 h 3745"/>
                <a:gd name="T10" fmla="*/ 1678 w 3572"/>
                <a:gd name="T11" fmla="*/ 448 h 3745"/>
                <a:gd name="T12" fmla="*/ 1419 w 3572"/>
                <a:gd name="T13" fmla="*/ 100 h 3745"/>
                <a:gd name="T14" fmla="*/ 1672 w 3572"/>
                <a:gd name="T15" fmla="*/ 380 h 3745"/>
                <a:gd name="T16" fmla="*/ 1836 w 3572"/>
                <a:gd name="T17" fmla="*/ 501 h 3745"/>
                <a:gd name="T18" fmla="*/ 1910 w 3572"/>
                <a:gd name="T19" fmla="*/ 527 h 3745"/>
                <a:gd name="T20" fmla="*/ 1925 w 3572"/>
                <a:gd name="T21" fmla="*/ 723 h 3745"/>
                <a:gd name="T22" fmla="*/ 1704 w 3572"/>
                <a:gd name="T23" fmla="*/ 480 h 3745"/>
                <a:gd name="T24" fmla="*/ 1335 w 3572"/>
                <a:gd name="T25" fmla="*/ 216 h 3745"/>
                <a:gd name="T26" fmla="*/ 1213 w 3572"/>
                <a:gd name="T27" fmla="*/ 132 h 3745"/>
                <a:gd name="T28" fmla="*/ 1546 w 3572"/>
                <a:gd name="T29" fmla="*/ 132 h 3745"/>
                <a:gd name="T30" fmla="*/ 1467 w 3572"/>
                <a:gd name="T31" fmla="*/ 58 h 3745"/>
                <a:gd name="T32" fmla="*/ 201 w 3572"/>
                <a:gd name="T33" fmla="*/ 3274 h 3745"/>
                <a:gd name="T34" fmla="*/ 290 w 3572"/>
                <a:gd name="T35" fmla="*/ 3348 h 3745"/>
                <a:gd name="T36" fmla="*/ 401 w 3572"/>
                <a:gd name="T37" fmla="*/ 3443 h 3745"/>
                <a:gd name="T38" fmla="*/ 586 w 3572"/>
                <a:gd name="T39" fmla="*/ 3137 h 3745"/>
                <a:gd name="T40" fmla="*/ 559 w 3572"/>
                <a:gd name="T41" fmla="*/ 3338 h 3745"/>
                <a:gd name="T42" fmla="*/ 776 w 3572"/>
                <a:gd name="T43" fmla="*/ 3549 h 3745"/>
                <a:gd name="T44" fmla="*/ 839 w 3572"/>
                <a:gd name="T45" fmla="*/ 3375 h 3745"/>
                <a:gd name="T46" fmla="*/ 992 w 3572"/>
                <a:gd name="T47" fmla="*/ 3353 h 3745"/>
                <a:gd name="T48" fmla="*/ 992 w 3572"/>
                <a:gd name="T49" fmla="*/ 3506 h 3745"/>
                <a:gd name="T50" fmla="*/ 1034 w 3572"/>
                <a:gd name="T51" fmla="*/ 3691 h 3745"/>
                <a:gd name="T52" fmla="*/ 1319 w 3572"/>
                <a:gd name="T53" fmla="*/ 3295 h 3745"/>
                <a:gd name="T54" fmla="*/ 1894 w 3572"/>
                <a:gd name="T55" fmla="*/ 3638 h 3745"/>
                <a:gd name="T56" fmla="*/ 3323 w 3572"/>
                <a:gd name="T57" fmla="*/ 2035 h 3745"/>
                <a:gd name="T58" fmla="*/ 3323 w 3572"/>
                <a:gd name="T59" fmla="*/ 2235 h 3745"/>
                <a:gd name="T60" fmla="*/ 3255 w 3572"/>
                <a:gd name="T61" fmla="*/ 2425 h 3745"/>
                <a:gd name="T62" fmla="*/ 3049 w 3572"/>
                <a:gd name="T63" fmla="*/ 2673 h 3745"/>
                <a:gd name="T64" fmla="*/ 2827 w 3572"/>
                <a:gd name="T65" fmla="*/ 2800 h 3745"/>
                <a:gd name="T66" fmla="*/ 2627 w 3572"/>
                <a:gd name="T67" fmla="*/ 2821 h 3745"/>
                <a:gd name="T68" fmla="*/ 2374 w 3572"/>
                <a:gd name="T69" fmla="*/ 2926 h 3745"/>
                <a:gd name="T70" fmla="*/ 2142 w 3572"/>
                <a:gd name="T71" fmla="*/ 3069 h 3745"/>
                <a:gd name="T72" fmla="*/ 1936 w 3572"/>
                <a:gd name="T73" fmla="*/ 3343 h 3745"/>
                <a:gd name="T74" fmla="*/ 1350 w 3572"/>
                <a:gd name="T75" fmla="*/ 3153 h 3745"/>
                <a:gd name="T76" fmla="*/ 1008 w 3572"/>
                <a:gd name="T77" fmla="*/ 2842 h 3745"/>
                <a:gd name="T78" fmla="*/ 839 w 3572"/>
                <a:gd name="T79" fmla="*/ 2605 h 3745"/>
                <a:gd name="T80" fmla="*/ 770 w 3572"/>
                <a:gd name="T81" fmla="*/ 2330 h 3745"/>
                <a:gd name="T82" fmla="*/ 686 w 3572"/>
                <a:gd name="T83" fmla="*/ 1966 h 3745"/>
                <a:gd name="T84" fmla="*/ 686 w 3572"/>
                <a:gd name="T85" fmla="*/ 1729 h 3745"/>
                <a:gd name="T86" fmla="*/ 923 w 3572"/>
                <a:gd name="T87" fmla="*/ 1587 h 3745"/>
                <a:gd name="T88" fmla="*/ 1108 w 3572"/>
                <a:gd name="T89" fmla="*/ 1318 h 3745"/>
                <a:gd name="T90" fmla="*/ 1361 w 3572"/>
                <a:gd name="T91" fmla="*/ 1361 h 3745"/>
                <a:gd name="T92" fmla="*/ 1298 w 3572"/>
                <a:gd name="T93" fmla="*/ 1118 h 3745"/>
                <a:gd name="T94" fmla="*/ 1467 w 3572"/>
                <a:gd name="T95" fmla="*/ 902 h 3745"/>
                <a:gd name="T96" fmla="*/ 1751 w 3572"/>
                <a:gd name="T97" fmla="*/ 997 h 3745"/>
                <a:gd name="T98" fmla="*/ 2041 w 3572"/>
                <a:gd name="T99" fmla="*/ 928 h 3745"/>
                <a:gd name="T100" fmla="*/ 1799 w 3572"/>
                <a:gd name="T101" fmla="*/ 765 h 3745"/>
                <a:gd name="T102" fmla="*/ 2084 w 3572"/>
                <a:gd name="T103" fmla="*/ 839 h 3745"/>
                <a:gd name="T104" fmla="*/ 2321 w 3572"/>
                <a:gd name="T105" fmla="*/ 933 h 3745"/>
                <a:gd name="T106" fmla="*/ 2237 w 3572"/>
                <a:gd name="T107" fmla="*/ 1050 h 3745"/>
                <a:gd name="T108" fmla="*/ 2005 w 3572"/>
                <a:gd name="T109" fmla="*/ 1123 h 3745"/>
                <a:gd name="T110" fmla="*/ 2326 w 3572"/>
                <a:gd name="T111" fmla="*/ 1350 h 3745"/>
                <a:gd name="T112" fmla="*/ 2659 w 3572"/>
                <a:gd name="T113" fmla="*/ 1361 h 3745"/>
                <a:gd name="T114" fmla="*/ 2843 w 3572"/>
                <a:gd name="T115" fmla="*/ 1613 h 3745"/>
                <a:gd name="T116" fmla="*/ 2748 w 3572"/>
                <a:gd name="T117" fmla="*/ 1387 h 3745"/>
                <a:gd name="T118" fmla="*/ 3202 w 3572"/>
                <a:gd name="T119" fmla="*/ 1587 h 3745"/>
                <a:gd name="T120" fmla="*/ 2928 w 3572"/>
                <a:gd name="T121" fmla="*/ 1660 h 3745"/>
                <a:gd name="T122" fmla="*/ 3012 w 3572"/>
                <a:gd name="T123" fmla="*/ 1808 h 3745"/>
                <a:gd name="T124" fmla="*/ 3223 w 3572"/>
                <a:gd name="T125" fmla="*/ 1882 h 3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2" h="3745">
                  <a:moveTo>
                    <a:pt x="2400" y="1139"/>
                  </a:moveTo>
                  <a:lnTo>
                    <a:pt x="2400" y="1139"/>
                  </a:lnTo>
                  <a:cubicBezTo>
                    <a:pt x="2400" y="1187"/>
                    <a:pt x="2405" y="1123"/>
                    <a:pt x="2416" y="1123"/>
                  </a:cubicBezTo>
                  <a:cubicBezTo>
                    <a:pt x="2421" y="1123"/>
                    <a:pt x="2421" y="1129"/>
                    <a:pt x="2426" y="1129"/>
                  </a:cubicBezTo>
                  <a:cubicBezTo>
                    <a:pt x="2432" y="1123"/>
                    <a:pt x="2432" y="1113"/>
                    <a:pt x="2437" y="1108"/>
                  </a:cubicBezTo>
                  <a:cubicBezTo>
                    <a:pt x="2448" y="1118"/>
                    <a:pt x="2448" y="1123"/>
                    <a:pt x="2448" y="1134"/>
                  </a:cubicBezTo>
                  <a:cubicBezTo>
                    <a:pt x="2448" y="1155"/>
                    <a:pt x="2448" y="1155"/>
                    <a:pt x="2448" y="1155"/>
                  </a:cubicBezTo>
                  <a:cubicBezTo>
                    <a:pt x="2448" y="1160"/>
                    <a:pt x="2448" y="1166"/>
                    <a:pt x="2448" y="1171"/>
                  </a:cubicBezTo>
                  <a:cubicBezTo>
                    <a:pt x="2448" y="1181"/>
                    <a:pt x="2463" y="1181"/>
                    <a:pt x="2474" y="1197"/>
                  </a:cubicBezTo>
                  <a:cubicBezTo>
                    <a:pt x="2490" y="1218"/>
                    <a:pt x="2500" y="1224"/>
                    <a:pt x="2527" y="1234"/>
                  </a:cubicBezTo>
                  <a:cubicBezTo>
                    <a:pt x="2558" y="1255"/>
                    <a:pt x="2569" y="1276"/>
                    <a:pt x="2590" y="1308"/>
                  </a:cubicBezTo>
                  <a:cubicBezTo>
                    <a:pt x="2595" y="1313"/>
                    <a:pt x="2595" y="1313"/>
                    <a:pt x="2595" y="1313"/>
                  </a:cubicBezTo>
                  <a:cubicBezTo>
                    <a:pt x="2595" y="1298"/>
                    <a:pt x="2595" y="1292"/>
                    <a:pt x="2600" y="1276"/>
                  </a:cubicBezTo>
                  <a:cubicBezTo>
                    <a:pt x="2622" y="1282"/>
                    <a:pt x="2616" y="1313"/>
                    <a:pt x="2637" y="1313"/>
                  </a:cubicBezTo>
                  <a:cubicBezTo>
                    <a:pt x="2653" y="1313"/>
                    <a:pt x="2659" y="1308"/>
                    <a:pt x="2674" y="1303"/>
                  </a:cubicBezTo>
                  <a:cubicBezTo>
                    <a:pt x="2680" y="1298"/>
                    <a:pt x="2690" y="1292"/>
                    <a:pt x="2690" y="1282"/>
                  </a:cubicBezTo>
                  <a:cubicBezTo>
                    <a:pt x="2690" y="1261"/>
                    <a:pt x="2669" y="1271"/>
                    <a:pt x="2653" y="1261"/>
                  </a:cubicBezTo>
                  <a:cubicBezTo>
                    <a:pt x="2632" y="1245"/>
                    <a:pt x="2627" y="1224"/>
                    <a:pt x="2606" y="1224"/>
                  </a:cubicBezTo>
                  <a:cubicBezTo>
                    <a:pt x="2595" y="1224"/>
                    <a:pt x="2585" y="1229"/>
                    <a:pt x="2574" y="1229"/>
                  </a:cubicBezTo>
                  <a:cubicBezTo>
                    <a:pt x="2585" y="1213"/>
                    <a:pt x="2595" y="1203"/>
                    <a:pt x="2595" y="1187"/>
                  </a:cubicBezTo>
                  <a:cubicBezTo>
                    <a:pt x="2595" y="1160"/>
                    <a:pt x="2574" y="1160"/>
                    <a:pt x="2558" y="1139"/>
                  </a:cubicBezTo>
                  <a:cubicBezTo>
                    <a:pt x="2548" y="1129"/>
                    <a:pt x="2553" y="1113"/>
                    <a:pt x="2537" y="1102"/>
                  </a:cubicBezTo>
                  <a:cubicBezTo>
                    <a:pt x="2527" y="1086"/>
                    <a:pt x="2511" y="1097"/>
                    <a:pt x="2495" y="1086"/>
                  </a:cubicBezTo>
                  <a:cubicBezTo>
                    <a:pt x="2479" y="1081"/>
                    <a:pt x="2479" y="1065"/>
                    <a:pt x="2463" y="1065"/>
                  </a:cubicBezTo>
                  <a:cubicBezTo>
                    <a:pt x="2442" y="1065"/>
                    <a:pt x="2442" y="1081"/>
                    <a:pt x="2426" y="1092"/>
                  </a:cubicBezTo>
                  <a:cubicBezTo>
                    <a:pt x="2411" y="1102"/>
                    <a:pt x="2400" y="1118"/>
                    <a:pt x="2400" y="1139"/>
                  </a:cubicBezTo>
                  <a:close/>
                  <a:moveTo>
                    <a:pt x="2390" y="1013"/>
                  </a:moveTo>
                  <a:lnTo>
                    <a:pt x="2390" y="1013"/>
                  </a:lnTo>
                  <a:cubicBezTo>
                    <a:pt x="2395" y="1013"/>
                    <a:pt x="2395" y="1018"/>
                    <a:pt x="2395" y="1023"/>
                  </a:cubicBezTo>
                  <a:cubicBezTo>
                    <a:pt x="2395" y="1050"/>
                    <a:pt x="2395" y="1050"/>
                    <a:pt x="2395" y="1050"/>
                  </a:cubicBezTo>
                  <a:cubicBezTo>
                    <a:pt x="2395" y="1060"/>
                    <a:pt x="2411" y="1065"/>
                    <a:pt x="2411" y="1076"/>
                  </a:cubicBezTo>
                  <a:cubicBezTo>
                    <a:pt x="2411" y="1092"/>
                    <a:pt x="2390" y="1092"/>
                    <a:pt x="2384" y="1108"/>
                  </a:cubicBezTo>
                  <a:cubicBezTo>
                    <a:pt x="2379" y="1118"/>
                    <a:pt x="2379" y="1123"/>
                    <a:pt x="2374" y="1134"/>
                  </a:cubicBezTo>
                  <a:cubicBezTo>
                    <a:pt x="2358" y="1123"/>
                    <a:pt x="2347" y="1129"/>
                    <a:pt x="2332" y="1123"/>
                  </a:cubicBezTo>
                  <a:cubicBezTo>
                    <a:pt x="2337" y="1113"/>
                    <a:pt x="2347" y="1102"/>
                    <a:pt x="2358" y="1102"/>
                  </a:cubicBezTo>
                  <a:cubicBezTo>
                    <a:pt x="2368" y="1102"/>
                    <a:pt x="2368" y="1102"/>
                    <a:pt x="2374" y="1102"/>
                  </a:cubicBezTo>
                  <a:cubicBezTo>
                    <a:pt x="2379" y="1076"/>
                    <a:pt x="2379" y="1076"/>
                    <a:pt x="2379" y="1076"/>
                  </a:cubicBezTo>
                  <a:cubicBezTo>
                    <a:pt x="2374" y="1076"/>
                    <a:pt x="2374" y="1076"/>
                    <a:pt x="2368" y="1071"/>
                  </a:cubicBezTo>
                  <a:cubicBezTo>
                    <a:pt x="2374" y="1050"/>
                    <a:pt x="2390" y="1039"/>
                    <a:pt x="2390" y="1013"/>
                  </a:cubicBezTo>
                  <a:close/>
                  <a:moveTo>
                    <a:pt x="1931" y="322"/>
                  </a:moveTo>
                  <a:lnTo>
                    <a:pt x="1931" y="322"/>
                  </a:lnTo>
                  <a:cubicBezTo>
                    <a:pt x="1936" y="332"/>
                    <a:pt x="1946" y="332"/>
                    <a:pt x="1957" y="338"/>
                  </a:cubicBezTo>
                  <a:cubicBezTo>
                    <a:pt x="1973" y="343"/>
                    <a:pt x="1973" y="353"/>
                    <a:pt x="1978" y="369"/>
                  </a:cubicBezTo>
                  <a:cubicBezTo>
                    <a:pt x="1989" y="385"/>
                    <a:pt x="1999" y="390"/>
                    <a:pt x="1999" y="406"/>
                  </a:cubicBezTo>
                  <a:cubicBezTo>
                    <a:pt x="1999" y="417"/>
                    <a:pt x="1989" y="422"/>
                    <a:pt x="1989" y="433"/>
                  </a:cubicBezTo>
                  <a:cubicBezTo>
                    <a:pt x="2005" y="443"/>
                    <a:pt x="2015" y="448"/>
                    <a:pt x="2026" y="464"/>
                  </a:cubicBezTo>
                  <a:cubicBezTo>
                    <a:pt x="2041" y="480"/>
                    <a:pt x="2031" y="501"/>
                    <a:pt x="2041" y="517"/>
                  </a:cubicBezTo>
                  <a:cubicBezTo>
                    <a:pt x="2052" y="533"/>
                    <a:pt x="2068" y="527"/>
                    <a:pt x="2078" y="538"/>
                  </a:cubicBezTo>
                  <a:cubicBezTo>
                    <a:pt x="2089" y="554"/>
                    <a:pt x="2084" y="575"/>
                    <a:pt x="2105" y="575"/>
                  </a:cubicBezTo>
                  <a:cubicBezTo>
                    <a:pt x="2131" y="575"/>
                    <a:pt x="2131" y="575"/>
                    <a:pt x="2131" y="575"/>
                  </a:cubicBezTo>
                  <a:cubicBezTo>
                    <a:pt x="2126" y="554"/>
                    <a:pt x="2094" y="564"/>
                    <a:pt x="2084" y="543"/>
                  </a:cubicBezTo>
                  <a:cubicBezTo>
                    <a:pt x="2068" y="501"/>
                    <a:pt x="2052" y="480"/>
                    <a:pt x="2026" y="443"/>
                  </a:cubicBezTo>
                  <a:cubicBezTo>
                    <a:pt x="1999" y="411"/>
                    <a:pt x="1999" y="390"/>
                    <a:pt x="1989" y="359"/>
                  </a:cubicBezTo>
                  <a:cubicBezTo>
                    <a:pt x="1978" y="338"/>
                    <a:pt x="1978" y="327"/>
                    <a:pt x="1962" y="316"/>
                  </a:cubicBezTo>
                  <a:cubicBezTo>
                    <a:pt x="1952" y="311"/>
                    <a:pt x="1941" y="322"/>
                    <a:pt x="1931" y="322"/>
                  </a:cubicBezTo>
                  <a:close/>
                  <a:moveTo>
                    <a:pt x="1846" y="374"/>
                  </a:moveTo>
                  <a:lnTo>
                    <a:pt x="1846" y="374"/>
                  </a:lnTo>
                  <a:cubicBezTo>
                    <a:pt x="1846" y="380"/>
                    <a:pt x="1846" y="385"/>
                    <a:pt x="1846" y="390"/>
                  </a:cubicBezTo>
                  <a:cubicBezTo>
                    <a:pt x="1846" y="396"/>
                    <a:pt x="1846" y="401"/>
                    <a:pt x="1836" y="401"/>
                  </a:cubicBezTo>
                  <a:cubicBezTo>
                    <a:pt x="1825" y="401"/>
                    <a:pt x="1820" y="401"/>
                    <a:pt x="1809" y="396"/>
                  </a:cubicBezTo>
                  <a:cubicBezTo>
                    <a:pt x="1815" y="406"/>
                    <a:pt x="1820" y="411"/>
                    <a:pt x="1825" y="427"/>
                  </a:cubicBezTo>
                  <a:cubicBezTo>
                    <a:pt x="1836" y="422"/>
                    <a:pt x="1841" y="417"/>
                    <a:pt x="1852" y="406"/>
                  </a:cubicBezTo>
                  <a:cubicBezTo>
                    <a:pt x="1857" y="396"/>
                    <a:pt x="1867" y="396"/>
                    <a:pt x="1867" y="385"/>
                  </a:cubicBezTo>
                  <a:cubicBezTo>
                    <a:pt x="1867" y="380"/>
                    <a:pt x="1857" y="374"/>
                    <a:pt x="1846" y="374"/>
                  </a:cubicBezTo>
                  <a:close/>
                  <a:moveTo>
                    <a:pt x="1815" y="237"/>
                  </a:moveTo>
                  <a:lnTo>
                    <a:pt x="1815" y="237"/>
                  </a:lnTo>
                  <a:cubicBezTo>
                    <a:pt x="1815" y="237"/>
                    <a:pt x="1815" y="237"/>
                    <a:pt x="1815" y="243"/>
                  </a:cubicBezTo>
                  <a:cubicBezTo>
                    <a:pt x="1815" y="274"/>
                    <a:pt x="1852" y="279"/>
                    <a:pt x="1878" y="311"/>
                  </a:cubicBezTo>
                  <a:cubicBezTo>
                    <a:pt x="1878" y="316"/>
                    <a:pt x="1878" y="316"/>
                    <a:pt x="1878" y="316"/>
                  </a:cubicBezTo>
                  <a:cubicBezTo>
                    <a:pt x="1873" y="290"/>
                    <a:pt x="1857" y="279"/>
                    <a:pt x="1841" y="264"/>
                  </a:cubicBezTo>
                  <a:cubicBezTo>
                    <a:pt x="1830" y="253"/>
                    <a:pt x="1830" y="243"/>
                    <a:pt x="1815" y="237"/>
                  </a:cubicBezTo>
                  <a:close/>
                  <a:moveTo>
                    <a:pt x="1614" y="443"/>
                  </a:moveTo>
                  <a:lnTo>
                    <a:pt x="1614" y="443"/>
                  </a:lnTo>
                  <a:cubicBezTo>
                    <a:pt x="1619" y="448"/>
                    <a:pt x="1625" y="448"/>
                    <a:pt x="1630" y="448"/>
                  </a:cubicBezTo>
                  <a:cubicBezTo>
                    <a:pt x="1630" y="448"/>
                    <a:pt x="1635" y="448"/>
                    <a:pt x="1641" y="448"/>
                  </a:cubicBezTo>
                  <a:cubicBezTo>
                    <a:pt x="1635" y="454"/>
                    <a:pt x="1635" y="459"/>
                    <a:pt x="1630" y="464"/>
                  </a:cubicBezTo>
                  <a:cubicBezTo>
                    <a:pt x="1646" y="469"/>
                    <a:pt x="1651" y="475"/>
                    <a:pt x="1662" y="485"/>
                  </a:cubicBezTo>
                  <a:cubicBezTo>
                    <a:pt x="1667" y="469"/>
                    <a:pt x="1672" y="464"/>
                    <a:pt x="1678" y="448"/>
                  </a:cubicBezTo>
                  <a:cubicBezTo>
                    <a:pt x="1672" y="448"/>
                    <a:pt x="1672" y="448"/>
                    <a:pt x="1672" y="448"/>
                  </a:cubicBezTo>
                  <a:cubicBezTo>
                    <a:pt x="1662" y="448"/>
                    <a:pt x="1662" y="448"/>
                    <a:pt x="1662" y="448"/>
                  </a:cubicBezTo>
                  <a:cubicBezTo>
                    <a:pt x="1651" y="443"/>
                    <a:pt x="1662" y="427"/>
                    <a:pt x="1651" y="422"/>
                  </a:cubicBezTo>
                  <a:cubicBezTo>
                    <a:pt x="1635" y="417"/>
                    <a:pt x="1625" y="433"/>
                    <a:pt x="1614" y="443"/>
                  </a:cubicBezTo>
                  <a:close/>
                  <a:moveTo>
                    <a:pt x="1229" y="105"/>
                  </a:moveTo>
                  <a:lnTo>
                    <a:pt x="1229" y="105"/>
                  </a:lnTo>
                  <a:cubicBezTo>
                    <a:pt x="1256" y="100"/>
                    <a:pt x="1271" y="116"/>
                    <a:pt x="1303" y="116"/>
                  </a:cubicBezTo>
                  <a:cubicBezTo>
                    <a:pt x="1308" y="116"/>
                    <a:pt x="1313" y="111"/>
                    <a:pt x="1313" y="105"/>
                  </a:cubicBezTo>
                  <a:cubicBezTo>
                    <a:pt x="1313" y="100"/>
                    <a:pt x="1308" y="95"/>
                    <a:pt x="1308" y="95"/>
                  </a:cubicBezTo>
                  <a:cubicBezTo>
                    <a:pt x="1308" y="79"/>
                    <a:pt x="1324" y="79"/>
                    <a:pt x="1335" y="79"/>
                  </a:cubicBezTo>
                  <a:cubicBezTo>
                    <a:pt x="1356" y="79"/>
                    <a:pt x="1361" y="111"/>
                    <a:pt x="1387" y="111"/>
                  </a:cubicBezTo>
                  <a:cubicBezTo>
                    <a:pt x="1393" y="111"/>
                    <a:pt x="1398" y="111"/>
                    <a:pt x="1403" y="111"/>
                  </a:cubicBezTo>
                  <a:cubicBezTo>
                    <a:pt x="1414" y="111"/>
                    <a:pt x="1414" y="100"/>
                    <a:pt x="1419" y="100"/>
                  </a:cubicBezTo>
                  <a:cubicBezTo>
                    <a:pt x="1445" y="100"/>
                    <a:pt x="1456" y="116"/>
                    <a:pt x="1482" y="127"/>
                  </a:cubicBezTo>
                  <a:cubicBezTo>
                    <a:pt x="1493" y="132"/>
                    <a:pt x="1509" y="132"/>
                    <a:pt x="1514" y="142"/>
                  </a:cubicBezTo>
                  <a:cubicBezTo>
                    <a:pt x="1530" y="164"/>
                    <a:pt x="1546" y="179"/>
                    <a:pt x="1567" y="185"/>
                  </a:cubicBezTo>
                  <a:cubicBezTo>
                    <a:pt x="1567" y="190"/>
                    <a:pt x="1567" y="190"/>
                    <a:pt x="1567" y="190"/>
                  </a:cubicBezTo>
                  <a:cubicBezTo>
                    <a:pt x="1561" y="190"/>
                    <a:pt x="1561" y="195"/>
                    <a:pt x="1556" y="195"/>
                  </a:cubicBezTo>
                  <a:cubicBezTo>
                    <a:pt x="1567" y="232"/>
                    <a:pt x="1577" y="248"/>
                    <a:pt x="1577" y="290"/>
                  </a:cubicBezTo>
                  <a:cubicBezTo>
                    <a:pt x="1577" y="295"/>
                    <a:pt x="1567" y="301"/>
                    <a:pt x="1567" y="306"/>
                  </a:cubicBezTo>
                  <a:cubicBezTo>
                    <a:pt x="1577" y="311"/>
                    <a:pt x="1577" y="322"/>
                    <a:pt x="1583" y="338"/>
                  </a:cubicBezTo>
                  <a:cubicBezTo>
                    <a:pt x="1588" y="353"/>
                    <a:pt x="1598" y="359"/>
                    <a:pt x="1609" y="369"/>
                  </a:cubicBezTo>
                  <a:cubicBezTo>
                    <a:pt x="1619" y="374"/>
                    <a:pt x="1619" y="380"/>
                    <a:pt x="1630" y="380"/>
                  </a:cubicBezTo>
                  <a:cubicBezTo>
                    <a:pt x="1635" y="380"/>
                    <a:pt x="1641" y="374"/>
                    <a:pt x="1641" y="374"/>
                  </a:cubicBezTo>
                  <a:cubicBezTo>
                    <a:pt x="1646" y="380"/>
                    <a:pt x="1646" y="390"/>
                    <a:pt x="1656" y="390"/>
                  </a:cubicBezTo>
                  <a:cubicBezTo>
                    <a:pt x="1662" y="390"/>
                    <a:pt x="1667" y="380"/>
                    <a:pt x="1672" y="380"/>
                  </a:cubicBezTo>
                  <a:cubicBezTo>
                    <a:pt x="1683" y="380"/>
                    <a:pt x="1683" y="385"/>
                    <a:pt x="1688" y="390"/>
                  </a:cubicBezTo>
                  <a:cubicBezTo>
                    <a:pt x="1693" y="390"/>
                    <a:pt x="1693" y="390"/>
                    <a:pt x="1693" y="390"/>
                  </a:cubicBezTo>
                  <a:cubicBezTo>
                    <a:pt x="1693" y="374"/>
                    <a:pt x="1693" y="374"/>
                    <a:pt x="1693" y="374"/>
                  </a:cubicBezTo>
                  <a:cubicBezTo>
                    <a:pt x="1693" y="353"/>
                    <a:pt x="1683" y="348"/>
                    <a:pt x="1683" y="327"/>
                  </a:cubicBezTo>
                  <a:cubicBezTo>
                    <a:pt x="1683" y="316"/>
                    <a:pt x="1699" y="343"/>
                    <a:pt x="1704" y="348"/>
                  </a:cubicBezTo>
                  <a:cubicBezTo>
                    <a:pt x="1730" y="343"/>
                    <a:pt x="1730" y="343"/>
                    <a:pt x="1730" y="343"/>
                  </a:cubicBezTo>
                  <a:cubicBezTo>
                    <a:pt x="1746" y="348"/>
                    <a:pt x="1751" y="364"/>
                    <a:pt x="1751" y="385"/>
                  </a:cubicBezTo>
                  <a:cubicBezTo>
                    <a:pt x="1751" y="406"/>
                    <a:pt x="1730" y="411"/>
                    <a:pt x="1709" y="411"/>
                  </a:cubicBezTo>
                  <a:cubicBezTo>
                    <a:pt x="1714" y="433"/>
                    <a:pt x="1714" y="448"/>
                    <a:pt x="1735" y="459"/>
                  </a:cubicBezTo>
                  <a:cubicBezTo>
                    <a:pt x="1767" y="475"/>
                    <a:pt x="1804" y="469"/>
                    <a:pt x="1820" y="501"/>
                  </a:cubicBezTo>
                  <a:cubicBezTo>
                    <a:pt x="1825" y="496"/>
                    <a:pt x="1825" y="490"/>
                    <a:pt x="1825" y="485"/>
                  </a:cubicBezTo>
                  <a:cubicBezTo>
                    <a:pt x="1825" y="464"/>
                    <a:pt x="1825" y="464"/>
                    <a:pt x="1825" y="464"/>
                  </a:cubicBezTo>
                  <a:cubicBezTo>
                    <a:pt x="1825" y="443"/>
                    <a:pt x="1836" y="496"/>
                    <a:pt x="1836" y="501"/>
                  </a:cubicBezTo>
                  <a:cubicBezTo>
                    <a:pt x="1836" y="506"/>
                    <a:pt x="1825" y="512"/>
                    <a:pt x="1825" y="522"/>
                  </a:cubicBezTo>
                  <a:cubicBezTo>
                    <a:pt x="1825" y="527"/>
                    <a:pt x="1830" y="538"/>
                    <a:pt x="1841" y="538"/>
                  </a:cubicBezTo>
                  <a:cubicBezTo>
                    <a:pt x="1846" y="538"/>
                    <a:pt x="1846" y="522"/>
                    <a:pt x="1857" y="522"/>
                  </a:cubicBezTo>
                  <a:cubicBezTo>
                    <a:pt x="1857" y="522"/>
                    <a:pt x="1862" y="522"/>
                    <a:pt x="1862" y="527"/>
                  </a:cubicBezTo>
                  <a:cubicBezTo>
                    <a:pt x="1867" y="527"/>
                    <a:pt x="1867" y="527"/>
                    <a:pt x="1867" y="527"/>
                  </a:cubicBezTo>
                  <a:cubicBezTo>
                    <a:pt x="1873" y="522"/>
                    <a:pt x="1873" y="522"/>
                    <a:pt x="1873" y="522"/>
                  </a:cubicBezTo>
                  <a:cubicBezTo>
                    <a:pt x="1867" y="512"/>
                    <a:pt x="1857" y="506"/>
                    <a:pt x="1857" y="496"/>
                  </a:cubicBezTo>
                  <a:cubicBezTo>
                    <a:pt x="1857" y="485"/>
                    <a:pt x="1873" y="480"/>
                    <a:pt x="1883" y="480"/>
                  </a:cubicBezTo>
                  <a:cubicBezTo>
                    <a:pt x="1889" y="480"/>
                    <a:pt x="1889" y="480"/>
                    <a:pt x="1894" y="480"/>
                  </a:cubicBezTo>
                  <a:cubicBezTo>
                    <a:pt x="1894" y="490"/>
                    <a:pt x="1894" y="490"/>
                    <a:pt x="1894" y="490"/>
                  </a:cubicBezTo>
                  <a:cubicBezTo>
                    <a:pt x="1894" y="496"/>
                    <a:pt x="1889" y="501"/>
                    <a:pt x="1889" y="506"/>
                  </a:cubicBezTo>
                  <a:cubicBezTo>
                    <a:pt x="1889" y="512"/>
                    <a:pt x="1899" y="512"/>
                    <a:pt x="1899" y="512"/>
                  </a:cubicBezTo>
                  <a:cubicBezTo>
                    <a:pt x="1904" y="517"/>
                    <a:pt x="1904" y="527"/>
                    <a:pt x="1910" y="527"/>
                  </a:cubicBezTo>
                  <a:cubicBezTo>
                    <a:pt x="1920" y="527"/>
                    <a:pt x="1920" y="522"/>
                    <a:pt x="1931" y="522"/>
                  </a:cubicBezTo>
                  <a:cubicBezTo>
                    <a:pt x="1936" y="533"/>
                    <a:pt x="1941" y="538"/>
                    <a:pt x="1946" y="543"/>
                  </a:cubicBezTo>
                  <a:cubicBezTo>
                    <a:pt x="1915" y="543"/>
                    <a:pt x="1915" y="543"/>
                    <a:pt x="1915" y="543"/>
                  </a:cubicBezTo>
                  <a:cubicBezTo>
                    <a:pt x="1910" y="543"/>
                    <a:pt x="1904" y="543"/>
                    <a:pt x="1899" y="543"/>
                  </a:cubicBezTo>
                  <a:cubicBezTo>
                    <a:pt x="1889" y="543"/>
                    <a:pt x="1889" y="554"/>
                    <a:pt x="1889" y="559"/>
                  </a:cubicBezTo>
                  <a:cubicBezTo>
                    <a:pt x="1889" y="580"/>
                    <a:pt x="1915" y="580"/>
                    <a:pt x="1931" y="596"/>
                  </a:cubicBezTo>
                  <a:cubicBezTo>
                    <a:pt x="1941" y="607"/>
                    <a:pt x="1946" y="622"/>
                    <a:pt x="1962" y="622"/>
                  </a:cubicBezTo>
                  <a:cubicBezTo>
                    <a:pt x="1973" y="622"/>
                    <a:pt x="1983" y="612"/>
                    <a:pt x="1989" y="601"/>
                  </a:cubicBezTo>
                  <a:cubicBezTo>
                    <a:pt x="1994" y="622"/>
                    <a:pt x="2005" y="633"/>
                    <a:pt x="2005" y="649"/>
                  </a:cubicBezTo>
                  <a:cubicBezTo>
                    <a:pt x="2005" y="665"/>
                    <a:pt x="1994" y="675"/>
                    <a:pt x="1994" y="686"/>
                  </a:cubicBezTo>
                  <a:cubicBezTo>
                    <a:pt x="1989" y="701"/>
                    <a:pt x="1994" y="712"/>
                    <a:pt x="1983" y="723"/>
                  </a:cubicBezTo>
                  <a:cubicBezTo>
                    <a:pt x="1973" y="738"/>
                    <a:pt x="1957" y="738"/>
                    <a:pt x="1946" y="754"/>
                  </a:cubicBezTo>
                  <a:cubicBezTo>
                    <a:pt x="1941" y="744"/>
                    <a:pt x="1941" y="733"/>
                    <a:pt x="1925" y="723"/>
                  </a:cubicBezTo>
                  <a:cubicBezTo>
                    <a:pt x="1889" y="696"/>
                    <a:pt x="1862" y="680"/>
                    <a:pt x="1857" y="638"/>
                  </a:cubicBezTo>
                  <a:cubicBezTo>
                    <a:pt x="1825" y="638"/>
                    <a:pt x="1825" y="638"/>
                    <a:pt x="1825" y="638"/>
                  </a:cubicBezTo>
                  <a:cubicBezTo>
                    <a:pt x="1809" y="638"/>
                    <a:pt x="1809" y="622"/>
                    <a:pt x="1799" y="622"/>
                  </a:cubicBezTo>
                  <a:cubicBezTo>
                    <a:pt x="1804" y="633"/>
                    <a:pt x="1809" y="638"/>
                    <a:pt x="1809" y="649"/>
                  </a:cubicBezTo>
                  <a:cubicBezTo>
                    <a:pt x="1809" y="659"/>
                    <a:pt x="1794" y="654"/>
                    <a:pt x="1794" y="665"/>
                  </a:cubicBezTo>
                  <a:cubicBezTo>
                    <a:pt x="1794" y="680"/>
                    <a:pt x="1804" y="686"/>
                    <a:pt x="1809" y="696"/>
                  </a:cubicBezTo>
                  <a:cubicBezTo>
                    <a:pt x="1783" y="686"/>
                    <a:pt x="1767" y="670"/>
                    <a:pt x="1746" y="654"/>
                  </a:cubicBezTo>
                  <a:cubicBezTo>
                    <a:pt x="1725" y="644"/>
                    <a:pt x="1704" y="638"/>
                    <a:pt x="1693" y="622"/>
                  </a:cubicBezTo>
                  <a:cubicBezTo>
                    <a:pt x="1667" y="591"/>
                    <a:pt x="1656" y="564"/>
                    <a:pt x="1619" y="549"/>
                  </a:cubicBezTo>
                  <a:cubicBezTo>
                    <a:pt x="1630" y="533"/>
                    <a:pt x="1646" y="533"/>
                    <a:pt x="1662" y="522"/>
                  </a:cubicBezTo>
                  <a:cubicBezTo>
                    <a:pt x="1672" y="512"/>
                    <a:pt x="1672" y="496"/>
                    <a:pt x="1683" y="496"/>
                  </a:cubicBezTo>
                  <a:cubicBezTo>
                    <a:pt x="1688" y="496"/>
                    <a:pt x="1693" y="501"/>
                    <a:pt x="1693" y="501"/>
                  </a:cubicBezTo>
                  <a:cubicBezTo>
                    <a:pt x="1699" y="490"/>
                    <a:pt x="1704" y="490"/>
                    <a:pt x="1704" y="480"/>
                  </a:cubicBezTo>
                  <a:cubicBezTo>
                    <a:pt x="1704" y="469"/>
                    <a:pt x="1693" y="464"/>
                    <a:pt x="1693" y="459"/>
                  </a:cubicBezTo>
                  <a:cubicBezTo>
                    <a:pt x="1693" y="438"/>
                    <a:pt x="1693" y="422"/>
                    <a:pt x="1683" y="406"/>
                  </a:cubicBezTo>
                  <a:cubicBezTo>
                    <a:pt x="1672" y="401"/>
                    <a:pt x="1667" y="406"/>
                    <a:pt x="1656" y="406"/>
                  </a:cubicBezTo>
                  <a:cubicBezTo>
                    <a:pt x="1641" y="406"/>
                    <a:pt x="1635" y="401"/>
                    <a:pt x="1619" y="401"/>
                  </a:cubicBezTo>
                  <a:cubicBezTo>
                    <a:pt x="1614" y="401"/>
                    <a:pt x="1609" y="406"/>
                    <a:pt x="1604" y="411"/>
                  </a:cubicBezTo>
                  <a:cubicBezTo>
                    <a:pt x="1588" y="401"/>
                    <a:pt x="1593" y="380"/>
                    <a:pt x="1577" y="369"/>
                  </a:cubicBezTo>
                  <a:cubicBezTo>
                    <a:pt x="1561" y="374"/>
                    <a:pt x="1561" y="374"/>
                    <a:pt x="1561" y="374"/>
                  </a:cubicBezTo>
                  <a:cubicBezTo>
                    <a:pt x="1540" y="359"/>
                    <a:pt x="1535" y="338"/>
                    <a:pt x="1509" y="338"/>
                  </a:cubicBezTo>
                  <a:cubicBezTo>
                    <a:pt x="1493" y="338"/>
                    <a:pt x="1488" y="348"/>
                    <a:pt x="1482" y="364"/>
                  </a:cubicBezTo>
                  <a:cubicBezTo>
                    <a:pt x="1445" y="322"/>
                    <a:pt x="1393" y="348"/>
                    <a:pt x="1356" y="306"/>
                  </a:cubicBezTo>
                  <a:cubicBezTo>
                    <a:pt x="1377" y="290"/>
                    <a:pt x="1398" y="285"/>
                    <a:pt x="1398" y="264"/>
                  </a:cubicBezTo>
                  <a:cubicBezTo>
                    <a:pt x="1398" y="243"/>
                    <a:pt x="1377" y="237"/>
                    <a:pt x="1356" y="232"/>
                  </a:cubicBezTo>
                  <a:cubicBezTo>
                    <a:pt x="1345" y="227"/>
                    <a:pt x="1345" y="216"/>
                    <a:pt x="1335" y="216"/>
                  </a:cubicBezTo>
                  <a:cubicBezTo>
                    <a:pt x="1329" y="216"/>
                    <a:pt x="1329" y="216"/>
                    <a:pt x="1324" y="222"/>
                  </a:cubicBezTo>
                  <a:cubicBezTo>
                    <a:pt x="1324" y="227"/>
                    <a:pt x="1313" y="232"/>
                    <a:pt x="1313" y="243"/>
                  </a:cubicBezTo>
                  <a:cubicBezTo>
                    <a:pt x="1313" y="253"/>
                    <a:pt x="1324" y="253"/>
                    <a:pt x="1335" y="253"/>
                  </a:cubicBezTo>
                  <a:cubicBezTo>
                    <a:pt x="1335" y="258"/>
                    <a:pt x="1329" y="264"/>
                    <a:pt x="1329" y="269"/>
                  </a:cubicBezTo>
                  <a:cubicBezTo>
                    <a:pt x="1329" y="279"/>
                    <a:pt x="1335" y="285"/>
                    <a:pt x="1340" y="290"/>
                  </a:cubicBezTo>
                  <a:cubicBezTo>
                    <a:pt x="1335" y="295"/>
                    <a:pt x="1335" y="295"/>
                    <a:pt x="1335" y="295"/>
                  </a:cubicBezTo>
                  <a:cubicBezTo>
                    <a:pt x="1329" y="295"/>
                    <a:pt x="1324" y="301"/>
                    <a:pt x="1313" y="301"/>
                  </a:cubicBezTo>
                  <a:cubicBezTo>
                    <a:pt x="1298" y="301"/>
                    <a:pt x="1292" y="285"/>
                    <a:pt x="1277" y="279"/>
                  </a:cubicBezTo>
                  <a:cubicBezTo>
                    <a:pt x="1277" y="258"/>
                    <a:pt x="1266" y="237"/>
                    <a:pt x="1250" y="222"/>
                  </a:cubicBezTo>
                  <a:cubicBezTo>
                    <a:pt x="1266" y="222"/>
                    <a:pt x="1277" y="222"/>
                    <a:pt x="1298" y="222"/>
                  </a:cubicBezTo>
                  <a:cubicBezTo>
                    <a:pt x="1298" y="222"/>
                    <a:pt x="1303" y="216"/>
                    <a:pt x="1303" y="211"/>
                  </a:cubicBezTo>
                  <a:cubicBezTo>
                    <a:pt x="1303" y="190"/>
                    <a:pt x="1277" y="179"/>
                    <a:pt x="1256" y="164"/>
                  </a:cubicBezTo>
                  <a:cubicBezTo>
                    <a:pt x="1240" y="153"/>
                    <a:pt x="1234" y="137"/>
                    <a:pt x="1213" y="132"/>
                  </a:cubicBezTo>
                  <a:cubicBezTo>
                    <a:pt x="1203" y="142"/>
                    <a:pt x="1203" y="153"/>
                    <a:pt x="1203" y="174"/>
                  </a:cubicBezTo>
                  <a:cubicBezTo>
                    <a:pt x="1192" y="158"/>
                    <a:pt x="1192" y="153"/>
                    <a:pt x="1182" y="142"/>
                  </a:cubicBezTo>
                  <a:cubicBezTo>
                    <a:pt x="1171" y="148"/>
                    <a:pt x="1171" y="148"/>
                    <a:pt x="1171" y="148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37"/>
                    <a:pt x="1171" y="137"/>
                    <a:pt x="1171" y="137"/>
                  </a:cubicBezTo>
                  <a:cubicBezTo>
                    <a:pt x="1171" y="132"/>
                    <a:pt x="1166" y="132"/>
                    <a:pt x="1166" y="127"/>
                  </a:cubicBezTo>
                  <a:cubicBezTo>
                    <a:pt x="1166" y="116"/>
                    <a:pt x="1166" y="111"/>
                    <a:pt x="1171" y="100"/>
                  </a:cubicBezTo>
                  <a:cubicBezTo>
                    <a:pt x="1187" y="105"/>
                    <a:pt x="1192" y="116"/>
                    <a:pt x="1208" y="116"/>
                  </a:cubicBezTo>
                  <a:cubicBezTo>
                    <a:pt x="1219" y="116"/>
                    <a:pt x="1224" y="111"/>
                    <a:pt x="1229" y="105"/>
                  </a:cubicBezTo>
                  <a:close/>
                  <a:moveTo>
                    <a:pt x="1535" y="105"/>
                  </a:moveTo>
                  <a:lnTo>
                    <a:pt x="1535" y="105"/>
                  </a:lnTo>
                  <a:cubicBezTo>
                    <a:pt x="1530" y="105"/>
                    <a:pt x="1530" y="105"/>
                    <a:pt x="1530" y="105"/>
                  </a:cubicBezTo>
                  <a:cubicBezTo>
                    <a:pt x="1540" y="111"/>
                    <a:pt x="1546" y="121"/>
                    <a:pt x="1546" y="132"/>
                  </a:cubicBezTo>
                  <a:cubicBezTo>
                    <a:pt x="1551" y="127"/>
                    <a:pt x="1556" y="127"/>
                    <a:pt x="1556" y="121"/>
                  </a:cubicBezTo>
                  <a:cubicBezTo>
                    <a:pt x="1556" y="105"/>
                    <a:pt x="1546" y="105"/>
                    <a:pt x="1535" y="105"/>
                  </a:cubicBezTo>
                  <a:close/>
                  <a:moveTo>
                    <a:pt x="1419" y="0"/>
                  </a:moveTo>
                  <a:lnTo>
                    <a:pt x="1419" y="0"/>
                  </a:lnTo>
                  <a:cubicBezTo>
                    <a:pt x="1414" y="26"/>
                    <a:pt x="1382" y="32"/>
                    <a:pt x="1372" y="58"/>
                  </a:cubicBezTo>
                  <a:cubicBezTo>
                    <a:pt x="1377" y="58"/>
                    <a:pt x="1377" y="58"/>
                    <a:pt x="1377" y="58"/>
                  </a:cubicBezTo>
                  <a:cubicBezTo>
                    <a:pt x="1387" y="58"/>
                    <a:pt x="1387" y="53"/>
                    <a:pt x="1398" y="53"/>
                  </a:cubicBezTo>
                  <a:cubicBezTo>
                    <a:pt x="1403" y="53"/>
                    <a:pt x="1409" y="53"/>
                    <a:pt x="1414" y="53"/>
                  </a:cubicBezTo>
                  <a:cubicBezTo>
                    <a:pt x="1414" y="42"/>
                    <a:pt x="1424" y="37"/>
                    <a:pt x="1424" y="26"/>
                  </a:cubicBezTo>
                  <a:cubicBezTo>
                    <a:pt x="1430" y="26"/>
                    <a:pt x="1430" y="26"/>
                    <a:pt x="1435" y="26"/>
                  </a:cubicBezTo>
                  <a:cubicBezTo>
                    <a:pt x="1451" y="26"/>
                    <a:pt x="1451" y="47"/>
                    <a:pt x="1456" y="63"/>
                  </a:cubicBezTo>
                  <a:cubicBezTo>
                    <a:pt x="1467" y="63"/>
                    <a:pt x="1467" y="63"/>
                    <a:pt x="1467" y="63"/>
                  </a:cubicBezTo>
                  <a:lnTo>
                    <a:pt x="1467" y="58"/>
                  </a:lnTo>
                  <a:cubicBezTo>
                    <a:pt x="1467" y="42"/>
                    <a:pt x="1456" y="37"/>
                    <a:pt x="1451" y="26"/>
                  </a:cubicBezTo>
                  <a:cubicBezTo>
                    <a:pt x="1440" y="16"/>
                    <a:pt x="1435" y="0"/>
                    <a:pt x="1419" y="0"/>
                  </a:cubicBezTo>
                  <a:close/>
                  <a:moveTo>
                    <a:pt x="63" y="3185"/>
                  </a:moveTo>
                  <a:lnTo>
                    <a:pt x="63" y="3185"/>
                  </a:lnTo>
                  <a:cubicBezTo>
                    <a:pt x="69" y="3179"/>
                    <a:pt x="74" y="3179"/>
                    <a:pt x="79" y="3169"/>
                  </a:cubicBezTo>
                  <a:cubicBezTo>
                    <a:pt x="69" y="3164"/>
                    <a:pt x="69" y="3153"/>
                    <a:pt x="58" y="3153"/>
                  </a:cubicBezTo>
                  <a:cubicBezTo>
                    <a:pt x="42" y="3153"/>
                    <a:pt x="32" y="3164"/>
                    <a:pt x="16" y="3164"/>
                  </a:cubicBezTo>
                  <a:cubicBezTo>
                    <a:pt x="16" y="3169"/>
                    <a:pt x="16" y="3169"/>
                    <a:pt x="16" y="3174"/>
                  </a:cubicBezTo>
                  <a:cubicBezTo>
                    <a:pt x="0" y="3206"/>
                    <a:pt x="0" y="3206"/>
                    <a:pt x="0" y="3206"/>
                  </a:cubicBezTo>
                  <a:cubicBezTo>
                    <a:pt x="32" y="3232"/>
                    <a:pt x="63" y="3243"/>
                    <a:pt x="106" y="3248"/>
                  </a:cubicBezTo>
                  <a:cubicBezTo>
                    <a:pt x="122" y="3253"/>
                    <a:pt x="127" y="3259"/>
                    <a:pt x="143" y="3259"/>
                  </a:cubicBezTo>
                  <a:cubicBezTo>
                    <a:pt x="148" y="3259"/>
                    <a:pt x="153" y="3253"/>
                    <a:pt x="158" y="3253"/>
                  </a:cubicBezTo>
                  <a:cubicBezTo>
                    <a:pt x="174" y="3253"/>
                    <a:pt x="185" y="3269"/>
                    <a:pt x="201" y="3274"/>
                  </a:cubicBezTo>
                  <a:lnTo>
                    <a:pt x="201" y="3269"/>
                  </a:lnTo>
                  <a:cubicBezTo>
                    <a:pt x="201" y="3253"/>
                    <a:pt x="190" y="3243"/>
                    <a:pt x="174" y="3238"/>
                  </a:cubicBezTo>
                  <a:cubicBezTo>
                    <a:pt x="164" y="3232"/>
                    <a:pt x="169" y="3216"/>
                    <a:pt x="164" y="3211"/>
                  </a:cubicBezTo>
                  <a:cubicBezTo>
                    <a:pt x="148" y="3195"/>
                    <a:pt x="132" y="3211"/>
                    <a:pt x="111" y="3206"/>
                  </a:cubicBezTo>
                  <a:cubicBezTo>
                    <a:pt x="90" y="3206"/>
                    <a:pt x="79" y="3195"/>
                    <a:pt x="63" y="3185"/>
                  </a:cubicBezTo>
                  <a:close/>
                  <a:moveTo>
                    <a:pt x="296" y="3301"/>
                  </a:moveTo>
                  <a:lnTo>
                    <a:pt x="296" y="3301"/>
                  </a:lnTo>
                  <a:cubicBezTo>
                    <a:pt x="290" y="3306"/>
                    <a:pt x="290" y="3311"/>
                    <a:pt x="285" y="3311"/>
                  </a:cubicBezTo>
                  <a:cubicBezTo>
                    <a:pt x="280" y="3311"/>
                    <a:pt x="280" y="3306"/>
                    <a:pt x="269" y="3306"/>
                  </a:cubicBezTo>
                  <a:cubicBezTo>
                    <a:pt x="264" y="3306"/>
                    <a:pt x="259" y="3306"/>
                    <a:pt x="253" y="3306"/>
                  </a:cubicBezTo>
                  <a:cubicBezTo>
                    <a:pt x="248" y="3311"/>
                    <a:pt x="248" y="3311"/>
                    <a:pt x="248" y="3317"/>
                  </a:cubicBezTo>
                  <a:cubicBezTo>
                    <a:pt x="248" y="3327"/>
                    <a:pt x="259" y="3327"/>
                    <a:pt x="264" y="3327"/>
                  </a:cubicBezTo>
                  <a:cubicBezTo>
                    <a:pt x="274" y="3338"/>
                    <a:pt x="280" y="3343"/>
                    <a:pt x="290" y="3348"/>
                  </a:cubicBezTo>
                  <a:cubicBezTo>
                    <a:pt x="301" y="3353"/>
                    <a:pt x="311" y="3353"/>
                    <a:pt x="322" y="3364"/>
                  </a:cubicBezTo>
                  <a:cubicBezTo>
                    <a:pt x="327" y="3375"/>
                    <a:pt x="327" y="3385"/>
                    <a:pt x="338" y="3390"/>
                  </a:cubicBezTo>
                  <a:cubicBezTo>
                    <a:pt x="343" y="3380"/>
                    <a:pt x="359" y="3380"/>
                    <a:pt x="359" y="3369"/>
                  </a:cubicBezTo>
                  <a:cubicBezTo>
                    <a:pt x="359" y="3353"/>
                    <a:pt x="343" y="3343"/>
                    <a:pt x="343" y="3327"/>
                  </a:cubicBezTo>
                  <a:cubicBezTo>
                    <a:pt x="332" y="3332"/>
                    <a:pt x="327" y="3338"/>
                    <a:pt x="317" y="3338"/>
                  </a:cubicBezTo>
                  <a:cubicBezTo>
                    <a:pt x="311" y="3332"/>
                    <a:pt x="311" y="3327"/>
                    <a:pt x="311" y="3322"/>
                  </a:cubicBezTo>
                  <a:cubicBezTo>
                    <a:pt x="311" y="3311"/>
                    <a:pt x="306" y="3306"/>
                    <a:pt x="296" y="3301"/>
                  </a:cubicBezTo>
                  <a:close/>
                  <a:moveTo>
                    <a:pt x="375" y="3412"/>
                  </a:moveTo>
                  <a:lnTo>
                    <a:pt x="375" y="3412"/>
                  </a:lnTo>
                  <a:lnTo>
                    <a:pt x="369" y="3417"/>
                  </a:lnTo>
                  <a:cubicBezTo>
                    <a:pt x="369" y="3433"/>
                    <a:pt x="369" y="3454"/>
                    <a:pt x="385" y="3454"/>
                  </a:cubicBezTo>
                  <a:cubicBezTo>
                    <a:pt x="391" y="3454"/>
                    <a:pt x="396" y="3448"/>
                    <a:pt x="401" y="3448"/>
                  </a:cubicBezTo>
                  <a:cubicBezTo>
                    <a:pt x="401" y="3448"/>
                    <a:pt x="401" y="3448"/>
                    <a:pt x="401" y="3443"/>
                  </a:cubicBezTo>
                  <a:cubicBezTo>
                    <a:pt x="401" y="3427"/>
                    <a:pt x="391" y="3412"/>
                    <a:pt x="375" y="3412"/>
                  </a:cubicBezTo>
                  <a:close/>
                  <a:moveTo>
                    <a:pt x="406" y="2615"/>
                  </a:moveTo>
                  <a:lnTo>
                    <a:pt x="406" y="2615"/>
                  </a:lnTo>
                  <a:cubicBezTo>
                    <a:pt x="401" y="2620"/>
                    <a:pt x="396" y="2626"/>
                    <a:pt x="396" y="2631"/>
                  </a:cubicBezTo>
                  <a:cubicBezTo>
                    <a:pt x="396" y="2647"/>
                    <a:pt x="412" y="2652"/>
                    <a:pt x="433" y="2657"/>
                  </a:cubicBezTo>
                  <a:cubicBezTo>
                    <a:pt x="422" y="2636"/>
                    <a:pt x="412" y="2631"/>
                    <a:pt x="406" y="2615"/>
                  </a:cubicBezTo>
                  <a:close/>
                  <a:moveTo>
                    <a:pt x="570" y="3501"/>
                  </a:moveTo>
                  <a:lnTo>
                    <a:pt x="570" y="3501"/>
                  </a:lnTo>
                  <a:cubicBezTo>
                    <a:pt x="580" y="3501"/>
                    <a:pt x="586" y="3496"/>
                    <a:pt x="596" y="3496"/>
                  </a:cubicBezTo>
                  <a:cubicBezTo>
                    <a:pt x="596" y="3491"/>
                    <a:pt x="596" y="3491"/>
                    <a:pt x="596" y="3491"/>
                  </a:cubicBezTo>
                  <a:cubicBezTo>
                    <a:pt x="554" y="3464"/>
                    <a:pt x="522" y="3501"/>
                    <a:pt x="570" y="3501"/>
                  </a:cubicBezTo>
                  <a:close/>
                  <a:moveTo>
                    <a:pt x="586" y="3137"/>
                  </a:moveTo>
                  <a:lnTo>
                    <a:pt x="586" y="3137"/>
                  </a:lnTo>
                  <a:cubicBezTo>
                    <a:pt x="575" y="3137"/>
                    <a:pt x="575" y="3137"/>
                    <a:pt x="575" y="3137"/>
                  </a:cubicBezTo>
                  <a:cubicBezTo>
                    <a:pt x="575" y="3137"/>
                    <a:pt x="575" y="3137"/>
                    <a:pt x="575" y="3142"/>
                  </a:cubicBezTo>
                  <a:cubicBezTo>
                    <a:pt x="575" y="3153"/>
                    <a:pt x="586" y="3158"/>
                    <a:pt x="591" y="3169"/>
                  </a:cubicBezTo>
                  <a:cubicBezTo>
                    <a:pt x="591" y="3164"/>
                    <a:pt x="596" y="3158"/>
                    <a:pt x="596" y="3153"/>
                  </a:cubicBezTo>
                  <a:cubicBezTo>
                    <a:pt x="596" y="3148"/>
                    <a:pt x="591" y="3142"/>
                    <a:pt x="586" y="3137"/>
                  </a:cubicBezTo>
                  <a:close/>
                  <a:moveTo>
                    <a:pt x="575" y="3280"/>
                  </a:moveTo>
                  <a:lnTo>
                    <a:pt x="575" y="3280"/>
                  </a:lnTo>
                  <a:cubicBezTo>
                    <a:pt x="570" y="3285"/>
                    <a:pt x="570" y="3290"/>
                    <a:pt x="565" y="3295"/>
                  </a:cubicBezTo>
                  <a:cubicBezTo>
                    <a:pt x="559" y="3285"/>
                    <a:pt x="559" y="3280"/>
                    <a:pt x="554" y="3274"/>
                  </a:cubicBezTo>
                  <a:cubicBezTo>
                    <a:pt x="549" y="3285"/>
                    <a:pt x="549" y="3290"/>
                    <a:pt x="538" y="3290"/>
                  </a:cubicBezTo>
                  <a:cubicBezTo>
                    <a:pt x="538" y="3295"/>
                    <a:pt x="533" y="3295"/>
                    <a:pt x="533" y="3295"/>
                  </a:cubicBezTo>
                  <a:cubicBezTo>
                    <a:pt x="533" y="3311"/>
                    <a:pt x="549" y="3322"/>
                    <a:pt x="554" y="3338"/>
                  </a:cubicBezTo>
                  <a:cubicBezTo>
                    <a:pt x="559" y="3338"/>
                    <a:pt x="559" y="3338"/>
                    <a:pt x="559" y="3338"/>
                  </a:cubicBezTo>
                  <a:cubicBezTo>
                    <a:pt x="559" y="3338"/>
                    <a:pt x="559" y="3338"/>
                    <a:pt x="559" y="3332"/>
                  </a:cubicBezTo>
                  <a:cubicBezTo>
                    <a:pt x="559" y="3327"/>
                    <a:pt x="559" y="3327"/>
                    <a:pt x="559" y="3322"/>
                  </a:cubicBezTo>
                  <a:cubicBezTo>
                    <a:pt x="559" y="3311"/>
                    <a:pt x="570" y="3311"/>
                    <a:pt x="575" y="3311"/>
                  </a:cubicBezTo>
                  <a:cubicBezTo>
                    <a:pt x="575" y="3301"/>
                    <a:pt x="580" y="3290"/>
                    <a:pt x="575" y="3280"/>
                  </a:cubicBezTo>
                  <a:close/>
                  <a:moveTo>
                    <a:pt x="665" y="3475"/>
                  </a:moveTo>
                  <a:lnTo>
                    <a:pt x="665" y="3475"/>
                  </a:lnTo>
                  <a:cubicBezTo>
                    <a:pt x="654" y="3480"/>
                    <a:pt x="649" y="3491"/>
                    <a:pt x="638" y="3496"/>
                  </a:cubicBezTo>
                  <a:cubicBezTo>
                    <a:pt x="633" y="3491"/>
                    <a:pt x="633" y="3485"/>
                    <a:pt x="628" y="3480"/>
                  </a:cubicBezTo>
                  <a:cubicBezTo>
                    <a:pt x="623" y="3485"/>
                    <a:pt x="623" y="3485"/>
                    <a:pt x="612" y="3491"/>
                  </a:cubicBezTo>
                  <a:cubicBezTo>
                    <a:pt x="628" y="3501"/>
                    <a:pt x="628" y="3506"/>
                    <a:pt x="644" y="3517"/>
                  </a:cubicBezTo>
                  <a:cubicBezTo>
                    <a:pt x="654" y="3506"/>
                    <a:pt x="665" y="3512"/>
                    <a:pt x="675" y="3506"/>
                  </a:cubicBezTo>
                  <a:cubicBezTo>
                    <a:pt x="670" y="3496"/>
                    <a:pt x="670" y="3485"/>
                    <a:pt x="665" y="3475"/>
                  </a:cubicBezTo>
                  <a:close/>
                  <a:moveTo>
                    <a:pt x="776" y="3549"/>
                  </a:moveTo>
                  <a:lnTo>
                    <a:pt x="776" y="3549"/>
                  </a:lnTo>
                  <a:cubicBezTo>
                    <a:pt x="760" y="3549"/>
                    <a:pt x="754" y="3543"/>
                    <a:pt x="744" y="3538"/>
                  </a:cubicBezTo>
                  <a:cubicBezTo>
                    <a:pt x="749" y="3559"/>
                    <a:pt x="770" y="3564"/>
                    <a:pt x="791" y="3564"/>
                  </a:cubicBezTo>
                  <a:cubicBezTo>
                    <a:pt x="802" y="3564"/>
                    <a:pt x="802" y="3564"/>
                    <a:pt x="802" y="3564"/>
                  </a:cubicBezTo>
                  <a:cubicBezTo>
                    <a:pt x="802" y="3543"/>
                    <a:pt x="802" y="3543"/>
                    <a:pt x="802" y="3543"/>
                  </a:cubicBezTo>
                  <a:cubicBezTo>
                    <a:pt x="791" y="3543"/>
                    <a:pt x="786" y="3549"/>
                    <a:pt x="776" y="3549"/>
                  </a:cubicBezTo>
                  <a:close/>
                  <a:moveTo>
                    <a:pt x="881" y="3343"/>
                  </a:moveTo>
                  <a:lnTo>
                    <a:pt x="881" y="3343"/>
                  </a:lnTo>
                  <a:cubicBezTo>
                    <a:pt x="876" y="3353"/>
                    <a:pt x="876" y="3359"/>
                    <a:pt x="870" y="3359"/>
                  </a:cubicBezTo>
                  <a:cubicBezTo>
                    <a:pt x="865" y="3353"/>
                    <a:pt x="860" y="3343"/>
                    <a:pt x="855" y="3343"/>
                  </a:cubicBezTo>
                  <a:cubicBezTo>
                    <a:pt x="844" y="3343"/>
                    <a:pt x="844" y="3343"/>
                    <a:pt x="844" y="3343"/>
                  </a:cubicBezTo>
                  <a:cubicBezTo>
                    <a:pt x="844" y="3353"/>
                    <a:pt x="855" y="3359"/>
                    <a:pt x="855" y="3369"/>
                  </a:cubicBezTo>
                  <a:cubicBezTo>
                    <a:pt x="855" y="3375"/>
                    <a:pt x="844" y="3375"/>
                    <a:pt x="839" y="3375"/>
                  </a:cubicBezTo>
                  <a:cubicBezTo>
                    <a:pt x="828" y="3380"/>
                    <a:pt x="823" y="3385"/>
                    <a:pt x="813" y="3396"/>
                  </a:cubicBezTo>
                  <a:cubicBezTo>
                    <a:pt x="813" y="3401"/>
                    <a:pt x="813" y="3401"/>
                    <a:pt x="813" y="3401"/>
                  </a:cubicBezTo>
                  <a:cubicBezTo>
                    <a:pt x="834" y="3396"/>
                    <a:pt x="844" y="3380"/>
                    <a:pt x="860" y="3380"/>
                  </a:cubicBezTo>
                  <a:cubicBezTo>
                    <a:pt x="881" y="3380"/>
                    <a:pt x="892" y="3385"/>
                    <a:pt x="907" y="3385"/>
                  </a:cubicBezTo>
                  <a:cubicBezTo>
                    <a:pt x="918" y="3385"/>
                    <a:pt x="918" y="3375"/>
                    <a:pt x="923" y="3369"/>
                  </a:cubicBezTo>
                  <a:cubicBezTo>
                    <a:pt x="923" y="3364"/>
                    <a:pt x="923" y="3364"/>
                    <a:pt x="923" y="3364"/>
                  </a:cubicBezTo>
                  <a:cubicBezTo>
                    <a:pt x="907" y="3369"/>
                    <a:pt x="907" y="3369"/>
                    <a:pt x="907" y="3369"/>
                  </a:cubicBezTo>
                  <a:cubicBezTo>
                    <a:pt x="897" y="3364"/>
                    <a:pt x="892" y="3353"/>
                    <a:pt x="881" y="3343"/>
                  </a:cubicBezTo>
                  <a:close/>
                  <a:moveTo>
                    <a:pt x="944" y="3353"/>
                  </a:moveTo>
                  <a:lnTo>
                    <a:pt x="944" y="3353"/>
                  </a:lnTo>
                  <a:cubicBezTo>
                    <a:pt x="944" y="3364"/>
                    <a:pt x="955" y="3359"/>
                    <a:pt x="960" y="3364"/>
                  </a:cubicBezTo>
                  <a:cubicBezTo>
                    <a:pt x="965" y="3364"/>
                    <a:pt x="971" y="3375"/>
                    <a:pt x="976" y="3375"/>
                  </a:cubicBezTo>
                  <a:cubicBezTo>
                    <a:pt x="987" y="3375"/>
                    <a:pt x="987" y="3359"/>
                    <a:pt x="992" y="3353"/>
                  </a:cubicBezTo>
                  <a:cubicBezTo>
                    <a:pt x="987" y="3348"/>
                    <a:pt x="987" y="3348"/>
                    <a:pt x="987" y="3348"/>
                  </a:cubicBezTo>
                  <a:cubicBezTo>
                    <a:pt x="976" y="3353"/>
                    <a:pt x="976" y="3353"/>
                    <a:pt x="976" y="3353"/>
                  </a:cubicBezTo>
                  <a:cubicBezTo>
                    <a:pt x="965" y="3348"/>
                    <a:pt x="944" y="3343"/>
                    <a:pt x="944" y="3353"/>
                  </a:cubicBezTo>
                  <a:close/>
                  <a:moveTo>
                    <a:pt x="1013" y="3338"/>
                  </a:moveTo>
                  <a:lnTo>
                    <a:pt x="1013" y="3338"/>
                  </a:lnTo>
                  <a:cubicBezTo>
                    <a:pt x="1018" y="3338"/>
                    <a:pt x="1018" y="3338"/>
                    <a:pt x="1018" y="3338"/>
                  </a:cubicBezTo>
                  <a:cubicBezTo>
                    <a:pt x="1034" y="3338"/>
                    <a:pt x="1039" y="3332"/>
                    <a:pt x="1050" y="3322"/>
                  </a:cubicBezTo>
                  <a:cubicBezTo>
                    <a:pt x="1045" y="3322"/>
                    <a:pt x="1045" y="3322"/>
                    <a:pt x="1045" y="3322"/>
                  </a:cubicBezTo>
                  <a:cubicBezTo>
                    <a:pt x="1013" y="3338"/>
                    <a:pt x="1013" y="3338"/>
                    <a:pt x="1013" y="3338"/>
                  </a:cubicBezTo>
                  <a:close/>
                  <a:moveTo>
                    <a:pt x="1024" y="3427"/>
                  </a:moveTo>
                  <a:lnTo>
                    <a:pt x="1024" y="3427"/>
                  </a:lnTo>
                  <a:cubicBezTo>
                    <a:pt x="1008" y="3448"/>
                    <a:pt x="976" y="3448"/>
                    <a:pt x="976" y="3475"/>
                  </a:cubicBezTo>
                  <a:cubicBezTo>
                    <a:pt x="976" y="3485"/>
                    <a:pt x="981" y="3496"/>
                    <a:pt x="992" y="3506"/>
                  </a:cubicBezTo>
                  <a:cubicBezTo>
                    <a:pt x="1002" y="3512"/>
                    <a:pt x="1008" y="3517"/>
                    <a:pt x="1024" y="3517"/>
                  </a:cubicBezTo>
                  <a:cubicBezTo>
                    <a:pt x="1029" y="3517"/>
                    <a:pt x="1034" y="3517"/>
                    <a:pt x="1039" y="3517"/>
                  </a:cubicBezTo>
                  <a:cubicBezTo>
                    <a:pt x="1045" y="3512"/>
                    <a:pt x="1045" y="3512"/>
                    <a:pt x="1045" y="3512"/>
                  </a:cubicBezTo>
                  <a:cubicBezTo>
                    <a:pt x="1029" y="3512"/>
                    <a:pt x="1029" y="3496"/>
                    <a:pt x="1013" y="3491"/>
                  </a:cubicBezTo>
                  <a:cubicBezTo>
                    <a:pt x="1013" y="3496"/>
                    <a:pt x="1013" y="3501"/>
                    <a:pt x="1013" y="3506"/>
                  </a:cubicBezTo>
                  <a:cubicBezTo>
                    <a:pt x="1013" y="3506"/>
                    <a:pt x="1013" y="3506"/>
                    <a:pt x="1008" y="3506"/>
                  </a:cubicBezTo>
                  <a:cubicBezTo>
                    <a:pt x="992" y="3496"/>
                    <a:pt x="987" y="3491"/>
                    <a:pt x="987" y="3475"/>
                  </a:cubicBezTo>
                  <a:cubicBezTo>
                    <a:pt x="987" y="3470"/>
                    <a:pt x="997" y="3470"/>
                    <a:pt x="1002" y="3464"/>
                  </a:cubicBezTo>
                  <a:cubicBezTo>
                    <a:pt x="1013" y="3459"/>
                    <a:pt x="1018" y="3454"/>
                    <a:pt x="1029" y="3443"/>
                  </a:cubicBezTo>
                  <a:cubicBezTo>
                    <a:pt x="1024" y="3427"/>
                    <a:pt x="1024" y="3427"/>
                    <a:pt x="1024" y="3427"/>
                  </a:cubicBezTo>
                  <a:close/>
                  <a:moveTo>
                    <a:pt x="1071" y="3649"/>
                  </a:moveTo>
                  <a:lnTo>
                    <a:pt x="1071" y="3649"/>
                  </a:lnTo>
                  <a:cubicBezTo>
                    <a:pt x="1050" y="3659"/>
                    <a:pt x="1045" y="3675"/>
                    <a:pt x="1034" y="3691"/>
                  </a:cubicBezTo>
                  <a:cubicBezTo>
                    <a:pt x="971" y="3654"/>
                    <a:pt x="960" y="3575"/>
                    <a:pt x="881" y="3575"/>
                  </a:cubicBezTo>
                  <a:cubicBezTo>
                    <a:pt x="876" y="3575"/>
                    <a:pt x="876" y="3575"/>
                    <a:pt x="876" y="3575"/>
                  </a:cubicBezTo>
                  <a:cubicBezTo>
                    <a:pt x="886" y="3591"/>
                    <a:pt x="892" y="3607"/>
                    <a:pt x="907" y="3617"/>
                  </a:cubicBezTo>
                  <a:cubicBezTo>
                    <a:pt x="928" y="3628"/>
                    <a:pt x="939" y="3623"/>
                    <a:pt x="955" y="3638"/>
                  </a:cubicBezTo>
                  <a:cubicBezTo>
                    <a:pt x="992" y="3665"/>
                    <a:pt x="997" y="3696"/>
                    <a:pt x="1034" y="3717"/>
                  </a:cubicBezTo>
                  <a:cubicBezTo>
                    <a:pt x="1050" y="3702"/>
                    <a:pt x="1055" y="3686"/>
                    <a:pt x="1066" y="3665"/>
                  </a:cubicBezTo>
                  <a:cubicBezTo>
                    <a:pt x="1081" y="3675"/>
                    <a:pt x="1081" y="3686"/>
                    <a:pt x="1081" y="3702"/>
                  </a:cubicBezTo>
                  <a:cubicBezTo>
                    <a:pt x="1081" y="3712"/>
                    <a:pt x="1071" y="3712"/>
                    <a:pt x="1060" y="3717"/>
                  </a:cubicBezTo>
                  <a:cubicBezTo>
                    <a:pt x="1045" y="3717"/>
                    <a:pt x="1103" y="3738"/>
                    <a:pt x="1113" y="3744"/>
                  </a:cubicBezTo>
                  <a:cubicBezTo>
                    <a:pt x="1118" y="3733"/>
                    <a:pt x="1118" y="3728"/>
                    <a:pt x="1118" y="3712"/>
                  </a:cubicBezTo>
                  <a:cubicBezTo>
                    <a:pt x="1118" y="3686"/>
                    <a:pt x="1097" y="3665"/>
                    <a:pt x="1071" y="3649"/>
                  </a:cubicBezTo>
                  <a:close/>
                  <a:moveTo>
                    <a:pt x="1319" y="3295"/>
                  </a:moveTo>
                  <a:lnTo>
                    <a:pt x="1319" y="3295"/>
                  </a:lnTo>
                  <a:cubicBezTo>
                    <a:pt x="1319" y="3295"/>
                    <a:pt x="1324" y="3295"/>
                    <a:pt x="1324" y="3301"/>
                  </a:cubicBezTo>
                  <a:cubicBezTo>
                    <a:pt x="1329" y="3301"/>
                    <a:pt x="1329" y="3301"/>
                    <a:pt x="1329" y="3301"/>
                  </a:cubicBezTo>
                  <a:cubicBezTo>
                    <a:pt x="1340" y="3280"/>
                    <a:pt x="1361" y="3280"/>
                    <a:pt x="1366" y="3259"/>
                  </a:cubicBezTo>
                  <a:cubicBezTo>
                    <a:pt x="1345" y="3259"/>
                    <a:pt x="1319" y="3269"/>
                    <a:pt x="1319" y="3295"/>
                  </a:cubicBezTo>
                  <a:close/>
                  <a:moveTo>
                    <a:pt x="1298" y="3216"/>
                  </a:moveTo>
                  <a:lnTo>
                    <a:pt x="1298" y="3216"/>
                  </a:lnTo>
                  <a:cubicBezTo>
                    <a:pt x="1287" y="3222"/>
                    <a:pt x="1277" y="3227"/>
                    <a:pt x="1266" y="3238"/>
                  </a:cubicBezTo>
                  <a:cubicBezTo>
                    <a:pt x="1271" y="3243"/>
                    <a:pt x="1277" y="3248"/>
                    <a:pt x="1282" y="3248"/>
                  </a:cubicBezTo>
                  <a:cubicBezTo>
                    <a:pt x="1287" y="3248"/>
                    <a:pt x="1292" y="3238"/>
                    <a:pt x="1303" y="3238"/>
                  </a:cubicBezTo>
                  <a:cubicBezTo>
                    <a:pt x="1298" y="3227"/>
                    <a:pt x="1298" y="3222"/>
                    <a:pt x="1298" y="3216"/>
                  </a:cubicBezTo>
                  <a:close/>
                  <a:moveTo>
                    <a:pt x="1910" y="3638"/>
                  </a:moveTo>
                  <a:lnTo>
                    <a:pt x="1910" y="3638"/>
                  </a:lnTo>
                  <a:cubicBezTo>
                    <a:pt x="1904" y="3638"/>
                    <a:pt x="1904" y="3638"/>
                    <a:pt x="1894" y="3638"/>
                  </a:cubicBezTo>
                  <a:cubicBezTo>
                    <a:pt x="1899" y="3649"/>
                    <a:pt x="1899" y="3659"/>
                    <a:pt x="1899" y="3675"/>
                  </a:cubicBezTo>
                  <a:cubicBezTo>
                    <a:pt x="1910" y="3665"/>
                    <a:pt x="1915" y="3659"/>
                    <a:pt x="1925" y="3654"/>
                  </a:cubicBezTo>
                  <a:cubicBezTo>
                    <a:pt x="1920" y="3649"/>
                    <a:pt x="1915" y="3644"/>
                    <a:pt x="1910" y="3638"/>
                  </a:cubicBezTo>
                  <a:close/>
                  <a:moveTo>
                    <a:pt x="3571" y="1940"/>
                  </a:moveTo>
                  <a:lnTo>
                    <a:pt x="3571" y="1940"/>
                  </a:lnTo>
                  <a:cubicBezTo>
                    <a:pt x="3566" y="1951"/>
                    <a:pt x="3566" y="1956"/>
                    <a:pt x="3561" y="1966"/>
                  </a:cubicBezTo>
                  <a:cubicBezTo>
                    <a:pt x="3555" y="1972"/>
                    <a:pt x="3550" y="1972"/>
                    <a:pt x="3545" y="1977"/>
                  </a:cubicBezTo>
                  <a:cubicBezTo>
                    <a:pt x="3539" y="1982"/>
                    <a:pt x="3539" y="1987"/>
                    <a:pt x="3534" y="1998"/>
                  </a:cubicBezTo>
                  <a:cubicBezTo>
                    <a:pt x="3529" y="2019"/>
                    <a:pt x="3518" y="2035"/>
                    <a:pt x="3497" y="2040"/>
                  </a:cubicBezTo>
                  <a:cubicBezTo>
                    <a:pt x="3492" y="2040"/>
                    <a:pt x="3487" y="2040"/>
                    <a:pt x="3481" y="2040"/>
                  </a:cubicBezTo>
                  <a:cubicBezTo>
                    <a:pt x="3471" y="2040"/>
                    <a:pt x="3466" y="2040"/>
                    <a:pt x="3455" y="2045"/>
                  </a:cubicBezTo>
                  <a:cubicBezTo>
                    <a:pt x="3423" y="2051"/>
                    <a:pt x="3408" y="2056"/>
                    <a:pt x="3376" y="2056"/>
                  </a:cubicBezTo>
                  <a:cubicBezTo>
                    <a:pt x="3355" y="2056"/>
                    <a:pt x="3339" y="2045"/>
                    <a:pt x="3323" y="2035"/>
                  </a:cubicBezTo>
                  <a:cubicBezTo>
                    <a:pt x="3307" y="2024"/>
                    <a:pt x="3302" y="2014"/>
                    <a:pt x="3286" y="2014"/>
                  </a:cubicBezTo>
                  <a:lnTo>
                    <a:pt x="3281" y="2019"/>
                  </a:lnTo>
                  <a:cubicBezTo>
                    <a:pt x="3281" y="2024"/>
                    <a:pt x="3281" y="2024"/>
                    <a:pt x="3281" y="2030"/>
                  </a:cubicBezTo>
                  <a:cubicBezTo>
                    <a:pt x="3281" y="2093"/>
                    <a:pt x="3281" y="2093"/>
                    <a:pt x="3281" y="2093"/>
                  </a:cubicBezTo>
                  <a:cubicBezTo>
                    <a:pt x="3281" y="2098"/>
                    <a:pt x="3286" y="2103"/>
                    <a:pt x="3286" y="2109"/>
                  </a:cubicBezTo>
                  <a:cubicBezTo>
                    <a:pt x="3286" y="2119"/>
                    <a:pt x="3281" y="2125"/>
                    <a:pt x="3276" y="2130"/>
                  </a:cubicBezTo>
                  <a:cubicBezTo>
                    <a:pt x="3270" y="2140"/>
                    <a:pt x="3260" y="2140"/>
                    <a:pt x="3255" y="2151"/>
                  </a:cubicBezTo>
                  <a:cubicBezTo>
                    <a:pt x="3244" y="2162"/>
                    <a:pt x="3239" y="2172"/>
                    <a:pt x="3239" y="2188"/>
                  </a:cubicBezTo>
                  <a:cubicBezTo>
                    <a:pt x="3239" y="2193"/>
                    <a:pt x="3239" y="2198"/>
                    <a:pt x="3244" y="2209"/>
                  </a:cubicBezTo>
                  <a:cubicBezTo>
                    <a:pt x="3244" y="2214"/>
                    <a:pt x="3244" y="2219"/>
                    <a:pt x="3244" y="2225"/>
                  </a:cubicBezTo>
                  <a:cubicBezTo>
                    <a:pt x="3249" y="2225"/>
                    <a:pt x="3249" y="2225"/>
                    <a:pt x="3255" y="2225"/>
                  </a:cubicBezTo>
                  <a:cubicBezTo>
                    <a:pt x="3265" y="2225"/>
                    <a:pt x="3270" y="2225"/>
                    <a:pt x="3281" y="2230"/>
                  </a:cubicBezTo>
                  <a:cubicBezTo>
                    <a:pt x="3297" y="2235"/>
                    <a:pt x="3307" y="2230"/>
                    <a:pt x="3323" y="2235"/>
                  </a:cubicBezTo>
                  <a:cubicBezTo>
                    <a:pt x="3334" y="2235"/>
                    <a:pt x="3339" y="2235"/>
                    <a:pt x="3355" y="2241"/>
                  </a:cubicBezTo>
                  <a:cubicBezTo>
                    <a:pt x="3360" y="2241"/>
                    <a:pt x="3365" y="2241"/>
                    <a:pt x="3371" y="2241"/>
                  </a:cubicBezTo>
                  <a:cubicBezTo>
                    <a:pt x="3371" y="2246"/>
                    <a:pt x="3381" y="2241"/>
                    <a:pt x="3381" y="2246"/>
                  </a:cubicBezTo>
                  <a:cubicBezTo>
                    <a:pt x="3381" y="2251"/>
                    <a:pt x="3376" y="2256"/>
                    <a:pt x="3376" y="2256"/>
                  </a:cubicBezTo>
                  <a:cubicBezTo>
                    <a:pt x="3365" y="2272"/>
                    <a:pt x="3360" y="2277"/>
                    <a:pt x="3350" y="2288"/>
                  </a:cubicBezTo>
                  <a:cubicBezTo>
                    <a:pt x="3339" y="2299"/>
                    <a:pt x="3334" y="2304"/>
                    <a:pt x="3323" y="2314"/>
                  </a:cubicBezTo>
                  <a:cubicBezTo>
                    <a:pt x="3318" y="2320"/>
                    <a:pt x="3318" y="2320"/>
                    <a:pt x="3313" y="2325"/>
                  </a:cubicBezTo>
                  <a:cubicBezTo>
                    <a:pt x="3307" y="2330"/>
                    <a:pt x="3307" y="2336"/>
                    <a:pt x="3302" y="2341"/>
                  </a:cubicBezTo>
                  <a:cubicBezTo>
                    <a:pt x="3292" y="2346"/>
                    <a:pt x="3286" y="2351"/>
                    <a:pt x="3276" y="2351"/>
                  </a:cubicBezTo>
                  <a:cubicBezTo>
                    <a:pt x="3270" y="2351"/>
                    <a:pt x="3265" y="2357"/>
                    <a:pt x="3255" y="2362"/>
                  </a:cubicBezTo>
                  <a:cubicBezTo>
                    <a:pt x="3255" y="2362"/>
                    <a:pt x="3249" y="2367"/>
                    <a:pt x="3249" y="2373"/>
                  </a:cubicBezTo>
                  <a:cubicBezTo>
                    <a:pt x="3249" y="2373"/>
                    <a:pt x="3249" y="2378"/>
                    <a:pt x="3249" y="2383"/>
                  </a:cubicBezTo>
                  <a:cubicBezTo>
                    <a:pt x="3249" y="2399"/>
                    <a:pt x="3255" y="2409"/>
                    <a:pt x="3255" y="2425"/>
                  </a:cubicBezTo>
                  <a:cubicBezTo>
                    <a:pt x="3255" y="2436"/>
                    <a:pt x="3249" y="2446"/>
                    <a:pt x="3249" y="2457"/>
                  </a:cubicBezTo>
                  <a:cubicBezTo>
                    <a:pt x="3244" y="2467"/>
                    <a:pt x="3244" y="2473"/>
                    <a:pt x="3239" y="2488"/>
                  </a:cubicBezTo>
                  <a:cubicBezTo>
                    <a:pt x="3233" y="2504"/>
                    <a:pt x="3233" y="2515"/>
                    <a:pt x="3228" y="2531"/>
                  </a:cubicBezTo>
                  <a:cubicBezTo>
                    <a:pt x="3228" y="2536"/>
                    <a:pt x="3228" y="2536"/>
                    <a:pt x="3223" y="2541"/>
                  </a:cubicBezTo>
                  <a:cubicBezTo>
                    <a:pt x="3218" y="2552"/>
                    <a:pt x="3202" y="2547"/>
                    <a:pt x="3197" y="2557"/>
                  </a:cubicBezTo>
                  <a:cubicBezTo>
                    <a:pt x="3191" y="2568"/>
                    <a:pt x="3191" y="2573"/>
                    <a:pt x="3186" y="2583"/>
                  </a:cubicBezTo>
                  <a:cubicBezTo>
                    <a:pt x="3181" y="2599"/>
                    <a:pt x="3176" y="2605"/>
                    <a:pt x="3170" y="2620"/>
                  </a:cubicBezTo>
                  <a:cubicBezTo>
                    <a:pt x="3170" y="2626"/>
                    <a:pt x="3170" y="2631"/>
                    <a:pt x="3165" y="2636"/>
                  </a:cubicBezTo>
                  <a:cubicBezTo>
                    <a:pt x="3160" y="2641"/>
                    <a:pt x="3149" y="2641"/>
                    <a:pt x="3139" y="2647"/>
                  </a:cubicBezTo>
                  <a:cubicBezTo>
                    <a:pt x="3133" y="2647"/>
                    <a:pt x="3133" y="2652"/>
                    <a:pt x="3123" y="2657"/>
                  </a:cubicBezTo>
                  <a:cubicBezTo>
                    <a:pt x="3107" y="2662"/>
                    <a:pt x="3096" y="2657"/>
                    <a:pt x="3081" y="2662"/>
                  </a:cubicBezTo>
                  <a:cubicBezTo>
                    <a:pt x="3070" y="2662"/>
                    <a:pt x="3070" y="2668"/>
                    <a:pt x="3065" y="2668"/>
                  </a:cubicBezTo>
                  <a:cubicBezTo>
                    <a:pt x="3059" y="2673"/>
                    <a:pt x="3054" y="2673"/>
                    <a:pt x="3049" y="2673"/>
                  </a:cubicBezTo>
                  <a:cubicBezTo>
                    <a:pt x="3044" y="2678"/>
                    <a:pt x="3044" y="2684"/>
                    <a:pt x="3038" y="2689"/>
                  </a:cubicBezTo>
                  <a:cubicBezTo>
                    <a:pt x="3033" y="2699"/>
                    <a:pt x="3028" y="2705"/>
                    <a:pt x="3022" y="2710"/>
                  </a:cubicBezTo>
                  <a:cubicBezTo>
                    <a:pt x="3012" y="2731"/>
                    <a:pt x="3001" y="2736"/>
                    <a:pt x="2991" y="2758"/>
                  </a:cubicBezTo>
                  <a:cubicBezTo>
                    <a:pt x="2980" y="2773"/>
                    <a:pt x="2980" y="2784"/>
                    <a:pt x="2970" y="2805"/>
                  </a:cubicBezTo>
                  <a:cubicBezTo>
                    <a:pt x="2965" y="2810"/>
                    <a:pt x="2959" y="2816"/>
                    <a:pt x="2954" y="2821"/>
                  </a:cubicBezTo>
                  <a:cubicBezTo>
                    <a:pt x="2949" y="2831"/>
                    <a:pt x="2938" y="2842"/>
                    <a:pt x="2928" y="2842"/>
                  </a:cubicBezTo>
                  <a:cubicBezTo>
                    <a:pt x="2912" y="2842"/>
                    <a:pt x="2901" y="2831"/>
                    <a:pt x="2891" y="2821"/>
                  </a:cubicBezTo>
                  <a:cubicBezTo>
                    <a:pt x="2885" y="2816"/>
                    <a:pt x="2885" y="2810"/>
                    <a:pt x="2880" y="2810"/>
                  </a:cubicBezTo>
                  <a:cubicBezTo>
                    <a:pt x="2875" y="2810"/>
                    <a:pt x="2870" y="2816"/>
                    <a:pt x="2870" y="2816"/>
                  </a:cubicBezTo>
                  <a:cubicBezTo>
                    <a:pt x="2864" y="2821"/>
                    <a:pt x="2859" y="2826"/>
                    <a:pt x="2859" y="2831"/>
                  </a:cubicBezTo>
                  <a:cubicBezTo>
                    <a:pt x="2854" y="2842"/>
                    <a:pt x="2854" y="2852"/>
                    <a:pt x="2843" y="2863"/>
                  </a:cubicBezTo>
                  <a:cubicBezTo>
                    <a:pt x="2827" y="2858"/>
                    <a:pt x="2827" y="2837"/>
                    <a:pt x="2822" y="2816"/>
                  </a:cubicBezTo>
                  <a:cubicBezTo>
                    <a:pt x="2822" y="2810"/>
                    <a:pt x="2827" y="2805"/>
                    <a:pt x="2827" y="2800"/>
                  </a:cubicBezTo>
                  <a:cubicBezTo>
                    <a:pt x="2827" y="2784"/>
                    <a:pt x="2827" y="2784"/>
                    <a:pt x="2827" y="2784"/>
                  </a:cubicBezTo>
                  <a:cubicBezTo>
                    <a:pt x="2790" y="2784"/>
                    <a:pt x="2790" y="2784"/>
                    <a:pt x="2790" y="2784"/>
                  </a:cubicBezTo>
                  <a:cubicBezTo>
                    <a:pt x="2780" y="2784"/>
                    <a:pt x="2769" y="2779"/>
                    <a:pt x="2759" y="2773"/>
                  </a:cubicBezTo>
                  <a:cubicBezTo>
                    <a:pt x="2748" y="2773"/>
                    <a:pt x="2738" y="2768"/>
                    <a:pt x="2732" y="2758"/>
                  </a:cubicBezTo>
                  <a:cubicBezTo>
                    <a:pt x="2732" y="2742"/>
                    <a:pt x="2727" y="2736"/>
                    <a:pt x="2722" y="2726"/>
                  </a:cubicBezTo>
                  <a:cubicBezTo>
                    <a:pt x="2722" y="2715"/>
                    <a:pt x="2722" y="2710"/>
                    <a:pt x="2717" y="2705"/>
                  </a:cubicBezTo>
                  <a:cubicBezTo>
                    <a:pt x="2717" y="2699"/>
                    <a:pt x="2711" y="2694"/>
                    <a:pt x="2706" y="2694"/>
                  </a:cubicBezTo>
                  <a:cubicBezTo>
                    <a:pt x="2696" y="2694"/>
                    <a:pt x="2696" y="2705"/>
                    <a:pt x="2685" y="2710"/>
                  </a:cubicBezTo>
                  <a:cubicBezTo>
                    <a:pt x="2674" y="2710"/>
                    <a:pt x="2664" y="2710"/>
                    <a:pt x="2659" y="2715"/>
                  </a:cubicBezTo>
                  <a:cubicBezTo>
                    <a:pt x="2653" y="2715"/>
                    <a:pt x="2653" y="2721"/>
                    <a:pt x="2653" y="2726"/>
                  </a:cubicBezTo>
                  <a:cubicBezTo>
                    <a:pt x="2648" y="2742"/>
                    <a:pt x="2648" y="2752"/>
                    <a:pt x="2643" y="2768"/>
                  </a:cubicBezTo>
                  <a:cubicBezTo>
                    <a:pt x="2643" y="2779"/>
                    <a:pt x="2643" y="2784"/>
                    <a:pt x="2643" y="2794"/>
                  </a:cubicBezTo>
                  <a:cubicBezTo>
                    <a:pt x="2637" y="2805"/>
                    <a:pt x="2637" y="2810"/>
                    <a:pt x="2627" y="2821"/>
                  </a:cubicBezTo>
                  <a:cubicBezTo>
                    <a:pt x="2611" y="2837"/>
                    <a:pt x="2595" y="2831"/>
                    <a:pt x="2574" y="2837"/>
                  </a:cubicBezTo>
                  <a:cubicBezTo>
                    <a:pt x="2553" y="2842"/>
                    <a:pt x="2543" y="2847"/>
                    <a:pt x="2527" y="2852"/>
                  </a:cubicBezTo>
                  <a:cubicBezTo>
                    <a:pt x="2506" y="2858"/>
                    <a:pt x="2495" y="2873"/>
                    <a:pt x="2474" y="2879"/>
                  </a:cubicBezTo>
                  <a:cubicBezTo>
                    <a:pt x="2469" y="2879"/>
                    <a:pt x="2463" y="2879"/>
                    <a:pt x="2458" y="2884"/>
                  </a:cubicBezTo>
                  <a:cubicBezTo>
                    <a:pt x="2458" y="2884"/>
                    <a:pt x="2458" y="2884"/>
                    <a:pt x="2458" y="2889"/>
                  </a:cubicBezTo>
                  <a:cubicBezTo>
                    <a:pt x="2453" y="2889"/>
                    <a:pt x="2453" y="2895"/>
                    <a:pt x="2453" y="2900"/>
                  </a:cubicBezTo>
                  <a:cubicBezTo>
                    <a:pt x="2453" y="2905"/>
                    <a:pt x="2448" y="2910"/>
                    <a:pt x="2448" y="2921"/>
                  </a:cubicBezTo>
                  <a:cubicBezTo>
                    <a:pt x="2448" y="2926"/>
                    <a:pt x="2442" y="2932"/>
                    <a:pt x="2442" y="2937"/>
                  </a:cubicBezTo>
                  <a:cubicBezTo>
                    <a:pt x="2442" y="2942"/>
                    <a:pt x="2442" y="2942"/>
                    <a:pt x="2437" y="2947"/>
                  </a:cubicBezTo>
                  <a:cubicBezTo>
                    <a:pt x="2432" y="2947"/>
                    <a:pt x="2426" y="2947"/>
                    <a:pt x="2416" y="2947"/>
                  </a:cubicBezTo>
                  <a:cubicBezTo>
                    <a:pt x="2405" y="2947"/>
                    <a:pt x="2400" y="2947"/>
                    <a:pt x="2395" y="2942"/>
                  </a:cubicBezTo>
                  <a:cubicBezTo>
                    <a:pt x="2390" y="2937"/>
                    <a:pt x="2390" y="2932"/>
                    <a:pt x="2390" y="2932"/>
                  </a:cubicBezTo>
                  <a:cubicBezTo>
                    <a:pt x="2384" y="2926"/>
                    <a:pt x="2379" y="2926"/>
                    <a:pt x="2374" y="2926"/>
                  </a:cubicBezTo>
                  <a:cubicBezTo>
                    <a:pt x="2363" y="2921"/>
                    <a:pt x="2358" y="2916"/>
                    <a:pt x="2353" y="2905"/>
                  </a:cubicBezTo>
                  <a:cubicBezTo>
                    <a:pt x="2347" y="2895"/>
                    <a:pt x="2347" y="2889"/>
                    <a:pt x="2337" y="2889"/>
                  </a:cubicBezTo>
                  <a:cubicBezTo>
                    <a:pt x="2326" y="2889"/>
                    <a:pt x="2326" y="2895"/>
                    <a:pt x="2321" y="2900"/>
                  </a:cubicBezTo>
                  <a:cubicBezTo>
                    <a:pt x="2316" y="2905"/>
                    <a:pt x="2305" y="2910"/>
                    <a:pt x="2305" y="2916"/>
                  </a:cubicBezTo>
                  <a:cubicBezTo>
                    <a:pt x="2305" y="2926"/>
                    <a:pt x="2305" y="2932"/>
                    <a:pt x="2311" y="2942"/>
                  </a:cubicBezTo>
                  <a:cubicBezTo>
                    <a:pt x="2311" y="2947"/>
                    <a:pt x="2316" y="2947"/>
                    <a:pt x="2316" y="2953"/>
                  </a:cubicBezTo>
                  <a:cubicBezTo>
                    <a:pt x="2316" y="2974"/>
                    <a:pt x="2300" y="2984"/>
                    <a:pt x="2300" y="3005"/>
                  </a:cubicBezTo>
                  <a:cubicBezTo>
                    <a:pt x="2300" y="3011"/>
                    <a:pt x="2300" y="3016"/>
                    <a:pt x="2300" y="3016"/>
                  </a:cubicBezTo>
                  <a:cubicBezTo>
                    <a:pt x="2305" y="3021"/>
                    <a:pt x="2305" y="3027"/>
                    <a:pt x="2305" y="3027"/>
                  </a:cubicBezTo>
                  <a:cubicBezTo>
                    <a:pt x="2305" y="3037"/>
                    <a:pt x="2295" y="3037"/>
                    <a:pt x="2284" y="3042"/>
                  </a:cubicBezTo>
                  <a:cubicBezTo>
                    <a:pt x="2274" y="3042"/>
                    <a:pt x="2268" y="3042"/>
                    <a:pt x="2258" y="3048"/>
                  </a:cubicBezTo>
                  <a:cubicBezTo>
                    <a:pt x="2237" y="3053"/>
                    <a:pt x="2221" y="3058"/>
                    <a:pt x="2200" y="3058"/>
                  </a:cubicBezTo>
                  <a:cubicBezTo>
                    <a:pt x="2179" y="3063"/>
                    <a:pt x="2168" y="3069"/>
                    <a:pt x="2142" y="3069"/>
                  </a:cubicBezTo>
                  <a:cubicBezTo>
                    <a:pt x="2126" y="3069"/>
                    <a:pt x="2115" y="3063"/>
                    <a:pt x="2105" y="3074"/>
                  </a:cubicBezTo>
                  <a:cubicBezTo>
                    <a:pt x="2100" y="3079"/>
                    <a:pt x="2100" y="3084"/>
                    <a:pt x="2094" y="3090"/>
                  </a:cubicBezTo>
                  <a:cubicBezTo>
                    <a:pt x="2084" y="3106"/>
                    <a:pt x="2073" y="3111"/>
                    <a:pt x="2063" y="3127"/>
                  </a:cubicBezTo>
                  <a:cubicBezTo>
                    <a:pt x="2063" y="3137"/>
                    <a:pt x="2057" y="3142"/>
                    <a:pt x="2052" y="3153"/>
                  </a:cubicBezTo>
                  <a:cubicBezTo>
                    <a:pt x="2041" y="3169"/>
                    <a:pt x="2036" y="3179"/>
                    <a:pt x="2026" y="3195"/>
                  </a:cubicBezTo>
                  <a:cubicBezTo>
                    <a:pt x="2020" y="3206"/>
                    <a:pt x="2015" y="3211"/>
                    <a:pt x="2010" y="3227"/>
                  </a:cubicBezTo>
                  <a:cubicBezTo>
                    <a:pt x="2005" y="3243"/>
                    <a:pt x="2010" y="3253"/>
                    <a:pt x="2005" y="3269"/>
                  </a:cubicBezTo>
                  <a:cubicBezTo>
                    <a:pt x="2005" y="3285"/>
                    <a:pt x="2005" y="3295"/>
                    <a:pt x="2005" y="3311"/>
                  </a:cubicBezTo>
                  <a:cubicBezTo>
                    <a:pt x="2005" y="3311"/>
                    <a:pt x="1999" y="3311"/>
                    <a:pt x="1999" y="3317"/>
                  </a:cubicBezTo>
                  <a:cubicBezTo>
                    <a:pt x="1999" y="3332"/>
                    <a:pt x="1999" y="3338"/>
                    <a:pt x="1999" y="3353"/>
                  </a:cubicBezTo>
                  <a:lnTo>
                    <a:pt x="1999" y="3353"/>
                  </a:lnTo>
                  <a:cubicBezTo>
                    <a:pt x="1994" y="3348"/>
                    <a:pt x="1983" y="3343"/>
                    <a:pt x="1968" y="3343"/>
                  </a:cubicBezTo>
                  <a:cubicBezTo>
                    <a:pt x="1936" y="3343"/>
                    <a:pt x="1936" y="3343"/>
                    <a:pt x="1936" y="3343"/>
                  </a:cubicBezTo>
                  <a:cubicBezTo>
                    <a:pt x="1910" y="3343"/>
                    <a:pt x="1889" y="3343"/>
                    <a:pt x="1867" y="3364"/>
                  </a:cubicBezTo>
                  <a:cubicBezTo>
                    <a:pt x="1852" y="3380"/>
                    <a:pt x="1846" y="3406"/>
                    <a:pt x="1825" y="3406"/>
                  </a:cubicBezTo>
                  <a:cubicBezTo>
                    <a:pt x="1794" y="3406"/>
                    <a:pt x="1778" y="3390"/>
                    <a:pt x="1751" y="3390"/>
                  </a:cubicBezTo>
                  <a:cubicBezTo>
                    <a:pt x="1735" y="3390"/>
                    <a:pt x="1730" y="3401"/>
                    <a:pt x="1720" y="3401"/>
                  </a:cubicBezTo>
                  <a:cubicBezTo>
                    <a:pt x="1699" y="3406"/>
                    <a:pt x="1683" y="3406"/>
                    <a:pt x="1662" y="3406"/>
                  </a:cubicBezTo>
                  <a:cubicBezTo>
                    <a:pt x="1646" y="3406"/>
                    <a:pt x="1635" y="3406"/>
                    <a:pt x="1625" y="3396"/>
                  </a:cubicBezTo>
                  <a:cubicBezTo>
                    <a:pt x="1614" y="3390"/>
                    <a:pt x="1614" y="3380"/>
                    <a:pt x="1609" y="3369"/>
                  </a:cubicBezTo>
                  <a:cubicBezTo>
                    <a:pt x="1604" y="3369"/>
                    <a:pt x="1598" y="3375"/>
                    <a:pt x="1593" y="3375"/>
                  </a:cubicBezTo>
                  <a:cubicBezTo>
                    <a:pt x="1567" y="3375"/>
                    <a:pt x="1561" y="3348"/>
                    <a:pt x="1540" y="3338"/>
                  </a:cubicBezTo>
                  <a:cubicBezTo>
                    <a:pt x="1514" y="3317"/>
                    <a:pt x="1493" y="3311"/>
                    <a:pt x="1461" y="3295"/>
                  </a:cubicBezTo>
                  <a:cubicBezTo>
                    <a:pt x="1461" y="3290"/>
                    <a:pt x="1461" y="3290"/>
                    <a:pt x="1461" y="3290"/>
                  </a:cubicBezTo>
                  <a:cubicBezTo>
                    <a:pt x="1451" y="3248"/>
                    <a:pt x="1435" y="3232"/>
                    <a:pt x="1403" y="3201"/>
                  </a:cubicBezTo>
                  <a:cubicBezTo>
                    <a:pt x="1382" y="3185"/>
                    <a:pt x="1366" y="3174"/>
                    <a:pt x="1350" y="3153"/>
                  </a:cubicBezTo>
                  <a:cubicBezTo>
                    <a:pt x="1345" y="3142"/>
                    <a:pt x="1340" y="3121"/>
                    <a:pt x="1324" y="3121"/>
                  </a:cubicBezTo>
                  <a:cubicBezTo>
                    <a:pt x="1308" y="3121"/>
                    <a:pt x="1303" y="3148"/>
                    <a:pt x="1282" y="3148"/>
                  </a:cubicBezTo>
                  <a:cubicBezTo>
                    <a:pt x="1277" y="3148"/>
                    <a:pt x="1271" y="3132"/>
                    <a:pt x="1271" y="3127"/>
                  </a:cubicBezTo>
                  <a:cubicBezTo>
                    <a:pt x="1271" y="3116"/>
                    <a:pt x="1277" y="3116"/>
                    <a:pt x="1287" y="3111"/>
                  </a:cubicBezTo>
                  <a:cubicBezTo>
                    <a:pt x="1266" y="3090"/>
                    <a:pt x="1256" y="3079"/>
                    <a:pt x="1240" y="3058"/>
                  </a:cubicBezTo>
                  <a:cubicBezTo>
                    <a:pt x="1229" y="3032"/>
                    <a:pt x="1213" y="3005"/>
                    <a:pt x="1182" y="3005"/>
                  </a:cubicBezTo>
                  <a:cubicBezTo>
                    <a:pt x="1150" y="3000"/>
                    <a:pt x="1145" y="2968"/>
                    <a:pt x="1129" y="2942"/>
                  </a:cubicBezTo>
                  <a:cubicBezTo>
                    <a:pt x="1113" y="2926"/>
                    <a:pt x="1092" y="2916"/>
                    <a:pt x="1071" y="2916"/>
                  </a:cubicBezTo>
                  <a:cubicBezTo>
                    <a:pt x="1055" y="2916"/>
                    <a:pt x="1050" y="2926"/>
                    <a:pt x="1034" y="2926"/>
                  </a:cubicBezTo>
                  <a:cubicBezTo>
                    <a:pt x="1018" y="2926"/>
                    <a:pt x="1002" y="2916"/>
                    <a:pt x="1002" y="2900"/>
                  </a:cubicBezTo>
                  <a:cubicBezTo>
                    <a:pt x="1002" y="2858"/>
                    <a:pt x="1002" y="2858"/>
                    <a:pt x="1002" y="2858"/>
                  </a:cubicBezTo>
                  <a:cubicBezTo>
                    <a:pt x="1008" y="2847"/>
                    <a:pt x="1008" y="2847"/>
                    <a:pt x="1008" y="2847"/>
                  </a:cubicBezTo>
                  <a:cubicBezTo>
                    <a:pt x="1008" y="2842"/>
                    <a:pt x="1008" y="2842"/>
                    <a:pt x="1008" y="2842"/>
                  </a:cubicBezTo>
                  <a:cubicBezTo>
                    <a:pt x="981" y="2842"/>
                    <a:pt x="981" y="2842"/>
                    <a:pt x="981" y="2842"/>
                  </a:cubicBezTo>
                  <a:cubicBezTo>
                    <a:pt x="928" y="2842"/>
                    <a:pt x="907" y="2805"/>
                    <a:pt x="860" y="2784"/>
                  </a:cubicBezTo>
                  <a:cubicBezTo>
                    <a:pt x="870" y="2784"/>
                    <a:pt x="870" y="2779"/>
                    <a:pt x="876" y="2779"/>
                  </a:cubicBezTo>
                  <a:cubicBezTo>
                    <a:pt x="865" y="2763"/>
                    <a:pt x="855" y="2752"/>
                    <a:pt x="844" y="2731"/>
                  </a:cubicBezTo>
                  <a:cubicBezTo>
                    <a:pt x="844" y="2736"/>
                    <a:pt x="844" y="2736"/>
                    <a:pt x="844" y="2736"/>
                  </a:cubicBezTo>
                  <a:cubicBezTo>
                    <a:pt x="844" y="2752"/>
                    <a:pt x="849" y="2758"/>
                    <a:pt x="844" y="2773"/>
                  </a:cubicBezTo>
                  <a:cubicBezTo>
                    <a:pt x="834" y="2752"/>
                    <a:pt x="834" y="2736"/>
                    <a:pt x="834" y="2710"/>
                  </a:cubicBezTo>
                  <a:cubicBezTo>
                    <a:pt x="834" y="2694"/>
                    <a:pt x="834" y="2684"/>
                    <a:pt x="834" y="2668"/>
                  </a:cubicBezTo>
                  <a:cubicBezTo>
                    <a:pt x="828" y="2641"/>
                    <a:pt x="828" y="2641"/>
                    <a:pt x="828" y="2641"/>
                  </a:cubicBezTo>
                  <a:lnTo>
                    <a:pt x="834" y="2636"/>
                  </a:lnTo>
                  <a:cubicBezTo>
                    <a:pt x="849" y="2641"/>
                    <a:pt x="849" y="2652"/>
                    <a:pt x="860" y="2662"/>
                  </a:cubicBezTo>
                  <a:cubicBezTo>
                    <a:pt x="860" y="2631"/>
                    <a:pt x="860" y="2631"/>
                    <a:pt x="860" y="2631"/>
                  </a:cubicBezTo>
                  <a:cubicBezTo>
                    <a:pt x="860" y="2615"/>
                    <a:pt x="849" y="2610"/>
                    <a:pt x="839" y="2605"/>
                  </a:cubicBezTo>
                  <a:cubicBezTo>
                    <a:pt x="828" y="2610"/>
                    <a:pt x="823" y="2615"/>
                    <a:pt x="813" y="2620"/>
                  </a:cubicBezTo>
                  <a:cubicBezTo>
                    <a:pt x="813" y="2610"/>
                    <a:pt x="807" y="2605"/>
                    <a:pt x="807" y="2594"/>
                  </a:cubicBezTo>
                  <a:cubicBezTo>
                    <a:pt x="807" y="2583"/>
                    <a:pt x="823" y="2583"/>
                    <a:pt x="834" y="2578"/>
                  </a:cubicBezTo>
                  <a:cubicBezTo>
                    <a:pt x="839" y="2578"/>
                    <a:pt x="844" y="2573"/>
                    <a:pt x="849" y="2573"/>
                  </a:cubicBezTo>
                  <a:cubicBezTo>
                    <a:pt x="849" y="2573"/>
                    <a:pt x="849" y="2578"/>
                    <a:pt x="855" y="2578"/>
                  </a:cubicBezTo>
                  <a:cubicBezTo>
                    <a:pt x="855" y="2568"/>
                    <a:pt x="849" y="2557"/>
                    <a:pt x="839" y="2557"/>
                  </a:cubicBezTo>
                  <a:cubicBezTo>
                    <a:pt x="834" y="2557"/>
                    <a:pt x="828" y="2557"/>
                    <a:pt x="823" y="2557"/>
                  </a:cubicBezTo>
                  <a:cubicBezTo>
                    <a:pt x="818" y="2525"/>
                    <a:pt x="818" y="2510"/>
                    <a:pt x="802" y="2483"/>
                  </a:cubicBezTo>
                  <a:cubicBezTo>
                    <a:pt x="791" y="2462"/>
                    <a:pt x="770" y="2457"/>
                    <a:pt x="770" y="2441"/>
                  </a:cubicBezTo>
                  <a:cubicBezTo>
                    <a:pt x="770" y="2430"/>
                    <a:pt x="776" y="2425"/>
                    <a:pt x="776" y="2415"/>
                  </a:cubicBezTo>
                  <a:cubicBezTo>
                    <a:pt x="776" y="2404"/>
                    <a:pt x="765" y="2399"/>
                    <a:pt x="760" y="2388"/>
                  </a:cubicBezTo>
                  <a:cubicBezTo>
                    <a:pt x="765" y="2383"/>
                    <a:pt x="770" y="2378"/>
                    <a:pt x="770" y="2373"/>
                  </a:cubicBezTo>
                  <a:cubicBezTo>
                    <a:pt x="770" y="2330"/>
                    <a:pt x="770" y="2330"/>
                    <a:pt x="770" y="2330"/>
                  </a:cubicBezTo>
                  <a:cubicBezTo>
                    <a:pt x="770" y="2325"/>
                    <a:pt x="770" y="2325"/>
                    <a:pt x="770" y="2325"/>
                  </a:cubicBezTo>
                  <a:cubicBezTo>
                    <a:pt x="791" y="2336"/>
                    <a:pt x="791" y="2362"/>
                    <a:pt x="813" y="2362"/>
                  </a:cubicBezTo>
                  <a:cubicBezTo>
                    <a:pt x="818" y="2362"/>
                    <a:pt x="818" y="2362"/>
                    <a:pt x="823" y="2362"/>
                  </a:cubicBezTo>
                  <a:cubicBezTo>
                    <a:pt x="823" y="2357"/>
                    <a:pt x="823" y="2357"/>
                    <a:pt x="823" y="2357"/>
                  </a:cubicBezTo>
                  <a:cubicBezTo>
                    <a:pt x="818" y="2336"/>
                    <a:pt x="813" y="2325"/>
                    <a:pt x="797" y="2309"/>
                  </a:cubicBezTo>
                  <a:cubicBezTo>
                    <a:pt x="791" y="2299"/>
                    <a:pt x="786" y="2288"/>
                    <a:pt x="776" y="2283"/>
                  </a:cubicBezTo>
                  <a:cubicBezTo>
                    <a:pt x="765" y="2283"/>
                    <a:pt x="760" y="2283"/>
                    <a:pt x="760" y="2277"/>
                  </a:cubicBezTo>
                  <a:cubicBezTo>
                    <a:pt x="744" y="2267"/>
                    <a:pt x="749" y="2251"/>
                    <a:pt x="744" y="2235"/>
                  </a:cubicBezTo>
                  <a:cubicBezTo>
                    <a:pt x="733" y="2214"/>
                    <a:pt x="723" y="2204"/>
                    <a:pt x="723" y="2183"/>
                  </a:cubicBezTo>
                  <a:cubicBezTo>
                    <a:pt x="723" y="2146"/>
                    <a:pt x="723" y="2146"/>
                    <a:pt x="723" y="2146"/>
                  </a:cubicBezTo>
                  <a:cubicBezTo>
                    <a:pt x="723" y="2093"/>
                    <a:pt x="681" y="2072"/>
                    <a:pt x="659" y="2019"/>
                  </a:cubicBezTo>
                  <a:cubicBezTo>
                    <a:pt x="675" y="2014"/>
                    <a:pt x="686" y="2003"/>
                    <a:pt x="686" y="1987"/>
                  </a:cubicBezTo>
                  <a:cubicBezTo>
                    <a:pt x="686" y="1977"/>
                    <a:pt x="686" y="1972"/>
                    <a:pt x="686" y="1966"/>
                  </a:cubicBezTo>
                  <a:cubicBezTo>
                    <a:pt x="681" y="1966"/>
                    <a:pt x="681" y="1966"/>
                    <a:pt x="681" y="1966"/>
                  </a:cubicBezTo>
                  <a:cubicBezTo>
                    <a:pt x="665" y="2008"/>
                    <a:pt x="665" y="2008"/>
                    <a:pt x="665" y="2008"/>
                  </a:cubicBezTo>
                  <a:cubicBezTo>
                    <a:pt x="654" y="1998"/>
                    <a:pt x="654" y="1987"/>
                    <a:pt x="649" y="1972"/>
                  </a:cubicBezTo>
                  <a:cubicBezTo>
                    <a:pt x="638" y="1945"/>
                    <a:pt x="633" y="1929"/>
                    <a:pt x="617" y="1903"/>
                  </a:cubicBezTo>
                  <a:cubicBezTo>
                    <a:pt x="596" y="1871"/>
                    <a:pt x="570" y="1856"/>
                    <a:pt x="554" y="1813"/>
                  </a:cubicBezTo>
                  <a:lnTo>
                    <a:pt x="554" y="1813"/>
                  </a:lnTo>
                  <a:lnTo>
                    <a:pt x="554" y="1813"/>
                  </a:lnTo>
                  <a:cubicBezTo>
                    <a:pt x="559" y="1808"/>
                    <a:pt x="565" y="1803"/>
                    <a:pt x="575" y="1803"/>
                  </a:cubicBezTo>
                  <a:cubicBezTo>
                    <a:pt x="586" y="1797"/>
                    <a:pt x="591" y="1792"/>
                    <a:pt x="596" y="1792"/>
                  </a:cubicBezTo>
                  <a:cubicBezTo>
                    <a:pt x="607" y="1787"/>
                    <a:pt x="612" y="1787"/>
                    <a:pt x="617" y="1782"/>
                  </a:cubicBezTo>
                  <a:cubicBezTo>
                    <a:pt x="633" y="1776"/>
                    <a:pt x="638" y="1771"/>
                    <a:pt x="649" y="1766"/>
                  </a:cubicBezTo>
                  <a:cubicBezTo>
                    <a:pt x="654" y="1761"/>
                    <a:pt x="654" y="1755"/>
                    <a:pt x="659" y="1750"/>
                  </a:cubicBezTo>
                  <a:cubicBezTo>
                    <a:pt x="670" y="1740"/>
                    <a:pt x="675" y="1734"/>
                    <a:pt x="686" y="1729"/>
                  </a:cubicBezTo>
                  <a:cubicBezTo>
                    <a:pt x="702" y="1718"/>
                    <a:pt x="707" y="1713"/>
                    <a:pt x="723" y="1713"/>
                  </a:cubicBezTo>
                  <a:cubicBezTo>
                    <a:pt x="723" y="1708"/>
                    <a:pt x="728" y="1708"/>
                    <a:pt x="728" y="1708"/>
                  </a:cubicBezTo>
                  <a:cubicBezTo>
                    <a:pt x="739" y="1703"/>
                    <a:pt x="739" y="1697"/>
                    <a:pt x="744" y="1697"/>
                  </a:cubicBezTo>
                  <a:cubicBezTo>
                    <a:pt x="749" y="1692"/>
                    <a:pt x="754" y="1687"/>
                    <a:pt x="760" y="1687"/>
                  </a:cubicBezTo>
                  <a:cubicBezTo>
                    <a:pt x="770" y="1676"/>
                    <a:pt x="781" y="1671"/>
                    <a:pt x="791" y="1660"/>
                  </a:cubicBezTo>
                  <a:cubicBezTo>
                    <a:pt x="802" y="1655"/>
                    <a:pt x="802" y="1655"/>
                    <a:pt x="813" y="1650"/>
                  </a:cubicBezTo>
                  <a:cubicBezTo>
                    <a:pt x="818" y="1650"/>
                    <a:pt x="823" y="1639"/>
                    <a:pt x="834" y="1639"/>
                  </a:cubicBezTo>
                  <a:cubicBezTo>
                    <a:pt x="839" y="1639"/>
                    <a:pt x="844" y="1639"/>
                    <a:pt x="849" y="1645"/>
                  </a:cubicBezTo>
                  <a:cubicBezTo>
                    <a:pt x="855" y="1645"/>
                    <a:pt x="855" y="1650"/>
                    <a:pt x="860" y="1650"/>
                  </a:cubicBezTo>
                  <a:cubicBezTo>
                    <a:pt x="870" y="1650"/>
                    <a:pt x="876" y="1645"/>
                    <a:pt x="886" y="1639"/>
                  </a:cubicBezTo>
                  <a:cubicBezTo>
                    <a:pt x="897" y="1634"/>
                    <a:pt x="902" y="1629"/>
                    <a:pt x="907" y="1623"/>
                  </a:cubicBezTo>
                  <a:cubicBezTo>
                    <a:pt x="913" y="1613"/>
                    <a:pt x="913" y="1608"/>
                    <a:pt x="913" y="1602"/>
                  </a:cubicBezTo>
                  <a:cubicBezTo>
                    <a:pt x="918" y="1597"/>
                    <a:pt x="918" y="1592"/>
                    <a:pt x="923" y="1587"/>
                  </a:cubicBezTo>
                  <a:cubicBezTo>
                    <a:pt x="928" y="1571"/>
                    <a:pt x="928" y="1560"/>
                    <a:pt x="928" y="1544"/>
                  </a:cubicBezTo>
                  <a:cubicBezTo>
                    <a:pt x="939" y="1544"/>
                    <a:pt x="944" y="1550"/>
                    <a:pt x="960" y="1544"/>
                  </a:cubicBezTo>
                  <a:cubicBezTo>
                    <a:pt x="987" y="1539"/>
                    <a:pt x="997" y="1534"/>
                    <a:pt x="1024" y="1523"/>
                  </a:cubicBezTo>
                  <a:cubicBezTo>
                    <a:pt x="1050" y="1529"/>
                    <a:pt x="1050" y="1529"/>
                    <a:pt x="1050" y="1529"/>
                  </a:cubicBezTo>
                  <a:cubicBezTo>
                    <a:pt x="1055" y="1529"/>
                    <a:pt x="1060" y="1529"/>
                    <a:pt x="1060" y="1523"/>
                  </a:cubicBezTo>
                  <a:cubicBezTo>
                    <a:pt x="1060" y="1513"/>
                    <a:pt x="1055" y="1508"/>
                    <a:pt x="1055" y="1497"/>
                  </a:cubicBezTo>
                  <a:cubicBezTo>
                    <a:pt x="1055" y="1486"/>
                    <a:pt x="1060" y="1486"/>
                    <a:pt x="1066" y="1476"/>
                  </a:cubicBezTo>
                  <a:cubicBezTo>
                    <a:pt x="1076" y="1460"/>
                    <a:pt x="1087" y="1455"/>
                    <a:pt x="1103" y="1440"/>
                  </a:cubicBezTo>
                  <a:cubicBezTo>
                    <a:pt x="1113" y="1429"/>
                    <a:pt x="1118" y="1424"/>
                    <a:pt x="1118" y="1408"/>
                  </a:cubicBezTo>
                  <a:cubicBezTo>
                    <a:pt x="1118" y="1392"/>
                    <a:pt x="1108" y="1382"/>
                    <a:pt x="1103" y="1366"/>
                  </a:cubicBezTo>
                  <a:cubicBezTo>
                    <a:pt x="1097" y="1355"/>
                    <a:pt x="1097" y="1350"/>
                    <a:pt x="1097" y="1340"/>
                  </a:cubicBezTo>
                  <a:cubicBezTo>
                    <a:pt x="1097" y="1334"/>
                    <a:pt x="1097" y="1329"/>
                    <a:pt x="1097" y="1329"/>
                  </a:cubicBezTo>
                  <a:cubicBezTo>
                    <a:pt x="1097" y="1318"/>
                    <a:pt x="1103" y="1318"/>
                    <a:pt x="1108" y="1318"/>
                  </a:cubicBezTo>
                  <a:cubicBezTo>
                    <a:pt x="1118" y="1313"/>
                    <a:pt x="1118" y="1313"/>
                    <a:pt x="1124" y="1308"/>
                  </a:cubicBezTo>
                  <a:cubicBezTo>
                    <a:pt x="1129" y="1303"/>
                    <a:pt x="1129" y="1298"/>
                    <a:pt x="1134" y="1298"/>
                  </a:cubicBezTo>
                  <a:cubicBezTo>
                    <a:pt x="1134" y="1287"/>
                    <a:pt x="1139" y="1282"/>
                    <a:pt x="1139" y="1271"/>
                  </a:cubicBezTo>
                  <a:cubicBezTo>
                    <a:pt x="1155" y="1271"/>
                    <a:pt x="1166" y="1271"/>
                    <a:pt x="1182" y="1271"/>
                  </a:cubicBezTo>
                  <a:cubicBezTo>
                    <a:pt x="1192" y="1271"/>
                    <a:pt x="1198" y="1287"/>
                    <a:pt x="1203" y="1303"/>
                  </a:cubicBezTo>
                  <a:cubicBezTo>
                    <a:pt x="1203" y="1313"/>
                    <a:pt x="1208" y="1318"/>
                    <a:pt x="1219" y="1324"/>
                  </a:cubicBezTo>
                  <a:cubicBezTo>
                    <a:pt x="1229" y="1334"/>
                    <a:pt x="1229" y="1345"/>
                    <a:pt x="1234" y="1355"/>
                  </a:cubicBezTo>
                  <a:cubicBezTo>
                    <a:pt x="1234" y="1361"/>
                    <a:pt x="1240" y="1361"/>
                    <a:pt x="1245" y="1371"/>
                  </a:cubicBezTo>
                  <a:cubicBezTo>
                    <a:pt x="1250" y="1377"/>
                    <a:pt x="1250" y="1382"/>
                    <a:pt x="1256" y="1382"/>
                  </a:cubicBezTo>
                  <a:cubicBezTo>
                    <a:pt x="1261" y="1382"/>
                    <a:pt x="1266" y="1382"/>
                    <a:pt x="1271" y="1377"/>
                  </a:cubicBezTo>
                  <a:cubicBezTo>
                    <a:pt x="1292" y="1371"/>
                    <a:pt x="1308" y="1366"/>
                    <a:pt x="1329" y="1361"/>
                  </a:cubicBezTo>
                  <a:cubicBezTo>
                    <a:pt x="1335" y="1361"/>
                    <a:pt x="1335" y="1355"/>
                    <a:pt x="1340" y="1355"/>
                  </a:cubicBezTo>
                  <a:cubicBezTo>
                    <a:pt x="1350" y="1355"/>
                    <a:pt x="1350" y="1361"/>
                    <a:pt x="1361" y="1361"/>
                  </a:cubicBezTo>
                  <a:cubicBezTo>
                    <a:pt x="1366" y="1350"/>
                    <a:pt x="1366" y="1345"/>
                    <a:pt x="1366" y="1329"/>
                  </a:cubicBezTo>
                  <a:cubicBezTo>
                    <a:pt x="1366" y="1329"/>
                    <a:pt x="1366" y="1324"/>
                    <a:pt x="1366" y="1318"/>
                  </a:cubicBezTo>
                  <a:cubicBezTo>
                    <a:pt x="1361" y="1313"/>
                    <a:pt x="1356" y="1313"/>
                    <a:pt x="1356" y="1308"/>
                  </a:cubicBezTo>
                  <a:cubicBezTo>
                    <a:pt x="1356" y="1298"/>
                    <a:pt x="1366" y="1298"/>
                    <a:pt x="1377" y="1292"/>
                  </a:cubicBezTo>
                  <a:cubicBezTo>
                    <a:pt x="1382" y="1287"/>
                    <a:pt x="1387" y="1287"/>
                    <a:pt x="1398" y="1282"/>
                  </a:cubicBezTo>
                  <a:cubicBezTo>
                    <a:pt x="1403" y="1276"/>
                    <a:pt x="1409" y="1276"/>
                    <a:pt x="1419" y="1271"/>
                  </a:cubicBezTo>
                  <a:lnTo>
                    <a:pt x="1419" y="1271"/>
                  </a:lnTo>
                  <a:cubicBezTo>
                    <a:pt x="1424" y="1266"/>
                    <a:pt x="1424" y="1261"/>
                    <a:pt x="1424" y="1255"/>
                  </a:cubicBezTo>
                  <a:cubicBezTo>
                    <a:pt x="1424" y="1229"/>
                    <a:pt x="1409" y="1218"/>
                    <a:pt x="1387" y="1203"/>
                  </a:cubicBezTo>
                  <a:cubicBezTo>
                    <a:pt x="1372" y="1197"/>
                    <a:pt x="1366" y="1187"/>
                    <a:pt x="1356" y="1176"/>
                  </a:cubicBezTo>
                  <a:cubicBezTo>
                    <a:pt x="1350" y="1166"/>
                    <a:pt x="1345" y="1155"/>
                    <a:pt x="1335" y="1150"/>
                  </a:cubicBezTo>
                  <a:cubicBezTo>
                    <a:pt x="1329" y="1144"/>
                    <a:pt x="1324" y="1144"/>
                    <a:pt x="1319" y="1139"/>
                  </a:cubicBezTo>
                  <a:cubicBezTo>
                    <a:pt x="1308" y="1134"/>
                    <a:pt x="1308" y="1123"/>
                    <a:pt x="1298" y="1118"/>
                  </a:cubicBezTo>
                  <a:cubicBezTo>
                    <a:pt x="1292" y="1113"/>
                    <a:pt x="1287" y="1108"/>
                    <a:pt x="1287" y="1102"/>
                  </a:cubicBezTo>
                  <a:cubicBezTo>
                    <a:pt x="1277" y="1092"/>
                    <a:pt x="1271" y="1086"/>
                    <a:pt x="1261" y="1076"/>
                  </a:cubicBezTo>
                  <a:cubicBezTo>
                    <a:pt x="1256" y="1071"/>
                    <a:pt x="1250" y="1065"/>
                    <a:pt x="1245" y="1055"/>
                  </a:cubicBezTo>
                  <a:cubicBezTo>
                    <a:pt x="1240" y="1055"/>
                    <a:pt x="1234" y="1055"/>
                    <a:pt x="1234" y="1050"/>
                  </a:cubicBezTo>
                  <a:cubicBezTo>
                    <a:pt x="1234" y="1029"/>
                    <a:pt x="1245" y="1018"/>
                    <a:pt x="1256" y="1002"/>
                  </a:cubicBezTo>
                  <a:cubicBezTo>
                    <a:pt x="1256" y="1002"/>
                    <a:pt x="1256" y="997"/>
                    <a:pt x="1261" y="992"/>
                  </a:cubicBezTo>
                  <a:cubicBezTo>
                    <a:pt x="1271" y="986"/>
                    <a:pt x="1277" y="992"/>
                    <a:pt x="1292" y="992"/>
                  </a:cubicBezTo>
                  <a:cubicBezTo>
                    <a:pt x="1303" y="992"/>
                    <a:pt x="1308" y="986"/>
                    <a:pt x="1319" y="986"/>
                  </a:cubicBezTo>
                  <a:cubicBezTo>
                    <a:pt x="1361" y="986"/>
                    <a:pt x="1361" y="986"/>
                    <a:pt x="1361" y="986"/>
                  </a:cubicBezTo>
                  <a:cubicBezTo>
                    <a:pt x="1382" y="986"/>
                    <a:pt x="1398" y="986"/>
                    <a:pt x="1419" y="970"/>
                  </a:cubicBezTo>
                  <a:cubicBezTo>
                    <a:pt x="1430" y="960"/>
                    <a:pt x="1430" y="955"/>
                    <a:pt x="1435" y="944"/>
                  </a:cubicBezTo>
                  <a:cubicBezTo>
                    <a:pt x="1435" y="939"/>
                    <a:pt x="1440" y="939"/>
                    <a:pt x="1445" y="933"/>
                  </a:cubicBezTo>
                  <a:cubicBezTo>
                    <a:pt x="1451" y="923"/>
                    <a:pt x="1461" y="918"/>
                    <a:pt x="1467" y="902"/>
                  </a:cubicBezTo>
                  <a:cubicBezTo>
                    <a:pt x="1472" y="897"/>
                    <a:pt x="1472" y="891"/>
                    <a:pt x="1472" y="886"/>
                  </a:cubicBezTo>
                  <a:cubicBezTo>
                    <a:pt x="1482" y="881"/>
                    <a:pt x="1493" y="881"/>
                    <a:pt x="1503" y="876"/>
                  </a:cubicBezTo>
                  <a:cubicBezTo>
                    <a:pt x="1519" y="870"/>
                    <a:pt x="1530" y="865"/>
                    <a:pt x="1546" y="855"/>
                  </a:cubicBezTo>
                  <a:cubicBezTo>
                    <a:pt x="1561" y="844"/>
                    <a:pt x="1567" y="828"/>
                    <a:pt x="1572" y="812"/>
                  </a:cubicBezTo>
                  <a:cubicBezTo>
                    <a:pt x="1572" y="807"/>
                    <a:pt x="1572" y="802"/>
                    <a:pt x="1572" y="791"/>
                  </a:cubicBezTo>
                  <a:cubicBezTo>
                    <a:pt x="1572" y="791"/>
                    <a:pt x="1572" y="791"/>
                    <a:pt x="1572" y="786"/>
                  </a:cubicBezTo>
                  <a:cubicBezTo>
                    <a:pt x="1572" y="786"/>
                    <a:pt x="1572" y="786"/>
                    <a:pt x="1572" y="781"/>
                  </a:cubicBezTo>
                  <a:cubicBezTo>
                    <a:pt x="1572" y="781"/>
                    <a:pt x="1572" y="775"/>
                    <a:pt x="1572" y="770"/>
                  </a:cubicBezTo>
                  <a:lnTo>
                    <a:pt x="1572" y="770"/>
                  </a:lnTo>
                  <a:lnTo>
                    <a:pt x="1577" y="770"/>
                  </a:lnTo>
                  <a:cubicBezTo>
                    <a:pt x="1598" y="770"/>
                    <a:pt x="1598" y="796"/>
                    <a:pt x="1609" y="818"/>
                  </a:cubicBezTo>
                  <a:cubicBezTo>
                    <a:pt x="1625" y="844"/>
                    <a:pt x="1641" y="860"/>
                    <a:pt x="1651" y="891"/>
                  </a:cubicBezTo>
                  <a:cubicBezTo>
                    <a:pt x="1678" y="944"/>
                    <a:pt x="1709" y="955"/>
                    <a:pt x="1751" y="997"/>
                  </a:cubicBezTo>
                  <a:cubicBezTo>
                    <a:pt x="1767" y="1013"/>
                    <a:pt x="1767" y="1023"/>
                    <a:pt x="1783" y="1039"/>
                  </a:cubicBezTo>
                  <a:cubicBezTo>
                    <a:pt x="1799" y="1065"/>
                    <a:pt x="1820" y="1065"/>
                    <a:pt x="1841" y="1092"/>
                  </a:cubicBezTo>
                  <a:cubicBezTo>
                    <a:pt x="1873" y="1129"/>
                    <a:pt x="1873" y="1187"/>
                    <a:pt x="1920" y="1187"/>
                  </a:cubicBezTo>
                  <a:cubicBezTo>
                    <a:pt x="1936" y="1187"/>
                    <a:pt x="1941" y="1171"/>
                    <a:pt x="1946" y="1160"/>
                  </a:cubicBezTo>
                  <a:cubicBezTo>
                    <a:pt x="1952" y="1139"/>
                    <a:pt x="1957" y="1129"/>
                    <a:pt x="1957" y="1113"/>
                  </a:cubicBezTo>
                  <a:cubicBezTo>
                    <a:pt x="1957" y="1097"/>
                    <a:pt x="1946" y="1092"/>
                    <a:pt x="1946" y="1076"/>
                  </a:cubicBezTo>
                  <a:cubicBezTo>
                    <a:pt x="1946" y="1039"/>
                    <a:pt x="1946" y="1039"/>
                    <a:pt x="1946" y="1039"/>
                  </a:cubicBezTo>
                  <a:cubicBezTo>
                    <a:pt x="1946" y="1007"/>
                    <a:pt x="1957" y="981"/>
                    <a:pt x="1989" y="970"/>
                  </a:cubicBezTo>
                  <a:cubicBezTo>
                    <a:pt x="1994" y="986"/>
                    <a:pt x="2010" y="992"/>
                    <a:pt x="2031" y="1002"/>
                  </a:cubicBezTo>
                  <a:cubicBezTo>
                    <a:pt x="2036" y="1002"/>
                    <a:pt x="2036" y="1002"/>
                    <a:pt x="2036" y="1002"/>
                  </a:cubicBezTo>
                  <a:cubicBezTo>
                    <a:pt x="2036" y="992"/>
                    <a:pt x="2041" y="986"/>
                    <a:pt x="2047" y="970"/>
                  </a:cubicBezTo>
                  <a:cubicBezTo>
                    <a:pt x="2031" y="965"/>
                    <a:pt x="2020" y="955"/>
                    <a:pt x="2020" y="939"/>
                  </a:cubicBezTo>
                  <a:cubicBezTo>
                    <a:pt x="2020" y="933"/>
                    <a:pt x="2036" y="933"/>
                    <a:pt x="2041" y="928"/>
                  </a:cubicBezTo>
                  <a:cubicBezTo>
                    <a:pt x="2052" y="923"/>
                    <a:pt x="2057" y="912"/>
                    <a:pt x="2057" y="902"/>
                  </a:cubicBezTo>
                  <a:cubicBezTo>
                    <a:pt x="2057" y="891"/>
                    <a:pt x="2047" y="891"/>
                    <a:pt x="2041" y="886"/>
                  </a:cubicBezTo>
                  <a:cubicBezTo>
                    <a:pt x="2031" y="876"/>
                    <a:pt x="2036" y="860"/>
                    <a:pt x="2026" y="849"/>
                  </a:cubicBezTo>
                  <a:cubicBezTo>
                    <a:pt x="2015" y="839"/>
                    <a:pt x="1999" y="844"/>
                    <a:pt x="1983" y="844"/>
                  </a:cubicBezTo>
                  <a:cubicBezTo>
                    <a:pt x="1983" y="855"/>
                    <a:pt x="1983" y="855"/>
                    <a:pt x="1983" y="855"/>
                  </a:cubicBezTo>
                  <a:cubicBezTo>
                    <a:pt x="2005" y="886"/>
                    <a:pt x="1999" y="891"/>
                    <a:pt x="1973" y="860"/>
                  </a:cubicBezTo>
                  <a:cubicBezTo>
                    <a:pt x="1973" y="865"/>
                    <a:pt x="1968" y="865"/>
                    <a:pt x="1968" y="865"/>
                  </a:cubicBezTo>
                  <a:cubicBezTo>
                    <a:pt x="1968" y="870"/>
                    <a:pt x="1973" y="870"/>
                    <a:pt x="1973" y="876"/>
                  </a:cubicBezTo>
                  <a:cubicBezTo>
                    <a:pt x="1957" y="886"/>
                    <a:pt x="1952" y="902"/>
                    <a:pt x="1931" y="902"/>
                  </a:cubicBezTo>
                  <a:cubicBezTo>
                    <a:pt x="1899" y="902"/>
                    <a:pt x="1889" y="881"/>
                    <a:pt x="1862" y="865"/>
                  </a:cubicBezTo>
                  <a:cubicBezTo>
                    <a:pt x="1830" y="844"/>
                    <a:pt x="1804" y="833"/>
                    <a:pt x="1804" y="796"/>
                  </a:cubicBezTo>
                  <a:cubicBezTo>
                    <a:pt x="1804" y="791"/>
                    <a:pt x="1809" y="786"/>
                    <a:pt x="1809" y="781"/>
                  </a:cubicBezTo>
                  <a:cubicBezTo>
                    <a:pt x="1809" y="775"/>
                    <a:pt x="1799" y="775"/>
                    <a:pt x="1799" y="765"/>
                  </a:cubicBezTo>
                  <a:cubicBezTo>
                    <a:pt x="1799" y="754"/>
                    <a:pt x="1804" y="754"/>
                    <a:pt x="1809" y="744"/>
                  </a:cubicBezTo>
                  <a:cubicBezTo>
                    <a:pt x="1809" y="738"/>
                    <a:pt x="1809" y="728"/>
                    <a:pt x="1815" y="728"/>
                  </a:cubicBezTo>
                  <a:cubicBezTo>
                    <a:pt x="1846" y="728"/>
                    <a:pt x="1857" y="749"/>
                    <a:pt x="1878" y="765"/>
                  </a:cubicBezTo>
                  <a:cubicBezTo>
                    <a:pt x="1910" y="786"/>
                    <a:pt x="1931" y="791"/>
                    <a:pt x="1962" y="791"/>
                  </a:cubicBezTo>
                  <a:cubicBezTo>
                    <a:pt x="1968" y="791"/>
                    <a:pt x="1973" y="791"/>
                    <a:pt x="1973" y="786"/>
                  </a:cubicBezTo>
                  <a:cubicBezTo>
                    <a:pt x="1973" y="781"/>
                    <a:pt x="1946" y="754"/>
                    <a:pt x="1968" y="754"/>
                  </a:cubicBezTo>
                  <a:cubicBezTo>
                    <a:pt x="1973" y="754"/>
                    <a:pt x="1968" y="749"/>
                    <a:pt x="1973" y="749"/>
                  </a:cubicBezTo>
                  <a:cubicBezTo>
                    <a:pt x="2020" y="749"/>
                    <a:pt x="2047" y="744"/>
                    <a:pt x="2084" y="723"/>
                  </a:cubicBezTo>
                  <a:cubicBezTo>
                    <a:pt x="2094" y="744"/>
                    <a:pt x="2100" y="754"/>
                    <a:pt x="2100" y="770"/>
                  </a:cubicBezTo>
                  <a:cubicBezTo>
                    <a:pt x="2100" y="791"/>
                    <a:pt x="2073" y="791"/>
                    <a:pt x="2073" y="807"/>
                  </a:cubicBezTo>
                  <a:cubicBezTo>
                    <a:pt x="2073" y="818"/>
                    <a:pt x="2084" y="818"/>
                    <a:pt x="2084" y="828"/>
                  </a:cubicBezTo>
                  <a:cubicBezTo>
                    <a:pt x="2084" y="828"/>
                    <a:pt x="2084" y="833"/>
                    <a:pt x="2078" y="833"/>
                  </a:cubicBezTo>
                  <a:cubicBezTo>
                    <a:pt x="2084" y="833"/>
                    <a:pt x="2084" y="839"/>
                    <a:pt x="2084" y="839"/>
                  </a:cubicBezTo>
                  <a:cubicBezTo>
                    <a:pt x="2105" y="839"/>
                    <a:pt x="2100" y="807"/>
                    <a:pt x="2115" y="802"/>
                  </a:cubicBezTo>
                  <a:cubicBezTo>
                    <a:pt x="2147" y="818"/>
                    <a:pt x="2147" y="818"/>
                    <a:pt x="2147" y="818"/>
                  </a:cubicBezTo>
                  <a:cubicBezTo>
                    <a:pt x="2168" y="818"/>
                    <a:pt x="2168" y="818"/>
                    <a:pt x="2168" y="818"/>
                  </a:cubicBezTo>
                  <a:cubicBezTo>
                    <a:pt x="2168" y="807"/>
                    <a:pt x="2168" y="807"/>
                    <a:pt x="2168" y="807"/>
                  </a:cubicBezTo>
                  <a:cubicBezTo>
                    <a:pt x="2131" y="733"/>
                    <a:pt x="2147" y="765"/>
                    <a:pt x="2184" y="807"/>
                  </a:cubicBezTo>
                  <a:cubicBezTo>
                    <a:pt x="2189" y="802"/>
                    <a:pt x="2189" y="796"/>
                    <a:pt x="2200" y="796"/>
                  </a:cubicBezTo>
                  <a:cubicBezTo>
                    <a:pt x="2210" y="796"/>
                    <a:pt x="2221" y="807"/>
                    <a:pt x="2231" y="807"/>
                  </a:cubicBezTo>
                  <a:cubicBezTo>
                    <a:pt x="2242" y="807"/>
                    <a:pt x="2242" y="796"/>
                    <a:pt x="2252" y="796"/>
                  </a:cubicBezTo>
                  <a:cubicBezTo>
                    <a:pt x="2258" y="796"/>
                    <a:pt x="2258" y="802"/>
                    <a:pt x="2263" y="812"/>
                  </a:cubicBezTo>
                  <a:cubicBezTo>
                    <a:pt x="2274" y="807"/>
                    <a:pt x="2279" y="796"/>
                    <a:pt x="2289" y="796"/>
                  </a:cubicBezTo>
                  <a:cubicBezTo>
                    <a:pt x="2332" y="796"/>
                    <a:pt x="2358" y="833"/>
                    <a:pt x="2358" y="881"/>
                  </a:cubicBezTo>
                  <a:cubicBezTo>
                    <a:pt x="2358" y="902"/>
                    <a:pt x="2358" y="902"/>
                    <a:pt x="2358" y="902"/>
                  </a:cubicBezTo>
                  <a:cubicBezTo>
                    <a:pt x="2358" y="923"/>
                    <a:pt x="2321" y="918"/>
                    <a:pt x="2321" y="933"/>
                  </a:cubicBezTo>
                  <a:cubicBezTo>
                    <a:pt x="2321" y="939"/>
                    <a:pt x="2326" y="944"/>
                    <a:pt x="2326" y="949"/>
                  </a:cubicBezTo>
                  <a:cubicBezTo>
                    <a:pt x="2326" y="960"/>
                    <a:pt x="2316" y="965"/>
                    <a:pt x="2316" y="976"/>
                  </a:cubicBezTo>
                  <a:cubicBezTo>
                    <a:pt x="2316" y="981"/>
                    <a:pt x="2321" y="981"/>
                    <a:pt x="2321" y="986"/>
                  </a:cubicBezTo>
                  <a:cubicBezTo>
                    <a:pt x="2326" y="1002"/>
                    <a:pt x="2321" y="1013"/>
                    <a:pt x="2332" y="1023"/>
                  </a:cubicBezTo>
                  <a:cubicBezTo>
                    <a:pt x="2337" y="1029"/>
                    <a:pt x="2342" y="1029"/>
                    <a:pt x="2347" y="1034"/>
                  </a:cubicBezTo>
                  <a:cubicBezTo>
                    <a:pt x="2326" y="1055"/>
                    <a:pt x="2305" y="1055"/>
                    <a:pt x="2279" y="1060"/>
                  </a:cubicBezTo>
                  <a:lnTo>
                    <a:pt x="2274" y="1055"/>
                  </a:lnTo>
                  <a:cubicBezTo>
                    <a:pt x="2274" y="1039"/>
                    <a:pt x="2305" y="1044"/>
                    <a:pt x="2305" y="1029"/>
                  </a:cubicBezTo>
                  <a:cubicBezTo>
                    <a:pt x="2305" y="1023"/>
                    <a:pt x="2300" y="1018"/>
                    <a:pt x="2289" y="1018"/>
                  </a:cubicBezTo>
                  <a:cubicBezTo>
                    <a:pt x="2279" y="1018"/>
                    <a:pt x="2279" y="1034"/>
                    <a:pt x="2268" y="1034"/>
                  </a:cubicBezTo>
                  <a:cubicBezTo>
                    <a:pt x="2252" y="1034"/>
                    <a:pt x="2247" y="1023"/>
                    <a:pt x="2237" y="1018"/>
                  </a:cubicBezTo>
                  <a:cubicBezTo>
                    <a:pt x="2242" y="1029"/>
                    <a:pt x="2242" y="1034"/>
                    <a:pt x="2247" y="1044"/>
                  </a:cubicBezTo>
                  <a:cubicBezTo>
                    <a:pt x="2237" y="1050"/>
                    <a:pt x="2237" y="1050"/>
                    <a:pt x="2237" y="1050"/>
                  </a:cubicBezTo>
                  <a:cubicBezTo>
                    <a:pt x="2247" y="1060"/>
                    <a:pt x="2263" y="1060"/>
                    <a:pt x="2263" y="1071"/>
                  </a:cubicBezTo>
                  <a:cubicBezTo>
                    <a:pt x="2263" y="1081"/>
                    <a:pt x="2252" y="1092"/>
                    <a:pt x="2242" y="1092"/>
                  </a:cubicBezTo>
                  <a:cubicBezTo>
                    <a:pt x="2231" y="1071"/>
                    <a:pt x="2221" y="1055"/>
                    <a:pt x="2205" y="1034"/>
                  </a:cubicBezTo>
                  <a:cubicBezTo>
                    <a:pt x="2194" y="1018"/>
                    <a:pt x="2189" y="992"/>
                    <a:pt x="2168" y="992"/>
                  </a:cubicBezTo>
                  <a:cubicBezTo>
                    <a:pt x="2157" y="992"/>
                    <a:pt x="2157" y="1013"/>
                    <a:pt x="2142" y="1013"/>
                  </a:cubicBezTo>
                  <a:cubicBezTo>
                    <a:pt x="2126" y="1013"/>
                    <a:pt x="2126" y="986"/>
                    <a:pt x="2115" y="986"/>
                  </a:cubicBezTo>
                  <a:cubicBezTo>
                    <a:pt x="2100" y="997"/>
                    <a:pt x="2100" y="997"/>
                    <a:pt x="2100" y="997"/>
                  </a:cubicBezTo>
                  <a:cubicBezTo>
                    <a:pt x="2094" y="992"/>
                    <a:pt x="2089" y="986"/>
                    <a:pt x="2084" y="986"/>
                  </a:cubicBezTo>
                  <a:cubicBezTo>
                    <a:pt x="2063" y="986"/>
                    <a:pt x="2063" y="1013"/>
                    <a:pt x="2047" y="1018"/>
                  </a:cubicBezTo>
                  <a:cubicBezTo>
                    <a:pt x="2036" y="1023"/>
                    <a:pt x="2031" y="1023"/>
                    <a:pt x="2020" y="1029"/>
                  </a:cubicBezTo>
                  <a:cubicBezTo>
                    <a:pt x="2005" y="1034"/>
                    <a:pt x="1994" y="1039"/>
                    <a:pt x="1978" y="1044"/>
                  </a:cubicBezTo>
                  <a:cubicBezTo>
                    <a:pt x="1973" y="1050"/>
                    <a:pt x="1962" y="1050"/>
                    <a:pt x="1962" y="1060"/>
                  </a:cubicBezTo>
                  <a:cubicBezTo>
                    <a:pt x="1962" y="1092"/>
                    <a:pt x="1983" y="1102"/>
                    <a:pt x="2005" y="1123"/>
                  </a:cubicBezTo>
                  <a:cubicBezTo>
                    <a:pt x="2020" y="1144"/>
                    <a:pt x="2020" y="1181"/>
                    <a:pt x="2047" y="1181"/>
                  </a:cubicBezTo>
                  <a:cubicBezTo>
                    <a:pt x="2057" y="1181"/>
                    <a:pt x="2063" y="1176"/>
                    <a:pt x="2068" y="1176"/>
                  </a:cubicBezTo>
                  <a:cubicBezTo>
                    <a:pt x="2084" y="1181"/>
                    <a:pt x="2084" y="1181"/>
                    <a:pt x="2084" y="1181"/>
                  </a:cubicBezTo>
                  <a:cubicBezTo>
                    <a:pt x="2105" y="1181"/>
                    <a:pt x="2105" y="1181"/>
                    <a:pt x="2105" y="1181"/>
                  </a:cubicBezTo>
                  <a:cubicBezTo>
                    <a:pt x="2105" y="1150"/>
                    <a:pt x="2105" y="1150"/>
                    <a:pt x="2105" y="1150"/>
                  </a:cubicBezTo>
                  <a:cubicBezTo>
                    <a:pt x="2110" y="1144"/>
                    <a:pt x="2110" y="1144"/>
                    <a:pt x="2110" y="1144"/>
                  </a:cubicBezTo>
                  <a:cubicBezTo>
                    <a:pt x="2131" y="1203"/>
                    <a:pt x="2121" y="1245"/>
                    <a:pt x="2152" y="1292"/>
                  </a:cubicBezTo>
                  <a:cubicBezTo>
                    <a:pt x="2163" y="1303"/>
                    <a:pt x="2168" y="1298"/>
                    <a:pt x="2179" y="1308"/>
                  </a:cubicBezTo>
                  <a:cubicBezTo>
                    <a:pt x="2200" y="1318"/>
                    <a:pt x="2215" y="1334"/>
                    <a:pt x="2237" y="1334"/>
                  </a:cubicBezTo>
                  <a:cubicBezTo>
                    <a:pt x="2274" y="1329"/>
                    <a:pt x="2284" y="1371"/>
                    <a:pt x="2316" y="1382"/>
                  </a:cubicBezTo>
                  <a:cubicBezTo>
                    <a:pt x="2316" y="1377"/>
                    <a:pt x="2321" y="1377"/>
                    <a:pt x="2321" y="1377"/>
                  </a:cubicBezTo>
                  <a:cubicBezTo>
                    <a:pt x="2321" y="1371"/>
                    <a:pt x="2316" y="1371"/>
                    <a:pt x="2316" y="1366"/>
                  </a:cubicBezTo>
                  <a:cubicBezTo>
                    <a:pt x="2316" y="1355"/>
                    <a:pt x="2321" y="1350"/>
                    <a:pt x="2326" y="1350"/>
                  </a:cubicBezTo>
                  <a:cubicBezTo>
                    <a:pt x="2337" y="1350"/>
                    <a:pt x="2342" y="1355"/>
                    <a:pt x="2353" y="1355"/>
                  </a:cubicBezTo>
                  <a:cubicBezTo>
                    <a:pt x="2379" y="1355"/>
                    <a:pt x="2390" y="1350"/>
                    <a:pt x="2416" y="1350"/>
                  </a:cubicBezTo>
                  <a:cubicBezTo>
                    <a:pt x="2474" y="1350"/>
                    <a:pt x="2500" y="1392"/>
                    <a:pt x="2558" y="1392"/>
                  </a:cubicBezTo>
                  <a:cubicBezTo>
                    <a:pt x="2574" y="1392"/>
                    <a:pt x="2579" y="1366"/>
                    <a:pt x="2600" y="1366"/>
                  </a:cubicBezTo>
                  <a:cubicBezTo>
                    <a:pt x="2611" y="1366"/>
                    <a:pt x="2611" y="1382"/>
                    <a:pt x="2622" y="1382"/>
                  </a:cubicBezTo>
                  <a:cubicBezTo>
                    <a:pt x="2632" y="1382"/>
                    <a:pt x="2637" y="1371"/>
                    <a:pt x="2648" y="1371"/>
                  </a:cubicBezTo>
                  <a:cubicBezTo>
                    <a:pt x="2648" y="1371"/>
                    <a:pt x="2648" y="1371"/>
                    <a:pt x="2648" y="1377"/>
                  </a:cubicBezTo>
                  <a:cubicBezTo>
                    <a:pt x="2648" y="1387"/>
                    <a:pt x="2632" y="1392"/>
                    <a:pt x="2627" y="1408"/>
                  </a:cubicBezTo>
                  <a:cubicBezTo>
                    <a:pt x="2632" y="1408"/>
                    <a:pt x="2632" y="1414"/>
                    <a:pt x="2632" y="1414"/>
                  </a:cubicBezTo>
                  <a:cubicBezTo>
                    <a:pt x="2648" y="1414"/>
                    <a:pt x="2659" y="1403"/>
                    <a:pt x="2669" y="1398"/>
                  </a:cubicBezTo>
                  <a:cubicBezTo>
                    <a:pt x="2664" y="1392"/>
                    <a:pt x="2653" y="1387"/>
                    <a:pt x="2653" y="1377"/>
                  </a:cubicBezTo>
                  <a:cubicBezTo>
                    <a:pt x="2653" y="1366"/>
                    <a:pt x="2653" y="1366"/>
                    <a:pt x="2653" y="1366"/>
                  </a:cubicBezTo>
                  <a:cubicBezTo>
                    <a:pt x="2659" y="1361"/>
                    <a:pt x="2659" y="1361"/>
                    <a:pt x="2659" y="1361"/>
                  </a:cubicBezTo>
                  <a:cubicBezTo>
                    <a:pt x="2669" y="1371"/>
                    <a:pt x="2680" y="1382"/>
                    <a:pt x="2690" y="1387"/>
                  </a:cubicBezTo>
                  <a:cubicBezTo>
                    <a:pt x="2706" y="1392"/>
                    <a:pt x="2727" y="1392"/>
                    <a:pt x="2727" y="1408"/>
                  </a:cubicBezTo>
                  <a:cubicBezTo>
                    <a:pt x="2727" y="1435"/>
                    <a:pt x="2727" y="1435"/>
                    <a:pt x="2727" y="1435"/>
                  </a:cubicBezTo>
                  <a:cubicBezTo>
                    <a:pt x="2727" y="1440"/>
                    <a:pt x="2727" y="1440"/>
                    <a:pt x="2727" y="1440"/>
                  </a:cubicBezTo>
                  <a:cubicBezTo>
                    <a:pt x="2722" y="1440"/>
                    <a:pt x="2722" y="1440"/>
                    <a:pt x="2722" y="1440"/>
                  </a:cubicBezTo>
                  <a:cubicBezTo>
                    <a:pt x="2711" y="1419"/>
                    <a:pt x="2717" y="1414"/>
                    <a:pt x="2696" y="1403"/>
                  </a:cubicBezTo>
                  <a:cubicBezTo>
                    <a:pt x="2685" y="1403"/>
                    <a:pt x="2690" y="1403"/>
                    <a:pt x="2685" y="1414"/>
                  </a:cubicBezTo>
                  <a:cubicBezTo>
                    <a:pt x="2680" y="1424"/>
                    <a:pt x="2664" y="1424"/>
                    <a:pt x="2664" y="1440"/>
                  </a:cubicBezTo>
                  <a:cubicBezTo>
                    <a:pt x="2664" y="1476"/>
                    <a:pt x="2685" y="1497"/>
                    <a:pt x="2711" y="1529"/>
                  </a:cubicBezTo>
                  <a:cubicBezTo>
                    <a:pt x="2727" y="1544"/>
                    <a:pt x="2722" y="1560"/>
                    <a:pt x="2738" y="1576"/>
                  </a:cubicBezTo>
                  <a:cubicBezTo>
                    <a:pt x="2748" y="1592"/>
                    <a:pt x="2806" y="1592"/>
                    <a:pt x="2790" y="1597"/>
                  </a:cubicBezTo>
                  <a:cubicBezTo>
                    <a:pt x="2801" y="1613"/>
                    <a:pt x="2811" y="1618"/>
                    <a:pt x="2827" y="1618"/>
                  </a:cubicBezTo>
                  <a:cubicBezTo>
                    <a:pt x="2833" y="1618"/>
                    <a:pt x="2833" y="1613"/>
                    <a:pt x="2843" y="1613"/>
                  </a:cubicBezTo>
                  <a:cubicBezTo>
                    <a:pt x="2859" y="1613"/>
                    <a:pt x="2864" y="1618"/>
                    <a:pt x="2880" y="1623"/>
                  </a:cubicBezTo>
                  <a:cubicBezTo>
                    <a:pt x="2885" y="1623"/>
                    <a:pt x="2885" y="1623"/>
                    <a:pt x="2885" y="1623"/>
                  </a:cubicBezTo>
                  <a:cubicBezTo>
                    <a:pt x="2885" y="1597"/>
                    <a:pt x="2885" y="1597"/>
                    <a:pt x="2885" y="1597"/>
                  </a:cubicBezTo>
                  <a:cubicBezTo>
                    <a:pt x="2875" y="1592"/>
                    <a:pt x="2864" y="1587"/>
                    <a:pt x="2864" y="1576"/>
                  </a:cubicBezTo>
                  <a:cubicBezTo>
                    <a:pt x="2864" y="1565"/>
                    <a:pt x="2875" y="1565"/>
                    <a:pt x="2875" y="1560"/>
                  </a:cubicBezTo>
                  <a:cubicBezTo>
                    <a:pt x="2875" y="1544"/>
                    <a:pt x="2859" y="1539"/>
                    <a:pt x="2848" y="1534"/>
                  </a:cubicBezTo>
                  <a:cubicBezTo>
                    <a:pt x="2838" y="1529"/>
                    <a:pt x="2833" y="1518"/>
                    <a:pt x="2827" y="1513"/>
                  </a:cubicBezTo>
                  <a:cubicBezTo>
                    <a:pt x="2806" y="1497"/>
                    <a:pt x="2785" y="1486"/>
                    <a:pt x="2785" y="1465"/>
                  </a:cubicBezTo>
                  <a:cubicBezTo>
                    <a:pt x="2785" y="1440"/>
                    <a:pt x="2775" y="1429"/>
                    <a:pt x="2775" y="1403"/>
                  </a:cubicBezTo>
                  <a:cubicBezTo>
                    <a:pt x="2775" y="1392"/>
                    <a:pt x="2775" y="1392"/>
                    <a:pt x="2775" y="1392"/>
                  </a:cubicBezTo>
                  <a:cubicBezTo>
                    <a:pt x="2775" y="1377"/>
                    <a:pt x="2775" y="1377"/>
                    <a:pt x="2775" y="1377"/>
                  </a:cubicBezTo>
                  <a:cubicBezTo>
                    <a:pt x="2769" y="1371"/>
                    <a:pt x="2769" y="1371"/>
                    <a:pt x="2769" y="1371"/>
                  </a:cubicBezTo>
                  <a:cubicBezTo>
                    <a:pt x="2764" y="1377"/>
                    <a:pt x="2759" y="1387"/>
                    <a:pt x="2748" y="1387"/>
                  </a:cubicBezTo>
                  <a:cubicBezTo>
                    <a:pt x="2727" y="1387"/>
                    <a:pt x="2701" y="1371"/>
                    <a:pt x="2701" y="1345"/>
                  </a:cubicBezTo>
                  <a:cubicBezTo>
                    <a:pt x="2701" y="1334"/>
                    <a:pt x="2706" y="1329"/>
                    <a:pt x="2706" y="1318"/>
                  </a:cubicBezTo>
                  <a:cubicBezTo>
                    <a:pt x="2706" y="1313"/>
                    <a:pt x="2701" y="1308"/>
                    <a:pt x="2696" y="1303"/>
                  </a:cubicBezTo>
                  <a:cubicBezTo>
                    <a:pt x="2706" y="1292"/>
                    <a:pt x="2706" y="1292"/>
                    <a:pt x="2706" y="1292"/>
                  </a:cubicBezTo>
                  <a:cubicBezTo>
                    <a:pt x="2711" y="1292"/>
                    <a:pt x="2711" y="1292"/>
                    <a:pt x="2717" y="1292"/>
                  </a:cubicBezTo>
                  <a:cubicBezTo>
                    <a:pt x="2727" y="1292"/>
                    <a:pt x="2727" y="1303"/>
                    <a:pt x="2732" y="1308"/>
                  </a:cubicBezTo>
                  <a:cubicBezTo>
                    <a:pt x="2748" y="1318"/>
                    <a:pt x="2748" y="1329"/>
                    <a:pt x="2764" y="1340"/>
                  </a:cubicBezTo>
                  <a:cubicBezTo>
                    <a:pt x="2790" y="1355"/>
                    <a:pt x="2806" y="1366"/>
                    <a:pt x="2838" y="1377"/>
                  </a:cubicBezTo>
                  <a:cubicBezTo>
                    <a:pt x="2885" y="1387"/>
                    <a:pt x="2912" y="1408"/>
                    <a:pt x="2954" y="1435"/>
                  </a:cubicBezTo>
                  <a:cubicBezTo>
                    <a:pt x="2991" y="1460"/>
                    <a:pt x="3012" y="1471"/>
                    <a:pt x="3049" y="1492"/>
                  </a:cubicBezTo>
                  <a:cubicBezTo>
                    <a:pt x="3065" y="1502"/>
                    <a:pt x="3070" y="1518"/>
                    <a:pt x="3091" y="1529"/>
                  </a:cubicBezTo>
                  <a:cubicBezTo>
                    <a:pt x="3102" y="1534"/>
                    <a:pt x="3112" y="1534"/>
                    <a:pt x="3123" y="1539"/>
                  </a:cubicBezTo>
                  <a:cubicBezTo>
                    <a:pt x="3154" y="1555"/>
                    <a:pt x="3165" y="1587"/>
                    <a:pt x="3202" y="1587"/>
                  </a:cubicBezTo>
                  <a:cubicBezTo>
                    <a:pt x="3212" y="1587"/>
                    <a:pt x="3218" y="1576"/>
                    <a:pt x="3228" y="1576"/>
                  </a:cubicBezTo>
                  <a:cubicBezTo>
                    <a:pt x="3228" y="1576"/>
                    <a:pt x="3228" y="1576"/>
                    <a:pt x="3228" y="1581"/>
                  </a:cubicBezTo>
                  <a:cubicBezTo>
                    <a:pt x="3228" y="1587"/>
                    <a:pt x="3223" y="1592"/>
                    <a:pt x="3223" y="1597"/>
                  </a:cubicBezTo>
                  <a:cubicBezTo>
                    <a:pt x="3223" y="1639"/>
                    <a:pt x="3276" y="1634"/>
                    <a:pt x="3276" y="1676"/>
                  </a:cubicBezTo>
                  <a:cubicBezTo>
                    <a:pt x="3276" y="1718"/>
                    <a:pt x="3270" y="1713"/>
                    <a:pt x="3249" y="1734"/>
                  </a:cubicBezTo>
                  <a:cubicBezTo>
                    <a:pt x="3233" y="1745"/>
                    <a:pt x="3239" y="1771"/>
                    <a:pt x="3218" y="1771"/>
                  </a:cubicBezTo>
                  <a:cubicBezTo>
                    <a:pt x="3212" y="1771"/>
                    <a:pt x="3212" y="1761"/>
                    <a:pt x="3202" y="1755"/>
                  </a:cubicBezTo>
                  <a:cubicBezTo>
                    <a:pt x="3191" y="1750"/>
                    <a:pt x="3186" y="1745"/>
                    <a:pt x="3176" y="1734"/>
                  </a:cubicBezTo>
                  <a:cubicBezTo>
                    <a:pt x="3149" y="1718"/>
                    <a:pt x="3133" y="1718"/>
                    <a:pt x="3107" y="1708"/>
                  </a:cubicBezTo>
                  <a:cubicBezTo>
                    <a:pt x="3081" y="1697"/>
                    <a:pt x="3070" y="1692"/>
                    <a:pt x="3044" y="1682"/>
                  </a:cubicBezTo>
                  <a:cubicBezTo>
                    <a:pt x="3022" y="1676"/>
                    <a:pt x="3012" y="1660"/>
                    <a:pt x="2991" y="1660"/>
                  </a:cubicBezTo>
                  <a:cubicBezTo>
                    <a:pt x="2975" y="1660"/>
                    <a:pt x="2975" y="1682"/>
                    <a:pt x="2959" y="1682"/>
                  </a:cubicBezTo>
                  <a:cubicBezTo>
                    <a:pt x="2943" y="1682"/>
                    <a:pt x="2938" y="1666"/>
                    <a:pt x="2928" y="1660"/>
                  </a:cubicBezTo>
                  <a:cubicBezTo>
                    <a:pt x="2901" y="1650"/>
                    <a:pt x="2885" y="1645"/>
                    <a:pt x="2859" y="1645"/>
                  </a:cubicBezTo>
                  <a:cubicBezTo>
                    <a:pt x="2843" y="1645"/>
                    <a:pt x="2827" y="1655"/>
                    <a:pt x="2827" y="1666"/>
                  </a:cubicBezTo>
                  <a:cubicBezTo>
                    <a:pt x="2827" y="1687"/>
                    <a:pt x="2843" y="1692"/>
                    <a:pt x="2864" y="1697"/>
                  </a:cubicBezTo>
                  <a:cubicBezTo>
                    <a:pt x="2875" y="1703"/>
                    <a:pt x="2880" y="1713"/>
                    <a:pt x="2896" y="1724"/>
                  </a:cubicBezTo>
                  <a:cubicBezTo>
                    <a:pt x="2917" y="1740"/>
                    <a:pt x="2933" y="1761"/>
                    <a:pt x="2965" y="1761"/>
                  </a:cubicBezTo>
                  <a:cubicBezTo>
                    <a:pt x="2980" y="1761"/>
                    <a:pt x="2986" y="1750"/>
                    <a:pt x="2996" y="1750"/>
                  </a:cubicBezTo>
                  <a:cubicBezTo>
                    <a:pt x="3012" y="1750"/>
                    <a:pt x="3017" y="1761"/>
                    <a:pt x="3033" y="1761"/>
                  </a:cubicBezTo>
                  <a:cubicBezTo>
                    <a:pt x="3038" y="1761"/>
                    <a:pt x="3044" y="1761"/>
                    <a:pt x="3049" y="1761"/>
                  </a:cubicBezTo>
                  <a:cubicBezTo>
                    <a:pt x="3075" y="1761"/>
                    <a:pt x="3081" y="1782"/>
                    <a:pt x="3102" y="1792"/>
                  </a:cubicBezTo>
                  <a:cubicBezTo>
                    <a:pt x="3096" y="1797"/>
                    <a:pt x="3091" y="1797"/>
                    <a:pt x="3081" y="1797"/>
                  </a:cubicBezTo>
                  <a:cubicBezTo>
                    <a:pt x="3075" y="1797"/>
                    <a:pt x="3070" y="1792"/>
                    <a:pt x="3065" y="1792"/>
                  </a:cubicBezTo>
                  <a:cubicBezTo>
                    <a:pt x="3054" y="1792"/>
                    <a:pt x="3054" y="1803"/>
                    <a:pt x="3044" y="1803"/>
                  </a:cubicBezTo>
                  <a:cubicBezTo>
                    <a:pt x="3033" y="1803"/>
                    <a:pt x="3022" y="1797"/>
                    <a:pt x="3012" y="1808"/>
                  </a:cubicBezTo>
                  <a:cubicBezTo>
                    <a:pt x="3001" y="1813"/>
                    <a:pt x="3007" y="1824"/>
                    <a:pt x="3001" y="1829"/>
                  </a:cubicBezTo>
                  <a:cubicBezTo>
                    <a:pt x="2996" y="1834"/>
                    <a:pt x="2991" y="1829"/>
                    <a:pt x="2980" y="1834"/>
                  </a:cubicBezTo>
                  <a:cubicBezTo>
                    <a:pt x="2991" y="1856"/>
                    <a:pt x="3001" y="1866"/>
                    <a:pt x="3001" y="1887"/>
                  </a:cubicBezTo>
                  <a:cubicBezTo>
                    <a:pt x="3007" y="1914"/>
                    <a:pt x="3012" y="1951"/>
                    <a:pt x="3038" y="1951"/>
                  </a:cubicBezTo>
                  <a:cubicBezTo>
                    <a:pt x="3049" y="1951"/>
                    <a:pt x="3054" y="1935"/>
                    <a:pt x="3065" y="1935"/>
                  </a:cubicBezTo>
                  <a:cubicBezTo>
                    <a:pt x="3075" y="1935"/>
                    <a:pt x="3081" y="1935"/>
                    <a:pt x="3096" y="1935"/>
                  </a:cubicBezTo>
                  <a:cubicBezTo>
                    <a:pt x="3091" y="1951"/>
                    <a:pt x="3091" y="1961"/>
                    <a:pt x="3096" y="1972"/>
                  </a:cubicBezTo>
                  <a:cubicBezTo>
                    <a:pt x="3117" y="1966"/>
                    <a:pt x="3128" y="1951"/>
                    <a:pt x="3149" y="1951"/>
                  </a:cubicBezTo>
                  <a:cubicBezTo>
                    <a:pt x="3154" y="1951"/>
                    <a:pt x="3160" y="1951"/>
                    <a:pt x="3165" y="1951"/>
                  </a:cubicBezTo>
                  <a:cubicBezTo>
                    <a:pt x="3181" y="1951"/>
                    <a:pt x="3191" y="1945"/>
                    <a:pt x="3207" y="1945"/>
                  </a:cubicBezTo>
                  <a:cubicBezTo>
                    <a:pt x="3207" y="1940"/>
                    <a:pt x="3207" y="1940"/>
                    <a:pt x="3207" y="1935"/>
                  </a:cubicBezTo>
                  <a:cubicBezTo>
                    <a:pt x="3207" y="1929"/>
                    <a:pt x="3202" y="1929"/>
                    <a:pt x="3202" y="1919"/>
                  </a:cubicBezTo>
                  <a:cubicBezTo>
                    <a:pt x="3202" y="1903"/>
                    <a:pt x="3218" y="1898"/>
                    <a:pt x="3223" y="1882"/>
                  </a:cubicBezTo>
                  <a:cubicBezTo>
                    <a:pt x="3228" y="1845"/>
                    <a:pt x="3228" y="1824"/>
                    <a:pt x="3244" y="1787"/>
                  </a:cubicBezTo>
                  <a:cubicBezTo>
                    <a:pt x="3249" y="1766"/>
                    <a:pt x="3270" y="1766"/>
                    <a:pt x="3281" y="1745"/>
                  </a:cubicBezTo>
                  <a:cubicBezTo>
                    <a:pt x="3292" y="1718"/>
                    <a:pt x="3292" y="1676"/>
                    <a:pt x="3318" y="1676"/>
                  </a:cubicBezTo>
                  <a:cubicBezTo>
                    <a:pt x="3365" y="1676"/>
                    <a:pt x="3376" y="1718"/>
                    <a:pt x="3402" y="1750"/>
                  </a:cubicBezTo>
                  <a:cubicBezTo>
                    <a:pt x="3439" y="1803"/>
                    <a:pt x="3466" y="1829"/>
                    <a:pt x="3513" y="1871"/>
                  </a:cubicBezTo>
                  <a:cubicBezTo>
                    <a:pt x="3539" y="1898"/>
                    <a:pt x="3555" y="1919"/>
                    <a:pt x="3571" y="194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6" name="Freeform 84"/>
            <p:cNvSpPr>
              <a:spLocks noChangeArrowheads="1"/>
            </p:cNvSpPr>
            <p:nvPr/>
          </p:nvSpPr>
          <p:spPr bwMode="auto">
            <a:xfrm>
              <a:off x="8617892" y="8558213"/>
              <a:ext cx="881005" cy="1217613"/>
            </a:xfrm>
            <a:custGeom>
              <a:avLst/>
              <a:gdLst>
                <a:gd name="T0" fmla="*/ 0 w 2448"/>
                <a:gd name="T1" fmla="*/ 2858 h 3381"/>
                <a:gd name="T2" fmla="*/ 42 w 2448"/>
                <a:gd name="T3" fmla="*/ 2847 h 3381"/>
                <a:gd name="T4" fmla="*/ 174 w 2448"/>
                <a:gd name="T5" fmla="*/ 2900 h 3381"/>
                <a:gd name="T6" fmla="*/ 237 w 2448"/>
                <a:gd name="T7" fmla="*/ 2884 h 3381"/>
                <a:gd name="T8" fmla="*/ 400 w 2448"/>
                <a:gd name="T9" fmla="*/ 3084 h 3381"/>
                <a:gd name="T10" fmla="*/ 638 w 2448"/>
                <a:gd name="T11" fmla="*/ 3253 h 3381"/>
                <a:gd name="T12" fmla="*/ 838 w 2448"/>
                <a:gd name="T13" fmla="*/ 3327 h 3381"/>
                <a:gd name="T14" fmla="*/ 706 w 2448"/>
                <a:gd name="T15" fmla="*/ 3274 h 3381"/>
                <a:gd name="T16" fmla="*/ 1186 w 2448"/>
                <a:gd name="T17" fmla="*/ 2219 h 3381"/>
                <a:gd name="T18" fmla="*/ 1223 w 2448"/>
                <a:gd name="T19" fmla="*/ 1998 h 3381"/>
                <a:gd name="T20" fmla="*/ 1999 w 2448"/>
                <a:gd name="T21" fmla="*/ 738 h 3381"/>
                <a:gd name="T22" fmla="*/ 1392 w 2448"/>
                <a:gd name="T23" fmla="*/ 105 h 3381"/>
                <a:gd name="T24" fmla="*/ 1424 w 2448"/>
                <a:gd name="T25" fmla="*/ 190 h 3381"/>
                <a:gd name="T26" fmla="*/ 1540 w 2448"/>
                <a:gd name="T27" fmla="*/ 274 h 3381"/>
                <a:gd name="T28" fmla="*/ 1772 w 2448"/>
                <a:gd name="T29" fmla="*/ 306 h 3381"/>
                <a:gd name="T30" fmla="*/ 1877 w 2448"/>
                <a:gd name="T31" fmla="*/ 343 h 3381"/>
                <a:gd name="T32" fmla="*/ 1956 w 2448"/>
                <a:gd name="T33" fmla="*/ 348 h 3381"/>
                <a:gd name="T34" fmla="*/ 2030 w 2448"/>
                <a:gd name="T35" fmla="*/ 264 h 3381"/>
                <a:gd name="T36" fmla="*/ 1888 w 2448"/>
                <a:gd name="T37" fmla="*/ 111 h 3381"/>
                <a:gd name="T38" fmla="*/ 1592 w 2448"/>
                <a:gd name="T39" fmla="*/ 174 h 3381"/>
                <a:gd name="T40" fmla="*/ 1413 w 2448"/>
                <a:gd name="T41" fmla="*/ 105 h 3381"/>
                <a:gd name="T42" fmla="*/ 1382 w 2448"/>
                <a:gd name="T43" fmla="*/ 147 h 3381"/>
                <a:gd name="T44" fmla="*/ 1350 w 2448"/>
                <a:gd name="T45" fmla="*/ 206 h 3381"/>
                <a:gd name="T46" fmla="*/ 1434 w 2448"/>
                <a:gd name="T47" fmla="*/ 68 h 3381"/>
                <a:gd name="T48" fmla="*/ 1276 w 2448"/>
                <a:gd name="T49" fmla="*/ 142 h 3381"/>
                <a:gd name="T50" fmla="*/ 1244 w 2448"/>
                <a:gd name="T51" fmla="*/ 163 h 3381"/>
                <a:gd name="T52" fmla="*/ 1012 w 2448"/>
                <a:gd name="T53" fmla="*/ 227 h 3381"/>
                <a:gd name="T54" fmla="*/ 1107 w 2448"/>
                <a:gd name="T55" fmla="*/ 232 h 3381"/>
                <a:gd name="T56" fmla="*/ 954 w 2448"/>
                <a:gd name="T57" fmla="*/ 190 h 3381"/>
                <a:gd name="T58" fmla="*/ 854 w 2448"/>
                <a:gd name="T59" fmla="*/ 1935 h 3381"/>
                <a:gd name="T60" fmla="*/ 791 w 2448"/>
                <a:gd name="T61" fmla="*/ 1729 h 3381"/>
                <a:gd name="T62" fmla="*/ 648 w 2448"/>
                <a:gd name="T63" fmla="*/ 1818 h 3381"/>
                <a:gd name="T64" fmla="*/ 612 w 2448"/>
                <a:gd name="T65" fmla="*/ 1682 h 3381"/>
                <a:gd name="T66" fmla="*/ 633 w 2448"/>
                <a:gd name="T67" fmla="*/ 1529 h 3381"/>
                <a:gd name="T68" fmla="*/ 712 w 2448"/>
                <a:gd name="T69" fmla="*/ 1329 h 3381"/>
                <a:gd name="T70" fmla="*/ 791 w 2448"/>
                <a:gd name="T71" fmla="*/ 1271 h 3381"/>
                <a:gd name="T72" fmla="*/ 854 w 2448"/>
                <a:gd name="T73" fmla="*/ 1076 h 3381"/>
                <a:gd name="T74" fmla="*/ 712 w 2448"/>
                <a:gd name="T75" fmla="*/ 933 h 3381"/>
                <a:gd name="T76" fmla="*/ 780 w 2448"/>
                <a:gd name="T77" fmla="*/ 743 h 3381"/>
                <a:gd name="T78" fmla="*/ 875 w 2448"/>
                <a:gd name="T79" fmla="*/ 543 h 3381"/>
                <a:gd name="T80" fmla="*/ 1028 w 2448"/>
                <a:gd name="T81" fmla="*/ 427 h 3381"/>
                <a:gd name="T82" fmla="*/ 1260 w 2448"/>
                <a:gd name="T83" fmla="*/ 559 h 3381"/>
                <a:gd name="T84" fmla="*/ 1440 w 2448"/>
                <a:gd name="T85" fmla="*/ 543 h 3381"/>
                <a:gd name="T86" fmla="*/ 1666 w 2448"/>
                <a:gd name="T87" fmla="*/ 643 h 3381"/>
                <a:gd name="T88" fmla="*/ 1872 w 2448"/>
                <a:gd name="T89" fmla="*/ 712 h 3381"/>
                <a:gd name="T90" fmla="*/ 1941 w 2448"/>
                <a:gd name="T91" fmla="*/ 770 h 3381"/>
                <a:gd name="T92" fmla="*/ 2099 w 2448"/>
                <a:gd name="T93" fmla="*/ 881 h 3381"/>
                <a:gd name="T94" fmla="*/ 2373 w 2448"/>
                <a:gd name="T95" fmla="*/ 991 h 3381"/>
                <a:gd name="T96" fmla="*/ 2447 w 2448"/>
                <a:gd name="T97" fmla="*/ 1039 h 3381"/>
                <a:gd name="T98" fmla="*/ 2320 w 2448"/>
                <a:gd name="T99" fmla="*/ 1186 h 3381"/>
                <a:gd name="T100" fmla="*/ 2131 w 2448"/>
                <a:gd name="T101" fmla="*/ 1255 h 3381"/>
                <a:gd name="T102" fmla="*/ 2210 w 2448"/>
                <a:gd name="T103" fmla="*/ 1403 h 3381"/>
                <a:gd name="T104" fmla="*/ 2252 w 2448"/>
                <a:gd name="T105" fmla="*/ 1545 h 3381"/>
                <a:gd name="T106" fmla="*/ 2146 w 2448"/>
                <a:gd name="T107" fmla="*/ 1630 h 3381"/>
                <a:gd name="T108" fmla="*/ 2014 w 2448"/>
                <a:gd name="T109" fmla="*/ 1524 h 3381"/>
                <a:gd name="T110" fmla="*/ 1993 w 2448"/>
                <a:gd name="T111" fmla="*/ 1661 h 3381"/>
                <a:gd name="T112" fmla="*/ 1835 w 2448"/>
                <a:gd name="T113" fmla="*/ 1797 h 3381"/>
                <a:gd name="T114" fmla="*/ 1724 w 2448"/>
                <a:gd name="T115" fmla="*/ 1898 h 3381"/>
                <a:gd name="T116" fmla="*/ 1598 w 2448"/>
                <a:gd name="T117" fmla="*/ 1966 h 3381"/>
                <a:gd name="T118" fmla="*/ 1429 w 2448"/>
                <a:gd name="T119" fmla="*/ 2066 h 3381"/>
                <a:gd name="T120" fmla="*/ 1271 w 2448"/>
                <a:gd name="T121" fmla="*/ 1961 h 3381"/>
                <a:gd name="T122" fmla="*/ 1250 w 2448"/>
                <a:gd name="T123" fmla="*/ 1876 h 3381"/>
                <a:gd name="T124" fmla="*/ 970 w 2448"/>
                <a:gd name="T125" fmla="*/ 1945 h 3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8" h="3381">
                  <a:moveTo>
                    <a:pt x="42" y="2847"/>
                  </a:moveTo>
                  <a:lnTo>
                    <a:pt x="42" y="2847"/>
                  </a:lnTo>
                  <a:cubicBezTo>
                    <a:pt x="36" y="2847"/>
                    <a:pt x="36" y="2847"/>
                    <a:pt x="31" y="2847"/>
                  </a:cubicBezTo>
                  <a:cubicBezTo>
                    <a:pt x="42" y="2858"/>
                    <a:pt x="42" y="2858"/>
                    <a:pt x="42" y="2868"/>
                  </a:cubicBezTo>
                  <a:cubicBezTo>
                    <a:pt x="15" y="2873"/>
                    <a:pt x="26" y="2842"/>
                    <a:pt x="10" y="2842"/>
                  </a:cubicBezTo>
                  <a:cubicBezTo>
                    <a:pt x="5" y="2842"/>
                    <a:pt x="5" y="2847"/>
                    <a:pt x="0" y="2847"/>
                  </a:cubicBezTo>
                  <a:cubicBezTo>
                    <a:pt x="0" y="2858"/>
                    <a:pt x="0" y="2858"/>
                    <a:pt x="0" y="2858"/>
                  </a:cubicBezTo>
                  <a:cubicBezTo>
                    <a:pt x="0" y="2863"/>
                    <a:pt x="5" y="2868"/>
                    <a:pt x="10" y="2873"/>
                  </a:cubicBezTo>
                  <a:cubicBezTo>
                    <a:pt x="15" y="2879"/>
                    <a:pt x="15" y="2889"/>
                    <a:pt x="26" y="2889"/>
                  </a:cubicBezTo>
                  <a:cubicBezTo>
                    <a:pt x="31" y="2889"/>
                    <a:pt x="36" y="2884"/>
                    <a:pt x="42" y="2884"/>
                  </a:cubicBezTo>
                  <a:cubicBezTo>
                    <a:pt x="47" y="2884"/>
                    <a:pt x="47" y="2889"/>
                    <a:pt x="58" y="2889"/>
                  </a:cubicBezTo>
                  <a:cubicBezTo>
                    <a:pt x="63" y="2889"/>
                    <a:pt x="68" y="2884"/>
                    <a:pt x="79" y="2889"/>
                  </a:cubicBezTo>
                  <a:cubicBezTo>
                    <a:pt x="79" y="2873"/>
                    <a:pt x="68" y="2863"/>
                    <a:pt x="58" y="2863"/>
                  </a:cubicBezTo>
                  <a:cubicBezTo>
                    <a:pt x="52" y="2858"/>
                    <a:pt x="52" y="2847"/>
                    <a:pt x="42" y="2847"/>
                  </a:cubicBezTo>
                  <a:close/>
                  <a:moveTo>
                    <a:pt x="153" y="2847"/>
                  </a:moveTo>
                  <a:lnTo>
                    <a:pt x="153" y="2847"/>
                  </a:lnTo>
                  <a:cubicBezTo>
                    <a:pt x="142" y="2847"/>
                    <a:pt x="131" y="2858"/>
                    <a:pt x="121" y="2858"/>
                  </a:cubicBezTo>
                  <a:cubicBezTo>
                    <a:pt x="121" y="2863"/>
                    <a:pt x="116" y="2863"/>
                    <a:pt x="116" y="2863"/>
                  </a:cubicBezTo>
                  <a:cubicBezTo>
                    <a:pt x="116" y="2873"/>
                    <a:pt x="126" y="2873"/>
                    <a:pt x="137" y="2879"/>
                  </a:cubicBezTo>
                  <a:cubicBezTo>
                    <a:pt x="147" y="2889"/>
                    <a:pt x="153" y="2894"/>
                    <a:pt x="158" y="2910"/>
                  </a:cubicBezTo>
                  <a:cubicBezTo>
                    <a:pt x="163" y="2905"/>
                    <a:pt x="168" y="2900"/>
                    <a:pt x="174" y="2900"/>
                  </a:cubicBezTo>
                  <a:cubicBezTo>
                    <a:pt x="200" y="2900"/>
                    <a:pt x="226" y="2910"/>
                    <a:pt x="226" y="2931"/>
                  </a:cubicBezTo>
                  <a:cubicBezTo>
                    <a:pt x="226" y="2937"/>
                    <a:pt x="226" y="2942"/>
                    <a:pt x="221" y="2942"/>
                  </a:cubicBezTo>
                  <a:cubicBezTo>
                    <a:pt x="232" y="2947"/>
                    <a:pt x="237" y="2958"/>
                    <a:pt x="237" y="2968"/>
                  </a:cubicBezTo>
                  <a:cubicBezTo>
                    <a:pt x="237" y="2968"/>
                    <a:pt x="237" y="2968"/>
                    <a:pt x="242" y="2968"/>
                  </a:cubicBezTo>
                  <a:cubicBezTo>
                    <a:pt x="258" y="2968"/>
                    <a:pt x="263" y="2952"/>
                    <a:pt x="284" y="2947"/>
                  </a:cubicBezTo>
                  <a:cubicBezTo>
                    <a:pt x="274" y="2937"/>
                    <a:pt x="263" y="2931"/>
                    <a:pt x="253" y="2921"/>
                  </a:cubicBezTo>
                  <a:cubicBezTo>
                    <a:pt x="247" y="2910"/>
                    <a:pt x="253" y="2889"/>
                    <a:pt x="237" y="2884"/>
                  </a:cubicBezTo>
                  <a:cubicBezTo>
                    <a:pt x="216" y="2879"/>
                    <a:pt x="200" y="2884"/>
                    <a:pt x="179" y="2873"/>
                  </a:cubicBezTo>
                  <a:cubicBezTo>
                    <a:pt x="168" y="2868"/>
                    <a:pt x="168" y="2847"/>
                    <a:pt x="153" y="2847"/>
                  </a:cubicBezTo>
                  <a:close/>
                  <a:moveTo>
                    <a:pt x="464" y="3053"/>
                  </a:moveTo>
                  <a:lnTo>
                    <a:pt x="464" y="3053"/>
                  </a:lnTo>
                  <a:cubicBezTo>
                    <a:pt x="448" y="3058"/>
                    <a:pt x="437" y="3058"/>
                    <a:pt x="416" y="3058"/>
                  </a:cubicBezTo>
                  <a:cubicBezTo>
                    <a:pt x="411" y="3058"/>
                    <a:pt x="406" y="3058"/>
                    <a:pt x="400" y="3058"/>
                  </a:cubicBezTo>
                  <a:cubicBezTo>
                    <a:pt x="400" y="3069"/>
                    <a:pt x="400" y="3074"/>
                    <a:pt x="400" y="3084"/>
                  </a:cubicBezTo>
                  <a:cubicBezTo>
                    <a:pt x="400" y="3084"/>
                    <a:pt x="400" y="3084"/>
                    <a:pt x="406" y="3084"/>
                  </a:cubicBezTo>
                  <a:cubicBezTo>
                    <a:pt x="422" y="3084"/>
                    <a:pt x="427" y="3069"/>
                    <a:pt x="443" y="3069"/>
                  </a:cubicBezTo>
                  <a:cubicBezTo>
                    <a:pt x="464" y="3069"/>
                    <a:pt x="469" y="3084"/>
                    <a:pt x="485" y="3095"/>
                  </a:cubicBezTo>
                  <a:cubicBezTo>
                    <a:pt x="511" y="3116"/>
                    <a:pt x="527" y="3132"/>
                    <a:pt x="532" y="3163"/>
                  </a:cubicBezTo>
                  <a:cubicBezTo>
                    <a:pt x="511" y="3158"/>
                    <a:pt x="511" y="3158"/>
                    <a:pt x="511" y="3158"/>
                  </a:cubicBezTo>
                  <a:cubicBezTo>
                    <a:pt x="527" y="3174"/>
                    <a:pt x="601" y="3274"/>
                    <a:pt x="559" y="3200"/>
                  </a:cubicBezTo>
                  <a:cubicBezTo>
                    <a:pt x="596" y="3211"/>
                    <a:pt x="601" y="3248"/>
                    <a:pt x="638" y="3253"/>
                  </a:cubicBezTo>
                  <a:lnTo>
                    <a:pt x="643" y="3248"/>
                  </a:lnTo>
                  <a:cubicBezTo>
                    <a:pt x="643" y="3237"/>
                    <a:pt x="633" y="3237"/>
                    <a:pt x="627" y="3227"/>
                  </a:cubicBezTo>
                  <a:cubicBezTo>
                    <a:pt x="617" y="3195"/>
                    <a:pt x="596" y="3179"/>
                    <a:pt x="559" y="3179"/>
                  </a:cubicBezTo>
                  <a:cubicBezTo>
                    <a:pt x="559" y="3148"/>
                    <a:pt x="543" y="3132"/>
                    <a:pt x="516" y="3105"/>
                  </a:cubicBezTo>
                  <a:cubicBezTo>
                    <a:pt x="495" y="3090"/>
                    <a:pt x="490" y="3069"/>
                    <a:pt x="464" y="3053"/>
                  </a:cubicBezTo>
                  <a:close/>
                  <a:moveTo>
                    <a:pt x="838" y="3327"/>
                  </a:moveTo>
                  <a:lnTo>
                    <a:pt x="838" y="3327"/>
                  </a:lnTo>
                  <a:cubicBezTo>
                    <a:pt x="844" y="3348"/>
                    <a:pt x="854" y="3359"/>
                    <a:pt x="854" y="3380"/>
                  </a:cubicBezTo>
                  <a:cubicBezTo>
                    <a:pt x="828" y="3364"/>
                    <a:pt x="807" y="3374"/>
                    <a:pt x="780" y="3359"/>
                  </a:cubicBezTo>
                  <a:cubicBezTo>
                    <a:pt x="764" y="3353"/>
                    <a:pt x="764" y="3337"/>
                    <a:pt x="749" y="3337"/>
                  </a:cubicBezTo>
                  <a:cubicBezTo>
                    <a:pt x="722" y="3332"/>
                    <a:pt x="717" y="3316"/>
                    <a:pt x="701" y="3301"/>
                  </a:cubicBezTo>
                  <a:cubicBezTo>
                    <a:pt x="701" y="3290"/>
                    <a:pt x="690" y="3290"/>
                    <a:pt x="690" y="3285"/>
                  </a:cubicBezTo>
                  <a:cubicBezTo>
                    <a:pt x="690" y="3280"/>
                    <a:pt x="690" y="3280"/>
                    <a:pt x="690" y="3274"/>
                  </a:cubicBezTo>
                  <a:cubicBezTo>
                    <a:pt x="696" y="3280"/>
                    <a:pt x="701" y="3280"/>
                    <a:pt x="706" y="3274"/>
                  </a:cubicBezTo>
                  <a:cubicBezTo>
                    <a:pt x="701" y="3264"/>
                    <a:pt x="701" y="3264"/>
                    <a:pt x="701" y="3264"/>
                  </a:cubicBezTo>
                  <a:cubicBezTo>
                    <a:pt x="706" y="3258"/>
                    <a:pt x="706" y="3258"/>
                    <a:pt x="706" y="3258"/>
                  </a:cubicBezTo>
                  <a:cubicBezTo>
                    <a:pt x="722" y="3274"/>
                    <a:pt x="733" y="3285"/>
                    <a:pt x="754" y="3295"/>
                  </a:cubicBezTo>
                  <a:cubicBezTo>
                    <a:pt x="775" y="3301"/>
                    <a:pt x="780" y="3316"/>
                    <a:pt x="796" y="3316"/>
                  </a:cubicBezTo>
                  <a:cubicBezTo>
                    <a:pt x="807" y="3316"/>
                    <a:pt x="812" y="3316"/>
                    <a:pt x="817" y="3316"/>
                  </a:cubicBezTo>
                  <a:cubicBezTo>
                    <a:pt x="822" y="3316"/>
                    <a:pt x="833" y="3322"/>
                    <a:pt x="838" y="3327"/>
                  </a:cubicBezTo>
                  <a:close/>
                  <a:moveTo>
                    <a:pt x="1186" y="2219"/>
                  </a:moveTo>
                  <a:lnTo>
                    <a:pt x="1186" y="2219"/>
                  </a:lnTo>
                  <a:lnTo>
                    <a:pt x="1181" y="2214"/>
                  </a:lnTo>
                  <a:cubicBezTo>
                    <a:pt x="1176" y="2214"/>
                    <a:pt x="1171" y="2225"/>
                    <a:pt x="1165" y="2230"/>
                  </a:cubicBezTo>
                  <a:cubicBezTo>
                    <a:pt x="1176" y="2230"/>
                    <a:pt x="1181" y="2230"/>
                    <a:pt x="1186" y="2230"/>
                  </a:cubicBezTo>
                  <a:cubicBezTo>
                    <a:pt x="1186" y="2225"/>
                    <a:pt x="1186" y="2219"/>
                    <a:pt x="1186" y="2219"/>
                  </a:cubicBezTo>
                  <a:close/>
                  <a:moveTo>
                    <a:pt x="1223" y="1998"/>
                  </a:moveTo>
                  <a:lnTo>
                    <a:pt x="1223" y="1998"/>
                  </a:lnTo>
                  <a:cubicBezTo>
                    <a:pt x="1213" y="2003"/>
                    <a:pt x="1213" y="2014"/>
                    <a:pt x="1207" y="2024"/>
                  </a:cubicBezTo>
                  <a:cubicBezTo>
                    <a:pt x="1207" y="2024"/>
                    <a:pt x="1207" y="2024"/>
                    <a:pt x="1213" y="2024"/>
                  </a:cubicBezTo>
                  <a:cubicBezTo>
                    <a:pt x="1218" y="2024"/>
                    <a:pt x="1218" y="2024"/>
                    <a:pt x="1223" y="2024"/>
                  </a:cubicBezTo>
                  <a:cubicBezTo>
                    <a:pt x="1223" y="1998"/>
                    <a:pt x="1223" y="1998"/>
                    <a:pt x="1223" y="1998"/>
                  </a:cubicBezTo>
                  <a:close/>
                  <a:moveTo>
                    <a:pt x="1972" y="707"/>
                  </a:moveTo>
                  <a:lnTo>
                    <a:pt x="1972" y="707"/>
                  </a:lnTo>
                  <a:cubicBezTo>
                    <a:pt x="1972" y="722"/>
                    <a:pt x="1988" y="722"/>
                    <a:pt x="1999" y="738"/>
                  </a:cubicBezTo>
                  <a:cubicBezTo>
                    <a:pt x="2009" y="707"/>
                    <a:pt x="2025" y="691"/>
                    <a:pt x="2041" y="664"/>
                  </a:cubicBezTo>
                  <a:cubicBezTo>
                    <a:pt x="2020" y="664"/>
                    <a:pt x="2004" y="654"/>
                    <a:pt x="1993" y="664"/>
                  </a:cubicBezTo>
                  <a:cubicBezTo>
                    <a:pt x="1983" y="670"/>
                    <a:pt x="1983" y="680"/>
                    <a:pt x="1983" y="686"/>
                  </a:cubicBezTo>
                  <a:cubicBezTo>
                    <a:pt x="1978" y="696"/>
                    <a:pt x="1972" y="696"/>
                    <a:pt x="1972" y="707"/>
                  </a:cubicBezTo>
                  <a:close/>
                  <a:moveTo>
                    <a:pt x="1413" y="105"/>
                  </a:moveTo>
                  <a:lnTo>
                    <a:pt x="1413" y="105"/>
                  </a:lnTo>
                  <a:cubicBezTo>
                    <a:pt x="1392" y="105"/>
                    <a:pt x="1392" y="105"/>
                    <a:pt x="1392" y="105"/>
                  </a:cubicBezTo>
                  <a:cubicBezTo>
                    <a:pt x="1392" y="121"/>
                    <a:pt x="1392" y="126"/>
                    <a:pt x="1392" y="142"/>
                  </a:cubicBezTo>
                  <a:cubicBezTo>
                    <a:pt x="1403" y="137"/>
                    <a:pt x="1403" y="137"/>
                    <a:pt x="1403" y="137"/>
                  </a:cubicBezTo>
                  <a:cubicBezTo>
                    <a:pt x="1413" y="142"/>
                    <a:pt x="1413" y="147"/>
                    <a:pt x="1424" y="147"/>
                  </a:cubicBezTo>
                  <a:cubicBezTo>
                    <a:pt x="1434" y="147"/>
                    <a:pt x="1440" y="142"/>
                    <a:pt x="1445" y="142"/>
                  </a:cubicBezTo>
                  <a:cubicBezTo>
                    <a:pt x="1455" y="142"/>
                    <a:pt x="1455" y="142"/>
                    <a:pt x="1455" y="142"/>
                  </a:cubicBezTo>
                  <a:cubicBezTo>
                    <a:pt x="1455" y="163"/>
                    <a:pt x="1455" y="163"/>
                    <a:pt x="1455" y="163"/>
                  </a:cubicBezTo>
                  <a:cubicBezTo>
                    <a:pt x="1445" y="169"/>
                    <a:pt x="1434" y="174"/>
                    <a:pt x="1424" y="190"/>
                  </a:cubicBezTo>
                  <a:cubicBezTo>
                    <a:pt x="1434" y="195"/>
                    <a:pt x="1434" y="206"/>
                    <a:pt x="1440" y="216"/>
                  </a:cubicBezTo>
                  <a:cubicBezTo>
                    <a:pt x="1434" y="216"/>
                    <a:pt x="1429" y="216"/>
                    <a:pt x="1424" y="216"/>
                  </a:cubicBezTo>
                  <a:cubicBezTo>
                    <a:pt x="1434" y="227"/>
                    <a:pt x="1434" y="237"/>
                    <a:pt x="1434" y="248"/>
                  </a:cubicBezTo>
                  <a:cubicBezTo>
                    <a:pt x="1434" y="248"/>
                    <a:pt x="1434" y="248"/>
                    <a:pt x="1434" y="253"/>
                  </a:cubicBezTo>
                  <a:cubicBezTo>
                    <a:pt x="1440" y="243"/>
                    <a:pt x="1440" y="232"/>
                    <a:pt x="1450" y="221"/>
                  </a:cubicBezTo>
                  <a:cubicBezTo>
                    <a:pt x="1461" y="232"/>
                    <a:pt x="1461" y="243"/>
                    <a:pt x="1471" y="253"/>
                  </a:cubicBezTo>
                  <a:cubicBezTo>
                    <a:pt x="1492" y="269"/>
                    <a:pt x="1513" y="274"/>
                    <a:pt x="1540" y="274"/>
                  </a:cubicBezTo>
                  <a:cubicBezTo>
                    <a:pt x="1571" y="274"/>
                    <a:pt x="1571" y="274"/>
                    <a:pt x="1571" y="274"/>
                  </a:cubicBezTo>
                  <a:cubicBezTo>
                    <a:pt x="1598" y="274"/>
                    <a:pt x="1614" y="306"/>
                    <a:pt x="1614" y="337"/>
                  </a:cubicBezTo>
                  <a:cubicBezTo>
                    <a:pt x="1619" y="337"/>
                    <a:pt x="1619" y="337"/>
                    <a:pt x="1619" y="337"/>
                  </a:cubicBezTo>
                  <a:cubicBezTo>
                    <a:pt x="1640" y="337"/>
                    <a:pt x="1651" y="327"/>
                    <a:pt x="1672" y="327"/>
                  </a:cubicBezTo>
                  <a:cubicBezTo>
                    <a:pt x="1682" y="327"/>
                    <a:pt x="1688" y="343"/>
                    <a:pt x="1703" y="343"/>
                  </a:cubicBezTo>
                  <a:cubicBezTo>
                    <a:pt x="1724" y="343"/>
                    <a:pt x="1719" y="306"/>
                    <a:pt x="1735" y="306"/>
                  </a:cubicBezTo>
                  <a:cubicBezTo>
                    <a:pt x="1772" y="306"/>
                    <a:pt x="1772" y="306"/>
                    <a:pt x="1772" y="306"/>
                  </a:cubicBezTo>
                  <a:cubicBezTo>
                    <a:pt x="1767" y="321"/>
                    <a:pt x="1761" y="327"/>
                    <a:pt x="1756" y="343"/>
                  </a:cubicBezTo>
                  <a:cubicBezTo>
                    <a:pt x="1772" y="327"/>
                    <a:pt x="1782" y="316"/>
                    <a:pt x="1803" y="300"/>
                  </a:cubicBezTo>
                  <a:cubicBezTo>
                    <a:pt x="1803" y="306"/>
                    <a:pt x="1809" y="311"/>
                    <a:pt x="1809" y="316"/>
                  </a:cubicBezTo>
                  <a:cubicBezTo>
                    <a:pt x="1814" y="311"/>
                    <a:pt x="1809" y="290"/>
                    <a:pt x="1825" y="290"/>
                  </a:cubicBezTo>
                  <a:cubicBezTo>
                    <a:pt x="1840" y="290"/>
                    <a:pt x="1846" y="300"/>
                    <a:pt x="1862" y="300"/>
                  </a:cubicBezTo>
                  <a:cubicBezTo>
                    <a:pt x="1872" y="300"/>
                    <a:pt x="1888" y="300"/>
                    <a:pt x="1888" y="306"/>
                  </a:cubicBezTo>
                  <a:cubicBezTo>
                    <a:pt x="1888" y="321"/>
                    <a:pt x="1877" y="327"/>
                    <a:pt x="1877" y="343"/>
                  </a:cubicBezTo>
                  <a:cubicBezTo>
                    <a:pt x="1862" y="343"/>
                    <a:pt x="1851" y="353"/>
                    <a:pt x="1846" y="369"/>
                  </a:cubicBezTo>
                  <a:cubicBezTo>
                    <a:pt x="1872" y="364"/>
                    <a:pt x="1888" y="358"/>
                    <a:pt x="1914" y="348"/>
                  </a:cubicBezTo>
                  <a:cubicBezTo>
                    <a:pt x="1925" y="343"/>
                    <a:pt x="1930" y="321"/>
                    <a:pt x="1946" y="321"/>
                  </a:cubicBezTo>
                  <a:cubicBezTo>
                    <a:pt x="1951" y="321"/>
                    <a:pt x="1951" y="327"/>
                    <a:pt x="1956" y="332"/>
                  </a:cubicBezTo>
                  <a:cubicBezTo>
                    <a:pt x="1951" y="337"/>
                    <a:pt x="1946" y="343"/>
                    <a:pt x="1941" y="348"/>
                  </a:cubicBezTo>
                  <a:cubicBezTo>
                    <a:pt x="1946" y="348"/>
                    <a:pt x="1946" y="348"/>
                    <a:pt x="1946" y="348"/>
                  </a:cubicBezTo>
                  <a:cubicBezTo>
                    <a:pt x="1951" y="348"/>
                    <a:pt x="1956" y="348"/>
                    <a:pt x="1956" y="348"/>
                  </a:cubicBezTo>
                  <a:cubicBezTo>
                    <a:pt x="1962" y="353"/>
                    <a:pt x="1962" y="358"/>
                    <a:pt x="1967" y="364"/>
                  </a:cubicBezTo>
                  <a:cubicBezTo>
                    <a:pt x="1999" y="353"/>
                    <a:pt x="2009" y="327"/>
                    <a:pt x="2046" y="321"/>
                  </a:cubicBezTo>
                  <a:cubicBezTo>
                    <a:pt x="2046" y="353"/>
                    <a:pt x="2051" y="321"/>
                    <a:pt x="2051" y="311"/>
                  </a:cubicBezTo>
                  <a:cubicBezTo>
                    <a:pt x="2057" y="311"/>
                    <a:pt x="2057" y="311"/>
                    <a:pt x="2057" y="311"/>
                  </a:cubicBezTo>
                  <a:cubicBezTo>
                    <a:pt x="2062" y="316"/>
                    <a:pt x="2062" y="316"/>
                    <a:pt x="2062" y="316"/>
                  </a:cubicBezTo>
                  <a:cubicBezTo>
                    <a:pt x="2062" y="311"/>
                    <a:pt x="2067" y="311"/>
                    <a:pt x="2067" y="311"/>
                  </a:cubicBezTo>
                  <a:cubicBezTo>
                    <a:pt x="2067" y="290"/>
                    <a:pt x="2046" y="285"/>
                    <a:pt x="2030" y="264"/>
                  </a:cubicBezTo>
                  <a:cubicBezTo>
                    <a:pt x="2020" y="248"/>
                    <a:pt x="2020" y="227"/>
                    <a:pt x="2004" y="216"/>
                  </a:cubicBezTo>
                  <a:cubicBezTo>
                    <a:pt x="1993" y="206"/>
                    <a:pt x="1978" y="216"/>
                    <a:pt x="1967" y="206"/>
                  </a:cubicBezTo>
                  <a:cubicBezTo>
                    <a:pt x="1951" y="195"/>
                    <a:pt x="1951" y="179"/>
                    <a:pt x="1951" y="163"/>
                  </a:cubicBezTo>
                  <a:cubicBezTo>
                    <a:pt x="1951" y="153"/>
                    <a:pt x="1951" y="153"/>
                    <a:pt x="1951" y="153"/>
                  </a:cubicBezTo>
                  <a:cubicBezTo>
                    <a:pt x="2009" y="174"/>
                    <a:pt x="1956" y="153"/>
                    <a:pt x="1935" y="137"/>
                  </a:cubicBezTo>
                  <a:cubicBezTo>
                    <a:pt x="1920" y="126"/>
                    <a:pt x="1914" y="111"/>
                    <a:pt x="1899" y="111"/>
                  </a:cubicBezTo>
                  <a:cubicBezTo>
                    <a:pt x="1893" y="111"/>
                    <a:pt x="1893" y="111"/>
                    <a:pt x="1888" y="111"/>
                  </a:cubicBezTo>
                  <a:cubicBezTo>
                    <a:pt x="1867" y="111"/>
                    <a:pt x="1862" y="111"/>
                    <a:pt x="1840" y="111"/>
                  </a:cubicBezTo>
                  <a:cubicBezTo>
                    <a:pt x="1825" y="111"/>
                    <a:pt x="1819" y="121"/>
                    <a:pt x="1809" y="132"/>
                  </a:cubicBezTo>
                  <a:cubicBezTo>
                    <a:pt x="1814" y="132"/>
                    <a:pt x="1814" y="137"/>
                    <a:pt x="1819" y="142"/>
                  </a:cubicBezTo>
                  <a:cubicBezTo>
                    <a:pt x="1798" y="163"/>
                    <a:pt x="1777" y="174"/>
                    <a:pt x="1751" y="174"/>
                  </a:cubicBezTo>
                  <a:cubicBezTo>
                    <a:pt x="1666" y="153"/>
                    <a:pt x="1666" y="153"/>
                    <a:pt x="1666" y="153"/>
                  </a:cubicBezTo>
                  <a:cubicBezTo>
                    <a:pt x="1645" y="158"/>
                    <a:pt x="1640" y="174"/>
                    <a:pt x="1619" y="174"/>
                  </a:cubicBezTo>
                  <a:cubicBezTo>
                    <a:pt x="1592" y="174"/>
                    <a:pt x="1592" y="174"/>
                    <a:pt x="1592" y="174"/>
                  </a:cubicBezTo>
                  <a:cubicBezTo>
                    <a:pt x="1577" y="174"/>
                    <a:pt x="1571" y="169"/>
                    <a:pt x="1556" y="163"/>
                  </a:cubicBezTo>
                  <a:cubicBezTo>
                    <a:pt x="1545" y="153"/>
                    <a:pt x="1540" y="132"/>
                    <a:pt x="1524" y="132"/>
                  </a:cubicBezTo>
                  <a:cubicBezTo>
                    <a:pt x="1513" y="132"/>
                    <a:pt x="1513" y="147"/>
                    <a:pt x="1503" y="147"/>
                  </a:cubicBezTo>
                  <a:cubicBezTo>
                    <a:pt x="1498" y="147"/>
                    <a:pt x="1492" y="137"/>
                    <a:pt x="1487" y="132"/>
                  </a:cubicBezTo>
                  <a:cubicBezTo>
                    <a:pt x="1471" y="126"/>
                    <a:pt x="1461" y="121"/>
                    <a:pt x="1445" y="121"/>
                  </a:cubicBezTo>
                  <a:cubicBezTo>
                    <a:pt x="1434" y="121"/>
                    <a:pt x="1434" y="126"/>
                    <a:pt x="1424" y="126"/>
                  </a:cubicBezTo>
                  <a:cubicBezTo>
                    <a:pt x="1418" y="126"/>
                    <a:pt x="1413" y="111"/>
                    <a:pt x="1413" y="105"/>
                  </a:cubicBezTo>
                  <a:close/>
                  <a:moveTo>
                    <a:pt x="1339" y="116"/>
                  </a:moveTo>
                  <a:lnTo>
                    <a:pt x="1339" y="116"/>
                  </a:lnTo>
                  <a:cubicBezTo>
                    <a:pt x="1329" y="126"/>
                    <a:pt x="1350" y="116"/>
                    <a:pt x="1360" y="116"/>
                  </a:cubicBezTo>
                  <a:cubicBezTo>
                    <a:pt x="1355" y="105"/>
                    <a:pt x="1360" y="84"/>
                    <a:pt x="1355" y="89"/>
                  </a:cubicBezTo>
                  <a:cubicBezTo>
                    <a:pt x="1345" y="95"/>
                    <a:pt x="1345" y="105"/>
                    <a:pt x="1339" y="116"/>
                  </a:cubicBezTo>
                  <a:close/>
                  <a:moveTo>
                    <a:pt x="1382" y="147"/>
                  </a:moveTo>
                  <a:lnTo>
                    <a:pt x="1382" y="147"/>
                  </a:lnTo>
                  <a:cubicBezTo>
                    <a:pt x="1392" y="153"/>
                    <a:pt x="1397" y="158"/>
                    <a:pt x="1397" y="169"/>
                  </a:cubicBezTo>
                  <a:cubicBezTo>
                    <a:pt x="1397" y="179"/>
                    <a:pt x="1397" y="184"/>
                    <a:pt x="1397" y="195"/>
                  </a:cubicBezTo>
                  <a:cubicBezTo>
                    <a:pt x="1387" y="195"/>
                    <a:pt x="1387" y="195"/>
                    <a:pt x="1387" y="195"/>
                  </a:cubicBezTo>
                  <a:cubicBezTo>
                    <a:pt x="1382" y="195"/>
                    <a:pt x="1366" y="195"/>
                    <a:pt x="1366" y="206"/>
                  </a:cubicBezTo>
                  <a:cubicBezTo>
                    <a:pt x="1366" y="216"/>
                    <a:pt x="1382" y="216"/>
                    <a:pt x="1382" y="227"/>
                  </a:cubicBezTo>
                  <a:cubicBezTo>
                    <a:pt x="1382" y="227"/>
                    <a:pt x="1382" y="227"/>
                    <a:pt x="1382" y="232"/>
                  </a:cubicBezTo>
                  <a:cubicBezTo>
                    <a:pt x="1366" y="221"/>
                    <a:pt x="1350" y="221"/>
                    <a:pt x="1350" y="206"/>
                  </a:cubicBezTo>
                  <a:cubicBezTo>
                    <a:pt x="1350" y="190"/>
                    <a:pt x="1366" y="190"/>
                    <a:pt x="1366" y="174"/>
                  </a:cubicBezTo>
                  <a:cubicBezTo>
                    <a:pt x="1366" y="169"/>
                    <a:pt x="1366" y="163"/>
                    <a:pt x="1366" y="158"/>
                  </a:cubicBezTo>
                  <a:cubicBezTo>
                    <a:pt x="1366" y="153"/>
                    <a:pt x="1360" y="147"/>
                    <a:pt x="1355" y="137"/>
                  </a:cubicBezTo>
                  <a:cubicBezTo>
                    <a:pt x="1382" y="147"/>
                    <a:pt x="1382" y="147"/>
                    <a:pt x="1382" y="147"/>
                  </a:cubicBezTo>
                  <a:close/>
                  <a:moveTo>
                    <a:pt x="1382" y="5"/>
                  </a:moveTo>
                  <a:lnTo>
                    <a:pt x="1382" y="5"/>
                  </a:lnTo>
                  <a:cubicBezTo>
                    <a:pt x="1408" y="26"/>
                    <a:pt x="1418" y="37"/>
                    <a:pt x="1434" y="68"/>
                  </a:cubicBezTo>
                  <a:cubicBezTo>
                    <a:pt x="1413" y="63"/>
                    <a:pt x="1408" y="42"/>
                    <a:pt x="1392" y="42"/>
                  </a:cubicBezTo>
                  <a:cubicBezTo>
                    <a:pt x="1382" y="32"/>
                    <a:pt x="1382" y="26"/>
                    <a:pt x="1371" y="21"/>
                  </a:cubicBezTo>
                  <a:cubicBezTo>
                    <a:pt x="1360" y="26"/>
                    <a:pt x="1360" y="26"/>
                    <a:pt x="1360" y="26"/>
                  </a:cubicBezTo>
                  <a:cubicBezTo>
                    <a:pt x="1355" y="21"/>
                    <a:pt x="1355" y="21"/>
                    <a:pt x="1355" y="21"/>
                  </a:cubicBezTo>
                  <a:cubicBezTo>
                    <a:pt x="1355" y="16"/>
                    <a:pt x="1350" y="10"/>
                    <a:pt x="1350" y="0"/>
                  </a:cubicBezTo>
                  <a:cubicBezTo>
                    <a:pt x="1360" y="0"/>
                    <a:pt x="1371" y="5"/>
                    <a:pt x="1382" y="5"/>
                  </a:cubicBezTo>
                  <a:close/>
                  <a:moveTo>
                    <a:pt x="1276" y="142"/>
                  </a:moveTo>
                  <a:lnTo>
                    <a:pt x="1276" y="142"/>
                  </a:lnTo>
                  <a:cubicBezTo>
                    <a:pt x="1271" y="147"/>
                    <a:pt x="1266" y="147"/>
                    <a:pt x="1255" y="147"/>
                  </a:cubicBezTo>
                  <a:cubicBezTo>
                    <a:pt x="1239" y="147"/>
                    <a:pt x="1234" y="137"/>
                    <a:pt x="1223" y="132"/>
                  </a:cubicBezTo>
                  <a:cubicBezTo>
                    <a:pt x="1223" y="132"/>
                    <a:pt x="1223" y="132"/>
                    <a:pt x="1223" y="137"/>
                  </a:cubicBezTo>
                  <a:cubicBezTo>
                    <a:pt x="1223" y="153"/>
                    <a:pt x="1223" y="163"/>
                    <a:pt x="1223" y="179"/>
                  </a:cubicBezTo>
                  <a:cubicBezTo>
                    <a:pt x="1229" y="184"/>
                    <a:pt x="1229" y="184"/>
                    <a:pt x="1229" y="184"/>
                  </a:cubicBezTo>
                  <a:cubicBezTo>
                    <a:pt x="1234" y="174"/>
                    <a:pt x="1239" y="169"/>
                    <a:pt x="1244" y="163"/>
                  </a:cubicBezTo>
                  <a:cubicBezTo>
                    <a:pt x="1255" y="169"/>
                    <a:pt x="1255" y="169"/>
                    <a:pt x="1255" y="169"/>
                  </a:cubicBezTo>
                  <a:cubicBezTo>
                    <a:pt x="1271" y="169"/>
                    <a:pt x="1271" y="169"/>
                    <a:pt x="1271" y="169"/>
                  </a:cubicBezTo>
                  <a:cubicBezTo>
                    <a:pt x="1271" y="158"/>
                    <a:pt x="1276" y="153"/>
                    <a:pt x="1276" y="142"/>
                  </a:cubicBezTo>
                  <a:close/>
                  <a:moveTo>
                    <a:pt x="1076" y="200"/>
                  </a:moveTo>
                  <a:lnTo>
                    <a:pt x="1076" y="200"/>
                  </a:lnTo>
                  <a:cubicBezTo>
                    <a:pt x="1055" y="200"/>
                    <a:pt x="1044" y="216"/>
                    <a:pt x="1018" y="216"/>
                  </a:cubicBezTo>
                  <a:cubicBezTo>
                    <a:pt x="1018" y="221"/>
                    <a:pt x="1018" y="221"/>
                    <a:pt x="1012" y="227"/>
                  </a:cubicBezTo>
                  <a:cubicBezTo>
                    <a:pt x="1033" y="232"/>
                    <a:pt x="1049" y="221"/>
                    <a:pt x="1065" y="237"/>
                  </a:cubicBezTo>
                  <a:cubicBezTo>
                    <a:pt x="1081" y="248"/>
                    <a:pt x="1086" y="258"/>
                    <a:pt x="1102" y="258"/>
                  </a:cubicBezTo>
                  <a:cubicBezTo>
                    <a:pt x="1112" y="258"/>
                    <a:pt x="1118" y="248"/>
                    <a:pt x="1128" y="243"/>
                  </a:cubicBezTo>
                  <a:cubicBezTo>
                    <a:pt x="1144" y="237"/>
                    <a:pt x="1155" y="237"/>
                    <a:pt x="1171" y="237"/>
                  </a:cubicBezTo>
                  <a:cubicBezTo>
                    <a:pt x="1176" y="232"/>
                    <a:pt x="1176" y="232"/>
                    <a:pt x="1176" y="232"/>
                  </a:cubicBezTo>
                  <a:cubicBezTo>
                    <a:pt x="1171" y="227"/>
                    <a:pt x="1165" y="221"/>
                    <a:pt x="1160" y="221"/>
                  </a:cubicBezTo>
                  <a:cubicBezTo>
                    <a:pt x="1139" y="221"/>
                    <a:pt x="1128" y="232"/>
                    <a:pt x="1107" y="232"/>
                  </a:cubicBezTo>
                  <a:cubicBezTo>
                    <a:pt x="1102" y="232"/>
                    <a:pt x="1097" y="232"/>
                    <a:pt x="1091" y="232"/>
                  </a:cubicBezTo>
                  <a:cubicBezTo>
                    <a:pt x="1091" y="221"/>
                    <a:pt x="1091" y="200"/>
                    <a:pt x="1076" y="200"/>
                  </a:cubicBezTo>
                  <a:close/>
                  <a:moveTo>
                    <a:pt x="986" y="179"/>
                  </a:moveTo>
                  <a:lnTo>
                    <a:pt x="986" y="179"/>
                  </a:lnTo>
                  <a:cubicBezTo>
                    <a:pt x="981" y="179"/>
                    <a:pt x="975" y="174"/>
                    <a:pt x="970" y="174"/>
                  </a:cubicBezTo>
                  <a:cubicBezTo>
                    <a:pt x="970" y="179"/>
                    <a:pt x="970" y="184"/>
                    <a:pt x="970" y="190"/>
                  </a:cubicBezTo>
                  <a:cubicBezTo>
                    <a:pt x="960" y="190"/>
                    <a:pt x="960" y="190"/>
                    <a:pt x="954" y="190"/>
                  </a:cubicBezTo>
                  <a:cubicBezTo>
                    <a:pt x="949" y="190"/>
                    <a:pt x="938" y="184"/>
                    <a:pt x="938" y="184"/>
                  </a:cubicBezTo>
                  <a:cubicBezTo>
                    <a:pt x="954" y="200"/>
                    <a:pt x="965" y="206"/>
                    <a:pt x="986" y="211"/>
                  </a:cubicBezTo>
                  <a:cubicBezTo>
                    <a:pt x="986" y="206"/>
                    <a:pt x="986" y="206"/>
                    <a:pt x="986" y="200"/>
                  </a:cubicBezTo>
                  <a:cubicBezTo>
                    <a:pt x="986" y="190"/>
                    <a:pt x="997" y="184"/>
                    <a:pt x="1002" y="174"/>
                  </a:cubicBezTo>
                  <a:cubicBezTo>
                    <a:pt x="997" y="174"/>
                    <a:pt x="991" y="179"/>
                    <a:pt x="986" y="179"/>
                  </a:cubicBezTo>
                  <a:close/>
                  <a:moveTo>
                    <a:pt x="854" y="1935"/>
                  </a:moveTo>
                  <a:lnTo>
                    <a:pt x="854" y="1935"/>
                  </a:lnTo>
                  <a:lnTo>
                    <a:pt x="854" y="1935"/>
                  </a:lnTo>
                  <a:cubicBezTo>
                    <a:pt x="859" y="1924"/>
                    <a:pt x="859" y="1913"/>
                    <a:pt x="859" y="1903"/>
                  </a:cubicBezTo>
                  <a:cubicBezTo>
                    <a:pt x="859" y="1887"/>
                    <a:pt x="859" y="1882"/>
                    <a:pt x="859" y="1866"/>
                  </a:cubicBezTo>
                  <a:cubicBezTo>
                    <a:pt x="859" y="1818"/>
                    <a:pt x="859" y="1818"/>
                    <a:pt x="859" y="1818"/>
                  </a:cubicBezTo>
                  <a:cubicBezTo>
                    <a:pt x="859" y="1787"/>
                    <a:pt x="859" y="1787"/>
                    <a:pt x="859" y="1787"/>
                  </a:cubicBezTo>
                  <a:cubicBezTo>
                    <a:pt x="859" y="1761"/>
                    <a:pt x="838" y="1750"/>
                    <a:pt x="812" y="1739"/>
                  </a:cubicBezTo>
                  <a:cubicBezTo>
                    <a:pt x="807" y="1734"/>
                    <a:pt x="796" y="1729"/>
                    <a:pt x="791" y="1729"/>
                  </a:cubicBezTo>
                  <a:cubicBezTo>
                    <a:pt x="780" y="1729"/>
                    <a:pt x="780" y="1729"/>
                    <a:pt x="770" y="1724"/>
                  </a:cubicBezTo>
                  <a:cubicBezTo>
                    <a:pt x="764" y="1724"/>
                    <a:pt x="759" y="1718"/>
                    <a:pt x="749" y="1718"/>
                  </a:cubicBezTo>
                  <a:cubicBezTo>
                    <a:pt x="743" y="1718"/>
                    <a:pt x="743" y="1718"/>
                    <a:pt x="738" y="1718"/>
                  </a:cubicBezTo>
                  <a:cubicBezTo>
                    <a:pt x="738" y="1739"/>
                    <a:pt x="733" y="1745"/>
                    <a:pt x="727" y="1766"/>
                  </a:cubicBezTo>
                  <a:cubicBezTo>
                    <a:pt x="727" y="1776"/>
                    <a:pt x="722" y="1782"/>
                    <a:pt x="717" y="1787"/>
                  </a:cubicBezTo>
                  <a:cubicBezTo>
                    <a:pt x="712" y="1797"/>
                    <a:pt x="706" y="1797"/>
                    <a:pt x="701" y="1803"/>
                  </a:cubicBezTo>
                  <a:cubicBezTo>
                    <a:pt x="680" y="1813"/>
                    <a:pt x="669" y="1818"/>
                    <a:pt x="648" y="1818"/>
                  </a:cubicBezTo>
                  <a:cubicBezTo>
                    <a:pt x="643" y="1818"/>
                    <a:pt x="638" y="1818"/>
                    <a:pt x="633" y="1818"/>
                  </a:cubicBezTo>
                  <a:cubicBezTo>
                    <a:pt x="622" y="1818"/>
                    <a:pt x="617" y="1818"/>
                    <a:pt x="612" y="1818"/>
                  </a:cubicBezTo>
                  <a:cubicBezTo>
                    <a:pt x="606" y="1813"/>
                    <a:pt x="601" y="1813"/>
                    <a:pt x="590" y="1813"/>
                  </a:cubicBezTo>
                  <a:cubicBezTo>
                    <a:pt x="596" y="1792"/>
                    <a:pt x="601" y="1776"/>
                    <a:pt x="606" y="1755"/>
                  </a:cubicBezTo>
                  <a:cubicBezTo>
                    <a:pt x="612" y="1745"/>
                    <a:pt x="612" y="1739"/>
                    <a:pt x="617" y="1729"/>
                  </a:cubicBezTo>
                  <a:cubicBezTo>
                    <a:pt x="622" y="1713"/>
                    <a:pt x="627" y="1708"/>
                    <a:pt x="627" y="1693"/>
                  </a:cubicBezTo>
                  <a:cubicBezTo>
                    <a:pt x="627" y="1688"/>
                    <a:pt x="617" y="1688"/>
                    <a:pt x="612" y="1682"/>
                  </a:cubicBezTo>
                  <a:cubicBezTo>
                    <a:pt x="601" y="1682"/>
                    <a:pt x="601" y="1677"/>
                    <a:pt x="590" y="1672"/>
                  </a:cubicBezTo>
                  <a:cubicBezTo>
                    <a:pt x="585" y="1672"/>
                    <a:pt x="585" y="1672"/>
                    <a:pt x="580" y="1667"/>
                  </a:cubicBezTo>
                  <a:cubicBezTo>
                    <a:pt x="580" y="1661"/>
                    <a:pt x="580" y="1656"/>
                    <a:pt x="580" y="1651"/>
                  </a:cubicBezTo>
                  <a:cubicBezTo>
                    <a:pt x="580" y="1630"/>
                    <a:pt x="580" y="1614"/>
                    <a:pt x="590" y="1598"/>
                  </a:cubicBezTo>
                  <a:cubicBezTo>
                    <a:pt x="590" y="1593"/>
                    <a:pt x="596" y="1593"/>
                    <a:pt x="601" y="1587"/>
                  </a:cubicBezTo>
                  <a:cubicBezTo>
                    <a:pt x="612" y="1577"/>
                    <a:pt x="612" y="1571"/>
                    <a:pt x="617" y="1556"/>
                  </a:cubicBezTo>
                  <a:cubicBezTo>
                    <a:pt x="622" y="1545"/>
                    <a:pt x="627" y="1540"/>
                    <a:pt x="633" y="1529"/>
                  </a:cubicBezTo>
                  <a:cubicBezTo>
                    <a:pt x="633" y="1524"/>
                    <a:pt x="633" y="1524"/>
                    <a:pt x="633" y="1519"/>
                  </a:cubicBezTo>
                  <a:cubicBezTo>
                    <a:pt x="633" y="1487"/>
                    <a:pt x="633" y="1487"/>
                    <a:pt x="633" y="1487"/>
                  </a:cubicBezTo>
                  <a:cubicBezTo>
                    <a:pt x="659" y="1408"/>
                    <a:pt x="659" y="1408"/>
                    <a:pt x="659" y="1408"/>
                  </a:cubicBezTo>
                  <a:cubicBezTo>
                    <a:pt x="669" y="1397"/>
                    <a:pt x="675" y="1387"/>
                    <a:pt x="685" y="1376"/>
                  </a:cubicBezTo>
                  <a:cubicBezTo>
                    <a:pt x="685" y="1371"/>
                    <a:pt x="690" y="1371"/>
                    <a:pt x="696" y="1366"/>
                  </a:cubicBezTo>
                  <a:cubicBezTo>
                    <a:pt x="696" y="1361"/>
                    <a:pt x="701" y="1355"/>
                    <a:pt x="701" y="1350"/>
                  </a:cubicBezTo>
                  <a:cubicBezTo>
                    <a:pt x="706" y="1339"/>
                    <a:pt x="712" y="1334"/>
                    <a:pt x="712" y="1329"/>
                  </a:cubicBezTo>
                  <a:cubicBezTo>
                    <a:pt x="717" y="1318"/>
                    <a:pt x="717" y="1308"/>
                    <a:pt x="722" y="1297"/>
                  </a:cubicBezTo>
                  <a:cubicBezTo>
                    <a:pt x="722" y="1287"/>
                    <a:pt x="722" y="1287"/>
                    <a:pt x="722" y="1276"/>
                  </a:cubicBezTo>
                  <a:cubicBezTo>
                    <a:pt x="722" y="1271"/>
                    <a:pt x="722" y="1266"/>
                    <a:pt x="722" y="1260"/>
                  </a:cubicBezTo>
                  <a:cubicBezTo>
                    <a:pt x="733" y="1260"/>
                    <a:pt x="733" y="1260"/>
                    <a:pt x="733" y="1260"/>
                  </a:cubicBezTo>
                  <a:cubicBezTo>
                    <a:pt x="743" y="1260"/>
                    <a:pt x="743" y="1266"/>
                    <a:pt x="754" y="1266"/>
                  </a:cubicBezTo>
                  <a:cubicBezTo>
                    <a:pt x="764" y="1266"/>
                    <a:pt x="770" y="1266"/>
                    <a:pt x="775" y="1271"/>
                  </a:cubicBezTo>
                  <a:cubicBezTo>
                    <a:pt x="780" y="1271"/>
                    <a:pt x="786" y="1271"/>
                    <a:pt x="791" y="1271"/>
                  </a:cubicBezTo>
                  <a:cubicBezTo>
                    <a:pt x="801" y="1271"/>
                    <a:pt x="801" y="1260"/>
                    <a:pt x="807" y="1245"/>
                  </a:cubicBezTo>
                  <a:cubicBezTo>
                    <a:pt x="812" y="1229"/>
                    <a:pt x="817" y="1223"/>
                    <a:pt x="828" y="1208"/>
                  </a:cubicBezTo>
                  <a:cubicBezTo>
                    <a:pt x="833" y="1197"/>
                    <a:pt x="838" y="1186"/>
                    <a:pt x="844" y="1176"/>
                  </a:cubicBezTo>
                  <a:cubicBezTo>
                    <a:pt x="849" y="1176"/>
                    <a:pt x="849" y="1171"/>
                    <a:pt x="854" y="1171"/>
                  </a:cubicBezTo>
                  <a:cubicBezTo>
                    <a:pt x="854" y="1160"/>
                    <a:pt x="859" y="1155"/>
                    <a:pt x="859" y="1150"/>
                  </a:cubicBezTo>
                  <a:cubicBezTo>
                    <a:pt x="865" y="1144"/>
                    <a:pt x="865" y="1139"/>
                    <a:pt x="865" y="1134"/>
                  </a:cubicBezTo>
                  <a:cubicBezTo>
                    <a:pt x="865" y="1113"/>
                    <a:pt x="859" y="1097"/>
                    <a:pt x="854" y="1076"/>
                  </a:cubicBezTo>
                  <a:cubicBezTo>
                    <a:pt x="828" y="1071"/>
                    <a:pt x="812" y="1071"/>
                    <a:pt x="786" y="1055"/>
                  </a:cubicBezTo>
                  <a:cubicBezTo>
                    <a:pt x="780" y="1055"/>
                    <a:pt x="780" y="1049"/>
                    <a:pt x="775" y="1049"/>
                  </a:cubicBezTo>
                  <a:cubicBezTo>
                    <a:pt x="775" y="1044"/>
                    <a:pt x="770" y="1044"/>
                    <a:pt x="770" y="1039"/>
                  </a:cubicBezTo>
                  <a:cubicBezTo>
                    <a:pt x="749" y="1028"/>
                    <a:pt x="749" y="1012"/>
                    <a:pt x="733" y="997"/>
                  </a:cubicBezTo>
                  <a:cubicBezTo>
                    <a:pt x="727" y="991"/>
                    <a:pt x="722" y="986"/>
                    <a:pt x="717" y="976"/>
                  </a:cubicBezTo>
                  <a:cubicBezTo>
                    <a:pt x="712" y="965"/>
                    <a:pt x="701" y="965"/>
                    <a:pt x="701" y="954"/>
                  </a:cubicBezTo>
                  <a:cubicBezTo>
                    <a:pt x="701" y="944"/>
                    <a:pt x="706" y="944"/>
                    <a:pt x="712" y="933"/>
                  </a:cubicBezTo>
                  <a:cubicBezTo>
                    <a:pt x="717" y="923"/>
                    <a:pt x="717" y="912"/>
                    <a:pt x="722" y="902"/>
                  </a:cubicBezTo>
                  <a:cubicBezTo>
                    <a:pt x="727" y="881"/>
                    <a:pt x="738" y="875"/>
                    <a:pt x="738" y="854"/>
                  </a:cubicBezTo>
                  <a:cubicBezTo>
                    <a:pt x="743" y="849"/>
                    <a:pt x="743" y="849"/>
                    <a:pt x="743" y="838"/>
                  </a:cubicBezTo>
                  <a:cubicBezTo>
                    <a:pt x="743" y="833"/>
                    <a:pt x="743" y="828"/>
                    <a:pt x="743" y="823"/>
                  </a:cubicBezTo>
                  <a:cubicBezTo>
                    <a:pt x="743" y="817"/>
                    <a:pt x="749" y="812"/>
                    <a:pt x="754" y="802"/>
                  </a:cubicBezTo>
                  <a:cubicBezTo>
                    <a:pt x="759" y="791"/>
                    <a:pt x="764" y="786"/>
                    <a:pt x="770" y="775"/>
                  </a:cubicBezTo>
                  <a:cubicBezTo>
                    <a:pt x="775" y="765"/>
                    <a:pt x="775" y="754"/>
                    <a:pt x="780" y="743"/>
                  </a:cubicBezTo>
                  <a:cubicBezTo>
                    <a:pt x="786" y="733"/>
                    <a:pt x="786" y="722"/>
                    <a:pt x="796" y="712"/>
                  </a:cubicBezTo>
                  <a:cubicBezTo>
                    <a:pt x="796" y="707"/>
                    <a:pt x="807" y="707"/>
                    <a:pt x="807" y="701"/>
                  </a:cubicBezTo>
                  <a:cubicBezTo>
                    <a:pt x="817" y="691"/>
                    <a:pt x="822" y="686"/>
                    <a:pt x="828" y="670"/>
                  </a:cubicBezTo>
                  <a:cubicBezTo>
                    <a:pt x="828" y="659"/>
                    <a:pt x="833" y="654"/>
                    <a:pt x="838" y="643"/>
                  </a:cubicBezTo>
                  <a:cubicBezTo>
                    <a:pt x="838" y="633"/>
                    <a:pt x="838" y="627"/>
                    <a:pt x="838" y="617"/>
                  </a:cubicBezTo>
                  <a:cubicBezTo>
                    <a:pt x="849" y="606"/>
                    <a:pt x="854" y="601"/>
                    <a:pt x="859" y="596"/>
                  </a:cubicBezTo>
                  <a:cubicBezTo>
                    <a:pt x="870" y="575"/>
                    <a:pt x="870" y="559"/>
                    <a:pt x="875" y="543"/>
                  </a:cubicBezTo>
                  <a:cubicBezTo>
                    <a:pt x="886" y="517"/>
                    <a:pt x="896" y="506"/>
                    <a:pt x="912" y="485"/>
                  </a:cubicBezTo>
                  <a:cubicBezTo>
                    <a:pt x="923" y="469"/>
                    <a:pt x="928" y="459"/>
                    <a:pt x="928" y="438"/>
                  </a:cubicBezTo>
                  <a:lnTo>
                    <a:pt x="928" y="438"/>
                  </a:lnTo>
                  <a:lnTo>
                    <a:pt x="928" y="438"/>
                  </a:lnTo>
                  <a:cubicBezTo>
                    <a:pt x="933" y="438"/>
                    <a:pt x="933" y="438"/>
                    <a:pt x="938" y="438"/>
                  </a:cubicBezTo>
                  <a:cubicBezTo>
                    <a:pt x="965" y="438"/>
                    <a:pt x="975" y="411"/>
                    <a:pt x="1007" y="411"/>
                  </a:cubicBezTo>
                  <a:cubicBezTo>
                    <a:pt x="1018" y="411"/>
                    <a:pt x="1023" y="422"/>
                    <a:pt x="1028" y="427"/>
                  </a:cubicBezTo>
                  <a:cubicBezTo>
                    <a:pt x="1060" y="443"/>
                    <a:pt x="1081" y="443"/>
                    <a:pt x="1112" y="443"/>
                  </a:cubicBezTo>
                  <a:cubicBezTo>
                    <a:pt x="1134" y="443"/>
                    <a:pt x="1144" y="432"/>
                    <a:pt x="1165" y="427"/>
                  </a:cubicBezTo>
                  <a:cubicBezTo>
                    <a:pt x="1171" y="427"/>
                    <a:pt x="1171" y="427"/>
                    <a:pt x="1171" y="427"/>
                  </a:cubicBezTo>
                  <a:cubicBezTo>
                    <a:pt x="1176" y="427"/>
                    <a:pt x="1181" y="422"/>
                    <a:pt x="1186" y="417"/>
                  </a:cubicBezTo>
                  <a:cubicBezTo>
                    <a:pt x="1202" y="459"/>
                    <a:pt x="1197" y="490"/>
                    <a:pt x="1213" y="527"/>
                  </a:cubicBezTo>
                  <a:cubicBezTo>
                    <a:pt x="1218" y="548"/>
                    <a:pt x="1218" y="580"/>
                    <a:pt x="1239" y="580"/>
                  </a:cubicBezTo>
                  <a:cubicBezTo>
                    <a:pt x="1250" y="580"/>
                    <a:pt x="1255" y="569"/>
                    <a:pt x="1260" y="559"/>
                  </a:cubicBezTo>
                  <a:cubicBezTo>
                    <a:pt x="1271" y="569"/>
                    <a:pt x="1276" y="585"/>
                    <a:pt x="1292" y="585"/>
                  </a:cubicBezTo>
                  <a:cubicBezTo>
                    <a:pt x="1302" y="585"/>
                    <a:pt x="1302" y="569"/>
                    <a:pt x="1308" y="559"/>
                  </a:cubicBezTo>
                  <a:cubicBezTo>
                    <a:pt x="1308" y="543"/>
                    <a:pt x="1308" y="538"/>
                    <a:pt x="1313" y="522"/>
                  </a:cubicBezTo>
                  <a:cubicBezTo>
                    <a:pt x="1318" y="501"/>
                    <a:pt x="1334" y="490"/>
                    <a:pt x="1334" y="464"/>
                  </a:cubicBezTo>
                  <a:cubicBezTo>
                    <a:pt x="1313" y="395"/>
                    <a:pt x="1371" y="501"/>
                    <a:pt x="1387" y="517"/>
                  </a:cubicBezTo>
                  <a:cubicBezTo>
                    <a:pt x="1403" y="532"/>
                    <a:pt x="1418" y="522"/>
                    <a:pt x="1434" y="532"/>
                  </a:cubicBezTo>
                  <a:cubicBezTo>
                    <a:pt x="1440" y="532"/>
                    <a:pt x="1434" y="543"/>
                    <a:pt x="1440" y="543"/>
                  </a:cubicBezTo>
                  <a:cubicBezTo>
                    <a:pt x="1450" y="554"/>
                    <a:pt x="1461" y="543"/>
                    <a:pt x="1477" y="548"/>
                  </a:cubicBezTo>
                  <a:cubicBezTo>
                    <a:pt x="1498" y="559"/>
                    <a:pt x="1508" y="580"/>
                    <a:pt x="1534" y="580"/>
                  </a:cubicBezTo>
                  <a:cubicBezTo>
                    <a:pt x="1550" y="580"/>
                    <a:pt x="1561" y="564"/>
                    <a:pt x="1577" y="564"/>
                  </a:cubicBezTo>
                  <a:cubicBezTo>
                    <a:pt x="1587" y="564"/>
                    <a:pt x="1587" y="564"/>
                    <a:pt x="1587" y="564"/>
                  </a:cubicBezTo>
                  <a:cubicBezTo>
                    <a:pt x="1582" y="569"/>
                    <a:pt x="1582" y="569"/>
                    <a:pt x="1582" y="569"/>
                  </a:cubicBezTo>
                  <a:cubicBezTo>
                    <a:pt x="1598" y="596"/>
                    <a:pt x="1603" y="617"/>
                    <a:pt x="1629" y="627"/>
                  </a:cubicBezTo>
                  <a:cubicBezTo>
                    <a:pt x="1640" y="633"/>
                    <a:pt x="1656" y="633"/>
                    <a:pt x="1666" y="643"/>
                  </a:cubicBezTo>
                  <a:cubicBezTo>
                    <a:pt x="1693" y="675"/>
                    <a:pt x="1724" y="680"/>
                    <a:pt x="1761" y="691"/>
                  </a:cubicBezTo>
                  <a:cubicBezTo>
                    <a:pt x="1777" y="696"/>
                    <a:pt x="1782" y="712"/>
                    <a:pt x="1803" y="712"/>
                  </a:cubicBezTo>
                  <a:cubicBezTo>
                    <a:pt x="1819" y="712"/>
                    <a:pt x="1825" y="696"/>
                    <a:pt x="1840" y="686"/>
                  </a:cubicBezTo>
                  <a:cubicBezTo>
                    <a:pt x="1840" y="712"/>
                    <a:pt x="1840" y="712"/>
                    <a:pt x="1840" y="712"/>
                  </a:cubicBezTo>
                  <a:cubicBezTo>
                    <a:pt x="1840" y="712"/>
                    <a:pt x="1846" y="712"/>
                    <a:pt x="1851" y="712"/>
                  </a:cubicBezTo>
                  <a:cubicBezTo>
                    <a:pt x="1856" y="712"/>
                    <a:pt x="1856" y="712"/>
                    <a:pt x="1862" y="712"/>
                  </a:cubicBezTo>
                  <a:cubicBezTo>
                    <a:pt x="1872" y="712"/>
                    <a:pt x="1872" y="712"/>
                    <a:pt x="1872" y="712"/>
                  </a:cubicBezTo>
                  <a:cubicBezTo>
                    <a:pt x="1872" y="696"/>
                    <a:pt x="1872" y="696"/>
                    <a:pt x="1872" y="696"/>
                  </a:cubicBezTo>
                  <a:lnTo>
                    <a:pt x="1877" y="696"/>
                  </a:lnTo>
                  <a:cubicBezTo>
                    <a:pt x="1883" y="712"/>
                    <a:pt x="1893" y="717"/>
                    <a:pt x="1899" y="733"/>
                  </a:cubicBezTo>
                  <a:cubicBezTo>
                    <a:pt x="1904" y="749"/>
                    <a:pt x="1909" y="765"/>
                    <a:pt x="1925" y="765"/>
                  </a:cubicBezTo>
                  <a:cubicBezTo>
                    <a:pt x="1930" y="765"/>
                    <a:pt x="1930" y="759"/>
                    <a:pt x="1941" y="754"/>
                  </a:cubicBezTo>
                  <a:cubicBezTo>
                    <a:pt x="1941" y="759"/>
                    <a:pt x="1941" y="759"/>
                    <a:pt x="1941" y="759"/>
                  </a:cubicBezTo>
                  <a:cubicBezTo>
                    <a:pt x="1941" y="770"/>
                    <a:pt x="1941" y="770"/>
                    <a:pt x="1941" y="770"/>
                  </a:cubicBezTo>
                  <a:cubicBezTo>
                    <a:pt x="1951" y="775"/>
                    <a:pt x="1962" y="775"/>
                    <a:pt x="1962" y="786"/>
                  </a:cubicBezTo>
                  <a:cubicBezTo>
                    <a:pt x="1972" y="807"/>
                    <a:pt x="1967" y="823"/>
                    <a:pt x="1978" y="844"/>
                  </a:cubicBezTo>
                  <a:cubicBezTo>
                    <a:pt x="1983" y="849"/>
                    <a:pt x="1983" y="854"/>
                    <a:pt x="1988" y="854"/>
                  </a:cubicBezTo>
                  <a:cubicBezTo>
                    <a:pt x="1999" y="854"/>
                    <a:pt x="2004" y="849"/>
                    <a:pt x="2009" y="849"/>
                  </a:cubicBezTo>
                  <a:cubicBezTo>
                    <a:pt x="2020" y="865"/>
                    <a:pt x="2036" y="881"/>
                    <a:pt x="2057" y="881"/>
                  </a:cubicBezTo>
                  <a:cubicBezTo>
                    <a:pt x="2067" y="881"/>
                    <a:pt x="2067" y="865"/>
                    <a:pt x="2078" y="865"/>
                  </a:cubicBezTo>
                  <a:cubicBezTo>
                    <a:pt x="2088" y="865"/>
                    <a:pt x="2094" y="875"/>
                    <a:pt x="2099" y="881"/>
                  </a:cubicBezTo>
                  <a:cubicBezTo>
                    <a:pt x="2125" y="902"/>
                    <a:pt x="2141" y="928"/>
                    <a:pt x="2173" y="928"/>
                  </a:cubicBezTo>
                  <a:cubicBezTo>
                    <a:pt x="2188" y="928"/>
                    <a:pt x="2194" y="918"/>
                    <a:pt x="2204" y="918"/>
                  </a:cubicBezTo>
                  <a:cubicBezTo>
                    <a:pt x="2220" y="918"/>
                    <a:pt x="2231" y="923"/>
                    <a:pt x="2247" y="928"/>
                  </a:cubicBezTo>
                  <a:cubicBezTo>
                    <a:pt x="2262" y="928"/>
                    <a:pt x="2284" y="923"/>
                    <a:pt x="2294" y="939"/>
                  </a:cubicBezTo>
                  <a:cubicBezTo>
                    <a:pt x="2289" y="949"/>
                    <a:pt x="2289" y="949"/>
                    <a:pt x="2289" y="949"/>
                  </a:cubicBezTo>
                  <a:cubicBezTo>
                    <a:pt x="2305" y="981"/>
                    <a:pt x="2342" y="970"/>
                    <a:pt x="2378" y="976"/>
                  </a:cubicBezTo>
                  <a:cubicBezTo>
                    <a:pt x="2378" y="981"/>
                    <a:pt x="2373" y="986"/>
                    <a:pt x="2373" y="991"/>
                  </a:cubicBezTo>
                  <a:cubicBezTo>
                    <a:pt x="2384" y="997"/>
                    <a:pt x="2394" y="997"/>
                    <a:pt x="2405" y="1002"/>
                  </a:cubicBezTo>
                  <a:cubicBezTo>
                    <a:pt x="2415" y="1012"/>
                    <a:pt x="2415" y="1023"/>
                    <a:pt x="2426" y="1028"/>
                  </a:cubicBezTo>
                  <a:cubicBezTo>
                    <a:pt x="2436" y="1028"/>
                    <a:pt x="2436" y="1028"/>
                    <a:pt x="2436" y="1028"/>
                  </a:cubicBezTo>
                  <a:cubicBezTo>
                    <a:pt x="2442" y="1028"/>
                    <a:pt x="2442" y="1028"/>
                    <a:pt x="2447" y="1023"/>
                  </a:cubicBezTo>
                  <a:lnTo>
                    <a:pt x="2447" y="1023"/>
                  </a:lnTo>
                  <a:cubicBezTo>
                    <a:pt x="2447" y="1028"/>
                    <a:pt x="2447" y="1034"/>
                    <a:pt x="2447" y="1034"/>
                  </a:cubicBezTo>
                  <a:cubicBezTo>
                    <a:pt x="2447" y="1039"/>
                    <a:pt x="2447" y="1039"/>
                    <a:pt x="2447" y="1039"/>
                  </a:cubicBezTo>
                  <a:cubicBezTo>
                    <a:pt x="2447" y="1044"/>
                    <a:pt x="2447" y="1044"/>
                    <a:pt x="2447" y="1044"/>
                  </a:cubicBezTo>
                  <a:cubicBezTo>
                    <a:pt x="2447" y="1055"/>
                    <a:pt x="2447" y="1060"/>
                    <a:pt x="2447" y="1065"/>
                  </a:cubicBezTo>
                  <a:cubicBezTo>
                    <a:pt x="2442" y="1081"/>
                    <a:pt x="2436" y="1097"/>
                    <a:pt x="2421" y="1108"/>
                  </a:cubicBezTo>
                  <a:cubicBezTo>
                    <a:pt x="2405" y="1118"/>
                    <a:pt x="2394" y="1123"/>
                    <a:pt x="2378" y="1129"/>
                  </a:cubicBezTo>
                  <a:cubicBezTo>
                    <a:pt x="2368" y="1134"/>
                    <a:pt x="2357" y="1134"/>
                    <a:pt x="2347" y="1139"/>
                  </a:cubicBezTo>
                  <a:cubicBezTo>
                    <a:pt x="2347" y="1144"/>
                    <a:pt x="2347" y="1150"/>
                    <a:pt x="2342" y="1155"/>
                  </a:cubicBezTo>
                  <a:cubicBezTo>
                    <a:pt x="2336" y="1171"/>
                    <a:pt x="2326" y="1176"/>
                    <a:pt x="2320" y="1186"/>
                  </a:cubicBezTo>
                  <a:cubicBezTo>
                    <a:pt x="2315" y="1192"/>
                    <a:pt x="2310" y="1192"/>
                    <a:pt x="2310" y="1197"/>
                  </a:cubicBezTo>
                  <a:cubicBezTo>
                    <a:pt x="2305" y="1208"/>
                    <a:pt x="2305" y="1213"/>
                    <a:pt x="2294" y="1223"/>
                  </a:cubicBezTo>
                  <a:cubicBezTo>
                    <a:pt x="2273" y="1239"/>
                    <a:pt x="2257" y="1239"/>
                    <a:pt x="2236" y="1239"/>
                  </a:cubicBezTo>
                  <a:cubicBezTo>
                    <a:pt x="2194" y="1239"/>
                    <a:pt x="2194" y="1239"/>
                    <a:pt x="2194" y="1239"/>
                  </a:cubicBezTo>
                  <a:cubicBezTo>
                    <a:pt x="2183" y="1239"/>
                    <a:pt x="2178" y="1245"/>
                    <a:pt x="2167" y="1245"/>
                  </a:cubicBezTo>
                  <a:cubicBezTo>
                    <a:pt x="2152" y="1245"/>
                    <a:pt x="2146" y="1239"/>
                    <a:pt x="2136" y="1245"/>
                  </a:cubicBezTo>
                  <a:cubicBezTo>
                    <a:pt x="2131" y="1250"/>
                    <a:pt x="2131" y="1255"/>
                    <a:pt x="2131" y="1255"/>
                  </a:cubicBezTo>
                  <a:cubicBezTo>
                    <a:pt x="2120" y="1271"/>
                    <a:pt x="2109" y="1282"/>
                    <a:pt x="2109" y="1303"/>
                  </a:cubicBezTo>
                  <a:cubicBezTo>
                    <a:pt x="2109" y="1308"/>
                    <a:pt x="2115" y="1308"/>
                    <a:pt x="2120" y="1308"/>
                  </a:cubicBezTo>
                  <a:cubicBezTo>
                    <a:pt x="2125" y="1318"/>
                    <a:pt x="2131" y="1324"/>
                    <a:pt x="2136" y="1329"/>
                  </a:cubicBezTo>
                  <a:cubicBezTo>
                    <a:pt x="2146" y="1339"/>
                    <a:pt x="2152" y="1345"/>
                    <a:pt x="2162" y="1355"/>
                  </a:cubicBezTo>
                  <a:cubicBezTo>
                    <a:pt x="2162" y="1361"/>
                    <a:pt x="2167" y="1366"/>
                    <a:pt x="2173" y="1371"/>
                  </a:cubicBezTo>
                  <a:cubicBezTo>
                    <a:pt x="2183" y="1376"/>
                    <a:pt x="2183" y="1387"/>
                    <a:pt x="2194" y="1392"/>
                  </a:cubicBezTo>
                  <a:cubicBezTo>
                    <a:pt x="2199" y="1397"/>
                    <a:pt x="2204" y="1397"/>
                    <a:pt x="2210" y="1403"/>
                  </a:cubicBezTo>
                  <a:cubicBezTo>
                    <a:pt x="2220" y="1408"/>
                    <a:pt x="2225" y="1419"/>
                    <a:pt x="2231" y="1429"/>
                  </a:cubicBezTo>
                  <a:cubicBezTo>
                    <a:pt x="2241" y="1440"/>
                    <a:pt x="2247" y="1450"/>
                    <a:pt x="2262" y="1456"/>
                  </a:cubicBezTo>
                  <a:cubicBezTo>
                    <a:pt x="2284" y="1471"/>
                    <a:pt x="2299" y="1482"/>
                    <a:pt x="2299" y="1508"/>
                  </a:cubicBezTo>
                  <a:cubicBezTo>
                    <a:pt x="2299" y="1514"/>
                    <a:pt x="2299" y="1519"/>
                    <a:pt x="2294" y="1524"/>
                  </a:cubicBezTo>
                  <a:lnTo>
                    <a:pt x="2294" y="1524"/>
                  </a:lnTo>
                  <a:cubicBezTo>
                    <a:pt x="2284" y="1529"/>
                    <a:pt x="2278" y="1529"/>
                    <a:pt x="2273" y="1535"/>
                  </a:cubicBezTo>
                  <a:cubicBezTo>
                    <a:pt x="2262" y="1540"/>
                    <a:pt x="2257" y="1540"/>
                    <a:pt x="2252" y="1545"/>
                  </a:cubicBezTo>
                  <a:cubicBezTo>
                    <a:pt x="2241" y="1551"/>
                    <a:pt x="2231" y="1551"/>
                    <a:pt x="2231" y="1561"/>
                  </a:cubicBezTo>
                  <a:cubicBezTo>
                    <a:pt x="2231" y="1566"/>
                    <a:pt x="2236" y="1566"/>
                    <a:pt x="2241" y="1571"/>
                  </a:cubicBezTo>
                  <a:cubicBezTo>
                    <a:pt x="2241" y="1577"/>
                    <a:pt x="2241" y="1582"/>
                    <a:pt x="2241" y="1582"/>
                  </a:cubicBezTo>
                  <a:cubicBezTo>
                    <a:pt x="2241" y="1598"/>
                    <a:pt x="2241" y="1603"/>
                    <a:pt x="2236" y="1614"/>
                  </a:cubicBezTo>
                  <a:cubicBezTo>
                    <a:pt x="2225" y="1614"/>
                    <a:pt x="2225" y="1608"/>
                    <a:pt x="2215" y="1608"/>
                  </a:cubicBezTo>
                  <a:cubicBezTo>
                    <a:pt x="2210" y="1608"/>
                    <a:pt x="2210" y="1614"/>
                    <a:pt x="2204" y="1614"/>
                  </a:cubicBezTo>
                  <a:cubicBezTo>
                    <a:pt x="2183" y="1619"/>
                    <a:pt x="2167" y="1624"/>
                    <a:pt x="2146" y="1630"/>
                  </a:cubicBezTo>
                  <a:cubicBezTo>
                    <a:pt x="2141" y="1635"/>
                    <a:pt x="2136" y="1635"/>
                    <a:pt x="2131" y="1635"/>
                  </a:cubicBezTo>
                  <a:cubicBezTo>
                    <a:pt x="2125" y="1635"/>
                    <a:pt x="2125" y="1630"/>
                    <a:pt x="2120" y="1624"/>
                  </a:cubicBezTo>
                  <a:cubicBezTo>
                    <a:pt x="2115" y="1614"/>
                    <a:pt x="2109" y="1614"/>
                    <a:pt x="2109" y="1608"/>
                  </a:cubicBezTo>
                  <a:cubicBezTo>
                    <a:pt x="2104" y="1598"/>
                    <a:pt x="2104" y="1587"/>
                    <a:pt x="2094" y="1577"/>
                  </a:cubicBezTo>
                  <a:cubicBezTo>
                    <a:pt x="2083" y="1571"/>
                    <a:pt x="2078" y="1566"/>
                    <a:pt x="2078" y="1556"/>
                  </a:cubicBezTo>
                  <a:cubicBezTo>
                    <a:pt x="2073" y="1540"/>
                    <a:pt x="2067" y="1524"/>
                    <a:pt x="2057" y="1524"/>
                  </a:cubicBezTo>
                  <a:cubicBezTo>
                    <a:pt x="2041" y="1524"/>
                    <a:pt x="2030" y="1524"/>
                    <a:pt x="2014" y="1524"/>
                  </a:cubicBezTo>
                  <a:cubicBezTo>
                    <a:pt x="2014" y="1535"/>
                    <a:pt x="2009" y="1540"/>
                    <a:pt x="2009" y="1551"/>
                  </a:cubicBezTo>
                  <a:cubicBezTo>
                    <a:pt x="2004" y="1551"/>
                    <a:pt x="2004" y="1556"/>
                    <a:pt x="1999" y="1561"/>
                  </a:cubicBezTo>
                  <a:cubicBezTo>
                    <a:pt x="1993" y="1566"/>
                    <a:pt x="1993" y="1566"/>
                    <a:pt x="1983" y="1571"/>
                  </a:cubicBezTo>
                  <a:cubicBezTo>
                    <a:pt x="1978" y="1571"/>
                    <a:pt x="1972" y="1571"/>
                    <a:pt x="1972" y="1582"/>
                  </a:cubicBezTo>
                  <a:cubicBezTo>
                    <a:pt x="1972" y="1582"/>
                    <a:pt x="1972" y="1587"/>
                    <a:pt x="1972" y="1593"/>
                  </a:cubicBezTo>
                  <a:cubicBezTo>
                    <a:pt x="1972" y="1603"/>
                    <a:pt x="1972" y="1608"/>
                    <a:pt x="1978" y="1619"/>
                  </a:cubicBezTo>
                  <a:cubicBezTo>
                    <a:pt x="1983" y="1635"/>
                    <a:pt x="1993" y="1645"/>
                    <a:pt x="1993" y="1661"/>
                  </a:cubicBezTo>
                  <a:cubicBezTo>
                    <a:pt x="1993" y="1677"/>
                    <a:pt x="1988" y="1682"/>
                    <a:pt x="1978" y="1693"/>
                  </a:cubicBezTo>
                  <a:cubicBezTo>
                    <a:pt x="1962" y="1708"/>
                    <a:pt x="1951" y="1713"/>
                    <a:pt x="1941" y="1729"/>
                  </a:cubicBezTo>
                  <a:cubicBezTo>
                    <a:pt x="1935" y="1739"/>
                    <a:pt x="1930" y="1739"/>
                    <a:pt x="1930" y="1750"/>
                  </a:cubicBezTo>
                  <a:cubicBezTo>
                    <a:pt x="1930" y="1761"/>
                    <a:pt x="1935" y="1766"/>
                    <a:pt x="1935" y="1776"/>
                  </a:cubicBezTo>
                  <a:cubicBezTo>
                    <a:pt x="1935" y="1782"/>
                    <a:pt x="1930" y="1782"/>
                    <a:pt x="1925" y="1782"/>
                  </a:cubicBezTo>
                  <a:cubicBezTo>
                    <a:pt x="1899" y="1776"/>
                    <a:pt x="1899" y="1776"/>
                    <a:pt x="1899" y="1776"/>
                  </a:cubicBezTo>
                  <a:cubicBezTo>
                    <a:pt x="1872" y="1787"/>
                    <a:pt x="1862" y="1792"/>
                    <a:pt x="1835" y="1797"/>
                  </a:cubicBezTo>
                  <a:cubicBezTo>
                    <a:pt x="1819" y="1803"/>
                    <a:pt x="1814" y="1797"/>
                    <a:pt x="1803" y="1797"/>
                  </a:cubicBezTo>
                  <a:cubicBezTo>
                    <a:pt x="1803" y="1813"/>
                    <a:pt x="1803" y="1824"/>
                    <a:pt x="1798" y="1840"/>
                  </a:cubicBezTo>
                  <a:cubicBezTo>
                    <a:pt x="1793" y="1845"/>
                    <a:pt x="1793" y="1850"/>
                    <a:pt x="1788" y="1855"/>
                  </a:cubicBezTo>
                  <a:cubicBezTo>
                    <a:pt x="1788" y="1861"/>
                    <a:pt x="1788" y="1866"/>
                    <a:pt x="1782" y="1876"/>
                  </a:cubicBezTo>
                  <a:cubicBezTo>
                    <a:pt x="1777" y="1882"/>
                    <a:pt x="1772" y="1887"/>
                    <a:pt x="1761" y="1892"/>
                  </a:cubicBezTo>
                  <a:cubicBezTo>
                    <a:pt x="1751" y="1898"/>
                    <a:pt x="1745" y="1903"/>
                    <a:pt x="1735" y="1903"/>
                  </a:cubicBezTo>
                  <a:cubicBezTo>
                    <a:pt x="1730" y="1903"/>
                    <a:pt x="1730" y="1898"/>
                    <a:pt x="1724" y="1898"/>
                  </a:cubicBezTo>
                  <a:cubicBezTo>
                    <a:pt x="1719" y="1892"/>
                    <a:pt x="1714" y="1892"/>
                    <a:pt x="1709" y="1892"/>
                  </a:cubicBezTo>
                  <a:cubicBezTo>
                    <a:pt x="1698" y="1892"/>
                    <a:pt x="1693" y="1903"/>
                    <a:pt x="1688" y="1903"/>
                  </a:cubicBezTo>
                  <a:cubicBezTo>
                    <a:pt x="1677" y="1908"/>
                    <a:pt x="1677" y="1908"/>
                    <a:pt x="1666" y="1913"/>
                  </a:cubicBezTo>
                  <a:cubicBezTo>
                    <a:pt x="1656" y="1924"/>
                    <a:pt x="1645" y="1929"/>
                    <a:pt x="1635" y="1940"/>
                  </a:cubicBezTo>
                  <a:cubicBezTo>
                    <a:pt x="1629" y="1940"/>
                    <a:pt x="1624" y="1945"/>
                    <a:pt x="1619" y="1950"/>
                  </a:cubicBezTo>
                  <a:cubicBezTo>
                    <a:pt x="1614" y="1950"/>
                    <a:pt x="1614" y="1956"/>
                    <a:pt x="1603" y="1961"/>
                  </a:cubicBezTo>
                  <a:cubicBezTo>
                    <a:pt x="1603" y="1961"/>
                    <a:pt x="1598" y="1961"/>
                    <a:pt x="1598" y="1966"/>
                  </a:cubicBezTo>
                  <a:cubicBezTo>
                    <a:pt x="1582" y="1966"/>
                    <a:pt x="1577" y="1971"/>
                    <a:pt x="1561" y="1982"/>
                  </a:cubicBezTo>
                  <a:cubicBezTo>
                    <a:pt x="1550" y="1987"/>
                    <a:pt x="1545" y="1993"/>
                    <a:pt x="1534" y="2003"/>
                  </a:cubicBezTo>
                  <a:cubicBezTo>
                    <a:pt x="1529" y="2008"/>
                    <a:pt x="1529" y="2014"/>
                    <a:pt x="1524" y="2019"/>
                  </a:cubicBezTo>
                  <a:cubicBezTo>
                    <a:pt x="1513" y="2024"/>
                    <a:pt x="1508" y="2029"/>
                    <a:pt x="1492" y="2035"/>
                  </a:cubicBezTo>
                  <a:cubicBezTo>
                    <a:pt x="1487" y="2040"/>
                    <a:pt x="1482" y="2040"/>
                    <a:pt x="1471" y="2045"/>
                  </a:cubicBezTo>
                  <a:cubicBezTo>
                    <a:pt x="1466" y="2045"/>
                    <a:pt x="1461" y="2050"/>
                    <a:pt x="1450" y="2056"/>
                  </a:cubicBezTo>
                  <a:cubicBezTo>
                    <a:pt x="1440" y="2056"/>
                    <a:pt x="1434" y="2061"/>
                    <a:pt x="1429" y="2066"/>
                  </a:cubicBezTo>
                  <a:lnTo>
                    <a:pt x="1429" y="2066"/>
                  </a:lnTo>
                  <a:cubicBezTo>
                    <a:pt x="1418" y="2050"/>
                    <a:pt x="1397" y="2056"/>
                    <a:pt x="1382" y="2045"/>
                  </a:cubicBezTo>
                  <a:cubicBezTo>
                    <a:pt x="1376" y="2040"/>
                    <a:pt x="1382" y="2029"/>
                    <a:pt x="1371" y="2024"/>
                  </a:cubicBezTo>
                  <a:cubicBezTo>
                    <a:pt x="1366" y="2019"/>
                    <a:pt x="1355" y="2024"/>
                    <a:pt x="1345" y="2019"/>
                  </a:cubicBezTo>
                  <a:cubicBezTo>
                    <a:pt x="1323" y="2019"/>
                    <a:pt x="1308" y="2008"/>
                    <a:pt x="1287" y="2003"/>
                  </a:cubicBezTo>
                  <a:cubicBezTo>
                    <a:pt x="1271" y="2003"/>
                    <a:pt x="1244" y="2003"/>
                    <a:pt x="1244" y="1987"/>
                  </a:cubicBezTo>
                  <a:cubicBezTo>
                    <a:pt x="1244" y="1971"/>
                    <a:pt x="1255" y="1961"/>
                    <a:pt x="1271" y="1961"/>
                  </a:cubicBezTo>
                  <a:cubicBezTo>
                    <a:pt x="1281" y="1961"/>
                    <a:pt x="1276" y="1971"/>
                    <a:pt x="1276" y="1982"/>
                  </a:cubicBezTo>
                  <a:cubicBezTo>
                    <a:pt x="1302" y="1971"/>
                    <a:pt x="1313" y="1966"/>
                    <a:pt x="1339" y="1966"/>
                  </a:cubicBezTo>
                  <a:cubicBezTo>
                    <a:pt x="1339" y="1945"/>
                    <a:pt x="1339" y="1929"/>
                    <a:pt x="1329" y="1913"/>
                  </a:cubicBezTo>
                  <a:cubicBezTo>
                    <a:pt x="1318" y="1903"/>
                    <a:pt x="1308" y="1908"/>
                    <a:pt x="1302" y="1903"/>
                  </a:cubicBezTo>
                  <a:cubicBezTo>
                    <a:pt x="1292" y="1898"/>
                    <a:pt x="1297" y="1887"/>
                    <a:pt x="1297" y="1876"/>
                  </a:cubicBezTo>
                  <a:cubicBezTo>
                    <a:pt x="1292" y="1876"/>
                    <a:pt x="1292" y="1876"/>
                    <a:pt x="1287" y="1876"/>
                  </a:cubicBezTo>
                  <a:cubicBezTo>
                    <a:pt x="1271" y="1876"/>
                    <a:pt x="1260" y="1882"/>
                    <a:pt x="1250" y="1876"/>
                  </a:cubicBezTo>
                  <a:cubicBezTo>
                    <a:pt x="1239" y="1871"/>
                    <a:pt x="1239" y="1861"/>
                    <a:pt x="1234" y="1861"/>
                  </a:cubicBezTo>
                  <a:cubicBezTo>
                    <a:pt x="1207" y="1861"/>
                    <a:pt x="1197" y="1882"/>
                    <a:pt x="1171" y="1887"/>
                  </a:cubicBezTo>
                  <a:cubicBezTo>
                    <a:pt x="1139" y="1898"/>
                    <a:pt x="1123" y="1903"/>
                    <a:pt x="1091" y="1903"/>
                  </a:cubicBezTo>
                  <a:cubicBezTo>
                    <a:pt x="1086" y="1903"/>
                    <a:pt x="1081" y="1898"/>
                    <a:pt x="1076" y="1898"/>
                  </a:cubicBezTo>
                  <a:cubicBezTo>
                    <a:pt x="1070" y="1898"/>
                    <a:pt x="1070" y="1903"/>
                    <a:pt x="1060" y="1908"/>
                  </a:cubicBezTo>
                  <a:cubicBezTo>
                    <a:pt x="1044" y="1919"/>
                    <a:pt x="1028" y="1913"/>
                    <a:pt x="1012" y="1919"/>
                  </a:cubicBezTo>
                  <a:cubicBezTo>
                    <a:pt x="997" y="1929"/>
                    <a:pt x="991" y="1945"/>
                    <a:pt x="970" y="1945"/>
                  </a:cubicBezTo>
                  <a:cubicBezTo>
                    <a:pt x="960" y="1945"/>
                    <a:pt x="954" y="1945"/>
                    <a:pt x="944" y="1945"/>
                  </a:cubicBezTo>
                  <a:cubicBezTo>
                    <a:pt x="912" y="1945"/>
                    <a:pt x="901" y="1935"/>
                    <a:pt x="870" y="1935"/>
                  </a:cubicBezTo>
                  <a:cubicBezTo>
                    <a:pt x="865" y="1935"/>
                    <a:pt x="859" y="1935"/>
                    <a:pt x="854" y="1935"/>
                  </a:cubicBezTo>
                  <a:close/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7" name="Freeform 85"/>
            <p:cNvSpPr>
              <a:spLocks noChangeArrowheads="1"/>
            </p:cNvSpPr>
            <p:nvPr/>
          </p:nvSpPr>
          <p:spPr bwMode="auto">
            <a:xfrm>
              <a:off x="8197231" y="8516938"/>
              <a:ext cx="755601" cy="777875"/>
            </a:xfrm>
            <a:custGeom>
              <a:avLst/>
              <a:gdLst>
                <a:gd name="T0" fmla="*/ 2040 w 2099"/>
                <a:gd name="T1" fmla="*/ 280 h 2162"/>
                <a:gd name="T2" fmla="*/ 1987 w 2099"/>
                <a:gd name="T3" fmla="*/ 137 h 2162"/>
                <a:gd name="T4" fmla="*/ 1845 w 2099"/>
                <a:gd name="T5" fmla="*/ 21 h 2162"/>
                <a:gd name="T6" fmla="*/ 1982 w 2099"/>
                <a:gd name="T7" fmla="*/ 79 h 2162"/>
                <a:gd name="T8" fmla="*/ 1839 w 2099"/>
                <a:gd name="T9" fmla="*/ 5 h 2162"/>
                <a:gd name="T10" fmla="*/ 1776 w 2099"/>
                <a:gd name="T11" fmla="*/ 253 h 2162"/>
                <a:gd name="T12" fmla="*/ 1544 w 2099"/>
                <a:gd name="T13" fmla="*/ 227 h 2162"/>
                <a:gd name="T14" fmla="*/ 1681 w 2099"/>
                <a:gd name="T15" fmla="*/ 248 h 2162"/>
                <a:gd name="T16" fmla="*/ 1697 w 2099"/>
                <a:gd name="T17" fmla="*/ 232 h 2162"/>
                <a:gd name="T18" fmla="*/ 1560 w 2099"/>
                <a:gd name="T19" fmla="*/ 164 h 2162"/>
                <a:gd name="T20" fmla="*/ 1644 w 2099"/>
                <a:gd name="T21" fmla="*/ 90 h 2162"/>
                <a:gd name="T22" fmla="*/ 1697 w 2099"/>
                <a:gd name="T23" fmla="*/ 106 h 2162"/>
                <a:gd name="T24" fmla="*/ 1655 w 2099"/>
                <a:gd name="T25" fmla="*/ 95 h 2162"/>
                <a:gd name="T26" fmla="*/ 1597 w 2099"/>
                <a:gd name="T27" fmla="*/ 84 h 2162"/>
                <a:gd name="T28" fmla="*/ 1460 w 2099"/>
                <a:gd name="T29" fmla="*/ 243 h 2162"/>
                <a:gd name="T30" fmla="*/ 1465 w 2099"/>
                <a:gd name="T31" fmla="*/ 443 h 2162"/>
                <a:gd name="T32" fmla="*/ 1381 w 2099"/>
                <a:gd name="T33" fmla="*/ 406 h 2162"/>
                <a:gd name="T34" fmla="*/ 0 w 2099"/>
                <a:gd name="T35" fmla="*/ 1635 h 2162"/>
                <a:gd name="T36" fmla="*/ 74 w 2099"/>
                <a:gd name="T37" fmla="*/ 1477 h 2162"/>
                <a:gd name="T38" fmla="*/ 158 w 2099"/>
                <a:gd name="T39" fmla="*/ 1398 h 2162"/>
                <a:gd name="T40" fmla="*/ 295 w 2099"/>
                <a:gd name="T41" fmla="*/ 1303 h 2162"/>
                <a:gd name="T42" fmla="*/ 548 w 2099"/>
                <a:gd name="T43" fmla="*/ 1282 h 2162"/>
                <a:gd name="T44" fmla="*/ 553 w 2099"/>
                <a:gd name="T45" fmla="*/ 1160 h 2162"/>
                <a:gd name="T46" fmla="*/ 633 w 2099"/>
                <a:gd name="T47" fmla="*/ 1039 h 2162"/>
                <a:gd name="T48" fmla="*/ 585 w 2099"/>
                <a:gd name="T49" fmla="*/ 918 h 2162"/>
                <a:gd name="T50" fmla="*/ 712 w 2099"/>
                <a:gd name="T51" fmla="*/ 944 h 2162"/>
                <a:gd name="T52" fmla="*/ 844 w 2099"/>
                <a:gd name="T53" fmla="*/ 934 h 2162"/>
                <a:gd name="T54" fmla="*/ 933 w 2099"/>
                <a:gd name="T55" fmla="*/ 997 h 2162"/>
                <a:gd name="T56" fmla="*/ 1012 w 2099"/>
                <a:gd name="T57" fmla="*/ 997 h 2162"/>
                <a:gd name="T58" fmla="*/ 1113 w 2099"/>
                <a:gd name="T59" fmla="*/ 876 h 2162"/>
                <a:gd name="T60" fmla="*/ 1265 w 2099"/>
                <a:gd name="T61" fmla="*/ 786 h 2162"/>
                <a:gd name="T62" fmla="*/ 1360 w 2099"/>
                <a:gd name="T63" fmla="*/ 818 h 2162"/>
                <a:gd name="T64" fmla="*/ 1338 w 2099"/>
                <a:gd name="T65" fmla="*/ 686 h 2162"/>
                <a:gd name="T66" fmla="*/ 1233 w 2099"/>
                <a:gd name="T67" fmla="*/ 586 h 2162"/>
                <a:gd name="T68" fmla="*/ 1228 w 2099"/>
                <a:gd name="T69" fmla="*/ 464 h 2162"/>
                <a:gd name="T70" fmla="*/ 1439 w 2099"/>
                <a:gd name="T71" fmla="*/ 512 h 2162"/>
                <a:gd name="T72" fmla="*/ 1681 w 2099"/>
                <a:gd name="T73" fmla="*/ 564 h 2162"/>
                <a:gd name="T74" fmla="*/ 1987 w 2099"/>
                <a:gd name="T75" fmla="*/ 517 h 2162"/>
                <a:gd name="T76" fmla="*/ 2029 w 2099"/>
                <a:gd name="T77" fmla="*/ 707 h 2162"/>
                <a:gd name="T78" fmla="*/ 1950 w 2099"/>
                <a:gd name="T79" fmla="*/ 854 h 2162"/>
                <a:gd name="T80" fmla="*/ 1892 w 2099"/>
                <a:gd name="T81" fmla="*/ 1013 h 2162"/>
                <a:gd name="T82" fmla="*/ 1945 w 2099"/>
                <a:gd name="T83" fmla="*/ 1160 h 2162"/>
                <a:gd name="T84" fmla="*/ 2014 w 2099"/>
                <a:gd name="T85" fmla="*/ 1287 h 2162"/>
                <a:gd name="T86" fmla="*/ 1903 w 2099"/>
                <a:gd name="T87" fmla="*/ 1371 h 2162"/>
                <a:gd name="T88" fmla="*/ 1866 w 2099"/>
                <a:gd name="T89" fmla="*/ 1477 h 2162"/>
                <a:gd name="T90" fmla="*/ 1787 w 2099"/>
                <a:gd name="T91" fmla="*/ 1667 h 2162"/>
                <a:gd name="T92" fmla="*/ 1782 w 2099"/>
                <a:gd name="T93" fmla="*/ 1793 h 2162"/>
                <a:gd name="T94" fmla="*/ 1803 w 2099"/>
                <a:gd name="T95" fmla="*/ 1929 h 2162"/>
                <a:gd name="T96" fmla="*/ 1919 w 2099"/>
                <a:gd name="T97" fmla="*/ 1829 h 2162"/>
                <a:gd name="T98" fmla="*/ 2029 w 2099"/>
                <a:gd name="T99" fmla="*/ 1977 h 2162"/>
                <a:gd name="T100" fmla="*/ 1760 w 2099"/>
                <a:gd name="T101" fmla="*/ 2119 h 2162"/>
                <a:gd name="T102" fmla="*/ 1317 w 2099"/>
                <a:gd name="T103" fmla="*/ 2040 h 2162"/>
                <a:gd name="T104" fmla="*/ 1081 w 2099"/>
                <a:gd name="T105" fmla="*/ 1956 h 2162"/>
                <a:gd name="T106" fmla="*/ 949 w 2099"/>
                <a:gd name="T107" fmla="*/ 1977 h 2162"/>
                <a:gd name="T108" fmla="*/ 638 w 2099"/>
                <a:gd name="T109" fmla="*/ 1856 h 2162"/>
                <a:gd name="T110" fmla="*/ 480 w 2099"/>
                <a:gd name="T111" fmla="*/ 1866 h 2162"/>
                <a:gd name="T112" fmla="*/ 400 w 2099"/>
                <a:gd name="T113" fmla="*/ 1872 h 2162"/>
                <a:gd name="T114" fmla="*/ 406 w 2099"/>
                <a:gd name="T115" fmla="*/ 1793 h 2162"/>
                <a:gd name="T116" fmla="*/ 406 w 2099"/>
                <a:gd name="T117" fmla="*/ 1746 h 2162"/>
                <a:gd name="T118" fmla="*/ 163 w 2099"/>
                <a:gd name="T119" fmla="*/ 1756 h 2162"/>
                <a:gd name="T120" fmla="*/ 116 w 2099"/>
                <a:gd name="T121" fmla="*/ 1693 h 2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99" h="2162">
                  <a:moveTo>
                    <a:pt x="1998" y="95"/>
                  </a:moveTo>
                  <a:lnTo>
                    <a:pt x="1998" y="95"/>
                  </a:lnTo>
                  <a:cubicBezTo>
                    <a:pt x="1982" y="100"/>
                    <a:pt x="1982" y="121"/>
                    <a:pt x="1977" y="137"/>
                  </a:cubicBezTo>
                  <a:cubicBezTo>
                    <a:pt x="1966" y="164"/>
                    <a:pt x="1950" y="179"/>
                    <a:pt x="1950" y="211"/>
                  </a:cubicBezTo>
                  <a:cubicBezTo>
                    <a:pt x="1950" y="258"/>
                    <a:pt x="1982" y="285"/>
                    <a:pt x="2019" y="311"/>
                  </a:cubicBezTo>
                  <a:cubicBezTo>
                    <a:pt x="2029" y="301"/>
                    <a:pt x="2035" y="290"/>
                    <a:pt x="2040" y="280"/>
                  </a:cubicBezTo>
                  <a:cubicBezTo>
                    <a:pt x="2040" y="274"/>
                    <a:pt x="2040" y="274"/>
                    <a:pt x="2035" y="274"/>
                  </a:cubicBezTo>
                  <a:cubicBezTo>
                    <a:pt x="2029" y="274"/>
                    <a:pt x="2024" y="285"/>
                    <a:pt x="2014" y="285"/>
                  </a:cubicBezTo>
                  <a:cubicBezTo>
                    <a:pt x="1977" y="285"/>
                    <a:pt x="1956" y="237"/>
                    <a:pt x="1956" y="200"/>
                  </a:cubicBezTo>
                  <a:cubicBezTo>
                    <a:pt x="1956" y="185"/>
                    <a:pt x="1966" y="174"/>
                    <a:pt x="1977" y="164"/>
                  </a:cubicBezTo>
                  <a:cubicBezTo>
                    <a:pt x="1992" y="164"/>
                    <a:pt x="1992" y="164"/>
                    <a:pt x="1992" y="164"/>
                  </a:cubicBezTo>
                  <a:cubicBezTo>
                    <a:pt x="1987" y="153"/>
                    <a:pt x="1987" y="148"/>
                    <a:pt x="1987" y="137"/>
                  </a:cubicBezTo>
                  <a:cubicBezTo>
                    <a:pt x="1987" y="121"/>
                    <a:pt x="1992" y="111"/>
                    <a:pt x="1998" y="95"/>
                  </a:cubicBezTo>
                  <a:close/>
                  <a:moveTo>
                    <a:pt x="1839" y="5"/>
                  </a:moveTo>
                  <a:lnTo>
                    <a:pt x="1839" y="5"/>
                  </a:lnTo>
                  <a:cubicBezTo>
                    <a:pt x="1834" y="5"/>
                    <a:pt x="1829" y="0"/>
                    <a:pt x="1824" y="0"/>
                  </a:cubicBezTo>
                  <a:cubicBezTo>
                    <a:pt x="1818" y="0"/>
                    <a:pt x="1818" y="5"/>
                    <a:pt x="1813" y="11"/>
                  </a:cubicBezTo>
                  <a:cubicBezTo>
                    <a:pt x="1824" y="11"/>
                    <a:pt x="1834" y="11"/>
                    <a:pt x="1845" y="21"/>
                  </a:cubicBezTo>
                  <a:cubicBezTo>
                    <a:pt x="1855" y="26"/>
                    <a:pt x="1855" y="42"/>
                    <a:pt x="1871" y="42"/>
                  </a:cubicBezTo>
                  <a:cubicBezTo>
                    <a:pt x="1892" y="42"/>
                    <a:pt x="1903" y="32"/>
                    <a:pt x="1919" y="32"/>
                  </a:cubicBezTo>
                  <a:cubicBezTo>
                    <a:pt x="1929" y="32"/>
                    <a:pt x="1934" y="42"/>
                    <a:pt x="1940" y="42"/>
                  </a:cubicBezTo>
                  <a:cubicBezTo>
                    <a:pt x="1956" y="42"/>
                    <a:pt x="1961" y="32"/>
                    <a:pt x="1971" y="32"/>
                  </a:cubicBezTo>
                  <a:cubicBezTo>
                    <a:pt x="1977" y="48"/>
                    <a:pt x="1971" y="58"/>
                    <a:pt x="1977" y="74"/>
                  </a:cubicBezTo>
                  <a:cubicBezTo>
                    <a:pt x="1977" y="74"/>
                    <a:pt x="1977" y="79"/>
                    <a:pt x="1982" y="79"/>
                  </a:cubicBezTo>
                  <a:cubicBezTo>
                    <a:pt x="1998" y="79"/>
                    <a:pt x="2003" y="69"/>
                    <a:pt x="2019" y="69"/>
                  </a:cubicBezTo>
                  <a:cubicBezTo>
                    <a:pt x="2019" y="53"/>
                    <a:pt x="2045" y="53"/>
                    <a:pt x="2045" y="37"/>
                  </a:cubicBezTo>
                  <a:cubicBezTo>
                    <a:pt x="2045" y="21"/>
                    <a:pt x="2035" y="5"/>
                    <a:pt x="2024" y="5"/>
                  </a:cubicBezTo>
                  <a:cubicBezTo>
                    <a:pt x="1992" y="5"/>
                    <a:pt x="1977" y="21"/>
                    <a:pt x="1945" y="21"/>
                  </a:cubicBezTo>
                  <a:cubicBezTo>
                    <a:pt x="1924" y="21"/>
                    <a:pt x="1908" y="21"/>
                    <a:pt x="1887" y="21"/>
                  </a:cubicBezTo>
                  <a:cubicBezTo>
                    <a:pt x="1871" y="21"/>
                    <a:pt x="1855" y="11"/>
                    <a:pt x="1839" y="5"/>
                  </a:cubicBezTo>
                  <a:close/>
                  <a:moveTo>
                    <a:pt x="1766" y="243"/>
                  </a:moveTo>
                  <a:lnTo>
                    <a:pt x="1766" y="243"/>
                  </a:lnTo>
                  <a:cubicBezTo>
                    <a:pt x="1745" y="243"/>
                    <a:pt x="1750" y="211"/>
                    <a:pt x="1734" y="206"/>
                  </a:cubicBezTo>
                  <a:cubicBezTo>
                    <a:pt x="1734" y="206"/>
                    <a:pt x="1734" y="206"/>
                    <a:pt x="1734" y="211"/>
                  </a:cubicBezTo>
                  <a:cubicBezTo>
                    <a:pt x="1734" y="232"/>
                    <a:pt x="1739" y="243"/>
                    <a:pt x="1755" y="253"/>
                  </a:cubicBezTo>
                  <a:cubicBezTo>
                    <a:pt x="1776" y="253"/>
                    <a:pt x="1776" y="253"/>
                    <a:pt x="1776" y="253"/>
                  </a:cubicBezTo>
                  <a:cubicBezTo>
                    <a:pt x="1776" y="248"/>
                    <a:pt x="1776" y="248"/>
                    <a:pt x="1776" y="243"/>
                  </a:cubicBezTo>
                  <a:cubicBezTo>
                    <a:pt x="1771" y="243"/>
                    <a:pt x="1771" y="243"/>
                    <a:pt x="1766" y="243"/>
                  </a:cubicBezTo>
                  <a:close/>
                  <a:moveTo>
                    <a:pt x="1592" y="179"/>
                  </a:moveTo>
                  <a:lnTo>
                    <a:pt x="1592" y="179"/>
                  </a:lnTo>
                  <a:cubicBezTo>
                    <a:pt x="1576" y="190"/>
                    <a:pt x="1565" y="195"/>
                    <a:pt x="1560" y="211"/>
                  </a:cubicBezTo>
                  <a:cubicBezTo>
                    <a:pt x="1555" y="216"/>
                    <a:pt x="1544" y="216"/>
                    <a:pt x="1544" y="227"/>
                  </a:cubicBezTo>
                  <a:cubicBezTo>
                    <a:pt x="1544" y="232"/>
                    <a:pt x="1549" y="232"/>
                    <a:pt x="1549" y="237"/>
                  </a:cubicBezTo>
                  <a:cubicBezTo>
                    <a:pt x="1560" y="232"/>
                    <a:pt x="1555" y="216"/>
                    <a:pt x="1565" y="211"/>
                  </a:cubicBezTo>
                  <a:cubicBezTo>
                    <a:pt x="1576" y="200"/>
                    <a:pt x="1592" y="195"/>
                    <a:pt x="1592" y="179"/>
                  </a:cubicBezTo>
                  <a:close/>
                  <a:moveTo>
                    <a:pt x="1697" y="232"/>
                  </a:moveTo>
                  <a:lnTo>
                    <a:pt x="1697" y="232"/>
                  </a:lnTo>
                  <a:cubicBezTo>
                    <a:pt x="1692" y="243"/>
                    <a:pt x="1692" y="248"/>
                    <a:pt x="1681" y="248"/>
                  </a:cubicBezTo>
                  <a:cubicBezTo>
                    <a:pt x="1676" y="248"/>
                    <a:pt x="1671" y="243"/>
                    <a:pt x="1665" y="243"/>
                  </a:cubicBezTo>
                  <a:cubicBezTo>
                    <a:pt x="1660" y="248"/>
                    <a:pt x="1665" y="253"/>
                    <a:pt x="1660" y="258"/>
                  </a:cubicBezTo>
                  <a:cubicBezTo>
                    <a:pt x="1665" y="258"/>
                    <a:pt x="1671" y="258"/>
                    <a:pt x="1671" y="258"/>
                  </a:cubicBezTo>
                  <a:cubicBezTo>
                    <a:pt x="1681" y="258"/>
                    <a:pt x="1681" y="264"/>
                    <a:pt x="1686" y="264"/>
                  </a:cubicBezTo>
                  <a:cubicBezTo>
                    <a:pt x="1697" y="264"/>
                    <a:pt x="1702" y="258"/>
                    <a:pt x="1713" y="264"/>
                  </a:cubicBezTo>
                  <a:cubicBezTo>
                    <a:pt x="1708" y="253"/>
                    <a:pt x="1702" y="243"/>
                    <a:pt x="1697" y="232"/>
                  </a:cubicBezTo>
                  <a:close/>
                  <a:moveTo>
                    <a:pt x="1565" y="148"/>
                  </a:moveTo>
                  <a:lnTo>
                    <a:pt x="1565" y="148"/>
                  </a:lnTo>
                  <a:cubicBezTo>
                    <a:pt x="1560" y="148"/>
                    <a:pt x="1549" y="153"/>
                    <a:pt x="1544" y="153"/>
                  </a:cubicBezTo>
                  <a:cubicBezTo>
                    <a:pt x="1539" y="153"/>
                    <a:pt x="1534" y="148"/>
                    <a:pt x="1528" y="148"/>
                  </a:cubicBezTo>
                  <a:cubicBezTo>
                    <a:pt x="1518" y="148"/>
                    <a:pt x="1512" y="153"/>
                    <a:pt x="1507" y="158"/>
                  </a:cubicBezTo>
                  <a:cubicBezTo>
                    <a:pt x="1523" y="169"/>
                    <a:pt x="1539" y="164"/>
                    <a:pt x="1560" y="164"/>
                  </a:cubicBezTo>
                  <a:cubicBezTo>
                    <a:pt x="1570" y="164"/>
                    <a:pt x="1576" y="158"/>
                    <a:pt x="1581" y="158"/>
                  </a:cubicBezTo>
                  <a:cubicBezTo>
                    <a:pt x="1581" y="148"/>
                    <a:pt x="1576" y="148"/>
                    <a:pt x="1570" y="148"/>
                  </a:cubicBezTo>
                  <a:cubicBezTo>
                    <a:pt x="1565" y="148"/>
                    <a:pt x="1570" y="148"/>
                    <a:pt x="1565" y="148"/>
                  </a:cubicBezTo>
                  <a:close/>
                  <a:moveTo>
                    <a:pt x="1655" y="95"/>
                  </a:moveTo>
                  <a:lnTo>
                    <a:pt x="1655" y="95"/>
                  </a:lnTo>
                  <a:cubicBezTo>
                    <a:pt x="1650" y="95"/>
                    <a:pt x="1650" y="90"/>
                    <a:pt x="1644" y="90"/>
                  </a:cubicBezTo>
                  <a:cubicBezTo>
                    <a:pt x="1639" y="90"/>
                    <a:pt x="1639" y="100"/>
                    <a:pt x="1639" y="111"/>
                  </a:cubicBezTo>
                  <a:cubicBezTo>
                    <a:pt x="1639" y="116"/>
                    <a:pt x="1639" y="116"/>
                    <a:pt x="1639" y="121"/>
                  </a:cubicBezTo>
                  <a:cubicBezTo>
                    <a:pt x="1639" y="137"/>
                    <a:pt x="1618" y="137"/>
                    <a:pt x="1618" y="153"/>
                  </a:cubicBezTo>
                  <a:cubicBezTo>
                    <a:pt x="1618" y="195"/>
                    <a:pt x="1623" y="169"/>
                    <a:pt x="1634" y="153"/>
                  </a:cubicBezTo>
                  <a:cubicBezTo>
                    <a:pt x="1639" y="143"/>
                    <a:pt x="1650" y="148"/>
                    <a:pt x="1660" y="137"/>
                  </a:cubicBezTo>
                  <a:cubicBezTo>
                    <a:pt x="1676" y="121"/>
                    <a:pt x="1681" y="106"/>
                    <a:pt x="1697" y="106"/>
                  </a:cubicBezTo>
                  <a:cubicBezTo>
                    <a:pt x="1708" y="106"/>
                    <a:pt x="1708" y="111"/>
                    <a:pt x="1718" y="111"/>
                  </a:cubicBezTo>
                  <a:cubicBezTo>
                    <a:pt x="1739" y="111"/>
                    <a:pt x="1745" y="95"/>
                    <a:pt x="1766" y="90"/>
                  </a:cubicBezTo>
                  <a:cubicBezTo>
                    <a:pt x="1755" y="84"/>
                    <a:pt x="1745" y="84"/>
                    <a:pt x="1729" y="79"/>
                  </a:cubicBezTo>
                  <a:cubicBezTo>
                    <a:pt x="1739" y="74"/>
                    <a:pt x="1745" y="69"/>
                    <a:pt x="1745" y="58"/>
                  </a:cubicBezTo>
                  <a:cubicBezTo>
                    <a:pt x="1718" y="48"/>
                    <a:pt x="1702" y="74"/>
                    <a:pt x="1676" y="79"/>
                  </a:cubicBezTo>
                  <a:cubicBezTo>
                    <a:pt x="1665" y="84"/>
                    <a:pt x="1660" y="95"/>
                    <a:pt x="1655" y="95"/>
                  </a:cubicBezTo>
                  <a:close/>
                  <a:moveTo>
                    <a:pt x="1570" y="48"/>
                  </a:moveTo>
                  <a:lnTo>
                    <a:pt x="1570" y="48"/>
                  </a:lnTo>
                  <a:cubicBezTo>
                    <a:pt x="1592" y="53"/>
                    <a:pt x="1607" y="58"/>
                    <a:pt x="1628" y="58"/>
                  </a:cubicBezTo>
                  <a:cubicBezTo>
                    <a:pt x="1639" y="58"/>
                    <a:pt x="1644" y="53"/>
                    <a:pt x="1655" y="58"/>
                  </a:cubicBezTo>
                  <a:cubicBezTo>
                    <a:pt x="1634" y="74"/>
                    <a:pt x="1618" y="74"/>
                    <a:pt x="1602" y="90"/>
                  </a:cubicBezTo>
                  <a:cubicBezTo>
                    <a:pt x="1597" y="90"/>
                    <a:pt x="1597" y="84"/>
                    <a:pt x="1597" y="84"/>
                  </a:cubicBezTo>
                  <a:cubicBezTo>
                    <a:pt x="1592" y="69"/>
                    <a:pt x="1581" y="63"/>
                    <a:pt x="1570" y="48"/>
                  </a:cubicBezTo>
                  <a:close/>
                  <a:moveTo>
                    <a:pt x="1460" y="243"/>
                  </a:moveTo>
                  <a:lnTo>
                    <a:pt x="1460" y="243"/>
                  </a:lnTo>
                  <a:cubicBezTo>
                    <a:pt x="1465" y="248"/>
                    <a:pt x="1465" y="253"/>
                    <a:pt x="1465" y="258"/>
                  </a:cubicBezTo>
                  <a:cubicBezTo>
                    <a:pt x="1481" y="253"/>
                    <a:pt x="1491" y="248"/>
                    <a:pt x="1502" y="237"/>
                  </a:cubicBezTo>
                  <a:cubicBezTo>
                    <a:pt x="1486" y="227"/>
                    <a:pt x="1475" y="237"/>
                    <a:pt x="1460" y="243"/>
                  </a:cubicBezTo>
                  <a:close/>
                  <a:moveTo>
                    <a:pt x="1423" y="422"/>
                  </a:moveTo>
                  <a:lnTo>
                    <a:pt x="1423" y="422"/>
                  </a:lnTo>
                  <a:cubicBezTo>
                    <a:pt x="1417" y="422"/>
                    <a:pt x="1417" y="422"/>
                    <a:pt x="1417" y="422"/>
                  </a:cubicBezTo>
                  <a:cubicBezTo>
                    <a:pt x="1423" y="422"/>
                    <a:pt x="1423" y="427"/>
                    <a:pt x="1423" y="427"/>
                  </a:cubicBezTo>
                  <a:cubicBezTo>
                    <a:pt x="1428" y="427"/>
                    <a:pt x="1433" y="427"/>
                    <a:pt x="1439" y="427"/>
                  </a:cubicBezTo>
                  <a:cubicBezTo>
                    <a:pt x="1449" y="427"/>
                    <a:pt x="1449" y="443"/>
                    <a:pt x="1465" y="443"/>
                  </a:cubicBezTo>
                  <a:cubicBezTo>
                    <a:pt x="1475" y="438"/>
                    <a:pt x="1481" y="422"/>
                    <a:pt x="1497" y="422"/>
                  </a:cubicBezTo>
                  <a:cubicBezTo>
                    <a:pt x="1497" y="417"/>
                    <a:pt x="1497" y="417"/>
                    <a:pt x="1497" y="411"/>
                  </a:cubicBezTo>
                  <a:cubicBezTo>
                    <a:pt x="1497" y="406"/>
                    <a:pt x="1486" y="411"/>
                    <a:pt x="1475" y="406"/>
                  </a:cubicBezTo>
                  <a:cubicBezTo>
                    <a:pt x="1454" y="401"/>
                    <a:pt x="1444" y="411"/>
                    <a:pt x="1423" y="422"/>
                  </a:cubicBezTo>
                  <a:close/>
                  <a:moveTo>
                    <a:pt x="1381" y="406"/>
                  </a:moveTo>
                  <a:lnTo>
                    <a:pt x="1381" y="406"/>
                  </a:lnTo>
                  <a:cubicBezTo>
                    <a:pt x="1386" y="406"/>
                    <a:pt x="1386" y="406"/>
                    <a:pt x="1386" y="406"/>
                  </a:cubicBezTo>
                  <a:cubicBezTo>
                    <a:pt x="1402" y="406"/>
                    <a:pt x="1402" y="390"/>
                    <a:pt x="1417" y="385"/>
                  </a:cubicBezTo>
                  <a:cubicBezTo>
                    <a:pt x="1407" y="375"/>
                    <a:pt x="1391" y="390"/>
                    <a:pt x="1381" y="406"/>
                  </a:cubicBezTo>
                  <a:close/>
                  <a:moveTo>
                    <a:pt x="0" y="1635"/>
                  </a:moveTo>
                  <a:lnTo>
                    <a:pt x="0" y="1635"/>
                  </a:lnTo>
                  <a:lnTo>
                    <a:pt x="0" y="1635"/>
                  </a:lnTo>
                  <a:cubicBezTo>
                    <a:pt x="0" y="1614"/>
                    <a:pt x="0" y="1603"/>
                    <a:pt x="5" y="1582"/>
                  </a:cubicBezTo>
                  <a:cubicBezTo>
                    <a:pt x="5" y="1572"/>
                    <a:pt x="10" y="1567"/>
                    <a:pt x="10" y="1556"/>
                  </a:cubicBezTo>
                  <a:cubicBezTo>
                    <a:pt x="10" y="1551"/>
                    <a:pt x="5" y="1545"/>
                    <a:pt x="5" y="1535"/>
                  </a:cubicBezTo>
                  <a:cubicBezTo>
                    <a:pt x="5" y="1519"/>
                    <a:pt x="15" y="1514"/>
                    <a:pt x="26" y="1503"/>
                  </a:cubicBezTo>
                  <a:cubicBezTo>
                    <a:pt x="31" y="1503"/>
                    <a:pt x="31" y="1498"/>
                    <a:pt x="37" y="1498"/>
                  </a:cubicBezTo>
                  <a:cubicBezTo>
                    <a:pt x="47" y="1487"/>
                    <a:pt x="58" y="1487"/>
                    <a:pt x="74" y="1477"/>
                  </a:cubicBezTo>
                  <a:cubicBezTo>
                    <a:pt x="74" y="1477"/>
                    <a:pt x="74" y="1472"/>
                    <a:pt x="79" y="1472"/>
                  </a:cubicBezTo>
                  <a:cubicBezTo>
                    <a:pt x="84" y="1456"/>
                    <a:pt x="89" y="1450"/>
                    <a:pt x="95" y="1440"/>
                  </a:cubicBezTo>
                  <a:cubicBezTo>
                    <a:pt x="100" y="1435"/>
                    <a:pt x="105" y="1429"/>
                    <a:pt x="110" y="1429"/>
                  </a:cubicBezTo>
                  <a:cubicBezTo>
                    <a:pt x="121" y="1419"/>
                    <a:pt x="126" y="1408"/>
                    <a:pt x="142" y="1398"/>
                  </a:cubicBezTo>
                  <a:lnTo>
                    <a:pt x="142" y="1398"/>
                  </a:lnTo>
                  <a:cubicBezTo>
                    <a:pt x="147" y="1403"/>
                    <a:pt x="153" y="1398"/>
                    <a:pt x="158" y="1398"/>
                  </a:cubicBezTo>
                  <a:cubicBezTo>
                    <a:pt x="174" y="1398"/>
                    <a:pt x="184" y="1403"/>
                    <a:pt x="200" y="1403"/>
                  </a:cubicBezTo>
                  <a:cubicBezTo>
                    <a:pt x="205" y="1403"/>
                    <a:pt x="216" y="1408"/>
                    <a:pt x="221" y="1398"/>
                  </a:cubicBezTo>
                  <a:cubicBezTo>
                    <a:pt x="226" y="1393"/>
                    <a:pt x="226" y="1387"/>
                    <a:pt x="232" y="1377"/>
                  </a:cubicBezTo>
                  <a:cubicBezTo>
                    <a:pt x="237" y="1366"/>
                    <a:pt x="248" y="1361"/>
                    <a:pt x="258" y="1350"/>
                  </a:cubicBezTo>
                  <a:cubicBezTo>
                    <a:pt x="263" y="1350"/>
                    <a:pt x="263" y="1345"/>
                    <a:pt x="263" y="1345"/>
                  </a:cubicBezTo>
                  <a:cubicBezTo>
                    <a:pt x="279" y="1329"/>
                    <a:pt x="285" y="1319"/>
                    <a:pt x="295" y="1303"/>
                  </a:cubicBezTo>
                  <a:cubicBezTo>
                    <a:pt x="306" y="1292"/>
                    <a:pt x="311" y="1292"/>
                    <a:pt x="316" y="1282"/>
                  </a:cubicBezTo>
                  <a:cubicBezTo>
                    <a:pt x="316" y="1276"/>
                    <a:pt x="321" y="1266"/>
                    <a:pt x="327" y="1266"/>
                  </a:cubicBezTo>
                  <a:cubicBezTo>
                    <a:pt x="358" y="1271"/>
                    <a:pt x="374" y="1276"/>
                    <a:pt x="406" y="1282"/>
                  </a:cubicBezTo>
                  <a:cubicBezTo>
                    <a:pt x="437" y="1282"/>
                    <a:pt x="453" y="1308"/>
                    <a:pt x="485" y="1308"/>
                  </a:cubicBezTo>
                  <a:cubicBezTo>
                    <a:pt x="495" y="1308"/>
                    <a:pt x="506" y="1303"/>
                    <a:pt x="517" y="1297"/>
                  </a:cubicBezTo>
                  <a:cubicBezTo>
                    <a:pt x="527" y="1297"/>
                    <a:pt x="538" y="1292"/>
                    <a:pt x="548" y="1282"/>
                  </a:cubicBezTo>
                  <a:cubicBezTo>
                    <a:pt x="532" y="1276"/>
                    <a:pt x="532" y="1266"/>
                    <a:pt x="527" y="1255"/>
                  </a:cubicBezTo>
                  <a:cubicBezTo>
                    <a:pt x="522" y="1250"/>
                    <a:pt x="522" y="1245"/>
                    <a:pt x="522" y="1240"/>
                  </a:cubicBezTo>
                  <a:cubicBezTo>
                    <a:pt x="522" y="1234"/>
                    <a:pt x="527" y="1234"/>
                    <a:pt x="527" y="1229"/>
                  </a:cubicBezTo>
                  <a:cubicBezTo>
                    <a:pt x="532" y="1229"/>
                    <a:pt x="532" y="1224"/>
                    <a:pt x="532" y="1219"/>
                  </a:cubicBezTo>
                  <a:cubicBezTo>
                    <a:pt x="532" y="1213"/>
                    <a:pt x="538" y="1208"/>
                    <a:pt x="538" y="1197"/>
                  </a:cubicBezTo>
                  <a:cubicBezTo>
                    <a:pt x="543" y="1187"/>
                    <a:pt x="548" y="1176"/>
                    <a:pt x="553" y="1160"/>
                  </a:cubicBezTo>
                  <a:cubicBezTo>
                    <a:pt x="564" y="1160"/>
                    <a:pt x="574" y="1166"/>
                    <a:pt x="585" y="1166"/>
                  </a:cubicBezTo>
                  <a:cubicBezTo>
                    <a:pt x="590" y="1166"/>
                    <a:pt x="596" y="1160"/>
                    <a:pt x="601" y="1160"/>
                  </a:cubicBezTo>
                  <a:cubicBezTo>
                    <a:pt x="606" y="1150"/>
                    <a:pt x="611" y="1145"/>
                    <a:pt x="617" y="1139"/>
                  </a:cubicBezTo>
                  <a:cubicBezTo>
                    <a:pt x="627" y="1134"/>
                    <a:pt x="638" y="1129"/>
                    <a:pt x="638" y="1118"/>
                  </a:cubicBezTo>
                  <a:cubicBezTo>
                    <a:pt x="638" y="1108"/>
                    <a:pt x="633" y="1102"/>
                    <a:pt x="633" y="1097"/>
                  </a:cubicBezTo>
                  <a:cubicBezTo>
                    <a:pt x="633" y="1076"/>
                    <a:pt x="633" y="1060"/>
                    <a:pt x="633" y="1039"/>
                  </a:cubicBezTo>
                  <a:cubicBezTo>
                    <a:pt x="622" y="1034"/>
                    <a:pt x="617" y="1029"/>
                    <a:pt x="606" y="1023"/>
                  </a:cubicBezTo>
                  <a:cubicBezTo>
                    <a:pt x="596" y="1013"/>
                    <a:pt x="590" y="1008"/>
                    <a:pt x="590" y="997"/>
                  </a:cubicBezTo>
                  <a:cubicBezTo>
                    <a:pt x="590" y="976"/>
                    <a:pt x="590" y="976"/>
                    <a:pt x="590" y="976"/>
                  </a:cubicBezTo>
                  <a:cubicBezTo>
                    <a:pt x="590" y="971"/>
                    <a:pt x="585" y="965"/>
                    <a:pt x="585" y="960"/>
                  </a:cubicBezTo>
                  <a:cubicBezTo>
                    <a:pt x="585" y="949"/>
                    <a:pt x="585" y="944"/>
                    <a:pt x="585" y="939"/>
                  </a:cubicBezTo>
                  <a:cubicBezTo>
                    <a:pt x="585" y="928"/>
                    <a:pt x="585" y="923"/>
                    <a:pt x="585" y="918"/>
                  </a:cubicBezTo>
                  <a:cubicBezTo>
                    <a:pt x="585" y="907"/>
                    <a:pt x="590" y="907"/>
                    <a:pt x="596" y="902"/>
                  </a:cubicBezTo>
                  <a:cubicBezTo>
                    <a:pt x="606" y="902"/>
                    <a:pt x="611" y="902"/>
                    <a:pt x="622" y="902"/>
                  </a:cubicBezTo>
                  <a:cubicBezTo>
                    <a:pt x="638" y="902"/>
                    <a:pt x="648" y="897"/>
                    <a:pt x="664" y="891"/>
                  </a:cubicBezTo>
                  <a:cubicBezTo>
                    <a:pt x="664" y="907"/>
                    <a:pt x="664" y="913"/>
                    <a:pt x="670" y="923"/>
                  </a:cubicBezTo>
                  <a:cubicBezTo>
                    <a:pt x="670" y="934"/>
                    <a:pt x="680" y="934"/>
                    <a:pt x="691" y="939"/>
                  </a:cubicBezTo>
                  <a:cubicBezTo>
                    <a:pt x="701" y="939"/>
                    <a:pt x="706" y="939"/>
                    <a:pt x="712" y="944"/>
                  </a:cubicBezTo>
                  <a:cubicBezTo>
                    <a:pt x="728" y="944"/>
                    <a:pt x="733" y="955"/>
                    <a:pt x="743" y="955"/>
                  </a:cubicBezTo>
                  <a:cubicBezTo>
                    <a:pt x="754" y="955"/>
                    <a:pt x="759" y="949"/>
                    <a:pt x="764" y="944"/>
                  </a:cubicBezTo>
                  <a:cubicBezTo>
                    <a:pt x="770" y="939"/>
                    <a:pt x="770" y="939"/>
                    <a:pt x="775" y="934"/>
                  </a:cubicBezTo>
                  <a:cubicBezTo>
                    <a:pt x="785" y="928"/>
                    <a:pt x="791" y="918"/>
                    <a:pt x="801" y="918"/>
                  </a:cubicBezTo>
                  <a:cubicBezTo>
                    <a:pt x="812" y="918"/>
                    <a:pt x="817" y="923"/>
                    <a:pt x="828" y="928"/>
                  </a:cubicBezTo>
                  <a:cubicBezTo>
                    <a:pt x="833" y="934"/>
                    <a:pt x="838" y="934"/>
                    <a:pt x="844" y="934"/>
                  </a:cubicBezTo>
                  <a:cubicBezTo>
                    <a:pt x="849" y="934"/>
                    <a:pt x="854" y="939"/>
                    <a:pt x="859" y="944"/>
                  </a:cubicBezTo>
                  <a:cubicBezTo>
                    <a:pt x="859" y="949"/>
                    <a:pt x="859" y="960"/>
                    <a:pt x="870" y="960"/>
                  </a:cubicBezTo>
                  <a:cubicBezTo>
                    <a:pt x="886" y="960"/>
                    <a:pt x="891" y="949"/>
                    <a:pt x="902" y="949"/>
                  </a:cubicBezTo>
                  <a:cubicBezTo>
                    <a:pt x="907" y="949"/>
                    <a:pt x="912" y="949"/>
                    <a:pt x="912" y="955"/>
                  </a:cubicBezTo>
                  <a:cubicBezTo>
                    <a:pt x="917" y="955"/>
                    <a:pt x="917" y="960"/>
                    <a:pt x="923" y="971"/>
                  </a:cubicBezTo>
                  <a:cubicBezTo>
                    <a:pt x="928" y="981"/>
                    <a:pt x="928" y="986"/>
                    <a:pt x="933" y="997"/>
                  </a:cubicBezTo>
                  <a:cubicBezTo>
                    <a:pt x="939" y="1008"/>
                    <a:pt x="939" y="1013"/>
                    <a:pt x="944" y="1018"/>
                  </a:cubicBezTo>
                  <a:cubicBezTo>
                    <a:pt x="949" y="1029"/>
                    <a:pt x="954" y="1039"/>
                    <a:pt x="965" y="1039"/>
                  </a:cubicBezTo>
                  <a:cubicBezTo>
                    <a:pt x="970" y="1039"/>
                    <a:pt x="975" y="1034"/>
                    <a:pt x="975" y="1029"/>
                  </a:cubicBezTo>
                  <a:cubicBezTo>
                    <a:pt x="981" y="1023"/>
                    <a:pt x="986" y="1023"/>
                    <a:pt x="991" y="1018"/>
                  </a:cubicBezTo>
                  <a:cubicBezTo>
                    <a:pt x="996" y="1008"/>
                    <a:pt x="996" y="997"/>
                    <a:pt x="1002" y="997"/>
                  </a:cubicBezTo>
                  <a:cubicBezTo>
                    <a:pt x="1007" y="997"/>
                    <a:pt x="1012" y="997"/>
                    <a:pt x="1012" y="997"/>
                  </a:cubicBezTo>
                  <a:cubicBezTo>
                    <a:pt x="1018" y="997"/>
                    <a:pt x="1023" y="992"/>
                    <a:pt x="1028" y="992"/>
                  </a:cubicBezTo>
                  <a:cubicBezTo>
                    <a:pt x="1033" y="992"/>
                    <a:pt x="1044" y="992"/>
                    <a:pt x="1044" y="986"/>
                  </a:cubicBezTo>
                  <a:cubicBezTo>
                    <a:pt x="1044" y="976"/>
                    <a:pt x="1044" y="976"/>
                    <a:pt x="1044" y="971"/>
                  </a:cubicBezTo>
                  <a:cubicBezTo>
                    <a:pt x="1044" y="960"/>
                    <a:pt x="1049" y="955"/>
                    <a:pt x="1055" y="944"/>
                  </a:cubicBezTo>
                  <a:cubicBezTo>
                    <a:pt x="1060" y="934"/>
                    <a:pt x="1065" y="928"/>
                    <a:pt x="1070" y="918"/>
                  </a:cubicBezTo>
                  <a:cubicBezTo>
                    <a:pt x="1086" y="902"/>
                    <a:pt x="1097" y="891"/>
                    <a:pt x="1113" y="876"/>
                  </a:cubicBezTo>
                  <a:cubicBezTo>
                    <a:pt x="1128" y="854"/>
                    <a:pt x="1123" y="839"/>
                    <a:pt x="1143" y="823"/>
                  </a:cubicBezTo>
                  <a:cubicBezTo>
                    <a:pt x="1154" y="818"/>
                    <a:pt x="1159" y="812"/>
                    <a:pt x="1164" y="802"/>
                  </a:cubicBezTo>
                  <a:cubicBezTo>
                    <a:pt x="1175" y="797"/>
                    <a:pt x="1175" y="786"/>
                    <a:pt x="1185" y="786"/>
                  </a:cubicBezTo>
                  <a:cubicBezTo>
                    <a:pt x="1191" y="786"/>
                    <a:pt x="1191" y="791"/>
                    <a:pt x="1196" y="791"/>
                  </a:cubicBezTo>
                  <a:cubicBezTo>
                    <a:pt x="1206" y="797"/>
                    <a:pt x="1217" y="797"/>
                    <a:pt x="1228" y="797"/>
                  </a:cubicBezTo>
                  <a:cubicBezTo>
                    <a:pt x="1243" y="797"/>
                    <a:pt x="1249" y="786"/>
                    <a:pt x="1265" y="786"/>
                  </a:cubicBezTo>
                  <a:cubicBezTo>
                    <a:pt x="1270" y="786"/>
                    <a:pt x="1270" y="786"/>
                    <a:pt x="1275" y="791"/>
                  </a:cubicBezTo>
                  <a:cubicBezTo>
                    <a:pt x="1280" y="791"/>
                    <a:pt x="1280" y="797"/>
                    <a:pt x="1286" y="797"/>
                  </a:cubicBezTo>
                  <a:cubicBezTo>
                    <a:pt x="1296" y="802"/>
                    <a:pt x="1307" y="802"/>
                    <a:pt x="1312" y="807"/>
                  </a:cubicBezTo>
                  <a:cubicBezTo>
                    <a:pt x="1333" y="812"/>
                    <a:pt x="1338" y="823"/>
                    <a:pt x="1360" y="823"/>
                  </a:cubicBezTo>
                  <a:lnTo>
                    <a:pt x="1360" y="823"/>
                  </a:lnTo>
                  <a:cubicBezTo>
                    <a:pt x="1360" y="818"/>
                    <a:pt x="1360" y="818"/>
                    <a:pt x="1360" y="818"/>
                  </a:cubicBezTo>
                  <a:cubicBezTo>
                    <a:pt x="1354" y="807"/>
                    <a:pt x="1354" y="802"/>
                    <a:pt x="1354" y="797"/>
                  </a:cubicBezTo>
                  <a:cubicBezTo>
                    <a:pt x="1354" y="791"/>
                    <a:pt x="1354" y="786"/>
                    <a:pt x="1354" y="786"/>
                  </a:cubicBezTo>
                  <a:cubicBezTo>
                    <a:pt x="1354" y="775"/>
                    <a:pt x="1365" y="770"/>
                    <a:pt x="1370" y="770"/>
                  </a:cubicBezTo>
                  <a:cubicBezTo>
                    <a:pt x="1386" y="760"/>
                    <a:pt x="1391" y="749"/>
                    <a:pt x="1391" y="733"/>
                  </a:cubicBezTo>
                  <a:cubicBezTo>
                    <a:pt x="1391" y="723"/>
                    <a:pt x="1381" y="717"/>
                    <a:pt x="1370" y="707"/>
                  </a:cubicBezTo>
                  <a:cubicBezTo>
                    <a:pt x="1354" y="702"/>
                    <a:pt x="1354" y="691"/>
                    <a:pt x="1338" y="686"/>
                  </a:cubicBezTo>
                  <a:cubicBezTo>
                    <a:pt x="1333" y="680"/>
                    <a:pt x="1328" y="680"/>
                    <a:pt x="1323" y="675"/>
                  </a:cubicBezTo>
                  <a:cubicBezTo>
                    <a:pt x="1317" y="670"/>
                    <a:pt x="1312" y="670"/>
                    <a:pt x="1307" y="670"/>
                  </a:cubicBezTo>
                  <a:cubicBezTo>
                    <a:pt x="1296" y="665"/>
                    <a:pt x="1291" y="665"/>
                    <a:pt x="1280" y="659"/>
                  </a:cubicBezTo>
                  <a:cubicBezTo>
                    <a:pt x="1265" y="654"/>
                    <a:pt x="1254" y="649"/>
                    <a:pt x="1249" y="638"/>
                  </a:cubicBezTo>
                  <a:cubicBezTo>
                    <a:pt x="1249" y="628"/>
                    <a:pt x="1249" y="622"/>
                    <a:pt x="1243" y="612"/>
                  </a:cubicBezTo>
                  <a:cubicBezTo>
                    <a:pt x="1238" y="601"/>
                    <a:pt x="1238" y="596"/>
                    <a:pt x="1233" y="586"/>
                  </a:cubicBezTo>
                  <a:cubicBezTo>
                    <a:pt x="1228" y="575"/>
                    <a:pt x="1222" y="564"/>
                    <a:pt x="1222" y="554"/>
                  </a:cubicBezTo>
                  <a:cubicBezTo>
                    <a:pt x="1222" y="543"/>
                    <a:pt x="1228" y="538"/>
                    <a:pt x="1233" y="528"/>
                  </a:cubicBezTo>
                  <a:cubicBezTo>
                    <a:pt x="1233" y="528"/>
                    <a:pt x="1238" y="528"/>
                    <a:pt x="1243" y="522"/>
                  </a:cubicBezTo>
                  <a:cubicBezTo>
                    <a:pt x="1243" y="517"/>
                    <a:pt x="1249" y="512"/>
                    <a:pt x="1249" y="506"/>
                  </a:cubicBezTo>
                  <a:cubicBezTo>
                    <a:pt x="1249" y="501"/>
                    <a:pt x="1243" y="491"/>
                    <a:pt x="1238" y="485"/>
                  </a:cubicBezTo>
                  <a:cubicBezTo>
                    <a:pt x="1233" y="480"/>
                    <a:pt x="1228" y="475"/>
                    <a:pt x="1228" y="464"/>
                  </a:cubicBezTo>
                  <a:cubicBezTo>
                    <a:pt x="1228" y="459"/>
                    <a:pt x="1228" y="459"/>
                    <a:pt x="1228" y="454"/>
                  </a:cubicBezTo>
                  <a:cubicBezTo>
                    <a:pt x="1238" y="432"/>
                    <a:pt x="1243" y="427"/>
                    <a:pt x="1259" y="411"/>
                  </a:cubicBezTo>
                  <a:lnTo>
                    <a:pt x="1259" y="411"/>
                  </a:lnTo>
                  <a:cubicBezTo>
                    <a:pt x="1270" y="422"/>
                    <a:pt x="1280" y="427"/>
                    <a:pt x="1291" y="438"/>
                  </a:cubicBezTo>
                  <a:cubicBezTo>
                    <a:pt x="1307" y="454"/>
                    <a:pt x="1307" y="480"/>
                    <a:pt x="1333" y="485"/>
                  </a:cubicBezTo>
                  <a:cubicBezTo>
                    <a:pt x="1375" y="496"/>
                    <a:pt x="1396" y="506"/>
                    <a:pt x="1439" y="512"/>
                  </a:cubicBezTo>
                  <a:cubicBezTo>
                    <a:pt x="1460" y="512"/>
                    <a:pt x="1460" y="533"/>
                    <a:pt x="1475" y="543"/>
                  </a:cubicBezTo>
                  <a:cubicBezTo>
                    <a:pt x="1481" y="549"/>
                    <a:pt x="1486" y="549"/>
                    <a:pt x="1491" y="549"/>
                  </a:cubicBezTo>
                  <a:cubicBezTo>
                    <a:pt x="1507" y="554"/>
                    <a:pt x="1512" y="570"/>
                    <a:pt x="1528" y="570"/>
                  </a:cubicBezTo>
                  <a:cubicBezTo>
                    <a:pt x="1539" y="570"/>
                    <a:pt x="1534" y="559"/>
                    <a:pt x="1544" y="549"/>
                  </a:cubicBezTo>
                  <a:cubicBezTo>
                    <a:pt x="1560" y="528"/>
                    <a:pt x="1581" y="533"/>
                    <a:pt x="1607" y="533"/>
                  </a:cubicBezTo>
                  <a:cubicBezTo>
                    <a:pt x="1639" y="533"/>
                    <a:pt x="1650" y="564"/>
                    <a:pt x="1681" y="564"/>
                  </a:cubicBezTo>
                  <a:cubicBezTo>
                    <a:pt x="1708" y="564"/>
                    <a:pt x="1718" y="543"/>
                    <a:pt x="1723" y="517"/>
                  </a:cubicBezTo>
                  <a:cubicBezTo>
                    <a:pt x="1776" y="528"/>
                    <a:pt x="1803" y="559"/>
                    <a:pt x="1855" y="564"/>
                  </a:cubicBezTo>
                  <a:cubicBezTo>
                    <a:pt x="1855" y="549"/>
                    <a:pt x="1876" y="543"/>
                    <a:pt x="1892" y="538"/>
                  </a:cubicBezTo>
                  <a:cubicBezTo>
                    <a:pt x="1903" y="538"/>
                    <a:pt x="1908" y="522"/>
                    <a:pt x="1919" y="522"/>
                  </a:cubicBezTo>
                  <a:cubicBezTo>
                    <a:pt x="1924" y="522"/>
                    <a:pt x="1929" y="533"/>
                    <a:pt x="1934" y="533"/>
                  </a:cubicBezTo>
                  <a:cubicBezTo>
                    <a:pt x="1956" y="533"/>
                    <a:pt x="1966" y="517"/>
                    <a:pt x="1987" y="517"/>
                  </a:cubicBezTo>
                  <a:cubicBezTo>
                    <a:pt x="2029" y="517"/>
                    <a:pt x="2056" y="543"/>
                    <a:pt x="2098" y="549"/>
                  </a:cubicBezTo>
                  <a:lnTo>
                    <a:pt x="2098" y="549"/>
                  </a:lnTo>
                  <a:lnTo>
                    <a:pt x="2098" y="549"/>
                  </a:lnTo>
                  <a:cubicBezTo>
                    <a:pt x="2098" y="570"/>
                    <a:pt x="2093" y="580"/>
                    <a:pt x="2082" y="596"/>
                  </a:cubicBezTo>
                  <a:cubicBezTo>
                    <a:pt x="2066" y="617"/>
                    <a:pt x="2056" y="628"/>
                    <a:pt x="2045" y="654"/>
                  </a:cubicBezTo>
                  <a:cubicBezTo>
                    <a:pt x="2040" y="670"/>
                    <a:pt x="2040" y="686"/>
                    <a:pt x="2029" y="707"/>
                  </a:cubicBezTo>
                  <a:cubicBezTo>
                    <a:pt x="2024" y="712"/>
                    <a:pt x="2019" y="717"/>
                    <a:pt x="2008" y="728"/>
                  </a:cubicBezTo>
                  <a:cubicBezTo>
                    <a:pt x="2008" y="738"/>
                    <a:pt x="2008" y="744"/>
                    <a:pt x="2008" y="754"/>
                  </a:cubicBezTo>
                  <a:cubicBezTo>
                    <a:pt x="2003" y="765"/>
                    <a:pt x="1998" y="770"/>
                    <a:pt x="1998" y="781"/>
                  </a:cubicBezTo>
                  <a:cubicBezTo>
                    <a:pt x="1992" y="797"/>
                    <a:pt x="1987" y="802"/>
                    <a:pt x="1977" y="812"/>
                  </a:cubicBezTo>
                  <a:cubicBezTo>
                    <a:pt x="1977" y="818"/>
                    <a:pt x="1966" y="818"/>
                    <a:pt x="1966" y="823"/>
                  </a:cubicBezTo>
                  <a:cubicBezTo>
                    <a:pt x="1956" y="833"/>
                    <a:pt x="1956" y="844"/>
                    <a:pt x="1950" y="854"/>
                  </a:cubicBezTo>
                  <a:cubicBezTo>
                    <a:pt x="1945" y="865"/>
                    <a:pt x="1945" y="876"/>
                    <a:pt x="1940" y="886"/>
                  </a:cubicBezTo>
                  <a:cubicBezTo>
                    <a:pt x="1934" y="897"/>
                    <a:pt x="1929" y="902"/>
                    <a:pt x="1924" y="913"/>
                  </a:cubicBezTo>
                  <a:cubicBezTo>
                    <a:pt x="1919" y="923"/>
                    <a:pt x="1913" y="928"/>
                    <a:pt x="1913" y="934"/>
                  </a:cubicBezTo>
                  <a:cubicBezTo>
                    <a:pt x="1913" y="939"/>
                    <a:pt x="1913" y="944"/>
                    <a:pt x="1913" y="949"/>
                  </a:cubicBezTo>
                  <a:cubicBezTo>
                    <a:pt x="1913" y="960"/>
                    <a:pt x="1913" y="960"/>
                    <a:pt x="1908" y="965"/>
                  </a:cubicBezTo>
                  <a:cubicBezTo>
                    <a:pt x="1908" y="986"/>
                    <a:pt x="1897" y="992"/>
                    <a:pt x="1892" y="1013"/>
                  </a:cubicBezTo>
                  <a:cubicBezTo>
                    <a:pt x="1887" y="1023"/>
                    <a:pt x="1887" y="1034"/>
                    <a:pt x="1882" y="1044"/>
                  </a:cubicBezTo>
                  <a:cubicBezTo>
                    <a:pt x="1876" y="1055"/>
                    <a:pt x="1871" y="1055"/>
                    <a:pt x="1871" y="1065"/>
                  </a:cubicBezTo>
                  <a:cubicBezTo>
                    <a:pt x="1871" y="1076"/>
                    <a:pt x="1882" y="1076"/>
                    <a:pt x="1887" y="1087"/>
                  </a:cubicBezTo>
                  <a:cubicBezTo>
                    <a:pt x="1892" y="1097"/>
                    <a:pt x="1897" y="1102"/>
                    <a:pt x="1903" y="1108"/>
                  </a:cubicBezTo>
                  <a:cubicBezTo>
                    <a:pt x="1919" y="1123"/>
                    <a:pt x="1919" y="1139"/>
                    <a:pt x="1940" y="1150"/>
                  </a:cubicBezTo>
                  <a:cubicBezTo>
                    <a:pt x="1940" y="1155"/>
                    <a:pt x="1945" y="1155"/>
                    <a:pt x="1945" y="1160"/>
                  </a:cubicBezTo>
                  <a:cubicBezTo>
                    <a:pt x="1950" y="1160"/>
                    <a:pt x="1950" y="1166"/>
                    <a:pt x="1956" y="1166"/>
                  </a:cubicBezTo>
                  <a:cubicBezTo>
                    <a:pt x="1982" y="1182"/>
                    <a:pt x="1998" y="1182"/>
                    <a:pt x="2024" y="1187"/>
                  </a:cubicBezTo>
                  <a:cubicBezTo>
                    <a:pt x="2029" y="1208"/>
                    <a:pt x="2035" y="1224"/>
                    <a:pt x="2035" y="1245"/>
                  </a:cubicBezTo>
                  <a:cubicBezTo>
                    <a:pt x="2035" y="1250"/>
                    <a:pt x="2035" y="1255"/>
                    <a:pt x="2029" y="1261"/>
                  </a:cubicBezTo>
                  <a:cubicBezTo>
                    <a:pt x="2029" y="1266"/>
                    <a:pt x="2024" y="1271"/>
                    <a:pt x="2024" y="1282"/>
                  </a:cubicBezTo>
                  <a:cubicBezTo>
                    <a:pt x="2019" y="1282"/>
                    <a:pt x="2019" y="1287"/>
                    <a:pt x="2014" y="1287"/>
                  </a:cubicBezTo>
                  <a:cubicBezTo>
                    <a:pt x="2008" y="1297"/>
                    <a:pt x="2003" y="1308"/>
                    <a:pt x="1998" y="1319"/>
                  </a:cubicBezTo>
                  <a:cubicBezTo>
                    <a:pt x="1987" y="1334"/>
                    <a:pt x="1982" y="1340"/>
                    <a:pt x="1977" y="1356"/>
                  </a:cubicBezTo>
                  <a:cubicBezTo>
                    <a:pt x="1971" y="1371"/>
                    <a:pt x="1971" y="1382"/>
                    <a:pt x="1961" y="1382"/>
                  </a:cubicBezTo>
                  <a:cubicBezTo>
                    <a:pt x="1956" y="1382"/>
                    <a:pt x="1950" y="1382"/>
                    <a:pt x="1945" y="1382"/>
                  </a:cubicBezTo>
                  <a:cubicBezTo>
                    <a:pt x="1940" y="1377"/>
                    <a:pt x="1934" y="1377"/>
                    <a:pt x="1924" y="1377"/>
                  </a:cubicBezTo>
                  <a:cubicBezTo>
                    <a:pt x="1913" y="1377"/>
                    <a:pt x="1913" y="1371"/>
                    <a:pt x="1903" y="1371"/>
                  </a:cubicBezTo>
                  <a:cubicBezTo>
                    <a:pt x="1892" y="1371"/>
                    <a:pt x="1892" y="1371"/>
                    <a:pt x="1892" y="1371"/>
                  </a:cubicBezTo>
                  <a:cubicBezTo>
                    <a:pt x="1892" y="1377"/>
                    <a:pt x="1892" y="1382"/>
                    <a:pt x="1892" y="1387"/>
                  </a:cubicBezTo>
                  <a:cubicBezTo>
                    <a:pt x="1892" y="1398"/>
                    <a:pt x="1892" y="1398"/>
                    <a:pt x="1892" y="1408"/>
                  </a:cubicBezTo>
                  <a:cubicBezTo>
                    <a:pt x="1887" y="1419"/>
                    <a:pt x="1887" y="1429"/>
                    <a:pt x="1882" y="1440"/>
                  </a:cubicBezTo>
                  <a:cubicBezTo>
                    <a:pt x="1882" y="1445"/>
                    <a:pt x="1876" y="1450"/>
                    <a:pt x="1871" y="1461"/>
                  </a:cubicBezTo>
                  <a:cubicBezTo>
                    <a:pt x="1871" y="1466"/>
                    <a:pt x="1866" y="1472"/>
                    <a:pt x="1866" y="1477"/>
                  </a:cubicBezTo>
                  <a:cubicBezTo>
                    <a:pt x="1860" y="1482"/>
                    <a:pt x="1855" y="1482"/>
                    <a:pt x="1855" y="1487"/>
                  </a:cubicBezTo>
                  <a:cubicBezTo>
                    <a:pt x="1845" y="1498"/>
                    <a:pt x="1839" y="1508"/>
                    <a:pt x="1829" y="1519"/>
                  </a:cubicBezTo>
                  <a:cubicBezTo>
                    <a:pt x="1803" y="1598"/>
                    <a:pt x="1803" y="1598"/>
                    <a:pt x="1803" y="1598"/>
                  </a:cubicBezTo>
                  <a:cubicBezTo>
                    <a:pt x="1803" y="1630"/>
                    <a:pt x="1803" y="1630"/>
                    <a:pt x="1803" y="1630"/>
                  </a:cubicBezTo>
                  <a:cubicBezTo>
                    <a:pt x="1803" y="1635"/>
                    <a:pt x="1803" y="1635"/>
                    <a:pt x="1803" y="1640"/>
                  </a:cubicBezTo>
                  <a:cubicBezTo>
                    <a:pt x="1797" y="1651"/>
                    <a:pt x="1792" y="1656"/>
                    <a:pt x="1787" y="1667"/>
                  </a:cubicBezTo>
                  <a:cubicBezTo>
                    <a:pt x="1782" y="1682"/>
                    <a:pt x="1782" y="1688"/>
                    <a:pt x="1771" y="1698"/>
                  </a:cubicBezTo>
                  <a:cubicBezTo>
                    <a:pt x="1766" y="1704"/>
                    <a:pt x="1760" y="1704"/>
                    <a:pt x="1760" y="1709"/>
                  </a:cubicBezTo>
                  <a:cubicBezTo>
                    <a:pt x="1750" y="1725"/>
                    <a:pt x="1750" y="1741"/>
                    <a:pt x="1750" y="1762"/>
                  </a:cubicBezTo>
                  <a:cubicBezTo>
                    <a:pt x="1750" y="1767"/>
                    <a:pt x="1750" y="1772"/>
                    <a:pt x="1750" y="1778"/>
                  </a:cubicBezTo>
                  <a:cubicBezTo>
                    <a:pt x="1755" y="1783"/>
                    <a:pt x="1755" y="1783"/>
                    <a:pt x="1760" y="1783"/>
                  </a:cubicBezTo>
                  <a:cubicBezTo>
                    <a:pt x="1771" y="1788"/>
                    <a:pt x="1771" y="1793"/>
                    <a:pt x="1782" y="1793"/>
                  </a:cubicBezTo>
                  <a:cubicBezTo>
                    <a:pt x="1787" y="1799"/>
                    <a:pt x="1797" y="1799"/>
                    <a:pt x="1797" y="1804"/>
                  </a:cubicBezTo>
                  <a:cubicBezTo>
                    <a:pt x="1797" y="1819"/>
                    <a:pt x="1792" y="1824"/>
                    <a:pt x="1787" y="1840"/>
                  </a:cubicBezTo>
                  <a:cubicBezTo>
                    <a:pt x="1782" y="1850"/>
                    <a:pt x="1782" y="1856"/>
                    <a:pt x="1776" y="1866"/>
                  </a:cubicBezTo>
                  <a:cubicBezTo>
                    <a:pt x="1771" y="1887"/>
                    <a:pt x="1766" y="1903"/>
                    <a:pt x="1760" y="1924"/>
                  </a:cubicBezTo>
                  <a:cubicBezTo>
                    <a:pt x="1771" y="1924"/>
                    <a:pt x="1776" y="1924"/>
                    <a:pt x="1782" y="1929"/>
                  </a:cubicBezTo>
                  <a:cubicBezTo>
                    <a:pt x="1787" y="1929"/>
                    <a:pt x="1792" y="1929"/>
                    <a:pt x="1803" y="1929"/>
                  </a:cubicBezTo>
                  <a:cubicBezTo>
                    <a:pt x="1808" y="1929"/>
                    <a:pt x="1813" y="1929"/>
                    <a:pt x="1818" y="1929"/>
                  </a:cubicBezTo>
                  <a:cubicBezTo>
                    <a:pt x="1839" y="1929"/>
                    <a:pt x="1850" y="1924"/>
                    <a:pt x="1871" y="1914"/>
                  </a:cubicBezTo>
                  <a:cubicBezTo>
                    <a:pt x="1876" y="1908"/>
                    <a:pt x="1882" y="1908"/>
                    <a:pt x="1887" y="1898"/>
                  </a:cubicBezTo>
                  <a:cubicBezTo>
                    <a:pt x="1892" y="1893"/>
                    <a:pt x="1897" y="1887"/>
                    <a:pt x="1897" y="1877"/>
                  </a:cubicBezTo>
                  <a:cubicBezTo>
                    <a:pt x="1903" y="1856"/>
                    <a:pt x="1908" y="1850"/>
                    <a:pt x="1908" y="1829"/>
                  </a:cubicBezTo>
                  <a:cubicBezTo>
                    <a:pt x="1913" y="1829"/>
                    <a:pt x="1913" y="1829"/>
                    <a:pt x="1919" y="1829"/>
                  </a:cubicBezTo>
                  <a:cubicBezTo>
                    <a:pt x="1929" y="1829"/>
                    <a:pt x="1934" y="1835"/>
                    <a:pt x="1940" y="1835"/>
                  </a:cubicBezTo>
                  <a:cubicBezTo>
                    <a:pt x="1950" y="1840"/>
                    <a:pt x="1950" y="1840"/>
                    <a:pt x="1961" y="1840"/>
                  </a:cubicBezTo>
                  <a:cubicBezTo>
                    <a:pt x="1966" y="1840"/>
                    <a:pt x="1977" y="1845"/>
                    <a:pt x="1982" y="1850"/>
                  </a:cubicBezTo>
                  <a:cubicBezTo>
                    <a:pt x="2008" y="1861"/>
                    <a:pt x="2029" y="1872"/>
                    <a:pt x="2029" y="1898"/>
                  </a:cubicBezTo>
                  <a:cubicBezTo>
                    <a:pt x="2029" y="1929"/>
                    <a:pt x="2029" y="1929"/>
                    <a:pt x="2029" y="1929"/>
                  </a:cubicBezTo>
                  <a:cubicBezTo>
                    <a:pt x="2029" y="1977"/>
                    <a:pt x="2029" y="1977"/>
                    <a:pt x="2029" y="1977"/>
                  </a:cubicBezTo>
                  <a:cubicBezTo>
                    <a:pt x="2029" y="1993"/>
                    <a:pt x="2029" y="1998"/>
                    <a:pt x="2029" y="2014"/>
                  </a:cubicBezTo>
                  <a:cubicBezTo>
                    <a:pt x="2029" y="2024"/>
                    <a:pt x="2029" y="2035"/>
                    <a:pt x="2024" y="2046"/>
                  </a:cubicBezTo>
                  <a:lnTo>
                    <a:pt x="2024" y="2046"/>
                  </a:lnTo>
                  <a:cubicBezTo>
                    <a:pt x="1987" y="2051"/>
                    <a:pt x="1961" y="2077"/>
                    <a:pt x="1913" y="2077"/>
                  </a:cubicBezTo>
                  <a:cubicBezTo>
                    <a:pt x="1897" y="2077"/>
                    <a:pt x="1887" y="2072"/>
                    <a:pt x="1871" y="2072"/>
                  </a:cubicBezTo>
                  <a:cubicBezTo>
                    <a:pt x="1824" y="2072"/>
                    <a:pt x="1803" y="2098"/>
                    <a:pt x="1760" y="2119"/>
                  </a:cubicBezTo>
                  <a:cubicBezTo>
                    <a:pt x="1718" y="2140"/>
                    <a:pt x="1692" y="2140"/>
                    <a:pt x="1650" y="2146"/>
                  </a:cubicBezTo>
                  <a:cubicBezTo>
                    <a:pt x="1618" y="2151"/>
                    <a:pt x="1597" y="2161"/>
                    <a:pt x="1565" y="2161"/>
                  </a:cubicBezTo>
                  <a:cubicBezTo>
                    <a:pt x="1555" y="2161"/>
                    <a:pt x="1555" y="2161"/>
                    <a:pt x="1544" y="2156"/>
                  </a:cubicBezTo>
                  <a:cubicBezTo>
                    <a:pt x="1491" y="2146"/>
                    <a:pt x="1460" y="2140"/>
                    <a:pt x="1412" y="2104"/>
                  </a:cubicBezTo>
                  <a:cubicBezTo>
                    <a:pt x="1386" y="2082"/>
                    <a:pt x="1370" y="2072"/>
                    <a:pt x="1344" y="2056"/>
                  </a:cubicBezTo>
                  <a:cubicBezTo>
                    <a:pt x="1333" y="2051"/>
                    <a:pt x="1328" y="2040"/>
                    <a:pt x="1317" y="2040"/>
                  </a:cubicBezTo>
                  <a:cubicBezTo>
                    <a:pt x="1275" y="2040"/>
                    <a:pt x="1259" y="2077"/>
                    <a:pt x="1222" y="2077"/>
                  </a:cubicBezTo>
                  <a:cubicBezTo>
                    <a:pt x="1180" y="2077"/>
                    <a:pt x="1154" y="2056"/>
                    <a:pt x="1118" y="2030"/>
                  </a:cubicBezTo>
                  <a:cubicBezTo>
                    <a:pt x="1102" y="2019"/>
                    <a:pt x="1097" y="2009"/>
                    <a:pt x="1086" y="1998"/>
                  </a:cubicBezTo>
                  <a:cubicBezTo>
                    <a:pt x="1081" y="1998"/>
                    <a:pt x="1070" y="1998"/>
                    <a:pt x="1070" y="1987"/>
                  </a:cubicBezTo>
                  <a:cubicBezTo>
                    <a:pt x="1070" y="1977"/>
                    <a:pt x="1081" y="1972"/>
                    <a:pt x="1081" y="1956"/>
                  </a:cubicBezTo>
                  <a:lnTo>
                    <a:pt x="1081" y="1956"/>
                  </a:lnTo>
                  <a:cubicBezTo>
                    <a:pt x="1055" y="1956"/>
                    <a:pt x="1039" y="1972"/>
                    <a:pt x="1028" y="1998"/>
                  </a:cubicBezTo>
                  <a:cubicBezTo>
                    <a:pt x="1012" y="1982"/>
                    <a:pt x="1018" y="1966"/>
                    <a:pt x="1012" y="1951"/>
                  </a:cubicBezTo>
                  <a:cubicBezTo>
                    <a:pt x="1007" y="1956"/>
                    <a:pt x="1007" y="1956"/>
                    <a:pt x="1007" y="1956"/>
                  </a:cubicBezTo>
                  <a:cubicBezTo>
                    <a:pt x="1007" y="1972"/>
                    <a:pt x="1002" y="1982"/>
                    <a:pt x="1007" y="1998"/>
                  </a:cubicBezTo>
                  <a:cubicBezTo>
                    <a:pt x="1002" y="2003"/>
                    <a:pt x="1002" y="2003"/>
                    <a:pt x="1002" y="2003"/>
                  </a:cubicBezTo>
                  <a:cubicBezTo>
                    <a:pt x="981" y="1998"/>
                    <a:pt x="970" y="1982"/>
                    <a:pt x="949" y="1977"/>
                  </a:cubicBezTo>
                  <a:cubicBezTo>
                    <a:pt x="928" y="1972"/>
                    <a:pt x="891" y="1977"/>
                    <a:pt x="891" y="1951"/>
                  </a:cubicBezTo>
                  <a:cubicBezTo>
                    <a:pt x="891" y="1919"/>
                    <a:pt x="865" y="1908"/>
                    <a:pt x="838" y="1898"/>
                  </a:cubicBezTo>
                  <a:cubicBezTo>
                    <a:pt x="807" y="1882"/>
                    <a:pt x="785" y="1872"/>
                    <a:pt x="749" y="1872"/>
                  </a:cubicBezTo>
                  <a:cubicBezTo>
                    <a:pt x="722" y="1872"/>
                    <a:pt x="712" y="1903"/>
                    <a:pt x="685" y="1903"/>
                  </a:cubicBezTo>
                  <a:cubicBezTo>
                    <a:pt x="664" y="1903"/>
                    <a:pt x="654" y="1898"/>
                    <a:pt x="638" y="1882"/>
                  </a:cubicBezTo>
                  <a:cubicBezTo>
                    <a:pt x="633" y="1877"/>
                    <a:pt x="643" y="1861"/>
                    <a:pt x="638" y="1856"/>
                  </a:cubicBezTo>
                  <a:cubicBezTo>
                    <a:pt x="633" y="1845"/>
                    <a:pt x="611" y="1845"/>
                    <a:pt x="611" y="1835"/>
                  </a:cubicBezTo>
                  <a:cubicBezTo>
                    <a:pt x="611" y="1829"/>
                    <a:pt x="617" y="1824"/>
                    <a:pt x="617" y="1824"/>
                  </a:cubicBezTo>
                  <a:cubicBezTo>
                    <a:pt x="590" y="1824"/>
                    <a:pt x="580" y="1835"/>
                    <a:pt x="559" y="1835"/>
                  </a:cubicBezTo>
                  <a:cubicBezTo>
                    <a:pt x="548" y="1835"/>
                    <a:pt x="548" y="1824"/>
                    <a:pt x="538" y="1819"/>
                  </a:cubicBezTo>
                  <a:cubicBezTo>
                    <a:pt x="538" y="1824"/>
                    <a:pt x="532" y="1835"/>
                    <a:pt x="527" y="1835"/>
                  </a:cubicBezTo>
                  <a:cubicBezTo>
                    <a:pt x="501" y="1835"/>
                    <a:pt x="480" y="1746"/>
                    <a:pt x="480" y="1866"/>
                  </a:cubicBezTo>
                  <a:cubicBezTo>
                    <a:pt x="480" y="1887"/>
                    <a:pt x="480" y="1887"/>
                    <a:pt x="480" y="1887"/>
                  </a:cubicBezTo>
                  <a:cubicBezTo>
                    <a:pt x="480" y="1898"/>
                    <a:pt x="480" y="1903"/>
                    <a:pt x="474" y="1908"/>
                  </a:cubicBezTo>
                  <a:cubicBezTo>
                    <a:pt x="464" y="1898"/>
                    <a:pt x="464" y="1882"/>
                    <a:pt x="459" y="1866"/>
                  </a:cubicBezTo>
                  <a:cubicBezTo>
                    <a:pt x="459" y="1861"/>
                    <a:pt x="459" y="1856"/>
                    <a:pt x="453" y="1856"/>
                  </a:cubicBezTo>
                  <a:cubicBezTo>
                    <a:pt x="437" y="1856"/>
                    <a:pt x="437" y="1877"/>
                    <a:pt x="416" y="1877"/>
                  </a:cubicBezTo>
                  <a:cubicBezTo>
                    <a:pt x="411" y="1877"/>
                    <a:pt x="411" y="1872"/>
                    <a:pt x="400" y="1872"/>
                  </a:cubicBezTo>
                  <a:cubicBezTo>
                    <a:pt x="395" y="1872"/>
                    <a:pt x="390" y="1872"/>
                    <a:pt x="385" y="1872"/>
                  </a:cubicBezTo>
                  <a:cubicBezTo>
                    <a:pt x="390" y="1856"/>
                    <a:pt x="406" y="1856"/>
                    <a:pt x="422" y="1856"/>
                  </a:cubicBezTo>
                  <a:cubicBezTo>
                    <a:pt x="432" y="1850"/>
                    <a:pt x="443" y="1845"/>
                    <a:pt x="443" y="1835"/>
                  </a:cubicBezTo>
                  <a:cubicBezTo>
                    <a:pt x="443" y="1835"/>
                    <a:pt x="369" y="1850"/>
                    <a:pt x="385" y="1845"/>
                  </a:cubicBezTo>
                  <a:cubicBezTo>
                    <a:pt x="395" y="1840"/>
                    <a:pt x="411" y="1835"/>
                    <a:pt x="411" y="1824"/>
                  </a:cubicBezTo>
                  <a:cubicBezTo>
                    <a:pt x="411" y="1813"/>
                    <a:pt x="411" y="1804"/>
                    <a:pt x="406" y="1793"/>
                  </a:cubicBezTo>
                  <a:cubicBezTo>
                    <a:pt x="395" y="1799"/>
                    <a:pt x="369" y="1824"/>
                    <a:pt x="374" y="1813"/>
                  </a:cubicBezTo>
                  <a:cubicBezTo>
                    <a:pt x="379" y="1799"/>
                    <a:pt x="385" y="1788"/>
                    <a:pt x="385" y="1767"/>
                  </a:cubicBezTo>
                  <a:cubicBezTo>
                    <a:pt x="395" y="1767"/>
                    <a:pt x="400" y="1778"/>
                    <a:pt x="411" y="1783"/>
                  </a:cubicBezTo>
                  <a:cubicBezTo>
                    <a:pt x="411" y="1778"/>
                    <a:pt x="416" y="1772"/>
                    <a:pt x="416" y="1762"/>
                  </a:cubicBezTo>
                  <a:cubicBezTo>
                    <a:pt x="416" y="1746"/>
                    <a:pt x="416" y="1746"/>
                    <a:pt x="416" y="1746"/>
                  </a:cubicBezTo>
                  <a:cubicBezTo>
                    <a:pt x="406" y="1746"/>
                    <a:pt x="406" y="1746"/>
                    <a:pt x="406" y="1746"/>
                  </a:cubicBezTo>
                  <a:cubicBezTo>
                    <a:pt x="379" y="1746"/>
                    <a:pt x="358" y="1741"/>
                    <a:pt x="342" y="1762"/>
                  </a:cubicBezTo>
                  <a:cubicBezTo>
                    <a:pt x="337" y="1772"/>
                    <a:pt x="337" y="1783"/>
                    <a:pt x="337" y="1799"/>
                  </a:cubicBezTo>
                  <a:cubicBezTo>
                    <a:pt x="332" y="1799"/>
                    <a:pt x="332" y="1799"/>
                    <a:pt x="332" y="1799"/>
                  </a:cubicBezTo>
                  <a:cubicBezTo>
                    <a:pt x="295" y="1783"/>
                    <a:pt x="274" y="1778"/>
                    <a:pt x="237" y="1772"/>
                  </a:cubicBezTo>
                  <a:cubicBezTo>
                    <a:pt x="211" y="1762"/>
                    <a:pt x="200" y="1751"/>
                    <a:pt x="174" y="1751"/>
                  </a:cubicBezTo>
                  <a:cubicBezTo>
                    <a:pt x="168" y="1751"/>
                    <a:pt x="163" y="1751"/>
                    <a:pt x="163" y="1756"/>
                  </a:cubicBezTo>
                  <a:cubicBezTo>
                    <a:pt x="163" y="1772"/>
                    <a:pt x="174" y="1772"/>
                    <a:pt x="189" y="1778"/>
                  </a:cubicBezTo>
                  <a:cubicBezTo>
                    <a:pt x="200" y="1783"/>
                    <a:pt x="211" y="1793"/>
                    <a:pt x="211" y="1804"/>
                  </a:cubicBezTo>
                  <a:lnTo>
                    <a:pt x="205" y="1808"/>
                  </a:lnTo>
                  <a:cubicBezTo>
                    <a:pt x="189" y="1804"/>
                    <a:pt x="184" y="1793"/>
                    <a:pt x="168" y="1788"/>
                  </a:cubicBezTo>
                  <a:cubicBezTo>
                    <a:pt x="158" y="1783"/>
                    <a:pt x="147" y="1788"/>
                    <a:pt x="137" y="1772"/>
                  </a:cubicBezTo>
                  <a:cubicBezTo>
                    <a:pt x="121" y="1746"/>
                    <a:pt x="116" y="1725"/>
                    <a:pt x="116" y="1693"/>
                  </a:cubicBezTo>
                  <a:cubicBezTo>
                    <a:pt x="116" y="1677"/>
                    <a:pt x="131" y="1677"/>
                    <a:pt x="137" y="1667"/>
                  </a:cubicBezTo>
                  <a:cubicBezTo>
                    <a:pt x="137" y="1667"/>
                    <a:pt x="137" y="1667"/>
                    <a:pt x="131" y="1667"/>
                  </a:cubicBezTo>
                  <a:cubicBezTo>
                    <a:pt x="100" y="1667"/>
                    <a:pt x="84" y="1651"/>
                    <a:pt x="52" y="1646"/>
                  </a:cubicBezTo>
                  <a:cubicBezTo>
                    <a:pt x="31" y="1640"/>
                    <a:pt x="15" y="1640"/>
                    <a:pt x="0" y="163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8" name="Freeform 86"/>
            <p:cNvSpPr>
              <a:spLocks noChangeArrowheads="1"/>
            </p:cNvSpPr>
            <p:nvPr/>
          </p:nvSpPr>
          <p:spPr bwMode="auto">
            <a:xfrm>
              <a:off x="7782921" y="8175625"/>
              <a:ext cx="919102" cy="849312"/>
            </a:xfrm>
            <a:custGeom>
              <a:avLst/>
              <a:gdLst>
                <a:gd name="T0" fmla="*/ 2263 w 2553"/>
                <a:gd name="T1" fmla="*/ 960 h 2358"/>
                <a:gd name="T2" fmla="*/ 2430 w 2553"/>
                <a:gd name="T3" fmla="*/ 944 h 2358"/>
                <a:gd name="T4" fmla="*/ 2183 w 2553"/>
                <a:gd name="T5" fmla="*/ 849 h 2358"/>
                <a:gd name="T6" fmla="*/ 2141 w 2553"/>
                <a:gd name="T7" fmla="*/ 775 h 2358"/>
                <a:gd name="T8" fmla="*/ 1951 w 2553"/>
                <a:gd name="T9" fmla="*/ 590 h 2358"/>
                <a:gd name="T10" fmla="*/ 1841 w 2553"/>
                <a:gd name="T11" fmla="*/ 564 h 2358"/>
                <a:gd name="T12" fmla="*/ 1830 w 2553"/>
                <a:gd name="T13" fmla="*/ 538 h 2358"/>
                <a:gd name="T14" fmla="*/ 1398 w 2553"/>
                <a:gd name="T15" fmla="*/ 385 h 2358"/>
                <a:gd name="T16" fmla="*/ 1582 w 2553"/>
                <a:gd name="T17" fmla="*/ 459 h 2358"/>
                <a:gd name="T18" fmla="*/ 1624 w 2553"/>
                <a:gd name="T19" fmla="*/ 364 h 2358"/>
                <a:gd name="T20" fmla="*/ 1197 w 2553"/>
                <a:gd name="T21" fmla="*/ 284 h 2358"/>
                <a:gd name="T22" fmla="*/ 1292 w 2553"/>
                <a:gd name="T23" fmla="*/ 242 h 2358"/>
                <a:gd name="T24" fmla="*/ 1181 w 2553"/>
                <a:gd name="T25" fmla="*/ 163 h 2358"/>
                <a:gd name="T26" fmla="*/ 1023 w 2553"/>
                <a:gd name="T27" fmla="*/ 332 h 2358"/>
                <a:gd name="T28" fmla="*/ 1160 w 2553"/>
                <a:gd name="T29" fmla="*/ 269 h 2358"/>
                <a:gd name="T30" fmla="*/ 1007 w 2553"/>
                <a:gd name="T31" fmla="*/ 237 h 2358"/>
                <a:gd name="T32" fmla="*/ 991 w 2553"/>
                <a:gd name="T33" fmla="*/ 95 h 2358"/>
                <a:gd name="T34" fmla="*/ 965 w 2553"/>
                <a:gd name="T35" fmla="*/ 300 h 2358"/>
                <a:gd name="T36" fmla="*/ 875 w 2553"/>
                <a:gd name="T37" fmla="*/ 374 h 2358"/>
                <a:gd name="T38" fmla="*/ 891 w 2553"/>
                <a:gd name="T39" fmla="*/ 242 h 2358"/>
                <a:gd name="T40" fmla="*/ 902 w 2553"/>
                <a:gd name="T41" fmla="*/ 258 h 2358"/>
                <a:gd name="T42" fmla="*/ 881 w 2553"/>
                <a:gd name="T43" fmla="*/ 58 h 2358"/>
                <a:gd name="T44" fmla="*/ 722 w 2553"/>
                <a:gd name="T45" fmla="*/ 364 h 2358"/>
                <a:gd name="T46" fmla="*/ 743 w 2553"/>
                <a:gd name="T47" fmla="*/ 58 h 2358"/>
                <a:gd name="T48" fmla="*/ 664 w 2553"/>
                <a:gd name="T49" fmla="*/ 52 h 2358"/>
                <a:gd name="T50" fmla="*/ 659 w 2553"/>
                <a:gd name="T51" fmla="*/ 10 h 2358"/>
                <a:gd name="T52" fmla="*/ 348 w 2553"/>
                <a:gd name="T53" fmla="*/ 1065 h 2358"/>
                <a:gd name="T54" fmla="*/ 311 w 2553"/>
                <a:gd name="T55" fmla="*/ 833 h 2358"/>
                <a:gd name="T56" fmla="*/ 274 w 2553"/>
                <a:gd name="T57" fmla="*/ 643 h 2358"/>
                <a:gd name="T58" fmla="*/ 126 w 2553"/>
                <a:gd name="T59" fmla="*/ 664 h 2358"/>
                <a:gd name="T60" fmla="*/ 42 w 2553"/>
                <a:gd name="T61" fmla="*/ 480 h 2358"/>
                <a:gd name="T62" fmla="*/ 126 w 2553"/>
                <a:gd name="T63" fmla="*/ 348 h 2358"/>
                <a:gd name="T64" fmla="*/ 263 w 2553"/>
                <a:gd name="T65" fmla="*/ 174 h 2358"/>
                <a:gd name="T66" fmla="*/ 743 w 2553"/>
                <a:gd name="T67" fmla="*/ 416 h 2358"/>
                <a:gd name="T68" fmla="*/ 1070 w 2553"/>
                <a:gd name="T69" fmla="*/ 401 h 2358"/>
                <a:gd name="T70" fmla="*/ 1382 w 2553"/>
                <a:gd name="T71" fmla="*/ 548 h 2358"/>
                <a:gd name="T72" fmla="*/ 1667 w 2553"/>
                <a:gd name="T73" fmla="*/ 538 h 2358"/>
                <a:gd name="T74" fmla="*/ 1735 w 2553"/>
                <a:gd name="T75" fmla="*/ 712 h 2358"/>
                <a:gd name="T76" fmla="*/ 1983 w 2553"/>
                <a:gd name="T77" fmla="*/ 844 h 2358"/>
                <a:gd name="T78" fmla="*/ 2314 w 2553"/>
                <a:gd name="T79" fmla="*/ 1255 h 2358"/>
                <a:gd name="T80" fmla="*/ 2372 w 2553"/>
                <a:gd name="T81" fmla="*/ 1503 h 2358"/>
                <a:gd name="T82" fmla="*/ 2520 w 2553"/>
                <a:gd name="T83" fmla="*/ 1719 h 2358"/>
                <a:gd name="T84" fmla="*/ 2378 w 2553"/>
                <a:gd name="T85" fmla="*/ 1746 h 2358"/>
                <a:gd name="T86" fmla="*/ 2178 w 2553"/>
                <a:gd name="T87" fmla="*/ 1941 h 2358"/>
                <a:gd name="T88" fmla="*/ 2052 w 2553"/>
                <a:gd name="T89" fmla="*/ 1898 h 2358"/>
                <a:gd name="T90" fmla="*/ 1841 w 2553"/>
                <a:gd name="T91" fmla="*/ 1888 h 2358"/>
                <a:gd name="T92" fmla="*/ 1756 w 2553"/>
                <a:gd name="T93" fmla="*/ 1972 h 2358"/>
                <a:gd name="T94" fmla="*/ 1677 w 2553"/>
                <a:gd name="T95" fmla="*/ 2178 h 2358"/>
                <a:gd name="T96" fmla="*/ 1413 w 2553"/>
                <a:gd name="T97" fmla="*/ 2294 h 2358"/>
                <a:gd name="T98" fmla="*/ 1245 w 2553"/>
                <a:gd name="T99" fmla="*/ 2262 h 2358"/>
                <a:gd name="T100" fmla="*/ 1176 w 2553"/>
                <a:gd name="T101" fmla="*/ 2078 h 2358"/>
                <a:gd name="T102" fmla="*/ 1187 w 2553"/>
                <a:gd name="T103" fmla="*/ 1756 h 2358"/>
                <a:gd name="T104" fmla="*/ 1044 w 2553"/>
                <a:gd name="T105" fmla="*/ 1587 h 2358"/>
                <a:gd name="T106" fmla="*/ 939 w 2553"/>
                <a:gd name="T107" fmla="*/ 1413 h 2358"/>
                <a:gd name="T108" fmla="*/ 865 w 2553"/>
                <a:gd name="T109" fmla="*/ 1197 h 2358"/>
                <a:gd name="T110" fmla="*/ 728 w 2553"/>
                <a:gd name="T111" fmla="*/ 1213 h 2358"/>
                <a:gd name="T112" fmla="*/ 648 w 2553"/>
                <a:gd name="T113" fmla="*/ 1128 h 2358"/>
                <a:gd name="T114" fmla="*/ 464 w 2553"/>
                <a:gd name="T115" fmla="*/ 1176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53" h="2358">
                  <a:moveTo>
                    <a:pt x="2399" y="1007"/>
                  </a:moveTo>
                  <a:lnTo>
                    <a:pt x="2399" y="1007"/>
                  </a:lnTo>
                  <a:cubicBezTo>
                    <a:pt x="2388" y="997"/>
                    <a:pt x="2383" y="991"/>
                    <a:pt x="2378" y="981"/>
                  </a:cubicBezTo>
                  <a:cubicBezTo>
                    <a:pt x="2378" y="986"/>
                    <a:pt x="2372" y="986"/>
                    <a:pt x="2372" y="991"/>
                  </a:cubicBezTo>
                  <a:cubicBezTo>
                    <a:pt x="2372" y="1018"/>
                    <a:pt x="2409" y="1023"/>
                    <a:pt x="2409" y="1049"/>
                  </a:cubicBezTo>
                  <a:cubicBezTo>
                    <a:pt x="2409" y="1055"/>
                    <a:pt x="2404" y="1055"/>
                    <a:pt x="2404" y="1060"/>
                  </a:cubicBezTo>
                  <a:cubicBezTo>
                    <a:pt x="2404" y="1076"/>
                    <a:pt x="2415" y="1076"/>
                    <a:pt x="2425" y="1081"/>
                  </a:cubicBezTo>
                  <a:lnTo>
                    <a:pt x="2430" y="1076"/>
                  </a:lnTo>
                  <a:cubicBezTo>
                    <a:pt x="2430" y="1049"/>
                    <a:pt x="2415" y="1028"/>
                    <a:pt x="2399" y="1007"/>
                  </a:cubicBezTo>
                  <a:close/>
                  <a:moveTo>
                    <a:pt x="2263" y="960"/>
                  </a:moveTo>
                  <a:lnTo>
                    <a:pt x="2263" y="960"/>
                  </a:lnTo>
                  <a:cubicBezTo>
                    <a:pt x="2263" y="965"/>
                    <a:pt x="2263" y="965"/>
                    <a:pt x="2263" y="965"/>
                  </a:cubicBezTo>
                  <a:cubicBezTo>
                    <a:pt x="2284" y="970"/>
                    <a:pt x="2299" y="975"/>
                    <a:pt x="2320" y="991"/>
                  </a:cubicBezTo>
                  <a:cubicBezTo>
                    <a:pt x="2320" y="981"/>
                    <a:pt x="2320" y="975"/>
                    <a:pt x="2320" y="965"/>
                  </a:cubicBezTo>
                  <a:cubicBezTo>
                    <a:pt x="2299" y="965"/>
                    <a:pt x="2299" y="965"/>
                    <a:pt x="2299" y="965"/>
                  </a:cubicBezTo>
                  <a:cubicBezTo>
                    <a:pt x="2284" y="965"/>
                    <a:pt x="2278" y="960"/>
                    <a:pt x="2263" y="960"/>
                  </a:cubicBezTo>
                  <a:close/>
                  <a:moveTo>
                    <a:pt x="2220" y="807"/>
                  </a:moveTo>
                  <a:lnTo>
                    <a:pt x="2220" y="807"/>
                  </a:lnTo>
                  <a:cubicBezTo>
                    <a:pt x="2263" y="822"/>
                    <a:pt x="2284" y="854"/>
                    <a:pt x="2330" y="865"/>
                  </a:cubicBezTo>
                  <a:cubicBezTo>
                    <a:pt x="2378" y="870"/>
                    <a:pt x="2383" y="944"/>
                    <a:pt x="2430" y="944"/>
                  </a:cubicBezTo>
                  <a:cubicBezTo>
                    <a:pt x="2441" y="944"/>
                    <a:pt x="2441" y="938"/>
                    <a:pt x="2446" y="938"/>
                  </a:cubicBezTo>
                  <a:cubicBezTo>
                    <a:pt x="2478" y="938"/>
                    <a:pt x="2478" y="975"/>
                    <a:pt x="2499" y="1002"/>
                  </a:cubicBezTo>
                  <a:cubicBezTo>
                    <a:pt x="2525" y="1023"/>
                    <a:pt x="2546" y="1033"/>
                    <a:pt x="2552" y="1065"/>
                  </a:cubicBezTo>
                  <a:cubicBezTo>
                    <a:pt x="2525" y="1060"/>
                    <a:pt x="2510" y="1049"/>
                    <a:pt x="2494" y="1028"/>
                  </a:cubicBezTo>
                  <a:cubicBezTo>
                    <a:pt x="2488" y="1018"/>
                    <a:pt x="2488" y="1007"/>
                    <a:pt x="2478" y="1002"/>
                  </a:cubicBezTo>
                  <a:cubicBezTo>
                    <a:pt x="2467" y="997"/>
                    <a:pt x="2462" y="997"/>
                    <a:pt x="2451" y="991"/>
                  </a:cubicBezTo>
                  <a:cubicBezTo>
                    <a:pt x="2430" y="981"/>
                    <a:pt x="2425" y="965"/>
                    <a:pt x="2404" y="949"/>
                  </a:cubicBezTo>
                  <a:cubicBezTo>
                    <a:pt x="2378" y="933"/>
                    <a:pt x="2367" y="907"/>
                    <a:pt x="2335" y="907"/>
                  </a:cubicBezTo>
                  <a:cubicBezTo>
                    <a:pt x="2320" y="907"/>
                    <a:pt x="2314" y="923"/>
                    <a:pt x="2299" y="923"/>
                  </a:cubicBezTo>
                  <a:cubicBezTo>
                    <a:pt x="2247" y="923"/>
                    <a:pt x="2236" y="849"/>
                    <a:pt x="2183" y="849"/>
                  </a:cubicBezTo>
                  <a:cubicBezTo>
                    <a:pt x="2183" y="838"/>
                    <a:pt x="2183" y="828"/>
                    <a:pt x="2183" y="817"/>
                  </a:cubicBezTo>
                  <a:cubicBezTo>
                    <a:pt x="2189" y="817"/>
                    <a:pt x="2189" y="828"/>
                    <a:pt x="2199" y="828"/>
                  </a:cubicBezTo>
                  <a:cubicBezTo>
                    <a:pt x="2210" y="828"/>
                    <a:pt x="2210" y="812"/>
                    <a:pt x="2220" y="807"/>
                  </a:cubicBezTo>
                  <a:close/>
                  <a:moveTo>
                    <a:pt x="2141" y="722"/>
                  </a:moveTo>
                  <a:lnTo>
                    <a:pt x="2141" y="722"/>
                  </a:lnTo>
                  <a:cubicBezTo>
                    <a:pt x="2162" y="754"/>
                    <a:pt x="2183" y="764"/>
                    <a:pt x="2210" y="791"/>
                  </a:cubicBezTo>
                  <a:cubicBezTo>
                    <a:pt x="2199" y="801"/>
                    <a:pt x="2194" y="807"/>
                    <a:pt x="2178" y="807"/>
                  </a:cubicBezTo>
                  <a:cubicBezTo>
                    <a:pt x="2168" y="807"/>
                    <a:pt x="2173" y="786"/>
                    <a:pt x="2162" y="786"/>
                  </a:cubicBezTo>
                  <a:cubicBezTo>
                    <a:pt x="2157" y="786"/>
                    <a:pt x="2152" y="786"/>
                    <a:pt x="2146" y="786"/>
                  </a:cubicBezTo>
                  <a:cubicBezTo>
                    <a:pt x="2141" y="786"/>
                    <a:pt x="2146" y="780"/>
                    <a:pt x="2141" y="775"/>
                  </a:cubicBezTo>
                  <a:cubicBezTo>
                    <a:pt x="2141" y="764"/>
                    <a:pt x="2125" y="764"/>
                    <a:pt x="2125" y="754"/>
                  </a:cubicBezTo>
                  <a:cubicBezTo>
                    <a:pt x="2125" y="727"/>
                    <a:pt x="2125" y="706"/>
                    <a:pt x="2099" y="696"/>
                  </a:cubicBezTo>
                  <a:cubicBezTo>
                    <a:pt x="2062" y="696"/>
                    <a:pt x="2041" y="696"/>
                    <a:pt x="2009" y="717"/>
                  </a:cubicBezTo>
                  <a:cubicBezTo>
                    <a:pt x="2004" y="712"/>
                    <a:pt x="1999" y="701"/>
                    <a:pt x="1999" y="696"/>
                  </a:cubicBezTo>
                  <a:cubicBezTo>
                    <a:pt x="2020" y="691"/>
                    <a:pt x="2025" y="675"/>
                    <a:pt x="2046" y="675"/>
                  </a:cubicBezTo>
                  <a:cubicBezTo>
                    <a:pt x="2073" y="675"/>
                    <a:pt x="2073" y="675"/>
                    <a:pt x="2073" y="675"/>
                  </a:cubicBezTo>
                  <a:cubicBezTo>
                    <a:pt x="2089" y="675"/>
                    <a:pt x="2089" y="675"/>
                    <a:pt x="2089" y="675"/>
                  </a:cubicBezTo>
                  <a:cubicBezTo>
                    <a:pt x="2094" y="675"/>
                    <a:pt x="2099" y="680"/>
                    <a:pt x="2110" y="685"/>
                  </a:cubicBezTo>
                  <a:cubicBezTo>
                    <a:pt x="2120" y="696"/>
                    <a:pt x="2131" y="706"/>
                    <a:pt x="2141" y="722"/>
                  </a:cubicBezTo>
                  <a:close/>
                  <a:moveTo>
                    <a:pt x="1951" y="590"/>
                  </a:moveTo>
                  <a:lnTo>
                    <a:pt x="1951" y="590"/>
                  </a:lnTo>
                  <a:cubicBezTo>
                    <a:pt x="1941" y="590"/>
                    <a:pt x="1930" y="590"/>
                    <a:pt x="1920" y="590"/>
                  </a:cubicBezTo>
                  <a:cubicBezTo>
                    <a:pt x="1920" y="596"/>
                    <a:pt x="1920" y="596"/>
                    <a:pt x="1920" y="601"/>
                  </a:cubicBezTo>
                  <a:cubicBezTo>
                    <a:pt x="1920" y="617"/>
                    <a:pt x="1904" y="617"/>
                    <a:pt x="1888" y="622"/>
                  </a:cubicBezTo>
                  <a:lnTo>
                    <a:pt x="1888" y="622"/>
                  </a:lnTo>
                  <a:cubicBezTo>
                    <a:pt x="1893" y="627"/>
                    <a:pt x="1893" y="627"/>
                    <a:pt x="1893" y="627"/>
                  </a:cubicBezTo>
                  <a:cubicBezTo>
                    <a:pt x="1920" y="627"/>
                    <a:pt x="1941" y="612"/>
                    <a:pt x="1951" y="590"/>
                  </a:cubicBezTo>
                  <a:close/>
                  <a:moveTo>
                    <a:pt x="1862" y="538"/>
                  </a:moveTo>
                  <a:lnTo>
                    <a:pt x="1862" y="538"/>
                  </a:lnTo>
                  <a:cubicBezTo>
                    <a:pt x="1851" y="543"/>
                    <a:pt x="1841" y="553"/>
                    <a:pt x="1841" y="564"/>
                  </a:cubicBezTo>
                  <a:cubicBezTo>
                    <a:pt x="1841" y="569"/>
                    <a:pt x="1846" y="575"/>
                    <a:pt x="1846" y="580"/>
                  </a:cubicBezTo>
                  <a:cubicBezTo>
                    <a:pt x="1856" y="569"/>
                    <a:pt x="1867" y="564"/>
                    <a:pt x="1878" y="559"/>
                  </a:cubicBezTo>
                  <a:cubicBezTo>
                    <a:pt x="1872" y="559"/>
                    <a:pt x="1867" y="559"/>
                    <a:pt x="1862" y="559"/>
                  </a:cubicBezTo>
                  <a:cubicBezTo>
                    <a:pt x="1862" y="553"/>
                    <a:pt x="1862" y="543"/>
                    <a:pt x="1862" y="538"/>
                  </a:cubicBezTo>
                  <a:close/>
                  <a:moveTo>
                    <a:pt x="1820" y="522"/>
                  </a:moveTo>
                  <a:lnTo>
                    <a:pt x="1820" y="522"/>
                  </a:lnTo>
                  <a:cubicBezTo>
                    <a:pt x="1809" y="517"/>
                    <a:pt x="1809" y="517"/>
                    <a:pt x="1809" y="517"/>
                  </a:cubicBezTo>
                  <a:cubicBezTo>
                    <a:pt x="1804" y="522"/>
                    <a:pt x="1804" y="527"/>
                    <a:pt x="1804" y="538"/>
                  </a:cubicBezTo>
                  <a:cubicBezTo>
                    <a:pt x="1804" y="543"/>
                    <a:pt x="1804" y="543"/>
                    <a:pt x="1809" y="548"/>
                  </a:cubicBezTo>
                  <a:cubicBezTo>
                    <a:pt x="1830" y="538"/>
                    <a:pt x="1830" y="538"/>
                    <a:pt x="1830" y="538"/>
                  </a:cubicBezTo>
                  <a:cubicBezTo>
                    <a:pt x="1820" y="522"/>
                    <a:pt x="1820" y="522"/>
                    <a:pt x="1820" y="522"/>
                  </a:cubicBezTo>
                  <a:close/>
                  <a:moveTo>
                    <a:pt x="1398" y="332"/>
                  </a:moveTo>
                  <a:lnTo>
                    <a:pt x="1398" y="332"/>
                  </a:lnTo>
                  <a:cubicBezTo>
                    <a:pt x="1387" y="332"/>
                    <a:pt x="1387" y="332"/>
                    <a:pt x="1387" y="332"/>
                  </a:cubicBezTo>
                  <a:cubicBezTo>
                    <a:pt x="1387" y="337"/>
                    <a:pt x="1387" y="342"/>
                    <a:pt x="1387" y="348"/>
                  </a:cubicBezTo>
                  <a:cubicBezTo>
                    <a:pt x="1413" y="348"/>
                    <a:pt x="1413" y="348"/>
                    <a:pt x="1413" y="348"/>
                  </a:cubicBezTo>
                  <a:lnTo>
                    <a:pt x="1413" y="342"/>
                  </a:lnTo>
                  <a:cubicBezTo>
                    <a:pt x="1413" y="337"/>
                    <a:pt x="1408" y="332"/>
                    <a:pt x="1398" y="332"/>
                  </a:cubicBezTo>
                  <a:close/>
                  <a:moveTo>
                    <a:pt x="1398" y="385"/>
                  </a:moveTo>
                  <a:lnTo>
                    <a:pt x="1398" y="385"/>
                  </a:lnTo>
                  <a:cubicBezTo>
                    <a:pt x="1398" y="401"/>
                    <a:pt x="1413" y="401"/>
                    <a:pt x="1419" y="411"/>
                  </a:cubicBezTo>
                  <a:cubicBezTo>
                    <a:pt x="1435" y="427"/>
                    <a:pt x="1440" y="438"/>
                    <a:pt x="1450" y="459"/>
                  </a:cubicBezTo>
                  <a:cubicBezTo>
                    <a:pt x="1461" y="464"/>
                    <a:pt x="1450" y="438"/>
                    <a:pt x="1450" y="427"/>
                  </a:cubicBezTo>
                  <a:cubicBezTo>
                    <a:pt x="1450" y="411"/>
                    <a:pt x="1466" y="406"/>
                    <a:pt x="1482" y="406"/>
                  </a:cubicBezTo>
                  <a:cubicBezTo>
                    <a:pt x="1498" y="406"/>
                    <a:pt x="1508" y="422"/>
                    <a:pt x="1519" y="438"/>
                  </a:cubicBezTo>
                  <a:cubicBezTo>
                    <a:pt x="1524" y="422"/>
                    <a:pt x="1519" y="401"/>
                    <a:pt x="1535" y="401"/>
                  </a:cubicBezTo>
                  <a:cubicBezTo>
                    <a:pt x="1545" y="401"/>
                    <a:pt x="1545" y="411"/>
                    <a:pt x="1550" y="411"/>
                  </a:cubicBezTo>
                  <a:cubicBezTo>
                    <a:pt x="1572" y="411"/>
                    <a:pt x="1587" y="406"/>
                    <a:pt x="1603" y="401"/>
                  </a:cubicBezTo>
                  <a:cubicBezTo>
                    <a:pt x="1598" y="427"/>
                    <a:pt x="1582" y="432"/>
                    <a:pt x="1577" y="459"/>
                  </a:cubicBezTo>
                  <a:cubicBezTo>
                    <a:pt x="1582" y="459"/>
                    <a:pt x="1582" y="459"/>
                    <a:pt x="1582" y="459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603" y="459"/>
                    <a:pt x="1609" y="469"/>
                    <a:pt x="1614" y="469"/>
                  </a:cubicBezTo>
                  <a:cubicBezTo>
                    <a:pt x="1619" y="469"/>
                    <a:pt x="1651" y="453"/>
                    <a:pt x="1630" y="453"/>
                  </a:cubicBezTo>
                  <a:cubicBezTo>
                    <a:pt x="1619" y="453"/>
                    <a:pt x="1603" y="448"/>
                    <a:pt x="1603" y="438"/>
                  </a:cubicBezTo>
                  <a:cubicBezTo>
                    <a:pt x="1603" y="427"/>
                    <a:pt x="1614" y="427"/>
                    <a:pt x="1619" y="422"/>
                  </a:cubicBezTo>
                  <a:cubicBezTo>
                    <a:pt x="1630" y="416"/>
                    <a:pt x="1630" y="406"/>
                    <a:pt x="1640" y="406"/>
                  </a:cubicBezTo>
                  <a:cubicBezTo>
                    <a:pt x="1667" y="406"/>
                    <a:pt x="1677" y="427"/>
                    <a:pt x="1703" y="438"/>
                  </a:cubicBezTo>
                  <a:cubicBezTo>
                    <a:pt x="1698" y="422"/>
                    <a:pt x="1698" y="406"/>
                    <a:pt x="1682" y="401"/>
                  </a:cubicBezTo>
                  <a:cubicBezTo>
                    <a:pt x="1672" y="395"/>
                    <a:pt x="1667" y="401"/>
                    <a:pt x="1656" y="395"/>
                  </a:cubicBezTo>
                  <a:cubicBezTo>
                    <a:pt x="1640" y="390"/>
                    <a:pt x="1635" y="379"/>
                    <a:pt x="1624" y="364"/>
                  </a:cubicBezTo>
                  <a:cubicBezTo>
                    <a:pt x="1624" y="369"/>
                    <a:pt x="1624" y="374"/>
                    <a:pt x="1624" y="379"/>
                  </a:cubicBezTo>
                  <a:cubicBezTo>
                    <a:pt x="1614" y="379"/>
                    <a:pt x="1614" y="364"/>
                    <a:pt x="1603" y="364"/>
                  </a:cubicBezTo>
                  <a:cubicBezTo>
                    <a:pt x="1587" y="364"/>
                    <a:pt x="1582" y="379"/>
                    <a:pt x="1572" y="379"/>
                  </a:cubicBezTo>
                  <a:cubicBezTo>
                    <a:pt x="1561" y="379"/>
                    <a:pt x="1556" y="369"/>
                    <a:pt x="1545" y="369"/>
                  </a:cubicBezTo>
                  <a:cubicBezTo>
                    <a:pt x="1540" y="369"/>
                    <a:pt x="1535" y="379"/>
                    <a:pt x="1529" y="379"/>
                  </a:cubicBezTo>
                  <a:cubicBezTo>
                    <a:pt x="1519" y="379"/>
                    <a:pt x="1514" y="369"/>
                    <a:pt x="1503" y="369"/>
                  </a:cubicBezTo>
                  <a:cubicBezTo>
                    <a:pt x="1482" y="369"/>
                    <a:pt x="1471" y="379"/>
                    <a:pt x="1450" y="379"/>
                  </a:cubicBezTo>
                  <a:cubicBezTo>
                    <a:pt x="1440" y="379"/>
                    <a:pt x="1445" y="364"/>
                    <a:pt x="1435" y="364"/>
                  </a:cubicBezTo>
                  <a:cubicBezTo>
                    <a:pt x="1419" y="358"/>
                    <a:pt x="1398" y="369"/>
                    <a:pt x="1398" y="385"/>
                  </a:cubicBezTo>
                  <a:close/>
                  <a:moveTo>
                    <a:pt x="1197" y="284"/>
                  </a:moveTo>
                  <a:lnTo>
                    <a:pt x="1197" y="284"/>
                  </a:lnTo>
                  <a:cubicBezTo>
                    <a:pt x="1187" y="284"/>
                    <a:pt x="1181" y="284"/>
                    <a:pt x="1171" y="284"/>
                  </a:cubicBezTo>
                  <a:cubicBezTo>
                    <a:pt x="1171" y="300"/>
                    <a:pt x="1171" y="300"/>
                    <a:pt x="1171" y="300"/>
                  </a:cubicBezTo>
                  <a:cubicBezTo>
                    <a:pt x="1176" y="300"/>
                    <a:pt x="1176" y="300"/>
                    <a:pt x="1176" y="300"/>
                  </a:cubicBezTo>
                  <a:cubicBezTo>
                    <a:pt x="1187" y="300"/>
                    <a:pt x="1197" y="295"/>
                    <a:pt x="1197" y="284"/>
                  </a:cubicBezTo>
                  <a:close/>
                  <a:moveTo>
                    <a:pt x="1324" y="216"/>
                  </a:moveTo>
                  <a:lnTo>
                    <a:pt x="1324" y="216"/>
                  </a:lnTo>
                  <a:cubicBezTo>
                    <a:pt x="1313" y="205"/>
                    <a:pt x="1313" y="205"/>
                    <a:pt x="1313" y="205"/>
                  </a:cubicBezTo>
                  <a:cubicBezTo>
                    <a:pt x="1297" y="216"/>
                    <a:pt x="1292" y="227"/>
                    <a:pt x="1281" y="242"/>
                  </a:cubicBezTo>
                  <a:cubicBezTo>
                    <a:pt x="1287" y="242"/>
                    <a:pt x="1287" y="242"/>
                    <a:pt x="1292" y="242"/>
                  </a:cubicBezTo>
                  <a:cubicBezTo>
                    <a:pt x="1292" y="258"/>
                    <a:pt x="1292" y="269"/>
                    <a:pt x="1292" y="284"/>
                  </a:cubicBezTo>
                  <a:lnTo>
                    <a:pt x="1297" y="284"/>
                  </a:lnTo>
                  <a:cubicBezTo>
                    <a:pt x="1308" y="269"/>
                    <a:pt x="1318" y="258"/>
                    <a:pt x="1318" y="232"/>
                  </a:cubicBezTo>
                  <a:cubicBezTo>
                    <a:pt x="1329" y="232"/>
                    <a:pt x="1329" y="232"/>
                    <a:pt x="1334" y="232"/>
                  </a:cubicBezTo>
                  <a:cubicBezTo>
                    <a:pt x="1334" y="232"/>
                    <a:pt x="1329" y="227"/>
                    <a:pt x="1329" y="221"/>
                  </a:cubicBezTo>
                  <a:cubicBezTo>
                    <a:pt x="1324" y="221"/>
                    <a:pt x="1324" y="216"/>
                    <a:pt x="1324" y="216"/>
                  </a:cubicBezTo>
                  <a:close/>
                  <a:moveTo>
                    <a:pt x="1208" y="158"/>
                  </a:moveTo>
                  <a:lnTo>
                    <a:pt x="1208" y="158"/>
                  </a:lnTo>
                  <a:cubicBezTo>
                    <a:pt x="1202" y="158"/>
                    <a:pt x="1202" y="153"/>
                    <a:pt x="1197" y="153"/>
                  </a:cubicBezTo>
                  <a:cubicBezTo>
                    <a:pt x="1192" y="153"/>
                    <a:pt x="1181" y="158"/>
                    <a:pt x="1181" y="163"/>
                  </a:cubicBezTo>
                  <a:cubicBezTo>
                    <a:pt x="1181" y="190"/>
                    <a:pt x="1181" y="200"/>
                    <a:pt x="1187" y="221"/>
                  </a:cubicBezTo>
                  <a:cubicBezTo>
                    <a:pt x="1192" y="221"/>
                    <a:pt x="1197" y="216"/>
                    <a:pt x="1208" y="216"/>
                  </a:cubicBezTo>
                  <a:cubicBezTo>
                    <a:pt x="1229" y="216"/>
                    <a:pt x="1245" y="274"/>
                    <a:pt x="1245" y="232"/>
                  </a:cubicBezTo>
                  <a:cubicBezTo>
                    <a:pt x="1245" y="216"/>
                    <a:pt x="1234" y="216"/>
                    <a:pt x="1218" y="211"/>
                  </a:cubicBezTo>
                  <a:cubicBezTo>
                    <a:pt x="1218" y="205"/>
                    <a:pt x="1224" y="200"/>
                    <a:pt x="1224" y="195"/>
                  </a:cubicBezTo>
                  <a:cubicBezTo>
                    <a:pt x="1224" y="179"/>
                    <a:pt x="1213" y="168"/>
                    <a:pt x="1208" y="158"/>
                  </a:cubicBezTo>
                  <a:close/>
                  <a:moveTo>
                    <a:pt x="1028" y="300"/>
                  </a:moveTo>
                  <a:lnTo>
                    <a:pt x="1028" y="300"/>
                  </a:lnTo>
                  <a:cubicBezTo>
                    <a:pt x="1023" y="300"/>
                    <a:pt x="1023" y="300"/>
                    <a:pt x="1023" y="300"/>
                  </a:cubicBezTo>
                  <a:cubicBezTo>
                    <a:pt x="1023" y="311"/>
                    <a:pt x="1023" y="316"/>
                    <a:pt x="1023" y="332"/>
                  </a:cubicBezTo>
                  <a:cubicBezTo>
                    <a:pt x="1028" y="332"/>
                    <a:pt x="1034" y="327"/>
                    <a:pt x="1034" y="321"/>
                  </a:cubicBezTo>
                  <a:cubicBezTo>
                    <a:pt x="1034" y="316"/>
                    <a:pt x="1039" y="311"/>
                    <a:pt x="1039" y="306"/>
                  </a:cubicBezTo>
                  <a:cubicBezTo>
                    <a:pt x="1039" y="306"/>
                    <a:pt x="1034" y="306"/>
                    <a:pt x="1028" y="300"/>
                  </a:cubicBezTo>
                  <a:close/>
                  <a:moveTo>
                    <a:pt x="1097" y="242"/>
                  </a:moveTo>
                  <a:lnTo>
                    <a:pt x="1097" y="242"/>
                  </a:lnTo>
                  <a:cubicBezTo>
                    <a:pt x="1097" y="248"/>
                    <a:pt x="1092" y="248"/>
                    <a:pt x="1092" y="248"/>
                  </a:cubicBezTo>
                  <a:cubicBezTo>
                    <a:pt x="1092" y="263"/>
                    <a:pt x="1107" y="269"/>
                    <a:pt x="1107" y="284"/>
                  </a:cubicBezTo>
                  <a:cubicBezTo>
                    <a:pt x="1113" y="284"/>
                    <a:pt x="1118" y="279"/>
                    <a:pt x="1123" y="279"/>
                  </a:cubicBezTo>
                  <a:cubicBezTo>
                    <a:pt x="1134" y="279"/>
                    <a:pt x="1139" y="295"/>
                    <a:pt x="1150" y="300"/>
                  </a:cubicBezTo>
                  <a:cubicBezTo>
                    <a:pt x="1155" y="284"/>
                    <a:pt x="1155" y="279"/>
                    <a:pt x="1160" y="269"/>
                  </a:cubicBezTo>
                  <a:cubicBezTo>
                    <a:pt x="1134" y="269"/>
                    <a:pt x="1123" y="253"/>
                    <a:pt x="1097" y="242"/>
                  </a:cubicBezTo>
                  <a:close/>
                  <a:moveTo>
                    <a:pt x="970" y="68"/>
                  </a:moveTo>
                  <a:lnTo>
                    <a:pt x="970" y="68"/>
                  </a:lnTo>
                  <a:cubicBezTo>
                    <a:pt x="960" y="68"/>
                    <a:pt x="960" y="84"/>
                    <a:pt x="954" y="95"/>
                  </a:cubicBezTo>
                  <a:cubicBezTo>
                    <a:pt x="949" y="100"/>
                    <a:pt x="933" y="100"/>
                    <a:pt x="933" y="110"/>
                  </a:cubicBezTo>
                  <a:cubicBezTo>
                    <a:pt x="933" y="121"/>
                    <a:pt x="944" y="126"/>
                    <a:pt x="939" y="142"/>
                  </a:cubicBezTo>
                  <a:cubicBezTo>
                    <a:pt x="954" y="142"/>
                    <a:pt x="954" y="163"/>
                    <a:pt x="970" y="163"/>
                  </a:cubicBezTo>
                  <a:cubicBezTo>
                    <a:pt x="976" y="163"/>
                    <a:pt x="976" y="158"/>
                    <a:pt x="981" y="158"/>
                  </a:cubicBezTo>
                  <a:cubicBezTo>
                    <a:pt x="997" y="184"/>
                    <a:pt x="1023" y="190"/>
                    <a:pt x="1023" y="216"/>
                  </a:cubicBezTo>
                  <a:cubicBezTo>
                    <a:pt x="1023" y="227"/>
                    <a:pt x="1013" y="232"/>
                    <a:pt x="1007" y="237"/>
                  </a:cubicBezTo>
                  <a:cubicBezTo>
                    <a:pt x="997" y="248"/>
                    <a:pt x="1002" y="258"/>
                    <a:pt x="1002" y="269"/>
                  </a:cubicBezTo>
                  <a:cubicBezTo>
                    <a:pt x="997" y="269"/>
                    <a:pt x="997" y="269"/>
                    <a:pt x="997" y="269"/>
                  </a:cubicBezTo>
                  <a:cubicBezTo>
                    <a:pt x="991" y="269"/>
                    <a:pt x="991" y="263"/>
                    <a:pt x="986" y="263"/>
                  </a:cubicBezTo>
                  <a:cubicBezTo>
                    <a:pt x="981" y="263"/>
                    <a:pt x="981" y="269"/>
                    <a:pt x="976" y="274"/>
                  </a:cubicBezTo>
                  <a:cubicBezTo>
                    <a:pt x="1013" y="284"/>
                    <a:pt x="1013" y="284"/>
                    <a:pt x="1013" y="284"/>
                  </a:cubicBezTo>
                  <a:cubicBezTo>
                    <a:pt x="1018" y="253"/>
                    <a:pt x="1034" y="242"/>
                    <a:pt x="1039" y="211"/>
                  </a:cubicBezTo>
                  <a:cubicBezTo>
                    <a:pt x="1039" y="190"/>
                    <a:pt x="1055" y="184"/>
                    <a:pt x="1070" y="174"/>
                  </a:cubicBezTo>
                  <a:cubicBezTo>
                    <a:pt x="1076" y="168"/>
                    <a:pt x="1092" y="174"/>
                    <a:pt x="1092" y="163"/>
                  </a:cubicBezTo>
                  <a:cubicBezTo>
                    <a:pt x="1092" y="137"/>
                    <a:pt x="1055" y="142"/>
                    <a:pt x="1034" y="132"/>
                  </a:cubicBezTo>
                  <a:cubicBezTo>
                    <a:pt x="1018" y="121"/>
                    <a:pt x="1013" y="105"/>
                    <a:pt x="991" y="95"/>
                  </a:cubicBezTo>
                  <a:cubicBezTo>
                    <a:pt x="981" y="89"/>
                    <a:pt x="986" y="68"/>
                    <a:pt x="970" y="68"/>
                  </a:cubicBezTo>
                  <a:close/>
                  <a:moveTo>
                    <a:pt x="954" y="227"/>
                  </a:moveTo>
                  <a:lnTo>
                    <a:pt x="954" y="227"/>
                  </a:lnTo>
                  <a:cubicBezTo>
                    <a:pt x="970" y="237"/>
                    <a:pt x="981" y="242"/>
                    <a:pt x="960" y="242"/>
                  </a:cubicBezTo>
                  <a:cubicBezTo>
                    <a:pt x="933" y="263"/>
                    <a:pt x="918" y="290"/>
                    <a:pt x="944" y="242"/>
                  </a:cubicBezTo>
                  <a:cubicBezTo>
                    <a:pt x="944" y="232"/>
                    <a:pt x="939" y="232"/>
                    <a:pt x="939" y="221"/>
                  </a:cubicBezTo>
                  <a:cubicBezTo>
                    <a:pt x="939" y="216"/>
                    <a:pt x="939" y="216"/>
                    <a:pt x="944" y="211"/>
                  </a:cubicBezTo>
                  <a:cubicBezTo>
                    <a:pt x="949" y="216"/>
                    <a:pt x="949" y="221"/>
                    <a:pt x="954" y="227"/>
                  </a:cubicBezTo>
                  <a:close/>
                  <a:moveTo>
                    <a:pt x="965" y="300"/>
                  </a:moveTo>
                  <a:lnTo>
                    <a:pt x="965" y="300"/>
                  </a:lnTo>
                  <a:cubicBezTo>
                    <a:pt x="970" y="306"/>
                    <a:pt x="976" y="311"/>
                    <a:pt x="981" y="321"/>
                  </a:cubicBezTo>
                  <a:cubicBezTo>
                    <a:pt x="976" y="321"/>
                    <a:pt x="970" y="316"/>
                    <a:pt x="965" y="316"/>
                  </a:cubicBezTo>
                  <a:cubicBezTo>
                    <a:pt x="954" y="316"/>
                    <a:pt x="954" y="327"/>
                    <a:pt x="949" y="332"/>
                  </a:cubicBezTo>
                  <a:cubicBezTo>
                    <a:pt x="939" y="342"/>
                    <a:pt x="939" y="353"/>
                    <a:pt x="939" y="369"/>
                  </a:cubicBezTo>
                  <a:cubicBezTo>
                    <a:pt x="939" y="401"/>
                    <a:pt x="939" y="385"/>
                    <a:pt x="939" y="395"/>
                  </a:cubicBezTo>
                  <a:cubicBezTo>
                    <a:pt x="933" y="395"/>
                    <a:pt x="933" y="395"/>
                    <a:pt x="933" y="395"/>
                  </a:cubicBezTo>
                  <a:cubicBezTo>
                    <a:pt x="923" y="385"/>
                    <a:pt x="918" y="374"/>
                    <a:pt x="902" y="374"/>
                  </a:cubicBezTo>
                  <a:cubicBezTo>
                    <a:pt x="886" y="374"/>
                    <a:pt x="881" y="443"/>
                    <a:pt x="881" y="401"/>
                  </a:cubicBezTo>
                  <a:cubicBezTo>
                    <a:pt x="881" y="401"/>
                    <a:pt x="886" y="395"/>
                    <a:pt x="886" y="390"/>
                  </a:cubicBezTo>
                  <a:cubicBezTo>
                    <a:pt x="886" y="385"/>
                    <a:pt x="881" y="379"/>
                    <a:pt x="875" y="374"/>
                  </a:cubicBezTo>
                  <a:cubicBezTo>
                    <a:pt x="881" y="374"/>
                    <a:pt x="881" y="374"/>
                    <a:pt x="881" y="374"/>
                  </a:cubicBezTo>
                  <a:cubicBezTo>
                    <a:pt x="881" y="369"/>
                    <a:pt x="881" y="369"/>
                    <a:pt x="881" y="364"/>
                  </a:cubicBezTo>
                  <a:cubicBezTo>
                    <a:pt x="881" y="353"/>
                    <a:pt x="891" y="348"/>
                    <a:pt x="902" y="348"/>
                  </a:cubicBezTo>
                  <a:cubicBezTo>
                    <a:pt x="912" y="348"/>
                    <a:pt x="907" y="369"/>
                    <a:pt x="918" y="369"/>
                  </a:cubicBezTo>
                  <a:cubicBezTo>
                    <a:pt x="923" y="369"/>
                    <a:pt x="923" y="369"/>
                    <a:pt x="928" y="369"/>
                  </a:cubicBezTo>
                  <a:cubicBezTo>
                    <a:pt x="928" y="337"/>
                    <a:pt x="928" y="337"/>
                    <a:pt x="928" y="337"/>
                  </a:cubicBezTo>
                  <a:cubicBezTo>
                    <a:pt x="928" y="332"/>
                    <a:pt x="944" y="279"/>
                    <a:pt x="949" y="290"/>
                  </a:cubicBezTo>
                  <a:cubicBezTo>
                    <a:pt x="949" y="295"/>
                    <a:pt x="954" y="295"/>
                    <a:pt x="954" y="300"/>
                  </a:cubicBezTo>
                  <a:cubicBezTo>
                    <a:pt x="965" y="300"/>
                    <a:pt x="965" y="300"/>
                    <a:pt x="965" y="300"/>
                  </a:cubicBezTo>
                  <a:close/>
                  <a:moveTo>
                    <a:pt x="891" y="242"/>
                  </a:moveTo>
                  <a:lnTo>
                    <a:pt x="891" y="242"/>
                  </a:lnTo>
                  <a:cubicBezTo>
                    <a:pt x="891" y="258"/>
                    <a:pt x="886" y="269"/>
                    <a:pt x="875" y="279"/>
                  </a:cubicBezTo>
                  <a:cubicBezTo>
                    <a:pt x="865" y="290"/>
                    <a:pt x="859" y="306"/>
                    <a:pt x="849" y="306"/>
                  </a:cubicBezTo>
                  <a:cubicBezTo>
                    <a:pt x="844" y="306"/>
                    <a:pt x="844" y="300"/>
                    <a:pt x="838" y="300"/>
                  </a:cubicBezTo>
                  <a:cubicBezTo>
                    <a:pt x="823" y="300"/>
                    <a:pt x="817" y="311"/>
                    <a:pt x="807" y="321"/>
                  </a:cubicBezTo>
                  <a:cubicBezTo>
                    <a:pt x="823" y="337"/>
                    <a:pt x="838" y="342"/>
                    <a:pt x="859" y="348"/>
                  </a:cubicBezTo>
                  <a:cubicBezTo>
                    <a:pt x="870" y="327"/>
                    <a:pt x="886" y="321"/>
                    <a:pt x="896" y="300"/>
                  </a:cubicBezTo>
                  <a:cubicBezTo>
                    <a:pt x="891" y="290"/>
                    <a:pt x="891" y="290"/>
                    <a:pt x="891" y="290"/>
                  </a:cubicBezTo>
                  <a:cubicBezTo>
                    <a:pt x="896" y="290"/>
                    <a:pt x="907" y="284"/>
                    <a:pt x="907" y="279"/>
                  </a:cubicBezTo>
                  <a:cubicBezTo>
                    <a:pt x="907" y="274"/>
                    <a:pt x="902" y="269"/>
                    <a:pt x="902" y="258"/>
                  </a:cubicBezTo>
                  <a:cubicBezTo>
                    <a:pt x="902" y="253"/>
                    <a:pt x="902" y="242"/>
                    <a:pt x="891" y="242"/>
                  </a:cubicBezTo>
                  <a:close/>
                  <a:moveTo>
                    <a:pt x="902" y="105"/>
                  </a:moveTo>
                  <a:lnTo>
                    <a:pt x="902" y="105"/>
                  </a:lnTo>
                  <a:cubicBezTo>
                    <a:pt x="896" y="105"/>
                    <a:pt x="896" y="105"/>
                    <a:pt x="891" y="105"/>
                  </a:cubicBezTo>
                  <a:cubicBezTo>
                    <a:pt x="886" y="105"/>
                    <a:pt x="881" y="105"/>
                    <a:pt x="875" y="110"/>
                  </a:cubicBezTo>
                  <a:cubicBezTo>
                    <a:pt x="881" y="116"/>
                    <a:pt x="881" y="132"/>
                    <a:pt x="891" y="132"/>
                  </a:cubicBezTo>
                  <a:cubicBezTo>
                    <a:pt x="902" y="132"/>
                    <a:pt x="907" y="121"/>
                    <a:pt x="912" y="110"/>
                  </a:cubicBezTo>
                  <a:cubicBezTo>
                    <a:pt x="907" y="110"/>
                    <a:pt x="902" y="110"/>
                    <a:pt x="902" y="105"/>
                  </a:cubicBezTo>
                  <a:close/>
                  <a:moveTo>
                    <a:pt x="881" y="58"/>
                  </a:moveTo>
                  <a:lnTo>
                    <a:pt x="881" y="58"/>
                  </a:lnTo>
                  <a:cubicBezTo>
                    <a:pt x="875" y="68"/>
                    <a:pt x="870" y="73"/>
                    <a:pt x="870" y="84"/>
                  </a:cubicBezTo>
                  <a:cubicBezTo>
                    <a:pt x="870" y="89"/>
                    <a:pt x="870" y="89"/>
                    <a:pt x="870" y="89"/>
                  </a:cubicBezTo>
                  <a:cubicBezTo>
                    <a:pt x="881" y="95"/>
                    <a:pt x="886" y="89"/>
                    <a:pt x="896" y="89"/>
                  </a:cubicBezTo>
                  <a:cubicBezTo>
                    <a:pt x="891" y="79"/>
                    <a:pt x="886" y="68"/>
                    <a:pt x="881" y="58"/>
                  </a:cubicBezTo>
                  <a:close/>
                  <a:moveTo>
                    <a:pt x="765" y="321"/>
                  </a:moveTo>
                  <a:lnTo>
                    <a:pt x="765" y="321"/>
                  </a:lnTo>
                  <a:cubicBezTo>
                    <a:pt x="759" y="321"/>
                    <a:pt x="759" y="321"/>
                    <a:pt x="754" y="316"/>
                  </a:cubicBezTo>
                  <a:cubicBezTo>
                    <a:pt x="749" y="321"/>
                    <a:pt x="754" y="332"/>
                    <a:pt x="743" y="332"/>
                  </a:cubicBezTo>
                  <a:cubicBezTo>
                    <a:pt x="738" y="337"/>
                    <a:pt x="728" y="337"/>
                    <a:pt x="722" y="348"/>
                  </a:cubicBezTo>
                  <a:cubicBezTo>
                    <a:pt x="722" y="364"/>
                    <a:pt x="722" y="364"/>
                    <a:pt x="722" y="364"/>
                  </a:cubicBezTo>
                  <a:lnTo>
                    <a:pt x="722" y="369"/>
                  </a:lnTo>
                  <a:cubicBezTo>
                    <a:pt x="722" y="369"/>
                    <a:pt x="722" y="374"/>
                    <a:pt x="728" y="374"/>
                  </a:cubicBezTo>
                  <a:cubicBezTo>
                    <a:pt x="743" y="374"/>
                    <a:pt x="749" y="358"/>
                    <a:pt x="765" y="358"/>
                  </a:cubicBezTo>
                  <a:cubicBezTo>
                    <a:pt x="770" y="358"/>
                    <a:pt x="770" y="364"/>
                    <a:pt x="775" y="364"/>
                  </a:cubicBezTo>
                  <a:cubicBezTo>
                    <a:pt x="786" y="364"/>
                    <a:pt x="791" y="358"/>
                    <a:pt x="791" y="353"/>
                  </a:cubicBezTo>
                  <a:cubicBezTo>
                    <a:pt x="791" y="332"/>
                    <a:pt x="791" y="332"/>
                    <a:pt x="791" y="332"/>
                  </a:cubicBezTo>
                  <a:cubicBezTo>
                    <a:pt x="791" y="332"/>
                    <a:pt x="791" y="332"/>
                    <a:pt x="786" y="332"/>
                  </a:cubicBezTo>
                  <a:cubicBezTo>
                    <a:pt x="780" y="332"/>
                    <a:pt x="770" y="327"/>
                    <a:pt x="765" y="321"/>
                  </a:cubicBezTo>
                  <a:close/>
                  <a:moveTo>
                    <a:pt x="743" y="58"/>
                  </a:moveTo>
                  <a:lnTo>
                    <a:pt x="743" y="58"/>
                  </a:lnTo>
                  <a:cubicBezTo>
                    <a:pt x="765" y="58"/>
                    <a:pt x="775" y="68"/>
                    <a:pt x="796" y="68"/>
                  </a:cubicBezTo>
                  <a:cubicBezTo>
                    <a:pt x="817" y="68"/>
                    <a:pt x="828" y="42"/>
                    <a:pt x="838" y="21"/>
                  </a:cubicBezTo>
                  <a:cubicBezTo>
                    <a:pt x="833" y="21"/>
                    <a:pt x="833" y="21"/>
                    <a:pt x="833" y="21"/>
                  </a:cubicBezTo>
                  <a:cubicBezTo>
                    <a:pt x="817" y="21"/>
                    <a:pt x="807" y="26"/>
                    <a:pt x="791" y="31"/>
                  </a:cubicBezTo>
                  <a:cubicBezTo>
                    <a:pt x="765" y="37"/>
                    <a:pt x="659" y="58"/>
                    <a:pt x="743" y="58"/>
                  </a:cubicBezTo>
                  <a:close/>
                  <a:moveTo>
                    <a:pt x="638" y="47"/>
                  </a:moveTo>
                  <a:lnTo>
                    <a:pt x="638" y="47"/>
                  </a:lnTo>
                  <a:cubicBezTo>
                    <a:pt x="643" y="31"/>
                    <a:pt x="664" y="21"/>
                    <a:pt x="670" y="31"/>
                  </a:cubicBezTo>
                  <a:cubicBezTo>
                    <a:pt x="670" y="37"/>
                    <a:pt x="664" y="37"/>
                    <a:pt x="664" y="42"/>
                  </a:cubicBezTo>
                  <a:cubicBezTo>
                    <a:pt x="664" y="47"/>
                    <a:pt x="664" y="47"/>
                    <a:pt x="664" y="52"/>
                  </a:cubicBezTo>
                  <a:cubicBezTo>
                    <a:pt x="664" y="63"/>
                    <a:pt x="659" y="63"/>
                    <a:pt x="654" y="68"/>
                  </a:cubicBezTo>
                  <a:cubicBezTo>
                    <a:pt x="654" y="58"/>
                    <a:pt x="648" y="52"/>
                    <a:pt x="638" y="47"/>
                  </a:cubicBezTo>
                  <a:close/>
                  <a:moveTo>
                    <a:pt x="585" y="0"/>
                  </a:moveTo>
                  <a:lnTo>
                    <a:pt x="585" y="0"/>
                  </a:lnTo>
                  <a:cubicBezTo>
                    <a:pt x="564" y="5"/>
                    <a:pt x="554" y="5"/>
                    <a:pt x="538" y="5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54" y="42"/>
                    <a:pt x="554" y="42"/>
                    <a:pt x="554" y="42"/>
                  </a:cubicBezTo>
                  <a:cubicBezTo>
                    <a:pt x="564" y="21"/>
                    <a:pt x="585" y="10"/>
                    <a:pt x="606" y="10"/>
                  </a:cubicBezTo>
                  <a:cubicBezTo>
                    <a:pt x="617" y="10"/>
                    <a:pt x="622" y="10"/>
                    <a:pt x="633" y="10"/>
                  </a:cubicBezTo>
                  <a:cubicBezTo>
                    <a:pt x="643" y="10"/>
                    <a:pt x="648" y="10"/>
                    <a:pt x="659" y="10"/>
                  </a:cubicBezTo>
                  <a:cubicBezTo>
                    <a:pt x="654" y="5"/>
                    <a:pt x="648" y="0"/>
                    <a:pt x="643" y="0"/>
                  </a:cubicBezTo>
                  <a:cubicBezTo>
                    <a:pt x="633" y="0"/>
                    <a:pt x="627" y="5"/>
                    <a:pt x="622" y="5"/>
                  </a:cubicBezTo>
                  <a:cubicBezTo>
                    <a:pt x="606" y="5"/>
                    <a:pt x="596" y="0"/>
                    <a:pt x="585" y="0"/>
                  </a:cubicBezTo>
                  <a:close/>
                  <a:moveTo>
                    <a:pt x="416" y="1197"/>
                  </a:moveTo>
                  <a:lnTo>
                    <a:pt x="416" y="1197"/>
                  </a:lnTo>
                  <a:lnTo>
                    <a:pt x="416" y="1197"/>
                  </a:lnTo>
                  <a:cubicBezTo>
                    <a:pt x="406" y="1165"/>
                    <a:pt x="401" y="1149"/>
                    <a:pt x="380" y="1128"/>
                  </a:cubicBezTo>
                  <a:cubicBezTo>
                    <a:pt x="369" y="1123"/>
                    <a:pt x="358" y="1118"/>
                    <a:pt x="353" y="1102"/>
                  </a:cubicBezTo>
                  <a:cubicBezTo>
                    <a:pt x="353" y="1097"/>
                    <a:pt x="353" y="1097"/>
                    <a:pt x="353" y="1092"/>
                  </a:cubicBezTo>
                  <a:cubicBezTo>
                    <a:pt x="353" y="1081"/>
                    <a:pt x="348" y="1076"/>
                    <a:pt x="348" y="1065"/>
                  </a:cubicBezTo>
                  <a:cubicBezTo>
                    <a:pt x="348" y="1055"/>
                    <a:pt x="348" y="1044"/>
                    <a:pt x="348" y="1033"/>
                  </a:cubicBezTo>
                  <a:cubicBezTo>
                    <a:pt x="343" y="1023"/>
                    <a:pt x="332" y="1023"/>
                    <a:pt x="322" y="1023"/>
                  </a:cubicBezTo>
                  <a:cubicBezTo>
                    <a:pt x="322" y="997"/>
                    <a:pt x="322" y="981"/>
                    <a:pt x="327" y="954"/>
                  </a:cubicBezTo>
                  <a:cubicBezTo>
                    <a:pt x="332" y="944"/>
                    <a:pt x="337" y="933"/>
                    <a:pt x="337" y="923"/>
                  </a:cubicBezTo>
                  <a:cubicBezTo>
                    <a:pt x="337" y="912"/>
                    <a:pt x="332" y="912"/>
                    <a:pt x="332" y="902"/>
                  </a:cubicBezTo>
                  <a:cubicBezTo>
                    <a:pt x="337" y="896"/>
                    <a:pt x="337" y="891"/>
                    <a:pt x="337" y="881"/>
                  </a:cubicBezTo>
                  <a:lnTo>
                    <a:pt x="337" y="875"/>
                  </a:lnTo>
                  <a:cubicBezTo>
                    <a:pt x="332" y="875"/>
                    <a:pt x="327" y="875"/>
                    <a:pt x="322" y="870"/>
                  </a:cubicBezTo>
                  <a:cubicBezTo>
                    <a:pt x="316" y="865"/>
                    <a:pt x="322" y="859"/>
                    <a:pt x="316" y="849"/>
                  </a:cubicBezTo>
                  <a:cubicBezTo>
                    <a:pt x="316" y="844"/>
                    <a:pt x="311" y="844"/>
                    <a:pt x="311" y="833"/>
                  </a:cubicBezTo>
                  <a:cubicBezTo>
                    <a:pt x="311" y="822"/>
                    <a:pt x="322" y="817"/>
                    <a:pt x="327" y="812"/>
                  </a:cubicBezTo>
                  <a:cubicBezTo>
                    <a:pt x="337" y="807"/>
                    <a:pt x="353" y="801"/>
                    <a:pt x="353" y="791"/>
                  </a:cubicBezTo>
                  <a:cubicBezTo>
                    <a:pt x="353" y="780"/>
                    <a:pt x="343" y="775"/>
                    <a:pt x="332" y="770"/>
                  </a:cubicBezTo>
                  <a:cubicBezTo>
                    <a:pt x="327" y="764"/>
                    <a:pt x="327" y="759"/>
                    <a:pt x="322" y="759"/>
                  </a:cubicBezTo>
                  <a:cubicBezTo>
                    <a:pt x="322" y="759"/>
                    <a:pt x="322" y="759"/>
                    <a:pt x="316" y="754"/>
                  </a:cubicBezTo>
                  <a:cubicBezTo>
                    <a:pt x="311" y="749"/>
                    <a:pt x="311" y="743"/>
                    <a:pt x="311" y="738"/>
                  </a:cubicBezTo>
                  <a:cubicBezTo>
                    <a:pt x="306" y="722"/>
                    <a:pt x="306" y="717"/>
                    <a:pt x="300" y="701"/>
                  </a:cubicBezTo>
                  <a:cubicBezTo>
                    <a:pt x="300" y="685"/>
                    <a:pt x="300" y="675"/>
                    <a:pt x="295" y="664"/>
                  </a:cubicBezTo>
                  <a:cubicBezTo>
                    <a:pt x="290" y="659"/>
                    <a:pt x="290" y="648"/>
                    <a:pt x="285" y="648"/>
                  </a:cubicBezTo>
                  <a:cubicBezTo>
                    <a:pt x="279" y="643"/>
                    <a:pt x="279" y="648"/>
                    <a:pt x="274" y="643"/>
                  </a:cubicBezTo>
                  <a:cubicBezTo>
                    <a:pt x="269" y="643"/>
                    <a:pt x="263" y="643"/>
                    <a:pt x="258" y="643"/>
                  </a:cubicBezTo>
                  <a:cubicBezTo>
                    <a:pt x="248" y="638"/>
                    <a:pt x="248" y="638"/>
                    <a:pt x="237" y="638"/>
                  </a:cubicBezTo>
                  <a:cubicBezTo>
                    <a:pt x="237" y="638"/>
                    <a:pt x="237" y="638"/>
                    <a:pt x="232" y="638"/>
                  </a:cubicBezTo>
                  <a:cubicBezTo>
                    <a:pt x="232" y="638"/>
                    <a:pt x="232" y="638"/>
                    <a:pt x="226" y="638"/>
                  </a:cubicBezTo>
                  <a:cubicBezTo>
                    <a:pt x="226" y="643"/>
                    <a:pt x="221" y="648"/>
                    <a:pt x="221" y="648"/>
                  </a:cubicBezTo>
                  <a:cubicBezTo>
                    <a:pt x="211" y="659"/>
                    <a:pt x="205" y="659"/>
                    <a:pt x="200" y="664"/>
                  </a:cubicBezTo>
                  <a:cubicBezTo>
                    <a:pt x="195" y="675"/>
                    <a:pt x="190" y="680"/>
                    <a:pt x="179" y="691"/>
                  </a:cubicBezTo>
                  <a:cubicBezTo>
                    <a:pt x="179" y="691"/>
                    <a:pt x="174" y="696"/>
                    <a:pt x="169" y="696"/>
                  </a:cubicBezTo>
                  <a:cubicBezTo>
                    <a:pt x="163" y="696"/>
                    <a:pt x="158" y="691"/>
                    <a:pt x="153" y="685"/>
                  </a:cubicBezTo>
                  <a:cubicBezTo>
                    <a:pt x="142" y="675"/>
                    <a:pt x="137" y="670"/>
                    <a:pt x="126" y="664"/>
                  </a:cubicBezTo>
                  <a:cubicBezTo>
                    <a:pt x="111" y="654"/>
                    <a:pt x="100" y="643"/>
                    <a:pt x="84" y="633"/>
                  </a:cubicBezTo>
                  <a:cubicBezTo>
                    <a:pt x="68" y="622"/>
                    <a:pt x="63" y="606"/>
                    <a:pt x="42" y="596"/>
                  </a:cubicBezTo>
                  <a:cubicBezTo>
                    <a:pt x="31" y="590"/>
                    <a:pt x="26" y="585"/>
                    <a:pt x="16" y="580"/>
                  </a:cubicBezTo>
                  <a:cubicBezTo>
                    <a:pt x="10" y="575"/>
                    <a:pt x="0" y="569"/>
                    <a:pt x="0" y="564"/>
                  </a:cubicBezTo>
                  <a:cubicBezTo>
                    <a:pt x="0" y="553"/>
                    <a:pt x="10" y="548"/>
                    <a:pt x="10" y="538"/>
                  </a:cubicBezTo>
                  <a:cubicBezTo>
                    <a:pt x="10" y="532"/>
                    <a:pt x="5" y="532"/>
                    <a:pt x="5" y="527"/>
                  </a:cubicBezTo>
                  <a:cubicBezTo>
                    <a:pt x="5" y="522"/>
                    <a:pt x="0" y="522"/>
                    <a:pt x="0" y="522"/>
                  </a:cubicBezTo>
                  <a:cubicBezTo>
                    <a:pt x="0" y="517"/>
                    <a:pt x="5" y="511"/>
                    <a:pt x="10" y="511"/>
                  </a:cubicBezTo>
                  <a:cubicBezTo>
                    <a:pt x="16" y="506"/>
                    <a:pt x="21" y="501"/>
                    <a:pt x="31" y="495"/>
                  </a:cubicBezTo>
                  <a:cubicBezTo>
                    <a:pt x="37" y="490"/>
                    <a:pt x="42" y="485"/>
                    <a:pt x="42" y="480"/>
                  </a:cubicBezTo>
                  <a:cubicBezTo>
                    <a:pt x="47" y="469"/>
                    <a:pt x="52" y="464"/>
                    <a:pt x="52" y="459"/>
                  </a:cubicBezTo>
                  <a:cubicBezTo>
                    <a:pt x="52" y="443"/>
                    <a:pt x="47" y="438"/>
                    <a:pt x="42" y="427"/>
                  </a:cubicBezTo>
                  <a:cubicBezTo>
                    <a:pt x="31" y="416"/>
                    <a:pt x="21" y="416"/>
                    <a:pt x="21" y="401"/>
                  </a:cubicBezTo>
                  <a:cubicBezTo>
                    <a:pt x="21" y="395"/>
                    <a:pt x="26" y="390"/>
                    <a:pt x="26" y="385"/>
                  </a:cubicBezTo>
                  <a:cubicBezTo>
                    <a:pt x="26" y="379"/>
                    <a:pt x="26" y="374"/>
                    <a:pt x="26" y="369"/>
                  </a:cubicBezTo>
                  <a:cubicBezTo>
                    <a:pt x="26" y="364"/>
                    <a:pt x="26" y="358"/>
                    <a:pt x="31" y="358"/>
                  </a:cubicBezTo>
                  <a:cubicBezTo>
                    <a:pt x="42" y="358"/>
                    <a:pt x="47" y="364"/>
                    <a:pt x="58" y="364"/>
                  </a:cubicBezTo>
                  <a:cubicBezTo>
                    <a:pt x="74" y="364"/>
                    <a:pt x="84" y="358"/>
                    <a:pt x="100" y="358"/>
                  </a:cubicBezTo>
                  <a:cubicBezTo>
                    <a:pt x="105" y="358"/>
                    <a:pt x="111" y="353"/>
                    <a:pt x="116" y="353"/>
                  </a:cubicBezTo>
                  <a:cubicBezTo>
                    <a:pt x="121" y="348"/>
                    <a:pt x="126" y="348"/>
                    <a:pt x="126" y="348"/>
                  </a:cubicBezTo>
                  <a:cubicBezTo>
                    <a:pt x="132" y="342"/>
                    <a:pt x="137" y="342"/>
                    <a:pt x="142" y="342"/>
                  </a:cubicBezTo>
                  <a:cubicBezTo>
                    <a:pt x="153" y="342"/>
                    <a:pt x="163" y="348"/>
                    <a:pt x="163" y="358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90" y="353"/>
                    <a:pt x="200" y="348"/>
                    <a:pt x="221" y="342"/>
                  </a:cubicBezTo>
                  <a:cubicBezTo>
                    <a:pt x="226" y="342"/>
                    <a:pt x="232" y="342"/>
                    <a:pt x="237" y="337"/>
                  </a:cubicBezTo>
                  <a:cubicBezTo>
                    <a:pt x="237" y="337"/>
                    <a:pt x="237" y="337"/>
                    <a:pt x="237" y="332"/>
                  </a:cubicBezTo>
                  <a:cubicBezTo>
                    <a:pt x="242" y="327"/>
                    <a:pt x="242" y="327"/>
                    <a:pt x="242" y="316"/>
                  </a:cubicBezTo>
                  <a:cubicBezTo>
                    <a:pt x="242" y="300"/>
                    <a:pt x="237" y="290"/>
                    <a:pt x="232" y="274"/>
                  </a:cubicBezTo>
                  <a:cubicBezTo>
                    <a:pt x="226" y="263"/>
                    <a:pt x="226" y="253"/>
                    <a:pt x="221" y="242"/>
                  </a:cubicBezTo>
                  <a:cubicBezTo>
                    <a:pt x="263" y="174"/>
                    <a:pt x="263" y="174"/>
                    <a:pt x="263" y="174"/>
                  </a:cubicBezTo>
                  <a:lnTo>
                    <a:pt x="263" y="174"/>
                  </a:lnTo>
                  <a:cubicBezTo>
                    <a:pt x="274" y="190"/>
                    <a:pt x="285" y="200"/>
                    <a:pt x="311" y="205"/>
                  </a:cubicBezTo>
                  <a:cubicBezTo>
                    <a:pt x="332" y="211"/>
                    <a:pt x="327" y="242"/>
                    <a:pt x="343" y="263"/>
                  </a:cubicBezTo>
                  <a:cubicBezTo>
                    <a:pt x="353" y="284"/>
                    <a:pt x="374" y="284"/>
                    <a:pt x="395" y="295"/>
                  </a:cubicBezTo>
                  <a:cubicBezTo>
                    <a:pt x="432" y="311"/>
                    <a:pt x="453" y="316"/>
                    <a:pt x="490" y="342"/>
                  </a:cubicBezTo>
                  <a:cubicBezTo>
                    <a:pt x="543" y="379"/>
                    <a:pt x="575" y="416"/>
                    <a:pt x="643" y="416"/>
                  </a:cubicBezTo>
                  <a:cubicBezTo>
                    <a:pt x="664" y="416"/>
                    <a:pt x="664" y="416"/>
                    <a:pt x="664" y="416"/>
                  </a:cubicBezTo>
                  <a:cubicBezTo>
                    <a:pt x="675" y="416"/>
                    <a:pt x="675" y="411"/>
                    <a:pt x="685" y="411"/>
                  </a:cubicBezTo>
                  <a:cubicBezTo>
                    <a:pt x="691" y="411"/>
                    <a:pt x="691" y="416"/>
                    <a:pt x="701" y="416"/>
                  </a:cubicBezTo>
                  <a:cubicBezTo>
                    <a:pt x="717" y="422"/>
                    <a:pt x="728" y="411"/>
                    <a:pt x="743" y="416"/>
                  </a:cubicBezTo>
                  <a:cubicBezTo>
                    <a:pt x="754" y="427"/>
                    <a:pt x="749" y="438"/>
                    <a:pt x="754" y="443"/>
                  </a:cubicBezTo>
                  <a:cubicBezTo>
                    <a:pt x="765" y="453"/>
                    <a:pt x="780" y="448"/>
                    <a:pt x="791" y="453"/>
                  </a:cubicBezTo>
                  <a:cubicBezTo>
                    <a:pt x="817" y="464"/>
                    <a:pt x="828" y="485"/>
                    <a:pt x="854" y="485"/>
                  </a:cubicBezTo>
                  <a:cubicBezTo>
                    <a:pt x="881" y="485"/>
                    <a:pt x="881" y="485"/>
                    <a:pt x="881" y="485"/>
                  </a:cubicBezTo>
                  <a:cubicBezTo>
                    <a:pt x="891" y="485"/>
                    <a:pt x="891" y="474"/>
                    <a:pt x="902" y="474"/>
                  </a:cubicBezTo>
                  <a:cubicBezTo>
                    <a:pt x="933" y="469"/>
                    <a:pt x="949" y="464"/>
                    <a:pt x="976" y="448"/>
                  </a:cubicBezTo>
                  <a:cubicBezTo>
                    <a:pt x="1002" y="427"/>
                    <a:pt x="1044" y="438"/>
                    <a:pt x="1044" y="406"/>
                  </a:cubicBezTo>
                  <a:cubicBezTo>
                    <a:pt x="1044" y="395"/>
                    <a:pt x="1060" y="390"/>
                    <a:pt x="1070" y="385"/>
                  </a:cubicBezTo>
                  <a:cubicBezTo>
                    <a:pt x="1076" y="385"/>
                    <a:pt x="1076" y="385"/>
                    <a:pt x="1076" y="385"/>
                  </a:cubicBezTo>
                  <a:cubicBezTo>
                    <a:pt x="1070" y="390"/>
                    <a:pt x="1070" y="395"/>
                    <a:pt x="1070" y="401"/>
                  </a:cubicBezTo>
                  <a:lnTo>
                    <a:pt x="1076" y="406"/>
                  </a:lnTo>
                  <a:cubicBezTo>
                    <a:pt x="1092" y="406"/>
                    <a:pt x="1097" y="390"/>
                    <a:pt x="1113" y="390"/>
                  </a:cubicBezTo>
                  <a:cubicBezTo>
                    <a:pt x="1129" y="390"/>
                    <a:pt x="1134" y="416"/>
                    <a:pt x="1150" y="416"/>
                  </a:cubicBezTo>
                  <a:cubicBezTo>
                    <a:pt x="1176" y="416"/>
                    <a:pt x="1176" y="416"/>
                    <a:pt x="1176" y="416"/>
                  </a:cubicBezTo>
                  <a:cubicBezTo>
                    <a:pt x="1192" y="416"/>
                    <a:pt x="1197" y="438"/>
                    <a:pt x="1208" y="438"/>
                  </a:cubicBezTo>
                  <a:cubicBezTo>
                    <a:pt x="1234" y="438"/>
                    <a:pt x="1239" y="416"/>
                    <a:pt x="1250" y="395"/>
                  </a:cubicBezTo>
                  <a:cubicBezTo>
                    <a:pt x="1255" y="411"/>
                    <a:pt x="1266" y="411"/>
                    <a:pt x="1276" y="411"/>
                  </a:cubicBezTo>
                  <a:cubicBezTo>
                    <a:pt x="1292" y="411"/>
                    <a:pt x="1292" y="411"/>
                    <a:pt x="1292" y="411"/>
                  </a:cubicBezTo>
                  <a:cubicBezTo>
                    <a:pt x="1292" y="438"/>
                    <a:pt x="1313" y="453"/>
                    <a:pt x="1324" y="474"/>
                  </a:cubicBezTo>
                  <a:cubicBezTo>
                    <a:pt x="1339" y="511"/>
                    <a:pt x="1350" y="527"/>
                    <a:pt x="1382" y="548"/>
                  </a:cubicBezTo>
                  <a:cubicBezTo>
                    <a:pt x="1398" y="559"/>
                    <a:pt x="1408" y="575"/>
                    <a:pt x="1424" y="575"/>
                  </a:cubicBezTo>
                  <a:cubicBezTo>
                    <a:pt x="1435" y="575"/>
                    <a:pt x="1435" y="564"/>
                    <a:pt x="1445" y="564"/>
                  </a:cubicBezTo>
                  <a:cubicBezTo>
                    <a:pt x="1456" y="564"/>
                    <a:pt x="1456" y="575"/>
                    <a:pt x="1461" y="580"/>
                  </a:cubicBezTo>
                  <a:cubicBezTo>
                    <a:pt x="1482" y="590"/>
                    <a:pt x="1487" y="612"/>
                    <a:pt x="1508" y="612"/>
                  </a:cubicBezTo>
                  <a:cubicBezTo>
                    <a:pt x="1535" y="612"/>
                    <a:pt x="1519" y="575"/>
                    <a:pt x="1535" y="553"/>
                  </a:cubicBezTo>
                  <a:cubicBezTo>
                    <a:pt x="1545" y="548"/>
                    <a:pt x="1556" y="553"/>
                    <a:pt x="1572" y="553"/>
                  </a:cubicBezTo>
                  <a:cubicBezTo>
                    <a:pt x="1582" y="553"/>
                    <a:pt x="1582" y="543"/>
                    <a:pt x="1587" y="538"/>
                  </a:cubicBezTo>
                  <a:cubicBezTo>
                    <a:pt x="1630" y="522"/>
                    <a:pt x="1661" y="532"/>
                    <a:pt x="1698" y="506"/>
                  </a:cubicBezTo>
                  <a:cubicBezTo>
                    <a:pt x="1698" y="511"/>
                    <a:pt x="1698" y="511"/>
                    <a:pt x="1698" y="511"/>
                  </a:cubicBezTo>
                  <a:cubicBezTo>
                    <a:pt x="1698" y="527"/>
                    <a:pt x="1682" y="522"/>
                    <a:pt x="1667" y="538"/>
                  </a:cubicBezTo>
                  <a:cubicBezTo>
                    <a:pt x="1667" y="543"/>
                    <a:pt x="1672" y="543"/>
                    <a:pt x="1672" y="548"/>
                  </a:cubicBezTo>
                  <a:cubicBezTo>
                    <a:pt x="1672" y="553"/>
                    <a:pt x="1672" y="559"/>
                    <a:pt x="1672" y="564"/>
                  </a:cubicBezTo>
                  <a:cubicBezTo>
                    <a:pt x="1656" y="564"/>
                    <a:pt x="1651" y="564"/>
                    <a:pt x="1640" y="564"/>
                  </a:cubicBezTo>
                  <a:cubicBezTo>
                    <a:pt x="1598" y="564"/>
                    <a:pt x="1566" y="596"/>
                    <a:pt x="1566" y="633"/>
                  </a:cubicBezTo>
                  <a:cubicBezTo>
                    <a:pt x="1566" y="643"/>
                    <a:pt x="1582" y="643"/>
                    <a:pt x="1593" y="654"/>
                  </a:cubicBezTo>
                  <a:cubicBezTo>
                    <a:pt x="1598" y="664"/>
                    <a:pt x="1593" y="675"/>
                    <a:pt x="1593" y="691"/>
                  </a:cubicBezTo>
                  <a:cubicBezTo>
                    <a:pt x="1603" y="691"/>
                    <a:pt x="1609" y="691"/>
                    <a:pt x="1619" y="691"/>
                  </a:cubicBezTo>
                  <a:cubicBezTo>
                    <a:pt x="1630" y="691"/>
                    <a:pt x="1635" y="701"/>
                    <a:pt x="1645" y="701"/>
                  </a:cubicBezTo>
                  <a:cubicBezTo>
                    <a:pt x="1661" y="701"/>
                    <a:pt x="1672" y="691"/>
                    <a:pt x="1688" y="691"/>
                  </a:cubicBezTo>
                  <a:cubicBezTo>
                    <a:pt x="1709" y="691"/>
                    <a:pt x="1714" y="706"/>
                    <a:pt x="1735" y="712"/>
                  </a:cubicBezTo>
                  <a:cubicBezTo>
                    <a:pt x="1772" y="733"/>
                    <a:pt x="1798" y="733"/>
                    <a:pt x="1835" y="754"/>
                  </a:cubicBezTo>
                  <a:cubicBezTo>
                    <a:pt x="1856" y="764"/>
                    <a:pt x="1862" y="786"/>
                    <a:pt x="1883" y="796"/>
                  </a:cubicBezTo>
                  <a:cubicBezTo>
                    <a:pt x="1883" y="796"/>
                    <a:pt x="1883" y="796"/>
                    <a:pt x="1883" y="791"/>
                  </a:cubicBezTo>
                  <a:cubicBezTo>
                    <a:pt x="1883" y="791"/>
                    <a:pt x="1883" y="786"/>
                    <a:pt x="1883" y="780"/>
                  </a:cubicBezTo>
                  <a:cubicBezTo>
                    <a:pt x="1883" y="775"/>
                    <a:pt x="1883" y="775"/>
                    <a:pt x="1883" y="770"/>
                  </a:cubicBezTo>
                  <a:cubicBezTo>
                    <a:pt x="1914" y="770"/>
                    <a:pt x="1930" y="775"/>
                    <a:pt x="1967" y="775"/>
                  </a:cubicBezTo>
                  <a:cubicBezTo>
                    <a:pt x="1957" y="786"/>
                    <a:pt x="1951" y="796"/>
                    <a:pt x="1946" y="807"/>
                  </a:cubicBezTo>
                  <a:cubicBezTo>
                    <a:pt x="1957" y="801"/>
                    <a:pt x="1962" y="796"/>
                    <a:pt x="1978" y="796"/>
                  </a:cubicBezTo>
                  <a:cubicBezTo>
                    <a:pt x="1983" y="796"/>
                    <a:pt x="1983" y="807"/>
                    <a:pt x="1983" y="817"/>
                  </a:cubicBezTo>
                  <a:cubicBezTo>
                    <a:pt x="1983" y="844"/>
                    <a:pt x="1983" y="844"/>
                    <a:pt x="1983" y="844"/>
                  </a:cubicBezTo>
                  <a:cubicBezTo>
                    <a:pt x="1983" y="870"/>
                    <a:pt x="1988" y="881"/>
                    <a:pt x="1999" y="907"/>
                  </a:cubicBezTo>
                  <a:cubicBezTo>
                    <a:pt x="2009" y="928"/>
                    <a:pt x="2009" y="944"/>
                    <a:pt x="2031" y="965"/>
                  </a:cubicBezTo>
                  <a:cubicBezTo>
                    <a:pt x="2062" y="997"/>
                    <a:pt x="2083" y="1007"/>
                    <a:pt x="2104" y="1044"/>
                  </a:cubicBezTo>
                  <a:cubicBezTo>
                    <a:pt x="2131" y="1086"/>
                    <a:pt x="2152" y="1107"/>
                    <a:pt x="2173" y="1144"/>
                  </a:cubicBezTo>
                  <a:cubicBezTo>
                    <a:pt x="2194" y="1181"/>
                    <a:pt x="2210" y="1223"/>
                    <a:pt x="2252" y="1223"/>
                  </a:cubicBezTo>
                  <a:cubicBezTo>
                    <a:pt x="2273" y="1223"/>
                    <a:pt x="2284" y="1207"/>
                    <a:pt x="2304" y="1207"/>
                  </a:cubicBezTo>
                  <a:cubicBezTo>
                    <a:pt x="2314" y="1207"/>
                    <a:pt x="2314" y="1207"/>
                    <a:pt x="2314" y="1207"/>
                  </a:cubicBezTo>
                  <a:cubicBezTo>
                    <a:pt x="2314" y="1218"/>
                    <a:pt x="2314" y="1218"/>
                    <a:pt x="2314" y="1218"/>
                  </a:cubicBezTo>
                  <a:cubicBezTo>
                    <a:pt x="2314" y="1229"/>
                    <a:pt x="2304" y="1234"/>
                    <a:pt x="2304" y="1250"/>
                  </a:cubicBezTo>
                  <a:cubicBezTo>
                    <a:pt x="2304" y="1250"/>
                    <a:pt x="2314" y="1250"/>
                    <a:pt x="2314" y="1255"/>
                  </a:cubicBezTo>
                  <a:cubicBezTo>
                    <a:pt x="2341" y="1266"/>
                    <a:pt x="2346" y="1281"/>
                    <a:pt x="2362" y="1303"/>
                  </a:cubicBezTo>
                  <a:cubicBezTo>
                    <a:pt x="2378" y="1329"/>
                    <a:pt x="2393" y="1345"/>
                    <a:pt x="2409" y="1360"/>
                  </a:cubicBezTo>
                  <a:lnTo>
                    <a:pt x="2409" y="1360"/>
                  </a:lnTo>
                  <a:cubicBezTo>
                    <a:pt x="2393" y="1376"/>
                    <a:pt x="2388" y="1381"/>
                    <a:pt x="2378" y="1403"/>
                  </a:cubicBezTo>
                  <a:cubicBezTo>
                    <a:pt x="2378" y="1408"/>
                    <a:pt x="2378" y="1408"/>
                    <a:pt x="2378" y="1413"/>
                  </a:cubicBezTo>
                  <a:cubicBezTo>
                    <a:pt x="2378" y="1424"/>
                    <a:pt x="2383" y="1429"/>
                    <a:pt x="2388" y="1434"/>
                  </a:cubicBezTo>
                  <a:cubicBezTo>
                    <a:pt x="2393" y="1440"/>
                    <a:pt x="2399" y="1450"/>
                    <a:pt x="2399" y="1455"/>
                  </a:cubicBezTo>
                  <a:cubicBezTo>
                    <a:pt x="2399" y="1461"/>
                    <a:pt x="2393" y="1466"/>
                    <a:pt x="2393" y="1471"/>
                  </a:cubicBezTo>
                  <a:cubicBezTo>
                    <a:pt x="2388" y="1477"/>
                    <a:pt x="2383" y="1477"/>
                    <a:pt x="2383" y="1477"/>
                  </a:cubicBezTo>
                  <a:cubicBezTo>
                    <a:pt x="2378" y="1487"/>
                    <a:pt x="2372" y="1492"/>
                    <a:pt x="2372" y="1503"/>
                  </a:cubicBezTo>
                  <a:cubicBezTo>
                    <a:pt x="2372" y="1513"/>
                    <a:pt x="2378" y="1524"/>
                    <a:pt x="2383" y="1535"/>
                  </a:cubicBezTo>
                  <a:cubicBezTo>
                    <a:pt x="2388" y="1545"/>
                    <a:pt x="2388" y="1550"/>
                    <a:pt x="2393" y="1561"/>
                  </a:cubicBezTo>
                  <a:cubicBezTo>
                    <a:pt x="2399" y="1571"/>
                    <a:pt x="2399" y="1577"/>
                    <a:pt x="2399" y="1587"/>
                  </a:cubicBezTo>
                  <a:cubicBezTo>
                    <a:pt x="2404" y="1598"/>
                    <a:pt x="2415" y="1603"/>
                    <a:pt x="2430" y="1608"/>
                  </a:cubicBezTo>
                  <a:cubicBezTo>
                    <a:pt x="2441" y="1614"/>
                    <a:pt x="2446" y="1614"/>
                    <a:pt x="2457" y="1619"/>
                  </a:cubicBezTo>
                  <a:cubicBezTo>
                    <a:pt x="2462" y="1619"/>
                    <a:pt x="2467" y="1619"/>
                    <a:pt x="2473" y="1624"/>
                  </a:cubicBezTo>
                  <a:cubicBezTo>
                    <a:pt x="2478" y="1629"/>
                    <a:pt x="2483" y="1629"/>
                    <a:pt x="2488" y="1635"/>
                  </a:cubicBezTo>
                  <a:cubicBezTo>
                    <a:pt x="2504" y="1640"/>
                    <a:pt x="2504" y="1651"/>
                    <a:pt x="2520" y="1656"/>
                  </a:cubicBezTo>
                  <a:cubicBezTo>
                    <a:pt x="2531" y="1666"/>
                    <a:pt x="2541" y="1672"/>
                    <a:pt x="2541" y="1682"/>
                  </a:cubicBezTo>
                  <a:cubicBezTo>
                    <a:pt x="2541" y="1698"/>
                    <a:pt x="2536" y="1709"/>
                    <a:pt x="2520" y="1719"/>
                  </a:cubicBezTo>
                  <a:cubicBezTo>
                    <a:pt x="2515" y="1719"/>
                    <a:pt x="2504" y="1724"/>
                    <a:pt x="2504" y="1735"/>
                  </a:cubicBezTo>
                  <a:cubicBezTo>
                    <a:pt x="2504" y="1735"/>
                    <a:pt x="2504" y="1740"/>
                    <a:pt x="2504" y="1746"/>
                  </a:cubicBezTo>
                  <a:cubicBezTo>
                    <a:pt x="2504" y="1751"/>
                    <a:pt x="2504" y="1756"/>
                    <a:pt x="2510" y="1767"/>
                  </a:cubicBezTo>
                  <a:cubicBezTo>
                    <a:pt x="2510" y="1767"/>
                    <a:pt x="2510" y="1767"/>
                    <a:pt x="2510" y="1772"/>
                  </a:cubicBezTo>
                  <a:lnTo>
                    <a:pt x="2510" y="1772"/>
                  </a:lnTo>
                  <a:cubicBezTo>
                    <a:pt x="2488" y="1772"/>
                    <a:pt x="2483" y="1761"/>
                    <a:pt x="2462" y="1756"/>
                  </a:cubicBezTo>
                  <a:cubicBezTo>
                    <a:pt x="2457" y="1751"/>
                    <a:pt x="2446" y="1751"/>
                    <a:pt x="2436" y="1746"/>
                  </a:cubicBezTo>
                  <a:cubicBezTo>
                    <a:pt x="2430" y="1746"/>
                    <a:pt x="2430" y="1740"/>
                    <a:pt x="2425" y="1740"/>
                  </a:cubicBezTo>
                  <a:cubicBezTo>
                    <a:pt x="2420" y="1735"/>
                    <a:pt x="2420" y="1735"/>
                    <a:pt x="2415" y="1735"/>
                  </a:cubicBezTo>
                  <a:cubicBezTo>
                    <a:pt x="2399" y="1735"/>
                    <a:pt x="2393" y="1746"/>
                    <a:pt x="2378" y="1746"/>
                  </a:cubicBezTo>
                  <a:cubicBezTo>
                    <a:pt x="2367" y="1746"/>
                    <a:pt x="2356" y="1746"/>
                    <a:pt x="2346" y="1740"/>
                  </a:cubicBezTo>
                  <a:cubicBezTo>
                    <a:pt x="2341" y="1740"/>
                    <a:pt x="2341" y="1735"/>
                    <a:pt x="2335" y="1735"/>
                  </a:cubicBezTo>
                  <a:cubicBezTo>
                    <a:pt x="2325" y="1735"/>
                    <a:pt x="2325" y="1746"/>
                    <a:pt x="2314" y="1751"/>
                  </a:cubicBezTo>
                  <a:cubicBezTo>
                    <a:pt x="2309" y="1761"/>
                    <a:pt x="2304" y="1767"/>
                    <a:pt x="2293" y="1772"/>
                  </a:cubicBezTo>
                  <a:cubicBezTo>
                    <a:pt x="2273" y="1788"/>
                    <a:pt x="2278" y="1803"/>
                    <a:pt x="2263" y="1825"/>
                  </a:cubicBezTo>
                  <a:cubicBezTo>
                    <a:pt x="2247" y="1840"/>
                    <a:pt x="2236" y="1851"/>
                    <a:pt x="2220" y="1867"/>
                  </a:cubicBezTo>
                  <a:cubicBezTo>
                    <a:pt x="2215" y="1877"/>
                    <a:pt x="2210" y="1883"/>
                    <a:pt x="2205" y="1893"/>
                  </a:cubicBezTo>
                  <a:cubicBezTo>
                    <a:pt x="2199" y="1904"/>
                    <a:pt x="2194" y="1909"/>
                    <a:pt x="2194" y="1920"/>
                  </a:cubicBezTo>
                  <a:cubicBezTo>
                    <a:pt x="2194" y="1925"/>
                    <a:pt x="2194" y="1925"/>
                    <a:pt x="2194" y="1935"/>
                  </a:cubicBezTo>
                  <a:cubicBezTo>
                    <a:pt x="2194" y="1941"/>
                    <a:pt x="2183" y="1941"/>
                    <a:pt x="2178" y="1941"/>
                  </a:cubicBezTo>
                  <a:cubicBezTo>
                    <a:pt x="2173" y="1941"/>
                    <a:pt x="2168" y="1946"/>
                    <a:pt x="2162" y="1946"/>
                  </a:cubicBezTo>
                  <a:cubicBezTo>
                    <a:pt x="2162" y="1946"/>
                    <a:pt x="2157" y="1946"/>
                    <a:pt x="2152" y="1946"/>
                  </a:cubicBezTo>
                  <a:cubicBezTo>
                    <a:pt x="2146" y="1946"/>
                    <a:pt x="2146" y="1957"/>
                    <a:pt x="2141" y="1967"/>
                  </a:cubicBezTo>
                  <a:cubicBezTo>
                    <a:pt x="2136" y="1972"/>
                    <a:pt x="2131" y="1972"/>
                    <a:pt x="2125" y="1978"/>
                  </a:cubicBezTo>
                  <a:cubicBezTo>
                    <a:pt x="2125" y="1983"/>
                    <a:pt x="2120" y="1988"/>
                    <a:pt x="2115" y="1988"/>
                  </a:cubicBezTo>
                  <a:cubicBezTo>
                    <a:pt x="2104" y="1988"/>
                    <a:pt x="2099" y="1978"/>
                    <a:pt x="2094" y="1967"/>
                  </a:cubicBezTo>
                  <a:cubicBezTo>
                    <a:pt x="2089" y="1962"/>
                    <a:pt x="2089" y="1957"/>
                    <a:pt x="2083" y="1946"/>
                  </a:cubicBezTo>
                  <a:cubicBezTo>
                    <a:pt x="2078" y="1935"/>
                    <a:pt x="2078" y="1930"/>
                    <a:pt x="2073" y="1920"/>
                  </a:cubicBezTo>
                  <a:cubicBezTo>
                    <a:pt x="2067" y="1909"/>
                    <a:pt x="2067" y="1904"/>
                    <a:pt x="2062" y="1904"/>
                  </a:cubicBezTo>
                  <a:cubicBezTo>
                    <a:pt x="2062" y="1898"/>
                    <a:pt x="2057" y="1898"/>
                    <a:pt x="2052" y="1898"/>
                  </a:cubicBezTo>
                  <a:cubicBezTo>
                    <a:pt x="2041" y="1898"/>
                    <a:pt x="2036" y="1909"/>
                    <a:pt x="2020" y="1909"/>
                  </a:cubicBezTo>
                  <a:cubicBezTo>
                    <a:pt x="2009" y="1909"/>
                    <a:pt x="2009" y="1898"/>
                    <a:pt x="2009" y="1893"/>
                  </a:cubicBezTo>
                  <a:cubicBezTo>
                    <a:pt x="2004" y="1888"/>
                    <a:pt x="1999" y="1883"/>
                    <a:pt x="1994" y="1883"/>
                  </a:cubicBezTo>
                  <a:cubicBezTo>
                    <a:pt x="1988" y="1883"/>
                    <a:pt x="1983" y="1883"/>
                    <a:pt x="1978" y="1877"/>
                  </a:cubicBezTo>
                  <a:cubicBezTo>
                    <a:pt x="1967" y="1872"/>
                    <a:pt x="1962" y="1867"/>
                    <a:pt x="1951" y="1867"/>
                  </a:cubicBezTo>
                  <a:cubicBezTo>
                    <a:pt x="1941" y="1867"/>
                    <a:pt x="1935" y="1877"/>
                    <a:pt x="1925" y="1883"/>
                  </a:cubicBezTo>
                  <a:cubicBezTo>
                    <a:pt x="1920" y="1888"/>
                    <a:pt x="1920" y="1888"/>
                    <a:pt x="1914" y="1893"/>
                  </a:cubicBezTo>
                  <a:cubicBezTo>
                    <a:pt x="1909" y="1898"/>
                    <a:pt x="1904" y="1904"/>
                    <a:pt x="1893" y="1904"/>
                  </a:cubicBezTo>
                  <a:cubicBezTo>
                    <a:pt x="1883" y="1904"/>
                    <a:pt x="1878" y="1893"/>
                    <a:pt x="1862" y="1893"/>
                  </a:cubicBezTo>
                  <a:cubicBezTo>
                    <a:pt x="1856" y="1888"/>
                    <a:pt x="1851" y="1888"/>
                    <a:pt x="1841" y="1888"/>
                  </a:cubicBezTo>
                  <a:cubicBezTo>
                    <a:pt x="1830" y="1883"/>
                    <a:pt x="1820" y="1883"/>
                    <a:pt x="1820" y="1872"/>
                  </a:cubicBezTo>
                  <a:cubicBezTo>
                    <a:pt x="1814" y="1862"/>
                    <a:pt x="1814" y="1856"/>
                    <a:pt x="1814" y="1840"/>
                  </a:cubicBezTo>
                  <a:cubicBezTo>
                    <a:pt x="1798" y="1846"/>
                    <a:pt x="1788" y="1851"/>
                    <a:pt x="1772" y="1851"/>
                  </a:cubicBezTo>
                  <a:cubicBezTo>
                    <a:pt x="1761" y="1851"/>
                    <a:pt x="1756" y="1851"/>
                    <a:pt x="1746" y="1851"/>
                  </a:cubicBezTo>
                  <a:cubicBezTo>
                    <a:pt x="1740" y="1856"/>
                    <a:pt x="1735" y="1856"/>
                    <a:pt x="1735" y="1867"/>
                  </a:cubicBezTo>
                  <a:cubicBezTo>
                    <a:pt x="1735" y="1872"/>
                    <a:pt x="1735" y="1877"/>
                    <a:pt x="1735" y="1888"/>
                  </a:cubicBezTo>
                  <a:cubicBezTo>
                    <a:pt x="1735" y="1893"/>
                    <a:pt x="1735" y="1898"/>
                    <a:pt x="1735" y="1909"/>
                  </a:cubicBezTo>
                  <a:cubicBezTo>
                    <a:pt x="1735" y="1914"/>
                    <a:pt x="1740" y="1920"/>
                    <a:pt x="1740" y="1925"/>
                  </a:cubicBezTo>
                  <a:cubicBezTo>
                    <a:pt x="1740" y="1946"/>
                    <a:pt x="1740" y="1946"/>
                    <a:pt x="1740" y="1946"/>
                  </a:cubicBezTo>
                  <a:cubicBezTo>
                    <a:pt x="1740" y="1957"/>
                    <a:pt x="1746" y="1962"/>
                    <a:pt x="1756" y="1972"/>
                  </a:cubicBezTo>
                  <a:cubicBezTo>
                    <a:pt x="1767" y="1978"/>
                    <a:pt x="1772" y="1983"/>
                    <a:pt x="1783" y="1988"/>
                  </a:cubicBezTo>
                  <a:cubicBezTo>
                    <a:pt x="1783" y="2009"/>
                    <a:pt x="1783" y="2025"/>
                    <a:pt x="1783" y="2046"/>
                  </a:cubicBezTo>
                  <a:cubicBezTo>
                    <a:pt x="1783" y="2051"/>
                    <a:pt x="1788" y="2057"/>
                    <a:pt x="1788" y="2067"/>
                  </a:cubicBezTo>
                  <a:cubicBezTo>
                    <a:pt x="1788" y="2078"/>
                    <a:pt x="1777" y="2083"/>
                    <a:pt x="1767" y="2088"/>
                  </a:cubicBezTo>
                  <a:cubicBezTo>
                    <a:pt x="1761" y="2094"/>
                    <a:pt x="1756" y="2099"/>
                    <a:pt x="1751" y="2109"/>
                  </a:cubicBezTo>
                  <a:cubicBezTo>
                    <a:pt x="1746" y="2109"/>
                    <a:pt x="1740" y="2115"/>
                    <a:pt x="1735" y="2115"/>
                  </a:cubicBezTo>
                  <a:cubicBezTo>
                    <a:pt x="1724" y="2115"/>
                    <a:pt x="1714" y="2109"/>
                    <a:pt x="1703" y="2109"/>
                  </a:cubicBezTo>
                  <a:cubicBezTo>
                    <a:pt x="1698" y="2125"/>
                    <a:pt x="1693" y="2136"/>
                    <a:pt x="1688" y="2146"/>
                  </a:cubicBezTo>
                  <a:cubicBezTo>
                    <a:pt x="1688" y="2157"/>
                    <a:pt x="1682" y="2162"/>
                    <a:pt x="1682" y="2168"/>
                  </a:cubicBezTo>
                  <a:cubicBezTo>
                    <a:pt x="1682" y="2173"/>
                    <a:pt x="1682" y="2178"/>
                    <a:pt x="1677" y="2178"/>
                  </a:cubicBezTo>
                  <a:cubicBezTo>
                    <a:pt x="1677" y="2183"/>
                    <a:pt x="1672" y="2183"/>
                    <a:pt x="1672" y="2189"/>
                  </a:cubicBezTo>
                  <a:cubicBezTo>
                    <a:pt x="1672" y="2194"/>
                    <a:pt x="1672" y="2199"/>
                    <a:pt x="1677" y="2204"/>
                  </a:cubicBezTo>
                  <a:cubicBezTo>
                    <a:pt x="1682" y="2215"/>
                    <a:pt x="1682" y="2225"/>
                    <a:pt x="1698" y="2231"/>
                  </a:cubicBezTo>
                  <a:cubicBezTo>
                    <a:pt x="1688" y="2241"/>
                    <a:pt x="1677" y="2246"/>
                    <a:pt x="1667" y="2246"/>
                  </a:cubicBezTo>
                  <a:cubicBezTo>
                    <a:pt x="1656" y="2252"/>
                    <a:pt x="1645" y="2257"/>
                    <a:pt x="1635" y="2257"/>
                  </a:cubicBezTo>
                  <a:cubicBezTo>
                    <a:pt x="1603" y="2257"/>
                    <a:pt x="1587" y="2231"/>
                    <a:pt x="1556" y="2231"/>
                  </a:cubicBezTo>
                  <a:cubicBezTo>
                    <a:pt x="1524" y="2225"/>
                    <a:pt x="1508" y="2220"/>
                    <a:pt x="1477" y="2215"/>
                  </a:cubicBezTo>
                  <a:cubicBezTo>
                    <a:pt x="1471" y="2215"/>
                    <a:pt x="1466" y="2225"/>
                    <a:pt x="1466" y="2231"/>
                  </a:cubicBezTo>
                  <a:cubicBezTo>
                    <a:pt x="1461" y="2241"/>
                    <a:pt x="1456" y="2241"/>
                    <a:pt x="1445" y="2252"/>
                  </a:cubicBezTo>
                  <a:cubicBezTo>
                    <a:pt x="1435" y="2268"/>
                    <a:pt x="1429" y="2278"/>
                    <a:pt x="1413" y="2294"/>
                  </a:cubicBezTo>
                  <a:cubicBezTo>
                    <a:pt x="1413" y="2294"/>
                    <a:pt x="1413" y="2299"/>
                    <a:pt x="1408" y="2299"/>
                  </a:cubicBezTo>
                  <a:cubicBezTo>
                    <a:pt x="1398" y="2310"/>
                    <a:pt x="1387" y="2315"/>
                    <a:pt x="1382" y="2326"/>
                  </a:cubicBezTo>
                  <a:cubicBezTo>
                    <a:pt x="1376" y="2336"/>
                    <a:pt x="1376" y="2342"/>
                    <a:pt x="1371" y="2347"/>
                  </a:cubicBezTo>
                  <a:cubicBezTo>
                    <a:pt x="1366" y="2357"/>
                    <a:pt x="1355" y="2352"/>
                    <a:pt x="1350" y="2352"/>
                  </a:cubicBezTo>
                  <a:cubicBezTo>
                    <a:pt x="1334" y="2352"/>
                    <a:pt x="1324" y="2347"/>
                    <a:pt x="1308" y="2347"/>
                  </a:cubicBezTo>
                  <a:cubicBezTo>
                    <a:pt x="1303" y="2347"/>
                    <a:pt x="1297" y="2352"/>
                    <a:pt x="1292" y="2347"/>
                  </a:cubicBezTo>
                  <a:lnTo>
                    <a:pt x="1292" y="2347"/>
                  </a:lnTo>
                  <a:cubicBezTo>
                    <a:pt x="1281" y="2331"/>
                    <a:pt x="1271" y="2326"/>
                    <a:pt x="1260" y="2310"/>
                  </a:cubicBezTo>
                  <a:cubicBezTo>
                    <a:pt x="1255" y="2305"/>
                    <a:pt x="1250" y="2299"/>
                    <a:pt x="1245" y="2294"/>
                  </a:cubicBezTo>
                  <a:cubicBezTo>
                    <a:pt x="1239" y="2283"/>
                    <a:pt x="1245" y="2273"/>
                    <a:pt x="1245" y="2262"/>
                  </a:cubicBezTo>
                  <a:cubicBezTo>
                    <a:pt x="1239" y="2246"/>
                    <a:pt x="1239" y="2241"/>
                    <a:pt x="1239" y="2225"/>
                  </a:cubicBezTo>
                  <a:cubicBezTo>
                    <a:pt x="1239" y="2204"/>
                    <a:pt x="1239" y="2204"/>
                    <a:pt x="1239" y="2204"/>
                  </a:cubicBezTo>
                  <a:cubicBezTo>
                    <a:pt x="1239" y="2189"/>
                    <a:pt x="1234" y="2183"/>
                    <a:pt x="1234" y="2168"/>
                  </a:cubicBezTo>
                  <a:cubicBezTo>
                    <a:pt x="1234" y="2162"/>
                    <a:pt x="1234" y="2157"/>
                    <a:pt x="1234" y="2152"/>
                  </a:cubicBezTo>
                  <a:cubicBezTo>
                    <a:pt x="1234" y="2146"/>
                    <a:pt x="1229" y="2141"/>
                    <a:pt x="1224" y="2136"/>
                  </a:cubicBezTo>
                  <a:cubicBezTo>
                    <a:pt x="1218" y="2131"/>
                    <a:pt x="1208" y="2125"/>
                    <a:pt x="1202" y="2120"/>
                  </a:cubicBezTo>
                  <a:cubicBezTo>
                    <a:pt x="1197" y="2115"/>
                    <a:pt x="1192" y="2115"/>
                    <a:pt x="1192" y="2109"/>
                  </a:cubicBezTo>
                  <a:cubicBezTo>
                    <a:pt x="1187" y="2104"/>
                    <a:pt x="1187" y="2099"/>
                    <a:pt x="1187" y="2088"/>
                  </a:cubicBezTo>
                  <a:cubicBezTo>
                    <a:pt x="1181" y="2088"/>
                    <a:pt x="1181" y="2083"/>
                    <a:pt x="1176" y="2078"/>
                  </a:cubicBezTo>
                  <a:lnTo>
                    <a:pt x="1176" y="2078"/>
                  </a:lnTo>
                  <a:cubicBezTo>
                    <a:pt x="1176" y="2046"/>
                    <a:pt x="1176" y="2046"/>
                    <a:pt x="1176" y="2046"/>
                  </a:cubicBezTo>
                  <a:cubicBezTo>
                    <a:pt x="1176" y="2036"/>
                    <a:pt x="1176" y="2025"/>
                    <a:pt x="1171" y="2009"/>
                  </a:cubicBezTo>
                  <a:cubicBezTo>
                    <a:pt x="1165" y="1999"/>
                    <a:pt x="1160" y="1993"/>
                    <a:pt x="1160" y="1978"/>
                  </a:cubicBezTo>
                  <a:cubicBezTo>
                    <a:pt x="1160" y="1962"/>
                    <a:pt x="1165" y="1957"/>
                    <a:pt x="1165" y="1941"/>
                  </a:cubicBezTo>
                  <a:cubicBezTo>
                    <a:pt x="1165" y="1925"/>
                    <a:pt x="1160" y="1914"/>
                    <a:pt x="1160" y="1904"/>
                  </a:cubicBezTo>
                  <a:cubicBezTo>
                    <a:pt x="1160" y="1888"/>
                    <a:pt x="1165" y="1883"/>
                    <a:pt x="1165" y="1872"/>
                  </a:cubicBezTo>
                  <a:cubicBezTo>
                    <a:pt x="1165" y="1856"/>
                    <a:pt x="1155" y="1851"/>
                    <a:pt x="1155" y="1840"/>
                  </a:cubicBezTo>
                  <a:cubicBezTo>
                    <a:pt x="1155" y="1830"/>
                    <a:pt x="1160" y="1825"/>
                    <a:pt x="1160" y="1819"/>
                  </a:cubicBezTo>
                  <a:cubicBezTo>
                    <a:pt x="1171" y="1798"/>
                    <a:pt x="1176" y="1782"/>
                    <a:pt x="1187" y="1761"/>
                  </a:cubicBezTo>
                  <a:cubicBezTo>
                    <a:pt x="1187" y="1756"/>
                    <a:pt x="1187" y="1756"/>
                    <a:pt x="1187" y="1756"/>
                  </a:cubicBezTo>
                  <a:cubicBezTo>
                    <a:pt x="1181" y="1756"/>
                    <a:pt x="1176" y="1756"/>
                    <a:pt x="1171" y="1756"/>
                  </a:cubicBezTo>
                  <a:cubicBezTo>
                    <a:pt x="1160" y="1751"/>
                    <a:pt x="1160" y="1746"/>
                    <a:pt x="1150" y="1740"/>
                  </a:cubicBezTo>
                  <a:cubicBezTo>
                    <a:pt x="1144" y="1735"/>
                    <a:pt x="1139" y="1735"/>
                    <a:pt x="1129" y="1730"/>
                  </a:cubicBezTo>
                  <a:cubicBezTo>
                    <a:pt x="1129" y="1724"/>
                    <a:pt x="1123" y="1724"/>
                    <a:pt x="1123" y="1719"/>
                  </a:cubicBezTo>
                  <a:cubicBezTo>
                    <a:pt x="1113" y="1703"/>
                    <a:pt x="1107" y="1698"/>
                    <a:pt x="1102" y="1682"/>
                  </a:cubicBezTo>
                  <a:cubicBezTo>
                    <a:pt x="1102" y="1677"/>
                    <a:pt x="1097" y="1672"/>
                    <a:pt x="1097" y="1666"/>
                  </a:cubicBezTo>
                  <a:cubicBezTo>
                    <a:pt x="1086" y="1656"/>
                    <a:pt x="1086" y="1645"/>
                    <a:pt x="1081" y="1635"/>
                  </a:cubicBezTo>
                  <a:cubicBezTo>
                    <a:pt x="1076" y="1624"/>
                    <a:pt x="1076" y="1619"/>
                    <a:pt x="1076" y="1614"/>
                  </a:cubicBezTo>
                  <a:cubicBezTo>
                    <a:pt x="1070" y="1603"/>
                    <a:pt x="1060" y="1598"/>
                    <a:pt x="1055" y="1592"/>
                  </a:cubicBezTo>
                  <a:cubicBezTo>
                    <a:pt x="1049" y="1587"/>
                    <a:pt x="1049" y="1587"/>
                    <a:pt x="1044" y="1587"/>
                  </a:cubicBezTo>
                  <a:cubicBezTo>
                    <a:pt x="1002" y="1592"/>
                    <a:pt x="1002" y="1592"/>
                    <a:pt x="1002" y="1592"/>
                  </a:cubicBezTo>
                  <a:cubicBezTo>
                    <a:pt x="991" y="1587"/>
                    <a:pt x="986" y="1582"/>
                    <a:pt x="981" y="1571"/>
                  </a:cubicBezTo>
                  <a:cubicBezTo>
                    <a:pt x="981" y="1571"/>
                    <a:pt x="976" y="1571"/>
                    <a:pt x="970" y="1566"/>
                  </a:cubicBezTo>
                  <a:cubicBezTo>
                    <a:pt x="965" y="1556"/>
                    <a:pt x="960" y="1545"/>
                    <a:pt x="954" y="1535"/>
                  </a:cubicBezTo>
                  <a:cubicBezTo>
                    <a:pt x="891" y="1503"/>
                    <a:pt x="891" y="1503"/>
                    <a:pt x="891" y="1503"/>
                  </a:cubicBezTo>
                  <a:cubicBezTo>
                    <a:pt x="891" y="1498"/>
                    <a:pt x="891" y="1498"/>
                    <a:pt x="891" y="1492"/>
                  </a:cubicBezTo>
                  <a:cubicBezTo>
                    <a:pt x="896" y="1487"/>
                    <a:pt x="902" y="1487"/>
                    <a:pt x="902" y="1487"/>
                  </a:cubicBezTo>
                  <a:cubicBezTo>
                    <a:pt x="907" y="1477"/>
                    <a:pt x="912" y="1471"/>
                    <a:pt x="918" y="1461"/>
                  </a:cubicBezTo>
                  <a:cubicBezTo>
                    <a:pt x="923" y="1445"/>
                    <a:pt x="923" y="1440"/>
                    <a:pt x="928" y="1429"/>
                  </a:cubicBezTo>
                  <a:cubicBezTo>
                    <a:pt x="933" y="1424"/>
                    <a:pt x="939" y="1418"/>
                    <a:pt x="939" y="1413"/>
                  </a:cubicBezTo>
                  <a:cubicBezTo>
                    <a:pt x="939" y="1403"/>
                    <a:pt x="933" y="1403"/>
                    <a:pt x="928" y="1397"/>
                  </a:cubicBezTo>
                  <a:cubicBezTo>
                    <a:pt x="923" y="1392"/>
                    <a:pt x="923" y="1387"/>
                    <a:pt x="912" y="1381"/>
                  </a:cubicBezTo>
                  <a:cubicBezTo>
                    <a:pt x="907" y="1376"/>
                    <a:pt x="902" y="1371"/>
                    <a:pt x="896" y="1366"/>
                  </a:cubicBezTo>
                  <a:cubicBezTo>
                    <a:pt x="912" y="1308"/>
                    <a:pt x="912" y="1308"/>
                    <a:pt x="912" y="1308"/>
                  </a:cubicBezTo>
                  <a:cubicBezTo>
                    <a:pt x="907" y="1297"/>
                    <a:pt x="896" y="1297"/>
                    <a:pt x="891" y="1292"/>
                  </a:cubicBezTo>
                  <a:cubicBezTo>
                    <a:pt x="886" y="1287"/>
                    <a:pt x="886" y="1287"/>
                    <a:pt x="881" y="1281"/>
                  </a:cubicBezTo>
                  <a:cubicBezTo>
                    <a:pt x="875" y="1276"/>
                    <a:pt x="870" y="1276"/>
                    <a:pt x="870" y="1271"/>
                  </a:cubicBezTo>
                  <a:cubicBezTo>
                    <a:pt x="865" y="1260"/>
                    <a:pt x="870" y="1250"/>
                    <a:pt x="870" y="1244"/>
                  </a:cubicBezTo>
                  <a:cubicBezTo>
                    <a:pt x="865" y="1234"/>
                    <a:pt x="854" y="1229"/>
                    <a:pt x="854" y="1218"/>
                  </a:cubicBezTo>
                  <a:cubicBezTo>
                    <a:pt x="854" y="1207"/>
                    <a:pt x="859" y="1202"/>
                    <a:pt x="865" y="1197"/>
                  </a:cubicBezTo>
                  <a:cubicBezTo>
                    <a:pt x="870" y="1186"/>
                    <a:pt x="870" y="1181"/>
                    <a:pt x="875" y="1165"/>
                  </a:cubicBezTo>
                  <a:cubicBezTo>
                    <a:pt x="875" y="1160"/>
                    <a:pt x="875" y="1149"/>
                    <a:pt x="875" y="1139"/>
                  </a:cubicBezTo>
                  <a:cubicBezTo>
                    <a:pt x="875" y="1128"/>
                    <a:pt x="881" y="1123"/>
                    <a:pt x="886" y="1113"/>
                  </a:cubicBezTo>
                  <a:cubicBezTo>
                    <a:pt x="859" y="1123"/>
                    <a:pt x="849" y="1128"/>
                    <a:pt x="823" y="1134"/>
                  </a:cubicBezTo>
                  <a:cubicBezTo>
                    <a:pt x="812" y="1134"/>
                    <a:pt x="807" y="1134"/>
                    <a:pt x="796" y="1139"/>
                  </a:cubicBezTo>
                  <a:cubicBezTo>
                    <a:pt x="791" y="1139"/>
                    <a:pt x="786" y="1139"/>
                    <a:pt x="786" y="1139"/>
                  </a:cubicBezTo>
                  <a:cubicBezTo>
                    <a:pt x="780" y="1139"/>
                    <a:pt x="780" y="1144"/>
                    <a:pt x="780" y="1149"/>
                  </a:cubicBezTo>
                  <a:cubicBezTo>
                    <a:pt x="775" y="1160"/>
                    <a:pt x="775" y="1160"/>
                    <a:pt x="775" y="1160"/>
                  </a:cubicBezTo>
                  <a:cubicBezTo>
                    <a:pt x="770" y="1176"/>
                    <a:pt x="765" y="1186"/>
                    <a:pt x="754" y="1197"/>
                  </a:cubicBezTo>
                  <a:cubicBezTo>
                    <a:pt x="749" y="1202"/>
                    <a:pt x="738" y="1207"/>
                    <a:pt x="728" y="1213"/>
                  </a:cubicBezTo>
                  <a:cubicBezTo>
                    <a:pt x="712" y="1218"/>
                    <a:pt x="701" y="1223"/>
                    <a:pt x="685" y="1234"/>
                  </a:cubicBezTo>
                  <a:cubicBezTo>
                    <a:pt x="680" y="1234"/>
                    <a:pt x="680" y="1234"/>
                    <a:pt x="675" y="1239"/>
                  </a:cubicBezTo>
                  <a:cubicBezTo>
                    <a:pt x="670" y="1239"/>
                    <a:pt x="670" y="1244"/>
                    <a:pt x="664" y="1244"/>
                  </a:cubicBezTo>
                  <a:cubicBezTo>
                    <a:pt x="659" y="1244"/>
                    <a:pt x="654" y="1239"/>
                    <a:pt x="654" y="1234"/>
                  </a:cubicBezTo>
                  <a:cubicBezTo>
                    <a:pt x="648" y="1234"/>
                    <a:pt x="643" y="1229"/>
                    <a:pt x="643" y="1223"/>
                  </a:cubicBezTo>
                  <a:cubicBezTo>
                    <a:pt x="643" y="1213"/>
                    <a:pt x="648" y="1202"/>
                    <a:pt x="654" y="1192"/>
                  </a:cubicBezTo>
                  <a:cubicBezTo>
                    <a:pt x="654" y="1176"/>
                    <a:pt x="654" y="1171"/>
                    <a:pt x="659" y="1155"/>
                  </a:cubicBezTo>
                  <a:cubicBezTo>
                    <a:pt x="659" y="1149"/>
                    <a:pt x="659" y="1144"/>
                    <a:pt x="659" y="1139"/>
                  </a:cubicBezTo>
                  <a:cubicBezTo>
                    <a:pt x="659" y="1128"/>
                    <a:pt x="659" y="1128"/>
                    <a:pt x="659" y="1128"/>
                  </a:cubicBezTo>
                  <a:cubicBezTo>
                    <a:pt x="659" y="1128"/>
                    <a:pt x="654" y="1128"/>
                    <a:pt x="648" y="1128"/>
                  </a:cubicBezTo>
                  <a:cubicBezTo>
                    <a:pt x="643" y="1128"/>
                    <a:pt x="638" y="1128"/>
                    <a:pt x="633" y="1128"/>
                  </a:cubicBezTo>
                  <a:cubicBezTo>
                    <a:pt x="617" y="1128"/>
                    <a:pt x="606" y="1128"/>
                    <a:pt x="591" y="1128"/>
                  </a:cubicBezTo>
                  <a:cubicBezTo>
                    <a:pt x="585" y="1128"/>
                    <a:pt x="585" y="1128"/>
                    <a:pt x="580" y="1128"/>
                  </a:cubicBezTo>
                  <a:cubicBezTo>
                    <a:pt x="575" y="1128"/>
                    <a:pt x="569" y="1128"/>
                    <a:pt x="559" y="1123"/>
                  </a:cubicBezTo>
                  <a:cubicBezTo>
                    <a:pt x="554" y="1123"/>
                    <a:pt x="548" y="1118"/>
                    <a:pt x="543" y="1113"/>
                  </a:cubicBezTo>
                  <a:cubicBezTo>
                    <a:pt x="538" y="1107"/>
                    <a:pt x="538" y="1102"/>
                    <a:pt x="533" y="1102"/>
                  </a:cubicBezTo>
                  <a:cubicBezTo>
                    <a:pt x="527" y="1102"/>
                    <a:pt x="527" y="1107"/>
                    <a:pt x="522" y="1113"/>
                  </a:cubicBezTo>
                  <a:cubicBezTo>
                    <a:pt x="522" y="1118"/>
                    <a:pt x="517" y="1123"/>
                    <a:pt x="511" y="1128"/>
                  </a:cubicBezTo>
                  <a:cubicBezTo>
                    <a:pt x="501" y="1139"/>
                    <a:pt x="496" y="1149"/>
                    <a:pt x="485" y="1160"/>
                  </a:cubicBezTo>
                  <a:cubicBezTo>
                    <a:pt x="474" y="1165"/>
                    <a:pt x="469" y="1171"/>
                    <a:pt x="464" y="1176"/>
                  </a:cubicBezTo>
                  <a:cubicBezTo>
                    <a:pt x="459" y="1181"/>
                    <a:pt x="453" y="1186"/>
                    <a:pt x="448" y="1186"/>
                  </a:cubicBezTo>
                  <a:cubicBezTo>
                    <a:pt x="437" y="1192"/>
                    <a:pt x="427" y="1192"/>
                    <a:pt x="416" y="119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79" name="Freeform 87"/>
            <p:cNvSpPr>
              <a:spLocks noChangeArrowheads="1"/>
            </p:cNvSpPr>
            <p:nvPr/>
          </p:nvSpPr>
          <p:spPr bwMode="auto">
            <a:xfrm>
              <a:off x="7667042" y="8572500"/>
              <a:ext cx="580987" cy="533400"/>
            </a:xfrm>
            <a:custGeom>
              <a:avLst/>
              <a:gdLst>
                <a:gd name="T0" fmla="*/ 823 w 1615"/>
                <a:gd name="T1" fmla="*/ 1050 h 1483"/>
                <a:gd name="T2" fmla="*/ 812 w 1615"/>
                <a:gd name="T3" fmla="*/ 955 h 1483"/>
                <a:gd name="T4" fmla="*/ 775 w 1615"/>
                <a:gd name="T5" fmla="*/ 907 h 1483"/>
                <a:gd name="T6" fmla="*/ 733 w 1615"/>
                <a:gd name="T7" fmla="*/ 865 h 1483"/>
                <a:gd name="T8" fmla="*/ 680 w 1615"/>
                <a:gd name="T9" fmla="*/ 823 h 1483"/>
                <a:gd name="T10" fmla="*/ 702 w 1615"/>
                <a:gd name="T11" fmla="*/ 770 h 1483"/>
                <a:gd name="T12" fmla="*/ 781 w 1615"/>
                <a:gd name="T13" fmla="*/ 765 h 1483"/>
                <a:gd name="T14" fmla="*/ 812 w 1615"/>
                <a:gd name="T15" fmla="*/ 791 h 1483"/>
                <a:gd name="T16" fmla="*/ 849 w 1615"/>
                <a:gd name="T17" fmla="*/ 828 h 1483"/>
                <a:gd name="T18" fmla="*/ 855 w 1615"/>
                <a:gd name="T19" fmla="*/ 876 h 1483"/>
                <a:gd name="T20" fmla="*/ 891 w 1615"/>
                <a:gd name="T21" fmla="*/ 886 h 1483"/>
                <a:gd name="T22" fmla="*/ 918 w 1615"/>
                <a:gd name="T23" fmla="*/ 960 h 1483"/>
                <a:gd name="T24" fmla="*/ 939 w 1615"/>
                <a:gd name="T25" fmla="*/ 981 h 1483"/>
                <a:gd name="T26" fmla="*/ 965 w 1615"/>
                <a:gd name="T27" fmla="*/ 1007 h 1483"/>
                <a:gd name="T28" fmla="*/ 934 w 1615"/>
                <a:gd name="T29" fmla="*/ 992 h 1483"/>
                <a:gd name="T30" fmla="*/ 849 w 1615"/>
                <a:gd name="T31" fmla="*/ 986 h 1483"/>
                <a:gd name="T32" fmla="*/ 934 w 1615"/>
                <a:gd name="T33" fmla="*/ 1071 h 1483"/>
                <a:gd name="T34" fmla="*/ 1055 w 1615"/>
                <a:gd name="T35" fmla="*/ 1197 h 1483"/>
                <a:gd name="T36" fmla="*/ 1472 w 1615"/>
                <a:gd name="T37" fmla="*/ 1482 h 1483"/>
                <a:gd name="T38" fmla="*/ 1498 w 1615"/>
                <a:gd name="T39" fmla="*/ 1350 h 1483"/>
                <a:gd name="T40" fmla="*/ 1582 w 1615"/>
                <a:gd name="T41" fmla="*/ 1276 h 1483"/>
                <a:gd name="T42" fmla="*/ 1567 w 1615"/>
                <a:gd name="T43" fmla="*/ 1160 h 1483"/>
                <a:gd name="T44" fmla="*/ 1546 w 1615"/>
                <a:gd name="T45" fmla="*/ 1034 h 1483"/>
                <a:gd name="T46" fmla="*/ 1498 w 1615"/>
                <a:gd name="T47" fmla="*/ 976 h 1483"/>
                <a:gd name="T48" fmla="*/ 1482 w 1615"/>
                <a:gd name="T49" fmla="*/ 802 h 1483"/>
                <a:gd name="T50" fmla="*/ 1509 w 1615"/>
                <a:gd name="T51" fmla="*/ 654 h 1483"/>
                <a:gd name="T52" fmla="*/ 1424 w 1615"/>
                <a:gd name="T53" fmla="*/ 580 h 1483"/>
                <a:gd name="T54" fmla="*/ 1366 w 1615"/>
                <a:gd name="T55" fmla="*/ 485 h 1483"/>
                <a:gd name="T56" fmla="*/ 1213 w 1615"/>
                <a:gd name="T57" fmla="*/ 401 h 1483"/>
                <a:gd name="T58" fmla="*/ 1261 w 1615"/>
                <a:gd name="T59" fmla="*/ 311 h 1483"/>
                <a:gd name="T60" fmla="*/ 1213 w 1615"/>
                <a:gd name="T61" fmla="*/ 190 h 1483"/>
                <a:gd name="T62" fmla="*/ 1187 w 1615"/>
                <a:gd name="T63" fmla="*/ 95 h 1483"/>
                <a:gd name="T64" fmla="*/ 1118 w 1615"/>
                <a:gd name="T65" fmla="*/ 37 h 1483"/>
                <a:gd name="T66" fmla="*/ 1050 w 1615"/>
                <a:gd name="T67" fmla="*/ 111 h 1483"/>
                <a:gd name="T68" fmla="*/ 965 w 1615"/>
                <a:gd name="T69" fmla="*/ 121 h 1483"/>
                <a:gd name="T70" fmla="*/ 970 w 1615"/>
                <a:gd name="T71" fmla="*/ 26 h 1483"/>
                <a:gd name="T72" fmla="*/ 865 w 1615"/>
                <a:gd name="T73" fmla="*/ 11 h 1483"/>
                <a:gd name="T74" fmla="*/ 786 w 1615"/>
                <a:gd name="T75" fmla="*/ 74 h 1483"/>
                <a:gd name="T76" fmla="*/ 686 w 1615"/>
                <a:gd name="T77" fmla="*/ 121 h 1483"/>
                <a:gd name="T78" fmla="*/ 591 w 1615"/>
                <a:gd name="T79" fmla="*/ 216 h 1483"/>
                <a:gd name="T80" fmla="*/ 475 w 1615"/>
                <a:gd name="T81" fmla="*/ 222 h 1483"/>
                <a:gd name="T82" fmla="*/ 227 w 1615"/>
                <a:gd name="T83" fmla="*/ 206 h 1483"/>
                <a:gd name="T84" fmla="*/ 142 w 1615"/>
                <a:gd name="T85" fmla="*/ 206 h 1483"/>
                <a:gd name="T86" fmla="*/ 21 w 1615"/>
                <a:gd name="T87" fmla="*/ 279 h 1483"/>
                <a:gd name="T88" fmla="*/ 16 w 1615"/>
                <a:gd name="T89" fmla="*/ 369 h 1483"/>
                <a:gd name="T90" fmla="*/ 16 w 1615"/>
                <a:gd name="T91" fmla="*/ 475 h 1483"/>
                <a:gd name="T92" fmla="*/ 5 w 1615"/>
                <a:gd name="T93" fmla="*/ 612 h 1483"/>
                <a:gd name="T94" fmla="*/ 58 w 1615"/>
                <a:gd name="T95" fmla="*/ 649 h 1483"/>
                <a:gd name="T96" fmla="*/ 105 w 1615"/>
                <a:gd name="T97" fmla="*/ 754 h 1483"/>
                <a:gd name="T98" fmla="*/ 222 w 1615"/>
                <a:gd name="T99" fmla="*/ 855 h 1483"/>
                <a:gd name="T100" fmla="*/ 353 w 1615"/>
                <a:gd name="T101" fmla="*/ 886 h 1483"/>
                <a:gd name="T102" fmla="*/ 491 w 1615"/>
                <a:gd name="T103" fmla="*/ 886 h 1483"/>
                <a:gd name="T104" fmla="*/ 575 w 1615"/>
                <a:gd name="T105" fmla="*/ 992 h 1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15" h="1483">
                  <a:moveTo>
                    <a:pt x="596" y="1023"/>
                  </a:moveTo>
                  <a:lnTo>
                    <a:pt x="596" y="1023"/>
                  </a:lnTo>
                  <a:cubicBezTo>
                    <a:pt x="617" y="1018"/>
                    <a:pt x="633" y="1002"/>
                    <a:pt x="659" y="1002"/>
                  </a:cubicBezTo>
                  <a:cubicBezTo>
                    <a:pt x="686" y="1002"/>
                    <a:pt x="702" y="1002"/>
                    <a:pt x="723" y="1002"/>
                  </a:cubicBezTo>
                  <a:cubicBezTo>
                    <a:pt x="765" y="1002"/>
                    <a:pt x="781" y="1039"/>
                    <a:pt x="823" y="1050"/>
                  </a:cubicBezTo>
                  <a:cubicBezTo>
                    <a:pt x="823" y="1029"/>
                    <a:pt x="828" y="1013"/>
                    <a:pt x="833" y="992"/>
                  </a:cubicBezTo>
                  <a:cubicBezTo>
                    <a:pt x="828" y="992"/>
                    <a:pt x="828" y="992"/>
                    <a:pt x="828" y="992"/>
                  </a:cubicBezTo>
                  <a:cubicBezTo>
                    <a:pt x="828" y="986"/>
                    <a:pt x="833" y="981"/>
                    <a:pt x="833" y="981"/>
                  </a:cubicBezTo>
                  <a:cubicBezTo>
                    <a:pt x="833" y="970"/>
                    <a:pt x="828" y="965"/>
                    <a:pt x="823" y="960"/>
                  </a:cubicBezTo>
                  <a:cubicBezTo>
                    <a:pt x="818" y="960"/>
                    <a:pt x="818" y="960"/>
                    <a:pt x="812" y="955"/>
                  </a:cubicBezTo>
                  <a:cubicBezTo>
                    <a:pt x="812" y="955"/>
                    <a:pt x="812" y="949"/>
                    <a:pt x="807" y="949"/>
                  </a:cubicBezTo>
                  <a:cubicBezTo>
                    <a:pt x="802" y="944"/>
                    <a:pt x="802" y="944"/>
                    <a:pt x="796" y="939"/>
                  </a:cubicBezTo>
                  <a:cubicBezTo>
                    <a:pt x="791" y="934"/>
                    <a:pt x="791" y="928"/>
                    <a:pt x="791" y="923"/>
                  </a:cubicBezTo>
                  <a:cubicBezTo>
                    <a:pt x="786" y="918"/>
                    <a:pt x="786" y="918"/>
                    <a:pt x="781" y="912"/>
                  </a:cubicBezTo>
                  <a:lnTo>
                    <a:pt x="775" y="907"/>
                  </a:lnTo>
                  <a:cubicBezTo>
                    <a:pt x="770" y="902"/>
                    <a:pt x="770" y="902"/>
                    <a:pt x="765" y="902"/>
                  </a:cubicBezTo>
                  <a:cubicBezTo>
                    <a:pt x="759" y="897"/>
                    <a:pt x="759" y="897"/>
                    <a:pt x="759" y="891"/>
                  </a:cubicBezTo>
                  <a:cubicBezTo>
                    <a:pt x="754" y="891"/>
                    <a:pt x="749" y="886"/>
                    <a:pt x="749" y="881"/>
                  </a:cubicBezTo>
                  <a:cubicBezTo>
                    <a:pt x="744" y="876"/>
                    <a:pt x="744" y="876"/>
                    <a:pt x="738" y="870"/>
                  </a:cubicBezTo>
                  <a:cubicBezTo>
                    <a:pt x="738" y="870"/>
                    <a:pt x="738" y="870"/>
                    <a:pt x="733" y="865"/>
                  </a:cubicBezTo>
                  <a:cubicBezTo>
                    <a:pt x="728" y="865"/>
                    <a:pt x="728" y="860"/>
                    <a:pt x="723" y="855"/>
                  </a:cubicBezTo>
                  <a:lnTo>
                    <a:pt x="717" y="849"/>
                  </a:lnTo>
                  <a:cubicBezTo>
                    <a:pt x="712" y="844"/>
                    <a:pt x="712" y="844"/>
                    <a:pt x="707" y="839"/>
                  </a:cubicBezTo>
                  <a:cubicBezTo>
                    <a:pt x="702" y="833"/>
                    <a:pt x="696" y="833"/>
                    <a:pt x="691" y="828"/>
                  </a:cubicBezTo>
                  <a:cubicBezTo>
                    <a:pt x="691" y="828"/>
                    <a:pt x="686" y="823"/>
                    <a:pt x="680" y="823"/>
                  </a:cubicBezTo>
                  <a:cubicBezTo>
                    <a:pt x="680" y="818"/>
                    <a:pt x="675" y="812"/>
                    <a:pt x="675" y="807"/>
                  </a:cubicBezTo>
                  <a:cubicBezTo>
                    <a:pt x="675" y="802"/>
                    <a:pt x="675" y="802"/>
                    <a:pt x="675" y="796"/>
                  </a:cubicBezTo>
                  <a:cubicBezTo>
                    <a:pt x="680" y="791"/>
                    <a:pt x="680" y="791"/>
                    <a:pt x="686" y="786"/>
                  </a:cubicBezTo>
                  <a:cubicBezTo>
                    <a:pt x="691" y="781"/>
                    <a:pt x="691" y="781"/>
                    <a:pt x="691" y="775"/>
                  </a:cubicBezTo>
                  <a:cubicBezTo>
                    <a:pt x="696" y="770"/>
                    <a:pt x="696" y="770"/>
                    <a:pt x="702" y="770"/>
                  </a:cubicBezTo>
                  <a:cubicBezTo>
                    <a:pt x="712" y="770"/>
                    <a:pt x="712" y="775"/>
                    <a:pt x="723" y="781"/>
                  </a:cubicBezTo>
                  <a:cubicBezTo>
                    <a:pt x="723" y="781"/>
                    <a:pt x="728" y="786"/>
                    <a:pt x="733" y="786"/>
                  </a:cubicBezTo>
                  <a:cubicBezTo>
                    <a:pt x="738" y="786"/>
                    <a:pt x="744" y="781"/>
                    <a:pt x="754" y="775"/>
                  </a:cubicBezTo>
                  <a:cubicBezTo>
                    <a:pt x="759" y="775"/>
                    <a:pt x="765" y="775"/>
                    <a:pt x="770" y="770"/>
                  </a:cubicBezTo>
                  <a:cubicBezTo>
                    <a:pt x="775" y="770"/>
                    <a:pt x="775" y="765"/>
                    <a:pt x="781" y="765"/>
                  </a:cubicBezTo>
                  <a:cubicBezTo>
                    <a:pt x="781" y="770"/>
                    <a:pt x="786" y="770"/>
                    <a:pt x="786" y="775"/>
                  </a:cubicBezTo>
                  <a:cubicBezTo>
                    <a:pt x="791" y="775"/>
                    <a:pt x="791" y="781"/>
                    <a:pt x="791" y="781"/>
                  </a:cubicBezTo>
                  <a:cubicBezTo>
                    <a:pt x="791" y="786"/>
                    <a:pt x="796" y="786"/>
                    <a:pt x="796" y="786"/>
                  </a:cubicBezTo>
                  <a:cubicBezTo>
                    <a:pt x="802" y="786"/>
                    <a:pt x="802" y="786"/>
                    <a:pt x="807" y="786"/>
                  </a:cubicBezTo>
                  <a:cubicBezTo>
                    <a:pt x="812" y="786"/>
                    <a:pt x="812" y="791"/>
                    <a:pt x="812" y="791"/>
                  </a:cubicBezTo>
                  <a:cubicBezTo>
                    <a:pt x="818" y="796"/>
                    <a:pt x="818" y="796"/>
                    <a:pt x="818" y="802"/>
                  </a:cubicBezTo>
                  <a:cubicBezTo>
                    <a:pt x="823" y="807"/>
                    <a:pt x="823" y="807"/>
                    <a:pt x="828" y="807"/>
                  </a:cubicBezTo>
                  <a:cubicBezTo>
                    <a:pt x="833" y="812"/>
                    <a:pt x="833" y="812"/>
                    <a:pt x="839" y="812"/>
                  </a:cubicBezTo>
                  <a:cubicBezTo>
                    <a:pt x="844" y="812"/>
                    <a:pt x="844" y="818"/>
                    <a:pt x="844" y="818"/>
                  </a:cubicBezTo>
                  <a:cubicBezTo>
                    <a:pt x="849" y="823"/>
                    <a:pt x="849" y="823"/>
                    <a:pt x="849" y="828"/>
                  </a:cubicBezTo>
                  <a:cubicBezTo>
                    <a:pt x="849" y="833"/>
                    <a:pt x="844" y="833"/>
                    <a:pt x="844" y="839"/>
                  </a:cubicBezTo>
                  <a:cubicBezTo>
                    <a:pt x="839" y="839"/>
                    <a:pt x="833" y="839"/>
                    <a:pt x="833" y="844"/>
                  </a:cubicBezTo>
                  <a:cubicBezTo>
                    <a:pt x="833" y="849"/>
                    <a:pt x="839" y="849"/>
                    <a:pt x="839" y="855"/>
                  </a:cubicBezTo>
                  <a:cubicBezTo>
                    <a:pt x="844" y="865"/>
                    <a:pt x="844" y="865"/>
                    <a:pt x="844" y="865"/>
                  </a:cubicBezTo>
                  <a:cubicBezTo>
                    <a:pt x="849" y="870"/>
                    <a:pt x="849" y="870"/>
                    <a:pt x="855" y="876"/>
                  </a:cubicBezTo>
                  <a:lnTo>
                    <a:pt x="860" y="881"/>
                  </a:lnTo>
                  <a:cubicBezTo>
                    <a:pt x="865" y="881"/>
                    <a:pt x="865" y="881"/>
                    <a:pt x="865" y="876"/>
                  </a:cubicBezTo>
                  <a:cubicBezTo>
                    <a:pt x="865" y="876"/>
                    <a:pt x="865" y="870"/>
                    <a:pt x="870" y="870"/>
                  </a:cubicBezTo>
                  <a:cubicBezTo>
                    <a:pt x="876" y="870"/>
                    <a:pt x="876" y="881"/>
                    <a:pt x="881" y="881"/>
                  </a:cubicBezTo>
                  <a:cubicBezTo>
                    <a:pt x="886" y="881"/>
                    <a:pt x="891" y="881"/>
                    <a:pt x="891" y="886"/>
                  </a:cubicBezTo>
                  <a:cubicBezTo>
                    <a:pt x="897" y="891"/>
                    <a:pt x="897" y="897"/>
                    <a:pt x="897" y="902"/>
                  </a:cubicBezTo>
                  <a:cubicBezTo>
                    <a:pt x="897" y="912"/>
                    <a:pt x="902" y="918"/>
                    <a:pt x="907" y="928"/>
                  </a:cubicBezTo>
                  <a:cubicBezTo>
                    <a:pt x="913" y="928"/>
                    <a:pt x="913" y="928"/>
                    <a:pt x="918" y="934"/>
                  </a:cubicBezTo>
                  <a:cubicBezTo>
                    <a:pt x="923" y="934"/>
                    <a:pt x="928" y="939"/>
                    <a:pt x="928" y="944"/>
                  </a:cubicBezTo>
                  <a:cubicBezTo>
                    <a:pt x="928" y="949"/>
                    <a:pt x="918" y="955"/>
                    <a:pt x="918" y="960"/>
                  </a:cubicBezTo>
                  <a:cubicBezTo>
                    <a:pt x="918" y="965"/>
                    <a:pt x="923" y="970"/>
                    <a:pt x="928" y="970"/>
                  </a:cubicBezTo>
                  <a:cubicBezTo>
                    <a:pt x="934" y="970"/>
                    <a:pt x="934" y="970"/>
                    <a:pt x="939" y="970"/>
                  </a:cubicBezTo>
                  <a:cubicBezTo>
                    <a:pt x="939" y="970"/>
                    <a:pt x="939" y="965"/>
                    <a:pt x="944" y="965"/>
                  </a:cubicBezTo>
                  <a:lnTo>
                    <a:pt x="944" y="965"/>
                  </a:lnTo>
                  <a:cubicBezTo>
                    <a:pt x="944" y="976"/>
                    <a:pt x="939" y="976"/>
                    <a:pt x="939" y="981"/>
                  </a:cubicBezTo>
                  <a:cubicBezTo>
                    <a:pt x="939" y="992"/>
                    <a:pt x="944" y="992"/>
                    <a:pt x="955" y="997"/>
                  </a:cubicBezTo>
                  <a:lnTo>
                    <a:pt x="960" y="997"/>
                  </a:lnTo>
                  <a:cubicBezTo>
                    <a:pt x="965" y="997"/>
                    <a:pt x="965" y="997"/>
                    <a:pt x="970" y="1002"/>
                  </a:cubicBezTo>
                  <a:lnTo>
                    <a:pt x="970" y="1002"/>
                  </a:lnTo>
                  <a:cubicBezTo>
                    <a:pt x="970" y="1007"/>
                    <a:pt x="970" y="1007"/>
                    <a:pt x="965" y="1007"/>
                  </a:cubicBezTo>
                  <a:cubicBezTo>
                    <a:pt x="960" y="1007"/>
                    <a:pt x="960" y="1013"/>
                    <a:pt x="960" y="1013"/>
                  </a:cubicBezTo>
                  <a:cubicBezTo>
                    <a:pt x="955" y="1013"/>
                    <a:pt x="955" y="1013"/>
                    <a:pt x="949" y="1013"/>
                  </a:cubicBezTo>
                  <a:cubicBezTo>
                    <a:pt x="944" y="1013"/>
                    <a:pt x="944" y="1018"/>
                    <a:pt x="944" y="1018"/>
                  </a:cubicBezTo>
                  <a:cubicBezTo>
                    <a:pt x="934" y="1018"/>
                    <a:pt x="934" y="1007"/>
                    <a:pt x="934" y="1002"/>
                  </a:cubicBezTo>
                  <a:cubicBezTo>
                    <a:pt x="934" y="997"/>
                    <a:pt x="934" y="997"/>
                    <a:pt x="934" y="992"/>
                  </a:cubicBezTo>
                  <a:cubicBezTo>
                    <a:pt x="928" y="992"/>
                    <a:pt x="928" y="992"/>
                    <a:pt x="928" y="992"/>
                  </a:cubicBezTo>
                  <a:cubicBezTo>
                    <a:pt x="918" y="992"/>
                    <a:pt x="918" y="992"/>
                    <a:pt x="918" y="992"/>
                  </a:cubicBezTo>
                  <a:cubicBezTo>
                    <a:pt x="902" y="992"/>
                    <a:pt x="897" y="992"/>
                    <a:pt x="881" y="992"/>
                  </a:cubicBezTo>
                  <a:cubicBezTo>
                    <a:pt x="876" y="992"/>
                    <a:pt x="870" y="992"/>
                    <a:pt x="865" y="992"/>
                  </a:cubicBezTo>
                  <a:cubicBezTo>
                    <a:pt x="860" y="986"/>
                    <a:pt x="855" y="986"/>
                    <a:pt x="849" y="986"/>
                  </a:cubicBezTo>
                  <a:cubicBezTo>
                    <a:pt x="849" y="986"/>
                    <a:pt x="849" y="981"/>
                    <a:pt x="844" y="981"/>
                  </a:cubicBezTo>
                  <a:cubicBezTo>
                    <a:pt x="839" y="981"/>
                    <a:pt x="849" y="997"/>
                    <a:pt x="844" y="1002"/>
                  </a:cubicBezTo>
                  <a:cubicBezTo>
                    <a:pt x="849" y="1029"/>
                    <a:pt x="839" y="1060"/>
                    <a:pt x="870" y="1060"/>
                  </a:cubicBezTo>
                  <a:cubicBezTo>
                    <a:pt x="891" y="1060"/>
                    <a:pt x="902" y="1066"/>
                    <a:pt x="923" y="1066"/>
                  </a:cubicBezTo>
                  <a:cubicBezTo>
                    <a:pt x="928" y="1066"/>
                    <a:pt x="934" y="1066"/>
                    <a:pt x="934" y="1071"/>
                  </a:cubicBezTo>
                  <a:cubicBezTo>
                    <a:pt x="928" y="1081"/>
                    <a:pt x="923" y="1087"/>
                    <a:pt x="923" y="1097"/>
                  </a:cubicBezTo>
                  <a:cubicBezTo>
                    <a:pt x="923" y="1118"/>
                    <a:pt x="944" y="1123"/>
                    <a:pt x="960" y="1134"/>
                  </a:cubicBezTo>
                  <a:cubicBezTo>
                    <a:pt x="981" y="1144"/>
                    <a:pt x="986" y="1160"/>
                    <a:pt x="1007" y="1176"/>
                  </a:cubicBezTo>
                  <a:cubicBezTo>
                    <a:pt x="1023" y="1181"/>
                    <a:pt x="1029" y="1181"/>
                    <a:pt x="1044" y="1181"/>
                  </a:cubicBezTo>
                  <a:cubicBezTo>
                    <a:pt x="1050" y="1187"/>
                    <a:pt x="1050" y="1192"/>
                    <a:pt x="1055" y="1197"/>
                  </a:cubicBezTo>
                  <a:cubicBezTo>
                    <a:pt x="1065" y="1213"/>
                    <a:pt x="1071" y="1224"/>
                    <a:pt x="1081" y="1240"/>
                  </a:cubicBezTo>
                  <a:cubicBezTo>
                    <a:pt x="1097" y="1261"/>
                    <a:pt x="1102" y="1276"/>
                    <a:pt x="1118" y="1297"/>
                  </a:cubicBezTo>
                  <a:cubicBezTo>
                    <a:pt x="1129" y="1319"/>
                    <a:pt x="1150" y="1319"/>
                    <a:pt x="1171" y="1329"/>
                  </a:cubicBezTo>
                  <a:cubicBezTo>
                    <a:pt x="1197" y="1345"/>
                    <a:pt x="1203" y="1361"/>
                    <a:pt x="1229" y="1371"/>
                  </a:cubicBezTo>
                  <a:cubicBezTo>
                    <a:pt x="1319" y="1424"/>
                    <a:pt x="1382" y="1461"/>
                    <a:pt x="1472" y="1482"/>
                  </a:cubicBezTo>
                  <a:lnTo>
                    <a:pt x="1472" y="1482"/>
                  </a:lnTo>
                  <a:cubicBezTo>
                    <a:pt x="1472" y="1461"/>
                    <a:pt x="1472" y="1450"/>
                    <a:pt x="1477" y="1429"/>
                  </a:cubicBezTo>
                  <a:cubicBezTo>
                    <a:pt x="1477" y="1419"/>
                    <a:pt x="1482" y="1414"/>
                    <a:pt x="1482" y="1403"/>
                  </a:cubicBezTo>
                  <a:cubicBezTo>
                    <a:pt x="1482" y="1398"/>
                    <a:pt x="1477" y="1392"/>
                    <a:pt x="1477" y="1382"/>
                  </a:cubicBezTo>
                  <a:cubicBezTo>
                    <a:pt x="1477" y="1366"/>
                    <a:pt x="1487" y="1361"/>
                    <a:pt x="1498" y="1350"/>
                  </a:cubicBezTo>
                  <a:cubicBezTo>
                    <a:pt x="1503" y="1350"/>
                    <a:pt x="1503" y="1345"/>
                    <a:pt x="1509" y="1345"/>
                  </a:cubicBezTo>
                  <a:cubicBezTo>
                    <a:pt x="1519" y="1334"/>
                    <a:pt x="1530" y="1334"/>
                    <a:pt x="1546" y="1324"/>
                  </a:cubicBezTo>
                  <a:cubicBezTo>
                    <a:pt x="1546" y="1324"/>
                    <a:pt x="1546" y="1319"/>
                    <a:pt x="1551" y="1319"/>
                  </a:cubicBezTo>
                  <a:cubicBezTo>
                    <a:pt x="1556" y="1303"/>
                    <a:pt x="1561" y="1297"/>
                    <a:pt x="1567" y="1287"/>
                  </a:cubicBezTo>
                  <a:cubicBezTo>
                    <a:pt x="1572" y="1282"/>
                    <a:pt x="1577" y="1276"/>
                    <a:pt x="1582" y="1276"/>
                  </a:cubicBezTo>
                  <a:cubicBezTo>
                    <a:pt x="1593" y="1266"/>
                    <a:pt x="1598" y="1255"/>
                    <a:pt x="1614" y="1245"/>
                  </a:cubicBezTo>
                  <a:lnTo>
                    <a:pt x="1614" y="1245"/>
                  </a:lnTo>
                  <a:cubicBezTo>
                    <a:pt x="1603" y="1229"/>
                    <a:pt x="1593" y="1224"/>
                    <a:pt x="1582" y="1208"/>
                  </a:cubicBezTo>
                  <a:cubicBezTo>
                    <a:pt x="1577" y="1203"/>
                    <a:pt x="1572" y="1197"/>
                    <a:pt x="1567" y="1192"/>
                  </a:cubicBezTo>
                  <a:cubicBezTo>
                    <a:pt x="1561" y="1181"/>
                    <a:pt x="1567" y="1171"/>
                    <a:pt x="1567" y="1160"/>
                  </a:cubicBezTo>
                  <a:cubicBezTo>
                    <a:pt x="1561" y="1144"/>
                    <a:pt x="1561" y="1139"/>
                    <a:pt x="1561" y="1123"/>
                  </a:cubicBezTo>
                  <a:cubicBezTo>
                    <a:pt x="1561" y="1102"/>
                    <a:pt x="1561" y="1102"/>
                    <a:pt x="1561" y="1102"/>
                  </a:cubicBezTo>
                  <a:cubicBezTo>
                    <a:pt x="1561" y="1087"/>
                    <a:pt x="1556" y="1081"/>
                    <a:pt x="1556" y="1066"/>
                  </a:cubicBezTo>
                  <a:cubicBezTo>
                    <a:pt x="1556" y="1060"/>
                    <a:pt x="1556" y="1055"/>
                    <a:pt x="1556" y="1050"/>
                  </a:cubicBezTo>
                  <a:cubicBezTo>
                    <a:pt x="1556" y="1044"/>
                    <a:pt x="1551" y="1039"/>
                    <a:pt x="1546" y="1034"/>
                  </a:cubicBezTo>
                  <a:cubicBezTo>
                    <a:pt x="1540" y="1029"/>
                    <a:pt x="1530" y="1023"/>
                    <a:pt x="1524" y="1018"/>
                  </a:cubicBezTo>
                  <a:cubicBezTo>
                    <a:pt x="1519" y="1013"/>
                    <a:pt x="1514" y="1013"/>
                    <a:pt x="1514" y="1007"/>
                  </a:cubicBezTo>
                  <a:cubicBezTo>
                    <a:pt x="1509" y="1002"/>
                    <a:pt x="1509" y="997"/>
                    <a:pt x="1509" y="986"/>
                  </a:cubicBezTo>
                  <a:cubicBezTo>
                    <a:pt x="1503" y="986"/>
                    <a:pt x="1503" y="981"/>
                    <a:pt x="1498" y="976"/>
                  </a:cubicBezTo>
                  <a:lnTo>
                    <a:pt x="1498" y="976"/>
                  </a:lnTo>
                  <a:cubicBezTo>
                    <a:pt x="1498" y="944"/>
                    <a:pt x="1498" y="944"/>
                    <a:pt x="1498" y="944"/>
                  </a:cubicBezTo>
                  <a:cubicBezTo>
                    <a:pt x="1498" y="934"/>
                    <a:pt x="1498" y="923"/>
                    <a:pt x="1493" y="907"/>
                  </a:cubicBezTo>
                  <a:cubicBezTo>
                    <a:pt x="1487" y="897"/>
                    <a:pt x="1482" y="891"/>
                    <a:pt x="1482" y="876"/>
                  </a:cubicBezTo>
                  <a:cubicBezTo>
                    <a:pt x="1482" y="860"/>
                    <a:pt x="1487" y="855"/>
                    <a:pt x="1487" y="839"/>
                  </a:cubicBezTo>
                  <a:cubicBezTo>
                    <a:pt x="1487" y="823"/>
                    <a:pt x="1482" y="812"/>
                    <a:pt x="1482" y="802"/>
                  </a:cubicBezTo>
                  <a:cubicBezTo>
                    <a:pt x="1482" y="786"/>
                    <a:pt x="1487" y="781"/>
                    <a:pt x="1487" y="770"/>
                  </a:cubicBezTo>
                  <a:cubicBezTo>
                    <a:pt x="1487" y="754"/>
                    <a:pt x="1477" y="749"/>
                    <a:pt x="1477" y="738"/>
                  </a:cubicBezTo>
                  <a:cubicBezTo>
                    <a:pt x="1477" y="728"/>
                    <a:pt x="1482" y="723"/>
                    <a:pt x="1482" y="717"/>
                  </a:cubicBezTo>
                  <a:cubicBezTo>
                    <a:pt x="1493" y="696"/>
                    <a:pt x="1498" y="680"/>
                    <a:pt x="1509" y="659"/>
                  </a:cubicBezTo>
                  <a:cubicBezTo>
                    <a:pt x="1509" y="654"/>
                    <a:pt x="1509" y="654"/>
                    <a:pt x="1509" y="654"/>
                  </a:cubicBezTo>
                  <a:cubicBezTo>
                    <a:pt x="1503" y="654"/>
                    <a:pt x="1498" y="654"/>
                    <a:pt x="1493" y="654"/>
                  </a:cubicBezTo>
                  <a:cubicBezTo>
                    <a:pt x="1482" y="649"/>
                    <a:pt x="1482" y="644"/>
                    <a:pt x="1472" y="638"/>
                  </a:cubicBezTo>
                  <a:cubicBezTo>
                    <a:pt x="1466" y="633"/>
                    <a:pt x="1461" y="633"/>
                    <a:pt x="1451" y="628"/>
                  </a:cubicBezTo>
                  <a:cubicBezTo>
                    <a:pt x="1451" y="622"/>
                    <a:pt x="1445" y="622"/>
                    <a:pt x="1445" y="617"/>
                  </a:cubicBezTo>
                  <a:cubicBezTo>
                    <a:pt x="1435" y="601"/>
                    <a:pt x="1429" y="596"/>
                    <a:pt x="1424" y="580"/>
                  </a:cubicBezTo>
                  <a:cubicBezTo>
                    <a:pt x="1424" y="575"/>
                    <a:pt x="1419" y="570"/>
                    <a:pt x="1419" y="564"/>
                  </a:cubicBezTo>
                  <a:cubicBezTo>
                    <a:pt x="1408" y="554"/>
                    <a:pt x="1408" y="543"/>
                    <a:pt x="1403" y="533"/>
                  </a:cubicBezTo>
                  <a:cubicBezTo>
                    <a:pt x="1398" y="522"/>
                    <a:pt x="1398" y="517"/>
                    <a:pt x="1398" y="512"/>
                  </a:cubicBezTo>
                  <a:cubicBezTo>
                    <a:pt x="1392" y="501"/>
                    <a:pt x="1382" y="496"/>
                    <a:pt x="1377" y="490"/>
                  </a:cubicBezTo>
                  <a:cubicBezTo>
                    <a:pt x="1371" y="485"/>
                    <a:pt x="1371" y="485"/>
                    <a:pt x="1366" y="485"/>
                  </a:cubicBezTo>
                  <a:cubicBezTo>
                    <a:pt x="1324" y="490"/>
                    <a:pt x="1324" y="490"/>
                    <a:pt x="1324" y="490"/>
                  </a:cubicBezTo>
                  <a:cubicBezTo>
                    <a:pt x="1313" y="485"/>
                    <a:pt x="1308" y="480"/>
                    <a:pt x="1303" y="469"/>
                  </a:cubicBezTo>
                  <a:cubicBezTo>
                    <a:pt x="1303" y="469"/>
                    <a:pt x="1298" y="469"/>
                    <a:pt x="1292" y="464"/>
                  </a:cubicBezTo>
                  <a:cubicBezTo>
                    <a:pt x="1287" y="454"/>
                    <a:pt x="1282" y="443"/>
                    <a:pt x="1276" y="433"/>
                  </a:cubicBezTo>
                  <a:cubicBezTo>
                    <a:pt x="1213" y="401"/>
                    <a:pt x="1213" y="401"/>
                    <a:pt x="1213" y="401"/>
                  </a:cubicBezTo>
                  <a:cubicBezTo>
                    <a:pt x="1213" y="396"/>
                    <a:pt x="1213" y="396"/>
                    <a:pt x="1213" y="390"/>
                  </a:cubicBezTo>
                  <a:cubicBezTo>
                    <a:pt x="1218" y="385"/>
                    <a:pt x="1224" y="385"/>
                    <a:pt x="1224" y="385"/>
                  </a:cubicBezTo>
                  <a:cubicBezTo>
                    <a:pt x="1229" y="375"/>
                    <a:pt x="1234" y="369"/>
                    <a:pt x="1240" y="359"/>
                  </a:cubicBezTo>
                  <a:cubicBezTo>
                    <a:pt x="1245" y="343"/>
                    <a:pt x="1245" y="338"/>
                    <a:pt x="1250" y="327"/>
                  </a:cubicBezTo>
                  <a:cubicBezTo>
                    <a:pt x="1255" y="322"/>
                    <a:pt x="1261" y="316"/>
                    <a:pt x="1261" y="311"/>
                  </a:cubicBezTo>
                  <a:cubicBezTo>
                    <a:pt x="1261" y="301"/>
                    <a:pt x="1255" y="301"/>
                    <a:pt x="1250" y="295"/>
                  </a:cubicBezTo>
                  <a:cubicBezTo>
                    <a:pt x="1245" y="290"/>
                    <a:pt x="1245" y="285"/>
                    <a:pt x="1234" y="279"/>
                  </a:cubicBezTo>
                  <a:cubicBezTo>
                    <a:pt x="1229" y="274"/>
                    <a:pt x="1224" y="269"/>
                    <a:pt x="1218" y="264"/>
                  </a:cubicBezTo>
                  <a:cubicBezTo>
                    <a:pt x="1234" y="206"/>
                    <a:pt x="1234" y="206"/>
                    <a:pt x="1234" y="206"/>
                  </a:cubicBezTo>
                  <a:cubicBezTo>
                    <a:pt x="1229" y="195"/>
                    <a:pt x="1218" y="195"/>
                    <a:pt x="1213" y="190"/>
                  </a:cubicBezTo>
                  <a:cubicBezTo>
                    <a:pt x="1208" y="185"/>
                    <a:pt x="1208" y="185"/>
                    <a:pt x="1203" y="179"/>
                  </a:cubicBezTo>
                  <a:cubicBezTo>
                    <a:pt x="1197" y="174"/>
                    <a:pt x="1192" y="174"/>
                    <a:pt x="1192" y="169"/>
                  </a:cubicBezTo>
                  <a:cubicBezTo>
                    <a:pt x="1187" y="158"/>
                    <a:pt x="1192" y="148"/>
                    <a:pt x="1192" y="142"/>
                  </a:cubicBezTo>
                  <a:cubicBezTo>
                    <a:pt x="1187" y="132"/>
                    <a:pt x="1176" y="127"/>
                    <a:pt x="1176" y="116"/>
                  </a:cubicBezTo>
                  <a:cubicBezTo>
                    <a:pt x="1176" y="105"/>
                    <a:pt x="1181" y="100"/>
                    <a:pt x="1187" y="95"/>
                  </a:cubicBezTo>
                  <a:cubicBezTo>
                    <a:pt x="1192" y="84"/>
                    <a:pt x="1192" y="79"/>
                    <a:pt x="1197" y="63"/>
                  </a:cubicBezTo>
                  <a:cubicBezTo>
                    <a:pt x="1197" y="58"/>
                    <a:pt x="1197" y="47"/>
                    <a:pt x="1197" y="37"/>
                  </a:cubicBezTo>
                  <a:cubicBezTo>
                    <a:pt x="1197" y="26"/>
                    <a:pt x="1203" y="21"/>
                    <a:pt x="1208" y="11"/>
                  </a:cubicBezTo>
                  <a:cubicBezTo>
                    <a:pt x="1181" y="21"/>
                    <a:pt x="1171" y="26"/>
                    <a:pt x="1145" y="32"/>
                  </a:cubicBezTo>
                  <a:cubicBezTo>
                    <a:pt x="1134" y="32"/>
                    <a:pt x="1129" y="32"/>
                    <a:pt x="1118" y="37"/>
                  </a:cubicBezTo>
                  <a:cubicBezTo>
                    <a:pt x="1113" y="37"/>
                    <a:pt x="1108" y="37"/>
                    <a:pt x="1108" y="37"/>
                  </a:cubicBezTo>
                  <a:cubicBezTo>
                    <a:pt x="1102" y="37"/>
                    <a:pt x="1102" y="42"/>
                    <a:pt x="1102" y="47"/>
                  </a:cubicBezTo>
                  <a:cubicBezTo>
                    <a:pt x="1097" y="58"/>
                    <a:pt x="1097" y="58"/>
                    <a:pt x="1097" y="58"/>
                  </a:cubicBezTo>
                  <a:cubicBezTo>
                    <a:pt x="1092" y="74"/>
                    <a:pt x="1087" y="84"/>
                    <a:pt x="1076" y="95"/>
                  </a:cubicBezTo>
                  <a:cubicBezTo>
                    <a:pt x="1071" y="100"/>
                    <a:pt x="1060" y="105"/>
                    <a:pt x="1050" y="111"/>
                  </a:cubicBezTo>
                  <a:cubicBezTo>
                    <a:pt x="1034" y="116"/>
                    <a:pt x="1023" y="121"/>
                    <a:pt x="1007" y="132"/>
                  </a:cubicBezTo>
                  <a:cubicBezTo>
                    <a:pt x="1002" y="132"/>
                    <a:pt x="1002" y="132"/>
                    <a:pt x="997" y="137"/>
                  </a:cubicBezTo>
                  <a:cubicBezTo>
                    <a:pt x="992" y="137"/>
                    <a:pt x="992" y="142"/>
                    <a:pt x="986" y="142"/>
                  </a:cubicBezTo>
                  <a:cubicBezTo>
                    <a:pt x="981" y="142"/>
                    <a:pt x="976" y="137"/>
                    <a:pt x="976" y="132"/>
                  </a:cubicBezTo>
                  <a:cubicBezTo>
                    <a:pt x="970" y="132"/>
                    <a:pt x="965" y="127"/>
                    <a:pt x="965" y="121"/>
                  </a:cubicBezTo>
                  <a:cubicBezTo>
                    <a:pt x="965" y="111"/>
                    <a:pt x="970" y="100"/>
                    <a:pt x="976" y="90"/>
                  </a:cubicBezTo>
                  <a:cubicBezTo>
                    <a:pt x="976" y="74"/>
                    <a:pt x="976" y="69"/>
                    <a:pt x="981" y="53"/>
                  </a:cubicBezTo>
                  <a:cubicBezTo>
                    <a:pt x="981" y="47"/>
                    <a:pt x="981" y="42"/>
                    <a:pt x="981" y="37"/>
                  </a:cubicBezTo>
                  <a:cubicBezTo>
                    <a:pt x="981" y="26"/>
                    <a:pt x="981" y="26"/>
                    <a:pt x="981" y="26"/>
                  </a:cubicBezTo>
                  <a:cubicBezTo>
                    <a:pt x="981" y="26"/>
                    <a:pt x="976" y="26"/>
                    <a:pt x="970" y="26"/>
                  </a:cubicBezTo>
                  <a:cubicBezTo>
                    <a:pt x="965" y="26"/>
                    <a:pt x="960" y="26"/>
                    <a:pt x="955" y="26"/>
                  </a:cubicBezTo>
                  <a:cubicBezTo>
                    <a:pt x="939" y="26"/>
                    <a:pt x="928" y="26"/>
                    <a:pt x="913" y="26"/>
                  </a:cubicBezTo>
                  <a:cubicBezTo>
                    <a:pt x="907" y="26"/>
                    <a:pt x="907" y="26"/>
                    <a:pt x="902" y="26"/>
                  </a:cubicBezTo>
                  <a:cubicBezTo>
                    <a:pt x="897" y="26"/>
                    <a:pt x="891" y="26"/>
                    <a:pt x="881" y="21"/>
                  </a:cubicBezTo>
                  <a:cubicBezTo>
                    <a:pt x="876" y="21"/>
                    <a:pt x="870" y="16"/>
                    <a:pt x="865" y="11"/>
                  </a:cubicBezTo>
                  <a:cubicBezTo>
                    <a:pt x="860" y="5"/>
                    <a:pt x="860" y="0"/>
                    <a:pt x="855" y="0"/>
                  </a:cubicBezTo>
                  <a:cubicBezTo>
                    <a:pt x="849" y="0"/>
                    <a:pt x="849" y="5"/>
                    <a:pt x="844" y="11"/>
                  </a:cubicBezTo>
                  <a:cubicBezTo>
                    <a:pt x="844" y="16"/>
                    <a:pt x="839" y="21"/>
                    <a:pt x="833" y="26"/>
                  </a:cubicBezTo>
                  <a:cubicBezTo>
                    <a:pt x="823" y="37"/>
                    <a:pt x="818" y="47"/>
                    <a:pt x="807" y="58"/>
                  </a:cubicBezTo>
                  <a:cubicBezTo>
                    <a:pt x="796" y="63"/>
                    <a:pt x="791" y="69"/>
                    <a:pt x="786" y="74"/>
                  </a:cubicBezTo>
                  <a:cubicBezTo>
                    <a:pt x="781" y="79"/>
                    <a:pt x="775" y="84"/>
                    <a:pt x="770" y="84"/>
                  </a:cubicBezTo>
                  <a:cubicBezTo>
                    <a:pt x="759" y="90"/>
                    <a:pt x="749" y="90"/>
                    <a:pt x="738" y="95"/>
                  </a:cubicBezTo>
                  <a:lnTo>
                    <a:pt x="738" y="95"/>
                  </a:lnTo>
                  <a:cubicBezTo>
                    <a:pt x="728" y="100"/>
                    <a:pt x="712" y="105"/>
                    <a:pt x="702" y="111"/>
                  </a:cubicBezTo>
                  <a:cubicBezTo>
                    <a:pt x="696" y="116"/>
                    <a:pt x="691" y="121"/>
                    <a:pt x="686" y="121"/>
                  </a:cubicBezTo>
                  <a:cubicBezTo>
                    <a:pt x="680" y="127"/>
                    <a:pt x="675" y="132"/>
                    <a:pt x="665" y="137"/>
                  </a:cubicBezTo>
                  <a:cubicBezTo>
                    <a:pt x="659" y="142"/>
                    <a:pt x="659" y="148"/>
                    <a:pt x="654" y="153"/>
                  </a:cubicBezTo>
                  <a:cubicBezTo>
                    <a:pt x="649" y="164"/>
                    <a:pt x="644" y="169"/>
                    <a:pt x="638" y="179"/>
                  </a:cubicBezTo>
                  <a:cubicBezTo>
                    <a:pt x="633" y="190"/>
                    <a:pt x="628" y="195"/>
                    <a:pt x="622" y="206"/>
                  </a:cubicBezTo>
                  <a:cubicBezTo>
                    <a:pt x="617" y="216"/>
                    <a:pt x="607" y="216"/>
                    <a:pt x="591" y="216"/>
                  </a:cubicBezTo>
                  <a:cubicBezTo>
                    <a:pt x="580" y="222"/>
                    <a:pt x="575" y="222"/>
                    <a:pt x="564" y="227"/>
                  </a:cubicBezTo>
                  <a:cubicBezTo>
                    <a:pt x="548" y="232"/>
                    <a:pt x="543" y="248"/>
                    <a:pt x="527" y="248"/>
                  </a:cubicBezTo>
                  <a:cubicBezTo>
                    <a:pt x="522" y="248"/>
                    <a:pt x="517" y="243"/>
                    <a:pt x="506" y="237"/>
                  </a:cubicBezTo>
                  <a:cubicBezTo>
                    <a:pt x="501" y="237"/>
                    <a:pt x="496" y="232"/>
                    <a:pt x="491" y="232"/>
                  </a:cubicBezTo>
                  <a:cubicBezTo>
                    <a:pt x="485" y="227"/>
                    <a:pt x="480" y="222"/>
                    <a:pt x="475" y="222"/>
                  </a:cubicBezTo>
                  <a:cubicBezTo>
                    <a:pt x="454" y="222"/>
                    <a:pt x="443" y="237"/>
                    <a:pt x="417" y="237"/>
                  </a:cubicBezTo>
                  <a:cubicBezTo>
                    <a:pt x="390" y="237"/>
                    <a:pt x="374" y="222"/>
                    <a:pt x="348" y="222"/>
                  </a:cubicBezTo>
                  <a:cubicBezTo>
                    <a:pt x="327" y="227"/>
                    <a:pt x="316" y="232"/>
                    <a:pt x="295" y="232"/>
                  </a:cubicBezTo>
                  <a:cubicBezTo>
                    <a:pt x="280" y="232"/>
                    <a:pt x="274" y="227"/>
                    <a:pt x="264" y="216"/>
                  </a:cubicBezTo>
                  <a:cubicBezTo>
                    <a:pt x="253" y="211"/>
                    <a:pt x="243" y="206"/>
                    <a:pt x="227" y="206"/>
                  </a:cubicBezTo>
                  <a:cubicBezTo>
                    <a:pt x="216" y="206"/>
                    <a:pt x="216" y="195"/>
                    <a:pt x="206" y="195"/>
                  </a:cubicBezTo>
                  <a:cubicBezTo>
                    <a:pt x="195" y="195"/>
                    <a:pt x="190" y="195"/>
                    <a:pt x="185" y="195"/>
                  </a:cubicBezTo>
                  <a:cubicBezTo>
                    <a:pt x="174" y="190"/>
                    <a:pt x="174" y="185"/>
                    <a:pt x="163" y="185"/>
                  </a:cubicBezTo>
                  <a:cubicBezTo>
                    <a:pt x="158" y="185"/>
                    <a:pt x="158" y="190"/>
                    <a:pt x="153" y="190"/>
                  </a:cubicBezTo>
                  <a:cubicBezTo>
                    <a:pt x="148" y="195"/>
                    <a:pt x="148" y="201"/>
                    <a:pt x="142" y="206"/>
                  </a:cubicBezTo>
                  <a:cubicBezTo>
                    <a:pt x="132" y="211"/>
                    <a:pt x="127" y="211"/>
                    <a:pt x="121" y="216"/>
                  </a:cubicBezTo>
                  <a:cubicBezTo>
                    <a:pt x="105" y="232"/>
                    <a:pt x="95" y="243"/>
                    <a:pt x="74" y="253"/>
                  </a:cubicBezTo>
                  <a:cubicBezTo>
                    <a:pt x="63" y="258"/>
                    <a:pt x="58" y="264"/>
                    <a:pt x="48" y="264"/>
                  </a:cubicBezTo>
                  <a:cubicBezTo>
                    <a:pt x="42" y="264"/>
                    <a:pt x="37" y="264"/>
                    <a:pt x="26" y="269"/>
                  </a:cubicBezTo>
                  <a:cubicBezTo>
                    <a:pt x="26" y="269"/>
                    <a:pt x="26" y="274"/>
                    <a:pt x="21" y="279"/>
                  </a:cubicBezTo>
                  <a:cubicBezTo>
                    <a:pt x="11" y="290"/>
                    <a:pt x="5" y="301"/>
                    <a:pt x="0" y="316"/>
                  </a:cubicBezTo>
                  <a:cubicBezTo>
                    <a:pt x="5" y="316"/>
                    <a:pt x="11" y="316"/>
                    <a:pt x="16" y="316"/>
                  </a:cubicBezTo>
                  <a:cubicBezTo>
                    <a:pt x="16" y="322"/>
                    <a:pt x="16" y="322"/>
                    <a:pt x="16" y="322"/>
                  </a:cubicBezTo>
                  <a:cubicBezTo>
                    <a:pt x="21" y="332"/>
                    <a:pt x="21" y="338"/>
                    <a:pt x="21" y="348"/>
                  </a:cubicBezTo>
                  <a:cubicBezTo>
                    <a:pt x="21" y="353"/>
                    <a:pt x="16" y="364"/>
                    <a:pt x="16" y="369"/>
                  </a:cubicBezTo>
                  <a:cubicBezTo>
                    <a:pt x="16" y="380"/>
                    <a:pt x="16" y="385"/>
                    <a:pt x="21" y="396"/>
                  </a:cubicBezTo>
                  <a:cubicBezTo>
                    <a:pt x="21" y="401"/>
                    <a:pt x="21" y="411"/>
                    <a:pt x="21" y="417"/>
                  </a:cubicBezTo>
                  <a:cubicBezTo>
                    <a:pt x="26" y="427"/>
                    <a:pt x="26" y="433"/>
                    <a:pt x="26" y="443"/>
                  </a:cubicBezTo>
                  <a:cubicBezTo>
                    <a:pt x="26" y="448"/>
                    <a:pt x="26" y="454"/>
                    <a:pt x="21" y="459"/>
                  </a:cubicBezTo>
                  <a:cubicBezTo>
                    <a:pt x="21" y="464"/>
                    <a:pt x="16" y="469"/>
                    <a:pt x="16" y="475"/>
                  </a:cubicBezTo>
                  <a:cubicBezTo>
                    <a:pt x="5" y="490"/>
                    <a:pt x="0" y="501"/>
                    <a:pt x="0" y="517"/>
                  </a:cubicBezTo>
                  <a:cubicBezTo>
                    <a:pt x="0" y="527"/>
                    <a:pt x="5" y="527"/>
                    <a:pt x="5" y="538"/>
                  </a:cubicBezTo>
                  <a:cubicBezTo>
                    <a:pt x="5" y="538"/>
                    <a:pt x="11" y="543"/>
                    <a:pt x="11" y="549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0" y="601"/>
                    <a:pt x="5" y="607"/>
                    <a:pt x="5" y="612"/>
                  </a:cubicBezTo>
                  <a:cubicBezTo>
                    <a:pt x="5" y="622"/>
                    <a:pt x="0" y="628"/>
                    <a:pt x="0" y="633"/>
                  </a:cubicBezTo>
                  <a:cubicBezTo>
                    <a:pt x="0" y="638"/>
                    <a:pt x="0" y="638"/>
                    <a:pt x="0" y="644"/>
                  </a:cubicBezTo>
                  <a:cubicBezTo>
                    <a:pt x="5" y="649"/>
                    <a:pt x="11" y="644"/>
                    <a:pt x="16" y="644"/>
                  </a:cubicBezTo>
                  <a:cubicBezTo>
                    <a:pt x="53" y="644"/>
                    <a:pt x="53" y="644"/>
                    <a:pt x="53" y="644"/>
                  </a:cubicBezTo>
                  <a:cubicBezTo>
                    <a:pt x="53" y="649"/>
                    <a:pt x="58" y="649"/>
                    <a:pt x="58" y="649"/>
                  </a:cubicBezTo>
                  <a:cubicBezTo>
                    <a:pt x="58" y="654"/>
                    <a:pt x="53" y="659"/>
                    <a:pt x="48" y="665"/>
                  </a:cubicBezTo>
                  <a:cubicBezTo>
                    <a:pt x="48" y="675"/>
                    <a:pt x="48" y="686"/>
                    <a:pt x="48" y="696"/>
                  </a:cubicBezTo>
                  <a:cubicBezTo>
                    <a:pt x="48" y="707"/>
                    <a:pt x="53" y="717"/>
                    <a:pt x="63" y="723"/>
                  </a:cubicBezTo>
                  <a:cubicBezTo>
                    <a:pt x="69" y="733"/>
                    <a:pt x="79" y="738"/>
                    <a:pt x="90" y="744"/>
                  </a:cubicBezTo>
                  <a:cubicBezTo>
                    <a:pt x="95" y="749"/>
                    <a:pt x="100" y="754"/>
                    <a:pt x="105" y="754"/>
                  </a:cubicBezTo>
                  <a:cubicBezTo>
                    <a:pt x="116" y="765"/>
                    <a:pt x="127" y="775"/>
                    <a:pt x="142" y="786"/>
                  </a:cubicBezTo>
                  <a:cubicBezTo>
                    <a:pt x="153" y="802"/>
                    <a:pt x="163" y="802"/>
                    <a:pt x="174" y="823"/>
                  </a:cubicBezTo>
                  <a:cubicBezTo>
                    <a:pt x="179" y="823"/>
                    <a:pt x="179" y="828"/>
                    <a:pt x="179" y="828"/>
                  </a:cubicBezTo>
                  <a:cubicBezTo>
                    <a:pt x="185" y="839"/>
                    <a:pt x="190" y="839"/>
                    <a:pt x="200" y="844"/>
                  </a:cubicBezTo>
                  <a:cubicBezTo>
                    <a:pt x="206" y="849"/>
                    <a:pt x="211" y="855"/>
                    <a:pt x="222" y="855"/>
                  </a:cubicBezTo>
                  <a:cubicBezTo>
                    <a:pt x="243" y="855"/>
                    <a:pt x="253" y="860"/>
                    <a:pt x="274" y="876"/>
                  </a:cubicBezTo>
                  <a:cubicBezTo>
                    <a:pt x="280" y="876"/>
                    <a:pt x="285" y="881"/>
                    <a:pt x="290" y="886"/>
                  </a:cubicBezTo>
                  <a:cubicBezTo>
                    <a:pt x="301" y="897"/>
                    <a:pt x="306" y="907"/>
                    <a:pt x="316" y="907"/>
                  </a:cubicBezTo>
                  <a:cubicBezTo>
                    <a:pt x="322" y="907"/>
                    <a:pt x="322" y="902"/>
                    <a:pt x="327" y="897"/>
                  </a:cubicBezTo>
                  <a:cubicBezTo>
                    <a:pt x="338" y="897"/>
                    <a:pt x="343" y="891"/>
                    <a:pt x="353" y="886"/>
                  </a:cubicBezTo>
                  <a:cubicBezTo>
                    <a:pt x="364" y="881"/>
                    <a:pt x="374" y="886"/>
                    <a:pt x="385" y="886"/>
                  </a:cubicBezTo>
                  <a:cubicBezTo>
                    <a:pt x="396" y="886"/>
                    <a:pt x="406" y="881"/>
                    <a:pt x="411" y="891"/>
                  </a:cubicBezTo>
                  <a:cubicBezTo>
                    <a:pt x="417" y="897"/>
                    <a:pt x="422" y="907"/>
                    <a:pt x="433" y="907"/>
                  </a:cubicBezTo>
                  <a:cubicBezTo>
                    <a:pt x="438" y="907"/>
                    <a:pt x="443" y="902"/>
                    <a:pt x="448" y="897"/>
                  </a:cubicBezTo>
                  <a:cubicBezTo>
                    <a:pt x="464" y="891"/>
                    <a:pt x="475" y="891"/>
                    <a:pt x="491" y="886"/>
                  </a:cubicBezTo>
                  <a:cubicBezTo>
                    <a:pt x="506" y="881"/>
                    <a:pt x="512" y="870"/>
                    <a:pt x="527" y="870"/>
                  </a:cubicBezTo>
                  <a:cubicBezTo>
                    <a:pt x="533" y="870"/>
                    <a:pt x="538" y="876"/>
                    <a:pt x="538" y="881"/>
                  </a:cubicBezTo>
                  <a:cubicBezTo>
                    <a:pt x="548" y="891"/>
                    <a:pt x="548" y="897"/>
                    <a:pt x="559" y="907"/>
                  </a:cubicBezTo>
                  <a:cubicBezTo>
                    <a:pt x="570" y="918"/>
                    <a:pt x="570" y="928"/>
                    <a:pt x="570" y="944"/>
                  </a:cubicBezTo>
                  <a:cubicBezTo>
                    <a:pt x="570" y="965"/>
                    <a:pt x="570" y="976"/>
                    <a:pt x="575" y="992"/>
                  </a:cubicBezTo>
                  <a:cubicBezTo>
                    <a:pt x="580" y="1002"/>
                    <a:pt x="591" y="1013"/>
                    <a:pt x="596" y="1023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0" name="Freeform 88"/>
            <p:cNvSpPr>
              <a:spLocks noChangeArrowheads="1"/>
            </p:cNvSpPr>
            <p:nvPr/>
          </p:nvSpPr>
          <p:spPr bwMode="auto">
            <a:xfrm>
              <a:off x="6878106" y="8089901"/>
              <a:ext cx="1082604" cy="877887"/>
            </a:xfrm>
            <a:custGeom>
              <a:avLst/>
              <a:gdLst>
                <a:gd name="T0" fmla="*/ 2547 w 3007"/>
                <a:gd name="T1" fmla="*/ 333 h 2438"/>
                <a:gd name="T2" fmla="*/ 2853 w 3007"/>
                <a:gd name="T3" fmla="*/ 180 h 2438"/>
                <a:gd name="T4" fmla="*/ 2943 w 3007"/>
                <a:gd name="T5" fmla="*/ 190 h 2438"/>
                <a:gd name="T6" fmla="*/ 2637 w 3007"/>
                <a:gd name="T7" fmla="*/ 164 h 2438"/>
                <a:gd name="T8" fmla="*/ 2516 w 3007"/>
                <a:gd name="T9" fmla="*/ 153 h 2438"/>
                <a:gd name="T10" fmla="*/ 2400 w 3007"/>
                <a:gd name="T11" fmla="*/ 132 h 2438"/>
                <a:gd name="T12" fmla="*/ 2136 w 3007"/>
                <a:gd name="T13" fmla="*/ 317 h 2438"/>
                <a:gd name="T14" fmla="*/ 2352 w 3007"/>
                <a:gd name="T15" fmla="*/ 285 h 2438"/>
                <a:gd name="T16" fmla="*/ 2373 w 3007"/>
                <a:gd name="T17" fmla="*/ 232 h 2438"/>
                <a:gd name="T18" fmla="*/ 2299 w 3007"/>
                <a:gd name="T19" fmla="*/ 227 h 2438"/>
                <a:gd name="T20" fmla="*/ 2099 w 3007"/>
                <a:gd name="T21" fmla="*/ 169 h 2438"/>
                <a:gd name="T22" fmla="*/ 2215 w 3007"/>
                <a:gd name="T23" fmla="*/ 27 h 2438"/>
                <a:gd name="T24" fmla="*/ 2294 w 3007"/>
                <a:gd name="T25" fmla="*/ 48 h 2438"/>
                <a:gd name="T26" fmla="*/ 2057 w 3007"/>
                <a:gd name="T27" fmla="*/ 74 h 2438"/>
                <a:gd name="T28" fmla="*/ 1693 w 3007"/>
                <a:gd name="T29" fmla="*/ 185 h 2438"/>
                <a:gd name="T30" fmla="*/ 965 w 3007"/>
                <a:gd name="T31" fmla="*/ 2258 h 2438"/>
                <a:gd name="T32" fmla="*/ 944 w 3007"/>
                <a:gd name="T33" fmla="*/ 2147 h 2438"/>
                <a:gd name="T34" fmla="*/ 1076 w 3007"/>
                <a:gd name="T35" fmla="*/ 2369 h 2438"/>
                <a:gd name="T36" fmla="*/ 1324 w 3007"/>
                <a:gd name="T37" fmla="*/ 2363 h 2438"/>
                <a:gd name="T38" fmla="*/ 1434 w 3007"/>
                <a:gd name="T39" fmla="*/ 2363 h 2438"/>
                <a:gd name="T40" fmla="*/ 1609 w 3007"/>
                <a:gd name="T41" fmla="*/ 2384 h 2438"/>
                <a:gd name="T42" fmla="*/ 1002 w 3007"/>
                <a:gd name="T43" fmla="*/ 1140 h 2438"/>
                <a:gd name="T44" fmla="*/ 891 w 3007"/>
                <a:gd name="T45" fmla="*/ 992 h 2438"/>
                <a:gd name="T46" fmla="*/ 817 w 3007"/>
                <a:gd name="T47" fmla="*/ 813 h 2438"/>
                <a:gd name="T48" fmla="*/ 801 w 3007"/>
                <a:gd name="T49" fmla="*/ 580 h 2438"/>
                <a:gd name="T50" fmla="*/ 817 w 3007"/>
                <a:gd name="T51" fmla="*/ 454 h 2438"/>
                <a:gd name="T52" fmla="*/ 854 w 3007"/>
                <a:gd name="T53" fmla="*/ 343 h 2438"/>
                <a:gd name="T54" fmla="*/ 1118 w 3007"/>
                <a:gd name="T55" fmla="*/ 343 h 2438"/>
                <a:gd name="T56" fmla="*/ 1603 w 3007"/>
                <a:gd name="T57" fmla="*/ 322 h 2438"/>
                <a:gd name="T58" fmla="*/ 2104 w 3007"/>
                <a:gd name="T59" fmla="*/ 359 h 2438"/>
                <a:gd name="T60" fmla="*/ 2489 w 3007"/>
                <a:gd name="T61" fmla="*/ 359 h 2438"/>
                <a:gd name="T62" fmla="*/ 2748 w 3007"/>
                <a:gd name="T63" fmla="*/ 296 h 2438"/>
                <a:gd name="T64" fmla="*/ 2769 w 3007"/>
                <a:gd name="T65" fmla="*/ 406 h 2438"/>
                <a:gd name="T66" fmla="*/ 2685 w 3007"/>
                <a:gd name="T67" fmla="*/ 602 h 2438"/>
                <a:gd name="T68" fmla="*/ 2542 w 3007"/>
                <a:gd name="T69" fmla="*/ 623 h 2438"/>
                <a:gd name="T70" fmla="*/ 2526 w 3007"/>
                <a:gd name="T71" fmla="*/ 776 h 2438"/>
                <a:gd name="T72" fmla="*/ 2716 w 3007"/>
                <a:gd name="T73" fmla="*/ 902 h 2438"/>
                <a:gd name="T74" fmla="*/ 2816 w 3007"/>
                <a:gd name="T75" fmla="*/ 939 h 2438"/>
                <a:gd name="T76" fmla="*/ 2838 w 3007"/>
                <a:gd name="T77" fmla="*/ 1108 h 2438"/>
                <a:gd name="T78" fmla="*/ 2869 w 3007"/>
                <a:gd name="T79" fmla="*/ 1330 h 2438"/>
                <a:gd name="T80" fmla="*/ 2832 w 3007"/>
                <a:gd name="T81" fmla="*/ 1519 h 2438"/>
                <a:gd name="T82" fmla="*/ 2542 w 3007"/>
                <a:gd name="T83" fmla="*/ 1562 h 2438"/>
                <a:gd name="T84" fmla="*/ 2315 w 3007"/>
                <a:gd name="T85" fmla="*/ 1556 h 2438"/>
                <a:gd name="T86" fmla="*/ 2210 w 3007"/>
                <a:gd name="T87" fmla="*/ 1709 h 2438"/>
                <a:gd name="T88" fmla="*/ 2194 w 3007"/>
                <a:gd name="T89" fmla="*/ 1936 h 2438"/>
                <a:gd name="T90" fmla="*/ 2257 w 3007"/>
                <a:gd name="T91" fmla="*/ 2063 h 2438"/>
                <a:gd name="T92" fmla="*/ 2484 w 3007"/>
                <a:gd name="T93" fmla="*/ 2226 h 2438"/>
                <a:gd name="T94" fmla="*/ 2721 w 3007"/>
                <a:gd name="T95" fmla="*/ 2210 h 2438"/>
                <a:gd name="T96" fmla="*/ 2695 w 3007"/>
                <a:gd name="T97" fmla="*/ 2369 h 2438"/>
                <a:gd name="T98" fmla="*/ 2025 w 3007"/>
                <a:gd name="T99" fmla="*/ 2363 h 2438"/>
                <a:gd name="T100" fmla="*/ 1677 w 3007"/>
                <a:gd name="T101" fmla="*/ 1947 h 2438"/>
                <a:gd name="T102" fmla="*/ 1587 w 3007"/>
                <a:gd name="T103" fmla="*/ 2200 h 2438"/>
                <a:gd name="T104" fmla="*/ 1492 w 3007"/>
                <a:gd name="T105" fmla="*/ 2258 h 2438"/>
                <a:gd name="T106" fmla="*/ 1129 w 3007"/>
                <a:gd name="T107" fmla="*/ 2084 h 2438"/>
                <a:gd name="T108" fmla="*/ 865 w 3007"/>
                <a:gd name="T109" fmla="*/ 2142 h 2438"/>
                <a:gd name="T110" fmla="*/ 712 w 3007"/>
                <a:gd name="T111" fmla="*/ 2142 h 2438"/>
                <a:gd name="T112" fmla="*/ 459 w 3007"/>
                <a:gd name="T113" fmla="*/ 1952 h 2438"/>
                <a:gd name="T114" fmla="*/ 58 w 3007"/>
                <a:gd name="T115" fmla="*/ 1751 h 2438"/>
                <a:gd name="T116" fmla="*/ 295 w 3007"/>
                <a:gd name="T117" fmla="*/ 1646 h 2438"/>
                <a:gd name="T118" fmla="*/ 791 w 3007"/>
                <a:gd name="T119" fmla="*/ 1598 h 2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07" h="2438">
                  <a:moveTo>
                    <a:pt x="2547" y="333"/>
                  </a:moveTo>
                  <a:lnTo>
                    <a:pt x="2547" y="333"/>
                  </a:lnTo>
                  <a:cubicBezTo>
                    <a:pt x="2542" y="333"/>
                    <a:pt x="2542" y="333"/>
                    <a:pt x="2542" y="333"/>
                  </a:cubicBezTo>
                  <a:cubicBezTo>
                    <a:pt x="2553" y="333"/>
                    <a:pt x="2563" y="322"/>
                    <a:pt x="2574" y="327"/>
                  </a:cubicBezTo>
                  <a:cubicBezTo>
                    <a:pt x="2574" y="317"/>
                    <a:pt x="2584" y="311"/>
                    <a:pt x="2590" y="306"/>
                  </a:cubicBezTo>
                  <a:cubicBezTo>
                    <a:pt x="2590" y="296"/>
                    <a:pt x="2590" y="296"/>
                    <a:pt x="2590" y="296"/>
                  </a:cubicBezTo>
                  <a:cubicBezTo>
                    <a:pt x="2584" y="296"/>
                    <a:pt x="2584" y="296"/>
                    <a:pt x="2579" y="296"/>
                  </a:cubicBezTo>
                  <a:cubicBezTo>
                    <a:pt x="2574" y="296"/>
                    <a:pt x="2574" y="301"/>
                    <a:pt x="2568" y="306"/>
                  </a:cubicBezTo>
                  <a:cubicBezTo>
                    <a:pt x="2563" y="317"/>
                    <a:pt x="2553" y="322"/>
                    <a:pt x="2547" y="333"/>
                  </a:cubicBezTo>
                  <a:close/>
                  <a:moveTo>
                    <a:pt x="2758" y="106"/>
                  </a:moveTo>
                  <a:lnTo>
                    <a:pt x="2758" y="106"/>
                  </a:lnTo>
                  <a:cubicBezTo>
                    <a:pt x="2758" y="111"/>
                    <a:pt x="2758" y="111"/>
                    <a:pt x="2758" y="111"/>
                  </a:cubicBezTo>
                  <a:cubicBezTo>
                    <a:pt x="2758" y="127"/>
                    <a:pt x="2764" y="137"/>
                    <a:pt x="2764" y="159"/>
                  </a:cubicBezTo>
                  <a:cubicBezTo>
                    <a:pt x="2785" y="159"/>
                    <a:pt x="2785" y="180"/>
                    <a:pt x="2801" y="196"/>
                  </a:cubicBezTo>
                  <a:cubicBezTo>
                    <a:pt x="2806" y="190"/>
                    <a:pt x="2806" y="185"/>
                    <a:pt x="2811" y="185"/>
                  </a:cubicBezTo>
                  <a:cubicBezTo>
                    <a:pt x="2822" y="185"/>
                    <a:pt x="2822" y="196"/>
                    <a:pt x="2822" y="201"/>
                  </a:cubicBezTo>
                  <a:lnTo>
                    <a:pt x="2827" y="206"/>
                  </a:lnTo>
                  <a:cubicBezTo>
                    <a:pt x="2832" y="190"/>
                    <a:pt x="2838" y="180"/>
                    <a:pt x="2853" y="180"/>
                  </a:cubicBezTo>
                  <a:cubicBezTo>
                    <a:pt x="2864" y="180"/>
                    <a:pt x="2874" y="185"/>
                    <a:pt x="2874" y="196"/>
                  </a:cubicBezTo>
                  <a:cubicBezTo>
                    <a:pt x="2885" y="190"/>
                    <a:pt x="2885" y="180"/>
                    <a:pt x="2896" y="180"/>
                  </a:cubicBezTo>
                  <a:cubicBezTo>
                    <a:pt x="2917" y="180"/>
                    <a:pt x="2927" y="211"/>
                    <a:pt x="2948" y="211"/>
                  </a:cubicBezTo>
                  <a:cubicBezTo>
                    <a:pt x="2959" y="211"/>
                    <a:pt x="2964" y="201"/>
                    <a:pt x="2969" y="201"/>
                  </a:cubicBezTo>
                  <a:cubicBezTo>
                    <a:pt x="2985" y="196"/>
                    <a:pt x="2996" y="201"/>
                    <a:pt x="3006" y="190"/>
                  </a:cubicBezTo>
                  <a:cubicBezTo>
                    <a:pt x="3001" y="180"/>
                    <a:pt x="2996" y="174"/>
                    <a:pt x="2996" y="164"/>
                  </a:cubicBezTo>
                  <a:cubicBezTo>
                    <a:pt x="2996" y="164"/>
                    <a:pt x="2996" y="164"/>
                    <a:pt x="2990" y="164"/>
                  </a:cubicBezTo>
                  <a:cubicBezTo>
                    <a:pt x="2985" y="174"/>
                    <a:pt x="2980" y="190"/>
                    <a:pt x="2964" y="190"/>
                  </a:cubicBezTo>
                  <a:cubicBezTo>
                    <a:pt x="2953" y="190"/>
                    <a:pt x="2953" y="190"/>
                    <a:pt x="2943" y="190"/>
                  </a:cubicBezTo>
                  <a:cubicBezTo>
                    <a:pt x="2901" y="190"/>
                    <a:pt x="2880" y="148"/>
                    <a:pt x="2838" y="148"/>
                  </a:cubicBezTo>
                  <a:cubicBezTo>
                    <a:pt x="2822" y="148"/>
                    <a:pt x="2822" y="159"/>
                    <a:pt x="2811" y="169"/>
                  </a:cubicBezTo>
                  <a:cubicBezTo>
                    <a:pt x="2790" y="148"/>
                    <a:pt x="2790" y="116"/>
                    <a:pt x="2758" y="106"/>
                  </a:cubicBezTo>
                  <a:close/>
                  <a:moveTo>
                    <a:pt x="2632" y="132"/>
                  </a:moveTo>
                  <a:lnTo>
                    <a:pt x="2632" y="132"/>
                  </a:lnTo>
                  <a:cubicBezTo>
                    <a:pt x="2600" y="143"/>
                    <a:pt x="2595" y="169"/>
                    <a:pt x="2568" y="196"/>
                  </a:cubicBezTo>
                  <a:cubicBezTo>
                    <a:pt x="2579" y="196"/>
                    <a:pt x="2590" y="196"/>
                    <a:pt x="2600" y="196"/>
                  </a:cubicBezTo>
                  <a:cubicBezTo>
                    <a:pt x="2600" y="180"/>
                    <a:pt x="2595" y="153"/>
                    <a:pt x="2611" y="153"/>
                  </a:cubicBezTo>
                  <a:cubicBezTo>
                    <a:pt x="2621" y="153"/>
                    <a:pt x="2627" y="164"/>
                    <a:pt x="2637" y="164"/>
                  </a:cubicBezTo>
                  <a:cubicBezTo>
                    <a:pt x="2642" y="164"/>
                    <a:pt x="2642" y="164"/>
                    <a:pt x="2642" y="164"/>
                  </a:cubicBezTo>
                  <a:cubicBezTo>
                    <a:pt x="2637" y="148"/>
                    <a:pt x="2637" y="148"/>
                    <a:pt x="2637" y="148"/>
                  </a:cubicBezTo>
                  <a:cubicBezTo>
                    <a:pt x="2632" y="132"/>
                    <a:pt x="2632" y="132"/>
                    <a:pt x="2632" y="132"/>
                  </a:cubicBezTo>
                  <a:close/>
                  <a:moveTo>
                    <a:pt x="2505" y="143"/>
                  </a:moveTo>
                  <a:lnTo>
                    <a:pt x="2505" y="143"/>
                  </a:lnTo>
                  <a:cubicBezTo>
                    <a:pt x="2500" y="137"/>
                    <a:pt x="2500" y="137"/>
                    <a:pt x="2495" y="137"/>
                  </a:cubicBezTo>
                  <a:cubicBezTo>
                    <a:pt x="2495" y="137"/>
                    <a:pt x="2489" y="137"/>
                    <a:pt x="2489" y="143"/>
                  </a:cubicBezTo>
                  <a:cubicBezTo>
                    <a:pt x="2489" y="148"/>
                    <a:pt x="2495" y="159"/>
                    <a:pt x="2505" y="159"/>
                  </a:cubicBezTo>
                  <a:cubicBezTo>
                    <a:pt x="2510" y="159"/>
                    <a:pt x="2510" y="159"/>
                    <a:pt x="2516" y="153"/>
                  </a:cubicBezTo>
                  <a:cubicBezTo>
                    <a:pt x="2516" y="148"/>
                    <a:pt x="2510" y="143"/>
                    <a:pt x="2505" y="143"/>
                  </a:cubicBezTo>
                  <a:close/>
                  <a:moveTo>
                    <a:pt x="2357" y="95"/>
                  </a:moveTo>
                  <a:lnTo>
                    <a:pt x="2357" y="95"/>
                  </a:lnTo>
                  <a:cubicBezTo>
                    <a:pt x="2357" y="106"/>
                    <a:pt x="2347" y="111"/>
                    <a:pt x="2347" y="116"/>
                  </a:cubicBezTo>
                  <a:cubicBezTo>
                    <a:pt x="2347" y="127"/>
                    <a:pt x="2357" y="127"/>
                    <a:pt x="2368" y="132"/>
                  </a:cubicBezTo>
                  <a:cubicBezTo>
                    <a:pt x="2379" y="137"/>
                    <a:pt x="2389" y="143"/>
                    <a:pt x="2400" y="148"/>
                  </a:cubicBezTo>
                  <a:cubicBezTo>
                    <a:pt x="2410" y="148"/>
                    <a:pt x="2410" y="148"/>
                    <a:pt x="2410" y="148"/>
                  </a:cubicBezTo>
                  <a:cubicBezTo>
                    <a:pt x="2410" y="132"/>
                    <a:pt x="2410" y="132"/>
                    <a:pt x="2410" y="132"/>
                  </a:cubicBezTo>
                  <a:cubicBezTo>
                    <a:pt x="2405" y="132"/>
                    <a:pt x="2405" y="132"/>
                    <a:pt x="2400" y="132"/>
                  </a:cubicBezTo>
                  <a:cubicBezTo>
                    <a:pt x="2394" y="132"/>
                    <a:pt x="2394" y="122"/>
                    <a:pt x="2389" y="116"/>
                  </a:cubicBezTo>
                  <a:cubicBezTo>
                    <a:pt x="2384" y="106"/>
                    <a:pt x="2373" y="95"/>
                    <a:pt x="2357" y="95"/>
                  </a:cubicBezTo>
                  <a:close/>
                  <a:moveTo>
                    <a:pt x="2299" y="227"/>
                  </a:moveTo>
                  <a:lnTo>
                    <a:pt x="2299" y="227"/>
                  </a:lnTo>
                  <a:cubicBezTo>
                    <a:pt x="2273" y="243"/>
                    <a:pt x="2257" y="248"/>
                    <a:pt x="2231" y="259"/>
                  </a:cubicBezTo>
                  <a:cubicBezTo>
                    <a:pt x="2215" y="269"/>
                    <a:pt x="2210" y="275"/>
                    <a:pt x="2199" y="285"/>
                  </a:cubicBezTo>
                  <a:cubicBezTo>
                    <a:pt x="2194" y="290"/>
                    <a:pt x="2194" y="296"/>
                    <a:pt x="2183" y="296"/>
                  </a:cubicBezTo>
                  <a:lnTo>
                    <a:pt x="2178" y="296"/>
                  </a:lnTo>
                  <a:cubicBezTo>
                    <a:pt x="2157" y="296"/>
                    <a:pt x="2152" y="311"/>
                    <a:pt x="2136" y="317"/>
                  </a:cubicBezTo>
                  <a:cubicBezTo>
                    <a:pt x="2125" y="322"/>
                    <a:pt x="2104" y="317"/>
                    <a:pt x="2104" y="333"/>
                  </a:cubicBezTo>
                  <a:cubicBezTo>
                    <a:pt x="2104" y="343"/>
                    <a:pt x="2110" y="343"/>
                    <a:pt x="2115" y="354"/>
                  </a:cubicBezTo>
                  <a:cubicBezTo>
                    <a:pt x="2131" y="327"/>
                    <a:pt x="2147" y="322"/>
                    <a:pt x="2173" y="311"/>
                  </a:cubicBezTo>
                  <a:cubicBezTo>
                    <a:pt x="2199" y="301"/>
                    <a:pt x="2215" y="285"/>
                    <a:pt x="2247" y="285"/>
                  </a:cubicBezTo>
                  <a:cubicBezTo>
                    <a:pt x="2257" y="285"/>
                    <a:pt x="2263" y="290"/>
                    <a:pt x="2273" y="290"/>
                  </a:cubicBezTo>
                  <a:cubicBezTo>
                    <a:pt x="2273" y="285"/>
                    <a:pt x="2273" y="280"/>
                    <a:pt x="2273" y="275"/>
                  </a:cubicBezTo>
                  <a:cubicBezTo>
                    <a:pt x="2289" y="275"/>
                    <a:pt x="2299" y="264"/>
                    <a:pt x="2321" y="264"/>
                  </a:cubicBezTo>
                  <a:cubicBezTo>
                    <a:pt x="2331" y="264"/>
                    <a:pt x="2326" y="280"/>
                    <a:pt x="2336" y="285"/>
                  </a:cubicBezTo>
                  <a:cubicBezTo>
                    <a:pt x="2342" y="290"/>
                    <a:pt x="2347" y="285"/>
                    <a:pt x="2352" y="285"/>
                  </a:cubicBezTo>
                  <a:cubicBezTo>
                    <a:pt x="2363" y="285"/>
                    <a:pt x="2368" y="285"/>
                    <a:pt x="2379" y="285"/>
                  </a:cubicBezTo>
                  <a:cubicBezTo>
                    <a:pt x="2379" y="285"/>
                    <a:pt x="2379" y="285"/>
                    <a:pt x="2379" y="280"/>
                  </a:cubicBezTo>
                  <a:cubicBezTo>
                    <a:pt x="2379" y="280"/>
                    <a:pt x="2379" y="275"/>
                    <a:pt x="2379" y="269"/>
                  </a:cubicBezTo>
                  <a:cubicBezTo>
                    <a:pt x="2384" y="275"/>
                    <a:pt x="2384" y="275"/>
                    <a:pt x="2389" y="275"/>
                  </a:cubicBezTo>
                  <a:cubicBezTo>
                    <a:pt x="2405" y="275"/>
                    <a:pt x="2416" y="264"/>
                    <a:pt x="2416" y="254"/>
                  </a:cubicBezTo>
                  <a:cubicBezTo>
                    <a:pt x="2416" y="243"/>
                    <a:pt x="2394" y="243"/>
                    <a:pt x="2384" y="232"/>
                  </a:cubicBezTo>
                  <a:cubicBezTo>
                    <a:pt x="2379" y="227"/>
                    <a:pt x="2379" y="217"/>
                    <a:pt x="2373" y="211"/>
                  </a:cubicBezTo>
                  <a:cubicBezTo>
                    <a:pt x="2368" y="217"/>
                    <a:pt x="2368" y="217"/>
                    <a:pt x="2368" y="217"/>
                  </a:cubicBezTo>
                  <a:cubicBezTo>
                    <a:pt x="2373" y="232"/>
                    <a:pt x="2373" y="232"/>
                    <a:pt x="2373" y="232"/>
                  </a:cubicBezTo>
                  <a:cubicBezTo>
                    <a:pt x="2357" y="227"/>
                    <a:pt x="2352" y="217"/>
                    <a:pt x="2342" y="206"/>
                  </a:cubicBezTo>
                  <a:cubicBezTo>
                    <a:pt x="2352" y="201"/>
                    <a:pt x="2357" y="196"/>
                    <a:pt x="2363" y="185"/>
                  </a:cubicBezTo>
                  <a:cubicBezTo>
                    <a:pt x="2363" y="174"/>
                    <a:pt x="2363" y="174"/>
                    <a:pt x="2363" y="174"/>
                  </a:cubicBezTo>
                  <a:cubicBezTo>
                    <a:pt x="2363" y="174"/>
                    <a:pt x="2357" y="174"/>
                    <a:pt x="2357" y="169"/>
                  </a:cubicBezTo>
                  <a:cubicBezTo>
                    <a:pt x="2347" y="185"/>
                    <a:pt x="2331" y="190"/>
                    <a:pt x="2331" y="211"/>
                  </a:cubicBezTo>
                  <a:cubicBezTo>
                    <a:pt x="2331" y="227"/>
                    <a:pt x="2352" y="222"/>
                    <a:pt x="2363" y="232"/>
                  </a:cubicBezTo>
                  <a:cubicBezTo>
                    <a:pt x="2368" y="243"/>
                    <a:pt x="2363" y="248"/>
                    <a:pt x="2368" y="259"/>
                  </a:cubicBezTo>
                  <a:cubicBezTo>
                    <a:pt x="2347" y="259"/>
                    <a:pt x="2347" y="259"/>
                    <a:pt x="2347" y="259"/>
                  </a:cubicBezTo>
                  <a:cubicBezTo>
                    <a:pt x="2326" y="259"/>
                    <a:pt x="2315" y="243"/>
                    <a:pt x="2299" y="227"/>
                  </a:cubicBezTo>
                  <a:close/>
                  <a:moveTo>
                    <a:pt x="2305" y="190"/>
                  </a:moveTo>
                  <a:lnTo>
                    <a:pt x="2305" y="190"/>
                  </a:lnTo>
                  <a:cubicBezTo>
                    <a:pt x="2310" y="196"/>
                    <a:pt x="2310" y="196"/>
                    <a:pt x="2310" y="201"/>
                  </a:cubicBezTo>
                  <a:cubicBezTo>
                    <a:pt x="2310" y="206"/>
                    <a:pt x="2310" y="206"/>
                    <a:pt x="2310" y="206"/>
                  </a:cubicBezTo>
                  <a:cubicBezTo>
                    <a:pt x="2305" y="206"/>
                    <a:pt x="2299" y="211"/>
                    <a:pt x="2289" y="217"/>
                  </a:cubicBezTo>
                  <a:cubicBezTo>
                    <a:pt x="2294" y="206"/>
                    <a:pt x="2289" y="201"/>
                    <a:pt x="2289" y="190"/>
                  </a:cubicBezTo>
                  <a:cubicBezTo>
                    <a:pt x="2299" y="190"/>
                    <a:pt x="2299" y="190"/>
                    <a:pt x="2305" y="190"/>
                  </a:cubicBezTo>
                  <a:close/>
                  <a:moveTo>
                    <a:pt x="2099" y="169"/>
                  </a:moveTo>
                  <a:lnTo>
                    <a:pt x="2099" y="169"/>
                  </a:lnTo>
                  <a:cubicBezTo>
                    <a:pt x="2088" y="169"/>
                    <a:pt x="2083" y="169"/>
                    <a:pt x="2078" y="169"/>
                  </a:cubicBezTo>
                  <a:cubicBezTo>
                    <a:pt x="2073" y="174"/>
                    <a:pt x="2073" y="174"/>
                    <a:pt x="2073" y="174"/>
                  </a:cubicBezTo>
                  <a:cubicBezTo>
                    <a:pt x="2083" y="180"/>
                    <a:pt x="2083" y="190"/>
                    <a:pt x="2088" y="201"/>
                  </a:cubicBezTo>
                  <a:cubicBezTo>
                    <a:pt x="2099" y="196"/>
                    <a:pt x="2099" y="180"/>
                    <a:pt x="2099" y="169"/>
                  </a:cubicBezTo>
                  <a:close/>
                  <a:moveTo>
                    <a:pt x="2242" y="21"/>
                  </a:moveTo>
                  <a:lnTo>
                    <a:pt x="2242" y="21"/>
                  </a:lnTo>
                  <a:cubicBezTo>
                    <a:pt x="2236" y="16"/>
                    <a:pt x="2236" y="6"/>
                    <a:pt x="2231" y="0"/>
                  </a:cubicBezTo>
                  <a:cubicBezTo>
                    <a:pt x="2215" y="11"/>
                    <a:pt x="2199" y="16"/>
                    <a:pt x="2183" y="21"/>
                  </a:cubicBezTo>
                  <a:cubicBezTo>
                    <a:pt x="2194" y="27"/>
                    <a:pt x="2199" y="27"/>
                    <a:pt x="2215" y="27"/>
                  </a:cubicBezTo>
                  <a:cubicBezTo>
                    <a:pt x="2220" y="27"/>
                    <a:pt x="2220" y="27"/>
                    <a:pt x="2226" y="27"/>
                  </a:cubicBezTo>
                  <a:lnTo>
                    <a:pt x="2231" y="32"/>
                  </a:lnTo>
                  <a:cubicBezTo>
                    <a:pt x="2231" y="43"/>
                    <a:pt x="2231" y="48"/>
                    <a:pt x="2231" y="58"/>
                  </a:cubicBezTo>
                  <a:cubicBezTo>
                    <a:pt x="2220" y="53"/>
                    <a:pt x="2220" y="53"/>
                    <a:pt x="2210" y="48"/>
                  </a:cubicBezTo>
                  <a:cubicBezTo>
                    <a:pt x="2215" y="58"/>
                    <a:pt x="2220" y="69"/>
                    <a:pt x="2231" y="69"/>
                  </a:cubicBezTo>
                  <a:cubicBezTo>
                    <a:pt x="2236" y="69"/>
                    <a:pt x="2242" y="64"/>
                    <a:pt x="2247" y="64"/>
                  </a:cubicBezTo>
                  <a:cubicBezTo>
                    <a:pt x="2257" y="64"/>
                    <a:pt x="2257" y="79"/>
                    <a:pt x="2273" y="79"/>
                  </a:cubicBezTo>
                  <a:cubicBezTo>
                    <a:pt x="2278" y="79"/>
                    <a:pt x="2284" y="74"/>
                    <a:pt x="2294" y="74"/>
                  </a:cubicBezTo>
                  <a:cubicBezTo>
                    <a:pt x="2294" y="48"/>
                    <a:pt x="2294" y="48"/>
                    <a:pt x="2294" y="48"/>
                  </a:cubicBezTo>
                  <a:lnTo>
                    <a:pt x="2294" y="48"/>
                  </a:lnTo>
                  <a:cubicBezTo>
                    <a:pt x="2284" y="53"/>
                    <a:pt x="2278" y="58"/>
                    <a:pt x="2268" y="58"/>
                  </a:cubicBezTo>
                  <a:cubicBezTo>
                    <a:pt x="2252" y="58"/>
                    <a:pt x="2247" y="37"/>
                    <a:pt x="2242" y="21"/>
                  </a:cubicBezTo>
                  <a:close/>
                  <a:moveTo>
                    <a:pt x="2067" y="64"/>
                  </a:moveTo>
                  <a:lnTo>
                    <a:pt x="2067" y="64"/>
                  </a:lnTo>
                  <a:cubicBezTo>
                    <a:pt x="2078" y="53"/>
                    <a:pt x="2078" y="53"/>
                    <a:pt x="2078" y="53"/>
                  </a:cubicBezTo>
                  <a:cubicBezTo>
                    <a:pt x="2078" y="48"/>
                    <a:pt x="2073" y="43"/>
                    <a:pt x="2073" y="32"/>
                  </a:cubicBezTo>
                  <a:cubicBezTo>
                    <a:pt x="2057" y="43"/>
                    <a:pt x="2057" y="53"/>
                    <a:pt x="2052" y="64"/>
                  </a:cubicBezTo>
                  <a:cubicBezTo>
                    <a:pt x="2057" y="74"/>
                    <a:pt x="2057" y="74"/>
                    <a:pt x="2057" y="74"/>
                  </a:cubicBezTo>
                  <a:cubicBezTo>
                    <a:pt x="2057" y="79"/>
                    <a:pt x="2057" y="79"/>
                    <a:pt x="2057" y="79"/>
                  </a:cubicBezTo>
                  <a:cubicBezTo>
                    <a:pt x="2062" y="74"/>
                    <a:pt x="2062" y="69"/>
                    <a:pt x="2067" y="64"/>
                  </a:cubicBezTo>
                  <a:close/>
                  <a:moveTo>
                    <a:pt x="1561" y="269"/>
                  </a:moveTo>
                  <a:lnTo>
                    <a:pt x="1561" y="269"/>
                  </a:lnTo>
                  <a:cubicBezTo>
                    <a:pt x="1619" y="254"/>
                    <a:pt x="1645" y="232"/>
                    <a:pt x="1698" y="201"/>
                  </a:cubicBezTo>
                  <a:cubicBezTo>
                    <a:pt x="1719" y="190"/>
                    <a:pt x="1730" y="180"/>
                    <a:pt x="1756" y="174"/>
                  </a:cubicBezTo>
                  <a:cubicBezTo>
                    <a:pt x="1783" y="164"/>
                    <a:pt x="1804" y="164"/>
                    <a:pt x="1825" y="148"/>
                  </a:cubicBezTo>
                  <a:cubicBezTo>
                    <a:pt x="1814" y="137"/>
                    <a:pt x="1798" y="143"/>
                    <a:pt x="1783" y="148"/>
                  </a:cubicBezTo>
                  <a:cubicBezTo>
                    <a:pt x="1746" y="164"/>
                    <a:pt x="1725" y="174"/>
                    <a:pt x="1693" y="185"/>
                  </a:cubicBezTo>
                  <a:cubicBezTo>
                    <a:pt x="1651" y="201"/>
                    <a:pt x="1635" y="222"/>
                    <a:pt x="1598" y="243"/>
                  </a:cubicBezTo>
                  <a:cubicBezTo>
                    <a:pt x="1582" y="254"/>
                    <a:pt x="1572" y="254"/>
                    <a:pt x="1561" y="269"/>
                  </a:cubicBezTo>
                  <a:close/>
                  <a:moveTo>
                    <a:pt x="965" y="2258"/>
                  </a:moveTo>
                  <a:lnTo>
                    <a:pt x="965" y="2258"/>
                  </a:lnTo>
                  <a:cubicBezTo>
                    <a:pt x="960" y="2274"/>
                    <a:pt x="965" y="2284"/>
                    <a:pt x="965" y="2305"/>
                  </a:cubicBezTo>
                  <a:cubicBezTo>
                    <a:pt x="970" y="2305"/>
                    <a:pt x="970" y="2300"/>
                    <a:pt x="976" y="2300"/>
                  </a:cubicBezTo>
                  <a:cubicBezTo>
                    <a:pt x="981" y="2300"/>
                    <a:pt x="986" y="2305"/>
                    <a:pt x="991" y="2305"/>
                  </a:cubicBezTo>
                  <a:cubicBezTo>
                    <a:pt x="991" y="2300"/>
                    <a:pt x="991" y="2300"/>
                    <a:pt x="991" y="2300"/>
                  </a:cubicBezTo>
                  <a:cubicBezTo>
                    <a:pt x="981" y="2284"/>
                    <a:pt x="981" y="2268"/>
                    <a:pt x="965" y="2258"/>
                  </a:cubicBezTo>
                  <a:close/>
                  <a:moveTo>
                    <a:pt x="949" y="2131"/>
                  </a:moveTo>
                  <a:lnTo>
                    <a:pt x="949" y="2131"/>
                  </a:lnTo>
                  <a:cubicBezTo>
                    <a:pt x="965" y="2131"/>
                    <a:pt x="976" y="2142"/>
                    <a:pt x="976" y="2152"/>
                  </a:cubicBezTo>
                  <a:cubicBezTo>
                    <a:pt x="976" y="2158"/>
                    <a:pt x="949" y="2268"/>
                    <a:pt x="949" y="2216"/>
                  </a:cubicBezTo>
                  <a:cubicBezTo>
                    <a:pt x="949" y="2200"/>
                    <a:pt x="960" y="2195"/>
                    <a:pt x="960" y="2179"/>
                  </a:cubicBezTo>
                  <a:cubicBezTo>
                    <a:pt x="960" y="2158"/>
                    <a:pt x="960" y="2158"/>
                    <a:pt x="960" y="2158"/>
                  </a:cubicBezTo>
                  <a:cubicBezTo>
                    <a:pt x="949" y="2152"/>
                    <a:pt x="949" y="2152"/>
                    <a:pt x="949" y="2152"/>
                  </a:cubicBezTo>
                  <a:cubicBezTo>
                    <a:pt x="949" y="2158"/>
                    <a:pt x="944" y="2158"/>
                    <a:pt x="939" y="2158"/>
                  </a:cubicBezTo>
                  <a:cubicBezTo>
                    <a:pt x="944" y="2152"/>
                    <a:pt x="944" y="2152"/>
                    <a:pt x="944" y="2147"/>
                  </a:cubicBezTo>
                  <a:cubicBezTo>
                    <a:pt x="944" y="2142"/>
                    <a:pt x="944" y="2136"/>
                    <a:pt x="944" y="2131"/>
                  </a:cubicBezTo>
                  <a:cubicBezTo>
                    <a:pt x="949" y="2131"/>
                    <a:pt x="949" y="2131"/>
                    <a:pt x="949" y="2131"/>
                  </a:cubicBezTo>
                  <a:close/>
                  <a:moveTo>
                    <a:pt x="1012" y="2310"/>
                  </a:moveTo>
                  <a:lnTo>
                    <a:pt x="1012" y="2310"/>
                  </a:lnTo>
                  <a:cubicBezTo>
                    <a:pt x="1012" y="2316"/>
                    <a:pt x="1012" y="2316"/>
                    <a:pt x="1012" y="2316"/>
                  </a:cubicBezTo>
                  <a:cubicBezTo>
                    <a:pt x="1012" y="2337"/>
                    <a:pt x="1023" y="2347"/>
                    <a:pt x="1023" y="2363"/>
                  </a:cubicBezTo>
                  <a:cubicBezTo>
                    <a:pt x="1034" y="2358"/>
                    <a:pt x="1034" y="2347"/>
                    <a:pt x="1044" y="2347"/>
                  </a:cubicBezTo>
                  <a:cubicBezTo>
                    <a:pt x="1055" y="2347"/>
                    <a:pt x="1055" y="2358"/>
                    <a:pt x="1060" y="2358"/>
                  </a:cubicBezTo>
                  <a:cubicBezTo>
                    <a:pt x="1070" y="2363"/>
                    <a:pt x="1076" y="2363"/>
                    <a:pt x="1076" y="2369"/>
                  </a:cubicBezTo>
                  <a:cubicBezTo>
                    <a:pt x="1076" y="2379"/>
                    <a:pt x="1076" y="2379"/>
                    <a:pt x="1070" y="2390"/>
                  </a:cubicBezTo>
                  <a:cubicBezTo>
                    <a:pt x="1086" y="2384"/>
                    <a:pt x="1086" y="2374"/>
                    <a:pt x="1092" y="2363"/>
                  </a:cubicBezTo>
                  <a:cubicBezTo>
                    <a:pt x="1065" y="2337"/>
                    <a:pt x="1049" y="2321"/>
                    <a:pt x="1012" y="2310"/>
                  </a:cubicBezTo>
                  <a:close/>
                  <a:moveTo>
                    <a:pt x="1303" y="2332"/>
                  </a:moveTo>
                  <a:lnTo>
                    <a:pt x="1303" y="2332"/>
                  </a:lnTo>
                  <a:cubicBezTo>
                    <a:pt x="1297" y="2326"/>
                    <a:pt x="1292" y="2332"/>
                    <a:pt x="1287" y="2332"/>
                  </a:cubicBezTo>
                  <a:cubicBezTo>
                    <a:pt x="1229" y="2332"/>
                    <a:pt x="1271" y="2332"/>
                    <a:pt x="1308" y="2363"/>
                  </a:cubicBezTo>
                  <a:cubicBezTo>
                    <a:pt x="1318" y="2369"/>
                    <a:pt x="1318" y="2384"/>
                    <a:pt x="1329" y="2390"/>
                  </a:cubicBezTo>
                  <a:cubicBezTo>
                    <a:pt x="1387" y="2437"/>
                    <a:pt x="1345" y="2390"/>
                    <a:pt x="1324" y="2363"/>
                  </a:cubicBezTo>
                  <a:cubicBezTo>
                    <a:pt x="1313" y="2353"/>
                    <a:pt x="1297" y="2358"/>
                    <a:pt x="1297" y="2342"/>
                  </a:cubicBezTo>
                  <a:cubicBezTo>
                    <a:pt x="1297" y="2337"/>
                    <a:pt x="1303" y="2337"/>
                    <a:pt x="1303" y="2332"/>
                  </a:cubicBezTo>
                  <a:close/>
                  <a:moveTo>
                    <a:pt x="1440" y="2379"/>
                  </a:moveTo>
                  <a:lnTo>
                    <a:pt x="1440" y="2379"/>
                  </a:lnTo>
                  <a:cubicBezTo>
                    <a:pt x="1440" y="2395"/>
                    <a:pt x="1514" y="2421"/>
                    <a:pt x="1455" y="2421"/>
                  </a:cubicBezTo>
                  <a:cubicBezTo>
                    <a:pt x="1440" y="2421"/>
                    <a:pt x="1434" y="2406"/>
                    <a:pt x="1419" y="2400"/>
                  </a:cubicBezTo>
                  <a:cubicBezTo>
                    <a:pt x="1377" y="2411"/>
                    <a:pt x="1419" y="2400"/>
                    <a:pt x="1419" y="2379"/>
                  </a:cubicBezTo>
                  <a:cubicBezTo>
                    <a:pt x="1419" y="2358"/>
                    <a:pt x="1408" y="2363"/>
                    <a:pt x="1429" y="2363"/>
                  </a:cubicBezTo>
                  <a:cubicBezTo>
                    <a:pt x="1434" y="2363"/>
                    <a:pt x="1434" y="2363"/>
                    <a:pt x="1434" y="2363"/>
                  </a:cubicBezTo>
                  <a:cubicBezTo>
                    <a:pt x="1440" y="2363"/>
                    <a:pt x="1440" y="2363"/>
                    <a:pt x="1440" y="2363"/>
                  </a:cubicBezTo>
                  <a:cubicBezTo>
                    <a:pt x="1440" y="2369"/>
                    <a:pt x="1440" y="2369"/>
                    <a:pt x="1440" y="2379"/>
                  </a:cubicBezTo>
                  <a:close/>
                  <a:moveTo>
                    <a:pt x="1609" y="2384"/>
                  </a:moveTo>
                  <a:lnTo>
                    <a:pt x="1609" y="2384"/>
                  </a:lnTo>
                  <a:cubicBezTo>
                    <a:pt x="1598" y="2384"/>
                    <a:pt x="1598" y="2374"/>
                    <a:pt x="1587" y="2374"/>
                  </a:cubicBezTo>
                  <a:cubicBezTo>
                    <a:pt x="1582" y="2379"/>
                    <a:pt x="1577" y="2384"/>
                    <a:pt x="1566" y="2390"/>
                  </a:cubicBezTo>
                  <a:cubicBezTo>
                    <a:pt x="1614" y="2390"/>
                    <a:pt x="1614" y="2390"/>
                    <a:pt x="1614" y="2390"/>
                  </a:cubicBezTo>
                  <a:cubicBezTo>
                    <a:pt x="1624" y="2390"/>
                    <a:pt x="1635" y="2390"/>
                    <a:pt x="1645" y="2384"/>
                  </a:cubicBezTo>
                  <a:cubicBezTo>
                    <a:pt x="1635" y="2374"/>
                    <a:pt x="1619" y="2384"/>
                    <a:pt x="1609" y="2384"/>
                  </a:cubicBezTo>
                  <a:close/>
                  <a:moveTo>
                    <a:pt x="907" y="1361"/>
                  </a:moveTo>
                  <a:lnTo>
                    <a:pt x="907" y="1361"/>
                  </a:lnTo>
                  <a:lnTo>
                    <a:pt x="907" y="1361"/>
                  </a:lnTo>
                  <a:cubicBezTo>
                    <a:pt x="918" y="1345"/>
                    <a:pt x="933" y="1335"/>
                    <a:pt x="949" y="1319"/>
                  </a:cubicBezTo>
                  <a:cubicBezTo>
                    <a:pt x="960" y="1303"/>
                    <a:pt x="960" y="1293"/>
                    <a:pt x="970" y="1277"/>
                  </a:cubicBezTo>
                  <a:cubicBezTo>
                    <a:pt x="976" y="1261"/>
                    <a:pt x="981" y="1245"/>
                    <a:pt x="991" y="1229"/>
                  </a:cubicBezTo>
                  <a:cubicBezTo>
                    <a:pt x="991" y="1219"/>
                    <a:pt x="991" y="1213"/>
                    <a:pt x="997" y="1208"/>
                  </a:cubicBezTo>
                  <a:cubicBezTo>
                    <a:pt x="997" y="1203"/>
                    <a:pt x="1002" y="1198"/>
                    <a:pt x="1002" y="1192"/>
                  </a:cubicBezTo>
                  <a:cubicBezTo>
                    <a:pt x="1002" y="1140"/>
                    <a:pt x="1002" y="1140"/>
                    <a:pt x="1002" y="1140"/>
                  </a:cubicBezTo>
                  <a:cubicBezTo>
                    <a:pt x="1002" y="1124"/>
                    <a:pt x="1002" y="1119"/>
                    <a:pt x="1007" y="1103"/>
                  </a:cubicBezTo>
                  <a:cubicBezTo>
                    <a:pt x="1007" y="1097"/>
                    <a:pt x="1012" y="1097"/>
                    <a:pt x="1012" y="1092"/>
                  </a:cubicBezTo>
                  <a:cubicBezTo>
                    <a:pt x="1012" y="1087"/>
                    <a:pt x="1002" y="1087"/>
                    <a:pt x="997" y="1082"/>
                  </a:cubicBezTo>
                  <a:cubicBezTo>
                    <a:pt x="991" y="1082"/>
                    <a:pt x="986" y="1076"/>
                    <a:pt x="981" y="1076"/>
                  </a:cubicBezTo>
                  <a:cubicBezTo>
                    <a:pt x="965" y="1066"/>
                    <a:pt x="955" y="1060"/>
                    <a:pt x="944" y="1055"/>
                  </a:cubicBezTo>
                  <a:cubicBezTo>
                    <a:pt x="928" y="1050"/>
                    <a:pt x="923" y="1050"/>
                    <a:pt x="907" y="1045"/>
                  </a:cubicBezTo>
                  <a:cubicBezTo>
                    <a:pt x="896" y="1039"/>
                    <a:pt x="891" y="1034"/>
                    <a:pt x="881" y="1024"/>
                  </a:cubicBezTo>
                  <a:lnTo>
                    <a:pt x="875" y="1018"/>
                  </a:lnTo>
                  <a:cubicBezTo>
                    <a:pt x="875" y="1008"/>
                    <a:pt x="886" y="1002"/>
                    <a:pt x="891" y="992"/>
                  </a:cubicBezTo>
                  <a:cubicBezTo>
                    <a:pt x="896" y="987"/>
                    <a:pt x="896" y="981"/>
                    <a:pt x="902" y="971"/>
                  </a:cubicBezTo>
                  <a:cubicBezTo>
                    <a:pt x="907" y="955"/>
                    <a:pt x="918" y="944"/>
                    <a:pt x="918" y="929"/>
                  </a:cubicBezTo>
                  <a:cubicBezTo>
                    <a:pt x="918" y="918"/>
                    <a:pt x="912" y="913"/>
                    <a:pt x="907" y="908"/>
                  </a:cubicBezTo>
                  <a:cubicBezTo>
                    <a:pt x="896" y="902"/>
                    <a:pt x="891" y="897"/>
                    <a:pt x="881" y="892"/>
                  </a:cubicBezTo>
                  <a:cubicBezTo>
                    <a:pt x="870" y="881"/>
                    <a:pt x="860" y="881"/>
                    <a:pt x="849" y="871"/>
                  </a:cubicBezTo>
                  <a:cubicBezTo>
                    <a:pt x="844" y="860"/>
                    <a:pt x="844" y="855"/>
                    <a:pt x="838" y="850"/>
                  </a:cubicBezTo>
                  <a:cubicBezTo>
                    <a:pt x="838" y="844"/>
                    <a:pt x="833" y="839"/>
                    <a:pt x="833" y="834"/>
                  </a:cubicBezTo>
                  <a:cubicBezTo>
                    <a:pt x="828" y="828"/>
                    <a:pt x="828" y="823"/>
                    <a:pt x="823" y="818"/>
                  </a:cubicBezTo>
                  <a:cubicBezTo>
                    <a:pt x="823" y="818"/>
                    <a:pt x="817" y="818"/>
                    <a:pt x="817" y="813"/>
                  </a:cubicBezTo>
                  <a:cubicBezTo>
                    <a:pt x="817" y="802"/>
                    <a:pt x="828" y="797"/>
                    <a:pt x="828" y="791"/>
                  </a:cubicBezTo>
                  <a:cubicBezTo>
                    <a:pt x="828" y="781"/>
                    <a:pt x="828" y="776"/>
                    <a:pt x="833" y="765"/>
                  </a:cubicBezTo>
                  <a:cubicBezTo>
                    <a:pt x="838" y="755"/>
                    <a:pt x="844" y="755"/>
                    <a:pt x="844" y="744"/>
                  </a:cubicBezTo>
                  <a:cubicBezTo>
                    <a:pt x="844" y="728"/>
                    <a:pt x="844" y="728"/>
                    <a:pt x="844" y="728"/>
                  </a:cubicBezTo>
                  <a:cubicBezTo>
                    <a:pt x="844" y="718"/>
                    <a:pt x="844" y="712"/>
                    <a:pt x="844" y="702"/>
                  </a:cubicBezTo>
                  <a:cubicBezTo>
                    <a:pt x="849" y="686"/>
                    <a:pt x="854" y="676"/>
                    <a:pt x="854" y="660"/>
                  </a:cubicBezTo>
                  <a:cubicBezTo>
                    <a:pt x="854" y="644"/>
                    <a:pt x="838" y="639"/>
                    <a:pt x="828" y="628"/>
                  </a:cubicBezTo>
                  <a:cubicBezTo>
                    <a:pt x="823" y="617"/>
                    <a:pt x="817" y="612"/>
                    <a:pt x="812" y="602"/>
                  </a:cubicBezTo>
                  <a:cubicBezTo>
                    <a:pt x="807" y="596"/>
                    <a:pt x="807" y="591"/>
                    <a:pt x="801" y="580"/>
                  </a:cubicBezTo>
                  <a:cubicBezTo>
                    <a:pt x="801" y="580"/>
                    <a:pt x="796" y="575"/>
                    <a:pt x="791" y="575"/>
                  </a:cubicBezTo>
                  <a:cubicBezTo>
                    <a:pt x="780" y="570"/>
                    <a:pt x="775" y="565"/>
                    <a:pt x="765" y="565"/>
                  </a:cubicBezTo>
                  <a:cubicBezTo>
                    <a:pt x="754" y="565"/>
                    <a:pt x="749" y="570"/>
                    <a:pt x="738" y="570"/>
                  </a:cubicBezTo>
                  <a:cubicBezTo>
                    <a:pt x="733" y="570"/>
                    <a:pt x="733" y="565"/>
                    <a:pt x="733" y="565"/>
                  </a:cubicBezTo>
                  <a:cubicBezTo>
                    <a:pt x="738" y="549"/>
                    <a:pt x="749" y="538"/>
                    <a:pt x="765" y="522"/>
                  </a:cubicBezTo>
                  <a:cubicBezTo>
                    <a:pt x="770" y="517"/>
                    <a:pt x="770" y="517"/>
                    <a:pt x="780" y="512"/>
                  </a:cubicBezTo>
                  <a:cubicBezTo>
                    <a:pt x="791" y="501"/>
                    <a:pt x="791" y="496"/>
                    <a:pt x="796" y="480"/>
                  </a:cubicBezTo>
                  <a:cubicBezTo>
                    <a:pt x="796" y="475"/>
                    <a:pt x="801" y="470"/>
                    <a:pt x="801" y="470"/>
                  </a:cubicBezTo>
                  <a:cubicBezTo>
                    <a:pt x="807" y="465"/>
                    <a:pt x="817" y="465"/>
                    <a:pt x="817" y="454"/>
                  </a:cubicBezTo>
                  <a:cubicBezTo>
                    <a:pt x="817" y="454"/>
                    <a:pt x="812" y="449"/>
                    <a:pt x="807" y="449"/>
                  </a:cubicBezTo>
                  <a:cubicBezTo>
                    <a:pt x="801" y="438"/>
                    <a:pt x="796" y="433"/>
                    <a:pt x="786" y="428"/>
                  </a:cubicBezTo>
                  <a:lnTo>
                    <a:pt x="786" y="422"/>
                  </a:lnTo>
                  <a:cubicBezTo>
                    <a:pt x="791" y="417"/>
                    <a:pt x="801" y="417"/>
                    <a:pt x="801" y="412"/>
                  </a:cubicBezTo>
                  <a:cubicBezTo>
                    <a:pt x="807" y="406"/>
                    <a:pt x="807" y="401"/>
                    <a:pt x="807" y="401"/>
                  </a:cubicBezTo>
                  <a:cubicBezTo>
                    <a:pt x="812" y="396"/>
                    <a:pt x="812" y="396"/>
                    <a:pt x="817" y="396"/>
                  </a:cubicBezTo>
                  <a:cubicBezTo>
                    <a:pt x="823" y="396"/>
                    <a:pt x="828" y="396"/>
                    <a:pt x="833" y="396"/>
                  </a:cubicBezTo>
                  <a:cubicBezTo>
                    <a:pt x="844" y="391"/>
                    <a:pt x="849" y="380"/>
                    <a:pt x="849" y="370"/>
                  </a:cubicBezTo>
                  <a:cubicBezTo>
                    <a:pt x="854" y="359"/>
                    <a:pt x="854" y="354"/>
                    <a:pt x="854" y="343"/>
                  </a:cubicBezTo>
                  <a:cubicBezTo>
                    <a:pt x="854" y="317"/>
                    <a:pt x="849" y="306"/>
                    <a:pt x="838" y="285"/>
                  </a:cubicBezTo>
                  <a:cubicBezTo>
                    <a:pt x="833" y="280"/>
                    <a:pt x="828" y="275"/>
                    <a:pt x="823" y="264"/>
                  </a:cubicBezTo>
                  <a:cubicBezTo>
                    <a:pt x="833" y="248"/>
                    <a:pt x="833" y="248"/>
                    <a:pt x="833" y="248"/>
                  </a:cubicBezTo>
                  <a:lnTo>
                    <a:pt x="833" y="248"/>
                  </a:lnTo>
                  <a:cubicBezTo>
                    <a:pt x="844" y="248"/>
                    <a:pt x="854" y="254"/>
                    <a:pt x="865" y="254"/>
                  </a:cubicBezTo>
                  <a:cubicBezTo>
                    <a:pt x="881" y="254"/>
                    <a:pt x="886" y="243"/>
                    <a:pt x="902" y="243"/>
                  </a:cubicBezTo>
                  <a:cubicBezTo>
                    <a:pt x="923" y="243"/>
                    <a:pt x="933" y="254"/>
                    <a:pt x="955" y="254"/>
                  </a:cubicBezTo>
                  <a:cubicBezTo>
                    <a:pt x="970" y="254"/>
                    <a:pt x="981" y="248"/>
                    <a:pt x="997" y="248"/>
                  </a:cubicBezTo>
                  <a:cubicBezTo>
                    <a:pt x="1060" y="248"/>
                    <a:pt x="1118" y="285"/>
                    <a:pt x="1118" y="343"/>
                  </a:cubicBezTo>
                  <a:cubicBezTo>
                    <a:pt x="1118" y="391"/>
                    <a:pt x="1070" y="412"/>
                    <a:pt x="1070" y="459"/>
                  </a:cubicBezTo>
                  <a:lnTo>
                    <a:pt x="1070" y="459"/>
                  </a:lnTo>
                  <a:cubicBezTo>
                    <a:pt x="1092" y="459"/>
                    <a:pt x="1097" y="454"/>
                    <a:pt x="1113" y="454"/>
                  </a:cubicBezTo>
                  <a:cubicBezTo>
                    <a:pt x="1134" y="449"/>
                    <a:pt x="1150" y="459"/>
                    <a:pt x="1166" y="443"/>
                  </a:cubicBezTo>
                  <a:cubicBezTo>
                    <a:pt x="1187" y="422"/>
                    <a:pt x="1192" y="401"/>
                    <a:pt x="1218" y="380"/>
                  </a:cubicBezTo>
                  <a:cubicBezTo>
                    <a:pt x="1223" y="370"/>
                    <a:pt x="1223" y="359"/>
                    <a:pt x="1234" y="359"/>
                  </a:cubicBezTo>
                  <a:cubicBezTo>
                    <a:pt x="1250" y="359"/>
                    <a:pt x="1255" y="364"/>
                    <a:pt x="1271" y="370"/>
                  </a:cubicBezTo>
                  <a:cubicBezTo>
                    <a:pt x="1482" y="269"/>
                    <a:pt x="1482" y="269"/>
                    <a:pt x="1482" y="269"/>
                  </a:cubicBezTo>
                  <a:cubicBezTo>
                    <a:pt x="1535" y="280"/>
                    <a:pt x="1566" y="285"/>
                    <a:pt x="1603" y="322"/>
                  </a:cubicBezTo>
                  <a:cubicBezTo>
                    <a:pt x="1677" y="385"/>
                    <a:pt x="1703" y="454"/>
                    <a:pt x="1793" y="475"/>
                  </a:cubicBezTo>
                  <a:cubicBezTo>
                    <a:pt x="1814" y="475"/>
                    <a:pt x="1825" y="491"/>
                    <a:pt x="1846" y="491"/>
                  </a:cubicBezTo>
                  <a:cubicBezTo>
                    <a:pt x="1862" y="491"/>
                    <a:pt x="1883" y="491"/>
                    <a:pt x="1883" y="470"/>
                  </a:cubicBezTo>
                  <a:cubicBezTo>
                    <a:pt x="1883" y="459"/>
                    <a:pt x="1883" y="459"/>
                    <a:pt x="1883" y="459"/>
                  </a:cubicBezTo>
                  <a:cubicBezTo>
                    <a:pt x="1883" y="417"/>
                    <a:pt x="1930" y="412"/>
                    <a:pt x="1930" y="370"/>
                  </a:cubicBezTo>
                  <a:cubicBezTo>
                    <a:pt x="1957" y="370"/>
                    <a:pt x="1967" y="343"/>
                    <a:pt x="1994" y="343"/>
                  </a:cubicBezTo>
                  <a:cubicBezTo>
                    <a:pt x="2020" y="343"/>
                    <a:pt x="2031" y="359"/>
                    <a:pt x="2057" y="359"/>
                  </a:cubicBezTo>
                  <a:cubicBezTo>
                    <a:pt x="2067" y="359"/>
                    <a:pt x="2067" y="338"/>
                    <a:pt x="2078" y="338"/>
                  </a:cubicBezTo>
                  <a:cubicBezTo>
                    <a:pt x="2088" y="338"/>
                    <a:pt x="2094" y="348"/>
                    <a:pt x="2104" y="359"/>
                  </a:cubicBezTo>
                  <a:cubicBezTo>
                    <a:pt x="2094" y="364"/>
                    <a:pt x="2088" y="370"/>
                    <a:pt x="2088" y="380"/>
                  </a:cubicBezTo>
                  <a:cubicBezTo>
                    <a:pt x="2088" y="417"/>
                    <a:pt x="2125" y="438"/>
                    <a:pt x="2162" y="438"/>
                  </a:cubicBezTo>
                  <a:cubicBezTo>
                    <a:pt x="2183" y="438"/>
                    <a:pt x="2189" y="417"/>
                    <a:pt x="2210" y="417"/>
                  </a:cubicBezTo>
                  <a:cubicBezTo>
                    <a:pt x="2236" y="417"/>
                    <a:pt x="2236" y="417"/>
                    <a:pt x="2236" y="417"/>
                  </a:cubicBezTo>
                  <a:cubicBezTo>
                    <a:pt x="2257" y="417"/>
                    <a:pt x="2263" y="385"/>
                    <a:pt x="2284" y="385"/>
                  </a:cubicBezTo>
                  <a:cubicBezTo>
                    <a:pt x="2305" y="385"/>
                    <a:pt x="2305" y="406"/>
                    <a:pt x="2321" y="417"/>
                  </a:cubicBezTo>
                  <a:cubicBezTo>
                    <a:pt x="2336" y="428"/>
                    <a:pt x="2352" y="433"/>
                    <a:pt x="2368" y="433"/>
                  </a:cubicBezTo>
                  <a:cubicBezTo>
                    <a:pt x="2400" y="433"/>
                    <a:pt x="2394" y="396"/>
                    <a:pt x="2421" y="380"/>
                  </a:cubicBezTo>
                  <a:cubicBezTo>
                    <a:pt x="2447" y="364"/>
                    <a:pt x="2463" y="364"/>
                    <a:pt x="2489" y="359"/>
                  </a:cubicBezTo>
                  <a:cubicBezTo>
                    <a:pt x="2516" y="364"/>
                    <a:pt x="2516" y="364"/>
                    <a:pt x="2516" y="364"/>
                  </a:cubicBezTo>
                  <a:cubicBezTo>
                    <a:pt x="2542" y="364"/>
                    <a:pt x="2542" y="364"/>
                    <a:pt x="2542" y="364"/>
                  </a:cubicBezTo>
                  <a:cubicBezTo>
                    <a:pt x="2547" y="364"/>
                    <a:pt x="2553" y="354"/>
                    <a:pt x="2558" y="354"/>
                  </a:cubicBezTo>
                  <a:cubicBezTo>
                    <a:pt x="2579" y="354"/>
                    <a:pt x="2584" y="370"/>
                    <a:pt x="2600" y="375"/>
                  </a:cubicBezTo>
                  <a:cubicBezTo>
                    <a:pt x="2605" y="375"/>
                    <a:pt x="2611" y="375"/>
                    <a:pt x="2616" y="375"/>
                  </a:cubicBezTo>
                  <a:cubicBezTo>
                    <a:pt x="2632" y="375"/>
                    <a:pt x="2642" y="380"/>
                    <a:pt x="2653" y="380"/>
                  </a:cubicBezTo>
                  <a:cubicBezTo>
                    <a:pt x="2674" y="380"/>
                    <a:pt x="2685" y="380"/>
                    <a:pt x="2700" y="370"/>
                  </a:cubicBezTo>
                  <a:cubicBezTo>
                    <a:pt x="2711" y="364"/>
                    <a:pt x="2706" y="354"/>
                    <a:pt x="2711" y="343"/>
                  </a:cubicBezTo>
                  <a:cubicBezTo>
                    <a:pt x="2727" y="322"/>
                    <a:pt x="2748" y="317"/>
                    <a:pt x="2748" y="296"/>
                  </a:cubicBezTo>
                  <a:cubicBezTo>
                    <a:pt x="2748" y="275"/>
                    <a:pt x="2748" y="275"/>
                    <a:pt x="2748" y="275"/>
                  </a:cubicBezTo>
                  <a:cubicBezTo>
                    <a:pt x="2748" y="264"/>
                    <a:pt x="2732" y="264"/>
                    <a:pt x="2732" y="248"/>
                  </a:cubicBezTo>
                  <a:lnTo>
                    <a:pt x="2737" y="248"/>
                  </a:lnTo>
                  <a:cubicBezTo>
                    <a:pt x="2748" y="248"/>
                    <a:pt x="2753" y="254"/>
                    <a:pt x="2758" y="259"/>
                  </a:cubicBezTo>
                  <a:cubicBezTo>
                    <a:pt x="2769" y="264"/>
                    <a:pt x="2779" y="259"/>
                    <a:pt x="2795" y="264"/>
                  </a:cubicBezTo>
                  <a:cubicBezTo>
                    <a:pt x="2785" y="275"/>
                    <a:pt x="2764" y="275"/>
                    <a:pt x="2764" y="290"/>
                  </a:cubicBezTo>
                  <a:cubicBezTo>
                    <a:pt x="2764" y="296"/>
                    <a:pt x="2774" y="296"/>
                    <a:pt x="2774" y="301"/>
                  </a:cubicBezTo>
                  <a:cubicBezTo>
                    <a:pt x="2774" y="327"/>
                    <a:pt x="2732" y="327"/>
                    <a:pt x="2732" y="354"/>
                  </a:cubicBezTo>
                  <a:cubicBezTo>
                    <a:pt x="2732" y="380"/>
                    <a:pt x="2753" y="391"/>
                    <a:pt x="2769" y="406"/>
                  </a:cubicBezTo>
                  <a:cubicBezTo>
                    <a:pt x="2774" y="406"/>
                    <a:pt x="2774" y="406"/>
                    <a:pt x="2779" y="412"/>
                  </a:cubicBezTo>
                  <a:lnTo>
                    <a:pt x="2779" y="412"/>
                  </a:lnTo>
                  <a:cubicBezTo>
                    <a:pt x="2737" y="480"/>
                    <a:pt x="2737" y="480"/>
                    <a:pt x="2737" y="480"/>
                  </a:cubicBezTo>
                  <a:cubicBezTo>
                    <a:pt x="2742" y="491"/>
                    <a:pt x="2742" y="501"/>
                    <a:pt x="2748" y="512"/>
                  </a:cubicBezTo>
                  <a:cubicBezTo>
                    <a:pt x="2753" y="528"/>
                    <a:pt x="2758" y="538"/>
                    <a:pt x="2758" y="554"/>
                  </a:cubicBezTo>
                  <a:cubicBezTo>
                    <a:pt x="2758" y="565"/>
                    <a:pt x="2758" y="565"/>
                    <a:pt x="2753" y="570"/>
                  </a:cubicBezTo>
                  <a:cubicBezTo>
                    <a:pt x="2753" y="575"/>
                    <a:pt x="2753" y="575"/>
                    <a:pt x="2753" y="575"/>
                  </a:cubicBezTo>
                  <a:cubicBezTo>
                    <a:pt x="2748" y="580"/>
                    <a:pt x="2742" y="580"/>
                    <a:pt x="2737" y="580"/>
                  </a:cubicBezTo>
                  <a:cubicBezTo>
                    <a:pt x="2716" y="586"/>
                    <a:pt x="2706" y="591"/>
                    <a:pt x="2685" y="602"/>
                  </a:cubicBezTo>
                  <a:cubicBezTo>
                    <a:pt x="2679" y="596"/>
                    <a:pt x="2679" y="596"/>
                    <a:pt x="2679" y="596"/>
                  </a:cubicBezTo>
                  <a:cubicBezTo>
                    <a:pt x="2679" y="586"/>
                    <a:pt x="2669" y="580"/>
                    <a:pt x="2658" y="580"/>
                  </a:cubicBezTo>
                  <a:cubicBezTo>
                    <a:pt x="2653" y="580"/>
                    <a:pt x="2648" y="580"/>
                    <a:pt x="2642" y="586"/>
                  </a:cubicBezTo>
                  <a:cubicBezTo>
                    <a:pt x="2642" y="586"/>
                    <a:pt x="2637" y="586"/>
                    <a:pt x="2632" y="591"/>
                  </a:cubicBezTo>
                  <a:cubicBezTo>
                    <a:pt x="2627" y="591"/>
                    <a:pt x="2621" y="596"/>
                    <a:pt x="2616" y="596"/>
                  </a:cubicBezTo>
                  <a:cubicBezTo>
                    <a:pt x="2600" y="596"/>
                    <a:pt x="2590" y="602"/>
                    <a:pt x="2574" y="602"/>
                  </a:cubicBezTo>
                  <a:cubicBezTo>
                    <a:pt x="2563" y="602"/>
                    <a:pt x="2558" y="596"/>
                    <a:pt x="2547" y="596"/>
                  </a:cubicBezTo>
                  <a:cubicBezTo>
                    <a:pt x="2542" y="596"/>
                    <a:pt x="2542" y="602"/>
                    <a:pt x="2542" y="607"/>
                  </a:cubicBezTo>
                  <a:cubicBezTo>
                    <a:pt x="2542" y="612"/>
                    <a:pt x="2542" y="617"/>
                    <a:pt x="2542" y="623"/>
                  </a:cubicBezTo>
                  <a:cubicBezTo>
                    <a:pt x="2542" y="628"/>
                    <a:pt x="2537" y="633"/>
                    <a:pt x="2537" y="639"/>
                  </a:cubicBezTo>
                  <a:cubicBezTo>
                    <a:pt x="2537" y="654"/>
                    <a:pt x="2547" y="654"/>
                    <a:pt x="2558" y="665"/>
                  </a:cubicBezTo>
                  <a:cubicBezTo>
                    <a:pt x="2563" y="676"/>
                    <a:pt x="2568" y="681"/>
                    <a:pt x="2568" y="697"/>
                  </a:cubicBezTo>
                  <a:cubicBezTo>
                    <a:pt x="2568" y="702"/>
                    <a:pt x="2563" y="707"/>
                    <a:pt x="2558" y="718"/>
                  </a:cubicBezTo>
                  <a:cubicBezTo>
                    <a:pt x="2558" y="723"/>
                    <a:pt x="2553" y="728"/>
                    <a:pt x="2547" y="733"/>
                  </a:cubicBezTo>
                  <a:cubicBezTo>
                    <a:pt x="2537" y="739"/>
                    <a:pt x="2532" y="744"/>
                    <a:pt x="2526" y="749"/>
                  </a:cubicBezTo>
                  <a:cubicBezTo>
                    <a:pt x="2521" y="749"/>
                    <a:pt x="2516" y="755"/>
                    <a:pt x="2516" y="760"/>
                  </a:cubicBezTo>
                  <a:cubicBezTo>
                    <a:pt x="2516" y="760"/>
                    <a:pt x="2521" y="760"/>
                    <a:pt x="2521" y="765"/>
                  </a:cubicBezTo>
                  <a:cubicBezTo>
                    <a:pt x="2521" y="770"/>
                    <a:pt x="2526" y="770"/>
                    <a:pt x="2526" y="776"/>
                  </a:cubicBezTo>
                  <a:cubicBezTo>
                    <a:pt x="2526" y="786"/>
                    <a:pt x="2516" y="791"/>
                    <a:pt x="2516" y="802"/>
                  </a:cubicBezTo>
                  <a:cubicBezTo>
                    <a:pt x="2516" y="807"/>
                    <a:pt x="2526" y="813"/>
                    <a:pt x="2532" y="818"/>
                  </a:cubicBezTo>
                  <a:cubicBezTo>
                    <a:pt x="2542" y="823"/>
                    <a:pt x="2547" y="828"/>
                    <a:pt x="2558" y="834"/>
                  </a:cubicBezTo>
                  <a:cubicBezTo>
                    <a:pt x="2579" y="844"/>
                    <a:pt x="2584" y="860"/>
                    <a:pt x="2600" y="871"/>
                  </a:cubicBezTo>
                  <a:cubicBezTo>
                    <a:pt x="2616" y="881"/>
                    <a:pt x="2627" y="892"/>
                    <a:pt x="2642" y="902"/>
                  </a:cubicBezTo>
                  <a:cubicBezTo>
                    <a:pt x="2653" y="908"/>
                    <a:pt x="2658" y="913"/>
                    <a:pt x="2669" y="923"/>
                  </a:cubicBezTo>
                  <a:cubicBezTo>
                    <a:pt x="2674" y="929"/>
                    <a:pt x="2679" y="934"/>
                    <a:pt x="2685" y="934"/>
                  </a:cubicBezTo>
                  <a:cubicBezTo>
                    <a:pt x="2690" y="934"/>
                    <a:pt x="2695" y="929"/>
                    <a:pt x="2695" y="929"/>
                  </a:cubicBezTo>
                  <a:cubicBezTo>
                    <a:pt x="2706" y="918"/>
                    <a:pt x="2711" y="913"/>
                    <a:pt x="2716" y="902"/>
                  </a:cubicBezTo>
                  <a:cubicBezTo>
                    <a:pt x="2721" y="897"/>
                    <a:pt x="2727" y="897"/>
                    <a:pt x="2737" y="886"/>
                  </a:cubicBezTo>
                  <a:cubicBezTo>
                    <a:pt x="2737" y="886"/>
                    <a:pt x="2742" y="881"/>
                    <a:pt x="2742" y="876"/>
                  </a:cubicBezTo>
                  <a:cubicBezTo>
                    <a:pt x="2748" y="876"/>
                    <a:pt x="2748" y="876"/>
                    <a:pt x="2748" y="876"/>
                  </a:cubicBezTo>
                  <a:cubicBezTo>
                    <a:pt x="2753" y="876"/>
                    <a:pt x="2753" y="876"/>
                    <a:pt x="2753" y="876"/>
                  </a:cubicBezTo>
                  <a:cubicBezTo>
                    <a:pt x="2764" y="876"/>
                    <a:pt x="2764" y="876"/>
                    <a:pt x="2774" y="881"/>
                  </a:cubicBezTo>
                  <a:cubicBezTo>
                    <a:pt x="2779" y="881"/>
                    <a:pt x="2785" y="881"/>
                    <a:pt x="2790" y="881"/>
                  </a:cubicBezTo>
                  <a:cubicBezTo>
                    <a:pt x="2795" y="886"/>
                    <a:pt x="2795" y="881"/>
                    <a:pt x="2801" y="886"/>
                  </a:cubicBezTo>
                  <a:cubicBezTo>
                    <a:pt x="2806" y="886"/>
                    <a:pt x="2806" y="897"/>
                    <a:pt x="2811" y="902"/>
                  </a:cubicBezTo>
                  <a:cubicBezTo>
                    <a:pt x="2816" y="913"/>
                    <a:pt x="2816" y="923"/>
                    <a:pt x="2816" y="939"/>
                  </a:cubicBezTo>
                  <a:cubicBezTo>
                    <a:pt x="2822" y="955"/>
                    <a:pt x="2822" y="960"/>
                    <a:pt x="2827" y="976"/>
                  </a:cubicBezTo>
                  <a:cubicBezTo>
                    <a:pt x="2827" y="981"/>
                    <a:pt x="2827" y="987"/>
                    <a:pt x="2832" y="992"/>
                  </a:cubicBezTo>
                  <a:cubicBezTo>
                    <a:pt x="2838" y="997"/>
                    <a:pt x="2838" y="997"/>
                    <a:pt x="2838" y="997"/>
                  </a:cubicBezTo>
                  <a:cubicBezTo>
                    <a:pt x="2843" y="997"/>
                    <a:pt x="2843" y="1002"/>
                    <a:pt x="2848" y="1008"/>
                  </a:cubicBezTo>
                  <a:cubicBezTo>
                    <a:pt x="2859" y="1013"/>
                    <a:pt x="2869" y="1018"/>
                    <a:pt x="2869" y="1029"/>
                  </a:cubicBezTo>
                  <a:cubicBezTo>
                    <a:pt x="2869" y="1039"/>
                    <a:pt x="2853" y="1045"/>
                    <a:pt x="2843" y="1050"/>
                  </a:cubicBezTo>
                  <a:cubicBezTo>
                    <a:pt x="2838" y="1055"/>
                    <a:pt x="2827" y="1060"/>
                    <a:pt x="2827" y="1071"/>
                  </a:cubicBezTo>
                  <a:cubicBezTo>
                    <a:pt x="2827" y="1082"/>
                    <a:pt x="2832" y="1082"/>
                    <a:pt x="2832" y="1087"/>
                  </a:cubicBezTo>
                  <a:cubicBezTo>
                    <a:pt x="2838" y="1097"/>
                    <a:pt x="2832" y="1103"/>
                    <a:pt x="2838" y="1108"/>
                  </a:cubicBezTo>
                  <a:cubicBezTo>
                    <a:pt x="2843" y="1113"/>
                    <a:pt x="2848" y="1113"/>
                    <a:pt x="2853" y="1113"/>
                  </a:cubicBezTo>
                  <a:lnTo>
                    <a:pt x="2853" y="1119"/>
                  </a:lnTo>
                  <a:cubicBezTo>
                    <a:pt x="2853" y="1129"/>
                    <a:pt x="2853" y="1134"/>
                    <a:pt x="2848" y="1140"/>
                  </a:cubicBezTo>
                  <a:cubicBezTo>
                    <a:pt x="2848" y="1150"/>
                    <a:pt x="2853" y="1150"/>
                    <a:pt x="2853" y="1161"/>
                  </a:cubicBezTo>
                  <a:cubicBezTo>
                    <a:pt x="2853" y="1171"/>
                    <a:pt x="2848" y="1182"/>
                    <a:pt x="2843" y="1192"/>
                  </a:cubicBezTo>
                  <a:cubicBezTo>
                    <a:pt x="2838" y="1219"/>
                    <a:pt x="2838" y="1235"/>
                    <a:pt x="2838" y="1261"/>
                  </a:cubicBezTo>
                  <a:cubicBezTo>
                    <a:pt x="2848" y="1261"/>
                    <a:pt x="2859" y="1261"/>
                    <a:pt x="2864" y="1271"/>
                  </a:cubicBezTo>
                  <a:cubicBezTo>
                    <a:pt x="2864" y="1282"/>
                    <a:pt x="2864" y="1293"/>
                    <a:pt x="2864" y="1303"/>
                  </a:cubicBezTo>
                  <a:cubicBezTo>
                    <a:pt x="2864" y="1314"/>
                    <a:pt x="2869" y="1319"/>
                    <a:pt x="2869" y="1330"/>
                  </a:cubicBezTo>
                  <a:cubicBezTo>
                    <a:pt x="2869" y="1335"/>
                    <a:pt x="2869" y="1335"/>
                    <a:pt x="2869" y="1340"/>
                  </a:cubicBezTo>
                  <a:cubicBezTo>
                    <a:pt x="2874" y="1356"/>
                    <a:pt x="2885" y="1361"/>
                    <a:pt x="2896" y="1366"/>
                  </a:cubicBezTo>
                  <a:cubicBezTo>
                    <a:pt x="2917" y="1387"/>
                    <a:pt x="2922" y="1403"/>
                    <a:pt x="2932" y="1435"/>
                  </a:cubicBezTo>
                  <a:lnTo>
                    <a:pt x="2932" y="1435"/>
                  </a:lnTo>
                  <a:cubicBezTo>
                    <a:pt x="2922" y="1440"/>
                    <a:pt x="2906" y="1445"/>
                    <a:pt x="2896" y="1451"/>
                  </a:cubicBezTo>
                  <a:cubicBezTo>
                    <a:pt x="2890" y="1456"/>
                    <a:pt x="2885" y="1461"/>
                    <a:pt x="2880" y="1461"/>
                  </a:cubicBezTo>
                  <a:cubicBezTo>
                    <a:pt x="2874" y="1467"/>
                    <a:pt x="2869" y="1472"/>
                    <a:pt x="2859" y="1477"/>
                  </a:cubicBezTo>
                  <a:cubicBezTo>
                    <a:pt x="2853" y="1482"/>
                    <a:pt x="2853" y="1488"/>
                    <a:pt x="2848" y="1493"/>
                  </a:cubicBezTo>
                  <a:cubicBezTo>
                    <a:pt x="2843" y="1504"/>
                    <a:pt x="2838" y="1509"/>
                    <a:pt x="2832" y="1519"/>
                  </a:cubicBezTo>
                  <a:cubicBezTo>
                    <a:pt x="2827" y="1530"/>
                    <a:pt x="2822" y="1535"/>
                    <a:pt x="2816" y="1546"/>
                  </a:cubicBezTo>
                  <a:cubicBezTo>
                    <a:pt x="2811" y="1556"/>
                    <a:pt x="2801" y="1556"/>
                    <a:pt x="2785" y="1556"/>
                  </a:cubicBezTo>
                  <a:cubicBezTo>
                    <a:pt x="2774" y="1562"/>
                    <a:pt x="2769" y="1562"/>
                    <a:pt x="2758" y="1567"/>
                  </a:cubicBezTo>
                  <a:cubicBezTo>
                    <a:pt x="2742" y="1572"/>
                    <a:pt x="2737" y="1588"/>
                    <a:pt x="2721" y="1588"/>
                  </a:cubicBezTo>
                  <a:cubicBezTo>
                    <a:pt x="2716" y="1588"/>
                    <a:pt x="2711" y="1583"/>
                    <a:pt x="2700" y="1577"/>
                  </a:cubicBezTo>
                  <a:cubicBezTo>
                    <a:pt x="2695" y="1577"/>
                    <a:pt x="2690" y="1572"/>
                    <a:pt x="2685" y="1572"/>
                  </a:cubicBezTo>
                  <a:cubicBezTo>
                    <a:pt x="2679" y="1567"/>
                    <a:pt x="2674" y="1562"/>
                    <a:pt x="2669" y="1562"/>
                  </a:cubicBezTo>
                  <a:cubicBezTo>
                    <a:pt x="2648" y="1562"/>
                    <a:pt x="2637" y="1577"/>
                    <a:pt x="2611" y="1577"/>
                  </a:cubicBezTo>
                  <a:cubicBezTo>
                    <a:pt x="2584" y="1577"/>
                    <a:pt x="2568" y="1562"/>
                    <a:pt x="2542" y="1562"/>
                  </a:cubicBezTo>
                  <a:cubicBezTo>
                    <a:pt x="2521" y="1567"/>
                    <a:pt x="2510" y="1572"/>
                    <a:pt x="2489" y="1572"/>
                  </a:cubicBezTo>
                  <a:cubicBezTo>
                    <a:pt x="2474" y="1572"/>
                    <a:pt x="2468" y="1567"/>
                    <a:pt x="2458" y="1556"/>
                  </a:cubicBezTo>
                  <a:cubicBezTo>
                    <a:pt x="2447" y="1551"/>
                    <a:pt x="2437" y="1546"/>
                    <a:pt x="2421" y="1546"/>
                  </a:cubicBezTo>
                  <a:cubicBezTo>
                    <a:pt x="2410" y="1546"/>
                    <a:pt x="2410" y="1535"/>
                    <a:pt x="2400" y="1535"/>
                  </a:cubicBezTo>
                  <a:cubicBezTo>
                    <a:pt x="2389" y="1535"/>
                    <a:pt x="2384" y="1535"/>
                    <a:pt x="2379" y="1535"/>
                  </a:cubicBezTo>
                  <a:cubicBezTo>
                    <a:pt x="2368" y="1530"/>
                    <a:pt x="2368" y="1525"/>
                    <a:pt x="2357" y="1525"/>
                  </a:cubicBezTo>
                  <a:cubicBezTo>
                    <a:pt x="2352" y="1525"/>
                    <a:pt x="2352" y="1530"/>
                    <a:pt x="2347" y="1530"/>
                  </a:cubicBezTo>
                  <a:cubicBezTo>
                    <a:pt x="2342" y="1535"/>
                    <a:pt x="2342" y="1541"/>
                    <a:pt x="2336" y="1546"/>
                  </a:cubicBezTo>
                  <a:cubicBezTo>
                    <a:pt x="2326" y="1551"/>
                    <a:pt x="2321" y="1551"/>
                    <a:pt x="2315" y="1556"/>
                  </a:cubicBezTo>
                  <a:cubicBezTo>
                    <a:pt x="2299" y="1572"/>
                    <a:pt x="2289" y="1583"/>
                    <a:pt x="2268" y="1593"/>
                  </a:cubicBezTo>
                  <a:cubicBezTo>
                    <a:pt x="2257" y="1598"/>
                    <a:pt x="2252" y="1604"/>
                    <a:pt x="2242" y="1604"/>
                  </a:cubicBezTo>
                  <a:cubicBezTo>
                    <a:pt x="2236" y="1604"/>
                    <a:pt x="2231" y="1604"/>
                    <a:pt x="2220" y="1609"/>
                  </a:cubicBezTo>
                  <a:cubicBezTo>
                    <a:pt x="2220" y="1609"/>
                    <a:pt x="2220" y="1614"/>
                    <a:pt x="2215" y="1619"/>
                  </a:cubicBezTo>
                  <a:cubicBezTo>
                    <a:pt x="2205" y="1630"/>
                    <a:pt x="2199" y="1641"/>
                    <a:pt x="2194" y="1656"/>
                  </a:cubicBezTo>
                  <a:cubicBezTo>
                    <a:pt x="2199" y="1656"/>
                    <a:pt x="2205" y="1656"/>
                    <a:pt x="2210" y="1656"/>
                  </a:cubicBezTo>
                  <a:cubicBezTo>
                    <a:pt x="2210" y="1662"/>
                    <a:pt x="2210" y="1662"/>
                    <a:pt x="2210" y="1662"/>
                  </a:cubicBezTo>
                  <a:cubicBezTo>
                    <a:pt x="2215" y="1672"/>
                    <a:pt x="2215" y="1678"/>
                    <a:pt x="2215" y="1688"/>
                  </a:cubicBezTo>
                  <a:cubicBezTo>
                    <a:pt x="2215" y="1693"/>
                    <a:pt x="2210" y="1704"/>
                    <a:pt x="2210" y="1709"/>
                  </a:cubicBezTo>
                  <a:cubicBezTo>
                    <a:pt x="2210" y="1720"/>
                    <a:pt x="2210" y="1725"/>
                    <a:pt x="2215" y="1736"/>
                  </a:cubicBezTo>
                  <a:cubicBezTo>
                    <a:pt x="2215" y="1741"/>
                    <a:pt x="2215" y="1751"/>
                    <a:pt x="2215" y="1757"/>
                  </a:cubicBezTo>
                  <a:cubicBezTo>
                    <a:pt x="2220" y="1767"/>
                    <a:pt x="2220" y="1773"/>
                    <a:pt x="2220" y="1783"/>
                  </a:cubicBezTo>
                  <a:cubicBezTo>
                    <a:pt x="2220" y="1788"/>
                    <a:pt x="2220" y="1794"/>
                    <a:pt x="2215" y="1799"/>
                  </a:cubicBezTo>
                  <a:cubicBezTo>
                    <a:pt x="2215" y="1804"/>
                    <a:pt x="2210" y="1809"/>
                    <a:pt x="2210" y="1815"/>
                  </a:cubicBezTo>
                  <a:cubicBezTo>
                    <a:pt x="2199" y="1830"/>
                    <a:pt x="2194" y="1841"/>
                    <a:pt x="2194" y="1857"/>
                  </a:cubicBezTo>
                  <a:cubicBezTo>
                    <a:pt x="2194" y="1867"/>
                    <a:pt x="2199" y="1867"/>
                    <a:pt x="2199" y="1878"/>
                  </a:cubicBezTo>
                  <a:cubicBezTo>
                    <a:pt x="2199" y="1878"/>
                    <a:pt x="2205" y="1883"/>
                    <a:pt x="2205" y="1889"/>
                  </a:cubicBezTo>
                  <a:cubicBezTo>
                    <a:pt x="2194" y="1936"/>
                    <a:pt x="2194" y="1936"/>
                    <a:pt x="2194" y="1936"/>
                  </a:cubicBezTo>
                  <a:cubicBezTo>
                    <a:pt x="2194" y="1941"/>
                    <a:pt x="2199" y="1947"/>
                    <a:pt x="2199" y="1952"/>
                  </a:cubicBezTo>
                  <a:cubicBezTo>
                    <a:pt x="2199" y="1962"/>
                    <a:pt x="2194" y="1968"/>
                    <a:pt x="2194" y="1973"/>
                  </a:cubicBezTo>
                  <a:cubicBezTo>
                    <a:pt x="2194" y="1978"/>
                    <a:pt x="2194" y="1978"/>
                    <a:pt x="2194" y="1984"/>
                  </a:cubicBezTo>
                  <a:cubicBezTo>
                    <a:pt x="2199" y="1989"/>
                    <a:pt x="2205" y="1984"/>
                    <a:pt x="2210" y="1984"/>
                  </a:cubicBezTo>
                  <a:cubicBezTo>
                    <a:pt x="2247" y="1984"/>
                    <a:pt x="2247" y="1984"/>
                    <a:pt x="2247" y="1984"/>
                  </a:cubicBezTo>
                  <a:cubicBezTo>
                    <a:pt x="2247" y="1989"/>
                    <a:pt x="2252" y="1989"/>
                    <a:pt x="2252" y="1989"/>
                  </a:cubicBezTo>
                  <a:cubicBezTo>
                    <a:pt x="2252" y="1994"/>
                    <a:pt x="2247" y="1999"/>
                    <a:pt x="2242" y="2005"/>
                  </a:cubicBezTo>
                  <a:cubicBezTo>
                    <a:pt x="2242" y="2015"/>
                    <a:pt x="2242" y="2026"/>
                    <a:pt x="2242" y="2036"/>
                  </a:cubicBezTo>
                  <a:cubicBezTo>
                    <a:pt x="2242" y="2047"/>
                    <a:pt x="2247" y="2057"/>
                    <a:pt x="2257" y="2063"/>
                  </a:cubicBezTo>
                  <a:cubicBezTo>
                    <a:pt x="2263" y="2073"/>
                    <a:pt x="2273" y="2078"/>
                    <a:pt x="2284" y="2084"/>
                  </a:cubicBezTo>
                  <a:cubicBezTo>
                    <a:pt x="2289" y="2089"/>
                    <a:pt x="2294" y="2094"/>
                    <a:pt x="2299" y="2094"/>
                  </a:cubicBezTo>
                  <a:cubicBezTo>
                    <a:pt x="2310" y="2105"/>
                    <a:pt x="2321" y="2115"/>
                    <a:pt x="2336" y="2126"/>
                  </a:cubicBezTo>
                  <a:cubicBezTo>
                    <a:pt x="2347" y="2142"/>
                    <a:pt x="2357" y="2142"/>
                    <a:pt x="2368" y="2163"/>
                  </a:cubicBezTo>
                  <a:cubicBezTo>
                    <a:pt x="2373" y="2163"/>
                    <a:pt x="2373" y="2168"/>
                    <a:pt x="2373" y="2168"/>
                  </a:cubicBezTo>
                  <a:cubicBezTo>
                    <a:pt x="2379" y="2179"/>
                    <a:pt x="2384" y="2179"/>
                    <a:pt x="2394" y="2184"/>
                  </a:cubicBezTo>
                  <a:cubicBezTo>
                    <a:pt x="2400" y="2189"/>
                    <a:pt x="2405" y="2195"/>
                    <a:pt x="2416" y="2195"/>
                  </a:cubicBezTo>
                  <a:cubicBezTo>
                    <a:pt x="2437" y="2195"/>
                    <a:pt x="2447" y="2200"/>
                    <a:pt x="2468" y="2216"/>
                  </a:cubicBezTo>
                  <a:cubicBezTo>
                    <a:pt x="2474" y="2216"/>
                    <a:pt x="2479" y="2221"/>
                    <a:pt x="2484" y="2226"/>
                  </a:cubicBezTo>
                  <a:cubicBezTo>
                    <a:pt x="2495" y="2237"/>
                    <a:pt x="2500" y="2247"/>
                    <a:pt x="2510" y="2247"/>
                  </a:cubicBezTo>
                  <a:cubicBezTo>
                    <a:pt x="2516" y="2247"/>
                    <a:pt x="2516" y="2242"/>
                    <a:pt x="2521" y="2237"/>
                  </a:cubicBezTo>
                  <a:cubicBezTo>
                    <a:pt x="2532" y="2237"/>
                    <a:pt x="2537" y="2231"/>
                    <a:pt x="2547" y="2226"/>
                  </a:cubicBezTo>
                  <a:cubicBezTo>
                    <a:pt x="2558" y="2221"/>
                    <a:pt x="2568" y="2226"/>
                    <a:pt x="2579" y="2226"/>
                  </a:cubicBezTo>
                  <a:cubicBezTo>
                    <a:pt x="2590" y="2226"/>
                    <a:pt x="2600" y="2221"/>
                    <a:pt x="2605" y="2231"/>
                  </a:cubicBezTo>
                  <a:cubicBezTo>
                    <a:pt x="2611" y="2237"/>
                    <a:pt x="2616" y="2247"/>
                    <a:pt x="2627" y="2247"/>
                  </a:cubicBezTo>
                  <a:cubicBezTo>
                    <a:pt x="2632" y="2247"/>
                    <a:pt x="2637" y="2242"/>
                    <a:pt x="2642" y="2237"/>
                  </a:cubicBezTo>
                  <a:cubicBezTo>
                    <a:pt x="2658" y="2231"/>
                    <a:pt x="2669" y="2231"/>
                    <a:pt x="2685" y="2226"/>
                  </a:cubicBezTo>
                  <a:cubicBezTo>
                    <a:pt x="2700" y="2221"/>
                    <a:pt x="2706" y="2210"/>
                    <a:pt x="2721" y="2210"/>
                  </a:cubicBezTo>
                  <a:cubicBezTo>
                    <a:pt x="2727" y="2210"/>
                    <a:pt x="2732" y="2216"/>
                    <a:pt x="2732" y="2221"/>
                  </a:cubicBezTo>
                  <a:cubicBezTo>
                    <a:pt x="2742" y="2231"/>
                    <a:pt x="2742" y="2237"/>
                    <a:pt x="2753" y="2247"/>
                  </a:cubicBezTo>
                  <a:cubicBezTo>
                    <a:pt x="2764" y="2258"/>
                    <a:pt x="2764" y="2268"/>
                    <a:pt x="2764" y="2284"/>
                  </a:cubicBezTo>
                  <a:cubicBezTo>
                    <a:pt x="2764" y="2305"/>
                    <a:pt x="2764" y="2316"/>
                    <a:pt x="2769" y="2332"/>
                  </a:cubicBezTo>
                  <a:cubicBezTo>
                    <a:pt x="2774" y="2342"/>
                    <a:pt x="2785" y="2353"/>
                    <a:pt x="2790" y="2363"/>
                  </a:cubicBezTo>
                  <a:lnTo>
                    <a:pt x="2790" y="2363"/>
                  </a:lnTo>
                  <a:cubicBezTo>
                    <a:pt x="2779" y="2369"/>
                    <a:pt x="2769" y="2369"/>
                    <a:pt x="2758" y="2369"/>
                  </a:cubicBezTo>
                  <a:cubicBezTo>
                    <a:pt x="2742" y="2369"/>
                    <a:pt x="2737" y="2369"/>
                    <a:pt x="2721" y="2369"/>
                  </a:cubicBezTo>
                  <a:cubicBezTo>
                    <a:pt x="2711" y="2369"/>
                    <a:pt x="2706" y="2369"/>
                    <a:pt x="2695" y="2369"/>
                  </a:cubicBezTo>
                  <a:cubicBezTo>
                    <a:pt x="2674" y="2369"/>
                    <a:pt x="2664" y="2358"/>
                    <a:pt x="2637" y="2358"/>
                  </a:cubicBezTo>
                  <a:cubicBezTo>
                    <a:pt x="2605" y="2358"/>
                    <a:pt x="2605" y="2358"/>
                    <a:pt x="2605" y="2358"/>
                  </a:cubicBezTo>
                  <a:cubicBezTo>
                    <a:pt x="2590" y="2358"/>
                    <a:pt x="2579" y="2347"/>
                    <a:pt x="2563" y="2342"/>
                  </a:cubicBezTo>
                  <a:cubicBezTo>
                    <a:pt x="2500" y="2358"/>
                    <a:pt x="2500" y="2358"/>
                    <a:pt x="2500" y="2358"/>
                  </a:cubicBezTo>
                  <a:cubicBezTo>
                    <a:pt x="2463" y="2353"/>
                    <a:pt x="2463" y="2353"/>
                    <a:pt x="2463" y="2353"/>
                  </a:cubicBezTo>
                  <a:cubicBezTo>
                    <a:pt x="2379" y="2363"/>
                    <a:pt x="2331" y="2395"/>
                    <a:pt x="2247" y="2395"/>
                  </a:cubicBezTo>
                  <a:cubicBezTo>
                    <a:pt x="2220" y="2395"/>
                    <a:pt x="2220" y="2395"/>
                    <a:pt x="2220" y="2395"/>
                  </a:cubicBezTo>
                  <a:cubicBezTo>
                    <a:pt x="2189" y="2395"/>
                    <a:pt x="2168" y="2384"/>
                    <a:pt x="2136" y="2379"/>
                  </a:cubicBezTo>
                  <a:cubicBezTo>
                    <a:pt x="2094" y="2369"/>
                    <a:pt x="2062" y="2379"/>
                    <a:pt x="2025" y="2363"/>
                  </a:cubicBezTo>
                  <a:cubicBezTo>
                    <a:pt x="1999" y="2353"/>
                    <a:pt x="1994" y="2337"/>
                    <a:pt x="1967" y="2321"/>
                  </a:cubicBezTo>
                  <a:cubicBezTo>
                    <a:pt x="1941" y="2305"/>
                    <a:pt x="1920" y="2310"/>
                    <a:pt x="1888" y="2289"/>
                  </a:cubicBezTo>
                  <a:cubicBezTo>
                    <a:pt x="1856" y="2274"/>
                    <a:pt x="1851" y="2242"/>
                    <a:pt x="1835" y="2210"/>
                  </a:cubicBezTo>
                  <a:cubicBezTo>
                    <a:pt x="1820" y="2173"/>
                    <a:pt x="1804" y="2158"/>
                    <a:pt x="1804" y="2115"/>
                  </a:cubicBezTo>
                  <a:cubicBezTo>
                    <a:pt x="1804" y="2094"/>
                    <a:pt x="1814" y="2084"/>
                    <a:pt x="1814" y="2063"/>
                  </a:cubicBezTo>
                  <a:cubicBezTo>
                    <a:pt x="1814" y="2036"/>
                    <a:pt x="1798" y="2031"/>
                    <a:pt x="1788" y="2010"/>
                  </a:cubicBezTo>
                  <a:cubicBezTo>
                    <a:pt x="1777" y="1973"/>
                    <a:pt x="1767" y="1931"/>
                    <a:pt x="1725" y="1931"/>
                  </a:cubicBezTo>
                  <a:cubicBezTo>
                    <a:pt x="1714" y="1931"/>
                    <a:pt x="1709" y="1936"/>
                    <a:pt x="1703" y="1936"/>
                  </a:cubicBezTo>
                  <a:cubicBezTo>
                    <a:pt x="1688" y="1936"/>
                    <a:pt x="1677" y="1936"/>
                    <a:pt x="1677" y="1947"/>
                  </a:cubicBezTo>
                  <a:cubicBezTo>
                    <a:pt x="1677" y="1999"/>
                    <a:pt x="1709" y="2020"/>
                    <a:pt x="1709" y="2068"/>
                  </a:cubicBezTo>
                  <a:cubicBezTo>
                    <a:pt x="1709" y="2115"/>
                    <a:pt x="1709" y="2152"/>
                    <a:pt x="1666" y="2179"/>
                  </a:cubicBezTo>
                  <a:cubicBezTo>
                    <a:pt x="1693" y="2189"/>
                    <a:pt x="1714" y="2210"/>
                    <a:pt x="1714" y="2242"/>
                  </a:cubicBezTo>
                  <a:cubicBezTo>
                    <a:pt x="1714" y="2268"/>
                    <a:pt x="1709" y="2289"/>
                    <a:pt x="1698" y="2316"/>
                  </a:cubicBezTo>
                  <a:cubicBezTo>
                    <a:pt x="1688" y="2332"/>
                    <a:pt x="1688" y="2353"/>
                    <a:pt x="1672" y="2358"/>
                  </a:cubicBezTo>
                  <a:cubicBezTo>
                    <a:pt x="1672" y="2326"/>
                    <a:pt x="1693" y="2310"/>
                    <a:pt x="1693" y="2279"/>
                  </a:cubicBezTo>
                  <a:cubicBezTo>
                    <a:pt x="1693" y="2252"/>
                    <a:pt x="1656" y="2252"/>
                    <a:pt x="1677" y="2247"/>
                  </a:cubicBezTo>
                  <a:cubicBezTo>
                    <a:pt x="1666" y="2210"/>
                    <a:pt x="1640" y="2195"/>
                    <a:pt x="1619" y="2163"/>
                  </a:cubicBezTo>
                  <a:cubicBezTo>
                    <a:pt x="1603" y="2173"/>
                    <a:pt x="1598" y="2189"/>
                    <a:pt x="1587" y="2200"/>
                  </a:cubicBezTo>
                  <a:cubicBezTo>
                    <a:pt x="1582" y="2195"/>
                    <a:pt x="1582" y="2184"/>
                    <a:pt x="1572" y="2184"/>
                  </a:cubicBezTo>
                  <a:lnTo>
                    <a:pt x="1566" y="2184"/>
                  </a:lnTo>
                  <a:cubicBezTo>
                    <a:pt x="1566" y="2200"/>
                    <a:pt x="1561" y="2210"/>
                    <a:pt x="1551" y="2221"/>
                  </a:cubicBezTo>
                  <a:cubicBezTo>
                    <a:pt x="1556" y="2226"/>
                    <a:pt x="1561" y="2226"/>
                    <a:pt x="1561" y="2237"/>
                  </a:cubicBezTo>
                  <a:cubicBezTo>
                    <a:pt x="1561" y="2237"/>
                    <a:pt x="1556" y="2242"/>
                    <a:pt x="1556" y="2247"/>
                  </a:cubicBezTo>
                  <a:cubicBezTo>
                    <a:pt x="1556" y="2252"/>
                    <a:pt x="1561" y="2258"/>
                    <a:pt x="1561" y="2263"/>
                  </a:cubicBezTo>
                  <a:cubicBezTo>
                    <a:pt x="1561" y="2274"/>
                    <a:pt x="1545" y="2279"/>
                    <a:pt x="1535" y="2284"/>
                  </a:cubicBezTo>
                  <a:cubicBezTo>
                    <a:pt x="1529" y="2284"/>
                    <a:pt x="1524" y="2289"/>
                    <a:pt x="1514" y="2289"/>
                  </a:cubicBezTo>
                  <a:cubicBezTo>
                    <a:pt x="1498" y="2289"/>
                    <a:pt x="1498" y="2274"/>
                    <a:pt x="1492" y="2258"/>
                  </a:cubicBezTo>
                  <a:cubicBezTo>
                    <a:pt x="1477" y="2274"/>
                    <a:pt x="1471" y="2295"/>
                    <a:pt x="1450" y="2295"/>
                  </a:cubicBezTo>
                  <a:cubicBezTo>
                    <a:pt x="1445" y="2295"/>
                    <a:pt x="1440" y="2295"/>
                    <a:pt x="1434" y="2295"/>
                  </a:cubicBezTo>
                  <a:cubicBezTo>
                    <a:pt x="1429" y="2295"/>
                    <a:pt x="1424" y="2305"/>
                    <a:pt x="1424" y="2310"/>
                  </a:cubicBezTo>
                  <a:cubicBezTo>
                    <a:pt x="1419" y="2310"/>
                    <a:pt x="1419" y="2310"/>
                    <a:pt x="1419" y="2310"/>
                  </a:cubicBezTo>
                  <a:cubicBezTo>
                    <a:pt x="1413" y="2263"/>
                    <a:pt x="1366" y="2247"/>
                    <a:pt x="1366" y="2195"/>
                  </a:cubicBezTo>
                  <a:cubicBezTo>
                    <a:pt x="1366" y="2184"/>
                    <a:pt x="1371" y="2179"/>
                    <a:pt x="1371" y="2173"/>
                  </a:cubicBezTo>
                  <a:cubicBezTo>
                    <a:pt x="1371" y="2158"/>
                    <a:pt x="1355" y="2163"/>
                    <a:pt x="1350" y="2152"/>
                  </a:cubicBezTo>
                  <a:cubicBezTo>
                    <a:pt x="1324" y="2110"/>
                    <a:pt x="1271" y="2131"/>
                    <a:pt x="1223" y="2115"/>
                  </a:cubicBezTo>
                  <a:cubicBezTo>
                    <a:pt x="1187" y="2100"/>
                    <a:pt x="1166" y="2084"/>
                    <a:pt x="1129" y="2084"/>
                  </a:cubicBezTo>
                  <a:cubicBezTo>
                    <a:pt x="1097" y="2084"/>
                    <a:pt x="1092" y="2126"/>
                    <a:pt x="1060" y="2126"/>
                  </a:cubicBezTo>
                  <a:cubicBezTo>
                    <a:pt x="1049" y="2126"/>
                    <a:pt x="1044" y="2110"/>
                    <a:pt x="1034" y="2105"/>
                  </a:cubicBezTo>
                  <a:cubicBezTo>
                    <a:pt x="1002" y="2100"/>
                    <a:pt x="981" y="2115"/>
                    <a:pt x="955" y="2094"/>
                  </a:cubicBezTo>
                  <a:cubicBezTo>
                    <a:pt x="944" y="2089"/>
                    <a:pt x="944" y="2068"/>
                    <a:pt x="933" y="2068"/>
                  </a:cubicBezTo>
                  <a:cubicBezTo>
                    <a:pt x="907" y="2068"/>
                    <a:pt x="891" y="2073"/>
                    <a:pt x="881" y="2094"/>
                  </a:cubicBezTo>
                  <a:cubicBezTo>
                    <a:pt x="875" y="2094"/>
                    <a:pt x="875" y="2094"/>
                    <a:pt x="870" y="2089"/>
                  </a:cubicBezTo>
                  <a:cubicBezTo>
                    <a:pt x="870" y="2100"/>
                    <a:pt x="865" y="2105"/>
                    <a:pt x="865" y="2110"/>
                  </a:cubicBezTo>
                  <a:cubicBezTo>
                    <a:pt x="865" y="2121"/>
                    <a:pt x="865" y="2126"/>
                    <a:pt x="865" y="2136"/>
                  </a:cubicBezTo>
                  <a:cubicBezTo>
                    <a:pt x="865" y="2136"/>
                    <a:pt x="865" y="2136"/>
                    <a:pt x="865" y="2142"/>
                  </a:cubicBezTo>
                  <a:cubicBezTo>
                    <a:pt x="844" y="2131"/>
                    <a:pt x="844" y="2115"/>
                    <a:pt x="833" y="2094"/>
                  </a:cubicBezTo>
                  <a:cubicBezTo>
                    <a:pt x="838" y="2094"/>
                    <a:pt x="844" y="2094"/>
                    <a:pt x="844" y="2094"/>
                  </a:cubicBezTo>
                  <a:cubicBezTo>
                    <a:pt x="828" y="2078"/>
                    <a:pt x="812" y="2073"/>
                    <a:pt x="791" y="2073"/>
                  </a:cubicBezTo>
                  <a:cubicBezTo>
                    <a:pt x="786" y="2073"/>
                    <a:pt x="786" y="2084"/>
                    <a:pt x="780" y="2094"/>
                  </a:cubicBezTo>
                  <a:cubicBezTo>
                    <a:pt x="780" y="2089"/>
                    <a:pt x="780" y="2084"/>
                    <a:pt x="780" y="2078"/>
                  </a:cubicBezTo>
                  <a:cubicBezTo>
                    <a:pt x="765" y="2078"/>
                    <a:pt x="759" y="2078"/>
                    <a:pt x="749" y="2078"/>
                  </a:cubicBezTo>
                  <a:cubicBezTo>
                    <a:pt x="749" y="2089"/>
                    <a:pt x="749" y="2094"/>
                    <a:pt x="744" y="2105"/>
                  </a:cubicBezTo>
                  <a:cubicBezTo>
                    <a:pt x="738" y="2094"/>
                    <a:pt x="738" y="2084"/>
                    <a:pt x="728" y="2084"/>
                  </a:cubicBezTo>
                  <a:cubicBezTo>
                    <a:pt x="707" y="2084"/>
                    <a:pt x="717" y="2121"/>
                    <a:pt x="712" y="2142"/>
                  </a:cubicBezTo>
                  <a:cubicBezTo>
                    <a:pt x="685" y="2126"/>
                    <a:pt x="675" y="2110"/>
                    <a:pt x="649" y="2110"/>
                  </a:cubicBezTo>
                  <a:cubicBezTo>
                    <a:pt x="638" y="2110"/>
                    <a:pt x="627" y="2110"/>
                    <a:pt x="617" y="2110"/>
                  </a:cubicBezTo>
                  <a:cubicBezTo>
                    <a:pt x="612" y="2110"/>
                    <a:pt x="612" y="2110"/>
                    <a:pt x="612" y="2110"/>
                  </a:cubicBezTo>
                  <a:cubicBezTo>
                    <a:pt x="606" y="2089"/>
                    <a:pt x="585" y="2084"/>
                    <a:pt x="564" y="2073"/>
                  </a:cubicBezTo>
                  <a:cubicBezTo>
                    <a:pt x="564" y="2047"/>
                    <a:pt x="564" y="2047"/>
                    <a:pt x="564" y="2047"/>
                  </a:cubicBezTo>
                  <a:cubicBezTo>
                    <a:pt x="559" y="2047"/>
                    <a:pt x="559" y="2047"/>
                    <a:pt x="548" y="2047"/>
                  </a:cubicBezTo>
                  <a:cubicBezTo>
                    <a:pt x="554" y="2036"/>
                    <a:pt x="564" y="2031"/>
                    <a:pt x="575" y="2026"/>
                  </a:cubicBezTo>
                  <a:cubicBezTo>
                    <a:pt x="554" y="1999"/>
                    <a:pt x="543" y="1978"/>
                    <a:pt x="517" y="1962"/>
                  </a:cubicBezTo>
                  <a:cubicBezTo>
                    <a:pt x="496" y="1957"/>
                    <a:pt x="480" y="1957"/>
                    <a:pt x="459" y="1952"/>
                  </a:cubicBezTo>
                  <a:cubicBezTo>
                    <a:pt x="416" y="1941"/>
                    <a:pt x="395" y="1925"/>
                    <a:pt x="353" y="1925"/>
                  </a:cubicBezTo>
                  <a:cubicBezTo>
                    <a:pt x="348" y="1925"/>
                    <a:pt x="348" y="1931"/>
                    <a:pt x="343" y="1931"/>
                  </a:cubicBezTo>
                  <a:cubicBezTo>
                    <a:pt x="322" y="1931"/>
                    <a:pt x="322" y="1910"/>
                    <a:pt x="306" y="1904"/>
                  </a:cubicBezTo>
                  <a:cubicBezTo>
                    <a:pt x="269" y="1883"/>
                    <a:pt x="253" y="1867"/>
                    <a:pt x="216" y="1846"/>
                  </a:cubicBezTo>
                  <a:cubicBezTo>
                    <a:pt x="190" y="1830"/>
                    <a:pt x="174" y="1825"/>
                    <a:pt x="142" y="1820"/>
                  </a:cubicBezTo>
                  <a:cubicBezTo>
                    <a:pt x="121" y="1815"/>
                    <a:pt x="95" y="1825"/>
                    <a:pt x="89" y="1804"/>
                  </a:cubicBezTo>
                  <a:cubicBezTo>
                    <a:pt x="89" y="1799"/>
                    <a:pt x="89" y="1794"/>
                    <a:pt x="89" y="1788"/>
                  </a:cubicBezTo>
                  <a:cubicBezTo>
                    <a:pt x="89" y="1778"/>
                    <a:pt x="95" y="1773"/>
                    <a:pt x="105" y="1767"/>
                  </a:cubicBezTo>
                  <a:cubicBezTo>
                    <a:pt x="95" y="1751"/>
                    <a:pt x="74" y="1751"/>
                    <a:pt x="58" y="1751"/>
                  </a:cubicBezTo>
                  <a:cubicBezTo>
                    <a:pt x="42" y="1751"/>
                    <a:pt x="37" y="1762"/>
                    <a:pt x="26" y="1762"/>
                  </a:cubicBezTo>
                  <a:cubicBezTo>
                    <a:pt x="21" y="1741"/>
                    <a:pt x="21" y="1720"/>
                    <a:pt x="0" y="1709"/>
                  </a:cubicBezTo>
                  <a:cubicBezTo>
                    <a:pt x="5" y="1688"/>
                    <a:pt x="16" y="1683"/>
                    <a:pt x="31" y="1667"/>
                  </a:cubicBezTo>
                  <a:cubicBezTo>
                    <a:pt x="42" y="1656"/>
                    <a:pt x="47" y="1651"/>
                    <a:pt x="58" y="1651"/>
                  </a:cubicBezTo>
                  <a:cubicBezTo>
                    <a:pt x="74" y="1651"/>
                    <a:pt x="79" y="1656"/>
                    <a:pt x="95" y="1656"/>
                  </a:cubicBezTo>
                  <a:cubicBezTo>
                    <a:pt x="116" y="1656"/>
                    <a:pt x="126" y="1646"/>
                    <a:pt x="153" y="1646"/>
                  </a:cubicBezTo>
                  <a:cubicBezTo>
                    <a:pt x="179" y="1646"/>
                    <a:pt x="179" y="1646"/>
                    <a:pt x="179" y="1646"/>
                  </a:cubicBezTo>
                  <a:cubicBezTo>
                    <a:pt x="216" y="1646"/>
                    <a:pt x="216" y="1646"/>
                    <a:pt x="216" y="1646"/>
                  </a:cubicBezTo>
                  <a:cubicBezTo>
                    <a:pt x="295" y="1646"/>
                    <a:pt x="295" y="1646"/>
                    <a:pt x="295" y="1646"/>
                  </a:cubicBezTo>
                  <a:cubicBezTo>
                    <a:pt x="316" y="1646"/>
                    <a:pt x="322" y="1625"/>
                    <a:pt x="343" y="1625"/>
                  </a:cubicBezTo>
                  <a:cubicBezTo>
                    <a:pt x="358" y="1625"/>
                    <a:pt x="364" y="1641"/>
                    <a:pt x="379" y="1641"/>
                  </a:cubicBezTo>
                  <a:cubicBezTo>
                    <a:pt x="411" y="1641"/>
                    <a:pt x="427" y="1625"/>
                    <a:pt x="464" y="1625"/>
                  </a:cubicBezTo>
                  <a:cubicBezTo>
                    <a:pt x="506" y="1625"/>
                    <a:pt x="527" y="1646"/>
                    <a:pt x="569" y="1646"/>
                  </a:cubicBezTo>
                  <a:cubicBezTo>
                    <a:pt x="596" y="1646"/>
                    <a:pt x="612" y="1630"/>
                    <a:pt x="638" y="1625"/>
                  </a:cubicBezTo>
                  <a:cubicBezTo>
                    <a:pt x="664" y="1614"/>
                    <a:pt x="680" y="1619"/>
                    <a:pt x="707" y="1604"/>
                  </a:cubicBezTo>
                  <a:cubicBezTo>
                    <a:pt x="712" y="1598"/>
                    <a:pt x="717" y="1593"/>
                    <a:pt x="728" y="1588"/>
                  </a:cubicBezTo>
                  <a:cubicBezTo>
                    <a:pt x="728" y="1593"/>
                    <a:pt x="733" y="1598"/>
                    <a:pt x="738" y="1598"/>
                  </a:cubicBezTo>
                  <a:cubicBezTo>
                    <a:pt x="759" y="1598"/>
                    <a:pt x="770" y="1598"/>
                    <a:pt x="791" y="1598"/>
                  </a:cubicBezTo>
                  <a:cubicBezTo>
                    <a:pt x="828" y="1598"/>
                    <a:pt x="849" y="1572"/>
                    <a:pt x="875" y="1546"/>
                  </a:cubicBezTo>
                  <a:cubicBezTo>
                    <a:pt x="891" y="1530"/>
                    <a:pt x="912" y="1530"/>
                    <a:pt x="912" y="1509"/>
                  </a:cubicBezTo>
                  <a:cubicBezTo>
                    <a:pt x="912" y="1493"/>
                    <a:pt x="902" y="1488"/>
                    <a:pt x="902" y="1472"/>
                  </a:cubicBezTo>
                  <a:cubicBezTo>
                    <a:pt x="902" y="1461"/>
                    <a:pt x="907" y="1456"/>
                    <a:pt x="907" y="1451"/>
                  </a:cubicBezTo>
                  <a:cubicBezTo>
                    <a:pt x="907" y="1419"/>
                    <a:pt x="907" y="1419"/>
                    <a:pt x="907" y="1419"/>
                  </a:cubicBezTo>
                  <a:cubicBezTo>
                    <a:pt x="907" y="1403"/>
                    <a:pt x="918" y="1393"/>
                    <a:pt x="918" y="1377"/>
                  </a:cubicBezTo>
                  <a:cubicBezTo>
                    <a:pt x="918" y="1372"/>
                    <a:pt x="912" y="1366"/>
                    <a:pt x="907" y="136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1" name="Freeform 89"/>
            <p:cNvSpPr>
              <a:spLocks noChangeArrowheads="1"/>
            </p:cNvSpPr>
            <p:nvPr/>
          </p:nvSpPr>
          <p:spPr bwMode="auto">
            <a:xfrm>
              <a:off x="6636821" y="8154987"/>
              <a:ext cx="292081" cy="165100"/>
            </a:xfrm>
            <a:custGeom>
              <a:avLst/>
              <a:gdLst>
                <a:gd name="T0" fmla="*/ 765 w 813"/>
                <a:gd name="T1" fmla="*/ 10 h 460"/>
                <a:gd name="T2" fmla="*/ 606 w 813"/>
                <a:gd name="T3" fmla="*/ 10 h 460"/>
                <a:gd name="T4" fmla="*/ 522 w 813"/>
                <a:gd name="T5" fmla="*/ 5 h 460"/>
                <a:gd name="T6" fmla="*/ 438 w 813"/>
                <a:gd name="T7" fmla="*/ 21 h 460"/>
                <a:gd name="T8" fmla="*/ 348 w 813"/>
                <a:gd name="T9" fmla="*/ 84 h 460"/>
                <a:gd name="T10" fmla="*/ 311 w 813"/>
                <a:gd name="T11" fmla="*/ 126 h 460"/>
                <a:gd name="T12" fmla="*/ 311 w 813"/>
                <a:gd name="T13" fmla="*/ 84 h 460"/>
                <a:gd name="T14" fmla="*/ 163 w 813"/>
                <a:gd name="T15" fmla="*/ 137 h 460"/>
                <a:gd name="T16" fmla="*/ 32 w 813"/>
                <a:gd name="T17" fmla="*/ 205 h 460"/>
                <a:gd name="T18" fmla="*/ 0 w 813"/>
                <a:gd name="T19" fmla="*/ 216 h 460"/>
                <a:gd name="T20" fmla="*/ 10 w 813"/>
                <a:gd name="T21" fmla="*/ 248 h 460"/>
                <a:gd name="T22" fmla="*/ 47 w 813"/>
                <a:gd name="T23" fmla="*/ 221 h 460"/>
                <a:gd name="T24" fmla="*/ 68 w 813"/>
                <a:gd name="T25" fmla="*/ 211 h 460"/>
                <a:gd name="T26" fmla="*/ 95 w 813"/>
                <a:gd name="T27" fmla="*/ 237 h 460"/>
                <a:gd name="T28" fmla="*/ 95 w 813"/>
                <a:gd name="T29" fmla="*/ 274 h 460"/>
                <a:gd name="T30" fmla="*/ 53 w 813"/>
                <a:gd name="T31" fmla="*/ 332 h 460"/>
                <a:gd name="T32" fmla="*/ 84 w 813"/>
                <a:gd name="T33" fmla="*/ 358 h 460"/>
                <a:gd name="T34" fmla="*/ 111 w 813"/>
                <a:gd name="T35" fmla="*/ 374 h 460"/>
                <a:gd name="T36" fmla="*/ 163 w 813"/>
                <a:gd name="T37" fmla="*/ 406 h 460"/>
                <a:gd name="T38" fmla="*/ 195 w 813"/>
                <a:gd name="T39" fmla="*/ 422 h 460"/>
                <a:gd name="T40" fmla="*/ 232 w 813"/>
                <a:gd name="T41" fmla="*/ 432 h 460"/>
                <a:gd name="T42" fmla="*/ 242 w 813"/>
                <a:gd name="T43" fmla="*/ 459 h 460"/>
                <a:gd name="T44" fmla="*/ 301 w 813"/>
                <a:gd name="T45" fmla="*/ 453 h 460"/>
                <a:gd name="T46" fmla="*/ 306 w 813"/>
                <a:gd name="T47" fmla="*/ 390 h 460"/>
                <a:gd name="T48" fmla="*/ 327 w 813"/>
                <a:gd name="T49" fmla="*/ 406 h 460"/>
                <a:gd name="T50" fmla="*/ 364 w 813"/>
                <a:gd name="T51" fmla="*/ 411 h 460"/>
                <a:gd name="T52" fmla="*/ 427 w 813"/>
                <a:gd name="T53" fmla="*/ 406 h 460"/>
                <a:gd name="T54" fmla="*/ 469 w 813"/>
                <a:gd name="T55" fmla="*/ 411 h 460"/>
                <a:gd name="T56" fmla="*/ 527 w 813"/>
                <a:gd name="T57" fmla="*/ 385 h 460"/>
                <a:gd name="T58" fmla="*/ 575 w 813"/>
                <a:gd name="T59" fmla="*/ 327 h 460"/>
                <a:gd name="T60" fmla="*/ 575 w 813"/>
                <a:gd name="T61" fmla="*/ 295 h 460"/>
                <a:gd name="T62" fmla="*/ 575 w 813"/>
                <a:gd name="T63" fmla="*/ 258 h 460"/>
                <a:gd name="T64" fmla="*/ 580 w 813"/>
                <a:gd name="T65" fmla="*/ 216 h 460"/>
                <a:gd name="T66" fmla="*/ 585 w 813"/>
                <a:gd name="T67" fmla="*/ 163 h 460"/>
                <a:gd name="T68" fmla="*/ 622 w 813"/>
                <a:gd name="T69" fmla="*/ 195 h 460"/>
                <a:gd name="T70" fmla="*/ 649 w 813"/>
                <a:gd name="T71" fmla="*/ 158 h 460"/>
                <a:gd name="T72" fmla="*/ 680 w 813"/>
                <a:gd name="T73" fmla="*/ 137 h 460"/>
                <a:gd name="T74" fmla="*/ 696 w 813"/>
                <a:gd name="T75" fmla="*/ 158 h 460"/>
                <a:gd name="T76" fmla="*/ 759 w 813"/>
                <a:gd name="T77" fmla="*/ 226 h 460"/>
                <a:gd name="T78" fmla="*/ 765 w 813"/>
                <a:gd name="T79" fmla="*/ 174 h 460"/>
                <a:gd name="T80" fmla="*/ 775 w 813"/>
                <a:gd name="T81" fmla="*/ 147 h 460"/>
                <a:gd name="T82" fmla="*/ 812 w 813"/>
                <a:gd name="T83" fmla="*/ 100 h 460"/>
                <a:gd name="T84" fmla="*/ 791 w 813"/>
                <a:gd name="T85" fmla="*/ 52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13" h="460">
                  <a:moveTo>
                    <a:pt x="765" y="10"/>
                  </a:moveTo>
                  <a:lnTo>
                    <a:pt x="765" y="10"/>
                  </a:lnTo>
                  <a:cubicBezTo>
                    <a:pt x="749" y="16"/>
                    <a:pt x="733" y="16"/>
                    <a:pt x="712" y="21"/>
                  </a:cubicBezTo>
                  <a:cubicBezTo>
                    <a:pt x="675" y="10"/>
                    <a:pt x="649" y="16"/>
                    <a:pt x="606" y="10"/>
                  </a:cubicBezTo>
                  <a:cubicBezTo>
                    <a:pt x="585" y="10"/>
                    <a:pt x="575" y="0"/>
                    <a:pt x="554" y="0"/>
                  </a:cubicBezTo>
                  <a:cubicBezTo>
                    <a:pt x="538" y="0"/>
                    <a:pt x="533" y="5"/>
                    <a:pt x="522" y="5"/>
                  </a:cubicBezTo>
                  <a:cubicBezTo>
                    <a:pt x="480" y="5"/>
                    <a:pt x="480" y="5"/>
                    <a:pt x="480" y="5"/>
                  </a:cubicBezTo>
                  <a:cubicBezTo>
                    <a:pt x="464" y="5"/>
                    <a:pt x="453" y="21"/>
                    <a:pt x="438" y="21"/>
                  </a:cubicBezTo>
                  <a:cubicBezTo>
                    <a:pt x="385" y="26"/>
                    <a:pt x="353" y="42"/>
                    <a:pt x="301" y="52"/>
                  </a:cubicBezTo>
                  <a:cubicBezTo>
                    <a:pt x="301" y="79"/>
                    <a:pt x="353" y="84"/>
                    <a:pt x="348" y="84"/>
                  </a:cubicBezTo>
                  <a:cubicBezTo>
                    <a:pt x="332" y="95"/>
                    <a:pt x="332" y="110"/>
                    <a:pt x="322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1" y="110"/>
                    <a:pt x="316" y="105"/>
                    <a:pt x="316" y="89"/>
                  </a:cubicBezTo>
                  <a:cubicBezTo>
                    <a:pt x="316" y="84"/>
                    <a:pt x="311" y="84"/>
                    <a:pt x="311" y="84"/>
                  </a:cubicBezTo>
                  <a:cubicBezTo>
                    <a:pt x="285" y="84"/>
                    <a:pt x="279" y="79"/>
                    <a:pt x="258" y="79"/>
                  </a:cubicBezTo>
                  <a:cubicBezTo>
                    <a:pt x="211" y="79"/>
                    <a:pt x="195" y="110"/>
                    <a:pt x="163" y="137"/>
                  </a:cubicBezTo>
                  <a:cubicBezTo>
                    <a:pt x="132" y="163"/>
                    <a:pt x="111" y="168"/>
                    <a:pt x="79" y="184"/>
                  </a:cubicBezTo>
                  <a:cubicBezTo>
                    <a:pt x="58" y="195"/>
                    <a:pt x="53" y="205"/>
                    <a:pt x="32" y="205"/>
                  </a:cubicBezTo>
                  <a:cubicBezTo>
                    <a:pt x="21" y="211"/>
                    <a:pt x="10" y="211"/>
                    <a:pt x="0" y="216"/>
                  </a:cubicBezTo>
                  <a:lnTo>
                    <a:pt x="0" y="216"/>
                  </a:lnTo>
                  <a:cubicBezTo>
                    <a:pt x="5" y="232"/>
                    <a:pt x="5" y="237"/>
                    <a:pt x="5" y="248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21" y="242"/>
                    <a:pt x="26" y="242"/>
                    <a:pt x="32" y="237"/>
                  </a:cubicBezTo>
                  <a:cubicBezTo>
                    <a:pt x="37" y="232"/>
                    <a:pt x="37" y="226"/>
                    <a:pt x="47" y="221"/>
                  </a:cubicBezTo>
                  <a:cubicBezTo>
                    <a:pt x="47" y="216"/>
                    <a:pt x="53" y="216"/>
                    <a:pt x="58" y="216"/>
                  </a:cubicBezTo>
                  <a:cubicBezTo>
                    <a:pt x="63" y="211"/>
                    <a:pt x="63" y="211"/>
                    <a:pt x="68" y="211"/>
                  </a:cubicBezTo>
                  <a:cubicBezTo>
                    <a:pt x="74" y="211"/>
                    <a:pt x="74" y="216"/>
                    <a:pt x="79" y="216"/>
                  </a:cubicBezTo>
                  <a:cubicBezTo>
                    <a:pt x="84" y="221"/>
                    <a:pt x="90" y="226"/>
                    <a:pt x="95" y="237"/>
                  </a:cubicBezTo>
                  <a:cubicBezTo>
                    <a:pt x="100" y="242"/>
                    <a:pt x="111" y="248"/>
                    <a:pt x="111" y="258"/>
                  </a:cubicBezTo>
                  <a:cubicBezTo>
                    <a:pt x="111" y="269"/>
                    <a:pt x="100" y="269"/>
                    <a:pt x="95" y="274"/>
                  </a:cubicBezTo>
                  <a:cubicBezTo>
                    <a:pt x="90" y="285"/>
                    <a:pt x="84" y="285"/>
                    <a:pt x="74" y="295"/>
                  </a:cubicBezTo>
                  <a:cubicBezTo>
                    <a:pt x="63" y="306"/>
                    <a:pt x="58" y="316"/>
                    <a:pt x="53" y="332"/>
                  </a:cubicBezTo>
                  <a:cubicBezTo>
                    <a:pt x="63" y="337"/>
                    <a:pt x="63" y="342"/>
                    <a:pt x="74" y="348"/>
                  </a:cubicBezTo>
                  <a:cubicBezTo>
                    <a:pt x="79" y="353"/>
                    <a:pt x="84" y="353"/>
                    <a:pt x="84" y="358"/>
                  </a:cubicBezTo>
                  <a:cubicBezTo>
                    <a:pt x="90" y="364"/>
                    <a:pt x="90" y="374"/>
                    <a:pt x="95" y="374"/>
                  </a:cubicBezTo>
                  <a:cubicBezTo>
                    <a:pt x="100" y="374"/>
                    <a:pt x="105" y="374"/>
                    <a:pt x="111" y="374"/>
                  </a:cubicBezTo>
                  <a:cubicBezTo>
                    <a:pt x="147" y="369"/>
                    <a:pt x="147" y="369"/>
                    <a:pt x="147" y="369"/>
                  </a:cubicBezTo>
                  <a:cubicBezTo>
                    <a:pt x="158" y="379"/>
                    <a:pt x="158" y="390"/>
                    <a:pt x="163" y="406"/>
                  </a:cubicBezTo>
                  <a:cubicBezTo>
                    <a:pt x="163" y="416"/>
                    <a:pt x="169" y="427"/>
                    <a:pt x="179" y="427"/>
                  </a:cubicBezTo>
                  <a:cubicBezTo>
                    <a:pt x="184" y="427"/>
                    <a:pt x="190" y="422"/>
                    <a:pt x="195" y="422"/>
                  </a:cubicBezTo>
                  <a:cubicBezTo>
                    <a:pt x="200" y="416"/>
                    <a:pt x="206" y="411"/>
                    <a:pt x="216" y="411"/>
                  </a:cubicBezTo>
                  <a:cubicBezTo>
                    <a:pt x="221" y="411"/>
                    <a:pt x="227" y="422"/>
                    <a:pt x="232" y="432"/>
                  </a:cubicBezTo>
                  <a:cubicBezTo>
                    <a:pt x="232" y="437"/>
                    <a:pt x="237" y="437"/>
                    <a:pt x="237" y="443"/>
                  </a:cubicBezTo>
                  <a:cubicBezTo>
                    <a:pt x="237" y="448"/>
                    <a:pt x="237" y="453"/>
                    <a:pt x="242" y="459"/>
                  </a:cubicBezTo>
                  <a:cubicBezTo>
                    <a:pt x="248" y="459"/>
                    <a:pt x="253" y="459"/>
                    <a:pt x="258" y="459"/>
                  </a:cubicBezTo>
                  <a:cubicBezTo>
                    <a:pt x="274" y="459"/>
                    <a:pt x="285" y="453"/>
                    <a:pt x="301" y="453"/>
                  </a:cubicBezTo>
                  <a:cubicBezTo>
                    <a:pt x="301" y="395"/>
                    <a:pt x="301" y="395"/>
                    <a:pt x="301" y="395"/>
                  </a:cubicBezTo>
                  <a:cubicBezTo>
                    <a:pt x="301" y="395"/>
                    <a:pt x="306" y="395"/>
                    <a:pt x="306" y="390"/>
                  </a:cubicBezTo>
                  <a:cubicBezTo>
                    <a:pt x="311" y="395"/>
                    <a:pt x="311" y="400"/>
                    <a:pt x="316" y="400"/>
                  </a:cubicBezTo>
                  <a:cubicBezTo>
                    <a:pt x="322" y="400"/>
                    <a:pt x="327" y="400"/>
                    <a:pt x="327" y="406"/>
                  </a:cubicBezTo>
                  <a:cubicBezTo>
                    <a:pt x="332" y="406"/>
                    <a:pt x="332" y="406"/>
                    <a:pt x="337" y="406"/>
                  </a:cubicBezTo>
                  <a:cubicBezTo>
                    <a:pt x="348" y="411"/>
                    <a:pt x="353" y="411"/>
                    <a:pt x="364" y="411"/>
                  </a:cubicBezTo>
                  <a:cubicBezTo>
                    <a:pt x="385" y="411"/>
                    <a:pt x="395" y="395"/>
                    <a:pt x="417" y="395"/>
                  </a:cubicBezTo>
                  <a:cubicBezTo>
                    <a:pt x="422" y="395"/>
                    <a:pt x="422" y="400"/>
                    <a:pt x="427" y="406"/>
                  </a:cubicBezTo>
                  <a:cubicBezTo>
                    <a:pt x="438" y="411"/>
                    <a:pt x="443" y="416"/>
                    <a:pt x="453" y="416"/>
                  </a:cubicBezTo>
                  <a:cubicBezTo>
                    <a:pt x="459" y="416"/>
                    <a:pt x="464" y="411"/>
                    <a:pt x="469" y="411"/>
                  </a:cubicBezTo>
                  <a:cubicBezTo>
                    <a:pt x="485" y="406"/>
                    <a:pt x="490" y="411"/>
                    <a:pt x="506" y="411"/>
                  </a:cubicBezTo>
                  <a:cubicBezTo>
                    <a:pt x="517" y="406"/>
                    <a:pt x="522" y="395"/>
                    <a:pt x="527" y="385"/>
                  </a:cubicBezTo>
                  <a:cubicBezTo>
                    <a:pt x="538" y="374"/>
                    <a:pt x="538" y="364"/>
                    <a:pt x="549" y="353"/>
                  </a:cubicBezTo>
                  <a:cubicBezTo>
                    <a:pt x="559" y="342"/>
                    <a:pt x="570" y="337"/>
                    <a:pt x="575" y="327"/>
                  </a:cubicBezTo>
                  <a:cubicBezTo>
                    <a:pt x="580" y="321"/>
                    <a:pt x="585" y="311"/>
                    <a:pt x="585" y="300"/>
                  </a:cubicBezTo>
                  <a:cubicBezTo>
                    <a:pt x="580" y="300"/>
                    <a:pt x="580" y="300"/>
                    <a:pt x="575" y="295"/>
                  </a:cubicBezTo>
                  <a:cubicBezTo>
                    <a:pt x="570" y="290"/>
                    <a:pt x="564" y="285"/>
                    <a:pt x="564" y="279"/>
                  </a:cubicBezTo>
                  <a:cubicBezTo>
                    <a:pt x="564" y="269"/>
                    <a:pt x="570" y="269"/>
                    <a:pt x="575" y="258"/>
                  </a:cubicBezTo>
                  <a:cubicBezTo>
                    <a:pt x="580" y="253"/>
                    <a:pt x="575" y="242"/>
                    <a:pt x="580" y="237"/>
                  </a:cubicBezTo>
                  <a:cubicBezTo>
                    <a:pt x="580" y="226"/>
                    <a:pt x="580" y="226"/>
                    <a:pt x="580" y="216"/>
                  </a:cubicBezTo>
                  <a:cubicBezTo>
                    <a:pt x="580" y="163"/>
                    <a:pt x="580" y="163"/>
                    <a:pt x="580" y="163"/>
                  </a:cubicBezTo>
                  <a:cubicBezTo>
                    <a:pt x="585" y="163"/>
                    <a:pt x="585" y="163"/>
                    <a:pt x="585" y="163"/>
                  </a:cubicBezTo>
                  <a:cubicBezTo>
                    <a:pt x="596" y="168"/>
                    <a:pt x="601" y="174"/>
                    <a:pt x="606" y="179"/>
                  </a:cubicBezTo>
                  <a:cubicBezTo>
                    <a:pt x="612" y="184"/>
                    <a:pt x="617" y="195"/>
                    <a:pt x="622" y="195"/>
                  </a:cubicBezTo>
                  <a:cubicBezTo>
                    <a:pt x="633" y="195"/>
                    <a:pt x="638" y="184"/>
                    <a:pt x="638" y="174"/>
                  </a:cubicBezTo>
                  <a:cubicBezTo>
                    <a:pt x="643" y="168"/>
                    <a:pt x="643" y="163"/>
                    <a:pt x="649" y="158"/>
                  </a:cubicBezTo>
                  <a:cubicBezTo>
                    <a:pt x="649" y="147"/>
                    <a:pt x="649" y="142"/>
                    <a:pt x="654" y="142"/>
                  </a:cubicBezTo>
                  <a:cubicBezTo>
                    <a:pt x="664" y="131"/>
                    <a:pt x="670" y="137"/>
                    <a:pt x="680" y="137"/>
                  </a:cubicBezTo>
                  <a:cubicBezTo>
                    <a:pt x="686" y="137"/>
                    <a:pt x="691" y="142"/>
                    <a:pt x="691" y="142"/>
                  </a:cubicBezTo>
                  <a:cubicBezTo>
                    <a:pt x="691" y="147"/>
                    <a:pt x="696" y="153"/>
                    <a:pt x="696" y="158"/>
                  </a:cubicBezTo>
                  <a:cubicBezTo>
                    <a:pt x="701" y="168"/>
                    <a:pt x="707" y="174"/>
                    <a:pt x="712" y="184"/>
                  </a:cubicBezTo>
                  <a:cubicBezTo>
                    <a:pt x="728" y="200"/>
                    <a:pt x="744" y="205"/>
                    <a:pt x="759" y="226"/>
                  </a:cubicBezTo>
                  <a:cubicBezTo>
                    <a:pt x="765" y="211"/>
                    <a:pt x="765" y="200"/>
                    <a:pt x="765" y="184"/>
                  </a:cubicBezTo>
                  <a:cubicBezTo>
                    <a:pt x="765" y="179"/>
                    <a:pt x="765" y="174"/>
                    <a:pt x="765" y="174"/>
                  </a:cubicBezTo>
                  <a:cubicBezTo>
                    <a:pt x="765" y="163"/>
                    <a:pt x="765" y="163"/>
                    <a:pt x="770" y="158"/>
                  </a:cubicBezTo>
                  <a:cubicBezTo>
                    <a:pt x="770" y="153"/>
                    <a:pt x="775" y="153"/>
                    <a:pt x="775" y="147"/>
                  </a:cubicBezTo>
                  <a:cubicBezTo>
                    <a:pt x="781" y="147"/>
                    <a:pt x="786" y="142"/>
                    <a:pt x="791" y="137"/>
                  </a:cubicBezTo>
                  <a:cubicBezTo>
                    <a:pt x="802" y="126"/>
                    <a:pt x="812" y="116"/>
                    <a:pt x="812" y="100"/>
                  </a:cubicBezTo>
                  <a:cubicBezTo>
                    <a:pt x="812" y="89"/>
                    <a:pt x="807" y="79"/>
                    <a:pt x="802" y="68"/>
                  </a:cubicBezTo>
                  <a:cubicBezTo>
                    <a:pt x="796" y="63"/>
                    <a:pt x="796" y="58"/>
                    <a:pt x="791" y="52"/>
                  </a:cubicBezTo>
                  <a:cubicBezTo>
                    <a:pt x="781" y="37"/>
                    <a:pt x="770" y="31"/>
                    <a:pt x="765" y="10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2" name="Freeform 90"/>
            <p:cNvSpPr>
              <a:spLocks noChangeArrowheads="1"/>
            </p:cNvSpPr>
            <p:nvPr/>
          </p:nvSpPr>
          <p:spPr bwMode="auto">
            <a:xfrm>
              <a:off x="6220924" y="9020175"/>
              <a:ext cx="1163561" cy="347662"/>
            </a:xfrm>
            <a:custGeom>
              <a:avLst/>
              <a:gdLst>
                <a:gd name="T0" fmla="*/ 3043 w 3234"/>
                <a:gd name="T1" fmla="*/ 579 h 965"/>
                <a:gd name="T2" fmla="*/ 2996 w 3234"/>
                <a:gd name="T3" fmla="*/ 600 h 965"/>
                <a:gd name="T4" fmla="*/ 2948 w 3234"/>
                <a:gd name="T5" fmla="*/ 611 h 965"/>
                <a:gd name="T6" fmla="*/ 2911 w 3234"/>
                <a:gd name="T7" fmla="*/ 600 h 965"/>
                <a:gd name="T8" fmla="*/ 2885 w 3234"/>
                <a:gd name="T9" fmla="*/ 648 h 965"/>
                <a:gd name="T10" fmla="*/ 2911 w 3234"/>
                <a:gd name="T11" fmla="*/ 653 h 965"/>
                <a:gd name="T12" fmla="*/ 3064 w 3234"/>
                <a:gd name="T13" fmla="*/ 579 h 965"/>
                <a:gd name="T14" fmla="*/ 3117 w 3234"/>
                <a:gd name="T15" fmla="*/ 526 h 965"/>
                <a:gd name="T16" fmla="*/ 3228 w 3234"/>
                <a:gd name="T17" fmla="*/ 458 h 965"/>
                <a:gd name="T18" fmla="*/ 3117 w 3234"/>
                <a:gd name="T19" fmla="*/ 526 h 965"/>
                <a:gd name="T20" fmla="*/ 2252 w 3234"/>
                <a:gd name="T21" fmla="*/ 648 h 965"/>
                <a:gd name="T22" fmla="*/ 2310 w 3234"/>
                <a:gd name="T23" fmla="*/ 568 h 965"/>
                <a:gd name="T24" fmla="*/ 2131 w 3234"/>
                <a:gd name="T25" fmla="*/ 579 h 965"/>
                <a:gd name="T26" fmla="*/ 2052 w 3234"/>
                <a:gd name="T27" fmla="*/ 621 h 965"/>
                <a:gd name="T28" fmla="*/ 1978 w 3234"/>
                <a:gd name="T29" fmla="*/ 679 h 965"/>
                <a:gd name="T30" fmla="*/ 1941 w 3234"/>
                <a:gd name="T31" fmla="*/ 711 h 965"/>
                <a:gd name="T32" fmla="*/ 2094 w 3234"/>
                <a:gd name="T33" fmla="*/ 642 h 965"/>
                <a:gd name="T34" fmla="*/ 2162 w 3234"/>
                <a:gd name="T35" fmla="*/ 579 h 965"/>
                <a:gd name="T36" fmla="*/ 1540 w 3234"/>
                <a:gd name="T37" fmla="*/ 684 h 965"/>
                <a:gd name="T38" fmla="*/ 1572 w 3234"/>
                <a:gd name="T39" fmla="*/ 706 h 965"/>
                <a:gd name="T40" fmla="*/ 1540 w 3234"/>
                <a:gd name="T41" fmla="*/ 684 h 965"/>
                <a:gd name="T42" fmla="*/ 1287 w 3234"/>
                <a:gd name="T43" fmla="*/ 716 h 965"/>
                <a:gd name="T44" fmla="*/ 1318 w 3234"/>
                <a:gd name="T45" fmla="*/ 706 h 965"/>
                <a:gd name="T46" fmla="*/ 1012 w 3234"/>
                <a:gd name="T47" fmla="*/ 79 h 965"/>
                <a:gd name="T48" fmla="*/ 1028 w 3234"/>
                <a:gd name="T49" fmla="*/ 116 h 965"/>
                <a:gd name="T50" fmla="*/ 1055 w 3234"/>
                <a:gd name="T51" fmla="*/ 105 h 965"/>
                <a:gd name="T52" fmla="*/ 364 w 3234"/>
                <a:gd name="T53" fmla="*/ 0 h 965"/>
                <a:gd name="T54" fmla="*/ 638 w 3234"/>
                <a:gd name="T55" fmla="*/ 37 h 965"/>
                <a:gd name="T56" fmla="*/ 881 w 3234"/>
                <a:gd name="T57" fmla="*/ 195 h 965"/>
                <a:gd name="T58" fmla="*/ 917 w 3234"/>
                <a:gd name="T59" fmla="*/ 279 h 965"/>
                <a:gd name="T60" fmla="*/ 1028 w 3234"/>
                <a:gd name="T61" fmla="*/ 311 h 965"/>
                <a:gd name="T62" fmla="*/ 1076 w 3234"/>
                <a:gd name="T63" fmla="*/ 380 h 965"/>
                <a:gd name="T64" fmla="*/ 1113 w 3234"/>
                <a:gd name="T65" fmla="*/ 426 h 965"/>
                <a:gd name="T66" fmla="*/ 1034 w 3234"/>
                <a:gd name="T67" fmla="*/ 484 h 965"/>
                <a:gd name="T68" fmla="*/ 1113 w 3234"/>
                <a:gd name="T69" fmla="*/ 669 h 965"/>
                <a:gd name="T70" fmla="*/ 1128 w 3234"/>
                <a:gd name="T71" fmla="*/ 695 h 965"/>
                <a:gd name="T72" fmla="*/ 1049 w 3234"/>
                <a:gd name="T73" fmla="*/ 785 h 965"/>
                <a:gd name="T74" fmla="*/ 912 w 3234"/>
                <a:gd name="T75" fmla="*/ 843 h 965"/>
                <a:gd name="T76" fmla="*/ 754 w 3234"/>
                <a:gd name="T77" fmla="*/ 901 h 965"/>
                <a:gd name="T78" fmla="*/ 517 w 3234"/>
                <a:gd name="T79" fmla="*/ 953 h 965"/>
                <a:gd name="T80" fmla="*/ 401 w 3234"/>
                <a:gd name="T81" fmla="*/ 938 h 965"/>
                <a:gd name="T82" fmla="*/ 300 w 3234"/>
                <a:gd name="T83" fmla="*/ 917 h 965"/>
                <a:gd name="T84" fmla="*/ 190 w 3234"/>
                <a:gd name="T85" fmla="*/ 901 h 965"/>
                <a:gd name="T86" fmla="*/ 47 w 3234"/>
                <a:gd name="T87" fmla="*/ 758 h 965"/>
                <a:gd name="T88" fmla="*/ 10 w 3234"/>
                <a:gd name="T89" fmla="*/ 626 h 965"/>
                <a:gd name="T90" fmla="*/ 126 w 3234"/>
                <a:gd name="T91" fmla="*/ 748 h 965"/>
                <a:gd name="T92" fmla="*/ 269 w 3234"/>
                <a:gd name="T93" fmla="*/ 763 h 965"/>
                <a:gd name="T94" fmla="*/ 311 w 3234"/>
                <a:gd name="T95" fmla="*/ 716 h 965"/>
                <a:gd name="T96" fmla="*/ 385 w 3234"/>
                <a:gd name="T97" fmla="*/ 658 h 965"/>
                <a:gd name="T98" fmla="*/ 279 w 3234"/>
                <a:gd name="T99" fmla="*/ 489 h 965"/>
                <a:gd name="T100" fmla="*/ 163 w 3234"/>
                <a:gd name="T101" fmla="*/ 295 h 965"/>
                <a:gd name="T102" fmla="*/ 206 w 3234"/>
                <a:gd name="T103" fmla="*/ 316 h 965"/>
                <a:gd name="T104" fmla="*/ 269 w 3234"/>
                <a:gd name="T105" fmla="*/ 132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34" h="965">
                  <a:moveTo>
                    <a:pt x="3048" y="579"/>
                  </a:moveTo>
                  <a:lnTo>
                    <a:pt x="3048" y="579"/>
                  </a:lnTo>
                  <a:cubicBezTo>
                    <a:pt x="3048" y="579"/>
                    <a:pt x="3048" y="579"/>
                    <a:pt x="3043" y="579"/>
                  </a:cubicBezTo>
                  <a:cubicBezTo>
                    <a:pt x="3038" y="579"/>
                    <a:pt x="3033" y="574"/>
                    <a:pt x="3027" y="563"/>
                  </a:cubicBezTo>
                  <a:cubicBezTo>
                    <a:pt x="3027" y="574"/>
                    <a:pt x="3027" y="579"/>
                    <a:pt x="3027" y="584"/>
                  </a:cubicBezTo>
                  <a:cubicBezTo>
                    <a:pt x="3012" y="584"/>
                    <a:pt x="2996" y="589"/>
                    <a:pt x="2996" y="600"/>
                  </a:cubicBezTo>
                  <a:cubicBezTo>
                    <a:pt x="2985" y="621"/>
                    <a:pt x="2985" y="637"/>
                    <a:pt x="2969" y="637"/>
                  </a:cubicBezTo>
                  <a:cubicBezTo>
                    <a:pt x="2948" y="637"/>
                    <a:pt x="2927" y="605"/>
                    <a:pt x="2938" y="611"/>
                  </a:cubicBezTo>
                  <a:cubicBezTo>
                    <a:pt x="2948" y="611"/>
                    <a:pt x="2948" y="611"/>
                    <a:pt x="2948" y="611"/>
                  </a:cubicBezTo>
                  <a:cubicBezTo>
                    <a:pt x="2954" y="611"/>
                    <a:pt x="2954" y="605"/>
                    <a:pt x="2954" y="605"/>
                  </a:cubicBezTo>
                  <a:cubicBezTo>
                    <a:pt x="2948" y="600"/>
                    <a:pt x="2943" y="595"/>
                    <a:pt x="2932" y="595"/>
                  </a:cubicBezTo>
                  <a:cubicBezTo>
                    <a:pt x="2927" y="595"/>
                    <a:pt x="2922" y="600"/>
                    <a:pt x="2911" y="600"/>
                  </a:cubicBezTo>
                  <a:cubicBezTo>
                    <a:pt x="2901" y="600"/>
                    <a:pt x="2895" y="600"/>
                    <a:pt x="2885" y="595"/>
                  </a:cubicBezTo>
                  <a:cubicBezTo>
                    <a:pt x="2890" y="611"/>
                    <a:pt x="2895" y="621"/>
                    <a:pt x="2895" y="637"/>
                  </a:cubicBezTo>
                  <a:cubicBezTo>
                    <a:pt x="2885" y="648"/>
                    <a:pt x="2885" y="648"/>
                    <a:pt x="2885" y="648"/>
                  </a:cubicBezTo>
                  <a:cubicBezTo>
                    <a:pt x="2885" y="663"/>
                    <a:pt x="2885" y="663"/>
                    <a:pt x="2885" y="663"/>
                  </a:cubicBezTo>
                  <a:cubicBezTo>
                    <a:pt x="2890" y="663"/>
                    <a:pt x="2890" y="663"/>
                    <a:pt x="2895" y="663"/>
                  </a:cubicBezTo>
                  <a:cubicBezTo>
                    <a:pt x="2901" y="663"/>
                    <a:pt x="2906" y="653"/>
                    <a:pt x="2911" y="653"/>
                  </a:cubicBezTo>
                  <a:cubicBezTo>
                    <a:pt x="2938" y="648"/>
                    <a:pt x="2954" y="653"/>
                    <a:pt x="2980" y="642"/>
                  </a:cubicBezTo>
                  <a:cubicBezTo>
                    <a:pt x="2996" y="642"/>
                    <a:pt x="3001" y="626"/>
                    <a:pt x="3012" y="621"/>
                  </a:cubicBezTo>
                  <a:cubicBezTo>
                    <a:pt x="3033" y="611"/>
                    <a:pt x="3059" y="605"/>
                    <a:pt x="3064" y="579"/>
                  </a:cubicBezTo>
                  <a:cubicBezTo>
                    <a:pt x="3059" y="579"/>
                    <a:pt x="3054" y="579"/>
                    <a:pt x="3048" y="579"/>
                  </a:cubicBezTo>
                  <a:close/>
                  <a:moveTo>
                    <a:pt x="3117" y="526"/>
                  </a:moveTo>
                  <a:lnTo>
                    <a:pt x="3117" y="526"/>
                  </a:lnTo>
                  <a:cubicBezTo>
                    <a:pt x="3117" y="531"/>
                    <a:pt x="3117" y="537"/>
                    <a:pt x="3122" y="542"/>
                  </a:cubicBezTo>
                  <a:cubicBezTo>
                    <a:pt x="3159" y="505"/>
                    <a:pt x="3180" y="484"/>
                    <a:pt x="3233" y="458"/>
                  </a:cubicBezTo>
                  <a:cubicBezTo>
                    <a:pt x="3228" y="458"/>
                    <a:pt x="3228" y="458"/>
                    <a:pt x="3228" y="458"/>
                  </a:cubicBezTo>
                  <a:cubicBezTo>
                    <a:pt x="3202" y="458"/>
                    <a:pt x="3175" y="463"/>
                    <a:pt x="3170" y="484"/>
                  </a:cubicBezTo>
                  <a:cubicBezTo>
                    <a:pt x="3159" y="495"/>
                    <a:pt x="3154" y="500"/>
                    <a:pt x="3143" y="510"/>
                  </a:cubicBezTo>
                  <a:cubicBezTo>
                    <a:pt x="3133" y="516"/>
                    <a:pt x="3117" y="510"/>
                    <a:pt x="3117" y="526"/>
                  </a:cubicBezTo>
                  <a:close/>
                  <a:moveTo>
                    <a:pt x="2241" y="611"/>
                  </a:moveTo>
                  <a:lnTo>
                    <a:pt x="2241" y="611"/>
                  </a:lnTo>
                  <a:cubicBezTo>
                    <a:pt x="2247" y="626"/>
                    <a:pt x="2247" y="632"/>
                    <a:pt x="2252" y="648"/>
                  </a:cubicBezTo>
                  <a:cubicBezTo>
                    <a:pt x="2305" y="595"/>
                    <a:pt x="2336" y="574"/>
                    <a:pt x="2384" y="521"/>
                  </a:cubicBezTo>
                  <a:cubicBezTo>
                    <a:pt x="2384" y="521"/>
                    <a:pt x="2384" y="521"/>
                    <a:pt x="2379" y="521"/>
                  </a:cubicBezTo>
                  <a:cubicBezTo>
                    <a:pt x="2347" y="521"/>
                    <a:pt x="2336" y="547"/>
                    <a:pt x="2310" y="568"/>
                  </a:cubicBezTo>
                  <a:cubicBezTo>
                    <a:pt x="2289" y="589"/>
                    <a:pt x="2268" y="589"/>
                    <a:pt x="2241" y="611"/>
                  </a:cubicBezTo>
                  <a:close/>
                  <a:moveTo>
                    <a:pt x="2131" y="579"/>
                  </a:moveTo>
                  <a:lnTo>
                    <a:pt x="2131" y="579"/>
                  </a:lnTo>
                  <a:cubicBezTo>
                    <a:pt x="2131" y="584"/>
                    <a:pt x="2131" y="589"/>
                    <a:pt x="2131" y="595"/>
                  </a:cubicBezTo>
                  <a:cubicBezTo>
                    <a:pt x="2110" y="600"/>
                    <a:pt x="2104" y="621"/>
                    <a:pt x="2089" y="621"/>
                  </a:cubicBezTo>
                  <a:cubicBezTo>
                    <a:pt x="2052" y="621"/>
                    <a:pt x="2052" y="621"/>
                    <a:pt x="2052" y="621"/>
                  </a:cubicBezTo>
                  <a:cubicBezTo>
                    <a:pt x="2041" y="621"/>
                    <a:pt x="2036" y="626"/>
                    <a:pt x="2025" y="632"/>
                  </a:cubicBezTo>
                  <a:cubicBezTo>
                    <a:pt x="2015" y="642"/>
                    <a:pt x="2004" y="642"/>
                    <a:pt x="1993" y="653"/>
                  </a:cubicBezTo>
                  <a:cubicBezTo>
                    <a:pt x="1983" y="663"/>
                    <a:pt x="1988" y="679"/>
                    <a:pt x="1978" y="679"/>
                  </a:cubicBezTo>
                  <a:cubicBezTo>
                    <a:pt x="1967" y="679"/>
                    <a:pt x="1962" y="674"/>
                    <a:pt x="1951" y="669"/>
                  </a:cubicBezTo>
                  <a:cubicBezTo>
                    <a:pt x="1946" y="684"/>
                    <a:pt x="1941" y="695"/>
                    <a:pt x="1936" y="711"/>
                  </a:cubicBezTo>
                  <a:cubicBezTo>
                    <a:pt x="1941" y="711"/>
                    <a:pt x="1941" y="711"/>
                    <a:pt x="1941" y="711"/>
                  </a:cubicBezTo>
                  <a:cubicBezTo>
                    <a:pt x="1967" y="690"/>
                    <a:pt x="1983" y="695"/>
                    <a:pt x="2015" y="679"/>
                  </a:cubicBezTo>
                  <a:cubicBezTo>
                    <a:pt x="2025" y="674"/>
                    <a:pt x="2030" y="663"/>
                    <a:pt x="2046" y="658"/>
                  </a:cubicBezTo>
                  <a:cubicBezTo>
                    <a:pt x="2062" y="653"/>
                    <a:pt x="2078" y="648"/>
                    <a:pt x="2094" y="642"/>
                  </a:cubicBezTo>
                  <a:cubicBezTo>
                    <a:pt x="2120" y="637"/>
                    <a:pt x="2147" y="637"/>
                    <a:pt x="2147" y="616"/>
                  </a:cubicBezTo>
                  <a:cubicBezTo>
                    <a:pt x="2147" y="611"/>
                    <a:pt x="2147" y="611"/>
                    <a:pt x="2147" y="611"/>
                  </a:cubicBezTo>
                  <a:cubicBezTo>
                    <a:pt x="2147" y="595"/>
                    <a:pt x="2162" y="595"/>
                    <a:pt x="2162" y="579"/>
                  </a:cubicBezTo>
                  <a:cubicBezTo>
                    <a:pt x="2162" y="568"/>
                    <a:pt x="2162" y="568"/>
                    <a:pt x="2162" y="568"/>
                  </a:cubicBezTo>
                  <a:cubicBezTo>
                    <a:pt x="2147" y="568"/>
                    <a:pt x="2141" y="579"/>
                    <a:pt x="2131" y="579"/>
                  </a:cubicBezTo>
                  <a:close/>
                  <a:moveTo>
                    <a:pt x="1540" y="684"/>
                  </a:moveTo>
                  <a:lnTo>
                    <a:pt x="1540" y="684"/>
                  </a:lnTo>
                  <a:cubicBezTo>
                    <a:pt x="1540" y="690"/>
                    <a:pt x="1540" y="695"/>
                    <a:pt x="1540" y="706"/>
                  </a:cubicBezTo>
                  <a:cubicBezTo>
                    <a:pt x="1572" y="706"/>
                    <a:pt x="1572" y="706"/>
                    <a:pt x="1572" y="706"/>
                  </a:cubicBezTo>
                  <a:cubicBezTo>
                    <a:pt x="1582" y="706"/>
                    <a:pt x="1587" y="700"/>
                    <a:pt x="1598" y="695"/>
                  </a:cubicBezTo>
                  <a:cubicBezTo>
                    <a:pt x="1587" y="690"/>
                    <a:pt x="1587" y="695"/>
                    <a:pt x="1582" y="695"/>
                  </a:cubicBezTo>
                  <a:cubicBezTo>
                    <a:pt x="1566" y="695"/>
                    <a:pt x="1556" y="684"/>
                    <a:pt x="1540" y="684"/>
                  </a:cubicBezTo>
                  <a:close/>
                  <a:moveTo>
                    <a:pt x="1318" y="706"/>
                  </a:moveTo>
                  <a:lnTo>
                    <a:pt x="1318" y="706"/>
                  </a:lnTo>
                  <a:cubicBezTo>
                    <a:pt x="1302" y="706"/>
                    <a:pt x="1297" y="711"/>
                    <a:pt x="1287" y="716"/>
                  </a:cubicBezTo>
                  <a:cubicBezTo>
                    <a:pt x="1302" y="727"/>
                    <a:pt x="1318" y="727"/>
                    <a:pt x="1334" y="742"/>
                  </a:cubicBezTo>
                  <a:cubicBezTo>
                    <a:pt x="1339" y="737"/>
                    <a:pt x="1345" y="732"/>
                    <a:pt x="1355" y="727"/>
                  </a:cubicBezTo>
                  <a:cubicBezTo>
                    <a:pt x="1345" y="711"/>
                    <a:pt x="1329" y="711"/>
                    <a:pt x="1318" y="706"/>
                  </a:cubicBezTo>
                  <a:close/>
                  <a:moveTo>
                    <a:pt x="1023" y="79"/>
                  </a:moveTo>
                  <a:lnTo>
                    <a:pt x="1023" y="79"/>
                  </a:lnTo>
                  <a:cubicBezTo>
                    <a:pt x="1012" y="79"/>
                    <a:pt x="1012" y="79"/>
                    <a:pt x="1012" y="79"/>
                  </a:cubicBezTo>
                  <a:cubicBezTo>
                    <a:pt x="1007" y="84"/>
                    <a:pt x="1007" y="84"/>
                    <a:pt x="1007" y="84"/>
                  </a:cubicBezTo>
                  <a:cubicBezTo>
                    <a:pt x="1018" y="89"/>
                    <a:pt x="1034" y="95"/>
                    <a:pt x="1034" y="105"/>
                  </a:cubicBezTo>
                  <a:cubicBezTo>
                    <a:pt x="1034" y="110"/>
                    <a:pt x="1028" y="110"/>
                    <a:pt x="1028" y="116"/>
                  </a:cubicBezTo>
                  <a:cubicBezTo>
                    <a:pt x="1028" y="126"/>
                    <a:pt x="1028" y="126"/>
                    <a:pt x="1028" y="126"/>
                  </a:cubicBezTo>
                  <a:cubicBezTo>
                    <a:pt x="1034" y="126"/>
                    <a:pt x="1034" y="126"/>
                    <a:pt x="1034" y="126"/>
                  </a:cubicBezTo>
                  <a:cubicBezTo>
                    <a:pt x="1049" y="126"/>
                    <a:pt x="1055" y="116"/>
                    <a:pt x="1055" y="105"/>
                  </a:cubicBezTo>
                  <a:cubicBezTo>
                    <a:pt x="1055" y="89"/>
                    <a:pt x="1039" y="79"/>
                    <a:pt x="1023" y="79"/>
                  </a:cubicBezTo>
                  <a:close/>
                  <a:moveTo>
                    <a:pt x="364" y="0"/>
                  </a:moveTo>
                  <a:lnTo>
                    <a:pt x="364" y="0"/>
                  </a:lnTo>
                  <a:cubicBezTo>
                    <a:pt x="417" y="0"/>
                    <a:pt x="443" y="26"/>
                    <a:pt x="495" y="26"/>
                  </a:cubicBezTo>
                  <a:cubicBezTo>
                    <a:pt x="532" y="26"/>
                    <a:pt x="548" y="16"/>
                    <a:pt x="585" y="16"/>
                  </a:cubicBezTo>
                  <a:cubicBezTo>
                    <a:pt x="606" y="16"/>
                    <a:pt x="617" y="31"/>
                    <a:pt x="638" y="37"/>
                  </a:cubicBezTo>
                  <a:cubicBezTo>
                    <a:pt x="696" y="58"/>
                    <a:pt x="728" y="68"/>
                    <a:pt x="786" y="89"/>
                  </a:cubicBezTo>
                  <a:cubicBezTo>
                    <a:pt x="833" y="100"/>
                    <a:pt x="881" y="116"/>
                    <a:pt x="881" y="163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211"/>
                    <a:pt x="865" y="221"/>
                    <a:pt x="849" y="227"/>
                  </a:cubicBezTo>
                  <a:cubicBezTo>
                    <a:pt x="865" y="237"/>
                    <a:pt x="881" y="237"/>
                    <a:pt x="891" y="253"/>
                  </a:cubicBezTo>
                  <a:cubicBezTo>
                    <a:pt x="896" y="264"/>
                    <a:pt x="902" y="279"/>
                    <a:pt x="917" y="279"/>
                  </a:cubicBezTo>
                  <a:cubicBezTo>
                    <a:pt x="939" y="279"/>
                    <a:pt x="944" y="300"/>
                    <a:pt x="965" y="316"/>
                  </a:cubicBezTo>
                  <a:cubicBezTo>
                    <a:pt x="976" y="321"/>
                    <a:pt x="976" y="343"/>
                    <a:pt x="986" y="343"/>
                  </a:cubicBezTo>
                  <a:cubicBezTo>
                    <a:pt x="1007" y="343"/>
                    <a:pt x="1007" y="316"/>
                    <a:pt x="1028" y="311"/>
                  </a:cubicBezTo>
                  <a:cubicBezTo>
                    <a:pt x="1034" y="321"/>
                    <a:pt x="1028" y="332"/>
                    <a:pt x="1028" y="348"/>
                  </a:cubicBezTo>
                  <a:cubicBezTo>
                    <a:pt x="1034" y="358"/>
                    <a:pt x="1044" y="358"/>
                    <a:pt x="1055" y="364"/>
                  </a:cubicBezTo>
                  <a:cubicBezTo>
                    <a:pt x="1060" y="374"/>
                    <a:pt x="1065" y="380"/>
                    <a:pt x="1076" y="380"/>
                  </a:cubicBezTo>
                  <a:cubicBezTo>
                    <a:pt x="1086" y="380"/>
                    <a:pt x="1097" y="374"/>
                    <a:pt x="1102" y="364"/>
                  </a:cubicBezTo>
                  <a:cubicBezTo>
                    <a:pt x="1107" y="385"/>
                    <a:pt x="1118" y="395"/>
                    <a:pt x="1118" y="415"/>
                  </a:cubicBezTo>
                  <a:cubicBezTo>
                    <a:pt x="1118" y="421"/>
                    <a:pt x="1118" y="421"/>
                    <a:pt x="1113" y="426"/>
                  </a:cubicBezTo>
                  <a:cubicBezTo>
                    <a:pt x="1107" y="410"/>
                    <a:pt x="1097" y="395"/>
                    <a:pt x="1081" y="395"/>
                  </a:cubicBezTo>
                  <a:cubicBezTo>
                    <a:pt x="1060" y="395"/>
                    <a:pt x="1055" y="421"/>
                    <a:pt x="1049" y="442"/>
                  </a:cubicBezTo>
                  <a:cubicBezTo>
                    <a:pt x="1049" y="458"/>
                    <a:pt x="1034" y="468"/>
                    <a:pt x="1034" y="484"/>
                  </a:cubicBezTo>
                  <a:cubicBezTo>
                    <a:pt x="1034" y="531"/>
                    <a:pt x="1055" y="568"/>
                    <a:pt x="1097" y="584"/>
                  </a:cubicBezTo>
                  <a:cubicBezTo>
                    <a:pt x="1092" y="600"/>
                    <a:pt x="1086" y="605"/>
                    <a:pt x="1086" y="621"/>
                  </a:cubicBezTo>
                  <a:cubicBezTo>
                    <a:pt x="1086" y="642"/>
                    <a:pt x="1092" y="669"/>
                    <a:pt x="1113" y="669"/>
                  </a:cubicBezTo>
                  <a:cubicBezTo>
                    <a:pt x="1118" y="669"/>
                    <a:pt x="1118" y="663"/>
                    <a:pt x="1123" y="663"/>
                  </a:cubicBezTo>
                  <a:cubicBezTo>
                    <a:pt x="1128" y="663"/>
                    <a:pt x="1128" y="669"/>
                    <a:pt x="1128" y="669"/>
                  </a:cubicBezTo>
                  <a:cubicBezTo>
                    <a:pt x="1128" y="695"/>
                    <a:pt x="1128" y="695"/>
                    <a:pt x="1128" y="695"/>
                  </a:cubicBezTo>
                  <a:cubicBezTo>
                    <a:pt x="1134" y="716"/>
                    <a:pt x="1134" y="716"/>
                    <a:pt x="1134" y="716"/>
                  </a:cubicBezTo>
                  <a:cubicBezTo>
                    <a:pt x="1118" y="732"/>
                    <a:pt x="1102" y="732"/>
                    <a:pt x="1086" y="742"/>
                  </a:cubicBezTo>
                  <a:cubicBezTo>
                    <a:pt x="1071" y="753"/>
                    <a:pt x="1065" y="774"/>
                    <a:pt x="1049" y="785"/>
                  </a:cubicBezTo>
                  <a:cubicBezTo>
                    <a:pt x="1034" y="790"/>
                    <a:pt x="1028" y="790"/>
                    <a:pt x="1012" y="795"/>
                  </a:cubicBezTo>
                  <a:cubicBezTo>
                    <a:pt x="1002" y="795"/>
                    <a:pt x="1002" y="806"/>
                    <a:pt x="991" y="811"/>
                  </a:cubicBezTo>
                  <a:cubicBezTo>
                    <a:pt x="960" y="822"/>
                    <a:pt x="944" y="827"/>
                    <a:pt x="912" y="843"/>
                  </a:cubicBezTo>
                  <a:cubicBezTo>
                    <a:pt x="902" y="843"/>
                    <a:pt x="896" y="837"/>
                    <a:pt x="881" y="843"/>
                  </a:cubicBezTo>
                  <a:cubicBezTo>
                    <a:pt x="865" y="848"/>
                    <a:pt x="854" y="859"/>
                    <a:pt x="844" y="864"/>
                  </a:cubicBezTo>
                  <a:cubicBezTo>
                    <a:pt x="812" y="885"/>
                    <a:pt x="791" y="890"/>
                    <a:pt x="754" y="901"/>
                  </a:cubicBezTo>
                  <a:cubicBezTo>
                    <a:pt x="706" y="922"/>
                    <a:pt x="675" y="932"/>
                    <a:pt x="617" y="943"/>
                  </a:cubicBezTo>
                  <a:cubicBezTo>
                    <a:pt x="591" y="948"/>
                    <a:pt x="575" y="964"/>
                    <a:pt x="543" y="964"/>
                  </a:cubicBezTo>
                  <a:cubicBezTo>
                    <a:pt x="532" y="964"/>
                    <a:pt x="527" y="953"/>
                    <a:pt x="517" y="953"/>
                  </a:cubicBezTo>
                  <a:cubicBezTo>
                    <a:pt x="511" y="953"/>
                    <a:pt x="506" y="964"/>
                    <a:pt x="495" y="964"/>
                  </a:cubicBezTo>
                  <a:cubicBezTo>
                    <a:pt x="474" y="964"/>
                    <a:pt x="464" y="938"/>
                    <a:pt x="443" y="938"/>
                  </a:cubicBezTo>
                  <a:cubicBezTo>
                    <a:pt x="401" y="938"/>
                    <a:pt x="401" y="938"/>
                    <a:pt x="401" y="938"/>
                  </a:cubicBezTo>
                  <a:cubicBezTo>
                    <a:pt x="380" y="938"/>
                    <a:pt x="369" y="938"/>
                    <a:pt x="353" y="927"/>
                  </a:cubicBezTo>
                  <a:cubicBezTo>
                    <a:pt x="343" y="922"/>
                    <a:pt x="337" y="917"/>
                    <a:pt x="327" y="917"/>
                  </a:cubicBezTo>
                  <a:cubicBezTo>
                    <a:pt x="300" y="917"/>
                    <a:pt x="300" y="917"/>
                    <a:pt x="300" y="917"/>
                  </a:cubicBezTo>
                  <a:cubicBezTo>
                    <a:pt x="285" y="917"/>
                    <a:pt x="279" y="911"/>
                    <a:pt x="269" y="911"/>
                  </a:cubicBezTo>
                  <a:cubicBezTo>
                    <a:pt x="253" y="911"/>
                    <a:pt x="248" y="922"/>
                    <a:pt x="237" y="922"/>
                  </a:cubicBezTo>
                  <a:cubicBezTo>
                    <a:pt x="216" y="922"/>
                    <a:pt x="206" y="911"/>
                    <a:pt x="190" y="901"/>
                  </a:cubicBezTo>
                  <a:cubicBezTo>
                    <a:pt x="153" y="880"/>
                    <a:pt x="137" y="859"/>
                    <a:pt x="116" y="822"/>
                  </a:cubicBezTo>
                  <a:cubicBezTo>
                    <a:pt x="105" y="806"/>
                    <a:pt x="84" y="811"/>
                    <a:pt x="68" y="800"/>
                  </a:cubicBezTo>
                  <a:cubicBezTo>
                    <a:pt x="52" y="795"/>
                    <a:pt x="58" y="774"/>
                    <a:pt x="47" y="758"/>
                  </a:cubicBezTo>
                  <a:cubicBezTo>
                    <a:pt x="37" y="737"/>
                    <a:pt x="10" y="727"/>
                    <a:pt x="10" y="700"/>
                  </a:cubicBezTo>
                  <a:cubicBezTo>
                    <a:pt x="10" y="684"/>
                    <a:pt x="16" y="679"/>
                    <a:pt x="16" y="663"/>
                  </a:cubicBezTo>
                  <a:cubicBezTo>
                    <a:pt x="16" y="653"/>
                    <a:pt x="0" y="621"/>
                    <a:pt x="10" y="626"/>
                  </a:cubicBezTo>
                  <a:cubicBezTo>
                    <a:pt x="37" y="648"/>
                    <a:pt x="52" y="658"/>
                    <a:pt x="84" y="679"/>
                  </a:cubicBezTo>
                  <a:cubicBezTo>
                    <a:pt x="100" y="690"/>
                    <a:pt x="105" y="695"/>
                    <a:pt x="110" y="711"/>
                  </a:cubicBezTo>
                  <a:cubicBezTo>
                    <a:pt x="116" y="727"/>
                    <a:pt x="110" y="748"/>
                    <a:pt x="126" y="748"/>
                  </a:cubicBezTo>
                  <a:cubicBezTo>
                    <a:pt x="132" y="748"/>
                    <a:pt x="137" y="742"/>
                    <a:pt x="147" y="742"/>
                  </a:cubicBezTo>
                  <a:cubicBezTo>
                    <a:pt x="190" y="742"/>
                    <a:pt x="206" y="763"/>
                    <a:pt x="248" y="763"/>
                  </a:cubicBezTo>
                  <a:cubicBezTo>
                    <a:pt x="253" y="763"/>
                    <a:pt x="258" y="763"/>
                    <a:pt x="269" y="763"/>
                  </a:cubicBezTo>
                  <a:cubicBezTo>
                    <a:pt x="295" y="763"/>
                    <a:pt x="295" y="763"/>
                    <a:pt x="295" y="763"/>
                  </a:cubicBezTo>
                  <a:cubicBezTo>
                    <a:pt x="306" y="763"/>
                    <a:pt x="316" y="748"/>
                    <a:pt x="316" y="737"/>
                  </a:cubicBezTo>
                  <a:cubicBezTo>
                    <a:pt x="316" y="727"/>
                    <a:pt x="316" y="727"/>
                    <a:pt x="311" y="716"/>
                  </a:cubicBezTo>
                  <a:cubicBezTo>
                    <a:pt x="327" y="716"/>
                    <a:pt x="337" y="727"/>
                    <a:pt x="353" y="727"/>
                  </a:cubicBezTo>
                  <a:cubicBezTo>
                    <a:pt x="374" y="727"/>
                    <a:pt x="380" y="700"/>
                    <a:pt x="380" y="679"/>
                  </a:cubicBezTo>
                  <a:cubicBezTo>
                    <a:pt x="380" y="669"/>
                    <a:pt x="385" y="663"/>
                    <a:pt x="385" y="658"/>
                  </a:cubicBezTo>
                  <a:cubicBezTo>
                    <a:pt x="385" y="637"/>
                    <a:pt x="364" y="637"/>
                    <a:pt x="353" y="632"/>
                  </a:cubicBezTo>
                  <a:cubicBezTo>
                    <a:pt x="332" y="621"/>
                    <a:pt x="343" y="600"/>
                    <a:pt x="332" y="579"/>
                  </a:cubicBezTo>
                  <a:cubicBezTo>
                    <a:pt x="316" y="542"/>
                    <a:pt x="311" y="510"/>
                    <a:pt x="279" y="489"/>
                  </a:cubicBezTo>
                  <a:cubicBezTo>
                    <a:pt x="242" y="468"/>
                    <a:pt x="232" y="437"/>
                    <a:pt x="216" y="395"/>
                  </a:cubicBezTo>
                  <a:cubicBezTo>
                    <a:pt x="206" y="369"/>
                    <a:pt x="195" y="353"/>
                    <a:pt x="179" y="327"/>
                  </a:cubicBezTo>
                  <a:cubicBezTo>
                    <a:pt x="174" y="316"/>
                    <a:pt x="163" y="311"/>
                    <a:pt x="163" y="295"/>
                  </a:cubicBezTo>
                  <a:cubicBezTo>
                    <a:pt x="163" y="295"/>
                    <a:pt x="163" y="295"/>
                    <a:pt x="163" y="290"/>
                  </a:cubicBezTo>
                  <a:cubicBezTo>
                    <a:pt x="174" y="306"/>
                    <a:pt x="184" y="311"/>
                    <a:pt x="200" y="316"/>
                  </a:cubicBezTo>
                  <a:cubicBezTo>
                    <a:pt x="206" y="316"/>
                    <a:pt x="206" y="316"/>
                    <a:pt x="206" y="316"/>
                  </a:cubicBezTo>
                  <a:cubicBezTo>
                    <a:pt x="190" y="295"/>
                    <a:pt x="169" y="290"/>
                    <a:pt x="169" y="264"/>
                  </a:cubicBezTo>
                  <a:cubicBezTo>
                    <a:pt x="169" y="237"/>
                    <a:pt x="184" y="227"/>
                    <a:pt x="200" y="205"/>
                  </a:cubicBezTo>
                  <a:cubicBezTo>
                    <a:pt x="221" y="174"/>
                    <a:pt x="237" y="158"/>
                    <a:pt x="269" y="132"/>
                  </a:cubicBezTo>
                  <a:cubicBezTo>
                    <a:pt x="321" y="84"/>
                    <a:pt x="358" y="74"/>
                    <a:pt x="411" y="31"/>
                  </a:cubicBezTo>
                  <a:cubicBezTo>
                    <a:pt x="401" y="5"/>
                    <a:pt x="274" y="0"/>
                    <a:pt x="364" y="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83" name="Freeform 91"/>
            <p:cNvSpPr>
              <a:spLocks noChangeArrowheads="1"/>
            </p:cNvSpPr>
            <p:nvPr/>
          </p:nvSpPr>
          <p:spPr bwMode="auto">
            <a:xfrm>
              <a:off x="5081173" y="8274051"/>
              <a:ext cx="1361986" cy="873125"/>
            </a:xfrm>
            <a:custGeom>
              <a:avLst/>
              <a:gdLst>
                <a:gd name="T0" fmla="*/ 2416 w 3783"/>
                <a:gd name="T1" fmla="*/ 2036 h 2427"/>
                <a:gd name="T2" fmla="*/ 3566 w 3783"/>
                <a:gd name="T3" fmla="*/ 63 h 2427"/>
                <a:gd name="T4" fmla="*/ 3566 w 3783"/>
                <a:gd name="T5" fmla="*/ 164 h 2427"/>
                <a:gd name="T6" fmla="*/ 3608 w 3783"/>
                <a:gd name="T7" fmla="*/ 353 h 2427"/>
                <a:gd name="T8" fmla="*/ 3518 w 3783"/>
                <a:gd name="T9" fmla="*/ 411 h 2427"/>
                <a:gd name="T10" fmla="*/ 3608 w 3783"/>
                <a:gd name="T11" fmla="*/ 533 h 2427"/>
                <a:gd name="T12" fmla="*/ 3676 w 3783"/>
                <a:gd name="T13" fmla="*/ 659 h 2427"/>
                <a:gd name="T14" fmla="*/ 3771 w 3783"/>
                <a:gd name="T15" fmla="*/ 786 h 2427"/>
                <a:gd name="T16" fmla="*/ 3676 w 3783"/>
                <a:gd name="T17" fmla="*/ 860 h 2427"/>
                <a:gd name="T18" fmla="*/ 3334 w 3783"/>
                <a:gd name="T19" fmla="*/ 1018 h 2427"/>
                <a:gd name="T20" fmla="*/ 3181 w 3783"/>
                <a:gd name="T21" fmla="*/ 1239 h 2427"/>
                <a:gd name="T22" fmla="*/ 3049 w 3783"/>
                <a:gd name="T23" fmla="*/ 1313 h 2427"/>
                <a:gd name="T24" fmla="*/ 2964 w 3783"/>
                <a:gd name="T25" fmla="*/ 1387 h 2427"/>
                <a:gd name="T26" fmla="*/ 2843 w 3783"/>
                <a:gd name="T27" fmla="*/ 1545 h 2427"/>
                <a:gd name="T28" fmla="*/ 2806 w 3783"/>
                <a:gd name="T29" fmla="*/ 1577 h 2427"/>
                <a:gd name="T30" fmla="*/ 2616 w 3783"/>
                <a:gd name="T31" fmla="*/ 1614 h 2427"/>
                <a:gd name="T32" fmla="*/ 2400 w 3783"/>
                <a:gd name="T33" fmla="*/ 1566 h 2427"/>
                <a:gd name="T34" fmla="*/ 2236 w 3783"/>
                <a:gd name="T35" fmla="*/ 1630 h 2427"/>
                <a:gd name="T36" fmla="*/ 1878 w 3783"/>
                <a:gd name="T37" fmla="*/ 1635 h 2427"/>
                <a:gd name="T38" fmla="*/ 1746 w 3783"/>
                <a:gd name="T39" fmla="*/ 1767 h 2427"/>
                <a:gd name="T40" fmla="*/ 1762 w 3783"/>
                <a:gd name="T41" fmla="*/ 1904 h 2427"/>
                <a:gd name="T42" fmla="*/ 1677 w 3783"/>
                <a:gd name="T43" fmla="*/ 2094 h 2427"/>
                <a:gd name="T44" fmla="*/ 1361 w 3783"/>
                <a:gd name="T45" fmla="*/ 2125 h 2427"/>
                <a:gd name="T46" fmla="*/ 1023 w 3783"/>
                <a:gd name="T47" fmla="*/ 2315 h 2427"/>
                <a:gd name="T48" fmla="*/ 791 w 3783"/>
                <a:gd name="T49" fmla="*/ 2337 h 2427"/>
                <a:gd name="T50" fmla="*/ 881 w 3783"/>
                <a:gd name="T51" fmla="*/ 2168 h 2427"/>
                <a:gd name="T52" fmla="*/ 359 w 3783"/>
                <a:gd name="T53" fmla="*/ 2231 h 2427"/>
                <a:gd name="T54" fmla="*/ 47 w 3783"/>
                <a:gd name="T55" fmla="*/ 2268 h 2427"/>
                <a:gd name="T56" fmla="*/ 74 w 3783"/>
                <a:gd name="T57" fmla="*/ 2152 h 2427"/>
                <a:gd name="T58" fmla="*/ 221 w 3783"/>
                <a:gd name="T59" fmla="*/ 2125 h 2427"/>
                <a:gd name="T60" fmla="*/ 253 w 3783"/>
                <a:gd name="T61" fmla="*/ 2125 h 2427"/>
                <a:gd name="T62" fmla="*/ 496 w 3783"/>
                <a:gd name="T63" fmla="*/ 2036 h 2427"/>
                <a:gd name="T64" fmla="*/ 775 w 3783"/>
                <a:gd name="T65" fmla="*/ 1909 h 2427"/>
                <a:gd name="T66" fmla="*/ 844 w 3783"/>
                <a:gd name="T67" fmla="*/ 1936 h 2427"/>
                <a:gd name="T68" fmla="*/ 1007 w 3783"/>
                <a:gd name="T69" fmla="*/ 1888 h 2427"/>
                <a:gd name="T70" fmla="*/ 1155 w 3783"/>
                <a:gd name="T71" fmla="*/ 1946 h 2427"/>
                <a:gd name="T72" fmla="*/ 1234 w 3783"/>
                <a:gd name="T73" fmla="*/ 1809 h 2427"/>
                <a:gd name="T74" fmla="*/ 1097 w 3783"/>
                <a:gd name="T75" fmla="*/ 1730 h 2427"/>
                <a:gd name="T76" fmla="*/ 976 w 3783"/>
                <a:gd name="T77" fmla="*/ 1630 h 2427"/>
                <a:gd name="T78" fmla="*/ 934 w 3783"/>
                <a:gd name="T79" fmla="*/ 1566 h 2427"/>
                <a:gd name="T80" fmla="*/ 1218 w 3783"/>
                <a:gd name="T81" fmla="*/ 1050 h 2427"/>
                <a:gd name="T82" fmla="*/ 1361 w 3783"/>
                <a:gd name="T83" fmla="*/ 897 h 2427"/>
                <a:gd name="T84" fmla="*/ 1493 w 3783"/>
                <a:gd name="T85" fmla="*/ 786 h 2427"/>
                <a:gd name="T86" fmla="*/ 1572 w 3783"/>
                <a:gd name="T87" fmla="*/ 723 h 2427"/>
                <a:gd name="T88" fmla="*/ 1656 w 3783"/>
                <a:gd name="T89" fmla="*/ 654 h 2427"/>
                <a:gd name="T90" fmla="*/ 1751 w 3783"/>
                <a:gd name="T91" fmla="*/ 638 h 2427"/>
                <a:gd name="T92" fmla="*/ 1894 w 3783"/>
                <a:gd name="T93" fmla="*/ 585 h 2427"/>
                <a:gd name="T94" fmla="*/ 2178 w 3783"/>
                <a:gd name="T95" fmla="*/ 459 h 2427"/>
                <a:gd name="T96" fmla="*/ 2405 w 3783"/>
                <a:gd name="T97" fmla="*/ 353 h 2427"/>
                <a:gd name="T98" fmla="*/ 2595 w 3783"/>
                <a:gd name="T99" fmla="*/ 306 h 2427"/>
                <a:gd name="T100" fmla="*/ 2680 w 3783"/>
                <a:gd name="T101" fmla="*/ 221 h 2427"/>
                <a:gd name="T102" fmla="*/ 2806 w 3783"/>
                <a:gd name="T103" fmla="*/ 248 h 2427"/>
                <a:gd name="T104" fmla="*/ 3001 w 3783"/>
                <a:gd name="T105" fmla="*/ 84 h 2427"/>
                <a:gd name="T106" fmla="*/ 3144 w 3783"/>
                <a:gd name="T107" fmla="*/ 164 h 2427"/>
                <a:gd name="T108" fmla="*/ 3196 w 3783"/>
                <a:gd name="T109" fmla="*/ 111 h 2427"/>
                <a:gd name="T110" fmla="*/ 3328 w 3783"/>
                <a:gd name="T111" fmla="*/ 47 h 2427"/>
                <a:gd name="T112" fmla="*/ 3460 w 3783"/>
                <a:gd name="T113" fmla="*/ 26 h 2427"/>
                <a:gd name="T114" fmla="*/ 3518 w 3783"/>
                <a:gd name="T115" fmla="*/ 84 h 2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83" h="2427">
                  <a:moveTo>
                    <a:pt x="2405" y="2004"/>
                  </a:moveTo>
                  <a:lnTo>
                    <a:pt x="2405" y="2004"/>
                  </a:lnTo>
                  <a:cubicBezTo>
                    <a:pt x="2400" y="2004"/>
                    <a:pt x="2400" y="2004"/>
                    <a:pt x="2395" y="2004"/>
                  </a:cubicBezTo>
                  <a:cubicBezTo>
                    <a:pt x="2395" y="2020"/>
                    <a:pt x="2395" y="2020"/>
                    <a:pt x="2395" y="2020"/>
                  </a:cubicBezTo>
                  <a:cubicBezTo>
                    <a:pt x="2395" y="2031"/>
                    <a:pt x="2410" y="2036"/>
                    <a:pt x="2416" y="2036"/>
                  </a:cubicBezTo>
                  <a:cubicBezTo>
                    <a:pt x="2426" y="2036"/>
                    <a:pt x="2432" y="2046"/>
                    <a:pt x="2442" y="2046"/>
                  </a:cubicBezTo>
                  <a:cubicBezTo>
                    <a:pt x="2447" y="2046"/>
                    <a:pt x="2458" y="2041"/>
                    <a:pt x="2458" y="2036"/>
                  </a:cubicBezTo>
                  <a:cubicBezTo>
                    <a:pt x="2458" y="2020"/>
                    <a:pt x="2437" y="2015"/>
                    <a:pt x="2421" y="2015"/>
                  </a:cubicBezTo>
                  <a:cubicBezTo>
                    <a:pt x="2416" y="2009"/>
                    <a:pt x="2410" y="2004"/>
                    <a:pt x="2405" y="2004"/>
                  </a:cubicBezTo>
                  <a:close/>
                  <a:moveTo>
                    <a:pt x="3566" y="63"/>
                  </a:moveTo>
                  <a:lnTo>
                    <a:pt x="3566" y="63"/>
                  </a:lnTo>
                  <a:lnTo>
                    <a:pt x="3566" y="63"/>
                  </a:lnTo>
                  <a:cubicBezTo>
                    <a:pt x="3571" y="84"/>
                    <a:pt x="3571" y="95"/>
                    <a:pt x="3571" y="116"/>
                  </a:cubicBezTo>
                  <a:cubicBezTo>
                    <a:pt x="3571" y="121"/>
                    <a:pt x="3571" y="127"/>
                    <a:pt x="3571" y="132"/>
                  </a:cubicBezTo>
                  <a:cubicBezTo>
                    <a:pt x="3566" y="148"/>
                    <a:pt x="3571" y="153"/>
                    <a:pt x="3566" y="164"/>
                  </a:cubicBezTo>
                  <a:lnTo>
                    <a:pt x="3566" y="169"/>
                  </a:lnTo>
                  <a:cubicBezTo>
                    <a:pt x="3566" y="185"/>
                    <a:pt x="3571" y="185"/>
                    <a:pt x="3576" y="195"/>
                  </a:cubicBezTo>
                  <a:cubicBezTo>
                    <a:pt x="3582" y="216"/>
                    <a:pt x="3587" y="227"/>
                    <a:pt x="3592" y="243"/>
                  </a:cubicBezTo>
                  <a:cubicBezTo>
                    <a:pt x="3608" y="269"/>
                    <a:pt x="3618" y="279"/>
                    <a:pt x="3618" y="311"/>
                  </a:cubicBezTo>
                  <a:cubicBezTo>
                    <a:pt x="3618" y="327"/>
                    <a:pt x="3613" y="338"/>
                    <a:pt x="3608" y="353"/>
                  </a:cubicBezTo>
                  <a:cubicBezTo>
                    <a:pt x="3603" y="364"/>
                    <a:pt x="3597" y="369"/>
                    <a:pt x="3592" y="380"/>
                  </a:cubicBezTo>
                  <a:cubicBezTo>
                    <a:pt x="3587" y="380"/>
                    <a:pt x="3587" y="385"/>
                    <a:pt x="3582" y="385"/>
                  </a:cubicBezTo>
                  <a:cubicBezTo>
                    <a:pt x="3576" y="385"/>
                    <a:pt x="3571" y="385"/>
                    <a:pt x="3566" y="385"/>
                  </a:cubicBezTo>
                  <a:cubicBezTo>
                    <a:pt x="3497" y="385"/>
                    <a:pt x="3497" y="385"/>
                    <a:pt x="3497" y="385"/>
                  </a:cubicBezTo>
                  <a:cubicBezTo>
                    <a:pt x="3502" y="396"/>
                    <a:pt x="3508" y="401"/>
                    <a:pt x="3518" y="411"/>
                  </a:cubicBezTo>
                  <a:cubicBezTo>
                    <a:pt x="3534" y="432"/>
                    <a:pt x="3539" y="448"/>
                    <a:pt x="3555" y="464"/>
                  </a:cubicBezTo>
                  <a:cubicBezTo>
                    <a:pt x="3560" y="475"/>
                    <a:pt x="3566" y="480"/>
                    <a:pt x="3571" y="485"/>
                  </a:cubicBezTo>
                  <a:cubicBezTo>
                    <a:pt x="3576" y="496"/>
                    <a:pt x="3582" y="501"/>
                    <a:pt x="3587" y="512"/>
                  </a:cubicBezTo>
                  <a:cubicBezTo>
                    <a:pt x="3592" y="517"/>
                    <a:pt x="3597" y="517"/>
                    <a:pt x="3603" y="522"/>
                  </a:cubicBezTo>
                  <a:cubicBezTo>
                    <a:pt x="3603" y="527"/>
                    <a:pt x="3603" y="533"/>
                    <a:pt x="3608" y="533"/>
                  </a:cubicBezTo>
                  <a:cubicBezTo>
                    <a:pt x="3613" y="543"/>
                    <a:pt x="3618" y="548"/>
                    <a:pt x="3624" y="554"/>
                  </a:cubicBezTo>
                  <a:cubicBezTo>
                    <a:pt x="3629" y="559"/>
                    <a:pt x="3629" y="564"/>
                    <a:pt x="3634" y="570"/>
                  </a:cubicBezTo>
                  <a:cubicBezTo>
                    <a:pt x="3645" y="580"/>
                    <a:pt x="3650" y="585"/>
                    <a:pt x="3655" y="601"/>
                  </a:cubicBezTo>
                  <a:cubicBezTo>
                    <a:pt x="3660" y="612"/>
                    <a:pt x="3660" y="622"/>
                    <a:pt x="3660" y="633"/>
                  </a:cubicBezTo>
                  <a:cubicBezTo>
                    <a:pt x="3666" y="649"/>
                    <a:pt x="3671" y="654"/>
                    <a:pt x="3676" y="659"/>
                  </a:cubicBezTo>
                  <a:cubicBezTo>
                    <a:pt x="3682" y="664"/>
                    <a:pt x="3682" y="670"/>
                    <a:pt x="3682" y="670"/>
                  </a:cubicBezTo>
                  <a:cubicBezTo>
                    <a:pt x="3687" y="675"/>
                    <a:pt x="3692" y="675"/>
                    <a:pt x="3692" y="680"/>
                  </a:cubicBezTo>
                  <a:cubicBezTo>
                    <a:pt x="3708" y="696"/>
                    <a:pt x="3713" y="707"/>
                    <a:pt x="3724" y="717"/>
                  </a:cubicBezTo>
                  <a:cubicBezTo>
                    <a:pt x="3734" y="733"/>
                    <a:pt x="3740" y="738"/>
                    <a:pt x="3750" y="754"/>
                  </a:cubicBezTo>
                  <a:cubicBezTo>
                    <a:pt x="3756" y="765"/>
                    <a:pt x="3766" y="770"/>
                    <a:pt x="3771" y="786"/>
                  </a:cubicBezTo>
                  <a:cubicBezTo>
                    <a:pt x="3777" y="791"/>
                    <a:pt x="3777" y="802"/>
                    <a:pt x="3782" y="807"/>
                  </a:cubicBezTo>
                  <a:lnTo>
                    <a:pt x="3782" y="807"/>
                  </a:lnTo>
                  <a:cubicBezTo>
                    <a:pt x="3771" y="812"/>
                    <a:pt x="3766" y="812"/>
                    <a:pt x="3756" y="818"/>
                  </a:cubicBezTo>
                  <a:cubicBezTo>
                    <a:pt x="3740" y="823"/>
                    <a:pt x="3729" y="833"/>
                    <a:pt x="3713" y="839"/>
                  </a:cubicBezTo>
                  <a:cubicBezTo>
                    <a:pt x="3697" y="849"/>
                    <a:pt x="3692" y="849"/>
                    <a:pt x="3676" y="860"/>
                  </a:cubicBezTo>
                  <a:cubicBezTo>
                    <a:pt x="3655" y="875"/>
                    <a:pt x="3650" y="907"/>
                    <a:pt x="3618" y="907"/>
                  </a:cubicBezTo>
                  <a:cubicBezTo>
                    <a:pt x="3592" y="907"/>
                    <a:pt x="3582" y="886"/>
                    <a:pt x="3571" y="865"/>
                  </a:cubicBezTo>
                  <a:cubicBezTo>
                    <a:pt x="3571" y="918"/>
                    <a:pt x="3529" y="965"/>
                    <a:pt x="3476" y="965"/>
                  </a:cubicBezTo>
                  <a:cubicBezTo>
                    <a:pt x="3465" y="965"/>
                    <a:pt x="3460" y="965"/>
                    <a:pt x="3450" y="965"/>
                  </a:cubicBezTo>
                  <a:cubicBezTo>
                    <a:pt x="3402" y="965"/>
                    <a:pt x="3381" y="1013"/>
                    <a:pt x="3334" y="1018"/>
                  </a:cubicBezTo>
                  <a:cubicBezTo>
                    <a:pt x="3334" y="1071"/>
                    <a:pt x="3302" y="1092"/>
                    <a:pt x="3286" y="1139"/>
                  </a:cubicBezTo>
                  <a:cubicBezTo>
                    <a:pt x="3275" y="1160"/>
                    <a:pt x="3265" y="1171"/>
                    <a:pt x="3260" y="1192"/>
                  </a:cubicBezTo>
                  <a:cubicBezTo>
                    <a:pt x="3254" y="1218"/>
                    <a:pt x="3254" y="1250"/>
                    <a:pt x="3228" y="1250"/>
                  </a:cubicBezTo>
                  <a:cubicBezTo>
                    <a:pt x="3212" y="1250"/>
                    <a:pt x="3207" y="1239"/>
                    <a:pt x="3186" y="1239"/>
                  </a:cubicBezTo>
                  <a:cubicBezTo>
                    <a:pt x="3186" y="1239"/>
                    <a:pt x="3186" y="1239"/>
                    <a:pt x="3181" y="1239"/>
                  </a:cubicBezTo>
                  <a:cubicBezTo>
                    <a:pt x="3181" y="1245"/>
                    <a:pt x="3181" y="1250"/>
                    <a:pt x="3181" y="1255"/>
                  </a:cubicBezTo>
                  <a:cubicBezTo>
                    <a:pt x="3181" y="1276"/>
                    <a:pt x="3196" y="1282"/>
                    <a:pt x="3202" y="1297"/>
                  </a:cubicBezTo>
                  <a:cubicBezTo>
                    <a:pt x="3133" y="1313"/>
                    <a:pt x="3133" y="1313"/>
                    <a:pt x="3133" y="1313"/>
                  </a:cubicBezTo>
                  <a:cubicBezTo>
                    <a:pt x="3117" y="1313"/>
                    <a:pt x="3107" y="1308"/>
                    <a:pt x="3091" y="1308"/>
                  </a:cubicBezTo>
                  <a:cubicBezTo>
                    <a:pt x="3075" y="1308"/>
                    <a:pt x="3065" y="1313"/>
                    <a:pt x="3049" y="1313"/>
                  </a:cubicBezTo>
                  <a:cubicBezTo>
                    <a:pt x="3033" y="1313"/>
                    <a:pt x="3028" y="1303"/>
                    <a:pt x="3012" y="1303"/>
                  </a:cubicBezTo>
                  <a:cubicBezTo>
                    <a:pt x="3001" y="1303"/>
                    <a:pt x="3001" y="1313"/>
                    <a:pt x="3001" y="1324"/>
                  </a:cubicBezTo>
                  <a:cubicBezTo>
                    <a:pt x="2996" y="1329"/>
                    <a:pt x="2975" y="1329"/>
                    <a:pt x="2975" y="1340"/>
                  </a:cubicBezTo>
                  <a:cubicBezTo>
                    <a:pt x="2975" y="1355"/>
                    <a:pt x="2991" y="1366"/>
                    <a:pt x="2991" y="1382"/>
                  </a:cubicBezTo>
                  <a:cubicBezTo>
                    <a:pt x="2991" y="1392"/>
                    <a:pt x="2975" y="1382"/>
                    <a:pt x="2964" y="1387"/>
                  </a:cubicBezTo>
                  <a:cubicBezTo>
                    <a:pt x="2954" y="1392"/>
                    <a:pt x="2954" y="1403"/>
                    <a:pt x="2943" y="1408"/>
                  </a:cubicBezTo>
                  <a:cubicBezTo>
                    <a:pt x="2922" y="1419"/>
                    <a:pt x="2901" y="1429"/>
                    <a:pt x="2901" y="1456"/>
                  </a:cubicBezTo>
                  <a:cubicBezTo>
                    <a:pt x="2901" y="1466"/>
                    <a:pt x="2912" y="1472"/>
                    <a:pt x="2912" y="1482"/>
                  </a:cubicBezTo>
                  <a:cubicBezTo>
                    <a:pt x="2912" y="1498"/>
                    <a:pt x="2890" y="1498"/>
                    <a:pt x="2885" y="1508"/>
                  </a:cubicBezTo>
                  <a:cubicBezTo>
                    <a:pt x="2875" y="1524"/>
                    <a:pt x="2859" y="1529"/>
                    <a:pt x="2843" y="1545"/>
                  </a:cubicBezTo>
                  <a:cubicBezTo>
                    <a:pt x="2832" y="1535"/>
                    <a:pt x="2832" y="1519"/>
                    <a:pt x="2817" y="1514"/>
                  </a:cubicBezTo>
                  <a:cubicBezTo>
                    <a:pt x="2817" y="1519"/>
                    <a:pt x="2817" y="1519"/>
                    <a:pt x="2817" y="1524"/>
                  </a:cubicBezTo>
                  <a:cubicBezTo>
                    <a:pt x="2817" y="1535"/>
                    <a:pt x="2817" y="1535"/>
                    <a:pt x="2817" y="1545"/>
                  </a:cubicBezTo>
                  <a:cubicBezTo>
                    <a:pt x="2817" y="1551"/>
                    <a:pt x="2822" y="1556"/>
                    <a:pt x="2822" y="1561"/>
                  </a:cubicBezTo>
                  <a:cubicBezTo>
                    <a:pt x="2822" y="1572"/>
                    <a:pt x="2811" y="1572"/>
                    <a:pt x="2806" y="1577"/>
                  </a:cubicBezTo>
                  <a:cubicBezTo>
                    <a:pt x="2790" y="1588"/>
                    <a:pt x="2785" y="1593"/>
                    <a:pt x="2769" y="1603"/>
                  </a:cubicBezTo>
                  <a:cubicBezTo>
                    <a:pt x="2711" y="1593"/>
                    <a:pt x="2711" y="1593"/>
                    <a:pt x="2711" y="1593"/>
                  </a:cubicBezTo>
                  <a:cubicBezTo>
                    <a:pt x="2685" y="1593"/>
                    <a:pt x="2685" y="1593"/>
                    <a:pt x="2685" y="1593"/>
                  </a:cubicBezTo>
                  <a:cubicBezTo>
                    <a:pt x="2674" y="1593"/>
                    <a:pt x="2664" y="1603"/>
                    <a:pt x="2653" y="1609"/>
                  </a:cubicBezTo>
                  <a:cubicBezTo>
                    <a:pt x="2637" y="1614"/>
                    <a:pt x="2632" y="1614"/>
                    <a:pt x="2616" y="1614"/>
                  </a:cubicBezTo>
                  <a:cubicBezTo>
                    <a:pt x="2590" y="1614"/>
                    <a:pt x="2574" y="1603"/>
                    <a:pt x="2553" y="1588"/>
                  </a:cubicBezTo>
                  <a:cubicBezTo>
                    <a:pt x="2537" y="1577"/>
                    <a:pt x="2527" y="1582"/>
                    <a:pt x="2516" y="1566"/>
                  </a:cubicBezTo>
                  <a:cubicBezTo>
                    <a:pt x="2495" y="1540"/>
                    <a:pt x="2500" y="1514"/>
                    <a:pt x="2479" y="1493"/>
                  </a:cubicBezTo>
                  <a:cubicBezTo>
                    <a:pt x="2458" y="1508"/>
                    <a:pt x="2458" y="1524"/>
                    <a:pt x="2437" y="1545"/>
                  </a:cubicBezTo>
                  <a:cubicBezTo>
                    <a:pt x="2426" y="1556"/>
                    <a:pt x="2416" y="1556"/>
                    <a:pt x="2400" y="1566"/>
                  </a:cubicBezTo>
                  <a:cubicBezTo>
                    <a:pt x="2384" y="1582"/>
                    <a:pt x="2379" y="1598"/>
                    <a:pt x="2358" y="1609"/>
                  </a:cubicBezTo>
                  <a:cubicBezTo>
                    <a:pt x="2347" y="1614"/>
                    <a:pt x="2337" y="1609"/>
                    <a:pt x="2326" y="1614"/>
                  </a:cubicBezTo>
                  <a:cubicBezTo>
                    <a:pt x="2310" y="1624"/>
                    <a:pt x="2310" y="1635"/>
                    <a:pt x="2300" y="1640"/>
                  </a:cubicBezTo>
                  <a:cubicBezTo>
                    <a:pt x="2300" y="1624"/>
                    <a:pt x="2300" y="1609"/>
                    <a:pt x="2289" y="1593"/>
                  </a:cubicBezTo>
                  <a:cubicBezTo>
                    <a:pt x="2268" y="1603"/>
                    <a:pt x="2263" y="1630"/>
                    <a:pt x="2236" y="1630"/>
                  </a:cubicBezTo>
                  <a:cubicBezTo>
                    <a:pt x="2215" y="1630"/>
                    <a:pt x="2199" y="1624"/>
                    <a:pt x="2178" y="1624"/>
                  </a:cubicBezTo>
                  <a:cubicBezTo>
                    <a:pt x="2152" y="1624"/>
                    <a:pt x="2136" y="1630"/>
                    <a:pt x="2115" y="1630"/>
                  </a:cubicBezTo>
                  <a:cubicBezTo>
                    <a:pt x="2078" y="1630"/>
                    <a:pt x="2052" y="1624"/>
                    <a:pt x="2015" y="1624"/>
                  </a:cubicBezTo>
                  <a:cubicBezTo>
                    <a:pt x="1978" y="1624"/>
                    <a:pt x="1952" y="1635"/>
                    <a:pt x="1909" y="1635"/>
                  </a:cubicBezTo>
                  <a:cubicBezTo>
                    <a:pt x="1878" y="1635"/>
                    <a:pt x="1878" y="1635"/>
                    <a:pt x="1878" y="1635"/>
                  </a:cubicBezTo>
                  <a:cubicBezTo>
                    <a:pt x="1857" y="1635"/>
                    <a:pt x="1841" y="1635"/>
                    <a:pt x="1825" y="1646"/>
                  </a:cubicBezTo>
                  <a:cubicBezTo>
                    <a:pt x="1809" y="1656"/>
                    <a:pt x="1809" y="1667"/>
                    <a:pt x="1799" y="1677"/>
                  </a:cubicBezTo>
                  <a:cubicBezTo>
                    <a:pt x="1783" y="1688"/>
                    <a:pt x="1772" y="1693"/>
                    <a:pt x="1762" y="1704"/>
                  </a:cubicBezTo>
                  <a:cubicBezTo>
                    <a:pt x="1762" y="1714"/>
                    <a:pt x="1762" y="1714"/>
                    <a:pt x="1762" y="1714"/>
                  </a:cubicBezTo>
                  <a:cubicBezTo>
                    <a:pt x="1756" y="1735"/>
                    <a:pt x="1746" y="1746"/>
                    <a:pt x="1746" y="1767"/>
                  </a:cubicBezTo>
                  <a:cubicBezTo>
                    <a:pt x="1746" y="1793"/>
                    <a:pt x="1762" y="1809"/>
                    <a:pt x="1762" y="1835"/>
                  </a:cubicBezTo>
                  <a:lnTo>
                    <a:pt x="1762" y="1841"/>
                  </a:lnTo>
                  <a:cubicBezTo>
                    <a:pt x="1751" y="1835"/>
                    <a:pt x="1751" y="1825"/>
                    <a:pt x="1746" y="1820"/>
                  </a:cubicBezTo>
                  <a:cubicBezTo>
                    <a:pt x="1725" y="1835"/>
                    <a:pt x="1704" y="1835"/>
                    <a:pt x="1704" y="1862"/>
                  </a:cubicBezTo>
                  <a:cubicBezTo>
                    <a:pt x="1704" y="1888"/>
                    <a:pt x="1735" y="1894"/>
                    <a:pt x="1762" y="1904"/>
                  </a:cubicBezTo>
                  <a:lnTo>
                    <a:pt x="1762" y="1904"/>
                  </a:lnTo>
                  <a:cubicBezTo>
                    <a:pt x="1751" y="1936"/>
                    <a:pt x="1735" y="1951"/>
                    <a:pt x="1714" y="1978"/>
                  </a:cubicBezTo>
                  <a:cubicBezTo>
                    <a:pt x="1704" y="1988"/>
                    <a:pt x="1688" y="1994"/>
                    <a:pt x="1688" y="2009"/>
                  </a:cubicBezTo>
                  <a:cubicBezTo>
                    <a:pt x="1688" y="2025"/>
                    <a:pt x="1704" y="2036"/>
                    <a:pt x="1704" y="2052"/>
                  </a:cubicBezTo>
                  <a:cubicBezTo>
                    <a:pt x="1704" y="2073"/>
                    <a:pt x="1688" y="2078"/>
                    <a:pt x="1677" y="2094"/>
                  </a:cubicBezTo>
                  <a:cubicBezTo>
                    <a:pt x="1662" y="2115"/>
                    <a:pt x="1656" y="2125"/>
                    <a:pt x="1635" y="2141"/>
                  </a:cubicBezTo>
                  <a:cubicBezTo>
                    <a:pt x="1603" y="2110"/>
                    <a:pt x="1582" y="2083"/>
                    <a:pt x="1540" y="2083"/>
                  </a:cubicBezTo>
                  <a:cubicBezTo>
                    <a:pt x="1514" y="2083"/>
                    <a:pt x="1514" y="2083"/>
                    <a:pt x="1514" y="2083"/>
                  </a:cubicBezTo>
                  <a:cubicBezTo>
                    <a:pt x="1477" y="2083"/>
                    <a:pt x="1456" y="2083"/>
                    <a:pt x="1419" y="2099"/>
                  </a:cubicBezTo>
                  <a:cubicBezTo>
                    <a:pt x="1398" y="2110"/>
                    <a:pt x="1387" y="2125"/>
                    <a:pt x="1361" y="2125"/>
                  </a:cubicBezTo>
                  <a:cubicBezTo>
                    <a:pt x="1345" y="2125"/>
                    <a:pt x="1345" y="2125"/>
                    <a:pt x="1345" y="2125"/>
                  </a:cubicBezTo>
                  <a:cubicBezTo>
                    <a:pt x="1282" y="2131"/>
                    <a:pt x="1250" y="2152"/>
                    <a:pt x="1197" y="2183"/>
                  </a:cubicBezTo>
                  <a:cubicBezTo>
                    <a:pt x="1176" y="2194"/>
                    <a:pt x="1160" y="2194"/>
                    <a:pt x="1145" y="2210"/>
                  </a:cubicBezTo>
                  <a:cubicBezTo>
                    <a:pt x="1123" y="2226"/>
                    <a:pt x="1118" y="2236"/>
                    <a:pt x="1102" y="2252"/>
                  </a:cubicBezTo>
                  <a:cubicBezTo>
                    <a:pt x="1076" y="2278"/>
                    <a:pt x="1055" y="2289"/>
                    <a:pt x="1023" y="2315"/>
                  </a:cubicBezTo>
                  <a:cubicBezTo>
                    <a:pt x="965" y="2368"/>
                    <a:pt x="923" y="2400"/>
                    <a:pt x="839" y="2410"/>
                  </a:cubicBezTo>
                  <a:cubicBezTo>
                    <a:pt x="818" y="2410"/>
                    <a:pt x="812" y="2426"/>
                    <a:pt x="791" y="2426"/>
                  </a:cubicBezTo>
                  <a:cubicBezTo>
                    <a:pt x="781" y="2426"/>
                    <a:pt x="781" y="2426"/>
                    <a:pt x="781" y="2426"/>
                  </a:cubicBezTo>
                  <a:cubicBezTo>
                    <a:pt x="781" y="2416"/>
                    <a:pt x="781" y="2410"/>
                    <a:pt x="781" y="2405"/>
                  </a:cubicBezTo>
                  <a:cubicBezTo>
                    <a:pt x="781" y="2379"/>
                    <a:pt x="775" y="2363"/>
                    <a:pt x="791" y="2337"/>
                  </a:cubicBezTo>
                  <a:cubicBezTo>
                    <a:pt x="797" y="2326"/>
                    <a:pt x="802" y="2326"/>
                    <a:pt x="807" y="2315"/>
                  </a:cubicBezTo>
                  <a:cubicBezTo>
                    <a:pt x="818" y="2300"/>
                    <a:pt x="812" y="2284"/>
                    <a:pt x="823" y="2268"/>
                  </a:cubicBezTo>
                  <a:cubicBezTo>
                    <a:pt x="839" y="2257"/>
                    <a:pt x="844" y="2257"/>
                    <a:pt x="860" y="2247"/>
                  </a:cubicBezTo>
                  <a:cubicBezTo>
                    <a:pt x="881" y="2236"/>
                    <a:pt x="881" y="2215"/>
                    <a:pt x="881" y="2194"/>
                  </a:cubicBezTo>
                  <a:cubicBezTo>
                    <a:pt x="881" y="2168"/>
                    <a:pt x="881" y="2168"/>
                    <a:pt x="881" y="2168"/>
                  </a:cubicBezTo>
                  <a:cubicBezTo>
                    <a:pt x="881" y="2110"/>
                    <a:pt x="812" y="2089"/>
                    <a:pt x="754" y="2089"/>
                  </a:cubicBezTo>
                  <a:cubicBezTo>
                    <a:pt x="723" y="2089"/>
                    <a:pt x="723" y="2089"/>
                    <a:pt x="723" y="2089"/>
                  </a:cubicBezTo>
                  <a:cubicBezTo>
                    <a:pt x="686" y="2089"/>
                    <a:pt x="665" y="2099"/>
                    <a:pt x="628" y="2110"/>
                  </a:cubicBezTo>
                  <a:cubicBezTo>
                    <a:pt x="564" y="2125"/>
                    <a:pt x="533" y="2136"/>
                    <a:pt x="480" y="2168"/>
                  </a:cubicBezTo>
                  <a:cubicBezTo>
                    <a:pt x="432" y="2194"/>
                    <a:pt x="396" y="2194"/>
                    <a:pt x="359" y="2231"/>
                  </a:cubicBezTo>
                  <a:cubicBezTo>
                    <a:pt x="327" y="2273"/>
                    <a:pt x="306" y="2315"/>
                    <a:pt x="253" y="2315"/>
                  </a:cubicBezTo>
                  <a:cubicBezTo>
                    <a:pt x="216" y="2315"/>
                    <a:pt x="195" y="2305"/>
                    <a:pt x="153" y="2305"/>
                  </a:cubicBezTo>
                  <a:cubicBezTo>
                    <a:pt x="132" y="2305"/>
                    <a:pt x="116" y="2315"/>
                    <a:pt x="95" y="2315"/>
                  </a:cubicBezTo>
                  <a:cubicBezTo>
                    <a:pt x="84" y="2315"/>
                    <a:pt x="84" y="2305"/>
                    <a:pt x="79" y="2300"/>
                  </a:cubicBezTo>
                  <a:cubicBezTo>
                    <a:pt x="69" y="2284"/>
                    <a:pt x="63" y="2278"/>
                    <a:pt x="47" y="2268"/>
                  </a:cubicBezTo>
                  <a:cubicBezTo>
                    <a:pt x="37" y="2257"/>
                    <a:pt x="26" y="2252"/>
                    <a:pt x="16" y="2236"/>
                  </a:cubicBezTo>
                  <a:cubicBezTo>
                    <a:pt x="10" y="2231"/>
                    <a:pt x="0" y="2231"/>
                    <a:pt x="0" y="2220"/>
                  </a:cubicBezTo>
                  <a:cubicBezTo>
                    <a:pt x="0" y="2199"/>
                    <a:pt x="16" y="2189"/>
                    <a:pt x="26" y="2168"/>
                  </a:cubicBezTo>
                  <a:cubicBezTo>
                    <a:pt x="32" y="2147"/>
                    <a:pt x="32" y="2125"/>
                    <a:pt x="53" y="2115"/>
                  </a:cubicBezTo>
                  <a:cubicBezTo>
                    <a:pt x="63" y="2131"/>
                    <a:pt x="69" y="2136"/>
                    <a:pt x="74" y="2152"/>
                  </a:cubicBezTo>
                  <a:cubicBezTo>
                    <a:pt x="79" y="2162"/>
                    <a:pt x="84" y="2178"/>
                    <a:pt x="100" y="2178"/>
                  </a:cubicBezTo>
                  <a:cubicBezTo>
                    <a:pt x="111" y="2178"/>
                    <a:pt x="111" y="2168"/>
                    <a:pt x="121" y="2168"/>
                  </a:cubicBezTo>
                  <a:cubicBezTo>
                    <a:pt x="132" y="2168"/>
                    <a:pt x="137" y="2178"/>
                    <a:pt x="142" y="2178"/>
                  </a:cubicBezTo>
                  <a:cubicBezTo>
                    <a:pt x="185" y="2178"/>
                    <a:pt x="227" y="2168"/>
                    <a:pt x="232" y="2125"/>
                  </a:cubicBezTo>
                  <a:cubicBezTo>
                    <a:pt x="232" y="2125"/>
                    <a:pt x="227" y="2125"/>
                    <a:pt x="221" y="2125"/>
                  </a:cubicBezTo>
                  <a:cubicBezTo>
                    <a:pt x="227" y="2120"/>
                    <a:pt x="232" y="2120"/>
                    <a:pt x="232" y="2110"/>
                  </a:cubicBezTo>
                  <a:lnTo>
                    <a:pt x="232" y="2110"/>
                  </a:lnTo>
                  <a:cubicBezTo>
                    <a:pt x="211" y="2115"/>
                    <a:pt x="158" y="2125"/>
                    <a:pt x="164" y="2120"/>
                  </a:cubicBezTo>
                  <a:cubicBezTo>
                    <a:pt x="174" y="2104"/>
                    <a:pt x="185" y="2094"/>
                    <a:pt x="206" y="2094"/>
                  </a:cubicBezTo>
                  <a:cubicBezTo>
                    <a:pt x="227" y="2094"/>
                    <a:pt x="253" y="2099"/>
                    <a:pt x="253" y="2125"/>
                  </a:cubicBezTo>
                  <a:cubicBezTo>
                    <a:pt x="253" y="2136"/>
                    <a:pt x="248" y="2141"/>
                    <a:pt x="248" y="2157"/>
                  </a:cubicBezTo>
                  <a:cubicBezTo>
                    <a:pt x="269" y="2147"/>
                    <a:pt x="280" y="2136"/>
                    <a:pt x="301" y="2125"/>
                  </a:cubicBezTo>
                  <a:cubicBezTo>
                    <a:pt x="316" y="2120"/>
                    <a:pt x="332" y="2120"/>
                    <a:pt x="348" y="2110"/>
                  </a:cubicBezTo>
                  <a:cubicBezTo>
                    <a:pt x="369" y="2089"/>
                    <a:pt x="380" y="2078"/>
                    <a:pt x="411" y="2068"/>
                  </a:cubicBezTo>
                  <a:cubicBezTo>
                    <a:pt x="443" y="2052"/>
                    <a:pt x="464" y="2052"/>
                    <a:pt x="496" y="2036"/>
                  </a:cubicBezTo>
                  <a:cubicBezTo>
                    <a:pt x="538" y="2025"/>
                    <a:pt x="559" y="2004"/>
                    <a:pt x="596" y="1988"/>
                  </a:cubicBezTo>
                  <a:cubicBezTo>
                    <a:pt x="649" y="1962"/>
                    <a:pt x="686" y="1951"/>
                    <a:pt x="733" y="1920"/>
                  </a:cubicBezTo>
                  <a:cubicBezTo>
                    <a:pt x="738" y="1925"/>
                    <a:pt x="738" y="1925"/>
                    <a:pt x="738" y="1925"/>
                  </a:cubicBezTo>
                  <a:cubicBezTo>
                    <a:pt x="754" y="1920"/>
                    <a:pt x="754" y="1909"/>
                    <a:pt x="765" y="1904"/>
                  </a:cubicBezTo>
                  <a:cubicBezTo>
                    <a:pt x="775" y="1909"/>
                    <a:pt x="775" y="1909"/>
                    <a:pt x="775" y="1909"/>
                  </a:cubicBezTo>
                  <a:cubicBezTo>
                    <a:pt x="797" y="1894"/>
                    <a:pt x="807" y="1878"/>
                    <a:pt x="833" y="1878"/>
                  </a:cubicBezTo>
                  <a:cubicBezTo>
                    <a:pt x="833" y="1878"/>
                    <a:pt x="833" y="1878"/>
                    <a:pt x="839" y="1878"/>
                  </a:cubicBezTo>
                  <a:cubicBezTo>
                    <a:pt x="839" y="1888"/>
                    <a:pt x="839" y="1888"/>
                    <a:pt x="839" y="1888"/>
                  </a:cubicBezTo>
                  <a:cubicBezTo>
                    <a:pt x="839" y="1894"/>
                    <a:pt x="823" y="1899"/>
                    <a:pt x="823" y="1904"/>
                  </a:cubicBezTo>
                  <a:cubicBezTo>
                    <a:pt x="823" y="1920"/>
                    <a:pt x="828" y="1936"/>
                    <a:pt x="844" y="1936"/>
                  </a:cubicBezTo>
                  <a:cubicBezTo>
                    <a:pt x="854" y="1936"/>
                    <a:pt x="854" y="1936"/>
                    <a:pt x="865" y="1936"/>
                  </a:cubicBezTo>
                  <a:cubicBezTo>
                    <a:pt x="876" y="1936"/>
                    <a:pt x="876" y="1951"/>
                    <a:pt x="886" y="1951"/>
                  </a:cubicBezTo>
                  <a:cubicBezTo>
                    <a:pt x="897" y="1951"/>
                    <a:pt x="902" y="1941"/>
                    <a:pt x="912" y="1936"/>
                  </a:cubicBezTo>
                  <a:cubicBezTo>
                    <a:pt x="939" y="1920"/>
                    <a:pt x="955" y="1909"/>
                    <a:pt x="976" y="1899"/>
                  </a:cubicBezTo>
                  <a:cubicBezTo>
                    <a:pt x="992" y="1894"/>
                    <a:pt x="992" y="1888"/>
                    <a:pt x="1007" y="1888"/>
                  </a:cubicBezTo>
                  <a:cubicBezTo>
                    <a:pt x="1018" y="1888"/>
                    <a:pt x="1023" y="1899"/>
                    <a:pt x="1039" y="1904"/>
                  </a:cubicBezTo>
                  <a:cubicBezTo>
                    <a:pt x="1055" y="1909"/>
                    <a:pt x="1081" y="1909"/>
                    <a:pt x="1081" y="1930"/>
                  </a:cubicBezTo>
                  <a:cubicBezTo>
                    <a:pt x="1081" y="1941"/>
                    <a:pt x="1071" y="1941"/>
                    <a:pt x="1071" y="1951"/>
                  </a:cubicBezTo>
                  <a:cubicBezTo>
                    <a:pt x="1071" y="1967"/>
                    <a:pt x="1092" y="1978"/>
                    <a:pt x="1108" y="1978"/>
                  </a:cubicBezTo>
                  <a:cubicBezTo>
                    <a:pt x="1129" y="1978"/>
                    <a:pt x="1145" y="1962"/>
                    <a:pt x="1155" y="1946"/>
                  </a:cubicBezTo>
                  <a:cubicBezTo>
                    <a:pt x="1160" y="1941"/>
                    <a:pt x="1160" y="1930"/>
                    <a:pt x="1171" y="1930"/>
                  </a:cubicBezTo>
                  <a:cubicBezTo>
                    <a:pt x="1187" y="1930"/>
                    <a:pt x="1192" y="1946"/>
                    <a:pt x="1203" y="1957"/>
                  </a:cubicBezTo>
                  <a:cubicBezTo>
                    <a:pt x="1208" y="1941"/>
                    <a:pt x="1208" y="1936"/>
                    <a:pt x="1208" y="1920"/>
                  </a:cubicBezTo>
                  <a:cubicBezTo>
                    <a:pt x="1208" y="1909"/>
                    <a:pt x="1203" y="1899"/>
                    <a:pt x="1203" y="1888"/>
                  </a:cubicBezTo>
                  <a:cubicBezTo>
                    <a:pt x="1203" y="1857"/>
                    <a:pt x="1224" y="1841"/>
                    <a:pt x="1234" y="1809"/>
                  </a:cubicBezTo>
                  <a:cubicBezTo>
                    <a:pt x="1187" y="1825"/>
                    <a:pt x="1203" y="1899"/>
                    <a:pt x="1155" y="1904"/>
                  </a:cubicBezTo>
                  <a:cubicBezTo>
                    <a:pt x="1150" y="1894"/>
                    <a:pt x="1139" y="1888"/>
                    <a:pt x="1134" y="1872"/>
                  </a:cubicBezTo>
                  <a:cubicBezTo>
                    <a:pt x="1129" y="1841"/>
                    <a:pt x="1134" y="1798"/>
                    <a:pt x="1102" y="1798"/>
                  </a:cubicBezTo>
                  <a:cubicBezTo>
                    <a:pt x="1081" y="1798"/>
                    <a:pt x="1081" y="1798"/>
                    <a:pt x="1081" y="1798"/>
                  </a:cubicBezTo>
                  <a:cubicBezTo>
                    <a:pt x="1081" y="1772"/>
                    <a:pt x="1097" y="1756"/>
                    <a:pt x="1097" y="1730"/>
                  </a:cubicBezTo>
                  <a:cubicBezTo>
                    <a:pt x="1097" y="1698"/>
                    <a:pt x="1055" y="1709"/>
                    <a:pt x="1029" y="1698"/>
                  </a:cubicBezTo>
                  <a:cubicBezTo>
                    <a:pt x="1007" y="1693"/>
                    <a:pt x="1002" y="1683"/>
                    <a:pt x="997" y="1661"/>
                  </a:cubicBezTo>
                  <a:cubicBezTo>
                    <a:pt x="992" y="1667"/>
                    <a:pt x="986" y="1672"/>
                    <a:pt x="981" y="1683"/>
                  </a:cubicBezTo>
                  <a:cubicBezTo>
                    <a:pt x="971" y="1667"/>
                    <a:pt x="965" y="1651"/>
                    <a:pt x="965" y="1630"/>
                  </a:cubicBezTo>
                  <a:cubicBezTo>
                    <a:pt x="976" y="1630"/>
                    <a:pt x="976" y="1630"/>
                    <a:pt x="976" y="1630"/>
                  </a:cubicBezTo>
                  <a:lnTo>
                    <a:pt x="981" y="1624"/>
                  </a:lnTo>
                  <a:cubicBezTo>
                    <a:pt x="981" y="1614"/>
                    <a:pt x="981" y="1614"/>
                    <a:pt x="981" y="1614"/>
                  </a:cubicBezTo>
                  <a:cubicBezTo>
                    <a:pt x="960" y="1614"/>
                    <a:pt x="960" y="1614"/>
                    <a:pt x="960" y="1614"/>
                  </a:cubicBezTo>
                  <a:cubicBezTo>
                    <a:pt x="955" y="1577"/>
                    <a:pt x="965" y="1524"/>
                    <a:pt x="939" y="1582"/>
                  </a:cubicBezTo>
                  <a:cubicBezTo>
                    <a:pt x="939" y="1577"/>
                    <a:pt x="939" y="1572"/>
                    <a:pt x="934" y="1566"/>
                  </a:cubicBezTo>
                  <a:cubicBezTo>
                    <a:pt x="897" y="1635"/>
                    <a:pt x="976" y="1419"/>
                    <a:pt x="981" y="1408"/>
                  </a:cubicBezTo>
                  <a:cubicBezTo>
                    <a:pt x="992" y="1361"/>
                    <a:pt x="986" y="1324"/>
                    <a:pt x="1018" y="1282"/>
                  </a:cubicBezTo>
                  <a:cubicBezTo>
                    <a:pt x="1050" y="1234"/>
                    <a:pt x="1081" y="1224"/>
                    <a:pt x="1118" y="1176"/>
                  </a:cubicBezTo>
                  <a:cubicBezTo>
                    <a:pt x="1145" y="1144"/>
                    <a:pt x="1160" y="1129"/>
                    <a:pt x="1187" y="1092"/>
                  </a:cubicBezTo>
                  <a:cubicBezTo>
                    <a:pt x="1203" y="1076"/>
                    <a:pt x="1203" y="1060"/>
                    <a:pt x="1218" y="1050"/>
                  </a:cubicBezTo>
                  <a:cubicBezTo>
                    <a:pt x="1250" y="1029"/>
                    <a:pt x="1266" y="1018"/>
                    <a:pt x="1297" y="992"/>
                  </a:cubicBezTo>
                  <a:cubicBezTo>
                    <a:pt x="1308" y="986"/>
                    <a:pt x="1313" y="981"/>
                    <a:pt x="1319" y="970"/>
                  </a:cubicBezTo>
                  <a:cubicBezTo>
                    <a:pt x="1329" y="965"/>
                    <a:pt x="1340" y="960"/>
                    <a:pt x="1340" y="949"/>
                  </a:cubicBezTo>
                  <a:cubicBezTo>
                    <a:pt x="1340" y="939"/>
                    <a:pt x="1334" y="933"/>
                    <a:pt x="1334" y="923"/>
                  </a:cubicBezTo>
                  <a:cubicBezTo>
                    <a:pt x="1334" y="907"/>
                    <a:pt x="1350" y="907"/>
                    <a:pt x="1361" y="897"/>
                  </a:cubicBezTo>
                  <a:cubicBezTo>
                    <a:pt x="1377" y="881"/>
                    <a:pt x="1387" y="870"/>
                    <a:pt x="1403" y="854"/>
                  </a:cubicBezTo>
                  <a:cubicBezTo>
                    <a:pt x="1414" y="865"/>
                    <a:pt x="1414" y="881"/>
                    <a:pt x="1429" y="881"/>
                  </a:cubicBezTo>
                  <a:cubicBezTo>
                    <a:pt x="1445" y="881"/>
                    <a:pt x="1451" y="865"/>
                    <a:pt x="1466" y="860"/>
                  </a:cubicBezTo>
                  <a:cubicBezTo>
                    <a:pt x="1461" y="844"/>
                    <a:pt x="1456" y="833"/>
                    <a:pt x="1451" y="818"/>
                  </a:cubicBezTo>
                  <a:cubicBezTo>
                    <a:pt x="1493" y="786"/>
                    <a:pt x="1493" y="786"/>
                    <a:pt x="1493" y="786"/>
                  </a:cubicBezTo>
                  <a:cubicBezTo>
                    <a:pt x="1503" y="791"/>
                    <a:pt x="1508" y="796"/>
                    <a:pt x="1519" y="796"/>
                  </a:cubicBezTo>
                  <a:cubicBezTo>
                    <a:pt x="1535" y="796"/>
                    <a:pt x="1540" y="791"/>
                    <a:pt x="1556" y="786"/>
                  </a:cubicBezTo>
                  <a:cubicBezTo>
                    <a:pt x="1551" y="765"/>
                    <a:pt x="1545" y="754"/>
                    <a:pt x="1545" y="733"/>
                  </a:cubicBezTo>
                  <a:cubicBezTo>
                    <a:pt x="1551" y="728"/>
                    <a:pt x="1561" y="728"/>
                    <a:pt x="1572" y="728"/>
                  </a:cubicBezTo>
                  <a:cubicBezTo>
                    <a:pt x="1572" y="723"/>
                    <a:pt x="1572" y="723"/>
                    <a:pt x="1572" y="723"/>
                  </a:cubicBezTo>
                  <a:cubicBezTo>
                    <a:pt x="1572" y="717"/>
                    <a:pt x="1567" y="717"/>
                    <a:pt x="1567" y="712"/>
                  </a:cubicBezTo>
                  <a:cubicBezTo>
                    <a:pt x="1567" y="701"/>
                    <a:pt x="1582" y="701"/>
                    <a:pt x="1593" y="696"/>
                  </a:cubicBezTo>
                  <a:cubicBezTo>
                    <a:pt x="1619" y="723"/>
                    <a:pt x="1619" y="723"/>
                    <a:pt x="1619" y="723"/>
                  </a:cubicBezTo>
                  <a:cubicBezTo>
                    <a:pt x="1635" y="707"/>
                    <a:pt x="1640" y="691"/>
                    <a:pt x="1646" y="670"/>
                  </a:cubicBezTo>
                  <a:cubicBezTo>
                    <a:pt x="1651" y="664"/>
                    <a:pt x="1656" y="659"/>
                    <a:pt x="1656" y="654"/>
                  </a:cubicBezTo>
                  <a:cubicBezTo>
                    <a:pt x="1656" y="633"/>
                    <a:pt x="1651" y="607"/>
                    <a:pt x="1630" y="607"/>
                  </a:cubicBezTo>
                  <a:cubicBezTo>
                    <a:pt x="1609" y="607"/>
                    <a:pt x="1551" y="638"/>
                    <a:pt x="1614" y="607"/>
                  </a:cubicBezTo>
                  <a:cubicBezTo>
                    <a:pt x="1630" y="601"/>
                    <a:pt x="1640" y="591"/>
                    <a:pt x="1656" y="585"/>
                  </a:cubicBezTo>
                  <a:cubicBezTo>
                    <a:pt x="1672" y="617"/>
                    <a:pt x="1672" y="664"/>
                    <a:pt x="1714" y="664"/>
                  </a:cubicBezTo>
                  <a:cubicBezTo>
                    <a:pt x="1730" y="664"/>
                    <a:pt x="1735" y="649"/>
                    <a:pt x="1751" y="638"/>
                  </a:cubicBezTo>
                  <a:cubicBezTo>
                    <a:pt x="1772" y="633"/>
                    <a:pt x="1788" y="628"/>
                    <a:pt x="1809" y="607"/>
                  </a:cubicBezTo>
                  <a:cubicBezTo>
                    <a:pt x="1814" y="601"/>
                    <a:pt x="1814" y="585"/>
                    <a:pt x="1825" y="580"/>
                  </a:cubicBezTo>
                  <a:cubicBezTo>
                    <a:pt x="1841" y="570"/>
                    <a:pt x="1857" y="575"/>
                    <a:pt x="1867" y="559"/>
                  </a:cubicBezTo>
                  <a:cubicBezTo>
                    <a:pt x="1883" y="570"/>
                    <a:pt x="1883" y="580"/>
                    <a:pt x="1894" y="591"/>
                  </a:cubicBezTo>
                  <a:lnTo>
                    <a:pt x="1894" y="585"/>
                  </a:lnTo>
                  <a:cubicBezTo>
                    <a:pt x="1894" y="564"/>
                    <a:pt x="1909" y="554"/>
                    <a:pt x="1925" y="538"/>
                  </a:cubicBezTo>
                  <a:cubicBezTo>
                    <a:pt x="1930" y="527"/>
                    <a:pt x="1930" y="517"/>
                    <a:pt x="1941" y="517"/>
                  </a:cubicBezTo>
                  <a:cubicBezTo>
                    <a:pt x="1957" y="517"/>
                    <a:pt x="1962" y="527"/>
                    <a:pt x="1973" y="527"/>
                  </a:cubicBezTo>
                  <a:cubicBezTo>
                    <a:pt x="1994" y="527"/>
                    <a:pt x="2010" y="517"/>
                    <a:pt x="2031" y="512"/>
                  </a:cubicBezTo>
                  <a:cubicBezTo>
                    <a:pt x="2089" y="490"/>
                    <a:pt x="2120" y="480"/>
                    <a:pt x="2178" y="459"/>
                  </a:cubicBezTo>
                  <a:cubicBezTo>
                    <a:pt x="2210" y="448"/>
                    <a:pt x="2226" y="438"/>
                    <a:pt x="2258" y="432"/>
                  </a:cubicBezTo>
                  <a:cubicBezTo>
                    <a:pt x="2289" y="432"/>
                    <a:pt x="2289" y="432"/>
                    <a:pt x="2289" y="432"/>
                  </a:cubicBezTo>
                  <a:cubicBezTo>
                    <a:pt x="2321" y="427"/>
                    <a:pt x="2342" y="422"/>
                    <a:pt x="2373" y="401"/>
                  </a:cubicBezTo>
                  <a:cubicBezTo>
                    <a:pt x="2363" y="385"/>
                    <a:pt x="2352" y="380"/>
                    <a:pt x="2342" y="369"/>
                  </a:cubicBezTo>
                  <a:cubicBezTo>
                    <a:pt x="2368" y="369"/>
                    <a:pt x="2384" y="359"/>
                    <a:pt x="2405" y="353"/>
                  </a:cubicBezTo>
                  <a:cubicBezTo>
                    <a:pt x="2442" y="348"/>
                    <a:pt x="2463" y="348"/>
                    <a:pt x="2500" y="332"/>
                  </a:cubicBezTo>
                  <a:cubicBezTo>
                    <a:pt x="2511" y="327"/>
                    <a:pt x="2505" y="311"/>
                    <a:pt x="2516" y="306"/>
                  </a:cubicBezTo>
                  <a:cubicBezTo>
                    <a:pt x="2521" y="295"/>
                    <a:pt x="2532" y="295"/>
                    <a:pt x="2542" y="285"/>
                  </a:cubicBezTo>
                  <a:cubicBezTo>
                    <a:pt x="2548" y="306"/>
                    <a:pt x="2563" y="311"/>
                    <a:pt x="2584" y="311"/>
                  </a:cubicBezTo>
                  <a:cubicBezTo>
                    <a:pt x="2590" y="311"/>
                    <a:pt x="2590" y="306"/>
                    <a:pt x="2595" y="306"/>
                  </a:cubicBezTo>
                  <a:cubicBezTo>
                    <a:pt x="2600" y="306"/>
                    <a:pt x="2600" y="311"/>
                    <a:pt x="2606" y="311"/>
                  </a:cubicBezTo>
                  <a:cubicBezTo>
                    <a:pt x="2621" y="311"/>
                    <a:pt x="2621" y="301"/>
                    <a:pt x="2632" y="295"/>
                  </a:cubicBezTo>
                  <a:cubicBezTo>
                    <a:pt x="2648" y="285"/>
                    <a:pt x="2669" y="279"/>
                    <a:pt x="2669" y="258"/>
                  </a:cubicBezTo>
                  <a:cubicBezTo>
                    <a:pt x="2669" y="243"/>
                    <a:pt x="2648" y="237"/>
                    <a:pt x="2643" y="221"/>
                  </a:cubicBezTo>
                  <a:cubicBezTo>
                    <a:pt x="2658" y="221"/>
                    <a:pt x="2664" y="221"/>
                    <a:pt x="2680" y="221"/>
                  </a:cubicBezTo>
                  <a:cubicBezTo>
                    <a:pt x="2680" y="237"/>
                    <a:pt x="2680" y="237"/>
                    <a:pt x="2680" y="237"/>
                  </a:cubicBezTo>
                  <a:cubicBezTo>
                    <a:pt x="2685" y="237"/>
                    <a:pt x="2685" y="237"/>
                    <a:pt x="2685" y="237"/>
                  </a:cubicBezTo>
                  <a:cubicBezTo>
                    <a:pt x="2701" y="237"/>
                    <a:pt x="2706" y="227"/>
                    <a:pt x="2716" y="227"/>
                  </a:cubicBezTo>
                  <a:cubicBezTo>
                    <a:pt x="2753" y="227"/>
                    <a:pt x="2753" y="274"/>
                    <a:pt x="2790" y="285"/>
                  </a:cubicBezTo>
                  <a:cubicBezTo>
                    <a:pt x="2795" y="269"/>
                    <a:pt x="2790" y="258"/>
                    <a:pt x="2806" y="248"/>
                  </a:cubicBezTo>
                  <a:cubicBezTo>
                    <a:pt x="2822" y="237"/>
                    <a:pt x="2843" y="237"/>
                    <a:pt x="2843" y="216"/>
                  </a:cubicBezTo>
                  <a:cubicBezTo>
                    <a:pt x="2843" y="216"/>
                    <a:pt x="2843" y="216"/>
                    <a:pt x="2843" y="211"/>
                  </a:cubicBezTo>
                  <a:cubicBezTo>
                    <a:pt x="2843" y="200"/>
                    <a:pt x="2854" y="195"/>
                    <a:pt x="2859" y="185"/>
                  </a:cubicBezTo>
                  <a:cubicBezTo>
                    <a:pt x="2875" y="174"/>
                    <a:pt x="2880" y="164"/>
                    <a:pt x="2896" y="153"/>
                  </a:cubicBezTo>
                  <a:cubicBezTo>
                    <a:pt x="2933" y="121"/>
                    <a:pt x="2959" y="111"/>
                    <a:pt x="3001" y="84"/>
                  </a:cubicBezTo>
                  <a:cubicBezTo>
                    <a:pt x="3033" y="58"/>
                    <a:pt x="3054" y="58"/>
                    <a:pt x="3091" y="47"/>
                  </a:cubicBezTo>
                  <a:cubicBezTo>
                    <a:pt x="3117" y="37"/>
                    <a:pt x="3133" y="26"/>
                    <a:pt x="3165" y="26"/>
                  </a:cubicBezTo>
                  <a:cubicBezTo>
                    <a:pt x="3181" y="26"/>
                    <a:pt x="3191" y="42"/>
                    <a:pt x="3191" y="58"/>
                  </a:cubicBezTo>
                  <a:cubicBezTo>
                    <a:pt x="3191" y="84"/>
                    <a:pt x="3133" y="74"/>
                    <a:pt x="3133" y="100"/>
                  </a:cubicBezTo>
                  <a:cubicBezTo>
                    <a:pt x="3133" y="127"/>
                    <a:pt x="3144" y="142"/>
                    <a:pt x="3144" y="164"/>
                  </a:cubicBezTo>
                  <a:cubicBezTo>
                    <a:pt x="3154" y="164"/>
                    <a:pt x="3154" y="164"/>
                    <a:pt x="3154" y="164"/>
                  </a:cubicBezTo>
                  <a:cubicBezTo>
                    <a:pt x="3160" y="164"/>
                    <a:pt x="3165" y="158"/>
                    <a:pt x="3175" y="158"/>
                  </a:cubicBezTo>
                  <a:cubicBezTo>
                    <a:pt x="3202" y="158"/>
                    <a:pt x="3202" y="158"/>
                    <a:pt x="3202" y="158"/>
                  </a:cubicBezTo>
                  <a:cubicBezTo>
                    <a:pt x="3217" y="158"/>
                    <a:pt x="3223" y="158"/>
                    <a:pt x="3233" y="153"/>
                  </a:cubicBezTo>
                  <a:cubicBezTo>
                    <a:pt x="3212" y="153"/>
                    <a:pt x="3196" y="132"/>
                    <a:pt x="3196" y="111"/>
                  </a:cubicBezTo>
                  <a:cubicBezTo>
                    <a:pt x="3196" y="84"/>
                    <a:pt x="3202" y="63"/>
                    <a:pt x="3217" y="42"/>
                  </a:cubicBezTo>
                  <a:cubicBezTo>
                    <a:pt x="3254" y="42"/>
                    <a:pt x="3254" y="42"/>
                    <a:pt x="3254" y="42"/>
                  </a:cubicBezTo>
                  <a:cubicBezTo>
                    <a:pt x="3281" y="42"/>
                    <a:pt x="3291" y="37"/>
                    <a:pt x="3318" y="37"/>
                  </a:cubicBezTo>
                  <a:cubicBezTo>
                    <a:pt x="3318" y="42"/>
                    <a:pt x="3318" y="42"/>
                    <a:pt x="3323" y="47"/>
                  </a:cubicBezTo>
                  <a:cubicBezTo>
                    <a:pt x="3328" y="47"/>
                    <a:pt x="3328" y="47"/>
                    <a:pt x="3328" y="47"/>
                  </a:cubicBezTo>
                  <a:cubicBezTo>
                    <a:pt x="3328" y="37"/>
                    <a:pt x="3334" y="21"/>
                    <a:pt x="3344" y="21"/>
                  </a:cubicBezTo>
                  <a:cubicBezTo>
                    <a:pt x="3471" y="0"/>
                    <a:pt x="3471" y="0"/>
                    <a:pt x="3471" y="0"/>
                  </a:cubicBezTo>
                  <a:cubicBezTo>
                    <a:pt x="3497" y="0"/>
                    <a:pt x="3513" y="16"/>
                    <a:pt x="3518" y="37"/>
                  </a:cubicBezTo>
                  <a:cubicBezTo>
                    <a:pt x="3502" y="37"/>
                    <a:pt x="3492" y="26"/>
                    <a:pt x="3476" y="26"/>
                  </a:cubicBezTo>
                  <a:cubicBezTo>
                    <a:pt x="3471" y="26"/>
                    <a:pt x="3465" y="26"/>
                    <a:pt x="3460" y="26"/>
                  </a:cubicBezTo>
                  <a:cubicBezTo>
                    <a:pt x="3460" y="32"/>
                    <a:pt x="3460" y="37"/>
                    <a:pt x="3460" y="42"/>
                  </a:cubicBezTo>
                  <a:cubicBezTo>
                    <a:pt x="3460" y="58"/>
                    <a:pt x="3460" y="68"/>
                    <a:pt x="3465" y="84"/>
                  </a:cubicBezTo>
                  <a:cubicBezTo>
                    <a:pt x="3476" y="84"/>
                    <a:pt x="3476" y="84"/>
                    <a:pt x="3476" y="84"/>
                  </a:cubicBezTo>
                  <a:cubicBezTo>
                    <a:pt x="3481" y="84"/>
                    <a:pt x="3486" y="79"/>
                    <a:pt x="3492" y="79"/>
                  </a:cubicBezTo>
                  <a:cubicBezTo>
                    <a:pt x="3502" y="79"/>
                    <a:pt x="3508" y="79"/>
                    <a:pt x="3518" y="84"/>
                  </a:cubicBezTo>
                  <a:cubicBezTo>
                    <a:pt x="3539" y="84"/>
                    <a:pt x="3539" y="84"/>
                    <a:pt x="3539" y="84"/>
                  </a:cubicBezTo>
                  <a:cubicBezTo>
                    <a:pt x="3550" y="84"/>
                    <a:pt x="3555" y="68"/>
                    <a:pt x="3566" y="6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26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27" name="group"/>
          <p:cNvGrpSpPr/>
          <p:nvPr/>
        </p:nvGrpSpPr>
        <p:grpSpPr>
          <a:xfrm>
            <a:off x="611561" y="1276114"/>
            <a:ext cx="3573612" cy="2591272"/>
            <a:chOff x="6041187" y="324116"/>
            <a:chExt cx="3930975" cy="2591272"/>
          </a:xfrm>
        </p:grpSpPr>
        <p:sp>
          <p:nvSpPr>
            <p:cNvPr id="28" name="text box"/>
            <p:cNvSpPr txBox="1"/>
            <p:nvPr/>
          </p:nvSpPr>
          <p:spPr>
            <a:xfrm>
              <a:off x="6041187" y="1207228"/>
              <a:ext cx="3137553" cy="1708160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9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Cuba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9595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map"/>
          <p:cNvGrpSpPr>
            <a:grpSpLocks noChangeAspect="1"/>
          </p:cNvGrpSpPr>
          <p:nvPr/>
        </p:nvGrpSpPr>
        <p:grpSpPr bwMode="auto">
          <a:xfrm>
            <a:off x="4355456" y="1462212"/>
            <a:ext cx="4229003" cy="2219077"/>
            <a:chOff x="762" y="1755"/>
            <a:chExt cx="4362" cy="2567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1229" y="2907"/>
              <a:ext cx="31" cy="31"/>
            </a:xfrm>
            <a:custGeom>
              <a:avLst/>
              <a:gdLst>
                <a:gd name="T0" fmla="*/ 3 w 15"/>
                <a:gd name="T1" fmla="*/ 1 h 15"/>
                <a:gd name="T2" fmla="*/ 6 w 15"/>
                <a:gd name="T3" fmla="*/ 6 h 15"/>
                <a:gd name="T4" fmla="*/ 9 w 15"/>
                <a:gd name="T5" fmla="*/ 0 h 15"/>
                <a:gd name="T6" fmla="*/ 15 w 15"/>
                <a:gd name="T7" fmla="*/ 7 h 15"/>
                <a:gd name="T8" fmla="*/ 8 w 15"/>
                <a:gd name="T9" fmla="*/ 15 h 15"/>
                <a:gd name="T10" fmla="*/ 0 w 15"/>
                <a:gd name="T11" fmla="*/ 7 h 15"/>
                <a:gd name="T12" fmla="*/ 3 w 15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3" y="1"/>
                  </a:moveTo>
                  <a:cubicBezTo>
                    <a:pt x="5" y="3"/>
                    <a:pt x="5" y="5"/>
                    <a:pt x="6" y="6"/>
                  </a:cubicBezTo>
                  <a:cubicBezTo>
                    <a:pt x="6" y="7"/>
                    <a:pt x="11" y="4"/>
                    <a:pt x="9" y="0"/>
                  </a:cubicBezTo>
                  <a:cubicBezTo>
                    <a:pt x="12" y="0"/>
                    <a:pt x="15" y="4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ubicBezTo>
                    <a:pt x="0" y="5"/>
                    <a:pt x="2" y="3"/>
                    <a:pt x="3" y="1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4234" y="2453"/>
              <a:ext cx="421" cy="565"/>
            </a:xfrm>
            <a:custGeom>
              <a:avLst/>
              <a:gdLst>
                <a:gd name="T0" fmla="*/ 193 w 202"/>
                <a:gd name="T1" fmla="*/ 56 h 271"/>
                <a:gd name="T2" fmla="*/ 200 w 202"/>
                <a:gd name="T3" fmla="*/ 95 h 271"/>
                <a:gd name="T4" fmla="*/ 181 w 202"/>
                <a:gd name="T5" fmla="*/ 88 h 271"/>
                <a:gd name="T6" fmla="*/ 164 w 202"/>
                <a:gd name="T7" fmla="*/ 88 h 271"/>
                <a:gd name="T8" fmla="*/ 155 w 202"/>
                <a:gd name="T9" fmla="*/ 104 h 271"/>
                <a:gd name="T10" fmla="*/ 154 w 202"/>
                <a:gd name="T11" fmla="*/ 124 h 271"/>
                <a:gd name="T12" fmla="*/ 164 w 202"/>
                <a:gd name="T13" fmla="*/ 144 h 271"/>
                <a:gd name="T14" fmla="*/ 167 w 202"/>
                <a:gd name="T15" fmla="*/ 169 h 271"/>
                <a:gd name="T16" fmla="*/ 176 w 202"/>
                <a:gd name="T17" fmla="*/ 184 h 271"/>
                <a:gd name="T18" fmla="*/ 193 w 202"/>
                <a:gd name="T19" fmla="*/ 181 h 271"/>
                <a:gd name="T20" fmla="*/ 187 w 202"/>
                <a:gd name="T21" fmla="*/ 198 h 271"/>
                <a:gd name="T22" fmla="*/ 178 w 202"/>
                <a:gd name="T23" fmla="*/ 213 h 271"/>
                <a:gd name="T24" fmla="*/ 163 w 202"/>
                <a:gd name="T25" fmla="*/ 231 h 271"/>
                <a:gd name="T26" fmla="*/ 161 w 202"/>
                <a:gd name="T27" fmla="*/ 217 h 271"/>
                <a:gd name="T28" fmla="*/ 147 w 202"/>
                <a:gd name="T29" fmla="*/ 227 h 271"/>
                <a:gd name="T30" fmla="*/ 127 w 202"/>
                <a:gd name="T31" fmla="*/ 241 h 271"/>
                <a:gd name="T32" fmla="*/ 130 w 202"/>
                <a:gd name="T33" fmla="*/ 255 h 271"/>
                <a:gd name="T34" fmla="*/ 113 w 202"/>
                <a:gd name="T35" fmla="*/ 269 h 271"/>
                <a:gd name="T36" fmla="*/ 103 w 202"/>
                <a:gd name="T37" fmla="*/ 260 h 271"/>
                <a:gd name="T38" fmla="*/ 89 w 202"/>
                <a:gd name="T39" fmla="*/ 260 h 271"/>
                <a:gd name="T40" fmla="*/ 74 w 202"/>
                <a:gd name="T41" fmla="*/ 266 h 271"/>
                <a:gd name="T42" fmla="*/ 75 w 202"/>
                <a:gd name="T43" fmla="*/ 253 h 271"/>
                <a:gd name="T44" fmla="*/ 75 w 202"/>
                <a:gd name="T45" fmla="*/ 245 h 271"/>
                <a:gd name="T46" fmla="*/ 59 w 202"/>
                <a:gd name="T47" fmla="*/ 230 h 271"/>
                <a:gd name="T48" fmla="*/ 36 w 202"/>
                <a:gd name="T49" fmla="*/ 238 h 271"/>
                <a:gd name="T50" fmla="*/ 30 w 202"/>
                <a:gd name="T51" fmla="*/ 227 h 271"/>
                <a:gd name="T52" fmla="*/ 10 w 202"/>
                <a:gd name="T53" fmla="*/ 208 h 271"/>
                <a:gd name="T54" fmla="*/ 4 w 202"/>
                <a:gd name="T55" fmla="*/ 189 h 271"/>
                <a:gd name="T56" fmla="*/ 7 w 202"/>
                <a:gd name="T57" fmla="*/ 176 h 271"/>
                <a:gd name="T58" fmla="*/ 18 w 202"/>
                <a:gd name="T59" fmla="*/ 171 h 271"/>
                <a:gd name="T60" fmla="*/ 9 w 202"/>
                <a:gd name="T61" fmla="*/ 159 h 271"/>
                <a:gd name="T62" fmla="*/ 22 w 202"/>
                <a:gd name="T63" fmla="*/ 149 h 271"/>
                <a:gd name="T64" fmla="*/ 30 w 202"/>
                <a:gd name="T65" fmla="*/ 142 h 271"/>
                <a:gd name="T66" fmla="*/ 39 w 202"/>
                <a:gd name="T67" fmla="*/ 131 h 271"/>
                <a:gd name="T68" fmla="*/ 48 w 202"/>
                <a:gd name="T69" fmla="*/ 119 h 271"/>
                <a:gd name="T70" fmla="*/ 34 w 202"/>
                <a:gd name="T71" fmla="*/ 101 h 271"/>
                <a:gd name="T72" fmla="*/ 25 w 202"/>
                <a:gd name="T73" fmla="*/ 79 h 271"/>
                <a:gd name="T74" fmla="*/ 25 w 202"/>
                <a:gd name="T75" fmla="*/ 69 h 271"/>
                <a:gd name="T76" fmla="*/ 29 w 202"/>
                <a:gd name="T77" fmla="*/ 61 h 271"/>
                <a:gd name="T78" fmla="*/ 38 w 202"/>
                <a:gd name="T79" fmla="*/ 51 h 271"/>
                <a:gd name="T80" fmla="*/ 50 w 202"/>
                <a:gd name="T81" fmla="*/ 43 h 271"/>
                <a:gd name="T82" fmla="*/ 50 w 202"/>
                <a:gd name="T83" fmla="*/ 26 h 271"/>
                <a:gd name="T84" fmla="*/ 55 w 202"/>
                <a:gd name="T85" fmla="*/ 17 h 271"/>
                <a:gd name="T86" fmla="*/ 72 w 202"/>
                <a:gd name="T87" fmla="*/ 27 h 271"/>
                <a:gd name="T88" fmla="*/ 94 w 202"/>
                <a:gd name="T89" fmla="*/ 24 h 271"/>
                <a:gd name="T90" fmla="*/ 109 w 202"/>
                <a:gd name="T91" fmla="*/ 14 h 271"/>
                <a:gd name="T92" fmla="*/ 131 w 202"/>
                <a:gd name="T93" fmla="*/ 2 h 271"/>
                <a:gd name="T94" fmla="*/ 139 w 202"/>
                <a:gd name="T95" fmla="*/ 16 h 271"/>
                <a:gd name="T96" fmla="*/ 147 w 202"/>
                <a:gd name="T97" fmla="*/ 20 h 271"/>
                <a:gd name="T98" fmla="*/ 157 w 202"/>
                <a:gd name="T99" fmla="*/ 32 h 271"/>
                <a:gd name="T100" fmla="*/ 174 w 202"/>
                <a:gd name="T101" fmla="*/ 35 h 271"/>
                <a:gd name="T102" fmla="*/ 179 w 202"/>
                <a:gd name="T103" fmla="*/ 52 h 271"/>
                <a:gd name="T104" fmla="*/ 187 w 202"/>
                <a:gd name="T105" fmla="*/ 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" h="271">
                  <a:moveTo>
                    <a:pt x="193" y="55"/>
                  </a:moveTo>
                  <a:cubicBezTo>
                    <a:pt x="193" y="55"/>
                    <a:pt x="193" y="55"/>
                    <a:pt x="193" y="56"/>
                  </a:cubicBezTo>
                  <a:cubicBezTo>
                    <a:pt x="194" y="58"/>
                    <a:pt x="199" y="80"/>
                    <a:pt x="200" y="84"/>
                  </a:cubicBezTo>
                  <a:cubicBezTo>
                    <a:pt x="201" y="89"/>
                    <a:pt x="202" y="94"/>
                    <a:pt x="200" y="95"/>
                  </a:cubicBezTo>
                  <a:cubicBezTo>
                    <a:pt x="199" y="95"/>
                    <a:pt x="195" y="89"/>
                    <a:pt x="192" y="90"/>
                  </a:cubicBezTo>
                  <a:cubicBezTo>
                    <a:pt x="189" y="92"/>
                    <a:pt x="184" y="91"/>
                    <a:pt x="181" y="88"/>
                  </a:cubicBezTo>
                  <a:cubicBezTo>
                    <a:pt x="178" y="86"/>
                    <a:pt x="175" y="76"/>
                    <a:pt x="171" y="78"/>
                  </a:cubicBezTo>
                  <a:cubicBezTo>
                    <a:pt x="168" y="81"/>
                    <a:pt x="166" y="88"/>
                    <a:pt x="164" y="88"/>
                  </a:cubicBezTo>
                  <a:cubicBezTo>
                    <a:pt x="162" y="88"/>
                    <a:pt x="160" y="90"/>
                    <a:pt x="158" y="93"/>
                  </a:cubicBezTo>
                  <a:cubicBezTo>
                    <a:pt x="156" y="95"/>
                    <a:pt x="158" y="101"/>
                    <a:pt x="155" y="104"/>
                  </a:cubicBezTo>
                  <a:cubicBezTo>
                    <a:pt x="152" y="107"/>
                    <a:pt x="151" y="109"/>
                    <a:pt x="151" y="114"/>
                  </a:cubicBezTo>
                  <a:cubicBezTo>
                    <a:pt x="152" y="118"/>
                    <a:pt x="149" y="119"/>
                    <a:pt x="154" y="124"/>
                  </a:cubicBezTo>
                  <a:cubicBezTo>
                    <a:pt x="160" y="128"/>
                    <a:pt x="159" y="129"/>
                    <a:pt x="160" y="133"/>
                  </a:cubicBezTo>
                  <a:cubicBezTo>
                    <a:pt x="160" y="137"/>
                    <a:pt x="161" y="140"/>
                    <a:pt x="164" y="144"/>
                  </a:cubicBezTo>
                  <a:cubicBezTo>
                    <a:pt x="166" y="149"/>
                    <a:pt x="163" y="151"/>
                    <a:pt x="163" y="155"/>
                  </a:cubicBezTo>
                  <a:cubicBezTo>
                    <a:pt x="162" y="159"/>
                    <a:pt x="164" y="164"/>
                    <a:pt x="167" y="169"/>
                  </a:cubicBezTo>
                  <a:cubicBezTo>
                    <a:pt x="170" y="173"/>
                    <a:pt x="171" y="175"/>
                    <a:pt x="171" y="178"/>
                  </a:cubicBezTo>
                  <a:cubicBezTo>
                    <a:pt x="171" y="182"/>
                    <a:pt x="175" y="184"/>
                    <a:pt x="176" y="184"/>
                  </a:cubicBezTo>
                  <a:cubicBezTo>
                    <a:pt x="178" y="184"/>
                    <a:pt x="181" y="181"/>
                    <a:pt x="182" y="178"/>
                  </a:cubicBezTo>
                  <a:cubicBezTo>
                    <a:pt x="182" y="174"/>
                    <a:pt x="191" y="175"/>
                    <a:pt x="193" y="181"/>
                  </a:cubicBezTo>
                  <a:cubicBezTo>
                    <a:pt x="194" y="186"/>
                    <a:pt x="189" y="186"/>
                    <a:pt x="187" y="189"/>
                  </a:cubicBezTo>
                  <a:cubicBezTo>
                    <a:pt x="186" y="193"/>
                    <a:pt x="191" y="197"/>
                    <a:pt x="187" y="198"/>
                  </a:cubicBezTo>
                  <a:cubicBezTo>
                    <a:pt x="183" y="199"/>
                    <a:pt x="180" y="200"/>
                    <a:pt x="179" y="203"/>
                  </a:cubicBezTo>
                  <a:cubicBezTo>
                    <a:pt x="178" y="206"/>
                    <a:pt x="178" y="209"/>
                    <a:pt x="178" y="213"/>
                  </a:cubicBezTo>
                  <a:cubicBezTo>
                    <a:pt x="177" y="216"/>
                    <a:pt x="173" y="214"/>
                    <a:pt x="172" y="218"/>
                  </a:cubicBezTo>
                  <a:cubicBezTo>
                    <a:pt x="171" y="223"/>
                    <a:pt x="168" y="231"/>
                    <a:pt x="163" y="231"/>
                  </a:cubicBezTo>
                  <a:cubicBezTo>
                    <a:pt x="158" y="230"/>
                    <a:pt x="155" y="228"/>
                    <a:pt x="158" y="224"/>
                  </a:cubicBezTo>
                  <a:cubicBezTo>
                    <a:pt x="161" y="221"/>
                    <a:pt x="165" y="217"/>
                    <a:pt x="161" y="217"/>
                  </a:cubicBezTo>
                  <a:cubicBezTo>
                    <a:pt x="158" y="217"/>
                    <a:pt x="155" y="216"/>
                    <a:pt x="150" y="219"/>
                  </a:cubicBezTo>
                  <a:cubicBezTo>
                    <a:pt x="145" y="222"/>
                    <a:pt x="152" y="227"/>
                    <a:pt x="147" y="227"/>
                  </a:cubicBezTo>
                  <a:cubicBezTo>
                    <a:pt x="142" y="227"/>
                    <a:pt x="133" y="229"/>
                    <a:pt x="130" y="232"/>
                  </a:cubicBezTo>
                  <a:cubicBezTo>
                    <a:pt x="127" y="235"/>
                    <a:pt x="126" y="236"/>
                    <a:pt x="127" y="241"/>
                  </a:cubicBezTo>
                  <a:cubicBezTo>
                    <a:pt x="128" y="246"/>
                    <a:pt x="131" y="245"/>
                    <a:pt x="129" y="247"/>
                  </a:cubicBezTo>
                  <a:cubicBezTo>
                    <a:pt x="127" y="249"/>
                    <a:pt x="136" y="251"/>
                    <a:pt x="130" y="255"/>
                  </a:cubicBezTo>
                  <a:cubicBezTo>
                    <a:pt x="125" y="259"/>
                    <a:pt x="121" y="255"/>
                    <a:pt x="120" y="260"/>
                  </a:cubicBezTo>
                  <a:cubicBezTo>
                    <a:pt x="119" y="265"/>
                    <a:pt x="117" y="266"/>
                    <a:pt x="113" y="269"/>
                  </a:cubicBezTo>
                  <a:cubicBezTo>
                    <a:pt x="111" y="270"/>
                    <a:pt x="110" y="271"/>
                    <a:pt x="108" y="271"/>
                  </a:cubicBezTo>
                  <a:cubicBezTo>
                    <a:pt x="103" y="260"/>
                    <a:pt x="103" y="260"/>
                    <a:pt x="103" y="260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74" y="266"/>
                    <a:pt x="74" y="266"/>
                    <a:pt x="74" y="26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5" y="240"/>
                    <a:pt x="75" y="240"/>
                    <a:pt x="75" y="240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30" y="227"/>
                    <a:pt x="30" y="227"/>
                    <a:pt x="30" y="227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5" y="197"/>
                    <a:pt x="5" y="197"/>
                    <a:pt x="5" y="197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4"/>
                    <a:pt x="187" y="54"/>
                    <a:pt x="187" y="54"/>
                  </a:cubicBezTo>
                  <a:lnTo>
                    <a:pt x="193" y="5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4574" y="3326"/>
              <a:ext cx="375" cy="409"/>
            </a:xfrm>
            <a:custGeom>
              <a:avLst/>
              <a:gdLst>
                <a:gd name="T0" fmla="*/ 1 w 180"/>
                <a:gd name="T1" fmla="*/ 5 h 196"/>
                <a:gd name="T2" fmla="*/ 7 w 180"/>
                <a:gd name="T3" fmla="*/ 13 h 196"/>
                <a:gd name="T4" fmla="*/ 15 w 180"/>
                <a:gd name="T5" fmla="*/ 20 h 196"/>
                <a:gd name="T6" fmla="*/ 16 w 180"/>
                <a:gd name="T7" fmla="*/ 27 h 196"/>
                <a:gd name="T8" fmla="*/ 11 w 180"/>
                <a:gd name="T9" fmla="*/ 37 h 196"/>
                <a:gd name="T10" fmla="*/ 22 w 180"/>
                <a:gd name="T11" fmla="*/ 47 h 196"/>
                <a:gd name="T12" fmla="*/ 38 w 180"/>
                <a:gd name="T13" fmla="*/ 68 h 196"/>
                <a:gd name="T14" fmla="*/ 58 w 180"/>
                <a:gd name="T15" fmla="*/ 74 h 196"/>
                <a:gd name="T16" fmla="*/ 66 w 180"/>
                <a:gd name="T17" fmla="*/ 89 h 196"/>
                <a:gd name="T18" fmla="*/ 83 w 180"/>
                <a:gd name="T19" fmla="*/ 104 h 196"/>
                <a:gd name="T20" fmla="*/ 103 w 180"/>
                <a:gd name="T21" fmla="*/ 133 h 196"/>
                <a:gd name="T22" fmla="*/ 116 w 180"/>
                <a:gd name="T23" fmla="*/ 141 h 196"/>
                <a:gd name="T24" fmla="*/ 127 w 180"/>
                <a:gd name="T25" fmla="*/ 156 h 196"/>
                <a:gd name="T26" fmla="*/ 136 w 180"/>
                <a:gd name="T27" fmla="*/ 166 h 196"/>
                <a:gd name="T28" fmla="*/ 143 w 180"/>
                <a:gd name="T29" fmla="*/ 179 h 196"/>
                <a:gd name="T30" fmla="*/ 159 w 180"/>
                <a:gd name="T31" fmla="*/ 193 h 196"/>
                <a:gd name="T32" fmla="*/ 162 w 180"/>
                <a:gd name="T33" fmla="*/ 186 h 196"/>
                <a:gd name="T34" fmla="*/ 155 w 180"/>
                <a:gd name="T35" fmla="*/ 172 h 196"/>
                <a:gd name="T36" fmla="*/ 161 w 180"/>
                <a:gd name="T37" fmla="*/ 167 h 196"/>
                <a:gd name="T38" fmla="*/ 166 w 180"/>
                <a:gd name="T39" fmla="*/ 163 h 196"/>
                <a:gd name="T40" fmla="*/ 178 w 180"/>
                <a:gd name="T41" fmla="*/ 168 h 196"/>
                <a:gd name="T42" fmla="*/ 170 w 180"/>
                <a:gd name="T43" fmla="*/ 156 h 196"/>
                <a:gd name="T44" fmla="*/ 162 w 180"/>
                <a:gd name="T45" fmla="*/ 158 h 196"/>
                <a:gd name="T46" fmla="*/ 153 w 180"/>
                <a:gd name="T47" fmla="*/ 152 h 196"/>
                <a:gd name="T48" fmla="*/ 138 w 180"/>
                <a:gd name="T49" fmla="*/ 150 h 196"/>
                <a:gd name="T50" fmla="*/ 124 w 180"/>
                <a:gd name="T51" fmla="*/ 133 h 196"/>
                <a:gd name="T52" fmla="*/ 114 w 180"/>
                <a:gd name="T53" fmla="*/ 114 h 196"/>
                <a:gd name="T54" fmla="*/ 114 w 180"/>
                <a:gd name="T55" fmla="*/ 100 h 196"/>
                <a:gd name="T56" fmla="*/ 128 w 180"/>
                <a:gd name="T57" fmla="*/ 94 h 196"/>
                <a:gd name="T58" fmla="*/ 137 w 180"/>
                <a:gd name="T59" fmla="*/ 95 h 196"/>
                <a:gd name="T60" fmla="*/ 120 w 180"/>
                <a:gd name="T61" fmla="*/ 88 h 196"/>
                <a:gd name="T62" fmla="*/ 74 w 180"/>
                <a:gd name="T63" fmla="*/ 58 h 196"/>
                <a:gd name="T64" fmla="*/ 61 w 180"/>
                <a:gd name="T65" fmla="*/ 50 h 196"/>
                <a:gd name="T66" fmla="*/ 51 w 180"/>
                <a:gd name="T67" fmla="*/ 42 h 196"/>
                <a:gd name="T68" fmla="*/ 43 w 180"/>
                <a:gd name="T69" fmla="*/ 30 h 196"/>
                <a:gd name="T70" fmla="*/ 25 w 180"/>
                <a:gd name="T71" fmla="*/ 16 h 196"/>
                <a:gd name="T72" fmla="*/ 12 w 180"/>
                <a:gd name="T73" fmla="*/ 7 h 196"/>
                <a:gd name="T74" fmla="*/ 5 w 180"/>
                <a:gd name="T75" fmla="*/ 0 h 196"/>
                <a:gd name="T76" fmla="*/ 1 w 180"/>
                <a:gd name="T77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96">
                  <a:moveTo>
                    <a:pt x="1" y="5"/>
                  </a:moveTo>
                  <a:cubicBezTo>
                    <a:pt x="0" y="7"/>
                    <a:pt x="3" y="13"/>
                    <a:pt x="7" y="13"/>
                  </a:cubicBezTo>
                  <a:cubicBezTo>
                    <a:pt x="10" y="13"/>
                    <a:pt x="12" y="15"/>
                    <a:pt x="15" y="20"/>
                  </a:cubicBezTo>
                  <a:cubicBezTo>
                    <a:pt x="18" y="24"/>
                    <a:pt x="20" y="27"/>
                    <a:pt x="16" y="27"/>
                  </a:cubicBezTo>
                  <a:cubicBezTo>
                    <a:pt x="12" y="27"/>
                    <a:pt x="9" y="33"/>
                    <a:pt x="11" y="37"/>
                  </a:cubicBezTo>
                  <a:cubicBezTo>
                    <a:pt x="13" y="41"/>
                    <a:pt x="20" y="44"/>
                    <a:pt x="22" y="47"/>
                  </a:cubicBezTo>
                  <a:cubicBezTo>
                    <a:pt x="25" y="50"/>
                    <a:pt x="33" y="64"/>
                    <a:pt x="38" y="68"/>
                  </a:cubicBezTo>
                  <a:cubicBezTo>
                    <a:pt x="42" y="72"/>
                    <a:pt x="51" y="70"/>
                    <a:pt x="58" y="74"/>
                  </a:cubicBezTo>
                  <a:cubicBezTo>
                    <a:pt x="64" y="77"/>
                    <a:pt x="65" y="84"/>
                    <a:pt x="66" y="89"/>
                  </a:cubicBezTo>
                  <a:cubicBezTo>
                    <a:pt x="67" y="95"/>
                    <a:pt x="79" y="99"/>
                    <a:pt x="83" y="104"/>
                  </a:cubicBezTo>
                  <a:cubicBezTo>
                    <a:pt x="87" y="108"/>
                    <a:pt x="101" y="128"/>
                    <a:pt x="103" y="133"/>
                  </a:cubicBezTo>
                  <a:cubicBezTo>
                    <a:pt x="105" y="139"/>
                    <a:pt x="112" y="138"/>
                    <a:pt x="116" y="141"/>
                  </a:cubicBezTo>
                  <a:cubicBezTo>
                    <a:pt x="121" y="143"/>
                    <a:pt x="126" y="153"/>
                    <a:pt x="127" y="156"/>
                  </a:cubicBezTo>
                  <a:cubicBezTo>
                    <a:pt x="128" y="160"/>
                    <a:pt x="132" y="162"/>
                    <a:pt x="136" y="166"/>
                  </a:cubicBezTo>
                  <a:cubicBezTo>
                    <a:pt x="141" y="170"/>
                    <a:pt x="142" y="172"/>
                    <a:pt x="143" y="179"/>
                  </a:cubicBezTo>
                  <a:cubicBezTo>
                    <a:pt x="143" y="187"/>
                    <a:pt x="155" y="190"/>
                    <a:pt x="159" y="193"/>
                  </a:cubicBezTo>
                  <a:cubicBezTo>
                    <a:pt x="162" y="196"/>
                    <a:pt x="165" y="189"/>
                    <a:pt x="162" y="186"/>
                  </a:cubicBezTo>
                  <a:cubicBezTo>
                    <a:pt x="160" y="183"/>
                    <a:pt x="155" y="175"/>
                    <a:pt x="155" y="172"/>
                  </a:cubicBezTo>
                  <a:cubicBezTo>
                    <a:pt x="155" y="168"/>
                    <a:pt x="158" y="167"/>
                    <a:pt x="161" y="167"/>
                  </a:cubicBezTo>
                  <a:cubicBezTo>
                    <a:pt x="163" y="166"/>
                    <a:pt x="161" y="162"/>
                    <a:pt x="166" y="163"/>
                  </a:cubicBezTo>
                  <a:cubicBezTo>
                    <a:pt x="172" y="164"/>
                    <a:pt x="177" y="172"/>
                    <a:pt x="178" y="168"/>
                  </a:cubicBezTo>
                  <a:cubicBezTo>
                    <a:pt x="180" y="164"/>
                    <a:pt x="172" y="159"/>
                    <a:pt x="170" y="156"/>
                  </a:cubicBezTo>
                  <a:cubicBezTo>
                    <a:pt x="167" y="153"/>
                    <a:pt x="165" y="160"/>
                    <a:pt x="162" y="158"/>
                  </a:cubicBezTo>
                  <a:cubicBezTo>
                    <a:pt x="159" y="156"/>
                    <a:pt x="155" y="154"/>
                    <a:pt x="153" y="152"/>
                  </a:cubicBezTo>
                  <a:cubicBezTo>
                    <a:pt x="151" y="150"/>
                    <a:pt x="142" y="153"/>
                    <a:pt x="138" y="150"/>
                  </a:cubicBezTo>
                  <a:cubicBezTo>
                    <a:pt x="134" y="147"/>
                    <a:pt x="128" y="139"/>
                    <a:pt x="124" y="133"/>
                  </a:cubicBezTo>
                  <a:cubicBezTo>
                    <a:pt x="119" y="127"/>
                    <a:pt x="117" y="119"/>
                    <a:pt x="114" y="114"/>
                  </a:cubicBezTo>
                  <a:cubicBezTo>
                    <a:pt x="112" y="109"/>
                    <a:pt x="111" y="103"/>
                    <a:pt x="114" y="100"/>
                  </a:cubicBezTo>
                  <a:cubicBezTo>
                    <a:pt x="117" y="97"/>
                    <a:pt x="121" y="91"/>
                    <a:pt x="128" y="94"/>
                  </a:cubicBezTo>
                  <a:cubicBezTo>
                    <a:pt x="136" y="97"/>
                    <a:pt x="139" y="96"/>
                    <a:pt x="137" y="95"/>
                  </a:cubicBezTo>
                  <a:cubicBezTo>
                    <a:pt x="136" y="93"/>
                    <a:pt x="125" y="91"/>
                    <a:pt x="120" y="88"/>
                  </a:cubicBezTo>
                  <a:cubicBezTo>
                    <a:pt x="116" y="85"/>
                    <a:pt x="78" y="62"/>
                    <a:pt x="74" y="58"/>
                  </a:cubicBezTo>
                  <a:cubicBezTo>
                    <a:pt x="70" y="54"/>
                    <a:pt x="64" y="53"/>
                    <a:pt x="61" y="50"/>
                  </a:cubicBezTo>
                  <a:cubicBezTo>
                    <a:pt x="57" y="47"/>
                    <a:pt x="55" y="48"/>
                    <a:pt x="51" y="42"/>
                  </a:cubicBezTo>
                  <a:cubicBezTo>
                    <a:pt x="47" y="36"/>
                    <a:pt x="46" y="34"/>
                    <a:pt x="43" y="30"/>
                  </a:cubicBezTo>
                  <a:cubicBezTo>
                    <a:pt x="39" y="26"/>
                    <a:pt x="29" y="19"/>
                    <a:pt x="25" y="16"/>
                  </a:cubicBezTo>
                  <a:cubicBezTo>
                    <a:pt x="20" y="13"/>
                    <a:pt x="16" y="12"/>
                    <a:pt x="12" y="7"/>
                  </a:cubicBezTo>
                  <a:cubicBezTo>
                    <a:pt x="8" y="2"/>
                    <a:pt x="8" y="0"/>
                    <a:pt x="5" y="0"/>
                  </a:cubicBezTo>
                  <a:cubicBezTo>
                    <a:pt x="1" y="1"/>
                    <a:pt x="1" y="5"/>
                    <a:pt x="1" y="5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4432" y="3782"/>
              <a:ext cx="163" cy="148"/>
            </a:xfrm>
            <a:custGeom>
              <a:avLst/>
              <a:gdLst>
                <a:gd name="T0" fmla="*/ 77 w 78"/>
                <a:gd name="T1" fmla="*/ 27 h 71"/>
                <a:gd name="T2" fmla="*/ 73 w 78"/>
                <a:gd name="T3" fmla="*/ 20 h 71"/>
                <a:gd name="T4" fmla="*/ 65 w 78"/>
                <a:gd name="T5" fmla="*/ 15 h 71"/>
                <a:gd name="T6" fmla="*/ 55 w 78"/>
                <a:gd name="T7" fmla="*/ 29 h 71"/>
                <a:gd name="T8" fmla="*/ 50 w 78"/>
                <a:gd name="T9" fmla="*/ 37 h 71"/>
                <a:gd name="T10" fmla="*/ 45 w 78"/>
                <a:gd name="T11" fmla="*/ 48 h 71"/>
                <a:gd name="T12" fmla="*/ 41 w 78"/>
                <a:gd name="T13" fmla="*/ 57 h 71"/>
                <a:gd name="T14" fmla="*/ 23 w 78"/>
                <a:gd name="T15" fmla="*/ 69 h 71"/>
                <a:gd name="T16" fmla="*/ 12 w 78"/>
                <a:gd name="T17" fmla="*/ 66 h 71"/>
                <a:gd name="T18" fmla="*/ 8 w 78"/>
                <a:gd name="T19" fmla="*/ 59 h 71"/>
                <a:gd name="T20" fmla="*/ 0 w 78"/>
                <a:gd name="T21" fmla="*/ 53 h 71"/>
                <a:gd name="T22" fmla="*/ 0 w 78"/>
                <a:gd name="T23" fmla="*/ 53 h 71"/>
                <a:gd name="T24" fmla="*/ 0 w 78"/>
                <a:gd name="T25" fmla="*/ 46 h 71"/>
                <a:gd name="T26" fmla="*/ 0 w 78"/>
                <a:gd name="T27" fmla="*/ 37 h 71"/>
                <a:gd name="T28" fmla="*/ 3 w 78"/>
                <a:gd name="T29" fmla="*/ 34 h 71"/>
                <a:gd name="T30" fmla="*/ 9 w 78"/>
                <a:gd name="T31" fmla="*/ 33 h 71"/>
                <a:gd name="T32" fmla="*/ 15 w 78"/>
                <a:gd name="T33" fmla="*/ 27 h 71"/>
                <a:gd name="T34" fmla="*/ 15 w 78"/>
                <a:gd name="T35" fmla="*/ 17 h 71"/>
                <a:gd name="T36" fmla="*/ 26 w 78"/>
                <a:gd name="T37" fmla="*/ 18 h 71"/>
                <a:gd name="T38" fmla="*/ 32 w 78"/>
                <a:gd name="T39" fmla="*/ 15 h 71"/>
                <a:gd name="T40" fmla="*/ 41 w 78"/>
                <a:gd name="T41" fmla="*/ 20 h 71"/>
                <a:gd name="T42" fmla="*/ 47 w 78"/>
                <a:gd name="T43" fmla="*/ 16 h 71"/>
                <a:gd name="T44" fmla="*/ 52 w 78"/>
                <a:gd name="T45" fmla="*/ 15 h 71"/>
                <a:gd name="T46" fmla="*/ 57 w 78"/>
                <a:gd name="T47" fmla="*/ 8 h 71"/>
                <a:gd name="T48" fmla="*/ 69 w 78"/>
                <a:gd name="T49" fmla="*/ 6 h 71"/>
                <a:gd name="T50" fmla="*/ 75 w 78"/>
                <a:gd name="T51" fmla="*/ 0 h 71"/>
                <a:gd name="T52" fmla="*/ 78 w 78"/>
                <a:gd name="T53" fmla="*/ 1 h 71"/>
                <a:gd name="T54" fmla="*/ 77 w 78"/>
                <a:gd name="T55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" h="71">
                  <a:moveTo>
                    <a:pt x="77" y="27"/>
                  </a:moveTo>
                  <a:cubicBezTo>
                    <a:pt x="74" y="25"/>
                    <a:pt x="73" y="21"/>
                    <a:pt x="73" y="20"/>
                  </a:cubicBezTo>
                  <a:cubicBezTo>
                    <a:pt x="72" y="18"/>
                    <a:pt x="68" y="11"/>
                    <a:pt x="65" y="15"/>
                  </a:cubicBezTo>
                  <a:cubicBezTo>
                    <a:pt x="63" y="19"/>
                    <a:pt x="55" y="24"/>
                    <a:pt x="55" y="29"/>
                  </a:cubicBezTo>
                  <a:cubicBezTo>
                    <a:pt x="55" y="33"/>
                    <a:pt x="53" y="33"/>
                    <a:pt x="50" y="37"/>
                  </a:cubicBezTo>
                  <a:cubicBezTo>
                    <a:pt x="46" y="40"/>
                    <a:pt x="44" y="44"/>
                    <a:pt x="45" y="48"/>
                  </a:cubicBezTo>
                  <a:cubicBezTo>
                    <a:pt x="45" y="51"/>
                    <a:pt x="44" y="54"/>
                    <a:pt x="41" y="57"/>
                  </a:cubicBezTo>
                  <a:cubicBezTo>
                    <a:pt x="37" y="59"/>
                    <a:pt x="26" y="67"/>
                    <a:pt x="23" y="69"/>
                  </a:cubicBezTo>
                  <a:cubicBezTo>
                    <a:pt x="19" y="71"/>
                    <a:pt x="15" y="69"/>
                    <a:pt x="12" y="66"/>
                  </a:cubicBezTo>
                  <a:cubicBezTo>
                    <a:pt x="9" y="63"/>
                    <a:pt x="11" y="59"/>
                    <a:pt x="8" y="59"/>
                  </a:cubicBezTo>
                  <a:cubicBezTo>
                    <a:pt x="4" y="58"/>
                    <a:pt x="1" y="56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37"/>
                    <a:pt x="0" y="37"/>
                  </a:cubicBezTo>
                  <a:cubicBezTo>
                    <a:pt x="0" y="36"/>
                    <a:pt x="3" y="34"/>
                    <a:pt x="3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1"/>
                    <a:pt x="78" y="1"/>
                    <a:pt x="78" y="1"/>
                  </a:cubicBezTo>
                  <a:lnTo>
                    <a:pt x="77" y="2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840" y="3505"/>
              <a:ext cx="600" cy="396"/>
            </a:xfrm>
            <a:custGeom>
              <a:avLst/>
              <a:gdLst>
                <a:gd name="T0" fmla="*/ 283 w 288"/>
                <a:gd name="T1" fmla="*/ 184 h 190"/>
                <a:gd name="T2" fmla="*/ 259 w 288"/>
                <a:gd name="T3" fmla="*/ 180 h 190"/>
                <a:gd name="T4" fmla="*/ 235 w 288"/>
                <a:gd name="T5" fmla="*/ 182 h 190"/>
                <a:gd name="T6" fmla="*/ 210 w 288"/>
                <a:gd name="T7" fmla="*/ 181 h 190"/>
                <a:gd name="T8" fmla="*/ 194 w 288"/>
                <a:gd name="T9" fmla="*/ 166 h 190"/>
                <a:gd name="T10" fmla="*/ 166 w 288"/>
                <a:gd name="T11" fmla="*/ 142 h 190"/>
                <a:gd name="T12" fmla="*/ 139 w 288"/>
                <a:gd name="T13" fmla="*/ 124 h 190"/>
                <a:gd name="T14" fmla="*/ 102 w 288"/>
                <a:gd name="T15" fmla="*/ 125 h 190"/>
                <a:gd name="T16" fmla="*/ 76 w 288"/>
                <a:gd name="T17" fmla="*/ 142 h 190"/>
                <a:gd name="T18" fmla="*/ 64 w 288"/>
                <a:gd name="T19" fmla="*/ 131 h 190"/>
                <a:gd name="T20" fmla="*/ 64 w 288"/>
                <a:gd name="T21" fmla="*/ 119 h 190"/>
                <a:gd name="T22" fmla="*/ 54 w 288"/>
                <a:gd name="T23" fmla="*/ 111 h 190"/>
                <a:gd name="T24" fmla="*/ 49 w 288"/>
                <a:gd name="T25" fmla="*/ 92 h 190"/>
                <a:gd name="T26" fmla="*/ 41 w 288"/>
                <a:gd name="T27" fmla="*/ 93 h 190"/>
                <a:gd name="T28" fmla="*/ 35 w 288"/>
                <a:gd name="T29" fmla="*/ 86 h 190"/>
                <a:gd name="T30" fmla="*/ 23 w 288"/>
                <a:gd name="T31" fmla="*/ 89 h 190"/>
                <a:gd name="T32" fmla="*/ 14 w 288"/>
                <a:gd name="T33" fmla="*/ 87 h 190"/>
                <a:gd name="T34" fmla="*/ 16 w 288"/>
                <a:gd name="T35" fmla="*/ 77 h 190"/>
                <a:gd name="T36" fmla="*/ 5 w 288"/>
                <a:gd name="T37" fmla="*/ 76 h 190"/>
                <a:gd name="T38" fmla="*/ 0 w 288"/>
                <a:gd name="T39" fmla="*/ 69 h 190"/>
                <a:gd name="T40" fmla="*/ 19 w 288"/>
                <a:gd name="T41" fmla="*/ 58 h 190"/>
                <a:gd name="T42" fmla="*/ 29 w 288"/>
                <a:gd name="T43" fmla="*/ 59 h 190"/>
                <a:gd name="T44" fmla="*/ 44 w 288"/>
                <a:gd name="T45" fmla="*/ 60 h 190"/>
                <a:gd name="T46" fmla="*/ 60 w 288"/>
                <a:gd name="T47" fmla="*/ 58 h 190"/>
                <a:gd name="T48" fmla="*/ 71 w 288"/>
                <a:gd name="T49" fmla="*/ 54 h 190"/>
                <a:gd name="T50" fmla="*/ 92 w 288"/>
                <a:gd name="T51" fmla="*/ 58 h 190"/>
                <a:gd name="T52" fmla="*/ 99 w 288"/>
                <a:gd name="T53" fmla="*/ 57 h 190"/>
                <a:gd name="T54" fmla="*/ 109 w 288"/>
                <a:gd name="T55" fmla="*/ 57 h 190"/>
                <a:gd name="T56" fmla="*/ 131 w 288"/>
                <a:gd name="T57" fmla="*/ 45 h 190"/>
                <a:gd name="T58" fmla="*/ 137 w 288"/>
                <a:gd name="T59" fmla="*/ 38 h 190"/>
                <a:gd name="T60" fmla="*/ 153 w 288"/>
                <a:gd name="T61" fmla="*/ 33 h 190"/>
                <a:gd name="T62" fmla="*/ 172 w 288"/>
                <a:gd name="T63" fmla="*/ 13 h 190"/>
                <a:gd name="T64" fmla="*/ 184 w 288"/>
                <a:gd name="T65" fmla="*/ 8 h 190"/>
                <a:gd name="T66" fmla="*/ 197 w 288"/>
                <a:gd name="T67" fmla="*/ 1 h 190"/>
                <a:gd name="T68" fmla="*/ 207 w 288"/>
                <a:gd name="T69" fmla="*/ 2 h 190"/>
                <a:gd name="T70" fmla="*/ 201 w 288"/>
                <a:gd name="T71" fmla="*/ 20 h 190"/>
                <a:gd name="T72" fmla="*/ 197 w 288"/>
                <a:gd name="T73" fmla="*/ 35 h 190"/>
                <a:gd name="T74" fmla="*/ 194 w 288"/>
                <a:gd name="T75" fmla="*/ 52 h 190"/>
                <a:gd name="T76" fmla="*/ 207 w 288"/>
                <a:gd name="T77" fmla="*/ 60 h 190"/>
                <a:gd name="T78" fmla="*/ 226 w 288"/>
                <a:gd name="T79" fmla="*/ 70 h 190"/>
                <a:gd name="T80" fmla="*/ 241 w 288"/>
                <a:gd name="T81" fmla="*/ 54 h 190"/>
                <a:gd name="T82" fmla="*/ 248 w 288"/>
                <a:gd name="T83" fmla="*/ 44 h 190"/>
                <a:gd name="T84" fmla="*/ 256 w 288"/>
                <a:gd name="T85" fmla="*/ 37 h 190"/>
                <a:gd name="T86" fmla="*/ 269 w 288"/>
                <a:gd name="T87" fmla="*/ 29 h 190"/>
                <a:gd name="T88" fmla="*/ 280 w 288"/>
                <a:gd name="T89" fmla="*/ 47 h 190"/>
                <a:gd name="T90" fmla="*/ 269 w 288"/>
                <a:gd name="T91" fmla="*/ 60 h 190"/>
                <a:gd name="T92" fmla="*/ 259 w 288"/>
                <a:gd name="T93" fmla="*/ 63 h 190"/>
                <a:gd name="T94" fmla="*/ 267 w 288"/>
                <a:gd name="T95" fmla="*/ 76 h 190"/>
                <a:gd name="T96" fmla="*/ 261 w 288"/>
                <a:gd name="T97" fmla="*/ 91 h 190"/>
                <a:gd name="T98" fmla="*/ 254 w 288"/>
                <a:gd name="T99" fmla="*/ 102 h 190"/>
                <a:gd name="T100" fmla="*/ 251 w 288"/>
                <a:gd name="T101" fmla="*/ 113 h 190"/>
                <a:gd name="T102" fmla="*/ 252 w 288"/>
                <a:gd name="T103" fmla="*/ 133 h 190"/>
                <a:gd name="T104" fmla="*/ 264 w 288"/>
                <a:gd name="T105" fmla="*/ 143 h 190"/>
                <a:gd name="T106" fmla="*/ 274 w 288"/>
                <a:gd name="T107" fmla="*/ 141 h 190"/>
                <a:gd name="T108" fmla="*/ 279 w 288"/>
                <a:gd name="T109" fmla="*/ 151 h 190"/>
                <a:gd name="T110" fmla="*/ 288 w 288"/>
                <a:gd name="T111" fmla="*/ 158 h 190"/>
                <a:gd name="T112" fmla="*/ 284 w 288"/>
                <a:gd name="T113" fmla="*/ 170 h 190"/>
                <a:gd name="T114" fmla="*/ 284 w 288"/>
                <a:gd name="T11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190">
                  <a:moveTo>
                    <a:pt x="284" y="186"/>
                  </a:moveTo>
                  <a:cubicBezTo>
                    <a:pt x="283" y="185"/>
                    <a:pt x="283" y="185"/>
                    <a:pt x="283" y="184"/>
                  </a:cubicBezTo>
                  <a:cubicBezTo>
                    <a:pt x="282" y="180"/>
                    <a:pt x="278" y="179"/>
                    <a:pt x="277" y="182"/>
                  </a:cubicBezTo>
                  <a:cubicBezTo>
                    <a:pt x="275" y="186"/>
                    <a:pt x="264" y="185"/>
                    <a:pt x="259" y="180"/>
                  </a:cubicBezTo>
                  <a:cubicBezTo>
                    <a:pt x="254" y="175"/>
                    <a:pt x="252" y="178"/>
                    <a:pt x="247" y="182"/>
                  </a:cubicBezTo>
                  <a:cubicBezTo>
                    <a:pt x="242" y="186"/>
                    <a:pt x="239" y="178"/>
                    <a:pt x="235" y="182"/>
                  </a:cubicBezTo>
                  <a:cubicBezTo>
                    <a:pt x="231" y="185"/>
                    <a:pt x="226" y="190"/>
                    <a:pt x="222" y="190"/>
                  </a:cubicBezTo>
                  <a:cubicBezTo>
                    <a:pt x="218" y="189"/>
                    <a:pt x="214" y="188"/>
                    <a:pt x="210" y="181"/>
                  </a:cubicBezTo>
                  <a:cubicBezTo>
                    <a:pt x="207" y="174"/>
                    <a:pt x="205" y="180"/>
                    <a:pt x="204" y="177"/>
                  </a:cubicBezTo>
                  <a:cubicBezTo>
                    <a:pt x="203" y="174"/>
                    <a:pt x="196" y="167"/>
                    <a:pt x="194" y="166"/>
                  </a:cubicBezTo>
                  <a:cubicBezTo>
                    <a:pt x="191" y="165"/>
                    <a:pt x="184" y="158"/>
                    <a:pt x="181" y="155"/>
                  </a:cubicBezTo>
                  <a:cubicBezTo>
                    <a:pt x="179" y="152"/>
                    <a:pt x="167" y="145"/>
                    <a:pt x="166" y="142"/>
                  </a:cubicBezTo>
                  <a:cubicBezTo>
                    <a:pt x="165" y="139"/>
                    <a:pt x="155" y="137"/>
                    <a:pt x="153" y="132"/>
                  </a:cubicBezTo>
                  <a:cubicBezTo>
                    <a:pt x="151" y="127"/>
                    <a:pt x="142" y="126"/>
                    <a:pt x="139" y="124"/>
                  </a:cubicBezTo>
                  <a:cubicBezTo>
                    <a:pt x="136" y="121"/>
                    <a:pt x="124" y="124"/>
                    <a:pt x="119" y="127"/>
                  </a:cubicBezTo>
                  <a:cubicBezTo>
                    <a:pt x="114" y="131"/>
                    <a:pt x="107" y="127"/>
                    <a:pt x="102" y="125"/>
                  </a:cubicBezTo>
                  <a:cubicBezTo>
                    <a:pt x="96" y="124"/>
                    <a:pt x="93" y="131"/>
                    <a:pt x="88" y="134"/>
                  </a:cubicBezTo>
                  <a:cubicBezTo>
                    <a:pt x="84" y="137"/>
                    <a:pt x="80" y="139"/>
                    <a:pt x="76" y="142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4" y="16"/>
                    <a:pt x="204" y="16"/>
                    <a:pt x="204" y="16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197" y="35"/>
                    <a:pt x="197" y="35"/>
                    <a:pt x="197" y="35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194" y="52"/>
                    <a:pt x="194" y="52"/>
                    <a:pt x="194" y="52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6" y="37"/>
                    <a:pt x="256" y="37"/>
                    <a:pt x="256" y="37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69" y="60"/>
                    <a:pt x="269" y="60"/>
                    <a:pt x="269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49" y="107"/>
                    <a:pt x="249" y="107"/>
                    <a:pt x="249" y="107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49" y="121"/>
                    <a:pt x="249" y="121"/>
                    <a:pt x="249" y="121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60" y="137"/>
                    <a:pt x="260" y="137"/>
                    <a:pt x="260" y="137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9" y="151"/>
                    <a:pt x="279" y="151"/>
                    <a:pt x="279" y="151"/>
                  </a:cubicBezTo>
                  <a:cubicBezTo>
                    <a:pt x="281" y="156"/>
                    <a:pt x="281" y="156"/>
                    <a:pt x="281" y="156"/>
                  </a:cubicBezTo>
                  <a:cubicBezTo>
                    <a:pt x="288" y="158"/>
                    <a:pt x="288" y="158"/>
                    <a:pt x="288" y="158"/>
                  </a:cubicBezTo>
                  <a:cubicBezTo>
                    <a:pt x="287" y="167"/>
                    <a:pt x="287" y="167"/>
                    <a:pt x="287" y="167"/>
                  </a:cubicBezTo>
                  <a:cubicBezTo>
                    <a:pt x="287" y="167"/>
                    <a:pt x="284" y="169"/>
                    <a:pt x="284" y="170"/>
                  </a:cubicBezTo>
                  <a:cubicBezTo>
                    <a:pt x="284" y="170"/>
                    <a:pt x="284" y="179"/>
                    <a:pt x="284" y="179"/>
                  </a:cubicBezTo>
                  <a:lnTo>
                    <a:pt x="284" y="18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2" name="Freeform 14"/>
            <p:cNvSpPr>
              <a:spLocks noEditPoints="1"/>
            </p:cNvSpPr>
            <p:nvPr/>
          </p:nvSpPr>
          <p:spPr bwMode="auto">
            <a:xfrm>
              <a:off x="2125" y="2153"/>
              <a:ext cx="477" cy="690"/>
            </a:xfrm>
            <a:custGeom>
              <a:avLst/>
              <a:gdLst>
                <a:gd name="T0" fmla="*/ 126 w 229"/>
                <a:gd name="T1" fmla="*/ 16 h 331"/>
                <a:gd name="T2" fmla="*/ 140 w 229"/>
                <a:gd name="T3" fmla="*/ 12 h 331"/>
                <a:gd name="T4" fmla="*/ 123 w 229"/>
                <a:gd name="T5" fmla="*/ 3 h 331"/>
                <a:gd name="T6" fmla="*/ 171 w 229"/>
                <a:gd name="T7" fmla="*/ 48 h 331"/>
                <a:gd name="T8" fmla="*/ 173 w 229"/>
                <a:gd name="T9" fmla="*/ 58 h 331"/>
                <a:gd name="T10" fmla="*/ 187 w 229"/>
                <a:gd name="T11" fmla="*/ 52 h 331"/>
                <a:gd name="T12" fmla="*/ 206 w 229"/>
                <a:gd name="T13" fmla="*/ 50 h 331"/>
                <a:gd name="T14" fmla="*/ 227 w 229"/>
                <a:gd name="T15" fmla="*/ 51 h 331"/>
                <a:gd name="T16" fmla="*/ 212 w 229"/>
                <a:gd name="T17" fmla="*/ 46 h 331"/>
                <a:gd name="T18" fmla="*/ 211 w 229"/>
                <a:gd name="T19" fmla="*/ 39 h 331"/>
                <a:gd name="T20" fmla="*/ 201 w 229"/>
                <a:gd name="T21" fmla="*/ 43 h 331"/>
                <a:gd name="T22" fmla="*/ 188 w 229"/>
                <a:gd name="T23" fmla="*/ 50 h 331"/>
                <a:gd name="T24" fmla="*/ 171 w 229"/>
                <a:gd name="T25" fmla="*/ 48 h 331"/>
                <a:gd name="T26" fmla="*/ 171 w 229"/>
                <a:gd name="T27" fmla="*/ 24 h 331"/>
                <a:gd name="T28" fmla="*/ 181 w 229"/>
                <a:gd name="T29" fmla="*/ 22 h 331"/>
                <a:gd name="T30" fmla="*/ 192 w 229"/>
                <a:gd name="T31" fmla="*/ 15 h 331"/>
                <a:gd name="T32" fmla="*/ 194 w 229"/>
                <a:gd name="T33" fmla="*/ 22 h 331"/>
                <a:gd name="T34" fmla="*/ 188 w 229"/>
                <a:gd name="T35" fmla="*/ 35 h 331"/>
                <a:gd name="T36" fmla="*/ 172 w 229"/>
                <a:gd name="T37" fmla="*/ 34 h 331"/>
                <a:gd name="T38" fmla="*/ 125 w 229"/>
                <a:gd name="T39" fmla="*/ 22 h 331"/>
                <a:gd name="T40" fmla="*/ 138 w 229"/>
                <a:gd name="T41" fmla="*/ 21 h 331"/>
                <a:gd name="T42" fmla="*/ 153 w 229"/>
                <a:gd name="T43" fmla="*/ 18 h 331"/>
                <a:gd name="T44" fmla="*/ 143 w 229"/>
                <a:gd name="T45" fmla="*/ 28 h 331"/>
                <a:gd name="T46" fmla="*/ 126 w 229"/>
                <a:gd name="T47" fmla="*/ 31 h 331"/>
                <a:gd name="T48" fmla="*/ 125 w 229"/>
                <a:gd name="T49" fmla="*/ 22 h 331"/>
                <a:gd name="T50" fmla="*/ 21 w 229"/>
                <a:gd name="T51" fmla="*/ 263 h 331"/>
                <a:gd name="T52" fmla="*/ 1 w 229"/>
                <a:gd name="T53" fmla="*/ 272 h 331"/>
                <a:gd name="T54" fmla="*/ 10 w 229"/>
                <a:gd name="T55" fmla="*/ 285 h 331"/>
                <a:gd name="T56" fmla="*/ 3 w 229"/>
                <a:gd name="T57" fmla="*/ 297 h 331"/>
                <a:gd name="T58" fmla="*/ 14 w 229"/>
                <a:gd name="T59" fmla="*/ 290 h 331"/>
                <a:gd name="T60" fmla="*/ 6 w 229"/>
                <a:gd name="T61" fmla="*/ 306 h 331"/>
                <a:gd name="T62" fmla="*/ 21 w 229"/>
                <a:gd name="T63" fmla="*/ 323 h 331"/>
                <a:gd name="T64" fmla="*/ 40 w 229"/>
                <a:gd name="T65" fmla="*/ 323 h 331"/>
                <a:gd name="T66" fmla="*/ 39 w 229"/>
                <a:gd name="T67" fmla="*/ 292 h 331"/>
                <a:gd name="T68" fmla="*/ 55 w 229"/>
                <a:gd name="T69" fmla="*/ 265 h 331"/>
                <a:gd name="T70" fmla="*/ 76 w 229"/>
                <a:gd name="T71" fmla="*/ 253 h 331"/>
                <a:gd name="T72" fmla="*/ 105 w 229"/>
                <a:gd name="T73" fmla="*/ 231 h 331"/>
                <a:gd name="T74" fmla="*/ 134 w 229"/>
                <a:gd name="T75" fmla="*/ 214 h 331"/>
                <a:gd name="T76" fmla="*/ 188 w 229"/>
                <a:gd name="T77" fmla="*/ 204 h 331"/>
                <a:gd name="T78" fmla="*/ 195 w 229"/>
                <a:gd name="T79" fmla="*/ 180 h 331"/>
                <a:gd name="T80" fmla="*/ 158 w 229"/>
                <a:gd name="T81" fmla="*/ 190 h 331"/>
                <a:gd name="T82" fmla="*/ 124 w 229"/>
                <a:gd name="T83" fmla="*/ 188 h 331"/>
                <a:gd name="T84" fmla="*/ 93 w 229"/>
                <a:gd name="T85" fmla="*/ 200 h 331"/>
                <a:gd name="T86" fmla="*/ 79 w 229"/>
                <a:gd name="T87" fmla="*/ 214 h 331"/>
                <a:gd name="T88" fmla="*/ 53 w 229"/>
                <a:gd name="T89" fmla="*/ 227 h 331"/>
                <a:gd name="T90" fmla="*/ 48 w 229"/>
                <a:gd name="T91" fmla="*/ 242 h 331"/>
                <a:gd name="T92" fmla="*/ 30 w 229"/>
                <a:gd name="T93" fmla="*/ 24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" h="331">
                  <a:moveTo>
                    <a:pt x="123" y="10"/>
                  </a:moveTo>
                  <a:cubicBezTo>
                    <a:pt x="124" y="12"/>
                    <a:pt x="122" y="18"/>
                    <a:pt x="126" y="16"/>
                  </a:cubicBezTo>
                  <a:cubicBezTo>
                    <a:pt x="130" y="15"/>
                    <a:pt x="134" y="12"/>
                    <a:pt x="135" y="14"/>
                  </a:cubicBezTo>
                  <a:cubicBezTo>
                    <a:pt x="136" y="16"/>
                    <a:pt x="143" y="16"/>
                    <a:pt x="140" y="12"/>
                  </a:cubicBezTo>
                  <a:cubicBezTo>
                    <a:pt x="138" y="8"/>
                    <a:pt x="132" y="7"/>
                    <a:pt x="129" y="7"/>
                  </a:cubicBezTo>
                  <a:cubicBezTo>
                    <a:pt x="127" y="7"/>
                    <a:pt x="124" y="0"/>
                    <a:pt x="123" y="3"/>
                  </a:cubicBezTo>
                  <a:cubicBezTo>
                    <a:pt x="122" y="6"/>
                    <a:pt x="123" y="10"/>
                    <a:pt x="123" y="10"/>
                  </a:cubicBezTo>
                  <a:close/>
                  <a:moveTo>
                    <a:pt x="171" y="48"/>
                  </a:moveTo>
                  <a:cubicBezTo>
                    <a:pt x="169" y="48"/>
                    <a:pt x="164" y="51"/>
                    <a:pt x="166" y="55"/>
                  </a:cubicBezTo>
                  <a:cubicBezTo>
                    <a:pt x="167" y="58"/>
                    <a:pt x="170" y="59"/>
                    <a:pt x="173" y="58"/>
                  </a:cubicBezTo>
                  <a:cubicBezTo>
                    <a:pt x="176" y="57"/>
                    <a:pt x="179" y="60"/>
                    <a:pt x="180" y="58"/>
                  </a:cubicBezTo>
                  <a:cubicBezTo>
                    <a:pt x="182" y="55"/>
                    <a:pt x="185" y="49"/>
                    <a:pt x="187" y="52"/>
                  </a:cubicBezTo>
                  <a:cubicBezTo>
                    <a:pt x="189" y="54"/>
                    <a:pt x="195" y="58"/>
                    <a:pt x="197" y="58"/>
                  </a:cubicBezTo>
                  <a:cubicBezTo>
                    <a:pt x="200" y="58"/>
                    <a:pt x="202" y="51"/>
                    <a:pt x="206" y="50"/>
                  </a:cubicBezTo>
                  <a:cubicBezTo>
                    <a:pt x="210" y="49"/>
                    <a:pt x="211" y="55"/>
                    <a:pt x="214" y="56"/>
                  </a:cubicBezTo>
                  <a:cubicBezTo>
                    <a:pt x="217" y="57"/>
                    <a:pt x="225" y="58"/>
                    <a:pt x="227" y="51"/>
                  </a:cubicBezTo>
                  <a:cubicBezTo>
                    <a:pt x="229" y="45"/>
                    <a:pt x="228" y="39"/>
                    <a:pt x="225" y="41"/>
                  </a:cubicBezTo>
                  <a:cubicBezTo>
                    <a:pt x="221" y="42"/>
                    <a:pt x="214" y="46"/>
                    <a:pt x="212" y="46"/>
                  </a:cubicBezTo>
                  <a:cubicBezTo>
                    <a:pt x="210" y="46"/>
                    <a:pt x="207" y="48"/>
                    <a:pt x="206" y="45"/>
                  </a:cubicBezTo>
                  <a:cubicBezTo>
                    <a:pt x="205" y="43"/>
                    <a:pt x="212" y="43"/>
                    <a:pt x="211" y="39"/>
                  </a:cubicBezTo>
                  <a:cubicBezTo>
                    <a:pt x="210" y="35"/>
                    <a:pt x="201" y="35"/>
                    <a:pt x="200" y="37"/>
                  </a:cubicBezTo>
                  <a:cubicBezTo>
                    <a:pt x="200" y="40"/>
                    <a:pt x="204" y="42"/>
                    <a:pt x="201" y="43"/>
                  </a:cubicBezTo>
                  <a:cubicBezTo>
                    <a:pt x="198" y="44"/>
                    <a:pt x="199" y="42"/>
                    <a:pt x="195" y="43"/>
                  </a:cubicBezTo>
                  <a:cubicBezTo>
                    <a:pt x="190" y="44"/>
                    <a:pt x="191" y="49"/>
                    <a:pt x="188" y="50"/>
                  </a:cubicBezTo>
                  <a:cubicBezTo>
                    <a:pt x="186" y="50"/>
                    <a:pt x="182" y="49"/>
                    <a:pt x="180" y="49"/>
                  </a:cubicBezTo>
                  <a:cubicBezTo>
                    <a:pt x="178" y="49"/>
                    <a:pt x="171" y="48"/>
                    <a:pt x="171" y="48"/>
                  </a:cubicBezTo>
                  <a:close/>
                  <a:moveTo>
                    <a:pt x="168" y="28"/>
                  </a:moveTo>
                  <a:cubicBezTo>
                    <a:pt x="168" y="28"/>
                    <a:pt x="172" y="27"/>
                    <a:pt x="171" y="24"/>
                  </a:cubicBezTo>
                  <a:cubicBezTo>
                    <a:pt x="170" y="21"/>
                    <a:pt x="176" y="21"/>
                    <a:pt x="176" y="21"/>
                  </a:cubicBezTo>
                  <a:cubicBezTo>
                    <a:pt x="176" y="21"/>
                    <a:pt x="177" y="23"/>
                    <a:pt x="181" y="22"/>
                  </a:cubicBezTo>
                  <a:cubicBezTo>
                    <a:pt x="184" y="20"/>
                    <a:pt x="181" y="18"/>
                    <a:pt x="183" y="18"/>
                  </a:cubicBezTo>
                  <a:cubicBezTo>
                    <a:pt x="185" y="18"/>
                    <a:pt x="191" y="17"/>
                    <a:pt x="192" y="15"/>
                  </a:cubicBezTo>
                  <a:cubicBezTo>
                    <a:pt x="193" y="12"/>
                    <a:pt x="196" y="13"/>
                    <a:pt x="199" y="18"/>
                  </a:cubicBezTo>
                  <a:cubicBezTo>
                    <a:pt x="201" y="23"/>
                    <a:pt x="196" y="23"/>
                    <a:pt x="194" y="22"/>
                  </a:cubicBezTo>
                  <a:cubicBezTo>
                    <a:pt x="192" y="21"/>
                    <a:pt x="191" y="24"/>
                    <a:pt x="189" y="27"/>
                  </a:cubicBezTo>
                  <a:cubicBezTo>
                    <a:pt x="187" y="30"/>
                    <a:pt x="189" y="31"/>
                    <a:pt x="188" y="35"/>
                  </a:cubicBezTo>
                  <a:cubicBezTo>
                    <a:pt x="186" y="38"/>
                    <a:pt x="182" y="41"/>
                    <a:pt x="178" y="41"/>
                  </a:cubicBezTo>
                  <a:cubicBezTo>
                    <a:pt x="175" y="41"/>
                    <a:pt x="174" y="38"/>
                    <a:pt x="172" y="34"/>
                  </a:cubicBezTo>
                  <a:cubicBezTo>
                    <a:pt x="171" y="30"/>
                    <a:pt x="165" y="29"/>
                    <a:pt x="168" y="28"/>
                  </a:cubicBezTo>
                  <a:close/>
                  <a:moveTo>
                    <a:pt x="125" y="22"/>
                  </a:moveTo>
                  <a:cubicBezTo>
                    <a:pt x="126" y="23"/>
                    <a:pt x="130" y="22"/>
                    <a:pt x="130" y="20"/>
                  </a:cubicBezTo>
                  <a:cubicBezTo>
                    <a:pt x="131" y="17"/>
                    <a:pt x="136" y="19"/>
                    <a:pt x="138" y="21"/>
                  </a:cubicBezTo>
                  <a:cubicBezTo>
                    <a:pt x="140" y="23"/>
                    <a:pt x="144" y="20"/>
                    <a:pt x="145" y="16"/>
                  </a:cubicBezTo>
                  <a:cubicBezTo>
                    <a:pt x="146" y="12"/>
                    <a:pt x="154" y="16"/>
                    <a:pt x="153" y="18"/>
                  </a:cubicBezTo>
                  <a:cubicBezTo>
                    <a:pt x="152" y="21"/>
                    <a:pt x="154" y="22"/>
                    <a:pt x="154" y="24"/>
                  </a:cubicBezTo>
                  <a:cubicBezTo>
                    <a:pt x="153" y="25"/>
                    <a:pt x="146" y="28"/>
                    <a:pt x="143" y="28"/>
                  </a:cubicBezTo>
                  <a:cubicBezTo>
                    <a:pt x="140" y="28"/>
                    <a:pt x="138" y="31"/>
                    <a:pt x="135" y="32"/>
                  </a:cubicBezTo>
                  <a:cubicBezTo>
                    <a:pt x="132" y="34"/>
                    <a:pt x="128" y="34"/>
                    <a:pt x="126" y="31"/>
                  </a:cubicBezTo>
                  <a:cubicBezTo>
                    <a:pt x="123" y="28"/>
                    <a:pt x="120" y="28"/>
                    <a:pt x="121" y="25"/>
                  </a:cubicBezTo>
                  <a:cubicBezTo>
                    <a:pt x="122" y="22"/>
                    <a:pt x="125" y="22"/>
                    <a:pt x="125" y="22"/>
                  </a:cubicBezTo>
                  <a:close/>
                  <a:moveTo>
                    <a:pt x="27" y="254"/>
                  </a:moveTo>
                  <a:cubicBezTo>
                    <a:pt x="24" y="257"/>
                    <a:pt x="25" y="261"/>
                    <a:pt x="21" y="263"/>
                  </a:cubicBezTo>
                  <a:cubicBezTo>
                    <a:pt x="16" y="265"/>
                    <a:pt x="16" y="265"/>
                    <a:pt x="11" y="263"/>
                  </a:cubicBezTo>
                  <a:cubicBezTo>
                    <a:pt x="7" y="261"/>
                    <a:pt x="3" y="269"/>
                    <a:pt x="1" y="272"/>
                  </a:cubicBezTo>
                  <a:cubicBezTo>
                    <a:pt x="0" y="276"/>
                    <a:pt x="1" y="281"/>
                    <a:pt x="3" y="281"/>
                  </a:cubicBezTo>
                  <a:cubicBezTo>
                    <a:pt x="6" y="281"/>
                    <a:pt x="10" y="284"/>
                    <a:pt x="10" y="285"/>
                  </a:cubicBezTo>
                  <a:cubicBezTo>
                    <a:pt x="11" y="286"/>
                    <a:pt x="7" y="282"/>
                    <a:pt x="4" y="286"/>
                  </a:cubicBezTo>
                  <a:cubicBezTo>
                    <a:pt x="1" y="291"/>
                    <a:pt x="2" y="296"/>
                    <a:pt x="3" y="297"/>
                  </a:cubicBezTo>
                  <a:cubicBezTo>
                    <a:pt x="4" y="299"/>
                    <a:pt x="10" y="293"/>
                    <a:pt x="11" y="290"/>
                  </a:cubicBezTo>
                  <a:cubicBezTo>
                    <a:pt x="11" y="287"/>
                    <a:pt x="13" y="287"/>
                    <a:pt x="14" y="290"/>
                  </a:cubicBezTo>
                  <a:cubicBezTo>
                    <a:pt x="14" y="293"/>
                    <a:pt x="15" y="299"/>
                    <a:pt x="12" y="301"/>
                  </a:cubicBezTo>
                  <a:cubicBezTo>
                    <a:pt x="9" y="302"/>
                    <a:pt x="6" y="304"/>
                    <a:pt x="6" y="306"/>
                  </a:cubicBezTo>
                  <a:cubicBezTo>
                    <a:pt x="7" y="309"/>
                    <a:pt x="10" y="314"/>
                    <a:pt x="11" y="315"/>
                  </a:cubicBezTo>
                  <a:cubicBezTo>
                    <a:pt x="13" y="316"/>
                    <a:pt x="18" y="320"/>
                    <a:pt x="21" y="323"/>
                  </a:cubicBezTo>
                  <a:cubicBezTo>
                    <a:pt x="25" y="326"/>
                    <a:pt x="31" y="328"/>
                    <a:pt x="33" y="330"/>
                  </a:cubicBezTo>
                  <a:cubicBezTo>
                    <a:pt x="36" y="331"/>
                    <a:pt x="44" y="329"/>
                    <a:pt x="40" y="323"/>
                  </a:cubicBezTo>
                  <a:cubicBezTo>
                    <a:pt x="36" y="318"/>
                    <a:pt x="36" y="310"/>
                    <a:pt x="37" y="306"/>
                  </a:cubicBezTo>
                  <a:cubicBezTo>
                    <a:pt x="37" y="303"/>
                    <a:pt x="38" y="298"/>
                    <a:pt x="39" y="292"/>
                  </a:cubicBezTo>
                  <a:cubicBezTo>
                    <a:pt x="39" y="287"/>
                    <a:pt x="39" y="282"/>
                    <a:pt x="43" y="277"/>
                  </a:cubicBezTo>
                  <a:cubicBezTo>
                    <a:pt x="47" y="273"/>
                    <a:pt x="50" y="269"/>
                    <a:pt x="55" y="265"/>
                  </a:cubicBezTo>
                  <a:cubicBezTo>
                    <a:pt x="59" y="260"/>
                    <a:pt x="63" y="259"/>
                    <a:pt x="65" y="256"/>
                  </a:cubicBezTo>
                  <a:cubicBezTo>
                    <a:pt x="67" y="254"/>
                    <a:pt x="74" y="255"/>
                    <a:pt x="76" y="253"/>
                  </a:cubicBezTo>
                  <a:cubicBezTo>
                    <a:pt x="77" y="251"/>
                    <a:pt x="90" y="241"/>
                    <a:pt x="93" y="239"/>
                  </a:cubicBezTo>
                  <a:cubicBezTo>
                    <a:pt x="96" y="237"/>
                    <a:pt x="103" y="232"/>
                    <a:pt x="105" y="231"/>
                  </a:cubicBezTo>
                  <a:cubicBezTo>
                    <a:pt x="108" y="230"/>
                    <a:pt x="117" y="227"/>
                    <a:pt x="120" y="224"/>
                  </a:cubicBezTo>
                  <a:cubicBezTo>
                    <a:pt x="123" y="222"/>
                    <a:pt x="121" y="217"/>
                    <a:pt x="134" y="214"/>
                  </a:cubicBezTo>
                  <a:cubicBezTo>
                    <a:pt x="147" y="210"/>
                    <a:pt x="155" y="210"/>
                    <a:pt x="163" y="211"/>
                  </a:cubicBezTo>
                  <a:cubicBezTo>
                    <a:pt x="171" y="211"/>
                    <a:pt x="185" y="204"/>
                    <a:pt x="188" y="204"/>
                  </a:cubicBezTo>
                  <a:cubicBezTo>
                    <a:pt x="191" y="204"/>
                    <a:pt x="199" y="201"/>
                    <a:pt x="201" y="195"/>
                  </a:cubicBezTo>
                  <a:cubicBezTo>
                    <a:pt x="203" y="188"/>
                    <a:pt x="203" y="179"/>
                    <a:pt x="195" y="180"/>
                  </a:cubicBezTo>
                  <a:cubicBezTo>
                    <a:pt x="187" y="181"/>
                    <a:pt x="185" y="184"/>
                    <a:pt x="176" y="188"/>
                  </a:cubicBezTo>
                  <a:cubicBezTo>
                    <a:pt x="168" y="192"/>
                    <a:pt x="162" y="193"/>
                    <a:pt x="158" y="190"/>
                  </a:cubicBezTo>
                  <a:cubicBezTo>
                    <a:pt x="153" y="187"/>
                    <a:pt x="146" y="179"/>
                    <a:pt x="141" y="183"/>
                  </a:cubicBezTo>
                  <a:cubicBezTo>
                    <a:pt x="135" y="187"/>
                    <a:pt x="132" y="188"/>
                    <a:pt x="124" y="188"/>
                  </a:cubicBezTo>
                  <a:cubicBezTo>
                    <a:pt x="116" y="188"/>
                    <a:pt x="107" y="191"/>
                    <a:pt x="102" y="195"/>
                  </a:cubicBezTo>
                  <a:cubicBezTo>
                    <a:pt x="98" y="199"/>
                    <a:pt x="96" y="202"/>
                    <a:pt x="93" y="200"/>
                  </a:cubicBezTo>
                  <a:cubicBezTo>
                    <a:pt x="90" y="198"/>
                    <a:pt x="89" y="202"/>
                    <a:pt x="88" y="207"/>
                  </a:cubicBezTo>
                  <a:cubicBezTo>
                    <a:pt x="87" y="213"/>
                    <a:pt x="84" y="212"/>
                    <a:pt x="79" y="214"/>
                  </a:cubicBezTo>
                  <a:cubicBezTo>
                    <a:pt x="74" y="217"/>
                    <a:pt x="73" y="221"/>
                    <a:pt x="67" y="223"/>
                  </a:cubicBezTo>
                  <a:cubicBezTo>
                    <a:pt x="62" y="225"/>
                    <a:pt x="55" y="224"/>
                    <a:pt x="53" y="227"/>
                  </a:cubicBezTo>
                  <a:cubicBezTo>
                    <a:pt x="52" y="231"/>
                    <a:pt x="56" y="234"/>
                    <a:pt x="53" y="236"/>
                  </a:cubicBezTo>
                  <a:cubicBezTo>
                    <a:pt x="49" y="238"/>
                    <a:pt x="56" y="241"/>
                    <a:pt x="48" y="242"/>
                  </a:cubicBezTo>
                  <a:cubicBezTo>
                    <a:pt x="40" y="242"/>
                    <a:pt x="37" y="243"/>
                    <a:pt x="36" y="244"/>
                  </a:cubicBezTo>
                  <a:cubicBezTo>
                    <a:pt x="35" y="246"/>
                    <a:pt x="32" y="246"/>
                    <a:pt x="30" y="247"/>
                  </a:cubicBezTo>
                  <a:cubicBezTo>
                    <a:pt x="28" y="249"/>
                    <a:pt x="27" y="254"/>
                    <a:pt x="27" y="254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1460" y="2832"/>
              <a:ext cx="432" cy="421"/>
            </a:xfrm>
            <a:custGeom>
              <a:avLst/>
              <a:gdLst>
                <a:gd name="T0" fmla="*/ 50 w 207"/>
                <a:gd name="T1" fmla="*/ 36 h 202"/>
                <a:gd name="T2" fmla="*/ 66 w 207"/>
                <a:gd name="T3" fmla="*/ 31 h 202"/>
                <a:gd name="T4" fmla="*/ 62 w 207"/>
                <a:gd name="T5" fmla="*/ 9 h 202"/>
                <a:gd name="T6" fmla="*/ 77 w 207"/>
                <a:gd name="T7" fmla="*/ 8 h 202"/>
                <a:gd name="T8" fmla="*/ 84 w 207"/>
                <a:gd name="T9" fmla="*/ 34 h 202"/>
                <a:gd name="T10" fmla="*/ 100 w 207"/>
                <a:gd name="T11" fmla="*/ 43 h 202"/>
                <a:gd name="T12" fmla="*/ 109 w 207"/>
                <a:gd name="T13" fmla="*/ 20 h 202"/>
                <a:gd name="T14" fmla="*/ 138 w 207"/>
                <a:gd name="T15" fmla="*/ 20 h 202"/>
                <a:gd name="T16" fmla="*/ 158 w 207"/>
                <a:gd name="T17" fmla="*/ 30 h 202"/>
                <a:gd name="T18" fmla="*/ 166 w 207"/>
                <a:gd name="T19" fmla="*/ 34 h 202"/>
                <a:gd name="T20" fmla="*/ 172 w 207"/>
                <a:gd name="T21" fmla="*/ 54 h 202"/>
                <a:gd name="T22" fmla="*/ 182 w 207"/>
                <a:gd name="T23" fmla="*/ 69 h 202"/>
                <a:gd name="T24" fmla="*/ 196 w 207"/>
                <a:gd name="T25" fmla="*/ 76 h 202"/>
                <a:gd name="T26" fmla="*/ 207 w 207"/>
                <a:gd name="T27" fmla="*/ 77 h 202"/>
                <a:gd name="T28" fmla="*/ 195 w 207"/>
                <a:gd name="T29" fmla="*/ 96 h 202"/>
                <a:gd name="T30" fmla="*/ 198 w 207"/>
                <a:gd name="T31" fmla="*/ 112 h 202"/>
                <a:gd name="T32" fmla="*/ 195 w 207"/>
                <a:gd name="T33" fmla="*/ 127 h 202"/>
                <a:gd name="T34" fmla="*/ 171 w 207"/>
                <a:gd name="T35" fmla="*/ 123 h 202"/>
                <a:gd name="T36" fmla="*/ 157 w 207"/>
                <a:gd name="T37" fmla="*/ 109 h 202"/>
                <a:gd name="T38" fmla="*/ 141 w 207"/>
                <a:gd name="T39" fmla="*/ 100 h 202"/>
                <a:gd name="T40" fmla="*/ 139 w 207"/>
                <a:gd name="T41" fmla="*/ 110 h 202"/>
                <a:gd name="T42" fmla="*/ 144 w 207"/>
                <a:gd name="T43" fmla="*/ 126 h 202"/>
                <a:gd name="T44" fmla="*/ 138 w 207"/>
                <a:gd name="T45" fmla="*/ 134 h 202"/>
                <a:gd name="T46" fmla="*/ 141 w 207"/>
                <a:gd name="T47" fmla="*/ 144 h 202"/>
                <a:gd name="T48" fmla="*/ 129 w 207"/>
                <a:gd name="T49" fmla="*/ 152 h 202"/>
                <a:gd name="T50" fmla="*/ 126 w 207"/>
                <a:gd name="T51" fmla="*/ 163 h 202"/>
                <a:gd name="T52" fmla="*/ 140 w 207"/>
                <a:gd name="T53" fmla="*/ 161 h 202"/>
                <a:gd name="T54" fmla="*/ 154 w 207"/>
                <a:gd name="T55" fmla="*/ 159 h 202"/>
                <a:gd name="T56" fmla="*/ 135 w 207"/>
                <a:gd name="T57" fmla="*/ 187 h 202"/>
                <a:gd name="T58" fmla="*/ 129 w 207"/>
                <a:gd name="T59" fmla="*/ 202 h 202"/>
                <a:gd name="T60" fmla="*/ 113 w 207"/>
                <a:gd name="T61" fmla="*/ 202 h 202"/>
                <a:gd name="T62" fmla="*/ 112 w 207"/>
                <a:gd name="T63" fmla="*/ 196 h 202"/>
                <a:gd name="T64" fmla="*/ 98 w 207"/>
                <a:gd name="T65" fmla="*/ 193 h 202"/>
                <a:gd name="T66" fmla="*/ 95 w 207"/>
                <a:gd name="T67" fmla="*/ 184 h 202"/>
                <a:gd name="T68" fmla="*/ 88 w 207"/>
                <a:gd name="T69" fmla="*/ 175 h 202"/>
                <a:gd name="T70" fmla="*/ 78 w 207"/>
                <a:gd name="T71" fmla="*/ 176 h 202"/>
                <a:gd name="T72" fmla="*/ 68 w 207"/>
                <a:gd name="T73" fmla="*/ 163 h 202"/>
                <a:gd name="T74" fmla="*/ 54 w 207"/>
                <a:gd name="T75" fmla="*/ 165 h 202"/>
                <a:gd name="T76" fmla="*/ 44 w 207"/>
                <a:gd name="T77" fmla="*/ 150 h 202"/>
                <a:gd name="T78" fmla="*/ 35 w 207"/>
                <a:gd name="T79" fmla="*/ 143 h 202"/>
                <a:gd name="T80" fmla="*/ 22 w 207"/>
                <a:gd name="T81" fmla="*/ 137 h 202"/>
                <a:gd name="T82" fmla="*/ 10 w 207"/>
                <a:gd name="T83" fmla="*/ 129 h 202"/>
                <a:gd name="T84" fmla="*/ 5 w 207"/>
                <a:gd name="T85" fmla="*/ 122 h 202"/>
                <a:gd name="T86" fmla="*/ 0 w 207"/>
                <a:gd name="T87" fmla="*/ 110 h 202"/>
                <a:gd name="T88" fmla="*/ 8 w 207"/>
                <a:gd name="T89" fmla="*/ 95 h 202"/>
                <a:gd name="T90" fmla="*/ 19 w 207"/>
                <a:gd name="T91" fmla="*/ 83 h 202"/>
                <a:gd name="T92" fmla="*/ 25 w 207"/>
                <a:gd name="T93" fmla="*/ 70 h 202"/>
                <a:gd name="T94" fmla="*/ 22 w 207"/>
                <a:gd name="T95" fmla="*/ 60 h 202"/>
                <a:gd name="T96" fmla="*/ 30 w 207"/>
                <a:gd name="T97" fmla="*/ 43 h 202"/>
                <a:gd name="T98" fmla="*/ 38 w 207"/>
                <a:gd name="T99" fmla="*/ 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7" h="202">
                  <a:moveTo>
                    <a:pt x="46" y="29"/>
                  </a:moveTo>
                  <a:cubicBezTo>
                    <a:pt x="47" y="32"/>
                    <a:pt x="49" y="34"/>
                    <a:pt x="50" y="36"/>
                  </a:cubicBezTo>
                  <a:cubicBezTo>
                    <a:pt x="52" y="41"/>
                    <a:pt x="55" y="42"/>
                    <a:pt x="59" y="40"/>
                  </a:cubicBezTo>
                  <a:cubicBezTo>
                    <a:pt x="64" y="39"/>
                    <a:pt x="68" y="34"/>
                    <a:pt x="66" y="31"/>
                  </a:cubicBezTo>
                  <a:cubicBezTo>
                    <a:pt x="64" y="28"/>
                    <a:pt x="59" y="29"/>
                    <a:pt x="60" y="22"/>
                  </a:cubicBezTo>
                  <a:cubicBezTo>
                    <a:pt x="62" y="16"/>
                    <a:pt x="62" y="11"/>
                    <a:pt x="62" y="9"/>
                  </a:cubicBezTo>
                  <a:cubicBezTo>
                    <a:pt x="61" y="8"/>
                    <a:pt x="66" y="5"/>
                    <a:pt x="69" y="7"/>
                  </a:cubicBezTo>
                  <a:cubicBezTo>
                    <a:pt x="73" y="8"/>
                    <a:pt x="75" y="0"/>
                    <a:pt x="77" y="8"/>
                  </a:cubicBezTo>
                  <a:cubicBezTo>
                    <a:pt x="79" y="15"/>
                    <a:pt x="78" y="21"/>
                    <a:pt x="79" y="24"/>
                  </a:cubicBezTo>
                  <a:cubicBezTo>
                    <a:pt x="80" y="27"/>
                    <a:pt x="84" y="30"/>
                    <a:pt x="84" y="34"/>
                  </a:cubicBezTo>
                  <a:cubicBezTo>
                    <a:pt x="85" y="39"/>
                    <a:pt x="89" y="44"/>
                    <a:pt x="90" y="44"/>
                  </a:cubicBezTo>
                  <a:cubicBezTo>
                    <a:pt x="91" y="45"/>
                    <a:pt x="99" y="50"/>
                    <a:pt x="100" y="43"/>
                  </a:cubicBezTo>
                  <a:cubicBezTo>
                    <a:pt x="102" y="37"/>
                    <a:pt x="101" y="32"/>
                    <a:pt x="104" y="27"/>
                  </a:cubicBezTo>
                  <a:cubicBezTo>
                    <a:pt x="106" y="21"/>
                    <a:pt x="104" y="20"/>
                    <a:pt x="109" y="20"/>
                  </a:cubicBezTo>
                  <a:cubicBezTo>
                    <a:pt x="115" y="20"/>
                    <a:pt x="123" y="20"/>
                    <a:pt x="127" y="20"/>
                  </a:cubicBezTo>
                  <a:cubicBezTo>
                    <a:pt x="131" y="21"/>
                    <a:pt x="136" y="22"/>
                    <a:pt x="138" y="20"/>
                  </a:cubicBezTo>
                  <a:cubicBezTo>
                    <a:pt x="141" y="19"/>
                    <a:pt x="146" y="15"/>
                    <a:pt x="150" y="18"/>
                  </a:cubicBezTo>
                  <a:cubicBezTo>
                    <a:pt x="154" y="22"/>
                    <a:pt x="157" y="27"/>
                    <a:pt x="158" y="30"/>
                  </a:cubicBezTo>
                  <a:cubicBezTo>
                    <a:pt x="159" y="33"/>
                    <a:pt x="157" y="35"/>
                    <a:pt x="157" y="38"/>
                  </a:cubicBezTo>
                  <a:cubicBezTo>
                    <a:pt x="158" y="40"/>
                    <a:pt x="162" y="38"/>
                    <a:pt x="166" y="34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81" y="63"/>
                    <a:pt x="181" y="63"/>
                    <a:pt x="181" y="63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90" y="76"/>
                    <a:pt x="190" y="76"/>
                    <a:pt x="19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195" y="127"/>
                    <a:pt x="195" y="127"/>
                    <a:pt x="195" y="127"/>
                  </a:cubicBezTo>
                  <a:cubicBezTo>
                    <a:pt x="181" y="119"/>
                    <a:pt x="181" y="119"/>
                    <a:pt x="181" y="119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9" y="166"/>
                    <a:pt x="159" y="166"/>
                    <a:pt x="159" y="166"/>
                  </a:cubicBezTo>
                  <a:cubicBezTo>
                    <a:pt x="135" y="187"/>
                    <a:pt x="135" y="187"/>
                    <a:pt x="135" y="187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29" y="202"/>
                    <a:pt x="129" y="202"/>
                    <a:pt x="129" y="202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2" y="196"/>
                    <a:pt x="112" y="196"/>
                    <a:pt x="112" y="196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5" y="184"/>
                    <a:pt x="95" y="184"/>
                    <a:pt x="95" y="184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46" y="2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1544" y="2528"/>
              <a:ext cx="252" cy="317"/>
            </a:xfrm>
            <a:custGeom>
              <a:avLst/>
              <a:gdLst>
                <a:gd name="T0" fmla="*/ 0 w 121"/>
                <a:gd name="T1" fmla="*/ 59 h 152"/>
                <a:gd name="T2" fmla="*/ 6 w 121"/>
                <a:gd name="T3" fmla="*/ 48 h 152"/>
                <a:gd name="T4" fmla="*/ 25 w 121"/>
                <a:gd name="T5" fmla="*/ 45 h 152"/>
                <a:gd name="T6" fmla="*/ 31 w 121"/>
                <a:gd name="T7" fmla="*/ 35 h 152"/>
                <a:gd name="T8" fmla="*/ 34 w 121"/>
                <a:gd name="T9" fmla="*/ 26 h 152"/>
                <a:gd name="T10" fmla="*/ 37 w 121"/>
                <a:gd name="T11" fmla="*/ 15 h 152"/>
                <a:gd name="T12" fmla="*/ 49 w 121"/>
                <a:gd name="T13" fmla="*/ 8 h 152"/>
                <a:gd name="T14" fmla="*/ 56 w 121"/>
                <a:gd name="T15" fmla="*/ 2 h 152"/>
                <a:gd name="T16" fmla="*/ 62 w 121"/>
                <a:gd name="T17" fmla="*/ 5 h 152"/>
                <a:gd name="T18" fmla="*/ 72 w 121"/>
                <a:gd name="T19" fmla="*/ 6 h 152"/>
                <a:gd name="T20" fmla="*/ 80 w 121"/>
                <a:gd name="T21" fmla="*/ 11 h 152"/>
                <a:gd name="T22" fmla="*/ 86 w 121"/>
                <a:gd name="T23" fmla="*/ 6 h 152"/>
                <a:gd name="T24" fmla="*/ 90 w 121"/>
                <a:gd name="T25" fmla="*/ 10 h 152"/>
                <a:gd name="T26" fmla="*/ 98 w 121"/>
                <a:gd name="T27" fmla="*/ 14 h 152"/>
                <a:gd name="T28" fmla="*/ 98 w 121"/>
                <a:gd name="T29" fmla="*/ 23 h 152"/>
                <a:gd name="T30" fmla="*/ 91 w 121"/>
                <a:gd name="T31" fmla="*/ 22 h 152"/>
                <a:gd name="T32" fmla="*/ 95 w 121"/>
                <a:gd name="T33" fmla="*/ 33 h 152"/>
                <a:gd name="T34" fmla="*/ 105 w 121"/>
                <a:gd name="T35" fmla="*/ 49 h 152"/>
                <a:gd name="T36" fmla="*/ 113 w 121"/>
                <a:gd name="T37" fmla="*/ 65 h 152"/>
                <a:gd name="T38" fmla="*/ 114 w 121"/>
                <a:gd name="T39" fmla="*/ 92 h 152"/>
                <a:gd name="T40" fmla="*/ 118 w 121"/>
                <a:gd name="T41" fmla="*/ 112 h 152"/>
                <a:gd name="T42" fmla="*/ 120 w 121"/>
                <a:gd name="T43" fmla="*/ 128 h 152"/>
                <a:gd name="T44" fmla="*/ 113 w 121"/>
                <a:gd name="T45" fmla="*/ 144 h 152"/>
                <a:gd name="T46" fmla="*/ 82 w 121"/>
                <a:gd name="T47" fmla="*/ 152 h 152"/>
                <a:gd name="T48" fmla="*/ 65 w 121"/>
                <a:gd name="T49" fmla="*/ 144 h 152"/>
                <a:gd name="T50" fmla="*/ 56 w 121"/>
                <a:gd name="T51" fmla="*/ 124 h 152"/>
                <a:gd name="T52" fmla="*/ 46 w 121"/>
                <a:gd name="T53" fmla="*/ 109 h 152"/>
                <a:gd name="T54" fmla="*/ 39 w 121"/>
                <a:gd name="T55" fmla="*/ 91 h 152"/>
                <a:gd name="T56" fmla="*/ 37 w 121"/>
                <a:gd name="T57" fmla="*/ 78 h 152"/>
                <a:gd name="T58" fmla="*/ 34 w 121"/>
                <a:gd name="T59" fmla="*/ 74 h 152"/>
                <a:gd name="T60" fmla="*/ 32 w 121"/>
                <a:gd name="T61" fmla="*/ 91 h 152"/>
                <a:gd name="T62" fmla="*/ 32 w 121"/>
                <a:gd name="T63" fmla="*/ 93 h 152"/>
                <a:gd name="T64" fmla="*/ 17 w 121"/>
                <a:gd name="T65" fmla="*/ 87 h 152"/>
                <a:gd name="T66" fmla="*/ 13 w 121"/>
                <a:gd name="T67" fmla="*/ 82 h 152"/>
                <a:gd name="T68" fmla="*/ 15 w 121"/>
                <a:gd name="T69" fmla="*/ 71 h 152"/>
                <a:gd name="T70" fmla="*/ 0 w 121"/>
                <a:gd name="T71" fmla="*/ 5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2">
                  <a:moveTo>
                    <a:pt x="0" y="59"/>
                  </a:moveTo>
                  <a:cubicBezTo>
                    <a:pt x="3" y="54"/>
                    <a:pt x="5" y="50"/>
                    <a:pt x="6" y="48"/>
                  </a:cubicBezTo>
                  <a:cubicBezTo>
                    <a:pt x="9" y="43"/>
                    <a:pt x="18" y="45"/>
                    <a:pt x="25" y="45"/>
                  </a:cubicBezTo>
                  <a:cubicBezTo>
                    <a:pt x="33" y="45"/>
                    <a:pt x="31" y="39"/>
                    <a:pt x="31" y="35"/>
                  </a:cubicBezTo>
                  <a:cubicBezTo>
                    <a:pt x="31" y="32"/>
                    <a:pt x="36" y="29"/>
                    <a:pt x="34" y="26"/>
                  </a:cubicBezTo>
                  <a:cubicBezTo>
                    <a:pt x="32" y="22"/>
                    <a:pt x="34" y="17"/>
                    <a:pt x="37" y="15"/>
                  </a:cubicBezTo>
                  <a:cubicBezTo>
                    <a:pt x="40" y="13"/>
                    <a:pt x="43" y="8"/>
                    <a:pt x="49" y="8"/>
                  </a:cubicBezTo>
                  <a:cubicBezTo>
                    <a:pt x="54" y="7"/>
                    <a:pt x="53" y="5"/>
                    <a:pt x="56" y="2"/>
                  </a:cubicBezTo>
                  <a:cubicBezTo>
                    <a:pt x="60" y="0"/>
                    <a:pt x="62" y="5"/>
                    <a:pt x="62" y="5"/>
                  </a:cubicBezTo>
                  <a:cubicBezTo>
                    <a:pt x="62" y="5"/>
                    <a:pt x="68" y="10"/>
                    <a:pt x="72" y="6"/>
                  </a:cubicBezTo>
                  <a:cubicBezTo>
                    <a:pt x="75" y="3"/>
                    <a:pt x="77" y="11"/>
                    <a:pt x="80" y="11"/>
                  </a:cubicBezTo>
                  <a:cubicBezTo>
                    <a:pt x="82" y="11"/>
                    <a:pt x="85" y="8"/>
                    <a:pt x="86" y="6"/>
                  </a:cubicBezTo>
                  <a:cubicBezTo>
                    <a:pt x="88" y="9"/>
                    <a:pt x="85" y="11"/>
                    <a:pt x="90" y="10"/>
                  </a:cubicBezTo>
                  <a:cubicBezTo>
                    <a:pt x="95" y="10"/>
                    <a:pt x="97" y="10"/>
                    <a:pt x="98" y="14"/>
                  </a:cubicBezTo>
                  <a:cubicBezTo>
                    <a:pt x="100" y="17"/>
                    <a:pt x="101" y="24"/>
                    <a:pt x="98" y="23"/>
                  </a:cubicBezTo>
                  <a:cubicBezTo>
                    <a:pt x="95" y="22"/>
                    <a:pt x="93" y="21"/>
                    <a:pt x="91" y="22"/>
                  </a:cubicBezTo>
                  <a:cubicBezTo>
                    <a:pt x="89" y="24"/>
                    <a:pt x="93" y="29"/>
                    <a:pt x="95" y="33"/>
                  </a:cubicBezTo>
                  <a:cubicBezTo>
                    <a:pt x="98" y="37"/>
                    <a:pt x="99" y="45"/>
                    <a:pt x="105" y="49"/>
                  </a:cubicBezTo>
                  <a:cubicBezTo>
                    <a:pt x="111" y="53"/>
                    <a:pt x="113" y="61"/>
                    <a:pt x="113" y="65"/>
                  </a:cubicBezTo>
                  <a:cubicBezTo>
                    <a:pt x="112" y="70"/>
                    <a:pt x="113" y="86"/>
                    <a:pt x="114" y="92"/>
                  </a:cubicBezTo>
                  <a:cubicBezTo>
                    <a:pt x="114" y="98"/>
                    <a:pt x="114" y="104"/>
                    <a:pt x="118" y="112"/>
                  </a:cubicBezTo>
                  <a:cubicBezTo>
                    <a:pt x="121" y="120"/>
                    <a:pt x="121" y="125"/>
                    <a:pt x="120" y="128"/>
                  </a:cubicBezTo>
                  <a:cubicBezTo>
                    <a:pt x="119" y="131"/>
                    <a:pt x="115" y="140"/>
                    <a:pt x="113" y="144"/>
                  </a:cubicBezTo>
                  <a:cubicBezTo>
                    <a:pt x="111" y="149"/>
                    <a:pt x="89" y="152"/>
                    <a:pt x="82" y="152"/>
                  </a:cubicBezTo>
                  <a:cubicBezTo>
                    <a:pt x="75" y="152"/>
                    <a:pt x="69" y="148"/>
                    <a:pt x="65" y="144"/>
                  </a:cubicBezTo>
                  <a:cubicBezTo>
                    <a:pt x="61" y="139"/>
                    <a:pt x="60" y="129"/>
                    <a:pt x="56" y="124"/>
                  </a:cubicBezTo>
                  <a:cubicBezTo>
                    <a:pt x="52" y="118"/>
                    <a:pt x="45" y="115"/>
                    <a:pt x="46" y="109"/>
                  </a:cubicBezTo>
                  <a:cubicBezTo>
                    <a:pt x="46" y="103"/>
                    <a:pt x="41" y="96"/>
                    <a:pt x="39" y="91"/>
                  </a:cubicBezTo>
                  <a:cubicBezTo>
                    <a:pt x="37" y="87"/>
                    <a:pt x="38" y="82"/>
                    <a:pt x="37" y="78"/>
                  </a:cubicBezTo>
                  <a:cubicBezTo>
                    <a:pt x="36" y="74"/>
                    <a:pt x="35" y="69"/>
                    <a:pt x="34" y="74"/>
                  </a:cubicBezTo>
                  <a:cubicBezTo>
                    <a:pt x="32" y="78"/>
                    <a:pt x="34" y="85"/>
                    <a:pt x="32" y="91"/>
                  </a:cubicBezTo>
                  <a:cubicBezTo>
                    <a:pt x="32" y="92"/>
                    <a:pt x="32" y="92"/>
                    <a:pt x="32" y="93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71"/>
                    <a:pt x="15" y="71"/>
                    <a:pt x="15" y="71"/>
                  </a:cubicBezTo>
                  <a:lnTo>
                    <a:pt x="0" y="5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1298" y="2999"/>
              <a:ext cx="367" cy="300"/>
            </a:xfrm>
            <a:custGeom>
              <a:avLst/>
              <a:gdLst>
                <a:gd name="T0" fmla="*/ 344 w 367"/>
                <a:gd name="T1" fmla="*/ 258 h 300"/>
                <a:gd name="T2" fmla="*/ 321 w 367"/>
                <a:gd name="T3" fmla="*/ 258 h 300"/>
                <a:gd name="T4" fmla="*/ 327 w 367"/>
                <a:gd name="T5" fmla="*/ 281 h 300"/>
                <a:gd name="T6" fmla="*/ 323 w 367"/>
                <a:gd name="T7" fmla="*/ 298 h 300"/>
                <a:gd name="T8" fmla="*/ 296 w 367"/>
                <a:gd name="T9" fmla="*/ 298 h 300"/>
                <a:gd name="T10" fmla="*/ 275 w 367"/>
                <a:gd name="T11" fmla="*/ 300 h 300"/>
                <a:gd name="T12" fmla="*/ 241 w 367"/>
                <a:gd name="T13" fmla="*/ 271 h 300"/>
                <a:gd name="T14" fmla="*/ 223 w 367"/>
                <a:gd name="T15" fmla="*/ 246 h 300"/>
                <a:gd name="T16" fmla="*/ 191 w 367"/>
                <a:gd name="T17" fmla="*/ 219 h 300"/>
                <a:gd name="T18" fmla="*/ 158 w 367"/>
                <a:gd name="T19" fmla="*/ 221 h 300"/>
                <a:gd name="T20" fmla="*/ 112 w 367"/>
                <a:gd name="T21" fmla="*/ 212 h 300"/>
                <a:gd name="T22" fmla="*/ 104 w 367"/>
                <a:gd name="T23" fmla="*/ 175 h 300"/>
                <a:gd name="T24" fmla="*/ 73 w 367"/>
                <a:gd name="T25" fmla="*/ 160 h 300"/>
                <a:gd name="T26" fmla="*/ 46 w 367"/>
                <a:gd name="T27" fmla="*/ 133 h 300"/>
                <a:gd name="T28" fmla="*/ 16 w 367"/>
                <a:gd name="T29" fmla="*/ 131 h 300"/>
                <a:gd name="T30" fmla="*/ 14 w 367"/>
                <a:gd name="T31" fmla="*/ 104 h 300"/>
                <a:gd name="T32" fmla="*/ 8 w 367"/>
                <a:gd name="T33" fmla="*/ 79 h 300"/>
                <a:gd name="T34" fmla="*/ 19 w 367"/>
                <a:gd name="T35" fmla="*/ 75 h 300"/>
                <a:gd name="T36" fmla="*/ 62 w 367"/>
                <a:gd name="T37" fmla="*/ 33 h 300"/>
                <a:gd name="T38" fmla="*/ 89 w 367"/>
                <a:gd name="T39" fmla="*/ 8 h 300"/>
                <a:gd name="T40" fmla="*/ 112 w 367"/>
                <a:gd name="T41" fmla="*/ 4 h 300"/>
                <a:gd name="T42" fmla="*/ 139 w 367"/>
                <a:gd name="T43" fmla="*/ 8 h 300"/>
                <a:gd name="T44" fmla="*/ 166 w 367"/>
                <a:gd name="T45" fmla="*/ 8 h 300"/>
                <a:gd name="T46" fmla="*/ 169 w 367"/>
                <a:gd name="T47" fmla="*/ 46 h 300"/>
                <a:gd name="T48" fmla="*/ 162 w 367"/>
                <a:gd name="T49" fmla="*/ 77 h 300"/>
                <a:gd name="T50" fmla="*/ 173 w 367"/>
                <a:gd name="T51" fmla="*/ 98 h 300"/>
                <a:gd name="T52" fmla="*/ 191 w 367"/>
                <a:gd name="T53" fmla="*/ 117 h 300"/>
                <a:gd name="T54" fmla="*/ 210 w 367"/>
                <a:gd name="T55" fmla="*/ 133 h 300"/>
                <a:gd name="T56" fmla="*/ 244 w 367"/>
                <a:gd name="T57" fmla="*/ 142 h 300"/>
                <a:gd name="T58" fmla="*/ 271 w 367"/>
                <a:gd name="T59" fmla="*/ 162 h 300"/>
                <a:gd name="T60" fmla="*/ 289 w 367"/>
                <a:gd name="T61" fmla="*/ 173 h 300"/>
                <a:gd name="T62" fmla="*/ 308 w 367"/>
                <a:gd name="T63" fmla="*/ 187 h 300"/>
                <a:gd name="T64" fmla="*/ 331 w 367"/>
                <a:gd name="T65" fmla="*/ 187 h 300"/>
                <a:gd name="T66" fmla="*/ 339 w 367"/>
                <a:gd name="T67" fmla="*/ 204 h 300"/>
                <a:gd name="T68" fmla="*/ 362 w 367"/>
                <a:gd name="T69" fmla="*/ 22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7" h="300">
                  <a:moveTo>
                    <a:pt x="367" y="235"/>
                  </a:moveTo>
                  <a:lnTo>
                    <a:pt x="344" y="258"/>
                  </a:lnTo>
                  <a:lnTo>
                    <a:pt x="331" y="250"/>
                  </a:lnTo>
                  <a:lnTo>
                    <a:pt x="321" y="258"/>
                  </a:lnTo>
                  <a:lnTo>
                    <a:pt x="337" y="273"/>
                  </a:lnTo>
                  <a:lnTo>
                    <a:pt x="327" y="281"/>
                  </a:lnTo>
                  <a:lnTo>
                    <a:pt x="327" y="292"/>
                  </a:lnTo>
                  <a:lnTo>
                    <a:pt x="323" y="298"/>
                  </a:lnTo>
                  <a:lnTo>
                    <a:pt x="306" y="281"/>
                  </a:lnTo>
                  <a:lnTo>
                    <a:pt x="296" y="298"/>
                  </a:lnTo>
                  <a:lnTo>
                    <a:pt x="283" y="294"/>
                  </a:lnTo>
                  <a:lnTo>
                    <a:pt x="275" y="300"/>
                  </a:lnTo>
                  <a:lnTo>
                    <a:pt x="264" y="281"/>
                  </a:lnTo>
                  <a:lnTo>
                    <a:pt x="241" y="271"/>
                  </a:lnTo>
                  <a:lnTo>
                    <a:pt x="237" y="260"/>
                  </a:lnTo>
                  <a:lnTo>
                    <a:pt x="223" y="246"/>
                  </a:lnTo>
                  <a:lnTo>
                    <a:pt x="206" y="242"/>
                  </a:lnTo>
                  <a:lnTo>
                    <a:pt x="191" y="219"/>
                  </a:lnTo>
                  <a:lnTo>
                    <a:pt x="179" y="225"/>
                  </a:lnTo>
                  <a:lnTo>
                    <a:pt x="158" y="221"/>
                  </a:lnTo>
                  <a:lnTo>
                    <a:pt x="131" y="231"/>
                  </a:lnTo>
                  <a:lnTo>
                    <a:pt x="112" y="212"/>
                  </a:lnTo>
                  <a:lnTo>
                    <a:pt x="112" y="185"/>
                  </a:lnTo>
                  <a:lnTo>
                    <a:pt x="104" y="175"/>
                  </a:lnTo>
                  <a:lnTo>
                    <a:pt x="96" y="181"/>
                  </a:lnTo>
                  <a:lnTo>
                    <a:pt x="73" y="160"/>
                  </a:lnTo>
                  <a:lnTo>
                    <a:pt x="48" y="160"/>
                  </a:lnTo>
                  <a:lnTo>
                    <a:pt x="46" y="133"/>
                  </a:lnTo>
                  <a:lnTo>
                    <a:pt x="19" y="133"/>
                  </a:lnTo>
                  <a:lnTo>
                    <a:pt x="16" y="131"/>
                  </a:lnTo>
                  <a:lnTo>
                    <a:pt x="21" y="117"/>
                  </a:lnTo>
                  <a:lnTo>
                    <a:pt x="14" y="104"/>
                  </a:lnTo>
                  <a:lnTo>
                    <a:pt x="0" y="96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19" y="75"/>
                  </a:lnTo>
                  <a:lnTo>
                    <a:pt x="41" y="71"/>
                  </a:lnTo>
                  <a:lnTo>
                    <a:pt x="62" y="33"/>
                  </a:lnTo>
                  <a:lnTo>
                    <a:pt x="81" y="23"/>
                  </a:lnTo>
                  <a:lnTo>
                    <a:pt x="89" y="8"/>
                  </a:lnTo>
                  <a:lnTo>
                    <a:pt x="100" y="12"/>
                  </a:lnTo>
                  <a:lnTo>
                    <a:pt x="112" y="4"/>
                  </a:lnTo>
                  <a:lnTo>
                    <a:pt x="131" y="0"/>
                  </a:lnTo>
                  <a:lnTo>
                    <a:pt x="139" y="8"/>
                  </a:lnTo>
                  <a:lnTo>
                    <a:pt x="150" y="6"/>
                  </a:lnTo>
                  <a:lnTo>
                    <a:pt x="166" y="8"/>
                  </a:lnTo>
                  <a:lnTo>
                    <a:pt x="179" y="31"/>
                  </a:lnTo>
                  <a:lnTo>
                    <a:pt x="169" y="46"/>
                  </a:lnTo>
                  <a:lnTo>
                    <a:pt x="162" y="62"/>
                  </a:lnTo>
                  <a:lnTo>
                    <a:pt x="162" y="77"/>
                  </a:lnTo>
                  <a:lnTo>
                    <a:pt x="173" y="87"/>
                  </a:lnTo>
                  <a:lnTo>
                    <a:pt x="173" y="98"/>
                  </a:lnTo>
                  <a:lnTo>
                    <a:pt x="183" y="102"/>
                  </a:lnTo>
                  <a:lnTo>
                    <a:pt x="191" y="117"/>
                  </a:lnTo>
                  <a:lnTo>
                    <a:pt x="208" y="119"/>
                  </a:lnTo>
                  <a:lnTo>
                    <a:pt x="210" y="133"/>
                  </a:lnTo>
                  <a:lnTo>
                    <a:pt x="235" y="131"/>
                  </a:lnTo>
                  <a:lnTo>
                    <a:pt x="244" y="142"/>
                  </a:lnTo>
                  <a:lnTo>
                    <a:pt x="254" y="146"/>
                  </a:lnTo>
                  <a:lnTo>
                    <a:pt x="271" y="162"/>
                  </a:lnTo>
                  <a:lnTo>
                    <a:pt x="275" y="177"/>
                  </a:lnTo>
                  <a:lnTo>
                    <a:pt x="289" y="173"/>
                  </a:lnTo>
                  <a:lnTo>
                    <a:pt x="304" y="173"/>
                  </a:lnTo>
                  <a:lnTo>
                    <a:pt x="308" y="187"/>
                  </a:lnTo>
                  <a:lnTo>
                    <a:pt x="325" y="200"/>
                  </a:lnTo>
                  <a:lnTo>
                    <a:pt x="331" y="187"/>
                  </a:lnTo>
                  <a:lnTo>
                    <a:pt x="346" y="198"/>
                  </a:lnTo>
                  <a:lnTo>
                    <a:pt x="339" y="204"/>
                  </a:lnTo>
                  <a:lnTo>
                    <a:pt x="360" y="217"/>
                  </a:lnTo>
                  <a:lnTo>
                    <a:pt x="362" y="225"/>
                  </a:lnTo>
                  <a:lnTo>
                    <a:pt x="367" y="23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1152" y="2855"/>
              <a:ext cx="208" cy="219"/>
            </a:xfrm>
            <a:custGeom>
              <a:avLst/>
              <a:gdLst>
                <a:gd name="T0" fmla="*/ 16 w 100"/>
                <a:gd name="T1" fmla="*/ 18 h 105"/>
                <a:gd name="T2" fmla="*/ 20 w 100"/>
                <a:gd name="T3" fmla="*/ 15 h 105"/>
                <a:gd name="T4" fmla="*/ 30 w 100"/>
                <a:gd name="T5" fmla="*/ 19 h 105"/>
                <a:gd name="T6" fmla="*/ 37 w 100"/>
                <a:gd name="T7" fmla="*/ 23 h 105"/>
                <a:gd name="T8" fmla="*/ 40 w 100"/>
                <a:gd name="T9" fmla="*/ 26 h 105"/>
                <a:gd name="T10" fmla="*/ 37 w 100"/>
                <a:gd name="T11" fmla="*/ 32 h 105"/>
                <a:gd name="T12" fmla="*/ 45 w 100"/>
                <a:gd name="T13" fmla="*/ 40 h 105"/>
                <a:gd name="T14" fmla="*/ 52 w 100"/>
                <a:gd name="T15" fmla="*/ 32 h 105"/>
                <a:gd name="T16" fmla="*/ 46 w 100"/>
                <a:gd name="T17" fmla="*/ 25 h 105"/>
                <a:gd name="T18" fmla="*/ 45 w 100"/>
                <a:gd name="T19" fmla="*/ 23 h 105"/>
                <a:gd name="T20" fmla="*/ 40 w 100"/>
                <a:gd name="T21" fmla="*/ 14 h 105"/>
                <a:gd name="T22" fmla="*/ 39 w 100"/>
                <a:gd name="T23" fmla="*/ 3 h 105"/>
                <a:gd name="T24" fmla="*/ 35 w 100"/>
                <a:gd name="T25" fmla="*/ 0 h 105"/>
                <a:gd name="T26" fmla="*/ 67 w 100"/>
                <a:gd name="T27" fmla="*/ 0 h 105"/>
                <a:gd name="T28" fmla="*/ 68 w 100"/>
                <a:gd name="T29" fmla="*/ 0 h 105"/>
                <a:gd name="T30" fmla="*/ 68 w 100"/>
                <a:gd name="T31" fmla="*/ 13 h 105"/>
                <a:gd name="T32" fmla="*/ 83 w 100"/>
                <a:gd name="T33" fmla="*/ 58 h 105"/>
                <a:gd name="T34" fmla="*/ 92 w 100"/>
                <a:gd name="T35" fmla="*/ 62 h 105"/>
                <a:gd name="T36" fmla="*/ 100 w 100"/>
                <a:gd name="T37" fmla="*/ 85 h 105"/>
                <a:gd name="T38" fmla="*/ 90 w 100"/>
                <a:gd name="T39" fmla="*/ 103 h 105"/>
                <a:gd name="T40" fmla="*/ 79 w 100"/>
                <a:gd name="T41" fmla="*/ 105 h 105"/>
                <a:gd name="T42" fmla="*/ 74 w 100"/>
                <a:gd name="T43" fmla="*/ 105 h 105"/>
                <a:gd name="T44" fmla="*/ 72 w 100"/>
                <a:gd name="T45" fmla="*/ 97 h 105"/>
                <a:gd name="T46" fmla="*/ 64 w 100"/>
                <a:gd name="T47" fmla="*/ 94 h 105"/>
                <a:gd name="T48" fmla="*/ 68 w 100"/>
                <a:gd name="T49" fmla="*/ 85 h 105"/>
                <a:gd name="T50" fmla="*/ 63 w 100"/>
                <a:gd name="T51" fmla="*/ 83 h 105"/>
                <a:gd name="T52" fmla="*/ 64 w 100"/>
                <a:gd name="T53" fmla="*/ 79 h 105"/>
                <a:gd name="T54" fmla="*/ 57 w 100"/>
                <a:gd name="T55" fmla="*/ 79 h 105"/>
                <a:gd name="T56" fmla="*/ 55 w 100"/>
                <a:gd name="T57" fmla="*/ 81 h 105"/>
                <a:gd name="T58" fmla="*/ 52 w 100"/>
                <a:gd name="T59" fmla="*/ 78 h 105"/>
                <a:gd name="T60" fmla="*/ 54 w 100"/>
                <a:gd name="T61" fmla="*/ 70 h 105"/>
                <a:gd name="T62" fmla="*/ 46 w 100"/>
                <a:gd name="T63" fmla="*/ 64 h 105"/>
                <a:gd name="T64" fmla="*/ 42 w 100"/>
                <a:gd name="T65" fmla="*/ 67 h 105"/>
                <a:gd name="T66" fmla="*/ 38 w 100"/>
                <a:gd name="T67" fmla="*/ 68 h 105"/>
                <a:gd name="T68" fmla="*/ 32 w 100"/>
                <a:gd name="T69" fmla="*/ 65 h 105"/>
                <a:gd name="T70" fmla="*/ 21 w 100"/>
                <a:gd name="T71" fmla="*/ 65 h 105"/>
                <a:gd name="T72" fmla="*/ 20 w 100"/>
                <a:gd name="T73" fmla="*/ 60 h 105"/>
                <a:gd name="T74" fmla="*/ 14 w 100"/>
                <a:gd name="T75" fmla="*/ 64 h 105"/>
                <a:gd name="T76" fmla="*/ 9 w 100"/>
                <a:gd name="T77" fmla="*/ 63 h 105"/>
                <a:gd name="T78" fmla="*/ 9 w 100"/>
                <a:gd name="T79" fmla="*/ 63 h 105"/>
                <a:gd name="T80" fmla="*/ 7 w 100"/>
                <a:gd name="T81" fmla="*/ 56 h 105"/>
                <a:gd name="T82" fmla="*/ 9 w 100"/>
                <a:gd name="T83" fmla="*/ 50 h 105"/>
                <a:gd name="T84" fmla="*/ 8 w 100"/>
                <a:gd name="T85" fmla="*/ 42 h 105"/>
                <a:gd name="T86" fmla="*/ 2 w 100"/>
                <a:gd name="T87" fmla="*/ 35 h 105"/>
                <a:gd name="T88" fmla="*/ 4 w 100"/>
                <a:gd name="T89" fmla="*/ 31 h 105"/>
                <a:gd name="T90" fmla="*/ 0 w 100"/>
                <a:gd name="T91" fmla="*/ 27 h 105"/>
                <a:gd name="T92" fmla="*/ 16 w 100"/>
                <a:gd name="T93" fmla="*/ 26 h 105"/>
                <a:gd name="T94" fmla="*/ 16 w 100"/>
                <a:gd name="T95" fmla="*/ 1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105">
                  <a:moveTo>
                    <a:pt x="16" y="18"/>
                  </a:moveTo>
                  <a:cubicBezTo>
                    <a:pt x="18" y="18"/>
                    <a:pt x="19" y="16"/>
                    <a:pt x="20" y="15"/>
                  </a:cubicBezTo>
                  <a:cubicBezTo>
                    <a:pt x="22" y="11"/>
                    <a:pt x="29" y="16"/>
                    <a:pt x="30" y="19"/>
                  </a:cubicBezTo>
                  <a:cubicBezTo>
                    <a:pt x="32" y="23"/>
                    <a:pt x="35" y="22"/>
                    <a:pt x="37" y="23"/>
                  </a:cubicBezTo>
                  <a:cubicBezTo>
                    <a:pt x="38" y="23"/>
                    <a:pt x="39" y="25"/>
                    <a:pt x="40" y="26"/>
                  </a:cubicBezTo>
                  <a:cubicBezTo>
                    <a:pt x="39" y="28"/>
                    <a:pt x="37" y="30"/>
                    <a:pt x="37" y="32"/>
                  </a:cubicBezTo>
                  <a:cubicBezTo>
                    <a:pt x="37" y="36"/>
                    <a:pt x="41" y="40"/>
                    <a:pt x="45" y="40"/>
                  </a:cubicBezTo>
                  <a:cubicBezTo>
                    <a:pt x="49" y="40"/>
                    <a:pt x="52" y="36"/>
                    <a:pt x="52" y="32"/>
                  </a:cubicBezTo>
                  <a:cubicBezTo>
                    <a:pt x="52" y="29"/>
                    <a:pt x="49" y="25"/>
                    <a:pt x="46" y="25"/>
                  </a:cubicBezTo>
                  <a:cubicBezTo>
                    <a:pt x="45" y="24"/>
                    <a:pt x="45" y="24"/>
                    <a:pt x="45" y="23"/>
                  </a:cubicBezTo>
                  <a:cubicBezTo>
                    <a:pt x="40" y="19"/>
                    <a:pt x="39" y="17"/>
                    <a:pt x="40" y="14"/>
                  </a:cubicBezTo>
                  <a:cubicBezTo>
                    <a:pt x="41" y="10"/>
                    <a:pt x="48" y="9"/>
                    <a:pt x="39" y="3"/>
                  </a:cubicBezTo>
                  <a:cubicBezTo>
                    <a:pt x="37" y="2"/>
                    <a:pt x="36" y="1"/>
                    <a:pt x="35" y="0"/>
                  </a:cubicBezTo>
                  <a:cubicBezTo>
                    <a:pt x="46" y="0"/>
                    <a:pt x="60" y="0"/>
                    <a:pt x="67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7"/>
                    <a:pt x="13" y="27"/>
                    <a:pt x="16" y="26"/>
                  </a:cubicBezTo>
                  <a:cubicBezTo>
                    <a:pt x="17" y="25"/>
                    <a:pt x="17" y="22"/>
                    <a:pt x="16" y="18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1121" y="2980"/>
              <a:ext cx="198" cy="150"/>
            </a:xfrm>
            <a:custGeom>
              <a:avLst/>
              <a:gdLst>
                <a:gd name="T0" fmla="*/ 193 w 198"/>
                <a:gd name="T1" fmla="*/ 150 h 150"/>
                <a:gd name="T2" fmla="*/ 164 w 198"/>
                <a:gd name="T3" fmla="*/ 134 h 150"/>
                <a:gd name="T4" fmla="*/ 164 w 198"/>
                <a:gd name="T5" fmla="*/ 138 h 150"/>
                <a:gd name="T6" fmla="*/ 158 w 198"/>
                <a:gd name="T7" fmla="*/ 142 h 150"/>
                <a:gd name="T8" fmla="*/ 148 w 198"/>
                <a:gd name="T9" fmla="*/ 131 h 150"/>
                <a:gd name="T10" fmla="*/ 137 w 198"/>
                <a:gd name="T11" fmla="*/ 131 h 150"/>
                <a:gd name="T12" fmla="*/ 131 w 198"/>
                <a:gd name="T13" fmla="*/ 121 h 150"/>
                <a:gd name="T14" fmla="*/ 129 w 198"/>
                <a:gd name="T15" fmla="*/ 111 h 150"/>
                <a:gd name="T16" fmla="*/ 114 w 198"/>
                <a:gd name="T17" fmla="*/ 108 h 150"/>
                <a:gd name="T18" fmla="*/ 106 w 198"/>
                <a:gd name="T19" fmla="*/ 117 h 150"/>
                <a:gd name="T20" fmla="*/ 93 w 198"/>
                <a:gd name="T21" fmla="*/ 115 h 150"/>
                <a:gd name="T22" fmla="*/ 85 w 198"/>
                <a:gd name="T23" fmla="*/ 123 h 150"/>
                <a:gd name="T24" fmla="*/ 79 w 198"/>
                <a:gd name="T25" fmla="*/ 123 h 150"/>
                <a:gd name="T26" fmla="*/ 68 w 198"/>
                <a:gd name="T27" fmla="*/ 117 h 150"/>
                <a:gd name="T28" fmla="*/ 52 w 198"/>
                <a:gd name="T29" fmla="*/ 117 h 150"/>
                <a:gd name="T30" fmla="*/ 50 w 198"/>
                <a:gd name="T31" fmla="*/ 111 h 150"/>
                <a:gd name="T32" fmla="*/ 37 w 198"/>
                <a:gd name="T33" fmla="*/ 111 h 150"/>
                <a:gd name="T34" fmla="*/ 31 w 198"/>
                <a:gd name="T35" fmla="*/ 104 h 150"/>
                <a:gd name="T36" fmla="*/ 10 w 198"/>
                <a:gd name="T37" fmla="*/ 100 h 150"/>
                <a:gd name="T38" fmla="*/ 0 w 198"/>
                <a:gd name="T39" fmla="*/ 92 h 150"/>
                <a:gd name="T40" fmla="*/ 2 w 198"/>
                <a:gd name="T41" fmla="*/ 77 h 150"/>
                <a:gd name="T42" fmla="*/ 12 w 198"/>
                <a:gd name="T43" fmla="*/ 75 h 150"/>
                <a:gd name="T44" fmla="*/ 14 w 198"/>
                <a:gd name="T45" fmla="*/ 63 h 150"/>
                <a:gd name="T46" fmla="*/ 27 w 198"/>
                <a:gd name="T47" fmla="*/ 54 h 150"/>
                <a:gd name="T48" fmla="*/ 37 w 198"/>
                <a:gd name="T49" fmla="*/ 42 h 150"/>
                <a:gd name="T50" fmla="*/ 29 w 198"/>
                <a:gd name="T51" fmla="*/ 27 h 150"/>
                <a:gd name="T52" fmla="*/ 33 w 198"/>
                <a:gd name="T53" fmla="*/ 17 h 150"/>
                <a:gd name="T54" fmla="*/ 39 w 198"/>
                <a:gd name="T55" fmla="*/ 11 h 150"/>
                <a:gd name="T56" fmla="*/ 50 w 198"/>
                <a:gd name="T57" fmla="*/ 6 h 150"/>
                <a:gd name="T58" fmla="*/ 50 w 198"/>
                <a:gd name="T59" fmla="*/ 6 h 150"/>
                <a:gd name="T60" fmla="*/ 60 w 198"/>
                <a:gd name="T61" fmla="*/ 8 h 150"/>
                <a:gd name="T62" fmla="*/ 73 w 198"/>
                <a:gd name="T63" fmla="*/ 0 h 150"/>
                <a:gd name="T64" fmla="*/ 75 w 198"/>
                <a:gd name="T65" fmla="*/ 11 h 150"/>
                <a:gd name="T66" fmla="*/ 98 w 198"/>
                <a:gd name="T67" fmla="*/ 11 h 150"/>
                <a:gd name="T68" fmla="*/ 110 w 198"/>
                <a:gd name="T69" fmla="*/ 17 h 150"/>
                <a:gd name="T70" fmla="*/ 118 w 198"/>
                <a:gd name="T71" fmla="*/ 15 h 150"/>
                <a:gd name="T72" fmla="*/ 127 w 198"/>
                <a:gd name="T73" fmla="*/ 8 h 150"/>
                <a:gd name="T74" fmla="*/ 143 w 198"/>
                <a:gd name="T75" fmla="*/ 21 h 150"/>
                <a:gd name="T76" fmla="*/ 139 w 198"/>
                <a:gd name="T77" fmla="*/ 38 h 150"/>
                <a:gd name="T78" fmla="*/ 145 w 198"/>
                <a:gd name="T79" fmla="*/ 44 h 150"/>
                <a:gd name="T80" fmla="*/ 150 w 198"/>
                <a:gd name="T81" fmla="*/ 40 h 150"/>
                <a:gd name="T82" fmla="*/ 164 w 198"/>
                <a:gd name="T83" fmla="*/ 40 h 150"/>
                <a:gd name="T84" fmla="*/ 162 w 198"/>
                <a:gd name="T85" fmla="*/ 48 h 150"/>
                <a:gd name="T86" fmla="*/ 173 w 198"/>
                <a:gd name="T87" fmla="*/ 52 h 150"/>
                <a:gd name="T88" fmla="*/ 164 w 198"/>
                <a:gd name="T89" fmla="*/ 71 h 150"/>
                <a:gd name="T90" fmla="*/ 181 w 198"/>
                <a:gd name="T91" fmla="*/ 77 h 150"/>
                <a:gd name="T92" fmla="*/ 185 w 198"/>
                <a:gd name="T93" fmla="*/ 98 h 150"/>
                <a:gd name="T94" fmla="*/ 177 w 198"/>
                <a:gd name="T95" fmla="*/ 115 h 150"/>
                <a:gd name="T96" fmla="*/ 191 w 198"/>
                <a:gd name="T97" fmla="*/ 123 h 150"/>
                <a:gd name="T98" fmla="*/ 198 w 198"/>
                <a:gd name="T99" fmla="*/ 136 h 150"/>
                <a:gd name="T100" fmla="*/ 193 w 198"/>
                <a:gd name="T10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50">
                  <a:moveTo>
                    <a:pt x="193" y="150"/>
                  </a:moveTo>
                  <a:lnTo>
                    <a:pt x="164" y="134"/>
                  </a:lnTo>
                  <a:lnTo>
                    <a:pt x="164" y="138"/>
                  </a:lnTo>
                  <a:lnTo>
                    <a:pt x="158" y="142"/>
                  </a:lnTo>
                  <a:lnTo>
                    <a:pt x="148" y="131"/>
                  </a:lnTo>
                  <a:lnTo>
                    <a:pt x="137" y="131"/>
                  </a:lnTo>
                  <a:lnTo>
                    <a:pt x="131" y="121"/>
                  </a:lnTo>
                  <a:lnTo>
                    <a:pt x="129" y="111"/>
                  </a:lnTo>
                  <a:lnTo>
                    <a:pt x="114" y="108"/>
                  </a:lnTo>
                  <a:lnTo>
                    <a:pt x="106" y="117"/>
                  </a:lnTo>
                  <a:lnTo>
                    <a:pt x="93" y="115"/>
                  </a:lnTo>
                  <a:lnTo>
                    <a:pt x="85" y="123"/>
                  </a:lnTo>
                  <a:lnTo>
                    <a:pt x="79" y="123"/>
                  </a:lnTo>
                  <a:lnTo>
                    <a:pt x="68" y="117"/>
                  </a:lnTo>
                  <a:lnTo>
                    <a:pt x="52" y="117"/>
                  </a:lnTo>
                  <a:lnTo>
                    <a:pt x="50" y="111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10" y="100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12" y="75"/>
                  </a:lnTo>
                  <a:lnTo>
                    <a:pt x="14" y="63"/>
                  </a:lnTo>
                  <a:lnTo>
                    <a:pt x="27" y="54"/>
                  </a:lnTo>
                  <a:lnTo>
                    <a:pt x="37" y="42"/>
                  </a:lnTo>
                  <a:lnTo>
                    <a:pt x="29" y="27"/>
                  </a:lnTo>
                  <a:lnTo>
                    <a:pt x="33" y="17"/>
                  </a:lnTo>
                  <a:lnTo>
                    <a:pt x="39" y="11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60" y="8"/>
                  </a:lnTo>
                  <a:lnTo>
                    <a:pt x="73" y="0"/>
                  </a:lnTo>
                  <a:lnTo>
                    <a:pt x="75" y="11"/>
                  </a:lnTo>
                  <a:lnTo>
                    <a:pt x="98" y="11"/>
                  </a:lnTo>
                  <a:lnTo>
                    <a:pt x="110" y="17"/>
                  </a:lnTo>
                  <a:lnTo>
                    <a:pt x="118" y="15"/>
                  </a:lnTo>
                  <a:lnTo>
                    <a:pt x="127" y="8"/>
                  </a:lnTo>
                  <a:lnTo>
                    <a:pt x="143" y="21"/>
                  </a:lnTo>
                  <a:lnTo>
                    <a:pt x="139" y="38"/>
                  </a:lnTo>
                  <a:lnTo>
                    <a:pt x="145" y="44"/>
                  </a:lnTo>
                  <a:lnTo>
                    <a:pt x="150" y="40"/>
                  </a:lnTo>
                  <a:lnTo>
                    <a:pt x="164" y="40"/>
                  </a:lnTo>
                  <a:lnTo>
                    <a:pt x="162" y="48"/>
                  </a:lnTo>
                  <a:lnTo>
                    <a:pt x="173" y="52"/>
                  </a:lnTo>
                  <a:lnTo>
                    <a:pt x="164" y="71"/>
                  </a:lnTo>
                  <a:lnTo>
                    <a:pt x="181" y="77"/>
                  </a:lnTo>
                  <a:lnTo>
                    <a:pt x="185" y="98"/>
                  </a:lnTo>
                  <a:lnTo>
                    <a:pt x="177" y="115"/>
                  </a:lnTo>
                  <a:lnTo>
                    <a:pt x="191" y="123"/>
                  </a:lnTo>
                  <a:lnTo>
                    <a:pt x="198" y="136"/>
                  </a:lnTo>
                  <a:lnTo>
                    <a:pt x="193" y="1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1029" y="2911"/>
              <a:ext cx="142" cy="225"/>
            </a:xfrm>
            <a:custGeom>
              <a:avLst/>
              <a:gdLst>
                <a:gd name="T0" fmla="*/ 44 w 68"/>
                <a:gd name="T1" fmla="*/ 77 h 108"/>
                <a:gd name="T2" fmla="*/ 42 w 68"/>
                <a:gd name="T3" fmla="*/ 83 h 108"/>
                <a:gd name="T4" fmla="*/ 37 w 68"/>
                <a:gd name="T5" fmla="*/ 86 h 108"/>
                <a:gd name="T6" fmla="*/ 38 w 68"/>
                <a:gd name="T7" fmla="*/ 93 h 108"/>
                <a:gd name="T8" fmla="*/ 34 w 68"/>
                <a:gd name="T9" fmla="*/ 100 h 108"/>
                <a:gd name="T10" fmla="*/ 29 w 68"/>
                <a:gd name="T11" fmla="*/ 102 h 108"/>
                <a:gd name="T12" fmla="*/ 26 w 68"/>
                <a:gd name="T13" fmla="*/ 108 h 108"/>
                <a:gd name="T14" fmla="*/ 23 w 68"/>
                <a:gd name="T15" fmla="*/ 102 h 108"/>
                <a:gd name="T16" fmla="*/ 18 w 68"/>
                <a:gd name="T17" fmla="*/ 102 h 108"/>
                <a:gd name="T18" fmla="*/ 17 w 68"/>
                <a:gd name="T19" fmla="*/ 95 h 108"/>
                <a:gd name="T20" fmla="*/ 10 w 68"/>
                <a:gd name="T21" fmla="*/ 85 h 108"/>
                <a:gd name="T22" fmla="*/ 8 w 68"/>
                <a:gd name="T23" fmla="*/ 79 h 108"/>
                <a:gd name="T24" fmla="*/ 3 w 68"/>
                <a:gd name="T25" fmla="*/ 69 h 108"/>
                <a:gd name="T26" fmla="*/ 1 w 68"/>
                <a:gd name="T27" fmla="*/ 60 h 108"/>
                <a:gd name="T28" fmla="*/ 11 w 68"/>
                <a:gd name="T29" fmla="*/ 49 h 108"/>
                <a:gd name="T30" fmla="*/ 13 w 68"/>
                <a:gd name="T31" fmla="*/ 37 h 108"/>
                <a:gd name="T32" fmla="*/ 24 w 68"/>
                <a:gd name="T33" fmla="*/ 34 h 108"/>
                <a:gd name="T34" fmla="*/ 26 w 68"/>
                <a:gd name="T35" fmla="*/ 21 h 108"/>
                <a:gd name="T36" fmla="*/ 38 w 68"/>
                <a:gd name="T37" fmla="*/ 20 h 108"/>
                <a:gd name="T38" fmla="*/ 44 w 68"/>
                <a:gd name="T39" fmla="*/ 11 h 108"/>
                <a:gd name="T40" fmla="*/ 56 w 68"/>
                <a:gd name="T41" fmla="*/ 1 h 108"/>
                <a:gd name="T42" fmla="*/ 59 w 68"/>
                <a:gd name="T43" fmla="*/ 0 h 108"/>
                <a:gd name="T44" fmla="*/ 63 w 68"/>
                <a:gd name="T45" fmla="*/ 4 h 108"/>
                <a:gd name="T46" fmla="*/ 61 w 68"/>
                <a:gd name="T47" fmla="*/ 8 h 108"/>
                <a:gd name="T48" fmla="*/ 67 w 68"/>
                <a:gd name="T49" fmla="*/ 15 h 108"/>
                <a:gd name="T50" fmla="*/ 68 w 68"/>
                <a:gd name="T51" fmla="*/ 23 h 108"/>
                <a:gd name="T52" fmla="*/ 66 w 68"/>
                <a:gd name="T53" fmla="*/ 29 h 108"/>
                <a:gd name="T54" fmla="*/ 68 w 68"/>
                <a:gd name="T55" fmla="*/ 36 h 108"/>
                <a:gd name="T56" fmla="*/ 63 w 68"/>
                <a:gd name="T57" fmla="*/ 38 h 108"/>
                <a:gd name="T58" fmla="*/ 60 w 68"/>
                <a:gd name="T59" fmla="*/ 41 h 108"/>
                <a:gd name="T60" fmla="*/ 58 w 68"/>
                <a:gd name="T61" fmla="*/ 46 h 108"/>
                <a:gd name="T62" fmla="*/ 62 w 68"/>
                <a:gd name="T63" fmla="*/ 53 h 108"/>
                <a:gd name="T64" fmla="*/ 57 w 68"/>
                <a:gd name="T65" fmla="*/ 59 h 108"/>
                <a:gd name="T66" fmla="*/ 51 w 68"/>
                <a:gd name="T67" fmla="*/ 63 h 108"/>
                <a:gd name="T68" fmla="*/ 50 w 68"/>
                <a:gd name="T69" fmla="*/ 69 h 108"/>
                <a:gd name="T70" fmla="*/ 45 w 68"/>
                <a:gd name="T71" fmla="*/ 70 h 108"/>
                <a:gd name="T72" fmla="*/ 44 w 68"/>
                <a:gd name="T73" fmla="*/ 7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108">
                  <a:moveTo>
                    <a:pt x="44" y="77"/>
                  </a:moveTo>
                  <a:cubicBezTo>
                    <a:pt x="42" y="83"/>
                    <a:pt x="42" y="83"/>
                    <a:pt x="42" y="83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1"/>
                    <a:pt x="17" y="98"/>
                    <a:pt x="17" y="95"/>
                  </a:cubicBezTo>
                  <a:cubicBezTo>
                    <a:pt x="17" y="88"/>
                    <a:pt x="15" y="86"/>
                    <a:pt x="10" y="85"/>
                  </a:cubicBezTo>
                  <a:cubicBezTo>
                    <a:pt x="6" y="84"/>
                    <a:pt x="5" y="82"/>
                    <a:pt x="8" y="79"/>
                  </a:cubicBezTo>
                  <a:cubicBezTo>
                    <a:pt x="12" y="75"/>
                    <a:pt x="6" y="72"/>
                    <a:pt x="3" y="69"/>
                  </a:cubicBezTo>
                  <a:cubicBezTo>
                    <a:pt x="1" y="66"/>
                    <a:pt x="2" y="62"/>
                    <a:pt x="1" y="60"/>
                  </a:cubicBezTo>
                  <a:cubicBezTo>
                    <a:pt x="0" y="57"/>
                    <a:pt x="7" y="53"/>
                    <a:pt x="11" y="49"/>
                  </a:cubicBezTo>
                  <a:cubicBezTo>
                    <a:pt x="14" y="44"/>
                    <a:pt x="12" y="40"/>
                    <a:pt x="13" y="37"/>
                  </a:cubicBezTo>
                  <a:cubicBezTo>
                    <a:pt x="14" y="35"/>
                    <a:pt x="22" y="36"/>
                    <a:pt x="24" y="34"/>
                  </a:cubicBezTo>
                  <a:cubicBezTo>
                    <a:pt x="25" y="32"/>
                    <a:pt x="26" y="21"/>
                    <a:pt x="26" y="21"/>
                  </a:cubicBezTo>
                  <a:cubicBezTo>
                    <a:pt x="26" y="21"/>
                    <a:pt x="34" y="20"/>
                    <a:pt x="38" y="20"/>
                  </a:cubicBezTo>
                  <a:cubicBezTo>
                    <a:pt x="42" y="19"/>
                    <a:pt x="43" y="16"/>
                    <a:pt x="44" y="11"/>
                  </a:cubicBezTo>
                  <a:cubicBezTo>
                    <a:pt x="44" y="6"/>
                    <a:pt x="50" y="2"/>
                    <a:pt x="56" y="1"/>
                  </a:cubicBezTo>
                  <a:cubicBezTo>
                    <a:pt x="57" y="1"/>
                    <a:pt x="58" y="0"/>
                    <a:pt x="59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5" y="70"/>
                    <a:pt x="45" y="70"/>
                    <a:pt x="45" y="70"/>
                  </a:cubicBezTo>
                  <a:lnTo>
                    <a:pt x="44" y="7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9" name="Freeform 22"/>
            <p:cNvSpPr>
              <a:spLocks/>
            </p:cNvSpPr>
            <p:nvPr/>
          </p:nvSpPr>
          <p:spPr bwMode="auto">
            <a:xfrm>
              <a:off x="1046" y="3595"/>
              <a:ext cx="256" cy="237"/>
            </a:xfrm>
            <a:custGeom>
              <a:avLst/>
              <a:gdLst>
                <a:gd name="T0" fmla="*/ 123 w 123"/>
                <a:gd name="T1" fmla="*/ 83 h 114"/>
                <a:gd name="T2" fmla="*/ 120 w 123"/>
                <a:gd name="T3" fmla="*/ 87 h 114"/>
                <a:gd name="T4" fmla="*/ 108 w 123"/>
                <a:gd name="T5" fmla="*/ 92 h 114"/>
                <a:gd name="T6" fmla="*/ 101 w 123"/>
                <a:gd name="T7" fmla="*/ 108 h 114"/>
                <a:gd name="T8" fmla="*/ 87 w 123"/>
                <a:gd name="T9" fmla="*/ 114 h 114"/>
                <a:gd name="T10" fmla="*/ 83 w 123"/>
                <a:gd name="T11" fmla="*/ 104 h 114"/>
                <a:gd name="T12" fmla="*/ 72 w 123"/>
                <a:gd name="T13" fmla="*/ 105 h 114"/>
                <a:gd name="T14" fmla="*/ 65 w 123"/>
                <a:gd name="T15" fmla="*/ 103 h 114"/>
                <a:gd name="T16" fmla="*/ 64 w 123"/>
                <a:gd name="T17" fmla="*/ 101 h 114"/>
                <a:gd name="T18" fmla="*/ 54 w 123"/>
                <a:gd name="T19" fmla="*/ 102 h 114"/>
                <a:gd name="T20" fmla="*/ 51 w 123"/>
                <a:gd name="T21" fmla="*/ 108 h 114"/>
                <a:gd name="T22" fmla="*/ 47 w 123"/>
                <a:gd name="T23" fmla="*/ 107 h 114"/>
                <a:gd name="T24" fmla="*/ 42 w 123"/>
                <a:gd name="T25" fmla="*/ 104 h 114"/>
                <a:gd name="T26" fmla="*/ 42 w 123"/>
                <a:gd name="T27" fmla="*/ 97 h 114"/>
                <a:gd name="T28" fmla="*/ 39 w 123"/>
                <a:gd name="T29" fmla="*/ 96 h 114"/>
                <a:gd name="T30" fmla="*/ 37 w 123"/>
                <a:gd name="T31" fmla="*/ 101 h 114"/>
                <a:gd name="T32" fmla="*/ 35 w 123"/>
                <a:gd name="T33" fmla="*/ 106 h 114"/>
                <a:gd name="T34" fmla="*/ 31 w 123"/>
                <a:gd name="T35" fmla="*/ 103 h 114"/>
                <a:gd name="T36" fmla="*/ 24 w 123"/>
                <a:gd name="T37" fmla="*/ 104 h 114"/>
                <a:gd name="T38" fmla="*/ 20 w 123"/>
                <a:gd name="T39" fmla="*/ 101 h 114"/>
                <a:gd name="T40" fmla="*/ 15 w 123"/>
                <a:gd name="T41" fmla="*/ 106 h 114"/>
                <a:gd name="T42" fmla="*/ 15 w 123"/>
                <a:gd name="T43" fmla="*/ 106 h 114"/>
                <a:gd name="T44" fmla="*/ 14 w 123"/>
                <a:gd name="T45" fmla="*/ 104 h 114"/>
                <a:gd name="T46" fmla="*/ 9 w 123"/>
                <a:gd name="T47" fmla="*/ 97 h 114"/>
                <a:gd name="T48" fmla="*/ 9 w 123"/>
                <a:gd name="T49" fmla="*/ 89 h 114"/>
                <a:gd name="T50" fmla="*/ 8 w 123"/>
                <a:gd name="T51" fmla="*/ 80 h 114"/>
                <a:gd name="T52" fmla="*/ 2 w 123"/>
                <a:gd name="T53" fmla="*/ 75 h 114"/>
                <a:gd name="T54" fmla="*/ 6 w 123"/>
                <a:gd name="T55" fmla="*/ 69 h 114"/>
                <a:gd name="T56" fmla="*/ 12 w 123"/>
                <a:gd name="T57" fmla="*/ 65 h 114"/>
                <a:gd name="T58" fmla="*/ 18 w 123"/>
                <a:gd name="T59" fmla="*/ 69 h 114"/>
                <a:gd name="T60" fmla="*/ 25 w 123"/>
                <a:gd name="T61" fmla="*/ 66 h 114"/>
                <a:gd name="T62" fmla="*/ 27 w 123"/>
                <a:gd name="T63" fmla="*/ 56 h 114"/>
                <a:gd name="T64" fmla="*/ 25 w 123"/>
                <a:gd name="T65" fmla="*/ 46 h 114"/>
                <a:gd name="T66" fmla="*/ 34 w 123"/>
                <a:gd name="T67" fmla="*/ 36 h 114"/>
                <a:gd name="T68" fmla="*/ 35 w 123"/>
                <a:gd name="T69" fmla="*/ 31 h 114"/>
                <a:gd name="T70" fmla="*/ 30 w 123"/>
                <a:gd name="T71" fmla="*/ 19 h 114"/>
                <a:gd name="T72" fmla="*/ 31 w 123"/>
                <a:gd name="T73" fmla="*/ 19 h 114"/>
                <a:gd name="T74" fmla="*/ 40 w 123"/>
                <a:gd name="T75" fmla="*/ 8 h 114"/>
                <a:gd name="T76" fmla="*/ 40 w 123"/>
                <a:gd name="T77" fmla="*/ 3 h 114"/>
                <a:gd name="T78" fmla="*/ 51 w 123"/>
                <a:gd name="T79" fmla="*/ 3 h 114"/>
                <a:gd name="T80" fmla="*/ 56 w 123"/>
                <a:gd name="T81" fmla="*/ 0 h 114"/>
                <a:gd name="T82" fmla="*/ 62 w 123"/>
                <a:gd name="T83" fmla="*/ 3 h 114"/>
                <a:gd name="T84" fmla="*/ 67 w 123"/>
                <a:gd name="T85" fmla="*/ 6 h 114"/>
                <a:gd name="T86" fmla="*/ 73 w 123"/>
                <a:gd name="T87" fmla="*/ 7 h 114"/>
                <a:gd name="T88" fmla="*/ 75 w 123"/>
                <a:gd name="T89" fmla="*/ 21 h 114"/>
                <a:gd name="T90" fmla="*/ 81 w 123"/>
                <a:gd name="T91" fmla="*/ 22 h 114"/>
                <a:gd name="T92" fmla="*/ 87 w 123"/>
                <a:gd name="T93" fmla="*/ 25 h 114"/>
                <a:gd name="T94" fmla="*/ 88 w 123"/>
                <a:gd name="T95" fmla="*/ 29 h 114"/>
                <a:gd name="T96" fmla="*/ 92 w 123"/>
                <a:gd name="T97" fmla="*/ 27 h 114"/>
                <a:gd name="T98" fmla="*/ 103 w 123"/>
                <a:gd name="T99" fmla="*/ 37 h 114"/>
                <a:gd name="T100" fmla="*/ 102 w 123"/>
                <a:gd name="T101" fmla="*/ 45 h 114"/>
                <a:gd name="T102" fmla="*/ 97 w 123"/>
                <a:gd name="T103" fmla="*/ 51 h 114"/>
                <a:gd name="T104" fmla="*/ 101 w 123"/>
                <a:gd name="T105" fmla="*/ 56 h 114"/>
                <a:gd name="T106" fmla="*/ 105 w 123"/>
                <a:gd name="T107" fmla="*/ 54 h 114"/>
                <a:gd name="T108" fmla="*/ 110 w 123"/>
                <a:gd name="T109" fmla="*/ 56 h 114"/>
                <a:gd name="T110" fmla="*/ 110 w 123"/>
                <a:gd name="T111" fmla="*/ 62 h 114"/>
                <a:gd name="T112" fmla="*/ 113 w 123"/>
                <a:gd name="T113" fmla="*/ 64 h 114"/>
                <a:gd name="T114" fmla="*/ 118 w 123"/>
                <a:gd name="T115" fmla="*/ 65 h 114"/>
                <a:gd name="T116" fmla="*/ 119 w 123"/>
                <a:gd name="T117" fmla="*/ 70 h 114"/>
                <a:gd name="T118" fmla="*/ 122 w 123"/>
                <a:gd name="T119" fmla="*/ 73 h 114"/>
                <a:gd name="T120" fmla="*/ 123 w 123"/>
                <a:gd name="T121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4">
                  <a:moveTo>
                    <a:pt x="123" y="83"/>
                  </a:moveTo>
                  <a:cubicBezTo>
                    <a:pt x="122" y="84"/>
                    <a:pt x="121" y="86"/>
                    <a:pt x="120" y="87"/>
                  </a:cubicBezTo>
                  <a:cubicBezTo>
                    <a:pt x="115" y="92"/>
                    <a:pt x="113" y="88"/>
                    <a:pt x="108" y="92"/>
                  </a:cubicBezTo>
                  <a:cubicBezTo>
                    <a:pt x="103" y="96"/>
                    <a:pt x="104" y="102"/>
                    <a:pt x="101" y="108"/>
                  </a:cubicBezTo>
                  <a:cubicBezTo>
                    <a:pt x="99" y="113"/>
                    <a:pt x="93" y="110"/>
                    <a:pt x="87" y="11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5"/>
                    <a:pt x="15" y="104"/>
                    <a:pt x="14" y="104"/>
                  </a:cubicBezTo>
                  <a:cubicBezTo>
                    <a:pt x="13" y="104"/>
                    <a:pt x="9" y="100"/>
                    <a:pt x="9" y="97"/>
                  </a:cubicBezTo>
                  <a:cubicBezTo>
                    <a:pt x="8" y="94"/>
                    <a:pt x="8" y="92"/>
                    <a:pt x="9" y="89"/>
                  </a:cubicBezTo>
                  <a:cubicBezTo>
                    <a:pt x="10" y="86"/>
                    <a:pt x="10" y="82"/>
                    <a:pt x="8" y="80"/>
                  </a:cubicBezTo>
                  <a:cubicBezTo>
                    <a:pt x="5" y="78"/>
                    <a:pt x="0" y="77"/>
                    <a:pt x="2" y="75"/>
                  </a:cubicBezTo>
                  <a:cubicBezTo>
                    <a:pt x="3" y="74"/>
                    <a:pt x="6" y="72"/>
                    <a:pt x="6" y="69"/>
                  </a:cubicBezTo>
                  <a:cubicBezTo>
                    <a:pt x="6" y="66"/>
                    <a:pt x="11" y="64"/>
                    <a:pt x="12" y="65"/>
                  </a:cubicBezTo>
                  <a:cubicBezTo>
                    <a:pt x="13" y="66"/>
                    <a:pt x="13" y="69"/>
                    <a:pt x="18" y="69"/>
                  </a:cubicBezTo>
                  <a:cubicBezTo>
                    <a:pt x="23" y="69"/>
                    <a:pt x="22" y="70"/>
                    <a:pt x="25" y="66"/>
                  </a:cubicBezTo>
                  <a:cubicBezTo>
                    <a:pt x="27" y="61"/>
                    <a:pt x="29" y="59"/>
                    <a:pt x="27" y="56"/>
                  </a:cubicBezTo>
                  <a:cubicBezTo>
                    <a:pt x="26" y="52"/>
                    <a:pt x="23" y="48"/>
                    <a:pt x="25" y="46"/>
                  </a:cubicBezTo>
                  <a:cubicBezTo>
                    <a:pt x="27" y="44"/>
                    <a:pt x="33" y="38"/>
                    <a:pt x="34" y="36"/>
                  </a:cubicBezTo>
                  <a:cubicBezTo>
                    <a:pt x="35" y="34"/>
                    <a:pt x="36" y="33"/>
                    <a:pt x="35" y="31"/>
                  </a:cubicBezTo>
                  <a:cubicBezTo>
                    <a:pt x="33" y="29"/>
                    <a:pt x="31" y="22"/>
                    <a:pt x="30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41" y="11"/>
                    <a:pt x="40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3" y="0"/>
                    <a:pt x="56" y="0"/>
                  </a:cubicBezTo>
                  <a:cubicBezTo>
                    <a:pt x="58" y="0"/>
                    <a:pt x="62" y="0"/>
                    <a:pt x="62" y="3"/>
                  </a:cubicBezTo>
                  <a:cubicBezTo>
                    <a:pt x="62" y="5"/>
                    <a:pt x="66" y="6"/>
                    <a:pt x="67" y="6"/>
                  </a:cubicBezTo>
                  <a:cubicBezTo>
                    <a:pt x="67" y="6"/>
                    <a:pt x="73" y="7"/>
                    <a:pt x="73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9" y="20"/>
                    <a:pt x="81" y="22"/>
                  </a:cubicBezTo>
                  <a:cubicBezTo>
                    <a:pt x="84" y="24"/>
                    <a:pt x="87" y="25"/>
                    <a:pt x="87" y="25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22" y="73"/>
                    <a:pt x="122" y="73"/>
                    <a:pt x="122" y="73"/>
                  </a:cubicBezTo>
                  <a:lnTo>
                    <a:pt x="123" y="8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0" name="Freeform 23"/>
            <p:cNvSpPr>
              <a:spLocks noEditPoints="1"/>
            </p:cNvSpPr>
            <p:nvPr/>
          </p:nvSpPr>
          <p:spPr bwMode="auto">
            <a:xfrm>
              <a:off x="1133" y="3805"/>
              <a:ext cx="115" cy="213"/>
            </a:xfrm>
            <a:custGeom>
              <a:avLst/>
              <a:gdLst>
                <a:gd name="T0" fmla="*/ 45 w 55"/>
                <a:gd name="T1" fmla="*/ 13 h 102"/>
                <a:gd name="T2" fmla="*/ 44 w 55"/>
                <a:gd name="T3" fmla="*/ 13 h 102"/>
                <a:gd name="T4" fmla="*/ 45 w 55"/>
                <a:gd name="T5" fmla="*/ 29 h 102"/>
                <a:gd name="T6" fmla="*/ 40 w 55"/>
                <a:gd name="T7" fmla="*/ 39 h 102"/>
                <a:gd name="T8" fmla="*/ 51 w 55"/>
                <a:gd name="T9" fmla="*/ 46 h 102"/>
                <a:gd name="T10" fmla="*/ 54 w 55"/>
                <a:gd name="T11" fmla="*/ 58 h 102"/>
                <a:gd name="T12" fmla="*/ 53 w 55"/>
                <a:gd name="T13" fmla="*/ 76 h 102"/>
                <a:gd name="T14" fmla="*/ 47 w 55"/>
                <a:gd name="T15" fmla="*/ 83 h 102"/>
                <a:gd name="T16" fmla="*/ 44 w 55"/>
                <a:gd name="T17" fmla="*/ 85 h 102"/>
                <a:gd name="T18" fmla="*/ 49 w 55"/>
                <a:gd name="T19" fmla="*/ 98 h 102"/>
                <a:gd name="T20" fmla="*/ 41 w 55"/>
                <a:gd name="T21" fmla="*/ 100 h 102"/>
                <a:gd name="T22" fmla="*/ 31 w 55"/>
                <a:gd name="T23" fmla="*/ 102 h 102"/>
                <a:gd name="T24" fmla="*/ 24 w 55"/>
                <a:gd name="T25" fmla="*/ 100 h 102"/>
                <a:gd name="T26" fmla="*/ 13 w 55"/>
                <a:gd name="T27" fmla="*/ 97 h 102"/>
                <a:gd name="T28" fmla="*/ 6 w 55"/>
                <a:gd name="T29" fmla="*/ 94 h 102"/>
                <a:gd name="T30" fmla="*/ 6 w 55"/>
                <a:gd name="T31" fmla="*/ 94 h 102"/>
                <a:gd name="T32" fmla="*/ 6 w 55"/>
                <a:gd name="T33" fmla="*/ 81 h 102"/>
                <a:gd name="T34" fmla="*/ 5 w 55"/>
                <a:gd name="T35" fmla="*/ 77 h 102"/>
                <a:gd name="T36" fmla="*/ 2 w 55"/>
                <a:gd name="T37" fmla="*/ 71 h 102"/>
                <a:gd name="T38" fmla="*/ 3 w 55"/>
                <a:gd name="T39" fmla="*/ 67 h 102"/>
                <a:gd name="T40" fmla="*/ 6 w 55"/>
                <a:gd name="T41" fmla="*/ 66 h 102"/>
                <a:gd name="T42" fmla="*/ 11 w 55"/>
                <a:gd name="T43" fmla="*/ 68 h 102"/>
                <a:gd name="T44" fmla="*/ 11 w 55"/>
                <a:gd name="T45" fmla="*/ 66 h 102"/>
                <a:gd name="T46" fmla="*/ 18 w 55"/>
                <a:gd name="T47" fmla="*/ 65 h 102"/>
                <a:gd name="T48" fmla="*/ 20 w 55"/>
                <a:gd name="T49" fmla="*/ 61 h 102"/>
                <a:gd name="T50" fmla="*/ 18 w 55"/>
                <a:gd name="T51" fmla="*/ 59 h 102"/>
                <a:gd name="T52" fmla="*/ 18 w 55"/>
                <a:gd name="T53" fmla="*/ 57 h 102"/>
                <a:gd name="T54" fmla="*/ 19 w 55"/>
                <a:gd name="T55" fmla="*/ 54 h 102"/>
                <a:gd name="T56" fmla="*/ 20 w 55"/>
                <a:gd name="T57" fmla="*/ 49 h 102"/>
                <a:gd name="T58" fmla="*/ 24 w 55"/>
                <a:gd name="T59" fmla="*/ 45 h 102"/>
                <a:gd name="T60" fmla="*/ 25 w 55"/>
                <a:gd name="T61" fmla="*/ 39 h 102"/>
                <a:gd name="T62" fmla="*/ 18 w 55"/>
                <a:gd name="T63" fmla="*/ 40 h 102"/>
                <a:gd name="T64" fmla="*/ 14 w 55"/>
                <a:gd name="T65" fmla="*/ 34 h 102"/>
                <a:gd name="T66" fmla="*/ 13 w 55"/>
                <a:gd name="T67" fmla="*/ 25 h 102"/>
                <a:gd name="T68" fmla="*/ 16 w 55"/>
                <a:gd name="T69" fmla="*/ 18 h 102"/>
                <a:gd name="T70" fmla="*/ 13 w 55"/>
                <a:gd name="T71" fmla="*/ 16 h 102"/>
                <a:gd name="T72" fmla="*/ 10 w 55"/>
                <a:gd name="T73" fmla="*/ 7 h 102"/>
                <a:gd name="T74" fmla="*/ 9 w 55"/>
                <a:gd name="T75" fmla="*/ 7 h 102"/>
                <a:gd name="T76" fmla="*/ 12 w 55"/>
                <a:gd name="T77" fmla="*/ 1 h 102"/>
                <a:gd name="T78" fmla="*/ 22 w 55"/>
                <a:gd name="T79" fmla="*/ 0 h 102"/>
                <a:gd name="T80" fmla="*/ 23 w 55"/>
                <a:gd name="T81" fmla="*/ 2 h 102"/>
                <a:gd name="T82" fmla="*/ 30 w 55"/>
                <a:gd name="T83" fmla="*/ 4 h 102"/>
                <a:gd name="T84" fmla="*/ 41 w 55"/>
                <a:gd name="T85" fmla="*/ 3 h 102"/>
                <a:gd name="T86" fmla="*/ 45 w 55"/>
                <a:gd name="T87" fmla="*/ 13 h 102"/>
                <a:gd name="T88" fmla="*/ 0 w 55"/>
                <a:gd name="T89" fmla="*/ 100 h 102"/>
                <a:gd name="T90" fmla="*/ 0 w 55"/>
                <a:gd name="T91" fmla="*/ 100 h 102"/>
                <a:gd name="T92" fmla="*/ 0 w 55"/>
                <a:gd name="T93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102">
                  <a:moveTo>
                    <a:pt x="45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37" y="18"/>
                    <a:pt x="42" y="23"/>
                    <a:pt x="45" y="29"/>
                  </a:cubicBezTo>
                  <a:cubicBezTo>
                    <a:pt x="47" y="35"/>
                    <a:pt x="38" y="35"/>
                    <a:pt x="40" y="39"/>
                  </a:cubicBezTo>
                  <a:cubicBezTo>
                    <a:pt x="41" y="44"/>
                    <a:pt x="48" y="44"/>
                    <a:pt x="51" y="46"/>
                  </a:cubicBezTo>
                  <a:cubicBezTo>
                    <a:pt x="55" y="48"/>
                    <a:pt x="54" y="54"/>
                    <a:pt x="54" y="58"/>
                  </a:cubicBezTo>
                  <a:cubicBezTo>
                    <a:pt x="54" y="62"/>
                    <a:pt x="53" y="65"/>
                    <a:pt x="53" y="76"/>
                  </a:cubicBezTo>
                  <a:cubicBezTo>
                    <a:pt x="53" y="87"/>
                    <a:pt x="48" y="85"/>
                    <a:pt x="47" y="83"/>
                  </a:cubicBezTo>
                  <a:cubicBezTo>
                    <a:pt x="47" y="81"/>
                    <a:pt x="41" y="79"/>
                    <a:pt x="44" y="85"/>
                  </a:cubicBezTo>
                  <a:cubicBezTo>
                    <a:pt x="46" y="88"/>
                    <a:pt x="48" y="94"/>
                    <a:pt x="49" y="98"/>
                  </a:cubicBezTo>
                  <a:cubicBezTo>
                    <a:pt x="47" y="100"/>
                    <a:pt x="43" y="100"/>
                    <a:pt x="41" y="100"/>
                  </a:cubicBezTo>
                  <a:cubicBezTo>
                    <a:pt x="38" y="99"/>
                    <a:pt x="36" y="101"/>
                    <a:pt x="31" y="102"/>
                  </a:cubicBezTo>
                  <a:cubicBezTo>
                    <a:pt x="27" y="102"/>
                    <a:pt x="32" y="100"/>
                    <a:pt x="24" y="100"/>
                  </a:cubicBezTo>
                  <a:cubicBezTo>
                    <a:pt x="17" y="99"/>
                    <a:pt x="15" y="99"/>
                    <a:pt x="13" y="97"/>
                  </a:cubicBezTo>
                  <a:cubicBezTo>
                    <a:pt x="11" y="95"/>
                    <a:pt x="11" y="93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5" y="13"/>
                    <a:pt x="45" y="13"/>
                    <a:pt x="45" y="13"/>
                  </a:cubicBezTo>
                  <a:close/>
                  <a:moveTo>
                    <a:pt x="0" y="10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1" name="Freeform 24"/>
            <p:cNvSpPr>
              <a:spLocks/>
            </p:cNvSpPr>
            <p:nvPr/>
          </p:nvSpPr>
          <p:spPr bwMode="auto">
            <a:xfrm>
              <a:off x="889" y="3622"/>
              <a:ext cx="232" cy="254"/>
            </a:xfrm>
            <a:custGeom>
              <a:avLst/>
              <a:gdLst>
                <a:gd name="T0" fmla="*/ 31 w 111"/>
                <a:gd name="T1" fmla="*/ 101 h 122"/>
                <a:gd name="T2" fmla="*/ 27 w 111"/>
                <a:gd name="T3" fmla="*/ 99 h 122"/>
                <a:gd name="T4" fmla="*/ 27 w 111"/>
                <a:gd name="T5" fmla="*/ 100 h 122"/>
                <a:gd name="T6" fmla="*/ 28 w 111"/>
                <a:gd name="T7" fmla="*/ 88 h 122"/>
                <a:gd name="T8" fmla="*/ 17 w 111"/>
                <a:gd name="T9" fmla="*/ 76 h 122"/>
                <a:gd name="T10" fmla="*/ 19 w 111"/>
                <a:gd name="T11" fmla="*/ 68 h 122"/>
                <a:gd name="T12" fmla="*/ 21 w 111"/>
                <a:gd name="T13" fmla="*/ 64 h 122"/>
                <a:gd name="T14" fmla="*/ 11 w 111"/>
                <a:gd name="T15" fmla="*/ 54 h 122"/>
                <a:gd name="T16" fmla="*/ 3 w 111"/>
                <a:gd name="T17" fmla="*/ 53 h 122"/>
                <a:gd name="T18" fmla="*/ 0 w 111"/>
                <a:gd name="T19" fmla="*/ 36 h 122"/>
                <a:gd name="T20" fmla="*/ 7 w 111"/>
                <a:gd name="T21" fmla="*/ 41 h 122"/>
                <a:gd name="T22" fmla="*/ 19 w 111"/>
                <a:gd name="T23" fmla="*/ 42 h 122"/>
                <a:gd name="T24" fmla="*/ 6 w 111"/>
                <a:gd name="T25" fmla="*/ 32 h 122"/>
                <a:gd name="T26" fmla="*/ 4 w 111"/>
                <a:gd name="T27" fmla="*/ 31 h 122"/>
                <a:gd name="T28" fmla="*/ 9 w 111"/>
                <a:gd name="T29" fmla="*/ 25 h 122"/>
                <a:gd name="T30" fmla="*/ 16 w 111"/>
                <a:gd name="T31" fmla="*/ 22 h 122"/>
                <a:gd name="T32" fmla="*/ 24 w 111"/>
                <a:gd name="T33" fmla="*/ 24 h 122"/>
                <a:gd name="T34" fmla="*/ 33 w 111"/>
                <a:gd name="T35" fmla="*/ 28 h 122"/>
                <a:gd name="T36" fmla="*/ 41 w 111"/>
                <a:gd name="T37" fmla="*/ 35 h 122"/>
                <a:gd name="T38" fmla="*/ 51 w 111"/>
                <a:gd name="T39" fmla="*/ 27 h 122"/>
                <a:gd name="T40" fmla="*/ 57 w 111"/>
                <a:gd name="T41" fmla="*/ 17 h 122"/>
                <a:gd name="T42" fmla="*/ 62 w 111"/>
                <a:gd name="T43" fmla="*/ 11 h 122"/>
                <a:gd name="T44" fmla="*/ 71 w 111"/>
                <a:gd name="T45" fmla="*/ 10 h 122"/>
                <a:gd name="T46" fmla="*/ 77 w 111"/>
                <a:gd name="T47" fmla="*/ 4 h 122"/>
                <a:gd name="T48" fmla="*/ 77 w 111"/>
                <a:gd name="T49" fmla="*/ 1 h 122"/>
                <a:gd name="T50" fmla="*/ 80 w 111"/>
                <a:gd name="T51" fmla="*/ 0 h 122"/>
                <a:gd name="T52" fmla="*/ 81 w 111"/>
                <a:gd name="T53" fmla="*/ 5 h 122"/>
                <a:gd name="T54" fmla="*/ 87 w 111"/>
                <a:gd name="T55" fmla="*/ 6 h 122"/>
                <a:gd name="T56" fmla="*/ 90 w 111"/>
                <a:gd name="T57" fmla="*/ 10 h 122"/>
                <a:gd name="T58" fmla="*/ 95 w 111"/>
                <a:gd name="T59" fmla="*/ 8 h 122"/>
                <a:gd name="T60" fmla="*/ 97 w 111"/>
                <a:gd name="T61" fmla="*/ 6 h 122"/>
                <a:gd name="T62" fmla="*/ 105 w 111"/>
                <a:gd name="T63" fmla="*/ 6 h 122"/>
                <a:gd name="T64" fmla="*/ 110 w 111"/>
                <a:gd name="T65" fmla="*/ 18 h 122"/>
                <a:gd name="T66" fmla="*/ 109 w 111"/>
                <a:gd name="T67" fmla="*/ 23 h 122"/>
                <a:gd name="T68" fmla="*/ 100 w 111"/>
                <a:gd name="T69" fmla="*/ 33 h 122"/>
                <a:gd name="T70" fmla="*/ 102 w 111"/>
                <a:gd name="T71" fmla="*/ 43 h 122"/>
                <a:gd name="T72" fmla="*/ 100 w 111"/>
                <a:gd name="T73" fmla="*/ 53 h 122"/>
                <a:gd name="T74" fmla="*/ 93 w 111"/>
                <a:gd name="T75" fmla="*/ 56 h 122"/>
                <a:gd name="T76" fmla="*/ 87 w 111"/>
                <a:gd name="T77" fmla="*/ 52 h 122"/>
                <a:gd name="T78" fmla="*/ 81 w 111"/>
                <a:gd name="T79" fmla="*/ 56 h 122"/>
                <a:gd name="T80" fmla="*/ 77 w 111"/>
                <a:gd name="T81" fmla="*/ 62 h 122"/>
                <a:gd name="T82" fmla="*/ 83 w 111"/>
                <a:gd name="T83" fmla="*/ 67 h 122"/>
                <a:gd name="T84" fmla="*/ 84 w 111"/>
                <a:gd name="T85" fmla="*/ 76 h 122"/>
                <a:gd name="T86" fmla="*/ 84 w 111"/>
                <a:gd name="T87" fmla="*/ 84 h 122"/>
                <a:gd name="T88" fmla="*/ 89 w 111"/>
                <a:gd name="T89" fmla="*/ 91 h 122"/>
                <a:gd name="T90" fmla="*/ 91 w 111"/>
                <a:gd name="T91" fmla="*/ 99 h 122"/>
                <a:gd name="T92" fmla="*/ 95 w 111"/>
                <a:gd name="T93" fmla="*/ 100 h 122"/>
                <a:gd name="T94" fmla="*/ 100 w 111"/>
                <a:gd name="T95" fmla="*/ 101 h 122"/>
                <a:gd name="T96" fmla="*/ 96 w 111"/>
                <a:gd name="T97" fmla="*/ 109 h 122"/>
                <a:gd name="T98" fmla="*/ 86 w 111"/>
                <a:gd name="T99" fmla="*/ 114 h 122"/>
                <a:gd name="T100" fmla="*/ 79 w 111"/>
                <a:gd name="T101" fmla="*/ 116 h 122"/>
                <a:gd name="T102" fmla="*/ 74 w 111"/>
                <a:gd name="T103" fmla="*/ 121 h 122"/>
                <a:gd name="T104" fmla="*/ 65 w 111"/>
                <a:gd name="T105" fmla="*/ 119 h 122"/>
                <a:gd name="T106" fmla="*/ 61 w 111"/>
                <a:gd name="T107" fmla="*/ 107 h 122"/>
                <a:gd name="T108" fmla="*/ 54 w 111"/>
                <a:gd name="T109" fmla="*/ 104 h 122"/>
                <a:gd name="T110" fmla="*/ 53 w 111"/>
                <a:gd name="T111" fmla="*/ 96 h 122"/>
                <a:gd name="T112" fmla="*/ 48 w 111"/>
                <a:gd name="T113" fmla="*/ 98 h 122"/>
                <a:gd name="T114" fmla="*/ 41 w 111"/>
                <a:gd name="T115" fmla="*/ 100 h 122"/>
                <a:gd name="T116" fmla="*/ 35 w 111"/>
                <a:gd name="T117" fmla="*/ 99 h 122"/>
                <a:gd name="T118" fmla="*/ 31 w 111"/>
                <a:gd name="T119" fmla="*/ 10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122">
                  <a:moveTo>
                    <a:pt x="31" y="101"/>
                  </a:moveTo>
                  <a:cubicBezTo>
                    <a:pt x="30" y="100"/>
                    <a:pt x="29" y="99"/>
                    <a:pt x="27" y="99"/>
                  </a:cubicBezTo>
                  <a:cubicBezTo>
                    <a:pt x="27" y="99"/>
                    <a:pt x="27" y="99"/>
                    <a:pt x="27" y="100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16" y="76"/>
                    <a:pt x="17" y="76"/>
                  </a:cubicBezTo>
                  <a:cubicBezTo>
                    <a:pt x="19" y="76"/>
                    <a:pt x="19" y="69"/>
                    <a:pt x="19" y="68"/>
                  </a:cubicBezTo>
                  <a:cubicBezTo>
                    <a:pt x="19" y="67"/>
                    <a:pt x="21" y="64"/>
                    <a:pt x="21" y="64"/>
                  </a:cubicBezTo>
                  <a:cubicBezTo>
                    <a:pt x="21" y="64"/>
                    <a:pt x="14" y="53"/>
                    <a:pt x="11" y="54"/>
                  </a:cubicBezTo>
                  <a:cubicBezTo>
                    <a:pt x="9" y="55"/>
                    <a:pt x="4" y="55"/>
                    <a:pt x="3" y="53"/>
                  </a:cubicBezTo>
                  <a:cubicBezTo>
                    <a:pt x="3" y="52"/>
                    <a:pt x="1" y="41"/>
                    <a:pt x="0" y="36"/>
                  </a:cubicBezTo>
                  <a:cubicBezTo>
                    <a:pt x="2" y="36"/>
                    <a:pt x="5" y="40"/>
                    <a:pt x="7" y="41"/>
                  </a:cubicBezTo>
                  <a:cubicBezTo>
                    <a:pt x="9" y="42"/>
                    <a:pt x="18" y="46"/>
                    <a:pt x="19" y="42"/>
                  </a:cubicBezTo>
                  <a:cubicBezTo>
                    <a:pt x="19" y="39"/>
                    <a:pt x="10" y="34"/>
                    <a:pt x="6" y="32"/>
                  </a:cubicBezTo>
                  <a:cubicBezTo>
                    <a:pt x="5" y="32"/>
                    <a:pt x="5" y="32"/>
                    <a:pt x="4" y="31"/>
                  </a:cubicBezTo>
                  <a:cubicBezTo>
                    <a:pt x="6" y="29"/>
                    <a:pt x="8" y="26"/>
                    <a:pt x="9" y="25"/>
                  </a:cubicBezTo>
                  <a:cubicBezTo>
                    <a:pt x="10" y="22"/>
                    <a:pt x="12" y="21"/>
                    <a:pt x="16" y="22"/>
                  </a:cubicBezTo>
                  <a:cubicBezTo>
                    <a:pt x="21" y="23"/>
                    <a:pt x="20" y="24"/>
                    <a:pt x="24" y="24"/>
                  </a:cubicBezTo>
                  <a:cubicBezTo>
                    <a:pt x="28" y="23"/>
                    <a:pt x="31" y="25"/>
                    <a:pt x="33" y="28"/>
                  </a:cubicBezTo>
                  <a:cubicBezTo>
                    <a:pt x="35" y="32"/>
                    <a:pt x="37" y="33"/>
                    <a:pt x="41" y="35"/>
                  </a:cubicBezTo>
                  <a:cubicBezTo>
                    <a:pt x="44" y="36"/>
                    <a:pt x="49" y="29"/>
                    <a:pt x="51" y="27"/>
                  </a:cubicBezTo>
                  <a:cubicBezTo>
                    <a:pt x="54" y="25"/>
                    <a:pt x="56" y="20"/>
                    <a:pt x="57" y="17"/>
                  </a:cubicBezTo>
                  <a:cubicBezTo>
                    <a:pt x="57" y="14"/>
                    <a:pt x="58" y="14"/>
                    <a:pt x="62" y="11"/>
                  </a:cubicBezTo>
                  <a:cubicBezTo>
                    <a:pt x="65" y="7"/>
                    <a:pt x="67" y="10"/>
                    <a:pt x="71" y="10"/>
                  </a:cubicBezTo>
                  <a:cubicBezTo>
                    <a:pt x="75" y="10"/>
                    <a:pt x="75" y="8"/>
                    <a:pt x="77" y="4"/>
                  </a:cubicBezTo>
                  <a:cubicBezTo>
                    <a:pt x="77" y="2"/>
                    <a:pt x="77" y="2"/>
                    <a:pt x="77" y="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9" y="10"/>
                    <a:pt x="90" y="10"/>
                  </a:cubicBezTo>
                  <a:cubicBezTo>
                    <a:pt x="92" y="10"/>
                    <a:pt x="95" y="10"/>
                    <a:pt x="95" y="8"/>
                  </a:cubicBezTo>
                  <a:cubicBezTo>
                    <a:pt x="95" y="7"/>
                    <a:pt x="97" y="6"/>
                    <a:pt x="97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6" y="9"/>
                    <a:pt x="108" y="16"/>
                    <a:pt x="110" y="18"/>
                  </a:cubicBezTo>
                  <a:cubicBezTo>
                    <a:pt x="111" y="20"/>
                    <a:pt x="110" y="21"/>
                    <a:pt x="109" y="23"/>
                  </a:cubicBezTo>
                  <a:cubicBezTo>
                    <a:pt x="108" y="25"/>
                    <a:pt x="102" y="31"/>
                    <a:pt x="100" y="33"/>
                  </a:cubicBezTo>
                  <a:cubicBezTo>
                    <a:pt x="98" y="35"/>
                    <a:pt x="101" y="39"/>
                    <a:pt x="102" y="43"/>
                  </a:cubicBezTo>
                  <a:cubicBezTo>
                    <a:pt x="104" y="46"/>
                    <a:pt x="102" y="48"/>
                    <a:pt x="100" y="53"/>
                  </a:cubicBezTo>
                  <a:cubicBezTo>
                    <a:pt x="97" y="57"/>
                    <a:pt x="98" y="56"/>
                    <a:pt x="93" y="56"/>
                  </a:cubicBezTo>
                  <a:cubicBezTo>
                    <a:pt x="88" y="56"/>
                    <a:pt x="88" y="53"/>
                    <a:pt x="87" y="52"/>
                  </a:cubicBezTo>
                  <a:cubicBezTo>
                    <a:pt x="86" y="51"/>
                    <a:pt x="81" y="53"/>
                    <a:pt x="81" y="56"/>
                  </a:cubicBezTo>
                  <a:cubicBezTo>
                    <a:pt x="81" y="59"/>
                    <a:pt x="78" y="61"/>
                    <a:pt x="77" y="62"/>
                  </a:cubicBezTo>
                  <a:cubicBezTo>
                    <a:pt x="75" y="64"/>
                    <a:pt x="80" y="65"/>
                    <a:pt x="83" y="67"/>
                  </a:cubicBezTo>
                  <a:cubicBezTo>
                    <a:pt x="85" y="69"/>
                    <a:pt x="85" y="73"/>
                    <a:pt x="84" y="76"/>
                  </a:cubicBezTo>
                  <a:cubicBezTo>
                    <a:pt x="83" y="79"/>
                    <a:pt x="83" y="81"/>
                    <a:pt x="84" y="84"/>
                  </a:cubicBezTo>
                  <a:cubicBezTo>
                    <a:pt x="84" y="87"/>
                    <a:pt x="88" y="91"/>
                    <a:pt x="89" y="91"/>
                  </a:cubicBezTo>
                  <a:cubicBezTo>
                    <a:pt x="91" y="92"/>
                    <a:pt x="91" y="96"/>
                    <a:pt x="91" y="99"/>
                  </a:cubicBezTo>
                  <a:cubicBezTo>
                    <a:pt x="90" y="101"/>
                    <a:pt x="92" y="101"/>
                    <a:pt x="95" y="100"/>
                  </a:cubicBezTo>
                  <a:cubicBezTo>
                    <a:pt x="98" y="99"/>
                    <a:pt x="100" y="98"/>
                    <a:pt x="100" y="101"/>
                  </a:cubicBezTo>
                  <a:cubicBezTo>
                    <a:pt x="100" y="103"/>
                    <a:pt x="99" y="106"/>
                    <a:pt x="96" y="109"/>
                  </a:cubicBezTo>
                  <a:cubicBezTo>
                    <a:pt x="93" y="112"/>
                    <a:pt x="92" y="116"/>
                    <a:pt x="86" y="114"/>
                  </a:cubicBezTo>
                  <a:cubicBezTo>
                    <a:pt x="80" y="113"/>
                    <a:pt x="80" y="114"/>
                    <a:pt x="79" y="116"/>
                  </a:cubicBezTo>
                  <a:cubicBezTo>
                    <a:pt x="78" y="118"/>
                    <a:pt x="77" y="120"/>
                    <a:pt x="74" y="121"/>
                  </a:cubicBezTo>
                  <a:cubicBezTo>
                    <a:pt x="70" y="122"/>
                    <a:pt x="68" y="122"/>
                    <a:pt x="65" y="119"/>
                  </a:cubicBezTo>
                  <a:cubicBezTo>
                    <a:pt x="62" y="117"/>
                    <a:pt x="62" y="110"/>
                    <a:pt x="61" y="107"/>
                  </a:cubicBezTo>
                  <a:cubicBezTo>
                    <a:pt x="61" y="104"/>
                    <a:pt x="54" y="105"/>
                    <a:pt x="54" y="104"/>
                  </a:cubicBezTo>
                  <a:cubicBezTo>
                    <a:pt x="53" y="103"/>
                    <a:pt x="53" y="99"/>
                    <a:pt x="53" y="96"/>
                  </a:cubicBezTo>
                  <a:cubicBezTo>
                    <a:pt x="53" y="93"/>
                    <a:pt x="48" y="96"/>
                    <a:pt x="48" y="98"/>
                  </a:cubicBezTo>
                  <a:cubicBezTo>
                    <a:pt x="48" y="101"/>
                    <a:pt x="44" y="100"/>
                    <a:pt x="41" y="100"/>
                  </a:cubicBezTo>
                  <a:cubicBezTo>
                    <a:pt x="38" y="99"/>
                    <a:pt x="35" y="99"/>
                    <a:pt x="35" y="99"/>
                  </a:cubicBezTo>
                  <a:lnTo>
                    <a:pt x="31" y="10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2" name="Freeform 25"/>
            <p:cNvSpPr>
              <a:spLocks/>
            </p:cNvSpPr>
            <p:nvPr/>
          </p:nvSpPr>
          <p:spPr bwMode="auto">
            <a:xfrm>
              <a:off x="1519" y="3224"/>
              <a:ext cx="287" cy="317"/>
            </a:xfrm>
            <a:custGeom>
              <a:avLst/>
              <a:gdLst>
                <a:gd name="T0" fmla="*/ 39 w 287"/>
                <a:gd name="T1" fmla="*/ 121 h 317"/>
                <a:gd name="T2" fmla="*/ 62 w 287"/>
                <a:gd name="T3" fmla="*/ 121 h 317"/>
                <a:gd name="T4" fmla="*/ 93 w 287"/>
                <a:gd name="T5" fmla="*/ 115 h 317"/>
                <a:gd name="T6" fmla="*/ 106 w 287"/>
                <a:gd name="T7" fmla="*/ 67 h 317"/>
                <a:gd name="T8" fmla="*/ 116 w 287"/>
                <a:gd name="T9" fmla="*/ 48 h 317"/>
                <a:gd name="T10" fmla="*/ 110 w 287"/>
                <a:gd name="T11" fmla="*/ 25 h 317"/>
                <a:gd name="T12" fmla="*/ 156 w 287"/>
                <a:gd name="T13" fmla="*/ 0 h 317"/>
                <a:gd name="T14" fmla="*/ 173 w 287"/>
                <a:gd name="T15" fmla="*/ 27 h 317"/>
                <a:gd name="T16" fmla="*/ 173 w 287"/>
                <a:gd name="T17" fmla="*/ 46 h 317"/>
                <a:gd name="T18" fmla="*/ 158 w 287"/>
                <a:gd name="T19" fmla="*/ 62 h 317"/>
                <a:gd name="T20" fmla="*/ 148 w 287"/>
                <a:gd name="T21" fmla="*/ 85 h 317"/>
                <a:gd name="T22" fmla="*/ 156 w 287"/>
                <a:gd name="T23" fmla="*/ 104 h 317"/>
                <a:gd name="T24" fmla="*/ 154 w 287"/>
                <a:gd name="T25" fmla="*/ 133 h 317"/>
                <a:gd name="T26" fmla="*/ 171 w 287"/>
                <a:gd name="T27" fmla="*/ 127 h 317"/>
                <a:gd name="T28" fmla="*/ 185 w 287"/>
                <a:gd name="T29" fmla="*/ 110 h 317"/>
                <a:gd name="T30" fmla="*/ 206 w 287"/>
                <a:gd name="T31" fmla="*/ 125 h 317"/>
                <a:gd name="T32" fmla="*/ 227 w 287"/>
                <a:gd name="T33" fmla="*/ 129 h 317"/>
                <a:gd name="T34" fmla="*/ 241 w 287"/>
                <a:gd name="T35" fmla="*/ 121 h 317"/>
                <a:gd name="T36" fmla="*/ 275 w 287"/>
                <a:gd name="T37" fmla="*/ 137 h 317"/>
                <a:gd name="T38" fmla="*/ 287 w 287"/>
                <a:gd name="T39" fmla="*/ 162 h 317"/>
                <a:gd name="T40" fmla="*/ 254 w 287"/>
                <a:gd name="T41" fmla="*/ 196 h 317"/>
                <a:gd name="T42" fmla="*/ 258 w 287"/>
                <a:gd name="T43" fmla="*/ 213 h 317"/>
                <a:gd name="T44" fmla="*/ 243 w 287"/>
                <a:gd name="T45" fmla="*/ 242 h 317"/>
                <a:gd name="T46" fmla="*/ 231 w 287"/>
                <a:gd name="T47" fmla="*/ 225 h 317"/>
                <a:gd name="T48" fmla="*/ 193 w 287"/>
                <a:gd name="T49" fmla="*/ 210 h 317"/>
                <a:gd name="T50" fmla="*/ 168 w 287"/>
                <a:gd name="T51" fmla="*/ 254 h 317"/>
                <a:gd name="T52" fmla="*/ 143 w 287"/>
                <a:gd name="T53" fmla="*/ 248 h 317"/>
                <a:gd name="T54" fmla="*/ 127 w 287"/>
                <a:gd name="T55" fmla="*/ 281 h 317"/>
                <a:gd name="T56" fmla="*/ 102 w 287"/>
                <a:gd name="T57" fmla="*/ 317 h 317"/>
                <a:gd name="T58" fmla="*/ 85 w 287"/>
                <a:gd name="T59" fmla="*/ 279 h 317"/>
                <a:gd name="T60" fmla="*/ 87 w 287"/>
                <a:gd name="T61" fmla="*/ 242 h 317"/>
                <a:gd name="T62" fmla="*/ 71 w 287"/>
                <a:gd name="T63" fmla="*/ 221 h 317"/>
                <a:gd name="T64" fmla="*/ 46 w 287"/>
                <a:gd name="T65" fmla="*/ 208 h 317"/>
                <a:gd name="T66" fmla="*/ 31 w 287"/>
                <a:gd name="T67" fmla="*/ 213 h 317"/>
                <a:gd name="T68" fmla="*/ 0 w 287"/>
                <a:gd name="T69" fmla="*/ 198 h 317"/>
                <a:gd name="T70" fmla="*/ 27 w 287"/>
                <a:gd name="T71" fmla="*/ 177 h 317"/>
                <a:gd name="T72" fmla="*/ 62 w 287"/>
                <a:gd name="T73" fmla="*/ 165 h 317"/>
                <a:gd name="T74" fmla="*/ 29 w 287"/>
                <a:gd name="T75" fmla="*/ 1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317">
                  <a:moveTo>
                    <a:pt x="29" y="133"/>
                  </a:moveTo>
                  <a:lnTo>
                    <a:pt x="39" y="121"/>
                  </a:lnTo>
                  <a:lnTo>
                    <a:pt x="56" y="117"/>
                  </a:lnTo>
                  <a:lnTo>
                    <a:pt x="62" y="121"/>
                  </a:lnTo>
                  <a:lnTo>
                    <a:pt x="73" y="115"/>
                  </a:lnTo>
                  <a:lnTo>
                    <a:pt x="93" y="115"/>
                  </a:lnTo>
                  <a:lnTo>
                    <a:pt x="96" y="79"/>
                  </a:lnTo>
                  <a:lnTo>
                    <a:pt x="106" y="67"/>
                  </a:lnTo>
                  <a:lnTo>
                    <a:pt x="106" y="56"/>
                  </a:lnTo>
                  <a:lnTo>
                    <a:pt x="116" y="48"/>
                  </a:lnTo>
                  <a:lnTo>
                    <a:pt x="100" y="33"/>
                  </a:lnTo>
                  <a:lnTo>
                    <a:pt x="110" y="25"/>
                  </a:lnTo>
                  <a:lnTo>
                    <a:pt x="123" y="33"/>
                  </a:lnTo>
                  <a:lnTo>
                    <a:pt x="156" y="0"/>
                  </a:lnTo>
                  <a:lnTo>
                    <a:pt x="175" y="17"/>
                  </a:lnTo>
                  <a:lnTo>
                    <a:pt x="173" y="27"/>
                  </a:lnTo>
                  <a:lnTo>
                    <a:pt x="181" y="33"/>
                  </a:lnTo>
                  <a:lnTo>
                    <a:pt x="173" y="46"/>
                  </a:lnTo>
                  <a:lnTo>
                    <a:pt x="171" y="62"/>
                  </a:lnTo>
                  <a:lnTo>
                    <a:pt x="158" y="62"/>
                  </a:lnTo>
                  <a:lnTo>
                    <a:pt x="154" y="75"/>
                  </a:lnTo>
                  <a:lnTo>
                    <a:pt x="148" y="85"/>
                  </a:lnTo>
                  <a:lnTo>
                    <a:pt x="146" y="96"/>
                  </a:lnTo>
                  <a:lnTo>
                    <a:pt x="156" y="104"/>
                  </a:lnTo>
                  <a:lnTo>
                    <a:pt x="156" y="125"/>
                  </a:lnTo>
                  <a:lnTo>
                    <a:pt x="154" y="133"/>
                  </a:lnTo>
                  <a:lnTo>
                    <a:pt x="160" y="137"/>
                  </a:lnTo>
                  <a:lnTo>
                    <a:pt x="171" y="127"/>
                  </a:lnTo>
                  <a:lnTo>
                    <a:pt x="173" y="115"/>
                  </a:lnTo>
                  <a:lnTo>
                    <a:pt x="185" y="110"/>
                  </a:lnTo>
                  <a:lnTo>
                    <a:pt x="200" y="121"/>
                  </a:lnTo>
                  <a:lnTo>
                    <a:pt x="206" y="125"/>
                  </a:lnTo>
                  <a:lnTo>
                    <a:pt x="218" y="115"/>
                  </a:lnTo>
                  <a:lnTo>
                    <a:pt x="227" y="129"/>
                  </a:lnTo>
                  <a:lnTo>
                    <a:pt x="235" y="129"/>
                  </a:lnTo>
                  <a:lnTo>
                    <a:pt x="241" y="121"/>
                  </a:lnTo>
                  <a:lnTo>
                    <a:pt x="252" y="121"/>
                  </a:lnTo>
                  <a:lnTo>
                    <a:pt x="275" y="137"/>
                  </a:lnTo>
                  <a:lnTo>
                    <a:pt x="287" y="148"/>
                  </a:lnTo>
                  <a:lnTo>
                    <a:pt x="287" y="162"/>
                  </a:lnTo>
                  <a:lnTo>
                    <a:pt x="262" y="183"/>
                  </a:lnTo>
                  <a:lnTo>
                    <a:pt x="254" y="196"/>
                  </a:lnTo>
                  <a:lnTo>
                    <a:pt x="258" y="204"/>
                  </a:lnTo>
                  <a:lnTo>
                    <a:pt x="258" y="213"/>
                  </a:lnTo>
                  <a:lnTo>
                    <a:pt x="256" y="229"/>
                  </a:lnTo>
                  <a:lnTo>
                    <a:pt x="243" y="242"/>
                  </a:lnTo>
                  <a:lnTo>
                    <a:pt x="227" y="238"/>
                  </a:lnTo>
                  <a:lnTo>
                    <a:pt x="231" y="225"/>
                  </a:lnTo>
                  <a:lnTo>
                    <a:pt x="210" y="221"/>
                  </a:lnTo>
                  <a:lnTo>
                    <a:pt x="193" y="210"/>
                  </a:lnTo>
                  <a:lnTo>
                    <a:pt x="175" y="233"/>
                  </a:lnTo>
                  <a:lnTo>
                    <a:pt x="168" y="254"/>
                  </a:lnTo>
                  <a:lnTo>
                    <a:pt x="156" y="256"/>
                  </a:lnTo>
                  <a:lnTo>
                    <a:pt x="143" y="248"/>
                  </a:lnTo>
                  <a:lnTo>
                    <a:pt x="129" y="256"/>
                  </a:lnTo>
                  <a:lnTo>
                    <a:pt x="127" y="281"/>
                  </a:lnTo>
                  <a:lnTo>
                    <a:pt x="112" y="306"/>
                  </a:lnTo>
                  <a:lnTo>
                    <a:pt x="102" y="317"/>
                  </a:lnTo>
                  <a:lnTo>
                    <a:pt x="91" y="302"/>
                  </a:lnTo>
                  <a:lnTo>
                    <a:pt x="85" y="279"/>
                  </a:lnTo>
                  <a:lnTo>
                    <a:pt x="85" y="265"/>
                  </a:lnTo>
                  <a:lnTo>
                    <a:pt x="87" y="242"/>
                  </a:lnTo>
                  <a:lnTo>
                    <a:pt x="73" y="238"/>
                  </a:lnTo>
                  <a:lnTo>
                    <a:pt x="71" y="221"/>
                  </a:lnTo>
                  <a:lnTo>
                    <a:pt x="58" y="221"/>
                  </a:lnTo>
                  <a:lnTo>
                    <a:pt x="46" y="208"/>
                  </a:lnTo>
                  <a:lnTo>
                    <a:pt x="37" y="219"/>
                  </a:lnTo>
                  <a:lnTo>
                    <a:pt x="31" y="213"/>
                  </a:lnTo>
                  <a:lnTo>
                    <a:pt x="16" y="219"/>
                  </a:lnTo>
                  <a:lnTo>
                    <a:pt x="0" y="198"/>
                  </a:lnTo>
                  <a:lnTo>
                    <a:pt x="18" y="177"/>
                  </a:lnTo>
                  <a:lnTo>
                    <a:pt x="27" y="177"/>
                  </a:lnTo>
                  <a:lnTo>
                    <a:pt x="43" y="181"/>
                  </a:lnTo>
                  <a:lnTo>
                    <a:pt x="62" y="165"/>
                  </a:lnTo>
                  <a:lnTo>
                    <a:pt x="29" y="131"/>
                  </a:lnTo>
                  <a:lnTo>
                    <a:pt x="29" y="13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3" name="Freeform 26"/>
            <p:cNvSpPr>
              <a:spLocks/>
            </p:cNvSpPr>
            <p:nvPr/>
          </p:nvSpPr>
          <p:spPr bwMode="auto">
            <a:xfrm>
              <a:off x="1317" y="3332"/>
              <a:ext cx="264" cy="175"/>
            </a:xfrm>
            <a:custGeom>
              <a:avLst/>
              <a:gdLst>
                <a:gd name="T0" fmla="*/ 12 w 264"/>
                <a:gd name="T1" fmla="*/ 113 h 175"/>
                <a:gd name="T2" fmla="*/ 12 w 264"/>
                <a:gd name="T3" fmla="*/ 100 h 175"/>
                <a:gd name="T4" fmla="*/ 0 w 264"/>
                <a:gd name="T5" fmla="*/ 88 h 175"/>
                <a:gd name="T6" fmla="*/ 2 w 264"/>
                <a:gd name="T7" fmla="*/ 73 h 175"/>
                <a:gd name="T8" fmla="*/ 12 w 264"/>
                <a:gd name="T9" fmla="*/ 65 h 175"/>
                <a:gd name="T10" fmla="*/ 20 w 264"/>
                <a:gd name="T11" fmla="*/ 65 h 175"/>
                <a:gd name="T12" fmla="*/ 29 w 264"/>
                <a:gd name="T13" fmla="*/ 57 h 175"/>
                <a:gd name="T14" fmla="*/ 43 w 264"/>
                <a:gd name="T15" fmla="*/ 54 h 175"/>
                <a:gd name="T16" fmla="*/ 56 w 264"/>
                <a:gd name="T17" fmla="*/ 50 h 175"/>
                <a:gd name="T18" fmla="*/ 72 w 264"/>
                <a:gd name="T19" fmla="*/ 48 h 175"/>
                <a:gd name="T20" fmla="*/ 83 w 264"/>
                <a:gd name="T21" fmla="*/ 38 h 175"/>
                <a:gd name="T22" fmla="*/ 87 w 264"/>
                <a:gd name="T23" fmla="*/ 23 h 175"/>
                <a:gd name="T24" fmla="*/ 95 w 264"/>
                <a:gd name="T25" fmla="*/ 15 h 175"/>
                <a:gd name="T26" fmla="*/ 106 w 264"/>
                <a:gd name="T27" fmla="*/ 25 h 175"/>
                <a:gd name="T28" fmla="*/ 122 w 264"/>
                <a:gd name="T29" fmla="*/ 25 h 175"/>
                <a:gd name="T30" fmla="*/ 122 w 264"/>
                <a:gd name="T31" fmla="*/ 13 h 175"/>
                <a:gd name="T32" fmla="*/ 150 w 264"/>
                <a:gd name="T33" fmla="*/ 13 h 175"/>
                <a:gd name="T34" fmla="*/ 158 w 264"/>
                <a:gd name="T35" fmla="*/ 17 h 175"/>
                <a:gd name="T36" fmla="*/ 162 w 264"/>
                <a:gd name="T37" fmla="*/ 9 h 175"/>
                <a:gd name="T38" fmla="*/ 172 w 264"/>
                <a:gd name="T39" fmla="*/ 11 h 175"/>
                <a:gd name="T40" fmla="*/ 187 w 264"/>
                <a:gd name="T41" fmla="*/ 0 h 175"/>
                <a:gd name="T42" fmla="*/ 197 w 264"/>
                <a:gd name="T43" fmla="*/ 2 h 175"/>
                <a:gd name="T44" fmla="*/ 208 w 264"/>
                <a:gd name="T45" fmla="*/ 19 h 175"/>
                <a:gd name="T46" fmla="*/ 227 w 264"/>
                <a:gd name="T47" fmla="*/ 19 h 175"/>
                <a:gd name="T48" fmla="*/ 231 w 264"/>
                <a:gd name="T49" fmla="*/ 25 h 175"/>
                <a:gd name="T50" fmla="*/ 231 w 264"/>
                <a:gd name="T51" fmla="*/ 23 h 175"/>
                <a:gd name="T52" fmla="*/ 264 w 264"/>
                <a:gd name="T53" fmla="*/ 57 h 175"/>
                <a:gd name="T54" fmla="*/ 245 w 264"/>
                <a:gd name="T55" fmla="*/ 73 h 175"/>
                <a:gd name="T56" fmla="*/ 229 w 264"/>
                <a:gd name="T57" fmla="*/ 69 h 175"/>
                <a:gd name="T58" fmla="*/ 220 w 264"/>
                <a:gd name="T59" fmla="*/ 69 h 175"/>
                <a:gd name="T60" fmla="*/ 202 w 264"/>
                <a:gd name="T61" fmla="*/ 90 h 175"/>
                <a:gd name="T62" fmla="*/ 181 w 264"/>
                <a:gd name="T63" fmla="*/ 77 h 175"/>
                <a:gd name="T64" fmla="*/ 175 w 264"/>
                <a:gd name="T65" fmla="*/ 88 h 175"/>
                <a:gd name="T66" fmla="*/ 156 w 264"/>
                <a:gd name="T67" fmla="*/ 88 h 175"/>
                <a:gd name="T68" fmla="*/ 158 w 264"/>
                <a:gd name="T69" fmla="*/ 100 h 175"/>
                <a:gd name="T70" fmla="*/ 147 w 264"/>
                <a:gd name="T71" fmla="*/ 111 h 175"/>
                <a:gd name="T72" fmla="*/ 156 w 264"/>
                <a:gd name="T73" fmla="*/ 123 h 175"/>
                <a:gd name="T74" fmla="*/ 135 w 264"/>
                <a:gd name="T75" fmla="*/ 138 h 175"/>
                <a:gd name="T76" fmla="*/ 135 w 264"/>
                <a:gd name="T77" fmla="*/ 155 h 175"/>
                <a:gd name="T78" fmla="*/ 112 w 264"/>
                <a:gd name="T79" fmla="*/ 173 h 175"/>
                <a:gd name="T80" fmla="*/ 118 w 264"/>
                <a:gd name="T81" fmla="*/ 175 h 175"/>
                <a:gd name="T82" fmla="*/ 108 w 264"/>
                <a:gd name="T83" fmla="*/ 171 h 175"/>
                <a:gd name="T84" fmla="*/ 108 w 264"/>
                <a:gd name="T85" fmla="*/ 159 h 175"/>
                <a:gd name="T86" fmla="*/ 95 w 264"/>
                <a:gd name="T87" fmla="*/ 157 h 175"/>
                <a:gd name="T88" fmla="*/ 91 w 264"/>
                <a:gd name="T89" fmla="*/ 165 h 175"/>
                <a:gd name="T90" fmla="*/ 79 w 264"/>
                <a:gd name="T91" fmla="*/ 163 h 175"/>
                <a:gd name="T92" fmla="*/ 68 w 264"/>
                <a:gd name="T93" fmla="*/ 169 h 175"/>
                <a:gd name="T94" fmla="*/ 56 w 264"/>
                <a:gd name="T95" fmla="*/ 169 h 175"/>
                <a:gd name="T96" fmla="*/ 56 w 264"/>
                <a:gd name="T97" fmla="*/ 161 h 175"/>
                <a:gd name="T98" fmla="*/ 45 w 264"/>
                <a:gd name="T99" fmla="*/ 150 h 175"/>
                <a:gd name="T100" fmla="*/ 45 w 264"/>
                <a:gd name="T101" fmla="*/ 136 h 175"/>
                <a:gd name="T102" fmla="*/ 35 w 264"/>
                <a:gd name="T103" fmla="*/ 127 h 175"/>
                <a:gd name="T104" fmla="*/ 35 w 264"/>
                <a:gd name="T105" fmla="*/ 117 h 175"/>
                <a:gd name="T106" fmla="*/ 20 w 264"/>
                <a:gd name="T107" fmla="*/ 117 h 175"/>
                <a:gd name="T108" fmla="*/ 12 w 264"/>
                <a:gd name="T109" fmla="*/ 1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4" h="175">
                  <a:moveTo>
                    <a:pt x="12" y="113"/>
                  </a:moveTo>
                  <a:lnTo>
                    <a:pt x="12" y="100"/>
                  </a:lnTo>
                  <a:lnTo>
                    <a:pt x="0" y="88"/>
                  </a:lnTo>
                  <a:lnTo>
                    <a:pt x="2" y="73"/>
                  </a:lnTo>
                  <a:lnTo>
                    <a:pt x="12" y="65"/>
                  </a:lnTo>
                  <a:lnTo>
                    <a:pt x="20" y="65"/>
                  </a:lnTo>
                  <a:lnTo>
                    <a:pt x="29" y="57"/>
                  </a:lnTo>
                  <a:lnTo>
                    <a:pt x="43" y="54"/>
                  </a:lnTo>
                  <a:lnTo>
                    <a:pt x="56" y="50"/>
                  </a:lnTo>
                  <a:lnTo>
                    <a:pt x="72" y="48"/>
                  </a:lnTo>
                  <a:lnTo>
                    <a:pt x="83" y="38"/>
                  </a:lnTo>
                  <a:lnTo>
                    <a:pt x="87" y="23"/>
                  </a:lnTo>
                  <a:lnTo>
                    <a:pt x="95" y="15"/>
                  </a:lnTo>
                  <a:lnTo>
                    <a:pt x="106" y="25"/>
                  </a:lnTo>
                  <a:lnTo>
                    <a:pt x="122" y="25"/>
                  </a:lnTo>
                  <a:lnTo>
                    <a:pt x="122" y="13"/>
                  </a:lnTo>
                  <a:lnTo>
                    <a:pt x="150" y="13"/>
                  </a:lnTo>
                  <a:lnTo>
                    <a:pt x="158" y="17"/>
                  </a:lnTo>
                  <a:lnTo>
                    <a:pt x="162" y="9"/>
                  </a:lnTo>
                  <a:lnTo>
                    <a:pt x="172" y="11"/>
                  </a:lnTo>
                  <a:lnTo>
                    <a:pt x="187" y="0"/>
                  </a:lnTo>
                  <a:lnTo>
                    <a:pt x="197" y="2"/>
                  </a:lnTo>
                  <a:lnTo>
                    <a:pt x="208" y="19"/>
                  </a:lnTo>
                  <a:lnTo>
                    <a:pt x="227" y="19"/>
                  </a:lnTo>
                  <a:lnTo>
                    <a:pt x="231" y="25"/>
                  </a:lnTo>
                  <a:lnTo>
                    <a:pt x="231" y="23"/>
                  </a:lnTo>
                  <a:lnTo>
                    <a:pt x="264" y="57"/>
                  </a:lnTo>
                  <a:lnTo>
                    <a:pt x="245" y="73"/>
                  </a:lnTo>
                  <a:lnTo>
                    <a:pt x="229" y="69"/>
                  </a:lnTo>
                  <a:lnTo>
                    <a:pt x="220" y="69"/>
                  </a:lnTo>
                  <a:lnTo>
                    <a:pt x="202" y="90"/>
                  </a:lnTo>
                  <a:lnTo>
                    <a:pt x="181" y="77"/>
                  </a:lnTo>
                  <a:lnTo>
                    <a:pt x="175" y="88"/>
                  </a:lnTo>
                  <a:lnTo>
                    <a:pt x="156" y="88"/>
                  </a:lnTo>
                  <a:lnTo>
                    <a:pt x="158" y="100"/>
                  </a:lnTo>
                  <a:lnTo>
                    <a:pt x="147" y="111"/>
                  </a:lnTo>
                  <a:lnTo>
                    <a:pt x="156" y="123"/>
                  </a:lnTo>
                  <a:lnTo>
                    <a:pt x="135" y="138"/>
                  </a:lnTo>
                  <a:lnTo>
                    <a:pt x="135" y="155"/>
                  </a:lnTo>
                  <a:lnTo>
                    <a:pt x="112" y="173"/>
                  </a:lnTo>
                  <a:lnTo>
                    <a:pt x="118" y="175"/>
                  </a:lnTo>
                  <a:lnTo>
                    <a:pt x="108" y="171"/>
                  </a:lnTo>
                  <a:lnTo>
                    <a:pt x="108" y="159"/>
                  </a:lnTo>
                  <a:lnTo>
                    <a:pt x="95" y="157"/>
                  </a:lnTo>
                  <a:lnTo>
                    <a:pt x="91" y="165"/>
                  </a:lnTo>
                  <a:lnTo>
                    <a:pt x="79" y="163"/>
                  </a:lnTo>
                  <a:lnTo>
                    <a:pt x="68" y="169"/>
                  </a:lnTo>
                  <a:lnTo>
                    <a:pt x="56" y="169"/>
                  </a:lnTo>
                  <a:lnTo>
                    <a:pt x="56" y="161"/>
                  </a:lnTo>
                  <a:lnTo>
                    <a:pt x="45" y="150"/>
                  </a:lnTo>
                  <a:lnTo>
                    <a:pt x="45" y="136"/>
                  </a:lnTo>
                  <a:lnTo>
                    <a:pt x="35" y="127"/>
                  </a:lnTo>
                  <a:lnTo>
                    <a:pt x="35" y="117"/>
                  </a:lnTo>
                  <a:lnTo>
                    <a:pt x="20" y="117"/>
                  </a:lnTo>
                  <a:lnTo>
                    <a:pt x="12" y="1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4" name="Freeform 27"/>
            <p:cNvSpPr>
              <a:spLocks/>
            </p:cNvSpPr>
            <p:nvPr/>
          </p:nvSpPr>
          <p:spPr bwMode="auto">
            <a:xfrm>
              <a:off x="1248" y="3478"/>
              <a:ext cx="148" cy="156"/>
            </a:xfrm>
            <a:custGeom>
              <a:avLst/>
              <a:gdLst>
                <a:gd name="T0" fmla="*/ 0 w 71"/>
                <a:gd name="T1" fmla="*/ 37 h 75"/>
                <a:gd name="T2" fmla="*/ 0 w 71"/>
                <a:gd name="T3" fmla="*/ 36 h 75"/>
                <a:gd name="T4" fmla="*/ 8 w 71"/>
                <a:gd name="T5" fmla="*/ 37 h 75"/>
                <a:gd name="T6" fmla="*/ 8 w 71"/>
                <a:gd name="T7" fmla="*/ 27 h 75"/>
                <a:gd name="T8" fmla="*/ 5 w 71"/>
                <a:gd name="T9" fmla="*/ 22 h 75"/>
                <a:gd name="T10" fmla="*/ 7 w 71"/>
                <a:gd name="T11" fmla="*/ 12 h 75"/>
                <a:gd name="T12" fmla="*/ 6 w 71"/>
                <a:gd name="T13" fmla="*/ 6 h 75"/>
                <a:gd name="T14" fmla="*/ 12 w 71"/>
                <a:gd name="T15" fmla="*/ 0 h 75"/>
                <a:gd name="T16" fmla="*/ 16 w 71"/>
                <a:gd name="T17" fmla="*/ 0 h 75"/>
                <a:gd name="T18" fmla="*/ 18 w 71"/>
                <a:gd name="T19" fmla="*/ 5 h 75"/>
                <a:gd name="T20" fmla="*/ 22 w 71"/>
                <a:gd name="T21" fmla="*/ 5 h 75"/>
                <a:gd name="T22" fmla="*/ 27 w 71"/>
                <a:gd name="T23" fmla="*/ 9 h 75"/>
                <a:gd name="T24" fmla="*/ 34 w 71"/>
                <a:gd name="T25" fmla="*/ 10 h 75"/>
                <a:gd name="T26" fmla="*/ 39 w 71"/>
                <a:gd name="T27" fmla="*/ 14 h 75"/>
                <a:gd name="T28" fmla="*/ 39 w 71"/>
                <a:gd name="T29" fmla="*/ 22 h 75"/>
                <a:gd name="T30" fmla="*/ 45 w 71"/>
                <a:gd name="T31" fmla="*/ 28 h 75"/>
                <a:gd name="T32" fmla="*/ 49 w 71"/>
                <a:gd name="T33" fmla="*/ 27 h 75"/>
                <a:gd name="T34" fmla="*/ 56 w 71"/>
                <a:gd name="T35" fmla="*/ 28 h 75"/>
                <a:gd name="T36" fmla="*/ 62 w 71"/>
                <a:gd name="T37" fmla="*/ 34 h 75"/>
                <a:gd name="T38" fmla="*/ 69 w 71"/>
                <a:gd name="T39" fmla="*/ 36 h 75"/>
                <a:gd name="T40" fmla="*/ 71 w 71"/>
                <a:gd name="T41" fmla="*/ 43 h 75"/>
                <a:gd name="T42" fmla="*/ 69 w 71"/>
                <a:gd name="T43" fmla="*/ 49 h 75"/>
                <a:gd name="T44" fmla="*/ 67 w 71"/>
                <a:gd name="T45" fmla="*/ 55 h 75"/>
                <a:gd name="T46" fmla="*/ 71 w 71"/>
                <a:gd name="T47" fmla="*/ 58 h 75"/>
                <a:gd name="T48" fmla="*/ 68 w 71"/>
                <a:gd name="T49" fmla="*/ 64 h 75"/>
                <a:gd name="T50" fmla="*/ 59 w 71"/>
                <a:gd name="T51" fmla="*/ 75 h 75"/>
                <a:gd name="T52" fmla="*/ 55 w 71"/>
                <a:gd name="T53" fmla="*/ 71 h 75"/>
                <a:gd name="T54" fmla="*/ 52 w 71"/>
                <a:gd name="T55" fmla="*/ 72 h 75"/>
                <a:gd name="T56" fmla="*/ 46 w 71"/>
                <a:gd name="T57" fmla="*/ 73 h 75"/>
                <a:gd name="T58" fmla="*/ 28 w 71"/>
                <a:gd name="T59" fmla="*/ 62 h 75"/>
                <a:gd name="T60" fmla="*/ 24 w 71"/>
                <a:gd name="T61" fmla="*/ 56 h 75"/>
                <a:gd name="T62" fmla="*/ 17 w 71"/>
                <a:gd name="T63" fmla="*/ 56 h 75"/>
                <a:gd name="T64" fmla="*/ 6 w 71"/>
                <a:gd name="T65" fmla="*/ 49 h 75"/>
                <a:gd name="T66" fmla="*/ 6 w 71"/>
                <a:gd name="T67" fmla="*/ 44 h 75"/>
                <a:gd name="T68" fmla="*/ 3 w 71"/>
                <a:gd name="T69" fmla="*/ 42 h 75"/>
                <a:gd name="T70" fmla="*/ 0 w 71"/>
                <a:gd name="T71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75">
                  <a:moveTo>
                    <a:pt x="0" y="37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6"/>
                    <a:pt x="71" y="42"/>
                    <a:pt x="71" y="43"/>
                  </a:cubicBezTo>
                  <a:cubicBezTo>
                    <a:pt x="71" y="43"/>
                    <a:pt x="69" y="49"/>
                    <a:pt x="69" y="49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3" y="42"/>
                    <a:pt x="3" y="42"/>
                    <a:pt x="3" y="42"/>
                  </a:cubicBezTo>
                  <a:lnTo>
                    <a:pt x="0" y="3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5" name="Freeform 28"/>
            <p:cNvSpPr>
              <a:spLocks/>
            </p:cNvSpPr>
            <p:nvPr/>
          </p:nvSpPr>
          <p:spPr bwMode="auto">
            <a:xfrm>
              <a:off x="1467" y="3662"/>
              <a:ext cx="352" cy="341"/>
            </a:xfrm>
            <a:custGeom>
              <a:avLst/>
              <a:gdLst>
                <a:gd name="T0" fmla="*/ 150 w 169"/>
                <a:gd name="T1" fmla="*/ 121 h 164"/>
                <a:gd name="T2" fmla="*/ 165 w 169"/>
                <a:gd name="T3" fmla="*/ 144 h 164"/>
                <a:gd name="T4" fmla="*/ 154 w 169"/>
                <a:gd name="T5" fmla="*/ 163 h 164"/>
                <a:gd name="T6" fmla="*/ 135 w 169"/>
                <a:gd name="T7" fmla="*/ 151 h 164"/>
                <a:gd name="T8" fmla="*/ 117 w 169"/>
                <a:gd name="T9" fmla="*/ 145 h 164"/>
                <a:gd name="T10" fmla="*/ 108 w 169"/>
                <a:gd name="T11" fmla="*/ 130 h 164"/>
                <a:gd name="T12" fmla="*/ 92 w 169"/>
                <a:gd name="T13" fmla="*/ 132 h 164"/>
                <a:gd name="T14" fmla="*/ 74 w 169"/>
                <a:gd name="T15" fmla="*/ 120 h 164"/>
                <a:gd name="T16" fmla="*/ 53 w 169"/>
                <a:gd name="T17" fmla="*/ 108 h 164"/>
                <a:gd name="T18" fmla="*/ 40 w 169"/>
                <a:gd name="T19" fmla="*/ 110 h 164"/>
                <a:gd name="T20" fmla="*/ 38 w 169"/>
                <a:gd name="T21" fmla="*/ 86 h 164"/>
                <a:gd name="T22" fmla="*/ 24 w 169"/>
                <a:gd name="T23" fmla="*/ 66 h 164"/>
                <a:gd name="T24" fmla="*/ 7 w 169"/>
                <a:gd name="T25" fmla="*/ 61 h 164"/>
                <a:gd name="T26" fmla="*/ 0 w 169"/>
                <a:gd name="T27" fmla="*/ 50 h 164"/>
                <a:gd name="T28" fmla="*/ 0 w 169"/>
                <a:gd name="T29" fmla="*/ 46 h 164"/>
                <a:gd name="T30" fmla="*/ 14 w 169"/>
                <a:gd name="T31" fmla="*/ 46 h 164"/>
                <a:gd name="T32" fmla="*/ 27 w 169"/>
                <a:gd name="T33" fmla="*/ 36 h 164"/>
                <a:gd name="T34" fmla="*/ 37 w 169"/>
                <a:gd name="T35" fmla="*/ 31 h 164"/>
                <a:gd name="T36" fmla="*/ 55 w 169"/>
                <a:gd name="T37" fmla="*/ 11 h 164"/>
                <a:gd name="T38" fmla="*/ 59 w 169"/>
                <a:gd name="T39" fmla="*/ 0 h 164"/>
                <a:gd name="T40" fmla="*/ 69 w 169"/>
                <a:gd name="T41" fmla="*/ 5 h 164"/>
                <a:gd name="T42" fmla="*/ 71 w 169"/>
                <a:gd name="T43" fmla="*/ 14 h 164"/>
                <a:gd name="T44" fmla="*/ 75 w 169"/>
                <a:gd name="T45" fmla="*/ 29 h 164"/>
                <a:gd name="T46" fmla="*/ 72 w 169"/>
                <a:gd name="T47" fmla="*/ 36 h 164"/>
                <a:gd name="T48" fmla="*/ 84 w 169"/>
                <a:gd name="T49" fmla="*/ 51 h 164"/>
                <a:gd name="T50" fmla="*/ 86 w 169"/>
                <a:gd name="T51" fmla="*/ 66 h 164"/>
                <a:gd name="T52" fmla="*/ 83 w 169"/>
                <a:gd name="T53" fmla="*/ 77 h 164"/>
                <a:gd name="T54" fmla="*/ 92 w 169"/>
                <a:gd name="T55" fmla="*/ 78 h 164"/>
                <a:gd name="T56" fmla="*/ 98 w 169"/>
                <a:gd name="T57" fmla="*/ 84 h 164"/>
                <a:gd name="T58" fmla="*/ 90 w 169"/>
                <a:gd name="T59" fmla="*/ 91 h 164"/>
                <a:gd name="T60" fmla="*/ 92 w 169"/>
                <a:gd name="T61" fmla="*/ 98 h 164"/>
                <a:gd name="T62" fmla="*/ 94 w 169"/>
                <a:gd name="T63" fmla="*/ 106 h 164"/>
                <a:gd name="T64" fmla="*/ 104 w 169"/>
                <a:gd name="T65" fmla="*/ 112 h 164"/>
                <a:gd name="T66" fmla="*/ 119 w 169"/>
                <a:gd name="T67" fmla="*/ 116 h 164"/>
                <a:gd name="T68" fmla="*/ 130 w 169"/>
                <a:gd name="T69" fmla="*/ 104 h 164"/>
                <a:gd name="T70" fmla="*/ 139 w 169"/>
                <a:gd name="T71" fmla="*/ 107 h 164"/>
                <a:gd name="T72" fmla="*/ 152 w 169"/>
                <a:gd name="T73" fmla="*/ 107 h 164"/>
                <a:gd name="T74" fmla="*/ 151 w 169"/>
                <a:gd name="T75" fmla="*/ 117 h 164"/>
                <a:gd name="T76" fmla="*/ 151 w 169"/>
                <a:gd name="T77" fmla="*/ 12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9" h="164">
                  <a:moveTo>
                    <a:pt x="151" y="121"/>
                  </a:moveTo>
                  <a:cubicBezTo>
                    <a:pt x="151" y="121"/>
                    <a:pt x="151" y="121"/>
                    <a:pt x="150" y="121"/>
                  </a:cubicBezTo>
                  <a:cubicBezTo>
                    <a:pt x="147" y="123"/>
                    <a:pt x="155" y="130"/>
                    <a:pt x="157" y="134"/>
                  </a:cubicBezTo>
                  <a:cubicBezTo>
                    <a:pt x="159" y="137"/>
                    <a:pt x="161" y="140"/>
                    <a:pt x="165" y="144"/>
                  </a:cubicBezTo>
                  <a:cubicBezTo>
                    <a:pt x="169" y="148"/>
                    <a:pt x="167" y="151"/>
                    <a:pt x="164" y="155"/>
                  </a:cubicBezTo>
                  <a:cubicBezTo>
                    <a:pt x="162" y="160"/>
                    <a:pt x="161" y="164"/>
                    <a:pt x="154" y="163"/>
                  </a:cubicBezTo>
                  <a:cubicBezTo>
                    <a:pt x="147" y="162"/>
                    <a:pt x="139" y="159"/>
                    <a:pt x="139" y="156"/>
                  </a:cubicBezTo>
                  <a:cubicBezTo>
                    <a:pt x="139" y="154"/>
                    <a:pt x="137" y="151"/>
                    <a:pt x="135" y="151"/>
                  </a:cubicBezTo>
                  <a:cubicBezTo>
                    <a:pt x="134" y="151"/>
                    <a:pt x="132" y="155"/>
                    <a:pt x="129" y="155"/>
                  </a:cubicBezTo>
                  <a:cubicBezTo>
                    <a:pt x="127" y="155"/>
                    <a:pt x="119" y="148"/>
                    <a:pt x="117" y="145"/>
                  </a:cubicBezTo>
                  <a:cubicBezTo>
                    <a:pt x="115" y="142"/>
                    <a:pt x="113" y="141"/>
                    <a:pt x="115" y="136"/>
                  </a:cubicBezTo>
                  <a:cubicBezTo>
                    <a:pt x="117" y="132"/>
                    <a:pt x="111" y="134"/>
                    <a:pt x="108" y="130"/>
                  </a:cubicBezTo>
                  <a:cubicBezTo>
                    <a:pt x="105" y="127"/>
                    <a:pt x="103" y="127"/>
                    <a:pt x="102" y="129"/>
                  </a:cubicBezTo>
                  <a:cubicBezTo>
                    <a:pt x="101" y="132"/>
                    <a:pt x="92" y="135"/>
                    <a:pt x="92" y="132"/>
                  </a:cubicBezTo>
                  <a:cubicBezTo>
                    <a:pt x="91" y="129"/>
                    <a:pt x="90" y="124"/>
                    <a:pt x="88" y="121"/>
                  </a:cubicBezTo>
                  <a:cubicBezTo>
                    <a:pt x="85" y="117"/>
                    <a:pt x="79" y="116"/>
                    <a:pt x="74" y="120"/>
                  </a:cubicBezTo>
                  <a:cubicBezTo>
                    <a:pt x="69" y="123"/>
                    <a:pt x="60" y="126"/>
                    <a:pt x="60" y="123"/>
                  </a:cubicBezTo>
                  <a:cubicBezTo>
                    <a:pt x="59" y="119"/>
                    <a:pt x="53" y="112"/>
                    <a:pt x="53" y="108"/>
                  </a:cubicBezTo>
                  <a:cubicBezTo>
                    <a:pt x="52" y="104"/>
                    <a:pt x="47" y="104"/>
                    <a:pt x="46" y="109"/>
                  </a:cubicBezTo>
                  <a:cubicBezTo>
                    <a:pt x="46" y="114"/>
                    <a:pt x="38" y="116"/>
                    <a:pt x="40" y="110"/>
                  </a:cubicBezTo>
                  <a:cubicBezTo>
                    <a:pt x="42" y="104"/>
                    <a:pt x="43" y="102"/>
                    <a:pt x="42" y="100"/>
                  </a:cubicBezTo>
                  <a:cubicBezTo>
                    <a:pt x="41" y="97"/>
                    <a:pt x="39" y="91"/>
                    <a:pt x="38" y="86"/>
                  </a:cubicBezTo>
                  <a:cubicBezTo>
                    <a:pt x="38" y="80"/>
                    <a:pt x="35" y="80"/>
                    <a:pt x="28" y="76"/>
                  </a:cubicBezTo>
                  <a:cubicBezTo>
                    <a:pt x="20" y="71"/>
                    <a:pt x="24" y="70"/>
                    <a:pt x="24" y="66"/>
                  </a:cubicBezTo>
                  <a:cubicBezTo>
                    <a:pt x="24" y="62"/>
                    <a:pt x="19" y="61"/>
                    <a:pt x="15" y="62"/>
                  </a:cubicBezTo>
                  <a:cubicBezTo>
                    <a:pt x="12" y="63"/>
                    <a:pt x="7" y="64"/>
                    <a:pt x="7" y="61"/>
                  </a:cubicBezTo>
                  <a:cubicBezTo>
                    <a:pt x="6" y="59"/>
                    <a:pt x="7" y="57"/>
                    <a:pt x="3" y="52"/>
                  </a:cubicBezTo>
                  <a:cubicBezTo>
                    <a:pt x="2" y="51"/>
                    <a:pt x="1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1"/>
                    <a:pt x="97" y="92"/>
                    <a:pt x="96" y="93"/>
                  </a:cubicBezTo>
                  <a:cubicBezTo>
                    <a:pt x="96" y="94"/>
                    <a:pt x="92" y="98"/>
                    <a:pt x="92" y="98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48" y="119"/>
                    <a:pt x="148" y="119"/>
                    <a:pt x="148" y="119"/>
                  </a:cubicBezTo>
                  <a:lnTo>
                    <a:pt x="151" y="12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6" name="Freeform 29"/>
            <p:cNvSpPr>
              <a:spLocks/>
            </p:cNvSpPr>
            <p:nvPr/>
          </p:nvSpPr>
          <p:spPr bwMode="auto">
            <a:xfrm>
              <a:off x="1198" y="3555"/>
              <a:ext cx="269" cy="271"/>
            </a:xfrm>
            <a:custGeom>
              <a:avLst/>
              <a:gdLst>
                <a:gd name="T0" fmla="*/ 129 w 129"/>
                <a:gd name="T1" fmla="*/ 101 h 130"/>
                <a:gd name="T2" fmla="*/ 119 w 129"/>
                <a:gd name="T3" fmla="*/ 105 h 130"/>
                <a:gd name="T4" fmla="*/ 102 w 129"/>
                <a:gd name="T5" fmla="*/ 105 h 130"/>
                <a:gd name="T6" fmla="*/ 95 w 129"/>
                <a:gd name="T7" fmla="*/ 105 h 130"/>
                <a:gd name="T8" fmla="*/ 83 w 129"/>
                <a:gd name="T9" fmla="*/ 107 h 130"/>
                <a:gd name="T10" fmla="*/ 73 w 129"/>
                <a:gd name="T11" fmla="*/ 121 h 130"/>
                <a:gd name="T12" fmla="*/ 58 w 129"/>
                <a:gd name="T13" fmla="*/ 119 h 130"/>
                <a:gd name="T14" fmla="*/ 58 w 129"/>
                <a:gd name="T15" fmla="*/ 100 h 130"/>
                <a:gd name="T16" fmla="*/ 50 w 129"/>
                <a:gd name="T17" fmla="*/ 102 h 130"/>
                <a:gd name="T18" fmla="*/ 49 w 129"/>
                <a:gd name="T19" fmla="*/ 92 h 130"/>
                <a:gd name="T20" fmla="*/ 46 w 129"/>
                <a:gd name="T21" fmla="*/ 89 h 130"/>
                <a:gd name="T22" fmla="*/ 45 w 129"/>
                <a:gd name="T23" fmla="*/ 84 h 130"/>
                <a:gd name="T24" fmla="*/ 40 w 129"/>
                <a:gd name="T25" fmla="*/ 83 h 130"/>
                <a:gd name="T26" fmla="*/ 37 w 129"/>
                <a:gd name="T27" fmla="*/ 81 h 130"/>
                <a:gd name="T28" fmla="*/ 37 w 129"/>
                <a:gd name="T29" fmla="*/ 75 h 130"/>
                <a:gd name="T30" fmla="*/ 32 w 129"/>
                <a:gd name="T31" fmla="*/ 73 h 130"/>
                <a:gd name="T32" fmla="*/ 28 w 129"/>
                <a:gd name="T33" fmla="*/ 75 h 130"/>
                <a:gd name="T34" fmla="*/ 24 w 129"/>
                <a:gd name="T35" fmla="*/ 70 h 130"/>
                <a:gd name="T36" fmla="*/ 29 w 129"/>
                <a:gd name="T37" fmla="*/ 64 h 130"/>
                <a:gd name="T38" fmla="*/ 30 w 129"/>
                <a:gd name="T39" fmla="*/ 56 h 130"/>
                <a:gd name="T40" fmla="*/ 19 w 129"/>
                <a:gd name="T41" fmla="*/ 46 h 130"/>
                <a:gd name="T42" fmla="*/ 15 w 129"/>
                <a:gd name="T43" fmla="*/ 48 h 130"/>
                <a:gd name="T44" fmla="*/ 14 w 129"/>
                <a:gd name="T45" fmla="*/ 44 h 130"/>
                <a:gd name="T46" fmla="*/ 8 w 129"/>
                <a:gd name="T47" fmla="*/ 41 h 130"/>
                <a:gd name="T48" fmla="*/ 2 w 129"/>
                <a:gd name="T49" fmla="*/ 40 h 130"/>
                <a:gd name="T50" fmla="*/ 0 w 129"/>
                <a:gd name="T51" fmla="*/ 26 h 130"/>
                <a:gd name="T52" fmla="*/ 0 w 129"/>
                <a:gd name="T53" fmla="*/ 26 h 130"/>
                <a:gd name="T54" fmla="*/ 3 w 129"/>
                <a:gd name="T55" fmla="*/ 23 h 130"/>
                <a:gd name="T56" fmla="*/ 0 w 129"/>
                <a:gd name="T57" fmla="*/ 17 h 130"/>
                <a:gd name="T58" fmla="*/ 7 w 129"/>
                <a:gd name="T59" fmla="*/ 15 h 130"/>
                <a:gd name="T60" fmla="*/ 22 w 129"/>
                <a:gd name="T61" fmla="*/ 4 h 130"/>
                <a:gd name="T62" fmla="*/ 24 w 129"/>
                <a:gd name="T63" fmla="*/ 0 h 130"/>
                <a:gd name="T64" fmla="*/ 27 w 129"/>
                <a:gd name="T65" fmla="*/ 5 h 130"/>
                <a:gd name="T66" fmla="*/ 30 w 129"/>
                <a:gd name="T67" fmla="*/ 7 h 130"/>
                <a:gd name="T68" fmla="*/ 30 w 129"/>
                <a:gd name="T69" fmla="*/ 12 h 130"/>
                <a:gd name="T70" fmla="*/ 41 w 129"/>
                <a:gd name="T71" fmla="*/ 19 h 130"/>
                <a:gd name="T72" fmla="*/ 48 w 129"/>
                <a:gd name="T73" fmla="*/ 19 h 130"/>
                <a:gd name="T74" fmla="*/ 52 w 129"/>
                <a:gd name="T75" fmla="*/ 25 h 130"/>
                <a:gd name="T76" fmla="*/ 70 w 129"/>
                <a:gd name="T77" fmla="*/ 36 h 130"/>
                <a:gd name="T78" fmla="*/ 76 w 129"/>
                <a:gd name="T79" fmla="*/ 35 h 130"/>
                <a:gd name="T80" fmla="*/ 79 w 129"/>
                <a:gd name="T81" fmla="*/ 34 h 130"/>
                <a:gd name="T82" fmla="*/ 83 w 129"/>
                <a:gd name="T83" fmla="*/ 38 h 130"/>
                <a:gd name="T84" fmla="*/ 90 w 129"/>
                <a:gd name="T85" fmla="*/ 49 h 130"/>
                <a:gd name="T86" fmla="*/ 102 w 129"/>
                <a:gd name="T87" fmla="*/ 49 h 130"/>
                <a:gd name="T88" fmla="*/ 108 w 129"/>
                <a:gd name="T89" fmla="*/ 56 h 130"/>
                <a:gd name="T90" fmla="*/ 110 w 129"/>
                <a:gd name="T91" fmla="*/ 65 h 130"/>
                <a:gd name="T92" fmla="*/ 115 w 129"/>
                <a:gd name="T93" fmla="*/ 67 h 130"/>
                <a:gd name="T94" fmla="*/ 119 w 129"/>
                <a:gd name="T95" fmla="*/ 76 h 130"/>
                <a:gd name="T96" fmla="*/ 124 w 129"/>
                <a:gd name="T97" fmla="*/ 82 h 130"/>
                <a:gd name="T98" fmla="*/ 123 w 129"/>
                <a:gd name="T99" fmla="*/ 87 h 130"/>
                <a:gd name="T100" fmla="*/ 129 w 129"/>
                <a:gd name="T101" fmla="*/ 97 h 130"/>
                <a:gd name="T102" fmla="*/ 129 w 129"/>
                <a:gd name="T103" fmla="*/ 10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130">
                  <a:moveTo>
                    <a:pt x="129" y="101"/>
                  </a:moveTo>
                  <a:cubicBezTo>
                    <a:pt x="126" y="100"/>
                    <a:pt x="122" y="103"/>
                    <a:pt x="119" y="105"/>
                  </a:cubicBezTo>
                  <a:cubicBezTo>
                    <a:pt x="114" y="107"/>
                    <a:pt x="103" y="107"/>
                    <a:pt x="102" y="105"/>
                  </a:cubicBezTo>
                  <a:cubicBezTo>
                    <a:pt x="101" y="103"/>
                    <a:pt x="97" y="101"/>
                    <a:pt x="95" y="105"/>
                  </a:cubicBezTo>
                  <a:cubicBezTo>
                    <a:pt x="93" y="110"/>
                    <a:pt x="90" y="108"/>
                    <a:pt x="83" y="107"/>
                  </a:cubicBezTo>
                  <a:cubicBezTo>
                    <a:pt x="76" y="105"/>
                    <a:pt x="74" y="112"/>
                    <a:pt x="73" y="121"/>
                  </a:cubicBezTo>
                  <a:cubicBezTo>
                    <a:pt x="71" y="130"/>
                    <a:pt x="58" y="123"/>
                    <a:pt x="58" y="119"/>
                  </a:cubicBezTo>
                  <a:cubicBezTo>
                    <a:pt x="59" y="115"/>
                    <a:pt x="59" y="106"/>
                    <a:pt x="58" y="100"/>
                  </a:cubicBezTo>
                  <a:cubicBezTo>
                    <a:pt x="57" y="96"/>
                    <a:pt x="54" y="99"/>
                    <a:pt x="50" y="10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1" y="43"/>
                    <a:pt x="8" y="41"/>
                  </a:cubicBezTo>
                  <a:cubicBezTo>
                    <a:pt x="6" y="39"/>
                    <a:pt x="2" y="40"/>
                    <a:pt x="2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9" y="97"/>
                    <a:pt x="129" y="97"/>
                    <a:pt x="129" y="97"/>
                  </a:cubicBezTo>
                  <a:lnTo>
                    <a:pt x="129" y="10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7" name="Freeform 30"/>
            <p:cNvSpPr>
              <a:spLocks/>
            </p:cNvSpPr>
            <p:nvPr/>
          </p:nvSpPr>
          <p:spPr bwMode="auto">
            <a:xfrm>
              <a:off x="1417" y="3614"/>
              <a:ext cx="173" cy="143"/>
            </a:xfrm>
            <a:custGeom>
              <a:avLst/>
              <a:gdLst>
                <a:gd name="T0" fmla="*/ 0 w 83"/>
                <a:gd name="T1" fmla="*/ 24 h 69"/>
                <a:gd name="T2" fmla="*/ 8 w 83"/>
                <a:gd name="T3" fmla="*/ 22 h 69"/>
                <a:gd name="T4" fmla="*/ 7 w 83"/>
                <a:gd name="T5" fmla="*/ 17 h 69"/>
                <a:gd name="T6" fmla="*/ 4 w 83"/>
                <a:gd name="T7" fmla="*/ 11 h 69"/>
                <a:gd name="T8" fmla="*/ 7 w 83"/>
                <a:gd name="T9" fmla="*/ 5 h 69"/>
                <a:gd name="T10" fmla="*/ 13 w 83"/>
                <a:gd name="T11" fmla="*/ 4 h 69"/>
                <a:gd name="T12" fmla="*/ 20 w 83"/>
                <a:gd name="T13" fmla="*/ 0 h 69"/>
                <a:gd name="T14" fmla="*/ 24 w 83"/>
                <a:gd name="T15" fmla="*/ 6 h 69"/>
                <a:gd name="T16" fmla="*/ 30 w 83"/>
                <a:gd name="T17" fmla="*/ 3 h 69"/>
                <a:gd name="T18" fmla="*/ 36 w 83"/>
                <a:gd name="T19" fmla="*/ 6 h 69"/>
                <a:gd name="T20" fmla="*/ 41 w 83"/>
                <a:gd name="T21" fmla="*/ 14 h 69"/>
                <a:gd name="T22" fmla="*/ 50 w 83"/>
                <a:gd name="T23" fmla="*/ 8 h 69"/>
                <a:gd name="T24" fmla="*/ 55 w 83"/>
                <a:gd name="T25" fmla="*/ 0 h 69"/>
                <a:gd name="T26" fmla="*/ 64 w 83"/>
                <a:gd name="T27" fmla="*/ 9 h 69"/>
                <a:gd name="T28" fmla="*/ 70 w 83"/>
                <a:gd name="T29" fmla="*/ 4 h 69"/>
                <a:gd name="T30" fmla="*/ 83 w 83"/>
                <a:gd name="T31" fmla="*/ 12 h 69"/>
                <a:gd name="T32" fmla="*/ 81 w 83"/>
                <a:gd name="T33" fmla="*/ 18 h 69"/>
                <a:gd name="T34" fmla="*/ 83 w 83"/>
                <a:gd name="T35" fmla="*/ 23 h 69"/>
                <a:gd name="T36" fmla="*/ 83 w 83"/>
                <a:gd name="T37" fmla="*/ 23 h 69"/>
                <a:gd name="T38" fmla="*/ 82 w 83"/>
                <a:gd name="T39" fmla="*/ 29 h 69"/>
                <a:gd name="T40" fmla="*/ 79 w 83"/>
                <a:gd name="T41" fmla="*/ 34 h 69"/>
                <a:gd name="T42" fmla="*/ 67 w 83"/>
                <a:gd name="T43" fmla="*/ 44 h 69"/>
                <a:gd name="T44" fmla="*/ 61 w 83"/>
                <a:gd name="T45" fmla="*/ 54 h 69"/>
                <a:gd name="T46" fmla="*/ 53 w 83"/>
                <a:gd name="T47" fmla="*/ 56 h 69"/>
                <a:gd name="T48" fmla="*/ 51 w 83"/>
                <a:gd name="T49" fmla="*/ 59 h 69"/>
                <a:gd name="T50" fmla="*/ 43 w 83"/>
                <a:gd name="T51" fmla="*/ 61 h 69"/>
                <a:gd name="T52" fmla="*/ 38 w 83"/>
                <a:gd name="T53" fmla="*/ 69 h 69"/>
                <a:gd name="T54" fmla="*/ 24 w 83"/>
                <a:gd name="T55" fmla="*/ 69 h 69"/>
                <a:gd name="T56" fmla="*/ 24 w 83"/>
                <a:gd name="T57" fmla="*/ 69 h 69"/>
                <a:gd name="T58" fmla="*/ 18 w 83"/>
                <a:gd name="T59" fmla="*/ 59 h 69"/>
                <a:gd name="T60" fmla="*/ 19 w 83"/>
                <a:gd name="T61" fmla="*/ 54 h 69"/>
                <a:gd name="T62" fmla="*/ 14 w 83"/>
                <a:gd name="T63" fmla="*/ 48 h 69"/>
                <a:gd name="T64" fmla="*/ 10 w 83"/>
                <a:gd name="T65" fmla="*/ 39 h 69"/>
                <a:gd name="T66" fmla="*/ 5 w 83"/>
                <a:gd name="T67" fmla="*/ 37 h 69"/>
                <a:gd name="T68" fmla="*/ 3 w 83"/>
                <a:gd name="T69" fmla="*/ 28 h 69"/>
                <a:gd name="T70" fmla="*/ 0 w 83"/>
                <a:gd name="T71" fmla="*/ 2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69">
                  <a:moveTo>
                    <a:pt x="0" y="24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4" y="12"/>
                    <a:pt x="4" y="11"/>
                  </a:cubicBezTo>
                  <a:cubicBezTo>
                    <a:pt x="4" y="10"/>
                    <a:pt x="7" y="5"/>
                    <a:pt x="7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3" y="28"/>
                    <a:pt x="3" y="28"/>
                    <a:pt x="3" y="28"/>
                  </a:cubicBezTo>
                  <a:lnTo>
                    <a:pt x="0" y="2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8" name="Freeform 31"/>
            <p:cNvSpPr>
              <a:spLocks/>
            </p:cNvSpPr>
            <p:nvPr/>
          </p:nvSpPr>
          <p:spPr bwMode="auto">
            <a:xfrm>
              <a:off x="1371" y="3532"/>
              <a:ext cx="160" cy="132"/>
            </a:xfrm>
            <a:custGeom>
              <a:avLst/>
              <a:gdLst>
                <a:gd name="T0" fmla="*/ 7 w 77"/>
                <a:gd name="T1" fmla="*/ 9 h 63"/>
                <a:gd name="T2" fmla="*/ 12 w 77"/>
                <a:gd name="T3" fmla="*/ 4 h 63"/>
                <a:gd name="T4" fmla="*/ 18 w 77"/>
                <a:gd name="T5" fmla="*/ 9 h 63"/>
                <a:gd name="T6" fmla="*/ 28 w 77"/>
                <a:gd name="T7" fmla="*/ 8 h 63"/>
                <a:gd name="T8" fmla="*/ 27 w 77"/>
                <a:gd name="T9" fmla="*/ 2 h 63"/>
                <a:gd name="T10" fmla="*/ 30 w 77"/>
                <a:gd name="T11" fmla="*/ 0 h 63"/>
                <a:gd name="T12" fmla="*/ 39 w 77"/>
                <a:gd name="T13" fmla="*/ 6 h 63"/>
                <a:gd name="T14" fmla="*/ 39 w 77"/>
                <a:gd name="T15" fmla="*/ 11 h 63"/>
                <a:gd name="T16" fmla="*/ 45 w 77"/>
                <a:gd name="T17" fmla="*/ 10 h 63"/>
                <a:gd name="T18" fmla="*/ 49 w 77"/>
                <a:gd name="T19" fmla="*/ 11 h 63"/>
                <a:gd name="T20" fmla="*/ 61 w 77"/>
                <a:gd name="T21" fmla="*/ 22 h 63"/>
                <a:gd name="T22" fmla="*/ 64 w 77"/>
                <a:gd name="T23" fmla="*/ 21 h 63"/>
                <a:gd name="T24" fmla="*/ 67 w 77"/>
                <a:gd name="T25" fmla="*/ 19 h 63"/>
                <a:gd name="T26" fmla="*/ 70 w 77"/>
                <a:gd name="T27" fmla="*/ 24 h 63"/>
                <a:gd name="T28" fmla="*/ 71 w 77"/>
                <a:gd name="T29" fmla="*/ 30 h 63"/>
                <a:gd name="T30" fmla="*/ 77 w 77"/>
                <a:gd name="T31" fmla="*/ 37 h 63"/>
                <a:gd name="T32" fmla="*/ 77 w 77"/>
                <a:gd name="T33" fmla="*/ 40 h 63"/>
                <a:gd name="T34" fmla="*/ 77 w 77"/>
                <a:gd name="T35" fmla="*/ 39 h 63"/>
                <a:gd name="T36" fmla="*/ 72 w 77"/>
                <a:gd name="T37" fmla="*/ 47 h 63"/>
                <a:gd name="T38" fmla="*/ 63 w 77"/>
                <a:gd name="T39" fmla="*/ 53 h 63"/>
                <a:gd name="T40" fmla="*/ 58 w 77"/>
                <a:gd name="T41" fmla="*/ 45 h 63"/>
                <a:gd name="T42" fmla="*/ 52 w 77"/>
                <a:gd name="T43" fmla="*/ 42 h 63"/>
                <a:gd name="T44" fmla="*/ 46 w 77"/>
                <a:gd name="T45" fmla="*/ 45 h 63"/>
                <a:gd name="T46" fmla="*/ 42 w 77"/>
                <a:gd name="T47" fmla="*/ 39 h 63"/>
                <a:gd name="T48" fmla="*/ 35 w 77"/>
                <a:gd name="T49" fmla="*/ 43 h 63"/>
                <a:gd name="T50" fmla="*/ 29 w 77"/>
                <a:gd name="T51" fmla="*/ 44 h 63"/>
                <a:gd name="T52" fmla="*/ 26 w 77"/>
                <a:gd name="T53" fmla="*/ 50 h 63"/>
                <a:gd name="T54" fmla="*/ 29 w 77"/>
                <a:gd name="T55" fmla="*/ 56 h 63"/>
                <a:gd name="T56" fmla="*/ 30 w 77"/>
                <a:gd name="T57" fmla="*/ 61 h 63"/>
                <a:gd name="T58" fmla="*/ 22 w 77"/>
                <a:gd name="T59" fmla="*/ 63 h 63"/>
                <a:gd name="T60" fmla="*/ 19 w 77"/>
                <a:gd name="T61" fmla="*/ 60 h 63"/>
                <a:gd name="T62" fmla="*/ 7 w 77"/>
                <a:gd name="T63" fmla="*/ 60 h 63"/>
                <a:gd name="T64" fmla="*/ 0 w 77"/>
                <a:gd name="T65" fmla="*/ 49 h 63"/>
                <a:gd name="T66" fmla="*/ 0 w 77"/>
                <a:gd name="T67" fmla="*/ 49 h 63"/>
                <a:gd name="T68" fmla="*/ 9 w 77"/>
                <a:gd name="T69" fmla="*/ 38 h 63"/>
                <a:gd name="T70" fmla="*/ 12 w 77"/>
                <a:gd name="T71" fmla="*/ 32 h 63"/>
                <a:gd name="T72" fmla="*/ 8 w 77"/>
                <a:gd name="T73" fmla="*/ 29 h 63"/>
                <a:gd name="T74" fmla="*/ 10 w 77"/>
                <a:gd name="T75" fmla="*/ 23 h 63"/>
                <a:gd name="T76" fmla="*/ 12 w 77"/>
                <a:gd name="T77" fmla="*/ 17 h 63"/>
                <a:gd name="T78" fmla="*/ 10 w 77"/>
                <a:gd name="T79" fmla="*/ 10 h 63"/>
                <a:gd name="T80" fmla="*/ 7 w 77"/>
                <a:gd name="T8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63">
                  <a:moveTo>
                    <a:pt x="7" y="9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6" y="49"/>
                    <a:pt x="26" y="50"/>
                  </a:cubicBezTo>
                  <a:cubicBezTo>
                    <a:pt x="26" y="51"/>
                    <a:pt x="29" y="56"/>
                    <a:pt x="29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2" y="17"/>
                    <a:pt x="12" y="17"/>
                  </a:cubicBezTo>
                  <a:cubicBezTo>
                    <a:pt x="12" y="16"/>
                    <a:pt x="10" y="10"/>
                    <a:pt x="10" y="10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9" name="Freeform 32"/>
            <p:cNvSpPr>
              <a:spLocks/>
            </p:cNvSpPr>
            <p:nvPr/>
          </p:nvSpPr>
          <p:spPr bwMode="auto">
            <a:xfrm>
              <a:off x="1373" y="3218"/>
              <a:ext cx="248" cy="139"/>
            </a:xfrm>
            <a:custGeom>
              <a:avLst/>
              <a:gdLst>
                <a:gd name="T0" fmla="*/ 56 w 248"/>
                <a:gd name="T1" fmla="*/ 12 h 139"/>
                <a:gd name="T2" fmla="*/ 83 w 248"/>
                <a:gd name="T3" fmla="*/ 2 h 139"/>
                <a:gd name="T4" fmla="*/ 104 w 248"/>
                <a:gd name="T5" fmla="*/ 6 h 139"/>
                <a:gd name="T6" fmla="*/ 116 w 248"/>
                <a:gd name="T7" fmla="*/ 0 h 139"/>
                <a:gd name="T8" fmla="*/ 131 w 248"/>
                <a:gd name="T9" fmla="*/ 23 h 139"/>
                <a:gd name="T10" fmla="*/ 148 w 248"/>
                <a:gd name="T11" fmla="*/ 27 h 139"/>
                <a:gd name="T12" fmla="*/ 162 w 248"/>
                <a:gd name="T13" fmla="*/ 41 h 139"/>
                <a:gd name="T14" fmla="*/ 166 w 248"/>
                <a:gd name="T15" fmla="*/ 52 h 139"/>
                <a:gd name="T16" fmla="*/ 189 w 248"/>
                <a:gd name="T17" fmla="*/ 62 h 139"/>
                <a:gd name="T18" fmla="*/ 200 w 248"/>
                <a:gd name="T19" fmla="*/ 81 h 139"/>
                <a:gd name="T20" fmla="*/ 208 w 248"/>
                <a:gd name="T21" fmla="*/ 75 h 139"/>
                <a:gd name="T22" fmla="*/ 221 w 248"/>
                <a:gd name="T23" fmla="*/ 79 h 139"/>
                <a:gd name="T24" fmla="*/ 231 w 248"/>
                <a:gd name="T25" fmla="*/ 62 h 139"/>
                <a:gd name="T26" fmla="*/ 248 w 248"/>
                <a:gd name="T27" fmla="*/ 79 h 139"/>
                <a:gd name="T28" fmla="*/ 242 w 248"/>
                <a:gd name="T29" fmla="*/ 85 h 139"/>
                <a:gd name="T30" fmla="*/ 239 w 248"/>
                <a:gd name="T31" fmla="*/ 121 h 139"/>
                <a:gd name="T32" fmla="*/ 219 w 248"/>
                <a:gd name="T33" fmla="*/ 121 h 139"/>
                <a:gd name="T34" fmla="*/ 208 w 248"/>
                <a:gd name="T35" fmla="*/ 127 h 139"/>
                <a:gd name="T36" fmla="*/ 202 w 248"/>
                <a:gd name="T37" fmla="*/ 123 h 139"/>
                <a:gd name="T38" fmla="*/ 185 w 248"/>
                <a:gd name="T39" fmla="*/ 127 h 139"/>
                <a:gd name="T40" fmla="*/ 175 w 248"/>
                <a:gd name="T41" fmla="*/ 139 h 139"/>
                <a:gd name="T42" fmla="*/ 171 w 248"/>
                <a:gd name="T43" fmla="*/ 133 h 139"/>
                <a:gd name="T44" fmla="*/ 152 w 248"/>
                <a:gd name="T45" fmla="*/ 133 h 139"/>
                <a:gd name="T46" fmla="*/ 141 w 248"/>
                <a:gd name="T47" fmla="*/ 116 h 139"/>
                <a:gd name="T48" fmla="*/ 131 w 248"/>
                <a:gd name="T49" fmla="*/ 114 h 139"/>
                <a:gd name="T50" fmla="*/ 116 w 248"/>
                <a:gd name="T51" fmla="*/ 125 h 139"/>
                <a:gd name="T52" fmla="*/ 106 w 248"/>
                <a:gd name="T53" fmla="*/ 123 h 139"/>
                <a:gd name="T54" fmla="*/ 102 w 248"/>
                <a:gd name="T55" fmla="*/ 131 h 139"/>
                <a:gd name="T56" fmla="*/ 94 w 248"/>
                <a:gd name="T57" fmla="*/ 127 h 139"/>
                <a:gd name="T58" fmla="*/ 83 w 248"/>
                <a:gd name="T59" fmla="*/ 127 h 139"/>
                <a:gd name="T60" fmla="*/ 85 w 248"/>
                <a:gd name="T61" fmla="*/ 112 h 139"/>
                <a:gd name="T62" fmla="*/ 69 w 248"/>
                <a:gd name="T63" fmla="*/ 102 h 139"/>
                <a:gd name="T64" fmla="*/ 73 w 248"/>
                <a:gd name="T65" fmla="*/ 87 h 139"/>
                <a:gd name="T66" fmla="*/ 58 w 248"/>
                <a:gd name="T67" fmla="*/ 87 h 139"/>
                <a:gd name="T68" fmla="*/ 44 w 248"/>
                <a:gd name="T69" fmla="*/ 75 h 139"/>
                <a:gd name="T70" fmla="*/ 41 w 248"/>
                <a:gd name="T71" fmla="*/ 64 h 139"/>
                <a:gd name="T72" fmla="*/ 35 w 248"/>
                <a:gd name="T73" fmla="*/ 64 h 139"/>
                <a:gd name="T74" fmla="*/ 27 w 248"/>
                <a:gd name="T75" fmla="*/ 73 h 139"/>
                <a:gd name="T76" fmla="*/ 19 w 248"/>
                <a:gd name="T77" fmla="*/ 68 h 139"/>
                <a:gd name="T78" fmla="*/ 8 w 248"/>
                <a:gd name="T79" fmla="*/ 68 h 139"/>
                <a:gd name="T80" fmla="*/ 0 w 248"/>
                <a:gd name="T81" fmla="*/ 54 h 139"/>
                <a:gd name="T82" fmla="*/ 2 w 248"/>
                <a:gd name="T83" fmla="*/ 50 h 139"/>
                <a:gd name="T84" fmla="*/ 12 w 248"/>
                <a:gd name="T85" fmla="*/ 50 h 139"/>
                <a:gd name="T86" fmla="*/ 27 w 248"/>
                <a:gd name="T87" fmla="*/ 33 h 139"/>
                <a:gd name="T88" fmla="*/ 35 w 248"/>
                <a:gd name="T89" fmla="*/ 35 h 139"/>
                <a:gd name="T90" fmla="*/ 39 w 248"/>
                <a:gd name="T91" fmla="*/ 25 h 139"/>
                <a:gd name="T92" fmla="*/ 54 w 248"/>
                <a:gd name="T93" fmla="*/ 25 h 139"/>
                <a:gd name="T94" fmla="*/ 56 w 248"/>
                <a:gd name="T9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139">
                  <a:moveTo>
                    <a:pt x="56" y="12"/>
                  </a:moveTo>
                  <a:lnTo>
                    <a:pt x="83" y="2"/>
                  </a:lnTo>
                  <a:lnTo>
                    <a:pt x="104" y="6"/>
                  </a:lnTo>
                  <a:lnTo>
                    <a:pt x="116" y="0"/>
                  </a:lnTo>
                  <a:lnTo>
                    <a:pt x="131" y="23"/>
                  </a:lnTo>
                  <a:lnTo>
                    <a:pt x="148" y="27"/>
                  </a:lnTo>
                  <a:lnTo>
                    <a:pt x="162" y="41"/>
                  </a:lnTo>
                  <a:lnTo>
                    <a:pt x="166" y="52"/>
                  </a:lnTo>
                  <a:lnTo>
                    <a:pt x="189" y="62"/>
                  </a:lnTo>
                  <a:lnTo>
                    <a:pt x="200" y="81"/>
                  </a:lnTo>
                  <a:lnTo>
                    <a:pt x="208" y="75"/>
                  </a:lnTo>
                  <a:lnTo>
                    <a:pt x="221" y="79"/>
                  </a:lnTo>
                  <a:lnTo>
                    <a:pt x="231" y="62"/>
                  </a:lnTo>
                  <a:lnTo>
                    <a:pt x="248" y="79"/>
                  </a:lnTo>
                  <a:lnTo>
                    <a:pt x="242" y="85"/>
                  </a:lnTo>
                  <a:lnTo>
                    <a:pt x="239" y="121"/>
                  </a:lnTo>
                  <a:lnTo>
                    <a:pt x="219" y="121"/>
                  </a:lnTo>
                  <a:lnTo>
                    <a:pt x="208" y="127"/>
                  </a:lnTo>
                  <a:lnTo>
                    <a:pt x="202" y="123"/>
                  </a:lnTo>
                  <a:lnTo>
                    <a:pt x="185" y="127"/>
                  </a:lnTo>
                  <a:lnTo>
                    <a:pt x="175" y="139"/>
                  </a:lnTo>
                  <a:lnTo>
                    <a:pt x="171" y="133"/>
                  </a:lnTo>
                  <a:lnTo>
                    <a:pt x="152" y="133"/>
                  </a:lnTo>
                  <a:lnTo>
                    <a:pt x="141" y="116"/>
                  </a:lnTo>
                  <a:lnTo>
                    <a:pt x="131" y="114"/>
                  </a:lnTo>
                  <a:lnTo>
                    <a:pt x="116" y="125"/>
                  </a:lnTo>
                  <a:lnTo>
                    <a:pt x="106" y="123"/>
                  </a:lnTo>
                  <a:lnTo>
                    <a:pt x="102" y="131"/>
                  </a:lnTo>
                  <a:lnTo>
                    <a:pt x="94" y="127"/>
                  </a:lnTo>
                  <a:lnTo>
                    <a:pt x="83" y="127"/>
                  </a:lnTo>
                  <a:lnTo>
                    <a:pt x="85" y="112"/>
                  </a:lnTo>
                  <a:lnTo>
                    <a:pt x="69" y="102"/>
                  </a:lnTo>
                  <a:lnTo>
                    <a:pt x="73" y="87"/>
                  </a:lnTo>
                  <a:lnTo>
                    <a:pt x="58" y="87"/>
                  </a:lnTo>
                  <a:lnTo>
                    <a:pt x="44" y="75"/>
                  </a:lnTo>
                  <a:lnTo>
                    <a:pt x="41" y="64"/>
                  </a:lnTo>
                  <a:lnTo>
                    <a:pt x="35" y="64"/>
                  </a:lnTo>
                  <a:lnTo>
                    <a:pt x="27" y="73"/>
                  </a:lnTo>
                  <a:lnTo>
                    <a:pt x="19" y="68"/>
                  </a:lnTo>
                  <a:lnTo>
                    <a:pt x="8" y="68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12" y="50"/>
                  </a:lnTo>
                  <a:lnTo>
                    <a:pt x="27" y="33"/>
                  </a:lnTo>
                  <a:lnTo>
                    <a:pt x="35" y="35"/>
                  </a:lnTo>
                  <a:lnTo>
                    <a:pt x="39" y="25"/>
                  </a:lnTo>
                  <a:lnTo>
                    <a:pt x="54" y="25"/>
                  </a:lnTo>
                  <a:lnTo>
                    <a:pt x="56" y="1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0" name="Freeform 33"/>
            <p:cNvSpPr>
              <a:spLocks/>
            </p:cNvSpPr>
            <p:nvPr/>
          </p:nvSpPr>
          <p:spPr bwMode="auto">
            <a:xfrm>
              <a:off x="1323" y="3268"/>
              <a:ext cx="135" cy="118"/>
            </a:xfrm>
            <a:custGeom>
              <a:avLst/>
              <a:gdLst>
                <a:gd name="T0" fmla="*/ 133 w 135"/>
                <a:gd name="T1" fmla="*/ 77 h 118"/>
                <a:gd name="T2" fmla="*/ 116 w 135"/>
                <a:gd name="T3" fmla="*/ 77 h 118"/>
                <a:gd name="T4" fmla="*/ 116 w 135"/>
                <a:gd name="T5" fmla="*/ 89 h 118"/>
                <a:gd name="T6" fmla="*/ 100 w 135"/>
                <a:gd name="T7" fmla="*/ 89 h 118"/>
                <a:gd name="T8" fmla="*/ 89 w 135"/>
                <a:gd name="T9" fmla="*/ 79 h 118"/>
                <a:gd name="T10" fmla="*/ 81 w 135"/>
                <a:gd name="T11" fmla="*/ 87 h 118"/>
                <a:gd name="T12" fmla="*/ 77 w 135"/>
                <a:gd name="T13" fmla="*/ 102 h 118"/>
                <a:gd name="T14" fmla="*/ 66 w 135"/>
                <a:gd name="T15" fmla="*/ 112 h 118"/>
                <a:gd name="T16" fmla="*/ 50 w 135"/>
                <a:gd name="T17" fmla="*/ 114 h 118"/>
                <a:gd name="T18" fmla="*/ 37 w 135"/>
                <a:gd name="T19" fmla="*/ 118 h 118"/>
                <a:gd name="T20" fmla="*/ 41 w 135"/>
                <a:gd name="T21" fmla="*/ 116 h 118"/>
                <a:gd name="T22" fmla="*/ 48 w 135"/>
                <a:gd name="T23" fmla="*/ 75 h 118"/>
                <a:gd name="T24" fmla="*/ 21 w 135"/>
                <a:gd name="T25" fmla="*/ 46 h 118"/>
                <a:gd name="T26" fmla="*/ 4 w 135"/>
                <a:gd name="T27" fmla="*/ 41 h 118"/>
                <a:gd name="T28" fmla="*/ 4 w 135"/>
                <a:gd name="T29" fmla="*/ 31 h 118"/>
                <a:gd name="T30" fmla="*/ 8 w 135"/>
                <a:gd name="T31" fmla="*/ 16 h 118"/>
                <a:gd name="T32" fmla="*/ 0 w 135"/>
                <a:gd name="T33" fmla="*/ 8 h 118"/>
                <a:gd name="T34" fmla="*/ 10 w 135"/>
                <a:gd name="T35" fmla="*/ 0 h 118"/>
                <a:gd name="T36" fmla="*/ 31 w 135"/>
                <a:gd name="T37" fmla="*/ 0 h 118"/>
                <a:gd name="T38" fmla="*/ 35 w 135"/>
                <a:gd name="T39" fmla="*/ 6 h 118"/>
                <a:gd name="T40" fmla="*/ 50 w 135"/>
                <a:gd name="T41" fmla="*/ 8 h 118"/>
                <a:gd name="T42" fmla="*/ 50 w 135"/>
                <a:gd name="T43" fmla="*/ 4 h 118"/>
                <a:gd name="T44" fmla="*/ 58 w 135"/>
                <a:gd name="T45" fmla="*/ 18 h 118"/>
                <a:gd name="T46" fmla="*/ 69 w 135"/>
                <a:gd name="T47" fmla="*/ 18 h 118"/>
                <a:gd name="T48" fmla="*/ 77 w 135"/>
                <a:gd name="T49" fmla="*/ 23 h 118"/>
                <a:gd name="T50" fmla="*/ 85 w 135"/>
                <a:gd name="T51" fmla="*/ 14 h 118"/>
                <a:gd name="T52" fmla="*/ 91 w 135"/>
                <a:gd name="T53" fmla="*/ 14 h 118"/>
                <a:gd name="T54" fmla="*/ 94 w 135"/>
                <a:gd name="T55" fmla="*/ 25 h 118"/>
                <a:gd name="T56" fmla="*/ 108 w 135"/>
                <a:gd name="T57" fmla="*/ 37 h 118"/>
                <a:gd name="T58" fmla="*/ 123 w 135"/>
                <a:gd name="T59" fmla="*/ 37 h 118"/>
                <a:gd name="T60" fmla="*/ 119 w 135"/>
                <a:gd name="T61" fmla="*/ 52 h 118"/>
                <a:gd name="T62" fmla="*/ 135 w 135"/>
                <a:gd name="T63" fmla="*/ 62 h 118"/>
                <a:gd name="T64" fmla="*/ 133 w 135"/>
                <a:gd name="T65" fmla="*/ 7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18">
                  <a:moveTo>
                    <a:pt x="133" y="77"/>
                  </a:moveTo>
                  <a:lnTo>
                    <a:pt x="116" y="77"/>
                  </a:lnTo>
                  <a:lnTo>
                    <a:pt x="116" y="89"/>
                  </a:lnTo>
                  <a:lnTo>
                    <a:pt x="100" y="89"/>
                  </a:lnTo>
                  <a:lnTo>
                    <a:pt x="89" y="79"/>
                  </a:lnTo>
                  <a:lnTo>
                    <a:pt x="81" y="87"/>
                  </a:lnTo>
                  <a:lnTo>
                    <a:pt x="77" y="102"/>
                  </a:lnTo>
                  <a:lnTo>
                    <a:pt x="66" y="112"/>
                  </a:lnTo>
                  <a:lnTo>
                    <a:pt x="50" y="114"/>
                  </a:lnTo>
                  <a:lnTo>
                    <a:pt x="37" y="118"/>
                  </a:lnTo>
                  <a:lnTo>
                    <a:pt x="41" y="116"/>
                  </a:lnTo>
                  <a:lnTo>
                    <a:pt x="48" y="75"/>
                  </a:lnTo>
                  <a:lnTo>
                    <a:pt x="21" y="46"/>
                  </a:lnTo>
                  <a:lnTo>
                    <a:pt x="4" y="41"/>
                  </a:lnTo>
                  <a:lnTo>
                    <a:pt x="4" y="31"/>
                  </a:lnTo>
                  <a:lnTo>
                    <a:pt x="8" y="16"/>
                  </a:lnTo>
                  <a:lnTo>
                    <a:pt x="0" y="8"/>
                  </a:lnTo>
                  <a:lnTo>
                    <a:pt x="10" y="0"/>
                  </a:lnTo>
                  <a:lnTo>
                    <a:pt x="31" y="0"/>
                  </a:lnTo>
                  <a:lnTo>
                    <a:pt x="35" y="6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8" y="18"/>
                  </a:lnTo>
                  <a:lnTo>
                    <a:pt x="69" y="18"/>
                  </a:lnTo>
                  <a:lnTo>
                    <a:pt x="77" y="23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4" y="25"/>
                  </a:lnTo>
                  <a:lnTo>
                    <a:pt x="108" y="37"/>
                  </a:lnTo>
                  <a:lnTo>
                    <a:pt x="123" y="37"/>
                  </a:lnTo>
                  <a:lnTo>
                    <a:pt x="119" y="52"/>
                  </a:lnTo>
                  <a:lnTo>
                    <a:pt x="135" y="62"/>
                  </a:lnTo>
                  <a:lnTo>
                    <a:pt x="133" y="7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1" name="Freeform 34"/>
            <p:cNvSpPr>
              <a:spLocks/>
            </p:cNvSpPr>
            <p:nvPr/>
          </p:nvSpPr>
          <p:spPr bwMode="auto">
            <a:xfrm>
              <a:off x="1262" y="3264"/>
              <a:ext cx="109" cy="139"/>
            </a:xfrm>
            <a:custGeom>
              <a:avLst/>
              <a:gdLst>
                <a:gd name="T0" fmla="*/ 102 w 109"/>
                <a:gd name="T1" fmla="*/ 120 h 139"/>
                <a:gd name="T2" fmla="*/ 98 w 109"/>
                <a:gd name="T3" fmla="*/ 122 h 139"/>
                <a:gd name="T4" fmla="*/ 84 w 109"/>
                <a:gd name="T5" fmla="*/ 125 h 139"/>
                <a:gd name="T6" fmla="*/ 75 w 109"/>
                <a:gd name="T7" fmla="*/ 133 h 139"/>
                <a:gd name="T8" fmla="*/ 67 w 109"/>
                <a:gd name="T9" fmla="*/ 133 h 139"/>
                <a:gd name="T10" fmla="*/ 59 w 109"/>
                <a:gd name="T11" fmla="*/ 139 h 139"/>
                <a:gd name="T12" fmla="*/ 50 w 109"/>
                <a:gd name="T13" fmla="*/ 135 h 139"/>
                <a:gd name="T14" fmla="*/ 38 w 109"/>
                <a:gd name="T15" fmla="*/ 125 h 139"/>
                <a:gd name="T16" fmla="*/ 36 w 109"/>
                <a:gd name="T17" fmla="*/ 116 h 139"/>
                <a:gd name="T18" fmla="*/ 27 w 109"/>
                <a:gd name="T19" fmla="*/ 110 h 139"/>
                <a:gd name="T20" fmla="*/ 21 w 109"/>
                <a:gd name="T21" fmla="*/ 100 h 139"/>
                <a:gd name="T22" fmla="*/ 19 w 109"/>
                <a:gd name="T23" fmla="*/ 100 h 139"/>
                <a:gd name="T24" fmla="*/ 21 w 109"/>
                <a:gd name="T25" fmla="*/ 87 h 139"/>
                <a:gd name="T26" fmla="*/ 27 w 109"/>
                <a:gd name="T27" fmla="*/ 75 h 139"/>
                <a:gd name="T28" fmla="*/ 27 w 109"/>
                <a:gd name="T29" fmla="*/ 64 h 139"/>
                <a:gd name="T30" fmla="*/ 13 w 109"/>
                <a:gd name="T31" fmla="*/ 58 h 139"/>
                <a:gd name="T32" fmla="*/ 13 w 109"/>
                <a:gd name="T33" fmla="*/ 41 h 139"/>
                <a:gd name="T34" fmla="*/ 4 w 109"/>
                <a:gd name="T35" fmla="*/ 43 h 139"/>
                <a:gd name="T36" fmla="*/ 0 w 109"/>
                <a:gd name="T37" fmla="*/ 33 h 139"/>
                <a:gd name="T38" fmla="*/ 9 w 109"/>
                <a:gd name="T39" fmla="*/ 27 h 139"/>
                <a:gd name="T40" fmla="*/ 11 w 109"/>
                <a:gd name="T41" fmla="*/ 18 h 139"/>
                <a:gd name="T42" fmla="*/ 15 w 109"/>
                <a:gd name="T43" fmla="*/ 10 h 139"/>
                <a:gd name="T44" fmla="*/ 21 w 109"/>
                <a:gd name="T45" fmla="*/ 0 h 139"/>
                <a:gd name="T46" fmla="*/ 44 w 109"/>
                <a:gd name="T47" fmla="*/ 16 h 139"/>
                <a:gd name="T48" fmla="*/ 61 w 109"/>
                <a:gd name="T49" fmla="*/ 12 h 139"/>
                <a:gd name="T50" fmla="*/ 69 w 109"/>
                <a:gd name="T51" fmla="*/ 20 h 139"/>
                <a:gd name="T52" fmla="*/ 65 w 109"/>
                <a:gd name="T53" fmla="*/ 35 h 139"/>
                <a:gd name="T54" fmla="*/ 65 w 109"/>
                <a:gd name="T55" fmla="*/ 45 h 139"/>
                <a:gd name="T56" fmla="*/ 82 w 109"/>
                <a:gd name="T57" fmla="*/ 50 h 139"/>
                <a:gd name="T58" fmla="*/ 109 w 109"/>
                <a:gd name="T59" fmla="*/ 79 h 139"/>
                <a:gd name="T60" fmla="*/ 102 w 109"/>
                <a:gd name="T61" fmla="*/ 12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39">
                  <a:moveTo>
                    <a:pt x="102" y="120"/>
                  </a:moveTo>
                  <a:lnTo>
                    <a:pt x="98" y="122"/>
                  </a:lnTo>
                  <a:lnTo>
                    <a:pt x="84" y="125"/>
                  </a:lnTo>
                  <a:lnTo>
                    <a:pt x="75" y="133"/>
                  </a:lnTo>
                  <a:lnTo>
                    <a:pt x="67" y="133"/>
                  </a:lnTo>
                  <a:lnTo>
                    <a:pt x="59" y="139"/>
                  </a:lnTo>
                  <a:lnTo>
                    <a:pt x="50" y="135"/>
                  </a:lnTo>
                  <a:lnTo>
                    <a:pt x="38" y="125"/>
                  </a:lnTo>
                  <a:lnTo>
                    <a:pt x="36" y="116"/>
                  </a:lnTo>
                  <a:lnTo>
                    <a:pt x="27" y="11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21" y="87"/>
                  </a:lnTo>
                  <a:lnTo>
                    <a:pt x="27" y="75"/>
                  </a:lnTo>
                  <a:lnTo>
                    <a:pt x="27" y="64"/>
                  </a:lnTo>
                  <a:lnTo>
                    <a:pt x="13" y="58"/>
                  </a:lnTo>
                  <a:lnTo>
                    <a:pt x="13" y="41"/>
                  </a:lnTo>
                  <a:lnTo>
                    <a:pt x="4" y="43"/>
                  </a:lnTo>
                  <a:lnTo>
                    <a:pt x="0" y="33"/>
                  </a:lnTo>
                  <a:lnTo>
                    <a:pt x="9" y="27"/>
                  </a:lnTo>
                  <a:lnTo>
                    <a:pt x="11" y="18"/>
                  </a:lnTo>
                  <a:lnTo>
                    <a:pt x="15" y="10"/>
                  </a:lnTo>
                  <a:lnTo>
                    <a:pt x="21" y="0"/>
                  </a:lnTo>
                  <a:lnTo>
                    <a:pt x="44" y="16"/>
                  </a:lnTo>
                  <a:lnTo>
                    <a:pt x="61" y="12"/>
                  </a:lnTo>
                  <a:lnTo>
                    <a:pt x="69" y="20"/>
                  </a:lnTo>
                  <a:lnTo>
                    <a:pt x="65" y="35"/>
                  </a:lnTo>
                  <a:lnTo>
                    <a:pt x="65" y="45"/>
                  </a:lnTo>
                  <a:lnTo>
                    <a:pt x="82" y="50"/>
                  </a:lnTo>
                  <a:lnTo>
                    <a:pt x="109" y="79"/>
                  </a:lnTo>
                  <a:lnTo>
                    <a:pt x="102" y="12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2" name="Freeform 35"/>
            <p:cNvSpPr>
              <a:spLocks/>
            </p:cNvSpPr>
            <p:nvPr/>
          </p:nvSpPr>
          <p:spPr bwMode="auto">
            <a:xfrm>
              <a:off x="1283" y="3159"/>
              <a:ext cx="146" cy="121"/>
            </a:xfrm>
            <a:custGeom>
              <a:avLst/>
              <a:gdLst>
                <a:gd name="T0" fmla="*/ 63 w 146"/>
                <a:gd name="T1" fmla="*/ 0 h 121"/>
                <a:gd name="T2" fmla="*/ 88 w 146"/>
                <a:gd name="T3" fmla="*/ 0 h 121"/>
                <a:gd name="T4" fmla="*/ 111 w 146"/>
                <a:gd name="T5" fmla="*/ 21 h 121"/>
                <a:gd name="T6" fmla="*/ 119 w 146"/>
                <a:gd name="T7" fmla="*/ 15 h 121"/>
                <a:gd name="T8" fmla="*/ 127 w 146"/>
                <a:gd name="T9" fmla="*/ 25 h 121"/>
                <a:gd name="T10" fmla="*/ 127 w 146"/>
                <a:gd name="T11" fmla="*/ 52 h 121"/>
                <a:gd name="T12" fmla="*/ 146 w 146"/>
                <a:gd name="T13" fmla="*/ 71 h 121"/>
                <a:gd name="T14" fmla="*/ 144 w 146"/>
                <a:gd name="T15" fmla="*/ 84 h 121"/>
                <a:gd name="T16" fmla="*/ 129 w 146"/>
                <a:gd name="T17" fmla="*/ 84 h 121"/>
                <a:gd name="T18" fmla="*/ 125 w 146"/>
                <a:gd name="T19" fmla="*/ 94 h 121"/>
                <a:gd name="T20" fmla="*/ 117 w 146"/>
                <a:gd name="T21" fmla="*/ 92 h 121"/>
                <a:gd name="T22" fmla="*/ 102 w 146"/>
                <a:gd name="T23" fmla="*/ 109 h 121"/>
                <a:gd name="T24" fmla="*/ 92 w 146"/>
                <a:gd name="T25" fmla="*/ 109 h 121"/>
                <a:gd name="T26" fmla="*/ 90 w 146"/>
                <a:gd name="T27" fmla="*/ 117 h 121"/>
                <a:gd name="T28" fmla="*/ 75 w 146"/>
                <a:gd name="T29" fmla="*/ 115 h 121"/>
                <a:gd name="T30" fmla="*/ 71 w 146"/>
                <a:gd name="T31" fmla="*/ 109 h 121"/>
                <a:gd name="T32" fmla="*/ 50 w 146"/>
                <a:gd name="T33" fmla="*/ 109 h 121"/>
                <a:gd name="T34" fmla="*/ 40 w 146"/>
                <a:gd name="T35" fmla="*/ 117 h 121"/>
                <a:gd name="T36" fmla="*/ 23 w 146"/>
                <a:gd name="T37" fmla="*/ 121 h 121"/>
                <a:gd name="T38" fmla="*/ 0 w 146"/>
                <a:gd name="T39" fmla="*/ 105 h 121"/>
                <a:gd name="T40" fmla="*/ 2 w 146"/>
                <a:gd name="T41" fmla="*/ 100 h 121"/>
                <a:gd name="T42" fmla="*/ 6 w 146"/>
                <a:gd name="T43" fmla="*/ 86 h 121"/>
                <a:gd name="T44" fmla="*/ 29 w 146"/>
                <a:gd name="T45" fmla="*/ 71 h 121"/>
                <a:gd name="T46" fmla="*/ 23 w 146"/>
                <a:gd name="T47" fmla="*/ 55 h 121"/>
                <a:gd name="T48" fmla="*/ 31 w 146"/>
                <a:gd name="T49" fmla="*/ 48 h 121"/>
                <a:gd name="T50" fmla="*/ 29 w 146"/>
                <a:gd name="T51" fmla="*/ 30 h 121"/>
                <a:gd name="T52" fmla="*/ 40 w 146"/>
                <a:gd name="T53" fmla="*/ 23 h 121"/>
                <a:gd name="T54" fmla="*/ 44 w 146"/>
                <a:gd name="T55" fmla="*/ 23 h 121"/>
                <a:gd name="T56" fmla="*/ 50 w 146"/>
                <a:gd name="T57" fmla="*/ 9 h 121"/>
                <a:gd name="T58" fmla="*/ 63 w 146"/>
                <a:gd name="T5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21">
                  <a:moveTo>
                    <a:pt x="63" y="0"/>
                  </a:moveTo>
                  <a:lnTo>
                    <a:pt x="88" y="0"/>
                  </a:lnTo>
                  <a:lnTo>
                    <a:pt x="111" y="21"/>
                  </a:lnTo>
                  <a:lnTo>
                    <a:pt x="119" y="15"/>
                  </a:lnTo>
                  <a:lnTo>
                    <a:pt x="127" y="25"/>
                  </a:lnTo>
                  <a:lnTo>
                    <a:pt x="127" y="52"/>
                  </a:lnTo>
                  <a:lnTo>
                    <a:pt x="146" y="71"/>
                  </a:lnTo>
                  <a:lnTo>
                    <a:pt x="144" y="84"/>
                  </a:lnTo>
                  <a:lnTo>
                    <a:pt x="129" y="84"/>
                  </a:lnTo>
                  <a:lnTo>
                    <a:pt x="125" y="94"/>
                  </a:lnTo>
                  <a:lnTo>
                    <a:pt x="117" y="92"/>
                  </a:lnTo>
                  <a:lnTo>
                    <a:pt x="102" y="109"/>
                  </a:lnTo>
                  <a:lnTo>
                    <a:pt x="92" y="109"/>
                  </a:lnTo>
                  <a:lnTo>
                    <a:pt x="90" y="117"/>
                  </a:lnTo>
                  <a:lnTo>
                    <a:pt x="75" y="115"/>
                  </a:lnTo>
                  <a:lnTo>
                    <a:pt x="71" y="109"/>
                  </a:lnTo>
                  <a:lnTo>
                    <a:pt x="50" y="109"/>
                  </a:lnTo>
                  <a:lnTo>
                    <a:pt x="40" y="117"/>
                  </a:lnTo>
                  <a:lnTo>
                    <a:pt x="23" y="121"/>
                  </a:lnTo>
                  <a:lnTo>
                    <a:pt x="0" y="105"/>
                  </a:lnTo>
                  <a:lnTo>
                    <a:pt x="2" y="100"/>
                  </a:lnTo>
                  <a:lnTo>
                    <a:pt x="6" y="86"/>
                  </a:lnTo>
                  <a:lnTo>
                    <a:pt x="29" y="71"/>
                  </a:lnTo>
                  <a:lnTo>
                    <a:pt x="23" y="55"/>
                  </a:lnTo>
                  <a:lnTo>
                    <a:pt x="31" y="48"/>
                  </a:lnTo>
                  <a:lnTo>
                    <a:pt x="29" y="30"/>
                  </a:lnTo>
                  <a:lnTo>
                    <a:pt x="40" y="23"/>
                  </a:lnTo>
                  <a:lnTo>
                    <a:pt x="44" y="23"/>
                  </a:lnTo>
                  <a:lnTo>
                    <a:pt x="50" y="9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3" name="Freeform 36"/>
            <p:cNvSpPr>
              <a:spLocks/>
            </p:cNvSpPr>
            <p:nvPr/>
          </p:nvSpPr>
          <p:spPr bwMode="auto">
            <a:xfrm>
              <a:off x="1083" y="3072"/>
              <a:ext cx="263" cy="173"/>
            </a:xfrm>
            <a:custGeom>
              <a:avLst/>
              <a:gdLst>
                <a:gd name="T0" fmla="*/ 0 w 263"/>
                <a:gd name="T1" fmla="*/ 64 h 173"/>
                <a:gd name="T2" fmla="*/ 6 w 263"/>
                <a:gd name="T3" fmla="*/ 52 h 173"/>
                <a:gd name="T4" fmla="*/ 17 w 263"/>
                <a:gd name="T5" fmla="*/ 48 h 173"/>
                <a:gd name="T6" fmla="*/ 25 w 263"/>
                <a:gd name="T7" fmla="*/ 33 h 173"/>
                <a:gd name="T8" fmla="*/ 23 w 263"/>
                <a:gd name="T9" fmla="*/ 19 h 173"/>
                <a:gd name="T10" fmla="*/ 33 w 263"/>
                <a:gd name="T11" fmla="*/ 12 h 173"/>
                <a:gd name="T12" fmla="*/ 38 w 263"/>
                <a:gd name="T13" fmla="*/ 0 h 173"/>
                <a:gd name="T14" fmla="*/ 48 w 263"/>
                <a:gd name="T15" fmla="*/ 8 h 173"/>
                <a:gd name="T16" fmla="*/ 69 w 263"/>
                <a:gd name="T17" fmla="*/ 12 h 173"/>
                <a:gd name="T18" fmla="*/ 75 w 263"/>
                <a:gd name="T19" fmla="*/ 19 h 173"/>
                <a:gd name="T20" fmla="*/ 88 w 263"/>
                <a:gd name="T21" fmla="*/ 19 h 173"/>
                <a:gd name="T22" fmla="*/ 90 w 263"/>
                <a:gd name="T23" fmla="*/ 25 h 173"/>
                <a:gd name="T24" fmla="*/ 106 w 263"/>
                <a:gd name="T25" fmla="*/ 25 h 173"/>
                <a:gd name="T26" fmla="*/ 117 w 263"/>
                <a:gd name="T27" fmla="*/ 31 h 173"/>
                <a:gd name="T28" fmla="*/ 123 w 263"/>
                <a:gd name="T29" fmla="*/ 31 h 173"/>
                <a:gd name="T30" fmla="*/ 131 w 263"/>
                <a:gd name="T31" fmla="*/ 23 h 173"/>
                <a:gd name="T32" fmla="*/ 144 w 263"/>
                <a:gd name="T33" fmla="*/ 25 h 173"/>
                <a:gd name="T34" fmla="*/ 152 w 263"/>
                <a:gd name="T35" fmla="*/ 16 h 173"/>
                <a:gd name="T36" fmla="*/ 167 w 263"/>
                <a:gd name="T37" fmla="*/ 19 h 173"/>
                <a:gd name="T38" fmla="*/ 169 w 263"/>
                <a:gd name="T39" fmla="*/ 29 h 173"/>
                <a:gd name="T40" fmla="*/ 175 w 263"/>
                <a:gd name="T41" fmla="*/ 39 h 173"/>
                <a:gd name="T42" fmla="*/ 186 w 263"/>
                <a:gd name="T43" fmla="*/ 39 h 173"/>
                <a:gd name="T44" fmla="*/ 196 w 263"/>
                <a:gd name="T45" fmla="*/ 50 h 173"/>
                <a:gd name="T46" fmla="*/ 202 w 263"/>
                <a:gd name="T47" fmla="*/ 46 h 173"/>
                <a:gd name="T48" fmla="*/ 202 w 263"/>
                <a:gd name="T49" fmla="*/ 42 h 173"/>
                <a:gd name="T50" fmla="*/ 234 w 263"/>
                <a:gd name="T51" fmla="*/ 60 h 173"/>
                <a:gd name="T52" fmla="*/ 261 w 263"/>
                <a:gd name="T53" fmla="*/ 60 h 173"/>
                <a:gd name="T54" fmla="*/ 263 w 263"/>
                <a:gd name="T55" fmla="*/ 87 h 173"/>
                <a:gd name="T56" fmla="*/ 250 w 263"/>
                <a:gd name="T57" fmla="*/ 96 h 173"/>
                <a:gd name="T58" fmla="*/ 244 w 263"/>
                <a:gd name="T59" fmla="*/ 110 h 173"/>
                <a:gd name="T60" fmla="*/ 240 w 263"/>
                <a:gd name="T61" fmla="*/ 110 h 173"/>
                <a:gd name="T62" fmla="*/ 229 w 263"/>
                <a:gd name="T63" fmla="*/ 117 h 173"/>
                <a:gd name="T64" fmla="*/ 231 w 263"/>
                <a:gd name="T65" fmla="*/ 135 h 173"/>
                <a:gd name="T66" fmla="*/ 223 w 263"/>
                <a:gd name="T67" fmla="*/ 142 h 173"/>
                <a:gd name="T68" fmla="*/ 229 w 263"/>
                <a:gd name="T69" fmla="*/ 158 h 173"/>
                <a:gd name="T70" fmla="*/ 206 w 263"/>
                <a:gd name="T71" fmla="*/ 173 h 173"/>
                <a:gd name="T72" fmla="*/ 190 w 263"/>
                <a:gd name="T73" fmla="*/ 169 h 173"/>
                <a:gd name="T74" fmla="*/ 171 w 263"/>
                <a:gd name="T75" fmla="*/ 160 h 173"/>
                <a:gd name="T76" fmla="*/ 163 w 263"/>
                <a:gd name="T77" fmla="*/ 160 h 173"/>
                <a:gd name="T78" fmla="*/ 146 w 263"/>
                <a:gd name="T79" fmla="*/ 152 h 173"/>
                <a:gd name="T80" fmla="*/ 133 w 263"/>
                <a:gd name="T81" fmla="*/ 150 h 173"/>
                <a:gd name="T82" fmla="*/ 125 w 263"/>
                <a:gd name="T83" fmla="*/ 133 h 173"/>
                <a:gd name="T84" fmla="*/ 113 w 263"/>
                <a:gd name="T85" fmla="*/ 144 h 173"/>
                <a:gd name="T86" fmla="*/ 100 w 263"/>
                <a:gd name="T87" fmla="*/ 144 h 173"/>
                <a:gd name="T88" fmla="*/ 100 w 263"/>
                <a:gd name="T89" fmla="*/ 146 h 173"/>
                <a:gd name="T90" fmla="*/ 90 w 263"/>
                <a:gd name="T91" fmla="*/ 131 h 173"/>
                <a:gd name="T92" fmla="*/ 77 w 263"/>
                <a:gd name="T93" fmla="*/ 121 h 173"/>
                <a:gd name="T94" fmla="*/ 75 w 263"/>
                <a:gd name="T95" fmla="*/ 110 h 173"/>
                <a:gd name="T96" fmla="*/ 69 w 263"/>
                <a:gd name="T97" fmla="*/ 108 h 173"/>
                <a:gd name="T98" fmla="*/ 58 w 263"/>
                <a:gd name="T99" fmla="*/ 110 h 173"/>
                <a:gd name="T100" fmla="*/ 46 w 263"/>
                <a:gd name="T101" fmla="*/ 112 h 173"/>
                <a:gd name="T102" fmla="*/ 15 w 263"/>
                <a:gd name="T103" fmla="*/ 87 h 173"/>
                <a:gd name="T104" fmla="*/ 15 w 263"/>
                <a:gd name="T105" fmla="*/ 75 h 173"/>
                <a:gd name="T106" fmla="*/ 0 w 263"/>
                <a:gd name="T107" fmla="*/ 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3" h="173">
                  <a:moveTo>
                    <a:pt x="0" y="64"/>
                  </a:moveTo>
                  <a:lnTo>
                    <a:pt x="6" y="52"/>
                  </a:lnTo>
                  <a:lnTo>
                    <a:pt x="17" y="48"/>
                  </a:lnTo>
                  <a:lnTo>
                    <a:pt x="25" y="33"/>
                  </a:lnTo>
                  <a:lnTo>
                    <a:pt x="23" y="19"/>
                  </a:lnTo>
                  <a:lnTo>
                    <a:pt x="33" y="12"/>
                  </a:lnTo>
                  <a:lnTo>
                    <a:pt x="38" y="0"/>
                  </a:lnTo>
                  <a:lnTo>
                    <a:pt x="48" y="8"/>
                  </a:lnTo>
                  <a:lnTo>
                    <a:pt x="69" y="12"/>
                  </a:lnTo>
                  <a:lnTo>
                    <a:pt x="75" y="19"/>
                  </a:lnTo>
                  <a:lnTo>
                    <a:pt x="88" y="19"/>
                  </a:lnTo>
                  <a:lnTo>
                    <a:pt x="90" y="25"/>
                  </a:lnTo>
                  <a:lnTo>
                    <a:pt x="106" y="25"/>
                  </a:lnTo>
                  <a:lnTo>
                    <a:pt x="117" y="31"/>
                  </a:lnTo>
                  <a:lnTo>
                    <a:pt x="123" y="31"/>
                  </a:lnTo>
                  <a:lnTo>
                    <a:pt x="131" y="23"/>
                  </a:lnTo>
                  <a:lnTo>
                    <a:pt x="144" y="25"/>
                  </a:lnTo>
                  <a:lnTo>
                    <a:pt x="152" y="16"/>
                  </a:lnTo>
                  <a:lnTo>
                    <a:pt x="167" y="19"/>
                  </a:lnTo>
                  <a:lnTo>
                    <a:pt x="169" y="29"/>
                  </a:lnTo>
                  <a:lnTo>
                    <a:pt x="175" y="39"/>
                  </a:lnTo>
                  <a:lnTo>
                    <a:pt x="186" y="39"/>
                  </a:lnTo>
                  <a:lnTo>
                    <a:pt x="196" y="50"/>
                  </a:lnTo>
                  <a:lnTo>
                    <a:pt x="202" y="46"/>
                  </a:lnTo>
                  <a:lnTo>
                    <a:pt x="202" y="42"/>
                  </a:lnTo>
                  <a:lnTo>
                    <a:pt x="234" y="60"/>
                  </a:lnTo>
                  <a:lnTo>
                    <a:pt x="261" y="60"/>
                  </a:lnTo>
                  <a:lnTo>
                    <a:pt x="263" y="87"/>
                  </a:lnTo>
                  <a:lnTo>
                    <a:pt x="250" y="96"/>
                  </a:lnTo>
                  <a:lnTo>
                    <a:pt x="244" y="110"/>
                  </a:lnTo>
                  <a:lnTo>
                    <a:pt x="240" y="110"/>
                  </a:lnTo>
                  <a:lnTo>
                    <a:pt x="229" y="117"/>
                  </a:lnTo>
                  <a:lnTo>
                    <a:pt x="231" y="135"/>
                  </a:lnTo>
                  <a:lnTo>
                    <a:pt x="223" y="142"/>
                  </a:lnTo>
                  <a:lnTo>
                    <a:pt x="229" y="158"/>
                  </a:lnTo>
                  <a:lnTo>
                    <a:pt x="206" y="173"/>
                  </a:lnTo>
                  <a:lnTo>
                    <a:pt x="190" y="169"/>
                  </a:lnTo>
                  <a:lnTo>
                    <a:pt x="171" y="160"/>
                  </a:lnTo>
                  <a:lnTo>
                    <a:pt x="163" y="160"/>
                  </a:lnTo>
                  <a:lnTo>
                    <a:pt x="146" y="152"/>
                  </a:lnTo>
                  <a:lnTo>
                    <a:pt x="133" y="150"/>
                  </a:lnTo>
                  <a:lnTo>
                    <a:pt x="125" y="133"/>
                  </a:lnTo>
                  <a:lnTo>
                    <a:pt x="113" y="144"/>
                  </a:lnTo>
                  <a:lnTo>
                    <a:pt x="100" y="144"/>
                  </a:lnTo>
                  <a:lnTo>
                    <a:pt x="100" y="146"/>
                  </a:lnTo>
                  <a:lnTo>
                    <a:pt x="90" y="131"/>
                  </a:lnTo>
                  <a:lnTo>
                    <a:pt x="77" y="121"/>
                  </a:lnTo>
                  <a:lnTo>
                    <a:pt x="75" y="110"/>
                  </a:lnTo>
                  <a:lnTo>
                    <a:pt x="69" y="108"/>
                  </a:lnTo>
                  <a:lnTo>
                    <a:pt x="58" y="110"/>
                  </a:lnTo>
                  <a:lnTo>
                    <a:pt x="46" y="112"/>
                  </a:lnTo>
                  <a:lnTo>
                    <a:pt x="15" y="87"/>
                  </a:lnTo>
                  <a:lnTo>
                    <a:pt x="15" y="75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4" name="Freeform 37"/>
            <p:cNvSpPr>
              <a:spLocks/>
            </p:cNvSpPr>
            <p:nvPr/>
          </p:nvSpPr>
          <p:spPr bwMode="auto">
            <a:xfrm>
              <a:off x="1006" y="3124"/>
              <a:ext cx="177" cy="156"/>
            </a:xfrm>
            <a:custGeom>
              <a:avLst/>
              <a:gdLst>
                <a:gd name="T0" fmla="*/ 3 w 85"/>
                <a:gd name="T1" fmla="*/ 66 h 75"/>
                <a:gd name="T2" fmla="*/ 5 w 85"/>
                <a:gd name="T3" fmla="*/ 61 h 75"/>
                <a:gd name="T4" fmla="*/ 6 w 85"/>
                <a:gd name="T5" fmla="*/ 54 h 75"/>
                <a:gd name="T6" fmla="*/ 1 w 85"/>
                <a:gd name="T7" fmla="*/ 47 h 75"/>
                <a:gd name="T8" fmla="*/ 5 w 85"/>
                <a:gd name="T9" fmla="*/ 41 h 75"/>
                <a:gd name="T10" fmla="*/ 4 w 85"/>
                <a:gd name="T11" fmla="*/ 34 h 75"/>
                <a:gd name="T12" fmla="*/ 10 w 85"/>
                <a:gd name="T13" fmla="*/ 25 h 75"/>
                <a:gd name="T14" fmla="*/ 10 w 85"/>
                <a:gd name="T15" fmla="*/ 16 h 75"/>
                <a:gd name="T16" fmla="*/ 20 w 85"/>
                <a:gd name="T17" fmla="*/ 12 h 75"/>
                <a:gd name="T18" fmla="*/ 26 w 85"/>
                <a:gd name="T19" fmla="*/ 4 h 75"/>
                <a:gd name="T20" fmla="*/ 29 w 85"/>
                <a:gd name="T21" fmla="*/ 0 h 75"/>
                <a:gd name="T22" fmla="*/ 34 w 85"/>
                <a:gd name="T23" fmla="*/ 0 h 75"/>
                <a:gd name="T24" fmla="*/ 37 w 85"/>
                <a:gd name="T25" fmla="*/ 6 h 75"/>
                <a:gd name="T26" fmla="*/ 44 w 85"/>
                <a:gd name="T27" fmla="*/ 11 h 75"/>
                <a:gd name="T28" fmla="*/ 44 w 85"/>
                <a:gd name="T29" fmla="*/ 17 h 75"/>
                <a:gd name="T30" fmla="*/ 59 w 85"/>
                <a:gd name="T31" fmla="*/ 29 h 75"/>
                <a:gd name="T32" fmla="*/ 65 w 85"/>
                <a:gd name="T33" fmla="*/ 28 h 75"/>
                <a:gd name="T34" fmla="*/ 70 w 85"/>
                <a:gd name="T35" fmla="*/ 27 h 75"/>
                <a:gd name="T36" fmla="*/ 73 w 85"/>
                <a:gd name="T37" fmla="*/ 28 h 75"/>
                <a:gd name="T38" fmla="*/ 74 w 85"/>
                <a:gd name="T39" fmla="*/ 33 h 75"/>
                <a:gd name="T40" fmla="*/ 80 w 85"/>
                <a:gd name="T41" fmla="*/ 38 h 75"/>
                <a:gd name="T42" fmla="*/ 85 w 85"/>
                <a:gd name="T43" fmla="*/ 45 h 75"/>
                <a:gd name="T44" fmla="*/ 84 w 85"/>
                <a:gd name="T45" fmla="*/ 53 h 75"/>
                <a:gd name="T46" fmla="*/ 77 w 85"/>
                <a:gd name="T47" fmla="*/ 55 h 75"/>
                <a:gd name="T48" fmla="*/ 70 w 85"/>
                <a:gd name="T49" fmla="*/ 65 h 75"/>
                <a:gd name="T50" fmla="*/ 62 w 85"/>
                <a:gd name="T51" fmla="*/ 64 h 75"/>
                <a:gd name="T52" fmla="*/ 54 w 85"/>
                <a:gd name="T53" fmla="*/ 69 h 75"/>
                <a:gd name="T54" fmla="*/ 47 w 85"/>
                <a:gd name="T55" fmla="*/ 63 h 75"/>
                <a:gd name="T56" fmla="*/ 42 w 85"/>
                <a:gd name="T57" fmla="*/ 65 h 75"/>
                <a:gd name="T58" fmla="*/ 38 w 85"/>
                <a:gd name="T59" fmla="*/ 57 h 75"/>
                <a:gd name="T60" fmla="*/ 32 w 85"/>
                <a:gd name="T61" fmla="*/ 57 h 75"/>
                <a:gd name="T62" fmla="*/ 29 w 85"/>
                <a:gd name="T63" fmla="*/ 61 h 75"/>
                <a:gd name="T64" fmla="*/ 25 w 85"/>
                <a:gd name="T65" fmla="*/ 62 h 75"/>
                <a:gd name="T66" fmla="*/ 23 w 85"/>
                <a:gd name="T67" fmla="*/ 64 h 75"/>
                <a:gd name="T68" fmla="*/ 23 w 85"/>
                <a:gd name="T69" fmla="*/ 63 h 75"/>
                <a:gd name="T70" fmla="*/ 13 w 85"/>
                <a:gd name="T71" fmla="*/ 67 h 75"/>
                <a:gd name="T72" fmla="*/ 7 w 85"/>
                <a:gd name="T73" fmla="*/ 75 h 75"/>
                <a:gd name="T74" fmla="*/ 5 w 85"/>
                <a:gd name="T75" fmla="*/ 68 h 75"/>
                <a:gd name="T76" fmla="*/ 3 w 85"/>
                <a:gd name="T77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75">
                  <a:moveTo>
                    <a:pt x="3" y="66"/>
                  </a:moveTo>
                  <a:cubicBezTo>
                    <a:pt x="4" y="65"/>
                    <a:pt x="4" y="64"/>
                    <a:pt x="5" y="61"/>
                  </a:cubicBezTo>
                  <a:cubicBezTo>
                    <a:pt x="5" y="56"/>
                    <a:pt x="6" y="57"/>
                    <a:pt x="6" y="54"/>
                  </a:cubicBezTo>
                  <a:cubicBezTo>
                    <a:pt x="6" y="51"/>
                    <a:pt x="2" y="50"/>
                    <a:pt x="1" y="47"/>
                  </a:cubicBezTo>
                  <a:cubicBezTo>
                    <a:pt x="0" y="43"/>
                    <a:pt x="5" y="43"/>
                    <a:pt x="5" y="41"/>
                  </a:cubicBezTo>
                  <a:cubicBezTo>
                    <a:pt x="6" y="39"/>
                    <a:pt x="4" y="36"/>
                    <a:pt x="4" y="34"/>
                  </a:cubicBezTo>
                  <a:cubicBezTo>
                    <a:pt x="3" y="31"/>
                    <a:pt x="8" y="27"/>
                    <a:pt x="10" y="25"/>
                  </a:cubicBezTo>
                  <a:cubicBezTo>
                    <a:pt x="11" y="23"/>
                    <a:pt x="10" y="18"/>
                    <a:pt x="10" y="16"/>
                  </a:cubicBezTo>
                  <a:cubicBezTo>
                    <a:pt x="11" y="13"/>
                    <a:pt x="17" y="13"/>
                    <a:pt x="20" y="12"/>
                  </a:cubicBezTo>
                  <a:cubicBezTo>
                    <a:pt x="24" y="11"/>
                    <a:pt x="21" y="6"/>
                    <a:pt x="26" y="4"/>
                  </a:cubicBezTo>
                  <a:cubicBezTo>
                    <a:pt x="28" y="3"/>
                    <a:pt x="29" y="2"/>
                    <a:pt x="2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3" y="66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931" y="3236"/>
              <a:ext cx="135" cy="132"/>
            </a:xfrm>
            <a:custGeom>
              <a:avLst/>
              <a:gdLst>
                <a:gd name="T0" fmla="*/ 28 w 65"/>
                <a:gd name="T1" fmla="*/ 59 h 63"/>
                <a:gd name="T2" fmla="*/ 29 w 65"/>
                <a:gd name="T3" fmla="*/ 47 h 63"/>
                <a:gd name="T4" fmla="*/ 23 w 65"/>
                <a:gd name="T5" fmla="*/ 40 h 63"/>
                <a:gd name="T6" fmla="*/ 14 w 65"/>
                <a:gd name="T7" fmla="*/ 37 h 63"/>
                <a:gd name="T8" fmla="*/ 11 w 65"/>
                <a:gd name="T9" fmla="*/ 31 h 63"/>
                <a:gd name="T10" fmla="*/ 5 w 65"/>
                <a:gd name="T11" fmla="*/ 31 h 63"/>
                <a:gd name="T12" fmla="*/ 1 w 65"/>
                <a:gd name="T13" fmla="*/ 27 h 63"/>
                <a:gd name="T14" fmla="*/ 5 w 65"/>
                <a:gd name="T15" fmla="*/ 18 h 63"/>
                <a:gd name="T16" fmla="*/ 12 w 65"/>
                <a:gd name="T17" fmla="*/ 7 h 63"/>
                <a:gd name="T18" fmla="*/ 18 w 65"/>
                <a:gd name="T19" fmla="*/ 1 h 63"/>
                <a:gd name="T20" fmla="*/ 23 w 65"/>
                <a:gd name="T21" fmla="*/ 8 h 63"/>
                <a:gd name="T22" fmla="*/ 34 w 65"/>
                <a:gd name="T23" fmla="*/ 13 h 63"/>
                <a:gd name="T24" fmla="*/ 39 w 65"/>
                <a:gd name="T25" fmla="*/ 12 h 63"/>
                <a:gd name="T26" fmla="*/ 41 w 65"/>
                <a:gd name="T27" fmla="*/ 14 h 63"/>
                <a:gd name="T28" fmla="*/ 43 w 65"/>
                <a:gd name="T29" fmla="*/ 21 h 63"/>
                <a:gd name="T30" fmla="*/ 49 w 65"/>
                <a:gd name="T31" fmla="*/ 13 h 63"/>
                <a:gd name="T32" fmla="*/ 59 w 65"/>
                <a:gd name="T33" fmla="*/ 9 h 63"/>
                <a:gd name="T34" fmla="*/ 61 w 65"/>
                <a:gd name="T35" fmla="*/ 10 h 63"/>
                <a:gd name="T36" fmla="*/ 62 w 65"/>
                <a:gd name="T37" fmla="*/ 18 h 63"/>
                <a:gd name="T38" fmla="*/ 63 w 65"/>
                <a:gd name="T39" fmla="*/ 23 h 63"/>
                <a:gd name="T40" fmla="*/ 63 w 65"/>
                <a:gd name="T41" fmla="*/ 29 h 63"/>
                <a:gd name="T42" fmla="*/ 59 w 65"/>
                <a:gd name="T43" fmla="*/ 32 h 63"/>
                <a:gd name="T44" fmla="*/ 60 w 65"/>
                <a:gd name="T45" fmla="*/ 36 h 63"/>
                <a:gd name="T46" fmla="*/ 65 w 65"/>
                <a:gd name="T47" fmla="*/ 41 h 63"/>
                <a:gd name="T48" fmla="*/ 65 w 65"/>
                <a:gd name="T49" fmla="*/ 45 h 63"/>
                <a:gd name="T50" fmla="*/ 62 w 65"/>
                <a:gd name="T51" fmla="*/ 46 h 63"/>
                <a:gd name="T52" fmla="*/ 62 w 65"/>
                <a:gd name="T53" fmla="*/ 51 h 63"/>
                <a:gd name="T54" fmla="*/ 59 w 65"/>
                <a:gd name="T55" fmla="*/ 53 h 63"/>
                <a:gd name="T56" fmla="*/ 56 w 65"/>
                <a:gd name="T57" fmla="*/ 49 h 63"/>
                <a:gd name="T58" fmla="*/ 50 w 65"/>
                <a:gd name="T59" fmla="*/ 51 h 63"/>
                <a:gd name="T60" fmla="*/ 50 w 65"/>
                <a:gd name="T61" fmla="*/ 57 h 63"/>
                <a:gd name="T62" fmla="*/ 44 w 65"/>
                <a:gd name="T63" fmla="*/ 59 h 63"/>
                <a:gd name="T64" fmla="*/ 43 w 65"/>
                <a:gd name="T65" fmla="*/ 63 h 63"/>
                <a:gd name="T66" fmla="*/ 38 w 65"/>
                <a:gd name="T67" fmla="*/ 61 h 63"/>
                <a:gd name="T68" fmla="*/ 32 w 65"/>
                <a:gd name="T69" fmla="*/ 60 h 63"/>
                <a:gd name="T70" fmla="*/ 27 w 65"/>
                <a:gd name="T71" fmla="*/ 60 h 63"/>
                <a:gd name="T72" fmla="*/ 28 w 65"/>
                <a:gd name="T7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3">
                  <a:moveTo>
                    <a:pt x="28" y="59"/>
                  </a:moveTo>
                  <a:cubicBezTo>
                    <a:pt x="30" y="56"/>
                    <a:pt x="30" y="51"/>
                    <a:pt x="29" y="47"/>
                  </a:cubicBezTo>
                  <a:cubicBezTo>
                    <a:pt x="29" y="43"/>
                    <a:pt x="25" y="43"/>
                    <a:pt x="23" y="40"/>
                  </a:cubicBezTo>
                  <a:cubicBezTo>
                    <a:pt x="21" y="37"/>
                    <a:pt x="15" y="40"/>
                    <a:pt x="14" y="37"/>
                  </a:cubicBezTo>
                  <a:cubicBezTo>
                    <a:pt x="14" y="34"/>
                    <a:pt x="12" y="31"/>
                    <a:pt x="11" y="31"/>
                  </a:cubicBezTo>
                  <a:cubicBezTo>
                    <a:pt x="10" y="31"/>
                    <a:pt x="8" y="31"/>
                    <a:pt x="5" y="31"/>
                  </a:cubicBezTo>
                  <a:cubicBezTo>
                    <a:pt x="2" y="32"/>
                    <a:pt x="0" y="31"/>
                    <a:pt x="1" y="27"/>
                  </a:cubicBezTo>
                  <a:cubicBezTo>
                    <a:pt x="1" y="23"/>
                    <a:pt x="4" y="21"/>
                    <a:pt x="5" y="18"/>
                  </a:cubicBezTo>
                  <a:cubicBezTo>
                    <a:pt x="5" y="15"/>
                    <a:pt x="12" y="14"/>
                    <a:pt x="12" y="7"/>
                  </a:cubicBezTo>
                  <a:cubicBezTo>
                    <a:pt x="12" y="0"/>
                    <a:pt x="15" y="1"/>
                    <a:pt x="18" y="1"/>
                  </a:cubicBezTo>
                  <a:cubicBezTo>
                    <a:pt x="21" y="1"/>
                    <a:pt x="23" y="2"/>
                    <a:pt x="23" y="8"/>
                  </a:cubicBezTo>
                  <a:cubicBezTo>
                    <a:pt x="23" y="14"/>
                    <a:pt x="29" y="13"/>
                    <a:pt x="34" y="13"/>
                  </a:cubicBezTo>
                  <a:cubicBezTo>
                    <a:pt x="36" y="13"/>
                    <a:pt x="38" y="13"/>
                    <a:pt x="39" y="12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27" y="60"/>
                    <a:pt x="27" y="60"/>
                    <a:pt x="27" y="60"/>
                  </a:cubicBezTo>
                  <a:lnTo>
                    <a:pt x="28" y="5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6" name="Freeform 39"/>
            <p:cNvSpPr>
              <a:spLocks/>
            </p:cNvSpPr>
            <p:nvPr/>
          </p:nvSpPr>
          <p:spPr bwMode="auto">
            <a:xfrm>
              <a:off x="958" y="3361"/>
              <a:ext cx="138" cy="138"/>
            </a:xfrm>
            <a:custGeom>
              <a:avLst/>
              <a:gdLst>
                <a:gd name="T0" fmla="*/ 4 w 66"/>
                <a:gd name="T1" fmla="*/ 42 h 66"/>
                <a:gd name="T2" fmla="*/ 6 w 66"/>
                <a:gd name="T3" fmla="*/ 40 h 66"/>
                <a:gd name="T4" fmla="*/ 8 w 66"/>
                <a:gd name="T5" fmla="*/ 28 h 66"/>
                <a:gd name="T6" fmla="*/ 2 w 66"/>
                <a:gd name="T7" fmla="*/ 20 h 66"/>
                <a:gd name="T8" fmla="*/ 5 w 66"/>
                <a:gd name="T9" fmla="*/ 8 h 66"/>
                <a:gd name="T10" fmla="*/ 11 w 66"/>
                <a:gd name="T11" fmla="*/ 7 h 66"/>
                <a:gd name="T12" fmla="*/ 14 w 66"/>
                <a:gd name="T13" fmla="*/ 0 h 66"/>
                <a:gd name="T14" fmla="*/ 19 w 66"/>
                <a:gd name="T15" fmla="*/ 0 h 66"/>
                <a:gd name="T16" fmla="*/ 25 w 66"/>
                <a:gd name="T17" fmla="*/ 1 h 66"/>
                <a:gd name="T18" fmla="*/ 30 w 66"/>
                <a:gd name="T19" fmla="*/ 3 h 66"/>
                <a:gd name="T20" fmla="*/ 37 w 66"/>
                <a:gd name="T21" fmla="*/ 7 h 66"/>
                <a:gd name="T22" fmla="*/ 39 w 66"/>
                <a:gd name="T23" fmla="*/ 15 h 66"/>
                <a:gd name="T24" fmla="*/ 43 w 66"/>
                <a:gd name="T25" fmla="*/ 15 h 66"/>
                <a:gd name="T26" fmla="*/ 46 w 66"/>
                <a:gd name="T27" fmla="*/ 22 h 66"/>
                <a:gd name="T28" fmla="*/ 50 w 66"/>
                <a:gd name="T29" fmla="*/ 31 h 66"/>
                <a:gd name="T30" fmla="*/ 51 w 66"/>
                <a:gd name="T31" fmla="*/ 38 h 66"/>
                <a:gd name="T32" fmla="*/ 59 w 66"/>
                <a:gd name="T33" fmla="*/ 43 h 66"/>
                <a:gd name="T34" fmla="*/ 58 w 66"/>
                <a:gd name="T35" fmla="*/ 48 h 66"/>
                <a:gd name="T36" fmla="*/ 66 w 66"/>
                <a:gd name="T37" fmla="*/ 55 h 66"/>
                <a:gd name="T38" fmla="*/ 62 w 66"/>
                <a:gd name="T39" fmla="*/ 57 h 66"/>
                <a:gd name="T40" fmla="*/ 58 w 66"/>
                <a:gd name="T41" fmla="*/ 56 h 66"/>
                <a:gd name="T42" fmla="*/ 55 w 66"/>
                <a:gd name="T43" fmla="*/ 58 h 66"/>
                <a:gd name="T44" fmla="*/ 54 w 66"/>
                <a:gd name="T45" fmla="*/ 64 h 66"/>
                <a:gd name="T46" fmla="*/ 52 w 66"/>
                <a:gd name="T47" fmla="*/ 64 h 66"/>
                <a:gd name="T48" fmla="*/ 51 w 66"/>
                <a:gd name="T49" fmla="*/ 66 h 66"/>
                <a:gd name="T50" fmla="*/ 45 w 66"/>
                <a:gd name="T51" fmla="*/ 57 h 66"/>
                <a:gd name="T52" fmla="*/ 34 w 66"/>
                <a:gd name="T53" fmla="*/ 50 h 66"/>
                <a:gd name="T54" fmla="*/ 24 w 66"/>
                <a:gd name="T55" fmla="*/ 50 h 66"/>
                <a:gd name="T56" fmla="*/ 22 w 66"/>
                <a:gd name="T57" fmla="*/ 44 h 66"/>
                <a:gd name="T58" fmla="*/ 17 w 66"/>
                <a:gd name="T59" fmla="*/ 39 h 66"/>
                <a:gd name="T60" fmla="*/ 16 w 66"/>
                <a:gd name="T61" fmla="*/ 43 h 66"/>
                <a:gd name="T62" fmla="*/ 10 w 66"/>
                <a:gd name="T63" fmla="*/ 43 h 66"/>
                <a:gd name="T64" fmla="*/ 4 w 66"/>
                <a:gd name="T6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6">
                  <a:moveTo>
                    <a:pt x="4" y="42"/>
                  </a:moveTo>
                  <a:cubicBezTo>
                    <a:pt x="5" y="41"/>
                    <a:pt x="6" y="40"/>
                    <a:pt x="6" y="40"/>
                  </a:cubicBezTo>
                  <a:cubicBezTo>
                    <a:pt x="8" y="38"/>
                    <a:pt x="8" y="31"/>
                    <a:pt x="8" y="28"/>
                  </a:cubicBezTo>
                  <a:cubicBezTo>
                    <a:pt x="8" y="25"/>
                    <a:pt x="4" y="22"/>
                    <a:pt x="2" y="20"/>
                  </a:cubicBezTo>
                  <a:cubicBezTo>
                    <a:pt x="0" y="18"/>
                    <a:pt x="3" y="12"/>
                    <a:pt x="5" y="8"/>
                  </a:cubicBezTo>
                  <a:cubicBezTo>
                    <a:pt x="7" y="4"/>
                    <a:pt x="8" y="5"/>
                    <a:pt x="11" y="7"/>
                  </a:cubicBezTo>
                  <a:cubicBezTo>
                    <a:pt x="14" y="9"/>
                    <a:pt x="12" y="3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0" y="43"/>
                    <a:pt x="10" y="43"/>
                    <a:pt x="10" y="43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7" name="Freeform 40"/>
            <p:cNvSpPr>
              <a:spLocks/>
            </p:cNvSpPr>
            <p:nvPr/>
          </p:nvSpPr>
          <p:spPr bwMode="auto">
            <a:xfrm>
              <a:off x="1152" y="3455"/>
              <a:ext cx="123" cy="136"/>
            </a:xfrm>
            <a:custGeom>
              <a:avLst/>
              <a:gdLst>
                <a:gd name="T0" fmla="*/ 123 w 123"/>
                <a:gd name="T1" fmla="*/ 23 h 136"/>
                <a:gd name="T2" fmla="*/ 121 w 123"/>
                <a:gd name="T3" fmla="*/ 23 h 136"/>
                <a:gd name="T4" fmla="*/ 108 w 123"/>
                <a:gd name="T5" fmla="*/ 36 h 136"/>
                <a:gd name="T6" fmla="*/ 110 w 123"/>
                <a:gd name="T7" fmla="*/ 48 h 136"/>
                <a:gd name="T8" fmla="*/ 106 w 123"/>
                <a:gd name="T9" fmla="*/ 69 h 136"/>
                <a:gd name="T10" fmla="*/ 112 w 123"/>
                <a:gd name="T11" fmla="*/ 79 h 136"/>
                <a:gd name="T12" fmla="*/ 112 w 123"/>
                <a:gd name="T13" fmla="*/ 100 h 136"/>
                <a:gd name="T14" fmla="*/ 96 w 123"/>
                <a:gd name="T15" fmla="*/ 98 h 136"/>
                <a:gd name="T16" fmla="*/ 92 w 123"/>
                <a:gd name="T17" fmla="*/ 109 h 136"/>
                <a:gd name="T18" fmla="*/ 60 w 123"/>
                <a:gd name="T19" fmla="*/ 132 h 136"/>
                <a:gd name="T20" fmla="*/ 46 w 123"/>
                <a:gd name="T21" fmla="*/ 136 h 136"/>
                <a:gd name="T22" fmla="*/ 52 w 123"/>
                <a:gd name="T23" fmla="*/ 134 h 136"/>
                <a:gd name="T24" fmla="*/ 27 w 123"/>
                <a:gd name="T25" fmla="*/ 102 h 136"/>
                <a:gd name="T26" fmla="*/ 6 w 123"/>
                <a:gd name="T27" fmla="*/ 86 h 136"/>
                <a:gd name="T28" fmla="*/ 8 w 123"/>
                <a:gd name="T29" fmla="*/ 79 h 136"/>
                <a:gd name="T30" fmla="*/ 0 w 123"/>
                <a:gd name="T31" fmla="*/ 67 h 136"/>
                <a:gd name="T32" fmla="*/ 21 w 123"/>
                <a:gd name="T33" fmla="*/ 67 h 136"/>
                <a:gd name="T34" fmla="*/ 23 w 123"/>
                <a:gd name="T35" fmla="*/ 54 h 136"/>
                <a:gd name="T36" fmla="*/ 19 w 123"/>
                <a:gd name="T37" fmla="*/ 50 h 136"/>
                <a:gd name="T38" fmla="*/ 19 w 123"/>
                <a:gd name="T39" fmla="*/ 34 h 136"/>
                <a:gd name="T40" fmla="*/ 14 w 123"/>
                <a:gd name="T41" fmla="*/ 27 h 136"/>
                <a:gd name="T42" fmla="*/ 27 w 123"/>
                <a:gd name="T43" fmla="*/ 19 h 136"/>
                <a:gd name="T44" fmla="*/ 48 w 123"/>
                <a:gd name="T45" fmla="*/ 0 h 136"/>
                <a:gd name="T46" fmla="*/ 69 w 123"/>
                <a:gd name="T47" fmla="*/ 2 h 136"/>
                <a:gd name="T48" fmla="*/ 79 w 123"/>
                <a:gd name="T49" fmla="*/ 13 h 136"/>
                <a:gd name="T50" fmla="*/ 92 w 123"/>
                <a:gd name="T51" fmla="*/ 15 h 136"/>
                <a:gd name="T52" fmla="*/ 98 w 123"/>
                <a:gd name="T53" fmla="*/ 7 h 136"/>
                <a:gd name="T54" fmla="*/ 104 w 123"/>
                <a:gd name="T55" fmla="*/ 13 h 136"/>
                <a:gd name="T56" fmla="*/ 119 w 123"/>
                <a:gd name="T57" fmla="*/ 15 h 136"/>
                <a:gd name="T58" fmla="*/ 123 w 123"/>
                <a:gd name="T59" fmla="*/ 2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36">
                  <a:moveTo>
                    <a:pt x="123" y="23"/>
                  </a:moveTo>
                  <a:lnTo>
                    <a:pt x="121" y="23"/>
                  </a:lnTo>
                  <a:lnTo>
                    <a:pt x="108" y="36"/>
                  </a:lnTo>
                  <a:lnTo>
                    <a:pt x="110" y="48"/>
                  </a:lnTo>
                  <a:lnTo>
                    <a:pt x="106" y="69"/>
                  </a:lnTo>
                  <a:lnTo>
                    <a:pt x="112" y="79"/>
                  </a:lnTo>
                  <a:lnTo>
                    <a:pt x="112" y="100"/>
                  </a:lnTo>
                  <a:lnTo>
                    <a:pt x="96" y="98"/>
                  </a:lnTo>
                  <a:lnTo>
                    <a:pt x="92" y="109"/>
                  </a:lnTo>
                  <a:lnTo>
                    <a:pt x="60" y="132"/>
                  </a:lnTo>
                  <a:lnTo>
                    <a:pt x="46" y="136"/>
                  </a:lnTo>
                  <a:lnTo>
                    <a:pt x="52" y="134"/>
                  </a:lnTo>
                  <a:lnTo>
                    <a:pt x="27" y="102"/>
                  </a:lnTo>
                  <a:lnTo>
                    <a:pt x="6" y="86"/>
                  </a:lnTo>
                  <a:lnTo>
                    <a:pt x="8" y="79"/>
                  </a:lnTo>
                  <a:lnTo>
                    <a:pt x="0" y="67"/>
                  </a:lnTo>
                  <a:lnTo>
                    <a:pt x="21" y="67"/>
                  </a:lnTo>
                  <a:lnTo>
                    <a:pt x="23" y="54"/>
                  </a:lnTo>
                  <a:lnTo>
                    <a:pt x="19" y="50"/>
                  </a:lnTo>
                  <a:lnTo>
                    <a:pt x="19" y="34"/>
                  </a:lnTo>
                  <a:lnTo>
                    <a:pt x="14" y="27"/>
                  </a:lnTo>
                  <a:lnTo>
                    <a:pt x="27" y="19"/>
                  </a:lnTo>
                  <a:lnTo>
                    <a:pt x="48" y="0"/>
                  </a:lnTo>
                  <a:lnTo>
                    <a:pt x="69" y="2"/>
                  </a:lnTo>
                  <a:lnTo>
                    <a:pt x="79" y="13"/>
                  </a:lnTo>
                  <a:lnTo>
                    <a:pt x="92" y="15"/>
                  </a:lnTo>
                  <a:lnTo>
                    <a:pt x="98" y="7"/>
                  </a:lnTo>
                  <a:lnTo>
                    <a:pt x="104" y="13"/>
                  </a:lnTo>
                  <a:lnTo>
                    <a:pt x="119" y="15"/>
                  </a:lnTo>
                  <a:lnTo>
                    <a:pt x="123" y="2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8" name="Freeform 41"/>
            <p:cNvSpPr>
              <a:spLocks/>
            </p:cNvSpPr>
            <p:nvPr/>
          </p:nvSpPr>
          <p:spPr bwMode="auto">
            <a:xfrm>
              <a:off x="960" y="3443"/>
              <a:ext cx="109" cy="146"/>
            </a:xfrm>
            <a:custGeom>
              <a:avLst/>
              <a:gdLst>
                <a:gd name="T0" fmla="*/ 36 w 52"/>
                <a:gd name="T1" fmla="*/ 70 h 70"/>
                <a:gd name="T2" fmla="*/ 31 w 52"/>
                <a:gd name="T3" fmla="*/ 64 h 70"/>
                <a:gd name="T4" fmla="*/ 29 w 52"/>
                <a:gd name="T5" fmla="*/ 56 h 70"/>
                <a:gd name="T6" fmla="*/ 22 w 52"/>
                <a:gd name="T7" fmla="*/ 53 h 70"/>
                <a:gd name="T8" fmla="*/ 20 w 52"/>
                <a:gd name="T9" fmla="*/ 46 h 70"/>
                <a:gd name="T10" fmla="*/ 24 w 52"/>
                <a:gd name="T11" fmla="*/ 36 h 70"/>
                <a:gd name="T12" fmla="*/ 14 w 52"/>
                <a:gd name="T13" fmla="*/ 31 h 70"/>
                <a:gd name="T14" fmla="*/ 6 w 52"/>
                <a:gd name="T15" fmla="*/ 23 h 70"/>
                <a:gd name="T16" fmla="*/ 3 w 52"/>
                <a:gd name="T17" fmla="*/ 14 h 70"/>
                <a:gd name="T18" fmla="*/ 0 w 52"/>
                <a:gd name="T19" fmla="*/ 8 h 70"/>
                <a:gd name="T20" fmla="*/ 3 w 52"/>
                <a:gd name="T21" fmla="*/ 3 h 70"/>
                <a:gd name="T22" fmla="*/ 9 w 52"/>
                <a:gd name="T23" fmla="*/ 4 h 70"/>
                <a:gd name="T24" fmla="*/ 15 w 52"/>
                <a:gd name="T25" fmla="*/ 4 h 70"/>
                <a:gd name="T26" fmla="*/ 16 w 52"/>
                <a:gd name="T27" fmla="*/ 0 h 70"/>
                <a:gd name="T28" fmla="*/ 21 w 52"/>
                <a:gd name="T29" fmla="*/ 5 h 70"/>
                <a:gd name="T30" fmla="*/ 23 w 52"/>
                <a:gd name="T31" fmla="*/ 11 h 70"/>
                <a:gd name="T32" fmla="*/ 33 w 52"/>
                <a:gd name="T33" fmla="*/ 11 h 70"/>
                <a:gd name="T34" fmla="*/ 44 w 52"/>
                <a:gd name="T35" fmla="*/ 18 h 70"/>
                <a:gd name="T36" fmla="*/ 50 w 52"/>
                <a:gd name="T37" fmla="*/ 27 h 70"/>
                <a:gd name="T38" fmla="*/ 50 w 52"/>
                <a:gd name="T39" fmla="*/ 31 h 70"/>
                <a:gd name="T40" fmla="*/ 49 w 52"/>
                <a:gd name="T41" fmla="*/ 36 h 70"/>
                <a:gd name="T42" fmla="*/ 52 w 52"/>
                <a:gd name="T43" fmla="*/ 41 h 70"/>
                <a:gd name="T44" fmla="*/ 46 w 52"/>
                <a:gd name="T45" fmla="*/ 44 h 70"/>
                <a:gd name="T46" fmla="*/ 47 w 52"/>
                <a:gd name="T47" fmla="*/ 55 h 70"/>
                <a:gd name="T48" fmla="*/ 42 w 52"/>
                <a:gd name="T49" fmla="*/ 58 h 70"/>
                <a:gd name="T50" fmla="*/ 42 w 52"/>
                <a:gd name="T51" fmla="*/ 62 h 70"/>
                <a:gd name="T52" fmla="*/ 40 w 52"/>
                <a:gd name="T53" fmla="*/ 63 h 70"/>
                <a:gd name="T54" fmla="*/ 40 w 52"/>
                <a:gd name="T55" fmla="*/ 67 h 70"/>
                <a:gd name="T56" fmla="*/ 36 w 52"/>
                <a:gd name="T5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70">
                  <a:moveTo>
                    <a:pt x="36" y="70"/>
                  </a:moveTo>
                  <a:cubicBezTo>
                    <a:pt x="34" y="69"/>
                    <a:pt x="32" y="67"/>
                    <a:pt x="31" y="64"/>
                  </a:cubicBezTo>
                  <a:cubicBezTo>
                    <a:pt x="30" y="60"/>
                    <a:pt x="29" y="60"/>
                    <a:pt x="29" y="56"/>
                  </a:cubicBezTo>
                  <a:cubicBezTo>
                    <a:pt x="29" y="53"/>
                    <a:pt x="25" y="55"/>
                    <a:pt x="22" y="53"/>
                  </a:cubicBezTo>
                  <a:cubicBezTo>
                    <a:pt x="19" y="50"/>
                    <a:pt x="20" y="49"/>
                    <a:pt x="20" y="46"/>
                  </a:cubicBezTo>
                  <a:cubicBezTo>
                    <a:pt x="20" y="43"/>
                    <a:pt x="23" y="41"/>
                    <a:pt x="24" y="36"/>
                  </a:cubicBezTo>
                  <a:cubicBezTo>
                    <a:pt x="24" y="32"/>
                    <a:pt x="18" y="33"/>
                    <a:pt x="14" y="31"/>
                  </a:cubicBezTo>
                  <a:cubicBezTo>
                    <a:pt x="10" y="29"/>
                    <a:pt x="6" y="27"/>
                    <a:pt x="6" y="23"/>
                  </a:cubicBezTo>
                  <a:cubicBezTo>
                    <a:pt x="6" y="19"/>
                    <a:pt x="6" y="14"/>
                    <a:pt x="3" y="14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0" y="6"/>
                    <a:pt x="2" y="4"/>
                    <a:pt x="3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7"/>
                    <a:pt x="40" y="67"/>
                    <a:pt x="40" y="67"/>
                  </a:cubicBezTo>
                  <a:lnTo>
                    <a:pt x="36" y="7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9" name="Freeform 42"/>
            <p:cNvSpPr>
              <a:spLocks/>
            </p:cNvSpPr>
            <p:nvPr/>
          </p:nvSpPr>
          <p:spPr bwMode="auto">
            <a:xfrm>
              <a:off x="1035" y="3474"/>
              <a:ext cx="169" cy="169"/>
            </a:xfrm>
            <a:custGeom>
              <a:avLst/>
              <a:gdLst>
                <a:gd name="T0" fmla="*/ 7 w 81"/>
                <a:gd name="T1" fmla="*/ 72 h 81"/>
                <a:gd name="T2" fmla="*/ 4 w 81"/>
                <a:gd name="T3" fmla="*/ 65 h 81"/>
                <a:gd name="T4" fmla="*/ 0 w 81"/>
                <a:gd name="T5" fmla="*/ 55 h 81"/>
                <a:gd name="T6" fmla="*/ 0 w 81"/>
                <a:gd name="T7" fmla="*/ 55 h 81"/>
                <a:gd name="T8" fmla="*/ 4 w 81"/>
                <a:gd name="T9" fmla="*/ 52 h 81"/>
                <a:gd name="T10" fmla="*/ 4 w 81"/>
                <a:gd name="T11" fmla="*/ 48 h 81"/>
                <a:gd name="T12" fmla="*/ 6 w 81"/>
                <a:gd name="T13" fmla="*/ 47 h 81"/>
                <a:gd name="T14" fmla="*/ 6 w 81"/>
                <a:gd name="T15" fmla="*/ 43 h 81"/>
                <a:gd name="T16" fmla="*/ 11 w 81"/>
                <a:gd name="T17" fmla="*/ 40 h 81"/>
                <a:gd name="T18" fmla="*/ 10 w 81"/>
                <a:gd name="T19" fmla="*/ 29 h 81"/>
                <a:gd name="T20" fmla="*/ 16 w 81"/>
                <a:gd name="T21" fmla="*/ 26 h 81"/>
                <a:gd name="T22" fmla="*/ 13 w 81"/>
                <a:gd name="T23" fmla="*/ 21 h 81"/>
                <a:gd name="T24" fmla="*/ 14 w 81"/>
                <a:gd name="T25" fmla="*/ 16 h 81"/>
                <a:gd name="T26" fmla="*/ 15 w 81"/>
                <a:gd name="T27" fmla="*/ 10 h 81"/>
                <a:gd name="T28" fmla="*/ 17 w 81"/>
                <a:gd name="T29" fmla="*/ 10 h 81"/>
                <a:gd name="T30" fmla="*/ 18 w 81"/>
                <a:gd name="T31" fmla="*/ 4 h 81"/>
                <a:gd name="T32" fmla="*/ 21 w 81"/>
                <a:gd name="T33" fmla="*/ 2 h 81"/>
                <a:gd name="T34" fmla="*/ 25 w 81"/>
                <a:gd name="T35" fmla="*/ 3 h 81"/>
                <a:gd name="T36" fmla="*/ 29 w 81"/>
                <a:gd name="T37" fmla="*/ 1 h 81"/>
                <a:gd name="T38" fmla="*/ 35 w 81"/>
                <a:gd name="T39" fmla="*/ 0 h 81"/>
                <a:gd name="T40" fmla="*/ 38 w 81"/>
                <a:gd name="T41" fmla="*/ 6 h 81"/>
                <a:gd name="T42" fmla="*/ 45 w 81"/>
                <a:gd name="T43" fmla="*/ 8 h 81"/>
                <a:gd name="T44" fmla="*/ 44 w 81"/>
                <a:gd name="T45" fmla="*/ 15 h 81"/>
                <a:gd name="T46" fmla="*/ 47 w 81"/>
                <a:gd name="T47" fmla="*/ 16 h 81"/>
                <a:gd name="T48" fmla="*/ 53 w 81"/>
                <a:gd name="T49" fmla="*/ 18 h 81"/>
                <a:gd name="T50" fmla="*/ 60 w 81"/>
                <a:gd name="T51" fmla="*/ 29 h 81"/>
                <a:gd name="T52" fmla="*/ 59 w 81"/>
                <a:gd name="T53" fmla="*/ 32 h 81"/>
                <a:gd name="T54" fmla="*/ 69 w 81"/>
                <a:gd name="T55" fmla="*/ 40 h 81"/>
                <a:gd name="T56" fmla="*/ 81 w 81"/>
                <a:gd name="T57" fmla="*/ 55 h 81"/>
                <a:gd name="T58" fmla="*/ 78 w 81"/>
                <a:gd name="T59" fmla="*/ 56 h 81"/>
                <a:gd name="T60" fmla="*/ 81 w 81"/>
                <a:gd name="T61" fmla="*/ 62 h 81"/>
                <a:gd name="T62" fmla="*/ 78 w 81"/>
                <a:gd name="T63" fmla="*/ 65 h 81"/>
                <a:gd name="T64" fmla="*/ 72 w 81"/>
                <a:gd name="T65" fmla="*/ 64 h 81"/>
                <a:gd name="T66" fmla="*/ 67 w 81"/>
                <a:gd name="T67" fmla="*/ 61 h 81"/>
                <a:gd name="T68" fmla="*/ 61 w 81"/>
                <a:gd name="T69" fmla="*/ 58 h 81"/>
                <a:gd name="T70" fmla="*/ 56 w 81"/>
                <a:gd name="T71" fmla="*/ 61 h 81"/>
                <a:gd name="T72" fmla="*/ 45 w 81"/>
                <a:gd name="T73" fmla="*/ 61 h 81"/>
                <a:gd name="T74" fmla="*/ 45 w 81"/>
                <a:gd name="T75" fmla="*/ 66 h 81"/>
                <a:gd name="T76" fmla="*/ 36 w 81"/>
                <a:gd name="T77" fmla="*/ 77 h 81"/>
                <a:gd name="T78" fmla="*/ 27 w 81"/>
                <a:gd name="T79" fmla="*/ 77 h 81"/>
                <a:gd name="T80" fmla="*/ 25 w 81"/>
                <a:gd name="T81" fmla="*/ 79 h 81"/>
                <a:gd name="T82" fmla="*/ 20 w 81"/>
                <a:gd name="T83" fmla="*/ 81 h 81"/>
                <a:gd name="T84" fmla="*/ 17 w 81"/>
                <a:gd name="T85" fmla="*/ 77 h 81"/>
                <a:gd name="T86" fmla="*/ 11 w 81"/>
                <a:gd name="T87" fmla="*/ 76 h 81"/>
                <a:gd name="T88" fmla="*/ 10 w 81"/>
                <a:gd name="T89" fmla="*/ 71 h 81"/>
                <a:gd name="T90" fmla="*/ 7 w 81"/>
                <a:gd name="T91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" h="81">
                  <a:moveTo>
                    <a:pt x="7" y="72"/>
                  </a:moveTo>
                  <a:cubicBezTo>
                    <a:pt x="6" y="69"/>
                    <a:pt x="3" y="68"/>
                    <a:pt x="4" y="65"/>
                  </a:cubicBezTo>
                  <a:cubicBezTo>
                    <a:pt x="4" y="62"/>
                    <a:pt x="1" y="5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2" y="64"/>
                    <a:pt x="72" y="64"/>
                  </a:cubicBezTo>
                  <a:cubicBezTo>
                    <a:pt x="71" y="64"/>
                    <a:pt x="67" y="63"/>
                    <a:pt x="67" y="61"/>
                  </a:cubicBezTo>
                  <a:cubicBezTo>
                    <a:pt x="67" y="58"/>
                    <a:pt x="63" y="58"/>
                    <a:pt x="61" y="58"/>
                  </a:cubicBezTo>
                  <a:cubicBezTo>
                    <a:pt x="58" y="58"/>
                    <a:pt x="56" y="61"/>
                    <a:pt x="56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4"/>
                    <a:pt x="45" y="66"/>
                  </a:cubicBezTo>
                  <a:cubicBezTo>
                    <a:pt x="46" y="69"/>
                    <a:pt x="36" y="77"/>
                    <a:pt x="36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5" y="78"/>
                    <a:pt x="25" y="79"/>
                  </a:cubicBezTo>
                  <a:cubicBezTo>
                    <a:pt x="25" y="81"/>
                    <a:pt x="22" y="81"/>
                    <a:pt x="20" y="81"/>
                  </a:cubicBezTo>
                  <a:cubicBezTo>
                    <a:pt x="19" y="81"/>
                    <a:pt x="17" y="77"/>
                    <a:pt x="17" y="77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1"/>
                    <a:pt x="10" y="71"/>
                    <a:pt x="10" y="71"/>
                  </a:cubicBezTo>
                  <a:lnTo>
                    <a:pt x="7" y="7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0" name="Freeform 43"/>
            <p:cNvSpPr>
              <a:spLocks/>
            </p:cNvSpPr>
            <p:nvPr/>
          </p:nvSpPr>
          <p:spPr bwMode="auto">
            <a:xfrm>
              <a:off x="1175" y="3364"/>
              <a:ext cx="154" cy="114"/>
            </a:xfrm>
            <a:custGeom>
              <a:avLst/>
              <a:gdLst>
                <a:gd name="T0" fmla="*/ 146 w 154"/>
                <a:gd name="T1" fmla="*/ 39 h 114"/>
                <a:gd name="T2" fmla="*/ 144 w 154"/>
                <a:gd name="T3" fmla="*/ 41 h 114"/>
                <a:gd name="T4" fmla="*/ 142 w 154"/>
                <a:gd name="T5" fmla="*/ 56 h 114"/>
                <a:gd name="T6" fmla="*/ 154 w 154"/>
                <a:gd name="T7" fmla="*/ 68 h 114"/>
                <a:gd name="T8" fmla="*/ 154 w 154"/>
                <a:gd name="T9" fmla="*/ 85 h 114"/>
                <a:gd name="T10" fmla="*/ 137 w 154"/>
                <a:gd name="T11" fmla="*/ 87 h 114"/>
                <a:gd name="T12" fmla="*/ 129 w 154"/>
                <a:gd name="T13" fmla="*/ 100 h 114"/>
                <a:gd name="T14" fmla="*/ 121 w 154"/>
                <a:gd name="T15" fmla="*/ 100 h 114"/>
                <a:gd name="T16" fmla="*/ 121 w 154"/>
                <a:gd name="T17" fmla="*/ 106 h 114"/>
                <a:gd name="T18" fmla="*/ 110 w 154"/>
                <a:gd name="T19" fmla="*/ 114 h 114"/>
                <a:gd name="T20" fmla="*/ 100 w 154"/>
                <a:gd name="T21" fmla="*/ 114 h 114"/>
                <a:gd name="T22" fmla="*/ 96 w 154"/>
                <a:gd name="T23" fmla="*/ 106 h 114"/>
                <a:gd name="T24" fmla="*/ 81 w 154"/>
                <a:gd name="T25" fmla="*/ 104 h 114"/>
                <a:gd name="T26" fmla="*/ 75 w 154"/>
                <a:gd name="T27" fmla="*/ 98 h 114"/>
                <a:gd name="T28" fmla="*/ 69 w 154"/>
                <a:gd name="T29" fmla="*/ 106 h 114"/>
                <a:gd name="T30" fmla="*/ 56 w 154"/>
                <a:gd name="T31" fmla="*/ 104 h 114"/>
                <a:gd name="T32" fmla="*/ 46 w 154"/>
                <a:gd name="T33" fmla="*/ 93 h 114"/>
                <a:gd name="T34" fmla="*/ 29 w 154"/>
                <a:gd name="T35" fmla="*/ 91 h 114"/>
                <a:gd name="T36" fmla="*/ 27 w 154"/>
                <a:gd name="T37" fmla="*/ 73 h 114"/>
                <a:gd name="T38" fmla="*/ 16 w 154"/>
                <a:gd name="T39" fmla="*/ 62 h 114"/>
                <a:gd name="T40" fmla="*/ 6 w 154"/>
                <a:gd name="T41" fmla="*/ 68 h 114"/>
                <a:gd name="T42" fmla="*/ 4 w 154"/>
                <a:gd name="T43" fmla="*/ 60 h 114"/>
                <a:gd name="T44" fmla="*/ 4 w 154"/>
                <a:gd name="T45" fmla="*/ 50 h 114"/>
                <a:gd name="T46" fmla="*/ 0 w 154"/>
                <a:gd name="T47" fmla="*/ 48 h 114"/>
                <a:gd name="T48" fmla="*/ 4 w 154"/>
                <a:gd name="T49" fmla="*/ 41 h 114"/>
                <a:gd name="T50" fmla="*/ 19 w 154"/>
                <a:gd name="T51" fmla="*/ 31 h 114"/>
                <a:gd name="T52" fmla="*/ 19 w 154"/>
                <a:gd name="T53" fmla="*/ 18 h 114"/>
                <a:gd name="T54" fmla="*/ 33 w 154"/>
                <a:gd name="T55" fmla="*/ 10 h 114"/>
                <a:gd name="T56" fmla="*/ 37 w 154"/>
                <a:gd name="T57" fmla="*/ 2 h 114"/>
                <a:gd name="T58" fmla="*/ 46 w 154"/>
                <a:gd name="T59" fmla="*/ 2 h 114"/>
                <a:gd name="T60" fmla="*/ 50 w 154"/>
                <a:gd name="T61" fmla="*/ 6 h 114"/>
                <a:gd name="T62" fmla="*/ 64 w 154"/>
                <a:gd name="T63" fmla="*/ 0 h 114"/>
                <a:gd name="T64" fmla="*/ 79 w 154"/>
                <a:gd name="T65" fmla="*/ 6 h 114"/>
                <a:gd name="T66" fmla="*/ 91 w 154"/>
                <a:gd name="T67" fmla="*/ 0 h 114"/>
                <a:gd name="T68" fmla="*/ 108 w 154"/>
                <a:gd name="T69" fmla="*/ 0 h 114"/>
                <a:gd name="T70" fmla="*/ 114 w 154"/>
                <a:gd name="T71" fmla="*/ 10 h 114"/>
                <a:gd name="T72" fmla="*/ 123 w 154"/>
                <a:gd name="T73" fmla="*/ 16 h 114"/>
                <a:gd name="T74" fmla="*/ 125 w 154"/>
                <a:gd name="T75" fmla="*/ 25 h 114"/>
                <a:gd name="T76" fmla="*/ 137 w 154"/>
                <a:gd name="T77" fmla="*/ 35 h 114"/>
                <a:gd name="T78" fmla="*/ 146 w 154"/>
                <a:gd name="T79" fmla="*/ 3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14">
                  <a:moveTo>
                    <a:pt x="146" y="39"/>
                  </a:moveTo>
                  <a:lnTo>
                    <a:pt x="144" y="41"/>
                  </a:lnTo>
                  <a:lnTo>
                    <a:pt x="142" y="56"/>
                  </a:lnTo>
                  <a:lnTo>
                    <a:pt x="154" y="68"/>
                  </a:lnTo>
                  <a:lnTo>
                    <a:pt x="154" y="85"/>
                  </a:lnTo>
                  <a:lnTo>
                    <a:pt x="137" y="87"/>
                  </a:lnTo>
                  <a:lnTo>
                    <a:pt x="129" y="100"/>
                  </a:lnTo>
                  <a:lnTo>
                    <a:pt x="121" y="100"/>
                  </a:lnTo>
                  <a:lnTo>
                    <a:pt x="121" y="106"/>
                  </a:lnTo>
                  <a:lnTo>
                    <a:pt x="110" y="114"/>
                  </a:lnTo>
                  <a:lnTo>
                    <a:pt x="100" y="114"/>
                  </a:lnTo>
                  <a:lnTo>
                    <a:pt x="96" y="106"/>
                  </a:lnTo>
                  <a:lnTo>
                    <a:pt x="81" y="104"/>
                  </a:lnTo>
                  <a:lnTo>
                    <a:pt x="75" y="98"/>
                  </a:lnTo>
                  <a:lnTo>
                    <a:pt x="69" y="106"/>
                  </a:lnTo>
                  <a:lnTo>
                    <a:pt x="56" y="104"/>
                  </a:lnTo>
                  <a:lnTo>
                    <a:pt x="46" y="93"/>
                  </a:lnTo>
                  <a:lnTo>
                    <a:pt x="29" y="91"/>
                  </a:lnTo>
                  <a:lnTo>
                    <a:pt x="27" y="73"/>
                  </a:lnTo>
                  <a:lnTo>
                    <a:pt x="16" y="62"/>
                  </a:lnTo>
                  <a:lnTo>
                    <a:pt x="6" y="68"/>
                  </a:lnTo>
                  <a:lnTo>
                    <a:pt x="4" y="6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9" y="31"/>
                  </a:lnTo>
                  <a:lnTo>
                    <a:pt x="19" y="18"/>
                  </a:lnTo>
                  <a:lnTo>
                    <a:pt x="33" y="10"/>
                  </a:lnTo>
                  <a:lnTo>
                    <a:pt x="37" y="2"/>
                  </a:lnTo>
                  <a:lnTo>
                    <a:pt x="46" y="2"/>
                  </a:lnTo>
                  <a:lnTo>
                    <a:pt x="50" y="6"/>
                  </a:lnTo>
                  <a:lnTo>
                    <a:pt x="64" y="0"/>
                  </a:lnTo>
                  <a:lnTo>
                    <a:pt x="79" y="6"/>
                  </a:lnTo>
                  <a:lnTo>
                    <a:pt x="91" y="0"/>
                  </a:lnTo>
                  <a:lnTo>
                    <a:pt x="108" y="0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25" y="25"/>
                  </a:lnTo>
                  <a:lnTo>
                    <a:pt x="137" y="35"/>
                  </a:lnTo>
                  <a:lnTo>
                    <a:pt x="146" y="3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1" name="Freeform 44"/>
            <p:cNvSpPr>
              <a:spLocks/>
            </p:cNvSpPr>
            <p:nvPr/>
          </p:nvSpPr>
          <p:spPr bwMode="auto">
            <a:xfrm>
              <a:off x="1079" y="3412"/>
              <a:ext cx="125" cy="110"/>
            </a:xfrm>
            <a:custGeom>
              <a:avLst/>
              <a:gdLst>
                <a:gd name="T0" fmla="*/ 2 w 125"/>
                <a:gd name="T1" fmla="*/ 39 h 110"/>
                <a:gd name="T2" fmla="*/ 21 w 125"/>
                <a:gd name="T3" fmla="*/ 33 h 110"/>
                <a:gd name="T4" fmla="*/ 25 w 125"/>
                <a:gd name="T5" fmla="*/ 29 h 110"/>
                <a:gd name="T6" fmla="*/ 21 w 125"/>
                <a:gd name="T7" fmla="*/ 22 h 110"/>
                <a:gd name="T8" fmla="*/ 31 w 125"/>
                <a:gd name="T9" fmla="*/ 14 h 110"/>
                <a:gd name="T10" fmla="*/ 37 w 125"/>
                <a:gd name="T11" fmla="*/ 2 h 110"/>
                <a:gd name="T12" fmla="*/ 52 w 125"/>
                <a:gd name="T13" fmla="*/ 0 h 110"/>
                <a:gd name="T14" fmla="*/ 60 w 125"/>
                <a:gd name="T15" fmla="*/ 14 h 110"/>
                <a:gd name="T16" fmla="*/ 71 w 125"/>
                <a:gd name="T17" fmla="*/ 14 h 110"/>
                <a:gd name="T18" fmla="*/ 75 w 125"/>
                <a:gd name="T19" fmla="*/ 4 h 110"/>
                <a:gd name="T20" fmla="*/ 87 w 125"/>
                <a:gd name="T21" fmla="*/ 4 h 110"/>
                <a:gd name="T22" fmla="*/ 94 w 125"/>
                <a:gd name="T23" fmla="*/ 0 h 110"/>
                <a:gd name="T24" fmla="*/ 100 w 125"/>
                <a:gd name="T25" fmla="*/ 2 h 110"/>
                <a:gd name="T26" fmla="*/ 100 w 125"/>
                <a:gd name="T27" fmla="*/ 12 h 110"/>
                <a:gd name="T28" fmla="*/ 102 w 125"/>
                <a:gd name="T29" fmla="*/ 20 h 110"/>
                <a:gd name="T30" fmla="*/ 112 w 125"/>
                <a:gd name="T31" fmla="*/ 14 h 110"/>
                <a:gd name="T32" fmla="*/ 123 w 125"/>
                <a:gd name="T33" fmla="*/ 25 h 110"/>
                <a:gd name="T34" fmla="*/ 125 w 125"/>
                <a:gd name="T35" fmla="*/ 43 h 110"/>
                <a:gd name="T36" fmla="*/ 121 w 125"/>
                <a:gd name="T37" fmla="*/ 43 h 110"/>
                <a:gd name="T38" fmla="*/ 100 w 125"/>
                <a:gd name="T39" fmla="*/ 62 h 110"/>
                <a:gd name="T40" fmla="*/ 87 w 125"/>
                <a:gd name="T41" fmla="*/ 70 h 110"/>
                <a:gd name="T42" fmla="*/ 92 w 125"/>
                <a:gd name="T43" fmla="*/ 77 h 110"/>
                <a:gd name="T44" fmla="*/ 92 w 125"/>
                <a:gd name="T45" fmla="*/ 93 h 110"/>
                <a:gd name="T46" fmla="*/ 96 w 125"/>
                <a:gd name="T47" fmla="*/ 97 h 110"/>
                <a:gd name="T48" fmla="*/ 94 w 125"/>
                <a:gd name="T49" fmla="*/ 110 h 110"/>
                <a:gd name="T50" fmla="*/ 73 w 125"/>
                <a:gd name="T51" fmla="*/ 110 h 110"/>
                <a:gd name="T52" fmla="*/ 67 w 125"/>
                <a:gd name="T53" fmla="*/ 100 h 110"/>
                <a:gd name="T54" fmla="*/ 54 w 125"/>
                <a:gd name="T55" fmla="*/ 95 h 110"/>
                <a:gd name="T56" fmla="*/ 48 w 125"/>
                <a:gd name="T57" fmla="*/ 93 h 110"/>
                <a:gd name="T58" fmla="*/ 50 w 125"/>
                <a:gd name="T59" fmla="*/ 79 h 110"/>
                <a:gd name="T60" fmla="*/ 35 w 125"/>
                <a:gd name="T61" fmla="*/ 75 h 110"/>
                <a:gd name="T62" fmla="*/ 29 w 125"/>
                <a:gd name="T63" fmla="*/ 62 h 110"/>
                <a:gd name="T64" fmla="*/ 17 w 125"/>
                <a:gd name="T65" fmla="*/ 64 h 110"/>
                <a:gd name="T66" fmla="*/ 17 w 125"/>
                <a:gd name="T67" fmla="*/ 64 h 110"/>
                <a:gd name="T68" fmla="*/ 0 w 125"/>
                <a:gd name="T69" fmla="*/ 50 h 110"/>
                <a:gd name="T70" fmla="*/ 2 w 125"/>
                <a:gd name="T71" fmla="*/ 3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10">
                  <a:moveTo>
                    <a:pt x="2" y="39"/>
                  </a:moveTo>
                  <a:lnTo>
                    <a:pt x="21" y="33"/>
                  </a:lnTo>
                  <a:lnTo>
                    <a:pt x="25" y="29"/>
                  </a:lnTo>
                  <a:lnTo>
                    <a:pt x="21" y="22"/>
                  </a:lnTo>
                  <a:lnTo>
                    <a:pt x="31" y="14"/>
                  </a:lnTo>
                  <a:lnTo>
                    <a:pt x="37" y="2"/>
                  </a:lnTo>
                  <a:lnTo>
                    <a:pt x="52" y="0"/>
                  </a:lnTo>
                  <a:lnTo>
                    <a:pt x="60" y="14"/>
                  </a:lnTo>
                  <a:lnTo>
                    <a:pt x="71" y="14"/>
                  </a:lnTo>
                  <a:lnTo>
                    <a:pt x="75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100" y="2"/>
                  </a:lnTo>
                  <a:lnTo>
                    <a:pt x="100" y="12"/>
                  </a:lnTo>
                  <a:lnTo>
                    <a:pt x="102" y="20"/>
                  </a:lnTo>
                  <a:lnTo>
                    <a:pt x="112" y="14"/>
                  </a:lnTo>
                  <a:lnTo>
                    <a:pt x="123" y="25"/>
                  </a:lnTo>
                  <a:lnTo>
                    <a:pt x="125" y="43"/>
                  </a:lnTo>
                  <a:lnTo>
                    <a:pt x="121" y="43"/>
                  </a:lnTo>
                  <a:lnTo>
                    <a:pt x="100" y="62"/>
                  </a:lnTo>
                  <a:lnTo>
                    <a:pt x="87" y="70"/>
                  </a:lnTo>
                  <a:lnTo>
                    <a:pt x="92" y="77"/>
                  </a:lnTo>
                  <a:lnTo>
                    <a:pt x="92" y="93"/>
                  </a:lnTo>
                  <a:lnTo>
                    <a:pt x="96" y="97"/>
                  </a:lnTo>
                  <a:lnTo>
                    <a:pt x="94" y="110"/>
                  </a:lnTo>
                  <a:lnTo>
                    <a:pt x="73" y="110"/>
                  </a:lnTo>
                  <a:lnTo>
                    <a:pt x="67" y="100"/>
                  </a:lnTo>
                  <a:lnTo>
                    <a:pt x="54" y="95"/>
                  </a:lnTo>
                  <a:lnTo>
                    <a:pt x="48" y="93"/>
                  </a:lnTo>
                  <a:lnTo>
                    <a:pt x="50" y="79"/>
                  </a:lnTo>
                  <a:lnTo>
                    <a:pt x="35" y="75"/>
                  </a:lnTo>
                  <a:lnTo>
                    <a:pt x="29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0" y="50"/>
                  </a:lnTo>
                  <a:lnTo>
                    <a:pt x="2" y="3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>
              <a:off x="1021" y="3330"/>
              <a:ext cx="108" cy="121"/>
            </a:xfrm>
            <a:custGeom>
              <a:avLst/>
              <a:gdLst>
                <a:gd name="T0" fmla="*/ 0 w 108"/>
                <a:gd name="T1" fmla="*/ 38 h 121"/>
                <a:gd name="T2" fmla="*/ 2 w 108"/>
                <a:gd name="T3" fmla="*/ 29 h 121"/>
                <a:gd name="T4" fmla="*/ 14 w 108"/>
                <a:gd name="T5" fmla="*/ 25 h 121"/>
                <a:gd name="T6" fmla="*/ 14 w 108"/>
                <a:gd name="T7" fmla="*/ 13 h 121"/>
                <a:gd name="T8" fmla="*/ 27 w 108"/>
                <a:gd name="T9" fmla="*/ 9 h 121"/>
                <a:gd name="T10" fmla="*/ 33 w 108"/>
                <a:gd name="T11" fmla="*/ 17 h 121"/>
                <a:gd name="T12" fmla="*/ 39 w 108"/>
                <a:gd name="T13" fmla="*/ 13 h 121"/>
                <a:gd name="T14" fmla="*/ 39 w 108"/>
                <a:gd name="T15" fmla="*/ 2 h 121"/>
                <a:gd name="T16" fmla="*/ 45 w 108"/>
                <a:gd name="T17" fmla="*/ 0 h 121"/>
                <a:gd name="T18" fmla="*/ 60 w 108"/>
                <a:gd name="T19" fmla="*/ 6 h 121"/>
                <a:gd name="T20" fmla="*/ 75 w 108"/>
                <a:gd name="T21" fmla="*/ 6 h 121"/>
                <a:gd name="T22" fmla="*/ 79 w 108"/>
                <a:gd name="T23" fmla="*/ 11 h 121"/>
                <a:gd name="T24" fmla="*/ 81 w 108"/>
                <a:gd name="T25" fmla="*/ 27 h 121"/>
                <a:gd name="T26" fmla="*/ 95 w 108"/>
                <a:gd name="T27" fmla="*/ 50 h 121"/>
                <a:gd name="T28" fmla="*/ 108 w 108"/>
                <a:gd name="T29" fmla="*/ 59 h 121"/>
                <a:gd name="T30" fmla="*/ 108 w 108"/>
                <a:gd name="T31" fmla="*/ 82 h 121"/>
                <a:gd name="T32" fmla="*/ 95 w 108"/>
                <a:gd name="T33" fmla="*/ 84 h 121"/>
                <a:gd name="T34" fmla="*/ 89 w 108"/>
                <a:gd name="T35" fmla="*/ 96 h 121"/>
                <a:gd name="T36" fmla="*/ 79 w 108"/>
                <a:gd name="T37" fmla="*/ 104 h 121"/>
                <a:gd name="T38" fmla="*/ 83 w 108"/>
                <a:gd name="T39" fmla="*/ 111 h 121"/>
                <a:gd name="T40" fmla="*/ 79 w 108"/>
                <a:gd name="T41" fmla="*/ 115 h 121"/>
                <a:gd name="T42" fmla="*/ 60 w 108"/>
                <a:gd name="T43" fmla="*/ 121 h 121"/>
                <a:gd name="T44" fmla="*/ 60 w 108"/>
                <a:gd name="T45" fmla="*/ 121 h 121"/>
                <a:gd name="T46" fmla="*/ 43 w 108"/>
                <a:gd name="T47" fmla="*/ 111 h 121"/>
                <a:gd name="T48" fmla="*/ 41 w 108"/>
                <a:gd name="T49" fmla="*/ 96 h 121"/>
                <a:gd name="T50" fmla="*/ 33 w 108"/>
                <a:gd name="T51" fmla="*/ 77 h 121"/>
                <a:gd name="T52" fmla="*/ 27 w 108"/>
                <a:gd name="T53" fmla="*/ 63 h 121"/>
                <a:gd name="T54" fmla="*/ 18 w 108"/>
                <a:gd name="T55" fmla="*/ 63 h 121"/>
                <a:gd name="T56" fmla="*/ 14 w 108"/>
                <a:gd name="T57" fmla="*/ 46 h 121"/>
                <a:gd name="T58" fmla="*/ 0 w 108"/>
                <a:gd name="T59" fmla="*/ 38 h 121"/>
                <a:gd name="T60" fmla="*/ 0 w 108"/>
                <a:gd name="T61" fmla="*/ 3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8" h="121">
                  <a:moveTo>
                    <a:pt x="0" y="38"/>
                  </a:moveTo>
                  <a:lnTo>
                    <a:pt x="2" y="29"/>
                  </a:lnTo>
                  <a:lnTo>
                    <a:pt x="14" y="25"/>
                  </a:lnTo>
                  <a:lnTo>
                    <a:pt x="14" y="13"/>
                  </a:lnTo>
                  <a:lnTo>
                    <a:pt x="27" y="9"/>
                  </a:lnTo>
                  <a:lnTo>
                    <a:pt x="33" y="17"/>
                  </a:lnTo>
                  <a:lnTo>
                    <a:pt x="39" y="13"/>
                  </a:lnTo>
                  <a:lnTo>
                    <a:pt x="39" y="2"/>
                  </a:lnTo>
                  <a:lnTo>
                    <a:pt x="45" y="0"/>
                  </a:lnTo>
                  <a:lnTo>
                    <a:pt x="60" y="6"/>
                  </a:lnTo>
                  <a:lnTo>
                    <a:pt x="75" y="6"/>
                  </a:lnTo>
                  <a:lnTo>
                    <a:pt x="79" y="11"/>
                  </a:lnTo>
                  <a:lnTo>
                    <a:pt x="81" y="27"/>
                  </a:lnTo>
                  <a:lnTo>
                    <a:pt x="95" y="50"/>
                  </a:lnTo>
                  <a:lnTo>
                    <a:pt x="108" y="59"/>
                  </a:lnTo>
                  <a:lnTo>
                    <a:pt x="108" y="82"/>
                  </a:lnTo>
                  <a:lnTo>
                    <a:pt x="95" y="84"/>
                  </a:lnTo>
                  <a:lnTo>
                    <a:pt x="89" y="96"/>
                  </a:lnTo>
                  <a:lnTo>
                    <a:pt x="79" y="104"/>
                  </a:lnTo>
                  <a:lnTo>
                    <a:pt x="83" y="111"/>
                  </a:lnTo>
                  <a:lnTo>
                    <a:pt x="79" y="115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43" y="111"/>
                  </a:lnTo>
                  <a:lnTo>
                    <a:pt x="41" y="96"/>
                  </a:lnTo>
                  <a:lnTo>
                    <a:pt x="33" y="77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4" y="4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63" name="Freeform 46"/>
            <p:cNvSpPr>
              <a:spLocks noEditPoints="1"/>
            </p:cNvSpPr>
            <p:nvPr/>
          </p:nvSpPr>
          <p:spPr bwMode="auto">
            <a:xfrm>
              <a:off x="1098" y="3316"/>
              <a:ext cx="104" cy="112"/>
            </a:xfrm>
            <a:custGeom>
              <a:avLst/>
              <a:gdLst>
                <a:gd name="T0" fmla="*/ 0 w 104"/>
                <a:gd name="T1" fmla="*/ 23 h 112"/>
                <a:gd name="T2" fmla="*/ 10 w 104"/>
                <a:gd name="T3" fmla="*/ 10 h 112"/>
                <a:gd name="T4" fmla="*/ 23 w 104"/>
                <a:gd name="T5" fmla="*/ 12 h 112"/>
                <a:gd name="T6" fmla="*/ 27 w 104"/>
                <a:gd name="T7" fmla="*/ 4 h 112"/>
                <a:gd name="T8" fmla="*/ 37 w 104"/>
                <a:gd name="T9" fmla="*/ 2 h 112"/>
                <a:gd name="T10" fmla="*/ 54 w 104"/>
                <a:gd name="T11" fmla="*/ 14 h 112"/>
                <a:gd name="T12" fmla="*/ 60 w 104"/>
                <a:gd name="T13" fmla="*/ 14 h 112"/>
                <a:gd name="T14" fmla="*/ 60 w 104"/>
                <a:gd name="T15" fmla="*/ 2 h 112"/>
                <a:gd name="T16" fmla="*/ 68 w 104"/>
                <a:gd name="T17" fmla="*/ 0 h 112"/>
                <a:gd name="T18" fmla="*/ 79 w 104"/>
                <a:gd name="T19" fmla="*/ 10 h 112"/>
                <a:gd name="T20" fmla="*/ 83 w 104"/>
                <a:gd name="T21" fmla="*/ 4 h 112"/>
                <a:gd name="T22" fmla="*/ 91 w 104"/>
                <a:gd name="T23" fmla="*/ 10 h 112"/>
                <a:gd name="T24" fmla="*/ 104 w 104"/>
                <a:gd name="T25" fmla="*/ 14 h 112"/>
                <a:gd name="T26" fmla="*/ 100 w 104"/>
                <a:gd name="T27" fmla="*/ 35 h 112"/>
                <a:gd name="T28" fmla="*/ 100 w 104"/>
                <a:gd name="T29" fmla="*/ 48 h 112"/>
                <a:gd name="T30" fmla="*/ 102 w 104"/>
                <a:gd name="T31" fmla="*/ 62 h 112"/>
                <a:gd name="T32" fmla="*/ 96 w 104"/>
                <a:gd name="T33" fmla="*/ 66 h 112"/>
                <a:gd name="T34" fmla="*/ 96 w 104"/>
                <a:gd name="T35" fmla="*/ 79 h 112"/>
                <a:gd name="T36" fmla="*/ 81 w 104"/>
                <a:gd name="T37" fmla="*/ 89 h 112"/>
                <a:gd name="T38" fmla="*/ 77 w 104"/>
                <a:gd name="T39" fmla="*/ 96 h 112"/>
                <a:gd name="T40" fmla="*/ 75 w 104"/>
                <a:gd name="T41" fmla="*/ 96 h 112"/>
                <a:gd name="T42" fmla="*/ 68 w 104"/>
                <a:gd name="T43" fmla="*/ 100 h 112"/>
                <a:gd name="T44" fmla="*/ 56 w 104"/>
                <a:gd name="T45" fmla="*/ 100 h 112"/>
                <a:gd name="T46" fmla="*/ 52 w 104"/>
                <a:gd name="T47" fmla="*/ 110 h 112"/>
                <a:gd name="T48" fmla="*/ 41 w 104"/>
                <a:gd name="T49" fmla="*/ 110 h 112"/>
                <a:gd name="T50" fmla="*/ 33 w 104"/>
                <a:gd name="T51" fmla="*/ 96 h 112"/>
                <a:gd name="T52" fmla="*/ 18 w 104"/>
                <a:gd name="T53" fmla="*/ 98 h 112"/>
                <a:gd name="T54" fmla="*/ 31 w 104"/>
                <a:gd name="T55" fmla="*/ 96 h 112"/>
                <a:gd name="T56" fmla="*/ 31 w 104"/>
                <a:gd name="T57" fmla="*/ 73 h 112"/>
                <a:gd name="T58" fmla="*/ 18 w 104"/>
                <a:gd name="T59" fmla="*/ 64 h 112"/>
                <a:gd name="T60" fmla="*/ 4 w 104"/>
                <a:gd name="T61" fmla="*/ 41 h 112"/>
                <a:gd name="T62" fmla="*/ 2 w 104"/>
                <a:gd name="T63" fmla="*/ 25 h 112"/>
                <a:gd name="T64" fmla="*/ 0 w 104"/>
                <a:gd name="T65" fmla="*/ 23 h 112"/>
                <a:gd name="T66" fmla="*/ 0 w 104"/>
                <a:gd name="T67" fmla="*/ 23 h 112"/>
                <a:gd name="T68" fmla="*/ 10 w 104"/>
                <a:gd name="T69" fmla="*/ 112 h 112"/>
                <a:gd name="T70" fmla="*/ 10 w 104"/>
                <a:gd name="T71" fmla="*/ 112 h 112"/>
                <a:gd name="T72" fmla="*/ 12 w 104"/>
                <a:gd name="T73" fmla="*/ 110 h 112"/>
                <a:gd name="T74" fmla="*/ 10 w 104"/>
                <a:gd name="T7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" h="112">
                  <a:moveTo>
                    <a:pt x="0" y="23"/>
                  </a:moveTo>
                  <a:lnTo>
                    <a:pt x="10" y="10"/>
                  </a:lnTo>
                  <a:lnTo>
                    <a:pt x="23" y="12"/>
                  </a:lnTo>
                  <a:lnTo>
                    <a:pt x="27" y="4"/>
                  </a:lnTo>
                  <a:lnTo>
                    <a:pt x="37" y="2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9" y="10"/>
                  </a:lnTo>
                  <a:lnTo>
                    <a:pt x="83" y="4"/>
                  </a:lnTo>
                  <a:lnTo>
                    <a:pt x="91" y="10"/>
                  </a:lnTo>
                  <a:lnTo>
                    <a:pt x="104" y="14"/>
                  </a:lnTo>
                  <a:lnTo>
                    <a:pt x="100" y="35"/>
                  </a:lnTo>
                  <a:lnTo>
                    <a:pt x="100" y="48"/>
                  </a:lnTo>
                  <a:lnTo>
                    <a:pt x="102" y="62"/>
                  </a:lnTo>
                  <a:lnTo>
                    <a:pt x="96" y="66"/>
                  </a:lnTo>
                  <a:lnTo>
                    <a:pt x="96" y="79"/>
                  </a:lnTo>
                  <a:lnTo>
                    <a:pt x="81" y="89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68" y="100"/>
                  </a:lnTo>
                  <a:lnTo>
                    <a:pt x="56" y="100"/>
                  </a:lnTo>
                  <a:lnTo>
                    <a:pt x="52" y="110"/>
                  </a:lnTo>
                  <a:lnTo>
                    <a:pt x="41" y="110"/>
                  </a:lnTo>
                  <a:lnTo>
                    <a:pt x="33" y="96"/>
                  </a:lnTo>
                  <a:lnTo>
                    <a:pt x="18" y="98"/>
                  </a:lnTo>
                  <a:lnTo>
                    <a:pt x="31" y="96"/>
                  </a:lnTo>
                  <a:lnTo>
                    <a:pt x="31" y="73"/>
                  </a:lnTo>
                  <a:lnTo>
                    <a:pt x="18" y="64"/>
                  </a:lnTo>
                  <a:lnTo>
                    <a:pt x="4" y="41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10" y="112"/>
                  </a:moveTo>
                  <a:lnTo>
                    <a:pt x="10" y="112"/>
                  </a:lnTo>
                  <a:lnTo>
                    <a:pt x="12" y="110"/>
                  </a:lnTo>
                  <a:lnTo>
                    <a:pt x="10" y="11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4" name="Freeform 47"/>
            <p:cNvSpPr>
              <a:spLocks/>
            </p:cNvSpPr>
            <p:nvPr/>
          </p:nvSpPr>
          <p:spPr bwMode="auto">
            <a:xfrm>
              <a:off x="1054" y="3243"/>
              <a:ext cx="142" cy="96"/>
            </a:xfrm>
            <a:custGeom>
              <a:avLst/>
              <a:gdLst>
                <a:gd name="T0" fmla="*/ 0 w 142"/>
                <a:gd name="T1" fmla="*/ 14 h 96"/>
                <a:gd name="T2" fmla="*/ 4 w 142"/>
                <a:gd name="T3" fmla="*/ 10 h 96"/>
                <a:gd name="T4" fmla="*/ 12 w 142"/>
                <a:gd name="T5" fmla="*/ 8 h 96"/>
                <a:gd name="T6" fmla="*/ 19 w 142"/>
                <a:gd name="T7" fmla="*/ 0 h 96"/>
                <a:gd name="T8" fmla="*/ 31 w 142"/>
                <a:gd name="T9" fmla="*/ 0 h 96"/>
                <a:gd name="T10" fmla="*/ 40 w 142"/>
                <a:gd name="T11" fmla="*/ 16 h 96"/>
                <a:gd name="T12" fmla="*/ 50 w 142"/>
                <a:gd name="T13" fmla="*/ 12 h 96"/>
                <a:gd name="T14" fmla="*/ 65 w 142"/>
                <a:gd name="T15" fmla="*/ 25 h 96"/>
                <a:gd name="T16" fmla="*/ 81 w 142"/>
                <a:gd name="T17" fmla="*/ 14 h 96"/>
                <a:gd name="T18" fmla="*/ 104 w 142"/>
                <a:gd name="T19" fmla="*/ 16 h 96"/>
                <a:gd name="T20" fmla="*/ 121 w 142"/>
                <a:gd name="T21" fmla="*/ 33 h 96"/>
                <a:gd name="T22" fmla="*/ 133 w 142"/>
                <a:gd name="T23" fmla="*/ 35 h 96"/>
                <a:gd name="T24" fmla="*/ 142 w 142"/>
                <a:gd name="T25" fmla="*/ 50 h 96"/>
                <a:gd name="T26" fmla="*/ 131 w 142"/>
                <a:gd name="T27" fmla="*/ 62 h 96"/>
                <a:gd name="T28" fmla="*/ 131 w 142"/>
                <a:gd name="T29" fmla="*/ 81 h 96"/>
                <a:gd name="T30" fmla="*/ 127 w 142"/>
                <a:gd name="T31" fmla="*/ 77 h 96"/>
                <a:gd name="T32" fmla="*/ 123 w 142"/>
                <a:gd name="T33" fmla="*/ 83 h 96"/>
                <a:gd name="T34" fmla="*/ 112 w 142"/>
                <a:gd name="T35" fmla="*/ 73 h 96"/>
                <a:gd name="T36" fmla="*/ 104 w 142"/>
                <a:gd name="T37" fmla="*/ 75 h 96"/>
                <a:gd name="T38" fmla="*/ 104 w 142"/>
                <a:gd name="T39" fmla="*/ 87 h 96"/>
                <a:gd name="T40" fmla="*/ 98 w 142"/>
                <a:gd name="T41" fmla="*/ 87 h 96"/>
                <a:gd name="T42" fmla="*/ 81 w 142"/>
                <a:gd name="T43" fmla="*/ 75 h 96"/>
                <a:gd name="T44" fmla="*/ 71 w 142"/>
                <a:gd name="T45" fmla="*/ 77 h 96"/>
                <a:gd name="T46" fmla="*/ 67 w 142"/>
                <a:gd name="T47" fmla="*/ 85 h 96"/>
                <a:gd name="T48" fmla="*/ 54 w 142"/>
                <a:gd name="T49" fmla="*/ 83 h 96"/>
                <a:gd name="T50" fmla="*/ 44 w 142"/>
                <a:gd name="T51" fmla="*/ 96 h 96"/>
                <a:gd name="T52" fmla="*/ 42 w 142"/>
                <a:gd name="T53" fmla="*/ 93 h 96"/>
                <a:gd name="T54" fmla="*/ 27 w 142"/>
                <a:gd name="T55" fmla="*/ 93 h 96"/>
                <a:gd name="T56" fmla="*/ 12 w 142"/>
                <a:gd name="T57" fmla="*/ 87 h 96"/>
                <a:gd name="T58" fmla="*/ 12 w 142"/>
                <a:gd name="T59" fmla="*/ 79 h 96"/>
                <a:gd name="T60" fmla="*/ 2 w 142"/>
                <a:gd name="T61" fmla="*/ 68 h 96"/>
                <a:gd name="T62" fmla="*/ 0 w 142"/>
                <a:gd name="T63" fmla="*/ 60 h 96"/>
                <a:gd name="T64" fmla="*/ 8 w 142"/>
                <a:gd name="T65" fmla="*/ 54 h 96"/>
                <a:gd name="T66" fmla="*/ 8 w 142"/>
                <a:gd name="T67" fmla="*/ 41 h 96"/>
                <a:gd name="T68" fmla="*/ 6 w 142"/>
                <a:gd name="T69" fmla="*/ 31 h 96"/>
                <a:gd name="T70" fmla="*/ 4 w 142"/>
                <a:gd name="T71" fmla="*/ 14 h 96"/>
                <a:gd name="T72" fmla="*/ 0 w 142"/>
                <a:gd name="T73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96">
                  <a:moveTo>
                    <a:pt x="0" y="14"/>
                  </a:moveTo>
                  <a:lnTo>
                    <a:pt x="4" y="10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0" y="16"/>
                  </a:lnTo>
                  <a:lnTo>
                    <a:pt x="50" y="12"/>
                  </a:lnTo>
                  <a:lnTo>
                    <a:pt x="65" y="25"/>
                  </a:lnTo>
                  <a:lnTo>
                    <a:pt x="81" y="14"/>
                  </a:lnTo>
                  <a:lnTo>
                    <a:pt x="104" y="16"/>
                  </a:lnTo>
                  <a:lnTo>
                    <a:pt x="121" y="33"/>
                  </a:lnTo>
                  <a:lnTo>
                    <a:pt x="133" y="35"/>
                  </a:lnTo>
                  <a:lnTo>
                    <a:pt x="142" y="50"/>
                  </a:lnTo>
                  <a:lnTo>
                    <a:pt x="131" y="62"/>
                  </a:lnTo>
                  <a:lnTo>
                    <a:pt x="131" y="81"/>
                  </a:lnTo>
                  <a:lnTo>
                    <a:pt x="127" y="77"/>
                  </a:lnTo>
                  <a:lnTo>
                    <a:pt x="123" y="83"/>
                  </a:lnTo>
                  <a:lnTo>
                    <a:pt x="112" y="73"/>
                  </a:lnTo>
                  <a:lnTo>
                    <a:pt x="104" y="75"/>
                  </a:lnTo>
                  <a:lnTo>
                    <a:pt x="104" y="87"/>
                  </a:lnTo>
                  <a:lnTo>
                    <a:pt x="98" y="87"/>
                  </a:lnTo>
                  <a:lnTo>
                    <a:pt x="81" y="75"/>
                  </a:lnTo>
                  <a:lnTo>
                    <a:pt x="71" y="77"/>
                  </a:lnTo>
                  <a:lnTo>
                    <a:pt x="67" y="85"/>
                  </a:lnTo>
                  <a:lnTo>
                    <a:pt x="54" y="83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27" y="93"/>
                  </a:lnTo>
                  <a:lnTo>
                    <a:pt x="12" y="87"/>
                  </a:lnTo>
                  <a:lnTo>
                    <a:pt x="12" y="79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8" y="54"/>
                  </a:lnTo>
                  <a:lnTo>
                    <a:pt x="8" y="41"/>
                  </a:lnTo>
                  <a:lnTo>
                    <a:pt x="6" y="31"/>
                  </a:lnTo>
                  <a:lnTo>
                    <a:pt x="4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5" name="Freeform 48"/>
            <p:cNvSpPr>
              <a:spLocks noEditPoints="1"/>
            </p:cNvSpPr>
            <p:nvPr/>
          </p:nvSpPr>
          <p:spPr bwMode="auto">
            <a:xfrm>
              <a:off x="1152" y="3205"/>
              <a:ext cx="137" cy="173"/>
            </a:xfrm>
            <a:custGeom>
              <a:avLst/>
              <a:gdLst>
                <a:gd name="T0" fmla="*/ 31 w 137"/>
                <a:gd name="T1" fmla="*/ 11 h 173"/>
                <a:gd name="T2" fmla="*/ 44 w 137"/>
                <a:gd name="T3" fmla="*/ 11 h 173"/>
                <a:gd name="T4" fmla="*/ 56 w 137"/>
                <a:gd name="T5" fmla="*/ 0 h 173"/>
                <a:gd name="T6" fmla="*/ 64 w 137"/>
                <a:gd name="T7" fmla="*/ 17 h 173"/>
                <a:gd name="T8" fmla="*/ 77 w 137"/>
                <a:gd name="T9" fmla="*/ 19 h 173"/>
                <a:gd name="T10" fmla="*/ 94 w 137"/>
                <a:gd name="T11" fmla="*/ 27 h 173"/>
                <a:gd name="T12" fmla="*/ 102 w 137"/>
                <a:gd name="T13" fmla="*/ 27 h 173"/>
                <a:gd name="T14" fmla="*/ 121 w 137"/>
                <a:gd name="T15" fmla="*/ 36 h 173"/>
                <a:gd name="T16" fmla="*/ 137 w 137"/>
                <a:gd name="T17" fmla="*/ 40 h 173"/>
                <a:gd name="T18" fmla="*/ 133 w 137"/>
                <a:gd name="T19" fmla="*/ 54 h 173"/>
                <a:gd name="T20" fmla="*/ 125 w 137"/>
                <a:gd name="T21" fmla="*/ 69 h 173"/>
                <a:gd name="T22" fmla="*/ 121 w 137"/>
                <a:gd name="T23" fmla="*/ 77 h 173"/>
                <a:gd name="T24" fmla="*/ 119 w 137"/>
                <a:gd name="T25" fmla="*/ 86 h 173"/>
                <a:gd name="T26" fmla="*/ 110 w 137"/>
                <a:gd name="T27" fmla="*/ 92 h 173"/>
                <a:gd name="T28" fmla="*/ 114 w 137"/>
                <a:gd name="T29" fmla="*/ 102 h 173"/>
                <a:gd name="T30" fmla="*/ 123 w 137"/>
                <a:gd name="T31" fmla="*/ 100 h 173"/>
                <a:gd name="T32" fmla="*/ 123 w 137"/>
                <a:gd name="T33" fmla="*/ 117 h 173"/>
                <a:gd name="T34" fmla="*/ 137 w 137"/>
                <a:gd name="T35" fmla="*/ 123 h 173"/>
                <a:gd name="T36" fmla="*/ 137 w 137"/>
                <a:gd name="T37" fmla="*/ 134 h 173"/>
                <a:gd name="T38" fmla="*/ 131 w 137"/>
                <a:gd name="T39" fmla="*/ 146 h 173"/>
                <a:gd name="T40" fmla="*/ 129 w 137"/>
                <a:gd name="T41" fmla="*/ 159 h 173"/>
                <a:gd name="T42" fmla="*/ 114 w 137"/>
                <a:gd name="T43" fmla="*/ 159 h 173"/>
                <a:gd name="T44" fmla="*/ 102 w 137"/>
                <a:gd name="T45" fmla="*/ 165 h 173"/>
                <a:gd name="T46" fmla="*/ 87 w 137"/>
                <a:gd name="T47" fmla="*/ 159 h 173"/>
                <a:gd name="T48" fmla="*/ 73 w 137"/>
                <a:gd name="T49" fmla="*/ 165 h 173"/>
                <a:gd name="T50" fmla="*/ 69 w 137"/>
                <a:gd name="T51" fmla="*/ 161 h 173"/>
                <a:gd name="T52" fmla="*/ 60 w 137"/>
                <a:gd name="T53" fmla="*/ 161 h 173"/>
                <a:gd name="T54" fmla="*/ 56 w 137"/>
                <a:gd name="T55" fmla="*/ 169 h 173"/>
                <a:gd name="T56" fmla="*/ 48 w 137"/>
                <a:gd name="T57" fmla="*/ 173 h 173"/>
                <a:gd name="T58" fmla="*/ 46 w 137"/>
                <a:gd name="T59" fmla="*/ 159 h 173"/>
                <a:gd name="T60" fmla="*/ 46 w 137"/>
                <a:gd name="T61" fmla="*/ 146 h 173"/>
                <a:gd name="T62" fmla="*/ 50 w 137"/>
                <a:gd name="T63" fmla="*/ 125 h 173"/>
                <a:gd name="T64" fmla="*/ 37 w 137"/>
                <a:gd name="T65" fmla="*/ 121 h 173"/>
                <a:gd name="T66" fmla="*/ 33 w 137"/>
                <a:gd name="T67" fmla="*/ 119 h 173"/>
                <a:gd name="T68" fmla="*/ 33 w 137"/>
                <a:gd name="T69" fmla="*/ 100 h 173"/>
                <a:gd name="T70" fmla="*/ 44 w 137"/>
                <a:gd name="T71" fmla="*/ 88 h 173"/>
                <a:gd name="T72" fmla="*/ 35 w 137"/>
                <a:gd name="T73" fmla="*/ 73 h 173"/>
                <a:gd name="T74" fmla="*/ 23 w 137"/>
                <a:gd name="T75" fmla="*/ 71 h 173"/>
                <a:gd name="T76" fmla="*/ 6 w 137"/>
                <a:gd name="T77" fmla="*/ 54 h 173"/>
                <a:gd name="T78" fmla="*/ 0 w 137"/>
                <a:gd name="T79" fmla="*/ 54 h 173"/>
                <a:gd name="T80" fmla="*/ 14 w 137"/>
                <a:gd name="T81" fmla="*/ 34 h 173"/>
                <a:gd name="T82" fmla="*/ 29 w 137"/>
                <a:gd name="T83" fmla="*/ 29 h 173"/>
                <a:gd name="T84" fmla="*/ 31 w 137"/>
                <a:gd name="T85" fmla="*/ 13 h 173"/>
                <a:gd name="T86" fmla="*/ 31 w 137"/>
                <a:gd name="T87" fmla="*/ 11 h 173"/>
                <a:gd name="T88" fmla="*/ 31 w 137"/>
                <a:gd name="T89" fmla="*/ 11 h 173"/>
                <a:gd name="T90" fmla="*/ 60 w 137"/>
                <a:gd name="T91" fmla="*/ 73 h 173"/>
                <a:gd name="T92" fmla="*/ 62 w 137"/>
                <a:gd name="T93" fmla="*/ 81 h 173"/>
                <a:gd name="T94" fmla="*/ 60 w 137"/>
                <a:gd name="T95" fmla="*/ 88 h 173"/>
                <a:gd name="T96" fmla="*/ 58 w 137"/>
                <a:gd name="T97" fmla="*/ 98 h 173"/>
                <a:gd name="T98" fmla="*/ 69 w 137"/>
                <a:gd name="T99" fmla="*/ 98 h 173"/>
                <a:gd name="T100" fmla="*/ 75 w 137"/>
                <a:gd name="T101" fmla="*/ 92 h 173"/>
                <a:gd name="T102" fmla="*/ 81 w 137"/>
                <a:gd name="T103" fmla="*/ 98 h 173"/>
                <a:gd name="T104" fmla="*/ 89 w 137"/>
                <a:gd name="T105" fmla="*/ 98 h 173"/>
                <a:gd name="T106" fmla="*/ 89 w 137"/>
                <a:gd name="T107" fmla="*/ 86 h 173"/>
                <a:gd name="T108" fmla="*/ 98 w 137"/>
                <a:gd name="T109" fmla="*/ 77 h 173"/>
                <a:gd name="T110" fmla="*/ 87 w 137"/>
                <a:gd name="T111" fmla="*/ 69 h 173"/>
                <a:gd name="T112" fmla="*/ 85 w 137"/>
                <a:gd name="T113" fmla="*/ 56 h 173"/>
                <a:gd name="T114" fmla="*/ 73 w 137"/>
                <a:gd name="T115" fmla="*/ 61 h 173"/>
                <a:gd name="T116" fmla="*/ 73 w 137"/>
                <a:gd name="T117" fmla="*/ 73 h 173"/>
                <a:gd name="T118" fmla="*/ 60 w 137"/>
                <a:gd name="T119" fmla="*/ 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173">
                  <a:moveTo>
                    <a:pt x="31" y="11"/>
                  </a:moveTo>
                  <a:lnTo>
                    <a:pt x="44" y="11"/>
                  </a:lnTo>
                  <a:lnTo>
                    <a:pt x="56" y="0"/>
                  </a:lnTo>
                  <a:lnTo>
                    <a:pt x="64" y="17"/>
                  </a:lnTo>
                  <a:lnTo>
                    <a:pt x="77" y="19"/>
                  </a:lnTo>
                  <a:lnTo>
                    <a:pt x="94" y="27"/>
                  </a:lnTo>
                  <a:lnTo>
                    <a:pt x="102" y="27"/>
                  </a:lnTo>
                  <a:lnTo>
                    <a:pt x="121" y="36"/>
                  </a:lnTo>
                  <a:lnTo>
                    <a:pt x="137" y="40"/>
                  </a:lnTo>
                  <a:lnTo>
                    <a:pt x="133" y="54"/>
                  </a:lnTo>
                  <a:lnTo>
                    <a:pt x="125" y="69"/>
                  </a:lnTo>
                  <a:lnTo>
                    <a:pt x="121" y="77"/>
                  </a:lnTo>
                  <a:lnTo>
                    <a:pt x="119" y="86"/>
                  </a:lnTo>
                  <a:lnTo>
                    <a:pt x="110" y="92"/>
                  </a:lnTo>
                  <a:lnTo>
                    <a:pt x="114" y="102"/>
                  </a:lnTo>
                  <a:lnTo>
                    <a:pt x="123" y="100"/>
                  </a:lnTo>
                  <a:lnTo>
                    <a:pt x="123" y="117"/>
                  </a:lnTo>
                  <a:lnTo>
                    <a:pt x="137" y="123"/>
                  </a:lnTo>
                  <a:lnTo>
                    <a:pt x="137" y="134"/>
                  </a:lnTo>
                  <a:lnTo>
                    <a:pt x="131" y="146"/>
                  </a:lnTo>
                  <a:lnTo>
                    <a:pt x="129" y="159"/>
                  </a:lnTo>
                  <a:lnTo>
                    <a:pt x="114" y="159"/>
                  </a:lnTo>
                  <a:lnTo>
                    <a:pt x="102" y="165"/>
                  </a:lnTo>
                  <a:lnTo>
                    <a:pt x="87" y="159"/>
                  </a:lnTo>
                  <a:lnTo>
                    <a:pt x="73" y="165"/>
                  </a:lnTo>
                  <a:lnTo>
                    <a:pt x="69" y="161"/>
                  </a:lnTo>
                  <a:lnTo>
                    <a:pt x="60" y="161"/>
                  </a:lnTo>
                  <a:lnTo>
                    <a:pt x="56" y="169"/>
                  </a:lnTo>
                  <a:lnTo>
                    <a:pt x="48" y="173"/>
                  </a:lnTo>
                  <a:lnTo>
                    <a:pt x="46" y="159"/>
                  </a:lnTo>
                  <a:lnTo>
                    <a:pt x="46" y="146"/>
                  </a:lnTo>
                  <a:lnTo>
                    <a:pt x="50" y="125"/>
                  </a:lnTo>
                  <a:lnTo>
                    <a:pt x="37" y="121"/>
                  </a:lnTo>
                  <a:lnTo>
                    <a:pt x="33" y="119"/>
                  </a:lnTo>
                  <a:lnTo>
                    <a:pt x="33" y="100"/>
                  </a:lnTo>
                  <a:lnTo>
                    <a:pt x="44" y="88"/>
                  </a:lnTo>
                  <a:lnTo>
                    <a:pt x="35" y="73"/>
                  </a:lnTo>
                  <a:lnTo>
                    <a:pt x="23" y="71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14" y="34"/>
                  </a:lnTo>
                  <a:lnTo>
                    <a:pt x="29" y="29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11"/>
                  </a:lnTo>
                  <a:close/>
                  <a:moveTo>
                    <a:pt x="60" y="73"/>
                  </a:moveTo>
                  <a:lnTo>
                    <a:pt x="62" y="81"/>
                  </a:lnTo>
                  <a:lnTo>
                    <a:pt x="60" y="88"/>
                  </a:lnTo>
                  <a:lnTo>
                    <a:pt x="58" y="98"/>
                  </a:lnTo>
                  <a:lnTo>
                    <a:pt x="69" y="98"/>
                  </a:lnTo>
                  <a:lnTo>
                    <a:pt x="75" y="92"/>
                  </a:lnTo>
                  <a:lnTo>
                    <a:pt x="81" y="98"/>
                  </a:lnTo>
                  <a:lnTo>
                    <a:pt x="89" y="98"/>
                  </a:lnTo>
                  <a:lnTo>
                    <a:pt x="89" y="86"/>
                  </a:lnTo>
                  <a:lnTo>
                    <a:pt x="98" y="77"/>
                  </a:lnTo>
                  <a:lnTo>
                    <a:pt x="87" y="69"/>
                  </a:lnTo>
                  <a:lnTo>
                    <a:pt x="85" y="56"/>
                  </a:lnTo>
                  <a:lnTo>
                    <a:pt x="73" y="61"/>
                  </a:lnTo>
                  <a:lnTo>
                    <a:pt x="73" y="73"/>
                  </a:lnTo>
                  <a:lnTo>
                    <a:pt x="60" y="7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6" name="Freeform 49"/>
            <p:cNvSpPr>
              <a:spLocks/>
            </p:cNvSpPr>
            <p:nvPr/>
          </p:nvSpPr>
          <p:spPr bwMode="auto">
            <a:xfrm>
              <a:off x="1210" y="3261"/>
              <a:ext cx="40" cy="42"/>
            </a:xfrm>
            <a:custGeom>
              <a:avLst/>
              <a:gdLst>
                <a:gd name="T0" fmla="*/ 2 w 40"/>
                <a:gd name="T1" fmla="*/ 17 h 42"/>
                <a:gd name="T2" fmla="*/ 15 w 40"/>
                <a:gd name="T3" fmla="*/ 17 h 42"/>
                <a:gd name="T4" fmla="*/ 15 w 40"/>
                <a:gd name="T5" fmla="*/ 5 h 42"/>
                <a:gd name="T6" fmla="*/ 27 w 40"/>
                <a:gd name="T7" fmla="*/ 0 h 42"/>
                <a:gd name="T8" fmla="*/ 29 w 40"/>
                <a:gd name="T9" fmla="*/ 13 h 42"/>
                <a:gd name="T10" fmla="*/ 40 w 40"/>
                <a:gd name="T11" fmla="*/ 21 h 42"/>
                <a:gd name="T12" fmla="*/ 31 w 40"/>
                <a:gd name="T13" fmla="*/ 30 h 42"/>
                <a:gd name="T14" fmla="*/ 31 w 40"/>
                <a:gd name="T15" fmla="*/ 42 h 42"/>
                <a:gd name="T16" fmla="*/ 23 w 40"/>
                <a:gd name="T17" fmla="*/ 42 h 42"/>
                <a:gd name="T18" fmla="*/ 17 w 40"/>
                <a:gd name="T19" fmla="*/ 36 h 42"/>
                <a:gd name="T20" fmla="*/ 11 w 40"/>
                <a:gd name="T21" fmla="*/ 42 h 42"/>
                <a:gd name="T22" fmla="*/ 0 w 40"/>
                <a:gd name="T23" fmla="*/ 42 h 42"/>
                <a:gd name="T24" fmla="*/ 2 w 40"/>
                <a:gd name="T25" fmla="*/ 32 h 42"/>
                <a:gd name="T26" fmla="*/ 4 w 40"/>
                <a:gd name="T27" fmla="*/ 25 h 42"/>
                <a:gd name="T28" fmla="*/ 2 w 40"/>
                <a:gd name="T29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2">
                  <a:moveTo>
                    <a:pt x="2" y="17"/>
                  </a:moveTo>
                  <a:lnTo>
                    <a:pt x="15" y="17"/>
                  </a:lnTo>
                  <a:lnTo>
                    <a:pt x="15" y="5"/>
                  </a:lnTo>
                  <a:lnTo>
                    <a:pt x="27" y="0"/>
                  </a:lnTo>
                  <a:lnTo>
                    <a:pt x="29" y="13"/>
                  </a:lnTo>
                  <a:lnTo>
                    <a:pt x="40" y="21"/>
                  </a:lnTo>
                  <a:lnTo>
                    <a:pt x="31" y="30"/>
                  </a:lnTo>
                  <a:lnTo>
                    <a:pt x="31" y="42"/>
                  </a:lnTo>
                  <a:lnTo>
                    <a:pt x="23" y="42"/>
                  </a:lnTo>
                  <a:lnTo>
                    <a:pt x="17" y="36"/>
                  </a:lnTo>
                  <a:lnTo>
                    <a:pt x="11" y="4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4" y="25"/>
                  </a:lnTo>
                  <a:lnTo>
                    <a:pt x="2" y="1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7" name="Freeform 50"/>
            <p:cNvSpPr>
              <a:spLocks/>
            </p:cNvSpPr>
            <p:nvPr/>
          </p:nvSpPr>
          <p:spPr bwMode="auto">
            <a:xfrm>
              <a:off x="2044" y="3574"/>
              <a:ext cx="354" cy="290"/>
            </a:xfrm>
            <a:custGeom>
              <a:avLst/>
              <a:gdLst>
                <a:gd name="T0" fmla="*/ 159 w 170"/>
                <a:gd name="T1" fmla="*/ 70 h 139"/>
                <a:gd name="T2" fmla="*/ 139 w 170"/>
                <a:gd name="T3" fmla="*/ 65 h 139"/>
                <a:gd name="T4" fmla="*/ 132 w 170"/>
                <a:gd name="T5" fmla="*/ 70 h 139"/>
                <a:gd name="T6" fmla="*/ 117 w 170"/>
                <a:gd name="T7" fmla="*/ 63 h 139"/>
                <a:gd name="T8" fmla="*/ 110 w 170"/>
                <a:gd name="T9" fmla="*/ 58 h 139"/>
                <a:gd name="T10" fmla="*/ 106 w 170"/>
                <a:gd name="T11" fmla="*/ 50 h 139"/>
                <a:gd name="T12" fmla="*/ 97 w 170"/>
                <a:gd name="T13" fmla="*/ 67 h 139"/>
                <a:gd name="T14" fmla="*/ 94 w 170"/>
                <a:gd name="T15" fmla="*/ 77 h 139"/>
                <a:gd name="T16" fmla="*/ 101 w 170"/>
                <a:gd name="T17" fmla="*/ 84 h 139"/>
                <a:gd name="T18" fmla="*/ 109 w 170"/>
                <a:gd name="T19" fmla="*/ 95 h 139"/>
                <a:gd name="T20" fmla="*/ 102 w 170"/>
                <a:gd name="T21" fmla="*/ 100 h 139"/>
                <a:gd name="T22" fmla="*/ 90 w 170"/>
                <a:gd name="T23" fmla="*/ 107 h 139"/>
                <a:gd name="T24" fmla="*/ 88 w 170"/>
                <a:gd name="T25" fmla="*/ 119 h 139"/>
                <a:gd name="T26" fmla="*/ 81 w 170"/>
                <a:gd name="T27" fmla="*/ 128 h 139"/>
                <a:gd name="T28" fmla="*/ 77 w 170"/>
                <a:gd name="T29" fmla="*/ 136 h 139"/>
                <a:gd name="T30" fmla="*/ 66 w 170"/>
                <a:gd name="T31" fmla="*/ 133 h 139"/>
                <a:gd name="T32" fmla="*/ 44 w 170"/>
                <a:gd name="T33" fmla="*/ 127 h 139"/>
                <a:gd name="T34" fmla="*/ 32 w 170"/>
                <a:gd name="T35" fmla="*/ 112 h 139"/>
                <a:gd name="T36" fmla="*/ 26 w 170"/>
                <a:gd name="T37" fmla="*/ 98 h 139"/>
                <a:gd name="T38" fmla="*/ 10 w 170"/>
                <a:gd name="T39" fmla="*/ 93 h 139"/>
                <a:gd name="T40" fmla="*/ 0 w 170"/>
                <a:gd name="T41" fmla="*/ 75 h 139"/>
                <a:gd name="T42" fmla="*/ 7 w 170"/>
                <a:gd name="T43" fmla="*/ 59 h 139"/>
                <a:gd name="T44" fmla="*/ 9 w 170"/>
                <a:gd name="T45" fmla="*/ 47 h 139"/>
                <a:gd name="T46" fmla="*/ 20 w 170"/>
                <a:gd name="T47" fmla="*/ 44 h 139"/>
                <a:gd name="T48" fmla="*/ 28 w 170"/>
                <a:gd name="T49" fmla="*/ 43 h 139"/>
                <a:gd name="T50" fmla="*/ 33 w 170"/>
                <a:gd name="T51" fmla="*/ 33 h 139"/>
                <a:gd name="T52" fmla="*/ 41 w 170"/>
                <a:gd name="T53" fmla="*/ 24 h 139"/>
                <a:gd name="T54" fmla="*/ 54 w 170"/>
                <a:gd name="T55" fmla="*/ 17 h 139"/>
                <a:gd name="T56" fmla="*/ 64 w 170"/>
                <a:gd name="T57" fmla="*/ 19 h 139"/>
                <a:gd name="T58" fmla="*/ 80 w 170"/>
                <a:gd name="T59" fmla="*/ 15 h 139"/>
                <a:gd name="T60" fmla="*/ 95 w 170"/>
                <a:gd name="T61" fmla="*/ 8 h 139"/>
                <a:gd name="T62" fmla="*/ 101 w 170"/>
                <a:gd name="T63" fmla="*/ 1 h 139"/>
                <a:gd name="T64" fmla="*/ 121 w 170"/>
                <a:gd name="T65" fmla="*/ 11 h 139"/>
                <a:gd name="T66" fmla="*/ 137 w 170"/>
                <a:gd name="T67" fmla="*/ 32 h 139"/>
                <a:gd name="T68" fmla="*/ 145 w 170"/>
                <a:gd name="T69" fmla="*/ 39 h 139"/>
                <a:gd name="T70" fmla="*/ 156 w 170"/>
                <a:gd name="T71" fmla="*/ 52 h 139"/>
                <a:gd name="T72" fmla="*/ 170 w 170"/>
                <a:gd name="T73" fmla="*/ 5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39">
                  <a:moveTo>
                    <a:pt x="170" y="61"/>
                  </a:moveTo>
                  <a:cubicBezTo>
                    <a:pt x="159" y="70"/>
                    <a:pt x="159" y="70"/>
                    <a:pt x="159" y="70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5" y="136"/>
                    <a:pt x="74" y="136"/>
                    <a:pt x="72" y="137"/>
                  </a:cubicBezTo>
                  <a:cubicBezTo>
                    <a:pt x="69" y="139"/>
                    <a:pt x="67" y="136"/>
                    <a:pt x="66" y="133"/>
                  </a:cubicBezTo>
                  <a:cubicBezTo>
                    <a:pt x="65" y="131"/>
                    <a:pt x="58" y="124"/>
                    <a:pt x="52" y="124"/>
                  </a:cubicBezTo>
                  <a:cubicBezTo>
                    <a:pt x="48" y="124"/>
                    <a:pt x="47" y="127"/>
                    <a:pt x="44" y="12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70" y="58"/>
                    <a:pt x="170" y="58"/>
                    <a:pt x="170" y="58"/>
                  </a:cubicBezTo>
                  <a:lnTo>
                    <a:pt x="170" y="6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8" name="Freeform 51"/>
            <p:cNvSpPr>
              <a:spLocks/>
            </p:cNvSpPr>
            <p:nvPr/>
          </p:nvSpPr>
          <p:spPr bwMode="auto">
            <a:xfrm>
              <a:off x="1913" y="3697"/>
              <a:ext cx="225" cy="160"/>
            </a:xfrm>
            <a:custGeom>
              <a:avLst/>
              <a:gdLst>
                <a:gd name="T0" fmla="*/ 107 w 108"/>
                <a:gd name="T1" fmla="*/ 68 h 77"/>
                <a:gd name="T2" fmla="*/ 106 w 108"/>
                <a:gd name="T3" fmla="*/ 68 h 77"/>
                <a:gd name="T4" fmla="*/ 100 w 108"/>
                <a:gd name="T5" fmla="*/ 73 h 77"/>
                <a:gd name="T6" fmla="*/ 87 w 108"/>
                <a:gd name="T7" fmla="*/ 74 h 77"/>
                <a:gd name="T8" fmla="*/ 73 w 108"/>
                <a:gd name="T9" fmla="*/ 73 h 77"/>
                <a:gd name="T10" fmla="*/ 59 w 108"/>
                <a:gd name="T11" fmla="*/ 69 h 77"/>
                <a:gd name="T12" fmla="*/ 47 w 108"/>
                <a:gd name="T13" fmla="*/ 73 h 77"/>
                <a:gd name="T14" fmla="*/ 35 w 108"/>
                <a:gd name="T15" fmla="*/ 70 h 77"/>
                <a:gd name="T16" fmla="*/ 20 w 108"/>
                <a:gd name="T17" fmla="*/ 68 h 77"/>
                <a:gd name="T18" fmla="*/ 14 w 108"/>
                <a:gd name="T19" fmla="*/ 67 h 77"/>
                <a:gd name="T20" fmla="*/ 18 w 108"/>
                <a:gd name="T21" fmla="*/ 60 h 77"/>
                <a:gd name="T22" fmla="*/ 14 w 108"/>
                <a:gd name="T23" fmla="*/ 53 h 77"/>
                <a:gd name="T24" fmla="*/ 7 w 108"/>
                <a:gd name="T25" fmla="*/ 51 h 77"/>
                <a:gd name="T26" fmla="*/ 1 w 108"/>
                <a:gd name="T27" fmla="*/ 49 h 77"/>
                <a:gd name="T28" fmla="*/ 0 w 108"/>
                <a:gd name="T29" fmla="*/ 42 h 77"/>
                <a:gd name="T30" fmla="*/ 4 w 108"/>
                <a:gd name="T31" fmla="*/ 42 h 77"/>
                <a:gd name="T32" fmla="*/ 8 w 108"/>
                <a:gd name="T33" fmla="*/ 37 h 77"/>
                <a:gd name="T34" fmla="*/ 6 w 108"/>
                <a:gd name="T35" fmla="*/ 33 h 77"/>
                <a:gd name="T36" fmla="*/ 9 w 108"/>
                <a:gd name="T37" fmla="*/ 28 h 77"/>
                <a:gd name="T38" fmla="*/ 17 w 108"/>
                <a:gd name="T39" fmla="*/ 28 h 77"/>
                <a:gd name="T40" fmla="*/ 19 w 108"/>
                <a:gd name="T41" fmla="*/ 22 h 77"/>
                <a:gd name="T42" fmla="*/ 18 w 108"/>
                <a:gd name="T43" fmla="*/ 7 h 77"/>
                <a:gd name="T44" fmla="*/ 16 w 108"/>
                <a:gd name="T45" fmla="*/ 5 h 77"/>
                <a:gd name="T46" fmla="*/ 25 w 108"/>
                <a:gd name="T47" fmla="*/ 0 h 77"/>
                <a:gd name="T48" fmla="*/ 36 w 108"/>
                <a:gd name="T49" fmla="*/ 4 h 77"/>
                <a:gd name="T50" fmla="*/ 45 w 108"/>
                <a:gd name="T51" fmla="*/ 4 h 77"/>
                <a:gd name="T52" fmla="*/ 49 w 108"/>
                <a:gd name="T53" fmla="*/ 11 h 77"/>
                <a:gd name="T54" fmla="*/ 61 w 108"/>
                <a:gd name="T55" fmla="*/ 4 h 77"/>
                <a:gd name="T56" fmla="*/ 68 w 108"/>
                <a:gd name="T57" fmla="*/ 8 h 77"/>
                <a:gd name="T58" fmla="*/ 63 w 108"/>
                <a:gd name="T59" fmla="*/ 16 h 77"/>
                <a:gd name="T60" fmla="*/ 71 w 108"/>
                <a:gd name="T61" fmla="*/ 25 h 77"/>
                <a:gd name="T62" fmla="*/ 73 w 108"/>
                <a:gd name="T63" fmla="*/ 34 h 77"/>
                <a:gd name="T64" fmla="*/ 81 w 108"/>
                <a:gd name="T65" fmla="*/ 37 h 77"/>
                <a:gd name="T66" fmla="*/ 89 w 108"/>
                <a:gd name="T67" fmla="*/ 39 h 77"/>
                <a:gd name="T68" fmla="*/ 95 w 108"/>
                <a:gd name="T69" fmla="*/ 45 h 77"/>
                <a:gd name="T70" fmla="*/ 95 w 108"/>
                <a:gd name="T71" fmla="*/ 53 h 77"/>
                <a:gd name="T72" fmla="*/ 108 w 108"/>
                <a:gd name="T73" fmla="*/ 58 h 77"/>
                <a:gd name="T74" fmla="*/ 107 w 108"/>
                <a:gd name="T75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77">
                  <a:moveTo>
                    <a:pt x="107" y="68"/>
                  </a:moveTo>
                  <a:cubicBezTo>
                    <a:pt x="107" y="68"/>
                    <a:pt x="106" y="68"/>
                    <a:pt x="106" y="68"/>
                  </a:cubicBezTo>
                  <a:cubicBezTo>
                    <a:pt x="102" y="69"/>
                    <a:pt x="102" y="73"/>
                    <a:pt x="100" y="73"/>
                  </a:cubicBezTo>
                  <a:cubicBezTo>
                    <a:pt x="99" y="74"/>
                    <a:pt x="89" y="75"/>
                    <a:pt x="87" y="74"/>
                  </a:cubicBezTo>
                  <a:cubicBezTo>
                    <a:pt x="85" y="73"/>
                    <a:pt x="77" y="73"/>
                    <a:pt x="73" y="73"/>
                  </a:cubicBezTo>
                  <a:cubicBezTo>
                    <a:pt x="68" y="73"/>
                    <a:pt x="64" y="73"/>
                    <a:pt x="59" y="69"/>
                  </a:cubicBezTo>
                  <a:cubicBezTo>
                    <a:pt x="55" y="66"/>
                    <a:pt x="51" y="69"/>
                    <a:pt x="47" y="73"/>
                  </a:cubicBezTo>
                  <a:cubicBezTo>
                    <a:pt x="43" y="77"/>
                    <a:pt x="39" y="70"/>
                    <a:pt x="35" y="70"/>
                  </a:cubicBezTo>
                  <a:cubicBezTo>
                    <a:pt x="31" y="69"/>
                    <a:pt x="25" y="69"/>
                    <a:pt x="20" y="68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8" y="58"/>
                    <a:pt x="108" y="58"/>
                    <a:pt x="108" y="58"/>
                  </a:cubicBezTo>
                  <a:lnTo>
                    <a:pt x="107" y="6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9" name="Freeform 52"/>
            <p:cNvSpPr>
              <a:spLocks/>
            </p:cNvSpPr>
            <p:nvPr/>
          </p:nvSpPr>
          <p:spPr bwMode="auto">
            <a:xfrm>
              <a:off x="1735" y="3664"/>
              <a:ext cx="217" cy="252"/>
            </a:xfrm>
            <a:custGeom>
              <a:avLst/>
              <a:gdLst>
                <a:gd name="T0" fmla="*/ 89 w 104"/>
                <a:gd name="T1" fmla="*/ 83 h 121"/>
                <a:gd name="T2" fmla="*/ 64 w 104"/>
                <a:gd name="T3" fmla="*/ 75 h 121"/>
                <a:gd name="T4" fmla="*/ 59 w 104"/>
                <a:gd name="T5" fmla="*/ 88 h 121"/>
                <a:gd name="T6" fmla="*/ 66 w 104"/>
                <a:gd name="T7" fmla="*/ 102 h 121"/>
                <a:gd name="T8" fmla="*/ 54 w 104"/>
                <a:gd name="T9" fmla="*/ 102 h 121"/>
                <a:gd name="T10" fmla="*/ 42 w 104"/>
                <a:gd name="T11" fmla="*/ 118 h 121"/>
                <a:gd name="T12" fmla="*/ 22 w 104"/>
                <a:gd name="T13" fmla="*/ 120 h 121"/>
                <a:gd name="T14" fmla="*/ 22 w 104"/>
                <a:gd name="T15" fmla="*/ 116 h 121"/>
                <a:gd name="T16" fmla="*/ 23 w 104"/>
                <a:gd name="T17" fmla="*/ 106 h 121"/>
                <a:gd name="T18" fmla="*/ 10 w 104"/>
                <a:gd name="T19" fmla="*/ 106 h 121"/>
                <a:gd name="T20" fmla="*/ 4 w 104"/>
                <a:gd name="T21" fmla="*/ 99 h 121"/>
                <a:gd name="T22" fmla="*/ 12 w 104"/>
                <a:gd name="T23" fmla="*/ 85 h 121"/>
                <a:gd name="T24" fmla="*/ 15 w 104"/>
                <a:gd name="T25" fmla="*/ 81 h 121"/>
                <a:gd name="T26" fmla="*/ 21 w 104"/>
                <a:gd name="T27" fmla="*/ 68 h 121"/>
                <a:gd name="T28" fmla="*/ 31 w 104"/>
                <a:gd name="T29" fmla="*/ 58 h 121"/>
                <a:gd name="T30" fmla="*/ 39 w 104"/>
                <a:gd name="T31" fmla="*/ 61 h 121"/>
                <a:gd name="T32" fmla="*/ 45 w 104"/>
                <a:gd name="T33" fmla="*/ 56 h 121"/>
                <a:gd name="T34" fmla="*/ 40 w 104"/>
                <a:gd name="T35" fmla="*/ 46 h 121"/>
                <a:gd name="T36" fmla="*/ 31 w 104"/>
                <a:gd name="T37" fmla="*/ 47 h 121"/>
                <a:gd name="T38" fmla="*/ 20 w 104"/>
                <a:gd name="T39" fmla="*/ 45 h 121"/>
                <a:gd name="T40" fmla="*/ 16 w 104"/>
                <a:gd name="T41" fmla="*/ 31 h 121"/>
                <a:gd name="T42" fmla="*/ 16 w 104"/>
                <a:gd name="T43" fmla="*/ 17 h 121"/>
                <a:gd name="T44" fmla="*/ 28 w 104"/>
                <a:gd name="T45" fmla="*/ 19 h 121"/>
                <a:gd name="T46" fmla="*/ 34 w 104"/>
                <a:gd name="T47" fmla="*/ 29 h 121"/>
                <a:gd name="T48" fmla="*/ 44 w 104"/>
                <a:gd name="T49" fmla="*/ 26 h 121"/>
                <a:gd name="T50" fmla="*/ 54 w 104"/>
                <a:gd name="T51" fmla="*/ 18 h 121"/>
                <a:gd name="T52" fmla="*/ 58 w 104"/>
                <a:gd name="T53" fmla="*/ 1 h 121"/>
                <a:gd name="T54" fmla="*/ 68 w 104"/>
                <a:gd name="T55" fmla="*/ 6 h 121"/>
                <a:gd name="T56" fmla="*/ 87 w 104"/>
                <a:gd name="T57" fmla="*/ 17 h 121"/>
                <a:gd name="T58" fmla="*/ 103 w 104"/>
                <a:gd name="T59" fmla="*/ 23 h 121"/>
                <a:gd name="T60" fmla="*/ 102 w 104"/>
                <a:gd name="T61" fmla="*/ 44 h 121"/>
                <a:gd name="T62" fmla="*/ 91 w 104"/>
                <a:gd name="T63" fmla="*/ 49 h 121"/>
                <a:gd name="T64" fmla="*/ 89 w 104"/>
                <a:gd name="T65" fmla="*/ 58 h 121"/>
                <a:gd name="T66" fmla="*/ 86 w 104"/>
                <a:gd name="T67" fmla="*/ 65 h 121"/>
                <a:gd name="T68" fmla="*/ 99 w 104"/>
                <a:gd name="T69" fmla="*/ 69 h 121"/>
                <a:gd name="T70" fmla="*/ 99 w 104"/>
                <a:gd name="T7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21">
                  <a:moveTo>
                    <a:pt x="99" y="83"/>
                  </a:moveTo>
                  <a:cubicBezTo>
                    <a:pt x="95" y="83"/>
                    <a:pt x="92" y="83"/>
                    <a:pt x="89" y="83"/>
                  </a:cubicBezTo>
                  <a:cubicBezTo>
                    <a:pt x="85" y="83"/>
                    <a:pt x="84" y="83"/>
                    <a:pt x="79" y="80"/>
                  </a:cubicBezTo>
                  <a:cubicBezTo>
                    <a:pt x="75" y="76"/>
                    <a:pt x="65" y="74"/>
                    <a:pt x="64" y="75"/>
                  </a:cubicBezTo>
                  <a:cubicBezTo>
                    <a:pt x="63" y="76"/>
                    <a:pt x="62" y="78"/>
                    <a:pt x="59" y="81"/>
                  </a:cubicBezTo>
                  <a:cubicBezTo>
                    <a:pt x="56" y="85"/>
                    <a:pt x="58" y="86"/>
                    <a:pt x="59" y="88"/>
                  </a:cubicBezTo>
                  <a:cubicBezTo>
                    <a:pt x="60" y="90"/>
                    <a:pt x="58" y="90"/>
                    <a:pt x="56" y="93"/>
                  </a:cubicBezTo>
                  <a:cubicBezTo>
                    <a:pt x="54" y="95"/>
                    <a:pt x="59" y="97"/>
                    <a:pt x="66" y="102"/>
                  </a:cubicBezTo>
                  <a:cubicBezTo>
                    <a:pt x="73" y="108"/>
                    <a:pt x="68" y="108"/>
                    <a:pt x="65" y="109"/>
                  </a:cubicBezTo>
                  <a:cubicBezTo>
                    <a:pt x="62" y="110"/>
                    <a:pt x="57" y="105"/>
                    <a:pt x="54" y="102"/>
                  </a:cubicBezTo>
                  <a:cubicBezTo>
                    <a:pt x="51" y="99"/>
                    <a:pt x="47" y="103"/>
                    <a:pt x="43" y="105"/>
                  </a:cubicBezTo>
                  <a:cubicBezTo>
                    <a:pt x="39" y="108"/>
                    <a:pt x="41" y="115"/>
                    <a:pt x="42" y="118"/>
                  </a:cubicBezTo>
                  <a:cubicBezTo>
                    <a:pt x="42" y="121"/>
                    <a:pt x="41" y="120"/>
                    <a:pt x="35" y="120"/>
                  </a:cubicBezTo>
                  <a:cubicBezTo>
                    <a:pt x="30" y="120"/>
                    <a:pt x="25" y="118"/>
                    <a:pt x="22" y="120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4" y="100"/>
                    <a:pt x="4" y="99"/>
                  </a:cubicBezTo>
                  <a:cubicBezTo>
                    <a:pt x="5" y="99"/>
                    <a:pt x="9" y="93"/>
                    <a:pt x="9" y="9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4" y="18"/>
                    <a:pt x="54" y="18"/>
                  </a:cubicBezTo>
                  <a:cubicBezTo>
                    <a:pt x="55" y="17"/>
                    <a:pt x="58" y="11"/>
                    <a:pt x="58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103" y="76"/>
                    <a:pt x="103" y="76"/>
                    <a:pt x="103" y="76"/>
                  </a:cubicBezTo>
                  <a:lnTo>
                    <a:pt x="99" y="8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0" name="Freeform 53"/>
            <p:cNvSpPr>
              <a:spLocks/>
            </p:cNvSpPr>
            <p:nvPr/>
          </p:nvSpPr>
          <p:spPr bwMode="auto">
            <a:xfrm>
              <a:off x="1802" y="3355"/>
              <a:ext cx="315" cy="365"/>
            </a:xfrm>
            <a:custGeom>
              <a:avLst/>
              <a:gdLst>
                <a:gd name="T0" fmla="*/ 225 w 315"/>
                <a:gd name="T1" fmla="*/ 9 h 365"/>
                <a:gd name="T2" fmla="*/ 261 w 315"/>
                <a:gd name="T3" fmla="*/ 50 h 365"/>
                <a:gd name="T4" fmla="*/ 279 w 315"/>
                <a:gd name="T5" fmla="*/ 77 h 365"/>
                <a:gd name="T6" fmla="*/ 273 w 315"/>
                <a:gd name="T7" fmla="*/ 109 h 365"/>
                <a:gd name="T8" fmla="*/ 271 w 315"/>
                <a:gd name="T9" fmla="*/ 146 h 365"/>
                <a:gd name="T10" fmla="*/ 279 w 315"/>
                <a:gd name="T11" fmla="*/ 171 h 365"/>
                <a:gd name="T12" fmla="*/ 275 w 315"/>
                <a:gd name="T13" fmla="*/ 196 h 365"/>
                <a:gd name="T14" fmla="*/ 296 w 315"/>
                <a:gd name="T15" fmla="*/ 223 h 365"/>
                <a:gd name="T16" fmla="*/ 306 w 315"/>
                <a:gd name="T17" fmla="*/ 242 h 365"/>
                <a:gd name="T18" fmla="*/ 315 w 315"/>
                <a:gd name="T19" fmla="*/ 265 h 365"/>
                <a:gd name="T20" fmla="*/ 315 w 315"/>
                <a:gd name="T21" fmla="*/ 300 h 365"/>
                <a:gd name="T22" fmla="*/ 288 w 315"/>
                <a:gd name="T23" fmla="*/ 302 h 365"/>
                <a:gd name="T24" fmla="*/ 271 w 315"/>
                <a:gd name="T25" fmla="*/ 307 h 365"/>
                <a:gd name="T26" fmla="*/ 261 w 315"/>
                <a:gd name="T27" fmla="*/ 327 h 365"/>
                <a:gd name="T28" fmla="*/ 252 w 315"/>
                <a:gd name="T29" fmla="*/ 359 h 365"/>
                <a:gd name="T30" fmla="*/ 213 w 315"/>
                <a:gd name="T31" fmla="*/ 365 h 365"/>
                <a:gd name="T32" fmla="*/ 186 w 315"/>
                <a:gd name="T33" fmla="*/ 350 h 365"/>
                <a:gd name="T34" fmla="*/ 144 w 315"/>
                <a:gd name="T35" fmla="*/ 352 h 365"/>
                <a:gd name="T36" fmla="*/ 115 w 315"/>
                <a:gd name="T37" fmla="*/ 344 h 365"/>
                <a:gd name="T38" fmla="*/ 75 w 315"/>
                <a:gd name="T39" fmla="*/ 321 h 365"/>
                <a:gd name="T40" fmla="*/ 54 w 315"/>
                <a:gd name="T41" fmla="*/ 311 h 365"/>
                <a:gd name="T42" fmla="*/ 36 w 315"/>
                <a:gd name="T43" fmla="*/ 309 h 365"/>
                <a:gd name="T44" fmla="*/ 0 w 315"/>
                <a:gd name="T45" fmla="*/ 284 h 365"/>
                <a:gd name="T46" fmla="*/ 19 w 315"/>
                <a:gd name="T47" fmla="*/ 248 h 365"/>
                <a:gd name="T48" fmla="*/ 50 w 315"/>
                <a:gd name="T49" fmla="*/ 244 h 365"/>
                <a:gd name="T50" fmla="*/ 67 w 315"/>
                <a:gd name="T51" fmla="*/ 221 h 365"/>
                <a:gd name="T52" fmla="*/ 92 w 315"/>
                <a:gd name="T53" fmla="*/ 221 h 365"/>
                <a:gd name="T54" fmla="*/ 98 w 315"/>
                <a:gd name="T55" fmla="*/ 200 h 365"/>
                <a:gd name="T56" fmla="*/ 127 w 315"/>
                <a:gd name="T57" fmla="*/ 186 h 365"/>
                <a:gd name="T58" fmla="*/ 129 w 315"/>
                <a:gd name="T59" fmla="*/ 161 h 365"/>
                <a:gd name="T60" fmla="*/ 121 w 315"/>
                <a:gd name="T61" fmla="*/ 136 h 365"/>
                <a:gd name="T62" fmla="*/ 131 w 315"/>
                <a:gd name="T63" fmla="*/ 107 h 365"/>
                <a:gd name="T64" fmla="*/ 177 w 315"/>
                <a:gd name="T65" fmla="*/ 67 h 365"/>
                <a:gd name="T66" fmla="*/ 188 w 315"/>
                <a:gd name="T67" fmla="*/ 36 h 365"/>
                <a:gd name="T68" fmla="*/ 200 w 315"/>
                <a:gd name="T69" fmla="*/ 15 h 365"/>
                <a:gd name="T70" fmla="*/ 213 w 315"/>
                <a:gd name="T71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5" h="365">
                  <a:moveTo>
                    <a:pt x="213" y="0"/>
                  </a:moveTo>
                  <a:lnTo>
                    <a:pt x="225" y="9"/>
                  </a:lnTo>
                  <a:lnTo>
                    <a:pt x="223" y="19"/>
                  </a:lnTo>
                  <a:lnTo>
                    <a:pt x="261" y="50"/>
                  </a:lnTo>
                  <a:lnTo>
                    <a:pt x="267" y="67"/>
                  </a:lnTo>
                  <a:lnTo>
                    <a:pt x="279" y="77"/>
                  </a:lnTo>
                  <a:lnTo>
                    <a:pt x="279" y="98"/>
                  </a:lnTo>
                  <a:lnTo>
                    <a:pt x="273" y="109"/>
                  </a:lnTo>
                  <a:lnTo>
                    <a:pt x="273" y="129"/>
                  </a:lnTo>
                  <a:lnTo>
                    <a:pt x="271" y="146"/>
                  </a:lnTo>
                  <a:lnTo>
                    <a:pt x="281" y="161"/>
                  </a:lnTo>
                  <a:lnTo>
                    <a:pt x="279" y="171"/>
                  </a:lnTo>
                  <a:lnTo>
                    <a:pt x="271" y="182"/>
                  </a:lnTo>
                  <a:lnTo>
                    <a:pt x="275" y="196"/>
                  </a:lnTo>
                  <a:lnTo>
                    <a:pt x="292" y="202"/>
                  </a:lnTo>
                  <a:lnTo>
                    <a:pt x="296" y="223"/>
                  </a:lnTo>
                  <a:lnTo>
                    <a:pt x="309" y="227"/>
                  </a:lnTo>
                  <a:lnTo>
                    <a:pt x="306" y="242"/>
                  </a:lnTo>
                  <a:lnTo>
                    <a:pt x="309" y="259"/>
                  </a:lnTo>
                  <a:lnTo>
                    <a:pt x="315" y="265"/>
                  </a:lnTo>
                  <a:lnTo>
                    <a:pt x="311" y="288"/>
                  </a:lnTo>
                  <a:lnTo>
                    <a:pt x="315" y="300"/>
                  </a:lnTo>
                  <a:lnTo>
                    <a:pt x="300" y="309"/>
                  </a:lnTo>
                  <a:lnTo>
                    <a:pt x="288" y="302"/>
                  </a:lnTo>
                  <a:lnTo>
                    <a:pt x="284" y="311"/>
                  </a:lnTo>
                  <a:lnTo>
                    <a:pt x="271" y="307"/>
                  </a:lnTo>
                  <a:lnTo>
                    <a:pt x="261" y="317"/>
                  </a:lnTo>
                  <a:lnTo>
                    <a:pt x="261" y="327"/>
                  </a:lnTo>
                  <a:lnTo>
                    <a:pt x="256" y="342"/>
                  </a:lnTo>
                  <a:lnTo>
                    <a:pt x="252" y="359"/>
                  </a:lnTo>
                  <a:lnTo>
                    <a:pt x="238" y="350"/>
                  </a:lnTo>
                  <a:lnTo>
                    <a:pt x="213" y="365"/>
                  </a:lnTo>
                  <a:lnTo>
                    <a:pt x="204" y="350"/>
                  </a:lnTo>
                  <a:lnTo>
                    <a:pt x="186" y="350"/>
                  </a:lnTo>
                  <a:lnTo>
                    <a:pt x="163" y="342"/>
                  </a:lnTo>
                  <a:lnTo>
                    <a:pt x="144" y="352"/>
                  </a:lnTo>
                  <a:lnTo>
                    <a:pt x="125" y="334"/>
                  </a:lnTo>
                  <a:lnTo>
                    <a:pt x="115" y="344"/>
                  </a:lnTo>
                  <a:lnTo>
                    <a:pt x="96" y="332"/>
                  </a:lnTo>
                  <a:lnTo>
                    <a:pt x="75" y="321"/>
                  </a:lnTo>
                  <a:lnTo>
                    <a:pt x="65" y="309"/>
                  </a:lnTo>
                  <a:lnTo>
                    <a:pt x="54" y="311"/>
                  </a:lnTo>
                  <a:lnTo>
                    <a:pt x="42" y="323"/>
                  </a:lnTo>
                  <a:lnTo>
                    <a:pt x="36" y="309"/>
                  </a:lnTo>
                  <a:lnTo>
                    <a:pt x="21" y="307"/>
                  </a:lnTo>
                  <a:lnTo>
                    <a:pt x="0" y="284"/>
                  </a:lnTo>
                  <a:lnTo>
                    <a:pt x="15" y="267"/>
                  </a:lnTo>
                  <a:lnTo>
                    <a:pt x="19" y="248"/>
                  </a:lnTo>
                  <a:lnTo>
                    <a:pt x="40" y="250"/>
                  </a:lnTo>
                  <a:lnTo>
                    <a:pt x="50" y="244"/>
                  </a:lnTo>
                  <a:lnTo>
                    <a:pt x="56" y="225"/>
                  </a:lnTo>
                  <a:lnTo>
                    <a:pt x="67" y="221"/>
                  </a:lnTo>
                  <a:lnTo>
                    <a:pt x="79" y="232"/>
                  </a:lnTo>
                  <a:lnTo>
                    <a:pt x="92" y="221"/>
                  </a:lnTo>
                  <a:lnTo>
                    <a:pt x="83" y="209"/>
                  </a:lnTo>
                  <a:lnTo>
                    <a:pt x="98" y="200"/>
                  </a:lnTo>
                  <a:lnTo>
                    <a:pt x="113" y="200"/>
                  </a:lnTo>
                  <a:lnTo>
                    <a:pt x="127" y="186"/>
                  </a:lnTo>
                  <a:lnTo>
                    <a:pt x="117" y="173"/>
                  </a:lnTo>
                  <a:lnTo>
                    <a:pt x="129" y="161"/>
                  </a:lnTo>
                  <a:lnTo>
                    <a:pt x="129" y="146"/>
                  </a:lnTo>
                  <a:lnTo>
                    <a:pt x="121" y="136"/>
                  </a:lnTo>
                  <a:lnTo>
                    <a:pt x="123" y="119"/>
                  </a:lnTo>
                  <a:lnTo>
                    <a:pt x="131" y="107"/>
                  </a:lnTo>
                  <a:lnTo>
                    <a:pt x="150" y="107"/>
                  </a:lnTo>
                  <a:lnTo>
                    <a:pt x="177" y="67"/>
                  </a:lnTo>
                  <a:lnTo>
                    <a:pt x="188" y="54"/>
                  </a:lnTo>
                  <a:lnTo>
                    <a:pt x="188" y="36"/>
                  </a:lnTo>
                  <a:lnTo>
                    <a:pt x="202" y="29"/>
                  </a:lnTo>
                  <a:lnTo>
                    <a:pt x="200" y="15"/>
                  </a:lnTo>
                  <a:lnTo>
                    <a:pt x="208" y="4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1" name="Freeform 54"/>
            <p:cNvSpPr>
              <a:spLocks/>
            </p:cNvSpPr>
            <p:nvPr/>
          </p:nvSpPr>
          <p:spPr bwMode="auto">
            <a:xfrm>
              <a:off x="2398" y="3584"/>
              <a:ext cx="456" cy="334"/>
            </a:xfrm>
            <a:custGeom>
              <a:avLst/>
              <a:gdLst>
                <a:gd name="T0" fmla="*/ 31 w 456"/>
                <a:gd name="T1" fmla="*/ 207 h 334"/>
                <a:gd name="T2" fmla="*/ 69 w 456"/>
                <a:gd name="T3" fmla="*/ 219 h 334"/>
                <a:gd name="T4" fmla="*/ 146 w 456"/>
                <a:gd name="T5" fmla="*/ 278 h 334"/>
                <a:gd name="T6" fmla="*/ 192 w 456"/>
                <a:gd name="T7" fmla="*/ 292 h 334"/>
                <a:gd name="T8" fmla="*/ 231 w 456"/>
                <a:gd name="T9" fmla="*/ 278 h 334"/>
                <a:gd name="T10" fmla="*/ 244 w 456"/>
                <a:gd name="T11" fmla="*/ 313 h 334"/>
                <a:gd name="T12" fmla="*/ 244 w 456"/>
                <a:gd name="T13" fmla="*/ 326 h 334"/>
                <a:gd name="T14" fmla="*/ 269 w 456"/>
                <a:gd name="T15" fmla="*/ 313 h 334"/>
                <a:gd name="T16" fmla="*/ 300 w 456"/>
                <a:gd name="T17" fmla="*/ 307 h 334"/>
                <a:gd name="T18" fmla="*/ 352 w 456"/>
                <a:gd name="T19" fmla="*/ 290 h 334"/>
                <a:gd name="T20" fmla="*/ 377 w 456"/>
                <a:gd name="T21" fmla="*/ 294 h 334"/>
                <a:gd name="T22" fmla="*/ 398 w 456"/>
                <a:gd name="T23" fmla="*/ 290 h 334"/>
                <a:gd name="T24" fmla="*/ 427 w 456"/>
                <a:gd name="T25" fmla="*/ 271 h 334"/>
                <a:gd name="T26" fmla="*/ 442 w 456"/>
                <a:gd name="T27" fmla="*/ 232 h 334"/>
                <a:gd name="T28" fmla="*/ 452 w 456"/>
                <a:gd name="T29" fmla="*/ 213 h 334"/>
                <a:gd name="T30" fmla="*/ 421 w 456"/>
                <a:gd name="T31" fmla="*/ 205 h 334"/>
                <a:gd name="T32" fmla="*/ 411 w 456"/>
                <a:gd name="T33" fmla="*/ 171 h 334"/>
                <a:gd name="T34" fmla="*/ 429 w 456"/>
                <a:gd name="T35" fmla="*/ 128 h 334"/>
                <a:gd name="T36" fmla="*/ 406 w 456"/>
                <a:gd name="T37" fmla="*/ 111 h 334"/>
                <a:gd name="T38" fmla="*/ 338 w 456"/>
                <a:gd name="T39" fmla="*/ 82 h 334"/>
                <a:gd name="T40" fmla="*/ 313 w 456"/>
                <a:gd name="T41" fmla="*/ 82 h 334"/>
                <a:gd name="T42" fmla="*/ 319 w 456"/>
                <a:gd name="T43" fmla="*/ 55 h 334"/>
                <a:gd name="T44" fmla="*/ 275 w 456"/>
                <a:gd name="T45" fmla="*/ 7 h 334"/>
                <a:gd name="T46" fmla="*/ 244 w 456"/>
                <a:gd name="T47" fmla="*/ 36 h 334"/>
                <a:gd name="T48" fmla="*/ 213 w 456"/>
                <a:gd name="T49" fmla="*/ 28 h 334"/>
                <a:gd name="T50" fmla="*/ 181 w 456"/>
                <a:gd name="T51" fmla="*/ 17 h 334"/>
                <a:gd name="T52" fmla="*/ 150 w 456"/>
                <a:gd name="T53" fmla="*/ 7 h 334"/>
                <a:gd name="T54" fmla="*/ 113 w 456"/>
                <a:gd name="T55" fmla="*/ 0 h 334"/>
                <a:gd name="T56" fmla="*/ 71 w 456"/>
                <a:gd name="T57" fmla="*/ 40 h 334"/>
                <a:gd name="T58" fmla="*/ 52 w 456"/>
                <a:gd name="T59" fmla="*/ 67 h 334"/>
                <a:gd name="T60" fmla="*/ 27 w 456"/>
                <a:gd name="T61" fmla="*/ 96 h 334"/>
                <a:gd name="T62" fmla="*/ 2 w 456"/>
                <a:gd name="T63" fmla="*/ 115 h 334"/>
                <a:gd name="T64" fmla="*/ 0 w 456"/>
                <a:gd name="T65" fmla="*/ 151 h 334"/>
                <a:gd name="T66" fmla="*/ 8 w 456"/>
                <a:gd name="T67" fmla="*/ 173 h 334"/>
                <a:gd name="T68" fmla="*/ 19 w 456"/>
                <a:gd name="T69" fmla="*/ 20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6" h="334">
                  <a:moveTo>
                    <a:pt x="19" y="205"/>
                  </a:moveTo>
                  <a:lnTo>
                    <a:pt x="31" y="207"/>
                  </a:lnTo>
                  <a:lnTo>
                    <a:pt x="44" y="219"/>
                  </a:lnTo>
                  <a:lnTo>
                    <a:pt x="69" y="219"/>
                  </a:lnTo>
                  <a:lnTo>
                    <a:pt x="111" y="234"/>
                  </a:lnTo>
                  <a:lnTo>
                    <a:pt x="146" y="278"/>
                  </a:lnTo>
                  <a:lnTo>
                    <a:pt x="177" y="278"/>
                  </a:lnTo>
                  <a:lnTo>
                    <a:pt x="192" y="292"/>
                  </a:lnTo>
                  <a:lnTo>
                    <a:pt x="221" y="290"/>
                  </a:lnTo>
                  <a:lnTo>
                    <a:pt x="231" y="278"/>
                  </a:lnTo>
                  <a:lnTo>
                    <a:pt x="246" y="284"/>
                  </a:lnTo>
                  <a:lnTo>
                    <a:pt x="244" y="313"/>
                  </a:lnTo>
                  <a:lnTo>
                    <a:pt x="248" y="319"/>
                  </a:lnTo>
                  <a:lnTo>
                    <a:pt x="244" y="326"/>
                  </a:lnTo>
                  <a:lnTo>
                    <a:pt x="250" y="334"/>
                  </a:lnTo>
                  <a:lnTo>
                    <a:pt x="269" y="313"/>
                  </a:lnTo>
                  <a:lnTo>
                    <a:pt x="288" y="317"/>
                  </a:lnTo>
                  <a:lnTo>
                    <a:pt x="300" y="307"/>
                  </a:lnTo>
                  <a:lnTo>
                    <a:pt x="327" y="309"/>
                  </a:lnTo>
                  <a:lnTo>
                    <a:pt x="352" y="290"/>
                  </a:lnTo>
                  <a:lnTo>
                    <a:pt x="373" y="290"/>
                  </a:lnTo>
                  <a:lnTo>
                    <a:pt x="377" y="294"/>
                  </a:lnTo>
                  <a:lnTo>
                    <a:pt x="390" y="284"/>
                  </a:lnTo>
                  <a:lnTo>
                    <a:pt x="398" y="290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31" y="248"/>
                  </a:lnTo>
                  <a:lnTo>
                    <a:pt x="442" y="232"/>
                  </a:lnTo>
                  <a:lnTo>
                    <a:pt x="456" y="228"/>
                  </a:lnTo>
                  <a:lnTo>
                    <a:pt x="452" y="213"/>
                  </a:lnTo>
                  <a:lnTo>
                    <a:pt x="440" y="205"/>
                  </a:lnTo>
                  <a:lnTo>
                    <a:pt x="421" y="205"/>
                  </a:lnTo>
                  <a:lnTo>
                    <a:pt x="417" y="194"/>
                  </a:lnTo>
                  <a:lnTo>
                    <a:pt x="411" y="171"/>
                  </a:lnTo>
                  <a:lnTo>
                    <a:pt x="438" y="136"/>
                  </a:lnTo>
                  <a:lnTo>
                    <a:pt x="429" y="128"/>
                  </a:lnTo>
                  <a:lnTo>
                    <a:pt x="409" y="128"/>
                  </a:lnTo>
                  <a:lnTo>
                    <a:pt x="406" y="111"/>
                  </a:lnTo>
                  <a:lnTo>
                    <a:pt x="381" y="80"/>
                  </a:lnTo>
                  <a:lnTo>
                    <a:pt x="338" y="82"/>
                  </a:lnTo>
                  <a:lnTo>
                    <a:pt x="327" y="86"/>
                  </a:lnTo>
                  <a:lnTo>
                    <a:pt x="313" y="82"/>
                  </a:lnTo>
                  <a:lnTo>
                    <a:pt x="306" y="67"/>
                  </a:lnTo>
                  <a:lnTo>
                    <a:pt x="319" y="55"/>
                  </a:lnTo>
                  <a:lnTo>
                    <a:pt x="304" y="23"/>
                  </a:lnTo>
                  <a:lnTo>
                    <a:pt x="275" y="7"/>
                  </a:lnTo>
                  <a:lnTo>
                    <a:pt x="248" y="21"/>
                  </a:lnTo>
                  <a:lnTo>
                    <a:pt x="244" y="36"/>
                  </a:lnTo>
                  <a:lnTo>
                    <a:pt x="225" y="23"/>
                  </a:lnTo>
                  <a:lnTo>
                    <a:pt x="213" y="28"/>
                  </a:lnTo>
                  <a:lnTo>
                    <a:pt x="196" y="11"/>
                  </a:lnTo>
                  <a:lnTo>
                    <a:pt x="181" y="17"/>
                  </a:lnTo>
                  <a:lnTo>
                    <a:pt x="156" y="15"/>
                  </a:lnTo>
                  <a:lnTo>
                    <a:pt x="150" y="7"/>
                  </a:lnTo>
                  <a:lnTo>
                    <a:pt x="125" y="7"/>
                  </a:lnTo>
                  <a:lnTo>
                    <a:pt x="113" y="0"/>
                  </a:lnTo>
                  <a:lnTo>
                    <a:pt x="86" y="5"/>
                  </a:lnTo>
                  <a:lnTo>
                    <a:pt x="71" y="40"/>
                  </a:lnTo>
                  <a:lnTo>
                    <a:pt x="71" y="63"/>
                  </a:lnTo>
                  <a:lnTo>
                    <a:pt x="52" y="67"/>
                  </a:lnTo>
                  <a:lnTo>
                    <a:pt x="29" y="84"/>
                  </a:lnTo>
                  <a:lnTo>
                    <a:pt x="27" y="96"/>
                  </a:lnTo>
                  <a:lnTo>
                    <a:pt x="6" y="113"/>
                  </a:lnTo>
                  <a:lnTo>
                    <a:pt x="2" y="115"/>
                  </a:lnTo>
                  <a:lnTo>
                    <a:pt x="0" y="134"/>
                  </a:lnTo>
                  <a:lnTo>
                    <a:pt x="0" y="151"/>
                  </a:lnTo>
                  <a:lnTo>
                    <a:pt x="8" y="155"/>
                  </a:lnTo>
                  <a:lnTo>
                    <a:pt x="8" y="173"/>
                  </a:lnTo>
                  <a:lnTo>
                    <a:pt x="19" y="198"/>
                  </a:lnTo>
                  <a:lnTo>
                    <a:pt x="19" y="205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2" name="Freeform 55"/>
            <p:cNvSpPr>
              <a:spLocks/>
            </p:cNvSpPr>
            <p:nvPr/>
          </p:nvSpPr>
          <p:spPr bwMode="auto">
            <a:xfrm>
              <a:off x="3073" y="3349"/>
              <a:ext cx="715" cy="802"/>
            </a:xfrm>
            <a:custGeom>
              <a:avLst/>
              <a:gdLst>
                <a:gd name="T0" fmla="*/ 130 w 343"/>
                <a:gd name="T1" fmla="*/ 6 h 385"/>
                <a:gd name="T2" fmla="*/ 122 w 343"/>
                <a:gd name="T3" fmla="*/ 28 h 385"/>
                <a:gd name="T4" fmla="*/ 130 w 343"/>
                <a:gd name="T5" fmla="*/ 52 h 385"/>
                <a:gd name="T6" fmla="*/ 125 w 343"/>
                <a:gd name="T7" fmla="*/ 69 h 385"/>
                <a:gd name="T8" fmla="*/ 112 w 343"/>
                <a:gd name="T9" fmla="*/ 91 h 385"/>
                <a:gd name="T10" fmla="*/ 121 w 343"/>
                <a:gd name="T11" fmla="*/ 120 h 385"/>
                <a:gd name="T12" fmla="*/ 126 w 343"/>
                <a:gd name="T13" fmla="*/ 134 h 385"/>
                <a:gd name="T14" fmla="*/ 135 w 343"/>
                <a:gd name="T15" fmla="*/ 155 h 385"/>
                <a:gd name="T16" fmla="*/ 117 w 343"/>
                <a:gd name="T17" fmla="*/ 166 h 385"/>
                <a:gd name="T18" fmla="*/ 101 w 343"/>
                <a:gd name="T19" fmla="*/ 156 h 385"/>
                <a:gd name="T20" fmla="*/ 93 w 343"/>
                <a:gd name="T21" fmla="*/ 172 h 385"/>
                <a:gd name="T22" fmla="*/ 76 w 343"/>
                <a:gd name="T23" fmla="*/ 211 h 385"/>
                <a:gd name="T24" fmla="*/ 61 w 343"/>
                <a:gd name="T25" fmla="*/ 202 h 385"/>
                <a:gd name="T26" fmla="*/ 47 w 343"/>
                <a:gd name="T27" fmla="*/ 209 h 385"/>
                <a:gd name="T28" fmla="*/ 28 w 343"/>
                <a:gd name="T29" fmla="*/ 221 h 385"/>
                <a:gd name="T30" fmla="*/ 30 w 343"/>
                <a:gd name="T31" fmla="*/ 240 h 385"/>
                <a:gd name="T32" fmla="*/ 21 w 343"/>
                <a:gd name="T33" fmla="*/ 260 h 385"/>
                <a:gd name="T34" fmla="*/ 19 w 343"/>
                <a:gd name="T35" fmla="*/ 279 h 385"/>
                <a:gd name="T36" fmla="*/ 16 w 343"/>
                <a:gd name="T37" fmla="*/ 301 h 385"/>
                <a:gd name="T38" fmla="*/ 4 w 343"/>
                <a:gd name="T39" fmla="*/ 310 h 385"/>
                <a:gd name="T40" fmla="*/ 21 w 343"/>
                <a:gd name="T41" fmla="*/ 331 h 385"/>
                <a:gd name="T42" fmla="*/ 50 w 343"/>
                <a:gd name="T43" fmla="*/ 343 h 385"/>
                <a:gd name="T44" fmla="*/ 81 w 343"/>
                <a:gd name="T45" fmla="*/ 335 h 385"/>
                <a:gd name="T46" fmla="*/ 94 w 343"/>
                <a:gd name="T47" fmla="*/ 348 h 385"/>
                <a:gd name="T48" fmla="*/ 125 w 343"/>
                <a:gd name="T49" fmla="*/ 359 h 385"/>
                <a:gd name="T50" fmla="*/ 146 w 343"/>
                <a:gd name="T51" fmla="*/ 378 h 385"/>
                <a:gd name="T52" fmla="*/ 165 w 343"/>
                <a:gd name="T53" fmla="*/ 380 h 385"/>
                <a:gd name="T54" fmla="*/ 188 w 343"/>
                <a:gd name="T55" fmla="*/ 351 h 385"/>
                <a:gd name="T56" fmla="*/ 219 w 343"/>
                <a:gd name="T57" fmla="*/ 286 h 385"/>
                <a:gd name="T58" fmla="*/ 210 w 343"/>
                <a:gd name="T59" fmla="*/ 235 h 385"/>
                <a:gd name="T60" fmla="*/ 204 w 343"/>
                <a:gd name="T61" fmla="*/ 208 h 385"/>
                <a:gd name="T62" fmla="*/ 220 w 343"/>
                <a:gd name="T63" fmla="*/ 196 h 385"/>
                <a:gd name="T64" fmla="*/ 240 w 343"/>
                <a:gd name="T65" fmla="*/ 194 h 385"/>
                <a:gd name="T66" fmla="*/ 246 w 343"/>
                <a:gd name="T67" fmla="*/ 189 h 385"/>
                <a:gd name="T68" fmla="*/ 264 w 343"/>
                <a:gd name="T69" fmla="*/ 189 h 385"/>
                <a:gd name="T70" fmla="*/ 284 w 343"/>
                <a:gd name="T71" fmla="*/ 188 h 385"/>
                <a:gd name="T72" fmla="*/ 294 w 343"/>
                <a:gd name="T73" fmla="*/ 170 h 385"/>
                <a:gd name="T74" fmla="*/ 315 w 343"/>
                <a:gd name="T75" fmla="*/ 161 h 385"/>
                <a:gd name="T76" fmla="*/ 319 w 343"/>
                <a:gd name="T77" fmla="*/ 165 h 385"/>
                <a:gd name="T78" fmla="*/ 337 w 343"/>
                <a:gd name="T79" fmla="*/ 152 h 385"/>
                <a:gd name="T80" fmla="*/ 318 w 343"/>
                <a:gd name="T81" fmla="*/ 136 h 385"/>
                <a:gd name="T82" fmla="*/ 320 w 343"/>
                <a:gd name="T83" fmla="*/ 126 h 385"/>
                <a:gd name="T84" fmla="*/ 331 w 343"/>
                <a:gd name="T85" fmla="*/ 116 h 385"/>
                <a:gd name="T86" fmla="*/ 343 w 343"/>
                <a:gd name="T87" fmla="*/ 109 h 385"/>
                <a:gd name="T88" fmla="*/ 326 w 343"/>
                <a:gd name="T89" fmla="*/ 93 h 385"/>
                <a:gd name="T90" fmla="*/ 312 w 343"/>
                <a:gd name="T91" fmla="*/ 81 h 385"/>
                <a:gd name="T92" fmla="*/ 298 w 343"/>
                <a:gd name="T93" fmla="*/ 82 h 385"/>
                <a:gd name="T94" fmla="*/ 282 w 343"/>
                <a:gd name="T95" fmla="*/ 70 h 385"/>
                <a:gd name="T96" fmla="*/ 260 w 343"/>
                <a:gd name="T97" fmla="*/ 82 h 385"/>
                <a:gd name="T98" fmla="*/ 255 w 343"/>
                <a:gd name="T99" fmla="*/ 98 h 385"/>
                <a:gd name="T100" fmla="*/ 242 w 343"/>
                <a:gd name="T101" fmla="*/ 123 h 385"/>
                <a:gd name="T102" fmla="*/ 237 w 343"/>
                <a:gd name="T103" fmla="*/ 120 h 385"/>
                <a:gd name="T104" fmla="*/ 224 w 343"/>
                <a:gd name="T105" fmla="*/ 124 h 385"/>
                <a:gd name="T106" fmla="*/ 199 w 343"/>
                <a:gd name="T107" fmla="*/ 139 h 385"/>
                <a:gd name="T108" fmla="*/ 191 w 343"/>
                <a:gd name="T109" fmla="*/ 91 h 385"/>
                <a:gd name="T110" fmla="*/ 181 w 343"/>
                <a:gd name="T111" fmla="*/ 68 h 385"/>
                <a:gd name="T112" fmla="*/ 175 w 343"/>
                <a:gd name="T113" fmla="*/ 56 h 385"/>
                <a:gd name="T114" fmla="*/ 173 w 343"/>
                <a:gd name="T115" fmla="*/ 44 h 385"/>
                <a:gd name="T116" fmla="*/ 163 w 343"/>
                <a:gd name="T117" fmla="*/ 28 h 385"/>
                <a:gd name="T118" fmla="*/ 144 w 343"/>
                <a:gd name="T119" fmla="*/ 16 h 385"/>
                <a:gd name="T120" fmla="*/ 143 w 343"/>
                <a:gd name="T121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3" h="385">
                  <a:moveTo>
                    <a:pt x="143" y="0"/>
                  </a:moveTo>
                  <a:cubicBezTo>
                    <a:pt x="136" y="5"/>
                    <a:pt x="136" y="5"/>
                    <a:pt x="136" y="5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31" y="132"/>
                    <a:pt x="131" y="132"/>
                    <a:pt x="131" y="132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1" y="156"/>
                    <a:pt x="101" y="156"/>
                    <a:pt x="101" y="156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3" y="205"/>
                    <a:pt x="73" y="205"/>
                    <a:pt x="73" y="205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36" y="210"/>
                    <a:pt x="36" y="210"/>
                    <a:pt x="36" y="210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30" y="240"/>
                    <a:pt x="30" y="240"/>
                    <a:pt x="30" y="24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4" y="271"/>
                    <a:pt x="14" y="271"/>
                    <a:pt x="14" y="271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8" y="297"/>
                    <a:pt x="18" y="297"/>
                    <a:pt x="18" y="297"/>
                  </a:cubicBezTo>
                  <a:cubicBezTo>
                    <a:pt x="16" y="301"/>
                    <a:pt x="16" y="301"/>
                    <a:pt x="16" y="301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9" y="307"/>
                    <a:pt x="9" y="307"/>
                    <a:pt x="9" y="307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2" y="321"/>
                    <a:pt x="2" y="321"/>
                    <a:pt x="2" y="321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30" y="333"/>
                    <a:pt x="30" y="333"/>
                    <a:pt x="30" y="333"/>
                  </a:cubicBezTo>
                  <a:cubicBezTo>
                    <a:pt x="41" y="336"/>
                    <a:pt x="41" y="336"/>
                    <a:pt x="41" y="336"/>
                  </a:cubicBezTo>
                  <a:cubicBezTo>
                    <a:pt x="50" y="343"/>
                    <a:pt x="50" y="343"/>
                    <a:pt x="50" y="343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7" y="348"/>
                    <a:pt x="67" y="348"/>
                    <a:pt x="67" y="348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7" y="339"/>
                    <a:pt x="87" y="339"/>
                    <a:pt x="87" y="339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25" y="359"/>
                    <a:pt x="125" y="359"/>
                    <a:pt x="125" y="359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43" y="367"/>
                    <a:pt x="143" y="367"/>
                    <a:pt x="143" y="367"/>
                  </a:cubicBezTo>
                  <a:cubicBezTo>
                    <a:pt x="146" y="378"/>
                    <a:pt x="146" y="378"/>
                    <a:pt x="146" y="378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5" y="380"/>
                    <a:pt x="165" y="380"/>
                    <a:pt x="165" y="380"/>
                  </a:cubicBezTo>
                  <a:cubicBezTo>
                    <a:pt x="170" y="380"/>
                    <a:pt x="170" y="380"/>
                    <a:pt x="170" y="380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217" y="313"/>
                    <a:pt x="217" y="313"/>
                    <a:pt x="217" y="313"/>
                  </a:cubicBezTo>
                  <a:cubicBezTo>
                    <a:pt x="219" y="286"/>
                    <a:pt x="219" y="286"/>
                    <a:pt x="219" y="286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15" y="267"/>
                    <a:pt x="215" y="267"/>
                    <a:pt x="215" y="267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6" y="226"/>
                    <a:pt x="216" y="226"/>
                    <a:pt x="216" y="226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4" y="208"/>
                    <a:pt x="204" y="208"/>
                    <a:pt x="204" y="208"/>
                  </a:cubicBezTo>
                  <a:cubicBezTo>
                    <a:pt x="212" y="203"/>
                    <a:pt x="212" y="203"/>
                    <a:pt x="212" y="203"/>
                  </a:cubicBezTo>
                  <a:cubicBezTo>
                    <a:pt x="219" y="205"/>
                    <a:pt x="219" y="205"/>
                    <a:pt x="219" y="205"/>
                  </a:cubicBezTo>
                  <a:cubicBezTo>
                    <a:pt x="220" y="196"/>
                    <a:pt x="220" y="196"/>
                    <a:pt x="220" y="196"/>
                  </a:cubicBezTo>
                  <a:cubicBezTo>
                    <a:pt x="224" y="195"/>
                    <a:pt x="224" y="195"/>
                    <a:pt x="224" y="195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40" y="194"/>
                    <a:pt x="240" y="194"/>
                    <a:pt x="240" y="194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4" y="182"/>
                    <a:pt x="244" y="182"/>
                    <a:pt x="244" y="182"/>
                  </a:cubicBezTo>
                  <a:cubicBezTo>
                    <a:pt x="246" y="189"/>
                    <a:pt x="246" y="189"/>
                    <a:pt x="246" y="189"/>
                  </a:cubicBezTo>
                  <a:cubicBezTo>
                    <a:pt x="256" y="189"/>
                    <a:pt x="256" y="189"/>
                    <a:pt x="256" y="189"/>
                  </a:cubicBezTo>
                  <a:cubicBezTo>
                    <a:pt x="261" y="184"/>
                    <a:pt x="261" y="184"/>
                    <a:pt x="261" y="184"/>
                  </a:cubicBezTo>
                  <a:cubicBezTo>
                    <a:pt x="264" y="189"/>
                    <a:pt x="264" y="189"/>
                    <a:pt x="264" y="189"/>
                  </a:cubicBezTo>
                  <a:cubicBezTo>
                    <a:pt x="274" y="189"/>
                    <a:pt x="274" y="189"/>
                    <a:pt x="274" y="189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84" y="188"/>
                    <a:pt x="284" y="188"/>
                    <a:pt x="284" y="188"/>
                  </a:cubicBezTo>
                  <a:cubicBezTo>
                    <a:pt x="290" y="182"/>
                    <a:pt x="290" y="182"/>
                    <a:pt x="290" y="182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4" y="170"/>
                    <a:pt x="294" y="170"/>
                    <a:pt x="294" y="170"/>
                  </a:cubicBezTo>
                  <a:cubicBezTo>
                    <a:pt x="302" y="163"/>
                    <a:pt x="302" y="163"/>
                    <a:pt x="302" y="163"/>
                  </a:cubicBezTo>
                  <a:cubicBezTo>
                    <a:pt x="307" y="157"/>
                    <a:pt x="307" y="157"/>
                    <a:pt x="307" y="157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35" y="156"/>
                    <a:pt x="335" y="156"/>
                    <a:pt x="335" y="156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4" y="146"/>
                    <a:pt x="334" y="146"/>
                    <a:pt x="334" y="146"/>
                  </a:cubicBezTo>
                  <a:cubicBezTo>
                    <a:pt x="328" y="149"/>
                    <a:pt x="328" y="149"/>
                    <a:pt x="328" y="149"/>
                  </a:cubicBezTo>
                  <a:cubicBezTo>
                    <a:pt x="318" y="136"/>
                    <a:pt x="318" y="136"/>
                    <a:pt x="318" y="136"/>
                  </a:cubicBezTo>
                  <a:cubicBezTo>
                    <a:pt x="321" y="132"/>
                    <a:pt x="321" y="132"/>
                    <a:pt x="321" y="132"/>
                  </a:cubicBezTo>
                  <a:cubicBezTo>
                    <a:pt x="317" y="128"/>
                    <a:pt x="317" y="128"/>
                    <a:pt x="317" y="128"/>
                  </a:cubicBezTo>
                  <a:cubicBezTo>
                    <a:pt x="320" y="126"/>
                    <a:pt x="320" y="126"/>
                    <a:pt x="320" y="126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26" y="113"/>
                    <a:pt x="326" y="113"/>
                    <a:pt x="326" y="113"/>
                  </a:cubicBezTo>
                  <a:cubicBezTo>
                    <a:pt x="331" y="116"/>
                    <a:pt x="331" y="116"/>
                    <a:pt x="331" y="116"/>
                  </a:cubicBezTo>
                  <a:cubicBezTo>
                    <a:pt x="336" y="117"/>
                    <a:pt x="336" y="117"/>
                    <a:pt x="336" y="117"/>
                  </a:cubicBezTo>
                  <a:cubicBezTo>
                    <a:pt x="342" y="115"/>
                    <a:pt x="342" y="115"/>
                    <a:pt x="342" y="115"/>
                  </a:cubicBezTo>
                  <a:cubicBezTo>
                    <a:pt x="343" y="109"/>
                    <a:pt x="343" y="109"/>
                    <a:pt x="343" y="109"/>
                  </a:cubicBezTo>
                  <a:cubicBezTo>
                    <a:pt x="331" y="96"/>
                    <a:pt x="331" y="96"/>
                    <a:pt x="331" y="96"/>
                  </a:cubicBezTo>
                  <a:cubicBezTo>
                    <a:pt x="330" y="93"/>
                    <a:pt x="330" y="93"/>
                    <a:pt x="330" y="93"/>
                  </a:cubicBezTo>
                  <a:cubicBezTo>
                    <a:pt x="326" y="93"/>
                    <a:pt x="326" y="93"/>
                    <a:pt x="326" y="93"/>
                  </a:cubicBezTo>
                  <a:cubicBezTo>
                    <a:pt x="326" y="87"/>
                    <a:pt x="326" y="87"/>
                    <a:pt x="326" y="87"/>
                  </a:cubicBezTo>
                  <a:cubicBezTo>
                    <a:pt x="316" y="77"/>
                    <a:pt x="316" y="77"/>
                    <a:pt x="316" y="77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09" y="85"/>
                    <a:pt x="309" y="85"/>
                    <a:pt x="309" y="85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3"/>
                    <a:pt x="282" y="70"/>
                    <a:pt x="282" y="70"/>
                  </a:cubicBezTo>
                  <a:cubicBezTo>
                    <a:pt x="281" y="70"/>
                    <a:pt x="267" y="70"/>
                    <a:pt x="267" y="70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61" y="92"/>
                    <a:pt x="261" y="92"/>
                    <a:pt x="261" y="92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2" y="131"/>
                    <a:pt x="242" y="131"/>
                    <a:pt x="242" y="131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0"/>
                    <a:pt x="237" y="120"/>
                    <a:pt x="237" y="120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29" y="122"/>
                    <a:pt x="229" y="122"/>
                    <a:pt x="229" y="122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07" y="138"/>
                    <a:pt x="207" y="138"/>
                    <a:pt x="207" y="138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8" y="6"/>
                    <a:pt x="148" y="6"/>
                    <a:pt x="148" y="6"/>
                  </a:cubicBezTo>
                  <a:lnTo>
                    <a:pt x="143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3" name="Freeform 56"/>
            <p:cNvSpPr>
              <a:spLocks/>
            </p:cNvSpPr>
            <p:nvPr/>
          </p:nvSpPr>
          <p:spPr bwMode="auto">
            <a:xfrm>
              <a:off x="2202" y="3678"/>
              <a:ext cx="215" cy="315"/>
            </a:xfrm>
            <a:custGeom>
              <a:avLst/>
              <a:gdLst>
                <a:gd name="T0" fmla="*/ 94 w 103"/>
                <a:gd name="T1" fmla="*/ 19 h 151"/>
                <a:gd name="T2" fmla="*/ 98 w 103"/>
                <a:gd name="T3" fmla="*/ 29 h 151"/>
                <a:gd name="T4" fmla="*/ 103 w 103"/>
                <a:gd name="T5" fmla="*/ 50 h 151"/>
                <a:gd name="T6" fmla="*/ 98 w 103"/>
                <a:gd name="T7" fmla="*/ 72 h 151"/>
                <a:gd name="T8" fmla="*/ 89 w 103"/>
                <a:gd name="T9" fmla="*/ 86 h 151"/>
                <a:gd name="T10" fmla="*/ 77 w 103"/>
                <a:gd name="T11" fmla="*/ 103 h 151"/>
                <a:gd name="T12" fmla="*/ 81 w 103"/>
                <a:gd name="T13" fmla="*/ 126 h 151"/>
                <a:gd name="T14" fmla="*/ 76 w 103"/>
                <a:gd name="T15" fmla="*/ 139 h 151"/>
                <a:gd name="T16" fmla="*/ 65 w 103"/>
                <a:gd name="T17" fmla="*/ 146 h 151"/>
                <a:gd name="T18" fmla="*/ 49 w 103"/>
                <a:gd name="T19" fmla="*/ 149 h 151"/>
                <a:gd name="T20" fmla="*/ 35 w 103"/>
                <a:gd name="T21" fmla="*/ 147 h 151"/>
                <a:gd name="T22" fmla="*/ 40 w 103"/>
                <a:gd name="T23" fmla="*/ 136 h 151"/>
                <a:gd name="T24" fmla="*/ 26 w 103"/>
                <a:gd name="T25" fmla="*/ 132 h 151"/>
                <a:gd name="T26" fmla="*/ 18 w 103"/>
                <a:gd name="T27" fmla="*/ 121 h 151"/>
                <a:gd name="T28" fmla="*/ 2 w 103"/>
                <a:gd name="T29" fmla="*/ 117 h 151"/>
                <a:gd name="T30" fmla="*/ 7 w 103"/>
                <a:gd name="T31" fmla="*/ 104 h 151"/>
                <a:gd name="T32" fmla="*/ 5 w 103"/>
                <a:gd name="T33" fmla="*/ 89 h 151"/>
                <a:gd name="T34" fmla="*/ 1 w 103"/>
                <a:gd name="T35" fmla="*/ 81 h 151"/>
                <a:gd name="T36" fmla="*/ 6 w 103"/>
                <a:gd name="T37" fmla="*/ 72 h 151"/>
                <a:gd name="T38" fmla="*/ 14 w 103"/>
                <a:gd name="T39" fmla="*/ 66 h 151"/>
                <a:gd name="T40" fmla="*/ 22 w 103"/>
                <a:gd name="T41" fmla="*/ 51 h 151"/>
                <a:gd name="T42" fmla="*/ 30 w 103"/>
                <a:gd name="T43" fmla="*/ 48 h 151"/>
                <a:gd name="T44" fmla="*/ 28 w 103"/>
                <a:gd name="T45" fmla="*/ 39 h 151"/>
                <a:gd name="T46" fmla="*/ 17 w 103"/>
                <a:gd name="T47" fmla="*/ 29 h 151"/>
                <a:gd name="T48" fmla="*/ 22 w 103"/>
                <a:gd name="T49" fmla="*/ 23 h 151"/>
                <a:gd name="T50" fmla="*/ 21 w 103"/>
                <a:gd name="T51" fmla="*/ 12 h 151"/>
                <a:gd name="T52" fmla="*/ 38 w 103"/>
                <a:gd name="T53" fmla="*/ 3 h 151"/>
                <a:gd name="T54" fmla="*/ 35 w 103"/>
                <a:gd name="T55" fmla="*/ 12 h 151"/>
                <a:gd name="T56" fmla="*/ 50 w 103"/>
                <a:gd name="T57" fmla="*/ 17 h 151"/>
                <a:gd name="T58" fmla="*/ 60 w 103"/>
                <a:gd name="T59" fmla="*/ 19 h 151"/>
                <a:gd name="T60" fmla="*/ 69 w 103"/>
                <a:gd name="T61" fmla="*/ 19 h 151"/>
                <a:gd name="T62" fmla="*/ 95 w 103"/>
                <a:gd name="T6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51">
                  <a:moveTo>
                    <a:pt x="95" y="10"/>
                  </a:moveTo>
                  <a:cubicBezTo>
                    <a:pt x="94" y="19"/>
                    <a:pt x="94" y="19"/>
                    <a:pt x="94" y="19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4" y="139"/>
                    <a:pt x="72" y="140"/>
                    <a:pt x="71" y="141"/>
                  </a:cubicBezTo>
                  <a:cubicBezTo>
                    <a:pt x="69" y="144"/>
                    <a:pt x="65" y="146"/>
                    <a:pt x="65" y="146"/>
                  </a:cubicBezTo>
                  <a:cubicBezTo>
                    <a:pt x="64" y="146"/>
                    <a:pt x="58" y="146"/>
                    <a:pt x="56" y="149"/>
                  </a:cubicBezTo>
                  <a:cubicBezTo>
                    <a:pt x="53" y="151"/>
                    <a:pt x="49" y="151"/>
                    <a:pt x="49" y="149"/>
                  </a:cubicBezTo>
                  <a:cubicBezTo>
                    <a:pt x="48" y="147"/>
                    <a:pt x="45" y="146"/>
                    <a:pt x="43" y="148"/>
                  </a:cubicBezTo>
                  <a:cubicBezTo>
                    <a:pt x="41" y="150"/>
                    <a:pt x="36" y="149"/>
                    <a:pt x="35" y="147"/>
                  </a:cubicBezTo>
                  <a:cubicBezTo>
                    <a:pt x="35" y="145"/>
                    <a:pt x="33" y="143"/>
                    <a:pt x="35" y="141"/>
                  </a:cubicBezTo>
                  <a:cubicBezTo>
                    <a:pt x="36" y="139"/>
                    <a:pt x="40" y="136"/>
                    <a:pt x="40" y="136"/>
                  </a:cubicBezTo>
                  <a:cubicBezTo>
                    <a:pt x="40" y="136"/>
                    <a:pt x="35" y="133"/>
                    <a:pt x="33" y="131"/>
                  </a:cubicBezTo>
                  <a:cubicBezTo>
                    <a:pt x="31" y="129"/>
                    <a:pt x="28" y="130"/>
                    <a:pt x="26" y="132"/>
                  </a:cubicBezTo>
                  <a:cubicBezTo>
                    <a:pt x="23" y="134"/>
                    <a:pt x="23" y="126"/>
                    <a:pt x="23" y="124"/>
                  </a:cubicBezTo>
                  <a:cubicBezTo>
                    <a:pt x="23" y="122"/>
                    <a:pt x="20" y="118"/>
                    <a:pt x="18" y="121"/>
                  </a:cubicBezTo>
                  <a:cubicBezTo>
                    <a:pt x="16" y="124"/>
                    <a:pt x="9" y="123"/>
                    <a:pt x="9" y="122"/>
                  </a:cubicBezTo>
                  <a:cubicBezTo>
                    <a:pt x="8" y="120"/>
                    <a:pt x="4" y="120"/>
                    <a:pt x="2" y="117"/>
                  </a:cubicBezTo>
                  <a:cubicBezTo>
                    <a:pt x="0" y="115"/>
                    <a:pt x="3" y="115"/>
                    <a:pt x="4" y="112"/>
                  </a:cubicBezTo>
                  <a:cubicBezTo>
                    <a:pt x="6" y="110"/>
                    <a:pt x="7" y="108"/>
                    <a:pt x="7" y="104"/>
                  </a:cubicBezTo>
                  <a:cubicBezTo>
                    <a:pt x="8" y="101"/>
                    <a:pt x="6" y="99"/>
                    <a:pt x="7" y="97"/>
                  </a:cubicBezTo>
                  <a:cubicBezTo>
                    <a:pt x="8" y="95"/>
                    <a:pt x="6" y="92"/>
                    <a:pt x="5" y="89"/>
                  </a:cubicBezTo>
                  <a:cubicBezTo>
                    <a:pt x="5" y="88"/>
                    <a:pt x="3" y="86"/>
                    <a:pt x="1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83" y="20"/>
                    <a:pt x="83" y="20"/>
                    <a:pt x="83" y="20"/>
                  </a:cubicBezTo>
                  <a:lnTo>
                    <a:pt x="95" y="1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4" name="Freeform 57"/>
            <p:cNvSpPr>
              <a:spLocks noEditPoints="1"/>
            </p:cNvSpPr>
            <p:nvPr/>
          </p:nvSpPr>
          <p:spPr bwMode="auto">
            <a:xfrm>
              <a:off x="4484" y="2238"/>
              <a:ext cx="640" cy="1011"/>
            </a:xfrm>
            <a:custGeom>
              <a:avLst/>
              <a:gdLst>
                <a:gd name="T0" fmla="*/ 146 w 307"/>
                <a:gd name="T1" fmla="*/ 31 h 485"/>
                <a:gd name="T2" fmla="*/ 159 w 307"/>
                <a:gd name="T3" fmla="*/ 67 h 485"/>
                <a:gd name="T4" fmla="*/ 151 w 307"/>
                <a:gd name="T5" fmla="*/ 84 h 485"/>
                <a:gd name="T6" fmla="*/ 145 w 307"/>
                <a:gd name="T7" fmla="*/ 135 h 485"/>
                <a:gd name="T8" fmla="*/ 132 w 307"/>
                <a:gd name="T9" fmla="*/ 144 h 485"/>
                <a:gd name="T10" fmla="*/ 126 w 307"/>
                <a:gd name="T11" fmla="*/ 162 h 485"/>
                <a:gd name="T12" fmla="*/ 144 w 307"/>
                <a:gd name="T13" fmla="*/ 193 h 485"/>
                <a:gd name="T14" fmla="*/ 174 w 307"/>
                <a:gd name="T15" fmla="*/ 204 h 485"/>
                <a:gd name="T16" fmla="*/ 201 w 307"/>
                <a:gd name="T17" fmla="*/ 222 h 485"/>
                <a:gd name="T18" fmla="*/ 210 w 307"/>
                <a:gd name="T19" fmla="*/ 234 h 485"/>
                <a:gd name="T20" fmla="*/ 228 w 307"/>
                <a:gd name="T21" fmla="*/ 260 h 485"/>
                <a:gd name="T22" fmla="*/ 237 w 307"/>
                <a:gd name="T23" fmla="*/ 288 h 485"/>
                <a:gd name="T24" fmla="*/ 258 w 307"/>
                <a:gd name="T25" fmla="*/ 325 h 485"/>
                <a:gd name="T26" fmla="*/ 278 w 307"/>
                <a:gd name="T27" fmla="*/ 363 h 485"/>
                <a:gd name="T28" fmla="*/ 251 w 307"/>
                <a:gd name="T29" fmla="*/ 388 h 485"/>
                <a:gd name="T30" fmla="*/ 144 w 307"/>
                <a:gd name="T31" fmla="*/ 321 h 485"/>
                <a:gd name="T32" fmla="*/ 126 w 307"/>
                <a:gd name="T33" fmla="*/ 281 h 485"/>
                <a:gd name="T34" fmla="*/ 119 w 307"/>
                <a:gd name="T35" fmla="*/ 231 h 485"/>
                <a:gd name="T36" fmla="*/ 101 w 307"/>
                <a:gd name="T37" fmla="*/ 181 h 485"/>
                <a:gd name="T38" fmla="*/ 92 w 307"/>
                <a:gd name="T39" fmla="*/ 144 h 485"/>
                <a:gd name="T40" fmla="*/ 68 w 307"/>
                <a:gd name="T41" fmla="*/ 113 h 485"/>
                <a:gd name="T42" fmla="*/ 61 w 307"/>
                <a:gd name="T43" fmla="*/ 138 h 485"/>
                <a:gd name="T44" fmla="*/ 73 w 307"/>
                <a:gd name="T45" fmla="*/ 158 h 485"/>
                <a:gd name="T46" fmla="*/ 59 w 307"/>
                <a:gd name="T47" fmla="*/ 155 h 485"/>
                <a:gd name="T48" fmla="*/ 46 w 307"/>
                <a:gd name="T49" fmla="*/ 140 h 485"/>
                <a:gd name="T50" fmla="*/ 27 w 307"/>
                <a:gd name="T51" fmla="*/ 123 h 485"/>
                <a:gd name="T52" fmla="*/ 12 w 307"/>
                <a:gd name="T53" fmla="*/ 115 h 485"/>
                <a:gd name="T54" fmla="*/ 1 w 307"/>
                <a:gd name="T55" fmla="*/ 94 h 485"/>
                <a:gd name="T56" fmla="*/ 9 w 307"/>
                <a:gd name="T57" fmla="*/ 80 h 485"/>
                <a:gd name="T58" fmla="*/ 26 w 307"/>
                <a:gd name="T59" fmla="*/ 66 h 485"/>
                <a:gd name="T60" fmla="*/ 43 w 307"/>
                <a:gd name="T61" fmla="*/ 48 h 485"/>
                <a:gd name="T62" fmla="*/ 72 w 307"/>
                <a:gd name="T63" fmla="*/ 57 h 485"/>
                <a:gd name="T64" fmla="*/ 89 w 307"/>
                <a:gd name="T65" fmla="*/ 57 h 485"/>
                <a:gd name="T66" fmla="*/ 106 w 307"/>
                <a:gd name="T67" fmla="*/ 52 h 485"/>
                <a:gd name="T68" fmla="*/ 116 w 307"/>
                <a:gd name="T69" fmla="*/ 22 h 485"/>
                <a:gd name="T70" fmla="*/ 129 w 307"/>
                <a:gd name="T71" fmla="*/ 7 h 485"/>
                <a:gd name="T72" fmla="*/ 304 w 307"/>
                <a:gd name="T73" fmla="*/ 479 h 485"/>
                <a:gd name="T74" fmla="*/ 306 w 307"/>
                <a:gd name="T75" fmla="*/ 484 h 485"/>
                <a:gd name="T76" fmla="*/ 304 w 307"/>
                <a:gd name="T77" fmla="*/ 479 h 485"/>
                <a:gd name="T78" fmla="*/ 295 w 307"/>
                <a:gd name="T79" fmla="*/ 462 h 485"/>
                <a:gd name="T80" fmla="*/ 285 w 307"/>
                <a:gd name="T81" fmla="*/ 433 h 485"/>
                <a:gd name="T82" fmla="*/ 282 w 307"/>
                <a:gd name="T83" fmla="*/ 418 h 485"/>
                <a:gd name="T84" fmla="*/ 282 w 307"/>
                <a:gd name="T85" fmla="*/ 202 h 485"/>
                <a:gd name="T86" fmla="*/ 149 w 307"/>
                <a:gd name="T87" fmla="*/ 166 h 485"/>
                <a:gd name="T88" fmla="*/ 158 w 307"/>
                <a:gd name="T89" fmla="*/ 188 h 485"/>
                <a:gd name="T90" fmla="*/ 149 w 307"/>
                <a:gd name="T91" fmla="*/ 16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7" h="485">
                  <a:moveTo>
                    <a:pt x="140" y="0"/>
                  </a:moveTo>
                  <a:cubicBezTo>
                    <a:pt x="141" y="4"/>
                    <a:pt x="143" y="7"/>
                    <a:pt x="142" y="12"/>
                  </a:cubicBezTo>
                  <a:cubicBezTo>
                    <a:pt x="142" y="17"/>
                    <a:pt x="144" y="28"/>
                    <a:pt x="146" y="31"/>
                  </a:cubicBezTo>
                  <a:cubicBezTo>
                    <a:pt x="149" y="34"/>
                    <a:pt x="152" y="39"/>
                    <a:pt x="153" y="42"/>
                  </a:cubicBezTo>
                  <a:cubicBezTo>
                    <a:pt x="154" y="46"/>
                    <a:pt x="156" y="50"/>
                    <a:pt x="157" y="54"/>
                  </a:cubicBezTo>
                  <a:cubicBezTo>
                    <a:pt x="157" y="59"/>
                    <a:pt x="158" y="65"/>
                    <a:pt x="159" y="67"/>
                  </a:cubicBezTo>
                  <a:cubicBezTo>
                    <a:pt x="160" y="69"/>
                    <a:pt x="166" y="75"/>
                    <a:pt x="169" y="76"/>
                  </a:cubicBezTo>
                  <a:cubicBezTo>
                    <a:pt x="171" y="78"/>
                    <a:pt x="169" y="81"/>
                    <a:pt x="163" y="82"/>
                  </a:cubicBezTo>
                  <a:cubicBezTo>
                    <a:pt x="157" y="82"/>
                    <a:pt x="154" y="83"/>
                    <a:pt x="151" y="84"/>
                  </a:cubicBezTo>
                  <a:cubicBezTo>
                    <a:pt x="149" y="86"/>
                    <a:pt x="143" y="88"/>
                    <a:pt x="139" y="100"/>
                  </a:cubicBezTo>
                  <a:cubicBezTo>
                    <a:pt x="136" y="113"/>
                    <a:pt x="137" y="116"/>
                    <a:pt x="140" y="122"/>
                  </a:cubicBezTo>
                  <a:cubicBezTo>
                    <a:pt x="143" y="128"/>
                    <a:pt x="145" y="135"/>
                    <a:pt x="145" y="135"/>
                  </a:cubicBezTo>
                  <a:cubicBezTo>
                    <a:pt x="145" y="135"/>
                    <a:pt x="137" y="133"/>
                    <a:pt x="136" y="131"/>
                  </a:cubicBezTo>
                  <a:cubicBezTo>
                    <a:pt x="134" y="129"/>
                    <a:pt x="128" y="126"/>
                    <a:pt x="128" y="126"/>
                  </a:cubicBezTo>
                  <a:cubicBezTo>
                    <a:pt x="128" y="126"/>
                    <a:pt x="129" y="140"/>
                    <a:pt x="132" y="144"/>
                  </a:cubicBezTo>
                  <a:cubicBezTo>
                    <a:pt x="135" y="147"/>
                    <a:pt x="137" y="147"/>
                    <a:pt x="135" y="150"/>
                  </a:cubicBezTo>
                  <a:cubicBezTo>
                    <a:pt x="132" y="152"/>
                    <a:pt x="128" y="149"/>
                    <a:pt x="127" y="155"/>
                  </a:cubicBezTo>
                  <a:cubicBezTo>
                    <a:pt x="127" y="160"/>
                    <a:pt x="128" y="160"/>
                    <a:pt x="126" y="162"/>
                  </a:cubicBezTo>
                  <a:cubicBezTo>
                    <a:pt x="123" y="163"/>
                    <a:pt x="124" y="163"/>
                    <a:pt x="126" y="168"/>
                  </a:cubicBezTo>
                  <a:cubicBezTo>
                    <a:pt x="128" y="173"/>
                    <a:pt x="135" y="175"/>
                    <a:pt x="137" y="180"/>
                  </a:cubicBezTo>
                  <a:cubicBezTo>
                    <a:pt x="138" y="184"/>
                    <a:pt x="142" y="186"/>
                    <a:pt x="144" y="193"/>
                  </a:cubicBezTo>
                  <a:cubicBezTo>
                    <a:pt x="147" y="200"/>
                    <a:pt x="152" y="213"/>
                    <a:pt x="157" y="216"/>
                  </a:cubicBezTo>
                  <a:cubicBezTo>
                    <a:pt x="161" y="220"/>
                    <a:pt x="170" y="218"/>
                    <a:pt x="169" y="214"/>
                  </a:cubicBezTo>
                  <a:cubicBezTo>
                    <a:pt x="168" y="211"/>
                    <a:pt x="169" y="205"/>
                    <a:pt x="174" y="204"/>
                  </a:cubicBezTo>
                  <a:cubicBezTo>
                    <a:pt x="178" y="203"/>
                    <a:pt x="183" y="207"/>
                    <a:pt x="183" y="211"/>
                  </a:cubicBezTo>
                  <a:cubicBezTo>
                    <a:pt x="183" y="215"/>
                    <a:pt x="186" y="217"/>
                    <a:pt x="189" y="218"/>
                  </a:cubicBezTo>
                  <a:cubicBezTo>
                    <a:pt x="192" y="220"/>
                    <a:pt x="199" y="224"/>
                    <a:pt x="201" y="222"/>
                  </a:cubicBezTo>
                  <a:cubicBezTo>
                    <a:pt x="202" y="221"/>
                    <a:pt x="207" y="219"/>
                    <a:pt x="211" y="220"/>
                  </a:cubicBezTo>
                  <a:cubicBezTo>
                    <a:pt x="214" y="222"/>
                    <a:pt x="222" y="228"/>
                    <a:pt x="218" y="231"/>
                  </a:cubicBezTo>
                  <a:cubicBezTo>
                    <a:pt x="215" y="235"/>
                    <a:pt x="211" y="234"/>
                    <a:pt x="210" y="234"/>
                  </a:cubicBezTo>
                  <a:cubicBezTo>
                    <a:pt x="209" y="234"/>
                    <a:pt x="209" y="237"/>
                    <a:pt x="210" y="241"/>
                  </a:cubicBezTo>
                  <a:cubicBezTo>
                    <a:pt x="210" y="244"/>
                    <a:pt x="213" y="245"/>
                    <a:pt x="216" y="251"/>
                  </a:cubicBezTo>
                  <a:cubicBezTo>
                    <a:pt x="219" y="256"/>
                    <a:pt x="221" y="257"/>
                    <a:pt x="228" y="260"/>
                  </a:cubicBezTo>
                  <a:cubicBezTo>
                    <a:pt x="236" y="264"/>
                    <a:pt x="243" y="260"/>
                    <a:pt x="245" y="264"/>
                  </a:cubicBezTo>
                  <a:cubicBezTo>
                    <a:pt x="246" y="268"/>
                    <a:pt x="248" y="275"/>
                    <a:pt x="245" y="278"/>
                  </a:cubicBezTo>
                  <a:cubicBezTo>
                    <a:pt x="242" y="281"/>
                    <a:pt x="237" y="278"/>
                    <a:pt x="237" y="288"/>
                  </a:cubicBezTo>
                  <a:cubicBezTo>
                    <a:pt x="238" y="297"/>
                    <a:pt x="237" y="301"/>
                    <a:pt x="240" y="305"/>
                  </a:cubicBezTo>
                  <a:cubicBezTo>
                    <a:pt x="243" y="309"/>
                    <a:pt x="264" y="317"/>
                    <a:pt x="264" y="319"/>
                  </a:cubicBezTo>
                  <a:cubicBezTo>
                    <a:pt x="265" y="322"/>
                    <a:pt x="258" y="320"/>
                    <a:pt x="258" y="325"/>
                  </a:cubicBezTo>
                  <a:cubicBezTo>
                    <a:pt x="258" y="329"/>
                    <a:pt x="258" y="331"/>
                    <a:pt x="258" y="336"/>
                  </a:cubicBezTo>
                  <a:cubicBezTo>
                    <a:pt x="258" y="342"/>
                    <a:pt x="260" y="344"/>
                    <a:pt x="263" y="348"/>
                  </a:cubicBezTo>
                  <a:cubicBezTo>
                    <a:pt x="266" y="352"/>
                    <a:pt x="276" y="357"/>
                    <a:pt x="278" y="363"/>
                  </a:cubicBezTo>
                  <a:cubicBezTo>
                    <a:pt x="280" y="370"/>
                    <a:pt x="283" y="404"/>
                    <a:pt x="283" y="404"/>
                  </a:cubicBezTo>
                  <a:cubicBezTo>
                    <a:pt x="283" y="404"/>
                    <a:pt x="276" y="400"/>
                    <a:pt x="271" y="399"/>
                  </a:cubicBezTo>
                  <a:cubicBezTo>
                    <a:pt x="266" y="398"/>
                    <a:pt x="258" y="393"/>
                    <a:pt x="251" y="388"/>
                  </a:cubicBezTo>
                  <a:cubicBezTo>
                    <a:pt x="244" y="383"/>
                    <a:pt x="240" y="387"/>
                    <a:pt x="226" y="378"/>
                  </a:cubicBezTo>
                  <a:cubicBezTo>
                    <a:pt x="212" y="369"/>
                    <a:pt x="193" y="359"/>
                    <a:pt x="182" y="353"/>
                  </a:cubicBezTo>
                  <a:cubicBezTo>
                    <a:pt x="170" y="347"/>
                    <a:pt x="151" y="329"/>
                    <a:pt x="144" y="321"/>
                  </a:cubicBezTo>
                  <a:cubicBezTo>
                    <a:pt x="137" y="313"/>
                    <a:pt x="139" y="302"/>
                    <a:pt x="135" y="297"/>
                  </a:cubicBezTo>
                  <a:cubicBezTo>
                    <a:pt x="131" y="292"/>
                    <a:pt x="124" y="290"/>
                    <a:pt x="122" y="288"/>
                  </a:cubicBezTo>
                  <a:cubicBezTo>
                    <a:pt x="120" y="285"/>
                    <a:pt x="125" y="285"/>
                    <a:pt x="126" y="281"/>
                  </a:cubicBezTo>
                  <a:cubicBezTo>
                    <a:pt x="126" y="277"/>
                    <a:pt x="122" y="274"/>
                    <a:pt x="125" y="270"/>
                  </a:cubicBezTo>
                  <a:cubicBezTo>
                    <a:pt x="128" y="266"/>
                    <a:pt x="130" y="261"/>
                    <a:pt x="128" y="258"/>
                  </a:cubicBezTo>
                  <a:cubicBezTo>
                    <a:pt x="126" y="255"/>
                    <a:pt x="125" y="237"/>
                    <a:pt x="119" y="231"/>
                  </a:cubicBezTo>
                  <a:cubicBezTo>
                    <a:pt x="113" y="226"/>
                    <a:pt x="111" y="218"/>
                    <a:pt x="111" y="212"/>
                  </a:cubicBezTo>
                  <a:cubicBezTo>
                    <a:pt x="111" y="206"/>
                    <a:pt x="110" y="201"/>
                    <a:pt x="107" y="197"/>
                  </a:cubicBezTo>
                  <a:cubicBezTo>
                    <a:pt x="104" y="192"/>
                    <a:pt x="105" y="184"/>
                    <a:pt x="101" y="181"/>
                  </a:cubicBezTo>
                  <a:cubicBezTo>
                    <a:pt x="97" y="178"/>
                    <a:pt x="98" y="176"/>
                    <a:pt x="97" y="170"/>
                  </a:cubicBezTo>
                  <a:cubicBezTo>
                    <a:pt x="97" y="163"/>
                    <a:pt x="102" y="159"/>
                    <a:pt x="98" y="155"/>
                  </a:cubicBezTo>
                  <a:cubicBezTo>
                    <a:pt x="95" y="150"/>
                    <a:pt x="92" y="147"/>
                    <a:pt x="92" y="144"/>
                  </a:cubicBezTo>
                  <a:cubicBezTo>
                    <a:pt x="91" y="140"/>
                    <a:pt x="88" y="143"/>
                    <a:pt x="83" y="139"/>
                  </a:cubicBezTo>
                  <a:cubicBezTo>
                    <a:pt x="77" y="134"/>
                    <a:pt x="69" y="128"/>
                    <a:pt x="67" y="124"/>
                  </a:cubicBezTo>
                  <a:cubicBezTo>
                    <a:pt x="66" y="120"/>
                    <a:pt x="66" y="115"/>
                    <a:pt x="68" y="113"/>
                  </a:cubicBezTo>
                  <a:cubicBezTo>
                    <a:pt x="70" y="111"/>
                    <a:pt x="70" y="107"/>
                    <a:pt x="66" y="110"/>
                  </a:cubicBezTo>
                  <a:cubicBezTo>
                    <a:pt x="62" y="113"/>
                    <a:pt x="57" y="121"/>
                    <a:pt x="56" y="125"/>
                  </a:cubicBezTo>
                  <a:cubicBezTo>
                    <a:pt x="55" y="130"/>
                    <a:pt x="56" y="133"/>
                    <a:pt x="61" y="138"/>
                  </a:cubicBezTo>
                  <a:cubicBezTo>
                    <a:pt x="66" y="143"/>
                    <a:pt x="67" y="147"/>
                    <a:pt x="72" y="145"/>
                  </a:cubicBezTo>
                  <a:cubicBezTo>
                    <a:pt x="78" y="143"/>
                    <a:pt x="80" y="149"/>
                    <a:pt x="78" y="152"/>
                  </a:cubicBezTo>
                  <a:cubicBezTo>
                    <a:pt x="75" y="154"/>
                    <a:pt x="73" y="156"/>
                    <a:pt x="73" y="158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40" y="0"/>
                    <a:pt x="140" y="0"/>
                    <a:pt x="140" y="0"/>
                  </a:cubicBezTo>
                  <a:close/>
                  <a:moveTo>
                    <a:pt x="304" y="479"/>
                  </a:moveTo>
                  <a:cubicBezTo>
                    <a:pt x="304" y="478"/>
                    <a:pt x="304" y="478"/>
                    <a:pt x="305" y="478"/>
                  </a:cubicBezTo>
                  <a:cubicBezTo>
                    <a:pt x="306" y="478"/>
                    <a:pt x="306" y="478"/>
                    <a:pt x="306" y="479"/>
                  </a:cubicBezTo>
                  <a:cubicBezTo>
                    <a:pt x="307" y="481"/>
                    <a:pt x="306" y="484"/>
                    <a:pt x="306" y="484"/>
                  </a:cubicBezTo>
                  <a:cubicBezTo>
                    <a:pt x="306" y="485"/>
                    <a:pt x="306" y="485"/>
                    <a:pt x="305" y="485"/>
                  </a:cubicBezTo>
                  <a:cubicBezTo>
                    <a:pt x="305" y="485"/>
                    <a:pt x="304" y="484"/>
                    <a:pt x="304" y="484"/>
                  </a:cubicBezTo>
                  <a:cubicBezTo>
                    <a:pt x="304" y="484"/>
                    <a:pt x="305" y="481"/>
                    <a:pt x="304" y="479"/>
                  </a:cubicBezTo>
                  <a:close/>
                  <a:moveTo>
                    <a:pt x="295" y="455"/>
                  </a:moveTo>
                  <a:cubicBezTo>
                    <a:pt x="298" y="456"/>
                    <a:pt x="306" y="462"/>
                    <a:pt x="302" y="463"/>
                  </a:cubicBezTo>
                  <a:cubicBezTo>
                    <a:pt x="299" y="464"/>
                    <a:pt x="296" y="465"/>
                    <a:pt x="295" y="462"/>
                  </a:cubicBezTo>
                  <a:cubicBezTo>
                    <a:pt x="294" y="458"/>
                    <a:pt x="295" y="455"/>
                    <a:pt x="295" y="455"/>
                  </a:cubicBezTo>
                  <a:close/>
                  <a:moveTo>
                    <a:pt x="282" y="418"/>
                  </a:moveTo>
                  <a:cubicBezTo>
                    <a:pt x="282" y="422"/>
                    <a:pt x="287" y="427"/>
                    <a:pt x="285" y="433"/>
                  </a:cubicBezTo>
                  <a:cubicBezTo>
                    <a:pt x="283" y="440"/>
                    <a:pt x="289" y="443"/>
                    <a:pt x="290" y="437"/>
                  </a:cubicBezTo>
                  <a:cubicBezTo>
                    <a:pt x="292" y="431"/>
                    <a:pt x="294" y="426"/>
                    <a:pt x="289" y="421"/>
                  </a:cubicBezTo>
                  <a:cubicBezTo>
                    <a:pt x="285" y="415"/>
                    <a:pt x="282" y="418"/>
                    <a:pt x="282" y="418"/>
                  </a:cubicBezTo>
                  <a:close/>
                  <a:moveTo>
                    <a:pt x="263" y="195"/>
                  </a:moveTo>
                  <a:cubicBezTo>
                    <a:pt x="263" y="195"/>
                    <a:pt x="260" y="198"/>
                    <a:pt x="261" y="201"/>
                  </a:cubicBezTo>
                  <a:cubicBezTo>
                    <a:pt x="261" y="204"/>
                    <a:pt x="278" y="203"/>
                    <a:pt x="282" y="202"/>
                  </a:cubicBezTo>
                  <a:cubicBezTo>
                    <a:pt x="286" y="200"/>
                    <a:pt x="280" y="195"/>
                    <a:pt x="278" y="196"/>
                  </a:cubicBezTo>
                  <a:cubicBezTo>
                    <a:pt x="275" y="196"/>
                    <a:pt x="265" y="195"/>
                    <a:pt x="263" y="195"/>
                  </a:cubicBezTo>
                  <a:close/>
                  <a:moveTo>
                    <a:pt x="149" y="166"/>
                  </a:moveTo>
                  <a:cubicBezTo>
                    <a:pt x="148" y="169"/>
                    <a:pt x="149" y="176"/>
                    <a:pt x="151" y="179"/>
                  </a:cubicBezTo>
                  <a:cubicBezTo>
                    <a:pt x="151" y="180"/>
                    <a:pt x="153" y="180"/>
                    <a:pt x="154" y="181"/>
                  </a:cubicBezTo>
                  <a:cubicBezTo>
                    <a:pt x="157" y="183"/>
                    <a:pt x="155" y="188"/>
                    <a:pt x="158" y="188"/>
                  </a:cubicBezTo>
                  <a:cubicBezTo>
                    <a:pt x="160" y="189"/>
                    <a:pt x="159" y="181"/>
                    <a:pt x="159" y="174"/>
                  </a:cubicBezTo>
                  <a:cubicBezTo>
                    <a:pt x="158" y="168"/>
                    <a:pt x="159" y="167"/>
                    <a:pt x="157" y="167"/>
                  </a:cubicBezTo>
                  <a:cubicBezTo>
                    <a:pt x="154" y="166"/>
                    <a:pt x="149" y="166"/>
                    <a:pt x="149" y="166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5" name="Freeform 58"/>
            <p:cNvSpPr>
              <a:spLocks/>
            </p:cNvSpPr>
            <p:nvPr/>
          </p:nvSpPr>
          <p:spPr bwMode="auto">
            <a:xfrm>
              <a:off x="4565" y="3720"/>
              <a:ext cx="211" cy="488"/>
            </a:xfrm>
            <a:custGeom>
              <a:avLst/>
              <a:gdLst>
                <a:gd name="T0" fmla="*/ 92 w 101"/>
                <a:gd name="T1" fmla="*/ 20 h 234"/>
                <a:gd name="T2" fmla="*/ 100 w 101"/>
                <a:gd name="T3" fmla="*/ 54 h 234"/>
                <a:gd name="T4" fmla="*/ 99 w 101"/>
                <a:gd name="T5" fmla="*/ 114 h 234"/>
                <a:gd name="T6" fmla="*/ 99 w 101"/>
                <a:gd name="T7" fmla="*/ 150 h 234"/>
                <a:gd name="T8" fmla="*/ 89 w 101"/>
                <a:gd name="T9" fmla="*/ 180 h 234"/>
                <a:gd name="T10" fmla="*/ 77 w 101"/>
                <a:gd name="T11" fmla="*/ 198 h 234"/>
                <a:gd name="T12" fmla="*/ 64 w 101"/>
                <a:gd name="T13" fmla="*/ 201 h 234"/>
                <a:gd name="T14" fmla="*/ 53 w 101"/>
                <a:gd name="T15" fmla="*/ 197 h 234"/>
                <a:gd name="T16" fmla="*/ 43 w 101"/>
                <a:gd name="T17" fmla="*/ 206 h 234"/>
                <a:gd name="T18" fmla="*/ 43 w 101"/>
                <a:gd name="T19" fmla="*/ 223 h 234"/>
                <a:gd name="T20" fmla="*/ 38 w 101"/>
                <a:gd name="T21" fmla="*/ 234 h 234"/>
                <a:gd name="T22" fmla="*/ 36 w 101"/>
                <a:gd name="T23" fmla="*/ 218 h 234"/>
                <a:gd name="T24" fmla="*/ 28 w 101"/>
                <a:gd name="T25" fmla="*/ 198 h 234"/>
                <a:gd name="T26" fmla="*/ 3 w 101"/>
                <a:gd name="T27" fmla="*/ 172 h 234"/>
                <a:gd name="T28" fmla="*/ 9 w 101"/>
                <a:gd name="T29" fmla="*/ 150 h 234"/>
                <a:gd name="T30" fmla="*/ 31 w 101"/>
                <a:gd name="T31" fmla="*/ 135 h 234"/>
                <a:gd name="T32" fmla="*/ 30 w 101"/>
                <a:gd name="T33" fmla="*/ 116 h 234"/>
                <a:gd name="T34" fmla="*/ 26 w 101"/>
                <a:gd name="T35" fmla="*/ 97 h 234"/>
                <a:gd name="T36" fmla="*/ 31 w 101"/>
                <a:gd name="T37" fmla="*/ 89 h 234"/>
                <a:gd name="T38" fmla="*/ 31 w 101"/>
                <a:gd name="T39" fmla="*/ 73 h 234"/>
                <a:gd name="T40" fmla="*/ 43 w 101"/>
                <a:gd name="T41" fmla="*/ 71 h 234"/>
                <a:gd name="T42" fmla="*/ 56 w 101"/>
                <a:gd name="T43" fmla="*/ 70 h 234"/>
                <a:gd name="T44" fmla="*/ 67 w 101"/>
                <a:gd name="T45" fmla="*/ 60 h 234"/>
                <a:gd name="T46" fmla="*/ 63 w 101"/>
                <a:gd name="T47" fmla="*/ 50 h 234"/>
                <a:gd name="T48" fmla="*/ 74 w 101"/>
                <a:gd name="T49" fmla="*/ 39 h 234"/>
                <a:gd name="T50" fmla="*/ 74 w 101"/>
                <a:gd name="T51" fmla="*/ 21 h 234"/>
                <a:gd name="T52" fmla="*/ 68 w 101"/>
                <a:gd name="T53" fmla="*/ 26 h 234"/>
                <a:gd name="T54" fmla="*/ 59 w 101"/>
                <a:gd name="T55" fmla="*/ 21 h 234"/>
                <a:gd name="T56" fmla="*/ 53 w 101"/>
                <a:gd name="T57" fmla="*/ 16 h 234"/>
                <a:gd name="T58" fmla="*/ 62 w 101"/>
                <a:gd name="T59" fmla="*/ 1 h 234"/>
                <a:gd name="T60" fmla="*/ 74 w 101"/>
                <a:gd name="T61" fmla="*/ 6 h 234"/>
                <a:gd name="T62" fmla="*/ 81 w 101"/>
                <a:gd name="T63" fmla="*/ 15 h 234"/>
                <a:gd name="T64" fmla="*/ 92 w 101"/>
                <a:gd name="T65" fmla="*/ 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234">
                  <a:moveTo>
                    <a:pt x="92" y="17"/>
                  </a:moveTo>
                  <a:cubicBezTo>
                    <a:pt x="92" y="18"/>
                    <a:pt x="92" y="19"/>
                    <a:pt x="92" y="20"/>
                  </a:cubicBezTo>
                  <a:cubicBezTo>
                    <a:pt x="94" y="31"/>
                    <a:pt x="91" y="32"/>
                    <a:pt x="95" y="37"/>
                  </a:cubicBezTo>
                  <a:cubicBezTo>
                    <a:pt x="99" y="43"/>
                    <a:pt x="99" y="49"/>
                    <a:pt x="100" y="54"/>
                  </a:cubicBezTo>
                  <a:cubicBezTo>
                    <a:pt x="100" y="60"/>
                    <a:pt x="97" y="83"/>
                    <a:pt x="98" y="93"/>
                  </a:cubicBezTo>
                  <a:cubicBezTo>
                    <a:pt x="99" y="103"/>
                    <a:pt x="101" y="104"/>
                    <a:pt x="99" y="114"/>
                  </a:cubicBezTo>
                  <a:cubicBezTo>
                    <a:pt x="96" y="124"/>
                    <a:pt x="95" y="123"/>
                    <a:pt x="97" y="127"/>
                  </a:cubicBezTo>
                  <a:cubicBezTo>
                    <a:pt x="99" y="131"/>
                    <a:pt x="99" y="145"/>
                    <a:pt x="99" y="150"/>
                  </a:cubicBezTo>
                  <a:cubicBezTo>
                    <a:pt x="98" y="156"/>
                    <a:pt x="96" y="165"/>
                    <a:pt x="94" y="171"/>
                  </a:cubicBezTo>
                  <a:cubicBezTo>
                    <a:pt x="91" y="177"/>
                    <a:pt x="89" y="175"/>
                    <a:pt x="89" y="180"/>
                  </a:cubicBezTo>
                  <a:cubicBezTo>
                    <a:pt x="88" y="184"/>
                    <a:pt x="84" y="189"/>
                    <a:pt x="82" y="191"/>
                  </a:cubicBezTo>
                  <a:cubicBezTo>
                    <a:pt x="81" y="193"/>
                    <a:pt x="79" y="198"/>
                    <a:pt x="77" y="198"/>
                  </a:cubicBezTo>
                  <a:cubicBezTo>
                    <a:pt x="75" y="198"/>
                    <a:pt x="71" y="197"/>
                    <a:pt x="69" y="199"/>
                  </a:cubicBezTo>
                  <a:cubicBezTo>
                    <a:pt x="67" y="201"/>
                    <a:pt x="66" y="200"/>
                    <a:pt x="64" y="201"/>
                  </a:cubicBezTo>
                  <a:cubicBezTo>
                    <a:pt x="62" y="202"/>
                    <a:pt x="60" y="204"/>
                    <a:pt x="59" y="202"/>
                  </a:cubicBezTo>
                  <a:cubicBezTo>
                    <a:pt x="58" y="199"/>
                    <a:pt x="54" y="195"/>
                    <a:pt x="53" y="197"/>
                  </a:cubicBezTo>
                  <a:cubicBezTo>
                    <a:pt x="52" y="200"/>
                    <a:pt x="50" y="202"/>
                    <a:pt x="48" y="200"/>
                  </a:cubicBezTo>
                  <a:cubicBezTo>
                    <a:pt x="46" y="199"/>
                    <a:pt x="43" y="203"/>
                    <a:pt x="43" y="206"/>
                  </a:cubicBezTo>
                  <a:cubicBezTo>
                    <a:pt x="44" y="208"/>
                    <a:pt x="44" y="212"/>
                    <a:pt x="43" y="213"/>
                  </a:cubicBezTo>
                  <a:cubicBezTo>
                    <a:pt x="41" y="215"/>
                    <a:pt x="44" y="223"/>
                    <a:pt x="43" y="223"/>
                  </a:cubicBezTo>
                  <a:cubicBezTo>
                    <a:pt x="41" y="224"/>
                    <a:pt x="39" y="225"/>
                    <a:pt x="38" y="227"/>
                  </a:cubicBezTo>
                  <a:cubicBezTo>
                    <a:pt x="38" y="228"/>
                    <a:pt x="39" y="231"/>
                    <a:pt x="38" y="234"/>
                  </a:cubicBezTo>
                  <a:cubicBezTo>
                    <a:pt x="34" y="232"/>
                    <a:pt x="31" y="230"/>
                    <a:pt x="30" y="228"/>
                  </a:cubicBezTo>
                  <a:cubicBezTo>
                    <a:pt x="29" y="225"/>
                    <a:pt x="32" y="222"/>
                    <a:pt x="36" y="218"/>
                  </a:cubicBezTo>
                  <a:cubicBezTo>
                    <a:pt x="40" y="214"/>
                    <a:pt x="36" y="214"/>
                    <a:pt x="35" y="210"/>
                  </a:cubicBezTo>
                  <a:cubicBezTo>
                    <a:pt x="33" y="207"/>
                    <a:pt x="30" y="203"/>
                    <a:pt x="28" y="198"/>
                  </a:cubicBezTo>
                  <a:cubicBezTo>
                    <a:pt x="25" y="193"/>
                    <a:pt x="21" y="187"/>
                    <a:pt x="17" y="182"/>
                  </a:cubicBezTo>
                  <a:cubicBezTo>
                    <a:pt x="14" y="176"/>
                    <a:pt x="6" y="175"/>
                    <a:pt x="3" y="172"/>
                  </a:cubicBezTo>
                  <a:cubicBezTo>
                    <a:pt x="0" y="169"/>
                    <a:pt x="4" y="166"/>
                    <a:pt x="9" y="162"/>
                  </a:cubicBezTo>
                  <a:cubicBezTo>
                    <a:pt x="13" y="158"/>
                    <a:pt x="7" y="156"/>
                    <a:pt x="9" y="150"/>
                  </a:cubicBezTo>
                  <a:cubicBezTo>
                    <a:pt x="12" y="144"/>
                    <a:pt x="26" y="147"/>
                    <a:pt x="31" y="145"/>
                  </a:cubicBezTo>
                  <a:cubicBezTo>
                    <a:pt x="37" y="142"/>
                    <a:pt x="33" y="139"/>
                    <a:pt x="31" y="135"/>
                  </a:cubicBezTo>
                  <a:cubicBezTo>
                    <a:pt x="29" y="132"/>
                    <a:pt x="30" y="129"/>
                    <a:pt x="32" y="126"/>
                  </a:cubicBezTo>
                  <a:cubicBezTo>
                    <a:pt x="34" y="124"/>
                    <a:pt x="30" y="118"/>
                    <a:pt x="30" y="116"/>
                  </a:cubicBezTo>
                  <a:cubicBezTo>
                    <a:pt x="29" y="115"/>
                    <a:pt x="29" y="110"/>
                    <a:pt x="29" y="107"/>
                  </a:cubicBezTo>
                  <a:cubicBezTo>
                    <a:pt x="29" y="104"/>
                    <a:pt x="27" y="100"/>
                    <a:pt x="26" y="97"/>
                  </a:cubicBezTo>
                  <a:cubicBezTo>
                    <a:pt x="25" y="96"/>
                    <a:pt x="24" y="94"/>
                    <a:pt x="23" y="92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7" y="20"/>
                    <a:pt x="87" y="20"/>
                    <a:pt x="87" y="20"/>
                  </a:cubicBezTo>
                  <a:lnTo>
                    <a:pt x="92" y="1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6" name="Freeform 59"/>
            <p:cNvSpPr>
              <a:spLocks noEditPoints="1"/>
            </p:cNvSpPr>
            <p:nvPr/>
          </p:nvSpPr>
          <p:spPr bwMode="auto">
            <a:xfrm>
              <a:off x="4142" y="2930"/>
              <a:ext cx="615" cy="982"/>
            </a:xfrm>
            <a:custGeom>
              <a:avLst/>
              <a:gdLst>
                <a:gd name="T0" fmla="*/ 137 w 295"/>
                <a:gd name="T1" fmla="*/ 58 h 471"/>
                <a:gd name="T2" fmla="*/ 112 w 295"/>
                <a:gd name="T3" fmla="*/ 142 h 471"/>
                <a:gd name="T4" fmla="*/ 102 w 295"/>
                <a:gd name="T5" fmla="*/ 255 h 471"/>
                <a:gd name="T6" fmla="*/ 142 w 295"/>
                <a:gd name="T7" fmla="*/ 260 h 471"/>
                <a:gd name="T8" fmla="*/ 154 w 295"/>
                <a:gd name="T9" fmla="*/ 271 h 471"/>
                <a:gd name="T10" fmla="*/ 161 w 295"/>
                <a:gd name="T11" fmla="*/ 237 h 471"/>
                <a:gd name="T12" fmla="*/ 215 w 295"/>
                <a:gd name="T13" fmla="*/ 233 h 471"/>
                <a:gd name="T14" fmla="*/ 234 w 295"/>
                <a:gd name="T15" fmla="*/ 256 h 471"/>
                <a:gd name="T16" fmla="*/ 253 w 295"/>
                <a:gd name="T17" fmla="*/ 301 h 471"/>
                <a:gd name="T18" fmla="*/ 293 w 295"/>
                <a:gd name="T19" fmla="*/ 358 h 471"/>
                <a:gd name="T20" fmla="*/ 284 w 295"/>
                <a:gd name="T21" fmla="*/ 394 h 471"/>
                <a:gd name="T22" fmla="*/ 265 w 295"/>
                <a:gd name="T23" fmla="*/ 380 h 471"/>
                <a:gd name="T24" fmla="*/ 262 w 295"/>
                <a:gd name="T25" fmla="*/ 400 h 471"/>
                <a:gd name="T26" fmla="*/ 277 w 295"/>
                <a:gd name="T27" fmla="*/ 400 h 471"/>
                <a:gd name="T28" fmla="*/ 266 w 295"/>
                <a:gd name="T29" fmla="*/ 429 h 471"/>
                <a:gd name="T30" fmla="*/ 259 w 295"/>
                <a:gd name="T31" fmla="*/ 449 h 471"/>
                <a:gd name="T32" fmla="*/ 234 w 295"/>
                <a:gd name="T33" fmla="*/ 452 h 471"/>
                <a:gd name="T34" fmla="*/ 224 w 295"/>
                <a:gd name="T35" fmla="*/ 465 h 471"/>
                <a:gd name="T36" fmla="*/ 216 w 295"/>
                <a:gd name="T37" fmla="*/ 436 h 471"/>
                <a:gd name="T38" fmla="*/ 196 w 295"/>
                <a:gd name="T39" fmla="*/ 417 h 471"/>
                <a:gd name="T40" fmla="*/ 171 w 295"/>
                <a:gd name="T41" fmla="*/ 424 h 471"/>
                <a:gd name="T42" fmla="*/ 148 w 295"/>
                <a:gd name="T43" fmla="*/ 442 h 471"/>
                <a:gd name="T44" fmla="*/ 134 w 295"/>
                <a:gd name="T45" fmla="*/ 427 h 471"/>
                <a:gd name="T46" fmla="*/ 119 w 295"/>
                <a:gd name="T47" fmla="*/ 419 h 471"/>
                <a:gd name="T48" fmla="*/ 106 w 295"/>
                <a:gd name="T49" fmla="*/ 389 h 471"/>
                <a:gd name="T50" fmla="*/ 116 w 295"/>
                <a:gd name="T51" fmla="*/ 367 h 471"/>
                <a:gd name="T52" fmla="*/ 114 w 295"/>
                <a:gd name="T53" fmla="*/ 339 h 471"/>
                <a:gd name="T54" fmla="*/ 135 w 295"/>
                <a:gd name="T55" fmla="*/ 323 h 471"/>
                <a:gd name="T56" fmla="*/ 111 w 295"/>
                <a:gd name="T57" fmla="*/ 313 h 471"/>
                <a:gd name="T58" fmla="*/ 96 w 295"/>
                <a:gd name="T59" fmla="*/ 330 h 471"/>
                <a:gd name="T60" fmla="*/ 62 w 295"/>
                <a:gd name="T61" fmla="*/ 336 h 471"/>
                <a:gd name="T62" fmla="*/ 52 w 295"/>
                <a:gd name="T63" fmla="*/ 311 h 471"/>
                <a:gd name="T64" fmla="*/ 62 w 295"/>
                <a:gd name="T65" fmla="*/ 278 h 471"/>
                <a:gd name="T66" fmla="*/ 39 w 295"/>
                <a:gd name="T67" fmla="*/ 284 h 471"/>
                <a:gd name="T68" fmla="*/ 26 w 295"/>
                <a:gd name="T69" fmla="*/ 273 h 471"/>
                <a:gd name="T70" fmla="*/ 18 w 295"/>
                <a:gd name="T71" fmla="*/ 251 h 471"/>
                <a:gd name="T72" fmla="*/ 10 w 295"/>
                <a:gd name="T73" fmla="*/ 238 h 471"/>
                <a:gd name="T74" fmla="*/ 6 w 295"/>
                <a:gd name="T75" fmla="*/ 221 h 471"/>
                <a:gd name="T76" fmla="*/ 0 w 295"/>
                <a:gd name="T77" fmla="*/ 196 h 471"/>
                <a:gd name="T78" fmla="*/ 10 w 295"/>
                <a:gd name="T79" fmla="*/ 174 h 471"/>
                <a:gd name="T80" fmla="*/ 26 w 295"/>
                <a:gd name="T81" fmla="*/ 158 h 471"/>
                <a:gd name="T82" fmla="*/ 43 w 295"/>
                <a:gd name="T83" fmla="*/ 129 h 471"/>
                <a:gd name="T84" fmla="*/ 38 w 295"/>
                <a:gd name="T85" fmla="*/ 105 h 471"/>
                <a:gd name="T86" fmla="*/ 32 w 295"/>
                <a:gd name="T87" fmla="*/ 75 h 471"/>
                <a:gd name="T88" fmla="*/ 24 w 295"/>
                <a:gd name="T89" fmla="*/ 36 h 471"/>
                <a:gd name="T90" fmla="*/ 57 w 295"/>
                <a:gd name="T91" fmla="*/ 32 h 471"/>
                <a:gd name="T92" fmla="*/ 74 w 295"/>
                <a:gd name="T93" fmla="*/ 9 h 471"/>
                <a:gd name="T94" fmla="*/ 119 w 295"/>
                <a:gd name="T95" fmla="*/ 11 h 471"/>
                <a:gd name="T96" fmla="*/ 116 w 295"/>
                <a:gd name="T97" fmla="*/ 30 h 471"/>
                <a:gd name="T98" fmla="*/ 142 w 295"/>
                <a:gd name="T99" fmla="*/ 35 h 471"/>
                <a:gd name="T100" fmla="*/ 130 w 295"/>
                <a:gd name="T101" fmla="*/ 24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471">
                  <a:moveTo>
                    <a:pt x="152" y="42"/>
                  </a:moveTo>
                  <a:cubicBezTo>
                    <a:pt x="149" y="44"/>
                    <a:pt x="147" y="45"/>
                    <a:pt x="148" y="47"/>
                  </a:cubicBezTo>
                  <a:cubicBezTo>
                    <a:pt x="149" y="50"/>
                    <a:pt x="153" y="53"/>
                    <a:pt x="149" y="55"/>
                  </a:cubicBezTo>
                  <a:cubicBezTo>
                    <a:pt x="144" y="56"/>
                    <a:pt x="141" y="56"/>
                    <a:pt x="137" y="58"/>
                  </a:cubicBezTo>
                  <a:cubicBezTo>
                    <a:pt x="134" y="60"/>
                    <a:pt x="117" y="73"/>
                    <a:pt x="111" y="84"/>
                  </a:cubicBezTo>
                  <a:cubicBezTo>
                    <a:pt x="106" y="95"/>
                    <a:pt x="106" y="100"/>
                    <a:pt x="108" y="106"/>
                  </a:cubicBezTo>
                  <a:cubicBezTo>
                    <a:pt x="110" y="112"/>
                    <a:pt x="110" y="120"/>
                    <a:pt x="108" y="124"/>
                  </a:cubicBezTo>
                  <a:cubicBezTo>
                    <a:pt x="106" y="128"/>
                    <a:pt x="115" y="136"/>
                    <a:pt x="112" y="142"/>
                  </a:cubicBezTo>
                  <a:cubicBezTo>
                    <a:pt x="110" y="149"/>
                    <a:pt x="112" y="164"/>
                    <a:pt x="112" y="171"/>
                  </a:cubicBezTo>
                  <a:cubicBezTo>
                    <a:pt x="112" y="178"/>
                    <a:pt x="111" y="196"/>
                    <a:pt x="112" y="205"/>
                  </a:cubicBezTo>
                  <a:cubicBezTo>
                    <a:pt x="114" y="215"/>
                    <a:pt x="105" y="225"/>
                    <a:pt x="104" y="234"/>
                  </a:cubicBezTo>
                  <a:cubicBezTo>
                    <a:pt x="102" y="243"/>
                    <a:pt x="106" y="250"/>
                    <a:pt x="102" y="255"/>
                  </a:cubicBezTo>
                  <a:cubicBezTo>
                    <a:pt x="98" y="260"/>
                    <a:pt x="108" y="272"/>
                    <a:pt x="118" y="261"/>
                  </a:cubicBezTo>
                  <a:cubicBezTo>
                    <a:pt x="128" y="251"/>
                    <a:pt x="129" y="249"/>
                    <a:pt x="133" y="259"/>
                  </a:cubicBezTo>
                  <a:cubicBezTo>
                    <a:pt x="137" y="269"/>
                    <a:pt x="142" y="272"/>
                    <a:pt x="144" y="268"/>
                  </a:cubicBezTo>
                  <a:cubicBezTo>
                    <a:pt x="145" y="264"/>
                    <a:pt x="146" y="265"/>
                    <a:pt x="142" y="260"/>
                  </a:cubicBezTo>
                  <a:cubicBezTo>
                    <a:pt x="139" y="256"/>
                    <a:pt x="140" y="248"/>
                    <a:pt x="143" y="253"/>
                  </a:cubicBezTo>
                  <a:cubicBezTo>
                    <a:pt x="147" y="258"/>
                    <a:pt x="149" y="260"/>
                    <a:pt x="150" y="259"/>
                  </a:cubicBezTo>
                  <a:cubicBezTo>
                    <a:pt x="151" y="258"/>
                    <a:pt x="155" y="256"/>
                    <a:pt x="155" y="260"/>
                  </a:cubicBezTo>
                  <a:cubicBezTo>
                    <a:pt x="155" y="263"/>
                    <a:pt x="151" y="270"/>
                    <a:pt x="154" y="271"/>
                  </a:cubicBezTo>
                  <a:cubicBezTo>
                    <a:pt x="156" y="272"/>
                    <a:pt x="164" y="265"/>
                    <a:pt x="163" y="262"/>
                  </a:cubicBezTo>
                  <a:cubicBezTo>
                    <a:pt x="163" y="260"/>
                    <a:pt x="163" y="257"/>
                    <a:pt x="164" y="254"/>
                  </a:cubicBezTo>
                  <a:cubicBezTo>
                    <a:pt x="165" y="252"/>
                    <a:pt x="164" y="246"/>
                    <a:pt x="160" y="244"/>
                  </a:cubicBezTo>
                  <a:cubicBezTo>
                    <a:pt x="157" y="241"/>
                    <a:pt x="158" y="238"/>
                    <a:pt x="161" y="237"/>
                  </a:cubicBezTo>
                  <a:cubicBezTo>
                    <a:pt x="164" y="237"/>
                    <a:pt x="170" y="234"/>
                    <a:pt x="170" y="232"/>
                  </a:cubicBezTo>
                  <a:cubicBezTo>
                    <a:pt x="171" y="230"/>
                    <a:pt x="178" y="227"/>
                    <a:pt x="183" y="229"/>
                  </a:cubicBezTo>
                  <a:cubicBezTo>
                    <a:pt x="188" y="231"/>
                    <a:pt x="191" y="232"/>
                    <a:pt x="197" y="232"/>
                  </a:cubicBezTo>
                  <a:cubicBezTo>
                    <a:pt x="203" y="231"/>
                    <a:pt x="215" y="229"/>
                    <a:pt x="215" y="233"/>
                  </a:cubicBezTo>
                  <a:cubicBezTo>
                    <a:pt x="215" y="237"/>
                    <a:pt x="217" y="240"/>
                    <a:pt x="215" y="241"/>
                  </a:cubicBezTo>
                  <a:cubicBezTo>
                    <a:pt x="214" y="243"/>
                    <a:pt x="222" y="246"/>
                    <a:pt x="225" y="247"/>
                  </a:cubicBezTo>
                  <a:cubicBezTo>
                    <a:pt x="228" y="248"/>
                    <a:pt x="229" y="250"/>
                    <a:pt x="230" y="252"/>
                  </a:cubicBezTo>
                  <a:cubicBezTo>
                    <a:pt x="231" y="255"/>
                    <a:pt x="233" y="254"/>
                    <a:pt x="234" y="256"/>
                  </a:cubicBezTo>
                  <a:cubicBezTo>
                    <a:pt x="236" y="257"/>
                    <a:pt x="238" y="254"/>
                    <a:pt x="239" y="260"/>
                  </a:cubicBezTo>
                  <a:cubicBezTo>
                    <a:pt x="240" y="266"/>
                    <a:pt x="241" y="267"/>
                    <a:pt x="241" y="272"/>
                  </a:cubicBezTo>
                  <a:cubicBezTo>
                    <a:pt x="242" y="276"/>
                    <a:pt x="244" y="280"/>
                    <a:pt x="244" y="281"/>
                  </a:cubicBezTo>
                  <a:cubicBezTo>
                    <a:pt x="244" y="282"/>
                    <a:pt x="248" y="295"/>
                    <a:pt x="253" y="301"/>
                  </a:cubicBezTo>
                  <a:cubicBezTo>
                    <a:pt x="259" y="308"/>
                    <a:pt x="266" y="307"/>
                    <a:pt x="268" y="313"/>
                  </a:cubicBezTo>
                  <a:cubicBezTo>
                    <a:pt x="269" y="319"/>
                    <a:pt x="271" y="318"/>
                    <a:pt x="273" y="322"/>
                  </a:cubicBezTo>
                  <a:cubicBezTo>
                    <a:pt x="275" y="325"/>
                    <a:pt x="276" y="328"/>
                    <a:pt x="279" y="334"/>
                  </a:cubicBezTo>
                  <a:cubicBezTo>
                    <a:pt x="281" y="340"/>
                    <a:pt x="292" y="353"/>
                    <a:pt x="293" y="358"/>
                  </a:cubicBezTo>
                  <a:cubicBezTo>
                    <a:pt x="293" y="362"/>
                    <a:pt x="289" y="370"/>
                    <a:pt x="291" y="380"/>
                  </a:cubicBezTo>
                  <a:cubicBezTo>
                    <a:pt x="292" y="390"/>
                    <a:pt x="293" y="388"/>
                    <a:pt x="295" y="396"/>
                  </a:cubicBezTo>
                  <a:cubicBezTo>
                    <a:pt x="290" y="399"/>
                    <a:pt x="290" y="399"/>
                    <a:pt x="290" y="399"/>
                  </a:cubicBezTo>
                  <a:cubicBezTo>
                    <a:pt x="284" y="394"/>
                    <a:pt x="284" y="394"/>
                    <a:pt x="284" y="394"/>
                  </a:cubicBezTo>
                  <a:cubicBezTo>
                    <a:pt x="285" y="388"/>
                    <a:pt x="285" y="388"/>
                    <a:pt x="285" y="388"/>
                  </a:cubicBezTo>
                  <a:cubicBezTo>
                    <a:pt x="277" y="385"/>
                    <a:pt x="277" y="385"/>
                    <a:pt x="277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65" y="380"/>
                    <a:pt x="265" y="380"/>
                    <a:pt x="265" y="380"/>
                  </a:cubicBezTo>
                  <a:cubicBezTo>
                    <a:pt x="264" y="390"/>
                    <a:pt x="264" y="390"/>
                    <a:pt x="264" y="390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7" y="401"/>
                    <a:pt x="257" y="401"/>
                    <a:pt x="257" y="401"/>
                  </a:cubicBezTo>
                  <a:cubicBezTo>
                    <a:pt x="262" y="400"/>
                    <a:pt x="262" y="400"/>
                    <a:pt x="262" y="400"/>
                  </a:cubicBezTo>
                  <a:cubicBezTo>
                    <a:pt x="266" y="405"/>
                    <a:pt x="266" y="405"/>
                    <a:pt x="266" y="405"/>
                  </a:cubicBezTo>
                  <a:cubicBezTo>
                    <a:pt x="271" y="405"/>
                    <a:pt x="271" y="405"/>
                    <a:pt x="271" y="405"/>
                  </a:cubicBezTo>
                  <a:cubicBezTo>
                    <a:pt x="274" y="401"/>
                    <a:pt x="274" y="401"/>
                    <a:pt x="274" y="401"/>
                  </a:cubicBezTo>
                  <a:cubicBezTo>
                    <a:pt x="277" y="400"/>
                    <a:pt x="277" y="400"/>
                    <a:pt x="277" y="400"/>
                  </a:cubicBezTo>
                  <a:cubicBezTo>
                    <a:pt x="278" y="407"/>
                    <a:pt x="278" y="407"/>
                    <a:pt x="278" y="407"/>
                  </a:cubicBezTo>
                  <a:cubicBezTo>
                    <a:pt x="277" y="418"/>
                    <a:pt x="277" y="418"/>
                    <a:pt x="277" y="418"/>
                  </a:cubicBezTo>
                  <a:cubicBezTo>
                    <a:pt x="270" y="421"/>
                    <a:pt x="270" y="421"/>
                    <a:pt x="270" y="421"/>
                  </a:cubicBezTo>
                  <a:cubicBezTo>
                    <a:pt x="266" y="429"/>
                    <a:pt x="266" y="429"/>
                    <a:pt x="266" y="429"/>
                  </a:cubicBezTo>
                  <a:cubicBezTo>
                    <a:pt x="268" y="430"/>
                    <a:pt x="268" y="430"/>
                    <a:pt x="268" y="430"/>
                  </a:cubicBezTo>
                  <a:cubicBezTo>
                    <a:pt x="270" y="439"/>
                    <a:pt x="270" y="439"/>
                    <a:pt x="270" y="439"/>
                  </a:cubicBezTo>
                  <a:cubicBezTo>
                    <a:pt x="263" y="446"/>
                    <a:pt x="263" y="446"/>
                    <a:pt x="263" y="446"/>
                  </a:cubicBezTo>
                  <a:cubicBezTo>
                    <a:pt x="259" y="449"/>
                    <a:pt x="259" y="449"/>
                    <a:pt x="259" y="449"/>
                  </a:cubicBezTo>
                  <a:cubicBezTo>
                    <a:pt x="254" y="447"/>
                    <a:pt x="254" y="447"/>
                    <a:pt x="254" y="447"/>
                  </a:cubicBezTo>
                  <a:cubicBezTo>
                    <a:pt x="246" y="450"/>
                    <a:pt x="246" y="450"/>
                    <a:pt x="246" y="450"/>
                  </a:cubicBezTo>
                  <a:cubicBezTo>
                    <a:pt x="238" y="446"/>
                    <a:pt x="238" y="446"/>
                    <a:pt x="238" y="446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1" y="461"/>
                    <a:pt x="231" y="461"/>
                    <a:pt x="231" y="461"/>
                  </a:cubicBezTo>
                  <a:cubicBezTo>
                    <a:pt x="234" y="468"/>
                    <a:pt x="234" y="468"/>
                    <a:pt x="234" y="468"/>
                  </a:cubicBezTo>
                  <a:cubicBezTo>
                    <a:pt x="226" y="471"/>
                    <a:pt x="226" y="471"/>
                    <a:pt x="226" y="471"/>
                  </a:cubicBezTo>
                  <a:cubicBezTo>
                    <a:pt x="225" y="470"/>
                    <a:pt x="225" y="467"/>
                    <a:pt x="224" y="465"/>
                  </a:cubicBezTo>
                  <a:cubicBezTo>
                    <a:pt x="222" y="459"/>
                    <a:pt x="224" y="460"/>
                    <a:pt x="221" y="454"/>
                  </a:cubicBezTo>
                  <a:cubicBezTo>
                    <a:pt x="218" y="449"/>
                    <a:pt x="221" y="450"/>
                    <a:pt x="222" y="445"/>
                  </a:cubicBezTo>
                  <a:cubicBezTo>
                    <a:pt x="222" y="439"/>
                    <a:pt x="222" y="436"/>
                    <a:pt x="218" y="436"/>
                  </a:cubicBezTo>
                  <a:cubicBezTo>
                    <a:pt x="217" y="436"/>
                    <a:pt x="217" y="436"/>
                    <a:pt x="216" y="436"/>
                  </a:cubicBezTo>
                  <a:cubicBezTo>
                    <a:pt x="217" y="410"/>
                    <a:pt x="217" y="410"/>
                    <a:pt x="217" y="410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196" y="417"/>
                    <a:pt x="196" y="417"/>
                    <a:pt x="196" y="417"/>
                  </a:cubicBezTo>
                  <a:cubicBezTo>
                    <a:pt x="191" y="424"/>
                    <a:pt x="191" y="424"/>
                    <a:pt x="191" y="424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0" y="429"/>
                    <a:pt x="180" y="429"/>
                    <a:pt x="180" y="429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4" y="436"/>
                    <a:pt x="154" y="436"/>
                    <a:pt x="154" y="436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42" y="443"/>
                    <a:pt x="142" y="443"/>
                    <a:pt x="142" y="443"/>
                  </a:cubicBezTo>
                  <a:cubicBezTo>
                    <a:pt x="143" y="434"/>
                    <a:pt x="143" y="434"/>
                    <a:pt x="143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4" y="427"/>
                    <a:pt x="134" y="427"/>
                    <a:pt x="134" y="427"/>
                  </a:cubicBezTo>
                  <a:cubicBezTo>
                    <a:pt x="130" y="422"/>
                    <a:pt x="130" y="422"/>
                    <a:pt x="130" y="422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4" y="415"/>
                    <a:pt x="124" y="415"/>
                    <a:pt x="124" y="415"/>
                  </a:cubicBezTo>
                  <a:cubicBezTo>
                    <a:pt x="119" y="419"/>
                    <a:pt x="119" y="419"/>
                    <a:pt x="119" y="419"/>
                  </a:cubicBezTo>
                  <a:cubicBezTo>
                    <a:pt x="115" y="413"/>
                    <a:pt x="115" y="413"/>
                    <a:pt x="115" y="413"/>
                  </a:cubicBezTo>
                  <a:cubicBezTo>
                    <a:pt x="107" y="409"/>
                    <a:pt x="107" y="409"/>
                    <a:pt x="107" y="409"/>
                  </a:cubicBezTo>
                  <a:cubicBezTo>
                    <a:pt x="104" y="397"/>
                    <a:pt x="104" y="397"/>
                    <a:pt x="104" y="397"/>
                  </a:cubicBezTo>
                  <a:cubicBezTo>
                    <a:pt x="106" y="389"/>
                    <a:pt x="106" y="389"/>
                    <a:pt x="106" y="389"/>
                  </a:cubicBezTo>
                  <a:cubicBezTo>
                    <a:pt x="104" y="383"/>
                    <a:pt x="104" y="383"/>
                    <a:pt x="104" y="383"/>
                  </a:cubicBezTo>
                  <a:cubicBezTo>
                    <a:pt x="109" y="378"/>
                    <a:pt x="109" y="378"/>
                    <a:pt x="109" y="378"/>
                  </a:cubicBezTo>
                  <a:cubicBezTo>
                    <a:pt x="109" y="372"/>
                    <a:pt x="109" y="372"/>
                    <a:pt x="109" y="372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5" y="356"/>
                    <a:pt x="115" y="356"/>
                    <a:pt x="115" y="356"/>
                  </a:cubicBezTo>
                  <a:cubicBezTo>
                    <a:pt x="122" y="352"/>
                    <a:pt x="122" y="352"/>
                    <a:pt x="122" y="352"/>
                  </a:cubicBezTo>
                  <a:cubicBezTo>
                    <a:pt x="122" y="347"/>
                    <a:pt x="122" y="347"/>
                    <a:pt x="122" y="347"/>
                  </a:cubicBezTo>
                  <a:cubicBezTo>
                    <a:pt x="114" y="339"/>
                    <a:pt x="114" y="339"/>
                    <a:pt x="114" y="339"/>
                  </a:cubicBezTo>
                  <a:cubicBezTo>
                    <a:pt x="117" y="335"/>
                    <a:pt x="117" y="335"/>
                    <a:pt x="117" y="335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34" y="332"/>
                    <a:pt x="134" y="332"/>
                    <a:pt x="134" y="332"/>
                  </a:cubicBezTo>
                  <a:cubicBezTo>
                    <a:pt x="135" y="323"/>
                    <a:pt x="135" y="323"/>
                    <a:pt x="135" y="323"/>
                  </a:cubicBezTo>
                  <a:cubicBezTo>
                    <a:pt x="130" y="314"/>
                    <a:pt x="130" y="314"/>
                    <a:pt x="130" y="31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16" y="305"/>
                    <a:pt x="116" y="305"/>
                    <a:pt x="116" y="305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06" y="314"/>
                    <a:pt x="106" y="314"/>
                    <a:pt x="106" y="314"/>
                  </a:cubicBezTo>
                  <a:cubicBezTo>
                    <a:pt x="103" y="320"/>
                    <a:pt x="103" y="320"/>
                    <a:pt x="103" y="320"/>
                  </a:cubicBezTo>
                  <a:cubicBezTo>
                    <a:pt x="102" y="329"/>
                    <a:pt x="102" y="329"/>
                    <a:pt x="102" y="329"/>
                  </a:cubicBezTo>
                  <a:cubicBezTo>
                    <a:pt x="96" y="330"/>
                    <a:pt x="96" y="330"/>
                    <a:pt x="96" y="330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1" y="346"/>
                    <a:pt x="81" y="346"/>
                    <a:pt x="81" y="346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62" y="336"/>
                    <a:pt x="62" y="336"/>
                    <a:pt x="62" y="336"/>
                  </a:cubicBezTo>
                  <a:cubicBezTo>
                    <a:pt x="54" y="334"/>
                    <a:pt x="54" y="334"/>
                    <a:pt x="54" y="334"/>
                  </a:cubicBezTo>
                  <a:cubicBezTo>
                    <a:pt x="49" y="328"/>
                    <a:pt x="49" y="328"/>
                    <a:pt x="49" y="32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2" y="311"/>
                    <a:pt x="52" y="311"/>
                    <a:pt x="52" y="311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56" y="296"/>
                    <a:pt x="56" y="296"/>
                    <a:pt x="56" y="296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62" y="278"/>
                    <a:pt x="62" y="278"/>
                    <a:pt x="62" y="278"/>
                  </a:cubicBezTo>
                  <a:cubicBezTo>
                    <a:pt x="59" y="276"/>
                    <a:pt x="59" y="276"/>
                    <a:pt x="59" y="276"/>
                  </a:cubicBezTo>
                  <a:cubicBezTo>
                    <a:pt x="52" y="277"/>
                    <a:pt x="52" y="277"/>
                    <a:pt x="52" y="277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39" y="284"/>
                    <a:pt x="39" y="284"/>
                    <a:pt x="39" y="284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7" y="263"/>
                    <a:pt x="27" y="263"/>
                    <a:pt x="27" y="263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8" y="253"/>
                    <a:pt x="8" y="253"/>
                    <a:pt x="8" y="253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13"/>
                    <a:pt x="6" y="213"/>
                    <a:pt x="6" y="213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2" y="42"/>
                    <a:pt x="152" y="42"/>
                    <a:pt x="152" y="42"/>
                  </a:cubicBezTo>
                  <a:close/>
                  <a:moveTo>
                    <a:pt x="130" y="232"/>
                  </a:moveTo>
                  <a:cubicBezTo>
                    <a:pt x="129" y="236"/>
                    <a:pt x="128" y="238"/>
                    <a:pt x="130" y="240"/>
                  </a:cubicBezTo>
                  <a:cubicBezTo>
                    <a:pt x="133" y="243"/>
                    <a:pt x="135" y="239"/>
                    <a:pt x="137" y="241"/>
                  </a:cubicBezTo>
                  <a:cubicBezTo>
                    <a:pt x="139" y="244"/>
                    <a:pt x="141" y="239"/>
                    <a:pt x="139" y="235"/>
                  </a:cubicBezTo>
                  <a:cubicBezTo>
                    <a:pt x="136" y="229"/>
                    <a:pt x="136" y="227"/>
                    <a:pt x="130" y="232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7" name="Freeform 60"/>
            <p:cNvSpPr>
              <a:spLocks/>
            </p:cNvSpPr>
            <p:nvPr/>
          </p:nvSpPr>
          <p:spPr bwMode="auto">
            <a:xfrm>
              <a:off x="898" y="3826"/>
              <a:ext cx="160" cy="213"/>
            </a:xfrm>
            <a:custGeom>
              <a:avLst/>
              <a:gdLst>
                <a:gd name="T0" fmla="*/ 4 w 77"/>
                <a:gd name="T1" fmla="*/ 70 h 102"/>
                <a:gd name="T2" fmla="*/ 6 w 77"/>
                <a:gd name="T3" fmla="*/ 70 h 102"/>
                <a:gd name="T4" fmla="*/ 12 w 77"/>
                <a:gd name="T5" fmla="*/ 71 h 102"/>
                <a:gd name="T6" fmla="*/ 16 w 77"/>
                <a:gd name="T7" fmla="*/ 73 h 102"/>
                <a:gd name="T8" fmla="*/ 22 w 77"/>
                <a:gd name="T9" fmla="*/ 82 h 102"/>
                <a:gd name="T10" fmla="*/ 27 w 77"/>
                <a:gd name="T11" fmla="*/ 81 h 102"/>
                <a:gd name="T12" fmla="*/ 33 w 77"/>
                <a:gd name="T13" fmla="*/ 85 h 102"/>
                <a:gd name="T14" fmla="*/ 33 w 77"/>
                <a:gd name="T15" fmla="*/ 89 h 102"/>
                <a:gd name="T16" fmla="*/ 33 w 77"/>
                <a:gd name="T17" fmla="*/ 90 h 102"/>
                <a:gd name="T18" fmla="*/ 32 w 77"/>
                <a:gd name="T19" fmla="*/ 90 h 102"/>
                <a:gd name="T20" fmla="*/ 36 w 77"/>
                <a:gd name="T21" fmla="*/ 92 h 102"/>
                <a:gd name="T22" fmla="*/ 39 w 77"/>
                <a:gd name="T23" fmla="*/ 95 h 102"/>
                <a:gd name="T24" fmla="*/ 39 w 77"/>
                <a:gd name="T25" fmla="*/ 101 h 102"/>
                <a:gd name="T26" fmla="*/ 41 w 77"/>
                <a:gd name="T27" fmla="*/ 101 h 102"/>
                <a:gd name="T28" fmla="*/ 45 w 77"/>
                <a:gd name="T29" fmla="*/ 96 h 102"/>
                <a:gd name="T30" fmla="*/ 51 w 77"/>
                <a:gd name="T31" fmla="*/ 102 h 102"/>
                <a:gd name="T32" fmla="*/ 56 w 77"/>
                <a:gd name="T33" fmla="*/ 102 h 102"/>
                <a:gd name="T34" fmla="*/ 56 w 77"/>
                <a:gd name="T35" fmla="*/ 102 h 102"/>
                <a:gd name="T36" fmla="*/ 57 w 77"/>
                <a:gd name="T37" fmla="*/ 98 h 102"/>
                <a:gd name="T38" fmla="*/ 56 w 77"/>
                <a:gd name="T39" fmla="*/ 92 h 102"/>
                <a:gd name="T40" fmla="*/ 61 w 77"/>
                <a:gd name="T41" fmla="*/ 91 h 102"/>
                <a:gd name="T42" fmla="*/ 63 w 77"/>
                <a:gd name="T43" fmla="*/ 84 h 102"/>
                <a:gd name="T44" fmla="*/ 71 w 77"/>
                <a:gd name="T45" fmla="*/ 85 h 102"/>
                <a:gd name="T46" fmla="*/ 77 w 77"/>
                <a:gd name="T47" fmla="*/ 81 h 102"/>
                <a:gd name="T48" fmla="*/ 77 w 77"/>
                <a:gd name="T49" fmla="*/ 80 h 102"/>
                <a:gd name="T50" fmla="*/ 76 w 77"/>
                <a:gd name="T51" fmla="*/ 71 h 102"/>
                <a:gd name="T52" fmla="*/ 74 w 77"/>
                <a:gd name="T53" fmla="*/ 64 h 102"/>
                <a:gd name="T54" fmla="*/ 69 w 77"/>
                <a:gd name="T55" fmla="*/ 55 h 102"/>
                <a:gd name="T56" fmla="*/ 61 w 77"/>
                <a:gd name="T57" fmla="*/ 44 h 102"/>
                <a:gd name="T58" fmla="*/ 62 w 77"/>
                <a:gd name="T59" fmla="*/ 34 h 102"/>
                <a:gd name="T60" fmla="*/ 56 w 77"/>
                <a:gd name="T61" fmla="*/ 27 h 102"/>
                <a:gd name="T62" fmla="*/ 51 w 77"/>
                <a:gd name="T63" fmla="*/ 17 h 102"/>
                <a:gd name="T64" fmla="*/ 42 w 77"/>
                <a:gd name="T65" fmla="*/ 16 h 102"/>
                <a:gd name="T66" fmla="*/ 36 w 77"/>
                <a:gd name="T67" fmla="*/ 10 h 102"/>
                <a:gd name="T68" fmla="*/ 30 w 77"/>
                <a:gd name="T69" fmla="*/ 7 h 102"/>
                <a:gd name="T70" fmla="*/ 23 w 77"/>
                <a:gd name="T71" fmla="*/ 1 h 102"/>
                <a:gd name="T72" fmla="*/ 15 w 77"/>
                <a:gd name="T73" fmla="*/ 5 h 102"/>
                <a:gd name="T74" fmla="*/ 6 w 77"/>
                <a:gd name="T75" fmla="*/ 3 h 102"/>
                <a:gd name="T76" fmla="*/ 5 w 77"/>
                <a:gd name="T77" fmla="*/ 10 h 102"/>
                <a:gd name="T78" fmla="*/ 7 w 77"/>
                <a:gd name="T79" fmla="*/ 16 h 102"/>
                <a:gd name="T80" fmla="*/ 7 w 77"/>
                <a:gd name="T81" fmla="*/ 21 h 102"/>
                <a:gd name="T82" fmla="*/ 9 w 77"/>
                <a:gd name="T83" fmla="*/ 27 h 102"/>
                <a:gd name="T84" fmla="*/ 0 w 77"/>
                <a:gd name="T85" fmla="*/ 32 h 102"/>
                <a:gd name="T86" fmla="*/ 0 w 77"/>
                <a:gd name="T87" fmla="*/ 40 h 102"/>
                <a:gd name="T88" fmla="*/ 2 w 77"/>
                <a:gd name="T89" fmla="*/ 41 h 102"/>
                <a:gd name="T90" fmla="*/ 3 w 77"/>
                <a:gd name="T91" fmla="*/ 44 h 102"/>
                <a:gd name="T92" fmla="*/ 5 w 77"/>
                <a:gd name="T93" fmla="*/ 49 h 102"/>
                <a:gd name="T94" fmla="*/ 9 w 77"/>
                <a:gd name="T95" fmla="*/ 55 h 102"/>
                <a:gd name="T96" fmla="*/ 3 w 77"/>
                <a:gd name="T97" fmla="*/ 57 h 102"/>
                <a:gd name="T98" fmla="*/ 3 w 77"/>
                <a:gd name="T99" fmla="*/ 60 h 102"/>
                <a:gd name="T100" fmla="*/ 6 w 77"/>
                <a:gd name="T101" fmla="*/ 64 h 102"/>
                <a:gd name="T102" fmla="*/ 5 w 77"/>
                <a:gd name="T103" fmla="*/ 68 h 102"/>
                <a:gd name="T104" fmla="*/ 4 w 77"/>
                <a:gd name="T105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102">
                  <a:moveTo>
                    <a:pt x="4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0" y="101"/>
                    <a:pt x="40" y="101"/>
                    <a:pt x="41" y="101"/>
                  </a:cubicBezTo>
                  <a:cubicBezTo>
                    <a:pt x="42" y="100"/>
                    <a:pt x="45" y="96"/>
                    <a:pt x="45" y="96"/>
                  </a:cubicBezTo>
                  <a:cubicBezTo>
                    <a:pt x="45" y="96"/>
                    <a:pt x="50" y="102"/>
                    <a:pt x="51" y="102"/>
                  </a:cubicBezTo>
                  <a:cubicBezTo>
                    <a:pt x="51" y="102"/>
                    <a:pt x="53" y="102"/>
                    <a:pt x="56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9" y="100"/>
                    <a:pt x="57" y="98"/>
                  </a:cubicBezTo>
                  <a:cubicBezTo>
                    <a:pt x="56" y="95"/>
                    <a:pt x="55" y="92"/>
                    <a:pt x="56" y="92"/>
                  </a:cubicBezTo>
                  <a:cubicBezTo>
                    <a:pt x="57" y="92"/>
                    <a:pt x="61" y="92"/>
                    <a:pt x="61" y="91"/>
                  </a:cubicBezTo>
                  <a:cubicBezTo>
                    <a:pt x="61" y="89"/>
                    <a:pt x="62" y="84"/>
                    <a:pt x="63" y="84"/>
                  </a:cubicBezTo>
                  <a:cubicBezTo>
                    <a:pt x="65" y="84"/>
                    <a:pt x="68" y="87"/>
                    <a:pt x="71" y="85"/>
                  </a:cubicBezTo>
                  <a:cubicBezTo>
                    <a:pt x="72" y="84"/>
                    <a:pt x="74" y="82"/>
                    <a:pt x="77" y="81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73"/>
                    <a:pt x="76" y="71"/>
                  </a:cubicBezTo>
                  <a:cubicBezTo>
                    <a:pt x="76" y="70"/>
                    <a:pt x="74" y="67"/>
                    <a:pt x="74" y="64"/>
                  </a:cubicBezTo>
                  <a:cubicBezTo>
                    <a:pt x="74" y="61"/>
                    <a:pt x="70" y="60"/>
                    <a:pt x="69" y="55"/>
                  </a:cubicBezTo>
                  <a:cubicBezTo>
                    <a:pt x="68" y="50"/>
                    <a:pt x="61" y="48"/>
                    <a:pt x="61" y="44"/>
                  </a:cubicBezTo>
                  <a:cubicBezTo>
                    <a:pt x="62" y="41"/>
                    <a:pt x="65" y="37"/>
                    <a:pt x="62" y="34"/>
                  </a:cubicBezTo>
                  <a:cubicBezTo>
                    <a:pt x="59" y="30"/>
                    <a:pt x="58" y="33"/>
                    <a:pt x="56" y="27"/>
                  </a:cubicBezTo>
                  <a:cubicBezTo>
                    <a:pt x="54" y="21"/>
                    <a:pt x="54" y="19"/>
                    <a:pt x="51" y="17"/>
                  </a:cubicBezTo>
                  <a:cubicBezTo>
                    <a:pt x="49" y="16"/>
                    <a:pt x="45" y="18"/>
                    <a:pt x="42" y="16"/>
                  </a:cubicBezTo>
                  <a:cubicBezTo>
                    <a:pt x="40" y="13"/>
                    <a:pt x="39" y="10"/>
                    <a:pt x="36" y="10"/>
                  </a:cubicBezTo>
                  <a:cubicBezTo>
                    <a:pt x="33" y="11"/>
                    <a:pt x="32" y="12"/>
                    <a:pt x="30" y="7"/>
                  </a:cubicBezTo>
                  <a:cubicBezTo>
                    <a:pt x="27" y="3"/>
                    <a:pt x="27" y="1"/>
                    <a:pt x="23" y="1"/>
                  </a:cubicBezTo>
                  <a:cubicBezTo>
                    <a:pt x="20" y="2"/>
                    <a:pt x="18" y="6"/>
                    <a:pt x="15" y="5"/>
                  </a:cubicBezTo>
                  <a:cubicBezTo>
                    <a:pt x="12" y="4"/>
                    <a:pt x="9" y="0"/>
                    <a:pt x="6" y="3"/>
                  </a:cubicBezTo>
                  <a:cubicBezTo>
                    <a:pt x="3" y="6"/>
                    <a:pt x="7" y="9"/>
                    <a:pt x="5" y="10"/>
                  </a:cubicBezTo>
                  <a:cubicBezTo>
                    <a:pt x="3" y="12"/>
                    <a:pt x="6" y="15"/>
                    <a:pt x="7" y="16"/>
                  </a:cubicBezTo>
                  <a:cubicBezTo>
                    <a:pt x="8" y="17"/>
                    <a:pt x="8" y="20"/>
                    <a:pt x="7" y="21"/>
                  </a:cubicBezTo>
                  <a:cubicBezTo>
                    <a:pt x="6" y="23"/>
                    <a:pt x="10" y="26"/>
                    <a:pt x="9" y="27"/>
                  </a:cubicBezTo>
                  <a:cubicBezTo>
                    <a:pt x="8" y="28"/>
                    <a:pt x="0" y="32"/>
                    <a:pt x="0" y="32"/>
                  </a:cubicBezTo>
                  <a:cubicBezTo>
                    <a:pt x="0" y="32"/>
                    <a:pt x="0" y="37"/>
                    <a:pt x="0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3" y="56"/>
                    <a:pt x="3" y="57"/>
                  </a:cubicBezTo>
                  <a:cubicBezTo>
                    <a:pt x="2" y="58"/>
                    <a:pt x="3" y="60"/>
                    <a:pt x="3" y="60"/>
                  </a:cubicBezTo>
                  <a:cubicBezTo>
                    <a:pt x="3" y="60"/>
                    <a:pt x="6" y="64"/>
                    <a:pt x="6" y="64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4" y="7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8" name="Freeform 61"/>
            <p:cNvSpPr>
              <a:spLocks noEditPoints="1"/>
            </p:cNvSpPr>
            <p:nvPr/>
          </p:nvSpPr>
          <p:spPr bwMode="auto">
            <a:xfrm>
              <a:off x="762" y="3691"/>
              <a:ext cx="186" cy="231"/>
            </a:xfrm>
            <a:custGeom>
              <a:avLst/>
              <a:gdLst>
                <a:gd name="T0" fmla="*/ 88 w 89"/>
                <a:gd name="T1" fmla="*/ 67 h 111"/>
                <a:gd name="T2" fmla="*/ 80 w 89"/>
                <a:gd name="T3" fmla="*/ 70 h 111"/>
                <a:gd name="T4" fmla="*/ 71 w 89"/>
                <a:gd name="T5" fmla="*/ 68 h 111"/>
                <a:gd name="T6" fmla="*/ 70 w 89"/>
                <a:gd name="T7" fmla="*/ 75 h 111"/>
                <a:gd name="T8" fmla="*/ 72 w 89"/>
                <a:gd name="T9" fmla="*/ 81 h 111"/>
                <a:gd name="T10" fmla="*/ 72 w 89"/>
                <a:gd name="T11" fmla="*/ 86 h 111"/>
                <a:gd name="T12" fmla="*/ 74 w 89"/>
                <a:gd name="T13" fmla="*/ 92 h 111"/>
                <a:gd name="T14" fmla="*/ 65 w 89"/>
                <a:gd name="T15" fmla="*/ 97 h 111"/>
                <a:gd name="T16" fmla="*/ 64 w 89"/>
                <a:gd name="T17" fmla="*/ 106 h 111"/>
                <a:gd name="T18" fmla="*/ 59 w 89"/>
                <a:gd name="T19" fmla="*/ 111 h 111"/>
                <a:gd name="T20" fmla="*/ 51 w 89"/>
                <a:gd name="T21" fmla="*/ 109 h 111"/>
                <a:gd name="T22" fmla="*/ 46 w 89"/>
                <a:gd name="T23" fmla="*/ 103 h 111"/>
                <a:gd name="T24" fmla="*/ 39 w 89"/>
                <a:gd name="T25" fmla="*/ 107 h 111"/>
                <a:gd name="T26" fmla="*/ 33 w 89"/>
                <a:gd name="T27" fmla="*/ 110 h 111"/>
                <a:gd name="T28" fmla="*/ 31 w 89"/>
                <a:gd name="T29" fmla="*/ 111 h 111"/>
                <a:gd name="T30" fmla="*/ 22 w 89"/>
                <a:gd name="T31" fmla="*/ 103 h 111"/>
                <a:gd name="T32" fmla="*/ 18 w 89"/>
                <a:gd name="T33" fmla="*/ 104 h 111"/>
                <a:gd name="T34" fmla="*/ 18 w 89"/>
                <a:gd name="T35" fmla="*/ 98 h 111"/>
                <a:gd name="T36" fmla="*/ 17 w 89"/>
                <a:gd name="T37" fmla="*/ 74 h 111"/>
                <a:gd name="T38" fmla="*/ 8 w 89"/>
                <a:gd name="T39" fmla="*/ 55 h 111"/>
                <a:gd name="T40" fmla="*/ 7 w 89"/>
                <a:gd name="T41" fmla="*/ 42 h 111"/>
                <a:gd name="T42" fmla="*/ 2 w 89"/>
                <a:gd name="T43" fmla="*/ 32 h 111"/>
                <a:gd name="T44" fmla="*/ 3 w 89"/>
                <a:gd name="T45" fmla="*/ 22 h 111"/>
                <a:gd name="T46" fmla="*/ 6 w 89"/>
                <a:gd name="T47" fmla="*/ 14 h 111"/>
                <a:gd name="T48" fmla="*/ 13 w 89"/>
                <a:gd name="T49" fmla="*/ 21 h 111"/>
                <a:gd name="T50" fmla="*/ 21 w 89"/>
                <a:gd name="T51" fmla="*/ 25 h 111"/>
                <a:gd name="T52" fmla="*/ 26 w 89"/>
                <a:gd name="T53" fmla="*/ 19 h 111"/>
                <a:gd name="T54" fmla="*/ 38 w 89"/>
                <a:gd name="T55" fmla="*/ 18 h 111"/>
                <a:gd name="T56" fmla="*/ 47 w 89"/>
                <a:gd name="T57" fmla="*/ 18 h 111"/>
                <a:gd name="T58" fmla="*/ 43 w 89"/>
                <a:gd name="T59" fmla="*/ 4 h 111"/>
                <a:gd name="T60" fmla="*/ 54 w 89"/>
                <a:gd name="T61" fmla="*/ 5 h 111"/>
                <a:gd name="T62" fmla="*/ 61 w 89"/>
                <a:gd name="T63" fmla="*/ 3 h 111"/>
                <a:gd name="T64" fmla="*/ 61 w 89"/>
                <a:gd name="T65" fmla="*/ 3 h 111"/>
                <a:gd name="T66" fmla="*/ 64 w 89"/>
                <a:gd name="T67" fmla="*/ 20 h 111"/>
                <a:gd name="T68" fmla="*/ 72 w 89"/>
                <a:gd name="T69" fmla="*/ 21 h 111"/>
                <a:gd name="T70" fmla="*/ 82 w 89"/>
                <a:gd name="T71" fmla="*/ 31 h 111"/>
                <a:gd name="T72" fmla="*/ 80 w 89"/>
                <a:gd name="T73" fmla="*/ 35 h 111"/>
                <a:gd name="T74" fmla="*/ 78 w 89"/>
                <a:gd name="T75" fmla="*/ 43 h 111"/>
                <a:gd name="T76" fmla="*/ 89 w 89"/>
                <a:gd name="T77" fmla="*/ 55 h 111"/>
                <a:gd name="T78" fmla="*/ 88 w 89"/>
                <a:gd name="T79" fmla="*/ 67 h 111"/>
                <a:gd name="T80" fmla="*/ 28 w 89"/>
                <a:gd name="T81" fmla="*/ 53 h 111"/>
                <a:gd name="T82" fmla="*/ 29 w 89"/>
                <a:gd name="T83" fmla="*/ 62 h 111"/>
                <a:gd name="T84" fmla="*/ 36 w 89"/>
                <a:gd name="T85" fmla="*/ 67 h 111"/>
                <a:gd name="T86" fmla="*/ 44 w 89"/>
                <a:gd name="T87" fmla="*/ 71 h 111"/>
                <a:gd name="T88" fmla="*/ 38 w 89"/>
                <a:gd name="T89" fmla="*/ 76 h 111"/>
                <a:gd name="T90" fmla="*/ 36 w 89"/>
                <a:gd name="T91" fmla="*/ 84 h 111"/>
                <a:gd name="T92" fmla="*/ 34 w 89"/>
                <a:gd name="T93" fmla="*/ 90 h 111"/>
                <a:gd name="T94" fmla="*/ 24 w 89"/>
                <a:gd name="T95" fmla="*/ 91 h 111"/>
                <a:gd name="T96" fmla="*/ 30 w 89"/>
                <a:gd name="T97" fmla="*/ 101 h 111"/>
                <a:gd name="T98" fmla="*/ 39 w 89"/>
                <a:gd name="T99" fmla="*/ 94 h 111"/>
                <a:gd name="T100" fmla="*/ 50 w 89"/>
                <a:gd name="T101" fmla="*/ 85 h 111"/>
                <a:gd name="T102" fmla="*/ 54 w 89"/>
                <a:gd name="T103" fmla="*/ 79 h 111"/>
                <a:gd name="T104" fmla="*/ 50 w 89"/>
                <a:gd name="T105" fmla="*/ 67 h 111"/>
                <a:gd name="T106" fmla="*/ 43 w 89"/>
                <a:gd name="T107" fmla="*/ 60 h 111"/>
                <a:gd name="T108" fmla="*/ 34 w 89"/>
                <a:gd name="T109" fmla="*/ 55 h 111"/>
                <a:gd name="T110" fmla="*/ 28 w 89"/>
                <a:gd name="T111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11">
                  <a:moveTo>
                    <a:pt x="88" y="67"/>
                  </a:moveTo>
                  <a:cubicBezTo>
                    <a:pt x="85" y="68"/>
                    <a:pt x="82" y="71"/>
                    <a:pt x="80" y="70"/>
                  </a:cubicBezTo>
                  <a:cubicBezTo>
                    <a:pt x="77" y="69"/>
                    <a:pt x="74" y="65"/>
                    <a:pt x="71" y="68"/>
                  </a:cubicBezTo>
                  <a:cubicBezTo>
                    <a:pt x="68" y="71"/>
                    <a:pt x="72" y="74"/>
                    <a:pt x="70" y="75"/>
                  </a:cubicBezTo>
                  <a:cubicBezTo>
                    <a:pt x="68" y="77"/>
                    <a:pt x="71" y="80"/>
                    <a:pt x="72" y="81"/>
                  </a:cubicBezTo>
                  <a:cubicBezTo>
                    <a:pt x="73" y="82"/>
                    <a:pt x="73" y="85"/>
                    <a:pt x="72" y="86"/>
                  </a:cubicBezTo>
                  <a:cubicBezTo>
                    <a:pt x="71" y="88"/>
                    <a:pt x="75" y="91"/>
                    <a:pt x="74" y="92"/>
                  </a:cubicBezTo>
                  <a:cubicBezTo>
                    <a:pt x="73" y="93"/>
                    <a:pt x="65" y="97"/>
                    <a:pt x="65" y="97"/>
                  </a:cubicBezTo>
                  <a:cubicBezTo>
                    <a:pt x="65" y="97"/>
                    <a:pt x="66" y="104"/>
                    <a:pt x="64" y="106"/>
                  </a:cubicBezTo>
                  <a:cubicBezTo>
                    <a:pt x="63" y="109"/>
                    <a:pt x="60" y="111"/>
                    <a:pt x="59" y="111"/>
                  </a:cubicBezTo>
                  <a:cubicBezTo>
                    <a:pt x="57" y="111"/>
                    <a:pt x="52" y="111"/>
                    <a:pt x="51" y="109"/>
                  </a:cubicBezTo>
                  <a:cubicBezTo>
                    <a:pt x="50" y="108"/>
                    <a:pt x="48" y="103"/>
                    <a:pt x="46" y="103"/>
                  </a:cubicBezTo>
                  <a:cubicBezTo>
                    <a:pt x="44" y="104"/>
                    <a:pt x="40" y="106"/>
                    <a:pt x="39" y="107"/>
                  </a:cubicBezTo>
                  <a:cubicBezTo>
                    <a:pt x="38" y="107"/>
                    <a:pt x="34" y="108"/>
                    <a:pt x="33" y="110"/>
                  </a:cubicBezTo>
                  <a:cubicBezTo>
                    <a:pt x="32" y="110"/>
                    <a:pt x="32" y="111"/>
                    <a:pt x="31" y="111"/>
                  </a:cubicBezTo>
                  <a:cubicBezTo>
                    <a:pt x="28" y="108"/>
                    <a:pt x="24" y="105"/>
                    <a:pt x="22" y="103"/>
                  </a:cubicBezTo>
                  <a:cubicBezTo>
                    <a:pt x="22" y="102"/>
                    <a:pt x="20" y="103"/>
                    <a:pt x="18" y="104"/>
                  </a:cubicBezTo>
                  <a:cubicBezTo>
                    <a:pt x="18" y="102"/>
                    <a:pt x="18" y="100"/>
                    <a:pt x="18" y="98"/>
                  </a:cubicBezTo>
                  <a:cubicBezTo>
                    <a:pt x="18" y="93"/>
                    <a:pt x="18" y="80"/>
                    <a:pt x="17" y="74"/>
                  </a:cubicBezTo>
                  <a:cubicBezTo>
                    <a:pt x="17" y="69"/>
                    <a:pt x="9" y="58"/>
                    <a:pt x="8" y="55"/>
                  </a:cubicBezTo>
                  <a:cubicBezTo>
                    <a:pt x="8" y="51"/>
                    <a:pt x="11" y="46"/>
                    <a:pt x="7" y="42"/>
                  </a:cubicBezTo>
                  <a:cubicBezTo>
                    <a:pt x="4" y="39"/>
                    <a:pt x="0" y="36"/>
                    <a:pt x="2" y="32"/>
                  </a:cubicBezTo>
                  <a:cubicBezTo>
                    <a:pt x="4" y="28"/>
                    <a:pt x="6" y="25"/>
                    <a:pt x="3" y="22"/>
                  </a:cubicBezTo>
                  <a:cubicBezTo>
                    <a:pt x="0" y="19"/>
                    <a:pt x="4" y="14"/>
                    <a:pt x="6" y="14"/>
                  </a:cubicBezTo>
                  <a:cubicBezTo>
                    <a:pt x="9" y="14"/>
                    <a:pt x="12" y="17"/>
                    <a:pt x="13" y="21"/>
                  </a:cubicBezTo>
                  <a:cubicBezTo>
                    <a:pt x="14" y="26"/>
                    <a:pt x="21" y="29"/>
                    <a:pt x="21" y="25"/>
                  </a:cubicBezTo>
                  <a:cubicBezTo>
                    <a:pt x="22" y="21"/>
                    <a:pt x="22" y="19"/>
                    <a:pt x="26" y="19"/>
                  </a:cubicBezTo>
                  <a:cubicBezTo>
                    <a:pt x="30" y="19"/>
                    <a:pt x="35" y="20"/>
                    <a:pt x="38" y="18"/>
                  </a:cubicBezTo>
                  <a:cubicBezTo>
                    <a:pt x="41" y="16"/>
                    <a:pt x="48" y="25"/>
                    <a:pt x="47" y="18"/>
                  </a:cubicBezTo>
                  <a:cubicBezTo>
                    <a:pt x="45" y="11"/>
                    <a:pt x="41" y="7"/>
                    <a:pt x="43" y="4"/>
                  </a:cubicBezTo>
                  <a:cubicBezTo>
                    <a:pt x="46" y="1"/>
                    <a:pt x="54" y="0"/>
                    <a:pt x="54" y="5"/>
                  </a:cubicBezTo>
                  <a:cubicBezTo>
                    <a:pt x="55" y="9"/>
                    <a:pt x="59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8"/>
                    <a:pt x="64" y="19"/>
                    <a:pt x="64" y="20"/>
                  </a:cubicBezTo>
                  <a:cubicBezTo>
                    <a:pt x="65" y="22"/>
                    <a:pt x="70" y="22"/>
                    <a:pt x="72" y="21"/>
                  </a:cubicBezTo>
                  <a:cubicBezTo>
                    <a:pt x="75" y="20"/>
                    <a:pt x="82" y="31"/>
                    <a:pt x="82" y="31"/>
                  </a:cubicBezTo>
                  <a:cubicBezTo>
                    <a:pt x="82" y="31"/>
                    <a:pt x="80" y="34"/>
                    <a:pt x="80" y="35"/>
                  </a:cubicBezTo>
                  <a:cubicBezTo>
                    <a:pt x="80" y="36"/>
                    <a:pt x="80" y="43"/>
                    <a:pt x="78" y="43"/>
                  </a:cubicBezTo>
                  <a:cubicBezTo>
                    <a:pt x="77" y="43"/>
                    <a:pt x="89" y="55"/>
                    <a:pt x="89" y="55"/>
                  </a:cubicBezTo>
                  <a:cubicBezTo>
                    <a:pt x="88" y="67"/>
                    <a:pt x="88" y="67"/>
                    <a:pt x="88" y="67"/>
                  </a:cubicBezTo>
                  <a:close/>
                  <a:moveTo>
                    <a:pt x="28" y="53"/>
                  </a:moveTo>
                  <a:cubicBezTo>
                    <a:pt x="27" y="59"/>
                    <a:pt x="28" y="60"/>
                    <a:pt x="29" y="62"/>
                  </a:cubicBezTo>
                  <a:cubicBezTo>
                    <a:pt x="30" y="65"/>
                    <a:pt x="32" y="66"/>
                    <a:pt x="36" y="67"/>
                  </a:cubicBezTo>
                  <a:cubicBezTo>
                    <a:pt x="40" y="68"/>
                    <a:pt x="45" y="67"/>
                    <a:pt x="44" y="71"/>
                  </a:cubicBezTo>
                  <a:cubicBezTo>
                    <a:pt x="43" y="75"/>
                    <a:pt x="41" y="73"/>
                    <a:pt x="38" y="76"/>
                  </a:cubicBezTo>
                  <a:cubicBezTo>
                    <a:pt x="36" y="79"/>
                    <a:pt x="36" y="83"/>
                    <a:pt x="36" y="84"/>
                  </a:cubicBezTo>
                  <a:cubicBezTo>
                    <a:pt x="37" y="85"/>
                    <a:pt x="39" y="90"/>
                    <a:pt x="34" y="90"/>
                  </a:cubicBezTo>
                  <a:cubicBezTo>
                    <a:pt x="29" y="90"/>
                    <a:pt x="24" y="88"/>
                    <a:pt x="24" y="91"/>
                  </a:cubicBezTo>
                  <a:cubicBezTo>
                    <a:pt x="24" y="93"/>
                    <a:pt x="30" y="101"/>
                    <a:pt x="30" y="101"/>
                  </a:cubicBezTo>
                  <a:cubicBezTo>
                    <a:pt x="30" y="101"/>
                    <a:pt x="37" y="98"/>
                    <a:pt x="39" y="94"/>
                  </a:cubicBezTo>
                  <a:cubicBezTo>
                    <a:pt x="41" y="89"/>
                    <a:pt x="49" y="81"/>
                    <a:pt x="50" y="85"/>
                  </a:cubicBezTo>
                  <a:cubicBezTo>
                    <a:pt x="51" y="88"/>
                    <a:pt x="54" y="84"/>
                    <a:pt x="54" y="79"/>
                  </a:cubicBezTo>
                  <a:cubicBezTo>
                    <a:pt x="55" y="73"/>
                    <a:pt x="55" y="72"/>
                    <a:pt x="50" y="67"/>
                  </a:cubicBezTo>
                  <a:cubicBezTo>
                    <a:pt x="45" y="62"/>
                    <a:pt x="49" y="61"/>
                    <a:pt x="43" y="60"/>
                  </a:cubicBezTo>
                  <a:cubicBezTo>
                    <a:pt x="38" y="59"/>
                    <a:pt x="34" y="57"/>
                    <a:pt x="34" y="55"/>
                  </a:cubicBezTo>
                  <a:cubicBezTo>
                    <a:pt x="34" y="53"/>
                    <a:pt x="28" y="53"/>
                    <a:pt x="28" y="53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9" name="Freeform 62"/>
            <p:cNvSpPr>
              <a:spLocks/>
            </p:cNvSpPr>
            <p:nvPr/>
          </p:nvSpPr>
          <p:spPr bwMode="auto">
            <a:xfrm>
              <a:off x="1715" y="3311"/>
              <a:ext cx="289" cy="330"/>
            </a:xfrm>
            <a:custGeom>
              <a:avLst/>
              <a:gdLst>
                <a:gd name="T0" fmla="*/ 64 w 289"/>
                <a:gd name="T1" fmla="*/ 32 h 330"/>
                <a:gd name="T2" fmla="*/ 68 w 289"/>
                <a:gd name="T3" fmla="*/ 19 h 330"/>
                <a:gd name="T4" fmla="*/ 68 w 289"/>
                <a:gd name="T5" fmla="*/ 3 h 330"/>
                <a:gd name="T6" fmla="*/ 89 w 289"/>
                <a:gd name="T7" fmla="*/ 5 h 330"/>
                <a:gd name="T8" fmla="*/ 100 w 289"/>
                <a:gd name="T9" fmla="*/ 0 h 330"/>
                <a:gd name="T10" fmla="*/ 110 w 289"/>
                <a:gd name="T11" fmla="*/ 23 h 330"/>
                <a:gd name="T12" fmla="*/ 131 w 289"/>
                <a:gd name="T13" fmla="*/ 25 h 330"/>
                <a:gd name="T14" fmla="*/ 162 w 289"/>
                <a:gd name="T15" fmla="*/ 36 h 330"/>
                <a:gd name="T16" fmla="*/ 183 w 289"/>
                <a:gd name="T17" fmla="*/ 34 h 330"/>
                <a:gd name="T18" fmla="*/ 198 w 289"/>
                <a:gd name="T19" fmla="*/ 42 h 330"/>
                <a:gd name="T20" fmla="*/ 225 w 289"/>
                <a:gd name="T21" fmla="*/ 36 h 330"/>
                <a:gd name="T22" fmla="*/ 287 w 289"/>
                <a:gd name="T23" fmla="*/ 59 h 330"/>
                <a:gd name="T24" fmla="*/ 275 w 289"/>
                <a:gd name="T25" fmla="*/ 80 h 330"/>
                <a:gd name="T26" fmla="*/ 264 w 289"/>
                <a:gd name="T27" fmla="*/ 111 h 330"/>
                <a:gd name="T28" fmla="*/ 218 w 289"/>
                <a:gd name="T29" fmla="*/ 151 h 330"/>
                <a:gd name="T30" fmla="*/ 208 w 289"/>
                <a:gd name="T31" fmla="*/ 180 h 330"/>
                <a:gd name="T32" fmla="*/ 216 w 289"/>
                <a:gd name="T33" fmla="*/ 205 h 330"/>
                <a:gd name="T34" fmla="*/ 214 w 289"/>
                <a:gd name="T35" fmla="*/ 230 h 330"/>
                <a:gd name="T36" fmla="*/ 185 w 289"/>
                <a:gd name="T37" fmla="*/ 244 h 330"/>
                <a:gd name="T38" fmla="*/ 179 w 289"/>
                <a:gd name="T39" fmla="*/ 265 h 330"/>
                <a:gd name="T40" fmla="*/ 154 w 289"/>
                <a:gd name="T41" fmla="*/ 265 h 330"/>
                <a:gd name="T42" fmla="*/ 137 w 289"/>
                <a:gd name="T43" fmla="*/ 288 h 330"/>
                <a:gd name="T44" fmla="*/ 106 w 289"/>
                <a:gd name="T45" fmla="*/ 292 h 330"/>
                <a:gd name="T46" fmla="*/ 87 w 289"/>
                <a:gd name="T47" fmla="*/ 328 h 330"/>
                <a:gd name="T48" fmla="*/ 68 w 289"/>
                <a:gd name="T49" fmla="*/ 328 h 330"/>
                <a:gd name="T50" fmla="*/ 50 w 289"/>
                <a:gd name="T51" fmla="*/ 307 h 330"/>
                <a:gd name="T52" fmla="*/ 31 w 289"/>
                <a:gd name="T53" fmla="*/ 294 h 330"/>
                <a:gd name="T54" fmla="*/ 16 w 289"/>
                <a:gd name="T55" fmla="*/ 273 h 330"/>
                <a:gd name="T56" fmla="*/ 6 w 289"/>
                <a:gd name="T57" fmla="*/ 276 h 330"/>
                <a:gd name="T58" fmla="*/ 0 w 289"/>
                <a:gd name="T59" fmla="*/ 248 h 330"/>
                <a:gd name="T60" fmla="*/ 29 w 289"/>
                <a:gd name="T61" fmla="*/ 213 h 330"/>
                <a:gd name="T62" fmla="*/ 41 w 289"/>
                <a:gd name="T63" fmla="*/ 186 h 330"/>
                <a:gd name="T64" fmla="*/ 31 w 289"/>
                <a:gd name="T65" fmla="*/ 151 h 330"/>
                <a:gd name="T66" fmla="*/ 60 w 289"/>
                <a:gd name="T67" fmla="*/ 142 h 330"/>
                <a:gd name="T68" fmla="*/ 62 w 289"/>
                <a:gd name="T69" fmla="*/ 117 h 330"/>
                <a:gd name="T70" fmla="*/ 66 w 289"/>
                <a:gd name="T71" fmla="*/ 96 h 330"/>
                <a:gd name="T72" fmla="*/ 91 w 289"/>
                <a:gd name="T73" fmla="*/ 61 h 330"/>
                <a:gd name="T74" fmla="*/ 56 w 289"/>
                <a:gd name="T75" fmla="*/ 3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9" h="330">
                  <a:moveTo>
                    <a:pt x="56" y="34"/>
                  </a:moveTo>
                  <a:lnTo>
                    <a:pt x="64" y="32"/>
                  </a:lnTo>
                  <a:lnTo>
                    <a:pt x="68" y="28"/>
                  </a:lnTo>
                  <a:lnTo>
                    <a:pt x="68" y="19"/>
                  </a:lnTo>
                  <a:lnTo>
                    <a:pt x="62" y="15"/>
                  </a:lnTo>
                  <a:lnTo>
                    <a:pt x="68" y="3"/>
                  </a:lnTo>
                  <a:lnTo>
                    <a:pt x="85" y="9"/>
                  </a:lnTo>
                  <a:lnTo>
                    <a:pt x="89" y="5"/>
                  </a:lnTo>
                  <a:lnTo>
                    <a:pt x="93" y="7"/>
                  </a:lnTo>
                  <a:lnTo>
                    <a:pt x="100" y="0"/>
                  </a:lnTo>
                  <a:lnTo>
                    <a:pt x="112" y="9"/>
                  </a:lnTo>
                  <a:lnTo>
                    <a:pt x="110" y="23"/>
                  </a:lnTo>
                  <a:lnTo>
                    <a:pt x="120" y="30"/>
                  </a:lnTo>
                  <a:lnTo>
                    <a:pt x="131" y="25"/>
                  </a:lnTo>
                  <a:lnTo>
                    <a:pt x="152" y="42"/>
                  </a:lnTo>
                  <a:lnTo>
                    <a:pt x="162" y="36"/>
                  </a:lnTo>
                  <a:lnTo>
                    <a:pt x="177" y="44"/>
                  </a:lnTo>
                  <a:lnTo>
                    <a:pt x="183" y="34"/>
                  </a:lnTo>
                  <a:lnTo>
                    <a:pt x="191" y="38"/>
                  </a:lnTo>
                  <a:lnTo>
                    <a:pt x="198" y="42"/>
                  </a:lnTo>
                  <a:lnTo>
                    <a:pt x="208" y="30"/>
                  </a:lnTo>
                  <a:lnTo>
                    <a:pt x="225" y="36"/>
                  </a:lnTo>
                  <a:lnTo>
                    <a:pt x="262" y="57"/>
                  </a:lnTo>
                  <a:lnTo>
                    <a:pt x="287" y="59"/>
                  </a:lnTo>
                  <a:lnTo>
                    <a:pt x="289" y="73"/>
                  </a:lnTo>
                  <a:lnTo>
                    <a:pt x="275" y="80"/>
                  </a:lnTo>
                  <a:lnTo>
                    <a:pt x="275" y="98"/>
                  </a:lnTo>
                  <a:lnTo>
                    <a:pt x="264" y="111"/>
                  </a:lnTo>
                  <a:lnTo>
                    <a:pt x="237" y="151"/>
                  </a:lnTo>
                  <a:lnTo>
                    <a:pt x="218" y="151"/>
                  </a:lnTo>
                  <a:lnTo>
                    <a:pt x="210" y="163"/>
                  </a:lnTo>
                  <a:lnTo>
                    <a:pt x="208" y="180"/>
                  </a:lnTo>
                  <a:lnTo>
                    <a:pt x="216" y="190"/>
                  </a:lnTo>
                  <a:lnTo>
                    <a:pt x="216" y="205"/>
                  </a:lnTo>
                  <a:lnTo>
                    <a:pt x="204" y="217"/>
                  </a:lnTo>
                  <a:lnTo>
                    <a:pt x="214" y="230"/>
                  </a:lnTo>
                  <a:lnTo>
                    <a:pt x="200" y="244"/>
                  </a:lnTo>
                  <a:lnTo>
                    <a:pt x="185" y="244"/>
                  </a:lnTo>
                  <a:lnTo>
                    <a:pt x="170" y="253"/>
                  </a:lnTo>
                  <a:lnTo>
                    <a:pt x="179" y="265"/>
                  </a:lnTo>
                  <a:lnTo>
                    <a:pt x="166" y="276"/>
                  </a:lnTo>
                  <a:lnTo>
                    <a:pt x="154" y="265"/>
                  </a:lnTo>
                  <a:lnTo>
                    <a:pt x="143" y="269"/>
                  </a:lnTo>
                  <a:lnTo>
                    <a:pt x="137" y="288"/>
                  </a:lnTo>
                  <a:lnTo>
                    <a:pt x="127" y="294"/>
                  </a:lnTo>
                  <a:lnTo>
                    <a:pt x="106" y="292"/>
                  </a:lnTo>
                  <a:lnTo>
                    <a:pt x="102" y="311"/>
                  </a:lnTo>
                  <a:lnTo>
                    <a:pt x="87" y="328"/>
                  </a:lnTo>
                  <a:lnTo>
                    <a:pt x="87" y="330"/>
                  </a:lnTo>
                  <a:lnTo>
                    <a:pt x="68" y="328"/>
                  </a:lnTo>
                  <a:lnTo>
                    <a:pt x="62" y="307"/>
                  </a:lnTo>
                  <a:lnTo>
                    <a:pt x="50" y="307"/>
                  </a:lnTo>
                  <a:lnTo>
                    <a:pt x="43" y="292"/>
                  </a:lnTo>
                  <a:lnTo>
                    <a:pt x="31" y="294"/>
                  </a:lnTo>
                  <a:lnTo>
                    <a:pt x="16" y="284"/>
                  </a:lnTo>
                  <a:lnTo>
                    <a:pt x="16" y="273"/>
                  </a:lnTo>
                  <a:lnTo>
                    <a:pt x="8" y="273"/>
                  </a:lnTo>
                  <a:lnTo>
                    <a:pt x="6" y="276"/>
                  </a:lnTo>
                  <a:lnTo>
                    <a:pt x="0" y="261"/>
                  </a:lnTo>
                  <a:lnTo>
                    <a:pt x="0" y="248"/>
                  </a:lnTo>
                  <a:lnTo>
                    <a:pt x="25" y="240"/>
                  </a:lnTo>
                  <a:lnTo>
                    <a:pt x="29" y="213"/>
                  </a:lnTo>
                  <a:lnTo>
                    <a:pt x="31" y="196"/>
                  </a:lnTo>
                  <a:lnTo>
                    <a:pt x="41" y="186"/>
                  </a:lnTo>
                  <a:lnTo>
                    <a:pt x="43" y="153"/>
                  </a:lnTo>
                  <a:lnTo>
                    <a:pt x="31" y="151"/>
                  </a:lnTo>
                  <a:lnTo>
                    <a:pt x="47" y="155"/>
                  </a:lnTo>
                  <a:lnTo>
                    <a:pt x="60" y="142"/>
                  </a:lnTo>
                  <a:lnTo>
                    <a:pt x="62" y="126"/>
                  </a:lnTo>
                  <a:lnTo>
                    <a:pt x="62" y="117"/>
                  </a:lnTo>
                  <a:lnTo>
                    <a:pt x="58" y="109"/>
                  </a:lnTo>
                  <a:lnTo>
                    <a:pt x="66" y="96"/>
                  </a:lnTo>
                  <a:lnTo>
                    <a:pt x="91" y="75"/>
                  </a:lnTo>
                  <a:lnTo>
                    <a:pt x="91" y="61"/>
                  </a:lnTo>
                  <a:lnTo>
                    <a:pt x="79" y="50"/>
                  </a:lnTo>
                  <a:lnTo>
                    <a:pt x="56" y="34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0" name="Freeform 63"/>
            <p:cNvSpPr>
              <a:spLocks noEditPoints="1"/>
            </p:cNvSpPr>
            <p:nvPr/>
          </p:nvSpPr>
          <p:spPr bwMode="auto">
            <a:xfrm>
              <a:off x="2632" y="2276"/>
              <a:ext cx="739" cy="1888"/>
            </a:xfrm>
            <a:custGeom>
              <a:avLst/>
              <a:gdLst>
                <a:gd name="T0" fmla="*/ 94 w 355"/>
                <a:gd name="T1" fmla="*/ 769 h 906"/>
                <a:gd name="T2" fmla="*/ 111 w 355"/>
                <a:gd name="T3" fmla="*/ 813 h 906"/>
                <a:gd name="T4" fmla="*/ 139 w 355"/>
                <a:gd name="T5" fmla="*/ 829 h 906"/>
                <a:gd name="T6" fmla="*/ 142 w 355"/>
                <a:gd name="T7" fmla="*/ 873 h 906"/>
                <a:gd name="T8" fmla="*/ 176 w 355"/>
                <a:gd name="T9" fmla="*/ 896 h 906"/>
                <a:gd name="T10" fmla="*/ 198 w 355"/>
                <a:gd name="T11" fmla="*/ 859 h 906"/>
                <a:gd name="T12" fmla="*/ 233 w 355"/>
                <a:gd name="T13" fmla="*/ 846 h 906"/>
                <a:gd name="T14" fmla="*/ 228 w 355"/>
                <a:gd name="T15" fmla="*/ 816 h 906"/>
                <a:gd name="T16" fmla="*/ 233 w 355"/>
                <a:gd name="T17" fmla="*/ 775 h 906"/>
                <a:gd name="T18" fmla="*/ 240 w 355"/>
                <a:gd name="T19" fmla="*/ 736 h 906"/>
                <a:gd name="T20" fmla="*/ 273 w 355"/>
                <a:gd name="T21" fmla="*/ 717 h 906"/>
                <a:gd name="T22" fmla="*/ 305 w 355"/>
                <a:gd name="T23" fmla="*/ 687 h 906"/>
                <a:gd name="T24" fmla="*/ 329 w 355"/>
                <a:gd name="T25" fmla="*/ 681 h 906"/>
                <a:gd name="T26" fmla="*/ 338 w 355"/>
                <a:gd name="T27" fmla="*/ 649 h 906"/>
                <a:gd name="T28" fmla="*/ 324 w 355"/>
                <a:gd name="T29" fmla="*/ 606 h 906"/>
                <a:gd name="T30" fmla="*/ 342 w 355"/>
                <a:gd name="T31" fmla="*/ 567 h 906"/>
                <a:gd name="T32" fmla="*/ 342 w 355"/>
                <a:gd name="T33" fmla="*/ 521 h 906"/>
                <a:gd name="T34" fmla="*/ 340 w 355"/>
                <a:gd name="T35" fmla="*/ 510 h 906"/>
                <a:gd name="T36" fmla="*/ 318 w 355"/>
                <a:gd name="T37" fmla="*/ 501 h 906"/>
                <a:gd name="T38" fmla="*/ 307 w 355"/>
                <a:gd name="T39" fmla="*/ 454 h 906"/>
                <a:gd name="T40" fmla="*/ 304 w 355"/>
                <a:gd name="T41" fmla="*/ 431 h 906"/>
                <a:gd name="T42" fmla="*/ 291 w 355"/>
                <a:gd name="T43" fmla="*/ 361 h 906"/>
                <a:gd name="T44" fmla="*/ 315 w 355"/>
                <a:gd name="T45" fmla="*/ 335 h 906"/>
                <a:gd name="T46" fmla="*/ 336 w 355"/>
                <a:gd name="T47" fmla="*/ 300 h 906"/>
                <a:gd name="T48" fmla="*/ 313 w 355"/>
                <a:gd name="T49" fmla="*/ 261 h 906"/>
                <a:gd name="T50" fmla="*/ 296 w 355"/>
                <a:gd name="T51" fmla="*/ 220 h 906"/>
                <a:gd name="T52" fmla="*/ 269 w 355"/>
                <a:gd name="T53" fmla="*/ 248 h 906"/>
                <a:gd name="T54" fmla="*/ 284 w 355"/>
                <a:gd name="T55" fmla="*/ 210 h 906"/>
                <a:gd name="T56" fmla="*/ 298 w 355"/>
                <a:gd name="T57" fmla="*/ 150 h 906"/>
                <a:gd name="T58" fmla="*/ 238 w 355"/>
                <a:gd name="T59" fmla="*/ 145 h 906"/>
                <a:gd name="T60" fmla="*/ 196 w 355"/>
                <a:gd name="T61" fmla="*/ 138 h 906"/>
                <a:gd name="T62" fmla="*/ 159 w 355"/>
                <a:gd name="T63" fmla="*/ 172 h 906"/>
                <a:gd name="T64" fmla="*/ 91 w 355"/>
                <a:gd name="T65" fmla="*/ 213 h 906"/>
                <a:gd name="T66" fmla="*/ 63 w 355"/>
                <a:gd name="T67" fmla="*/ 250 h 906"/>
                <a:gd name="T68" fmla="*/ 48 w 355"/>
                <a:gd name="T69" fmla="*/ 330 h 906"/>
                <a:gd name="T70" fmla="*/ 47 w 355"/>
                <a:gd name="T71" fmla="*/ 309 h 906"/>
                <a:gd name="T72" fmla="*/ 22 w 355"/>
                <a:gd name="T73" fmla="*/ 304 h 906"/>
                <a:gd name="T74" fmla="*/ 21 w 355"/>
                <a:gd name="T75" fmla="*/ 348 h 906"/>
                <a:gd name="T76" fmla="*/ 15 w 355"/>
                <a:gd name="T77" fmla="*/ 382 h 906"/>
                <a:gd name="T78" fmla="*/ 33 w 355"/>
                <a:gd name="T79" fmla="*/ 388 h 906"/>
                <a:gd name="T80" fmla="*/ 24 w 355"/>
                <a:gd name="T81" fmla="*/ 426 h 906"/>
                <a:gd name="T82" fmla="*/ 34 w 355"/>
                <a:gd name="T83" fmla="*/ 458 h 906"/>
                <a:gd name="T84" fmla="*/ 35 w 355"/>
                <a:gd name="T85" fmla="*/ 492 h 906"/>
                <a:gd name="T86" fmla="*/ 53 w 355"/>
                <a:gd name="T87" fmla="*/ 520 h 906"/>
                <a:gd name="T88" fmla="*/ 51 w 355"/>
                <a:gd name="T89" fmla="*/ 559 h 906"/>
                <a:gd name="T90" fmla="*/ 41 w 355"/>
                <a:gd name="T91" fmla="*/ 608 h 906"/>
                <a:gd name="T92" fmla="*/ 35 w 355"/>
                <a:gd name="T93" fmla="*/ 660 h 906"/>
                <a:gd name="T94" fmla="*/ 84 w 355"/>
                <a:gd name="T95" fmla="*/ 689 h 906"/>
                <a:gd name="T96" fmla="*/ 99 w 355"/>
                <a:gd name="T97" fmla="*/ 726 h 906"/>
                <a:gd name="T98" fmla="*/ 188 w 355"/>
                <a:gd name="T99" fmla="*/ 63 h 906"/>
                <a:gd name="T100" fmla="*/ 216 w 355"/>
                <a:gd name="T101" fmla="*/ 87 h 906"/>
                <a:gd name="T102" fmla="*/ 138 w 355"/>
                <a:gd name="T103" fmla="*/ 50 h 906"/>
                <a:gd name="T104" fmla="*/ 130 w 355"/>
                <a:gd name="T105" fmla="*/ 16 h 906"/>
                <a:gd name="T106" fmla="*/ 145 w 355"/>
                <a:gd name="T107" fmla="*/ 40 h 906"/>
                <a:gd name="T108" fmla="*/ 178 w 355"/>
                <a:gd name="T109" fmla="*/ 76 h 906"/>
                <a:gd name="T110" fmla="*/ 138 w 355"/>
                <a:gd name="T111" fmla="*/ 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5" h="906"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lose/>
                  <a:moveTo>
                    <a:pt x="93" y="758"/>
                  </a:moveTo>
                  <a:cubicBezTo>
                    <a:pt x="94" y="769"/>
                    <a:pt x="94" y="769"/>
                    <a:pt x="94" y="769"/>
                  </a:cubicBezTo>
                  <a:cubicBezTo>
                    <a:pt x="101" y="775"/>
                    <a:pt x="101" y="775"/>
                    <a:pt x="101" y="775"/>
                  </a:cubicBezTo>
                  <a:cubicBezTo>
                    <a:pt x="105" y="781"/>
                    <a:pt x="105" y="781"/>
                    <a:pt x="105" y="781"/>
                  </a:cubicBezTo>
                  <a:cubicBezTo>
                    <a:pt x="105" y="792"/>
                    <a:pt x="105" y="792"/>
                    <a:pt x="105" y="792"/>
                  </a:cubicBezTo>
                  <a:cubicBezTo>
                    <a:pt x="97" y="799"/>
                    <a:pt x="97" y="799"/>
                    <a:pt x="97" y="799"/>
                  </a:cubicBezTo>
                  <a:cubicBezTo>
                    <a:pt x="105" y="813"/>
                    <a:pt x="105" y="813"/>
                    <a:pt x="105" y="813"/>
                  </a:cubicBezTo>
                  <a:cubicBezTo>
                    <a:pt x="111" y="813"/>
                    <a:pt x="111" y="813"/>
                    <a:pt x="111" y="813"/>
                  </a:cubicBezTo>
                  <a:cubicBezTo>
                    <a:pt x="115" y="810"/>
                    <a:pt x="115" y="810"/>
                    <a:pt x="115" y="810"/>
                  </a:cubicBezTo>
                  <a:cubicBezTo>
                    <a:pt x="128" y="813"/>
                    <a:pt x="128" y="813"/>
                    <a:pt x="128" y="813"/>
                  </a:cubicBezTo>
                  <a:cubicBezTo>
                    <a:pt x="132" y="811"/>
                    <a:pt x="132" y="811"/>
                    <a:pt x="132" y="811"/>
                  </a:cubicBezTo>
                  <a:cubicBezTo>
                    <a:pt x="135" y="816"/>
                    <a:pt x="135" y="816"/>
                    <a:pt x="135" y="816"/>
                  </a:cubicBezTo>
                  <a:cubicBezTo>
                    <a:pt x="132" y="822"/>
                    <a:pt x="132" y="822"/>
                    <a:pt x="132" y="822"/>
                  </a:cubicBezTo>
                  <a:cubicBezTo>
                    <a:pt x="139" y="829"/>
                    <a:pt x="139" y="829"/>
                    <a:pt x="139" y="829"/>
                  </a:cubicBezTo>
                  <a:cubicBezTo>
                    <a:pt x="139" y="838"/>
                    <a:pt x="139" y="838"/>
                    <a:pt x="139" y="838"/>
                  </a:cubicBezTo>
                  <a:cubicBezTo>
                    <a:pt x="148" y="845"/>
                    <a:pt x="148" y="845"/>
                    <a:pt x="148" y="845"/>
                  </a:cubicBezTo>
                  <a:cubicBezTo>
                    <a:pt x="147" y="854"/>
                    <a:pt x="147" y="854"/>
                    <a:pt x="147" y="854"/>
                  </a:cubicBezTo>
                  <a:cubicBezTo>
                    <a:pt x="150" y="860"/>
                    <a:pt x="150" y="860"/>
                    <a:pt x="150" y="860"/>
                  </a:cubicBezTo>
                  <a:cubicBezTo>
                    <a:pt x="141" y="868"/>
                    <a:pt x="141" y="868"/>
                    <a:pt x="141" y="868"/>
                  </a:cubicBezTo>
                  <a:cubicBezTo>
                    <a:pt x="142" y="873"/>
                    <a:pt x="142" y="873"/>
                    <a:pt x="142" y="873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25" y="898"/>
                    <a:pt x="125" y="898"/>
                    <a:pt x="125" y="898"/>
                  </a:cubicBezTo>
                  <a:cubicBezTo>
                    <a:pt x="137" y="905"/>
                    <a:pt x="137" y="905"/>
                    <a:pt x="137" y="905"/>
                  </a:cubicBezTo>
                  <a:cubicBezTo>
                    <a:pt x="151" y="906"/>
                    <a:pt x="151" y="906"/>
                    <a:pt x="151" y="906"/>
                  </a:cubicBezTo>
                  <a:cubicBezTo>
                    <a:pt x="164" y="905"/>
                    <a:pt x="164" y="905"/>
                    <a:pt x="164" y="905"/>
                  </a:cubicBezTo>
                  <a:cubicBezTo>
                    <a:pt x="176" y="896"/>
                    <a:pt x="176" y="896"/>
                    <a:pt x="176" y="896"/>
                  </a:cubicBezTo>
                  <a:cubicBezTo>
                    <a:pt x="183" y="896"/>
                    <a:pt x="183" y="896"/>
                    <a:pt x="183" y="896"/>
                  </a:cubicBezTo>
                  <a:cubicBezTo>
                    <a:pt x="183" y="886"/>
                    <a:pt x="183" y="886"/>
                    <a:pt x="183" y="886"/>
                  </a:cubicBezTo>
                  <a:cubicBezTo>
                    <a:pt x="189" y="881"/>
                    <a:pt x="189" y="881"/>
                    <a:pt x="189" y="881"/>
                  </a:cubicBezTo>
                  <a:cubicBezTo>
                    <a:pt x="188" y="875"/>
                    <a:pt x="188" y="875"/>
                    <a:pt x="188" y="875"/>
                  </a:cubicBezTo>
                  <a:cubicBezTo>
                    <a:pt x="196" y="872"/>
                    <a:pt x="196" y="872"/>
                    <a:pt x="196" y="872"/>
                  </a:cubicBezTo>
                  <a:cubicBezTo>
                    <a:pt x="198" y="859"/>
                    <a:pt x="198" y="859"/>
                    <a:pt x="198" y="859"/>
                  </a:cubicBezTo>
                  <a:cubicBezTo>
                    <a:pt x="206" y="857"/>
                    <a:pt x="206" y="857"/>
                    <a:pt x="206" y="857"/>
                  </a:cubicBezTo>
                  <a:cubicBezTo>
                    <a:pt x="212" y="857"/>
                    <a:pt x="212" y="857"/>
                    <a:pt x="212" y="857"/>
                  </a:cubicBezTo>
                  <a:cubicBezTo>
                    <a:pt x="215" y="854"/>
                    <a:pt x="215" y="854"/>
                    <a:pt x="215" y="854"/>
                  </a:cubicBezTo>
                  <a:cubicBezTo>
                    <a:pt x="225" y="852"/>
                    <a:pt x="225" y="852"/>
                    <a:pt x="225" y="852"/>
                  </a:cubicBezTo>
                  <a:cubicBezTo>
                    <a:pt x="231" y="850"/>
                    <a:pt x="231" y="850"/>
                    <a:pt x="231" y="850"/>
                  </a:cubicBezTo>
                  <a:cubicBezTo>
                    <a:pt x="233" y="846"/>
                    <a:pt x="233" y="846"/>
                    <a:pt x="233" y="846"/>
                  </a:cubicBezTo>
                  <a:cubicBezTo>
                    <a:pt x="214" y="836"/>
                    <a:pt x="214" y="836"/>
                    <a:pt x="214" y="836"/>
                  </a:cubicBezTo>
                  <a:cubicBezTo>
                    <a:pt x="212" y="827"/>
                    <a:pt x="212" y="827"/>
                    <a:pt x="212" y="827"/>
                  </a:cubicBezTo>
                  <a:cubicBezTo>
                    <a:pt x="216" y="825"/>
                    <a:pt x="216" y="825"/>
                    <a:pt x="216" y="825"/>
                  </a:cubicBezTo>
                  <a:cubicBezTo>
                    <a:pt x="221" y="822"/>
                    <a:pt x="221" y="822"/>
                    <a:pt x="221" y="822"/>
                  </a:cubicBezTo>
                  <a:cubicBezTo>
                    <a:pt x="228" y="821"/>
                    <a:pt x="228" y="821"/>
                    <a:pt x="228" y="821"/>
                  </a:cubicBezTo>
                  <a:cubicBezTo>
                    <a:pt x="228" y="816"/>
                    <a:pt x="228" y="816"/>
                    <a:pt x="228" y="816"/>
                  </a:cubicBezTo>
                  <a:cubicBezTo>
                    <a:pt x="230" y="812"/>
                    <a:pt x="230" y="812"/>
                    <a:pt x="230" y="812"/>
                  </a:cubicBezTo>
                  <a:cubicBezTo>
                    <a:pt x="228" y="801"/>
                    <a:pt x="228" y="801"/>
                    <a:pt x="228" y="801"/>
                  </a:cubicBezTo>
                  <a:cubicBezTo>
                    <a:pt x="231" y="794"/>
                    <a:pt x="231" y="794"/>
                    <a:pt x="231" y="794"/>
                  </a:cubicBezTo>
                  <a:cubicBezTo>
                    <a:pt x="226" y="786"/>
                    <a:pt x="226" y="786"/>
                    <a:pt x="226" y="786"/>
                  </a:cubicBezTo>
                  <a:cubicBezTo>
                    <a:pt x="228" y="776"/>
                    <a:pt x="228" y="776"/>
                    <a:pt x="228" y="776"/>
                  </a:cubicBezTo>
                  <a:cubicBezTo>
                    <a:pt x="233" y="775"/>
                    <a:pt x="233" y="775"/>
                    <a:pt x="233" y="775"/>
                  </a:cubicBezTo>
                  <a:cubicBezTo>
                    <a:pt x="238" y="771"/>
                    <a:pt x="238" y="771"/>
                    <a:pt x="238" y="771"/>
                  </a:cubicBezTo>
                  <a:cubicBezTo>
                    <a:pt x="244" y="765"/>
                    <a:pt x="244" y="765"/>
                    <a:pt x="244" y="765"/>
                  </a:cubicBezTo>
                  <a:cubicBezTo>
                    <a:pt x="242" y="755"/>
                    <a:pt x="242" y="755"/>
                    <a:pt x="242" y="755"/>
                  </a:cubicBezTo>
                  <a:cubicBezTo>
                    <a:pt x="236" y="747"/>
                    <a:pt x="236" y="747"/>
                    <a:pt x="236" y="747"/>
                  </a:cubicBezTo>
                  <a:cubicBezTo>
                    <a:pt x="235" y="740"/>
                    <a:pt x="235" y="740"/>
                    <a:pt x="235" y="740"/>
                  </a:cubicBezTo>
                  <a:cubicBezTo>
                    <a:pt x="240" y="736"/>
                    <a:pt x="240" y="736"/>
                    <a:pt x="240" y="736"/>
                  </a:cubicBezTo>
                  <a:cubicBezTo>
                    <a:pt x="241" y="726"/>
                    <a:pt x="241" y="726"/>
                    <a:pt x="241" y="726"/>
                  </a:cubicBezTo>
                  <a:cubicBezTo>
                    <a:pt x="248" y="725"/>
                    <a:pt x="248" y="725"/>
                    <a:pt x="248" y="725"/>
                  </a:cubicBezTo>
                  <a:cubicBezTo>
                    <a:pt x="259" y="724"/>
                    <a:pt x="259" y="724"/>
                    <a:pt x="259" y="724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8" y="713"/>
                    <a:pt x="268" y="713"/>
                    <a:pt x="268" y="713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9" y="727"/>
                    <a:pt x="279" y="727"/>
                    <a:pt x="279" y="727"/>
                  </a:cubicBezTo>
                  <a:cubicBezTo>
                    <a:pt x="286" y="731"/>
                    <a:pt x="286" y="731"/>
                    <a:pt x="286" y="731"/>
                  </a:cubicBezTo>
                  <a:cubicBezTo>
                    <a:pt x="288" y="726"/>
                    <a:pt x="288" y="726"/>
                    <a:pt x="288" y="726"/>
                  </a:cubicBezTo>
                  <a:cubicBezTo>
                    <a:pt x="285" y="720"/>
                    <a:pt x="285" y="720"/>
                    <a:pt x="285" y="720"/>
                  </a:cubicBezTo>
                  <a:cubicBezTo>
                    <a:pt x="289" y="706"/>
                    <a:pt x="289" y="706"/>
                    <a:pt x="289" y="706"/>
                  </a:cubicBezTo>
                  <a:cubicBezTo>
                    <a:pt x="305" y="687"/>
                    <a:pt x="305" y="687"/>
                    <a:pt x="305" y="687"/>
                  </a:cubicBezTo>
                  <a:cubicBezTo>
                    <a:pt x="303" y="678"/>
                    <a:pt x="303" y="678"/>
                    <a:pt x="303" y="678"/>
                  </a:cubicBezTo>
                  <a:cubicBezTo>
                    <a:pt x="307" y="673"/>
                    <a:pt x="307" y="673"/>
                    <a:pt x="307" y="673"/>
                  </a:cubicBezTo>
                  <a:cubicBezTo>
                    <a:pt x="313" y="671"/>
                    <a:pt x="313" y="671"/>
                    <a:pt x="313" y="671"/>
                  </a:cubicBezTo>
                  <a:cubicBezTo>
                    <a:pt x="318" y="677"/>
                    <a:pt x="318" y="677"/>
                    <a:pt x="318" y="677"/>
                  </a:cubicBezTo>
                  <a:cubicBezTo>
                    <a:pt x="325" y="678"/>
                    <a:pt x="325" y="678"/>
                    <a:pt x="325" y="678"/>
                  </a:cubicBezTo>
                  <a:cubicBezTo>
                    <a:pt x="329" y="681"/>
                    <a:pt x="329" y="681"/>
                    <a:pt x="329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1" y="676"/>
                    <a:pt x="341" y="676"/>
                    <a:pt x="341" y="676"/>
                  </a:cubicBezTo>
                  <a:cubicBezTo>
                    <a:pt x="347" y="670"/>
                    <a:pt x="347" y="670"/>
                    <a:pt x="347" y="670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38" y="656"/>
                    <a:pt x="338" y="656"/>
                    <a:pt x="338" y="656"/>
                  </a:cubicBezTo>
                  <a:cubicBezTo>
                    <a:pt x="338" y="649"/>
                    <a:pt x="338" y="649"/>
                    <a:pt x="338" y="649"/>
                  </a:cubicBezTo>
                  <a:cubicBezTo>
                    <a:pt x="343" y="647"/>
                    <a:pt x="343" y="647"/>
                    <a:pt x="343" y="647"/>
                  </a:cubicBezTo>
                  <a:cubicBezTo>
                    <a:pt x="339" y="634"/>
                    <a:pt x="339" y="634"/>
                    <a:pt x="339" y="634"/>
                  </a:cubicBezTo>
                  <a:cubicBezTo>
                    <a:pt x="333" y="635"/>
                    <a:pt x="333" y="635"/>
                    <a:pt x="333" y="635"/>
                  </a:cubicBezTo>
                  <a:cubicBezTo>
                    <a:pt x="323" y="628"/>
                    <a:pt x="323" y="628"/>
                    <a:pt x="323" y="628"/>
                  </a:cubicBezTo>
                  <a:cubicBezTo>
                    <a:pt x="325" y="619"/>
                    <a:pt x="325" y="619"/>
                    <a:pt x="325" y="619"/>
                  </a:cubicBezTo>
                  <a:cubicBezTo>
                    <a:pt x="324" y="606"/>
                    <a:pt x="324" y="606"/>
                    <a:pt x="324" y="606"/>
                  </a:cubicBezTo>
                  <a:cubicBezTo>
                    <a:pt x="333" y="599"/>
                    <a:pt x="333" y="599"/>
                    <a:pt x="333" y="599"/>
                  </a:cubicBezTo>
                  <a:cubicBezTo>
                    <a:pt x="337" y="594"/>
                    <a:pt x="337" y="594"/>
                    <a:pt x="337" y="594"/>
                  </a:cubicBezTo>
                  <a:cubicBezTo>
                    <a:pt x="337" y="584"/>
                    <a:pt x="337" y="584"/>
                    <a:pt x="337" y="584"/>
                  </a:cubicBezTo>
                  <a:cubicBezTo>
                    <a:pt x="343" y="578"/>
                    <a:pt x="343" y="578"/>
                    <a:pt x="343" y="578"/>
                  </a:cubicBezTo>
                  <a:cubicBezTo>
                    <a:pt x="340" y="572"/>
                    <a:pt x="340" y="572"/>
                    <a:pt x="340" y="572"/>
                  </a:cubicBezTo>
                  <a:cubicBezTo>
                    <a:pt x="342" y="567"/>
                    <a:pt x="342" y="567"/>
                    <a:pt x="342" y="567"/>
                  </a:cubicBezTo>
                  <a:cubicBezTo>
                    <a:pt x="333" y="557"/>
                    <a:pt x="333" y="557"/>
                    <a:pt x="333" y="557"/>
                  </a:cubicBezTo>
                  <a:cubicBezTo>
                    <a:pt x="333" y="550"/>
                    <a:pt x="333" y="550"/>
                    <a:pt x="333" y="550"/>
                  </a:cubicBezTo>
                  <a:cubicBezTo>
                    <a:pt x="334" y="543"/>
                    <a:pt x="334" y="543"/>
                    <a:pt x="334" y="543"/>
                  </a:cubicBezTo>
                  <a:cubicBezTo>
                    <a:pt x="331" y="536"/>
                    <a:pt x="331" y="536"/>
                    <a:pt x="331" y="536"/>
                  </a:cubicBezTo>
                  <a:cubicBezTo>
                    <a:pt x="332" y="528"/>
                    <a:pt x="332" y="528"/>
                    <a:pt x="332" y="528"/>
                  </a:cubicBezTo>
                  <a:cubicBezTo>
                    <a:pt x="342" y="521"/>
                    <a:pt x="342" y="521"/>
                    <a:pt x="342" y="521"/>
                  </a:cubicBezTo>
                  <a:cubicBezTo>
                    <a:pt x="348" y="520"/>
                    <a:pt x="348" y="520"/>
                    <a:pt x="348" y="520"/>
                  </a:cubicBezTo>
                  <a:cubicBezTo>
                    <a:pt x="355" y="515"/>
                    <a:pt x="355" y="515"/>
                    <a:pt x="355" y="515"/>
                  </a:cubicBezTo>
                  <a:cubicBezTo>
                    <a:pt x="354" y="509"/>
                    <a:pt x="354" y="509"/>
                    <a:pt x="354" y="509"/>
                  </a:cubicBezTo>
                  <a:cubicBezTo>
                    <a:pt x="350" y="509"/>
                    <a:pt x="350" y="509"/>
                    <a:pt x="350" y="509"/>
                  </a:cubicBezTo>
                  <a:cubicBezTo>
                    <a:pt x="346" y="512"/>
                    <a:pt x="346" y="512"/>
                    <a:pt x="346" y="512"/>
                  </a:cubicBezTo>
                  <a:cubicBezTo>
                    <a:pt x="340" y="510"/>
                    <a:pt x="340" y="510"/>
                    <a:pt x="340" y="510"/>
                  </a:cubicBezTo>
                  <a:cubicBezTo>
                    <a:pt x="335" y="513"/>
                    <a:pt x="335" y="513"/>
                    <a:pt x="335" y="513"/>
                  </a:cubicBezTo>
                  <a:cubicBezTo>
                    <a:pt x="331" y="510"/>
                    <a:pt x="331" y="510"/>
                    <a:pt x="331" y="510"/>
                  </a:cubicBezTo>
                  <a:cubicBezTo>
                    <a:pt x="324" y="513"/>
                    <a:pt x="324" y="513"/>
                    <a:pt x="324" y="513"/>
                  </a:cubicBezTo>
                  <a:cubicBezTo>
                    <a:pt x="317" y="512"/>
                    <a:pt x="317" y="512"/>
                    <a:pt x="317" y="512"/>
                  </a:cubicBezTo>
                  <a:cubicBezTo>
                    <a:pt x="317" y="503"/>
                    <a:pt x="317" y="503"/>
                    <a:pt x="317" y="503"/>
                  </a:cubicBezTo>
                  <a:cubicBezTo>
                    <a:pt x="318" y="501"/>
                    <a:pt x="318" y="501"/>
                    <a:pt x="318" y="501"/>
                  </a:cubicBezTo>
                  <a:cubicBezTo>
                    <a:pt x="318" y="494"/>
                    <a:pt x="318" y="494"/>
                    <a:pt x="318" y="494"/>
                  </a:cubicBezTo>
                  <a:cubicBezTo>
                    <a:pt x="322" y="480"/>
                    <a:pt x="322" y="480"/>
                    <a:pt x="322" y="480"/>
                  </a:cubicBezTo>
                  <a:cubicBezTo>
                    <a:pt x="315" y="472"/>
                    <a:pt x="315" y="472"/>
                    <a:pt x="315" y="472"/>
                  </a:cubicBezTo>
                  <a:cubicBezTo>
                    <a:pt x="314" y="463"/>
                    <a:pt x="314" y="463"/>
                    <a:pt x="314" y="463"/>
                  </a:cubicBezTo>
                  <a:cubicBezTo>
                    <a:pt x="308" y="459"/>
                    <a:pt x="308" y="459"/>
                    <a:pt x="308" y="459"/>
                  </a:cubicBezTo>
                  <a:cubicBezTo>
                    <a:pt x="307" y="454"/>
                    <a:pt x="307" y="454"/>
                    <a:pt x="307" y="454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07" y="442"/>
                    <a:pt x="307" y="442"/>
                    <a:pt x="307" y="442"/>
                  </a:cubicBezTo>
                  <a:cubicBezTo>
                    <a:pt x="298" y="442"/>
                    <a:pt x="298" y="442"/>
                    <a:pt x="298" y="442"/>
                  </a:cubicBezTo>
                  <a:cubicBezTo>
                    <a:pt x="297" y="438"/>
                    <a:pt x="297" y="438"/>
                    <a:pt x="297" y="438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9" y="429"/>
                    <a:pt x="309" y="429"/>
                    <a:pt x="309" y="429"/>
                  </a:cubicBezTo>
                  <a:cubicBezTo>
                    <a:pt x="305" y="400"/>
                    <a:pt x="305" y="400"/>
                    <a:pt x="305" y="400"/>
                  </a:cubicBezTo>
                  <a:cubicBezTo>
                    <a:pt x="301" y="390"/>
                    <a:pt x="301" y="390"/>
                    <a:pt x="301" y="390"/>
                  </a:cubicBezTo>
                  <a:cubicBezTo>
                    <a:pt x="299" y="379"/>
                    <a:pt x="299" y="379"/>
                    <a:pt x="299" y="379"/>
                  </a:cubicBezTo>
                  <a:cubicBezTo>
                    <a:pt x="290" y="367"/>
                    <a:pt x="290" y="367"/>
                    <a:pt x="290" y="367"/>
                  </a:cubicBezTo>
                  <a:cubicBezTo>
                    <a:pt x="291" y="361"/>
                    <a:pt x="291" y="361"/>
                    <a:pt x="291" y="361"/>
                  </a:cubicBezTo>
                  <a:cubicBezTo>
                    <a:pt x="295" y="360"/>
                    <a:pt x="295" y="360"/>
                    <a:pt x="295" y="360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1" y="349"/>
                    <a:pt x="311" y="349"/>
                    <a:pt x="311" y="349"/>
                  </a:cubicBezTo>
                  <a:cubicBezTo>
                    <a:pt x="316" y="349"/>
                    <a:pt x="316" y="349"/>
                    <a:pt x="316" y="349"/>
                  </a:cubicBezTo>
                  <a:cubicBezTo>
                    <a:pt x="319" y="340"/>
                    <a:pt x="319" y="340"/>
                    <a:pt x="319" y="340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7" y="327"/>
                    <a:pt x="317" y="327"/>
                    <a:pt x="317" y="327"/>
                  </a:cubicBezTo>
                  <a:cubicBezTo>
                    <a:pt x="321" y="327"/>
                    <a:pt x="321" y="327"/>
                    <a:pt x="321" y="327"/>
                  </a:cubicBezTo>
                  <a:cubicBezTo>
                    <a:pt x="321" y="316"/>
                    <a:pt x="321" y="316"/>
                    <a:pt x="321" y="316"/>
                  </a:cubicBezTo>
                  <a:cubicBezTo>
                    <a:pt x="332" y="305"/>
                    <a:pt x="332" y="305"/>
                    <a:pt x="332" y="305"/>
                  </a:cubicBezTo>
                  <a:cubicBezTo>
                    <a:pt x="333" y="300"/>
                    <a:pt x="333" y="300"/>
                    <a:pt x="333" y="300"/>
                  </a:cubicBezTo>
                  <a:cubicBezTo>
                    <a:pt x="336" y="300"/>
                    <a:pt x="336" y="300"/>
                    <a:pt x="336" y="300"/>
                  </a:cubicBezTo>
                  <a:cubicBezTo>
                    <a:pt x="337" y="291"/>
                    <a:pt x="337" y="291"/>
                    <a:pt x="337" y="291"/>
                  </a:cubicBezTo>
                  <a:cubicBezTo>
                    <a:pt x="330" y="293"/>
                    <a:pt x="330" y="293"/>
                    <a:pt x="330" y="293"/>
                  </a:cubicBezTo>
                  <a:cubicBezTo>
                    <a:pt x="327" y="285"/>
                    <a:pt x="327" y="285"/>
                    <a:pt x="327" y="285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3" y="254"/>
                    <a:pt x="303" y="254"/>
                    <a:pt x="303" y="254"/>
                  </a:cubicBezTo>
                  <a:cubicBezTo>
                    <a:pt x="304" y="245"/>
                    <a:pt x="304" y="245"/>
                    <a:pt x="304" y="245"/>
                  </a:cubicBezTo>
                  <a:cubicBezTo>
                    <a:pt x="297" y="236"/>
                    <a:pt x="297" y="236"/>
                    <a:pt x="297" y="236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4" y="216"/>
                    <a:pt x="294" y="216"/>
                    <a:pt x="294" y="216"/>
                  </a:cubicBezTo>
                  <a:cubicBezTo>
                    <a:pt x="291" y="218"/>
                    <a:pt x="287" y="217"/>
                    <a:pt x="286" y="219"/>
                  </a:cubicBezTo>
                  <a:cubicBezTo>
                    <a:pt x="285" y="221"/>
                    <a:pt x="285" y="227"/>
                    <a:pt x="288" y="228"/>
                  </a:cubicBezTo>
                  <a:cubicBezTo>
                    <a:pt x="290" y="228"/>
                    <a:pt x="296" y="226"/>
                    <a:pt x="293" y="230"/>
                  </a:cubicBezTo>
                  <a:cubicBezTo>
                    <a:pt x="290" y="233"/>
                    <a:pt x="282" y="240"/>
                    <a:pt x="279" y="241"/>
                  </a:cubicBezTo>
                  <a:cubicBezTo>
                    <a:pt x="276" y="243"/>
                    <a:pt x="273" y="245"/>
                    <a:pt x="269" y="248"/>
                  </a:cubicBezTo>
                  <a:cubicBezTo>
                    <a:pt x="266" y="250"/>
                    <a:pt x="259" y="253"/>
                    <a:pt x="260" y="251"/>
                  </a:cubicBezTo>
                  <a:cubicBezTo>
                    <a:pt x="262" y="249"/>
                    <a:pt x="263" y="248"/>
                    <a:pt x="264" y="245"/>
                  </a:cubicBezTo>
                  <a:cubicBezTo>
                    <a:pt x="265" y="243"/>
                    <a:pt x="267" y="241"/>
                    <a:pt x="269" y="238"/>
                  </a:cubicBezTo>
                  <a:cubicBezTo>
                    <a:pt x="271" y="235"/>
                    <a:pt x="273" y="232"/>
                    <a:pt x="276" y="229"/>
                  </a:cubicBezTo>
                  <a:cubicBezTo>
                    <a:pt x="278" y="226"/>
                    <a:pt x="279" y="223"/>
                    <a:pt x="280" y="221"/>
                  </a:cubicBezTo>
                  <a:cubicBezTo>
                    <a:pt x="281" y="219"/>
                    <a:pt x="283" y="215"/>
                    <a:pt x="284" y="210"/>
                  </a:cubicBezTo>
                  <a:cubicBezTo>
                    <a:pt x="286" y="205"/>
                    <a:pt x="285" y="204"/>
                    <a:pt x="289" y="198"/>
                  </a:cubicBezTo>
                  <a:cubicBezTo>
                    <a:pt x="292" y="193"/>
                    <a:pt x="294" y="195"/>
                    <a:pt x="295" y="191"/>
                  </a:cubicBezTo>
                  <a:cubicBezTo>
                    <a:pt x="297" y="187"/>
                    <a:pt x="296" y="185"/>
                    <a:pt x="300" y="182"/>
                  </a:cubicBezTo>
                  <a:cubicBezTo>
                    <a:pt x="303" y="179"/>
                    <a:pt x="304" y="175"/>
                    <a:pt x="304" y="167"/>
                  </a:cubicBezTo>
                  <a:cubicBezTo>
                    <a:pt x="303" y="159"/>
                    <a:pt x="301" y="162"/>
                    <a:pt x="301" y="158"/>
                  </a:cubicBezTo>
                  <a:cubicBezTo>
                    <a:pt x="300" y="154"/>
                    <a:pt x="299" y="152"/>
                    <a:pt x="298" y="150"/>
                  </a:cubicBezTo>
                  <a:cubicBezTo>
                    <a:pt x="297" y="148"/>
                    <a:pt x="292" y="143"/>
                    <a:pt x="290" y="142"/>
                  </a:cubicBezTo>
                  <a:cubicBezTo>
                    <a:pt x="287" y="142"/>
                    <a:pt x="283" y="140"/>
                    <a:pt x="278" y="135"/>
                  </a:cubicBezTo>
                  <a:cubicBezTo>
                    <a:pt x="273" y="130"/>
                    <a:pt x="271" y="129"/>
                    <a:pt x="268" y="132"/>
                  </a:cubicBezTo>
                  <a:cubicBezTo>
                    <a:pt x="265" y="135"/>
                    <a:pt x="258" y="134"/>
                    <a:pt x="252" y="136"/>
                  </a:cubicBezTo>
                  <a:cubicBezTo>
                    <a:pt x="247" y="137"/>
                    <a:pt x="250" y="140"/>
                    <a:pt x="246" y="145"/>
                  </a:cubicBezTo>
                  <a:cubicBezTo>
                    <a:pt x="242" y="149"/>
                    <a:pt x="236" y="147"/>
                    <a:pt x="238" y="145"/>
                  </a:cubicBezTo>
                  <a:cubicBezTo>
                    <a:pt x="240" y="142"/>
                    <a:pt x="243" y="131"/>
                    <a:pt x="241" y="131"/>
                  </a:cubicBezTo>
                  <a:cubicBezTo>
                    <a:pt x="240" y="130"/>
                    <a:pt x="232" y="129"/>
                    <a:pt x="229" y="130"/>
                  </a:cubicBezTo>
                  <a:cubicBezTo>
                    <a:pt x="227" y="131"/>
                    <a:pt x="219" y="131"/>
                    <a:pt x="224" y="126"/>
                  </a:cubicBezTo>
                  <a:cubicBezTo>
                    <a:pt x="230" y="121"/>
                    <a:pt x="230" y="120"/>
                    <a:pt x="224" y="117"/>
                  </a:cubicBezTo>
                  <a:cubicBezTo>
                    <a:pt x="219" y="113"/>
                    <a:pt x="213" y="113"/>
                    <a:pt x="207" y="118"/>
                  </a:cubicBezTo>
                  <a:cubicBezTo>
                    <a:pt x="201" y="122"/>
                    <a:pt x="201" y="129"/>
                    <a:pt x="196" y="138"/>
                  </a:cubicBezTo>
                  <a:cubicBezTo>
                    <a:pt x="192" y="147"/>
                    <a:pt x="194" y="147"/>
                    <a:pt x="196" y="151"/>
                  </a:cubicBezTo>
                  <a:cubicBezTo>
                    <a:pt x="199" y="155"/>
                    <a:pt x="193" y="156"/>
                    <a:pt x="190" y="157"/>
                  </a:cubicBezTo>
                  <a:cubicBezTo>
                    <a:pt x="187" y="157"/>
                    <a:pt x="183" y="158"/>
                    <a:pt x="183" y="162"/>
                  </a:cubicBezTo>
                  <a:cubicBezTo>
                    <a:pt x="184" y="166"/>
                    <a:pt x="183" y="167"/>
                    <a:pt x="180" y="168"/>
                  </a:cubicBezTo>
                  <a:cubicBezTo>
                    <a:pt x="177" y="169"/>
                    <a:pt x="174" y="174"/>
                    <a:pt x="170" y="177"/>
                  </a:cubicBezTo>
                  <a:cubicBezTo>
                    <a:pt x="167" y="180"/>
                    <a:pt x="161" y="176"/>
                    <a:pt x="159" y="172"/>
                  </a:cubicBezTo>
                  <a:cubicBezTo>
                    <a:pt x="156" y="168"/>
                    <a:pt x="141" y="173"/>
                    <a:pt x="136" y="176"/>
                  </a:cubicBezTo>
                  <a:cubicBezTo>
                    <a:pt x="132" y="180"/>
                    <a:pt x="139" y="184"/>
                    <a:pt x="135" y="185"/>
                  </a:cubicBezTo>
                  <a:cubicBezTo>
                    <a:pt x="131" y="186"/>
                    <a:pt x="123" y="191"/>
                    <a:pt x="118" y="191"/>
                  </a:cubicBezTo>
                  <a:cubicBezTo>
                    <a:pt x="113" y="190"/>
                    <a:pt x="107" y="197"/>
                    <a:pt x="103" y="202"/>
                  </a:cubicBezTo>
                  <a:cubicBezTo>
                    <a:pt x="99" y="207"/>
                    <a:pt x="97" y="203"/>
                    <a:pt x="92" y="203"/>
                  </a:cubicBezTo>
                  <a:cubicBezTo>
                    <a:pt x="86" y="203"/>
                    <a:pt x="91" y="209"/>
                    <a:pt x="91" y="213"/>
                  </a:cubicBezTo>
                  <a:cubicBezTo>
                    <a:pt x="92" y="217"/>
                    <a:pt x="85" y="218"/>
                    <a:pt x="83" y="216"/>
                  </a:cubicBezTo>
                  <a:cubicBezTo>
                    <a:pt x="81" y="214"/>
                    <a:pt x="77" y="219"/>
                    <a:pt x="80" y="222"/>
                  </a:cubicBezTo>
                  <a:cubicBezTo>
                    <a:pt x="84" y="225"/>
                    <a:pt x="85" y="228"/>
                    <a:pt x="81" y="228"/>
                  </a:cubicBezTo>
                  <a:cubicBezTo>
                    <a:pt x="77" y="228"/>
                    <a:pt x="83" y="235"/>
                    <a:pt x="85" y="236"/>
                  </a:cubicBezTo>
                  <a:cubicBezTo>
                    <a:pt x="87" y="236"/>
                    <a:pt x="96" y="244"/>
                    <a:pt x="84" y="245"/>
                  </a:cubicBezTo>
                  <a:cubicBezTo>
                    <a:pt x="71" y="247"/>
                    <a:pt x="68" y="249"/>
                    <a:pt x="63" y="250"/>
                  </a:cubicBezTo>
                  <a:cubicBezTo>
                    <a:pt x="58" y="250"/>
                    <a:pt x="47" y="249"/>
                    <a:pt x="37" y="249"/>
                  </a:cubicBezTo>
                  <a:cubicBezTo>
                    <a:pt x="27" y="248"/>
                    <a:pt x="25" y="257"/>
                    <a:pt x="29" y="265"/>
                  </a:cubicBezTo>
                  <a:cubicBezTo>
                    <a:pt x="34" y="272"/>
                    <a:pt x="27" y="275"/>
                    <a:pt x="29" y="282"/>
                  </a:cubicBezTo>
                  <a:cubicBezTo>
                    <a:pt x="31" y="288"/>
                    <a:pt x="39" y="292"/>
                    <a:pt x="43" y="297"/>
                  </a:cubicBezTo>
                  <a:cubicBezTo>
                    <a:pt x="47" y="301"/>
                    <a:pt x="56" y="311"/>
                    <a:pt x="52" y="316"/>
                  </a:cubicBezTo>
                  <a:cubicBezTo>
                    <a:pt x="49" y="321"/>
                    <a:pt x="47" y="325"/>
                    <a:pt x="48" y="330"/>
                  </a:cubicBezTo>
                  <a:cubicBezTo>
                    <a:pt x="48" y="335"/>
                    <a:pt x="51" y="347"/>
                    <a:pt x="48" y="348"/>
                  </a:cubicBezTo>
                  <a:cubicBezTo>
                    <a:pt x="46" y="350"/>
                    <a:pt x="44" y="361"/>
                    <a:pt x="42" y="357"/>
                  </a:cubicBezTo>
                  <a:cubicBezTo>
                    <a:pt x="40" y="353"/>
                    <a:pt x="43" y="348"/>
                    <a:pt x="44" y="339"/>
                  </a:cubicBezTo>
                  <a:cubicBezTo>
                    <a:pt x="46" y="330"/>
                    <a:pt x="42" y="335"/>
                    <a:pt x="40" y="332"/>
                  </a:cubicBezTo>
                  <a:cubicBezTo>
                    <a:pt x="39" y="330"/>
                    <a:pt x="40" y="327"/>
                    <a:pt x="45" y="320"/>
                  </a:cubicBezTo>
                  <a:cubicBezTo>
                    <a:pt x="49" y="313"/>
                    <a:pt x="49" y="312"/>
                    <a:pt x="47" y="309"/>
                  </a:cubicBezTo>
                  <a:cubicBezTo>
                    <a:pt x="44" y="305"/>
                    <a:pt x="35" y="309"/>
                    <a:pt x="32" y="306"/>
                  </a:cubicBezTo>
                  <a:cubicBezTo>
                    <a:pt x="28" y="303"/>
                    <a:pt x="24" y="296"/>
                    <a:pt x="21" y="289"/>
                  </a:cubicBezTo>
                  <a:cubicBezTo>
                    <a:pt x="19" y="285"/>
                    <a:pt x="12" y="284"/>
                    <a:pt x="6" y="285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22" y="304"/>
                    <a:pt x="22" y="304"/>
                    <a:pt x="22" y="304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5" y="311"/>
                    <a:pt x="15" y="311"/>
                    <a:pt x="15" y="311"/>
                  </a:cubicBezTo>
                  <a:cubicBezTo>
                    <a:pt x="9" y="319"/>
                    <a:pt x="9" y="319"/>
                    <a:pt x="9" y="319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21" y="329"/>
                    <a:pt x="21" y="329"/>
                    <a:pt x="21" y="329"/>
                  </a:cubicBezTo>
                  <a:cubicBezTo>
                    <a:pt x="21" y="348"/>
                    <a:pt x="21" y="348"/>
                    <a:pt x="21" y="348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8" y="380"/>
                    <a:pt x="8" y="380"/>
                    <a:pt x="8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8" y="387"/>
                    <a:pt x="18" y="387"/>
                    <a:pt x="18" y="387"/>
                  </a:cubicBezTo>
                  <a:cubicBezTo>
                    <a:pt x="21" y="383"/>
                    <a:pt x="21" y="383"/>
                    <a:pt x="21" y="383"/>
                  </a:cubicBezTo>
                  <a:cubicBezTo>
                    <a:pt x="26" y="384"/>
                    <a:pt x="26" y="384"/>
                    <a:pt x="26" y="384"/>
                  </a:cubicBezTo>
                  <a:cubicBezTo>
                    <a:pt x="31" y="381"/>
                    <a:pt x="31" y="381"/>
                    <a:pt x="31" y="381"/>
                  </a:cubicBezTo>
                  <a:cubicBezTo>
                    <a:pt x="31" y="381"/>
                    <a:pt x="31" y="386"/>
                    <a:pt x="31" y="387"/>
                  </a:cubicBezTo>
                  <a:cubicBezTo>
                    <a:pt x="31" y="388"/>
                    <a:pt x="33" y="388"/>
                    <a:pt x="33" y="388"/>
                  </a:cubicBezTo>
                  <a:cubicBezTo>
                    <a:pt x="34" y="393"/>
                    <a:pt x="34" y="393"/>
                    <a:pt x="34" y="393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33" y="407"/>
                    <a:pt x="33" y="407"/>
                    <a:pt x="33" y="407"/>
                  </a:cubicBezTo>
                  <a:cubicBezTo>
                    <a:pt x="35" y="416"/>
                    <a:pt x="35" y="416"/>
                    <a:pt x="35" y="416"/>
                  </a:cubicBezTo>
                  <a:cubicBezTo>
                    <a:pt x="29" y="426"/>
                    <a:pt x="29" y="426"/>
                    <a:pt x="29" y="426"/>
                  </a:cubicBezTo>
                  <a:cubicBezTo>
                    <a:pt x="24" y="426"/>
                    <a:pt x="24" y="426"/>
                    <a:pt x="24" y="426"/>
                  </a:cubicBezTo>
                  <a:cubicBezTo>
                    <a:pt x="24" y="434"/>
                    <a:pt x="24" y="434"/>
                    <a:pt x="24" y="434"/>
                  </a:cubicBezTo>
                  <a:cubicBezTo>
                    <a:pt x="30" y="439"/>
                    <a:pt x="30" y="439"/>
                    <a:pt x="30" y="439"/>
                  </a:cubicBezTo>
                  <a:cubicBezTo>
                    <a:pt x="24" y="446"/>
                    <a:pt x="24" y="446"/>
                    <a:pt x="24" y="446"/>
                  </a:cubicBezTo>
                  <a:cubicBezTo>
                    <a:pt x="27" y="449"/>
                    <a:pt x="27" y="449"/>
                    <a:pt x="27" y="449"/>
                  </a:cubicBezTo>
                  <a:cubicBezTo>
                    <a:pt x="28" y="455"/>
                    <a:pt x="28" y="455"/>
                    <a:pt x="28" y="455"/>
                  </a:cubicBezTo>
                  <a:cubicBezTo>
                    <a:pt x="34" y="458"/>
                    <a:pt x="34" y="458"/>
                    <a:pt x="34" y="458"/>
                  </a:cubicBezTo>
                  <a:cubicBezTo>
                    <a:pt x="38" y="463"/>
                    <a:pt x="38" y="463"/>
                    <a:pt x="38" y="463"/>
                  </a:cubicBezTo>
                  <a:cubicBezTo>
                    <a:pt x="33" y="470"/>
                    <a:pt x="33" y="470"/>
                    <a:pt x="33" y="470"/>
                  </a:cubicBezTo>
                  <a:cubicBezTo>
                    <a:pt x="36" y="474"/>
                    <a:pt x="36" y="474"/>
                    <a:pt x="36" y="474"/>
                  </a:cubicBezTo>
                  <a:cubicBezTo>
                    <a:pt x="37" y="482"/>
                    <a:pt x="37" y="482"/>
                    <a:pt x="37" y="482"/>
                  </a:cubicBezTo>
                  <a:cubicBezTo>
                    <a:pt x="32" y="484"/>
                    <a:pt x="32" y="484"/>
                    <a:pt x="32" y="484"/>
                  </a:cubicBezTo>
                  <a:cubicBezTo>
                    <a:pt x="35" y="492"/>
                    <a:pt x="35" y="492"/>
                    <a:pt x="35" y="492"/>
                  </a:cubicBezTo>
                  <a:cubicBezTo>
                    <a:pt x="41" y="491"/>
                    <a:pt x="41" y="491"/>
                    <a:pt x="41" y="491"/>
                  </a:cubicBezTo>
                  <a:cubicBezTo>
                    <a:pt x="47" y="497"/>
                    <a:pt x="47" y="497"/>
                    <a:pt x="47" y="497"/>
                  </a:cubicBezTo>
                  <a:cubicBezTo>
                    <a:pt x="50" y="508"/>
                    <a:pt x="50" y="508"/>
                    <a:pt x="50" y="508"/>
                  </a:cubicBezTo>
                  <a:cubicBezTo>
                    <a:pt x="44" y="514"/>
                    <a:pt x="44" y="514"/>
                    <a:pt x="44" y="514"/>
                  </a:cubicBezTo>
                  <a:cubicBezTo>
                    <a:pt x="47" y="520"/>
                    <a:pt x="47" y="520"/>
                    <a:pt x="47" y="520"/>
                  </a:cubicBezTo>
                  <a:cubicBezTo>
                    <a:pt x="53" y="520"/>
                    <a:pt x="53" y="520"/>
                    <a:pt x="53" y="520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3" y="521"/>
                    <a:pt x="63" y="521"/>
                    <a:pt x="63" y="521"/>
                  </a:cubicBezTo>
                  <a:cubicBezTo>
                    <a:pt x="63" y="536"/>
                    <a:pt x="63" y="536"/>
                    <a:pt x="63" y="536"/>
                  </a:cubicBezTo>
                  <a:cubicBezTo>
                    <a:pt x="66" y="542"/>
                    <a:pt x="66" y="542"/>
                    <a:pt x="66" y="542"/>
                  </a:cubicBezTo>
                  <a:cubicBezTo>
                    <a:pt x="57" y="550"/>
                    <a:pt x="57" y="550"/>
                    <a:pt x="57" y="550"/>
                  </a:cubicBezTo>
                  <a:cubicBezTo>
                    <a:pt x="51" y="559"/>
                    <a:pt x="51" y="559"/>
                    <a:pt x="51" y="559"/>
                  </a:cubicBezTo>
                  <a:cubicBezTo>
                    <a:pt x="57" y="566"/>
                    <a:pt x="57" y="566"/>
                    <a:pt x="57" y="566"/>
                  </a:cubicBezTo>
                  <a:cubicBezTo>
                    <a:pt x="58" y="575"/>
                    <a:pt x="58" y="575"/>
                    <a:pt x="58" y="575"/>
                  </a:cubicBezTo>
                  <a:cubicBezTo>
                    <a:pt x="52" y="579"/>
                    <a:pt x="52" y="579"/>
                    <a:pt x="52" y="579"/>
                  </a:cubicBezTo>
                  <a:cubicBezTo>
                    <a:pt x="51" y="587"/>
                    <a:pt x="51" y="587"/>
                    <a:pt x="51" y="587"/>
                  </a:cubicBezTo>
                  <a:cubicBezTo>
                    <a:pt x="41" y="597"/>
                    <a:pt x="41" y="597"/>
                    <a:pt x="41" y="597"/>
                  </a:cubicBezTo>
                  <a:cubicBezTo>
                    <a:pt x="41" y="608"/>
                    <a:pt x="41" y="608"/>
                    <a:pt x="41" y="608"/>
                  </a:cubicBezTo>
                  <a:cubicBezTo>
                    <a:pt x="58" y="619"/>
                    <a:pt x="58" y="619"/>
                    <a:pt x="58" y="619"/>
                  </a:cubicBezTo>
                  <a:cubicBezTo>
                    <a:pt x="51" y="629"/>
                    <a:pt x="51" y="629"/>
                    <a:pt x="51" y="629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34" y="639"/>
                    <a:pt x="34" y="639"/>
                    <a:pt x="34" y="639"/>
                  </a:cubicBezTo>
                  <a:cubicBezTo>
                    <a:pt x="41" y="654"/>
                    <a:pt x="41" y="654"/>
                    <a:pt x="41" y="654"/>
                  </a:cubicBezTo>
                  <a:cubicBezTo>
                    <a:pt x="35" y="660"/>
                    <a:pt x="35" y="660"/>
                    <a:pt x="35" y="660"/>
                  </a:cubicBezTo>
                  <a:cubicBezTo>
                    <a:pt x="38" y="667"/>
                    <a:pt x="38" y="667"/>
                    <a:pt x="38" y="667"/>
                  </a:cubicBezTo>
                  <a:cubicBezTo>
                    <a:pt x="45" y="669"/>
                    <a:pt x="45" y="669"/>
                    <a:pt x="45" y="669"/>
                  </a:cubicBezTo>
                  <a:cubicBezTo>
                    <a:pt x="50" y="667"/>
                    <a:pt x="50" y="667"/>
                    <a:pt x="50" y="667"/>
                  </a:cubicBezTo>
                  <a:cubicBezTo>
                    <a:pt x="71" y="666"/>
                    <a:pt x="71" y="666"/>
                    <a:pt x="71" y="666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4" y="689"/>
                    <a:pt x="84" y="689"/>
                    <a:pt x="84" y="689"/>
                  </a:cubicBezTo>
                  <a:cubicBezTo>
                    <a:pt x="94" y="689"/>
                    <a:pt x="94" y="689"/>
                    <a:pt x="94" y="689"/>
                  </a:cubicBezTo>
                  <a:cubicBezTo>
                    <a:pt x="98" y="693"/>
                    <a:pt x="98" y="693"/>
                    <a:pt x="98" y="693"/>
                  </a:cubicBezTo>
                  <a:cubicBezTo>
                    <a:pt x="85" y="710"/>
                    <a:pt x="85" y="710"/>
                    <a:pt x="85" y="710"/>
                  </a:cubicBezTo>
                  <a:cubicBezTo>
                    <a:pt x="88" y="721"/>
                    <a:pt x="88" y="721"/>
                    <a:pt x="88" y="721"/>
                  </a:cubicBezTo>
                  <a:cubicBezTo>
                    <a:pt x="90" y="726"/>
                    <a:pt x="90" y="726"/>
                    <a:pt x="90" y="726"/>
                  </a:cubicBezTo>
                  <a:cubicBezTo>
                    <a:pt x="99" y="726"/>
                    <a:pt x="99" y="726"/>
                    <a:pt x="99" y="726"/>
                  </a:cubicBezTo>
                  <a:cubicBezTo>
                    <a:pt x="105" y="730"/>
                    <a:pt x="105" y="730"/>
                    <a:pt x="105" y="730"/>
                  </a:cubicBezTo>
                  <a:cubicBezTo>
                    <a:pt x="107" y="737"/>
                    <a:pt x="107" y="737"/>
                    <a:pt x="107" y="737"/>
                  </a:cubicBezTo>
                  <a:cubicBezTo>
                    <a:pt x="100" y="739"/>
                    <a:pt x="100" y="739"/>
                    <a:pt x="100" y="739"/>
                  </a:cubicBezTo>
                  <a:cubicBezTo>
                    <a:pt x="95" y="747"/>
                    <a:pt x="95" y="747"/>
                    <a:pt x="95" y="747"/>
                  </a:cubicBezTo>
                  <a:cubicBezTo>
                    <a:pt x="93" y="758"/>
                    <a:pt x="93" y="758"/>
                    <a:pt x="93" y="758"/>
                  </a:cubicBezTo>
                  <a:close/>
                  <a:moveTo>
                    <a:pt x="188" y="63"/>
                  </a:moveTo>
                  <a:cubicBezTo>
                    <a:pt x="184" y="67"/>
                    <a:pt x="185" y="71"/>
                    <a:pt x="185" y="74"/>
                  </a:cubicBezTo>
                  <a:cubicBezTo>
                    <a:pt x="185" y="76"/>
                    <a:pt x="184" y="86"/>
                    <a:pt x="182" y="91"/>
                  </a:cubicBezTo>
                  <a:cubicBezTo>
                    <a:pt x="180" y="97"/>
                    <a:pt x="179" y="105"/>
                    <a:pt x="179" y="109"/>
                  </a:cubicBezTo>
                  <a:cubicBezTo>
                    <a:pt x="179" y="112"/>
                    <a:pt x="186" y="111"/>
                    <a:pt x="190" y="106"/>
                  </a:cubicBezTo>
                  <a:cubicBezTo>
                    <a:pt x="194" y="101"/>
                    <a:pt x="198" y="100"/>
                    <a:pt x="203" y="100"/>
                  </a:cubicBezTo>
                  <a:cubicBezTo>
                    <a:pt x="207" y="100"/>
                    <a:pt x="216" y="90"/>
                    <a:pt x="216" y="87"/>
                  </a:cubicBezTo>
                  <a:cubicBezTo>
                    <a:pt x="217" y="83"/>
                    <a:pt x="209" y="73"/>
                    <a:pt x="206" y="70"/>
                  </a:cubicBezTo>
                  <a:cubicBezTo>
                    <a:pt x="203" y="66"/>
                    <a:pt x="199" y="68"/>
                    <a:pt x="198" y="68"/>
                  </a:cubicBezTo>
                  <a:cubicBezTo>
                    <a:pt x="198" y="69"/>
                    <a:pt x="196" y="69"/>
                    <a:pt x="196" y="66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89" y="61"/>
                    <a:pt x="188" y="63"/>
                    <a:pt x="188" y="63"/>
                  </a:cubicBezTo>
                  <a:close/>
                  <a:moveTo>
                    <a:pt x="138" y="50"/>
                  </a:moveTo>
                  <a:cubicBezTo>
                    <a:pt x="136" y="51"/>
                    <a:pt x="135" y="58"/>
                    <a:pt x="132" y="57"/>
                  </a:cubicBezTo>
                  <a:cubicBezTo>
                    <a:pt x="130" y="56"/>
                    <a:pt x="122" y="53"/>
                    <a:pt x="120" y="51"/>
                  </a:cubicBezTo>
                  <a:cubicBezTo>
                    <a:pt x="118" y="49"/>
                    <a:pt x="120" y="44"/>
                    <a:pt x="124" y="45"/>
                  </a:cubicBezTo>
                  <a:cubicBezTo>
                    <a:pt x="128" y="45"/>
                    <a:pt x="133" y="45"/>
                    <a:pt x="128" y="39"/>
                  </a:cubicBezTo>
                  <a:cubicBezTo>
                    <a:pt x="124" y="34"/>
                    <a:pt x="123" y="35"/>
                    <a:pt x="128" y="29"/>
                  </a:cubicBezTo>
                  <a:cubicBezTo>
                    <a:pt x="132" y="24"/>
                    <a:pt x="131" y="20"/>
                    <a:pt x="130" y="16"/>
                  </a:cubicBezTo>
                  <a:cubicBezTo>
                    <a:pt x="130" y="12"/>
                    <a:pt x="141" y="12"/>
                    <a:pt x="141" y="9"/>
                  </a:cubicBezTo>
                  <a:cubicBezTo>
                    <a:pt x="142" y="5"/>
                    <a:pt x="143" y="0"/>
                    <a:pt x="148" y="7"/>
                  </a:cubicBezTo>
                  <a:cubicBezTo>
                    <a:pt x="152" y="13"/>
                    <a:pt x="154" y="16"/>
                    <a:pt x="157" y="17"/>
                  </a:cubicBezTo>
                  <a:cubicBezTo>
                    <a:pt x="160" y="18"/>
                    <a:pt x="156" y="21"/>
                    <a:pt x="155" y="24"/>
                  </a:cubicBezTo>
                  <a:cubicBezTo>
                    <a:pt x="154" y="27"/>
                    <a:pt x="157" y="33"/>
                    <a:pt x="156" y="34"/>
                  </a:cubicBezTo>
                  <a:cubicBezTo>
                    <a:pt x="156" y="36"/>
                    <a:pt x="146" y="39"/>
                    <a:pt x="145" y="40"/>
                  </a:cubicBezTo>
                  <a:cubicBezTo>
                    <a:pt x="145" y="41"/>
                    <a:pt x="153" y="41"/>
                    <a:pt x="156" y="39"/>
                  </a:cubicBezTo>
                  <a:cubicBezTo>
                    <a:pt x="160" y="37"/>
                    <a:pt x="160" y="38"/>
                    <a:pt x="160" y="42"/>
                  </a:cubicBezTo>
                  <a:cubicBezTo>
                    <a:pt x="160" y="45"/>
                    <a:pt x="166" y="48"/>
                    <a:pt x="167" y="45"/>
                  </a:cubicBezTo>
                  <a:cubicBezTo>
                    <a:pt x="167" y="42"/>
                    <a:pt x="173" y="44"/>
                    <a:pt x="175" y="50"/>
                  </a:cubicBezTo>
                  <a:cubicBezTo>
                    <a:pt x="177" y="57"/>
                    <a:pt x="175" y="63"/>
                    <a:pt x="175" y="66"/>
                  </a:cubicBezTo>
                  <a:cubicBezTo>
                    <a:pt x="175" y="69"/>
                    <a:pt x="178" y="72"/>
                    <a:pt x="178" y="76"/>
                  </a:cubicBezTo>
                  <a:cubicBezTo>
                    <a:pt x="178" y="80"/>
                    <a:pt x="170" y="84"/>
                    <a:pt x="166" y="85"/>
                  </a:cubicBezTo>
                  <a:cubicBezTo>
                    <a:pt x="163" y="85"/>
                    <a:pt x="153" y="75"/>
                    <a:pt x="148" y="76"/>
                  </a:cubicBezTo>
                  <a:cubicBezTo>
                    <a:pt x="143" y="77"/>
                    <a:pt x="142" y="71"/>
                    <a:pt x="140" y="68"/>
                  </a:cubicBezTo>
                  <a:cubicBezTo>
                    <a:pt x="138" y="64"/>
                    <a:pt x="136" y="66"/>
                    <a:pt x="136" y="61"/>
                  </a:cubicBezTo>
                  <a:cubicBezTo>
                    <a:pt x="137" y="57"/>
                    <a:pt x="141" y="54"/>
                    <a:pt x="141" y="52"/>
                  </a:cubicBezTo>
                  <a:cubicBezTo>
                    <a:pt x="140" y="50"/>
                    <a:pt x="138" y="50"/>
                    <a:pt x="138" y="50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1" name="Freeform 64"/>
            <p:cNvSpPr>
              <a:spLocks/>
            </p:cNvSpPr>
            <p:nvPr/>
          </p:nvSpPr>
          <p:spPr bwMode="auto">
            <a:xfrm>
              <a:off x="3571" y="3584"/>
              <a:ext cx="428" cy="630"/>
            </a:xfrm>
            <a:custGeom>
              <a:avLst/>
              <a:gdLst>
                <a:gd name="T0" fmla="*/ 97 w 205"/>
                <a:gd name="T1" fmla="*/ 4 h 302"/>
                <a:gd name="T2" fmla="*/ 87 w 205"/>
                <a:gd name="T3" fmla="*/ 0 h 302"/>
                <a:gd name="T4" fmla="*/ 81 w 205"/>
                <a:gd name="T5" fmla="*/ 13 h 302"/>
                <a:gd name="T6" fmla="*/ 82 w 205"/>
                <a:gd name="T7" fmla="*/ 19 h 302"/>
                <a:gd name="T8" fmla="*/ 89 w 205"/>
                <a:gd name="T9" fmla="*/ 36 h 302"/>
                <a:gd name="T10" fmla="*/ 98 w 205"/>
                <a:gd name="T11" fmla="*/ 39 h 302"/>
                <a:gd name="T12" fmla="*/ 87 w 205"/>
                <a:gd name="T13" fmla="*/ 55 h 302"/>
                <a:gd name="T14" fmla="*/ 73 w 205"/>
                <a:gd name="T15" fmla="*/ 55 h 302"/>
                <a:gd name="T16" fmla="*/ 67 w 205"/>
                <a:gd name="T17" fmla="*/ 63 h 302"/>
                <a:gd name="T18" fmla="*/ 77 w 205"/>
                <a:gd name="T19" fmla="*/ 77 h 302"/>
                <a:gd name="T20" fmla="*/ 86 w 205"/>
                <a:gd name="T21" fmla="*/ 94 h 302"/>
                <a:gd name="T22" fmla="*/ 97 w 205"/>
                <a:gd name="T23" fmla="*/ 93 h 302"/>
                <a:gd name="T24" fmla="*/ 109 w 205"/>
                <a:gd name="T25" fmla="*/ 114 h 302"/>
                <a:gd name="T26" fmla="*/ 98 w 205"/>
                <a:gd name="T27" fmla="*/ 121 h 302"/>
                <a:gd name="T28" fmla="*/ 76 w 205"/>
                <a:gd name="T29" fmla="*/ 150 h 302"/>
                <a:gd name="T30" fmla="*/ 80 w 205"/>
                <a:gd name="T31" fmla="*/ 167 h 302"/>
                <a:gd name="T32" fmla="*/ 84 w 205"/>
                <a:gd name="T33" fmla="*/ 183 h 302"/>
                <a:gd name="T34" fmla="*/ 54 w 205"/>
                <a:gd name="T35" fmla="*/ 204 h 302"/>
                <a:gd name="T36" fmla="*/ 43 w 205"/>
                <a:gd name="T37" fmla="*/ 222 h 302"/>
                <a:gd name="T38" fmla="*/ 28 w 205"/>
                <a:gd name="T39" fmla="*/ 233 h 302"/>
                <a:gd name="T40" fmla="*/ 3 w 205"/>
                <a:gd name="T41" fmla="*/ 244 h 302"/>
                <a:gd name="T42" fmla="*/ 2 w 205"/>
                <a:gd name="T43" fmla="*/ 258 h 302"/>
                <a:gd name="T44" fmla="*/ 10 w 205"/>
                <a:gd name="T45" fmla="*/ 273 h 302"/>
                <a:gd name="T46" fmla="*/ 0 w 205"/>
                <a:gd name="T47" fmla="*/ 288 h 302"/>
                <a:gd name="T48" fmla="*/ 10 w 205"/>
                <a:gd name="T49" fmla="*/ 299 h 302"/>
                <a:gd name="T50" fmla="*/ 34 w 205"/>
                <a:gd name="T51" fmla="*/ 299 h 302"/>
                <a:gd name="T52" fmla="*/ 55 w 205"/>
                <a:gd name="T53" fmla="*/ 295 h 302"/>
                <a:gd name="T54" fmla="*/ 89 w 205"/>
                <a:gd name="T55" fmla="*/ 274 h 302"/>
                <a:gd name="T56" fmla="*/ 104 w 205"/>
                <a:gd name="T57" fmla="*/ 253 h 302"/>
                <a:gd name="T58" fmla="*/ 131 w 205"/>
                <a:gd name="T59" fmla="*/ 244 h 302"/>
                <a:gd name="T60" fmla="*/ 155 w 205"/>
                <a:gd name="T61" fmla="*/ 237 h 302"/>
                <a:gd name="T62" fmla="*/ 178 w 205"/>
                <a:gd name="T63" fmla="*/ 239 h 302"/>
                <a:gd name="T64" fmla="*/ 198 w 205"/>
                <a:gd name="T65" fmla="*/ 218 h 302"/>
                <a:gd name="T66" fmla="*/ 196 w 205"/>
                <a:gd name="T67" fmla="*/ 199 h 302"/>
                <a:gd name="T68" fmla="*/ 197 w 205"/>
                <a:gd name="T69" fmla="*/ 176 h 302"/>
                <a:gd name="T70" fmla="*/ 199 w 205"/>
                <a:gd name="T71" fmla="*/ 145 h 302"/>
                <a:gd name="T72" fmla="*/ 187 w 205"/>
                <a:gd name="T73" fmla="*/ 141 h 302"/>
                <a:gd name="T74" fmla="*/ 186 w 205"/>
                <a:gd name="T75" fmla="*/ 120 h 302"/>
                <a:gd name="T76" fmla="*/ 205 w 205"/>
                <a:gd name="T77" fmla="*/ 104 h 302"/>
                <a:gd name="T78" fmla="*/ 193 w 205"/>
                <a:gd name="T79" fmla="*/ 93 h 302"/>
                <a:gd name="T80" fmla="*/ 193 w 205"/>
                <a:gd name="T81" fmla="*/ 81 h 302"/>
                <a:gd name="T82" fmla="*/ 183 w 205"/>
                <a:gd name="T83" fmla="*/ 73 h 302"/>
                <a:gd name="T84" fmla="*/ 178 w 205"/>
                <a:gd name="T85" fmla="*/ 54 h 302"/>
                <a:gd name="T86" fmla="*/ 170 w 205"/>
                <a:gd name="T87" fmla="*/ 55 h 302"/>
                <a:gd name="T88" fmla="*/ 164 w 205"/>
                <a:gd name="T89" fmla="*/ 48 h 302"/>
                <a:gd name="T90" fmla="*/ 152 w 205"/>
                <a:gd name="T91" fmla="*/ 51 h 302"/>
                <a:gd name="T92" fmla="*/ 143 w 205"/>
                <a:gd name="T93" fmla="*/ 49 h 302"/>
                <a:gd name="T94" fmla="*/ 145 w 205"/>
                <a:gd name="T95" fmla="*/ 39 h 302"/>
                <a:gd name="T96" fmla="*/ 134 w 205"/>
                <a:gd name="T97" fmla="*/ 38 h 302"/>
                <a:gd name="T98" fmla="*/ 129 w 205"/>
                <a:gd name="T99" fmla="*/ 31 h 302"/>
                <a:gd name="T100" fmla="*/ 125 w 205"/>
                <a:gd name="T101" fmla="*/ 24 h 302"/>
                <a:gd name="T102" fmla="*/ 114 w 205"/>
                <a:gd name="T103" fmla="*/ 14 h 302"/>
                <a:gd name="T104" fmla="*/ 106 w 205"/>
                <a:gd name="T105" fmla="*/ 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5" h="302">
                  <a:moveTo>
                    <a:pt x="103" y="2"/>
                  </a:moveTo>
                  <a:cubicBezTo>
                    <a:pt x="97" y="4"/>
                    <a:pt x="97" y="4"/>
                    <a:pt x="97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43" y="222"/>
                    <a:pt x="43" y="222"/>
                    <a:pt x="43" y="222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2" y="258"/>
                    <a:pt x="2" y="258"/>
                    <a:pt x="2" y="258"/>
                  </a:cubicBezTo>
                  <a:cubicBezTo>
                    <a:pt x="3" y="273"/>
                    <a:pt x="3" y="273"/>
                    <a:pt x="3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8"/>
                    <a:pt x="1" y="289"/>
                    <a:pt x="1" y="290"/>
                  </a:cubicBezTo>
                  <a:cubicBezTo>
                    <a:pt x="1" y="295"/>
                    <a:pt x="7" y="296"/>
                    <a:pt x="10" y="299"/>
                  </a:cubicBezTo>
                  <a:cubicBezTo>
                    <a:pt x="13" y="302"/>
                    <a:pt x="20" y="302"/>
                    <a:pt x="24" y="300"/>
                  </a:cubicBezTo>
                  <a:cubicBezTo>
                    <a:pt x="27" y="298"/>
                    <a:pt x="30" y="296"/>
                    <a:pt x="34" y="299"/>
                  </a:cubicBezTo>
                  <a:cubicBezTo>
                    <a:pt x="37" y="301"/>
                    <a:pt x="41" y="299"/>
                    <a:pt x="45" y="298"/>
                  </a:cubicBezTo>
                  <a:cubicBezTo>
                    <a:pt x="49" y="298"/>
                    <a:pt x="52" y="294"/>
                    <a:pt x="55" y="295"/>
                  </a:cubicBezTo>
                  <a:cubicBezTo>
                    <a:pt x="58" y="297"/>
                    <a:pt x="62" y="292"/>
                    <a:pt x="64" y="289"/>
                  </a:cubicBezTo>
                  <a:cubicBezTo>
                    <a:pt x="66" y="286"/>
                    <a:pt x="82" y="274"/>
                    <a:pt x="89" y="274"/>
                  </a:cubicBezTo>
                  <a:cubicBezTo>
                    <a:pt x="95" y="274"/>
                    <a:pt x="96" y="271"/>
                    <a:pt x="97" y="265"/>
                  </a:cubicBezTo>
                  <a:cubicBezTo>
                    <a:pt x="98" y="259"/>
                    <a:pt x="101" y="258"/>
                    <a:pt x="104" y="253"/>
                  </a:cubicBezTo>
                  <a:cubicBezTo>
                    <a:pt x="107" y="248"/>
                    <a:pt x="112" y="242"/>
                    <a:pt x="116" y="242"/>
                  </a:cubicBezTo>
                  <a:cubicBezTo>
                    <a:pt x="120" y="242"/>
                    <a:pt x="127" y="240"/>
                    <a:pt x="131" y="244"/>
                  </a:cubicBezTo>
                  <a:cubicBezTo>
                    <a:pt x="134" y="247"/>
                    <a:pt x="142" y="242"/>
                    <a:pt x="145" y="239"/>
                  </a:cubicBezTo>
                  <a:cubicBezTo>
                    <a:pt x="149" y="236"/>
                    <a:pt x="154" y="235"/>
                    <a:pt x="155" y="237"/>
                  </a:cubicBezTo>
                  <a:cubicBezTo>
                    <a:pt x="157" y="239"/>
                    <a:pt x="160" y="239"/>
                    <a:pt x="164" y="239"/>
                  </a:cubicBezTo>
                  <a:cubicBezTo>
                    <a:pt x="168" y="239"/>
                    <a:pt x="173" y="240"/>
                    <a:pt x="178" y="239"/>
                  </a:cubicBezTo>
                  <a:cubicBezTo>
                    <a:pt x="182" y="239"/>
                    <a:pt x="187" y="235"/>
                    <a:pt x="188" y="231"/>
                  </a:cubicBezTo>
                  <a:cubicBezTo>
                    <a:pt x="189" y="227"/>
                    <a:pt x="193" y="220"/>
                    <a:pt x="198" y="218"/>
                  </a:cubicBezTo>
                  <a:cubicBezTo>
                    <a:pt x="202" y="216"/>
                    <a:pt x="204" y="212"/>
                    <a:pt x="201" y="209"/>
                  </a:cubicBezTo>
                  <a:cubicBezTo>
                    <a:pt x="198" y="205"/>
                    <a:pt x="195" y="202"/>
                    <a:pt x="196" y="199"/>
                  </a:cubicBezTo>
                  <a:cubicBezTo>
                    <a:pt x="197" y="196"/>
                    <a:pt x="197" y="193"/>
                    <a:pt x="197" y="190"/>
                  </a:cubicBezTo>
                  <a:cubicBezTo>
                    <a:pt x="196" y="186"/>
                    <a:pt x="197" y="181"/>
                    <a:pt x="197" y="176"/>
                  </a:cubicBezTo>
                  <a:cubicBezTo>
                    <a:pt x="197" y="170"/>
                    <a:pt x="196" y="166"/>
                    <a:pt x="198" y="163"/>
                  </a:cubicBezTo>
                  <a:cubicBezTo>
                    <a:pt x="200" y="159"/>
                    <a:pt x="202" y="149"/>
                    <a:pt x="199" y="145"/>
                  </a:cubicBezTo>
                  <a:cubicBezTo>
                    <a:pt x="196" y="142"/>
                    <a:pt x="199" y="139"/>
                    <a:pt x="195" y="137"/>
                  </a:cubicBezTo>
                  <a:cubicBezTo>
                    <a:pt x="192" y="135"/>
                    <a:pt x="189" y="139"/>
                    <a:pt x="187" y="141"/>
                  </a:cubicBezTo>
                  <a:cubicBezTo>
                    <a:pt x="184" y="143"/>
                    <a:pt x="180" y="143"/>
                    <a:pt x="182" y="137"/>
                  </a:cubicBezTo>
                  <a:cubicBezTo>
                    <a:pt x="183" y="130"/>
                    <a:pt x="186" y="123"/>
                    <a:pt x="186" y="120"/>
                  </a:cubicBezTo>
                  <a:cubicBezTo>
                    <a:pt x="186" y="117"/>
                    <a:pt x="198" y="111"/>
                    <a:pt x="202" y="107"/>
                  </a:cubicBezTo>
                  <a:cubicBezTo>
                    <a:pt x="203" y="105"/>
                    <a:pt x="204" y="104"/>
                    <a:pt x="205" y="104"/>
                  </a:cubicBezTo>
                  <a:cubicBezTo>
                    <a:pt x="200" y="95"/>
                    <a:pt x="200" y="95"/>
                    <a:pt x="200" y="95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3" y="73"/>
                    <a:pt x="183" y="73"/>
                    <a:pt x="183" y="73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6" y="5"/>
                    <a:pt x="106" y="5"/>
                    <a:pt x="106" y="5"/>
                  </a:cubicBezTo>
                  <a:lnTo>
                    <a:pt x="103" y="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2" name="Freeform 65"/>
            <p:cNvSpPr>
              <a:spLocks/>
            </p:cNvSpPr>
            <p:nvPr/>
          </p:nvSpPr>
          <p:spPr bwMode="auto">
            <a:xfrm>
              <a:off x="2429" y="3995"/>
              <a:ext cx="340" cy="233"/>
            </a:xfrm>
            <a:custGeom>
              <a:avLst/>
              <a:gdLst>
                <a:gd name="T0" fmla="*/ 132 w 163"/>
                <a:gd name="T1" fmla="*/ 0 h 112"/>
                <a:gd name="T2" fmla="*/ 135 w 163"/>
                <a:gd name="T3" fmla="*/ 8 h 112"/>
                <a:gd name="T4" fmla="*/ 143 w 163"/>
                <a:gd name="T5" fmla="*/ 10 h 112"/>
                <a:gd name="T6" fmla="*/ 146 w 163"/>
                <a:gd name="T7" fmla="*/ 18 h 112"/>
                <a:gd name="T8" fmla="*/ 150 w 163"/>
                <a:gd name="T9" fmla="*/ 27 h 112"/>
                <a:gd name="T10" fmla="*/ 163 w 163"/>
                <a:gd name="T11" fmla="*/ 31 h 112"/>
                <a:gd name="T12" fmla="*/ 161 w 163"/>
                <a:gd name="T13" fmla="*/ 36 h 112"/>
                <a:gd name="T14" fmla="*/ 154 w 163"/>
                <a:gd name="T15" fmla="*/ 37 h 112"/>
                <a:gd name="T16" fmla="*/ 159 w 163"/>
                <a:gd name="T17" fmla="*/ 47 h 112"/>
                <a:gd name="T18" fmla="*/ 161 w 163"/>
                <a:gd name="T19" fmla="*/ 55 h 112"/>
                <a:gd name="T20" fmla="*/ 154 w 163"/>
                <a:gd name="T21" fmla="*/ 60 h 112"/>
                <a:gd name="T22" fmla="*/ 158 w 163"/>
                <a:gd name="T23" fmla="*/ 66 h 112"/>
                <a:gd name="T24" fmla="*/ 152 w 163"/>
                <a:gd name="T25" fmla="*/ 73 h 112"/>
                <a:gd name="T26" fmla="*/ 147 w 163"/>
                <a:gd name="T27" fmla="*/ 75 h 112"/>
                <a:gd name="T28" fmla="*/ 142 w 163"/>
                <a:gd name="T29" fmla="*/ 71 h 112"/>
                <a:gd name="T30" fmla="*/ 138 w 163"/>
                <a:gd name="T31" fmla="*/ 74 h 112"/>
                <a:gd name="T32" fmla="*/ 137 w 163"/>
                <a:gd name="T33" fmla="*/ 81 h 112"/>
                <a:gd name="T34" fmla="*/ 128 w 163"/>
                <a:gd name="T35" fmla="*/ 89 h 112"/>
                <a:gd name="T36" fmla="*/ 121 w 163"/>
                <a:gd name="T37" fmla="*/ 89 h 112"/>
                <a:gd name="T38" fmla="*/ 104 w 163"/>
                <a:gd name="T39" fmla="*/ 96 h 112"/>
                <a:gd name="T40" fmla="*/ 111 w 163"/>
                <a:gd name="T41" fmla="*/ 104 h 112"/>
                <a:gd name="T42" fmla="*/ 113 w 163"/>
                <a:gd name="T43" fmla="*/ 111 h 112"/>
                <a:gd name="T44" fmla="*/ 105 w 163"/>
                <a:gd name="T45" fmla="*/ 112 h 112"/>
                <a:gd name="T46" fmla="*/ 100 w 163"/>
                <a:gd name="T47" fmla="*/ 104 h 112"/>
                <a:gd name="T48" fmla="*/ 84 w 163"/>
                <a:gd name="T49" fmla="*/ 99 h 112"/>
                <a:gd name="T50" fmla="*/ 71 w 163"/>
                <a:gd name="T51" fmla="*/ 104 h 112"/>
                <a:gd name="T52" fmla="*/ 59 w 163"/>
                <a:gd name="T53" fmla="*/ 101 h 112"/>
                <a:gd name="T54" fmla="*/ 50 w 163"/>
                <a:gd name="T55" fmla="*/ 96 h 112"/>
                <a:gd name="T56" fmla="*/ 49 w 163"/>
                <a:gd name="T57" fmla="*/ 87 h 112"/>
                <a:gd name="T58" fmla="*/ 41 w 163"/>
                <a:gd name="T59" fmla="*/ 85 h 112"/>
                <a:gd name="T60" fmla="*/ 38 w 163"/>
                <a:gd name="T61" fmla="*/ 93 h 112"/>
                <a:gd name="T62" fmla="*/ 29 w 163"/>
                <a:gd name="T63" fmla="*/ 96 h 112"/>
                <a:gd name="T64" fmla="*/ 9 w 163"/>
                <a:gd name="T65" fmla="*/ 40 h 112"/>
                <a:gd name="T66" fmla="*/ 0 w 163"/>
                <a:gd name="T67" fmla="*/ 17 h 112"/>
                <a:gd name="T68" fmla="*/ 7 w 163"/>
                <a:gd name="T69" fmla="*/ 10 h 112"/>
                <a:gd name="T70" fmla="*/ 12 w 163"/>
                <a:gd name="T71" fmla="*/ 15 h 112"/>
                <a:gd name="T72" fmla="*/ 17 w 163"/>
                <a:gd name="T73" fmla="*/ 13 h 112"/>
                <a:gd name="T74" fmla="*/ 23 w 163"/>
                <a:gd name="T75" fmla="*/ 11 h 112"/>
                <a:gd name="T76" fmla="*/ 34 w 163"/>
                <a:gd name="T77" fmla="*/ 11 h 112"/>
                <a:gd name="T78" fmla="*/ 42 w 163"/>
                <a:gd name="T79" fmla="*/ 4 h 112"/>
                <a:gd name="T80" fmla="*/ 53 w 163"/>
                <a:gd name="T81" fmla="*/ 0 h 112"/>
                <a:gd name="T82" fmla="*/ 62 w 163"/>
                <a:gd name="T83" fmla="*/ 0 h 112"/>
                <a:gd name="T84" fmla="*/ 70 w 163"/>
                <a:gd name="T85" fmla="*/ 9 h 112"/>
                <a:gd name="T86" fmla="*/ 70 w 163"/>
                <a:gd name="T87" fmla="*/ 16 h 112"/>
                <a:gd name="T88" fmla="*/ 84 w 163"/>
                <a:gd name="T89" fmla="*/ 26 h 112"/>
                <a:gd name="T90" fmla="*/ 88 w 163"/>
                <a:gd name="T91" fmla="*/ 18 h 112"/>
                <a:gd name="T92" fmla="*/ 95 w 163"/>
                <a:gd name="T93" fmla="*/ 8 h 112"/>
                <a:gd name="T94" fmla="*/ 100 w 163"/>
                <a:gd name="T95" fmla="*/ 13 h 112"/>
                <a:gd name="T96" fmla="*/ 104 w 163"/>
                <a:gd name="T97" fmla="*/ 8 h 112"/>
                <a:gd name="T98" fmla="*/ 109 w 163"/>
                <a:gd name="T99" fmla="*/ 11 h 112"/>
                <a:gd name="T100" fmla="*/ 114 w 163"/>
                <a:gd name="T101" fmla="*/ 7 h 112"/>
                <a:gd name="T102" fmla="*/ 123 w 163"/>
                <a:gd name="T103" fmla="*/ 7 h 112"/>
                <a:gd name="T104" fmla="*/ 132 w 163"/>
                <a:gd name="T10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12">
                  <a:moveTo>
                    <a:pt x="132" y="0"/>
                  </a:moveTo>
                  <a:cubicBezTo>
                    <a:pt x="135" y="8"/>
                    <a:pt x="135" y="8"/>
                    <a:pt x="135" y="8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0"/>
                    <a:pt x="103" y="107"/>
                    <a:pt x="100" y="104"/>
                  </a:cubicBezTo>
                  <a:cubicBezTo>
                    <a:pt x="93" y="98"/>
                    <a:pt x="86" y="96"/>
                    <a:pt x="84" y="99"/>
                  </a:cubicBezTo>
                  <a:cubicBezTo>
                    <a:pt x="82" y="101"/>
                    <a:pt x="75" y="105"/>
                    <a:pt x="71" y="104"/>
                  </a:cubicBezTo>
                  <a:cubicBezTo>
                    <a:pt x="67" y="102"/>
                    <a:pt x="63" y="105"/>
                    <a:pt x="59" y="101"/>
                  </a:cubicBezTo>
                  <a:cubicBezTo>
                    <a:pt x="55" y="98"/>
                    <a:pt x="52" y="99"/>
                    <a:pt x="50" y="96"/>
                  </a:cubicBezTo>
                  <a:cubicBezTo>
                    <a:pt x="49" y="93"/>
                    <a:pt x="49" y="90"/>
                    <a:pt x="49" y="87"/>
                  </a:cubicBezTo>
                  <a:cubicBezTo>
                    <a:pt x="50" y="84"/>
                    <a:pt x="45" y="84"/>
                    <a:pt x="41" y="85"/>
                  </a:cubicBezTo>
                  <a:cubicBezTo>
                    <a:pt x="37" y="85"/>
                    <a:pt x="38" y="93"/>
                    <a:pt x="38" y="93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11" y="50"/>
                    <a:pt x="9" y="40"/>
                  </a:cubicBezTo>
                  <a:cubicBezTo>
                    <a:pt x="7" y="33"/>
                    <a:pt x="3" y="23"/>
                    <a:pt x="0" y="1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23" y="7"/>
                    <a:pt x="123" y="7"/>
                    <a:pt x="123" y="7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3" name="Freeform 66"/>
            <p:cNvSpPr>
              <a:spLocks/>
            </p:cNvSpPr>
            <p:nvPr/>
          </p:nvSpPr>
          <p:spPr bwMode="auto">
            <a:xfrm>
              <a:off x="2361" y="3789"/>
              <a:ext cx="343" cy="260"/>
            </a:xfrm>
            <a:custGeom>
              <a:avLst/>
              <a:gdLst>
                <a:gd name="T0" fmla="*/ 27 w 165"/>
                <a:gd name="T1" fmla="*/ 0 h 125"/>
                <a:gd name="T2" fmla="*/ 33 w 165"/>
                <a:gd name="T3" fmla="*/ 1 h 125"/>
                <a:gd name="T4" fmla="*/ 39 w 165"/>
                <a:gd name="T5" fmla="*/ 7 h 125"/>
                <a:gd name="T6" fmla="*/ 51 w 165"/>
                <a:gd name="T7" fmla="*/ 7 h 125"/>
                <a:gd name="T8" fmla="*/ 71 w 165"/>
                <a:gd name="T9" fmla="*/ 14 h 125"/>
                <a:gd name="T10" fmla="*/ 88 w 165"/>
                <a:gd name="T11" fmla="*/ 35 h 125"/>
                <a:gd name="T12" fmla="*/ 103 w 165"/>
                <a:gd name="T13" fmla="*/ 35 h 125"/>
                <a:gd name="T14" fmla="*/ 110 w 165"/>
                <a:gd name="T15" fmla="*/ 42 h 125"/>
                <a:gd name="T16" fmla="*/ 124 w 165"/>
                <a:gd name="T17" fmla="*/ 41 h 125"/>
                <a:gd name="T18" fmla="*/ 129 w 165"/>
                <a:gd name="T19" fmla="*/ 35 h 125"/>
                <a:gd name="T20" fmla="*/ 136 w 165"/>
                <a:gd name="T21" fmla="*/ 38 h 125"/>
                <a:gd name="T22" fmla="*/ 135 w 165"/>
                <a:gd name="T23" fmla="*/ 52 h 125"/>
                <a:gd name="T24" fmla="*/ 137 w 165"/>
                <a:gd name="T25" fmla="*/ 55 h 125"/>
                <a:gd name="T26" fmla="*/ 135 w 165"/>
                <a:gd name="T27" fmla="*/ 58 h 125"/>
                <a:gd name="T28" fmla="*/ 138 w 165"/>
                <a:gd name="T29" fmla="*/ 62 h 125"/>
                <a:gd name="T30" fmla="*/ 147 w 165"/>
                <a:gd name="T31" fmla="*/ 52 h 125"/>
                <a:gd name="T32" fmla="*/ 156 w 165"/>
                <a:gd name="T33" fmla="*/ 54 h 125"/>
                <a:gd name="T34" fmla="*/ 158 w 165"/>
                <a:gd name="T35" fmla="*/ 64 h 125"/>
                <a:gd name="T36" fmla="*/ 161 w 165"/>
                <a:gd name="T37" fmla="*/ 76 h 125"/>
                <a:gd name="T38" fmla="*/ 159 w 165"/>
                <a:gd name="T39" fmla="*/ 88 h 125"/>
                <a:gd name="T40" fmla="*/ 165 w 165"/>
                <a:gd name="T41" fmla="*/ 99 h 125"/>
                <a:gd name="T42" fmla="*/ 156 w 165"/>
                <a:gd name="T43" fmla="*/ 106 h 125"/>
                <a:gd name="T44" fmla="*/ 147 w 165"/>
                <a:gd name="T45" fmla="*/ 106 h 125"/>
                <a:gd name="T46" fmla="*/ 142 w 165"/>
                <a:gd name="T47" fmla="*/ 110 h 125"/>
                <a:gd name="T48" fmla="*/ 137 w 165"/>
                <a:gd name="T49" fmla="*/ 107 h 125"/>
                <a:gd name="T50" fmla="*/ 133 w 165"/>
                <a:gd name="T51" fmla="*/ 112 h 125"/>
                <a:gd name="T52" fmla="*/ 128 w 165"/>
                <a:gd name="T53" fmla="*/ 107 h 125"/>
                <a:gd name="T54" fmla="*/ 121 w 165"/>
                <a:gd name="T55" fmla="*/ 117 h 125"/>
                <a:gd name="T56" fmla="*/ 117 w 165"/>
                <a:gd name="T57" fmla="*/ 125 h 125"/>
                <a:gd name="T58" fmla="*/ 103 w 165"/>
                <a:gd name="T59" fmla="*/ 115 h 125"/>
                <a:gd name="T60" fmla="*/ 103 w 165"/>
                <a:gd name="T61" fmla="*/ 108 h 125"/>
                <a:gd name="T62" fmla="*/ 95 w 165"/>
                <a:gd name="T63" fmla="*/ 99 h 125"/>
                <a:gd name="T64" fmla="*/ 86 w 165"/>
                <a:gd name="T65" fmla="*/ 99 h 125"/>
                <a:gd name="T66" fmla="*/ 75 w 165"/>
                <a:gd name="T67" fmla="*/ 103 h 125"/>
                <a:gd name="T68" fmla="*/ 67 w 165"/>
                <a:gd name="T69" fmla="*/ 110 h 125"/>
                <a:gd name="T70" fmla="*/ 56 w 165"/>
                <a:gd name="T71" fmla="*/ 110 h 125"/>
                <a:gd name="T72" fmla="*/ 50 w 165"/>
                <a:gd name="T73" fmla="*/ 112 h 125"/>
                <a:gd name="T74" fmla="*/ 45 w 165"/>
                <a:gd name="T75" fmla="*/ 114 h 125"/>
                <a:gd name="T76" fmla="*/ 40 w 165"/>
                <a:gd name="T77" fmla="*/ 109 h 125"/>
                <a:gd name="T78" fmla="*/ 33 w 165"/>
                <a:gd name="T79" fmla="*/ 116 h 125"/>
                <a:gd name="T80" fmla="*/ 28 w 165"/>
                <a:gd name="T81" fmla="*/ 109 h 125"/>
                <a:gd name="T82" fmla="*/ 16 w 165"/>
                <a:gd name="T83" fmla="*/ 91 h 125"/>
                <a:gd name="T84" fmla="*/ 21 w 165"/>
                <a:gd name="T85" fmla="*/ 87 h 125"/>
                <a:gd name="T86" fmla="*/ 20 w 165"/>
                <a:gd name="T87" fmla="*/ 82 h 125"/>
                <a:gd name="T88" fmla="*/ 11 w 165"/>
                <a:gd name="T89" fmla="*/ 84 h 125"/>
                <a:gd name="T90" fmla="*/ 3 w 165"/>
                <a:gd name="T91" fmla="*/ 86 h 125"/>
                <a:gd name="T92" fmla="*/ 0 w 165"/>
                <a:gd name="T93" fmla="*/ 86 h 125"/>
                <a:gd name="T94" fmla="*/ 1 w 165"/>
                <a:gd name="T95" fmla="*/ 81 h 125"/>
                <a:gd name="T96" fmla="*/ 5 w 165"/>
                <a:gd name="T97" fmla="*/ 73 h 125"/>
                <a:gd name="T98" fmla="*/ 2 w 165"/>
                <a:gd name="T99" fmla="*/ 67 h 125"/>
                <a:gd name="T100" fmla="*/ 1 w 165"/>
                <a:gd name="T101" fmla="*/ 50 h 125"/>
                <a:gd name="T102" fmla="*/ 4 w 165"/>
                <a:gd name="T103" fmla="*/ 38 h 125"/>
                <a:gd name="T104" fmla="*/ 13 w 165"/>
                <a:gd name="T105" fmla="*/ 33 h 125"/>
                <a:gd name="T106" fmla="*/ 20 w 165"/>
                <a:gd name="T107" fmla="*/ 29 h 125"/>
                <a:gd name="T108" fmla="*/ 22 w 165"/>
                <a:gd name="T109" fmla="*/ 19 h 125"/>
                <a:gd name="T110" fmla="*/ 27 w 165"/>
                <a:gd name="T111" fmla="*/ 14 h 125"/>
                <a:gd name="T112" fmla="*/ 27 w 165"/>
                <a:gd name="T1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25">
                  <a:moveTo>
                    <a:pt x="27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8" y="64"/>
                    <a:pt x="161" y="76"/>
                    <a:pt x="161" y="76"/>
                  </a:cubicBezTo>
                  <a:cubicBezTo>
                    <a:pt x="161" y="77"/>
                    <a:pt x="159" y="88"/>
                    <a:pt x="159" y="88"/>
                  </a:cubicBezTo>
                  <a:cubicBezTo>
                    <a:pt x="165" y="99"/>
                    <a:pt x="165" y="99"/>
                    <a:pt x="165" y="99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1" y="113"/>
                    <a:pt x="29" y="110"/>
                    <a:pt x="28" y="109"/>
                  </a:cubicBezTo>
                  <a:cubicBezTo>
                    <a:pt x="23" y="105"/>
                    <a:pt x="16" y="94"/>
                    <a:pt x="16" y="91"/>
                  </a:cubicBezTo>
                  <a:cubicBezTo>
                    <a:pt x="16" y="87"/>
                    <a:pt x="18" y="88"/>
                    <a:pt x="21" y="87"/>
                  </a:cubicBezTo>
                  <a:cubicBezTo>
                    <a:pt x="23" y="85"/>
                    <a:pt x="21" y="82"/>
                    <a:pt x="20" y="82"/>
                  </a:cubicBezTo>
                  <a:cubicBezTo>
                    <a:pt x="18" y="82"/>
                    <a:pt x="13" y="83"/>
                    <a:pt x="11" y="84"/>
                  </a:cubicBezTo>
                  <a:cubicBezTo>
                    <a:pt x="9" y="84"/>
                    <a:pt x="6" y="86"/>
                    <a:pt x="3" y="86"/>
                  </a:cubicBezTo>
                  <a:cubicBezTo>
                    <a:pt x="2" y="85"/>
                    <a:pt x="1" y="85"/>
                    <a:pt x="0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7" y="14"/>
                    <a:pt x="27" y="14"/>
                    <a:pt x="27" y="14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4" name="Freeform 67"/>
            <p:cNvSpPr>
              <a:spLocks/>
            </p:cNvSpPr>
            <p:nvPr/>
          </p:nvSpPr>
          <p:spPr bwMode="auto">
            <a:xfrm>
              <a:off x="2686" y="3855"/>
              <a:ext cx="164" cy="288"/>
            </a:xfrm>
            <a:custGeom>
              <a:avLst/>
              <a:gdLst>
                <a:gd name="T0" fmla="*/ 0 w 79"/>
                <a:gd name="T1" fmla="*/ 22 h 138"/>
                <a:gd name="T2" fmla="*/ 6 w 79"/>
                <a:gd name="T3" fmla="*/ 17 h 138"/>
                <a:gd name="T4" fmla="*/ 19 w 79"/>
                <a:gd name="T5" fmla="*/ 18 h 138"/>
                <a:gd name="T6" fmla="*/ 31 w 79"/>
                <a:gd name="T7" fmla="*/ 9 h 138"/>
                <a:gd name="T8" fmla="*/ 41 w 79"/>
                <a:gd name="T9" fmla="*/ 9 h 138"/>
                <a:gd name="T10" fmla="*/ 43 w 79"/>
                <a:gd name="T11" fmla="*/ 11 h 138"/>
                <a:gd name="T12" fmla="*/ 49 w 79"/>
                <a:gd name="T13" fmla="*/ 6 h 138"/>
                <a:gd name="T14" fmla="*/ 53 w 79"/>
                <a:gd name="T15" fmla="*/ 9 h 138"/>
                <a:gd name="T16" fmla="*/ 65 w 79"/>
                <a:gd name="T17" fmla="*/ 0 h 138"/>
                <a:gd name="T18" fmla="*/ 67 w 79"/>
                <a:gd name="T19" fmla="*/ 0 h 138"/>
                <a:gd name="T20" fmla="*/ 68 w 79"/>
                <a:gd name="T21" fmla="*/ 11 h 138"/>
                <a:gd name="T22" fmla="*/ 75 w 79"/>
                <a:gd name="T23" fmla="*/ 17 h 138"/>
                <a:gd name="T24" fmla="*/ 79 w 79"/>
                <a:gd name="T25" fmla="*/ 23 h 138"/>
                <a:gd name="T26" fmla="*/ 79 w 79"/>
                <a:gd name="T27" fmla="*/ 34 h 138"/>
                <a:gd name="T28" fmla="*/ 65 w 79"/>
                <a:gd name="T29" fmla="*/ 45 h 138"/>
                <a:gd name="T30" fmla="*/ 69 w 79"/>
                <a:gd name="T31" fmla="*/ 57 h 138"/>
                <a:gd name="T32" fmla="*/ 69 w 79"/>
                <a:gd name="T33" fmla="*/ 69 h 138"/>
                <a:gd name="T34" fmla="*/ 62 w 79"/>
                <a:gd name="T35" fmla="*/ 74 h 138"/>
                <a:gd name="T36" fmla="*/ 65 w 79"/>
                <a:gd name="T37" fmla="*/ 76 h 138"/>
                <a:gd name="T38" fmla="*/ 71 w 79"/>
                <a:gd name="T39" fmla="*/ 74 h 138"/>
                <a:gd name="T40" fmla="*/ 79 w 79"/>
                <a:gd name="T41" fmla="*/ 75 h 138"/>
                <a:gd name="T42" fmla="*/ 75 w 79"/>
                <a:gd name="T43" fmla="*/ 80 h 138"/>
                <a:gd name="T44" fmla="*/ 75 w 79"/>
                <a:gd name="T45" fmla="*/ 91 h 138"/>
                <a:gd name="T46" fmla="*/ 68 w 79"/>
                <a:gd name="T47" fmla="*/ 100 h 138"/>
                <a:gd name="T48" fmla="*/ 75 w 79"/>
                <a:gd name="T49" fmla="*/ 107 h 138"/>
                <a:gd name="T50" fmla="*/ 72 w 79"/>
                <a:gd name="T51" fmla="*/ 114 h 138"/>
                <a:gd name="T52" fmla="*/ 77 w 79"/>
                <a:gd name="T53" fmla="*/ 122 h 138"/>
                <a:gd name="T54" fmla="*/ 67 w 79"/>
                <a:gd name="T55" fmla="*/ 130 h 138"/>
                <a:gd name="T56" fmla="*/ 67 w 79"/>
                <a:gd name="T57" fmla="*/ 138 h 138"/>
                <a:gd name="T58" fmla="*/ 62 w 79"/>
                <a:gd name="T59" fmla="*/ 136 h 138"/>
                <a:gd name="T60" fmla="*/ 62 w 79"/>
                <a:gd name="T61" fmla="*/ 131 h 138"/>
                <a:gd name="T62" fmla="*/ 57 w 79"/>
                <a:gd name="T63" fmla="*/ 130 h 138"/>
                <a:gd name="T64" fmla="*/ 50 w 79"/>
                <a:gd name="T65" fmla="*/ 126 h 138"/>
                <a:gd name="T66" fmla="*/ 44 w 79"/>
                <a:gd name="T67" fmla="*/ 127 h 138"/>
                <a:gd name="T68" fmla="*/ 38 w 79"/>
                <a:gd name="T69" fmla="*/ 122 h 138"/>
                <a:gd name="T70" fmla="*/ 36 w 79"/>
                <a:gd name="T71" fmla="*/ 114 h 138"/>
                <a:gd name="T72" fmla="*/ 31 w 79"/>
                <a:gd name="T73" fmla="*/ 104 h 138"/>
                <a:gd name="T74" fmla="*/ 38 w 79"/>
                <a:gd name="T75" fmla="*/ 103 h 138"/>
                <a:gd name="T76" fmla="*/ 40 w 79"/>
                <a:gd name="T77" fmla="*/ 98 h 138"/>
                <a:gd name="T78" fmla="*/ 27 w 79"/>
                <a:gd name="T79" fmla="*/ 94 h 138"/>
                <a:gd name="T80" fmla="*/ 23 w 79"/>
                <a:gd name="T81" fmla="*/ 85 h 138"/>
                <a:gd name="T82" fmla="*/ 20 w 79"/>
                <a:gd name="T83" fmla="*/ 77 h 138"/>
                <a:gd name="T84" fmla="*/ 12 w 79"/>
                <a:gd name="T85" fmla="*/ 75 h 138"/>
                <a:gd name="T86" fmla="*/ 9 w 79"/>
                <a:gd name="T87" fmla="*/ 67 h 138"/>
                <a:gd name="T88" fmla="*/ 3 w 79"/>
                <a:gd name="T89" fmla="*/ 56 h 138"/>
                <a:gd name="T90" fmla="*/ 5 w 79"/>
                <a:gd name="T91" fmla="*/ 44 h 138"/>
                <a:gd name="T92" fmla="*/ 2 w 79"/>
                <a:gd name="T93" fmla="*/ 32 h 138"/>
                <a:gd name="T94" fmla="*/ 0 w 79"/>
                <a:gd name="T95" fmla="*/ 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138">
                  <a:moveTo>
                    <a:pt x="0" y="22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5" y="45"/>
                    <a:pt x="5" y="44"/>
                  </a:cubicBezTo>
                  <a:cubicBezTo>
                    <a:pt x="5" y="44"/>
                    <a:pt x="2" y="32"/>
                    <a:pt x="2" y="3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5" name="Freeform 68"/>
            <p:cNvSpPr>
              <a:spLocks noEditPoints="1"/>
            </p:cNvSpPr>
            <p:nvPr/>
          </p:nvSpPr>
          <p:spPr bwMode="auto">
            <a:xfrm>
              <a:off x="3236" y="2286"/>
              <a:ext cx="1104" cy="1363"/>
            </a:xfrm>
            <a:custGeom>
              <a:avLst/>
              <a:gdLst>
                <a:gd name="T0" fmla="*/ 30 w 530"/>
                <a:gd name="T1" fmla="*/ 215 h 654"/>
                <a:gd name="T2" fmla="*/ 118 w 530"/>
                <a:gd name="T3" fmla="*/ 199 h 654"/>
                <a:gd name="T4" fmla="*/ 163 w 530"/>
                <a:gd name="T5" fmla="*/ 171 h 654"/>
                <a:gd name="T6" fmla="*/ 171 w 530"/>
                <a:gd name="T7" fmla="*/ 197 h 654"/>
                <a:gd name="T8" fmla="*/ 222 w 530"/>
                <a:gd name="T9" fmla="*/ 187 h 654"/>
                <a:gd name="T10" fmla="*/ 272 w 530"/>
                <a:gd name="T11" fmla="*/ 151 h 654"/>
                <a:gd name="T12" fmla="*/ 251 w 530"/>
                <a:gd name="T13" fmla="*/ 113 h 654"/>
                <a:gd name="T14" fmla="*/ 302 w 530"/>
                <a:gd name="T15" fmla="*/ 92 h 654"/>
                <a:gd name="T16" fmla="*/ 336 w 530"/>
                <a:gd name="T17" fmla="*/ 79 h 654"/>
                <a:gd name="T18" fmla="*/ 407 w 530"/>
                <a:gd name="T19" fmla="*/ 23 h 654"/>
                <a:gd name="T20" fmla="*/ 465 w 530"/>
                <a:gd name="T21" fmla="*/ 20 h 654"/>
                <a:gd name="T22" fmla="*/ 490 w 530"/>
                <a:gd name="T23" fmla="*/ 46 h 654"/>
                <a:gd name="T24" fmla="*/ 490 w 530"/>
                <a:gd name="T25" fmla="*/ 91 h 654"/>
                <a:gd name="T26" fmla="*/ 529 w 530"/>
                <a:gd name="T27" fmla="*/ 123 h 654"/>
                <a:gd name="T28" fmla="*/ 504 w 530"/>
                <a:gd name="T29" fmla="*/ 149 h 654"/>
                <a:gd name="T30" fmla="*/ 527 w 530"/>
                <a:gd name="T31" fmla="*/ 199 h 654"/>
                <a:gd name="T32" fmla="*/ 501 w 530"/>
                <a:gd name="T33" fmla="*/ 229 h 654"/>
                <a:gd name="T34" fmla="*/ 486 w 530"/>
                <a:gd name="T35" fmla="*/ 256 h 654"/>
                <a:gd name="T36" fmla="*/ 509 w 530"/>
                <a:gd name="T37" fmla="*/ 307 h 654"/>
                <a:gd name="T38" fmla="*/ 492 w 530"/>
                <a:gd name="T39" fmla="*/ 341 h 654"/>
                <a:gd name="T40" fmla="*/ 462 w 530"/>
                <a:gd name="T41" fmla="*/ 358 h 654"/>
                <a:gd name="T42" fmla="*/ 473 w 530"/>
                <a:gd name="T43" fmla="*/ 414 h 654"/>
                <a:gd name="T44" fmla="*/ 469 w 530"/>
                <a:gd name="T45" fmla="*/ 461 h 654"/>
                <a:gd name="T46" fmla="*/ 445 w 530"/>
                <a:gd name="T47" fmla="*/ 483 h 654"/>
                <a:gd name="T48" fmla="*/ 436 w 530"/>
                <a:gd name="T49" fmla="*/ 515 h 654"/>
                <a:gd name="T50" fmla="*/ 445 w 530"/>
                <a:gd name="T51" fmla="*/ 547 h 654"/>
                <a:gd name="T52" fmla="*/ 462 w 530"/>
                <a:gd name="T53" fmla="*/ 572 h 654"/>
                <a:gd name="T54" fmla="*/ 462 w 530"/>
                <a:gd name="T55" fmla="*/ 598 h 654"/>
                <a:gd name="T56" fmla="*/ 421 w 530"/>
                <a:gd name="T57" fmla="*/ 630 h 654"/>
                <a:gd name="T58" fmla="*/ 382 w 530"/>
                <a:gd name="T59" fmla="*/ 643 h 654"/>
                <a:gd name="T60" fmla="*/ 334 w 530"/>
                <a:gd name="T61" fmla="*/ 645 h 654"/>
                <a:gd name="T62" fmla="*/ 290 w 530"/>
                <a:gd name="T63" fmla="*/ 654 h 654"/>
                <a:gd name="T64" fmla="*/ 267 w 530"/>
                <a:gd name="T65" fmla="*/ 628 h 654"/>
                <a:gd name="T66" fmla="*/ 248 w 530"/>
                <a:gd name="T67" fmla="*/ 597 h 654"/>
                <a:gd name="T68" fmla="*/ 219 w 530"/>
                <a:gd name="T69" fmla="*/ 586 h 654"/>
                <a:gd name="T70" fmla="*/ 178 w 530"/>
                <a:gd name="T71" fmla="*/ 595 h 654"/>
                <a:gd name="T72" fmla="*/ 164 w 530"/>
                <a:gd name="T73" fmla="*/ 641 h 654"/>
                <a:gd name="T74" fmla="*/ 136 w 530"/>
                <a:gd name="T75" fmla="*/ 637 h 654"/>
                <a:gd name="T76" fmla="*/ 114 w 530"/>
                <a:gd name="T77" fmla="*/ 589 h 654"/>
                <a:gd name="T78" fmla="*/ 100 w 530"/>
                <a:gd name="T79" fmla="*/ 563 h 654"/>
                <a:gd name="T80" fmla="*/ 81 w 530"/>
                <a:gd name="T81" fmla="*/ 530 h 654"/>
                <a:gd name="T82" fmla="*/ 64 w 530"/>
                <a:gd name="T83" fmla="*/ 504 h 654"/>
                <a:gd name="T84" fmla="*/ 34 w 530"/>
                <a:gd name="T85" fmla="*/ 508 h 654"/>
                <a:gd name="T86" fmla="*/ 25 w 530"/>
                <a:gd name="T87" fmla="*/ 467 h 654"/>
                <a:gd name="T88" fmla="*/ 17 w 530"/>
                <a:gd name="T89" fmla="*/ 437 h 654"/>
                <a:gd name="T90" fmla="*/ 11 w 530"/>
                <a:gd name="T91" fmla="*/ 385 h 654"/>
                <a:gd name="T92" fmla="*/ 21 w 530"/>
                <a:gd name="T93" fmla="*/ 344 h 654"/>
                <a:gd name="T94" fmla="*/ 31 w 530"/>
                <a:gd name="T95" fmla="*/ 311 h 654"/>
                <a:gd name="T96" fmla="*/ 37 w 530"/>
                <a:gd name="T97" fmla="*/ 280 h 654"/>
                <a:gd name="T98" fmla="*/ 14 w 530"/>
                <a:gd name="T99" fmla="*/ 240 h 654"/>
                <a:gd name="T100" fmla="*/ 234 w 530"/>
                <a:gd name="T101" fmla="*/ 26 h 654"/>
                <a:gd name="T102" fmla="*/ 251 w 530"/>
                <a:gd name="T103" fmla="*/ 6 h 654"/>
                <a:gd name="T104" fmla="*/ 223 w 530"/>
                <a:gd name="T105" fmla="*/ 53 h 654"/>
                <a:gd name="T106" fmla="*/ 203 w 530"/>
                <a:gd name="T107" fmla="*/ 27 h 654"/>
                <a:gd name="T108" fmla="*/ 169 w 530"/>
                <a:gd name="T109" fmla="*/ 47 h 654"/>
                <a:gd name="T110" fmla="*/ 217 w 530"/>
                <a:gd name="T111" fmla="*/ 54 h 654"/>
                <a:gd name="T112" fmla="*/ 235 w 530"/>
                <a:gd name="T113" fmla="*/ 98 h 654"/>
                <a:gd name="T114" fmla="*/ 234 w 530"/>
                <a:gd name="T115" fmla="*/ 9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0" h="654">
                  <a:moveTo>
                    <a:pt x="4" y="211"/>
                  </a:moveTo>
                  <a:cubicBezTo>
                    <a:pt x="4" y="211"/>
                    <a:pt x="4" y="211"/>
                    <a:pt x="4" y="211"/>
                  </a:cubicBezTo>
                  <a:cubicBezTo>
                    <a:pt x="7" y="209"/>
                    <a:pt x="10" y="207"/>
                    <a:pt x="11" y="211"/>
                  </a:cubicBezTo>
                  <a:cubicBezTo>
                    <a:pt x="12" y="215"/>
                    <a:pt x="16" y="217"/>
                    <a:pt x="19" y="214"/>
                  </a:cubicBezTo>
                  <a:cubicBezTo>
                    <a:pt x="22" y="211"/>
                    <a:pt x="22" y="206"/>
                    <a:pt x="25" y="207"/>
                  </a:cubicBezTo>
                  <a:cubicBezTo>
                    <a:pt x="28" y="209"/>
                    <a:pt x="29" y="215"/>
                    <a:pt x="30" y="215"/>
                  </a:cubicBezTo>
                  <a:cubicBezTo>
                    <a:pt x="32" y="215"/>
                    <a:pt x="38" y="212"/>
                    <a:pt x="41" y="209"/>
                  </a:cubicBezTo>
                  <a:cubicBezTo>
                    <a:pt x="43" y="206"/>
                    <a:pt x="52" y="204"/>
                    <a:pt x="61" y="203"/>
                  </a:cubicBezTo>
                  <a:cubicBezTo>
                    <a:pt x="70" y="201"/>
                    <a:pt x="74" y="197"/>
                    <a:pt x="74" y="201"/>
                  </a:cubicBezTo>
                  <a:cubicBezTo>
                    <a:pt x="74" y="205"/>
                    <a:pt x="75" y="207"/>
                    <a:pt x="81" y="210"/>
                  </a:cubicBezTo>
                  <a:cubicBezTo>
                    <a:pt x="87" y="212"/>
                    <a:pt x="99" y="207"/>
                    <a:pt x="103" y="204"/>
                  </a:cubicBezTo>
                  <a:cubicBezTo>
                    <a:pt x="107" y="201"/>
                    <a:pt x="116" y="202"/>
                    <a:pt x="118" y="199"/>
                  </a:cubicBezTo>
                  <a:cubicBezTo>
                    <a:pt x="119" y="195"/>
                    <a:pt x="117" y="191"/>
                    <a:pt x="114" y="189"/>
                  </a:cubicBezTo>
                  <a:cubicBezTo>
                    <a:pt x="111" y="187"/>
                    <a:pt x="108" y="182"/>
                    <a:pt x="110" y="178"/>
                  </a:cubicBezTo>
                  <a:cubicBezTo>
                    <a:pt x="111" y="174"/>
                    <a:pt x="116" y="169"/>
                    <a:pt x="120" y="172"/>
                  </a:cubicBezTo>
                  <a:cubicBezTo>
                    <a:pt x="124" y="174"/>
                    <a:pt x="132" y="174"/>
                    <a:pt x="135" y="171"/>
                  </a:cubicBezTo>
                  <a:cubicBezTo>
                    <a:pt x="138" y="169"/>
                    <a:pt x="144" y="165"/>
                    <a:pt x="148" y="166"/>
                  </a:cubicBezTo>
                  <a:cubicBezTo>
                    <a:pt x="151" y="167"/>
                    <a:pt x="162" y="168"/>
                    <a:pt x="163" y="171"/>
                  </a:cubicBezTo>
                  <a:cubicBezTo>
                    <a:pt x="164" y="174"/>
                    <a:pt x="165" y="176"/>
                    <a:pt x="164" y="177"/>
                  </a:cubicBezTo>
                  <a:cubicBezTo>
                    <a:pt x="162" y="179"/>
                    <a:pt x="170" y="178"/>
                    <a:pt x="171" y="178"/>
                  </a:cubicBezTo>
                  <a:cubicBezTo>
                    <a:pt x="172" y="179"/>
                    <a:pt x="168" y="185"/>
                    <a:pt x="165" y="187"/>
                  </a:cubicBezTo>
                  <a:cubicBezTo>
                    <a:pt x="163" y="188"/>
                    <a:pt x="172" y="183"/>
                    <a:pt x="176" y="186"/>
                  </a:cubicBezTo>
                  <a:cubicBezTo>
                    <a:pt x="180" y="190"/>
                    <a:pt x="183" y="190"/>
                    <a:pt x="181" y="193"/>
                  </a:cubicBezTo>
                  <a:cubicBezTo>
                    <a:pt x="179" y="195"/>
                    <a:pt x="173" y="195"/>
                    <a:pt x="171" y="197"/>
                  </a:cubicBezTo>
                  <a:cubicBezTo>
                    <a:pt x="170" y="198"/>
                    <a:pt x="175" y="198"/>
                    <a:pt x="182" y="203"/>
                  </a:cubicBezTo>
                  <a:cubicBezTo>
                    <a:pt x="189" y="208"/>
                    <a:pt x="201" y="217"/>
                    <a:pt x="203" y="218"/>
                  </a:cubicBezTo>
                  <a:cubicBezTo>
                    <a:pt x="205" y="219"/>
                    <a:pt x="219" y="223"/>
                    <a:pt x="218" y="216"/>
                  </a:cubicBezTo>
                  <a:cubicBezTo>
                    <a:pt x="218" y="210"/>
                    <a:pt x="215" y="202"/>
                    <a:pt x="212" y="196"/>
                  </a:cubicBezTo>
                  <a:cubicBezTo>
                    <a:pt x="209" y="191"/>
                    <a:pt x="208" y="183"/>
                    <a:pt x="210" y="183"/>
                  </a:cubicBezTo>
                  <a:cubicBezTo>
                    <a:pt x="212" y="182"/>
                    <a:pt x="218" y="186"/>
                    <a:pt x="222" y="187"/>
                  </a:cubicBezTo>
                  <a:cubicBezTo>
                    <a:pt x="226" y="189"/>
                    <a:pt x="236" y="186"/>
                    <a:pt x="236" y="184"/>
                  </a:cubicBezTo>
                  <a:cubicBezTo>
                    <a:pt x="237" y="182"/>
                    <a:pt x="236" y="174"/>
                    <a:pt x="243" y="171"/>
                  </a:cubicBezTo>
                  <a:cubicBezTo>
                    <a:pt x="249" y="167"/>
                    <a:pt x="251" y="166"/>
                    <a:pt x="257" y="168"/>
                  </a:cubicBezTo>
                  <a:cubicBezTo>
                    <a:pt x="263" y="170"/>
                    <a:pt x="265" y="164"/>
                    <a:pt x="261" y="163"/>
                  </a:cubicBezTo>
                  <a:cubicBezTo>
                    <a:pt x="258" y="162"/>
                    <a:pt x="258" y="159"/>
                    <a:pt x="261" y="156"/>
                  </a:cubicBezTo>
                  <a:cubicBezTo>
                    <a:pt x="265" y="154"/>
                    <a:pt x="273" y="154"/>
                    <a:pt x="272" y="151"/>
                  </a:cubicBezTo>
                  <a:cubicBezTo>
                    <a:pt x="271" y="148"/>
                    <a:pt x="262" y="142"/>
                    <a:pt x="261" y="139"/>
                  </a:cubicBezTo>
                  <a:cubicBezTo>
                    <a:pt x="261" y="136"/>
                    <a:pt x="262" y="131"/>
                    <a:pt x="260" y="132"/>
                  </a:cubicBezTo>
                  <a:cubicBezTo>
                    <a:pt x="258" y="134"/>
                    <a:pt x="255" y="139"/>
                    <a:pt x="252" y="134"/>
                  </a:cubicBezTo>
                  <a:cubicBezTo>
                    <a:pt x="248" y="129"/>
                    <a:pt x="252" y="127"/>
                    <a:pt x="255" y="126"/>
                  </a:cubicBezTo>
                  <a:cubicBezTo>
                    <a:pt x="259" y="125"/>
                    <a:pt x="259" y="120"/>
                    <a:pt x="258" y="118"/>
                  </a:cubicBezTo>
                  <a:cubicBezTo>
                    <a:pt x="257" y="117"/>
                    <a:pt x="250" y="114"/>
                    <a:pt x="251" y="113"/>
                  </a:cubicBezTo>
                  <a:cubicBezTo>
                    <a:pt x="252" y="112"/>
                    <a:pt x="253" y="109"/>
                    <a:pt x="257" y="109"/>
                  </a:cubicBezTo>
                  <a:cubicBezTo>
                    <a:pt x="260" y="110"/>
                    <a:pt x="267" y="105"/>
                    <a:pt x="271" y="102"/>
                  </a:cubicBezTo>
                  <a:cubicBezTo>
                    <a:pt x="275" y="98"/>
                    <a:pt x="281" y="96"/>
                    <a:pt x="286" y="92"/>
                  </a:cubicBezTo>
                  <a:cubicBezTo>
                    <a:pt x="290" y="89"/>
                    <a:pt x="298" y="83"/>
                    <a:pt x="299" y="86"/>
                  </a:cubicBezTo>
                  <a:cubicBezTo>
                    <a:pt x="301" y="88"/>
                    <a:pt x="295" y="92"/>
                    <a:pt x="294" y="95"/>
                  </a:cubicBezTo>
                  <a:cubicBezTo>
                    <a:pt x="293" y="98"/>
                    <a:pt x="300" y="94"/>
                    <a:pt x="302" y="92"/>
                  </a:cubicBezTo>
                  <a:cubicBezTo>
                    <a:pt x="304" y="90"/>
                    <a:pt x="305" y="95"/>
                    <a:pt x="306" y="97"/>
                  </a:cubicBezTo>
                  <a:cubicBezTo>
                    <a:pt x="307" y="99"/>
                    <a:pt x="310" y="95"/>
                    <a:pt x="307" y="90"/>
                  </a:cubicBezTo>
                  <a:cubicBezTo>
                    <a:pt x="304" y="85"/>
                    <a:pt x="305" y="82"/>
                    <a:pt x="308" y="78"/>
                  </a:cubicBezTo>
                  <a:cubicBezTo>
                    <a:pt x="312" y="75"/>
                    <a:pt x="319" y="71"/>
                    <a:pt x="325" y="69"/>
                  </a:cubicBezTo>
                  <a:cubicBezTo>
                    <a:pt x="331" y="67"/>
                    <a:pt x="336" y="69"/>
                    <a:pt x="335" y="72"/>
                  </a:cubicBezTo>
                  <a:cubicBezTo>
                    <a:pt x="333" y="75"/>
                    <a:pt x="331" y="81"/>
                    <a:pt x="336" y="79"/>
                  </a:cubicBezTo>
                  <a:cubicBezTo>
                    <a:pt x="341" y="78"/>
                    <a:pt x="345" y="74"/>
                    <a:pt x="347" y="76"/>
                  </a:cubicBezTo>
                  <a:cubicBezTo>
                    <a:pt x="349" y="78"/>
                    <a:pt x="353" y="78"/>
                    <a:pt x="356" y="74"/>
                  </a:cubicBezTo>
                  <a:cubicBezTo>
                    <a:pt x="359" y="70"/>
                    <a:pt x="366" y="69"/>
                    <a:pt x="368" y="72"/>
                  </a:cubicBezTo>
                  <a:cubicBezTo>
                    <a:pt x="370" y="75"/>
                    <a:pt x="381" y="71"/>
                    <a:pt x="383" y="64"/>
                  </a:cubicBezTo>
                  <a:cubicBezTo>
                    <a:pt x="385" y="56"/>
                    <a:pt x="385" y="49"/>
                    <a:pt x="391" y="43"/>
                  </a:cubicBezTo>
                  <a:cubicBezTo>
                    <a:pt x="396" y="37"/>
                    <a:pt x="399" y="30"/>
                    <a:pt x="407" y="23"/>
                  </a:cubicBezTo>
                  <a:cubicBezTo>
                    <a:pt x="415" y="15"/>
                    <a:pt x="428" y="16"/>
                    <a:pt x="434" y="19"/>
                  </a:cubicBezTo>
                  <a:cubicBezTo>
                    <a:pt x="440" y="22"/>
                    <a:pt x="438" y="25"/>
                    <a:pt x="443" y="29"/>
                  </a:cubicBezTo>
                  <a:cubicBezTo>
                    <a:pt x="447" y="32"/>
                    <a:pt x="452" y="26"/>
                    <a:pt x="453" y="23"/>
                  </a:cubicBezTo>
                  <a:cubicBezTo>
                    <a:pt x="455" y="20"/>
                    <a:pt x="460" y="24"/>
                    <a:pt x="464" y="27"/>
                  </a:cubicBezTo>
                  <a:cubicBezTo>
                    <a:pt x="468" y="31"/>
                    <a:pt x="474" y="32"/>
                    <a:pt x="474" y="30"/>
                  </a:cubicBezTo>
                  <a:cubicBezTo>
                    <a:pt x="474" y="28"/>
                    <a:pt x="468" y="26"/>
                    <a:pt x="465" y="20"/>
                  </a:cubicBezTo>
                  <a:cubicBezTo>
                    <a:pt x="462" y="15"/>
                    <a:pt x="462" y="14"/>
                    <a:pt x="464" y="9"/>
                  </a:cubicBezTo>
                  <a:cubicBezTo>
                    <a:pt x="476" y="16"/>
                    <a:pt x="476" y="16"/>
                    <a:pt x="476" y="16"/>
                  </a:cubicBezTo>
                  <a:cubicBezTo>
                    <a:pt x="489" y="23"/>
                    <a:pt x="489" y="23"/>
                    <a:pt x="489" y="23"/>
                  </a:cubicBezTo>
                  <a:cubicBezTo>
                    <a:pt x="494" y="27"/>
                    <a:pt x="494" y="27"/>
                    <a:pt x="494" y="27"/>
                  </a:cubicBezTo>
                  <a:cubicBezTo>
                    <a:pt x="501" y="36"/>
                    <a:pt x="501" y="36"/>
                    <a:pt x="501" y="36"/>
                  </a:cubicBezTo>
                  <a:cubicBezTo>
                    <a:pt x="490" y="46"/>
                    <a:pt x="490" y="46"/>
                    <a:pt x="490" y="46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86" y="62"/>
                    <a:pt x="486" y="62"/>
                    <a:pt x="486" y="62"/>
                  </a:cubicBezTo>
                  <a:cubicBezTo>
                    <a:pt x="484" y="67"/>
                    <a:pt x="484" y="67"/>
                    <a:pt x="484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90" y="83"/>
                    <a:pt x="490" y="83"/>
                    <a:pt x="490" y="83"/>
                  </a:cubicBezTo>
                  <a:cubicBezTo>
                    <a:pt x="490" y="91"/>
                    <a:pt x="490" y="91"/>
                    <a:pt x="490" y="91"/>
                  </a:cubicBezTo>
                  <a:cubicBezTo>
                    <a:pt x="503" y="91"/>
                    <a:pt x="503" y="91"/>
                    <a:pt x="503" y="91"/>
                  </a:cubicBezTo>
                  <a:cubicBezTo>
                    <a:pt x="513" y="90"/>
                    <a:pt x="513" y="90"/>
                    <a:pt x="513" y="90"/>
                  </a:cubicBezTo>
                  <a:cubicBezTo>
                    <a:pt x="523" y="99"/>
                    <a:pt x="523" y="99"/>
                    <a:pt x="523" y="99"/>
                  </a:cubicBezTo>
                  <a:cubicBezTo>
                    <a:pt x="529" y="106"/>
                    <a:pt x="529" y="106"/>
                    <a:pt x="529" y="106"/>
                  </a:cubicBezTo>
                  <a:cubicBezTo>
                    <a:pt x="530" y="116"/>
                    <a:pt x="530" y="116"/>
                    <a:pt x="530" y="116"/>
                  </a:cubicBezTo>
                  <a:cubicBezTo>
                    <a:pt x="529" y="123"/>
                    <a:pt x="529" y="123"/>
                    <a:pt x="529" y="123"/>
                  </a:cubicBezTo>
                  <a:cubicBezTo>
                    <a:pt x="517" y="123"/>
                    <a:pt x="517" y="123"/>
                    <a:pt x="517" y="123"/>
                  </a:cubicBezTo>
                  <a:cubicBezTo>
                    <a:pt x="517" y="131"/>
                    <a:pt x="517" y="131"/>
                    <a:pt x="517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502" y="144"/>
                    <a:pt x="502" y="144"/>
                    <a:pt x="502" y="144"/>
                  </a:cubicBezTo>
                  <a:cubicBezTo>
                    <a:pt x="504" y="149"/>
                    <a:pt x="504" y="149"/>
                    <a:pt x="504" y="149"/>
                  </a:cubicBezTo>
                  <a:cubicBezTo>
                    <a:pt x="512" y="153"/>
                    <a:pt x="512" y="153"/>
                    <a:pt x="512" y="153"/>
                  </a:cubicBezTo>
                  <a:cubicBezTo>
                    <a:pt x="504" y="159"/>
                    <a:pt x="504" y="159"/>
                    <a:pt x="504" y="159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3" y="181"/>
                    <a:pt x="513" y="181"/>
                    <a:pt x="513" y="181"/>
                  </a:cubicBezTo>
                  <a:cubicBezTo>
                    <a:pt x="525" y="191"/>
                    <a:pt x="525" y="191"/>
                    <a:pt x="525" y="191"/>
                  </a:cubicBezTo>
                  <a:cubicBezTo>
                    <a:pt x="527" y="199"/>
                    <a:pt x="527" y="199"/>
                    <a:pt x="527" y="199"/>
                  </a:cubicBezTo>
                  <a:cubicBezTo>
                    <a:pt x="521" y="202"/>
                    <a:pt x="521" y="202"/>
                    <a:pt x="521" y="202"/>
                  </a:cubicBezTo>
                  <a:cubicBezTo>
                    <a:pt x="518" y="211"/>
                    <a:pt x="518" y="211"/>
                    <a:pt x="518" y="211"/>
                  </a:cubicBezTo>
                  <a:cubicBezTo>
                    <a:pt x="516" y="222"/>
                    <a:pt x="516" y="222"/>
                    <a:pt x="516" y="222"/>
                  </a:cubicBezTo>
                  <a:cubicBezTo>
                    <a:pt x="509" y="222"/>
                    <a:pt x="509" y="222"/>
                    <a:pt x="509" y="222"/>
                  </a:cubicBezTo>
                  <a:cubicBezTo>
                    <a:pt x="502" y="221"/>
                    <a:pt x="502" y="221"/>
                    <a:pt x="502" y="221"/>
                  </a:cubicBezTo>
                  <a:cubicBezTo>
                    <a:pt x="501" y="229"/>
                    <a:pt x="501" y="229"/>
                    <a:pt x="501" y="229"/>
                  </a:cubicBezTo>
                  <a:cubicBezTo>
                    <a:pt x="494" y="234"/>
                    <a:pt x="494" y="234"/>
                    <a:pt x="494" y="234"/>
                  </a:cubicBezTo>
                  <a:cubicBezTo>
                    <a:pt x="488" y="239"/>
                    <a:pt x="488" y="239"/>
                    <a:pt x="488" y="239"/>
                  </a:cubicBezTo>
                  <a:cubicBezTo>
                    <a:pt x="501" y="245"/>
                    <a:pt x="501" y="245"/>
                    <a:pt x="501" y="245"/>
                  </a:cubicBezTo>
                  <a:cubicBezTo>
                    <a:pt x="497" y="251"/>
                    <a:pt x="497" y="251"/>
                    <a:pt x="497" y="251"/>
                  </a:cubicBezTo>
                  <a:cubicBezTo>
                    <a:pt x="494" y="252"/>
                    <a:pt x="494" y="252"/>
                    <a:pt x="494" y="252"/>
                  </a:cubicBezTo>
                  <a:cubicBezTo>
                    <a:pt x="486" y="256"/>
                    <a:pt x="486" y="256"/>
                    <a:pt x="486" y="256"/>
                  </a:cubicBezTo>
                  <a:cubicBezTo>
                    <a:pt x="479" y="263"/>
                    <a:pt x="479" y="263"/>
                    <a:pt x="479" y="263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84" y="277"/>
                    <a:pt x="484" y="277"/>
                    <a:pt x="484" y="277"/>
                  </a:cubicBezTo>
                  <a:cubicBezTo>
                    <a:pt x="489" y="288"/>
                    <a:pt x="489" y="288"/>
                    <a:pt x="489" y="28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9" y="307"/>
                    <a:pt x="509" y="307"/>
                    <a:pt x="509" y="307"/>
                  </a:cubicBezTo>
                  <a:cubicBezTo>
                    <a:pt x="511" y="318"/>
                    <a:pt x="511" y="318"/>
                    <a:pt x="511" y="318"/>
                  </a:cubicBezTo>
                  <a:cubicBezTo>
                    <a:pt x="509" y="318"/>
                    <a:pt x="509" y="318"/>
                    <a:pt x="509" y="318"/>
                  </a:cubicBezTo>
                  <a:cubicBezTo>
                    <a:pt x="512" y="336"/>
                    <a:pt x="512" y="336"/>
                    <a:pt x="512" y="336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499" y="333"/>
                    <a:pt x="499" y="333"/>
                    <a:pt x="499" y="333"/>
                  </a:cubicBezTo>
                  <a:cubicBezTo>
                    <a:pt x="492" y="341"/>
                    <a:pt x="492" y="341"/>
                    <a:pt x="492" y="341"/>
                  </a:cubicBezTo>
                  <a:cubicBezTo>
                    <a:pt x="484" y="348"/>
                    <a:pt x="484" y="348"/>
                    <a:pt x="484" y="348"/>
                  </a:cubicBezTo>
                  <a:cubicBezTo>
                    <a:pt x="478" y="350"/>
                    <a:pt x="478" y="350"/>
                    <a:pt x="478" y="350"/>
                  </a:cubicBezTo>
                  <a:cubicBezTo>
                    <a:pt x="467" y="345"/>
                    <a:pt x="467" y="345"/>
                    <a:pt x="467" y="345"/>
                  </a:cubicBezTo>
                  <a:cubicBezTo>
                    <a:pt x="459" y="345"/>
                    <a:pt x="459" y="345"/>
                    <a:pt x="459" y="345"/>
                  </a:cubicBezTo>
                  <a:cubicBezTo>
                    <a:pt x="457" y="353"/>
                    <a:pt x="457" y="353"/>
                    <a:pt x="457" y="353"/>
                  </a:cubicBezTo>
                  <a:cubicBezTo>
                    <a:pt x="462" y="358"/>
                    <a:pt x="462" y="358"/>
                    <a:pt x="462" y="358"/>
                  </a:cubicBezTo>
                  <a:cubicBezTo>
                    <a:pt x="465" y="366"/>
                    <a:pt x="465" y="366"/>
                    <a:pt x="465" y="366"/>
                  </a:cubicBezTo>
                  <a:cubicBezTo>
                    <a:pt x="467" y="384"/>
                    <a:pt x="467" y="384"/>
                    <a:pt x="467" y="384"/>
                  </a:cubicBezTo>
                  <a:cubicBezTo>
                    <a:pt x="460" y="391"/>
                    <a:pt x="460" y="391"/>
                    <a:pt x="460" y="391"/>
                  </a:cubicBezTo>
                  <a:cubicBezTo>
                    <a:pt x="463" y="397"/>
                    <a:pt x="463" y="397"/>
                    <a:pt x="463" y="397"/>
                  </a:cubicBezTo>
                  <a:cubicBezTo>
                    <a:pt x="463" y="411"/>
                    <a:pt x="463" y="411"/>
                    <a:pt x="463" y="411"/>
                  </a:cubicBezTo>
                  <a:cubicBezTo>
                    <a:pt x="473" y="414"/>
                    <a:pt x="473" y="414"/>
                    <a:pt x="473" y="414"/>
                  </a:cubicBezTo>
                  <a:cubicBezTo>
                    <a:pt x="479" y="423"/>
                    <a:pt x="479" y="423"/>
                    <a:pt x="479" y="423"/>
                  </a:cubicBezTo>
                  <a:cubicBezTo>
                    <a:pt x="486" y="432"/>
                    <a:pt x="486" y="432"/>
                    <a:pt x="486" y="432"/>
                  </a:cubicBezTo>
                  <a:cubicBezTo>
                    <a:pt x="486" y="436"/>
                    <a:pt x="486" y="436"/>
                    <a:pt x="486" y="436"/>
                  </a:cubicBezTo>
                  <a:cubicBezTo>
                    <a:pt x="478" y="438"/>
                    <a:pt x="478" y="438"/>
                    <a:pt x="478" y="438"/>
                  </a:cubicBezTo>
                  <a:cubicBezTo>
                    <a:pt x="479" y="452"/>
                    <a:pt x="479" y="452"/>
                    <a:pt x="479" y="452"/>
                  </a:cubicBezTo>
                  <a:cubicBezTo>
                    <a:pt x="469" y="461"/>
                    <a:pt x="469" y="461"/>
                    <a:pt x="469" y="461"/>
                  </a:cubicBezTo>
                  <a:cubicBezTo>
                    <a:pt x="462" y="461"/>
                    <a:pt x="462" y="461"/>
                    <a:pt x="462" y="461"/>
                  </a:cubicBezTo>
                  <a:cubicBezTo>
                    <a:pt x="461" y="467"/>
                    <a:pt x="461" y="467"/>
                    <a:pt x="461" y="467"/>
                  </a:cubicBezTo>
                  <a:cubicBezTo>
                    <a:pt x="464" y="472"/>
                    <a:pt x="464" y="472"/>
                    <a:pt x="464" y="472"/>
                  </a:cubicBezTo>
                  <a:cubicBezTo>
                    <a:pt x="461" y="479"/>
                    <a:pt x="461" y="479"/>
                    <a:pt x="461" y="479"/>
                  </a:cubicBezTo>
                  <a:cubicBezTo>
                    <a:pt x="452" y="483"/>
                    <a:pt x="452" y="483"/>
                    <a:pt x="452" y="483"/>
                  </a:cubicBezTo>
                  <a:cubicBezTo>
                    <a:pt x="445" y="483"/>
                    <a:pt x="445" y="483"/>
                    <a:pt x="445" y="483"/>
                  </a:cubicBezTo>
                  <a:cubicBezTo>
                    <a:pt x="437" y="489"/>
                    <a:pt x="437" y="489"/>
                    <a:pt x="437" y="489"/>
                  </a:cubicBezTo>
                  <a:cubicBezTo>
                    <a:pt x="436" y="498"/>
                    <a:pt x="436" y="498"/>
                    <a:pt x="436" y="498"/>
                  </a:cubicBezTo>
                  <a:cubicBezTo>
                    <a:pt x="439" y="500"/>
                    <a:pt x="439" y="500"/>
                    <a:pt x="439" y="500"/>
                  </a:cubicBezTo>
                  <a:cubicBezTo>
                    <a:pt x="435" y="505"/>
                    <a:pt x="435" y="505"/>
                    <a:pt x="435" y="505"/>
                  </a:cubicBezTo>
                  <a:cubicBezTo>
                    <a:pt x="440" y="510"/>
                    <a:pt x="440" y="510"/>
                    <a:pt x="440" y="510"/>
                  </a:cubicBezTo>
                  <a:cubicBezTo>
                    <a:pt x="436" y="515"/>
                    <a:pt x="436" y="515"/>
                    <a:pt x="436" y="515"/>
                  </a:cubicBezTo>
                  <a:cubicBezTo>
                    <a:pt x="441" y="522"/>
                    <a:pt x="441" y="522"/>
                    <a:pt x="441" y="522"/>
                  </a:cubicBezTo>
                  <a:cubicBezTo>
                    <a:pt x="441" y="530"/>
                    <a:pt x="441" y="530"/>
                    <a:pt x="441" y="530"/>
                  </a:cubicBezTo>
                  <a:cubicBezTo>
                    <a:pt x="435" y="530"/>
                    <a:pt x="435" y="530"/>
                    <a:pt x="435" y="530"/>
                  </a:cubicBezTo>
                  <a:cubicBezTo>
                    <a:pt x="442" y="537"/>
                    <a:pt x="442" y="537"/>
                    <a:pt x="442" y="537"/>
                  </a:cubicBezTo>
                  <a:cubicBezTo>
                    <a:pt x="448" y="538"/>
                    <a:pt x="448" y="538"/>
                    <a:pt x="448" y="538"/>
                  </a:cubicBezTo>
                  <a:cubicBezTo>
                    <a:pt x="445" y="547"/>
                    <a:pt x="445" y="547"/>
                    <a:pt x="445" y="547"/>
                  </a:cubicBezTo>
                  <a:cubicBezTo>
                    <a:pt x="448" y="552"/>
                    <a:pt x="448" y="552"/>
                    <a:pt x="448" y="552"/>
                  </a:cubicBezTo>
                  <a:cubicBezTo>
                    <a:pt x="442" y="557"/>
                    <a:pt x="442" y="557"/>
                    <a:pt x="442" y="557"/>
                  </a:cubicBezTo>
                  <a:cubicBezTo>
                    <a:pt x="443" y="562"/>
                    <a:pt x="443" y="562"/>
                    <a:pt x="443" y="562"/>
                  </a:cubicBezTo>
                  <a:cubicBezTo>
                    <a:pt x="453" y="560"/>
                    <a:pt x="453" y="560"/>
                    <a:pt x="453" y="560"/>
                  </a:cubicBezTo>
                  <a:cubicBezTo>
                    <a:pt x="462" y="563"/>
                    <a:pt x="462" y="563"/>
                    <a:pt x="462" y="563"/>
                  </a:cubicBezTo>
                  <a:cubicBezTo>
                    <a:pt x="462" y="572"/>
                    <a:pt x="462" y="572"/>
                    <a:pt x="462" y="572"/>
                  </a:cubicBezTo>
                  <a:cubicBezTo>
                    <a:pt x="456" y="578"/>
                    <a:pt x="456" y="578"/>
                    <a:pt x="456" y="578"/>
                  </a:cubicBezTo>
                  <a:cubicBezTo>
                    <a:pt x="461" y="582"/>
                    <a:pt x="461" y="582"/>
                    <a:pt x="461" y="582"/>
                  </a:cubicBezTo>
                  <a:cubicBezTo>
                    <a:pt x="460" y="591"/>
                    <a:pt x="460" y="591"/>
                    <a:pt x="460" y="591"/>
                  </a:cubicBezTo>
                  <a:cubicBezTo>
                    <a:pt x="464" y="598"/>
                    <a:pt x="464" y="598"/>
                    <a:pt x="464" y="598"/>
                  </a:cubicBezTo>
                  <a:cubicBezTo>
                    <a:pt x="468" y="597"/>
                    <a:pt x="468" y="597"/>
                    <a:pt x="468" y="597"/>
                  </a:cubicBezTo>
                  <a:cubicBezTo>
                    <a:pt x="462" y="598"/>
                    <a:pt x="462" y="598"/>
                    <a:pt x="462" y="598"/>
                  </a:cubicBezTo>
                  <a:cubicBezTo>
                    <a:pt x="442" y="613"/>
                    <a:pt x="442" y="613"/>
                    <a:pt x="442" y="613"/>
                  </a:cubicBezTo>
                  <a:cubicBezTo>
                    <a:pt x="443" y="618"/>
                    <a:pt x="443" y="618"/>
                    <a:pt x="443" y="618"/>
                  </a:cubicBezTo>
                  <a:cubicBezTo>
                    <a:pt x="435" y="623"/>
                    <a:pt x="435" y="623"/>
                    <a:pt x="435" y="623"/>
                  </a:cubicBezTo>
                  <a:cubicBezTo>
                    <a:pt x="427" y="623"/>
                    <a:pt x="427" y="623"/>
                    <a:pt x="427" y="623"/>
                  </a:cubicBezTo>
                  <a:cubicBezTo>
                    <a:pt x="422" y="625"/>
                    <a:pt x="422" y="625"/>
                    <a:pt x="422" y="625"/>
                  </a:cubicBezTo>
                  <a:cubicBezTo>
                    <a:pt x="421" y="630"/>
                    <a:pt x="421" y="630"/>
                    <a:pt x="421" y="630"/>
                  </a:cubicBezTo>
                  <a:cubicBezTo>
                    <a:pt x="411" y="628"/>
                    <a:pt x="411" y="628"/>
                    <a:pt x="411" y="628"/>
                  </a:cubicBezTo>
                  <a:cubicBezTo>
                    <a:pt x="399" y="642"/>
                    <a:pt x="399" y="642"/>
                    <a:pt x="399" y="642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89" y="642"/>
                    <a:pt x="389" y="642"/>
                    <a:pt x="389" y="642"/>
                  </a:cubicBezTo>
                  <a:cubicBezTo>
                    <a:pt x="385" y="639"/>
                    <a:pt x="385" y="639"/>
                    <a:pt x="385" y="639"/>
                  </a:cubicBezTo>
                  <a:cubicBezTo>
                    <a:pt x="382" y="643"/>
                    <a:pt x="382" y="643"/>
                    <a:pt x="382" y="643"/>
                  </a:cubicBezTo>
                  <a:cubicBezTo>
                    <a:pt x="372" y="648"/>
                    <a:pt x="372" y="648"/>
                    <a:pt x="372" y="648"/>
                  </a:cubicBezTo>
                  <a:cubicBezTo>
                    <a:pt x="361" y="639"/>
                    <a:pt x="361" y="639"/>
                    <a:pt x="361" y="639"/>
                  </a:cubicBezTo>
                  <a:cubicBezTo>
                    <a:pt x="353" y="638"/>
                    <a:pt x="353" y="638"/>
                    <a:pt x="353" y="638"/>
                  </a:cubicBezTo>
                  <a:cubicBezTo>
                    <a:pt x="350" y="643"/>
                    <a:pt x="350" y="643"/>
                    <a:pt x="350" y="643"/>
                  </a:cubicBezTo>
                  <a:cubicBezTo>
                    <a:pt x="339" y="639"/>
                    <a:pt x="339" y="639"/>
                    <a:pt x="339" y="639"/>
                  </a:cubicBezTo>
                  <a:cubicBezTo>
                    <a:pt x="334" y="645"/>
                    <a:pt x="334" y="645"/>
                    <a:pt x="334" y="645"/>
                  </a:cubicBezTo>
                  <a:cubicBezTo>
                    <a:pt x="325" y="641"/>
                    <a:pt x="325" y="641"/>
                    <a:pt x="325" y="641"/>
                  </a:cubicBezTo>
                  <a:cubicBezTo>
                    <a:pt x="319" y="644"/>
                    <a:pt x="319" y="644"/>
                    <a:pt x="319" y="644"/>
                  </a:cubicBezTo>
                  <a:cubicBezTo>
                    <a:pt x="312" y="638"/>
                    <a:pt x="312" y="638"/>
                    <a:pt x="312" y="638"/>
                  </a:cubicBezTo>
                  <a:cubicBezTo>
                    <a:pt x="309" y="643"/>
                    <a:pt x="309" y="643"/>
                    <a:pt x="309" y="643"/>
                  </a:cubicBezTo>
                  <a:cubicBezTo>
                    <a:pt x="301" y="643"/>
                    <a:pt x="301" y="643"/>
                    <a:pt x="301" y="643"/>
                  </a:cubicBezTo>
                  <a:cubicBezTo>
                    <a:pt x="290" y="654"/>
                    <a:pt x="290" y="654"/>
                    <a:pt x="290" y="654"/>
                  </a:cubicBezTo>
                  <a:cubicBezTo>
                    <a:pt x="287" y="653"/>
                    <a:pt x="287" y="653"/>
                    <a:pt x="287" y="653"/>
                  </a:cubicBezTo>
                  <a:cubicBezTo>
                    <a:pt x="286" y="647"/>
                    <a:pt x="286" y="647"/>
                    <a:pt x="286" y="647"/>
                  </a:cubicBezTo>
                  <a:cubicBezTo>
                    <a:pt x="281" y="643"/>
                    <a:pt x="281" y="643"/>
                    <a:pt x="281" y="643"/>
                  </a:cubicBezTo>
                  <a:cubicBezTo>
                    <a:pt x="275" y="637"/>
                    <a:pt x="275" y="637"/>
                    <a:pt x="275" y="637"/>
                  </a:cubicBezTo>
                  <a:cubicBezTo>
                    <a:pt x="269" y="636"/>
                    <a:pt x="269" y="636"/>
                    <a:pt x="269" y="636"/>
                  </a:cubicBezTo>
                  <a:cubicBezTo>
                    <a:pt x="267" y="628"/>
                    <a:pt x="267" y="628"/>
                    <a:pt x="267" y="628"/>
                  </a:cubicBezTo>
                  <a:cubicBezTo>
                    <a:pt x="264" y="625"/>
                    <a:pt x="264" y="625"/>
                    <a:pt x="264" y="625"/>
                  </a:cubicBezTo>
                  <a:cubicBezTo>
                    <a:pt x="265" y="619"/>
                    <a:pt x="265" y="619"/>
                    <a:pt x="265" y="619"/>
                  </a:cubicBezTo>
                  <a:cubicBezTo>
                    <a:pt x="253" y="606"/>
                    <a:pt x="253" y="606"/>
                    <a:pt x="253" y="606"/>
                  </a:cubicBezTo>
                  <a:cubicBezTo>
                    <a:pt x="252" y="603"/>
                    <a:pt x="252" y="603"/>
                    <a:pt x="252" y="603"/>
                  </a:cubicBezTo>
                  <a:cubicBezTo>
                    <a:pt x="248" y="603"/>
                    <a:pt x="248" y="603"/>
                    <a:pt x="248" y="603"/>
                  </a:cubicBezTo>
                  <a:cubicBezTo>
                    <a:pt x="248" y="597"/>
                    <a:pt x="248" y="597"/>
                    <a:pt x="248" y="59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4" y="591"/>
                    <a:pt x="234" y="591"/>
                    <a:pt x="234" y="591"/>
                  </a:cubicBezTo>
                  <a:cubicBezTo>
                    <a:pt x="231" y="595"/>
                    <a:pt x="231" y="595"/>
                    <a:pt x="231" y="595"/>
                  </a:cubicBezTo>
                  <a:cubicBezTo>
                    <a:pt x="225" y="598"/>
                    <a:pt x="225" y="598"/>
                    <a:pt x="225" y="598"/>
                  </a:cubicBezTo>
                  <a:cubicBezTo>
                    <a:pt x="220" y="592"/>
                    <a:pt x="220" y="592"/>
                    <a:pt x="220" y="592"/>
                  </a:cubicBezTo>
                  <a:cubicBezTo>
                    <a:pt x="219" y="586"/>
                    <a:pt x="219" y="586"/>
                    <a:pt x="219" y="586"/>
                  </a:cubicBezTo>
                  <a:cubicBezTo>
                    <a:pt x="211" y="583"/>
                    <a:pt x="211" y="583"/>
                    <a:pt x="211" y="583"/>
                  </a:cubicBezTo>
                  <a:cubicBezTo>
                    <a:pt x="211" y="583"/>
                    <a:pt x="204" y="580"/>
                    <a:pt x="204" y="580"/>
                  </a:cubicBezTo>
                  <a:cubicBezTo>
                    <a:pt x="203" y="580"/>
                    <a:pt x="189" y="580"/>
                    <a:pt x="189" y="580"/>
                  </a:cubicBezTo>
                  <a:cubicBezTo>
                    <a:pt x="184" y="586"/>
                    <a:pt x="184" y="586"/>
                    <a:pt x="184" y="586"/>
                  </a:cubicBezTo>
                  <a:cubicBezTo>
                    <a:pt x="182" y="592"/>
                    <a:pt x="182" y="592"/>
                    <a:pt x="182" y="592"/>
                  </a:cubicBezTo>
                  <a:cubicBezTo>
                    <a:pt x="178" y="595"/>
                    <a:pt x="178" y="595"/>
                    <a:pt x="178" y="595"/>
                  </a:cubicBezTo>
                  <a:cubicBezTo>
                    <a:pt x="183" y="602"/>
                    <a:pt x="183" y="602"/>
                    <a:pt x="183" y="602"/>
                  </a:cubicBezTo>
                  <a:cubicBezTo>
                    <a:pt x="177" y="608"/>
                    <a:pt x="177" y="608"/>
                    <a:pt x="177" y="608"/>
                  </a:cubicBezTo>
                  <a:cubicBezTo>
                    <a:pt x="172" y="616"/>
                    <a:pt x="172" y="616"/>
                    <a:pt x="172" y="616"/>
                  </a:cubicBezTo>
                  <a:cubicBezTo>
                    <a:pt x="173" y="628"/>
                    <a:pt x="173" y="628"/>
                    <a:pt x="173" y="628"/>
                  </a:cubicBezTo>
                  <a:cubicBezTo>
                    <a:pt x="164" y="633"/>
                    <a:pt x="164" y="633"/>
                    <a:pt x="164" y="633"/>
                  </a:cubicBezTo>
                  <a:cubicBezTo>
                    <a:pt x="164" y="641"/>
                    <a:pt x="164" y="641"/>
                    <a:pt x="164" y="641"/>
                  </a:cubicBezTo>
                  <a:cubicBezTo>
                    <a:pt x="160" y="637"/>
                    <a:pt x="160" y="637"/>
                    <a:pt x="160" y="637"/>
                  </a:cubicBezTo>
                  <a:cubicBezTo>
                    <a:pt x="159" y="630"/>
                    <a:pt x="159" y="630"/>
                    <a:pt x="159" y="630"/>
                  </a:cubicBezTo>
                  <a:cubicBezTo>
                    <a:pt x="156" y="627"/>
                    <a:pt x="156" y="627"/>
                    <a:pt x="156" y="627"/>
                  </a:cubicBezTo>
                  <a:cubicBezTo>
                    <a:pt x="151" y="632"/>
                    <a:pt x="151" y="632"/>
                    <a:pt x="151" y="632"/>
                  </a:cubicBezTo>
                  <a:cubicBezTo>
                    <a:pt x="146" y="634"/>
                    <a:pt x="146" y="634"/>
                    <a:pt x="146" y="634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29" y="648"/>
                    <a:pt x="129" y="648"/>
                    <a:pt x="129" y="648"/>
                  </a:cubicBezTo>
                  <a:cubicBezTo>
                    <a:pt x="121" y="649"/>
                    <a:pt x="121" y="649"/>
                    <a:pt x="121" y="649"/>
                  </a:cubicBezTo>
                  <a:cubicBezTo>
                    <a:pt x="112" y="641"/>
                    <a:pt x="112" y="641"/>
                    <a:pt x="112" y="641"/>
                  </a:cubicBezTo>
                  <a:cubicBezTo>
                    <a:pt x="112" y="613"/>
                    <a:pt x="112" y="613"/>
                    <a:pt x="112" y="613"/>
                  </a:cubicBezTo>
                  <a:cubicBezTo>
                    <a:pt x="113" y="601"/>
                    <a:pt x="113" y="601"/>
                    <a:pt x="113" y="601"/>
                  </a:cubicBezTo>
                  <a:cubicBezTo>
                    <a:pt x="114" y="589"/>
                    <a:pt x="114" y="589"/>
                    <a:pt x="114" y="589"/>
                  </a:cubicBezTo>
                  <a:cubicBezTo>
                    <a:pt x="104" y="583"/>
                    <a:pt x="104" y="583"/>
                    <a:pt x="104" y="583"/>
                  </a:cubicBezTo>
                  <a:cubicBezTo>
                    <a:pt x="103" y="578"/>
                    <a:pt x="103" y="578"/>
                    <a:pt x="103" y="578"/>
                  </a:cubicBezTo>
                  <a:cubicBezTo>
                    <a:pt x="100" y="573"/>
                    <a:pt x="100" y="573"/>
                    <a:pt x="100" y="573"/>
                  </a:cubicBezTo>
                  <a:cubicBezTo>
                    <a:pt x="97" y="571"/>
                    <a:pt x="97" y="571"/>
                    <a:pt x="97" y="571"/>
                  </a:cubicBezTo>
                  <a:cubicBezTo>
                    <a:pt x="97" y="566"/>
                    <a:pt x="97" y="566"/>
                    <a:pt x="97" y="566"/>
                  </a:cubicBezTo>
                  <a:cubicBezTo>
                    <a:pt x="100" y="563"/>
                    <a:pt x="100" y="563"/>
                    <a:pt x="100" y="563"/>
                  </a:cubicBezTo>
                  <a:cubicBezTo>
                    <a:pt x="100" y="557"/>
                    <a:pt x="100" y="557"/>
                    <a:pt x="100" y="557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86" y="551"/>
                    <a:pt x="86" y="551"/>
                    <a:pt x="86" y="551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85" y="538"/>
                    <a:pt x="85" y="538"/>
                    <a:pt x="85" y="538"/>
                  </a:cubicBezTo>
                  <a:cubicBezTo>
                    <a:pt x="81" y="530"/>
                    <a:pt x="81" y="530"/>
                    <a:pt x="81" y="530"/>
                  </a:cubicBezTo>
                  <a:cubicBezTo>
                    <a:pt x="76" y="524"/>
                    <a:pt x="76" y="524"/>
                    <a:pt x="76" y="524"/>
                  </a:cubicBezTo>
                  <a:cubicBezTo>
                    <a:pt x="66" y="526"/>
                    <a:pt x="66" y="526"/>
                    <a:pt x="66" y="526"/>
                  </a:cubicBezTo>
                  <a:cubicBezTo>
                    <a:pt x="63" y="520"/>
                    <a:pt x="63" y="520"/>
                    <a:pt x="63" y="520"/>
                  </a:cubicBezTo>
                  <a:cubicBezTo>
                    <a:pt x="70" y="516"/>
                    <a:pt x="70" y="516"/>
                    <a:pt x="70" y="516"/>
                  </a:cubicBezTo>
                  <a:cubicBezTo>
                    <a:pt x="65" y="510"/>
                    <a:pt x="65" y="510"/>
                    <a:pt x="65" y="510"/>
                  </a:cubicBezTo>
                  <a:cubicBezTo>
                    <a:pt x="64" y="504"/>
                    <a:pt x="64" y="504"/>
                    <a:pt x="64" y="504"/>
                  </a:cubicBezTo>
                  <a:cubicBezTo>
                    <a:pt x="60" y="504"/>
                    <a:pt x="60" y="504"/>
                    <a:pt x="60" y="504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0" y="505"/>
                    <a:pt x="50" y="505"/>
                    <a:pt x="50" y="505"/>
                  </a:cubicBezTo>
                  <a:cubicBezTo>
                    <a:pt x="45" y="508"/>
                    <a:pt x="45" y="508"/>
                    <a:pt x="45" y="508"/>
                  </a:cubicBezTo>
                  <a:cubicBezTo>
                    <a:pt x="41" y="505"/>
                    <a:pt x="41" y="505"/>
                    <a:pt x="41" y="505"/>
                  </a:cubicBezTo>
                  <a:cubicBezTo>
                    <a:pt x="34" y="508"/>
                    <a:pt x="34" y="508"/>
                    <a:pt x="34" y="508"/>
                  </a:cubicBezTo>
                  <a:cubicBezTo>
                    <a:pt x="27" y="507"/>
                    <a:pt x="27" y="507"/>
                    <a:pt x="27" y="507"/>
                  </a:cubicBezTo>
                  <a:cubicBezTo>
                    <a:pt x="27" y="498"/>
                    <a:pt x="27" y="498"/>
                    <a:pt x="27" y="498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89"/>
                    <a:pt x="28" y="489"/>
                    <a:pt x="28" y="489"/>
                  </a:cubicBezTo>
                  <a:cubicBezTo>
                    <a:pt x="32" y="475"/>
                    <a:pt x="32" y="475"/>
                    <a:pt x="32" y="475"/>
                  </a:cubicBezTo>
                  <a:cubicBezTo>
                    <a:pt x="25" y="467"/>
                    <a:pt x="25" y="467"/>
                    <a:pt x="25" y="467"/>
                  </a:cubicBezTo>
                  <a:cubicBezTo>
                    <a:pt x="24" y="458"/>
                    <a:pt x="24" y="458"/>
                    <a:pt x="24" y="458"/>
                  </a:cubicBezTo>
                  <a:cubicBezTo>
                    <a:pt x="18" y="454"/>
                    <a:pt x="18" y="454"/>
                    <a:pt x="18" y="454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20" y="446"/>
                    <a:pt x="20" y="446"/>
                    <a:pt x="20" y="446"/>
                  </a:cubicBezTo>
                  <a:cubicBezTo>
                    <a:pt x="17" y="442"/>
                    <a:pt x="17" y="442"/>
                    <a:pt x="17" y="442"/>
                  </a:cubicBezTo>
                  <a:cubicBezTo>
                    <a:pt x="17" y="437"/>
                    <a:pt x="17" y="437"/>
                    <a:pt x="17" y="437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14" y="426"/>
                    <a:pt x="14" y="426"/>
                    <a:pt x="14" y="426"/>
                  </a:cubicBezTo>
                  <a:cubicBezTo>
                    <a:pt x="19" y="424"/>
                    <a:pt x="19" y="424"/>
                    <a:pt x="19" y="424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9" y="374"/>
                    <a:pt x="9" y="374"/>
                    <a:pt x="9" y="374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1" y="356"/>
                    <a:pt x="1" y="356"/>
                    <a:pt x="1" y="356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6" y="344"/>
                    <a:pt x="26" y="344"/>
                    <a:pt x="26" y="344"/>
                  </a:cubicBezTo>
                  <a:cubicBezTo>
                    <a:pt x="29" y="335"/>
                    <a:pt x="29" y="335"/>
                    <a:pt x="29" y="335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31" y="322"/>
                    <a:pt x="31" y="322"/>
                    <a:pt x="31" y="322"/>
                  </a:cubicBezTo>
                  <a:cubicBezTo>
                    <a:pt x="31" y="311"/>
                    <a:pt x="31" y="311"/>
                    <a:pt x="31" y="311"/>
                  </a:cubicBezTo>
                  <a:cubicBezTo>
                    <a:pt x="42" y="300"/>
                    <a:pt x="42" y="300"/>
                    <a:pt x="42" y="300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37" y="280"/>
                    <a:pt x="37" y="280"/>
                    <a:pt x="37" y="280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7" y="231"/>
                    <a:pt x="7" y="231"/>
                    <a:pt x="7" y="231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4" y="211"/>
                    <a:pt x="4" y="211"/>
                    <a:pt x="4" y="211"/>
                  </a:cubicBezTo>
                  <a:close/>
                  <a:moveTo>
                    <a:pt x="229" y="18"/>
                  </a:moveTo>
                  <a:cubicBezTo>
                    <a:pt x="229" y="18"/>
                    <a:pt x="230" y="22"/>
                    <a:pt x="234" y="26"/>
                  </a:cubicBezTo>
                  <a:cubicBezTo>
                    <a:pt x="238" y="30"/>
                    <a:pt x="242" y="26"/>
                    <a:pt x="245" y="26"/>
                  </a:cubicBezTo>
                  <a:cubicBezTo>
                    <a:pt x="248" y="27"/>
                    <a:pt x="252" y="25"/>
                    <a:pt x="256" y="23"/>
                  </a:cubicBezTo>
                  <a:cubicBezTo>
                    <a:pt x="259" y="22"/>
                    <a:pt x="263" y="17"/>
                    <a:pt x="265" y="13"/>
                  </a:cubicBezTo>
                  <a:cubicBezTo>
                    <a:pt x="267" y="9"/>
                    <a:pt x="268" y="7"/>
                    <a:pt x="266" y="3"/>
                  </a:cubicBezTo>
                  <a:cubicBezTo>
                    <a:pt x="263" y="0"/>
                    <a:pt x="260" y="0"/>
                    <a:pt x="259" y="1"/>
                  </a:cubicBezTo>
                  <a:cubicBezTo>
                    <a:pt x="257" y="2"/>
                    <a:pt x="251" y="3"/>
                    <a:pt x="251" y="6"/>
                  </a:cubicBezTo>
                  <a:cubicBezTo>
                    <a:pt x="250" y="9"/>
                    <a:pt x="247" y="10"/>
                    <a:pt x="246" y="9"/>
                  </a:cubicBezTo>
                  <a:cubicBezTo>
                    <a:pt x="244" y="8"/>
                    <a:pt x="241" y="9"/>
                    <a:pt x="239" y="11"/>
                  </a:cubicBezTo>
                  <a:cubicBezTo>
                    <a:pt x="237" y="14"/>
                    <a:pt x="239" y="16"/>
                    <a:pt x="236" y="17"/>
                  </a:cubicBezTo>
                  <a:cubicBezTo>
                    <a:pt x="233" y="17"/>
                    <a:pt x="229" y="18"/>
                    <a:pt x="229" y="18"/>
                  </a:cubicBezTo>
                  <a:close/>
                  <a:moveTo>
                    <a:pt x="217" y="54"/>
                  </a:moveTo>
                  <a:cubicBezTo>
                    <a:pt x="217" y="54"/>
                    <a:pt x="221" y="54"/>
                    <a:pt x="223" y="53"/>
                  </a:cubicBezTo>
                  <a:cubicBezTo>
                    <a:pt x="224" y="53"/>
                    <a:pt x="225" y="49"/>
                    <a:pt x="225" y="48"/>
                  </a:cubicBezTo>
                  <a:cubicBezTo>
                    <a:pt x="224" y="46"/>
                    <a:pt x="220" y="45"/>
                    <a:pt x="222" y="45"/>
                  </a:cubicBezTo>
                  <a:cubicBezTo>
                    <a:pt x="224" y="45"/>
                    <a:pt x="226" y="44"/>
                    <a:pt x="228" y="41"/>
                  </a:cubicBezTo>
                  <a:cubicBezTo>
                    <a:pt x="230" y="38"/>
                    <a:pt x="227" y="36"/>
                    <a:pt x="225" y="32"/>
                  </a:cubicBezTo>
                  <a:cubicBezTo>
                    <a:pt x="223" y="29"/>
                    <a:pt x="221" y="24"/>
                    <a:pt x="217" y="23"/>
                  </a:cubicBezTo>
                  <a:cubicBezTo>
                    <a:pt x="213" y="21"/>
                    <a:pt x="205" y="25"/>
                    <a:pt x="203" y="27"/>
                  </a:cubicBezTo>
                  <a:cubicBezTo>
                    <a:pt x="201" y="29"/>
                    <a:pt x="199" y="32"/>
                    <a:pt x="197" y="31"/>
                  </a:cubicBezTo>
                  <a:cubicBezTo>
                    <a:pt x="195" y="30"/>
                    <a:pt x="189" y="30"/>
                    <a:pt x="188" y="32"/>
                  </a:cubicBezTo>
                  <a:cubicBezTo>
                    <a:pt x="187" y="35"/>
                    <a:pt x="192" y="40"/>
                    <a:pt x="193" y="42"/>
                  </a:cubicBezTo>
                  <a:cubicBezTo>
                    <a:pt x="193" y="43"/>
                    <a:pt x="190" y="46"/>
                    <a:pt x="188" y="44"/>
                  </a:cubicBezTo>
                  <a:cubicBezTo>
                    <a:pt x="186" y="42"/>
                    <a:pt x="183" y="49"/>
                    <a:pt x="179" y="45"/>
                  </a:cubicBezTo>
                  <a:cubicBezTo>
                    <a:pt x="175" y="40"/>
                    <a:pt x="169" y="44"/>
                    <a:pt x="169" y="47"/>
                  </a:cubicBezTo>
                  <a:cubicBezTo>
                    <a:pt x="168" y="50"/>
                    <a:pt x="168" y="62"/>
                    <a:pt x="173" y="67"/>
                  </a:cubicBezTo>
                  <a:cubicBezTo>
                    <a:pt x="178" y="71"/>
                    <a:pt x="177" y="74"/>
                    <a:pt x="180" y="76"/>
                  </a:cubicBezTo>
                  <a:cubicBezTo>
                    <a:pt x="183" y="78"/>
                    <a:pt x="202" y="79"/>
                    <a:pt x="204" y="79"/>
                  </a:cubicBezTo>
                  <a:cubicBezTo>
                    <a:pt x="207" y="78"/>
                    <a:pt x="201" y="72"/>
                    <a:pt x="202" y="68"/>
                  </a:cubicBezTo>
                  <a:cubicBezTo>
                    <a:pt x="202" y="64"/>
                    <a:pt x="206" y="66"/>
                    <a:pt x="208" y="63"/>
                  </a:cubicBezTo>
                  <a:cubicBezTo>
                    <a:pt x="210" y="60"/>
                    <a:pt x="217" y="54"/>
                    <a:pt x="217" y="54"/>
                  </a:cubicBezTo>
                  <a:close/>
                  <a:moveTo>
                    <a:pt x="222" y="79"/>
                  </a:moveTo>
                  <a:cubicBezTo>
                    <a:pt x="221" y="82"/>
                    <a:pt x="220" y="88"/>
                    <a:pt x="224" y="89"/>
                  </a:cubicBezTo>
                  <a:cubicBezTo>
                    <a:pt x="227" y="90"/>
                    <a:pt x="232" y="84"/>
                    <a:pt x="230" y="81"/>
                  </a:cubicBezTo>
                  <a:cubicBezTo>
                    <a:pt x="228" y="77"/>
                    <a:pt x="222" y="79"/>
                    <a:pt x="222" y="79"/>
                  </a:cubicBezTo>
                  <a:close/>
                  <a:moveTo>
                    <a:pt x="234" y="90"/>
                  </a:moveTo>
                  <a:cubicBezTo>
                    <a:pt x="234" y="90"/>
                    <a:pt x="237" y="95"/>
                    <a:pt x="235" y="98"/>
                  </a:cubicBezTo>
                  <a:cubicBezTo>
                    <a:pt x="233" y="100"/>
                    <a:pt x="235" y="107"/>
                    <a:pt x="237" y="103"/>
                  </a:cubicBezTo>
                  <a:cubicBezTo>
                    <a:pt x="239" y="100"/>
                    <a:pt x="244" y="98"/>
                    <a:pt x="246" y="98"/>
                  </a:cubicBezTo>
                  <a:cubicBezTo>
                    <a:pt x="248" y="98"/>
                    <a:pt x="262" y="91"/>
                    <a:pt x="261" y="86"/>
                  </a:cubicBezTo>
                  <a:cubicBezTo>
                    <a:pt x="261" y="82"/>
                    <a:pt x="258" y="81"/>
                    <a:pt x="250" y="80"/>
                  </a:cubicBezTo>
                  <a:cubicBezTo>
                    <a:pt x="243" y="79"/>
                    <a:pt x="239" y="80"/>
                    <a:pt x="236" y="82"/>
                  </a:cubicBezTo>
                  <a:cubicBezTo>
                    <a:pt x="234" y="83"/>
                    <a:pt x="234" y="90"/>
                    <a:pt x="234" y="90"/>
                  </a:cubicBezTo>
                  <a:close/>
                  <a:moveTo>
                    <a:pt x="15" y="190"/>
                  </a:moveTo>
                  <a:cubicBezTo>
                    <a:pt x="11" y="191"/>
                    <a:pt x="8" y="198"/>
                    <a:pt x="5" y="199"/>
                  </a:cubicBezTo>
                  <a:cubicBezTo>
                    <a:pt x="1" y="200"/>
                    <a:pt x="11" y="204"/>
                    <a:pt x="16" y="204"/>
                  </a:cubicBezTo>
                  <a:cubicBezTo>
                    <a:pt x="20" y="204"/>
                    <a:pt x="23" y="198"/>
                    <a:pt x="22" y="194"/>
                  </a:cubicBezTo>
                  <a:cubicBezTo>
                    <a:pt x="21" y="190"/>
                    <a:pt x="15" y="190"/>
                    <a:pt x="15" y="190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6" name="Freeform 69"/>
            <p:cNvSpPr>
              <a:spLocks/>
            </p:cNvSpPr>
            <p:nvPr/>
          </p:nvSpPr>
          <p:spPr bwMode="auto">
            <a:xfrm>
              <a:off x="1665" y="2986"/>
              <a:ext cx="654" cy="384"/>
            </a:xfrm>
            <a:custGeom>
              <a:avLst/>
              <a:gdLst>
                <a:gd name="T0" fmla="*/ 639 w 654"/>
                <a:gd name="T1" fmla="*/ 84 h 384"/>
                <a:gd name="T2" fmla="*/ 650 w 654"/>
                <a:gd name="T3" fmla="*/ 115 h 384"/>
                <a:gd name="T4" fmla="*/ 608 w 654"/>
                <a:gd name="T5" fmla="*/ 136 h 384"/>
                <a:gd name="T6" fmla="*/ 533 w 654"/>
                <a:gd name="T7" fmla="*/ 169 h 384"/>
                <a:gd name="T8" fmla="*/ 468 w 654"/>
                <a:gd name="T9" fmla="*/ 215 h 384"/>
                <a:gd name="T10" fmla="*/ 446 w 654"/>
                <a:gd name="T11" fmla="*/ 205 h 384"/>
                <a:gd name="T12" fmla="*/ 400 w 654"/>
                <a:gd name="T13" fmla="*/ 261 h 384"/>
                <a:gd name="T14" fmla="*/ 373 w 654"/>
                <a:gd name="T15" fmla="*/ 307 h 384"/>
                <a:gd name="T16" fmla="*/ 368 w 654"/>
                <a:gd name="T17" fmla="*/ 340 h 384"/>
                <a:gd name="T18" fmla="*/ 345 w 654"/>
                <a:gd name="T19" fmla="*/ 373 h 384"/>
                <a:gd name="T20" fmla="*/ 275 w 654"/>
                <a:gd name="T21" fmla="*/ 361 h 384"/>
                <a:gd name="T22" fmla="*/ 241 w 654"/>
                <a:gd name="T23" fmla="*/ 363 h 384"/>
                <a:gd name="T24" fmla="*/ 212 w 654"/>
                <a:gd name="T25" fmla="*/ 361 h 384"/>
                <a:gd name="T26" fmla="*/ 170 w 654"/>
                <a:gd name="T27" fmla="*/ 355 h 384"/>
                <a:gd name="T28" fmla="*/ 150 w 654"/>
                <a:gd name="T29" fmla="*/ 325 h 384"/>
                <a:gd name="T30" fmla="*/ 135 w 654"/>
                <a:gd name="T31" fmla="*/ 334 h 384"/>
                <a:gd name="T32" fmla="*/ 118 w 654"/>
                <a:gd name="T33" fmla="*/ 344 h 384"/>
                <a:gd name="T34" fmla="*/ 95 w 654"/>
                <a:gd name="T35" fmla="*/ 359 h 384"/>
                <a:gd name="T36" fmla="*/ 72 w 654"/>
                <a:gd name="T37" fmla="*/ 353 h 384"/>
                <a:gd name="T38" fmla="*/ 39 w 654"/>
                <a:gd name="T39" fmla="*/ 348 h 384"/>
                <a:gd name="T40" fmla="*/ 14 w 654"/>
                <a:gd name="T41" fmla="*/ 375 h 384"/>
                <a:gd name="T42" fmla="*/ 10 w 654"/>
                <a:gd name="T43" fmla="*/ 342 h 384"/>
                <a:gd name="T44" fmla="*/ 8 w 654"/>
                <a:gd name="T45" fmla="*/ 313 h 384"/>
                <a:gd name="T46" fmla="*/ 27 w 654"/>
                <a:gd name="T47" fmla="*/ 284 h 384"/>
                <a:gd name="T48" fmla="*/ 31 w 654"/>
                <a:gd name="T49" fmla="*/ 267 h 384"/>
                <a:gd name="T50" fmla="*/ 85 w 654"/>
                <a:gd name="T51" fmla="*/ 244 h 384"/>
                <a:gd name="T52" fmla="*/ 116 w 654"/>
                <a:gd name="T53" fmla="*/ 178 h 384"/>
                <a:gd name="T54" fmla="*/ 77 w 654"/>
                <a:gd name="T55" fmla="*/ 192 h 384"/>
                <a:gd name="T56" fmla="*/ 64 w 654"/>
                <a:gd name="T57" fmla="*/ 163 h 384"/>
                <a:gd name="T58" fmla="*/ 89 w 654"/>
                <a:gd name="T59" fmla="*/ 134 h 384"/>
                <a:gd name="T60" fmla="*/ 95 w 654"/>
                <a:gd name="T61" fmla="*/ 109 h 384"/>
                <a:gd name="T62" fmla="*/ 83 w 654"/>
                <a:gd name="T63" fmla="*/ 55 h 384"/>
                <a:gd name="T64" fmla="*/ 122 w 654"/>
                <a:gd name="T65" fmla="*/ 73 h 384"/>
                <a:gd name="T66" fmla="*/ 173 w 654"/>
                <a:gd name="T67" fmla="*/ 94 h 384"/>
                <a:gd name="T68" fmla="*/ 208 w 654"/>
                <a:gd name="T69" fmla="*/ 80 h 384"/>
                <a:gd name="T70" fmla="*/ 214 w 654"/>
                <a:gd name="T71" fmla="*/ 25 h 384"/>
                <a:gd name="T72" fmla="*/ 308 w 654"/>
                <a:gd name="T73" fmla="*/ 0 h 384"/>
                <a:gd name="T74" fmla="*/ 364 w 654"/>
                <a:gd name="T75" fmla="*/ 21 h 384"/>
                <a:gd name="T76" fmla="*/ 425 w 654"/>
                <a:gd name="T77" fmla="*/ 65 h 384"/>
                <a:gd name="T78" fmla="*/ 518 w 654"/>
                <a:gd name="T79" fmla="*/ 102 h 384"/>
                <a:gd name="T80" fmla="*/ 579 w 654"/>
                <a:gd name="T81" fmla="*/ 77 h 384"/>
                <a:gd name="T82" fmla="*/ 621 w 654"/>
                <a:gd name="T83" fmla="*/ 6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4" h="384">
                  <a:moveTo>
                    <a:pt x="654" y="61"/>
                  </a:moveTo>
                  <a:lnTo>
                    <a:pt x="643" y="67"/>
                  </a:lnTo>
                  <a:lnTo>
                    <a:pt x="639" y="84"/>
                  </a:lnTo>
                  <a:lnTo>
                    <a:pt x="652" y="96"/>
                  </a:lnTo>
                  <a:lnTo>
                    <a:pt x="637" y="107"/>
                  </a:lnTo>
                  <a:lnTo>
                    <a:pt x="650" y="115"/>
                  </a:lnTo>
                  <a:lnTo>
                    <a:pt x="633" y="123"/>
                  </a:lnTo>
                  <a:lnTo>
                    <a:pt x="618" y="136"/>
                  </a:lnTo>
                  <a:lnTo>
                    <a:pt x="608" y="136"/>
                  </a:lnTo>
                  <a:lnTo>
                    <a:pt x="604" y="153"/>
                  </a:lnTo>
                  <a:lnTo>
                    <a:pt x="566" y="153"/>
                  </a:lnTo>
                  <a:lnTo>
                    <a:pt x="533" y="169"/>
                  </a:lnTo>
                  <a:lnTo>
                    <a:pt x="531" y="184"/>
                  </a:lnTo>
                  <a:lnTo>
                    <a:pt x="502" y="184"/>
                  </a:lnTo>
                  <a:lnTo>
                    <a:pt x="468" y="215"/>
                  </a:lnTo>
                  <a:lnTo>
                    <a:pt x="454" y="217"/>
                  </a:lnTo>
                  <a:lnTo>
                    <a:pt x="458" y="209"/>
                  </a:lnTo>
                  <a:lnTo>
                    <a:pt x="446" y="205"/>
                  </a:lnTo>
                  <a:lnTo>
                    <a:pt x="414" y="236"/>
                  </a:lnTo>
                  <a:lnTo>
                    <a:pt x="416" y="255"/>
                  </a:lnTo>
                  <a:lnTo>
                    <a:pt x="400" y="261"/>
                  </a:lnTo>
                  <a:lnTo>
                    <a:pt x="400" y="280"/>
                  </a:lnTo>
                  <a:lnTo>
                    <a:pt x="379" y="288"/>
                  </a:lnTo>
                  <a:lnTo>
                    <a:pt x="373" y="307"/>
                  </a:lnTo>
                  <a:lnTo>
                    <a:pt x="375" y="321"/>
                  </a:lnTo>
                  <a:lnTo>
                    <a:pt x="373" y="325"/>
                  </a:lnTo>
                  <a:lnTo>
                    <a:pt x="368" y="340"/>
                  </a:lnTo>
                  <a:lnTo>
                    <a:pt x="350" y="359"/>
                  </a:lnTo>
                  <a:lnTo>
                    <a:pt x="352" y="369"/>
                  </a:lnTo>
                  <a:lnTo>
                    <a:pt x="345" y="373"/>
                  </a:lnTo>
                  <a:lnTo>
                    <a:pt x="337" y="384"/>
                  </a:lnTo>
                  <a:lnTo>
                    <a:pt x="312" y="382"/>
                  </a:lnTo>
                  <a:lnTo>
                    <a:pt x="275" y="361"/>
                  </a:lnTo>
                  <a:lnTo>
                    <a:pt x="258" y="355"/>
                  </a:lnTo>
                  <a:lnTo>
                    <a:pt x="248" y="367"/>
                  </a:lnTo>
                  <a:lnTo>
                    <a:pt x="241" y="363"/>
                  </a:lnTo>
                  <a:lnTo>
                    <a:pt x="233" y="359"/>
                  </a:lnTo>
                  <a:lnTo>
                    <a:pt x="227" y="369"/>
                  </a:lnTo>
                  <a:lnTo>
                    <a:pt x="212" y="361"/>
                  </a:lnTo>
                  <a:lnTo>
                    <a:pt x="202" y="367"/>
                  </a:lnTo>
                  <a:lnTo>
                    <a:pt x="181" y="350"/>
                  </a:lnTo>
                  <a:lnTo>
                    <a:pt x="170" y="355"/>
                  </a:lnTo>
                  <a:lnTo>
                    <a:pt x="160" y="348"/>
                  </a:lnTo>
                  <a:lnTo>
                    <a:pt x="162" y="334"/>
                  </a:lnTo>
                  <a:lnTo>
                    <a:pt x="150" y="325"/>
                  </a:lnTo>
                  <a:lnTo>
                    <a:pt x="143" y="332"/>
                  </a:lnTo>
                  <a:lnTo>
                    <a:pt x="139" y="330"/>
                  </a:lnTo>
                  <a:lnTo>
                    <a:pt x="135" y="334"/>
                  </a:lnTo>
                  <a:lnTo>
                    <a:pt x="118" y="328"/>
                  </a:lnTo>
                  <a:lnTo>
                    <a:pt x="112" y="340"/>
                  </a:lnTo>
                  <a:lnTo>
                    <a:pt x="118" y="344"/>
                  </a:lnTo>
                  <a:lnTo>
                    <a:pt x="118" y="353"/>
                  </a:lnTo>
                  <a:lnTo>
                    <a:pt x="114" y="357"/>
                  </a:lnTo>
                  <a:lnTo>
                    <a:pt x="95" y="359"/>
                  </a:lnTo>
                  <a:lnTo>
                    <a:pt x="89" y="367"/>
                  </a:lnTo>
                  <a:lnTo>
                    <a:pt x="81" y="367"/>
                  </a:lnTo>
                  <a:lnTo>
                    <a:pt x="72" y="353"/>
                  </a:lnTo>
                  <a:lnTo>
                    <a:pt x="60" y="363"/>
                  </a:lnTo>
                  <a:lnTo>
                    <a:pt x="54" y="359"/>
                  </a:lnTo>
                  <a:lnTo>
                    <a:pt x="39" y="348"/>
                  </a:lnTo>
                  <a:lnTo>
                    <a:pt x="27" y="353"/>
                  </a:lnTo>
                  <a:lnTo>
                    <a:pt x="25" y="365"/>
                  </a:lnTo>
                  <a:lnTo>
                    <a:pt x="14" y="375"/>
                  </a:lnTo>
                  <a:lnTo>
                    <a:pt x="8" y="371"/>
                  </a:lnTo>
                  <a:lnTo>
                    <a:pt x="10" y="363"/>
                  </a:lnTo>
                  <a:lnTo>
                    <a:pt x="10" y="342"/>
                  </a:lnTo>
                  <a:lnTo>
                    <a:pt x="0" y="334"/>
                  </a:lnTo>
                  <a:lnTo>
                    <a:pt x="2" y="323"/>
                  </a:lnTo>
                  <a:lnTo>
                    <a:pt x="8" y="313"/>
                  </a:lnTo>
                  <a:lnTo>
                    <a:pt x="12" y="300"/>
                  </a:lnTo>
                  <a:lnTo>
                    <a:pt x="25" y="300"/>
                  </a:lnTo>
                  <a:lnTo>
                    <a:pt x="27" y="284"/>
                  </a:lnTo>
                  <a:lnTo>
                    <a:pt x="35" y="271"/>
                  </a:lnTo>
                  <a:lnTo>
                    <a:pt x="27" y="265"/>
                  </a:lnTo>
                  <a:lnTo>
                    <a:pt x="31" y="267"/>
                  </a:lnTo>
                  <a:lnTo>
                    <a:pt x="54" y="259"/>
                  </a:lnTo>
                  <a:lnTo>
                    <a:pt x="64" y="267"/>
                  </a:lnTo>
                  <a:lnTo>
                    <a:pt x="85" y="244"/>
                  </a:lnTo>
                  <a:lnTo>
                    <a:pt x="77" y="236"/>
                  </a:lnTo>
                  <a:lnTo>
                    <a:pt x="127" y="192"/>
                  </a:lnTo>
                  <a:lnTo>
                    <a:pt x="116" y="178"/>
                  </a:lnTo>
                  <a:lnTo>
                    <a:pt x="97" y="175"/>
                  </a:lnTo>
                  <a:lnTo>
                    <a:pt x="87" y="182"/>
                  </a:lnTo>
                  <a:lnTo>
                    <a:pt x="77" y="192"/>
                  </a:lnTo>
                  <a:lnTo>
                    <a:pt x="58" y="186"/>
                  </a:lnTo>
                  <a:lnTo>
                    <a:pt x="56" y="173"/>
                  </a:lnTo>
                  <a:lnTo>
                    <a:pt x="64" y="163"/>
                  </a:lnTo>
                  <a:lnTo>
                    <a:pt x="70" y="148"/>
                  </a:lnTo>
                  <a:lnTo>
                    <a:pt x="89" y="146"/>
                  </a:lnTo>
                  <a:lnTo>
                    <a:pt x="89" y="134"/>
                  </a:lnTo>
                  <a:lnTo>
                    <a:pt x="83" y="125"/>
                  </a:lnTo>
                  <a:lnTo>
                    <a:pt x="83" y="117"/>
                  </a:lnTo>
                  <a:lnTo>
                    <a:pt x="95" y="109"/>
                  </a:lnTo>
                  <a:lnTo>
                    <a:pt x="97" y="86"/>
                  </a:lnTo>
                  <a:lnTo>
                    <a:pt x="85" y="75"/>
                  </a:lnTo>
                  <a:lnTo>
                    <a:pt x="83" y="55"/>
                  </a:lnTo>
                  <a:lnTo>
                    <a:pt x="89" y="55"/>
                  </a:lnTo>
                  <a:lnTo>
                    <a:pt x="104" y="61"/>
                  </a:lnTo>
                  <a:lnTo>
                    <a:pt x="122" y="73"/>
                  </a:lnTo>
                  <a:lnTo>
                    <a:pt x="143" y="84"/>
                  </a:lnTo>
                  <a:lnTo>
                    <a:pt x="152" y="102"/>
                  </a:lnTo>
                  <a:lnTo>
                    <a:pt x="173" y="94"/>
                  </a:lnTo>
                  <a:lnTo>
                    <a:pt x="202" y="111"/>
                  </a:lnTo>
                  <a:lnTo>
                    <a:pt x="216" y="94"/>
                  </a:lnTo>
                  <a:lnTo>
                    <a:pt x="208" y="80"/>
                  </a:lnTo>
                  <a:lnTo>
                    <a:pt x="212" y="65"/>
                  </a:lnTo>
                  <a:lnTo>
                    <a:pt x="202" y="46"/>
                  </a:lnTo>
                  <a:lnTo>
                    <a:pt x="214" y="25"/>
                  </a:lnTo>
                  <a:lnTo>
                    <a:pt x="227" y="7"/>
                  </a:lnTo>
                  <a:lnTo>
                    <a:pt x="302" y="9"/>
                  </a:lnTo>
                  <a:lnTo>
                    <a:pt x="308" y="0"/>
                  </a:lnTo>
                  <a:lnTo>
                    <a:pt x="335" y="2"/>
                  </a:lnTo>
                  <a:lnTo>
                    <a:pt x="348" y="17"/>
                  </a:lnTo>
                  <a:lnTo>
                    <a:pt x="364" y="21"/>
                  </a:lnTo>
                  <a:lnTo>
                    <a:pt x="395" y="44"/>
                  </a:lnTo>
                  <a:lnTo>
                    <a:pt x="412" y="50"/>
                  </a:lnTo>
                  <a:lnTo>
                    <a:pt x="425" y="65"/>
                  </a:lnTo>
                  <a:lnTo>
                    <a:pt x="452" y="69"/>
                  </a:lnTo>
                  <a:lnTo>
                    <a:pt x="500" y="102"/>
                  </a:lnTo>
                  <a:lnTo>
                    <a:pt x="518" y="102"/>
                  </a:lnTo>
                  <a:lnTo>
                    <a:pt x="527" y="109"/>
                  </a:lnTo>
                  <a:lnTo>
                    <a:pt x="560" y="100"/>
                  </a:lnTo>
                  <a:lnTo>
                    <a:pt x="579" y="77"/>
                  </a:lnTo>
                  <a:lnTo>
                    <a:pt x="600" y="82"/>
                  </a:lnTo>
                  <a:lnTo>
                    <a:pt x="606" y="67"/>
                  </a:lnTo>
                  <a:lnTo>
                    <a:pt x="621" y="65"/>
                  </a:lnTo>
                  <a:lnTo>
                    <a:pt x="637" y="52"/>
                  </a:lnTo>
                  <a:lnTo>
                    <a:pt x="654" y="6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7" name="Freeform 70"/>
            <p:cNvSpPr>
              <a:spLocks/>
            </p:cNvSpPr>
            <p:nvPr/>
          </p:nvSpPr>
          <p:spPr bwMode="auto">
            <a:xfrm>
              <a:off x="1294" y="2651"/>
              <a:ext cx="323" cy="381"/>
            </a:xfrm>
            <a:custGeom>
              <a:avLst/>
              <a:gdLst>
                <a:gd name="T0" fmla="*/ 0 w 155"/>
                <a:gd name="T1" fmla="*/ 98 h 183"/>
                <a:gd name="T2" fmla="*/ 32 w 155"/>
                <a:gd name="T3" fmla="*/ 98 h 183"/>
                <a:gd name="T4" fmla="*/ 55 w 155"/>
                <a:gd name="T5" fmla="*/ 94 h 183"/>
                <a:gd name="T6" fmla="*/ 60 w 155"/>
                <a:gd name="T7" fmla="*/ 81 h 183"/>
                <a:gd name="T8" fmla="*/ 61 w 155"/>
                <a:gd name="T9" fmla="*/ 62 h 183"/>
                <a:gd name="T10" fmla="*/ 71 w 155"/>
                <a:gd name="T11" fmla="*/ 59 h 183"/>
                <a:gd name="T12" fmla="*/ 77 w 155"/>
                <a:gd name="T13" fmla="*/ 49 h 183"/>
                <a:gd name="T14" fmla="*/ 81 w 155"/>
                <a:gd name="T15" fmla="*/ 41 h 183"/>
                <a:gd name="T16" fmla="*/ 83 w 155"/>
                <a:gd name="T17" fmla="*/ 36 h 183"/>
                <a:gd name="T18" fmla="*/ 91 w 155"/>
                <a:gd name="T19" fmla="*/ 30 h 183"/>
                <a:gd name="T20" fmla="*/ 101 w 155"/>
                <a:gd name="T21" fmla="*/ 21 h 183"/>
                <a:gd name="T22" fmla="*/ 108 w 155"/>
                <a:gd name="T23" fmla="*/ 22 h 183"/>
                <a:gd name="T24" fmla="*/ 120 w 155"/>
                <a:gd name="T25" fmla="*/ 0 h 183"/>
                <a:gd name="T26" fmla="*/ 135 w 155"/>
                <a:gd name="T27" fmla="*/ 12 h 183"/>
                <a:gd name="T28" fmla="*/ 133 w 155"/>
                <a:gd name="T29" fmla="*/ 23 h 183"/>
                <a:gd name="T30" fmla="*/ 137 w 155"/>
                <a:gd name="T31" fmla="*/ 28 h 183"/>
                <a:gd name="T32" fmla="*/ 152 w 155"/>
                <a:gd name="T33" fmla="*/ 33 h 183"/>
                <a:gd name="T34" fmla="*/ 151 w 155"/>
                <a:gd name="T35" fmla="*/ 43 h 183"/>
                <a:gd name="T36" fmla="*/ 151 w 155"/>
                <a:gd name="T37" fmla="*/ 58 h 183"/>
                <a:gd name="T38" fmla="*/ 140 w 155"/>
                <a:gd name="T39" fmla="*/ 65 h 183"/>
                <a:gd name="T40" fmla="*/ 133 w 155"/>
                <a:gd name="T41" fmla="*/ 70 h 183"/>
                <a:gd name="T42" fmla="*/ 126 w 155"/>
                <a:gd name="T43" fmla="*/ 85 h 183"/>
                <a:gd name="T44" fmla="*/ 121 w 155"/>
                <a:gd name="T45" fmla="*/ 93 h 183"/>
                <a:gd name="T46" fmla="*/ 126 w 155"/>
                <a:gd name="T47" fmla="*/ 103 h 183"/>
                <a:gd name="T48" fmla="*/ 125 w 155"/>
                <a:gd name="T49" fmla="*/ 113 h 183"/>
                <a:gd name="T50" fmla="*/ 126 w 155"/>
                <a:gd name="T51" fmla="*/ 116 h 183"/>
                <a:gd name="T52" fmla="*/ 118 w 155"/>
                <a:gd name="T53" fmla="*/ 124 h 183"/>
                <a:gd name="T54" fmla="*/ 109 w 155"/>
                <a:gd name="T55" fmla="*/ 120 h 183"/>
                <a:gd name="T56" fmla="*/ 110 w 155"/>
                <a:gd name="T57" fmla="*/ 130 h 183"/>
                <a:gd name="T58" fmla="*/ 101 w 155"/>
                <a:gd name="T59" fmla="*/ 137 h 183"/>
                <a:gd name="T60" fmla="*/ 102 w 155"/>
                <a:gd name="T61" fmla="*/ 147 h 183"/>
                <a:gd name="T62" fmla="*/ 108 w 155"/>
                <a:gd name="T63" fmla="*/ 152 h 183"/>
                <a:gd name="T64" fmla="*/ 105 w 155"/>
                <a:gd name="T65" fmla="*/ 157 h 183"/>
                <a:gd name="T66" fmla="*/ 98 w 155"/>
                <a:gd name="T67" fmla="*/ 161 h 183"/>
                <a:gd name="T68" fmla="*/ 99 w 155"/>
                <a:gd name="T69" fmla="*/ 170 h 183"/>
                <a:gd name="T70" fmla="*/ 86 w 155"/>
                <a:gd name="T71" fmla="*/ 179 h 183"/>
                <a:gd name="T72" fmla="*/ 82 w 155"/>
                <a:gd name="T73" fmla="*/ 171 h 183"/>
                <a:gd name="T74" fmla="*/ 74 w 155"/>
                <a:gd name="T75" fmla="*/ 170 h 183"/>
                <a:gd name="T76" fmla="*/ 69 w 155"/>
                <a:gd name="T77" fmla="*/ 171 h 183"/>
                <a:gd name="T78" fmla="*/ 65 w 155"/>
                <a:gd name="T79" fmla="*/ 167 h 183"/>
                <a:gd name="T80" fmla="*/ 56 w 155"/>
                <a:gd name="T81" fmla="*/ 169 h 183"/>
                <a:gd name="T82" fmla="*/ 50 w 155"/>
                <a:gd name="T83" fmla="*/ 173 h 183"/>
                <a:gd name="T84" fmla="*/ 45 w 155"/>
                <a:gd name="T85" fmla="*/ 171 h 183"/>
                <a:gd name="T86" fmla="*/ 41 w 155"/>
                <a:gd name="T87" fmla="*/ 178 h 183"/>
                <a:gd name="T88" fmla="*/ 32 w 155"/>
                <a:gd name="T89" fmla="*/ 183 h 183"/>
                <a:gd name="T90" fmla="*/ 24 w 155"/>
                <a:gd name="T91" fmla="*/ 160 h 183"/>
                <a:gd name="T92" fmla="*/ 15 w 155"/>
                <a:gd name="T93" fmla="*/ 156 h 183"/>
                <a:gd name="T94" fmla="*/ 0 w 155"/>
                <a:gd name="T95" fmla="*/ 111 h 183"/>
                <a:gd name="T96" fmla="*/ 0 w 155"/>
                <a:gd name="T97" fmla="*/ 9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" h="183">
                  <a:moveTo>
                    <a:pt x="0" y="98"/>
                  </a:moveTo>
                  <a:cubicBezTo>
                    <a:pt x="32" y="98"/>
                    <a:pt x="32" y="98"/>
                    <a:pt x="32" y="98"/>
                  </a:cubicBezTo>
                  <a:cubicBezTo>
                    <a:pt x="43" y="98"/>
                    <a:pt x="47" y="95"/>
                    <a:pt x="55" y="94"/>
                  </a:cubicBezTo>
                  <a:cubicBezTo>
                    <a:pt x="62" y="93"/>
                    <a:pt x="59" y="87"/>
                    <a:pt x="60" y="81"/>
                  </a:cubicBezTo>
                  <a:cubicBezTo>
                    <a:pt x="60" y="75"/>
                    <a:pt x="61" y="65"/>
                    <a:pt x="61" y="62"/>
                  </a:cubicBezTo>
                  <a:cubicBezTo>
                    <a:pt x="61" y="59"/>
                    <a:pt x="65" y="59"/>
                    <a:pt x="71" y="59"/>
                  </a:cubicBezTo>
                  <a:cubicBezTo>
                    <a:pt x="77" y="59"/>
                    <a:pt x="77" y="56"/>
                    <a:pt x="77" y="49"/>
                  </a:cubicBezTo>
                  <a:cubicBezTo>
                    <a:pt x="77" y="42"/>
                    <a:pt x="77" y="41"/>
                    <a:pt x="81" y="41"/>
                  </a:cubicBezTo>
                  <a:cubicBezTo>
                    <a:pt x="86" y="42"/>
                    <a:pt x="84" y="40"/>
                    <a:pt x="83" y="36"/>
                  </a:cubicBezTo>
                  <a:cubicBezTo>
                    <a:pt x="83" y="33"/>
                    <a:pt x="89" y="33"/>
                    <a:pt x="91" y="30"/>
                  </a:cubicBezTo>
                  <a:cubicBezTo>
                    <a:pt x="93" y="28"/>
                    <a:pt x="98" y="23"/>
                    <a:pt x="101" y="21"/>
                  </a:cubicBezTo>
                  <a:cubicBezTo>
                    <a:pt x="105" y="19"/>
                    <a:pt x="106" y="23"/>
                    <a:pt x="108" y="22"/>
                  </a:cubicBezTo>
                  <a:cubicBezTo>
                    <a:pt x="109" y="21"/>
                    <a:pt x="115" y="9"/>
                    <a:pt x="120" y="0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0" y="37"/>
                    <a:pt x="148" y="35"/>
                    <a:pt x="151" y="43"/>
                  </a:cubicBezTo>
                  <a:cubicBezTo>
                    <a:pt x="155" y="53"/>
                    <a:pt x="153" y="56"/>
                    <a:pt x="151" y="58"/>
                  </a:cubicBezTo>
                  <a:cubicBezTo>
                    <a:pt x="149" y="60"/>
                    <a:pt x="143" y="65"/>
                    <a:pt x="140" y="65"/>
                  </a:cubicBezTo>
                  <a:cubicBezTo>
                    <a:pt x="137" y="66"/>
                    <a:pt x="133" y="66"/>
                    <a:pt x="133" y="70"/>
                  </a:cubicBezTo>
                  <a:cubicBezTo>
                    <a:pt x="133" y="75"/>
                    <a:pt x="130" y="83"/>
                    <a:pt x="126" y="85"/>
                  </a:cubicBezTo>
                  <a:cubicBezTo>
                    <a:pt x="121" y="87"/>
                    <a:pt x="122" y="91"/>
                    <a:pt x="121" y="93"/>
                  </a:cubicBezTo>
                  <a:cubicBezTo>
                    <a:pt x="120" y="95"/>
                    <a:pt x="126" y="98"/>
                    <a:pt x="126" y="103"/>
                  </a:cubicBezTo>
                  <a:cubicBezTo>
                    <a:pt x="126" y="107"/>
                    <a:pt x="124" y="109"/>
                    <a:pt x="125" y="113"/>
                  </a:cubicBezTo>
                  <a:cubicBezTo>
                    <a:pt x="125" y="115"/>
                    <a:pt x="125" y="115"/>
                    <a:pt x="126" y="116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56" y="169"/>
                    <a:pt x="56" y="169"/>
                    <a:pt x="56" y="169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0" y="98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8" name="Freeform 71"/>
            <p:cNvSpPr>
              <a:spLocks/>
            </p:cNvSpPr>
            <p:nvPr/>
          </p:nvSpPr>
          <p:spPr bwMode="auto">
            <a:xfrm>
              <a:off x="827" y="3905"/>
              <a:ext cx="89" cy="77"/>
            </a:xfrm>
            <a:custGeom>
              <a:avLst/>
              <a:gdLst>
                <a:gd name="T0" fmla="*/ 34 w 43"/>
                <a:gd name="T1" fmla="*/ 2 h 37"/>
                <a:gd name="T2" fmla="*/ 36 w 43"/>
                <a:gd name="T3" fmla="*/ 3 h 37"/>
                <a:gd name="T4" fmla="*/ 37 w 43"/>
                <a:gd name="T5" fmla="*/ 6 h 37"/>
                <a:gd name="T6" fmla="*/ 39 w 43"/>
                <a:gd name="T7" fmla="*/ 11 h 37"/>
                <a:gd name="T8" fmla="*/ 43 w 43"/>
                <a:gd name="T9" fmla="*/ 17 h 37"/>
                <a:gd name="T10" fmla="*/ 37 w 43"/>
                <a:gd name="T11" fmla="*/ 19 h 37"/>
                <a:gd name="T12" fmla="*/ 37 w 43"/>
                <a:gd name="T13" fmla="*/ 22 h 37"/>
                <a:gd name="T14" fmla="*/ 40 w 43"/>
                <a:gd name="T15" fmla="*/ 26 h 37"/>
                <a:gd name="T16" fmla="*/ 39 w 43"/>
                <a:gd name="T17" fmla="*/ 30 h 37"/>
                <a:gd name="T18" fmla="*/ 38 w 43"/>
                <a:gd name="T19" fmla="*/ 32 h 37"/>
                <a:gd name="T20" fmla="*/ 37 w 43"/>
                <a:gd name="T21" fmla="*/ 32 h 37"/>
                <a:gd name="T22" fmla="*/ 29 w 43"/>
                <a:gd name="T23" fmla="*/ 35 h 37"/>
                <a:gd name="T24" fmla="*/ 24 w 43"/>
                <a:gd name="T25" fmla="*/ 37 h 37"/>
                <a:gd name="T26" fmla="*/ 24 w 43"/>
                <a:gd name="T27" fmla="*/ 37 h 37"/>
                <a:gd name="T28" fmla="*/ 14 w 43"/>
                <a:gd name="T29" fmla="*/ 31 h 37"/>
                <a:gd name="T30" fmla="*/ 5 w 43"/>
                <a:gd name="T31" fmla="*/ 15 h 37"/>
                <a:gd name="T32" fmla="*/ 0 w 43"/>
                <a:gd name="T33" fmla="*/ 8 h 37"/>
                <a:gd name="T34" fmla="*/ 2 w 43"/>
                <a:gd name="T35" fmla="*/ 7 h 37"/>
                <a:gd name="T36" fmla="*/ 8 w 43"/>
                <a:gd name="T37" fmla="*/ 4 h 37"/>
                <a:gd name="T38" fmla="*/ 15 w 43"/>
                <a:gd name="T39" fmla="*/ 0 h 37"/>
                <a:gd name="T40" fmla="*/ 20 w 43"/>
                <a:gd name="T41" fmla="*/ 6 h 37"/>
                <a:gd name="T42" fmla="*/ 28 w 43"/>
                <a:gd name="T43" fmla="*/ 8 h 37"/>
                <a:gd name="T44" fmla="*/ 33 w 43"/>
                <a:gd name="T45" fmla="*/ 3 h 37"/>
                <a:gd name="T46" fmla="*/ 34 w 43"/>
                <a:gd name="T4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37">
                  <a:moveTo>
                    <a:pt x="34" y="2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37" y="18"/>
                    <a:pt x="37" y="19"/>
                  </a:cubicBezTo>
                  <a:cubicBezTo>
                    <a:pt x="36" y="20"/>
                    <a:pt x="37" y="22"/>
                    <a:pt x="37" y="22"/>
                  </a:cubicBezTo>
                  <a:cubicBezTo>
                    <a:pt x="37" y="22"/>
                    <a:pt x="40" y="26"/>
                    <a:pt x="40" y="26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7" y="36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1" y="34"/>
                    <a:pt x="17" y="34"/>
                    <a:pt x="14" y="31"/>
                  </a:cubicBezTo>
                  <a:cubicBezTo>
                    <a:pt x="11" y="28"/>
                    <a:pt x="7" y="22"/>
                    <a:pt x="5" y="15"/>
                  </a:cubicBezTo>
                  <a:cubicBezTo>
                    <a:pt x="4" y="12"/>
                    <a:pt x="2" y="10"/>
                    <a:pt x="0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3" y="5"/>
                    <a:pt x="7" y="4"/>
                    <a:pt x="8" y="4"/>
                  </a:cubicBezTo>
                  <a:cubicBezTo>
                    <a:pt x="9" y="3"/>
                    <a:pt x="13" y="1"/>
                    <a:pt x="15" y="0"/>
                  </a:cubicBezTo>
                  <a:cubicBezTo>
                    <a:pt x="17" y="0"/>
                    <a:pt x="19" y="5"/>
                    <a:pt x="20" y="6"/>
                  </a:cubicBezTo>
                  <a:cubicBezTo>
                    <a:pt x="21" y="8"/>
                    <a:pt x="26" y="8"/>
                    <a:pt x="28" y="8"/>
                  </a:cubicBezTo>
                  <a:cubicBezTo>
                    <a:pt x="29" y="8"/>
                    <a:pt x="32" y="6"/>
                    <a:pt x="33" y="3"/>
                  </a:cubicBezTo>
                  <a:cubicBezTo>
                    <a:pt x="34" y="3"/>
                    <a:pt x="34" y="2"/>
                    <a:pt x="34" y="2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9" name="Freeform 72"/>
            <p:cNvSpPr>
              <a:spLocks/>
            </p:cNvSpPr>
            <p:nvPr/>
          </p:nvSpPr>
          <p:spPr bwMode="auto">
            <a:xfrm>
              <a:off x="877" y="3972"/>
              <a:ext cx="89" cy="63"/>
            </a:xfrm>
            <a:custGeom>
              <a:avLst/>
              <a:gdLst>
                <a:gd name="T0" fmla="*/ 0 w 43"/>
                <a:gd name="T1" fmla="*/ 5 h 30"/>
                <a:gd name="T2" fmla="*/ 5 w 43"/>
                <a:gd name="T3" fmla="*/ 3 h 30"/>
                <a:gd name="T4" fmla="*/ 13 w 43"/>
                <a:gd name="T5" fmla="*/ 0 h 30"/>
                <a:gd name="T6" fmla="*/ 16 w 43"/>
                <a:gd name="T7" fmla="*/ 0 h 30"/>
                <a:gd name="T8" fmla="*/ 22 w 43"/>
                <a:gd name="T9" fmla="*/ 1 h 30"/>
                <a:gd name="T10" fmla="*/ 26 w 43"/>
                <a:gd name="T11" fmla="*/ 3 h 30"/>
                <a:gd name="T12" fmla="*/ 32 w 43"/>
                <a:gd name="T13" fmla="*/ 12 h 30"/>
                <a:gd name="T14" fmla="*/ 37 w 43"/>
                <a:gd name="T15" fmla="*/ 11 h 30"/>
                <a:gd name="T16" fmla="*/ 43 w 43"/>
                <a:gd name="T17" fmla="*/ 15 h 30"/>
                <a:gd name="T18" fmla="*/ 43 w 43"/>
                <a:gd name="T19" fmla="*/ 19 h 30"/>
                <a:gd name="T20" fmla="*/ 43 w 43"/>
                <a:gd name="T21" fmla="*/ 20 h 30"/>
                <a:gd name="T22" fmla="*/ 42 w 43"/>
                <a:gd name="T23" fmla="*/ 20 h 30"/>
                <a:gd name="T24" fmla="*/ 38 w 43"/>
                <a:gd name="T25" fmla="*/ 21 h 30"/>
                <a:gd name="T26" fmla="*/ 38 w 43"/>
                <a:gd name="T27" fmla="*/ 27 h 30"/>
                <a:gd name="T28" fmla="*/ 35 w 43"/>
                <a:gd name="T29" fmla="*/ 27 h 30"/>
                <a:gd name="T30" fmla="*/ 29 w 43"/>
                <a:gd name="T31" fmla="*/ 30 h 30"/>
                <a:gd name="T32" fmla="*/ 26 w 43"/>
                <a:gd name="T33" fmla="*/ 28 h 30"/>
                <a:gd name="T34" fmla="*/ 20 w 43"/>
                <a:gd name="T35" fmla="*/ 27 h 30"/>
                <a:gd name="T36" fmla="*/ 12 w 43"/>
                <a:gd name="T37" fmla="*/ 29 h 30"/>
                <a:gd name="T38" fmla="*/ 11 w 43"/>
                <a:gd name="T39" fmla="*/ 26 h 30"/>
                <a:gd name="T40" fmla="*/ 10 w 43"/>
                <a:gd name="T41" fmla="*/ 18 h 30"/>
                <a:gd name="T42" fmla="*/ 0 w 43"/>
                <a:gd name="T4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0">
                  <a:moveTo>
                    <a:pt x="0" y="5"/>
                  </a:moveTo>
                  <a:cubicBezTo>
                    <a:pt x="3" y="4"/>
                    <a:pt x="5" y="3"/>
                    <a:pt x="5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8" y="23"/>
                    <a:pt x="8" y="22"/>
                    <a:pt x="10" y="18"/>
                  </a:cubicBezTo>
                  <a:cubicBezTo>
                    <a:pt x="11" y="13"/>
                    <a:pt x="2" y="9"/>
                    <a:pt x="0" y="5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0" name="Freeform 73"/>
            <p:cNvSpPr>
              <a:spLocks/>
            </p:cNvSpPr>
            <p:nvPr/>
          </p:nvSpPr>
          <p:spPr bwMode="auto">
            <a:xfrm>
              <a:off x="902" y="4014"/>
              <a:ext cx="77" cy="62"/>
            </a:xfrm>
            <a:custGeom>
              <a:avLst/>
              <a:gdLst>
                <a:gd name="T0" fmla="*/ 0 w 37"/>
                <a:gd name="T1" fmla="*/ 9 h 30"/>
                <a:gd name="T2" fmla="*/ 8 w 37"/>
                <a:gd name="T3" fmla="*/ 7 h 30"/>
                <a:gd name="T4" fmla="*/ 14 w 37"/>
                <a:gd name="T5" fmla="*/ 8 h 30"/>
                <a:gd name="T6" fmla="*/ 17 w 37"/>
                <a:gd name="T7" fmla="*/ 10 h 30"/>
                <a:gd name="T8" fmla="*/ 23 w 37"/>
                <a:gd name="T9" fmla="*/ 7 h 30"/>
                <a:gd name="T10" fmla="*/ 26 w 37"/>
                <a:gd name="T11" fmla="*/ 7 h 30"/>
                <a:gd name="T12" fmla="*/ 26 w 37"/>
                <a:gd name="T13" fmla="*/ 1 h 30"/>
                <a:gd name="T14" fmla="*/ 30 w 37"/>
                <a:gd name="T15" fmla="*/ 0 h 30"/>
                <a:gd name="T16" fmla="*/ 34 w 37"/>
                <a:gd name="T17" fmla="*/ 2 h 30"/>
                <a:gd name="T18" fmla="*/ 37 w 37"/>
                <a:gd name="T19" fmla="*/ 5 h 30"/>
                <a:gd name="T20" fmla="*/ 37 w 37"/>
                <a:gd name="T21" fmla="*/ 11 h 30"/>
                <a:gd name="T22" fmla="*/ 32 w 37"/>
                <a:gd name="T23" fmla="*/ 12 h 30"/>
                <a:gd name="T24" fmla="*/ 32 w 37"/>
                <a:gd name="T25" fmla="*/ 13 h 30"/>
                <a:gd name="T26" fmla="*/ 27 w 37"/>
                <a:gd name="T27" fmla="*/ 11 h 30"/>
                <a:gd name="T28" fmla="*/ 25 w 37"/>
                <a:gd name="T29" fmla="*/ 17 h 30"/>
                <a:gd name="T30" fmla="*/ 25 w 37"/>
                <a:gd name="T31" fmla="*/ 24 h 30"/>
                <a:gd name="T32" fmla="*/ 23 w 37"/>
                <a:gd name="T33" fmla="*/ 28 h 30"/>
                <a:gd name="T34" fmla="*/ 20 w 37"/>
                <a:gd name="T35" fmla="*/ 30 h 30"/>
                <a:gd name="T36" fmla="*/ 15 w 37"/>
                <a:gd name="T37" fmla="*/ 26 h 30"/>
                <a:gd name="T38" fmla="*/ 3 w 37"/>
                <a:gd name="T39" fmla="*/ 22 h 30"/>
                <a:gd name="T40" fmla="*/ 4 w 37"/>
                <a:gd name="T41" fmla="*/ 15 h 30"/>
                <a:gd name="T42" fmla="*/ 0 w 37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30">
                  <a:moveTo>
                    <a:pt x="0" y="9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1"/>
                    <a:pt x="32" y="11"/>
                    <a:pt x="32" y="12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5" y="16"/>
                    <a:pt x="25" y="17"/>
                  </a:cubicBezTo>
                  <a:cubicBezTo>
                    <a:pt x="25" y="18"/>
                    <a:pt x="25" y="24"/>
                    <a:pt x="25" y="24"/>
                  </a:cubicBezTo>
                  <a:cubicBezTo>
                    <a:pt x="25" y="24"/>
                    <a:pt x="24" y="28"/>
                    <a:pt x="23" y="28"/>
                  </a:cubicBezTo>
                  <a:cubicBezTo>
                    <a:pt x="23" y="28"/>
                    <a:pt x="21" y="29"/>
                    <a:pt x="20" y="30"/>
                  </a:cubicBezTo>
                  <a:cubicBezTo>
                    <a:pt x="18" y="28"/>
                    <a:pt x="16" y="27"/>
                    <a:pt x="15" y="26"/>
                  </a:cubicBezTo>
                  <a:cubicBezTo>
                    <a:pt x="12" y="24"/>
                    <a:pt x="5" y="25"/>
                    <a:pt x="3" y="22"/>
                  </a:cubicBezTo>
                  <a:cubicBezTo>
                    <a:pt x="2" y="19"/>
                    <a:pt x="3" y="18"/>
                    <a:pt x="4" y="15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1" name="Freeform 74"/>
            <p:cNvSpPr>
              <a:spLocks/>
            </p:cNvSpPr>
            <p:nvPr/>
          </p:nvSpPr>
          <p:spPr bwMode="auto">
            <a:xfrm>
              <a:off x="943" y="4037"/>
              <a:ext cx="40" cy="64"/>
            </a:xfrm>
            <a:custGeom>
              <a:avLst/>
              <a:gdLst>
                <a:gd name="T0" fmla="*/ 12 w 19"/>
                <a:gd name="T1" fmla="*/ 2 h 31"/>
                <a:gd name="T2" fmla="*/ 7 w 19"/>
                <a:gd name="T3" fmla="*/ 0 h 31"/>
                <a:gd name="T4" fmla="*/ 5 w 19"/>
                <a:gd name="T5" fmla="*/ 6 h 31"/>
                <a:gd name="T6" fmla="*/ 5 w 19"/>
                <a:gd name="T7" fmla="*/ 13 h 31"/>
                <a:gd name="T8" fmla="*/ 3 w 19"/>
                <a:gd name="T9" fmla="*/ 17 h 31"/>
                <a:gd name="T10" fmla="*/ 0 w 19"/>
                <a:gd name="T11" fmla="*/ 19 h 31"/>
                <a:gd name="T12" fmla="*/ 1 w 19"/>
                <a:gd name="T13" fmla="*/ 20 h 31"/>
                <a:gd name="T14" fmla="*/ 5 w 19"/>
                <a:gd name="T15" fmla="*/ 31 h 31"/>
                <a:gd name="T16" fmla="*/ 14 w 19"/>
                <a:gd name="T17" fmla="*/ 24 h 31"/>
                <a:gd name="T18" fmla="*/ 19 w 19"/>
                <a:gd name="T19" fmla="*/ 10 h 31"/>
                <a:gd name="T20" fmla="*/ 12 w 19"/>
                <a:gd name="T2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1">
                  <a:moveTo>
                    <a:pt x="12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5" y="5"/>
                    <a:pt x="5" y="6"/>
                  </a:cubicBezTo>
                  <a:cubicBezTo>
                    <a:pt x="5" y="7"/>
                    <a:pt x="5" y="13"/>
                    <a:pt x="5" y="13"/>
                  </a:cubicBezTo>
                  <a:cubicBezTo>
                    <a:pt x="5" y="13"/>
                    <a:pt x="4" y="17"/>
                    <a:pt x="3" y="17"/>
                  </a:cubicBezTo>
                  <a:cubicBezTo>
                    <a:pt x="3" y="17"/>
                    <a:pt x="1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2"/>
                    <a:pt x="4" y="26"/>
                    <a:pt x="5" y="31"/>
                  </a:cubicBezTo>
                  <a:cubicBezTo>
                    <a:pt x="9" y="29"/>
                    <a:pt x="13" y="26"/>
                    <a:pt x="14" y="24"/>
                  </a:cubicBezTo>
                  <a:cubicBezTo>
                    <a:pt x="15" y="19"/>
                    <a:pt x="19" y="10"/>
                    <a:pt x="19" y="10"/>
                  </a:cubicBezTo>
                  <a:cubicBezTo>
                    <a:pt x="19" y="10"/>
                    <a:pt x="13" y="4"/>
                    <a:pt x="12" y="2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2" name="Freeform 75"/>
            <p:cNvSpPr>
              <a:spLocks/>
            </p:cNvSpPr>
            <p:nvPr/>
          </p:nvSpPr>
          <p:spPr bwMode="auto">
            <a:xfrm>
              <a:off x="956" y="3995"/>
              <a:ext cx="131" cy="246"/>
            </a:xfrm>
            <a:custGeom>
              <a:avLst/>
              <a:gdLst>
                <a:gd name="T0" fmla="*/ 0 w 63"/>
                <a:gd name="T1" fmla="*/ 65 h 118"/>
                <a:gd name="T2" fmla="*/ 7 w 63"/>
                <a:gd name="T3" fmla="*/ 61 h 118"/>
                <a:gd name="T4" fmla="*/ 17 w 63"/>
                <a:gd name="T5" fmla="*/ 58 h 118"/>
                <a:gd name="T6" fmla="*/ 21 w 63"/>
                <a:gd name="T7" fmla="*/ 55 h 118"/>
                <a:gd name="T8" fmla="*/ 26 w 63"/>
                <a:gd name="T9" fmla="*/ 60 h 118"/>
                <a:gd name="T10" fmla="*/ 29 w 63"/>
                <a:gd name="T11" fmla="*/ 50 h 118"/>
                <a:gd name="T12" fmla="*/ 44 w 63"/>
                <a:gd name="T13" fmla="*/ 40 h 118"/>
                <a:gd name="T14" fmla="*/ 44 w 63"/>
                <a:gd name="T15" fmla="*/ 31 h 118"/>
                <a:gd name="T16" fmla="*/ 37 w 63"/>
                <a:gd name="T17" fmla="*/ 31 h 118"/>
                <a:gd name="T18" fmla="*/ 34 w 63"/>
                <a:gd name="T19" fmla="*/ 27 h 118"/>
                <a:gd name="T20" fmla="*/ 28 w 63"/>
                <a:gd name="T21" fmla="*/ 21 h 118"/>
                <a:gd name="T22" fmla="*/ 29 w 63"/>
                <a:gd name="T23" fmla="*/ 17 h 118"/>
                <a:gd name="T24" fmla="*/ 28 w 63"/>
                <a:gd name="T25" fmla="*/ 11 h 118"/>
                <a:gd name="T26" fmla="*/ 33 w 63"/>
                <a:gd name="T27" fmla="*/ 10 h 118"/>
                <a:gd name="T28" fmla="*/ 35 w 63"/>
                <a:gd name="T29" fmla="*/ 3 h 118"/>
                <a:gd name="T30" fmla="*/ 43 w 63"/>
                <a:gd name="T31" fmla="*/ 4 h 118"/>
                <a:gd name="T32" fmla="*/ 49 w 63"/>
                <a:gd name="T33" fmla="*/ 0 h 118"/>
                <a:gd name="T34" fmla="*/ 60 w 63"/>
                <a:gd name="T35" fmla="*/ 8 h 118"/>
                <a:gd name="T36" fmla="*/ 61 w 63"/>
                <a:gd name="T37" fmla="*/ 14 h 118"/>
                <a:gd name="T38" fmla="*/ 62 w 63"/>
                <a:gd name="T39" fmla="*/ 17 h 118"/>
                <a:gd name="T40" fmla="*/ 60 w 63"/>
                <a:gd name="T41" fmla="*/ 24 h 118"/>
                <a:gd name="T42" fmla="*/ 61 w 63"/>
                <a:gd name="T43" fmla="*/ 43 h 118"/>
                <a:gd name="T44" fmla="*/ 57 w 63"/>
                <a:gd name="T45" fmla="*/ 52 h 118"/>
                <a:gd name="T46" fmla="*/ 49 w 63"/>
                <a:gd name="T47" fmla="*/ 68 h 118"/>
                <a:gd name="T48" fmla="*/ 45 w 63"/>
                <a:gd name="T49" fmla="*/ 83 h 118"/>
                <a:gd name="T50" fmla="*/ 48 w 63"/>
                <a:gd name="T51" fmla="*/ 102 h 118"/>
                <a:gd name="T52" fmla="*/ 49 w 63"/>
                <a:gd name="T53" fmla="*/ 112 h 118"/>
                <a:gd name="T54" fmla="*/ 41 w 63"/>
                <a:gd name="T55" fmla="*/ 113 h 118"/>
                <a:gd name="T56" fmla="*/ 29 w 63"/>
                <a:gd name="T57" fmla="*/ 115 h 118"/>
                <a:gd name="T58" fmla="*/ 18 w 63"/>
                <a:gd name="T59" fmla="*/ 111 h 118"/>
                <a:gd name="T60" fmla="*/ 14 w 63"/>
                <a:gd name="T61" fmla="*/ 97 h 118"/>
                <a:gd name="T62" fmla="*/ 12 w 63"/>
                <a:gd name="T63" fmla="*/ 84 h 118"/>
                <a:gd name="T64" fmla="*/ 2 w 63"/>
                <a:gd name="T65" fmla="*/ 70 h 118"/>
                <a:gd name="T66" fmla="*/ 0 w 63"/>
                <a:gd name="T67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18">
                  <a:moveTo>
                    <a:pt x="0" y="65"/>
                  </a:moveTo>
                  <a:cubicBezTo>
                    <a:pt x="2" y="63"/>
                    <a:pt x="4" y="61"/>
                    <a:pt x="7" y="61"/>
                  </a:cubicBezTo>
                  <a:cubicBezTo>
                    <a:pt x="14" y="60"/>
                    <a:pt x="16" y="58"/>
                    <a:pt x="17" y="58"/>
                  </a:cubicBezTo>
                  <a:cubicBezTo>
                    <a:pt x="17" y="57"/>
                    <a:pt x="21" y="55"/>
                    <a:pt x="21" y="5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7" y="54"/>
                    <a:pt x="29" y="50"/>
                  </a:cubicBezTo>
                  <a:cubicBezTo>
                    <a:pt x="32" y="46"/>
                    <a:pt x="44" y="40"/>
                    <a:pt x="44" y="4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29"/>
                    <a:pt x="34" y="27"/>
                  </a:cubicBezTo>
                  <a:cubicBezTo>
                    <a:pt x="32" y="25"/>
                    <a:pt x="28" y="21"/>
                    <a:pt x="28" y="21"/>
                  </a:cubicBezTo>
                  <a:cubicBezTo>
                    <a:pt x="28" y="21"/>
                    <a:pt x="31" y="19"/>
                    <a:pt x="29" y="17"/>
                  </a:cubicBezTo>
                  <a:cubicBezTo>
                    <a:pt x="28" y="14"/>
                    <a:pt x="27" y="11"/>
                    <a:pt x="28" y="11"/>
                  </a:cubicBezTo>
                  <a:cubicBezTo>
                    <a:pt x="29" y="11"/>
                    <a:pt x="33" y="11"/>
                    <a:pt x="33" y="10"/>
                  </a:cubicBezTo>
                  <a:cubicBezTo>
                    <a:pt x="33" y="8"/>
                    <a:pt x="34" y="3"/>
                    <a:pt x="35" y="3"/>
                  </a:cubicBezTo>
                  <a:cubicBezTo>
                    <a:pt x="37" y="3"/>
                    <a:pt x="40" y="6"/>
                    <a:pt x="43" y="4"/>
                  </a:cubicBezTo>
                  <a:cubicBezTo>
                    <a:pt x="44" y="3"/>
                    <a:pt x="46" y="1"/>
                    <a:pt x="49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0" y="19"/>
                    <a:pt x="60" y="20"/>
                    <a:pt x="60" y="24"/>
                  </a:cubicBezTo>
                  <a:cubicBezTo>
                    <a:pt x="61" y="29"/>
                    <a:pt x="62" y="39"/>
                    <a:pt x="61" y="43"/>
                  </a:cubicBezTo>
                  <a:cubicBezTo>
                    <a:pt x="61" y="48"/>
                    <a:pt x="63" y="48"/>
                    <a:pt x="57" y="52"/>
                  </a:cubicBezTo>
                  <a:cubicBezTo>
                    <a:pt x="50" y="56"/>
                    <a:pt x="49" y="63"/>
                    <a:pt x="49" y="68"/>
                  </a:cubicBezTo>
                  <a:cubicBezTo>
                    <a:pt x="49" y="73"/>
                    <a:pt x="45" y="78"/>
                    <a:pt x="45" y="83"/>
                  </a:cubicBezTo>
                  <a:cubicBezTo>
                    <a:pt x="45" y="87"/>
                    <a:pt x="48" y="95"/>
                    <a:pt x="48" y="102"/>
                  </a:cubicBezTo>
                  <a:cubicBezTo>
                    <a:pt x="48" y="106"/>
                    <a:pt x="49" y="109"/>
                    <a:pt x="49" y="112"/>
                  </a:cubicBezTo>
                  <a:cubicBezTo>
                    <a:pt x="46" y="113"/>
                    <a:pt x="43" y="113"/>
                    <a:pt x="41" y="113"/>
                  </a:cubicBezTo>
                  <a:cubicBezTo>
                    <a:pt x="35" y="113"/>
                    <a:pt x="31" y="113"/>
                    <a:pt x="29" y="115"/>
                  </a:cubicBezTo>
                  <a:cubicBezTo>
                    <a:pt x="26" y="118"/>
                    <a:pt x="20" y="114"/>
                    <a:pt x="18" y="111"/>
                  </a:cubicBezTo>
                  <a:cubicBezTo>
                    <a:pt x="16" y="107"/>
                    <a:pt x="14" y="100"/>
                    <a:pt x="14" y="97"/>
                  </a:cubicBezTo>
                  <a:cubicBezTo>
                    <a:pt x="14" y="94"/>
                    <a:pt x="13" y="88"/>
                    <a:pt x="12" y="84"/>
                  </a:cubicBezTo>
                  <a:cubicBezTo>
                    <a:pt x="12" y="80"/>
                    <a:pt x="3" y="74"/>
                    <a:pt x="2" y="70"/>
                  </a:cubicBezTo>
                  <a:cubicBezTo>
                    <a:pt x="1" y="68"/>
                    <a:pt x="0" y="67"/>
                    <a:pt x="0" y="65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3" name="Freeform 76"/>
            <p:cNvSpPr>
              <a:spLocks/>
            </p:cNvSpPr>
            <p:nvPr/>
          </p:nvSpPr>
          <p:spPr bwMode="auto">
            <a:xfrm>
              <a:off x="954" y="4026"/>
              <a:ext cx="94" cy="104"/>
            </a:xfrm>
            <a:custGeom>
              <a:avLst/>
              <a:gdLst>
                <a:gd name="T0" fmla="*/ 0 w 45"/>
                <a:gd name="T1" fmla="*/ 36 h 50"/>
                <a:gd name="T2" fmla="*/ 9 w 45"/>
                <a:gd name="T3" fmla="*/ 29 h 50"/>
                <a:gd name="T4" fmla="*/ 14 w 45"/>
                <a:gd name="T5" fmla="*/ 15 h 50"/>
                <a:gd name="T6" fmla="*/ 7 w 45"/>
                <a:gd name="T7" fmla="*/ 6 h 50"/>
                <a:gd name="T8" fmla="*/ 14 w 45"/>
                <a:gd name="T9" fmla="*/ 5 h 50"/>
                <a:gd name="T10" fmla="*/ 18 w 45"/>
                <a:gd name="T11" fmla="*/ 0 h 50"/>
                <a:gd name="T12" fmla="*/ 24 w 45"/>
                <a:gd name="T13" fmla="*/ 6 h 50"/>
                <a:gd name="T14" fmla="*/ 29 w 45"/>
                <a:gd name="T15" fmla="*/ 6 h 50"/>
                <a:gd name="T16" fmla="*/ 35 w 45"/>
                <a:gd name="T17" fmla="*/ 12 h 50"/>
                <a:gd name="T18" fmla="*/ 38 w 45"/>
                <a:gd name="T19" fmla="*/ 16 h 50"/>
                <a:gd name="T20" fmla="*/ 45 w 45"/>
                <a:gd name="T21" fmla="*/ 16 h 50"/>
                <a:gd name="T22" fmla="*/ 45 w 45"/>
                <a:gd name="T23" fmla="*/ 25 h 50"/>
                <a:gd name="T24" fmla="*/ 30 w 45"/>
                <a:gd name="T25" fmla="*/ 35 h 50"/>
                <a:gd name="T26" fmla="*/ 27 w 45"/>
                <a:gd name="T27" fmla="*/ 45 h 50"/>
                <a:gd name="T28" fmla="*/ 22 w 45"/>
                <a:gd name="T29" fmla="*/ 40 h 50"/>
                <a:gd name="T30" fmla="*/ 18 w 45"/>
                <a:gd name="T31" fmla="*/ 43 h 50"/>
                <a:gd name="T32" fmla="*/ 8 w 45"/>
                <a:gd name="T33" fmla="*/ 46 h 50"/>
                <a:gd name="T34" fmla="*/ 1 w 45"/>
                <a:gd name="T35" fmla="*/ 50 h 50"/>
                <a:gd name="T36" fmla="*/ 1 w 45"/>
                <a:gd name="T37" fmla="*/ 43 h 50"/>
                <a:gd name="T38" fmla="*/ 0 w 45"/>
                <a:gd name="T3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50">
                  <a:moveTo>
                    <a:pt x="0" y="36"/>
                  </a:moveTo>
                  <a:cubicBezTo>
                    <a:pt x="4" y="34"/>
                    <a:pt x="8" y="31"/>
                    <a:pt x="9" y="29"/>
                  </a:cubicBezTo>
                  <a:cubicBezTo>
                    <a:pt x="10" y="24"/>
                    <a:pt x="14" y="15"/>
                    <a:pt x="14" y="15"/>
                  </a:cubicBezTo>
                  <a:cubicBezTo>
                    <a:pt x="14" y="15"/>
                    <a:pt x="7" y="8"/>
                    <a:pt x="7" y="6"/>
                  </a:cubicBezTo>
                  <a:cubicBezTo>
                    <a:pt x="7" y="4"/>
                    <a:pt x="13" y="6"/>
                    <a:pt x="14" y="5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23" y="6"/>
                    <a:pt x="24" y="6"/>
                  </a:cubicBezTo>
                  <a:cubicBezTo>
                    <a:pt x="24" y="6"/>
                    <a:pt x="26" y="6"/>
                    <a:pt x="29" y="6"/>
                  </a:cubicBezTo>
                  <a:cubicBezTo>
                    <a:pt x="30" y="7"/>
                    <a:pt x="33" y="10"/>
                    <a:pt x="35" y="12"/>
                  </a:cubicBezTo>
                  <a:cubicBezTo>
                    <a:pt x="37" y="14"/>
                    <a:pt x="38" y="16"/>
                    <a:pt x="38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33" y="31"/>
                    <a:pt x="30" y="35"/>
                  </a:cubicBezTo>
                  <a:cubicBezTo>
                    <a:pt x="28" y="39"/>
                    <a:pt x="27" y="45"/>
                    <a:pt x="27" y="4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18" y="42"/>
                    <a:pt x="18" y="43"/>
                  </a:cubicBezTo>
                  <a:cubicBezTo>
                    <a:pt x="17" y="43"/>
                    <a:pt x="15" y="45"/>
                    <a:pt x="8" y="46"/>
                  </a:cubicBezTo>
                  <a:cubicBezTo>
                    <a:pt x="5" y="46"/>
                    <a:pt x="3" y="48"/>
                    <a:pt x="1" y="50"/>
                  </a:cubicBezTo>
                  <a:cubicBezTo>
                    <a:pt x="1" y="48"/>
                    <a:pt x="1" y="46"/>
                    <a:pt x="1" y="43"/>
                  </a:cubicBezTo>
                  <a:cubicBezTo>
                    <a:pt x="1" y="41"/>
                    <a:pt x="1" y="38"/>
                    <a:pt x="0" y="36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4" name="Freeform 77"/>
            <p:cNvSpPr>
              <a:spLocks/>
            </p:cNvSpPr>
            <p:nvPr/>
          </p:nvSpPr>
          <p:spPr bwMode="auto">
            <a:xfrm>
              <a:off x="954" y="3795"/>
              <a:ext cx="231" cy="235"/>
            </a:xfrm>
            <a:custGeom>
              <a:avLst/>
              <a:gdLst>
                <a:gd name="T0" fmla="*/ 86 w 111"/>
                <a:gd name="T1" fmla="*/ 105 h 113"/>
                <a:gd name="T2" fmla="*/ 63 w 111"/>
                <a:gd name="T3" fmla="*/ 113 h 113"/>
                <a:gd name="T4" fmla="*/ 61 w 111"/>
                <a:gd name="T5" fmla="*/ 104 h 113"/>
                <a:gd name="T6" fmla="*/ 49 w 111"/>
                <a:gd name="T7" fmla="*/ 86 h 113"/>
                <a:gd name="T8" fmla="*/ 42 w 111"/>
                <a:gd name="T9" fmla="*/ 70 h 113"/>
                <a:gd name="T10" fmla="*/ 35 w 111"/>
                <a:gd name="T11" fmla="*/ 49 h 113"/>
                <a:gd name="T12" fmla="*/ 24 w 111"/>
                <a:gd name="T13" fmla="*/ 32 h 113"/>
                <a:gd name="T14" fmla="*/ 9 w 111"/>
                <a:gd name="T15" fmla="*/ 25 h 113"/>
                <a:gd name="T16" fmla="*/ 0 w 111"/>
                <a:gd name="T17" fmla="*/ 18 h 113"/>
                <a:gd name="T18" fmla="*/ 10 w 111"/>
                <a:gd name="T19" fmla="*/ 17 h 113"/>
                <a:gd name="T20" fmla="*/ 22 w 111"/>
                <a:gd name="T21" fmla="*/ 13 h 113"/>
                <a:gd name="T22" fmla="*/ 30 w 111"/>
                <a:gd name="T23" fmla="*/ 24 h 113"/>
                <a:gd name="T24" fmla="*/ 43 w 111"/>
                <a:gd name="T25" fmla="*/ 38 h 113"/>
                <a:gd name="T26" fmla="*/ 55 w 111"/>
                <a:gd name="T27" fmla="*/ 31 h 113"/>
                <a:gd name="T28" fmla="*/ 69 w 111"/>
                <a:gd name="T29" fmla="*/ 18 h 113"/>
                <a:gd name="T30" fmla="*/ 60 w 111"/>
                <a:gd name="T31" fmla="*/ 16 h 113"/>
                <a:gd name="T32" fmla="*/ 64 w 111"/>
                <a:gd name="T33" fmla="*/ 5 h 113"/>
                <a:gd name="T34" fmla="*/ 75 w 111"/>
                <a:gd name="T35" fmla="*/ 7 h 113"/>
                <a:gd name="T36" fmla="*/ 81 w 111"/>
                <a:gd name="T37" fmla="*/ 5 h 113"/>
                <a:gd name="T38" fmla="*/ 86 w 111"/>
                <a:gd name="T39" fmla="*/ 1 h 113"/>
                <a:gd name="T40" fmla="*/ 91 w 111"/>
                <a:gd name="T41" fmla="*/ 11 h 113"/>
                <a:gd name="T42" fmla="*/ 99 w 111"/>
                <a:gd name="T43" fmla="*/ 21 h 113"/>
                <a:gd name="T44" fmla="*/ 99 w 111"/>
                <a:gd name="T45" fmla="*/ 30 h 113"/>
                <a:gd name="T46" fmla="*/ 104 w 111"/>
                <a:gd name="T47" fmla="*/ 45 h 113"/>
                <a:gd name="T48" fmla="*/ 110 w 111"/>
                <a:gd name="T49" fmla="*/ 50 h 113"/>
                <a:gd name="T50" fmla="*/ 105 w 111"/>
                <a:gd name="T51" fmla="*/ 59 h 113"/>
                <a:gd name="T52" fmla="*/ 104 w 111"/>
                <a:gd name="T53" fmla="*/ 64 h 113"/>
                <a:gd name="T54" fmla="*/ 104 w 111"/>
                <a:gd name="T55" fmla="*/ 70 h 113"/>
                <a:gd name="T56" fmla="*/ 97 w 111"/>
                <a:gd name="T57" fmla="*/ 73 h 113"/>
                <a:gd name="T58" fmla="*/ 89 w 111"/>
                <a:gd name="T59" fmla="*/ 72 h 113"/>
                <a:gd name="T60" fmla="*/ 91 w 111"/>
                <a:gd name="T61" fmla="*/ 82 h 113"/>
                <a:gd name="T62" fmla="*/ 92 w 111"/>
                <a:gd name="T63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113">
                  <a:moveTo>
                    <a:pt x="92" y="99"/>
                  </a:moveTo>
                  <a:cubicBezTo>
                    <a:pt x="88" y="100"/>
                    <a:pt x="86" y="105"/>
                    <a:pt x="86" y="105"/>
                  </a:cubicBezTo>
                  <a:cubicBezTo>
                    <a:pt x="79" y="106"/>
                    <a:pt x="74" y="110"/>
                    <a:pt x="68" y="111"/>
                  </a:cubicBezTo>
                  <a:cubicBezTo>
                    <a:pt x="66" y="112"/>
                    <a:pt x="64" y="112"/>
                    <a:pt x="63" y="113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88"/>
                    <a:pt x="49" y="86"/>
                  </a:cubicBezTo>
                  <a:cubicBezTo>
                    <a:pt x="49" y="85"/>
                    <a:pt x="47" y="82"/>
                    <a:pt x="47" y="79"/>
                  </a:cubicBezTo>
                  <a:cubicBezTo>
                    <a:pt x="47" y="76"/>
                    <a:pt x="43" y="75"/>
                    <a:pt x="42" y="70"/>
                  </a:cubicBezTo>
                  <a:cubicBezTo>
                    <a:pt x="41" y="65"/>
                    <a:pt x="34" y="63"/>
                    <a:pt x="34" y="59"/>
                  </a:cubicBezTo>
                  <a:cubicBezTo>
                    <a:pt x="35" y="56"/>
                    <a:pt x="38" y="52"/>
                    <a:pt x="35" y="49"/>
                  </a:cubicBezTo>
                  <a:cubicBezTo>
                    <a:pt x="32" y="45"/>
                    <a:pt x="31" y="48"/>
                    <a:pt x="29" y="42"/>
                  </a:cubicBezTo>
                  <a:cubicBezTo>
                    <a:pt x="27" y="36"/>
                    <a:pt x="27" y="34"/>
                    <a:pt x="24" y="32"/>
                  </a:cubicBezTo>
                  <a:cubicBezTo>
                    <a:pt x="22" y="31"/>
                    <a:pt x="18" y="33"/>
                    <a:pt x="15" y="31"/>
                  </a:cubicBezTo>
                  <a:cubicBezTo>
                    <a:pt x="13" y="28"/>
                    <a:pt x="12" y="25"/>
                    <a:pt x="9" y="25"/>
                  </a:cubicBezTo>
                  <a:cubicBezTo>
                    <a:pt x="6" y="26"/>
                    <a:pt x="5" y="27"/>
                    <a:pt x="3" y="22"/>
                  </a:cubicBezTo>
                  <a:cubicBezTo>
                    <a:pt x="2" y="21"/>
                    <a:pt x="1" y="19"/>
                    <a:pt x="0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7" y="16"/>
                    <a:pt x="10" y="17"/>
                  </a:cubicBezTo>
                  <a:cubicBezTo>
                    <a:pt x="13" y="17"/>
                    <a:pt x="17" y="18"/>
                    <a:pt x="17" y="15"/>
                  </a:cubicBezTo>
                  <a:cubicBezTo>
                    <a:pt x="17" y="13"/>
                    <a:pt x="22" y="10"/>
                    <a:pt x="22" y="13"/>
                  </a:cubicBezTo>
                  <a:cubicBezTo>
                    <a:pt x="22" y="16"/>
                    <a:pt x="22" y="20"/>
                    <a:pt x="23" y="21"/>
                  </a:cubicBezTo>
                  <a:cubicBezTo>
                    <a:pt x="23" y="22"/>
                    <a:pt x="30" y="21"/>
                    <a:pt x="30" y="24"/>
                  </a:cubicBezTo>
                  <a:cubicBezTo>
                    <a:pt x="31" y="27"/>
                    <a:pt x="31" y="34"/>
                    <a:pt x="34" y="36"/>
                  </a:cubicBezTo>
                  <a:cubicBezTo>
                    <a:pt x="37" y="39"/>
                    <a:pt x="39" y="39"/>
                    <a:pt x="43" y="38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9" y="31"/>
                    <a:pt x="49" y="30"/>
                    <a:pt x="55" y="31"/>
                  </a:cubicBezTo>
                  <a:cubicBezTo>
                    <a:pt x="61" y="33"/>
                    <a:pt x="62" y="29"/>
                    <a:pt x="65" y="26"/>
                  </a:cubicBezTo>
                  <a:cubicBezTo>
                    <a:pt x="68" y="23"/>
                    <a:pt x="69" y="20"/>
                    <a:pt x="69" y="18"/>
                  </a:cubicBezTo>
                  <a:cubicBezTo>
                    <a:pt x="69" y="15"/>
                    <a:pt x="67" y="16"/>
                    <a:pt x="64" y="17"/>
                  </a:cubicBezTo>
                  <a:cubicBezTo>
                    <a:pt x="61" y="18"/>
                    <a:pt x="59" y="18"/>
                    <a:pt x="60" y="16"/>
                  </a:cubicBezTo>
                  <a:cubicBezTo>
                    <a:pt x="60" y="14"/>
                    <a:pt x="60" y="11"/>
                    <a:pt x="59" y="10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2" y="86"/>
                    <a:pt x="92" y="86"/>
                    <a:pt x="92" y="86"/>
                  </a:cubicBezTo>
                  <a:lnTo>
                    <a:pt x="92" y="99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5" name="Freeform 78"/>
            <p:cNvSpPr>
              <a:spLocks/>
            </p:cNvSpPr>
            <p:nvPr/>
          </p:nvSpPr>
          <p:spPr bwMode="auto">
            <a:xfrm>
              <a:off x="812" y="3801"/>
              <a:ext cx="65" cy="100"/>
            </a:xfrm>
            <a:custGeom>
              <a:avLst/>
              <a:gdLst>
                <a:gd name="T0" fmla="*/ 4 w 31"/>
                <a:gd name="T1" fmla="*/ 0 h 48"/>
                <a:gd name="T2" fmla="*/ 5 w 31"/>
                <a:gd name="T3" fmla="*/ 9 h 48"/>
                <a:gd name="T4" fmla="*/ 12 w 31"/>
                <a:gd name="T5" fmla="*/ 14 h 48"/>
                <a:gd name="T6" fmla="*/ 20 w 31"/>
                <a:gd name="T7" fmla="*/ 18 h 48"/>
                <a:gd name="T8" fmla="*/ 14 w 31"/>
                <a:gd name="T9" fmla="*/ 23 h 48"/>
                <a:gd name="T10" fmla="*/ 12 w 31"/>
                <a:gd name="T11" fmla="*/ 31 h 48"/>
                <a:gd name="T12" fmla="*/ 10 w 31"/>
                <a:gd name="T13" fmla="*/ 37 h 48"/>
                <a:gd name="T14" fmla="*/ 0 w 31"/>
                <a:gd name="T15" fmla="*/ 38 h 48"/>
                <a:gd name="T16" fmla="*/ 6 w 31"/>
                <a:gd name="T17" fmla="*/ 48 h 48"/>
                <a:gd name="T18" fmla="*/ 15 w 31"/>
                <a:gd name="T19" fmla="*/ 41 h 48"/>
                <a:gd name="T20" fmla="*/ 26 w 31"/>
                <a:gd name="T21" fmla="*/ 32 h 48"/>
                <a:gd name="T22" fmla="*/ 30 w 31"/>
                <a:gd name="T23" fmla="*/ 26 h 48"/>
                <a:gd name="T24" fmla="*/ 26 w 31"/>
                <a:gd name="T25" fmla="*/ 14 h 48"/>
                <a:gd name="T26" fmla="*/ 19 w 31"/>
                <a:gd name="T27" fmla="*/ 7 h 48"/>
                <a:gd name="T28" fmla="*/ 10 w 31"/>
                <a:gd name="T29" fmla="*/ 2 h 48"/>
                <a:gd name="T30" fmla="*/ 4 w 31"/>
                <a:gd name="T3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8">
                  <a:moveTo>
                    <a:pt x="4" y="0"/>
                  </a:moveTo>
                  <a:cubicBezTo>
                    <a:pt x="3" y="6"/>
                    <a:pt x="4" y="7"/>
                    <a:pt x="5" y="9"/>
                  </a:cubicBezTo>
                  <a:cubicBezTo>
                    <a:pt x="6" y="12"/>
                    <a:pt x="8" y="13"/>
                    <a:pt x="12" y="14"/>
                  </a:cubicBezTo>
                  <a:cubicBezTo>
                    <a:pt x="16" y="15"/>
                    <a:pt x="21" y="14"/>
                    <a:pt x="20" y="18"/>
                  </a:cubicBezTo>
                  <a:cubicBezTo>
                    <a:pt x="19" y="22"/>
                    <a:pt x="17" y="20"/>
                    <a:pt x="14" y="23"/>
                  </a:cubicBezTo>
                  <a:cubicBezTo>
                    <a:pt x="12" y="26"/>
                    <a:pt x="12" y="30"/>
                    <a:pt x="12" y="31"/>
                  </a:cubicBezTo>
                  <a:cubicBezTo>
                    <a:pt x="13" y="32"/>
                    <a:pt x="15" y="37"/>
                    <a:pt x="10" y="37"/>
                  </a:cubicBezTo>
                  <a:cubicBezTo>
                    <a:pt x="5" y="37"/>
                    <a:pt x="0" y="35"/>
                    <a:pt x="0" y="38"/>
                  </a:cubicBezTo>
                  <a:cubicBezTo>
                    <a:pt x="0" y="40"/>
                    <a:pt x="6" y="48"/>
                    <a:pt x="6" y="48"/>
                  </a:cubicBezTo>
                  <a:cubicBezTo>
                    <a:pt x="6" y="48"/>
                    <a:pt x="13" y="45"/>
                    <a:pt x="15" y="41"/>
                  </a:cubicBezTo>
                  <a:cubicBezTo>
                    <a:pt x="17" y="36"/>
                    <a:pt x="25" y="28"/>
                    <a:pt x="26" y="32"/>
                  </a:cubicBezTo>
                  <a:cubicBezTo>
                    <a:pt x="27" y="35"/>
                    <a:pt x="30" y="31"/>
                    <a:pt x="30" y="26"/>
                  </a:cubicBezTo>
                  <a:cubicBezTo>
                    <a:pt x="31" y="20"/>
                    <a:pt x="31" y="19"/>
                    <a:pt x="26" y="14"/>
                  </a:cubicBezTo>
                  <a:cubicBezTo>
                    <a:pt x="21" y="9"/>
                    <a:pt x="25" y="8"/>
                    <a:pt x="19" y="7"/>
                  </a:cubicBezTo>
                  <a:cubicBezTo>
                    <a:pt x="14" y="6"/>
                    <a:pt x="10" y="4"/>
                    <a:pt x="10" y="2"/>
                  </a:cubicBezTo>
                  <a:cubicBezTo>
                    <a:pt x="10" y="0"/>
                    <a:pt x="4" y="0"/>
                    <a:pt x="4" y="0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6" name="Freeform 79"/>
            <p:cNvSpPr>
              <a:spLocks/>
            </p:cNvSpPr>
            <p:nvPr/>
          </p:nvSpPr>
          <p:spPr bwMode="auto">
            <a:xfrm>
              <a:off x="1615" y="3584"/>
              <a:ext cx="241" cy="319"/>
            </a:xfrm>
            <a:custGeom>
              <a:avLst/>
              <a:gdLst>
                <a:gd name="T0" fmla="*/ 100 w 116"/>
                <a:gd name="T1" fmla="*/ 37 h 153"/>
                <a:gd name="T2" fmla="*/ 110 w 116"/>
                <a:gd name="T3" fmla="*/ 45 h 153"/>
                <a:gd name="T4" fmla="*/ 116 w 116"/>
                <a:gd name="T5" fmla="*/ 49 h 153"/>
                <a:gd name="T6" fmla="*/ 110 w 116"/>
                <a:gd name="T7" fmla="*/ 62 h 153"/>
                <a:gd name="T8" fmla="*/ 99 w 116"/>
                <a:gd name="T9" fmla="*/ 69 h 153"/>
                <a:gd name="T10" fmla="*/ 92 w 116"/>
                <a:gd name="T11" fmla="*/ 61 h 153"/>
                <a:gd name="T12" fmla="*/ 80 w 116"/>
                <a:gd name="T13" fmla="*/ 53 h 153"/>
                <a:gd name="T14" fmla="*/ 70 w 116"/>
                <a:gd name="T15" fmla="*/ 60 h 153"/>
                <a:gd name="T16" fmla="*/ 74 w 116"/>
                <a:gd name="T17" fmla="*/ 77 h 153"/>
                <a:gd name="T18" fmla="*/ 84 w 116"/>
                <a:gd name="T19" fmla="*/ 85 h 153"/>
                <a:gd name="T20" fmla="*/ 91 w 116"/>
                <a:gd name="T21" fmla="*/ 83 h 153"/>
                <a:gd name="T22" fmla="*/ 101 w 116"/>
                <a:gd name="T23" fmla="*/ 88 h 153"/>
                <a:gd name="T24" fmla="*/ 102 w 116"/>
                <a:gd name="T25" fmla="*/ 100 h 153"/>
                <a:gd name="T26" fmla="*/ 94 w 116"/>
                <a:gd name="T27" fmla="*/ 95 h 153"/>
                <a:gd name="T28" fmla="*/ 86 w 116"/>
                <a:gd name="T29" fmla="*/ 100 h 153"/>
                <a:gd name="T30" fmla="*/ 78 w 116"/>
                <a:gd name="T31" fmla="*/ 113 h 153"/>
                <a:gd name="T32" fmla="*/ 73 w 116"/>
                <a:gd name="T33" fmla="*/ 123 h 153"/>
                <a:gd name="T34" fmla="*/ 67 w 116"/>
                <a:gd name="T35" fmla="*/ 131 h 153"/>
                <a:gd name="T36" fmla="*/ 59 w 116"/>
                <a:gd name="T37" fmla="*/ 141 h 153"/>
                <a:gd name="T38" fmla="*/ 48 w 116"/>
                <a:gd name="T39" fmla="*/ 153 h 153"/>
                <a:gd name="T40" fmla="*/ 33 w 116"/>
                <a:gd name="T41" fmla="*/ 149 h 153"/>
                <a:gd name="T42" fmla="*/ 23 w 116"/>
                <a:gd name="T43" fmla="*/ 143 h 153"/>
                <a:gd name="T44" fmla="*/ 21 w 116"/>
                <a:gd name="T45" fmla="*/ 135 h 153"/>
                <a:gd name="T46" fmla="*/ 19 w 116"/>
                <a:gd name="T47" fmla="*/ 128 h 153"/>
                <a:gd name="T48" fmla="*/ 27 w 116"/>
                <a:gd name="T49" fmla="*/ 121 h 153"/>
                <a:gd name="T50" fmla="*/ 21 w 116"/>
                <a:gd name="T51" fmla="*/ 115 h 153"/>
                <a:gd name="T52" fmla="*/ 12 w 116"/>
                <a:gd name="T53" fmla="*/ 114 h 153"/>
                <a:gd name="T54" fmla="*/ 15 w 116"/>
                <a:gd name="T55" fmla="*/ 103 h 153"/>
                <a:gd name="T56" fmla="*/ 13 w 116"/>
                <a:gd name="T57" fmla="*/ 88 h 153"/>
                <a:gd name="T58" fmla="*/ 1 w 116"/>
                <a:gd name="T59" fmla="*/ 73 h 153"/>
                <a:gd name="T60" fmla="*/ 4 w 116"/>
                <a:gd name="T61" fmla="*/ 66 h 153"/>
                <a:gd name="T62" fmla="*/ 0 w 116"/>
                <a:gd name="T63" fmla="*/ 52 h 153"/>
                <a:gd name="T64" fmla="*/ 6 w 116"/>
                <a:gd name="T65" fmla="*/ 41 h 153"/>
                <a:gd name="T66" fmla="*/ 17 w 116"/>
                <a:gd name="T67" fmla="*/ 35 h 153"/>
                <a:gd name="T68" fmla="*/ 24 w 116"/>
                <a:gd name="T69" fmla="*/ 24 h 153"/>
                <a:gd name="T70" fmla="*/ 36 w 116"/>
                <a:gd name="T71" fmla="*/ 17 h 153"/>
                <a:gd name="T72" fmla="*/ 33 w 116"/>
                <a:gd name="T73" fmla="*/ 9 h 153"/>
                <a:gd name="T74" fmla="*/ 56 w 116"/>
                <a:gd name="T75" fmla="*/ 0 h 153"/>
                <a:gd name="T76" fmla="*/ 63 w 116"/>
                <a:gd name="T77" fmla="*/ 10 h 153"/>
                <a:gd name="T78" fmla="*/ 72 w 116"/>
                <a:gd name="T79" fmla="*/ 16 h 153"/>
                <a:gd name="T80" fmla="*/ 81 w 116"/>
                <a:gd name="T81" fmla="*/ 2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" h="153">
                  <a:moveTo>
                    <a:pt x="90" y="27"/>
                  </a:moveTo>
                  <a:cubicBezTo>
                    <a:pt x="100" y="37"/>
                    <a:pt x="100" y="37"/>
                    <a:pt x="100" y="37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6" y="49"/>
                    <a:pt x="113" y="55"/>
                    <a:pt x="112" y="56"/>
                  </a:cubicBezTo>
                  <a:cubicBezTo>
                    <a:pt x="112" y="56"/>
                    <a:pt x="110" y="62"/>
                    <a:pt x="11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7" y="131"/>
                    <a:pt x="63" y="137"/>
                    <a:pt x="62" y="137"/>
                  </a:cubicBezTo>
                  <a:cubicBezTo>
                    <a:pt x="62" y="138"/>
                    <a:pt x="60" y="140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5"/>
                    <a:pt x="25" y="131"/>
                    <a:pt x="25" y="130"/>
                  </a:cubicBezTo>
                  <a:cubicBezTo>
                    <a:pt x="26" y="129"/>
                    <a:pt x="19" y="128"/>
                    <a:pt x="19" y="128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90" y="2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7" name="Freeform 80"/>
            <p:cNvSpPr>
              <a:spLocks/>
            </p:cNvSpPr>
            <p:nvPr/>
          </p:nvSpPr>
          <p:spPr bwMode="auto">
            <a:xfrm>
              <a:off x="1281" y="3445"/>
              <a:ext cx="154" cy="106"/>
            </a:xfrm>
            <a:custGeom>
              <a:avLst/>
              <a:gdLst>
                <a:gd name="T0" fmla="*/ 0 w 154"/>
                <a:gd name="T1" fmla="*/ 33 h 106"/>
                <a:gd name="T2" fmla="*/ 4 w 154"/>
                <a:gd name="T3" fmla="*/ 33 h 106"/>
                <a:gd name="T4" fmla="*/ 15 w 154"/>
                <a:gd name="T5" fmla="*/ 25 h 106"/>
                <a:gd name="T6" fmla="*/ 15 w 154"/>
                <a:gd name="T7" fmla="*/ 19 h 106"/>
                <a:gd name="T8" fmla="*/ 23 w 154"/>
                <a:gd name="T9" fmla="*/ 19 h 106"/>
                <a:gd name="T10" fmla="*/ 31 w 154"/>
                <a:gd name="T11" fmla="*/ 6 h 106"/>
                <a:gd name="T12" fmla="*/ 48 w 154"/>
                <a:gd name="T13" fmla="*/ 4 h 106"/>
                <a:gd name="T14" fmla="*/ 48 w 154"/>
                <a:gd name="T15" fmla="*/ 0 h 106"/>
                <a:gd name="T16" fmla="*/ 56 w 154"/>
                <a:gd name="T17" fmla="*/ 4 h 106"/>
                <a:gd name="T18" fmla="*/ 71 w 154"/>
                <a:gd name="T19" fmla="*/ 4 h 106"/>
                <a:gd name="T20" fmla="*/ 71 w 154"/>
                <a:gd name="T21" fmla="*/ 14 h 106"/>
                <a:gd name="T22" fmla="*/ 81 w 154"/>
                <a:gd name="T23" fmla="*/ 23 h 106"/>
                <a:gd name="T24" fmla="*/ 81 w 154"/>
                <a:gd name="T25" fmla="*/ 37 h 106"/>
                <a:gd name="T26" fmla="*/ 92 w 154"/>
                <a:gd name="T27" fmla="*/ 48 h 106"/>
                <a:gd name="T28" fmla="*/ 92 w 154"/>
                <a:gd name="T29" fmla="*/ 56 h 106"/>
                <a:gd name="T30" fmla="*/ 104 w 154"/>
                <a:gd name="T31" fmla="*/ 56 h 106"/>
                <a:gd name="T32" fmla="*/ 115 w 154"/>
                <a:gd name="T33" fmla="*/ 50 h 106"/>
                <a:gd name="T34" fmla="*/ 127 w 154"/>
                <a:gd name="T35" fmla="*/ 52 h 106"/>
                <a:gd name="T36" fmla="*/ 131 w 154"/>
                <a:gd name="T37" fmla="*/ 44 h 106"/>
                <a:gd name="T38" fmla="*/ 144 w 154"/>
                <a:gd name="T39" fmla="*/ 46 h 106"/>
                <a:gd name="T40" fmla="*/ 144 w 154"/>
                <a:gd name="T41" fmla="*/ 58 h 106"/>
                <a:gd name="T42" fmla="*/ 154 w 154"/>
                <a:gd name="T43" fmla="*/ 62 h 106"/>
                <a:gd name="T44" fmla="*/ 154 w 154"/>
                <a:gd name="T45" fmla="*/ 75 h 106"/>
                <a:gd name="T46" fmla="*/ 150 w 154"/>
                <a:gd name="T47" fmla="*/ 77 h 106"/>
                <a:gd name="T48" fmla="*/ 152 w 154"/>
                <a:gd name="T49" fmla="*/ 87 h 106"/>
                <a:gd name="T50" fmla="*/ 146 w 154"/>
                <a:gd name="T51" fmla="*/ 92 h 106"/>
                <a:gd name="T52" fmla="*/ 148 w 154"/>
                <a:gd name="T53" fmla="*/ 104 h 106"/>
                <a:gd name="T54" fmla="*/ 127 w 154"/>
                <a:gd name="T55" fmla="*/ 106 h 106"/>
                <a:gd name="T56" fmla="*/ 115 w 154"/>
                <a:gd name="T57" fmla="*/ 96 h 106"/>
                <a:gd name="T58" fmla="*/ 104 w 154"/>
                <a:gd name="T59" fmla="*/ 106 h 106"/>
                <a:gd name="T60" fmla="*/ 96 w 154"/>
                <a:gd name="T61" fmla="*/ 104 h 106"/>
                <a:gd name="T62" fmla="*/ 83 w 154"/>
                <a:gd name="T63" fmla="*/ 92 h 106"/>
                <a:gd name="T64" fmla="*/ 69 w 154"/>
                <a:gd name="T65" fmla="*/ 89 h 106"/>
                <a:gd name="T66" fmla="*/ 61 w 154"/>
                <a:gd name="T67" fmla="*/ 92 h 106"/>
                <a:gd name="T68" fmla="*/ 48 w 154"/>
                <a:gd name="T69" fmla="*/ 79 h 106"/>
                <a:gd name="T70" fmla="*/ 48 w 154"/>
                <a:gd name="T71" fmla="*/ 62 h 106"/>
                <a:gd name="T72" fmla="*/ 38 w 154"/>
                <a:gd name="T73" fmla="*/ 54 h 106"/>
                <a:gd name="T74" fmla="*/ 23 w 154"/>
                <a:gd name="T75" fmla="*/ 52 h 106"/>
                <a:gd name="T76" fmla="*/ 13 w 154"/>
                <a:gd name="T77" fmla="*/ 44 h 106"/>
                <a:gd name="T78" fmla="*/ 4 w 154"/>
                <a:gd name="T79" fmla="*/ 44 h 106"/>
                <a:gd name="T80" fmla="*/ 0 w 154"/>
                <a:gd name="T81" fmla="*/ 3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06">
                  <a:moveTo>
                    <a:pt x="0" y="33"/>
                  </a:moveTo>
                  <a:lnTo>
                    <a:pt x="4" y="33"/>
                  </a:lnTo>
                  <a:lnTo>
                    <a:pt x="15" y="25"/>
                  </a:lnTo>
                  <a:lnTo>
                    <a:pt x="15" y="19"/>
                  </a:lnTo>
                  <a:lnTo>
                    <a:pt x="23" y="19"/>
                  </a:lnTo>
                  <a:lnTo>
                    <a:pt x="31" y="6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1" y="4"/>
                  </a:lnTo>
                  <a:lnTo>
                    <a:pt x="71" y="14"/>
                  </a:lnTo>
                  <a:lnTo>
                    <a:pt x="81" y="23"/>
                  </a:lnTo>
                  <a:lnTo>
                    <a:pt x="81" y="37"/>
                  </a:lnTo>
                  <a:lnTo>
                    <a:pt x="92" y="48"/>
                  </a:lnTo>
                  <a:lnTo>
                    <a:pt x="92" y="56"/>
                  </a:lnTo>
                  <a:lnTo>
                    <a:pt x="104" y="56"/>
                  </a:lnTo>
                  <a:lnTo>
                    <a:pt x="115" y="50"/>
                  </a:lnTo>
                  <a:lnTo>
                    <a:pt x="127" y="52"/>
                  </a:lnTo>
                  <a:lnTo>
                    <a:pt x="131" y="44"/>
                  </a:lnTo>
                  <a:lnTo>
                    <a:pt x="144" y="46"/>
                  </a:lnTo>
                  <a:lnTo>
                    <a:pt x="144" y="58"/>
                  </a:lnTo>
                  <a:lnTo>
                    <a:pt x="154" y="62"/>
                  </a:lnTo>
                  <a:lnTo>
                    <a:pt x="154" y="75"/>
                  </a:lnTo>
                  <a:lnTo>
                    <a:pt x="150" y="77"/>
                  </a:lnTo>
                  <a:lnTo>
                    <a:pt x="152" y="87"/>
                  </a:lnTo>
                  <a:lnTo>
                    <a:pt x="146" y="92"/>
                  </a:lnTo>
                  <a:lnTo>
                    <a:pt x="148" y="104"/>
                  </a:lnTo>
                  <a:lnTo>
                    <a:pt x="127" y="106"/>
                  </a:lnTo>
                  <a:lnTo>
                    <a:pt x="115" y="96"/>
                  </a:lnTo>
                  <a:lnTo>
                    <a:pt x="104" y="106"/>
                  </a:lnTo>
                  <a:lnTo>
                    <a:pt x="96" y="104"/>
                  </a:lnTo>
                  <a:lnTo>
                    <a:pt x="83" y="92"/>
                  </a:lnTo>
                  <a:lnTo>
                    <a:pt x="69" y="89"/>
                  </a:lnTo>
                  <a:lnTo>
                    <a:pt x="61" y="92"/>
                  </a:lnTo>
                  <a:lnTo>
                    <a:pt x="48" y="79"/>
                  </a:lnTo>
                  <a:lnTo>
                    <a:pt x="48" y="62"/>
                  </a:lnTo>
                  <a:lnTo>
                    <a:pt x="38" y="54"/>
                  </a:lnTo>
                  <a:lnTo>
                    <a:pt x="23" y="52"/>
                  </a:lnTo>
                  <a:lnTo>
                    <a:pt x="13" y="44"/>
                  </a:lnTo>
                  <a:lnTo>
                    <a:pt x="4" y="44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8" name="Freeform 81"/>
            <p:cNvSpPr>
              <a:spLocks/>
            </p:cNvSpPr>
            <p:nvPr/>
          </p:nvSpPr>
          <p:spPr bwMode="auto">
            <a:xfrm>
              <a:off x="1450" y="3491"/>
              <a:ext cx="240" cy="202"/>
            </a:xfrm>
            <a:custGeom>
              <a:avLst/>
              <a:gdLst>
                <a:gd name="T0" fmla="*/ 0 w 240"/>
                <a:gd name="T1" fmla="*/ 52 h 202"/>
                <a:gd name="T2" fmla="*/ 12 w 240"/>
                <a:gd name="T3" fmla="*/ 48 h 202"/>
                <a:gd name="T4" fmla="*/ 27 w 240"/>
                <a:gd name="T5" fmla="*/ 54 h 202"/>
                <a:gd name="T6" fmla="*/ 44 w 240"/>
                <a:gd name="T7" fmla="*/ 48 h 202"/>
                <a:gd name="T8" fmla="*/ 44 w 240"/>
                <a:gd name="T9" fmla="*/ 29 h 202"/>
                <a:gd name="T10" fmla="*/ 69 w 240"/>
                <a:gd name="T11" fmla="*/ 21 h 202"/>
                <a:gd name="T12" fmla="*/ 83 w 240"/>
                <a:gd name="T13" fmla="*/ 16 h 202"/>
                <a:gd name="T14" fmla="*/ 102 w 240"/>
                <a:gd name="T15" fmla="*/ 8 h 202"/>
                <a:gd name="T16" fmla="*/ 112 w 240"/>
                <a:gd name="T17" fmla="*/ 0 h 202"/>
                <a:gd name="T18" fmla="*/ 121 w 240"/>
                <a:gd name="T19" fmla="*/ 6 h 202"/>
                <a:gd name="T20" fmla="*/ 140 w 240"/>
                <a:gd name="T21" fmla="*/ 6 h 202"/>
                <a:gd name="T22" fmla="*/ 144 w 240"/>
                <a:gd name="T23" fmla="*/ 14 h 202"/>
                <a:gd name="T24" fmla="*/ 154 w 240"/>
                <a:gd name="T25" fmla="*/ 12 h 202"/>
                <a:gd name="T26" fmla="*/ 160 w 240"/>
                <a:gd name="T27" fmla="*/ 35 h 202"/>
                <a:gd name="T28" fmla="*/ 171 w 240"/>
                <a:gd name="T29" fmla="*/ 50 h 202"/>
                <a:gd name="T30" fmla="*/ 187 w 240"/>
                <a:gd name="T31" fmla="*/ 56 h 202"/>
                <a:gd name="T32" fmla="*/ 200 w 240"/>
                <a:gd name="T33" fmla="*/ 68 h 202"/>
                <a:gd name="T34" fmla="*/ 212 w 240"/>
                <a:gd name="T35" fmla="*/ 75 h 202"/>
                <a:gd name="T36" fmla="*/ 223 w 240"/>
                <a:gd name="T37" fmla="*/ 79 h 202"/>
                <a:gd name="T38" fmla="*/ 223 w 240"/>
                <a:gd name="T39" fmla="*/ 87 h 202"/>
                <a:gd name="T40" fmla="*/ 231 w 240"/>
                <a:gd name="T41" fmla="*/ 93 h 202"/>
                <a:gd name="T42" fmla="*/ 221 w 240"/>
                <a:gd name="T43" fmla="*/ 104 h 202"/>
                <a:gd name="T44" fmla="*/ 237 w 240"/>
                <a:gd name="T45" fmla="*/ 110 h 202"/>
                <a:gd name="T46" fmla="*/ 233 w 240"/>
                <a:gd name="T47" fmla="*/ 112 h 202"/>
                <a:gd name="T48" fmla="*/ 237 w 240"/>
                <a:gd name="T49" fmla="*/ 118 h 202"/>
                <a:gd name="T50" fmla="*/ 240 w 240"/>
                <a:gd name="T51" fmla="*/ 129 h 202"/>
                <a:gd name="T52" fmla="*/ 227 w 240"/>
                <a:gd name="T53" fmla="*/ 139 h 202"/>
                <a:gd name="T54" fmla="*/ 215 w 240"/>
                <a:gd name="T55" fmla="*/ 143 h 202"/>
                <a:gd name="T56" fmla="*/ 194 w 240"/>
                <a:gd name="T57" fmla="*/ 143 h 202"/>
                <a:gd name="T58" fmla="*/ 200 w 240"/>
                <a:gd name="T59" fmla="*/ 166 h 202"/>
                <a:gd name="T60" fmla="*/ 187 w 240"/>
                <a:gd name="T61" fmla="*/ 177 h 202"/>
                <a:gd name="T62" fmla="*/ 177 w 240"/>
                <a:gd name="T63" fmla="*/ 179 h 202"/>
                <a:gd name="T64" fmla="*/ 177 w 240"/>
                <a:gd name="T65" fmla="*/ 189 h 202"/>
                <a:gd name="T66" fmla="*/ 165 w 240"/>
                <a:gd name="T67" fmla="*/ 202 h 202"/>
                <a:gd name="T68" fmla="*/ 165 w 240"/>
                <a:gd name="T69" fmla="*/ 200 h 202"/>
                <a:gd name="T70" fmla="*/ 154 w 240"/>
                <a:gd name="T71" fmla="*/ 191 h 202"/>
                <a:gd name="T72" fmla="*/ 160 w 240"/>
                <a:gd name="T73" fmla="*/ 181 h 202"/>
                <a:gd name="T74" fmla="*/ 154 w 240"/>
                <a:gd name="T75" fmla="*/ 171 h 202"/>
                <a:gd name="T76" fmla="*/ 140 w 240"/>
                <a:gd name="T77" fmla="*/ 171 h 202"/>
                <a:gd name="T78" fmla="*/ 135 w 240"/>
                <a:gd name="T79" fmla="*/ 160 h 202"/>
                <a:gd name="T80" fmla="*/ 140 w 240"/>
                <a:gd name="T81" fmla="*/ 148 h 202"/>
                <a:gd name="T82" fmla="*/ 112 w 240"/>
                <a:gd name="T83" fmla="*/ 131 h 202"/>
                <a:gd name="T84" fmla="*/ 100 w 240"/>
                <a:gd name="T85" fmla="*/ 141 h 202"/>
                <a:gd name="T86" fmla="*/ 81 w 240"/>
                <a:gd name="T87" fmla="*/ 123 h 202"/>
                <a:gd name="T88" fmla="*/ 81 w 240"/>
                <a:gd name="T89" fmla="*/ 125 h 202"/>
                <a:gd name="T90" fmla="*/ 81 w 240"/>
                <a:gd name="T91" fmla="*/ 118 h 202"/>
                <a:gd name="T92" fmla="*/ 69 w 240"/>
                <a:gd name="T93" fmla="*/ 104 h 202"/>
                <a:gd name="T94" fmla="*/ 67 w 240"/>
                <a:gd name="T95" fmla="*/ 91 h 202"/>
                <a:gd name="T96" fmla="*/ 60 w 240"/>
                <a:gd name="T97" fmla="*/ 81 h 202"/>
                <a:gd name="T98" fmla="*/ 54 w 240"/>
                <a:gd name="T99" fmla="*/ 85 h 202"/>
                <a:gd name="T100" fmla="*/ 48 w 240"/>
                <a:gd name="T101" fmla="*/ 87 h 202"/>
                <a:gd name="T102" fmla="*/ 23 w 240"/>
                <a:gd name="T103" fmla="*/ 64 h 202"/>
                <a:gd name="T104" fmla="*/ 14 w 240"/>
                <a:gd name="T105" fmla="*/ 62 h 202"/>
                <a:gd name="T106" fmla="*/ 2 w 240"/>
                <a:gd name="T107" fmla="*/ 64 h 202"/>
                <a:gd name="T108" fmla="*/ 2 w 240"/>
                <a:gd name="T109" fmla="*/ 54 h 202"/>
                <a:gd name="T110" fmla="*/ 0 w 240"/>
                <a:gd name="T111" fmla="*/ 5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" h="202">
                  <a:moveTo>
                    <a:pt x="0" y="52"/>
                  </a:moveTo>
                  <a:lnTo>
                    <a:pt x="12" y="48"/>
                  </a:lnTo>
                  <a:lnTo>
                    <a:pt x="27" y="54"/>
                  </a:lnTo>
                  <a:lnTo>
                    <a:pt x="44" y="48"/>
                  </a:lnTo>
                  <a:lnTo>
                    <a:pt x="44" y="29"/>
                  </a:lnTo>
                  <a:lnTo>
                    <a:pt x="69" y="21"/>
                  </a:lnTo>
                  <a:lnTo>
                    <a:pt x="83" y="16"/>
                  </a:lnTo>
                  <a:lnTo>
                    <a:pt x="102" y="8"/>
                  </a:lnTo>
                  <a:lnTo>
                    <a:pt x="112" y="0"/>
                  </a:lnTo>
                  <a:lnTo>
                    <a:pt x="121" y="6"/>
                  </a:lnTo>
                  <a:lnTo>
                    <a:pt x="140" y="6"/>
                  </a:lnTo>
                  <a:lnTo>
                    <a:pt x="144" y="14"/>
                  </a:lnTo>
                  <a:lnTo>
                    <a:pt x="154" y="12"/>
                  </a:lnTo>
                  <a:lnTo>
                    <a:pt x="160" y="35"/>
                  </a:lnTo>
                  <a:lnTo>
                    <a:pt x="171" y="50"/>
                  </a:lnTo>
                  <a:lnTo>
                    <a:pt x="187" y="56"/>
                  </a:lnTo>
                  <a:lnTo>
                    <a:pt x="200" y="68"/>
                  </a:lnTo>
                  <a:lnTo>
                    <a:pt x="212" y="75"/>
                  </a:lnTo>
                  <a:lnTo>
                    <a:pt x="223" y="79"/>
                  </a:lnTo>
                  <a:lnTo>
                    <a:pt x="223" y="87"/>
                  </a:lnTo>
                  <a:lnTo>
                    <a:pt x="231" y="93"/>
                  </a:lnTo>
                  <a:lnTo>
                    <a:pt x="221" y="104"/>
                  </a:lnTo>
                  <a:lnTo>
                    <a:pt x="237" y="110"/>
                  </a:lnTo>
                  <a:lnTo>
                    <a:pt x="233" y="112"/>
                  </a:lnTo>
                  <a:lnTo>
                    <a:pt x="237" y="118"/>
                  </a:lnTo>
                  <a:lnTo>
                    <a:pt x="240" y="129"/>
                  </a:lnTo>
                  <a:lnTo>
                    <a:pt x="227" y="139"/>
                  </a:lnTo>
                  <a:lnTo>
                    <a:pt x="215" y="143"/>
                  </a:lnTo>
                  <a:lnTo>
                    <a:pt x="194" y="143"/>
                  </a:lnTo>
                  <a:lnTo>
                    <a:pt x="200" y="166"/>
                  </a:lnTo>
                  <a:lnTo>
                    <a:pt x="187" y="177"/>
                  </a:lnTo>
                  <a:lnTo>
                    <a:pt x="177" y="179"/>
                  </a:lnTo>
                  <a:lnTo>
                    <a:pt x="177" y="189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54" y="191"/>
                  </a:lnTo>
                  <a:lnTo>
                    <a:pt x="160" y="181"/>
                  </a:lnTo>
                  <a:lnTo>
                    <a:pt x="154" y="171"/>
                  </a:lnTo>
                  <a:lnTo>
                    <a:pt x="140" y="171"/>
                  </a:lnTo>
                  <a:lnTo>
                    <a:pt x="135" y="160"/>
                  </a:lnTo>
                  <a:lnTo>
                    <a:pt x="140" y="148"/>
                  </a:lnTo>
                  <a:lnTo>
                    <a:pt x="112" y="131"/>
                  </a:lnTo>
                  <a:lnTo>
                    <a:pt x="100" y="141"/>
                  </a:lnTo>
                  <a:lnTo>
                    <a:pt x="81" y="123"/>
                  </a:lnTo>
                  <a:lnTo>
                    <a:pt x="81" y="125"/>
                  </a:lnTo>
                  <a:lnTo>
                    <a:pt x="81" y="118"/>
                  </a:lnTo>
                  <a:lnTo>
                    <a:pt x="69" y="104"/>
                  </a:lnTo>
                  <a:lnTo>
                    <a:pt x="67" y="91"/>
                  </a:lnTo>
                  <a:lnTo>
                    <a:pt x="60" y="81"/>
                  </a:lnTo>
                  <a:lnTo>
                    <a:pt x="54" y="85"/>
                  </a:lnTo>
                  <a:lnTo>
                    <a:pt x="48" y="87"/>
                  </a:lnTo>
                  <a:lnTo>
                    <a:pt x="23" y="64"/>
                  </a:lnTo>
                  <a:lnTo>
                    <a:pt x="14" y="62"/>
                  </a:lnTo>
                  <a:lnTo>
                    <a:pt x="2" y="64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9" name="Freeform 82"/>
            <p:cNvSpPr>
              <a:spLocks/>
            </p:cNvSpPr>
            <p:nvPr/>
          </p:nvSpPr>
          <p:spPr bwMode="auto">
            <a:xfrm>
              <a:off x="1429" y="3455"/>
              <a:ext cx="94" cy="90"/>
            </a:xfrm>
            <a:custGeom>
              <a:avLst/>
              <a:gdLst>
                <a:gd name="T0" fmla="*/ 0 w 94"/>
                <a:gd name="T1" fmla="*/ 50 h 90"/>
                <a:gd name="T2" fmla="*/ 23 w 94"/>
                <a:gd name="T3" fmla="*/ 32 h 90"/>
                <a:gd name="T4" fmla="*/ 23 w 94"/>
                <a:gd name="T5" fmla="*/ 15 h 90"/>
                <a:gd name="T6" fmla="*/ 44 w 94"/>
                <a:gd name="T7" fmla="*/ 0 h 90"/>
                <a:gd name="T8" fmla="*/ 56 w 94"/>
                <a:gd name="T9" fmla="*/ 7 h 90"/>
                <a:gd name="T10" fmla="*/ 83 w 94"/>
                <a:gd name="T11" fmla="*/ 7 h 90"/>
                <a:gd name="T12" fmla="*/ 83 w 94"/>
                <a:gd name="T13" fmla="*/ 17 h 90"/>
                <a:gd name="T14" fmla="*/ 94 w 94"/>
                <a:gd name="T15" fmla="*/ 27 h 90"/>
                <a:gd name="T16" fmla="*/ 85 w 94"/>
                <a:gd name="T17" fmla="*/ 40 h 90"/>
                <a:gd name="T18" fmla="*/ 94 w 94"/>
                <a:gd name="T19" fmla="*/ 54 h 90"/>
                <a:gd name="T20" fmla="*/ 90 w 94"/>
                <a:gd name="T21" fmla="*/ 57 h 90"/>
                <a:gd name="T22" fmla="*/ 65 w 94"/>
                <a:gd name="T23" fmla="*/ 65 h 90"/>
                <a:gd name="T24" fmla="*/ 65 w 94"/>
                <a:gd name="T25" fmla="*/ 84 h 90"/>
                <a:gd name="T26" fmla="*/ 48 w 94"/>
                <a:gd name="T27" fmla="*/ 90 h 90"/>
                <a:gd name="T28" fmla="*/ 33 w 94"/>
                <a:gd name="T29" fmla="*/ 84 h 90"/>
                <a:gd name="T30" fmla="*/ 21 w 94"/>
                <a:gd name="T31" fmla="*/ 88 h 90"/>
                <a:gd name="T32" fmla="*/ 4 w 94"/>
                <a:gd name="T33" fmla="*/ 77 h 90"/>
                <a:gd name="T34" fmla="*/ 4 w 94"/>
                <a:gd name="T35" fmla="*/ 77 h 90"/>
                <a:gd name="T36" fmla="*/ 2 w 94"/>
                <a:gd name="T37" fmla="*/ 67 h 90"/>
                <a:gd name="T38" fmla="*/ 6 w 94"/>
                <a:gd name="T39" fmla="*/ 65 h 90"/>
                <a:gd name="T40" fmla="*/ 6 w 94"/>
                <a:gd name="T41" fmla="*/ 52 h 90"/>
                <a:gd name="T42" fmla="*/ 0 w 94"/>
                <a:gd name="T43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90">
                  <a:moveTo>
                    <a:pt x="0" y="50"/>
                  </a:moveTo>
                  <a:lnTo>
                    <a:pt x="23" y="32"/>
                  </a:lnTo>
                  <a:lnTo>
                    <a:pt x="23" y="15"/>
                  </a:lnTo>
                  <a:lnTo>
                    <a:pt x="44" y="0"/>
                  </a:lnTo>
                  <a:lnTo>
                    <a:pt x="56" y="7"/>
                  </a:lnTo>
                  <a:lnTo>
                    <a:pt x="83" y="7"/>
                  </a:lnTo>
                  <a:lnTo>
                    <a:pt x="83" y="17"/>
                  </a:lnTo>
                  <a:lnTo>
                    <a:pt x="94" y="27"/>
                  </a:lnTo>
                  <a:lnTo>
                    <a:pt x="85" y="40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65" y="65"/>
                  </a:lnTo>
                  <a:lnTo>
                    <a:pt x="65" y="84"/>
                  </a:lnTo>
                  <a:lnTo>
                    <a:pt x="48" y="90"/>
                  </a:lnTo>
                  <a:lnTo>
                    <a:pt x="33" y="84"/>
                  </a:lnTo>
                  <a:lnTo>
                    <a:pt x="21" y="88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67"/>
                  </a:lnTo>
                  <a:lnTo>
                    <a:pt x="6" y="65"/>
                  </a:lnTo>
                  <a:lnTo>
                    <a:pt x="6" y="52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20" name="Freeform 83"/>
            <p:cNvSpPr>
              <a:spLocks/>
            </p:cNvSpPr>
            <p:nvPr/>
          </p:nvSpPr>
          <p:spPr bwMode="auto">
            <a:xfrm>
              <a:off x="1464" y="3409"/>
              <a:ext cx="142" cy="103"/>
            </a:xfrm>
            <a:custGeom>
              <a:avLst/>
              <a:gdLst>
                <a:gd name="T0" fmla="*/ 55 w 142"/>
                <a:gd name="T1" fmla="*/ 13 h 103"/>
                <a:gd name="T2" fmla="*/ 71 w 142"/>
                <a:gd name="T3" fmla="*/ 34 h 103"/>
                <a:gd name="T4" fmla="*/ 86 w 142"/>
                <a:gd name="T5" fmla="*/ 28 h 103"/>
                <a:gd name="T6" fmla="*/ 92 w 142"/>
                <a:gd name="T7" fmla="*/ 34 h 103"/>
                <a:gd name="T8" fmla="*/ 101 w 142"/>
                <a:gd name="T9" fmla="*/ 23 h 103"/>
                <a:gd name="T10" fmla="*/ 113 w 142"/>
                <a:gd name="T11" fmla="*/ 36 h 103"/>
                <a:gd name="T12" fmla="*/ 126 w 142"/>
                <a:gd name="T13" fmla="*/ 36 h 103"/>
                <a:gd name="T14" fmla="*/ 128 w 142"/>
                <a:gd name="T15" fmla="*/ 53 h 103"/>
                <a:gd name="T16" fmla="*/ 142 w 142"/>
                <a:gd name="T17" fmla="*/ 57 h 103"/>
                <a:gd name="T18" fmla="*/ 140 w 142"/>
                <a:gd name="T19" fmla="*/ 80 h 103"/>
                <a:gd name="T20" fmla="*/ 140 w 142"/>
                <a:gd name="T21" fmla="*/ 94 h 103"/>
                <a:gd name="T22" fmla="*/ 130 w 142"/>
                <a:gd name="T23" fmla="*/ 96 h 103"/>
                <a:gd name="T24" fmla="*/ 126 w 142"/>
                <a:gd name="T25" fmla="*/ 88 h 103"/>
                <a:gd name="T26" fmla="*/ 107 w 142"/>
                <a:gd name="T27" fmla="*/ 88 h 103"/>
                <a:gd name="T28" fmla="*/ 98 w 142"/>
                <a:gd name="T29" fmla="*/ 82 h 103"/>
                <a:gd name="T30" fmla="*/ 88 w 142"/>
                <a:gd name="T31" fmla="*/ 90 h 103"/>
                <a:gd name="T32" fmla="*/ 69 w 142"/>
                <a:gd name="T33" fmla="*/ 98 h 103"/>
                <a:gd name="T34" fmla="*/ 55 w 142"/>
                <a:gd name="T35" fmla="*/ 103 h 103"/>
                <a:gd name="T36" fmla="*/ 59 w 142"/>
                <a:gd name="T37" fmla="*/ 100 h 103"/>
                <a:gd name="T38" fmla="*/ 50 w 142"/>
                <a:gd name="T39" fmla="*/ 86 h 103"/>
                <a:gd name="T40" fmla="*/ 59 w 142"/>
                <a:gd name="T41" fmla="*/ 73 h 103"/>
                <a:gd name="T42" fmla="*/ 48 w 142"/>
                <a:gd name="T43" fmla="*/ 63 h 103"/>
                <a:gd name="T44" fmla="*/ 48 w 142"/>
                <a:gd name="T45" fmla="*/ 53 h 103"/>
                <a:gd name="T46" fmla="*/ 21 w 142"/>
                <a:gd name="T47" fmla="*/ 53 h 103"/>
                <a:gd name="T48" fmla="*/ 9 w 142"/>
                <a:gd name="T49" fmla="*/ 46 h 103"/>
                <a:gd name="T50" fmla="*/ 0 w 142"/>
                <a:gd name="T51" fmla="*/ 34 h 103"/>
                <a:gd name="T52" fmla="*/ 11 w 142"/>
                <a:gd name="T53" fmla="*/ 23 h 103"/>
                <a:gd name="T54" fmla="*/ 9 w 142"/>
                <a:gd name="T55" fmla="*/ 11 h 103"/>
                <a:gd name="T56" fmla="*/ 28 w 142"/>
                <a:gd name="T57" fmla="*/ 11 h 103"/>
                <a:gd name="T58" fmla="*/ 34 w 142"/>
                <a:gd name="T59" fmla="*/ 0 h 103"/>
                <a:gd name="T60" fmla="*/ 55 w 142"/>
                <a:gd name="T61" fmla="*/ 1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03">
                  <a:moveTo>
                    <a:pt x="55" y="13"/>
                  </a:moveTo>
                  <a:lnTo>
                    <a:pt x="71" y="34"/>
                  </a:lnTo>
                  <a:lnTo>
                    <a:pt x="86" y="28"/>
                  </a:lnTo>
                  <a:lnTo>
                    <a:pt x="92" y="34"/>
                  </a:lnTo>
                  <a:lnTo>
                    <a:pt x="101" y="23"/>
                  </a:lnTo>
                  <a:lnTo>
                    <a:pt x="113" y="36"/>
                  </a:lnTo>
                  <a:lnTo>
                    <a:pt x="126" y="36"/>
                  </a:lnTo>
                  <a:lnTo>
                    <a:pt x="128" y="53"/>
                  </a:lnTo>
                  <a:lnTo>
                    <a:pt x="142" y="57"/>
                  </a:lnTo>
                  <a:lnTo>
                    <a:pt x="140" y="80"/>
                  </a:lnTo>
                  <a:lnTo>
                    <a:pt x="140" y="94"/>
                  </a:lnTo>
                  <a:lnTo>
                    <a:pt x="130" y="96"/>
                  </a:lnTo>
                  <a:lnTo>
                    <a:pt x="126" y="88"/>
                  </a:lnTo>
                  <a:lnTo>
                    <a:pt x="107" y="88"/>
                  </a:lnTo>
                  <a:lnTo>
                    <a:pt x="98" y="82"/>
                  </a:lnTo>
                  <a:lnTo>
                    <a:pt x="88" y="90"/>
                  </a:lnTo>
                  <a:lnTo>
                    <a:pt x="69" y="98"/>
                  </a:lnTo>
                  <a:lnTo>
                    <a:pt x="55" y="103"/>
                  </a:lnTo>
                  <a:lnTo>
                    <a:pt x="59" y="100"/>
                  </a:lnTo>
                  <a:lnTo>
                    <a:pt x="50" y="86"/>
                  </a:lnTo>
                  <a:lnTo>
                    <a:pt x="59" y="73"/>
                  </a:lnTo>
                  <a:lnTo>
                    <a:pt x="48" y="63"/>
                  </a:lnTo>
                  <a:lnTo>
                    <a:pt x="48" y="53"/>
                  </a:lnTo>
                  <a:lnTo>
                    <a:pt x="21" y="53"/>
                  </a:lnTo>
                  <a:lnTo>
                    <a:pt x="9" y="46"/>
                  </a:lnTo>
                  <a:lnTo>
                    <a:pt x="0" y="34"/>
                  </a:lnTo>
                  <a:lnTo>
                    <a:pt x="11" y="23"/>
                  </a:lnTo>
                  <a:lnTo>
                    <a:pt x="9" y="11"/>
                  </a:lnTo>
                  <a:lnTo>
                    <a:pt x="28" y="11"/>
                  </a:lnTo>
                  <a:lnTo>
                    <a:pt x="34" y="0"/>
                  </a:lnTo>
                  <a:lnTo>
                    <a:pt x="55" y="1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21" name="Freeform 84"/>
            <p:cNvSpPr>
              <a:spLocks/>
            </p:cNvSpPr>
            <p:nvPr/>
          </p:nvSpPr>
          <p:spPr bwMode="auto">
            <a:xfrm>
              <a:off x="1621" y="3434"/>
              <a:ext cx="137" cy="167"/>
            </a:xfrm>
            <a:custGeom>
              <a:avLst/>
              <a:gdLst>
                <a:gd name="T0" fmla="*/ 100 w 137"/>
                <a:gd name="T1" fmla="*/ 153 h 167"/>
                <a:gd name="T2" fmla="*/ 94 w 137"/>
                <a:gd name="T3" fmla="*/ 138 h 167"/>
                <a:gd name="T4" fmla="*/ 94 w 137"/>
                <a:gd name="T5" fmla="*/ 125 h 167"/>
                <a:gd name="T6" fmla="*/ 119 w 137"/>
                <a:gd name="T7" fmla="*/ 117 h 167"/>
                <a:gd name="T8" fmla="*/ 123 w 137"/>
                <a:gd name="T9" fmla="*/ 90 h 167"/>
                <a:gd name="T10" fmla="*/ 125 w 137"/>
                <a:gd name="T11" fmla="*/ 73 h 167"/>
                <a:gd name="T12" fmla="*/ 135 w 137"/>
                <a:gd name="T13" fmla="*/ 63 h 167"/>
                <a:gd name="T14" fmla="*/ 137 w 137"/>
                <a:gd name="T15" fmla="*/ 30 h 167"/>
                <a:gd name="T16" fmla="*/ 125 w 137"/>
                <a:gd name="T17" fmla="*/ 28 h 167"/>
                <a:gd name="T18" fmla="*/ 129 w 137"/>
                <a:gd name="T19" fmla="*/ 15 h 167"/>
                <a:gd name="T20" fmla="*/ 108 w 137"/>
                <a:gd name="T21" fmla="*/ 11 h 167"/>
                <a:gd name="T22" fmla="*/ 91 w 137"/>
                <a:gd name="T23" fmla="*/ 0 h 167"/>
                <a:gd name="T24" fmla="*/ 73 w 137"/>
                <a:gd name="T25" fmla="*/ 23 h 167"/>
                <a:gd name="T26" fmla="*/ 66 w 137"/>
                <a:gd name="T27" fmla="*/ 44 h 167"/>
                <a:gd name="T28" fmla="*/ 54 w 137"/>
                <a:gd name="T29" fmla="*/ 46 h 167"/>
                <a:gd name="T30" fmla="*/ 41 w 137"/>
                <a:gd name="T31" fmla="*/ 38 h 167"/>
                <a:gd name="T32" fmla="*/ 27 w 137"/>
                <a:gd name="T33" fmla="*/ 46 h 167"/>
                <a:gd name="T34" fmla="*/ 25 w 137"/>
                <a:gd name="T35" fmla="*/ 71 h 167"/>
                <a:gd name="T36" fmla="*/ 10 w 137"/>
                <a:gd name="T37" fmla="*/ 96 h 167"/>
                <a:gd name="T38" fmla="*/ 0 w 137"/>
                <a:gd name="T39" fmla="*/ 107 h 167"/>
                <a:gd name="T40" fmla="*/ 0 w 137"/>
                <a:gd name="T41" fmla="*/ 107 h 167"/>
                <a:gd name="T42" fmla="*/ 16 w 137"/>
                <a:gd name="T43" fmla="*/ 113 h 167"/>
                <a:gd name="T44" fmla="*/ 29 w 137"/>
                <a:gd name="T45" fmla="*/ 125 h 167"/>
                <a:gd name="T46" fmla="*/ 41 w 137"/>
                <a:gd name="T47" fmla="*/ 132 h 167"/>
                <a:gd name="T48" fmla="*/ 52 w 137"/>
                <a:gd name="T49" fmla="*/ 136 h 167"/>
                <a:gd name="T50" fmla="*/ 52 w 137"/>
                <a:gd name="T51" fmla="*/ 144 h 167"/>
                <a:gd name="T52" fmla="*/ 60 w 137"/>
                <a:gd name="T53" fmla="*/ 150 h 167"/>
                <a:gd name="T54" fmla="*/ 50 w 137"/>
                <a:gd name="T55" fmla="*/ 161 h 167"/>
                <a:gd name="T56" fmla="*/ 66 w 137"/>
                <a:gd name="T57" fmla="*/ 167 h 167"/>
                <a:gd name="T58" fmla="*/ 100 w 137"/>
                <a:gd name="T59" fmla="*/ 1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167">
                  <a:moveTo>
                    <a:pt x="100" y="153"/>
                  </a:moveTo>
                  <a:lnTo>
                    <a:pt x="94" y="138"/>
                  </a:lnTo>
                  <a:lnTo>
                    <a:pt x="94" y="125"/>
                  </a:lnTo>
                  <a:lnTo>
                    <a:pt x="119" y="117"/>
                  </a:lnTo>
                  <a:lnTo>
                    <a:pt x="123" y="90"/>
                  </a:lnTo>
                  <a:lnTo>
                    <a:pt x="125" y="73"/>
                  </a:lnTo>
                  <a:lnTo>
                    <a:pt x="135" y="63"/>
                  </a:lnTo>
                  <a:lnTo>
                    <a:pt x="137" y="30"/>
                  </a:lnTo>
                  <a:lnTo>
                    <a:pt x="125" y="28"/>
                  </a:lnTo>
                  <a:lnTo>
                    <a:pt x="129" y="15"/>
                  </a:lnTo>
                  <a:lnTo>
                    <a:pt x="108" y="11"/>
                  </a:lnTo>
                  <a:lnTo>
                    <a:pt x="91" y="0"/>
                  </a:lnTo>
                  <a:lnTo>
                    <a:pt x="73" y="23"/>
                  </a:lnTo>
                  <a:lnTo>
                    <a:pt x="66" y="44"/>
                  </a:lnTo>
                  <a:lnTo>
                    <a:pt x="54" y="46"/>
                  </a:lnTo>
                  <a:lnTo>
                    <a:pt x="41" y="38"/>
                  </a:lnTo>
                  <a:lnTo>
                    <a:pt x="27" y="46"/>
                  </a:lnTo>
                  <a:lnTo>
                    <a:pt x="25" y="71"/>
                  </a:lnTo>
                  <a:lnTo>
                    <a:pt x="10" y="9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6" y="113"/>
                  </a:lnTo>
                  <a:lnTo>
                    <a:pt x="29" y="125"/>
                  </a:lnTo>
                  <a:lnTo>
                    <a:pt x="41" y="132"/>
                  </a:lnTo>
                  <a:lnTo>
                    <a:pt x="52" y="136"/>
                  </a:lnTo>
                  <a:lnTo>
                    <a:pt x="52" y="144"/>
                  </a:lnTo>
                  <a:lnTo>
                    <a:pt x="60" y="150"/>
                  </a:lnTo>
                  <a:lnTo>
                    <a:pt x="50" y="161"/>
                  </a:lnTo>
                  <a:lnTo>
                    <a:pt x="66" y="167"/>
                  </a:lnTo>
                  <a:lnTo>
                    <a:pt x="100" y="153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22" name="Freeform 85"/>
            <p:cNvSpPr>
              <a:spLocks/>
            </p:cNvSpPr>
            <p:nvPr/>
          </p:nvSpPr>
          <p:spPr bwMode="auto">
            <a:xfrm>
              <a:off x="3194" y="3676"/>
              <a:ext cx="605" cy="538"/>
            </a:xfrm>
            <a:custGeom>
              <a:avLst/>
              <a:gdLst>
                <a:gd name="T0" fmla="*/ 23 w 290"/>
                <a:gd name="T1" fmla="*/ 178 h 258"/>
                <a:gd name="T2" fmla="*/ 28 w 290"/>
                <a:gd name="T3" fmla="*/ 185 h 258"/>
                <a:gd name="T4" fmla="*/ 45 w 290"/>
                <a:gd name="T5" fmla="*/ 192 h 258"/>
                <a:gd name="T6" fmla="*/ 67 w 290"/>
                <a:gd name="T7" fmla="*/ 202 h 258"/>
                <a:gd name="T8" fmla="*/ 85 w 290"/>
                <a:gd name="T9" fmla="*/ 210 h 258"/>
                <a:gd name="T10" fmla="*/ 97 w 290"/>
                <a:gd name="T11" fmla="*/ 222 h 258"/>
                <a:gd name="T12" fmla="*/ 107 w 290"/>
                <a:gd name="T13" fmla="*/ 223 h 258"/>
                <a:gd name="T14" fmla="*/ 113 w 290"/>
                <a:gd name="T15" fmla="*/ 212 h 258"/>
                <a:gd name="T16" fmla="*/ 133 w 290"/>
                <a:gd name="T17" fmla="*/ 184 h 258"/>
                <a:gd name="T18" fmla="*/ 161 w 290"/>
                <a:gd name="T19" fmla="*/ 129 h 258"/>
                <a:gd name="T20" fmla="*/ 157 w 290"/>
                <a:gd name="T21" fmla="*/ 110 h 258"/>
                <a:gd name="T22" fmla="*/ 158 w 290"/>
                <a:gd name="T23" fmla="*/ 69 h 258"/>
                <a:gd name="T24" fmla="*/ 146 w 290"/>
                <a:gd name="T25" fmla="*/ 51 h 258"/>
                <a:gd name="T26" fmla="*/ 161 w 290"/>
                <a:gd name="T27" fmla="*/ 48 h 258"/>
                <a:gd name="T28" fmla="*/ 166 w 290"/>
                <a:gd name="T29" fmla="*/ 38 h 258"/>
                <a:gd name="T30" fmla="*/ 182 w 290"/>
                <a:gd name="T31" fmla="*/ 37 h 258"/>
                <a:gd name="T32" fmla="*/ 186 w 290"/>
                <a:gd name="T33" fmla="*/ 25 h 258"/>
                <a:gd name="T34" fmla="*/ 198 w 290"/>
                <a:gd name="T35" fmla="*/ 32 h 258"/>
                <a:gd name="T36" fmla="*/ 206 w 290"/>
                <a:gd name="T37" fmla="*/ 32 h 258"/>
                <a:gd name="T38" fmla="*/ 219 w 290"/>
                <a:gd name="T39" fmla="*/ 26 h 258"/>
                <a:gd name="T40" fmla="*/ 232 w 290"/>
                <a:gd name="T41" fmla="*/ 25 h 258"/>
                <a:gd name="T42" fmla="*/ 236 w 290"/>
                <a:gd name="T43" fmla="*/ 13 h 258"/>
                <a:gd name="T44" fmla="*/ 249 w 290"/>
                <a:gd name="T45" fmla="*/ 0 h 258"/>
                <a:gd name="T46" fmla="*/ 250 w 290"/>
                <a:gd name="T47" fmla="*/ 11 h 258"/>
                <a:gd name="T48" fmla="*/ 255 w 290"/>
                <a:gd name="T49" fmla="*/ 23 h 258"/>
                <a:gd name="T50" fmla="*/ 265 w 290"/>
                <a:gd name="T51" fmla="*/ 40 h 258"/>
                <a:gd name="T52" fmla="*/ 273 w 290"/>
                <a:gd name="T53" fmla="*/ 50 h 258"/>
                <a:gd name="T54" fmla="*/ 289 w 290"/>
                <a:gd name="T55" fmla="*/ 59 h 258"/>
                <a:gd name="T56" fmla="*/ 288 w 290"/>
                <a:gd name="T57" fmla="*/ 75 h 258"/>
                <a:gd name="T58" fmla="*/ 265 w 290"/>
                <a:gd name="T59" fmla="*/ 99 h 258"/>
                <a:gd name="T60" fmla="*/ 255 w 290"/>
                <a:gd name="T61" fmla="*/ 114 h 258"/>
                <a:gd name="T62" fmla="*/ 266 w 290"/>
                <a:gd name="T63" fmla="*/ 129 h 258"/>
                <a:gd name="T64" fmla="*/ 252 w 290"/>
                <a:gd name="T65" fmla="*/ 153 h 258"/>
                <a:gd name="T66" fmla="*/ 233 w 290"/>
                <a:gd name="T67" fmla="*/ 170 h 258"/>
                <a:gd name="T68" fmla="*/ 221 w 290"/>
                <a:gd name="T69" fmla="*/ 190 h 258"/>
                <a:gd name="T70" fmla="*/ 195 w 290"/>
                <a:gd name="T71" fmla="*/ 200 h 258"/>
                <a:gd name="T72" fmla="*/ 184 w 290"/>
                <a:gd name="T73" fmla="*/ 208 h 258"/>
                <a:gd name="T74" fmla="*/ 184 w 290"/>
                <a:gd name="T75" fmla="*/ 229 h 258"/>
                <a:gd name="T76" fmla="*/ 182 w 290"/>
                <a:gd name="T77" fmla="*/ 237 h 258"/>
                <a:gd name="T78" fmla="*/ 176 w 290"/>
                <a:gd name="T79" fmla="*/ 246 h 258"/>
                <a:gd name="T80" fmla="*/ 156 w 290"/>
                <a:gd name="T81" fmla="*/ 238 h 258"/>
                <a:gd name="T82" fmla="*/ 122 w 290"/>
                <a:gd name="T83" fmla="*/ 245 h 258"/>
                <a:gd name="T84" fmla="*/ 102 w 290"/>
                <a:gd name="T85" fmla="*/ 257 h 258"/>
                <a:gd name="T86" fmla="*/ 73 w 290"/>
                <a:gd name="T87" fmla="*/ 243 h 258"/>
                <a:gd name="T88" fmla="*/ 58 w 290"/>
                <a:gd name="T89" fmla="*/ 225 h 258"/>
                <a:gd name="T90" fmla="*/ 35 w 290"/>
                <a:gd name="T91" fmla="*/ 219 h 258"/>
                <a:gd name="T92" fmla="*/ 11 w 290"/>
                <a:gd name="T93" fmla="*/ 215 h 258"/>
                <a:gd name="T94" fmla="*/ 0 w 290"/>
                <a:gd name="T95" fmla="*/ 205 h 258"/>
                <a:gd name="T96" fmla="*/ 9 w 290"/>
                <a:gd name="T97" fmla="*/ 19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0" h="258">
                  <a:moveTo>
                    <a:pt x="9" y="191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60" y="204"/>
                    <a:pt x="60" y="204"/>
                    <a:pt x="60" y="204"/>
                  </a:cubicBezTo>
                  <a:cubicBezTo>
                    <a:pt x="67" y="202"/>
                    <a:pt x="67" y="202"/>
                    <a:pt x="67" y="202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102" y="228"/>
                    <a:pt x="102" y="228"/>
                    <a:pt x="102" y="228"/>
                  </a:cubicBezTo>
                  <a:cubicBezTo>
                    <a:pt x="107" y="223"/>
                    <a:pt x="107" y="223"/>
                    <a:pt x="107" y="223"/>
                  </a:cubicBezTo>
                  <a:cubicBezTo>
                    <a:pt x="112" y="223"/>
                    <a:pt x="112" y="223"/>
                    <a:pt x="112" y="223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3" y="184"/>
                    <a:pt x="133" y="184"/>
                    <a:pt x="133" y="184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98" y="32"/>
                    <a:pt x="198" y="32"/>
                    <a:pt x="198" y="32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9" y="26"/>
                    <a:pt x="219" y="26"/>
                    <a:pt x="219" y="26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38" y="25"/>
                    <a:pt x="238" y="25"/>
                    <a:pt x="238" y="25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44" y="6"/>
                    <a:pt x="244" y="6"/>
                    <a:pt x="244" y="6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57" y="4"/>
                    <a:pt x="257" y="4"/>
                    <a:pt x="257" y="4"/>
                  </a:cubicBezTo>
                  <a:cubicBezTo>
                    <a:pt x="250" y="11"/>
                    <a:pt x="250" y="11"/>
                    <a:pt x="250" y="11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73" y="50"/>
                    <a:pt x="273" y="50"/>
                    <a:pt x="273" y="50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265" y="99"/>
                    <a:pt x="265" y="99"/>
                    <a:pt x="265" y="99"/>
                  </a:cubicBezTo>
                  <a:cubicBezTo>
                    <a:pt x="257" y="106"/>
                    <a:pt x="257" y="106"/>
                    <a:pt x="257" y="106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61" y="123"/>
                    <a:pt x="261" y="123"/>
                    <a:pt x="261" y="123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5" y="139"/>
                    <a:pt x="265" y="139"/>
                    <a:pt x="265" y="139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3" y="170"/>
                    <a:pt x="233" y="170"/>
                    <a:pt x="233" y="170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8"/>
                    <a:pt x="184" y="208"/>
                    <a:pt x="184" y="208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29"/>
                    <a:pt x="184" y="229"/>
                    <a:pt x="184" y="229"/>
                  </a:cubicBezTo>
                  <a:cubicBezTo>
                    <a:pt x="191" y="229"/>
                    <a:pt x="191" y="229"/>
                    <a:pt x="191" y="229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0" y="243"/>
                    <a:pt x="177" y="245"/>
                    <a:pt x="176" y="246"/>
                  </a:cubicBezTo>
                  <a:cubicBezTo>
                    <a:pt x="173" y="247"/>
                    <a:pt x="165" y="248"/>
                    <a:pt x="164" y="244"/>
                  </a:cubicBezTo>
                  <a:cubicBezTo>
                    <a:pt x="164" y="239"/>
                    <a:pt x="159" y="238"/>
                    <a:pt x="156" y="238"/>
                  </a:cubicBezTo>
                  <a:cubicBezTo>
                    <a:pt x="153" y="237"/>
                    <a:pt x="152" y="244"/>
                    <a:pt x="146" y="241"/>
                  </a:cubicBezTo>
                  <a:cubicBezTo>
                    <a:pt x="139" y="237"/>
                    <a:pt x="127" y="243"/>
                    <a:pt x="122" y="245"/>
                  </a:cubicBezTo>
                  <a:cubicBezTo>
                    <a:pt x="117" y="246"/>
                    <a:pt x="115" y="252"/>
                    <a:pt x="112" y="253"/>
                  </a:cubicBezTo>
                  <a:cubicBezTo>
                    <a:pt x="109" y="253"/>
                    <a:pt x="104" y="258"/>
                    <a:pt x="102" y="257"/>
                  </a:cubicBezTo>
                  <a:cubicBezTo>
                    <a:pt x="100" y="257"/>
                    <a:pt x="86" y="254"/>
                    <a:pt x="80" y="251"/>
                  </a:cubicBezTo>
                  <a:cubicBezTo>
                    <a:pt x="74" y="247"/>
                    <a:pt x="74" y="247"/>
                    <a:pt x="73" y="243"/>
                  </a:cubicBezTo>
                  <a:cubicBezTo>
                    <a:pt x="72" y="239"/>
                    <a:pt x="70" y="234"/>
                    <a:pt x="68" y="228"/>
                  </a:cubicBezTo>
                  <a:cubicBezTo>
                    <a:pt x="67" y="223"/>
                    <a:pt x="63" y="225"/>
                    <a:pt x="58" y="225"/>
                  </a:cubicBezTo>
                  <a:cubicBezTo>
                    <a:pt x="52" y="225"/>
                    <a:pt x="48" y="224"/>
                    <a:pt x="47" y="223"/>
                  </a:cubicBezTo>
                  <a:cubicBezTo>
                    <a:pt x="47" y="222"/>
                    <a:pt x="41" y="219"/>
                    <a:pt x="35" y="219"/>
                  </a:cubicBezTo>
                  <a:cubicBezTo>
                    <a:pt x="29" y="220"/>
                    <a:pt x="27" y="220"/>
                    <a:pt x="22" y="219"/>
                  </a:cubicBezTo>
                  <a:cubicBezTo>
                    <a:pt x="16" y="218"/>
                    <a:pt x="15" y="218"/>
                    <a:pt x="11" y="215"/>
                  </a:cubicBezTo>
                  <a:cubicBezTo>
                    <a:pt x="9" y="213"/>
                    <a:pt x="7" y="214"/>
                    <a:pt x="6" y="216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4" y="198"/>
                    <a:pt x="4" y="198"/>
                    <a:pt x="4" y="198"/>
                  </a:cubicBezTo>
                  <a:lnTo>
                    <a:pt x="9" y="191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23" name="Freeform 86"/>
            <p:cNvSpPr>
              <a:spLocks noEditPoints="1"/>
            </p:cNvSpPr>
            <p:nvPr/>
          </p:nvSpPr>
          <p:spPr bwMode="auto">
            <a:xfrm>
              <a:off x="2836" y="4039"/>
              <a:ext cx="377" cy="248"/>
            </a:xfrm>
            <a:custGeom>
              <a:avLst/>
              <a:gdLst>
                <a:gd name="T0" fmla="*/ 0 w 181"/>
                <a:gd name="T1" fmla="*/ 67 h 119"/>
                <a:gd name="T2" fmla="*/ 13 w 181"/>
                <a:gd name="T3" fmla="*/ 68 h 119"/>
                <a:gd name="T4" fmla="*/ 21 w 181"/>
                <a:gd name="T5" fmla="*/ 62 h 119"/>
                <a:gd name="T6" fmla="*/ 21 w 181"/>
                <a:gd name="T7" fmla="*/ 53 h 119"/>
                <a:gd name="T8" fmla="*/ 27 w 181"/>
                <a:gd name="T9" fmla="*/ 52 h 119"/>
                <a:gd name="T10" fmla="*/ 39 w 181"/>
                <a:gd name="T11" fmla="*/ 59 h 119"/>
                <a:gd name="T12" fmla="*/ 53 w 181"/>
                <a:gd name="T13" fmla="*/ 60 h 119"/>
                <a:gd name="T14" fmla="*/ 66 w 181"/>
                <a:gd name="T15" fmla="*/ 59 h 119"/>
                <a:gd name="T16" fmla="*/ 78 w 181"/>
                <a:gd name="T17" fmla="*/ 50 h 119"/>
                <a:gd name="T18" fmla="*/ 85 w 181"/>
                <a:gd name="T19" fmla="*/ 50 h 119"/>
                <a:gd name="T20" fmla="*/ 85 w 181"/>
                <a:gd name="T21" fmla="*/ 40 h 119"/>
                <a:gd name="T22" fmla="*/ 91 w 181"/>
                <a:gd name="T23" fmla="*/ 35 h 119"/>
                <a:gd name="T24" fmla="*/ 90 w 181"/>
                <a:gd name="T25" fmla="*/ 29 h 119"/>
                <a:gd name="T26" fmla="*/ 98 w 181"/>
                <a:gd name="T27" fmla="*/ 26 h 119"/>
                <a:gd name="T28" fmla="*/ 100 w 181"/>
                <a:gd name="T29" fmla="*/ 13 h 119"/>
                <a:gd name="T30" fmla="*/ 108 w 181"/>
                <a:gd name="T31" fmla="*/ 11 h 119"/>
                <a:gd name="T32" fmla="*/ 114 w 181"/>
                <a:gd name="T33" fmla="*/ 11 h 119"/>
                <a:gd name="T34" fmla="*/ 117 w 181"/>
                <a:gd name="T35" fmla="*/ 8 h 119"/>
                <a:gd name="T36" fmla="*/ 127 w 181"/>
                <a:gd name="T37" fmla="*/ 6 h 119"/>
                <a:gd name="T38" fmla="*/ 133 w 181"/>
                <a:gd name="T39" fmla="*/ 4 h 119"/>
                <a:gd name="T40" fmla="*/ 135 w 181"/>
                <a:gd name="T41" fmla="*/ 0 h 119"/>
                <a:gd name="T42" fmla="*/ 144 w 181"/>
                <a:gd name="T43" fmla="*/ 2 h 119"/>
                <a:gd name="T44" fmla="*/ 155 w 181"/>
                <a:gd name="T45" fmla="*/ 5 h 119"/>
                <a:gd name="T46" fmla="*/ 164 w 181"/>
                <a:gd name="T47" fmla="*/ 12 h 119"/>
                <a:gd name="T48" fmla="*/ 176 w 181"/>
                <a:gd name="T49" fmla="*/ 10 h 119"/>
                <a:gd name="T50" fmla="*/ 181 w 181"/>
                <a:gd name="T51" fmla="*/ 17 h 119"/>
                <a:gd name="T52" fmla="*/ 176 w 181"/>
                <a:gd name="T53" fmla="*/ 24 h 119"/>
                <a:gd name="T54" fmla="*/ 172 w 181"/>
                <a:gd name="T55" fmla="*/ 31 h 119"/>
                <a:gd name="T56" fmla="*/ 178 w 181"/>
                <a:gd name="T57" fmla="*/ 42 h 119"/>
                <a:gd name="T58" fmla="*/ 178 w 181"/>
                <a:gd name="T59" fmla="*/ 45 h 119"/>
                <a:gd name="T60" fmla="*/ 172 w 181"/>
                <a:gd name="T61" fmla="*/ 51 h 119"/>
                <a:gd name="T62" fmla="*/ 167 w 181"/>
                <a:gd name="T63" fmla="*/ 59 h 119"/>
                <a:gd name="T64" fmla="*/ 162 w 181"/>
                <a:gd name="T65" fmla="*/ 72 h 119"/>
                <a:gd name="T66" fmla="*/ 169 w 181"/>
                <a:gd name="T67" fmla="*/ 85 h 119"/>
                <a:gd name="T68" fmla="*/ 171 w 181"/>
                <a:gd name="T69" fmla="*/ 99 h 119"/>
                <a:gd name="T70" fmla="*/ 163 w 181"/>
                <a:gd name="T71" fmla="*/ 107 h 119"/>
                <a:gd name="T72" fmla="*/ 152 w 181"/>
                <a:gd name="T73" fmla="*/ 109 h 119"/>
                <a:gd name="T74" fmla="*/ 144 w 181"/>
                <a:gd name="T75" fmla="*/ 108 h 119"/>
                <a:gd name="T76" fmla="*/ 135 w 181"/>
                <a:gd name="T77" fmla="*/ 106 h 119"/>
                <a:gd name="T78" fmla="*/ 126 w 181"/>
                <a:gd name="T79" fmla="*/ 109 h 119"/>
                <a:gd name="T80" fmla="*/ 114 w 181"/>
                <a:gd name="T81" fmla="*/ 108 h 119"/>
                <a:gd name="T82" fmla="*/ 101 w 181"/>
                <a:gd name="T83" fmla="*/ 101 h 119"/>
                <a:gd name="T84" fmla="*/ 99 w 181"/>
                <a:gd name="T85" fmla="*/ 92 h 119"/>
                <a:gd name="T86" fmla="*/ 88 w 181"/>
                <a:gd name="T87" fmla="*/ 91 h 119"/>
                <a:gd name="T88" fmla="*/ 80 w 181"/>
                <a:gd name="T89" fmla="*/ 92 h 119"/>
                <a:gd name="T90" fmla="*/ 69 w 181"/>
                <a:gd name="T91" fmla="*/ 88 h 119"/>
                <a:gd name="T92" fmla="*/ 61 w 181"/>
                <a:gd name="T93" fmla="*/ 87 h 119"/>
                <a:gd name="T94" fmla="*/ 55 w 181"/>
                <a:gd name="T95" fmla="*/ 90 h 119"/>
                <a:gd name="T96" fmla="*/ 47 w 181"/>
                <a:gd name="T97" fmla="*/ 94 h 119"/>
                <a:gd name="T98" fmla="*/ 41 w 181"/>
                <a:gd name="T99" fmla="*/ 97 h 119"/>
                <a:gd name="T100" fmla="*/ 34 w 181"/>
                <a:gd name="T101" fmla="*/ 102 h 119"/>
                <a:gd name="T102" fmla="*/ 24 w 181"/>
                <a:gd name="T103" fmla="*/ 107 h 119"/>
                <a:gd name="T104" fmla="*/ 16 w 181"/>
                <a:gd name="T105" fmla="*/ 112 h 119"/>
                <a:gd name="T106" fmla="*/ 13 w 181"/>
                <a:gd name="T107" fmla="*/ 114 h 119"/>
                <a:gd name="T108" fmla="*/ 11 w 181"/>
                <a:gd name="T109" fmla="*/ 112 h 119"/>
                <a:gd name="T110" fmla="*/ 5 w 181"/>
                <a:gd name="T111" fmla="*/ 105 h 119"/>
                <a:gd name="T112" fmla="*/ 14 w 181"/>
                <a:gd name="T113" fmla="*/ 101 h 119"/>
                <a:gd name="T114" fmla="*/ 14 w 181"/>
                <a:gd name="T115" fmla="*/ 96 h 119"/>
                <a:gd name="T116" fmla="*/ 2 w 181"/>
                <a:gd name="T117" fmla="*/ 83 h 119"/>
                <a:gd name="T118" fmla="*/ 0 w 181"/>
                <a:gd name="T119" fmla="*/ 67 h 119"/>
                <a:gd name="T120" fmla="*/ 13 w 181"/>
                <a:gd name="T121" fmla="*/ 119 h 119"/>
                <a:gd name="T122" fmla="*/ 13 w 181"/>
                <a:gd name="T123" fmla="*/ 119 h 119"/>
                <a:gd name="T124" fmla="*/ 13 w 181"/>
                <a:gd name="T12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119">
                  <a:moveTo>
                    <a:pt x="0" y="67"/>
                  </a:moveTo>
                  <a:cubicBezTo>
                    <a:pt x="13" y="68"/>
                    <a:pt x="13" y="68"/>
                    <a:pt x="13" y="68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8" y="43"/>
                    <a:pt x="178" y="44"/>
                    <a:pt x="178" y="45"/>
                  </a:cubicBezTo>
                  <a:cubicBezTo>
                    <a:pt x="178" y="48"/>
                    <a:pt x="175" y="48"/>
                    <a:pt x="172" y="51"/>
                  </a:cubicBezTo>
                  <a:cubicBezTo>
                    <a:pt x="168" y="53"/>
                    <a:pt x="170" y="58"/>
                    <a:pt x="167" y="59"/>
                  </a:cubicBezTo>
                  <a:cubicBezTo>
                    <a:pt x="164" y="60"/>
                    <a:pt x="162" y="68"/>
                    <a:pt x="162" y="72"/>
                  </a:cubicBezTo>
                  <a:cubicBezTo>
                    <a:pt x="162" y="77"/>
                    <a:pt x="164" y="80"/>
                    <a:pt x="169" y="85"/>
                  </a:cubicBezTo>
                  <a:cubicBezTo>
                    <a:pt x="173" y="91"/>
                    <a:pt x="175" y="97"/>
                    <a:pt x="171" y="99"/>
                  </a:cubicBezTo>
                  <a:cubicBezTo>
                    <a:pt x="167" y="101"/>
                    <a:pt x="168" y="102"/>
                    <a:pt x="163" y="107"/>
                  </a:cubicBezTo>
                  <a:cubicBezTo>
                    <a:pt x="158" y="112"/>
                    <a:pt x="154" y="112"/>
                    <a:pt x="152" y="109"/>
                  </a:cubicBezTo>
                  <a:cubicBezTo>
                    <a:pt x="150" y="106"/>
                    <a:pt x="146" y="108"/>
                    <a:pt x="144" y="108"/>
                  </a:cubicBezTo>
                  <a:cubicBezTo>
                    <a:pt x="142" y="108"/>
                    <a:pt x="136" y="108"/>
                    <a:pt x="135" y="106"/>
                  </a:cubicBezTo>
                  <a:cubicBezTo>
                    <a:pt x="133" y="104"/>
                    <a:pt x="128" y="106"/>
                    <a:pt x="126" y="109"/>
                  </a:cubicBezTo>
                  <a:cubicBezTo>
                    <a:pt x="123" y="111"/>
                    <a:pt x="119" y="109"/>
                    <a:pt x="114" y="108"/>
                  </a:cubicBezTo>
                  <a:cubicBezTo>
                    <a:pt x="110" y="108"/>
                    <a:pt x="103" y="104"/>
                    <a:pt x="101" y="101"/>
                  </a:cubicBezTo>
                  <a:cubicBezTo>
                    <a:pt x="100" y="98"/>
                    <a:pt x="100" y="94"/>
                    <a:pt x="99" y="92"/>
                  </a:cubicBezTo>
                  <a:cubicBezTo>
                    <a:pt x="99" y="91"/>
                    <a:pt x="90" y="92"/>
                    <a:pt x="88" y="91"/>
                  </a:cubicBezTo>
                  <a:cubicBezTo>
                    <a:pt x="87" y="90"/>
                    <a:pt x="82" y="92"/>
                    <a:pt x="80" y="92"/>
                  </a:cubicBezTo>
                  <a:cubicBezTo>
                    <a:pt x="79" y="92"/>
                    <a:pt x="71" y="90"/>
                    <a:pt x="69" y="88"/>
                  </a:cubicBezTo>
                  <a:cubicBezTo>
                    <a:pt x="66" y="85"/>
                    <a:pt x="65" y="87"/>
                    <a:pt x="61" y="87"/>
                  </a:cubicBezTo>
                  <a:cubicBezTo>
                    <a:pt x="58" y="87"/>
                    <a:pt x="57" y="90"/>
                    <a:pt x="55" y="90"/>
                  </a:cubicBezTo>
                  <a:cubicBezTo>
                    <a:pt x="53" y="90"/>
                    <a:pt x="48" y="92"/>
                    <a:pt x="47" y="94"/>
                  </a:cubicBezTo>
                  <a:cubicBezTo>
                    <a:pt x="45" y="96"/>
                    <a:pt x="44" y="97"/>
                    <a:pt x="41" y="97"/>
                  </a:cubicBezTo>
                  <a:cubicBezTo>
                    <a:pt x="38" y="98"/>
                    <a:pt x="37" y="101"/>
                    <a:pt x="34" y="102"/>
                  </a:cubicBezTo>
                  <a:cubicBezTo>
                    <a:pt x="32" y="103"/>
                    <a:pt x="27" y="105"/>
                    <a:pt x="24" y="107"/>
                  </a:cubicBezTo>
                  <a:cubicBezTo>
                    <a:pt x="22" y="108"/>
                    <a:pt x="20" y="112"/>
                    <a:pt x="16" y="112"/>
                  </a:cubicBezTo>
                  <a:cubicBezTo>
                    <a:pt x="15" y="112"/>
                    <a:pt x="14" y="113"/>
                    <a:pt x="13" y="114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0" y="67"/>
                    <a:pt x="0" y="67"/>
                    <a:pt x="0" y="67"/>
                  </a:cubicBezTo>
                  <a:close/>
                  <a:moveTo>
                    <a:pt x="13" y="119"/>
                  </a:move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28" name="Freeform 87"/>
            <p:cNvSpPr>
              <a:spLocks/>
            </p:cNvSpPr>
            <p:nvPr/>
          </p:nvSpPr>
          <p:spPr bwMode="auto">
            <a:xfrm>
              <a:off x="2646" y="4110"/>
              <a:ext cx="219" cy="212"/>
            </a:xfrm>
            <a:custGeom>
              <a:avLst/>
              <a:gdLst>
                <a:gd name="T0" fmla="*/ 1 w 105"/>
                <a:gd name="T1" fmla="*/ 57 h 102"/>
                <a:gd name="T2" fmla="*/ 0 w 105"/>
                <a:gd name="T3" fmla="*/ 65 h 102"/>
                <a:gd name="T4" fmla="*/ 8 w 105"/>
                <a:gd name="T5" fmla="*/ 69 h 102"/>
                <a:gd name="T6" fmla="*/ 16 w 105"/>
                <a:gd name="T7" fmla="*/ 78 h 102"/>
                <a:gd name="T8" fmla="*/ 18 w 105"/>
                <a:gd name="T9" fmla="*/ 86 h 102"/>
                <a:gd name="T10" fmla="*/ 29 w 105"/>
                <a:gd name="T11" fmla="*/ 88 h 102"/>
                <a:gd name="T12" fmla="*/ 38 w 105"/>
                <a:gd name="T13" fmla="*/ 88 h 102"/>
                <a:gd name="T14" fmla="*/ 46 w 105"/>
                <a:gd name="T15" fmla="*/ 82 h 102"/>
                <a:gd name="T16" fmla="*/ 46 w 105"/>
                <a:gd name="T17" fmla="*/ 88 h 102"/>
                <a:gd name="T18" fmla="*/ 52 w 105"/>
                <a:gd name="T19" fmla="*/ 95 h 102"/>
                <a:gd name="T20" fmla="*/ 62 w 105"/>
                <a:gd name="T21" fmla="*/ 102 h 102"/>
                <a:gd name="T22" fmla="*/ 72 w 105"/>
                <a:gd name="T23" fmla="*/ 99 h 102"/>
                <a:gd name="T24" fmla="*/ 79 w 105"/>
                <a:gd name="T25" fmla="*/ 92 h 102"/>
                <a:gd name="T26" fmla="*/ 91 w 105"/>
                <a:gd name="T27" fmla="*/ 92 h 102"/>
                <a:gd name="T28" fmla="*/ 104 w 105"/>
                <a:gd name="T29" fmla="*/ 85 h 102"/>
                <a:gd name="T30" fmla="*/ 104 w 105"/>
                <a:gd name="T31" fmla="*/ 80 h 102"/>
                <a:gd name="T32" fmla="*/ 102 w 105"/>
                <a:gd name="T33" fmla="*/ 78 h 102"/>
                <a:gd name="T34" fmla="*/ 96 w 105"/>
                <a:gd name="T35" fmla="*/ 71 h 102"/>
                <a:gd name="T36" fmla="*/ 105 w 105"/>
                <a:gd name="T37" fmla="*/ 67 h 102"/>
                <a:gd name="T38" fmla="*/ 105 w 105"/>
                <a:gd name="T39" fmla="*/ 62 h 102"/>
                <a:gd name="T40" fmla="*/ 93 w 105"/>
                <a:gd name="T41" fmla="*/ 49 h 102"/>
                <a:gd name="T42" fmla="*/ 91 w 105"/>
                <a:gd name="T43" fmla="*/ 33 h 102"/>
                <a:gd name="T44" fmla="*/ 85 w 105"/>
                <a:gd name="T45" fmla="*/ 33 h 102"/>
                <a:gd name="T46" fmla="*/ 82 w 105"/>
                <a:gd name="T47" fmla="*/ 41 h 102"/>
                <a:gd name="T48" fmla="*/ 76 w 105"/>
                <a:gd name="T49" fmla="*/ 40 h 102"/>
                <a:gd name="T50" fmla="*/ 70 w 105"/>
                <a:gd name="T51" fmla="*/ 34 h 102"/>
                <a:gd name="T52" fmla="*/ 73 w 105"/>
                <a:gd name="T53" fmla="*/ 31 h 102"/>
                <a:gd name="T54" fmla="*/ 73 w 105"/>
                <a:gd name="T55" fmla="*/ 24 h 102"/>
                <a:gd name="T56" fmla="*/ 81 w 105"/>
                <a:gd name="T57" fmla="*/ 14 h 102"/>
                <a:gd name="T58" fmla="*/ 81 w 105"/>
                <a:gd name="T59" fmla="*/ 9 h 102"/>
                <a:gd name="T60" fmla="*/ 76 w 105"/>
                <a:gd name="T61" fmla="*/ 8 h 102"/>
                <a:gd name="T62" fmla="*/ 69 w 105"/>
                <a:gd name="T63" fmla="*/ 4 h 102"/>
                <a:gd name="T64" fmla="*/ 63 w 105"/>
                <a:gd name="T65" fmla="*/ 5 h 102"/>
                <a:gd name="T66" fmla="*/ 57 w 105"/>
                <a:gd name="T67" fmla="*/ 0 h 102"/>
                <a:gd name="T68" fmla="*/ 50 w 105"/>
                <a:gd name="T69" fmla="*/ 5 h 102"/>
                <a:gd name="T70" fmla="*/ 54 w 105"/>
                <a:gd name="T71" fmla="*/ 11 h 102"/>
                <a:gd name="T72" fmla="*/ 48 w 105"/>
                <a:gd name="T73" fmla="*/ 18 h 102"/>
                <a:gd name="T74" fmla="*/ 43 w 105"/>
                <a:gd name="T75" fmla="*/ 20 h 102"/>
                <a:gd name="T76" fmla="*/ 38 w 105"/>
                <a:gd name="T77" fmla="*/ 16 h 102"/>
                <a:gd name="T78" fmla="*/ 34 w 105"/>
                <a:gd name="T79" fmla="*/ 19 h 102"/>
                <a:gd name="T80" fmla="*/ 33 w 105"/>
                <a:gd name="T81" fmla="*/ 26 h 102"/>
                <a:gd name="T82" fmla="*/ 24 w 105"/>
                <a:gd name="T83" fmla="*/ 34 h 102"/>
                <a:gd name="T84" fmla="*/ 17 w 105"/>
                <a:gd name="T85" fmla="*/ 34 h 102"/>
                <a:gd name="T86" fmla="*/ 0 w 105"/>
                <a:gd name="T87" fmla="*/ 41 h 102"/>
                <a:gd name="T88" fmla="*/ 7 w 105"/>
                <a:gd name="T89" fmla="*/ 49 h 102"/>
                <a:gd name="T90" fmla="*/ 9 w 105"/>
                <a:gd name="T91" fmla="*/ 56 h 102"/>
                <a:gd name="T92" fmla="*/ 1 w 105"/>
                <a:gd name="T93" fmla="*/ 5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102">
                  <a:moveTo>
                    <a:pt x="1" y="57"/>
                  </a:moveTo>
                  <a:cubicBezTo>
                    <a:pt x="1" y="61"/>
                    <a:pt x="0" y="64"/>
                    <a:pt x="0" y="65"/>
                  </a:cubicBezTo>
                  <a:cubicBezTo>
                    <a:pt x="0" y="67"/>
                    <a:pt x="6" y="67"/>
                    <a:pt x="8" y="69"/>
                  </a:cubicBezTo>
                  <a:cubicBezTo>
                    <a:pt x="11" y="71"/>
                    <a:pt x="15" y="74"/>
                    <a:pt x="16" y="78"/>
                  </a:cubicBezTo>
                  <a:cubicBezTo>
                    <a:pt x="16" y="81"/>
                    <a:pt x="18" y="86"/>
                    <a:pt x="18" y="86"/>
                  </a:cubicBezTo>
                  <a:cubicBezTo>
                    <a:pt x="18" y="86"/>
                    <a:pt x="28" y="86"/>
                    <a:pt x="29" y="88"/>
                  </a:cubicBezTo>
                  <a:cubicBezTo>
                    <a:pt x="30" y="89"/>
                    <a:pt x="36" y="91"/>
                    <a:pt x="38" y="88"/>
                  </a:cubicBezTo>
                  <a:cubicBezTo>
                    <a:pt x="40" y="85"/>
                    <a:pt x="45" y="81"/>
                    <a:pt x="46" y="82"/>
                  </a:cubicBezTo>
                  <a:cubicBezTo>
                    <a:pt x="46" y="83"/>
                    <a:pt x="46" y="86"/>
                    <a:pt x="46" y="88"/>
                  </a:cubicBezTo>
                  <a:cubicBezTo>
                    <a:pt x="46" y="89"/>
                    <a:pt x="50" y="92"/>
                    <a:pt x="52" y="95"/>
                  </a:cubicBezTo>
                  <a:cubicBezTo>
                    <a:pt x="54" y="98"/>
                    <a:pt x="58" y="102"/>
                    <a:pt x="62" y="102"/>
                  </a:cubicBezTo>
                  <a:cubicBezTo>
                    <a:pt x="65" y="102"/>
                    <a:pt x="71" y="101"/>
                    <a:pt x="72" y="99"/>
                  </a:cubicBezTo>
                  <a:cubicBezTo>
                    <a:pt x="74" y="96"/>
                    <a:pt x="76" y="92"/>
                    <a:pt x="79" y="92"/>
                  </a:cubicBezTo>
                  <a:cubicBezTo>
                    <a:pt x="83" y="92"/>
                    <a:pt x="87" y="92"/>
                    <a:pt x="91" y="92"/>
                  </a:cubicBezTo>
                  <a:cubicBezTo>
                    <a:pt x="94" y="92"/>
                    <a:pt x="104" y="87"/>
                    <a:pt x="104" y="85"/>
                  </a:cubicBezTo>
                  <a:cubicBezTo>
                    <a:pt x="104" y="84"/>
                    <a:pt x="104" y="82"/>
                    <a:pt x="104" y="80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9" y="56"/>
                    <a:pt x="9" y="56"/>
                    <a:pt x="9" y="56"/>
                  </a:cubicBezTo>
                  <a:lnTo>
                    <a:pt x="1" y="57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29" name="Freeform 88"/>
            <p:cNvSpPr>
              <a:spLocks/>
            </p:cNvSpPr>
            <p:nvPr/>
          </p:nvSpPr>
          <p:spPr bwMode="auto">
            <a:xfrm>
              <a:off x="2792" y="3941"/>
              <a:ext cx="152" cy="254"/>
            </a:xfrm>
            <a:custGeom>
              <a:avLst/>
              <a:gdLst>
                <a:gd name="T0" fmla="*/ 42 w 152"/>
                <a:gd name="T1" fmla="*/ 0 h 254"/>
                <a:gd name="T2" fmla="*/ 58 w 152"/>
                <a:gd name="T3" fmla="*/ 29 h 254"/>
                <a:gd name="T4" fmla="*/ 71 w 152"/>
                <a:gd name="T5" fmla="*/ 29 h 254"/>
                <a:gd name="T6" fmla="*/ 79 w 152"/>
                <a:gd name="T7" fmla="*/ 23 h 254"/>
                <a:gd name="T8" fmla="*/ 106 w 152"/>
                <a:gd name="T9" fmla="*/ 29 h 254"/>
                <a:gd name="T10" fmla="*/ 115 w 152"/>
                <a:gd name="T11" fmla="*/ 25 h 254"/>
                <a:gd name="T12" fmla="*/ 121 w 152"/>
                <a:gd name="T13" fmla="*/ 35 h 254"/>
                <a:gd name="T14" fmla="*/ 115 w 152"/>
                <a:gd name="T15" fmla="*/ 48 h 254"/>
                <a:gd name="T16" fmla="*/ 129 w 152"/>
                <a:gd name="T17" fmla="*/ 62 h 254"/>
                <a:gd name="T18" fmla="*/ 129 w 152"/>
                <a:gd name="T19" fmla="*/ 81 h 254"/>
                <a:gd name="T20" fmla="*/ 148 w 152"/>
                <a:gd name="T21" fmla="*/ 96 h 254"/>
                <a:gd name="T22" fmla="*/ 146 w 152"/>
                <a:gd name="T23" fmla="*/ 114 h 254"/>
                <a:gd name="T24" fmla="*/ 152 w 152"/>
                <a:gd name="T25" fmla="*/ 127 h 254"/>
                <a:gd name="T26" fmla="*/ 133 w 152"/>
                <a:gd name="T27" fmla="*/ 144 h 254"/>
                <a:gd name="T28" fmla="*/ 135 w 152"/>
                <a:gd name="T29" fmla="*/ 154 h 254"/>
                <a:gd name="T30" fmla="*/ 110 w 152"/>
                <a:gd name="T31" fmla="*/ 177 h 254"/>
                <a:gd name="T32" fmla="*/ 100 w 152"/>
                <a:gd name="T33" fmla="*/ 206 h 254"/>
                <a:gd name="T34" fmla="*/ 87 w 152"/>
                <a:gd name="T35" fmla="*/ 208 h 254"/>
                <a:gd name="T36" fmla="*/ 87 w 152"/>
                <a:gd name="T37" fmla="*/ 227 h 254"/>
                <a:gd name="T38" fmla="*/ 71 w 152"/>
                <a:gd name="T39" fmla="*/ 239 h 254"/>
                <a:gd name="T40" fmla="*/ 44 w 152"/>
                <a:gd name="T41" fmla="*/ 237 h 254"/>
                <a:gd name="T42" fmla="*/ 31 w 152"/>
                <a:gd name="T43" fmla="*/ 237 h 254"/>
                <a:gd name="T44" fmla="*/ 25 w 152"/>
                <a:gd name="T45" fmla="*/ 254 h 254"/>
                <a:gd name="T46" fmla="*/ 12 w 152"/>
                <a:gd name="T47" fmla="*/ 252 h 254"/>
                <a:gd name="T48" fmla="*/ 0 w 152"/>
                <a:gd name="T49" fmla="*/ 239 h 254"/>
                <a:gd name="T50" fmla="*/ 6 w 152"/>
                <a:gd name="T51" fmla="*/ 233 h 254"/>
                <a:gd name="T52" fmla="*/ 6 w 152"/>
                <a:gd name="T53" fmla="*/ 219 h 254"/>
                <a:gd name="T54" fmla="*/ 23 w 152"/>
                <a:gd name="T55" fmla="*/ 198 h 254"/>
                <a:gd name="T56" fmla="*/ 33 w 152"/>
                <a:gd name="T57" fmla="*/ 202 h 254"/>
                <a:gd name="T58" fmla="*/ 33 w 152"/>
                <a:gd name="T59" fmla="*/ 185 h 254"/>
                <a:gd name="T60" fmla="*/ 54 w 152"/>
                <a:gd name="T61" fmla="*/ 169 h 254"/>
                <a:gd name="T62" fmla="*/ 44 w 152"/>
                <a:gd name="T63" fmla="*/ 152 h 254"/>
                <a:gd name="T64" fmla="*/ 50 w 152"/>
                <a:gd name="T65" fmla="*/ 137 h 254"/>
                <a:gd name="T66" fmla="*/ 35 w 152"/>
                <a:gd name="T67" fmla="*/ 123 h 254"/>
                <a:gd name="T68" fmla="*/ 50 w 152"/>
                <a:gd name="T69" fmla="*/ 104 h 254"/>
                <a:gd name="T70" fmla="*/ 50 w 152"/>
                <a:gd name="T71" fmla="*/ 81 h 254"/>
                <a:gd name="T72" fmla="*/ 58 w 152"/>
                <a:gd name="T73" fmla="*/ 71 h 254"/>
                <a:gd name="T74" fmla="*/ 42 w 152"/>
                <a:gd name="T75" fmla="*/ 69 h 254"/>
                <a:gd name="T76" fmla="*/ 29 w 152"/>
                <a:gd name="T77" fmla="*/ 73 h 254"/>
                <a:gd name="T78" fmla="*/ 23 w 152"/>
                <a:gd name="T79" fmla="*/ 69 h 254"/>
                <a:gd name="T80" fmla="*/ 37 w 152"/>
                <a:gd name="T81" fmla="*/ 58 h 254"/>
                <a:gd name="T82" fmla="*/ 37 w 152"/>
                <a:gd name="T83" fmla="*/ 33 h 254"/>
                <a:gd name="T84" fmla="*/ 29 w 152"/>
                <a:gd name="T85" fmla="*/ 8 h 254"/>
                <a:gd name="T86" fmla="*/ 42 w 152"/>
                <a:gd name="T87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254">
                  <a:moveTo>
                    <a:pt x="42" y="0"/>
                  </a:moveTo>
                  <a:lnTo>
                    <a:pt x="58" y="29"/>
                  </a:lnTo>
                  <a:lnTo>
                    <a:pt x="71" y="29"/>
                  </a:lnTo>
                  <a:lnTo>
                    <a:pt x="79" y="23"/>
                  </a:lnTo>
                  <a:lnTo>
                    <a:pt x="106" y="29"/>
                  </a:lnTo>
                  <a:lnTo>
                    <a:pt x="115" y="25"/>
                  </a:lnTo>
                  <a:lnTo>
                    <a:pt x="121" y="35"/>
                  </a:lnTo>
                  <a:lnTo>
                    <a:pt x="115" y="48"/>
                  </a:lnTo>
                  <a:lnTo>
                    <a:pt x="129" y="62"/>
                  </a:lnTo>
                  <a:lnTo>
                    <a:pt x="129" y="81"/>
                  </a:lnTo>
                  <a:lnTo>
                    <a:pt x="148" y="96"/>
                  </a:lnTo>
                  <a:lnTo>
                    <a:pt x="146" y="114"/>
                  </a:lnTo>
                  <a:lnTo>
                    <a:pt x="152" y="127"/>
                  </a:lnTo>
                  <a:lnTo>
                    <a:pt x="133" y="144"/>
                  </a:lnTo>
                  <a:lnTo>
                    <a:pt x="135" y="154"/>
                  </a:lnTo>
                  <a:lnTo>
                    <a:pt x="110" y="177"/>
                  </a:lnTo>
                  <a:lnTo>
                    <a:pt x="100" y="206"/>
                  </a:lnTo>
                  <a:lnTo>
                    <a:pt x="87" y="208"/>
                  </a:lnTo>
                  <a:lnTo>
                    <a:pt x="87" y="227"/>
                  </a:lnTo>
                  <a:lnTo>
                    <a:pt x="71" y="239"/>
                  </a:lnTo>
                  <a:lnTo>
                    <a:pt x="44" y="237"/>
                  </a:lnTo>
                  <a:lnTo>
                    <a:pt x="31" y="237"/>
                  </a:lnTo>
                  <a:lnTo>
                    <a:pt x="25" y="254"/>
                  </a:lnTo>
                  <a:lnTo>
                    <a:pt x="12" y="252"/>
                  </a:lnTo>
                  <a:lnTo>
                    <a:pt x="0" y="239"/>
                  </a:lnTo>
                  <a:lnTo>
                    <a:pt x="6" y="233"/>
                  </a:lnTo>
                  <a:lnTo>
                    <a:pt x="6" y="219"/>
                  </a:lnTo>
                  <a:lnTo>
                    <a:pt x="23" y="198"/>
                  </a:lnTo>
                  <a:lnTo>
                    <a:pt x="33" y="202"/>
                  </a:lnTo>
                  <a:lnTo>
                    <a:pt x="33" y="185"/>
                  </a:lnTo>
                  <a:lnTo>
                    <a:pt x="54" y="169"/>
                  </a:lnTo>
                  <a:lnTo>
                    <a:pt x="44" y="152"/>
                  </a:lnTo>
                  <a:lnTo>
                    <a:pt x="50" y="137"/>
                  </a:lnTo>
                  <a:lnTo>
                    <a:pt x="35" y="123"/>
                  </a:lnTo>
                  <a:lnTo>
                    <a:pt x="50" y="104"/>
                  </a:lnTo>
                  <a:lnTo>
                    <a:pt x="50" y="81"/>
                  </a:lnTo>
                  <a:lnTo>
                    <a:pt x="58" y="71"/>
                  </a:lnTo>
                  <a:lnTo>
                    <a:pt x="42" y="69"/>
                  </a:lnTo>
                  <a:lnTo>
                    <a:pt x="29" y="73"/>
                  </a:lnTo>
                  <a:lnTo>
                    <a:pt x="23" y="69"/>
                  </a:lnTo>
                  <a:lnTo>
                    <a:pt x="37" y="58"/>
                  </a:lnTo>
                  <a:lnTo>
                    <a:pt x="37" y="33"/>
                  </a:lnTo>
                  <a:lnTo>
                    <a:pt x="29" y="8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30" name="Freeform 89"/>
            <p:cNvSpPr>
              <a:spLocks noEditPoints="1"/>
            </p:cNvSpPr>
            <p:nvPr/>
          </p:nvSpPr>
          <p:spPr bwMode="auto">
            <a:xfrm>
              <a:off x="4203" y="1755"/>
              <a:ext cx="598" cy="756"/>
            </a:xfrm>
            <a:custGeom>
              <a:avLst/>
              <a:gdLst>
                <a:gd name="T0" fmla="*/ 7 w 287"/>
                <a:gd name="T1" fmla="*/ 247 h 363"/>
                <a:gd name="T2" fmla="*/ 23 w 287"/>
                <a:gd name="T3" fmla="*/ 214 h 363"/>
                <a:gd name="T4" fmla="*/ 38 w 287"/>
                <a:gd name="T5" fmla="*/ 203 h 363"/>
                <a:gd name="T6" fmla="*/ 42 w 287"/>
                <a:gd name="T7" fmla="*/ 213 h 363"/>
                <a:gd name="T8" fmla="*/ 54 w 287"/>
                <a:gd name="T9" fmla="*/ 191 h 363"/>
                <a:gd name="T10" fmla="*/ 27 w 287"/>
                <a:gd name="T11" fmla="*/ 181 h 363"/>
                <a:gd name="T12" fmla="*/ 47 w 287"/>
                <a:gd name="T13" fmla="*/ 153 h 363"/>
                <a:gd name="T14" fmla="*/ 76 w 287"/>
                <a:gd name="T15" fmla="*/ 114 h 363"/>
                <a:gd name="T16" fmla="*/ 117 w 287"/>
                <a:gd name="T17" fmla="*/ 85 h 363"/>
                <a:gd name="T18" fmla="*/ 155 w 287"/>
                <a:gd name="T19" fmla="*/ 58 h 363"/>
                <a:gd name="T20" fmla="*/ 179 w 287"/>
                <a:gd name="T21" fmla="*/ 61 h 363"/>
                <a:gd name="T22" fmla="*/ 168 w 287"/>
                <a:gd name="T23" fmla="*/ 53 h 363"/>
                <a:gd name="T24" fmla="*/ 172 w 287"/>
                <a:gd name="T25" fmla="*/ 34 h 363"/>
                <a:gd name="T26" fmla="*/ 205 w 287"/>
                <a:gd name="T27" fmla="*/ 2 h 363"/>
                <a:gd name="T28" fmla="*/ 218 w 287"/>
                <a:gd name="T29" fmla="*/ 18 h 363"/>
                <a:gd name="T30" fmla="*/ 224 w 287"/>
                <a:gd name="T31" fmla="*/ 39 h 363"/>
                <a:gd name="T32" fmla="*/ 247 w 287"/>
                <a:gd name="T33" fmla="*/ 45 h 363"/>
                <a:gd name="T34" fmla="*/ 246 w 287"/>
                <a:gd name="T35" fmla="*/ 64 h 363"/>
                <a:gd name="T36" fmla="*/ 226 w 287"/>
                <a:gd name="T37" fmla="*/ 84 h 363"/>
                <a:gd name="T38" fmla="*/ 204 w 287"/>
                <a:gd name="T39" fmla="*/ 107 h 363"/>
                <a:gd name="T40" fmla="*/ 184 w 287"/>
                <a:gd name="T41" fmla="*/ 113 h 363"/>
                <a:gd name="T42" fmla="*/ 187 w 287"/>
                <a:gd name="T43" fmla="*/ 124 h 363"/>
                <a:gd name="T44" fmla="*/ 209 w 287"/>
                <a:gd name="T45" fmla="*/ 135 h 363"/>
                <a:gd name="T46" fmla="*/ 212 w 287"/>
                <a:gd name="T47" fmla="*/ 161 h 363"/>
                <a:gd name="T48" fmla="*/ 202 w 287"/>
                <a:gd name="T49" fmla="*/ 179 h 363"/>
                <a:gd name="T50" fmla="*/ 220 w 287"/>
                <a:gd name="T51" fmla="*/ 168 h 363"/>
                <a:gd name="T52" fmla="*/ 246 w 287"/>
                <a:gd name="T53" fmla="*/ 163 h 363"/>
                <a:gd name="T54" fmla="*/ 272 w 287"/>
                <a:gd name="T55" fmla="*/ 159 h 363"/>
                <a:gd name="T56" fmla="*/ 264 w 287"/>
                <a:gd name="T57" fmla="*/ 191 h 363"/>
                <a:gd name="T58" fmla="*/ 275 w 287"/>
                <a:gd name="T59" fmla="*/ 228 h 363"/>
                <a:gd name="T60" fmla="*/ 264 w 287"/>
                <a:gd name="T61" fmla="*/ 239 h 363"/>
                <a:gd name="T62" fmla="*/ 251 w 287"/>
                <a:gd name="T63" fmla="*/ 254 h 363"/>
                <a:gd name="T64" fmla="*/ 241 w 287"/>
                <a:gd name="T65" fmla="*/ 284 h 363"/>
                <a:gd name="T66" fmla="*/ 224 w 287"/>
                <a:gd name="T67" fmla="*/ 289 h 363"/>
                <a:gd name="T68" fmla="*/ 207 w 287"/>
                <a:gd name="T69" fmla="*/ 289 h 363"/>
                <a:gd name="T70" fmla="*/ 178 w 287"/>
                <a:gd name="T71" fmla="*/ 280 h 363"/>
                <a:gd name="T72" fmla="*/ 161 w 287"/>
                <a:gd name="T73" fmla="*/ 298 h 363"/>
                <a:gd name="T74" fmla="*/ 144 w 287"/>
                <a:gd name="T75" fmla="*/ 312 h 363"/>
                <a:gd name="T76" fmla="*/ 136 w 287"/>
                <a:gd name="T77" fmla="*/ 326 h 363"/>
                <a:gd name="T78" fmla="*/ 124 w 287"/>
                <a:gd name="T79" fmla="*/ 349 h 363"/>
                <a:gd name="T80" fmla="*/ 91 w 287"/>
                <a:gd name="T81" fmla="*/ 357 h 363"/>
                <a:gd name="T82" fmla="*/ 70 w 287"/>
                <a:gd name="T83" fmla="*/ 352 h 363"/>
                <a:gd name="T84" fmla="*/ 59 w 287"/>
                <a:gd name="T85" fmla="*/ 354 h 363"/>
                <a:gd name="T86" fmla="*/ 26 w 287"/>
                <a:gd name="T87" fmla="*/ 346 h 363"/>
                <a:gd name="T88" fmla="*/ 20 w 287"/>
                <a:gd name="T89" fmla="*/ 322 h 363"/>
                <a:gd name="T90" fmla="*/ 26 w 287"/>
                <a:gd name="T91" fmla="*/ 301 h 363"/>
                <a:gd name="T92" fmla="*/ 25 w 287"/>
                <a:gd name="T93" fmla="*/ 278 h 363"/>
                <a:gd name="T94" fmla="*/ 30 w 287"/>
                <a:gd name="T95" fmla="*/ 60 h 363"/>
                <a:gd name="T96" fmla="*/ 30 w 287"/>
                <a:gd name="T97" fmla="*/ 95 h 363"/>
                <a:gd name="T98" fmla="*/ 40 w 287"/>
                <a:gd name="T99" fmla="*/ 6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363">
                  <a:moveTo>
                    <a:pt x="0" y="264"/>
                  </a:moveTo>
                  <a:cubicBezTo>
                    <a:pt x="0" y="263"/>
                    <a:pt x="1" y="263"/>
                    <a:pt x="1" y="262"/>
                  </a:cubicBezTo>
                  <a:cubicBezTo>
                    <a:pt x="4" y="255"/>
                    <a:pt x="5" y="250"/>
                    <a:pt x="7" y="247"/>
                  </a:cubicBezTo>
                  <a:cubicBezTo>
                    <a:pt x="9" y="245"/>
                    <a:pt x="14" y="244"/>
                    <a:pt x="17" y="240"/>
                  </a:cubicBezTo>
                  <a:cubicBezTo>
                    <a:pt x="21" y="235"/>
                    <a:pt x="26" y="231"/>
                    <a:pt x="26" y="227"/>
                  </a:cubicBezTo>
                  <a:cubicBezTo>
                    <a:pt x="27" y="223"/>
                    <a:pt x="25" y="216"/>
                    <a:pt x="23" y="214"/>
                  </a:cubicBezTo>
                  <a:cubicBezTo>
                    <a:pt x="20" y="212"/>
                    <a:pt x="20" y="207"/>
                    <a:pt x="20" y="206"/>
                  </a:cubicBezTo>
                  <a:cubicBezTo>
                    <a:pt x="21" y="204"/>
                    <a:pt x="28" y="197"/>
                    <a:pt x="30" y="197"/>
                  </a:cubicBezTo>
                  <a:cubicBezTo>
                    <a:pt x="31" y="196"/>
                    <a:pt x="38" y="202"/>
                    <a:pt x="38" y="203"/>
                  </a:cubicBezTo>
                  <a:cubicBezTo>
                    <a:pt x="37" y="205"/>
                    <a:pt x="32" y="208"/>
                    <a:pt x="31" y="211"/>
                  </a:cubicBezTo>
                  <a:cubicBezTo>
                    <a:pt x="29" y="213"/>
                    <a:pt x="34" y="213"/>
                    <a:pt x="36" y="214"/>
                  </a:cubicBezTo>
                  <a:cubicBezTo>
                    <a:pt x="38" y="215"/>
                    <a:pt x="39" y="215"/>
                    <a:pt x="42" y="213"/>
                  </a:cubicBezTo>
                  <a:cubicBezTo>
                    <a:pt x="46" y="210"/>
                    <a:pt x="48" y="206"/>
                    <a:pt x="51" y="207"/>
                  </a:cubicBezTo>
                  <a:cubicBezTo>
                    <a:pt x="54" y="208"/>
                    <a:pt x="59" y="207"/>
                    <a:pt x="61" y="203"/>
                  </a:cubicBezTo>
                  <a:cubicBezTo>
                    <a:pt x="62" y="200"/>
                    <a:pt x="61" y="192"/>
                    <a:pt x="54" y="191"/>
                  </a:cubicBezTo>
                  <a:cubicBezTo>
                    <a:pt x="47" y="189"/>
                    <a:pt x="42" y="191"/>
                    <a:pt x="40" y="192"/>
                  </a:cubicBezTo>
                  <a:cubicBezTo>
                    <a:pt x="39" y="193"/>
                    <a:pt x="37" y="191"/>
                    <a:pt x="35" y="188"/>
                  </a:cubicBezTo>
                  <a:cubicBezTo>
                    <a:pt x="32" y="185"/>
                    <a:pt x="27" y="182"/>
                    <a:pt x="27" y="181"/>
                  </a:cubicBezTo>
                  <a:cubicBezTo>
                    <a:pt x="27" y="180"/>
                    <a:pt x="29" y="177"/>
                    <a:pt x="33" y="174"/>
                  </a:cubicBezTo>
                  <a:cubicBezTo>
                    <a:pt x="37" y="170"/>
                    <a:pt x="42" y="162"/>
                    <a:pt x="44" y="161"/>
                  </a:cubicBezTo>
                  <a:cubicBezTo>
                    <a:pt x="47" y="161"/>
                    <a:pt x="46" y="156"/>
                    <a:pt x="47" y="153"/>
                  </a:cubicBezTo>
                  <a:cubicBezTo>
                    <a:pt x="49" y="151"/>
                    <a:pt x="54" y="143"/>
                    <a:pt x="54" y="139"/>
                  </a:cubicBezTo>
                  <a:cubicBezTo>
                    <a:pt x="53" y="135"/>
                    <a:pt x="53" y="134"/>
                    <a:pt x="60" y="130"/>
                  </a:cubicBezTo>
                  <a:cubicBezTo>
                    <a:pt x="66" y="125"/>
                    <a:pt x="75" y="118"/>
                    <a:pt x="76" y="114"/>
                  </a:cubicBezTo>
                  <a:cubicBezTo>
                    <a:pt x="77" y="111"/>
                    <a:pt x="84" y="105"/>
                    <a:pt x="89" y="101"/>
                  </a:cubicBezTo>
                  <a:cubicBezTo>
                    <a:pt x="95" y="98"/>
                    <a:pt x="98" y="99"/>
                    <a:pt x="102" y="94"/>
                  </a:cubicBezTo>
                  <a:cubicBezTo>
                    <a:pt x="106" y="89"/>
                    <a:pt x="115" y="87"/>
                    <a:pt x="117" y="85"/>
                  </a:cubicBezTo>
                  <a:cubicBezTo>
                    <a:pt x="120" y="83"/>
                    <a:pt x="129" y="76"/>
                    <a:pt x="131" y="73"/>
                  </a:cubicBezTo>
                  <a:cubicBezTo>
                    <a:pt x="133" y="71"/>
                    <a:pt x="143" y="64"/>
                    <a:pt x="146" y="61"/>
                  </a:cubicBezTo>
                  <a:cubicBezTo>
                    <a:pt x="148" y="59"/>
                    <a:pt x="152" y="60"/>
                    <a:pt x="155" y="58"/>
                  </a:cubicBezTo>
                  <a:cubicBezTo>
                    <a:pt x="157" y="56"/>
                    <a:pt x="160" y="56"/>
                    <a:pt x="161" y="57"/>
                  </a:cubicBezTo>
                  <a:cubicBezTo>
                    <a:pt x="162" y="59"/>
                    <a:pt x="167" y="60"/>
                    <a:pt x="170" y="59"/>
                  </a:cubicBezTo>
                  <a:cubicBezTo>
                    <a:pt x="173" y="58"/>
                    <a:pt x="178" y="61"/>
                    <a:pt x="179" y="61"/>
                  </a:cubicBezTo>
                  <a:cubicBezTo>
                    <a:pt x="180" y="60"/>
                    <a:pt x="188" y="55"/>
                    <a:pt x="184" y="54"/>
                  </a:cubicBezTo>
                  <a:cubicBezTo>
                    <a:pt x="181" y="53"/>
                    <a:pt x="180" y="51"/>
                    <a:pt x="176" y="53"/>
                  </a:cubicBezTo>
                  <a:cubicBezTo>
                    <a:pt x="172" y="54"/>
                    <a:pt x="170" y="52"/>
                    <a:pt x="168" y="53"/>
                  </a:cubicBezTo>
                  <a:cubicBezTo>
                    <a:pt x="165" y="53"/>
                    <a:pt x="166" y="49"/>
                    <a:pt x="168" y="46"/>
                  </a:cubicBezTo>
                  <a:cubicBezTo>
                    <a:pt x="170" y="43"/>
                    <a:pt x="172" y="45"/>
                    <a:pt x="173" y="41"/>
                  </a:cubicBezTo>
                  <a:cubicBezTo>
                    <a:pt x="174" y="38"/>
                    <a:pt x="173" y="36"/>
                    <a:pt x="172" y="34"/>
                  </a:cubicBezTo>
                  <a:cubicBezTo>
                    <a:pt x="171" y="33"/>
                    <a:pt x="173" y="28"/>
                    <a:pt x="175" y="25"/>
                  </a:cubicBezTo>
                  <a:cubicBezTo>
                    <a:pt x="177" y="22"/>
                    <a:pt x="181" y="23"/>
                    <a:pt x="184" y="21"/>
                  </a:cubicBezTo>
                  <a:cubicBezTo>
                    <a:pt x="187" y="18"/>
                    <a:pt x="203" y="4"/>
                    <a:pt x="205" y="2"/>
                  </a:cubicBezTo>
                  <a:cubicBezTo>
                    <a:pt x="207" y="0"/>
                    <a:pt x="209" y="4"/>
                    <a:pt x="208" y="7"/>
                  </a:cubicBezTo>
                  <a:cubicBezTo>
                    <a:pt x="208" y="9"/>
                    <a:pt x="210" y="13"/>
                    <a:pt x="212" y="13"/>
                  </a:cubicBezTo>
                  <a:cubicBezTo>
                    <a:pt x="215" y="14"/>
                    <a:pt x="218" y="16"/>
                    <a:pt x="218" y="18"/>
                  </a:cubicBezTo>
                  <a:cubicBezTo>
                    <a:pt x="218" y="20"/>
                    <a:pt x="216" y="24"/>
                    <a:pt x="218" y="26"/>
                  </a:cubicBezTo>
                  <a:cubicBezTo>
                    <a:pt x="219" y="28"/>
                    <a:pt x="220" y="34"/>
                    <a:pt x="219" y="35"/>
                  </a:cubicBezTo>
                  <a:cubicBezTo>
                    <a:pt x="217" y="37"/>
                    <a:pt x="219" y="41"/>
                    <a:pt x="224" y="39"/>
                  </a:cubicBezTo>
                  <a:cubicBezTo>
                    <a:pt x="229" y="37"/>
                    <a:pt x="236" y="42"/>
                    <a:pt x="236" y="45"/>
                  </a:cubicBezTo>
                  <a:cubicBezTo>
                    <a:pt x="236" y="48"/>
                    <a:pt x="238" y="51"/>
                    <a:pt x="241" y="48"/>
                  </a:cubicBezTo>
                  <a:cubicBezTo>
                    <a:pt x="244" y="46"/>
                    <a:pt x="246" y="44"/>
                    <a:pt x="247" y="45"/>
                  </a:cubicBezTo>
                  <a:cubicBezTo>
                    <a:pt x="248" y="47"/>
                    <a:pt x="247" y="50"/>
                    <a:pt x="248" y="52"/>
                  </a:cubicBezTo>
                  <a:cubicBezTo>
                    <a:pt x="248" y="54"/>
                    <a:pt x="252" y="56"/>
                    <a:pt x="251" y="58"/>
                  </a:cubicBezTo>
                  <a:cubicBezTo>
                    <a:pt x="250" y="60"/>
                    <a:pt x="250" y="61"/>
                    <a:pt x="246" y="64"/>
                  </a:cubicBezTo>
                  <a:cubicBezTo>
                    <a:pt x="242" y="67"/>
                    <a:pt x="240" y="67"/>
                    <a:pt x="238" y="70"/>
                  </a:cubicBezTo>
                  <a:cubicBezTo>
                    <a:pt x="235" y="73"/>
                    <a:pt x="232" y="76"/>
                    <a:pt x="230" y="79"/>
                  </a:cubicBezTo>
                  <a:cubicBezTo>
                    <a:pt x="229" y="82"/>
                    <a:pt x="229" y="84"/>
                    <a:pt x="226" y="84"/>
                  </a:cubicBezTo>
                  <a:cubicBezTo>
                    <a:pt x="224" y="85"/>
                    <a:pt x="211" y="81"/>
                    <a:pt x="209" y="85"/>
                  </a:cubicBezTo>
                  <a:cubicBezTo>
                    <a:pt x="206" y="89"/>
                    <a:pt x="201" y="94"/>
                    <a:pt x="203" y="98"/>
                  </a:cubicBezTo>
                  <a:cubicBezTo>
                    <a:pt x="204" y="102"/>
                    <a:pt x="204" y="104"/>
                    <a:pt x="204" y="107"/>
                  </a:cubicBezTo>
                  <a:cubicBezTo>
                    <a:pt x="203" y="111"/>
                    <a:pt x="201" y="114"/>
                    <a:pt x="198" y="113"/>
                  </a:cubicBezTo>
                  <a:cubicBezTo>
                    <a:pt x="196" y="112"/>
                    <a:pt x="193" y="113"/>
                    <a:pt x="192" y="114"/>
                  </a:cubicBezTo>
                  <a:cubicBezTo>
                    <a:pt x="190" y="114"/>
                    <a:pt x="185" y="115"/>
                    <a:pt x="184" y="113"/>
                  </a:cubicBezTo>
                  <a:cubicBezTo>
                    <a:pt x="182" y="112"/>
                    <a:pt x="179" y="111"/>
                    <a:pt x="178" y="113"/>
                  </a:cubicBezTo>
                  <a:cubicBezTo>
                    <a:pt x="177" y="114"/>
                    <a:pt x="180" y="118"/>
                    <a:pt x="180" y="121"/>
                  </a:cubicBezTo>
                  <a:cubicBezTo>
                    <a:pt x="180" y="124"/>
                    <a:pt x="183" y="125"/>
                    <a:pt x="187" y="124"/>
                  </a:cubicBezTo>
                  <a:cubicBezTo>
                    <a:pt x="191" y="123"/>
                    <a:pt x="191" y="120"/>
                    <a:pt x="195" y="122"/>
                  </a:cubicBezTo>
                  <a:cubicBezTo>
                    <a:pt x="198" y="124"/>
                    <a:pt x="200" y="124"/>
                    <a:pt x="204" y="127"/>
                  </a:cubicBezTo>
                  <a:cubicBezTo>
                    <a:pt x="207" y="130"/>
                    <a:pt x="208" y="129"/>
                    <a:pt x="209" y="135"/>
                  </a:cubicBezTo>
                  <a:cubicBezTo>
                    <a:pt x="210" y="141"/>
                    <a:pt x="213" y="139"/>
                    <a:pt x="214" y="145"/>
                  </a:cubicBezTo>
                  <a:cubicBezTo>
                    <a:pt x="216" y="151"/>
                    <a:pt x="216" y="150"/>
                    <a:pt x="216" y="154"/>
                  </a:cubicBezTo>
                  <a:cubicBezTo>
                    <a:pt x="216" y="158"/>
                    <a:pt x="214" y="159"/>
                    <a:pt x="212" y="161"/>
                  </a:cubicBezTo>
                  <a:cubicBezTo>
                    <a:pt x="210" y="163"/>
                    <a:pt x="210" y="165"/>
                    <a:pt x="207" y="167"/>
                  </a:cubicBezTo>
                  <a:cubicBezTo>
                    <a:pt x="203" y="169"/>
                    <a:pt x="199" y="171"/>
                    <a:pt x="199" y="174"/>
                  </a:cubicBezTo>
                  <a:cubicBezTo>
                    <a:pt x="198" y="177"/>
                    <a:pt x="203" y="178"/>
                    <a:pt x="202" y="179"/>
                  </a:cubicBezTo>
                  <a:cubicBezTo>
                    <a:pt x="200" y="181"/>
                    <a:pt x="207" y="179"/>
                    <a:pt x="205" y="176"/>
                  </a:cubicBezTo>
                  <a:cubicBezTo>
                    <a:pt x="203" y="172"/>
                    <a:pt x="207" y="169"/>
                    <a:pt x="208" y="169"/>
                  </a:cubicBezTo>
                  <a:cubicBezTo>
                    <a:pt x="209" y="169"/>
                    <a:pt x="219" y="171"/>
                    <a:pt x="220" y="168"/>
                  </a:cubicBezTo>
                  <a:cubicBezTo>
                    <a:pt x="222" y="164"/>
                    <a:pt x="221" y="159"/>
                    <a:pt x="227" y="161"/>
                  </a:cubicBezTo>
                  <a:cubicBezTo>
                    <a:pt x="233" y="162"/>
                    <a:pt x="230" y="161"/>
                    <a:pt x="234" y="160"/>
                  </a:cubicBezTo>
                  <a:cubicBezTo>
                    <a:pt x="238" y="160"/>
                    <a:pt x="243" y="161"/>
                    <a:pt x="246" y="163"/>
                  </a:cubicBezTo>
                  <a:cubicBezTo>
                    <a:pt x="248" y="165"/>
                    <a:pt x="255" y="161"/>
                    <a:pt x="257" y="159"/>
                  </a:cubicBezTo>
                  <a:cubicBezTo>
                    <a:pt x="258" y="158"/>
                    <a:pt x="263" y="158"/>
                    <a:pt x="264" y="160"/>
                  </a:cubicBezTo>
                  <a:cubicBezTo>
                    <a:pt x="265" y="161"/>
                    <a:pt x="271" y="160"/>
                    <a:pt x="272" y="159"/>
                  </a:cubicBezTo>
                  <a:cubicBezTo>
                    <a:pt x="274" y="158"/>
                    <a:pt x="287" y="168"/>
                    <a:pt x="285" y="171"/>
                  </a:cubicBezTo>
                  <a:cubicBezTo>
                    <a:pt x="283" y="174"/>
                    <a:pt x="275" y="180"/>
                    <a:pt x="272" y="184"/>
                  </a:cubicBezTo>
                  <a:cubicBezTo>
                    <a:pt x="268" y="187"/>
                    <a:pt x="263" y="188"/>
                    <a:pt x="264" y="191"/>
                  </a:cubicBezTo>
                  <a:cubicBezTo>
                    <a:pt x="266" y="195"/>
                    <a:pt x="268" y="200"/>
                    <a:pt x="269" y="203"/>
                  </a:cubicBezTo>
                  <a:cubicBezTo>
                    <a:pt x="271" y="205"/>
                    <a:pt x="274" y="212"/>
                    <a:pt x="273" y="217"/>
                  </a:cubicBezTo>
                  <a:cubicBezTo>
                    <a:pt x="271" y="222"/>
                    <a:pt x="274" y="223"/>
                    <a:pt x="275" y="228"/>
                  </a:cubicBezTo>
                  <a:cubicBezTo>
                    <a:pt x="275" y="230"/>
                    <a:pt x="275" y="231"/>
                    <a:pt x="275" y="232"/>
                  </a:cubicBezTo>
                  <a:cubicBezTo>
                    <a:pt x="271" y="237"/>
                    <a:pt x="271" y="237"/>
                    <a:pt x="271" y="237"/>
                  </a:cubicBezTo>
                  <a:cubicBezTo>
                    <a:pt x="264" y="239"/>
                    <a:pt x="264" y="239"/>
                    <a:pt x="264" y="239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54" y="236"/>
                    <a:pt x="254" y="236"/>
                    <a:pt x="254" y="236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9" y="267"/>
                    <a:pt x="249" y="267"/>
                    <a:pt x="249" y="267"/>
                  </a:cubicBezTo>
                  <a:cubicBezTo>
                    <a:pt x="241" y="284"/>
                    <a:pt x="241" y="284"/>
                    <a:pt x="241" y="284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24" y="289"/>
                    <a:pt x="224" y="289"/>
                    <a:pt x="224" y="289"/>
                  </a:cubicBezTo>
                  <a:cubicBezTo>
                    <a:pt x="220" y="290"/>
                    <a:pt x="220" y="290"/>
                    <a:pt x="220" y="290"/>
                  </a:cubicBezTo>
                  <a:cubicBezTo>
                    <a:pt x="213" y="297"/>
                    <a:pt x="213" y="297"/>
                    <a:pt x="213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2" y="277"/>
                    <a:pt x="202" y="277"/>
                    <a:pt x="202" y="277"/>
                  </a:cubicBezTo>
                  <a:cubicBezTo>
                    <a:pt x="190" y="281"/>
                    <a:pt x="190" y="281"/>
                    <a:pt x="190" y="281"/>
                  </a:cubicBezTo>
                  <a:cubicBezTo>
                    <a:pt x="178" y="280"/>
                    <a:pt x="178" y="280"/>
                    <a:pt x="178" y="280"/>
                  </a:cubicBezTo>
                  <a:cubicBezTo>
                    <a:pt x="175" y="288"/>
                    <a:pt x="175" y="288"/>
                    <a:pt x="175" y="288"/>
                  </a:cubicBezTo>
                  <a:cubicBezTo>
                    <a:pt x="162" y="291"/>
                    <a:pt x="162" y="291"/>
                    <a:pt x="162" y="291"/>
                  </a:cubicBezTo>
                  <a:cubicBezTo>
                    <a:pt x="161" y="298"/>
                    <a:pt x="161" y="298"/>
                    <a:pt x="161" y="298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49" y="308"/>
                    <a:pt x="149" y="308"/>
                    <a:pt x="149" y="308"/>
                  </a:cubicBezTo>
                  <a:cubicBezTo>
                    <a:pt x="144" y="312"/>
                    <a:pt x="144" y="312"/>
                    <a:pt x="144" y="312"/>
                  </a:cubicBezTo>
                  <a:cubicBezTo>
                    <a:pt x="149" y="314"/>
                    <a:pt x="149" y="314"/>
                    <a:pt x="149" y="314"/>
                  </a:cubicBezTo>
                  <a:cubicBezTo>
                    <a:pt x="140" y="321"/>
                    <a:pt x="140" y="321"/>
                    <a:pt x="140" y="321"/>
                  </a:cubicBezTo>
                  <a:cubicBezTo>
                    <a:pt x="136" y="326"/>
                    <a:pt x="136" y="326"/>
                    <a:pt x="136" y="326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13" y="347"/>
                    <a:pt x="113" y="347"/>
                    <a:pt x="113" y="347"/>
                  </a:cubicBezTo>
                  <a:cubicBezTo>
                    <a:pt x="109" y="359"/>
                    <a:pt x="109" y="359"/>
                    <a:pt x="109" y="359"/>
                  </a:cubicBezTo>
                  <a:cubicBezTo>
                    <a:pt x="91" y="357"/>
                    <a:pt x="91" y="357"/>
                    <a:pt x="91" y="357"/>
                  </a:cubicBezTo>
                  <a:cubicBezTo>
                    <a:pt x="87" y="362"/>
                    <a:pt x="87" y="362"/>
                    <a:pt x="87" y="362"/>
                  </a:cubicBezTo>
                  <a:cubicBezTo>
                    <a:pt x="80" y="363"/>
                    <a:pt x="80" y="363"/>
                    <a:pt x="80" y="363"/>
                  </a:cubicBezTo>
                  <a:cubicBezTo>
                    <a:pt x="70" y="352"/>
                    <a:pt x="70" y="352"/>
                    <a:pt x="70" y="352"/>
                  </a:cubicBezTo>
                  <a:cubicBezTo>
                    <a:pt x="61" y="356"/>
                    <a:pt x="61" y="356"/>
                    <a:pt x="61" y="356"/>
                  </a:cubicBezTo>
                  <a:cubicBezTo>
                    <a:pt x="65" y="361"/>
                    <a:pt x="65" y="361"/>
                    <a:pt x="65" y="361"/>
                  </a:cubicBezTo>
                  <a:cubicBezTo>
                    <a:pt x="59" y="354"/>
                    <a:pt x="59" y="354"/>
                    <a:pt x="59" y="354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39" y="346"/>
                    <a:pt x="39" y="346"/>
                    <a:pt x="39" y="346"/>
                  </a:cubicBezTo>
                  <a:cubicBezTo>
                    <a:pt x="26" y="346"/>
                    <a:pt x="26" y="346"/>
                    <a:pt x="26" y="346"/>
                  </a:cubicBezTo>
                  <a:cubicBezTo>
                    <a:pt x="26" y="338"/>
                    <a:pt x="26" y="338"/>
                    <a:pt x="26" y="338"/>
                  </a:cubicBezTo>
                  <a:cubicBezTo>
                    <a:pt x="19" y="330"/>
                    <a:pt x="19" y="330"/>
                    <a:pt x="19" y="330"/>
                  </a:cubicBezTo>
                  <a:cubicBezTo>
                    <a:pt x="20" y="322"/>
                    <a:pt x="20" y="322"/>
                    <a:pt x="20" y="322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6" y="308"/>
                    <a:pt x="26" y="308"/>
                    <a:pt x="26" y="308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5" y="278"/>
                    <a:pt x="25" y="278"/>
                    <a:pt x="25" y="278"/>
                  </a:cubicBezTo>
                  <a:cubicBezTo>
                    <a:pt x="12" y="271"/>
                    <a:pt x="12" y="271"/>
                    <a:pt x="12" y="271"/>
                  </a:cubicBezTo>
                  <a:cubicBezTo>
                    <a:pt x="0" y="264"/>
                    <a:pt x="0" y="264"/>
                    <a:pt x="0" y="264"/>
                  </a:cubicBezTo>
                  <a:close/>
                  <a:moveTo>
                    <a:pt x="30" y="60"/>
                  </a:moveTo>
                  <a:cubicBezTo>
                    <a:pt x="30" y="60"/>
                    <a:pt x="22" y="65"/>
                    <a:pt x="21" y="70"/>
                  </a:cubicBezTo>
                  <a:cubicBezTo>
                    <a:pt x="20" y="75"/>
                    <a:pt x="19" y="78"/>
                    <a:pt x="21" y="84"/>
                  </a:cubicBezTo>
                  <a:cubicBezTo>
                    <a:pt x="22" y="89"/>
                    <a:pt x="24" y="93"/>
                    <a:pt x="30" y="95"/>
                  </a:cubicBezTo>
                  <a:cubicBezTo>
                    <a:pt x="36" y="98"/>
                    <a:pt x="39" y="93"/>
                    <a:pt x="37" y="88"/>
                  </a:cubicBezTo>
                  <a:cubicBezTo>
                    <a:pt x="35" y="83"/>
                    <a:pt x="37" y="82"/>
                    <a:pt x="38" y="79"/>
                  </a:cubicBezTo>
                  <a:cubicBezTo>
                    <a:pt x="39" y="77"/>
                    <a:pt x="43" y="71"/>
                    <a:pt x="40" y="64"/>
                  </a:cubicBezTo>
                  <a:cubicBezTo>
                    <a:pt x="38" y="57"/>
                    <a:pt x="35" y="58"/>
                    <a:pt x="30" y="60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31" name="Freeform 90"/>
            <p:cNvSpPr>
              <a:spLocks noEditPoints="1"/>
            </p:cNvSpPr>
            <p:nvPr/>
          </p:nvSpPr>
          <p:spPr bwMode="auto">
            <a:xfrm>
              <a:off x="1806" y="2772"/>
              <a:ext cx="519" cy="323"/>
            </a:xfrm>
            <a:custGeom>
              <a:avLst/>
              <a:gdLst>
                <a:gd name="T0" fmla="*/ 0 w 249"/>
                <a:gd name="T1" fmla="*/ 63 h 155"/>
                <a:gd name="T2" fmla="*/ 12 w 249"/>
                <a:gd name="T3" fmla="*/ 38 h 155"/>
                <a:gd name="T4" fmla="*/ 31 w 249"/>
                <a:gd name="T5" fmla="*/ 4 h 155"/>
                <a:gd name="T6" fmla="*/ 53 w 249"/>
                <a:gd name="T7" fmla="*/ 21 h 155"/>
                <a:gd name="T8" fmla="*/ 46 w 249"/>
                <a:gd name="T9" fmla="*/ 46 h 155"/>
                <a:gd name="T10" fmla="*/ 25 w 249"/>
                <a:gd name="T11" fmla="*/ 50 h 155"/>
                <a:gd name="T12" fmla="*/ 30 w 249"/>
                <a:gd name="T13" fmla="*/ 70 h 155"/>
                <a:gd name="T14" fmla="*/ 57 w 249"/>
                <a:gd name="T15" fmla="*/ 59 h 155"/>
                <a:gd name="T16" fmla="*/ 83 w 249"/>
                <a:gd name="T17" fmla="*/ 61 h 155"/>
                <a:gd name="T18" fmla="*/ 116 w 249"/>
                <a:gd name="T19" fmla="*/ 67 h 155"/>
                <a:gd name="T20" fmla="*/ 136 w 249"/>
                <a:gd name="T21" fmla="*/ 61 h 155"/>
                <a:gd name="T22" fmla="*/ 127 w 249"/>
                <a:gd name="T23" fmla="*/ 74 h 155"/>
                <a:gd name="T24" fmla="*/ 133 w 249"/>
                <a:gd name="T25" fmla="*/ 84 h 155"/>
                <a:gd name="T26" fmla="*/ 156 w 249"/>
                <a:gd name="T27" fmla="*/ 83 h 155"/>
                <a:gd name="T28" fmla="*/ 175 w 249"/>
                <a:gd name="T29" fmla="*/ 85 h 155"/>
                <a:gd name="T30" fmla="*/ 182 w 249"/>
                <a:gd name="T31" fmla="*/ 95 h 155"/>
                <a:gd name="T32" fmla="*/ 188 w 249"/>
                <a:gd name="T33" fmla="*/ 97 h 155"/>
                <a:gd name="T34" fmla="*/ 202 w 249"/>
                <a:gd name="T35" fmla="*/ 88 h 155"/>
                <a:gd name="T36" fmla="*/ 198 w 249"/>
                <a:gd name="T37" fmla="*/ 64 h 155"/>
                <a:gd name="T38" fmla="*/ 203 w 249"/>
                <a:gd name="T39" fmla="*/ 45 h 155"/>
                <a:gd name="T40" fmla="*/ 213 w 249"/>
                <a:gd name="T41" fmla="*/ 71 h 155"/>
                <a:gd name="T42" fmla="*/ 238 w 249"/>
                <a:gd name="T43" fmla="*/ 87 h 155"/>
                <a:gd name="T44" fmla="*/ 249 w 249"/>
                <a:gd name="T45" fmla="*/ 105 h 155"/>
                <a:gd name="T46" fmla="*/ 248 w 249"/>
                <a:gd name="T47" fmla="*/ 121 h 155"/>
                <a:gd name="T48" fmla="*/ 246 w 249"/>
                <a:gd name="T49" fmla="*/ 132 h 155"/>
                <a:gd name="T50" fmla="*/ 230 w 249"/>
                <a:gd name="T51" fmla="*/ 134 h 155"/>
                <a:gd name="T52" fmla="*/ 220 w 249"/>
                <a:gd name="T53" fmla="*/ 142 h 155"/>
                <a:gd name="T54" fmla="*/ 201 w 249"/>
                <a:gd name="T55" fmla="*/ 151 h 155"/>
                <a:gd name="T56" fmla="*/ 181 w 249"/>
                <a:gd name="T57" fmla="*/ 152 h 155"/>
                <a:gd name="T58" fmla="*/ 149 w 249"/>
                <a:gd name="T59" fmla="*/ 136 h 155"/>
                <a:gd name="T60" fmla="*/ 130 w 249"/>
                <a:gd name="T61" fmla="*/ 127 h 155"/>
                <a:gd name="T62" fmla="*/ 107 w 249"/>
                <a:gd name="T63" fmla="*/ 113 h 155"/>
                <a:gd name="T64" fmla="*/ 93 w 249"/>
                <a:gd name="T65" fmla="*/ 104 h 155"/>
                <a:gd name="T66" fmla="*/ 77 w 249"/>
                <a:gd name="T67" fmla="*/ 107 h 155"/>
                <a:gd name="T68" fmla="*/ 32 w 249"/>
                <a:gd name="T69" fmla="*/ 100 h 155"/>
                <a:gd name="T70" fmla="*/ 24 w 249"/>
                <a:gd name="T71" fmla="*/ 105 h 155"/>
                <a:gd name="T72" fmla="*/ 15 w 249"/>
                <a:gd name="T73" fmla="*/ 92 h 155"/>
                <a:gd name="T74" fmla="*/ 5 w 249"/>
                <a:gd name="T75" fmla="*/ 77 h 155"/>
                <a:gd name="T76" fmla="*/ 89 w 249"/>
                <a:gd name="T77" fmla="*/ 22 h 155"/>
                <a:gd name="T78" fmla="*/ 97 w 249"/>
                <a:gd name="T79" fmla="*/ 37 h 155"/>
                <a:gd name="T80" fmla="*/ 95 w 249"/>
                <a:gd name="T81" fmla="*/ 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9" h="155">
                  <a:moveTo>
                    <a:pt x="0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9"/>
                    <a:pt x="11" y="55"/>
                    <a:pt x="10" y="50"/>
                  </a:cubicBezTo>
                  <a:cubicBezTo>
                    <a:pt x="10" y="46"/>
                    <a:pt x="8" y="43"/>
                    <a:pt x="12" y="38"/>
                  </a:cubicBezTo>
                  <a:cubicBezTo>
                    <a:pt x="16" y="34"/>
                    <a:pt x="31" y="26"/>
                    <a:pt x="32" y="23"/>
                  </a:cubicBezTo>
                  <a:cubicBezTo>
                    <a:pt x="34" y="19"/>
                    <a:pt x="32" y="5"/>
                    <a:pt x="31" y="4"/>
                  </a:cubicBezTo>
                  <a:cubicBezTo>
                    <a:pt x="30" y="4"/>
                    <a:pt x="34" y="0"/>
                    <a:pt x="39" y="8"/>
                  </a:cubicBezTo>
                  <a:cubicBezTo>
                    <a:pt x="43" y="16"/>
                    <a:pt x="48" y="18"/>
                    <a:pt x="53" y="21"/>
                  </a:cubicBezTo>
                  <a:cubicBezTo>
                    <a:pt x="58" y="23"/>
                    <a:pt x="55" y="32"/>
                    <a:pt x="52" y="38"/>
                  </a:cubicBezTo>
                  <a:cubicBezTo>
                    <a:pt x="50" y="45"/>
                    <a:pt x="50" y="48"/>
                    <a:pt x="46" y="46"/>
                  </a:cubicBezTo>
                  <a:cubicBezTo>
                    <a:pt x="41" y="43"/>
                    <a:pt x="33" y="42"/>
                    <a:pt x="30" y="43"/>
                  </a:cubicBezTo>
                  <a:cubicBezTo>
                    <a:pt x="26" y="45"/>
                    <a:pt x="23" y="46"/>
                    <a:pt x="25" y="50"/>
                  </a:cubicBezTo>
                  <a:cubicBezTo>
                    <a:pt x="26" y="53"/>
                    <a:pt x="27" y="56"/>
                    <a:pt x="25" y="59"/>
                  </a:cubicBezTo>
                  <a:cubicBezTo>
                    <a:pt x="23" y="63"/>
                    <a:pt x="26" y="68"/>
                    <a:pt x="30" y="70"/>
                  </a:cubicBezTo>
                  <a:cubicBezTo>
                    <a:pt x="33" y="72"/>
                    <a:pt x="44" y="73"/>
                    <a:pt x="46" y="70"/>
                  </a:cubicBezTo>
                  <a:cubicBezTo>
                    <a:pt x="48" y="67"/>
                    <a:pt x="53" y="56"/>
                    <a:pt x="57" y="59"/>
                  </a:cubicBezTo>
                  <a:cubicBezTo>
                    <a:pt x="61" y="62"/>
                    <a:pt x="65" y="65"/>
                    <a:pt x="68" y="62"/>
                  </a:cubicBezTo>
                  <a:cubicBezTo>
                    <a:pt x="71" y="59"/>
                    <a:pt x="78" y="64"/>
                    <a:pt x="83" y="61"/>
                  </a:cubicBezTo>
                  <a:cubicBezTo>
                    <a:pt x="89" y="58"/>
                    <a:pt x="97" y="56"/>
                    <a:pt x="104" y="61"/>
                  </a:cubicBezTo>
                  <a:cubicBezTo>
                    <a:pt x="110" y="65"/>
                    <a:pt x="113" y="72"/>
                    <a:pt x="116" y="67"/>
                  </a:cubicBezTo>
                  <a:cubicBezTo>
                    <a:pt x="118" y="61"/>
                    <a:pt x="120" y="60"/>
                    <a:pt x="123" y="59"/>
                  </a:cubicBezTo>
                  <a:cubicBezTo>
                    <a:pt x="125" y="58"/>
                    <a:pt x="135" y="59"/>
                    <a:pt x="136" y="61"/>
                  </a:cubicBezTo>
                  <a:cubicBezTo>
                    <a:pt x="137" y="63"/>
                    <a:pt x="134" y="65"/>
                    <a:pt x="132" y="67"/>
                  </a:cubicBezTo>
                  <a:cubicBezTo>
                    <a:pt x="130" y="70"/>
                    <a:pt x="128" y="72"/>
                    <a:pt x="127" y="74"/>
                  </a:cubicBezTo>
                  <a:cubicBezTo>
                    <a:pt x="127" y="76"/>
                    <a:pt x="122" y="74"/>
                    <a:pt x="123" y="76"/>
                  </a:cubicBezTo>
                  <a:cubicBezTo>
                    <a:pt x="124" y="78"/>
                    <a:pt x="129" y="87"/>
                    <a:pt x="133" y="84"/>
                  </a:cubicBezTo>
                  <a:cubicBezTo>
                    <a:pt x="138" y="81"/>
                    <a:pt x="138" y="79"/>
                    <a:pt x="144" y="79"/>
                  </a:cubicBezTo>
                  <a:cubicBezTo>
                    <a:pt x="151" y="79"/>
                    <a:pt x="154" y="80"/>
                    <a:pt x="156" y="83"/>
                  </a:cubicBezTo>
                  <a:cubicBezTo>
                    <a:pt x="157" y="86"/>
                    <a:pt x="159" y="90"/>
                    <a:pt x="163" y="88"/>
                  </a:cubicBezTo>
                  <a:cubicBezTo>
                    <a:pt x="167" y="86"/>
                    <a:pt x="172" y="86"/>
                    <a:pt x="175" y="85"/>
                  </a:cubicBezTo>
                  <a:cubicBezTo>
                    <a:pt x="177" y="84"/>
                    <a:pt x="178" y="81"/>
                    <a:pt x="183" y="84"/>
                  </a:cubicBezTo>
                  <a:cubicBezTo>
                    <a:pt x="188" y="88"/>
                    <a:pt x="185" y="91"/>
                    <a:pt x="182" y="95"/>
                  </a:cubicBezTo>
                  <a:cubicBezTo>
                    <a:pt x="178" y="98"/>
                    <a:pt x="180" y="102"/>
                    <a:pt x="182" y="104"/>
                  </a:cubicBezTo>
                  <a:cubicBezTo>
                    <a:pt x="184" y="105"/>
                    <a:pt x="188" y="100"/>
                    <a:pt x="188" y="97"/>
                  </a:cubicBezTo>
                  <a:cubicBezTo>
                    <a:pt x="187" y="94"/>
                    <a:pt x="195" y="96"/>
                    <a:pt x="197" y="98"/>
                  </a:cubicBezTo>
                  <a:cubicBezTo>
                    <a:pt x="200" y="100"/>
                    <a:pt x="204" y="92"/>
                    <a:pt x="202" y="88"/>
                  </a:cubicBezTo>
                  <a:cubicBezTo>
                    <a:pt x="200" y="83"/>
                    <a:pt x="202" y="78"/>
                    <a:pt x="203" y="75"/>
                  </a:cubicBezTo>
                  <a:cubicBezTo>
                    <a:pt x="204" y="71"/>
                    <a:pt x="202" y="68"/>
                    <a:pt x="198" y="64"/>
                  </a:cubicBezTo>
                  <a:cubicBezTo>
                    <a:pt x="195" y="61"/>
                    <a:pt x="191" y="58"/>
                    <a:pt x="193" y="52"/>
                  </a:cubicBezTo>
                  <a:cubicBezTo>
                    <a:pt x="195" y="47"/>
                    <a:pt x="200" y="40"/>
                    <a:pt x="203" y="45"/>
                  </a:cubicBezTo>
                  <a:cubicBezTo>
                    <a:pt x="206" y="50"/>
                    <a:pt x="210" y="61"/>
                    <a:pt x="210" y="64"/>
                  </a:cubicBezTo>
                  <a:cubicBezTo>
                    <a:pt x="209" y="68"/>
                    <a:pt x="210" y="72"/>
                    <a:pt x="213" y="71"/>
                  </a:cubicBezTo>
                  <a:cubicBezTo>
                    <a:pt x="216" y="71"/>
                    <a:pt x="220" y="74"/>
                    <a:pt x="223" y="77"/>
                  </a:cubicBezTo>
                  <a:cubicBezTo>
                    <a:pt x="225" y="80"/>
                    <a:pt x="232" y="79"/>
                    <a:pt x="238" y="87"/>
                  </a:cubicBezTo>
                  <a:cubicBezTo>
                    <a:pt x="244" y="94"/>
                    <a:pt x="243" y="96"/>
                    <a:pt x="247" y="102"/>
                  </a:cubicBezTo>
                  <a:cubicBezTo>
                    <a:pt x="247" y="103"/>
                    <a:pt x="248" y="104"/>
                    <a:pt x="249" y="105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6" y="132"/>
                    <a:pt x="246" y="132"/>
                    <a:pt x="246" y="132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23" y="135"/>
                    <a:pt x="223" y="135"/>
                    <a:pt x="223" y="135"/>
                  </a:cubicBezTo>
                  <a:cubicBezTo>
                    <a:pt x="220" y="142"/>
                    <a:pt x="220" y="142"/>
                    <a:pt x="220" y="142"/>
                  </a:cubicBezTo>
                  <a:cubicBezTo>
                    <a:pt x="210" y="140"/>
                    <a:pt x="210" y="140"/>
                    <a:pt x="210" y="140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1" y="152"/>
                    <a:pt x="181" y="152"/>
                    <a:pt x="181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0" y="63"/>
                    <a:pt x="0" y="63"/>
                    <a:pt x="0" y="63"/>
                  </a:cubicBezTo>
                  <a:close/>
                  <a:moveTo>
                    <a:pt x="89" y="22"/>
                  </a:moveTo>
                  <a:cubicBezTo>
                    <a:pt x="82" y="27"/>
                    <a:pt x="82" y="27"/>
                    <a:pt x="82" y="33"/>
                  </a:cubicBezTo>
                  <a:cubicBezTo>
                    <a:pt x="82" y="39"/>
                    <a:pt x="89" y="38"/>
                    <a:pt x="97" y="37"/>
                  </a:cubicBezTo>
                  <a:cubicBezTo>
                    <a:pt x="104" y="36"/>
                    <a:pt x="106" y="31"/>
                    <a:pt x="105" y="28"/>
                  </a:cubicBezTo>
                  <a:cubicBezTo>
                    <a:pt x="104" y="24"/>
                    <a:pt x="100" y="19"/>
                    <a:pt x="95" y="19"/>
                  </a:cubicBezTo>
                  <a:cubicBezTo>
                    <a:pt x="91" y="19"/>
                    <a:pt x="89" y="22"/>
                    <a:pt x="89" y="22"/>
                  </a:cubicBez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32" name="Freeform 91"/>
            <p:cNvSpPr>
              <a:spLocks noEditPoints="1"/>
            </p:cNvSpPr>
            <p:nvPr/>
          </p:nvSpPr>
          <p:spPr bwMode="auto">
            <a:xfrm>
              <a:off x="2158" y="2757"/>
              <a:ext cx="611" cy="763"/>
            </a:xfrm>
            <a:custGeom>
              <a:avLst/>
              <a:gdLst>
                <a:gd name="T0" fmla="*/ 104 w 293"/>
                <a:gd name="T1" fmla="*/ 148 h 366"/>
                <a:gd name="T2" fmla="*/ 101 w 293"/>
                <a:gd name="T3" fmla="*/ 100 h 366"/>
                <a:gd name="T4" fmla="*/ 119 w 293"/>
                <a:gd name="T5" fmla="*/ 58 h 366"/>
                <a:gd name="T6" fmla="*/ 172 w 293"/>
                <a:gd name="T7" fmla="*/ 22 h 366"/>
                <a:gd name="T8" fmla="*/ 171 w 293"/>
                <a:gd name="T9" fmla="*/ 80 h 366"/>
                <a:gd name="T10" fmla="*/ 158 w 293"/>
                <a:gd name="T11" fmla="*/ 150 h 366"/>
                <a:gd name="T12" fmla="*/ 135 w 293"/>
                <a:gd name="T13" fmla="*/ 192 h 366"/>
                <a:gd name="T14" fmla="*/ 102 w 293"/>
                <a:gd name="T15" fmla="*/ 208 h 366"/>
                <a:gd name="T16" fmla="*/ 137 w 293"/>
                <a:gd name="T17" fmla="*/ 212 h 366"/>
                <a:gd name="T18" fmla="*/ 172 w 293"/>
                <a:gd name="T19" fmla="*/ 159 h 366"/>
                <a:gd name="T20" fmla="*/ 201 w 293"/>
                <a:gd name="T21" fmla="*/ 173 h 366"/>
                <a:gd name="T22" fmla="*/ 199 w 293"/>
                <a:gd name="T23" fmla="*/ 188 h 366"/>
                <a:gd name="T24" fmla="*/ 195 w 293"/>
                <a:gd name="T25" fmla="*/ 146 h 366"/>
                <a:gd name="T26" fmla="*/ 167 w 293"/>
                <a:gd name="T27" fmla="*/ 123 h 366"/>
                <a:gd name="T28" fmla="*/ 181 w 293"/>
                <a:gd name="T29" fmla="*/ 65 h 366"/>
                <a:gd name="T30" fmla="*/ 208 w 293"/>
                <a:gd name="T31" fmla="*/ 41 h 366"/>
                <a:gd name="T32" fmla="*/ 216 w 293"/>
                <a:gd name="T33" fmla="*/ 87 h 366"/>
                <a:gd name="T34" fmla="*/ 209 w 293"/>
                <a:gd name="T35" fmla="*/ 62 h 366"/>
                <a:gd name="T36" fmla="*/ 233 w 293"/>
                <a:gd name="T37" fmla="*/ 54 h 366"/>
                <a:gd name="T38" fmla="*/ 246 w 293"/>
                <a:gd name="T39" fmla="*/ 81 h 366"/>
                <a:gd name="T40" fmla="*/ 248 w 293"/>
                <a:gd name="T41" fmla="*/ 98 h 366"/>
                <a:gd name="T42" fmla="*/ 227 w 293"/>
                <a:gd name="T43" fmla="*/ 138 h 366"/>
                <a:gd name="T44" fmla="*/ 245 w 293"/>
                <a:gd name="T45" fmla="*/ 156 h 366"/>
                <a:gd name="T46" fmla="*/ 258 w 293"/>
                <a:gd name="T47" fmla="*/ 156 h 366"/>
                <a:gd name="T48" fmla="*/ 260 w 293"/>
                <a:gd name="T49" fmla="*/ 176 h 366"/>
                <a:gd name="T50" fmla="*/ 251 w 293"/>
                <a:gd name="T51" fmla="*/ 203 h 366"/>
                <a:gd name="T52" fmla="*/ 255 w 293"/>
                <a:gd name="T53" fmla="*/ 224 h 366"/>
                <a:gd name="T54" fmla="*/ 263 w 293"/>
                <a:gd name="T55" fmla="*/ 243 h 366"/>
                <a:gd name="T56" fmla="*/ 268 w 293"/>
                <a:gd name="T57" fmla="*/ 260 h 366"/>
                <a:gd name="T58" fmla="*/ 274 w 293"/>
                <a:gd name="T59" fmla="*/ 289 h 366"/>
                <a:gd name="T60" fmla="*/ 290 w 293"/>
                <a:gd name="T61" fmla="*/ 305 h 366"/>
                <a:gd name="T62" fmla="*/ 284 w 293"/>
                <a:gd name="T63" fmla="*/ 335 h 366"/>
                <a:gd name="T64" fmla="*/ 268 w 293"/>
                <a:gd name="T65" fmla="*/ 366 h 366"/>
                <a:gd name="T66" fmla="*/ 245 w 293"/>
                <a:gd name="T67" fmla="*/ 352 h 366"/>
                <a:gd name="T68" fmla="*/ 224 w 293"/>
                <a:gd name="T69" fmla="*/ 336 h 366"/>
                <a:gd name="T70" fmla="*/ 171 w 293"/>
                <a:gd name="T71" fmla="*/ 340 h 366"/>
                <a:gd name="T72" fmla="*/ 150 w 293"/>
                <a:gd name="T73" fmla="*/ 326 h 366"/>
                <a:gd name="T74" fmla="*/ 127 w 293"/>
                <a:gd name="T75" fmla="*/ 319 h 366"/>
                <a:gd name="T76" fmla="*/ 104 w 293"/>
                <a:gd name="T77" fmla="*/ 298 h 366"/>
                <a:gd name="T78" fmla="*/ 79 w 293"/>
                <a:gd name="T79" fmla="*/ 267 h 366"/>
                <a:gd name="T80" fmla="*/ 56 w 293"/>
                <a:gd name="T81" fmla="*/ 272 h 366"/>
                <a:gd name="T82" fmla="*/ 31 w 293"/>
                <a:gd name="T83" fmla="*/ 251 h 366"/>
                <a:gd name="T84" fmla="*/ 9 w 293"/>
                <a:gd name="T85" fmla="*/ 216 h 366"/>
                <a:gd name="T86" fmla="*/ 35 w 293"/>
                <a:gd name="T87" fmla="*/ 183 h 366"/>
                <a:gd name="T88" fmla="*/ 67 w 293"/>
                <a:gd name="T89" fmla="*/ 169 h 366"/>
                <a:gd name="T90" fmla="*/ 70 w 293"/>
                <a:gd name="T91" fmla="*/ 150 h 366"/>
                <a:gd name="T92" fmla="*/ 72 w 293"/>
                <a:gd name="T93" fmla="*/ 123 h 366"/>
                <a:gd name="T94" fmla="*/ 178 w 293"/>
                <a:gd name="T95" fmla="*/ 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3" h="366">
                  <a:moveTo>
                    <a:pt x="80" y="112"/>
                  </a:moveTo>
                  <a:cubicBezTo>
                    <a:pt x="83" y="116"/>
                    <a:pt x="87" y="117"/>
                    <a:pt x="90" y="122"/>
                  </a:cubicBezTo>
                  <a:cubicBezTo>
                    <a:pt x="94" y="128"/>
                    <a:pt x="97" y="131"/>
                    <a:pt x="98" y="138"/>
                  </a:cubicBezTo>
                  <a:cubicBezTo>
                    <a:pt x="100" y="145"/>
                    <a:pt x="102" y="152"/>
                    <a:pt x="104" y="148"/>
                  </a:cubicBezTo>
                  <a:cubicBezTo>
                    <a:pt x="107" y="144"/>
                    <a:pt x="113" y="141"/>
                    <a:pt x="112" y="135"/>
                  </a:cubicBezTo>
                  <a:cubicBezTo>
                    <a:pt x="111" y="130"/>
                    <a:pt x="111" y="119"/>
                    <a:pt x="111" y="115"/>
                  </a:cubicBezTo>
                  <a:cubicBezTo>
                    <a:pt x="112" y="111"/>
                    <a:pt x="108" y="105"/>
                    <a:pt x="104" y="106"/>
                  </a:cubicBezTo>
                  <a:cubicBezTo>
                    <a:pt x="101" y="107"/>
                    <a:pt x="97" y="104"/>
                    <a:pt x="101" y="100"/>
                  </a:cubicBezTo>
                  <a:cubicBezTo>
                    <a:pt x="105" y="96"/>
                    <a:pt x="110" y="96"/>
                    <a:pt x="110" y="92"/>
                  </a:cubicBezTo>
                  <a:cubicBezTo>
                    <a:pt x="111" y="87"/>
                    <a:pt x="112" y="82"/>
                    <a:pt x="114" y="79"/>
                  </a:cubicBezTo>
                  <a:cubicBezTo>
                    <a:pt x="116" y="77"/>
                    <a:pt x="109" y="77"/>
                    <a:pt x="110" y="70"/>
                  </a:cubicBezTo>
                  <a:cubicBezTo>
                    <a:pt x="111" y="63"/>
                    <a:pt x="113" y="59"/>
                    <a:pt x="119" y="58"/>
                  </a:cubicBezTo>
                  <a:cubicBezTo>
                    <a:pt x="126" y="57"/>
                    <a:pt x="130" y="55"/>
                    <a:pt x="133" y="51"/>
                  </a:cubicBezTo>
                  <a:cubicBezTo>
                    <a:pt x="135" y="47"/>
                    <a:pt x="149" y="31"/>
                    <a:pt x="151" y="24"/>
                  </a:cubicBezTo>
                  <a:cubicBezTo>
                    <a:pt x="153" y="18"/>
                    <a:pt x="155" y="13"/>
                    <a:pt x="158" y="17"/>
                  </a:cubicBezTo>
                  <a:cubicBezTo>
                    <a:pt x="162" y="21"/>
                    <a:pt x="167" y="22"/>
                    <a:pt x="172" y="22"/>
                  </a:cubicBezTo>
                  <a:cubicBezTo>
                    <a:pt x="177" y="22"/>
                    <a:pt x="183" y="29"/>
                    <a:pt x="184" y="33"/>
                  </a:cubicBezTo>
                  <a:cubicBezTo>
                    <a:pt x="184" y="38"/>
                    <a:pt x="182" y="45"/>
                    <a:pt x="179" y="50"/>
                  </a:cubicBezTo>
                  <a:cubicBezTo>
                    <a:pt x="176" y="55"/>
                    <a:pt x="165" y="64"/>
                    <a:pt x="166" y="68"/>
                  </a:cubicBezTo>
                  <a:cubicBezTo>
                    <a:pt x="166" y="73"/>
                    <a:pt x="171" y="75"/>
                    <a:pt x="171" y="80"/>
                  </a:cubicBezTo>
                  <a:cubicBezTo>
                    <a:pt x="171" y="85"/>
                    <a:pt x="167" y="99"/>
                    <a:pt x="164" y="103"/>
                  </a:cubicBezTo>
                  <a:cubicBezTo>
                    <a:pt x="160" y="107"/>
                    <a:pt x="161" y="114"/>
                    <a:pt x="160" y="120"/>
                  </a:cubicBezTo>
                  <a:cubicBezTo>
                    <a:pt x="159" y="125"/>
                    <a:pt x="153" y="134"/>
                    <a:pt x="153" y="135"/>
                  </a:cubicBezTo>
                  <a:cubicBezTo>
                    <a:pt x="153" y="137"/>
                    <a:pt x="156" y="147"/>
                    <a:pt x="158" y="150"/>
                  </a:cubicBezTo>
                  <a:cubicBezTo>
                    <a:pt x="159" y="152"/>
                    <a:pt x="161" y="161"/>
                    <a:pt x="158" y="162"/>
                  </a:cubicBezTo>
                  <a:cubicBezTo>
                    <a:pt x="154" y="164"/>
                    <a:pt x="154" y="168"/>
                    <a:pt x="153" y="174"/>
                  </a:cubicBezTo>
                  <a:cubicBezTo>
                    <a:pt x="153" y="181"/>
                    <a:pt x="146" y="182"/>
                    <a:pt x="144" y="184"/>
                  </a:cubicBezTo>
                  <a:cubicBezTo>
                    <a:pt x="141" y="186"/>
                    <a:pt x="139" y="187"/>
                    <a:pt x="135" y="192"/>
                  </a:cubicBezTo>
                  <a:cubicBezTo>
                    <a:pt x="130" y="197"/>
                    <a:pt x="121" y="201"/>
                    <a:pt x="117" y="201"/>
                  </a:cubicBezTo>
                  <a:cubicBezTo>
                    <a:pt x="112" y="201"/>
                    <a:pt x="111" y="202"/>
                    <a:pt x="106" y="198"/>
                  </a:cubicBezTo>
                  <a:cubicBezTo>
                    <a:pt x="101" y="195"/>
                    <a:pt x="99" y="193"/>
                    <a:pt x="96" y="199"/>
                  </a:cubicBezTo>
                  <a:cubicBezTo>
                    <a:pt x="94" y="205"/>
                    <a:pt x="99" y="205"/>
                    <a:pt x="102" y="208"/>
                  </a:cubicBezTo>
                  <a:cubicBezTo>
                    <a:pt x="104" y="212"/>
                    <a:pt x="109" y="212"/>
                    <a:pt x="110" y="214"/>
                  </a:cubicBezTo>
                  <a:cubicBezTo>
                    <a:pt x="111" y="217"/>
                    <a:pt x="117" y="213"/>
                    <a:pt x="119" y="216"/>
                  </a:cubicBezTo>
                  <a:cubicBezTo>
                    <a:pt x="121" y="220"/>
                    <a:pt x="125" y="223"/>
                    <a:pt x="129" y="219"/>
                  </a:cubicBezTo>
                  <a:cubicBezTo>
                    <a:pt x="133" y="216"/>
                    <a:pt x="133" y="212"/>
                    <a:pt x="137" y="212"/>
                  </a:cubicBezTo>
                  <a:cubicBezTo>
                    <a:pt x="141" y="212"/>
                    <a:pt x="155" y="206"/>
                    <a:pt x="156" y="201"/>
                  </a:cubicBezTo>
                  <a:cubicBezTo>
                    <a:pt x="156" y="196"/>
                    <a:pt x="160" y="193"/>
                    <a:pt x="164" y="190"/>
                  </a:cubicBezTo>
                  <a:cubicBezTo>
                    <a:pt x="168" y="187"/>
                    <a:pt x="168" y="183"/>
                    <a:pt x="170" y="178"/>
                  </a:cubicBezTo>
                  <a:cubicBezTo>
                    <a:pt x="172" y="173"/>
                    <a:pt x="172" y="163"/>
                    <a:pt x="172" y="159"/>
                  </a:cubicBezTo>
                  <a:cubicBezTo>
                    <a:pt x="173" y="155"/>
                    <a:pt x="180" y="153"/>
                    <a:pt x="183" y="153"/>
                  </a:cubicBezTo>
                  <a:cubicBezTo>
                    <a:pt x="185" y="153"/>
                    <a:pt x="194" y="150"/>
                    <a:pt x="195" y="154"/>
                  </a:cubicBezTo>
                  <a:cubicBezTo>
                    <a:pt x="197" y="158"/>
                    <a:pt x="198" y="161"/>
                    <a:pt x="199" y="164"/>
                  </a:cubicBezTo>
                  <a:cubicBezTo>
                    <a:pt x="201" y="166"/>
                    <a:pt x="203" y="169"/>
                    <a:pt x="201" y="173"/>
                  </a:cubicBezTo>
                  <a:cubicBezTo>
                    <a:pt x="200" y="176"/>
                    <a:pt x="196" y="182"/>
                    <a:pt x="196" y="187"/>
                  </a:cubicBezTo>
                  <a:cubicBezTo>
                    <a:pt x="196" y="193"/>
                    <a:pt x="196" y="197"/>
                    <a:pt x="204" y="198"/>
                  </a:cubicBezTo>
                  <a:cubicBezTo>
                    <a:pt x="212" y="200"/>
                    <a:pt x="216" y="198"/>
                    <a:pt x="214" y="195"/>
                  </a:cubicBezTo>
                  <a:cubicBezTo>
                    <a:pt x="211" y="193"/>
                    <a:pt x="198" y="194"/>
                    <a:pt x="199" y="188"/>
                  </a:cubicBezTo>
                  <a:cubicBezTo>
                    <a:pt x="201" y="181"/>
                    <a:pt x="202" y="180"/>
                    <a:pt x="206" y="179"/>
                  </a:cubicBezTo>
                  <a:cubicBezTo>
                    <a:pt x="211" y="178"/>
                    <a:pt x="210" y="174"/>
                    <a:pt x="209" y="170"/>
                  </a:cubicBezTo>
                  <a:cubicBezTo>
                    <a:pt x="209" y="166"/>
                    <a:pt x="208" y="159"/>
                    <a:pt x="209" y="157"/>
                  </a:cubicBezTo>
                  <a:cubicBezTo>
                    <a:pt x="210" y="154"/>
                    <a:pt x="199" y="150"/>
                    <a:pt x="195" y="146"/>
                  </a:cubicBezTo>
                  <a:cubicBezTo>
                    <a:pt x="191" y="141"/>
                    <a:pt x="185" y="142"/>
                    <a:pt x="183" y="144"/>
                  </a:cubicBezTo>
                  <a:cubicBezTo>
                    <a:pt x="180" y="147"/>
                    <a:pt x="180" y="141"/>
                    <a:pt x="172" y="142"/>
                  </a:cubicBezTo>
                  <a:cubicBezTo>
                    <a:pt x="165" y="143"/>
                    <a:pt x="169" y="139"/>
                    <a:pt x="171" y="135"/>
                  </a:cubicBezTo>
                  <a:cubicBezTo>
                    <a:pt x="173" y="131"/>
                    <a:pt x="166" y="126"/>
                    <a:pt x="167" y="123"/>
                  </a:cubicBezTo>
                  <a:cubicBezTo>
                    <a:pt x="168" y="120"/>
                    <a:pt x="174" y="111"/>
                    <a:pt x="177" y="107"/>
                  </a:cubicBezTo>
                  <a:cubicBezTo>
                    <a:pt x="180" y="103"/>
                    <a:pt x="182" y="95"/>
                    <a:pt x="181" y="90"/>
                  </a:cubicBezTo>
                  <a:cubicBezTo>
                    <a:pt x="180" y="84"/>
                    <a:pt x="180" y="76"/>
                    <a:pt x="178" y="73"/>
                  </a:cubicBezTo>
                  <a:cubicBezTo>
                    <a:pt x="176" y="71"/>
                    <a:pt x="179" y="68"/>
                    <a:pt x="181" y="65"/>
                  </a:cubicBezTo>
                  <a:cubicBezTo>
                    <a:pt x="184" y="63"/>
                    <a:pt x="191" y="58"/>
                    <a:pt x="195" y="56"/>
                  </a:cubicBezTo>
                  <a:cubicBezTo>
                    <a:pt x="199" y="53"/>
                    <a:pt x="202" y="52"/>
                    <a:pt x="202" y="48"/>
                  </a:cubicBezTo>
                  <a:cubicBezTo>
                    <a:pt x="202" y="44"/>
                    <a:pt x="200" y="35"/>
                    <a:pt x="203" y="33"/>
                  </a:cubicBezTo>
                  <a:cubicBezTo>
                    <a:pt x="206" y="31"/>
                    <a:pt x="208" y="34"/>
                    <a:pt x="208" y="41"/>
                  </a:cubicBezTo>
                  <a:cubicBezTo>
                    <a:pt x="207" y="48"/>
                    <a:pt x="207" y="54"/>
                    <a:pt x="204" y="58"/>
                  </a:cubicBezTo>
                  <a:cubicBezTo>
                    <a:pt x="200" y="62"/>
                    <a:pt x="201" y="69"/>
                    <a:pt x="200" y="73"/>
                  </a:cubicBezTo>
                  <a:cubicBezTo>
                    <a:pt x="198" y="77"/>
                    <a:pt x="200" y="79"/>
                    <a:pt x="203" y="82"/>
                  </a:cubicBezTo>
                  <a:cubicBezTo>
                    <a:pt x="205" y="84"/>
                    <a:pt x="211" y="86"/>
                    <a:pt x="216" y="87"/>
                  </a:cubicBezTo>
                  <a:cubicBezTo>
                    <a:pt x="220" y="89"/>
                    <a:pt x="220" y="91"/>
                    <a:pt x="222" y="95"/>
                  </a:cubicBezTo>
                  <a:cubicBezTo>
                    <a:pt x="225" y="98"/>
                    <a:pt x="231" y="94"/>
                    <a:pt x="225" y="89"/>
                  </a:cubicBezTo>
                  <a:cubicBezTo>
                    <a:pt x="220" y="83"/>
                    <a:pt x="215" y="82"/>
                    <a:pt x="211" y="78"/>
                  </a:cubicBezTo>
                  <a:cubicBezTo>
                    <a:pt x="207" y="73"/>
                    <a:pt x="206" y="65"/>
                    <a:pt x="209" y="62"/>
                  </a:cubicBezTo>
                  <a:cubicBezTo>
                    <a:pt x="213" y="58"/>
                    <a:pt x="219" y="61"/>
                    <a:pt x="220" y="66"/>
                  </a:cubicBezTo>
                  <a:cubicBezTo>
                    <a:pt x="220" y="71"/>
                    <a:pt x="230" y="72"/>
                    <a:pt x="228" y="66"/>
                  </a:cubicBezTo>
                  <a:cubicBezTo>
                    <a:pt x="226" y="61"/>
                    <a:pt x="219" y="58"/>
                    <a:pt x="226" y="56"/>
                  </a:cubicBezTo>
                  <a:cubicBezTo>
                    <a:pt x="228" y="55"/>
                    <a:pt x="231" y="54"/>
                    <a:pt x="233" y="54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9" y="73"/>
                    <a:pt x="249" y="73"/>
                    <a:pt x="249" y="73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36" y="88"/>
                    <a:pt x="236" y="88"/>
                    <a:pt x="236" y="88"/>
                  </a:cubicBezTo>
                  <a:cubicBezTo>
                    <a:pt x="240" y="93"/>
                    <a:pt x="240" y="93"/>
                    <a:pt x="240" y="93"/>
                  </a:cubicBezTo>
                  <a:cubicBezTo>
                    <a:pt x="248" y="98"/>
                    <a:pt x="248" y="98"/>
                    <a:pt x="248" y="98"/>
                  </a:cubicBezTo>
                  <a:cubicBezTo>
                    <a:pt x="248" y="117"/>
                    <a:pt x="248" y="117"/>
                    <a:pt x="248" y="117"/>
                  </a:cubicBezTo>
                  <a:cubicBezTo>
                    <a:pt x="241" y="118"/>
                    <a:pt x="241" y="118"/>
                    <a:pt x="241" y="118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8"/>
                    <a:pt x="227" y="138"/>
                    <a:pt x="227" y="138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51"/>
                    <a:pt x="242" y="151"/>
                    <a:pt x="242" y="151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8" y="152"/>
                    <a:pt x="248" y="152"/>
                    <a:pt x="248" y="152"/>
                  </a:cubicBezTo>
                  <a:cubicBezTo>
                    <a:pt x="253" y="153"/>
                    <a:pt x="253" y="153"/>
                    <a:pt x="253" y="153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58" y="150"/>
                    <a:pt x="258" y="155"/>
                    <a:pt x="258" y="156"/>
                  </a:cubicBezTo>
                  <a:cubicBezTo>
                    <a:pt x="258" y="157"/>
                    <a:pt x="260" y="157"/>
                    <a:pt x="260" y="157"/>
                  </a:cubicBezTo>
                  <a:cubicBezTo>
                    <a:pt x="261" y="162"/>
                    <a:pt x="261" y="162"/>
                    <a:pt x="261" y="162"/>
                  </a:cubicBezTo>
                  <a:cubicBezTo>
                    <a:pt x="264" y="172"/>
                    <a:pt x="264" y="172"/>
                    <a:pt x="264" y="172"/>
                  </a:cubicBezTo>
                  <a:cubicBezTo>
                    <a:pt x="260" y="176"/>
                    <a:pt x="260" y="176"/>
                    <a:pt x="260" y="176"/>
                  </a:cubicBezTo>
                  <a:cubicBezTo>
                    <a:pt x="262" y="185"/>
                    <a:pt x="262" y="185"/>
                    <a:pt x="262" y="185"/>
                  </a:cubicBezTo>
                  <a:cubicBezTo>
                    <a:pt x="256" y="195"/>
                    <a:pt x="256" y="195"/>
                    <a:pt x="256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203"/>
                    <a:pt x="251" y="203"/>
                    <a:pt x="251" y="203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1" y="215"/>
                    <a:pt x="251" y="215"/>
                    <a:pt x="251" y="215"/>
                  </a:cubicBezTo>
                  <a:cubicBezTo>
                    <a:pt x="254" y="218"/>
                    <a:pt x="254" y="218"/>
                    <a:pt x="254" y="218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61" y="227"/>
                    <a:pt x="261" y="227"/>
                    <a:pt x="261" y="227"/>
                  </a:cubicBezTo>
                  <a:cubicBezTo>
                    <a:pt x="265" y="232"/>
                    <a:pt x="265" y="232"/>
                    <a:pt x="265" y="232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3" y="243"/>
                    <a:pt x="263" y="243"/>
                    <a:pt x="263" y="243"/>
                  </a:cubicBezTo>
                  <a:cubicBezTo>
                    <a:pt x="264" y="251"/>
                    <a:pt x="264" y="251"/>
                    <a:pt x="264" y="251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8" y="260"/>
                    <a:pt x="268" y="260"/>
                    <a:pt x="268" y="260"/>
                  </a:cubicBezTo>
                  <a:cubicBezTo>
                    <a:pt x="274" y="266"/>
                    <a:pt x="274" y="266"/>
                    <a:pt x="274" y="266"/>
                  </a:cubicBezTo>
                  <a:cubicBezTo>
                    <a:pt x="277" y="277"/>
                    <a:pt x="277" y="277"/>
                    <a:pt x="277" y="277"/>
                  </a:cubicBezTo>
                  <a:cubicBezTo>
                    <a:pt x="271" y="283"/>
                    <a:pt x="271" y="283"/>
                    <a:pt x="271" y="283"/>
                  </a:cubicBezTo>
                  <a:cubicBezTo>
                    <a:pt x="274" y="289"/>
                    <a:pt x="274" y="289"/>
                    <a:pt x="274" y="289"/>
                  </a:cubicBezTo>
                  <a:cubicBezTo>
                    <a:pt x="280" y="289"/>
                    <a:pt x="280" y="289"/>
                    <a:pt x="280" y="289"/>
                  </a:cubicBezTo>
                  <a:cubicBezTo>
                    <a:pt x="286" y="294"/>
                    <a:pt x="286" y="294"/>
                    <a:pt x="286" y="294"/>
                  </a:cubicBezTo>
                  <a:cubicBezTo>
                    <a:pt x="290" y="290"/>
                    <a:pt x="290" y="290"/>
                    <a:pt x="290" y="290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3" y="311"/>
                    <a:pt x="293" y="311"/>
                    <a:pt x="293" y="311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84" y="335"/>
                    <a:pt x="284" y="335"/>
                    <a:pt x="284" y="33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79" y="348"/>
                    <a:pt x="279" y="348"/>
                    <a:pt x="279" y="348"/>
                  </a:cubicBezTo>
                  <a:cubicBezTo>
                    <a:pt x="278" y="356"/>
                    <a:pt x="278" y="356"/>
                    <a:pt x="278" y="356"/>
                  </a:cubicBezTo>
                  <a:cubicBezTo>
                    <a:pt x="268" y="366"/>
                    <a:pt x="268" y="366"/>
                    <a:pt x="268" y="366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5" y="352"/>
                    <a:pt x="245" y="352"/>
                    <a:pt x="245" y="352"/>
                  </a:cubicBezTo>
                  <a:cubicBezTo>
                    <a:pt x="238" y="348"/>
                    <a:pt x="238" y="348"/>
                    <a:pt x="238" y="348"/>
                  </a:cubicBezTo>
                  <a:cubicBezTo>
                    <a:pt x="233" y="352"/>
                    <a:pt x="233" y="352"/>
                    <a:pt x="233" y="352"/>
                  </a:cubicBezTo>
                  <a:cubicBezTo>
                    <a:pt x="226" y="343"/>
                    <a:pt x="226" y="343"/>
                    <a:pt x="226" y="343"/>
                  </a:cubicBezTo>
                  <a:cubicBezTo>
                    <a:pt x="224" y="336"/>
                    <a:pt x="224" y="336"/>
                    <a:pt x="224" y="336"/>
                  </a:cubicBezTo>
                  <a:cubicBezTo>
                    <a:pt x="212" y="343"/>
                    <a:pt x="212" y="343"/>
                    <a:pt x="212" y="343"/>
                  </a:cubicBezTo>
                  <a:cubicBezTo>
                    <a:pt x="209" y="348"/>
                    <a:pt x="209" y="348"/>
                    <a:pt x="209" y="348"/>
                  </a:cubicBezTo>
                  <a:cubicBezTo>
                    <a:pt x="183" y="349"/>
                    <a:pt x="183" y="349"/>
                    <a:pt x="183" y="349"/>
                  </a:cubicBezTo>
                  <a:cubicBezTo>
                    <a:pt x="171" y="340"/>
                    <a:pt x="171" y="340"/>
                    <a:pt x="171" y="340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0" y="333"/>
                    <a:pt x="160" y="333"/>
                    <a:pt x="160" y="333"/>
                  </a:cubicBezTo>
                  <a:cubicBezTo>
                    <a:pt x="150" y="326"/>
                    <a:pt x="150" y="326"/>
                    <a:pt x="150" y="326"/>
                  </a:cubicBezTo>
                  <a:cubicBezTo>
                    <a:pt x="146" y="324"/>
                    <a:pt x="146" y="324"/>
                    <a:pt x="146" y="324"/>
                  </a:cubicBezTo>
                  <a:cubicBezTo>
                    <a:pt x="141" y="327"/>
                    <a:pt x="141" y="327"/>
                    <a:pt x="141" y="327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27" y="319"/>
                    <a:pt x="127" y="319"/>
                    <a:pt x="127" y="319"/>
                  </a:cubicBezTo>
                  <a:cubicBezTo>
                    <a:pt x="123" y="311"/>
                    <a:pt x="123" y="311"/>
                    <a:pt x="123" y="311"/>
                  </a:cubicBezTo>
                  <a:cubicBezTo>
                    <a:pt x="106" y="313"/>
                    <a:pt x="106" y="313"/>
                    <a:pt x="106" y="313"/>
                  </a:cubicBezTo>
                  <a:cubicBezTo>
                    <a:pt x="102" y="303"/>
                    <a:pt x="102" y="303"/>
                    <a:pt x="102" y="303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97" y="291"/>
                    <a:pt x="97" y="291"/>
                    <a:pt x="97" y="291"/>
                  </a:cubicBezTo>
                  <a:cubicBezTo>
                    <a:pt x="95" y="277"/>
                    <a:pt x="95" y="277"/>
                    <a:pt x="95" y="277"/>
                  </a:cubicBezTo>
                  <a:cubicBezTo>
                    <a:pt x="88" y="268"/>
                    <a:pt x="88" y="268"/>
                    <a:pt x="88" y="268"/>
                  </a:cubicBezTo>
                  <a:cubicBezTo>
                    <a:pt x="79" y="267"/>
                    <a:pt x="79" y="267"/>
                    <a:pt x="79" y="267"/>
                  </a:cubicBezTo>
                  <a:cubicBezTo>
                    <a:pt x="73" y="272"/>
                    <a:pt x="73" y="272"/>
                    <a:pt x="73" y="272"/>
                  </a:cubicBezTo>
                  <a:cubicBezTo>
                    <a:pt x="68" y="266"/>
                    <a:pt x="68" y="266"/>
                    <a:pt x="68" y="266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0" y="263"/>
                    <a:pt x="50" y="263"/>
                    <a:pt x="50" y="263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7" y="169"/>
                    <a:pt x="67" y="169"/>
                    <a:pt x="6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6" y="156"/>
                    <a:pt x="76" y="156"/>
                    <a:pt x="76" y="156"/>
                  </a:cubicBezTo>
                  <a:cubicBezTo>
                    <a:pt x="70" y="150"/>
                    <a:pt x="70" y="150"/>
                    <a:pt x="70" y="150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80" y="112"/>
                    <a:pt x="80" y="112"/>
                    <a:pt x="80" y="112"/>
                  </a:cubicBezTo>
                  <a:close/>
                  <a:moveTo>
                    <a:pt x="163" y="12"/>
                  </a:moveTo>
                  <a:cubicBezTo>
                    <a:pt x="163" y="12"/>
                    <a:pt x="164" y="15"/>
                    <a:pt x="169" y="17"/>
                  </a:cubicBezTo>
                  <a:cubicBezTo>
                    <a:pt x="173" y="20"/>
                    <a:pt x="178" y="16"/>
                    <a:pt x="178" y="12"/>
                  </a:cubicBezTo>
                  <a:cubicBezTo>
                    <a:pt x="177" y="8"/>
                    <a:pt x="175" y="10"/>
                    <a:pt x="176" y="7"/>
                  </a:cubicBezTo>
                  <a:cubicBezTo>
                    <a:pt x="177" y="3"/>
                    <a:pt x="169" y="0"/>
                    <a:pt x="167" y="2"/>
                  </a:cubicBezTo>
                  <a:cubicBezTo>
                    <a:pt x="165" y="4"/>
                    <a:pt x="163" y="11"/>
                    <a:pt x="163" y="12"/>
                  </a:cubicBezTo>
                  <a:close/>
                </a:path>
              </a:pathLst>
            </a:custGeom>
            <a:solidFill>
              <a:srgbClr val="FEBD44"/>
            </a:solidFill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33" name="Freeform 92"/>
            <p:cNvSpPr>
              <a:spLocks/>
            </p:cNvSpPr>
            <p:nvPr/>
          </p:nvSpPr>
          <p:spPr bwMode="auto">
            <a:xfrm>
              <a:off x="2015" y="3170"/>
              <a:ext cx="737" cy="531"/>
            </a:xfrm>
            <a:custGeom>
              <a:avLst/>
              <a:gdLst>
                <a:gd name="T0" fmla="*/ 702 w 737"/>
                <a:gd name="T1" fmla="*/ 373 h 531"/>
                <a:gd name="T2" fmla="*/ 723 w 737"/>
                <a:gd name="T3" fmla="*/ 417 h 531"/>
                <a:gd name="T4" fmla="*/ 687 w 737"/>
                <a:gd name="T5" fmla="*/ 437 h 531"/>
                <a:gd name="T6" fmla="*/ 631 w 737"/>
                <a:gd name="T7" fmla="*/ 435 h 531"/>
                <a:gd name="T8" fmla="*/ 608 w 737"/>
                <a:gd name="T9" fmla="*/ 437 h 531"/>
                <a:gd name="T10" fmla="*/ 579 w 737"/>
                <a:gd name="T11" fmla="*/ 425 h 531"/>
                <a:gd name="T12" fmla="*/ 539 w 737"/>
                <a:gd name="T13" fmla="*/ 429 h 531"/>
                <a:gd name="T14" fmla="*/ 508 w 737"/>
                <a:gd name="T15" fmla="*/ 421 h 531"/>
                <a:gd name="T16" fmla="*/ 469 w 737"/>
                <a:gd name="T17" fmla="*/ 419 h 531"/>
                <a:gd name="T18" fmla="*/ 454 w 737"/>
                <a:gd name="T19" fmla="*/ 477 h 531"/>
                <a:gd name="T20" fmla="*/ 412 w 737"/>
                <a:gd name="T21" fmla="*/ 498 h 531"/>
                <a:gd name="T22" fmla="*/ 389 w 737"/>
                <a:gd name="T23" fmla="*/ 527 h 531"/>
                <a:gd name="T24" fmla="*/ 383 w 737"/>
                <a:gd name="T25" fmla="*/ 525 h 531"/>
                <a:gd name="T26" fmla="*/ 354 w 737"/>
                <a:gd name="T27" fmla="*/ 512 h 531"/>
                <a:gd name="T28" fmla="*/ 331 w 737"/>
                <a:gd name="T29" fmla="*/ 485 h 531"/>
                <a:gd name="T30" fmla="*/ 314 w 737"/>
                <a:gd name="T31" fmla="*/ 471 h 531"/>
                <a:gd name="T32" fmla="*/ 281 w 737"/>
                <a:gd name="T33" fmla="*/ 427 h 531"/>
                <a:gd name="T34" fmla="*/ 239 w 737"/>
                <a:gd name="T35" fmla="*/ 406 h 531"/>
                <a:gd name="T36" fmla="*/ 227 w 737"/>
                <a:gd name="T37" fmla="*/ 421 h 531"/>
                <a:gd name="T38" fmla="*/ 196 w 737"/>
                <a:gd name="T39" fmla="*/ 435 h 531"/>
                <a:gd name="T40" fmla="*/ 162 w 737"/>
                <a:gd name="T41" fmla="*/ 444 h 531"/>
                <a:gd name="T42" fmla="*/ 141 w 737"/>
                <a:gd name="T43" fmla="*/ 439 h 531"/>
                <a:gd name="T44" fmla="*/ 114 w 737"/>
                <a:gd name="T45" fmla="*/ 454 h 531"/>
                <a:gd name="T46" fmla="*/ 96 w 737"/>
                <a:gd name="T47" fmla="*/ 444 h 531"/>
                <a:gd name="T48" fmla="*/ 96 w 737"/>
                <a:gd name="T49" fmla="*/ 412 h 531"/>
                <a:gd name="T50" fmla="*/ 79 w 737"/>
                <a:gd name="T51" fmla="*/ 387 h 531"/>
                <a:gd name="T52" fmla="*/ 58 w 737"/>
                <a:gd name="T53" fmla="*/ 367 h 531"/>
                <a:gd name="T54" fmla="*/ 68 w 737"/>
                <a:gd name="T55" fmla="*/ 346 h 531"/>
                <a:gd name="T56" fmla="*/ 60 w 737"/>
                <a:gd name="T57" fmla="*/ 314 h 531"/>
                <a:gd name="T58" fmla="*/ 66 w 737"/>
                <a:gd name="T59" fmla="*/ 283 h 531"/>
                <a:gd name="T60" fmla="*/ 54 w 737"/>
                <a:gd name="T61" fmla="*/ 252 h 531"/>
                <a:gd name="T62" fmla="*/ 10 w 737"/>
                <a:gd name="T63" fmla="*/ 204 h 531"/>
                <a:gd name="T64" fmla="*/ 0 w 737"/>
                <a:gd name="T65" fmla="*/ 185 h 531"/>
                <a:gd name="T66" fmla="*/ 0 w 737"/>
                <a:gd name="T67" fmla="*/ 175 h 531"/>
                <a:gd name="T68" fmla="*/ 23 w 737"/>
                <a:gd name="T69" fmla="*/ 141 h 531"/>
                <a:gd name="T70" fmla="*/ 23 w 737"/>
                <a:gd name="T71" fmla="*/ 123 h 531"/>
                <a:gd name="T72" fmla="*/ 50 w 737"/>
                <a:gd name="T73" fmla="*/ 96 h 531"/>
                <a:gd name="T74" fmla="*/ 66 w 737"/>
                <a:gd name="T75" fmla="*/ 71 h 531"/>
                <a:gd name="T76" fmla="*/ 96 w 737"/>
                <a:gd name="T77" fmla="*/ 21 h 531"/>
                <a:gd name="T78" fmla="*/ 104 w 737"/>
                <a:gd name="T79" fmla="*/ 33 h 531"/>
                <a:gd name="T80" fmla="*/ 152 w 737"/>
                <a:gd name="T81" fmla="*/ 0 h 531"/>
                <a:gd name="T82" fmla="*/ 162 w 737"/>
                <a:gd name="T83" fmla="*/ 37 h 531"/>
                <a:gd name="T84" fmla="*/ 168 w 737"/>
                <a:gd name="T85" fmla="*/ 100 h 531"/>
                <a:gd name="T86" fmla="*/ 208 w 737"/>
                <a:gd name="T87" fmla="*/ 110 h 531"/>
                <a:gd name="T88" fmla="*/ 256 w 737"/>
                <a:gd name="T89" fmla="*/ 121 h 531"/>
                <a:gd name="T90" fmla="*/ 260 w 737"/>
                <a:gd name="T91" fmla="*/ 154 h 531"/>
                <a:gd name="T92" fmla="*/ 285 w 737"/>
                <a:gd name="T93" fmla="*/ 141 h 531"/>
                <a:gd name="T94" fmla="*/ 308 w 737"/>
                <a:gd name="T95" fmla="*/ 144 h 531"/>
                <a:gd name="T96" fmla="*/ 341 w 737"/>
                <a:gd name="T97" fmla="*/ 164 h 531"/>
                <a:gd name="T98" fmla="*/ 360 w 737"/>
                <a:gd name="T99" fmla="*/ 208 h 531"/>
                <a:gd name="T100" fmla="*/ 364 w 737"/>
                <a:gd name="T101" fmla="*/ 239 h 531"/>
                <a:gd name="T102" fmla="*/ 408 w 737"/>
                <a:gd name="T103" fmla="*/ 252 h 531"/>
                <a:gd name="T104" fmla="*/ 437 w 737"/>
                <a:gd name="T105" fmla="*/ 269 h 531"/>
                <a:gd name="T106" fmla="*/ 456 w 737"/>
                <a:gd name="T107" fmla="*/ 267 h 531"/>
                <a:gd name="T108" fmla="*/ 481 w 737"/>
                <a:gd name="T109" fmla="*/ 275 h 531"/>
                <a:gd name="T110" fmla="*/ 500 w 737"/>
                <a:gd name="T111" fmla="*/ 296 h 531"/>
                <a:gd name="T112" fmla="*/ 579 w 737"/>
                <a:gd name="T113" fmla="*/ 312 h 531"/>
                <a:gd name="T114" fmla="*/ 610 w 737"/>
                <a:gd name="T115" fmla="*/ 287 h 531"/>
                <a:gd name="T116" fmla="*/ 629 w 737"/>
                <a:gd name="T117" fmla="*/ 321 h 531"/>
                <a:gd name="T118" fmla="*/ 654 w 737"/>
                <a:gd name="T119" fmla="*/ 321 h 531"/>
                <a:gd name="T120" fmla="*/ 679 w 737"/>
                <a:gd name="T121" fmla="*/ 333 h 531"/>
                <a:gd name="T122" fmla="*/ 702 w 737"/>
                <a:gd name="T123" fmla="*/ 35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7" h="531">
                  <a:moveTo>
                    <a:pt x="702" y="350"/>
                  </a:moveTo>
                  <a:lnTo>
                    <a:pt x="702" y="373"/>
                  </a:lnTo>
                  <a:lnTo>
                    <a:pt x="737" y="396"/>
                  </a:lnTo>
                  <a:lnTo>
                    <a:pt x="723" y="417"/>
                  </a:lnTo>
                  <a:lnTo>
                    <a:pt x="708" y="421"/>
                  </a:lnTo>
                  <a:lnTo>
                    <a:pt x="687" y="437"/>
                  </a:lnTo>
                  <a:lnTo>
                    <a:pt x="658" y="421"/>
                  </a:lnTo>
                  <a:lnTo>
                    <a:pt x="631" y="435"/>
                  </a:lnTo>
                  <a:lnTo>
                    <a:pt x="627" y="450"/>
                  </a:lnTo>
                  <a:lnTo>
                    <a:pt x="608" y="437"/>
                  </a:lnTo>
                  <a:lnTo>
                    <a:pt x="596" y="442"/>
                  </a:lnTo>
                  <a:lnTo>
                    <a:pt x="579" y="425"/>
                  </a:lnTo>
                  <a:lnTo>
                    <a:pt x="564" y="431"/>
                  </a:lnTo>
                  <a:lnTo>
                    <a:pt x="539" y="429"/>
                  </a:lnTo>
                  <a:lnTo>
                    <a:pt x="533" y="421"/>
                  </a:lnTo>
                  <a:lnTo>
                    <a:pt x="508" y="421"/>
                  </a:lnTo>
                  <a:lnTo>
                    <a:pt x="496" y="414"/>
                  </a:lnTo>
                  <a:lnTo>
                    <a:pt x="469" y="419"/>
                  </a:lnTo>
                  <a:lnTo>
                    <a:pt x="454" y="454"/>
                  </a:lnTo>
                  <a:lnTo>
                    <a:pt x="454" y="477"/>
                  </a:lnTo>
                  <a:lnTo>
                    <a:pt x="435" y="481"/>
                  </a:lnTo>
                  <a:lnTo>
                    <a:pt x="412" y="498"/>
                  </a:lnTo>
                  <a:lnTo>
                    <a:pt x="410" y="510"/>
                  </a:lnTo>
                  <a:lnTo>
                    <a:pt x="389" y="527"/>
                  </a:lnTo>
                  <a:lnTo>
                    <a:pt x="383" y="531"/>
                  </a:lnTo>
                  <a:lnTo>
                    <a:pt x="383" y="525"/>
                  </a:lnTo>
                  <a:lnTo>
                    <a:pt x="369" y="517"/>
                  </a:lnTo>
                  <a:lnTo>
                    <a:pt x="354" y="512"/>
                  </a:lnTo>
                  <a:lnTo>
                    <a:pt x="331" y="500"/>
                  </a:lnTo>
                  <a:lnTo>
                    <a:pt x="331" y="485"/>
                  </a:lnTo>
                  <a:lnTo>
                    <a:pt x="314" y="485"/>
                  </a:lnTo>
                  <a:lnTo>
                    <a:pt x="314" y="471"/>
                  </a:lnTo>
                  <a:lnTo>
                    <a:pt x="306" y="450"/>
                  </a:lnTo>
                  <a:lnTo>
                    <a:pt x="281" y="427"/>
                  </a:lnTo>
                  <a:lnTo>
                    <a:pt x="258" y="423"/>
                  </a:lnTo>
                  <a:lnTo>
                    <a:pt x="239" y="406"/>
                  </a:lnTo>
                  <a:lnTo>
                    <a:pt x="227" y="404"/>
                  </a:lnTo>
                  <a:lnTo>
                    <a:pt x="227" y="421"/>
                  </a:lnTo>
                  <a:lnTo>
                    <a:pt x="208" y="425"/>
                  </a:lnTo>
                  <a:lnTo>
                    <a:pt x="196" y="435"/>
                  </a:lnTo>
                  <a:lnTo>
                    <a:pt x="173" y="435"/>
                  </a:lnTo>
                  <a:lnTo>
                    <a:pt x="162" y="444"/>
                  </a:lnTo>
                  <a:lnTo>
                    <a:pt x="148" y="437"/>
                  </a:lnTo>
                  <a:lnTo>
                    <a:pt x="141" y="439"/>
                  </a:lnTo>
                  <a:lnTo>
                    <a:pt x="139" y="454"/>
                  </a:lnTo>
                  <a:lnTo>
                    <a:pt x="114" y="454"/>
                  </a:lnTo>
                  <a:lnTo>
                    <a:pt x="102" y="450"/>
                  </a:lnTo>
                  <a:lnTo>
                    <a:pt x="96" y="444"/>
                  </a:lnTo>
                  <a:lnTo>
                    <a:pt x="93" y="427"/>
                  </a:lnTo>
                  <a:lnTo>
                    <a:pt x="96" y="412"/>
                  </a:lnTo>
                  <a:lnTo>
                    <a:pt x="83" y="408"/>
                  </a:lnTo>
                  <a:lnTo>
                    <a:pt x="79" y="387"/>
                  </a:lnTo>
                  <a:lnTo>
                    <a:pt x="62" y="381"/>
                  </a:lnTo>
                  <a:lnTo>
                    <a:pt x="58" y="367"/>
                  </a:lnTo>
                  <a:lnTo>
                    <a:pt x="66" y="356"/>
                  </a:lnTo>
                  <a:lnTo>
                    <a:pt x="68" y="346"/>
                  </a:lnTo>
                  <a:lnTo>
                    <a:pt x="58" y="331"/>
                  </a:lnTo>
                  <a:lnTo>
                    <a:pt x="60" y="314"/>
                  </a:lnTo>
                  <a:lnTo>
                    <a:pt x="60" y="294"/>
                  </a:lnTo>
                  <a:lnTo>
                    <a:pt x="66" y="283"/>
                  </a:lnTo>
                  <a:lnTo>
                    <a:pt x="66" y="262"/>
                  </a:lnTo>
                  <a:lnTo>
                    <a:pt x="54" y="252"/>
                  </a:lnTo>
                  <a:lnTo>
                    <a:pt x="48" y="235"/>
                  </a:lnTo>
                  <a:lnTo>
                    <a:pt x="10" y="204"/>
                  </a:lnTo>
                  <a:lnTo>
                    <a:pt x="12" y="194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0" y="175"/>
                  </a:lnTo>
                  <a:lnTo>
                    <a:pt x="18" y="156"/>
                  </a:lnTo>
                  <a:lnTo>
                    <a:pt x="23" y="141"/>
                  </a:lnTo>
                  <a:lnTo>
                    <a:pt x="25" y="137"/>
                  </a:lnTo>
                  <a:lnTo>
                    <a:pt x="23" y="123"/>
                  </a:lnTo>
                  <a:lnTo>
                    <a:pt x="29" y="104"/>
                  </a:lnTo>
                  <a:lnTo>
                    <a:pt x="50" y="96"/>
                  </a:lnTo>
                  <a:lnTo>
                    <a:pt x="50" y="77"/>
                  </a:lnTo>
                  <a:lnTo>
                    <a:pt x="66" y="71"/>
                  </a:lnTo>
                  <a:lnTo>
                    <a:pt x="64" y="52"/>
                  </a:lnTo>
                  <a:lnTo>
                    <a:pt x="96" y="21"/>
                  </a:lnTo>
                  <a:lnTo>
                    <a:pt x="108" y="25"/>
                  </a:lnTo>
                  <a:lnTo>
                    <a:pt x="104" y="33"/>
                  </a:lnTo>
                  <a:lnTo>
                    <a:pt x="118" y="31"/>
                  </a:lnTo>
                  <a:lnTo>
                    <a:pt x="152" y="0"/>
                  </a:lnTo>
                  <a:lnTo>
                    <a:pt x="164" y="0"/>
                  </a:lnTo>
                  <a:lnTo>
                    <a:pt x="162" y="37"/>
                  </a:lnTo>
                  <a:lnTo>
                    <a:pt x="143" y="69"/>
                  </a:lnTo>
                  <a:lnTo>
                    <a:pt x="168" y="100"/>
                  </a:lnTo>
                  <a:lnTo>
                    <a:pt x="196" y="102"/>
                  </a:lnTo>
                  <a:lnTo>
                    <a:pt x="208" y="110"/>
                  </a:lnTo>
                  <a:lnTo>
                    <a:pt x="235" y="100"/>
                  </a:lnTo>
                  <a:lnTo>
                    <a:pt x="256" y="121"/>
                  </a:lnTo>
                  <a:lnTo>
                    <a:pt x="248" y="135"/>
                  </a:lnTo>
                  <a:lnTo>
                    <a:pt x="260" y="154"/>
                  </a:lnTo>
                  <a:lnTo>
                    <a:pt x="277" y="154"/>
                  </a:lnTo>
                  <a:lnTo>
                    <a:pt x="285" y="141"/>
                  </a:lnTo>
                  <a:lnTo>
                    <a:pt x="296" y="154"/>
                  </a:lnTo>
                  <a:lnTo>
                    <a:pt x="308" y="144"/>
                  </a:lnTo>
                  <a:lnTo>
                    <a:pt x="327" y="146"/>
                  </a:lnTo>
                  <a:lnTo>
                    <a:pt x="341" y="164"/>
                  </a:lnTo>
                  <a:lnTo>
                    <a:pt x="346" y="194"/>
                  </a:lnTo>
                  <a:lnTo>
                    <a:pt x="360" y="208"/>
                  </a:lnTo>
                  <a:lnTo>
                    <a:pt x="356" y="219"/>
                  </a:lnTo>
                  <a:lnTo>
                    <a:pt x="364" y="239"/>
                  </a:lnTo>
                  <a:lnTo>
                    <a:pt x="400" y="235"/>
                  </a:lnTo>
                  <a:lnTo>
                    <a:pt x="408" y="252"/>
                  </a:lnTo>
                  <a:lnTo>
                    <a:pt x="419" y="252"/>
                  </a:lnTo>
                  <a:lnTo>
                    <a:pt x="437" y="269"/>
                  </a:lnTo>
                  <a:lnTo>
                    <a:pt x="448" y="262"/>
                  </a:lnTo>
                  <a:lnTo>
                    <a:pt x="456" y="267"/>
                  </a:lnTo>
                  <a:lnTo>
                    <a:pt x="477" y="281"/>
                  </a:lnTo>
                  <a:lnTo>
                    <a:pt x="481" y="275"/>
                  </a:lnTo>
                  <a:lnTo>
                    <a:pt x="502" y="283"/>
                  </a:lnTo>
                  <a:lnTo>
                    <a:pt x="500" y="296"/>
                  </a:lnTo>
                  <a:lnTo>
                    <a:pt x="525" y="314"/>
                  </a:lnTo>
                  <a:lnTo>
                    <a:pt x="579" y="312"/>
                  </a:lnTo>
                  <a:lnTo>
                    <a:pt x="585" y="302"/>
                  </a:lnTo>
                  <a:lnTo>
                    <a:pt x="610" y="287"/>
                  </a:lnTo>
                  <a:lnTo>
                    <a:pt x="614" y="302"/>
                  </a:lnTo>
                  <a:lnTo>
                    <a:pt x="629" y="321"/>
                  </a:lnTo>
                  <a:lnTo>
                    <a:pt x="639" y="312"/>
                  </a:lnTo>
                  <a:lnTo>
                    <a:pt x="654" y="321"/>
                  </a:lnTo>
                  <a:lnTo>
                    <a:pt x="667" y="339"/>
                  </a:lnTo>
                  <a:lnTo>
                    <a:pt x="679" y="333"/>
                  </a:lnTo>
                  <a:lnTo>
                    <a:pt x="694" y="339"/>
                  </a:lnTo>
                  <a:lnTo>
                    <a:pt x="702" y="350"/>
                  </a:lnTo>
                  <a:close/>
                </a:path>
              </a:pathLst>
            </a:custGeom>
            <a:grpFill/>
            <a:ln w="6350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</p:grpSp>
      <p:sp>
        <p:nvSpPr>
          <p:cNvPr id="13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35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136" name="text box"/>
            <p:cNvSpPr txBox="1"/>
            <p:nvPr/>
          </p:nvSpPr>
          <p:spPr>
            <a:xfrm>
              <a:off x="6041186" y="1207228"/>
              <a:ext cx="3458147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37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Russia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0250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map"/>
          <p:cNvGrpSpPr/>
          <p:nvPr/>
        </p:nvGrpSpPr>
        <p:grpSpPr bwMode="gray">
          <a:xfrm rot="900000">
            <a:off x="4876805" y="575894"/>
            <a:ext cx="3363925" cy="3931774"/>
            <a:chOff x="4580731" y="1911697"/>
            <a:chExt cx="879476" cy="1109663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  <a:effectLst/>
        </p:grpSpPr>
        <p:sp>
          <p:nvSpPr>
            <p:cNvPr id="135" name="Freeform 175"/>
            <p:cNvSpPr>
              <a:spLocks noChangeAspect="1"/>
            </p:cNvSpPr>
            <p:nvPr/>
          </p:nvSpPr>
          <p:spPr bwMode="gray">
            <a:xfrm>
              <a:off x="4923631" y="2716560"/>
              <a:ext cx="133350" cy="65088"/>
            </a:xfrm>
            <a:custGeom>
              <a:avLst/>
              <a:gdLst/>
              <a:ahLst/>
              <a:cxnLst>
                <a:cxn ang="0">
                  <a:pos x="234" y="27"/>
                </a:cxn>
                <a:cxn ang="0">
                  <a:pos x="213" y="43"/>
                </a:cxn>
                <a:cxn ang="0">
                  <a:pos x="188" y="62"/>
                </a:cxn>
                <a:cxn ang="0">
                  <a:pos x="184" y="90"/>
                </a:cxn>
                <a:cxn ang="0">
                  <a:pos x="191" y="113"/>
                </a:cxn>
                <a:cxn ang="0">
                  <a:pos x="179" y="110"/>
                </a:cxn>
                <a:cxn ang="0">
                  <a:pos x="153" y="106"/>
                </a:cxn>
                <a:cxn ang="0">
                  <a:pos x="116" y="114"/>
                </a:cxn>
                <a:cxn ang="0">
                  <a:pos x="83" y="127"/>
                </a:cxn>
                <a:cxn ang="0">
                  <a:pos x="59" y="118"/>
                </a:cxn>
                <a:cxn ang="0">
                  <a:pos x="49" y="132"/>
                </a:cxn>
                <a:cxn ang="0">
                  <a:pos x="34" y="129"/>
                </a:cxn>
                <a:cxn ang="0">
                  <a:pos x="19" y="119"/>
                </a:cxn>
                <a:cxn ang="0">
                  <a:pos x="0" y="123"/>
                </a:cxn>
                <a:cxn ang="0">
                  <a:pos x="16" y="137"/>
                </a:cxn>
                <a:cxn ang="0">
                  <a:pos x="17" y="155"/>
                </a:cxn>
                <a:cxn ang="0">
                  <a:pos x="17" y="167"/>
                </a:cxn>
                <a:cxn ang="0">
                  <a:pos x="36" y="172"/>
                </a:cxn>
                <a:cxn ang="0">
                  <a:pos x="51" y="173"/>
                </a:cxn>
                <a:cxn ang="0">
                  <a:pos x="68" y="177"/>
                </a:cxn>
                <a:cxn ang="0">
                  <a:pos x="104" y="165"/>
                </a:cxn>
                <a:cxn ang="0">
                  <a:pos x="132" y="161"/>
                </a:cxn>
                <a:cxn ang="0">
                  <a:pos x="143" y="156"/>
                </a:cxn>
                <a:cxn ang="0">
                  <a:pos x="146" y="164"/>
                </a:cxn>
                <a:cxn ang="0">
                  <a:pos x="152" y="178"/>
                </a:cxn>
                <a:cxn ang="0">
                  <a:pos x="168" y="187"/>
                </a:cxn>
                <a:cxn ang="0">
                  <a:pos x="208" y="198"/>
                </a:cxn>
                <a:cxn ang="0">
                  <a:pos x="231" y="203"/>
                </a:cxn>
                <a:cxn ang="0">
                  <a:pos x="275" y="205"/>
                </a:cxn>
                <a:cxn ang="0">
                  <a:pos x="292" y="189"/>
                </a:cxn>
                <a:cxn ang="0">
                  <a:pos x="325" y="191"/>
                </a:cxn>
                <a:cxn ang="0">
                  <a:pos x="334" y="182"/>
                </a:cxn>
                <a:cxn ang="0">
                  <a:pos x="353" y="176"/>
                </a:cxn>
                <a:cxn ang="0">
                  <a:pos x="372" y="161"/>
                </a:cxn>
                <a:cxn ang="0">
                  <a:pos x="382" y="148"/>
                </a:cxn>
                <a:cxn ang="0">
                  <a:pos x="390" y="119"/>
                </a:cxn>
                <a:cxn ang="0">
                  <a:pos x="388" y="103"/>
                </a:cxn>
                <a:cxn ang="0">
                  <a:pos x="420" y="95"/>
                </a:cxn>
                <a:cxn ang="0">
                  <a:pos x="412" y="62"/>
                </a:cxn>
                <a:cxn ang="0">
                  <a:pos x="406" y="26"/>
                </a:cxn>
                <a:cxn ang="0">
                  <a:pos x="362" y="19"/>
                </a:cxn>
                <a:cxn ang="0">
                  <a:pos x="340" y="1"/>
                </a:cxn>
                <a:cxn ang="0">
                  <a:pos x="301" y="10"/>
                </a:cxn>
                <a:cxn ang="0">
                  <a:pos x="287" y="27"/>
                </a:cxn>
                <a:cxn ang="0">
                  <a:pos x="267" y="32"/>
                </a:cxn>
                <a:cxn ang="0">
                  <a:pos x="249" y="25"/>
                </a:cxn>
              </a:cxnLst>
              <a:rect l="0" t="0" r="r" b="b"/>
              <a:pathLst>
                <a:path w="420" h="205">
                  <a:moveTo>
                    <a:pt x="235" y="20"/>
                  </a:moveTo>
                  <a:lnTo>
                    <a:pt x="234" y="27"/>
                  </a:lnTo>
                  <a:lnTo>
                    <a:pt x="217" y="35"/>
                  </a:lnTo>
                  <a:lnTo>
                    <a:pt x="213" y="43"/>
                  </a:lnTo>
                  <a:lnTo>
                    <a:pt x="210" y="53"/>
                  </a:lnTo>
                  <a:lnTo>
                    <a:pt x="188" y="62"/>
                  </a:lnTo>
                  <a:lnTo>
                    <a:pt x="183" y="74"/>
                  </a:lnTo>
                  <a:lnTo>
                    <a:pt x="184" y="90"/>
                  </a:lnTo>
                  <a:lnTo>
                    <a:pt x="191" y="106"/>
                  </a:lnTo>
                  <a:lnTo>
                    <a:pt x="191" y="113"/>
                  </a:lnTo>
                  <a:lnTo>
                    <a:pt x="184" y="117"/>
                  </a:lnTo>
                  <a:lnTo>
                    <a:pt x="179" y="110"/>
                  </a:lnTo>
                  <a:lnTo>
                    <a:pt x="164" y="110"/>
                  </a:lnTo>
                  <a:lnTo>
                    <a:pt x="153" y="106"/>
                  </a:lnTo>
                  <a:lnTo>
                    <a:pt x="149" y="111"/>
                  </a:lnTo>
                  <a:lnTo>
                    <a:pt x="116" y="114"/>
                  </a:lnTo>
                  <a:lnTo>
                    <a:pt x="97" y="127"/>
                  </a:lnTo>
                  <a:lnTo>
                    <a:pt x="83" y="127"/>
                  </a:lnTo>
                  <a:lnTo>
                    <a:pt x="70" y="119"/>
                  </a:lnTo>
                  <a:lnTo>
                    <a:pt x="59" y="118"/>
                  </a:lnTo>
                  <a:lnTo>
                    <a:pt x="51" y="124"/>
                  </a:lnTo>
                  <a:lnTo>
                    <a:pt x="49" y="132"/>
                  </a:lnTo>
                  <a:lnTo>
                    <a:pt x="44" y="134"/>
                  </a:lnTo>
                  <a:lnTo>
                    <a:pt x="34" y="129"/>
                  </a:lnTo>
                  <a:lnTo>
                    <a:pt x="28" y="121"/>
                  </a:lnTo>
                  <a:lnTo>
                    <a:pt x="19" y="119"/>
                  </a:lnTo>
                  <a:lnTo>
                    <a:pt x="11" y="119"/>
                  </a:lnTo>
                  <a:lnTo>
                    <a:pt x="0" y="123"/>
                  </a:lnTo>
                  <a:lnTo>
                    <a:pt x="7" y="132"/>
                  </a:lnTo>
                  <a:lnTo>
                    <a:pt x="16" y="137"/>
                  </a:lnTo>
                  <a:lnTo>
                    <a:pt x="17" y="144"/>
                  </a:lnTo>
                  <a:lnTo>
                    <a:pt x="17" y="155"/>
                  </a:lnTo>
                  <a:lnTo>
                    <a:pt x="11" y="162"/>
                  </a:lnTo>
                  <a:lnTo>
                    <a:pt x="17" y="167"/>
                  </a:lnTo>
                  <a:lnTo>
                    <a:pt x="27" y="171"/>
                  </a:lnTo>
                  <a:lnTo>
                    <a:pt x="36" y="172"/>
                  </a:lnTo>
                  <a:lnTo>
                    <a:pt x="44" y="168"/>
                  </a:lnTo>
                  <a:lnTo>
                    <a:pt x="51" y="173"/>
                  </a:lnTo>
                  <a:lnTo>
                    <a:pt x="65" y="178"/>
                  </a:lnTo>
                  <a:lnTo>
                    <a:pt x="68" y="177"/>
                  </a:lnTo>
                  <a:lnTo>
                    <a:pt x="84" y="172"/>
                  </a:lnTo>
                  <a:lnTo>
                    <a:pt x="104" y="165"/>
                  </a:lnTo>
                  <a:lnTo>
                    <a:pt x="122" y="164"/>
                  </a:lnTo>
                  <a:lnTo>
                    <a:pt x="132" y="161"/>
                  </a:lnTo>
                  <a:lnTo>
                    <a:pt x="137" y="157"/>
                  </a:lnTo>
                  <a:lnTo>
                    <a:pt x="143" y="156"/>
                  </a:lnTo>
                  <a:lnTo>
                    <a:pt x="146" y="159"/>
                  </a:lnTo>
                  <a:lnTo>
                    <a:pt x="146" y="164"/>
                  </a:lnTo>
                  <a:lnTo>
                    <a:pt x="148" y="171"/>
                  </a:lnTo>
                  <a:lnTo>
                    <a:pt x="152" y="178"/>
                  </a:lnTo>
                  <a:lnTo>
                    <a:pt x="163" y="187"/>
                  </a:lnTo>
                  <a:lnTo>
                    <a:pt x="168" y="187"/>
                  </a:lnTo>
                  <a:lnTo>
                    <a:pt x="178" y="193"/>
                  </a:lnTo>
                  <a:lnTo>
                    <a:pt x="208" y="198"/>
                  </a:lnTo>
                  <a:lnTo>
                    <a:pt x="222" y="203"/>
                  </a:lnTo>
                  <a:lnTo>
                    <a:pt x="231" y="203"/>
                  </a:lnTo>
                  <a:lnTo>
                    <a:pt x="247" y="203"/>
                  </a:lnTo>
                  <a:lnTo>
                    <a:pt x="275" y="205"/>
                  </a:lnTo>
                  <a:lnTo>
                    <a:pt x="283" y="200"/>
                  </a:lnTo>
                  <a:lnTo>
                    <a:pt x="292" y="189"/>
                  </a:lnTo>
                  <a:lnTo>
                    <a:pt x="305" y="187"/>
                  </a:lnTo>
                  <a:lnTo>
                    <a:pt x="325" y="191"/>
                  </a:lnTo>
                  <a:lnTo>
                    <a:pt x="330" y="182"/>
                  </a:lnTo>
                  <a:lnTo>
                    <a:pt x="334" y="182"/>
                  </a:lnTo>
                  <a:lnTo>
                    <a:pt x="351" y="184"/>
                  </a:lnTo>
                  <a:lnTo>
                    <a:pt x="353" y="176"/>
                  </a:lnTo>
                  <a:lnTo>
                    <a:pt x="362" y="172"/>
                  </a:lnTo>
                  <a:lnTo>
                    <a:pt x="372" y="161"/>
                  </a:lnTo>
                  <a:lnTo>
                    <a:pt x="383" y="159"/>
                  </a:lnTo>
                  <a:lnTo>
                    <a:pt x="382" y="148"/>
                  </a:lnTo>
                  <a:lnTo>
                    <a:pt x="382" y="138"/>
                  </a:lnTo>
                  <a:lnTo>
                    <a:pt x="390" y="119"/>
                  </a:lnTo>
                  <a:lnTo>
                    <a:pt x="384" y="111"/>
                  </a:lnTo>
                  <a:lnTo>
                    <a:pt x="388" y="103"/>
                  </a:lnTo>
                  <a:lnTo>
                    <a:pt x="415" y="103"/>
                  </a:lnTo>
                  <a:lnTo>
                    <a:pt x="420" y="95"/>
                  </a:lnTo>
                  <a:lnTo>
                    <a:pt x="420" y="75"/>
                  </a:lnTo>
                  <a:lnTo>
                    <a:pt x="412" y="62"/>
                  </a:lnTo>
                  <a:lnTo>
                    <a:pt x="406" y="40"/>
                  </a:lnTo>
                  <a:lnTo>
                    <a:pt x="406" y="26"/>
                  </a:lnTo>
                  <a:lnTo>
                    <a:pt x="398" y="15"/>
                  </a:lnTo>
                  <a:lnTo>
                    <a:pt x="362" y="19"/>
                  </a:lnTo>
                  <a:lnTo>
                    <a:pt x="348" y="6"/>
                  </a:lnTo>
                  <a:lnTo>
                    <a:pt x="340" y="1"/>
                  </a:lnTo>
                  <a:lnTo>
                    <a:pt x="307" y="0"/>
                  </a:lnTo>
                  <a:lnTo>
                    <a:pt x="301" y="10"/>
                  </a:lnTo>
                  <a:lnTo>
                    <a:pt x="297" y="19"/>
                  </a:lnTo>
                  <a:lnTo>
                    <a:pt x="287" y="27"/>
                  </a:lnTo>
                  <a:lnTo>
                    <a:pt x="278" y="31"/>
                  </a:lnTo>
                  <a:lnTo>
                    <a:pt x="267" y="32"/>
                  </a:lnTo>
                  <a:lnTo>
                    <a:pt x="256" y="31"/>
                  </a:lnTo>
                  <a:lnTo>
                    <a:pt x="249" y="25"/>
                  </a:lnTo>
                  <a:lnTo>
                    <a:pt x="235" y="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36" name="Freeform 176"/>
            <p:cNvSpPr>
              <a:spLocks noChangeAspect="1"/>
            </p:cNvSpPr>
            <p:nvPr/>
          </p:nvSpPr>
          <p:spPr bwMode="gray">
            <a:xfrm>
              <a:off x="4783931" y="2875310"/>
              <a:ext cx="7938" cy="4763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21" y="11"/>
                </a:cxn>
                <a:cxn ang="0">
                  <a:pos x="16" y="13"/>
                </a:cxn>
                <a:cxn ang="0">
                  <a:pos x="10" y="12"/>
                </a:cxn>
                <a:cxn ang="0">
                  <a:pos x="6" y="7"/>
                </a:cxn>
                <a:cxn ang="0">
                  <a:pos x="0" y="0"/>
                </a:cxn>
                <a:cxn ang="0">
                  <a:pos x="13" y="1"/>
                </a:cxn>
                <a:cxn ang="0">
                  <a:pos x="18" y="7"/>
                </a:cxn>
              </a:cxnLst>
              <a:rect l="0" t="0" r="r" b="b"/>
              <a:pathLst>
                <a:path w="21" h="13">
                  <a:moveTo>
                    <a:pt x="18" y="7"/>
                  </a:moveTo>
                  <a:lnTo>
                    <a:pt x="21" y="11"/>
                  </a:lnTo>
                  <a:lnTo>
                    <a:pt x="16" y="13"/>
                  </a:lnTo>
                  <a:lnTo>
                    <a:pt x="10" y="12"/>
                  </a:lnTo>
                  <a:lnTo>
                    <a:pt x="6" y="7"/>
                  </a:lnTo>
                  <a:lnTo>
                    <a:pt x="0" y="0"/>
                  </a:lnTo>
                  <a:lnTo>
                    <a:pt x="13" y="1"/>
                  </a:lnTo>
                  <a:lnTo>
                    <a:pt x="18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37" name="Freeform 177"/>
            <p:cNvSpPr>
              <a:spLocks noChangeAspect="1"/>
            </p:cNvSpPr>
            <p:nvPr/>
          </p:nvSpPr>
          <p:spPr bwMode="gray">
            <a:xfrm>
              <a:off x="4925219" y="2757835"/>
              <a:ext cx="4763" cy="9525"/>
            </a:xfrm>
            <a:custGeom>
              <a:avLst/>
              <a:gdLst/>
              <a:ahLst/>
              <a:cxnLst>
                <a:cxn ang="0">
                  <a:pos x="8" y="30"/>
                </a:cxn>
                <a:cxn ang="0">
                  <a:pos x="14" y="23"/>
                </a:cxn>
                <a:cxn ang="0">
                  <a:pos x="14" y="12"/>
                </a:cxn>
                <a:cxn ang="0">
                  <a:pos x="13" y="5"/>
                </a:cxn>
                <a:cxn ang="0">
                  <a:pos x="4" y="0"/>
                </a:cxn>
                <a:cxn ang="0">
                  <a:pos x="2" y="8"/>
                </a:cxn>
                <a:cxn ang="0">
                  <a:pos x="0" y="18"/>
                </a:cxn>
                <a:cxn ang="0">
                  <a:pos x="8" y="30"/>
                </a:cxn>
              </a:cxnLst>
              <a:rect l="0" t="0" r="r" b="b"/>
              <a:pathLst>
                <a:path w="14" h="30">
                  <a:moveTo>
                    <a:pt x="8" y="30"/>
                  </a:moveTo>
                  <a:lnTo>
                    <a:pt x="14" y="23"/>
                  </a:lnTo>
                  <a:lnTo>
                    <a:pt x="14" y="12"/>
                  </a:lnTo>
                  <a:lnTo>
                    <a:pt x="13" y="5"/>
                  </a:lnTo>
                  <a:lnTo>
                    <a:pt x="4" y="0"/>
                  </a:lnTo>
                  <a:lnTo>
                    <a:pt x="2" y="8"/>
                  </a:lnTo>
                  <a:lnTo>
                    <a:pt x="0" y="1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grpSp>
          <p:nvGrpSpPr>
            <p:cNvPr id="138" name="Group 178"/>
            <p:cNvGrpSpPr>
              <a:grpSpLocks noChangeAspect="1"/>
            </p:cNvGrpSpPr>
            <p:nvPr/>
          </p:nvGrpSpPr>
          <p:grpSpPr bwMode="gray">
            <a:xfrm>
              <a:off x="4876006" y="2765772"/>
              <a:ext cx="204788" cy="242888"/>
              <a:chOff x="2589" y="1903"/>
              <a:chExt cx="129" cy="153"/>
            </a:xfrm>
            <a:grpFill/>
          </p:grpSpPr>
          <p:sp>
            <p:nvSpPr>
              <p:cNvPr id="181" name="Freeform 179"/>
              <p:cNvSpPr>
                <a:spLocks noChangeAspect="1"/>
              </p:cNvSpPr>
              <p:nvPr/>
            </p:nvSpPr>
            <p:spPr bwMode="gray">
              <a:xfrm>
                <a:off x="2653" y="2034"/>
                <a:ext cx="34" cy="22"/>
              </a:xfrm>
              <a:custGeom>
                <a:avLst/>
                <a:gdLst/>
                <a:ahLst/>
                <a:cxnLst>
                  <a:cxn ang="0">
                    <a:pos x="172" y="0"/>
                  </a:cxn>
                  <a:cxn ang="0">
                    <a:pos x="168" y="1"/>
                  </a:cxn>
                  <a:cxn ang="0">
                    <a:pos x="168" y="2"/>
                  </a:cxn>
                  <a:cxn ang="0">
                    <a:pos x="167" y="12"/>
                  </a:cxn>
                  <a:cxn ang="0">
                    <a:pos x="153" y="34"/>
                  </a:cxn>
                  <a:cxn ang="0">
                    <a:pos x="143" y="60"/>
                  </a:cxn>
                  <a:cxn ang="0">
                    <a:pos x="142" y="66"/>
                  </a:cxn>
                  <a:cxn ang="0">
                    <a:pos x="146" y="70"/>
                  </a:cxn>
                  <a:cxn ang="0">
                    <a:pos x="147" y="75"/>
                  </a:cxn>
                  <a:cxn ang="0">
                    <a:pos x="152" y="87"/>
                  </a:cxn>
                  <a:cxn ang="0">
                    <a:pos x="146" y="103"/>
                  </a:cxn>
                  <a:cxn ang="0">
                    <a:pos x="145" y="110"/>
                  </a:cxn>
                  <a:cxn ang="0">
                    <a:pos x="130" y="110"/>
                  </a:cxn>
                  <a:cxn ang="0">
                    <a:pos x="118" y="108"/>
                  </a:cxn>
                  <a:cxn ang="0">
                    <a:pos x="108" y="98"/>
                  </a:cxn>
                  <a:cxn ang="0">
                    <a:pos x="99" y="88"/>
                  </a:cxn>
                  <a:cxn ang="0">
                    <a:pos x="84" y="83"/>
                  </a:cxn>
                  <a:cxn ang="0">
                    <a:pos x="76" y="82"/>
                  </a:cxn>
                  <a:cxn ang="0">
                    <a:pos x="67" y="79"/>
                  </a:cxn>
                  <a:cxn ang="0">
                    <a:pos x="61" y="71"/>
                  </a:cxn>
                  <a:cxn ang="0">
                    <a:pos x="49" y="66"/>
                  </a:cxn>
                  <a:cxn ang="0">
                    <a:pos x="37" y="56"/>
                  </a:cxn>
                  <a:cxn ang="0">
                    <a:pos x="25" y="51"/>
                  </a:cxn>
                  <a:cxn ang="0">
                    <a:pos x="8" y="48"/>
                  </a:cxn>
                  <a:cxn ang="0">
                    <a:pos x="2" y="40"/>
                  </a:cxn>
                  <a:cxn ang="0">
                    <a:pos x="0" y="26"/>
                  </a:cxn>
                  <a:cxn ang="0">
                    <a:pos x="1" y="18"/>
                  </a:cxn>
                  <a:cxn ang="0">
                    <a:pos x="3" y="15"/>
                  </a:cxn>
                  <a:cxn ang="0">
                    <a:pos x="6" y="10"/>
                  </a:cxn>
                  <a:cxn ang="0">
                    <a:pos x="9" y="8"/>
                  </a:cxn>
                  <a:cxn ang="0">
                    <a:pos x="19" y="15"/>
                  </a:cxn>
                  <a:cxn ang="0">
                    <a:pos x="25" y="15"/>
                  </a:cxn>
                  <a:cxn ang="0">
                    <a:pos x="41" y="5"/>
                  </a:cxn>
                  <a:cxn ang="0">
                    <a:pos x="62" y="15"/>
                  </a:cxn>
                  <a:cxn ang="0">
                    <a:pos x="66" y="22"/>
                  </a:cxn>
                  <a:cxn ang="0">
                    <a:pos x="73" y="22"/>
                  </a:cxn>
                  <a:cxn ang="0">
                    <a:pos x="80" y="20"/>
                  </a:cxn>
                  <a:cxn ang="0">
                    <a:pos x="110" y="16"/>
                  </a:cxn>
                  <a:cxn ang="0">
                    <a:pos x="119" y="13"/>
                  </a:cxn>
                  <a:cxn ang="0">
                    <a:pos x="127" y="8"/>
                  </a:cxn>
                  <a:cxn ang="0">
                    <a:pos x="146" y="8"/>
                  </a:cxn>
                  <a:cxn ang="0">
                    <a:pos x="152" y="4"/>
                  </a:cxn>
                  <a:cxn ang="0">
                    <a:pos x="163" y="2"/>
                  </a:cxn>
                  <a:cxn ang="0">
                    <a:pos x="172" y="0"/>
                  </a:cxn>
                </a:cxnLst>
                <a:rect l="0" t="0" r="r" b="b"/>
                <a:pathLst>
                  <a:path w="172" h="110">
                    <a:moveTo>
                      <a:pt x="172" y="0"/>
                    </a:moveTo>
                    <a:lnTo>
                      <a:pt x="168" y="1"/>
                    </a:lnTo>
                    <a:lnTo>
                      <a:pt x="168" y="2"/>
                    </a:lnTo>
                    <a:lnTo>
                      <a:pt x="167" y="12"/>
                    </a:lnTo>
                    <a:lnTo>
                      <a:pt x="153" y="34"/>
                    </a:lnTo>
                    <a:lnTo>
                      <a:pt x="143" y="60"/>
                    </a:lnTo>
                    <a:lnTo>
                      <a:pt x="142" y="66"/>
                    </a:lnTo>
                    <a:lnTo>
                      <a:pt x="146" y="70"/>
                    </a:lnTo>
                    <a:lnTo>
                      <a:pt x="147" y="75"/>
                    </a:lnTo>
                    <a:lnTo>
                      <a:pt x="152" y="87"/>
                    </a:lnTo>
                    <a:lnTo>
                      <a:pt x="146" y="103"/>
                    </a:lnTo>
                    <a:lnTo>
                      <a:pt x="145" y="110"/>
                    </a:lnTo>
                    <a:lnTo>
                      <a:pt x="130" y="110"/>
                    </a:lnTo>
                    <a:lnTo>
                      <a:pt x="118" y="108"/>
                    </a:lnTo>
                    <a:lnTo>
                      <a:pt x="108" y="98"/>
                    </a:lnTo>
                    <a:lnTo>
                      <a:pt x="99" y="88"/>
                    </a:lnTo>
                    <a:lnTo>
                      <a:pt x="84" y="83"/>
                    </a:lnTo>
                    <a:lnTo>
                      <a:pt x="76" y="82"/>
                    </a:lnTo>
                    <a:lnTo>
                      <a:pt x="67" y="79"/>
                    </a:lnTo>
                    <a:lnTo>
                      <a:pt x="61" y="71"/>
                    </a:lnTo>
                    <a:lnTo>
                      <a:pt x="49" y="66"/>
                    </a:lnTo>
                    <a:lnTo>
                      <a:pt x="37" y="56"/>
                    </a:lnTo>
                    <a:lnTo>
                      <a:pt x="25" y="51"/>
                    </a:lnTo>
                    <a:lnTo>
                      <a:pt x="8" y="48"/>
                    </a:lnTo>
                    <a:lnTo>
                      <a:pt x="2" y="40"/>
                    </a:lnTo>
                    <a:lnTo>
                      <a:pt x="0" y="26"/>
                    </a:lnTo>
                    <a:lnTo>
                      <a:pt x="1" y="18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9" y="8"/>
                    </a:lnTo>
                    <a:lnTo>
                      <a:pt x="19" y="15"/>
                    </a:lnTo>
                    <a:lnTo>
                      <a:pt x="25" y="15"/>
                    </a:lnTo>
                    <a:lnTo>
                      <a:pt x="41" y="5"/>
                    </a:lnTo>
                    <a:lnTo>
                      <a:pt x="62" y="15"/>
                    </a:lnTo>
                    <a:lnTo>
                      <a:pt x="66" y="22"/>
                    </a:lnTo>
                    <a:lnTo>
                      <a:pt x="73" y="22"/>
                    </a:lnTo>
                    <a:lnTo>
                      <a:pt x="80" y="20"/>
                    </a:lnTo>
                    <a:lnTo>
                      <a:pt x="110" y="16"/>
                    </a:lnTo>
                    <a:lnTo>
                      <a:pt x="119" y="13"/>
                    </a:lnTo>
                    <a:lnTo>
                      <a:pt x="127" y="8"/>
                    </a:lnTo>
                    <a:lnTo>
                      <a:pt x="146" y="8"/>
                    </a:lnTo>
                    <a:lnTo>
                      <a:pt x="152" y="4"/>
                    </a:lnTo>
                    <a:lnTo>
                      <a:pt x="163" y="2"/>
                    </a:lnTo>
                    <a:lnTo>
                      <a:pt x="17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82" name="Freeform 180"/>
              <p:cNvSpPr>
                <a:spLocks noChangeAspect="1"/>
              </p:cNvSpPr>
              <p:nvPr/>
            </p:nvSpPr>
            <p:spPr bwMode="gray">
              <a:xfrm>
                <a:off x="2606" y="1991"/>
                <a:ext cx="16" cy="3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63" y="5"/>
                  </a:cxn>
                  <a:cxn ang="0">
                    <a:pos x="64" y="8"/>
                  </a:cxn>
                  <a:cxn ang="0">
                    <a:pos x="70" y="12"/>
                  </a:cxn>
                  <a:cxn ang="0">
                    <a:pos x="75" y="24"/>
                  </a:cxn>
                  <a:cxn ang="0">
                    <a:pos x="81" y="43"/>
                  </a:cxn>
                  <a:cxn ang="0">
                    <a:pos x="82" y="63"/>
                  </a:cxn>
                  <a:cxn ang="0">
                    <a:pos x="80" y="79"/>
                  </a:cxn>
                  <a:cxn ang="0">
                    <a:pos x="81" y="111"/>
                  </a:cxn>
                  <a:cxn ang="0">
                    <a:pos x="80" y="138"/>
                  </a:cxn>
                  <a:cxn ang="0">
                    <a:pos x="76" y="144"/>
                  </a:cxn>
                  <a:cxn ang="0">
                    <a:pos x="76" y="149"/>
                  </a:cxn>
                  <a:cxn ang="0">
                    <a:pos x="70" y="154"/>
                  </a:cxn>
                  <a:cxn ang="0">
                    <a:pos x="57" y="150"/>
                  </a:cxn>
                  <a:cxn ang="0">
                    <a:pos x="52" y="155"/>
                  </a:cxn>
                  <a:cxn ang="0">
                    <a:pos x="47" y="165"/>
                  </a:cxn>
                  <a:cxn ang="0">
                    <a:pos x="41" y="171"/>
                  </a:cxn>
                  <a:cxn ang="0">
                    <a:pos x="31" y="173"/>
                  </a:cxn>
                  <a:cxn ang="0">
                    <a:pos x="26" y="168"/>
                  </a:cxn>
                  <a:cxn ang="0">
                    <a:pos x="15" y="152"/>
                  </a:cxn>
                  <a:cxn ang="0">
                    <a:pos x="14" y="144"/>
                  </a:cxn>
                  <a:cxn ang="0">
                    <a:pos x="14" y="139"/>
                  </a:cxn>
                  <a:cxn ang="0">
                    <a:pos x="11" y="130"/>
                  </a:cxn>
                  <a:cxn ang="0">
                    <a:pos x="14" y="109"/>
                  </a:cxn>
                  <a:cxn ang="0">
                    <a:pos x="17" y="106"/>
                  </a:cxn>
                  <a:cxn ang="0">
                    <a:pos x="18" y="101"/>
                  </a:cxn>
                  <a:cxn ang="0">
                    <a:pos x="16" y="97"/>
                  </a:cxn>
                  <a:cxn ang="0">
                    <a:pos x="14" y="89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2" y="63"/>
                  </a:cxn>
                  <a:cxn ang="0">
                    <a:pos x="10" y="54"/>
                  </a:cxn>
                  <a:cxn ang="0">
                    <a:pos x="7" y="53"/>
                  </a:cxn>
                  <a:cxn ang="0">
                    <a:pos x="4" y="53"/>
                  </a:cxn>
                  <a:cxn ang="0">
                    <a:pos x="0" y="47"/>
                  </a:cxn>
                  <a:cxn ang="0">
                    <a:pos x="0" y="26"/>
                  </a:cxn>
                  <a:cxn ang="0">
                    <a:pos x="1" y="25"/>
                  </a:cxn>
                  <a:cxn ang="0">
                    <a:pos x="10" y="33"/>
                  </a:cxn>
                  <a:cxn ang="0">
                    <a:pos x="20" y="32"/>
                  </a:cxn>
                  <a:cxn ang="0">
                    <a:pos x="39" y="12"/>
                  </a:cxn>
                  <a:cxn ang="0">
                    <a:pos x="45" y="10"/>
                  </a:cxn>
                  <a:cxn ang="0">
                    <a:pos x="50" y="0"/>
                  </a:cxn>
                </a:cxnLst>
                <a:rect l="0" t="0" r="r" b="b"/>
                <a:pathLst>
                  <a:path w="82" h="173">
                    <a:moveTo>
                      <a:pt x="50" y="0"/>
                    </a:moveTo>
                    <a:lnTo>
                      <a:pt x="63" y="5"/>
                    </a:lnTo>
                    <a:lnTo>
                      <a:pt x="64" y="8"/>
                    </a:lnTo>
                    <a:lnTo>
                      <a:pt x="70" y="12"/>
                    </a:lnTo>
                    <a:lnTo>
                      <a:pt x="75" y="24"/>
                    </a:lnTo>
                    <a:lnTo>
                      <a:pt x="81" y="43"/>
                    </a:lnTo>
                    <a:lnTo>
                      <a:pt x="82" y="63"/>
                    </a:lnTo>
                    <a:lnTo>
                      <a:pt x="80" y="79"/>
                    </a:lnTo>
                    <a:lnTo>
                      <a:pt x="81" y="111"/>
                    </a:lnTo>
                    <a:lnTo>
                      <a:pt x="80" y="138"/>
                    </a:lnTo>
                    <a:lnTo>
                      <a:pt x="76" y="144"/>
                    </a:lnTo>
                    <a:lnTo>
                      <a:pt x="76" y="149"/>
                    </a:lnTo>
                    <a:lnTo>
                      <a:pt x="70" y="154"/>
                    </a:lnTo>
                    <a:lnTo>
                      <a:pt x="57" y="150"/>
                    </a:lnTo>
                    <a:lnTo>
                      <a:pt x="52" y="155"/>
                    </a:lnTo>
                    <a:lnTo>
                      <a:pt x="47" y="165"/>
                    </a:lnTo>
                    <a:lnTo>
                      <a:pt x="41" y="171"/>
                    </a:lnTo>
                    <a:lnTo>
                      <a:pt x="31" y="173"/>
                    </a:lnTo>
                    <a:lnTo>
                      <a:pt x="26" y="168"/>
                    </a:lnTo>
                    <a:lnTo>
                      <a:pt x="15" y="152"/>
                    </a:lnTo>
                    <a:lnTo>
                      <a:pt x="14" y="144"/>
                    </a:lnTo>
                    <a:lnTo>
                      <a:pt x="14" y="139"/>
                    </a:lnTo>
                    <a:lnTo>
                      <a:pt x="11" y="130"/>
                    </a:lnTo>
                    <a:lnTo>
                      <a:pt x="14" y="109"/>
                    </a:lnTo>
                    <a:lnTo>
                      <a:pt x="17" y="106"/>
                    </a:lnTo>
                    <a:lnTo>
                      <a:pt x="18" y="101"/>
                    </a:lnTo>
                    <a:lnTo>
                      <a:pt x="16" y="97"/>
                    </a:lnTo>
                    <a:lnTo>
                      <a:pt x="14" y="89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2" y="63"/>
                    </a:lnTo>
                    <a:lnTo>
                      <a:pt x="10" y="54"/>
                    </a:lnTo>
                    <a:lnTo>
                      <a:pt x="7" y="53"/>
                    </a:lnTo>
                    <a:lnTo>
                      <a:pt x="4" y="53"/>
                    </a:lnTo>
                    <a:lnTo>
                      <a:pt x="0" y="47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10" y="33"/>
                    </a:lnTo>
                    <a:lnTo>
                      <a:pt x="20" y="32"/>
                    </a:lnTo>
                    <a:lnTo>
                      <a:pt x="39" y="12"/>
                    </a:lnTo>
                    <a:lnTo>
                      <a:pt x="45" y="1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83" name="Freeform 181"/>
              <p:cNvSpPr>
                <a:spLocks noChangeAspect="1"/>
              </p:cNvSpPr>
              <p:nvPr/>
            </p:nvSpPr>
            <p:spPr bwMode="gray">
              <a:xfrm>
                <a:off x="2589" y="1903"/>
                <a:ext cx="129" cy="136"/>
              </a:xfrm>
              <a:custGeom>
                <a:avLst/>
                <a:gdLst/>
                <a:ahLst/>
                <a:cxnLst>
                  <a:cxn ang="0">
                    <a:pos x="195" y="38"/>
                  </a:cxn>
                  <a:cxn ang="0">
                    <a:pos x="186" y="59"/>
                  </a:cxn>
                  <a:cxn ang="0">
                    <a:pos x="147" y="53"/>
                  </a:cxn>
                  <a:cxn ang="0">
                    <a:pos x="125" y="89"/>
                  </a:cxn>
                  <a:cxn ang="0">
                    <a:pos x="98" y="73"/>
                  </a:cxn>
                  <a:cxn ang="0">
                    <a:pos x="75" y="76"/>
                  </a:cxn>
                  <a:cxn ang="0">
                    <a:pos x="23" y="96"/>
                  </a:cxn>
                  <a:cxn ang="0">
                    <a:pos x="5" y="107"/>
                  </a:cxn>
                  <a:cxn ang="0">
                    <a:pos x="2" y="156"/>
                  </a:cxn>
                  <a:cxn ang="0">
                    <a:pos x="11" y="177"/>
                  </a:cxn>
                  <a:cxn ang="0">
                    <a:pos x="13" y="216"/>
                  </a:cxn>
                  <a:cxn ang="0">
                    <a:pos x="48" y="245"/>
                  </a:cxn>
                  <a:cxn ang="0">
                    <a:pos x="64" y="254"/>
                  </a:cxn>
                  <a:cxn ang="0">
                    <a:pos x="94" y="224"/>
                  </a:cxn>
                  <a:cxn ang="0">
                    <a:pos x="132" y="213"/>
                  </a:cxn>
                  <a:cxn ang="0">
                    <a:pos x="195" y="259"/>
                  </a:cxn>
                  <a:cxn ang="0">
                    <a:pos x="231" y="333"/>
                  </a:cxn>
                  <a:cxn ang="0">
                    <a:pos x="259" y="358"/>
                  </a:cxn>
                  <a:cxn ang="0">
                    <a:pos x="309" y="410"/>
                  </a:cxn>
                  <a:cxn ang="0">
                    <a:pos x="379" y="444"/>
                  </a:cxn>
                  <a:cxn ang="0">
                    <a:pos x="421" y="479"/>
                  </a:cxn>
                  <a:cxn ang="0">
                    <a:pos x="444" y="488"/>
                  </a:cxn>
                  <a:cxn ang="0">
                    <a:pos x="455" y="520"/>
                  </a:cxn>
                  <a:cxn ang="0">
                    <a:pos x="483" y="527"/>
                  </a:cxn>
                  <a:cxn ang="0">
                    <a:pos x="498" y="559"/>
                  </a:cxn>
                  <a:cxn ang="0">
                    <a:pos x="507" y="624"/>
                  </a:cxn>
                  <a:cxn ang="0">
                    <a:pos x="492" y="661"/>
                  </a:cxn>
                  <a:cxn ang="0">
                    <a:pos x="496" y="681"/>
                  </a:cxn>
                  <a:cxn ang="0">
                    <a:pos x="522" y="661"/>
                  </a:cxn>
                  <a:cxn ang="0">
                    <a:pos x="540" y="643"/>
                  </a:cxn>
                  <a:cxn ang="0">
                    <a:pos x="562" y="607"/>
                  </a:cxn>
                  <a:cxn ang="0">
                    <a:pos x="568" y="585"/>
                  </a:cxn>
                  <a:cxn ang="0">
                    <a:pos x="549" y="558"/>
                  </a:cxn>
                  <a:cxn ang="0">
                    <a:pos x="551" y="511"/>
                  </a:cxn>
                  <a:cxn ang="0">
                    <a:pos x="604" y="512"/>
                  </a:cxn>
                  <a:cxn ang="0">
                    <a:pos x="637" y="546"/>
                  </a:cxn>
                  <a:cxn ang="0">
                    <a:pos x="636" y="511"/>
                  </a:cxn>
                  <a:cxn ang="0">
                    <a:pos x="572" y="460"/>
                  </a:cxn>
                  <a:cxn ang="0">
                    <a:pos x="510" y="430"/>
                  </a:cxn>
                  <a:cxn ang="0">
                    <a:pos x="508" y="414"/>
                  </a:cxn>
                  <a:cxn ang="0">
                    <a:pos x="500" y="392"/>
                  </a:cxn>
                  <a:cxn ang="0">
                    <a:pos x="465" y="394"/>
                  </a:cxn>
                  <a:cxn ang="0">
                    <a:pos x="437" y="382"/>
                  </a:cxn>
                  <a:cxn ang="0">
                    <a:pos x="405" y="345"/>
                  </a:cxn>
                  <a:cxn ang="0">
                    <a:pos x="382" y="285"/>
                  </a:cxn>
                  <a:cxn ang="0">
                    <a:pos x="362" y="263"/>
                  </a:cxn>
                  <a:cxn ang="0">
                    <a:pos x="314" y="230"/>
                  </a:cxn>
                  <a:cxn ang="0">
                    <a:pos x="308" y="177"/>
                  </a:cxn>
                  <a:cxn ang="0">
                    <a:pos x="304" y="156"/>
                  </a:cxn>
                  <a:cxn ang="0">
                    <a:pos x="318" y="126"/>
                  </a:cxn>
                  <a:cxn ang="0">
                    <a:pos x="366" y="111"/>
                  </a:cxn>
                  <a:cxn ang="0">
                    <a:pos x="379" y="121"/>
                  </a:cxn>
                  <a:cxn ang="0">
                    <a:pos x="393" y="119"/>
                  </a:cxn>
                  <a:cxn ang="0">
                    <a:pos x="385" y="105"/>
                  </a:cxn>
                  <a:cxn ang="0">
                    <a:pos x="371" y="84"/>
                  </a:cxn>
                  <a:cxn ang="0">
                    <a:pos x="367" y="69"/>
                  </a:cxn>
                  <a:cxn ang="0">
                    <a:pos x="372" y="47"/>
                  </a:cxn>
                  <a:cxn ang="0">
                    <a:pos x="313" y="31"/>
                  </a:cxn>
                  <a:cxn ang="0">
                    <a:pos x="296" y="3"/>
                  </a:cxn>
                  <a:cxn ang="0">
                    <a:pos x="272" y="8"/>
                  </a:cxn>
                  <a:cxn ang="0">
                    <a:pos x="215" y="22"/>
                  </a:cxn>
                </a:cxnLst>
                <a:rect l="0" t="0" r="r" b="b"/>
                <a:pathLst>
                  <a:path w="645" h="681">
                    <a:moveTo>
                      <a:pt x="201" y="17"/>
                    </a:moveTo>
                    <a:lnTo>
                      <a:pt x="199" y="28"/>
                    </a:lnTo>
                    <a:lnTo>
                      <a:pt x="199" y="36"/>
                    </a:lnTo>
                    <a:lnTo>
                      <a:pt x="195" y="38"/>
                    </a:lnTo>
                    <a:lnTo>
                      <a:pt x="184" y="40"/>
                    </a:lnTo>
                    <a:lnTo>
                      <a:pt x="183" y="46"/>
                    </a:lnTo>
                    <a:lnTo>
                      <a:pt x="184" y="53"/>
                    </a:lnTo>
                    <a:lnTo>
                      <a:pt x="186" y="59"/>
                    </a:lnTo>
                    <a:lnTo>
                      <a:pt x="185" y="63"/>
                    </a:lnTo>
                    <a:lnTo>
                      <a:pt x="164" y="59"/>
                    </a:lnTo>
                    <a:lnTo>
                      <a:pt x="153" y="58"/>
                    </a:lnTo>
                    <a:lnTo>
                      <a:pt x="147" y="53"/>
                    </a:lnTo>
                    <a:lnTo>
                      <a:pt x="140" y="49"/>
                    </a:lnTo>
                    <a:lnTo>
                      <a:pt x="137" y="60"/>
                    </a:lnTo>
                    <a:lnTo>
                      <a:pt x="126" y="79"/>
                    </a:lnTo>
                    <a:lnTo>
                      <a:pt x="125" y="89"/>
                    </a:lnTo>
                    <a:lnTo>
                      <a:pt x="123" y="94"/>
                    </a:lnTo>
                    <a:lnTo>
                      <a:pt x="115" y="89"/>
                    </a:lnTo>
                    <a:lnTo>
                      <a:pt x="109" y="81"/>
                    </a:lnTo>
                    <a:lnTo>
                      <a:pt x="98" y="73"/>
                    </a:lnTo>
                    <a:lnTo>
                      <a:pt x="92" y="53"/>
                    </a:lnTo>
                    <a:lnTo>
                      <a:pt x="81" y="59"/>
                    </a:lnTo>
                    <a:lnTo>
                      <a:pt x="75" y="68"/>
                    </a:lnTo>
                    <a:lnTo>
                      <a:pt x="75" y="76"/>
                    </a:lnTo>
                    <a:lnTo>
                      <a:pt x="71" y="81"/>
                    </a:lnTo>
                    <a:lnTo>
                      <a:pt x="60" y="90"/>
                    </a:lnTo>
                    <a:lnTo>
                      <a:pt x="48" y="90"/>
                    </a:lnTo>
                    <a:lnTo>
                      <a:pt x="23" y="96"/>
                    </a:lnTo>
                    <a:lnTo>
                      <a:pt x="14" y="96"/>
                    </a:lnTo>
                    <a:lnTo>
                      <a:pt x="5" y="97"/>
                    </a:lnTo>
                    <a:lnTo>
                      <a:pt x="3" y="102"/>
                    </a:lnTo>
                    <a:lnTo>
                      <a:pt x="5" y="107"/>
                    </a:lnTo>
                    <a:lnTo>
                      <a:pt x="16" y="133"/>
                    </a:lnTo>
                    <a:lnTo>
                      <a:pt x="18" y="143"/>
                    </a:lnTo>
                    <a:lnTo>
                      <a:pt x="7" y="150"/>
                    </a:lnTo>
                    <a:lnTo>
                      <a:pt x="2" y="156"/>
                    </a:lnTo>
                    <a:lnTo>
                      <a:pt x="0" y="165"/>
                    </a:lnTo>
                    <a:lnTo>
                      <a:pt x="1" y="170"/>
                    </a:lnTo>
                    <a:lnTo>
                      <a:pt x="2" y="175"/>
                    </a:lnTo>
                    <a:lnTo>
                      <a:pt x="11" y="177"/>
                    </a:lnTo>
                    <a:lnTo>
                      <a:pt x="12" y="186"/>
                    </a:lnTo>
                    <a:lnTo>
                      <a:pt x="10" y="194"/>
                    </a:lnTo>
                    <a:lnTo>
                      <a:pt x="11" y="205"/>
                    </a:lnTo>
                    <a:lnTo>
                      <a:pt x="13" y="216"/>
                    </a:lnTo>
                    <a:lnTo>
                      <a:pt x="19" y="225"/>
                    </a:lnTo>
                    <a:lnTo>
                      <a:pt x="44" y="227"/>
                    </a:lnTo>
                    <a:lnTo>
                      <a:pt x="48" y="236"/>
                    </a:lnTo>
                    <a:lnTo>
                      <a:pt x="48" y="245"/>
                    </a:lnTo>
                    <a:lnTo>
                      <a:pt x="45" y="251"/>
                    </a:lnTo>
                    <a:lnTo>
                      <a:pt x="46" y="254"/>
                    </a:lnTo>
                    <a:lnTo>
                      <a:pt x="54" y="254"/>
                    </a:lnTo>
                    <a:lnTo>
                      <a:pt x="64" y="254"/>
                    </a:lnTo>
                    <a:lnTo>
                      <a:pt x="80" y="247"/>
                    </a:lnTo>
                    <a:lnTo>
                      <a:pt x="81" y="240"/>
                    </a:lnTo>
                    <a:lnTo>
                      <a:pt x="89" y="226"/>
                    </a:lnTo>
                    <a:lnTo>
                      <a:pt x="94" y="224"/>
                    </a:lnTo>
                    <a:lnTo>
                      <a:pt x="97" y="218"/>
                    </a:lnTo>
                    <a:lnTo>
                      <a:pt x="114" y="210"/>
                    </a:lnTo>
                    <a:lnTo>
                      <a:pt x="123" y="210"/>
                    </a:lnTo>
                    <a:lnTo>
                      <a:pt x="132" y="213"/>
                    </a:lnTo>
                    <a:lnTo>
                      <a:pt x="173" y="236"/>
                    </a:lnTo>
                    <a:lnTo>
                      <a:pt x="190" y="243"/>
                    </a:lnTo>
                    <a:lnTo>
                      <a:pt x="193" y="248"/>
                    </a:lnTo>
                    <a:lnTo>
                      <a:pt x="195" y="259"/>
                    </a:lnTo>
                    <a:lnTo>
                      <a:pt x="207" y="294"/>
                    </a:lnTo>
                    <a:lnTo>
                      <a:pt x="211" y="306"/>
                    </a:lnTo>
                    <a:lnTo>
                      <a:pt x="210" y="313"/>
                    </a:lnTo>
                    <a:lnTo>
                      <a:pt x="231" y="333"/>
                    </a:lnTo>
                    <a:lnTo>
                      <a:pt x="241" y="345"/>
                    </a:lnTo>
                    <a:lnTo>
                      <a:pt x="244" y="361"/>
                    </a:lnTo>
                    <a:lnTo>
                      <a:pt x="252" y="358"/>
                    </a:lnTo>
                    <a:lnTo>
                      <a:pt x="259" y="358"/>
                    </a:lnTo>
                    <a:lnTo>
                      <a:pt x="269" y="365"/>
                    </a:lnTo>
                    <a:lnTo>
                      <a:pt x="282" y="386"/>
                    </a:lnTo>
                    <a:lnTo>
                      <a:pt x="292" y="387"/>
                    </a:lnTo>
                    <a:lnTo>
                      <a:pt x="309" y="410"/>
                    </a:lnTo>
                    <a:lnTo>
                      <a:pt x="323" y="424"/>
                    </a:lnTo>
                    <a:lnTo>
                      <a:pt x="347" y="444"/>
                    </a:lnTo>
                    <a:lnTo>
                      <a:pt x="352" y="442"/>
                    </a:lnTo>
                    <a:lnTo>
                      <a:pt x="379" y="444"/>
                    </a:lnTo>
                    <a:lnTo>
                      <a:pt x="385" y="445"/>
                    </a:lnTo>
                    <a:lnTo>
                      <a:pt x="400" y="462"/>
                    </a:lnTo>
                    <a:lnTo>
                      <a:pt x="404" y="472"/>
                    </a:lnTo>
                    <a:lnTo>
                      <a:pt x="421" y="479"/>
                    </a:lnTo>
                    <a:lnTo>
                      <a:pt x="422" y="482"/>
                    </a:lnTo>
                    <a:lnTo>
                      <a:pt x="421" y="490"/>
                    </a:lnTo>
                    <a:lnTo>
                      <a:pt x="440" y="487"/>
                    </a:lnTo>
                    <a:lnTo>
                      <a:pt x="444" y="488"/>
                    </a:lnTo>
                    <a:lnTo>
                      <a:pt x="449" y="494"/>
                    </a:lnTo>
                    <a:lnTo>
                      <a:pt x="453" y="505"/>
                    </a:lnTo>
                    <a:lnTo>
                      <a:pt x="451" y="512"/>
                    </a:lnTo>
                    <a:lnTo>
                      <a:pt x="455" y="520"/>
                    </a:lnTo>
                    <a:lnTo>
                      <a:pt x="467" y="525"/>
                    </a:lnTo>
                    <a:lnTo>
                      <a:pt x="473" y="530"/>
                    </a:lnTo>
                    <a:lnTo>
                      <a:pt x="478" y="537"/>
                    </a:lnTo>
                    <a:lnTo>
                      <a:pt x="483" y="527"/>
                    </a:lnTo>
                    <a:lnTo>
                      <a:pt x="487" y="527"/>
                    </a:lnTo>
                    <a:lnTo>
                      <a:pt x="495" y="539"/>
                    </a:lnTo>
                    <a:lnTo>
                      <a:pt x="495" y="546"/>
                    </a:lnTo>
                    <a:lnTo>
                      <a:pt x="498" y="559"/>
                    </a:lnTo>
                    <a:lnTo>
                      <a:pt x="510" y="578"/>
                    </a:lnTo>
                    <a:lnTo>
                      <a:pt x="513" y="596"/>
                    </a:lnTo>
                    <a:lnTo>
                      <a:pt x="522" y="617"/>
                    </a:lnTo>
                    <a:lnTo>
                      <a:pt x="507" y="624"/>
                    </a:lnTo>
                    <a:lnTo>
                      <a:pt x="500" y="629"/>
                    </a:lnTo>
                    <a:lnTo>
                      <a:pt x="503" y="640"/>
                    </a:lnTo>
                    <a:lnTo>
                      <a:pt x="496" y="651"/>
                    </a:lnTo>
                    <a:lnTo>
                      <a:pt x="492" y="661"/>
                    </a:lnTo>
                    <a:lnTo>
                      <a:pt x="494" y="673"/>
                    </a:lnTo>
                    <a:lnTo>
                      <a:pt x="496" y="681"/>
                    </a:lnTo>
                    <a:lnTo>
                      <a:pt x="496" y="678"/>
                    </a:lnTo>
                    <a:lnTo>
                      <a:pt x="496" y="681"/>
                    </a:lnTo>
                    <a:lnTo>
                      <a:pt x="503" y="681"/>
                    </a:lnTo>
                    <a:lnTo>
                      <a:pt x="511" y="681"/>
                    </a:lnTo>
                    <a:lnTo>
                      <a:pt x="514" y="678"/>
                    </a:lnTo>
                    <a:lnTo>
                      <a:pt x="522" y="661"/>
                    </a:lnTo>
                    <a:lnTo>
                      <a:pt x="525" y="656"/>
                    </a:lnTo>
                    <a:lnTo>
                      <a:pt x="532" y="651"/>
                    </a:lnTo>
                    <a:lnTo>
                      <a:pt x="538" y="649"/>
                    </a:lnTo>
                    <a:lnTo>
                      <a:pt x="540" y="643"/>
                    </a:lnTo>
                    <a:lnTo>
                      <a:pt x="541" y="621"/>
                    </a:lnTo>
                    <a:lnTo>
                      <a:pt x="544" y="616"/>
                    </a:lnTo>
                    <a:lnTo>
                      <a:pt x="553" y="613"/>
                    </a:lnTo>
                    <a:lnTo>
                      <a:pt x="562" y="607"/>
                    </a:lnTo>
                    <a:lnTo>
                      <a:pt x="567" y="607"/>
                    </a:lnTo>
                    <a:lnTo>
                      <a:pt x="570" y="603"/>
                    </a:lnTo>
                    <a:lnTo>
                      <a:pt x="570" y="590"/>
                    </a:lnTo>
                    <a:lnTo>
                      <a:pt x="568" y="585"/>
                    </a:lnTo>
                    <a:lnTo>
                      <a:pt x="567" y="575"/>
                    </a:lnTo>
                    <a:lnTo>
                      <a:pt x="564" y="570"/>
                    </a:lnTo>
                    <a:lnTo>
                      <a:pt x="554" y="564"/>
                    </a:lnTo>
                    <a:lnTo>
                      <a:pt x="549" y="558"/>
                    </a:lnTo>
                    <a:lnTo>
                      <a:pt x="538" y="553"/>
                    </a:lnTo>
                    <a:lnTo>
                      <a:pt x="538" y="543"/>
                    </a:lnTo>
                    <a:lnTo>
                      <a:pt x="543" y="523"/>
                    </a:lnTo>
                    <a:lnTo>
                      <a:pt x="551" y="511"/>
                    </a:lnTo>
                    <a:lnTo>
                      <a:pt x="564" y="499"/>
                    </a:lnTo>
                    <a:lnTo>
                      <a:pt x="575" y="496"/>
                    </a:lnTo>
                    <a:lnTo>
                      <a:pt x="591" y="509"/>
                    </a:lnTo>
                    <a:lnTo>
                      <a:pt x="604" y="512"/>
                    </a:lnTo>
                    <a:lnTo>
                      <a:pt x="615" y="519"/>
                    </a:lnTo>
                    <a:lnTo>
                      <a:pt x="619" y="527"/>
                    </a:lnTo>
                    <a:lnTo>
                      <a:pt x="626" y="539"/>
                    </a:lnTo>
                    <a:lnTo>
                      <a:pt x="637" y="546"/>
                    </a:lnTo>
                    <a:lnTo>
                      <a:pt x="637" y="543"/>
                    </a:lnTo>
                    <a:lnTo>
                      <a:pt x="645" y="527"/>
                    </a:lnTo>
                    <a:lnTo>
                      <a:pt x="642" y="520"/>
                    </a:lnTo>
                    <a:lnTo>
                      <a:pt x="636" y="511"/>
                    </a:lnTo>
                    <a:lnTo>
                      <a:pt x="626" y="500"/>
                    </a:lnTo>
                    <a:lnTo>
                      <a:pt x="615" y="482"/>
                    </a:lnTo>
                    <a:lnTo>
                      <a:pt x="580" y="468"/>
                    </a:lnTo>
                    <a:lnTo>
                      <a:pt x="572" y="460"/>
                    </a:lnTo>
                    <a:lnTo>
                      <a:pt x="560" y="452"/>
                    </a:lnTo>
                    <a:lnTo>
                      <a:pt x="524" y="437"/>
                    </a:lnTo>
                    <a:lnTo>
                      <a:pt x="516" y="433"/>
                    </a:lnTo>
                    <a:lnTo>
                      <a:pt x="510" y="430"/>
                    </a:lnTo>
                    <a:lnTo>
                      <a:pt x="506" y="430"/>
                    </a:lnTo>
                    <a:lnTo>
                      <a:pt x="502" y="426"/>
                    </a:lnTo>
                    <a:lnTo>
                      <a:pt x="502" y="420"/>
                    </a:lnTo>
                    <a:lnTo>
                      <a:pt x="508" y="414"/>
                    </a:lnTo>
                    <a:lnTo>
                      <a:pt x="516" y="409"/>
                    </a:lnTo>
                    <a:lnTo>
                      <a:pt x="517" y="401"/>
                    </a:lnTo>
                    <a:lnTo>
                      <a:pt x="511" y="392"/>
                    </a:lnTo>
                    <a:lnTo>
                      <a:pt x="500" y="392"/>
                    </a:lnTo>
                    <a:lnTo>
                      <a:pt x="496" y="394"/>
                    </a:lnTo>
                    <a:lnTo>
                      <a:pt x="503" y="392"/>
                    </a:lnTo>
                    <a:lnTo>
                      <a:pt x="496" y="394"/>
                    </a:lnTo>
                    <a:lnTo>
                      <a:pt x="465" y="394"/>
                    </a:lnTo>
                    <a:lnTo>
                      <a:pt x="465" y="403"/>
                    </a:lnTo>
                    <a:lnTo>
                      <a:pt x="453" y="390"/>
                    </a:lnTo>
                    <a:lnTo>
                      <a:pt x="442" y="382"/>
                    </a:lnTo>
                    <a:lnTo>
                      <a:pt x="437" y="382"/>
                    </a:lnTo>
                    <a:lnTo>
                      <a:pt x="435" y="374"/>
                    </a:lnTo>
                    <a:lnTo>
                      <a:pt x="431" y="374"/>
                    </a:lnTo>
                    <a:lnTo>
                      <a:pt x="410" y="354"/>
                    </a:lnTo>
                    <a:lnTo>
                      <a:pt x="405" y="345"/>
                    </a:lnTo>
                    <a:lnTo>
                      <a:pt x="398" y="332"/>
                    </a:lnTo>
                    <a:lnTo>
                      <a:pt x="392" y="313"/>
                    </a:lnTo>
                    <a:lnTo>
                      <a:pt x="388" y="309"/>
                    </a:lnTo>
                    <a:lnTo>
                      <a:pt x="382" y="285"/>
                    </a:lnTo>
                    <a:lnTo>
                      <a:pt x="374" y="270"/>
                    </a:lnTo>
                    <a:lnTo>
                      <a:pt x="369" y="267"/>
                    </a:lnTo>
                    <a:lnTo>
                      <a:pt x="363" y="267"/>
                    </a:lnTo>
                    <a:lnTo>
                      <a:pt x="362" y="263"/>
                    </a:lnTo>
                    <a:lnTo>
                      <a:pt x="347" y="254"/>
                    </a:lnTo>
                    <a:lnTo>
                      <a:pt x="341" y="247"/>
                    </a:lnTo>
                    <a:lnTo>
                      <a:pt x="320" y="237"/>
                    </a:lnTo>
                    <a:lnTo>
                      <a:pt x="314" y="230"/>
                    </a:lnTo>
                    <a:lnTo>
                      <a:pt x="309" y="220"/>
                    </a:lnTo>
                    <a:lnTo>
                      <a:pt x="306" y="211"/>
                    </a:lnTo>
                    <a:lnTo>
                      <a:pt x="306" y="193"/>
                    </a:lnTo>
                    <a:lnTo>
                      <a:pt x="308" y="177"/>
                    </a:lnTo>
                    <a:lnTo>
                      <a:pt x="313" y="172"/>
                    </a:lnTo>
                    <a:lnTo>
                      <a:pt x="314" y="165"/>
                    </a:lnTo>
                    <a:lnTo>
                      <a:pt x="312" y="159"/>
                    </a:lnTo>
                    <a:lnTo>
                      <a:pt x="304" y="156"/>
                    </a:lnTo>
                    <a:lnTo>
                      <a:pt x="302" y="141"/>
                    </a:lnTo>
                    <a:lnTo>
                      <a:pt x="304" y="134"/>
                    </a:lnTo>
                    <a:lnTo>
                      <a:pt x="314" y="126"/>
                    </a:lnTo>
                    <a:lnTo>
                      <a:pt x="318" y="126"/>
                    </a:lnTo>
                    <a:lnTo>
                      <a:pt x="319" y="127"/>
                    </a:lnTo>
                    <a:lnTo>
                      <a:pt x="324" y="126"/>
                    </a:lnTo>
                    <a:lnTo>
                      <a:pt x="357" y="108"/>
                    </a:lnTo>
                    <a:lnTo>
                      <a:pt x="366" y="111"/>
                    </a:lnTo>
                    <a:lnTo>
                      <a:pt x="376" y="106"/>
                    </a:lnTo>
                    <a:lnTo>
                      <a:pt x="382" y="107"/>
                    </a:lnTo>
                    <a:lnTo>
                      <a:pt x="383" y="113"/>
                    </a:lnTo>
                    <a:lnTo>
                      <a:pt x="379" y="121"/>
                    </a:lnTo>
                    <a:lnTo>
                      <a:pt x="379" y="122"/>
                    </a:lnTo>
                    <a:lnTo>
                      <a:pt x="384" y="123"/>
                    </a:lnTo>
                    <a:lnTo>
                      <a:pt x="389" y="122"/>
                    </a:lnTo>
                    <a:lnTo>
                      <a:pt x="393" y="119"/>
                    </a:lnTo>
                    <a:lnTo>
                      <a:pt x="394" y="114"/>
                    </a:lnTo>
                    <a:lnTo>
                      <a:pt x="392" y="111"/>
                    </a:lnTo>
                    <a:lnTo>
                      <a:pt x="388" y="110"/>
                    </a:lnTo>
                    <a:lnTo>
                      <a:pt x="385" y="105"/>
                    </a:lnTo>
                    <a:lnTo>
                      <a:pt x="378" y="101"/>
                    </a:lnTo>
                    <a:lnTo>
                      <a:pt x="376" y="98"/>
                    </a:lnTo>
                    <a:lnTo>
                      <a:pt x="376" y="90"/>
                    </a:lnTo>
                    <a:lnTo>
                      <a:pt x="371" y="84"/>
                    </a:lnTo>
                    <a:lnTo>
                      <a:pt x="372" y="76"/>
                    </a:lnTo>
                    <a:lnTo>
                      <a:pt x="374" y="69"/>
                    </a:lnTo>
                    <a:lnTo>
                      <a:pt x="369" y="70"/>
                    </a:lnTo>
                    <a:lnTo>
                      <a:pt x="367" y="69"/>
                    </a:lnTo>
                    <a:lnTo>
                      <a:pt x="367" y="64"/>
                    </a:lnTo>
                    <a:lnTo>
                      <a:pt x="369" y="57"/>
                    </a:lnTo>
                    <a:lnTo>
                      <a:pt x="381" y="47"/>
                    </a:lnTo>
                    <a:lnTo>
                      <a:pt x="372" y="47"/>
                    </a:lnTo>
                    <a:lnTo>
                      <a:pt x="358" y="42"/>
                    </a:lnTo>
                    <a:lnTo>
                      <a:pt x="328" y="37"/>
                    </a:lnTo>
                    <a:lnTo>
                      <a:pt x="318" y="31"/>
                    </a:lnTo>
                    <a:lnTo>
                      <a:pt x="313" y="31"/>
                    </a:lnTo>
                    <a:lnTo>
                      <a:pt x="302" y="22"/>
                    </a:lnTo>
                    <a:lnTo>
                      <a:pt x="298" y="15"/>
                    </a:lnTo>
                    <a:lnTo>
                      <a:pt x="296" y="8"/>
                    </a:lnTo>
                    <a:lnTo>
                      <a:pt x="296" y="3"/>
                    </a:lnTo>
                    <a:lnTo>
                      <a:pt x="293" y="0"/>
                    </a:lnTo>
                    <a:lnTo>
                      <a:pt x="287" y="1"/>
                    </a:lnTo>
                    <a:lnTo>
                      <a:pt x="282" y="5"/>
                    </a:lnTo>
                    <a:lnTo>
                      <a:pt x="272" y="8"/>
                    </a:lnTo>
                    <a:lnTo>
                      <a:pt x="254" y="9"/>
                    </a:lnTo>
                    <a:lnTo>
                      <a:pt x="234" y="16"/>
                    </a:lnTo>
                    <a:lnTo>
                      <a:pt x="218" y="21"/>
                    </a:lnTo>
                    <a:lnTo>
                      <a:pt x="215" y="22"/>
                    </a:lnTo>
                    <a:lnTo>
                      <a:pt x="201" y="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</p:grpSp>
        <p:sp>
          <p:nvSpPr>
            <p:cNvPr id="139" name="Freeform 182"/>
            <p:cNvSpPr>
              <a:spLocks noChangeAspect="1"/>
            </p:cNvSpPr>
            <p:nvPr/>
          </p:nvSpPr>
          <p:spPr bwMode="gray">
            <a:xfrm>
              <a:off x="4858544" y="2684810"/>
              <a:ext cx="11113" cy="17463"/>
            </a:xfrm>
            <a:custGeom>
              <a:avLst/>
              <a:gdLst/>
              <a:ahLst/>
              <a:cxnLst>
                <a:cxn ang="0">
                  <a:pos x="21" y="53"/>
                </a:cxn>
                <a:cxn ang="0">
                  <a:pos x="33" y="52"/>
                </a:cxn>
                <a:cxn ang="0">
                  <a:pos x="38" y="45"/>
                </a:cxn>
                <a:cxn ang="0">
                  <a:pos x="37" y="33"/>
                </a:cxn>
                <a:cxn ang="0">
                  <a:pos x="33" y="26"/>
                </a:cxn>
                <a:cxn ang="0">
                  <a:pos x="28" y="18"/>
                </a:cxn>
                <a:cxn ang="0">
                  <a:pos x="28" y="11"/>
                </a:cxn>
                <a:cxn ang="0">
                  <a:pos x="30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6" y="7"/>
                </a:cxn>
                <a:cxn ang="0">
                  <a:pos x="0" y="20"/>
                </a:cxn>
                <a:cxn ang="0">
                  <a:pos x="3" y="33"/>
                </a:cxn>
                <a:cxn ang="0">
                  <a:pos x="3" y="48"/>
                </a:cxn>
                <a:cxn ang="0">
                  <a:pos x="21" y="53"/>
                </a:cxn>
              </a:cxnLst>
              <a:rect l="0" t="0" r="r" b="b"/>
              <a:pathLst>
                <a:path w="38" h="53">
                  <a:moveTo>
                    <a:pt x="21" y="53"/>
                  </a:moveTo>
                  <a:lnTo>
                    <a:pt x="33" y="52"/>
                  </a:lnTo>
                  <a:lnTo>
                    <a:pt x="38" y="45"/>
                  </a:lnTo>
                  <a:lnTo>
                    <a:pt x="37" y="33"/>
                  </a:lnTo>
                  <a:lnTo>
                    <a:pt x="33" y="26"/>
                  </a:lnTo>
                  <a:lnTo>
                    <a:pt x="28" y="18"/>
                  </a:lnTo>
                  <a:lnTo>
                    <a:pt x="28" y="11"/>
                  </a:lnTo>
                  <a:lnTo>
                    <a:pt x="30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6" y="7"/>
                  </a:lnTo>
                  <a:lnTo>
                    <a:pt x="0" y="20"/>
                  </a:lnTo>
                  <a:lnTo>
                    <a:pt x="3" y="33"/>
                  </a:lnTo>
                  <a:lnTo>
                    <a:pt x="3" y="48"/>
                  </a:lnTo>
                  <a:lnTo>
                    <a:pt x="2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40" name="Freeform 183"/>
            <p:cNvSpPr>
              <a:spLocks noChangeAspect="1"/>
            </p:cNvSpPr>
            <p:nvPr/>
          </p:nvSpPr>
          <p:spPr bwMode="gray">
            <a:xfrm>
              <a:off x="4863306" y="2751485"/>
              <a:ext cx="77788" cy="44450"/>
            </a:xfrm>
            <a:custGeom>
              <a:avLst/>
              <a:gdLst/>
              <a:ahLst/>
              <a:cxnLst>
                <a:cxn ang="0">
                  <a:pos x="52" y="131"/>
                </a:cxn>
                <a:cxn ang="0">
                  <a:pos x="42" y="119"/>
                </a:cxn>
                <a:cxn ang="0">
                  <a:pos x="38" y="100"/>
                </a:cxn>
                <a:cxn ang="0">
                  <a:pos x="10" y="117"/>
                </a:cxn>
                <a:cxn ang="0">
                  <a:pos x="0" y="119"/>
                </a:cxn>
                <a:cxn ang="0">
                  <a:pos x="5" y="84"/>
                </a:cxn>
                <a:cxn ang="0">
                  <a:pos x="13" y="74"/>
                </a:cxn>
                <a:cxn ang="0">
                  <a:pos x="21" y="67"/>
                </a:cxn>
                <a:cxn ang="0">
                  <a:pos x="30" y="49"/>
                </a:cxn>
                <a:cxn ang="0">
                  <a:pos x="50" y="18"/>
                </a:cxn>
                <a:cxn ang="0">
                  <a:pos x="70" y="13"/>
                </a:cxn>
                <a:cxn ang="0">
                  <a:pos x="85" y="3"/>
                </a:cxn>
                <a:cxn ang="0">
                  <a:pos x="127" y="6"/>
                </a:cxn>
                <a:cxn ang="0">
                  <a:pos x="172" y="6"/>
                </a:cxn>
                <a:cxn ang="0">
                  <a:pos x="197" y="22"/>
                </a:cxn>
                <a:cxn ang="0">
                  <a:pos x="193" y="40"/>
                </a:cxn>
                <a:cxn ang="0">
                  <a:pos x="207" y="57"/>
                </a:cxn>
                <a:cxn ang="0">
                  <a:pos x="226" y="63"/>
                </a:cxn>
                <a:cxn ang="0">
                  <a:pos x="241" y="63"/>
                </a:cxn>
                <a:cxn ang="0">
                  <a:pos x="239" y="82"/>
                </a:cxn>
                <a:cxn ang="0">
                  <a:pos x="224" y="86"/>
                </a:cxn>
                <a:cxn ang="0">
                  <a:pos x="224" y="99"/>
                </a:cxn>
                <a:cxn ang="0">
                  <a:pos x="225" y="109"/>
                </a:cxn>
                <a:cxn ang="0">
                  <a:pos x="193" y="104"/>
                </a:cxn>
                <a:cxn ang="0">
                  <a:pos x="180" y="95"/>
                </a:cxn>
                <a:cxn ang="0">
                  <a:pos x="166" y="126"/>
                </a:cxn>
                <a:cxn ang="0">
                  <a:pos x="163" y="140"/>
                </a:cxn>
                <a:cxn ang="0">
                  <a:pos x="149" y="127"/>
                </a:cxn>
                <a:cxn ang="0">
                  <a:pos x="132" y="99"/>
                </a:cxn>
                <a:cxn ang="0">
                  <a:pos x="115" y="114"/>
                </a:cxn>
                <a:cxn ang="0">
                  <a:pos x="111" y="127"/>
                </a:cxn>
                <a:cxn ang="0">
                  <a:pos x="88" y="136"/>
                </a:cxn>
                <a:cxn ang="0">
                  <a:pos x="54" y="142"/>
                </a:cxn>
              </a:cxnLst>
              <a:rect l="0" t="0" r="r" b="b"/>
              <a:pathLst>
                <a:path w="241" h="142">
                  <a:moveTo>
                    <a:pt x="54" y="142"/>
                  </a:moveTo>
                  <a:lnTo>
                    <a:pt x="52" y="131"/>
                  </a:lnTo>
                  <a:lnTo>
                    <a:pt x="45" y="130"/>
                  </a:lnTo>
                  <a:lnTo>
                    <a:pt x="42" y="119"/>
                  </a:lnTo>
                  <a:lnTo>
                    <a:pt x="42" y="101"/>
                  </a:lnTo>
                  <a:lnTo>
                    <a:pt x="38" y="100"/>
                  </a:lnTo>
                  <a:lnTo>
                    <a:pt x="21" y="100"/>
                  </a:lnTo>
                  <a:lnTo>
                    <a:pt x="10" y="117"/>
                  </a:lnTo>
                  <a:lnTo>
                    <a:pt x="4" y="121"/>
                  </a:lnTo>
                  <a:lnTo>
                    <a:pt x="0" y="119"/>
                  </a:lnTo>
                  <a:lnTo>
                    <a:pt x="2" y="97"/>
                  </a:lnTo>
                  <a:lnTo>
                    <a:pt x="5" y="84"/>
                  </a:lnTo>
                  <a:lnTo>
                    <a:pt x="9" y="81"/>
                  </a:lnTo>
                  <a:lnTo>
                    <a:pt x="13" y="74"/>
                  </a:lnTo>
                  <a:lnTo>
                    <a:pt x="20" y="70"/>
                  </a:lnTo>
                  <a:lnTo>
                    <a:pt x="21" y="67"/>
                  </a:lnTo>
                  <a:lnTo>
                    <a:pt x="24" y="57"/>
                  </a:lnTo>
                  <a:lnTo>
                    <a:pt x="30" y="49"/>
                  </a:lnTo>
                  <a:lnTo>
                    <a:pt x="53" y="23"/>
                  </a:lnTo>
                  <a:lnTo>
                    <a:pt x="50" y="18"/>
                  </a:lnTo>
                  <a:lnTo>
                    <a:pt x="53" y="11"/>
                  </a:lnTo>
                  <a:lnTo>
                    <a:pt x="70" y="13"/>
                  </a:lnTo>
                  <a:lnTo>
                    <a:pt x="78" y="9"/>
                  </a:lnTo>
                  <a:lnTo>
                    <a:pt x="85" y="3"/>
                  </a:lnTo>
                  <a:lnTo>
                    <a:pt x="91" y="9"/>
                  </a:lnTo>
                  <a:lnTo>
                    <a:pt x="127" y="6"/>
                  </a:lnTo>
                  <a:lnTo>
                    <a:pt x="153" y="0"/>
                  </a:lnTo>
                  <a:lnTo>
                    <a:pt x="172" y="6"/>
                  </a:lnTo>
                  <a:lnTo>
                    <a:pt x="190" y="13"/>
                  </a:lnTo>
                  <a:lnTo>
                    <a:pt x="197" y="22"/>
                  </a:lnTo>
                  <a:lnTo>
                    <a:pt x="195" y="30"/>
                  </a:lnTo>
                  <a:lnTo>
                    <a:pt x="193" y="40"/>
                  </a:lnTo>
                  <a:lnTo>
                    <a:pt x="201" y="52"/>
                  </a:lnTo>
                  <a:lnTo>
                    <a:pt x="207" y="57"/>
                  </a:lnTo>
                  <a:lnTo>
                    <a:pt x="217" y="62"/>
                  </a:lnTo>
                  <a:lnTo>
                    <a:pt x="226" y="63"/>
                  </a:lnTo>
                  <a:lnTo>
                    <a:pt x="234" y="58"/>
                  </a:lnTo>
                  <a:lnTo>
                    <a:pt x="241" y="63"/>
                  </a:lnTo>
                  <a:lnTo>
                    <a:pt x="239" y="74"/>
                  </a:lnTo>
                  <a:lnTo>
                    <a:pt x="239" y="82"/>
                  </a:lnTo>
                  <a:lnTo>
                    <a:pt x="235" y="84"/>
                  </a:lnTo>
                  <a:lnTo>
                    <a:pt x="224" y="86"/>
                  </a:lnTo>
                  <a:lnTo>
                    <a:pt x="223" y="92"/>
                  </a:lnTo>
                  <a:lnTo>
                    <a:pt x="224" y="99"/>
                  </a:lnTo>
                  <a:lnTo>
                    <a:pt x="226" y="105"/>
                  </a:lnTo>
                  <a:lnTo>
                    <a:pt x="225" y="109"/>
                  </a:lnTo>
                  <a:lnTo>
                    <a:pt x="204" y="105"/>
                  </a:lnTo>
                  <a:lnTo>
                    <a:pt x="193" y="104"/>
                  </a:lnTo>
                  <a:lnTo>
                    <a:pt x="187" y="99"/>
                  </a:lnTo>
                  <a:lnTo>
                    <a:pt x="180" y="95"/>
                  </a:lnTo>
                  <a:lnTo>
                    <a:pt x="177" y="106"/>
                  </a:lnTo>
                  <a:lnTo>
                    <a:pt x="166" y="126"/>
                  </a:lnTo>
                  <a:lnTo>
                    <a:pt x="165" y="135"/>
                  </a:lnTo>
                  <a:lnTo>
                    <a:pt x="163" y="140"/>
                  </a:lnTo>
                  <a:lnTo>
                    <a:pt x="155" y="135"/>
                  </a:lnTo>
                  <a:lnTo>
                    <a:pt x="149" y="127"/>
                  </a:lnTo>
                  <a:lnTo>
                    <a:pt x="138" y="119"/>
                  </a:lnTo>
                  <a:lnTo>
                    <a:pt x="132" y="99"/>
                  </a:lnTo>
                  <a:lnTo>
                    <a:pt x="121" y="105"/>
                  </a:lnTo>
                  <a:lnTo>
                    <a:pt x="115" y="114"/>
                  </a:lnTo>
                  <a:lnTo>
                    <a:pt x="115" y="122"/>
                  </a:lnTo>
                  <a:lnTo>
                    <a:pt x="111" y="127"/>
                  </a:lnTo>
                  <a:lnTo>
                    <a:pt x="100" y="136"/>
                  </a:lnTo>
                  <a:lnTo>
                    <a:pt x="88" y="136"/>
                  </a:lnTo>
                  <a:lnTo>
                    <a:pt x="63" y="142"/>
                  </a:lnTo>
                  <a:lnTo>
                    <a:pt x="54" y="1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41" name="Freeform 184"/>
            <p:cNvSpPr>
              <a:spLocks noChangeAspect="1"/>
            </p:cNvSpPr>
            <p:nvPr/>
          </p:nvSpPr>
          <p:spPr bwMode="gray">
            <a:xfrm>
              <a:off x="4809331" y="2649885"/>
              <a:ext cx="58738" cy="50800"/>
            </a:xfrm>
            <a:custGeom>
              <a:avLst/>
              <a:gdLst/>
              <a:ahLst/>
              <a:cxnLst>
                <a:cxn ang="0">
                  <a:pos x="158" y="160"/>
                </a:cxn>
                <a:cxn ang="0">
                  <a:pos x="150" y="161"/>
                </a:cxn>
                <a:cxn ang="0">
                  <a:pos x="140" y="159"/>
                </a:cxn>
                <a:cxn ang="0">
                  <a:pos x="131" y="152"/>
                </a:cxn>
                <a:cxn ang="0">
                  <a:pos x="120" y="146"/>
                </a:cxn>
                <a:cxn ang="0">
                  <a:pos x="123" y="140"/>
                </a:cxn>
                <a:cxn ang="0">
                  <a:pos x="118" y="138"/>
                </a:cxn>
                <a:cxn ang="0">
                  <a:pos x="118" y="114"/>
                </a:cxn>
                <a:cxn ang="0">
                  <a:pos x="112" y="114"/>
                </a:cxn>
                <a:cxn ang="0">
                  <a:pos x="106" y="122"/>
                </a:cxn>
                <a:cxn ang="0">
                  <a:pos x="101" y="129"/>
                </a:cxn>
                <a:cxn ang="0">
                  <a:pos x="91" y="129"/>
                </a:cxn>
                <a:cxn ang="0">
                  <a:pos x="81" y="125"/>
                </a:cxn>
                <a:cxn ang="0">
                  <a:pos x="79" y="110"/>
                </a:cxn>
                <a:cxn ang="0">
                  <a:pos x="76" y="101"/>
                </a:cxn>
                <a:cxn ang="0">
                  <a:pos x="70" y="96"/>
                </a:cxn>
                <a:cxn ang="0">
                  <a:pos x="58" y="92"/>
                </a:cxn>
                <a:cxn ang="0">
                  <a:pos x="44" y="84"/>
                </a:cxn>
                <a:cxn ang="0">
                  <a:pos x="34" y="80"/>
                </a:cxn>
                <a:cxn ang="0">
                  <a:pos x="25" y="62"/>
                </a:cxn>
                <a:cxn ang="0">
                  <a:pos x="13" y="63"/>
                </a:cxn>
                <a:cxn ang="0">
                  <a:pos x="2" y="58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23" y="15"/>
                </a:cxn>
                <a:cxn ang="0">
                  <a:pos x="33" y="11"/>
                </a:cxn>
                <a:cxn ang="0">
                  <a:pos x="39" y="10"/>
                </a:cxn>
                <a:cxn ang="0">
                  <a:pos x="39" y="11"/>
                </a:cxn>
                <a:cxn ang="0">
                  <a:pos x="56" y="20"/>
                </a:cxn>
                <a:cxn ang="0">
                  <a:pos x="76" y="14"/>
                </a:cxn>
                <a:cxn ang="0">
                  <a:pos x="91" y="4"/>
                </a:cxn>
                <a:cxn ang="0">
                  <a:pos x="103" y="1"/>
                </a:cxn>
                <a:cxn ang="0">
                  <a:pos x="118" y="0"/>
                </a:cxn>
                <a:cxn ang="0">
                  <a:pos x="124" y="6"/>
                </a:cxn>
                <a:cxn ang="0">
                  <a:pos x="127" y="6"/>
                </a:cxn>
                <a:cxn ang="0">
                  <a:pos x="129" y="14"/>
                </a:cxn>
                <a:cxn ang="0">
                  <a:pos x="138" y="17"/>
                </a:cxn>
                <a:cxn ang="0">
                  <a:pos x="146" y="19"/>
                </a:cxn>
                <a:cxn ang="0">
                  <a:pos x="155" y="24"/>
                </a:cxn>
                <a:cxn ang="0">
                  <a:pos x="155" y="35"/>
                </a:cxn>
                <a:cxn ang="0">
                  <a:pos x="154" y="44"/>
                </a:cxn>
                <a:cxn ang="0">
                  <a:pos x="156" y="55"/>
                </a:cxn>
                <a:cxn ang="0">
                  <a:pos x="163" y="62"/>
                </a:cxn>
                <a:cxn ang="0">
                  <a:pos x="176" y="62"/>
                </a:cxn>
                <a:cxn ang="0">
                  <a:pos x="181" y="68"/>
                </a:cxn>
                <a:cxn ang="0">
                  <a:pos x="182" y="79"/>
                </a:cxn>
                <a:cxn ang="0">
                  <a:pos x="188" y="87"/>
                </a:cxn>
                <a:cxn ang="0">
                  <a:pos x="188" y="96"/>
                </a:cxn>
                <a:cxn ang="0">
                  <a:pos x="177" y="112"/>
                </a:cxn>
                <a:cxn ang="0">
                  <a:pos x="171" y="112"/>
                </a:cxn>
                <a:cxn ang="0">
                  <a:pos x="161" y="119"/>
                </a:cxn>
                <a:cxn ang="0">
                  <a:pos x="155" y="132"/>
                </a:cxn>
                <a:cxn ang="0">
                  <a:pos x="158" y="145"/>
                </a:cxn>
                <a:cxn ang="0">
                  <a:pos x="158" y="160"/>
                </a:cxn>
              </a:cxnLst>
              <a:rect l="0" t="0" r="r" b="b"/>
              <a:pathLst>
                <a:path w="188" h="161">
                  <a:moveTo>
                    <a:pt x="158" y="160"/>
                  </a:moveTo>
                  <a:lnTo>
                    <a:pt x="150" y="161"/>
                  </a:lnTo>
                  <a:lnTo>
                    <a:pt x="140" y="159"/>
                  </a:lnTo>
                  <a:lnTo>
                    <a:pt x="131" y="152"/>
                  </a:lnTo>
                  <a:lnTo>
                    <a:pt x="120" y="146"/>
                  </a:lnTo>
                  <a:lnTo>
                    <a:pt x="123" y="140"/>
                  </a:lnTo>
                  <a:lnTo>
                    <a:pt x="118" y="138"/>
                  </a:lnTo>
                  <a:lnTo>
                    <a:pt x="118" y="114"/>
                  </a:lnTo>
                  <a:lnTo>
                    <a:pt x="112" y="114"/>
                  </a:lnTo>
                  <a:lnTo>
                    <a:pt x="106" y="122"/>
                  </a:lnTo>
                  <a:lnTo>
                    <a:pt x="101" y="129"/>
                  </a:lnTo>
                  <a:lnTo>
                    <a:pt x="91" y="129"/>
                  </a:lnTo>
                  <a:lnTo>
                    <a:pt x="81" y="125"/>
                  </a:lnTo>
                  <a:lnTo>
                    <a:pt x="79" y="110"/>
                  </a:lnTo>
                  <a:lnTo>
                    <a:pt x="76" y="101"/>
                  </a:lnTo>
                  <a:lnTo>
                    <a:pt x="70" y="96"/>
                  </a:lnTo>
                  <a:lnTo>
                    <a:pt x="58" y="92"/>
                  </a:lnTo>
                  <a:lnTo>
                    <a:pt x="44" y="84"/>
                  </a:lnTo>
                  <a:lnTo>
                    <a:pt x="34" y="80"/>
                  </a:lnTo>
                  <a:lnTo>
                    <a:pt x="25" y="62"/>
                  </a:lnTo>
                  <a:lnTo>
                    <a:pt x="13" y="63"/>
                  </a:lnTo>
                  <a:lnTo>
                    <a:pt x="2" y="58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3" y="15"/>
                  </a:lnTo>
                  <a:lnTo>
                    <a:pt x="33" y="11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56" y="20"/>
                  </a:lnTo>
                  <a:lnTo>
                    <a:pt x="76" y="14"/>
                  </a:lnTo>
                  <a:lnTo>
                    <a:pt x="91" y="4"/>
                  </a:lnTo>
                  <a:lnTo>
                    <a:pt x="103" y="1"/>
                  </a:lnTo>
                  <a:lnTo>
                    <a:pt x="118" y="0"/>
                  </a:lnTo>
                  <a:lnTo>
                    <a:pt x="124" y="6"/>
                  </a:lnTo>
                  <a:lnTo>
                    <a:pt x="127" y="6"/>
                  </a:lnTo>
                  <a:lnTo>
                    <a:pt x="129" y="14"/>
                  </a:lnTo>
                  <a:lnTo>
                    <a:pt x="138" y="17"/>
                  </a:lnTo>
                  <a:lnTo>
                    <a:pt x="146" y="19"/>
                  </a:lnTo>
                  <a:lnTo>
                    <a:pt x="155" y="24"/>
                  </a:lnTo>
                  <a:lnTo>
                    <a:pt x="155" y="35"/>
                  </a:lnTo>
                  <a:lnTo>
                    <a:pt x="154" y="44"/>
                  </a:lnTo>
                  <a:lnTo>
                    <a:pt x="156" y="55"/>
                  </a:lnTo>
                  <a:lnTo>
                    <a:pt x="163" y="62"/>
                  </a:lnTo>
                  <a:lnTo>
                    <a:pt x="176" y="62"/>
                  </a:lnTo>
                  <a:lnTo>
                    <a:pt x="181" y="68"/>
                  </a:lnTo>
                  <a:lnTo>
                    <a:pt x="182" y="79"/>
                  </a:lnTo>
                  <a:lnTo>
                    <a:pt x="188" y="87"/>
                  </a:lnTo>
                  <a:lnTo>
                    <a:pt x="188" y="96"/>
                  </a:lnTo>
                  <a:lnTo>
                    <a:pt x="177" y="112"/>
                  </a:lnTo>
                  <a:lnTo>
                    <a:pt x="171" y="112"/>
                  </a:lnTo>
                  <a:lnTo>
                    <a:pt x="161" y="119"/>
                  </a:lnTo>
                  <a:lnTo>
                    <a:pt x="155" y="132"/>
                  </a:lnTo>
                  <a:lnTo>
                    <a:pt x="158" y="145"/>
                  </a:lnTo>
                  <a:lnTo>
                    <a:pt x="158" y="1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42" name="Freeform 185"/>
            <p:cNvSpPr>
              <a:spLocks noChangeAspect="1"/>
            </p:cNvSpPr>
            <p:nvPr/>
          </p:nvSpPr>
          <p:spPr bwMode="gray">
            <a:xfrm>
              <a:off x="4601369" y="2848322"/>
              <a:ext cx="217488" cy="173038"/>
            </a:xfrm>
            <a:custGeom>
              <a:avLst/>
              <a:gdLst/>
              <a:ahLst/>
              <a:cxnLst>
                <a:cxn ang="0">
                  <a:pos x="100" y="440"/>
                </a:cxn>
                <a:cxn ang="0">
                  <a:pos x="128" y="410"/>
                </a:cxn>
                <a:cxn ang="0">
                  <a:pos x="112" y="376"/>
                </a:cxn>
                <a:cxn ang="0">
                  <a:pos x="124" y="340"/>
                </a:cxn>
                <a:cxn ang="0">
                  <a:pos x="106" y="301"/>
                </a:cxn>
                <a:cxn ang="0">
                  <a:pos x="135" y="280"/>
                </a:cxn>
                <a:cxn ang="0">
                  <a:pos x="129" y="253"/>
                </a:cxn>
                <a:cxn ang="0">
                  <a:pos x="138" y="210"/>
                </a:cxn>
                <a:cxn ang="0">
                  <a:pos x="169" y="165"/>
                </a:cxn>
                <a:cxn ang="0">
                  <a:pos x="155" y="138"/>
                </a:cxn>
                <a:cxn ang="0">
                  <a:pos x="110" y="140"/>
                </a:cxn>
                <a:cxn ang="0">
                  <a:pos x="65" y="135"/>
                </a:cxn>
                <a:cxn ang="0">
                  <a:pos x="36" y="131"/>
                </a:cxn>
                <a:cxn ang="0">
                  <a:pos x="25" y="128"/>
                </a:cxn>
                <a:cxn ang="0">
                  <a:pos x="26" y="108"/>
                </a:cxn>
                <a:cxn ang="0">
                  <a:pos x="27" y="82"/>
                </a:cxn>
                <a:cxn ang="0">
                  <a:pos x="16" y="70"/>
                </a:cxn>
                <a:cxn ang="0">
                  <a:pos x="17" y="34"/>
                </a:cxn>
                <a:cxn ang="0">
                  <a:pos x="56" y="22"/>
                </a:cxn>
                <a:cxn ang="0">
                  <a:pos x="84" y="0"/>
                </a:cxn>
                <a:cxn ang="0">
                  <a:pos x="129" y="14"/>
                </a:cxn>
                <a:cxn ang="0">
                  <a:pos x="192" y="9"/>
                </a:cxn>
                <a:cxn ang="0">
                  <a:pos x="256" y="22"/>
                </a:cxn>
                <a:cxn ang="0">
                  <a:pos x="306" y="18"/>
                </a:cxn>
                <a:cxn ang="0">
                  <a:pos x="366" y="23"/>
                </a:cxn>
                <a:cxn ang="0">
                  <a:pos x="408" y="27"/>
                </a:cxn>
                <a:cxn ang="0">
                  <a:pos x="440" y="54"/>
                </a:cxn>
                <a:cxn ang="0">
                  <a:pos x="469" y="69"/>
                </a:cxn>
                <a:cxn ang="0">
                  <a:pos x="537" y="81"/>
                </a:cxn>
                <a:cxn ang="0">
                  <a:pos x="564" y="75"/>
                </a:cxn>
                <a:cxn ang="0">
                  <a:pos x="589" y="97"/>
                </a:cxn>
                <a:cxn ang="0">
                  <a:pos x="597" y="92"/>
                </a:cxn>
                <a:cxn ang="0">
                  <a:pos x="644" y="101"/>
                </a:cxn>
                <a:cxn ang="0">
                  <a:pos x="678" y="100"/>
                </a:cxn>
                <a:cxn ang="0">
                  <a:pos x="678" y="114"/>
                </a:cxn>
                <a:cxn ang="0">
                  <a:pos x="675" y="144"/>
                </a:cxn>
                <a:cxn ang="0">
                  <a:pos x="564" y="203"/>
                </a:cxn>
                <a:cxn ang="0">
                  <a:pos x="543" y="232"/>
                </a:cxn>
                <a:cxn ang="0">
                  <a:pos x="495" y="300"/>
                </a:cxn>
                <a:cxn ang="0">
                  <a:pos x="489" y="321"/>
                </a:cxn>
                <a:cxn ang="0">
                  <a:pos x="497" y="343"/>
                </a:cxn>
                <a:cxn ang="0">
                  <a:pos x="515" y="354"/>
                </a:cxn>
                <a:cxn ang="0">
                  <a:pos x="500" y="378"/>
                </a:cxn>
                <a:cxn ang="0">
                  <a:pos x="474" y="409"/>
                </a:cxn>
                <a:cxn ang="0">
                  <a:pos x="465" y="435"/>
                </a:cxn>
                <a:cxn ang="0">
                  <a:pos x="415" y="463"/>
                </a:cxn>
                <a:cxn ang="0">
                  <a:pos x="398" y="496"/>
                </a:cxn>
                <a:cxn ang="0">
                  <a:pos x="364" y="501"/>
                </a:cxn>
                <a:cxn ang="0">
                  <a:pos x="318" y="500"/>
                </a:cxn>
                <a:cxn ang="0">
                  <a:pos x="258" y="515"/>
                </a:cxn>
                <a:cxn ang="0">
                  <a:pos x="226" y="529"/>
                </a:cxn>
                <a:cxn ang="0">
                  <a:pos x="210" y="545"/>
                </a:cxn>
                <a:cxn ang="0">
                  <a:pos x="170" y="517"/>
                </a:cxn>
                <a:cxn ang="0">
                  <a:pos x="161" y="491"/>
                </a:cxn>
                <a:cxn ang="0">
                  <a:pos x="148" y="477"/>
                </a:cxn>
                <a:cxn ang="0">
                  <a:pos x="105" y="468"/>
                </a:cxn>
              </a:cxnLst>
              <a:rect l="0" t="0" r="r" b="b"/>
              <a:pathLst>
                <a:path w="687" h="545">
                  <a:moveTo>
                    <a:pt x="105" y="468"/>
                  </a:moveTo>
                  <a:lnTo>
                    <a:pt x="101" y="451"/>
                  </a:lnTo>
                  <a:lnTo>
                    <a:pt x="100" y="440"/>
                  </a:lnTo>
                  <a:lnTo>
                    <a:pt x="107" y="430"/>
                  </a:lnTo>
                  <a:lnTo>
                    <a:pt x="122" y="419"/>
                  </a:lnTo>
                  <a:lnTo>
                    <a:pt x="128" y="410"/>
                  </a:lnTo>
                  <a:lnTo>
                    <a:pt x="126" y="399"/>
                  </a:lnTo>
                  <a:lnTo>
                    <a:pt x="116" y="388"/>
                  </a:lnTo>
                  <a:lnTo>
                    <a:pt x="112" y="376"/>
                  </a:lnTo>
                  <a:lnTo>
                    <a:pt x="113" y="361"/>
                  </a:lnTo>
                  <a:lnTo>
                    <a:pt x="121" y="349"/>
                  </a:lnTo>
                  <a:lnTo>
                    <a:pt x="124" y="340"/>
                  </a:lnTo>
                  <a:lnTo>
                    <a:pt x="122" y="335"/>
                  </a:lnTo>
                  <a:lnTo>
                    <a:pt x="110" y="317"/>
                  </a:lnTo>
                  <a:lnTo>
                    <a:pt x="106" y="301"/>
                  </a:lnTo>
                  <a:lnTo>
                    <a:pt x="114" y="295"/>
                  </a:lnTo>
                  <a:lnTo>
                    <a:pt x="126" y="291"/>
                  </a:lnTo>
                  <a:lnTo>
                    <a:pt x="135" y="280"/>
                  </a:lnTo>
                  <a:lnTo>
                    <a:pt x="137" y="270"/>
                  </a:lnTo>
                  <a:lnTo>
                    <a:pt x="129" y="260"/>
                  </a:lnTo>
                  <a:lnTo>
                    <a:pt x="129" y="253"/>
                  </a:lnTo>
                  <a:lnTo>
                    <a:pt x="135" y="238"/>
                  </a:lnTo>
                  <a:lnTo>
                    <a:pt x="138" y="224"/>
                  </a:lnTo>
                  <a:lnTo>
                    <a:pt x="138" y="210"/>
                  </a:lnTo>
                  <a:lnTo>
                    <a:pt x="139" y="200"/>
                  </a:lnTo>
                  <a:lnTo>
                    <a:pt x="161" y="178"/>
                  </a:lnTo>
                  <a:lnTo>
                    <a:pt x="169" y="165"/>
                  </a:lnTo>
                  <a:lnTo>
                    <a:pt x="169" y="156"/>
                  </a:lnTo>
                  <a:lnTo>
                    <a:pt x="161" y="147"/>
                  </a:lnTo>
                  <a:lnTo>
                    <a:pt x="155" y="138"/>
                  </a:lnTo>
                  <a:lnTo>
                    <a:pt x="140" y="134"/>
                  </a:lnTo>
                  <a:lnTo>
                    <a:pt x="123" y="134"/>
                  </a:lnTo>
                  <a:lnTo>
                    <a:pt x="110" y="140"/>
                  </a:lnTo>
                  <a:lnTo>
                    <a:pt x="86" y="138"/>
                  </a:lnTo>
                  <a:lnTo>
                    <a:pt x="73" y="140"/>
                  </a:lnTo>
                  <a:lnTo>
                    <a:pt x="65" y="135"/>
                  </a:lnTo>
                  <a:lnTo>
                    <a:pt x="64" y="123"/>
                  </a:lnTo>
                  <a:lnTo>
                    <a:pt x="51" y="125"/>
                  </a:lnTo>
                  <a:lnTo>
                    <a:pt x="36" y="131"/>
                  </a:lnTo>
                  <a:lnTo>
                    <a:pt x="27" y="141"/>
                  </a:lnTo>
                  <a:lnTo>
                    <a:pt x="25" y="136"/>
                  </a:lnTo>
                  <a:lnTo>
                    <a:pt x="25" y="128"/>
                  </a:lnTo>
                  <a:lnTo>
                    <a:pt x="28" y="116"/>
                  </a:lnTo>
                  <a:lnTo>
                    <a:pt x="35" y="107"/>
                  </a:lnTo>
                  <a:lnTo>
                    <a:pt x="26" y="108"/>
                  </a:lnTo>
                  <a:lnTo>
                    <a:pt x="30" y="100"/>
                  </a:lnTo>
                  <a:lnTo>
                    <a:pt x="20" y="95"/>
                  </a:lnTo>
                  <a:lnTo>
                    <a:pt x="27" y="82"/>
                  </a:lnTo>
                  <a:lnTo>
                    <a:pt x="22" y="82"/>
                  </a:lnTo>
                  <a:lnTo>
                    <a:pt x="15" y="79"/>
                  </a:lnTo>
                  <a:lnTo>
                    <a:pt x="16" y="70"/>
                  </a:lnTo>
                  <a:lnTo>
                    <a:pt x="0" y="57"/>
                  </a:lnTo>
                  <a:lnTo>
                    <a:pt x="5" y="43"/>
                  </a:lnTo>
                  <a:lnTo>
                    <a:pt x="17" y="34"/>
                  </a:lnTo>
                  <a:lnTo>
                    <a:pt x="28" y="31"/>
                  </a:lnTo>
                  <a:lnTo>
                    <a:pt x="47" y="31"/>
                  </a:lnTo>
                  <a:lnTo>
                    <a:pt x="56" y="22"/>
                  </a:lnTo>
                  <a:lnTo>
                    <a:pt x="54" y="16"/>
                  </a:lnTo>
                  <a:lnTo>
                    <a:pt x="62" y="5"/>
                  </a:lnTo>
                  <a:lnTo>
                    <a:pt x="84" y="0"/>
                  </a:lnTo>
                  <a:lnTo>
                    <a:pt x="95" y="3"/>
                  </a:lnTo>
                  <a:lnTo>
                    <a:pt x="110" y="10"/>
                  </a:lnTo>
                  <a:lnTo>
                    <a:pt x="129" y="14"/>
                  </a:lnTo>
                  <a:lnTo>
                    <a:pt x="170" y="12"/>
                  </a:lnTo>
                  <a:lnTo>
                    <a:pt x="180" y="7"/>
                  </a:lnTo>
                  <a:lnTo>
                    <a:pt x="192" y="9"/>
                  </a:lnTo>
                  <a:lnTo>
                    <a:pt x="212" y="15"/>
                  </a:lnTo>
                  <a:lnTo>
                    <a:pt x="223" y="15"/>
                  </a:lnTo>
                  <a:lnTo>
                    <a:pt x="256" y="22"/>
                  </a:lnTo>
                  <a:lnTo>
                    <a:pt x="273" y="23"/>
                  </a:lnTo>
                  <a:lnTo>
                    <a:pt x="293" y="22"/>
                  </a:lnTo>
                  <a:lnTo>
                    <a:pt x="306" y="18"/>
                  </a:lnTo>
                  <a:lnTo>
                    <a:pt x="317" y="22"/>
                  </a:lnTo>
                  <a:lnTo>
                    <a:pt x="337" y="25"/>
                  </a:lnTo>
                  <a:lnTo>
                    <a:pt x="366" y="23"/>
                  </a:lnTo>
                  <a:lnTo>
                    <a:pt x="381" y="28"/>
                  </a:lnTo>
                  <a:lnTo>
                    <a:pt x="398" y="30"/>
                  </a:lnTo>
                  <a:lnTo>
                    <a:pt x="408" y="27"/>
                  </a:lnTo>
                  <a:lnTo>
                    <a:pt x="409" y="31"/>
                  </a:lnTo>
                  <a:lnTo>
                    <a:pt x="431" y="49"/>
                  </a:lnTo>
                  <a:lnTo>
                    <a:pt x="440" y="54"/>
                  </a:lnTo>
                  <a:lnTo>
                    <a:pt x="451" y="57"/>
                  </a:lnTo>
                  <a:lnTo>
                    <a:pt x="462" y="63"/>
                  </a:lnTo>
                  <a:lnTo>
                    <a:pt x="469" y="69"/>
                  </a:lnTo>
                  <a:lnTo>
                    <a:pt x="515" y="81"/>
                  </a:lnTo>
                  <a:lnTo>
                    <a:pt x="531" y="82"/>
                  </a:lnTo>
                  <a:lnTo>
                    <a:pt x="537" y="81"/>
                  </a:lnTo>
                  <a:lnTo>
                    <a:pt x="547" y="74"/>
                  </a:lnTo>
                  <a:lnTo>
                    <a:pt x="555" y="73"/>
                  </a:lnTo>
                  <a:lnTo>
                    <a:pt x="564" y="75"/>
                  </a:lnTo>
                  <a:lnTo>
                    <a:pt x="579" y="85"/>
                  </a:lnTo>
                  <a:lnTo>
                    <a:pt x="585" y="92"/>
                  </a:lnTo>
                  <a:lnTo>
                    <a:pt x="589" y="97"/>
                  </a:lnTo>
                  <a:lnTo>
                    <a:pt x="595" y="98"/>
                  </a:lnTo>
                  <a:lnTo>
                    <a:pt x="600" y="96"/>
                  </a:lnTo>
                  <a:lnTo>
                    <a:pt x="597" y="92"/>
                  </a:lnTo>
                  <a:lnTo>
                    <a:pt x="608" y="101"/>
                  </a:lnTo>
                  <a:lnTo>
                    <a:pt x="616" y="103"/>
                  </a:lnTo>
                  <a:lnTo>
                    <a:pt x="644" y="101"/>
                  </a:lnTo>
                  <a:lnTo>
                    <a:pt x="657" y="98"/>
                  </a:lnTo>
                  <a:lnTo>
                    <a:pt x="671" y="98"/>
                  </a:lnTo>
                  <a:lnTo>
                    <a:pt x="678" y="100"/>
                  </a:lnTo>
                  <a:lnTo>
                    <a:pt x="686" y="102"/>
                  </a:lnTo>
                  <a:lnTo>
                    <a:pt x="687" y="109"/>
                  </a:lnTo>
                  <a:lnTo>
                    <a:pt x="678" y="114"/>
                  </a:lnTo>
                  <a:lnTo>
                    <a:pt x="680" y="124"/>
                  </a:lnTo>
                  <a:lnTo>
                    <a:pt x="683" y="133"/>
                  </a:lnTo>
                  <a:lnTo>
                    <a:pt x="675" y="144"/>
                  </a:lnTo>
                  <a:lnTo>
                    <a:pt x="637" y="167"/>
                  </a:lnTo>
                  <a:lnTo>
                    <a:pt x="623" y="181"/>
                  </a:lnTo>
                  <a:lnTo>
                    <a:pt x="564" y="203"/>
                  </a:lnTo>
                  <a:lnTo>
                    <a:pt x="552" y="217"/>
                  </a:lnTo>
                  <a:lnTo>
                    <a:pt x="552" y="224"/>
                  </a:lnTo>
                  <a:lnTo>
                    <a:pt x="543" y="232"/>
                  </a:lnTo>
                  <a:lnTo>
                    <a:pt x="531" y="247"/>
                  </a:lnTo>
                  <a:lnTo>
                    <a:pt x="515" y="274"/>
                  </a:lnTo>
                  <a:lnTo>
                    <a:pt x="495" y="300"/>
                  </a:lnTo>
                  <a:lnTo>
                    <a:pt x="492" y="312"/>
                  </a:lnTo>
                  <a:lnTo>
                    <a:pt x="489" y="318"/>
                  </a:lnTo>
                  <a:lnTo>
                    <a:pt x="489" y="321"/>
                  </a:lnTo>
                  <a:lnTo>
                    <a:pt x="492" y="327"/>
                  </a:lnTo>
                  <a:lnTo>
                    <a:pt x="494" y="337"/>
                  </a:lnTo>
                  <a:lnTo>
                    <a:pt x="497" y="343"/>
                  </a:lnTo>
                  <a:lnTo>
                    <a:pt x="501" y="349"/>
                  </a:lnTo>
                  <a:lnTo>
                    <a:pt x="506" y="351"/>
                  </a:lnTo>
                  <a:lnTo>
                    <a:pt x="515" y="354"/>
                  </a:lnTo>
                  <a:lnTo>
                    <a:pt x="519" y="360"/>
                  </a:lnTo>
                  <a:lnTo>
                    <a:pt x="514" y="369"/>
                  </a:lnTo>
                  <a:lnTo>
                    <a:pt x="500" y="378"/>
                  </a:lnTo>
                  <a:lnTo>
                    <a:pt x="492" y="385"/>
                  </a:lnTo>
                  <a:lnTo>
                    <a:pt x="484" y="392"/>
                  </a:lnTo>
                  <a:lnTo>
                    <a:pt x="474" y="409"/>
                  </a:lnTo>
                  <a:lnTo>
                    <a:pt x="472" y="418"/>
                  </a:lnTo>
                  <a:lnTo>
                    <a:pt x="467" y="426"/>
                  </a:lnTo>
                  <a:lnTo>
                    <a:pt x="465" y="435"/>
                  </a:lnTo>
                  <a:lnTo>
                    <a:pt x="467" y="441"/>
                  </a:lnTo>
                  <a:lnTo>
                    <a:pt x="435" y="445"/>
                  </a:lnTo>
                  <a:lnTo>
                    <a:pt x="415" y="463"/>
                  </a:lnTo>
                  <a:lnTo>
                    <a:pt x="408" y="482"/>
                  </a:lnTo>
                  <a:lnTo>
                    <a:pt x="404" y="490"/>
                  </a:lnTo>
                  <a:lnTo>
                    <a:pt x="398" y="496"/>
                  </a:lnTo>
                  <a:lnTo>
                    <a:pt x="391" y="498"/>
                  </a:lnTo>
                  <a:lnTo>
                    <a:pt x="379" y="495"/>
                  </a:lnTo>
                  <a:lnTo>
                    <a:pt x="364" y="501"/>
                  </a:lnTo>
                  <a:lnTo>
                    <a:pt x="350" y="501"/>
                  </a:lnTo>
                  <a:lnTo>
                    <a:pt x="334" y="498"/>
                  </a:lnTo>
                  <a:lnTo>
                    <a:pt x="318" y="500"/>
                  </a:lnTo>
                  <a:lnTo>
                    <a:pt x="306" y="498"/>
                  </a:lnTo>
                  <a:lnTo>
                    <a:pt x="269" y="502"/>
                  </a:lnTo>
                  <a:lnTo>
                    <a:pt x="258" y="515"/>
                  </a:lnTo>
                  <a:lnTo>
                    <a:pt x="246" y="516"/>
                  </a:lnTo>
                  <a:lnTo>
                    <a:pt x="234" y="521"/>
                  </a:lnTo>
                  <a:lnTo>
                    <a:pt x="226" y="529"/>
                  </a:lnTo>
                  <a:lnTo>
                    <a:pt x="223" y="536"/>
                  </a:lnTo>
                  <a:lnTo>
                    <a:pt x="218" y="541"/>
                  </a:lnTo>
                  <a:lnTo>
                    <a:pt x="210" y="545"/>
                  </a:lnTo>
                  <a:lnTo>
                    <a:pt x="193" y="542"/>
                  </a:lnTo>
                  <a:lnTo>
                    <a:pt x="181" y="533"/>
                  </a:lnTo>
                  <a:lnTo>
                    <a:pt x="170" y="517"/>
                  </a:lnTo>
                  <a:lnTo>
                    <a:pt x="169" y="509"/>
                  </a:lnTo>
                  <a:lnTo>
                    <a:pt x="161" y="502"/>
                  </a:lnTo>
                  <a:lnTo>
                    <a:pt x="161" y="491"/>
                  </a:lnTo>
                  <a:lnTo>
                    <a:pt x="160" y="488"/>
                  </a:lnTo>
                  <a:lnTo>
                    <a:pt x="156" y="484"/>
                  </a:lnTo>
                  <a:lnTo>
                    <a:pt x="148" y="477"/>
                  </a:lnTo>
                  <a:lnTo>
                    <a:pt x="133" y="468"/>
                  </a:lnTo>
                  <a:lnTo>
                    <a:pt x="126" y="467"/>
                  </a:lnTo>
                  <a:lnTo>
                    <a:pt x="105" y="46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43" name="Freeform 186"/>
            <p:cNvSpPr>
              <a:spLocks noChangeAspect="1"/>
            </p:cNvSpPr>
            <p:nvPr/>
          </p:nvSpPr>
          <p:spPr bwMode="gray">
            <a:xfrm>
              <a:off x="4820444" y="2592735"/>
              <a:ext cx="63500" cy="76200"/>
            </a:xfrm>
            <a:custGeom>
              <a:avLst/>
              <a:gdLst/>
              <a:ahLst/>
              <a:cxnLst>
                <a:cxn ang="0">
                  <a:pos x="124" y="239"/>
                </a:cxn>
                <a:cxn ang="0">
                  <a:pos x="116" y="221"/>
                </a:cxn>
                <a:cxn ang="0">
                  <a:pos x="116" y="201"/>
                </a:cxn>
                <a:cxn ang="0">
                  <a:pos x="99" y="194"/>
                </a:cxn>
                <a:cxn ang="0">
                  <a:pos x="88" y="183"/>
                </a:cxn>
                <a:cxn ang="0">
                  <a:pos x="79" y="177"/>
                </a:cxn>
                <a:cxn ang="0">
                  <a:pos x="52" y="181"/>
                </a:cxn>
                <a:cxn ang="0">
                  <a:pos x="17" y="197"/>
                </a:cxn>
                <a:cxn ang="0">
                  <a:pos x="0" y="187"/>
                </a:cxn>
                <a:cxn ang="0">
                  <a:pos x="10" y="185"/>
                </a:cxn>
                <a:cxn ang="0">
                  <a:pos x="30" y="186"/>
                </a:cxn>
                <a:cxn ang="0">
                  <a:pos x="42" y="182"/>
                </a:cxn>
                <a:cxn ang="0">
                  <a:pos x="25" y="182"/>
                </a:cxn>
                <a:cxn ang="0">
                  <a:pos x="24" y="172"/>
                </a:cxn>
                <a:cxn ang="0">
                  <a:pos x="54" y="162"/>
                </a:cxn>
                <a:cxn ang="0">
                  <a:pos x="78" y="155"/>
                </a:cxn>
                <a:cxn ang="0">
                  <a:pos x="62" y="156"/>
                </a:cxn>
                <a:cxn ang="0">
                  <a:pos x="45" y="153"/>
                </a:cxn>
                <a:cxn ang="0">
                  <a:pos x="38" y="138"/>
                </a:cxn>
                <a:cxn ang="0">
                  <a:pos x="62" y="106"/>
                </a:cxn>
                <a:cxn ang="0">
                  <a:pos x="74" y="52"/>
                </a:cxn>
                <a:cxn ang="0">
                  <a:pos x="88" y="57"/>
                </a:cxn>
                <a:cxn ang="0">
                  <a:pos x="94" y="65"/>
                </a:cxn>
                <a:cxn ang="0">
                  <a:pos x="85" y="69"/>
                </a:cxn>
                <a:cxn ang="0">
                  <a:pos x="83" y="79"/>
                </a:cxn>
                <a:cxn ang="0">
                  <a:pos x="84" y="94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1" y="88"/>
                </a:cxn>
                <a:cxn ang="0">
                  <a:pos x="103" y="81"/>
                </a:cxn>
                <a:cxn ang="0">
                  <a:pos x="111" y="65"/>
                </a:cxn>
                <a:cxn ang="0">
                  <a:pos x="112" y="51"/>
                </a:cxn>
                <a:cxn ang="0">
                  <a:pos x="105" y="48"/>
                </a:cxn>
                <a:cxn ang="0">
                  <a:pos x="103" y="26"/>
                </a:cxn>
                <a:cxn ang="0">
                  <a:pos x="117" y="11"/>
                </a:cxn>
                <a:cxn ang="0">
                  <a:pos x="138" y="4"/>
                </a:cxn>
                <a:cxn ang="0">
                  <a:pos x="161" y="2"/>
                </a:cxn>
                <a:cxn ang="0">
                  <a:pos x="182" y="3"/>
                </a:cxn>
                <a:cxn ang="0">
                  <a:pos x="196" y="16"/>
                </a:cxn>
                <a:cxn ang="0">
                  <a:pos x="170" y="73"/>
                </a:cxn>
                <a:cxn ang="0">
                  <a:pos x="191" y="90"/>
                </a:cxn>
                <a:cxn ang="0">
                  <a:pos x="182" y="111"/>
                </a:cxn>
                <a:cxn ang="0">
                  <a:pos x="171" y="129"/>
                </a:cxn>
                <a:cxn ang="0">
                  <a:pos x="158" y="142"/>
                </a:cxn>
                <a:cxn ang="0">
                  <a:pos x="135" y="137"/>
                </a:cxn>
                <a:cxn ang="0">
                  <a:pos x="138" y="160"/>
                </a:cxn>
                <a:cxn ang="0">
                  <a:pos x="138" y="182"/>
                </a:cxn>
                <a:cxn ang="0">
                  <a:pos x="132" y="208"/>
                </a:cxn>
                <a:cxn ang="0">
                  <a:pos x="137" y="232"/>
                </a:cxn>
              </a:cxnLst>
              <a:rect l="0" t="0" r="r" b="b"/>
              <a:pathLst>
                <a:path w="196" h="239">
                  <a:moveTo>
                    <a:pt x="137" y="239"/>
                  </a:moveTo>
                  <a:lnTo>
                    <a:pt x="124" y="239"/>
                  </a:lnTo>
                  <a:lnTo>
                    <a:pt x="117" y="232"/>
                  </a:lnTo>
                  <a:lnTo>
                    <a:pt x="116" y="221"/>
                  </a:lnTo>
                  <a:lnTo>
                    <a:pt x="117" y="212"/>
                  </a:lnTo>
                  <a:lnTo>
                    <a:pt x="116" y="201"/>
                  </a:lnTo>
                  <a:lnTo>
                    <a:pt x="107" y="196"/>
                  </a:lnTo>
                  <a:lnTo>
                    <a:pt x="99" y="194"/>
                  </a:lnTo>
                  <a:lnTo>
                    <a:pt x="90" y="189"/>
                  </a:lnTo>
                  <a:lnTo>
                    <a:pt x="88" y="183"/>
                  </a:lnTo>
                  <a:lnTo>
                    <a:pt x="85" y="183"/>
                  </a:lnTo>
                  <a:lnTo>
                    <a:pt x="79" y="177"/>
                  </a:lnTo>
                  <a:lnTo>
                    <a:pt x="64" y="178"/>
                  </a:lnTo>
                  <a:lnTo>
                    <a:pt x="52" y="181"/>
                  </a:lnTo>
                  <a:lnTo>
                    <a:pt x="37" y="191"/>
                  </a:lnTo>
                  <a:lnTo>
                    <a:pt x="17" y="197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3" y="185"/>
                  </a:lnTo>
                  <a:lnTo>
                    <a:pt x="10" y="185"/>
                  </a:lnTo>
                  <a:lnTo>
                    <a:pt x="21" y="191"/>
                  </a:lnTo>
                  <a:lnTo>
                    <a:pt x="30" y="186"/>
                  </a:lnTo>
                  <a:lnTo>
                    <a:pt x="38" y="186"/>
                  </a:lnTo>
                  <a:lnTo>
                    <a:pt x="42" y="182"/>
                  </a:lnTo>
                  <a:lnTo>
                    <a:pt x="35" y="181"/>
                  </a:lnTo>
                  <a:lnTo>
                    <a:pt x="25" y="182"/>
                  </a:lnTo>
                  <a:lnTo>
                    <a:pt x="20" y="181"/>
                  </a:lnTo>
                  <a:lnTo>
                    <a:pt x="24" y="172"/>
                  </a:lnTo>
                  <a:lnTo>
                    <a:pt x="43" y="169"/>
                  </a:lnTo>
                  <a:lnTo>
                    <a:pt x="54" y="162"/>
                  </a:lnTo>
                  <a:lnTo>
                    <a:pt x="72" y="159"/>
                  </a:lnTo>
                  <a:lnTo>
                    <a:pt x="78" y="155"/>
                  </a:lnTo>
                  <a:lnTo>
                    <a:pt x="73" y="151"/>
                  </a:lnTo>
                  <a:lnTo>
                    <a:pt x="62" y="156"/>
                  </a:lnTo>
                  <a:lnTo>
                    <a:pt x="52" y="155"/>
                  </a:lnTo>
                  <a:lnTo>
                    <a:pt x="45" y="153"/>
                  </a:lnTo>
                  <a:lnTo>
                    <a:pt x="38" y="146"/>
                  </a:lnTo>
                  <a:lnTo>
                    <a:pt x="38" y="138"/>
                  </a:lnTo>
                  <a:lnTo>
                    <a:pt x="40" y="133"/>
                  </a:lnTo>
                  <a:lnTo>
                    <a:pt x="62" y="106"/>
                  </a:lnTo>
                  <a:lnTo>
                    <a:pt x="68" y="69"/>
                  </a:lnTo>
                  <a:lnTo>
                    <a:pt x="74" y="52"/>
                  </a:lnTo>
                  <a:lnTo>
                    <a:pt x="84" y="48"/>
                  </a:lnTo>
                  <a:lnTo>
                    <a:pt x="88" y="57"/>
                  </a:lnTo>
                  <a:lnTo>
                    <a:pt x="94" y="62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85" y="69"/>
                  </a:lnTo>
                  <a:lnTo>
                    <a:pt x="84" y="73"/>
                  </a:lnTo>
                  <a:lnTo>
                    <a:pt x="83" y="79"/>
                  </a:lnTo>
                  <a:lnTo>
                    <a:pt x="84" y="90"/>
                  </a:lnTo>
                  <a:lnTo>
                    <a:pt x="84" y="94"/>
                  </a:lnTo>
                  <a:lnTo>
                    <a:pt x="89" y="100"/>
                  </a:lnTo>
                  <a:lnTo>
                    <a:pt x="100" y="103"/>
                  </a:lnTo>
                  <a:lnTo>
                    <a:pt x="105" y="103"/>
                  </a:lnTo>
                  <a:lnTo>
                    <a:pt x="106" y="101"/>
                  </a:lnTo>
                  <a:lnTo>
                    <a:pt x="105" y="94"/>
                  </a:lnTo>
                  <a:lnTo>
                    <a:pt x="101" y="88"/>
                  </a:lnTo>
                  <a:lnTo>
                    <a:pt x="100" y="83"/>
                  </a:lnTo>
                  <a:lnTo>
                    <a:pt x="103" y="81"/>
                  </a:lnTo>
                  <a:lnTo>
                    <a:pt x="110" y="76"/>
                  </a:lnTo>
                  <a:lnTo>
                    <a:pt x="111" y="65"/>
                  </a:lnTo>
                  <a:lnTo>
                    <a:pt x="116" y="53"/>
                  </a:lnTo>
                  <a:lnTo>
                    <a:pt x="112" y="51"/>
                  </a:lnTo>
                  <a:lnTo>
                    <a:pt x="106" y="51"/>
                  </a:lnTo>
                  <a:lnTo>
                    <a:pt x="105" y="48"/>
                  </a:lnTo>
                  <a:lnTo>
                    <a:pt x="102" y="31"/>
                  </a:lnTo>
                  <a:lnTo>
                    <a:pt x="103" y="26"/>
                  </a:lnTo>
                  <a:lnTo>
                    <a:pt x="108" y="19"/>
                  </a:lnTo>
                  <a:lnTo>
                    <a:pt x="117" y="11"/>
                  </a:lnTo>
                  <a:lnTo>
                    <a:pt x="128" y="6"/>
                  </a:lnTo>
                  <a:lnTo>
                    <a:pt x="138" y="4"/>
                  </a:lnTo>
                  <a:lnTo>
                    <a:pt x="151" y="6"/>
                  </a:lnTo>
                  <a:lnTo>
                    <a:pt x="161" y="2"/>
                  </a:lnTo>
                  <a:lnTo>
                    <a:pt x="173" y="0"/>
                  </a:lnTo>
                  <a:lnTo>
                    <a:pt x="182" y="3"/>
                  </a:lnTo>
                  <a:lnTo>
                    <a:pt x="191" y="10"/>
                  </a:lnTo>
                  <a:lnTo>
                    <a:pt x="196" y="16"/>
                  </a:lnTo>
                  <a:lnTo>
                    <a:pt x="186" y="62"/>
                  </a:lnTo>
                  <a:lnTo>
                    <a:pt x="170" y="73"/>
                  </a:lnTo>
                  <a:lnTo>
                    <a:pt x="172" y="81"/>
                  </a:lnTo>
                  <a:lnTo>
                    <a:pt x="191" y="90"/>
                  </a:lnTo>
                  <a:lnTo>
                    <a:pt x="189" y="101"/>
                  </a:lnTo>
                  <a:lnTo>
                    <a:pt x="182" y="111"/>
                  </a:lnTo>
                  <a:lnTo>
                    <a:pt x="172" y="118"/>
                  </a:lnTo>
                  <a:lnTo>
                    <a:pt x="171" y="129"/>
                  </a:lnTo>
                  <a:lnTo>
                    <a:pt x="166" y="140"/>
                  </a:lnTo>
                  <a:lnTo>
                    <a:pt x="158" y="142"/>
                  </a:lnTo>
                  <a:lnTo>
                    <a:pt x="145" y="137"/>
                  </a:lnTo>
                  <a:lnTo>
                    <a:pt x="135" y="137"/>
                  </a:lnTo>
                  <a:lnTo>
                    <a:pt x="134" y="145"/>
                  </a:lnTo>
                  <a:lnTo>
                    <a:pt x="138" y="160"/>
                  </a:lnTo>
                  <a:lnTo>
                    <a:pt x="139" y="170"/>
                  </a:lnTo>
                  <a:lnTo>
                    <a:pt x="138" y="182"/>
                  </a:lnTo>
                  <a:lnTo>
                    <a:pt x="138" y="201"/>
                  </a:lnTo>
                  <a:lnTo>
                    <a:pt x="132" y="208"/>
                  </a:lnTo>
                  <a:lnTo>
                    <a:pt x="132" y="215"/>
                  </a:lnTo>
                  <a:lnTo>
                    <a:pt x="137" y="232"/>
                  </a:lnTo>
                  <a:lnTo>
                    <a:pt x="137" y="2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44" name="Freeform 187"/>
            <p:cNvSpPr>
              <a:spLocks noChangeAspect="1"/>
            </p:cNvSpPr>
            <p:nvPr/>
          </p:nvSpPr>
          <p:spPr bwMode="gray">
            <a:xfrm>
              <a:off x="4598194" y="2888010"/>
              <a:ext cx="55563" cy="112713"/>
            </a:xfrm>
            <a:custGeom>
              <a:avLst/>
              <a:gdLst/>
              <a:ahLst/>
              <a:cxnLst>
                <a:cxn ang="0">
                  <a:pos x="109" y="328"/>
                </a:cxn>
                <a:cxn ang="0">
                  <a:pos x="115" y="307"/>
                </a:cxn>
                <a:cxn ang="0">
                  <a:pos x="136" y="287"/>
                </a:cxn>
                <a:cxn ang="0">
                  <a:pos x="124" y="265"/>
                </a:cxn>
                <a:cxn ang="0">
                  <a:pos x="121" y="238"/>
                </a:cxn>
                <a:cxn ang="0">
                  <a:pos x="132" y="217"/>
                </a:cxn>
                <a:cxn ang="0">
                  <a:pos x="118" y="194"/>
                </a:cxn>
                <a:cxn ang="0">
                  <a:pos x="122" y="172"/>
                </a:cxn>
                <a:cxn ang="0">
                  <a:pos x="143" y="157"/>
                </a:cxn>
                <a:cxn ang="0">
                  <a:pos x="137" y="137"/>
                </a:cxn>
                <a:cxn ang="0">
                  <a:pos x="143" y="115"/>
                </a:cxn>
                <a:cxn ang="0">
                  <a:pos x="146" y="87"/>
                </a:cxn>
                <a:cxn ang="0">
                  <a:pos x="169" y="55"/>
                </a:cxn>
                <a:cxn ang="0">
                  <a:pos x="177" y="33"/>
                </a:cxn>
                <a:cxn ang="0">
                  <a:pos x="163" y="15"/>
                </a:cxn>
                <a:cxn ang="0">
                  <a:pos x="131" y="11"/>
                </a:cxn>
                <a:cxn ang="0">
                  <a:pos x="94" y="15"/>
                </a:cxn>
                <a:cxn ang="0">
                  <a:pos x="73" y="12"/>
                </a:cxn>
                <a:cxn ang="0">
                  <a:pos x="59" y="2"/>
                </a:cxn>
                <a:cxn ang="0">
                  <a:pos x="35" y="18"/>
                </a:cxn>
                <a:cxn ang="0">
                  <a:pos x="45" y="74"/>
                </a:cxn>
                <a:cxn ang="0">
                  <a:pos x="38" y="104"/>
                </a:cxn>
                <a:cxn ang="0">
                  <a:pos x="32" y="129"/>
                </a:cxn>
                <a:cxn ang="0">
                  <a:pos x="28" y="155"/>
                </a:cxn>
                <a:cxn ang="0">
                  <a:pos x="16" y="184"/>
                </a:cxn>
                <a:cxn ang="0">
                  <a:pos x="3" y="220"/>
                </a:cxn>
                <a:cxn ang="0">
                  <a:pos x="1" y="238"/>
                </a:cxn>
                <a:cxn ang="0">
                  <a:pos x="18" y="259"/>
                </a:cxn>
                <a:cxn ang="0">
                  <a:pos x="40" y="253"/>
                </a:cxn>
                <a:cxn ang="0">
                  <a:pos x="36" y="262"/>
                </a:cxn>
                <a:cxn ang="0">
                  <a:pos x="35" y="290"/>
                </a:cxn>
                <a:cxn ang="0">
                  <a:pos x="36" y="319"/>
                </a:cxn>
                <a:cxn ang="0">
                  <a:pos x="29" y="340"/>
                </a:cxn>
                <a:cxn ang="0">
                  <a:pos x="32" y="355"/>
                </a:cxn>
                <a:cxn ang="0">
                  <a:pos x="55" y="352"/>
                </a:cxn>
                <a:cxn ang="0">
                  <a:pos x="76" y="356"/>
                </a:cxn>
                <a:cxn ang="0">
                  <a:pos x="97" y="352"/>
                </a:cxn>
                <a:cxn ang="0">
                  <a:pos x="113" y="345"/>
                </a:cxn>
              </a:cxnLst>
              <a:rect l="0" t="0" r="r" b="b"/>
              <a:pathLst>
                <a:path w="177" h="356">
                  <a:moveTo>
                    <a:pt x="113" y="345"/>
                  </a:moveTo>
                  <a:lnTo>
                    <a:pt x="109" y="328"/>
                  </a:lnTo>
                  <a:lnTo>
                    <a:pt x="108" y="317"/>
                  </a:lnTo>
                  <a:lnTo>
                    <a:pt x="115" y="307"/>
                  </a:lnTo>
                  <a:lnTo>
                    <a:pt x="130" y="296"/>
                  </a:lnTo>
                  <a:lnTo>
                    <a:pt x="136" y="287"/>
                  </a:lnTo>
                  <a:lnTo>
                    <a:pt x="134" y="275"/>
                  </a:lnTo>
                  <a:lnTo>
                    <a:pt x="124" y="265"/>
                  </a:lnTo>
                  <a:lnTo>
                    <a:pt x="120" y="253"/>
                  </a:lnTo>
                  <a:lnTo>
                    <a:pt x="121" y="238"/>
                  </a:lnTo>
                  <a:lnTo>
                    <a:pt x="129" y="226"/>
                  </a:lnTo>
                  <a:lnTo>
                    <a:pt x="132" y="217"/>
                  </a:lnTo>
                  <a:lnTo>
                    <a:pt x="130" y="212"/>
                  </a:lnTo>
                  <a:lnTo>
                    <a:pt x="118" y="194"/>
                  </a:lnTo>
                  <a:lnTo>
                    <a:pt x="114" y="178"/>
                  </a:lnTo>
                  <a:lnTo>
                    <a:pt x="122" y="172"/>
                  </a:lnTo>
                  <a:lnTo>
                    <a:pt x="134" y="168"/>
                  </a:lnTo>
                  <a:lnTo>
                    <a:pt x="143" y="157"/>
                  </a:lnTo>
                  <a:lnTo>
                    <a:pt x="145" y="147"/>
                  </a:lnTo>
                  <a:lnTo>
                    <a:pt x="137" y="137"/>
                  </a:lnTo>
                  <a:lnTo>
                    <a:pt x="137" y="130"/>
                  </a:lnTo>
                  <a:lnTo>
                    <a:pt x="143" y="115"/>
                  </a:lnTo>
                  <a:lnTo>
                    <a:pt x="146" y="101"/>
                  </a:lnTo>
                  <a:lnTo>
                    <a:pt x="146" y="87"/>
                  </a:lnTo>
                  <a:lnTo>
                    <a:pt x="147" y="77"/>
                  </a:lnTo>
                  <a:lnTo>
                    <a:pt x="169" y="55"/>
                  </a:lnTo>
                  <a:lnTo>
                    <a:pt x="177" y="42"/>
                  </a:lnTo>
                  <a:lnTo>
                    <a:pt x="177" y="33"/>
                  </a:lnTo>
                  <a:lnTo>
                    <a:pt x="169" y="24"/>
                  </a:lnTo>
                  <a:lnTo>
                    <a:pt x="163" y="15"/>
                  </a:lnTo>
                  <a:lnTo>
                    <a:pt x="148" y="11"/>
                  </a:lnTo>
                  <a:lnTo>
                    <a:pt x="131" y="11"/>
                  </a:lnTo>
                  <a:lnTo>
                    <a:pt x="118" y="17"/>
                  </a:lnTo>
                  <a:lnTo>
                    <a:pt x="94" y="15"/>
                  </a:lnTo>
                  <a:lnTo>
                    <a:pt x="81" y="17"/>
                  </a:lnTo>
                  <a:lnTo>
                    <a:pt x="73" y="12"/>
                  </a:lnTo>
                  <a:lnTo>
                    <a:pt x="72" y="0"/>
                  </a:lnTo>
                  <a:lnTo>
                    <a:pt x="59" y="2"/>
                  </a:lnTo>
                  <a:lnTo>
                    <a:pt x="44" y="8"/>
                  </a:lnTo>
                  <a:lnTo>
                    <a:pt x="35" y="18"/>
                  </a:lnTo>
                  <a:lnTo>
                    <a:pt x="44" y="63"/>
                  </a:lnTo>
                  <a:lnTo>
                    <a:pt x="45" y="74"/>
                  </a:lnTo>
                  <a:lnTo>
                    <a:pt x="41" y="81"/>
                  </a:lnTo>
                  <a:lnTo>
                    <a:pt x="38" y="104"/>
                  </a:lnTo>
                  <a:lnTo>
                    <a:pt x="35" y="113"/>
                  </a:lnTo>
                  <a:lnTo>
                    <a:pt x="32" y="129"/>
                  </a:lnTo>
                  <a:lnTo>
                    <a:pt x="30" y="144"/>
                  </a:lnTo>
                  <a:lnTo>
                    <a:pt x="28" y="155"/>
                  </a:lnTo>
                  <a:lnTo>
                    <a:pt x="22" y="173"/>
                  </a:lnTo>
                  <a:lnTo>
                    <a:pt x="16" y="184"/>
                  </a:lnTo>
                  <a:lnTo>
                    <a:pt x="3" y="203"/>
                  </a:lnTo>
                  <a:lnTo>
                    <a:pt x="3" y="220"/>
                  </a:lnTo>
                  <a:lnTo>
                    <a:pt x="0" y="235"/>
                  </a:lnTo>
                  <a:lnTo>
                    <a:pt x="1" y="238"/>
                  </a:lnTo>
                  <a:lnTo>
                    <a:pt x="8" y="243"/>
                  </a:lnTo>
                  <a:lnTo>
                    <a:pt x="18" y="259"/>
                  </a:lnTo>
                  <a:lnTo>
                    <a:pt x="25" y="255"/>
                  </a:lnTo>
                  <a:lnTo>
                    <a:pt x="40" y="253"/>
                  </a:lnTo>
                  <a:lnTo>
                    <a:pt x="39" y="258"/>
                  </a:lnTo>
                  <a:lnTo>
                    <a:pt x="36" y="262"/>
                  </a:lnTo>
                  <a:lnTo>
                    <a:pt x="38" y="277"/>
                  </a:lnTo>
                  <a:lnTo>
                    <a:pt x="35" y="290"/>
                  </a:lnTo>
                  <a:lnTo>
                    <a:pt x="36" y="296"/>
                  </a:lnTo>
                  <a:lnTo>
                    <a:pt x="36" y="319"/>
                  </a:lnTo>
                  <a:lnTo>
                    <a:pt x="35" y="328"/>
                  </a:lnTo>
                  <a:lnTo>
                    <a:pt x="29" y="340"/>
                  </a:lnTo>
                  <a:lnTo>
                    <a:pt x="29" y="351"/>
                  </a:lnTo>
                  <a:lnTo>
                    <a:pt x="32" y="355"/>
                  </a:lnTo>
                  <a:lnTo>
                    <a:pt x="43" y="352"/>
                  </a:lnTo>
                  <a:lnTo>
                    <a:pt x="55" y="352"/>
                  </a:lnTo>
                  <a:lnTo>
                    <a:pt x="67" y="352"/>
                  </a:lnTo>
                  <a:lnTo>
                    <a:pt x="76" y="356"/>
                  </a:lnTo>
                  <a:lnTo>
                    <a:pt x="87" y="356"/>
                  </a:lnTo>
                  <a:lnTo>
                    <a:pt x="97" y="352"/>
                  </a:lnTo>
                  <a:lnTo>
                    <a:pt x="104" y="348"/>
                  </a:lnTo>
                  <a:lnTo>
                    <a:pt x="113" y="34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45" name="Freeform 188"/>
            <p:cNvSpPr>
              <a:spLocks noChangeAspect="1"/>
            </p:cNvSpPr>
            <p:nvPr/>
          </p:nvSpPr>
          <p:spPr bwMode="gray">
            <a:xfrm>
              <a:off x="4863306" y="2549872"/>
              <a:ext cx="155575" cy="207963"/>
            </a:xfrm>
            <a:custGeom>
              <a:avLst/>
              <a:gdLst/>
              <a:ahLst/>
              <a:cxnLst>
                <a:cxn ang="0">
                  <a:pos x="271" y="68"/>
                </a:cxn>
                <a:cxn ang="0">
                  <a:pos x="255" y="55"/>
                </a:cxn>
                <a:cxn ang="0">
                  <a:pos x="228" y="50"/>
                </a:cxn>
                <a:cxn ang="0">
                  <a:pos x="211" y="39"/>
                </a:cxn>
                <a:cxn ang="0">
                  <a:pos x="196" y="6"/>
                </a:cxn>
                <a:cxn ang="0">
                  <a:pos x="158" y="0"/>
                </a:cxn>
                <a:cxn ang="0">
                  <a:pos x="164" y="31"/>
                </a:cxn>
                <a:cxn ang="0">
                  <a:pos x="148" y="55"/>
                </a:cxn>
                <a:cxn ang="0">
                  <a:pos x="161" y="71"/>
                </a:cxn>
                <a:cxn ang="0">
                  <a:pos x="159" y="87"/>
                </a:cxn>
                <a:cxn ang="0">
                  <a:pos x="145" y="106"/>
                </a:cxn>
                <a:cxn ang="0">
                  <a:pos x="142" y="142"/>
                </a:cxn>
                <a:cxn ang="0">
                  <a:pos x="123" y="137"/>
                </a:cxn>
                <a:cxn ang="0">
                  <a:pos x="72" y="117"/>
                </a:cxn>
                <a:cxn ang="0">
                  <a:pos x="62" y="140"/>
                </a:cxn>
                <a:cxn ang="0">
                  <a:pos x="86" y="160"/>
                </a:cxn>
                <a:cxn ang="0">
                  <a:pos x="54" y="200"/>
                </a:cxn>
                <a:cxn ang="0">
                  <a:pos x="57" y="239"/>
                </a:cxn>
                <a:cxn ang="0">
                  <a:pos x="34" y="278"/>
                </a:cxn>
                <a:cxn ang="0">
                  <a:pos x="2" y="283"/>
                </a:cxn>
                <a:cxn ang="0">
                  <a:pos x="6" y="339"/>
                </a:cxn>
                <a:cxn ang="0">
                  <a:pos x="5" y="377"/>
                </a:cxn>
                <a:cxn ang="0">
                  <a:pos x="17" y="410"/>
                </a:cxn>
                <a:cxn ang="0">
                  <a:pos x="12" y="445"/>
                </a:cxn>
                <a:cxn ang="0">
                  <a:pos x="17" y="479"/>
                </a:cxn>
                <a:cxn ang="0">
                  <a:pos x="61" y="508"/>
                </a:cxn>
                <a:cxn ang="0">
                  <a:pos x="96" y="561"/>
                </a:cxn>
                <a:cxn ang="0">
                  <a:pos x="86" y="636"/>
                </a:cxn>
                <a:cxn ang="0">
                  <a:pos x="156" y="635"/>
                </a:cxn>
                <a:cxn ang="0">
                  <a:pos x="212" y="644"/>
                </a:cxn>
                <a:cxn ang="0">
                  <a:pos x="242" y="657"/>
                </a:cxn>
                <a:cxn ang="0">
                  <a:pos x="276" y="652"/>
                </a:cxn>
                <a:cxn ang="0">
                  <a:pos x="346" y="631"/>
                </a:cxn>
                <a:cxn ang="0">
                  <a:pos x="384" y="638"/>
                </a:cxn>
                <a:cxn ang="0">
                  <a:pos x="381" y="587"/>
                </a:cxn>
                <a:cxn ang="0">
                  <a:pos x="427" y="552"/>
                </a:cxn>
                <a:cxn ang="0">
                  <a:pos x="389" y="506"/>
                </a:cxn>
                <a:cxn ang="0">
                  <a:pos x="349" y="440"/>
                </a:cxn>
                <a:cxn ang="0">
                  <a:pos x="329" y="411"/>
                </a:cxn>
                <a:cxn ang="0">
                  <a:pos x="368" y="405"/>
                </a:cxn>
                <a:cxn ang="0">
                  <a:pos x="447" y="366"/>
                </a:cxn>
                <a:cxn ang="0">
                  <a:pos x="474" y="367"/>
                </a:cxn>
                <a:cxn ang="0">
                  <a:pos x="490" y="320"/>
                </a:cxn>
                <a:cxn ang="0">
                  <a:pos x="470" y="262"/>
                </a:cxn>
                <a:cxn ang="0">
                  <a:pos x="463" y="205"/>
                </a:cxn>
                <a:cxn ang="0">
                  <a:pos x="458" y="162"/>
                </a:cxn>
                <a:cxn ang="0">
                  <a:pos x="448" y="106"/>
                </a:cxn>
                <a:cxn ang="0">
                  <a:pos x="405" y="73"/>
                </a:cxn>
                <a:cxn ang="0">
                  <a:pos x="387" y="55"/>
                </a:cxn>
                <a:cxn ang="0">
                  <a:pos x="351" y="60"/>
                </a:cxn>
                <a:cxn ang="0">
                  <a:pos x="361" y="41"/>
                </a:cxn>
                <a:cxn ang="0">
                  <a:pos x="330" y="72"/>
                </a:cxn>
                <a:cxn ang="0">
                  <a:pos x="299" y="88"/>
                </a:cxn>
                <a:cxn ang="0">
                  <a:pos x="261" y="88"/>
                </a:cxn>
              </a:cxnLst>
              <a:rect l="0" t="0" r="r" b="b"/>
              <a:pathLst>
                <a:path w="490" h="659">
                  <a:moveTo>
                    <a:pt x="261" y="88"/>
                  </a:moveTo>
                  <a:lnTo>
                    <a:pt x="260" y="83"/>
                  </a:lnTo>
                  <a:lnTo>
                    <a:pt x="264" y="73"/>
                  </a:lnTo>
                  <a:lnTo>
                    <a:pt x="271" y="68"/>
                  </a:lnTo>
                  <a:lnTo>
                    <a:pt x="276" y="62"/>
                  </a:lnTo>
                  <a:lnTo>
                    <a:pt x="276" y="52"/>
                  </a:lnTo>
                  <a:lnTo>
                    <a:pt x="272" y="49"/>
                  </a:lnTo>
                  <a:lnTo>
                    <a:pt x="255" y="55"/>
                  </a:lnTo>
                  <a:lnTo>
                    <a:pt x="249" y="55"/>
                  </a:lnTo>
                  <a:lnTo>
                    <a:pt x="244" y="49"/>
                  </a:lnTo>
                  <a:lnTo>
                    <a:pt x="233" y="44"/>
                  </a:lnTo>
                  <a:lnTo>
                    <a:pt x="228" y="50"/>
                  </a:lnTo>
                  <a:lnTo>
                    <a:pt x="223" y="50"/>
                  </a:lnTo>
                  <a:lnTo>
                    <a:pt x="222" y="42"/>
                  </a:lnTo>
                  <a:lnTo>
                    <a:pt x="215" y="42"/>
                  </a:lnTo>
                  <a:lnTo>
                    <a:pt x="211" y="39"/>
                  </a:lnTo>
                  <a:lnTo>
                    <a:pt x="217" y="31"/>
                  </a:lnTo>
                  <a:lnTo>
                    <a:pt x="217" y="22"/>
                  </a:lnTo>
                  <a:lnTo>
                    <a:pt x="212" y="11"/>
                  </a:lnTo>
                  <a:lnTo>
                    <a:pt x="196" y="6"/>
                  </a:lnTo>
                  <a:lnTo>
                    <a:pt x="189" y="7"/>
                  </a:lnTo>
                  <a:lnTo>
                    <a:pt x="190" y="2"/>
                  </a:lnTo>
                  <a:lnTo>
                    <a:pt x="182" y="6"/>
                  </a:lnTo>
                  <a:lnTo>
                    <a:pt x="158" y="0"/>
                  </a:lnTo>
                  <a:lnTo>
                    <a:pt x="150" y="1"/>
                  </a:lnTo>
                  <a:lnTo>
                    <a:pt x="150" y="11"/>
                  </a:lnTo>
                  <a:lnTo>
                    <a:pt x="158" y="25"/>
                  </a:lnTo>
                  <a:lnTo>
                    <a:pt x="164" y="31"/>
                  </a:lnTo>
                  <a:lnTo>
                    <a:pt x="167" y="38"/>
                  </a:lnTo>
                  <a:lnTo>
                    <a:pt x="153" y="46"/>
                  </a:lnTo>
                  <a:lnTo>
                    <a:pt x="152" y="50"/>
                  </a:lnTo>
                  <a:lnTo>
                    <a:pt x="148" y="55"/>
                  </a:lnTo>
                  <a:lnTo>
                    <a:pt x="155" y="55"/>
                  </a:lnTo>
                  <a:lnTo>
                    <a:pt x="159" y="58"/>
                  </a:lnTo>
                  <a:lnTo>
                    <a:pt x="157" y="65"/>
                  </a:lnTo>
                  <a:lnTo>
                    <a:pt x="161" y="71"/>
                  </a:lnTo>
                  <a:lnTo>
                    <a:pt x="166" y="74"/>
                  </a:lnTo>
                  <a:lnTo>
                    <a:pt x="164" y="78"/>
                  </a:lnTo>
                  <a:lnTo>
                    <a:pt x="159" y="79"/>
                  </a:lnTo>
                  <a:lnTo>
                    <a:pt x="159" y="87"/>
                  </a:lnTo>
                  <a:lnTo>
                    <a:pt x="172" y="97"/>
                  </a:lnTo>
                  <a:lnTo>
                    <a:pt x="170" y="99"/>
                  </a:lnTo>
                  <a:lnTo>
                    <a:pt x="148" y="99"/>
                  </a:lnTo>
                  <a:lnTo>
                    <a:pt x="145" y="106"/>
                  </a:lnTo>
                  <a:lnTo>
                    <a:pt x="142" y="110"/>
                  </a:lnTo>
                  <a:lnTo>
                    <a:pt x="142" y="128"/>
                  </a:lnTo>
                  <a:lnTo>
                    <a:pt x="148" y="148"/>
                  </a:lnTo>
                  <a:lnTo>
                    <a:pt x="142" y="142"/>
                  </a:lnTo>
                  <a:lnTo>
                    <a:pt x="137" y="128"/>
                  </a:lnTo>
                  <a:lnTo>
                    <a:pt x="130" y="126"/>
                  </a:lnTo>
                  <a:lnTo>
                    <a:pt x="129" y="137"/>
                  </a:lnTo>
                  <a:lnTo>
                    <a:pt x="123" y="137"/>
                  </a:lnTo>
                  <a:lnTo>
                    <a:pt x="120" y="125"/>
                  </a:lnTo>
                  <a:lnTo>
                    <a:pt x="115" y="115"/>
                  </a:lnTo>
                  <a:lnTo>
                    <a:pt x="99" y="113"/>
                  </a:lnTo>
                  <a:lnTo>
                    <a:pt x="72" y="117"/>
                  </a:lnTo>
                  <a:lnTo>
                    <a:pt x="69" y="126"/>
                  </a:lnTo>
                  <a:lnTo>
                    <a:pt x="65" y="130"/>
                  </a:lnTo>
                  <a:lnTo>
                    <a:pt x="61" y="137"/>
                  </a:lnTo>
                  <a:lnTo>
                    <a:pt x="62" y="140"/>
                  </a:lnTo>
                  <a:lnTo>
                    <a:pt x="73" y="142"/>
                  </a:lnTo>
                  <a:lnTo>
                    <a:pt x="78" y="146"/>
                  </a:lnTo>
                  <a:lnTo>
                    <a:pt x="83" y="152"/>
                  </a:lnTo>
                  <a:lnTo>
                    <a:pt x="86" y="160"/>
                  </a:lnTo>
                  <a:lnTo>
                    <a:pt x="83" y="159"/>
                  </a:lnTo>
                  <a:lnTo>
                    <a:pt x="78" y="151"/>
                  </a:lnTo>
                  <a:lnTo>
                    <a:pt x="64" y="154"/>
                  </a:lnTo>
                  <a:lnTo>
                    <a:pt x="54" y="200"/>
                  </a:lnTo>
                  <a:lnTo>
                    <a:pt x="38" y="211"/>
                  </a:lnTo>
                  <a:lnTo>
                    <a:pt x="40" y="219"/>
                  </a:lnTo>
                  <a:lnTo>
                    <a:pt x="59" y="228"/>
                  </a:lnTo>
                  <a:lnTo>
                    <a:pt x="57" y="239"/>
                  </a:lnTo>
                  <a:lnTo>
                    <a:pt x="50" y="249"/>
                  </a:lnTo>
                  <a:lnTo>
                    <a:pt x="40" y="256"/>
                  </a:lnTo>
                  <a:lnTo>
                    <a:pt x="39" y="267"/>
                  </a:lnTo>
                  <a:lnTo>
                    <a:pt x="34" y="278"/>
                  </a:lnTo>
                  <a:lnTo>
                    <a:pt x="26" y="280"/>
                  </a:lnTo>
                  <a:lnTo>
                    <a:pt x="13" y="275"/>
                  </a:lnTo>
                  <a:lnTo>
                    <a:pt x="3" y="275"/>
                  </a:lnTo>
                  <a:lnTo>
                    <a:pt x="2" y="283"/>
                  </a:lnTo>
                  <a:lnTo>
                    <a:pt x="6" y="298"/>
                  </a:lnTo>
                  <a:lnTo>
                    <a:pt x="7" y="308"/>
                  </a:lnTo>
                  <a:lnTo>
                    <a:pt x="6" y="320"/>
                  </a:lnTo>
                  <a:lnTo>
                    <a:pt x="6" y="339"/>
                  </a:lnTo>
                  <a:lnTo>
                    <a:pt x="0" y="346"/>
                  </a:lnTo>
                  <a:lnTo>
                    <a:pt x="0" y="353"/>
                  </a:lnTo>
                  <a:lnTo>
                    <a:pt x="5" y="370"/>
                  </a:lnTo>
                  <a:lnTo>
                    <a:pt x="5" y="377"/>
                  </a:lnTo>
                  <a:lnTo>
                    <a:pt x="10" y="383"/>
                  </a:lnTo>
                  <a:lnTo>
                    <a:pt x="11" y="394"/>
                  </a:lnTo>
                  <a:lnTo>
                    <a:pt x="17" y="402"/>
                  </a:lnTo>
                  <a:lnTo>
                    <a:pt x="17" y="410"/>
                  </a:lnTo>
                  <a:lnTo>
                    <a:pt x="6" y="427"/>
                  </a:lnTo>
                  <a:lnTo>
                    <a:pt x="14" y="431"/>
                  </a:lnTo>
                  <a:lnTo>
                    <a:pt x="12" y="438"/>
                  </a:lnTo>
                  <a:lnTo>
                    <a:pt x="12" y="445"/>
                  </a:lnTo>
                  <a:lnTo>
                    <a:pt x="17" y="453"/>
                  </a:lnTo>
                  <a:lnTo>
                    <a:pt x="21" y="460"/>
                  </a:lnTo>
                  <a:lnTo>
                    <a:pt x="22" y="472"/>
                  </a:lnTo>
                  <a:lnTo>
                    <a:pt x="17" y="479"/>
                  </a:lnTo>
                  <a:lnTo>
                    <a:pt x="29" y="490"/>
                  </a:lnTo>
                  <a:lnTo>
                    <a:pt x="37" y="496"/>
                  </a:lnTo>
                  <a:lnTo>
                    <a:pt x="43" y="507"/>
                  </a:lnTo>
                  <a:lnTo>
                    <a:pt x="61" y="508"/>
                  </a:lnTo>
                  <a:lnTo>
                    <a:pt x="102" y="520"/>
                  </a:lnTo>
                  <a:lnTo>
                    <a:pt x="115" y="526"/>
                  </a:lnTo>
                  <a:lnTo>
                    <a:pt x="113" y="538"/>
                  </a:lnTo>
                  <a:lnTo>
                    <a:pt x="96" y="561"/>
                  </a:lnTo>
                  <a:lnTo>
                    <a:pt x="93" y="573"/>
                  </a:lnTo>
                  <a:lnTo>
                    <a:pt x="86" y="598"/>
                  </a:lnTo>
                  <a:lnTo>
                    <a:pt x="84" y="626"/>
                  </a:lnTo>
                  <a:lnTo>
                    <a:pt x="86" y="636"/>
                  </a:lnTo>
                  <a:lnTo>
                    <a:pt x="88" y="638"/>
                  </a:lnTo>
                  <a:lnTo>
                    <a:pt x="94" y="644"/>
                  </a:lnTo>
                  <a:lnTo>
                    <a:pt x="130" y="639"/>
                  </a:lnTo>
                  <a:lnTo>
                    <a:pt x="156" y="635"/>
                  </a:lnTo>
                  <a:lnTo>
                    <a:pt x="175" y="639"/>
                  </a:lnTo>
                  <a:lnTo>
                    <a:pt x="193" y="648"/>
                  </a:lnTo>
                  <a:lnTo>
                    <a:pt x="204" y="644"/>
                  </a:lnTo>
                  <a:lnTo>
                    <a:pt x="212" y="644"/>
                  </a:lnTo>
                  <a:lnTo>
                    <a:pt x="221" y="646"/>
                  </a:lnTo>
                  <a:lnTo>
                    <a:pt x="227" y="654"/>
                  </a:lnTo>
                  <a:lnTo>
                    <a:pt x="237" y="659"/>
                  </a:lnTo>
                  <a:lnTo>
                    <a:pt x="242" y="657"/>
                  </a:lnTo>
                  <a:lnTo>
                    <a:pt x="244" y="649"/>
                  </a:lnTo>
                  <a:lnTo>
                    <a:pt x="252" y="643"/>
                  </a:lnTo>
                  <a:lnTo>
                    <a:pt x="263" y="644"/>
                  </a:lnTo>
                  <a:lnTo>
                    <a:pt x="276" y="652"/>
                  </a:lnTo>
                  <a:lnTo>
                    <a:pt x="290" y="652"/>
                  </a:lnTo>
                  <a:lnTo>
                    <a:pt x="309" y="639"/>
                  </a:lnTo>
                  <a:lnTo>
                    <a:pt x="342" y="636"/>
                  </a:lnTo>
                  <a:lnTo>
                    <a:pt x="346" y="631"/>
                  </a:lnTo>
                  <a:lnTo>
                    <a:pt x="357" y="635"/>
                  </a:lnTo>
                  <a:lnTo>
                    <a:pt x="372" y="635"/>
                  </a:lnTo>
                  <a:lnTo>
                    <a:pt x="377" y="642"/>
                  </a:lnTo>
                  <a:lnTo>
                    <a:pt x="384" y="638"/>
                  </a:lnTo>
                  <a:lnTo>
                    <a:pt x="384" y="631"/>
                  </a:lnTo>
                  <a:lnTo>
                    <a:pt x="377" y="615"/>
                  </a:lnTo>
                  <a:lnTo>
                    <a:pt x="376" y="599"/>
                  </a:lnTo>
                  <a:lnTo>
                    <a:pt x="381" y="587"/>
                  </a:lnTo>
                  <a:lnTo>
                    <a:pt x="403" y="578"/>
                  </a:lnTo>
                  <a:lnTo>
                    <a:pt x="406" y="568"/>
                  </a:lnTo>
                  <a:lnTo>
                    <a:pt x="410" y="560"/>
                  </a:lnTo>
                  <a:lnTo>
                    <a:pt x="427" y="552"/>
                  </a:lnTo>
                  <a:lnTo>
                    <a:pt x="428" y="545"/>
                  </a:lnTo>
                  <a:lnTo>
                    <a:pt x="425" y="539"/>
                  </a:lnTo>
                  <a:lnTo>
                    <a:pt x="399" y="519"/>
                  </a:lnTo>
                  <a:lnTo>
                    <a:pt x="389" y="506"/>
                  </a:lnTo>
                  <a:lnTo>
                    <a:pt x="361" y="483"/>
                  </a:lnTo>
                  <a:lnTo>
                    <a:pt x="351" y="470"/>
                  </a:lnTo>
                  <a:lnTo>
                    <a:pt x="351" y="453"/>
                  </a:lnTo>
                  <a:lnTo>
                    <a:pt x="349" y="440"/>
                  </a:lnTo>
                  <a:lnTo>
                    <a:pt x="336" y="434"/>
                  </a:lnTo>
                  <a:lnTo>
                    <a:pt x="328" y="425"/>
                  </a:lnTo>
                  <a:lnTo>
                    <a:pt x="328" y="416"/>
                  </a:lnTo>
                  <a:lnTo>
                    <a:pt x="329" y="411"/>
                  </a:lnTo>
                  <a:lnTo>
                    <a:pt x="345" y="426"/>
                  </a:lnTo>
                  <a:lnTo>
                    <a:pt x="347" y="426"/>
                  </a:lnTo>
                  <a:lnTo>
                    <a:pt x="352" y="412"/>
                  </a:lnTo>
                  <a:lnTo>
                    <a:pt x="368" y="405"/>
                  </a:lnTo>
                  <a:lnTo>
                    <a:pt x="385" y="399"/>
                  </a:lnTo>
                  <a:lnTo>
                    <a:pt x="403" y="391"/>
                  </a:lnTo>
                  <a:lnTo>
                    <a:pt x="409" y="379"/>
                  </a:lnTo>
                  <a:lnTo>
                    <a:pt x="447" y="366"/>
                  </a:lnTo>
                  <a:lnTo>
                    <a:pt x="451" y="343"/>
                  </a:lnTo>
                  <a:lnTo>
                    <a:pt x="460" y="346"/>
                  </a:lnTo>
                  <a:lnTo>
                    <a:pt x="468" y="358"/>
                  </a:lnTo>
                  <a:lnTo>
                    <a:pt x="474" y="367"/>
                  </a:lnTo>
                  <a:lnTo>
                    <a:pt x="481" y="367"/>
                  </a:lnTo>
                  <a:lnTo>
                    <a:pt x="485" y="358"/>
                  </a:lnTo>
                  <a:lnTo>
                    <a:pt x="489" y="341"/>
                  </a:lnTo>
                  <a:lnTo>
                    <a:pt x="490" y="320"/>
                  </a:lnTo>
                  <a:lnTo>
                    <a:pt x="489" y="316"/>
                  </a:lnTo>
                  <a:lnTo>
                    <a:pt x="473" y="297"/>
                  </a:lnTo>
                  <a:lnTo>
                    <a:pt x="470" y="273"/>
                  </a:lnTo>
                  <a:lnTo>
                    <a:pt x="470" y="262"/>
                  </a:lnTo>
                  <a:lnTo>
                    <a:pt x="469" y="246"/>
                  </a:lnTo>
                  <a:lnTo>
                    <a:pt x="467" y="237"/>
                  </a:lnTo>
                  <a:lnTo>
                    <a:pt x="464" y="213"/>
                  </a:lnTo>
                  <a:lnTo>
                    <a:pt x="463" y="205"/>
                  </a:lnTo>
                  <a:lnTo>
                    <a:pt x="448" y="194"/>
                  </a:lnTo>
                  <a:lnTo>
                    <a:pt x="447" y="186"/>
                  </a:lnTo>
                  <a:lnTo>
                    <a:pt x="452" y="174"/>
                  </a:lnTo>
                  <a:lnTo>
                    <a:pt x="458" y="162"/>
                  </a:lnTo>
                  <a:lnTo>
                    <a:pt x="459" y="149"/>
                  </a:lnTo>
                  <a:lnTo>
                    <a:pt x="459" y="132"/>
                  </a:lnTo>
                  <a:lnTo>
                    <a:pt x="451" y="115"/>
                  </a:lnTo>
                  <a:lnTo>
                    <a:pt x="448" y="106"/>
                  </a:lnTo>
                  <a:lnTo>
                    <a:pt x="426" y="99"/>
                  </a:lnTo>
                  <a:lnTo>
                    <a:pt x="424" y="85"/>
                  </a:lnTo>
                  <a:lnTo>
                    <a:pt x="415" y="72"/>
                  </a:lnTo>
                  <a:lnTo>
                    <a:pt x="405" y="73"/>
                  </a:lnTo>
                  <a:lnTo>
                    <a:pt x="399" y="68"/>
                  </a:lnTo>
                  <a:lnTo>
                    <a:pt x="397" y="67"/>
                  </a:lnTo>
                  <a:lnTo>
                    <a:pt x="394" y="60"/>
                  </a:lnTo>
                  <a:lnTo>
                    <a:pt x="387" y="55"/>
                  </a:lnTo>
                  <a:lnTo>
                    <a:pt x="381" y="49"/>
                  </a:lnTo>
                  <a:lnTo>
                    <a:pt x="365" y="51"/>
                  </a:lnTo>
                  <a:lnTo>
                    <a:pt x="357" y="55"/>
                  </a:lnTo>
                  <a:lnTo>
                    <a:pt x="351" y="60"/>
                  </a:lnTo>
                  <a:lnTo>
                    <a:pt x="352" y="54"/>
                  </a:lnTo>
                  <a:lnTo>
                    <a:pt x="358" y="49"/>
                  </a:lnTo>
                  <a:lnTo>
                    <a:pt x="368" y="42"/>
                  </a:lnTo>
                  <a:lnTo>
                    <a:pt x="361" y="41"/>
                  </a:lnTo>
                  <a:lnTo>
                    <a:pt x="352" y="42"/>
                  </a:lnTo>
                  <a:lnTo>
                    <a:pt x="339" y="60"/>
                  </a:lnTo>
                  <a:lnTo>
                    <a:pt x="335" y="70"/>
                  </a:lnTo>
                  <a:lnTo>
                    <a:pt x="330" y="72"/>
                  </a:lnTo>
                  <a:lnTo>
                    <a:pt x="330" y="66"/>
                  </a:lnTo>
                  <a:lnTo>
                    <a:pt x="312" y="71"/>
                  </a:lnTo>
                  <a:lnTo>
                    <a:pt x="296" y="83"/>
                  </a:lnTo>
                  <a:lnTo>
                    <a:pt x="299" y="88"/>
                  </a:lnTo>
                  <a:lnTo>
                    <a:pt x="290" y="88"/>
                  </a:lnTo>
                  <a:lnTo>
                    <a:pt x="277" y="84"/>
                  </a:lnTo>
                  <a:lnTo>
                    <a:pt x="264" y="94"/>
                  </a:lnTo>
                  <a:lnTo>
                    <a:pt x="261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grpSp>
          <p:nvGrpSpPr>
            <p:cNvPr id="146" name="Group 189"/>
            <p:cNvGrpSpPr>
              <a:grpSpLocks noChangeAspect="1"/>
            </p:cNvGrpSpPr>
            <p:nvPr/>
          </p:nvGrpSpPr>
          <p:grpSpPr bwMode="gray">
            <a:xfrm>
              <a:off x="4679156" y="2659410"/>
              <a:ext cx="247650" cy="244475"/>
              <a:chOff x="2465" y="1836"/>
              <a:chExt cx="156" cy="154"/>
            </a:xfrm>
            <a:grpFill/>
          </p:grpSpPr>
          <p:sp>
            <p:nvSpPr>
              <p:cNvPr id="179" name="Freeform 190"/>
              <p:cNvSpPr>
                <a:spLocks noChangeAspect="1"/>
              </p:cNvSpPr>
              <p:nvPr/>
            </p:nvSpPr>
            <p:spPr bwMode="gray">
              <a:xfrm>
                <a:off x="2610" y="1966"/>
                <a:ext cx="11" cy="24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6" y="2"/>
                  </a:cxn>
                  <a:cxn ang="0">
                    <a:pos x="47" y="32"/>
                  </a:cxn>
                  <a:cxn ang="0">
                    <a:pos x="52" y="59"/>
                  </a:cxn>
                  <a:cxn ang="0">
                    <a:pos x="51" y="70"/>
                  </a:cxn>
                  <a:cxn ang="0">
                    <a:pos x="47" y="79"/>
                  </a:cxn>
                  <a:cxn ang="0">
                    <a:pos x="44" y="89"/>
                  </a:cxn>
                  <a:cxn ang="0">
                    <a:pos x="41" y="103"/>
                  </a:cxn>
                  <a:cxn ang="0">
                    <a:pos x="33" y="115"/>
                  </a:cxn>
                  <a:cxn ang="0">
                    <a:pos x="33" y="121"/>
                  </a:cxn>
                  <a:cxn ang="0">
                    <a:pos x="28" y="114"/>
                  </a:cxn>
                  <a:cxn ang="0">
                    <a:pos x="22" y="113"/>
                  </a:cxn>
                  <a:cxn ang="0">
                    <a:pos x="16" y="109"/>
                  </a:cxn>
                  <a:cxn ang="0">
                    <a:pos x="14" y="103"/>
                  </a:cxn>
                  <a:cxn ang="0">
                    <a:pos x="14" y="95"/>
                  </a:cxn>
                  <a:cxn ang="0">
                    <a:pos x="8" y="93"/>
                  </a:cxn>
                  <a:cxn ang="0">
                    <a:pos x="5" y="87"/>
                  </a:cxn>
                  <a:cxn ang="0">
                    <a:pos x="4" y="65"/>
                  </a:cxn>
                  <a:cxn ang="0">
                    <a:pos x="0" y="60"/>
                  </a:cxn>
                  <a:cxn ang="0">
                    <a:pos x="0" y="44"/>
                  </a:cxn>
                  <a:cxn ang="0">
                    <a:pos x="5" y="30"/>
                  </a:cxn>
                  <a:cxn ang="0">
                    <a:pos x="10" y="32"/>
                  </a:cxn>
                  <a:cxn ang="0">
                    <a:pos x="16" y="29"/>
                  </a:cxn>
                  <a:cxn ang="0">
                    <a:pos x="27" y="22"/>
                  </a:cxn>
                  <a:cxn ang="0">
                    <a:pos x="36" y="18"/>
                  </a:cxn>
                  <a:cxn ang="0">
                    <a:pos x="38" y="14"/>
                  </a:cxn>
                  <a:cxn ang="0">
                    <a:pos x="41" y="0"/>
                  </a:cxn>
                </a:cxnLst>
                <a:rect l="0" t="0" r="r" b="b"/>
                <a:pathLst>
                  <a:path w="52" h="121">
                    <a:moveTo>
                      <a:pt x="41" y="0"/>
                    </a:moveTo>
                    <a:lnTo>
                      <a:pt x="46" y="2"/>
                    </a:lnTo>
                    <a:lnTo>
                      <a:pt x="47" y="32"/>
                    </a:lnTo>
                    <a:lnTo>
                      <a:pt x="52" y="59"/>
                    </a:lnTo>
                    <a:lnTo>
                      <a:pt x="51" y="70"/>
                    </a:lnTo>
                    <a:lnTo>
                      <a:pt x="47" y="79"/>
                    </a:lnTo>
                    <a:lnTo>
                      <a:pt x="44" y="89"/>
                    </a:lnTo>
                    <a:lnTo>
                      <a:pt x="41" y="103"/>
                    </a:lnTo>
                    <a:lnTo>
                      <a:pt x="33" y="115"/>
                    </a:lnTo>
                    <a:lnTo>
                      <a:pt x="33" y="121"/>
                    </a:lnTo>
                    <a:lnTo>
                      <a:pt x="28" y="114"/>
                    </a:lnTo>
                    <a:lnTo>
                      <a:pt x="22" y="113"/>
                    </a:lnTo>
                    <a:lnTo>
                      <a:pt x="16" y="109"/>
                    </a:lnTo>
                    <a:lnTo>
                      <a:pt x="14" y="103"/>
                    </a:lnTo>
                    <a:lnTo>
                      <a:pt x="14" y="95"/>
                    </a:lnTo>
                    <a:lnTo>
                      <a:pt x="8" y="93"/>
                    </a:lnTo>
                    <a:lnTo>
                      <a:pt x="5" y="87"/>
                    </a:lnTo>
                    <a:lnTo>
                      <a:pt x="4" y="65"/>
                    </a:lnTo>
                    <a:lnTo>
                      <a:pt x="0" y="60"/>
                    </a:lnTo>
                    <a:lnTo>
                      <a:pt x="0" y="44"/>
                    </a:lnTo>
                    <a:lnTo>
                      <a:pt x="5" y="30"/>
                    </a:lnTo>
                    <a:lnTo>
                      <a:pt x="10" y="32"/>
                    </a:lnTo>
                    <a:lnTo>
                      <a:pt x="16" y="29"/>
                    </a:lnTo>
                    <a:lnTo>
                      <a:pt x="27" y="22"/>
                    </a:lnTo>
                    <a:lnTo>
                      <a:pt x="36" y="18"/>
                    </a:lnTo>
                    <a:lnTo>
                      <a:pt x="38" y="14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80" name="Freeform 191"/>
              <p:cNvSpPr>
                <a:spLocks noChangeAspect="1"/>
              </p:cNvSpPr>
              <p:nvPr/>
            </p:nvSpPr>
            <p:spPr bwMode="gray">
              <a:xfrm>
                <a:off x="2465" y="1836"/>
                <a:ext cx="139" cy="140"/>
              </a:xfrm>
              <a:custGeom>
                <a:avLst/>
                <a:gdLst/>
                <a:ahLst/>
                <a:cxnLst>
                  <a:cxn ang="0">
                    <a:pos x="349" y="36"/>
                  </a:cxn>
                  <a:cxn ang="0">
                    <a:pos x="322" y="100"/>
                  </a:cxn>
                  <a:cxn ang="0">
                    <a:pos x="284" y="138"/>
                  </a:cxn>
                  <a:cxn ang="0">
                    <a:pos x="248" y="154"/>
                  </a:cxn>
                  <a:cxn ang="0">
                    <a:pos x="191" y="133"/>
                  </a:cxn>
                  <a:cxn ang="0">
                    <a:pos x="159" y="140"/>
                  </a:cxn>
                  <a:cxn ang="0">
                    <a:pos x="177" y="202"/>
                  </a:cxn>
                  <a:cxn ang="0">
                    <a:pos x="160" y="205"/>
                  </a:cxn>
                  <a:cxn ang="0">
                    <a:pos x="93" y="194"/>
                  </a:cxn>
                  <a:cxn ang="0">
                    <a:pos x="51" y="206"/>
                  </a:cxn>
                  <a:cxn ang="0">
                    <a:pos x="0" y="235"/>
                  </a:cxn>
                  <a:cxn ang="0">
                    <a:pos x="11" y="248"/>
                  </a:cxn>
                  <a:cxn ang="0">
                    <a:pos x="10" y="263"/>
                  </a:cxn>
                  <a:cxn ang="0">
                    <a:pos x="43" y="273"/>
                  </a:cxn>
                  <a:cxn ang="0">
                    <a:pos x="103" y="294"/>
                  </a:cxn>
                  <a:cxn ang="0">
                    <a:pos x="128" y="302"/>
                  </a:cxn>
                  <a:cxn ang="0">
                    <a:pos x="148" y="328"/>
                  </a:cxn>
                  <a:cxn ang="0">
                    <a:pos x="144" y="351"/>
                  </a:cxn>
                  <a:cxn ang="0">
                    <a:pos x="188" y="397"/>
                  </a:cxn>
                  <a:cxn ang="0">
                    <a:pos x="199" y="440"/>
                  </a:cxn>
                  <a:cxn ang="0">
                    <a:pos x="220" y="475"/>
                  </a:cxn>
                  <a:cxn ang="0">
                    <a:pos x="197" y="527"/>
                  </a:cxn>
                  <a:cxn ang="0">
                    <a:pos x="197" y="547"/>
                  </a:cxn>
                  <a:cxn ang="0">
                    <a:pos x="162" y="628"/>
                  </a:cxn>
                  <a:cxn ang="0">
                    <a:pos x="222" y="666"/>
                  </a:cxn>
                  <a:cxn ang="0">
                    <a:pos x="308" y="670"/>
                  </a:cxn>
                  <a:cxn ang="0">
                    <a:pos x="361" y="698"/>
                  </a:cxn>
                  <a:cxn ang="0">
                    <a:pos x="431" y="697"/>
                  </a:cxn>
                  <a:cxn ang="0">
                    <a:pos x="452" y="629"/>
                  </a:cxn>
                  <a:cxn ang="0">
                    <a:pos x="487" y="615"/>
                  </a:cxn>
                  <a:cxn ang="0">
                    <a:pos x="525" y="625"/>
                  </a:cxn>
                  <a:cxn ang="0">
                    <a:pos x="552" y="628"/>
                  </a:cxn>
                  <a:cxn ang="0">
                    <a:pos x="593" y="645"/>
                  </a:cxn>
                  <a:cxn ang="0">
                    <a:pos x="640" y="608"/>
                  </a:cxn>
                  <a:cxn ang="0">
                    <a:pos x="667" y="585"/>
                  </a:cxn>
                  <a:cxn ang="0">
                    <a:pos x="635" y="550"/>
                  </a:cxn>
                  <a:cxn ang="0">
                    <a:pos x="624" y="509"/>
                  </a:cxn>
                  <a:cxn ang="0">
                    <a:pos x="640" y="477"/>
                  </a:cxn>
                  <a:cxn ang="0">
                    <a:pos x="636" y="430"/>
                  </a:cxn>
                  <a:cxn ang="0">
                    <a:pos x="620" y="388"/>
                  </a:cxn>
                  <a:cxn ang="0">
                    <a:pos x="584" y="385"/>
                  </a:cxn>
                  <a:cxn ang="0">
                    <a:pos x="603" y="355"/>
                  </a:cxn>
                  <a:cxn ang="0">
                    <a:pos x="635" y="299"/>
                  </a:cxn>
                  <a:cxn ang="0">
                    <a:pos x="663" y="279"/>
                  </a:cxn>
                  <a:cxn ang="0">
                    <a:pos x="694" y="179"/>
                  </a:cxn>
                  <a:cxn ang="0">
                    <a:pos x="608" y="143"/>
                  </a:cxn>
                  <a:cxn ang="0">
                    <a:pos x="548" y="127"/>
                  </a:cxn>
                  <a:cxn ang="0">
                    <a:pos x="526" y="82"/>
                  </a:cxn>
                  <a:cxn ang="0">
                    <a:pos x="489" y="93"/>
                  </a:cxn>
                  <a:cxn ang="0">
                    <a:pos x="452" y="52"/>
                  </a:cxn>
                  <a:cxn ang="0">
                    <a:pos x="408" y="16"/>
                  </a:cxn>
                </a:cxnLst>
                <a:rect l="0" t="0" r="r" b="b"/>
                <a:pathLst>
                  <a:path w="694" h="700">
                    <a:moveTo>
                      <a:pt x="408" y="0"/>
                    </a:moveTo>
                    <a:lnTo>
                      <a:pt x="403" y="4"/>
                    </a:lnTo>
                    <a:lnTo>
                      <a:pt x="381" y="7"/>
                    </a:lnTo>
                    <a:lnTo>
                      <a:pt x="355" y="17"/>
                    </a:lnTo>
                    <a:lnTo>
                      <a:pt x="349" y="36"/>
                    </a:lnTo>
                    <a:lnTo>
                      <a:pt x="345" y="66"/>
                    </a:lnTo>
                    <a:lnTo>
                      <a:pt x="349" y="70"/>
                    </a:lnTo>
                    <a:lnTo>
                      <a:pt x="348" y="76"/>
                    </a:lnTo>
                    <a:lnTo>
                      <a:pt x="336" y="90"/>
                    </a:lnTo>
                    <a:lnTo>
                      <a:pt x="322" y="100"/>
                    </a:lnTo>
                    <a:lnTo>
                      <a:pt x="290" y="109"/>
                    </a:lnTo>
                    <a:lnTo>
                      <a:pt x="275" y="119"/>
                    </a:lnTo>
                    <a:lnTo>
                      <a:pt x="268" y="132"/>
                    </a:lnTo>
                    <a:lnTo>
                      <a:pt x="269" y="138"/>
                    </a:lnTo>
                    <a:lnTo>
                      <a:pt x="284" y="138"/>
                    </a:lnTo>
                    <a:lnTo>
                      <a:pt x="289" y="139"/>
                    </a:lnTo>
                    <a:lnTo>
                      <a:pt x="288" y="143"/>
                    </a:lnTo>
                    <a:lnTo>
                      <a:pt x="267" y="145"/>
                    </a:lnTo>
                    <a:lnTo>
                      <a:pt x="257" y="152"/>
                    </a:lnTo>
                    <a:lnTo>
                      <a:pt x="248" y="154"/>
                    </a:lnTo>
                    <a:lnTo>
                      <a:pt x="237" y="154"/>
                    </a:lnTo>
                    <a:lnTo>
                      <a:pt x="224" y="150"/>
                    </a:lnTo>
                    <a:lnTo>
                      <a:pt x="208" y="148"/>
                    </a:lnTo>
                    <a:lnTo>
                      <a:pt x="203" y="149"/>
                    </a:lnTo>
                    <a:lnTo>
                      <a:pt x="191" y="133"/>
                    </a:lnTo>
                    <a:lnTo>
                      <a:pt x="192" y="124"/>
                    </a:lnTo>
                    <a:lnTo>
                      <a:pt x="188" y="122"/>
                    </a:lnTo>
                    <a:lnTo>
                      <a:pt x="167" y="123"/>
                    </a:lnTo>
                    <a:lnTo>
                      <a:pt x="157" y="120"/>
                    </a:lnTo>
                    <a:lnTo>
                      <a:pt x="159" y="140"/>
                    </a:lnTo>
                    <a:lnTo>
                      <a:pt x="162" y="149"/>
                    </a:lnTo>
                    <a:lnTo>
                      <a:pt x="168" y="154"/>
                    </a:lnTo>
                    <a:lnTo>
                      <a:pt x="175" y="177"/>
                    </a:lnTo>
                    <a:lnTo>
                      <a:pt x="175" y="189"/>
                    </a:lnTo>
                    <a:lnTo>
                      <a:pt x="177" y="202"/>
                    </a:lnTo>
                    <a:lnTo>
                      <a:pt x="183" y="206"/>
                    </a:lnTo>
                    <a:lnTo>
                      <a:pt x="179" y="210"/>
                    </a:lnTo>
                    <a:lnTo>
                      <a:pt x="168" y="211"/>
                    </a:lnTo>
                    <a:lnTo>
                      <a:pt x="165" y="208"/>
                    </a:lnTo>
                    <a:lnTo>
                      <a:pt x="160" y="205"/>
                    </a:lnTo>
                    <a:lnTo>
                      <a:pt x="152" y="208"/>
                    </a:lnTo>
                    <a:lnTo>
                      <a:pt x="145" y="210"/>
                    </a:lnTo>
                    <a:lnTo>
                      <a:pt x="136" y="209"/>
                    </a:lnTo>
                    <a:lnTo>
                      <a:pt x="118" y="215"/>
                    </a:lnTo>
                    <a:lnTo>
                      <a:pt x="93" y="194"/>
                    </a:lnTo>
                    <a:lnTo>
                      <a:pt x="76" y="195"/>
                    </a:lnTo>
                    <a:lnTo>
                      <a:pt x="71" y="193"/>
                    </a:lnTo>
                    <a:lnTo>
                      <a:pt x="66" y="197"/>
                    </a:lnTo>
                    <a:lnTo>
                      <a:pt x="65" y="202"/>
                    </a:lnTo>
                    <a:lnTo>
                      <a:pt x="51" y="206"/>
                    </a:lnTo>
                    <a:lnTo>
                      <a:pt x="42" y="206"/>
                    </a:lnTo>
                    <a:lnTo>
                      <a:pt x="26" y="209"/>
                    </a:lnTo>
                    <a:lnTo>
                      <a:pt x="4" y="219"/>
                    </a:lnTo>
                    <a:lnTo>
                      <a:pt x="0" y="229"/>
                    </a:lnTo>
                    <a:lnTo>
                      <a:pt x="0" y="235"/>
                    </a:lnTo>
                    <a:lnTo>
                      <a:pt x="20" y="232"/>
                    </a:lnTo>
                    <a:lnTo>
                      <a:pt x="19" y="237"/>
                    </a:lnTo>
                    <a:lnTo>
                      <a:pt x="14" y="237"/>
                    </a:lnTo>
                    <a:lnTo>
                      <a:pt x="9" y="243"/>
                    </a:lnTo>
                    <a:lnTo>
                      <a:pt x="11" y="248"/>
                    </a:lnTo>
                    <a:lnTo>
                      <a:pt x="19" y="247"/>
                    </a:lnTo>
                    <a:lnTo>
                      <a:pt x="28" y="247"/>
                    </a:lnTo>
                    <a:lnTo>
                      <a:pt x="26" y="254"/>
                    </a:lnTo>
                    <a:lnTo>
                      <a:pt x="5" y="258"/>
                    </a:lnTo>
                    <a:lnTo>
                      <a:pt x="10" y="263"/>
                    </a:lnTo>
                    <a:lnTo>
                      <a:pt x="23" y="268"/>
                    </a:lnTo>
                    <a:lnTo>
                      <a:pt x="23" y="279"/>
                    </a:lnTo>
                    <a:lnTo>
                      <a:pt x="35" y="280"/>
                    </a:lnTo>
                    <a:lnTo>
                      <a:pt x="35" y="274"/>
                    </a:lnTo>
                    <a:lnTo>
                      <a:pt x="43" y="273"/>
                    </a:lnTo>
                    <a:lnTo>
                      <a:pt x="74" y="284"/>
                    </a:lnTo>
                    <a:lnTo>
                      <a:pt x="84" y="291"/>
                    </a:lnTo>
                    <a:lnTo>
                      <a:pt x="86" y="296"/>
                    </a:lnTo>
                    <a:lnTo>
                      <a:pt x="91" y="299"/>
                    </a:lnTo>
                    <a:lnTo>
                      <a:pt x="103" y="294"/>
                    </a:lnTo>
                    <a:lnTo>
                      <a:pt x="111" y="296"/>
                    </a:lnTo>
                    <a:lnTo>
                      <a:pt x="106" y="300"/>
                    </a:lnTo>
                    <a:lnTo>
                      <a:pt x="118" y="305"/>
                    </a:lnTo>
                    <a:lnTo>
                      <a:pt x="124" y="300"/>
                    </a:lnTo>
                    <a:lnTo>
                      <a:pt x="128" y="302"/>
                    </a:lnTo>
                    <a:lnTo>
                      <a:pt x="125" y="318"/>
                    </a:lnTo>
                    <a:lnTo>
                      <a:pt x="140" y="322"/>
                    </a:lnTo>
                    <a:lnTo>
                      <a:pt x="155" y="318"/>
                    </a:lnTo>
                    <a:lnTo>
                      <a:pt x="165" y="323"/>
                    </a:lnTo>
                    <a:lnTo>
                      <a:pt x="148" y="328"/>
                    </a:lnTo>
                    <a:lnTo>
                      <a:pt x="148" y="334"/>
                    </a:lnTo>
                    <a:lnTo>
                      <a:pt x="155" y="342"/>
                    </a:lnTo>
                    <a:lnTo>
                      <a:pt x="150" y="349"/>
                    </a:lnTo>
                    <a:lnTo>
                      <a:pt x="144" y="344"/>
                    </a:lnTo>
                    <a:lnTo>
                      <a:pt x="144" y="351"/>
                    </a:lnTo>
                    <a:lnTo>
                      <a:pt x="155" y="364"/>
                    </a:lnTo>
                    <a:lnTo>
                      <a:pt x="161" y="374"/>
                    </a:lnTo>
                    <a:lnTo>
                      <a:pt x="164" y="381"/>
                    </a:lnTo>
                    <a:lnTo>
                      <a:pt x="176" y="389"/>
                    </a:lnTo>
                    <a:lnTo>
                      <a:pt x="188" y="397"/>
                    </a:lnTo>
                    <a:lnTo>
                      <a:pt x="203" y="401"/>
                    </a:lnTo>
                    <a:lnTo>
                      <a:pt x="200" y="408"/>
                    </a:lnTo>
                    <a:lnTo>
                      <a:pt x="204" y="417"/>
                    </a:lnTo>
                    <a:lnTo>
                      <a:pt x="204" y="429"/>
                    </a:lnTo>
                    <a:lnTo>
                      <a:pt x="199" y="440"/>
                    </a:lnTo>
                    <a:lnTo>
                      <a:pt x="203" y="450"/>
                    </a:lnTo>
                    <a:lnTo>
                      <a:pt x="213" y="457"/>
                    </a:lnTo>
                    <a:lnTo>
                      <a:pt x="220" y="467"/>
                    </a:lnTo>
                    <a:lnTo>
                      <a:pt x="224" y="480"/>
                    </a:lnTo>
                    <a:lnTo>
                      <a:pt x="220" y="475"/>
                    </a:lnTo>
                    <a:lnTo>
                      <a:pt x="207" y="460"/>
                    </a:lnTo>
                    <a:lnTo>
                      <a:pt x="203" y="467"/>
                    </a:lnTo>
                    <a:lnTo>
                      <a:pt x="203" y="484"/>
                    </a:lnTo>
                    <a:lnTo>
                      <a:pt x="198" y="517"/>
                    </a:lnTo>
                    <a:lnTo>
                      <a:pt x="197" y="527"/>
                    </a:lnTo>
                    <a:lnTo>
                      <a:pt x="203" y="518"/>
                    </a:lnTo>
                    <a:lnTo>
                      <a:pt x="207" y="526"/>
                    </a:lnTo>
                    <a:lnTo>
                      <a:pt x="204" y="530"/>
                    </a:lnTo>
                    <a:lnTo>
                      <a:pt x="197" y="534"/>
                    </a:lnTo>
                    <a:lnTo>
                      <a:pt x="197" y="547"/>
                    </a:lnTo>
                    <a:lnTo>
                      <a:pt x="186" y="607"/>
                    </a:lnTo>
                    <a:lnTo>
                      <a:pt x="181" y="618"/>
                    </a:lnTo>
                    <a:lnTo>
                      <a:pt x="171" y="624"/>
                    </a:lnTo>
                    <a:lnTo>
                      <a:pt x="161" y="624"/>
                    </a:lnTo>
                    <a:lnTo>
                      <a:pt x="162" y="628"/>
                    </a:lnTo>
                    <a:lnTo>
                      <a:pt x="184" y="646"/>
                    </a:lnTo>
                    <a:lnTo>
                      <a:pt x="193" y="650"/>
                    </a:lnTo>
                    <a:lnTo>
                      <a:pt x="204" y="652"/>
                    </a:lnTo>
                    <a:lnTo>
                      <a:pt x="215" y="660"/>
                    </a:lnTo>
                    <a:lnTo>
                      <a:pt x="222" y="666"/>
                    </a:lnTo>
                    <a:lnTo>
                      <a:pt x="268" y="678"/>
                    </a:lnTo>
                    <a:lnTo>
                      <a:pt x="284" y="679"/>
                    </a:lnTo>
                    <a:lnTo>
                      <a:pt x="290" y="678"/>
                    </a:lnTo>
                    <a:lnTo>
                      <a:pt x="300" y="671"/>
                    </a:lnTo>
                    <a:lnTo>
                      <a:pt x="308" y="670"/>
                    </a:lnTo>
                    <a:lnTo>
                      <a:pt x="317" y="672"/>
                    </a:lnTo>
                    <a:lnTo>
                      <a:pt x="332" y="682"/>
                    </a:lnTo>
                    <a:lnTo>
                      <a:pt x="345" y="683"/>
                    </a:lnTo>
                    <a:lnTo>
                      <a:pt x="350" y="689"/>
                    </a:lnTo>
                    <a:lnTo>
                      <a:pt x="361" y="698"/>
                    </a:lnTo>
                    <a:lnTo>
                      <a:pt x="369" y="700"/>
                    </a:lnTo>
                    <a:lnTo>
                      <a:pt x="397" y="698"/>
                    </a:lnTo>
                    <a:lnTo>
                      <a:pt x="410" y="695"/>
                    </a:lnTo>
                    <a:lnTo>
                      <a:pt x="424" y="695"/>
                    </a:lnTo>
                    <a:lnTo>
                      <a:pt x="431" y="697"/>
                    </a:lnTo>
                    <a:lnTo>
                      <a:pt x="429" y="667"/>
                    </a:lnTo>
                    <a:lnTo>
                      <a:pt x="425" y="663"/>
                    </a:lnTo>
                    <a:lnTo>
                      <a:pt x="428" y="649"/>
                    </a:lnTo>
                    <a:lnTo>
                      <a:pt x="434" y="638"/>
                    </a:lnTo>
                    <a:lnTo>
                      <a:pt x="452" y="629"/>
                    </a:lnTo>
                    <a:lnTo>
                      <a:pt x="463" y="622"/>
                    </a:lnTo>
                    <a:lnTo>
                      <a:pt x="469" y="617"/>
                    </a:lnTo>
                    <a:lnTo>
                      <a:pt x="478" y="612"/>
                    </a:lnTo>
                    <a:lnTo>
                      <a:pt x="483" y="612"/>
                    </a:lnTo>
                    <a:lnTo>
                      <a:pt x="487" y="615"/>
                    </a:lnTo>
                    <a:lnTo>
                      <a:pt x="503" y="618"/>
                    </a:lnTo>
                    <a:lnTo>
                      <a:pt x="505" y="619"/>
                    </a:lnTo>
                    <a:lnTo>
                      <a:pt x="507" y="623"/>
                    </a:lnTo>
                    <a:lnTo>
                      <a:pt x="512" y="624"/>
                    </a:lnTo>
                    <a:lnTo>
                      <a:pt x="525" y="625"/>
                    </a:lnTo>
                    <a:lnTo>
                      <a:pt x="526" y="622"/>
                    </a:lnTo>
                    <a:lnTo>
                      <a:pt x="536" y="623"/>
                    </a:lnTo>
                    <a:lnTo>
                      <a:pt x="538" y="625"/>
                    </a:lnTo>
                    <a:lnTo>
                      <a:pt x="546" y="625"/>
                    </a:lnTo>
                    <a:lnTo>
                      <a:pt x="552" y="628"/>
                    </a:lnTo>
                    <a:lnTo>
                      <a:pt x="553" y="633"/>
                    </a:lnTo>
                    <a:lnTo>
                      <a:pt x="557" y="634"/>
                    </a:lnTo>
                    <a:lnTo>
                      <a:pt x="569" y="635"/>
                    </a:lnTo>
                    <a:lnTo>
                      <a:pt x="578" y="644"/>
                    </a:lnTo>
                    <a:lnTo>
                      <a:pt x="593" y="645"/>
                    </a:lnTo>
                    <a:lnTo>
                      <a:pt x="617" y="634"/>
                    </a:lnTo>
                    <a:lnTo>
                      <a:pt x="619" y="631"/>
                    </a:lnTo>
                    <a:lnTo>
                      <a:pt x="620" y="625"/>
                    </a:lnTo>
                    <a:lnTo>
                      <a:pt x="629" y="619"/>
                    </a:lnTo>
                    <a:lnTo>
                      <a:pt x="640" y="608"/>
                    </a:lnTo>
                    <a:lnTo>
                      <a:pt x="646" y="604"/>
                    </a:lnTo>
                    <a:lnTo>
                      <a:pt x="648" y="600"/>
                    </a:lnTo>
                    <a:lnTo>
                      <a:pt x="667" y="590"/>
                    </a:lnTo>
                    <a:lnTo>
                      <a:pt x="668" y="588"/>
                    </a:lnTo>
                    <a:lnTo>
                      <a:pt x="667" y="585"/>
                    </a:lnTo>
                    <a:lnTo>
                      <a:pt x="670" y="579"/>
                    </a:lnTo>
                    <a:lnTo>
                      <a:pt x="670" y="570"/>
                    </a:lnTo>
                    <a:lnTo>
                      <a:pt x="666" y="561"/>
                    </a:lnTo>
                    <a:lnTo>
                      <a:pt x="641" y="559"/>
                    </a:lnTo>
                    <a:lnTo>
                      <a:pt x="635" y="550"/>
                    </a:lnTo>
                    <a:lnTo>
                      <a:pt x="633" y="539"/>
                    </a:lnTo>
                    <a:lnTo>
                      <a:pt x="632" y="528"/>
                    </a:lnTo>
                    <a:lnTo>
                      <a:pt x="634" y="520"/>
                    </a:lnTo>
                    <a:lnTo>
                      <a:pt x="633" y="511"/>
                    </a:lnTo>
                    <a:lnTo>
                      <a:pt x="624" y="509"/>
                    </a:lnTo>
                    <a:lnTo>
                      <a:pt x="623" y="504"/>
                    </a:lnTo>
                    <a:lnTo>
                      <a:pt x="622" y="499"/>
                    </a:lnTo>
                    <a:lnTo>
                      <a:pt x="624" y="490"/>
                    </a:lnTo>
                    <a:lnTo>
                      <a:pt x="629" y="484"/>
                    </a:lnTo>
                    <a:lnTo>
                      <a:pt x="640" y="477"/>
                    </a:lnTo>
                    <a:lnTo>
                      <a:pt x="638" y="467"/>
                    </a:lnTo>
                    <a:lnTo>
                      <a:pt x="627" y="441"/>
                    </a:lnTo>
                    <a:lnTo>
                      <a:pt x="625" y="436"/>
                    </a:lnTo>
                    <a:lnTo>
                      <a:pt x="627" y="431"/>
                    </a:lnTo>
                    <a:lnTo>
                      <a:pt x="636" y="430"/>
                    </a:lnTo>
                    <a:lnTo>
                      <a:pt x="634" y="419"/>
                    </a:lnTo>
                    <a:lnTo>
                      <a:pt x="627" y="418"/>
                    </a:lnTo>
                    <a:lnTo>
                      <a:pt x="624" y="407"/>
                    </a:lnTo>
                    <a:lnTo>
                      <a:pt x="624" y="389"/>
                    </a:lnTo>
                    <a:lnTo>
                      <a:pt x="620" y="388"/>
                    </a:lnTo>
                    <a:lnTo>
                      <a:pt x="603" y="388"/>
                    </a:lnTo>
                    <a:lnTo>
                      <a:pt x="592" y="404"/>
                    </a:lnTo>
                    <a:lnTo>
                      <a:pt x="586" y="409"/>
                    </a:lnTo>
                    <a:lnTo>
                      <a:pt x="582" y="407"/>
                    </a:lnTo>
                    <a:lnTo>
                      <a:pt x="584" y="385"/>
                    </a:lnTo>
                    <a:lnTo>
                      <a:pt x="587" y="372"/>
                    </a:lnTo>
                    <a:lnTo>
                      <a:pt x="591" y="369"/>
                    </a:lnTo>
                    <a:lnTo>
                      <a:pt x="595" y="362"/>
                    </a:lnTo>
                    <a:lnTo>
                      <a:pt x="602" y="358"/>
                    </a:lnTo>
                    <a:lnTo>
                      <a:pt x="603" y="355"/>
                    </a:lnTo>
                    <a:lnTo>
                      <a:pt x="606" y="345"/>
                    </a:lnTo>
                    <a:lnTo>
                      <a:pt x="612" y="337"/>
                    </a:lnTo>
                    <a:lnTo>
                      <a:pt x="635" y="311"/>
                    </a:lnTo>
                    <a:lnTo>
                      <a:pt x="632" y="306"/>
                    </a:lnTo>
                    <a:lnTo>
                      <a:pt x="635" y="299"/>
                    </a:lnTo>
                    <a:lnTo>
                      <a:pt x="652" y="300"/>
                    </a:lnTo>
                    <a:lnTo>
                      <a:pt x="660" y="297"/>
                    </a:lnTo>
                    <a:lnTo>
                      <a:pt x="667" y="291"/>
                    </a:lnTo>
                    <a:lnTo>
                      <a:pt x="665" y="289"/>
                    </a:lnTo>
                    <a:lnTo>
                      <a:pt x="663" y="279"/>
                    </a:lnTo>
                    <a:lnTo>
                      <a:pt x="665" y="251"/>
                    </a:lnTo>
                    <a:lnTo>
                      <a:pt x="672" y="226"/>
                    </a:lnTo>
                    <a:lnTo>
                      <a:pt x="675" y="214"/>
                    </a:lnTo>
                    <a:lnTo>
                      <a:pt x="692" y="191"/>
                    </a:lnTo>
                    <a:lnTo>
                      <a:pt x="694" y="179"/>
                    </a:lnTo>
                    <a:lnTo>
                      <a:pt x="681" y="173"/>
                    </a:lnTo>
                    <a:lnTo>
                      <a:pt x="640" y="161"/>
                    </a:lnTo>
                    <a:lnTo>
                      <a:pt x="622" y="160"/>
                    </a:lnTo>
                    <a:lnTo>
                      <a:pt x="616" y="149"/>
                    </a:lnTo>
                    <a:lnTo>
                      <a:pt x="608" y="143"/>
                    </a:lnTo>
                    <a:lnTo>
                      <a:pt x="596" y="132"/>
                    </a:lnTo>
                    <a:lnTo>
                      <a:pt x="584" y="133"/>
                    </a:lnTo>
                    <a:lnTo>
                      <a:pt x="566" y="128"/>
                    </a:lnTo>
                    <a:lnTo>
                      <a:pt x="558" y="129"/>
                    </a:lnTo>
                    <a:lnTo>
                      <a:pt x="548" y="127"/>
                    </a:lnTo>
                    <a:lnTo>
                      <a:pt x="539" y="119"/>
                    </a:lnTo>
                    <a:lnTo>
                      <a:pt x="528" y="114"/>
                    </a:lnTo>
                    <a:lnTo>
                      <a:pt x="531" y="108"/>
                    </a:lnTo>
                    <a:lnTo>
                      <a:pt x="526" y="106"/>
                    </a:lnTo>
                    <a:lnTo>
                      <a:pt x="526" y="82"/>
                    </a:lnTo>
                    <a:lnTo>
                      <a:pt x="520" y="82"/>
                    </a:lnTo>
                    <a:lnTo>
                      <a:pt x="514" y="90"/>
                    </a:lnTo>
                    <a:lnTo>
                      <a:pt x="509" y="97"/>
                    </a:lnTo>
                    <a:lnTo>
                      <a:pt x="499" y="97"/>
                    </a:lnTo>
                    <a:lnTo>
                      <a:pt x="489" y="93"/>
                    </a:lnTo>
                    <a:lnTo>
                      <a:pt x="487" y="78"/>
                    </a:lnTo>
                    <a:lnTo>
                      <a:pt x="484" y="69"/>
                    </a:lnTo>
                    <a:lnTo>
                      <a:pt x="478" y="64"/>
                    </a:lnTo>
                    <a:lnTo>
                      <a:pt x="466" y="60"/>
                    </a:lnTo>
                    <a:lnTo>
                      <a:pt x="452" y="52"/>
                    </a:lnTo>
                    <a:lnTo>
                      <a:pt x="442" y="48"/>
                    </a:lnTo>
                    <a:lnTo>
                      <a:pt x="433" y="30"/>
                    </a:lnTo>
                    <a:lnTo>
                      <a:pt x="421" y="31"/>
                    </a:lnTo>
                    <a:lnTo>
                      <a:pt x="410" y="26"/>
                    </a:lnTo>
                    <a:lnTo>
                      <a:pt x="408" y="16"/>
                    </a:lnTo>
                    <a:lnTo>
                      <a:pt x="40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</p:grpSp>
        <p:grpSp>
          <p:nvGrpSpPr>
            <p:cNvPr id="147" name="Group 192"/>
            <p:cNvGrpSpPr>
              <a:grpSpLocks noChangeAspect="1"/>
            </p:cNvGrpSpPr>
            <p:nvPr/>
          </p:nvGrpSpPr>
          <p:grpSpPr bwMode="gray">
            <a:xfrm>
              <a:off x="4620419" y="2430810"/>
              <a:ext cx="171450" cy="258763"/>
              <a:chOff x="2428" y="1692"/>
              <a:chExt cx="108" cy="163"/>
            </a:xfrm>
            <a:grpFill/>
          </p:grpSpPr>
          <p:sp>
            <p:nvSpPr>
              <p:cNvPr id="177" name="Freeform 193"/>
              <p:cNvSpPr>
                <a:spLocks noChangeAspect="1"/>
              </p:cNvSpPr>
              <p:nvPr/>
            </p:nvSpPr>
            <p:spPr bwMode="gray">
              <a:xfrm>
                <a:off x="2450" y="1692"/>
                <a:ext cx="86" cy="163"/>
              </a:xfrm>
              <a:custGeom>
                <a:avLst/>
                <a:gdLst/>
                <a:ahLst/>
                <a:cxnLst>
                  <a:cxn ang="0">
                    <a:pos x="227" y="761"/>
                  </a:cxn>
                  <a:cxn ang="0">
                    <a:pos x="260" y="737"/>
                  </a:cxn>
                  <a:cxn ang="0">
                    <a:pos x="328" y="744"/>
                  </a:cxn>
                  <a:cxn ang="0">
                    <a:pos x="410" y="698"/>
                  </a:cxn>
                  <a:cxn ang="0">
                    <a:pos x="381" y="674"/>
                  </a:cxn>
                  <a:cxn ang="0">
                    <a:pos x="394" y="659"/>
                  </a:cxn>
                  <a:cxn ang="0">
                    <a:pos x="423" y="628"/>
                  </a:cxn>
                  <a:cxn ang="0">
                    <a:pos x="399" y="554"/>
                  </a:cxn>
                  <a:cxn ang="0">
                    <a:pos x="337" y="565"/>
                  </a:cxn>
                  <a:cxn ang="0">
                    <a:pos x="339" y="507"/>
                  </a:cxn>
                  <a:cxn ang="0">
                    <a:pos x="344" y="495"/>
                  </a:cxn>
                  <a:cxn ang="0">
                    <a:pos x="316" y="433"/>
                  </a:cxn>
                  <a:cxn ang="0">
                    <a:pos x="268" y="385"/>
                  </a:cxn>
                  <a:cxn ang="0">
                    <a:pos x="228" y="293"/>
                  </a:cxn>
                  <a:cxn ang="0">
                    <a:pos x="155" y="265"/>
                  </a:cxn>
                  <a:cxn ang="0">
                    <a:pos x="181" y="229"/>
                  </a:cxn>
                  <a:cxn ang="0">
                    <a:pos x="198" y="202"/>
                  </a:cxn>
                  <a:cxn ang="0">
                    <a:pos x="233" y="109"/>
                  </a:cxn>
                  <a:cxn ang="0">
                    <a:pos x="154" y="97"/>
                  </a:cxn>
                  <a:cxn ang="0">
                    <a:pos x="99" y="104"/>
                  </a:cxn>
                  <a:cxn ang="0">
                    <a:pos x="109" y="78"/>
                  </a:cxn>
                  <a:cxn ang="0">
                    <a:pos x="151" y="0"/>
                  </a:cxn>
                  <a:cxn ang="0">
                    <a:pos x="75" y="6"/>
                  </a:cxn>
                  <a:cxn ang="0">
                    <a:pos x="37" y="60"/>
                  </a:cxn>
                  <a:cxn ang="0">
                    <a:pos x="25" y="115"/>
                  </a:cxn>
                  <a:cxn ang="0">
                    <a:pos x="33" y="133"/>
                  </a:cxn>
                  <a:cxn ang="0">
                    <a:pos x="26" y="158"/>
                  </a:cxn>
                  <a:cxn ang="0">
                    <a:pos x="5" y="195"/>
                  </a:cxn>
                  <a:cxn ang="0">
                    <a:pos x="33" y="215"/>
                  </a:cxn>
                  <a:cxn ang="0">
                    <a:pos x="31" y="254"/>
                  </a:cxn>
                  <a:cxn ang="0">
                    <a:pos x="34" y="286"/>
                  </a:cxn>
                  <a:cxn ang="0">
                    <a:pos x="28" y="330"/>
                  </a:cxn>
                  <a:cxn ang="0">
                    <a:pos x="54" y="248"/>
                  </a:cxn>
                  <a:cxn ang="0">
                    <a:pos x="53" y="273"/>
                  </a:cxn>
                  <a:cxn ang="0">
                    <a:pos x="79" y="272"/>
                  </a:cxn>
                  <a:cxn ang="0">
                    <a:pos x="77" y="308"/>
                  </a:cxn>
                  <a:cxn ang="0">
                    <a:pos x="60" y="372"/>
                  </a:cxn>
                  <a:cxn ang="0">
                    <a:pos x="65" y="384"/>
                  </a:cxn>
                  <a:cxn ang="0">
                    <a:pos x="95" y="380"/>
                  </a:cxn>
                  <a:cxn ang="0">
                    <a:pos x="162" y="373"/>
                  </a:cxn>
                  <a:cxn ang="0">
                    <a:pos x="145" y="431"/>
                  </a:cxn>
                  <a:cxn ang="0">
                    <a:pos x="181" y="437"/>
                  </a:cxn>
                  <a:cxn ang="0">
                    <a:pos x="179" y="481"/>
                  </a:cxn>
                  <a:cxn ang="0">
                    <a:pos x="168" y="523"/>
                  </a:cxn>
                  <a:cxn ang="0">
                    <a:pos x="98" y="558"/>
                  </a:cxn>
                  <a:cxn ang="0">
                    <a:pos x="108" y="615"/>
                  </a:cxn>
                  <a:cxn ang="0">
                    <a:pos x="59" y="674"/>
                  </a:cxn>
                  <a:cxn ang="0">
                    <a:pos x="97" y="674"/>
                  </a:cxn>
                  <a:cxn ang="0">
                    <a:pos x="141" y="692"/>
                  </a:cxn>
                  <a:cxn ang="0">
                    <a:pos x="194" y="663"/>
                  </a:cxn>
                  <a:cxn ang="0">
                    <a:pos x="156" y="711"/>
                  </a:cxn>
                  <a:cxn ang="0">
                    <a:pos x="47" y="791"/>
                  </a:cxn>
                  <a:cxn ang="0">
                    <a:pos x="45" y="810"/>
                  </a:cxn>
                  <a:cxn ang="0">
                    <a:pos x="77" y="784"/>
                  </a:cxn>
                  <a:cxn ang="0">
                    <a:pos x="149" y="759"/>
                  </a:cxn>
                </a:cxnLst>
                <a:rect l="0" t="0" r="r" b="b"/>
                <a:pathLst>
                  <a:path w="430" h="814">
                    <a:moveTo>
                      <a:pt x="199" y="767"/>
                    </a:moveTo>
                    <a:lnTo>
                      <a:pt x="200" y="768"/>
                    </a:lnTo>
                    <a:lnTo>
                      <a:pt x="203" y="762"/>
                    </a:lnTo>
                    <a:lnTo>
                      <a:pt x="212" y="760"/>
                    </a:lnTo>
                    <a:lnTo>
                      <a:pt x="222" y="764"/>
                    </a:lnTo>
                    <a:lnTo>
                      <a:pt x="227" y="761"/>
                    </a:lnTo>
                    <a:lnTo>
                      <a:pt x="225" y="754"/>
                    </a:lnTo>
                    <a:lnTo>
                      <a:pt x="251" y="754"/>
                    </a:lnTo>
                    <a:lnTo>
                      <a:pt x="253" y="750"/>
                    </a:lnTo>
                    <a:lnTo>
                      <a:pt x="259" y="748"/>
                    </a:lnTo>
                    <a:lnTo>
                      <a:pt x="260" y="743"/>
                    </a:lnTo>
                    <a:lnTo>
                      <a:pt x="260" y="737"/>
                    </a:lnTo>
                    <a:lnTo>
                      <a:pt x="267" y="741"/>
                    </a:lnTo>
                    <a:lnTo>
                      <a:pt x="274" y="744"/>
                    </a:lnTo>
                    <a:lnTo>
                      <a:pt x="283" y="741"/>
                    </a:lnTo>
                    <a:lnTo>
                      <a:pt x="285" y="745"/>
                    </a:lnTo>
                    <a:lnTo>
                      <a:pt x="290" y="750"/>
                    </a:lnTo>
                    <a:lnTo>
                      <a:pt x="328" y="744"/>
                    </a:lnTo>
                    <a:lnTo>
                      <a:pt x="339" y="746"/>
                    </a:lnTo>
                    <a:lnTo>
                      <a:pt x="388" y="733"/>
                    </a:lnTo>
                    <a:lnTo>
                      <a:pt x="389" y="729"/>
                    </a:lnTo>
                    <a:lnTo>
                      <a:pt x="410" y="713"/>
                    </a:lnTo>
                    <a:lnTo>
                      <a:pt x="413" y="702"/>
                    </a:lnTo>
                    <a:lnTo>
                      <a:pt x="410" y="698"/>
                    </a:lnTo>
                    <a:lnTo>
                      <a:pt x="386" y="698"/>
                    </a:lnTo>
                    <a:lnTo>
                      <a:pt x="373" y="697"/>
                    </a:lnTo>
                    <a:lnTo>
                      <a:pt x="373" y="689"/>
                    </a:lnTo>
                    <a:lnTo>
                      <a:pt x="369" y="682"/>
                    </a:lnTo>
                    <a:lnTo>
                      <a:pt x="378" y="679"/>
                    </a:lnTo>
                    <a:lnTo>
                      <a:pt x="381" y="674"/>
                    </a:lnTo>
                    <a:lnTo>
                      <a:pt x="386" y="668"/>
                    </a:lnTo>
                    <a:lnTo>
                      <a:pt x="383" y="665"/>
                    </a:lnTo>
                    <a:lnTo>
                      <a:pt x="377" y="663"/>
                    </a:lnTo>
                    <a:lnTo>
                      <a:pt x="383" y="658"/>
                    </a:lnTo>
                    <a:lnTo>
                      <a:pt x="391" y="655"/>
                    </a:lnTo>
                    <a:lnTo>
                      <a:pt x="394" y="659"/>
                    </a:lnTo>
                    <a:lnTo>
                      <a:pt x="403" y="657"/>
                    </a:lnTo>
                    <a:lnTo>
                      <a:pt x="404" y="651"/>
                    </a:lnTo>
                    <a:lnTo>
                      <a:pt x="403" y="642"/>
                    </a:lnTo>
                    <a:lnTo>
                      <a:pt x="408" y="642"/>
                    </a:lnTo>
                    <a:lnTo>
                      <a:pt x="415" y="638"/>
                    </a:lnTo>
                    <a:lnTo>
                      <a:pt x="423" y="628"/>
                    </a:lnTo>
                    <a:lnTo>
                      <a:pt x="429" y="608"/>
                    </a:lnTo>
                    <a:lnTo>
                      <a:pt x="430" y="593"/>
                    </a:lnTo>
                    <a:lnTo>
                      <a:pt x="426" y="577"/>
                    </a:lnTo>
                    <a:lnTo>
                      <a:pt x="418" y="563"/>
                    </a:lnTo>
                    <a:lnTo>
                      <a:pt x="408" y="557"/>
                    </a:lnTo>
                    <a:lnTo>
                      <a:pt x="399" y="554"/>
                    </a:lnTo>
                    <a:lnTo>
                      <a:pt x="387" y="554"/>
                    </a:lnTo>
                    <a:lnTo>
                      <a:pt x="365" y="557"/>
                    </a:lnTo>
                    <a:lnTo>
                      <a:pt x="355" y="572"/>
                    </a:lnTo>
                    <a:lnTo>
                      <a:pt x="350" y="567"/>
                    </a:lnTo>
                    <a:lnTo>
                      <a:pt x="340" y="566"/>
                    </a:lnTo>
                    <a:lnTo>
                      <a:pt x="337" y="565"/>
                    </a:lnTo>
                    <a:lnTo>
                      <a:pt x="340" y="555"/>
                    </a:lnTo>
                    <a:lnTo>
                      <a:pt x="353" y="540"/>
                    </a:lnTo>
                    <a:lnTo>
                      <a:pt x="355" y="534"/>
                    </a:lnTo>
                    <a:lnTo>
                      <a:pt x="355" y="525"/>
                    </a:lnTo>
                    <a:lnTo>
                      <a:pt x="345" y="512"/>
                    </a:lnTo>
                    <a:lnTo>
                      <a:pt x="339" y="507"/>
                    </a:lnTo>
                    <a:lnTo>
                      <a:pt x="335" y="501"/>
                    </a:lnTo>
                    <a:lnTo>
                      <a:pt x="330" y="498"/>
                    </a:lnTo>
                    <a:lnTo>
                      <a:pt x="317" y="485"/>
                    </a:lnTo>
                    <a:lnTo>
                      <a:pt x="321" y="482"/>
                    </a:lnTo>
                    <a:lnTo>
                      <a:pt x="332" y="492"/>
                    </a:lnTo>
                    <a:lnTo>
                      <a:pt x="344" y="495"/>
                    </a:lnTo>
                    <a:lnTo>
                      <a:pt x="345" y="493"/>
                    </a:lnTo>
                    <a:lnTo>
                      <a:pt x="343" y="477"/>
                    </a:lnTo>
                    <a:lnTo>
                      <a:pt x="335" y="471"/>
                    </a:lnTo>
                    <a:lnTo>
                      <a:pt x="326" y="459"/>
                    </a:lnTo>
                    <a:lnTo>
                      <a:pt x="323" y="444"/>
                    </a:lnTo>
                    <a:lnTo>
                      <a:pt x="316" y="433"/>
                    </a:lnTo>
                    <a:lnTo>
                      <a:pt x="311" y="423"/>
                    </a:lnTo>
                    <a:lnTo>
                      <a:pt x="301" y="410"/>
                    </a:lnTo>
                    <a:lnTo>
                      <a:pt x="290" y="405"/>
                    </a:lnTo>
                    <a:lnTo>
                      <a:pt x="276" y="402"/>
                    </a:lnTo>
                    <a:lnTo>
                      <a:pt x="273" y="399"/>
                    </a:lnTo>
                    <a:lnTo>
                      <a:pt x="268" y="385"/>
                    </a:lnTo>
                    <a:lnTo>
                      <a:pt x="260" y="374"/>
                    </a:lnTo>
                    <a:lnTo>
                      <a:pt x="254" y="361"/>
                    </a:lnTo>
                    <a:lnTo>
                      <a:pt x="252" y="350"/>
                    </a:lnTo>
                    <a:lnTo>
                      <a:pt x="248" y="312"/>
                    </a:lnTo>
                    <a:lnTo>
                      <a:pt x="240" y="305"/>
                    </a:lnTo>
                    <a:lnTo>
                      <a:pt x="228" y="293"/>
                    </a:lnTo>
                    <a:lnTo>
                      <a:pt x="221" y="282"/>
                    </a:lnTo>
                    <a:lnTo>
                      <a:pt x="193" y="266"/>
                    </a:lnTo>
                    <a:lnTo>
                      <a:pt x="188" y="265"/>
                    </a:lnTo>
                    <a:lnTo>
                      <a:pt x="171" y="271"/>
                    </a:lnTo>
                    <a:lnTo>
                      <a:pt x="156" y="267"/>
                    </a:lnTo>
                    <a:lnTo>
                      <a:pt x="155" y="265"/>
                    </a:lnTo>
                    <a:lnTo>
                      <a:pt x="157" y="258"/>
                    </a:lnTo>
                    <a:lnTo>
                      <a:pt x="163" y="251"/>
                    </a:lnTo>
                    <a:lnTo>
                      <a:pt x="172" y="249"/>
                    </a:lnTo>
                    <a:lnTo>
                      <a:pt x="182" y="249"/>
                    </a:lnTo>
                    <a:lnTo>
                      <a:pt x="192" y="244"/>
                    </a:lnTo>
                    <a:lnTo>
                      <a:pt x="181" y="229"/>
                    </a:lnTo>
                    <a:lnTo>
                      <a:pt x="176" y="228"/>
                    </a:lnTo>
                    <a:lnTo>
                      <a:pt x="174" y="222"/>
                    </a:lnTo>
                    <a:lnTo>
                      <a:pt x="183" y="223"/>
                    </a:lnTo>
                    <a:lnTo>
                      <a:pt x="189" y="218"/>
                    </a:lnTo>
                    <a:lnTo>
                      <a:pt x="195" y="210"/>
                    </a:lnTo>
                    <a:lnTo>
                      <a:pt x="198" y="202"/>
                    </a:lnTo>
                    <a:lnTo>
                      <a:pt x="211" y="183"/>
                    </a:lnTo>
                    <a:lnTo>
                      <a:pt x="212" y="173"/>
                    </a:lnTo>
                    <a:lnTo>
                      <a:pt x="216" y="160"/>
                    </a:lnTo>
                    <a:lnTo>
                      <a:pt x="220" y="145"/>
                    </a:lnTo>
                    <a:lnTo>
                      <a:pt x="233" y="129"/>
                    </a:lnTo>
                    <a:lnTo>
                      <a:pt x="233" y="109"/>
                    </a:lnTo>
                    <a:lnTo>
                      <a:pt x="230" y="100"/>
                    </a:lnTo>
                    <a:lnTo>
                      <a:pt x="214" y="99"/>
                    </a:lnTo>
                    <a:lnTo>
                      <a:pt x="200" y="102"/>
                    </a:lnTo>
                    <a:lnTo>
                      <a:pt x="178" y="98"/>
                    </a:lnTo>
                    <a:lnTo>
                      <a:pt x="166" y="100"/>
                    </a:lnTo>
                    <a:lnTo>
                      <a:pt x="154" y="97"/>
                    </a:lnTo>
                    <a:lnTo>
                      <a:pt x="118" y="109"/>
                    </a:lnTo>
                    <a:lnTo>
                      <a:pt x="111" y="116"/>
                    </a:lnTo>
                    <a:lnTo>
                      <a:pt x="106" y="113"/>
                    </a:lnTo>
                    <a:lnTo>
                      <a:pt x="108" y="105"/>
                    </a:lnTo>
                    <a:lnTo>
                      <a:pt x="108" y="102"/>
                    </a:lnTo>
                    <a:lnTo>
                      <a:pt x="99" y="104"/>
                    </a:lnTo>
                    <a:lnTo>
                      <a:pt x="99" y="99"/>
                    </a:lnTo>
                    <a:lnTo>
                      <a:pt x="114" y="95"/>
                    </a:lnTo>
                    <a:lnTo>
                      <a:pt x="124" y="86"/>
                    </a:lnTo>
                    <a:lnTo>
                      <a:pt x="107" y="84"/>
                    </a:lnTo>
                    <a:lnTo>
                      <a:pt x="108" y="77"/>
                    </a:lnTo>
                    <a:lnTo>
                      <a:pt x="109" y="78"/>
                    </a:lnTo>
                    <a:lnTo>
                      <a:pt x="119" y="66"/>
                    </a:lnTo>
                    <a:lnTo>
                      <a:pt x="139" y="54"/>
                    </a:lnTo>
                    <a:lnTo>
                      <a:pt x="147" y="39"/>
                    </a:lnTo>
                    <a:lnTo>
                      <a:pt x="161" y="30"/>
                    </a:lnTo>
                    <a:lnTo>
                      <a:pt x="163" y="4"/>
                    </a:lnTo>
                    <a:lnTo>
                      <a:pt x="151" y="0"/>
                    </a:lnTo>
                    <a:lnTo>
                      <a:pt x="138" y="4"/>
                    </a:lnTo>
                    <a:lnTo>
                      <a:pt x="124" y="8"/>
                    </a:lnTo>
                    <a:lnTo>
                      <a:pt x="112" y="8"/>
                    </a:lnTo>
                    <a:lnTo>
                      <a:pt x="96" y="12"/>
                    </a:lnTo>
                    <a:lnTo>
                      <a:pt x="95" y="11"/>
                    </a:lnTo>
                    <a:lnTo>
                      <a:pt x="75" y="6"/>
                    </a:lnTo>
                    <a:lnTo>
                      <a:pt x="64" y="9"/>
                    </a:lnTo>
                    <a:lnTo>
                      <a:pt x="54" y="27"/>
                    </a:lnTo>
                    <a:lnTo>
                      <a:pt x="54" y="41"/>
                    </a:lnTo>
                    <a:lnTo>
                      <a:pt x="42" y="43"/>
                    </a:lnTo>
                    <a:lnTo>
                      <a:pt x="43" y="57"/>
                    </a:lnTo>
                    <a:lnTo>
                      <a:pt x="37" y="60"/>
                    </a:lnTo>
                    <a:lnTo>
                      <a:pt x="39" y="65"/>
                    </a:lnTo>
                    <a:lnTo>
                      <a:pt x="47" y="73"/>
                    </a:lnTo>
                    <a:lnTo>
                      <a:pt x="20" y="88"/>
                    </a:lnTo>
                    <a:lnTo>
                      <a:pt x="20" y="109"/>
                    </a:lnTo>
                    <a:lnTo>
                      <a:pt x="27" y="113"/>
                    </a:lnTo>
                    <a:lnTo>
                      <a:pt x="25" y="115"/>
                    </a:lnTo>
                    <a:lnTo>
                      <a:pt x="18" y="114"/>
                    </a:lnTo>
                    <a:lnTo>
                      <a:pt x="16" y="115"/>
                    </a:lnTo>
                    <a:lnTo>
                      <a:pt x="16" y="130"/>
                    </a:lnTo>
                    <a:lnTo>
                      <a:pt x="22" y="131"/>
                    </a:lnTo>
                    <a:lnTo>
                      <a:pt x="34" y="129"/>
                    </a:lnTo>
                    <a:lnTo>
                      <a:pt x="33" y="133"/>
                    </a:lnTo>
                    <a:lnTo>
                      <a:pt x="27" y="136"/>
                    </a:lnTo>
                    <a:lnTo>
                      <a:pt x="33" y="138"/>
                    </a:lnTo>
                    <a:lnTo>
                      <a:pt x="28" y="147"/>
                    </a:lnTo>
                    <a:lnTo>
                      <a:pt x="27" y="151"/>
                    </a:lnTo>
                    <a:lnTo>
                      <a:pt x="28" y="157"/>
                    </a:lnTo>
                    <a:lnTo>
                      <a:pt x="26" y="158"/>
                    </a:lnTo>
                    <a:lnTo>
                      <a:pt x="22" y="163"/>
                    </a:lnTo>
                    <a:lnTo>
                      <a:pt x="22" y="167"/>
                    </a:lnTo>
                    <a:lnTo>
                      <a:pt x="18" y="170"/>
                    </a:lnTo>
                    <a:lnTo>
                      <a:pt x="16" y="178"/>
                    </a:lnTo>
                    <a:lnTo>
                      <a:pt x="16" y="192"/>
                    </a:lnTo>
                    <a:lnTo>
                      <a:pt x="5" y="195"/>
                    </a:lnTo>
                    <a:lnTo>
                      <a:pt x="0" y="197"/>
                    </a:lnTo>
                    <a:lnTo>
                      <a:pt x="0" y="201"/>
                    </a:lnTo>
                    <a:lnTo>
                      <a:pt x="10" y="202"/>
                    </a:lnTo>
                    <a:lnTo>
                      <a:pt x="11" y="211"/>
                    </a:lnTo>
                    <a:lnTo>
                      <a:pt x="23" y="222"/>
                    </a:lnTo>
                    <a:lnTo>
                      <a:pt x="33" y="215"/>
                    </a:lnTo>
                    <a:lnTo>
                      <a:pt x="43" y="206"/>
                    </a:lnTo>
                    <a:lnTo>
                      <a:pt x="44" y="205"/>
                    </a:lnTo>
                    <a:lnTo>
                      <a:pt x="45" y="206"/>
                    </a:lnTo>
                    <a:lnTo>
                      <a:pt x="45" y="212"/>
                    </a:lnTo>
                    <a:lnTo>
                      <a:pt x="33" y="243"/>
                    </a:lnTo>
                    <a:lnTo>
                      <a:pt x="31" y="254"/>
                    </a:lnTo>
                    <a:lnTo>
                      <a:pt x="31" y="259"/>
                    </a:lnTo>
                    <a:lnTo>
                      <a:pt x="28" y="264"/>
                    </a:lnTo>
                    <a:lnTo>
                      <a:pt x="26" y="275"/>
                    </a:lnTo>
                    <a:lnTo>
                      <a:pt x="26" y="283"/>
                    </a:lnTo>
                    <a:lnTo>
                      <a:pt x="32" y="282"/>
                    </a:lnTo>
                    <a:lnTo>
                      <a:pt x="34" y="286"/>
                    </a:lnTo>
                    <a:lnTo>
                      <a:pt x="33" y="292"/>
                    </a:lnTo>
                    <a:lnTo>
                      <a:pt x="25" y="307"/>
                    </a:lnTo>
                    <a:lnTo>
                      <a:pt x="20" y="331"/>
                    </a:lnTo>
                    <a:lnTo>
                      <a:pt x="20" y="334"/>
                    </a:lnTo>
                    <a:lnTo>
                      <a:pt x="26" y="334"/>
                    </a:lnTo>
                    <a:lnTo>
                      <a:pt x="28" y="330"/>
                    </a:lnTo>
                    <a:lnTo>
                      <a:pt x="32" y="318"/>
                    </a:lnTo>
                    <a:lnTo>
                      <a:pt x="43" y="291"/>
                    </a:lnTo>
                    <a:lnTo>
                      <a:pt x="42" y="277"/>
                    </a:lnTo>
                    <a:lnTo>
                      <a:pt x="39" y="270"/>
                    </a:lnTo>
                    <a:lnTo>
                      <a:pt x="38" y="266"/>
                    </a:lnTo>
                    <a:lnTo>
                      <a:pt x="54" y="248"/>
                    </a:lnTo>
                    <a:lnTo>
                      <a:pt x="54" y="254"/>
                    </a:lnTo>
                    <a:lnTo>
                      <a:pt x="47" y="271"/>
                    </a:lnTo>
                    <a:lnTo>
                      <a:pt x="47" y="282"/>
                    </a:lnTo>
                    <a:lnTo>
                      <a:pt x="49" y="278"/>
                    </a:lnTo>
                    <a:lnTo>
                      <a:pt x="52" y="277"/>
                    </a:lnTo>
                    <a:lnTo>
                      <a:pt x="53" y="273"/>
                    </a:lnTo>
                    <a:lnTo>
                      <a:pt x="55" y="271"/>
                    </a:lnTo>
                    <a:lnTo>
                      <a:pt x="61" y="276"/>
                    </a:lnTo>
                    <a:lnTo>
                      <a:pt x="64" y="275"/>
                    </a:lnTo>
                    <a:lnTo>
                      <a:pt x="64" y="261"/>
                    </a:lnTo>
                    <a:lnTo>
                      <a:pt x="72" y="266"/>
                    </a:lnTo>
                    <a:lnTo>
                      <a:pt x="79" y="272"/>
                    </a:lnTo>
                    <a:lnTo>
                      <a:pt x="74" y="273"/>
                    </a:lnTo>
                    <a:lnTo>
                      <a:pt x="71" y="278"/>
                    </a:lnTo>
                    <a:lnTo>
                      <a:pt x="69" y="283"/>
                    </a:lnTo>
                    <a:lnTo>
                      <a:pt x="68" y="298"/>
                    </a:lnTo>
                    <a:lnTo>
                      <a:pt x="71" y="303"/>
                    </a:lnTo>
                    <a:lnTo>
                      <a:pt x="77" y="308"/>
                    </a:lnTo>
                    <a:lnTo>
                      <a:pt x="79" y="319"/>
                    </a:lnTo>
                    <a:lnTo>
                      <a:pt x="74" y="328"/>
                    </a:lnTo>
                    <a:lnTo>
                      <a:pt x="69" y="341"/>
                    </a:lnTo>
                    <a:lnTo>
                      <a:pt x="61" y="355"/>
                    </a:lnTo>
                    <a:lnTo>
                      <a:pt x="59" y="363"/>
                    </a:lnTo>
                    <a:lnTo>
                      <a:pt x="60" y="372"/>
                    </a:lnTo>
                    <a:lnTo>
                      <a:pt x="54" y="367"/>
                    </a:lnTo>
                    <a:lnTo>
                      <a:pt x="52" y="372"/>
                    </a:lnTo>
                    <a:lnTo>
                      <a:pt x="59" y="395"/>
                    </a:lnTo>
                    <a:lnTo>
                      <a:pt x="64" y="399"/>
                    </a:lnTo>
                    <a:lnTo>
                      <a:pt x="66" y="398"/>
                    </a:lnTo>
                    <a:lnTo>
                      <a:pt x="65" y="384"/>
                    </a:lnTo>
                    <a:lnTo>
                      <a:pt x="66" y="380"/>
                    </a:lnTo>
                    <a:lnTo>
                      <a:pt x="70" y="379"/>
                    </a:lnTo>
                    <a:lnTo>
                      <a:pt x="87" y="391"/>
                    </a:lnTo>
                    <a:lnTo>
                      <a:pt x="92" y="394"/>
                    </a:lnTo>
                    <a:lnTo>
                      <a:pt x="95" y="388"/>
                    </a:lnTo>
                    <a:lnTo>
                      <a:pt x="95" y="380"/>
                    </a:lnTo>
                    <a:lnTo>
                      <a:pt x="119" y="383"/>
                    </a:lnTo>
                    <a:lnTo>
                      <a:pt x="135" y="374"/>
                    </a:lnTo>
                    <a:lnTo>
                      <a:pt x="136" y="372"/>
                    </a:lnTo>
                    <a:lnTo>
                      <a:pt x="144" y="368"/>
                    </a:lnTo>
                    <a:lnTo>
                      <a:pt x="165" y="371"/>
                    </a:lnTo>
                    <a:lnTo>
                      <a:pt x="162" y="373"/>
                    </a:lnTo>
                    <a:lnTo>
                      <a:pt x="158" y="373"/>
                    </a:lnTo>
                    <a:lnTo>
                      <a:pt x="150" y="380"/>
                    </a:lnTo>
                    <a:lnTo>
                      <a:pt x="138" y="406"/>
                    </a:lnTo>
                    <a:lnTo>
                      <a:pt x="135" y="413"/>
                    </a:lnTo>
                    <a:lnTo>
                      <a:pt x="138" y="421"/>
                    </a:lnTo>
                    <a:lnTo>
                      <a:pt x="145" y="431"/>
                    </a:lnTo>
                    <a:lnTo>
                      <a:pt x="149" y="438"/>
                    </a:lnTo>
                    <a:lnTo>
                      <a:pt x="150" y="439"/>
                    </a:lnTo>
                    <a:lnTo>
                      <a:pt x="151" y="437"/>
                    </a:lnTo>
                    <a:lnTo>
                      <a:pt x="158" y="449"/>
                    </a:lnTo>
                    <a:lnTo>
                      <a:pt x="172" y="444"/>
                    </a:lnTo>
                    <a:lnTo>
                      <a:pt x="181" y="437"/>
                    </a:lnTo>
                    <a:lnTo>
                      <a:pt x="184" y="438"/>
                    </a:lnTo>
                    <a:lnTo>
                      <a:pt x="181" y="444"/>
                    </a:lnTo>
                    <a:lnTo>
                      <a:pt x="179" y="461"/>
                    </a:lnTo>
                    <a:lnTo>
                      <a:pt x="174" y="468"/>
                    </a:lnTo>
                    <a:lnTo>
                      <a:pt x="169" y="479"/>
                    </a:lnTo>
                    <a:lnTo>
                      <a:pt x="179" y="481"/>
                    </a:lnTo>
                    <a:lnTo>
                      <a:pt x="174" y="490"/>
                    </a:lnTo>
                    <a:lnTo>
                      <a:pt x="168" y="506"/>
                    </a:lnTo>
                    <a:lnTo>
                      <a:pt x="172" y="509"/>
                    </a:lnTo>
                    <a:lnTo>
                      <a:pt x="177" y="513"/>
                    </a:lnTo>
                    <a:lnTo>
                      <a:pt x="173" y="514"/>
                    </a:lnTo>
                    <a:lnTo>
                      <a:pt x="168" y="523"/>
                    </a:lnTo>
                    <a:lnTo>
                      <a:pt x="128" y="522"/>
                    </a:lnTo>
                    <a:lnTo>
                      <a:pt x="115" y="529"/>
                    </a:lnTo>
                    <a:lnTo>
                      <a:pt x="102" y="540"/>
                    </a:lnTo>
                    <a:lnTo>
                      <a:pt x="79" y="565"/>
                    </a:lnTo>
                    <a:lnTo>
                      <a:pt x="84" y="568"/>
                    </a:lnTo>
                    <a:lnTo>
                      <a:pt x="98" y="558"/>
                    </a:lnTo>
                    <a:lnTo>
                      <a:pt x="109" y="556"/>
                    </a:lnTo>
                    <a:lnTo>
                      <a:pt x="111" y="565"/>
                    </a:lnTo>
                    <a:lnTo>
                      <a:pt x="112" y="585"/>
                    </a:lnTo>
                    <a:lnTo>
                      <a:pt x="113" y="589"/>
                    </a:lnTo>
                    <a:lnTo>
                      <a:pt x="119" y="593"/>
                    </a:lnTo>
                    <a:lnTo>
                      <a:pt x="108" y="615"/>
                    </a:lnTo>
                    <a:lnTo>
                      <a:pt x="79" y="636"/>
                    </a:lnTo>
                    <a:lnTo>
                      <a:pt x="48" y="652"/>
                    </a:lnTo>
                    <a:lnTo>
                      <a:pt x="50" y="654"/>
                    </a:lnTo>
                    <a:lnTo>
                      <a:pt x="52" y="660"/>
                    </a:lnTo>
                    <a:lnTo>
                      <a:pt x="56" y="671"/>
                    </a:lnTo>
                    <a:lnTo>
                      <a:pt x="59" y="674"/>
                    </a:lnTo>
                    <a:lnTo>
                      <a:pt x="65" y="675"/>
                    </a:lnTo>
                    <a:lnTo>
                      <a:pt x="72" y="671"/>
                    </a:lnTo>
                    <a:lnTo>
                      <a:pt x="82" y="663"/>
                    </a:lnTo>
                    <a:lnTo>
                      <a:pt x="91" y="659"/>
                    </a:lnTo>
                    <a:lnTo>
                      <a:pt x="95" y="660"/>
                    </a:lnTo>
                    <a:lnTo>
                      <a:pt x="97" y="674"/>
                    </a:lnTo>
                    <a:lnTo>
                      <a:pt x="101" y="678"/>
                    </a:lnTo>
                    <a:lnTo>
                      <a:pt x="113" y="678"/>
                    </a:lnTo>
                    <a:lnTo>
                      <a:pt x="120" y="671"/>
                    </a:lnTo>
                    <a:lnTo>
                      <a:pt x="123" y="670"/>
                    </a:lnTo>
                    <a:lnTo>
                      <a:pt x="127" y="673"/>
                    </a:lnTo>
                    <a:lnTo>
                      <a:pt x="141" y="692"/>
                    </a:lnTo>
                    <a:lnTo>
                      <a:pt x="147" y="694"/>
                    </a:lnTo>
                    <a:lnTo>
                      <a:pt x="156" y="694"/>
                    </a:lnTo>
                    <a:lnTo>
                      <a:pt x="162" y="689"/>
                    </a:lnTo>
                    <a:lnTo>
                      <a:pt x="166" y="682"/>
                    </a:lnTo>
                    <a:lnTo>
                      <a:pt x="179" y="675"/>
                    </a:lnTo>
                    <a:lnTo>
                      <a:pt x="194" y="663"/>
                    </a:lnTo>
                    <a:lnTo>
                      <a:pt x="195" y="670"/>
                    </a:lnTo>
                    <a:lnTo>
                      <a:pt x="190" y="678"/>
                    </a:lnTo>
                    <a:lnTo>
                      <a:pt x="174" y="697"/>
                    </a:lnTo>
                    <a:lnTo>
                      <a:pt x="172" y="705"/>
                    </a:lnTo>
                    <a:lnTo>
                      <a:pt x="168" y="708"/>
                    </a:lnTo>
                    <a:lnTo>
                      <a:pt x="156" y="711"/>
                    </a:lnTo>
                    <a:lnTo>
                      <a:pt x="124" y="711"/>
                    </a:lnTo>
                    <a:lnTo>
                      <a:pt x="109" y="713"/>
                    </a:lnTo>
                    <a:lnTo>
                      <a:pt x="104" y="724"/>
                    </a:lnTo>
                    <a:lnTo>
                      <a:pt x="95" y="730"/>
                    </a:lnTo>
                    <a:lnTo>
                      <a:pt x="88" y="745"/>
                    </a:lnTo>
                    <a:lnTo>
                      <a:pt x="47" y="791"/>
                    </a:lnTo>
                    <a:lnTo>
                      <a:pt x="31" y="800"/>
                    </a:lnTo>
                    <a:lnTo>
                      <a:pt x="28" y="809"/>
                    </a:lnTo>
                    <a:lnTo>
                      <a:pt x="28" y="813"/>
                    </a:lnTo>
                    <a:lnTo>
                      <a:pt x="31" y="807"/>
                    </a:lnTo>
                    <a:lnTo>
                      <a:pt x="34" y="804"/>
                    </a:lnTo>
                    <a:lnTo>
                      <a:pt x="45" y="810"/>
                    </a:lnTo>
                    <a:lnTo>
                      <a:pt x="50" y="809"/>
                    </a:lnTo>
                    <a:lnTo>
                      <a:pt x="54" y="814"/>
                    </a:lnTo>
                    <a:lnTo>
                      <a:pt x="58" y="809"/>
                    </a:lnTo>
                    <a:lnTo>
                      <a:pt x="60" y="800"/>
                    </a:lnTo>
                    <a:lnTo>
                      <a:pt x="71" y="796"/>
                    </a:lnTo>
                    <a:lnTo>
                      <a:pt x="77" y="784"/>
                    </a:lnTo>
                    <a:lnTo>
                      <a:pt x="107" y="783"/>
                    </a:lnTo>
                    <a:lnTo>
                      <a:pt x="127" y="791"/>
                    </a:lnTo>
                    <a:lnTo>
                      <a:pt x="134" y="791"/>
                    </a:lnTo>
                    <a:lnTo>
                      <a:pt x="141" y="782"/>
                    </a:lnTo>
                    <a:lnTo>
                      <a:pt x="145" y="760"/>
                    </a:lnTo>
                    <a:lnTo>
                      <a:pt x="149" y="759"/>
                    </a:lnTo>
                    <a:lnTo>
                      <a:pt x="156" y="759"/>
                    </a:lnTo>
                    <a:lnTo>
                      <a:pt x="166" y="754"/>
                    </a:lnTo>
                    <a:lnTo>
                      <a:pt x="182" y="750"/>
                    </a:lnTo>
                    <a:lnTo>
                      <a:pt x="199" y="76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78" name="Freeform 194"/>
              <p:cNvSpPr>
                <a:spLocks noChangeAspect="1"/>
              </p:cNvSpPr>
              <p:nvPr/>
            </p:nvSpPr>
            <p:spPr bwMode="gray">
              <a:xfrm>
                <a:off x="2428" y="1759"/>
                <a:ext cx="28" cy="25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27" y="48"/>
                  </a:cxn>
                  <a:cxn ang="0">
                    <a:pos x="21" y="58"/>
                  </a:cxn>
                  <a:cxn ang="0">
                    <a:pos x="11" y="59"/>
                  </a:cxn>
                  <a:cxn ang="0">
                    <a:pos x="11" y="72"/>
                  </a:cxn>
                  <a:cxn ang="0">
                    <a:pos x="0" y="80"/>
                  </a:cxn>
                  <a:cxn ang="0">
                    <a:pos x="16" y="91"/>
                  </a:cxn>
                  <a:cxn ang="0">
                    <a:pos x="23" y="110"/>
                  </a:cxn>
                  <a:cxn ang="0">
                    <a:pos x="34" y="115"/>
                  </a:cxn>
                  <a:cxn ang="0">
                    <a:pos x="47" y="104"/>
                  </a:cxn>
                  <a:cxn ang="0">
                    <a:pos x="53" y="93"/>
                  </a:cxn>
                  <a:cxn ang="0">
                    <a:pos x="82" y="85"/>
                  </a:cxn>
                  <a:cxn ang="0">
                    <a:pos x="97" y="99"/>
                  </a:cxn>
                  <a:cxn ang="0">
                    <a:pos x="98" y="106"/>
                  </a:cxn>
                  <a:cxn ang="0">
                    <a:pos x="98" y="121"/>
                  </a:cxn>
                  <a:cxn ang="0">
                    <a:pos x="101" y="126"/>
                  </a:cxn>
                  <a:cxn ang="0">
                    <a:pos x="103" y="126"/>
                  </a:cxn>
                  <a:cxn ang="0">
                    <a:pos x="117" y="117"/>
                  </a:cxn>
                  <a:cxn ang="0">
                    <a:pos x="119" y="107"/>
                  </a:cxn>
                  <a:cxn ang="0">
                    <a:pos x="132" y="105"/>
                  </a:cxn>
                  <a:cxn ang="0">
                    <a:pos x="138" y="97"/>
                  </a:cxn>
                  <a:cxn ang="0">
                    <a:pos x="132" y="85"/>
                  </a:cxn>
                  <a:cxn ang="0">
                    <a:pos x="130" y="78"/>
                  </a:cxn>
                  <a:cxn ang="0">
                    <a:pos x="138" y="90"/>
                  </a:cxn>
                  <a:cxn ang="0">
                    <a:pos x="140" y="79"/>
                  </a:cxn>
                  <a:cxn ang="0">
                    <a:pos x="135" y="68"/>
                  </a:cxn>
                  <a:cxn ang="0">
                    <a:pos x="130" y="66"/>
                  </a:cxn>
                  <a:cxn ang="0">
                    <a:pos x="116" y="68"/>
                  </a:cxn>
                  <a:cxn ang="0">
                    <a:pos x="122" y="57"/>
                  </a:cxn>
                  <a:cxn ang="0">
                    <a:pos x="120" y="39"/>
                  </a:cxn>
                  <a:cxn ang="0">
                    <a:pos x="112" y="27"/>
                  </a:cxn>
                  <a:cxn ang="0">
                    <a:pos x="106" y="16"/>
                  </a:cxn>
                  <a:cxn ang="0">
                    <a:pos x="89" y="10"/>
                  </a:cxn>
                  <a:cxn ang="0">
                    <a:pos x="64" y="18"/>
                  </a:cxn>
                  <a:cxn ang="0">
                    <a:pos x="58" y="24"/>
                  </a:cxn>
                  <a:cxn ang="0">
                    <a:pos x="50" y="27"/>
                  </a:cxn>
                  <a:cxn ang="0">
                    <a:pos x="48" y="24"/>
                  </a:cxn>
                  <a:cxn ang="0">
                    <a:pos x="59" y="10"/>
                  </a:cxn>
                  <a:cxn ang="0">
                    <a:pos x="57" y="7"/>
                  </a:cxn>
                  <a:cxn ang="0">
                    <a:pos x="48" y="2"/>
                  </a:cxn>
                  <a:cxn ang="0">
                    <a:pos x="39" y="0"/>
                  </a:cxn>
                  <a:cxn ang="0">
                    <a:pos x="38" y="5"/>
                  </a:cxn>
                  <a:cxn ang="0">
                    <a:pos x="36" y="8"/>
                  </a:cxn>
                  <a:cxn ang="0">
                    <a:pos x="33" y="14"/>
                  </a:cxn>
                  <a:cxn ang="0">
                    <a:pos x="34" y="20"/>
                  </a:cxn>
                  <a:cxn ang="0">
                    <a:pos x="34" y="27"/>
                  </a:cxn>
                  <a:cxn ang="0">
                    <a:pos x="33" y="34"/>
                  </a:cxn>
                  <a:cxn ang="0">
                    <a:pos x="28" y="36"/>
                  </a:cxn>
                </a:cxnLst>
                <a:rect l="0" t="0" r="r" b="b"/>
                <a:pathLst>
                  <a:path w="140" h="126">
                    <a:moveTo>
                      <a:pt x="28" y="36"/>
                    </a:moveTo>
                    <a:lnTo>
                      <a:pt x="27" y="48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11" y="72"/>
                    </a:lnTo>
                    <a:lnTo>
                      <a:pt x="0" y="80"/>
                    </a:lnTo>
                    <a:lnTo>
                      <a:pt x="16" y="91"/>
                    </a:lnTo>
                    <a:lnTo>
                      <a:pt x="23" y="110"/>
                    </a:lnTo>
                    <a:lnTo>
                      <a:pt x="34" y="115"/>
                    </a:lnTo>
                    <a:lnTo>
                      <a:pt x="47" y="104"/>
                    </a:lnTo>
                    <a:lnTo>
                      <a:pt x="53" y="93"/>
                    </a:lnTo>
                    <a:lnTo>
                      <a:pt x="82" y="85"/>
                    </a:lnTo>
                    <a:lnTo>
                      <a:pt x="97" y="99"/>
                    </a:lnTo>
                    <a:lnTo>
                      <a:pt x="98" y="106"/>
                    </a:lnTo>
                    <a:lnTo>
                      <a:pt x="98" y="121"/>
                    </a:lnTo>
                    <a:lnTo>
                      <a:pt x="101" y="126"/>
                    </a:lnTo>
                    <a:lnTo>
                      <a:pt x="103" y="126"/>
                    </a:lnTo>
                    <a:lnTo>
                      <a:pt x="117" y="117"/>
                    </a:lnTo>
                    <a:lnTo>
                      <a:pt x="119" y="107"/>
                    </a:lnTo>
                    <a:lnTo>
                      <a:pt x="132" y="105"/>
                    </a:lnTo>
                    <a:lnTo>
                      <a:pt x="138" y="97"/>
                    </a:lnTo>
                    <a:lnTo>
                      <a:pt x="132" y="85"/>
                    </a:lnTo>
                    <a:lnTo>
                      <a:pt x="130" y="78"/>
                    </a:lnTo>
                    <a:lnTo>
                      <a:pt x="138" y="90"/>
                    </a:lnTo>
                    <a:lnTo>
                      <a:pt x="140" y="79"/>
                    </a:lnTo>
                    <a:lnTo>
                      <a:pt x="135" y="68"/>
                    </a:lnTo>
                    <a:lnTo>
                      <a:pt x="130" y="66"/>
                    </a:lnTo>
                    <a:lnTo>
                      <a:pt x="116" y="68"/>
                    </a:lnTo>
                    <a:lnTo>
                      <a:pt x="122" y="57"/>
                    </a:lnTo>
                    <a:lnTo>
                      <a:pt x="120" y="39"/>
                    </a:lnTo>
                    <a:lnTo>
                      <a:pt x="112" y="27"/>
                    </a:lnTo>
                    <a:lnTo>
                      <a:pt x="106" y="16"/>
                    </a:lnTo>
                    <a:lnTo>
                      <a:pt x="89" y="10"/>
                    </a:lnTo>
                    <a:lnTo>
                      <a:pt x="64" y="18"/>
                    </a:lnTo>
                    <a:lnTo>
                      <a:pt x="58" y="24"/>
                    </a:lnTo>
                    <a:lnTo>
                      <a:pt x="50" y="27"/>
                    </a:lnTo>
                    <a:lnTo>
                      <a:pt x="48" y="24"/>
                    </a:lnTo>
                    <a:lnTo>
                      <a:pt x="59" y="10"/>
                    </a:lnTo>
                    <a:lnTo>
                      <a:pt x="57" y="7"/>
                    </a:lnTo>
                    <a:lnTo>
                      <a:pt x="48" y="2"/>
                    </a:lnTo>
                    <a:lnTo>
                      <a:pt x="39" y="0"/>
                    </a:lnTo>
                    <a:lnTo>
                      <a:pt x="38" y="5"/>
                    </a:lnTo>
                    <a:lnTo>
                      <a:pt x="36" y="8"/>
                    </a:lnTo>
                    <a:lnTo>
                      <a:pt x="33" y="14"/>
                    </a:lnTo>
                    <a:lnTo>
                      <a:pt x="34" y="20"/>
                    </a:lnTo>
                    <a:lnTo>
                      <a:pt x="34" y="27"/>
                    </a:lnTo>
                    <a:lnTo>
                      <a:pt x="33" y="34"/>
                    </a:lnTo>
                    <a:lnTo>
                      <a:pt x="28" y="3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</p:grpSp>
        <p:sp>
          <p:nvSpPr>
            <p:cNvPr id="148" name="Freeform 195"/>
            <p:cNvSpPr>
              <a:spLocks noChangeAspect="1"/>
            </p:cNvSpPr>
            <p:nvPr/>
          </p:nvSpPr>
          <p:spPr bwMode="gray">
            <a:xfrm>
              <a:off x="4580731" y="2540347"/>
              <a:ext cx="74613" cy="109538"/>
            </a:xfrm>
            <a:custGeom>
              <a:avLst/>
              <a:gdLst/>
              <a:ahLst/>
              <a:cxnLst>
                <a:cxn ang="0">
                  <a:pos x="223" y="97"/>
                </a:cxn>
                <a:cxn ang="0">
                  <a:pos x="178" y="84"/>
                </a:cxn>
                <a:cxn ang="0">
                  <a:pos x="148" y="100"/>
                </a:cxn>
                <a:cxn ang="0">
                  <a:pos x="136" y="63"/>
                </a:cxn>
                <a:cxn ang="0">
                  <a:pos x="152" y="39"/>
                </a:cxn>
                <a:cxn ang="0">
                  <a:pos x="152" y="2"/>
                </a:cxn>
                <a:cxn ang="0">
                  <a:pos x="135" y="6"/>
                </a:cxn>
                <a:cxn ang="0">
                  <a:pos x="113" y="18"/>
                </a:cxn>
                <a:cxn ang="0">
                  <a:pos x="108" y="34"/>
                </a:cxn>
                <a:cxn ang="0">
                  <a:pos x="88" y="53"/>
                </a:cxn>
                <a:cxn ang="0">
                  <a:pos x="104" y="60"/>
                </a:cxn>
                <a:cxn ang="0">
                  <a:pos x="120" y="63"/>
                </a:cxn>
                <a:cxn ang="0">
                  <a:pos x="99" y="87"/>
                </a:cxn>
                <a:cxn ang="0">
                  <a:pos x="65" y="97"/>
                </a:cxn>
                <a:cxn ang="0">
                  <a:pos x="31" y="96"/>
                </a:cxn>
                <a:cxn ang="0">
                  <a:pos x="23" y="118"/>
                </a:cxn>
                <a:cxn ang="0">
                  <a:pos x="43" y="130"/>
                </a:cxn>
                <a:cxn ang="0">
                  <a:pos x="24" y="154"/>
                </a:cxn>
                <a:cxn ang="0">
                  <a:pos x="23" y="173"/>
                </a:cxn>
                <a:cxn ang="0">
                  <a:pos x="40" y="179"/>
                </a:cxn>
                <a:cxn ang="0">
                  <a:pos x="78" y="192"/>
                </a:cxn>
                <a:cxn ang="0">
                  <a:pos x="54" y="209"/>
                </a:cxn>
                <a:cxn ang="0">
                  <a:pos x="32" y="248"/>
                </a:cxn>
                <a:cxn ang="0">
                  <a:pos x="81" y="238"/>
                </a:cxn>
                <a:cxn ang="0">
                  <a:pos x="56" y="249"/>
                </a:cxn>
                <a:cxn ang="0">
                  <a:pos x="29" y="274"/>
                </a:cxn>
                <a:cxn ang="0">
                  <a:pos x="15" y="279"/>
                </a:cxn>
                <a:cxn ang="0">
                  <a:pos x="0" y="291"/>
                </a:cxn>
                <a:cxn ang="0">
                  <a:pos x="13" y="299"/>
                </a:cxn>
                <a:cxn ang="0">
                  <a:pos x="11" y="314"/>
                </a:cxn>
                <a:cxn ang="0">
                  <a:pos x="38" y="312"/>
                </a:cxn>
                <a:cxn ang="0">
                  <a:pos x="16" y="334"/>
                </a:cxn>
                <a:cxn ang="0">
                  <a:pos x="48" y="328"/>
                </a:cxn>
                <a:cxn ang="0">
                  <a:pos x="33" y="338"/>
                </a:cxn>
                <a:cxn ang="0">
                  <a:pos x="44" y="340"/>
                </a:cxn>
                <a:cxn ang="0">
                  <a:pos x="60" y="343"/>
                </a:cxn>
                <a:cxn ang="0">
                  <a:pos x="102" y="329"/>
                </a:cxn>
                <a:cxn ang="0">
                  <a:pos x="109" y="308"/>
                </a:cxn>
                <a:cxn ang="0">
                  <a:pos x="119" y="317"/>
                </a:cxn>
                <a:cxn ang="0">
                  <a:pos x="145" y="306"/>
                </a:cxn>
                <a:cxn ang="0">
                  <a:pos x="153" y="291"/>
                </a:cxn>
                <a:cxn ang="0">
                  <a:pos x="201" y="281"/>
                </a:cxn>
                <a:cxn ang="0">
                  <a:pos x="218" y="278"/>
                </a:cxn>
                <a:cxn ang="0">
                  <a:pos x="225" y="236"/>
                </a:cxn>
                <a:cxn ang="0">
                  <a:pos x="231" y="197"/>
                </a:cxn>
                <a:cxn ang="0">
                  <a:pos x="233" y="160"/>
                </a:cxn>
                <a:cxn ang="0">
                  <a:pos x="226" y="117"/>
                </a:cxn>
              </a:cxnLst>
              <a:rect l="0" t="0" r="r" b="b"/>
              <a:pathLst>
                <a:path w="233" h="345">
                  <a:moveTo>
                    <a:pt x="226" y="117"/>
                  </a:moveTo>
                  <a:lnTo>
                    <a:pt x="223" y="112"/>
                  </a:lnTo>
                  <a:lnTo>
                    <a:pt x="223" y="97"/>
                  </a:lnTo>
                  <a:lnTo>
                    <a:pt x="222" y="90"/>
                  </a:lnTo>
                  <a:lnTo>
                    <a:pt x="207" y="76"/>
                  </a:lnTo>
                  <a:lnTo>
                    <a:pt x="178" y="84"/>
                  </a:lnTo>
                  <a:lnTo>
                    <a:pt x="172" y="95"/>
                  </a:lnTo>
                  <a:lnTo>
                    <a:pt x="159" y="106"/>
                  </a:lnTo>
                  <a:lnTo>
                    <a:pt x="148" y="100"/>
                  </a:lnTo>
                  <a:lnTo>
                    <a:pt x="141" y="82"/>
                  </a:lnTo>
                  <a:lnTo>
                    <a:pt x="125" y="71"/>
                  </a:lnTo>
                  <a:lnTo>
                    <a:pt x="136" y="63"/>
                  </a:lnTo>
                  <a:lnTo>
                    <a:pt x="136" y="50"/>
                  </a:lnTo>
                  <a:lnTo>
                    <a:pt x="146" y="49"/>
                  </a:lnTo>
                  <a:lnTo>
                    <a:pt x="152" y="39"/>
                  </a:lnTo>
                  <a:lnTo>
                    <a:pt x="153" y="27"/>
                  </a:lnTo>
                  <a:lnTo>
                    <a:pt x="155" y="22"/>
                  </a:lnTo>
                  <a:lnTo>
                    <a:pt x="152" y="2"/>
                  </a:lnTo>
                  <a:lnTo>
                    <a:pt x="151" y="0"/>
                  </a:lnTo>
                  <a:lnTo>
                    <a:pt x="145" y="1"/>
                  </a:lnTo>
                  <a:lnTo>
                    <a:pt x="135" y="6"/>
                  </a:lnTo>
                  <a:lnTo>
                    <a:pt x="131" y="4"/>
                  </a:lnTo>
                  <a:lnTo>
                    <a:pt x="121" y="11"/>
                  </a:lnTo>
                  <a:lnTo>
                    <a:pt x="113" y="18"/>
                  </a:lnTo>
                  <a:lnTo>
                    <a:pt x="108" y="20"/>
                  </a:lnTo>
                  <a:lnTo>
                    <a:pt x="105" y="30"/>
                  </a:lnTo>
                  <a:lnTo>
                    <a:pt x="108" y="34"/>
                  </a:lnTo>
                  <a:lnTo>
                    <a:pt x="107" y="37"/>
                  </a:lnTo>
                  <a:lnTo>
                    <a:pt x="99" y="45"/>
                  </a:lnTo>
                  <a:lnTo>
                    <a:pt x="88" y="53"/>
                  </a:lnTo>
                  <a:lnTo>
                    <a:pt x="91" y="59"/>
                  </a:lnTo>
                  <a:lnTo>
                    <a:pt x="99" y="59"/>
                  </a:lnTo>
                  <a:lnTo>
                    <a:pt x="104" y="60"/>
                  </a:lnTo>
                  <a:lnTo>
                    <a:pt x="110" y="59"/>
                  </a:lnTo>
                  <a:lnTo>
                    <a:pt x="119" y="59"/>
                  </a:lnTo>
                  <a:lnTo>
                    <a:pt x="120" y="63"/>
                  </a:lnTo>
                  <a:lnTo>
                    <a:pt x="117" y="71"/>
                  </a:lnTo>
                  <a:lnTo>
                    <a:pt x="98" y="84"/>
                  </a:lnTo>
                  <a:lnTo>
                    <a:pt x="99" y="87"/>
                  </a:lnTo>
                  <a:lnTo>
                    <a:pt x="98" y="95"/>
                  </a:lnTo>
                  <a:lnTo>
                    <a:pt x="83" y="93"/>
                  </a:lnTo>
                  <a:lnTo>
                    <a:pt x="65" y="97"/>
                  </a:lnTo>
                  <a:lnTo>
                    <a:pt x="61" y="90"/>
                  </a:lnTo>
                  <a:lnTo>
                    <a:pt x="37" y="87"/>
                  </a:lnTo>
                  <a:lnTo>
                    <a:pt x="31" y="96"/>
                  </a:lnTo>
                  <a:lnTo>
                    <a:pt x="26" y="104"/>
                  </a:lnTo>
                  <a:lnTo>
                    <a:pt x="29" y="120"/>
                  </a:lnTo>
                  <a:lnTo>
                    <a:pt x="23" y="118"/>
                  </a:lnTo>
                  <a:lnTo>
                    <a:pt x="15" y="119"/>
                  </a:lnTo>
                  <a:lnTo>
                    <a:pt x="21" y="128"/>
                  </a:lnTo>
                  <a:lnTo>
                    <a:pt x="43" y="130"/>
                  </a:lnTo>
                  <a:lnTo>
                    <a:pt x="44" y="136"/>
                  </a:lnTo>
                  <a:lnTo>
                    <a:pt x="28" y="146"/>
                  </a:lnTo>
                  <a:lnTo>
                    <a:pt x="24" y="154"/>
                  </a:lnTo>
                  <a:lnTo>
                    <a:pt x="17" y="158"/>
                  </a:lnTo>
                  <a:lnTo>
                    <a:pt x="17" y="166"/>
                  </a:lnTo>
                  <a:lnTo>
                    <a:pt x="23" y="173"/>
                  </a:lnTo>
                  <a:lnTo>
                    <a:pt x="28" y="174"/>
                  </a:lnTo>
                  <a:lnTo>
                    <a:pt x="28" y="179"/>
                  </a:lnTo>
                  <a:lnTo>
                    <a:pt x="40" y="179"/>
                  </a:lnTo>
                  <a:lnTo>
                    <a:pt x="43" y="186"/>
                  </a:lnTo>
                  <a:lnTo>
                    <a:pt x="75" y="187"/>
                  </a:lnTo>
                  <a:lnTo>
                    <a:pt x="78" y="192"/>
                  </a:lnTo>
                  <a:lnTo>
                    <a:pt x="74" y="197"/>
                  </a:lnTo>
                  <a:lnTo>
                    <a:pt x="61" y="201"/>
                  </a:lnTo>
                  <a:lnTo>
                    <a:pt x="54" y="209"/>
                  </a:lnTo>
                  <a:lnTo>
                    <a:pt x="53" y="224"/>
                  </a:lnTo>
                  <a:lnTo>
                    <a:pt x="48" y="233"/>
                  </a:lnTo>
                  <a:lnTo>
                    <a:pt x="32" y="248"/>
                  </a:lnTo>
                  <a:lnTo>
                    <a:pt x="65" y="243"/>
                  </a:lnTo>
                  <a:lnTo>
                    <a:pt x="81" y="227"/>
                  </a:lnTo>
                  <a:lnTo>
                    <a:pt x="81" y="238"/>
                  </a:lnTo>
                  <a:lnTo>
                    <a:pt x="89" y="240"/>
                  </a:lnTo>
                  <a:lnTo>
                    <a:pt x="91" y="241"/>
                  </a:lnTo>
                  <a:lnTo>
                    <a:pt x="56" y="249"/>
                  </a:lnTo>
                  <a:lnTo>
                    <a:pt x="42" y="251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7" y="278"/>
                  </a:lnTo>
                  <a:lnTo>
                    <a:pt x="21" y="276"/>
                  </a:lnTo>
                  <a:lnTo>
                    <a:pt x="15" y="279"/>
                  </a:lnTo>
                  <a:lnTo>
                    <a:pt x="8" y="278"/>
                  </a:lnTo>
                  <a:lnTo>
                    <a:pt x="2" y="283"/>
                  </a:lnTo>
                  <a:lnTo>
                    <a:pt x="0" y="291"/>
                  </a:lnTo>
                  <a:lnTo>
                    <a:pt x="24" y="289"/>
                  </a:lnTo>
                  <a:lnTo>
                    <a:pt x="26" y="294"/>
                  </a:lnTo>
                  <a:lnTo>
                    <a:pt x="13" y="299"/>
                  </a:lnTo>
                  <a:lnTo>
                    <a:pt x="5" y="308"/>
                  </a:lnTo>
                  <a:lnTo>
                    <a:pt x="3" y="314"/>
                  </a:lnTo>
                  <a:lnTo>
                    <a:pt x="11" y="314"/>
                  </a:lnTo>
                  <a:lnTo>
                    <a:pt x="13" y="319"/>
                  </a:lnTo>
                  <a:lnTo>
                    <a:pt x="16" y="319"/>
                  </a:lnTo>
                  <a:lnTo>
                    <a:pt x="38" y="312"/>
                  </a:lnTo>
                  <a:lnTo>
                    <a:pt x="38" y="318"/>
                  </a:lnTo>
                  <a:lnTo>
                    <a:pt x="29" y="323"/>
                  </a:lnTo>
                  <a:lnTo>
                    <a:pt x="16" y="334"/>
                  </a:lnTo>
                  <a:lnTo>
                    <a:pt x="19" y="334"/>
                  </a:lnTo>
                  <a:lnTo>
                    <a:pt x="45" y="326"/>
                  </a:lnTo>
                  <a:lnTo>
                    <a:pt x="48" y="328"/>
                  </a:lnTo>
                  <a:lnTo>
                    <a:pt x="45" y="334"/>
                  </a:lnTo>
                  <a:lnTo>
                    <a:pt x="39" y="334"/>
                  </a:lnTo>
                  <a:lnTo>
                    <a:pt x="33" y="338"/>
                  </a:lnTo>
                  <a:lnTo>
                    <a:pt x="34" y="340"/>
                  </a:lnTo>
                  <a:lnTo>
                    <a:pt x="34" y="345"/>
                  </a:lnTo>
                  <a:lnTo>
                    <a:pt x="44" y="340"/>
                  </a:lnTo>
                  <a:lnTo>
                    <a:pt x="51" y="339"/>
                  </a:lnTo>
                  <a:lnTo>
                    <a:pt x="55" y="341"/>
                  </a:lnTo>
                  <a:lnTo>
                    <a:pt x="60" y="343"/>
                  </a:lnTo>
                  <a:lnTo>
                    <a:pt x="67" y="338"/>
                  </a:lnTo>
                  <a:lnTo>
                    <a:pt x="74" y="338"/>
                  </a:lnTo>
                  <a:lnTo>
                    <a:pt x="102" y="329"/>
                  </a:lnTo>
                  <a:lnTo>
                    <a:pt x="109" y="323"/>
                  </a:lnTo>
                  <a:lnTo>
                    <a:pt x="110" y="316"/>
                  </a:lnTo>
                  <a:lnTo>
                    <a:pt x="109" y="308"/>
                  </a:lnTo>
                  <a:lnTo>
                    <a:pt x="113" y="310"/>
                  </a:lnTo>
                  <a:lnTo>
                    <a:pt x="115" y="316"/>
                  </a:lnTo>
                  <a:lnTo>
                    <a:pt x="119" y="317"/>
                  </a:lnTo>
                  <a:lnTo>
                    <a:pt x="131" y="311"/>
                  </a:lnTo>
                  <a:lnTo>
                    <a:pt x="135" y="305"/>
                  </a:lnTo>
                  <a:lnTo>
                    <a:pt x="145" y="306"/>
                  </a:lnTo>
                  <a:lnTo>
                    <a:pt x="148" y="301"/>
                  </a:lnTo>
                  <a:lnTo>
                    <a:pt x="151" y="295"/>
                  </a:lnTo>
                  <a:lnTo>
                    <a:pt x="153" y="291"/>
                  </a:lnTo>
                  <a:lnTo>
                    <a:pt x="177" y="286"/>
                  </a:lnTo>
                  <a:lnTo>
                    <a:pt x="189" y="281"/>
                  </a:lnTo>
                  <a:lnTo>
                    <a:pt x="201" y="281"/>
                  </a:lnTo>
                  <a:lnTo>
                    <a:pt x="209" y="285"/>
                  </a:lnTo>
                  <a:lnTo>
                    <a:pt x="216" y="285"/>
                  </a:lnTo>
                  <a:lnTo>
                    <a:pt x="218" y="278"/>
                  </a:lnTo>
                  <a:lnTo>
                    <a:pt x="215" y="269"/>
                  </a:lnTo>
                  <a:lnTo>
                    <a:pt x="222" y="251"/>
                  </a:lnTo>
                  <a:lnTo>
                    <a:pt x="225" y="236"/>
                  </a:lnTo>
                  <a:lnTo>
                    <a:pt x="231" y="225"/>
                  </a:lnTo>
                  <a:lnTo>
                    <a:pt x="233" y="216"/>
                  </a:lnTo>
                  <a:lnTo>
                    <a:pt x="231" y="197"/>
                  </a:lnTo>
                  <a:lnTo>
                    <a:pt x="227" y="178"/>
                  </a:lnTo>
                  <a:lnTo>
                    <a:pt x="231" y="176"/>
                  </a:lnTo>
                  <a:lnTo>
                    <a:pt x="233" y="160"/>
                  </a:lnTo>
                  <a:lnTo>
                    <a:pt x="220" y="128"/>
                  </a:lnTo>
                  <a:lnTo>
                    <a:pt x="220" y="119"/>
                  </a:lnTo>
                  <a:lnTo>
                    <a:pt x="226" y="1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49" name="Freeform 196"/>
            <p:cNvSpPr>
              <a:spLocks noChangeAspect="1"/>
            </p:cNvSpPr>
            <p:nvPr/>
          </p:nvSpPr>
          <p:spPr bwMode="gray">
            <a:xfrm>
              <a:off x="5144294" y="2622897"/>
              <a:ext cx="315913" cy="209550"/>
            </a:xfrm>
            <a:custGeom>
              <a:avLst/>
              <a:gdLst/>
              <a:ahLst/>
              <a:cxnLst>
                <a:cxn ang="0">
                  <a:pos x="148" y="384"/>
                </a:cxn>
                <a:cxn ang="0">
                  <a:pos x="40" y="377"/>
                </a:cxn>
                <a:cxn ang="0">
                  <a:pos x="19" y="282"/>
                </a:cxn>
                <a:cxn ang="0">
                  <a:pos x="85" y="184"/>
                </a:cxn>
                <a:cxn ang="0">
                  <a:pos x="84" y="95"/>
                </a:cxn>
                <a:cxn ang="0">
                  <a:pos x="121" y="51"/>
                </a:cxn>
                <a:cxn ang="0">
                  <a:pos x="219" y="44"/>
                </a:cxn>
                <a:cxn ang="0">
                  <a:pos x="275" y="67"/>
                </a:cxn>
                <a:cxn ang="0">
                  <a:pos x="328" y="77"/>
                </a:cxn>
                <a:cxn ang="0">
                  <a:pos x="386" y="70"/>
                </a:cxn>
                <a:cxn ang="0">
                  <a:pos x="449" y="86"/>
                </a:cxn>
                <a:cxn ang="0">
                  <a:pos x="473" y="52"/>
                </a:cxn>
                <a:cxn ang="0">
                  <a:pos x="537" y="18"/>
                </a:cxn>
                <a:cxn ang="0">
                  <a:pos x="589" y="6"/>
                </a:cxn>
                <a:cxn ang="0">
                  <a:pos x="662" y="25"/>
                </a:cxn>
                <a:cxn ang="0">
                  <a:pos x="667" y="72"/>
                </a:cxn>
                <a:cxn ang="0">
                  <a:pos x="720" y="105"/>
                </a:cxn>
                <a:cxn ang="0">
                  <a:pos x="759" y="165"/>
                </a:cxn>
                <a:cxn ang="0">
                  <a:pos x="842" y="163"/>
                </a:cxn>
                <a:cxn ang="0">
                  <a:pos x="896" y="199"/>
                </a:cxn>
                <a:cxn ang="0">
                  <a:pos x="958" y="223"/>
                </a:cxn>
                <a:cxn ang="0">
                  <a:pos x="987" y="282"/>
                </a:cxn>
                <a:cxn ang="0">
                  <a:pos x="968" y="320"/>
                </a:cxn>
                <a:cxn ang="0">
                  <a:pos x="963" y="389"/>
                </a:cxn>
                <a:cxn ang="0">
                  <a:pos x="888" y="419"/>
                </a:cxn>
                <a:cxn ang="0">
                  <a:pos x="817" y="465"/>
                </a:cxn>
                <a:cxn ang="0">
                  <a:pos x="757" y="485"/>
                </a:cxn>
                <a:cxn ang="0">
                  <a:pos x="725" y="517"/>
                </a:cxn>
                <a:cxn ang="0">
                  <a:pos x="709" y="545"/>
                </a:cxn>
                <a:cxn ang="0">
                  <a:pos x="687" y="534"/>
                </a:cxn>
                <a:cxn ang="0">
                  <a:pos x="666" y="507"/>
                </a:cxn>
                <a:cxn ang="0">
                  <a:pos x="660" y="527"/>
                </a:cxn>
                <a:cxn ang="0">
                  <a:pos x="684" y="539"/>
                </a:cxn>
                <a:cxn ang="0">
                  <a:pos x="708" y="559"/>
                </a:cxn>
                <a:cxn ang="0">
                  <a:pos x="750" y="590"/>
                </a:cxn>
                <a:cxn ang="0">
                  <a:pos x="799" y="584"/>
                </a:cxn>
                <a:cxn ang="0">
                  <a:pos x="723" y="619"/>
                </a:cxn>
                <a:cxn ang="0">
                  <a:pos x="680" y="646"/>
                </a:cxn>
                <a:cxn ang="0">
                  <a:pos x="632" y="638"/>
                </a:cxn>
                <a:cxn ang="0">
                  <a:pos x="607" y="590"/>
                </a:cxn>
                <a:cxn ang="0">
                  <a:pos x="613" y="550"/>
                </a:cxn>
                <a:cxn ang="0">
                  <a:pos x="618" y="524"/>
                </a:cxn>
                <a:cxn ang="0">
                  <a:pos x="557" y="518"/>
                </a:cxn>
                <a:cxn ang="0">
                  <a:pos x="528" y="496"/>
                </a:cxn>
                <a:cxn ang="0">
                  <a:pos x="543" y="471"/>
                </a:cxn>
                <a:cxn ang="0">
                  <a:pos x="492" y="489"/>
                </a:cxn>
                <a:cxn ang="0">
                  <a:pos x="450" y="509"/>
                </a:cxn>
                <a:cxn ang="0">
                  <a:pos x="434" y="547"/>
                </a:cxn>
                <a:cxn ang="0">
                  <a:pos x="418" y="566"/>
                </a:cxn>
                <a:cxn ang="0">
                  <a:pos x="368" y="592"/>
                </a:cxn>
                <a:cxn ang="0">
                  <a:pos x="352" y="560"/>
                </a:cxn>
                <a:cxn ang="0">
                  <a:pos x="382" y="498"/>
                </a:cxn>
                <a:cxn ang="0">
                  <a:pos x="431" y="484"/>
                </a:cxn>
                <a:cxn ang="0">
                  <a:pos x="406" y="423"/>
                </a:cxn>
                <a:cxn ang="0">
                  <a:pos x="387" y="369"/>
                </a:cxn>
                <a:cxn ang="0">
                  <a:pos x="310" y="339"/>
                </a:cxn>
              </a:cxnLst>
              <a:rect l="0" t="0" r="r" b="b"/>
              <a:pathLst>
                <a:path w="995" h="658">
                  <a:moveTo>
                    <a:pt x="248" y="353"/>
                  </a:moveTo>
                  <a:lnTo>
                    <a:pt x="242" y="352"/>
                  </a:lnTo>
                  <a:lnTo>
                    <a:pt x="208" y="373"/>
                  </a:lnTo>
                  <a:lnTo>
                    <a:pt x="189" y="374"/>
                  </a:lnTo>
                  <a:lnTo>
                    <a:pt x="173" y="378"/>
                  </a:lnTo>
                  <a:lnTo>
                    <a:pt x="157" y="389"/>
                  </a:lnTo>
                  <a:lnTo>
                    <a:pt x="148" y="384"/>
                  </a:lnTo>
                  <a:lnTo>
                    <a:pt x="137" y="374"/>
                  </a:lnTo>
                  <a:lnTo>
                    <a:pt x="121" y="376"/>
                  </a:lnTo>
                  <a:lnTo>
                    <a:pt x="106" y="379"/>
                  </a:lnTo>
                  <a:lnTo>
                    <a:pt x="83" y="377"/>
                  </a:lnTo>
                  <a:lnTo>
                    <a:pt x="64" y="374"/>
                  </a:lnTo>
                  <a:lnTo>
                    <a:pt x="47" y="374"/>
                  </a:lnTo>
                  <a:lnTo>
                    <a:pt x="40" y="377"/>
                  </a:lnTo>
                  <a:lnTo>
                    <a:pt x="36" y="367"/>
                  </a:lnTo>
                  <a:lnTo>
                    <a:pt x="27" y="358"/>
                  </a:lnTo>
                  <a:lnTo>
                    <a:pt x="15" y="348"/>
                  </a:lnTo>
                  <a:lnTo>
                    <a:pt x="0" y="341"/>
                  </a:lnTo>
                  <a:lnTo>
                    <a:pt x="6" y="318"/>
                  </a:lnTo>
                  <a:lnTo>
                    <a:pt x="17" y="288"/>
                  </a:lnTo>
                  <a:lnTo>
                    <a:pt x="19" y="282"/>
                  </a:lnTo>
                  <a:lnTo>
                    <a:pt x="24" y="283"/>
                  </a:lnTo>
                  <a:lnTo>
                    <a:pt x="33" y="281"/>
                  </a:lnTo>
                  <a:lnTo>
                    <a:pt x="31" y="269"/>
                  </a:lnTo>
                  <a:lnTo>
                    <a:pt x="33" y="254"/>
                  </a:lnTo>
                  <a:lnTo>
                    <a:pt x="51" y="216"/>
                  </a:lnTo>
                  <a:lnTo>
                    <a:pt x="65" y="197"/>
                  </a:lnTo>
                  <a:lnTo>
                    <a:pt x="85" y="184"/>
                  </a:lnTo>
                  <a:lnTo>
                    <a:pt x="103" y="169"/>
                  </a:lnTo>
                  <a:lnTo>
                    <a:pt x="108" y="156"/>
                  </a:lnTo>
                  <a:lnTo>
                    <a:pt x="102" y="140"/>
                  </a:lnTo>
                  <a:lnTo>
                    <a:pt x="103" y="129"/>
                  </a:lnTo>
                  <a:lnTo>
                    <a:pt x="92" y="118"/>
                  </a:lnTo>
                  <a:lnTo>
                    <a:pt x="91" y="114"/>
                  </a:lnTo>
                  <a:lnTo>
                    <a:pt x="84" y="95"/>
                  </a:lnTo>
                  <a:lnTo>
                    <a:pt x="83" y="83"/>
                  </a:lnTo>
                  <a:lnTo>
                    <a:pt x="76" y="71"/>
                  </a:lnTo>
                  <a:lnTo>
                    <a:pt x="83" y="65"/>
                  </a:lnTo>
                  <a:lnTo>
                    <a:pt x="91" y="64"/>
                  </a:lnTo>
                  <a:lnTo>
                    <a:pt x="100" y="65"/>
                  </a:lnTo>
                  <a:lnTo>
                    <a:pt x="114" y="57"/>
                  </a:lnTo>
                  <a:lnTo>
                    <a:pt x="121" y="51"/>
                  </a:lnTo>
                  <a:lnTo>
                    <a:pt x="123" y="44"/>
                  </a:lnTo>
                  <a:lnTo>
                    <a:pt x="130" y="40"/>
                  </a:lnTo>
                  <a:lnTo>
                    <a:pt x="172" y="34"/>
                  </a:lnTo>
                  <a:lnTo>
                    <a:pt x="180" y="37"/>
                  </a:lnTo>
                  <a:lnTo>
                    <a:pt x="197" y="38"/>
                  </a:lnTo>
                  <a:lnTo>
                    <a:pt x="205" y="35"/>
                  </a:lnTo>
                  <a:lnTo>
                    <a:pt x="219" y="44"/>
                  </a:lnTo>
                  <a:lnTo>
                    <a:pt x="235" y="49"/>
                  </a:lnTo>
                  <a:lnTo>
                    <a:pt x="243" y="50"/>
                  </a:lnTo>
                  <a:lnTo>
                    <a:pt x="252" y="49"/>
                  </a:lnTo>
                  <a:lnTo>
                    <a:pt x="258" y="52"/>
                  </a:lnTo>
                  <a:lnTo>
                    <a:pt x="267" y="55"/>
                  </a:lnTo>
                  <a:lnTo>
                    <a:pt x="274" y="59"/>
                  </a:lnTo>
                  <a:lnTo>
                    <a:pt x="275" y="67"/>
                  </a:lnTo>
                  <a:lnTo>
                    <a:pt x="282" y="72"/>
                  </a:lnTo>
                  <a:lnTo>
                    <a:pt x="297" y="71"/>
                  </a:lnTo>
                  <a:lnTo>
                    <a:pt x="299" y="79"/>
                  </a:lnTo>
                  <a:lnTo>
                    <a:pt x="306" y="86"/>
                  </a:lnTo>
                  <a:lnTo>
                    <a:pt x="312" y="79"/>
                  </a:lnTo>
                  <a:lnTo>
                    <a:pt x="320" y="77"/>
                  </a:lnTo>
                  <a:lnTo>
                    <a:pt x="328" y="77"/>
                  </a:lnTo>
                  <a:lnTo>
                    <a:pt x="334" y="71"/>
                  </a:lnTo>
                  <a:lnTo>
                    <a:pt x="340" y="76"/>
                  </a:lnTo>
                  <a:lnTo>
                    <a:pt x="349" y="78"/>
                  </a:lnTo>
                  <a:lnTo>
                    <a:pt x="356" y="76"/>
                  </a:lnTo>
                  <a:lnTo>
                    <a:pt x="361" y="83"/>
                  </a:lnTo>
                  <a:lnTo>
                    <a:pt x="369" y="88"/>
                  </a:lnTo>
                  <a:lnTo>
                    <a:pt x="386" y="70"/>
                  </a:lnTo>
                  <a:lnTo>
                    <a:pt x="398" y="79"/>
                  </a:lnTo>
                  <a:lnTo>
                    <a:pt x="402" y="87"/>
                  </a:lnTo>
                  <a:lnTo>
                    <a:pt x="408" y="93"/>
                  </a:lnTo>
                  <a:lnTo>
                    <a:pt x="415" y="88"/>
                  </a:lnTo>
                  <a:lnTo>
                    <a:pt x="424" y="88"/>
                  </a:lnTo>
                  <a:lnTo>
                    <a:pt x="440" y="86"/>
                  </a:lnTo>
                  <a:lnTo>
                    <a:pt x="449" y="86"/>
                  </a:lnTo>
                  <a:lnTo>
                    <a:pt x="456" y="89"/>
                  </a:lnTo>
                  <a:lnTo>
                    <a:pt x="461" y="95"/>
                  </a:lnTo>
                  <a:lnTo>
                    <a:pt x="469" y="93"/>
                  </a:lnTo>
                  <a:lnTo>
                    <a:pt x="473" y="86"/>
                  </a:lnTo>
                  <a:lnTo>
                    <a:pt x="471" y="70"/>
                  </a:lnTo>
                  <a:lnTo>
                    <a:pt x="473" y="61"/>
                  </a:lnTo>
                  <a:lnTo>
                    <a:pt x="473" y="52"/>
                  </a:lnTo>
                  <a:lnTo>
                    <a:pt x="476" y="44"/>
                  </a:lnTo>
                  <a:lnTo>
                    <a:pt x="494" y="27"/>
                  </a:lnTo>
                  <a:lnTo>
                    <a:pt x="501" y="23"/>
                  </a:lnTo>
                  <a:lnTo>
                    <a:pt x="510" y="23"/>
                  </a:lnTo>
                  <a:lnTo>
                    <a:pt x="517" y="18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543" y="23"/>
                  </a:lnTo>
                  <a:lnTo>
                    <a:pt x="551" y="25"/>
                  </a:lnTo>
                  <a:lnTo>
                    <a:pt x="558" y="22"/>
                  </a:lnTo>
                  <a:lnTo>
                    <a:pt x="563" y="16"/>
                  </a:lnTo>
                  <a:lnTo>
                    <a:pt x="565" y="7"/>
                  </a:lnTo>
                  <a:lnTo>
                    <a:pt x="573" y="2"/>
                  </a:lnTo>
                  <a:lnTo>
                    <a:pt x="589" y="6"/>
                  </a:lnTo>
                  <a:lnTo>
                    <a:pt x="597" y="6"/>
                  </a:lnTo>
                  <a:lnTo>
                    <a:pt x="613" y="1"/>
                  </a:lnTo>
                  <a:lnTo>
                    <a:pt x="629" y="3"/>
                  </a:lnTo>
                  <a:lnTo>
                    <a:pt x="645" y="0"/>
                  </a:lnTo>
                  <a:lnTo>
                    <a:pt x="657" y="9"/>
                  </a:lnTo>
                  <a:lnTo>
                    <a:pt x="662" y="17"/>
                  </a:lnTo>
                  <a:lnTo>
                    <a:pt x="662" y="25"/>
                  </a:lnTo>
                  <a:lnTo>
                    <a:pt x="675" y="37"/>
                  </a:lnTo>
                  <a:lnTo>
                    <a:pt x="680" y="43"/>
                  </a:lnTo>
                  <a:lnTo>
                    <a:pt x="680" y="52"/>
                  </a:lnTo>
                  <a:lnTo>
                    <a:pt x="671" y="56"/>
                  </a:lnTo>
                  <a:lnTo>
                    <a:pt x="664" y="57"/>
                  </a:lnTo>
                  <a:lnTo>
                    <a:pt x="667" y="65"/>
                  </a:lnTo>
                  <a:lnTo>
                    <a:pt x="667" y="72"/>
                  </a:lnTo>
                  <a:lnTo>
                    <a:pt x="671" y="88"/>
                  </a:lnTo>
                  <a:lnTo>
                    <a:pt x="678" y="93"/>
                  </a:lnTo>
                  <a:lnTo>
                    <a:pt x="686" y="97"/>
                  </a:lnTo>
                  <a:lnTo>
                    <a:pt x="702" y="100"/>
                  </a:lnTo>
                  <a:lnTo>
                    <a:pt x="709" y="97"/>
                  </a:lnTo>
                  <a:lnTo>
                    <a:pt x="718" y="97"/>
                  </a:lnTo>
                  <a:lnTo>
                    <a:pt x="720" y="105"/>
                  </a:lnTo>
                  <a:lnTo>
                    <a:pt x="731" y="116"/>
                  </a:lnTo>
                  <a:lnTo>
                    <a:pt x="738" y="145"/>
                  </a:lnTo>
                  <a:lnTo>
                    <a:pt x="736" y="152"/>
                  </a:lnTo>
                  <a:lnTo>
                    <a:pt x="738" y="159"/>
                  </a:lnTo>
                  <a:lnTo>
                    <a:pt x="745" y="165"/>
                  </a:lnTo>
                  <a:lnTo>
                    <a:pt x="752" y="169"/>
                  </a:lnTo>
                  <a:lnTo>
                    <a:pt x="759" y="165"/>
                  </a:lnTo>
                  <a:lnTo>
                    <a:pt x="767" y="164"/>
                  </a:lnTo>
                  <a:lnTo>
                    <a:pt x="775" y="165"/>
                  </a:lnTo>
                  <a:lnTo>
                    <a:pt x="786" y="177"/>
                  </a:lnTo>
                  <a:lnTo>
                    <a:pt x="795" y="174"/>
                  </a:lnTo>
                  <a:lnTo>
                    <a:pt x="801" y="178"/>
                  </a:lnTo>
                  <a:lnTo>
                    <a:pt x="827" y="170"/>
                  </a:lnTo>
                  <a:lnTo>
                    <a:pt x="842" y="163"/>
                  </a:lnTo>
                  <a:lnTo>
                    <a:pt x="849" y="165"/>
                  </a:lnTo>
                  <a:lnTo>
                    <a:pt x="854" y="173"/>
                  </a:lnTo>
                  <a:lnTo>
                    <a:pt x="865" y="195"/>
                  </a:lnTo>
                  <a:lnTo>
                    <a:pt x="876" y="206"/>
                  </a:lnTo>
                  <a:lnTo>
                    <a:pt x="883" y="206"/>
                  </a:lnTo>
                  <a:lnTo>
                    <a:pt x="887" y="199"/>
                  </a:lnTo>
                  <a:lnTo>
                    <a:pt x="896" y="199"/>
                  </a:lnTo>
                  <a:lnTo>
                    <a:pt x="901" y="205"/>
                  </a:lnTo>
                  <a:lnTo>
                    <a:pt x="908" y="206"/>
                  </a:lnTo>
                  <a:lnTo>
                    <a:pt x="915" y="210"/>
                  </a:lnTo>
                  <a:lnTo>
                    <a:pt x="922" y="216"/>
                  </a:lnTo>
                  <a:lnTo>
                    <a:pt x="938" y="215"/>
                  </a:lnTo>
                  <a:lnTo>
                    <a:pt x="951" y="224"/>
                  </a:lnTo>
                  <a:lnTo>
                    <a:pt x="958" y="223"/>
                  </a:lnTo>
                  <a:lnTo>
                    <a:pt x="971" y="234"/>
                  </a:lnTo>
                  <a:lnTo>
                    <a:pt x="979" y="235"/>
                  </a:lnTo>
                  <a:lnTo>
                    <a:pt x="988" y="235"/>
                  </a:lnTo>
                  <a:lnTo>
                    <a:pt x="994" y="240"/>
                  </a:lnTo>
                  <a:lnTo>
                    <a:pt x="987" y="244"/>
                  </a:lnTo>
                  <a:lnTo>
                    <a:pt x="995" y="267"/>
                  </a:lnTo>
                  <a:lnTo>
                    <a:pt x="987" y="282"/>
                  </a:lnTo>
                  <a:lnTo>
                    <a:pt x="971" y="286"/>
                  </a:lnTo>
                  <a:lnTo>
                    <a:pt x="976" y="292"/>
                  </a:lnTo>
                  <a:lnTo>
                    <a:pt x="984" y="294"/>
                  </a:lnTo>
                  <a:lnTo>
                    <a:pt x="988" y="301"/>
                  </a:lnTo>
                  <a:lnTo>
                    <a:pt x="972" y="306"/>
                  </a:lnTo>
                  <a:lnTo>
                    <a:pt x="969" y="313"/>
                  </a:lnTo>
                  <a:lnTo>
                    <a:pt x="968" y="320"/>
                  </a:lnTo>
                  <a:lnTo>
                    <a:pt x="973" y="326"/>
                  </a:lnTo>
                  <a:lnTo>
                    <a:pt x="976" y="335"/>
                  </a:lnTo>
                  <a:lnTo>
                    <a:pt x="974" y="342"/>
                  </a:lnTo>
                  <a:lnTo>
                    <a:pt x="980" y="346"/>
                  </a:lnTo>
                  <a:lnTo>
                    <a:pt x="978" y="362"/>
                  </a:lnTo>
                  <a:lnTo>
                    <a:pt x="971" y="385"/>
                  </a:lnTo>
                  <a:lnTo>
                    <a:pt x="963" y="389"/>
                  </a:lnTo>
                  <a:lnTo>
                    <a:pt x="947" y="385"/>
                  </a:lnTo>
                  <a:lnTo>
                    <a:pt x="940" y="387"/>
                  </a:lnTo>
                  <a:lnTo>
                    <a:pt x="925" y="379"/>
                  </a:lnTo>
                  <a:lnTo>
                    <a:pt x="919" y="384"/>
                  </a:lnTo>
                  <a:lnTo>
                    <a:pt x="910" y="398"/>
                  </a:lnTo>
                  <a:lnTo>
                    <a:pt x="896" y="404"/>
                  </a:lnTo>
                  <a:lnTo>
                    <a:pt x="888" y="419"/>
                  </a:lnTo>
                  <a:lnTo>
                    <a:pt x="890" y="427"/>
                  </a:lnTo>
                  <a:lnTo>
                    <a:pt x="890" y="442"/>
                  </a:lnTo>
                  <a:lnTo>
                    <a:pt x="866" y="446"/>
                  </a:lnTo>
                  <a:lnTo>
                    <a:pt x="853" y="448"/>
                  </a:lnTo>
                  <a:lnTo>
                    <a:pt x="843" y="459"/>
                  </a:lnTo>
                  <a:lnTo>
                    <a:pt x="836" y="458"/>
                  </a:lnTo>
                  <a:lnTo>
                    <a:pt x="817" y="465"/>
                  </a:lnTo>
                  <a:lnTo>
                    <a:pt x="813" y="477"/>
                  </a:lnTo>
                  <a:lnTo>
                    <a:pt x="801" y="470"/>
                  </a:lnTo>
                  <a:lnTo>
                    <a:pt x="779" y="481"/>
                  </a:lnTo>
                  <a:lnTo>
                    <a:pt x="777" y="486"/>
                  </a:lnTo>
                  <a:lnTo>
                    <a:pt x="775" y="481"/>
                  </a:lnTo>
                  <a:lnTo>
                    <a:pt x="764" y="485"/>
                  </a:lnTo>
                  <a:lnTo>
                    <a:pt x="757" y="485"/>
                  </a:lnTo>
                  <a:lnTo>
                    <a:pt x="741" y="500"/>
                  </a:lnTo>
                  <a:lnTo>
                    <a:pt x="737" y="501"/>
                  </a:lnTo>
                  <a:lnTo>
                    <a:pt x="731" y="511"/>
                  </a:lnTo>
                  <a:lnTo>
                    <a:pt x="724" y="522"/>
                  </a:lnTo>
                  <a:lnTo>
                    <a:pt x="716" y="525"/>
                  </a:lnTo>
                  <a:lnTo>
                    <a:pt x="719" y="520"/>
                  </a:lnTo>
                  <a:lnTo>
                    <a:pt x="725" y="517"/>
                  </a:lnTo>
                  <a:lnTo>
                    <a:pt x="730" y="512"/>
                  </a:lnTo>
                  <a:lnTo>
                    <a:pt x="725" y="497"/>
                  </a:lnTo>
                  <a:lnTo>
                    <a:pt x="721" y="497"/>
                  </a:lnTo>
                  <a:lnTo>
                    <a:pt x="716" y="512"/>
                  </a:lnTo>
                  <a:lnTo>
                    <a:pt x="707" y="522"/>
                  </a:lnTo>
                  <a:lnTo>
                    <a:pt x="709" y="536"/>
                  </a:lnTo>
                  <a:lnTo>
                    <a:pt x="709" y="545"/>
                  </a:lnTo>
                  <a:lnTo>
                    <a:pt x="704" y="545"/>
                  </a:lnTo>
                  <a:lnTo>
                    <a:pt x="704" y="541"/>
                  </a:lnTo>
                  <a:lnTo>
                    <a:pt x="698" y="530"/>
                  </a:lnTo>
                  <a:lnTo>
                    <a:pt x="699" y="527"/>
                  </a:lnTo>
                  <a:lnTo>
                    <a:pt x="697" y="523"/>
                  </a:lnTo>
                  <a:lnTo>
                    <a:pt x="691" y="528"/>
                  </a:lnTo>
                  <a:lnTo>
                    <a:pt x="687" y="534"/>
                  </a:lnTo>
                  <a:lnTo>
                    <a:pt x="684" y="533"/>
                  </a:lnTo>
                  <a:lnTo>
                    <a:pt x="687" y="525"/>
                  </a:lnTo>
                  <a:lnTo>
                    <a:pt x="684" y="523"/>
                  </a:lnTo>
                  <a:lnTo>
                    <a:pt x="671" y="523"/>
                  </a:lnTo>
                  <a:lnTo>
                    <a:pt x="670" y="520"/>
                  </a:lnTo>
                  <a:lnTo>
                    <a:pt x="670" y="512"/>
                  </a:lnTo>
                  <a:lnTo>
                    <a:pt x="666" y="507"/>
                  </a:lnTo>
                  <a:lnTo>
                    <a:pt x="664" y="520"/>
                  </a:lnTo>
                  <a:lnTo>
                    <a:pt x="661" y="522"/>
                  </a:lnTo>
                  <a:lnTo>
                    <a:pt x="644" y="517"/>
                  </a:lnTo>
                  <a:lnTo>
                    <a:pt x="649" y="520"/>
                  </a:lnTo>
                  <a:lnTo>
                    <a:pt x="653" y="525"/>
                  </a:lnTo>
                  <a:lnTo>
                    <a:pt x="657" y="525"/>
                  </a:lnTo>
                  <a:lnTo>
                    <a:pt x="660" y="527"/>
                  </a:lnTo>
                  <a:lnTo>
                    <a:pt x="662" y="533"/>
                  </a:lnTo>
                  <a:lnTo>
                    <a:pt x="664" y="538"/>
                  </a:lnTo>
                  <a:lnTo>
                    <a:pt x="667" y="543"/>
                  </a:lnTo>
                  <a:lnTo>
                    <a:pt x="670" y="540"/>
                  </a:lnTo>
                  <a:lnTo>
                    <a:pt x="670" y="533"/>
                  </a:lnTo>
                  <a:lnTo>
                    <a:pt x="680" y="535"/>
                  </a:lnTo>
                  <a:lnTo>
                    <a:pt x="684" y="539"/>
                  </a:lnTo>
                  <a:lnTo>
                    <a:pt x="689" y="539"/>
                  </a:lnTo>
                  <a:lnTo>
                    <a:pt x="686" y="551"/>
                  </a:lnTo>
                  <a:lnTo>
                    <a:pt x="688" y="552"/>
                  </a:lnTo>
                  <a:lnTo>
                    <a:pt x="694" y="550"/>
                  </a:lnTo>
                  <a:lnTo>
                    <a:pt x="697" y="551"/>
                  </a:lnTo>
                  <a:lnTo>
                    <a:pt x="694" y="560"/>
                  </a:lnTo>
                  <a:lnTo>
                    <a:pt x="708" y="559"/>
                  </a:lnTo>
                  <a:lnTo>
                    <a:pt x="714" y="567"/>
                  </a:lnTo>
                  <a:lnTo>
                    <a:pt x="714" y="578"/>
                  </a:lnTo>
                  <a:lnTo>
                    <a:pt x="716" y="588"/>
                  </a:lnTo>
                  <a:lnTo>
                    <a:pt x="720" y="583"/>
                  </a:lnTo>
                  <a:lnTo>
                    <a:pt x="737" y="588"/>
                  </a:lnTo>
                  <a:lnTo>
                    <a:pt x="738" y="582"/>
                  </a:lnTo>
                  <a:lnTo>
                    <a:pt x="750" y="590"/>
                  </a:lnTo>
                  <a:lnTo>
                    <a:pt x="762" y="577"/>
                  </a:lnTo>
                  <a:lnTo>
                    <a:pt x="766" y="577"/>
                  </a:lnTo>
                  <a:lnTo>
                    <a:pt x="768" y="582"/>
                  </a:lnTo>
                  <a:lnTo>
                    <a:pt x="775" y="578"/>
                  </a:lnTo>
                  <a:lnTo>
                    <a:pt x="789" y="575"/>
                  </a:lnTo>
                  <a:lnTo>
                    <a:pt x="800" y="576"/>
                  </a:lnTo>
                  <a:lnTo>
                    <a:pt x="799" y="584"/>
                  </a:lnTo>
                  <a:lnTo>
                    <a:pt x="795" y="588"/>
                  </a:lnTo>
                  <a:lnTo>
                    <a:pt x="794" y="597"/>
                  </a:lnTo>
                  <a:lnTo>
                    <a:pt x="794" y="608"/>
                  </a:lnTo>
                  <a:lnTo>
                    <a:pt x="775" y="608"/>
                  </a:lnTo>
                  <a:lnTo>
                    <a:pt x="772" y="611"/>
                  </a:lnTo>
                  <a:lnTo>
                    <a:pt x="740" y="602"/>
                  </a:lnTo>
                  <a:lnTo>
                    <a:pt x="723" y="619"/>
                  </a:lnTo>
                  <a:lnTo>
                    <a:pt x="714" y="629"/>
                  </a:lnTo>
                  <a:lnTo>
                    <a:pt x="702" y="626"/>
                  </a:lnTo>
                  <a:lnTo>
                    <a:pt x="687" y="630"/>
                  </a:lnTo>
                  <a:lnTo>
                    <a:pt x="692" y="633"/>
                  </a:lnTo>
                  <a:lnTo>
                    <a:pt x="686" y="635"/>
                  </a:lnTo>
                  <a:lnTo>
                    <a:pt x="681" y="641"/>
                  </a:lnTo>
                  <a:lnTo>
                    <a:pt x="680" y="646"/>
                  </a:lnTo>
                  <a:lnTo>
                    <a:pt x="677" y="649"/>
                  </a:lnTo>
                  <a:lnTo>
                    <a:pt x="670" y="651"/>
                  </a:lnTo>
                  <a:lnTo>
                    <a:pt x="659" y="658"/>
                  </a:lnTo>
                  <a:lnTo>
                    <a:pt x="643" y="657"/>
                  </a:lnTo>
                  <a:lnTo>
                    <a:pt x="639" y="656"/>
                  </a:lnTo>
                  <a:lnTo>
                    <a:pt x="628" y="646"/>
                  </a:lnTo>
                  <a:lnTo>
                    <a:pt x="632" y="638"/>
                  </a:lnTo>
                  <a:lnTo>
                    <a:pt x="632" y="629"/>
                  </a:lnTo>
                  <a:lnTo>
                    <a:pt x="634" y="620"/>
                  </a:lnTo>
                  <a:lnTo>
                    <a:pt x="633" y="610"/>
                  </a:lnTo>
                  <a:lnTo>
                    <a:pt x="628" y="599"/>
                  </a:lnTo>
                  <a:lnTo>
                    <a:pt x="621" y="598"/>
                  </a:lnTo>
                  <a:lnTo>
                    <a:pt x="614" y="598"/>
                  </a:lnTo>
                  <a:lnTo>
                    <a:pt x="607" y="590"/>
                  </a:lnTo>
                  <a:lnTo>
                    <a:pt x="595" y="583"/>
                  </a:lnTo>
                  <a:lnTo>
                    <a:pt x="579" y="583"/>
                  </a:lnTo>
                  <a:lnTo>
                    <a:pt x="579" y="581"/>
                  </a:lnTo>
                  <a:lnTo>
                    <a:pt x="581" y="575"/>
                  </a:lnTo>
                  <a:lnTo>
                    <a:pt x="591" y="570"/>
                  </a:lnTo>
                  <a:lnTo>
                    <a:pt x="605" y="556"/>
                  </a:lnTo>
                  <a:lnTo>
                    <a:pt x="613" y="550"/>
                  </a:lnTo>
                  <a:lnTo>
                    <a:pt x="641" y="541"/>
                  </a:lnTo>
                  <a:lnTo>
                    <a:pt x="645" y="539"/>
                  </a:lnTo>
                  <a:lnTo>
                    <a:pt x="641" y="536"/>
                  </a:lnTo>
                  <a:lnTo>
                    <a:pt x="640" y="529"/>
                  </a:lnTo>
                  <a:lnTo>
                    <a:pt x="634" y="523"/>
                  </a:lnTo>
                  <a:lnTo>
                    <a:pt x="628" y="529"/>
                  </a:lnTo>
                  <a:lnTo>
                    <a:pt x="618" y="524"/>
                  </a:lnTo>
                  <a:lnTo>
                    <a:pt x="618" y="519"/>
                  </a:lnTo>
                  <a:lnTo>
                    <a:pt x="610" y="522"/>
                  </a:lnTo>
                  <a:lnTo>
                    <a:pt x="608" y="525"/>
                  </a:lnTo>
                  <a:lnTo>
                    <a:pt x="601" y="525"/>
                  </a:lnTo>
                  <a:lnTo>
                    <a:pt x="579" y="530"/>
                  </a:lnTo>
                  <a:lnTo>
                    <a:pt x="563" y="524"/>
                  </a:lnTo>
                  <a:lnTo>
                    <a:pt x="557" y="518"/>
                  </a:lnTo>
                  <a:lnTo>
                    <a:pt x="551" y="516"/>
                  </a:lnTo>
                  <a:lnTo>
                    <a:pt x="539" y="517"/>
                  </a:lnTo>
                  <a:lnTo>
                    <a:pt x="538" y="513"/>
                  </a:lnTo>
                  <a:lnTo>
                    <a:pt x="551" y="503"/>
                  </a:lnTo>
                  <a:lnTo>
                    <a:pt x="549" y="501"/>
                  </a:lnTo>
                  <a:lnTo>
                    <a:pt x="533" y="498"/>
                  </a:lnTo>
                  <a:lnTo>
                    <a:pt x="528" y="496"/>
                  </a:lnTo>
                  <a:lnTo>
                    <a:pt x="536" y="492"/>
                  </a:lnTo>
                  <a:lnTo>
                    <a:pt x="560" y="496"/>
                  </a:lnTo>
                  <a:lnTo>
                    <a:pt x="563" y="495"/>
                  </a:lnTo>
                  <a:lnTo>
                    <a:pt x="560" y="491"/>
                  </a:lnTo>
                  <a:lnTo>
                    <a:pt x="554" y="490"/>
                  </a:lnTo>
                  <a:lnTo>
                    <a:pt x="548" y="481"/>
                  </a:lnTo>
                  <a:lnTo>
                    <a:pt x="543" y="471"/>
                  </a:lnTo>
                  <a:lnTo>
                    <a:pt x="541" y="479"/>
                  </a:lnTo>
                  <a:lnTo>
                    <a:pt x="533" y="482"/>
                  </a:lnTo>
                  <a:lnTo>
                    <a:pt x="524" y="485"/>
                  </a:lnTo>
                  <a:lnTo>
                    <a:pt x="526" y="475"/>
                  </a:lnTo>
                  <a:lnTo>
                    <a:pt x="520" y="480"/>
                  </a:lnTo>
                  <a:lnTo>
                    <a:pt x="508" y="486"/>
                  </a:lnTo>
                  <a:lnTo>
                    <a:pt x="492" y="489"/>
                  </a:lnTo>
                  <a:lnTo>
                    <a:pt x="485" y="492"/>
                  </a:lnTo>
                  <a:lnTo>
                    <a:pt x="478" y="495"/>
                  </a:lnTo>
                  <a:lnTo>
                    <a:pt x="477" y="502"/>
                  </a:lnTo>
                  <a:lnTo>
                    <a:pt x="466" y="520"/>
                  </a:lnTo>
                  <a:lnTo>
                    <a:pt x="461" y="519"/>
                  </a:lnTo>
                  <a:lnTo>
                    <a:pt x="457" y="511"/>
                  </a:lnTo>
                  <a:lnTo>
                    <a:pt x="450" y="509"/>
                  </a:lnTo>
                  <a:lnTo>
                    <a:pt x="446" y="504"/>
                  </a:lnTo>
                  <a:lnTo>
                    <a:pt x="449" y="512"/>
                  </a:lnTo>
                  <a:lnTo>
                    <a:pt x="457" y="519"/>
                  </a:lnTo>
                  <a:lnTo>
                    <a:pt x="458" y="530"/>
                  </a:lnTo>
                  <a:lnTo>
                    <a:pt x="453" y="541"/>
                  </a:lnTo>
                  <a:lnTo>
                    <a:pt x="449" y="546"/>
                  </a:lnTo>
                  <a:lnTo>
                    <a:pt x="434" y="547"/>
                  </a:lnTo>
                  <a:lnTo>
                    <a:pt x="431" y="552"/>
                  </a:lnTo>
                  <a:lnTo>
                    <a:pt x="426" y="555"/>
                  </a:lnTo>
                  <a:lnTo>
                    <a:pt x="425" y="562"/>
                  </a:lnTo>
                  <a:lnTo>
                    <a:pt x="420" y="560"/>
                  </a:lnTo>
                  <a:lnTo>
                    <a:pt x="419" y="550"/>
                  </a:lnTo>
                  <a:lnTo>
                    <a:pt x="418" y="546"/>
                  </a:lnTo>
                  <a:lnTo>
                    <a:pt x="418" y="566"/>
                  </a:lnTo>
                  <a:lnTo>
                    <a:pt x="419" y="581"/>
                  </a:lnTo>
                  <a:lnTo>
                    <a:pt x="417" y="582"/>
                  </a:lnTo>
                  <a:lnTo>
                    <a:pt x="411" y="578"/>
                  </a:lnTo>
                  <a:lnTo>
                    <a:pt x="402" y="578"/>
                  </a:lnTo>
                  <a:lnTo>
                    <a:pt x="393" y="582"/>
                  </a:lnTo>
                  <a:lnTo>
                    <a:pt x="379" y="584"/>
                  </a:lnTo>
                  <a:lnTo>
                    <a:pt x="368" y="592"/>
                  </a:lnTo>
                  <a:lnTo>
                    <a:pt x="356" y="593"/>
                  </a:lnTo>
                  <a:lnTo>
                    <a:pt x="344" y="576"/>
                  </a:lnTo>
                  <a:lnTo>
                    <a:pt x="336" y="577"/>
                  </a:lnTo>
                  <a:lnTo>
                    <a:pt x="336" y="573"/>
                  </a:lnTo>
                  <a:lnTo>
                    <a:pt x="345" y="573"/>
                  </a:lnTo>
                  <a:lnTo>
                    <a:pt x="350" y="567"/>
                  </a:lnTo>
                  <a:lnTo>
                    <a:pt x="352" y="560"/>
                  </a:lnTo>
                  <a:lnTo>
                    <a:pt x="354" y="552"/>
                  </a:lnTo>
                  <a:lnTo>
                    <a:pt x="363" y="547"/>
                  </a:lnTo>
                  <a:lnTo>
                    <a:pt x="364" y="539"/>
                  </a:lnTo>
                  <a:lnTo>
                    <a:pt x="369" y="534"/>
                  </a:lnTo>
                  <a:lnTo>
                    <a:pt x="376" y="530"/>
                  </a:lnTo>
                  <a:lnTo>
                    <a:pt x="379" y="506"/>
                  </a:lnTo>
                  <a:lnTo>
                    <a:pt x="382" y="498"/>
                  </a:lnTo>
                  <a:lnTo>
                    <a:pt x="391" y="495"/>
                  </a:lnTo>
                  <a:lnTo>
                    <a:pt x="395" y="501"/>
                  </a:lnTo>
                  <a:lnTo>
                    <a:pt x="402" y="497"/>
                  </a:lnTo>
                  <a:lnTo>
                    <a:pt x="425" y="503"/>
                  </a:lnTo>
                  <a:lnTo>
                    <a:pt x="431" y="498"/>
                  </a:lnTo>
                  <a:lnTo>
                    <a:pt x="435" y="491"/>
                  </a:lnTo>
                  <a:lnTo>
                    <a:pt x="431" y="484"/>
                  </a:lnTo>
                  <a:lnTo>
                    <a:pt x="434" y="476"/>
                  </a:lnTo>
                  <a:lnTo>
                    <a:pt x="433" y="468"/>
                  </a:lnTo>
                  <a:lnTo>
                    <a:pt x="428" y="460"/>
                  </a:lnTo>
                  <a:lnTo>
                    <a:pt x="413" y="453"/>
                  </a:lnTo>
                  <a:lnTo>
                    <a:pt x="407" y="439"/>
                  </a:lnTo>
                  <a:lnTo>
                    <a:pt x="408" y="431"/>
                  </a:lnTo>
                  <a:lnTo>
                    <a:pt x="406" y="423"/>
                  </a:lnTo>
                  <a:lnTo>
                    <a:pt x="398" y="422"/>
                  </a:lnTo>
                  <a:lnTo>
                    <a:pt x="395" y="415"/>
                  </a:lnTo>
                  <a:lnTo>
                    <a:pt x="387" y="409"/>
                  </a:lnTo>
                  <a:lnTo>
                    <a:pt x="391" y="393"/>
                  </a:lnTo>
                  <a:lnTo>
                    <a:pt x="391" y="385"/>
                  </a:lnTo>
                  <a:lnTo>
                    <a:pt x="391" y="377"/>
                  </a:lnTo>
                  <a:lnTo>
                    <a:pt x="387" y="369"/>
                  </a:lnTo>
                  <a:lnTo>
                    <a:pt x="379" y="372"/>
                  </a:lnTo>
                  <a:lnTo>
                    <a:pt x="368" y="360"/>
                  </a:lnTo>
                  <a:lnTo>
                    <a:pt x="359" y="358"/>
                  </a:lnTo>
                  <a:lnTo>
                    <a:pt x="343" y="361"/>
                  </a:lnTo>
                  <a:lnTo>
                    <a:pt x="336" y="358"/>
                  </a:lnTo>
                  <a:lnTo>
                    <a:pt x="317" y="342"/>
                  </a:lnTo>
                  <a:lnTo>
                    <a:pt x="310" y="339"/>
                  </a:lnTo>
                  <a:lnTo>
                    <a:pt x="294" y="334"/>
                  </a:lnTo>
                  <a:lnTo>
                    <a:pt x="278" y="339"/>
                  </a:lnTo>
                  <a:lnTo>
                    <a:pt x="269" y="340"/>
                  </a:lnTo>
                  <a:lnTo>
                    <a:pt x="261" y="339"/>
                  </a:lnTo>
                  <a:lnTo>
                    <a:pt x="254" y="342"/>
                  </a:lnTo>
                  <a:lnTo>
                    <a:pt x="248" y="3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50" name="Freeform 197"/>
            <p:cNvSpPr>
              <a:spLocks noChangeAspect="1"/>
            </p:cNvSpPr>
            <p:nvPr/>
          </p:nvSpPr>
          <p:spPr bwMode="gray">
            <a:xfrm>
              <a:off x="5222081" y="2729260"/>
              <a:ext cx="60325" cy="76200"/>
            </a:xfrm>
            <a:custGeom>
              <a:avLst/>
              <a:gdLst/>
              <a:ahLst/>
              <a:cxnLst>
                <a:cxn ang="0">
                  <a:pos x="88" y="239"/>
                </a:cxn>
                <a:cxn ang="0">
                  <a:pos x="88" y="225"/>
                </a:cxn>
                <a:cxn ang="0">
                  <a:pos x="86" y="212"/>
                </a:cxn>
                <a:cxn ang="0">
                  <a:pos x="84" y="200"/>
                </a:cxn>
                <a:cxn ang="0">
                  <a:pos x="86" y="184"/>
                </a:cxn>
                <a:cxn ang="0">
                  <a:pos x="86" y="164"/>
                </a:cxn>
                <a:cxn ang="0">
                  <a:pos x="81" y="135"/>
                </a:cxn>
                <a:cxn ang="0">
                  <a:pos x="70" y="115"/>
                </a:cxn>
                <a:cxn ang="0">
                  <a:pos x="57" y="94"/>
                </a:cxn>
                <a:cxn ang="0">
                  <a:pos x="45" y="73"/>
                </a:cxn>
                <a:cxn ang="0">
                  <a:pos x="42" y="56"/>
                </a:cxn>
                <a:cxn ang="0">
                  <a:pos x="34" y="43"/>
                </a:cxn>
                <a:cxn ang="0">
                  <a:pos x="20" y="29"/>
                </a:cxn>
                <a:cxn ang="0">
                  <a:pos x="8" y="19"/>
                </a:cxn>
                <a:cxn ang="0">
                  <a:pos x="0" y="19"/>
                </a:cxn>
                <a:cxn ang="0">
                  <a:pos x="6" y="8"/>
                </a:cxn>
                <a:cxn ang="0">
                  <a:pos x="13" y="3"/>
                </a:cxn>
                <a:cxn ang="0">
                  <a:pos x="21" y="6"/>
                </a:cxn>
                <a:cxn ang="0">
                  <a:pos x="30" y="5"/>
                </a:cxn>
                <a:cxn ang="0">
                  <a:pos x="46" y="0"/>
                </a:cxn>
                <a:cxn ang="0">
                  <a:pos x="62" y="5"/>
                </a:cxn>
                <a:cxn ang="0">
                  <a:pos x="69" y="8"/>
                </a:cxn>
                <a:cxn ang="0">
                  <a:pos x="88" y="24"/>
                </a:cxn>
                <a:cxn ang="0">
                  <a:pos x="95" y="27"/>
                </a:cxn>
                <a:cxn ang="0">
                  <a:pos x="111" y="24"/>
                </a:cxn>
                <a:cxn ang="0">
                  <a:pos x="120" y="26"/>
                </a:cxn>
                <a:cxn ang="0">
                  <a:pos x="131" y="38"/>
                </a:cxn>
                <a:cxn ang="0">
                  <a:pos x="139" y="35"/>
                </a:cxn>
                <a:cxn ang="0">
                  <a:pos x="143" y="43"/>
                </a:cxn>
                <a:cxn ang="0">
                  <a:pos x="143" y="51"/>
                </a:cxn>
                <a:cxn ang="0">
                  <a:pos x="143" y="59"/>
                </a:cxn>
                <a:cxn ang="0">
                  <a:pos x="139" y="75"/>
                </a:cxn>
                <a:cxn ang="0">
                  <a:pos x="147" y="81"/>
                </a:cxn>
                <a:cxn ang="0">
                  <a:pos x="150" y="87"/>
                </a:cxn>
                <a:cxn ang="0">
                  <a:pos x="158" y="89"/>
                </a:cxn>
                <a:cxn ang="0">
                  <a:pos x="160" y="97"/>
                </a:cxn>
                <a:cxn ang="0">
                  <a:pos x="159" y="104"/>
                </a:cxn>
                <a:cxn ang="0">
                  <a:pos x="165" y="119"/>
                </a:cxn>
                <a:cxn ang="0">
                  <a:pos x="180" y="126"/>
                </a:cxn>
                <a:cxn ang="0">
                  <a:pos x="185" y="134"/>
                </a:cxn>
                <a:cxn ang="0">
                  <a:pos x="186" y="141"/>
                </a:cxn>
                <a:cxn ang="0">
                  <a:pos x="183" y="150"/>
                </a:cxn>
                <a:cxn ang="0">
                  <a:pos x="187" y="157"/>
                </a:cxn>
                <a:cxn ang="0">
                  <a:pos x="183" y="164"/>
                </a:cxn>
                <a:cxn ang="0">
                  <a:pos x="177" y="169"/>
                </a:cxn>
                <a:cxn ang="0">
                  <a:pos x="154" y="163"/>
                </a:cxn>
                <a:cxn ang="0">
                  <a:pos x="147" y="167"/>
                </a:cxn>
                <a:cxn ang="0">
                  <a:pos x="143" y="161"/>
                </a:cxn>
                <a:cxn ang="0">
                  <a:pos x="134" y="164"/>
                </a:cxn>
                <a:cxn ang="0">
                  <a:pos x="131" y="172"/>
                </a:cxn>
                <a:cxn ang="0">
                  <a:pos x="128" y="196"/>
                </a:cxn>
                <a:cxn ang="0">
                  <a:pos x="121" y="200"/>
                </a:cxn>
                <a:cxn ang="0">
                  <a:pos x="116" y="205"/>
                </a:cxn>
                <a:cxn ang="0">
                  <a:pos x="115" y="213"/>
                </a:cxn>
                <a:cxn ang="0">
                  <a:pos x="107" y="218"/>
                </a:cxn>
                <a:cxn ang="0">
                  <a:pos x="104" y="226"/>
                </a:cxn>
                <a:cxn ang="0">
                  <a:pos x="104" y="233"/>
                </a:cxn>
                <a:cxn ang="0">
                  <a:pos x="97" y="239"/>
                </a:cxn>
                <a:cxn ang="0">
                  <a:pos x="88" y="239"/>
                </a:cxn>
              </a:cxnLst>
              <a:rect l="0" t="0" r="r" b="b"/>
              <a:pathLst>
                <a:path w="187" h="239">
                  <a:moveTo>
                    <a:pt x="88" y="239"/>
                  </a:moveTo>
                  <a:lnTo>
                    <a:pt x="88" y="225"/>
                  </a:lnTo>
                  <a:lnTo>
                    <a:pt x="86" y="212"/>
                  </a:lnTo>
                  <a:lnTo>
                    <a:pt x="84" y="200"/>
                  </a:lnTo>
                  <a:lnTo>
                    <a:pt x="86" y="184"/>
                  </a:lnTo>
                  <a:lnTo>
                    <a:pt x="86" y="164"/>
                  </a:lnTo>
                  <a:lnTo>
                    <a:pt x="81" y="135"/>
                  </a:lnTo>
                  <a:lnTo>
                    <a:pt x="70" y="115"/>
                  </a:lnTo>
                  <a:lnTo>
                    <a:pt x="57" y="94"/>
                  </a:lnTo>
                  <a:lnTo>
                    <a:pt x="45" y="73"/>
                  </a:lnTo>
                  <a:lnTo>
                    <a:pt x="42" y="56"/>
                  </a:lnTo>
                  <a:lnTo>
                    <a:pt x="34" y="43"/>
                  </a:lnTo>
                  <a:lnTo>
                    <a:pt x="20" y="2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6" y="8"/>
                  </a:lnTo>
                  <a:lnTo>
                    <a:pt x="13" y="3"/>
                  </a:lnTo>
                  <a:lnTo>
                    <a:pt x="21" y="6"/>
                  </a:lnTo>
                  <a:lnTo>
                    <a:pt x="30" y="5"/>
                  </a:lnTo>
                  <a:lnTo>
                    <a:pt x="46" y="0"/>
                  </a:lnTo>
                  <a:lnTo>
                    <a:pt x="62" y="5"/>
                  </a:lnTo>
                  <a:lnTo>
                    <a:pt x="69" y="8"/>
                  </a:lnTo>
                  <a:lnTo>
                    <a:pt x="88" y="24"/>
                  </a:lnTo>
                  <a:lnTo>
                    <a:pt x="95" y="27"/>
                  </a:lnTo>
                  <a:lnTo>
                    <a:pt x="111" y="24"/>
                  </a:lnTo>
                  <a:lnTo>
                    <a:pt x="120" y="26"/>
                  </a:lnTo>
                  <a:lnTo>
                    <a:pt x="131" y="38"/>
                  </a:lnTo>
                  <a:lnTo>
                    <a:pt x="139" y="35"/>
                  </a:lnTo>
                  <a:lnTo>
                    <a:pt x="143" y="43"/>
                  </a:lnTo>
                  <a:lnTo>
                    <a:pt x="143" y="51"/>
                  </a:lnTo>
                  <a:lnTo>
                    <a:pt x="143" y="59"/>
                  </a:lnTo>
                  <a:lnTo>
                    <a:pt x="139" y="75"/>
                  </a:lnTo>
                  <a:lnTo>
                    <a:pt x="147" y="81"/>
                  </a:lnTo>
                  <a:lnTo>
                    <a:pt x="150" y="87"/>
                  </a:lnTo>
                  <a:lnTo>
                    <a:pt x="158" y="89"/>
                  </a:lnTo>
                  <a:lnTo>
                    <a:pt x="160" y="97"/>
                  </a:lnTo>
                  <a:lnTo>
                    <a:pt x="159" y="104"/>
                  </a:lnTo>
                  <a:lnTo>
                    <a:pt x="165" y="119"/>
                  </a:lnTo>
                  <a:lnTo>
                    <a:pt x="180" y="126"/>
                  </a:lnTo>
                  <a:lnTo>
                    <a:pt x="185" y="134"/>
                  </a:lnTo>
                  <a:lnTo>
                    <a:pt x="186" y="141"/>
                  </a:lnTo>
                  <a:lnTo>
                    <a:pt x="183" y="150"/>
                  </a:lnTo>
                  <a:lnTo>
                    <a:pt x="187" y="157"/>
                  </a:lnTo>
                  <a:lnTo>
                    <a:pt x="183" y="164"/>
                  </a:lnTo>
                  <a:lnTo>
                    <a:pt x="177" y="169"/>
                  </a:lnTo>
                  <a:lnTo>
                    <a:pt x="154" y="163"/>
                  </a:lnTo>
                  <a:lnTo>
                    <a:pt x="147" y="167"/>
                  </a:lnTo>
                  <a:lnTo>
                    <a:pt x="143" y="161"/>
                  </a:lnTo>
                  <a:lnTo>
                    <a:pt x="134" y="164"/>
                  </a:lnTo>
                  <a:lnTo>
                    <a:pt x="131" y="172"/>
                  </a:lnTo>
                  <a:lnTo>
                    <a:pt x="128" y="196"/>
                  </a:lnTo>
                  <a:lnTo>
                    <a:pt x="121" y="200"/>
                  </a:lnTo>
                  <a:lnTo>
                    <a:pt x="116" y="205"/>
                  </a:lnTo>
                  <a:lnTo>
                    <a:pt x="115" y="213"/>
                  </a:lnTo>
                  <a:lnTo>
                    <a:pt x="107" y="218"/>
                  </a:lnTo>
                  <a:lnTo>
                    <a:pt x="104" y="226"/>
                  </a:lnTo>
                  <a:lnTo>
                    <a:pt x="104" y="233"/>
                  </a:lnTo>
                  <a:lnTo>
                    <a:pt x="97" y="239"/>
                  </a:lnTo>
                  <a:lnTo>
                    <a:pt x="88" y="2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51" name="Freeform 198"/>
            <p:cNvSpPr>
              <a:spLocks noChangeAspect="1"/>
            </p:cNvSpPr>
            <p:nvPr/>
          </p:nvSpPr>
          <p:spPr bwMode="gray">
            <a:xfrm>
              <a:off x="5161756" y="2510185"/>
              <a:ext cx="169863" cy="142875"/>
            </a:xfrm>
            <a:custGeom>
              <a:avLst/>
              <a:gdLst/>
              <a:ahLst/>
              <a:cxnLst>
                <a:cxn ang="0">
                  <a:pos x="6" y="374"/>
                </a:cxn>
                <a:cxn ang="0">
                  <a:pos x="26" y="342"/>
                </a:cxn>
                <a:cxn ang="0">
                  <a:pos x="38" y="292"/>
                </a:cxn>
                <a:cxn ang="0">
                  <a:pos x="33" y="214"/>
                </a:cxn>
                <a:cxn ang="0">
                  <a:pos x="73" y="210"/>
                </a:cxn>
                <a:cxn ang="0">
                  <a:pos x="94" y="207"/>
                </a:cxn>
                <a:cxn ang="0">
                  <a:pos x="106" y="190"/>
                </a:cxn>
                <a:cxn ang="0">
                  <a:pos x="125" y="182"/>
                </a:cxn>
                <a:cxn ang="0">
                  <a:pos x="145" y="190"/>
                </a:cxn>
                <a:cxn ang="0">
                  <a:pos x="135" y="167"/>
                </a:cxn>
                <a:cxn ang="0">
                  <a:pos x="145" y="138"/>
                </a:cxn>
                <a:cxn ang="0">
                  <a:pos x="149" y="113"/>
                </a:cxn>
                <a:cxn ang="0">
                  <a:pos x="170" y="102"/>
                </a:cxn>
                <a:cxn ang="0">
                  <a:pos x="199" y="80"/>
                </a:cxn>
                <a:cxn ang="0">
                  <a:pos x="183" y="69"/>
                </a:cxn>
                <a:cxn ang="0">
                  <a:pos x="197" y="51"/>
                </a:cxn>
                <a:cxn ang="0">
                  <a:pos x="204" y="50"/>
                </a:cxn>
                <a:cxn ang="0">
                  <a:pos x="219" y="32"/>
                </a:cxn>
                <a:cxn ang="0">
                  <a:pos x="253" y="25"/>
                </a:cxn>
                <a:cxn ang="0">
                  <a:pos x="273" y="0"/>
                </a:cxn>
                <a:cxn ang="0">
                  <a:pos x="302" y="5"/>
                </a:cxn>
                <a:cxn ang="0">
                  <a:pos x="329" y="13"/>
                </a:cxn>
                <a:cxn ang="0">
                  <a:pos x="348" y="43"/>
                </a:cxn>
                <a:cxn ang="0">
                  <a:pos x="376" y="29"/>
                </a:cxn>
                <a:cxn ang="0">
                  <a:pos x="407" y="34"/>
                </a:cxn>
                <a:cxn ang="0">
                  <a:pos x="430" y="53"/>
                </a:cxn>
                <a:cxn ang="0">
                  <a:pos x="429" y="80"/>
                </a:cxn>
                <a:cxn ang="0">
                  <a:pos x="435" y="102"/>
                </a:cxn>
                <a:cxn ang="0">
                  <a:pos x="424" y="123"/>
                </a:cxn>
                <a:cxn ang="0">
                  <a:pos x="442" y="158"/>
                </a:cxn>
                <a:cxn ang="0">
                  <a:pos x="473" y="195"/>
                </a:cxn>
                <a:cxn ang="0">
                  <a:pos x="478" y="217"/>
                </a:cxn>
                <a:cxn ang="0">
                  <a:pos x="511" y="226"/>
                </a:cxn>
                <a:cxn ang="0">
                  <a:pos x="521" y="242"/>
                </a:cxn>
                <a:cxn ang="0">
                  <a:pos x="525" y="263"/>
                </a:cxn>
                <a:cxn ang="0">
                  <a:pos x="501" y="284"/>
                </a:cxn>
                <a:cxn ang="0">
                  <a:pos x="465" y="271"/>
                </a:cxn>
                <a:cxn ang="0">
                  <a:pos x="449" y="285"/>
                </a:cxn>
                <a:cxn ang="0">
                  <a:pos x="463" y="311"/>
                </a:cxn>
                <a:cxn ang="0">
                  <a:pos x="465" y="333"/>
                </a:cxn>
                <a:cxn ang="0">
                  <a:pos x="473" y="353"/>
                </a:cxn>
                <a:cxn ang="0">
                  <a:pos x="451" y="380"/>
                </a:cxn>
                <a:cxn ang="0">
                  <a:pos x="417" y="401"/>
                </a:cxn>
                <a:cxn ang="0">
                  <a:pos x="412" y="427"/>
                </a:cxn>
                <a:cxn ang="0">
                  <a:pos x="402" y="452"/>
                </a:cxn>
                <a:cxn ang="0">
                  <a:pos x="381" y="443"/>
                </a:cxn>
                <a:cxn ang="0">
                  <a:pos x="349" y="450"/>
                </a:cxn>
                <a:cxn ang="0">
                  <a:pos x="327" y="427"/>
                </a:cxn>
                <a:cxn ang="0">
                  <a:pos x="297" y="433"/>
                </a:cxn>
                <a:cxn ang="0">
                  <a:pos x="275" y="428"/>
                </a:cxn>
                <a:cxn ang="0">
                  <a:pos x="253" y="436"/>
                </a:cxn>
                <a:cxn ang="0">
                  <a:pos x="238" y="428"/>
                </a:cxn>
                <a:cxn ang="0">
                  <a:pos x="215" y="416"/>
                </a:cxn>
                <a:cxn ang="0">
                  <a:pos x="193" y="406"/>
                </a:cxn>
                <a:cxn ang="0">
                  <a:pos x="160" y="401"/>
                </a:cxn>
                <a:cxn ang="0">
                  <a:pos x="121" y="394"/>
                </a:cxn>
                <a:cxn ang="0">
                  <a:pos x="64" y="401"/>
                </a:cxn>
                <a:cxn ang="0">
                  <a:pos x="41" y="422"/>
                </a:cxn>
                <a:cxn ang="0">
                  <a:pos x="17" y="428"/>
                </a:cxn>
              </a:cxnLst>
              <a:rect l="0" t="0" r="r" b="b"/>
              <a:pathLst>
                <a:path w="532" h="452">
                  <a:moveTo>
                    <a:pt x="17" y="428"/>
                  </a:moveTo>
                  <a:lnTo>
                    <a:pt x="21" y="387"/>
                  </a:lnTo>
                  <a:lnTo>
                    <a:pt x="6" y="374"/>
                  </a:lnTo>
                  <a:lnTo>
                    <a:pt x="0" y="363"/>
                  </a:lnTo>
                  <a:lnTo>
                    <a:pt x="11" y="351"/>
                  </a:lnTo>
                  <a:lnTo>
                    <a:pt x="26" y="342"/>
                  </a:lnTo>
                  <a:lnTo>
                    <a:pt x="37" y="325"/>
                  </a:lnTo>
                  <a:lnTo>
                    <a:pt x="38" y="308"/>
                  </a:lnTo>
                  <a:lnTo>
                    <a:pt x="38" y="292"/>
                  </a:lnTo>
                  <a:lnTo>
                    <a:pt x="20" y="220"/>
                  </a:lnTo>
                  <a:lnTo>
                    <a:pt x="19" y="210"/>
                  </a:lnTo>
                  <a:lnTo>
                    <a:pt x="33" y="214"/>
                  </a:lnTo>
                  <a:lnTo>
                    <a:pt x="49" y="210"/>
                  </a:lnTo>
                  <a:lnTo>
                    <a:pt x="65" y="213"/>
                  </a:lnTo>
                  <a:lnTo>
                    <a:pt x="73" y="210"/>
                  </a:lnTo>
                  <a:lnTo>
                    <a:pt x="79" y="204"/>
                  </a:lnTo>
                  <a:lnTo>
                    <a:pt x="86" y="208"/>
                  </a:lnTo>
                  <a:lnTo>
                    <a:pt x="94" y="207"/>
                  </a:lnTo>
                  <a:lnTo>
                    <a:pt x="91" y="193"/>
                  </a:lnTo>
                  <a:lnTo>
                    <a:pt x="97" y="190"/>
                  </a:lnTo>
                  <a:lnTo>
                    <a:pt x="106" y="190"/>
                  </a:lnTo>
                  <a:lnTo>
                    <a:pt x="111" y="183"/>
                  </a:lnTo>
                  <a:lnTo>
                    <a:pt x="118" y="179"/>
                  </a:lnTo>
                  <a:lnTo>
                    <a:pt x="125" y="182"/>
                  </a:lnTo>
                  <a:lnTo>
                    <a:pt x="130" y="188"/>
                  </a:lnTo>
                  <a:lnTo>
                    <a:pt x="138" y="192"/>
                  </a:lnTo>
                  <a:lnTo>
                    <a:pt x="145" y="190"/>
                  </a:lnTo>
                  <a:lnTo>
                    <a:pt x="144" y="181"/>
                  </a:lnTo>
                  <a:lnTo>
                    <a:pt x="139" y="175"/>
                  </a:lnTo>
                  <a:lnTo>
                    <a:pt x="135" y="167"/>
                  </a:lnTo>
                  <a:lnTo>
                    <a:pt x="137" y="160"/>
                  </a:lnTo>
                  <a:lnTo>
                    <a:pt x="145" y="147"/>
                  </a:lnTo>
                  <a:lnTo>
                    <a:pt x="145" y="138"/>
                  </a:lnTo>
                  <a:lnTo>
                    <a:pt x="148" y="129"/>
                  </a:lnTo>
                  <a:lnTo>
                    <a:pt x="148" y="122"/>
                  </a:lnTo>
                  <a:lnTo>
                    <a:pt x="149" y="113"/>
                  </a:lnTo>
                  <a:lnTo>
                    <a:pt x="156" y="110"/>
                  </a:lnTo>
                  <a:lnTo>
                    <a:pt x="165" y="107"/>
                  </a:lnTo>
                  <a:lnTo>
                    <a:pt x="170" y="102"/>
                  </a:lnTo>
                  <a:lnTo>
                    <a:pt x="177" y="99"/>
                  </a:lnTo>
                  <a:lnTo>
                    <a:pt x="191" y="99"/>
                  </a:lnTo>
                  <a:lnTo>
                    <a:pt x="199" y="80"/>
                  </a:lnTo>
                  <a:lnTo>
                    <a:pt x="192" y="77"/>
                  </a:lnTo>
                  <a:lnTo>
                    <a:pt x="183" y="77"/>
                  </a:lnTo>
                  <a:lnTo>
                    <a:pt x="183" y="69"/>
                  </a:lnTo>
                  <a:lnTo>
                    <a:pt x="183" y="61"/>
                  </a:lnTo>
                  <a:lnTo>
                    <a:pt x="191" y="57"/>
                  </a:lnTo>
                  <a:lnTo>
                    <a:pt x="197" y="51"/>
                  </a:lnTo>
                  <a:lnTo>
                    <a:pt x="195" y="50"/>
                  </a:lnTo>
                  <a:lnTo>
                    <a:pt x="195" y="48"/>
                  </a:lnTo>
                  <a:lnTo>
                    <a:pt x="204" y="50"/>
                  </a:lnTo>
                  <a:lnTo>
                    <a:pt x="210" y="46"/>
                  </a:lnTo>
                  <a:lnTo>
                    <a:pt x="213" y="37"/>
                  </a:lnTo>
                  <a:lnTo>
                    <a:pt x="219" y="32"/>
                  </a:lnTo>
                  <a:lnTo>
                    <a:pt x="235" y="39"/>
                  </a:lnTo>
                  <a:lnTo>
                    <a:pt x="242" y="37"/>
                  </a:lnTo>
                  <a:lnTo>
                    <a:pt x="253" y="25"/>
                  </a:lnTo>
                  <a:lnTo>
                    <a:pt x="254" y="16"/>
                  </a:lnTo>
                  <a:lnTo>
                    <a:pt x="267" y="5"/>
                  </a:lnTo>
                  <a:lnTo>
                    <a:pt x="273" y="0"/>
                  </a:lnTo>
                  <a:lnTo>
                    <a:pt x="284" y="0"/>
                  </a:lnTo>
                  <a:lnTo>
                    <a:pt x="286" y="8"/>
                  </a:lnTo>
                  <a:lnTo>
                    <a:pt x="302" y="5"/>
                  </a:lnTo>
                  <a:lnTo>
                    <a:pt x="310" y="8"/>
                  </a:lnTo>
                  <a:lnTo>
                    <a:pt x="313" y="15"/>
                  </a:lnTo>
                  <a:lnTo>
                    <a:pt x="329" y="13"/>
                  </a:lnTo>
                  <a:lnTo>
                    <a:pt x="338" y="14"/>
                  </a:lnTo>
                  <a:lnTo>
                    <a:pt x="350" y="24"/>
                  </a:lnTo>
                  <a:lnTo>
                    <a:pt x="348" y="43"/>
                  </a:lnTo>
                  <a:lnTo>
                    <a:pt x="363" y="35"/>
                  </a:lnTo>
                  <a:lnTo>
                    <a:pt x="370" y="34"/>
                  </a:lnTo>
                  <a:lnTo>
                    <a:pt x="376" y="29"/>
                  </a:lnTo>
                  <a:lnTo>
                    <a:pt x="392" y="27"/>
                  </a:lnTo>
                  <a:lnTo>
                    <a:pt x="399" y="29"/>
                  </a:lnTo>
                  <a:lnTo>
                    <a:pt x="407" y="34"/>
                  </a:lnTo>
                  <a:lnTo>
                    <a:pt x="413" y="39"/>
                  </a:lnTo>
                  <a:lnTo>
                    <a:pt x="422" y="52"/>
                  </a:lnTo>
                  <a:lnTo>
                    <a:pt x="430" y="53"/>
                  </a:lnTo>
                  <a:lnTo>
                    <a:pt x="431" y="64"/>
                  </a:lnTo>
                  <a:lnTo>
                    <a:pt x="429" y="73"/>
                  </a:lnTo>
                  <a:lnTo>
                    <a:pt x="429" y="80"/>
                  </a:lnTo>
                  <a:lnTo>
                    <a:pt x="434" y="88"/>
                  </a:lnTo>
                  <a:lnTo>
                    <a:pt x="436" y="95"/>
                  </a:lnTo>
                  <a:lnTo>
                    <a:pt x="435" y="102"/>
                  </a:lnTo>
                  <a:lnTo>
                    <a:pt x="433" y="110"/>
                  </a:lnTo>
                  <a:lnTo>
                    <a:pt x="426" y="116"/>
                  </a:lnTo>
                  <a:lnTo>
                    <a:pt x="424" y="123"/>
                  </a:lnTo>
                  <a:lnTo>
                    <a:pt x="426" y="131"/>
                  </a:lnTo>
                  <a:lnTo>
                    <a:pt x="437" y="143"/>
                  </a:lnTo>
                  <a:lnTo>
                    <a:pt x="442" y="158"/>
                  </a:lnTo>
                  <a:lnTo>
                    <a:pt x="453" y="180"/>
                  </a:lnTo>
                  <a:lnTo>
                    <a:pt x="458" y="186"/>
                  </a:lnTo>
                  <a:lnTo>
                    <a:pt x="473" y="195"/>
                  </a:lnTo>
                  <a:lnTo>
                    <a:pt x="478" y="201"/>
                  </a:lnTo>
                  <a:lnTo>
                    <a:pt x="479" y="209"/>
                  </a:lnTo>
                  <a:lnTo>
                    <a:pt x="478" y="217"/>
                  </a:lnTo>
                  <a:lnTo>
                    <a:pt x="482" y="224"/>
                  </a:lnTo>
                  <a:lnTo>
                    <a:pt x="505" y="222"/>
                  </a:lnTo>
                  <a:lnTo>
                    <a:pt x="511" y="226"/>
                  </a:lnTo>
                  <a:lnTo>
                    <a:pt x="519" y="229"/>
                  </a:lnTo>
                  <a:lnTo>
                    <a:pt x="516" y="236"/>
                  </a:lnTo>
                  <a:lnTo>
                    <a:pt x="521" y="242"/>
                  </a:lnTo>
                  <a:lnTo>
                    <a:pt x="531" y="244"/>
                  </a:lnTo>
                  <a:lnTo>
                    <a:pt x="532" y="257"/>
                  </a:lnTo>
                  <a:lnTo>
                    <a:pt x="525" y="263"/>
                  </a:lnTo>
                  <a:lnTo>
                    <a:pt x="521" y="269"/>
                  </a:lnTo>
                  <a:lnTo>
                    <a:pt x="509" y="279"/>
                  </a:lnTo>
                  <a:lnTo>
                    <a:pt x="501" y="284"/>
                  </a:lnTo>
                  <a:lnTo>
                    <a:pt x="484" y="282"/>
                  </a:lnTo>
                  <a:lnTo>
                    <a:pt x="472" y="272"/>
                  </a:lnTo>
                  <a:lnTo>
                    <a:pt x="465" y="271"/>
                  </a:lnTo>
                  <a:lnTo>
                    <a:pt x="457" y="274"/>
                  </a:lnTo>
                  <a:lnTo>
                    <a:pt x="456" y="282"/>
                  </a:lnTo>
                  <a:lnTo>
                    <a:pt x="449" y="285"/>
                  </a:lnTo>
                  <a:lnTo>
                    <a:pt x="450" y="294"/>
                  </a:lnTo>
                  <a:lnTo>
                    <a:pt x="461" y="304"/>
                  </a:lnTo>
                  <a:lnTo>
                    <a:pt x="463" y="311"/>
                  </a:lnTo>
                  <a:lnTo>
                    <a:pt x="461" y="320"/>
                  </a:lnTo>
                  <a:lnTo>
                    <a:pt x="466" y="325"/>
                  </a:lnTo>
                  <a:lnTo>
                    <a:pt x="465" y="333"/>
                  </a:lnTo>
                  <a:lnTo>
                    <a:pt x="472" y="337"/>
                  </a:lnTo>
                  <a:lnTo>
                    <a:pt x="474" y="344"/>
                  </a:lnTo>
                  <a:lnTo>
                    <a:pt x="473" y="353"/>
                  </a:lnTo>
                  <a:lnTo>
                    <a:pt x="478" y="375"/>
                  </a:lnTo>
                  <a:lnTo>
                    <a:pt x="458" y="375"/>
                  </a:lnTo>
                  <a:lnTo>
                    <a:pt x="451" y="380"/>
                  </a:lnTo>
                  <a:lnTo>
                    <a:pt x="442" y="380"/>
                  </a:lnTo>
                  <a:lnTo>
                    <a:pt x="435" y="384"/>
                  </a:lnTo>
                  <a:lnTo>
                    <a:pt x="417" y="401"/>
                  </a:lnTo>
                  <a:lnTo>
                    <a:pt x="414" y="409"/>
                  </a:lnTo>
                  <a:lnTo>
                    <a:pt x="414" y="418"/>
                  </a:lnTo>
                  <a:lnTo>
                    <a:pt x="412" y="427"/>
                  </a:lnTo>
                  <a:lnTo>
                    <a:pt x="414" y="443"/>
                  </a:lnTo>
                  <a:lnTo>
                    <a:pt x="410" y="450"/>
                  </a:lnTo>
                  <a:lnTo>
                    <a:pt x="402" y="452"/>
                  </a:lnTo>
                  <a:lnTo>
                    <a:pt x="397" y="446"/>
                  </a:lnTo>
                  <a:lnTo>
                    <a:pt x="390" y="443"/>
                  </a:lnTo>
                  <a:lnTo>
                    <a:pt x="381" y="443"/>
                  </a:lnTo>
                  <a:lnTo>
                    <a:pt x="365" y="445"/>
                  </a:lnTo>
                  <a:lnTo>
                    <a:pt x="356" y="445"/>
                  </a:lnTo>
                  <a:lnTo>
                    <a:pt x="349" y="450"/>
                  </a:lnTo>
                  <a:lnTo>
                    <a:pt x="343" y="444"/>
                  </a:lnTo>
                  <a:lnTo>
                    <a:pt x="339" y="436"/>
                  </a:lnTo>
                  <a:lnTo>
                    <a:pt x="327" y="427"/>
                  </a:lnTo>
                  <a:lnTo>
                    <a:pt x="310" y="445"/>
                  </a:lnTo>
                  <a:lnTo>
                    <a:pt x="302" y="440"/>
                  </a:lnTo>
                  <a:lnTo>
                    <a:pt x="297" y="433"/>
                  </a:lnTo>
                  <a:lnTo>
                    <a:pt x="290" y="435"/>
                  </a:lnTo>
                  <a:lnTo>
                    <a:pt x="281" y="433"/>
                  </a:lnTo>
                  <a:lnTo>
                    <a:pt x="275" y="428"/>
                  </a:lnTo>
                  <a:lnTo>
                    <a:pt x="269" y="434"/>
                  </a:lnTo>
                  <a:lnTo>
                    <a:pt x="261" y="434"/>
                  </a:lnTo>
                  <a:lnTo>
                    <a:pt x="253" y="436"/>
                  </a:lnTo>
                  <a:lnTo>
                    <a:pt x="247" y="443"/>
                  </a:lnTo>
                  <a:lnTo>
                    <a:pt x="240" y="436"/>
                  </a:lnTo>
                  <a:lnTo>
                    <a:pt x="238" y="428"/>
                  </a:lnTo>
                  <a:lnTo>
                    <a:pt x="223" y="429"/>
                  </a:lnTo>
                  <a:lnTo>
                    <a:pt x="216" y="424"/>
                  </a:lnTo>
                  <a:lnTo>
                    <a:pt x="215" y="416"/>
                  </a:lnTo>
                  <a:lnTo>
                    <a:pt x="208" y="412"/>
                  </a:lnTo>
                  <a:lnTo>
                    <a:pt x="199" y="409"/>
                  </a:lnTo>
                  <a:lnTo>
                    <a:pt x="193" y="406"/>
                  </a:lnTo>
                  <a:lnTo>
                    <a:pt x="184" y="407"/>
                  </a:lnTo>
                  <a:lnTo>
                    <a:pt x="176" y="406"/>
                  </a:lnTo>
                  <a:lnTo>
                    <a:pt x="160" y="401"/>
                  </a:lnTo>
                  <a:lnTo>
                    <a:pt x="146" y="392"/>
                  </a:lnTo>
                  <a:lnTo>
                    <a:pt x="138" y="395"/>
                  </a:lnTo>
                  <a:lnTo>
                    <a:pt x="121" y="394"/>
                  </a:lnTo>
                  <a:lnTo>
                    <a:pt x="113" y="391"/>
                  </a:lnTo>
                  <a:lnTo>
                    <a:pt x="71" y="397"/>
                  </a:lnTo>
                  <a:lnTo>
                    <a:pt x="64" y="401"/>
                  </a:lnTo>
                  <a:lnTo>
                    <a:pt x="62" y="408"/>
                  </a:lnTo>
                  <a:lnTo>
                    <a:pt x="55" y="414"/>
                  </a:lnTo>
                  <a:lnTo>
                    <a:pt x="41" y="422"/>
                  </a:lnTo>
                  <a:lnTo>
                    <a:pt x="32" y="421"/>
                  </a:lnTo>
                  <a:lnTo>
                    <a:pt x="24" y="422"/>
                  </a:lnTo>
                  <a:lnTo>
                    <a:pt x="17" y="428"/>
                  </a:lnTo>
                  <a:close/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grpSp>
          <p:nvGrpSpPr>
            <p:cNvPr id="152" name="Group 199"/>
            <p:cNvGrpSpPr>
              <a:grpSpLocks noChangeAspect="1"/>
            </p:cNvGrpSpPr>
            <p:nvPr/>
          </p:nvGrpSpPr>
          <p:grpSpPr bwMode="gray">
            <a:xfrm>
              <a:off x="5033169" y="2808635"/>
              <a:ext cx="68263" cy="68263"/>
              <a:chOff x="2688" y="1930"/>
              <a:chExt cx="43" cy="43"/>
            </a:xfrm>
            <a:grpFill/>
          </p:grpSpPr>
          <p:sp>
            <p:nvSpPr>
              <p:cNvPr id="175" name="Freeform 200"/>
              <p:cNvSpPr>
                <a:spLocks noChangeAspect="1"/>
              </p:cNvSpPr>
              <p:nvPr/>
            </p:nvSpPr>
            <p:spPr bwMode="gray">
              <a:xfrm>
                <a:off x="2688" y="1930"/>
                <a:ext cx="43" cy="43"/>
              </a:xfrm>
              <a:custGeom>
                <a:avLst/>
                <a:gdLst/>
                <a:ahLst/>
                <a:cxnLst>
                  <a:cxn ang="0">
                    <a:pos x="145" y="208"/>
                  </a:cxn>
                  <a:cxn ang="0">
                    <a:pos x="129" y="192"/>
                  </a:cxn>
                  <a:cxn ang="0">
                    <a:pos x="114" y="180"/>
                  </a:cxn>
                  <a:cxn ang="0">
                    <a:pos x="98" y="179"/>
                  </a:cxn>
                  <a:cxn ang="0">
                    <a:pos x="82" y="140"/>
                  </a:cxn>
                  <a:cxn ang="0">
                    <a:pos x="52" y="114"/>
                  </a:cxn>
                  <a:cxn ang="0">
                    <a:pos x="35" y="93"/>
                  </a:cxn>
                  <a:cxn ang="0">
                    <a:pos x="23" y="73"/>
                  </a:cxn>
                  <a:cxn ang="0">
                    <a:pos x="22" y="60"/>
                  </a:cxn>
                  <a:cxn ang="0">
                    <a:pos x="7" y="40"/>
                  </a:cxn>
                  <a:cxn ang="0">
                    <a:pos x="3" y="29"/>
                  </a:cxn>
                  <a:cxn ang="0">
                    <a:pos x="8" y="0"/>
                  </a:cxn>
                  <a:cxn ang="0">
                    <a:pos x="30" y="19"/>
                  </a:cxn>
                  <a:cxn ang="0">
                    <a:pos x="61" y="4"/>
                  </a:cxn>
                  <a:cxn ang="0">
                    <a:pos x="79" y="8"/>
                  </a:cxn>
                  <a:cxn ang="0">
                    <a:pos x="89" y="9"/>
                  </a:cxn>
                  <a:cxn ang="0">
                    <a:pos x="108" y="9"/>
                  </a:cxn>
                  <a:cxn ang="0">
                    <a:pos x="125" y="9"/>
                  </a:cxn>
                  <a:cxn ang="0">
                    <a:pos x="135" y="16"/>
                  </a:cxn>
                  <a:cxn ang="0">
                    <a:pos x="152" y="18"/>
                  </a:cxn>
                  <a:cxn ang="0">
                    <a:pos x="162" y="14"/>
                  </a:cxn>
                  <a:cxn ang="0">
                    <a:pos x="167" y="28"/>
                  </a:cxn>
                  <a:cxn ang="0">
                    <a:pos x="186" y="28"/>
                  </a:cxn>
                  <a:cxn ang="0">
                    <a:pos x="200" y="35"/>
                  </a:cxn>
                  <a:cxn ang="0">
                    <a:pos x="190" y="57"/>
                  </a:cxn>
                  <a:cxn ang="0">
                    <a:pos x="189" y="63"/>
                  </a:cxn>
                  <a:cxn ang="0">
                    <a:pos x="191" y="76"/>
                  </a:cxn>
                  <a:cxn ang="0">
                    <a:pos x="199" y="79"/>
                  </a:cxn>
                  <a:cxn ang="0">
                    <a:pos x="207" y="87"/>
                  </a:cxn>
                  <a:cxn ang="0">
                    <a:pos x="212" y="93"/>
                  </a:cxn>
                  <a:cxn ang="0">
                    <a:pos x="211" y="102"/>
                  </a:cxn>
                  <a:cxn ang="0">
                    <a:pos x="195" y="98"/>
                  </a:cxn>
                  <a:cxn ang="0">
                    <a:pos x="201" y="109"/>
                  </a:cxn>
                  <a:cxn ang="0">
                    <a:pos x="208" y="126"/>
                  </a:cxn>
                  <a:cxn ang="0">
                    <a:pos x="202" y="129"/>
                  </a:cxn>
                  <a:cxn ang="0">
                    <a:pos x="192" y="135"/>
                  </a:cxn>
                  <a:cxn ang="0">
                    <a:pos x="184" y="136"/>
                  </a:cxn>
                  <a:cxn ang="0">
                    <a:pos x="176" y="137"/>
                  </a:cxn>
                  <a:cxn ang="0">
                    <a:pos x="183" y="146"/>
                  </a:cxn>
                  <a:cxn ang="0">
                    <a:pos x="183" y="157"/>
                  </a:cxn>
                  <a:cxn ang="0">
                    <a:pos x="178" y="149"/>
                  </a:cxn>
                  <a:cxn ang="0">
                    <a:pos x="163" y="156"/>
                  </a:cxn>
                  <a:cxn ang="0">
                    <a:pos x="160" y="170"/>
                  </a:cxn>
                  <a:cxn ang="0">
                    <a:pos x="151" y="175"/>
                  </a:cxn>
                  <a:cxn ang="0">
                    <a:pos x="149" y="189"/>
                  </a:cxn>
                  <a:cxn ang="0">
                    <a:pos x="154" y="201"/>
                  </a:cxn>
                </a:cxnLst>
                <a:rect l="0" t="0" r="r" b="b"/>
                <a:pathLst>
                  <a:path w="215" h="216">
                    <a:moveTo>
                      <a:pt x="149" y="216"/>
                    </a:moveTo>
                    <a:lnTo>
                      <a:pt x="149" y="208"/>
                    </a:lnTo>
                    <a:lnTo>
                      <a:pt x="145" y="208"/>
                    </a:lnTo>
                    <a:lnTo>
                      <a:pt x="146" y="203"/>
                    </a:lnTo>
                    <a:lnTo>
                      <a:pt x="137" y="202"/>
                    </a:lnTo>
                    <a:lnTo>
                      <a:pt x="129" y="192"/>
                    </a:lnTo>
                    <a:lnTo>
                      <a:pt x="122" y="191"/>
                    </a:lnTo>
                    <a:lnTo>
                      <a:pt x="114" y="185"/>
                    </a:lnTo>
                    <a:lnTo>
                      <a:pt x="114" y="180"/>
                    </a:lnTo>
                    <a:lnTo>
                      <a:pt x="106" y="179"/>
                    </a:lnTo>
                    <a:lnTo>
                      <a:pt x="99" y="184"/>
                    </a:lnTo>
                    <a:lnTo>
                      <a:pt x="98" y="179"/>
                    </a:lnTo>
                    <a:lnTo>
                      <a:pt x="105" y="175"/>
                    </a:lnTo>
                    <a:lnTo>
                      <a:pt x="83" y="151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2" y="133"/>
                    </a:lnTo>
                    <a:lnTo>
                      <a:pt x="52" y="114"/>
                    </a:lnTo>
                    <a:lnTo>
                      <a:pt x="51" y="109"/>
                    </a:lnTo>
                    <a:lnTo>
                      <a:pt x="41" y="95"/>
                    </a:lnTo>
                    <a:lnTo>
                      <a:pt x="35" y="93"/>
                    </a:lnTo>
                    <a:lnTo>
                      <a:pt x="27" y="81"/>
                    </a:lnTo>
                    <a:lnTo>
                      <a:pt x="22" y="79"/>
                    </a:lnTo>
                    <a:lnTo>
                      <a:pt x="23" y="73"/>
                    </a:lnTo>
                    <a:lnTo>
                      <a:pt x="25" y="71"/>
                    </a:lnTo>
                    <a:lnTo>
                      <a:pt x="22" y="65"/>
                    </a:lnTo>
                    <a:lnTo>
                      <a:pt x="22" y="60"/>
                    </a:lnTo>
                    <a:lnTo>
                      <a:pt x="16" y="54"/>
                    </a:lnTo>
                    <a:lnTo>
                      <a:pt x="12" y="41"/>
                    </a:lnTo>
                    <a:lnTo>
                      <a:pt x="7" y="40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3" y="29"/>
                    </a:lnTo>
                    <a:lnTo>
                      <a:pt x="2" y="25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30" y="19"/>
                    </a:lnTo>
                    <a:lnTo>
                      <a:pt x="34" y="19"/>
                    </a:lnTo>
                    <a:lnTo>
                      <a:pt x="43" y="2"/>
                    </a:lnTo>
                    <a:lnTo>
                      <a:pt x="61" y="4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79" y="8"/>
                    </a:lnTo>
                    <a:lnTo>
                      <a:pt x="83" y="8"/>
                    </a:lnTo>
                    <a:lnTo>
                      <a:pt x="86" y="6"/>
                    </a:lnTo>
                    <a:lnTo>
                      <a:pt x="89" y="9"/>
                    </a:lnTo>
                    <a:lnTo>
                      <a:pt x="104" y="12"/>
                    </a:lnTo>
                    <a:lnTo>
                      <a:pt x="105" y="9"/>
                    </a:lnTo>
                    <a:lnTo>
                      <a:pt x="108" y="9"/>
                    </a:lnTo>
                    <a:lnTo>
                      <a:pt x="116" y="17"/>
                    </a:lnTo>
                    <a:lnTo>
                      <a:pt x="119" y="17"/>
                    </a:lnTo>
                    <a:lnTo>
                      <a:pt x="125" y="9"/>
                    </a:lnTo>
                    <a:lnTo>
                      <a:pt x="129" y="9"/>
                    </a:lnTo>
                    <a:lnTo>
                      <a:pt x="132" y="14"/>
                    </a:lnTo>
                    <a:lnTo>
                      <a:pt x="135" y="16"/>
                    </a:lnTo>
                    <a:lnTo>
                      <a:pt x="137" y="11"/>
                    </a:lnTo>
                    <a:lnTo>
                      <a:pt x="148" y="12"/>
                    </a:lnTo>
                    <a:lnTo>
                      <a:pt x="152" y="18"/>
                    </a:lnTo>
                    <a:lnTo>
                      <a:pt x="154" y="17"/>
                    </a:lnTo>
                    <a:lnTo>
                      <a:pt x="154" y="14"/>
                    </a:lnTo>
                    <a:lnTo>
                      <a:pt x="162" y="14"/>
                    </a:lnTo>
                    <a:lnTo>
                      <a:pt x="168" y="22"/>
                    </a:lnTo>
                    <a:lnTo>
                      <a:pt x="167" y="27"/>
                    </a:lnTo>
                    <a:lnTo>
                      <a:pt x="167" y="28"/>
                    </a:lnTo>
                    <a:lnTo>
                      <a:pt x="173" y="33"/>
                    </a:lnTo>
                    <a:lnTo>
                      <a:pt x="180" y="33"/>
                    </a:lnTo>
                    <a:lnTo>
                      <a:pt x="186" y="28"/>
                    </a:lnTo>
                    <a:lnTo>
                      <a:pt x="199" y="28"/>
                    </a:lnTo>
                    <a:lnTo>
                      <a:pt x="201" y="31"/>
                    </a:lnTo>
                    <a:lnTo>
                      <a:pt x="200" y="35"/>
                    </a:lnTo>
                    <a:lnTo>
                      <a:pt x="200" y="39"/>
                    </a:lnTo>
                    <a:lnTo>
                      <a:pt x="195" y="46"/>
                    </a:lnTo>
                    <a:lnTo>
                      <a:pt x="190" y="57"/>
                    </a:lnTo>
                    <a:lnTo>
                      <a:pt x="188" y="59"/>
                    </a:lnTo>
                    <a:lnTo>
                      <a:pt x="188" y="61"/>
                    </a:lnTo>
                    <a:lnTo>
                      <a:pt x="189" y="63"/>
                    </a:lnTo>
                    <a:lnTo>
                      <a:pt x="185" y="68"/>
                    </a:lnTo>
                    <a:lnTo>
                      <a:pt x="188" y="76"/>
                    </a:lnTo>
                    <a:lnTo>
                      <a:pt x="191" y="76"/>
                    </a:lnTo>
                    <a:lnTo>
                      <a:pt x="194" y="78"/>
                    </a:lnTo>
                    <a:lnTo>
                      <a:pt x="197" y="77"/>
                    </a:lnTo>
                    <a:lnTo>
                      <a:pt x="199" y="79"/>
                    </a:lnTo>
                    <a:lnTo>
                      <a:pt x="200" y="83"/>
                    </a:lnTo>
                    <a:lnTo>
                      <a:pt x="203" y="87"/>
                    </a:lnTo>
                    <a:lnTo>
                      <a:pt x="207" y="87"/>
                    </a:lnTo>
                    <a:lnTo>
                      <a:pt x="207" y="88"/>
                    </a:lnTo>
                    <a:lnTo>
                      <a:pt x="207" y="90"/>
                    </a:lnTo>
                    <a:lnTo>
                      <a:pt x="212" y="93"/>
                    </a:lnTo>
                    <a:lnTo>
                      <a:pt x="215" y="94"/>
                    </a:lnTo>
                    <a:lnTo>
                      <a:pt x="215" y="97"/>
                    </a:lnTo>
                    <a:lnTo>
                      <a:pt x="211" y="102"/>
                    </a:lnTo>
                    <a:lnTo>
                      <a:pt x="202" y="102"/>
                    </a:lnTo>
                    <a:lnTo>
                      <a:pt x="197" y="98"/>
                    </a:lnTo>
                    <a:lnTo>
                      <a:pt x="195" y="98"/>
                    </a:lnTo>
                    <a:lnTo>
                      <a:pt x="194" y="100"/>
                    </a:lnTo>
                    <a:lnTo>
                      <a:pt x="195" y="102"/>
                    </a:lnTo>
                    <a:lnTo>
                      <a:pt x="201" y="109"/>
                    </a:lnTo>
                    <a:lnTo>
                      <a:pt x="207" y="117"/>
                    </a:lnTo>
                    <a:lnTo>
                      <a:pt x="210" y="119"/>
                    </a:lnTo>
                    <a:lnTo>
                      <a:pt x="208" y="126"/>
                    </a:lnTo>
                    <a:lnTo>
                      <a:pt x="207" y="129"/>
                    </a:lnTo>
                    <a:lnTo>
                      <a:pt x="205" y="130"/>
                    </a:lnTo>
                    <a:lnTo>
                      <a:pt x="202" y="129"/>
                    </a:lnTo>
                    <a:lnTo>
                      <a:pt x="200" y="129"/>
                    </a:lnTo>
                    <a:lnTo>
                      <a:pt x="197" y="132"/>
                    </a:lnTo>
                    <a:lnTo>
                      <a:pt x="192" y="135"/>
                    </a:lnTo>
                    <a:lnTo>
                      <a:pt x="189" y="135"/>
                    </a:lnTo>
                    <a:lnTo>
                      <a:pt x="186" y="136"/>
                    </a:lnTo>
                    <a:lnTo>
                      <a:pt x="184" y="136"/>
                    </a:lnTo>
                    <a:lnTo>
                      <a:pt x="183" y="133"/>
                    </a:lnTo>
                    <a:lnTo>
                      <a:pt x="180" y="133"/>
                    </a:lnTo>
                    <a:lnTo>
                      <a:pt x="176" y="137"/>
                    </a:lnTo>
                    <a:lnTo>
                      <a:pt x="178" y="140"/>
                    </a:lnTo>
                    <a:lnTo>
                      <a:pt x="181" y="141"/>
                    </a:lnTo>
                    <a:lnTo>
                      <a:pt x="183" y="146"/>
                    </a:lnTo>
                    <a:lnTo>
                      <a:pt x="184" y="149"/>
                    </a:lnTo>
                    <a:lnTo>
                      <a:pt x="184" y="154"/>
                    </a:lnTo>
                    <a:lnTo>
                      <a:pt x="183" y="157"/>
                    </a:lnTo>
                    <a:lnTo>
                      <a:pt x="180" y="157"/>
                    </a:lnTo>
                    <a:lnTo>
                      <a:pt x="179" y="154"/>
                    </a:lnTo>
                    <a:lnTo>
                      <a:pt x="178" y="149"/>
                    </a:lnTo>
                    <a:lnTo>
                      <a:pt x="175" y="148"/>
                    </a:lnTo>
                    <a:lnTo>
                      <a:pt x="172" y="148"/>
                    </a:lnTo>
                    <a:lnTo>
                      <a:pt x="163" y="156"/>
                    </a:lnTo>
                    <a:lnTo>
                      <a:pt x="162" y="160"/>
                    </a:lnTo>
                    <a:lnTo>
                      <a:pt x="160" y="163"/>
                    </a:lnTo>
                    <a:lnTo>
                      <a:pt x="160" y="170"/>
                    </a:lnTo>
                    <a:lnTo>
                      <a:pt x="158" y="173"/>
                    </a:lnTo>
                    <a:lnTo>
                      <a:pt x="153" y="173"/>
                    </a:lnTo>
                    <a:lnTo>
                      <a:pt x="151" y="175"/>
                    </a:lnTo>
                    <a:lnTo>
                      <a:pt x="151" y="184"/>
                    </a:lnTo>
                    <a:lnTo>
                      <a:pt x="149" y="185"/>
                    </a:lnTo>
                    <a:lnTo>
                      <a:pt x="149" y="189"/>
                    </a:lnTo>
                    <a:lnTo>
                      <a:pt x="152" y="194"/>
                    </a:lnTo>
                    <a:lnTo>
                      <a:pt x="154" y="196"/>
                    </a:lnTo>
                    <a:lnTo>
                      <a:pt x="154" y="201"/>
                    </a:lnTo>
                    <a:lnTo>
                      <a:pt x="149" y="208"/>
                    </a:lnTo>
                    <a:lnTo>
                      <a:pt x="149" y="2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76" name="Freeform 201"/>
              <p:cNvSpPr>
                <a:spLocks noChangeAspect="1"/>
              </p:cNvSpPr>
              <p:nvPr/>
            </p:nvSpPr>
            <p:spPr bwMode="gray">
              <a:xfrm>
                <a:off x="2703" y="1965"/>
                <a:ext cx="15" cy="8"/>
              </a:xfrm>
              <a:custGeom>
                <a:avLst/>
                <a:gdLst/>
                <a:ahLst/>
                <a:cxnLst>
                  <a:cxn ang="0">
                    <a:pos x="75" y="42"/>
                  </a:cxn>
                  <a:cxn ang="0">
                    <a:pos x="45" y="20"/>
                  </a:cxn>
                  <a:cxn ang="0">
                    <a:pos x="29" y="17"/>
                  </a:cxn>
                  <a:cxn ang="0">
                    <a:pos x="13" y="7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5" y="2"/>
                  </a:cxn>
                  <a:cxn ang="0">
                    <a:pos x="20" y="10"/>
                  </a:cxn>
                  <a:cxn ang="0">
                    <a:pos x="25" y="10"/>
                  </a:cxn>
                  <a:cxn ang="0">
                    <a:pos x="32" y="5"/>
                  </a:cxn>
                  <a:cxn ang="0">
                    <a:pos x="40" y="6"/>
                  </a:cxn>
                  <a:cxn ang="0">
                    <a:pos x="40" y="11"/>
                  </a:cxn>
                  <a:cxn ang="0">
                    <a:pos x="48" y="17"/>
                  </a:cxn>
                  <a:cxn ang="0">
                    <a:pos x="55" y="18"/>
                  </a:cxn>
                  <a:cxn ang="0">
                    <a:pos x="63" y="28"/>
                  </a:cxn>
                  <a:cxn ang="0">
                    <a:pos x="72" y="29"/>
                  </a:cxn>
                  <a:cxn ang="0">
                    <a:pos x="71" y="34"/>
                  </a:cxn>
                  <a:cxn ang="0">
                    <a:pos x="75" y="34"/>
                  </a:cxn>
                  <a:cxn ang="0">
                    <a:pos x="75" y="42"/>
                  </a:cxn>
                </a:cxnLst>
                <a:rect l="0" t="0" r="r" b="b"/>
                <a:pathLst>
                  <a:path w="75" h="42">
                    <a:moveTo>
                      <a:pt x="75" y="42"/>
                    </a:moveTo>
                    <a:lnTo>
                      <a:pt x="45" y="20"/>
                    </a:lnTo>
                    <a:lnTo>
                      <a:pt x="29" y="17"/>
                    </a:lnTo>
                    <a:lnTo>
                      <a:pt x="13" y="7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15" y="2"/>
                    </a:lnTo>
                    <a:lnTo>
                      <a:pt x="20" y="10"/>
                    </a:lnTo>
                    <a:lnTo>
                      <a:pt x="25" y="10"/>
                    </a:lnTo>
                    <a:lnTo>
                      <a:pt x="32" y="5"/>
                    </a:lnTo>
                    <a:lnTo>
                      <a:pt x="40" y="6"/>
                    </a:lnTo>
                    <a:lnTo>
                      <a:pt x="40" y="11"/>
                    </a:lnTo>
                    <a:lnTo>
                      <a:pt x="48" y="17"/>
                    </a:lnTo>
                    <a:lnTo>
                      <a:pt x="55" y="18"/>
                    </a:lnTo>
                    <a:lnTo>
                      <a:pt x="63" y="28"/>
                    </a:lnTo>
                    <a:lnTo>
                      <a:pt x="72" y="29"/>
                    </a:lnTo>
                    <a:lnTo>
                      <a:pt x="71" y="34"/>
                    </a:lnTo>
                    <a:lnTo>
                      <a:pt x="75" y="34"/>
                    </a:lnTo>
                    <a:lnTo>
                      <a:pt x="75" y="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</p:grpSp>
        <p:sp>
          <p:nvSpPr>
            <p:cNvPr id="153" name="Freeform 202"/>
            <p:cNvSpPr>
              <a:spLocks noChangeAspect="1"/>
            </p:cNvSpPr>
            <p:nvPr/>
          </p:nvSpPr>
          <p:spPr bwMode="gray">
            <a:xfrm>
              <a:off x="5128419" y="2973735"/>
              <a:ext cx="39688" cy="41275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35" y="2"/>
                </a:cxn>
                <a:cxn ang="0">
                  <a:pos x="21" y="12"/>
                </a:cxn>
                <a:cxn ang="0">
                  <a:pos x="13" y="8"/>
                </a:cxn>
                <a:cxn ang="0">
                  <a:pos x="2" y="28"/>
                </a:cxn>
                <a:cxn ang="0">
                  <a:pos x="0" y="37"/>
                </a:cxn>
                <a:cxn ang="0">
                  <a:pos x="6" y="50"/>
                </a:cxn>
                <a:cxn ang="0">
                  <a:pos x="21" y="58"/>
                </a:cxn>
                <a:cxn ang="0">
                  <a:pos x="28" y="70"/>
                </a:cxn>
                <a:cxn ang="0">
                  <a:pos x="23" y="86"/>
                </a:cxn>
                <a:cxn ang="0">
                  <a:pos x="26" y="99"/>
                </a:cxn>
                <a:cxn ang="0">
                  <a:pos x="32" y="106"/>
                </a:cxn>
                <a:cxn ang="0">
                  <a:pos x="39" y="108"/>
                </a:cxn>
                <a:cxn ang="0">
                  <a:pos x="42" y="98"/>
                </a:cxn>
                <a:cxn ang="0">
                  <a:pos x="49" y="90"/>
                </a:cxn>
                <a:cxn ang="0">
                  <a:pos x="53" y="96"/>
                </a:cxn>
                <a:cxn ang="0">
                  <a:pos x="60" y="103"/>
                </a:cxn>
                <a:cxn ang="0">
                  <a:pos x="65" y="119"/>
                </a:cxn>
                <a:cxn ang="0">
                  <a:pos x="66" y="130"/>
                </a:cxn>
                <a:cxn ang="0">
                  <a:pos x="71" y="131"/>
                </a:cxn>
                <a:cxn ang="0">
                  <a:pos x="76" y="110"/>
                </a:cxn>
                <a:cxn ang="0">
                  <a:pos x="85" y="107"/>
                </a:cxn>
                <a:cxn ang="0">
                  <a:pos x="91" y="117"/>
                </a:cxn>
                <a:cxn ang="0">
                  <a:pos x="98" y="124"/>
                </a:cxn>
                <a:cxn ang="0">
                  <a:pos x="107" y="129"/>
                </a:cxn>
                <a:cxn ang="0">
                  <a:pos x="105" y="107"/>
                </a:cxn>
                <a:cxn ang="0">
                  <a:pos x="98" y="77"/>
                </a:cxn>
                <a:cxn ang="0">
                  <a:pos x="91" y="66"/>
                </a:cxn>
                <a:cxn ang="0">
                  <a:pos x="88" y="54"/>
                </a:cxn>
                <a:cxn ang="0">
                  <a:pos x="105" y="66"/>
                </a:cxn>
                <a:cxn ang="0">
                  <a:pos x="108" y="71"/>
                </a:cxn>
                <a:cxn ang="0">
                  <a:pos x="113" y="71"/>
                </a:cxn>
                <a:cxn ang="0">
                  <a:pos x="119" y="65"/>
                </a:cxn>
                <a:cxn ang="0">
                  <a:pos x="128" y="64"/>
                </a:cxn>
                <a:cxn ang="0">
                  <a:pos x="126" y="56"/>
                </a:cxn>
                <a:cxn ang="0">
                  <a:pos x="114" y="48"/>
                </a:cxn>
                <a:cxn ang="0">
                  <a:pos x="107" y="33"/>
                </a:cxn>
                <a:cxn ang="0">
                  <a:pos x="107" y="26"/>
                </a:cxn>
                <a:cxn ang="0">
                  <a:pos x="98" y="21"/>
                </a:cxn>
                <a:cxn ang="0">
                  <a:pos x="74" y="12"/>
                </a:cxn>
                <a:cxn ang="0">
                  <a:pos x="61" y="8"/>
                </a:cxn>
                <a:cxn ang="0">
                  <a:pos x="55" y="8"/>
                </a:cxn>
                <a:cxn ang="0">
                  <a:pos x="49" y="0"/>
                </a:cxn>
              </a:cxnLst>
              <a:rect l="0" t="0" r="r" b="b"/>
              <a:pathLst>
                <a:path w="128" h="131">
                  <a:moveTo>
                    <a:pt x="49" y="0"/>
                  </a:moveTo>
                  <a:lnTo>
                    <a:pt x="35" y="2"/>
                  </a:lnTo>
                  <a:lnTo>
                    <a:pt x="21" y="12"/>
                  </a:lnTo>
                  <a:lnTo>
                    <a:pt x="13" y="8"/>
                  </a:lnTo>
                  <a:lnTo>
                    <a:pt x="2" y="28"/>
                  </a:lnTo>
                  <a:lnTo>
                    <a:pt x="0" y="37"/>
                  </a:lnTo>
                  <a:lnTo>
                    <a:pt x="6" y="50"/>
                  </a:lnTo>
                  <a:lnTo>
                    <a:pt x="21" y="58"/>
                  </a:lnTo>
                  <a:lnTo>
                    <a:pt x="28" y="70"/>
                  </a:lnTo>
                  <a:lnTo>
                    <a:pt x="23" y="86"/>
                  </a:lnTo>
                  <a:lnTo>
                    <a:pt x="26" y="99"/>
                  </a:lnTo>
                  <a:lnTo>
                    <a:pt x="32" y="106"/>
                  </a:lnTo>
                  <a:lnTo>
                    <a:pt x="39" y="108"/>
                  </a:lnTo>
                  <a:lnTo>
                    <a:pt x="42" y="98"/>
                  </a:lnTo>
                  <a:lnTo>
                    <a:pt x="49" y="90"/>
                  </a:lnTo>
                  <a:lnTo>
                    <a:pt x="53" y="96"/>
                  </a:lnTo>
                  <a:lnTo>
                    <a:pt x="60" y="103"/>
                  </a:lnTo>
                  <a:lnTo>
                    <a:pt x="65" y="119"/>
                  </a:lnTo>
                  <a:lnTo>
                    <a:pt x="66" y="130"/>
                  </a:lnTo>
                  <a:lnTo>
                    <a:pt x="71" y="131"/>
                  </a:lnTo>
                  <a:lnTo>
                    <a:pt x="76" y="110"/>
                  </a:lnTo>
                  <a:lnTo>
                    <a:pt x="85" y="107"/>
                  </a:lnTo>
                  <a:lnTo>
                    <a:pt x="91" y="117"/>
                  </a:lnTo>
                  <a:lnTo>
                    <a:pt x="98" y="124"/>
                  </a:lnTo>
                  <a:lnTo>
                    <a:pt x="107" y="129"/>
                  </a:lnTo>
                  <a:lnTo>
                    <a:pt x="105" y="107"/>
                  </a:lnTo>
                  <a:lnTo>
                    <a:pt x="98" y="77"/>
                  </a:lnTo>
                  <a:lnTo>
                    <a:pt x="91" y="66"/>
                  </a:lnTo>
                  <a:lnTo>
                    <a:pt x="88" y="54"/>
                  </a:lnTo>
                  <a:lnTo>
                    <a:pt x="105" y="66"/>
                  </a:lnTo>
                  <a:lnTo>
                    <a:pt x="108" y="71"/>
                  </a:lnTo>
                  <a:lnTo>
                    <a:pt x="113" y="71"/>
                  </a:lnTo>
                  <a:lnTo>
                    <a:pt x="119" y="65"/>
                  </a:lnTo>
                  <a:lnTo>
                    <a:pt x="128" y="64"/>
                  </a:lnTo>
                  <a:lnTo>
                    <a:pt x="126" y="56"/>
                  </a:lnTo>
                  <a:lnTo>
                    <a:pt x="114" y="48"/>
                  </a:lnTo>
                  <a:lnTo>
                    <a:pt x="107" y="33"/>
                  </a:lnTo>
                  <a:lnTo>
                    <a:pt x="107" y="26"/>
                  </a:lnTo>
                  <a:lnTo>
                    <a:pt x="98" y="21"/>
                  </a:lnTo>
                  <a:lnTo>
                    <a:pt x="74" y="12"/>
                  </a:lnTo>
                  <a:lnTo>
                    <a:pt x="61" y="8"/>
                  </a:lnTo>
                  <a:lnTo>
                    <a:pt x="55" y="8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54" name="Freeform 203"/>
            <p:cNvSpPr>
              <a:spLocks noChangeAspect="1"/>
            </p:cNvSpPr>
            <p:nvPr/>
          </p:nvSpPr>
          <p:spPr bwMode="gray">
            <a:xfrm>
              <a:off x="5110956" y="2894360"/>
              <a:ext cx="111125" cy="93663"/>
            </a:xfrm>
            <a:custGeom>
              <a:avLst/>
              <a:gdLst/>
              <a:ahLst/>
              <a:cxnLst>
                <a:cxn ang="0">
                  <a:pos x="314" y="70"/>
                </a:cxn>
                <a:cxn ang="0">
                  <a:pos x="258" y="65"/>
                </a:cxn>
                <a:cxn ang="0">
                  <a:pos x="245" y="66"/>
                </a:cxn>
                <a:cxn ang="0">
                  <a:pos x="223" y="73"/>
                </a:cxn>
                <a:cxn ang="0">
                  <a:pos x="193" y="86"/>
                </a:cxn>
                <a:cxn ang="0">
                  <a:pos x="216" y="100"/>
                </a:cxn>
                <a:cxn ang="0">
                  <a:pos x="227" y="116"/>
                </a:cxn>
                <a:cxn ang="0">
                  <a:pos x="201" y="103"/>
                </a:cxn>
                <a:cxn ang="0">
                  <a:pos x="207" y="120"/>
                </a:cxn>
                <a:cxn ang="0">
                  <a:pos x="201" y="125"/>
                </a:cxn>
                <a:cxn ang="0">
                  <a:pos x="185" y="111"/>
                </a:cxn>
                <a:cxn ang="0">
                  <a:pos x="184" y="124"/>
                </a:cxn>
                <a:cxn ang="0">
                  <a:pos x="188" y="135"/>
                </a:cxn>
                <a:cxn ang="0">
                  <a:pos x="172" y="111"/>
                </a:cxn>
                <a:cxn ang="0">
                  <a:pos x="148" y="93"/>
                </a:cxn>
                <a:cxn ang="0">
                  <a:pos x="137" y="90"/>
                </a:cxn>
                <a:cxn ang="0">
                  <a:pos x="135" y="120"/>
                </a:cxn>
                <a:cxn ang="0">
                  <a:pos x="144" y="140"/>
                </a:cxn>
                <a:cxn ang="0">
                  <a:pos x="164" y="172"/>
                </a:cxn>
                <a:cxn ang="0">
                  <a:pos x="172" y="190"/>
                </a:cxn>
                <a:cxn ang="0">
                  <a:pos x="163" y="191"/>
                </a:cxn>
                <a:cxn ang="0">
                  <a:pos x="161" y="179"/>
                </a:cxn>
                <a:cxn ang="0">
                  <a:pos x="150" y="186"/>
                </a:cxn>
                <a:cxn ang="0">
                  <a:pos x="151" y="203"/>
                </a:cxn>
                <a:cxn ang="0">
                  <a:pos x="141" y="203"/>
                </a:cxn>
                <a:cxn ang="0">
                  <a:pos x="135" y="212"/>
                </a:cxn>
                <a:cxn ang="0">
                  <a:pos x="156" y="219"/>
                </a:cxn>
                <a:cxn ang="0">
                  <a:pos x="172" y="224"/>
                </a:cxn>
                <a:cxn ang="0">
                  <a:pos x="184" y="237"/>
                </a:cxn>
                <a:cxn ang="0">
                  <a:pos x="199" y="250"/>
                </a:cxn>
                <a:cxn ang="0">
                  <a:pos x="211" y="255"/>
                </a:cxn>
                <a:cxn ang="0">
                  <a:pos x="199" y="285"/>
                </a:cxn>
                <a:cxn ang="0">
                  <a:pos x="175" y="275"/>
                </a:cxn>
                <a:cxn ang="0">
                  <a:pos x="152" y="270"/>
                </a:cxn>
                <a:cxn ang="0">
                  <a:pos x="164" y="259"/>
                </a:cxn>
                <a:cxn ang="0">
                  <a:pos x="139" y="243"/>
                </a:cxn>
                <a:cxn ang="0">
                  <a:pos x="123" y="245"/>
                </a:cxn>
                <a:cxn ang="0">
                  <a:pos x="98" y="245"/>
                </a:cxn>
                <a:cxn ang="0">
                  <a:pos x="67" y="242"/>
                </a:cxn>
                <a:cxn ang="0">
                  <a:pos x="61" y="245"/>
                </a:cxn>
                <a:cxn ang="0">
                  <a:pos x="51" y="240"/>
                </a:cxn>
                <a:cxn ang="0">
                  <a:pos x="33" y="208"/>
                </a:cxn>
                <a:cxn ang="0">
                  <a:pos x="53" y="208"/>
                </a:cxn>
                <a:cxn ang="0">
                  <a:pos x="35" y="194"/>
                </a:cxn>
                <a:cxn ang="0">
                  <a:pos x="17" y="178"/>
                </a:cxn>
                <a:cxn ang="0">
                  <a:pos x="3" y="154"/>
                </a:cxn>
                <a:cxn ang="0">
                  <a:pos x="0" y="152"/>
                </a:cxn>
                <a:cxn ang="0">
                  <a:pos x="10" y="146"/>
                </a:cxn>
                <a:cxn ang="0">
                  <a:pos x="17" y="127"/>
                </a:cxn>
                <a:cxn ang="0">
                  <a:pos x="35" y="103"/>
                </a:cxn>
                <a:cxn ang="0">
                  <a:pos x="49" y="77"/>
                </a:cxn>
                <a:cxn ang="0">
                  <a:pos x="82" y="62"/>
                </a:cxn>
                <a:cxn ang="0">
                  <a:pos x="112" y="45"/>
                </a:cxn>
                <a:cxn ang="0">
                  <a:pos x="147" y="31"/>
                </a:cxn>
                <a:cxn ang="0">
                  <a:pos x="166" y="29"/>
                </a:cxn>
                <a:cxn ang="0">
                  <a:pos x="205" y="25"/>
                </a:cxn>
                <a:cxn ang="0">
                  <a:pos x="248" y="16"/>
                </a:cxn>
                <a:cxn ang="0">
                  <a:pos x="293" y="36"/>
                </a:cxn>
                <a:cxn ang="0">
                  <a:pos x="327" y="20"/>
                </a:cxn>
                <a:cxn ang="0">
                  <a:pos x="340" y="0"/>
                </a:cxn>
                <a:cxn ang="0">
                  <a:pos x="352" y="13"/>
                </a:cxn>
                <a:cxn ang="0">
                  <a:pos x="340" y="33"/>
                </a:cxn>
                <a:cxn ang="0">
                  <a:pos x="334" y="63"/>
                </a:cxn>
              </a:cxnLst>
              <a:rect l="0" t="0" r="r" b="b"/>
              <a:pathLst>
                <a:path w="352" h="293">
                  <a:moveTo>
                    <a:pt x="324" y="78"/>
                  </a:moveTo>
                  <a:lnTo>
                    <a:pt x="314" y="70"/>
                  </a:lnTo>
                  <a:lnTo>
                    <a:pt x="268" y="57"/>
                  </a:lnTo>
                  <a:lnTo>
                    <a:pt x="258" y="65"/>
                  </a:lnTo>
                  <a:lnTo>
                    <a:pt x="253" y="66"/>
                  </a:lnTo>
                  <a:lnTo>
                    <a:pt x="245" y="66"/>
                  </a:lnTo>
                  <a:lnTo>
                    <a:pt x="234" y="62"/>
                  </a:lnTo>
                  <a:lnTo>
                    <a:pt x="223" y="73"/>
                  </a:lnTo>
                  <a:lnTo>
                    <a:pt x="207" y="76"/>
                  </a:lnTo>
                  <a:lnTo>
                    <a:pt x="193" y="86"/>
                  </a:lnTo>
                  <a:lnTo>
                    <a:pt x="201" y="94"/>
                  </a:lnTo>
                  <a:lnTo>
                    <a:pt x="216" y="100"/>
                  </a:lnTo>
                  <a:lnTo>
                    <a:pt x="225" y="110"/>
                  </a:lnTo>
                  <a:lnTo>
                    <a:pt x="227" y="116"/>
                  </a:lnTo>
                  <a:lnTo>
                    <a:pt x="217" y="106"/>
                  </a:lnTo>
                  <a:lnTo>
                    <a:pt x="201" y="103"/>
                  </a:lnTo>
                  <a:lnTo>
                    <a:pt x="196" y="113"/>
                  </a:lnTo>
                  <a:lnTo>
                    <a:pt x="207" y="120"/>
                  </a:lnTo>
                  <a:lnTo>
                    <a:pt x="209" y="133"/>
                  </a:lnTo>
                  <a:lnTo>
                    <a:pt x="201" y="125"/>
                  </a:lnTo>
                  <a:lnTo>
                    <a:pt x="195" y="115"/>
                  </a:lnTo>
                  <a:lnTo>
                    <a:pt x="185" y="111"/>
                  </a:lnTo>
                  <a:lnTo>
                    <a:pt x="182" y="113"/>
                  </a:lnTo>
                  <a:lnTo>
                    <a:pt x="184" y="124"/>
                  </a:lnTo>
                  <a:lnTo>
                    <a:pt x="193" y="131"/>
                  </a:lnTo>
                  <a:lnTo>
                    <a:pt x="188" y="135"/>
                  </a:lnTo>
                  <a:lnTo>
                    <a:pt x="177" y="125"/>
                  </a:lnTo>
                  <a:lnTo>
                    <a:pt x="172" y="111"/>
                  </a:lnTo>
                  <a:lnTo>
                    <a:pt x="148" y="97"/>
                  </a:lnTo>
                  <a:lnTo>
                    <a:pt x="148" y="93"/>
                  </a:lnTo>
                  <a:lnTo>
                    <a:pt x="151" y="86"/>
                  </a:lnTo>
                  <a:lnTo>
                    <a:pt x="137" y="90"/>
                  </a:lnTo>
                  <a:lnTo>
                    <a:pt x="135" y="105"/>
                  </a:lnTo>
                  <a:lnTo>
                    <a:pt x="135" y="120"/>
                  </a:lnTo>
                  <a:lnTo>
                    <a:pt x="136" y="132"/>
                  </a:lnTo>
                  <a:lnTo>
                    <a:pt x="144" y="140"/>
                  </a:lnTo>
                  <a:lnTo>
                    <a:pt x="147" y="154"/>
                  </a:lnTo>
                  <a:lnTo>
                    <a:pt x="164" y="172"/>
                  </a:lnTo>
                  <a:lnTo>
                    <a:pt x="169" y="181"/>
                  </a:lnTo>
                  <a:lnTo>
                    <a:pt x="172" y="190"/>
                  </a:lnTo>
                  <a:lnTo>
                    <a:pt x="167" y="192"/>
                  </a:lnTo>
                  <a:lnTo>
                    <a:pt x="163" y="191"/>
                  </a:lnTo>
                  <a:lnTo>
                    <a:pt x="164" y="185"/>
                  </a:lnTo>
                  <a:lnTo>
                    <a:pt x="161" y="179"/>
                  </a:lnTo>
                  <a:lnTo>
                    <a:pt x="151" y="178"/>
                  </a:lnTo>
                  <a:lnTo>
                    <a:pt x="150" y="186"/>
                  </a:lnTo>
                  <a:lnTo>
                    <a:pt x="155" y="200"/>
                  </a:lnTo>
                  <a:lnTo>
                    <a:pt x="151" y="203"/>
                  </a:lnTo>
                  <a:lnTo>
                    <a:pt x="147" y="203"/>
                  </a:lnTo>
                  <a:lnTo>
                    <a:pt x="141" y="203"/>
                  </a:lnTo>
                  <a:lnTo>
                    <a:pt x="131" y="206"/>
                  </a:lnTo>
                  <a:lnTo>
                    <a:pt x="135" y="212"/>
                  </a:lnTo>
                  <a:lnTo>
                    <a:pt x="147" y="217"/>
                  </a:lnTo>
                  <a:lnTo>
                    <a:pt x="156" y="219"/>
                  </a:lnTo>
                  <a:lnTo>
                    <a:pt x="163" y="224"/>
                  </a:lnTo>
                  <a:lnTo>
                    <a:pt x="172" y="224"/>
                  </a:lnTo>
                  <a:lnTo>
                    <a:pt x="177" y="237"/>
                  </a:lnTo>
                  <a:lnTo>
                    <a:pt x="184" y="237"/>
                  </a:lnTo>
                  <a:lnTo>
                    <a:pt x="190" y="244"/>
                  </a:lnTo>
                  <a:lnTo>
                    <a:pt x="199" y="250"/>
                  </a:lnTo>
                  <a:lnTo>
                    <a:pt x="204" y="250"/>
                  </a:lnTo>
                  <a:lnTo>
                    <a:pt x="211" y="255"/>
                  </a:lnTo>
                  <a:lnTo>
                    <a:pt x="212" y="293"/>
                  </a:lnTo>
                  <a:lnTo>
                    <a:pt x="199" y="285"/>
                  </a:lnTo>
                  <a:lnTo>
                    <a:pt x="189" y="272"/>
                  </a:lnTo>
                  <a:lnTo>
                    <a:pt x="175" y="275"/>
                  </a:lnTo>
                  <a:lnTo>
                    <a:pt x="161" y="275"/>
                  </a:lnTo>
                  <a:lnTo>
                    <a:pt x="152" y="270"/>
                  </a:lnTo>
                  <a:lnTo>
                    <a:pt x="162" y="266"/>
                  </a:lnTo>
                  <a:lnTo>
                    <a:pt x="164" y="259"/>
                  </a:lnTo>
                  <a:lnTo>
                    <a:pt x="152" y="256"/>
                  </a:lnTo>
                  <a:lnTo>
                    <a:pt x="139" y="243"/>
                  </a:lnTo>
                  <a:lnTo>
                    <a:pt x="132" y="249"/>
                  </a:lnTo>
                  <a:lnTo>
                    <a:pt x="123" y="245"/>
                  </a:lnTo>
                  <a:lnTo>
                    <a:pt x="110" y="248"/>
                  </a:lnTo>
                  <a:lnTo>
                    <a:pt x="98" y="245"/>
                  </a:lnTo>
                  <a:lnTo>
                    <a:pt x="81" y="248"/>
                  </a:lnTo>
                  <a:lnTo>
                    <a:pt x="67" y="242"/>
                  </a:lnTo>
                  <a:lnTo>
                    <a:pt x="64" y="242"/>
                  </a:lnTo>
                  <a:lnTo>
                    <a:pt x="61" y="245"/>
                  </a:lnTo>
                  <a:lnTo>
                    <a:pt x="55" y="248"/>
                  </a:lnTo>
                  <a:lnTo>
                    <a:pt x="51" y="240"/>
                  </a:lnTo>
                  <a:lnTo>
                    <a:pt x="45" y="228"/>
                  </a:lnTo>
                  <a:lnTo>
                    <a:pt x="33" y="208"/>
                  </a:lnTo>
                  <a:lnTo>
                    <a:pt x="43" y="210"/>
                  </a:lnTo>
                  <a:lnTo>
                    <a:pt x="53" y="208"/>
                  </a:lnTo>
                  <a:lnTo>
                    <a:pt x="49" y="200"/>
                  </a:lnTo>
                  <a:lnTo>
                    <a:pt x="35" y="194"/>
                  </a:lnTo>
                  <a:lnTo>
                    <a:pt x="33" y="203"/>
                  </a:lnTo>
                  <a:lnTo>
                    <a:pt x="17" y="178"/>
                  </a:lnTo>
                  <a:lnTo>
                    <a:pt x="7" y="170"/>
                  </a:lnTo>
                  <a:lnTo>
                    <a:pt x="3" y="154"/>
                  </a:lnTo>
                  <a:lnTo>
                    <a:pt x="1" y="152"/>
                  </a:lnTo>
                  <a:lnTo>
                    <a:pt x="0" y="152"/>
                  </a:lnTo>
                  <a:lnTo>
                    <a:pt x="1" y="152"/>
                  </a:lnTo>
                  <a:lnTo>
                    <a:pt x="10" y="146"/>
                  </a:lnTo>
                  <a:lnTo>
                    <a:pt x="15" y="140"/>
                  </a:lnTo>
                  <a:lnTo>
                    <a:pt x="17" y="127"/>
                  </a:lnTo>
                  <a:lnTo>
                    <a:pt x="27" y="120"/>
                  </a:lnTo>
                  <a:lnTo>
                    <a:pt x="35" y="103"/>
                  </a:lnTo>
                  <a:lnTo>
                    <a:pt x="49" y="92"/>
                  </a:lnTo>
                  <a:lnTo>
                    <a:pt x="49" y="77"/>
                  </a:lnTo>
                  <a:lnTo>
                    <a:pt x="46" y="67"/>
                  </a:lnTo>
                  <a:lnTo>
                    <a:pt x="82" y="62"/>
                  </a:lnTo>
                  <a:lnTo>
                    <a:pt x="93" y="52"/>
                  </a:lnTo>
                  <a:lnTo>
                    <a:pt x="112" y="45"/>
                  </a:lnTo>
                  <a:lnTo>
                    <a:pt x="132" y="45"/>
                  </a:lnTo>
                  <a:lnTo>
                    <a:pt x="147" y="31"/>
                  </a:lnTo>
                  <a:lnTo>
                    <a:pt x="153" y="29"/>
                  </a:lnTo>
                  <a:lnTo>
                    <a:pt x="166" y="29"/>
                  </a:lnTo>
                  <a:lnTo>
                    <a:pt x="183" y="25"/>
                  </a:lnTo>
                  <a:lnTo>
                    <a:pt x="205" y="25"/>
                  </a:lnTo>
                  <a:lnTo>
                    <a:pt x="236" y="16"/>
                  </a:lnTo>
                  <a:lnTo>
                    <a:pt x="248" y="16"/>
                  </a:lnTo>
                  <a:lnTo>
                    <a:pt x="258" y="24"/>
                  </a:lnTo>
                  <a:lnTo>
                    <a:pt x="293" y="36"/>
                  </a:lnTo>
                  <a:lnTo>
                    <a:pt x="313" y="33"/>
                  </a:lnTo>
                  <a:lnTo>
                    <a:pt x="327" y="20"/>
                  </a:lnTo>
                  <a:lnTo>
                    <a:pt x="329" y="1"/>
                  </a:lnTo>
                  <a:lnTo>
                    <a:pt x="340" y="0"/>
                  </a:lnTo>
                  <a:lnTo>
                    <a:pt x="343" y="6"/>
                  </a:lnTo>
                  <a:lnTo>
                    <a:pt x="352" y="13"/>
                  </a:lnTo>
                  <a:lnTo>
                    <a:pt x="351" y="24"/>
                  </a:lnTo>
                  <a:lnTo>
                    <a:pt x="340" y="33"/>
                  </a:lnTo>
                  <a:lnTo>
                    <a:pt x="338" y="49"/>
                  </a:lnTo>
                  <a:lnTo>
                    <a:pt x="334" y="63"/>
                  </a:lnTo>
                  <a:lnTo>
                    <a:pt x="324" y="7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55" name="Freeform 204"/>
            <p:cNvSpPr>
              <a:spLocks noChangeAspect="1"/>
            </p:cNvSpPr>
            <p:nvPr/>
          </p:nvSpPr>
          <p:spPr bwMode="gray">
            <a:xfrm>
              <a:off x="5039519" y="2727672"/>
              <a:ext cx="117475" cy="69850"/>
            </a:xfrm>
            <a:custGeom>
              <a:avLst/>
              <a:gdLst/>
              <a:ahLst/>
              <a:cxnLst>
                <a:cxn ang="0">
                  <a:pos x="71" y="47"/>
                </a:cxn>
                <a:cxn ang="0">
                  <a:pos x="128" y="64"/>
                </a:cxn>
                <a:cxn ang="0">
                  <a:pos x="147" y="44"/>
                </a:cxn>
                <a:cxn ang="0">
                  <a:pos x="194" y="26"/>
                </a:cxn>
                <a:cxn ang="0">
                  <a:pos x="225" y="24"/>
                </a:cxn>
                <a:cxn ang="0">
                  <a:pos x="240" y="10"/>
                </a:cxn>
                <a:cxn ang="0">
                  <a:pos x="273" y="2"/>
                </a:cxn>
                <a:cxn ang="0">
                  <a:pos x="300" y="5"/>
                </a:cxn>
                <a:cxn ang="0">
                  <a:pos x="329" y="12"/>
                </a:cxn>
                <a:cxn ang="0">
                  <a:pos x="356" y="29"/>
                </a:cxn>
                <a:cxn ang="0">
                  <a:pos x="369" y="48"/>
                </a:cxn>
                <a:cxn ang="0">
                  <a:pos x="357" y="62"/>
                </a:cxn>
                <a:cxn ang="0">
                  <a:pos x="335" y="69"/>
                </a:cxn>
                <a:cxn ang="0">
                  <a:pos x="324" y="86"/>
                </a:cxn>
                <a:cxn ang="0">
                  <a:pos x="316" y="108"/>
                </a:cxn>
                <a:cxn ang="0">
                  <a:pos x="298" y="135"/>
                </a:cxn>
                <a:cxn ang="0">
                  <a:pos x="284" y="161"/>
                </a:cxn>
                <a:cxn ang="0">
                  <a:pos x="260" y="185"/>
                </a:cxn>
                <a:cxn ang="0">
                  <a:pos x="225" y="195"/>
                </a:cxn>
                <a:cxn ang="0">
                  <a:pos x="209" y="193"/>
                </a:cxn>
                <a:cxn ang="0">
                  <a:pos x="181" y="204"/>
                </a:cxn>
                <a:cxn ang="0">
                  <a:pos x="160" y="209"/>
                </a:cxn>
                <a:cxn ang="0">
                  <a:pos x="133" y="218"/>
                </a:cxn>
                <a:cxn ang="0">
                  <a:pos x="102" y="223"/>
                </a:cxn>
                <a:cxn ang="0">
                  <a:pos x="76" y="210"/>
                </a:cxn>
                <a:cxn ang="0">
                  <a:pos x="50" y="188"/>
                </a:cxn>
                <a:cxn ang="0">
                  <a:pos x="28" y="167"/>
                </a:cxn>
                <a:cxn ang="0">
                  <a:pos x="15" y="140"/>
                </a:cxn>
                <a:cxn ang="0">
                  <a:pos x="0" y="136"/>
                </a:cxn>
                <a:cxn ang="0">
                  <a:pos x="21" y="123"/>
                </a:cxn>
                <a:cxn ang="0">
                  <a:pos x="20" y="102"/>
                </a:cxn>
                <a:cxn ang="0">
                  <a:pos x="22" y="75"/>
                </a:cxn>
                <a:cxn ang="0">
                  <a:pos x="53" y="67"/>
                </a:cxn>
                <a:cxn ang="0">
                  <a:pos x="58" y="39"/>
                </a:cxn>
              </a:cxnLst>
              <a:rect l="0" t="0" r="r" b="b"/>
              <a:pathLst>
                <a:path w="369" h="223">
                  <a:moveTo>
                    <a:pt x="58" y="39"/>
                  </a:moveTo>
                  <a:lnTo>
                    <a:pt x="71" y="47"/>
                  </a:lnTo>
                  <a:lnTo>
                    <a:pt x="95" y="65"/>
                  </a:lnTo>
                  <a:lnTo>
                    <a:pt x="128" y="64"/>
                  </a:lnTo>
                  <a:lnTo>
                    <a:pt x="134" y="64"/>
                  </a:lnTo>
                  <a:lnTo>
                    <a:pt x="147" y="44"/>
                  </a:lnTo>
                  <a:lnTo>
                    <a:pt x="178" y="35"/>
                  </a:lnTo>
                  <a:lnTo>
                    <a:pt x="194" y="26"/>
                  </a:lnTo>
                  <a:lnTo>
                    <a:pt x="211" y="32"/>
                  </a:lnTo>
                  <a:lnTo>
                    <a:pt x="225" y="24"/>
                  </a:lnTo>
                  <a:lnTo>
                    <a:pt x="235" y="22"/>
                  </a:lnTo>
                  <a:lnTo>
                    <a:pt x="240" y="10"/>
                  </a:lnTo>
                  <a:lnTo>
                    <a:pt x="255" y="1"/>
                  </a:lnTo>
                  <a:lnTo>
                    <a:pt x="273" y="2"/>
                  </a:lnTo>
                  <a:lnTo>
                    <a:pt x="285" y="0"/>
                  </a:lnTo>
                  <a:lnTo>
                    <a:pt x="300" y="5"/>
                  </a:lnTo>
                  <a:lnTo>
                    <a:pt x="317" y="15"/>
                  </a:lnTo>
                  <a:lnTo>
                    <a:pt x="329" y="12"/>
                  </a:lnTo>
                  <a:lnTo>
                    <a:pt x="344" y="19"/>
                  </a:lnTo>
                  <a:lnTo>
                    <a:pt x="356" y="29"/>
                  </a:lnTo>
                  <a:lnTo>
                    <a:pt x="365" y="38"/>
                  </a:lnTo>
                  <a:lnTo>
                    <a:pt x="369" y="48"/>
                  </a:lnTo>
                  <a:lnTo>
                    <a:pt x="365" y="55"/>
                  </a:lnTo>
                  <a:lnTo>
                    <a:pt x="357" y="62"/>
                  </a:lnTo>
                  <a:lnTo>
                    <a:pt x="350" y="62"/>
                  </a:lnTo>
                  <a:lnTo>
                    <a:pt x="335" y="69"/>
                  </a:lnTo>
                  <a:lnTo>
                    <a:pt x="326" y="78"/>
                  </a:lnTo>
                  <a:lnTo>
                    <a:pt x="324" y="86"/>
                  </a:lnTo>
                  <a:lnTo>
                    <a:pt x="318" y="97"/>
                  </a:lnTo>
                  <a:lnTo>
                    <a:pt x="316" y="108"/>
                  </a:lnTo>
                  <a:lnTo>
                    <a:pt x="303" y="121"/>
                  </a:lnTo>
                  <a:lnTo>
                    <a:pt x="298" y="135"/>
                  </a:lnTo>
                  <a:lnTo>
                    <a:pt x="291" y="151"/>
                  </a:lnTo>
                  <a:lnTo>
                    <a:pt x="284" y="161"/>
                  </a:lnTo>
                  <a:lnTo>
                    <a:pt x="276" y="178"/>
                  </a:lnTo>
                  <a:lnTo>
                    <a:pt x="260" y="185"/>
                  </a:lnTo>
                  <a:lnTo>
                    <a:pt x="228" y="195"/>
                  </a:lnTo>
                  <a:lnTo>
                    <a:pt x="225" y="195"/>
                  </a:lnTo>
                  <a:lnTo>
                    <a:pt x="221" y="188"/>
                  </a:lnTo>
                  <a:lnTo>
                    <a:pt x="209" y="193"/>
                  </a:lnTo>
                  <a:lnTo>
                    <a:pt x="197" y="193"/>
                  </a:lnTo>
                  <a:lnTo>
                    <a:pt x="181" y="204"/>
                  </a:lnTo>
                  <a:lnTo>
                    <a:pt x="166" y="204"/>
                  </a:lnTo>
                  <a:lnTo>
                    <a:pt x="160" y="209"/>
                  </a:lnTo>
                  <a:lnTo>
                    <a:pt x="145" y="210"/>
                  </a:lnTo>
                  <a:lnTo>
                    <a:pt x="133" y="218"/>
                  </a:lnTo>
                  <a:lnTo>
                    <a:pt x="119" y="222"/>
                  </a:lnTo>
                  <a:lnTo>
                    <a:pt x="102" y="223"/>
                  </a:lnTo>
                  <a:lnTo>
                    <a:pt x="87" y="214"/>
                  </a:lnTo>
                  <a:lnTo>
                    <a:pt x="76" y="210"/>
                  </a:lnTo>
                  <a:lnTo>
                    <a:pt x="65" y="195"/>
                  </a:lnTo>
                  <a:lnTo>
                    <a:pt x="50" y="188"/>
                  </a:lnTo>
                  <a:lnTo>
                    <a:pt x="41" y="172"/>
                  </a:lnTo>
                  <a:lnTo>
                    <a:pt x="28" y="167"/>
                  </a:lnTo>
                  <a:lnTo>
                    <a:pt x="20" y="153"/>
                  </a:lnTo>
                  <a:lnTo>
                    <a:pt x="15" y="140"/>
                  </a:lnTo>
                  <a:lnTo>
                    <a:pt x="7" y="136"/>
                  </a:lnTo>
                  <a:lnTo>
                    <a:pt x="0" y="136"/>
                  </a:lnTo>
                  <a:lnTo>
                    <a:pt x="10" y="125"/>
                  </a:lnTo>
                  <a:lnTo>
                    <a:pt x="21" y="123"/>
                  </a:lnTo>
                  <a:lnTo>
                    <a:pt x="20" y="112"/>
                  </a:lnTo>
                  <a:lnTo>
                    <a:pt x="20" y="102"/>
                  </a:lnTo>
                  <a:lnTo>
                    <a:pt x="28" y="83"/>
                  </a:lnTo>
                  <a:lnTo>
                    <a:pt x="22" y="75"/>
                  </a:lnTo>
                  <a:lnTo>
                    <a:pt x="26" y="67"/>
                  </a:lnTo>
                  <a:lnTo>
                    <a:pt x="53" y="67"/>
                  </a:lnTo>
                  <a:lnTo>
                    <a:pt x="58" y="59"/>
                  </a:lnTo>
                  <a:lnTo>
                    <a:pt x="58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56" name="Freeform 205"/>
            <p:cNvSpPr>
              <a:spLocks noChangeAspect="1"/>
            </p:cNvSpPr>
            <p:nvPr/>
          </p:nvSpPr>
          <p:spPr bwMode="gray">
            <a:xfrm>
              <a:off x="5004594" y="2549872"/>
              <a:ext cx="173038" cy="163513"/>
            </a:xfrm>
            <a:custGeom>
              <a:avLst/>
              <a:gdLst/>
              <a:ahLst/>
              <a:cxnLst>
                <a:cxn ang="0">
                  <a:pos x="521" y="323"/>
                </a:cxn>
                <a:cxn ang="0">
                  <a:pos x="540" y="357"/>
                </a:cxn>
                <a:cxn ang="0">
                  <a:pos x="540" y="397"/>
                </a:cxn>
                <a:cxn ang="0">
                  <a:pos x="488" y="444"/>
                </a:cxn>
                <a:cxn ang="0">
                  <a:pos x="470" y="509"/>
                </a:cxn>
                <a:cxn ang="0">
                  <a:pos x="446" y="506"/>
                </a:cxn>
                <a:cxn ang="0">
                  <a:pos x="416" y="483"/>
                </a:cxn>
                <a:cxn ang="0">
                  <a:pos x="379" y="488"/>
                </a:cxn>
                <a:cxn ang="0">
                  <a:pos x="343" y="487"/>
                </a:cxn>
                <a:cxn ang="0">
                  <a:pos x="317" y="498"/>
                </a:cxn>
                <a:cxn ang="0">
                  <a:pos x="291" y="473"/>
                </a:cxn>
                <a:cxn ang="0">
                  <a:pos x="259" y="475"/>
                </a:cxn>
                <a:cxn ang="0">
                  <a:pos x="212" y="433"/>
                </a:cxn>
                <a:cxn ang="0">
                  <a:pos x="198" y="412"/>
                </a:cxn>
                <a:cxn ang="0">
                  <a:pos x="152" y="407"/>
                </a:cxn>
                <a:cxn ang="0">
                  <a:pos x="136" y="418"/>
                </a:cxn>
                <a:cxn ang="0">
                  <a:pos x="121" y="386"/>
                </a:cxn>
                <a:cxn ang="0">
                  <a:pos x="99" y="370"/>
                </a:cxn>
                <a:cxn ang="0">
                  <a:pos x="65" y="357"/>
                </a:cxn>
                <a:cxn ang="0">
                  <a:pos x="34" y="363"/>
                </a:cxn>
                <a:cxn ang="0">
                  <a:pos x="43" y="316"/>
                </a:cxn>
                <a:cxn ang="0">
                  <a:pos x="23" y="269"/>
                </a:cxn>
                <a:cxn ang="0">
                  <a:pos x="20" y="233"/>
                </a:cxn>
                <a:cxn ang="0">
                  <a:pos x="1" y="190"/>
                </a:cxn>
                <a:cxn ang="0">
                  <a:pos x="11" y="158"/>
                </a:cxn>
                <a:cxn ang="0">
                  <a:pos x="4" y="111"/>
                </a:cxn>
                <a:cxn ang="0">
                  <a:pos x="21" y="105"/>
                </a:cxn>
                <a:cxn ang="0">
                  <a:pos x="16" y="86"/>
                </a:cxn>
                <a:cxn ang="0">
                  <a:pos x="38" y="74"/>
                </a:cxn>
                <a:cxn ang="0">
                  <a:pos x="102" y="53"/>
                </a:cxn>
                <a:cxn ang="0">
                  <a:pos x="172" y="9"/>
                </a:cxn>
                <a:cxn ang="0">
                  <a:pos x="239" y="3"/>
                </a:cxn>
                <a:cxn ang="0">
                  <a:pos x="254" y="21"/>
                </a:cxn>
                <a:cxn ang="0">
                  <a:pos x="250" y="50"/>
                </a:cxn>
                <a:cxn ang="0">
                  <a:pos x="262" y="45"/>
                </a:cxn>
                <a:cxn ang="0">
                  <a:pos x="290" y="42"/>
                </a:cxn>
                <a:cxn ang="0">
                  <a:pos x="378" y="52"/>
                </a:cxn>
                <a:cxn ang="0">
                  <a:pos x="477" y="42"/>
                </a:cxn>
                <a:cxn ang="0">
                  <a:pos x="515" y="74"/>
                </a:cxn>
                <a:cxn ang="0">
                  <a:pos x="534" y="163"/>
                </a:cxn>
                <a:cxn ang="0">
                  <a:pos x="522" y="212"/>
                </a:cxn>
                <a:cxn ang="0">
                  <a:pos x="502" y="245"/>
                </a:cxn>
              </a:cxnLst>
              <a:rect l="0" t="0" r="r" b="b"/>
              <a:pathLst>
                <a:path w="545" h="511">
                  <a:moveTo>
                    <a:pt x="513" y="298"/>
                  </a:moveTo>
                  <a:lnTo>
                    <a:pt x="520" y="311"/>
                  </a:lnTo>
                  <a:lnTo>
                    <a:pt x="521" y="323"/>
                  </a:lnTo>
                  <a:lnTo>
                    <a:pt x="528" y="342"/>
                  </a:lnTo>
                  <a:lnTo>
                    <a:pt x="529" y="346"/>
                  </a:lnTo>
                  <a:lnTo>
                    <a:pt x="540" y="357"/>
                  </a:lnTo>
                  <a:lnTo>
                    <a:pt x="539" y="368"/>
                  </a:lnTo>
                  <a:lnTo>
                    <a:pt x="545" y="382"/>
                  </a:lnTo>
                  <a:lnTo>
                    <a:pt x="540" y="397"/>
                  </a:lnTo>
                  <a:lnTo>
                    <a:pt x="522" y="412"/>
                  </a:lnTo>
                  <a:lnTo>
                    <a:pt x="502" y="425"/>
                  </a:lnTo>
                  <a:lnTo>
                    <a:pt x="488" y="444"/>
                  </a:lnTo>
                  <a:lnTo>
                    <a:pt x="470" y="482"/>
                  </a:lnTo>
                  <a:lnTo>
                    <a:pt x="468" y="497"/>
                  </a:lnTo>
                  <a:lnTo>
                    <a:pt x="470" y="509"/>
                  </a:lnTo>
                  <a:lnTo>
                    <a:pt x="461" y="511"/>
                  </a:lnTo>
                  <a:lnTo>
                    <a:pt x="456" y="510"/>
                  </a:lnTo>
                  <a:lnTo>
                    <a:pt x="446" y="506"/>
                  </a:lnTo>
                  <a:lnTo>
                    <a:pt x="435" y="498"/>
                  </a:lnTo>
                  <a:lnTo>
                    <a:pt x="426" y="491"/>
                  </a:lnTo>
                  <a:lnTo>
                    <a:pt x="416" y="483"/>
                  </a:lnTo>
                  <a:lnTo>
                    <a:pt x="403" y="482"/>
                  </a:lnTo>
                  <a:lnTo>
                    <a:pt x="391" y="483"/>
                  </a:lnTo>
                  <a:lnTo>
                    <a:pt x="379" y="488"/>
                  </a:lnTo>
                  <a:lnTo>
                    <a:pt x="372" y="494"/>
                  </a:lnTo>
                  <a:lnTo>
                    <a:pt x="362" y="487"/>
                  </a:lnTo>
                  <a:lnTo>
                    <a:pt x="343" y="487"/>
                  </a:lnTo>
                  <a:lnTo>
                    <a:pt x="334" y="495"/>
                  </a:lnTo>
                  <a:lnTo>
                    <a:pt x="324" y="500"/>
                  </a:lnTo>
                  <a:lnTo>
                    <a:pt x="317" y="498"/>
                  </a:lnTo>
                  <a:lnTo>
                    <a:pt x="309" y="489"/>
                  </a:lnTo>
                  <a:lnTo>
                    <a:pt x="300" y="479"/>
                  </a:lnTo>
                  <a:lnTo>
                    <a:pt x="291" y="473"/>
                  </a:lnTo>
                  <a:lnTo>
                    <a:pt x="281" y="478"/>
                  </a:lnTo>
                  <a:lnTo>
                    <a:pt x="270" y="481"/>
                  </a:lnTo>
                  <a:lnTo>
                    <a:pt x="259" y="475"/>
                  </a:lnTo>
                  <a:lnTo>
                    <a:pt x="241" y="466"/>
                  </a:lnTo>
                  <a:lnTo>
                    <a:pt x="221" y="438"/>
                  </a:lnTo>
                  <a:lnTo>
                    <a:pt x="212" y="433"/>
                  </a:lnTo>
                  <a:lnTo>
                    <a:pt x="207" y="435"/>
                  </a:lnTo>
                  <a:lnTo>
                    <a:pt x="198" y="428"/>
                  </a:lnTo>
                  <a:lnTo>
                    <a:pt x="198" y="412"/>
                  </a:lnTo>
                  <a:lnTo>
                    <a:pt x="178" y="409"/>
                  </a:lnTo>
                  <a:lnTo>
                    <a:pt x="153" y="401"/>
                  </a:lnTo>
                  <a:lnTo>
                    <a:pt x="152" y="407"/>
                  </a:lnTo>
                  <a:lnTo>
                    <a:pt x="155" y="413"/>
                  </a:lnTo>
                  <a:lnTo>
                    <a:pt x="144" y="421"/>
                  </a:lnTo>
                  <a:lnTo>
                    <a:pt x="136" y="418"/>
                  </a:lnTo>
                  <a:lnTo>
                    <a:pt x="117" y="400"/>
                  </a:lnTo>
                  <a:lnTo>
                    <a:pt x="121" y="389"/>
                  </a:lnTo>
                  <a:lnTo>
                    <a:pt x="121" y="386"/>
                  </a:lnTo>
                  <a:lnTo>
                    <a:pt x="120" y="384"/>
                  </a:lnTo>
                  <a:lnTo>
                    <a:pt x="109" y="382"/>
                  </a:lnTo>
                  <a:lnTo>
                    <a:pt x="99" y="370"/>
                  </a:lnTo>
                  <a:lnTo>
                    <a:pt x="79" y="365"/>
                  </a:lnTo>
                  <a:lnTo>
                    <a:pt x="71" y="366"/>
                  </a:lnTo>
                  <a:lnTo>
                    <a:pt x="65" y="357"/>
                  </a:lnTo>
                  <a:lnTo>
                    <a:pt x="55" y="352"/>
                  </a:lnTo>
                  <a:lnTo>
                    <a:pt x="40" y="366"/>
                  </a:lnTo>
                  <a:lnTo>
                    <a:pt x="34" y="363"/>
                  </a:lnTo>
                  <a:lnTo>
                    <a:pt x="38" y="354"/>
                  </a:lnTo>
                  <a:lnTo>
                    <a:pt x="42" y="337"/>
                  </a:lnTo>
                  <a:lnTo>
                    <a:pt x="43" y="316"/>
                  </a:lnTo>
                  <a:lnTo>
                    <a:pt x="42" y="312"/>
                  </a:lnTo>
                  <a:lnTo>
                    <a:pt x="26" y="293"/>
                  </a:lnTo>
                  <a:lnTo>
                    <a:pt x="23" y="269"/>
                  </a:lnTo>
                  <a:lnTo>
                    <a:pt x="23" y="258"/>
                  </a:lnTo>
                  <a:lnTo>
                    <a:pt x="22" y="242"/>
                  </a:lnTo>
                  <a:lnTo>
                    <a:pt x="20" y="233"/>
                  </a:lnTo>
                  <a:lnTo>
                    <a:pt x="17" y="209"/>
                  </a:lnTo>
                  <a:lnTo>
                    <a:pt x="16" y="201"/>
                  </a:lnTo>
                  <a:lnTo>
                    <a:pt x="1" y="190"/>
                  </a:lnTo>
                  <a:lnTo>
                    <a:pt x="0" y="182"/>
                  </a:lnTo>
                  <a:lnTo>
                    <a:pt x="5" y="170"/>
                  </a:lnTo>
                  <a:lnTo>
                    <a:pt x="11" y="158"/>
                  </a:lnTo>
                  <a:lnTo>
                    <a:pt x="12" y="145"/>
                  </a:lnTo>
                  <a:lnTo>
                    <a:pt x="12" y="128"/>
                  </a:lnTo>
                  <a:lnTo>
                    <a:pt x="4" y="111"/>
                  </a:lnTo>
                  <a:lnTo>
                    <a:pt x="1" y="102"/>
                  </a:lnTo>
                  <a:lnTo>
                    <a:pt x="18" y="110"/>
                  </a:lnTo>
                  <a:lnTo>
                    <a:pt x="21" y="105"/>
                  </a:lnTo>
                  <a:lnTo>
                    <a:pt x="21" y="96"/>
                  </a:lnTo>
                  <a:lnTo>
                    <a:pt x="7" y="93"/>
                  </a:lnTo>
                  <a:lnTo>
                    <a:pt x="16" y="86"/>
                  </a:lnTo>
                  <a:lnTo>
                    <a:pt x="26" y="83"/>
                  </a:lnTo>
                  <a:lnTo>
                    <a:pt x="27" y="86"/>
                  </a:lnTo>
                  <a:lnTo>
                    <a:pt x="38" y="74"/>
                  </a:lnTo>
                  <a:lnTo>
                    <a:pt x="51" y="67"/>
                  </a:lnTo>
                  <a:lnTo>
                    <a:pt x="70" y="63"/>
                  </a:lnTo>
                  <a:lnTo>
                    <a:pt x="102" y="53"/>
                  </a:lnTo>
                  <a:lnTo>
                    <a:pt x="134" y="26"/>
                  </a:lnTo>
                  <a:lnTo>
                    <a:pt x="149" y="21"/>
                  </a:lnTo>
                  <a:lnTo>
                    <a:pt x="172" y="9"/>
                  </a:lnTo>
                  <a:lnTo>
                    <a:pt x="215" y="0"/>
                  </a:lnTo>
                  <a:lnTo>
                    <a:pt x="228" y="0"/>
                  </a:lnTo>
                  <a:lnTo>
                    <a:pt x="239" y="3"/>
                  </a:lnTo>
                  <a:lnTo>
                    <a:pt x="248" y="7"/>
                  </a:lnTo>
                  <a:lnTo>
                    <a:pt x="255" y="15"/>
                  </a:lnTo>
                  <a:lnTo>
                    <a:pt x="254" y="21"/>
                  </a:lnTo>
                  <a:lnTo>
                    <a:pt x="236" y="10"/>
                  </a:lnTo>
                  <a:lnTo>
                    <a:pt x="237" y="16"/>
                  </a:lnTo>
                  <a:lnTo>
                    <a:pt x="250" y="50"/>
                  </a:lnTo>
                  <a:lnTo>
                    <a:pt x="257" y="52"/>
                  </a:lnTo>
                  <a:lnTo>
                    <a:pt x="258" y="48"/>
                  </a:lnTo>
                  <a:lnTo>
                    <a:pt x="262" y="45"/>
                  </a:lnTo>
                  <a:lnTo>
                    <a:pt x="266" y="48"/>
                  </a:lnTo>
                  <a:lnTo>
                    <a:pt x="276" y="45"/>
                  </a:lnTo>
                  <a:lnTo>
                    <a:pt x="290" y="42"/>
                  </a:lnTo>
                  <a:lnTo>
                    <a:pt x="300" y="36"/>
                  </a:lnTo>
                  <a:lnTo>
                    <a:pt x="314" y="41"/>
                  </a:lnTo>
                  <a:lnTo>
                    <a:pt x="378" y="52"/>
                  </a:lnTo>
                  <a:lnTo>
                    <a:pt x="426" y="51"/>
                  </a:lnTo>
                  <a:lnTo>
                    <a:pt x="453" y="45"/>
                  </a:lnTo>
                  <a:lnTo>
                    <a:pt x="477" y="42"/>
                  </a:lnTo>
                  <a:lnTo>
                    <a:pt x="491" y="50"/>
                  </a:lnTo>
                  <a:lnTo>
                    <a:pt x="510" y="63"/>
                  </a:lnTo>
                  <a:lnTo>
                    <a:pt x="515" y="74"/>
                  </a:lnTo>
                  <a:lnTo>
                    <a:pt x="515" y="81"/>
                  </a:lnTo>
                  <a:lnTo>
                    <a:pt x="516" y="91"/>
                  </a:lnTo>
                  <a:lnTo>
                    <a:pt x="534" y="163"/>
                  </a:lnTo>
                  <a:lnTo>
                    <a:pt x="534" y="179"/>
                  </a:lnTo>
                  <a:lnTo>
                    <a:pt x="533" y="196"/>
                  </a:lnTo>
                  <a:lnTo>
                    <a:pt x="522" y="212"/>
                  </a:lnTo>
                  <a:lnTo>
                    <a:pt x="507" y="220"/>
                  </a:lnTo>
                  <a:lnTo>
                    <a:pt x="496" y="234"/>
                  </a:lnTo>
                  <a:lnTo>
                    <a:pt x="502" y="245"/>
                  </a:lnTo>
                  <a:lnTo>
                    <a:pt x="517" y="257"/>
                  </a:lnTo>
                  <a:lnTo>
                    <a:pt x="513" y="29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57" name="Freeform 206"/>
            <p:cNvSpPr>
              <a:spLocks noChangeAspect="1"/>
            </p:cNvSpPr>
            <p:nvPr/>
          </p:nvSpPr>
          <p:spPr bwMode="gray">
            <a:xfrm>
              <a:off x="5123656" y="2449860"/>
              <a:ext cx="128588" cy="76200"/>
            </a:xfrm>
            <a:custGeom>
              <a:avLst/>
              <a:gdLst/>
              <a:ahLst/>
              <a:cxnLst>
                <a:cxn ang="0">
                  <a:pos x="0" y="184"/>
                </a:cxn>
                <a:cxn ang="0">
                  <a:pos x="12" y="118"/>
                </a:cxn>
                <a:cxn ang="0">
                  <a:pos x="24" y="93"/>
                </a:cxn>
                <a:cxn ang="0">
                  <a:pos x="33" y="64"/>
                </a:cxn>
                <a:cxn ang="0">
                  <a:pos x="51" y="44"/>
                </a:cxn>
                <a:cxn ang="0">
                  <a:pos x="86" y="33"/>
                </a:cxn>
                <a:cxn ang="0">
                  <a:pos x="113" y="68"/>
                </a:cxn>
                <a:cxn ang="0">
                  <a:pos x="119" y="86"/>
                </a:cxn>
                <a:cxn ang="0">
                  <a:pos x="125" y="92"/>
                </a:cxn>
                <a:cxn ang="0">
                  <a:pos x="147" y="108"/>
                </a:cxn>
                <a:cxn ang="0">
                  <a:pos x="169" y="102"/>
                </a:cxn>
                <a:cxn ang="0">
                  <a:pos x="174" y="113"/>
                </a:cxn>
                <a:cxn ang="0">
                  <a:pos x="181" y="92"/>
                </a:cxn>
                <a:cxn ang="0">
                  <a:pos x="185" y="21"/>
                </a:cxn>
                <a:cxn ang="0">
                  <a:pos x="200" y="14"/>
                </a:cxn>
                <a:cxn ang="0">
                  <a:pos x="239" y="0"/>
                </a:cxn>
                <a:cxn ang="0">
                  <a:pos x="269" y="15"/>
                </a:cxn>
                <a:cxn ang="0">
                  <a:pos x="288" y="30"/>
                </a:cxn>
                <a:cxn ang="0">
                  <a:pos x="318" y="49"/>
                </a:cxn>
                <a:cxn ang="0">
                  <a:pos x="341" y="44"/>
                </a:cxn>
                <a:cxn ang="0">
                  <a:pos x="359" y="49"/>
                </a:cxn>
                <a:cxn ang="0">
                  <a:pos x="368" y="63"/>
                </a:cxn>
                <a:cxn ang="0">
                  <a:pos x="379" y="74"/>
                </a:cxn>
                <a:cxn ang="0">
                  <a:pos x="375" y="106"/>
                </a:cxn>
                <a:cxn ang="0">
                  <a:pos x="380" y="116"/>
                </a:cxn>
                <a:cxn ang="0">
                  <a:pos x="387" y="128"/>
                </a:cxn>
                <a:cxn ang="0">
                  <a:pos x="402" y="159"/>
                </a:cxn>
                <a:cxn ang="0">
                  <a:pos x="406" y="182"/>
                </a:cxn>
                <a:cxn ang="0">
                  <a:pos x="395" y="190"/>
                </a:cxn>
                <a:cxn ang="0">
                  <a:pos x="375" y="206"/>
                </a:cxn>
                <a:cxn ang="0">
                  <a:pos x="363" y="227"/>
                </a:cxn>
                <a:cxn ang="0">
                  <a:pos x="340" y="222"/>
                </a:cxn>
                <a:cxn ang="0">
                  <a:pos x="331" y="236"/>
                </a:cxn>
                <a:cxn ang="0">
                  <a:pos x="316" y="238"/>
                </a:cxn>
                <a:cxn ang="0">
                  <a:pos x="303" y="231"/>
                </a:cxn>
                <a:cxn ang="0">
                  <a:pos x="258" y="189"/>
                </a:cxn>
                <a:cxn ang="0">
                  <a:pos x="234" y="188"/>
                </a:cxn>
                <a:cxn ang="0">
                  <a:pos x="218" y="160"/>
                </a:cxn>
                <a:cxn ang="0">
                  <a:pos x="200" y="173"/>
                </a:cxn>
                <a:cxn ang="0">
                  <a:pos x="153" y="166"/>
                </a:cxn>
                <a:cxn ang="0">
                  <a:pos x="129" y="163"/>
                </a:cxn>
                <a:cxn ang="0">
                  <a:pos x="114" y="163"/>
                </a:cxn>
                <a:cxn ang="0">
                  <a:pos x="98" y="167"/>
                </a:cxn>
                <a:cxn ang="0">
                  <a:pos x="83" y="162"/>
                </a:cxn>
                <a:cxn ang="0">
                  <a:pos x="44" y="171"/>
                </a:cxn>
                <a:cxn ang="0">
                  <a:pos x="20" y="193"/>
                </a:cxn>
                <a:cxn ang="0">
                  <a:pos x="3" y="195"/>
                </a:cxn>
              </a:cxnLst>
              <a:rect l="0" t="0" r="r" b="b"/>
              <a:pathLst>
                <a:path w="406" h="240">
                  <a:moveTo>
                    <a:pt x="3" y="195"/>
                  </a:moveTo>
                  <a:lnTo>
                    <a:pt x="0" y="184"/>
                  </a:lnTo>
                  <a:lnTo>
                    <a:pt x="4" y="134"/>
                  </a:lnTo>
                  <a:lnTo>
                    <a:pt x="12" y="118"/>
                  </a:lnTo>
                  <a:lnTo>
                    <a:pt x="20" y="107"/>
                  </a:lnTo>
                  <a:lnTo>
                    <a:pt x="24" y="93"/>
                  </a:lnTo>
                  <a:lnTo>
                    <a:pt x="27" y="77"/>
                  </a:lnTo>
                  <a:lnTo>
                    <a:pt x="33" y="64"/>
                  </a:lnTo>
                  <a:lnTo>
                    <a:pt x="43" y="52"/>
                  </a:lnTo>
                  <a:lnTo>
                    <a:pt x="51" y="44"/>
                  </a:lnTo>
                  <a:lnTo>
                    <a:pt x="63" y="42"/>
                  </a:lnTo>
                  <a:lnTo>
                    <a:pt x="86" y="33"/>
                  </a:lnTo>
                  <a:lnTo>
                    <a:pt x="94" y="47"/>
                  </a:lnTo>
                  <a:lnTo>
                    <a:pt x="113" y="68"/>
                  </a:lnTo>
                  <a:lnTo>
                    <a:pt x="115" y="79"/>
                  </a:lnTo>
                  <a:lnTo>
                    <a:pt x="119" y="86"/>
                  </a:lnTo>
                  <a:lnTo>
                    <a:pt x="120" y="75"/>
                  </a:lnTo>
                  <a:lnTo>
                    <a:pt x="125" y="92"/>
                  </a:lnTo>
                  <a:lnTo>
                    <a:pt x="131" y="100"/>
                  </a:lnTo>
                  <a:lnTo>
                    <a:pt x="147" y="108"/>
                  </a:lnTo>
                  <a:lnTo>
                    <a:pt x="153" y="108"/>
                  </a:lnTo>
                  <a:lnTo>
                    <a:pt x="169" y="102"/>
                  </a:lnTo>
                  <a:lnTo>
                    <a:pt x="169" y="107"/>
                  </a:lnTo>
                  <a:lnTo>
                    <a:pt x="174" y="113"/>
                  </a:lnTo>
                  <a:lnTo>
                    <a:pt x="175" y="98"/>
                  </a:lnTo>
                  <a:lnTo>
                    <a:pt x="181" y="92"/>
                  </a:lnTo>
                  <a:lnTo>
                    <a:pt x="185" y="85"/>
                  </a:lnTo>
                  <a:lnTo>
                    <a:pt x="185" y="21"/>
                  </a:lnTo>
                  <a:lnTo>
                    <a:pt x="191" y="15"/>
                  </a:lnTo>
                  <a:lnTo>
                    <a:pt x="200" y="14"/>
                  </a:lnTo>
                  <a:lnTo>
                    <a:pt x="213" y="4"/>
                  </a:lnTo>
                  <a:lnTo>
                    <a:pt x="239" y="0"/>
                  </a:lnTo>
                  <a:lnTo>
                    <a:pt x="255" y="4"/>
                  </a:lnTo>
                  <a:lnTo>
                    <a:pt x="269" y="15"/>
                  </a:lnTo>
                  <a:lnTo>
                    <a:pt x="283" y="20"/>
                  </a:lnTo>
                  <a:lnTo>
                    <a:pt x="288" y="30"/>
                  </a:lnTo>
                  <a:lnTo>
                    <a:pt x="310" y="49"/>
                  </a:lnTo>
                  <a:lnTo>
                    <a:pt x="318" y="49"/>
                  </a:lnTo>
                  <a:lnTo>
                    <a:pt x="326" y="46"/>
                  </a:lnTo>
                  <a:lnTo>
                    <a:pt x="341" y="44"/>
                  </a:lnTo>
                  <a:lnTo>
                    <a:pt x="358" y="48"/>
                  </a:lnTo>
                  <a:lnTo>
                    <a:pt x="359" y="49"/>
                  </a:lnTo>
                  <a:lnTo>
                    <a:pt x="364" y="55"/>
                  </a:lnTo>
                  <a:lnTo>
                    <a:pt x="368" y="63"/>
                  </a:lnTo>
                  <a:lnTo>
                    <a:pt x="375" y="66"/>
                  </a:lnTo>
                  <a:lnTo>
                    <a:pt x="379" y="74"/>
                  </a:lnTo>
                  <a:lnTo>
                    <a:pt x="380" y="82"/>
                  </a:lnTo>
                  <a:lnTo>
                    <a:pt x="375" y="106"/>
                  </a:lnTo>
                  <a:lnTo>
                    <a:pt x="372" y="113"/>
                  </a:lnTo>
                  <a:lnTo>
                    <a:pt x="380" y="116"/>
                  </a:lnTo>
                  <a:lnTo>
                    <a:pt x="387" y="120"/>
                  </a:lnTo>
                  <a:lnTo>
                    <a:pt x="387" y="128"/>
                  </a:lnTo>
                  <a:lnTo>
                    <a:pt x="400" y="150"/>
                  </a:lnTo>
                  <a:lnTo>
                    <a:pt x="402" y="159"/>
                  </a:lnTo>
                  <a:lnTo>
                    <a:pt x="406" y="166"/>
                  </a:lnTo>
                  <a:lnTo>
                    <a:pt x="406" y="182"/>
                  </a:lnTo>
                  <a:lnTo>
                    <a:pt x="405" y="189"/>
                  </a:lnTo>
                  <a:lnTo>
                    <a:pt x="395" y="190"/>
                  </a:lnTo>
                  <a:lnTo>
                    <a:pt x="388" y="194"/>
                  </a:lnTo>
                  <a:lnTo>
                    <a:pt x="375" y="206"/>
                  </a:lnTo>
                  <a:lnTo>
                    <a:pt x="374" y="214"/>
                  </a:lnTo>
                  <a:lnTo>
                    <a:pt x="363" y="227"/>
                  </a:lnTo>
                  <a:lnTo>
                    <a:pt x="356" y="229"/>
                  </a:lnTo>
                  <a:lnTo>
                    <a:pt x="340" y="222"/>
                  </a:lnTo>
                  <a:lnTo>
                    <a:pt x="334" y="227"/>
                  </a:lnTo>
                  <a:lnTo>
                    <a:pt x="331" y="236"/>
                  </a:lnTo>
                  <a:lnTo>
                    <a:pt x="325" y="240"/>
                  </a:lnTo>
                  <a:lnTo>
                    <a:pt x="316" y="238"/>
                  </a:lnTo>
                  <a:lnTo>
                    <a:pt x="310" y="233"/>
                  </a:lnTo>
                  <a:lnTo>
                    <a:pt x="303" y="231"/>
                  </a:lnTo>
                  <a:lnTo>
                    <a:pt x="285" y="208"/>
                  </a:lnTo>
                  <a:lnTo>
                    <a:pt x="258" y="189"/>
                  </a:lnTo>
                  <a:lnTo>
                    <a:pt x="242" y="190"/>
                  </a:lnTo>
                  <a:lnTo>
                    <a:pt x="234" y="188"/>
                  </a:lnTo>
                  <a:lnTo>
                    <a:pt x="224" y="165"/>
                  </a:lnTo>
                  <a:lnTo>
                    <a:pt x="218" y="160"/>
                  </a:lnTo>
                  <a:lnTo>
                    <a:pt x="211" y="162"/>
                  </a:lnTo>
                  <a:lnTo>
                    <a:pt x="200" y="173"/>
                  </a:lnTo>
                  <a:lnTo>
                    <a:pt x="184" y="177"/>
                  </a:lnTo>
                  <a:lnTo>
                    <a:pt x="153" y="166"/>
                  </a:lnTo>
                  <a:lnTo>
                    <a:pt x="146" y="166"/>
                  </a:lnTo>
                  <a:lnTo>
                    <a:pt x="129" y="163"/>
                  </a:lnTo>
                  <a:lnTo>
                    <a:pt x="121" y="166"/>
                  </a:lnTo>
                  <a:lnTo>
                    <a:pt x="114" y="163"/>
                  </a:lnTo>
                  <a:lnTo>
                    <a:pt x="106" y="167"/>
                  </a:lnTo>
                  <a:lnTo>
                    <a:pt x="98" y="167"/>
                  </a:lnTo>
                  <a:lnTo>
                    <a:pt x="92" y="163"/>
                  </a:lnTo>
                  <a:lnTo>
                    <a:pt x="83" y="162"/>
                  </a:lnTo>
                  <a:lnTo>
                    <a:pt x="67" y="163"/>
                  </a:lnTo>
                  <a:lnTo>
                    <a:pt x="44" y="171"/>
                  </a:lnTo>
                  <a:lnTo>
                    <a:pt x="29" y="179"/>
                  </a:lnTo>
                  <a:lnTo>
                    <a:pt x="20" y="193"/>
                  </a:lnTo>
                  <a:lnTo>
                    <a:pt x="13" y="198"/>
                  </a:lnTo>
                  <a:lnTo>
                    <a:pt x="3" y="19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58" name="Freeform 207"/>
            <p:cNvSpPr>
              <a:spLocks noChangeAspect="1"/>
            </p:cNvSpPr>
            <p:nvPr/>
          </p:nvSpPr>
          <p:spPr bwMode="gray">
            <a:xfrm>
              <a:off x="4966494" y="2657822"/>
              <a:ext cx="120650" cy="71438"/>
            </a:xfrm>
            <a:custGeom>
              <a:avLst/>
              <a:gdLst/>
              <a:ahLst/>
              <a:cxnLst>
                <a:cxn ang="0">
                  <a:pos x="371" y="143"/>
                </a:cxn>
                <a:cxn ang="0">
                  <a:pos x="355" y="149"/>
                </a:cxn>
                <a:cxn ang="0">
                  <a:pos x="341" y="159"/>
                </a:cxn>
                <a:cxn ang="0">
                  <a:pos x="338" y="176"/>
                </a:cxn>
                <a:cxn ang="0">
                  <a:pos x="324" y="187"/>
                </a:cxn>
                <a:cxn ang="0">
                  <a:pos x="311" y="203"/>
                </a:cxn>
                <a:cxn ang="0">
                  <a:pos x="291" y="201"/>
                </a:cxn>
                <a:cxn ang="0">
                  <a:pos x="276" y="210"/>
                </a:cxn>
                <a:cxn ang="0">
                  <a:pos x="271" y="208"/>
                </a:cxn>
                <a:cxn ang="0">
                  <a:pos x="227" y="201"/>
                </a:cxn>
                <a:cxn ang="0">
                  <a:pos x="205" y="183"/>
                </a:cxn>
                <a:cxn ang="0">
                  <a:pos x="166" y="192"/>
                </a:cxn>
                <a:cxn ang="0">
                  <a:pos x="152" y="209"/>
                </a:cxn>
                <a:cxn ang="0">
                  <a:pos x="132" y="214"/>
                </a:cxn>
                <a:cxn ang="0">
                  <a:pos x="114" y="207"/>
                </a:cxn>
                <a:cxn ang="0">
                  <a:pos x="97" y="196"/>
                </a:cxn>
                <a:cxn ang="0">
                  <a:pos x="61" y="164"/>
                </a:cxn>
                <a:cxn ang="0">
                  <a:pos x="23" y="127"/>
                </a:cxn>
                <a:cxn ang="0">
                  <a:pos x="21" y="97"/>
                </a:cxn>
                <a:cxn ang="0">
                  <a:pos x="0" y="82"/>
                </a:cxn>
                <a:cxn ang="0">
                  <a:pos x="1" y="68"/>
                </a:cxn>
                <a:cxn ang="0">
                  <a:pos x="19" y="83"/>
                </a:cxn>
                <a:cxn ang="0">
                  <a:pos x="40" y="62"/>
                </a:cxn>
                <a:cxn ang="0">
                  <a:pos x="75" y="48"/>
                </a:cxn>
                <a:cxn ang="0">
                  <a:pos x="119" y="23"/>
                </a:cxn>
                <a:cxn ang="0">
                  <a:pos x="132" y="3"/>
                </a:cxn>
                <a:cxn ang="0">
                  <a:pos x="146" y="24"/>
                </a:cxn>
                <a:cxn ang="0">
                  <a:pos x="159" y="27"/>
                </a:cxn>
                <a:cxn ang="0">
                  <a:pos x="184" y="18"/>
                </a:cxn>
                <a:cxn ang="0">
                  <a:pos x="198" y="27"/>
                </a:cxn>
                <a:cxn ang="0">
                  <a:pos x="228" y="43"/>
                </a:cxn>
                <a:cxn ang="0">
                  <a:pos x="240" y="47"/>
                </a:cxn>
                <a:cxn ang="0">
                  <a:pos x="236" y="61"/>
                </a:cxn>
                <a:cxn ang="0">
                  <a:pos x="263" y="82"/>
                </a:cxn>
                <a:cxn ang="0">
                  <a:pos x="271" y="68"/>
                </a:cxn>
                <a:cxn ang="0">
                  <a:pos x="297" y="70"/>
                </a:cxn>
                <a:cxn ang="0">
                  <a:pos x="317" y="89"/>
                </a:cxn>
                <a:cxn ang="0">
                  <a:pos x="331" y="94"/>
                </a:cxn>
                <a:cxn ang="0">
                  <a:pos x="360" y="127"/>
                </a:cxn>
              </a:cxnLst>
              <a:rect l="0" t="0" r="r" b="b"/>
              <a:pathLst>
                <a:path w="378" h="222">
                  <a:moveTo>
                    <a:pt x="378" y="136"/>
                  </a:moveTo>
                  <a:lnTo>
                    <a:pt x="371" y="143"/>
                  </a:lnTo>
                  <a:lnTo>
                    <a:pt x="360" y="142"/>
                  </a:lnTo>
                  <a:lnTo>
                    <a:pt x="355" y="149"/>
                  </a:lnTo>
                  <a:lnTo>
                    <a:pt x="350" y="156"/>
                  </a:lnTo>
                  <a:lnTo>
                    <a:pt x="341" y="159"/>
                  </a:lnTo>
                  <a:lnTo>
                    <a:pt x="339" y="164"/>
                  </a:lnTo>
                  <a:lnTo>
                    <a:pt x="338" y="176"/>
                  </a:lnTo>
                  <a:lnTo>
                    <a:pt x="333" y="185"/>
                  </a:lnTo>
                  <a:lnTo>
                    <a:pt x="324" y="187"/>
                  </a:lnTo>
                  <a:lnTo>
                    <a:pt x="324" y="193"/>
                  </a:lnTo>
                  <a:lnTo>
                    <a:pt x="311" y="203"/>
                  </a:lnTo>
                  <a:lnTo>
                    <a:pt x="296" y="206"/>
                  </a:lnTo>
                  <a:lnTo>
                    <a:pt x="291" y="201"/>
                  </a:lnTo>
                  <a:lnTo>
                    <a:pt x="283" y="201"/>
                  </a:lnTo>
                  <a:lnTo>
                    <a:pt x="276" y="210"/>
                  </a:lnTo>
                  <a:lnTo>
                    <a:pt x="271" y="222"/>
                  </a:lnTo>
                  <a:lnTo>
                    <a:pt x="271" y="208"/>
                  </a:lnTo>
                  <a:lnTo>
                    <a:pt x="263" y="197"/>
                  </a:lnTo>
                  <a:lnTo>
                    <a:pt x="227" y="201"/>
                  </a:lnTo>
                  <a:lnTo>
                    <a:pt x="213" y="188"/>
                  </a:lnTo>
                  <a:lnTo>
                    <a:pt x="205" y="183"/>
                  </a:lnTo>
                  <a:lnTo>
                    <a:pt x="172" y="182"/>
                  </a:lnTo>
                  <a:lnTo>
                    <a:pt x="166" y="192"/>
                  </a:lnTo>
                  <a:lnTo>
                    <a:pt x="162" y="201"/>
                  </a:lnTo>
                  <a:lnTo>
                    <a:pt x="152" y="209"/>
                  </a:lnTo>
                  <a:lnTo>
                    <a:pt x="143" y="213"/>
                  </a:lnTo>
                  <a:lnTo>
                    <a:pt x="132" y="214"/>
                  </a:lnTo>
                  <a:lnTo>
                    <a:pt x="121" y="213"/>
                  </a:lnTo>
                  <a:lnTo>
                    <a:pt x="114" y="207"/>
                  </a:lnTo>
                  <a:lnTo>
                    <a:pt x="100" y="202"/>
                  </a:lnTo>
                  <a:lnTo>
                    <a:pt x="97" y="196"/>
                  </a:lnTo>
                  <a:lnTo>
                    <a:pt x="71" y="176"/>
                  </a:lnTo>
                  <a:lnTo>
                    <a:pt x="61" y="164"/>
                  </a:lnTo>
                  <a:lnTo>
                    <a:pt x="33" y="140"/>
                  </a:lnTo>
                  <a:lnTo>
                    <a:pt x="23" y="127"/>
                  </a:lnTo>
                  <a:lnTo>
                    <a:pt x="23" y="110"/>
                  </a:lnTo>
                  <a:lnTo>
                    <a:pt x="21" y="97"/>
                  </a:lnTo>
                  <a:lnTo>
                    <a:pt x="8" y="91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1" y="68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24" y="69"/>
                  </a:lnTo>
                  <a:lnTo>
                    <a:pt x="40" y="62"/>
                  </a:lnTo>
                  <a:lnTo>
                    <a:pt x="57" y="57"/>
                  </a:lnTo>
                  <a:lnTo>
                    <a:pt x="75" y="48"/>
                  </a:lnTo>
                  <a:lnTo>
                    <a:pt x="81" y="36"/>
                  </a:lnTo>
                  <a:lnTo>
                    <a:pt x="119" y="23"/>
                  </a:lnTo>
                  <a:lnTo>
                    <a:pt x="123" y="0"/>
                  </a:lnTo>
                  <a:lnTo>
                    <a:pt x="132" y="3"/>
                  </a:lnTo>
                  <a:lnTo>
                    <a:pt x="140" y="15"/>
                  </a:lnTo>
                  <a:lnTo>
                    <a:pt x="146" y="24"/>
                  </a:lnTo>
                  <a:lnTo>
                    <a:pt x="153" y="24"/>
                  </a:lnTo>
                  <a:lnTo>
                    <a:pt x="159" y="27"/>
                  </a:lnTo>
                  <a:lnTo>
                    <a:pt x="174" y="13"/>
                  </a:lnTo>
                  <a:lnTo>
                    <a:pt x="184" y="18"/>
                  </a:lnTo>
                  <a:lnTo>
                    <a:pt x="190" y="27"/>
                  </a:lnTo>
                  <a:lnTo>
                    <a:pt x="198" y="27"/>
                  </a:lnTo>
                  <a:lnTo>
                    <a:pt x="218" y="31"/>
                  </a:lnTo>
                  <a:lnTo>
                    <a:pt x="228" y="43"/>
                  </a:lnTo>
                  <a:lnTo>
                    <a:pt x="239" y="45"/>
                  </a:lnTo>
                  <a:lnTo>
                    <a:pt x="240" y="47"/>
                  </a:lnTo>
                  <a:lnTo>
                    <a:pt x="240" y="50"/>
                  </a:lnTo>
                  <a:lnTo>
                    <a:pt x="236" y="61"/>
                  </a:lnTo>
                  <a:lnTo>
                    <a:pt x="255" y="79"/>
                  </a:lnTo>
                  <a:lnTo>
                    <a:pt x="263" y="82"/>
                  </a:lnTo>
                  <a:lnTo>
                    <a:pt x="274" y="74"/>
                  </a:lnTo>
                  <a:lnTo>
                    <a:pt x="271" y="68"/>
                  </a:lnTo>
                  <a:lnTo>
                    <a:pt x="272" y="62"/>
                  </a:lnTo>
                  <a:lnTo>
                    <a:pt x="297" y="70"/>
                  </a:lnTo>
                  <a:lnTo>
                    <a:pt x="317" y="73"/>
                  </a:lnTo>
                  <a:lnTo>
                    <a:pt x="317" y="89"/>
                  </a:lnTo>
                  <a:lnTo>
                    <a:pt x="326" y="96"/>
                  </a:lnTo>
                  <a:lnTo>
                    <a:pt x="331" y="94"/>
                  </a:lnTo>
                  <a:lnTo>
                    <a:pt x="340" y="99"/>
                  </a:lnTo>
                  <a:lnTo>
                    <a:pt x="360" y="127"/>
                  </a:lnTo>
                  <a:lnTo>
                    <a:pt x="378" y="13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59" name="Freeform 208"/>
            <p:cNvSpPr>
              <a:spLocks noChangeAspect="1"/>
            </p:cNvSpPr>
            <p:nvPr/>
          </p:nvSpPr>
          <p:spPr bwMode="gray">
            <a:xfrm>
              <a:off x="5149056" y="2837210"/>
              <a:ext cx="109538" cy="68263"/>
            </a:xfrm>
            <a:custGeom>
              <a:avLst/>
              <a:gdLst/>
              <a:ahLst/>
              <a:cxnLst>
                <a:cxn ang="0">
                  <a:pos x="32" y="208"/>
                </a:cxn>
                <a:cxn ang="0">
                  <a:pos x="31" y="192"/>
                </a:cxn>
                <a:cxn ang="0">
                  <a:pos x="26" y="163"/>
                </a:cxn>
                <a:cxn ang="0">
                  <a:pos x="3" y="143"/>
                </a:cxn>
                <a:cxn ang="0">
                  <a:pos x="3" y="118"/>
                </a:cxn>
                <a:cxn ang="0">
                  <a:pos x="15" y="94"/>
                </a:cxn>
                <a:cxn ang="0">
                  <a:pos x="26" y="82"/>
                </a:cxn>
                <a:cxn ang="0">
                  <a:pos x="11" y="66"/>
                </a:cxn>
                <a:cxn ang="0">
                  <a:pos x="3" y="51"/>
                </a:cxn>
                <a:cxn ang="0">
                  <a:pos x="0" y="29"/>
                </a:cxn>
                <a:cxn ang="0">
                  <a:pos x="3" y="8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26" y="19"/>
                </a:cxn>
                <a:cxn ang="0">
                  <a:pos x="37" y="27"/>
                </a:cxn>
                <a:cxn ang="0">
                  <a:pos x="51" y="27"/>
                </a:cxn>
                <a:cxn ang="0">
                  <a:pos x="85" y="31"/>
                </a:cxn>
                <a:cxn ang="0">
                  <a:pos x="126" y="32"/>
                </a:cxn>
                <a:cxn ang="0">
                  <a:pos x="170" y="40"/>
                </a:cxn>
                <a:cxn ang="0">
                  <a:pos x="187" y="35"/>
                </a:cxn>
                <a:cxn ang="0">
                  <a:pos x="206" y="23"/>
                </a:cxn>
                <a:cxn ang="0">
                  <a:pos x="226" y="13"/>
                </a:cxn>
                <a:cxn ang="0">
                  <a:pos x="252" y="4"/>
                </a:cxn>
                <a:cxn ang="0">
                  <a:pos x="272" y="5"/>
                </a:cxn>
                <a:cxn ang="0">
                  <a:pos x="278" y="10"/>
                </a:cxn>
                <a:cxn ang="0">
                  <a:pos x="308" y="19"/>
                </a:cxn>
                <a:cxn ang="0">
                  <a:pos x="328" y="32"/>
                </a:cxn>
                <a:cxn ang="0">
                  <a:pos x="346" y="31"/>
                </a:cxn>
                <a:cxn ang="0">
                  <a:pos x="343" y="47"/>
                </a:cxn>
                <a:cxn ang="0">
                  <a:pos x="338" y="58"/>
                </a:cxn>
                <a:cxn ang="0">
                  <a:pos x="319" y="63"/>
                </a:cxn>
                <a:cxn ang="0">
                  <a:pos x="306" y="78"/>
                </a:cxn>
                <a:cxn ang="0">
                  <a:pos x="306" y="107"/>
                </a:cxn>
                <a:cxn ang="0">
                  <a:pos x="298" y="110"/>
                </a:cxn>
                <a:cxn ang="0">
                  <a:pos x="295" y="116"/>
                </a:cxn>
                <a:cxn ang="0">
                  <a:pos x="284" y="126"/>
                </a:cxn>
                <a:cxn ang="0">
                  <a:pos x="287" y="129"/>
                </a:cxn>
                <a:cxn ang="0">
                  <a:pos x="292" y="131"/>
                </a:cxn>
                <a:cxn ang="0">
                  <a:pos x="296" y="138"/>
                </a:cxn>
                <a:cxn ang="0">
                  <a:pos x="299" y="148"/>
                </a:cxn>
                <a:cxn ang="0">
                  <a:pos x="310" y="163"/>
                </a:cxn>
                <a:cxn ang="0">
                  <a:pos x="311" y="169"/>
                </a:cxn>
                <a:cxn ang="0">
                  <a:pos x="303" y="167"/>
                </a:cxn>
                <a:cxn ang="0">
                  <a:pos x="280" y="171"/>
                </a:cxn>
                <a:cxn ang="0">
                  <a:pos x="262" y="161"/>
                </a:cxn>
                <a:cxn ang="0">
                  <a:pos x="242" y="169"/>
                </a:cxn>
                <a:cxn ang="0">
                  <a:pos x="228" y="171"/>
                </a:cxn>
                <a:cxn ang="0">
                  <a:pos x="219" y="179"/>
                </a:cxn>
                <a:cxn ang="0">
                  <a:pos x="208" y="180"/>
                </a:cxn>
                <a:cxn ang="0">
                  <a:pos x="206" y="199"/>
                </a:cxn>
                <a:cxn ang="0">
                  <a:pos x="192" y="212"/>
                </a:cxn>
                <a:cxn ang="0">
                  <a:pos x="172" y="215"/>
                </a:cxn>
                <a:cxn ang="0">
                  <a:pos x="137" y="203"/>
                </a:cxn>
                <a:cxn ang="0">
                  <a:pos x="127" y="195"/>
                </a:cxn>
                <a:cxn ang="0">
                  <a:pos x="115" y="195"/>
                </a:cxn>
                <a:cxn ang="0">
                  <a:pos x="84" y="204"/>
                </a:cxn>
                <a:cxn ang="0">
                  <a:pos x="62" y="204"/>
                </a:cxn>
                <a:cxn ang="0">
                  <a:pos x="45" y="208"/>
                </a:cxn>
                <a:cxn ang="0">
                  <a:pos x="32" y="208"/>
                </a:cxn>
              </a:cxnLst>
              <a:rect l="0" t="0" r="r" b="b"/>
              <a:pathLst>
                <a:path w="346" h="215">
                  <a:moveTo>
                    <a:pt x="32" y="208"/>
                  </a:moveTo>
                  <a:lnTo>
                    <a:pt x="31" y="192"/>
                  </a:lnTo>
                  <a:lnTo>
                    <a:pt x="26" y="163"/>
                  </a:lnTo>
                  <a:lnTo>
                    <a:pt x="3" y="143"/>
                  </a:lnTo>
                  <a:lnTo>
                    <a:pt x="3" y="118"/>
                  </a:lnTo>
                  <a:lnTo>
                    <a:pt x="15" y="94"/>
                  </a:lnTo>
                  <a:lnTo>
                    <a:pt x="26" y="82"/>
                  </a:lnTo>
                  <a:lnTo>
                    <a:pt x="11" y="66"/>
                  </a:lnTo>
                  <a:lnTo>
                    <a:pt x="3" y="51"/>
                  </a:lnTo>
                  <a:lnTo>
                    <a:pt x="0" y="29"/>
                  </a:lnTo>
                  <a:lnTo>
                    <a:pt x="3" y="8"/>
                  </a:lnTo>
                  <a:lnTo>
                    <a:pt x="20" y="0"/>
                  </a:lnTo>
                  <a:lnTo>
                    <a:pt x="32" y="4"/>
                  </a:lnTo>
                  <a:lnTo>
                    <a:pt x="26" y="19"/>
                  </a:lnTo>
                  <a:lnTo>
                    <a:pt x="37" y="27"/>
                  </a:lnTo>
                  <a:lnTo>
                    <a:pt x="51" y="27"/>
                  </a:lnTo>
                  <a:lnTo>
                    <a:pt x="85" y="31"/>
                  </a:lnTo>
                  <a:lnTo>
                    <a:pt x="126" y="32"/>
                  </a:lnTo>
                  <a:lnTo>
                    <a:pt x="170" y="40"/>
                  </a:lnTo>
                  <a:lnTo>
                    <a:pt x="187" y="35"/>
                  </a:lnTo>
                  <a:lnTo>
                    <a:pt x="206" y="23"/>
                  </a:lnTo>
                  <a:lnTo>
                    <a:pt x="226" y="13"/>
                  </a:lnTo>
                  <a:lnTo>
                    <a:pt x="252" y="4"/>
                  </a:lnTo>
                  <a:lnTo>
                    <a:pt x="272" y="5"/>
                  </a:lnTo>
                  <a:lnTo>
                    <a:pt x="278" y="10"/>
                  </a:lnTo>
                  <a:lnTo>
                    <a:pt x="308" y="19"/>
                  </a:lnTo>
                  <a:lnTo>
                    <a:pt x="328" y="32"/>
                  </a:lnTo>
                  <a:lnTo>
                    <a:pt x="346" y="31"/>
                  </a:lnTo>
                  <a:lnTo>
                    <a:pt x="343" y="47"/>
                  </a:lnTo>
                  <a:lnTo>
                    <a:pt x="338" y="58"/>
                  </a:lnTo>
                  <a:lnTo>
                    <a:pt x="319" y="63"/>
                  </a:lnTo>
                  <a:lnTo>
                    <a:pt x="306" y="78"/>
                  </a:lnTo>
                  <a:lnTo>
                    <a:pt x="306" y="107"/>
                  </a:lnTo>
                  <a:lnTo>
                    <a:pt x="298" y="110"/>
                  </a:lnTo>
                  <a:lnTo>
                    <a:pt x="295" y="116"/>
                  </a:lnTo>
                  <a:lnTo>
                    <a:pt x="284" y="126"/>
                  </a:lnTo>
                  <a:lnTo>
                    <a:pt x="287" y="129"/>
                  </a:lnTo>
                  <a:lnTo>
                    <a:pt x="292" y="131"/>
                  </a:lnTo>
                  <a:lnTo>
                    <a:pt x="296" y="138"/>
                  </a:lnTo>
                  <a:lnTo>
                    <a:pt x="299" y="148"/>
                  </a:lnTo>
                  <a:lnTo>
                    <a:pt x="310" y="163"/>
                  </a:lnTo>
                  <a:lnTo>
                    <a:pt x="311" y="169"/>
                  </a:lnTo>
                  <a:lnTo>
                    <a:pt x="303" y="167"/>
                  </a:lnTo>
                  <a:lnTo>
                    <a:pt x="280" y="171"/>
                  </a:lnTo>
                  <a:lnTo>
                    <a:pt x="262" y="161"/>
                  </a:lnTo>
                  <a:lnTo>
                    <a:pt x="242" y="169"/>
                  </a:lnTo>
                  <a:lnTo>
                    <a:pt x="228" y="171"/>
                  </a:lnTo>
                  <a:lnTo>
                    <a:pt x="219" y="179"/>
                  </a:lnTo>
                  <a:lnTo>
                    <a:pt x="208" y="180"/>
                  </a:lnTo>
                  <a:lnTo>
                    <a:pt x="206" y="199"/>
                  </a:lnTo>
                  <a:lnTo>
                    <a:pt x="192" y="212"/>
                  </a:lnTo>
                  <a:lnTo>
                    <a:pt x="172" y="215"/>
                  </a:lnTo>
                  <a:lnTo>
                    <a:pt x="137" y="203"/>
                  </a:lnTo>
                  <a:lnTo>
                    <a:pt x="127" y="195"/>
                  </a:lnTo>
                  <a:lnTo>
                    <a:pt x="115" y="195"/>
                  </a:lnTo>
                  <a:lnTo>
                    <a:pt x="84" y="204"/>
                  </a:lnTo>
                  <a:lnTo>
                    <a:pt x="62" y="204"/>
                  </a:lnTo>
                  <a:lnTo>
                    <a:pt x="45" y="208"/>
                  </a:lnTo>
                  <a:lnTo>
                    <a:pt x="32" y="20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0" name="Freeform 209"/>
            <p:cNvSpPr>
              <a:spLocks noChangeAspect="1"/>
            </p:cNvSpPr>
            <p:nvPr/>
          </p:nvSpPr>
          <p:spPr bwMode="gray">
            <a:xfrm>
              <a:off x="4995069" y="2778472"/>
              <a:ext cx="101600" cy="87313"/>
            </a:xfrm>
            <a:custGeom>
              <a:avLst/>
              <a:gdLst/>
              <a:ahLst/>
              <a:cxnLst>
                <a:cxn ang="0">
                  <a:pos x="258" y="62"/>
                </a:cxn>
                <a:cxn ang="0">
                  <a:pos x="215" y="50"/>
                </a:cxn>
                <a:cxn ang="0">
                  <a:pos x="180" y="12"/>
                </a:cxn>
                <a:cxn ang="0">
                  <a:pos x="164" y="7"/>
                </a:cxn>
                <a:cxn ang="0">
                  <a:pos x="148" y="3"/>
                </a:cxn>
                <a:cxn ang="0">
                  <a:pos x="149" y="15"/>
                </a:cxn>
                <a:cxn ang="0">
                  <a:pos x="138" y="19"/>
                </a:cxn>
                <a:cxn ang="0">
                  <a:pos x="111" y="34"/>
                </a:cxn>
                <a:cxn ang="0">
                  <a:pos x="118" y="56"/>
                </a:cxn>
                <a:cxn ang="0">
                  <a:pos x="94" y="73"/>
                </a:cxn>
                <a:cxn ang="0">
                  <a:pos x="95" y="95"/>
                </a:cxn>
                <a:cxn ang="0">
                  <a:pos x="81" y="93"/>
                </a:cxn>
                <a:cxn ang="0">
                  <a:pos x="73" y="90"/>
                </a:cxn>
                <a:cxn ang="0">
                  <a:pos x="57" y="76"/>
                </a:cxn>
                <a:cxn ang="0">
                  <a:pos x="30" y="92"/>
                </a:cxn>
                <a:cxn ang="0">
                  <a:pos x="8" y="93"/>
                </a:cxn>
                <a:cxn ang="0">
                  <a:pos x="16" y="135"/>
                </a:cxn>
                <a:cxn ang="0">
                  <a:pos x="38" y="116"/>
                </a:cxn>
                <a:cxn ang="0">
                  <a:pos x="65" y="113"/>
                </a:cxn>
                <a:cxn ang="0">
                  <a:pos x="75" y="128"/>
                </a:cxn>
                <a:cxn ang="0">
                  <a:pos x="103" y="175"/>
                </a:cxn>
                <a:cxn ang="0">
                  <a:pos x="91" y="187"/>
                </a:cxn>
                <a:cxn ang="0">
                  <a:pos x="119" y="216"/>
                </a:cxn>
                <a:cxn ang="0">
                  <a:pos x="135" y="238"/>
                </a:cxn>
                <a:cxn ang="0">
                  <a:pos x="183" y="245"/>
                </a:cxn>
                <a:cxn ang="0">
                  <a:pos x="219" y="276"/>
                </a:cxn>
                <a:cxn ang="0">
                  <a:pos x="203" y="237"/>
                </a:cxn>
                <a:cxn ang="0">
                  <a:pos x="173" y="211"/>
                </a:cxn>
                <a:cxn ang="0">
                  <a:pos x="156" y="190"/>
                </a:cxn>
                <a:cxn ang="0">
                  <a:pos x="144" y="170"/>
                </a:cxn>
                <a:cxn ang="0">
                  <a:pos x="143" y="157"/>
                </a:cxn>
                <a:cxn ang="0">
                  <a:pos x="128" y="137"/>
                </a:cxn>
                <a:cxn ang="0">
                  <a:pos x="124" y="126"/>
                </a:cxn>
                <a:cxn ang="0">
                  <a:pos x="129" y="97"/>
                </a:cxn>
                <a:cxn ang="0">
                  <a:pos x="151" y="116"/>
                </a:cxn>
                <a:cxn ang="0">
                  <a:pos x="182" y="101"/>
                </a:cxn>
                <a:cxn ang="0">
                  <a:pos x="200" y="105"/>
                </a:cxn>
                <a:cxn ang="0">
                  <a:pos x="210" y="106"/>
                </a:cxn>
                <a:cxn ang="0">
                  <a:pos x="229" y="106"/>
                </a:cxn>
                <a:cxn ang="0">
                  <a:pos x="246" y="106"/>
                </a:cxn>
                <a:cxn ang="0">
                  <a:pos x="256" y="113"/>
                </a:cxn>
                <a:cxn ang="0">
                  <a:pos x="273" y="115"/>
                </a:cxn>
                <a:cxn ang="0">
                  <a:pos x="283" y="111"/>
                </a:cxn>
                <a:cxn ang="0">
                  <a:pos x="288" y="125"/>
                </a:cxn>
                <a:cxn ang="0">
                  <a:pos x="307" y="125"/>
                </a:cxn>
                <a:cxn ang="0">
                  <a:pos x="305" y="109"/>
                </a:cxn>
                <a:cxn ang="0">
                  <a:pos x="311" y="100"/>
                </a:cxn>
                <a:cxn ang="0">
                  <a:pos x="322" y="100"/>
                </a:cxn>
                <a:cxn ang="0">
                  <a:pos x="316" y="98"/>
                </a:cxn>
                <a:cxn ang="0">
                  <a:pos x="304" y="93"/>
                </a:cxn>
                <a:cxn ang="0">
                  <a:pos x="297" y="89"/>
                </a:cxn>
                <a:cxn ang="0">
                  <a:pos x="297" y="83"/>
                </a:cxn>
                <a:cxn ang="0">
                  <a:pos x="302" y="79"/>
                </a:cxn>
                <a:cxn ang="0">
                  <a:pos x="297" y="74"/>
                </a:cxn>
                <a:cxn ang="0">
                  <a:pos x="291" y="73"/>
                </a:cxn>
                <a:cxn ang="0">
                  <a:pos x="291" y="63"/>
                </a:cxn>
                <a:cxn ang="0">
                  <a:pos x="284" y="50"/>
                </a:cxn>
              </a:cxnLst>
              <a:rect l="0" t="0" r="r" b="b"/>
              <a:pathLst>
                <a:path w="322" h="276">
                  <a:moveTo>
                    <a:pt x="284" y="50"/>
                  </a:moveTo>
                  <a:lnTo>
                    <a:pt x="272" y="58"/>
                  </a:lnTo>
                  <a:lnTo>
                    <a:pt x="258" y="62"/>
                  </a:lnTo>
                  <a:lnTo>
                    <a:pt x="241" y="63"/>
                  </a:lnTo>
                  <a:lnTo>
                    <a:pt x="226" y="54"/>
                  </a:lnTo>
                  <a:lnTo>
                    <a:pt x="215" y="50"/>
                  </a:lnTo>
                  <a:lnTo>
                    <a:pt x="204" y="35"/>
                  </a:lnTo>
                  <a:lnTo>
                    <a:pt x="189" y="28"/>
                  </a:lnTo>
                  <a:lnTo>
                    <a:pt x="180" y="12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4" y="7"/>
                  </a:lnTo>
                  <a:lnTo>
                    <a:pt x="155" y="1"/>
                  </a:lnTo>
                  <a:lnTo>
                    <a:pt x="151" y="0"/>
                  </a:lnTo>
                  <a:lnTo>
                    <a:pt x="148" y="3"/>
                  </a:lnTo>
                  <a:lnTo>
                    <a:pt x="148" y="8"/>
                  </a:lnTo>
                  <a:lnTo>
                    <a:pt x="149" y="14"/>
                  </a:lnTo>
                  <a:lnTo>
                    <a:pt x="149" y="15"/>
                  </a:lnTo>
                  <a:lnTo>
                    <a:pt x="145" y="14"/>
                  </a:lnTo>
                  <a:lnTo>
                    <a:pt x="138" y="14"/>
                  </a:lnTo>
                  <a:lnTo>
                    <a:pt x="138" y="19"/>
                  </a:lnTo>
                  <a:lnTo>
                    <a:pt x="134" y="22"/>
                  </a:lnTo>
                  <a:lnTo>
                    <a:pt x="114" y="29"/>
                  </a:lnTo>
                  <a:lnTo>
                    <a:pt x="111" y="34"/>
                  </a:lnTo>
                  <a:lnTo>
                    <a:pt x="112" y="38"/>
                  </a:lnTo>
                  <a:lnTo>
                    <a:pt x="118" y="45"/>
                  </a:lnTo>
                  <a:lnTo>
                    <a:pt x="118" y="56"/>
                  </a:lnTo>
                  <a:lnTo>
                    <a:pt x="113" y="63"/>
                  </a:lnTo>
                  <a:lnTo>
                    <a:pt x="105" y="65"/>
                  </a:lnTo>
                  <a:lnTo>
                    <a:pt x="94" y="73"/>
                  </a:lnTo>
                  <a:lnTo>
                    <a:pt x="97" y="78"/>
                  </a:lnTo>
                  <a:lnTo>
                    <a:pt x="94" y="83"/>
                  </a:lnTo>
                  <a:lnTo>
                    <a:pt x="95" y="95"/>
                  </a:lnTo>
                  <a:lnTo>
                    <a:pt x="90" y="99"/>
                  </a:lnTo>
                  <a:lnTo>
                    <a:pt x="86" y="99"/>
                  </a:lnTo>
                  <a:lnTo>
                    <a:pt x="81" y="93"/>
                  </a:lnTo>
                  <a:lnTo>
                    <a:pt x="78" y="93"/>
                  </a:lnTo>
                  <a:lnTo>
                    <a:pt x="75" y="90"/>
                  </a:lnTo>
                  <a:lnTo>
                    <a:pt x="73" y="90"/>
                  </a:lnTo>
                  <a:lnTo>
                    <a:pt x="73" y="94"/>
                  </a:lnTo>
                  <a:lnTo>
                    <a:pt x="68" y="95"/>
                  </a:lnTo>
                  <a:lnTo>
                    <a:pt x="57" y="76"/>
                  </a:lnTo>
                  <a:lnTo>
                    <a:pt x="54" y="76"/>
                  </a:lnTo>
                  <a:lnTo>
                    <a:pt x="47" y="92"/>
                  </a:lnTo>
                  <a:lnTo>
                    <a:pt x="30" y="92"/>
                  </a:lnTo>
                  <a:lnTo>
                    <a:pt x="24" y="87"/>
                  </a:lnTo>
                  <a:lnTo>
                    <a:pt x="21" y="92"/>
                  </a:lnTo>
                  <a:lnTo>
                    <a:pt x="8" y="93"/>
                  </a:lnTo>
                  <a:lnTo>
                    <a:pt x="0" y="87"/>
                  </a:lnTo>
                  <a:lnTo>
                    <a:pt x="4" y="108"/>
                  </a:lnTo>
                  <a:lnTo>
                    <a:pt x="16" y="135"/>
                  </a:lnTo>
                  <a:lnTo>
                    <a:pt x="21" y="138"/>
                  </a:lnTo>
                  <a:lnTo>
                    <a:pt x="27" y="137"/>
                  </a:lnTo>
                  <a:lnTo>
                    <a:pt x="38" y="116"/>
                  </a:lnTo>
                  <a:lnTo>
                    <a:pt x="44" y="99"/>
                  </a:lnTo>
                  <a:lnTo>
                    <a:pt x="57" y="103"/>
                  </a:lnTo>
                  <a:lnTo>
                    <a:pt x="65" y="113"/>
                  </a:lnTo>
                  <a:lnTo>
                    <a:pt x="68" y="113"/>
                  </a:lnTo>
                  <a:lnTo>
                    <a:pt x="73" y="119"/>
                  </a:lnTo>
                  <a:lnTo>
                    <a:pt x="75" y="128"/>
                  </a:lnTo>
                  <a:lnTo>
                    <a:pt x="75" y="143"/>
                  </a:lnTo>
                  <a:lnTo>
                    <a:pt x="84" y="159"/>
                  </a:lnTo>
                  <a:lnTo>
                    <a:pt x="103" y="175"/>
                  </a:lnTo>
                  <a:lnTo>
                    <a:pt x="94" y="178"/>
                  </a:lnTo>
                  <a:lnTo>
                    <a:pt x="90" y="183"/>
                  </a:lnTo>
                  <a:lnTo>
                    <a:pt x="91" y="187"/>
                  </a:lnTo>
                  <a:lnTo>
                    <a:pt x="102" y="202"/>
                  </a:lnTo>
                  <a:lnTo>
                    <a:pt x="112" y="210"/>
                  </a:lnTo>
                  <a:lnTo>
                    <a:pt x="119" y="216"/>
                  </a:lnTo>
                  <a:lnTo>
                    <a:pt x="129" y="221"/>
                  </a:lnTo>
                  <a:lnTo>
                    <a:pt x="134" y="230"/>
                  </a:lnTo>
                  <a:lnTo>
                    <a:pt x="135" y="238"/>
                  </a:lnTo>
                  <a:lnTo>
                    <a:pt x="154" y="237"/>
                  </a:lnTo>
                  <a:lnTo>
                    <a:pt x="166" y="238"/>
                  </a:lnTo>
                  <a:lnTo>
                    <a:pt x="183" y="245"/>
                  </a:lnTo>
                  <a:lnTo>
                    <a:pt x="198" y="256"/>
                  </a:lnTo>
                  <a:lnTo>
                    <a:pt x="211" y="270"/>
                  </a:lnTo>
                  <a:lnTo>
                    <a:pt x="219" y="276"/>
                  </a:lnTo>
                  <a:lnTo>
                    <a:pt x="226" y="272"/>
                  </a:lnTo>
                  <a:lnTo>
                    <a:pt x="204" y="248"/>
                  </a:lnTo>
                  <a:lnTo>
                    <a:pt x="203" y="237"/>
                  </a:lnTo>
                  <a:lnTo>
                    <a:pt x="198" y="233"/>
                  </a:lnTo>
                  <a:lnTo>
                    <a:pt x="193" y="230"/>
                  </a:lnTo>
                  <a:lnTo>
                    <a:pt x="173" y="211"/>
                  </a:lnTo>
                  <a:lnTo>
                    <a:pt x="172" y="206"/>
                  </a:lnTo>
                  <a:lnTo>
                    <a:pt x="162" y="192"/>
                  </a:lnTo>
                  <a:lnTo>
                    <a:pt x="156" y="190"/>
                  </a:lnTo>
                  <a:lnTo>
                    <a:pt x="148" y="178"/>
                  </a:lnTo>
                  <a:lnTo>
                    <a:pt x="143" y="176"/>
                  </a:lnTo>
                  <a:lnTo>
                    <a:pt x="144" y="170"/>
                  </a:lnTo>
                  <a:lnTo>
                    <a:pt x="146" y="168"/>
                  </a:lnTo>
                  <a:lnTo>
                    <a:pt x="143" y="162"/>
                  </a:lnTo>
                  <a:lnTo>
                    <a:pt x="143" y="157"/>
                  </a:lnTo>
                  <a:lnTo>
                    <a:pt x="137" y="151"/>
                  </a:lnTo>
                  <a:lnTo>
                    <a:pt x="133" y="138"/>
                  </a:lnTo>
                  <a:lnTo>
                    <a:pt x="128" y="137"/>
                  </a:lnTo>
                  <a:lnTo>
                    <a:pt x="121" y="131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3" y="122"/>
                  </a:lnTo>
                  <a:lnTo>
                    <a:pt x="123" y="103"/>
                  </a:lnTo>
                  <a:lnTo>
                    <a:pt x="129" y="97"/>
                  </a:lnTo>
                  <a:lnTo>
                    <a:pt x="138" y="99"/>
                  </a:lnTo>
                  <a:lnTo>
                    <a:pt x="138" y="101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64" y="99"/>
                  </a:lnTo>
                  <a:lnTo>
                    <a:pt x="182" y="101"/>
                  </a:lnTo>
                  <a:lnTo>
                    <a:pt x="186" y="97"/>
                  </a:lnTo>
                  <a:lnTo>
                    <a:pt x="188" y="97"/>
                  </a:lnTo>
                  <a:lnTo>
                    <a:pt x="200" y="105"/>
                  </a:lnTo>
                  <a:lnTo>
                    <a:pt x="204" y="105"/>
                  </a:lnTo>
                  <a:lnTo>
                    <a:pt x="207" y="103"/>
                  </a:lnTo>
                  <a:lnTo>
                    <a:pt x="210" y="106"/>
                  </a:lnTo>
                  <a:lnTo>
                    <a:pt x="225" y="109"/>
                  </a:lnTo>
                  <a:lnTo>
                    <a:pt x="226" y="106"/>
                  </a:lnTo>
                  <a:lnTo>
                    <a:pt x="229" y="106"/>
                  </a:lnTo>
                  <a:lnTo>
                    <a:pt x="237" y="114"/>
                  </a:lnTo>
                  <a:lnTo>
                    <a:pt x="240" y="114"/>
                  </a:lnTo>
                  <a:lnTo>
                    <a:pt x="246" y="106"/>
                  </a:lnTo>
                  <a:lnTo>
                    <a:pt x="250" y="106"/>
                  </a:lnTo>
                  <a:lnTo>
                    <a:pt x="253" y="111"/>
                  </a:lnTo>
                  <a:lnTo>
                    <a:pt x="256" y="113"/>
                  </a:lnTo>
                  <a:lnTo>
                    <a:pt x="258" y="108"/>
                  </a:lnTo>
                  <a:lnTo>
                    <a:pt x="269" y="109"/>
                  </a:lnTo>
                  <a:lnTo>
                    <a:pt x="273" y="115"/>
                  </a:lnTo>
                  <a:lnTo>
                    <a:pt x="275" y="114"/>
                  </a:lnTo>
                  <a:lnTo>
                    <a:pt x="275" y="111"/>
                  </a:lnTo>
                  <a:lnTo>
                    <a:pt x="283" y="111"/>
                  </a:lnTo>
                  <a:lnTo>
                    <a:pt x="289" y="119"/>
                  </a:lnTo>
                  <a:lnTo>
                    <a:pt x="288" y="124"/>
                  </a:lnTo>
                  <a:lnTo>
                    <a:pt x="288" y="125"/>
                  </a:lnTo>
                  <a:lnTo>
                    <a:pt x="294" y="130"/>
                  </a:lnTo>
                  <a:lnTo>
                    <a:pt x="301" y="130"/>
                  </a:lnTo>
                  <a:lnTo>
                    <a:pt x="307" y="125"/>
                  </a:lnTo>
                  <a:lnTo>
                    <a:pt x="309" y="120"/>
                  </a:lnTo>
                  <a:lnTo>
                    <a:pt x="307" y="119"/>
                  </a:lnTo>
                  <a:lnTo>
                    <a:pt x="305" y="109"/>
                  </a:lnTo>
                  <a:lnTo>
                    <a:pt x="307" y="106"/>
                  </a:lnTo>
                  <a:lnTo>
                    <a:pt x="309" y="101"/>
                  </a:lnTo>
                  <a:lnTo>
                    <a:pt x="311" y="100"/>
                  </a:lnTo>
                  <a:lnTo>
                    <a:pt x="315" y="101"/>
                  </a:lnTo>
                  <a:lnTo>
                    <a:pt x="318" y="103"/>
                  </a:lnTo>
                  <a:lnTo>
                    <a:pt x="322" y="100"/>
                  </a:lnTo>
                  <a:lnTo>
                    <a:pt x="322" y="98"/>
                  </a:lnTo>
                  <a:lnTo>
                    <a:pt x="320" y="97"/>
                  </a:lnTo>
                  <a:lnTo>
                    <a:pt x="316" y="98"/>
                  </a:lnTo>
                  <a:lnTo>
                    <a:pt x="312" y="95"/>
                  </a:lnTo>
                  <a:lnTo>
                    <a:pt x="307" y="95"/>
                  </a:lnTo>
                  <a:lnTo>
                    <a:pt x="304" y="93"/>
                  </a:lnTo>
                  <a:lnTo>
                    <a:pt x="302" y="92"/>
                  </a:lnTo>
                  <a:lnTo>
                    <a:pt x="299" y="92"/>
                  </a:lnTo>
                  <a:lnTo>
                    <a:pt x="297" y="89"/>
                  </a:lnTo>
                  <a:lnTo>
                    <a:pt x="297" y="88"/>
                  </a:lnTo>
                  <a:lnTo>
                    <a:pt x="299" y="84"/>
                  </a:lnTo>
                  <a:lnTo>
                    <a:pt x="297" y="83"/>
                  </a:lnTo>
                  <a:lnTo>
                    <a:pt x="299" y="81"/>
                  </a:lnTo>
                  <a:lnTo>
                    <a:pt x="300" y="81"/>
                  </a:lnTo>
                  <a:lnTo>
                    <a:pt x="302" y="79"/>
                  </a:lnTo>
                  <a:lnTo>
                    <a:pt x="302" y="77"/>
                  </a:lnTo>
                  <a:lnTo>
                    <a:pt x="299" y="74"/>
                  </a:lnTo>
                  <a:lnTo>
                    <a:pt x="297" y="74"/>
                  </a:lnTo>
                  <a:lnTo>
                    <a:pt x="295" y="77"/>
                  </a:lnTo>
                  <a:lnTo>
                    <a:pt x="291" y="76"/>
                  </a:lnTo>
                  <a:lnTo>
                    <a:pt x="291" y="73"/>
                  </a:lnTo>
                  <a:lnTo>
                    <a:pt x="294" y="70"/>
                  </a:lnTo>
                  <a:lnTo>
                    <a:pt x="294" y="66"/>
                  </a:lnTo>
                  <a:lnTo>
                    <a:pt x="291" y="63"/>
                  </a:lnTo>
                  <a:lnTo>
                    <a:pt x="293" y="61"/>
                  </a:lnTo>
                  <a:lnTo>
                    <a:pt x="293" y="57"/>
                  </a:lnTo>
                  <a:lnTo>
                    <a:pt x="284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1" name="Freeform 210"/>
            <p:cNvSpPr>
              <a:spLocks noChangeAspect="1"/>
            </p:cNvSpPr>
            <p:nvPr/>
          </p:nvSpPr>
          <p:spPr bwMode="gray">
            <a:xfrm>
              <a:off x="5095081" y="2873722"/>
              <a:ext cx="31750" cy="68263"/>
            </a:xfrm>
            <a:custGeom>
              <a:avLst/>
              <a:gdLst/>
              <a:ahLst/>
              <a:cxnLst>
                <a:cxn ang="0">
                  <a:pos x="48" y="215"/>
                </a:cxn>
                <a:cxn ang="0">
                  <a:pos x="39" y="210"/>
                </a:cxn>
                <a:cxn ang="0">
                  <a:pos x="38" y="200"/>
                </a:cxn>
                <a:cxn ang="0">
                  <a:pos x="31" y="190"/>
                </a:cxn>
                <a:cxn ang="0">
                  <a:pos x="13" y="183"/>
                </a:cxn>
                <a:cxn ang="0">
                  <a:pos x="4" y="168"/>
                </a:cxn>
                <a:cxn ang="0">
                  <a:pos x="0" y="160"/>
                </a:cxn>
                <a:cxn ang="0">
                  <a:pos x="7" y="161"/>
                </a:cxn>
                <a:cxn ang="0">
                  <a:pos x="7" y="152"/>
                </a:cxn>
                <a:cxn ang="0">
                  <a:pos x="4" y="139"/>
                </a:cxn>
                <a:cxn ang="0">
                  <a:pos x="7" y="125"/>
                </a:cxn>
                <a:cxn ang="0">
                  <a:pos x="8" y="123"/>
                </a:cxn>
                <a:cxn ang="0">
                  <a:pos x="8" y="114"/>
                </a:cxn>
                <a:cxn ang="0">
                  <a:pos x="10" y="106"/>
                </a:cxn>
                <a:cxn ang="0">
                  <a:pos x="6" y="94"/>
                </a:cxn>
                <a:cxn ang="0">
                  <a:pos x="15" y="64"/>
                </a:cxn>
                <a:cxn ang="0">
                  <a:pos x="10" y="58"/>
                </a:cxn>
                <a:cxn ang="0">
                  <a:pos x="2" y="56"/>
                </a:cxn>
                <a:cxn ang="0">
                  <a:pos x="7" y="40"/>
                </a:cxn>
                <a:cxn ang="0">
                  <a:pos x="5" y="29"/>
                </a:cxn>
                <a:cxn ang="0">
                  <a:pos x="10" y="15"/>
                </a:cxn>
                <a:cxn ang="0">
                  <a:pos x="17" y="10"/>
                </a:cxn>
                <a:cxn ang="0">
                  <a:pos x="23" y="0"/>
                </a:cxn>
                <a:cxn ang="0">
                  <a:pos x="31" y="7"/>
                </a:cxn>
                <a:cxn ang="0">
                  <a:pos x="45" y="9"/>
                </a:cxn>
                <a:cxn ang="0">
                  <a:pos x="51" y="20"/>
                </a:cxn>
                <a:cxn ang="0">
                  <a:pos x="61" y="24"/>
                </a:cxn>
                <a:cxn ang="0">
                  <a:pos x="74" y="40"/>
                </a:cxn>
                <a:cxn ang="0">
                  <a:pos x="69" y="76"/>
                </a:cxn>
                <a:cxn ang="0">
                  <a:pos x="69" y="93"/>
                </a:cxn>
                <a:cxn ang="0">
                  <a:pos x="77" y="113"/>
                </a:cxn>
                <a:cxn ang="0">
                  <a:pos x="94" y="130"/>
                </a:cxn>
                <a:cxn ang="0">
                  <a:pos x="97" y="140"/>
                </a:cxn>
                <a:cxn ang="0">
                  <a:pos x="97" y="155"/>
                </a:cxn>
                <a:cxn ang="0">
                  <a:pos x="83" y="166"/>
                </a:cxn>
                <a:cxn ang="0">
                  <a:pos x="75" y="183"/>
                </a:cxn>
                <a:cxn ang="0">
                  <a:pos x="65" y="190"/>
                </a:cxn>
                <a:cxn ang="0">
                  <a:pos x="63" y="203"/>
                </a:cxn>
                <a:cxn ang="0">
                  <a:pos x="58" y="209"/>
                </a:cxn>
                <a:cxn ang="0">
                  <a:pos x="49" y="215"/>
                </a:cxn>
                <a:cxn ang="0">
                  <a:pos x="48" y="215"/>
                </a:cxn>
              </a:cxnLst>
              <a:rect l="0" t="0" r="r" b="b"/>
              <a:pathLst>
                <a:path w="97" h="215">
                  <a:moveTo>
                    <a:pt x="48" y="215"/>
                  </a:moveTo>
                  <a:lnTo>
                    <a:pt x="39" y="210"/>
                  </a:lnTo>
                  <a:lnTo>
                    <a:pt x="38" y="200"/>
                  </a:lnTo>
                  <a:lnTo>
                    <a:pt x="31" y="190"/>
                  </a:lnTo>
                  <a:lnTo>
                    <a:pt x="13" y="183"/>
                  </a:lnTo>
                  <a:lnTo>
                    <a:pt x="4" y="168"/>
                  </a:lnTo>
                  <a:lnTo>
                    <a:pt x="0" y="160"/>
                  </a:lnTo>
                  <a:lnTo>
                    <a:pt x="7" y="161"/>
                  </a:lnTo>
                  <a:lnTo>
                    <a:pt x="7" y="152"/>
                  </a:lnTo>
                  <a:lnTo>
                    <a:pt x="4" y="139"/>
                  </a:lnTo>
                  <a:lnTo>
                    <a:pt x="7" y="125"/>
                  </a:lnTo>
                  <a:lnTo>
                    <a:pt x="8" y="123"/>
                  </a:lnTo>
                  <a:lnTo>
                    <a:pt x="8" y="114"/>
                  </a:lnTo>
                  <a:lnTo>
                    <a:pt x="10" y="106"/>
                  </a:lnTo>
                  <a:lnTo>
                    <a:pt x="6" y="94"/>
                  </a:lnTo>
                  <a:lnTo>
                    <a:pt x="15" y="64"/>
                  </a:lnTo>
                  <a:lnTo>
                    <a:pt x="10" y="58"/>
                  </a:lnTo>
                  <a:lnTo>
                    <a:pt x="2" y="56"/>
                  </a:lnTo>
                  <a:lnTo>
                    <a:pt x="7" y="40"/>
                  </a:lnTo>
                  <a:lnTo>
                    <a:pt x="5" y="29"/>
                  </a:lnTo>
                  <a:lnTo>
                    <a:pt x="10" y="15"/>
                  </a:lnTo>
                  <a:lnTo>
                    <a:pt x="17" y="10"/>
                  </a:lnTo>
                  <a:lnTo>
                    <a:pt x="23" y="0"/>
                  </a:lnTo>
                  <a:lnTo>
                    <a:pt x="31" y="7"/>
                  </a:lnTo>
                  <a:lnTo>
                    <a:pt x="45" y="9"/>
                  </a:lnTo>
                  <a:lnTo>
                    <a:pt x="51" y="20"/>
                  </a:lnTo>
                  <a:lnTo>
                    <a:pt x="61" y="24"/>
                  </a:lnTo>
                  <a:lnTo>
                    <a:pt x="74" y="40"/>
                  </a:lnTo>
                  <a:lnTo>
                    <a:pt x="69" y="76"/>
                  </a:lnTo>
                  <a:lnTo>
                    <a:pt x="69" y="93"/>
                  </a:lnTo>
                  <a:lnTo>
                    <a:pt x="77" y="113"/>
                  </a:lnTo>
                  <a:lnTo>
                    <a:pt x="94" y="130"/>
                  </a:lnTo>
                  <a:lnTo>
                    <a:pt x="97" y="140"/>
                  </a:lnTo>
                  <a:lnTo>
                    <a:pt x="97" y="155"/>
                  </a:lnTo>
                  <a:lnTo>
                    <a:pt x="83" y="166"/>
                  </a:lnTo>
                  <a:lnTo>
                    <a:pt x="75" y="183"/>
                  </a:lnTo>
                  <a:lnTo>
                    <a:pt x="65" y="190"/>
                  </a:lnTo>
                  <a:lnTo>
                    <a:pt x="63" y="203"/>
                  </a:lnTo>
                  <a:lnTo>
                    <a:pt x="58" y="209"/>
                  </a:lnTo>
                  <a:lnTo>
                    <a:pt x="49" y="215"/>
                  </a:lnTo>
                  <a:lnTo>
                    <a:pt x="48" y="21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2" name="Freeform 211"/>
            <p:cNvSpPr>
              <a:spLocks noChangeAspect="1"/>
            </p:cNvSpPr>
            <p:nvPr/>
          </p:nvSpPr>
          <p:spPr bwMode="gray">
            <a:xfrm>
              <a:off x="5125244" y="2500660"/>
              <a:ext cx="100013" cy="76200"/>
            </a:xfrm>
            <a:custGeom>
              <a:avLst/>
              <a:gdLst/>
              <a:ahLst/>
              <a:cxnLst>
                <a:cxn ang="0">
                  <a:pos x="3" y="57"/>
                </a:cxn>
                <a:cxn ang="0">
                  <a:pos x="5" y="78"/>
                </a:cxn>
                <a:cxn ang="0">
                  <a:pos x="4" y="64"/>
                </a:cxn>
                <a:cxn ang="0">
                  <a:pos x="11" y="94"/>
                </a:cxn>
                <a:cxn ang="0">
                  <a:pos x="11" y="110"/>
                </a:cxn>
                <a:cxn ang="0">
                  <a:pos x="15" y="118"/>
                </a:cxn>
                <a:cxn ang="0">
                  <a:pos x="31" y="120"/>
                </a:cxn>
                <a:cxn ang="0">
                  <a:pos x="44" y="127"/>
                </a:cxn>
                <a:cxn ang="0">
                  <a:pos x="69" y="134"/>
                </a:cxn>
                <a:cxn ang="0">
                  <a:pos x="91" y="136"/>
                </a:cxn>
                <a:cxn ang="0">
                  <a:pos x="96" y="174"/>
                </a:cxn>
                <a:cxn ang="0">
                  <a:pos x="99" y="201"/>
                </a:cxn>
                <a:cxn ang="0">
                  <a:pos x="132" y="222"/>
                </a:cxn>
                <a:cxn ang="0">
                  <a:pos x="137" y="240"/>
                </a:cxn>
                <a:cxn ang="0">
                  <a:pos x="167" y="240"/>
                </a:cxn>
                <a:cxn ang="0">
                  <a:pos x="191" y="239"/>
                </a:cxn>
                <a:cxn ang="0">
                  <a:pos x="204" y="238"/>
                </a:cxn>
                <a:cxn ang="0">
                  <a:pos x="209" y="222"/>
                </a:cxn>
                <a:cxn ang="0">
                  <a:pos x="224" y="220"/>
                </a:cxn>
                <a:cxn ang="0">
                  <a:pos x="236" y="209"/>
                </a:cxn>
                <a:cxn ang="0">
                  <a:pos x="248" y="218"/>
                </a:cxn>
                <a:cxn ang="0">
                  <a:pos x="263" y="220"/>
                </a:cxn>
                <a:cxn ang="0">
                  <a:pos x="257" y="205"/>
                </a:cxn>
                <a:cxn ang="0">
                  <a:pos x="255" y="190"/>
                </a:cxn>
                <a:cxn ang="0">
                  <a:pos x="263" y="168"/>
                </a:cxn>
                <a:cxn ang="0">
                  <a:pos x="266" y="151"/>
                </a:cxn>
                <a:cxn ang="0">
                  <a:pos x="274" y="140"/>
                </a:cxn>
                <a:cxn ang="0">
                  <a:pos x="288" y="132"/>
                </a:cxn>
                <a:cxn ang="0">
                  <a:pos x="309" y="129"/>
                </a:cxn>
                <a:cxn ang="0">
                  <a:pos x="310" y="107"/>
                </a:cxn>
                <a:cxn ang="0">
                  <a:pos x="301" y="99"/>
                </a:cxn>
                <a:cxn ang="0">
                  <a:pos x="309" y="87"/>
                </a:cxn>
                <a:cxn ang="0">
                  <a:pos x="313" y="80"/>
                </a:cxn>
                <a:cxn ang="0">
                  <a:pos x="307" y="73"/>
                </a:cxn>
                <a:cxn ang="0">
                  <a:pos x="282" y="48"/>
                </a:cxn>
                <a:cxn ang="0">
                  <a:pos x="239" y="30"/>
                </a:cxn>
                <a:cxn ang="0">
                  <a:pos x="221" y="5"/>
                </a:cxn>
                <a:cxn ang="0">
                  <a:pos x="208" y="2"/>
                </a:cxn>
                <a:cxn ang="0">
                  <a:pos x="181" y="17"/>
                </a:cxn>
                <a:cxn ang="0">
                  <a:pos x="143" y="6"/>
                </a:cxn>
                <a:cxn ang="0">
                  <a:pos x="118" y="6"/>
                </a:cxn>
                <a:cxn ang="0">
                  <a:pos x="103" y="7"/>
                </a:cxn>
                <a:cxn ang="0">
                  <a:pos x="89" y="3"/>
                </a:cxn>
                <a:cxn ang="0">
                  <a:pos x="64" y="3"/>
                </a:cxn>
                <a:cxn ang="0">
                  <a:pos x="26" y="19"/>
                </a:cxn>
                <a:cxn ang="0">
                  <a:pos x="10" y="38"/>
                </a:cxn>
              </a:cxnLst>
              <a:rect l="0" t="0" r="r" b="b"/>
              <a:pathLst>
                <a:path w="317" h="244">
                  <a:moveTo>
                    <a:pt x="0" y="35"/>
                  </a:moveTo>
                  <a:lnTo>
                    <a:pt x="3" y="57"/>
                  </a:lnTo>
                  <a:lnTo>
                    <a:pt x="3" y="71"/>
                  </a:lnTo>
                  <a:lnTo>
                    <a:pt x="5" y="78"/>
                  </a:lnTo>
                  <a:lnTo>
                    <a:pt x="3" y="54"/>
                  </a:lnTo>
                  <a:lnTo>
                    <a:pt x="4" y="64"/>
                  </a:lnTo>
                  <a:lnTo>
                    <a:pt x="6" y="72"/>
                  </a:lnTo>
                  <a:lnTo>
                    <a:pt x="11" y="94"/>
                  </a:lnTo>
                  <a:lnTo>
                    <a:pt x="13" y="102"/>
                  </a:lnTo>
                  <a:lnTo>
                    <a:pt x="11" y="110"/>
                  </a:lnTo>
                  <a:lnTo>
                    <a:pt x="14" y="110"/>
                  </a:lnTo>
                  <a:lnTo>
                    <a:pt x="15" y="118"/>
                  </a:lnTo>
                  <a:lnTo>
                    <a:pt x="25" y="115"/>
                  </a:lnTo>
                  <a:lnTo>
                    <a:pt x="31" y="120"/>
                  </a:lnTo>
                  <a:lnTo>
                    <a:pt x="38" y="123"/>
                  </a:lnTo>
                  <a:lnTo>
                    <a:pt x="44" y="127"/>
                  </a:lnTo>
                  <a:lnTo>
                    <a:pt x="52" y="131"/>
                  </a:lnTo>
                  <a:lnTo>
                    <a:pt x="69" y="134"/>
                  </a:lnTo>
                  <a:lnTo>
                    <a:pt x="85" y="132"/>
                  </a:lnTo>
                  <a:lnTo>
                    <a:pt x="91" y="136"/>
                  </a:lnTo>
                  <a:lnTo>
                    <a:pt x="102" y="159"/>
                  </a:lnTo>
                  <a:lnTo>
                    <a:pt x="96" y="174"/>
                  </a:lnTo>
                  <a:lnTo>
                    <a:pt x="96" y="191"/>
                  </a:lnTo>
                  <a:lnTo>
                    <a:pt x="99" y="201"/>
                  </a:lnTo>
                  <a:lnTo>
                    <a:pt x="113" y="209"/>
                  </a:lnTo>
                  <a:lnTo>
                    <a:pt x="132" y="222"/>
                  </a:lnTo>
                  <a:lnTo>
                    <a:pt x="137" y="233"/>
                  </a:lnTo>
                  <a:lnTo>
                    <a:pt x="137" y="240"/>
                  </a:lnTo>
                  <a:lnTo>
                    <a:pt x="151" y="244"/>
                  </a:lnTo>
                  <a:lnTo>
                    <a:pt x="167" y="240"/>
                  </a:lnTo>
                  <a:lnTo>
                    <a:pt x="183" y="243"/>
                  </a:lnTo>
                  <a:lnTo>
                    <a:pt x="191" y="239"/>
                  </a:lnTo>
                  <a:lnTo>
                    <a:pt x="197" y="234"/>
                  </a:lnTo>
                  <a:lnTo>
                    <a:pt x="204" y="238"/>
                  </a:lnTo>
                  <a:lnTo>
                    <a:pt x="212" y="237"/>
                  </a:lnTo>
                  <a:lnTo>
                    <a:pt x="209" y="222"/>
                  </a:lnTo>
                  <a:lnTo>
                    <a:pt x="215" y="220"/>
                  </a:lnTo>
                  <a:lnTo>
                    <a:pt x="224" y="220"/>
                  </a:lnTo>
                  <a:lnTo>
                    <a:pt x="229" y="213"/>
                  </a:lnTo>
                  <a:lnTo>
                    <a:pt x="236" y="209"/>
                  </a:lnTo>
                  <a:lnTo>
                    <a:pt x="245" y="211"/>
                  </a:lnTo>
                  <a:lnTo>
                    <a:pt x="248" y="218"/>
                  </a:lnTo>
                  <a:lnTo>
                    <a:pt x="256" y="222"/>
                  </a:lnTo>
                  <a:lnTo>
                    <a:pt x="263" y="220"/>
                  </a:lnTo>
                  <a:lnTo>
                    <a:pt x="262" y="211"/>
                  </a:lnTo>
                  <a:lnTo>
                    <a:pt x="257" y="205"/>
                  </a:lnTo>
                  <a:lnTo>
                    <a:pt x="253" y="197"/>
                  </a:lnTo>
                  <a:lnTo>
                    <a:pt x="255" y="190"/>
                  </a:lnTo>
                  <a:lnTo>
                    <a:pt x="263" y="175"/>
                  </a:lnTo>
                  <a:lnTo>
                    <a:pt x="263" y="168"/>
                  </a:lnTo>
                  <a:lnTo>
                    <a:pt x="266" y="159"/>
                  </a:lnTo>
                  <a:lnTo>
                    <a:pt x="266" y="151"/>
                  </a:lnTo>
                  <a:lnTo>
                    <a:pt x="267" y="143"/>
                  </a:lnTo>
                  <a:lnTo>
                    <a:pt x="274" y="140"/>
                  </a:lnTo>
                  <a:lnTo>
                    <a:pt x="283" y="137"/>
                  </a:lnTo>
                  <a:lnTo>
                    <a:pt x="288" y="132"/>
                  </a:lnTo>
                  <a:lnTo>
                    <a:pt x="295" y="129"/>
                  </a:lnTo>
                  <a:lnTo>
                    <a:pt x="309" y="129"/>
                  </a:lnTo>
                  <a:lnTo>
                    <a:pt x="317" y="110"/>
                  </a:lnTo>
                  <a:lnTo>
                    <a:pt x="310" y="107"/>
                  </a:lnTo>
                  <a:lnTo>
                    <a:pt x="301" y="107"/>
                  </a:lnTo>
                  <a:lnTo>
                    <a:pt x="301" y="99"/>
                  </a:lnTo>
                  <a:lnTo>
                    <a:pt x="301" y="91"/>
                  </a:lnTo>
                  <a:lnTo>
                    <a:pt x="309" y="87"/>
                  </a:lnTo>
                  <a:lnTo>
                    <a:pt x="315" y="81"/>
                  </a:lnTo>
                  <a:lnTo>
                    <a:pt x="313" y="80"/>
                  </a:lnTo>
                  <a:lnTo>
                    <a:pt x="313" y="78"/>
                  </a:lnTo>
                  <a:lnTo>
                    <a:pt x="307" y="73"/>
                  </a:lnTo>
                  <a:lnTo>
                    <a:pt x="300" y="71"/>
                  </a:lnTo>
                  <a:lnTo>
                    <a:pt x="282" y="48"/>
                  </a:lnTo>
                  <a:lnTo>
                    <a:pt x="255" y="29"/>
                  </a:lnTo>
                  <a:lnTo>
                    <a:pt x="239" y="30"/>
                  </a:lnTo>
                  <a:lnTo>
                    <a:pt x="231" y="28"/>
                  </a:lnTo>
                  <a:lnTo>
                    <a:pt x="221" y="5"/>
                  </a:lnTo>
                  <a:lnTo>
                    <a:pt x="215" y="0"/>
                  </a:lnTo>
                  <a:lnTo>
                    <a:pt x="208" y="2"/>
                  </a:lnTo>
                  <a:lnTo>
                    <a:pt x="197" y="13"/>
                  </a:lnTo>
                  <a:lnTo>
                    <a:pt x="181" y="17"/>
                  </a:lnTo>
                  <a:lnTo>
                    <a:pt x="150" y="6"/>
                  </a:lnTo>
                  <a:lnTo>
                    <a:pt x="143" y="6"/>
                  </a:lnTo>
                  <a:lnTo>
                    <a:pt x="126" y="3"/>
                  </a:lnTo>
                  <a:lnTo>
                    <a:pt x="118" y="6"/>
                  </a:lnTo>
                  <a:lnTo>
                    <a:pt x="111" y="3"/>
                  </a:lnTo>
                  <a:lnTo>
                    <a:pt x="103" y="7"/>
                  </a:lnTo>
                  <a:lnTo>
                    <a:pt x="95" y="7"/>
                  </a:lnTo>
                  <a:lnTo>
                    <a:pt x="89" y="3"/>
                  </a:lnTo>
                  <a:lnTo>
                    <a:pt x="80" y="2"/>
                  </a:lnTo>
                  <a:lnTo>
                    <a:pt x="64" y="3"/>
                  </a:lnTo>
                  <a:lnTo>
                    <a:pt x="41" y="11"/>
                  </a:lnTo>
                  <a:lnTo>
                    <a:pt x="26" y="19"/>
                  </a:lnTo>
                  <a:lnTo>
                    <a:pt x="17" y="33"/>
                  </a:lnTo>
                  <a:lnTo>
                    <a:pt x="10" y="38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3" name="Freeform 213"/>
            <p:cNvSpPr>
              <a:spLocks noChangeAspect="1"/>
            </p:cNvSpPr>
            <p:nvPr/>
          </p:nvSpPr>
          <p:spPr bwMode="gray">
            <a:xfrm>
              <a:off x="5053806" y="2700685"/>
              <a:ext cx="95250" cy="47625"/>
            </a:xfrm>
            <a:custGeom>
              <a:avLst/>
              <a:gdLst/>
              <a:ahLst/>
              <a:cxnLst>
                <a:cxn ang="0">
                  <a:pos x="285" y="96"/>
                </a:cxn>
                <a:cxn ang="0">
                  <a:pos x="273" y="100"/>
                </a:cxn>
                <a:cxn ang="0">
                  <a:pos x="256" y="89"/>
                </a:cxn>
                <a:cxn ang="0">
                  <a:pos x="241" y="84"/>
                </a:cxn>
                <a:cxn ang="0">
                  <a:pos x="229" y="88"/>
                </a:cxn>
                <a:cxn ang="0">
                  <a:pos x="211" y="85"/>
                </a:cxn>
                <a:cxn ang="0">
                  <a:pos x="196" y="94"/>
                </a:cxn>
                <a:cxn ang="0">
                  <a:pos x="191" y="106"/>
                </a:cxn>
                <a:cxn ang="0">
                  <a:pos x="181" y="108"/>
                </a:cxn>
                <a:cxn ang="0">
                  <a:pos x="167" y="116"/>
                </a:cxn>
                <a:cxn ang="0">
                  <a:pos x="150" y="110"/>
                </a:cxn>
                <a:cxn ang="0">
                  <a:pos x="134" y="119"/>
                </a:cxn>
                <a:cxn ang="0">
                  <a:pos x="103" y="128"/>
                </a:cxn>
                <a:cxn ang="0">
                  <a:pos x="90" y="148"/>
                </a:cxn>
                <a:cxn ang="0">
                  <a:pos x="84" y="148"/>
                </a:cxn>
                <a:cxn ang="0">
                  <a:pos x="51" y="149"/>
                </a:cxn>
                <a:cxn ang="0">
                  <a:pos x="27" y="131"/>
                </a:cxn>
                <a:cxn ang="0">
                  <a:pos x="12" y="123"/>
                </a:cxn>
                <a:cxn ang="0">
                  <a:pos x="6" y="110"/>
                </a:cxn>
                <a:cxn ang="0">
                  <a:pos x="0" y="88"/>
                </a:cxn>
                <a:cxn ang="0">
                  <a:pos x="5" y="76"/>
                </a:cxn>
                <a:cxn ang="0">
                  <a:pos x="12" y="67"/>
                </a:cxn>
                <a:cxn ang="0">
                  <a:pos x="20" y="67"/>
                </a:cxn>
                <a:cxn ang="0">
                  <a:pos x="25" y="72"/>
                </a:cxn>
                <a:cxn ang="0">
                  <a:pos x="40" y="69"/>
                </a:cxn>
                <a:cxn ang="0">
                  <a:pos x="53" y="59"/>
                </a:cxn>
                <a:cxn ang="0">
                  <a:pos x="53" y="53"/>
                </a:cxn>
                <a:cxn ang="0">
                  <a:pos x="62" y="51"/>
                </a:cxn>
                <a:cxn ang="0">
                  <a:pos x="67" y="42"/>
                </a:cxn>
                <a:cxn ang="0">
                  <a:pos x="68" y="30"/>
                </a:cxn>
                <a:cxn ang="0">
                  <a:pos x="70" y="25"/>
                </a:cxn>
                <a:cxn ang="0">
                  <a:pos x="79" y="22"/>
                </a:cxn>
                <a:cxn ang="0">
                  <a:pos x="84" y="15"/>
                </a:cxn>
                <a:cxn ang="0">
                  <a:pos x="89" y="8"/>
                </a:cxn>
                <a:cxn ang="0">
                  <a:pos x="100" y="9"/>
                </a:cxn>
                <a:cxn ang="0">
                  <a:pos x="107" y="2"/>
                </a:cxn>
                <a:cxn ang="0">
                  <a:pos x="118" y="8"/>
                </a:cxn>
                <a:cxn ang="0">
                  <a:pos x="129" y="5"/>
                </a:cxn>
                <a:cxn ang="0">
                  <a:pos x="139" y="0"/>
                </a:cxn>
                <a:cxn ang="0">
                  <a:pos x="148" y="6"/>
                </a:cxn>
                <a:cxn ang="0">
                  <a:pos x="157" y="16"/>
                </a:cxn>
                <a:cxn ang="0">
                  <a:pos x="165" y="25"/>
                </a:cxn>
                <a:cxn ang="0">
                  <a:pos x="172" y="27"/>
                </a:cxn>
                <a:cxn ang="0">
                  <a:pos x="182" y="22"/>
                </a:cxn>
                <a:cxn ang="0">
                  <a:pos x="191" y="14"/>
                </a:cxn>
                <a:cxn ang="0">
                  <a:pos x="210" y="14"/>
                </a:cxn>
                <a:cxn ang="0">
                  <a:pos x="220" y="21"/>
                </a:cxn>
                <a:cxn ang="0">
                  <a:pos x="227" y="15"/>
                </a:cxn>
                <a:cxn ang="0">
                  <a:pos x="239" y="10"/>
                </a:cxn>
                <a:cxn ang="0">
                  <a:pos x="251" y="9"/>
                </a:cxn>
                <a:cxn ang="0">
                  <a:pos x="264" y="10"/>
                </a:cxn>
                <a:cxn ang="0">
                  <a:pos x="274" y="18"/>
                </a:cxn>
                <a:cxn ang="0">
                  <a:pos x="283" y="25"/>
                </a:cxn>
                <a:cxn ang="0">
                  <a:pos x="294" y="33"/>
                </a:cxn>
                <a:cxn ang="0">
                  <a:pos x="304" y="37"/>
                </a:cxn>
                <a:cxn ang="0">
                  <a:pos x="302" y="43"/>
                </a:cxn>
                <a:cxn ang="0">
                  <a:pos x="291" y="73"/>
                </a:cxn>
                <a:cxn ang="0">
                  <a:pos x="285" y="96"/>
                </a:cxn>
              </a:cxnLst>
              <a:rect l="0" t="0" r="r" b="b"/>
              <a:pathLst>
                <a:path w="304" h="149">
                  <a:moveTo>
                    <a:pt x="285" y="96"/>
                  </a:moveTo>
                  <a:lnTo>
                    <a:pt x="273" y="100"/>
                  </a:lnTo>
                  <a:lnTo>
                    <a:pt x="256" y="89"/>
                  </a:lnTo>
                  <a:lnTo>
                    <a:pt x="241" y="84"/>
                  </a:lnTo>
                  <a:lnTo>
                    <a:pt x="229" y="88"/>
                  </a:lnTo>
                  <a:lnTo>
                    <a:pt x="211" y="85"/>
                  </a:lnTo>
                  <a:lnTo>
                    <a:pt x="196" y="94"/>
                  </a:lnTo>
                  <a:lnTo>
                    <a:pt x="191" y="106"/>
                  </a:lnTo>
                  <a:lnTo>
                    <a:pt x="181" y="108"/>
                  </a:lnTo>
                  <a:lnTo>
                    <a:pt x="167" y="116"/>
                  </a:lnTo>
                  <a:lnTo>
                    <a:pt x="150" y="110"/>
                  </a:lnTo>
                  <a:lnTo>
                    <a:pt x="134" y="119"/>
                  </a:lnTo>
                  <a:lnTo>
                    <a:pt x="103" y="128"/>
                  </a:lnTo>
                  <a:lnTo>
                    <a:pt x="90" y="148"/>
                  </a:lnTo>
                  <a:lnTo>
                    <a:pt x="84" y="148"/>
                  </a:lnTo>
                  <a:lnTo>
                    <a:pt x="51" y="149"/>
                  </a:lnTo>
                  <a:lnTo>
                    <a:pt x="27" y="131"/>
                  </a:lnTo>
                  <a:lnTo>
                    <a:pt x="12" y="123"/>
                  </a:lnTo>
                  <a:lnTo>
                    <a:pt x="6" y="110"/>
                  </a:lnTo>
                  <a:lnTo>
                    <a:pt x="0" y="88"/>
                  </a:lnTo>
                  <a:lnTo>
                    <a:pt x="5" y="76"/>
                  </a:lnTo>
                  <a:lnTo>
                    <a:pt x="12" y="67"/>
                  </a:lnTo>
                  <a:lnTo>
                    <a:pt x="20" y="67"/>
                  </a:lnTo>
                  <a:lnTo>
                    <a:pt x="25" y="72"/>
                  </a:lnTo>
                  <a:lnTo>
                    <a:pt x="40" y="69"/>
                  </a:lnTo>
                  <a:lnTo>
                    <a:pt x="53" y="59"/>
                  </a:lnTo>
                  <a:lnTo>
                    <a:pt x="53" y="53"/>
                  </a:lnTo>
                  <a:lnTo>
                    <a:pt x="62" y="51"/>
                  </a:lnTo>
                  <a:lnTo>
                    <a:pt x="67" y="42"/>
                  </a:lnTo>
                  <a:lnTo>
                    <a:pt x="68" y="30"/>
                  </a:lnTo>
                  <a:lnTo>
                    <a:pt x="70" y="25"/>
                  </a:lnTo>
                  <a:lnTo>
                    <a:pt x="79" y="22"/>
                  </a:lnTo>
                  <a:lnTo>
                    <a:pt x="84" y="15"/>
                  </a:lnTo>
                  <a:lnTo>
                    <a:pt x="89" y="8"/>
                  </a:lnTo>
                  <a:lnTo>
                    <a:pt x="100" y="9"/>
                  </a:lnTo>
                  <a:lnTo>
                    <a:pt x="107" y="2"/>
                  </a:lnTo>
                  <a:lnTo>
                    <a:pt x="118" y="8"/>
                  </a:lnTo>
                  <a:lnTo>
                    <a:pt x="129" y="5"/>
                  </a:lnTo>
                  <a:lnTo>
                    <a:pt x="139" y="0"/>
                  </a:lnTo>
                  <a:lnTo>
                    <a:pt x="148" y="6"/>
                  </a:lnTo>
                  <a:lnTo>
                    <a:pt x="157" y="16"/>
                  </a:lnTo>
                  <a:lnTo>
                    <a:pt x="165" y="25"/>
                  </a:lnTo>
                  <a:lnTo>
                    <a:pt x="172" y="27"/>
                  </a:lnTo>
                  <a:lnTo>
                    <a:pt x="182" y="22"/>
                  </a:lnTo>
                  <a:lnTo>
                    <a:pt x="191" y="14"/>
                  </a:lnTo>
                  <a:lnTo>
                    <a:pt x="210" y="14"/>
                  </a:lnTo>
                  <a:lnTo>
                    <a:pt x="220" y="21"/>
                  </a:lnTo>
                  <a:lnTo>
                    <a:pt x="227" y="15"/>
                  </a:lnTo>
                  <a:lnTo>
                    <a:pt x="239" y="10"/>
                  </a:lnTo>
                  <a:lnTo>
                    <a:pt x="251" y="9"/>
                  </a:lnTo>
                  <a:lnTo>
                    <a:pt x="264" y="10"/>
                  </a:lnTo>
                  <a:lnTo>
                    <a:pt x="274" y="18"/>
                  </a:lnTo>
                  <a:lnTo>
                    <a:pt x="283" y="25"/>
                  </a:lnTo>
                  <a:lnTo>
                    <a:pt x="294" y="33"/>
                  </a:lnTo>
                  <a:lnTo>
                    <a:pt x="304" y="37"/>
                  </a:lnTo>
                  <a:lnTo>
                    <a:pt x="302" y="43"/>
                  </a:lnTo>
                  <a:lnTo>
                    <a:pt x="291" y="73"/>
                  </a:lnTo>
                  <a:lnTo>
                    <a:pt x="285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4" name="Freeform 214"/>
            <p:cNvSpPr>
              <a:spLocks noChangeAspect="1"/>
            </p:cNvSpPr>
            <p:nvPr/>
          </p:nvSpPr>
          <p:spPr bwMode="gray">
            <a:xfrm>
              <a:off x="4993481" y="2770535"/>
              <a:ext cx="53975" cy="39688"/>
            </a:xfrm>
            <a:custGeom>
              <a:avLst/>
              <a:gdLst/>
              <a:ahLst/>
              <a:cxnLst>
                <a:cxn ang="0">
                  <a:pos x="136" y="4"/>
                </a:cxn>
                <a:cxn ang="0">
                  <a:pos x="117" y="10"/>
                </a:cxn>
                <a:cxn ang="0">
                  <a:pos x="108" y="19"/>
                </a:cxn>
                <a:cxn ang="0">
                  <a:pos x="75" y="17"/>
                </a:cxn>
                <a:cxn ang="0">
                  <a:pos x="58" y="33"/>
                </a:cxn>
                <a:cxn ang="0">
                  <a:pos x="14" y="31"/>
                </a:cxn>
                <a:cxn ang="0">
                  <a:pos x="0" y="48"/>
                </a:cxn>
                <a:cxn ang="0">
                  <a:pos x="2" y="54"/>
                </a:cxn>
                <a:cxn ang="0">
                  <a:pos x="5" y="60"/>
                </a:cxn>
                <a:cxn ang="0">
                  <a:pos x="9" y="74"/>
                </a:cxn>
                <a:cxn ang="0">
                  <a:pos x="11" y="85"/>
                </a:cxn>
                <a:cxn ang="0">
                  <a:pos x="21" y="94"/>
                </a:cxn>
                <a:cxn ang="0">
                  <a:pos x="27" y="98"/>
                </a:cxn>
                <a:cxn ang="0">
                  <a:pos x="22" y="106"/>
                </a:cxn>
                <a:cxn ang="0">
                  <a:pos x="12" y="106"/>
                </a:cxn>
                <a:cxn ang="0">
                  <a:pos x="14" y="117"/>
                </a:cxn>
                <a:cxn ang="0">
                  <a:pos x="30" y="111"/>
                </a:cxn>
                <a:cxn ang="0">
                  <a:pos x="53" y="116"/>
                </a:cxn>
                <a:cxn ang="0">
                  <a:pos x="63" y="100"/>
                </a:cxn>
                <a:cxn ang="0">
                  <a:pos x="79" y="118"/>
                </a:cxn>
                <a:cxn ang="0">
                  <a:pos x="81" y="114"/>
                </a:cxn>
                <a:cxn ang="0">
                  <a:pos x="87" y="117"/>
                </a:cxn>
                <a:cxn ang="0">
                  <a:pos x="96" y="123"/>
                </a:cxn>
                <a:cxn ang="0">
                  <a:pos x="100" y="107"/>
                </a:cxn>
                <a:cxn ang="0">
                  <a:pos x="100" y="97"/>
                </a:cxn>
                <a:cxn ang="0">
                  <a:pos x="119" y="87"/>
                </a:cxn>
                <a:cxn ang="0">
                  <a:pos x="124" y="69"/>
                </a:cxn>
                <a:cxn ang="0">
                  <a:pos x="117" y="58"/>
                </a:cxn>
                <a:cxn ang="0">
                  <a:pos x="140" y="46"/>
                </a:cxn>
                <a:cxn ang="0">
                  <a:pos x="144" y="38"/>
                </a:cxn>
                <a:cxn ang="0">
                  <a:pos x="155" y="39"/>
                </a:cxn>
                <a:cxn ang="0">
                  <a:pos x="154" y="32"/>
                </a:cxn>
                <a:cxn ang="0">
                  <a:pos x="157" y="24"/>
                </a:cxn>
                <a:cxn ang="0">
                  <a:pos x="170" y="31"/>
                </a:cxn>
                <a:cxn ang="0">
                  <a:pos x="173" y="31"/>
                </a:cxn>
                <a:cxn ang="0">
                  <a:pos x="160" y="4"/>
                </a:cxn>
                <a:cxn ang="0">
                  <a:pos x="145" y="0"/>
                </a:cxn>
              </a:cxnLst>
              <a:rect l="0" t="0" r="r" b="b"/>
              <a:pathLst>
                <a:path w="173" h="123">
                  <a:moveTo>
                    <a:pt x="145" y="0"/>
                  </a:moveTo>
                  <a:lnTo>
                    <a:pt x="136" y="4"/>
                  </a:lnTo>
                  <a:lnTo>
                    <a:pt x="134" y="12"/>
                  </a:lnTo>
                  <a:lnTo>
                    <a:pt x="117" y="10"/>
                  </a:lnTo>
                  <a:lnTo>
                    <a:pt x="113" y="10"/>
                  </a:lnTo>
                  <a:lnTo>
                    <a:pt x="108" y="19"/>
                  </a:lnTo>
                  <a:lnTo>
                    <a:pt x="88" y="15"/>
                  </a:lnTo>
                  <a:lnTo>
                    <a:pt x="75" y="17"/>
                  </a:lnTo>
                  <a:lnTo>
                    <a:pt x="66" y="28"/>
                  </a:lnTo>
                  <a:lnTo>
                    <a:pt x="58" y="33"/>
                  </a:lnTo>
                  <a:lnTo>
                    <a:pt x="30" y="31"/>
                  </a:lnTo>
                  <a:lnTo>
                    <a:pt x="14" y="31"/>
                  </a:lnTo>
                  <a:lnTo>
                    <a:pt x="2" y="41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7" y="53"/>
                  </a:lnTo>
                  <a:lnTo>
                    <a:pt x="5" y="60"/>
                  </a:lnTo>
                  <a:lnTo>
                    <a:pt x="4" y="68"/>
                  </a:lnTo>
                  <a:lnTo>
                    <a:pt x="9" y="74"/>
                  </a:lnTo>
                  <a:lnTo>
                    <a:pt x="9" y="82"/>
                  </a:lnTo>
                  <a:lnTo>
                    <a:pt x="11" y="85"/>
                  </a:lnTo>
                  <a:lnTo>
                    <a:pt x="18" y="89"/>
                  </a:lnTo>
                  <a:lnTo>
                    <a:pt x="21" y="94"/>
                  </a:lnTo>
                  <a:lnTo>
                    <a:pt x="25" y="95"/>
                  </a:lnTo>
                  <a:lnTo>
                    <a:pt x="27" y="98"/>
                  </a:lnTo>
                  <a:lnTo>
                    <a:pt x="26" y="103"/>
                  </a:lnTo>
                  <a:lnTo>
                    <a:pt x="22" y="106"/>
                  </a:lnTo>
                  <a:lnTo>
                    <a:pt x="17" y="107"/>
                  </a:lnTo>
                  <a:lnTo>
                    <a:pt x="12" y="106"/>
                  </a:lnTo>
                  <a:lnTo>
                    <a:pt x="6" y="111"/>
                  </a:lnTo>
                  <a:lnTo>
                    <a:pt x="14" y="117"/>
                  </a:lnTo>
                  <a:lnTo>
                    <a:pt x="27" y="116"/>
                  </a:lnTo>
                  <a:lnTo>
                    <a:pt x="30" y="111"/>
                  </a:lnTo>
                  <a:lnTo>
                    <a:pt x="36" y="116"/>
                  </a:lnTo>
                  <a:lnTo>
                    <a:pt x="53" y="116"/>
                  </a:lnTo>
                  <a:lnTo>
                    <a:pt x="60" y="100"/>
                  </a:lnTo>
                  <a:lnTo>
                    <a:pt x="63" y="100"/>
                  </a:lnTo>
                  <a:lnTo>
                    <a:pt x="74" y="119"/>
                  </a:lnTo>
                  <a:lnTo>
                    <a:pt x="79" y="118"/>
                  </a:lnTo>
                  <a:lnTo>
                    <a:pt x="79" y="114"/>
                  </a:lnTo>
                  <a:lnTo>
                    <a:pt x="81" y="114"/>
                  </a:lnTo>
                  <a:lnTo>
                    <a:pt x="84" y="117"/>
                  </a:lnTo>
                  <a:lnTo>
                    <a:pt x="87" y="117"/>
                  </a:lnTo>
                  <a:lnTo>
                    <a:pt x="92" y="123"/>
                  </a:lnTo>
                  <a:lnTo>
                    <a:pt x="96" y="123"/>
                  </a:lnTo>
                  <a:lnTo>
                    <a:pt x="101" y="119"/>
                  </a:lnTo>
                  <a:lnTo>
                    <a:pt x="100" y="107"/>
                  </a:lnTo>
                  <a:lnTo>
                    <a:pt x="103" y="102"/>
                  </a:lnTo>
                  <a:lnTo>
                    <a:pt x="100" y="97"/>
                  </a:lnTo>
                  <a:lnTo>
                    <a:pt x="111" y="89"/>
                  </a:lnTo>
                  <a:lnTo>
                    <a:pt x="119" y="87"/>
                  </a:lnTo>
                  <a:lnTo>
                    <a:pt x="124" y="80"/>
                  </a:lnTo>
                  <a:lnTo>
                    <a:pt x="124" y="69"/>
                  </a:lnTo>
                  <a:lnTo>
                    <a:pt x="118" y="62"/>
                  </a:lnTo>
                  <a:lnTo>
                    <a:pt x="117" y="58"/>
                  </a:lnTo>
                  <a:lnTo>
                    <a:pt x="120" y="53"/>
                  </a:lnTo>
                  <a:lnTo>
                    <a:pt x="140" y="46"/>
                  </a:lnTo>
                  <a:lnTo>
                    <a:pt x="144" y="43"/>
                  </a:lnTo>
                  <a:lnTo>
                    <a:pt x="144" y="38"/>
                  </a:lnTo>
                  <a:lnTo>
                    <a:pt x="151" y="38"/>
                  </a:lnTo>
                  <a:lnTo>
                    <a:pt x="155" y="39"/>
                  </a:lnTo>
                  <a:lnTo>
                    <a:pt x="155" y="38"/>
                  </a:lnTo>
                  <a:lnTo>
                    <a:pt x="154" y="32"/>
                  </a:lnTo>
                  <a:lnTo>
                    <a:pt x="154" y="27"/>
                  </a:lnTo>
                  <a:lnTo>
                    <a:pt x="157" y="24"/>
                  </a:lnTo>
                  <a:lnTo>
                    <a:pt x="161" y="25"/>
                  </a:lnTo>
                  <a:lnTo>
                    <a:pt x="170" y="31"/>
                  </a:lnTo>
                  <a:lnTo>
                    <a:pt x="173" y="28"/>
                  </a:lnTo>
                  <a:lnTo>
                    <a:pt x="173" y="31"/>
                  </a:lnTo>
                  <a:lnTo>
                    <a:pt x="165" y="17"/>
                  </a:lnTo>
                  <a:lnTo>
                    <a:pt x="160" y="4"/>
                  </a:lnTo>
                  <a:lnTo>
                    <a:pt x="152" y="0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5" name="Freeform 215"/>
            <p:cNvSpPr>
              <a:spLocks noChangeAspect="1"/>
            </p:cNvSpPr>
            <p:nvPr/>
          </p:nvSpPr>
          <p:spPr bwMode="gray">
            <a:xfrm>
              <a:off x="5117306" y="2881660"/>
              <a:ext cx="41275" cy="33338"/>
            </a:xfrm>
            <a:custGeom>
              <a:avLst/>
              <a:gdLst/>
              <a:ahLst/>
              <a:cxnLst>
                <a:cxn ang="0">
                  <a:pos x="25" y="107"/>
                </a:cxn>
                <a:cxn ang="0">
                  <a:pos x="8" y="90"/>
                </a:cxn>
                <a:cxn ang="0">
                  <a:pos x="0" y="70"/>
                </a:cxn>
                <a:cxn ang="0">
                  <a:pos x="0" y="53"/>
                </a:cxn>
                <a:cxn ang="0">
                  <a:pos x="5" y="17"/>
                </a:cxn>
                <a:cxn ang="0">
                  <a:pos x="6" y="19"/>
                </a:cxn>
                <a:cxn ang="0">
                  <a:pos x="11" y="19"/>
                </a:cxn>
                <a:cxn ang="0">
                  <a:pos x="14" y="16"/>
                </a:cxn>
                <a:cxn ang="0">
                  <a:pos x="14" y="8"/>
                </a:cxn>
                <a:cxn ang="0">
                  <a:pos x="32" y="1"/>
                </a:cxn>
                <a:cxn ang="0">
                  <a:pos x="35" y="3"/>
                </a:cxn>
                <a:cxn ang="0">
                  <a:pos x="41" y="10"/>
                </a:cxn>
                <a:cxn ang="0">
                  <a:pos x="44" y="10"/>
                </a:cxn>
                <a:cxn ang="0">
                  <a:pos x="44" y="5"/>
                </a:cxn>
                <a:cxn ang="0">
                  <a:pos x="51" y="0"/>
                </a:cxn>
                <a:cxn ang="0">
                  <a:pos x="67" y="4"/>
                </a:cxn>
                <a:cxn ang="0">
                  <a:pos x="71" y="0"/>
                </a:cxn>
                <a:cxn ang="0">
                  <a:pos x="86" y="3"/>
                </a:cxn>
                <a:cxn ang="0">
                  <a:pos x="97" y="1"/>
                </a:cxn>
                <a:cxn ang="0">
                  <a:pos x="103" y="4"/>
                </a:cxn>
                <a:cxn ang="0">
                  <a:pos x="126" y="24"/>
                </a:cxn>
                <a:cxn ang="0">
                  <a:pos x="131" y="53"/>
                </a:cxn>
                <a:cxn ang="0">
                  <a:pos x="132" y="69"/>
                </a:cxn>
                <a:cxn ang="0">
                  <a:pos x="126" y="71"/>
                </a:cxn>
                <a:cxn ang="0">
                  <a:pos x="111" y="85"/>
                </a:cxn>
                <a:cxn ang="0">
                  <a:pos x="91" y="85"/>
                </a:cxn>
                <a:cxn ang="0">
                  <a:pos x="72" y="92"/>
                </a:cxn>
                <a:cxn ang="0">
                  <a:pos x="61" y="102"/>
                </a:cxn>
                <a:cxn ang="0">
                  <a:pos x="25" y="107"/>
                </a:cxn>
              </a:cxnLst>
              <a:rect l="0" t="0" r="r" b="b"/>
              <a:pathLst>
                <a:path w="132" h="107">
                  <a:moveTo>
                    <a:pt x="25" y="107"/>
                  </a:moveTo>
                  <a:lnTo>
                    <a:pt x="8" y="90"/>
                  </a:lnTo>
                  <a:lnTo>
                    <a:pt x="0" y="70"/>
                  </a:lnTo>
                  <a:lnTo>
                    <a:pt x="0" y="53"/>
                  </a:lnTo>
                  <a:lnTo>
                    <a:pt x="5" y="17"/>
                  </a:lnTo>
                  <a:lnTo>
                    <a:pt x="6" y="19"/>
                  </a:lnTo>
                  <a:lnTo>
                    <a:pt x="11" y="19"/>
                  </a:lnTo>
                  <a:lnTo>
                    <a:pt x="14" y="16"/>
                  </a:lnTo>
                  <a:lnTo>
                    <a:pt x="14" y="8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41" y="10"/>
                  </a:lnTo>
                  <a:lnTo>
                    <a:pt x="44" y="10"/>
                  </a:lnTo>
                  <a:lnTo>
                    <a:pt x="44" y="5"/>
                  </a:lnTo>
                  <a:lnTo>
                    <a:pt x="51" y="0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86" y="3"/>
                  </a:lnTo>
                  <a:lnTo>
                    <a:pt x="97" y="1"/>
                  </a:lnTo>
                  <a:lnTo>
                    <a:pt x="103" y="4"/>
                  </a:lnTo>
                  <a:lnTo>
                    <a:pt x="126" y="24"/>
                  </a:lnTo>
                  <a:lnTo>
                    <a:pt x="131" y="53"/>
                  </a:lnTo>
                  <a:lnTo>
                    <a:pt x="132" y="69"/>
                  </a:lnTo>
                  <a:lnTo>
                    <a:pt x="126" y="71"/>
                  </a:lnTo>
                  <a:lnTo>
                    <a:pt x="111" y="85"/>
                  </a:lnTo>
                  <a:lnTo>
                    <a:pt x="91" y="85"/>
                  </a:lnTo>
                  <a:lnTo>
                    <a:pt x="72" y="92"/>
                  </a:lnTo>
                  <a:lnTo>
                    <a:pt x="61" y="102"/>
                  </a:lnTo>
                  <a:lnTo>
                    <a:pt x="25" y="10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6" name="Freeform 216"/>
            <p:cNvSpPr>
              <a:spLocks noChangeAspect="1"/>
            </p:cNvSpPr>
            <p:nvPr/>
          </p:nvSpPr>
          <p:spPr bwMode="gray">
            <a:xfrm>
              <a:off x="5110956" y="2734022"/>
              <a:ext cx="165100" cy="115888"/>
            </a:xfrm>
            <a:custGeom>
              <a:avLst/>
              <a:gdLst/>
              <a:ahLst/>
              <a:cxnLst>
                <a:cxn ang="0">
                  <a:pos x="449" y="356"/>
                </a:cxn>
                <a:cxn ang="0">
                  <a:pos x="399" y="334"/>
                </a:cxn>
                <a:cxn ang="0">
                  <a:pos x="373" y="328"/>
                </a:cxn>
                <a:cxn ang="0">
                  <a:pos x="327" y="347"/>
                </a:cxn>
                <a:cxn ang="0">
                  <a:pos x="291" y="364"/>
                </a:cxn>
                <a:cxn ang="0">
                  <a:pos x="206" y="355"/>
                </a:cxn>
                <a:cxn ang="0">
                  <a:pos x="158" y="351"/>
                </a:cxn>
                <a:cxn ang="0">
                  <a:pos x="153" y="328"/>
                </a:cxn>
                <a:cxn ang="0">
                  <a:pos x="131" y="322"/>
                </a:cxn>
                <a:cxn ang="0">
                  <a:pos x="134" y="295"/>
                </a:cxn>
                <a:cxn ang="0">
                  <a:pos x="115" y="293"/>
                </a:cxn>
                <a:cxn ang="0">
                  <a:pos x="72" y="270"/>
                </a:cxn>
                <a:cxn ang="0">
                  <a:pos x="69" y="246"/>
                </a:cxn>
                <a:cxn ang="0">
                  <a:pos x="49" y="238"/>
                </a:cxn>
                <a:cxn ang="0">
                  <a:pos x="35" y="207"/>
                </a:cxn>
                <a:cxn ang="0">
                  <a:pos x="19" y="182"/>
                </a:cxn>
                <a:cxn ang="0">
                  <a:pos x="0" y="172"/>
                </a:cxn>
                <a:cxn ang="0">
                  <a:pos x="35" y="162"/>
                </a:cxn>
                <a:cxn ang="0">
                  <a:pos x="59" y="138"/>
                </a:cxn>
                <a:cxn ang="0">
                  <a:pos x="73" y="112"/>
                </a:cxn>
                <a:cxn ang="0">
                  <a:pos x="91" y="85"/>
                </a:cxn>
                <a:cxn ang="0">
                  <a:pos x="99" y="63"/>
                </a:cxn>
                <a:cxn ang="0">
                  <a:pos x="110" y="46"/>
                </a:cxn>
                <a:cxn ang="0">
                  <a:pos x="132" y="39"/>
                </a:cxn>
                <a:cxn ang="0">
                  <a:pos x="144" y="25"/>
                </a:cxn>
                <a:cxn ang="0">
                  <a:pos x="168" y="22"/>
                </a:cxn>
                <a:cxn ang="0">
                  <a:pos x="210" y="27"/>
                </a:cxn>
                <a:cxn ang="0">
                  <a:pos x="241" y="22"/>
                </a:cxn>
                <a:cxn ang="0">
                  <a:pos x="261" y="37"/>
                </a:cxn>
                <a:cxn ang="0">
                  <a:pos x="295" y="21"/>
                </a:cxn>
                <a:cxn ang="0">
                  <a:pos x="346" y="0"/>
                </a:cxn>
                <a:cxn ang="0">
                  <a:pos x="360" y="1"/>
                </a:cxn>
                <a:cxn ang="0">
                  <a:pos x="386" y="25"/>
                </a:cxn>
                <a:cxn ang="0">
                  <a:pos x="397" y="55"/>
                </a:cxn>
                <a:cxn ang="0">
                  <a:pos x="422" y="97"/>
                </a:cxn>
                <a:cxn ang="0">
                  <a:pos x="438" y="146"/>
                </a:cxn>
                <a:cxn ang="0">
                  <a:pos x="436" y="182"/>
                </a:cxn>
                <a:cxn ang="0">
                  <a:pos x="440" y="207"/>
                </a:cxn>
                <a:cxn ang="0">
                  <a:pos x="440" y="225"/>
                </a:cxn>
                <a:cxn ang="0">
                  <a:pos x="462" y="241"/>
                </a:cxn>
                <a:cxn ang="0">
                  <a:pos x="483" y="232"/>
                </a:cxn>
                <a:cxn ang="0">
                  <a:pos x="506" y="226"/>
                </a:cxn>
                <a:cxn ang="0">
                  <a:pos x="521" y="230"/>
                </a:cxn>
                <a:cxn ang="0">
                  <a:pos x="523" y="254"/>
                </a:cxn>
                <a:cxn ang="0">
                  <a:pos x="518" y="270"/>
                </a:cxn>
                <a:cxn ang="0">
                  <a:pos x="502" y="279"/>
                </a:cxn>
                <a:cxn ang="0">
                  <a:pos x="485" y="296"/>
                </a:cxn>
                <a:cxn ang="0">
                  <a:pos x="475" y="296"/>
                </a:cxn>
                <a:cxn ang="0">
                  <a:pos x="487" y="277"/>
                </a:cxn>
                <a:cxn ang="0">
                  <a:pos x="480" y="263"/>
                </a:cxn>
                <a:cxn ang="0">
                  <a:pos x="472" y="299"/>
                </a:cxn>
                <a:cxn ang="0">
                  <a:pos x="467" y="317"/>
                </a:cxn>
                <a:cxn ang="0">
                  <a:pos x="465" y="344"/>
                </a:cxn>
              </a:cxnLst>
              <a:rect l="0" t="0" r="r" b="b"/>
              <a:pathLst>
                <a:path w="523" h="364">
                  <a:moveTo>
                    <a:pt x="467" y="355"/>
                  </a:moveTo>
                  <a:lnTo>
                    <a:pt x="449" y="356"/>
                  </a:lnTo>
                  <a:lnTo>
                    <a:pt x="429" y="343"/>
                  </a:lnTo>
                  <a:lnTo>
                    <a:pt x="399" y="334"/>
                  </a:lnTo>
                  <a:lnTo>
                    <a:pt x="393" y="329"/>
                  </a:lnTo>
                  <a:lnTo>
                    <a:pt x="373" y="328"/>
                  </a:lnTo>
                  <a:lnTo>
                    <a:pt x="347" y="337"/>
                  </a:lnTo>
                  <a:lnTo>
                    <a:pt x="327" y="347"/>
                  </a:lnTo>
                  <a:lnTo>
                    <a:pt x="308" y="359"/>
                  </a:lnTo>
                  <a:lnTo>
                    <a:pt x="291" y="364"/>
                  </a:lnTo>
                  <a:lnTo>
                    <a:pt x="247" y="356"/>
                  </a:lnTo>
                  <a:lnTo>
                    <a:pt x="206" y="355"/>
                  </a:lnTo>
                  <a:lnTo>
                    <a:pt x="172" y="351"/>
                  </a:lnTo>
                  <a:lnTo>
                    <a:pt x="158" y="351"/>
                  </a:lnTo>
                  <a:lnTo>
                    <a:pt x="147" y="343"/>
                  </a:lnTo>
                  <a:lnTo>
                    <a:pt x="153" y="328"/>
                  </a:lnTo>
                  <a:lnTo>
                    <a:pt x="141" y="324"/>
                  </a:lnTo>
                  <a:lnTo>
                    <a:pt x="131" y="322"/>
                  </a:lnTo>
                  <a:lnTo>
                    <a:pt x="124" y="306"/>
                  </a:lnTo>
                  <a:lnTo>
                    <a:pt x="134" y="295"/>
                  </a:lnTo>
                  <a:lnTo>
                    <a:pt x="126" y="284"/>
                  </a:lnTo>
                  <a:lnTo>
                    <a:pt x="115" y="293"/>
                  </a:lnTo>
                  <a:lnTo>
                    <a:pt x="87" y="283"/>
                  </a:lnTo>
                  <a:lnTo>
                    <a:pt x="72" y="270"/>
                  </a:lnTo>
                  <a:lnTo>
                    <a:pt x="71" y="256"/>
                  </a:lnTo>
                  <a:lnTo>
                    <a:pt x="69" y="246"/>
                  </a:lnTo>
                  <a:lnTo>
                    <a:pt x="60" y="241"/>
                  </a:lnTo>
                  <a:lnTo>
                    <a:pt x="49" y="238"/>
                  </a:lnTo>
                  <a:lnTo>
                    <a:pt x="40" y="225"/>
                  </a:lnTo>
                  <a:lnTo>
                    <a:pt x="35" y="207"/>
                  </a:lnTo>
                  <a:lnTo>
                    <a:pt x="30" y="194"/>
                  </a:lnTo>
                  <a:lnTo>
                    <a:pt x="19" y="182"/>
                  </a:lnTo>
                  <a:lnTo>
                    <a:pt x="5" y="176"/>
                  </a:lnTo>
                  <a:lnTo>
                    <a:pt x="0" y="172"/>
                  </a:lnTo>
                  <a:lnTo>
                    <a:pt x="3" y="172"/>
                  </a:lnTo>
                  <a:lnTo>
                    <a:pt x="35" y="162"/>
                  </a:lnTo>
                  <a:lnTo>
                    <a:pt x="51" y="155"/>
                  </a:lnTo>
                  <a:lnTo>
                    <a:pt x="59" y="138"/>
                  </a:lnTo>
                  <a:lnTo>
                    <a:pt x="66" y="128"/>
                  </a:lnTo>
                  <a:lnTo>
                    <a:pt x="73" y="112"/>
                  </a:lnTo>
                  <a:lnTo>
                    <a:pt x="78" y="98"/>
                  </a:lnTo>
                  <a:lnTo>
                    <a:pt x="91" y="85"/>
                  </a:lnTo>
                  <a:lnTo>
                    <a:pt x="93" y="74"/>
                  </a:lnTo>
                  <a:lnTo>
                    <a:pt x="99" y="63"/>
                  </a:lnTo>
                  <a:lnTo>
                    <a:pt x="101" y="55"/>
                  </a:lnTo>
                  <a:lnTo>
                    <a:pt x="110" y="46"/>
                  </a:lnTo>
                  <a:lnTo>
                    <a:pt x="125" y="39"/>
                  </a:lnTo>
                  <a:lnTo>
                    <a:pt x="132" y="39"/>
                  </a:lnTo>
                  <a:lnTo>
                    <a:pt x="140" y="32"/>
                  </a:lnTo>
                  <a:lnTo>
                    <a:pt x="144" y="25"/>
                  </a:lnTo>
                  <a:lnTo>
                    <a:pt x="151" y="22"/>
                  </a:lnTo>
                  <a:lnTo>
                    <a:pt x="168" y="22"/>
                  </a:lnTo>
                  <a:lnTo>
                    <a:pt x="187" y="25"/>
                  </a:lnTo>
                  <a:lnTo>
                    <a:pt x="210" y="27"/>
                  </a:lnTo>
                  <a:lnTo>
                    <a:pt x="225" y="24"/>
                  </a:lnTo>
                  <a:lnTo>
                    <a:pt x="241" y="22"/>
                  </a:lnTo>
                  <a:lnTo>
                    <a:pt x="252" y="32"/>
                  </a:lnTo>
                  <a:lnTo>
                    <a:pt x="261" y="37"/>
                  </a:lnTo>
                  <a:lnTo>
                    <a:pt x="277" y="26"/>
                  </a:lnTo>
                  <a:lnTo>
                    <a:pt x="295" y="21"/>
                  </a:lnTo>
                  <a:lnTo>
                    <a:pt x="312" y="21"/>
                  </a:lnTo>
                  <a:lnTo>
                    <a:pt x="346" y="0"/>
                  </a:lnTo>
                  <a:lnTo>
                    <a:pt x="352" y="1"/>
                  </a:lnTo>
                  <a:lnTo>
                    <a:pt x="360" y="1"/>
                  </a:lnTo>
                  <a:lnTo>
                    <a:pt x="372" y="11"/>
                  </a:lnTo>
                  <a:lnTo>
                    <a:pt x="386" y="25"/>
                  </a:lnTo>
                  <a:lnTo>
                    <a:pt x="394" y="38"/>
                  </a:lnTo>
                  <a:lnTo>
                    <a:pt x="397" y="55"/>
                  </a:lnTo>
                  <a:lnTo>
                    <a:pt x="409" y="76"/>
                  </a:lnTo>
                  <a:lnTo>
                    <a:pt x="422" y="97"/>
                  </a:lnTo>
                  <a:lnTo>
                    <a:pt x="433" y="117"/>
                  </a:lnTo>
                  <a:lnTo>
                    <a:pt x="438" y="146"/>
                  </a:lnTo>
                  <a:lnTo>
                    <a:pt x="438" y="166"/>
                  </a:lnTo>
                  <a:lnTo>
                    <a:pt x="436" y="182"/>
                  </a:lnTo>
                  <a:lnTo>
                    <a:pt x="438" y="194"/>
                  </a:lnTo>
                  <a:lnTo>
                    <a:pt x="440" y="207"/>
                  </a:lnTo>
                  <a:lnTo>
                    <a:pt x="440" y="221"/>
                  </a:lnTo>
                  <a:lnTo>
                    <a:pt x="440" y="225"/>
                  </a:lnTo>
                  <a:lnTo>
                    <a:pt x="448" y="224"/>
                  </a:lnTo>
                  <a:lnTo>
                    <a:pt x="462" y="241"/>
                  </a:lnTo>
                  <a:lnTo>
                    <a:pt x="472" y="240"/>
                  </a:lnTo>
                  <a:lnTo>
                    <a:pt x="483" y="232"/>
                  </a:lnTo>
                  <a:lnTo>
                    <a:pt x="497" y="230"/>
                  </a:lnTo>
                  <a:lnTo>
                    <a:pt x="506" y="226"/>
                  </a:lnTo>
                  <a:lnTo>
                    <a:pt x="515" y="226"/>
                  </a:lnTo>
                  <a:lnTo>
                    <a:pt x="521" y="230"/>
                  </a:lnTo>
                  <a:lnTo>
                    <a:pt x="523" y="237"/>
                  </a:lnTo>
                  <a:lnTo>
                    <a:pt x="523" y="254"/>
                  </a:lnTo>
                  <a:lnTo>
                    <a:pt x="521" y="265"/>
                  </a:lnTo>
                  <a:lnTo>
                    <a:pt x="518" y="270"/>
                  </a:lnTo>
                  <a:lnTo>
                    <a:pt x="513" y="277"/>
                  </a:lnTo>
                  <a:lnTo>
                    <a:pt x="502" y="279"/>
                  </a:lnTo>
                  <a:lnTo>
                    <a:pt x="492" y="286"/>
                  </a:lnTo>
                  <a:lnTo>
                    <a:pt x="485" y="296"/>
                  </a:lnTo>
                  <a:lnTo>
                    <a:pt x="478" y="302"/>
                  </a:lnTo>
                  <a:lnTo>
                    <a:pt x="475" y="296"/>
                  </a:lnTo>
                  <a:lnTo>
                    <a:pt x="481" y="289"/>
                  </a:lnTo>
                  <a:lnTo>
                    <a:pt x="487" y="277"/>
                  </a:lnTo>
                  <a:lnTo>
                    <a:pt x="487" y="263"/>
                  </a:lnTo>
                  <a:lnTo>
                    <a:pt x="480" y="263"/>
                  </a:lnTo>
                  <a:lnTo>
                    <a:pt x="476" y="286"/>
                  </a:lnTo>
                  <a:lnTo>
                    <a:pt x="472" y="299"/>
                  </a:lnTo>
                  <a:lnTo>
                    <a:pt x="469" y="310"/>
                  </a:lnTo>
                  <a:lnTo>
                    <a:pt x="467" y="317"/>
                  </a:lnTo>
                  <a:lnTo>
                    <a:pt x="467" y="336"/>
                  </a:lnTo>
                  <a:lnTo>
                    <a:pt x="465" y="344"/>
                  </a:lnTo>
                  <a:lnTo>
                    <a:pt x="467" y="35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7" name="Freeform 217"/>
            <p:cNvSpPr>
              <a:spLocks noChangeAspect="1"/>
            </p:cNvSpPr>
            <p:nvPr/>
          </p:nvSpPr>
          <p:spPr bwMode="gray">
            <a:xfrm>
              <a:off x="5166519" y="2397472"/>
              <a:ext cx="85725" cy="6985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40" y="5"/>
                </a:cxn>
                <a:cxn ang="0">
                  <a:pos x="159" y="13"/>
                </a:cxn>
                <a:cxn ang="0">
                  <a:pos x="184" y="21"/>
                </a:cxn>
                <a:cxn ang="0">
                  <a:pos x="239" y="26"/>
                </a:cxn>
                <a:cxn ang="0">
                  <a:pos x="253" y="15"/>
                </a:cxn>
                <a:cxn ang="0">
                  <a:pos x="265" y="22"/>
                </a:cxn>
                <a:cxn ang="0">
                  <a:pos x="264" y="38"/>
                </a:cxn>
                <a:cxn ang="0">
                  <a:pos x="244" y="64"/>
                </a:cxn>
                <a:cxn ang="0">
                  <a:pos x="242" y="91"/>
                </a:cxn>
                <a:cxn ang="0">
                  <a:pos x="240" y="116"/>
                </a:cxn>
                <a:cxn ang="0">
                  <a:pos x="243" y="127"/>
                </a:cxn>
                <a:cxn ang="0">
                  <a:pos x="232" y="143"/>
                </a:cxn>
                <a:cxn ang="0">
                  <a:pos x="224" y="154"/>
                </a:cxn>
                <a:cxn ang="0">
                  <a:pos x="237" y="162"/>
                </a:cxn>
                <a:cxn ang="0">
                  <a:pos x="261" y="178"/>
                </a:cxn>
                <a:cxn ang="0">
                  <a:pos x="250" y="194"/>
                </a:cxn>
                <a:cxn ang="0">
                  <a:pos x="233" y="176"/>
                </a:cxn>
                <a:cxn ang="0">
                  <a:pos x="229" y="198"/>
                </a:cxn>
                <a:cxn ang="0">
                  <a:pos x="224" y="220"/>
                </a:cxn>
                <a:cxn ang="0">
                  <a:pos x="206" y="215"/>
                </a:cxn>
                <a:cxn ang="0">
                  <a:pos x="183" y="220"/>
                </a:cxn>
                <a:cxn ang="0">
                  <a:pos x="153" y="201"/>
                </a:cxn>
                <a:cxn ang="0">
                  <a:pos x="134" y="186"/>
                </a:cxn>
                <a:cxn ang="0">
                  <a:pos x="104" y="171"/>
                </a:cxn>
                <a:cxn ang="0">
                  <a:pos x="65" y="185"/>
                </a:cxn>
                <a:cxn ang="0">
                  <a:pos x="50" y="192"/>
                </a:cxn>
                <a:cxn ang="0">
                  <a:pos x="56" y="155"/>
                </a:cxn>
                <a:cxn ang="0">
                  <a:pos x="60" y="139"/>
                </a:cxn>
                <a:cxn ang="0">
                  <a:pos x="43" y="144"/>
                </a:cxn>
                <a:cxn ang="0">
                  <a:pos x="28" y="140"/>
                </a:cxn>
                <a:cxn ang="0">
                  <a:pos x="14" y="139"/>
                </a:cxn>
                <a:cxn ang="0">
                  <a:pos x="5" y="119"/>
                </a:cxn>
                <a:cxn ang="0">
                  <a:pos x="7" y="100"/>
                </a:cxn>
                <a:cxn ang="0">
                  <a:pos x="16" y="94"/>
                </a:cxn>
                <a:cxn ang="0">
                  <a:pos x="3" y="79"/>
                </a:cxn>
                <a:cxn ang="0">
                  <a:pos x="5" y="72"/>
                </a:cxn>
                <a:cxn ang="0">
                  <a:pos x="3" y="49"/>
                </a:cxn>
                <a:cxn ang="0">
                  <a:pos x="35" y="38"/>
                </a:cxn>
                <a:cxn ang="0">
                  <a:pos x="39" y="30"/>
                </a:cxn>
                <a:cxn ang="0">
                  <a:pos x="54" y="21"/>
                </a:cxn>
                <a:cxn ang="0">
                  <a:pos x="77" y="13"/>
                </a:cxn>
                <a:cxn ang="0">
                  <a:pos x="108" y="16"/>
                </a:cxn>
                <a:cxn ang="0">
                  <a:pos x="111" y="5"/>
                </a:cxn>
              </a:cxnLst>
              <a:rect l="0" t="0" r="r" b="b"/>
              <a:pathLst>
                <a:path w="267" h="220">
                  <a:moveTo>
                    <a:pt x="121" y="5"/>
                  </a:moveTo>
                  <a:lnTo>
                    <a:pt x="124" y="0"/>
                  </a:lnTo>
                  <a:lnTo>
                    <a:pt x="131" y="9"/>
                  </a:lnTo>
                  <a:lnTo>
                    <a:pt x="140" y="5"/>
                  </a:lnTo>
                  <a:lnTo>
                    <a:pt x="147" y="6"/>
                  </a:lnTo>
                  <a:lnTo>
                    <a:pt x="159" y="13"/>
                  </a:lnTo>
                  <a:lnTo>
                    <a:pt x="179" y="15"/>
                  </a:lnTo>
                  <a:lnTo>
                    <a:pt x="184" y="21"/>
                  </a:lnTo>
                  <a:lnTo>
                    <a:pt x="196" y="25"/>
                  </a:lnTo>
                  <a:lnTo>
                    <a:pt x="239" y="26"/>
                  </a:lnTo>
                  <a:lnTo>
                    <a:pt x="250" y="22"/>
                  </a:lnTo>
                  <a:lnTo>
                    <a:pt x="253" y="15"/>
                  </a:lnTo>
                  <a:lnTo>
                    <a:pt x="260" y="16"/>
                  </a:lnTo>
                  <a:lnTo>
                    <a:pt x="265" y="22"/>
                  </a:lnTo>
                  <a:lnTo>
                    <a:pt x="267" y="30"/>
                  </a:lnTo>
                  <a:lnTo>
                    <a:pt x="264" y="38"/>
                  </a:lnTo>
                  <a:lnTo>
                    <a:pt x="253" y="49"/>
                  </a:lnTo>
                  <a:lnTo>
                    <a:pt x="244" y="64"/>
                  </a:lnTo>
                  <a:lnTo>
                    <a:pt x="238" y="78"/>
                  </a:lnTo>
                  <a:lnTo>
                    <a:pt x="242" y="91"/>
                  </a:lnTo>
                  <a:lnTo>
                    <a:pt x="239" y="110"/>
                  </a:lnTo>
                  <a:lnTo>
                    <a:pt x="240" y="116"/>
                  </a:lnTo>
                  <a:lnTo>
                    <a:pt x="243" y="121"/>
                  </a:lnTo>
                  <a:lnTo>
                    <a:pt x="243" y="127"/>
                  </a:lnTo>
                  <a:lnTo>
                    <a:pt x="240" y="134"/>
                  </a:lnTo>
                  <a:lnTo>
                    <a:pt x="232" y="143"/>
                  </a:lnTo>
                  <a:lnTo>
                    <a:pt x="227" y="146"/>
                  </a:lnTo>
                  <a:lnTo>
                    <a:pt x="224" y="154"/>
                  </a:lnTo>
                  <a:lnTo>
                    <a:pt x="228" y="161"/>
                  </a:lnTo>
                  <a:lnTo>
                    <a:pt x="237" y="162"/>
                  </a:lnTo>
                  <a:lnTo>
                    <a:pt x="250" y="161"/>
                  </a:lnTo>
                  <a:lnTo>
                    <a:pt x="261" y="178"/>
                  </a:lnTo>
                  <a:lnTo>
                    <a:pt x="260" y="194"/>
                  </a:lnTo>
                  <a:lnTo>
                    <a:pt x="250" y="194"/>
                  </a:lnTo>
                  <a:lnTo>
                    <a:pt x="242" y="183"/>
                  </a:lnTo>
                  <a:lnTo>
                    <a:pt x="233" y="176"/>
                  </a:lnTo>
                  <a:lnTo>
                    <a:pt x="233" y="191"/>
                  </a:lnTo>
                  <a:lnTo>
                    <a:pt x="229" y="198"/>
                  </a:lnTo>
                  <a:lnTo>
                    <a:pt x="223" y="213"/>
                  </a:lnTo>
                  <a:lnTo>
                    <a:pt x="224" y="220"/>
                  </a:lnTo>
                  <a:lnTo>
                    <a:pt x="223" y="219"/>
                  </a:lnTo>
                  <a:lnTo>
                    <a:pt x="206" y="215"/>
                  </a:lnTo>
                  <a:lnTo>
                    <a:pt x="191" y="217"/>
                  </a:lnTo>
                  <a:lnTo>
                    <a:pt x="183" y="220"/>
                  </a:lnTo>
                  <a:lnTo>
                    <a:pt x="175" y="220"/>
                  </a:lnTo>
                  <a:lnTo>
                    <a:pt x="153" y="201"/>
                  </a:lnTo>
                  <a:lnTo>
                    <a:pt x="148" y="191"/>
                  </a:lnTo>
                  <a:lnTo>
                    <a:pt x="134" y="186"/>
                  </a:lnTo>
                  <a:lnTo>
                    <a:pt x="120" y="175"/>
                  </a:lnTo>
                  <a:lnTo>
                    <a:pt x="104" y="171"/>
                  </a:lnTo>
                  <a:lnTo>
                    <a:pt x="78" y="175"/>
                  </a:lnTo>
                  <a:lnTo>
                    <a:pt x="65" y="185"/>
                  </a:lnTo>
                  <a:lnTo>
                    <a:pt x="56" y="186"/>
                  </a:lnTo>
                  <a:lnTo>
                    <a:pt x="50" y="192"/>
                  </a:lnTo>
                  <a:lnTo>
                    <a:pt x="54" y="180"/>
                  </a:lnTo>
                  <a:lnTo>
                    <a:pt x="56" y="155"/>
                  </a:lnTo>
                  <a:lnTo>
                    <a:pt x="60" y="144"/>
                  </a:lnTo>
                  <a:lnTo>
                    <a:pt x="60" y="139"/>
                  </a:lnTo>
                  <a:lnTo>
                    <a:pt x="45" y="137"/>
                  </a:lnTo>
                  <a:lnTo>
                    <a:pt x="43" y="144"/>
                  </a:lnTo>
                  <a:lnTo>
                    <a:pt x="34" y="149"/>
                  </a:lnTo>
                  <a:lnTo>
                    <a:pt x="28" y="140"/>
                  </a:lnTo>
                  <a:lnTo>
                    <a:pt x="22" y="142"/>
                  </a:lnTo>
                  <a:lnTo>
                    <a:pt x="14" y="139"/>
                  </a:lnTo>
                  <a:lnTo>
                    <a:pt x="11" y="128"/>
                  </a:lnTo>
                  <a:lnTo>
                    <a:pt x="5" y="119"/>
                  </a:lnTo>
                  <a:lnTo>
                    <a:pt x="3" y="110"/>
                  </a:lnTo>
                  <a:lnTo>
                    <a:pt x="7" y="100"/>
                  </a:lnTo>
                  <a:lnTo>
                    <a:pt x="18" y="97"/>
                  </a:lnTo>
                  <a:lnTo>
                    <a:pt x="16" y="94"/>
                  </a:lnTo>
                  <a:lnTo>
                    <a:pt x="2" y="92"/>
                  </a:lnTo>
                  <a:lnTo>
                    <a:pt x="3" y="79"/>
                  </a:lnTo>
                  <a:lnTo>
                    <a:pt x="6" y="75"/>
                  </a:lnTo>
                  <a:lnTo>
                    <a:pt x="5" y="72"/>
                  </a:lnTo>
                  <a:lnTo>
                    <a:pt x="0" y="70"/>
                  </a:lnTo>
                  <a:lnTo>
                    <a:pt x="3" y="49"/>
                  </a:lnTo>
                  <a:lnTo>
                    <a:pt x="8" y="46"/>
                  </a:lnTo>
                  <a:lnTo>
                    <a:pt x="35" y="38"/>
                  </a:lnTo>
                  <a:lnTo>
                    <a:pt x="35" y="33"/>
                  </a:lnTo>
                  <a:lnTo>
                    <a:pt x="39" y="30"/>
                  </a:lnTo>
                  <a:lnTo>
                    <a:pt x="48" y="27"/>
                  </a:lnTo>
                  <a:lnTo>
                    <a:pt x="54" y="21"/>
                  </a:lnTo>
                  <a:lnTo>
                    <a:pt x="75" y="22"/>
                  </a:lnTo>
                  <a:lnTo>
                    <a:pt x="77" y="13"/>
                  </a:lnTo>
                  <a:lnTo>
                    <a:pt x="87" y="19"/>
                  </a:lnTo>
                  <a:lnTo>
                    <a:pt x="108" y="16"/>
                  </a:lnTo>
                  <a:lnTo>
                    <a:pt x="113" y="13"/>
                  </a:lnTo>
                  <a:lnTo>
                    <a:pt x="111" y="5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8" name="Freeform 218"/>
            <p:cNvSpPr>
              <a:spLocks noChangeAspect="1"/>
            </p:cNvSpPr>
            <p:nvPr/>
          </p:nvSpPr>
          <p:spPr bwMode="gray">
            <a:xfrm>
              <a:off x="5117306" y="1964085"/>
              <a:ext cx="188913" cy="425450"/>
            </a:xfrm>
            <a:custGeom>
              <a:avLst/>
              <a:gdLst/>
              <a:ahLst/>
              <a:cxnLst>
                <a:cxn ang="0">
                  <a:pos x="46" y="207"/>
                </a:cxn>
                <a:cxn ang="0">
                  <a:pos x="162" y="322"/>
                </a:cxn>
                <a:cxn ang="0">
                  <a:pos x="159" y="379"/>
                </a:cxn>
                <a:cxn ang="0">
                  <a:pos x="161" y="435"/>
                </a:cxn>
                <a:cxn ang="0">
                  <a:pos x="183" y="520"/>
                </a:cxn>
                <a:cxn ang="0">
                  <a:pos x="189" y="605"/>
                </a:cxn>
                <a:cxn ang="0">
                  <a:pos x="211" y="625"/>
                </a:cxn>
                <a:cxn ang="0">
                  <a:pos x="240" y="648"/>
                </a:cxn>
                <a:cxn ang="0">
                  <a:pos x="270" y="734"/>
                </a:cxn>
                <a:cxn ang="0">
                  <a:pos x="251" y="743"/>
                </a:cxn>
                <a:cxn ang="0">
                  <a:pos x="200" y="801"/>
                </a:cxn>
                <a:cxn ang="0">
                  <a:pos x="118" y="918"/>
                </a:cxn>
                <a:cxn ang="0">
                  <a:pos x="90" y="949"/>
                </a:cxn>
                <a:cxn ang="0">
                  <a:pos x="63" y="972"/>
                </a:cxn>
                <a:cxn ang="0">
                  <a:pos x="39" y="990"/>
                </a:cxn>
                <a:cxn ang="0">
                  <a:pos x="21" y="1019"/>
                </a:cxn>
                <a:cxn ang="0">
                  <a:pos x="33" y="1065"/>
                </a:cxn>
                <a:cxn ang="0">
                  <a:pos x="43" y="1120"/>
                </a:cxn>
                <a:cxn ang="0">
                  <a:pos x="57" y="1152"/>
                </a:cxn>
                <a:cxn ang="0">
                  <a:pos x="44" y="1159"/>
                </a:cxn>
                <a:cxn ang="0">
                  <a:pos x="39" y="1202"/>
                </a:cxn>
                <a:cxn ang="0">
                  <a:pos x="37" y="1224"/>
                </a:cxn>
                <a:cxn ang="0">
                  <a:pos x="43" y="1241"/>
                </a:cxn>
                <a:cxn ang="0">
                  <a:pos x="64" y="1257"/>
                </a:cxn>
                <a:cxn ang="0">
                  <a:pos x="100" y="1278"/>
                </a:cxn>
                <a:cxn ang="0">
                  <a:pos x="122" y="1288"/>
                </a:cxn>
                <a:cxn ang="0">
                  <a:pos x="136" y="1324"/>
                </a:cxn>
                <a:cxn ang="0">
                  <a:pos x="139" y="1333"/>
                </a:cxn>
                <a:cxn ang="0">
                  <a:pos x="157" y="1327"/>
                </a:cxn>
                <a:cxn ang="0">
                  <a:pos x="200" y="1316"/>
                </a:cxn>
                <a:cxn ang="0">
                  <a:pos x="229" y="1299"/>
                </a:cxn>
                <a:cxn ang="0">
                  <a:pos x="268" y="1276"/>
                </a:cxn>
                <a:cxn ang="0">
                  <a:pos x="290" y="1272"/>
                </a:cxn>
                <a:cxn ang="0">
                  <a:pos x="329" y="1268"/>
                </a:cxn>
                <a:cxn ang="0">
                  <a:pos x="377" y="1265"/>
                </a:cxn>
                <a:cxn ang="0">
                  <a:pos x="423" y="1231"/>
                </a:cxn>
                <a:cxn ang="0">
                  <a:pos x="576" y="1050"/>
                </a:cxn>
                <a:cxn ang="0">
                  <a:pos x="579" y="962"/>
                </a:cxn>
                <a:cxn ang="0">
                  <a:pos x="530" y="891"/>
                </a:cxn>
                <a:cxn ang="0">
                  <a:pos x="549" y="822"/>
                </a:cxn>
                <a:cxn ang="0">
                  <a:pos x="520" y="753"/>
                </a:cxn>
                <a:cxn ang="0">
                  <a:pos x="507" y="699"/>
                </a:cxn>
                <a:cxn ang="0">
                  <a:pos x="525" y="639"/>
                </a:cxn>
                <a:cxn ang="0">
                  <a:pos x="495" y="546"/>
                </a:cxn>
                <a:cxn ang="0">
                  <a:pos x="474" y="469"/>
                </a:cxn>
                <a:cxn ang="0">
                  <a:pos x="514" y="354"/>
                </a:cxn>
                <a:cxn ang="0">
                  <a:pos x="456" y="291"/>
                </a:cxn>
                <a:cxn ang="0">
                  <a:pos x="434" y="232"/>
                </a:cxn>
                <a:cxn ang="0">
                  <a:pos x="436" y="185"/>
                </a:cxn>
                <a:cxn ang="0">
                  <a:pos x="460" y="126"/>
                </a:cxn>
                <a:cxn ang="0">
                  <a:pos x="453" y="41"/>
                </a:cxn>
                <a:cxn ang="0">
                  <a:pos x="409" y="0"/>
                </a:cxn>
                <a:cxn ang="0">
                  <a:pos x="310" y="32"/>
                </a:cxn>
                <a:cxn ang="0">
                  <a:pos x="283" y="132"/>
                </a:cxn>
                <a:cxn ang="0">
                  <a:pos x="248" y="201"/>
                </a:cxn>
                <a:cxn ang="0">
                  <a:pos x="207" y="205"/>
                </a:cxn>
                <a:cxn ang="0">
                  <a:pos x="156" y="214"/>
                </a:cxn>
                <a:cxn ang="0">
                  <a:pos x="98" y="196"/>
                </a:cxn>
                <a:cxn ang="0">
                  <a:pos x="37" y="116"/>
                </a:cxn>
                <a:cxn ang="0">
                  <a:pos x="20" y="150"/>
                </a:cxn>
              </a:cxnLst>
              <a:rect l="0" t="0" r="r" b="b"/>
              <a:pathLst>
                <a:path w="593" h="1339">
                  <a:moveTo>
                    <a:pt x="0" y="156"/>
                  </a:moveTo>
                  <a:lnTo>
                    <a:pt x="3" y="156"/>
                  </a:lnTo>
                  <a:lnTo>
                    <a:pt x="5" y="161"/>
                  </a:lnTo>
                  <a:lnTo>
                    <a:pt x="46" y="207"/>
                  </a:lnTo>
                  <a:lnTo>
                    <a:pt x="76" y="237"/>
                  </a:lnTo>
                  <a:lnTo>
                    <a:pt x="112" y="248"/>
                  </a:lnTo>
                  <a:lnTo>
                    <a:pt x="130" y="266"/>
                  </a:lnTo>
                  <a:lnTo>
                    <a:pt x="162" y="322"/>
                  </a:lnTo>
                  <a:lnTo>
                    <a:pt x="165" y="329"/>
                  </a:lnTo>
                  <a:lnTo>
                    <a:pt x="160" y="342"/>
                  </a:lnTo>
                  <a:lnTo>
                    <a:pt x="159" y="358"/>
                  </a:lnTo>
                  <a:lnTo>
                    <a:pt x="159" y="379"/>
                  </a:lnTo>
                  <a:lnTo>
                    <a:pt x="160" y="393"/>
                  </a:lnTo>
                  <a:lnTo>
                    <a:pt x="165" y="399"/>
                  </a:lnTo>
                  <a:lnTo>
                    <a:pt x="167" y="414"/>
                  </a:lnTo>
                  <a:lnTo>
                    <a:pt x="161" y="435"/>
                  </a:lnTo>
                  <a:lnTo>
                    <a:pt x="164" y="452"/>
                  </a:lnTo>
                  <a:lnTo>
                    <a:pt x="184" y="498"/>
                  </a:lnTo>
                  <a:lnTo>
                    <a:pt x="184" y="510"/>
                  </a:lnTo>
                  <a:lnTo>
                    <a:pt x="183" y="520"/>
                  </a:lnTo>
                  <a:lnTo>
                    <a:pt x="175" y="533"/>
                  </a:lnTo>
                  <a:lnTo>
                    <a:pt x="171" y="551"/>
                  </a:lnTo>
                  <a:lnTo>
                    <a:pt x="175" y="571"/>
                  </a:lnTo>
                  <a:lnTo>
                    <a:pt x="189" y="605"/>
                  </a:lnTo>
                  <a:lnTo>
                    <a:pt x="197" y="613"/>
                  </a:lnTo>
                  <a:lnTo>
                    <a:pt x="202" y="614"/>
                  </a:lnTo>
                  <a:lnTo>
                    <a:pt x="205" y="622"/>
                  </a:lnTo>
                  <a:lnTo>
                    <a:pt x="211" y="625"/>
                  </a:lnTo>
                  <a:lnTo>
                    <a:pt x="216" y="619"/>
                  </a:lnTo>
                  <a:lnTo>
                    <a:pt x="220" y="623"/>
                  </a:lnTo>
                  <a:lnTo>
                    <a:pt x="224" y="637"/>
                  </a:lnTo>
                  <a:lnTo>
                    <a:pt x="240" y="648"/>
                  </a:lnTo>
                  <a:lnTo>
                    <a:pt x="257" y="671"/>
                  </a:lnTo>
                  <a:lnTo>
                    <a:pt x="262" y="684"/>
                  </a:lnTo>
                  <a:lnTo>
                    <a:pt x="259" y="714"/>
                  </a:lnTo>
                  <a:lnTo>
                    <a:pt x="270" y="734"/>
                  </a:lnTo>
                  <a:lnTo>
                    <a:pt x="262" y="732"/>
                  </a:lnTo>
                  <a:lnTo>
                    <a:pt x="258" y="740"/>
                  </a:lnTo>
                  <a:lnTo>
                    <a:pt x="262" y="750"/>
                  </a:lnTo>
                  <a:lnTo>
                    <a:pt x="251" y="743"/>
                  </a:lnTo>
                  <a:lnTo>
                    <a:pt x="241" y="745"/>
                  </a:lnTo>
                  <a:lnTo>
                    <a:pt x="222" y="752"/>
                  </a:lnTo>
                  <a:lnTo>
                    <a:pt x="214" y="788"/>
                  </a:lnTo>
                  <a:lnTo>
                    <a:pt x="200" y="801"/>
                  </a:lnTo>
                  <a:lnTo>
                    <a:pt x="181" y="828"/>
                  </a:lnTo>
                  <a:lnTo>
                    <a:pt x="156" y="855"/>
                  </a:lnTo>
                  <a:lnTo>
                    <a:pt x="140" y="879"/>
                  </a:lnTo>
                  <a:lnTo>
                    <a:pt x="118" y="918"/>
                  </a:lnTo>
                  <a:lnTo>
                    <a:pt x="108" y="925"/>
                  </a:lnTo>
                  <a:lnTo>
                    <a:pt x="102" y="935"/>
                  </a:lnTo>
                  <a:lnTo>
                    <a:pt x="97" y="940"/>
                  </a:lnTo>
                  <a:lnTo>
                    <a:pt x="90" y="949"/>
                  </a:lnTo>
                  <a:lnTo>
                    <a:pt x="70" y="952"/>
                  </a:lnTo>
                  <a:lnTo>
                    <a:pt x="62" y="949"/>
                  </a:lnTo>
                  <a:lnTo>
                    <a:pt x="55" y="962"/>
                  </a:lnTo>
                  <a:lnTo>
                    <a:pt x="63" y="972"/>
                  </a:lnTo>
                  <a:lnTo>
                    <a:pt x="59" y="974"/>
                  </a:lnTo>
                  <a:lnTo>
                    <a:pt x="42" y="976"/>
                  </a:lnTo>
                  <a:lnTo>
                    <a:pt x="43" y="982"/>
                  </a:lnTo>
                  <a:lnTo>
                    <a:pt x="39" y="990"/>
                  </a:lnTo>
                  <a:lnTo>
                    <a:pt x="33" y="990"/>
                  </a:lnTo>
                  <a:lnTo>
                    <a:pt x="30" y="993"/>
                  </a:lnTo>
                  <a:lnTo>
                    <a:pt x="26" y="1000"/>
                  </a:lnTo>
                  <a:lnTo>
                    <a:pt x="21" y="1019"/>
                  </a:lnTo>
                  <a:lnTo>
                    <a:pt x="23" y="1039"/>
                  </a:lnTo>
                  <a:lnTo>
                    <a:pt x="26" y="1047"/>
                  </a:lnTo>
                  <a:lnTo>
                    <a:pt x="30" y="1053"/>
                  </a:lnTo>
                  <a:lnTo>
                    <a:pt x="33" y="1065"/>
                  </a:lnTo>
                  <a:lnTo>
                    <a:pt x="30" y="1091"/>
                  </a:lnTo>
                  <a:lnTo>
                    <a:pt x="35" y="1101"/>
                  </a:lnTo>
                  <a:lnTo>
                    <a:pt x="42" y="1109"/>
                  </a:lnTo>
                  <a:lnTo>
                    <a:pt x="43" y="1120"/>
                  </a:lnTo>
                  <a:lnTo>
                    <a:pt x="47" y="1135"/>
                  </a:lnTo>
                  <a:lnTo>
                    <a:pt x="50" y="1144"/>
                  </a:lnTo>
                  <a:lnTo>
                    <a:pt x="55" y="1150"/>
                  </a:lnTo>
                  <a:lnTo>
                    <a:pt x="57" y="1152"/>
                  </a:lnTo>
                  <a:lnTo>
                    <a:pt x="52" y="1148"/>
                  </a:lnTo>
                  <a:lnTo>
                    <a:pt x="47" y="1148"/>
                  </a:lnTo>
                  <a:lnTo>
                    <a:pt x="43" y="1152"/>
                  </a:lnTo>
                  <a:lnTo>
                    <a:pt x="44" y="1159"/>
                  </a:lnTo>
                  <a:lnTo>
                    <a:pt x="43" y="1165"/>
                  </a:lnTo>
                  <a:lnTo>
                    <a:pt x="44" y="1173"/>
                  </a:lnTo>
                  <a:lnTo>
                    <a:pt x="44" y="1188"/>
                  </a:lnTo>
                  <a:lnTo>
                    <a:pt x="39" y="1202"/>
                  </a:lnTo>
                  <a:lnTo>
                    <a:pt x="36" y="1202"/>
                  </a:lnTo>
                  <a:lnTo>
                    <a:pt x="33" y="1211"/>
                  </a:lnTo>
                  <a:lnTo>
                    <a:pt x="37" y="1218"/>
                  </a:lnTo>
                  <a:lnTo>
                    <a:pt x="37" y="1224"/>
                  </a:lnTo>
                  <a:lnTo>
                    <a:pt x="36" y="1229"/>
                  </a:lnTo>
                  <a:lnTo>
                    <a:pt x="37" y="1234"/>
                  </a:lnTo>
                  <a:lnTo>
                    <a:pt x="44" y="1237"/>
                  </a:lnTo>
                  <a:lnTo>
                    <a:pt x="43" y="1241"/>
                  </a:lnTo>
                  <a:lnTo>
                    <a:pt x="38" y="1242"/>
                  </a:lnTo>
                  <a:lnTo>
                    <a:pt x="39" y="1249"/>
                  </a:lnTo>
                  <a:lnTo>
                    <a:pt x="53" y="1249"/>
                  </a:lnTo>
                  <a:lnTo>
                    <a:pt x="64" y="1257"/>
                  </a:lnTo>
                  <a:lnTo>
                    <a:pt x="69" y="1264"/>
                  </a:lnTo>
                  <a:lnTo>
                    <a:pt x="80" y="1269"/>
                  </a:lnTo>
                  <a:lnTo>
                    <a:pt x="97" y="1274"/>
                  </a:lnTo>
                  <a:lnTo>
                    <a:pt x="100" y="1278"/>
                  </a:lnTo>
                  <a:lnTo>
                    <a:pt x="97" y="1285"/>
                  </a:lnTo>
                  <a:lnTo>
                    <a:pt x="106" y="1291"/>
                  </a:lnTo>
                  <a:lnTo>
                    <a:pt x="121" y="1283"/>
                  </a:lnTo>
                  <a:lnTo>
                    <a:pt x="122" y="1288"/>
                  </a:lnTo>
                  <a:lnTo>
                    <a:pt x="122" y="1300"/>
                  </a:lnTo>
                  <a:lnTo>
                    <a:pt x="130" y="1313"/>
                  </a:lnTo>
                  <a:lnTo>
                    <a:pt x="129" y="1321"/>
                  </a:lnTo>
                  <a:lnTo>
                    <a:pt x="136" y="1324"/>
                  </a:lnTo>
                  <a:lnTo>
                    <a:pt x="134" y="1331"/>
                  </a:lnTo>
                  <a:lnTo>
                    <a:pt x="124" y="1338"/>
                  </a:lnTo>
                  <a:lnTo>
                    <a:pt x="129" y="1339"/>
                  </a:lnTo>
                  <a:lnTo>
                    <a:pt x="139" y="1333"/>
                  </a:lnTo>
                  <a:lnTo>
                    <a:pt x="150" y="1313"/>
                  </a:lnTo>
                  <a:lnTo>
                    <a:pt x="152" y="1316"/>
                  </a:lnTo>
                  <a:lnTo>
                    <a:pt x="152" y="1326"/>
                  </a:lnTo>
                  <a:lnTo>
                    <a:pt x="157" y="1327"/>
                  </a:lnTo>
                  <a:lnTo>
                    <a:pt x="181" y="1315"/>
                  </a:lnTo>
                  <a:lnTo>
                    <a:pt x="189" y="1315"/>
                  </a:lnTo>
                  <a:lnTo>
                    <a:pt x="197" y="1311"/>
                  </a:lnTo>
                  <a:lnTo>
                    <a:pt x="200" y="1316"/>
                  </a:lnTo>
                  <a:lnTo>
                    <a:pt x="203" y="1316"/>
                  </a:lnTo>
                  <a:lnTo>
                    <a:pt x="213" y="1306"/>
                  </a:lnTo>
                  <a:lnTo>
                    <a:pt x="221" y="1300"/>
                  </a:lnTo>
                  <a:lnTo>
                    <a:pt x="229" y="1299"/>
                  </a:lnTo>
                  <a:lnTo>
                    <a:pt x="235" y="1301"/>
                  </a:lnTo>
                  <a:lnTo>
                    <a:pt x="251" y="1291"/>
                  </a:lnTo>
                  <a:lnTo>
                    <a:pt x="261" y="1290"/>
                  </a:lnTo>
                  <a:lnTo>
                    <a:pt x="268" y="1276"/>
                  </a:lnTo>
                  <a:lnTo>
                    <a:pt x="273" y="1286"/>
                  </a:lnTo>
                  <a:lnTo>
                    <a:pt x="291" y="1279"/>
                  </a:lnTo>
                  <a:lnTo>
                    <a:pt x="289" y="1269"/>
                  </a:lnTo>
                  <a:lnTo>
                    <a:pt x="290" y="1272"/>
                  </a:lnTo>
                  <a:lnTo>
                    <a:pt x="299" y="1275"/>
                  </a:lnTo>
                  <a:lnTo>
                    <a:pt x="305" y="1275"/>
                  </a:lnTo>
                  <a:lnTo>
                    <a:pt x="311" y="1269"/>
                  </a:lnTo>
                  <a:lnTo>
                    <a:pt x="329" y="1268"/>
                  </a:lnTo>
                  <a:lnTo>
                    <a:pt x="342" y="1263"/>
                  </a:lnTo>
                  <a:lnTo>
                    <a:pt x="351" y="1258"/>
                  </a:lnTo>
                  <a:lnTo>
                    <a:pt x="359" y="1263"/>
                  </a:lnTo>
                  <a:lnTo>
                    <a:pt x="377" y="1265"/>
                  </a:lnTo>
                  <a:lnTo>
                    <a:pt x="382" y="1262"/>
                  </a:lnTo>
                  <a:lnTo>
                    <a:pt x="386" y="1257"/>
                  </a:lnTo>
                  <a:lnTo>
                    <a:pt x="387" y="1258"/>
                  </a:lnTo>
                  <a:lnTo>
                    <a:pt x="423" y="1231"/>
                  </a:lnTo>
                  <a:lnTo>
                    <a:pt x="473" y="1182"/>
                  </a:lnTo>
                  <a:lnTo>
                    <a:pt x="511" y="1139"/>
                  </a:lnTo>
                  <a:lnTo>
                    <a:pt x="563" y="1070"/>
                  </a:lnTo>
                  <a:lnTo>
                    <a:pt x="576" y="1050"/>
                  </a:lnTo>
                  <a:lnTo>
                    <a:pt x="592" y="1012"/>
                  </a:lnTo>
                  <a:lnTo>
                    <a:pt x="593" y="973"/>
                  </a:lnTo>
                  <a:lnTo>
                    <a:pt x="589" y="979"/>
                  </a:lnTo>
                  <a:lnTo>
                    <a:pt x="579" y="962"/>
                  </a:lnTo>
                  <a:lnTo>
                    <a:pt x="574" y="945"/>
                  </a:lnTo>
                  <a:lnTo>
                    <a:pt x="544" y="922"/>
                  </a:lnTo>
                  <a:lnTo>
                    <a:pt x="536" y="909"/>
                  </a:lnTo>
                  <a:lnTo>
                    <a:pt x="530" y="891"/>
                  </a:lnTo>
                  <a:lnTo>
                    <a:pt x="534" y="875"/>
                  </a:lnTo>
                  <a:lnTo>
                    <a:pt x="544" y="860"/>
                  </a:lnTo>
                  <a:lnTo>
                    <a:pt x="550" y="842"/>
                  </a:lnTo>
                  <a:lnTo>
                    <a:pt x="549" y="822"/>
                  </a:lnTo>
                  <a:lnTo>
                    <a:pt x="533" y="807"/>
                  </a:lnTo>
                  <a:lnTo>
                    <a:pt x="526" y="791"/>
                  </a:lnTo>
                  <a:lnTo>
                    <a:pt x="528" y="770"/>
                  </a:lnTo>
                  <a:lnTo>
                    <a:pt x="520" y="753"/>
                  </a:lnTo>
                  <a:lnTo>
                    <a:pt x="504" y="750"/>
                  </a:lnTo>
                  <a:lnTo>
                    <a:pt x="503" y="729"/>
                  </a:lnTo>
                  <a:lnTo>
                    <a:pt x="509" y="718"/>
                  </a:lnTo>
                  <a:lnTo>
                    <a:pt x="507" y="699"/>
                  </a:lnTo>
                  <a:lnTo>
                    <a:pt x="504" y="689"/>
                  </a:lnTo>
                  <a:lnTo>
                    <a:pt x="509" y="673"/>
                  </a:lnTo>
                  <a:lnTo>
                    <a:pt x="511" y="651"/>
                  </a:lnTo>
                  <a:lnTo>
                    <a:pt x="525" y="639"/>
                  </a:lnTo>
                  <a:lnTo>
                    <a:pt x="523" y="624"/>
                  </a:lnTo>
                  <a:lnTo>
                    <a:pt x="521" y="607"/>
                  </a:lnTo>
                  <a:lnTo>
                    <a:pt x="510" y="573"/>
                  </a:lnTo>
                  <a:lnTo>
                    <a:pt x="495" y="546"/>
                  </a:lnTo>
                  <a:lnTo>
                    <a:pt x="493" y="527"/>
                  </a:lnTo>
                  <a:lnTo>
                    <a:pt x="485" y="510"/>
                  </a:lnTo>
                  <a:lnTo>
                    <a:pt x="476" y="490"/>
                  </a:lnTo>
                  <a:lnTo>
                    <a:pt x="474" y="469"/>
                  </a:lnTo>
                  <a:lnTo>
                    <a:pt x="480" y="456"/>
                  </a:lnTo>
                  <a:lnTo>
                    <a:pt x="499" y="413"/>
                  </a:lnTo>
                  <a:lnTo>
                    <a:pt x="517" y="376"/>
                  </a:lnTo>
                  <a:lnTo>
                    <a:pt x="514" y="354"/>
                  </a:lnTo>
                  <a:lnTo>
                    <a:pt x="504" y="339"/>
                  </a:lnTo>
                  <a:lnTo>
                    <a:pt x="484" y="301"/>
                  </a:lnTo>
                  <a:lnTo>
                    <a:pt x="469" y="294"/>
                  </a:lnTo>
                  <a:lnTo>
                    <a:pt x="456" y="291"/>
                  </a:lnTo>
                  <a:lnTo>
                    <a:pt x="446" y="285"/>
                  </a:lnTo>
                  <a:lnTo>
                    <a:pt x="441" y="278"/>
                  </a:lnTo>
                  <a:lnTo>
                    <a:pt x="436" y="258"/>
                  </a:lnTo>
                  <a:lnTo>
                    <a:pt x="434" y="232"/>
                  </a:lnTo>
                  <a:lnTo>
                    <a:pt x="435" y="223"/>
                  </a:lnTo>
                  <a:lnTo>
                    <a:pt x="446" y="194"/>
                  </a:lnTo>
                  <a:lnTo>
                    <a:pt x="446" y="189"/>
                  </a:lnTo>
                  <a:lnTo>
                    <a:pt x="436" y="185"/>
                  </a:lnTo>
                  <a:lnTo>
                    <a:pt x="467" y="158"/>
                  </a:lnTo>
                  <a:lnTo>
                    <a:pt x="457" y="150"/>
                  </a:lnTo>
                  <a:lnTo>
                    <a:pt x="456" y="139"/>
                  </a:lnTo>
                  <a:lnTo>
                    <a:pt x="460" y="126"/>
                  </a:lnTo>
                  <a:lnTo>
                    <a:pt x="479" y="102"/>
                  </a:lnTo>
                  <a:lnTo>
                    <a:pt x="478" y="86"/>
                  </a:lnTo>
                  <a:lnTo>
                    <a:pt x="471" y="58"/>
                  </a:lnTo>
                  <a:lnTo>
                    <a:pt x="453" y="41"/>
                  </a:lnTo>
                  <a:lnTo>
                    <a:pt x="435" y="35"/>
                  </a:lnTo>
                  <a:lnTo>
                    <a:pt x="425" y="26"/>
                  </a:lnTo>
                  <a:lnTo>
                    <a:pt x="415" y="5"/>
                  </a:lnTo>
                  <a:lnTo>
                    <a:pt x="409" y="0"/>
                  </a:lnTo>
                  <a:lnTo>
                    <a:pt x="386" y="5"/>
                  </a:lnTo>
                  <a:lnTo>
                    <a:pt x="348" y="22"/>
                  </a:lnTo>
                  <a:lnTo>
                    <a:pt x="323" y="25"/>
                  </a:lnTo>
                  <a:lnTo>
                    <a:pt x="310" y="32"/>
                  </a:lnTo>
                  <a:lnTo>
                    <a:pt x="300" y="45"/>
                  </a:lnTo>
                  <a:lnTo>
                    <a:pt x="286" y="76"/>
                  </a:lnTo>
                  <a:lnTo>
                    <a:pt x="283" y="118"/>
                  </a:lnTo>
                  <a:lnTo>
                    <a:pt x="283" y="132"/>
                  </a:lnTo>
                  <a:lnTo>
                    <a:pt x="285" y="155"/>
                  </a:lnTo>
                  <a:lnTo>
                    <a:pt x="283" y="167"/>
                  </a:lnTo>
                  <a:lnTo>
                    <a:pt x="257" y="187"/>
                  </a:lnTo>
                  <a:lnTo>
                    <a:pt x="248" y="201"/>
                  </a:lnTo>
                  <a:lnTo>
                    <a:pt x="236" y="210"/>
                  </a:lnTo>
                  <a:lnTo>
                    <a:pt x="220" y="218"/>
                  </a:lnTo>
                  <a:lnTo>
                    <a:pt x="210" y="214"/>
                  </a:lnTo>
                  <a:lnTo>
                    <a:pt x="207" y="205"/>
                  </a:lnTo>
                  <a:lnTo>
                    <a:pt x="198" y="193"/>
                  </a:lnTo>
                  <a:lnTo>
                    <a:pt x="188" y="186"/>
                  </a:lnTo>
                  <a:lnTo>
                    <a:pt x="171" y="205"/>
                  </a:lnTo>
                  <a:lnTo>
                    <a:pt x="156" y="214"/>
                  </a:lnTo>
                  <a:lnTo>
                    <a:pt x="144" y="215"/>
                  </a:lnTo>
                  <a:lnTo>
                    <a:pt x="129" y="208"/>
                  </a:lnTo>
                  <a:lnTo>
                    <a:pt x="103" y="204"/>
                  </a:lnTo>
                  <a:lnTo>
                    <a:pt x="98" y="196"/>
                  </a:lnTo>
                  <a:lnTo>
                    <a:pt x="93" y="177"/>
                  </a:lnTo>
                  <a:lnTo>
                    <a:pt x="63" y="133"/>
                  </a:lnTo>
                  <a:lnTo>
                    <a:pt x="52" y="122"/>
                  </a:lnTo>
                  <a:lnTo>
                    <a:pt x="37" y="116"/>
                  </a:lnTo>
                  <a:lnTo>
                    <a:pt x="25" y="122"/>
                  </a:lnTo>
                  <a:lnTo>
                    <a:pt x="26" y="134"/>
                  </a:lnTo>
                  <a:lnTo>
                    <a:pt x="28" y="146"/>
                  </a:lnTo>
                  <a:lnTo>
                    <a:pt x="20" y="150"/>
                  </a:lnTo>
                  <a:lnTo>
                    <a:pt x="11" y="145"/>
                  </a:lnTo>
                  <a:lnTo>
                    <a:pt x="3" y="149"/>
                  </a:lnTo>
                  <a:lnTo>
                    <a:pt x="0" y="1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69" name="Freeform 219"/>
            <p:cNvSpPr>
              <a:spLocks noChangeAspect="1"/>
            </p:cNvSpPr>
            <p:nvPr/>
          </p:nvSpPr>
          <p:spPr bwMode="gray">
            <a:xfrm>
              <a:off x="4899819" y="2460972"/>
              <a:ext cx="49213" cy="90488"/>
            </a:xfrm>
            <a:custGeom>
              <a:avLst/>
              <a:gdLst/>
              <a:ahLst/>
              <a:cxnLst>
                <a:cxn ang="0">
                  <a:pos x="43" y="278"/>
                </a:cxn>
                <a:cxn ang="0">
                  <a:pos x="75" y="280"/>
                </a:cxn>
                <a:cxn ang="0">
                  <a:pos x="80" y="276"/>
                </a:cxn>
                <a:cxn ang="0">
                  <a:pos x="84" y="279"/>
                </a:cxn>
                <a:cxn ang="0">
                  <a:pos x="89" y="275"/>
                </a:cxn>
                <a:cxn ang="0">
                  <a:pos x="83" y="266"/>
                </a:cxn>
                <a:cxn ang="0">
                  <a:pos x="75" y="262"/>
                </a:cxn>
                <a:cxn ang="0">
                  <a:pos x="85" y="247"/>
                </a:cxn>
                <a:cxn ang="0">
                  <a:pos x="83" y="243"/>
                </a:cxn>
                <a:cxn ang="0">
                  <a:pos x="84" y="223"/>
                </a:cxn>
                <a:cxn ang="0">
                  <a:pos x="91" y="210"/>
                </a:cxn>
                <a:cxn ang="0">
                  <a:pos x="84" y="200"/>
                </a:cxn>
                <a:cxn ang="0">
                  <a:pos x="102" y="199"/>
                </a:cxn>
                <a:cxn ang="0">
                  <a:pos x="98" y="185"/>
                </a:cxn>
                <a:cxn ang="0">
                  <a:pos x="116" y="182"/>
                </a:cxn>
                <a:cxn ang="0">
                  <a:pos x="118" y="163"/>
                </a:cxn>
                <a:cxn ang="0">
                  <a:pos x="127" y="149"/>
                </a:cxn>
                <a:cxn ang="0">
                  <a:pos x="130" y="161"/>
                </a:cxn>
                <a:cxn ang="0">
                  <a:pos x="138" y="156"/>
                </a:cxn>
                <a:cxn ang="0">
                  <a:pos x="154" y="133"/>
                </a:cxn>
                <a:cxn ang="0">
                  <a:pos x="146" y="123"/>
                </a:cxn>
                <a:cxn ang="0">
                  <a:pos x="129" y="126"/>
                </a:cxn>
                <a:cxn ang="0">
                  <a:pos x="119" y="120"/>
                </a:cxn>
                <a:cxn ang="0">
                  <a:pos x="112" y="123"/>
                </a:cxn>
                <a:cxn ang="0">
                  <a:pos x="119" y="109"/>
                </a:cxn>
                <a:cxn ang="0">
                  <a:pos x="108" y="109"/>
                </a:cxn>
                <a:cxn ang="0">
                  <a:pos x="117" y="102"/>
                </a:cxn>
                <a:cxn ang="0">
                  <a:pos x="118" y="92"/>
                </a:cxn>
                <a:cxn ang="0">
                  <a:pos x="122" y="66"/>
                </a:cxn>
                <a:cxn ang="0">
                  <a:pos x="132" y="39"/>
                </a:cxn>
                <a:cxn ang="0">
                  <a:pos x="128" y="10"/>
                </a:cxn>
                <a:cxn ang="0">
                  <a:pos x="129" y="0"/>
                </a:cxn>
                <a:cxn ang="0">
                  <a:pos x="101" y="17"/>
                </a:cxn>
                <a:cxn ang="0">
                  <a:pos x="83" y="45"/>
                </a:cxn>
                <a:cxn ang="0">
                  <a:pos x="28" y="63"/>
                </a:cxn>
                <a:cxn ang="0">
                  <a:pos x="15" y="82"/>
                </a:cxn>
                <a:cxn ang="0">
                  <a:pos x="6" y="119"/>
                </a:cxn>
                <a:cxn ang="0">
                  <a:pos x="0" y="146"/>
                </a:cxn>
                <a:cxn ang="0">
                  <a:pos x="6" y="185"/>
                </a:cxn>
                <a:cxn ang="0">
                  <a:pos x="4" y="216"/>
                </a:cxn>
                <a:cxn ang="0">
                  <a:pos x="12" y="214"/>
                </a:cxn>
                <a:cxn ang="0">
                  <a:pos x="28" y="226"/>
                </a:cxn>
                <a:cxn ang="0">
                  <a:pos x="33" y="269"/>
                </a:cxn>
              </a:cxnLst>
              <a:rect l="0" t="0" r="r" b="b"/>
              <a:pathLst>
                <a:path w="154" h="284">
                  <a:moveTo>
                    <a:pt x="35" y="279"/>
                  </a:moveTo>
                  <a:lnTo>
                    <a:pt x="43" y="278"/>
                  </a:lnTo>
                  <a:lnTo>
                    <a:pt x="67" y="284"/>
                  </a:lnTo>
                  <a:lnTo>
                    <a:pt x="75" y="280"/>
                  </a:lnTo>
                  <a:lnTo>
                    <a:pt x="79" y="279"/>
                  </a:lnTo>
                  <a:lnTo>
                    <a:pt x="80" y="276"/>
                  </a:lnTo>
                  <a:lnTo>
                    <a:pt x="83" y="276"/>
                  </a:lnTo>
                  <a:lnTo>
                    <a:pt x="84" y="279"/>
                  </a:lnTo>
                  <a:lnTo>
                    <a:pt x="89" y="279"/>
                  </a:lnTo>
                  <a:lnTo>
                    <a:pt x="89" y="275"/>
                  </a:lnTo>
                  <a:lnTo>
                    <a:pt x="86" y="270"/>
                  </a:lnTo>
                  <a:lnTo>
                    <a:pt x="83" y="266"/>
                  </a:lnTo>
                  <a:lnTo>
                    <a:pt x="75" y="266"/>
                  </a:lnTo>
                  <a:lnTo>
                    <a:pt x="75" y="262"/>
                  </a:lnTo>
                  <a:lnTo>
                    <a:pt x="75" y="253"/>
                  </a:lnTo>
                  <a:lnTo>
                    <a:pt x="85" y="247"/>
                  </a:lnTo>
                  <a:lnTo>
                    <a:pt x="85" y="243"/>
                  </a:lnTo>
                  <a:lnTo>
                    <a:pt x="83" y="243"/>
                  </a:lnTo>
                  <a:lnTo>
                    <a:pt x="81" y="235"/>
                  </a:lnTo>
                  <a:lnTo>
                    <a:pt x="84" y="223"/>
                  </a:lnTo>
                  <a:lnTo>
                    <a:pt x="81" y="220"/>
                  </a:lnTo>
                  <a:lnTo>
                    <a:pt x="91" y="210"/>
                  </a:lnTo>
                  <a:lnTo>
                    <a:pt x="90" y="206"/>
                  </a:lnTo>
                  <a:lnTo>
                    <a:pt x="84" y="200"/>
                  </a:lnTo>
                  <a:lnTo>
                    <a:pt x="90" y="198"/>
                  </a:lnTo>
                  <a:lnTo>
                    <a:pt x="102" y="199"/>
                  </a:lnTo>
                  <a:lnTo>
                    <a:pt x="103" y="193"/>
                  </a:lnTo>
                  <a:lnTo>
                    <a:pt x="98" y="185"/>
                  </a:lnTo>
                  <a:lnTo>
                    <a:pt x="102" y="180"/>
                  </a:lnTo>
                  <a:lnTo>
                    <a:pt x="116" y="182"/>
                  </a:lnTo>
                  <a:lnTo>
                    <a:pt x="121" y="176"/>
                  </a:lnTo>
                  <a:lnTo>
                    <a:pt x="118" y="163"/>
                  </a:lnTo>
                  <a:lnTo>
                    <a:pt x="122" y="151"/>
                  </a:lnTo>
                  <a:lnTo>
                    <a:pt x="127" y="149"/>
                  </a:lnTo>
                  <a:lnTo>
                    <a:pt x="127" y="153"/>
                  </a:lnTo>
                  <a:lnTo>
                    <a:pt x="130" y="161"/>
                  </a:lnTo>
                  <a:lnTo>
                    <a:pt x="137" y="152"/>
                  </a:lnTo>
                  <a:lnTo>
                    <a:pt x="138" y="156"/>
                  </a:lnTo>
                  <a:lnTo>
                    <a:pt x="153" y="144"/>
                  </a:lnTo>
                  <a:lnTo>
                    <a:pt x="154" y="133"/>
                  </a:lnTo>
                  <a:lnTo>
                    <a:pt x="151" y="125"/>
                  </a:lnTo>
                  <a:lnTo>
                    <a:pt x="146" y="123"/>
                  </a:lnTo>
                  <a:lnTo>
                    <a:pt x="137" y="124"/>
                  </a:lnTo>
                  <a:lnTo>
                    <a:pt x="129" y="126"/>
                  </a:lnTo>
                  <a:lnTo>
                    <a:pt x="126" y="120"/>
                  </a:lnTo>
                  <a:lnTo>
                    <a:pt x="119" y="120"/>
                  </a:lnTo>
                  <a:lnTo>
                    <a:pt x="114" y="128"/>
                  </a:lnTo>
                  <a:lnTo>
                    <a:pt x="112" y="123"/>
                  </a:lnTo>
                  <a:lnTo>
                    <a:pt x="113" y="117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08" y="109"/>
                  </a:lnTo>
                  <a:lnTo>
                    <a:pt x="108" y="106"/>
                  </a:lnTo>
                  <a:lnTo>
                    <a:pt x="117" y="102"/>
                  </a:lnTo>
                  <a:lnTo>
                    <a:pt x="117" y="93"/>
                  </a:lnTo>
                  <a:lnTo>
                    <a:pt x="118" y="92"/>
                  </a:lnTo>
                  <a:lnTo>
                    <a:pt x="118" y="80"/>
                  </a:lnTo>
                  <a:lnTo>
                    <a:pt x="122" y="66"/>
                  </a:lnTo>
                  <a:lnTo>
                    <a:pt x="132" y="48"/>
                  </a:lnTo>
                  <a:lnTo>
                    <a:pt x="132" y="39"/>
                  </a:lnTo>
                  <a:lnTo>
                    <a:pt x="126" y="20"/>
                  </a:lnTo>
                  <a:lnTo>
                    <a:pt x="128" y="10"/>
                  </a:lnTo>
                  <a:lnTo>
                    <a:pt x="130" y="2"/>
                  </a:lnTo>
                  <a:lnTo>
                    <a:pt x="129" y="0"/>
                  </a:lnTo>
                  <a:lnTo>
                    <a:pt x="123" y="6"/>
                  </a:lnTo>
                  <a:lnTo>
                    <a:pt x="101" y="17"/>
                  </a:lnTo>
                  <a:lnTo>
                    <a:pt x="85" y="34"/>
                  </a:lnTo>
                  <a:lnTo>
                    <a:pt x="83" y="45"/>
                  </a:lnTo>
                  <a:lnTo>
                    <a:pt x="71" y="54"/>
                  </a:lnTo>
                  <a:lnTo>
                    <a:pt x="28" y="63"/>
                  </a:lnTo>
                  <a:lnTo>
                    <a:pt x="20" y="71"/>
                  </a:lnTo>
                  <a:lnTo>
                    <a:pt x="15" y="82"/>
                  </a:lnTo>
                  <a:lnTo>
                    <a:pt x="8" y="107"/>
                  </a:lnTo>
                  <a:lnTo>
                    <a:pt x="6" y="119"/>
                  </a:lnTo>
                  <a:lnTo>
                    <a:pt x="0" y="134"/>
                  </a:lnTo>
                  <a:lnTo>
                    <a:pt x="0" y="146"/>
                  </a:lnTo>
                  <a:lnTo>
                    <a:pt x="3" y="174"/>
                  </a:lnTo>
                  <a:lnTo>
                    <a:pt x="6" y="185"/>
                  </a:lnTo>
                  <a:lnTo>
                    <a:pt x="6" y="199"/>
                  </a:lnTo>
                  <a:lnTo>
                    <a:pt x="4" y="216"/>
                  </a:lnTo>
                  <a:lnTo>
                    <a:pt x="9" y="216"/>
                  </a:lnTo>
                  <a:lnTo>
                    <a:pt x="12" y="214"/>
                  </a:lnTo>
                  <a:lnTo>
                    <a:pt x="21" y="219"/>
                  </a:lnTo>
                  <a:lnTo>
                    <a:pt x="28" y="226"/>
                  </a:lnTo>
                  <a:lnTo>
                    <a:pt x="33" y="236"/>
                  </a:lnTo>
                  <a:lnTo>
                    <a:pt x="33" y="269"/>
                  </a:lnTo>
                  <a:lnTo>
                    <a:pt x="35" y="2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70" name="Freeform 220"/>
            <p:cNvSpPr>
              <a:spLocks noChangeAspect="1"/>
            </p:cNvSpPr>
            <p:nvPr/>
          </p:nvSpPr>
          <p:spPr bwMode="gray">
            <a:xfrm>
              <a:off x="4847431" y="1911697"/>
              <a:ext cx="452438" cy="539750"/>
            </a:xfrm>
            <a:custGeom>
              <a:avLst/>
              <a:gdLst/>
              <a:ahLst/>
              <a:cxnLst>
                <a:cxn ang="0">
                  <a:pos x="1358" y="214"/>
                </a:cxn>
                <a:cxn ang="0">
                  <a:pos x="1321" y="157"/>
                </a:cxn>
                <a:cxn ang="0">
                  <a:pos x="1355" y="75"/>
                </a:cxn>
                <a:cxn ang="0">
                  <a:pos x="1290" y="70"/>
                </a:cxn>
                <a:cxn ang="0">
                  <a:pos x="1260" y="47"/>
                </a:cxn>
                <a:cxn ang="0">
                  <a:pos x="1218" y="67"/>
                </a:cxn>
                <a:cxn ang="0">
                  <a:pos x="1176" y="31"/>
                </a:cxn>
                <a:cxn ang="0">
                  <a:pos x="1106" y="112"/>
                </a:cxn>
                <a:cxn ang="0">
                  <a:pos x="1074" y="26"/>
                </a:cxn>
                <a:cxn ang="0">
                  <a:pos x="1003" y="159"/>
                </a:cxn>
                <a:cxn ang="0">
                  <a:pos x="944" y="150"/>
                </a:cxn>
                <a:cxn ang="0">
                  <a:pos x="930" y="178"/>
                </a:cxn>
                <a:cxn ang="0">
                  <a:pos x="874" y="202"/>
                </a:cxn>
                <a:cxn ang="0">
                  <a:pos x="841" y="212"/>
                </a:cxn>
                <a:cxn ang="0">
                  <a:pos x="795" y="291"/>
                </a:cxn>
                <a:cxn ang="0">
                  <a:pos x="726" y="285"/>
                </a:cxn>
                <a:cxn ang="0">
                  <a:pos x="704" y="355"/>
                </a:cxn>
                <a:cxn ang="0">
                  <a:pos x="632" y="407"/>
                </a:cxn>
                <a:cxn ang="0">
                  <a:pos x="633" y="422"/>
                </a:cxn>
                <a:cxn ang="0">
                  <a:pos x="586" y="471"/>
                </a:cxn>
                <a:cxn ang="0">
                  <a:pos x="561" y="542"/>
                </a:cxn>
                <a:cxn ang="0">
                  <a:pos x="520" y="591"/>
                </a:cxn>
                <a:cxn ang="0">
                  <a:pos x="459" y="673"/>
                </a:cxn>
                <a:cxn ang="0">
                  <a:pos x="436" y="734"/>
                </a:cxn>
                <a:cxn ang="0">
                  <a:pos x="420" y="796"/>
                </a:cxn>
                <a:cxn ang="0">
                  <a:pos x="387" y="856"/>
                </a:cxn>
                <a:cxn ang="0">
                  <a:pos x="360" y="902"/>
                </a:cxn>
                <a:cxn ang="0">
                  <a:pos x="305" y="969"/>
                </a:cxn>
                <a:cxn ang="0">
                  <a:pos x="320" y="1052"/>
                </a:cxn>
                <a:cxn ang="0">
                  <a:pos x="284" y="1096"/>
                </a:cxn>
                <a:cxn ang="0">
                  <a:pos x="228" y="1097"/>
                </a:cxn>
                <a:cxn ang="0">
                  <a:pos x="167" y="1122"/>
                </a:cxn>
                <a:cxn ang="0">
                  <a:pos x="137" y="1182"/>
                </a:cxn>
                <a:cxn ang="0">
                  <a:pos x="75" y="1214"/>
                </a:cxn>
                <a:cxn ang="0">
                  <a:pos x="53" y="1253"/>
                </a:cxn>
                <a:cxn ang="0">
                  <a:pos x="53" y="1279"/>
                </a:cxn>
                <a:cxn ang="0">
                  <a:pos x="16" y="1310"/>
                </a:cxn>
                <a:cxn ang="0">
                  <a:pos x="74" y="1349"/>
                </a:cxn>
                <a:cxn ang="0">
                  <a:pos x="127" y="1354"/>
                </a:cxn>
                <a:cxn ang="0">
                  <a:pos x="57" y="1370"/>
                </a:cxn>
                <a:cxn ang="0">
                  <a:pos x="0" y="1407"/>
                </a:cxn>
                <a:cxn ang="0">
                  <a:pos x="30" y="1461"/>
                </a:cxn>
                <a:cxn ang="0">
                  <a:pos x="88" y="1428"/>
                </a:cxn>
                <a:cxn ang="0">
                  <a:pos x="40" y="1506"/>
                </a:cxn>
                <a:cxn ang="0">
                  <a:pos x="16" y="1560"/>
                </a:cxn>
                <a:cxn ang="0">
                  <a:pos x="64" y="1571"/>
                </a:cxn>
                <a:cxn ang="0">
                  <a:pos x="85" y="1677"/>
                </a:cxn>
                <a:cxn ang="0">
                  <a:pos x="190" y="1671"/>
                </a:cxn>
                <a:cxn ang="0">
                  <a:pos x="293" y="1556"/>
                </a:cxn>
                <a:cxn ang="0">
                  <a:pos x="299" y="1506"/>
                </a:cxn>
                <a:cxn ang="0">
                  <a:pos x="339" y="1614"/>
                </a:cxn>
                <a:cxn ang="0">
                  <a:pos x="400" y="1394"/>
                </a:cxn>
                <a:cxn ang="0">
                  <a:pos x="386" y="1186"/>
                </a:cxn>
                <a:cxn ang="0">
                  <a:pos x="488" y="1020"/>
                </a:cxn>
                <a:cxn ang="0">
                  <a:pos x="542" y="750"/>
                </a:cxn>
                <a:cxn ang="0">
                  <a:pos x="633" y="532"/>
                </a:cxn>
                <a:cxn ang="0">
                  <a:pos x="729" y="404"/>
                </a:cxn>
                <a:cxn ang="0">
                  <a:pos x="826" y="326"/>
                </a:cxn>
                <a:cxn ang="0">
                  <a:pos x="957" y="371"/>
                </a:cxn>
                <a:cxn ang="0">
                  <a:pos x="1139" y="322"/>
                </a:cxn>
                <a:cxn ang="0">
                  <a:pos x="1325" y="225"/>
                </a:cxn>
                <a:cxn ang="0">
                  <a:pos x="1381" y="239"/>
                </a:cxn>
              </a:cxnLst>
              <a:rect l="0" t="0" r="r" b="b"/>
              <a:pathLst>
                <a:path w="1427" h="1701">
                  <a:moveTo>
                    <a:pt x="1419" y="216"/>
                  </a:moveTo>
                  <a:lnTo>
                    <a:pt x="1397" y="212"/>
                  </a:lnTo>
                  <a:lnTo>
                    <a:pt x="1395" y="232"/>
                  </a:lnTo>
                  <a:lnTo>
                    <a:pt x="1388" y="232"/>
                  </a:lnTo>
                  <a:lnTo>
                    <a:pt x="1390" y="229"/>
                  </a:lnTo>
                  <a:lnTo>
                    <a:pt x="1380" y="225"/>
                  </a:lnTo>
                  <a:lnTo>
                    <a:pt x="1376" y="219"/>
                  </a:lnTo>
                  <a:lnTo>
                    <a:pt x="1376" y="231"/>
                  </a:lnTo>
                  <a:lnTo>
                    <a:pt x="1375" y="234"/>
                  </a:lnTo>
                  <a:lnTo>
                    <a:pt x="1370" y="224"/>
                  </a:lnTo>
                  <a:lnTo>
                    <a:pt x="1357" y="226"/>
                  </a:lnTo>
                  <a:lnTo>
                    <a:pt x="1347" y="232"/>
                  </a:lnTo>
                  <a:lnTo>
                    <a:pt x="1350" y="220"/>
                  </a:lnTo>
                  <a:lnTo>
                    <a:pt x="1358" y="214"/>
                  </a:lnTo>
                  <a:lnTo>
                    <a:pt x="1365" y="212"/>
                  </a:lnTo>
                  <a:lnTo>
                    <a:pt x="1368" y="205"/>
                  </a:lnTo>
                  <a:lnTo>
                    <a:pt x="1366" y="200"/>
                  </a:lnTo>
                  <a:lnTo>
                    <a:pt x="1361" y="193"/>
                  </a:lnTo>
                  <a:lnTo>
                    <a:pt x="1341" y="196"/>
                  </a:lnTo>
                  <a:lnTo>
                    <a:pt x="1344" y="189"/>
                  </a:lnTo>
                  <a:lnTo>
                    <a:pt x="1338" y="183"/>
                  </a:lnTo>
                  <a:lnTo>
                    <a:pt x="1326" y="177"/>
                  </a:lnTo>
                  <a:lnTo>
                    <a:pt x="1315" y="166"/>
                  </a:lnTo>
                  <a:lnTo>
                    <a:pt x="1301" y="162"/>
                  </a:lnTo>
                  <a:lnTo>
                    <a:pt x="1296" y="156"/>
                  </a:lnTo>
                  <a:lnTo>
                    <a:pt x="1299" y="153"/>
                  </a:lnTo>
                  <a:lnTo>
                    <a:pt x="1299" y="149"/>
                  </a:lnTo>
                  <a:lnTo>
                    <a:pt x="1321" y="157"/>
                  </a:lnTo>
                  <a:lnTo>
                    <a:pt x="1371" y="166"/>
                  </a:lnTo>
                  <a:lnTo>
                    <a:pt x="1407" y="137"/>
                  </a:lnTo>
                  <a:lnTo>
                    <a:pt x="1419" y="132"/>
                  </a:lnTo>
                  <a:lnTo>
                    <a:pt x="1427" y="126"/>
                  </a:lnTo>
                  <a:lnTo>
                    <a:pt x="1424" y="112"/>
                  </a:lnTo>
                  <a:lnTo>
                    <a:pt x="1412" y="106"/>
                  </a:lnTo>
                  <a:lnTo>
                    <a:pt x="1404" y="92"/>
                  </a:lnTo>
                  <a:lnTo>
                    <a:pt x="1388" y="91"/>
                  </a:lnTo>
                  <a:lnTo>
                    <a:pt x="1380" y="87"/>
                  </a:lnTo>
                  <a:lnTo>
                    <a:pt x="1388" y="80"/>
                  </a:lnTo>
                  <a:lnTo>
                    <a:pt x="1374" y="73"/>
                  </a:lnTo>
                  <a:lnTo>
                    <a:pt x="1369" y="63"/>
                  </a:lnTo>
                  <a:lnTo>
                    <a:pt x="1361" y="71"/>
                  </a:lnTo>
                  <a:lnTo>
                    <a:pt x="1355" y="75"/>
                  </a:lnTo>
                  <a:lnTo>
                    <a:pt x="1355" y="68"/>
                  </a:lnTo>
                  <a:lnTo>
                    <a:pt x="1353" y="63"/>
                  </a:lnTo>
                  <a:lnTo>
                    <a:pt x="1333" y="70"/>
                  </a:lnTo>
                  <a:lnTo>
                    <a:pt x="1332" y="68"/>
                  </a:lnTo>
                  <a:lnTo>
                    <a:pt x="1331" y="63"/>
                  </a:lnTo>
                  <a:lnTo>
                    <a:pt x="1332" y="59"/>
                  </a:lnTo>
                  <a:lnTo>
                    <a:pt x="1332" y="49"/>
                  </a:lnTo>
                  <a:lnTo>
                    <a:pt x="1327" y="46"/>
                  </a:lnTo>
                  <a:lnTo>
                    <a:pt x="1325" y="38"/>
                  </a:lnTo>
                  <a:lnTo>
                    <a:pt x="1316" y="42"/>
                  </a:lnTo>
                  <a:lnTo>
                    <a:pt x="1310" y="38"/>
                  </a:lnTo>
                  <a:lnTo>
                    <a:pt x="1301" y="41"/>
                  </a:lnTo>
                  <a:lnTo>
                    <a:pt x="1293" y="56"/>
                  </a:lnTo>
                  <a:lnTo>
                    <a:pt x="1290" y="70"/>
                  </a:lnTo>
                  <a:lnTo>
                    <a:pt x="1290" y="89"/>
                  </a:lnTo>
                  <a:lnTo>
                    <a:pt x="1293" y="103"/>
                  </a:lnTo>
                  <a:lnTo>
                    <a:pt x="1280" y="110"/>
                  </a:lnTo>
                  <a:lnTo>
                    <a:pt x="1271" y="102"/>
                  </a:lnTo>
                  <a:lnTo>
                    <a:pt x="1260" y="105"/>
                  </a:lnTo>
                  <a:lnTo>
                    <a:pt x="1257" y="101"/>
                  </a:lnTo>
                  <a:lnTo>
                    <a:pt x="1267" y="91"/>
                  </a:lnTo>
                  <a:lnTo>
                    <a:pt x="1277" y="76"/>
                  </a:lnTo>
                  <a:lnTo>
                    <a:pt x="1272" y="67"/>
                  </a:lnTo>
                  <a:lnTo>
                    <a:pt x="1257" y="78"/>
                  </a:lnTo>
                  <a:lnTo>
                    <a:pt x="1247" y="78"/>
                  </a:lnTo>
                  <a:lnTo>
                    <a:pt x="1262" y="67"/>
                  </a:lnTo>
                  <a:lnTo>
                    <a:pt x="1253" y="56"/>
                  </a:lnTo>
                  <a:lnTo>
                    <a:pt x="1260" y="47"/>
                  </a:lnTo>
                  <a:lnTo>
                    <a:pt x="1277" y="49"/>
                  </a:lnTo>
                  <a:lnTo>
                    <a:pt x="1284" y="35"/>
                  </a:lnTo>
                  <a:lnTo>
                    <a:pt x="1285" y="19"/>
                  </a:lnTo>
                  <a:lnTo>
                    <a:pt x="1273" y="19"/>
                  </a:lnTo>
                  <a:lnTo>
                    <a:pt x="1275" y="9"/>
                  </a:lnTo>
                  <a:lnTo>
                    <a:pt x="1268" y="3"/>
                  </a:lnTo>
                  <a:lnTo>
                    <a:pt x="1262" y="3"/>
                  </a:lnTo>
                  <a:lnTo>
                    <a:pt x="1250" y="13"/>
                  </a:lnTo>
                  <a:lnTo>
                    <a:pt x="1239" y="0"/>
                  </a:lnTo>
                  <a:lnTo>
                    <a:pt x="1236" y="17"/>
                  </a:lnTo>
                  <a:lnTo>
                    <a:pt x="1231" y="37"/>
                  </a:lnTo>
                  <a:lnTo>
                    <a:pt x="1226" y="49"/>
                  </a:lnTo>
                  <a:lnTo>
                    <a:pt x="1220" y="59"/>
                  </a:lnTo>
                  <a:lnTo>
                    <a:pt x="1218" y="67"/>
                  </a:lnTo>
                  <a:lnTo>
                    <a:pt x="1219" y="78"/>
                  </a:lnTo>
                  <a:lnTo>
                    <a:pt x="1212" y="79"/>
                  </a:lnTo>
                  <a:lnTo>
                    <a:pt x="1208" y="89"/>
                  </a:lnTo>
                  <a:lnTo>
                    <a:pt x="1208" y="103"/>
                  </a:lnTo>
                  <a:lnTo>
                    <a:pt x="1197" y="103"/>
                  </a:lnTo>
                  <a:lnTo>
                    <a:pt x="1182" y="118"/>
                  </a:lnTo>
                  <a:lnTo>
                    <a:pt x="1183" y="102"/>
                  </a:lnTo>
                  <a:lnTo>
                    <a:pt x="1188" y="85"/>
                  </a:lnTo>
                  <a:lnTo>
                    <a:pt x="1178" y="70"/>
                  </a:lnTo>
                  <a:lnTo>
                    <a:pt x="1188" y="62"/>
                  </a:lnTo>
                  <a:lnTo>
                    <a:pt x="1188" y="41"/>
                  </a:lnTo>
                  <a:lnTo>
                    <a:pt x="1187" y="28"/>
                  </a:lnTo>
                  <a:lnTo>
                    <a:pt x="1182" y="27"/>
                  </a:lnTo>
                  <a:lnTo>
                    <a:pt x="1176" y="31"/>
                  </a:lnTo>
                  <a:lnTo>
                    <a:pt x="1142" y="90"/>
                  </a:lnTo>
                  <a:lnTo>
                    <a:pt x="1135" y="96"/>
                  </a:lnTo>
                  <a:lnTo>
                    <a:pt x="1129" y="111"/>
                  </a:lnTo>
                  <a:lnTo>
                    <a:pt x="1121" y="122"/>
                  </a:lnTo>
                  <a:lnTo>
                    <a:pt x="1115" y="140"/>
                  </a:lnTo>
                  <a:lnTo>
                    <a:pt x="1123" y="132"/>
                  </a:lnTo>
                  <a:lnTo>
                    <a:pt x="1101" y="167"/>
                  </a:lnTo>
                  <a:lnTo>
                    <a:pt x="1092" y="172"/>
                  </a:lnTo>
                  <a:lnTo>
                    <a:pt x="1091" y="160"/>
                  </a:lnTo>
                  <a:lnTo>
                    <a:pt x="1092" y="148"/>
                  </a:lnTo>
                  <a:lnTo>
                    <a:pt x="1099" y="139"/>
                  </a:lnTo>
                  <a:lnTo>
                    <a:pt x="1104" y="137"/>
                  </a:lnTo>
                  <a:lnTo>
                    <a:pt x="1104" y="129"/>
                  </a:lnTo>
                  <a:lnTo>
                    <a:pt x="1106" y="112"/>
                  </a:lnTo>
                  <a:lnTo>
                    <a:pt x="1105" y="105"/>
                  </a:lnTo>
                  <a:lnTo>
                    <a:pt x="1111" y="87"/>
                  </a:lnTo>
                  <a:lnTo>
                    <a:pt x="1133" y="58"/>
                  </a:lnTo>
                  <a:lnTo>
                    <a:pt x="1140" y="42"/>
                  </a:lnTo>
                  <a:lnTo>
                    <a:pt x="1131" y="37"/>
                  </a:lnTo>
                  <a:lnTo>
                    <a:pt x="1116" y="48"/>
                  </a:lnTo>
                  <a:lnTo>
                    <a:pt x="1107" y="51"/>
                  </a:lnTo>
                  <a:lnTo>
                    <a:pt x="1106" y="37"/>
                  </a:lnTo>
                  <a:lnTo>
                    <a:pt x="1100" y="33"/>
                  </a:lnTo>
                  <a:lnTo>
                    <a:pt x="1096" y="27"/>
                  </a:lnTo>
                  <a:lnTo>
                    <a:pt x="1095" y="20"/>
                  </a:lnTo>
                  <a:lnTo>
                    <a:pt x="1085" y="32"/>
                  </a:lnTo>
                  <a:lnTo>
                    <a:pt x="1081" y="26"/>
                  </a:lnTo>
                  <a:lnTo>
                    <a:pt x="1074" y="26"/>
                  </a:lnTo>
                  <a:lnTo>
                    <a:pt x="1073" y="51"/>
                  </a:lnTo>
                  <a:lnTo>
                    <a:pt x="1059" y="46"/>
                  </a:lnTo>
                  <a:lnTo>
                    <a:pt x="1065" y="59"/>
                  </a:lnTo>
                  <a:lnTo>
                    <a:pt x="1073" y="67"/>
                  </a:lnTo>
                  <a:lnTo>
                    <a:pt x="1074" y="71"/>
                  </a:lnTo>
                  <a:lnTo>
                    <a:pt x="1061" y="79"/>
                  </a:lnTo>
                  <a:lnTo>
                    <a:pt x="1053" y="91"/>
                  </a:lnTo>
                  <a:lnTo>
                    <a:pt x="1057" y="105"/>
                  </a:lnTo>
                  <a:lnTo>
                    <a:pt x="1032" y="105"/>
                  </a:lnTo>
                  <a:lnTo>
                    <a:pt x="1020" y="118"/>
                  </a:lnTo>
                  <a:lnTo>
                    <a:pt x="1015" y="129"/>
                  </a:lnTo>
                  <a:lnTo>
                    <a:pt x="1002" y="144"/>
                  </a:lnTo>
                  <a:lnTo>
                    <a:pt x="1000" y="150"/>
                  </a:lnTo>
                  <a:lnTo>
                    <a:pt x="1003" y="159"/>
                  </a:lnTo>
                  <a:lnTo>
                    <a:pt x="1000" y="169"/>
                  </a:lnTo>
                  <a:lnTo>
                    <a:pt x="1000" y="183"/>
                  </a:lnTo>
                  <a:lnTo>
                    <a:pt x="992" y="184"/>
                  </a:lnTo>
                  <a:lnTo>
                    <a:pt x="987" y="178"/>
                  </a:lnTo>
                  <a:lnTo>
                    <a:pt x="987" y="170"/>
                  </a:lnTo>
                  <a:lnTo>
                    <a:pt x="992" y="166"/>
                  </a:lnTo>
                  <a:lnTo>
                    <a:pt x="978" y="162"/>
                  </a:lnTo>
                  <a:lnTo>
                    <a:pt x="986" y="151"/>
                  </a:lnTo>
                  <a:lnTo>
                    <a:pt x="984" y="150"/>
                  </a:lnTo>
                  <a:lnTo>
                    <a:pt x="954" y="145"/>
                  </a:lnTo>
                  <a:lnTo>
                    <a:pt x="956" y="159"/>
                  </a:lnTo>
                  <a:lnTo>
                    <a:pt x="952" y="160"/>
                  </a:lnTo>
                  <a:lnTo>
                    <a:pt x="944" y="156"/>
                  </a:lnTo>
                  <a:lnTo>
                    <a:pt x="944" y="150"/>
                  </a:lnTo>
                  <a:lnTo>
                    <a:pt x="941" y="140"/>
                  </a:lnTo>
                  <a:lnTo>
                    <a:pt x="938" y="143"/>
                  </a:lnTo>
                  <a:lnTo>
                    <a:pt x="935" y="133"/>
                  </a:lnTo>
                  <a:lnTo>
                    <a:pt x="929" y="138"/>
                  </a:lnTo>
                  <a:lnTo>
                    <a:pt x="927" y="133"/>
                  </a:lnTo>
                  <a:lnTo>
                    <a:pt x="922" y="138"/>
                  </a:lnTo>
                  <a:lnTo>
                    <a:pt x="920" y="155"/>
                  </a:lnTo>
                  <a:lnTo>
                    <a:pt x="916" y="146"/>
                  </a:lnTo>
                  <a:lnTo>
                    <a:pt x="911" y="135"/>
                  </a:lnTo>
                  <a:lnTo>
                    <a:pt x="907" y="132"/>
                  </a:lnTo>
                  <a:lnTo>
                    <a:pt x="907" y="157"/>
                  </a:lnTo>
                  <a:lnTo>
                    <a:pt x="924" y="167"/>
                  </a:lnTo>
                  <a:lnTo>
                    <a:pt x="930" y="167"/>
                  </a:lnTo>
                  <a:lnTo>
                    <a:pt x="930" y="178"/>
                  </a:lnTo>
                  <a:lnTo>
                    <a:pt x="928" y="188"/>
                  </a:lnTo>
                  <a:lnTo>
                    <a:pt x="928" y="199"/>
                  </a:lnTo>
                  <a:lnTo>
                    <a:pt x="933" y="210"/>
                  </a:lnTo>
                  <a:lnTo>
                    <a:pt x="933" y="225"/>
                  </a:lnTo>
                  <a:lnTo>
                    <a:pt x="925" y="219"/>
                  </a:lnTo>
                  <a:lnTo>
                    <a:pt x="907" y="191"/>
                  </a:lnTo>
                  <a:lnTo>
                    <a:pt x="891" y="175"/>
                  </a:lnTo>
                  <a:lnTo>
                    <a:pt x="895" y="194"/>
                  </a:lnTo>
                  <a:lnTo>
                    <a:pt x="890" y="194"/>
                  </a:lnTo>
                  <a:lnTo>
                    <a:pt x="886" y="205"/>
                  </a:lnTo>
                  <a:lnTo>
                    <a:pt x="881" y="204"/>
                  </a:lnTo>
                  <a:lnTo>
                    <a:pt x="877" y="212"/>
                  </a:lnTo>
                  <a:lnTo>
                    <a:pt x="874" y="208"/>
                  </a:lnTo>
                  <a:lnTo>
                    <a:pt x="874" y="202"/>
                  </a:lnTo>
                  <a:lnTo>
                    <a:pt x="877" y="191"/>
                  </a:lnTo>
                  <a:lnTo>
                    <a:pt x="870" y="194"/>
                  </a:lnTo>
                  <a:lnTo>
                    <a:pt x="863" y="204"/>
                  </a:lnTo>
                  <a:lnTo>
                    <a:pt x="859" y="218"/>
                  </a:lnTo>
                  <a:lnTo>
                    <a:pt x="853" y="220"/>
                  </a:lnTo>
                  <a:lnTo>
                    <a:pt x="855" y="235"/>
                  </a:lnTo>
                  <a:lnTo>
                    <a:pt x="857" y="241"/>
                  </a:lnTo>
                  <a:lnTo>
                    <a:pt x="841" y="256"/>
                  </a:lnTo>
                  <a:lnTo>
                    <a:pt x="834" y="275"/>
                  </a:lnTo>
                  <a:lnTo>
                    <a:pt x="827" y="285"/>
                  </a:lnTo>
                  <a:lnTo>
                    <a:pt x="837" y="264"/>
                  </a:lnTo>
                  <a:lnTo>
                    <a:pt x="838" y="252"/>
                  </a:lnTo>
                  <a:lnTo>
                    <a:pt x="839" y="229"/>
                  </a:lnTo>
                  <a:lnTo>
                    <a:pt x="841" y="212"/>
                  </a:lnTo>
                  <a:lnTo>
                    <a:pt x="838" y="191"/>
                  </a:lnTo>
                  <a:lnTo>
                    <a:pt x="828" y="194"/>
                  </a:lnTo>
                  <a:lnTo>
                    <a:pt x="822" y="208"/>
                  </a:lnTo>
                  <a:lnTo>
                    <a:pt x="812" y="223"/>
                  </a:lnTo>
                  <a:lnTo>
                    <a:pt x="809" y="246"/>
                  </a:lnTo>
                  <a:lnTo>
                    <a:pt x="804" y="266"/>
                  </a:lnTo>
                  <a:lnTo>
                    <a:pt x="803" y="214"/>
                  </a:lnTo>
                  <a:lnTo>
                    <a:pt x="777" y="218"/>
                  </a:lnTo>
                  <a:lnTo>
                    <a:pt x="768" y="235"/>
                  </a:lnTo>
                  <a:lnTo>
                    <a:pt x="767" y="240"/>
                  </a:lnTo>
                  <a:lnTo>
                    <a:pt x="769" y="261"/>
                  </a:lnTo>
                  <a:lnTo>
                    <a:pt x="779" y="274"/>
                  </a:lnTo>
                  <a:lnTo>
                    <a:pt x="788" y="278"/>
                  </a:lnTo>
                  <a:lnTo>
                    <a:pt x="795" y="291"/>
                  </a:lnTo>
                  <a:lnTo>
                    <a:pt x="794" y="301"/>
                  </a:lnTo>
                  <a:lnTo>
                    <a:pt x="785" y="300"/>
                  </a:lnTo>
                  <a:lnTo>
                    <a:pt x="779" y="284"/>
                  </a:lnTo>
                  <a:lnTo>
                    <a:pt x="768" y="277"/>
                  </a:lnTo>
                  <a:lnTo>
                    <a:pt x="760" y="261"/>
                  </a:lnTo>
                  <a:lnTo>
                    <a:pt x="751" y="252"/>
                  </a:lnTo>
                  <a:lnTo>
                    <a:pt x="739" y="254"/>
                  </a:lnTo>
                  <a:lnTo>
                    <a:pt x="746" y="272"/>
                  </a:lnTo>
                  <a:lnTo>
                    <a:pt x="760" y="284"/>
                  </a:lnTo>
                  <a:lnTo>
                    <a:pt x="750" y="294"/>
                  </a:lnTo>
                  <a:lnTo>
                    <a:pt x="741" y="286"/>
                  </a:lnTo>
                  <a:lnTo>
                    <a:pt x="737" y="293"/>
                  </a:lnTo>
                  <a:lnTo>
                    <a:pt x="735" y="280"/>
                  </a:lnTo>
                  <a:lnTo>
                    <a:pt x="726" y="285"/>
                  </a:lnTo>
                  <a:lnTo>
                    <a:pt x="726" y="280"/>
                  </a:lnTo>
                  <a:lnTo>
                    <a:pt x="729" y="267"/>
                  </a:lnTo>
                  <a:lnTo>
                    <a:pt x="724" y="261"/>
                  </a:lnTo>
                  <a:lnTo>
                    <a:pt x="721" y="266"/>
                  </a:lnTo>
                  <a:lnTo>
                    <a:pt x="714" y="290"/>
                  </a:lnTo>
                  <a:lnTo>
                    <a:pt x="715" y="299"/>
                  </a:lnTo>
                  <a:lnTo>
                    <a:pt x="720" y="306"/>
                  </a:lnTo>
                  <a:lnTo>
                    <a:pt x="697" y="318"/>
                  </a:lnTo>
                  <a:lnTo>
                    <a:pt x="691" y="325"/>
                  </a:lnTo>
                  <a:lnTo>
                    <a:pt x="688" y="332"/>
                  </a:lnTo>
                  <a:lnTo>
                    <a:pt x="687" y="343"/>
                  </a:lnTo>
                  <a:lnTo>
                    <a:pt x="690" y="350"/>
                  </a:lnTo>
                  <a:lnTo>
                    <a:pt x="698" y="347"/>
                  </a:lnTo>
                  <a:lnTo>
                    <a:pt x="704" y="355"/>
                  </a:lnTo>
                  <a:lnTo>
                    <a:pt x="692" y="355"/>
                  </a:lnTo>
                  <a:lnTo>
                    <a:pt x="696" y="365"/>
                  </a:lnTo>
                  <a:lnTo>
                    <a:pt x="696" y="372"/>
                  </a:lnTo>
                  <a:lnTo>
                    <a:pt x="683" y="368"/>
                  </a:lnTo>
                  <a:lnTo>
                    <a:pt x="678" y="370"/>
                  </a:lnTo>
                  <a:lnTo>
                    <a:pt x="686" y="377"/>
                  </a:lnTo>
                  <a:lnTo>
                    <a:pt x="681" y="383"/>
                  </a:lnTo>
                  <a:lnTo>
                    <a:pt x="670" y="380"/>
                  </a:lnTo>
                  <a:lnTo>
                    <a:pt x="667" y="386"/>
                  </a:lnTo>
                  <a:lnTo>
                    <a:pt x="659" y="383"/>
                  </a:lnTo>
                  <a:lnTo>
                    <a:pt x="643" y="390"/>
                  </a:lnTo>
                  <a:lnTo>
                    <a:pt x="639" y="399"/>
                  </a:lnTo>
                  <a:lnTo>
                    <a:pt x="633" y="403"/>
                  </a:lnTo>
                  <a:lnTo>
                    <a:pt x="632" y="407"/>
                  </a:lnTo>
                  <a:lnTo>
                    <a:pt x="642" y="414"/>
                  </a:lnTo>
                  <a:lnTo>
                    <a:pt x="651" y="410"/>
                  </a:lnTo>
                  <a:lnTo>
                    <a:pt x="656" y="404"/>
                  </a:lnTo>
                  <a:lnTo>
                    <a:pt x="672" y="414"/>
                  </a:lnTo>
                  <a:lnTo>
                    <a:pt x="685" y="406"/>
                  </a:lnTo>
                  <a:lnTo>
                    <a:pt x="687" y="409"/>
                  </a:lnTo>
                  <a:lnTo>
                    <a:pt x="691" y="418"/>
                  </a:lnTo>
                  <a:lnTo>
                    <a:pt x="681" y="418"/>
                  </a:lnTo>
                  <a:lnTo>
                    <a:pt x="676" y="425"/>
                  </a:lnTo>
                  <a:lnTo>
                    <a:pt x="674" y="439"/>
                  </a:lnTo>
                  <a:lnTo>
                    <a:pt x="659" y="430"/>
                  </a:lnTo>
                  <a:lnTo>
                    <a:pt x="648" y="430"/>
                  </a:lnTo>
                  <a:lnTo>
                    <a:pt x="645" y="424"/>
                  </a:lnTo>
                  <a:lnTo>
                    <a:pt x="633" y="422"/>
                  </a:lnTo>
                  <a:lnTo>
                    <a:pt x="619" y="430"/>
                  </a:lnTo>
                  <a:lnTo>
                    <a:pt x="616" y="438"/>
                  </a:lnTo>
                  <a:lnTo>
                    <a:pt x="626" y="453"/>
                  </a:lnTo>
                  <a:lnTo>
                    <a:pt x="626" y="462"/>
                  </a:lnTo>
                  <a:lnTo>
                    <a:pt x="619" y="461"/>
                  </a:lnTo>
                  <a:lnTo>
                    <a:pt x="624" y="476"/>
                  </a:lnTo>
                  <a:lnTo>
                    <a:pt x="626" y="487"/>
                  </a:lnTo>
                  <a:lnTo>
                    <a:pt x="617" y="483"/>
                  </a:lnTo>
                  <a:lnTo>
                    <a:pt x="617" y="494"/>
                  </a:lnTo>
                  <a:lnTo>
                    <a:pt x="610" y="495"/>
                  </a:lnTo>
                  <a:lnTo>
                    <a:pt x="605" y="457"/>
                  </a:lnTo>
                  <a:lnTo>
                    <a:pt x="597" y="460"/>
                  </a:lnTo>
                  <a:lnTo>
                    <a:pt x="594" y="473"/>
                  </a:lnTo>
                  <a:lnTo>
                    <a:pt x="586" y="471"/>
                  </a:lnTo>
                  <a:lnTo>
                    <a:pt x="583" y="474"/>
                  </a:lnTo>
                  <a:lnTo>
                    <a:pt x="594" y="479"/>
                  </a:lnTo>
                  <a:lnTo>
                    <a:pt x="591" y="483"/>
                  </a:lnTo>
                  <a:lnTo>
                    <a:pt x="583" y="485"/>
                  </a:lnTo>
                  <a:lnTo>
                    <a:pt x="575" y="490"/>
                  </a:lnTo>
                  <a:lnTo>
                    <a:pt x="573" y="499"/>
                  </a:lnTo>
                  <a:lnTo>
                    <a:pt x="574" y="509"/>
                  </a:lnTo>
                  <a:lnTo>
                    <a:pt x="583" y="516"/>
                  </a:lnTo>
                  <a:lnTo>
                    <a:pt x="575" y="520"/>
                  </a:lnTo>
                  <a:lnTo>
                    <a:pt x="580" y="525"/>
                  </a:lnTo>
                  <a:lnTo>
                    <a:pt x="574" y="527"/>
                  </a:lnTo>
                  <a:lnTo>
                    <a:pt x="570" y="539"/>
                  </a:lnTo>
                  <a:lnTo>
                    <a:pt x="567" y="542"/>
                  </a:lnTo>
                  <a:lnTo>
                    <a:pt x="561" y="542"/>
                  </a:lnTo>
                  <a:lnTo>
                    <a:pt x="562" y="546"/>
                  </a:lnTo>
                  <a:lnTo>
                    <a:pt x="572" y="549"/>
                  </a:lnTo>
                  <a:lnTo>
                    <a:pt x="591" y="542"/>
                  </a:lnTo>
                  <a:lnTo>
                    <a:pt x="578" y="558"/>
                  </a:lnTo>
                  <a:lnTo>
                    <a:pt x="572" y="562"/>
                  </a:lnTo>
                  <a:lnTo>
                    <a:pt x="553" y="558"/>
                  </a:lnTo>
                  <a:lnTo>
                    <a:pt x="548" y="553"/>
                  </a:lnTo>
                  <a:lnTo>
                    <a:pt x="547" y="546"/>
                  </a:lnTo>
                  <a:lnTo>
                    <a:pt x="540" y="547"/>
                  </a:lnTo>
                  <a:lnTo>
                    <a:pt x="529" y="557"/>
                  </a:lnTo>
                  <a:lnTo>
                    <a:pt x="524" y="574"/>
                  </a:lnTo>
                  <a:lnTo>
                    <a:pt x="514" y="581"/>
                  </a:lnTo>
                  <a:lnTo>
                    <a:pt x="513" y="591"/>
                  </a:lnTo>
                  <a:lnTo>
                    <a:pt x="520" y="591"/>
                  </a:lnTo>
                  <a:lnTo>
                    <a:pt x="519" y="598"/>
                  </a:lnTo>
                  <a:lnTo>
                    <a:pt x="518" y="603"/>
                  </a:lnTo>
                  <a:lnTo>
                    <a:pt x="509" y="607"/>
                  </a:lnTo>
                  <a:lnTo>
                    <a:pt x="504" y="625"/>
                  </a:lnTo>
                  <a:lnTo>
                    <a:pt x="497" y="624"/>
                  </a:lnTo>
                  <a:lnTo>
                    <a:pt x="491" y="628"/>
                  </a:lnTo>
                  <a:lnTo>
                    <a:pt x="484" y="629"/>
                  </a:lnTo>
                  <a:lnTo>
                    <a:pt x="476" y="640"/>
                  </a:lnTo>
                  <a:lnTo>
                    <a:pt x="482" y="650"/>
                  </a:lnTo>
                  <a:lnTo>
                    <a:pt x="478" y="654"/>
                  </a:lnTo>
                  <a:lnTo>
                    <a:pt x="467" y="656"/>
                  </a:lnTo>
                  <a:lnTo>
                    <a:pt x="467" y="666"/>
                  </a:lnTo>
                  <a:lnTo>
                    <a:pt x="456" y="667"/>
                  </a:lnTo>
                  <a:lnTo>
                    <a:pt x="459" y="673"/>
                  </a:lnTo>
                  <a:lnTo>
                    <a:pt x="454" y="677"/>
                  </a:lnTo>
                  <a:lnTo>
                    <a:pt x="452" y="686"/>
                  </a:lnTo>
                  <a:lnTo>
                    <a:pt x="465" y="688"/>
                  </a:lnTo>
                  <a:lnTo>
                    <a:pt x="462" y="694"/>
                  </a:lnTo>
                  <a:lnTo>
                    <a:pt x="454" y="699"/>
                  </a:lnTo>
                  <a:lnTo>
                    <a:pt x="448" y="694"/>
                  </a:lnTo>
                  <a:lnTo>
                    <a:pt x="448" y="697"/>
                  </a:lnTo>
                  <a:lnTo>
                    <a:pt x="448" y="711"/>
                  </a:lnTo>
                  <a:lnTo>
                    <a:pt x="454" y="720"/>
                  </a:lnTo>
                  <a:lnTo>
                    <a:pt x="459" y="713"/>
                  </a:lnTo>
                  <a:lnTo>
                    <a:pt x="463" y="716"/>
                  </a:lnTo>
                  <a:lnTo>
                    <a:pt x="461" y="726"/>
                  </a:lnTo>
                  <a:lnTo>
                    <a:pt x="440" y="729"/>
                  </a:lnTo>
                  <a:lnTo>
                    <a:pt x="436" y="734"/>
                  </a:lnTo>
                  <a:lnTo>
                    <a:pt x="435" y="748"/>
                  </a:lnTo>
                  <a:lnTo>
                    <a:pt x="427" y="754"/>
                  </a:lnTo>
                  <a:lnTo>
                    <a:pt x="418" y="757"/>
                  </a:lnTo>
                  <a:lnTo>
                    <a:pt x="412" y="772"/>
                  </a:lnTo>
                  <a:lnTo>
                    <a:pt x="420" y="770"/>
                  </a:lnTo>
                  <a:lnTo>
                    <a:pt x="429" y="762"/>
                  </a:lnTo>
                  <a:lnTo>
                    <a:pt x="440" y="757"/>
                  </a:lnTo>
                  <a:lnTo>
                    <a:pt x="440" y="767"/>
                  </a:lnTo>
                  <a:lnTo>
                    <a:pt x="446" y="779"/>
                  </a:lnTo>
                  <a:lnTo>
                    <a:pt x="427" y="773"/>
                  </a:lnTo>
                  <a:lnTo>
                    <a:pt x="425" y="781"/>
                  </a:lnTo>
                  <a:lnTo>
                    <a:pt x="429" y="785"/>
                  </a:lnTo>
                  <a:lnTo>
                    <a:pt x="423" y="790"/>
                  </a:lnTo>
                  <a:lnTo>
                    <a:pt x="420" y="796"/>
                  </a:lnTo>
                  <a:lnTo>
                    <a:pt x="423" y="806"/>
                  </a:lnTo>
                  <a:lnTo>
                    <a:pt x="419" y="808"/>
                  </a:lnTo>
                  <a:lnTo>
                    <a:pt x="413" y="805"/>
                  </a:lnTo>
                  <a:lnTo>
                    <a:pt x="409" y="811"/>
                  </a:lnTo>
                  <a:lnTo>
                    <a:pt x="412" y="821"/>
                  </a:lnTo>
                  <a:lnTo>
                    <a:pt x="418" y="826"/>
                  </a:lnTo>
                  <a:lnTo>
                    <a:pt x="420" y="845"/>
                  </a:lnTo>
                  <a:lnTo>
                    <a:pt x="413" y="837"/>
                  </a:lnTo>
                  <a:lnTo>
                    <a:pt x="406" y="834"/>
                  </a:lnTo>
                  <a:lnTo>
                    <a:pt x="400" y="821"/>
                  </a:lnTo>
                  <a:lnTo>
                    <a:pt x="401" y="838"/>
                  </a:lnTo>
                  <a:lnTo>
                    <a:pt x="397" y="844"/>
                  </a:lnTo>
                  <a:lnTo>
                    <a:pt x="391" y="847"/>
                  </a:lnTo>
                  <a:lnTo>
                    <a:pt x="387" y="856"/>
                  </a:lnTo>
                  <a:lnTo>
                    <a:pt x="392" y="859"/>
                  </a:lnTo>
                  <a:lnTo>
                    <a:pt x="398" y="856"/>
                  </a:lnTo>
                  <a:lnTo>
                    <a:pt x="403" y="848"/>
                  </a:lnTo>
                  <a:lnTo>
                    <a:pt x="405" y="851"/>
                  </a:lnTo>
                  <a:lnTo>
                    <a:pt x="403" y="856"/>
                  </a:lnTo>
                  <a:lnTo>
                    <a:pt x="403" y="864"/>
                  </a:lnTo>
                  <a:lnTo>
                    <a:pt x="406" y="871"/>
                  </a:lnTo>
                  <a:lnTo>
                    <a:pt x="398" y="877"/>
                  </a:lnTo>
                  <a:lnTo>
                    <a:pt x="387" y="872"/>
                  </a:lnTo>
                  <a:lnTo>
                    <a:pt x="382" y="880"/>
                  </a:lnTo>
                  <a:lnTo>
                    <a:pt x="376" y="876"/>
                  </a:lnTo>
                  <a:lnTo>
                    <a:pt x="369" y="886"/>
                  </a:lnTo>
                  <a:lnTo>
                    <a:pt x="368" y="896"/>
                  </a:lnTo>
                  <a:lnTo>
                    <a:pt x="360" y="902"/>
                  </a:lnTo>
                  <a:lnTo>
                    <a:pt x="352" y="904"/>
                  </a:lnTo>
                  <a:lnTo>
                    <a:pt x="347" y="925"/>
                  </a:lnTo>
                  <a:lnTo>
                    <a:pt x="357" y="921"/>
                  </a:lnTo>
                  <a:lnTo>
                    <a:pt x="366" y="915"/>
                  </a:lnTo>
                  <a:lnTo>
                    <a:pt x="370" y="919"/>
                  </a:lnTo>
                  <a:lnTo>
                    <a:pt x="353" y="926"/>
                  </a:lnTo>
                  <a:lnTo>
                    <a:pt x="353" y="937"/>
                  </a:lnTo>
                  <a:lnTo>
                    <a:pt x="355" y="948"/>
                  </a:lnTo>
                  <a:lnTo>
                    <a:pt x="352" y="955"/>
                  </a:lnTo>
                  <a:lnTo>
                    <a:pt x="341" y="958"/>
                  </a:lnTo>
                  <a:lnTo>
                    <a:pt x="327" y="947"/>
                  </a:lnTo>
                  <a:lnTo>
                    <a:pt x="323" y="947"/>
                  </a:lnTo>
                  <a:lnTo>
                    <a:pt x="315" y="962"/>
                  </a:lnTo>
                  <a:lnTo>
                    <a:pt x="305" y="969"/>
                  </a:lnTo>
                  <a:lnTo>
                    <a:pt x="304" y="976"/>
                  </a:lnTo>
                  <a:lnTo>
                    <a:pt x="296" y="980"/>
                  </a:lnTo>
                  <a:lnTo>
                    <a:pt x="280" y="1006"/>
                  </a:lnTo>
                  <a:lnTo>
                    <a:pt x="277" y="1012"/>
                  </a:lnTo>
                  <a:lnTo>
                    <a:pt x="280" y="1022"/>
                  </a:lnTo>
                  <a:lnTo>
                    <a:pt x="280" y="1026"/>
                  </a:lnTo>
                  <a:lnTo>
                    <a:pt x="258" y="1038"/>
                  </a:lnTo>
                  <a:lnTo>
                    <a:pt x="258" y="1048"/>
                  </a:lnTo>
                  <a:lnTo>
                    <a:pt x="263" y="1053"/>
                  </a:lnTo>
                  <a:lnTo>
                    <a:pt x="274" y="1048"/>
                  </a:lnTo>
                  <a:lnTo>
                    <a:pt x="269" y="1064"/>
                  </a:lnTo>
                  <a:lnTo>
                    <a:pt x="277" y="1075"/>
                  </a:lnTo>
                  <a:lnTo>
                    <a:pt x="283" y="1079"/>
                  </a:lnTo>
                  <a:lnTo>
                    <a:pt x="320" y="1052"/>
                  </a:lnTo>
                  <a:lnTo>
                    <a:pt x="342" y="1042"/>
                  </a:lnTo>
                  <a:lnTo>
                    <a:pt x="347" y="1036"/>
                  </a:lnTo>
                  <a:lnTo>
                    <a:pt x="352" y="1038"/>
                  </a:lnTo>
                  <a:lnTo>
                    <a:pt x="348" y="1044"/>
                  </a:lnTo>
                  <a:lnTo>
                    <a:pt x="335" y="1052"/>
                  </a:lnTo>
                  <a:lnTo>
                    <a:pt x="327" y="1053"/>
                  </a:lnTo>
                  <a:lnTo>
                    <a:pt x="316" y="1060"/>
                  </a:lnTo>
                  <a:lnTo>
                    <a:pt x="307" y="1068"/>
                  </a:lnTo>
                  <a:lnTo>
                    <a:pt x="314" y="1075"/>
                  </a:lnTo>
                  <a:lnTo>
                    <a:pt x="312" y="1079"/>
                  </a:lnTo>
                  <a:lnTo>
                    <a:pt x="295" y="1086"/>
                  </a:lnTo>
                  <a:lnTo>
                    <a:pt x="285" y="1086"/>
                  </a:lnTo>
                  <a:lnTo>
                    <a:pt x="282" y="1090"/>
                  </a:lnTo>
                  <a:lnTo>
                    <a:pt x="284" y="1096"/>
                  </a:lnTo>
                  <a:lnTo>
                    <a:pt x="280" y="1097"/>
                  </a:lnTo>
                  <a:lnTo>
                    <a:pt x="271" y="1096"/>
                  </a:lnTo>
                  <a:lnTo>
                    <a:pt x="271" y="1086"/>
                  </a:lnTo>
                  <a:lnTo>
                    <a:pt x="263" y="1071"/>
                  </a:lnTo>
                  <a:lnTo>
                    <a:pt x="258" y="1066"/>
                  </a:lnTo>
                  <a:lnTo>
                    <a:pt x="253" y="1066"/>
                  </a:lnTo>
                  <a:lnTo>
                    <a:pt x="250" y="1073"/>
                  </a:lnTo>
                  <a:lnTo>
                    <a:pt x="242" y="1074"/>
                  </a:lnTo>
                  <a:lnTo>
                    <a:pt x="236" y="1080"/>
                  </a:lnTo>
                  <a:lnTo>
                    <a:pt x="235" y="1087"/>
                  </a:lnTo>
                  <a:lnTo>
                    <a:pt x="241" y="1092"/>
                  </a:lnTo>
                  <a:lnTo>
                    <a:pt x="242" y="1097"/>
                  </a:lnTo>
                  <a:lnTo>
                    <a:pt x="231" y="1103"/>
                  </a:lnTo>
                  <a:lnTo>
                    <a:pt x="228" y="1097"/>
                  </a:lnTo>
                  <a:lnTo>
                    <a:pt x="228" y="1089"/>
                  </a:lnTo>
                  <a:lnTo>
                    <a:pt x="225" y="1082"/>
                  </a:lnTo>
                  <a:lnTo>
                    <a:pt x="198" y="1093"/>
                  </a:lnTo>
                  <a:lnTo>
                    <a:pt x="194" y="1098"/>
                  </a:lnTo>
                  <a:lnTo>
                    <a:pt x="190" y="1109"/>
                  </a:lnTo>
                  <a:lnTo>
                    <a:pt x="183" y="1108"/>
                  </a:lnTo>
                  <a:lnTo>
                    <a:pt x="185" y="1116"/>
                  </a:lnTo>
                  <a:lnTo>
                    <a:pt x="183" y="1119"/>
                  </a:lnTo>
                  <a:lnTo>
                    <a:pt x="175" y="1120"/>
                  </a:lnTo>
                  <a:lnTo>
                    <a:pt x="175" y="1117"/>
                  </a:lnTo>
                  <a:lnTo>
                    <a:pt x="174" y="1112"/>
                  </a:lnTo>
                  <a:lnTo>
                    <a:pt x="169" y="1113"/>
                  </a:lnTo>
                  <a:lnTo>
                    <a:pt x="166" y="1117"/>
                  </a:lnTo>
                  <a:lnTo>
                    <a:pt x="167" y="1122"/>
                  </a:lnTo>
                  <a:lnTo>
                    <a:pt x="166" y="1124"/>
                  </a:lnTo>
                  <a:lnTo>
                    <a:pt x="156" y="1124"/>
                  </a:lnTo>
                  <a:lnTo>
                    <a:pt x="143" y="1132"/>
                  </a:lnTo>
                  <a:lnTo>
                    <a:pt x="140" y="1145"/>
                  </a:lnTo>
                  <a:lnTo>
                    <a:pt x="135" y="1156"/>
                  </a:lnTo>
                  <a:lnTo>
                    <a:pt x="128" y="1151"/>
                  </a:lnTo>
                  <a:lnTo>
                    <a:pt x="118" y="1150"/>
                  </a:lnTo>
                  <a:lnTo>
                    <a:pt x="110" y="1157"/>
                  </a:lnTo>
                  <a:lnTo>
                    <a:pt x="107" y="1163"/>
                  </a:lnTo>
                  <a:lnTo>
                    <a:pt x="117" y="1171"/>
                  </a:lnTo>
                  <a:lnTo>
                    <a:pt x="111" y="1177"/>
                  </a:lnTo>
                  <a:lnTo>
                    <a:pt x="121" y="1178"/>
                  </a:lnTo>
                  <a:lnTo>
                    <a:pt x="132" y="1176"/>
                  </a:lnTo>
                  <a:lnTo>
                    <a:pt x="137" y="1182"/>
                  </a:lnTo>
                  <a:lnTo>
                    <a:pt x="142" y="1184"/>
                  </a:lnTo>
                  <a:lnTo>
                    <a:pt x="135" y="1193"/>
                  </a:lnTo>
                  <a:lnTo>
                    <a:pt x="138" y="1199"/>
                  </a:lnTo>
                  <a:lnTo>
                    <a:pt x="131" y="1195"/>
                  </a:lnTo>
                  <a:lnTo>
                    <a:pt x="122" y="1195"/>
                  </a:lnTo>
                  <a:lnTo>
                    <a:pt x="99" y="1192"/>
                  </a:lnTo>
                  <a:lnTo>
                    <a:pt x="91" y="1193"/>
                  </a:lnTo>
                  <a:lnTo>
                    <a:pt x="86" y="1197"/>
                  </a:lnTo>
                  <a:lnTo>
                    <a:pt x="80" y="1195"/>
                  </a:lnTo>
                  <a:lnTo>
                    <a:pt x="74" y="1200"/>
                  </a:lnTo>
                  <a:lnTo>
                    <a:pt x="75" y="1203"/>
                  </a:lnTo>
                  <a:lnTo>
                    <a:pt x="81" y="1205"/>
                  </a:lnTo>
                  <a:lnTo>
                    <a:pt x="75" y="1208"/>
                  </a:lnTo>
                  <a:lnTo>
                    <a:pt x="75" y="1214"/>
                  </a:lnTo>
                  <a:lnTo>
                    <a:pt x="83" y="1213"/>
                  </a:lnTo>
                  <a:lnTo>
                    <a:pt x="89" y="1210"/>
                  </a:lnTo>
                  <a:lnTo>
                    <a:pt x="81" y="1220"/>
                  </a:lnTo>
                  <a:lnTo>
                    <a:pt x="81" y="1227"/>
                  </a:lnTo>
                  <a:lnTo>
                    <a:pt x="86" y="1243"/>
                  </a:lnTo>
                  <a:lnTo>
                    <a:pt x="83" y="1245"/>
                  </a:lnTo>
                  <a:lnTo>
                    <a:pt x="78" y="1230"/>
                  </a:lnTo>
                  <a:lnTo>
                    <a:pt x="74" y="1224"/>
                  </a:lnTo>
                  <a:lnTo>
                    <a:pt x="64" y="1230"/>
                  </a:lnTo>
                  <a:lnTo>
                    <a:pt x="59" y="1238"/>
                  </a:lnTo>
                  <a:lnTo>
                    <a:pt x="56" y="1248"/>
                  </a:lnTo>
                  <a:lnTo>
                    <a:pt x="61" y="1253"/>
                  </a:lnTo>
                  <a:lnTo>
                    <a:pt x="62" y="1259"/>
                  </a:lnTo>
                  <a:lnTo>
                    <a:pt x="53" y="1253"/>
                  </a:lnTo>
                  <a:lnTo>
                    <a:pt x="50" y="1246"/>
                  </a:lnTo>
                  <a:lnTo>
                    <a:pt x="41" y="1248"/>
                  </a:lnTo>
                  <a:lnTo>
                    <a:pt x="27" y="1248"/>
                  </a:lnTo>
                  <a:lnTo>
                    <a:pt x="27" y="1254"/>
                  </a:lnTo>
                  <a:lnTo>
                    <a:pt x="29" y="1259"/>
                  </a:lnTo>
                  <a:lnTo>
                    <a:pt x="13" y="1247"/>
                  </a:lnTo>
                  <a:lnTo>
                    <a:pt x="9" y="1251"/>
                  </a:lnTo>
                  <a:lnTo>
                    <a:pt x="15" y="1265"/>
                  </a:lnTo>
                  <a:lnTo>
                    <a:pt x="11" y="1272"/>
                  </a:lnTo>
                  <a:lnTo>
                    <a:pt x="13" y="1274"/>
                  </a:lnTo>
                  <a:lnTo>
                    <a:pt x="41" y="1274"/>
                  </a:lnTo>
                  <a:lnTo>
                    <a:pt x="67" y="1268"/>
                  </a:lnTo>
                  <a:lnTo>
                    <a:pt x="51" y="1275"/>
                  </a:lnTo>
                  <a:lnTo>
                    <a:pt x="53" y="1279"/>
                  </a:lnTo>
                  <a:lnTo>
                    <a:pt x="65" y="1279"/>
                  </a:lnTo>
                  <a:lnTo>
                    <a:pt x="74" y="1275"/>
                  </a:lnTo>
                  <a:lnTo>
                    <a:pt x="77" y="1278"/>
                  </a:lnTo>
                  <a:lnTo>
                    <a:pt x="67" y="1284"/>
                  </a:lnTo>
                  <a:lnTo>
                    <a:pt x="52" y="1286"/>
                  </a:lnTo>
                  <a:lnTo>
                    <a:pt x="36" y="1286"/>
                  </a:lnTo>
                  <a:lnTo>
                    <a:pt x="30" y="1281"/>
                  </a:lnTo>
                  <a:lnTo>
                    <a:pt x="24" y="1281"/>
                  </a:lnTo>
                  <a:lnTo>
                    <a:pt x="13" y="1291"/>
                  </a:lnTo>
                  <a:lnTo>
                    <a:pt x="11" y="1296"/>
                  </a:lnTo>
                  <a:lnTo>
                    <a:pt x="4" y="1295"/>
                  </a:lnTo>
                  <a:lnTo>
                    <a:pt x="2" y="1297"/>
                  </a:lnTo>
                  <a:lnTo>
                    <a:pt x="0" y="1305"/>
                  </a:lnTo>
                  <a:lnTo>
                    <a:pt x="16" y="1310"/>
                  </a:lnTo>
                  <a:lnTo>
                    <a:pt x="15" y="1316"/>
                  </a:lnTo>
                  <a:lnTo>
                    <a:pt x="15" y="1322"/>
                  </a:lnTo>
                  <a:lnTo>
                    <a:pt x="10" y="1327"/>
                  </a:lnTo>
                  <a:lnTo>
                    <a:pt x="3" y="1335"/>
                  </a:lnTo>
                  <a:lnTo>
                    <a:pt x="5" y="1343"/>
                  </a:lnTo>
                  <a:lnTo>
                    <a:pt x="3" y="1346"/>
                  </a:lnTo>
                  <a:lnTo>
                    <a:pt x="3" y="1354"/>
                  </a:lnTo>
                  <a:lnTo>
                    <a:pt x="7" y="1358"/>
                  </a:lnTo>
                  <a:lnTo>
                    <a:pt x="7" y="1365"/>
                  </a:lnTo>
                  <a:lnTo>
                    <a:pt x="22" y="1367"/>
                  </a:lnTo>
                  <a:lnTo>
                    <a:pt x="53" y="1356"/>
                  </a:lnTo>
                  <a:lnTo>
                    <a:pt x="59" y="1360"/>
                  </a:lnTo>
                  <a:lnTo>
                    <a:pt x="72" y="1360"/>
                  </a:lnTo>
                  <a:lnTo>
                    <a:pt x="74" y="1349"/>
                  </a:lnTo>
                  <a:lnTo>
                    <a:pt x="83" y="1333"/>
                  </a:lnTo>
                  <a:lnTo>
                    <a:pt x="85" y="1343"/>
                  </a:lnTo>
                  <a:lnTo>
                    <a:pt x="81" y="1356"/>
                  </a:lnTo>
                  <a:lnTo>
                    <a:pt x="88" y="1359"/>
                  </a:lnTo>
                  <a:lnTo>
                    <a:pt x="99" y="1359"/>
                  </a:lnTo>
                  <a:lnTo>
                    <a:pt x="106" y="1356"/>
                  </a:lnTo>
                  <a:lnTo>
                    <a:pt x="111" y="1360"/>
                  </a:lnTo>
                  <a:lnTo>
                    <a:pt x="122" y="1348"/>
                  </a:lnTo>
                  <a:lnTo>
                    <a:pt x="126" y="1324"/>
                  </a:lnTo>
                  <a:lnTo>
                    <a:pt x="138" y="1317"/>
                  </a:lnTo>
                  <a:lnTo>
                    <a:pt x="139" y="1322"/>
                  </a:lnTo>
                  <a:lnTo>
                    <a:pt x="131" y="1338"/>
                  </a:lnTo>
                  <a:lnTo>
                    <a:pt x="129" y="1349"/>
                  </a:lnTo>
                  <a:lnTo>
                    <a:pt x="127" y="1354"/>
                  </a:lnTo>
                  <a:lnTo>
                    <a:pt x="133" y="1353"/>
                  </a:lnTo>
                  <a:lnTo>
                    <a:pt x="140" y="1349"/>
                  </a:lnTo>
                  <a:lnTo>
                    <a:pt x="145" y="1351"/>
                  </a:lnTo>
                  <a:lnTo>
                    <a:pt x="131" y="1362"/>
                  </a:lnTo>
                  <a:lnTo>
                    <a:pt x="113" y="1369"/>
                  </a:lnTo>
                  <a:lnTo>
                    <a:pt x="111" y="1378"/>
                  </a:lnTo>
                  <a:lnTo>
                    <a:pt x="118" y="1385"/>
                  </a:lnTo>
                  <a:lnTo>
                    <a:pt x="105" y="1393"/>
                  </a:lnTo>
                  <a:lnTo>
                    <a:pt x="105" y="1383"/>
                  </a:lnTo>
                  <a:lnTo>
                    <a:pt x="101" y="1376"/>
                  </a:lnTo>
                  <a:lnTo>
                    <a:pt x="91" y="1369"/>
                  </a:lnTo>
                  <a:lnTo>
                    <a:pt x="81" y="1369"/>
                  </a:lnTo>
                  <a:lnTo>
                    <a:pt x="68" y="1372"/>
                  </a:lnTo>
                  <a:lnTo>
                    <a:pt x="57" y="1370"/>
                  </a:lnTo>
                  <a:lnTo>
                    <a:pt x="47" y="1371"/>
                  </a:lnTo>
                  <a:lnTo>
                    <a:pt x="37" y="1370"/>
                  </a:lnTo>
                  <a:lnTo>
                    <a:pt x="29" y="1378"/>
                  </a:lnTo>
                  <a:lnTo>
                    <a:pt x="10" y="1373"/>
                  </a:lnTo>
                  <a:lnTo>
                    <a:pt x="5" y="1386"/>
                  </a:lnTo>
                  <a:lnTo>
                    <a:pt x="4" y="1397"/>
                  </a:lnTo>
                  <a:lnTo>
                    <a:pt x="14" y="1397"/>
                  </a:lnTo>
                  <a:lnTo>
                    <a:pt x="18" y="1396"/>
                  </a:lnTo>
                  <a:lnTo>
                    <a:pt x="18" y="1410"/>
                  </a:lnTo>
                  <a:lnTo>
                    <a:pt x="9" y="1407"/>
                  </a:lnTo>
                  <a:lnTo>
                    <a:pt x="3" y="1401"/>
                  </a:lnTo>
                  <a:lnTo>
                    <a:pt x="2" y="1403"/>
                  </a:lnTo>
                  <a:lnTo>
                    <a:pt x="0" y="1403"/>
                  </a:lnTo>
                  <a:lnTo>
                    <a:pt x="0" y="1407"/>
                  </a:lnTo>
                  <a:lnTo>
                    <a:pt x="10" y="1425"/>
                  </a:lnTo>
                  <a:lnTo>
                    <a:pt x="16" y="1426"/>
                  </a:lnTo>
                  <a:lnTo>
                    <a:pt x="30" y="1418"/>
                  </a:lnTo>
                  <a:lnTo>
                    <a:pt x="38" y="1415"/>
                  </a:lnTo>
                  <a:lnTo>
                    <a:pt x="25" y="1429"/>
                  </a:lnTo>
                  <a:lnTo>
                    <a:pt x="20" y="1436"/>
                  </a:lnTo>
                  <a:lnTo>
                    <a:pt x="24" y="1440"/>
                  </a:lnTo>
                  <a:lnTo>
                    <a:pt x="14" y="1446"/>
                  </a:lnTo>
                  <a:lnTo>
                    <a:pt x="9" y="1452"/>
                  </a:lnTo>
                  <a:lnTo>
                    <a:pt x="10" y="1461"/>
                  </a:lnTo>
                  <a:lnTo>
                    <a:pt x="15" y="1466"/>
                  </a:lnTo>
                  <a:lnTo>
                    <a:pt x="18" y="1472"/>
                  </a:lnTo>
                  <a:lnTo>
                    <a:pt x="24" y="1467"/>
                  </a:lnTo>
                  <a:lnTo>
                    <a:pt x="30" y="1461"/>
                  </a:lnTo>
                  <a:lnTo>
                    <a:pt x="30" y="1469"/>
                  </a:lnTo>
                  <a:lnTo>
                    <a:pt x="38" y="1483"/>
                  </a:lnTo>
                  <a:lnTo>
                    <a:pt x="31" y="1484"/>
                  </a:lnTo>
                  <a:lnTo>
                    <a:pt x="22" y="1490"/>
                  </a:lnTo>
                  <a:lnTo>
                    <a:pt x="22" y="1495"/>
                  </a:lnTo>
                  <a:lnTo>
                    <a:pt x="27" y="1499"/>
                  </a:lnTo>
                  <a:lnTo>
                    <a:pt x="37" y="1493"/>
                  </a:lnTo>
                  <a:lnTo>
                    <a:pt x="43" y="1482"/>
                  </a:lnTo>
                  <a:lnTo>
                    <a:pt x="45" y="1469"/>
                  </a:lnTo>
                  <a:lnTo>
                    <a:pt x="53" y="1463"/>
                  </a:lnTo>
                  <a:lnTo>
                    <a:pt x="63" y="1451"/>
                  </a:lnTo>
                  <a:lnTo>
                    <a:pt x="73" y="1431"/>
                  </a:lnTo>
                  <a:lnTo>
                    <a:pt x="83" y="1423"/>
                  </a:lnTo>
                  <a:lnTo>
                    <a:pt x="88" y="1428"/>
                  </a:lnTo>
                  <a:lnTo>
                    <a:pt x="88" y="1431"/>
                  </a:lnTo>
                  <a:lnTo>
                    <a:pt x="100" y="1429"/>
                  </a:lnTo>
                  <a:lnTo>
                    <a:pt x="110" y="1430"/>
                  </a:lnTo>
                  <a:lnTo>
                    <a:pt x="94" y="1437"/>
                  </a:lnTo>
                  <a:lnTo>
                    <a:pt x="91" y="1448"/>
                  </a:lnTo>
                  <a:lnTo>
                    <a:pt x="89" y="1455"/>
                  </a:lnTo>
                  <a:lnTo>
                    <a:pt x="88" y="1443"/>
                  </a:lnTo>
                  <a:lnTo>
                    <a:pt x="83" y="1442"/>
                  </a:lnTo>
                  <a:lnTo>
                    <a:pt x="74" y="1456"/>
                  </a:lnTo>
                  <a:lnTo>
                    <a:pt x="64" y="1467"/>
                  </a:lnTo>
                  <a:lnTo>
                    <a:pt x="70" y="1472"/>
                  </a:lnTo>
                  <a:lnTo>
                    <a:pt x="70" y="1475"/>
                  </a:lnTo>
                  <a:lnTo>
                    <a:pt x="59" y="1482"/>
                  </a:lnTo>
                  <a:lnTo>
                    <a:pt x="40" y="1506"/>
                  </a:lnTo>
                  <a:lnTo>
                    <a:pt x="47" y="1511"/>
                  </a:lnTo>
                  <a:lnTo>
                    <a:pt x="67" y="1511"/>
                  </a:lnTo>
                  <a:lnTo>
                    <a:pt x="72" y="1506"/>
                  </a:lnTo>
                  <a:lnTo>
                    <a:pt x="74" y="1510"/>
                  </a:lnTo>
                  <a:lnTo>
                    <a:pt x="53" y="1518"/>
                  </a:lnTo>
                  <a:lnTo>
                    <a:pt x="48" y="1525"/>
                  </a:lnTo>
                  <a:lnTo>
                    <a:pt x="47" y="1528"/>
                  </a:lnTo>
                  <a:lnTo>
                    <a:pt x="37" y="1528"/>
                  </a:lnTo>
                  <a:lnTo>
                    <a:pt x="32" y="1531"/>
                  </a:lnTo>
                  <a:lnTo>
                    <a:pt x="26" y="1528"/>
                  </a:lnTo>
                  <a:lnTo>
                    <a:pt x="18" y="1539"/>
                  </a:lnTo>
                  <a:lnTo>
                    <a:pt x="13" y="1549"/>
                  </a:lnTo>
                  <a:lnTo>
                    <a:pt x="13" y="1558"/>
                  </a:lnTo>
                  <a:lnTo>
                    <a:pt x="16" y="1560"/>
                  </a:lnTo>
                  <a:lnTo>
                    <a:pt x="18" y="1564"/>
                  </a:lnTo>
                  <a:lnTo>
                    <a:pt x="26" y="1563"/>
                  </a:lnTo>
                  <a:lnTo>
                    <a:pt x="30" y="1554"/>
                  </a:lnTo>
                  <a:lnTo>
                    <a:pt x="32" y="1563"/>
                  </a:lnTo>
                  <a:lnTo>
                    <a:pt x="40" y="1563"/>
                  </a:lnTo>
                  <a:lnTo>
                    <a:pt x="42" y="1556"/>
                  </a:lnTo>
                  <a:lnTo>
                    <a:pt x="41" y="1550"/>
                  </a:lnTo>
                  <a:lnTo>
                    <a:pt x="48" y="1555"/>
                  </a:lnTo>
                  <a:lnTo>
                    <a:pt x="63" y="1547"/>
                  </a:lnTo>
                  <a:lnTo>
                    <a:pt x="68" y="1541"/>
                  </a:lnTo>
                  <a:lnTo>
                    <a:pt x="73" y="1544"/>
                  </a:lnTo>
                  <a:lnTo>
                    <a:pt x="58" y="1561"/>
                  </a:lnTo>
                  <a:lnTo>
                    <a:pt x="64" y="1561"/>
                  </a:lnTo>
                  <a:lnTo>
                    <a:pt x="64" y="1571"/>
                  </a:lnTo>
                  <a:lnTo>
                    <a:pt x="58" y="1580"/>
                  </a:lnTo>
                  <a:lnTo>
                    <a:pt x="56" y="1587"/>
                  </a:lnTo>
                  <a:lnTo>
                    <a:pt x="50" y="1593"/>
                  </a:lnTo>
                  <a:lnTo>
                    <a:pt x="51" y="1599"/>
                  </a:lnTo>
                  <a:lnTo>
                    <a:pt x="51" y="1604"/>
                  </a:lnTo>
                  <a:lnTo>
                    <a:pt x="45" y="1603"/>
                  </a:lnTo>
                  <a:lnTo>
                    <a:pt x="40" y="1606"/>
                  </a:lnTo>
                  <a:lnTo>
                    <a:pt x="36" y="1598"/>
                  </a:lnTo>
                  <a:lnTo>
                    <a:pt x="32" y="1598"/>
                  </a:lnTo>
                  <a:lnTo>
                    <a:pt x="25" y="1630"/>
                  </a:lnTo>
                  <a:lnTo>
                    <a:pt x="38" y="1647"/>
                  </a:lnTo>
                  <a:lnTo>
                    <a:pt x="59" y="1666"/>
                  </a:lnTo>
                  <a:lnTo>
                    <a:pt x="74" y="1674"/>
                  </a:lnTo>
                  <a:lnTo>
                    <a:pt x="85" y="1677"/>
                  </a:lnTo>
                  <a:lnTo>
                    <a:pt x="92" y="1665"/>
                  </a:lnTo>
                  <a:lnTo>
                    <a:pt x="92" y="1682"/>
                  </a:lnTo>
                  <a:lnTo>
                    <a:pt x="90" y="1694"/>
                  </a:lnTo>
                  <a:lnTo>
                    <a:pt x="96" y="1689"/>
                  </a:lnTo>
                  <a:lnTo>
                    <a:pt x="106" y="1695"/>
                  </a:lnTo>
                  <a:lnTo>
                    <a:pt x="110" y="1685"/>
                  </a:lnTo>
                  <a:lnTo>
                    <a:pt x="124" y="1687"/>
                  </a:lnTo>
                  <a:lnTo>
                    <a:pt x="117" y="1695"/>
                  </a:lnTo>
                  <a:lnTo>
                    <a:pt x="134" y="1701"/>
                  </a:lnTo>
                  <a:lnTo>
                    <a:pt x="145" y="1697"/>
                  </a:lnTo>
                  <a:lnTo>
                    <a:pt x="158" y="1687"/>
                  </a:lnTo>
                  <a:lnTo>
                    <a:pt x="163" y="1673"/>
                  </a:lnTo>
                  <a:lnTo>
                    <a:pt x="170" y="1684"/>
                  </a:lnTo>
                  <a:lnTo>
                    <a:pt x="190" y="1671"/>
                  </a:lnTo>
                  <a:lnTo>
                    <a:pt x="210" y="1644"/>
                  </a:lnTo>
                  <a:lnTo>
                    <a:pt x="221" y="1638"/>
                  </a:lnTo>
                  <a:lnTo>
                    <a:pt x="225" y="1627"/>
                  </a:lnTo>
                  <a:lnTo>
                    <a:pt x="231" y="1622"/>
                  </a:lnTo>
                  <a:lnTo>
                    <a:pt x="234" y="1615"/>
                  </a:lnTo>
                  <a:lnTo>
                    <a:pt x="251" y="1597"/>
                  </a:lnTo>
                  <a:lnTo>
                    <a:pt x="249" y="1590"/>
                  </a:lnTo>
                  <a:lnTo>
                    <a:pt x="261" y="1597"/>
                  </a:lnTo>
                  <a:lnTo>
                    <a:pt x="274" y="1597"/>
                  </a:lnTo>
                  <a:lnTo>
                    <a:pt x="282" y="1593"/>
                  </a:lnTo>
                  <a:lnTo>
                    <a:pt x="285" y="1581"/>
                  </a:lnTo>
                  <a:lnTo>
                    <a:pt x="287" y="1574"/>
                  </a:lnTo>
                  <a:lnTo>
                    <a:pt x="294" y="1566"/>
                  </a:lnTo>
                  <a:lnTo>
                    <a:pt x="293" y="1556"/>
                  </a:lnTo>
                  <a:lnTo>
                    <a:pt x="287" y="1549"/>
                  </a:lnTo>
                  <a:lnTo>
                    <a:pt x="283" y="1541"/>
                  </a:lnTo>
                  <a:lnTo>
                    <a:pt x="285" y="1538"/>
                  </a:lnTo>
                  <a:lnTo>
                    <a:pt x="287" y="1533"/>
                  </a:lnTo>
                  <a:lnTo>
                    <a:pt x="284" y="1522"/>
                  </a:lnTo>
                  <a:lnTo>
                    <a:pt x="289" y="1526"/>
                  </a:lnTo>
                  <a:lnTo>
                    <a:pt x="293" y="1533"/>
                  </a:lnTo>
                  <a:lnTo>
                    <a:pt x="293" y="1541"/>
                  </a:lnTo>
                  <a:lnTo>
                    <a:pt x="299" y="1539"/>
                  </a:lnTo>
                  <a:lnTo>
                    <a:pt x="300" y="1533"/>
                  </a:lnTo>
                  <a:lnTo>
                    <a:pt x="295" y="1525"/>
                  </a:lnTo>
                  <a:lnTo>
                    <a:pt x="294" y="1509"/>
                  </a:lnTo>
                  <a:lnTo>
                    <a:pt x="296" y="1505"/>
                  </a:lnTo>
                  <a:lnTo>
                    <a:pt x="299" y="1506"/>
                  </a:lnTo>
                  <a:lnTo>
                    <a:pt x="305" y="1502"/>
                  </a:lnTo>
                  <a:lnTo>
                    <a:pt x="310" y="1505"/>
                  </a:lnTo>
                  <a:lnTo>
                    <a:pt x="310" y="1512"/>
                  </a:lnTo>
                  <a:lnTo>
                    <a:pt x="303" y="1516"/>
                  </a:lnTo>
                  <a:lnTo>
                    <a:pt x="303" y="1522"/>
                  </a:lnTo>
                  <a:lnTo>
                    <a:pt x="305" y="1533"/>
                  </a:lnTo>
                  <a:lnTo>
                    <a:pt x="307" y="1563"/>
                  </a:lnTo>
                  <a:lnTo>
                    <a:pt x="310" y="1574"/>
                  </a:lnTo>
                  <a:lnTo>
                    <a:pt x="317" y="1572"/>
                  </a:lnTo>
                  <a:lnTo>
                    <a:pt x="327" y="1581"/>
                  </a:lnTo>
                  <a:lnTo>
                    <a:pt x="333" y="1580"/>
                  </a:lnTo>
                  <a:lnTo>
                    <a:pt x="337" y="1587"/>
                  </a:lnTo>
                  <a:lnTo>
                    <a:pt x="339" y="1592"/>
                  </a:lnTo>
                  <a:lnTo>
                    <a:pt x="339" y="1614"/>
                  </a:lnTo>
                  <a:lnTo>
                    <a:pt x="343" y="1601"/>
                  </a:lnTo>
                  <a:lnTo>
                    <a:pt x="347" y="1609"/>
                  </a:lnTo>
                  <a:lnTo>
                    <a:pt x="355" y="1603"/>
                  </a:lnTo>
                  <a:lnTo>
                    <a:pt x="363" y="1566"/>
                  </a:lnTo>
                  <a:lnTo>
                    <a:pt x="359" y="1554"/>
                  </a:lnTo>
                  <a:lnTo>
                    <a:pt x="358" y="1537"/>
                  </a:lnTo>
                  <a:lnTo>
                    <a:pt x="370" y="1516"/>
                  </a:lnTo>
                  <a:lnTo>
                    <a:pt x="370" y="1502"/>
                  </a:lnTo>
                  <a:lnTo>
                    <a:pt x="397" y="1491"/>
                  </a:lnTo>
                  <a:lnTo>
                    <a:pt x="403" y="1480"/>
                  </a:lnTo>
                  <a:lnTo>
                    <a:pt x="405" y="1466"/>
                  </a:lnTo>
                  <a:lnTo>
                    <a:pt x="401" y="1457"/>
                  </a:lnTo>
                  <a:lnTo>
                    <a:pt x="408" y="1428"/>
                  </a:lnTo>
                  <a:lnTo>
                    <a:pt x="400" y="1394"/>
                  </a:lnTo>
                  <a:lnTo>
                    <a:pt x="390" y="1382"/>
                  </a:lnTo>
                  <a:lnTo>
                    <a:pt x="392" y="1375"/>
                  </a:lnTo>
                  <a:lnTo>
                    <a:pt x="407" y="1369"/>
                  </a:lnTo>
                  <a:lnTo>
                    <a:pt x="417" y="1358"/>
                  </a:lnTo>
                  <a:lnTo>
                    <a:pt x="423" y="1339"/>
                  </a:lnTo>
                  <a:lnTo>
                    <a:pt x="420" y="1318"/>
                  </a:lnTo>
                  <a:lnTo>
                    <a:pt x="400" y="1303"/>
                  </a:lnTo>
                  <a:lnTo>
                    <a:pt x="391" y="1287"/>
                  </a:lnTo>
                  <a:lnTo>
                    <a:pt x="390" y="1267"/>
                  </a:lnTo>
                  <a:lnTo>
                    <a:pt x="391" y="1225"/>
                  </a:lnTo>
                  <a:lnTo>
                    <a:pt x="386" y="1210"/>
                  </a:lnTo>
                  <a:lnTo>
                    <a:pt x="384" y="1206"/>
                  </a:lnTo>
                  <a:lnTo>
                    <a:pt x="384" y="1194"/>
                  </a:lnTo>
                  <a:lnTo>
                    <a:pt x="386" y="1186"/>
                  </a:lnTo>
                  <a:lnTo>
                    <a:pt x="386" y="1166"/>
                  </a:lnTo>
                  <a:lnTo>
                    <a:pt x="390" y="1156"/>
                  </a:lnTo>
                  <a:lnTo>
                    <a:pt x="391" y="1144"/>
                  </a:lnTo>
                  <a:lnTo>
                    <a:pt x="397" y="1134"/>
                  </a:lnTo>
                  <a:lnTo>
                    <a:pt x="392" y="1129"/>
                  </a:lnTo>
                  <a:lnTo>
                    <a:pt x="386" y="1116"/>
                  </a:lnTo>
                  <a:lnTo>
                    <a:pt x="382" y="1097"/>
                  </a:lnTo>
                  <a:lnTo>
                    <a:pt x="387" y="1077"/>
                  </a:lnTo>
                  <a:lnTo>
                    <a:pt x="393" y="1063"/>
                  </a:lnTo>
                  <a:lnTo>
                    <a:pt x="418" y="1032"/>
                  </a:lnTo>
                  <a:lnTo>
                    <a:pt x="435" y="1021"/>
                  </a:lnTo>
                  <a:lnTo>
                    <a:pt x="456" y="1015"/>
                  </a:lnTo>
                  <a:lnTo>
                    <a:pt x="473" y="1018"/>
                  </a:lnTo>
                  <a:lnTo>
                    <a:pt x="488" y="1020"/>
                  </a:lnTo>
                  <a:lnTo>
                    <a:pt x="498" y="1007"/>
                  </a:lnTo>
                  <a:lnTo>
                    <a:pt x="500" y="995"/>
                  </a:lnTo>
                  <a:lnTo>
                    <a:pt x="500" y="976"/>
                  </a:lnTo>
                  <a:lnTo>
                    <a:pt x="494" y="964"/>
                  </a:lnTo>
                  <a:lnTo>
                    <a:pt x="479" y="948"/>
                  </a:lnTo>
                  <a:lnTo>
                    <a:pt x="478" y="939"/>
                  </a:lnTo>
                  <a:lnTo>
                    <a:pt x="498" y="907"/>
                  </a:lnTo>
                  <a:lnTo>
                    <a:pt x="515" y="870"/>
                  </a:lnTo>
                  <a:lnTo>
                    <a:pt x="524" y="820"/>
                  </a:lnTo>
                  <a:lnTo>
                    <a:pt x="525" y="790"/>
                  </a:lnTo>
                  <a:lnTo>
                    <a:pt x="525" y="769"/>
                  </a:lnTo>
                  <a:lnTo>
                    <a:pt x="524" y="754"/>
                  </a:lnTo>
                  <a:lnTo>
                    <a:pt x="531" y="750"/>
                  </a:lnTo>
                  <a:lnTo>
                    <a:pt x="542" y="750"/>
                  </a:lnTo>
                  <a:lnTo>
                    <a:pt x="559" y="736"/>
                  </a:lnTo>
                  <a:lnTo>
                    <a:pt x="564" y="724"/>
                  </a:lnTo>
                  <a:lnTo>
                    <a:pt x="567" y="704"/>
                  </a:lnTo>
                  <a:lnTo>
                    <a:pt x="573" y="688"/>
                  </a:lnTo>
                  <a:lnTo>
                    <a:pt x="596" y="657"/>
                  </a:lnTo>
                  <a:lnTo>
                    <a:pt x="604" y="644"/>
                  </a:lnTo>
                  <a:lnTo>
                    <a:pt x="616" y="629"/>
                  </a:lnTo>
                  <a:lnTo>
                    <a:pt x="622" y="618"/>
                  </a:lnTo>
                  <a:lnTo>
                    <a:pt x="624" y="609"/>
                  </a:lnTo>
                  <a:lnTo>
                    <a:pt x="623" y="596"/>
                  </a:lnTo>
                  <a:lnTo>
                    <a:pt x="610" y="574"/>
                  </a:lnTo>
                  <a:lnTo>
                    <a:pt x="613" y="560"/>
                  </a:lnTo>
                  <a:lnTo>
                    <a:pt x="627" y="543"/>
                  </a:lnTo>
                  <a:lnTo>
                    <a:pt x="633" y="532"/>
                  </a:lnTo>
                  <a:lnTo>
                    <a:pt x="635" y="520"/>
                  </a:lnTo>
                  <a:lnTo>
                    <a:pt x="639" y="503"/>
                  </a:lnTo>
                  <a:lnTo>
                    <a:pt x="648" y="492"/>
                  </a:lnTo>
                  <a:lnTo>
                    <a:pt x="666" y="472"/>
                  </a:lnTo>
                  <a:lnTo>
                    <a:pt x="678" y="469"/>
                  </a:lnTo>
                  <a:lnTo>
                    <a:pt x="691" y="476"/>
                  </a:lnTo>
                  <a:lnTo>
                    <a:pt x="701" y="488"/>
                  </a:lnTo>
                  <a:lnTo>
                    <a:pt x="704" y="490"/>
                  </a:lnTo>
                  <a:lnTo>
                    <a:pt x="714" y="473"/>
                  </a:lnTo>
                  <a:lnTo>
                    <a:pt x="719" y="452"/>
                  </a:lnTo>
                  <a:lnTo>
                    <a:pt x="721" y="442"/>
                  </a:lnTo>
                  <a:lnTo>
                    <a:pt x="719" y="419"/>
                  </a:lnTo>
                  <a:lnTo>
                    <a:pt x="724" y="409"/>
                  </a:lnTo>
                  <a:lnTo>
                    <a:pt x="729" y="404"/>
                  </a:lnTo>
                  <a:lnTo>
                    <a:pt x="739" y="403"/>
                  </a:lnTo>
                  <a:lnTo>
                    <a:pt x="769" y="407"/>
                  </a:lnTo>
                  <a:lnTo>
                    <a:pt x="812" y="423"/>
                  </a:lnTo>
                  <a:lnTo>
                    <a:pt x="821" y="420"/>
                  </a:lnTo>
                  <a:lnTo>
                    <a:pt x="828" y="412"/>
                  </a:lnTo>
                  <a:lnTo>
                    <a:pt x="819" y="403"/>
                  </a:lnTo>
                  <a:lnTo>
                    <a:pt x="817" y="392"/>
                  </a:lnTo>
                  <a:lnTo>
                    <a:pt x="823" y="382"/>
                  </a:lnTo>
                  <a:lnTo>
                    <a:pt x="827" y="366"/>
                  </a:lnTo>
                  <a:lnTo>
                    <a:pt x="831" y="361"/>
                  </a:lnTo>
                  <a:lnTo>
                    <a:pt x="833" y="352"/>
                  </a:lnTo>
                  <a:lnTo>
                    <a:pt x="832" y="342"/>
                  </a:lnTo>
                  <a:lnTo>
                    <a:pt x="827" y="336"/>
                  </a:lnTo>
                  <a:lnTo>
                    <a:pt x="826" y="326"/>
                  </a:lnTo>
                  <a:lnTo>
                    <a:pt x="831" y="323"/>
                  </a:lnTo>
                  <a:lnTo>
                    <a:pt x="854" y="323"/>
                  </a:lnTo>
                  <a:lnTo>
                    <a:pt x="857" y="316"/>
                  </a:lnTo>
                  <a:lnTo>
                    <a:pt x="865" y="313"/>
                  </a:lnTo>
                  <a:lnTo>
                    <a:pt x="874" y="317"/>
                  </a:lnTo>
                  <a:lnTo>
                    <a:pt x="882" y="313"/>
                  </a:lnTo>
                  <a:lnTo>
                    <a:pt x="880" y="302"/>
                  </a:lnTo>
                  <a:lnTo>
                    <a:pt x="879" y="290"/>
                  </a:lnTo>
                  <a:lnTo>
                    <a:pt x="891" y="283"/>
                  </a:lnTo>
                  <a:lnTo>
                    <a:pt x="906" y="289"/>
                  </a:lnTo>
                  <a:lnTo>
                    <a:pt x="917" y="300"/>
                  </a:lnTo>
                  <a:lnTo>
                    <a:pt x="947" y="344"/>
                  </a:lnTo>
                  <a:lnTo>
                    <a:pt x="952" y="363"/>
                  </a:lnTo>
                  <a:lnTo>
                    <a:pt x="957" y="371"/>
                  </a:lnTo>
                  <a:lnTo>
                    <a:pt x="983" y="375"/>
                  </a:lnTo>
                  <a:lnTo>
                    <a:pt x="998" y="383"/>
                  </a:lnTo>
                  <a:lnTo>
                    <a:pt x="1010" y="382"/>
                  </a:lnTo>
                  <a:lnTo>
                    <a:pt x="1025" y="374"/>
                  </a:lnTo>
                  <a:lnTo>
                    <a:pt x="1042" y="353"/>
                  </a:lnTo>
                  <a:lnTo>
                    <a:pt x="1052" y="360"/>
                  </a:lnTo>
                  <a:lnTo>
                    <a:pt x="1061" y="374"/>
                  </a:lnTo>
                  <a:lnTo>
                    <a:pt x="1064" y="382"/>
                  </a:lnTo>
                  <a:lnTo>
                    <a:pt x="1074" y="385"/>
                  </a:lnTo>
                  <a:lnTo>
                    <a:pt x="1090" y="377"/>
                  </a:lnTo>
                  <a:lnTo>
                    <a:pt x="1102" y="368"/>
                  </a:lnTo>
                  <a:lnTo>
                    <a:pt x="1111" y="354"/>
                  </a:lnTo>
                  <a:lnTo>
                    <a:pt x="1137" y="334"/>
                  </a:lnTo>
                  <a:lnTo>
                    <a:pt x="1139" y="322"/>
                  </a:lnTo>
                  <a:lnTo>
                    <a:pt x="1137" y="299"/>
                  </a:lnTo>
                  <a:lnTo>
                    <a:pt x="1137" y="285"/>
                  </a:lnTo>
                  <a:lnTo>
                    <a:pt x="1140" y="243"/>
                  </a:lnTo>
                  <a:lnTo>
                    <a:pt x="1154" y="212"/>
                  </a:lnTo>
                  <a:lnTo>
                    <a:pt x="1164" y="199"/>
                  </a:lnTo>
                  <a:lnTo>
                    <a:pt x="1177" y="192"/>
                  </a:lnTo>
                  <a:lnTo>
                    <a:pt x="1202" y="189"/>
                  </a:lnTo>
                  <a:lnTo>
                    <a:pt x="1240" y="172"/>
                  </a:lnTo>
                  <a:lnTo>
                    <a:pt x="1263" y="167"/>
                  </a:lnTo>
                  <a:lnTo>
                    <a:pt x="1268" y="172"/>
                  </a:lnTo>
                  <a:lnTo>
                    <a:pt x="1278" y="193"/>
                  </a:lnTo>
                  <a:lnTo>
                    <a:pt x="1289" y="202"/>
                  </a:lnTo>
                  <a:lnTo>
                    <a:pt x="1307" y="208"/>
                  </a:lnTo>
                  <a:lnTo>
                    <a:pt x="1325" y="225"/>
                  </a:lnTo>
                  <a:lnTo>
                    <a:pt x="1332" y="253"/>
                  </a:lnTo>
                  <a:lnTo>
                    <a:pt x="1333" y="269"/>
                  </a:lnTo>
                  <a:lnTo>
                    <a:pt x="1314" y="294"/>
                  </a:lnTo>
                  <a:lnTo>
                    <a:pt x="1310" y="306"/>
                  </a:lnTo>
                  <a:lnTo>
                    <a:pt x="1311" y="317"/>
                  </a:lnTo>
                  <a:lnTo>
                    <a:pt x="1321" y="325"/>
                  </a:lnTo>
                  <a:lnTo>
                    <a:pt x="1323" y="323"/>
                  </a:lnTo>
                  <a:lnTo>
                    <a:pt x="1332" y="315"/>
                  </a:lnTo>
                  <a:lnTo>
                    <a:pt x="1333" y="311"/>
                  </a:lnTo>
                  <a:lnTo>
                    <a:pt x="1334" y="300"/>
                  </a:lnTo>
                  <a:lnTo>
                    <a:pt x="1337" y="295"/>
                  </a:lnTo>
                  <a:lnTo>
                    <a:pt x="1369" y="275"/>
                  </a:lnTo>
                  <a:lnTo>
                    <a:pt x="1375" y="269"/>
                  </a:lnTo>
                  <a:lnTo>
                    <a:pt x="1381" y="239"/>
                  </a:lnTo>
                  <a:lnTo>
                    <a:pt x="1403" y="252"/>
                  </a:lnTo>
                  <a:lnTo>
                    <a:pt x="1416" y="250"/>
                  </a:lnTo>
                  <a:lnTo>
                    <a:pt x="1418" y="243"/>
                  </a:lnTo>
                  <a:lnTo>
                    <a:pt x="1422" y="231"/>
                  </a:lnTo>
                  <a:lnTo>
                    <a:pt x="1422" y="220"/>
                  </a:lnTo>
                  <a:lnTo>
                    <a:pt x="1419" y="2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sp>
          <p:nvSpPr>
            <p:cNvPr id="171" name="Freeform 221"/>
            <p:cNvSpPr>
              <a:spLocks noChangeAspect="1"/>
            </p:cNvSpPr>
            <p:nvPr/>
          </p:nvSpPr>
          <p:spPr bwMode="gray">
            <a:xfrm>
              <a:off x="4952206" y="2013297"/>
              <a:ext cx="227013" cy="520700"/>
            </a:xfrm>
            <a:custGeom>
              <a:avLst/>
              <a:gdLst/>
              <a:ahLst/>
              <a:cxnLst>
                <a:cxn ang="0">
                  <a:pos x="13" y="1339"/>
                </a:cxn>
                <a:cxn ang="0">
                  <a:pos x="27" y="1349"/>
                </a:cxn>
                <a:cxn ang="0">
                  <a:pos x="43" y="1396"/>
                </a:cxn>
                <a:cxn ang="0">
                  <a:pos x="56" y="1468"/>
                </a:cxn>
                <a:cxn ang="0">
                  <a:pos x="92" y="1538"/>
                </a:cxn>
                <a:cxn ang="0">
                  <a:pos x="91" y="1593"/>
                </a:cxn>
                <a:cxn ang="0">
                  <a:pos x="107" y="1636"/>
                </a:cxn>
                <a:cxn ang="0">
                  <a:pos x="169" y="1598"/>
                </a:cxn>
                <a:cxn ang="0">
                  <a:pos x="227" y="1564"/>
                </a:cxn>
                <a:cxn ang="0">
                  <a:pos x="286" y="1484"/>
                </a:cxn>
                <a:cxn ang="0">
                  <a:pos x="300" y="1407"/>
                </a:cxn>
                <a:cxn ang="0">
                  <a:pos x="301" y="1378"/>
                </a:cxn>
                <a:cxn ang="0">
                  <a:pos x="288" y="1329"/>
                </a:cxn>
                <a:cxn ang="0">
                  <a:pos x="276" y="1310"/>
                </a:cxn>
                <a:cxn ang="0">
                  <a:pos x="350" y="1279"/>
                </a:cxn>
                <a:cxn ang="0">
                  <a:pos x="389" y="1243"/>
                </a:cxn>
                <a:cxn ang="0">
                  <a:pos x="341" y="1241"/>
                </a:cxn>
                <a:cxn ang="0">
                  <a:pos x="290" y="1219"/>
                </a:cxn>
                <a:cxn ang="0">
                  <a:pos x="338" y="1218"/>
                </a:cxn>
                <a:cxn ang="0">
                  <a:pos x="371" y="1232"/>
                </a:cxn>
                <a:cxn ang="0">
                  <a:pos x="394" y="1138"/>
                </a:cxn>
                <a:cxn ang="0">
                  <a:pos x="352" y="1100"/>
                </a:cxn>
                <a:cxn ang="0">
                  <a:pos x="308" y="1148"/>
                </a:cxn>
                <a:cxn ang="0">
                  <a:pos x="319" y="1127"/>
                </a:cxn>
                <a:cxn ang="0">
                  <a:pos x="331" y="1060"/>
                </a:cxn>
                <a:cxn ang="0">
                  <a:pos x="344" y="979"/>
                </a:cxn>
                <a:cxn ang="0">
                  <a:pos x="340" y="879"/>
                </a:cxn>
                <a:cxn ang="0">
                  <a:pos x="370" y="850"/>
                </a:cxn>
                <a:cxn ang="0">
                  <a:pos x="393" y="840"/>
                </a:cxn>
                <a:cxn ang="0">
                  <a:pos x="410" y="809"/>
                </a:cxn>
                <a:cxn ang="0">
                  <a:pos x="449" y="764"/>
                </a:cxn>
                <a:cxn ang="0">
                  <a:pos x="503" y="735"/>
                </a:cxn>
                <a:cxn ang="0">
                  <a:pos x="555" y="664"/>
                </a:cxn>
                <a:cxn ang="0">
                  <a:pos x="572" y="639"/>
                </a:cxn>
                <a:cxn ang="0">
                  <a:pos x="551" y="594"/>
                </a:cxn>
                <a:cxn ang="0">
                  <a:pos x="569" y="527"/>
                </a:cxn>
                <a:cxn ang="0">
                  <a:pos x="593" y="503"/>
                </a:cxn>
                <a:cxn ang="0">
                  <a:pos x="614" y="493"/>
                </a:cxn>
                <a:cxn ang="0">
                  <a:pos x="628" y="460"/>
                </a:cxn>
                <a:cxn ang="0">
                  <a:pos x="661" y="473"/>
                </a:cxn>
                <a:cxn ang="0">
                  <a:pos x="712" y="449"/>
                </a:cxn>
                <a:cxn ang="0">
                  <a:pos x="687" y="296"/>
                </a:cxn>
                <a:cxn ang="0">
                  <a:pos x="683" y="186"/>
                </a:cxn>
                <a:cxn ang="0">
                  <a:pos x="528" y="5"/>
                </a:cxn>
                <a:cxn ang="0">
                  <a:pos x="502" y="29"/>
                </a:cxn>
                <a:cxn ang="0">
                  <a:pos x="490" y="97"/>
                </a:cxn>
                <a:cxn ang="0">
                  <a:pos x="390" y="119"/>
                </a:cxn>
                <a:cxn ang="0">
                  <a:pos x="335" y="149"/>
                </a:cxn>
                <a:cxn ang="0">
                  <a:pos x="279" y="251"/>
                </a:cxn>
                <a:cxn ang="0">
                  <a:pos x="242" y="364"/>
                </a:cxn>
                <a:cxn ang="0">
                  <a:pos x="194" y="446"/>
                </a:cxn>
                <a:cxn ang="0">
                  <a:pos x="163" y="641"/>
                </a:cxn>
                <a:cxn ang="0">
                  <a:pos x="104" y="697"/>
                </a:cxn>
                <a:cxn ang="0">
                  <a:pos x="66" y="811"/>
                </a:cxn>
                <a:cxn ang="0">
                  <a:pos x="55" y="886"/>
                </a:cxn>
                <a:cxn ang="0">
                  <a:pos x="86" y="1035"/>
                </a:cxn>
                <a:cxn ang="0">
                  <a:pos x="74" y="1143"/>
                </a:cxn>
                <a:cxn ang="0">
                  <a:pos x="32" y="1242"/>
                </a:cxn>
              </a:cxnLst>
              <a:rect l="0" t="0" r="r" b="b"/>
              <a:pathLst>
                <a:path w="715" h="1640">
                  <a:moveTo>
                    <a:pt x="6" y="1264"/>
                  </a:moveTo>
                  <a:lnTo>
                    <a:pt x="0" y="1276"/>
                  </a:lnTo>
                  <a:lnTo>
                    <a:pt x="0" y="1288"/>
                  </a:lnTo>
                  <a:lnTo>
                    <a:pt x="5" y="1328"/>
                  </a:lnTo>
                  <a:lnTo>
                    <a:pt x="7" y="1333"/>
                  </a:lnTo>
                  <a:lnTo>
                    <a:pt x="12" y="1335"/>
                  </a:lnTo>
                  <a:lnTo>
                    <a:pt x="13" y="1339"/>
                  </a:lnTo>
                  <a:lnTo>
                    <a:pt x="15" y="1346"/>
                  </a:lnTo>
                  <a:lnTo>
                    <a:pt x="13" y="1350"/>
                  </a:lnTo>
                  <a:lnTo>
                    <a:pt x="19" y="1343"/>
                  </a:lnTo>
                  <a:lnTo>
                    <a:pt x="21" y="1335"/>
                  </a:lnTo>
                  <a:lnTo>
                    <a:pt x="26" y="1340"/>
                  </a:lnTo>
                  <a:lnTo>
                    <a:pt x="22" y="1350"/>
                  </a:lnTo>
                  <a:lnTo>
                    <a:pt x="27" y="1349"/>
                  </a:lnTo>
                  <a:lnTo>
                    <a:pt x="29" y="1351"/>
                  </a:lnTo>
                  <a:lnTo>
                    <a:pt x="24" y="1355"/>
                  </a:lnTo>
                  <a:lnTo>
                    <a:pt x="17" y="1366"/>
                  </a:lnTo>
                  <a:lnTo>
                    <a:pt x="33" y="1371"/>
                  </a:lnTo>
                  <a:lnTo>
                    <a:pt x="35" y="1381"/>
                  </a:lnTo>
                  <a:lnTo>
                    <a:pt x="33" y="1398"/>
                  </a:lnTo>
                  <a:lnTo>
                    <a:pt x="43" y="1396"/>
                  </a:lnTo>
                  <a:lnTo>
                    <a:pt x="45" y="1407"/>
                  </a:lnTo>
                  <a:lnTo>
                    <a:pt x="39" y="1415"/>
                  </a:lnTo>
                  <a:lnTo>
                    <a:pt x="42" y="1431"/>
                  </a:lnTo>
                  <a:lnTo>
                    <a:pt x="40" y="1442"/>
                  </a:lnTo>
                  <a:lnTo>
                    <a:pt x="49" y="1442"/>
                  </a:lnTo>
                  <a:lnTo>
                    <a:pt x="54" y="1456"/>
                  </a:lnTo>
                  <a:lnTo>
                    <a:pt x="56" y="1468"/>
                  </a:lnTo>
                  <a:lnTo>
                    <a:pt x="62" y="1487"/>
                  </a:lnTo>
                  <a:lnTo>
                    <a:pt x="74" y="1496"/>
                  </a:lnTo>
                  <a:lnTo>
                    <a:pt x="78" y="1509"/>
                  </a:lnTo>
                  <a:lnTo>
                    <a:pt x="91" y="1516"/>
                  </a:lnTo>
                  <a:lnTo>
                    <a:pt x="98" y="1526"/>
                  </a:lnTo>
                  <a:lnTo>
                    <a:pt x="98" y="1534"/>
                  </a:lnTo>
                  <a:lnTo>
                    <a:pt x="92" y="1538"/>
                  </a:lnTo>
                  <a:lnTo>
                    <a:pt x="85" y="1537"/>
                  </a:lnTo>
                  <a:lnTo>
                    <a:pt x="82" y="1541"/>
                  </a:lnTo>
                  <a:lnTo>
                    <a:pt x="89" y="1557"/>
                  </a:lnTo>
                  <a:lnTo>
                    <a:pt x="82" y="1555"/>
                  </a:lnTo>
                  <a:lnTo>
                    <a:pt x="75" y="1553"/>
                  </a:lnTo>
                  <a:lnTo>
                    <a:pt x="75" y="1559"/>
                  </a:lnTo>
                  <a:lnTo>
                    <a:pt x="91" y="1593"/>
                  </a:lnTo>
                  <a:lnTo>
                    <a:pt x="98" y="1604"/>
                  </a:lnTo>
                  <a:lnTo>
                    <a:pt x="102" y="1614"/>
                  </a:lnTo>
                  <a:lnTo>
                    <a:pt x="99" y="1620"/>
                  </a:lnTo>
                  <a:lnTo>
                    <a:pt x="98" y="1631"/>
                  </a:lnTo>
                  <a:lnTo>
                    <a:pt x="94" y="1633"/>
                  </a:lnTo>
                  <a:lnTo>
                    <a:pt x="93" y="1638"/>
                  </a:lnTo>
                  <a:lnTo>
                    <a:pt x="107" y="1636"/>
                  </a:lnTo>
                  <a:lnTo>
                    <a:pt x="118" y="1640"/>
                  </a:lnTo>
                  <a:lnTo>
                    <a:pt x="136" y="1634"/>
                  </a:lnTo>
                  <a:lnTo>
                    <a:pt x="152" y="1633"/>
                  </a:lnTo>
                  <a:lnTo>
                    <a:pt x="163" y="1638"/>
                  </a:lnTo>
                  <a:lnTo>
                    <a:pt x="168" y="1634"/>
                  </a:lnTo>
                  <a:lnTo>
                    <a:pt x="172" y="1620"/>
                  </a:lnTo>
                  <a:lnTo>
                    <a:pt x="169" y="1598"/>
                  </a:lnTo>
                  <a:lnTo>
                    <a:pt x="174" y="1585"/>
                  </a:lnTo>
                  <a:lnTo>
                    <a:pt x="180" y="1574"/>
                  </a:lnTo>
                  <a:lnTo>
                    <a:pt x="189" y="1576"/>
                  </a:lnTo>
                  <a:lnTo>
                    <a:pt x="194" y="1566"/>
                  </a:lnTo>
                  <a:lnTo>
                    <a:pt x="204" y="1559"/>
                  </a:lnTo>
                  <a:lnTo>
                    <a:pt x="218" y="1560"/>
                  </a:lnTo>
                  <a:lnTo>
                    <a:pt x="227" y="1564"/>
                  </a:lnTo>
                  <a:lnTo>
                    <a:pt x="238" y="1560"/>
                  </a:lnTo>
                  <a:lnTo>
                    <a:pt x="250" y="1564"/>
                  </a:lnTo>
                  <a:lnTo>
                    <a:pt x="261" y="1564"/>
                  </a:lnTo>
                  <a:lnTo>
                    <a:pt x="266" y="1544"/>
                  </a:lnTo>
                  <a:lnTo>
                    <a:pt x="276" y="1522"/>
                  </a:lnTo>
                  <a:lnTo>
                    <a:pt x="285" y="1505"/>
                  </a:lnTo>
                  <a:lnTo>
                    <a:pt x="286" y="1484"/>
                  </a:lnTo>
                  <a:lnTo>
                    <a:pt x="291" y="1472"/>
                  </a:lnTo>
                  <a:lnTo>
                    <a:pt x="290" y="1457"/>
                  </a:lnTo>
                  <a:lnTo>
                    <a:pt x="293" y="1446"/>
                  </a:lnTo>
                  <a:lnTo>
                    <a:pt x="298" y="1435"/>
                  </a:lnTo>
                  <a:lnTo>
                    <a:pt x="298" y="1424"/>
                  </a:lnTo>
                  <a:lnTo>
                    <a:pt x="295" y="1418"/>
                  </a:lnTo>
                  <a:lnTo>
                    <a:pt x="300" y="1407"/>
                  </a:lnTo>
                  <a:lnTo>
                    <a:pt x="298" y="1398"/>
                  </a:lnTo>
                  <a:lnTo>
                    <a:pt x="293" y="1392"/>
                  </a:lnTo>
                  <a:lnTo>
                    <a:pt x="292" y="1386"/>
                  </a:lnTo>
                  <a:lnTo>
                    <a:pt x="293" y="1382"/>
                  </a:lnTo>
                  <a:lnTo>
                    <a:pt x="300" y="1385"/>
                  </a:lnTo>
                  <a:lnTo>
                    <a:pt x="304" y="1385"/>
                  </a:lnTo>
                  <a:lnTo>
                    <a:pt x="301" y="1378"/>
                  </a:lnTo>
                  <a:lnTo>
                    <a:pt x="302" y="1374"/>
                  </a:lnTo>
                  <a:lnTo>
                    <a:pt x="304" y="1367"/>
                  </a:lnTo>
                  <a:lnTo>
                    <a:pt x="304" y="1362"/>
                  </a:lnTo>
                  <a:lnTo>
                    <a:pt x="307" y="1345"/>
                  </a:lnTo>
                  <a:lnTo>
                    <a:pt x="306" y="1340"/>
                  </a:lnTo>
                  <a:lnTo>
                    <a:pt x="297" y="1334"/>
                  </a:lnTo>
                  <a:lnTo>
                    <a:pt x="288" y="1329"/>
                  </a:lnTo>
                  <a:lnTo>
                    <a:pt x="291" y="1328"/>
                  </a:lnTo>
                  <a:lnTo>
                    <a:pt x="300" y="1332"/>
                  </a:lnTo>
                  <a:lnTo>
                    <a:pt x="309" y="1329"/>
                  </a:lnTo>
                  <a:lnTo>
                    <a:pt x="312" y="1326"/>
                  </a:lnTo>
                  <a:lnTo>
                    <a:pt x="302" y="1317"/>
                  </a:lnTo>
                  <a:lnTo>
                    <a:pt x="274" y="1312"/>
                  </a:lnTo>
                  <a:lnTo>
                    <a:pt x="276" y="1310"/>
                  </a:lnTo>
                  <a:lnTo>
                    <a:pt x="298" y="1307"/>
                  </a:lnTo>
                  <a:lnTo>
                    <a:pt x="311" y="1311"/>
                  </a:lnTo>
                  <a:lnTo>
                    <a:pt x="318" y="1307"/>
                  </a:lnTo>
                  <a:lnTo>
                    <a:pt x="320" y="1299"/>
                  </a:lnTo>
                  <a:lnTo>
                    <a:pt x="334" y="1297"/>
                  </a:lnTo>
                  <a:lnTo>
                    <a:pt x="345" y="1286"/>
                  </a:lnTo>
                  <a:lnTo>
                    <a:pt x="350" y="1279"/>
                  </a:lnTo>
                  <a:lnTo>
                    <a:pt x="350" y="1268"/>
                  </a:lnTo>
                  <a:lnTo>
                    <a:pt x="359" y="1270"/>
                  </a:lnTo>
                  <a:lnTo>
                    <a:pt x="359" y="1281"/>
                  </a:lnTo>
                  <a:lnTo>
                    <a:pt x="371" y="1280"/>
                  </a:lnTo>
                  <a:lnTo>
                    <a:pt x="378" y="1268"/>
                  </a:lnTo>
                  <a:lnTo>
                    <a:pt x="392" y="1256"/>
                  </a:lnTo>
                  <a:lnTo>
                    <a:pt x="389" y="1243"/>
                  </a:lnTo>
                  <a:lnTo>
                    <a:pt x="394" y="1248"/>
                  </a:lnTo>
                  <a:lnTo>
                    <a:pt x="400" y="1248"/>
                  </a:lnTo>
                  <a:lnTo>
                    <a:pt x="400" y="1242"/>
                  </a:lnTo>
                  <a:lnTo>
                    <a:pt x="406" y="1237"/>
                  </a:lnTo>
                  <a:lnTo>
                    <a:pt x="405" y="1232"/>
                  </a:lnTo>
                  <a:lnTo>
                    <a:pt x="352" y="1243"/>
                  </a:lnTo>
                  <a:lnTo>
                    <a:pt x="341" y="1241"/>
                  </a:lnTo>
                  <a:lnTo>
                    <a:pt x="336" y="1245"/>
                  </a:lnTo>
                  <a:lnTo>
                    <a:pt x="334" y="1238"/>
                  </a:lnTo>
                  <a:lnTo>
                    <a:pt x="328" y="1232"/>
                  </a:lnTo>
                  <a:lnTo>
                    <a:pt x="303" y="1222"/>
                  </a:lnTo>
                  <a:lnTo>
                    <a:pt x="290" y="1225"/>
                  </a:lnTo>
                  <a:lnTo>
                    <a:pt x="284" y="1221"/>
                  </a:lnTo>
                  <a:lnTo>
                    <a:pt x="290" y="1219"/>
                  </a:lnTo>
                  <a:lnTo>
                    <a:pt x="293" y="1211"/>
                  </a:lnTo>
                  <a:lnTo>
                    <a:pt x="300" y="1214"/>
                  </a:lnTo>
                  <a:lnTo>
                    <a:pt x="308" y="1211"/>
                  </a:lnTo>
                  <a:lnTo>
                    <a:pt x="320" y="1213"/>
                  </a:lnTo>
                  <a:lnTo>
                    <a:pt x="322" y="1211"/>
                  </a:lnTo>
                  <a:lnTo>
                    <a:pt x="331" y="1221"/>
                  </a:lnTo>
                  <a:lnTo>
                    <a:pt x="338" y="1218"/>
                  </a:lnTo>
                  <a:lnTo>
                    <a:pt x="339" y="1214"/>
                  </a:lnTo>
                  <a:lnTo>
                    <a:pt x="345" y="1220"/>
                  </a:lnTo>
                  <a:lnTo>
                    <a:pt x="352" y="1222"/>
                  </a:lnTo>
                  <a:lnTo>
                    <a:pt x="356" y="1216"/>
                  </a:lnTo>
                  <a:lnTo>
                    <a:pt x="359" y="1220"/>
                  </a:lnTo>
                  <a:lnTo>
                    <a:pt x="363" y="1230"/>
                  </a:lnTo>
                  <a:lnTo>
                    <a:pt x="371" y="1232"/>
                  </a:lnTo>
                  <a:lnTo>
                    <a:pt x="403" y="1216"/>
                  </a:lnTo>
                  <a:lnTo>
                    <a:pt x="414" y="1198"/>
                  </a:lnTo>
                  <a:lnTo>
                    <a:pt x="419" y="1193"/>
                  </a:lnTo>
                  <a:lnTo>
                    <a:pt x="422" y="1176"/>
                  </a:lnTo>
                  <a:lnTo>
                    <a:pt x="416" y="1161"/>
                  </a:lnTo>
                  <a:lnTo>
                    <a:pt x="404" y="1152"/>
                  </a:lnTo>
                  <a:lnTo>
                    <a:pt x="394" y="1138"/>
                  </a:lnTo>
                  <a:lnTo>
                    <a:pt x="403" y="1136"/>
                  </a:lnTo>
                  <a:lnTo>
                    <a:pt x="402" y="1133"/>
                  </a:lnTo>
                  <a:lnTo>
                    <a:pt x="381" y="1123"/>
                  </a:lnTo>
                  <a:lnTo>
                    <a:pt x="379" y="1113"/>
                  </a:lnTo>
                  <a:lnTo>
                    <a:pt x="374" y="1103"/>
                  </a:lnTo>
                  <a:lnTo>
                    <a:pt x="357" y="1106"/>
                  </a:lnTo>
                  <a:lnTo>
                    <a:pt x="352" y="1100"/>
                  </a:lnTo>
                  <a:lnTo>
                    <a:pt x="351" y="1096"/>
                  </a:lnTo>
                  <a:lnTo>
                    <a:pt x="347" y="1095"/>
                  </a:lnTo>
                  <a:lnTo>
                    <a:pt x="347" y="1098"/>
                  </a:lnTo>
                  <a:lnTo>
                    <a:pt x="341" y="1118"/>
                  </a:lnTo>
                  <a:lnTo>
                    <a:pt x="333" y="1129"/>
                  </a:lnTo>
                  <a:lnTo>
                    <a:pt x="314" y="1143"/>
                  </a:lnTo>
                  <a:lnTo>
                    <a:pt x="308" y="1148"/>
                  </a:lnTo>
                  <a:lnTo>
                    <a:pt x="298" y="1148"/>
                  </a:lnTo>
                  <a:lnTo>
                    <a:pt x="287" y="1151"/>
                  </a:lnTo>
                  <a:lnTo>
                    <a:pt x="280" y="1149"/>
                  </a:lnTo>
                  <a:lnTo>
                    <a:pt x="288" y="1143"/>
                  </a:lnTo>
                  <a:lnTo>
                    <a:pt x="300" y="1140"/>
                  </a:lnTo>
                  <a:lnTo>
                    <a:pt x="309" y="1132"/>
                  </a:lnTo>
                  <a:lnTo>
                    <a:pt x="319" y="1127"/>
                  </a:lnTo>
                  <a:lnTo>
                    <a:pt x="336" y="1112"/>
                  </a:lnTo>
                  <a:lnTo>
                    <a:pt x="339" y="1102"/>
                  </a:lnTo>
                  <a:lnTo>
                    <a:pt x="339" y="1089"/>
                  </a:lnTo>
                  <a:lnTo>
                    <a:pt x="330" y="1087"/>
                  </a:lnTo>
                  <a:lnTo>
                    <a:pt x="334" y="1080"/>
                  </a:lnTo>
                  <a:lnTo>
                    <a:pt x="335" y="1069"/>
                  </a:lnTo>
                  <a:lnTo>
                    <a:pt x="331" y="1060"/>
                  </a:lnTo>
                  <a:lnTo>
                    <a:pt x="328" y="1032"/>
                  </a:lnTo>
                  <a:lnTo>
                    <a:pt x="329" y="1015"/>
                  </a:lnTo>
                  <a:lnTo>
                    <a:pt x="325" y="992"/>
                  </a:lnTo>
                  <a:lnTo>
                    <a:pt x="327" y="985"/>
                  </a:lnTo>
                  <a:lnTo>
                    <a:pt x="330" y="977"/>
                  </a:lnTo>
                  <a:lnTo>
                    <a:pt x="329" y="971"/>
                  </a:lnTo>
                  <a:lnTo>
                    <a:pt x="344" y="979"/>
                  </a:lnTo>
                  <a:lnTo>
                    <a:pt x="345" y="971"/>
                  </a:lnTo>
                  <a:lnTo>
                    <a:pt x="340" y="950"/>
                  </a:lnTo>
                  <a:lnTo>
                    <a:pt x="345" y="928"/>
                  </a:lnTo>
                  <a:lnTo>
                    <a:pt x="350" y="910"/>
                  </a:lnTo>
                  <a:lnTo>
                    <a:pt x="343" y="901"/>
                  </a:lnTo>
                  <a:lnTo>
                    <a:pt x="340" y="892"/>
                  </a:lnTo>
                  <a:lnTo>
                    <a:pt x="340" y="879"/>
                  </a:lnTo>
                  <a:lnTo>
                    <a:pt x="356" y="887"/>
                  </a:lnTo>
                  <a:lnTo>
                    <a:pt x="357" y="885"/>
                  </a:lnTo>
                  <a:lnTo>
                    <a:pt x="361" y="881"/>
                  </a:lnTo>
                  <a:lnTo>
                    <a:pt x="367" y="872"/>
                  </a:lnTo>
                  <a:lnTo>
                    <a:pt x="368" y="870"/>
                  </a:lnTo>
                  <a:lnTo>
                    <a:pt x="367" y="866"/>
                  </a:lnTo>
                  <a:lnTo>
                    <a:pt x="370" y="850"/>
                  </a:lnTo>
                  <a:lnTo>
                    <a:pt x="365" y="839"/>
                  </a:lnTo>
                  <a:lnTo>
                    <a:pt x="366" y="831"/>
                  </a:lnTo>
                  <a:lnTo>
                    <a:pt x="368" y="840"/>
                  </a:lnTo>
                  <a:lnTo>
                    <a:pt x="377" y="848"/>
                  </a:lnTo>
                  <a:lnTo>
                    <a:pt x="381" y="847"/>
                  </a:lnTo>
                  <a:lnTo>
                    <a:pt x="386" y="837"/>
                  </a:lnTo>
                  <a:lnTo>
                    <a:pt x="393" y="840"/>
                  </a:lnTo>
                  <a:lnTo>
                    <a:pt x="394" y="833"/>
                  </a:lnTo>
                  <a:lnTo>
                    <a:pt x="398" y="827"/>
                  </a:lnTo>
                  <a:lnTo>
                    <a:pt x="387" y="822"/>
                  </a:lnTo>
                  <a:lnTo>
                    <a:pt x="394" y="823"/>
                  </a:lnTo>
                  <a:lnTo>
                    <a:pt x="403" y="817"/>
                  </a:lnTo>
                  <a:lnTo>
                    <a:pt x="403" y="812"/>
                  </a:lnTo>
                  <a:lnTo>
                    <a:pt x="410" y="809"/>
                  </a:lnTo>
                  <a:lnTo>
                    <a:pt x="411" y="799"/>
                  </a:lnTo>
                  <a:lnTo>
                    <a:pt x="417" y="796"/>
                  </a:lnTo>
                  <a:lnTo>
                    <a:pt x="417" y="784"/>
                  </a:lnTo>
                  <a:lnTo>
                    <a:pt x="425" y="783"/>
                  </a:lnTo>
                  <a:lnTo>
                    <a:pt x="435" y="785"/>
                  </a:lnTo>
                  <a:lnTo>
                    <a:pt x="446" y="775"/>
                  </a:lnTo>
                  <a:lnTo>
                    <a:pt x="449" y="764"/>
                  </a:lnTo>
                  <a:lnTo>
                    <a:pt x="464" y="753"/>
                  </a:lnTo>
                  <a:lnTo>
                    <a:pt x="470" y="761"/>
                  </a:lnTo>
                  <a:lnTo>
                    <a:pt x="481" y="753"/>
                  </a:lnTo>
                  <a:lnTo>
                    <a:pt x="484" y="743"/>
                  </a:lnTo>
                  <a:lnTo>
                    <a:pt x="492" y="737"/>
                  </a:lnTo>
                  <a:lnTo>
                    <a:pt x="500" y="740"/>
                  </a:lnTo>
                  <a:lnTo>
                    <a:pt x="503" y="735"/>
                  </a:lnTo>
                  <a:lnTo>
                    <a:pt x="516" y="727"/>
                  </a:lnTo>
                  <a:lnTo>
                    <a:pt x="521" y="719"/>
                  </a:lnTo>
                  <a:lnTo>
                    <a:pt x="528" y="715"/>
                  </a:lnTo>
                  <a:lnTo>
                    <a:pt x="535" y="699"/>
                  </a:lnTo>
                  <a:lnTo>
                    <a:pt x="538" y="691"/>
                  </a:lnTo>
                  <a:lnTo>
                    <a:pt x="549" y="677"/>
                  </a:lnTo>
                  <a:lnTo>
                    <a:pt x="555" y="664"/>
                  </a:lnTo>
                  <a:lnTo>
                    <a:pt x="562" y="651"/>
                  </a:lnTo>
                  <a:lnTo>
                    <a:pt x="566" y="646"/>
                  </a:lnTo>
                  <a:lnTo>
                    <a:pt x="567" y="651"/>
                  </a:lnTo>
                  <a:lnTo>
                    <a:pt x="566" y="662"/>
                  </a:lnTo>
                  <a:lnTo>
                    <a:pt x="576" y="649"/>
                  </a:lnTo>
                  <a:lnTo>
                    <a:pt x="577" y="644"/>
                  </a:lnTo>
                  <a:lnTo>
                    <a:pt x="572" y="639"/>
                  </a:lnTo>
                  <a:lnTo>
                    <a:pt x="571" y="633"/>
                  </a:lnTo>
                  <a:lnTo>
                    <a:pt x="556" y="618"/>
                  </a:lnTo>
                  <a:lnTo>
                    <a:pt x="555" y="612"/>
                  </a:lnTo>
                  <a:lnTo>
                    <a:pt x="558" y="610"/>
                  </a:lnTo>
                  <a:lnTo>
                    <a:pt x="556" y="602"/>
                  </a:lnTo>
                  <a:lnTo>
                    <a:pt x="551" y="596"/>
                  </a:lnTo>
                  <a:lnTo>
                    <a:pt x="551" y="594"/>
                  </a:lnTo>
                  <a:lnTo>
                    <a:pt x="556" y="589"/>
                  </a:lnTo>
                  <a:lnTo>
                    <a:pt x="558" y="582"/>
                  </a:lnTo>
                  <a:lnTo>
                    <a:pt x="566" y="579"/>
                  </a:lnTo>
                  <a:lnTo>
                    <a:pt x="576" y="554"/>
                  </a:lnTo>
                  <a:lnTo>
                    <a:pt x="577" y="547"/>
                  </a:lnTo>
                  <a:lnTo>
                    <a:pt x="567" y="530"/>
                  </a:lnTo>
                  <a:lnTo>
                    <a:pt x="569" y="527"/>
                  </a:lnTo>
                  <a:lnTo>
                    <a:pt x="580" y="520"/>
                  </a:lnTo>
                  <a:lnTo>
                    <a:pt x="580" y="512"/>
                  </a:lnTo>
                  <a:lnTo>
                    <a:pt x="585" y="511"/>
                  </a:lnTo>
                  <a:lnTo>
                    <a:pt x="592" y="515"/>
                  </a:lnTo>
                  <a:lnTo>
                    <a:pt x="596" y="514"/>
                  </a:lnTo>
                  <a:lnTo>
                    <a:pt x="597" y="506"/>
                  </a:lnTo>
                  <a:lnTo>
                    <a:pt x="593" y="503"/>
                  </a:lnTo>
                  <a:lnTo>
                    <a:pt x="603" y="501"/>
                  </a:lnTo>
                  <a:lnTo>
                    <a:pt x="604" y="495"/>
                  </a:lnTo>
                  <a:lnTo>
                    <a:pt x="593" y="481"/>
                  </a:lnTo>
                  <a:lnTo>
                    <a:pt x="593" y="476"/>
                  </a:lnTo>
                  <a:lnTo>
                    <a:pt x="605" y="484"/>
                  </a:lnTo>
                  <a:lnTo>
                    <a:pt x="610" y="493"/>
                  </a:lnTo>
                  <a:lnTo>
                    <a:pt x="614" y="493"/>
                  </a:lnTo>
                  <a:lnTo>
                    <a:pt x="613" y="476"/>
                  </a:lnTo>
                  <a:lnTo>
                    <a:pt x="614" y="478"/>
                  </a:lnTo>
                  <a:lnTo>
                    <a:pt x="618" y="476"/>
                  </a:lnTo>
                  <a:lnTo>
                    <a:pt x="619" y="455"/>
                  </a:lnTo>
                  <a:lnTo>
                    <a:pt x="623" y="454"/>
                  </a:lnTo>
                  <a:lnTo>
                    <a:pt x="628" y="454"/>
                  </a:lnTo>
                  <a:lnTo>
                    <a:pt x="628" y="460"/>
                  </a:lnTo>
                  <a:lnTo>
                    <a:pt x="631" y="465"/>
                  </a:lnTo>
                  <a:lnTo>
                    <a:pt x="635" y="467"/>
                  </a:lnTo>
                  <a:lnTo>
                    <a:pt x="640" y="454"/>
                  </a:lnTo>
                  <a:lnTo>
                    <a:pt x="645" y="457"/>
                  </a:lnTo>
                  <a:lnTo>
                    <a:pt x="651" y="468"/>
                  </a:lnTo>
                  <a:lnTo>
                    <a:pt x="655" y="468"/>
                  </a:lnTo>
                  <a:lnTo>
                    <a:pt x="661" y="473"/>
                  </a:lnTo>
                  <a:lnTo>
                    <a:pt x="666" y="461"/>
                  </a:lnTo>
                  <a:lnTo>
                    <a:pt x="691" y="458"/>
                  </a:lnTo>
                  <a:lnTo>
                    <a:pt x="700" y="465"/>
                  </a:lnTo>
                  <a:lnTo>
                    <a:pt x="706" y="472"/>
                  </a:lnTo>
                  <a:lnTo>
                    <a:pt x="710" y="465"/>
                  </a:lnTo>
                  <a:lnTo>
                    <a:pt x="715" y="461"/>
                  </a:lnTo>
                  <a:lnTo>
                    <a:pt x="712" y="449"/>
                  </a:lnTo>
                  <a:lnTo>
                    <a:pt x="698" y="415"/>
                  </a:lnTo>
                  <a:lnTo>
                    <a:pt x="694" y="395"/>
                  </a:lnTo>
                  <a:lnTo>
                    <a:pt x="698" y="377"/>
                  </a:lnTo>
                  <a:lnTo>
                    <a:pt x="706" y="364"/>
                  </a:lnTo>
                  <a:lnTo>
                    <a:pt x="707" y="354"/>
                  </a:lnTo>
                  <a:lnTo>
                    <a:pt x="707" y="342"/>
                  </a:lnTo>
                  <a:lnTo>
                    <a:pt x="687" y="296"/>
                  </a:lnTo>
                  <a:lnTo>
                    <a:pt x="684" y="279"/>
                  </a:lnTo>
                  <a:lnTo>
                    <a:pt x="690" y="258"/>
                  </a:lnTo>
                  <a:lnTo>
                    <a:pt x="688" y="243"/>
                  </a:lnTo>
                  <a:lnTo>
                    <a:pt x="683" y="237"/>
                  </a:lnTo>
                  <a:lnTo>
                    <a:pt x="682" y="223"/>
                  </a:lnTo>
                  <a:lnTo>
                    <a:pt x="682" y="202"/>
                  </a:lnTo>
                  <a:lnTo>
                    <a:pt x="683" y="186"/>
                  </a:lnTo>
                  <a:lnTo>
                    <a:pt x="688" y="173"/>
                  </a:lnTo>
                  <a:lnTo>
                    <a:pt x="685" y="166"/>
                  </a:lnTo>
                  <a:lnTo>
                    <a:pt x="653" y="110"/>
                  </a:lnTo>
                  <a:lnTo>
                    <a:pt x="635" y="92"/>
                  </a:lnTo>
                  <a:lnTo>
                    <a:pt x="599" y="81"/>
                  </a:lnTo>
                  <a:lnTo>
                    <a:pt x="569" y="51"/>
                  </a:lnTo>
                  <a:lnTo>
                    <a:pt x="528" y="5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00" y="0"/>
                  </a:lnTo>
                  <a:lnTo>
                    <a:pt x="495" y="3"/>
                  </a:lnTo>
                  <a:lnTo>
                    <a:pt x="496" y="13"/>
                  </a:lnTo>
                  <a:lnTo>
                    <a:pt x="501" y="17"/>
                  </a:lnTo>
                  <a:lnTo>
                    <a:pt x="502" y="29"/>
                  </a:lnTo>
                  <a:lnTo>
                    <a:pt x="500" y="38"/>
                  </a:lnTo>
                  <a:lnTo>
                    <a:pt x="496" y="43"/>
                  </a:lnTo>
                  <a:lnTo>
                    <a:pt x="492" y="58"/>
                  </a:lnTo>
                  <a:lnTo>
                    <a:pt x="486" y="69"/>
                  </a:lnTo>
                  <a:lnTo>
                    <a:pt x="488" y="79"/>
                  </a:lnTo>
                  <a:lnTo>
                    <a:pt x="497" y="89"/>
                  </a:lnTo>
                  <a:lnTo>
                    <a:pt x="490" y="97"/>
                  </a:lnTo>
                  <a:lnTo>
                    <a:pt x="481" y="100"/>
                  </a:lnTo>
                  <a:lnTo>
                    <a:pt x="438" y="84"/>
                  </a:lnTo>
                  <a:lnTo>
                    <a:pt x="408" y="80"/>
                  </a:lnTo>
                  <a:lnTo>
                    <a:pt x="398" y="81"/>
                  </a:lnTo>
                  <a:lnTo>
                    <a:pt x="393" y="86"/>
                  </a:lnTo>
                  <a:lnTo>
                    <a:pt x="388" y="96"/>
                  </a:lnTo>
                  <a:lnTo>
                    <a:pt x="390" y="119"/>
                  </a:lnTo>
                  <a:lnTo>
                    <a:pt x="388" y="129"/>
                  </a:lnTo>
                  <a:lnTo>
                    <a:pt x="383" y="150"/>
                  </a:lnTo>
                  <a:lnTo>
                    <a:pt x="373" y="166"/>
                  </a:lnTo>
                  <a:lnTo>
                    <a:pt x="370" y="165"/>
                  </a:lnTo>
                  <a:lnTo>
                    <a:pt x="360" y="153"/>
                  </a:lnTo>
                  <a:lnTo>
                    <a:pt x="347" y="145"/>
                  </a:lnTo>
                  <a:lnTo>
                    <a:pt x="335" y="149"/>
                  </a:lnTo>
                  <a:lnTo>
                    <a:pt x="317" y="167"/>
                  </a:lnTo>
                  <a:lnTo>
                    <a:pt x="308" y="180"/>
                  </a:lnTo>
                  <a:lnTo>
                    <a:pt x="304" y="196"/>
                  </a:lnTo>
                  <a:lnTo>
                    <a:pt x="302" y="209"/>
                  </a:lnTo>
                  <a:lnTo>
                    <a:pt x="296" y="219"/>
                  </a:lnTo>
                  <a:lnTo>
                    <a:pt x="282" y="237"/>
                  </a:lnTo>
                  <a:lnTo>
                    <a:pt x="279" y="251"/>
                  </a:lnTo>
                  <a:lnTo>
                    <a:pt x="292" y="273"/>
                  </a:lnTo>
                  <a:lnTo>
                    <a:pt x="293" y="285"/>
                  </a:lnTo>
                  <a:lnTo>
                    <a:pt x="291" y="294"/>
                  </a:lnTo>
                  <a:lnTo>
                    <a:pt x="285" y="306"/>
                  </a:lnTo>
                  <a:lnTo>
                    <a:pt x="273" y="320"/>
                  </a:lnTo>
                  <a:lnTo>
                    <a:pt x="265" y="334"/>
                  </a:lnTo>
                  <a:lnTo>
                    <a:pt x="242" y="364"/>
                  </a:lnTo>
                  <a:lnTo>
                    <a:pt x="236" y="381"/>
                  </a:lnTo>
                  <a:lnTo>
                    <a:pt x="233" y="401"/>
                  </a:lnTo>
                  <a:lnTo>
                    <a:pt x="228" y="413"/>
                  </a:lnTo>
                  <a:lnTo>
                    <a:pt x="211" y="427"/>
                  </a:lnTo>
                  <a:lnTo>
                    <a:pt x="200" y="427"/>
                  </a:lnTo>
                  <a:lnTo>
                    <a:pt x="193" y="431"/>
                  </a:lnTo>
                  <a:lnTo>
                    <a:pt x="194" y="446"/>
                  </a:lnTo>
                  <a:lnTo>
                    <a:pt x="194" y="467"/>
                  </a:lnTo>
                  <a:lnTo>
                    <a:pt x="193" y="497"/>
                  </a:lnTo>
                  <a:lnTo>
                    <a:pt x="184" y="547"/>
                  </a:lnTo>
                  <a:lnTo>
                    <a:pt x="167" y="584"/>
                  </a:lnTo>
                  <a:lnTo>
                    <a:pt x="147" y="616"/>
                  </a:lnTo>
                  <a:lnTo>
                    <a:pt x="148" y="625"/>
                  </a:lnTo>
                  <a:lnTo>
                    <a:pt x="163" y="641"/>
                  </a:lnTo>
                  <a:lnTo>
                    <a:pt x="169" y="653"/>
                  </a:lnTo>
                  <a:lnTo>
                    <a:pt x="169" y="672"/>
                  </a:lnTo>
                  <a:lnTo>
                    <a:pt x="167" y="683"/>
                  </a:lnTo>
                  <a:lnTo>
                    <a:pt x="157" y="695"/>
                  </a:lnTo>
                  <a:lnTo>
                    <a:pt x="142" y="695"/>
                  </a:lnTo>
                  <a:lnTo>
                    <a:pt x="125" y="692"/>
                  </a:lnTo>
                  <a:lnTo>
                    <a:pt x="104" y="697"/>
                  </a:lnTo>
                  <a:lnTo>
                    <a:pt x="87" y="708"/>
                  </a:lnTo>
                  <a:lnTo>
                    <a:pt x="62" y="738"/>
                  </a:lnTo>
                  <a:lnTo>
                    <a:pt x="56" y="754"/>
                  </a:lnTo>
                  <a:lnTo>
                    <a:pt x="51" y="774"/>
                  </a:lnTo>
                  <a:lnTo>
                    <a:pt x="55" y="793"/>
                  </a:lnTo>
                  <a:lnTo>
                    <a:pt x="61" y="806"/>
                  </a:lnTo>
                  <a:lnTo>
                    <a:pt x="66" y="811"/>
                  </a:lnTo>
                  <a:lnTo>
                    <a:pt x="60" y="821"/>
                  </a:lnTo>
                  <a:lnTo>
                    <a:pt x="59" y="833"/>
                  </a:lnTo>
                  <a:lnTo>
                    <a:pt x="55" y="843"/>
                  </a:lnTo>
                  <a:lnTo>
                    <a:pt x="55" y="863"/>
                  </a:lnTo>
                  <a:lnTo>
                    <a:pt x="53" y="871"/>
                  </a:lnTo>
                  <a:lnTo>
                    <a:pt x="53" y="883"/>
                  </a:lnTo>
                  <a:lnTo>
                    <a:pt x="55" y="886"/>
                  </a:lnTo>
                  <a:lnTo>
                    <a:pt x="60" y="902"/>
                  </a:lnTo>
                  <a:lnTo>
                    <a:pt x="59" y="944"/>
                  </a:lnTo>
                  <a:lnTo>
                    <a:pt x="60" y="964"/>
                  </a:lnTo>
                  <a:lnTo>
                    <a:pt x="69" y="979"/>
                  </a:lnTo>
                  <a:lnTo>
                    <a:pt x="89" y="995"/>
                  </a:lnTo>
                  <a:lnTo>
                    <a:pt x="92" y="1016"/>
                  </a:lnTo>
                  <a:lnTo>
                    <a:pt x="86" y="1035"/>
                  </a:lnTo>
                  <a:lnTo>
                    <a:pt x="76" y="1046"/>
                  </a:lnTo>
                  <a:lnTo>
                    <a:pt x="61" y="1052"/>
                  </a:lnTo>
                  <a:lnTo>
                    <a:pt x="59" y="1058"/>
                  </a:lnTo>
                  <a:lnTo>
                    <a:pt x="69" y="1071"/>
                  </a:lnTo>
                  <a:lnTo>
                    <a:pt x="77" y="1105"/>
                  </a:lnTo>
                  <a:lnTo>
                    <a:pt x="70" y="1134"/>
                  </a:lnTo>
                  <a:lnTo>
                    <a:pt x="74" y="1143"/>
                  </a:lnTo>
                  <a:lnTo>
                    <a:pt x="72" y="1157"/>
                  </a:lnTo>
                  <a:lnTo>
                    <a:pt x="66" y="1168"/>
                  </a:lnTo>
                  <a:lnTo>
                    <a:pt x="39" y="1179"/>
                  </a:lnTo>
                  <a:lnTo>
                    <a:pt x="39" y="1193"/>
                  </a:lnTo>
                  <a:lnTo>
                    <a:pt x="27" y="1214"/>
                  </a:lnTo>
                  <a:lnTo>
                    <a:pt x="28" y="1230"/>
                  </a:lnTo>
                  <a:lnTo>
                    <a:pt x="32" y="1242"/>
                  </a:lnTo>
                  <a:lnTo>
                    <a:pt x="24" y="1280"/>
                  </a:lnTo>
                  <a:lnTo>
                    <a:pt x="16" y="1286"/>
                  </a:lnTo>
                  <a:lnTo>
                    <a:pt x="12" y="1278"/>
                  </a:lnTo>
                  <a:lnTo>
                    <a:pt x="8" y="1291"/>
                  </a:lnTo>
                  <a:lnTo>
                    <a:pt x="8" y="1268"/>
                  </a:lnTo>
                  <a:lnTo>
                    <a:pt x="6" y="126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4050" dirty="0">
                <a:solidFill>
                  <a:prstClr val="black"/>
                </a:solidFill>
                <a:latin typeface="Franklin Gothic Book" panose="020B0503020102020204" pitchFamily="34" charset="0"/>
              </a:endParaRPr>
            </a:p>
          </p:txBody>
        </p:sp>
        <p:grpSp>
          <p:nvGrpSpPr>
            <p:cNvPr id="172" name="Group 359"/>
            <p:cNvGrpSpPr/>
            <p:nvPr/>
          </p:nvGrpSpPr>
          <p:grpSpPr bwMode="gray">
            <a:xfrm>
              <a:off x="5080794" y="2788583"/>
              <a:ext cx="75600" cy="108000"/>
              <a:chOff x="4160739" y="2986112"/>
              <a:chExt cx="187325" cy="233362"/>
            </a:xfrm>
            <a:grpFill/>
          </p:grpSpPr>
          <p:sp>
            <p:nvSpPr>
              <p:cNvPr id="173" name="Freeform 45"/>
              <p:cNvSpPr>
                <a:spLocks noChangeAspect="1"/>
              </p:cNvSpPr>
              <p:nvPr/>
            </p:nvSpPr>
            <p:spPr bwMode="gray">
              <a:xfrm>
                <a:off x="4171851" y="2986112"/>
                <a:ext cx="176213" cy="225425"/>
              </a:xfrm>
              <a:custGeom>
                <a:avLst/>
                <a:gdLst/>
                <a:ahLst/>
                <a:cxnLst>
                  <a:cxn ang="0">
                    <a:pos x="72" y="248"/>
                  </a:cxn>
                  <a:cxn ang="0">
                    <a:pos x="72" y="234"/>
                  </a:cxn>
                  <a:cxn ang="0">
                    <a:pos x="82" y="239"/>
                  </a:cxn>
                  <a:cxn ang="0">
                    <a:pos x="91" y="229"/>
                  </a:cxn>
                  <a:cxn ang="0">
                    <a:pos x="34" y="195"/>
                  </a:cxn>
                  <a:cxn ang="0">
                    <a:pos x="34" y="185"/>
                  </a:cxn>
                  <a:cxn ang="0">
                    <a:pos x="39" y="176"/>
                  </a:cxn>
                  <a:cxn ang="0">
                    <a:pos x="48" y="176"/>
                  </a:cxn>
                  <a:cxn ang="0">
                    <a:pos x="39" y="151"/>
                  </a:cxn>
                  <a:cxn ang="0">
                    <a:pos x="53" y="151"/>
                  </a:cxn>
                  <a:cxn ang="0">
                    <a:pos x="53" y="147"/>
                  </a:cxn>
                  <a:cxn ang="0">
                    <a:pos x="29" y="132"/>
                  </a:cxn>
                  <a:cxn ang="0">
                    <a:pos x="43" y="97"/>
                  </a:cxn>
                  <a:cxn ang="0">
                    <a:pos x="24" y="88"/>
                  </a:cxn>
                  <a:cxn ang="0">
                    <a:pos x="29" y="77"/>
                  </a:cxn>
                  <a:cxn ang="0">
                    <a:pos x="43" y="72"/>
                  </a:cxn>
                  <a:cxn ang="0">
                    <a:pos x="15" y="58"/>
                  </a:cxn>
                  <a:cxn ang="0">
                    <a:pos x="10" y="34"/>
                  </a:cxn>
                  <a:cxn ang="0">
                    <a:pos x="0" y="23"/>
                  </a:cxn>
                  <a:cxn ang="0">
                    <a:pos x="43" y="4"/>
                  </a:cxn>
                  <a:cxn ang="0">
                    <a:pos x="62" y="0"/>
                  </a:cxn>
                  <a:cxn ang="0">
                    <a:pos x="72" y="4"/>
                  </a:cxn>
                  <a:cxn ang="0">
                    <a:pos x="91" y="14"/>
                  </a:cxn>
                  <a:cxn ang="0">
                    <a:pos x="101" y="34"/>
                  </a:cxn>
                  <a:cxn ang="0">
                    <a:pos x="115" y="58"/>
                  </a:cxn>
                  <a:cxn ang="0">
                    <a:pos x="134" y="67"/>
                  </a:cxn>
                  <a:cxn ang="0">
                    <a:pos x="139" y="88"/>
                  </a:cxn>
                  <a:cxn ang="0">
                    <a:pos x="153" y="97"/>
                  </a:cxn>
                  <a:cxn ang="0">
                    <a:pos x="168" y="102"/>
                  </a:cxn>
                  <a:cxn ang="0">
                    <a:pos x="187" y="92"/>
                  </a:cxn>
                  <a:cxn ang="0">
                    <a:pos x="187" y="112"/>
                  </a:cxn>
                  <a:cxn ang="0">
                    <a:pos x="206" y="132"/>
                  </a:cxn>
                  <a:cxn ang="0">
                    <a:pos x="192" y="156"/>
                  </a:cxn>
                  <a:cxn ang="0">
                    <a:pos x="201" y="190"/>
                  </a:cxn>
                  <a:cxn ang="0">
                    <a:pos x="211" y="215"/>
                  </a:cxn>
                  <a:cxn ang="0">
                    <a:pos x="201" y="239"/>
                  </a:cxn>
                  <a:cxn ang="0">
                    <a:pos x="201" y="259"/>
                  </a:cxn>
                  <a:cxn ang="0">
                    <a:pos x="192" y="254"/>
                  </a:cxn>
                  <a:cxn ang="0">
                    <a:pos x="149" y="254"/>
                  </a:cxn>
                  <a:cxn ang="0">
                    <a:pos x="134" y="264"/>
                  </a:cxn>
                  <a:cxn ang="0">
                    <a:pos x="115" y="278"/>
                  </a:cxn>
                  <a:cxn ang="0">
                    <a:pos x="115" y="289"/>
                  </a:cxn>
                  <a:cxn ang="0">
                    <a:pos x="110" y="294"/>
                  </a:cxn>
                  <a:cxn ang="0">
                    <a:pos x="101" y="269"/>
                  </a:cxn>
                  <a:cxn ang="0">
                    <a:pos x="86" y="254"/>
                  </a:cxn>
                  <a:cxn ang="0">
                    <a:pos x="72" y="248"/>
                  </a:cxn>
                </a:cxnLst>
                <a:rect l="0" t="0" r="r" b="b"/>
                <a:pathLst>
                  <a:path w="212" h="295">
                    <a:moveTo>
                      <a:pt x="72" y="248"/>
                    </a:moveTo>
                    <a:lnTo>
                      <a:pt x="72" y="234"/>
                    </a:lnTo>
                    <a:lnTo>
                      <a:pt x="82" y="239"/>
                    </a:lnTo>
                    <a:lnTo>
                      <a:pt x="91" y="229"/>
                    </a:lnTo>
                    <a:lnTo>
                      <a:pt x="34" y="195"/>
                    </a:lnTo>
                    <a:lnTo>
                      <a:pt x="34" y="185"/>
                    </a:lnTo>
                    <a:lnTo>
                      <a:pt x="39" y="176"/>
                    </a:lnTo>
                    <a:lnTo>
                      <a:pt x="48" y="176"/>
                    </a:lnTo>
                    <a:lnTo>
                      <a:pt x="39" y="151"/>
                    </a:lnTo>
                    <a:lnTo>
                      <a:pt x="53" y="151"/>
                    </a:lnTo>
                    <a:lnTo>
                      <a:pt x="53" y="147"/>
                    </a:lnTo>
                    <a:lnTo>
                      <a:pt x="29" y="132"/>
                    </a:lnTo>
                    <a:lnTo>
                      <a:pt x="43" y="97"/>
                    </a:lnTo>
                    <a:lnTo>
                      <a:pt x="24" y="88"/>
                    </a:lnTo>
                    <a:lnTo>
                      <a:pt x="29" y="77"/>
                    </a:lnTo>
                    <a:lnTo>
                      <a:pt x="43" y="72"/>
                    </a:lnTo>
                    <a:lnTo>
                      <a:pt x="15" y="58"/>
                    </a:lnTo>
                    <a:lnTo>
                      <a:pt x="10" y="34"/>
                    </a:lnTo>
                    <a:lnTo>
                      <a:pt x="0" y="23"/>
                    </a:lnTo>
                    <a:lnTo>
                      <a:pt x="43" y="4"/>
                    </a:lnTo>
                    <a:lnTo>
                      <a:pt x="62" y="0"/>
                    </a:lnTo>
                    <a:lnTo>
                      <a:pt x="72" y="4"/>
                    </a:lnTo>
                    <a:lnTo>
                      <a:pt x="91" y="14"/>
                    </a:lnTo>
                    <a:lnTo>
                      <a:pt x="101" y="34"/>
                    </a:lnTo>
                    <a:lnTo>
                      <a:pt x="115" y="58"/>
                    </a:lnTo>
                    <a:lnTo>
                      <a:pt x="134" y="67"/>
                    </a:lnTo>
                    <a:lnTo>
                      <a:pt x="139" y="88"/>
                    </a:lnTo>
                    <a:lnTo>
                      <a:pt x="153" y="97"/>
                    </a:lnTo>
                    <a:lnTo>
                      <a:pt x="168" y="102"/>
                    </a:lnTo>
                    <a:lnTo>
                      <a:pt x="187" y="92"/>
                    </a:lnTo>
                    <a:lnTo>
                      <a:pt x="187" y="112"/>
                    </a:lnTo>
                    <a:lnTo>
                      <a:pt x="206" y="132"/>
                    </a:lnTo>
                    <a:lnTo>
                      <a:pt x="192" y="156"/>
                    </a:lnTo>
                    <a:lnTo>
                      <a:pt x="201" y="190"/>
                    </a:lnTo>
                    <a:lnTo>
                      <a:pt x="211" y="215"/>
                    </a:lnTo>
                    <a:lnTo>
                      <a:pt x="201" y="239"/>
                    </a:lnTo>
                    <a:lnTo>
                      <a:pt x="201" y="259"/>
                    </a:lnTo>
                    <a:lnTo>
                      <a:pt x="192" y="254"/>
                    </a:lnTo>
                    <a:lnTo>
                      <a:pt x="149" y="254"/>
                    </a:lnTo>
                    <a:lnTo>
                      <a:pt x="134" y="264"/>
                    </a:lnTo>
                    <a:lnTo>
                      <a:pt x="115" y="278"/>
                    </a:lnTo>
                    <a:lnTo>
                      <a:pt x="115" y="289"/>
                    </a:lnTo>
                    <a:lnTo>
                      <a:pt x="110" y="294"/>
                    </a:lnTo>
                    <a:lnTo>
                      <a:pt x="101" y="269"/>
                    </a:lnTo>
                    <a:lnTo>
                      <a:pt x="86" y="254"/>
                    </a:lnTo>
                    <a:lnTo>
                      <a:pt x="72" y="248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74" name="Freeform 46"/>
              <p:cNvSpPr>
                <a:spLocks noChangeAspect="1"/>
              </p:cNvSpPr>
              <p:nvPr/>
            </p:nvSpPr>
            <p:spPr bwMode="gray">
              <a:xfrm>
                <a:off x="4160739" y="3130574"/>
                <a:ext cx="87313" cy="88900"/>
              </a:xfrm>
              <a:custGeom>
                <a:avLst/>
                <a:gdLst/>
                <a:ahLst/>
                <a:cxnLst>
                  <a:cxn ang="0">
                    <a:pos x="9" y="68"/>
                  </a:cxn>
                  <a:cxn ang="0">
                    <a:pos x="14" y="63"/>
                  </a:cxn>
                  <a:cxn ang="0">
                    <a:pos x="9" y="35"/>
                  </a:cxn>
                  <a:cxn ang="0">
                    <a:pos x="24" y="29"/>
                  </a:cxn>
                  <a:cxn ang="0">
                    <a:pos x="14" y="5"/>
                  </a:cxn>
                  <a:cxn ang="0">
                    <a:pos x="24" y="0"/>
                  </a:cxn>
                  <a:cxn ang="0">
                    <a:pos x="43" y="16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10"/>
                  </a:cxn>
                  <a:cxn ang="0">
                    <a:pos x="105" y="44"/>
                  </a:cxn>
                  <a:cxn ang="0">
                    <a:pos x="96" y="54"/>
                  </a:cxn>
                  <a:cxn ang="0">
                    <a:pos x="86" y="49"/>
                  </a:cxn>
                  <a:cxn ang="0">
                    <a:pos x="86" y="63"/>
                  </a:cxn>
                  <a:cxn ang="0">
                    <a:pos x="76" y="63"/>
                  </a:cxn>
                  <a:cxn ang="0">
                    <a:pos x="67" y="79"/>
                  </a:cxn>
                  <a:cxn ang="0">
                    <a:pos x="67" y="103"/>
                  </a:cxn>
                  <a:cxn ang="0">
                    <a:pos x="62" y="117"/>
                  </a:cxn>
                  <a:cxn ang="0">
                    <a:pos x="43" y="112"/>
                  </a:cxn>
                  <a:cxn ang="0">
                    <a:pos x="19" y="87"/>
                  </a:cxn>
                  <a:cxn ang="0">
                    <a:pos x="0" y="84"/>
                  </a:cxn>
                  <a:cxn ang="0">
                    <a:pos x="9" y="68"/>
                  </a:cxn>
                </a:cxnLst>
                <a:rect l="0" t="0" r="r" b="b"/>
                <a:pathLst>
                  <a:path w="106" h="118">
                    <a:moveTo>
                      <a:pt x="9" y="68"/>
                    </a:moveTo>
                    <a:lnTo>
                      <a:pt x="14" y="63"/>
                    </a:lnTo>
                    <a:lnTo>
                      <a:pt x="9" y="35"/>
                    </a:lnTo>
                    <a:lnTo>
                      <a:pt x="24" y="29"/>
                    </a:lnTo>
                    <a:lnTo>
                      <a:pt x="14" y="5"/>
                    </a:lnTo>
                    <a:lnTo>
                      <a:pt x="24" y="0"/>
                    </a:lnTo>
                    <a:lnTo>
                      <a:pt x="43" y="16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48" y="10"/>
                    </a:lnTo>
                    <a:lnTo>
                      <a:pt x="105" y="44"/>
                    </a:lnTo>
                    <a:lnTo>
                      <a:pt x="96" y="54"/>
                    </a:lnTo>
                    <a:lnTo>
                      <a:pt x="86" y="49"/>
                    </a:lnTo>
                    <a:lnTo>
                      <a:pt x="86" y="63"/>
                    </a:lnTo>
                    <a:lnTo>
                      <a:pt x="76" y="63"/>
                    </a:lnTo>
                    <a:lnTo>
                      <a:pt x="67" y="79"/>
                    </a:lnTo>
                    <a:lnTo>
                      <a:pt x="67" y="103"/>
                    </a:lnTo>
                    <a:lnTo>
                      <a:pt x="62" y="117"/>
                    </a:lnTo>
                    <a:lnTo>
                      <a:pt x="43" y="112"/>
                    </a:lnTo>
                    <a:lnTo>
                      <a:pt x="19" y="87"/>
                    </a:lnTo>
                    <a:lnTo>
                      <a:pt x="0" y="84"/>
                    </a:lnTo>
                    <a:lnTo>
                      <a:pt x="9" y="68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4050" dirty="0">
                  <a:solidFill>
                    <a:prstClr val="black"/>
                  </a:solidFill>
                  <a:latin typeface="Franklin Gothic Book" panose="020B0503020102020204" pitchFamily="34" charset="0"/>
                </a:endParaRPr>
              </a:p>
            </p:txBody>
          </p:sp>
        </p:grpSp>
      </p:grpSp>
      <p:sp>
        <p:nvSpPr>
          <p:cNvPr id="56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57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58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9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Europe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6740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4716016" y="778851"/>
            <a:ext cx="3352761" cy="3805881"/>
            <a:chOff x="2239069" y="2908351"/>
            <a:chExt cx="8462739" cy="9606465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sp>
          <p:nvSpPr>
            <p:cNvPr id="57" name="Freeform 131"/>
            <p:cNvSpPr>
              <a:spLocks noChangeArrowheads="1"/>
            </p:cNvSpPr>
            <p:nvPr/>
          </p:nvSpPr>
          <p:spPr bwMode="auto">
            <a:xfrm>
              <a:off x="2239069" y="9900760"/>
              <a:ext cx="1670829" cy="2614056"/>
            </a:xfrm>
            <a:custGeom>
              <a:avLst/>
              <a:gdLst>
                <a:gd name="T0" fmla="*/ 2630 w 3868"/>
                <a:gd name="T1" fmla="*/ 5613 h 6049"/>
                <a:gd name="T2" fmla="*/ 2668 w 3868"/>
                <a:gd name="T3" fmla="*/ 5838 h 6049"/>
                <a:gd name="T4" fmla="*/ 2788 w 3868"/>
                <a:gd name="T5" fmla="*/ 5351 h 6049"/>
                <a:gd name="T6" fmla="*/ 2211 w 3868"/>
                <a:gd name="T7" fmla="*/ 6040 h 6049"/>
                <a:gd name="T8" fmla="*/ 2083 w 3868"/>
                <a:gd name="T9" fmla="*/ 5778 h 6049"/>
                <a:gd name="T10" fmla="*/ 1836 w 3868"/>
                <a:gd name="T11" fmla="*/ 5771 h 6049"/>
                <a:gd name="T12" fmla="*/ 1236 w 3868"/>
                <a:gd name="T13" fmla="*/ 4174 h 6049"/>
                <a:gd name="T14" fmla="*/ 1401 w 3868"/>
                <a:gd name="T15" fmla="*/ 3905 h 6049"/>
                <a:gd name="T16" fmla="*/ 1709 w 3868"/>
                <a:gd name="T17" fmla="*/ 3402 h 6049"/>
                <a:gd name="T18" fmla="*/ 2024 w 3868"/>
                <a:gd name="T19" fmla="*/ 3013 h 6049"/>
                <a:gd name="T20" fmla="*/ 1889 w 3868"/>
                <a:gd name="T21" fmla="*/ 3140 h 6049"/>
                <a:gd name="T22" fmla="*/ 1641 w 3868"/>
                <a:gd name="T23" fmla="*/ 3395 h 6049"/>
                <a:gd name="T24" fmla="*/ 1604 w 3868"/>
                <a:gd name="T25" fmla="*/ 3283 h 6049"/>
                <a:gd name="T26" fmla="*/ 1784 w 3868"/>
                <a:gd name="T27" fmla="*/ 2953 h 6049"/>
                <a:gd name="T28" fmla="*/ 1064 w 3868"/>
                <a:gd name="T29" fmla="*/ 2031 h 6049"/>
                <a:gd name="T30" fmla="*/ 1401 w 3868"/>
                <a:gd name="T31" fmla="*/ 1814 h 6049"/>
                <a:gd name="T32" fmla="*/ 1656 w 3868"/>
                <a:gd name="T33" fmla="*/ 1664 h 6049"/>
                <a:gd name="T34" fmla="*/ 2068 w 3868"/>
                <a:gd name="T35" fmla="*/ 1379 h 6049"/>
                <a:gd name="T36" fmla="*/ 2623 w 3868"/>
                <a:gd name="T37" fmla="*/ 1094 h 6049"/>
                <a:gd name="T38" fmla="*/ 3500 w 3868"/>
                <a:gd name="T39" fmla="*/ 1477 h 6049"/>
                <a:gd name="T40" fmla="*/ 3627 w 3868"/>
                <a:gd name="T41" fmla="*/ 2024 h 6049"/>
                <a:gd name="T42" fmla="*/ 3867 w 3868"/>
                <a:gd name="T43" fmla="*/ 2428 h 6049"/>
                <a:gd name="T44" fmla="*/ 3500 w 3868"/>
                <a:gd name="T45" fmla="*/ 2938 h 6049"/>
                <a:gd name="T46" fmla="*/ 3223 w 3868"/>
                <a:gd name="T47" fmla="*/ 3867 h 6049"/>
                <a:gd name="T48" fmla="*/ 2975 w 3868"/>
                <a:gd name="T49" fmla="*/ 4504 h 6049"/>
                <a:gd name="T50" fmla="*/ 2743 w 3868"/>
                <a:gd name="T51" fmla="*/ 4714 h 6049"/>
                <a:gd name="T52" fmla="*/ 2458 w 3868"/>
                <a:gd name="T53" fmla="*/ 4534 h 6049"/>
                <a:gd name="T54" fmla="*/ 2376 w 3868"/>
                <a:gd name="T55" fmla="*/ 4294 h 6049"/>
                <a:gd name="T56" fmla="*/ 2218 w 3868"/>
                <a:gd name="T57" fmla="*/ 4279 h 6049"/>
                <a:gd name="T58" fmla="*/ 2173 w 3868"/>
                <a:gd name="T59" fmla="*/ 4811 h 6049"/>
                <a:gd name="T60" fmla="*/ 1701 w 3868"/>
                <a:gd name="T61" fmla="*/ 4496 h 6049"/>
                <a:gd name="T62" fmla="*/ 1769 w 3868"/>
                <a:gd name="T63" fmla="*/ 3935 h 6049"/>
                <a:gd name="T64" fmla="*/ 1994 w 3868"/>
                <a:gd name="T65" fmla="*/ 3432 h 6049"/>
                <a:gd name="T66" fmla="*/ 2271 w 3868"/>
                <a:gd name="T67" fmla="*/ 2870 h 6049"/>
                <a:gd name="T68" fmla="*/ 2256 w 3868"/>
                <a:gd name="T69" fmla="*/ 2706 h 6049"/>
                <a:gd name="T70" fmla="*/ 1964 w 3868"/>
                <a:gd name="T71" fmla="*/ 2166 h 6049"/>
                <a:gd name="T72" fmla="*/ 1799 w 3868"/>
                <a:gd name="T73" fmla="*/ 2541 h 6049"/>
                <a:gd name="T74" fmla="*/ 1739 w 3868"/>
                <a:gd name="T75" fmla="*/ 2773 h 6049"/>
                <a:gd name="T76" fmla="*/ 1342 w 3868"/>
                <a:gd name="T77" fmla="*/ 2780 h 6049"/>
                <a:gd name="T78" fmla="*/ 1304 w 3868"/>
                <a:gd name="T79" fmla="*/ 2278 h 6049"/>
                <a:gd name="T80" fmla="*/ 1484 w 3868"/>
                <a:gd name="T81" fmla="*/ 2451 h 6049"/>
                <a:gd name="T82" fmla="*/ 1282 w 3868"/>
                <a:gd name="T83" fmla="*/ 2166 h 6049"/>
                <a:gd name="T84" fmla="*/ 1019 w 3868"/>
                <a:gd name="T85" fmla="*/ 1746 h 6049"/>
                <a:gd name="T86" fmla="*/ 884 w 3868"/>
                <a:gd name="T87" fmla="*/ 1986 h 6049"/>
                <a:gd name="T88" fmla="*/ 1027 w 3868"/>
                <a:gd name="T89" fmla="*/ 1904 h 6049"/>
                <a:gd name="T90" fmla="*/ 382 w 3868"/>
                <a:gd name="T91" fmla="*/ 2511 h 6049"/>
                <a:gd name="T92" fmla="*/ 525 w 3868"/>
                <a:gd name="T93" fmla="*/ 2353 h 6049"/>
                <a:gd name="T94" fmla="*/ 480 w 3868"/>
                <a:gd name="T95" fmla="*/ 2533 h 6049"/>
                <a:gd name="T96" fmla="*/ 247 w 3868"/>
                <a:gd name="T97" fmla="*/ 2563 h 6049"/>
                <a:gd name="T98" fmla="*/ 255 w 3868"/>
                <a:gd name="T99" fmla="*/ 2683 h 6049"/>
                <a:gd name="T100" fmla="*/ 165 w 3868"/>
                <a:gd name="T101" fmla="*/ 2870 h 6049"/>
                <a:gd name="T102" fmla="*/ 0 w 3868"/>
                <a:gd name="T103" fmla="*/ 2818 h 6049"/>
                <a:gd name="T104" fmla="*/ 1207 w 3868"/>
                <a:gd name="T105" fmla="*/ 1169 h 6049"/>
                <a:gd name="T106" fmla="*/ 1229 w 3868"/>
                <a:gd name="T107" fmla="*/ 1372 h 6049"/>
                <a:gd name="T108" fmla="*/ 832 w 3868"/>
                <a:gd name="T109" fmla="*/ 83 h 6049"/>
                <a:gd name="T110" fmla="*/ 742 w 3868"/>
                <a:gd name="T111" fmla="*/ 465 h 6049"/>
                <a:gd name="T112" fmla="*/ 712 w 3868"/>
                <a:gd name="T113" fmla="*/ 555 h 6049"/>
                <a:gd name="T114" fmla="*/ 712 w 3868"/>
                <a:gd name="T115" fmla="*/ 825 h 6049"/>
                <a:gd name="T116" fmla="*/ 862 w 3868"/>
                <a:gd name="T117" fmla="*/ 442 h 6049"/>
                <a:gd name="T118" fmla="*/ 974 w 3868"/>
                <a:gd name="T119" fmla="*/ 105 h 6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8" h="6049">
                  <a:moveTo>
                    <a:pt x="2773" y="5261"/>
                  </a:moveTo>
                  <a:lnTo>
                    <a:pt x="2773" y="5261"/>
                  </a:lnTo>
                  <a:cubicBezTo>
                    <a:pt x="2758" y="5268"/>
                    <a:pt x="2758" y="5276"/>
                    <a:pt x="2743" y="5284"/>
                  </a:cubicBezTo>
                  <a:cubicBezTo>
                    <a:pt x="2736" y="5291"/>
                    <a:pt x="2720" y="5291"/>
                    <a:pt x="2720" y="5298"/>
                  </a:cubicBezTo>
                  <a:cubicBezTo>
                    <a:pt x="2720" y="5313"/>
                    <a:pt x="2728" y="5313"/>
                    <a:pt x="2728" y="5328"/>
                  </a:cubicBezTo>
                  <a:cubicBezTo>
                    <a:pt x="2728" y="5336"/>
                    <a:pt x="2720" y="5336"/>
                    <a:pt x="2720" y="5343"/>
                  </a:cubicBezTo>
                  <a:cubicBezTo>
                    <a:pt x="2713" y="5351"/>
                    <a:pt x="2713" y="5358"/>
                    <a:pt x="2706" y="5366"/>
                  </a:cubicBezTo>
                  <a:cubicBezTo>
                    <a:pt x="2698" y="5381"/>
                    <a:pt x="2698" y="5388"/>
                    <a:pt x="2690" y="5396"/>
                  </a:cubicBezTo>
                  <a:cubicBezTo>
                    <a:pt x="2690" y="5403"/>
                    <a:pt x="2676" y="5411"/>
                    <a:pt x="2676" y="5418"/>
                  </a:cubicBezTo>
                  <a:cubicBezTo>
                    <a:pt x="2660" y="5441"/>
                    <a:pt x="2653" y="5448"/>
                    <a:pt x="2653" y="5471"/>
                  </a:cubicBezTo>
                  <a:cubicBezTo>
                    <a:pt x="2653" y="5478"/>
                    <a:pt x="2646" y="5478"/>
                    <a:pt x="2646" y="5486"/>
                  </a:cubicBezTo>
                  <a:cubicBezTo>
                    <a:pt x="2646" y="5538"/>
                    <a:pt x="2646" y="5538"/>
                    <a:pt x="2646" y="5538"/>
                  </a:cubicBezTo>
                  <a:cubicBezTo>
                    <a:pt x="2646" y="5546"/>
                    <a:pt x="2646" y="5553"/>
                    <a:pt x="2646" y="5561"/>
                  </a:cubicBezTo>
                  <a:cubicBezTo>
                    <a:pt x="2646" y="5568"/>
                    <a:pt x="2646" y="5576"/>
                    <a:pt x="2638" y="5591"/>
                  </a:cubicBezTo>
                  <a:cubicBezTo>
                    <a:pt x="2638" y="5598"/>
                    <a:pt x="2630" y="5606"/>
                    <a:pt x="2630" y="5613"/>
                  </a:cubicBezTo>
                  <a:cubicBezTo>
                    <a:pt x="2623" y="5628"/>
                    <a:pt x="2623" y="5636"/>
                    <a:pt x="2616" y="5651"/>
                  </a:cubicBezTo>
                  <a:cubicBezTo>
                    <a:pt x="2608" y="5666"/>
                    <a:pt x="2601" y="5673"/>
                    <a:pt x="2586" y="5688"/>
                  </a:cubicBezTo>
                  <a:cubicBezTo>
                    <a:pt x="2578" y="5695"/>
                    <a:pt x="2578" y="5703"/>
                    <a:pt x="2563" y="5718"/>
                  </a:cubicBezTo>
                  <a:cubicBezTo>
                    <a:pt x="2556" y="5725"/>
                    <a:pt x="2548" y="5725"/>
                    <a:pt x="2548" y="5733"/>
                  </a:cubicBezTo>
                  <a:cubicBezTo>
                    <a:pt x="2541" y="5733"/>
                    <a:pt x="2541" y="5741"/>
                    <a:pt x="2541" y="5741"/>
                  </a:cubicBezTo>
                  <a:cubicBezTo>
                    <a:pt x="2556" y="5808"/>
                    <a:pt x="2556" y="5808"/>
                    <a:pt x="2556" y="5808"/>
                  </a:cubicBezTo>
                  <a:cubicBezTo>
                    <a:pt x="2556" y="5815"/>
                    <a:pt x="2556" y="5823"/>
                    <a:pt x="2556" y="5838"/>
                  </a:cubicBezTo>
                  <a:cubicBezTo>
                    <a:pt x="2548" y="5845"/>
                    <a:pt x="2548" y="5853"/>
                    <a:pt x="2548" y="5860"/>
                  </a:cubicBezTo>
                  <a:cubicBezTo>
                    <a:pt x="2548" y="5860"/>
                    <a:pt x="2548" y="5860"/>
                    <a:pt x="2548" y="5868"/>
                  </a:cubicBezTo>
                  <a:cubicBezTo>
                    <a:pt x="2556" y="5868"/>
                    <a:pt x="2556" y="5875"/>
                    <a:pt x="2563" y="5875"/>
                  </a:cubicBezTo>
                  <a:cubicBezTo>
                    <a:pt x="2563" y="5883"/>
                    <a:pt x="2563" y="5890"/>
                    <a:pt x="2571" y="5898"/>
                  </a:cubicBezTo>
                  <a:cubicBezTo>
                    <a:pt x="2578" y="5883"/>
                    <a:pt x="2578" y="5868"/>
                    <a:pt x="2593" y="5868"/>
                  </a:cubicBezTo>
                  <a:cubicBezTo>
                    <a:pt x="2616" y="5860"/>
                    <a:pt x="2630" y="5860"/>
                    <a:pt x="2646" y="5860"/>
                  </a:cubicBezTo>
                  <a:cubicBezTo>
                    <a:pt x="2668" y="5860"/>
                    <a:pt x="2668" y="5860"/>
                    <a:pt x="2668" y="5860"/>
                  </a:cubicBezTo>
                  <a:cubicBezTo>
                    <a:pt x="2668" y="5853"/>
                    <a:pt x="2668" y="5845"/>
                    <a:pt x="2668" y="5838"/>
                  </a:cubicBezTo>
                  <a:cubicBezTo>
                    <a:pt x="2676" y="5830"/>
                    <a:pt x="2668" y="5823"/>
                    <a:pt x="2676" y="5808"/>
                  </a:cubicBezTo>
                  <a:cubicBezTo>
                    <a:pt x="2676" y="5801"/>
                    <a:pt x="2683" y="5793"/>
                    <a:pt x="2683" y="5778"/>
                  </a:cubicBezTo>
                  <a:cubicBezTo>
                    <a:pt x="2683" y="5771"/>
                    <a:pt x="2676" y="5771"/>
                    <a:pt x="2668" y="5763"/>
                  </a:cubicBezTo>
                  <a:cubicBezTo>
                    <a:pt x="2668" y="5763"/>
                    <a:pt x="2668" y="5755"/>
                    <a:pt x="2668" y="5748"/>
                  </a:cubicBezTo>
                  <a:cubicBezTo>
                    <a:pt x="2668" y="5733"/>
                    <a:pt x="2676" y="5725"/>
                    <a:pt x="2683" y="5711"/>
                  </a:cubicBezTo>
                  <a:cubicBezTo>
                    <a:pt x="2690" y="5703"/>
                    <a:pt x="2690" y="5695"/>
                    <a:pt x="2690" y="5681"/>
                  </a:cubicBezTo>
                  <a:cubicBezTo>
                    <a:pt x="2698" y="5658"/>
                    <a:pt x="2698" y="5636"/>
                    <a:pt x="2720" y="5628"/>
                  </a:cubicBezTo>
                  <a:cubicBezTo>
                    <a:pt x="2728" y="5621"/>
                    <a:pt x="2736" y="5621"/>
                    <a:pt x="2743" y="5613"/>
                  </a:cubicBezTo>
                  <a:cubicBezTo>
                    <a:pt x="2750" y="5606"/>
                    <a:pt x="2743" y="5591"/>
                    <a:pt x="2750" y="5583"/>
                  </a:cubicBezTo>
                  <a:cubicBezTo>
                    <a:pt x="2750" y="5576"/>
                    <a:pt x="2758" y="5576"/>
                    <a:pt x="2766" y="5568"/>
                  </a:cubicBezTo>
                  <a:cubicBezTo>
                    <a:pt x="2773" y="5553"/>
                    <a:pt x="2773" y="5546"/>
                    <a:pt x="2773" y="5531"/>
                  </a:cubicBezTo>
                  <a:cubicBezTo>
                    <a:pt x="2773" y="5516"/>
                    <a:pt x="2773" y="5508"/>
                    <a:pt x="2773" y="5493"/>
                  </a:cubicBezTo>
                  <a:cubicBezTo>
                    <a:pt x="2773" y="5471"/>
                    <a:pt x="2780" y="5463"/>
                    <a:pt x="2780" y="5441"/>
                  </a:cubicBezTo>
                  <a:cubicBezTo>
                    <a:pt x="2788" y="5426"/>
                    <a:pt x="2788" y="5418"/>
                    <a:pt x="2788" y="5403"/>
                  </a:cubicBezTo>
                  <a:cubicBezTo>
                    <a:pt x="2788" y="5351"/>
                    <a:pt x="2788" y="5351"/>
                    <a:pt x="2788" y="5351"/>
                  </a:cubicBezTo>
                  <a:cubicBezTo>
                    <a:pt x="2788" y="5343"/>
                    <a:pt x="2788" y="5343"/>
                    <a:pt x="2795" y="5336"/>
                  </a:cubicBezTo>
                  <a:cubicBezTo>
                    <a:pt x="2795" y="5328"/>
                    <a:pt x="2795" y="5321"/>
                    <a:pt x="2795" y="5306"/>
                  </a:cubicBezTo>
                  <a:cubicBezTo>
                    <a:pt x="2795" y="5298"/>
                    <a:pt x="2795" y="5291"/>
                    <a:pt x="2788" y="5284"/>
                  </a:cubicBezTo>
                  <a:cubicBezTo>
                    <a:pt x="2788" y="5276"/>
                    <a:pt x="2780" y="5268"/>
                    <a:pt x="2773" y="5261"/>
                  </a:cubicBezTo>
                  <a:close/>
                  <a:moveTo>
                    <a:pt x="1994" y="5845"/>
                  </a:moveTo>
                  <a:lnTo>
                    <a:pt x="1994" y="5845"/>
                  </a:lnTo>
                  <a:cubicBezTo>
                    <a:pt x="1994" y="5853"/>
                    <a:pt x="2001" y="5853"/>
                    <a:pt x="2008" y="5860"/>
                  </a:cubicBezTo>
                  <a:cubicBezTo>
                    <a:pt x="2016" y="5868"/>
                    <a:pt x="2016" y="5875"/>
                    <a:pt x="2016" y="5890"/>
                  </a:cubicBezTo>
                  <a:cubicBezTo>
                    <a:pt x="2016" y="5905"/>
                    <a:pt x="2024" y="5913"/>
                    <a:pt x="2024" y="5928"/>
                  </a:cubicBezTo>
                  <a:cubicBezTo>
                    <a:pt x="2031" y="5958"/>
                    <a:pt x="2038" y="5973"/>
                    <a:pt x="2054" y="5995"/>
                  </a:cubicBezTo>
                  <a:cubicBezTo>
                    <a:pt x="2061" y="6010"/>
                    <a:pt x="2054" y="6025"/>
                    <a:pt x="2068" y="6033"/>
                  </a:cubicBezTo>
                  <a:cubicBezTo>
                    <a:pt x="2083" y="6040"/>
                    <a:pt x="2091" y="6033"/>
                    <a:pt x="2106" y="6040"/>
                  </a:cubicBezTo>
                  <a:cubicBezTo>
                    <a:pt x="2113" y="6040"/>
                    <a:pt x="2121" y="6040"/>
                    <a:pt x="2128" y="6040"/>
                  </a:cubicBezTo>
                  <a:cubicBezTo>
                    <a:pt x="2151" y="6048"/>
                    <a:pt x="2158" y="6048"/>
                    <a:pt x="2181" y="6048"/>
                  </a:cubicBezTo>
                  <a:cubicBezTo>
                    <a:pt x="2196" y="6048"/>
                    <a:pt x="2203" y="6040"/>
                    <a:pt x="2211" y="6040"/>
                  </a:cubicBezTo>
                  <a:cubicBezTo>
                    <a:pt x="2226" y="6040"/>
                    <a:pt x="2226" y="6033"/>
                    <a:pt x="2233" y="6033"/>
                  </a:cubicBezTo>
                  <a:cubicBezTo>
                    <a:pt x="2248" y="6025"/>
                    <a:pt x="2256" y="6018"/>
                    <a:pt x="2263" y="6010"/>
                  </a:cubicBezTo>
                  <a:cubicBezTo>
                    <a:pt x="2271" y="6003"/>
                    <a:pt x="2278" y="5988"/>
                    <a:pt x="2286" y="5980"/>
                  </a:cubicBezTo>
                  <a:cubicBezTo>
                    <a:pt x="2293" y="5965"/>
                    <a:pt x="2308" y="5950"/>
                    <a:pt x="2316" y="5935"/>
                  </a:cubicBezTo>
                  <a:cubicBezTo>
                    <a:pt x="2316" y="5920"/>
                    <a:pt x="2316" y="5905"/>
                    <a:pt x="2323" y="5890"/>
                  </a:cubicBezTo>
                  <a:cubicBezTo>
                    <a:pt x="2323" y="5883"/>
                    <a:pt x="2323" y="5875"/>
                    <a:pt x="2323" y="5868"/>
                  </a:cubicBezTo>
                  <a:cubicBezTo>
                    <a:pt x="2323" y="5838"/>
                    <a:pt x="2323" y="5838"/>
                    <a:pt x="2323" y="5838"/>
                  </a:cubicBezTo>
                  <a:cubicBezTo>
                    <a:pt x="2316" y="5838"/>
                    <a:pt x="2308" y="5838"/>
                    <a:pt x="2293" y="5838"/>
                  </a:cubicBezTo>
                  <a:cubicBezTo>
                    <a:pt x="2286" y="5838"/>
                    <a:pt x="2278" y="5830"/>
                    <a:pt x="2271" y="5823"/>
                  </a:cubicBezTo>
                  <a:cubicBezTo>
                    <a:pt x="2263" y="5815"/>
                    <a:pt x="2263" y="5815"/>
                    <a:pt x="2256" y="5808"/>
                  </a:cubicBezTo>
                  <a:cubicBezTo>
                    <a:pt x="2233" y="5801"/>
                    <a:pt x="2226" y="5793"/>
                    <a:pt x="2211" y="5778"/>
                  </a:cubicBezTo>
                  <a:cubicBezTo>
                    <a:pt x="2196" y="5771"/>
                    <a:pt x="2196" y="5763"/>
                    <a:pt x="2181" y="5755"/>
                  </a:cubicBezTo>
                  <a:cubicBezTo>
                    <a:pt x="2166" y="5755"/>
                    <a:pt x="2158" y="5755"/>
                    <a:pt x="2151" y="5755"/>
                  </a:cubicBezTo>
                  <a:cubicBezTo>
                    <a:pt x="2136" y="5755"/>
                    <a:pt x="2128" y="5748"/>
                    <a:pt x="2113" y="5748"/>
                  </a:cubicBezTo>
                  <a:cubicBezTo>
                    <a:pt x="2098" y="5748"/>
                    <a:pt x="2098" y="5763"/>
                    <a:pt x="2083" y="5778"/>
                  </a:cubicBezTo>
                  <a:cubicBezTo>
                    <a:pt x="2083" y="5785"/>
                    <a:pt x="2083" y="5785"/>
                    <a:pt x="2083" y="5785"/>
                  </a:cubicBezTo>
                  <a:cubicBezTo>
                    <a:pt x="2076" y="5793"/>
                    <a:pt x="2068" y="5801"/>
                    <a:pt x="2068" y="5808"/>
                  </a:cubicBezTo>
                  <a:cubicBezTo>
                    <a:pt x="2061" y="5823"/>
                    <a:pt x="2054" y="5823"/>
                    <a:pt x="2038" y="5823"/>
                  </a:cubicBezTo>
                  <a:cubicBezTo>
                    <a:pt x="2031" y="5830"/>
                    <a:pt x="2031" y="5830"/>
                    <a:pt x="2024" y="5830"/>
                  </a:cubicBezTo>
                  <a:cubicBezTo>
                    <a:pt x="2008" y="5838"/>
                    <a:pt x="1994" y="5838"/>
                    <a:pt x="1994" y="5845"/>
                  </a:cubicBezTo>
                  <a:close/>
                  <a:moveTo>
                    <a:pt x="1746" y="5703"/>
                  </a:moveTo>
                  <a:lnTo>
                    <a:pt x="1746" y="5703"/>
                  </a:lnTo>
                  <a:cubicBezTo>
                    <a:pt x="1739" y="5711"/>
                    <a:pt x="1739" y="5711"/>
                    <a:pt x="1739" y="5718"/>
                  </a:cubicBezTo>
                  <a:cubicBezTo>
                    <a:pt x="1739" y="5725"/>
                    <a:pt x="1746" y="5733"/>
                    <a:pt x="1754" y="5733"/>
                  </a:cubicBezTo>
                  <a:cubicBezTo>
                    <a:pt x="1761" y="5741"/>
                    <a:pt x="1769" y="5748"/>
                    <a:pt x="1776" y="5755"/>
                  </a:cubicBezTo>
                  <a:cubicBezTo>
                    <a:pt x="1776" y="5763"/>
                    <a:pt x="1776" y="5763"/>
                    <a:pt x="1784" y="5763"/>
                  </a:cubicBezTo>
                  <a:cubicBezTo>
                    <a:pt x="1784" y="5771"/>
                    <a:pt x="1791" y="5771"/>
                    <a:pt x="1799" y="5778"/>
                  </a:cubicBezTo>
                  <a:cubicBezTo>
                    <a:pt x="1806" y="5785"/>
                    <a:pt x="1806" y="5793"/>
                    <a:pt x="1814" y="5793"/>
                  </a:cubicBezTo>
                  <a:cubicBezTo>
                    <a:pt x="1814" y="5793"/>
                    <a:pt x="1814" y="5793"/>
                    <a:pt x="1821" y="5785"/>
                  </a:cubicBezTo>
                  <a:cubicBezTo>
                    <a:pt x="1829" y="5785"/>
                    <a:pt x="1829" y="5771"/>
                    <a:pt x="1836" y="5771"/>
                  </a:cubicBezTo>
                  <a:cubicBezTo>
                    <a:pt x="1844" y="5771"/>
                    <a:pt x="1851" y="5771"/>
                    <a:pt x="1859" y="5763"/>
                  </a:cubicBezTo>
                  <a:cubicBezTo>
                    <a:pt x="1851" y="5755"/>
                    <a:pt x="1844" y="5755"/>
                    <a:pt x="1836" y="5748"/>
                  </a:cubicBezTo>
                  <a:cubicBezTo>
                    <a:pt x="1821" y="5741"/>
                    <a:pt x="1821" y="5718"/>
                    <a:pt x="1806" y="5718"/>
                  </a:cubicBezTo>
                  <a:cubicBezTo>
                    <a:pt x="1799" y="5718"/>
                    <a:pt x="1791" y="5725"/>
                    <a:pt x="1784" y="5718"/>
                  </a:cubicBezTo>
                  <a:cubicBezTo>
                    <a:pt x="1769" y="5718"/>
                    <a:pt x="1761" y="5711"/>
                    <a:pt x="1746" y="5703"/>
                  </a:cubicBezTo>
                  <a:close/>
                  <a:moveTo>
                    <a:pt x="1319" y="4009"/>
                  </a:moveTo>
                  <a:lnTo>
                    <a:pt x="1319" y="4009"/>
                  </a:lnTo>
                  <a:cubicBezTo>
                    <a:pt x="1304" y="4039"/>
                    <a:pt x="1282" y="4039"/>
                    <a:pt x="1252" y="4054"/>
                  </a:cubicBezTo>
                  <a:cubicBezTo>
                    <a:pt x="1244" y="4054"/>
                    <a:pt x="1236" y="4054"/>
                    <a:pt x="1229" y="4069"/>
                  </a:cubicBezTo>
                  <a:cubicBezTo>
                    <a:pt x="1222" y="4084"/>
                    <a:pt x="1214" y="4092"/>
                    <a:pt x="1207" y="4114"/>
                  </a:cubicBezTo>
                  <a:cubicBezTo>
                    <a:pt x="1199" y="4122"/>
                    <a:pt x="1207" y="4137"/>
                    <a:pt x="1192" y="4144"/>
                  </a:cubicBezTo>
                  <a:cubicBezTo>
                    <a:pt x="1192" y="4152"/>
                    <a:pt x="1184" y="4159"/>
                    <a:pt x="1177" y="4159"/>
                  </a:cubicBezTo>
                  <a:cubicBezTo>
                    <a:pt x="1184" y="4167"/>
                    <a:pt x="1184" y="4174"/>
                    <a:pt x="1192" y="4182"/>
                  </a:cubicBezTo>
                  <a:cubicBezTo>
                    <a:pt x="1199" y="4189"/>
                    <a:pt x="1207" y="4197"/>
                    <a:pt x="1214" y="4197"/>
                  </a:cubicBezTo>
                  <a:cubicBezTo>
                    <a:pt x="1222" y="4197"/>
                    <a:pt x="1229" y="4189"/>
                    <a:pt x="1236" y="4174"/>
                  </a:cubicBezTo>
                  <a:cubicBezTo>
                    <a:pt x="1244" y="4167"/>
                    <a:pt x="1252" y="4159"/>
                    <a:pt x="1259" y="4152"/>
                  </a:cubicBezTo>
                  <a:cubicBezTo>
                    <a:pt x="1259" y="4144"/>
                    <a:pt x="1259" y="4137"/>
                    <a:pt x="1267" y="4122"/>
                  </a:cubicBezTo>
                  <a:cubicBezTo>
                    <a:pt x="1267" y="4114"/>
                    <a:pt x="1267" y="4107"/>
                    <a:pt x="1274" y="4099"/>
                  </a:cubicBezTo>
                  <a:cubicBezTo>
                    <a:pt x="1274" y="4092"/>
                    <a:pt x="1274" y="4084"/>
                    <a:pt x="1274" y="4077"/>
                  </a:cubicBezTo>
                  <a:cubicBezTo>
                    <a:pt x="1282" y="4077"/>
                    <a:pt x="1282" y="4077"/>
                    <a:pt x="1289" y="4077"/>
                  </a:cubicBezTo>
                  <a:cubicBezTo>
                    <a:pt x="1297" y="4077"/>
                    <a:pt x="1297" y="4069"/>
                    <a:pt x="1304" y="4062"/>
                  </a:cubicBezTo>
                  <a:lnTo>
                    <a:pt x="1304" y="4054"/>
                  </a:lnTo>
                  <a:cubicBezTo>
                    <a:pt x="1304" y="4039"/>
                    <a:pt x="1312" y="4039"/>
                    <a:pt x="1319" y="4032"/>
                  </a:cubicBezTo>
                  <a:cubicBezTo>
                    <a:pt x="1319" y="4025"/>
                    <a:pt x="1319" y="4025"/>
                    <a:pt x="1327" y="4017"/>
                  </a:cubicBezTo>
                  <a:cubicBezTo>
                    <a:pt x="1319" y="4009"/>
                    <a:pt x="1319" y="4009"/>
                    <a:pt x="1319" y="4009"/>
                  </a:cubicBezTo>
                  <a:close/>
                  <a:moveTo>
                    <a:pt x="1409" y="3845"/>
                  </a:moveTo>
                  <a:lnTo>
                    <a:pt x="1409" y="3845"/>
                  </a:lnTo>
                  <a:cubicBezTo>
                    <a:pt x="1409" y="3860"/>
                    <a:pt x="1409" y="3860"/>
                    <a:pt x="1401" y="3875"/>
                  </a:cubicBezTo>
                  <a:cubicBezTo>
                    <a:pt x="1401" y="3882"/>
                    <a:pt x="1394" y="3882"/>
                    <a:pt x="1394" y="3890"/>
                  </a:cubicBezTo>
                  <a:cubicBezTo>
                    <a:pt x="1394" y="3897"/>
                    <a:pt x="1401" y="3897"/>
                    <a:pt x="1401" y="3905"/>
                  </a:cubicBezTo>
                  <a:cubicBezTo>
                    <a:pt x="1409" y="3919"/>
                    <a:pt x="1417" y="3927"/>
                    <a:pt x="1417" y="3949"/>
                  </a:cubicBezTo>
                  <a:cubicBezTo>
                    <a:pt x="1417" y="3949"/>
                    <a:pt x="1417" y="3949"/>
                    <a:pt x="1424" y="3949"/>
                  </a:cubicBezTo>
                  <a:cubicBezTo>
                    <a:pt x="1431" y="3949"/>
                    <a:pt x="1431" y="3942"/>
                    <a:pt x="1439" y="3942"/>
                  </a:cubicBezTo>
                  <a:cubicBezTo>
                    <a:pt x="1454" y="3935"/>
                    <a:pt x="1461" y="3935"/>
                    <a:pt x="1484" y="3935"/>
                  </a:cubicBezTo>
                  <a:cubicBezTo>
                    <a:pt x="1484" y="3927"/>
                    <a:pt x="1484" y="3927"/>
                    <a:pt x="1484" y="3919"/>
                  </a:cubicBezTo>
                  <a:cubicBezTo>
                    <a:pt x="1469" y="3912"/>
                    <a:pt x="1454" y="3912"/>
                    <a:pt x="1439" y="3897"/>
                  </a:cubicBezTo>
                  <a:cubicBezTo>
                    <a:pt x="1424" y="3890"/>
                    <a:pt x="1431" y="3875"/>
                    <a:pt x="1417" y="3860"/>
                  </a:cubicBezTo>
                  <a:cubicBezTo>
                    <a:pt x="1417" y="3852"/>
                    <a:pt x="1417" y="3852"/>
                    <a:pt x="1409" y="3845"/>
                  </a:cubicBezTo>
                  <a:close/>
                  <a:moveTo>
                    <a:pt x="1776" y="3425"/>
                  </a:moveTo>
                  <a:lnTo>
                    <a:pt x="1776" y="3425"/>
                  </a:lnTo>
                  <a:cubicBezTo>
                    <a:pt x="1776" y="3417"/>
                    <a:pt x="1784" y="3410"/>
                    <a:pt x="1784" y="3402"/>
                  </a:cubicBezTo>
                  <a:cubicBezTo>
                    <a:pt x="1776" y="3402"/>
                    <a:pt x="1776" y="3402"/>
                    <a:pt x="1769" y="3402"/>
                  </a:cubicBezTo>
                  <a:lnTo>
                    <a:pt x="1769" y="3402"/>
                  </a:lnTo>
                  <a:cubicBezTo>
                    <a:pt x="1761" y="3410"/>
                    <a:pt x="1754" y="3410"/>
                    <a:pt x="1739" y="3410"/>
                  </a:cubicBezTo>
                  <a:cubicBezTo>
                    <a:pt x="1724" y="3410"/>
                    <a:pt x="1716" y="3402"/>
                    <a:pt x="1709" y="3402"/>
                  </a:cubicBezTo>
                  <a:cubicBezTo>
                    <a:pt x="1694" y="3402"/>
                    <a:pt x="1694" y="3402"/>
                    <a:pt x="1694" y="3402"/>
                  </a:cubicBezTo>
                  <a:cubicBezTo>
                    <a:pt x="1694" y="3410"/>
                    <a:pt x="1694" y="3417"/>
                    <a:pt x="1694" y="3425"/>
                  </a:cubicBezTo>
                  <a:cubicBezTo>
                    <a:pt x="1694" y="3440"/>
                    <a:pt x="1686" y="3440"/>
                    <a:pt x="1686" y="3455"/>
                  </a:cubicBezTo>
                  <a:cubicBezTo>
                    <a:pt x="1686" y="3477"/>
                    <a:pt x="1701" y="3492"/>
                    <a:pt x="1701" y="3515"/>
                  </a:cubicBezTo>
                  <a:cubicBezTo>
                    <a:pt x="1709" y="3522"/>
                    <a:pt x="1709" y="3530"/>
                    <a:pt x="1716" y="3537"/>
                  </a:cubicBezTo>
                  <a:cubicBezTo>
                    <a:pt x="1724" y="3545"/>
                    <a:pt x="1724" y="3552"/>
                    <a:pt x="1731" y="3552"/>
                  </a:cubicBezTo>
                  <a:cubicBezTo>
                    <a:pt x="1731" y="3560"/>
                    <a:pt x="1731" y="3560"/>
                    <a:pt x="1739" y="3560"/>
                  </a:cubicBezTo>
                  <a:cubicBezTo>
                    <a:pt x="1746" y="3545"/>
                    <a:pt x="1746" y="3537"/>
                    <a:pt x="1754" y="3522"/>
                  </a:cubicBezTo>
                  <a:cubicBezTo>
                    <a:pt x="1761" y="3515"/>
                    <a:pt x="1761" y="3515"/>
                    <a:pt x="1769" y="3507"/>
                  </a:cubicBezTo>
                  <a:cubicBezTo>
                    <a:pt x="1784" y="3492"/>
                    <a:pt x="1791" y="3485"/>
                    <a:pt x="1799" y="3477"/>
                  </a:cubicBezTo>
                  <a:lnTo>
                    <a:pt x="1799" y="3470"/>
                  </a:lnTo>
                  <a:cubicBezTo>
                    <a:pt x="1791" y="3470"/>
                    <a:pt x="1791" y="3470"/>
                    <a:pt x="1784" y="3462"/>
                  </a:cubicBezTo>
                  <a:cubicBezTo>
                    <a:pt x="1776" y="3455"/>
                    <a:pt x="1776" y="3440"/>
                    <a:pt x="1776" y="3425"/>
                  </a:cubicBezTo>
                  <a:close/>
                  <a:moveTo>
                    <a:pt x="2024" y="3013"/>
                  </a:moveTo>
                  <a:lnTo>
                    <a:pt x="2024" y="3013"/>
                  </a:lnTo>
                  <a:cubicBezTo>
                    <a:pt x="2038" y="3005"/>
                    <a:pt x="2046" y="2998"/>
                    <a:pt x="2061" y="2998"/>
                  </a:cubicBezTo>
                  <a:cubicBezTo>
                    <a:pt x="2068" y="2998"/>
                    <a:pt x="2068" y="2990"/>
                    <a:pt x="2076" y="2998"/>
                  </a:cubicBezTo>
                  <a:cubicBezTo>
                    <a:pt x="2076" y="2998"/>
                    <a:pt x="2076" y="2998"/>
                    <a:pt x="2076" y="3005"/>
                  </a:cubicBezTo>
                  <a:cubicBezTo>
                    <a:pt x="2083" y="3013"/>
                    <a:pt x="2083" y="3013"/>
                    <a:pt x="2083" y="3020"/>
                  </a:cubicBezTo>
                  <a:cubicBezTo>
                    <a:pt x="2083" y="3035"/>
                    <a:pt x="2076" y="3043"/>
                    <a:pt x="2068" y="3058"/>
                  </a:cubicBezTo>
                  <a:cubicBezTo>
                    <a:pt x="2068" y="3065"/>
                    <a:pt x="2061" y="3073"/>
                    <a:pt x="2046" y="3080"/>
                  </a:cubicBezTo>
                  <a:cubicBezTo>
                    <a:pt x="2046" y="3088"/>
                    <a:pt x="2038" y="3095"/>
                    <a:pt x="2038" y="3103"/>
                  </a:cubicBezTo>
                  <a:cubicBezTo>
                    <a:pt x="2031" y="3118"/>
                    <a:pt x="2031" y="3125"/>
                    <a:pt x="2024" y="3140"/>
                  </a:cubicBezTo>
                  <a:cubicBezTo>
                    <a:pt x="2016" y="3148"/>
                    <a:pt x="2008" y="3155"/>
                    <a:pt x="1994" y="3163"/>
                  </a:cubicBezTo>
                  <a:cubicBezTo>
                    <a:pt x="1986" y="3163"/>
                    <a:pt x="1986" y="3178"/>
                    <a:pt x="1978" y="3178"/>
                  </a:cubicBezTo>
                  <a:cubicBezTo>
                    <a:pt x="1964" y="3178"/>
                    <a:pt x="1964" y="3178"/>
                    <a:pt x="1964" y="3178"/>
                  </a:cubicBezTo>
                  <a:cubicBezTo>
                    <a:pt x="1964" y="3163"/>
                    <a:pt x="1964" y="3155"/>
                    <a:pt x="1964" y="3148"/>
                  </a:cubicBezTo>
                  <a:cubicBezTo>
                    <a:pt x="1956" y="3148"/>
                    <a:pt x="1948" y="3163"/>
                    <a:pt x="1941" y="3163"/>
                  </a:cubicBezTo>
                  <a:cubicBezTo>
                    <a:pt x="1934" y="3163"/>
                    <a:pt x="1926" y="3155"/>
                    <a:pt x="1918" y="3148"/>
                  </a:cubicBezTo>
                  <a:cubicBezTo>
                    <a:pt x="1911" y="3140"/>
                    <a:pt x="1904" y="3140"/>
                    <a:pt x="1889" y="3140"/>
                  </a:cubicBezTo>
                  <a:cubicBezTo>
                    <a:pt x="1874" y="3140"/>
                    <a:pt x="1866" y="3148"/>
                    <a:pt x="1851" y="3148"/>
                  </a:cubicBezTo>
                  <a:cubicBezTo>
                    <a:pt x="1844" y="3148"/>
                    <a:pt x="1844" y="3133"/>
                    <a:pt x="1844" y="3125"/>
                  </a:cubicBezTo>
                  <a:lnTo>
                    <a:pt x="1836" y="3118"/>
                  </a:lnTo>
                  <a:cubicBezTo>
                    <a:pt x="1806" y="3133"/>
                    <a:pt x="1806" y="3163"/>
                    <a:pt x="1806" y="3193"/>
                  </a:cubicBezTo>
                  <a:cubicBezTo>
                    <a:pt x="1806" y="3208"/>
                    <a:pt x="1806" y="3215"/>
                    <a:pt x="1799" y="3230"/>
                  </a:cubicBezTo>
                  <a:cubicBezTo>
                    <a:pt x="1791" y="3245"/>
                    <a:pt x="1791" y="3253"/>
                    <a:pt x="1776" y="3267"/>
                  </a:cubicBezTo>
                  <a:cubicBezTo>
                    <a:pt x="1769" y="3275"/>
                    <a:pt x="1769" y="3283"/>
                    <a:pt x="1761" y="3283"/>
                  </a:cubicBezTo>
                  <a:cubicBezTo>
                    <a:pt x="1754" y="3283"/>
                    <a:pt x="1754" y="3275"/>
                    <a:pt x="1746" y="3275"/>
                  </a:cubicBezTo>
                  <a:cubicBezTo>
                    <a:pt x="1739" y="3275"/>
                    <a:pt x="1746" y="3283"/>
                    <a:pt x="1739" y="3283"/>
                  </a:cubicBezTo>
                  <a:cubicBezTo>
                    <a:pt x="1746" y="3290"/>
                    <a:pt x="1746" y="3290"/>
                    <a:pt x="1746" y="3297"/>
                  </a:cubicBezTo>
                  <a:cubicBezTo>
                    <a:pt x="1746" y="3305"/>
                    <a:pt x="1739" y="3305"/>
                    <a:pt x="1731" y="3305"/>
                  </a:cubicBezTo>
                  <a:cubicBezTo>
                    <a:pt x="1724" y="3313"/>
                    <a:pt x="1716" y="3313"/>
                    <a:pt x="1709" y="3320"/>
                  </a:cubicBezTo>
                  <a:cubicBezTo>
                    <a:pt x="1701" y="3327"/>
                    <a:pt x="1694" y="3335"/>
                    <a:pt x="1686" y="3343"/>
                  </a:cubicBezTo>
                  <a:cubicBezTo>
                    <a:pt x="1679" y="3350"/>
                    <a:pt x="1671" y="3350"/>
                    <a:pt x="1664" y="3357"/>
                  </a:cubicBezTo>
                  <a:cubicBezTo>
                    <a:pt x="1649" y="3373"/>
                    <a:pt x="1649" y="3380"/>
                    <a:pt x="1641" y="3395"/>
                  </a:cubicBezTo>
                  <a:cubicBezTo>
                    <a:pt x="1634" y="3402"/>
                    <a:pt x="1634" y="3410"/>
                    <a:pt x="1626" y="3417"/>
                  </a:cubicBezTo>
                  <a:cubicBezTo>
                    <a:pt x="1619" y="3425"/>
                    <a:pt x="1604" y="3425"/>
                    <a:pt x="1589" y="3425"/>
                  </a:cubicBezTo>
                  <a:cubicBezTo>
                    <a:pt x="1581" y="3425"/>
                    <a:pt x="1581" y="3425"/>
                    <a:pt x="1574" y="3425"/>
                  </a:cubicBezTo>
                  <a:cubicBezTo>
                    <a:pt x="1574" y="3402"/>
                    <a:pt x="1574" y="3402"/>
                    <a:pt x="1574" y="3402"/>
                  </a:cubicBezTo>
                  <a:cubicBezTo>
                    <a:pt x="1574" y="3395"/>
                    <a:pt x="1574" y="3395"/>
                    <a:pt x="1574" y="3395"/>
                  </a:cubicBezTo>
                  <a:cubicBezTo>
                    <a:pt x="1574" y="3387"/>
                    <a:pt x="1581" y="3380"/>
                    <a:pt x="1581" y="3373"/>
                  </a:cubicBezTo>
                  <a:cubicBezTo>
                    <a:pt x="1581" y="3365"/>
                    <a:pt x="1566" y="3350"/>
                    <a:pt x="1559" y="3350"/>
                  </a:cubicBezTo>
                  <a:cubicBezTo>
                    <a:pt x="1551" y="3350"/>
                    <a:pt x="1551" y="3350"/>
                    <a:pt x="1544" y="3357"/>
                  </a:cubicBezTo>
                  <a:cubicBezTo>
                    <a:pt x="1544" y="3343"/>
                    <a:pt x="1551" y="3335"/>
                    <a:pt x="1559" y="3327"/>
                  </a:cubicBezTo>
                  <a:cubicBezTo>
                    <a:pt x="1566" y="3320"/>
                    <a:pt x="1566" y="3313"/>
                    <a:pt x="1574" y="3305"/>
                  </a:cubicBezTo>
                  <a:lnTo>
                    <a:pt x="1574" y="3297"/>
                  </a:lnTo>
                  <a:cubicBezTo>
                    <a:pt x="1574" y="3297"/>
                    <a:pt x="1574" y="3297"/>
                    <a:pt x="1581" y="3297"/>
                  </a:cubicBezTo>
                  <a:cubicBezTo>
                    <a:pt x="1581" y="3297"/>
                    <a:pt x="1589" y="3297"/>
                    <a:pt x="1596" y="3297"/>
                  </a:cubicBezTo>
                  <a:cubicBezTo>
                    <a:pt x="1596" y="3297"/>
                    <a:pt x="1604" y="3297"/>
                    <a:pt x="1611" y="3297"/>
                  </a:cubicBezTo>
                  <a:cubicBezTo>
                    <a:pt x="1611" y="3290"/>
                    <a:pt x="1611" y="3283"/>
                    <a:pt x="1604" y="3283"/>
                  </a:cubicBezTo>
                  <a:cubicBezTo>
                    <a:pt x="1596" y="3275"/>
                    <a:pt x="1589" y="3275"/>
                    <a:pt x="1581" y="3275"/>
                  </a:cubicBezTo>
                  <a:cubicBezTo>
                    <a:pt x="1574" y="3267"/>
                    <a:pt x="1574" y="3260"/>
                    <a:pt x="1566" y="3260"/>
                  </a:cubicBezTo>
                  <a:cubicBezTo>
                    <a:pt x="1559" y="3253"/>
                    <a:pt x="1544" y="3260"/>
                    <a:pt x="1544" y="3245"/>
                  </a:cubicBezTo>
                  <a:cubicBezTo>
                    <a:pt x="1544" y="3237"/>
                    <a:pt x="1544" y="3230"/>
                    <a:pt x="1544" y="3223"/>
                  </a:cubicBezTo>
                  <a:cubicBezTo>
                    <a:pt x="1544" y="3208"/>
                    <a:pt x="1544" y="3208"/>
                    <a:pt x="1544" y="3193"/>
                  </a:cubicBezTo>
                  <a:cubicBezTo>
                    <a:pt x="1544" y="3185"/>
                    <a:pt x="1544" y="3185"/>
                    <a:pt x="1551" y="3178"/>
                  </a:cubicBezTo>
                  <a:cubicBezTo>
                    <a:pt x="1559" y="3148"/>
                    <a:pt x="1566" y="3133"/>
                    <a:pt x="1574" y="3110"/>
                  </a:cubicBezTo>
                  <a:cubicBezTo>
                    <a:pt x="1589" y="3088"/>
                    <a:pt x="1596" y="3080"/>
                    <a:pt x="1604" y="3065"/>
                  </a:cubicBezTo>
                  <a:cubicBezTo>
                    <a:pt x="1604" y="3050"/>
                    <a:pt x="1604" y="3043"/>
                    <a:pt x="1611" y="3035"/>
                  </a:cubicBezTo>
                  <a:cubicBezTo>
                    <a:pt x="1611" y="3028"/>
                    <a:pt x="1626" y="3020"/>
                    <a:pt x="1626" y="3005"/>
                  </a:cubicBezTo>
                  <a:cubicBezTo>
                    <a:pt x="1626" y="3005"/>
                    <a:pt x="1619" y="2998"/>
                    <a:pt x="1619" y="2990"/>
                  </a:cubicBezTo>
                  <a:cubicBezTo>
                    <a:pt x="1641" y="2990"/>
                    <a:pt x="1656" y="2983"/>
                    <a:pt x="1679" y="2983"/>
                  </a:cubicBezTo>
                  <a:cubicBezTo>
                    <a:pt x="1686" y="2983"/>
                    <a:pt x="1694" y="2975"/>
                    <a:pt x="1701" y="2975"/>
                  </a:cubicBezTo>
                  <a:cubicBezTo>
                    <a:pt x="1731" y="2968"/>
                    <a:pt x="1746" y="2968"/>
                    <a:pt x="1769" y="2960"/>
                  </a:cubicBezTo>
                  <a:cubicBezTo>
                    <a:pt x="1776" y="2960"/>
                    <a:pt x="1776" y="2953"/>
                    <a:pt x="1784" y="2953"/>
                  </a:cubicBezTo>
                  <a:cubicBezTo>
                    <a:pt x="1799" y="2953"/>
                    <a:pt x="1791" y="2968"/>
                    <a:pt x="1799" y="2983"/>
                  </a:cubicBezTo>
                  <a:cubicBezTo>
                    <a:pt x="1799" y="2998"/>
                    <a:pt x="1799" y="3005"/>
                    <a:pt x="1799" y="3020"/>
                  </a:cubicBezTo>
                  <a:cubicBezTo>
                    <a:pt x="1799" y="3043"/>
                    <a:pt x="1799" y="3050"/>
                    <a:pt x="1799" y="3073"/>
                  </a:cubicBezTo>
                  <a:cubicBezTo>
                    <a:pt x="1836" y="3065"/>
                    <a:pt x="1851" y="3043"/>
                    <a:pt x="1889" y="3028"/>
                  </a:cubicBezTo>
                  <a:cubicBezTo>
                    <a:pt x="1904" y="3020"/>
                    <a:pt x="1918" y="3020"/>
                    <a:pt x="1934" y="3013"/>
                  </a:cubicBezTo>
                  <a:cubicBezTo>
                    <a:pt x="1941" y="3005"/>
                    <a:pt x="1948" y="2998"/>
                    <a:pt x="1956" y="2990"/>
                  </a:cubicBezTo>
                  <a:cubicBezTo>
                    <a:pt x="1971" y="2990"/>
                    <a:pt x="1978" y="2990"/>
                    <a:pt x="1986" y="2990"/>
                  </a:cubicBezTo>
                  <a:cubicBezTo>
                    <a:pt x="1994" y="2990"/>
                    <a:pt x="1994" y="2990"/>
                    <a:pt x="1994" y="2990"/>
                  </a:cubicBezTo>
                  <a:cubicBezTo>
                    <a:pt x="2001" y="2990"/>
                    <a:pt x="2001" y="2990"/>
                    <a:pt x="2008" y="2990"/>
                  </a:cubicBezTo>
                  <a:cubicBezTo>
                    <a:pt x="2016" y="2990"/>
                    <a:pt x="2024" y="3005"/>
                    <a:pt x="2024" y="3013"/>
                  </a:cubicBezTo>
                  <a:close/>
                  <a:moveTo>
                    <a:pt x="1162" y="2181"/>
                  </a:moveTo>
                  <a:lnTo>
                    <a:pt x="1162" y="2181"/>
                  </a:lnTo>
                  <a:cubicBezTo>
                    <a:pt x="1162" y="2166"/>
                    <a:pt x="1162" y="2158"/>
                    <a:pt x="1154" y="2144"/>
                  </a:cubicBezTo>
                  <a:cubicBezTo>
                    <a:pt x="1154" y="2106"/>
                    <a:pt x="1124" y="2098"/>
                    <a:pt x="1094" y="2068"/>
                  </a:cubicBezTo>
                  <a:cubicBezTo>
                    <a:pt x="1087" y="2054"/>
                    <a:pt x="1064" y="2054"/>
                    <a:pt x="1064" y="2031"/>
                  </a:cubicBezTo>
                  <a:cubicBezTo>
                    <a:pt x="1064" y="2008"/>
                    <a:pt x="1087" y="1994"/>
                    <a:pt x="1087" y="1964"/>
                  </a:cubicBezTo>
                  <a:cubicBezTo>
                    <a:pt x="1087" y="1889"/>
                    <a:pt x="1087" y="1889"/>
                    <a:pt x="1087" y="1889"/>
                  </a:cubicBezTo>
                  <a:cubicBezTo>
                    <a:pt x="1087" y="1874"/>
                    <a:pt x="1072" y="1874"/>
                    <a:pt x="1072" y="1866"/>
                  </a:cubicBezTo>
                  <a:cubicBezTo>
                    <a:pt x="1072" y="1859"/>
                    <a:pt x="1079" y="1851"/>
                    <a:pt x="1079" y="1851"/>
                  </a:cubicBezTo>
                  <a:cubicBezTo>
                    <a:pt x="1162" y="1851"/>
                    <a:pt x="1207" y="1851"/>
                    <a:pt x="1289" y="1851"/>
                  </a:cubicBezTo>
                  <a:cubicBezTo>
                    <a:pt x="1297" y="1851"/>
                    <a:pt x="1304" y="1844"/>
                    <a:pt x="1304" y="1844"/>
                  </a:cubicBezTo>
                  <a:cubicBezTo>
                    <a:pt x="1312" y="1859"/>
                    <a:pt x="1319" y="1859"/>
                    <a:pt x="1327" y="1874"/>
                  </a:cubicBezTo>
                  <a:cubicBezTo>
                    <a:pt x="1327" y="1881"/>
                    <a:pt x="1327" y="1889"/>
                    <a:pt x="1334" y="1896"/>
                  </a:cubicBezTo>
                  <a:cubicBezTo>
                    <a:pt x="1342" y="1904"/>
                    <a:pt x="1357" y="1911"/>
                    <a:pt x="1364" y="1919"/>
                  </a:cubicBezTo>
                  <a:cubicBezTo>
                    <a:pt x="1371" y="1934"/>
                    <a:pt x="1371" y="1941"/>
                    <a:pt x="1379" y="1949"/>
                  </a:cubicBezTo>
                  <a:cubicBezTo>
                    <a:pt x="1379" y="1941"/>
                    <a:pt x="1379" y="1941"/>
                    <a:pt x="1379" y="1941"/>
                  </a:cubicBezTo>
                  <a:cubicBezTo>
                    <a:pt x="1379" y="1911"/>
                    <a:pt x="1379" y="1911"/>
                    <a:pt x="1379" y="1911"/>
                  </a:cubicBezTo>
                  <a:cubicBezTo>
                    <a:pt x="1379" y="1896"/>
                    <a:pt x="1379" y="1889"/>
                    <a:pt x="1387" y="1874"/>
                  </a:cubicBezTo>
                  <a:cubicBezTo>
                    <a:pt x="1401" y="1859"/>
                    <a:pt x="1409" y="1851"/>
                    <a:pt x="1409" y="1836"/>
                  </a:cubicBezTo>
                  <a:cubicBezTo>
                    <a:pt x="1409" y="1829"/>
                    <a:pt x="1409" y="1821"/>
                    <a:pt x="1401" y="1814"/>
                  </a:cubicBezTo>
                  <a:cubicBezTo>
                    <a:pt x="1401" y="1814"/>
                    <a:pt x="1394" y="1814"/>
                    <a:pt x="1394" y="1806"/>
                  </a:cubicBezTo>
                  <a:cubicBezTo>
                    <a:pt x="1394" y="1799"/>
                    <a:pt x="1394" y="1806"/>
                    <a:pt x="1394" y="1799"/>
                  </a:cubicBezTo>
                  <a:cubicBezTo>
                    <a:pt x="1394" y="1799"/>
                    <a:pt x="1394" y="1799"/>
                    <a:pt x="1394" y="1791"/>
                  </a:cubicBezTo>
                  <a:cubicBezTo>
                    <a:pt x="1394" y="1746"/>
                    <a:pt x="1371" y="1724"/>
                    <a:pt x="1342" y="1694"/>
                  </a:cubicBezTo>
                  <a:cubicBezTo>
                    <a:pt x="1342" y="1686"/>
                    <a:pt x="1342" y="1679"/>
                    <a:pt x="1349" y="1679"/>
                  </a:cubicBezTo>
                  <a:cubicBezTo>
                    <a:pt x="1371" y="1671"/>
                    <a:pt x="1387" y="1686"/>
                    <a:pt x="1401" y="1679"/>
                  </a:cubicBezTo>
                  <a:cubicBezTo>
                    <a:pt x="1409" y="1679"/>
                    <a:pt x="1409" y="1671"/>
                    <a:pt x="1409" y="1664"/>
                  </a:cubicBezTo>
                  <a:cubicBezTo>
                    <a:pt x="1431" y="1641"/>
                    <a:pt x="1431" y="1619"/>
                    <a:pt x="1439" y="1589"/>
                  </a:cubicBezTo>
                  <a:cubicBezTo>
                    <a:pt x="1469" y="1604"/>
                    <a:pt x="1477" y="1619"/>
                    <a:pt x="1506" y="1634"/>
                  </a:cubicBezTo>
                  <a:cubicBezTo>
                    <a:pt x="1514" y="1641"/>
                    <a:pt x="1521" y="1641"/>
                    <a:pt x="1529" y="1649"/>
                  </a:cubicBezTo>
                  <a:cubicBezTo>
                    <a:pt x="1536" y="1656"/>
                    <a:pt x="1529" y="1671"/>
                    <a:pt x="1536" y="1686"/>
                  </a:cubicBezTo>
                  <a:cubicBezTo>
                    <a:pt x="1536" y="1694"/>
                    <a:pt x="1544" y="1701"/>
                    <a:pt x="1551" y="1709"/>
                  </a:cubicBezTo>
                  <a:cubicBezTo>
                    <a:pt x="1551" y="1716"/>
                    <a:pt x="1559" y="1731"/>
                    <a:pt x="1574" y="1731"/>
                  </a:cubicBezTo>
                  <a:cubicBezTo>
                    <a:pt x="1581" y="1731"/>
                    <a:pt x="1581" y="1716"/>
                    <a:pt x="1596" y="1709"/>
                  </a:cubicBezTo>
                  <a:cubicBezTo>
                    <a:pt x="1619" y="1694"/>
                    <a:pt x="1634" y="1679"/>
                    <a:pt x="1656" y="1664"/>
                  </a:cubicBezTo>
                  <a:cubicBezTo>
                    <a:pt x="1679" y="1656"/>
                    <a:pt x="1686" y="1641"/>
                    <a:pt x="1709" y="1634"/>
                  </a:cubicBezTo>
                  <a:cubicBezTo>
                    <a:pt x="1724" y="1626"/>
                    <a:pt x="1754" y="1626"/>
                    <a:pt x="1754" y="1604"/>
                  </a:cubicBezTo>
                  <a:cubicBezTo>
                    <a:pt x="1754" y="1581"/>
                    <a:pt x="1724" y="1574"/>
                    <a:pt x="1701" y="1559"/>
                  </a:cubicBezTo>
                  <a:cubicBezTo>
                    <a:pt x="1709" y="1537"/>
                    <a:pt x="1724" y="1529"/>
                    <a:pt x="1739" y="1514"/>
                  </a:cubicBezTo>
                  <a:cubicBezTo>
                    <a:pt x="1746" y="1507"/>
                    <a:pt x="1754" y="1499"/>
                    <a:pt x="1761" y="1499"/>
                  </a:cubicBezTo>
                  <a:cubicBezTo>
                    <a:pt x="1776" y="1491"/>
                    <a:pt x="1791" y="1491"/>
                    <a:pt x="1799" y="1484"/>
                  </a:cubicBezTo>
                  <a:cubicBezTo>
                    <a:pt x="1814" y="1477"/>
                    <a:pt x="1814" y="1469"/>
                    <a:pt x="1821" y="1461"/>
                  </a:cubicBezTo>
                  <a:cubicBezTo>
                    <a:pt x="1821" y="1461"/>
                    <a:pt x="1829" y="1461"/>
                    <a:pt x="1836" y="1461"/>
                  </a:cubicBezTo>
                  <a:cubicBezTo>
                    <a:pt x="1844" y="1484"/>
                    <a:pt x="1844" y="1499"/>
                    <a:pt x="1844" y="1521"/>
                  </a:cubicBezTo>
                  <a:cubicBezTo>
                    <a:pt x="1851" y="1544"/>
                    <a:pt x="1851" y="1551"/>
                    <a:pt x="1866" y="1559"/>
                  </a:cubicBezTo>
                  <a:cubicBezTo>
                    <a:pt x="1866" y="1567"/>
                    <a:pt x="1874" y="1559"/>
                    <a:pt x="1881" y="1559"/>
                  </a:cubicBezTo>
                  <a:cubicBezTo>
                    <a:pt x="1934" y="1559"/>
                    <a:pt x="1964" y="1559"/>
                    <a:pt x="2001" y="1521"/>
                  </a:cubicBezTo>
                  <a:cubicBezTo>
                    <a:pt x="2024" y="1499"/>
                    <a:pt x="2054" y="1491"/>
                    <a:pt x="2054" y="1454"/>
                  </a:cubicBezTo>
                  <a:cubicBezTo>
                    <a:pt x="2054" y="1447"/>
                    <a:pt x="2046" y="1439"/>
                    <a:pt x="2046" y="1424"/>
                  </a:cubicBezTo>
                  <a:cubicBezTo>
                    <a:pt x="2046" y="1409"/>
                    <a:pt x="2061" y="1394"/>
                    <a:pt x="2068" y="1379"/>
                  </a:cubicBezTo>
                  <a:cubicBezTo>
                    <a:pt x="2076" y="1364"/>
                    <a:pt x="2076" y="1357"/>
                    <a:pt x="2083" y="1342"/>
                  </a:cubicBezTo>
                  <a:cubicBezTo>
                    <a:pt x="2091" y="1334"/>
                    <a:pt x="2106" y="1334"/>
                    <a:pt x="2106" y="1319"/>
                  </a:cubicBezTo>
                  <a:cubicBezTo>
                    <a:pt x="2106" y="1289"/>
                    <a:pt x="2091" y="1282"/>
                    <a:pt x="2076" y="1259"/>
                  </a:cubicBezTo>
                  <a:cubicBezTo>
                    <a:pt x="2076" y="1252"/>
                    <a:pt x="2068" y="1252"/>
                    <a:pt x="2068" y="1244"/>
                  </a:cubicBezTo>
                  <a:cubicBezTo>
                    <a:pt x="2068" y="1207"/>
                    <a:pt x="2106" y="1192"/>
                    <a:pt x="2136" y="1169"/>
                  </a:cubicBezTo>
                  <a:cubicBezTo>
                    <a:pt x="2166" y="1147"/>
                    <a:pt x="2188" y="1139"/>
                    <a:pt x="2226" y="1139"/>
                  </a:cubicBezTo>
                  <a:cubicBezTo>
                    <a:pt x="2263" y="1132"/>
                    <a:pt x="2286" y="1132"/>
                    <a:pt x="2316" y="1117"/>
                  </a:cubicBezTo>
                  <a:cubicBezTo>
                    <a:pt x="2331" y="1102"/>
                    <a:pt x="2323" y="1079"/>
                    <a:pt x="2338" y="1064"/>
                  </a:cubicBezTo>
                  <a:cubicBezTo>
                    <a:pt x="2346" y="1057"/>
                    <a:pt x="2361" y="1064"/>
                    <a:pt x="2376" y="1064"/>
                  </a:cubicBezTo>
                  <a:cubicBezTo>
                    <a:pt x="2398" y="1064"/>
                    <a:pt x="2413" y="1064"/>
                    <a:pt x="2428" y="1064"/>
                  </a:cubicBezTo>
                  <a:cubicBezTo>
                    <a:pt x="2443" y="1072"/>
                    <a:pt x="2443" y="1079"/>
                    <a:pt x="2458" y="1079"/>
                  </a:cubicBezTo>
                  <a:cubicBezTo>
                    <a:pt x="2481" y="1079"/>
                    <a:pt x="2488" y="1049"/>
                    <a:pt x="2511" y="1049"/>
                  </a:cubicBezTo>
                  <a:cubicBezTo>
                    <a:pt x="2526" y="1049"/>
                    <a:pt x="2526" y="1064"/>
                    <a:pt x="2533" y="1072"/>
                  </a:cubicBezTo>
                  <a:cubicBezTo>
                    <a:pt x="2541" y="1102"/>
                    <a:pt x="2548" y="1132"/>
                    <a:pt x="2578" y="1132"/>
                  </a:cubicBezTo>
                  <a:cubicBezTo>
                    <a:pt x="2601" y="1132"/>
                    <a:pt x="2608" y="1117"/>
                    <a:pt x="2623" y="1094"/>
                  </a:cubicBezTo>
                  <a:cubicBezTo>
                    <a:pt x="2646" y="1102"/>
                    <a:pt x="2660" y="1102"/>
                    <a:pt x="2683" y="1102"/>
                  </a:cubicBezTo>
                  <a:cubicBezTo>
                    <a:pt x="2683" y="1109"/>
                    <a:pt x="2690" y="1117"/>
                    <a:pt x="2690" y="1124"/>
                  </a:cubicBezTo>
                  <a:cubicBezTo>
                    <a:pt x="2690" y="1162"/>
                    <a:pt x="2660" y="1177"/>
                    <a:pt x="2660" y="1214"/>
                  </a:cubicBezTo>
                  <a:cubicBezTo>
                    <a:pt x="2660" y="1237"/>
                    <a:pt x="2676" y="1244"/>
                    <a:pt x="2690" y="1267"/>
                  </a:cubicBezTo>
                  <a:cubicBezTo>
                    <a:pt x="2713" y="1304"/>
                    <a:pt x="2728" y="1327"/>
                    <a:pt x="2743" y="1372"/>
                  </a:cubicBezTo>
                  <a:cubicBezTo>
                    <a:pt x="2758" y="1402"/>
                    <a:pt x="2780" y="1417"/>
                    <a:pt x="2803" y="1447"/>
                  </a:cubicBezTo>
                  <a:cubicBezTo>
                    <a:pt x="2825" y="1469"/>
                    <a:pt x="2840" y="1484"/>
                    <a:pt x="2870" y="1499"/>
                  </a:cubicBezTo>
                  <a:cubicBezTo>
                    <a:pt x="2900" y="1514"/>
                    <a:pt x="2923" y="1521"/>
                    <a:pt x="2968" y="1529"/>
                  </a:cubicBezTo>
                  <a:cubicBezTo>
                    <a:pt x="3013" y="1537"/>
                    <a:pt x="3043" y="1544"/>
                    <a:pt x="3095" y="1551"/>
                  </a:cubicBezTo>
                  <a:cubicBezTo>
                    <a:pt x="3110" y="1551"/>
                    <a:pt x="3118" y="1559"/>
                    <a:pt x="3133" y="1559"/>
                  </a:cubicBezTo>
                  <a:cubicBezTo>
                    <a:pt x="3170" y="1559"/>
                    <a:pt x="3193" y="1544"/>
                    <a:pt x="3215" y="1521"/>
                  </a:cubicBezTo>
                  <a:cubicBezTo>
                    <a:pt x="3230" y="1514"/>
                    <a:pt x="3237" y="1507"/>
                    <a:pt x="3245" y="1499"/>
                  </a:cubicBezTo>
                  <a:cubicBezTo>
                    <a:pt x="3267" y="1477"/>
                    <a:pt x="3275" y="1454"/>
                    <a:pt x="3297" y="1424"/>
                  </a:cubicBezTo>
                  <a:cubicBezTo>
                    <a:pt x="3342" y="1424"/>
                    <a:pt x="3365" y="1424"/>
                    <a:pt x="3402" y="1424"/>
                  </a:cubicBezTo>
                  <a:cubicBezTo>
                    <a:pt x="3447" y="1424"/>
                    <a:pt x="3477" y="1439"/>
                    <a:pt x="3500" y="1477"/>
                  </a:cubicBezTo>
                  <a:cubicBezTo>
                    <a:pt x="3507" y="1491"/>
                    <a:pt x="3507" y="1499"/>
                    <a:pt x="3515" y="1514"/>
                  </a:cubicBezTo>
                  <a:cubicBezTo>
                    <a:pt x="3530" y="1551"/>
                    <a:pt x="3545" y="1581"/>
                    <a:pt x="3545" y="1626"/>
                  </a:cubicBezTo>
                  <a:cubicBezTo>
                    <a:pt x="3545" y="1656"/>
                    <a:pt x="3537" y="1671"/>
                    <a:pt x="3522" y="1694"/>
                  </a:cubicBezTo>
                  <a:cubicBezTo>
                    <a:pt x="3507" y="1724"/>
                    <a:pt x="3500" y="1746"/>
                    <a:pt x="3477" y="1769"/>
                  </a:cubicBezTo>
                  <a:cubicBezTo>
                    <a:pt x="3470" y="1791"/>
                    <a:pt x="3455" y="1799"/>
                    <a:pt x="3440" y="1821"/>
                  </a:cubicBezTo>
                  <a:cubicBezTo>
                    <a:pt x="3425" y="1851"/>
                    <a:pt x="3402" y="1874"/>
                    <a:pt x="3372" y="1874"/>
                  </a:cubicBezTo>
                  <a:cubicBezTo>
                    <a:pt x="3350" y="1874"/>
                    <a:pt x="3335" y="1859"/>
                    <a:pt x="3313" y="1859"/>
                  </a:cubicBezTo>
                  <a:cubicBezTo>
                    <a:pt x="3305" y="1859"/>
                    <a:pt x="3297" y="1866"/>
                    <a:pt x="3283" y="1866"/>
                  </a:cubicBezTo>
                  <a:cubicBezTo>
                    <a:pt x="3283" y="1889"/>
                    <a:pt x="3283" y="1889"/>
                    <a:pt x="3283" y="1889"/>
                  </a:cubicBezTo>
                  <a:cubicBezTo>
                    <a:pt x="3283" y="1896"/>
                    <a:pt x="3290" y="1904"/>
                    <a:pt x="3297" y="1911"/>
                  </a:cubicBezTo>
                  <a:cubicBezTo>
                    <a:pt x="3305" y="1941"/>
                    <a:pt x="3305" y="1956"/>
                    <a:pt x="3327" y="1979"/>
                  </a:cubicBezTo>
                  <a:cubicBezTo>
                    <a:pt x="3342" y="1994"/>
                    <a:pt x="3372" y="2001"/>
                    <a:pt x="3402" y="2001"/>
                  </a:cubicBezTo>
                  <a:cubicBezTo>
                    <a:pt x="3447" y="2001"/>
                    <a:pt x="3470" y="1986"/>
                    <a:pt x="3515" y="1986"/>
                  </a:cubicBezTo>
                  <a:cubicBezTo>
                    <a:pt x="3530" y="1986"/>
                    <a:pt x="3537" y="2001"/>
                    <a:pt x="3545" y="2001"/>
                  </a:cubicBezTo>
                  <a:cubicBezTo>
                    <a:pt x="3575" y="2008"/>
                    <a:pt x="3597" y="2024"/>
                    <a:pt x="3627" y="2024"/>
                  </a:cubicBezTo>
                  <a:cubicBezTo>
                    <a:pt x="3657" y="2024"/>
                    <a:pt x="3680" y="2008"/>
                    <a:pt x="3710" y="2001"/>
                  </a:cubicBezTo>
                  <a:cubicBezTo>
                    <a:pt x="3702" y="2024"/>
                    <a:pt x="3695" y="2031"/>
                    <a:pt x="3680" y="2054"/>
                  </a:cubicBezTo>
                  <a:cubicBezTo>
                    <a:pt x="3650" y="2084"/>
                    <a:pt x="3635" y="2114"/>
                    <a:pt x="3627" y="2151"/>
                  </a:cubicBezTo>
                  <a:cubicBezTo>
                    <a:pt x="3657" y="2166"/>
                    <a:pt x="3680" y="2173"/>
                    <a:pt x="3710" y="2166"/>
                  </a:cubicBezTo>
                  <a:cubicBezTo>
                    <a:pt x="3717" y="2181"/>
                    <a:pt x="3717" y="2181"/>
                    <a:pt x="3717" y="2181"/>
                  </a:cubicBezTo>
                  <a:cubicBezTo>
                    <a:pt x="3710" y="2196"/>
                    <a:pt x="3702" y="2203"/>
                    <a:pt x="3702" y="2218"/>
                  </a:cubicBezTo>
                  <a:cubicBezTo>
                    <a:pt x="3702" y="2233"/>
                    <a:pt x="3717" y="2241"/>
                    <a:pt x="3725" y="2241"/>
                  </a:cubicBezTo>
                  <a:cubicBezTo>
                    <a:pt x="3755" y="2248"/>
                    <a:pt x="3777" y="2248"/>
                    <a:pt x="3807" y="2248"/>
                  </a:cubicBezTo>
                  <a:cubicBezTo>
                    <a:pt x="3807" y="2263"/>
                    <a:pt x="3807" y="2263"/>
                    <a:pt x="3807" y="2263"/>
                  </a:cubicBezTo>
                  <a:cubicBezTo>
                    <a:pt x="3792" y="2271"/>
                    <a:pt x="3785" y="2278"/>
                    <a:pt x="3770" y="2286"/>
                  </a:cubicBezTo>
                  <a:cubicBezTo>
                    <a:pt x="3755" y="2301"/>
                    <a:pt x="3740" y="2308"/>
                    <a:pt x="3740" y="2331"/>
                  </a:cubicBezTo>
                  <a:cubicBezTo>
                    <a:pt x="3740" y="2338"/>
                    <a:pt x="3747" y="2346"/>
                    <a:pt x="3747" y="2353"/>
                  </a:cubicBezTo>
                  <a:cubicBezTo>
                    <a:pt x="3755" y="2368"/>
                    <a:pt x="3755" y="2383"/>
                    <a:pt x="3762" y="2391"/>
                  </a:cubicBezTo>
                  <a:cubicBezTo>
                    <a:pt x="3770" y="2398"/>
                    <a:pt x="3785" y="2398"/>
                    <a:pt x="3792" y="2398"/>
                  </a:cubicBezTo>
                  <a:cubicBezTo>
                    <a:pt x="3822" y="2413"/>
                    <a:pt x="3837" y="2413"/>
                    <a:pt x="3867" y="2428"/>
                  </a:cubicBezTo>
                  <a:cubicBezTo>
                    <a:pt x="3852" y="2451"/>
                    <a:pt x="3830" y="2458"/>
                    <a:pt x="3830" y="2481"/>
                  </a:cubicBezTo>
                  <a:cubicBezTo>
                    <a:pt x="3830" y="2496"/>
                    <a:pt x="3837" y="2503"/>
                    <a:pt x="3837" y="2526"/>
                  </a:cubicBezTo>
                  <a:cubicBezTo>
                    <a:pt x="3837" y="2541"/>
                    <a:pt x="3822" y="2548"/>
                    <a:pt x="3815" y="2556"/>
                  </a:cubicBezTo>
                  <a:cubicBezTo>
                    <a:pt x="3807" y="2578"/>
                    <a:pt x="3815" y="2593"/>
                    <a:pt x="3815" y="2608"/>
                  </a:cubicBezTo>
                  <a:cubicBezTo>
                    <a:pt x="3807" y="2616"/>
                    <a:pt x="3800" y="2616"/>
                    <a:pt x="3792" y="2616"/>
                  </a:cubicBezTo>
                  <a:cubicBezTo>
                    <a:pt x="3762" y="2616"/>
                    <a:pt x="3747" y="2608"/>
                    <a:pt x="3717" y="2608"/>
                  </a:cubicBezTo>
                  <a:cubicBezTo>
                    <a:pt x="3710" y="2631"/>
                    <a:pt x="3702" y="2646"/>
                    <a:pt x="3695" y="2668"/>
                  </a:cubicBezTo>
                  <a:cubicBezTo>
                    <a:pt x="3695" y="2676"/>
                    <a:pt x="3695" y="2683"/>
                    <a:pt x="3687" y="2690"/>
                  </a:cubicBezTo>
                  <a:cubicBezTo>
                    <a:pt x="3687" y="2698"/>
                    <a:pt x="3680" y="2698"/>
                    <a:pt x="3672" y="2698"/>
                  </a:cubicBezTo>
                  <a:cubicBezTo>
                    <a:pt x="3665" y="2713"/>
                    <a:pt x="3657" y="2720"/>
                    <a:pt x="3642" y="2736"/>
                  </a:cubicBezTo>
                  <a:cubicBezTo>
                    <a:pt x="3620" y="2758"/>
                    <a:pt x="3620" y="2780"/>
                    <a:pt x="3605" y="2810"/>
                  </a:cubicBezTo>
                  <a:cubicBezTo>
                    <a:pt x="3582" y="2848"/>
                    <a:pt x="3582" y="2870"/>
                    <a:pt x="3545" y="2900"/>
                  </a:cubicBezTo>
                  <a:cubicBezTo>
                    <a:pt x="3537" y="2900"/>
                    <a:pt x="3530" y="2908"/>
                    <a:pt x="3522" y="2908"/>
                  </a:cubicBezTo>
                  <a:cubicBezTo>
                    <a:pt x="3515" y="2908"/>
                    <a:pt x="3515" y="2908"/>
                    <a:pt x="3507" y="2908"/>
                  </a:cubicBezTo>
                  <a:cubicBezTo>
                    <a:pt x="3500" y="2915"/>
                    <a:pt x="3500" y="2930"/>
                    <a:pt x="3500" y="2938"/>
                  </a:cubicBezTo>
                  <a:cubicBezTo>
                    <a:pt x="3492" y="2953"/>
                    <a:pt x="3485" y="2960"/>
                    <a:pt x="3485" y="2983"/>
                  </a:cubicBezTo>
                  <a:cubicBezTo>
                    <a:pt x="3485" y="2990"/>
                    <a:pt x="3492" y="2990"/>
                    <a:pt x="3500" y="2998"/>
                  </a:cubicBezTo>
                  <a:cubicBezTo>
                    <a:pt x="3500" y="3005"/>
                    <a:pt x="3515" y="3013"/>
                    <a:pt x="3515" y="3028"/>
                  </a:cubicBezTo>
                  <a:cubicBezTo>
                    <a:pt x="3515" y="3043"/>
                    <a:pt x="3500" y="3058"/>
                    <a:pt x="3500" y="3073"/>
                  </a:cubicBezTo>
                  <a:cubicBezTo>
                    <a:pt x="3492" y="3095"/>
                    <a:pt x="3485" y="3110"/>
                    <a:pt x="3470" y="3125"/>
                  </a:cubicBezTo>
                  <a:cubicBezTo>
                    <a:pt x="3462" y="3125"/>
                    <a:pt x="3462" y="3133"/>
                    <a:pt x="3462" y="3133"/>
                  </a:cubicBezTo>
                  <a:cubicBezTo>
                    <a:pt x="3447" y="3148"/>
                    <a:pt x="3432" y="3148"/>
                    <a:pt x="3425" y="3163"/>
                  </a:cubicBezTo>
                  <a:cubicBezTo>
                    <a:pt x="3417" y="3185"/>
                    <a:pt x="3417" y="3200"/>
                    <a:pt x="3410" y="3223"/>
                  </a:cubicBezTo>
                  <a:cubicBezTo>
                    <a:pt x="3395" y="3253"/>
                    <a:pt x="3380" y="3267"/>
                    <a:pt x="3365" y="3297"/>
                  </a:cubicBezTo>
                  <a:cubicBezTo>
                    <a:pt x="3350" y="3343"/>
                    <a:pt x="3350" y="3365"/>
                    <a:pt x="3342" y="3410"/>
                  </a:cubicBezTo>
                  <a:cubicBezTo>
                    <a:pt x="3335" y="3432"/>
                    <a:pt x="3335" y="3447"/>
                    <a:pt x="3327" y="3470"/>
                  </a:cubicBezTo>
                  <a:cubicBezTo>
                    <a:pt x="3320" y="3515"/>
                    <a:pt x="3320" y="3545"/>
                    <a:pt x="3305" y="3582"/>
                  </a:cubicBezTo>
                  <a:cubicBezTo>
                    <a:pt x="3297" y="3612"/>
                    <a:pt x="3275" y="3620"/>
                    <a:pt x="3260" y="3642"/>
                  </a:cubicBezTo>
                  <a:cubicBezTo>
                    <a:pt x="3237" y="3695"/>
                    <a:pt x="3237" y="3725"/>
                    <a:pt x="3237" y="3777"/>
                  </a:cubicBezTo>
                  <a:cubicBezTo>
                    <a:pt x="3237" y="3815"/>
                    <a:pt x="3230" y="3837"/>
                    <a:pt x="3223" y="3867"/>
                  </a:cubicBezTo>
                  <a:cubicBezTo>
                    <a:pt x="3223" y="3882"/>
                    <a:pt x="3215" y="3897"/>
                    <a:pt x="3215" y="3912"/>
                  </a:cubicBezTo>
                  <a:cubicBezTo>
                    <a:pt x="3215" y="3935"/>
                    <a:pt x="3237" y="3935"/>
                    <a:pt x="3237" y="3957"/>
                  </a:cubicBezTo>
                  <a:cubicBezTo>
                    <a:pt x="3237" y="3995"/>
                    <a:pt x="3230" y="4017"/>
                    <a:pt x="3230" y="4062"/>
                  </a:cubicBezTo>
                  <a:cubicBezTo>
                    <a:pt x="3230" y="4122"/>
                    <a:pt x="3230" y="4122"/>
                    <a:pt x="3230" y="4122"/>
                  </a:cubicBezTo>
                  <a:cubicBezTo>
                    <a:pt x="3230" y="4144"/>
                    <a:pt x="3237" y="4152"/>
                    <a:pt x="3237" y="4174"/>
                  </a:cubicBezTo>
                  <a:cubicBezTo>
                    <a:pt x="3237" y="4182"/>
                    <a:pt x="3230" y="4189"/>
                    <a:pt x="3223" y="4197"/>
                  </a:cubicBezTo>
                  <a:cubicBezTo>
                    <a:pt x="3207" y="4212"/>
                    <a:pt x="3200" y="4219"/>
                    <a:pt x="3185" y="4227"/>
                  </a:cubicBezTo>
                  <a:cubicBezTo>
                    <a:pt x="3170" y="4242"/>
                    <a:pt x="3170" y="4257"/>
                    <a:pt x="3163" y="4279"/>
                  </a:cubicBezTo>
                  <a:cubicBezTo>
                    <a:pt x="3155" y="4309"/>
                    <a:pt x="3163" y="4324"/>
                    <a:pt x="3148" y="4354"/>
                  </a:cubicBezTo>
                  <a:cubicBezTo>
                    <a:pt x="3140" y="4377"/>
                    <a:pt x="3133" y="4384"/>
                    <a:pt x="3118" y="4407"/>
                  </a:cubicBezTo>
                  <a:cubicBezTo>
                    <a:pt x="3125" y="4429"/>
                    <a:pt x="3125" y="4429"/>
                    <a:pt x="3125" y="4429"/>
                  </a:cubicBezTo>
                  <a:cubicBezTo>
                    <a:pt x="3110" y="4459"/>
                    <a:pt x="3080" y="4466"/>
                    <a:pt x="3073" y="4504"/>
                  </a:cubicBezTo>
                  <a:cubicBezTo>
                    <a:pt x="3073" y="4519"/>
                    <a:pt x="3073" y="4526"/>
                    <a:pt x="3073" y="4542"/>
                  </a:cubicBezTo>
                  <a:cubicBezTo>
                    <a:pt x="3065" y="4534"/>
                    <a:pt x="3058" y="4526"/>
                    <a:pt x="3050" y="4519"/>
                  </a:cubicBezTo>
                  <a:cubicBezTo>
                    <a:pt x="3020" y="4519"/>
                    <a:pt x="2998" y="4519"/>
                    <a:pt x="2975" y="4504"/>
                  </a:cubicBezTo>
                  <a:cubicBezTo>
                    <a:pt x="2983" y="4466"/>
                    <a:pt x="2983" y="4466"/>
                    <a:pt x="2983" y="4466"/>
                  </a:cubicBezTo>
                  <a:cubicBezTo>
                    <a:pt x="2975" y="4444"/>
                    <a:pt x="2953" y="4437"/>
                    <a:pt x="2930" y="4429"/>
                  </a:cubicBezTo>
                  <a:cubicBezTo>
                    <a:pt x="2915" y="4422"/>
                    <a:pt x="2900" y="4422"/>
                    <a:pt x="2885" y="4414"/>
                  </a:cubicBezTo>
                  <a:cubicBezTo>
                    <a:pt x="2870" y="4414"/>
                    <a:pt x="2863" y="4399"/>
                    <a:pt x="2848" y="4399"/>
                  </a:cubicBezTo>
                  <a:cubicBezTo>
                    <a:pt x="2818" y="4399"/>
                    <a:pt x="2810" y="4422"/>
                    <a:pt x="2788" y="4444"/>
                  </a:cubicBezTo>
                  <a:cubicBezTo>
                    <a:pt x="2766" y="4459"/>
                    <a:pt x="2750" y="4474"/>
                    <a:pt x="2743" y="4504"/>
                  </a:cubicBezTo>
                  <a:cubicBezTo>
                    <a:pt x="2736" y="4512"/>
                    <a:pt x="2736" y="4512"/>
                    <a:pt x="2736" y="4526"/>
                  </a:cubicBezTo>
                  <a:cubicBezTo>
                    <a:pt x="2736" y="4534"/>
                    <a:pt x="2743" y="4542"/>
                    <a:pt x="2750" y="4542"/>
                  </a:cubicBezTo>
                  <a:cubicBezTo>
                    <a:pt x="2766" y="4556"/>
                    <a:pt x="2780" y="4564"/>
                    <a:pt x="2803" y="4572"/>
                  </a:cubicBezTo>
                  <a:cubicBezTo>
                    <a:pt x="2818" y="4572"/>
                    <a:pt x="2833" y="4579"/>
                    <a:pt x="2833" y="4594"/>
                  </a:cubicBezTo>
                  <a:cubicBezTo>
                    <a:pt x="2833" y="4624"/>
                    <a:pt x="2803" y="4631"/>
                    <a:pt x="2803" y="4654"/>
                  </a:cubicBezTo>
                  <a:cubicBezTo>
                    <a:pt x="2803" y="4669"/>
                    <a:pt x="2810" y="4669"/>
                    <a:pt x="2818" y="4676"/>
                  </a:cubicBezTo>
                  <a:cubicBezTo>
                    <a:pt x="2825" y="4676"/>
                    <a:pt x="2818" y="4684"/>
                    <a:pt x="2825" y="4691"/>
                  </a:cubicBezTo>
                  <a:cubicBezTo>
                    <a:pt x="2803" y="4699"/>
                    <a:pt x="2795" y="4721"/>
                    <a:pt x="2773" y="4721"/>
                  </a:cubicBezTo>
                  <a:cubicBezTo>
                    <a:pt x="2766" y="4721"/>
                    <a:pt x="2758" y="4714"/>
                    <a:pt x="2743" y="4714"/>
                  </a:cubicBezTo>
                  <a:cubicBezTo>
                    <a:pt x="2720" y="4714"/>
                    <a:pt x="2720" y="4736"/>
                    <a:pt x="2713" y="4759"/>
                  </a:cubicBezTo>
                  <a:cubicBezTo>
                    <a:pt x="2706" y="4789"/>
                    <a:pt x="2706" y="4804"/>
                    <a:pt x="2690" y="4826"/>
                  </a:cubicBezTo>
                  <a:cubicBezTo>
                    <a:pt x="2660" y="4871"/>
                    <a:pt x="2623" y="4879"/>
                    <a:pt x="2571" y="4894"/>
                  </a:cubicBezTo>
                  <a:cubicBezTo>
                    <a:pt x="2541" y="4901"/>
                    <a:pt x="2518" y="4909"/>
                    <a:pt x="2488" y="4924"/>
                  </a:cubicBezTo>
                  <a:cubicBezTo>
                    <a:pt x="2443" y="4939"/>
                    <a:pt x="2413" y="4946"/>
                    <a:pt x="2383" y="4976"/>
                  </a:cubicBezTo>
                  <a:cubicBezTo>
                    <a:pt x="2346" y="5014"/>
                    <a:pt x="2338" y="5059"/>
                    <a:pt x="2338" y="4991"/>
                  </a:cubicBezTo>
                  <a:cubicBezTo>
                    <a:pt x="2338" y="4961"/>
                    <a:pt x="2331" y="4946"/>
                    <a:pt x="2308" y="4939"/>
                  </a:cubicBezTo>
                  <a:cubicBezTo>
                    <a:pt x="2323" y="4916"/>
                    <a:pt x="2346" y="4909"/>
                    <a:pt x="2368" y="4894"/>
                  </a:cubicBezTo>
                  <a:cubicBezTo>
                    <a:pt x="2391" y="4879"/>
                    <a:pt x="2398" y="4864"/>
                    <a:pt x="2406" y="4834"/>
                  </a:cubicBezTo>
                  <a:cubicBezTo>
                    <a:pt x="2413" y="4819"/>
                    <a:pt x="2421" y="4804"/>
                    <a:pt x="2421" y="4789"/>
                  </a:cubicBezTo>
                  <a:cubicBezTo>
                    <a:pt x="2421" y="4766"/>
                    <a:pt x="2421" y="4759"/>
                    <a:pt x="2421" y="4744"/>
                  </a:cubicBezTo>
                  <a:cubicBezTo>
                    <a:pt x="2421" y="4721"/>
                    <a:pt x="2458" y="4721"/>
                    <a:pt x="2458" y="4699"/>
                  </a:cubicBezTo>
                  <a:cubicBezTo>
                    <a:pt x="2458" y="4676"/>
                    <a:pt x="2451" y="4661"/>
                    <a:pt x="2451" y="4631"/>
                  </a:cubicBezTo>
                  <a:cubicBezTo>
                    <a:pt x="2458" y="4616"/>
                    <a:pt x="2473" y="4609"/>
                    <a:pt x="2473" y="4594"/>
                  </a:cubicBezTo>
                  <a:cubicBezTo>
                    <a:pt x="2473" y="4572"/>
                    <a:pt x="2466" y="4556"/>
                    <a:pt x="2458" y="4534"/>
                  </a:cubicBezTo>
                  <a:cubicBezTo>
                    <a:pt x="2451" y="4512"/>
                    <a:pt x="2451" y="4504"/>
                    <a:pt x="2443" y="4482"/>
                  </a:cubicBezTo>
                  <a:cubicBezTo>
                    <a:pt x="2436" y="4474"/>
                    <a:pt x="2428" y="4474"/>
                    <a:pt x="2421" y="4459"/>
                  </a:cubicBezTo>
                  <a:cubicBezTo>
                    <a:pt x="2413" y="4452"/>
                    <a:pt x="2413" y="4444"/>
                    <a:pt x="2398" y="4437"/>
                  </a:cubicBezTo>
                  <a:cubicBezTo>
                    <a:pt x="2391" y="4429"/>
                    <a:pt x="2383" y="4429"/>
                    <a:pt x="2376" y="4422"/>
                  </a:cubicBezTo>
                  <a:cubicBezTo>
                    <a:pt x="2368" y="4422"/>
                    <a:pt x="2368" y="4407"/>
                    <a:pt x="2368" y="4399"/>
                  </a:cubicBezTo>
                  <a:cubicBezTo>
                    <a:pt x="2361" y="4392"/>
                    <a:pt x="2361" y="4384"/>
                    <a:pt x="2361" y="4377"/>
                  </a:cubicBezTo>
                  <a:cubicBezTo>
                    <a:pt x="2361" y="4309"/>
                    <a:pt x="2361" y="4309"/>
                    <a:pt x="2361" y="4309"/>
                  </a:cubicBezTo>
                  <a:cubicBezTo>
                    <a:pt x="2331" y="4309"/>
                    <a:pt x="2316" y="4317"/>
                    <a:pt x="2293" y="4302"/>
                  </a:cubicBezTo>
                  <a:cubicBezTo>
                    <a:pt x="2286" y="4302"/>
                    <a:pt x="2278" y="4302"/>
                    <a:pt x="2278" y="4302"/>
                  </a:cubicBezTo>
                  <a:cubicBezTo>
                    <a:pt x="2271" y="4294"/>
                    <a:pt x="2271" y="4287"/>
                    <a:pt x="2271" y="4272"/>
                  </a:cubicBezTo>
                  <a:cubicBezTo>
                    <a:pt x="2271" y="4249"/>
                    <a:pt x="2293" y="4234"/>
                    <a:pt x="2316" y="4227"/>
                  </a:cubicBezTo>
                  <a:cubicBezTo>
                    <a:pt x="2323" y="4219"/>
                    <a:pt x="2331" y="4204"/>
                    <a:pt x="2353" y="4204"/>
                  </a:cubicBezTo>
                  <a:cubicBezTo>
                    <a:pt x="2361" y="4204"/>
                    <a:pt x="2361" y="4219"/>
                    <a:pt x="2368" y="4227"/>
                  </a:cubicBezTo>
                  <a:cubicBezTo>
                    <a:pt x="2376" y="4242"/>
                    <a:pt x="2383" y="4249"/>
                    <a:pt x="2383" y="4257"/>
                  </a:cubicBezTo>
                  <a:cubicBezTo>
                    <a:pt x="2383" y="4272"/>
                    <a:pt x="2376" y="4279"/>
                    <a:pt x="2376" y="4294"/>
                  </a:cubicBezTo>
                  <a:cubicBezTo>
                    <a:pt x="2406" y="4279"/>
                    <a:pt x="2436" y="4287"/>
                    <a:pt x="2451" y="4257"/>
                  </a:cubicBezTo>
                  <a:cubicBezTo>
                    <a:pt x="2473" y="4227"/>
                    <a:pt x="2466" y="4204"/>
                    <a:pt x="2488" y="4174"/>
                  </a:cubicBezTo>
                  <a:cubicBezTo>
                    <a:pt x="2488" y="4159"/>
                    <a:pt x="2503" y="4159"/>
                    <a:pt x="2503" y="4152"/>
                  </a:cubicBezTo>
                  <a:cubicBezTo>
                    <a:pt x="2503" y="4137"/>
                    <a:pt x="2488" y="4122"/>
                    <a:pt x="2481" y="4114"/>
                  </a:cubicBezTo>
                  <a:cubicBezTo>
                    <a:pt x="2473" y="4107"/>
                    <a:pt x="2466" y="4092"/>
                    <a:pt x="2451" y="4092"/>
                  </a:cubicBezTo>
                  <a:cubicBezTo>
                    <a:pt x="2436" y="4084"/>
                    <a:pt x="2428" y="4092"/>
                    <a:pt x="2413" y="4084"/>
                  </a:cubicBezTo>
                  <a:cubicBezTo>
                    <a:pt x="2413" y="4084"/>
                    <a:pt x="2406" y="4077"/>
                    <a:pt x="2406" y="4069"/>
                  </a:cubicBezTo>
                  <a:cubicBezTo>
                    <a:pt x="2383" y="4062"/>
                    <a:pt x="2376" y="4054"/>
                    <a:pt x="2368" y="4032"/>
                  </a:cubicBezTo>
                  <a:cubicBezTo>
                    <a:pt x="2361" y="4032"/>
                    <a:pt x="2361" y="4032"/>
                    <a:pt x="2353" y="4032"/>
                  </a:cubicBezTo>
                  <a:cubicBezTo>
                    <a:pt x="2338" y="4039"/>
                    <a:pt x="2338" y="4047"/>
                    <a:pt x="2323" y="4054"/>
                  </a:cubicBezTo>
                  <a:cubicBezTo>
                    <a:pt x="2293" y="4069"/>
                    <a:pt x="2263" y="4077"/>
                    <a:pt x="2263" y="4114"/>
                  </a:cubicBezTo>
                  <a:cubicBezTo>
                    <a:pt x="2263" y="4129"/>
                    <a:pt x="2278" y="4137"/>
                    <a:pt x="2278" y="4152"/>
                  </a:cubicBezTo>
                  <a:cubicBezTo>
                    <a:pt x="2278" y="4167"/>
                    <a:pt x="2263" y="4174"/>
                    <a:pt x="2256" y="4197"/>
                  </a:cubicBezTo>
                  <a:cubicBezTo>
                    <a:pt x="2256" y="4204"/>
                    <a:pt x="2256" y="4212"/>
                    <a:pt x="2256" y="4219"/>
                  </a:cubicBezTo>
                  <a:cubicBezTo>
                    <a:pt x="2248" y="4242"/>
                    <a:pt x="2233" y="4257"/>
                    <a:pt x="2218" y="4279"/>
                  </a:cubicBezTo>
                  <a:cubicBezTo>
                    <a:pt x="2211" y="4302"/>
                    <a:pt x="2203" y="4309"/>
                    <a:pt x="2196" y="4332"/>
                  </a:cubicBezTo>
                  <a:cubicBezTo>
                    <a:pt x="2196" y="4339"/>
                    <a:pt x="2196" y="4354"/>
                    <a:pt x="2196" y="4369"/>
                  </a:cubicBezTo>
                  <a:cubicBezTo>
                    <a:pt x="2188" y="4392"/>
                    <a:pt x="2173" y="4414"/>
                    <a:pt x="2173" y="4444"/>
                  </a:cubicBezTo>
                  <a:cubicBezTo>
                    <a:pt x="2173" y="4459"/>
                    <a:pt x="2181" y="4474"/>
                    <a:pt x="2188" y="4489"/>
                  </a:cubicBezTo>
                  <a:cubicBezTo>
                    <a:pt x="2196" y="4526"/>
                    <a:pt x="2196" y="4549"/>
                    <a:pt x="2203" y="4594"/>
                  </a:cubicBezTo>
                  <a:cubicBezTo>
                    <a:pt x="2203" y="4616"/>
                    <a:pt x="2226" y="4631"/>
                    <a:pt x="2248" y="4646"/>
                  </a:cubicBezTo>
                  <a:cubicBezTo>
                    <a:pt x="2256" y="4654"/>
                    <a:pt x="2256" y="4669"/>
                    <a:pt x="2263" y="4669"/>
                  </a:cubicBezTo>
                  <a:cubicBezTo>
                    <a:pt x="2271" y="4676"/>
                    <a:pt x="2286" y="4676"/>
                    <a:pt x="2293" y="4684"/>
                  </a:cubicBezTo>
                  <a:cubicBezTo>
                    <a:pt x="2301" y="4691"/>
                    <a:pt x="2293" y="4699"/>
                    <a:pt x="2301" y="4706"/>
                  </a:cubicBezTo>
                  <a:cubicBezTo>
                    <a:pt x="2301" y="4714"/>
                    <a:pt x="2308" y="4721"/>
                    <a:pt x="2308" y="4729"/>
                  </a:cubicBezTo>
                  <a:cubicBezTo>
                    <a:pt x="2308" y="4751"/>
                    <a:pt x="2308" y="4766"/>
                    <a:pt x="2293" y="4774"/>
                  </a:cubicBezTo>
                  <a:cubicBezTo>
                    <a:pt x="2278" y="4781"/>
                    <a:pt x="2263" y="4789"/>
                    <a:pt x="2256" y="4796"/>
                  </a:cubicBezTo>
                  <a:cubicBezTo>
                    <a:pt x="2248" y="4804"/>
                    <a:pt x="2248" y="4811"/>
                    <a:pt x="2241" y="4811"/>
                  </a:cubicBezTo>
                  <a:cubicBezTo>
                    <a:pt x="2218" y="4811"/>
                    <a:pt x="2211" y="4796"/>
                    <a:pt x="2196" y="4796"/>
                  </a:cubicBezTo>
                  <a:cubicBezTo>
                    <a:pt x="2181" y="4796"/>
                    <a:pt x="2181" y="4804"/>
                    <a:pt x="2173" y="4811"/>
                  </a:cubicBezTo>
                  <a:lnTo>
                    <a:pt x="2166" y="4811"/>
                  </a:lnTo>
                  <a:cubicBezTo>
                    <a:pt x="2158" y="4804"/>
                    <a:pt x="2151" y="4796"/>
                    <a:pt x="2151" y="4789"/>
                  </a:cubicBezTo>
                  <a:cubicBezTo>
                    <a:pt x="2151" y="4774"/>
                    <a:pt x="2151" y="4759"/>
                    <a:pt x="2151" y="4751"/>
                  </a:cubicBezTo>
                  <a:cubicBezTo>
                    <a:pt x="2143" y="4729"/>
                    <a:pt x="2128" y="4706"/>
                    <a:pt x="2106" y="4706"/>
                  </a:cubicBezTo>
                  <a:cubicBezTo>
                    <a:pt x="2061" y="4691"/>
                    <a:pt x="2038" y="4699"/>
                    <a:pt x="1994" y="4691"/>
                  </a:cubicBezTo>
                  <a:cubicBezTo>
                    <a:pt x="1941" y="4691"/>
                    <a:pt x="1918" y="4691"/>
                    <a:pt x="1874" y="4691"/>
                  </a:cubicBezTo>
                  <a:cubicBezTo>
                    <a:pt x="1859" y="4691"/>
                    <a:pt x="1851" y="4691"/>
                    <a:pt x="1844" y="4691"/>
                  </a:cubicBezTo>
                  <a:cubicBezTo>
                    <a:pt x="1829" y="4684"/>
                    <a:pt x="1829" y="4669"/>
                    <a:pt x="1821" y="4654"/>
                  </a:cubicBezTo>
                  <a:cubicBezTo>
                    <a:pt x="1821" y="4654"/>
                    <a:pt x="1814" y="4654"/>
                    <a:pt x="1814" y="4646"/>
                  </a:cubicBezTo>
                  <a:cubicBezTo>
                    <a:pt x="1806" y="4631"/>
                    <a:pt x="1806" y="4624"/>
                    <a:pt x="1806" y="4609"/>
                  </a:cubicBezTo>
                  <a:cubicBezTo>
                    <a:pt x="1799" y="4609"/>
                    <a:pt x="1791" y="4601"/>
                    <a:pt x="1784" y="4601"/>
                  </a:cubicBezTo>
                  <a:cubicBezTo>
                    <a:pt x="1784" y="4601"/>
                    <a:pt x="1776" y="4594"/>
                    <a:pt x="1784" y="4594"/>
                  </a:cubicBezTo>
                  <a:cubicBezTo>
                    <a:pt x="1784" y="4586"/>
                    <a:pt x="1791" y="4586"/>
                    <a:pt x="1791" y="4579"/>
                  </a:cubicBezTo>
                  <a:cubicBezTo>
                    <a:pt x="1791" y="4556"/>
                    <a:pt x="1776" y="4549"/>
                    <a:pt x="1761" y="4542"/>
                  </a:cubicBezTo>
                  <a:cubicBezTo>
                    <a:pt x="1739" y="4526"/>
                    <a:pt x="1716" y="4519"/>
                    <a:pt x="1701" y="4496"/>
                  </a:cubicBezTo>
                  <a:cubicBezTo>
                    <a:pt x="1731" y="4482"/>
                    <a:pt x="1746" y="4474"/>
                    <a:pt x="1761" y="4452"/>
                  </a:cubicBezTo>
                  <a:cubicBezTo>
                    <a:pt x="1776" y="4466"/>
                    <a:pt x="1791" y="4474"/>
                    <a:pt x="1806" y="4482"/>
                  </a:cubicBezTo>
                  <a:cubicBezTo>
                    <a:pt x="1821" y="4489"/>
                    <a:pt x="1829" y="4504"/>
                    <a:pt x="1844" y="4504"/>
                  </a:cubicBezTo>
                  <a:cubicBezTo>
                    <a:pt x="1859" y="4504"/>
                    <a:pt x="1866" y="4482"/>
                    <a:pt x="1874" y="4466"/>
                  </a:cubicBezTo>
                  <a:cubicBezTo>
                    <a:pt x="1889" y="4444"/>
                    <a:pt x="1896" y="4429"/>
                    <a:pt x="1904" y="4407"/>
                  </a:cubicBezTo>
                  <a:cubicBezTo>
                    <a:pt x="1918" y="4377"/>
                    <a:pt x="1918" y="4362"/>
                    <a:pt x="1926" y="4332"/>
                  </a:cubicBezTo>
                  <a:cubicBezTo>
                    <a:pt x="1926" y="4317"/>
                    <a:pt x="1934" y="4309"/>
                    <a:pt x="1934" y="4294"/>
                  </a:cubicBezTo>
                  <a:cubicBezTo>
                    <a:pt x="1934" y="4219"/>
                    <a:pt x="1934" y="4219"/>
                    <a:pt x="1934" y="4219"/>
                  </a:cubicBezTo>
                  <a:cubicBezTo>
                    <a:pt x="1934" y="4189"/>
                    <a:pt x="1911" y="4174"/>
                    <a:pt x="1896" y="4144"/>
                  </a:cubicBezTo>
                  <a:cubicBezTo>
                    <a:pt x="1874" y="4122"/>
                    <a:pt x="1866" y="4099"/>
                    <a:pt x="1844" y="4069"/>
                  </a:cubicBezTo>
                  <a:cubicBezTo>
                    <a:pt x="1829" y="4062"/>
                    <a:pt x="1821" y="4054"/>
                    <a:pt x="1806" y="4047"/>
                  </a:cubicBezTo>
                  <a:cubicBezTo>
                    <a:pt x="1799" y="4047"/>
                    <a:pt x="1784" y="4047"/>
                    <a:pt x="1784" y="4039"/>
                  </a:cubicBezTo>
                  <a:cubicBezTo>
                    <a:pt x="1776" y="4032"/>
                    <a:pt x="1784" y="4017"/>
                    <a:pt x="1784" y="4009"/>
                  </a:cubicBezTo>
                  <a:cubicBezTo>
                    <a:pt x="1776" y="3995"/>
                    <a:pt x="1761" y="3987"/>
                    <a:pt x="1761" y="3965"/>
                  </a:cubicBezTo>
                  <a:cubicBezTo>
                    <a:pt x="1761" y="3957"/>
                    <a:pt x="1769" y="3949"/>
                    <a:pt x="1769" y="3935"/>
                  </a:cubicBezTo>
                  <a:cubicBezTo>
                    <a:pt x="1776" y="3912"/>
                    <a:pt x="1784" y="3897"/>
                    <a:pt x="1791" y="3875"/>
                  </a:cubicBezTo>
                  <a:cubicBezTo>
                    <a:pt x="1806" y="3845"/>
                    <a:pt x="1814" y="3830"/>
                    <a:pt x="1814" y="3800"/>
                  </a:cubicBezTo>
                  <a:cubicBezTo>
                    <a:pt x="1814" y="3770"/>
                    <a:pt x="1814" y="3755"/>
                    <a:pt x="1806" y="3725"/>
                  </a:cubicBezTo>
                  <a:cubicBezTo>
                    <a:pt x="1806" y="3710"/>
                    <a:pt x="1799" y="3710"/>
                    <a:pt x="1791" y="3702"/>
                  </a:cubicBezTo>
                  <a:cubicBezTo>
                    <a:pt x="1791" y="3695"/>
                    <a:pt x="1784" y="3695"/>
                    <a:pt x="1784" y="3687"/>
                  </a:cubicBezTo>
                  <a:cubicBezTo>
                    <a:pt x="1784" y="3657"/>
                    <a:pt x="1806" y="3650"/>
                    <a:pt x="1806" y="3620"/>
                  </a:cubicBezTo>
                  <a:cubicBezTo>
                    <a:pt x="1806" y="3605"/>
                    <a:pt x="1806" y="3597"/>
                    <a:pt x="1791" y="3582"/>
                  </a:cubicBezTo>
                  <a:cubicBezTo>
                    <a:pt x="1791" y="3582"/>
                    <a:pt x="1784" y="3590"/>
                    <a:pt x="1784" y="3582"/>
                  </a:cubicBezTo>
                  <a:cubicBezTo>
                    <a:pt x="1769" y="3582"/>
                    <a:pt x="1769" y="3575"/>
                    <a:pt x="1761" y="3567"/>
                  </a:cubicBezTo>
                  <a:cubicBezTo>
                    <a:pt x="1769" y="3552"/>
                    <a:pt x="1769" y="3552"/>
                    <a:pt x="1769" y="3552"/>
                  </a:cubicBezTo>
                  <a:cubicBezTo>
                    <a:pt x="1799" y="3545"/>
                    <a:pt x="1821" y="3537"/>
                    <a:pt x="1836" y="3507"/>
                  </a:cubicBezTo>
                  <a:cubicBezTo>
                    <a:pt x="1844" y="3507"/>
                    <a:pt x="1859" y="3515"/>
                    <a:pt x="1866" y="3515"/>
                  </a:cubicBezTo>
                  <a:cubicBezTo>
                    <a:pt x="1874" y="3522"/>
                    <a:pt x="1866" y="3530"/>
                    <a:pt x="1874" y="3530"/>
                  </a:cubicBezTo>
                  <a:cubicBezTo>
                    <a:pt x="1881" y="3537"/>
                    <a:pt x="1889" y="3545"/>
                    <a:pt x="1896" y="3552"/>
                  </a:cubicBezTo>
                  <a:cubicBezTo>
                    <a:pt x="1934" y="3507"/>
                    <a:pt x="1964" y="3492"/>
                    <a:pt x="1994" y="3432"/>
                  </a:cubicBezTo>
                  <a:cubicBezTo>
                    <a:pt x="1994" y="3417"/>
                    <a:pt x="2001" y="3410"/>
                    <a:pt x="2016" y="3395"/>
                  </a:cubicBezTo>
                  <a:cubicBezTo>
                    <a:pt x="2024" y="3395"/>
                    <a:pt x="2031" y="3395"/>
                    <a:pt x="2038" y="3387"/>
                  </a:cubicBezTo>
                  <a:cubicBezTo>
                    <a:pt x="2046" y="3380"/>
                    <a:pt x="2038" y="3373"/>
                    <a:pt x="2046" y="3365"/>
                  </a:cubicBezTo>
                  <a:cubicBezTo>
                    <a:pt x="2046" y="3350"/>
                    <a:pt x="2054" y="3335"/>
                    <a:pt x="2068" y="3327"/>
                  </a:cubicBezTo>
                  <a:cubicBezTo>
                    <a:pt x="2068" y="3320"/>
                    <a:pt x="2076" y="3327"/>
                    <a:pt x="2076" y="3327"/>
                  </a:cubicBezTo>
                  <a:cubicBezTo>
                    <a:pt x="2098" y="3305"/>
                    <a:pt x="2083" y="3283"/>
                    <a:pt x="2091" y="3253"/>
                  </a:cubicBezTo>
                  <a:cubicBezTo>
                    <a:pt x="2098" y="3230"/>
                    <a:pt x="2113" y="3230"/>
                    <a:pt x="2121" y="3215"/>
                  </a:cubicBezTo>
                  <a:cubicBezTo>
                    <a:pt x="2151" y="3185"/>
                    <a:pt x="2158" y="3163"/>
                    <a:pt x="2173" y="3125"/>
                  </a:cubicBezTo>
                  <a:cubicBezTo>
                    <a:pt x="2181" y="3118"/>
                    <a:pt x="2181" y="3110"/>
                    <a:pt x="2181" y="3103"/>
                  </a:cubicBezTo>
                  <a:cubicBezTo>
                    <a:pt x="2188" y="3088"/>
                    <a:pt x="2203" y="3088"/>
                    <a:pt x="2203" y="3073"/>
                  </a:cubicBezTo>
                  <a:cubicBezTo>
                    <a:pt x="2203" y="3065"/>
                    <a:pt x="2188" y="3058"/>
                    <a:pt x="2181" y="3050"/>
                  </a:cubicBezTo>
                  <a:cubicBezTo>
                    <a:pt x="2181" y="3035"/>
                    <a:pt x="2181" y="3028"/>
                    <a:pt x="2181" y="3013"/>
                  </a:cubicBezTo>
                  <a:cubicBezTo>
                    <a:pt x="2181" y="2990"/>
                    <a:pt x="2203" y="2975"/>
                    <a:pt x="2218" y="2953"/>
                  </a:cubicBezTo>
                  <a:lnTo>
                    <a:pt x="2218" y="2945"/>
                  </a:lnTo>
                  <a:cubicBezTo>
                    <a:pt x="2241" y="2915"/>
                    <a:pt x="2256" y="2900"/>
                    <a:pt x="2271" y="2870"/>
                  </a:cubicBezTo>
                  <a:cubicBezTo>
                    <a:pt x="2271" y="2863"/>
                    <a:pt x="2278" y="2855"/>
                    <a:pt x="2278" y="2848"/>
                  </a:cubicBezTo>
                  <a:cubicBezTo>
                    <a:pt x="2278" y="2840"/>
                    <a:pt x="2271" y="2840"/>
                    <a:pt x="2271" y="2833"/>
                  </a:cubicBezTo>
                  <a:cubicBezTo>
                    <a:pt x="2248" y="2840"/>
                    <a:pt x="2241" y="2848"/>
                    <a:pt x="2218" y="2855"/>
                  </a:cubicBezTo>
                  <a:cubicBezTo>
                    <a:pt x="2196" y="2863"/>
                    <a:pt x="2173" y="2855"/>
                    <a:pt x="2143" y="2870"/>
                  </a:cubicBezTo>
                  <a:cubicBezTo>
                    <a:pt x="2128" y="2885"/>
                    <a:pt x="2128" y="2893"/>
                    <a:pt x="2113" y="2908"/>
                  </a:cubicBezTo>
                  <a:cubicBezTo>
                    <a:pt x="2098" y="2930"/>
                    <a:pt x="2091" y="2945"/>
                    <a:pt x="2076" y="2975"/>
                  </a:cubicBezTo>
                  <a:cubicBezTo>
                    <a:pt x="2054" y="2968"/>
                    <a:pt x="2031" y="2960"/>
                    <a:pt x="2031" y="2938"/>
                  </a:cubicBezTo>
                  <a:cubicBezTo>
                    <a:pt x="2031" y="2923"/>
                    <a:pt x="2031" y="2915"/>
                    <a:pt x="2031" y="2900"/>
                  </a:cubicBezTo>
                  <a:cubicBezTo>
                    <a:pt x="2031" y="2885"/>
                    <a:pt x="2031" y="2885"/>
                    <a:pt x="2031" y="2885"/>
                  </a:cubicBezTo>
                  <a:cubicBezTo>
                    <a:pt x="2031" y="2900"/>
                    <a:pt x="2031" y="2900"/>
                    <a:pt x="2031" y="2900"/>
                  </a:cubicBezTo>
                  <a:cubicBezTo>
                    <a:pt x="2038" y="2885"/>
                    <a:pt x="2046" y="2870"/>
                    <a:pt x="2054" y="2863"/>
                  </a:cubicBezTo>
                  <a:cubicBezTo>
                    <a:pt x="2076" y="2848"/>
                    <a:pt x="2091" y="2840"/>
                    <a:pt x="2106" y="2826"/>
                  </a:cubicBezTo>
                  <a:cubicBezTo>
                    <a:pt x="2113" y="2810"/>
                    <a:pt x="2121" y="2803"/>
                    <a:pt x="2136" y="2796"/>
                  </a:cubicBezTo>
                  <a:cubicBezTo>
                    <a:pt x="2158" y="2780"/>
                    <a:pt x="2173" y="2766"/>
                    <a:pt x="2203" y="2750"/>
                  </a:cubicBezTo>
                  <a:cubicBezTo>
                    <a:pt x="2226" y="2736"/>
                    <a:pt x="2256" y="2728"/>
                    <a:pt x="2256" y="2706"/>
                  </a:cubicBezTo>
                  <a:cubicBezTo>
                    <a:pt x="2256" y="2683"/>
                    <a:pt x="2241" y="2676"/>
                    <a:pt x="2241" y="2661"/>
                  </a:cubicBezTo>
                  <a:cubicBezTo>
                    <a:pt x="2241" y="2646"/>
                    <a:pt x="2248" y="2638"/>
                    <a:pt x="2248" y="2631"/>
                  </a:cubicBezTo>
                  <a:cubicBezTo>
                    <a:pt x="2248" y="2608"/>
                    <a:pt x="2233" y="2601"/>
                    <a:pt x="2226" y="2586"/>
                  </a:cubicBezTo>
                  <a:cubicBezTo>
                    <a:pt x="2211" y="2556"/>
                    <a:pt x="2196" y="2541"/>
                    <a:pt x="2166" y="2533"/>
                  </a:cubicBezTo>
                  <a:cubicBezTo>
                    <a:pt x="2166" y="2518"/>
                    <a:pt x="2173" y="2518"/>
                    <a:pt x="2173" y="2503"/>
                  </a:cubicBezTo>
                  <a:cubicBezTo>
                    <a:pt x="2173" y="2496"/>
                    <a:pt x="2158" y="2496"/>
                    <a:pt x="2151" y="2488"/>
                  </a:cubicBezTo>
                  <a:cubicBezTo>
                    <a:pt x="2143" y="2488"/>
                    <a:pt x="2136" y="2481"/>
                    <a:pt x="2121" y="2481"/>
                  </a:cubicBezTo>
                  <a:cubicBezTo>
                    <a:pt x="2106" y="2473"/>
                    <a:pt x="2091" y="2458"/>
                    <a:pt x="2083" y="2443"/>
                  </a:cubicBezTo>
                  <a:cubicBezTo>
                    <a:pt x="2076" y="2421"/>
                    <a:pt x="2068" y="2413"/>
                    <a:pt x="2054" y="2391"/>
                  </a:cubicBezTo>
                  <a:cubicBezTo>
                    <a:pt x="2046" y="2383"/>
                    <a:pt x="2046" y="2376"/>
                    <a:pt x="2038" y="2368"/>
                  </a:cubicBezTo>
                  <a:cubicBezTo>
                    <a:pt x="2031" y="2361"/>
                    <a:pt x="2016" y="2353"/>
                    <a:pt x="2016" y="2346"/>
                  </a:cubicBezTo>
                  <a:cubicBezTo>
                    <a:pt x="2016" y="2316"/>
                    <a:pt x="2046" y="2308"/>
                    <a:pt x="2046" y="2286"/>
                  </a:cubicBezTo>
                  <a:cubicBezTo>
                    <a:pt x="2046" y="2256"/>
                    <a:pt x="2031" y="2241"/>
                    <a:pt x="2024" y="2218"/>
                  </a:cubicBezTo>
                  <a:cubicBezTo>
                    <a:pt x="2016" y="2218"/>
                    <a:pt x="2024" y="2211"/>
                    <a:pt x="2024" y="2211"/>
                  </a:cubicBezTo>
                  <a:cubicBezTo>
                    <a:pt x="2016" y="2181"/>
                    <a:pt x="1994" y="2173"/>
                    <a:pt x="1964" y="2166"/>
                  </a:cubicBezTo>
                  <a:cubicBezTo>
                    <a:pt x="1934" y="2158"/>
                    <a:pt x="1904" y="2166"/>
                    <a:pt x="1881" y="2136"/>
                  </a:cubicBezTo>
                  <a:cubicBezTo>
                    <a:pt x="1866" y="2121"/>
                    <a:pt x="1866" y="2098"/>
                    <a:pt x="1859" y="2076"/>
                  </a:cubicBezTo>
                  <a:cubicBezTo>
                    <a:pt x="1836" y="2091"/>
                    <a:pt x="1829" y="2106"/>
                    <a:pt x="1806" y="2128"/>
                  </a:cubicBezTo>
                  <a:cubicBezTo>
                    <a:pt x="1791" y="2144"/>
                    <a:pt x="1784" y="2151"/>
                    <a:pt x="1769" y="2166"/>
                  </a:cubicBezTo>
                  <a:cubicBezTo>
                    <a:pt x="1754" y="2173"/>
                    <a:pt x="1739" y="2173"/>
                    <a:pt x="1739" y="2188"/>
                  </a:cubicBezTo>
                  <a:cubicBezTo>
                    <a:pt x="1739" y="2203"/>
                    <a:pt x="1746" y="2211"/>
                    <a:pt x="1746" y="2218"/>
                  </a:cubicBezTo>
                  <a:cubicBezTo>
                    <a:pt x="1761" y="2248"/>
                    <a:pt x="1754" y="2263"/>
                    <a:pt x="1769" y="2293"/>
                  </a:cubicBezTo>
                  <a:cubicBezTo>
                    <a:pt x="1776" y="2316"/>
                    <a:pt x="1784" y="2331"/>
                    <a:pt x="1799" y="2353"/>
                  </a:cubicBezTo>
                  <a:cubicBezTo>
                    <a:pt x="1799" y="2368"/>
                    <a:pt x="1814" y="2368"/>
                    <a:pt x="1814" y="2383"/>
                  </a:cubicBezTo>
                  <a:cubicBezTo>
                    <a:pt x="1814" y="2413"/>
                    <a:pt x="1799" y="2428"/>
                    <a:pt x="1784" y="2443"/>
                  </a:cubicBezTo>
                  <a:cubicBezTo>
                    <a:pt x="1784" y="2451"/>
                    <a:pt x="1784" y="2458"/>
                    <a:pt x="1776" y="2458"/>
                  </a:cubicBezTo>
                  <a:cubicBezTo>
                    <a:pt x="1746" y="2473"/>
                    <a:pt x="1724" y="2481"/>
                    <a:pt x="1701" y="2496"/>
                  </a:cubicBezTo>
                  <a:cubicBezTo>
                    <a:pt x="1694" y="2503"/>
                    <a:pt x="1701" y="2511"/>
                    <a:pt x="1701" y="2511"/>
                  </a:cubicBezTo>
                  <a:cubicBezTo>
                    <a:pt x="1709" y="2518"/>
                    <a:pt x="1724" y="2518"/>
                    <a:pt x="1739" y="2518"/>
                  </a:cubicBezTo>
                  <a:cubicBezTo>
                    <a:pt x="1761" y="2526"/>
                    <a:pt x="1776" y="2541"/>
                    <a:pt x="1799" y="2541"/>
                  </a:cubicBezTo>
                  <a:cubicBezTo>
                    <a:pt x="1851" y="2541"/>
                    <a:pt x="1866" y="2503"/>
                    <a:pt x="1918" y="2503"/>
                  </a:cubicBezTo>
                  <a:cubicBezTo>
                    <a:pt x="1934" y="2503"/>
                    <a:pt x="1941" y="2518"/>
                    <a:pt x="1948" y="2526"/>
                  </a:cubicBezTo>
                  <a:cubicBezTo>
                    <a:pt x="1956" y="2541"/>
                    <a:pt x="1964" y="2548"/>
                    <a:pt x="1971" y="2563"/>
                  </a:cubicBezTo>
                  <a:cubicBezTo>
                    <a:pt x="1994" y="2593"/>
                    <a:pt x="2001" y="2616"/>
                    <a:pt x="2001" y="2646"/>
                  </a:cubicBezTo>
                  <a:cubicBezTo>
                    <a:pt x="2001" y="2683"/>
                    <a:pt x="1986" y="2698"/>
                    <a:pt x="1986" y="2728"/>
                  </a:cubicBezTo>
                  <a:cubicBezTo>
                    <a:pt x="1986" y="2743"/>
                    <a:pt x="1994" y="2750"/>
                    <a:pt x="1994" y="2766"/>
                  </a:cubicBezTo>
                  <a:cubicBezTo>
                    <a:pt x="1994" y="2788"/>
                    <a:pt x="1978" y="2796"/>
                    <a:pt x="1964" y="2796"/>
                  </a:cubicBezTo>
                  <a:cubicBezTo>
                    <a:pt x="1941" y="2803"/>
                    <a:pt x="1918" y="2796"/>
                    <a:pt x="1896" y="2803"/>
                  </a:cubicBezTo>
                  <a:cubicBezTo>
                    <a:pt x="1866" y="2810"/>
                    <a:pt x="1851" y="2826"/>
                    <a:pt x="1836" y="2848"/>
                  </a:cubicBezTo>
                  <a:cubicBezTo>
                    <a:pt x="1829" y="2863"/>
                    <a:pt x="1821" y="2878"/>
                    <a:pt x="1806" y="2878"/>
                  </a:cubicBezTo>
                  <a:cubicBezTo>
                    <a:pt x="1791" y="2878"/>
                    <a:pt x="1791" y="2863"/>
                    <a:pt x="1784" y="2855"/>
                  </a:cubicBezTo>
                  <a:cubicBezTo>
                    <a:pt x="1769" y="2848"/>
                    <a:pt x="1754" y="2848"/>
                    <a:pt x="1746" y="2840"/>
                  </a:cubicBezTo>
                  <a:cubicBezTo>
                    <a:pt x="1731" y="2833"/>
                    <a:pt x="1731" y="2810"/>
                    <a:pt x="1716" y="2803"/>
                  </a:cubicBezTo>
                  <a:cubicBezTo>
                    <a:pt x="1716" y="2796"/>
                    <a:pt x="1709" y="2796"/>
                    <a:pt x="1701" y="2796"/>
                  </a:cubicBezTo>
                  <a:cubicBezTo>
                    <a:pt x="1716" y="2788"/>
                    <a:pt x="1724" y="2780"/>
                    <a:pt x="1739" y="2773"/>
                  </a:cubicBezTo>
                  <a:cubicBezTo>
                    <a:pt x="1746" y="2766"/>
                    <a:pt x="1746" y="2758"/>
                    <a:pt x="1761" y="2743"/>
                  </a:cubicBezTo>
                  <a:cubicBezTo>
                    <a:pt x="1776" y="2736"/>
                    <a:pt x="1784" y="2720"/>
                    <a:pt x="1784" y="2698"/>
                  </a:cubicBezTo>
                  <a:cubicBezTo>
                    <a:pt x="1784" y="2690"/>
                    <a:pt x="1784" y="2683"/>
                    <a:pt x="1784" y="2676"/>
                  </a:cubicBezTo>
                  <a:cubicBezTo>
                    <a:pt x="1776" y="2668"/>
                    <a:pt x="1784" y="2661"/>
                    <a:pt x="1784" y="2653"/>
                  </a:cubicBezTo>
                  <a:cubicBezTo>
                    <a:pt x="1776" y="2646"/>
                    <a:pt x="1761" y="2638"/>
                    <a:pt x="1754" y="2638"/>
                  </a:cubicBezTo>
                  <a:cubicBezTo>
                    <a:pt x="1746" y="2631"/>
                    <a:pt x="1739" y="2631"/>
                    <a:pt x="1731" y="2631"/>
                  </a:cubicBezTo>
                  <a:cubicBezTo>
                    <a:pt x="1694" y="2631"/>
                    <a:pt x="1679" y="2638"/>
                    <a:pt x="1641" y="2653"/>
                  </a:cubicBezTo>
                  <a:cubicBezTo>
                    <a:pt x="1589" y="2661"/>
                    <a:pt x="1559" y="2676"/>
                    <a:pt x="1514" y="2713"/>
                  </a:cubicBezTo>
                  <a:cubicBezTo>
                    <a:pt x="1477" y="2750"/>
                    <a:pt x="1447" y="2766"/>
                    <a:pt x="1409" y="2818"/>
                  </a:cubicBezTo>
                  <a:cubicBezTo>
                    <a:pt x="1394" y="2833"/>
                    <a:pt x="1387" y="2855"/>
                    <a:pt x="1364" y="2870"/>
                  </a:cubicBezTo>
                  <a:cubicBezTo>
                    <a:pt x="1349" y="2878"/>
                    <a:pt x="1342" y="2893"/>
                    <a:pt x="1334" y="2908"/>
                  </a:cubicBezTo>
                  <a:cubicBezTo>
                    <a:pt x="1327" y="2915"/>
                    <a:pt x="1319" y="2930"/>
                    <a:pt x="1304" y="2930"/>
                  </a:cubicBezTo>
                  <a:lnTo>
                    <a:pt x="1297" y="2923"/>
                  </a:lnTo>
                  <a:cubicBezTo>
                    <a:pt x="1312" y="2893"/>
                    <a:pt x="1319" y="2870"/>
                    <a:pt x="1327" y="2840"/>
                  </a:cubicBezTo>
                  <a:cubicBezTo>
                    <a:pt x="1334" y="2818"/>
                    <a:pt x="1334" y="2803"/>
                    <a:pt x="1342" y="2780"/>
                  </a:cubicBezTo>
                  <a:cubicBezTo>
                    <a:pt x="1364" y="2766"/>
                    <a:pt x="1394" y="2766"/>
                    <a:pt x="1394" y="2743"/>
                  </a:cubicBezTo>
                  <a:cubicBezTo>
                    <a:pt x="1394" y="2720"/>
                    <a:pt x="1379" y="2713"/>
                    <a:pt x="1364" y="2698"/>
                  </a:cubicBezTo>
                  <a:cubicBezTo>
                    <a:pt x="1349" y="2690"/>
                    <a:pt x="1342" y="2676"/>
                    <a:pt x="1334" y="2668"/>
                  </a:cubicBezTo>
                  <a:cubicBezTo>
                    <a:pt x="1297" y="2631"/>
                    <a:pt x="1267" y="2623"/>
                    <a:pt x="1236" y="2586"/>
                  </a:cubicBezTo>
                  <a:cubicBezTo>
                    <a:pt x="1199" y="2548"/>
                    <a:pt x="1192" y="2518"/>
                    <a:pt x="1169" y="2481"/>
                  </a:cubicBezTo>
                  <a:cubicBezTo>
                    <a:pt x="1154" y="2443"/>
                    <a:pt x="1132" y="2428"/>
                    <a:pt x="1132" y="2398"/>
                  </a:cubicBezTo>
                  <a:cubicBezTo>
                    <a:pt x="1132" y="2376"/>
                    <a:pt x="1139" y="2361"/>
                    <a:pt x="1154" y="2338"/>
                  </a:cubicBezTo>
                  <a:cubicBezTo>
                    <a:pt x="1154" y="2323"/>
                    <a:pt x="1154" y="2316"/>
                    <a:pt x="1162" y="2301"/>
                  </a:cubicBezTo>
                  <a:cubicBezTo>
                    <a:pt x="1162" y="2278"/>
                    <a:pt x="1169" y="2263"/>
                    <a:pt x="1169" y="2241"/>
                  </a:cubicBezTo>
                  <a:cubicBezTo>
                    <a:pt x="1169" y="2233"/>
                    <a:pt x="1169" y="2226"/>
                    <a:pt x="1169" y="2218"/>
                  </a:cubicBezTo>
                  <a:cubicBezTo>
                    <a:pt x="1184" y="2218"/>
                    <a:pt x="1192" y="2218"/>
                    <a:pt x="1207" y="2218"/>
                  </a:cubicBezTo>
                  <a:cubicBezTo>
                    <a:pt x="1214" y="2218"/>
                    <a:pt x="1222" y="2211"/>
                    <a:pt x="1229" y="2211"/>
                  </a:cubicBezTo>
                  <a:cubicBezTo>
                    <a:pt x="1236" y="2211"/>
                    <a:pt x="1244" y="2218"/>
                    <a:pt x="1244" y="2226"/>
                  </a:cubicBezTo>
                  <a:cubicBezTo>
                    <a:pt x="1252" y="2233"/>
                    <a:pt x="1252" y="2241"/>
                    <a:pt x="1259" y="2248"/>
                  </a:cubicBezTo>
                  <a:cubicBezTo>
                    <a:pt x="1274" y="2263"/>
                    <a:pt x="1297" y="2256"/>
                    <a:pt x="1304" y="2278"/>
                  </a:cubicBezTo>
                  <a:cubicBezTo>
                    <a:pt x="1304" y="2293"/>
                    <a:pt x="1297" y="2308"/>
                    <a:pt x="1312" y="2316"/>
                  </a:cubicBezTo>
                  <a:cubicBezTo>
                    <a:pt x="1319" y="2323"/>
                    <a:pt x="1327" y="2331"/>
                    <a:pt x="1342" y="2331"/>
                  </a:cubicBezTo>
                  <a:cubicBezTo>
                    <a:pt x="1349" y="2338"/>
                    <a:pt x="1364" y="2338"/>
                    <a:pt x="1364" y="2353"/>
                  </a:cubicBezTo>
                  <a:cubicBezTo>
                    <a:pt x="1364" y="2368"/>
                    <a:pt x="1349" y="2376"/>
                    <a:pt x="1349" y="2391"/>
                  </a:cubicBezTo>
                  <a:cubicBezTo>
                    <a:pt x="1349" y="2398"/>
                    <a:pt x="1357" y="2406"/>
                    <a:pt x="1357" y="2413"/>
                  </a:cubicBezTo>
                  <a:cubicBezTo>
                    <a:pt x="1364" y="2428"/>
                    <a:pt x="1364" y="2443"/>
                    <a:pt x="1364" y="2458"/>
                  </a:cubicBezTo>
                  <a:cubicBezTo>
                    <a:pt x="1364" y="2473"/>
                    <a:pt x="1364" y="2481"/>
                    <a:pt x="1364" y="2496"/>
                  </a:cubicBezTo>
                  <a:cubicBezTo>
                    <a:pt x="1364" y="2503"/>
                    <a:pt x="1371" y="2511"/>
                    <a:pt x="1371" y="2518"/>
                  </a:cubicBezTo>
                  <a:cubicBezTo>
                    <a:pt x="1371" y="2526"/>
                    <a:pt x="1364" y="2533"/>
                    <a:pt x="1371" y="2533"/>
                  </a:cubicBezTo>
                  <a:cubicBezTo>
                    <a:pt x="1379" y="2533"/>
                    <a:pt x="1387" y="2533"/>
                    <a:pt x="1394" y="2526"/>
                  </a:cubicBezTo>
                  <a:cubicBezTo>
                    <a:pt x="1409" y="2518"/>
                    <a:pt x="1417" y="2511"/>
                    <a:pt x="1431" y="2496"/>
                  </a:cubicBezTo>
                  <a:cubicBezTo>
                    <a:pt x="1439" y="2488"/>
                    <a:pt x="1447" y="2488"/>
                    <a:pt x="1454" y="2481"/>
                  </a:cubicBezTo>
                  <a:cubicBezTo>
                    <a:pt x="1454" y="2481"/>
                    <a:pt x="1461" y="2473"/>
                    <a:pt x="1469" y="2473"/>
                  </a:cubicBezTo>
                  <a:cubicBezTo>
                    <a:pt x="1477" y="2473"/>
                    <a:pt x="1477" y="2473"/>
                    <a:pt x="1484" y="2473"/>
                  </a:cubicBezTo>
                  <a:cubicBezTo>
                    <a:pt x="1484" y="2451"/>
                    <a:pt x="1484" y="2451"/>
                    <a:pt x="1484" y="2451"/>
                  </a:cubicBezTo>
                  <a:cubicBezTo>
                    <a:pt x="1484" y="2443"/>
                    <a:pt x="1484" y="2443"/>
                    <a:pt x="1484" y="2436"/>
                  </a:cubicBezTo>
                  <a:cubicBezTo>
                    <a:pt x="1477" y="2421"/>
                    <a:pt x="1477" y="2413"/>
                    <a:pt x="1477" y="2398"/>
                  </a:cubicBezTo>
                  <a:cubicBezTo>
                    <a:pt x="1477" y="2383"/>
                    <a:pt x="1484" y="2368"/>
                    <a:pt x="1484" y="2353"/>
                  </a:cubicBezTo>
                  <a:cubicBezTo>
                    <a:pt x="1484" y="2338"/>
                    <a:pt x="1477" y="2331"/>
                    <a:pt x="1469" y="2316"/>
                  </a:cubicBezTo>
                  <a:cubicBezTo>
                    <a:pt x="1461" y="2308"/>
                    <a:pt x="1469" y="2293"/>
                    <a:pt x="1461" y="2278"/>
                  </a:cubicBezTo>
                  <a:cubicBezTo>
                    <a:pt x="1454" y="2263"/>
                    <a:pt x="1439" y="2271"/>
                    <a:pt x="1424" y="2271"/>
                  </a:cubicBezTo>
                  <a:cubicBezTo>
                    <a:pt x="1409" y="2263"/>
                    <a:pt x="1401" y="2263"/>
                    <a:pt x="1387" y="2263"/>
                  </a:cubicBezTo>
                  <a:cubicBezTo>
                    <a:pt x="1379" y="2263"/>
                    <a:pt x="1371" y="2256"/>
                    <a:pt x="1364" y="2256"/>
                  </a:cubicBezTo>
                  <a:cubicBezTo>
                    <a:pt x="1357" y="2256"/>
                    <a:pt x="1357" y="2256"/>
                    <a:pt x="1349" y="2256"/>
                  </a:cubicBezTo>
                  <a:cubicBezTo>
                    <a:pt x="1334" y="2248"/>
                    <a:pt x="1327" y="2248"/>
                    <a:pt x="1312" y="2248"/>
                  </a:cubicBezTo>
                  <a:cubicBezTo>
                    <a:pt x="1297" y="2248"/>
                    <a:pt x="1289" y="2248"/>
                    <a:pt x="1282" y="2241"/>
                  </a:cubicBezTo>
                  <a:cubicBezTo>
                    <a:pt x="1282" y="2241"/>
                    <a:pt x="1282" y="2233"/>
                    <a:pt x="1282" y="2226"/>
                  </a:cubicBezTo>
                  <a:cubicBezTo>
                    <a:pt x="1282" y="2218"/>
                    <a:pt x="1282" y="2203"/>
                    <a:pt x="1274" y="2196"/>
                  </a:cubicBezTo>
                  <a:cubicBezTo>
                    <a:pt x="1274" y="2196"/>
                    <a:pt x="1267" y="2196"/>
                    <a:pt x="1267" y="2188"/>
                  </a:cubicBezTo>
                  <a:cubicBezTo>
                    <a:pt x="1267" y="2181"/>
                    <a:pt x="1282" y="2173"/>
                    <a:pt x="1282" y="2166"/>
                  </a:cubicBezTo>
                  <a:cubicBezTo>
                    <a:pt x="1282" y="2158"/>
                    <a:pt x="1282" y="2158"/>
                    <a:pt x="1282" y="2151"/>
                  </a:cubicBezTo>
                  <a:cubicBezTo>
                    <a:pt x="1274" y="2151"/>
                    <a:pt x="1267" y="2151"/>
                    <a:pt x="1259" y="2151"/>
                  </a:cubicBezTo>
                  <a:cubicBezTo>
                    <a:pt x="1252" y="2151"/>
                    <a:pt x="1244" y="2158"/>
                    <a:pt x="1236" y="2158"/>
                  </a:cubicBezTo>
                  <a:cubicBezTo>
                    <a:pt x="1222" y="2166"/>
                    <a:pt x="1214" y="2166"/>
                    <a:pt x="1192" y="2173"/>
                  </a:cubicBezTo>
                  <a:cubicBezTo>
                    <a:pt x="1184" y="2181"/>
                    <a:pt x="1184" y="2188"/>
                    <a:pt x="1177" y="2188"/>
                  </a:cubicBezTo>
                  <a:cubicBezTo>
                    <a:pt x="1169" y="2188"/>
                    <a:pt x="1169" y="2181"/>
                    <a:pt x="1162" y="2181"/>
                  </a:cubicBezTo>
                  <a:close/>
                  <a:moveTo>
                    <a:pt x="1027" y="1904"/>
                  </a:moveTo>
                  <a:lnTo>
                    <a:pt x="1027" y="1904"/>
                  </a:lnTo>
                  <a:cubicBezTo>
                    <a:pt x="1034" y="1904"/>
                    <a:pt x="1034" y="1896"/>
                    <a:pt x="1034" y="1889"/>
                  </a:cubicBezTo>
                  <a:cubicBezTo>
                    <a:pt x="1049" y="1874"/>
                    <a:pt x="1057" y="1859"/>
                    <a:pt x="1064" y="1836"/>
                  </a:cubicBezTo>
                  <a:cubicBezTo>
                    <a:pt x="1064" y="1821"/>
                    <a:pt x="1064" y="1821"/>
                    <a:pt x="1064" y="1806"/>
                  </a:cubicBezTo>
                  <a:cubicBezTo>
                    <a:pt x="1064" y="1799"/>
                    <a:pt x="1072" y="1791"/>
                    <a:pt x="1064" y="1784"/>
                  </a:cubicBezTo>
                  <a:cubicBezTo>
                    <a:pt x="1057" y="1776"/>
                    <a:pt x="1057" y="1776"/>
                    <a:pt x="1049" y="1776"/>
                  </a:cubicBezTo>
                  <a:cubicBezTo>
                    <a:pt x="1042" y="1769"/>
                    <a:pt x="1042" y="1761"/>
                    <a:pt x="1034" y="1761"/>
                  </a:cubicBezTo>
                  <a:cubicBezTo>
                    <a:pt x="1027" y="1754"/>
                    <a:pt x="1019" y="1754"/>
                    <a:pt x="1019" y="1746"/>
                  </a:cubicBezTo>
                  <a:cubicBezTo>
                    <a:pt x="1019" y="1761"/>
                    <a:pt x="1019" y="1769"/>
                    <a:pt x="1019" y="1784"/>
                  </a:cubicBezTo>
                  <a:cubicBezTo>
                    <a:pt x="1012" y="1791"/>
                    <a:pt x="1012" y="1799"/>
                    <a:pt x="1012" y="1814"/>
                  </a:cubicBezTo>
                  <a:cubicBezTo>
                    <a:pt x="1004" y="1829"/>
                    <a:pt x="1004" y="1844"/>
                    <a:pt x="989" y="1851"/>
                  </a:cubicBezTo>
                  <a:cubicBezTo>
                    <a:pt x="982" y="1859"/>
                    <a:pt x="982" y="1859"/>
                    <a:pt x="974" y="1859"/>
                  </a:cubicBezTo>
                  <a:cubicBezTo>
                    <a:pt x="967" y="1859"/>
                    <a:pt x="967" y="1851"/>
                    <a:pt x="959" y="1844"/>
                  </a:cubicBezTo>
                  <a:cubicBezTo>
                    <a:pt x="959" y="1836"/>
                    <a:pt x="952" y="1829"/>
                    <a:pt x="944" y="1821"/>
                  </a:cubicBezTo>
                  <a:cubicBezTo>
                    <a:pt x="944" y="1814"/>
                    <a:pt x="937" y="1814"/>
                    <a:pt x="937" y="1806"/>
                  </a:cubicBezTo>
                  <a:cubicBezTo>
                    <a:pt x="929" y="1799"/>
                    <a:pt x="922" y="1791"/>
                    <a:pt x="922" y="1776"/>
                  </a:cubicBezTo>
                  <a:cubicBezTo>
                    <a:pt x="914" y="1791"/>
                    <a:pt x="914" y="1799"/>
                    <a:pt x="907" y="1814"/>
                  </a:cubicBezTo>
                  <a:cubicBezTo>
                    <a:pt x="899" y="1829"/>
                    <a:pt x="892" y="1829"/>
                    <a:pt x="892" y="1844"/>
                  </a:cubicBezTo>
                  <a:cubicBezTo>
                    <a:pt x="907" y="1851"/>
                    <a:pt x="914" y="1859"/>
                    <a:pt x="922" y="1866"/>
                  </a:cubicBezTo>
                  <a:cubicBezTo>
                    <a:pt x="922" y="1874"/>
                    <a:pt x="929" y="1881"/>
                    <a:pt x="929" y="1889"/>
                  </a:cubicBezTo>
                  <a:cubicBezTo>
                    <a:pt x="929" y="1896"/>
                    <a:pt x="922" y="1896"/>
                    <a:pt x="922" y="1904"/>
                  </a:cubicBezTo>
                  <a:cubicBezTo>
                    <a:pt x="914" y="1919"/>
                    <a:pt x="914" y="1926"/>
                    <a:pt x="907" y="1941"/>
                  </a:cubicBezTo>
                  <a:cubicBezTo>
                    <a:pt x="899" y="1956"/>
                    <a:pt x="892" y="1971"/>
                    <a:pt x="884" y="1986"/>
                  </a:cubicBezTo>
                  <a:cubicBezTo>
                    <a:pt x="877" y="1994"/>
                    <a:pt x="877" y="2001"/>
                    <a:pt x="869" y="2008"/>
                  </a:cubicBezTo>
                  <a:cubicBezTo>
                    <a:pt x="869" y="2016"/>
                    <a:pt x="869" y="2016"/>
                    <a:pt x="869" y="2024"/>
                  </a:cubicBezTo>
                  <a:cubicBezTo>
                    <a:pt x="862" y="2024"/>
                    <a:pt x="862" y="2024"/>
                    <a:pt x="854" y="2031"/>
                  </a:cubicBezTo>
                  <a:cubicBezTo>
                    <a:pt x="847" y="2031"/>
                    <a:pt x="839" y="2038"/>
                    <a:pt x="839" y="2046"/>
                  </a:cubicBezTo>
                  <a:cubicBezTo>
                    <a:pt x="832" y="2061"/>
                    <a:pt x="824" y="2061"/>
                    <a:pt x="824" y="2076"/>
                  </a:cubicBezTo>
                  <a:cubicBezTo>
                    <a:pt x="832" y="2076"/>
                    <a:pt x="847" y="2076"/>
                    <a:pt x="854" y="2076"/>
                  </a:cubicBezTo>
                  <a:cubicBezTo>
                    <a:pt x="862" y="2084"/>
                    <a:pt x="862" y="2084"/>
                    <a:pt x="862" y="2091"/>
                  </a:cubicBezTo>
                  <a:cubicBezTo>
                    <a:pt x="869" y="2098"/>
                    <a:pt x="877" y="2098"/>
                    <a:pt x="884" y="2098"/>
                  </a:cubicBezTo>
                  <a:cubicBezTo>
                    <a:pt x="892" y="2098"/>
                    <a:pt x="899" y="2091"/>
                    <a:pt x="907" y="2091"/>
                  </a:cubicBezTo>
                  <a:cubicBezTo>
                    <a:pt x="907" y="2091"/>
                    <a:pt x="914" y="2091"/>
                    <a:pt x="922" y="2091"/>
                  </a:cubicBezTo>
                  <a:cubicBezTo>
                    <a:pt x="929" y="2084"/>
                    <a:pt x="929" y="2068"/>
                    <a:pt x="937" y="2061"/>
                  </a:cubicBezTo>
                  <a:cubicBezTo>
                    <a:pt x="944" y="2038"/>
                    <a:pt x="959" y="2031"/>
                    <a:pt x="967" y="2016"/>
                  </a:cubicBezTo>
                  <a:cubicBezTo>
                    <a:pt x="974" y="2001"/>
                    <a:pt x="982" y="1994"/>
                    <a:pt x="989" y="1979"/>
                  </a:cubicBezTo>
                  <a:cubicBezTo>
                    <a:pt x="997" y="1971"/>
                    <a:pt x="997" y="1964"/>
                    <a:pt x="1004" y="1949"/>
                  </a:cubicBezTo>
                  <a:cubicBezTo>
                    <a:pt x="1012" y="1934"/>
                    <a:pt x="1019" y="1926"/>
                    <a:pt x="1027" y="1904"/>
                  </a:cubicBezTo>
                  <a:close/>
                  <a:moveTo>
                    <a:pt x="577" y="1941"/>
                  </a:moveTo>
                  <a:lnTo>
                    <a:pt x="577" y="1941"/>
                  </a:lnTo>
                  <a:cubicBezTo>
                    <a:pt x="570" y="1941"/>
                    <a:pt x="570" y="1941"/>
                    <a:pt x="562" y="1941"/>
                  </a:cubicBezTo>
                  <a:cubicBezTo>
                    <a:pt x="547" y="1949"/>
                    <a:pt x="547" y="1956"/>
                    <a:pt x="540" y="1956"/>
                  </a:cubicBezTo>
                  <a:cubicBezTo>
                    <a:pt x="525" y="1956"/>
                    <a:pt x="517" y="1964"/>
                    <a:pt x="510" y="1971"/>
                  </a:cubicBezTo>
                  <a:cubicBezTo>
                    <a:pt x="517" y="1979"/>
                    <a:pt x="525" y="1979"/>
                    <a:pt x="540" y="1986"/>
                  </a:cubicBezTo>
                  <a:cubicBezTo>
                    <a:pt x="547" y="1994"/>
                    <a:pt x="547" y="1994"/>
                    <a:pt x="555" y="1994"/>
                  </a:cubicBezTo>
                  <a:cubicBezTo>
                    <a:pt x="570" y="1994"/>
                    <a:pt x="577" y="1994"/>
                    <a:pt x="592" y="1979"/>
                  </a:cubicBezTo>
                  <a:lnTo>
                    <a:pt x="592" y="1979"/>
                  </a:lnTo>
                  <a:cubicBezTo>
                    <a:pt x="592" y="1964"/>
                    <a:pt x="585" y="1956"/>
                    <a:pt x="577" y="1941"/>
                  </a:cubicBezTo>
                  <a:close/>
                  <a:moveTo>
                    <a:pt x="397" y="2443"/>
                  </a:moveTo>
                  <a:lnTo>
                    <a:pt x="397" y="2443"/>
                  </a:lnTo>
                  <a:cubicBezTo>
                    <a:pt x="390" y="2443"/>
                    <a:pt x="390" y="2458"/>
                    <a:pt x="390" y="2466"/>
                  </a:cubicBezTo>
                  <a:cubicBezTo>
                    <a:pt x="390" y="2496"/>
                    <a:pt x="390" y="2496"/>
                    <a:pt x="390" y="2496"/>
                  </a:cubicBezTo>
                  <a:cubicBezTo>
                    <a:pt x="390" y="2503"/>
                    <a:pt x="382" y="2503"/>
                    <a:pt x="382" y="2511"/>
                  </a:cubicBezTo>
                  <a:cubicBezTo>
                    <a:pt x="390" y="2511"/>
                    <a:pt x="390" y="2511"/>
                    <a:pt x="397" y="2511"/>
                  </a:cubicBezTo>
                  <a:cubicBezTo>
                    <a:pt x="397" y="2511"/>
                    <a:pt x="405" y="2511"/>
                    <a:pt x="412" y="2511"/>
                  </a:cubicBezTo>
                  <a:cubicBezTo>
                    <a:pt x="420" y="2511"/>
                    <a:pt x="420" y="2518"/>
                    <a:pt x="427" y="2526"/>
                  </a:cubicBezTo>
                  <a:cubicBezTo>
                    <a:pt x="442" y="2518"/>
                    <a:pt x="442" y="2503"/>
                    <a:pt x="442" y="2488"/>
                  </a:cubicBezTo>
                  <a:cubicBezTo>
                    <a:pt x="442" y="2481"/>
                    <a:pt x="442" y="2481"/>
                    <a:pt x="442" y="2473"/>
                  </a:cubicBezTo>
                  <a:cubicBezTo>
                    <a:pt x="442" y="2466"/>
                    <a:pt x="442" y="2466"/>
                    <a:pt x="435" y="2466"/>
                  </a:cubicBezTo>
                  <a:cubicBezTo>
                    <a:pt x="427" y="2458"/>
                    <a:pt x="420" y="2458"/>
                    <a:pt x="412" y="2458"/>
                  </a:cubicBezTo>
                  <a:cubicBezTo>
                    <a:pt x="405" y="2451"/>
                    <a:pt x="405" y="2443"/>
                    <a:pt x="397" y="2443"/>
                  </a:cubicBezTo>
                  <a:close/>
                  <a:moveTo>
                    <a:pt x="555" y="2211"/>
                  </a:moveTo>
                  <a:lnTo>
                    <a:pt x="555" y="2211"/>
                  </a:lnTo>
                  <a:cubicBezTo>
                    <a:pt x="555" y="2218"/>
                    <a:pt x="562" y="2218"/>
                    <a:pt x="562" y="2218"/>
                  </a:cubicBezTo>
                  <a:cubicBezTo>
                    <a:pt x="562" y="2226"/>
                    <a:pt x="555" y="2233"/>
                    <a:pt x="555" y="2233"/>
                  </a:cubicBezTo>
                  <a:cubicBezTo>
                    <a:pt x="555" y="2256"/>
                    <a:pt x="555" y="2263"/>
                    <a:pt x="547" y="2286"/>
                  </a:cubicBezTo>
                  <a:cubicBezTo>
                    <a:pt x="547" y="2301"/>
                    <a:pt x="540" y="2308"/>
                    <a:pt x="540" y="2316"/>
                  </a:cubicBezTo>
                  <a:cubicBezTo>
                    <a:pt x="540" y="2331"/>
                    <a:pt x="525" y="2338"/>
                    <a:pt x="525" y="2353"/>
                  </a:cubicBezTo>
                  <a:cubicBezTo>
                    <a:pt x="525" y="2361"/>
                    <a:pt x="525" y="2361"/>
                    <a:pt x="525" y="2361"/>
                  </a:cubicBezTo>
                  <a:cubicBezTo>
                    <a:pt x="532" y="2368"/>
                    <a:pt x="540" y="2368"/>
                    <a:pt x="540" y="2368"/>
                  </a:cubicBezTo>
                  <a:cubicBezTo>
                    <a:pt x="562" y="2368"/>
                    <a:pt x="570" y="2361"/>
                    <a:pt x="592" y="2353"/>
                  </a:cubicBezTo>
                  <a:cubicBezTo>
                    <a:pt x="592" y="2353"/>
                    <a:pt x="600" y="2346"/>
                    <a:pt x="607" y="2346"/>
                  </a:cubicBezTo>
                  <a:cubicBezTo>
                    <a:pt x="615" y="2346"/>
                    <a:pt x="615" y="2346"/>
                    <a:pt x="615" y="2346"/>
                  </a:cubicBezTo>
                  <a:cubicBezTo>
                    <a:pt x="615" y="2353"/>
                    <a:pt x="615" y="2361"/>
                    <a:pt x="615" y="2361"/>
                  </a:cubicBezTo>
                  <a:cubicBezTo>
                    <a:pt x="615" y="2376"/>
                    <a:pt x="615" y="2391"/>
                    <a:pt x="600" y="2398"/>
                  </a:cubicBezTo>
                  <a:cubicBezTo>
                    <a:pt x="592" y="2406"/>
                    <a:pt x="592" y="2413"/>
                    <a:pt x="585" y="2413"/>
                  </a:cubicBezTo>
                  <a:cubicBezTo>
                    <a:pt x="570" y="2421"/>
                    <a:pt x="570" y="2421"/>
                    <a:pt x="555" y="2428"/>
                  </a:cubicBezTo>
                  <a:cubicBezTo>
                    <a:pt x="547" y="2436"/>
                    <a:pt x="540" y="2436"/>
                    <a:pt x="540" y="2443"/>
                  </a:cubicBezTo>
                  <a:cubicBezTo>
                    <a:pt x="532" y="2443"/>
                    <a:pt x="532" y="2451"/>
                    <a:pt x="532" y="2458"/>
                  </a:cubicBezTo>
                  <a:cubicBezTo>
                    <a:pt x="525" y="2473"/>
                    <a:pt x="517" y="2481"/>
                    <a:pt x="517" y="2496"/>
                  </a:cubicBezTo>
                  <a:cubicBezTo>
                    <a:pt x="517" y="2511"/>
                    <a:pt x="517" y="2518"/>
                    <a:pt x="517" y="2526"/>
                  </a:cubicBezTo>
                  <a:cubicBezTo>
                    <a:pt x="510" y="2533"/>
                    <a:pt x="502" y="2533"/>
                    <a:pt x="495" y="2533"/>
                  </a:cubicBezTo>
                  <a:cubicBezTo>
                    <a:pt x="487" y="2533"/>
                    <a:pt x="480" y="2533"/>
                    <a:pt x="480" y="2533"/>
                  </a:cubicBezTo>
                  <a:cubicBezTo>
                    <a:pt x="472" y="2526"/>
                    <a:pt x="472" y="2518"/>
                    <a:pt x="472" y="2511"/>
                  </a:cubicBezTo>
                  <a:cubicBezTo>
                    <a:pt x="472" y="2496"/>
                    <a:pt x="487" y="2488"/>
                    <a:pt x="487" y="2466"/>
                  </a:cubicBezTo>
                  <a:cubicBezTo>
                    <a:pt x="487" y="2451"/>
                    <a:pt x="472" y="2436"/>
                    <a:pt x="457" y="2428"/>
                  </a:cubicBezTo>
                  <a:cubicBezTo>
                    <a:pt x="457" y="2421"/>
                    <a:pt x="450" y="2413"/>
                    <a:pt x="450" y="2413"/>
                  </a:cubicBezTo>
                  <a:cubicBezTo>
                    <a:pt x="435" y="2413"/>
                    <a:pt x="427" y="2413"/>
                    <a:pt x="420" y="2406"/>
                  </a:cubicBezTo>
                  <a:cubicBezTo>
                    <a:pt x="427" y="2398"/>
                    <a:pt x="435" y="2391"/>
                    <a:pt x="442" y="2391"/>
                  </a:cubicBezTo>
                  <a:cubicBezTo>
                    <a:pt x="442" y="2383"/>
                    <a:pt x="450" y="2383"/>
                    <a:pt x="457" y="2383"/>
                  </a:cubicBezTo>
                  <a:cubicBezTo>
                    <a:pt x="465" y="2376"/>
                    <a:pt x="480" y="2368"/>
                    <a:pt x="480" y="2353"/>
                  </a:cubicBezTo>
                  <a:cubicBezTo>
                    <a:pt x="487" y="2331"/>
                    <a:pt x="480" y="2308"/>
                    <a:pt x="495" y="2286"/>
                  </a:cubicBezTo>
                  <a:cubicBezTo>
                    <a:pt x="502" y="2293"/>
                    <a:pt x="502" y="2301"/>
                    <a:pt x="510" y="2308"/>
                  </a:cubicBezTo>
                  <a:cubicBezTo>
                    <a:pt x="510" y="2301"/>
                    <a:pt x="510" y="2293"/>
                    <a:pt x="510" y="2278"/>
                  </a:cubicBezTo>
                  <a:cubicBezTo>
                    <a:pt x="517" y="2248"/>
                    <a:pt x="532" y="2241"/>
                    <a:pt x="555" y="2211"/>
                  </a:cubicBezTo>
                  <a:close/>
                  <a:moveTo>
                    <a:pt x="262" y="2556"/>
                  </a:moveTo>
                  <a:lnTo>
                    <a:pt x="262" y="2556"/>
                  </a:lnTo>
                  <a:cubicBezTo>
                    <a:pt x="255" y="2556"/>
                    <a:pt x="255" y="2563"/>
                    <a:pt x="247" y="2563"/>
                  </a:cubicBezTo>
                  <a:lnTo>
                    <a:pt x="247" y="2571"/>
                  </a:lnTo>
                  <a:cubicBezTo>
                    <a:pt x="247" y="2586"/>
                    <a:pt x="262" y="2593"/>
                    <a:pt x="262" y="2608"/>
                  </a:cubicBezTo>
                  <a:cubicBezTo>
                    <a:pt x="262" y="2616"/>
                    <a:pt x="255" y="2616"/>
                    <a:pt x="255" y="2623"/>
                  </a:cubicBezTo>
                  <a:cubicBezTo>
                    <a:pt x="255" y="2638"/>
                    <a:pt x="270" y="2638"/>
                    <a:pt x="285" y="2638"/>
                  </a:cubicBezTo>
                  <a:cubicBezTo>
                    <a:pt x="292" y="2638"/>
                    <a:pt x="292" y="2638"/>
                    <a:pt x="300" y="2638"/>
                  </a:cubicBezTo>
                  <a:cubicBezTo>
                    <a:pt x="300" y="2631"/>
                    <a:pt x="307" y="2623"/>
                    <a:pt x="307" y="2616"/>
                  </a:cubicBezTo>
                  <a:cubicBezTo>
                    <a:pt x="307" y="2608"/>
                    <a:pt x="307" y="2601"/>
                    <a:pt x="300" y="2586"/>
                  </a:cubicBezTo>
                  <a:cubicBezTo>
                    <a:pt x="300" y="2578"/>
                    <a:pt x="300" y="2571"/>
                    <a:pt x="300" y="2571"/>
                  </a:cubicBezTo>
                  <a:cubicBezTo>
                    <a:pt x="300" y="2563"/>
                    <a:pt x="292" y="2563"/>
                    <a:pt x="285" y="2563"/>
                  </a:cubicBezTo>
                  <a:cubicBezTo>
                    <a:pt x="277" y="2556"/>
                    <a:pt x="270" y="2556"/>
                    <a:pt x="262" y="2556"/>
                  </a:cubicBezTo>
                  <a:close/>
                  <a:moveTo>
                    <a:pt x="202" y="2623"/>
                  </a:moveTo>
                  <a:lnTo>
                    <a:pt x="202" y="2623"/>
                  </a:lnTo>
                  <a:cubicBezTo>
                    <a:pt x="202" y="2638"/>
                    <a:pt x="210" y="2646"/>
                    <a:pt x="218" y="2653"/>
                  </a:cubicBezTo>
                  <a:cubicBezTo>
                    <a:pt x="225" y="2668"/>
                    <a:pt x="232" y="2668"/>
                    <a:pt x="247" y="2676"/>
                  </a:cubicBezTo>
                  <a:cubicBezTo>
                    <a:pt x="255" y="2676"/>
                    <a:pt x="255" y="2676"/>
                    <a:pt x="255" y="2683"/>
                  </a:cubicBezTo>
                  <a:cubicBezTo>
                    <a:pt x="262" y="2690"/>
                    <a:pt x="255" y="2690"/>
                    <a:pt x="255" y="2698"/>
                  </a:cubicBezTo>
                  <a:cubicBezTo>
                    <a:pt x="255" y="2720"/>
                    <a:pt x="262" y="2736"/>
                    <a:pt x="262" y="2750"/>
                  </a:cubicBezTo>
                  <a:cubicBezTo>
                    <a:pt x="270" y="2758"/>
                    <a:pt x="270" y="2758"/>
                    <a:pt x="277" y="2766"/>
                  </a:cubicBezTo>
                  <a:cubicBezTo>
                    <a:pt x="285" y="2780"/>
                    <a:pt x="285" y="2788"/>
                    <a:pt x="292" y="2796"/>
                  </a:cubicBezTo>
                  <a:cubicBezTo>
                    <a:pt x="300" y="2803"/>
                    <a:pt x="307" y="2803"/>
                    <a:pt x="307" y="2810"/>
                  </a:cubicBezTo>
                  <a:cubicBezTo>
                    <a:pt x="307" y="2818"/>
                    <a:pt x="300" y="2818"/>
                    <a:pt x="292" y="2826"/>
                  </a:cubicBezTo>
                  <a:cubicBezTo>
                    <a:pt x="285" y="2826"/>
                    <a:pt x="285" y="2833"/>
                    <a:pt x="277" y="2833"/>
                  </a:cubicBezTo>
                  <a:cubicBezTo>
                    <a:pt x="255" y="2833"/>
                    <a:pt x="247" y="2833"/>
                    <a:pt x="232" y="2833"/>
                  </a:cubicBezTo>
                  <a:cubicBezTo>
                    <a:pt x="232" y="2833"/>
                    <a:pt x="225" y="2840"/>
                    <a:pt x="218" y="2840"/>
                  </a:cubicBezTo>
                  <a:cubicBezTo>
                    <a:pt x="210" y="2840"/>
                    <a:pt x="210" y="2840"/>
                    <a:pt x="210" y="2840"/>
                  </a:cubicBezTo>
                  <a:cubicBezTo>
                    <a:pt x="210" y="2826"/>
                    <a:pt x="210" y="2826"/>
                    <a:pt x="210" y="2810"/>
                  </a:cubicBezTo>
                  <a:cubicBezTo>
                    <a:pt x="195" y="2818"/>
                    <a:pt x="188" y="2818"/>
                    <a:pt x="180" y="2826"/>
                  </a:cubicBezTo>
                  <a:cubicBezTo>
                    <a:pt x="172" y="2833"/>
                    <a:pt x="172" y="2833"/>
                    <a:pt x="165" y="2833"/>
                  </a:cubicBezTo>
                  <a:cubicBezTo>
                    <a:pt x="165" y="2840"/>
                    <a:pt x="150" y="2840"/>
                    <a:pt x="150" y="2840"/>
                  </a:cubicBezTo>
                  <a:cubicBezTo>
                    <a:pt x="150" y="2855"/>
                    <a:pt x="158" y="2863"/>
                    <a:pt x="165" y="2870"/>
                  </a:cubicBezTo>
                  <a:cubicBezTo>
                    <a:pt x="172" y="2878"/>
                    <a:pt x="172" y="2885"/>
                    <a:pt x="180" y="2893"/>
                  </a:cubicBezTo>
                  <a:cubicBezTo>
                    <a:pt x="188" y="2893"/>
                    <a:pt x="188" y="2893"/>
                    <a:pt x="195" y="2900"/>
                  </a:cubicBezTo>
                  <a:cubicBezTo>
                    <a:pt x="188" y="2908"/>
                    <a:pt x="180" y="2908"/>
                    <a:pt x="172" y="2908"/>
                  </a:cubicBezTo>
                  <a:cubicBezTo>
                    <a:pt x="165" y="2908"/>
                    <a:pt x="158" y="2908"/>
                    <a:pt x="150" y="2908"/>
                  </a:cubicBezTo>
                  <a:lnTo>
                    <a:pt x="142" y="2908"/>
                  </a:lnTo>
                  <a:cubicBezTo>
                    <a:pt x="135" y="2908"/>
                    <a:pt x="142" y="2900"/>
                    <a:pt x="135" y="2893"/>
                  </a:cubicBezTo>
                  <a:cubicBezTo>
                    <a:pt x="128" y="2878"/>
                    <a:pt x="120" y="2878"/>
                    <a:pt x="105" y="2878"/>
                  </a:cubicBezTo>
                  <a:cubicBezTo>
                    <a:pt x="90" y="2878"/>
                    <a:pt x="82" y="2878"/>
                    <a:pt x="75" y="2878"/>
                  </a:cubicBezTo>
                  <a:cubicBezTo>
                    <a:pt x="60" y="2878"/>
                    <a:pt x="53" y="2878"/>
                    <a:pt x="45" y="2870"/>
                  </a:cubicBezTo>
                  <a:lnTo>
                    <a:pt x="38" y="2863"/>
                  </a:lnTo>
                  <a:cubicBezTo>
                    <a:pt x="23" y="2863"/>
                    <a:pt x="23" y="2870"/>
                    <a:pt x="8" y="2878"/>
                  </a:cubicBezTo>
                  <a:cubicBezTo>
                    <a:pt x="8" y="2878"/>
                    <a:pt x="8" y="2878"/>
                    <a:pt x="0" y="2878"/>
                  </a:cubicBezTo>
                  <a:cubicBezTo>
                    <a:pt x="0" y="2855"/>
                    <a:pt x="0" y="2848"/>
                    <a:pt x="0" y="2833"/>
                  </a:cubicBezTo>
                  <a:cubicBezTo>
                    <a:pt x="0" y="2826"/>
                    <a:pt x="0" y="2826"/>
                    <a:pt x="0" y="2826"/>
                  </a:cubicBezTo>
                  <a:lnTo>
                    <a:pt x="0" y="2818"/>
                  </a:lnTo>
                  <a:lnTo>
                    <a:pt x="0" y="2810"/>
                  </a:lnTo>
                  <a:cubicBezTo>
                    <a:pt x="8" y="2818"/>
                    <a:pt x="8" y="2818"/>
                    <a:pt x="15" y="2826"/>
                  </a:cubicBezTo>
                  <a:cubicBezTo>
                    <a:pt x="15" y="2818"/>
                    <a:pt x="15" y="2818"/>
                    <a:pt x="15" y="2810"/>
                  </a:cubicBezTo>
                  <a:cubicBezTo>
                    <a:pt x="23" y="2803"/>
                    <a:pt x="30" y="2803"/>
                    <a:pt x="38" y="2796"/>
                  </a:cubicBezTo>
                  <a:cubicBezTo>
                    <a:pt x="38" y="2788"/>
                    <a:pt x="38" y="2788"/>
                    <a:pt x="38" y="2780"/>
                  </a:cubicBezTo>
                  <a:cubicBezTo>
                    <a:pt x="38" y="2758"/>
                    <a:pt x="30" y="2743"/>
                    <a:pt x="30" y="2728"/>
                  </a:cubicBezTo>
                  <a:cubicBezTo>
                    <a:pt x="30" y="2706"/>
                    <a:pt x="38" y="2690"/>
                    <a:pt x="38" y="2668"/>
                  </a:cubicBezTo>
                  <a:cubicBezTo>
                    <a:pt x="38" y="2653"/>
                    <a:pt x="38" y="2646"/>
                    <a:pt x="45" y="2638"/>
                  </a:cubicBezTo>
                  <a:cubicBezTo>
                    <a:pt x="45" y="2638"/>
                    <a:pt x="45" y="2638"/>
                    <a:pt x="45" y="2631"/>
                  </a:cubicBezTo>
                  <a:cubicBezTo>
                    <a:pt x="53" y="2646"/>
                    <a:pt x="60" y="2646"/>
                    <a:pt x="60" y="2661"/>
                  </a:cubicBezTo>
                  <a:cubicBezTo>
                    <a:pt x="68" y="2668"/>
                    <a:pt x="75" y="2676"/>
                    <a:pt x="82" y="2683"/>
                  </a:cubicBezTo>
                  <a:cubicBezTo>
                    <a:pt x="98" y="2676"/>
                    <a:pt x="105" y="2668"/>
                    <a:pt x="128" y="2661"/>
                  </a:cubicBezTo>
                  <a:cubicBezTo>
                    <a:pt x="142" y="2661"/>
                    <a:pt x="150" y="2661"/>
                    <a:pt x="165" y="2653"/>
                  </a:cubicBezTo>
                  <a:cubicBezTo>
                    <a:pt x="180" y="2646"/>
                    <a:pt x="188" y="2638"/>
                    <a:pt x="202" y="2623"/>
                  </a:cubicBezTo>
                  <a:close/>
                  <a:moveTo>
                    <a:pt x="1207" y="1169"/>
                  </a:moveTo>
                  <a:lnTo>
                    <a:pt x="1207" y="1169"/>
                  </a:lnTo>
                  <a:cubicBezTo>
                    <a:pt x="1199" y="1177"/>
                    <a:pt x="1192" y="1177"/>
                    <a:pt x="1192" y="1192"/>
                  </a:cubicBezTo>
                  <a:cubicBezTo>
                    <a:pt x="1192" y="1199"/>
                    <a:pt x="1199" y="1207"/>
                    <a:pt x="1199" y="1222"/>
                  </a:cubicBezTo>
                  <a:cubicBezTo>
                    <a:pt x="1199" y="1229"/>
                    <a:pt x="1199" y="1229"/>
                    <a:pt x="1199" y="1237"/>
                  </a:cubicBezTo>
                  <a:lnTo>
                    <a:pt x="1199" y="1237"/>
                  </a:lnTo>
                  <a:cubicBezTo>
                    <a:pt x="1184" y="1237"/>
                    <a:pt x="1184" y="1229"/>
                    <a:pt x="1169" y="1229"/>
                  </a:cubicBezTo>
                  <a:cubicBezTo>
                    <a:pt x="1169" y="1229"/>
                    <a:pt x="1169" y="1229"/>
                    <a:pt x="1169" y="1237"/>
                  </a:cubicBezTo>
                  <a:cubicBezTo>
                    <a:pt x="1169" y="1244"/>
                    <a:pt x="1169" y="1244"/>
                    <a:pt x="1169" y="1252"/>
                  </a:cubicBezTo>
                  <a:cubicBezTo>
                    <a:pt x="1169" y="1259"/>
                    <a:pt x="1162" y="1259"/>
                    <a:pt x="1162" y="1267"/>
                  </a:cubicBezTo>
                  <a:cubicBezTo>
                    <a:pt x="1162" y="1274"/>
                    <a:pt x="1169" y="1274"/>
                    <a:pt x="1177" y="1274"/>
                  </a:cubicBezTo>
                  <a:cubicBezTo>
                    <a:pt x="1177" y="1282"/>
                    <a:pt x="1184" y="1289"/>
                    <a:pt x="1184" y="1297"/>
                  </a:cubicBezTo>
                  <a:cubicBezTo>
                    <a:pt x="1184" y="1304"/>
                    <a:pt x="1177" y="1304"/>
                    <a:pt x="1184" y="1312"/>
                  </a:cubicBezTo>
                  <a:cubicBezTo>
                    <a:pt x="1184" y="1312"/>
                    <a:pt x="1192" y="1312"/>
                    <a:pt x="1199" y="1319"/>
                  </a:cubicBezTo>
                  <a:cubicBezTo>
                    <a:pt x="1207" y="1319"/>
                    <a:pt x="1207" y="1327"/>
                    <a:pt x="1207" y="1327"/>
                  </a:cubicBezTo>
                  <a:cubicBezTo>
                    <a:pt x="1214" y="1349"/>
                    <a:pt x="1214" y="1357"/>
                    <a:pt x="1229" y="1372"/>
                  </a:cubicBezTo>
                  <a:cubicBezTo>
                    <a:pt x="1244" y="1357"/>
                    <a:pt x="1252" y="1334"/>
                    <a:pt x="1274" y="1327"/>
                  </a:cubicBezTo>
                  <a:cubicBezTo>
                    <a:pt x="1289" y="1327"/>
                    <a:pt x="1312" y="1327"/>
                    <a:pt x="1327" y="1304"/>
                  </a:cubicBezTo>
                  <a:cubicBezTo>
                    <a:pt x="1312" y="1304"/>
                    <a:pt x="1304" y="1297"/>
                    <a:pt x="1297" y="1289"/>
                  </a:cubicBezTo>
                  <a:cubicBezTo>
                    <a:pt x="1297" y="1282"/>
                    <a:pt x="1289" y="1274"/>
                    <a:pt x="1289" y="1267"/>
                  </a:cubicBezTo>
                  <a:cubicBezTo>
                    <a:pt x="1289" y="1252"/>
                    <a:pt x="1297" y="1252"/>
                    <a:pt x="1297" y="1237"/>
                  </a:cubicBezTo>
                  <a:cubicBezTo>
                    <a:pt x="1297" y="1237"/>
                    <a:pt x="1297" y="1229"/>
                    <a:pt x="1297" y="1222"/>
                  </a:cubicBezTo>
                  <a:cubicBezTo>
                    <a:pt x="1297" y="1214"/>
                    <a:pt x="1297" y="1207"/>
                    <a:pt x="1297" y="1199"/>
                  </a:cubicBezTo>
                  <a:cubicBezTo>
                    <a:pt x="1297" y="1192"/>
                    <a:pt x="1297" y="1192"/>
                    <a:pt x="1289" y="1192"/>
                  </a:cubicBezTo>
                  <a:cubicBezTo>
                    <a:pt x="1289" y="1192"/>
                    <a:pt x="1282" y="1192"/>
                    <a:pt x="1274" y="1192"/>
                  </a:cubicBezTo>
                  <a:cubicBezTo>
                    <a:pt x="1259" y="1184"/>
                    <a:pt x="1259" y="1184"/>
                    <a:pt x="1244" y="1177"/>
                  </a:cubicBezTo>
                  <a:lnTo>
                    <a:pt x="1236" y="1169"/>
                  </a:lnTo>
                  <a:cubicBezTo>
                    <a:pt x="1229" y="1169"/>
                    <a:pt x="1229" y="1169"/>
                    <a:pt x="1222" y="1169"/>
                  </a:cubicBezTo>
                  <a:cubicBezTo>
                    <a:pt x="1214" y="1169"/>
                    <a:pt x="1214" y="1169"/>
                    <a:pt x="1207" y="1169"/>
                  </a:cubicBezTo>
                  <a:close/>
                  <a:moveTo>
                    <a:pt x="832" y="83"/>
                  </a:moveTo>
                  <a:lnTo>
                    <a:pt x="832" y="83"/>
                  </a:lnTo>
                  <a:cubicBezTo>
                    <a:pt x="817" y="83"/>
                    <a:pt x="817" y="75"/>
                    <a:pt x="802" y="75"/>
                  </a:cubicBezTo>
                  <a:cubicBezTo>
                    <a:pt x="794" y="90"/>
                    <a:pt x="794" y="98"/>
                    <a:pt x="787" y="105"/>
                  </a:cubicBezTo>
                  <a:cubicBezTo>
                    <a:pt x="779" y="128"/>
                    <a:pt x="779" y="143"/>
                    <a:pt x="772" y="173"/>
                  </a:cubicBezTo>
                  <a:cubicBezTo>
                    <a:pt x="772" y="180"/>
                    <a:pt x="765" y="180"/>
                    <a:pt x="765" y="188"/>
                  </a:cubicBezTo>
                  <a:cubicBezTo>
                    <a:pt x="779" y="195"/>
                    <a:pt x="794" y="195"/>
                    <a:pt x="794" y="210"/>
                  </a:cubicBezTo>
                  <a:cubicBezTo>
                    <a:pt x="794" y="233"/>
                    <a:pt x="787" y="248"/>
                    <a:pt x="772" y="262"/>
                  </a:cubicBezTo>
                  <a:cubicBezTo>
                    <a:pt x="765" y="278"/>
                    <a:pt x="765" y="285"/>
                    <a:pt x="757" y="300"/>
                  </a:cubicBezTo>
                  <a:cubicBezTo>
                    <a:pt x="749" y="315"/>
                    <a:pt x="742" y="322"/>
                    <a:pt x="742" y="345"/>
                  </a:cubicBezTo>
                  <a:lnTo>
                    <a:pt x="749" y="345"/>
                  </a:lnTo>
                  <a:cubicBezTo>
                    <a:pt x="749" y="352"/>
                    <a:pt x="742" y="360"/>
                    <a:pt x="742" y="368"/>
                  </a:cubicBezTo>
                  <a:cubicBezTo>
                    <a:pt x="735" y="368"/>
                    <a:pt x="742" y="375"/>
                    <a:pt x="742" y="375"/>
                  </a:cubicBezTo>
                  <a:cubicBezTo>
                    <a:pt x="742" y="435"/>
                    <a:pt x="742" y="435"/>
                    <a:pt x="742" y="435"/>
                  </a:cubicBezTo>
                  <a:cubicBezTo>
                    <a:pt x="742" y="442"/>
                    <a:pt x="735" y="442"/>
                    <a:pt x="735" y="450"/>
                  </a:cubicBezTo>
                  <a:cubicBezTo>
                    <a:pt x="735" y="465"/>
                    <a:pt x="735" y="465"/>
                    <a:pt x="735" y="465"/>
                  </a:cubicBezTo>
                  <a:cubicBezTo>
                    <a:pt x="742" y="465"/>
                    <a:pt x="742" y="465"/>
                    <a:pt x="742" y="465"/>
                  </a:cubicBezTo>
                  <a:cubicBezTo>
                    <a:pt x="749" y="457"/>
                    <a:pt x="757" y="457"/>
                    <a:pt x="772" y="457"/>
                  </a:cubicBezTo>
                  <a:cubicBezTo>
                    <a:pt x="772" y="465"/>
                    <a:pt x="772" y="472"/>
                    <a:pt x="772" y="480"/>
                  </a:cubicBezTo>
                  <a:cubicBezTo>
                    <a:pt x="772" y="487"/>
                    <a:pt x="772" y="487"/>
                    <a:pt x="779" y="487"/>
                  </a:cubicBezTo>
                  <a:cubicBezTo>
                    <a:pt x="787" y="487"/>
                    <a:pt x="787" y="480"/>
                    <a:pt x="787" y="472"/>
                  </a:cubicBezTo>
                  <a:cubicBezTo>
                    <a:pt x="794" y="472"/>
                    <a:pt x="802" y="465"/>
                    <a:pt x="809" y="465"/>
                  </a:cubicBezTo>
                  <a:cubicBezTo>
                    <a:pt x="817" y="472"/>
                    <a:pt x="817" y="472"/>
                    <a:pt x="817" y="472"/>
                  </a:cubicBezTo>
                  <a:cubicBezTo>
                    <a:pt x="817" y="547"/>
                    <a:pt x="817" y="547"/>
                    <a:pt x="817" y="547"/>
                  </a:cubicBezTo>
                  <a:cubicBezTo>
                    <a:pt x="802" y="540"/>
                    <a:pt x="794" y="540"/>
                    <a:pt x="787" y="525"/>
                  </a:cubicBezTo>
                  <a:cubicBezTo>
                    <a:pt x="787" y="532"/>
                    <a:pt x="779" y="532"/>
                    <a:pt x="779" y="532"/>
                  </a:cubicBezTo>
                  <a:cubicBezTo>
                    <a:pt x="779" y="540"/>
                    <a:pt x="787" y="547"/>
                    <a:pt x="787" y="547"/>
                  </a:cubicBezTo>
                  <a:cubicBezTo>
                    <a:pt x="787" y="562"/>
                    <a:pt x="779" y="562"/>
                    <a:pt x="772" y="570"/>
                  </a:cubicBezTo>
                  <a:cubicBezTo>
                    <a:pt x="765" y="555"/>
                    <a:pt x="765" y="555"/>
                    <a:pt x="757" y="547"/>
                  </a:cubicBezTo>
                  <a:cubicBezTo>
                    <a:pt x="757" y="540"/>
                    <a:pt x="757" y="540"/>
                    <a:pt x="749" y="540"/>
                  </a:cubicBezTo>
                  <a:cubicBezTo>
                    <a:pt x="742" y="540"/>
                    <a:pt x="742" y="547"/>
                    <a:pt x="735" y="547"/>
                  </a:cubicBezTo>
                  <a:cubicBezTo>
                    <a:pt x="727" y="547"/>
                    <a:pt x="719" y="555"/>
                    <a:pt x="712" y="555"/>
                  </a:cubicBezTo>
                  <a:cubicBezTo>
                    <a:pt x="705" y="555"/>
                    <a:pt x="705" y="555"/>
                    <a:pt x="697" y="555"/>
                  </a:cubicBezTo>
                  <a:cubicBezTo>
                    <a:pt x="697" y="555"/>
                    <a:pt x="689" y="555"/>
                    <a:pt x="682" y="555"/>
                  </a:cubicBezTo>
                  <a:cubicBezTo>
                    <a:pt x="675" y="547"/>
                    <a:pt x="675" y="532"/>
                    <a:pt x="667" y="532"/>
                  </a:cubicBezTo>
                  <a:cubicBezTo>
                    <a:pt x="659" y="532"/>
                    <a:pt x="652" y="540"/>
                    <a:pt x="652" y="547"/>
                  </a:cubicBezTo>
                  <a:cubicBezTo>
                    <a:pt x="652" y="555"/>
                    <a:pt x="652" y="555"/>
                    <a:pt x="659" y="562"/>
                  </a:cubicBezTo>
                  <a:cubicBezTo>
                    <a:pt x="659" y="570"/>
                    <a:pt x="667" y="577"/>
                    <a:pt x="667" y="592"/>
                  </a:cubicBezTo>
                  <a:cubicBezTo>
                    <a:pt x="667" y="615"/>
                    <a:pt x="652" y="622"/>
                    <a:pt x="645" y="645"/>
                  </a:cubicBezTo>
                  <a:cubicBezTo>
                    <a:pt x="637" y="667"/>
                    <a:pt x="637" y="675"/>
                    <a:pt x="630" y="697"/>
                  </a:cubicBezTo>
                  <a:cubicBezTo>
                    <a:pt x="630" y="705"/>
                    <a:pt x="622" y="712"/>
                    <a:pt x="622" y="720"/>
                  </a:cubicBezTo>
                  <a:cubicBezTo>
                    <a:pt x="622" y="742"/>
                    <a:pt x="622" y="750"/>
                    <a:pt x="622" y="772"/>
                  </a:cubicBezTo>
                  <a:cubicBezTo>
                    <a:pt x="615" y="779"/>
                    <a:pt x="615" y="787"/>
                    <a:pt x="615" y="802"/>
                  </a:cubicBezTo>
                  <a:lnTo>
                    <a:pt x="622" y="809"/>
                  </a:lnTo>
                  <a:cubicBezTo>
                    <a:pt x="652" y="825"/>
                    <a:pt x="652" y="825"/>
                    <a:pt x="652" y="825"/>
                  </a:cubicBezTo>
                  <a:cubicBezTo>
                    <a:pt x="659" y="832"/>
                    <a:pt x="667" y="839"/>
                    <a:pt x="675" y="839"/>
                  </a:cubicBezTo>
                  <a:cubicBezTo>
                    <a:pt x="689" y="839"/>
                    <a:pt x="697" y="832"/>
                    <a:pt x="712" y="825"/>
                  </a:cubicBezTo>
                  <a:cubicBezTo>
                    <a:pt x="719" y="817"/>
                    <a:pt x="735" y="817"/>
                    <a:pt x="735" y="809"/>
                  </a:cubicBezTo>
                  <a:cubicBezTo>
                    <a:pt x="742" y="795"/>
                    <a:pt x="735" y="787"/>
                    <a:pt x="742" y="779"/>
                  </a:cubicBezTo>
                  <a:cubicBezTo>
                    <a:pt x="749" y="765"/>
                    <a:pt x="757" y="757"/>
                    <a:pt x="765" y="735"/>
                  </a:cubicBezTo>
                  <a:cubicBezTo>
                    <a:pt x="772" y="720"/>
                    <a:pt x="772" y="712"/>
                    <a:pt x="772" y="697"/>
                  </a:cubicBezTo>
                  <a:cubicBezTo>
                    <a:pt x="772" y="690"/>
                    <a:pt x="779" y="690"/>
                    <a:pt x="787" y="682"/>
                  </a:cubicBezTo>
                  <a:cubicBezTo>
                    <a:pt x="787" y="675"/>
                    <a:pt x="794" y="660"/>
                    <a:pt x="794" y="652"/>
                  </a:cubicBezTo>
                  <a:cubicBezTo>
                    <a:pt x="794" y="637"/>
                    <a:pt x="794" y="630"/>
                    <a:pt x="802" y="615"/>
                  </a:cubicBezTo>
                  <a:cubicBezTo>
                    <a:pt x="802" y="607"/>
                    <a:pt x="809" y="600"/>
                    <a:pt x="817" y="592"/>
                  </a:cubicBezTo>
                  <a:cubicBezTo>
                    <a:pt x="832" y="592"/>
                    <a:pt x="839" y="592"/>
                    <a:pt x="847" y="585"/>
                  </a:cubicBezTo>
                  <a:cubicBezTo>
                    <a:pt x="862" y="585"/>
                    <a:pt x="862" y="577"/>
                    <a:pt x="862" y="562"/>
                  </a:cubicBezTo>
                  <a:cubicBezTo>
                    <a:pt x="862" y="555"/>
                    <a:pt x="862" y="555"/>
                    <a:pt x="854" y="555"/>
                  </a:cubicBezTo>
                  <a:cubicBezTo>
                    <a:pt x="847" y="555"/>
                    <a:pt x="847" y="547"/>
                    <a:pt x="847" y="547"/>
                  </a:cubicBezTo>
                  <a:cubicBezTo>
                    <a:pt x="854" y="532"/>
                    <a:pt x="854" y="517"/>
                    <a:pt x="869" y="510"/>
                  </a:cubicBezTo>
                  <a:cubicBezTo>
                    <a:pt x="869" y="502"/>
                    <a:pt x="884" y="502"/>
                    <a:pt x="884" y="495"/>
                  </a:cubicBezTo>
                  <a:cubicBezTo>
                    <a:pt x="869" y="480"/>
                    <a:pt x="862" y="465"/>
                    <a:pt x="862" y="442"/>
                  </a:cubicBezTo>
                  <a:cubicBezTo>
                    <a:pt x="862" y="435"/>
                    <a:pt x="862" y="435"/>
                    <a:pt x="862" y="427"/>
                  </a:cubicBezTo>
                  <a:cubicBezTo>
                    <a:pt x="862" y="420"/>
                    <a:pt x="862" y="420"/>
                    <a:pt x="854" y="420"/>
                  </a:cubicBezTo>
                  <a:cubicBezTo>
                    <a:pt x="847" y="412"/>
                    <a:pt x="847" y="405"/>
                    <a:pt x="847" y="397"/>
                  </a:cubicBezTo>
                  <a:cubicBezTo>
                    <a:pt x="847" y="382"/>
                    <a:pt x="847" y="375"/>
                    <a:pt x="854" y="368"/>
                  </a:cubicBezTo>
                  <a:cubicBezTo>
                    <a:pt x="854" y="360"/>
                    <a:pt x="854" y="352"/>
                    <a:pt x="854" y="345"/>
                  </a:cubicBezTo>
                  <a:cubicBezTo>
                    <a:pt x="862" y="345"/>
                    <a:pt x="862" y="345"/>
                    <a:pt x="862" y="345"/>
                  </a:cubicBezTo>
                  <a:cubicBezTo>
                    <a:pt x="869" y="338"/>
                    <a:pt x="869" y="338"/>
                    <a:pt x="877" y="330"/>
                  </a:cubicBezTo>
                  <a:cubicBezTo>
                    <a:pt x="892" y="308"/>
                    <a:pt x="907" y="300"/>
                    <a:pt x="922" y="278"/>
                  </a:cubicBezTo>
                  <a:cubicBezTo>
                    <a:pt x="944" y="255"/>
                    <a:pt x="944" y="240"/>
                    <a:pt x="952" y="210"/>
                  </a:cubicBezTo>
                  <a:cubicBezTo>
                    <a:pt x="959" y="195"/>
                    <a:pt x="967" y="180"/>
                    <a:pt x="967" y="165"/>
                  </a:cubicBezTo>
                  <a:cubicBezTo>
                    <a:pt x="967" y="158"/>
                    <a:pt x="974" y="150"/>
                    <a:pt x="974" y="143"/>
                  </a:cubicBezTo>
                  <a:cubicBezTo>
                    <a:pt x="974" y="135"/>
                    <a:pt x="959" y="135"/>
                    <a:pt x="952" y="128"/>
                  </a:cubicBezTo>
                  <a:cubicBezTo>
                    <a:pt x="944" y="128"/>
                    <a:pt x="944" y="120"/>
                    <a:pt x="944" y="120"/>
                  </a:cubicBezTo>
                  <a:cubicBezTo>
                    <a:pt x="952" y="113"/>
                    <a:pt x="952" y="113"/>
                    <a:pt x="959" y="113"/>
                  </a:cubicBezTo>
                  <a:cubicBezTo>
                    <a:pt x="967" y="105"/>
                    <a:pt x="974" y="105"/>
                    <a:pt x="974" y="105"/>
                  </a:cubicBezTo>
                  <a:cubicBezTo>
                    <a:pt x="974" y="98"/>
                    <a:pt x="974" y="90"/>
                    <a:pt x="974" y="90"/>
                  </a:cubicBezTo>
                  <a:cubicBezTo>
                    <a:pt x="974" y="75"/>
                    <a:pt x="967" y="68"/>
                    <a:pt x="967" y="60"/>
                  </a:cubicBezTo>
                  <a:cubicBezTo>
                    <a:pt x="967" y="45"/>
                    <a:pt x="967" y="38"/>
                    <a:pt x="967" y="30"/>
                  </a:cubicBezTo>
                  <a:cubicBezTo>
                    <a:pt x="967" y="15"/>
                    <a:pt x="967" y="0"/>
                    <a:pt x="952" y="0"/>
                  </a:cubicBezTo>
                  <a:cubicBezTo>
                    <a:pt x="944" y="0"/>
                    <a:pt x="944" y="8"/>
                    <a:pt x="937" y="8"/>
                  </a:cubicBezTo>
                  <a:cubicBezTo>
                    <a:pt x="929" y="8"/>
                    <a:pt x="922" y="15"/>
                    <a:pt x="914" y="23"/>
                  </a:cubicBezTo>
                  <a:cubicBezTo>
                    <a:pt x="914" y="23"/>
                    <a:pt x="907" y="30"/>
                    <a:pt x="899" y="30"/>
                  </a:cubicBezTo>
                  <a:cubicBezTo>
                    <a:pt x="884" y="45"/>
                    <a:pt x="884" y="53"/>
                    <a:pt x="869" y="68"/>
                  </a:cubicBezTo>
                  <a:cubicBezTo>
                    <a:pt x="854" y="75"/>
                    <a:pt x="847" y="83"/>
                    <a:pt x="832" y="8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8" name="Freeform 132"/>
            <p:cNvSpPr>
              <a:spLocks noChangeArrowheads="1"/>
            </p:cNvSpPr>
            <p:nvPr/>
          </p:nvSpPr>
          <p:spPr bwMode="auto">
            <a:xfrm>
              <a:off x="3345969" y="8910011"/>
              <a:ext cx="1790855" cy="1507084"/>
            </a:xfrm>
            <a:custGeom>
              <a:avLst/>
              <a:gdLst>
                <a:gd name="T0" fmla="*/ 2615 w 4145"/>
                <a:gd name="T1" fmla="*/ 2848 h 3486"/>
                <a:gd name="T2" fmla="*/ 2586 w 4145"/>
                <a:gd name="T3" fmla="*/ 2825 h 3486"/>
                <a:gd name="T4" fmla="*/ 2556 w 4145"/>
                <a:gd name="T5" fmla="*/ 2885 h 3486"/>
                <a:gd name="T6" fmla="*/ 2428 w 4145"/>
                <a:gd name="T7" fmla="*/ 2908 h 3486"/>
                <a:gd name="T8" fmla="*/ 2473 w 4145"/>
                <a:gd name="T9" fmla="*/ 2975 h 3486"/>
                <a:gd name="T10" fmla="*/ 2301 w 4145"/>
                <a:gd name="T11" fmla="*/ 2923 h 3486"/>
                <a:gd name="T12" fmla="*/ 2331 w 4145"/>
                <a:gd name="T13" fmla="*/ 2945 h 3486"/>
                <a:gd name="T14" fmla="*/ 2211 w 4145"/>
                <a:gd name="T15" fmla="*/ 3028 h 3486"/>
                <a:gd name="T16" fmla="*/ 2083 w 4145"/>
                <a:gd name="T17" fmla="*/ 2983 h 3486"/>
                <a:gd name="T18" fmla="*/ 2121 w 4145"/>
                <a:gd name="T19" fmla="*/ 2998 h 3486"/>
                <a:gd name="T20" fmla="*/ 1851 w 4145"/>
                <a:gd name="T21" fmla="*/ 3088 h 3486"/>
                <a:gd name="T22" fmla="*/ 1926 w 4145"/>
                <a:gd name="T23" fmla="*/ 3125 h 3486"/>
                <a:gd name="T24" fmla="*/ 1836 w 4145"/>
                <a:gd name="T25" fmla="*/ 2975 h 3486"/>
                <a:gd name="T26" fmla="*/ 1754 w 4145"/>
                <a:gd name="T27" fmla="*/ 2975 h 3486"/>
                <a:gd name="T28" fmla="*/ 1791 w 4145"/>
                <a:gd name="T29" fmla="*/ 2863 h 3486"/>
                <a:gd name="T30" fmla="*/ 1514 w 4145"/>
                <a:gd name="T31" fmla="*/ 3425 h 3486"/>
                <a:gd name="T32" fmla="*/ 1709 w 4145"/>
                <a:gd name="T33" fmla="*/ 3387 h 3486"/>
                <a:gd name="T34" fmla="*/ 1626 w 4145"/>
                <a:gd name="T35" fmla="*/ 3372 h 3486"/>
                <a:gd name="T36" fmla="*/ 2503 w 4145"/>
                <a:gd name="T37" fmla="*/ 390 h 3486"/>
                <a:gd name="T38" fmla="*/ 2428 w 4145"/>
                <a:gd name="T39" fmla="*/ 337 h 3486"/>
                <a:gd name="T40" fmla="*/ 2466 w 4145"/>
                <a:gd name="T41" fmla="*/ 375 h 3486"/>
                <a:gd name="T42" fmla="*/ 2743 w 4145"/>
                <a:gd name="T43" fmla="*/ 0 h 3486"/>
                <a:gd name="T44" fmla="*/ 2735 w 4145"/>
                <a:gd name="T45" fmla="*/ 247 h 3486"/>
                <a:gd name="T46" fmla="*/ 2810 w 4145"/>
                <a:gd name="T47" fmla="*/ 68 h 3486"/>
                <a:gd name="T48" fmla="*/ 4002 w 4145"/>
                <a:gd name="T49" fmla="*/ 1611 h 3486"/>
                <a:gd name="T50" fmla="*/ 3882 w 4145"/>
                <a:gd name="T51" fmla="*/ 1836 h 3486"/>
                <a:gd name="T52" fmla="*/ 3875 w 4145"/>
                <a:gd name="T53" fmla="*/ 2121 h 3486"/>
                <a:gd name="T54" fmla="*/ 3927 w 4145"/>
                <a:gd name="T55" fmla="*/ 2278 h 3486"/>
                <a:gd name="T56" fmla="*/ 3650 w 4145"/>
                <a:gd name="T57" fmla="*/ 2451 h 3486"/>
                <a:gd name="T58" fmla="*/ 3575 w 4145"/>
                <a:gd name="T59" fmla="*/ 2488 h 3486"/>
                <a:gd name="T60" fmla="*/ 3305 w 4145"/>
                <a:gd name="T61" fmla="*/ 2615 h 3486"/>
                <a:gd name="T62" fmla="*/ 3065 w 4145"/>
                <a:gd name="T63" fmla="*/ 2623 h 3486"/>
                <a:gd name="T64" fmla="*/ 2855 w 4145"/>
                <a:gd name="T65" fmla="*/ 2735 h 3486"/>
                <a:gd name="T66" fmla="*/ 2593 w 4145"/>
                <a:gd name="T67" fmla="*/ 2750 h 3486"/>
                <a:gd name="T68" fmla="*/ 2316 w 4145"/>
                <a:gd name="T69" fmla="*/ 2818 h 3486"/>
                <a:gd name="T70" fmla="*/ 2023 w 4145"/>
                <a:gd name="T71" fmla="*/ 2975 h 3486"/>
                <a:gd name="T72" fmla="*/ 1851 w 4145"/>
                <a:gd name="T73" fmla="*/ 2788 h 3486"/>
                <a:gd name="T74" fmla="*/ 1656 w 4145"/>
                <a:gd name="T75" fmla="*/ 2885 h 3486"/>
                <a:gd name="T76" fmla="*/ 1544 w 4145"/>
                <a:gd name="T77" fmla="*/ 3013 h 3486"/>
                <a:gd name="T78" fmla="*/ 1439 w 4145"/>
                <a:gd name="T79" fmla="*/ 3432 h 3486"/>
                <a:gd name="T80" fmla="*/ 1042 w 4145"/>
                <a:gd name="T81" fmla="*/ 3200 h 3486"/>
                <a:gd name="T82" fmla="*/ 652 w 4145"/>
                <a:gd name="T83" fmla="*/ 3282 h 3486"/>
                <a:gd name="T84" fmla="*/ 277 w 4145"/>
                <a:gd name="T85" fmla="*/ 3237 h 3486"/>
                <a:gd name="T86" fmla="*/ 38 w 4145"/>
                <a:gd name="T87" fmla="*/ 3208 h 3486"/>
                <a:gd name="T88" fmla="*/ 15 w 4145"/>
                <a:gd name="T89" fmla="*/ 2878 h 3486"/>
                <a:gd name="T90" fmla="*/ 180 w 4145"/>
                <a:gd name="T91" fmla="*/ 2735 h 3486"/>
                <a:gd name="T92" fmla="*/ 307 w 4145"/>
                <a:gd name="T93" fmla="*/ 2735 h 3486"/>
                <a:gd name="T94" fmla="*/ 375 w 4145"/>
                <a:gd name="T95" fmla="*/ 2720 h 3486"/>
                <a:gd name="T96" fmla="*/ 667 w 4145"/>
                <a:gd name="T97" fmla="*/ 2548 h 3486"/>
                <a:gd name="T98" fmla="*/ 1049 w 4145"/>
                <a:gd name="T99" fmla="*/ 2323 h 3486"/>
                <a:gd name="T100" fmla="*/ 1304 w 4145"/>
                <a:gd name="T101" fmla="*/ 2076 h 3486"/>
                <a:gd name="T102" fmla="*/ 1626 w 4145"/>
                <a:gd name="T103" fmla="*/ 1814 h 3486"/>
                <a:gd name="T104" fmla="*/ 2023 w 4145"/>
                <a:gd name="T105" fmla="*/ 1432 h 3486"/>
                <a:gd name="T106" fmla="*/ 2128 w 4145"/>
                <a:gd name="T107" fmla="*/ 1229 h 3486"/>
                <a:gd name="T108" fmla="*/ 2526 w 4145"/>
                <a:gd name="T109" fmla="*/ 1064 h 3486"/>
                <a:gd name="T110" fmla="*/ 2818 w 4145"/>
                <a:gd name="T111" fmla="*/ 1259 h 3486"/>
                <a:gd name="T112" fmla="*/ 3148 w 4145"/>
                <a:gd name="T113" fmla="*/ 1162 h 3486"/>
                <a:gd name="T114" fmla="*/ 3740 w 4145"/>
                <a:gd name="T115" fmla="*/ 1124 h 3486"/>
                <a:gd name="T116" fmla="*/ 4010 w 4145"/>
                <a:gd name="T117" fmla="*/ 1049 h 3486"/>
                <a:gd name="T118" fmla="*/ 4099 w 4145"/>
                <a:gd name="T119" fmla="*/ 1289 h 3486"/>
                <a:gd name="T120" fmla="*/ 4099 w 4145"/>
                <a:gd name="T121" fmla="*/ 1536 h 3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45" h="3486">
                  <a:moveTo>
                    <a:pt x="2631" y="2795"/>
                  </a:moveTo>
                  <a:lnTo>
                    <a:pt x="2631" y="2795"/>
                  </a:lnTo>
                  <a:cubicBezTo>
                    <a:pt x="2623" y="2795"/>
                    <a:pt x="2623" y="2795"/>
                    <a:pt x="2623" y="2795"/>
                  </a:cubicBezTo>
                  <a:cubicBezTo>
                    <a:pt x="2600" y="2795"/>
                    <a:pt x="2600" y="2795"/>
                    <a:pt x="2600" y="2795"/>
                  </a:cubicBezTo>
                  <a:cubicBezTo>
                    <a:pt x="2600" y="2795"/>
                    <a:pt x="2600" y="2795"/>
                    <a:pt x="2600" y="2803"/>
                  </a:cubicBezTo>
                  <a:cubicBezTo>
                    <a:pt x="2600" y="2810"/>
                    <a:pt x="2600" y="2818"/>
                    <a:pt x="2608" y="2825"/>
                  </a:cubicBezTo>
                  <a:cubicBezTo>
                    <a:pt x="2608" y="2833"/>
                    <a:pt x="2608" y="2840"/>
                    <a:pt x="2615" y="2848"/>
                  </a:cubicBezTo>
                  <a:cubicBezTo>
                    <a:pt x="2623" y="2855"/>
                    <a:pt x="2631" y="2855"/>
                    <a:pt x="2631" y="2855"/>
                  </a:cubicBezTo>
                  <a:cubicBezTo>
                    <a:pt x="2645" y="2878"/>
                    <a:pt x="2638" y="2863"/>
                    <a:pt x="2645" y="2840"/>
                  </a:cubicBezTo>
                  <a:cubicBezTo>
                    <a:pt x="2653" y="2840"/>
                    <a:pt x="2661" y="2840"/>
                    <a:pt x="2661" y="2833"/>
                  </a:cubicBezTo>
                  <a:cubicBezTo>
                    <a:pt x="2661" y="2825"/>
                    <a:pt x="2653" y="2825"/>
                    <a:pt x="2653" y="2825"/>
                  </a:cubicBezTo>
                  <a:cubicBezTo>
                    <a:pt x="2645" y="2818"/>
                    <a:pt x="2645" y="2818"/>
                    <a:pt x="2645" y="2810"/>
                  </a:cubicBezTo>
                  <a:cubicBezTo>
                    <a:pt x="2645" y="2803"/>
                    <a:pt x="2638" y="2803"/>
                    <a:pt x="2631" y="2795"/>
                  </a:cubicBezTo>
                  <a:close/>
                  <a:moveTo>
                    <a:pt x="2586" y="2825"/>
                  </a:moveTo>
                  <a:lnTo>
                    <a:pt x="2586" y="2825"/>
                  </a:lnTo>
                  <a:cubicBezTo>
                    <a:pt x="2563" y="2840"/>
                    <a:pt x="2548" y="2840"/>
                    <a:pt x="2526" y="2840"/>
                  </a:cubicBezTo>
                  <a:cubicBezTo>
                    <a:pt x="2526" y="2855"/>
                    <a:pt x="2518" y="2855"/>
                    <a:pt x="2518" y="2870"/>
                  </a:cubicBezTo>
                  <a:cubicBezTo>
                    <a:pt x="2518" y="2885"/>
                    <a:pt x="2518" y="2893"/>
                    <a:pt x="2518" y="2908"/>
                  </a:cubicBezTo>
                  <a:cubicBezTo>
                    <a:pt x="2526" y="2908"/>
                    <a:pt x="2526" y="2908"/>
                    <a:pt x="2526" y="2908"/>
                  </a:cubicBezTo>
                  <a:cubicBezTo>
                    <a:pt x="2533" y="2900"/>
                    <a:pt x="2541" y="2900"/>
                    <a:pt x="2548" y="2893"/>
                  </a:cubicBezTo>
                  <a:cubicBezTo>
                    <a:pt x="2556" y="2893"/>
                    <a:pt x="2556" y="2885"/>
                    <a:pt x="2556" y="2885"/>
                  </a:cubicBezTo>
                  <a:cubicBezTo>
                    <a:pt x="2571" y="2878"/>
                    <a:pt x="2593" y="2870"/>
                    <a:pt x="2593" y="2855"/>
                  </a:cubicBezTo>
                  <a:cubicBezTo>
                    <a:pt x="2593" y="2848"/>
                    <a:pt x="2586" y="2840"/>
                    <a:pt x="2586" y="2825"/>
                  </a:cubicBezTo>
                  <a:close/>
                  <a:moveTo>
                    <a:pt x="2458" y="2863"/>
                  </a:moveTo>
                  <a:lnTo>
                    <a:pt x="2458" y="2863"/>
                  </a:lnTo>
                  <a:cubicBezTo>
                    <a:pt x="2451" y="2863"/>
                    <a:pt x="2451" y="2863"/>
                    <a:pt x="2451" y="2863"/>
                  </a:cubicBezTo>
                  <a:cubicBezTo>
                    <a:pt x="2436" y="2863"/>
                    <a:pt x="2421" y="2863"/>
                    <a:pt x="2421" y="2878"/>
                  </a:cubicBezTo>
                  <a:cubicBezTo>
                    <a:pt x="2421" y="2885"/>
                    <a:pt x="2428" y="2893"/>
                    <a:pt x="2428" y="2908"/>
                  </a:cubicBezTo>
                  <a:cubicBezTo>
                    <a:pt x="2428" y="2915"/>
                    <a:pt x="2428" y="2923"/>
                    <a:pt x="2421" y="2930"/>
                  </a:cubicBezTo>
                  <a:cubicBezTo>
                    <a:pt x="2421" y="2938"/>
                    <a:pt x="2413" y="2945"/>
                    <a:pt x="2406" y="2945"/>
                  </a:cubicBezTo>
                  <a:cubicBezTo>
                    <a:pt x="2391" y="2960"/>
                    <a:pt x="2376" y="2968"/>
                    <a:pt x="2376" y="2990"/>
                  </a:cubicBezTo>
                  <a:cubicBezTo>
                    <a:pt x="2376" y="2998"/>
                    <a:pt x="2383" y="2998"/>
                    <a:pt x="2383" y="2998"/>
                  </a:cubicBezTo>
                  <a:cubicBezTo>
                    <a:pt x="2391" y="2998"/>
                    <a:pt x="2391" y="2998"/>
                    <a:pt x="2398" y="2990"/>
                  </a:cubicBezTo>
                  <a:cubicBezTo>
                    <a:pt x="2406" y="2983"/>
                    <a:pt x="2413" y="2983"/>
                    <a:pt x="2428" y="2983"/>
                  </a:cubicBezTo>
                  <a:cubicBezTo>
                    <a:pt x="2451" y="2975"/>
                    <a:pt x="2458" y="2983"/>
                    <a:pt x="2473" y="2975"/>
                  </a:cubicBezTo>
                  <a:cubicBezTo>
                    <a:pt x="2473" y="2930"/>
                    <a:pt x="2473" y="2930"/>
                    <a:pt x="2473" y="2930"/>
                  </a:cubicBezTo>
                  <a:lnTo>
                    <a:pt x="2481" y="2923"/>
                  </a:lnTo>
                  <a:cubicBezTo>
                    <a:pt x="2481" y="2908"/>
                    <a:pt x="2473" y="2908"/>
                    <a:pt x="2473" y="2893"/>
                  </a:cubicBezTo>
                  <a:cubicBezTo>
                    <a:pt x="2466" y="2885"/>
                    <a:pt x="2458" y="2870"/>
                    <a:pt x="2458" y="2863"/>
                  </a:cubicBezTo>
                  <a:close/>
                  <a:moveTo>
                    <a:pt x="2353" y="2885"/>
                  </a:moveTo>
                  <a:lnTo>
                    <a:pt x="2353" y="2885"/>
                  </a:lnTo>
                  <a:cubicBezTo>
                    <a:pt x="2331" y="2900"/>
                    <a:pt x="2323" y="2915"/>
                    <a:pt x="2301" y="2923"/>
                  </a:cubicBezTo>
                  <a:cubicBezTo>
                    <a:pt x="2293" y="2923"/>
                    <a:pt x="2278" y="2923"/>
                    <a:pt x="2263" y="2930"/>
                  </a:cubicBezTo>
                  <a:cubicBezTo>
                    <a:pt x="2263" y="2938"/>
                    <a:pt x="2263" y="2945"/>
                    <a:pt x="2263" y="2953"/>
                  </a:cubicBezTo>
                  <a:cubicBezTo>
                    <a:pt x="2263" y="2960"/>
                    <a:pt x="2263" y="2960"/>
                    <a:pt x="2263" y="2968"/>
                  </a:cubicBezTo>
                  <a:cubicBezTo>
                    <a:pt x="2263" y="2975"/>
                    <a:pt x="2263" y="2975"/>
                    <a:pt x="2263" y="2975"/>
                  </a:cubicBezTo>
                  <a:cubicBezTo>
                    <a:pt x="2278" y="2975"/>
                    <a:pt x="2278" y="2975"/>
                    <a:pt x="2278" y="2975"/>
                  </a:cubicBezTo>
                  <a:cubicBezTo>
                    <a:pt x="2293" y="2975"/>
                    <a:pt x="2301" y="2975"/>
                    <a:pt x="2316" y="2968"/>
                  </a:cubicBezTo>
                  <a:cubicBezTo>
                    <a:pt x="2323" y="2968"/>
                    <a:pt x="2323" y="2960"/>
                    <a:pt x="2331" y="2945"/>
                  </a:cubicBezTo>
                  <a:cubicBezTo>
                    <a:pt x="2338" y="2945"/>
                    <a:pt x="2338" y="2938"/>
                    <a:pt x="2338" y="2938"/>
                  </a:cubicBezTo>
                  <a:cubicBezTo>
                    <a:pt x="2346" y="2915"/>
                    <a:pt x="2353" y="2908"/>
                    <a:pt x="2353" y="2885"/>
                  </a:cubicBezTo>
                  <a:close/>
                  <a:moveTo>
                    <a:pt x="2256" y="3005"/>
                  </a:moveTo>
                  <a:lnTo>
                    <a:pt x="2256" y="3005"/>
                  </a:lnTo>
                  <a:cubicBezTo>
                    <a:pt x="2248" y="3005"/>
                    <a:pt x="2241" y="3013"/>
                    <a:pt x="2233" y="3013"/>
                  </a:cubicBezTo>
                  <a:cubicBezTo>
                    <a:pt x="2226" y="3013"/>
                    <a:pt x="2218" y="3013"/>
                    <a:pt x="2218" y="3013"/>
                  </a:cubicBezTo>
                  <a:cubicBezTo>
                    <a:pt x="2211" y="3020"/>
                    <a:pt x="2211" y="3028"/>
                    <a:pt x="2211" y="3028"/>
                  </a:cubicBezTo>
                  <a:cubicBezTo>
                    <a:pt x="2211" y="3043"/>
                    <a:pt x="2211" y="3043"/>
                    <a:pt x="2211" y="3058"/>
                  </a:cubicBezTo>
                  <a:cubicBezTo>
                    <a:pt x="2233" y="3050"/>
                    <a:pt x="2241" y="3035"/>
                    <a:pt x="2263" y="3035"/>
                  </a:cubicBezTo>
                  <a:cubicBezTo>
                    <a:pt x="2263" y="3028"/>
                    <a:pt x="2263" y="3028"/>
                    <a:pt x="2263" y="3028"/>
                  </a:cubicBezTo>
                  <a:cubicBezTo>
                    <a:pt x="2263" y="3020"/>
                    <a:pt x="2256" y="3013"/>
                    <a:pt x="2256" y="3005"/>
                  </a:cubicBezTo>
                  <a:close/>
                  <a:moveTo>
                    <a:pt x="2091" y="2983"/>
                  </a:moveTo>
                  <a:lnTo>
                    <a:pt x="2091" y="2983"/>
                  </a:lnTo>
                  <a:lnTo>
                    <a:pt x="2083" y="2983"/>
                  </a:lnTo>
                  <a:cubicBezTo>
                    <a:pt x="2083" y="2990"/>
                    <a:pt x="2076" y="2998"/>
                    <a:pt x="2076" y="3005"/>
                  </a:cubicBezTo>
                  <a:cubicBezTo>
                    <a:pt x="2076" y="3013"/>
                    <a:pt x="2083" y="3013"/>
                    <a:pt x="2091" y="3013"/>
                  </a:cubicBezTo>
                  <a:cubicBezTo>
                    <a:pt x="2098" y="3020"/>
                    <a:pt x="2098" y="3020"/>
                    <a:pt x="2106" y="3028"/>
                  </a:cubicBezTo>
                  <a:cubicBezTo>
                    <a:pt x="2121" y="3028"/>
                    <a:pt x="2121" y="3035"/>
                    <a:pt x="2136" y="3035"/>
                  </a:cubicBezTo>
                  <a:cubicBezTo>
                    <a:pt x="2143" y="3035"/>
                    <a:pt x="2151" y="3028"/>
                    <a:pt x="2151" y="3013"/>
                  </a:cubicBezTo>
                  <a:cubicBezTo>
                    <a:pt x="2151" y="3005"/>
                    <a:pt x="2143" y="3005"/>
                    <a:pt x="2136" y="3005"/>
                  </a:cubicBezTo>
                  <a:cubicBezTo>
                    <a:pt x="2136" y="2998"/>
                    <a:pt x="2128" y="2998"/>
                    <a:pt x="2121" y="2998"/>
                  </a:cubicBezTo>
                  <a:cubicBezTo>
                    <a:pt x="2113" y="2990"/>
                    <a:pt x="2106" y="2990"/>
                    <a:pt x="2098" y="2983"/>
                  </a:cubicBezTo>
                  <a:cubicBezTo>
                    <a:pt x="2091" y="2983"/>
                    <a:pt x="2091" y="2983"/>
                    <a:pt x="2091" y="2983"/>
                  </a:cubicBezTo>
                  <a:close/>
                  <a:moveTo>
                    <a:pt x="1889" y="3005"/>
                  </a:moveTo>
                  <a:lnTo>
                    <a:pt x="1889" y="3005"/>
                  </a:lnTo>
                  <a:cubicBezTo>
                    <a:pt x="1874" y="3005"/>
                    <a:pt x="1866" y="3005"/>
                    <a:pt x="1859" y="3013"/>
                  </a:cubicBezTo>
                  <a:cubicBezTo>
                    <a:pt x="1851" y="3035"/>
                    <a:pt x="1859" y="3043"/>
                    <a:pt x="1859" y="3065"/>
                  </a:cubicBezTo>
                  <a:cubicBezTo>
                    <a:pt x="1859" y="3072"/>
                    <a:pt x="1859" y="3080"/>
                    <a:pt x="1851" y="3088"/>
                  </a:cubicBezTo>
                  <a:cubicBezTo>
                    <a:pt x="1851" y="3088"/>
                    <a:pt x="1844" y="3080"/>
                    <a:pt x="1844" y="3088"/>
                  </a:cubicBezTo>
                  <a:cubicBezTo>
                    <a:pt x="1829" y="3095"/>
                    <a:pt x="1821" y="3102"/>
                    <a:pt x="1821" y="3118"/>
                  </a:cubicBezTo>
                  <a:cubicBezTo>
                    <a:pt x="1821" y="3125"/>
                    <a:pt x="1829" y="3132"/>
                    <a:pt x="1829" y="3140"/>
                  </a:cubicBezTo>
                  <a:cubicBezTo>
                    <a:pt x="1836" y="3132"/>
                    <a:pt x="1844" y="3132"/>
                    <a:pt x="1851" y="3132"/>
                  </a:cubicBezTo>
                  <a:cubicBezTo>
                    <a:pt x="1874" y="3132"/>
                    <a:pt x="1889" y="3132"/>
                    <a:pt x="1911" y="3148"/>
                  </a:cubicBezTo>
                  <a:cubicBezTo>
                    <a:pt x="1919" y="3140"/>
                    <a:pt x="1919" y="3140"/>
                    <a:pt x="1919" y="3140"/>
                  </a:cubicBezTo>
                  <a:cubicBezTo>
                    <a:pt x="1919" y="3132"/>
                    <a:pt x="1926" y="3132"/>
                    <a:pt x="1926" y="3125"/>
                  </a:cubicBezTo>
                  <a:cubicBezTo>
                    <a:pt x="1926" y="3102"/>
                    <a:pt x="1889" y="3095"/>
                    <a:pt x="1889" y="3072"/>
                  </a:cubicBezTo>
                  <a:cubicBezTo>
                    <a:pt x="1889" y="3065"/>
                    <a:pt x="1896" y="3058"/>
                    <a:pt x="1896" y="3043"/>
                  </a:cubicBezTo>
                  <a:cubicBezTo>
                    <a:pt x="1896" y="3028"/>
                    <a:pt x="1889" y="3020"/>
                    <a:pt x="1889" y="3005"/>
                  </a:cubicBezTo>
                  <a:close/>
                  <a:moveTo>
                    <a:pt x="1844" y="2863"/>
                  </a:moveTo>
                  <a:lnTo>
                    <a:pt x="1844" y="2863"/>
                  </a:lnTo>
                  <a:cubicBezTo>
                    <a:pt x="1844" y="2878"/>
                    <a:pt x="1844" y="2893"/>
                    <a:pt x="1844" y="2900"/>
                  </a:cubicBezTo>
                  <a:cubicBezTo>
                    <a:pt x="1844" y="2930"/>
                    <a:pt x="1851" y="2953"/>
                    <a:pt x="1836" y="2975"/>
                  </a:cubicBezTo>
                  <a:cubicBezTo>
                    <a:pt x="1829" y="2990"/>
                    <a:pt x="1821" y="2998"/>
                    <a:pt x="1821" y="3013"/>
                  </a:cubicBezTo>
                  <a:cubicBezTo>
                    <a:pt x="1821" y="3035"/>
                    <a:pt x="1829" y="3050"/>
                    <a:pt x="1829" y="3065"/>
                  </a:cubicBezTo>
                  <a:cubicBezTo>
                    <a:pt x="1821" y="3072"/>
                    <a:pt x="1821" y="3072"/>
                    <a:pt x="1821" y="3072"/>
                  </a:cubicBezTo>
                  <a:cubicBezTo>
                    <a:pt x="1814" y="3065"/>
                    <a:pt x="1806" y="3065"/>
                    <a:pt x="1791" y="3058"/>
                  </a:cubicBezTo>
                  <a:cubicBezTo>
                    <a:pt x="1799" y="3035"/>
                    <a:pt x="1799" y="3035"/>
                    <a:pt x="1799" y="3035"/>
                  </a:cubicBezTo>
                  <a:cubicBezTo>
                    <a:pt x="1799" y="3013"/>
                    <a:pt x="1799" y="3005"/>
                    <a:pt x="1799" y="2983"/>
                  </a:cubicBezTo>
                  <a:cubicBezTo>
                    <a:pt x="1784" y="2983"/>
                    <a:pt x="1769" y="2990"/>
                    <a:pt x="1754" y="2975"/>
                  </a:cubicBezTo>
                  <a:cubicBezTo>
                    <a:pt x="1731" y="2960"/>
                    <a:pt x="1731" y="2938"/>
                    <a:pt x="1724" y="2908"/>
                  </a:cubicBezTo>
                  <a:cubicBezTo>
                    <a:pt x="1739" y="2915"/>
                    <a:pt x="1739" y="2915"/>
                    <a:pt x="1739" y="2915"/>
                  </a:cubicBezTo>
                  <a:cubicBezTo>
                    <a:pt x="1754" y="2923"/>
                    <a:pt x="1761" y="2923"/>
                    <a:pt x="1776" y="2930"/>
                  </a:cubicBezTo>
                  <a:cubicBezTo>
                    <a:pt x="1776" y="2938"/>
                    <a:pt x="1776" y="2938"/>
                    <a:pt x="1784" y="2945"/>
                  </a:cubicBezTo>
                  <a:cubicBezTo>
                    <a:pt x="1791" y="2953"/>
                    <a:pt x="1806" y="2960"/>
                    <a:pt x="1814" y="2968"/>
                  </a:cubicBezTo>
                  <a:cubicBezTo>
                    <a:pt x="1814" y="2945"/>
                    <a:pt x="1814" y="2938"/>
                    <a:pt x="1814" y="2915"/>
                  </a:cubicBezTo>
                  <a:cubicBezTo>
                    <a:pt x="1806" y="2900"/>
                    <a:pt x="1791" y="2885"/>
                    <a:pt x="1791" y="2863"/>
                  </a:cubicBezTo>
                  <a:cubicBezTo>
                    <a:pt x="1814" y="2870"/>
                    <a:pt x="1821" y="2870"/>
                    <a:pt x="1844" y="2863"/>
                  </a:cubicBezTo>
                  <a:close/>
                  <a:moveTo>
                    <a:pt x="1544" y="3320"/>
                  </a:moveTo>
                  <a:lnTo>
                    <a:pt x="1544" y="3320"/>
                  </a:lnTo>
                  <a:cubicBezTo>
                    <a:pt x="1536" y="3320"/>
                    <a:pt x="1529" y="3327"/>
                    <a:pt x="1521" y="3335"/>
                  </a:cubicBezTo>
                  <a:cubicBezTo>
                    <a:pt x="1514" y="3335"/>
                    <a:pt x="1506" y="3335"/>
                    <a:pt x="1499" y="3335"/>
                  </a:cubicBezTo>
                  <a:cubicBezTo>
                    <a:pt x="1499" y="3342"/>
                    <a:pt x="1492" y="3350"/>
                    <a:pt x="1492" y="3357"/>
                  </a:cubicBezTo>
                  <a:cubicBezTo>
                    <a:pt x="1492" y="3380"/>
                    <a:pt x="1506" y="3395"/>
                    <a:pt x="1514" y="3425"/>
                  </a:cubicBezTo>
                  <a:cubicBezTo>
                    <a:pt x="1521" y="3432"/>
                    <a:pt x="1521" y="3455"/>
                    <a:pt x="1536" y="3455"/>
                  </a:cubicBezTo>
                  <a:cubicBezTo>
                    <a:pt x="1574" y="3455"/>
                    <a:pt x="1581" y="3402"/>
                    <a:pt x="1619" y="3402"/>
                  </a:cubicBezTo>
                  <a:cubicBezTo>
                    <a:pt x="1641" y="3402"/>
                    <a:pt x="1649" y="3425"/>
                    <a:pt x="1664" y="3447"/>
                  </a:cubicBezTo>
                  <a:cubicBezTo>
                    <a:pt x="1679" y="3440"/>
                    <a:pt x="1679" y="3440"/>
                    <a:pt x="1679" y="3440"/>
                  </a:cubicBezTo>
                  <a:cubicBezTo>
                    <a:pt x="1679" y="3432"/>
                    <a:pt x="1679" y="3425"/>
                    <a:pt x="1679" y="3417"/>
                  </a:cubicBezTo>
                  <a:cubicBezTo>
                    <a:pt x="1679" y="3402"/>
                    <a:pt x="1694" y="3402"/>
                    <a:pt x="1701" y="3395"/>
                  </a:cubicBezTo>
                  <a:cubicBezTo>
                    <a:pt x="1709" y="3395"/>
                    <a:pt x="1701" y="3387"/>
                    <a:pt x="1709" y="3387"/>
                  </a:cubicBezTo>
                  <a:cubicBezTo>
                    <a:pt x="1716" y="3387"/>
                    <a:pt x="1716" y="3387"/>
                    <a:pt x="1724" y="3387"/>
                  </a:cubicBezTo>
                  <a:cubicBezTo>
                    <a:pt x="1746" y="3380"/>
                    <a:pt x="1761" y="3365"/>
                    <a:pt x="1776" y="3350"/>
                  </a:cubicBezTo>
                  <a:cubicBezTo>
                    <a:pt x="1769" y="3350"/>
                    <a:pt x="1769" y="3342"/>
                    <a:pt x="1761" y="3342"/>
                  </a:cubicBezTo>
                  <a:cubicBezTo>
                    <a:pt x="1731" y="3342"/>
                    <a:pt x="1716" y="3357"/>
                    <a:pt x="1701" y="3372"/>
                  </a:cubicBezTo>
                  <a:cubicBezTo>
                    <a:pt x="1686" y="3380"/>
                    <a:pt x="1686" y="3395"/>
                    <a:pt x="1671" y="3395"/>
                  </a:cubicBezTo>
                  <a:cubicBezTo>
                    <a:pt x="1664" y="3395"/>
                    <a:pt x="1664" y="3380"/>
                    <a:pt x="1656" y="3380"/>
                  </a:cubicBezTo>
                  <a:cubicBezTo>
                    <a:pt x="1649" y="3380"/>
                    <a:pt x="1634" y="3380"/>
                    <a:pt x="1626" y="3372"/>
                  </a:cubicBezTo>
                  <a:cubicBezTo>
                    <a:pt x="1619" y="3365"/>
                    <a:pt x="1619" y="3357"/>
                    <a:pt x="1611" y="3350"/>
                  </a:cubicBezTo>
                  <a:cubicBezTo>
                    <a:pt x="1596" y="3327"/>
                    <a:pt x="1574" y="3320"/>
                    <a:pt x="1544" y="3320"/>
                  </a:cubicBezTo>
                  <a:close/>
                  <a:moveTo>
                    <a:pt x="2563" y="330"/>
                  </a:moveTo>
                  <a:lnTo>
                    <a:pt x="2563" y="330"/>
                  </a:lnTo>
                  <a:cubicBezTo>
                    <a:pt x="2556" y="322"/>
                    <a:pt x="2548" y="322"/>
                    <a:pt x="2541" y="322"/>
                  </a:cubicBezTo>
                  <a:cubicBezTo>
                    <a:pt x="2518" y="322"/>
                    <a:pt x="2518" y="352"/>
                    <a:pt x="2518" y="382"/>
                  </a:cubicBezTo>
                  <a:cubicBezTo>
                    <a:pt x="2511" y="382"/>
                    <a:pt x="2511" y="390"/>
                    <a:pt x="2503" y="390"/>
                  </a:cubicBezTo>
                  <a:cubicBezTo>
                    <a:pt x="2503" y="405"/>
                    <a:pt x="2503" y="412"/>
                    <a:pt x="2503" y="420"/>
                  </a:cubicBezTo>
                  <a:cubicBezTo>
                    <a:pt x="2503" y="420"/>
                    <a:pt x="2503" y="427"/>
                    <a:pt x="2511" y="427"/>
                  </a:cubicBezTo>
                  <a:cubicBezTo>
                    <a:pt x="2526" y="427"/>
                    <a:pt x="2526" y="412"/>
                    <a:pt x="2533" y="405"/>
                  </a:cubicBezTo>
                  <a:cubicBezTo>
                    <a:pt x="2541" y="397"/>
                    <a:pt x="2548" y="382"/>
                    <a:pt x="2556" y="382"/>
                  </a:cubicBezTo>
                  <a:cubicBezTo>
                    <a:pt x="2563" y="382"/>
                    <a:pt x="2571" y="382"/>
                    <a:pt x="2578" y="382"/>
                  </a:cubicBezTo>
                  <a:cubicBezTo>
                    <a:pt x="2578" y="367"/>
                    <a:pt x="2563" y="352"/>
                    <a:pt x="2563" y="330"/>
                  </a:cubicBezTo>
                  <a:close/>
                  <a:moveTo>
                    <a:pt x="2428" y="337"/>
                  </a:moveTo>
                  <a:lnTo>
                    <a:pt x="2428" y="337"/>
                  </a:lnTo>
                  <a:cubicBezTo>
                    <a:pt x="2428" y="330"/>
                    <a:pt x="2436" y="330"/>
                    <a:pt x="2443" y="330"/>
                  </a:cubicBezTo>
                  <a:cubicBezTo>
                    <a:pt x="2443" y="322"/>
                    <a:pt x="2443" y="315"/>
                    <a:pt x="2451" y="307"/>
                  </a:cubicBezTo>
                  <a:cubicBezTo>
                    <a:pt x="2473" y="285"/>
                    <a:pt x="2496" y="292"/>
                    <a:pt x="2518" y="292"/>
                  </a:cubicBezTo>
                  <a:cubicBezTo>
                    <a:pt x="2503" y="307"/>
                    <a:pt x="2488" y="315"/>
                    <a:pt x="2481" y="337"/>
                  </a:cubicBezTo>
                  <a:cubicBezTo>
                    <a:pt x="2473" y="345"/>
                    <a:pt x="2481" y="352"/>
                    <a:pt x="2481" y="367"/>
                  </a:cubicBezTo>
                  <a:cubicBezTo>
                    <a:pt x="2473" y="367"/>
                    <a:pt x="2473" y="367"/>
                    <a:pt x="2466" y="375"/>
                  </a:cubicBezTo>
                  <a:cubicBezTo>
                    <a:pt x="2458" y="375"/>
                    <a:pt x="2458" y="367"/>
                    <a:pt x="2451" y="367"/>
                  </a:cubicBezTo>
                  <a:cubicBezTo>
                    <a:pt x="2428" y="367"/>
                    <a:pt x="2421" y="375"/>
                    <a:pt x="2406" y="390"/>
                  </a:cubicBezTo>
                  <a:cubicBezTo>
                    <a:pt x="2406" y="390"/>
                    <a:pt x="2406" y="397"/>
                    <a:pt x="2406" y="405"/>
                  </a:cubicBezTo>
                  <a:cubicBezTo>
                    <a:pt x="2398" y="405"/>
                    <a:pt x="2391" y="405"/>
                    <a:pt x="2391" y="405"/>
                  </a:cubicBezTo>
                  <a:cubicBezTo>
                    <a:pt x="2391" y="375"/>
                    <a:pt x="2391" y="360"/>
                    <a:pt x="2406" y="330"/>
                  </a:cubicBezTo>
                  <a:cubicBezTo>
                    <a:pt x="2428" y="337"/>
                    <a:pt x="2428" y="337"/>
                    <a:pt x="2428" y="337"/>
                  </a:cubicBezTo>
                  <a:close/>
                  <a:moveTo>
                    <a:pt x="2743" y="0"/>
                  </a:moveTo>
                  <a:lnTo>
                    <a:pt x="2743" y="0"/>
                  </a:lnTo>
                  <a:cubicBezTo>
                    <a:pt x="2728" y="8"/>
                    <a:pt x="2713" y="8"/>
                    <a:pt x="2691" y="23"/>
                  </a:cubicBezTo>
                  <a:cubicBezTo>
                    <a:pt x="2675" y="30"/>
                    <a:pt x="2668" y="45"/>
                    <a:pt x="2653" y="68"/>
                  </a:cubicBezTo>
                  <a:cubicBezTo>
                    <a:pt x="2645" y="90"/>
                    <a:pt x="2631" y="97"/>
                    <a:pt x="2631" y="120"/>
                  </a:cubicBezTo>
                  <a:cubicBezTo>
                    <a:pt x="2631" y="135"/>
                    <a:pt x="2638" y="143"/>
                    <a:pt x="2645" y="157"/>
                  </a:cubicBezTo>
                  <a:cubicBezTo>
                    <a:pt x="2653" y="173"/>
                    <a:pt x="2661" y="180"/>
                    <a:pt x="2675" y="195"/>
                  </a:cubicBezTo>
                  <a:cubicBezTo>
                    <a:pt x="2698" y="217"/>
                    <a:pt x="2705" y="247"/>
                    <a:pt x="2735" y="247"/>
                  </a:cubicBezTo>
                  <a:cubicBezTo>
                    <a:pt x="2743" y="247"/>
                    <a:pt x="2743" y="240"/>
                    <a:pt x="2751" y="240"/>
                  </a:cubicBezTo>
                  <a:cubicBezTo>
                    <a:pt x="2773" y="232"/>
                    <a:pt x="2788" y="240"/>
                    <a:pt x="2803" y="225"/>
                  </a:cubicBezTo>
                  <a:cubicBezTo>
                    <a:pt x="2810" y="217"/>
                    <a:pt x="2810" y="210"/>
                    <a:pt x="2818" y="203"/>
                  </a:cubicBezTo>
                  <a:cubicBezTo>
                    <a:pt x="2833" y="195"/>
                    <a:pt x="2848" y="187"/>
                    <a:pt x="2848" y="173"/>
                  </a:cubicBezTo>
                  <a:cubicBezTo>
                    <a:pt x="2848" y="165"/>
                    <a:pt x="2848" y="157"/>
                    <a:pt x="2840" y="150"/>
                  </a:cubicBezTo>
                  <a:cubicBezTo>
                    <a:pt x="2840" y="120"/>
                    <a:pt x="2848" y="105"/>
                    <a:pt x="2833" y="83"/>
                  </a:cubicBezTo>
                  <a:cubicBezTo>
                    <a:pt x="2833" y="75"/>
                    <a:pt x="2818" y="75"/>
                    <a:pt x="2810" y="68"/>
                  </a:cubicBezTo>
                  <a:cubicBezTo>
                    <a:pt x="2803" y="60"/>
                    <a:pt x="2795" y="53"/>
                    <a:pt x="2788" y="45"/>
                  </a:cubicBezTo>
                  <a:cubicBezTo>
                    <a:pt x="2773" y="30"/>
                    <a:pt x="2765" y="8"/>
                    <a:pt x="2743" y="0"/>
                  </a:cubicBezTo>
                  <a:close/>
                  <a:moveTo>
                    <a:pt x="4040" y="1544"/>
                  </a:moveTo>
                  <a:lnTo>
                    <a:pt x="4040" y="1544"/>
                  </a:lnTo>
                  <a:cubicBezTo>
                    <a:pt x="4032" y="1551"/>
                    <a:pt x="4024" y="1559"/>
                    <a:pt x="4017" y="1566"/>
                  </a:cubicBezTo>
                  <a:cubicBezTo>
                    <a:pt x="4010" y="1574"/>
                    <a:pt x="3994" y="1574"/>
                    <a:pt x="3994" y="1589"/>
                  </a:cubicBezTo>
                  <a:cubicBezTo>
                    <a:pt x="3994" y="1596"/>
                    <a:pt x="4002" y="1604"/>
                    <a:pt x="4002" y="1611"/>
                  </a:cubicBezTo>
                  <a:cubicBezTo>
                    <a:pt x="4032" y="1611"/>
                    <a:pt x="4032" y="1611"/>
                    <a:pt x="4032" y="1611"/>
                  </a:cubicBezTo>
                  <a:cubicBezTo>
                    <a:pt x="4032" y="1649"/>
                    <a:pt x="4032" y="1649"/>
                    <a:pt x="4032" y="1649"/>
                  </a:cubicBezTo>
                  <a:cubicBezTo>
                    <a:pt x="4017" y="1656"/>
                    <a:pt x="4010" y="1664"/>
                    <a:pt x="3994" y="1671"/>
                  </a:cubicBezTo>
                  <a:cubicBezTo>
                    <a:pt x="3972" y="1686"/>
                    <a:pt x="3972" y="1709"/>
                    <a:pt x="3957" y="1739"/>
                  </a:cubicBezTo>
                  <a:cubicBezTo>
                    <a:pt x="3950" y="1754"/>
                    <a:pt x="3934" y="1754"/>
                    <a:pt x="3920" y="1761"/>
                  </a:cubicBezTo>
                  <a:cubicBezTo>
                    <a:pt x="3904" y="1776"/>
                    <a:pt x="3890" y="1791"/>
                    <a:pt x="3882" y="1814"/>
                  </a:cubicBezTo>
                  <a:cubicBezTo>
                    <a:pt x="3882" y="1821"/>
                    <a:pt x="3882" y="1829"/>
                    <a:pt x="3882" y="1836"/>
                  </a:cubicBezTo>
                  <a:cubicBezTo>
                    <a:pt x="3882" y="1851"/>
                    <a:pt x="3875" y="1851"/>
                    <a:pt x="3875" y="1866"/>
                  </a:cubicBezTo>
                  <a:cubicBezTo>
                    <a:pt x="3875" y="1881"/>
                    <a:pt x="3875" y="1889"/>
                    <a:pt x="3875" y="1903"/>
                  </a:cubicBezTo>
                  <a:cubicBezTo>
                    <a:pt x="3875" y="1919"/>
                    <a:pt x="3867" y="1933"/>
                    <a:pt x="3867" y="1949"/>
                  </a:cubicBezTo>
                  <a:cubicBezTo>
                    <a:pt x="3867" y="1971"/>
                    <a:pt x="3890" y="1979"/>
                    <a:pt x="3890" y="2001"/>
                  </a:cubicBezTo>
                  <a:cubicBezTo>
                    <a:pt x="3890" y="2016"/>
                    <a:pt x="3875" y="2023"/>
                    <a:pt x="3875" y="2038"/>
                  </a:cubicBezTo>
                  <a:cubicBezTo>
                    <a:pt x="3860" y="2068"/>
                    <a:pt x="3860" y="2083"/>
                    <a:pt x="3860" y="2113"/>
                  </a:cubicBezTo>
                  <a:cubicBezTo>
                    <a:pt x="3860" y="2121"/>
                    <a:pt x="3867" y="2121"/>
                    <a:pt x="3875" y="2121"/>
                  </a:cubicBezTo>
                  <a:cubicBezTo>
                    <a:pt x="3890" y="2136"/>
                    <a:pt x="3897" y="2136"/>
                    <a:pt x="3912" y="2151"/>
                  </a:cubicBezTo>
                  <a:cubicBezTo>
                    <a:pt x="3912" y="2158"/>
                    <a:pt x="3920" y="2166"/>
                    <a:pt x="3927" y="2173"/>
                  </a:cubicBezTo>
                  <a:cubicBezTo>
                    <a:pt x="3927" y="2181"/>
                    <a:pt x="3942" y="2188"/>
                    <a:pt x="3942" y="2196"/>
                  </a:cubicBezTo>
                  <a:cubicBezTo>
                    <a:pt x="3942" y="2211"/>
                    <a:pt x="3934" y="2218"/>
                    <a:pt x="3934" y="2233"/>
                  </a:cubicBezTo>
                  <a:cubicBezTo>
                    <a:pt x="3934" y="2248"/>
                    <a:pt x="3934" y="2256"/>
                    <a:pt x="3942" y="2271"/>
                  </a:cubicBezTo>
                  <a:lnTo>
                    <a:pt x="3942" y="2271"/>
                  </a:lnTo>
                  <a:cubicBezTo>
                    <a:pt x="3934" y="2271"/>
                    <a:pt x="3927" y="2278"/>
                    <a:pt x="3927" y="2278"/>
                  </a:cubicBezTo>
                  <a:cubicBezTo>
                    <a:pt x="3920" y="2278"/>
                    <a:pt x="3920" y="2263"/>
                    <a:pt x="3912" y="2263"/>
                  </a:cubicBezTo>
                  <a:cubicBezTo>
                    <a:pt x="3882" y="2263"/>
                    <a:pt x="3875" y="2293"/>
                    <a:pt x="3845" y="2293"/>
                  </a:cubicBezTo>
                  <a:cubicBezTo>
                    <a:pt x="3822" y="2286"/>
                    <a:pt x="3830" y="2271"/>
                    <a:pt x="3830" y="2308"/>
                  </a:cubicBezTo>
                  <a:cubicBezTo>
                    <a:pt x="3830" y="2331"/>
                    <a:pt x="3807" y="2338"/>
                    <a:pt x="3792" y="2346"/>
                  </a:cubicBezTo>
                  <a:cubicBezTo>
                    <a:pt x="3770" y="2368"/>
                    <a:pt x="3762" y="2383"/>
                    <a:pt x="3747" y="2406"/>
                  </a:cubicBezTo>
                  <a:cubicBezTo>
                    <a:pt x="3717" y="2428"/>
                    <a:pt x="3702" y="2436"/>
                    <a:pt x="3665" y="2443"/>
                  </a:cubicBezTo>
                  <a:cubicBezTo>
                    <a:pt x="3657" y="2451"/>
                    <a:pt x="3657" y="2451"/>
                    <a:pt x="3650" y="2451"/>
                  </a:cubicBezTo>
                  <a:cubicBezTo>
                    <a:pt x="3635" y="2451"/>
                    <a:pt x="3620" y="2451"/>
                    <a:pt x="3605" y="2443"/>
                  </a:cubicBezTo>
                  <a:cubicBezTo>
                    <a:pt x="3590" y="2436"/>
                    <a:pt x="3582" y="2421"/>
                    <a:pt x="3567" y="2421"/>
                  </a:cubicBezTo>
                  <a:cubicBezTo>
                    <a:pt x="3522" y="2421"/>
                    <a:pt x="3470" y="2443"/>
                    <a:pt x="3470" y="2488"/>
                  </a:cubicBezTo>
                  <a:cubicBezTo>
                    <a:pt x="3470" y="2503"/>
                    <a:pt x="3470" y="2511"/>
                    <a:pt x="3477" y="2518"/>
                  </a:cubicBezTo>
                  <a:cubicBezTo>
                    <a:pt x="3500" y="2503"/>
                    <a:pt x="3515" y="2496"/>
                    <a:pt x="3530" y="2481"/>
                  </a:cubicBezTo>
                  <a:cubicBezTo>
                    <a:pt x="3537" y="2466"/>
                    <a:pt x="3537" y="2458"/>
                    <a:pt x="3545" y="2451"/>
                  </a:cubicBezTo>
                  <a:cubicBezTo>
                    <a:pt x="3560" y="2466"/>
                    <a:pt x="3575" y="2473"/>
                    <a:pt x="3575" y="2488"/>
                  </a:cubicBezTo>
                  <a:cubicBezTo>
                    <a:pt x="3575" y="2511"/>
                    <a:pt x="3567" y="2526"/>
                    <a:pt x="3560" y="2533"/>
                  </a:cubicBezTo>
                  <a:cubicBezTo>
                    <a:pt x="3545" y="2548"/>
                    <a:pt x="3530" y="2548"/>
                    <a:pt x="3522" y="2563"/>
                  </a:cubicBezTo>
                  <a:cubicBezTo>
                    <a:pt x="3507" y="2585"/>
                    <a:pt x="3515" y="2608"/>
                    <a:pt x="3492" y="2623"/>
                  </a:cubicBezTo>
                  <a:cubicBezTo>
                    <a:pt x="3485" y="2631"/>
                    <a:pt x="3477" y="2631"/>
                    <a:pt x="3470" y="2631"/>
                  </a:cubicBezTo>
                  <a:cubicBezTo>
                    <a:pt x="3447" y="2631"/>
                    <a:pt x="3440" y="2623"/>
                    <a:pt x="3417" y="2615"/>
                  </a:cubicBezTo>
                  <a:cubicBezTo>
                    <a:pt x="3395" y="2608"/>
                    <a:pt x="3372" y="2615"/>
                    <a:pt x="3342" y="2615"/>
                  </a:cubicBezTo>
                  <a:cubicBezTo>
                    <a:pt x="3328" y="2615"/>
                    <a:pt x="3320" y="2615"/>
                    <a:pt x="3305" y="2615"/>
                  </a:cubicBezTo>
                  <a:cubicBezTo>
                    <a:pt x="3298" y="2615"/>
                    <a:pt x="3298" y="2601"/>
                    <a:pt x="3290" y="2593"/>
                  </a:cubicBezTo>
                  <a:cubicBezTo>
                    <a:pt x="3290" y="2585"/>
                    <a:pt x="3282" y="2578"/>
                    <a:pt x="3275" y="2571"/>
                  </a:cubicBezTo>
                  <a:cubicBezTo>
                    <a:pt x="3260" y="2548"/>
                    <a:pt x="3238" y="2533"/>
                    <a:pt x="3208" y="2533"/>
                  </a:cubicBezTo>
                  <a:cubicBezTo>
                    <a:pt x="3178" y="2533"/>
                    <a:pt x="3163" y="2548"/>
                    <a:pt x="3148" y="2571"/>
                  </a:cubicBezTo>
                  <a:cubicBezTo>
                    <a:pt x="3133" y="2578"/>
                    <a:pt x="3118" y="2585"/>
                    <a:pt x="3110" y="2593"/>
                  </a:cubicBezTo>
                  <a:cubicBezTo>
                    <a:pt x="3103" y="2601"/>
                    <a:pt x="3095" y="2608"/>
                    <a:pt x="3088" y="2615"/>
                  </a:cubicBezTo>
                  <a:cubicBezTo>
                    <a:pt x="3080" y="2623"/>
                    <a:pt x="3073" y="2615"/>
                    <a:pt x="3065" y="2623"/>
                  </a:cubicBezTo>
                  <a:cubicBezTo>
                    <a:pt x="3035" y="2631"/>
                    <a:pt x="3020" y="2638"/>
                    <a:pt x="2990" y="2645"/>
                  </a:cubicBezTo>
                  <a:cubicBezTo>
                    <a:pt x="2975" y="2645"/>
                    <a:pt x="2975" y="2653"/>
                    <a:pt x="2960" y="2653"/>
                  </a:cubicBezTo>
                  <a:cubicBezTo>
                    <a:pt x="2945" y="2653"/>
                    <a:pt x="2945" y="2638"/>
                    <a:pt x="2938" y="2631"/>
                  </a:cubicBezTo>
                  <a:cubicBezTo>
                    <a:pt x="2938" y="2623"/>
                    <a:pt x="2930" y="2623"/>
                    <a:pt x="2923" y="2623"/>
                  </a:cubicBezTo>
                  <a:cubicBezTo>
                    <a:pt x="2915" y="2638"/>
                    <a:pt x="2908" y="2653"/>
                    <a:pt x="2893" y="2668"/>
                  </a:cubicBezTo>
                  <a:cubicBezTo>
                    <a:pt x="2878" y="2675"/>
                    <a:pt x="2870" y="2683"/>
                    <a:pt x="2863" y="2698"/>
                  </a:cubicBezTo>
                  <a:cubicBezTo>
                    <a:pt x="2855" y="2713"/>
                    <a:pt x="2855" y="2728"/>
                    <a:pt x="2855" y="2735"/>
                  </a:cubicBezTo>
                  <a:cubicBezTo>
                    <a:pt x="2848" y="2750"/>
                    <a:pt x="2833" y="2758"/>
                    <a:pt x="2818" y="2758"/>
                  </a:cubicBezTo>
                  <a:cubicBezTo>
                    <a:pt x="2788" y="2758"/>
                    <a:pt x="2773" y="2750"/>
                    <a:pt x="2743" y="2750"/>
                  </a:cubicBezTo>
                  <a:cubicBezTo>
                    <a:pt x="2728" y="2750"/>
                    <a:pt x="2713" y="2750"/>
                    <a:pt x="2705" y="2750"/>
                  </a:cubicBezTo>
                  <a:cubicBezTo>
                    <a:pt x="2691" y="2743"/>
                    <a:pt x="2683" y="2728"/>
                    <a:pt x="2668" y="2720"/>
                  </a:cubicBezTo>
                  <a:cubicBezTo>
                    <a:pt x="2668" y="2735"/>
                    <a:pt x="2661" y="2743"/>
                    <a:pt x="2653" y="2758"/>
                  </a:cubicBezTo>
                  <a:cubicBezTo>
                    <a:pt x="2653" y="2765"/>
                    <a:pt x="2653" y="2780"/>
                    <a:pt x="2638" y="2780"/>
                  </a:cubicBezTo>
                  <a:cubicBezTo>
                    <a:pt x="2615" y="2780"/>
                    <a:pt x="2600" y="2765"/>
                    <a:pt x="2593" y="2750"/>
                  </a:cubicBezTo>
                  <a:cubicBezTo>
                    <a:pt x="2578" y="2750"/>
                    <a:pt x="2578" y="2758"/>
                    <a:pt x="2563" y="2758"/>
                  </a:cubicBezTo>
                  <a:cubicBezTo>
                    <a:pt x="2556" y="2758"/>
                    <a:pt x="2548" y="2758"/>
                    <a:pt x="2541" y="2750"/>
                  </a:cubicBezTo>
                  <a:cubicBezTo>
                    <a:pt x="2533" y="2750"/>
                    <a:pt x="2533" y="2743"/>
                    <a:pt x="2526" y="2743"/>
                  </a:cubicBezTo>
                  <a:cubicBezTo>
                    <a:pt x="2503" y="2743"/>
                    <a:pt x="2503" y="2773"/>
                    <a:pt x="2496" y="2788"/>
                  </a:cubicBezTo>
                  <a:cubicBezTo>
                    <a:pt x="2481" y="2803"/>
                    <a:pt x="2466" y="2810"/>
                    <a:pt x="2443" y="2810"/>
                  </a:cubicBezTo>
                  <a:cubicBezTo>
                    <a:pt x="2421" y="2810"/>
                    <a:pt x="2406" y="2803"/>
                    <a:pt x="2383" y="2795"/>
                  </a:cubicBezTo>
                  <a:cubicBezTo>
                    <a:pt x="2361" y="2803"/>
                    <a:pt x="2346" y="2810"/>
                    <a:pt x="2316" y="2818"/>
                  </a:cubicBezTo>
                  <a:cubicBezTo>
                    <a:pt x="2301" y="2818"/>
                    <a:pt x="2293" y="2825"/>
                    <a:pt x="2278" y="2833"/>
                  </a:cubicBezTo>
                  <a:cubicBezTo>
                    <a:pt x="2263" y="2848"/>
                    <a:pt x="2256" y="2863"/>
                    <a:pt x="2233" y="2863"/>
                  </a:cubicBezTo>
                  <a:cubicBezTo>
                    <a:pt x="2218" y="2863"/>
                    <a:pt x="2218" y="2848"/>
                    <a:pt x="2203" y="2848"/>
                  </a:cubicBezTo>
                  <a:cubicBezTo>
                    <a:pt x="2196" y="2848"/>
                    <a:pt x="2196" y="2855"/>
                    <a:pt x="2196" y="2855"/>
                  </a:cubicBezTo>
                  <a:cubicBezTo>
                    <a:pt x="2158" y="2870"/>
                    <a:pt x="2158" y="2893"/>
                    <a:pt x="2136" y="2915"/>
                  </a:cubicBezTo>
                  <a:cubicBezTo>
                    <a:pt x="2106" y="2938"/>
                    <a:pt x="2091" y="2953"/>
                    <a:pt x="2061" y="2960"/>
                  </a:cubicBezTo>
                  <a:cubicBezTo>
                    <a:pt x="2046" y="2968"/>
                    <a:pt x="2039" y="2975"/>
                    <a:pt x="2023" y="2975"/>
                  </a:cubicBezTo>
                  <a:cubicBezTo>
                    <a:pt x="2009" y="2975"/>
                    <a:pt x="2001" y="2968"/>
                    <a:pt x="1986" y="2968"/>
                  </a:cubicBezTo>
                  <a:cubicBezTo>
                    <a:pt x="1963" y="2968"/>
                    <a:pt x="1956" y="2975"/>
                    <a:pt x="1933" y="2975"/>
                  </a:cubicBezTo>
                  <a:cubicBezTo>
                    <a:pt x="1911" y="2975"/>
                    <a:pt x="1911" y="2975"/>
                    <a:pt x="1911" y="2975"/>
                  </a:cubicBezTo>
                  <a:cubicBezTo>
                    <a:pt x="1911" y="2945"/>
                    <a:pt x="1911" y="2945"/>
                    <a:pt x="1911" y="2945"/>
                  </a:cubicBezTo>
                  <a:cubicBezTo>
                    <a:pt x="1926" y="2923"/>
                    <a:pt x="1926" y="2923"/>
                    <a:pt x="1926" y="2923"/>
                  </a:cubicBezTo>
                  <a:cubicBezTo>
                    <a:pt x="1903" y="2900"/>
                    <a:pt x="1881" y="2893"/>
                    <a:pt x="1874" y="2863"/>
                  </a:cubicBezTo>
                  <a:cubicBezTo>
                    <a:pt x="1859" y="2840"/>
                    <a:pt x="1866" y="2810"/>
                    <a:pt x="1851" y="2788"/>
                  </a:cubicBezTo>
                  <a:cubicBezTo>
                    <a:pt x="1829" y="2773"/>
                    <a:pt x="1814" y="2780"/>
                    <a:pt x="1784" y="2780"/>
                  </a:cubicBezTo>
                  <a:cubicBezTo>
                    <a:pt x="1761" y="2780"/>
                    <a:pt x="1746" y="2780"/>
                    <a:pt x="1724" y="2773"/>
                  </a:cubicBezTo>
                  <a:cubicBezTo>
                    <a:pt x="1716" y="2773"/>
                    <a:pt x="1716" y="2765"/>
                    <a:pt x="1709" y="2765"/>
                  </a:cubicBezTo>
                  <a:cubicBezTo>
                    <a:pt x="1686" y="2765"/>
                    <a:pt x="1671" y="2788"/>
                    <a:pt x="1656" y="2810"/>
                  </a:cubicBezTo>
                  <a:cubicBezTo>
                    <a:pt x="1634" y="2833"/>
                    <a:pt x="1619" y="2848"/>
                    <a:pt x="1604" y="2870"/>
                  </a:cubicBezTo>
                  <a:cubicBezTo>
                    <a:pt x="1619" y="2878"/>
                    <a:pt x="1626" y="2878"/>
                    <a:pt x="1641" y="2878"/>
                  </a:cubicBezTo>
                  <a:cubicBezTo>
                    <a:pt x="1649" y="2878"/>
                    <a:pt x="1649" y="2885"/>
                    <a:pt x="1656" y="2885"/>
                  </a:cubicBezTo>
                  <a:cubicBezTo>
                    <a:pt x="1641" y="2900"/>
                    <a:pt x="1626" y="2908"/>
                    <a:pt x="1611" y="2923"/>
                  </a:cubicBezTo>
                  <a:cubicBezTo>
                    <a:pt x="1604" y="2930"/>
                    <a:pt x="1604" y="2938"/>
                    <a:pt x="1596" y="2938"/>
                  </a:cubicBezTo>
                  <a:cubicBezTo>
                    <a:pt x="1596" y="2945"/>
                    <a:pt x="1589" y="2938"/>
                    <a:pt x="1581" y="2938"/>
                  </a:cubicBezTo>
                  <a:cubicBezTo>
                    <a:pt x="1581" y="2923"/>
                    <a:pt x="1581" y="2908"/>
                    <a:pt x="1581" y="2893"/>
                  </a:cubicBezTo>
                  <a:cubicBezTo>
                    <a:pt x="1574" y="2915"/>
                    <a:pt x="1566" y="2930"/>
                    <a:pt x="1559" y="2953"/>
                  </a:cubicBezTo>
                  <a:cubicBezTo>
                    <a:pt x="1551" y="2968"/>
                    <a:pt x="1536" y="2968"/>
                    <a:pt x="1536" y="2975"/>
                  </a:cubicBezTo>
                  <a:cubicBezTo>
                    <a:pt x="1536" y="2990"/>
                    <a:pt x="1544" y="2998"/>
                    <a:pt x="1544" y="3013"/>
                  </a:cubicBezTo>
                  <a:cubicBezTo>
                    <a:pt x="1544" y="3020"/>
                    <a:pt x="1559" y="3028"/>
                    <a:pt x="1559" y="3035"/>
                  </a:cubicBezTo>
                  <a:cubicBezTo>
                    <a:pt x="1559" y="3072"/>
                    <a:pt x="1514" y="3088"/>
                    <a:pt x="1514" y="3132"/>
                  </a:cubicBezTo>
                  <a:cubicBezTo>
                    <a:pt x="1514" y="3178"/>
                    <a:pt x="1529" y="3200"/>
                    <a:pt x="1529" y="3245"/>
                  </a:cubicBezTo>
                  <a:cubicBezTo>
                    <a:pt x="1529" y="3275"/>
                    <a:pt x="1506" y="3282"/>
                    <a:pt x="1492" y="3297"/>
                  </a:cubicBezTo>
                  <a:cubicBezTo>
                    <a:pt x="1476" y="3305"/>
                    <a:pt x="1476" y="3312"/>
                    <a:pt x="1469" y="3312"/>
                  </a:cubicBezTo>
                  <a:cubicBezTo>
                    <a:pt x="1454" y="3320"/>
                    <a:pt x="1446" y="3312"/>
                    <a:pt x="1439" y="3312"/>
                  </a:cubicBezTo>
                  <a:cubicBezTo>
                    <a:pt x="1439" y="3432"/>
                    <a:pt x="1439" y="3432"/>
                    <a:pt x="1439" y="3432"/>
                  </a:cubicBezTo>
                  <a:cubicBezTo>
                    <a:pt x="1439" y="3447"/>
                    <a:pt x="1446" y="3462"/>
                    <a:pt x="1446" y="3485"/>
                  </a:cubicBezTo>
                  <a:cubicBezTo>
                    <a:pt x="1409" y="3455"/>
                    <a:pt x="1402" y="3417"/>
                    <a:pt x="1364" y="3395"/>
                  </a:cubicBezTo>
                  <a:cubicBezTo>
                    <a:pt x="1342" y="3387"/>
                    <a:pt x="1319" y="3380"/>
                    <a:pt x="1297" y="3372"/>
                  </a:cubicBezTo>
                  <a:cubicBezTo>
                    <a:pt x="1274" y="3357"/>
                    <a:pt x="1274" y="3335"/>
                    <a:pt x="1252" y="3320"/>
                  </a:cubicBezTo>
                  <a:cubicBezTo>
                    <a:pt x="1214" y="3290"/>
                    <a:pt x="1184" y="3275"/>
                    <a:pt x="1139" y="3252"/>
                  </a:cubicBezTo>
                  <a:cubicBezTo>
                    <a:pt x="1109" y="3237"/>
                    <a:pt x="1094" y="3230"/>
                    <a:pt x="1064" y="3215"/>
                  </a:cubicBezTo>
                  <a:cubicBezTo>
                    <a:pt x="1057" y="3208"/>
                    <a:pt x="1049" y="3200"/>
                    <a:pt x="1042" y="3200"/>
                  </a:cubicBezTo>
                  <a:cubicBezTo>
                    <a:pt x="1034" y="3192"/>
                    <a:pt x="1034" y="3185"/>
                    <a:pt x="1027" y="3185"/>
                  </a:cubicBezTo>
                  <a:cubicBezTo>
                    <a:pt x="967" y="3185"/>
                    <a:pt x="967" y="3185"/>
                    <a:pt x="967" y="3185"/>
                  </a:cubicBezTo>
                  <a:cubicBezTo>
                    <a:pt x="952" y="3185"/>
                    <a:pt x="944" y="3192"/>
                    <a:pt x="937" y="3200"/>
                  </a:cubicBezTo>
                  <a:cubicBezTo>
                    <a:pt x="914" y="3200"/>
                    <a:pt x="899" y="3200"/>
                    <a:pt x="877" y="3215"/>
                  </a:cubicBezTo>
                  <a:cubicBezTo>
                    <a:pt x="839" y="3230"/>
                    <a:pt x="832" y="3275"/>
                    <a:pt x="794" y="3275"/>
                  </a:cubicBezTo>
                  <a:cubicBezTo>
                    <a:pt x="764" y="3275"/>
                    <a:pt x="750" y="3245"/>
                    <a:pt x="712" y="3245"/>
                  </a:cubicBezTo>
                  <a:cubicBezTo>
                    <a:pt x="690" y="3245"/>
                    <a:pt x="682" y="3282"/>
                    <a:pt x="652" y="3282"/>
                  </a:cubicBezTo>
                  <a:cubicBezTo>
                    <a:pt x="644" y="3282"/>
                    <a:pt x="637" y="3275"/>
                    <a:pt x="630" y="3267"/>
                  </a:cubicBezTo>
                  <a:cubicBezTo>
                    <a:pt x="615" y="3252"/>
                    <a:pt x="600" y="3252"/>
                    <a:pt x="592" y="3237"/>
                  </a:cubicBezTo>
                  <a:cubicBezTo>
                    <a:pt x="570" y="3252"/>
                    <a:pt x="562" y="3267"/>
                    <a:pt x="547" y="3290"/>
                  </a:cubicBezTo>
                  <a:cubicBezTo>
                    <a:pt x="517" y="3335"/>
                    <a:pt x="487" y="3365"/>
                    <a:pt x="435" y="3365"/>
                  </a:cubicBezTo>
                  <a:cubicBezTo>
                    <a:pt x="412" y="3365"/>
                    <a:pt x="397" y="3357"/>
                    <a:pt x="375" y="3350"/>
                  </a:cubicBezTo>
                  <a:cubicBezTo>
                    <a:pt x="352" y="3342"/>
                    <a:pt x="330" y="3320"/>
                    <a:pt x="330" y="3290"/>
                  </a:cubicBezTo>
                  <a:cubicBezTo>
                    <a:pt x="330" y="3260"/>
                    <a:pt x="307" y="3237"/>
                    <a:pt x="277" y="3237"/>
                  </a:cubicBezTo>
                  <a:cubicBezTo>
                    <a:pt x="255" y="3230"/>
                    <a:pt x="247" y="3230"/>
                    <a:pt x="232" y="3215"/>
                  </a:cubicBezTo>
                  <a:cubicBezTo>
                    <a:pt x="217" y="3208"/>
                    <a:pt x="217" y="3192"/>
                    <a:pt x="203" y="3192"/>
                  </a:cubicBezTo>
                  <a:cubicBezTo>
                    <a:pt x="173" y="3192"/>
                    <a:pt x="165" y="3230"/>
                    <a:pt x="143" y="3260"/>
                  </a:cubicBezTo>
                  <a:cubicBezTo>
                    <a:pt x="143" y="3260"/>
                    <a:pt x="135" y="3260"/>
                    <a:pt x="135" y="3267"/>
                  </a:cubicBezTo>
                  <a:cubicBezTo>
                    <a:pt x="105" y="3305"/>
                    <a:pt x="90" y="3327"/>
                    <a:pt x="60" y="3357"/>
                  </a:cubicBezTo>
                  <a:cubicBezTo>
                    <a:pt x="45" y="3327"/>
                    <a:pt x="38" y="3312"/>
                    <a:pt x="38" y="3282"/>
                  </a:cubicBezTo>
                  <a:cubicBezTo>
                    <a:pt x="38" y="3208"/>
                    <a:pt x="38" y="3208"/>
                    <a:pt x="38" y="3208"/>
                  </a:cubicBezTo>
                  <a:cubicBezTo>
                    <a:pt x="38" y="3170"/>
                    <a:pt x="38" y="3148"/>
                    <a:pt x="15" y="3118"/>
                  </a:cubicBezTo>
                  <a:cubicBezTo>
                    <a:pt x="8" y="3110"/>
                    <a:pt x="0" y="3110"/>
                    <a:pt x="0" y="3095"/>
                  </a:cubicBezTo>
                  <a:cubicBezTo>
                    <a:pt x="0" y="3072"/>
                    <a:pt x="15" y="3065"/>
                    <a:pt x="30" y="3050"/>
                  </a:cubicBezTo>
                  <a:cubicBezTo>
                    <a:pt x="45" y="3028"/>
                    <a:pt x="45" y="3013"/>
                    <a:pt x="60" y="2983"/>
                  </a:cubicBezTo>
                  <a:cubicBezTo>
                    <a:pt x="60" y="2975"/>
                    <a:pt x="75" y="2968"/>
                    <a:pt x="75" y="2953"/>
                  </a:cubicBezTo>
                  <a:cubicBezTo>
                    <a:pt x="75" y="2930"/>
                    <a:pt x="53" y="2915"/>
                    <a:pt x="38" y="2900"/>
                  </a:cubicBezTo>
                  <a:cubicBezTo>
                    <a:pt x="23" y="2893"/>
                    <a:pt x="15" y="2885"/>
                    <a:pt x="15" y="2878"/>
                  </a:cubicBezTo>
                  <a:cubicBezTo>
                    <a:pt x="15" y="2863"/>
                    <a:pt x="23" y="2863"/>
                    <a:pt x="23" y="2848"/>
                  </a:cubicBezTo>
                  <a:cubicBezTo>
                    <a:pt x="23" y="2833"/>
                    <a:pt x="8" y="2825"/>
                    <a:pt x="8" y="2810"/>
                  </a:cubicBezTo>
                  <a:cubicBezTo>
                    <a:pt x="8" y="2803"/>
                    <a:pt x="8" y="2795"/>
                    <a:pt x="8" y="2788"/>
                  </a:cubicBezTo>
                  <a:cubicBezTo>
                    <a:pt x="38" y="2788"/>
                    <a:pt x="60" y="2788"/>
                    <a:pt x="83" y="2773"/>
                  </a:cubicBezTo>
                  <a:cubicBezTo>
                    <a:pt x="90" y="2773"/>
                    <a:pt x="90" y="2765"/>
                    <a:pt x="97" y="2765"/>
                  </a:cubicBezTo>
                  <a:cubicBezTo>
                    <a:pt x="105" y="2758"/>
                    <a:pt x="113" y="2750"/>
                    <a:pt x="120" y="2750"/>
                  </a:cubicBezTo>
                  <a:cubicBezTo>
                    <a:pt x="143" y="2735"/>
                    <a:pt x="165" y="2750"/>
                    <a:pt x="180" y="2735"/>
                  </a:cubicBezTo>
                  <a:cubicBezTo>
                    <a:pt x="187" y="2735"/>
                    <a:pt x="180" y="2728"/>
                    <a:pt x="187" y="2720"/>
                  </a:cubicBezTo>
                  <a:cubicBezTo>
                    <a:pt x="165" y="2705"/>
                    <a:pt x="143" y="2705"/>
                    <a:pt x="120" y="2690"/>
                  </a:cubicBezTo>
                  <a:cubicBezTo>
                    <a:pt x="113" y="2690"/>
                    <a:pt x="165" y="2705"/>
                    <a:pt x="195" y="2705"/>
                  </a:cubicBezTo>
                  <a:cubicBezTo>
                    <a:pt x="210" y="2705"/>
                    <a:pt x="217" y="2698"/>
                    <a:pt x="232" y="2698"/>
                  </a:cubicBezTo>
                  <a:cubicBezTo>
                    <a:pt x="247" y="2698"/>
                    <a:pt x="255" y="2698"/>
                    <a:pt x="270" y="2713"/>
                  </a:cubicBezTo>
                  <a:cubicBezTo>
                    <a:pt x="270" y="2720"/>
                    <a:pt x="270" y="2728"/>
                    <a:pt x="277" y="2735"/>
                  </a:cubicBezTo>
                  <a:cubicBezTo>
                    <a:pt x="285" y="2735"/>
                    <a:pt x="292" y="2735"/>
                    <a:pt x="307" y="2735"/>
                  </a:cubicBezTo>
                  <a:cubicBezTo>
                    <a:pt x="315" y="2743"/>
                    <a:pt x="322" y="2750"/>
                    <a:pt x="330" y="2750"/>
                  </a:cubicBezTo>
                  <a:cubicBezTo>
                    <a:pt x="337" y="2750"/>
                    <a:pt x="345" y="2735"/>
                    <a:pt x="352" y="2728"/>
                  </a:cubicBezTo>
                  <a:cubicBezTo>
                    <a:pt x="352" y="2720"/>
                    <a:pt x="352" y="2713"/>
                    <a:pt x="352" y="2705"/>
                  </a:cubicBezTo>
                  <a:cubicBezTo>
                    <a:pt x="360" y="2698"/>
                    <a:pt x="360" y="2705"/>
                    <a:pt x="367" y="2698"/>
                  </a:cubicBezTo>
                  <a:cubicBezTo>
                    <a:pt x="382" y="2690"/>
                    <a:pt x="390" y="2690"/>
                    <a:pt x="405" y="2683"/>
                  </a:cubicBezTo>
                  <a:cubicBezTo>
                    <a:pt x="405" y="2698"/>
                    <a:pt x="405" y="2698"/>
                    <a:pt x="405" y="2698"/>
                  </a:cubicBezTo>
                  <a:cubicBezTo>
                    <a:pt x="390" y="2705"/>
                    <a:pt x="390" y="2713"/>
                    <a:pt x="375" y="2720"/>
                  </a:cubicBezTo>
                  <a:cubicBezTo>
                    <a:pt x="390" y="2735"/>
                    <a:pt x="412" y="2735"/>
                    <a:pt x="435" y="2735"/>
                  </a:cubicBezTo>
                  <a:cubicBezTo>
                    <a:pt x="472" y="2735"/>
                    <a:pt x="495" y="2720"/>
                    <a:pt x="525" y="2705"/>
                  </a:cubicBezTo>
                  <a:cubicBezTo>
                    <a:pt x="547" y="2698"/>
                    <a:pt x="562" y="2698"/>
                    <a:pt x="577" y="2690"/>
                  </a:cubicBezTo>
                  <a:cubicBezTo>
                    <a:pt x="592" y="2675"/>
                    <a:pt x="600" y="2668"/>
                    <a:pt x="615" y="2653"/>
                  </a:cubicBezTo>
                  <a:cubicBezTo>
                    <a:pt x="630" y="2638"/>
                    <a:pt x="644" y="2631"/>
                    <a:pt x="652" y="2615"/>
                  </a:cubicBezTo>
                  <a:cubicBezTo>
                    <a:pt x="667" y="2593"/>
                    <a:pt x="667" y="2578"/>
                    <a:pt x="667" y="2563"/>
                  </a:cubicBezTo>
                  <a:cubicBezTo>
                    <a:pt x="674" y="2555"/>
                    <a:pt x="667" y="2555"/>
                    <a:pt x="667" y="2548"/>
                  </a:cubicBezTo>
                  <a:cubicBezTo>
                    <a:pt x="682" y="2526"/>
                    <a:pt x="712" y="2533"/>
                    <a:pt x="734" y="2518"/>
                  </a:cubicBezTo>
                  <a:cubicBezTo>
                    <a:pt x="757" y="2496"/>
                    <a:pt x="764" y="2473"/>
                    <a:pt x="772" y="2443"/>
                  </a:cubicBezTo>
                  <a:cubicBezTo>
                    <a:pt x="779" y="2406"/>
                    <a:pt x="802" y="2383"/>
                    <a:pt x="839" y="2368"/>
                  </a:cubicBezTo>
                  <a:cubicBezTo>
                    <a:pt x="847" y="2368"/>
                    <a:pt x="854" y="2368"/>
                    <a:pt x="862" y="2368"/>
                  </a:cubicBezTo>
                  <a:cubicBezTo>
                    <a:pt x="877" y="2361"/>
                    <a:pt x="884" y="2346"/>
                    <a:pt x="899" y="2346"/>
                  </a:cubicBezTo>
                  <a:cubicBezTo>
                    <a:pt x="907" y="2346"/>
                    <a:pt x="914" y="2346"/>
                    <a:pt x="922" y="2346"/>
                  </a:cubicBezTo>
                  <a:cubicBezTo>
                    <a:pt x="967" y="2346"/>
                    <a:pt x="1004" y="2346"/>
                    <a:pt x="1049" y="2323"/>
                  </a:cubicBezTo>
                  <a:cubicBezTo>
                    <a:pt x="1064" y="2316"/>
                    <a:pt x="1072" y="2308"/>
                    <a:pt x="1087" y="2293"/>
                  </a:cubicBezTo>
                  <a:cubicBezTo>
                    <a:pt x="1102" y="2278"/>
                    <a:pt x="1117" y="2271"/>
                    <a:pt x="1124" y="2248"/>
                  </a:cubicBezTo>
                  <a:cubicBezTo>
                    <a:pt x="1132" y="2241"/>
                    <a:pt x="1124" y="2233"/>
                    <a:pt x="1132" y="2218"/>
                  </a:cubicBezTo>
                  <a:cubicBezTo>
                    <a:pt x="1139" y="2203"/>
                    <a:pt x="1147" y="2203"/>
                    <a:pt x="1162" y="2196"/>
                  </a:cubicBezTo>
                  <a:cubicBezTo>
                    <a:pt x="1177" y="2188"/>
                    <a:pt x="1192" y="2188"/>
                    <a:pt x="1199" y="2181"/>
                  </a:cubicBezTo>
                  <a:cubicBezTo>
                    <a:pt x="1214" y="2173"/>
                    <a:pt x="1214" y="2166"/>
                    <a:pt x="1222" y="2158"/>
                  </a:cubicBezTo>
                  <a:cubicBezTo>
                    <a:pt x="1244" y="2121"/>
                    <a:pt x="1267" y="2106"/>
                    <a:pt x="1304" y="2076"/>
                  </a:cubicBezTo>
                  <a:cubicBezTo>
                    <a:pt x="1327" y="2061"/>
                    <a:pt x="1334" y="2038"/>
                    <a:pt x="1356" y="2016"/>
                  </a:cubicBezTo>
                  <a:cubicBezTo>
                    <a:pt x="1379" y="1979"/>
                    <a:pt x="1409" y="1979"/>
                    <a:pt x="1432" y="1941"/>
                  </a:cubicBezTo>
                  <a:cubicBezTo>
                    <a:pt x="1439" y="1926"/>
                    <a:pt x="1454" y="1911"/>
                    <a:pt x="1462" y="1896"/>
                  </a:cubicBezTo>
                  <a:cubicBezTo>
                    <a:pt x="1476" y="1881"/>
                    <a:pt x="1492" y="1873"/>
                    <a:pt x="1514" y="1866"/>
                  </a:cubicBezTo>
                  <a:cubicBezTo>
                    <a:pt x="1536" y="1843"/>
                    <a:pt x="1559" y="1829"/>
                    <a:pt x="1589" y="1829"/>
                  </a:cubicBezTo>
                  <a:cubicBezTo>
                    <a:pt x="1596" y="1829"/>
                    <a:pt x="1596" y="1836"/>
                    <a:pt x="1604" y="1836"/>
                  </a:cubicBezTo>
                  <a:cubicBezTo>
                    <a:pt x="1619" y="1836"/>
                    <a:pt x="1626" y="1821"/>
                    <a:pt x="1626" y="1814"/>
                  </a:cubicBezTo>
                  <a:cubicBezTo>
                    <a:pt x="1634" y="1791"/>
                    <a:pt x="1641" y="1776"/>
                    <a:pt x="1649" y="1761"/>
                  </a:cubicBezTo>
                  <a:cubicBezTo>
                    <a:pt x="1656" y="1754"/>
                    <a:pt x="1664" y="1746"/>
                    <a:pt x="1679" y="1739"/>
                  </a:cubicBezTo>
                  <a:cubicBezTo>
                    <a:pt x="1694" y="1724"/>
                    <a:pt x="1701" y="1709"/>
                    <a:pt x="1716" y="1694"/>
                  </a:cubicBezTo>
                  <a:cubicBezTo>
                    <a:pt x="1739" y="1664"/>
                    <a:pt x="1746" y="1641"/>
                    <a:pt x="1769" y="1619"/>
                  </a:cubicBezTo>
                  <a:cubicBezTo>
                    <a:pt x="1784" y="1589"/>
                    <a:pt x="1806" y="1581"/>
                    <a:pt x="1829" y="1566"/>
                  </a:cubicBezTo>
                  <a:cubicBezTo>
                    <a:pt x="1889" y="1536"/>
                    <a:pt x="1919" y="1506"/>
                    <a:pt x="1971" y="1476"/>
                  </a:cubicBezTo>
                  <a:cubicBezTo>
                    <a:pt x="1993" y="1461"/>
                    <a:pt x="2009" y="1454"/>
                    <a:pt x="2023" y="1432"/>
                  </a:cubicBezTo>
                  <a:cubicBezTo>
                    <a:pt x="2046" y="1402"/>
                    <a:pt x="2061" y="1386"/>
                    <a:pt x="2061" y="1349"/>
                  </a:cubicBezTo>
                  <a:cubicBezTo>
                    <a:pt x="2061" y="1334"/>
                    <a:pt x="2061" y="1326"/>
                    <a:pt x="2053" y="1319"/>
                  </a:cubicBezTo>
                  <a:cubicBezTo>
                    <a:pt x="2039" y="1304"/>
                    <a:pt x="2023" y="1297"/>
                    <a:pt x="2009" y="1282"/>
                  </a:cubicBezTo>
                  <a:cubicBezTo>
                    <a:pt x="2016" y="1282"/>
                    <a:pt x="2016" y="1274"/>
                    <a:pt x="2023" y="1274"/>
                  </a:cubicBezTo>
                  <a:cubicBezTo>
                    <a:pt x="2031" y="1274"/>
                    <a:pt x="2039" y="1282"/>
                    <a:pt x="2053" y="1282"/>
                  </a:cubicBezTo>
                  <a:cubicBezTo>
                    <a:pt x="2076" y="1282"/>
                    <a:pt x="2091" y="1282"/>
                    <a:pt x="2106" y="1267"/>
                  </a:cubicBezTo>
                  <a:cubicBezTo>
                    <a:pt x="2121" y="1259"/>
                    <a:pt x="2121" y="1244"/>
                    <a:pt x="2128" y="1229"/>
                  </a:cubicBezTo>
                  <a:cubicBezTo>
                    <a:pt x="2136" y="1214"/>
                    <a:pt x="2143" y="1207"/>
                    <a:pt x="2158" y="1199"/>
                  </a:cubicBezTo>
                  <a:cubicBezTo>
                    <a:pt x="2196" y="1184"/>
                    <a:pt x="2218" y="1177"/>
                    <a:pt x="2248" y="1169"/>
                  </a:cubicBezTo>
                  <a:cubicBezTo>
                    <a:pt x="2263" y="1169"/>
                    <a:pt x="2271" y="1162"/>
                    <a:pt x="2278" y="1162"/>
                  </a:cubicBezTo>
                  <a:cubicBezTo>
                    <a:pt x="2353" y="1162"/>
                    <a:pt x="2353" y="1162"/>
                    <a:pt x="2353" y="1162"/>
                  </a:cubicBezTo>
                  <a:cubicBezTo>
                    <a:pt x="2361" y="1162"/>
                    <a:pt x="2368" y="1162"/>
                    <a:pt x="2376" y="1154"/>
                  </a:cubicBezTo>
                  <a:cubicBezTo>
                    <a:pt x="2391" y="1154"/>
                    <a:pt x="2398" y="1147"/>
                    <a:pt x="2413" y="1147"/>
                  </a:cubicBezTo>
                  <a:cubicBezTo>
                    <a:pt x="2466" y="1124"/>
                    <a:pt x="2488" y="1094"/>
                    <a:pt x="2526" y="1064"/>
                  </a:cubicBezTo>
                  <a:cubicBezTo>
                    <a:pt x="2548" y="1087"/>
                    <a:pt x="2578" y="1087"/>
                    <a:pt x="2615" y="1087"/>
                  </a:cubicBezTo>
                  <a:cubicBezTo>
                    <a:pt x="2645" y="1087"/>
                    <a:pt x="2661" y="1079"/>
                    <a:pt x="2691" y="1079"/>
                  </a:cubicBezTo>
                  <a:cubicBezTo>
                    <a:pt x="2713" y="1079"/>
                    <a:pt x="2728" y="1079"/>
                    <a:pt x="2758" y="1072"/>
                  </a:cubicBezTo>
                  <a:cubicBezTo>
                    <a:pt x="2735" y="1102"/>
                    <a:pt x="2713" y="1117"/>
                    <a:pt x="2713" y="1154"/>
                  </a:cubicBezTo>
                  <a:cubicBezTo>
                    <a:pt x="2713" y="1177"/>
                    <a:pt x="2720" y="1192"/>
                    <a:pt x="2735" y="1214"/>
                  </a:cubicBezTo>
                  <a:cubicBezTo>
                    <a:pt x="2751" y="1229"/>
                    <a:pt x="2758" y="1229"/>
                    <a:pt x="2765" y="1244"/>
                  </a:cubicBezTo>
                  <a:cubicBezTo>
                    <a:pt x="2788" y="1252"/>
                    <a:pt x="2795" y="1259"/>
                    <a:pt x="2818" y="1259"/>
                  </a:cubicBezTo>
                  <a:cubicBezTo>
                    <a:pt x="2833" y="1259"/>
                    <a:pt x="2840" y="1252"/>
                    <a:pt x="2855" y="1244"/>
                  </a:cubicBezTo>
                  <a:cubicBezTo>
                    <a:pt x="2878" y="1229"/>
                    <a:pt x="2893" y="1214"/>
                    <a:pt x="2915" y="1192"/>
                  </a:cubicBezTo>
                  <a:cubicBezTo>
                    <a:pt x="2938" y="1169"/>
                    <a:pt x="2945" y="1162"/>
                    <a:pt x="2960" y="1139"/>
                  </a:cubicBezTo>
                  <a:cubicBezTo>
                    <a:pt x="2975" y="1124"/>
                    <a:pt x="2983" y="1109"/>
                    <a:pt x="2998" y="1109"/>
                  </a:cubicBezTo>
                  <a:cubicBezTo>
                    <a:pt x="3013" y="1109"/>
                    <a:pt x="3013" y="1117"/>
                    <a:pt x="3020" y="1117"/>
                  </a:cubicBezTo>
                  <a:cubicBezTo>
                    <a:pt x="3028" y="1124"/>
                    <a:pt x="3035" y="1124"/>
                    <a:pt x="3043" y="1132"/>
                  </a:cubicBezTo>
                  <a:cubicBezTo>
                    <a:pt x="3080" y="1147"/>
                    <a:pt x="3103" y="1147"/>
                    <a:pt x="3148" y="1162"/>
                  </a:cubicBezTo>
                  <a:cubicBezTo>
                    <a:pt x="3170" y="1162"/>
                    <a:pt x="3185" y="1169"/>
                    <a:pt x="3208" y="1169"/>
                  </a:cubicBezTo>
                  <a:cubicBezTo>
                    <a:pt x="3238" y="1177"/>
                    <a:pt x="3260" y="1184"/>
                    <a:pt x="3290" y="1184"/>
                  </a:cubicBezTo>
                  <a:cubicBezTo>
                    <a:pt x="3335" y="1184"/>
                    <a:pt x="3365" y="1184"/>
                    <a:pt x="3410" y="1177"/>
                  </a:cubicBezTo>
                  <a:cubicBezTo>
                    <a:pt x="3440" y="1169"/>
                    <a:pt x="3455" y="1154"/>
                    <a:pt x="3485" y="1147"/>
                  </a:cubicBezTo>
                  <a:cubicBezTo>
                    <a:pt x="3507" y="1147"/>
                    <a:pt x="3522" y="1147"/>
                    <a:pt x="3552" y="1147"/>
                  </a:cubicBezTo>
                  <a:cubicBezTo>
                    <a:pt x="3605" y="1147"/>
                    <a:pt x="3635" y="1139"/>
                    <a:pt x="3687" y="1132"/>
                  </a:cubicBezTo>
                  <a:cubicBezTo>
                    <a:pt x="3710" y="1132"/>
                    <a:pt x="3725" y="1124"/>
                    <a:pt x="3740" y="1124"/>
                  </a:cubicBezTo>
                  <a:cubicBezTo>
                    <a:pt x="3792" y="1109"/>
                    <a:pt x="3822" y="1109"/>
                    <a:pt x="3867" y="1087"/>
                  </a:cubicBezTo>
                  <a:cubicBezTo>
                    <a:pt x="3875" y="1087"/>
                    <a:pt x="3882" y="1079"/>
                    <a:pt x="3890" y="1072"/>
                  </a:cubicBezTo>
                  <a:cubicBezTo>
                    <a:pt x="3920" y="1057"/>
                    <a:pt x="3934" y="1057"/>
                    <a:pt x="3957" y="1042"/>
                  </a:cubicBezTo>
                  <a:cubicBezTo>
                    <a:pt x="3972" y="1034"/>
                    <a:pt x="3972" y="1027"/>
                    <a:pt x="3987" y="1019"/>
                  </a:cubicBezTo>
                  <a:lnTo>
                    <a:pt x="3987" y="1019"/>
                  </a:lnTo>
                  <a:lnTo>
                    <a:pt x="3987" y="1019"/>
                  </a:lnTo>
                  <a:cubicBezTo>
                    <a:pt x="3994" y="1034"/>
                    <a:pt x="4002" y="1042"/>
                    <a:pt x="4010" y="1049"/>
                  </a:cubicBezTo>
                  <a:cubicBezTo>
                    <a:pt x="4024" y="1064"/>
                    <a:pt x="4032" y="1057"/>
                    <a:pt x="4040" y="1072"/>
                  </a:cubicBezTo>
                  <a:cubicBezTo>
                    <a:pt x="4047" y="1087"/>
                    <a:pt x="4040" y="1102"/>
                    <a:pt x="4047" y="1124"/>
                  </a:cubicBezTo>
                  <a:cubicBezTo>
                    <a:pt x="4032" y="1162"/>
                    <a:pt x="4032" y="1162"/>
                    <a:pt x="4032" y="1162"/>
                  </a:cubicBezTo>
                  <a:cubicBezTo>
                    <a:pt x="4047" y="1192"/>
                    <a:pt x="4054" y="1207"/>
                    <a:pt x="4062" y="1237"/>
                  </a:cubicBezTo>
                  <a:cubicBezTo>
                    <a:pt x="4062" y="1244"/>
                    <a:pt x="4062" y="1252"/>
                    <a:pt x="4069" y="1259"/>
                  </a:cubicBezTo>
                  <a:cubicBezTo>
                    <a:pt x="4077" y="1267"/>
                    <a:pt x="4099" y="1259"/>
                    <a:pt x="4107" y="1274"/>
                  </a:cubicBezTo>
                  <a:cubicBezTo>
                    <a:pt x="4107" y="1282"/>
                    <a:pt x="4099" y="1282"/>
                    <a:pt x="4099" y="1289"/>
                  </a:cubicBezTo>
                  <a:cubicBezTo>
                    <a:pt x="4099" y="1334"/>
                    <a:pt x="4099" y="1334"/>
                    <a:pt x="4099" y="1334"/>
                  </a:cubicBezTo>
                  <a:cubicBezTo>
                    <a:pt x="4099" y="1349"/>
                    <a:pt x="4114" y="1356"/>
                    <a:pt x="4122" y="1372"/>
                  </a:cubicBezTo>
                  <a:cubicBezTo>
                    <a:pt x="4129" y="1379"/>
                    <a:pt x="4129" y="1394"/>
                    <a:pt x="4129" y="1409"/>
                  </a:cubicBezTo>
                  <a:cubicBezTo>
                    <a:pt x="4129" y="1439"/>
                    <a:pt x="4144" y="1454"/>
                    <a:pt x="4144" y="1484"/>
                  </a:cubicBezTo>
                  <a:lnTo>
                    <a:pt x="4137" y="1491"/>
                  </a:lnTo>
                  <a:cubicBezTo>
                    <a:pt x="4129" y="1506"/>
                    <a:pt x="4122" y="1521"/>
                    <a:pt x="4107" y="1529"/>
                  </a:cubicBezTo>
                  <a:cubicBezTo>
                    <a:pt x="4107" y="1536"/>
                    <a:pt x="4099" y="1536"/>
                    <a:pt x="4099" y="1536"/>
                  </a:cubicBezTo>
                  <a:cubicBezTo>
                    <a:pt x="4084" y="1544"/>
                    <a:pt x="4077" y="1559"/>
                    <a:pt x="4062" y="1566"/>
                  </a:cubicBezTo>
                  <a:cubicBezTo>
                    <a:pt x="4047" y="1559"/>
                    <a:pt x="4047" y="1551"/>
                    <a:pt x="4040" y="154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59" name="Freeform 133"/>
            <p:cNvSpPr>
              <a:spLocks noChangeArrowheads="1"/>
            </p:cNvSpPr>
            <p:nvPr/>
          </p:nvSpPr>
          <p:spPr bwMode="auto">
            <a:xfrm>
              <a:off x="3909898" y="9988403"/>
              <a:ext cx="1341235" cy="1084110"/>
            </a:xfrm>
            <a:custGeom>
              <a:avLst/>
              <a:gdLst>
                <a:gd name="T0" fmla="*/ 1207 w 3104"/>
                <a:gd name="T1" fmla="*/ 472 h 2511"/>
                <a:gd name="T2" fmla="*/ 1259 w 3104"/>
                <a:gd name="T3" fmla="*/ 479 h 2511"/>
                <a:gd name="T4" fmla="*/ 1207 w 3104"/>
                <a:gd name="T5" fmla="*/ 524 h 2511"/>
                <a:gd name="T6" fmla="*/ 1169 w 3104"/>
                <a:gd name="T7" fmla="*/ 554 h 2511"/>
                <a:gd name="T8" fmla="*/ 1237 w 3104"/>
                <a:gd name="T9" fmla="*/ 539 h 2511"/>
                <a:gd name="T10" fmla="*/ 675 w 3104"/>
                <a:gd name="T11" fmla="*/ 779 h 2511"/>
                <a:gd name="T12" fmla="*/ 757 w 3104"/>
                <a:gd name="T13" fmla="*/ 966 h 2511"/>
                <a:gd name="T14" fmla="*/ 929 w 3104"/>
                <a:gd name="T15" fmla="*/ 734 h 2511"/>
                <a:gd name="T16" fmla="*/ 1079 w 3104"/>
                <a:gd name="T17" fmla="*/ 614 h 2511"/>
                <a:gd name="T18" fmla="*/ 1222 w 3104"/>
                <a:gd name="T19" fmla="*/ 824 h 2511"/>
                <a:gd name="T20" fmla="*/ 1521 w 3104"/>
                <a:gd name="T21" fmla="*/ 786 h 2511"/>
                <a:gd name="T22" fmla="*/ 1769 w 3104"/>
                <a:gd name="T23" fmla="*/ 786 h 2511"/>
                <a:gd name="T24" fmla="*/ 1844 w 3104"/>
                <a:gd name="T25" fmla="*/ 532 h 2511"/>
                <a:gd name="T26" fmla="*/ 2001 w 3104"/>
                <a:gd name="T27" fmla="*/ 382 h 2511"/>
                <a:gd name="T28" fmla="*/ 2256 w 3104"/>
                <a:gd name="T29" fmla="*/ 254 h 2511"/>
                <a:gd name="T30" fmla="*/ 2436 w 3104"/>
                <a:gd name="T31" fmla="*/ 232 h 2511"/>
                <a:gd name="T32" fmla="*/ 2533 w 3104"/>
                <a:gd name="T33" fmla="*/ 292 h 2511"/>
                <a:gd name="T34" fmla="*/ 2646 w 3104"/>
                <a:gd name="T35" fmla="*/ 389 h 2511"/>
                <a:gd name="T36" fmla="*/ 2855 w 3104"/>
                <a:gd name="T37" fmla="*/ 457 h 2511"/>
                <a:gd name="T38" fmla="*/ 2960 w 3104"/>
                <a:gd name="T39" fmla="*/ 569 h 2511"/>
                <a:gd name="T40" fmla="*/ 2945 w 3104"/>
                <a:gd name="T41" fmla="*/ 756 h 2511"/>
                <a:gd name="T42" fmla="*/ 3043 w 3104"/>
                <a:gd name="T43" fmla="*/ 846 h 2511"/>
                <a:gd name="T44" fmla="*/ 3103 w 3104"/>
                <a:gd name="T45" fmla="*/ 1011 h 2511"/>
                <a:gd name="T46" fmla="*/ 2878 w 3104"/>
                <a:gd name="T47" fmla="*/ 1161 h 2511"/>
                <a:gd name="T48" fmla="*/ 2586 w 3104"/>
                <a:gd name="T49" fmla="*/ 1461 h 2511"/>
                <a:gd name="T50" fmla="*/ 2428 w 3104"/>
                <a:gd name="T51" fmla="*/ 1761 h 2511"/>
                <a:gd name="T52" fmla="*/ 2361 w 3104"/>
                <a:gd name="T53" fmla="*/ 1701 h 2511"/>
                <a:gd name="T54" fmla="*/ 2226 w 3104"/>
                <a:gd name="T55" fmla="*/ 1536 h 2511"/>
                <a:gd name="T56" fmla="*/ 2083 w 3104"/>
                <a:gd name="T57" fmla="*/ 1446 h 2511"/>
                <a:gd name="T58" fmla="*/ 1694 w 3104"/>
                <a:gd name="T59" fmla="*/ 1491 h 2511"/>
                <a:gd name="T60" fmla="*/ 1514 w 3104"/>
                <a:gd name="T61" fmla="*/ 1596 h 2511"/>
                <a:gd name="T62" fmla="*/ 1401 w 3104"/>
                <a:gd name="T63" fmla="*/ 1746 h 2511"/>
                <a:gd name="T64" fmla="*/ 1357 w 3104"/>
                <a:gd name="T65" fmla="*/ 1918 h 2511"/>
                <a:gd name="T66" fmla="*/ 1274 w 3104"/>
                <a:gd name="T67" fmla="*/ 2038 h 2511"/>
                <a:gd name="T68" fmla="*/ 1139 w 3104"/>
                <a:gd name="T69" fmla="*/ 2165 h 2511"/>
                <a:gd name="T70" fmla="*/ 1132 w 3104"/>
                <a:gd name="T71" fmla="*/ 2315 h 2511"/>
                <a:gd name="T72" fmla="*/ 1124 w 3104"/>
                <a:gd name="T73" fmla="*/ 2473 h 2511"/>
                <a:gd name="T74" fmla="*/ 1064 w 3104"/>
                <a:gd name="T75" fmla="*/ 2450 h 2511"/>
                <a:gd name="T76" fmla="*/ 862 w 3104"/>
                <a:gd name="T77" fmla="*/ 2487 h 2511"/>
                <a:gd name="T78" fmla="*/ 712 w 3104"/>
                <a:gd name="T79" fmla="*/ 2450 h 2511"/>
                <a:gd name="T80" fmla="*/ 645 w 3104"/>
                <a:gd name="T81" fmla="*/ 2255 h 2511"/>
                <a:gd name="T82" fmla="*/ 547 w 3104"/>
                <a:gd name="T83" fmla="*/ 2203 h 2511"/>
                <a:gd name="T84" fmla="*/ 502 w 3104"/>
                <a:gd name="T85" fmla="*/ 2068 h 2511"/>
                <a:gd name="T86" fmla="*/ 525 w 3104"/>
                <a:gd name="T87" fmla="*/ 1985 h 2511"/>
                <a:gd name="T88" fmla="*/ 502 w 3104"/>
                <a:gd name="T89" fmla="*/ 1911 h 2511"/>
                <a:gd name="T90" fmla="*/ 585 w 3104"/>
                <a:gd name="T91" fmla="*/ 1821 h 2511"/>
                <a:gd name="T92" fmla="*/ 532 w 3104"/>
                <a:gd name="T93" fmla="*/ 1761 h 2511"/>
                <a:gd name="T94" fmla="*/ 427 w 3104"/>
                <a:gd name="T95" fmla="*/ 1716 h 2511"/>
                <a:gd name="T96" fmla="*/ 427 w 3104"/>
                <a:gd name="T97" fmla="*/ 1566 h 2511"/>
                <a:gd name="T98" fmla="*/ 240 w 3104"/>
                <a:gd name="T99" fmla="*/ 1558 h 2511"/>
                <a:gd name="T100" fmla="*/ 105 w 3104"/>
                <a:gd name="T101" fmla="*/ 1618 h 2511"/>
                <a:gd name="T102" fmla="*/ 225 w 3104"/>
                <a:gd name="T103" fmla="*/ 1521 h 2511"/>
                <a:gd name="T104" fmla="*/ 450 w 3104"/>
                <a:gd name="T105" fmla="*/ 1386 h 2511"/>
                <a:gd name="T106" fmla="*/ 712 w 3104"/>
                <a:gd name="T107" fmla="*/ 1191 h 2511"/>
                <a:gd name="T108" fmla="*/ 757 w 3104"/>
                <a:gd name="T109" fmla="*/ 966 h 2511"/>
                <a:gd name="T110" fmla="*/ 2443 w 3104"/>
                <a:gd name="T111" fmla="*/ 105 h 2511"/>
                <a:gd name="T112" fmla="*/ 2526 w 3104"/>
                <a:gd name="T113" fmla="*/ 187 h 2511"/>
                <a:gd name="T114" fmla="*/ 2608 w 3104"/>
                <a:gd name="T115" fmla="*/ 157 h 2511"/>
                <a:gd name="T116" fmla="*/ 2660 w 3104"/>
                <a:gd name="T117" fmla="*/ 45 h 2511"/>
                <a:gd name="T118" fmla="*/ 2593 w 3104"/>
                <a:gd name="T119" fmla="*/ 7 h 2511"/>
                <a:gd name="T120" fmla="*/ 2458 w 3104"/>
                <a:gd name="T121" fmla="*/ 52 h 2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04" h="2511">
                  <a:moveTo>
                    <a:pt x="1237" y="449"/>
                  </a:moveTo>
                  <a:lnTo>
                    <a:pt x="1237" y="449"/>
                  </a:lnTo>
                  <a:cubicBezTo>
                    <a:pt x="1207" y="449"/>
                    <a:pt x="1207" y="449"/>
                    <a:pt x="1207" y="449"/>
                  </a:cubicBezTo>
                  <a:cubicBezTo>
                    <a:pt x="1207" y="457"/>
                    <a:pt x="1207" y="464"/>
                    <a:pt x="1207" y="472"/>
                  </a:cubicBezTo>
                  <a:cubicBezTo>
                    <a:pt x="1207" y="479"/>
                    <a:pt x="1207" y="487"/>
                    <a:pt x="1214" y="487"/>
                  </a:cubicBezTo>
                  <a:cubicBezTo>
                    <a:pt x="1222" y="494"/>
                    <a:pt x="1222" y="502"/>
                    <a:pt x="1229" y="502"/>
                  </a:cubicBezTo>
                  <a:cubicBezTo>
                    <a:pt x="1259" y="502"/>
                    <a:pt x="1259" y="502"/>
                    <a:pt x="1259" y="502"/>
                  </a:cubicBezTo>
                  <a:cubicBezTo>
                    <a:pt x="1259" y="494"/>
                    <a:pt x="1259" y="487"/>
                    <a:pt x="1259" y="479"/>
                  </a:cubicBezTo>
                  <a:cubicBezTo>
                    <a:pt x="1259" y="472"/>
                    <a:pt x="1252" y="472"/>
                    <a:pt x="1252" y="464"/>
                  </a:cubicBezTo>
                  <a:cubicBezTo>
                    <a:pt x="1244" y="457"/>
                    <a:pt x="1244" y="457"/>
                    <a:pt x="1237" y="449"/>
                  </a:cubicBezTo>
                  <a:close/>
                  <a:moveTo>
                    <a:pt x="1207" y="524"/>
                  </a:moveTo>
                  <a:lnTo>
                    <a:pt x="1207" y="524"/>
                  </a:lnTo>
                  <a:cubicBezTo>
                    <a:pt x="1207" y="517"/>
                    <a:pt x="1207" y="509"/>
                    <a:pt x="1199" y="502"/>
                  </a:cubicBezTo>
                  <a:cubicBezTo>
                    <a:pt x="1192" y="509"/>
                    <a:pt x="1184" y="509"/>
                    <a:pt x="1177" y="509"/>
                  </a:cubicBezTo>
                  <a:cubicBezTo>
                    <a:pt x="1169" y="517"/>
                    <a:pt x="1154" y="517"/>
                    <a:pt x="1154" y="524"/>
                  </a:cubicBezTo>
                  <a:cubicBezTo>
                    <a:pt x="1154" y="532"/>
                    <a:pt x="1169" y="539"/>
                    <a:pt x="1169" y="554"/>
                  </a:cubicBezTo>
                  <a:cubicBezTo>
                    <a:pt x="1169" y="562"/>
                    <a:pt x="1154" y="562"/>
                    <a:pt x="1154" y="576"/>
                  </a:cubicBezTo>
                  <a:cubicBezTo>
                    <a:pt x="1154" y="592"/>
                    <a:pt x="1154" y="592"/>
                    <a:pt x="1162" y="606"/>
                  </a:cubicBezTo>
                  <a:cubicBezTo>
                    <a:pt x="1177" y="599"/>
                    <a:pt x="1192" y="592"/>
                    <a:pt x="1207" y="569"/>
                  </a:cubicBezTo>
                  <a:cubicBezTo>
                    <a:pt x="1214" y="562"/>
                    <a:pt x="1229" y="554"/>
                    <a:pt x="1237" y="539"/>
                  </a:cubicBezTo>
                  <a:cubicBezTo>
                    <a:pt x="1222" y="539"/>
                    <a:pt x="1214" y="532"/>
                    <a:pt x="1207" y="524"/>
                  </a:cubicBezTo>
                  <a:close/>
                  <a:moveTo>
                    <a:pt x="705" y="771"/>
                  </a:moveTo>
                  <a:lnTo>
                    <a:pt x="705" y="771"/>
                  </a:lnTo>
                  <a:cubicBezTo>
                    <a:pt x="697" y="771"/>
                    <a:pt x="682" y="771"/>
                    <a:pt x="675" y="779"/>
                  </a:cubicBezTo>
                  <a:cubicBezTo>
                    <a:pt x="659" y="794"/>
                    <a:pt x="659" y="809"/>
                    <a:pt x="645" y="824"/>
                  </a:cubicBezTo>
                  <a:cubicBezTo>
                    <a:pt x="667" y="831"/>
                    <a:pt x="682" y="831"/>
                    <a:pt x="705" y="824"/>
                  </a:cubicBezTo>
                  <a:cubicBezTo>
                    <a:pt x="705" y="809"/>
                    <a:pt x="705" y="794"/>
                    <a:pt x="705" y="771"/>
                  </a:cubicBezTo>
                  <a:close/>
                  <a:moveTo>
                    <a:pt x="757" y="966"/>
                  </a:moveTo>
                  <a:lnTo>
                    <a:pt x="757" y="966"/>
                  </a:lnTo>
                  <a:cubicBezTo>
                    <a:pt x="757" y="936"/>
                    <a:pt x="787" y="944"/>
                    <a:pt x="809" y="921"/>
                  </a:cubicBezTo>
                  <a:cubicBezTo>
                    <a:pt x="824" y="906"/>
                    <a:pt x="824" y="884"/>
                    <a:pt x="832" y="861"/>
                  </a:cubicBezTo>
                  <a:cubicBezTo>
                    <a:pt x="847" y="794"/>
                    <a:pt x="892" y="779"/>
                    <a:pt x="929" y="734"/>
                  </a:cubicBezTo>
                  <a:cubicBezTo>
                    <a:pt x="967" y="696"/>
                    <a:pt x="1027" y="712"/>
                    <a:pt x="1049" y="666"/>
                  </a:cubicBezTo>
                  <a:cubicBezTo>
                    <a:pt x="1057" y="644"/>
                    <a:pt x="1049" y="629"/>
                    <a:pt x="1064" y="614"/>
                  </a:cubicBezTo>
                  <a:cubicBezTo>
                    <a:pt x="1064" y="614"/>
                    <a:pt x="1064" y="606"/>
                    <a:pt x="1064" y="599"/>
                  </a:cubicBezTo>
                  <a:cubicBezTo>
                    <a:pt x="1072" y="599"/>
                    <a:pt x="1079" y="606"/>
                    <a:pt x="1079" y="614"/>
                  </a:cubicBezTo>
                  <a:cubicBezTo>
                    <a:pt x="1094" y="622"/>
                    <a:pt x="1109" y="622"/>
                    <a:pt x="1117" y="636"/>
                  </a:cubicBezTo>
                  <a:cubicBezTo>
                    <a:pt x="1132" y="644"/>
                    <a:pt x="1132" y="659"/>
                    <a:pt x="1139" y="674"/>
                  </a:cubicBezTo>
                  <a:cubicBezTo>
                    <a:pt x="1162" y="712"/>
                    <a:pt x="1162" y="734"/>
                    <a:pt x="1177" y="771"/>
                  </a:cubicBezTo>
                  <a:cubicBezTo>
                    <a:pt x="1192" y="794"/>
                    <a:pt x="1207" y="809"/>
                    <a:pt x="1222" y="824"/>
                  </a:cubicBezTo>
                  <a:cubicBezTo>
                    <a:pt x="1237" y="831"/>
                    <a:pt x="1252" y="846"/>
                    <a:pt x="1267" y="846"/>
                  </a:cubicBezTo>
                  <a:cubicBezTo>
                    <a:pt x="1311" y="861"/>
                    <a:pt x="1349" y="861"/>
                    <a:pt x="1394" y="839"/>
                  </a:cubicBezTo>
                  <a:cubicBezTo>
                    <a:pt x="1416" y="824"/>
                    <a:pt x="1431" y="809"/>
                    <a:pt x="1454" y="801"/>
                  </a:cubicBezTo>
                  <a:cubicBezTo>
                    <a:pt x="1476" y="794"/>
                    <a:pt x="1491" y="786"/>
                    <a:pt x="1521" y="786"/>
                  </a:cubicBezTo>
                  <a:cubicBezTo>
                    <a:pt x="1581" y="786"/>
                    <a:pt x="1581" y="786"/>
                    <a:pt x="1581" y="786"/>
                  </a:cubicBezTo>
                  <a:cubicBezTo>
                    <a:pt x="1619" y="786"/>
                    <a:pt x="1634" y="809"/>
                    <a:pt x="1671" y="809"/>
                  </a:cubicBezTo>
                  <a:cubicBezTo>
                    <a:pt x="1686" y="809"/>
                    <a:pt x="1701" y="794"/>
                    <a:pt x="1716" y="794"/>
                  </a:cubicBezTo>
                  <a:cubicBezTo>
                    <a:pt x="1739" y="786"/>
                    <a:pt x="1746" y="794"/>
                    <a:pt x="1769" y="786"/>
                  </a:cubicBezTo>
                  <a:cubicBezTo>
                    <a:pt x="1784" y="786"/>
                    <a:pt x="1784" y="771"/>
                    <a:pt x="1791" y="771"/>
                  </a:cubicBezTo>
                  <a:cubicBezTo>
                    <a:pt x="1806" y="764"/>
                    <a:pt x="1814" y="756"/>
                    <a:pt x="1821" y="749"/>
                  </a:cubicBezTo>
                  <a:cubicBezTo>
                    <a:pt x="1844" y="704"/>
                    <a:pt x="1851" y="674"/>
                    <a:pt x="1851" y="622"/>
                  </a:cubicBezTo>
                  <a:cubicBezTo>
                    <a:pt x="1851" y="584"/>
                    <a:pt x="1844" y="569"/>
                    <a:pt x="1844" y="532"/>
                  </a:cubicBezTo>
                  <a:cubicBezTo>
                    <a:pt x="1844" y="509"/>
                    <a:pt x="1851" y="502"/>
                    <a:pt x="1859" y="479"/>
                  </a:cubicBezTo>
                  <a:cubicBezTo>
                    <a:pt x="1874" y="457"/>
                    <a:pt x="1888" y="442"/>
                    <a:pt x="1911" y="427"/>
                  </a:cubicBezTo>
                  <a:cubicBezTo>
                    <a:pt x="1926" y="419"/>
                    <a:pt x="1941" y="419"/>
                    <a:pt x="1964" y="404"/>
                  </a:cubicBezTo>
                  <a:cubicBezTo>
                    <a:pt x="1978" y="397"/>
                    <a:pt x="1986" y="389"/>
                    <a:pt x="2001" y="382"/>
                  </a:cubicBezTo>
                  <a:cubicBezTo>
                    <a:pt x="2016" y="374"/>
                    <a:pt x="2024" y="359"/>
                    <a:pt x="2038" y="352"/>
                  </a:cubicBezTo>
                  <a:cubicBezTo>
                    <a:pt x="2076" y="337"/>
                    <a:pt x="2106" y="337"/>
                    <a:pt x="2143" y="322"/>
                  </a:cubicBezTo>
                  <a:cubicBezTo>
                    <a:pt x="2166" y="314"/>
                    <a:pt x="2158" y="284"/>
                    <a:pt x="2158" y="254"/>
                  </a:cubicBezTo>
                  <a:cubicBezTo>
                    <a:pt x="2256" y="254"/>
                    <a:pt x="2256" y="254"/>
                    <a:pt x="2256" y="254"/>
                  </a:cubicBezTo>
                  <a:cubicBezTo>
                    <a:pt x="2286" y="254"/>
                    <a:pt x="2301" y="269"/>
                    <a:pt x="2331" y="269"/>
                  </a:cubicBezTo>
                  <a:cubicBezTo>
                    <a:pt x="2353" y="269"/>
                    <a:pt x="2368" y="262"/>
                    <a:pt x="2391" y="254"/>
                  </a:cubicBezTo>
                  <a:cubicBezTo>
                    <a:pt x="2398" y="247"/>
                    <a:pt x="2406" y="232"/>
                    <a:pt x="2413" y="232"/>
                  </a:cubicBezTo>
                  <a:cubicBezTo>
                    <a:pt x="2436" y="232"/>
                    <a:pt x="2436" y="232"/>
                    <a:pt x="2436" y="232"/>
                  </a:cubicBezTo>
                  <a:cubicBezTo>
                    <a:pt x="2436" y="262"/>
                    <a:pt x="2436" y="277"/>
                    <a:pt x="2436" y="299"/>
                  </a:cubicBezTo>
                  <a:cubicBezTo>
                    <a:pt x="2458" y="299"/>
                    <a:pt x="2473" y="307"/>
                    <a:pt x="2496" y="307"/>
                  </a:cubicBezTo>
                  <a:cubicBezTo>
                    <a:pt x="2511" y="307"/>
                    <a:pt x="2511" y="292"/>
                    <a:pt x="2518" y="292"/>
                  </a:cubicBezTo>
                  <a:cubicBezTo>
                    <a:pt x="2518" y="284"/>
                    <a:pt x="2526" y="292"/>
                    <a:pt x="2533" y="292"/>
                  </a:cubicBezTo>
                  <a:cubicBezTo>
                    <a:pt x="2533" y="299"/>
                    <a:pt x="2533" y="307"/>
                    <a:pt x="2541" y="314"/>
                  </a:cubicBezTo>
                  <a:cubicBezTo>
                    <a:pt x="2541" y="322"/>
                    <a:pt x="2541" y="329"/>
                    <a:pt x="2548" y="337"/>
                  </a:cubicBezTo>
                  <a:cubicBezTo>
                    <a:pt x="2548" y="344"/>
                    <a:pt x="2563" y="344"/>
                    <a:pt x="2571" y="344"/>
                  </a:cubicBezTo>
                  <a:cubicBezTo>
                    <a:pt x="2600" y="352"/>
                    <a:pt x="2623" y="367"/>
                    <a:pt x="2646" y="389"/>
                  </a:cubicBezTo>
                  <a:cubicBezTo>
                    <a:pt x="2668" y="412"/>
                    <a:pt x="2690" y="419"/>
                    <a:pt x="2720" y="427"/>
                  </a:cubicBezTo>
                  <a:cubicBezTo>
                    <a:pt x="2758" y="427"/>
                    <a:pt x="2765" y="472"/>
                    <a:pt x="2803" y="472"/>
                  </a:cubicBezTo>
                  <a:cubicBezTo>
                    <a:pt x="2818" y="472"/>
                    <a:pt x="2825" y="472"/>
                    <a:pt x="2840" y="464"/>
                  </a:cubicBezTo>
                  <a:cubicBezTo>
                    <a:pt x="2848" y="464"/>
                    <a:pt x="2848" y="457"/>
                    <a:pt x="2855" y="457"/>
                  </a:cubicBezTo>
                  <a:cubicBezTo>
                    <a:pt x="2953" y="457"/>
                    <a:pt x="2953" y="457"/>
                    <a:pt x="2953" y="457"/>
                  </a:cubicBezTo>
                  <a:cubicBezTo>
                    <a:pt x="2960" y="464"/>
                    <a:pt x="2960" y="472"/>
                    <a:pt x="2960" y="479"/>
                  </a:cubicBezTo>
                  <a:cubicBezTo>
                    <a:pt x="2960" y="494"/>
                    <a:pt x="2953" y="502"/>
                    <a:pt x="2953" y="517"/>
                  </a:cubicBezTo>
                  <a:cubicBezTo>
                    <a:pt x="2953" y="539"/>
                    <a:pt x="2953" y="547"/>
                    <a:pt x="2960" y="569"/>
                  </a:cubicBezTo>
                  <a:cubicBezTo>
                    <a:pt x="2960" y="576"/>
                    <a:pt x="2968" y="584"/>
                    <a:pt x="2968" y="599"/>
                  </a:cubicBezTo>
                  <a:cubicBezTo>
                    <a:pt x="2968" y="614"/>
                    <a:pt x="2960" y="629"/>
                    <a:pt x="2953" y="644"/>
                  </a:cubicBezTo>
                  <a:cubicBezTo>
                    <a:pt x="2953" y="666"/>
                    <a:pt x="2960" y="674"/>
                    <a:pt x="2953" y="696"/>
                  </a:cubicBezTo>
                  <a:cubicBezTo>
                    <a:pt x="2953" y="719"/>
                    <a:pt x="2945" y="734"/>
                    <a:pt x="2945" y="756"/>
                  </a:cubicBezTo>
                  <a:cubicBezTo>
                    <a:pt x="2945" y="771"/>
                    <a:pt x="2945" y="801"/>
                    <a:pt x="2968" y="801"/>
                  </a:cubicBezTo>
                  <a:cubicBezTo>
                    <a:pt x="2983" y="801"/>
                    <a:pt x="2983" y="779"/>
                    <a:pt x="3005" y="779"/>
                  </a:cubicBezTo>
                  <a:cubicBezTo>
                    <a:pt x="3020" y="779"/>
                    <a:pt x="3020" y="809"/>
                    <a:pt x="3028" y="824"/>
                  </a:cubicBezTo>
                  <a:cubicBezTo>
                    <a:pt x="3028" y="831"/>
                    <a:pt x="3035" y="839"/>
                    <a:pt x="3043" y="846"/>
                  </a:cubicBezTo>
                  <a:cubicBezTo>
                    <a:pt x="3043" y="854"/>
                    <a:pt x="3058" y="861"/>
                    <a:pt x="3058" y="869"/>
                  </a:cubicBezTo>
                  <a:cubicBezTo>
                    <a:pt x="3058" y="914"/>
                    <a:pt x="2998" y="929"/>
                    <a:pt x="2998" y="974"/>
                  </a:cubicBezTo>
                  <a:cubicBezTo>
                    <a:pt x="2998" y="989"/>
                    <a:pt x="3020" y="981"/>
                    <a:pt x="3043" y="989"/>
                  </a:cubicBezTo>
                  <a:cubicBezTo>
                    <a:pt x="3065" y="996"/>
                    <a:pt x="3080" y="1004"/>
                    <a:pt x="3103" y="1011"/>
                  </a:cubicBezTo>
                  <a:cubicBezTo>
                    <a:pt x="3080" y="1026"/>
                    <a:pt x="3065" y="1034"/>
                    <a:pt x="3043" y="1049"/>
                  </a:cubicBezTo>
                  <a:cubicBezTo>
                    <a:pt x="3035" y="1056"/>
                    <a:pt x="3035" y="1056"/>
                    <a:pt x="3028" y="1064"/>
                  </a:cubicBezTo>
                  <a:cubicBezTo>
                    <a:pt x="2990" y="1094"/>
                    <a:pt x="2960" y="1109"/>
                    <a:pt x="2915" y="1139"/>
                  </a:cubicBezTo>
                  <a:cubicBezTo>
                    <a:pt x="2908" y="1146"/>
                    <a:pt x="2893" y="1154"/>
                    <a:pt x="2878" y="1161"/>
                  </a:cubicBezTo>
                  <a:cubicBezTo>
                    <a:pt x="2863" y="1176"/>
                    <a:pt x="2855" y="1191"/>
                    <a:pt x="2833" y="1206"/>
                  </a:cubicBezTo>
                  <a:cubicBezTo>
                    <a:pt x="2803" y="1236"/>
                    <a:pt x="2773" y="1244"/>
                    <a:pt x="2743" y="1274"/>
                  </a:cubicBezTo>
                  <a:cubicBezTo>
                    <a:pt x="2713" y="1304"/>
                    <a:pt x="2698" y="1318"/>
                    <a:pt x="2668" y="1341"/>
                  </a:cubicBezTo>
                  <a:cubicBezTo>
                    <a:pt x="2616" y="1371"/>
                    <a:pt x="2608" y="1408"/>
                    <a:pt x="2586" y="1461"/>
                  </a:cubicBezTo>
                  <a:cubicBezTo>
                    <a:pt x="2563" y="1498"/>
                    <a:pt x="2541" y="1521"/>
                    <a:pt x="2533" y="1558"/>
                  </a:cubicBezTo>
                  <a:cubicBezTo>
                    <a:pt x="2526" y="1581"/>
                    <a:pt x="2518" y="1588"/>
                    <a:pt x="2511" y="1611"/>
                  </a:cubicBezTo>
                  <a:cubicBezTo>
                    <a:pt x="2488" y="1686"/>
                    <a:pt x="2473" y="1731"/>
                    <a:pt x="2458" y="1805"/>
                  </a:cubicBezTo>
                  <a:cubicBezTo>
                    <a:pt x="2443" y="1791"/>
                    <a:pt x="2443" y="1776"/>
                    <a:pt x="2428" y="1761"/>
                  </a:cubicBezTo>
                  <a:cubicBezTo>
                    <a:pt x="2421" y="1746"/>
                    <a:pt x="2413" y="1738"/>
                    <a:pt x="2406" y="1738"/>
                  </a:cubicBezTo>
                  <a:cubicBezTo>
                    <a:pt x="2398" y="1731"/>
                    <a:pt x="2383" y="1738"/>
                    <a:pt x="2376" y="1731"/>
                  </a:cubicBezTo>
                  <a:cubicBezTo>
                    <a:pt x="2368" y="1723"/>
                    <a:pt x="2376" y="1716"/>
                    <a:pt x="2368" y="1708"/>
                  </a:cubicBezTo>
                  <a:cubicBezTo>
                    <a:pt x="2368" y="1701"/>
                    <a:pt x="2361" y="1701"/>
                    <a:pt x="2361" y="1701"/>
                  </a:cubicBezTo>
                  <a:cubicBezTo>
                    <a:pt x="2353" y="1686"/>
                    <a:pt x="2353" y="1678"/>
                    <a:pt x="2346" y="1671"/>
                  </a:cubicBezTo>
                  <a:cubicBezTo>
                    <a:pt x="2323" y="1641"/>
                    <a:pt x="2301" y="1633"/>
                    <a:pt x="2286" y="1603"/>
                  </a:cubicBezTo>
                  <a:cubicBezTo>
                    <a:pt x="2286" y="1596"/>
                    <a:pt x="2286" y="1581"/>
                    <a:pt x="2286" y="1573"/>
                  </a:cubicBezTo>
                  <a:cubicBezTo>
                    <a:pt x="2271" y="1551"/>
                    <a:pt x="2248" y="1543"/>
                    <a:pt x="2226" y="1536"/>
                  </a:cubicBezTo>
                  <a:cubicBezTo>
                    <a:pt x="2211" y="1528"/>
                    <a:pt x="2196" y="1528"/>
                    <a:pt x="2188" y="1521"/>
                  </a:cubicBezTo>
                  <a:cubicBezTo>
                    <a:pt x="2181" y="1506"/>
                    <a:pt x="2181" y="1491"/>
                    <a:pt x="2173" y="1483"/>
                  </a:cubicBezTo>
                  <a:cubicBezTo>
                    <a:pt x="2158" y="1461"/>
                    <a:pt x="2136" y="1468"/>
                    <a:pt x="2113" y="1453"/>
                  </a:cubicBezTo>
                  <a:cubicBezTo>
                    <a:pt x="2098" y="1453"/>
                    <a:pt x="2091" y="1446"/>
                    <a:pt x="2083" y="1446"/>
                  </a:cubicBezTo>
                  <a:cubicBezTo>
                    <a:pt x="2068" y="1438"/>
                    <a:pt x="2053" y="1431"/>
                    <a:pt x="2038" y="1431"/>
                  </a:cubicBezTo>
                  <a:cubicBezTo>
                    <a:pt x="1986" y="1416"/>
                    <a:pt x="1956" y="1416"/>
                    <a:pt x="1904" y="1416"/>
                  </a:cubicBezTo>
                  <a:cubicBezTo>
                    <a:pt x="1859" y="1416"/>
                    <a:pt x="1836" y="1408"/>
                    <a:pt x="1799" y="1423"/>
                  </a:cubicBezTo>
                  <a:cubicBezTo>
                    <a:pt x="1754" y="1446"/>
                    <a:pt x="1739" y="1476"/>
                    <a:pt x="1694" y="1491"/>
                  </a:cubicBezTo>
                  <a:cubicBezTo>
                    <a:pt x="1679" y="1498"/>
                    <a:pt x="1664" y="1506"/>
                    <a:pt x="1649" y="1513"/>
                  </a:cubicBezTo>
                  <a:cubicBezTo>
                    <a:pt x="1626" y="1521"/>
                    <a:pt x="1611" y="1521"/>
                    <a:pt x="1596" y="1528"/>
                  </a:cubicBezTo>
                  <a:cubicBezTo>
                    <a:pt x="1574" y="1536"/>
                    <a:pt x="1559" y="1543"/>
                    <a:pt x="1544" y="1558"/>
                  </a:cubicBezTo>
                  <a:cubicBezTo>
                    <a:pt x="1529" y="1573"/>
                    <a:pt x="1521" y="1581"/>
                    <a:pt x="1514" y="1596"/>
                  </a:cubicBezTo>
                  <a:cubicBezTo>
                    <a:pt x="1506" y="1611"/>
                    <a:pt x="1506" y="1626"/>
                    <a:pt x="1499" y="1626"/>
                  </a:cubicBezTo>
                  <a:cubicBezTo>
                    <a:pt x="1484" y="1626"/>
                    <a:pt x="1476" y="1611"/>
                    <a:pt x="1461" y="1611"/>
                  </a:cubicBezTo>
                  <a:cubicBezTo>
                    <a:pt x="1454" y="1611"/>
                    <a:pt x="1447" y="1611"/>
                    <a:pt x="1439" y="1611"/>
                  </a:cubicBezTo>
                  <a:cubicBezTo>
                    <a:pt x="1439" y="1663"/>
                    <a:pt x="1401" y="1693"/>
                    <a:pt x="1401" y="1746"/>
                  </a:cubicBezTo>
                  <a:cubicBezTo>
                    <a:pt x="1401" y="1776"/>
                    <a:pt x="1416" y="1791"/>
                    <a:pt x="1416" y="1828"/>
                  </a:cubicBezTo>
                  <a:cubicBezTo>
                    <a:pt x="1416" y="1851"/>
                    <a:pt x="1401" y="1858"/>
                    <a:pt x="1387" y="1873"/>
                  </a:cubicBezTo>
                  <a:cubicBezTo>
                    <a:pt x="1379" y="1888"/>
                    <a:pt x="1387" y="1903"/>
                    <a:pt x="1379" y="1911"/>
                  </a:cubicBezTo>
                  <a:cubicBezTo>
                    <a:pt x="1371" y="1918"/>
                    <a:pt x="1364" y="1918"/>
                    <a:pt x="1357" y="1918"/>
                  </a:cubicBezTo>
                  <a:cubicBezTo>
                    <a:pt x="1349" y="1918"/>
                    <a:pt x="1349" y="1911"/>
                    <a:pt x="1341" y="1903"/>
                  </a:cubicBezTo>
                  <a:cubicBezTo>
                    <a:pt x="1334" y="1948"/>
                    <a:pt x="1319" y="1970"/>
                    <a:pt x="1296" y="2008"/>
                  </a:cubicBezTo>
                  <a:cubicBezTo>
                    <a:pt x="1296" y="2015"/>
                    <a:pt x="1289" y="2023"/>
                    <a:pt x="1289" y="2030"/>
                  </a:cubicBezTo>
                  <a:cubicBezTo>
                    <a:pt x="1282" y="2038"/>
                    <a:pt x="1274" y="2038"/>
                    <a:pt x="1274" y="2038"/>
                  </a:cubicBezTo>
                  <a:cubicBezTo>
                    <a:pt x="1252" y="2068"/>
                    <a:pt x="1237" y="2083"/>
                    <a:pt x="1214" y="2113"/>
                  </a:cubicBezTo>
                  <a:cubicBezTo>
                    <a:pt x="1207" y="2105"/>
                    <a:pt x="1199" y="2098"/>
                    <a:pt x="1177" y="2098"/>
                  </a:cubicBezTo>
                  <a:cubicBezTo>
                    <a:pt x="1169" y="2098"/>
                    <a:pt x="1169" y="2105"/>
                    <a:pt x="1162" y="2113"/>
                  </a:cubicBezTo>
                  <a:cubicBezTo>
                    <a:pt x="1147" y="2135"/>
                    <a:pt x="1147" y="2143"/>
                    <a:pt x="1139" y="2165"/>
                  </a:cubicBezTo>
                  <a:cubicBezTo>
                    <a:pt x="1132" y="2180"/>
                    <a:pt x="1132" y="2188"/>
                    <a:pt x="1132" y="2203"/>
                  </a:cubicBezTo>
                  <a:cubicBezTo>
                    <a:pt x="1132" y="2218"/>
                    <a:pt x="1124" y="2225"/>
                    <a:pt x="1124" y="2240"/>
                  </a:cubicBezTo>
                  <a:cubicBezTo>
                    <a:pt x="1124" y="2263"/>
                    <a:pt x="1139" y="2270"/>
                    <a:pt x="1139" y="2293"/>
                  </a:cubicBezTo>
                  <a:cubicBezTo>
                    <a:pt x="1139" y="2300"/>
                    <a:pt x="1132" y="2308"/>
                    <a:pt x="1132" y="2315"/>
                  </a:cubicBezTo>
                  <a:cubicBezTo>
                    <a:pt x="1117" y="2315"/>
                    <a:pt x="1102" y="2323"/>
                    <a:pt x="1087" y="2315"/>
                  </a:cubicBezTo>
                  <a:cubicBezTo>
                    <a:pt x="1087" y="2345"/>
                    <a:pt x="1079" y="2360"/>
                    <a:pt x="1079" y="2390"/>
                  </a:cubicBezTo>
                  <a:cubicBezTo>
                    <a:pt x="1079" y="2413"/>
                    <a:pt x="1109" y="2413"/>
                    <a:pt x="1117" y="2435"/>
                  </a:cubicBezTo>
                  <a:cubicBezTo>
                    <a:pt x="1124" y="2450"/>
                    <a:pt x="1124" y="2458"/>
                    <a:pt x="1124" y="2473"/>
                  </a:cubicBezTo>
                  <a:cubicBezTo>
                    <a:pt x="1132" y="2487"/>
                    <a:pt x="1139" y="2487"/>
                    <a:pt x="1139" y="2503"/>
                  </a:cubicBezTo>
                  <a:lnTo>
                    <a:pt x="1132" y="2510"/>
                  </a:lnTo>
                  <a:cubicBezTo>
                    <a:pt x="1117" y="2503"/>
                    <a:pt x="1102" y="2503"/>
                    <a:pt x="1094" y="2487"/>
                  </a:cubicBezTo>
                  <a:cubicBezTo>
                    <a:pt x="1079" y="2480"/>
                    <a:pt x="1079" y="2458"/>
                    <a:pt x="1064" y="2450"/>
                  </a:cubicBezTo>
                  <a:cubicBezTo>
                    <a:pt x="1049" y="2443"/>
                    <a:pt x="1034" y="2443"/>
                    <a:pt x="1012" y="2443"/>
                  </a:cubicBezTo>
                  <a:cubicBezTo>
                    <a:pt x="974" y="2443"/>
                    <a:pt x="944" y="2450"/>
                    <a:pt x="914" y="2473"/>
                  </a:cubicBezTo>
                  <a:cubicBezTo>
                    <a:pt x="899" y="2480"/>
                    <a:pt x="892" y="2487"/>
                    <a:pt x="877" y="2487"/>
                  </a:cubicBezTo>
                  <a:cubicBezTo>
                    <a:pt x="869" y="2487"/>
                    <a:pt x="869" y="2487"/>
                    <a:pt x="862" y="2487"/>
                  </a:cubicBezTo>
                  <a:cubicBezTo>
                    <a:pt x="839" y="2473"/>
                    <a:pt x="832" y="2465"/>
                    <a:pt x="817" y="2450"/>
                  </a:cubicBezTo>
                  <a:cubicBezTo>
                    <a:pt x="817" y="2450"/>
                    <a:pt x="809" y="2450"/>
                    <a:pt x="802" y="2450"/>
                  </a:cubicBezTo>
                  <a:cubicBezTo>
                    <a:pt x="794" y="2443"/>
                    <a:pt x="794" y="2420"/>
                    <a:pt x="787" y="2420"/>
                  </a:cubicBezTo>
                  <a:cubicBezTo>
                    <a:pt x="757" y="2420"/>
                    <a:pt x="742" y="2450"/>
                    <a:pt x="712" y="2450"/>
                  </a:cubicBezTo>
                  <a:cubicBezTo>
                    <a:pt x="705" y="2450"/>
                    <a:pt x="705" y="2443"/>
                    <a:pt x="697" y="2443"/>
                  </a:cubicBezTo>
                  <a:cubicBezTo>
                    <a:pt x="742" y="2383"/>
                    <a:pt x="742" y="2338"/>
                    <a:pt x="787" y="2278"/>
                  </a:cubicBezTo>
                  <a:cubicBezTo>
                    <a:pt x="772" y="2263"/>
                    <a:pt x="757" y="2255"/>
                    <a:pt x="742" y="2255"/>
                  </a:cubicBezTo>
                  <a:cubicBezTo>
                    <a:pt x="645" y="2255"/>
                    <a:pt x="645" y="2255"/>
                    <a:pt x="645" y="2255"/>
                  </a:cubicBezTo>
                  <a:cubicBezTo>
                    <a:pt x="629" y="2248"/>
                    <a:pt x="622" y="2233"/>
                    <a:pt x="607" y="2225"/>
                  </a:cubicBezTo>
                  <a:cubicBezTo>
                    <a:pt x="599" y="2225"/>
                    <a:pt x="599" y="2218"/>
                    <a:pt x="592" y="2218"/>
                  </a:cubicBezTo>
                  <a:cubicBezTo>
                    <a:pt x="577" y="2218"/>
                    <a:pt x="562" y="2225"/>
                    <a:pt x="555" y="2218"/>
                  </a:cubicBezTo>
                  <a:cubicBezTo>
                    <a:pt x="547" y="2218"/>
                    <a:pt x="555" y="2210"/>
                    <a:pt x="547" y="2203"/>
                  </a:cubicBezTo>
                  <a:cubicBezTo>
                    <a:pt x="547" y="2203"/>
                    <a:pt x="540" y="2203"/>
                    <a:pt x="540" y="2195"/>
                  </a:cubicBezTo>
                  <a:cubicBezTo>
                    <a:pt x="540" y="2188"/>
                    <a:pt x="547" y="2188"/>
                    <a:pt x="547" y="2180"/>
                  </a:cubicBezTo>
                  <a:cubicBezTo>
                    <a:pt x="570" y="2180"/>
                    <a:pt x="570" y="2180"/>
                    <a:pt x="570" y="2180"/>
                  </a:cubicBezTo>
                  <a:cubicBezTo>
                    <a:pt x="547" y="2135"/>
                    <a:pt x="532" y="2113"/>
                    <a:pt x="502" y="2068"/>
                  </a:cubicBezTo>
                  <a:cubicBezTo>
                    <a:pt x="510" y="2068"/>
                    <a:pt x="517" y="2060"/>
                    <a:pt x="525" y="2053"/>
                  </a:cubicBezTo>
                  <a:cubicBezTo>
                    <a:pt x="517" y="2053"/>
                    <a:pt x="510" y="2053"/>
                    <a:pt x="510" y="2045"/>
                  </a:cubicBezTo>
                  <a:cubicBezTo>
                    <a:pt x="510" y="2030"/>
                    <a:pt x="517" y="2023"/>
                    <a:pt x="525" y="2008"/>
                  </a:cubicBezTo>
                  <a:cubicBezTo>
                    <a:pt x="525" y="2000"/>
                    <a:pt x="525" y="1993"/>
                    <a:pt x="525" y="1985"/>
                  </a:cubicBezTo>
                  <a:cubicBezTo>
                    <a:pt x="525" y="1978"/>
                    <a:pt x="540" y="1978"/>
                    <a:pt x="540" y="1970"/>
                  </a:cubicBezTo>
                  <a:cubicBezTo>
                    <a:pt x="540" y="1955"/>
                    <a:pt x="510" y="1948"/>
                    <a:pt x="487" y="1948"/>
                  </a:cubicBezTo>
                  <a:cubicBezTo>
                    <a:pt x="495" y="1948"/>
                    <a:pt x="487" y="1941"/>
                    <a:pt x="487" y="1941"/>
                  </a:cubicBezTo>
                  <a:cubicBezTo>
                    <a:pt x="495" y="1933"/>
                    <a:pt x="502" y="1925"/>
                    <a:pt x="502" y="1911"/>
                  </a:cubicBezTo>
                  <a:cubicBezTo>
                    <a:pt x="502" y="1903"/>
                    <a:pt x="502" y="1895"/>
                    <a:pt x="495" y="1888"/>
                  </a:cubicBezTo>
                  <a:cubicBezTo>
                    <a:pt x="517" y="1895"/>
                    <a:pt x="532" y="1903"/>
                    <a:pt x="555" y="1911"/>
                  </a:cubicBezTo>
                  <a:cubicBezTo>
                    <a:pt x="562" y="1895"/>
                    <a:pt x="555" y="1881"/>
                    <a:pt x="555" y="1865"/>
                  </a:cubicBezTo>
                  <a:cubicBezTo>
                    <a:pt x="562" y="1843"/>
                    <a:pt x="585" y="1835"/>
                    <a:pt x="585" y="1821"/>
                  </a:cubicBezTo>
                  <a:cubicBezTo>
                    <a:pt x="585" y="1813"/>
                    <a:pt x="585" y="1805"/>
                    <a:pt x="585" y="1805"/>
                  </a:cubicBezTo>
                  <a:cubicBezTo>
                    <a:pt x="577" y="1798"/>
                    <a:pt x="570" y="1805"/>
                    <a:pt x="570" y="1798"/>
                  </a:cubicBezTo>
                  <a:cubicBezTo>
                    <a:pt x="562" y="1791"/>
                    <a:pt x="562" y="1783"/>
                    <a:pt x="555" y="1776"/>
                  </a:cubicBezTo>
                  <a:cubicBezTo>
                    <a:pt x="547" y="1768"/>
                    <a:pt x="540" y="1768"/>
                    <a:pt x="532" y="1761"/>
                  </a:cubicBezTo>
                  <a:cubicBezTo>
                    <a:pt x="540" y="1746"/>
                    <a:pt x="547" y="1738"/>
                    <a:pt x="547" y="1723"/>
                  </a:cubicBezTo>
                  <a:cubicBezTo>
                    <a:pt x="540" y="1723"/>
                    <a:pt x="532" y="1716"/>
                    <a:pt x="525" y="1716"/>
                  </a:cubicBezTo>
                  <a:cubicBezTo>
                    <a:pt x="510" y="1716"/>
                    <a:pt x="502" y="1723"/>
                    <a:pt x="487" y="1723"/>
                  </a:cubicBezTo>
                  <a:cubicBezTo>
                    <a:pt x="465" y="1723"/>
                    <a:pt x="450" y="1716"/>
                    <a:pt x="427" y="1716"/>
                  </a:cubicBezTo>
                  <a:cubicBezTo>
                    <a:pt x="427" y="1678"/>
                    <a:pt x="427" y="1678"/>
                    <a:pt x="427" y="1678"/>
                  </a:cubicBezTo>
                  <a:cubicBezTo>
                    <a:pt x="427" y="1663"/>
                    <a:pt x="435" y="1648"/>
                    <a:pt x="450" y="1633"/>
                  </a:cubicBezTo>
                  <a:cubicBezTo>
                    <a:pt x="435" y="1633"/>
                    <a:pt x="420" y="1626"/>
                    <a:pt x="420" y="1611"/>
                  </a:cubicBezTo>
                  <a:cubicBezTo>
                    <a:pt x="420" y="1596"/>
                    <a:pt x="427" y="1581"/>
                    <a:pt x="427" y="1566"/>
                  </a:cubicBezTo>
                  <a:cubicBezTo>
                    <a:pt x="427" y="1543"/>
                    <a:pt x="412" y="1536"/>
                    <a:pt x="412" y="1513"/>
                  </a:cubicBezTo>
                  <a:cubicBezTo>
                    <a:pt x="360" y="1513"/>
                    <a:pt x="360" y="1513"/>
                    <a:pt x="360" y="1513"/>
                  </a:cubicBezTo>
                  <a:cubicBezTo>
                    <a:pt x="345" y="1513"/>
                    <a:pt x="330" y="1521"/>
                    <a:pt x="307" y="1528"/>
                  </a:cubicBezTo>
                  <a:cubicBezTo>
                    <a:pt x="285" y="1536"/>
                    <a:pt x="262" y="1543"/>
                    <a:pt x="240" y="1558"/>
                  </a:cubicBezTo>
                  <a:cubicBezTo>
                    <a:pt x="225" y="1566"/>
                    <a:pt x="210" y="1573"/>
                    <a:pt x="195" y="1588"/>
                  </a:cubicBezTo>
                  <a:cubicBezTo>
                    <a:pt x="180" y="1596"/>
                    <a:pt x="172" y="1596"/>
                    <a:pt x="158" y="1611"/>
                  </a:cubicBezTo>
                  <a:cubicBezTo>
                    <a:pt x="142" y="1611"/>
                    <a:pt x="142" y="1626"/>
                    <a:pt x="128" y="1626"/>
                  </a:cubicBezTo>
                  <a:cubicBezTo>
                    <a:pt x="120" y="1626"/>
                    <a:pt x="120" y="1618"/>
                    <a:pt x="105" y="1618"/>
                  </a:cubicBezTo>
                  <a:cubicBezTo>
                    <a:pt x="90" y="1618"/>
                    <a:pt x="82" y="1626"/>
                    <a:pt x="68" y="1633"/>
                  </a:cubicBezTo>
                  <a:cubicBezTo>
                    <a:pt x="52" y="1641"/>
                    <a:pt x="0" y="1663"/>
                    <a:pt x="23" y="1633"/>
                  </a:cubicBezTo>
                  <a:cubicBezTo>
                    <a:pt x="45" y="1603"/>
                    <a:pt x="68" y="1596"/>
                    <a:pt x="105" y="1581"/>
                  </a:cubicBezTo>
                  <a:cubicBezTo>
                    <a:pt x="150" y="1551"/>
                    <a:pt x="180" y="1536"/>
                    <a:pt x="225" y="1521"/>
                  </a:cubicBezTo>
                  <a:cubicBezTo>
                    <a:pt x="262" y="1506"/>
                    <a:pt x="285" y="1491"/>
                    <a:pt x="315" y="1476"/>
                  </a:cubicBezTo>
                  <a:cubicBezTo>
                    <a:pt x="345" y="1461"/>
                    <a:pt x="367" y="1453"/>
                    <a:pt x="405" y="1438"/>
                  </a:cubicBezTo>
                  <a:cubicBezTo>
                    <a:pt x="405" y="1431"/>
                    <a:pt x="412" y="1423"/>
                    <a:pt x="412" y="1423"/>
                  </a:cubicBezTo>
                  <a:cubicBezTo>
                    <a:pt x="427" y="1408"/>
                    <a:pt x="435" y="1401"/>
                    <a:pt x="450" y="1386"/>
                  </a:cubicBezTo>
                  <a:cubicBezTo>
                    <a:pt x="465" y="1371"/>
                    <a:pt x="480" y="1364"/>
                    <a:pt x="495" y="1341"/>
                  </a:cubicBezTo>
                  <a:cubicBezTo>
                    <a:pt x="510" y="1318"/>
                    <a:pt x="517" y="1311"/>
                    <a:pt x="540" y="1296"/>
                  </a:cubicBezTo>
                  <a:cubicBezTo>
                    <a:pt x="585" y="1274"/>
                    <a:pt x="615" y="1266"/>
                    <a:pt x="652" y="1236"/>
                  </a:cubicBezTo>
                  <a:cubicBezTo>
                    <a:pt x="675" y="1221"/>
                    <a:pt x="689" y="1214"/>
                    <a:pt x="712" y="1191"/>
                  </a:cubicBezTo>
                  <a:cubicBezTo>
                    <a:pt x="727" y="1161"/>
                    <a:pt x="742" y="1154"/>
                    <a:pt x="757" y="1124"/>
                  </a:cubicBezTo>
                  <a:cubicBezTo>
                    <a:pt x="757" y="1109"/>
                    <a:pt x="757" y="1094"/>
                    <a:pt x="757" y="1071"/>
                  </a:cubicBezTo>
                  <a:cubicBezTo>
                    <a:pt x="764" y="1049"/>
                    <a:pt x="764" y="1041"/>
                    <a:pt x="764" y="1019"/>
                  </a:cubicBezTo>
                  <a:cubicBezTo>
                    <a:pt x="764" y="996"/>
                    <a:pt x="757" y="989"/>
                    <a:pt x="757" y="966"/>
                  </a:cubicBezTo>
                  <a:close/>
                  <a:moveTo>
                    <a:pt x="2458" y="52"/>
                  </a:moveTo>
                  <a:lnTo>
                    <a:pt x="2458" y="52"/>
                  </a:lnTo>
                  <a:cubicBezTo>
                    <a:pt x="2458" y="59"/>
                    <a:pt x="2466" y="59"/>
                    <a:pt x="2466" y="67"/>
                  </a:cubicBezTo>
                  <a:cubicBezTo>
                    <a:pt x="2466" y="82"/>
                    <a:pt x="2451" y="89"/>
                    <a:pt x="2443" y="105"/>
                  </a:cubicBezTo>
                  <a:cubicBezTo>
                    <a:pt x="2458" y="105"/>
                    <a:pt x="2466" y="97"/>
                    <a:pt x="2481" y="97"/>
                  </a:cubicBezTo>
                  <a:cubicBezTo>
                    <a:pt x="2496" y="97"/>
                    <a:pt x="2518" y="105"/>
                    <a:pt x="2518" y="119"/>
                  </a:cubicBezTo>
                  <a:cubicBezTo>
                    <a:pt x="2518" y="142"/>
                    <a:pt x="2518" y="157"/>
                    <a:pt x="2518" y="187"/>
                  </a:cubicBezTo>
                  <a:cubicBezTo>
                    <a:pt x="2526" y="187"/>
                    <a:pt x="2526" y="187"/>
                    <a:pt x="2526" y="187"/>
                  </a:cubicBezTo>
                  <a:cubicBezTo>
                    <a:pt x="2533" y="157"/>
                    <a:pt x="2541" y="142"/>
                    <a:pt x="2571" y="127"/>
                  </a:cubicBezTo>
                  <a:cubicBezTo>
                    <a:pt x="2578" y="127"/>
                    <a:pt x="2578" y="119"/>
                    <a:pt x="2586" y="119"/>
                  </a:cubicBezTo>
                  <a:cubicBezTo>
                    <a:pt x="2593" y="119"/>
                    <a:pt x="2600" y="127"/>
                    <a:pt x="2608" y="135"/>
                  </a:cubicBezTo>
                  <a:cubicBezTo>
                    <a:pt x="2608" y="142"/>
                    <a:pt x="2608" y="149"/>
                    <a:pt x="2608" y="157"/>
                  </a:cubicBezTo>
                  <a:cubicBezTo>
                    <a:pt x="2616" y="165"/>
                    <a:pt x="2616" y="172"/>
                    <a:pt x="2630" y="172"/>
                  </a:cubicBezTo>
                  <a:cubicBezTo>
                    <a:pt x="2630" y="172"/>
                    <a:pt x="2630" y="172"/>
                    <a:pt x="2638" y="172"/>
                  </a:cubicBezTo>
                  <a:cubicBezTo>
                    <a:pt x="2638" y="135"/>
                    <a:pt x="2646" y="119"/>
                    <a:pt x="2653" y="82"/>
                  </a:cubicBezTo>
                  <a:cubicBezTo>
                    <a:pt x="2653" y="67"/>
                    <a:pt x="2660" y="59"/>
                    <a:pt x="2660" y="45"/>
                  </a:cubicBezTo>
                  <a:cubicBezTo>
                    <a:pt x="2660" y="30"/>
                    <a:pt x="2660" y="30"/>
                    <a:pt x="2653" y="15"/>
                  </a:cubicBezTo>
                  <a:lnTo>
                    <a:pt x="2653" y="7"/>
                  </a:lnTo>
                  <a:cubicBezTo>
                    <a:pt x="2646" y="0"/>
                    <a:pt x="2646" y="0"/>
                    <a:pt x="2638" y="0"/>
                  </a:cubicBezTo>
                  <a:cubicBezTo>
                    <a:pt x="2616" y="0"/>
                    <a:pt x="2608" y="7"/>
                    <a:pt x="2593" y="7"/>
                  </a:cubicBezTo>
                  <a:cubicBezTo>
                    <a:pt x="2586" y="15"/>
                    <a:pt x="2578" y="15"/>
                    <a:pt x="2571" y="15"/>
                  </a:cubicBezTo>
                  <a:cubicBezTo>
                    <a:pt x="2548" y="22"/>
                    <a:pt x="2533" y="22"/>
                    <a:pt x="2518" y="30"/>
                  </a:cubicBezTo>
                  <a:cubicBezTo>
                    <a:pt x="2503" y="37"/>
                    <a:pt x="2496" y="45"/>
                    <a:pt x="2481" y="45"/>
                  </a:cubicBezTo>
                  <a:cubicBezTo>
                    <a:pt x="2473" y="45"/>
                    <a:pt x="2458" y="45"/>
                    <a:pt x="2458" y="5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0" name="Freeform 134"/>
            <p:cNvSpPr>
              <a:spLocks noChangeArrowheads="1"/>
            </p:cNvSpPr>
            <p:nvPr/>
          </p:nvSpPr>
          <p:spPr bwMode="auto">
            <a:xfrm>
              <a:off x="5012988" y="9262490"/>
              <a:ext cx="1305038" cy="1375618"/>
            </a:xfrm>
            <a:custGeom>
              <a:avLst/>
              <a:gdLst>
                <a:gd name="T0" fmla="*/ 472 w 3021"/>
                <a:gd name="T1" fmla="*/ 2076 h 3186"/>
                <a:gd name="T2" fmla="*/ 554 w 3021"/>
                <a:gd name="T3" fmla="*/ 2188 h 3186"/>
                <a:gd name="T4" fmla="*/ 786 w 3021"/>
                <a:gd name="T5" fmla="*/ 2076 h 3186"/>
                <a:gd name="T6" fmla="*/ 749 w 3021"/>
                <a:gd name="T7" fmla="*/ 1896 h 3186"/>
                <a:gd name="T8" fmla="*/ 846 w 3021"/>
                <a:gd name="T9" fmla="*/ 1724 h 3186"/>
                <a:gd name="T10" fmla="*/ 779 w 3021"/>
                <a:gd name="T11" fmla="*/ 1686 h 3186"/>
                <a:gd name="T12" fmla="*/ 621 w 3021"/>
                <a:gd name="T13" fmla="*/ 1828 h 3186"/>
                <a:gd name="T14" fmla="*/ 487 w 3021"/>
                <a:gd name="T15" fmla="*/ 2001 h 3186"/>
                <a:gd name="T16" fmla="*/ 292 w 3021"/>
                <a:gd name="T17" fmla="*/ 157 h 3186"/>
                <a:gd name="T18" fmla="*/ 584 w 3021"/>
                <a:gd name="T19" fmla="*/ 127 h 3186"/>
                <a:gd name="T20" fmla="*/ 824 w 3021"/>
                <a:gd name="T21" fmla="*/ 120 h 3186"/>
                <a:gd name="T22" fmla="*/ 1041 w 3021"/>
                <a:gd name="T23" fmla="*/ 15 h 3186"/>
                <a:gd name="T24" fmla="*/ 1056 w 3021"/>
                <a:gd name="T25" fmla="*/ 307 h 3186"/>
                <a:gd name="T26" fmla="*/ 1289 w 3021"/>
                <a:gd name="T27" fmla="*/ 292 h 3186"/>
                <a:gd name="T28" fmla="*/ 1378 w 3021"/>
                <a:gd name="T29" fmla="*/ 427 h 3186"/>
                <a:gd name="T30" fmla="*/ 1611 w 3021"/>
                <a:gd name="T31" fmla="*/ 577 h 3186"/>
                <a:gd name="T32" fmla="*/ 1806 w 3021"/>
                <a:gd name="T33" fmla="*/ 480 h 3186"/>
                <a:gd name="T34" fmla="*/ 1896 w 3021"/>
                <a:gd name="T35" fmla="*/ 375 h 3186"/>
                <a:gd name="T36" fmla="*/ 2038 w 3021"/>
                <a:gd name="T37" fmla="*/ 330 h 3186"/>
                <a:gd name="T38" fmla="*/ 2210 w 3021"/>
                <a:gd name="T39" fmla="*/ 217 h 3186"/>
                <a:gd name="T40" fmla="*/ 2263 w 3021"/>
                <a:gd name="T41" fmla="*/ 127 h 3186"/>
                <a:gd name="T42" fmla="*/ 2353 w 3021"/>
                <a:gd name="T43" fmla="*/ 225 h 3186"/>
                <a:gd name="T44" fmla="*/ 2458 w 3021"/>
                <a:gd name="T45" fmla="*/ 465 h 3186"/>
                <a:gd name="T46" fmla="*/ 2458 w 3021"/>
                <a:gd name="T47" fmla="*/ 734 h 3186"/>
                <a:gd name="T48" fmla="*/ 2668 w 3021"/>
                <a:gd name="T49" fmla="*/ 817 h 3186"/>
                <a:gd name="T50" fmla="*/ 2810 w 3021"/>
                <a:gd name="T51" fmla="*/ 967 h 3186"/>
                <a:gd name="T52" fmla="*/ 2757 w 3021"/>
                <a:gd name="T53" fmla="*/ 1034 h 3186"/>
                <a:gd name="T54" fmla="*/ 2570 w 3021"/>
                <a:gd name="T55" fmla="*/ 1461 h 3186"/>
                <a:gd name="T56" fmla="*/ 2765 w 3021"/>
                <a:gd name="T57" fmla="*/ 1671 h 3186"/>
                <a:gd name="T58" fmla="*/ 3012 w 3021"/>
                <a:gd name="T59" fmla="*/ 1933 h 3186"/>
                <a:gd name="T60" fmla="*/ 2922 w 3021"/>
                <a:gd name="T61" fmla="*/ 2038 h 3186"/>
                <a:gd name="T62" fmla="*/ 2585 w 3021"/>
                <a:gd name="T63" fmla="*/ 2091 h 3186"/>
                <a:gd name="T64" fmla="*/ 2360 w 3021"/>
                <a:gd name="T65" fmla="*/ 2203 h 3186"/>
                <a:gd name="T66" fmla="*/ 2240 w 3021"/>
                <a:gd name="T67" fmla="*/ 2323 h 3186"/>
                <a:gd name="T68" fmla="*/ 2210 w 3021"/>
                <a:gd name="T69" fmla="*/ 2533 h 3186"/>
                <a:gd name="T70" fmla="*/ 2023 w 3021"/>
                <a:gd name="T71" fmla="*/ 2773 h 3186"/>
                <a:gd name="T72" fmla="*/ 1806 w 3021"/>
                <a:gd name="T73" fmla="*/ 3117 h 3186"/>
                <a:gd name="T74" fmla="*/ 1349 w 3021"/>
                <a:gd name="T75" fmla="*/ 3043 h 3186"/>
                <a:gd name="T76" fmla="*/ 1311 w 3021"/>
                <a:gd name="T77" fmla="*/ 2848 h 3186"/>
                <a:gd name="T78" fmla="*/ 981 w 3021"/>
                <a:gd name="T79" fmla="*/ 2600 h 3186"/>
                <a:gd name="T80" fmla="*/ 959 w 3021"/>
                <a:gd name="T81" fmla="*/ 2345 h 3186"/>
                <a:gd name="T82" fmla="*/ 944 w 3021"/>
                <a:gd name="T83" fmla="*/ 2083 h 3186"/>
                <a:gd name="T84" fmla="*/ 1236 w 3021"/>
                <a:gd name="T85" fmla="*/ 1821 h 3186"/>
                <a:gd name="T86" fmla="*/ 1296 w 3021"/>
                <a:gd name="T87" fmla="*/ 1521 h 3186"/>
                <a:gd name="T88" fmla="*/ 959 w 3021"/>
                <a:gd name="T89" fmla="*/ 1574 h 3186"/>
                <a:gd name="T90" fmla="*/ 727 w 3021"/>
                <a:gd name="T91" fmla="*/ 1506 h 3186"/>
                <a:gd name="T92" fmla="*/ 329 w 3021"/>
                <a:gd name="T93" fmla="*/ 1379 h 3186"/>
                <a:gd name="T94" fmla="*/ 82 w 3021"/>
                <a:gd name="T95" fmla="*/ 1454 h 3186"/>
                <a:gd name="T96" fmla="*/ 15 w 3021"/>
                <a:gd name="T97" fmla="*/ 1304 h 3186"/>
                <a:gd name="T98" fmla="*/ 15 w 3021"/>
                <a:gd name="T99" fmla="*/ 1049 h 3186"/>
                <a:gd name="T100" fmla="*/ 172 w 3021"/>
                <a:gd name="T101" fmla="*/ 832 h 3186"/>
                <a:gd name="T102" fmla="*/ 180 w 3021"/>
                <a:gd name="T103" fmla="*/ 727 h 3186"/>
                <a:gd name="T104" fmla="*/ 269 w 3021"/>
                <a:gd name="T105" fmla="*/ 592 h 3186"/>
                <a:gd name="T106" fmla="*/ 202 w 3021"/>
                <a:gd name="T107" fmla="*/ 420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21" h="3186">
                  <a:moveTo>
                    <a:pt x="472" y="2016"/>
                  </a:moveTo>
                  <a:lnTo>
                    <a:pt x="472" y="2016"/>
                  </a:lnTo>
                  <a:cubicBezTo>
                    <a:pt x="479" y="2023"/>
                    <a:pt x="479" y="2023"/>
                    <a:pt x="479" y="2023"/>
                  </a:cubicBezTo>
                  <a:cubicBezTo>
                    <a:pt x="472" y="2038"/>
                    <a:pt x="464" y="2046"/>
                    <a:pt x="464" y="2053"/>
                  </a:cubicBezTo>
                  <a:lnTo>
                    <a:pt x="464" y="2061"/>
                  </a:lnTo>
                  <a:cubicBezTo>
                    <a:pt x="464" y="2068"/>
                    <a:pt x="464" y="2068"/>
                    <a:pt x="472" y="2076"/>
                  </a:cubicBezTo>
                  <a:cubicBezTo>
                    <a:pt x="479" y="2083"/>
                    <a:pt x="479" y="2091"/>
                    <a:pt x="487" y="2106"/>
                  </a:cubicBezTo>
                  <a:cubicBezTo>
                    <a:pt x="494" y="2113"/>
                    <a:pt x="502" y="2121"/>
                    <a:pt x="509" y="2136"/>
                  </a:cubicBezTo>
                  <a:cubicBezTo>
                    <a:pt x="517" y="2143"/>
                    <a:pt x="517" y="2143"/>
                    <a:pt x="524" y="2151"/>
                  </a:cubicBezTo>
                  <a:cubicBezTo>
                    <a:pt x="524" y="2158"/>
                    <a:pt x="532" y="2166"/>
                    <a:pt x="539" y="2173"/>
                  </a:cubicBezTo>
                  <a:cubicBezTo>
                    <a:pt x="547" y="2173"/>
                    <a:pt x="547" y="2181"/>
                    <a:pt x="547" y="2188"/>
                  </a:cubicBezTo>
                  <a:cubicBezTo>
                    <a:pt x="554" y="2188"/>
                    <a:pt x="554" y="2188"/>
                    <a:pt x="554" y="2188"/>
                  </a:cubicBezTo>
                  <a:cubicBezTo>
                    <a:pt x="577" y="2188"/>
                    <a:pt x="592" y="2181"/>
                    <a:pt x="614" y="2173"/>
                  </a:cubicBezTo>
                  <a:cubicBezTo>
                    <a:pt x="629" y="2173"/>
                    <a:pt x="637" y="2166"/>
                    <a:pt x="651" y="2158"/>
                  </a:cubicBezTo>
                  <a:cubicBezTo>
                    <a:pt x="659" y="2151"/>
                    <a:pt x="667" y="2151"/>
                    <a:pt x="674" y="2143"/>
                  </a:cubicBezTo>
                  <a:cubicBezTo>
                    <a:pt x="689" y="2128"/>
                    <a:pt x="711" y="2121"/>
                    <a:pt x="734" y="2113"/>
                  </a:cubicBezTo>
                  <a:cubicBezTo>
                    <a:pt x="741" y="2106"/>
                    <a:pt x="741" y="2106"/>
                    <a:pt x="756" y="2098"/>
                  </a:cubicBezTo>
                  <a:cubicBezTo>
                    <a:pt x="771" y="2091"/>
                    <a:pt x="779" y="2091"/>
                    <a:pt x="786" y="2076"/>
                  </a:cubicBezTo>
                  <a:cubicBezTo>
                    <a:pt x="779" y="2076"/>
                    <a:pt x="771" y="2068"/>
                    <a:pt x="771" y="2053"/>
                  </a:cubicBezTo>
                  <a:cubicBezTo>
                    <a:pt x="764" y="2038"/>
                    <a:pt x="756" y="2031"/>
                    <a:pt x="756" y="2016"/>
                  </a:cubicBezTo>
                  <a:cubicBezTo>
                    <a:pt x="749" y="2001"/>
                    <a:pt x="749" y="1993"/>
                    <a:pt x="749" y="1978"/>
                  </a:cubicBezTo>
                  <a:cubicBezTo>
                    <a:pt x="741" y="1971"/>
                    <a:pt x="741" y="1963"/>
                    <a:pt x="741" y="1948"/>
                  </a:cubicBezTo>
                  <a:cubicBezTo>
                    <a:pt x="741" y="1918"/>
                    <a:pt x="741" y="1918"/>
                    <a:pt x="741" y="1918"/>
                  </a:cubicBezTo>
                  <a:cubicBezTo>
                    <a:pt x="741" y="1903"/>
                    <a:pt x="741" y="1903"/>
                    <a:pt x="749" y="1896"/>
                  </a:cubicBezTo>
                  <a:cubicBezTo>
                    <a:pt x="749" y="1888"/>
                    <a:pt x="749" y="1881"/>
                    <a:pt x="756" y="1881"/>
                  </a:cubicBezTo>
                  <a:cubicBezTo>
                    <a:pt x="756" y="1866"/>
                    <a:pt x="756" y="1858"/>
                    <a:pt x="764" y="1851"/>
                  </a:cubicBezTo>
                  <a:cubicBezTo>
                    <a:pt x="771" y="1844"/>
                    <a:pt x="779" y="1844"/>
                    <a:pt x="786" y="1836"/>
                  </a:cubicBezTo>
                  <a:cubicBezTo>
                    <a:pt x="801" y="1821"/>
                    <a:pt x="809" y="1806"/>
                    <a:pt x="816" y="1791"/>
                  </a:cubicBezTo>
                  <a:cubicBezTo>
                    <a:pt x="824" y="1776"/>
                    <a:pt x="831" y="1768"/>
                    <a:pt x="839" y="1754"/>
                  </a:cubicBezTo>
                  <a:cubicBezTo>
                    <a:pt x="846" y="1738"/>
                    <a:pt x="846" y="1731"/>
                    <a:pt x="846" y="1724"/>
                  </a:cubicBezTo>
                  <a:cubicBezTo>
                    <a:pt x="854" y="1701"/>
                    <a:pt x="861" y="1694"/>
                    <a:pt x="869" y="1679"/>
                  </a:cubicBezTo>
                  <a:cubicBezTo>
                    <a:pt x="876" y="1679"/>
                    <a:pt x="876" y="1671"/>
                    <a:pt x="876" y="1664"/>
                  </a:cubicBezTo>
                  <a:cubicBezTo>
                    <a:pt x="876" y="1656"/>
                    <a:pt x="869" y="1649"/>
                    <a:pt x="861" y="1634"/>
                  </a:cubicBezTo>
                  <a:cubicBezTo>
                    <a:pt x="854" y="1626"/>
                    <a:pt x="839" y="1619"/>
                    <a:pt x="831" y="1626"/>
                  </a:cubicBezTo>
                  <a:cubicBezTo>
                    <a:pt x="824" y="1634"/>
                    <a:pt x="824" y="1641"/>
                    <a:pt x="816" y="1649"/>
                  </a:cubicBezTo>
                  <a:cubicBezTo>
                    <a:pt x="801" y="1664"/>
                    <a:pt x="794" y="1671"/>
                    <a:pt x="779" y="1686"/>
                  </a:cubicBezTo>
                  <a:cubicBezTo>
                    <a:pt x="771" y="1694"/>
                    <a:pt x="764" y="1701"/>
                    <a:pt x="756" y="1709"/>
                  </a:cubicBezTo>
                  <a:cubicBezTo>
                    <a:pt x="741" y="1724"/>
                    <a:pt x="734" y="1731"/>
                    <a:pt x="711" y="1746"/>
                  </a:cubicBezTo>
                  <a:lnTo>
                    <a:pt x="704" y="1754"/>
                  </a:lnTo>
                  <a:cubicBezTo>
                    <a:pt x="681" y="1768"/>
                    <a:pt x="681" y="1784"/>
                    <a:pt x="659" y="1798"/>
                  </a:cubicBezTo>
                  <a:cubicBezTo>
                    <a:pt x="651" y="1806"/>
                    <a:pt x="644" y="1806"/>
                    <a:pt x="629" y="1814"/>
                  </a:cubicBezTo>
                  <a:cubicBezTo>
                    <a:pt x="621" y="1814"/>
                    <a:pt x="621" y="1821"/>
                    <a:pt x="621" y="1828"/>
                  </a:cubicBezTo>
                  <a:cubicBezTo>
                    <a:pt x="614" y="1844"/>
                    <a:pt x="607" y="1851"/>
                    <a:pt x="599" y="1866"/>
                  </a:cubicBezTo>
                  <a:cubicBezTo>
                    <a:pt x="584" y="1888"/>
                    <a:pt x="577" y="1896"/>
                    <a:pt x="569" y="1911"/>
                  </a:cubicBezTo>
                  <a:cubicBezTo>
                    <a:pt x="554" y="1941"/>
                    <a:pt x="554" y="1956"/>
                    <a:pt x="532" y="1978"/>
                  </a:cubicBezTo>
                  <a:cubicBezTo>
                    <a:pt x="532" y="1986"/>
                    <a:pt x="524" y="1993"/>
                    <a:pt x="517" y="1993"/>
                  </a:cubicBezTo>
                  <a:cubicBezTo>
                    <a:pt x="509" y="2001"/>
                    <a:pt x="509" y="2008"/>
                    <a:pt x="502" y="2008"/>
                  </a:cubicBezTo>
                  <a:cubicBezTo>
                    <a:pt x="494" y="2008"/>
                    <a:pt x="494" y="2001"/>
                    <a:pt x="487" y="2001"/>
                  </a:cubicBezTo>
                  <a:cubicBezTo>
                    <a:pt x="479" y="2008"/>
                    <a:pt x="479" y="2008"/>
                    <a:pt x="472" y="2016"/>
                  </a:cubicBezTo>
                  <a:close/>
                  <a:moveTo>
                    <a:pt x="127" y="202"/>
                  </a:moveTo>
                  <a:lnTo>
                    <a:pt x="127" y="202"/>
                  </a:lnTo>
                  <a:cubicBezTo>
                    <a:pt x="157" y="195"/>
                    <a:pt x="180" y="187"/>
                    <a:pt x="209" y="187"/>
                  </a:cubicBezTo>
                  <a:cubicBezTo>
                    <a:pt x="232" y="180"/>
                    <a:pt x="239" y="172"/>
                    <a:pt x="262" y="165"/>
                  </a:cubicBezTo>
                  <a:cubicBezTo>
                    <a:pt x="277" y="165"/>
                    <a:pt x="284" y="157"/>
                    <a:pt x="292" y="157"/>
                  </a:cubicBezTo>
                  <a:cubicBezTo>
                    <a:pt x="307" y="157"/>
                    <a:pt x="322" y="165"/>
                    <a:pt x="337" y="165"/>
                  </a:cubicBezTo>
                  <a:cubicBezTo>
                    <a:pt x="352" y="165"/>
                    <a:pt x="359" y="165"/>
                    <a:pt x="374" y="165"/>
                  </a:cubicBezTo>
                  <a:cubicBezTo>
                    <a:pt x="389" y="165"/>
                    <a:pt x="397" y="172"/>
                    <a:pt x="412" y="172"/>
                  </a:cubicBezTo>
                  <a:cubicBezTo>
                    <a:pt x="419" y="172"/>
                    <a:pt x="419" y="165"/>
                    <a:pt x="427" y="165"/>
                  </a:cubicBezTo>
                  <a:cubicBezTo>
                    <a:pt x="442" y="157"/>
                    <a:pt x="457" y="157"/>
                    <a:pt x="472" y="150"/>
                  </a:cubicBezTo>
                  <a:cubicBezTo>
                    <a:pt x="517" y="135"/>
                    <a:pt x="539" y="127"/>
                    <a:pt x="584" y="127"/>
                  </a:cubicBezTo>
                  <a:cubicBezTo>
                    <a:pt x="621" y="127"/>
                    <a:pt x="637" y="150"/>
                    <a:pt x="667" y="165"/>
                  </a:cubicBezTo>
                  <a:cubicBezTo>
                    <a:pt x="697" y="180"/>
                    <a:pt x="719" y="180"/>
                    <a:pt x="741" y="202"/>
                  </a:cubicBezTo>
                  <a:cubicBezTo>
                    <a:pt x="749" y="195"/>
                    <a:pt x="749" y="195"/>
                    <a:pt x="756" y="187"/>
                  </a:cubicBezTo>
                  <a:cubicBezTo>
                    <a:pt x="756" y="187"/>
                    <a:pt x="749" y="180"/>
                    <a:pt x="756" y="180"/>
                  </a:cubicBezTo>
                  <a:cubicBezTo>
                    <a:pt x="756" y="165"/>
                    <a:pt x="771" y="165"/>
                    <a:pt x="779" y="157"/>
                  </a:cubicBezTo>
                  <a:cubicBezTo>
                    <a:pt x="794" y="142"/>
                    <a:pt x="809" y="135"/>
                    <a:pt x="824" y="120"/>
                  </a:cubicBezTo>
                  <a:cubicBezTo>
                    <a:pt x="839" y="105"/>
                    <a:pt x="839" y="97"/>
                    <a:pt x="854" y="90"/>
                  </a:cubicBezTo>
                  <a:cubicBezTo>
                    <a:pt x="861" y="90"/>
                    <a:pt x="876" y="97"/>
                    <a:pt x="891" y="97"/>
                  </a:cubicBezTo>
                  <a:cubicBezTo>
                    <a:pt x="906" y="97"/>
                    <a:pt x="906" y="75"/>
                    <a:pt x="921" y="60"/>
                  </a:cubicBezTo>
                  <a:cubicBezTo>
                    <a:pt x="929" y="60"/>
                    <a:pt x="936" y="52"/>
                    <a:pt x="944" y="45"/>
                  </a:cubicBezTo>
                  <a:cubicBezTo>
                    <a:pt x="951" y="37"/>
                    <a:pt x="959" y="30"/>
                    <a:pt x="966" y="22"/>
                  </a:cubicBezTo>
                  <a:cubicBezTo>
                    <a:pt x="989" y="15"/>
                    <a:pt x="1011" y="22"/>
                    <a:pt x="1041" y="15"/>
                  </a:cubicBezTo>
                  <a:cubicBezTo>
                    <a:pt x="1071" y="15"/>
                    <a:pt x="1086" y="0"/>
                    <a:pt x="1109" y="0"/>
                  </a:cubicBezTo>
                  <a:cubicBezTo>
                    <a:pt x="1131" y="0"/>
                    <a:pt x="1139" y="15"/>
                    <a:pt x="1146" y="30"/>
                  </a:cubicBezTo>
                  <a:cubicBezTo>
                    <a:pt x="1161" y="52"/>
                    <a:pt x="1176" y="67"/>
                    <a:pt x="1176" y="97"/>
                  </a:cubicBezTo>
                  <a:cubicBezTo>
                    <a:pt x="1176" y="120"/>
                    <a:pt x="1154" y="135"/>
                    <a:pt x="1146" y="157"/>
                  </a:cubicBezTo>
                  <a:cubicBezTo>
                    <a:pt x="1116" y="217"/>
                    <a:pt x="1086" y="247"/>
                    <a:pt x="1041" y="307"/>
                  </a:cubicBezTo>
                  <a:cubicBezTo>
                    <a:pt x="1049" y="307"/>
                    <a:pt x="1049" y="307"/>
                    <a:pt x="1056" y="307"/>
                  </a:cubicBezTo>
                  <a:cubicBezTo>
                    <a:pt x="1079" y="307"/>
                    <a:pt x="1079" y="285"/>
                    <a:pt x="1101" y="270"/>
                  </a:cubicBezTo>
                  <a:cubicBezTo>
                    <a:pt x="1109" y="262"/>
                    <a:pt x="1124" y="270"/>
                    <a:pt x="1139" y="270"/>
                  </a:cubicBezTo>
                  <a:cubicBezTo>
                    <a:pt x="1139" y="292"/>
                    <a:pt x="1124" y="337"/>
                    <a:pt x="1154" y="337"/>
                  </a:cubicBezTo>
                  <a:cubicBezTo>
                    <a:pt x="1214" y="337"/>
                    <a:pt x="1214" y="337"/>
                    <a:pt x="1214" y="337"/>
                  </a:cubicBezTo>
                  <a:cubicBezTo>
                    <a:pt x="1229" y="337"/>
                    <a:pt x="1236" y="330"/>
                    <a:pt x="1244" y="322"/>
                  </a:cubicBezTo>
                  <a:cubicBezTo>
                    <a:pt x="1259" y="307"/>
                    <a:pt x="1274" y="300"/>
                    <a:pt x="1289" y="292"/>
                  </a:cubicBezTo>
                  <a:cubicBezTo>
                    <a:pt x="1319" y="285"/>
                    <a:pt x="1333" y="277"/>
                    <a:pt x="1356" y="262"/>
                  </a:cubicBezTo>
                  <a:cubicBezTo>
                    <a:pt x="1356" y="262"/>
                    <a:pt x="1356" y="270"/>
                    <a:pt x="1363" y="277"/>
                  </a:cubicBezTo>
                  <a:lnTo>
                    <a:pt x="1363" y="277"/>
                  </a:lnTo>
                  <a:cubicBezTo>
                    <a:pt x="1356" y="300"/>
                    <a:pt x="1349" y="315"/>
                    <a:pt x="1349" y="337"/>
                  </a:cubicBezTo>
                  <a:cubicBezTo>
                    <a:pt x="1349" y="360"/>
                    <a:pt x="1363" y="367"/>
                    <a:pt x="1371" y="390"/>
                  </a:cubicBezTo>
                  <a:cubicBezTo>
                    <a:pt x="1371" y="405"/>
                    <a:pt x="1371" y="412"/>
                    <a:pt x="1378" y="427"/>
                  </a:cubicBezTo>
                  <a:cubicBezTo>
                    <a:pt x="1386" y="442"/>
                    <a:pt x="1401" y="442"/>
                    <a:pt x="1401" y="457"/>
                  </a:cubicBezTo>
                  <a:cubicBezTo>
                    <a:pt x="1401" y="480"/>
                    <a:pt x="1393" y="502"/>
                    <a:pt x="1386" y="525"/>
                  </a:cubicBezTo>
                  <a:cubicBezTo>
                    <a:pt x="1386" y="547"/>
                    <a:pt x="1386" y="547"/>
                    <a:pt x="1386" y="547"/>
                  </a:cubicBezTo>
                  <a:cubicBezTo>
                    <a:pt x="1416" y="547"/>
                    <a:pt x="1431" y="539"/>
                    <a:pt x="1461" y="539"/>
                  </a:cubicBezTo>
                  <a:cubicBezTo>
                    <a:pt x="1498" y="539"/>
                    <a:pt x="1528" y="539"/>
                    <a:pt x="1558" y="555"/>
                  </a:cubicBezTo>
                  <a:cubicBezTo>
                    <a:pt x="1581" y="562"/>
                    <a:pt x="1588" y="577"/>
                    <a:pt x="1611" y="577"/>
                  </a:cubicBezTo>
                  <a:cubicBezTo>
                    <a:pt x="1648" y="585"/>
                    <a:pt x="1686" y="569"/>
                    <a:pt x="1723" y="569"/>
                  </a:cubicBezTo>
                  <a:lnTo>
                    <a:pt x="1723" y="569"/>
                  </a:lnTo>
                  <a:cubicBezTo>
                    <a:pt x="1731" y="555"/>
                    <a:pt x="1738" y="539"/>
                    <a:pt x="1753" y="517"/>
                  </a:cubicBezTo>
                  <a:cubicBezTo>
                    <a:pt x="1753" y="502"/>
                    <a:pt x="1753" y="495"/>
                    <a:pt x="1768" y="480"/>
                  </a:cubicBezTo>
                  <a:cubicBezTo>
                    <a:pt x="1776" y="480"/>
                    <a:pt x="1776" y="487"/>
                    <a:pt x="1783" y="480"/>
                  </a:cubicBezTo>
                  <a:cubicBezTo>
                    <a:pt x="1791" y="480"/>
                    <a:pt x="1798" y="480"/>
                    <a:pt x="1806" y="480"/>
                  </a:cubicBezTo>
                  <a:cubicBezTo>
                    <a:pt x="1813" y="480"/>
                    <a:pt x="1813" y="495"/>
                    <a:pt x="1821" y="502"/>
                  </a:cubicBezTo>
                  <a:cubicBezTo>
                    <a:pt x="1828" y="509"/>
                    <a:pt x="1836" y="509"/>
                    <a:pt x="1843" y="509"/>
                  </a:cubicBezTo>
                  <a:cubicBezTo>
                    <a:pt x="1851" y="509"/>
                    <a:pt x="1851" y="502"/>
                    <a:pt x="1858" y="502"/>
                  </a:cubicBezTo>
                  <a:cubicBezTo>
                    <a:pt x="1866" y="487"/>
                    <a:pt x="1873" y="472"/>
                    <a:pt x="1880" y="465"/>
                  </a:cubicBezTo>
                  <a:cubicBezTo>
                    <a:pt x="1880" y="397"/>
                    <a:pt x="1880" y="397"/>
                    <a:pt x="1880" y="397"/>
                  </a:cubicBezTo>
                  <a:cubicBezTo>
                    <a:pt x="1880" y="390"/>
                    <a:pt x="1896" y="382"/>
                    <a:pt x="1896" y="375"/>
                  </a:cubicBezTo>
                  <a:cubicBezTo>
                    <a:pt x="1903" y="360"/>
                    <a:pt x="1903" y="352"/>
                    <a:pt x="1903" y="337"/>
                  </a:cubicBezTo>
                  <a:cubicBezTo>
                    <a:pt x="1910" y="352"/>
                    <a:pt x="1918" y="360"/>
                    <a:pt x="1933" y="367"/>
                  </a:cubicBezTo>
                  <a:cubicBezTo>
                    <a:pt x="1940" y="375"/>
                    <a:pt x="1948" y="390"/>
                    <a:pt x="1956" y="390"/>
                  </a:cubicBezTo>
                  <a:cubicBezTo>
                    <a:pt x="1978" y="390"/>
                    <a:pt x="1993" y="367"/>
                    <a:pt x="2008" y="352"/>
                  </a:cubicBezTo>
                  <a:cubicBezTo>
                    <a:pt x="2008" y="345"/>
                    <a:pt x="2008" y="345"/>
                    <a:pt x="2016" y="337"/>
                  </a:cubicBezTo>
                  <a:cubicBezTo>
                    <a:pt x="2023" y="337"/>
                    <a:pt x="2030" y="337"/>
                    <a:pt x="2038" y="330"/>
                  </a:cubicBezTo>
                  <a:cubicBezTo>
                    <a:pt x="2045" y="330"/>
                    <a:pt x="2053" y="330"/>
                    <a:pt x="2060" y="322"/>
                  </a:cubicBezTo>
                  <a:cubicBezTo>
                    <a:pt x="2075" y="322"/>
                    <a:pt x="2083" y="322"/>
                    <a:pt x="2090" y="315"/>
                  </a:cubicBezTo>
                  <a:cubicBezTo>
                    <a:pt x="2098" y="307"/>
                    <a:pt x="2090" y="292"/>
                    <a:pt x="2090" y="285"/>
                  </a:cubicBezTo>
                  <a:cubicBezTo>
                    <a:pt x="2113" y="285"/>
                    <a:pt x="2120" y="277"/>
                    <a:pt x="2143" y="270"/>
                  </a:cubicBezTo>
                  <a:cubicBezTo>
                    <a:pt x="2173" y="255"/>
                    <a:pt x="2195" y="255"/>
                    <a:pt x="2210" y="232"/>
                  </a:cubicBezTo>
                  <a:cubicBezTo>
                    <a:pt x="2210" y="232"/>
                    <a:pt x="2210" y="225"/>
                    <a:pt x="2210" y="217"/>
                  </a:cubicBezTo>
                  <a:cubicBezTo>
                    <a:pt x="2195" y="210"/>
                    <a:pt x="2180" y="210"/>
                    <a:pt x="2173" y="195"/>
                  </a:cubicBezTo>
                  <a:cubicBezTo>
                    <a:pt x="2165" y="180"/>
                    <a:pt x="2165" y="172"/>
                    <a:pt x="2158" y="157"/>
                  </a:cubicBezTo>
                  <a:cubicBezTo>
                    <a:pt x="2158" y="142"/>
                    <a:pt x="2150" y="135"/>
                    <a:pt x="2150" y="120"/>
                  </a:cubicBezTo>
                  <a:cubicBezTo>
                    <a:pt x="2150" y="112"/>
                    <a:pt x="2158" y="112"/>
                    <a:pt x="2158" y="112"/>
                  </a:cubicBezTo>
                  <a:cubicBezTo>
                    <a:pt x="2173" y="105"/>
                    <a:pt x="2180" y="97"/>
                    <a:pt x="2188" y="97"/>
                  </a:cubicBezTo>
                  <a:cubicBezTo>
                    <a:pt x="2218" y="97"/>
                    <a:pt x="2233" y="127"/>
                    <a:pt x="2263" y="127"/>
                  </a:cubicBezTo>
                  <a:cubicBezTo>
                    <a:pt x="2278" y="127"/>
                    <a:pt x="2285" y="120"/>
                    <a:pt x="2300" y="120"/>
                  </a:cubicBezTo>
                  <a:lnTo>
                    <a:pt x="2308" y="135"/>
                  </a:lnTo>
                  <a:lnTo>
                    <a:pt x="2308" y="135"/>
                  </a:lnTo>
                  <a:cubicBezTo>
                    <a:pt x="2308" y="157"/>
                    <a:pt x="2308" y="172"/>
                    <a:pt x="2315" y="195"/>
                  </a:cubicBezTo>
                  <a:cubicBezTo>
                    <a:pt x="2330" y="195"/>
                    <a:pt x="2338" y="195"/>
                    <a:pt x="2360" y="195"/>
                  </a:cubicBezTo>
                  <a:cubicBezTo>
                    <a:pt x="2353" y="202"/>
                    <a:pt x="2353" y="210"/>
                    <a:pt x="2353" y="225"/>
                  </a:cubicBezTo>
                  <a:cubicBezTo>
                    <a:pt x="2353" y="255"/>
                    <a:pt x="2360" y="285"/>
                    <a:pt x="2383" y="307"/>
                  </a:cubicBezTo>
                  <a:cubicBezTo>
                    <a:pt x="2390" y="300"/>
                    <a:pt x="2398" y="292"/>
                    <a:pt x="2398" y="285"/>
                  </a:cubicBezTo>
                  <a:cubicBezTo>
                    <a:pt x="2413" y="300"/>
                    <a:pt x="2435" y="307"/>
                    <a:pt x="2435" y="330"/>
                  </a:cubicBezTo>
                  <a:cubicBezTo>
                    <a:pt x="2435" y="345"/>
                    <a:pt x="2420" y="352"/>
                    <a:pt x="2420" y="367"/>
                  </a:cubicBezTo>
                  <a:cubicBezTo>
                    <a:pt x="2420" y="397"/>
                    <a:pt x="2465" y="405"/>
                    <a:pt x="2465" y="435"/>
                  </a:cubicBezTo>
                  <a:cubicBezTo>
                    <a:pt x="2465" y="442"/>
                    <a:pt x="2458" y="450"/>
                    <a:pt x="2458" y="465"/>
                  </a:cubicBezTo>
                  <a:cubicBezTo>
                    <a:pt x="2458" y="480"/>
                    <a:pt x="2465" y="487"/>
                    <a:pt x="2465" y="509"/>
                  </a:cubicBezTo>
                  <a:cubicBezTo>
                    <a:pt x="2465" y="525"/>
                    <a:pt x="2458" y="539"/>
                    <a:pt x="2458" y="555"/>
                  </a:cubicBezTo>
                  <a:cubicBezTo>
                    <a:pt x="2450" y="585"/>
                    <a:pt x="2465" y="599"/>
                    <a:pt x="2458" y="622"/>
                  </a:cubicBezTo>
                  <a:cubicBezTo>
                    <a:pt x="2450" y="637"/>
                    <a:pt x="2435" y="644"/>
                    <a:pt x="2428" y="652"/>
                  </a:cubicBezTo>
                  <a:cubicBezTo>
                    <a:pt x="2443" y="682"/>
                    <a:pt x="2458" y="704"/>
                    <a:pt x="2458" y="734"/>
                  </a:cubicBezTo>
                  <a:lnTo>
                    <a:pt x="2458" y="734"/>
                  </a:lnTo>
                  <a:cubicBezTo>
                    <a:pt x="2495" y="734"/>
                    <a:pt x="2518" y="734"/>
                    <a:pt x="2548" y="749"/>
                  </a:cubicBezTo>
                  <a:cubicBezTo>
                    <a:pt x="2555" y="742"/>
                    <a:pt x="2555" y="742"/>
                    <a:pt x="2563" y="742"/>
                  </a:cubicBezTo>
                  <a:cubicBezTo>
                    <a:pt x="2563" y="727"/>
                    <a:pt x="2563" y="719"/>
                    <a:pt x="2570" y="712"/>
                  </a:cubicBezTo>
                  <a:cubicBezTo>
                    <a:pt x="2585" y="712"/>
                    <a:pt x="2592" y="712"/>
                    <a:pt x="2600" y="712"/>
                  </a:cubicBezTo>
                  <a:cubicBezTo>
                    <a:pt x="2608" y="734"/>
                    <a:pt x="2615" y="749"/>
                    <a:pt x="2630" y="772"/>
                  </a:cubicBezTo>
                  <a:cubicBezTo>
                    <a:pt x="2638" y="794"/>
                    <a:pt x="2660" y="794"/>
                    <a:pt x="2668" y="817"/>
                  </a:cubicBezTo>
                  <a:cubicBezTo>
                    <a:pt x="2675" y="824"/>
                    <a:pt x="2675" y="839"/>
                    <a:pt x="2682" y="847"/>
                  </a:cubicBezTo>
                  <a:cubicBezTo>
                    <a:pt x="2682" y="847"/>
                    <a:pt x="2698" y="847"/>
                    <a:pt x="2705" y="847"/>
                  </a:cubicBezTo>
                  <a:cubicBezTo>
                    <a:pt x="2728" y="847"/>
                    <a:pt x="2742" y="862"/>
                    <a:pt x="2765" y="877"/>
                  </a:cubicBezTo>
                  <a:lnTo>
                    <a:pt x="2765" y="877"/>
                  </a:lnTo>
                  <a:cubicBezTo>
                    <a:pt x="2780" y="899"/>
                    <a:pt x="2787" y="907"/>
                    <a:pt x="2802" y="929"/>
                  </a:cubicBezTo>
                  <a:cubicBezTo>
                    <a:pt x="2802" y="944"/>
                    <a:pt x="2802" y="952"/>
                    <a:pt x="2810" y="967"/>
                  </a:cubicBezTo>
                  <a:cubicBezTo>
                    <a:pt x="2817" y="967"/>
                    <a:pt x="2817" y="967"/>
                    <a:pt x="2825" y="974"/>
                  </a:cubicBezTo>
                  <a:cubicBezTo>
                    <a:pt x="2832" y="989"/>
                    <a:pt x="2840" y="1012"/>
                    <a:pt x="2847" y="1019"/>
                  </a:cubicBezTo>
                  <a:lnTo>
                    <a:pt x="2847" y="1019"/>
                  </a:lnTo>
                  <a:cubicBezTo>
                    <a:pt x="2840" y="1026"/>
                    <a:pt x="2832" y="1026"/>
                    <a:pt x="2817" y="1034"/>
                  </a:cubicBezTo>
                  <a:cubicBezTo>
                    <a:pt x="2802" y="1042"/>
                    <a:pt x="2795" y="1049"/>
                    <a:pt x="2772" y="1049"/>
                  </a:cubicBezTo>
                  <a:cubicBezTo>
                    <a:pt x="2765" y="1049"/>
                    <a:pt x="2765" y="1042"/>
                    <a:pt x="2757" y="1034"/>
                  </a:cubicBezTo>
                  <a:cubicBezTo>
                    <a:pt x="2750" y="1072"/>
                    <a:pt x="2742" y="1094"/>
                    <a:pt x="2742" y="1132"/>
                  </a:cubicBezTo>
                  <a:cubicBezTo>
                    <a:pt x="2735" y="1162"/>
                    <a:pt x="2735" y="1176"/>
                    <a:pt x="2728" y="1199"/>
                  </a:cubicBezTo>
                  <a:cubicBezTo>
                    <a:pt x="2720" y="1214"/>
                    <a:pt x="2720" y="1229"/>
                    <a:pt x="2705" y="1251"/>
                  </a:cubicBezTo>
                  <a:cubicBezTo>
                    <a:pt x="2690" y="1296"/>
                    <a:pt x="2668" y="1311"/>
                    <a:pt x="2645" y="1356"/>
                  </a:cubicBezTo>
                  <a:cubicBezTo>
                    <a:pt x="2622" y="1379"/>
                    <a:pt x="2615" y="1394"/>
                    <a:pt x="2600" y="1416"/>
                  </a:cubicBezTo>
                  <a:cubicBezTo>
                    <a:pt x="2585" y="1431"/>
                    <a:pt x="2578" y="1439"/>
                    <a:pt x="2570" y="1461"/>
                  </a:cubicBezTo>
                  <a:cubicBezTo>
                    <a:pt x="2608" y="1566"/>
                    <a:pt x="2608" y="1566"/>
                    <a:pt x="2608" y="1566"/>
                  </a:cubicBezTo>
                  <a:cubicBezTo>
                    <a:pt x="2585" y="1604"/>
                    <a:pt x="2585" y="1604"/>
                    <a:pt x="2585" y="1604"/>
                  </a:cubicBezTo>
                  <a:cubicBezTo>
                    <a:pt x="2608" y="1611"/>
                    <a:pt x="2622" y="1619"/>
                    <a:pt x="2645" y="1619"/>
                  </a:cubicBezTo>
                  <a:cubicBezTo>
                    <a:pt x="2668" y="1619"/>
                    <a:pt x="2682" y="1619"/>
                    <a:pt x="2705" y="1626"/>
                  </a:cubicBezTo>
                  <a:cubicBezTo>
                    <a:pt x="2712" y="1634"/>
                    <a:pt x="2712" y="1649"/>
                    <a:pt x="2720" y="1649"/>
                  </a:cubicBezTo>
                  <a:cubicBezTo>
                    <a:pt x="2735" y="1656"/>
                    <a:pt x="2750" y="1664"/>
                    <a:pt x="2765" y="1671"/>
                  </a:cubicBezTo>
                  <a:cubicBezTo>
                    <a:pt x="2787" y="1686"/>
                    <a:pt x="2802" y="1701"/>
                    <a:pt x="2825" y="1709"/>
                  </a:cubicBezTo>
                  <a:cubicBezTo>
                    <a:pt x="2862" y="1724"/>
                    <a:pt x="2877" y="1731"/>
                    <a:pt x="2915" y="1738"/>
                  </a:cubicBezTo>
                  <a:cubicBezTo>
                    <a:pt x="2945" y="1754"/>
                    <a:pt x="2967" y="1754"/>
                    <a:pt x="2990" y="1776"/>
                  </a:cubicBezTo>
                  <a:cubicBezTo>
                    <a:pt x="2997" y="1791"/>
                    <a:pt x="2997" y="1798"/>
                    <a:pt x="3005" y="1806"/>
                  </a:cubicBezTo>
                  <a:cubicBezTo>
                    <a:pt x="3012" y="1828"/>
                    <a:pt x="3020" y="1844"/>
                    <a:pt x="3020" y="1866"/>
                  </a:cubicBezTo>
                  <a:cubicBezTo>
                    <a:pt x="3020" y="1896"/>
                    <a:pt x="3020" y="1911"/>
                    <a:pt x="3012" y="1933"/>
                  </a:cubicBezTo>
                  <a:cubicBezTo>
                    <a:pt x="3005" y="1948"/>
                    <a:pt x="2990" y="1948"/>
                    <a:pt x="2990" y="1956"/>
                  </a:cubicBezTo>
                  <a:cubicBezTo>
                    <a:pt x="2982" y="1963"/>
                    <a:pt x="2982" y="1971"/>
                    <a:pt x="2982" y="1986"/>
                  </a:cubicBezTo>
                  <a:cubicBezTo>
                    <a:pt x="2982" y="2016"/>
                    <a:pt x="2990" y="2031"/>
                    <a:pt x="3005" y="2061"/>
                  </a:cubicBezTo>
                  <a:cubicBezTo>
                    <a:pt x="2975" y="2076"/>
                    <a:pt x="2952" y="2083"/>
                    <a:pt x="2915" y="2083"/>
                  </a:cubicBezTo>
                  <a:cubicBezTo>
                    <a:pt x="2907" y="2083"/>
                    <a:pt x="2907" y="2083"/>
                    <a:pt x="2900" y="2076"/>
                  </a:cubicBezTo>
                  <a:cubicBezTo>
                    <a:pt x="2907" y="2061"/>
                    <a:pt x="2922" y="2053"/>
                    <a:pt x="2922" y="2038"/>
                  </a:cubicBezTo>
                  <a:cubicBezTo>
                    <a:pt x="2870" y="2031"/>
                    <a:pt x="2840" y="2023"/>
                    <a:pt x="2787" y="2023"/>
                  </a:cubicBezTo>
                  <a:cubicBezTo>
                    <a:pt x="2780" y="2023"/>
                    <a:pt x="2772" y="2031"/>
                    <a:pt x="2765" y="2031"/>
                  </a:cubicBezTo>
                  <a:cubicBezTo>
                    <a:pt x="2772" y="2016"/>
                    <a:pt x="2772" y="2008"/>
                    <a:pt x="2765" y="1993"/>
                  </a:cubicBezTo>
                  <a:cubicBezTo>
                    <a:pt x="2705" y="2016"/>
                    <a:pt x="2690" y="2076"/>
                    <a:pt x="2630" y="2091"/>
                  </a:cubicBezTo>
                  <a:cubicBezTo>
                    <a:pt x="2622" y="2068"/>
                    <a:pt x="2622" y="2068"/>
                    <a:pt x="2622" y="2068"/>
                  </a:cubicBezTo>
                  <a:cubicBezTo>
                    <a:pt x="2608" y="2076"/>
                    <a:pt x="2600" y="2076"/>
                    <a:pt x="2585" y="2091"/>
                  </a:cubicBezTo>
                  <a:cubicBezTo>
                    <a:pt x="2578" y="2098"/>
                    <a:pt x="2578" y="2113"/>
                    <a:pt x="2570" y="2113"/>
                  </a:cubicBezTo>
                  <a:cubicBezTo>
                    <a:pt x="2548" y="2121"/>
                    <a:pt x="2540" y="2113"/>
                    <a:pt x="2518" y="2113"/>
                  </a:cubicBezTo>
                  <a:cubicBezTo>
                    <a:pt x="2480" y="2113"/>
                    <a:pt x="2473" y="2136"/>
                    <a:pt x="2443" y="2151"/>
                  </a:cubicBezTo>
                  <a:cubicBezTo>
                    <a:pt x="2428" y="2158"/>
                    <a:pt x="2420" y="2166"/>
                    <a:pt x="2405" y="2173"/>
                  </a:cubicBezTo>
                  <a:cubicBezTo>
                    <a:pt x="2383" y="2166"/>
                    <a:pt x="2383" y="2166"/>
                    <a:pt x="2383" y="2166"/>
                  </a:cubicBezTo>
                  <a:cubicBezTo>
                    <a:pt x="2368" y="2181"/>
                    <a:pt x="2360" y="2188"/>
                    <a:pt x="2360" y="2203"/>
                  </a:cubicBezTo>
                  <a:cubicBezTo>
                    <a:pt x="2353" y="2218"/>
                    <a:pt x="2360" y="2233"/>
                    <a:pt x="2353" y="2241"/>
                  </a:cubicBezTo>
                  <a:cubicBezTo>
                    <a:pt x="2345" y="2263"/>
                    <a:pt x="2330" y="2271"/>
                    <a:pt x="2323" y="2293"/>
                  </a:cubicBezTo>
                  <a:cubicBezTo>
                    <a:pt x="2323" y="2301"/>
                    <a:pt x="2323" y="2315"/>
                    <a:pt x="2315" y="2315"/>
                  </a:cubicBezTo>
                  <a:cubicBezTo>
                    <a:pt x="2308" y="2323"/>
                    <a:pt x="2300" y="2331"/>
                    <a:pt x="2285" y="2331"/>
                  </a:cubicBezTo>
                  <a:cubicBezTo>
                    <a:pt x="2278" y="2331"/>
                    <a:pt x="2270" y="2315"/>
                    <a:pt x="2263" y="2315"/>
                  </a:cubicBezTo>
                  <a:cubicBezTo>
                    <a:pt x="2255" y="2315"/>
                    <a:pt x="2248" y="2323"/>
                    <a:pt x="2240" y="2323"/>
                  </a:cubicBezTo>
                  <a:cubicBezTo>
                    <a:pt x="2240" y="2345"/>
                    <a:pt x="2240" y="2345"/>
                    <a:pt x="2240" y="2345"/>
                  </a:cubicBezTo>
                  <a:cubicBezTo>
                    <a:pt x="2240" y="2361"/>
                    <a:pt x="2255" y="2368"/>
                    <a:pt x="2263" y="2383"/>
                  </a:cubicBezTo>
                  <a:cubicBezTo>
                    <a:pt x="2278" y="2420"/>
                    <a:pt x="2278" y="2435"/>
                    <a:pt x="2285" y="2473"/>
                  </a:cubicBezTo>
                  <a:cubicBezTo>
                    <a:pt x="2278" y="2473"/>
                    <a:pt x="2278" y="2480"/>
                    <a:pt x="2270" y="2480"/>
                  </a:cubicBezTo>
                  <a:cubicBezTo>
                    <a:pt x="2263" y="2480"/>
                    <a:pt x="2255" y="2473"/>
                    <a:pt x="2248" y="2473"/>
                  </a:cubicBezTo>
                  <a:cubicBezTo>
                    <a:pt x="2240" y="2495"/>
                    <a:pt x="2233" y="2510"/>
                    <a:pt x="2210" y="2533"/>
                  </a:cubicBezTo>
                  <a:cubicBezTo>
                    <a:pt x="2203" y="2540"/>
                    <a:pt x="2203" y="2555"/>
                    <a:pt x="2188" y="2563"/>
                  </a:cubicBezTo>
                  <a:cubicBezTo>
                    <a:pt x="2180" y="2563"/>
                    <a:pt x="2165" y="2555"/>
                    <a:pt x="2150" y="2563"/>
                  </a:cubicBezTo>
                  <a:cubicBezTo>
                    <a:pt x="2143" y="2570"/>
                    <a:pt x="2143" y="2578"/>
                    <a:pt x="2135" y="2585"/>
                  </a:cubicBezTo>
                  <a:cubicBezTo>
                    <a:pt x="2128" y="2593"/>
                    <a:pt x="2128" y="2593"/>
                    <a:pt x="2120" y="2593"/>
                  </a:cubicBezTo>
                  <a:cubicBezTo>
                    <a:pt x="2090" y="2615"/>
                    <a:pt x="2090" y="2645"/>
                    <a:pt x="2075" y="2675"/>
                  </a:cubicBezTo>
                  <a:cubicBezTo>
                    <a:pt x="2045" y="2705"/>
                    <a:pt x="2038" y="2728"/>
                    <a:pt x="2023" y="2773"/>
                  </a:cubicBezTo>
                  <a:cubicBezTo>
                    <a:pt x="2016" y="2795"/>
                    <a:pt x="2000" y="2810"/>
                    <a:pt x="1993" y="2833"/>
                  </a:cubicBezTo>
                  <a:cubicBezTo>
                    <a:pt x="1978" y="2855"/>
                    <a:pt x="1978" y="2870"/>
                    <a:pt x="1970" y="2893"/>
                  </a:cubicBezTo>
                  <a:cubicBezTo>
                    <a:pt x="1963" y="2908"/>
                    <a:pt x="1956" y="2915"/>
                    <a:pt x="1948" y="2930"/>
                  </a:cubicBezTo>
                  <a:cubicBezTo>
                    <a:pt x="1933" y="2967"/>
                    <a:pt x="1926" y="2990"/>
                    <a:pt x="1918" y="3020"/>
                  </a:cubicBezTo>
                  <a:cubicBezTo>
                    <a:pt x="1903" y="3057"/>
                    <a:pt x="1880" y="3080"/>
                    <a:pt x="1843" y="3095"/>
                  </a:cubicBezTo>
                  <a:cubicBezTo>
                    <a:pt x="1836" y="3102"/>
                    <a:pt x="1821" y="3110"/>
                    <a:pt x="1806" y="3117"/>
                  </a:cubicBezTo>
                  <a:cubicBezTo>
                    <a:pt x="1798" y="3125"/>
                    <a:pt x="1783" y="3132"/>
                    <a:pt x="1776" y="3140"/>
                  </a:cubicBezTo>
                  <a:cubicBezTo>
                    <a:pt x="1768" y="3147"/>
                    <a:pt x="1768" y="3162"/>
                    <a:pt x="1761" y="3170"/>
                  </a:cubicBezTo>
                  <a:cubicBezTo>
                    <a:pt x="1738" y="3185"/>
                    <a:pt x="1723" y="3155"/>
                    <a:pt x="1701" y="3147"/>
                  </a:cubicBezTo>
                  <a:cubicBezTo>
                    <a:pt x="1678" y="3140"/>
                    <a:pt x="1671" y="3140"/>
                    <a:pt x="1648" y="3132"/>
                  </a:cubicBezTo>
                  <a:cubicBezTo>
                    <a:pt x="1596" y="3117"/>
                    <a:pt x="1566" y="3117"/>
                    <a:pt x="1513" y="3102"/>
                  </a:cubicBezTo>
                  <a:cubicBezTo>
                    <a:pt x="1446" y="3087"/>
                    <a:pt x="1416" y="3073"/>
                    <a:pt x="1349" y="3043"/>
                  </a:cubicBezTo>
                  <a:cubicBezTo>
                    <a:pt x="1319" y="3035"/>
                    <a:pt x="1289" y="3020"/>
                    <a:pt x="1281" y="2990"/>
                  </a:cubicBezTo>
                  <a:cubicBezTo>
                    <a:pt x="1281" y="2967"/>
                    <a:pt x="1289" y="2953"/>
                    <a:pt x="1274" y="2937"/>
                  </a:cubicBezTo>
                  <a:cubicBezTo>
                    <a:pt x="1266" y="2930"/>
                    <a:pt x="1259" y="2937"/>
                    <a:pt x="1251" y="2930"/>
                  </a:cubicBezTo>
                  <a:cubicBezTo>
                    <a:pt x="1244" y="2930"/>
                    <a:pt x="1244" y="2923"/>
                    <a:pt x="1236" y="2923"/>
                  </a:cubicBezTo>
                  <a:cubicBezTo>
                    <a:pt x="1244" y="2900"/>
                    <a:pt x="1236" y="2885"/>
                    <a:pt x="1244" y="2863"/>
                  </a:cubicBezTo>
                  <a:cubicBezTo>
                    <a:pt x="1266" y="2863"/>
                    <a:pt x="1289" y="2863"/>
                    <a:pt x="1311" y="2848"/>
                  </a:cubicBezTo>
                  <a:cubicBezTo>
                    <a:pt x="1281" y="2810"/>
                    <a:pt x="1244" y="2803"/>
                    <a:pt x="1199" y="2788"/>
                  </a:cubicBezTo>
                  <a:cubicBezTo>
                    <a:pt x="1176" y="2773"/>
                    <a:pt x="1161" y="2765"/>
                    <a:pt x="1139" y="2750"/>
                  </a:cubicBezTo>
                  <a:cubicBezTo>
                    <a:pt x="1101" y="2728"/>
                    <a:pt x="1086" y="2713"/>
                    <a:pt x="1049" y="2690"/>
                  </a:cubicBezTo>
                  <a:cubicBezTo>
                    <a:pt x="1034" y="2683"/>
                    <a:pt x="1019" y="2675"/>
                    <a:pt x="1011" y="2660"/>
                  </a:cubicBezTo>
                  <a:cubicBezTo>
                    <a:pt x="1004" y="2638"/>
                    <a:pt x="1004" y="2623"/>
                    <a:pt x="1004" y="2600"/>
                  </a:cubicBezTo>
                  <a:cubicBezTo>
                    <a:pt x="981" y="2600"/>
                    <a:pt x="981" y="2600"/>
                    <a:pt x="981" y="2600"/>
                  </a:cubicBezTo>
                  <a:cubicBezTo>
                    <a:pt x="959" y="2600"/>
                    <a:pt x="951" y="2608"/>
                    <a:pt x="929" y="2615"/>
                  </a:cubicBezTo>
                  <a:cubicBezTo>
                    <a:pt x="929" y="2608"/>
                    <a:pt x="921" y="2600"/>
                    <a:pt x="921" y="2593"/>
                  </a:cubicBezTo>
                  <a:cubicBezTo>
                    <a:pt x="921" y="2563"/>
                    <a:pt x="929" y="2548"/>
                    <a:pt x="936" y="2518"/>
                  </a:cubicBezTo>
                  <a:cubicBezTo>
                    <a:pt x="936" y="2510"/>
                    <a:pt x="944" y="2503"/>
                    <a:pt x="944" y="2495"/>
                  </a:cubicBezTo>
                  <a:cubicBezTo>
                    <a:pt x="944" y="2473"/>
                    <a:pt x="921" y="2465"/>
                    <a:pt x="921" y="2443"/>
                  </a:cubicBezTo>
                  <a:cubicBezTo>
                    <a:pt x="921" y="2405"/>
                    <a:pt x="944" y="2383"/>
                    <a:pt x="959" y="2345"/>
                  </a:cubicBezTo>
                  <a:cubicBezTo>
                    <a:pt x="974" y="2301"/>
                    <a:pt x="989" y="2263"/>
                    <a:pt x="1034" y="2248"/>
                  </a:cubicBezTo>
                  <a:cubicBezTo>
                    <a:pt x="1026" y="2233"/>
                    <a:pt x="1019" y="2218"/>
                    <a:pt x="1019" y="2203"/>
                  </a:cubicBezTo>
                  <a:cubicBezTo>
                    <a:pt x="1019" y="2196"/>
                    <a:pt x="1019" y="2196"/>
                    <a:pt x="1019" y="2196"/>
                  </a:cubicBezTo>
                  <a:cubicBezTo>
                    <a:pt x="1019" y="2181"/>
                    <a:pt x="1026" y="2181"/>
                    <a:pt x="1026" y="2166"/>
                  </a:cubicBezTo>
                  <a:cubicBezTo>
                    <a:pt x="1026" y="2136"/>
                    <a:pt x="996" y="2121"/>
                    <a:pt x="966" y="2106"/>
                  </a:cubicBezTo>
                  <a:cubicBezTo>
                    <a:pt x="959" y="2106"/>
                    <a:pt x="959" y="2091"/>
                    <a:pt x="944" y="2083"/>
                  </a:cubicBezTo>
                  <a:cubicBezTo>
                    <a:pt x="929" y="2083"/>
                    <a:pt x="921" y="2076"/>
                    <a:pt x="914" y="2068"/>
                  </a:cubicBezTo>
                  <a:cubicBezTo>
                    <a:pt x="929" y="2038"/>
                    <a:pt x="959" y="2038"/>
                    <a:pt x="996" y="2023"/>
                  </a:cubicBezTo>
                  <a:cubicBezTo>
                    <a:pt x="1011" y="2016"/>
                    <a:pt x="1026" y="2008"/>
                    <a:pt x="1041" y="1993"/>
                  </a:cubicBezTo>
                  <a:cubicBezTo>
                    <a:pt x="1064" y="1986"/>
                    <a:pt x="1079" y="1978"/>
                    <a:pt x="1094" y="1963"/>
                  </a:cubicBezTo>
                  <a:cubicBezTo>
                    <a:pt x="1131" y="1941"/>
                    <a:pt x="1154" y="1926"/>
                    <a:pt x="1176" y="1896"/>
                  </a:cubicBezTo>
                  <a:cubicBezTo>
                    <a:pt x="1199" y="1866"/>
                    <a:pt x="1221" y="1851"/>
                    <a:pt x="1236" y="1821"/>
                  </a:cubicBezTo>
                  <a:cubicBezTo>
                    <a:pt x="1251" y="1798"/>
                    <a:pt x="1251" y="1791"/>
                    <a:pt x="1266" y="1768"/>
                  </a:cubicBezTo>
                  <a:cubicBezTo>
                    <a:pt x="1281" y="1746"/>
                    <a:pt x="1296" y="1738"/>
                    <a:pt x="1311" y="1709"/>
                  </a:cubicBezTo>
                  <a:cubicBezTo>
                    <a:pt x="1326" y="1671"/>
                    <a:pt x="1333" y="1649"/>
                    <a:pt x="1333" y="1611"/>
                  </a:cubicBezTo>
                  <a:cubicBezTo>
                    <a:pt x="1333" y="1596"/>
                    <a:pt x="1326" y="1581"/>
                    <a:pt x="1311" y="1566"/>
                  </a:cubicBezTo>
                  <a:cubicBezTo>
                    <a:pt x="1311" y="1559"/>
                    <a:pt x="1304" y="1566"/>
                    <a:pt x="1304" y="1559"/>
                  </a:cubicBezTo>
                  <a:cubicBezTo>
                    <a:pt x="1304" y="1544"/>
                    <a:pt x="1304" y="1536"/>
                    <a:pt x="1296" y="1521"/>
                  </a:cubicBezTo>
                  <a:cubicBezTo>
                    <a:pt x="1289" y="1506"/>
                    <a:pt x="1274" y="1506"/>
                    <a:pt x="1259" y="1499"/>
                  </a:cubicBezTo>
                  <a:cubicBezTo>
                    <a:pt x="1244" y="1499"/>
                    <a:pt x="1236" y="1491"/>
                    <a:pt x="1221" y="1491"/>
                  </a:cubicBezTo>
                  <a:cubicBezTo>
                    <a:pt x="1191" y="1499"/>
                    <a:pt x="1176" y="1506"/>
                    <a:pt x="1139" y="1514"/>
                  </a:cubicBezTo>
                  <a:cubicBezTo>
                    <a:pt x="1124" y="1514"/>
                    <a:pt x="1109" y="1514"/>
                    <a:pt x="1094" y="1529"/>
                  </a:cubicBezTo>
                  <a:cubicBezTo>
                    <a:pt x="1071" y="1536"/>
                    <a:pt x="1056" y="1544"/>
                    <a:pt x="1026" y="1551"/>
                  </a:cubicBezTo>
                  <a:cubicBezTo>
                    <a:pt x="1004" y="1559"/>
                    <a:pt x="989" y="1574"/>
                    <a:pt x="959" y="1574"/>
                  </a:cubicBezTo>
                  <a:cubicBezTo>
                    <a:pt x="921" y="1574"/>
                    <a:pt x="899" y="1566"/>
                    <a:pt x="869" y="1559"/>
                  </a:cubicBezTo>
                  <a:cubicBezTo>
                    <a:pt x="839" y="1559"/>
                    <a:pt x="824" y="1551"/>
                    <a:pt x="801" y="1544"/>
                  </a:cubicBezTo>
                  <a:lnTo>
                    <a:pt x="794" y="1536"/>
                  </a:lnTo>
                  <a:cubicBezTo>
                    <a:pt x="779" y="1529"/>
                    <a:pt x="771" y="1536"/>
                    <a:pt x="764" y="1529"/>
                  </a:cubicBezTo>
                  <a:cubicBezTo>
                    <a:pt x="756" y="1529"/>
                    <a:pt x="756" y="1521"/>
                    <a:pt x="749" y="1514"/>
                  </a:cubicBezTo>
                  <a:cubicBezTo>
                    <a:pt x="741" y="1514"/>
                    <a:pt x="734" y="1506"/>
                    <a:pt x="727" y="1506"/>
                  </a:cubicBezTo>
                  <a:cubicBezTo>
                    <a:pt x="674" y="1476"/>
                    <a:pt x="659" y="1431"/>
                    <a:pt x="599" y="1416"/>
                  </a:cubicBezTo>
                  <a:cubicBezTo>
                    <a:pt x="577" y="1401"/>
                    <a:pt x="562" y="1401"/>
                    <a:pt x="539" y="1394"/>
                  </a:cubicBezTo>
                  <a:cubicBezTo>
                    <a:pt x="524" y="1386"/>
                    <a:pt x="509" y="1386"/>
                    <a:pt x="502" y="1379"/>
                  </a:cubicBezTo>
                  <a:cubicBezTo>
                    <a:pt x="494" y="1371"/>
                    <a:pt x="487" y="1356"/>
                    <a:pt x="472" y="1356"/>
                  </a:cubicBezTo>
                  <a:cubicBezTo>
                    <a:pt x="449" y="1356"/>
                    <a:pt x="434" y="1379"/>
                    <a:pt x="412" y="1379"/>
                  </a:cubicBezTo>
                  <a:cubicBezTo>
                    <a:pt x="382" y="1386"/>
                    <a:pt x="359" y="1379"/>
                    <a:pt x="329" y="1379"/>
                  </a:cubicBezTo>
                  <a:cubicBezTo>
                    <a:pt x="299" y="1379"/>
                    <a:pt x="277" y="1386"/>
                    <a:pt x="239" y="1394"/>
                  </a:cubicBezTo>
                  <a:cubicBezTo>
                    <a:pt x="232" y="1401"/>
                    <a:pt x="217" y="1409"/>
                    <a:pt x="202" y="1416"/>
                  </a:cubicBezTo>
                  <a:cubicBezTo>
                    <a:pt x="194" y="1416"/>
                    <a:pt x="194" y="1424"/>
                    <a:pt x="187" y="1424"/>
                  </a:cubicBezTo>
                  <a:cubicBezTo>
                    <a:pt x="172" y="1424"/>
                    <a:pt x="172" y="1416"/>
                    <a:pt x="157" y="1416"/>
                  </a:cubicBezTo>
                  <a:cubicBezTo>
                    <a:pt x="127" y="1416"/>
                    <a:pt x="112" y="1431"/>
                    <a:pt x="90" y="1446"/>
                  </a:cubicBezTo>
                  <a:cubicBezTo>
                    <a:pt x="90" y="1446"/>
                    <a:pt x="82" y="1446"/>
                    <a:pt x="82" y="1454"/>
                  </a:cubicBezTo>
                  <a:lnTo>
                    <a:pt x="82" y="1454"/>
                  </a:lnTo>
                  <a:cubicBezTo>
                    <a:pt x="74" y="1439"/>
                    <a:pt x="74" y="1431"/>
                    <a:pt x="74" y="1416"/>
                  </a:cubicBezTo>
                  <a:cubicBezTo>
                    <a:pt x="74" y="1401"/>
                    <a:pt x="82" y="1394"/>
                    <a:pt x="82" y="1379"/>
                  </a:cubicBezTo>
                  <a:cubicBezTo>
                    <a:pt x="82" y="1371"/>
                    <a:pt x="67" y="1364"/>
                    <a:pt x="67" y="1356"/>
                  </a:cubicBezTo>
                  <a:cubicBezTo>
                    <a:pt x="60" y="1349"/>
                    <a:pt x="52" y="1341"/>
                    <a:pt x="52" y="1334"/>
                  </a:cubicBezTo>
                  <a:cubicBezTo>
                    <a:pt x="37" y="1319"/>
                    <a:pt x="30" y="1319"/>
                    <a:pt x="15" y="1304"/>
                  </a:cubicBezTo>
                  <a:cubicBezTo>
                    <a:pt x="7" y="1304"/>
                    <a:pt x="0" y="1304"/>
                    <a:pt x="0" y="1296"/>
                  </a:cubicBezTo>
                  <a:cubicBezTo>
                    <a:pt x="0" y="1266"/>
                    <a:pt x="0" y="1251"/>
                    <a:pt x="15" y="1221"/>
                  </a:cubicBezTo>
                  <a:cubicBezTo>
                    <a:pt x="15" y="1206"/>
                    <a:pt x="30" y="1199"/>
                    <a:pt x="30" y="1184"/>
                  </a:cubicBezTo>
                  <a:cubicBezTo>
                    <a:pt x="30" y="1162"/>
                    <a:pt x="7" y="1154"/>
                    <a:pt x="7" y="1132"/>
                  </a:cubicBezTo>
                  <a:cubicBezTo>
                    <a:pt x="7" y="1116"/>
                    <a:pt x="15" y="1102"/>
                    <a:pt x="15" y="1086"/>
                  </a:cubicBezTo>
                  <a:cubicBezTo>
                    <a:pt x="15" y="1072"/>
                    <a:pt x="15" y="1064"/>
                    <a:pt x="15" y="1049"/>
                  </a:cubicBezTo>
                  <a:cubicBezTo>
                    <a:pt x="15" y="1034"/>
                    <a:pt x="22" y="1034"/>
                    <a:pt x="22" y="1019"/>
                  </a:cubicBezTo>
                  <a:cubicBezTo>
                    <a:pt x="22" y="1012"/>
                    <a:pt x="22" y="1004"/>
                    <a:pt x="22" y="997"/>
                  </a:cubicBezTo>
                  <a:cubicBezTo>
                    <a:pt x="30" y="974"/>
                    <a:pt x="44" y="959"/>
                    <a:pt x="60" y="944"/>
                  </a:cubicBezTo>
                  <a:cubicBezTo>
                    <a:pt x="74" y="937"/>
                    <a:pt x="90" y="937"/>
                    <a:pt x="97" y="922"/>
                  </a:cubicBezTo>
                  <a:cubicBezTo>
                    <a:pt x="112" y="892"/>
                    <a:pt x="112" y="869"/>
                    <a:pt x="134" y="854"/>
                  </a:cubicBezTo>
                  <a:cubicBezTo>
                    <a:pt x="150" y="847"/>
                    <a:pt x="157" y="839"/>
                    <a:pt x="172" y="832"/>
                  </a:cubicBezTo>
                  <a:cubicBezTo>
                    <a:pt x="172" y="794"/>
                    <a:pt x="172" y="794"/>
                    <a:pt x="172" y="794"/>
                  </a:cubicBezTo>
                  <a:cubicBezTo>
                    <a:pt x="142" y="794"/>
                    <a:pt x="142" y="794"/>
                    <a:pt x="142" y="794"/>
                  </a:cubicBezTo>
                  <a:cubicBezTo>
                    <a:pt x="142" y="787"/>
                    <a:pt x="134" y="779"/>
                    <a:pt x="134" y="772"/>
                  </a:cubicBezTo>
                  <a:cubicBezTo>
                    <a:pt x="134" y="757"/>
                    <a:pt x="150" y="757"/>
                    <a:pt x="157" y="749"/>
                  </a:cubicBezTo>
                  <a:cubicBezTo>
                    <a:pt x="164" y="742"/>
                    <a:pt x="172" y="734"/>
                    <a:pt x="180" y="727"/>
                  </a:cubicBezTo>
                  <a:lnTo>
                    <a:pt x="180" y="727"/>
                  </a:lnTo>
                  <a:cubicBezTo>
                    <a:pt x="187" y="734"/>
                    <a:pt x="187" y="742"/>
                    <a:pt x="202" y="749"/>
                  </a:cubicBezTo>
                  <a:cubicBezTo>
                    <a:pt x="217" y="742"/>
                    <a:pt x="224" y="727"/>
                    <a:pt x="239" y="719"/>
                  </a:cubicBezTo>
                  <a:cubicBezTo>
                    <a:pt x="239" y="719"/>
                    <a:pt x="247" y="719"/>
                    <a:pt x="247" y="712"/>
                  </a:cubicBezTo>
                  <a:cubicBezTo>
                    <a:pt x="262" y="704"/>
                    <a:pt x="269" y="689"/>
                    <a:pt x="277" y="674"/>
                  </a:cubicBezTo>
                  <a:lnTo>
                    <a:pt x="284" y="667"/>
                  </a:lnTo>
                  <a:cubicBezTo>
                    <a:pt x="284" y="637"/>
                    <a:pt x="269" y="622"/>
                    <a:pt x="269" y="592"/>
                  </a:cubicBezTo>
                  <a:cubicBezTo>
                    <a:pt x="269" y="577"/>
                    <a:pt x="269" y="562"/>
                    <a:pt x="262" y="555"/>
                  </a:cubicBezTo>
                  <a:cubicBezTo>
                    <a:pt x="254" y="539"/>
                    <a:pt x="239" y="532"/>
                    <a:pt x="239" y="517"/>
                  </a:cubicBezTo>
                  <a:cubicBezTo>
                    <a:pt x="239" y="472"/>
                    <a:pt x="239" y="472"/>
                    <a:pt x="239" y="472"/>
                  </a:cubicBezTo>
                  <a:cubicBezTo>
                    <a:pt x="239" y="465"/>
                    <a:pt x="247" y="465"/>
                    <a:pt x="247" y="457"/>
                  </a:cubicBezTo>
                  <a:cubicBezTo>
                    <a:pt x="239" y="442"/>
                    <a:pt x="217" y="450"/>
                    <a:pt x="209" y="442"/>
                  </a:cubicBezTo>
                  <a:cubicBezTo>
                    <a:pt x="202" y="435"/>
                    <a:pt x="202" y="427"/>
                    <a:pt x="202" y="420"/>
                  </a:cubicBezTo>
                  <a:cubicBezTo>
                    <a:pt x="194" y="390"/>
                    <a:pt x="187" y="375"/>
                    <a:pt x="172" y="345"/>
                  </a:cubicBezTo>
                  <a:cubicBezTo>
                    <a:pt x="187" y="307"/>
                    <a:pt x="187" y="307"/>
                    <a:pt x="187" y="307"/>
                  </a:cubicBezTo>
                  <a:cubicBezTo>
                    <a:pt x="180" y="285"/>
                    <a:pt x="187" y="270"/>
                    <a:pt x="180" y="255"/>
                  </a:cubicBezTo>
                  <a:cubicBezTo>
                    <a:pt x="172" y="240"/>
                    <a:pt x="164" y="247"/>
                    <a:pt x="150" y="232"/>
                  </a:cubicBezTo>
                  <a:cubicBezTo>
                    <a:pt x="142" y="225"/>
                    <a:pt x="134" y="217"/>
                    <a:pt x="127" y="20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1" name="Freeform 135"/>
            <p:cNvSpPr>
              <a:spLocks noChangeArrowheads="1"/>
            </p:cNvSpPr>
            <p:nvPr/>
          </p:nvSpPr>
          <p:spPr bwMode="auto">
            <a:xfrm>
              <a:off x="5595968" y="7534392"/>
              <a:ext cx="2194749" cy="2440675"/>
            </a:xfrm>
            <a:custGeom>
              <a:avLst/>
              <a:gdLst>
                <a:gd name="T0" fmla="*/ 3221 w 5080"/>
                <a:gd name="T1" fmla="*/ 1018 h 5651"/>
                <a:gd name="T2" fmla="*/ 3468 w 5080"/>
                <a:gd name="T3" fmla="*/ 951 h 5651"/>
                <a:gd name="T4" fmla="*/ 3491 w 5080"/>
                <a:gd name="T5" fmla="*/ 412 h 5651"/>
                <a:gd name="T6" fmla="*/ 3228 w 5080"/>
                <a:gd name="T7" fmla="*/ 644 h 5651"/>
                <a:gd name="T8" fmla="*/ 37 w 5080"/>
                <a:gd name="T9" fmla="*/ 4526 h 5651"/>
                <a:gd name="T10" fmla="*/ 164 w 5080"/>
                <a:gd name="T11" fmla="*/ 4383 h 5651"/>
                <a:gd name="T12" fmla="*/ 397 w 5080"/>
                <a:gd name="T13" fmla="*/ 4323 h 5651"/>
                <a:gd name="T14" fmla="*/ 554 w 5080"/>
                <a:gd name="T15" fmla="*/ 4211 h 5651"/>
                <a:gd name="T16" fmla="*/ 741 w 5080"/>
                <a:gd name="T17" fmla="*/ 4046 h 5651"/>
                <a:gd name="T18" fmla="*/ 659 w 5080"/>
                <a:gd name="T19" fmla="*/ 3604 h 5651"/>
                <a:gd name="T20" fmla="*/ 1019 w 5080"/>
                <a:gd name="T21" fmla="*/ 3154 h 5651"/>
                <a:gd name="T22" fmla="*/ 1438 w 5080"/>
                <a:gd name="T23" fmla="*/ 2570 h 5651"/>
                <a:gd name="T24" fmla="*/ 1408 w 5080"/>
                <a:gd name="T25" fmla="*/ 2015 h 5651"/>
                <a:gd name="T26" fmla="*/ 1618 w 5080"/>
                <a:gd name="T27" fmla="*/ 1663 h 5651"/>
                <a:gd name="T28" fmla="*/ 2149 w 5080"/>
                <a:gd name="T29" fmla="*/ 1520 h 5651"/>
                <a:gd name="T30" fmla="*/ 2067 w 5080"/>
                <a:gd name="T31" fmla="*/ 1775 h 5651"/>
                <a:gd name="T32" fmla="*/ 1663 w 5080"/>
                <a:gd name="T33" fmla="*/ 1970 h 5651"/>
                <a:gd name="T34" fmla="*/ 1693 w 5080"/>
                <a:gd name="T35" fmla="*/ 2098 h 5651"/>
                <a:gd name="T36" fmla="*/ 2082 w 5080"/>
                <a:gd name="T37" fmla="*/ 2599 h 5651"/>
                <a:gd name="T38" fmla="*/ 2929 w 5080"/>
                <a:gd name="T39" fmla="*/ 2060 h 5651"/>
                <a:gd name="T40" fmla="*/ 3491 w 5080"/>
                <a:gd name="T41" fmla="*/ 1753 h 5651"/>
                <a:gd name="T42" fmla="*/ 3910 w 5080"/>
                <a:gd name="T43" fmla="*/ 1056 h 5651"/>
                <a:gd name="T44" fmla="*/ 4540 w 5080"/>
                <a:gd name="T45" fmla="*/ 531 h 5651"/>
                <a:gd name="T46" fmla="*/ 4727 w 5080"/>
                <a:gd name="T47" fmla="*/ 38 h 5651"/>
                <a:gd name="T48" fmla="*/ 4952 w 5080"/>
                <a:gd name="T49" fmla="*/ 300 h 5651"/>
                <a:gd name="T50" fmla="*/ 4825 w 5080"/>
                <a:gd name="T51" fmla="*/ 689 h 5651"/>
                <a:gd name="T52" fmla="*/ 4840 w 5080"/>
                <a:gd name="T53" fmla="*/ 1026 h 5651"/>
                <a:gd name="T54" fmla="*/ 4780 w 5080"/>
                <a:gd name="T55" fmla="*/ 1243 h 5651"/>
                <a:gd name="T56" fmla="*/ 4667 w 5080"/>
                <a:gd name="T57" fmla="*/ 1505 h 5651"/>
                <a:gd name="T58" fmla="*/ 4345 w 5080"/>
                <a:gd name="T59" fmla="*/ 1610 h 5651"/>
                <a:gd name="T60" fmla="*/ 4270 w 5080"/>
                <a:gd name="T61" fmla="*/ 1963 h 5651"/>
                <a:gd name="T62" fmla="*/ 4345 w 5080"/>
                <a:gd name="T63" fmla="*/ 2232 h 5651"/>
                <a:gd name="T64" fmla="*/ 4240 w 5080"/>
                <a:gd name="T65" fmla="*/ 2232 h 5651"/>
                <a:gd name="T66" fmla="*/ 4023 w 5080"/>
                <a:gd name="T67" fmla="*/ 2405 h 5651"/>
                <a:gd name="T68" fmla="*/ 3716 w 5080"/>
                <a:gd name="T69" fmla="*/ 2629 h 5651"/>
                <a:gd name="T70" fmla="*/ 3461 w 5080"/>
                <a:gd name="T71" fmla="*/ 2764 h 5651"/>
                <a:gd name="T72" fmla="*/ 3648 w 5080"/>
                <a:gd name="T73" fmla="*/ 3079 h 5651"/>
                <a:gd name="T74" fmla="*/ 3611 w 5080"/>
                <a:gd name="T75" fmla="*/ 3476 h 5651"/>
                <a:gd name="T76" fmla="*/ 3753 w 5080"/>
                <a:gd name="T77" fmla="*/ 3791 h 5651"/>
                <a:gd name="T78" fmla="*/ 4143 w 5080"/>
                <a:gd name="T79" fmla="*/ 4106 h 5651"/>
                <a:gd name="T80" fmla="*/ 4113 w 5080"/>
                <a:gd name="T81" fmla="*/ 4368 h 5651"/>
                <a:gd name="T82" fmla="*/ 4000 w 5080"/>
                <a:gd name="T83" fmla="*/ 4526 h 5651"/>
                <a:gd name="T84" fmla="*/ 4165 w 5080"/>
                <a:gd name="T85" fmla="*/ 4885 h 5651"/>
                <a:gd name="T86" fmla="*/ 4180 w 5080"/>
                <a:gd name="T87" fmla="*/ 5245 h 5651"/>
                <a:gd name="T88" fmla="*/ 3820 w 5080"/>
                <a:gd name="T89" fmla="*/ 5545 h 5651"/>
                <a:gd name="T90" fmla="*/ 3806 w 5080"/>
                <a:gd name="T91" fmla="*/ 5035 h 5651"/>
                <a:gd name="T92" fmla="*/ 3716 w 5080"/>
                <a:gd name="T93" fmla="*/ 4900 h 5651"/>
                <a:gd name="T94" fmla="*/ 3333 w 5080"/>
                <a:gd name="T95" fmla="*/ 5207 h 5651"/>
                <a:gd name="T96" fmla="*/ 2921 w 5080"/>
                <a:gd name="T97" fmla="*/ 5537 h 5651"/>
                <a:gd name="T98" fmla="*/ 2209 w 5080"/>
                <a:gd name="T99" fmla="*/ 5560 h 5651"/>
                <a:gd name="T100" fmla="*/ 1955 w 5080"/>
                <a:gd name="T101" fmla="*/ 5545 h 5651"/>
                <a:gd name="T102" fmla="*/ 1866 w 5080"/>
                <a:gd name="T103" fmla="*/ 5372 h 5651"/>
                <a:gd name="T104" fmla="*/ 1738 w 5080"/>
                <a:gd name="T105" fmla="*/ 5462 h 5651"/>
                <a:gd name="T106" fmla="*/ 1528 w 5080"/>
                <a:gd name="T107" fmla="*/ 5013 h 5651"/>
                <a:gd name="T108" fmla="*/ 1333 w 5080"/>
                <a:gd name="T109" fmla="*/ 4848 h 5651"/>
                <a:gd name="T110" fmla="*/ 1079 w 5080"/>
                <a:gd name="T111" fmla="*/ 4653 h 5651"/>
                <a:gd name="T112" fmla="*/ 1034 w 5080"/>
                <a:gd name="T113" fmla="*/ 4308 h 5651"/>
                <a:gd name="T114" fmla="*/ 809 w 5080"/>
                <a:gd name="T115" fmla="*/ 4113 h 5651"/>
                <a:gd name="T116" fmla="*/ 711 w 5080"/>
                <a:gd name="T117" fmla="*/ 4323 h 5651"/>
                <a:gd name="T118" fmla="*/ 531 w 5080"/>
                <a:gd name="T119" fmla="*/ 4466 h 5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80" h="5651">
                  <a:moveTo>
                    <a:pt x="3184" y="719"/>
                  </a:moveTo>
                  <a:lnTo>
                    <a:pt x="3184" y="719"/>
                  </a:lnTo>
                  <a:cubicBezTo>
                    <a:pt x="3184" y="726"/>
                    <a:pt x="3184" y="734"/>
                    <a:pt x="3184" y="749"/>
                  </a:cubicBezTo>
                  <a:cubicBezTo>
                    <a:pt x="3184" y="786"/>
                    <a:pt x="3184" y="816"/>
                    <a:pt x="3184" y="853"/>
                  </a:cubicBezTo>
                  <a:cubicBezTo>
                    <a:pt x="3221" y="839"/>
                    <a:pt x="3228" y="816"/>
                    <a:pt x="3258" y="794"/>
                  </a:cubicBezTo>
                  <a:cubicBezTo>
                    <a:pt x="3273" y="816"/>
                    <a:pt x="3296" y="823"/>
                    <a:pt x="3296" y="853"/>
                  </a:cubicBezTo>
                  <a:cubicBezTo>
                    <a:pt x="3296" y="883"/>
                    <a:pt x="3258" y="883"/>
                    <a:pt x="3243" y="906"/>
                  </a:cubicBezTo>
                  <a:cubicBezTo>
                    <a:pt x="3236" y="921"/>
                    <a:pt x="3236" y="943"/>
                    <a:pt x="3236" y="966"/>
                  </a:cubicBezTo>
                  <a:cubicBezTo>
                    <a:pt x="3236" y="988"/>
                    <a:pt x="3236" y="1003"/>
                    <a:pt x="3221" y="1018"/>
                  </a:cubicBezTo>
                  <a:cubicBezTo>
                    <a:pt x="3214" y="1026"/>
                    <a:pt x="3198" y="1026"/>
                    <a:pt x="3184" y="1026"/>
                  </a:cubicBezTo>
                  <a:cubicBezTo>
                    <a:pt x="3176" y="1033"/>
                    <a:pt x="3168" y="1041"/>
                    <a:pt x="3161" y="1048"/>
                  </a:cubicBezTo>
                  <a:cubicBezTo>
                    <a:pt x="3161" y="1086"/>
                    <a:pt x="3161" y="1086"/>
                    <a:pt x="3161" y="1086"/>
                  </a:cubicBezTo>
                  <a:cubicBezTo>
                    <a:pt x="3168" y="1086"/>
                    <a:pt x="3176" y="1086"/>
                    <a:pt x="3184" y="1086"/>
                  </a:cubicBezTo>
                  <a:cubicBezTo>
                    <a:pt x="3206" y="1086"/>
                    <a:pt x="3206" y="1071"/>
                    <a:pt x="3221" y="1071"/>
                  </a:cubicBezTo>
                  <a:cubicBezTo>
                    <a:pt x="3258" y="1056"/>
                    <a:pt x="3273" y="1041"/>
                    <a:pt x="3311" y="1033"/>
                  </a:cubicBezTo>
                  <a:cubicBezTo>
                    <a:pt x="3333" y="1026"/>
                    <a:pt x="3356" y="1026"/>
                    <a:pt x="3378" y="1018"/>
                  </a:cubicBezTo>
                  <a:cubicBezTo>
                    <a:pt x="3401" y="1003"/>
                    <a:pt x="3408" y="988"/>
                    <a:pt x="3431" y="973"/>
                  </a:cubicBezTo>
                  <a:cubicBezTo>
                    <a:pt x="3446" y="966"/>
                    <a:pt x="3461" y="966"/>
                    <a:pt x="3468" y="951"/>
                  </a:cubicBezTo>
                  <a:cubicBezTo>
                    <a:pt x="3498" y="921"/>
                    <a:pt x="3498" y="899"/>
                    <a:pt x="3513" y="861"/>
                  </a:cubicBezTo>
                  <a:cubicBezTo>
                    <a:pt x="3528" y="808"/>
                    <a:pt x="3543" y="779"/>
                    <a:pt x="3566" y="726"/>
                  </a:cubicBezTo>
                  <a:cubicBezTo>
                    <a:pt x="3558" y="704"/>
                    <a:pt x="3558" y="704"/>
                    <a:pt x="3558" y="704"/>
                  </a:cubicBezTo>
                  <a:cubicBezTo>
                    <a:pt x="3378" y="704"/>
                    <a:pt x="3378" y="704"/>
                    <a:pt x="3378" y="704"/>
                  </a:cubicBezTo>
                  <a:cubicBezTo>
                    <a:pt x="3378" y="704"/>
                    <a:pt x="3378" y="696"/>
                    <a:pt x="3378" y="689"/>
                  </a:cubicBezTo>
                  <a:cubicBezTo>
                    <a:pt x="3378" y="681"/>
                    <a:pt x="3378" y="674"/>
                    <a:pt x="3386" y="666"/>
                  </a:cubicBezTo>
                  <a:cubicBezTo>
                    <a:pt x="3401" y="629"/>
                    <a:pt x="3423" y="614"/>
                    <a:pt x="3446" y="591"/>
                  </a:cubicBezTo>
                  <a:cubicBezTo>
                    <a:pt x="3468" y="569"/>
                    <a:pt x="3476" y="546"/>
                    <a:pt x="3476" y="516"/>
                  </a:cubicBezTo>
                  <a:cubicBezTo>
                    <a:pt x="3483" y="471"/>
                    <a:pt x="3483" y="449"/>
                    <a:pt x="3491" y="412"/>
                  </a:cubicBezTo>
                  <a:cubicBezTo>
                    <a:pt x="3498" y="390"/>
                    <a:pt x="3506" y="375"/>
                    <a:pt x="3506" y="352"/>
                  </a:cubicBezTo>
                  <a:cubicBezTo>
                    <a:pt x="3506" y="345"/>
                    <a:pt x="3491" y="345"/>
                    <a:pt x="3491" y="345"/>
                  </a:cubicBezTo>
                  <a:cubicBezTo>
                    <a:pt x="3476" y="337"/>
                    <a:pt x="3461" y="337"/>
                    <a:pt x="3453" y="345"/>
                  </a:cubicBezTo>
                  <a:cubicBezTo>
                    <a:pt x="3438" y="345"/>
                    <a:pt x="3431" y="352"/>
                    <a:pt x="3431" y="360"/>
                  </a:cubicBezTo>
                  <a:cubicBezTo>
                    <a:pt x="3423" y="375"/>
                    <a:pt x="3431" y="390"/>
                    <a:pt x="3423" y="397"/>
                  </a:cubicBezTo>
                  <a:cubicBezTo>
                    <a:pt x="3416" y="426"/>
                    <a:pt x="3393" y="441"/>
                    <a:pt x="3363" y="449"/>
                  </a:cubicBezTo>
                  <a:cubicBezTo>
                    <a:pt x="3348" y="449"/>
                    <a:pt x="3341" y="464"/>
                    <a:pt x="3333" y="479"/>
                  </a:cubicBezTo>
                  <a:cubicBezTo>
                    <a:pt x="3303" y="524"/>
                    <a:pt x="3266" y="546"/>
                    <a:pt x="3243" y="599"/>
                  </a:cubicBezTo>
                  <a:cubicBezTo>
                    <a:pt x="3236" y="614"/>
                    <a:pt x="3236" y="629"/>
                    <a:pt x="3228" y="644"/>
                  </a:cubicBezTo>
                  <a:cubicBezTo>
                    <a:pt x="3214" y="674"/>
                    <a:pt x="3184" y="681"/>
                    <a:pt x="3184" y="719"/>
                  </a:cubicBezTo>
                  <a:close/>
                  <a:moveTo>
                    <a:pt x="374" y="4570"/>
                  </a:moveTo>
                  <a:lnTo>
                    <a:pt x="374" y="4570"/>
                  </a:lnTo>
                  <a:lnTo>
                    <a:pt x="374" y="4570"/>
                  </a:lnTo>
                  <a:cubicBezTo>
                    <a:pt x="337" y="4570"/>
                    <a:pt x="299" y="4586"/>
                    <a:pt x="262" y="4578"/>
                  </a:cubicBezTo>
                  <a:cubicBezTo>
                    <a:pt x="239" y="4578"/>
                    <a:pt x="232" y="4563"/>
                    <a:pt x="209" y="4556"/>
                  </a:cubicBezTo>
                  <a:cubicBezTo>
                    <a:pt x="179" y="4540"/>
                    <a:pt x="149" y="4540"/>
                    <a:pt x="112" y="4540"/>
                  </a:cubicBezTo>
                  <a:cubicBezTo>
                    <a:pt x="82" y="4540"/>
                    <a:pt x="67" y="4548"/>
                    <a:pt x="37" y="4548"/>
                  </a:cubicBezTo>
                  <a:cubicBezTo>
                    <a:pt x="37" y="4526"/>
                    <a:pt x="37" y="4526"/>
                    <a:pt x="37" y="4526"/>
                  </a:cubicBezTo>
                  <a:cubicBezTo>
                    <a:pt x="44" y="4503"/>
                    <a:pt x="52" y="4481"/>
                    <a:pt x="52" y="4458"/>
                  </a:cubicBezTo>
                  <a:cubicBezTo>
                    <a:pt x="52" y="4443"/>
                    <a:pt x="37" y="4443"/>
                    <a:pt x="29" y="4428"/>
                  </a:cubicBezTo>
                  <a:cubicBezTo>
                    <a:pt x="22" y="4413"/>
                    <a:pt x="22" y="4406"/>
                    <a:pt x="22" y="4391"/>
                  </a:cubicBezTo>
                  <a:cubicBezTo>
                    <a:pt x="14" y="4368"/>
                    <a:pt x="0" y="4361"/>
                    <a:pt x="0" y="4338"/>
                  </a:cubicBezTo>
                  <a:cubicBezTo>
                    <a:pt x="0" y="4316"/>
                    <a:pt x="7" y="4301"/>
                    <a:pt x="14" y="4278"/>
                  </a:cubicBezTo>
                  <a:lnTo>
                    <a:pt x="14" y="4278"/>
                  </a:lnTo>
                  <a:cubicBezTo>
                    <a:pt x="22" y="4293"/>
                    <a:pt x="22" y="4308"/>
                    <a:pt x="37" y="4323"/>
                  </a:cubicBezTo>
                  <a:cubicBezTo>
                    <a:pt x="60" y="4346"/>
                    <a:pt x="82" y="4338"/>
                    <a:pt x="112" y="4346"/>
                  </a:cubicBezTo>
                  <a:cubicBezTo>
                    <a:pt x="134" y="4353"/>
                    <a:pt x="142" y="4376"/>
                    <a:pt x="164" y="4383"/>
                  </a:cubicBezTo>
                  <a:cubicBezTo>
                    <a:pt x="179" y="4391"/>
                    <a:pt x="187" y="4391"/>
                    <a:pt x="202" y="4398"/>
                  </a:cubicBezTo>
                  <a:cubicBezTo>
                    <a:pt x="209" y="4376"/>
                    <a:pt x="209" y="4353"/>
                    <a:pt x="217" y="4331"/>
                  </a:cubicBezTo>
                  <a:cubicBezTo>
                    <a:pt x="232" y="4331"/>
                    <a:pt x="232" y="4331"/>
                    <a:pt x="232" y="4331"/>
                  </a:cubicBezTo>
                  <a:cubicBezTo>
                    <a:pt x="239" y="4353"/>
                    <a:pt x="247" y="4383"/>
                    <a:pt x="277" y="4383"/>
                  </a:cubicBezTo>
                  <a:cubicBezTo>
                    <a:pt x="284" y="4383"/>
                    <a:pt x="284" y="4376"/>
                    <a:pt x="284" y="4376"/>
                  </a:cubicBezTo>
                  <a:cubicBezTo>
                    <a:pt x="307" y="4368"/>
                    <a:pt x="329" y="4361"/>
                    <a:pt x="337" y="4338"/>
                  </a:cubicBezTo>
                  <a:cubicBezTo>
                    <a:pt x="322" y="4308"/>
                    <a:pt x="322" y="4308"/>
                    <a:pt x="322" y="4308"/>
                  </a:cubicBezTo>
                  <a:lnTo>
                    <a:pt x="329" y="4301"/>
                  </a:lnTo>
                  <a:cubicBezTo>
                    <a:pt x="359" y="4308"/>
                    <a:pt x="367" y="4323"/>
                    <a:pt x="397" y="4323"/>
                  </a:cubicBezTo>
                  <a:cubicBezTo>
                    <a:pt x="404" y="4323"/>
                    <a:pt x="412" y="4308"/>
                    <a:pt x="419" y="4301"/>
                  </a:cubicBezTo>
                  <a:cubicBezTo>
                    <a:pt x="419" y="4301"/>
                    <a:pt x="427" y="4301"/>
                    <a:pt x="427" y="4293"/>
                  </a:cubicBezTo>
                  <a:cubicBezTo>
                    <a:pt x="442" y="4278"/>
                    <a:pt x="442" y="4263"/>
                    <a:pt x="442" y="4241"/>
                  </a:cubicBezTo>
                  <a:cubicBezTo>
                    <a:pt x="449" y="4226"/>
                    <a:pt x="457" y="4218"/>
                    <a:pt x="464" y="4203"/>
                  </a:cubicBezTo>
                  <a:cubicBezTo>
                    <a:pt x="464" y="4211"/>
                    <a:pt x="472" y="4203"/>
                    <a:pt x="479" y="4211"/>
                  </a:cubicBezTo>
                  <a:cubicBezTo>
                    <a:pt x="487" y="4233"/>
                    <a:pt x="479" y="4248"/>
                    <a:pt x="479" y="4271"/>
                  </a:cubicBezTo>
                  <a:cubicBezTo>
                    <a:pt x="487" y="4278"/>
                    <a:pt x="487" y="4286"/>
                    <a:pt x="494" y="4286"/>
                  </a:cubicBezTo>
                  <a:cubicBezTo>
                    <a:pt x="502" y="4271"/>
                    <a:pt x="509" y="4256"/>
                    <a:pt x="517" y="4233"/>
                  </a:cubicBezTo>
                  <a:cubicBezTo>
                    <a:pt x="524" y="4218"/>
                    <a:pt x="539" y="4218"/>
                    <a:pt x="554" y="4211"/>
                  </a:cubicBezTo>
                  <a:cubicBezTo>
                    <a:pt x="584" y="4196"/>
                    <a:pt x="614" y="4188"/>
                    <a:pt x="614" y="4158"/>
                  </a:cubicBezTo>
                  <a:cubicBezTo>
                    <a:pt x="614" y="4121"/>
                    <a:pt x="599" y="4098"/>
                    <a:pt x="599" y="4068"/>
                  </a:cubicBezTo>
                  <a:cubicBezTo>
                    <a:pt x="599" y="4061"/>
                    <a:pt x="607" y="4061"/>
                    <a:pt x="614" y="4061"/>
                  </a:cubicBezTo>
                  <a:cubicBezTo>
                    <a:pt x="621" y="4046"/>
                    <a:pt x="637" y="4046"/>
                    <a:pt x="651" y="4046"/>
                  </a:cubicBezTo>
                  <a:cubicBezTo>
                    <a:pt x="651" y="4046"/>
                    <a:pt x="659" y="4046"/>
                    <a:pt x="659" y="4053"/>
                  </a:cubicBezTo>
                  <a:cubicBezTo>
                    <a:pt x="659" y="4061"/>
                    <a:pt x="651" y="4068"/>
                    <a:pt x="651" y="4083"/>
                  </a:cubicBezTo>
                  <a:cubicBezTo>
                    <a:pt x="651" y="4098"/>
                    <a:pt x="667" y="4113"/>
                    <a:pt x="667" y="4128"/>
                  </a:cubicBezTo>
                  <a:cubicBezTo>
                    <a:pt x="674" y="4143"/>
                    <a:pt x="681" y="4158"/>
                    <a:pt x="689" y="4166"/>
                  </a:cubicBezTo>
                  <a:cubicBezTo>
                    <a:pt x="726" y="4128"/>
                    <a:pt x="741" y="4098"/>
                    <a:pt x="741" y="4046"/>
                  </a:cubicBezTo>
                  <a:cubicBezTo>
                    <a:pt x="741" y="4031"/>
                    <a:pt x="734" y="4023"/>
                    <a:pt x="726" y="4016"/>
                  </a:cubicBezTo>
                  <a:cubicBezTo>
                    <a:pt x="719" y="3993"/>
                    <a:pt x="719" y="3978"/>
                    <a:pt x="711" y="3948"/>
                  </a:cubicBezTo>
                  <a:cubicBezTo>
                    <a:pt x="704" y="3934"/>
                    <a:pt x="704" y="3918"/>
                    <a:pt x="696" y="3904"/>
                  </a:cubicBezTo>
                  <a:cubicBezTo>
                    <a:pt x="689" y="3888"/>
                    <a:pt x="689" y="3874"/>
                    <a:pt x="681" y="3866"/>
                  </a:cubicBezTo>
                  <a:cubicBezTo>
                    <a:pt x="674" y="3851"/>
                    <a:pt x="667" y="3851"/>
                    <a:pt x="659" y="3844"/>
                  </a:cubicBezTo>
                  <a:cubicBezTo>
                    <a:pt x="637" y="3814"/>
                    <a:pt x="629" y="3798"/>
                    <a:pt x="621" y="3761"/>
                  </a:cubicBezTo>
                  <a:cubicBezTo>
                    <a:pt x="607" y="3739"/>
                    <a:pt x="591" y="3724"/>
                    <a:pt x="591" y="3694"/>
                  </a:cubicBezTo>
                  <a:cubicBezTo>
                    <a:pt x="591" y="3671"/>
                    <a:pt x="621" y="3671"/>
                    <a:pt x="637" y="3656"/>
                  </a:cubicBezTo>
                  <a:cubicBezTo>
                    <a:pt x="651" y="3641"/>
                    <a:pt x="651" y="3626"/>
                    <a:pt x="659" y="3604"/>
                  </a:cubicBezTo>
                  <a:cubicBezTo>
                    <a:pt x="674" y="3574"/>
                    <a:pt x="674" y="3551"/>
                    <a:pt x="696" y="3514"/>
                  </a:cubicBezTo>
                  <a:cubicBezTo>
                    <a:pt x="704" y="3491"/>
                    <a:pt x="719" y="3476"/>
                    <a:pt x="734" y="3454"/>
                  </a:cubicBezTo>
                  <a:cubicBezTo>
                    <a:pt x="741" y="3439"/>
                    <a:pt x="741" y="3431"/>
                    <a:pt x="741" y="3416"/>
                  </a:cubicBezTo>
                  <a:cubicBezTo>
                    <a:pt x="749" y="3387"/>
                    <a:pt x="756" y="3371"/>
                    <a:pt x="764" y="3341"/>
                  </a:cubicBezTo>
                  <a:cubicBezTo>
                    <a:pt x="794" y="3334"/>
                    <a:pt x="809" y="3327"/>
                    <a:pt x="831" y="3311"/>
                  </a:cubicBezTo>
                  <a:cubicBezTo>
                    <a:pt x="861" y="3289"/>
                    <a:pt x="869" y="3281"/>
                    <a:pt x="891" y="3259"/>
                  </a:cubicBezTo>
                  <a:cubicBezTo>
                    <a:pt x="906" y="3244"/>
                    <a:pt x="921" y="3244"/>
                    <a:pt x="929" y="3229"/>
                  </a:cubicBezTo>
                  <a:cubicBezTo>
                    <a:pt x="944" y="3207"/>
                    <a:pt x="951" y="3192"/>
                    <a:pt x="966" y="3177"/>
                  </a:cubicBezTo>
                  <a:cubicBezTo>
                    <a:pt x="981" y="3169"/>
                    <a:pt x="996" y="3162"/>
                    <a:pt x="1019" y="3154"/>
                  </a:cubicBezTo>
                  <a:cubicBezTo>
                    <a:pt x="1041" y="3147"/>
                    <a:pt x="1056" y="3132"/>
                    <a:pt x="1079" y="3109"/>
                  </a:cubicBezTo>
                  <a:cubicBezTo>
                    <a:pt x="1086" y="3102"/>
                    <a:pt x="1101" y="3094"/>
                    <a:pt x="1116" y="3087"/>
                  </a:cubicBezTo>
                  <a:cubicBezTo>
                    <a:pt x="1131" y="3064"/>
                    <a:pt x="1139" y="3057"/>
                    <a:pt x="1154" y="3034"/>
                  </a:cubicBezTo>
                  <a:cubicBezTo>
                    <a:pt x="1169" y="3012"/>
                    <a:pt x="1176" y="2997"/>
                    <a:pt x="1191" y="2982"/>
                  </a:cubicBezTo>
                  <a:cubicBezTo>
                    <a:pt x="1199" y="2974"/>
                    <a:pt x="1206" y="2974"/>
                    <a:pt x="1206" y="2974"/>
                  </a:cubicBezTo>
                  <a:cubicBezTo>
                    <a:pt x="1214" y="2952"/>
                    <a:pt x="1221" y="2937"/>
                    <a:pt x="1236" y="2922"/>
                  </a:cubicBezTo>
                  <a:cubicBezTo>
                    <a:pt x="1273" y="2862"/>
                    <a:pt x="1289" y="2824"/>
                    <a:pt x="1326" y="2757"/>
                  </a:cubicBezTo>
                  <a:cubicBezTo>
                    <a:pt x="1349" y="2712"/>
                    <a:pt x="1379" y="2682"/>
                    <a:pt x="1401" y="2637"/>
                  </a:cubicBezTo>
                  <a:cubicBezTo>
                    <a:pt x="1416" y="2615"/>
                    <a:pt x="1423" y="2592"/>
                    <a:pt x="1438" y="2570"/>
                  </a:cubicBezTo>
                  <a:cubicBezTo>
                    <a:pt x="1446" y="2555"/>
                    <a:pt x="1453" y="2547"/>
                    <a:pt x="1468" y="2532"/>
                  </a:cubicBezTo>
                  <a:cubicBezTo>
                    <a:pt x="1476" y="2510"/>
                    <a:pt x="1483" y="2495"/>
                    <a:pt x="1491" y="2465"/>
                  </a:cubicBezTo>
                  <a:cubicBezTo>
                    <a:pt x="1506" y="2435"/>
                    <a:pt x="1513" y="2412"/>
                    <a:pt x="1513" y="2375"/>
                  </a:cubicBezTo>
                  <a:cubicBezTo>
                    <a:pt x="1513" y="2322"/>
                    <a:pt x="1513" y="2292"/>
                    <a:pt x="1513" y="2240"/>
                  </a:cubicBezTo>
                  <a:cubicBezTo>
                    <a:pt x="1513" y="2225"/>
                    <a:pt x="1506" y="2217"/>
                    <a:pt x="1506" y="2202"/>
                  </a:cubicBezTo>
                  <a:cubicBezTo>
                    <a:pt x="1491" y="2142"/>
                    <a:pt x="1476" y="2105"/>
                    <a:pt x="1461" y="2038"/>
                  </a:cubicBezTo>
                  <a:cubicBezTo>
                    <a:pt x="1446" y="2045"/>
                    <a:pt x="1438" y="2045"/>
                    <a:pt x="1423" y="2052"/>
                  </a:cubicBezTo>
                  <a:cubicBezTo>
                    <a:pt x="1408" y="2045"/>
                    <a:pt x="1408" y="2045"/>
                    <a:pt x="1408" y="2045"/>
                  </a:cubicBezTo>
                  <a:cubicBezTo>
                    <a:pt x="1408" y="2038"/>
                    <a:pt x="1408" y="2030"/>
                    <a:pt x="1408" y="2015"/>
                  </a:cubicBezTo>
                  <a:cubicBezTo>
                    <a:pt x="1408" y="1985"/>
                    <a:pt x="1408" y="1963"/>
                    <a:pt x="1423" y="1933"/>
                  </a:cubicBezTo>
                  <a:cubicBezTo>
                    <a:pt x="1423" y="1925"/>
                    <a:pt x="1423" y="1925"/>
                    <a:pt x="1423" y="1918"/>
                  </a:cubicBezTo>
                  <a:cubicBezTo>
                    <a:pt x="1431" y="1910"/>
                    <a:pt x="1438" y="1903"/>
                    <a:pt x="1446" y="1895"/>
                  </a:cubicBezTo>
                  <a:cubicBezTo>
                    <a:pt x="1453" y="1888"/>
                    <a:pt x="1461" y="1873"/>
                    <a:pt x="1461" y="1858"/>
                  </a:cubicBezTo>
                  <a:cubicBezTo>
                    <a:pt x="1468" y="1835"/>
                    <a:pt x="1476" y="1828"/>
                    <a:pt x="1476" y="1805"/>
                  </a:cubicBezTo>
                  <a:cubicBezTo>
                    <a:pt x="1476" y="1738"/>
                    <a:pt x="1476" y="1738"/>
                    <a:pt x="1476" y="1738"/>
                  </a:cubicBezTo>
                  <a:cubicBezTo>
                    <a:pt x="1476" y="1723"/>
                    <a:pt x="1498" y="1723"/>
                    <a:pt x="1506" y="1715"/>
                  </a:cubicBezTo>
                  <a:cubicBezTo>
                    <a:pt x="1521" y="1708"/>
                    <a:pt x="1536" y="1700"/>
                    <a:pt x="1543" y="1700"/>
                  </a:cubicBezTo>
                  <a:cubicBezTo>
                    <a:pt x="1573" y="1685"/>
                    <a:pt x="1588" y="1663"/>
                    <a:pt x="1618" y="1663"/>
                  </a:cubicBezTo>
                  <a:cubicBezTo>
                    <a:pt x="1641" y="1663"/>
                    <a:pt x="1648" y="1693"/>
                    <a:pt x="1678" y="1693"/>
                  </a:cubicBezTo>
                  <a:cubicBezTo>
                    <a:pt x="1693" y="1693"/>
                    <a:pt x="1701" y="1678"/>
                    <a:pt x="1708" y="1678"/>
                  </a:cubicBezTo>
                  <a:cubicBezTo>
                    <a:pt x="1723" y="1663"/>
                    <a:pt x="1731" y="1655"/>
                    <a:pt x="1746" y="1648"/>
                  </a:cubicBezTo>
                  <a:cubicBezTo>
                    <a:pt x="1761" y="1633"/>
                    <a:pt x="1776" y="1625"/>
                    <a:pt x="1791" y="1618"/>
                  </a:cubicBezTo>
                  <a:cubicBezTo>
                    <a:pt x="1836" y="1595"/>
                    <a:pt x="1858" y="1573"/>
                    <a:pt x="1896" y="1550"/>
                  </a:cubicBezTo>
                  <a:cubicBezTo>
                    <a:pt x="1926" y="1528"/>
                    <a:pt x="1948" y="1513"/>
                    <a:pt x="1985" y="1505"/>
                  </a:cubicBezTo>
                  <a:cubicBezTo>
                    <a:pt x="2000" y="1505"/>
                    <a:pt x="2008" y="1505"/>
                    <a:pt x="2023" y="1505"/>
                  </a:cubicBezTo>
                  <a:cubicBezTo>
                    <a:pt x="2059" y="1498"/>
                    <a:pt x="2074" y="1490"/>
                    <a:pt x="2112" y="1490"/>
                  </a:cubicBezTo>
                  <a:cubicBezTo>
                    <a:pt x="2127" y="1490"/>
                    <a:pt x="2142" y="1505"/>
                    <a:pt x="2149" y="1520"/>
                  </a:cubicBezTo>
                  <a:cubicBezTo>
                    <a:pt x="2157" y="1528"/>
                    <a:pt x="2149" y="1535"/>
                    <a:pt x="2157" y="1543"/>
                  </a:cubicBezTo>
                  <a:cubicBezTo>
                    <a:pt x="2157" y="1565"/>
                    <a:pt x="2172" y="1573"/>
                    <a:pt x="2172" y="1588"/>
                  </a:cubicBezTo>
                  <a:cubicBezTo>
                    <a:pt x="2172" y="1603"/>
                    <a:pt x="2164" y="1610"/>
                    <a:pt x="2149" y="1618"/>
                  </a:cubicBezTo>
                  <a:cubicBezTo>
                    <a:pt x="2127" y="1618"/>
                    <a:pt x="2112" y="1610"/>
                    <a:pt x="2089" y="1618"/>
                  </a:cubicBezTo>
                  <a:cubicBezTo>
                    <a:pt x="2074" y="1625"/>
                    <a:pt x="2074" y="1640"/>
                    <a:pt x="2067" y="1655"/>
                  </a:cubicBezTo>
                  <a:cubicBezTo>
                    <a:pt x="2059" y="1670"/>
                    <a:pt x="2052" y="1678"/>
                    <a:pt x="2052" y="1700"/>
                  </a:cubicBezTo>
                  <a:cubicBezTo>
                    <a:pt x="2052" y="1708"/>
                    <a:pt x="2052" y="1708"/>
                    <a:pt x="2059" y="1715"/>
                  </a:cubicBezTo>
                  <a:cubicBezTo>
                    <a:pt x="2059" y="1738"/>
                    <a:pt x="2059" y="1745"/>
                    <a:pt x="2059" y="1768"/>
                  </a:cubicBezTo>
                  <a:cubicBezTo>
                    <a:pt x="2067" y="1768"/>
                    <a:pt x="2067" y="1775"/>
                    <a:pt x="2067" y="1775"/>
                  </a:cubicBezTo>
                  <a:cubicBezTo>
                    <a:pt x="2067" y="1790"/>
                    <a:pt x="2052" y="1805"/>
                    <a:pt x="2044" y="1805"/>
                  </a:cubicBezTo>
                  <a:cubicBezTo>
                    <a:pt x="2023" y="1813"/>
                    <a:pt x="2008" y="1813"/>
                    <a:pt x="1993" y="1813"/>
                  </a:cubicBezTo>
                  <a:cubicBezTo>
                    <a:pt x="1970" y="1820"/>
                    <a:pt x="1963" y="1828"/>
                    <a:pt x="1940" y="1835"/>
                  </a:cubicBezTo>
                  <a:cubicBezTo>
                    <a:pt x="1926" y="1843"/>
                    <a:pt x="1910" y="1850"/>
                    <a:pt x="1903" y="1865"/>
                  </a:cubicBezTo>
                  <a:cubicBezTo>
                    <a:pt x="1888" y="1895"/>
                    <a:pt x="1888" y="1933"/>
                    <a:pt x="1850" y="1955"/>
                  </a:cubicBezTo>
                  <a:cubicBezTo>
                    <a:pt x="1828" y="1970"/>
                    <a:pt x="1806" y="1978"/>
                    <a:pt x="1776" y="1978"/>
                  </a:cubicBezTo>
                  <a:cubicBezTo>
                    <a:pt x="1738" y="1978"/>
                    <a:pt x="1738" y="1910"/>
                    <a:pt x="1701" y="1910"/>
                  </a:cubicBezTo>
                  <a:cubicBezTo>
                    <a:pt x="1693" y="1910"/>
                    <a:pt x="1693" y="1925"/>
                    <a:pt x="1686" y="1940"/>
                  </a:cubicBezTo>
                  <a:cubicBezTo>
                    <a:pt x="1678" y="1955"/>
                    <a:pt x="1678" y="1963"/>
                    <a:pt x="1663" y="1970"/>
                  </a:cubicBezTo>
                  <a:cubicBezTo>
                    <a:pt x="1648" y="1985"/>
                    <a:pt x="1633" y="1985"/>
                    <a:pt x="1626" y="2000"/>
                  </a:cubicBezTo>
                  <a:cubicBezTo>
                    <a:pt x="1618" y="2000"/>
                    <a:pt x="1618" y="2008"/>
                    <a:pt x="1618" y="2015"/>
                  </a:cubicBezTo>
                  <a:cubicBezTo>
                    <a:pt x="1641" y="2030"/>
                    <a:pt x="1656" y="2045"/>
                    <a:pt x="1671" y="2068"/>
                  </a:cubicBezTo>
                  <a:cubicBezTo>
                    <a:pt x="1701" y="2052"/>
                    <a:pt x="1716" y="2023"/>
                    <a:pt x="1753" y="2023"/>
                  </a:cubicBezTo>
                  <a:cubicBezTo>
                    <a:pt x="1761" y="2023"/>
                    <a:pt x="1761" y="2038"/>
                    <a:pt x="1768" y="2038"/>
                  </a:cubicBezTo>
                  <a:cubicBezTo>
                    <a:pt x="1791" y="2038"/>
                    <a:pt x="1798" y="2030"/>
                    <a:pt x="1820" y="2023"/>
                  </a:cubicBezTo>
                  <a:cubicBezTo>
                    <a:pt x="1828" y="2038"/>
                    <a:pt x="1828" y="2038"/>
                    <a:pt x="1828" y="2038"/>
                  </a:cubicBezTo>
                  <a:cubicBezTo>
                    <a:pt x="1806" y="2068"/>
                    <a:pt x="1783" y="2075"/>
                    <a:pt x="1746" y="2090"/>
                  </a:cubicBezTo>
                  <a:cubicBezTo>
                    <a:pt x="1723" y="2098"/>
                    <a:pt x="1716" y="2105"/>
                    <a:pt x="1693" y="2098"/>
                  </a:cubicBezTo>
                  <a:cubicBezTo>
                    <a:pt x="1686" y="2112"/>
                    <a:pt x="1686" y="2112"/>
                    <a:pt x="1686" y="2112"/>
                  </a:cubicBezTo>
                  <a:cubicBezTo>
                    <a:pt x="1708" y="2135"/>
                    <a:pt x="1716" y="2158"/>
                    <a:pt x="1746" y="2172"/>
                  </a:cubicBezTo>
                  <a:cubicBezTo>
                    <a:pt x="1820" y="2090"/>
                    <a:pt x="1820" y="2090"/>
                    <a:pt x="1820" y="2090"/>
                  </a:cubicBezTo>
                  <a:cubicBezTo>
                    <a:pt x="1850" y="2165"/>
                    <a:pt x="1850" y="2165"/>
                    <a:pt x="1850" y="2165"/>
                  </a:cubicBezTo>
                  <a:cubicBezTo>
                    <a:pt x="1768" y="2442"/>
                    <a:pt x="1768" y="2442"/>
                    <a:pt x="1768" y="2442"/>
                  </a:cubicBezTo>
                  <a:cubicBezTo>
                    <a:pt x="1768" y="2472"/>
                    <a:pt x="1791" y="2487"/>
                    <a:pt x="1813" y="2510"/>
                  </a:cubicBezTo>
                  <a:cubicBezTo>
                    <a:pt x="1843" y="2540"/>
                    <a:pt x="1873" y="2555"/>
                    <a:pt x="1918" y="2570"/>
                  </a:cubicBezTo>
                  <a:cubicBezTo>
                    <a:pt x="1963" y="2592"/>
                    <a:pt x="2000" y="2585"/>
                    <a:pt x="2052" y="2592"/>
                  </a:cubicBezTo>
                  <a:cubicBezTo>
                    <a:pt x="2059" y="2592"/>
                    <a:pt x="2067" y="2599"/>
                    <a:pt x="2082" y="2599"/>
                  </a:cubicBezTo>
                  <a:cubicBezTo>
                    <a:pt x="2119" y="2599"/>
                    <a:pt x="2134" y="2585"/>
                    <a:pt x="2164" y="2562"/>
                  </a:cubicBezTo>
                  <a:cubicBezTo>
                    <a:pt x="2194" y="2540"/>
                    <a:pt x="2217" y="2525"/>
                    <a:pt x="2232" y="2487"/>
                  </a:cubicBezTo>
                  <a:cubicBezTo>
                    <a:pt x="2247" y="2427"/>
                    <a:pt x="2239" y="2367"/>
                    <a:pt x="2299" y="2345"/>
                  </a:cubicBezTo>
                  <a:cubicBezTo>
                    <a:pt x="2359" y="2315"/>
                    <a:pt x="2389" y="2300"/>
                    <a:pt x="2449" y="2270"/>
                  </a:cubicBezTo>
                  <a:cubicBezTo>
                    <a:pt x="2464" y="2270"/>
                    <a:pt x="2479" y="2262"/>
                    <a:pt x="2494" y="2255"/>
                  </a:cubicBezTo>
                  <a:cubicBezTo>
                    <a:pt x="2539" y="2240"/>
                    <a:pt x="2569" y="2240"/>
                    <a:pt x="2614" y="2225"/>
                  </a:cubicBezTo>
                  <a:cubicBezTo>
                    <a:pt x="2659" y="2195"/>
                    <a:pt x="2704" y="2195"/>
                    <a:pt x="2756" y="2172"/>
                  </a:cubicBezTo>
                  <a:cubicBezTo>
                    <a:pt x="2786" y="2158"/>
                    <a:pt x="2801" y="2150"/>
                    <a:pt x="2831" y="2128"/>
                  </a:cubicBezTo>
                  <a:cubicBezTo>
                    <a:pt x="2869" y="2098"/>
                    <a:pt x="2891" y="2090"/>
                    <a:pt x="2929" y="2060"/>
                  </a:cubicBezTo>
                  <a:cubicBezTo>
                    <a:pt x="2966" y="2038"/>
                    <a:pt x="2981" y="2008"/>
                    <a:pt x="3026" y="2008"/>
                  </a:cubicBezTo>
                  <a:cubicBezTo>
                    <a:pt x="3041" y="2008"/>
                    <a:pt x="3049" y="2015"/>
                    <a:pt x="3064" y="2015"/>
                  </a:cubicBezTo>
                  <a:cubicBezTo>
                    <a:pt x="3078" y="2015"/>
                    <a:pt x="3086" y="2008"/>
                    <a:pt x="3101" y="2000"/>
                  </a:cubicBezTo>
                  <a:cubicBezTo>
                    <a:pt x="3116" y="2000"/>
                    <a:pt x="3124" y="2000"/>
                    <a:pt x="3138" y="2000"/>
                  </a:cubicBezTo>
                  <a:cubicBezTo>
                    <a:pt x="3191" y="1978"/>
                    <a:pt x="3214" y="1955"/>
                    <a:pt x="3251" y="1918"/>
                  </a:cubicBezTo>
                  <a:cubicBezTo>
                    <a:pt x="3273" y="1903"/>
                    <a:pt x="3296" y="1895"/>
                    <a:pt x="3318" y="1873"/>
                  </a:cubicBezTo>
                  <a:cubicBezTo>
                    <a:pt x="3341" y="1850"/>
                    <a:pt x="3363" y="1843"/>
                    <a:pt x="3393" y="1828"/>
                  </a:cubicBezTo>
                  <a:cubicBezTo>
                    <a:pt x="3423" y="1813"/>
                    <a:pt x="3438" y="1790"/>
                    <a:pt x="3461" y="1768"/>
                  </a:cubicBezTo>
                  <a:cubicBezTo>
                    <a:pt x="3468" y="1760"/>
                    <a:pt x="3476" y="1760"/>
                    <a:pt x="3491" y="1753"/>
                  </a:cubicBezTo>
                  <a:cubicBezTo>
                    <a:pt x="3521" y="1723"/>
                    <a:pt x="3528" y="1708"/>
                    <a:pt x="3551" y="1678"/>
                  </a:cubicBezTo>
                  <a:cubicBezTo>
                    <a:pt x="3573" y="1648"/>
                    <a:pt x="3588" y="1640"/>
                    <a:pt x="3603" y="1618"/>
                  </a:cubicBezTo>
                  <a:cubicBezTo>
                    <a:pt x="3626" y="1580"/>
                    <a:pt x="3633" y="1550"/>
                    <a:pt x="3648" y="1513"/>
                  </a:cubicBezTo>
                  <a:cubicBezTo>
                    <a:pt x="3671" y="1476"/>
                    <a:pt x="3701" y="1468"/>
                    <a:pt x="3723" y="1430"/>
                  </a:cubicBezTo>
                  <a:cubicBezTo>
                    <a:pt x="3746" y="1400"/>
                    <a:pt x="3761" y="1386"/>
                    <a:pt x="3776" y="1348"/>
                  </a:cubicBezTo>
                  <a:cubicBezTo>
                    <a:pt x="3776" y="1333"/>
                    <a:pt x="3776" y="1326"/>
                    <a:pt x="3776" y="1311"/>
                  </a:cubicBezTo>
                  <a:cubicBezTo>
                    <a:pt x="3798" y="1251"/>
                    <a:pt x="3806" y="1221"/>
                    <a:pt x="3820" y="1161"/>
                  </a:cubicBezTo>
                  <a:cubicBezTo>
                    <a:pt x="3828" y="1131"/>
                    <a:pt x="3828" y="1108"/>
                    <a:pt x="3858" y="1086"/>
                  </a:cubicBezTo>
                  <a:cubicBezTo>
                    <a:pt x="3873" y="1078"/>
                    <a:pt x="3888" y="1071"/>
                    <a:pt x="3910" y="1056"/>
                  </a:cubicBezTo>
                  <a:cubicBezTo>
                    <a:pt x="3933" y="1048"/>
                    <a:pt x="3940" y="1041"/>
                    <a:pt x="3963" y="1026"/>
                  </a:cubicBezTo>
                  <a:cubicBezTo>
                    <a:pt x="3993" y="1003"/>
                    <a:pt x="4000" y="981"/>
                    <a:pt x="4030" y="958"/>
                  </a:cubicBezTo>
                  <a:cubicBezTo>
                    <a:pt x="4053" y="951"/>
                    <a:pt x="4060" y="943"/>
                    <a:pt x="4083" y="936"/>
                  </a:cubicBezTo>
                  <a:cubicBezTo>
                    <a:pt x="4165" y="899"/>
                    <a:pt x="4225" y="899"/>
                    <a:pt x="4300" y="846"/>
                  </a:cubicBezTo>
                  <a:cubicBezTo>
                    <a:pt x="4330" y="831"/>
                    <a:pt x="4345" y="808"/>
                    <a:pt x="4367" y="786"/>
                  </a:cubicBezTo>
                  <a:cubicBezTo>
                    <a:pt x="4413" y="756"/>
                    <a:pt x="4443" y="741"/>
                    <a:pt x="4465" y="696"/>
                  </a:cubicBezTo>
                  <a:cubicBezTo>
                    <a:pt x="4480" y="666"/>
                    <a:pt x="4487" y="651"/>
                    <a:pt x="4502" y="621"/>
                  </a:cubicBezTo>
                  <a:cubicBezTo>
                    <a:pt x="4510" y="606"/>
                    <a:pt x="4510" y="599"/>
                    <a:pt x="4517" y="584"/>
                  </a:cubicBezTo>
                  <a:cubicBezTo>
                    <a:pt x="4532" y="561"/>
                    <a:pt x="4540" y="554"/>
                    <a:pt x="4540" y="531"/>
                  </a:cubicBezTo>
                  <a:cubicBezTo>
                    <a:pt x="4547" y="494"/>
                    <a:pt x="4547" y="471"/>
                    <a:pt x="4547" y="434"/>
                  </a:cubicBezTo>
                  <a:cubicBezTo>
                    <a:pt x="4555" y="405"/>
                    <a:pt x="4562" y="390"/>
                    <a:pt x="4562" y="360"/>
                  </a:cubicBezTo>
                  <a:cubicBezTo>
                    <a:pt x="4562" y="277"/>
                    <a:pt x="4562" y="277"/>
                    <a:pt x="4562" y="277"/>
                  </a:cubicBezTo>
                  <a:cubicBezTo>
                    <a:pt x="4562" y="225"/>
                    <a:pt x="4585" y="202"/>
                    <a:pt x="4607" y="150"/>
                  </a:cubicBezTo>
                  <a:cubicBezTo>
                    <a:pt x="4637" y="105"/>
                    <a:pt x="4630" y="68"/>
                    <a:pt x="4660" y="15"/>
                  </a:cubicBezTo>
                  <a:cubicBezTo>
                    <a:pt x="4660" y="8"/>
                    <a:pt x="4667" y="8"/>
                    <a:pt x="4667" y="0"/>
                  </a:cubicBezTo>
                  <a:lnTo>
                    <a:pt x="4667" y="0"/>
                  </a:lnTo>
                  <a:cubicBezTo>
                    <a:pt x="4675" y="8"/>
                    <a:pt x="4682" y="30"/>
                    <a:pt x="4697" y="38"/>
                  </a:cubicBezTo>
                  <a:cubicBezTo>
                    <a:pt x="4705" y="38"/>
                    <a:pt x="4720" y="38"/>
                    <a:pt x="4727" y="38"/>
                  </a:cubicBezTo>
                  <a:cubicBezTo>
                    <a:pt x="4742" y="45"/>
                    <a:pt x="4757" y="60"/>
                    <a:pt x="4772" y="68"/>
                  </a:cubicBezTo>
                  <a:cubicBezTo>
                    <a:pt x="4795" y="75"/>
                    <a:pt x="4810" y="75"/>
                    <a:pt x="4825" y="83"/>
                  </a:cubicBezTo>
                  <a:cubicBezTo>
                    <a:pt x="4840" y="83"/>
                    <a:pt x="4855" y="83"/>
                    <a:pt x="4862" y="98"/>
                  </a:cubicBezTo>
                  <a:cubicBezTo>
                    <a:pt x="4870" y="105"/>
                    <a:pt x="4862" y="113"/>
                    <a:pt x="4862" y="120"/>
                  </a:cubicBezTo>
                  <a:cubicBezTo>
                    <a:pt x="4870" y="158"/>
                    <a:pt x="4877" y="172"/>
                    <a:pt x="4877" y="210"/>
                  </a:cubicBezTo>
                  <a:cubicBezTo>
                    <a:pt x="4877" y="218"/>
                    <a:pt x="4870" y="218"/>
                    <a:pt x="4870" y="225"/>
                  </a:cubicBezTo>
                  <a:cubicBezTo>
                    <a:pt x="4870" y="240"/>
                    <a:pt x="4877" y="248"/>
                    <a:pt x="4885" y="255"/>
                  </a:cubicBezTo>
                  <a:cubicBezTo>
                    <a:pt x="4892" y="270"/>
                    <a:pt x="4892" y="277"/>
                    <a:pt x="4892" y="292"/>
                  </a:cubicBezTo>
                  <a:cubicBezTo>
                    <a:pt x="4915" y="292"/>
                    <a:pt x="4930" y="300"/>
                    <a:pt x="4952" y="300"/>
                  </a:cubicBezTo>
                  <a:cubicBezTo>
                    <a:pt x="4975" y="307"/>
                    <a:pt x="4990" y="300"/>
                    <a:pt x="5005" y="307"/>
                  </a:cubicBezTo>
                  <a:cubicBezTo>
                    <a:pt x="5027" y="315"/>
                    <a:pt x="5027" y="337"/>
                    <a:pt x="5042" y="352"/>
                  </a:cubicBezTo>
                  <a:cubicBezTo>
                    <a:pt x="5057" y="375"/>
                    <a:pt x="5079" y="390"/>
                    <a:pt x="5079" y="419"/>
                  </a:cubicBezTo>
                  <a:cubicBezTo>
                    <a:pt x="5079" y="426"/>
                    <a:pt x="5072" y="426"/>
                    <a:pt x="5065" y="426"/>
                  </a:cubicBezTo>
                  <a:cubicBezTo>
                    <a:pt x="5065" y="434"/>
                    <a:pt x="5065" y="434"/>
                    <a:pt x="5057" y="441"/>
                  </a:cubicBezTo>
                  <a:cubicBezTo>
                    <a:pt x="5050" y="471"/>
                    <a:pt x="5027" y="486"/>
                    <a:pt x="4997" y="494"/>
                  </a:cubicBezTo>
                  <a:cubicBezTo>
                    <a:pt x="4967" y="509"/>
                    <a:pt x="4952" y="531"/>
                    <a:pt x="4922" y="531"/>
                  </a:cubicBezTo>
                  <a:cubicBezTo>
                    <a:pt x="4892" y="531"/>
                    <a:pt x="4877" y="524"/>
                    <a:pt x="4855" y="524"/>
                  </a:cubicBezTo>
                  <a:cubicBezTo>
                    <a:pt x="4825" y="689"/>
                    <a:pt x="4825" y="689"/>
                    <a:pt x="4825" y="689"/>
                  </a:cubicBezTo>
                  <a:cubicBezTo>
                    <a:pt x="4840" y="696"/>
                    <a:pt x="4847" y="696"/>
                    <a:pt x="4847" y="704"/>
                  </a:cubicBezTo>
                  <a:cubicBezTo>
                    <a:pt x="4847" y="719"/>
                    <a:pt x="4840" y="726"/>
                    <a:pt x="4840" y="734"/>
                  </a:cubicBezTo>
                  <a:cubicBezTo>
                    <a:pt x="4832" y="741"/>
                    <a:pt x="4832" y="749"/>
                    <a:pt x="4825" y="756"/>
                  </a:cubicBezTo>
                  <a:cubicBezTo>
                    <a:pt x="4825" y="764"/>
                    <a:pt x="4810" y="764"/>
                    <a:pt x="4810" y="779"/>
                  </a:cubicBezTo>
                  <a:cubicBezTo>
                    <a:pt x="4795" y="794"/>
                    <a:pt x="4802" y="808"/>
                    <a:pt x="4795" y="823"/>
                  </a:cubicBezTo>
                  <a:cubicBezTo>
                    <a:pt x="4780" y="869"/>
                    <a:pt x="4780" y="899"/>
                    <a:pt x="4780" y="951"/>
                  </a:cubicBezTo>
                  <a:cubicBezTo>
                    <a:pt x="4780" y="966"/>
                    <a:pt x="4780" y="981"/>
                    <a:pt x="4795" y="988"/>
                  </a:cubicBezTo>
                  <a:cubicBezTo>
                    <a:pt x="4802" y="996"/>
                    <a:pt x="4810" y="996"/>
                    <a:pt x="4817" y="1003"/>
                  </a:cubicBezTo>
                  <a:cubicBezTo>
                    <a:pt x="4825" y="1011"/>
                    <a:pt x="4832" y="1018"/>
                    <a:pt x="4840" y="1026"/>
                  </a:cubicBezTo>
                  <a:cubicBezTo>
                    <a:pt x="4855" y="1026"/>
                    <a:pt x="4870" y="1018"/>
                    <a:pt x="4877" y="1026"/>
                  </a:cubicBezTo>
                  <a:cubicBezTo>
                    <a:pt x="4885" y="1033"/>
                    <a:pt x="4885" y="1041"/>
                    <a:pt x="4885" y="1048"/>
                  </a:cubicBezTo>
                  <a:cubicBezTo>
                    <a:pt x="4892" y="1063"/>
                    <a:pt x="4900" y="1063"/>
                    <a:pt x="4907" y="1071"/>
                  </a:cubicBezTo>
                  <a:lnTo>
                    <a:pt x="4907" y="1071"/>
                  </a:lnTo>
                  <a:cubicBezTo>
                    <a:pt x="4892" y="1093"/>
                    <a:pt x="4885" y="1108"/>
                    <a:pt x="4862" y="1131"/>
                  </a:cubicBezTo>
                  <a:cubicBezTo>
                    <a:pt x="4847" y="1138"/>
                    <a:pt x="4840" y="1138"/>
                    <a:pt x="4832" y="1146"/>
                  </a:cubicBezTo>
                  <a:cubicBezTo>
                    <a:pt x="4817" y="1168"/>
                    <a:pt x="4817" y="1191"/>
                    <a:pt x="4795" y="1213"/>
                  </a:cubicBezTo>
                  <a:cubicBezTo>
                    <a:pt x="4795" y="1213"/>
                    <a:pt x="4787" y="1213"/>
                    <a:pt x="4787" y="1221"/>
                  </a:cubicBezTo>
                  <a:cubicBezTo>
                    <a:pt x="4780" y="1228"/>
                    <a:pt x="4780" y="1236"/>
                    <a:pt x="4780" y="1243"/>
                  </a:cubicBezTo>
                  <a:cubicBezTo>
                    <a:pt x="4772" y="1258"/>
                    <a:pt x="4765" y="1266"/>
                    <a:pt x="4750" y="1281"/>
                  </a:cubicBezTo>
                  <a:cubicBezTo>
                    <a:pt x="4742" y="1281"/>
                    <a:pt x="4735" y="1288"/>
                    <a:pt x="4727" y="1296"/>
                  </a:cubicBezTo>
                  <a:cubicBezTo>
                    <a:pt x="4712" y="1311"/>
                    <a:pt x="4690" y="1318"/>
                    <a:pt x="4690" y="1333"/>
                  </a:cubicBezTo>
                  <a:cubicBezTo>
                    <a:pt x="4690" y="1370"/>
                    <a:pt x="4697" y="1393"/>
                    <a:pt x="4705" y="1423"/>
                  </a:cubicBezTo>
                  <a:cubicBezTo>
                    <a:pt x="4705" y="1446"/>
                    <a:pt x="4697" y="1460"/>
                    <a:pt x="4705" y="1476"/>
                  </a:cubicBezTo>
                  <a:cubicBezTo>
                    <a:pt x="4705" y="1483"/>
                    <a:pt x="4720" y="1476"/>
                    <a:pt x="4720" y="1483"/>
                  </a:cubicBezTo>
                  <a:cubicBezTo>
                    <a:pt x="4720" y="1490"/>
                    <a:pt x="4727" y="1498"/>
                    <a:pt x="4727" y="1505"/>
                  </a:cubicBezTo>
                  <a:cubicBezTo>
                    <a:pt x="4727" y="1520"/>
                    <a:pt x="4712" y="1520"/>
                    <a:pt x="4705" y="1520"/>
                  </a:cubicBezTo>
                  <a:cubicBezTo>
                    <a:pt x="4690" y="1520"/>
                    <a:pt x="4682" y="1505"/>
                    <a:pt x="4667" y="1505"/>
                  </a:cubicBezTo>
                  <a:cubicBezTo>
                    <a:pt x="4645" y="1505"/>
                    <a:pt x="4637" y="1528"/>
                    <a:pt x="4615" y="1528"/>
                  </a:cubicBezTo>
                  <a:cubicBezTo>
                    <a:pt x="4600" y="1528"/>
                    <a:pt x="4592" y="1513"/>
                    <a:pt x="4577" y="1513"/>
                  </a:cubicBezTo>
                  <a:cubicBezTo>
                    <a:pt x="4570" y="1513"/>
                    <a:pt x="4570" y="1520"/>
                    <a:pt x="4562" y="1520"/>
                  </a:cubicBezTo>
                  <a:cubicBezTo>
                    <a:pt x="4540" y="1528"/>
                    <a:pt x="4532" y="1528"/>
                    <a:pt x="4510" y="1528"/>
                  </a:cubicBezTo>
                  <a:cubicBezTo>
                    <a:pt x="4517" y="1535"/>
                    <a:pt x="4525" y="1543"/>
                    <a:pt x="4525" y="1550"/>
                  </a:cubicBezTo>
                  <a:cubicBezTo>
                    <a:pt x="4525" y="1580"/>
                    <a:pt x="4525" y="1580"/>
                    <a:pt x="4525" y="1580"/>
                  </a:cubicBezTo>
                  <a:cubicBezTo>
                    <a:pt x="4495" y="1580"/>
                    <a:pt x="4480" y="1580"/>
                    <a:pt x="4457" y="1588"/>
                  </a:cubicBezTo>
                  <a:cubicBezTo>
                    <a:pt x="4443" y="1595"/>
                    <a:pt x="4427" y="1603"/>
                    <a:pt x="4405" y="1610"/>
                  </a:cubicBezTo>
                  <a:cubicBezTo>
                    <a:pt x="4383" y="1610"/>
                    <a:pt x="4367" y="1610"/>
                    <a:pt x="4345" y="1610"/>
                  </a:cubicBezTo>
                  <a:cubicBezTo>
                    <a:pt x="4323" y="1618"/>
                    <a:pt x="4300" y="1610"/>
                    <a:pt x="4300" y="1633"/>
                  </a:cubicBezTo>
                  <a:cubicBezTo>
                    <a:pt x="4300" y="1640"/>
                    <a:pt x="4308" y="1640"/>
                    <a:pt x="4308" y="1648"/>
                  </a:cubicBezTo>
                  <a:cubicBezTo>
                    <a:pt x="4308" y="1663"/>
                    <a:pt x="4308" y="1678"/>
                    <a:pt x="4300" y="1678"/>
                  </a:cubicBezTo>
                  <a:cubicBezTo>
                    <a:pt x="4315" y="1685"/>
                    <a:pt x="4330" y="1685"/>
                    <a:pt x="4330" y="1700"/>
                  </a:cubicBezTo>
                  <a:cubicBezTo>
                    <a:pt x="4330" y="1708"/>
                    <a:pt x="4323" y="1723"/>
                    <a:pt x="4323" y="1738"/>
                  </a:cubicBezTo>
                  <a:cubicBezTo>
                    <a:pt x="4315" y="1760"/>
                    <a:pt x="4308" y="1783"/>
                    <a:pt x="4308" y="1813"/>
                  </a:cubicBezTo>
                  <a:cubicBezTo>
                    <a:pt x="4300" y="1850"/>
                    <a:pt x="4263" y="1865"/>
                    <a:pt x="4263" y="1910"/>
                  </a:cubicBezTo>
                  <a:cubicBezTo>
                    <a:pt x="4263" y="1918"/>
                    <a:pt x="4270" y="1918"/>
                    <a:pt x="4270" y="1925"/>
                  </a:cubicBezTo>
                  <a:cubicBezTo>
                    <a:pt x="4270" y="1933"/>
                    <a:pt x="4270" y="1948"/>
                    <a:pt x="4270" y="1963"/>
                  </a:cubicBezTo>
                  <a:cubicBezTo>
                    <a:pt x="4293" y="1963"/>
                    <a:pt x="4315" y="1955"/>
                    <a:pt x="4330" y="1970"/>
                  </a:cubicBezTo>
                  <a:cubicBezTo>
                    <a:pt x="4345" y="1985"/>
                    <a:pt x="4338" y="2000"/>
                    <a:pt x="4338" y="2023"/>
                  </a:cubicBezTo>
                  <a:cubicBezTo>
                    <a:pt x="4338" y="2038"/>
                    <a:pt x="4338" y="2045"/>
                    <a:pt x="4338" y="2060"/>
                  </a:cubicBezTo>
                  <a:cubicBezTo>
                    <a:pt x="4338" y="2060"/>
                    <a:pt x="4323" y="2060"/>
                    <a:pt x="4323" y="2068"/>
                  </a:cubicBezTo>
                  <a:lnTo>
                    <a:pt x="4323" y="2075"/>
                  </a:lnTo>
                  <a:cubicBezTo>
                    <a:pt x="4323" y="2098"/>
                    <a:pt x="4330" y="2112"/>
                    <a:pt x="4330" y="2128"/>
                  </a:cubicBezTo>
                  <a:cubicBezTo>
                    <a:pt x="4338" y="2135"/>
                    <a:pt x="4330" y="2142"/>
                    <a:pt x="4338" y="2158"/>
                  </a:cubicBezTo>
                  <a:cubicBezTo>
                    <a:pt x="4345" y="2172"/>
                    <a:pt x="4360" y="2172"/>
                    <a:pt x="4360" y="2195"/>
                  </a:cubicBezTo>
                  <a:cubicBezTo>
                    <a:pt x="4360" y="2210"/>
                    <a:pt x="4353" y="2217"/>
                    <a:pt x="4345" y="2232"/>
                  </a:cubicBezTo>
                  <a:cubicBezTo>
                    <a:pt x="4338" y="2247"/>
                    <a:pt x="4345" y="2262"/>
                    <a:pt x="4345" y="2277"/>
                  </a:cubicBezTo>
                  <a:cubicBezTo>
                    <a:pt x="4345" y="2292"/>
                    <a:pt x="4338" y="2292"/>
                    <a:pt x="4338" y="2307"/>
                  </a:cubicBezTo>
                  <a:cubicBezTo>
                    <a:pt x="4330" y="2315"/>
                    <a:pt x="4338" y="2330"/>
                    <a:pt x="4330" y="2345"/>
                  </a:cubicBezTo>
                  <a:lnTo>
                    <a:pt x="4330" y="2345"/>
                  </a:lnTo>
                  <a:cubicBezTo>
                    <a:pt x="4315" y="2345"/>
                    <a:pt x="4315" y="2345"/>
                    <a:pt x="4315" y="2345"/>
                  </a:cubicBezTo>
                  <a:cubicBezTo>
                    <a:pt x="4308" y="2330"/>
                    <a:pt x="4315" y="2315"/>
                    <a:pt x="4300" y="2307"/>
                  </a:cubicBezTo>
                  <a:cubicBezTo>
                    <a:pt x="4293" y="2292"/>
                    <a:pt x="4278" y="2307"/>
                    <a:pt x="4263" y="2292"/>
                  </a:cubicBezTo>
                  <a:cubicBezTo>
                    <a:pt x="4255" y="2292"/>
                    <a:pt x="4263" y="2277"/>
                    <a:pt x="4255" y="2270"/>
                  </a:cubicBezTo>
                  <a:cubicBezTo>
                    <a:pt x="4255" y="2255"/>
                    <a:pt x="4248" y="2247"/>
                    <a:pt x="4240" y="2232"/>
                  </a:cubicBezTo>
                  <a:cubicBezTo>
                    <a:pt x="4233" y="2217"/>
                    <a:pt x="4218" y="2217"/>
                    <a:pt x="4203" y="2210"/>
                  </a:cubicBezTo>
                  <a:cubicBezTo>
                    <a:pt x="4188" y="2202"/>
                    <a:pt x="4180" y="2187"/>
                    <a:pt x="4173" y="2172"/>
                  </a:cubicBezTo>
                  <a:cubicBezTo>
                    <a:pt x="4165" y="2202"/>
                    <a:pt x="4158" y="2225"/>
                    <a:pt x="4143" y="2247"/>
                  </a:cubicBezTo>
                  <a:cubicBezTo>
                    <a:pt x="4135" y="2255"/>
                    <a:pt x="4128" y="2247"/>
                    <a:pt x="4128" y="2255"/>
                  </a:cubicBezTo>
                  <a:cubicBezTo>
                    <a:pt x="4113" y="2270"/>
                    <a:pt x="4098" y="2270"/>
                    <a:pt x="4075" y="2270"/>
                  </a:cubicBezTo>
                  <a:cubicBezTo>
                    <a:pt x="4053" y="2270"/>
                    <a:pt x="4045" y="2270"/>
                    <a:pt x="4023" y="2270"/>
                  </a:cubicBezTo>
                  <a:cubicBezTo>
                    <a:pt x="4023" y="2285"/>
                    <a:pt x="4023" y="2292"/>
                    <a:pt x="4023" y="2300"/>
                  </a:cubicBezTo>
                  <a:cubicBezTo>
                    <a:pt x="4023" y="2337"/>
                    <a:pt x="4030" y="2352"/>
                    <a:pt x="4030" y="2390"/>
                  </a:cubicBezTo>
                  <a:cubicBezTo>
                    <a:pt x="4030" y="2397"/>
                    <a:pt x="4030" y="2397"/>
                    <a:pt x="4023" y="2405"/>
                  </a:cubicBezTo>
                  <a:cubicBezTo>
                    <a:pt x="3963" y="2405"/>
                    <a:pt x="3963" y="2405"/>
                    <a:pt x="3963" y="2405"/>
                  </a:cubicBezTo>
                  <a:cubicBezTo>
                    <a:pt x="3970" y="2442"/>
                    <a:pt x="3978" y="2480"/>
                    <a:pt x="3948" y="2495"/>
                  </a:cubicBezTo>
                  <a:cubicBezTo>
                    <a:pt x="3918" y="2517"/>
                    <a:pt x="3896" y="2525"/>
                    <a:pt x="3858" y="2532"/>
                  </a:cubicBezTo>
                  <a:cubicBezTo>
                    <a:pt x="3858" y="2547"/>
                    <a:pt x="3858" y="2555"/>
                    <a:pt x="3858" y="2570"/>
                  </a:cubicBezTo>
                  <a:cubicBezTo>
                    <a:pt x="3858" y="2577"/>
                    <a:pt x="3843" y="2585"/>
                    <a:pt x="3836" y="2592"/>
                  </a:cubicBezTo>
                  <a:cubicBezTo>
                    <a:pt x="3828" y="2599"/>
                    <a:pt x="3820" y="2615"/>
                    <a:pt x="3813" y="2615"/>
                  </a:cubicBezTo>
                  <a:cubicBezTo>
                    <a:pt x="3798" y="2615"/>
                    <a:pt x="3790" y="2607"/>
                    <a:pt x="3776" y="2607"/>
                  </a:cubicBezTo>
                  <a:cubicBezTo>
                    <a:pt x="3768" y="2599"/>
                    <a:pt x="3768" y="2592"/>
                    <a:pt x="3753" y="2592"/>
                  </a:cubicBezTo>
                  <a:cubicBezTo>
                    <a:pt x="3738" y="2592"/>
                    <a:pt x="3723" y="2615"/>
                    <a:pt x="3716" y="2629"/>
                  </a:cubicBezTo>
                  <a:lnTo>
                    <a:pt x="3716" y="2629"/>
                  </a:lnTo>
                  <a:cubicBezTo>
                    <a:pt x="3701" y="2637"/>
                    <a:pt x="3693" y="2629"/>
                    <a:pt x="3678" y="2637"/>
                  </a:cubicBezTo>
                  <a:cubicBezTo>
                    <a:pt x="3656" y="2645"/>
                    <a:pt x="3641" y="2659"/>
                    <a:pt x="3618" y="2659"/>
                  </a:cubicBezTo>
                  <a:cubicBezTo>
                    <a:pt x="3603" y="2659"/>
                    <a:pt x="3603" y="2659"/>
                    <a:pt x="3588" y="2659"/>
                  </a:cubicBezTo>
                  <a:cubicBezTo>
                    <a:pt x="3566" y="2667"/>
                    <a:pt x="3543" y="2675"/>
                    <a:pt x="3513" y="2675"/>
                  </a:cubicBezTo>
                  <a:cubicBezTo>
                    <a:pt x="3513" y="2682"/>
                    <a:pt x="3513" y="2689"/>
                    <a:pt x="3513" y="2689"/>
                  </a:cubicBezTo>
                  <a:cubicBezTo>
                    <a:pt x="3513" y="2712"/>
                    <a:pt x="3528" y="2727"/>
                    <a:pt x="3528" y="2749"/>
                  </a:cubicBezTo>
                  <a:cubicBezTo>
                    <a:pt x="3528" y="2757"/>
                    <a:pt x="3521" y="2757"/>
                    <a:pt x="3513" y="2757"/>
                  </a:cubicBezTo>
                  <a:cubicBezTo>
                    <a:pt x="3491" y="2764"/>
                    <a:pt x="3476" y="2757"/>
                    <a:pt x="3461" y="2764"/>
                  </a:cubicBezTo>
                  <a:cubicBezTo>
                    <a:pt x="3446" y="2772"/>
                    <a:pt x="3446" y="2794"/>
                    <a:pt x="3438" y="2809"/>
                  </a:cubicBezTo>
                  <a:cubicBezTo>
                    <a:pt x="3431" y="2817"/>
                    <a:pt x="3423" y="2824"/>
                    <a:pt x="3416" y="2832"/>
                  </a:cubicBezTo>
                  <a:cubicBezTo>
                    <a:pt x="3401" y="2854"/>
                    <a:pt x="3408" y="2869"/>
                    <a:pt x="3393" y="2899"/>
                  </a:cubicBezTo>
                  <a:cubicBezTo>
                    <a:pt x="3386" y="2929"/>
                    <a:pt x="3378" y="2944"/>
                    <a:pt x="3378" y="2974"/>
                  </a:cubicBezTo>
                  <a:cubicBezTo>
                    <a:pt x="3378" y="2997"/>
                    <a:pt x="3378" y="3012"/>
                    <a:pt x="3386" y="3034"/>
                  </a:cubicBezTo>
                  <a:cubicBezTo>
                    <a:pt x="3393" y="3057"/>
                    <a:pt x="3401" y="3072"/>
                    <a:pt x="3423" y="3079"/>
                  </a:cubicBezTo>
                  <a:cubicBezTo>
                    <a:pt x="3461" y="3087"/>
                    <a:pt x="3476" y="3087"/>
                    <a:pt x="3513" y="3087"/>
                  </a:cubicBezTo>
                  <a:cubicBezTo>
                    <a:pt x="3536" y="3087"/>
                    <a:pt x="3551" y="3079"/>
                    <a:pt x="3573" y="3079"/>
                  </a:cubicBezTo>
                  <a:cubicBezTo>
                    <a:pt x="3603" y="3079"/>
                    <a:pt x="3618" y="3079"/>
                    <a:pt x="3648" y="3079"/>
                  </a:cubicBezTo>
                  <a:cubicBezTo>
                    <a:pt x="3648" y="3154"/>
                    <a:pt x="3648" y="3154"/>
                    <a:pt x="3648" y="3154"/>
                  </a:cubicBezTo>
                  <a:cubicBezTo>
                    <a:pt x="3648" y="3184"/>
                    <a:pt x="3663" y="3199"/>
                    <a:pt x="3663" y="3229"/>
                  </a:cubicBezTo>
                  <a:cubicBezTo>
                    <a:pt x="3663" y="3252"/>
                    <a:pt x="3641" y="3259"/>
                    <a:pt x="3626" y="3281"/>
                  </a:cubicBezTo>
                  <a:cubicBezTo>
                    <a:pt x="3626" y="3281"/>
                    <a:pt x="3611" y="3281"/>
                    <a:pt x="3611" y="3289"/>
                  </a:cubicBezTo>
                  <a:cubicBezTo>
                    <a:pt x="3611" y="3297"/>
                    <a:pt x="3618" y="3304"/>
                    <a:pt x="3626" y="3311"/>
                  </a:cubicBezTo>
                  <a:cubicBezTo>
                    <a:pt x="3633" y="3341"/>
                    <a:pt x="3633" y="3364"/>
                    <a:pt x="3633" y="3401"/>
                  </a:cubicBezTo>
                  <a:cubicBezTo>
                    <a:pt x="3633" y="3409"/>
                    <a:pt x="3633" y="3416"/>
                    <a:pt x="3633" y="3424"/>
                  </a:cubicBezTo>
                  <a:cubicBezTo>
                    <a:pt x="3618" y="3424"/>
                    <a:pt x="3603" y="3431"/>
                    <a:pt x="3588" y="3424"/>
                  </a:cubicBezTo>
                  <a:cubicBezTo>
                    <a:pt x="3596" y="3446"/>
                    <a:pt x="3596" y="3469"/>
                    <a:pt x="3611" y="3476"/>
                  </a:cubicBezTo>
                  <a:cubicBezTo>
                    <a:pt x="3618" y="3484"/>
                    <a:pt x="3626" y="3476"/>
                    <a:pt x="3633" y="3484"/>
                  </a:cubicBezTo>
                  <a:cubicBezTo>
                    <a:pt x="3656" y="3506"/>
                    <a:pt x="3641" y="3529"/>
                    <a:pt x="3648" y="3559"/>
                  </a:cubicBezTo>
                  <a:cubicBezTo>
                    <a:pt x="3648" y="3581"/>
                    <a:pt x="3648" y="3604"/>
                    <a:pt x="3656" y="3626"/>
                  </a:cubicBezTo>
                  <a:cubicBezTo>
                    <a:pt x="3678" y="3656"/>
                    <a:pt x="3701" y="3656"/>
                    <a:pt x="3723" y="3686"/>
                  </a:cubicBezTo>
                  <a:lnTo>
                    <a:pt x="3723" y="3686"/>
                  </a:lnTo>
                  <a:cubicBezTo>
                    <a:pt x="3723" y="3694"/>
                    <a:pt x="3723" y="3701"/>
                    <a:pt x="3731" y="3709"/>
                  </a:cubicBezTo>
                  <a:cubicBezTo>
                    <a:pt x="3738" y="3739"/>
                    <a:pt x="3768" y="3746"/>
                    <a:pt x="3768" y="3776"/>
                  </a:cubicBezTo>
                  <a:cubicBezTo>
                    <a:pt x="3768" y="3784"/>
                    <a:pt x="3761" y="3784"/>
                    <a:pt x="3753" y="3791"/>
                  </a:cubicBezTo>
                  <a:lnTo>
                    <a:pt x="3753" y="3791"/>
                  </a:lnTo>
                  <a:cubicBezTo>
                    <a:pt x="3783" y="3806"/>
                    <a:pt x="3798" y="3806"/>
                    <a:pt x="3828" y="3806"/>
                  </a:cubicBezTo>
                  <a:cubicBezTo>
                    <a:pt x="3828" y="3821"/>
                    <a:pt x="3828" y="3836"/>
                    <a:pt x="3836" y="3844"/>
                  </a:cubicBezTo>
                  <a:cubicBezTo>
                    <a:pt x="3843" y="3851"/>
                    <a:pt x="3850" y="3844"/>
                    <a:pt x="3858" y="3851"/>
                  </a:cubicBezTo>
                  <a:cubicBezTo>
                    <a:pt x="3873" y="3851"/>
                    <a:pt x="3880" y="3866"/>
                    <a:pt x="3896" y="3874"/>
                  </a:cubicBezTo>
                  <a:cubicBezTo>
                    <a:pt x="3918" y="3881"/>
                    <a:pt x="3933" y="3874"/>
                    <a:pt x="3963" y="3874"/>
                  </a:cubicBezTo>
                  <a:cubicBezTo>
                    <a:pt x="4000" y="3881"/>
                    <a:pt x="4000" y="3881"/>
                    <a:pt x="4000" y="3881"/>
                  </a:cubicBezTo>
                  <a:lnTo>
                    <a:pt x="4000" y="3881"/>
                  </a:lnTo>
                  <a:cubicBezTo>
                    <a:pt x="4038" y="3941"/>
                    <a:pt x="4030" y="3993"/>
                    <a:pt x="4075" y="4046"/>
                  </a:cubicBezTo>
                  <a:cubicBezTo>
                    <a:pt x="4098" y="4068"/>
                    <a:pt x="4113" y="4091"/>
                    <a:pt x="4143" y="4106"/>
                  </a:cubicBezTo>
                  <a:cubicBezTo>
                    <a:pt x="4173" y="4121"/>
                    <a:pt x="4188" y="4128"/>
                    <a:pt x="4210" y="4143"/>
                  </a:cubicBezTo>
                  <a:cubicBezTo>
                    <a:pt x="4218" y="4151"/>
                    <a:pt x="4218" y="4158"/>
                    <a:pt x="4225" y="4166"/>
                  </a:cubicBezTo>
                  <a:lnTo>
                    <a:pt x="4225" y="4166"/>
                  </a:lnTo>
                  <a:cubicBezTo>
                    <a:pt x="4210" y="4181"/>
                    <a:pt x="4188" y="4173"/>
                    <a:pt x="4188" y="4196"/>
                  </a:cubicBezTo>
                  <a:cubicBezTo>
                    <a:pt x="4188" y="4226"/>
                    <a:pt x="4203" y="4241"/>
                    <a:pt x="4203" y="4271"/>
                  </a:cubicBezTo>
                  <a:cubicBezTo>
                    <a:pt x="4203" y="4286"/>
                    <a:pt x="4195" y="4301"/>
                    <a:pt x="4188" y="4316"/>
                  </a:cubicBezTo>
                  <a:cubicBezTo>
                    <a:pt x="4180" y="4331"/>
                    <a:pt x="4180" y="4338"/>
                    <a:pt x="4173" y="4346"/>
                  </a:cubicBezTo>
                  <a:cubicBezTo>
                    <a:pt x="4158" y="4361"/>
                    <a:pt x="4143" y="4361"/>
                    <a:pt x="4120" y="4368"/>
                  </a:cubicBezTo>
                  <a:lnTo>
                    <a:pt x="4113" y="4368"/>
                  </a:lnTo>
                  <a:cubicBezTo>
                    <a:pt x="4105" y="4376"/>
                    <a:pt x="4105" y="4383"/>
                    <a:pt x="4105" y="4383"/>
                  </a:cubicBezTo>
                  <a:cubicBezTo>
                    <a:pt x="4098" y="4391"/>
                    <a:pt x="4098" y="4398"/>
                    <a:pt x="4083" y="4406"/>
                  </a:cubicBezTo>
                  <a:cubicBezTo>
                    <a:pt x="4068" y="4421"/>
                    <a:pt x="4045" y="4406"/>
                    <a:pt x="4023" y="4421"/>
                  </a:cubicBezTo>
                  <a:cubicBezTo>
                    <a:pt x="4015" y="4421"/>
                    <a:pt x="4015" y="4428"/>
                    <a:pt x="4008" y="4428"/>
                  </a:cubicBezTo>
                  <a:cubicBezTo>
                    <a:pt x="4000" y="4436"/>
                    <a:pt x="3985" y="4443"/>
                    <a:pt x="3978" y="4458"/>
                  </a:cubicBezTo>
                  <a:lnTo>
                    <a:pt x="3978" y="4466"/>
                  </a:lnTo>
                  <a:cubicBezTo>
                    <a:pt x="3978" y="4488"/>
                    <a:pt x="3978" y="4503"/>
                    <a:pt x="3963" y="4518"/>
                  </a:cubicBezTo>
                  <a:lnTo>
                    <a:pt x="3963" y="4518"/>
                  </a:lnTo>
                  <a:cubicBezTo>
                    <a:pt x="3978" y="4518"/>
                    <a:pt x="3985" y="4526"/>
                    <a:pt x="4000" y="4526"/>
                  </a:cubicBezTo>
                  <a:cubicBezTo>
                    <a:pt x="4008" y="4526"/>
                    <a:pt x="4015" y="4518"/>
                    <a:pt x="4023" y="4518"/>
                  </a:cubicBezTo>
                  <a:cubicBezTo>
                    <a:pt x="4038" y="4518"/>
                    <a:pt x="4045" y="4518"/>
                    <a:pt x="4053" y="4526"/>
                  </a:cubicBezTo>
                  <a:cubicBezTo>
                    <a:pt x="4060" y="4548"/>
                    <a:pt x="4068" y="4563"/>
                    <a:pt x="4068" y="4593"/>
                  </a:cubicBezTo>
                  <a:cubicBezTo>
                    <a:pt x="4068" y="4608"/>
                    <a:pt x="4068" y="4616"/>
                    <a:pt x="4068" y="4630"/>
                  </a:cubicBezTo>
                  <a:cubicBezTo>
                    <a:pt x="4068" y="4638"/>
                    <a:pt x="4075" y="4645"/>
                    <a:pt x="4075" y="4653"/>
                  </a:cubicBezTo>
                  <a:cubicBezTo>
                    <a:pt x="4075" y="4690"/>
                    <a:pt x="4030" y="4698"/>
                    <a:pt x="4030" y="4735"/>
                  </a:cubicBezTo>
                  <a:cubicBezTo>
                    <a:pt x="4030" y="4750"/>
                    <a:pt x="4045" y="4758"/>
                    <a:pt x="4045" y="4765"/>
                  </a:cubicBezTo>
                  <a:cubicBezTo>
                    <a:pt x="4053" y="4803"/>
                    <a:pt x="4053" y="4825"/>
                    <a:pt x="4075" y="4848"/>
                  </a:cubicBezTo>
                  <a:cubicBezTo>
                    <a:pt x="4105" y="4870"/>
                    <a:pt x="4135" y="4878"/>
                    <a:pt x="4165" y="4885"/>
                  </a:cubicBezTo>
                  <a:lnTo>
                    <a:pt x="4165" y="4885"/>
                  </a:lnTo>
                  <a:cubicBezTo>
                    <a:pt x="4165" y="4893"/>
                    <a:pt x="4158" y="4900"/>
                    <a:pt x="4158" y="4900"/>
                  </a:cubicBezTo>
                  <a:cubicBezTo>
                    <a:pt x="4158" y="4908"/>
                    <a:pt x="4150" y="4900"/>
                    <a:pt x="4143" y="4908"/>
                  </a:cubicBezTo>
                  <a:cubicBezTo>
                    <a:pt x="4143" y="4915"/>
                    <a:pt x="4143" y="4923"/>
                    <a:pt x="4143" y="4930"/>
                  </a:cubicBezTo>
                  <a:cubicBezTo>
                    <a:pt x="4143" y="4968"/>
                    <a:pt x="4158" y="4990"/>
                    <a:pt x="4158" y="5027"/>
                  </a:cubicBezTo>
                  <a:cubicBezTo>
                    <a:pt x="4158" y="5095"/>
                    <a:pt x="4158" y="5095"/>
                    <a:pt x="4158" y="5095"/>
                  </a:cubicBezTo>
                  <a:cubicBezTo>
                    <a:pt x="4158" y="5117"/>
                    <a:pt x="4180" y="5117"/>
                    <a:pt x="4195" y="5133"/>
                  </a:cubicBezTo>
                  <a:cubicBezTo>
                    <a:pt x="4210" y="5140"/>
                    <a:pt x="4210" y="5163"/>
                    <a:pt x="4210" y="5177"/>
                  </a:cubicBezTo>
                  <a:cubicBezTo>
                    <a:pt x="4210" y="5207"/>
                    <a:pt x="4195" y="5222"/>
                    <a:pt x="4180" y="5245"/>
                  </a:cubicBezTo>
                  <a:cubicBezTo>
                    <a:pt x="4173" y="5260"/>
                    <a:pt x="4165" y="5267"/>
                    <a:pt x="4158" y="5282"/>
                  </a:cubicBezTo>
                  <a:cubicBezTo>
                    <a:pt x="4135" y="5327"/>
                    <a:pt x="4120" y="5357"/>
                    <a:pt x="4083" y="5395"/>
                  </a:cubicBezTo>
                  <a:cubicBezTo>
                    <a:pt x="4060" y="5417"/>
                    <a:pt x="4038" y="5425"/>
                    <a:pt x="4030" y="5455"/>
                  </a:cubicBezTo>
                  <a:cubicBezTo>
                    <a:pt x="4023" y="5477"/>
                    <a:pt x="4023" y="5492"/>
                    <a:pt x="4008" y="5507"/>
                  </a:cubicBezTo>
                  <a:cubicBezTo>
                    <a:pt x="3993" y="5530"/>
                    <a:pt x="3985" y="5537"/>
                    <a:pt x="3963" y="5552"/>
                  </a:cubicBezTo>
                  <a:cubicBezTo>
                    <a:pt x="3948" y="5560"/>
                    <a:pt x="3940" y="5567"/>
                    <a:pt x="3926" y="5582"/>
                  </a:cubicBezTo>
                  <a:cubicBezTo>
                    <a:pt x="3918" y="5590"/>
                    <a:pt x="3910" y="5605"/>
                    <a:pt x="3896" y="5605"/>
                  </a:cubicBezTo>
                  <a:cubicBezTo>
                    <a:pt x="3880" y="5605"/>
                    <a:pt x="3873" y="5590"/>
                    <a:pt x="3858" y="5575"/>
                  </a:cubicBezTo>
                  <a:cubicBezTo>
                    <a:pt x="3843" y="5567"/>
                    <a:pt x="3836" y="5560"/>
                    <a:pt x="3820" y="5545"/>
                  </a:cubicBezTo>
                  <a:cubicBezTo>
                    <a:pt x="3798" y="5530"/>
                    <a:pt x="3790" y="5515"/>
                    <a:pt x="3776" y="5492"/>
                  </a:cubicBezTo>
                  <a:cubicBezTo>
                    <a:pt x="3768" y="5485"/>
                    <a:pt x="3761" y="5477"/>
                    <a:pt x="3761" y="5455"/>
                  </a:cubicBezTo>
                  <a:cubicBezTo>
                    <a:pt x="3761" y="5432"/>
                    <a:pt x="3776" y="5425"/>
                    <a:pt x="3783" y="5395"/>
                  </a:cubicBezTo>
                  <a:cubicBezTo>
                    <a:pt x="3790" y="5380"/>
                    <a:pt x="3783" y="5372"/>
                    <a:pt x="3783" y="5350"/>
                  </a:cubicBezTo>
                  <a:cubicBezTo>
                    <a:pt x="3783" y="5260"/>
                    <a:pt x="3783" y="5260"/>
                    <a:pt x="3783" y="5260"/>
                  </a:cubicBezTo>
                  <a:cubicBezTo>
                    <a:pt x="3783" y="5237"/>
                    <a:pt x="3783" y="5222"/>
                    <a:pt x="3790" y="5207"/>
                  </a:cubicBezTo>
                  <a:cubicBezTo>
                    <a:pt x="3798" y="5192"/>
                    <a:pt x="3813" y="5192"/>
                    <a:pt x="3813" y="5177"/>
                  </a:cubicBezTo>
                  <a:cubicBezTo>
                    <a:pt x="3813" y="5147"/>
                    <a:pt x="3798" y="5133"/>
                    <a:pt x="3798" y="5103"/>
                  </a:cubicBezTo>
                  <a:cubicBezTo>
                    <a:pt x="3798" y="5080"/>
                    <a:pt x="3798" y="5057"/>
                    <a:pt x="3806" y="5035"/>
                  </a:cubicBezTo>
                  <a:cubicBezTo>
                    <a:pt x="3820" y="5035"/>
                    <a:pt x="3820" y="5043"/>
                    <a:pt x="3836" y="5043"/>
                  </a:cubicBezTo>
                  <a:cubicBezTo>
                    <a:pt x="3896" y="5043"/>
                    <a:pt x="3896" y="5043"/>
                    <a:pt x="3896" y="5043"/>
                  </a:cubicBezTo>
                  <a:cubicBezTo>
                    <a:pt x="3910" y="5043"/>
                    <a:pt x="3926" y="5035"/>
                    <a:pt x="3926" y="5020"/>
                  </a:cubicBezTo>
                  <a:cubicBezTo>
                    <a:pt x="3926" y="4983"/>
                    <a:pt x="3896" y="4968"/>
                    <a:pt x="3866" y="4945"/>
                  </a:cubicBezTo>
                  <a:cubicBezTo>
                    <a:pt x="3850" y="4938"/>
                    <a:pt x="3836" y="4930"/>
                    <a:pt x="3828" y="4915"/>
                  </a:cubicBezTo>
                  <a:cubicBezTo>
                    <a:pt x="3820" y="4915"/>
                    <a:pt x="3820" y="4908"/>
                    <a:pt x="3813" y="4900"/>
                  </a:cubicBezTo>
                  <a:cubicBezTo>
                    <a:pt x="3806" y="4900"/>
                    <a:pt x="3776" y="4908"/>
                    <a:pt x="3761" y="4908"/>
                  </a:cubicBezTo>
                  <a:cubicBezTo>
                    <a:pt x="3776" y="4900"/>
                    <a:pt x="3776" y="4900"/>
                    <a:pt x="3776" y="4900"/>
                  </a:cubicBezTo>
                  <a:cubicBezTo>
                    <a:pt x="3753" y="4900"/>
                    <a:pt x="3738" y="4900"/>
                    <a:pt x="3716" y="4900"/>
                  </a:cubicBezTo>
                  <a:cubicBezTo>
                    <a:pt x="3686" y="4900"/>
                    <a:pt x="3671" y="4908"/>
                    <a:pt x="3641" y="4908"/>
                  </a:cubicBezTo>
                  <a:cubicBezTo>
                    <a:pt x="3618" y="4915"/>
                    <a:pt x="3603" y="4908"/>
                    <a:pt x="3581" y="4915"/>
                  </a:cubicBezTo>
                  <a:cubicBezTo>
                    <a:pt x="3573" y="4923"/>
                    <a:pt x="3573" y="4930"/>
                    <a:pt x="3566" y="4938"/>
                  </a:cubicBezTo>
                  <a:cubicBezTo>
                    <a:pt x="3551" y="4960"/>
                    <a:pt x="3543" y="4968"/>
                    <a:pt x="3528" y="4983"/>
                  </a:cubicBezTo>
                  <a:cubicBezTo>
                    <a:pt x="3521" y="4998"/>
                    <a:pt x="3513" y="5005"/>
                    <a:pt x="3498" y="5020"/>
                  </a:cubicBezTo>
                  <a:cubicBezTo>
                    <a:pt x="3483" y="5027"/>
                    <a:pt x="3468" y="5035"/>
                    <a:pt x="3468" y="5057"/>
                  </a:cubicBezTo>
                  <a:cubicBezTo>
                    <a:pt x="3468" y="5073"/>
                    <a:pt x="3476" y="5080"/>
                    <a:pt x="3491" y="5087"/>
                  </a:cubicBezTo>
                  <a:cubicBezTo>
                    <a:pt x="3461" y="5125"/>
                    <a:pt x="3431" y="5147"/>
                    <a:pt x="3386" y="5170"/>
                  </a:cubicBezTo>
                  <a:cubicBezTo>
                    <a:pt x="3363" y="5185"/>
                    <a:pt x="3356" y="5200"/>
                    <a:pt x="3333" y="5207"/>
                  </a:cubicBezTo>
                  <a:cubicBezTo>
                    <a:pt x="3318" y="5215"/>
                    <a:pt x="3311" y="5215"/>
                    <a:pt x="3296" y="5230"/>
                  </a:cubicBezTo>
                  <a:cubicBezTo>
                    <a:pt x="3288" y="5230"/>
                    <a:pt x="3288" y="5245"/>
                    <a:pt x="3288" y="5260"/>
                  </a:cubicBezTo>
                  <a:cubicBezTo>
                    <a:pt x="3288" y="5267"/>
                    <a:pt x="3296" y="5275"/>
                    <a:pt x="3296" y="5290"/>
                  </a:cubicBezTo>
                  <a:cubicBezTo>
                    <a:pt x="3296" y="5335"/>
                    <a:pt x="3281" y="5372"/>
                    <a:pt x="3243" y="5395"/>
                  </a:cubicBezTo>
                  <a:cubicBezTo>
                    <a:pt x="3214" y="5417"/>
                    <a:pt x="3198" y="5440"/>
                    <a:pt x="3176" y="5462"/>
                  </a:cubicBezTo>
                  <a:cubicBezTo>
                    <a:pt x="3161" y="5485"/>
                    <a:pt x="3138" y="5492"/>
                    <a:pt x="3138" y="5522"/>
                  </a:cubicBezTo>
                  <a:cubicBezTo>
                    <a:pt x="3138" y="5560"/>
                    <a:pt x="3146" y="5590"/>
                    <a:pt x="3168" y="5627"/>
                  </a:cubicBezTo>
                  <a:cubicBezTo>
                    <a:pt x="3101" y="5620"/>
                    <a:pt x="3078" y="5582"/>
                    <a:pt x="3011" y="5560"/>
                  </a:cubicBezTo>
                  <a:cubicBezTo>
                    <a:pt x="2981" y="5545"/>
                    <a:pt x="2959" y="5545"/>
                    <a:pt x="2921" y="5537"/>
                  </a:cubicBezTo>
                  <a:cubicBezTo>
                    <a:pt x="2891" y="5530"/>
                    <a:pt x="2876" y="5522"/>
                    <a:pt x="2846" y="5522"/>
                  </a:cubicBezTo>
                  <a:cubicBezTo>
                    <a:pt x="2809" y="5522"/>
                    <a:pt x="2786" y="5537"/>
                    <a:pt x="2749" y="5545"/>
                  </a:cubicBezTo>
                  <a:cubicBezTo>
                    <a:pt x="2734" y="5552"/>
                    <a:pt x="2726" y="5552"/>
                    <a:pt x="2711" y="5552"/>
                  </a:cubicBezTo>
                  <a:cubicBezTo>
                    <a:pt x="2704" y="5560"/>
                    <a:pt x="2696" y="5567"/>
                    <a:pt x="2689" y="5567"/>
                  </a:cubicBezTo>
                  <a:cubicBezTo>
                    <a:pt x="2674" y="5567"/>
                    <a:pt x="2666" y="5560"/>
                    <a:pt x="2651" y="5552"/>
                  </a:cubicBezTo>
                  <a:cubicBezTo>
                    <a:pt x="2621" y="5545"/>
                    <a:pt x="2607" y="5545"/>
                    <a:pt x="2577" y="5537"/>
                  </a:cubicBezTo>
                  <a:cubicBezTo>
                    <a:pt x="2524" y="5537"/>
                    <a:pt x="2502" y="5537"/>
                    <a:pt x="2449" y="5537"/>
                  </a:cubicBezTo>
                  <a:cubicBezTo>
                    <a:pt x="2382" y="5537"/>
                    <a:pt x="2337" y="5537"/>
                    <a:pt x="2269" y="5545"/>
                  </a:cubicBezTo>
                  <a:cubicBezTo>
                    <a:pt x="2247" y="5552"/>
                    <a:pt x="2232" y="5552"/>
                    <a:pt x="2209" y="5560"/>
                  </a:cubicBezTo>
                  <a:cubicBezTo>
                    <a:pt x="2187" y="5567"/>
                    <a:pt x="2164" y="5560"/>
                    <a:pt x="2142" y="5567"/>
                  </a:cubicBezTo>
                  <a:cubicBezTo>
                    <a:pt x="2059" y="5582"/>
                    <a:pt x="2015" y="5597"/>
                    <a:pt x="1940" y="5620"/>
                  </a:cubicBezTo>
                  <a:cubicBezTo>
                    <a:pt x="1926" y="5627"/>
                    <a:pt x="1910" y="5635"/>
                    <a:pt x="1888" y="5635"/>
                  </a:cubicBezTo>
                  <a:cubicBezTo>
                    <a:pt x="1880" y="5635"/>
                    <a:pt x="1873" y="5635"/>
                    <a:pt x="1866" y="5635"/>
                  </a:cubicBezTo>
                  <a:cubicBezTo>
                    <a:pt x="1850" y="5642"/>
                    <a:pt x="1843" y="5650"/>
                    <a:pt x="1828" y="5650"/>
                  </a:cubicBezTo>
                  <a:cubicBezTo>
                    <a:pt x="1820" y="5650"/>
                    <a:pt x="1820" y="5642"/>
                    <a:pt x="1813" y="5642"/>
                  </a:cubicBezTo>
                  <a:cubicBezTo>
                    <a:pt x="1828" y="5597"/>
                    <a:pt x="1843" y="5582"/>
                    <a:pt x="1873" y="5537"/>
                  </a:cubicBezTo>
                  <a:cubicBezTo>
                    <a:pt x="1888" y="5552"/>
                    <a:pt x="1896" y="5567"/>
                    <a:pt x="1910" y="5567"/>
                  </a:cubicBezTo>
                  <a:cubicBezTo>
                    <a:pt x="1933" y="5567"/>
                    <a:pt x="1940" y="5552"/>
                    <a:pt x="1955" y="5545"/>
                  </a:cubicBezTo>
                  <a:cubicBezTo>
                    <a:pt x="1993" y="5530"/>
                    <a:pt x="2023" y="5530"/>
                    <a:pt x="2044" y="5500"/>
                  </a:cubicBezTo>
                  <a:cubicBezTo>
                    <a:pt x="2067" y="5477"/>
                    <a:pt x="2082" y="5462"/>
                    <a:pt x="2112" y="5432"/>
                  </a:cubicBezTo>
                  <a:cubicBezTo>
                    <a:pt x="2134" y="5410"/>
                    <a:pt x="2157" y="5395"/>
                    <a:pt x="2157" y="5365"/>
                  </a:cubicBezTo>
                  <a:cubicBezTo>
                    <a:pt x="2157" y="5335"/>
                    <a:pt x="2119" y="5342"/>
                    <a:pt x="2097" y="5342"/>
                  </a:cubicBezTo>
                  <a:cubicBezTo>
                    <a:pt x="2067" y="5335"/>
                    <a:pt x="2044" y="5327"/>
                    <a:pt x="2015" y="5327"/>
                  </a:cubicBezTo>
                  <a:cubicBezTo>
                    <a:pt x="2008" y="5327"/>
                    <a:pt x="2008" y="5342"/>
                    <a:pt x="2000" y="5350"/>
                  </a:cubicBezTo>
                  <a:cubicBezTo>
                    <a:pt x="1993" y="5365"/>
                    <a:pt x="1985" y="5380"/>
                    <a:pt x="1970" y="5380"/>
                  </a:cubicBezTo>
                  <a:cubicBezTo>
                    <a:pt x="1955" y="5380"/>
                    <a:pt x="1948" y="5372"/>
                    <a:pt x="1933" y="5372"/>
                  </a:cubicBezTo>
                  <a:cubicBezTo>
                    <a:pt x="1903" y="5372"/>
                    <a:pt x="1896" y="5372"/>
                    <a:pt x="1866" y="5372"/>
                  </a:cubicBezTo>
                  <a:cubicBezTo>
                    <a:pt x="1843" y="5372"/>
                    <a:pt x="1828" y="5380"/>
                    <a:pt x="1813" y="5372"/>
                  </a:cubicBezTo>
                  <a:cubicBezTo>
                    <a:pt x="1783" y="5372"/>
                    <a:pt x="1783" y="5342"/>
                    <a:pt x="1768" y="5320"/>
                  </a:cubicBezTo>
                  <a:cubicBezTo>
                    <a:pt x="1761" y="5312"/>
                    <a:pt x="1753" y="5312"/>
                    <a:pt x="1753" y="5297"/>
                  </a:cubicBezTo>
                  <a:cubicBezTo>
                    <a:pt x="1738" y="5267"/>
                    <a:pt x="1738" y="5245"/>
                    <a:pt x="1716" y="5222"/>
                  </a:cubicBezTo>
                  <a:cubicBezTo>
                    <a:pt x="1701" y="5230"/>
                    <a:pt x="1701" y="5230"/>
                    <a:pt x="1701" y="5230"/>
                  </a:cubicBezTo>
                  <a:cubicBezTo>
                    <a:pt x="1693" y="5252"/>
                    <a:pt x="1678" y="5275"/>
                    <a:pt x="1678" y="5305"/>
                  </a:cubicBezTo>
                  <a:cubicBezTo>
                    <a:pt x="1678" y="5335"/>
                    <a:pt x="1693" y="5342"/>
                    <a:pt x="1701" y="5365"/>
                  </a:cubicBezTo>
                  <a:cubicBezTo>
                    <a:pt x="1708" y="5402"/>
                    <a:pt x="1716" y="5425"/>
                    <a:pt x="1738" y="5455"/>
                  </a:cubicBezTo>
                  <a:cubicBezTo>
                    <a:pt x="1738" y="5462"/>
                    <a:pt x="1738" y="5462"/>
                    <a:pt x="1738" y="5462"/>
                  </a:cubicBezTo>
                  <a:cubicBezTo>
                    <a:pt x="1701" y="5455"/>
                    <a:pt x="1678" y="5455"/>
                    <a:pt x="1648" y="5440"/>
                  </a:cubicBezTo>
                  <a:cubicBezTo>
                    <a:pt x="1618" y="5432"/>
                    <a:pt x="1596" y="5417"/>
                    <a:pt x="1596" y="5387"/>
                  </a:cubicBezTo>
                  <a:cubicBezTo>
                    <a:pt x="1596" y="5350"/>
                    <a:pt x="1603" y="5335"/>
                    <a:pt x="1611" y="5297"/>
                  </a:cubicBezTo>
                  <a:cubicBezTo>
                    <a:pt x="1581" y="5170"/>
                    <a:pt x="1581" y="5170"/>
                    <a:pt x="1581" y="5170"/>
                  </a:cubicBezTo>
                  <a:cubicBezTo>
                    <a:pt x="1581" y="5125"/>
                    <a:pt x="1581" y="5087"/>
                    <a:pt x="1603" y="5043"/>
                  </a:cubicBezTo>
                  <a:cubicBezTo>
                    <a:pt x="1603" y="5027"/>
                    <a:pt x="1618" y="5020"/>
                    <a:pt x="1618" y="5005"/>
                  </a:cubicBezTo>
                  <a:cubicBezTo>
                    <a:pt x="1618" y="4983"/>
                    <a:pt x="1618" y="4983"/>
                    <a:pt x="1618" y="4983"/>
                  </a:cubicBezTo>
                  <a:cubicBezTo>
                    <a:pt x="1596" y="4983"/>
                    <a:pt x="1596" y="4983"/>
                    <a:pt x="1596" y="4983"/>
                  </a:cubicBezTo>
                  <a:cubicBezTo>
                    <a:pt x="1566" y="4983"/>
                    <a:pt x="1558" y="4998"/>
                    <a:pt x="1528" y="5013"/>
                  </a:cubicBezTo>
                  <a:cubicBezTo>
                    <a:pt x="1521" y="5013"/>
                    <a:pt x="1513" y="5020"/>
                    <a:pt x="1498" y="5020"/>
                  </a:cubicBezTo>
                  <a:lnTo>
                    <a:pt x="1498" y="5020"/>
                  </a:lnTo>
                  <a:cubicBezTo>
                    <a:pt x="1491" y="5013"/>
                    <a:pt x="1483" y="4990"/>
                    <a:pt x="1476" y="4975"/>
                  </a:cubicBezTo>
                  <a:cubicBezTo>
                    <a:pt x="1468" y="4968"/>
                    <a:pt x="1468" y="4968"/>
                    <a:pt x="1461" y="4968"/>
                  </a:cubicBezTo>
                  <a:cubicBezTo>
                    <a:pt x="1453" y="4953"/>
                    <a:pt x="1453" y="4945"/>
                    <a:pt x="1453" y="4930"/>
                  </a:cubicBezTo>
                  <a:cubicBezTo>
                    <a:pt x="1438" y="4908"/>
                    <a:pt x="1431" y="4900"/>
                    <a:pt x="1416" y="4878"/>
                  </a:cubicBezTo>
                  <a:lnTo>
                    <a:pt x="1416" y="4878"/>
                  </a:lnTo>
                  <a:cubicBezTo>
                    <a:pt x="1393" y="4863"/>
                    <a:pt x="1379" y="4848"/>
                    <a:pt x="1356" y="4848"/>
                  </a:cubicBezTo>
                  <a:cubicBezTo>
                    <a:pt x="1349" y="4848"/>
                    <a:pt x="1333" y="4848"/>
                    <a:pt x="1333" y="4848"/>
                  </a:cubicBezTo>
                  <a:cubicBezTo>
                    <a:pt x="1326" y="4840"/>
                    <a:pt x="1326" y="4825"/>
                    <a:pt x="1319" y="4818"/>
                  </a:cubicBezTo>
                  <a:cubicBezTo>
                    <a:pt x="1311" y="4795"/>
                    <a:pt x="1289" y="4795"/>
                    <a:pt x="1281" y="4773"/>
                  </a:cubicBezTo>
                  <a:cubicBezTo>
                    <a:pt x="1266" y="4750"/>
                    <a:pt x="1259" y="4735"/>
                    <a:pt x="1251" y="4713"/>
                  </a:cubicBezTo>
                  <a:cubicBezTo>
                    <a:pt x="1243" y="4713"/>
                    <a:pt x="1236" y="4713"/>
                    <a:pt x="1221" y="4713"/>
                  </a:cubicBezTo>
                  <a:cubicBezTo>
                    <a:pt x="1214" y="4720"/>
                    <a:pt x="1214" y="4728"/>
                    <a:pt x="1214" y="4743"/>
                  </a:cubicBezTo>
                  <a:cubicBezTo>
                    <a:pt x="1206" y="4743"/>
                    <a:pt x="1206" y="4743"/>
                    <a:pt x="1199" y="4750"/>
                  </a:cubicBezTo>
                  <a:cubicBezTo>
                    <a:pt x="1169" y="4735"/>
                    <a:pt x="1146" y="4735"/>
                    <a:pt x="1109" y="4735"/>
                  </a:cubicBezTo>
                  <a:lnTo>
                    <a:pt x="1109" y="4735"/>
                  </a:lnTo>
                  <a:cubicBezTo>
                    <a:pt x="1109" y="4705"/>
                    <a:pt x="1094" y="4683"/>
                    <a:pt x="1079" y="4653"/>
                  </a:cubicBezTo>
                  <a:cubicBezTo>
                    <a:pt x="1086" y="4645"/>
                    <a:pt x="1101" y="4638"/>
                    <a:pt x="1109" y="4623"/>
                  </a:cubicBezTo>
                  <a:cubicBezTo>
                    <a:pt x="1116" y="4600"/>
                    <a:pt x="1101" y="4586"/>
                    <a:pt x="1109" y="4556"/>
                  </a:cubicBezTo>
                  <a:cubicBezTo>
                    <a:pt x="1109" y="4540"/>
                    <a:pt x="1116" y="4526"/>
                    <a:pt x="1116" y="4510"/>
                  </a:cubicBezTo>
                  <a:cubicBezTo>
                    <a:pt x="1116" y="4488"/>
                    <a:pt x="1109" y="4481"/>
                    <a:pt x="1109" y="4466"/>
                  </a:cubicBezTo>
                  <a:cubicBezTo>
                    <a:pt x="1109" y="4451"/>
                    <a:pt x="1116" y="4443"/>
                    <a:pt x="1116" y="4436"/>
                  </a:cubicBezTo>
                  <a:cubicBezTo>
                    <a:pt x="1116" y="4406"/>
                    <a:pt x="1071" y="4398"/>
                    <a:pt x="1071" y="4368"/>
                  </a:cubicBezTo>
                  <a:cubicBezTo>
                    <a:pt x="1071" y="4353"/>
                    <a:pt x="1086" y="4346"/>
                    <a:pt x="1086" y="4331"/>
                  </a:cubicBezTo>
                  <a:cubicBezTo>
                    <a:pt x="1086" y="4308"/>
                    <a:pt x="1064" y="4301"/>
                    <a:pt x="1049" y="4286"/>
                  </a:cubicBezTo>
                  <a:cubicBezTo>
                    <a:pt x="1049" y="4293"/>
                    <a:pt x="1041" y="4301"/>
                    <a:pt x="1034" y="4308"/>
                  </a:cubicBezTo>
                  <a:cubicBezTo>
                    <a:pt x="1011" y="4286"/>
                    <a:pt x="1004" y="4256"/>
                    <a:pt x="1004" y="4226"/>
                  </a:cubicBezTo>
                  <a:cubicBezTo>
                    <a:pt x="1004" y="4211"/>
                    <a:pt x="1004" y="4203"/>
                    <a:pt x="1011" y="4196"/>
                  </a:cubicBezTo>
                  <a:cubicBezTo>
                    <a:pt x="989" y="4196"/>
                    <a:pt x="981" y="4196"/>
                    <a:pt x="966" y="4196"/>
                  </a:cubicBezTo>
                  <a:cubicBezTo>
                    <a:pt x="959" y="4173"/>
                    <a:pt x="959" y="4158"/>
                    <a:pt x="959" y="4136"/>
                  </a:cubicBezTo>
                  <a:lnTo>
                    <a:pt x="959" y="4136"/>
                  </a:lnTo>
                  <a:lnTo>
                    <a:pt x="951" y="4121"/>
                  </a:lnTo>
                  <a:cubicBezTo>
                    <a:pt x="936" y="4121"/>
                    <a:pt x="929" y="4128"/>
                    <a:pt x="914" y="4128"/>
                  </a:cubicBezTo>
                  <a:cubicBezTo>
                    <a:pt x="884" y="4128"/>
                    <a:pt x="869" y="4098"/>
                    <a:pt x="839" y="4098"/>
                  </a:cubicBezTo>
                  <a:cubicBezTo>
                    <a:pt x="831" y="4098"/>
                    <a:pt x="824" y="4106"/>
                    <a:pt x="809" y="4113"/>
                  </a:cubicBezTo>
                  <a:cubicBezTo>
                    <a:pt x="809" y="4113"/>
                    <a:pt x="801" y="4113"/>
                    <a:pt x="801" y="4121"/>
                  </a:cubicBezTo>
                  <a:cubicBezTo>
                    <a:pt x="801" y="4136"/>
                    <a:pt x="809" y="4143"/>
                    <a:pt x="809" y="4158"/>
                  </a:cubicBezTo>
                  <a:cubicBezTo>
                    <a:pt x="816" y="4173"/>
                    <a:pt x="816" y="4181"/>
                    <a:pt x="824" y="4196"/>
                  </a:cubicBezTo>
                  <a:cubicBezTo>
                    <a:pt x="831" y="4211"/>
                    <a:pt x="846" y="4211"/>
                    <a:pt x="861" y="4218"/>
                  </a:cubicBezTo>
                  <a:cubicBezTo>
                    <a:pt x="861" y="4226"/>
                    <a:pt x="861" y="4233"/>
                    <a:pt x="861" y="4233"/>
                  </a:cubicBezTo>
                  <a:cubicBezTo>
                    <a:pt x="846" y="4256"/>
                    <a:pt x="824" y="4256"/>
                    <a:pt x="794" y="4271"/>
                  </a:cubicBezTo>
                  <a:cubicBezTo>
                    <a:pt x="771" y="4278"/>
                    <a:pt x="764" y="4286"/>
                    <a:pt x="741" y="4286"/>
                  </a:cubicBezTo>
                  <a:cubicBezTo>
                    <a:pt x="741" y="4293"/>
                    <a:pt x="749" y="4308"/>
                    <a:pt x="741" y="4316"/>
                  </a:cubicBezTo>
                  <a:cubicBezTo>
                    <a:pt x="734" y="4323"/>
                    <a:pt x="726" y="4323"/>
                    <a:pt x="711" y="4323"/>
                  </a:cubicBezTo>
                  <a:cubicBezTo>
                    <a:pt x="704" y="4331"/>
                    <a:pt x="696" y="4331"/>
                    <a:pt x="689" y="4331"/>
                  </a:cubicBezTo>
                  <a:cubicBezTo>
                    <a:pt x="681" y="4338"/>
                    <a:pt x="674" y="4338"/>
                    <a:pt x="667" y="4338"/>
                  </a:cubicBezTo>
                  <a:cubicBezTo>
                    <a:pt x="659" y="4346"/>
                    <a:pt x="659" y="4346"/>
                    <a:pt x="659" y="4353"/>
                  </a:cubicBezTo>
                  <a:cubicBezTo>
                    <a:pt x="644" y="4368"/>
                    <a:pt x="629" y="4391"/>
                    <a:pt x="607" y="4391"/>
                  </a:cubicBezTo>
                  <a:cubicBezTo>
                    <a:pt x="599" y="4391"/>
                    <a:pt x="591" y="4376"/>
                    <a:pt x="584" y="4368"/>
                  </a:cubicBezTo>
                  <a:cubicBezTo>
                    <a:pt x="569" y="4361"/>
                    <a:pt x="561" y="4353"/>
                    <a:pt x="554" y="4338"/>
                  </a:cubicBezTo>
                  <a:cubicBezTo>
                    <a:pt x="554" y="4353"/>
                    <a:pt x="554" y="4361"/>
                    <a:pt x="547" y="4376"/>
                  </a:cubicBezTo>
                  <a:cubicBezTo>
                    <a:pt x="547" y="4383"/>
                    <a:pt x="531" y="4391"/>
                    <a:pt x="531" y="4398"/>
                  </a:cubicBezTo>
                  <a:cubicBezTo>
                    <a:pt x="531" y="4466"/>
                    <a:pt x="531" y="4466"/>
                    <a:pt x="531" y="4466"/>
                  </a:cubicBezTo>
                  <a:cubicBezTo>
                    <a:pt x="524" y="4473"/>
                    <a:pt x="517" y="4488"/>
                    <a:pt x="509" y="4503"/>
                  </a:cubicBezTo>
                  <a:cubicBezTo>
                    <a:pt x="502" y="4503"/>
                    <a:pt x="502" y="4510"/>
                    <a:pt x="494" y="4510"/>
                  </a:cubicBezTo>
                  <a:cubicBezTo>
                    <a:pt x="487" y="4510"/>
                    <a:pt x="479" y="4510"/>
                    <a:pt x="472" y="4503"/>
                  </a:cubicBezTo>
                  <a:cubicBezTo>
                    <a:pt x="464" y="4496"/>
                    <a:pt x="464" y="4481"/>
                    <a:pt x="457" y="4481"/>
                  </a:cubicBezTo>
                  <a:cubicBezTo>
                    <a:pt x="449" y="4481"/>
                    <a:pt x="442" y="4481"/>
                    <a:pt x="434" y="4481"/>
                  </a:cubicBezTo>
                  <a:cubicBezTo>
                    <a:pt x="427" y="4488"/>
                    <a:pt x="427" y="4481"/>
                    <a:pt x="419" y="4481"/>
                  </a:cubicBezTo>
                  <a:cubicBezTo>
                    <a:pt x="404" y="4496"/>
                    <a:pt x="404" y="4503"/>
                    <a:pt x="404" y="4518"/>
                  </a:cubicBezTo>
                  <a:cubicBezTo>
                    <a:pt x="389" y="4540"/>
                    <a:pt x="382" y="4556"/>
                    <a:pt x="374" y="4570"/>
                  </a:cubicBezTo>
                  <a:close/>
                </a:path>
              </a:pathLst>
            </a:custGeom>
            <a:solidFill>
              <a:srgbClr val="FEBD44"/>
            </a:solidFill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2" name="Freeform 136"/>
            <p:cNvSpPr>
              <a:spLocks noChangeArrowheads="1"/>
            </p:cNvSpPr>
            <p:nvPr/>
          </p:nvSpPr>
          <p:spPr bwMode="auto">
            <a:xfrm>
              <a:off x="7055324" y="8408921"/>
              <a:ext cx="1211684" cy="2471159"/>
            </a:xfrm>
            <a:custGeom>
              <a:avLst/>
              <a:gdLst>
                <a:gd name="T0" fmla="*/ 1529 w 2804"/>
                <a:gd name="T1" fmla="*/ 5605 h 5718"/>
                <a:gd name="T2" fmla="*/ 1634 w 2804"/>
                <a:gd name="T3" fmla="*/ 5672 h 5718"/>
                <a:gd name="T4" fmla="*/ 1342 w 2804"/>
                <a:gd name="T5" fmla="*/ 4578 h 5718"/>
                <a:gd name="T6" fmla="*/ 1357 w 2804"/>
                <a:gd name="T7" fmla="*/ 4571 h 5718"/>
                <a:gd name="T8" fmla="*/ 1312 w 2804"/>
                <a:gd name="T9" fmla="*/ 4301 h 5718"/>
                <a:gd name="T10" fmla="*/ 1222 w 2804"/>
                <a:gd name="T11" fmla="*/ 4331 h 5718"/>
                <a:gd name="T12" fmla="*/ 885 w 2804"/>
                <a:gd name="T13" fmla="*/ 4144 h 5718"/>
                <a:gd name="T14" fmla="*/ 960 w 2804"/>
                <a:gd name="T15" fmla="*/ 3941 h 5718"/>
                <a:gd name="T16" fmla="*/ 982 w 2804"/>
                <a:gd name="T17" fmla="*/ 3844 h 5718"/>
                <a:gd name="T18" fmla="*/ 1087 w 2804"/>
                <a:gd name="T19" fmla="*/ 3319 h 5718"/>
                <a:gd name="T20" fmla="*/ 1169 w 2804"/>
                <a:gd name="T21" fmla="*/ 3469 h 5718"/>
                <a:gd name="T22" fmla="*/ 1132 w 2804"/>
                <a:gd name="T23" fmla="*/ 3349 h 5718"/>
                <a:gd name="T24" fmla="*/ 1042 w 2804"/>
                <a:gd name="T25" fmla="*/ 329 h 5718"/>
                <a:gd name="T26" fmla="*/ 1297 w 2804"/>
                <a:gd name="T27" fmla="*/ 247 h 5718"/>
                <a:gd name="T28" fmla="*/ 1417 w 2804"/>
                <a:gd name="T29" fmla="*/ 172 h 5718"/>
                <a:gd name="T30" fmla="*/ 1634 w 2804"/>
                <a:gd name="T31" fmla="*/ 37 h 5718"/>
                <a:gd name="T32" fmla="*/ 2001 w 2804"/>
                <a:gd name="T33" fmla="*/ 97 h 5718"/>
                <a:gd name="T34" fmla="*/ 2114 w 2804"/>
                <a:gd name="T35" fmla="*/ 329 h 5718"/>
                <a:gd name="T36" fmla="*/ 2264 w 2804"/>
                <a:gd name="T37" fmla="*/ 457 h 5718"/>
                <a:gd name="T38" fmla="*/ 2473 w 2804"/>
                <a:gd name="T39" fmla="*/ 412 h 5718"/>
                <a:gd name="T40" fmla="*/ 2518 w 2804"/>
                <a:gd name="T41" fmla="*/ 359 h 5718"/>
                <a:gd name="T42" fmla="*/ 2706 w 2804"/>
                <a:gd name="T43" fmla="*/ 524 h 5718"/>
                <a:gd name="T44" fmla="*/ 2511 w 2804"/>
                <a:gd name="T45" fmla="*/ 1026 h 5718"/>
                <a:gd name="T46" fmla="*/ 2496 w 2804"/>
                <a:gd name="T47" fmla="*/ 1483 h 5718"/>
                <a:gd name="T48" fmla="*/ 2743 w 2804"/>
                <a:gd name="T49" fmla="*/ 1933 h 5718"/>
                <a:gd name="T50" fmla="*/ 2751 w 2804"/>
                <a:gd name="T51" fmla="*/ 2060 h 5718"/>
                <a:gd name="T52" fmla="*/ 2518 w 2804"/>
                <a:gd name="T53" fmla="*/ 2120 h 5718"/>
                <a:gd name="T54" fmla="*/ 2294 w 2804"/>
                <a:gd name="T55" fmla="*/ 2413 h 5718"/>
                <a:gd name="T56" fmla="*/ 2054 w 2804"/>
                <a:gd name="T57" fmla="*/ 2885 h 5718"/>
                <a:gd name="T58" fmla="*/ 1769 w 2804"/>
                <a:gd name="T59" fmla="*/ 3124 h 5718"/>
                <a:gd name="T60" fmla="*/ 1612 w 2804"/>
                <a:gd name="T61" fmla="*/ 3124 h 5718"/>
                <a:gd name="T62" fmla="*/ 1574 w 2804"/>
                <a:gd name="T63" fmla="*/ 3072 h 5718"/>
                <a:gd name="T64" fmla="*/ 1642 w 2804"/>
                <a:gd name="T65" fmla="*/ 3012 h 5718"/>
                <a:gd name="T66" fmla="*/ 1642 w 2804"/>
                <a:gd name="T67" fmla="*/ 2750 h 5718"/>
                <a:gd name="T68" fmla="*/ 1619 w 2804"/>
                <a:gd name="T69" fmla="*/ 2593 h 5718"/>
                <a:gd name="T70" fmla="*/ 1851 w 2804"/>
                <a:gd name="T71" fmla="*/ 2353 h 5718"/>
                <a:gd name="T72" fmla="*/ 1799 w 2804"/>
                <a:gd name="T73" fmla="*/ 2128 h 5718"/>
                <a:gd name="T74" fmla="*/ 1604 w 2804"/>
                <a:gd name="T75" fmla="*/ 2240 h 5718"/>
                <a:gd name="T76" fmla="*/ 1432 w 2804"/>
                <a:gd name="T77" fmla="*/ 2450 h 5718"/>
                <a:gd name="T78" fmla="*/ 1514 w 2804"/>
                <a:gd name="T79" fmla="*/ 2720 h 5718"/>
                <a:gd name="T80" fmla="*/ 1342 w 2804"/>
                <a:gd name="T81" fmla="*/ 2667 h 5718"/>
                <a:gd name="T82" fmla="*/ 922 w 2804"/>
                <a:gd name="T83" fmla="*/ 2697 h 5718"/>
                <a:gd name="T84" fmla="*/ 787 w 2804"/>
                <a:gd name="T85" fmla="*/ 2862 h 5718"/>
                <a:gd name="T86" fmla="*/ 697 w 2804"/>
                <a:gd name="T87" fmla="*/ 2630 h 5718"/>
                <a:gd name="T88" fmla="*/ 622 w 2804"/>
                <a:gd name="T89" fmla="*/ 2503 h 5718"/>
                <a:gd name="T90" fmla="*/ 630 w 2804"/>
                <a:gd name="T91" fmla="*/ 2405 h 5718"/>
                <a:gd name="T92" fmla="*/ 742 w 2804"/>
                <a:gd name="T93" fmla="*/ 2345 h 5718"/>
                <a:gd name="T94" fmla="*/ 847 w 2804"/>
                <a:gd name="T95" fmla="*/ 2143 h 5718"/>
                <a:gd name="T96" fmla="*/ 622 w 2804"/>
                <a:gd name="T97" fmla="*/ 1858 h 5718"/>
                <a:gd name="T98" fmla="*/ 458 w 2804"/>
                <a:gd name="T99" fmla="*/ 1821 h 5718"/>
                <a:gd name="T100" fmla="*/ 353 w 2804"/>
                <a:gd name="T101" fmla="*/ 1686 h 5718"/>
                <a:gd name="T102" fmla="*/ 255 w 2804"/>
                <a:gd name="T103" fmla="*/ 1461 h 5718"/>
                <a:gd name="T104" fmla="*/ 248 w 2804"/>
                <a:gd name="T105" fmla="*/ 1288 h 5718"/>
                <a:gd name="T106" fmla="*/ 270 w 2804"/>
                <a:gd name="T107" fmla="*/ 1056 h 5718"/>
                <a:gd name="T108" fmla="*/ 0 w 2804"/>
                <a:gd name="T109" fmla="*/ 951 h 5718"/>
                <a:gd name="T110" fmla="*/ 135 w 2804"/>
                <a:gd name="T111" fmla="*/ 734 h 5718"/>
                <a:gd name="T112" fmla="*/ 240 w 2804"/>
                <a:gd name="T113" fmla="*/ 636 h 5718"/>
                <a:gd name="T114" fmla="*/ 398 w 2804"/>
                <a:gd name="T115" fmla="*/ 584 h 5718"/>
                <a:gd name="T116" fmla="*/ 570 w 2804"/>
                <a:gd name="T117" fmla="*/ 472 h 5718"/>
                <a:gd name="T118" fmla="*/ 645 w 2804"/>
                <a:gd name="T119" fmla="*/ 247 h 5718"/>
                <a:gd name="T120" fmla="*/ 825 w 2804"/>
                <a:gd name="T121" fmla="*/ 187 h 5718"/>
                <a:gd name="T122" fmla="*/ 937 w 2804"/>
                <a:gd name="T123" fmla="*/ 322 h 5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4" h="5718">
                  <a:moveTo>
                    <a:pt x="1567" y="5598"/>
                  </a:moveTo>
                  <a:lnTo>
                    <a:pt x="1567" y="5598"/>
                  </a:lnTo>
                  <a:cubicBezTo>
                    <a:pt x="1567" y="5590"/>
                    <a:pt x="1559" y="5582"/>
                    <a:pt x="1552" y="5575"/>
                  </a:cubicBezTo>
                  <a:cubicBezTo>
                    <a:pt x="1529" y="5582"/>
                    <a:pt x="1529" y="5582"/>
                    <a:pt x="1529" y="5582"/>
                  </a:cubicBezTo>
                  <a:cubicBezTo>
                    <a:pt x="1529" y="5605"/>
                    <a:pt x="1529" y="5605"/>
                    <a:pt x="1529" y="5605"/>
                  </a:cubicBezTo>
                  <a:cubicBezTo>
                    <a:pt x="1529" y="5620"/>
                    <a:pt x="1537" y="5620"/>
                    <a:pt x="1544" y="5627"/>
                  </a:cubicBezTo>
                  <a:cubicBezTo>
                    <a:pt x="1552" y="5650"/>
                    <a:pt x="1559" y="5657"/>
                    <a:pt x="1567" y="5680"/>
                  </a:cubicBezTo>
                  <a:cubicBezTo>
                    <a:pt x="1574" y="5702"/>
                    <a:pt x="1597" y="5717"/>
                    <a:pt x="1619" y="5717"/>
                  </a:cubicBezTo>
                  <a:cubicBezTo>
                    <a:pt x="1642" y="5717"/>
                    <a:pt x="1642" y="5702"/>
                    <a:pt x="1642" y="5687"/>
                  </a:cubicBezTo>
                  <a:cubicBezTo>
                    <a:pt x="1642" y="5680"/>
                    <a:pt x="1634" y="5680"/>
                    <a:pt x="1634" y="5672"/>
                  </a:cubicBezTo>
                  <a:cubicBezTo>
                    <a:pt x="1627" y="5657"/>
                    <a:pt x="1619" y="5650"/>
                    <a:pt x="1604" y="5642"/>
                  </a:cubicBezTo>
                  <a:cubicBezTo>
                    <a:pt x="1589" y="5627"/>
                    <a:pt x="1582" y="5612"/>
                    <a:pt x="1567" y="5598"/>
                  </a:cubicBezTo>
                  <a:close/>
                  <a:moveTo>
                    <a:pt x="1357" y="4571"/>
                  </a:moveTo>
                  <a:lnTo>
                    <a:pt x="1357" y="4571"/>
                  </a:lnTo>
                  <a:cubicBezTo>
                    <a:pt x="1349" y="4571"/>
                    <a:pt x="1349" y="4571"/>
                    <a:pt x="1342" y="4578"/>
                  </a:cubicBezTo>
                  <a:cubicBezTo>
                    <a:pt x="1342" y="4586"/>
                    <a:pt x="1334" y="4593"/>
                    <a:pt x="1334" y="4601"/>
                  </a:cubicBezTo>
                  <a:cubicBezTo>
                    <a:pt x="1334" y="4616"/>
                    <a:pt x="1349" y="4631"/>
                    <a:pt x="1364" y="4631"/>
                  </a:cubicBezTo>
                  <a:cubicBezTo>
                    <a:pt x="1379" y="4631"/>
                    <a:pt x="1394" y="4631"/>
                    <a:pt x="1394" y="4616"/>
                  </a:cubicBezTo>
                  <a:cubicBezTo>
                    <a:pt x="1394" y="4608"/>
                    <a:pt x="1387" y="4608"/>
                    <a:pt x="1387" y="4601"/>
                  </a:cubicBezTo>
                  <a:cubicBezTo>
                    <a:pt x="1379" y="4593"/>
                    <a:pt x="1364" y="4578"/>
                    <a:pt x="1357" y="4571"/>
                  </a:cubicBezTo>
                  <a:close/>
                  <a:moveTo>
                    <a:pt x="1222" y="4331"/>
                  </a:moveTo>
                  <a:lnTo>
                    <a:pt x="1222" y="4331"/>
                  </a:lnTo>
                  <a:cubicBezTo>
                    <a:pt x="1222" y="4339"/>
                    <a:pt x="1222" y="4346"/>
                    <a:pt x="1229" y="4353"/>
                  </a:cubicBezTo>
                  <a:cubicBezTo>
                    <a:pt x="1237" y="4361"/>
                    <a:pt x="1237" y="4369"/>
                    <a:pt x="1244" y="4369"/>
                  </a:cubicBezTo>
                  <a:cubicBezTo>
                    <a:pt x="1282" y="4369"/>
                    <a:pt x="1312" y="4339"/>
                    <a:pt x="1312" y="4301"/>
                  </a:cubicBezTo>
                  <a:cubicBezTo>
                    <a:pt x="1312" y="4286"/>
                    <a:pt x="1312" y="4263"/>
                    <a:pt x="1297" y="4256"/>
                  </a:cubicBezTo>
                  <a:cubicBezTo>
                    <a:pt x="1289" y="4249"/>
                    <a:pt x="1274" y="4263"/>
                    <a:pt x="1259" y="4263"/>
                  </a:cubicBezTo>
                  <a:cubicBezTo>
                    <a:pt x="1252" y="4263"/>
                    <a:pt x="1244" y="4256"/>
                    <a:pt x="1237" y="4263"/>
                  </a:cubicBezTo>
                  <a:cubicBezTo>
                    <a:pt x="1229" y="4271"/>
                    <a:pt x="1237" y="4279"/>
                    <a:pt x="1229" y="4293"/>
                  </a:cubicBezTo>
                  <a:cubicBezTo>
                    <a:pt x="1229" y="4309"/>
                    <a:pt x="1222" y="4309"/>
                    <a:pt x="1222" y="4331"/>
                  </a:cubicBezTo>
                  <a:close/>
                  <a:moveTo>
                    <a:pt x="855" y="4099"/>
                  </a:moveTo>
                  <a:lnTo>
                    <a:pt x="855" y="4099"/>
                  </a:lnTo>
                  <a:cubicBezTo>
                    <a:pt x="840" y="4099"/>
                    <a:pt x="832" y="4121"/>
                    <a:pt x="825" y="4136"/>
                  </a:cubicBezTo>
                  <a:cubicBezTo>
                    <a:pt x="832" y="4136"/>
                    <a:pt x="832" y="4144"/>
                    <a:pt x="840" y="4144"/>
                  </a:cubicBezTo>
                  <a:cubicBezTo>
                    <a:pt x="862" y="4144"/>
                    <a:pt x="870" y="4144"/>
                    <a:pt x="885" y="4144"/>
                  </a:cubicBezTo>
                  <a:cubicBezTo>
                    <a:pt x="885" y="4129"/>
                    <a:pt x="885" y="4129"/>
                    <a:pt x="885" y="4114"/>
                  </a:cubicBezTo>
                  <a:cubicBezTo>
                    <a:pt x="885" y="4099"/>
                    <a:pt x="870" y="4099"/>
                    <a:pt x="855" y="4099"/>
                  </a:cubicBezTo>
                  <a:close/>
                  <a:moveTo>
                    <a:pt x="952" y="3926"/>
                  </a:moveTo>
                  <a:lnTo>
                    <a:pt x="952" y="3926"/>
                  </a:lnTo>
                  <a:cubicBezTo>
                    <a:pt x="952" y="3934"/>
                    <a:pt x="960" y="3934"/>
                    <a:pt x="960" y="3941"/>
                  </a:cubicBezTo>
                  <a:cubicBezTo>
                    <a:pt x="967" y="3941"/>
                    <a:pt x="967" y="3949"/>
                    <a:pt x="967" y="3949"/>
                  </a:cubicBezTo>
                  <a:cubicBezTo>
                    <a:pt x="982" y="3941"/>
                    <a:pt x="989" y="3926"/>
                    <a:pt x="989" y="3911"/>
                  </a:cubicBezTo>
                  <a:cubicBezTo>
                    <a:pt x="997" y="3896"/>
                    <a:pt x="1005" y="3889"/>
                    <a:pt x="1012" y="3881"/>
                  </a:cubicBezTo>
                  <a:cubicBezTo>
                    <a:pt x="1019" y="3866"/>
                    <a:pt x="1019" y="3859"/>
                    <a:pt x="1019" y="3844"/>
                  </a:cubicBezTo>
                  <a:cubicBezTo>
                    <a:pt x="1005" y="3844"/>
                    <a:pt x="997" y="3844"/>
                    <a:pt x="982" y="3844"/>
                  </a:cubicBezTo>
                  <a:cubicBezTo>
                    <a:pt x="982" y="3851"/>
                    <a:pt x="989" y="3851"/>
                    <a:pt x="989" y="3851"/>
                  </a:cubicBezTo>
                  <a:cubicBezTo>
                    <a:pt x="982" y="3889"/>
                    <a:pt x="952" y="3896"/>
                    <a:pt x="952" y="3926"/>
                  </a:cubicBezTo>
                  <a:close/>
                  <a:moveTo>
                    <a:pt x="1102" y="3312"/>
                  </a:moveTo>
                  <a:lnTo>
                    <a:pt x="1102" y="3312"/>
                  </a:lnTo>
                  <a:cubicBezTo>
                    <a:pt x="1087" y="3319"/>
                    <a:pt x="1087" y="3319"/>
                    <a:pt x="1087" y="3319"/>
                  </a:cubicBezTo>
                  <a:cubicBezTo>
                    <a:pt x="1087" y="3387"/>
                    <a:pt x="1087" y="3387"/>
                    <a:pt x="1087" y="3387"/>
                  </a:cubicBezTo>
                  <a:cubicBezTo>
                    <a:pt x="1087" y="3402"/>
                    <a:pt x="1079" y="3409"/>
                    <a:pt x="1079" y="3432"/>
                  </a:cubicBezTo>
                  <a:cubicBezTo>
                    <a:pt x="1079" y="3447"/>
                    <a:pt x="1095" y="3454"/>
                    <a:pt x="1109" y="3462"/>
                  </a:cubicBezTo>
                  <a:cubicBezTo>
                    <a:pt x="1124" y="3469"/>
                    <a:pt x="1132" y="3492"/>
                    <a:pt x="1147" y="3492"/>
                  </a:cubicBezTo>
                  <a:cubicBezTo>
                    <a:pt x="1154" y="3492"/>
                    <a:pt x="1162" y="3477"/>
                    <a:pt x="1169" y="3469"/>
                  </a:cubicBezTo>
                  <a:cubicBezTo>
                    <a:pt x="1169" y="3469"/>
                    <a:pt x="1177" y="3462"/>
                    <a:pt x="1177" y="3454"/>
                  </a:cubicBezTo>
                  <a:cubicBezTo>
                    <a:pt x="1177" y="3394"/>
                    <a:pt x="1177" y="3394"/>
                    <a:pt x="1177" y="3394"/>
                  </a:cubicBezTo>
                  <a:cubicBezTo>
                    <a:pt x="1184" y="3379"/>
                    <a:pt x="1184" y="3379"/>
                    <a:pt x="1184" y="3379"/>
                  </a:cubicBezTo>
                  <a:cubicBezTo>
                    <a:pt x="1184" y="3372"/>
                    <a:pt x="1184" y="3372"/>
                    <a:pt x="1184" y="3372"/>
                  </a:cubicBezTo>
                  <a:cubicBezTo>
                    <a:pt x="1162" y="3364"/>
                    <a:pt x="1147" y="3364"/>
                    <a:pt x="1132" y="3349"/>
                  </a:cubicBezTo>
                  <a:cubicBezTo>
                    <a:pt x="1117" y="3334"/>
                    <a:pt x="1117" y="3327"/>
                    <a:pt x="1102" y="3312"/>
                  </a:cubicBezTo>
                  <a:close/>
                  <a:moveTo>
                    <a:pt x="952" y="322"/>
                  </a:moveTo>
                  <a:lnTo>
                    <a:pt x="952" y="322"/>
                  </a:lnTo>
                  <a:cubicBezTo>
                    <a:pt x="975" y="322"/>
                    <a:pt x="989" y="307"/>
                    <a:pt x="1005" y="307"/>
                  </a:cubicBezTo>
                  <a:cubicBezTo>
                    <a:pt x="1019" y="314"/>
                    <a:pt x="1027" y="329"/>
                    <a:pt x="1042" y="329"/>
                  </a:cubicBezTo>
                  <a:cubicBezTo>
                    <a:pt x="1072" y="344"/>
                    <a:pt x="1102" y="329"/>
                    <a:pt x="1132" y="344"/>
                  </a:cubicBezTo>
                  <a:lnTo>
                    <a:pt x="1132" y="344"/>
                  </a:lnTo>
                  <a:cubicBezTo>
                    <a:pt x="1169" y="322"/>
                    <a:pt x="1184" y="299"/>
                    <a:pt x="1222" y="269"/>
                  </a:cubicBezTo>
                  <a:cubicBezTo>
                    <a:pt x="1244" y="277"/>
                    <a:pt x="1244" y="277"/>
                    <a:pt x="1244" y="277"/>
                  </a:cubicBezTo>
                  <a:cubicBezTo>
                    <a:pt x="1267" y="269"/>
                    <a:pt x="1274" y="254"/>
                    <a:pt x="1297" y="247"/>
                  </a:cubicBezTo>
                  <a:cubicBezTo>
                    <a:pt x="1304" y="239"/>
                    <a:pt x="1312" y="239"/>
                    <a:pt x="1319" y="232"/>
                  </a:cubicBezTo>
                  <a:cubicBezTo>
                    <a:pt x="1327" y="224"/>
                    <a:pt x="1327" y="217"/>
                    <a:pt x="1334" y="209"/>
                  </a:cubicBezTo>
                  <a:cubicBezTo>
                    <a:pt x="1349" y="202"/>
                    <a:pt x="1364" y="217"/>
                    <a:pt x="1372" y="209"/>
                  </a:cubicBezTo>
                  <a:cubicBezTo>
                    <a:pt x="1379" y="209"/>
                    <a:pt x="1379" y="202"/>
                    <a:pt x="1387" y="202"/>
                  </a:cubicBezTo>
                  <a:cubicBezTo>
                    <a:pt x="1394" y="187"/>
                    <a:pt x="1402" y="179"/>
                    <a:pt x="1417" y="172"/>
                  </a:cubicBezTo>
                  <a:cubicBezTo>
                    <a:pt x="1432" y="157"/>
                    <a:pt x="1439" y="149"/>
                    <a:pt x="1454" y="149"/>
                  </a:cubicBezTo>
                  <a:cubicBezTo>
                    <a:pt x="1469" y="142"/>
                    <a:pt x="1477" y="149"/>
                    <a:pt x="1492" y="142"/>
                  </a:cubicBezTo>
                  <a:cubicBezTo>
                    <a:pt x="1507" y="142"/>
                    <a:pt x="1514" y="135"/>
                    <a:pt x="1529" y="127"/>
                  </a:cubicBezTo>
                  <a:cubicBezTo>
                    <a:pt x="1559" y="119"/>
                    <a:pt x="1574" y="119"/>
                    <a:pt x="1604" y="112"/>
                  </a:cubicBezTo>
                  <a:cubicBezTo>
                    <a:pt x="1604" y="82"/>
                    <a:pt x="1604" y="52"/>
                    <a:pt x="1634" y="37"/>
                  </a:cubicBezTo>
                  <a:cubicBezTo>
                    <a:pt x="1664" y="7"/>
                    <a:pt x="1694" y="0"/>
                    <a:pt x="1731" y="0"/>
                  </a:cubicBezTo>
                  <a:cubicBezTo>
                    <a:pt x="1784" y="0"/>
                    <a:pt x="1814" y="29"/>
                    <a:pt x="1866" y="37"/>
                  </a:cubicBezTo>
                  <a:cubicBezTo>
                    <a:pt x="1904" y="45"/>
                    <a:pt x="1926" y="45"/>
                    <a:pt x="1956" y="59"/>
                  </a:cubicBezTo>
                  <a:cubicBezTo>
                    <a:pt x="1971" y="67"/>
                    <a:pt x="1986" y="75"/>
                    <a:pt x="1994" y="89"/>
                  </a:cubicBezTo>
                  <a:cubicBezTo>
                    <a:pt x="2001" y="89"/>
                    <a:pt x="2001" y="97"/>
                    <a:pt x="2001" y="97"/>
                  </a:cubicBezTo>
                  <a:cubicBezTo>
                    <a:pt x="2016" y="119"/>
                    <a:pt x="2031" y="127"/>
                    <a:pt x="2039" y="149"/>
                  </a:cubicBezTo>
                  <a:cubicBezTo>
                    <a:pt x="2046" y="157"/>
                    <a:pt x="2046" y="172"/>
                    <a:pt x="2054" y="172"/>
                  </a:cubicBezTo>
                  <a:cubicBezTo>
                    <a:pt x="2061" y="187"/>
                    <a:pt x="2076" y="172"/>
                    <a:pt x="2091" y="179"/>
                  </a:cubicBezTo>
                  <a:cubicBezTo>
                    <a:pt x="2099" y="187"/>
                    <a:pt x="2099" y="194"/>
                    <a:pt x="2099" y="209"/>
                  </a:cubicBezTo>
                  <a:cubicBezTo>
                    <a:pt x="2114" y="254"/>
                    <a:pt x="2099" y="284"/>
                    <a:pt x="2114" y="329"/>
                  </a:cubicBezTo>
                  <a:lnTo>
                    <a:pt x="2114" y="329"/>
                  </a:lnTo>
                  <a:cubicBezTo>
                    <a:pt x="2129" y="329"/>
                    <a:pt x="2151" y="329"/>
                    <a:pt x="2166" y="344"/>
                  </a:cubicBezTo>
                  <a:cubicBezTo>
                    <a:pt x="2189" y="352"/>
                    <a:pt x="2181" y="382"/>
                    <a:pt x="2204" y="389"/>
                  </a:cubicBezTo>
                  <a:cubicBezTo>
                    <a:pt x="2219" y="397"/>
                    <a:pt x="2226" y="397"/>
                    <a:pt x="2248" y="397"/>
                  </a:cubicBezTo>
                  <a:cubicBezTo>
                    <a:pt x="2248" y="419"/>
                    <a:pt x="2241" y="442"/>
                    <a:pt x="2264" y="457"/>
                  </a:cubicBezTo>
                  <a:cubicBezTo>
                    <a:pt x="2278" y="472"/>
                    <a:pt x="2294" y="464"/>
                    <a:pt x="2308" y="479"/>
                  </a:cubicBezTo>
                  <a:cubicBezTo>
                    <a:pt x="2331" y="494"/>
                    <a:pt x="2338" y="509"/>
                    <a:pt x="2361" y="509"/>
                  </a:cubicBezTo>
                  <a:cubicBezTo>
                    <a:pt x="2376" y="509"/>
                    <a:pt x="2384" y="494"/>
                    <a:pt x="2398" y="487"/>
                  </a:cubicBezTo>
                  <a:cubicBezTo>
                    <a:pt x="2413" y="472"/>
                    <a:pt x="2421" y="457"/>
                    <a:pt x="2443" y="442"/>
                  </a:cubicBezTo>
                  <a:cubicBezTo>
                    <a:pt x="2451" y="434"/>
                    <a:pt x="2466" y="427"/>
                    <a:pt x="2473" y="412"/>
                  </a:cubicBezTo>
                  <a:cubicBezTo>
                    <a:pt x="2481" y="404"/>
                    <a:pt x="2488" y="397"/>
                    <a:pt x="2488" y="389"/>
                  </a:cubicBezTo>
                  <a:cubicBezTo>
                    <a:pt x="2488" y="374"/>
                    <a:pt x="2473" y="367"/>
                    <a:pt x="2473" y="352"/>
                  </a:cubicBezTo>
                  <a:cubicBezTo>
                    <a:pt x="2466" y="329"/>
                    <a:pt x="2466" y="322"/>
                    <a:pt x="2466" y="299"/>
                  </a:cubicBezTo>
                  <a:cubicBezTo>
                    <a:pt x="2481" y="307"/>
                    <a:pt x="2488" y="314"/>
                    <a:pt x="2496" y="322"/>
                  </a:cubicBezTo>
                  <a:cubicBezTo>
                    <a:pt x="2503" y="337"/>
                    <a:pt x="2503" y="352"/>
                    <a:pt x="2518" y="359"/>
                  </a:cubicBezTo>
                  <a:cubicBezTo>
                    <a:pt x="2548" y="382"/>
                    <a:pt x="2571" y="382"/>
                    <a:pt x="2601" y="389"/>
                  </a:cubicBezTo>
                  <a:cubicBezTo>
                    <a:pt x="2631" y="397"/>
                    <a:pt x="2653" y="397"/>
                    <a:pt x="2676" y="404"/>
                  </a:cubicBezTo>
                  <a:cubicBezTo>
                    <a:pt x="2706" y="412"/>
                    <a:pt x="2713" y="427"/>
                    <a:pt x="2736" y="442"/>
                  </a:cubicBezTo>
                  <a:lnTo>
                    <a:pt x="2736" y="442"/>
                  </a:lnTo>
                  <a:cubicBezTo>
                    <a:pt x="2728" y="472"/>
                    <a:pt x="2721" y="494"/>
                    <a:pt x="2706" y="524"/>
                  </a:cubicBezTo>
                  <a:cubicBezTo>
                    <a:pt x="2676" y="584"/>
                    <a:pt x="2661" y="622"/>
                    <a:pt x="2631" y="689"/>
                  </a:cubicBezTo>
                  <a:cubicBezTo>
                    <a:pt x="2608" y="734"/>
                    <a:pt x="2601" y="764"/>
                    <a:pt x="2578" y="809"/>
                  </a:cubicBezTo>
                  <a:cubicBezTo>
                    <a:pt x="2578" y="824"/>
                    <a:pt x="2563" y="831"/>
                    <a:pt x="2556" y="846"/>
                  </a:cubicBezTo>
                  <a:cubicBezTo>
                    <a:pt x="2533" y="899"/>
                    <a:pt x="2533" y="929"/>
                    <a:pt x="2518" y="981"/>
                  </a:cubicBezTo>
                  <a:cubicBezTo>
                    <a:pt x="2518" y="996"/>
                    <a:pt x="2511" y="1011"/>
                    <a:pt x="2511" y="1026"/>
                  </a:cubicBezTo>
                  <a:cubicBezTo>
                    <a:pt x="2511" y="1064"/>
                    <a:pt x="2533" y="1086"/>
                    <a:pt x="2533" y="1124"/>
                  </a:cubicBezTo>
                  <a:cubicBezTo>
                    <a:pt x="2533" y="1191"/>
                    <a:pt x="2458" y="1206"/>
                    <a:pt x="2458" y="1266"/>
                  </a:cubicBezTo>
                  <a:cubicBezTo>
                    <a:pt x="2458" y="1288"/>
                    <a:pt x="2466" y="1296"/>
                    <a:pt x="2466" y="1311"/>
                  </a:cubicBezTo>
                  <a:cubicBezTo>
                    <a:pt x="2473" y="1356"/>
                    <a:pt x="2473" y="1386"/>
                    <a:pt x="2481" y="1431"/>
                  </a:cubicBezTo>
                  <a:cubicBezTo>
                    <a:pt x="2488" y="1453"/>
                    <a:pt x="2496" y="1468"/>
                    <a:pt x="2496" y="1483"/>
                  </a:cubicBezTo>
                  <a:cubicBezTo>
                    <a:pt x="2503" y="1498"/>
                    <a:pt x="2503" y="1506"/>
                    <a:pt x="2503" y="1513"/>
                  </a:cubicBezTo>
                  <a:cubicBezTo>
                    <a:pt x="2526" y="1573"/>
                    <a:pt x="2548" y="1603"/>
                    <a:pt x="2571" y="1656"/>
                  </a:cubicBezTo>
                  <a:cubicBezTo>
                    <a:pt x="2593" y="1708"/>
                    <a:pt x="2616" y="1731"/>
                    <a:pt x="2646" y="1783"/>
                  </a:cubicBezTo>
                  <a:cubicBezTo>
                    <a:pt x="2661" y="1805"/>
                    <a:pt x="2668" y="1821"/>
                    <a:pt x="2683" y="1843"/>
                  </a:cubicBezTo>
                  <a:cubicBezTo>
                    <a:pt x="2706" y="1873"/>
                    <a:pt x="2721" y="1895"/>
                    <a:pt x="2743" y="1933"/>
                  </a:cubicBezTo>
                  <a:cubicBezTo>
                    <a:pt x="2751" y="1955"/>
                    <a:pt x="2758" y="1970"/>
                    <a:pt x="2773" y="1993"/>
                  </a:cubicBezTo>
                  <a:cubicBezTo>
                    <a:pt x="2781" y="2008"/>
                    <a:pt x="2796" y="2000"/>
                    <a:pt x="2803" y="2000"/>
                  </a:cubicBezTo>
                  <a:cubicBezTo>
                    <a:pt x="2803" y="2075"/>
                    <a:pt x="2803" y="2075"/>
                    <a:pt x="2803" y="2075"/>
                  </a:cubicBezTo>
                  <a:cubicBezTo>
                    <a:pt x="2796" y="2075"/>
                    <a:pt x="2796" y="2075"/>
                    <a:pt x="2788" y="2075"/>
                  </a:cubicBezTo>
                  <a:cubicBezTo>
                    <a:pt x="2773" y="2075"/>
                    <a:pt x="2766" y="2068"/>
                    <a:pt x="2751" y="2060"/>
                  </a:cubicBezTo>
                  <a:cubicBezTo>
                    <a:pt x="2743" y="2060"/>
                    <a:pt x="2736" y="2060"/>
                    <a:pt x="2728" y="2060"/>
                  </a:cubicBezTo>
                  <a:cubicBezTo>
                    <a:pt x="2713" y="2068"/>
                    <a:pt x="2713" y="2068"/>
                    <a:pt x="2713" y="2068"/>
                  </a:cubicBezTo>
                  <a:cubicBezTo>
                    <a:pt x="2713" y="2068"/>
                    <a:pt x="2691" y="2083"/>
                    <a:pt x="2668" y="2083"/>
                  </a:cubicBezTo>
                  <a:cubicBezTo>
                    <a:pt x="2593" y="2083"/>
                    <a:pt x="2593" y="2083"/>
                    <a:pt x="2593" y="2083"/>
                  </a:cubicBezTo>
                  <a:cubicBezTo>
                    <a:pt x="2563" y="2083"/>
                    <a:pt x="2548" y="2105"/>
                    <a:pt x="2518" y="2120"/>
                  </a:cubicBezTo>
                  <a:cubicBezTo>
                    <a:pt x="2496" y="2135"/>
                    <a:pt x="2481" y="2143"/>
                    <a:pt x="2466" y="2158"/>
                  </a:cubicBezTo>
                  <a:cubicBezTo>
                    <a:pt x="2458" y="2165"/>
                    <a:pt x="2458" y="2173"/>
                    <a:pt x="2451" y="2180"/>
                  </a:cubicBezTo>
                  <a:cubicBezTo>
                    <a:pt x="2413" y="2225"/>
                    <a:pt x="2384" y="2248"/>
                    <a:pt x="2346" y="2300"/>
                  </a:cubicBezTo>
                  <a:cubicBezTo>
                    <a:pt x="2331" y="2323"/>
                    <a:pt x="2331" y="2338"/>
                    <a:pt x="2316" y="2360"/>
                  </a:cubicBezTo>
                  <a:cubicBezTo>
                    <a:pt x="2308" y="2383"/>
                    <a:pt x="2301" y="2390"/>
                    <a:pt x="2294" y="2413"/>
                  </a:cubicBezTo>
                  <a:cubicBezTo>
                    <a:pt x="2286" y="2450"/>
                    <a:pt x="2286" y="2480"/>
                    <a:pt x="2286" y="2525"/>
                  </a:cubicBezTo>
                  <a:cubicBezTo>
                    <a:pt x="2278" y="2540"/>
                    <a:pt x="2278" y="2555"/>
                    <a:pt x="2278" y="2577"/>
                  </a:cubicBezTo>
                  <a:cubicBezTo>
                    <a:pt x="2278" y="2765"/>
                    <a:pt x="2278" y="2765"/>
                    <a:pt x="2278" y="2765"/>
                  </a:cubicBezTo>
                  <a:cubicBezTo>
                    <a:pt x="2241" y="2795"/>
                    <a:pt x="2211" y="2802"/>
                    <a:pt x="2166" y="2832"/>
                  </a:cubicBezTo>
                  <a:cubicBezTo>
                    <a:pt x="2129" y="2855"/>
                    <a:pt x="2106" y="2885"/>
                    <a:pt x="2054" y="2885"/>
                  </a:cubicBezTo>
                  <a:cubicBezTo>
                    <a:pt x="2031" y="2885"/>
                    <a:pt x="2009" y="2877"/>
                    <a:pt x="1986" y="2877"/>
                  </a:cubicBezTo>
                  <a:cubicBezTo>
                    <a:pt x="1964" y="2877"/>
                    <a:pt x="1956" y="2892"/>
                    <a:pt x="1941" y="2900"/>
                  </a:cubicBezTo>
                  <a:cubicBezTo>
                    <a:pt x="1926" y="2915"/>
                    <a:pt x="1919" y="2922"/>
                    <a:pt x="1896" y="2930"/>
                  </a:cubicBezTo>
                  <a:cubicBezTo>
                    <a:pt x="1859" y="2952"/>
                    <a:pt x="1851" y="2982"/>
                    <a:pt x="1829" y="3012"/>
                  </a:cubicBezTo>
                  <a:cubicBezTo>
                    <a:pt x="1791" y="3050"/>
                    <a:pt x="1791" y="3087"/>
                    <a:pt x="1769" y="3124"/>
                  </a:cubicBezTo>
                  <a:cubicBezTo>
                    <a:pt x="1747" y="3154"/>
                    <a:pt x="1724" y="3169"/>
                    <a:pt x="1694" y="3169"/>
                  </a:cubicBezTo>
                  <a:cubicBezTo>
                    <a:pt x="1679" y="3169"/>
                    <a:pt x="1679" y="3169"/>
                    <a:pt x="1664" y="3169"/>
                  </a:cubicBezTo>
                  <a:cubicBezTo>
                    <a:pt x="1657" y="3169"/>
                    <a:pt x="1649" y="3177"/>
                    <a:pt x="1642" y="3177"/>
                  </a:cubicBezTo>
                  <a:cubicBezTo>
                    <a:pt x="1627" y="3177"/>
                    <a:pt x="1634" y="3147"/>
                    <a:pt x="1619" y="3132"/>
                  </a:cubicBezTo>
                  <a:cubicBezTo>
                    <a:pt x="1619" y="3132"/>
                    <a:pt x="1612" y="3132"/>
                    <a:pt x="1612" y="3124"/>
                  </a:cubicBezTo>
                  <a:cubicBezTo>
                    <a:pt x="1604" y="3124"/>
                    <a:pt x="1604" y="3132"/>
                    <a:pt x="1597" y="3124"/>
                  </a:cubicBezTo>
                  <a:cubicBezTo>
                    <a:pt x="1589" y="3124"/>
                    <a:pt x="1582" y="3110"/>
                    <a:pt x="1574" y="3110"/>
                  </a:cubicBezTo>
                  <a:cubicBezTo>
                    <a:pt x="1559" y="3102"/>
                    <a:pt x="1552" y="3110"/>
                    <a:pt x="1544" y="3102"/>
                  </a:cubicBezTo>
                  <a:cubicBezTo>
                    <a:pt x="1537" y="3102"/>
                    <a:pt x="1544" y="3094"/>
                    <a:pt x="1537" y="3087"/>
                  </a:cubicBezTo>
                  <a:cubicBezTo>
                    <a:pt x="1544" y="3080"/>
                    <a:pt x="1559" y="3072"/>
                    <a:pt x="1574" y="3072"/>
                  </a:cubicBezTo>
                  <a:cubicBezTo>
                    <a:pt x="1582" y="3072"/>
                    <a:pt x="1589" y="3080"/>
                    <a:pt x="1604" y="3072"/>
                  </a:cubicBezTo>
                  <a:cubicBezTo>
                    <a:pt x="1612" y="3072"/>
                    <a:pt x="1619" y="3064"/>
                    <a:pt x="1627" y="3064"/>
                  </a:cubicBezTo>
                  <a:cubicBezTo>
                    <a:pt x="1634" y="3057"/>
                    <a:pt x="1642" y="3064"/>
                    <a:pt x="1649" y="3057"/>
                  </a:cubicBezTo>
                  <a:cubicBezTo>
                    <a:pt x="1657" y="3057"/>
                    <a:pt x="1657" y="3050"/>
                    <a:pt x="1657" y="3042"/>
                  </a:cubicBezTo>
                  <a:cubicBezTo>
                    <a:pt x="1657" y="3027"/>
                    <a:pt x="1642" y="3020"/>
                    <a:pt x="1642" y="3012"/>
                  </a:cubicBezTo>
                  <a:cubicBezTo>
                    <a:pt x="1627" y="2982"/>
                    <a:pt x="1604" y="2975"/>
                    <a:pt x="1604" y="2945"/>
                  </a:cubicBezTo>
                  <a:cubicBezTo>
                    <a:pt x="1604" y="2907"/>
                    <a:pt x="1627" y="2892"/>
                    <a:pt x="1627" y="2855"/>
                  </a:cubicBezTo>
                  <a:cubicBezTo>
                    <a:pt x="1627" y="2832"/>
                    <a:pt x="1612" y="2817"/>
                    <a:pt x="1612" y="2795"/>
                  </a:cubicBezTo>
                  <a:cubicBezTo>
                    <a:pt x="1612" y="2780"/>
                    <a:pt x="1619" y="2772"/>
                    <a:pt x="1627" y="2757"/>
                  </a:cubicBezTo>
                  <a:cubicBezTo>
                    <a:pt x="1634" y="2757"/>
                    <a:pt x="1642" y="2757"/>
                    <a:pt x="1642" y="2750"/>
                  </a:cubicBezTo>
                  <a:cubicBezTo>
                    <a:pt x="1649" y="2742"/>
                    <a:pt x="1649" y="2735"/>
                    <a:pt x="1649" y="2727"/>
                  </a:cubicBezTo>
                  <a:cubicBezTo>
                    <a:pt x="1649" y="2712"/>
                    <a:pt x="1657" y="2705"/>
                    <a:pt x="1657" y="2697"/>
                  </a:cubicBezTo>
                  <a:cubicBezTo>
                    <a:pt x="1657" y="2682"/>
                    <a:pt x="1649" y="2667"/>
                    <a:pt x="1642" y="2652"/>
                  </a:cubicBezTo>
                  <a:cubicBezTo>
                    <a:pt x="1642" y="2637"/>
                    <a:pt x="1649" y="2630"/>
                    <a:pt x="1642" y="2615"/>
                  </a:cubicBezTo>
                  <a:cubicBezTo>
                    <a:pt x="1634" y="2607"/>
                    <a:pt x="1619" y="2607"/>
                    <a:pt x="1619" y="2593"/>
                  </a:cubicBezTo>
                  <a:cubicBezTo>
                    <a:pt x="1619" y="2570"/>
                    <a:pt x="1642" y="2563"/>
                    <a:pt x="1657" y="2555"/>
                  </a:cubicBezTo>
                  <a:cubicBezTo>
                    <a:pt x="1672" y="2547"/>
                    <a:pt x="1679" y="2533"/>
                    <a:pt x="1694" y="2525"/>
                  </a:cubicBezTo>
                  <a:cubicBezTo>
                    <a:pt x="1724" y="2510"/>
                    <a:pt x="1747" y="2510"/>
                    <a:pt x="1754" y="2480"/>
                  </a:cubicBezTo>
                  <a:cubicBezTo>
                    <a:pt x="1761" y="2465"/>
                    <a:pt x="1761" y="2450"/>
                    <a:pt x="1769" y="2435"/>
                  </a:cubicBezTo>
                  <a:cubicBezTo>
                    <a:pt x="1791" y="2390"/>
                    <a:pt x="1836" y="2390"/>
                    <a:pt x="1851" y="2353"/>
                  </a:cubicBezTo>
                  <a:cubicBezTo>
                    <a:pt x="1866" y="2330"/>
                    <a:pt x="1874" y="2315"/>
                    <a:pt x="1889" y="2308"/>
                  </a:cubicBezTo>
                  <a:cubicBezTo>
                    <a:pt x="1896" y="2300"/>
                    <a:pt x="1904" y="2293"/>
                    <a:pt x="1911" y="2285"/>
                  </a:cubicBezTo>
                  <a:cubicBezTo>
                    <a:pt x="1926" y="2285"/>
                    <a:pt x="1941" y="2285"/>
                    <a:pt x="1941" y="2270"/>
                  </a:cubicBezTo>
                  <a:cubicBezTo>
                    <a:pt x="1941" y="2218"/>
                    <a:pt x="1896" y="2203"/>
                    <a:pt x="1859" y="2173"/>
                  </a:cubicBezTo>
                  <a:cubicBezTo>
                    <a:pt x="1836" y="2158"/>
                    <a:pt x="1821" y="2150"/>
                    <a:pt x="1799" y="2128"/>
                  </a:cubicBezTo>
                  <a:cubicBezTo>
                    <a:pt x="1784" y="2120"/>
                    <a:pt x="1777" y="2105"/>
                    <a:pt x="1761" y="2098"/>
                  </a:cubicBezTo>
                  <a:cubicBezTo>
                    <a:pt x="1754" y="2090"/>
                    <a:pt x="1747" y="2075"/>
                    <a:pt x="1731" y="2075"/>
                  </a:cubicBezTo>
                  <a:cubicBezTo>
                    <a:pt x="1701" y="2075"/>
                    <a:pt x="1694" y="2105"/>
                    <a:pt x="1679" y="2128"/>
                  </a:cubicBezTo>
                  <a:cubicBezTo>
                    <a:pt x="1657" y="2150"/>
                    <a:pt x="1634" y="2158"/>
                    <a:pt x="1619" y="2188"/>
                  </a:cubicBezTo>
                  <a:cubicBezTo>
                    <a:pt x="1612" y="2210"/>
                    <a:pt x="1612" y="2218"/>
                    <a:pt x="1604" y="2240"/>
                  </a:cubicBezTo>
                  <a:cubicBezTo>
                    <a:pt x="1597" y="2248"/>
                    <a:pt x="1582" y="2248"/>
                    <a:pt x="1574" y="2263"/>
                  </a:cubicBezTo>
                  <a:cubicBezTo>
                    <a:pt x="1567" y="2285"/>
                    <a:pt x="1574" y="2300"/>
                    <a:pt x="1574" y="2323"/>
                  </a:cubicBezTo>
                  <a:cubicBezTo>
                    <a:pt x="1567" y="2353"/>
                    <a:pt x="1544" y="2368"/>
                    <a:pt x="1522" y="2390"/>
                  </a:cubicBezTo>
                  <a:cubicBezTo>
                    <a:pt x="1499" y="2413"/>
                    <a:pt x="1484" y="2428"/>
                    <a:pt x="1454" y="2443"/>
                  </a:cubicBezTo>
                  <a:cubicBezTo>
                    <a:pt x="1447" y="2443"/>
                    <a:pt x="1439" y="2443"/>
                    <a:pt x="1432" y="2450"/>
                  </a:cubicBezTo>
                  <a:cubicBezTo>
                    <a:pt x="1417" y="2473"/>
                    <a:pt x="1424" y="2487"/>
                    <a:pt x="1424" y="2517"/>
                  </a:cubicBezTo>
                  <a:cubicBezTo>
                    <a:pt x="1417" y="2533"/>
                    <a:pt x="1409" y="2547"/>
                    <a:pt x="1409" y="2570"/>
                  </a:cubicBezTo>
                  <a:cubicBezTo>
                    <a:pt x="1409" y="2607"/>
                    <a:pt x="1409" y="2637"/>
                    <a:pt x="1439" y="2652"/>
                  </a:cubicBezTo>
                  <a:cubicBezTo>
                    <a:pt x="1462" y="2667"/>
                    <a:pt x="1477" y="2667"/>
                    <a:pt x="1492" y="2682"/>
                  </a:cubicBezTo>
                  <a:cubicBezTo>
                    <a:pt x="1499" y="2690"/>
                    <a:pt x="1514" y="2705"/>
                    <a:pt x="1514" y="2720"/>
                  </a:cubicBezTo>
                  <a:cubicBezTo>
                    <a:pt x="1514" y="2750"/>
                    <a:pt x="1477" y="2757"/>
                    <a:pt x="1447" y="2757"/>
                  </a:cubicBezTo>
                  <a:cubicBezTo>
                    <a:pt x="1439" y="2795"/>
                    <a:pt x="1447" y="2810"/>
                    <a:pt x="1447" y="2847"/>
                  </a:cubicBezTo>
                  <a:cubicBezTo>
                    <a:pt x="1417" y="2847"/>
                    <a:pt x="1402" y="2855"/>
                    <a:pt x="1379" y="2855"/>
                  </a:cubicBezTo>
                  <a:cubicBezTo>
                    <a:pt x="1379" y="2825"/>
                    <a:pt x="1372" y="2802"/>
                    <a:pt x="1364" y="2765"/>
                  </a:cubicBezTo>
                  <a:cubicBezTo>
                    <a:pt x="1364" y="2727"/>
                    <a:pt x="1364" y="2705"/>
                    <a:pt x="1342" y="2667"/>
                  </a:cubicBezTo>
                  <a:cubicBezTo>
                    <a:pt x="1327" y="2645"/>
                    <a:pt x="1304" y="2637"/>
                    <a:pt x="1274" y="2622"/>
                  </a:cubicBezTo>
                  <a:cubicBezTo>
                    <a:pt x="1252" y="2615"/>
                    <a:pt x="1237" y="2600"/>
                    <a:pt x="1207" y="2600"/>
                  </a:cubicBezTo>
                  <a:cubicBezTo>
                    <a:pt x="1154" y="2600"/>
                    <a:pt x="1124" y="2607"/>
                    <a:pt x="1079" y="2622"/>
                  </a:cubicBezTo>
                  <a:cubicBezTo>
                    <a:pt x="1049" y="2630"/>
                    <a:pt x="1035" y="2637"/>
                    <a:pt x="1012" y="2652"/>
                  </a:cubicBezTo>
                  <a:cubicBezTo>
                    <a:pt x="975" y="2667"/>
                    <a:pt x="952" y="2675"/>
                    <a:pt x="922" y="2697"/>
                  </a:cubicBezTo>
                  <a:cubicBezTo>
                    <a:pt x="892" y="2712"/>
                    <a:pt x="877" y="2712"/>
                    <a:pt x="855" y="2727"/>
                  </a:cubicBezTo>
                  <a:cubicBezTo>
                    <a:pt x="840" y="2742"/>
                    <a:pt x="847" y="2757"/>
                    <a:pt x="847" y="2780"/>
                  </a:cubicBezTo>
                  <a:cubicBezTo>
                    <a:pt x="847" y="2802"/>
                    <a:pt x="847" y="2810"/>
                    <a:pt x="847" y="2832"/>
                  </a:cubicBezTo>
                  <a:cubicBezTo>
                    <a:pt x="832" y="2840"/>
                    <a:pt x="825" y="2840"/>
                    <a:pt x="810" y="2840"/>
                  </a:cubicBezTo>
                  <a:cubicBezTo>
                    <a:pt x="802" y="2847"/>
                    <a:pt x="795" y="2855"/>
                    <a:pt x="787" y="2862"/>
                  </a:cubicBezTo>
                  <a:lnTo>
                    <a:pt x="787" y="2862"/>
                  </a:lnTo>
                  <a:cubicBezTo>
                    <a:pt x="757" y="2855"/>
                    <a:pt x="727" y="2847"/>
                    <a:pt x="697" y="2825"/>
                  </a:cubicBezTo>
                  <a:cubicBezTo>
                    <a:pt x="675" y="2802"/>
                    <a:pt x="675" y="2780"/>
                    <a:pt x="667" y="2742"/>
                  </a:cubicBezTo>
                  <a:cubicBezTo>
                    <a:pt x="667" y="2735"/>
                    <a:pt x="652" y="2727"/>
                    <a:pt x="652" y="2712"/>
                  </a:cubicBezTo>
                  <a:cubicBezTo>
                    <a:pt x="652" y="2675"/>
                    <a:pt x="697" y="2667"/>
                    <a:pt x="697" y="2630"/>
                  </a:cubicBezTo>
                  <a:cubicBezTo>
                    <a:pt x="697" y="2622"/>
                    <a:pt x="690" y="2615"/>
                    <a:pt x="690" y="2607"/>
                  </a:cubicBezTo>
                  <a:cubicBezTo>
                    <a:pt x="690" y="2593"/>
                    <a:pt x="690" y="2585"/>
                    <a:pt x="690" y="2570"/>
                  </a:cubicBezTo>
                  <a:cubicBezTo>
                    <a:pt x="690" y="2540"/>
                    <a:pt x="682" y="2525"/>
                    <a:pt x="675" y="2503"/>
                  </a:cubicBezTo>
                  <a:cubicBezTo>
                    <a:pt x="667" y="2495"/>
                    <a:pt x="660" y="2495"/>
                    <a:pt x="645" y="2495"/>
                  </a:cubicBezTo>
                  <a:cubicBezTo>
                    <a:pt x="637" y="2495"/>
                    <a:pt x="630" y="2503"/>
                    <a:pt x="622" y="2503"/>
                  </a:cubicBezTo>
                  <a:cubicBezTo>
                    <a:pt x="607" y="2503"/>
                    <a:pt x="600" y="2495"/>
                    <a:pt x="585" y="2495"/>
                  </a:cubicBezTo>
                  <a:lnTo>
                    <a:pt x="585" y="2495"/>
                  </a:lnTo>
                  <a:cubicBezTo>
                    <a:pt x="600" y="2480"/>
                    <a:pt x="600" y="2465"/>
                    <a:pt x="600" y="2443"/>
                  </a:cubicBezTo>
                  <a:lnTo>
                    <a:pt x="600" y="2435"/>
                  </a:lnTo>
                  <a:cubicBezTo>
                    <a:pt x="607" y="2420"/>
                    <a:pt x="622" y="2413"/>
                    <a:pt x="630" y="2405"/>
                  </a:cubicBezTo>
                  <a:cubicBezTo>
                    <a:pt x="637" y="2405"/>
                    <a:pt x="637" y="2398"/>
                    <a:pt x="645" y="2398"/>
                  </a:cubicBezTo>
                  <a:cubicBezTo>
                    <a:pt x="667" y="2383"/>
                    <a:pt x="690" y="2398"/>
                    <a:pt x="705" y="2383"/>
                  </a:cubicBezTo>
                  <a:cubicBezTo>
                    <a:pt x="720" y="2375"/>
                    <a:pt x="720" y="2368"/>
                    <a:pt x="727" y="2360"/>
                  </a:cubicBezTo>
                  <a:cubicBezTo>
                    <a:pt x="727" y="2360"/>
                    <a:pt x="727" y="2353"/>
                    <a:pt x="735" y="2345"/>
                  </a:cubicBezTo>
                  <a:lnTo>
                    <a:pt x="742" y="2345"/>
                  </a:lnTo>
                  <a:cubicBezTo>
                    <a:pt x="765" y="2338"/>
                    <a:pt x="780" y="2338"/>
                    <a:pt x="795" y="2323"/>
                  </a:cubicBezTo>
                  <a:cubicBezTo>
                    <a:pt x="802" y="2315"/>
                    <a:pt x="802" y="2308"/>
                    <a:pt x="810" y="2293"/>
                  </a:cubicBezTo>
                  <a:cubicBezTo>
                    <a:pt x="817" y="2278"/>
                    <a:pt x="825" y="2263"/>
                    <a:pt x="825" y="2248"/>
                  </a:cubicBezTo>
                  <a:cubicBezTo>
                    <a:pt x="825" y="2218"/>
                    <a:pt x="810" y="2203"/>
                    <a:pt x="810" y="2173"/>
                  </a:cubicBezTo>
                  <a:cubicBezTo>
                    <a:pt x="810" y="2150"/>
                    <a:pt x="832" y="2158"/>
                    <a:pt x="847" y="2143"/>
                  </a:cubicBezTo>
                  <a:lnTo>
                    <a:pt x="847" y="2143"/>
                  </a:lnTo>
                  <a:cubicBezTo>
                    <a:pt x="840" y="2135"/>
                    <a:pt x="840" y="2128"/>
                    <a:pt x="832" y="2120"/>
                  </a:cubicBezTo>
                  <a:cubicBezTo>
                    <a:pt x="810" y="2105"/>
                    <a:pt x="795" y="2098"/>
                    <a:pt x="765" y="2083"/>
                  </a:cubicBezTo>
                  <a:cubicBezTo>
                    <a:pt x="735" y="2068"/>
                    <a:pt x="720" y="2045"/>
                    <a:pt x="697" y="2023"/>
                  </a:cubicBezTo>
                  <a:cubicBezTo>
                    <a:pt x="652" y="1970"/>
                    <a:pt x="660" y="1918"/>
                    <a:pt x="622" y="1858"/>
                  </a:cubicBezTo>
                  <a:lnTo>
                    <a:pt x="622" y="1858"/>
                  </a:lnTo>
                  <a:cubicBezTo>
                    <a:pt x="585" y="1851"/>
                    <a:pt x="585" y="1851"/>
                    <a:pt x="585" y="1851"/>
                  </a:cubicBezTo>
                  <a:cubicBezTo>
                    <a:pt x="555" y="1851"/>
                    <a:pt x="540" y="1858"/>
                    <a:pt x="518" y="1851"/>
                  </a:cubicBezTo>
                  <a:cubicBezTo>
                    <a:pt x="502" y="1843"/>
                    <a:pt x="495" y="1828"/>
                    <a:pt x="480" y="1828"/>
                  </a:cubicBezTo>
                  <a:cubicBezTo>
                    <a:pt x="472" y="1821"/>
                    <a:pt x="465" y="1828"/>
                    <a:pt x="458" y="1821"/>
                  </a:cubicBezTo>
                  <a:cubicBezTo>
                    <a:pt x="450" y="1813"/>
                    <a:pt x="450" y="1798"/>
                    <a:pt x="450" y="1783"/>
                  </a:cubicBezTo>
                  <a:cubicBezTo>
                    <a:pt x="420" y="1783"/>
                    <a:pt x="405" y="1783"/>
                    <a:pt x="375" y="1768"/>
                  </a:cubicBezTo>
                  <a:lnTo>
                    <a:pt x="375" y="1768"/>
                  </a:lnTo>
                  <a:cubicBezTo>
                    <a:pt x="383" y="1761"/>
                    <a:pt x="390" y="1761"/>
                    <a:pt x="390" y="1753"/>
                  </a:cubicBezTo>
                  <a:cubicBezTo>
                    <a:pt x="390" y="1723"/>
                    <a:pt x="360" y="1716"/>
                    <a:pt x="353" y="1686"/>
                  </a:cubicBezTo>
                  <a:cubicBezTo>
                    <a:pt x="345" y="1678"/>
                    <a:pt x="345" y="1671"/>
                    <a:pt x="345" y="1663"/>
                  </a:cubicBezTo>
                  <a:lnTo>
                    <a:pt x="345" y="1663"/>
                  </a:lnTo>
                  <a:cubicBezTo>
                    <a:pt x="323" y="1633"/>
                    <a:pt x="300" y="1633"/>
                    <a:pt x="278" y="1603"/>
                  </a:cubicBezTo>
                  <a:cubicBezTo>
                    <a:pt x="270" y="1581"/>
                    <a:pt x="270" y="1558"/>
                    <a:pt x="270" y="1536"/>
                  </a:cubicBezTo>
                  <a:cubicBezTo>
                    <a:pt x="263" y="1506"/>
                    <a:pt x="278" y="1483"/>
                    <a:pt x="255" y="1461"/>
                  </a:cubicBezTo>
                  <a:cubicBezTo>
                    <a:pt x="248" y="1453"/>
                    <a:pt x="240" y="1461"/>
                    <a:pt x="233" y="1453"/>
                  </a:cubicBezTo>
                  <a:cubicBezTo>
                    <a:pt x="218" y="1446"/>
                    <a:pt x="218" y="1423"/>
                    <a:pt x="210" y="1401"/>
                  </a:cubicBezTo>
                  <a:cubicBezTo>
                    <a:pt x="225" y="1408"/>
                    <a:pt x="240" y="1401"/>
                    <a:pt x="255" y="1401"/>
                  </a:cubicBezTo>
                  <a:cubicBezTo>
                    <a:pt x="255" y="1393"/>
                    <a:pt x="255" y="1386"/>
                    <a:pt x="255" y="1378"/>
                  </a:cubicBezTo>
                  <a:cubicBezTo>
                    <a:pt x="255" y="1341"/>
                    <a:pt x="255" y="1318"/>
                    <a:pt x="248" y="1288"/>
                  </a:cubicBezTo>
                  <a:cubicBezTo>
                    <a:pt x="240" y="1281"/>
                    <a:pt x="233" y="1274"/>
                    <a:pt x="233" y="1266"/>
                  </a:cubicBezTo>
                  <a:cubicBezTo>
                    <a:pt x="233" y="1258"/>
                    <a:pt x="248" y="1258"/>
                    <a:pt x="248" y="1258"/>
                  </a:cubicBezTo>
                  <a:cubicBezTo>
                    <a:pt x="263" y="1236"/>
                    <a:pt x="285" y="1229"/>
                    <a:pt x="285" y="1206"/>
                  </a:cubicBezTo>
                  <a:cubicBezTo>
                    <a:pt x="285" y="1176"/>
                    <a:pt x="270" y="1161"/>
                    <a:pt x="270" y="1131"/>
                  </a:cubicBezTo>
                  <a:cubicBezTo>
                    <a:pt x="270" y="1056"/>
                    <a:pt x="270" y="1056"/>
                    <a:pt x="270" y="1056"/>
                  </a:cubicBezTo>
                  <a:cubicBezTo>
                    <a:pt x="240" y="1056"/>
                    <a:pt x="225" y="1056"/>
                    <a:pt x="195" y="1056"/>
                  </a:cubicBezTo>
                  <a:cubicBezTo>
                    <a:pt x="173" y="1056"/>
                    <a:pt x="158" y="1064"/>
                    <a:pt x="135" y="1064"/>
                  </a:cubicBezTo>
                  <a:cubicBezTo>
                    <a:pt x="98" y="1064"/>
                    <a:pt x="83" y="1064"/>
                    <a:pt x="45" y="1056"/>
                  </a:cubicBezTo>
                  <a:cubicBezTo>
                    <a:pt x="23" y="1049"/>
                    <a:pt x="15" y="1034"/>
                    <a:pt x="8" y="1011"/>
                  </a:cubicBezTo>
                  <a:cubicBezTo>
                    <a:pt x="0" y="989"/>
                    <a:pt x="0" y="974"/>
                    <a:pt x="0" y="951"/>
                  </a:cubicBezTo>
                  <a:cubicBezTo>
                    <a:pt x="0" y="921"/>
                    <a:pt x="8" y="906"/>
                    <a:pt x="15" y="876"/>
                  </a:cubicBezTo>
                  <a:cubicBezTo>
                    <a:pt x="30" y="846"/>
                    <a:pt x="23" y="831"/>
                    <a:pt x="38" y="809"/>
                  </a:cubicBezTo>
                  <a:cubicBezTo>
                    <a:pt x="45" y="801"/>
                    <a:pt x="53" y="794"/>
                    <a:pt x="60" y="786"/>
                  </a:cubicBezTo>
                  <a:cubicBezTo>
                    <a:pt x="68" y="771"/>
                    <a:pt x="68" y="749"/>
                    <a:pt x="83" y="741"/>
                  </a:cubicBezTo>
                  <a:cubicBezTo>
                    <a:pt x="98" y="734"/>
                    <a:pt x="113" y="741"/>
                    <a:pt x="135" y="734"/>
                  </a:cubicBezTo>
                  <a:cubicBezTo>
                    <a:pt x="143" y="734"/>
                    <a:pt x="150" y="734"/>
                    <a:pt x="150" y="726"/>
                  </a:cubicBezTo>
                  <a:cubicBezTo>
                    <a:pt x="150" y="704"/>
                    <a:pt x="135" y="689"/>
                    <a:pt x="135" y="666"/>
                  </a:cubicBezTo>
                  <a:cubicBezTo>
                    <a:pt x="135" y="666"/>
                    <a:pt x="135" y="659"/>
                    <a:pt x="135" y="652"/>
                  </a:cubicBezTo>
                  <a:cubicBezTo>
                    <a:pt x="165" y="652"/>
                    <a:pt x="188" y="644"/>
                    <a:pt x="210" y="636"/>
                  </a:cubicBezTo>
                  <a:cubicBezTo>
                    <a:pt x="225" y="636"/>
                    <a:pt x="225" y="636"/>
                    <a:pt x="240" y="636"/>
                  </a:cubicBezTo>
                  <a:cubicBezTo>
                    <a:pt x="263" y="636"/>
                    <a:pt x="278" y="622"/>
                    <a:pt x="300" y="614"/>
                  </a:cubicBezTo>
                  <a:cubicBezTo>
                    <a:pt x="315" y="606"/>
                    <a:pt x="323" y="614"/>
                    <a:pt x="338" y="606"/>
                  </a:cubicBezTo>
                  <a:lnTo>
                    <a:pt x="338" y="606"/>
                  </a:lnTo>
                  <a:cubicBezTo>
                    <a:pt x="345" y="592"/>
                    <a:pt x="360" y="569"/>
                    <a:pt x="375" y="569"/>
                  </a:cubicBezTo>
                  <a:cubicBezTo>
                    <a:pt x="390" y="569"/>
                    <a:pt x="390" y="576"/>
                    <a:pt x="398" y="584"/>
                  </a:cubicBezTo>
                  <a:cubicBezTo>
                    <a:pt x="412" y="584"/>
                    <a:pt x="420" y="592"/>
                    <a:pt x="435" y="592"/>
                  </a:cubicBezTo>
                  <a:cubicBezTo>
                    <a:pt x="442" y="592"/>
                    <a:pt x="450" y="576"/>
                    <a:pt x="458" y="569"/>
                  </a:cubicBezTo>
                  <a:cubicBezTo>
                    <a:pt x="465" y="562"/>
                    <a:pt x="480" y="554"/>
                    <a:pt x="480" y="547"/>
                  </a:cubicBezTo>
                  <a:cubicBezTo>
                    <a:pt x="480" y="532"/>
                    <a:pt x="480" y="524"/>
                    <a:pt x="480" y="509"/>
                  </a:cubicBezTo>
                  <a:cubicBezTo>
                    <a:pt x="518" y="502"/>
                    <a:pt x="540" y="494"/>
                    <a:pt x="570" y="472"/>
                  </a:cubicBezTo>
                  <a:cubicBezTo>
                    <a:pt x="600" y="457"/>
                    <a:pt x="592" y="419"/>
                    <a:pt x="585" y="382"/>
                  </a:cubicBezTo>
                  <a:cubicBezTo>
                    <a:pt x="645" y="382"/>
                    <a:pt x="645" y="382"/>
                    <a:pt x="645" y="382"/>
                  </a:cubicBezTo>
                  <a:cubicBezTo>
                    <a:pt x="652" y="374"/>
                    <a:pt x="652" y="374"/>
                    <a:pt x="652" y="367"/>
                  </a:cubicBezTo>
                  <a:cubicBezTo>
                    <a:pt x="652" y="329"/>
                    <a:pt x="645" y="314"/>
                    <a:pt x="645" y="277"/>
                  </a:cubicBezTo>
                  <a:cubicBezTo>
                    <a:pt x="645" y="269"/>
                    <a:pt x="645" y="262"/>
                    <a:pt x="645" y="247"/>
                  </a:cubicBezTo>
                  <a:cubicBezTo>
                    <a:pt x="667" y="247"/>
                    <a:pt x="675" y="247"/>
                    <a:pt x="697" y="247"/>
                  </a:cubicBezTo>
                  <a:cubicBezTo>
                    <a:pt x="720" y="247"/>
                    <a:pt x="735" y="247"/>
                    <a:pt x="750" y="232"/>
                  </a:cubicBezTo>
                  <a:cubicBezTo>
                    <a:pt x="750" y="224"/>
                    <a:pt x="757" y="232"/>
                    <a:pt x="765" y="224"/>
                  </a:cubicBezTo>
                  <a:cubicBezTo>
                    <a:pt x="780" y="202"/>
                    <a:pt x="787" y="179"/>
                    <a:pt x="795" y="149"/>
                  </a:cubicBezTo>
                  <a:cubicBezTo>
                    <a:pt x="802" y="164"/>
                    <a:pt x="810" y="179"/>
                    <a:pt x="825" y="187"/>
                  </a:cubicBezTo>
                  <a:cubicBezTo>
                    <a:pt x="840" y="194"/>
                    <a:pt x="855" y="194"/>
                    <a:pt x="862" y="209"/>
                  </a:cubicBezTo>
                  <a:cubicBezTo>
                    <a:pt x="870" y="224"/>
                    <a:pt x="877" y="232"/>
                    <a:pt x="877" y="247"/>
                  </a:cubicBezTo>
                  <a:cubicBezTo>
                    <a:pt x="885" y="254"/>
                    <a:pt x="877" y="269"/>
                    <a:pt x="885" y="269"/>
                  </a:cubicBezTo>
                  <a:cubicBezTo>
                    <a:pt x="900" y="284"/>
                    <a:pt x="915" y="269"/>
                    <a:pt x="922" y="284"/>
                  </a:cubicBezTo>
                  <a:cubicBezTo>
                    <a:pt x="937" y="292"/>
                    <a:pt x="930" y="307"/>
                    <a:pt x="937" y="322"/>
                  </a:cubicBezTo>
                  <a:cubicBezTo>
                    <a:pt x="952" y="322"/>
                    <a:pt x="952" y="322"/>
                    <a:pt x="952" y="32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3" name="Freeform 137"/>
            <p:cNvSpPr>
              <a:spLocks noChangeArrowheads="1"/>
            </p:cNvSpPr>
            <p:nvPr/>
          </p:nvSpPr>
          <p:spPr bwMode="auto">
            <a:xfrm>
              <a:off x="7438262" y="5613862"/>
              <a:ext cx="1415536" cy="3014167"/>
            </a:xfrm>
            <a:custGeom>
              <a:avLst/>
              <a:gdLst>
                <a:gd name="T0" fmla="*/ 599 w 3276"/>
                <a:gd name="T1" fmla="*/ 4542 h 6977"/>
                <a:gd name="T2" fmla="*/ 742 w 3276"/>
                <a:gd name="T3" fmla="*/ 4751 h 6977"/>
                <a:gd name="T4" fmla="*/ 592 w 3276"/>
                <a:gd name="T5" fmla="*/ 4968 h 6977"/>
                <a:gd name="T6" fmla="*/ 517 w 3276"/>
                <a:gd name="T7" fmla="*/ 5395 h 6977"/>
                <a:gd name="T8" fmla="*/ 644 w 3276"/>
                <a:gd name="T9" fmla="*/ 5515 h 6977"/>
                <a:gd name="T10" fmla="*/ 464 w 3276"/>
                <a:gd name="T11" fmla="*/ 5740 h 6977"/>
                <a:gd name="T12" fmla="*/ 404 w 3276"/>
                <a:gd name="T13" fmla="*/ 5949 h 6977"/>
                <a:gd name="T14" fmla="*/ 194 w 3276"/>
                <a:gd name="T15" fmla="*/ 6032 h 6977"/>
                <a:gd name="T16" fmla="*/ 60 w 3276"/>
                <a:gd name="T17" fmla="*/ 6182 h 6977"/>
                <a:gd name="T18" fmla="*/ 75 w 3276"/>
                <a:gd name="T19" fmla="*/ 6504 h 6977"/>
                <a:gd name="T20" fmla="*/ 82 w 3276"/>
                <a:gd name="T21" fmla="*/ 6721 h 6977"/>
                <a:gd name="T22" fmla="*/ 247 w 3276"/>
                <a:gd name="T23" fmla="*/ 6811 h 6977"/>
                <a:gd name="T24" fmla="*/ 502 w 3276"/>
                <a:gd name="T25" fmla="*/ 6669 h 6977"/>
                <a:gd name="T26" fmla="*/ 846 w 3276"/>
                <a:gd name="T27" fmla="*/ 6467 h 6977"/>
                <a:gd name="T28" fmla="*/ 1206 w 3276"/>
                <a:gd name="T29" fmla="*/ 6646 h 6977"/>
                <a:gd name="T30" fmla="*/ 1379 w 3276"/>
                <a:gd name="T31" fmla="*/ 6924 h 6977"/>
                <a:gd name="T32" fmla="*/ 1588 w 3276"/>
                <a:gd name="T33" fmla="*/ 6819 h 6977"/>
                <a:gd name="T34" fmla="*/ 1851 w 3276"/>
                <a:gd name="T35" fmla="*/ 6909 h 6977"/>
                <a:gd name="T36" fmla="*/ 2046 w 3276"/>
                <a:gd name="T37" fmla="*/ 6706 h 6977"/>
                <a:gd name="T38" fmla="*/ 2113 w 3276"/>
                <a:gd name="T39" fmla="*/ 6189 h 6977"/>
                <a:gd name="T40" fmla="*/ 2061 w 3276"/>
                <a:gd name="T41" fmla="*/ 5620 h 6977"/>
                <a:gd name="T42" fmla="*/ 2165 w 3276"/>
                <a:gd name="T43" fmla="*/ 4804 h 6977"/>
                <a:gd name="T44" fmla="*/ 2315 w 3276"/>
                <a:gd name="T45" fmla="*/ 4676 h 6977"/>
                <a:gd name="T46" fmla="*/ 2570 w 3276"/>
                <a:gd name="T47" fmla="*/ 4736 h 6977"/>
                <a:gd name="T48" fmla="*/ 2630 w 3276"/>
                <a:gd name="T49" fmla="*/ 4616 h 6977"/>
                <a:gd name="T50" fmla="*/ 2623 w 3276"/>
                <a:gd name="T51" fmla="*/ 4452 h 6977"/>
                <a:gd name="T52" fmla="*/ 2585 w 3276"/>
                <a:gd name="T53" fmla="*/ 4309 h 6977"/>
                <a:gd name="T54" fmla="*/ 2735 w 3276"/>
                <a:gd name="T55" fmla="*/ 4047 h 6977"/>
                <a:gd name="T56" fmla="*/ 2817 w 3276"/>
                <a:gd name="T57" fmla="*/ 3942 h 6977"/>
                <a:gd name="T58" fmla="*/ 2892 w 3276"/>
                <a:gd name="T59" fmla="*/ 3822 h 6977"/>
                <a:gd name="T60" fmla="*/ 3035 w 3276"/>
                <a:gd name="T61" fmla="*/ 3740 h 6977"/>
                <a:gd name="T62" fmla="*/ 3072 w 3276"/>
                <a:gd name="T63" fmla="*/ 3665 h 6977"/>
                <a:gd name="T64" fmla="*/ 3080 w 3276"/>
                <a:gd name="T65" fmla="*/ 3507 h 6977"/>
                <a:gd name="T66" fmla="*/ 3102 w 3276"/>
                <a:gd name="T67" fmla="*/ 3425 h 6977"/>
                <a:gd name="T68" fmla="*/ 3147 w 3276"/>
                <a:gd name="T69" fmla="*/ 3305 h 6977"/>
                <a:gd name="T70" fmla="*/ 3177 w 3276"/>
                <a:gd name="T71" fmla="*/ 3200 h 6977"/>
                <a:gd name="T72" fmla="*/ 3162 w 3276"/>
                <a:gd name="T73" fmla="*/ 3140 h 6977"/>
                <a:gd name="T74" fmla="*/ 3237 w 3276"/>
                <a:gd name="T75" fmla="*/ 2923 h 6977"/>
                <a:gd name="T76" fmla="*/ 3200 w 3276"/>
                <a:gd name="T77" fmla="*/ 2781 h 6977"/>
                <a:gd name="T78" fmla="*/ 3087 w 3276"/>
                <a:gd name="T79" fmla="*/ 2263 h 6977"/>
                <a:gd name="T80" fmla="*/ 3042 w 3276"/>
                <a:gd name="T81" fmla="*/ 2061 h 6977"/>
                <a:gd name="T82" fmla="*/ 2907 w 3276"/>
                <a:gd name="T83" fmla="*/ 1799 h 6977"/>
                <a:gd name="T84" fmla="*/ 2540 w 3276"/>
                <a:gd name="T85" fmla="*/ 1154 h 6977"/>
                <a:gd name="T86" fmla="*/ 2578 w 3276"/>
                <a:gd name="T87" fmla="*/ 285 h 6977"/>
                <a:gd name="T88" fmla="*/ 2270 w 3276"/>
                <a:gd name="T89" fmla="*/ 210 h 6977"/>
                <a:gd name="T90" fmla="*/ 1963 w 3276"/>
                <a:gd name="T91" fmla="*/ 75 h 6977"/>
                <a:gd name="T92" fmla="*/ 1836 w 3276"/>
                <a:gd name="T93" fmla="*/ 420 h 6977"/>
                <a:gd name="T94" fmla="*/ 2225 w 3276"/>
                <a:gd name="T95" fmla="*/ 480 h 6977"/>
                <a:gd name="T96" fmla="*/ 2345 w 3276"/>
                <a:gd name="T97" fmla="*/ 667 h 6977"/>
                <a:gd name="T98" fmla="*/ 2068 w 3276"/>
                <a:gd name="T99" fmla="*/ 907 h 6977"/>
                <a:gd name="T100" fmla="*/ 1783 w 3276"/>
                <a:gd name="T101" fmla="*/ 1057 h 6977"/>
                <a:gd name="T102" fmla="*/ 1641 w 3276"/>
                <a:gd name="T103" fmla="*/ 502 h 6977"/>
                <a:gd name="T104" fmla="*/ 1393 w 3276"/>
                <a:gd name="T105" fmla="*/ 480 h 6977"/>
                <a:gd name="T106" fmla="*/ 1304 w 3276"/>
                <a:gd name="T107" fmla="*/ 750 h 6977"/>
                <a:gd name="T108" fmla="*/ 1266 w 3276"/>
                <a:gd name="T109" fmla="*/ 1005 h 6977"/>
                <a:gd name="T110" fmla="*/ 981 w 3276"/>
                <a:gd name="T111" fmla="*/ 1169 h 6977"/>
                <a:gd name="T112" fmla="*/ 839 w 3276"/>
                <a:gd name="T113" fmla="*/ 1454 h 6977"/>
                <a:gd name="T114" fmla="*/ 906 w 3276"/>
                <a:gd name="T115" fmla="*/ 2099 h 6977"/>
                <a:gd name="T116" fmla="*/ 592 w 3276"/>
                <a:gd name="T117" fmla="*/ 2368 h 6977"/>
                <a:gd name="T118" fmla="*/ 816 w 3276"/>
                <a:gd name="T119" fmla="*/ 2473 h 6977"/>
                <a:gd name="T120" fmla="*/ 966 w 3276"/>
                <a:gd name="T121" fmla="*/ 3110 h 6977"/>
                <a:gd name="T122" fmla="*/ 824 w 3276"/>
                <a:gd name="T123" fmla="*/ 3455 h 6977"/>
                <a:gd name="T124" fmla="*/ 637 w 3276"/>
                <a:gd name="T125" fmla="*/ 4152 h 6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76" h="6977">
                  <a:moveTo>
                    <a:pt x="404" y="4444"/>
                  </a:moveTo>
                  <a:lnTo>
                    <a:pt x="404" y="4444"/>
                  </a:lnTo>
                  <a:cubicBezTo>
                    <a:pt x="412" y="4452"/>
                    <a:pt x="419" y="4474"/>
                    <a:pt x="434" y="4482"/>
                  </a:cubicBezTo>
                  <a:cubicBezTo>
                    <a:pt x="442" y="4482"/>
                    <a:pt x="457" y="4482"/>
                    <a:pt x="464" y="4482"/>
                  </a:cubicBezTo>
                  <a:cubicBezTo>
                    <a:pt x="479" y="4489"/>
                    <a:pt x="494" y="4504"/>
                    <a:pt x="509" y="4512"/>
                  </a:cubicBezTo>
                  <a:cubicBezTo>
                    <a:pt x="532" y="4519"/>
                    <a:pt x="547" y="4519"/>
                    <a:pt x="562" y="4527"/>
                  </a:cubicBezTo>
                  <a:cubicBezTo>
                    <a:pt x="577" y="4527"/>
                    <a:pt x="592" y="4527"/>
                    <a:pt x="599" y="4542"/>
                  </a:cubicBezTo>
                  <a:cubicBezTo>
                    <a:pt x="607" y="4549"/>
                    <a:pt x="599" y="4557"/>
                    <a:pt x="599" y="4564"/>
                  </a:cubicBezTo>
                  <a:cubicBezTo>
                    <a:pt x="607" y="4602"/>
                    <a:pt x="614" y="4616"/>
                    <a:pt x="614" y="4654"/>
                  </a:cubicBezTo>
                  <a:cubicBezTo>
                    <a:pt x="614" y="4662"/>
                    <a:pt x="607" y="4662"/>
                    <a:pt x="607" y="4669"/>
                  </a:cubicBezTo>
                  <a:cubicBezTo>
                    <a:pt x="607" y="4684"/>
                    <a:pt x="614" y="4692"/>
                    <a:pt x="622" y="4699"/>
                  </a:cubicBezTo>
                  <a:cubicBezTo>
                    <a:pt x="629" y="4714"/>
                    <a:pt x="629" y="4721"/>
                    <a:pt x="629" y="4736"/>
                  </a:cubicBezTo>
                  <a:cubicBezTo>
                    <a:pt x="652" y="4736"/>
                    <a:pt x="667" y="4744"/>
                    <a:pt x="689" y="4744"/>
                  </a:cubicBezTo>
                  <a:cubicBezTo>
                    <a:pt x="712" y="4751"/>
                    <a:pt x="727" y="4744"/>
                    <a:pt x="742" y="4751"/>
                  </a:cubicBezTo>
                  <a:cubicBezTo>
                    <a:pt x="764" y="4759"/>
                    <a:pt x="764" y="4781"/>
                    <a:pt x="779" y="4796"/>
                  </a:cubicBezTo>
                  <a:cubicBezTo>
                    <a:pt x="794" y="4819"/>
                    <a:pt x="816" y="4834"/>
                    <a:pt x="816" y="4863"/>
                  </a:cubicBezTo>
                  <a:cubicBezTo>
                    <a:pt x="816" y="4870"/>
                    <a:pt x="809" y="4870"/>
                    <a:pt x="802" y="4870"/>
                  </a:cubicBezTo>
                  <a:cubicBezTo>
                    <a:pt x="802" y="4878"/>
                    <a:pt x="802" y="4878"/>
                    <a:pt x="794" y="4885"/>
                  </a:cubicBezTo>
                  <a:cubicBezTo>
                    <a:pt x="787" y="4915"/>
                    <a:pt x="764" y="4930"/>
                    <a:pt x="734" y="4938"/>
                  </a:cubicBezTo>
                  <a:cubicBezTo>
                    <a:pt x="704" y="4953"/>
                    <a:pt x="689" y="4975"/>
                    <a:pt x="659" y="4975"/>
                  </a:cubicBezTo>
                  <a:cubicBezTo>
                    <a:pt x="629" y="4975"/>
                    <a:pt x="614" y="4968"/>
                    <a:pt x="592" y="4968"/>
                  </a:cubicBezTo>
                  <a:cubicBezTo>
                    <a:pt x="562" y="5133"/>
                    <a:pt x="562" y="5133"/>
                    <a:pt x="562" y="5133"/>
                  </a:cubicBezTo>
                  <a:cubicBezTo>
                    <a:pt x="577" y="5140"/>
                    <a:pt x="584" y="5140"/>
                    <a:pt x="584" y="5148"/>
                  </a:cubicBezTo>
                  <a:cubicBezTo>
                    <a:pt x="584" y="5163"/>
                    <a:pt x="577" y="5170"/>
                    <a:pt x="577" y="5178"/>
                  </a:cubicBezTo>
                  <a:cubicBezTo>
                    <a:pt x="569" y="5185"/>
                    <a:pt x="569" y="5193"/>
                    <a:pt x="562" y="5200"/>
                  </a:cubicBezTo>
                  <a:cubicBezTo>
                    <a:pt x="562" y="5208"/>
                    <a:pt x="547" y="5208"/>
                    <a:pt x="547" y="5223"/>
                  </a:cubicBezTo>
                  <a:cubicBezTo>
                    <a:pt x="532" y="5238"/>
                    <a:pt x="539" y="5252"/>
                    <a:pt x="532" y="5267"/>
                  </a:cubicBezTo>
                  <a:cubicBezTo>
                    <a:pt x="517" y="5313"/>
                    <a:pt x="517" y="5343"/>
                    <a:pt x="517" y="5395"/>
                  </a:cubicBezTo>
                  <a:cubicBezTo>
                    <a:pt x="517" y="5410"/>
                    <a:pt x="517" y="5425"/>
                    <a:pt x="532" y="5432"/>
                  </a:cubicBezTo>
                  <a:cubicBezTo>
                    <a:pt x="539" y="5440"/>
                    <a:pt x="547" y="5440"/>
                    <a:pt x="554" y="5447"/>
                  </a:cubicBezTo>
                  <a:cubicBezTo>
                    <a:pt x="562" y="5455"/>
                    <a:pt x="569" y="5462"/>
                    <a:pt x="577" y="5470"/>
                  </a:cubicBezTo>
                  <a:cubicBezTo>
                    <a:pt x="592" y="5470"/>
                    <a:pt x="607" y="5462"/>
                    <a:pt x="614" y="5470"/>
                  </a:cubicBezTo>
                  <a:cubicBezTo>
                    <a:pt x="622" y="5477"/>
                    <a:pt x="622" y="5485"/>
                    <a:pt x="622" y="5492"/>
                  </a:cubicBezTo>
                  <a:cubicBezTo>
                    <a:pt x="629" y="5507"/>
                    <a:pt x="637" y="5507"/>
                    <a:pt x="644" y="5515"/>
                  </a:cubicBezTo>
                  <a:lnTo>
                    <a:pt x="644" y="5515"/>
                  </a:lnTo>
                  <a:cubicBezTo>
                    <a:pt x="629" y="5537"/>
                    <a:pt x="622" y="5552"/>
                    <a:pt x="599" y="5575"/>
                  </a:cubicBezTo>
                  <a:cubicBezTo>
                    <a:pt x="584" y="5582"/>
                    <a:pt x="577" y="5582"/>
                    <a:pt x="569" y="5590"/>
                  </a:cubicBezTo>
                  <a:cubicBezTo>
                    <a:pt x="554" y="5612"/>
                    <a:pt x="554" y="5635"/>
                    <a:pt x="532" y="5657"/>
                  </a:cubicBezTo>
                  <a:cubicBezTo>
                    <a:pt x="532" y="5657"/>
                    <a:pt x="524" y="5657"/>
                    <a:pt x="524" y="5665"/>
                  </a:cubicBezTo>
                  <a:cubicBezTo>
                    <a:pt x="517" y="5672"/>
                    <a:pt x="517" y="5680"/>
                    <a:pt x="517" y="5687"/>
                  </a:cubicBezTo>
                  <a:cubicBezTo>
                    <a:pt x="509" y="5702"/>
                    <a:pt x="502" y="5710"/>
                    <a:pt x="487" y="5725"/>
                  </a:cubicBezTo>
                  <a:cubicBezTo>
                    <a:pt x="479" y="5725"/>
                    <a:pt x="472" y="5732"/>
                    <a:pt x="464" y="5740"/>
                  </a:cubicBezTo>
                  <a:cubicBezTo>
                    <a:pt x="449" y="5755"/>
                    <a:pt x="427" y="5762"/>
                    <a:pt x="427" y="5777"/>
                  </a:cubicBezTo>
                  <a:cubicBezTo>
                    <a:pt x="427" y="5814"/>
                    <a:pt x="434" y="5837"/>
                    <a:pt x="442" y="5867"/>
                  </a:cubicBezTo>
                  <a:cubicBezTo>
                    <a:pt x="442" y="5890"/>
                    <a:pt x="434" y="5904"/>
                    <a:pt x="442" y="5920"/>
                  </a:cubicBezTo>
                  <a:cubicBezTo>
                    <a:pt x="442" y="5927"/>
                    <a:pt x="457" y="5920"/>
                    <a:pt x="457" y="5927"/>
                  </a:cubicBezTo>
                  <a:cubicBezTo>
                    <a:pt x="457" y="5934"/>
                    <a:pt x="464" y="5942"/>
                    <a:pt x="464" y="5949"/>
                  </a:cubicBezTo>
                  <a:cubicBezTo>
                    <a:pt x="464" y="5964"/>
                    <a:pt x="449" y="5964"/>
                    <a:pt x="442" y="5964"/>
                  </a:cubicBezTo>
                  <a:cubicBezTo>
                    <a:pt x="427" y="5964"/>
                    <a:pt x="419" y="5949"/>
                    <a:pt x="404" y="5949"/>
                  </a:cubicBezTo>
                  <a:cubicBezTo>
                    <a:pt x="382" y="5949"/>
                    <a:pt x="374" y="5972"/>
                    <a:pt x="352" y="5972"/>
                  </a:cubicBezTo>
                  <a:cubicBezTo>
                    <a:pt x="337" y="5972"/>
                    <a:pt x="329" y="5957"/>
                    <a:pt x="314" y="5957"/>
                  </a:cubicBezTo>
                  <a:cubicBezTo>
                    <a:pt x="307" y="5957"/>
                    <a:pt x="307" y="5964"/>
                    <a:pt x="299" y="5964"/>
                  </a:cubicBezTo>
                  <a:cubicBezTo>
                    <a:pt x="277" y="5972"/>
                    <a:pt x="269" y="5972"/>
                    <a:pt x="247" y="5972"/>
                  </a:cubicBezTo>
                  <a:cubicBezTo>
                    <a:pt x="254" y="5979"/>
                    <a:pt x="262" y="5987"/>
                    <a:pt x="262" y="5994"/>
                  </a:cubicBezTo>
                  <a:cubicBezTo>
                    <a:pt x="262" y="6024"/>
                    <a:pt x="262" y="6024"/>
                    <a:pt x="262" y="6024"/>
                  </a:cubicBezTo>
                  <a:cubicBezTo>
                    <a:pt x="232" y="6024"/>
                    <a:pt x="217" y="6024"/>
                    <a:pt x="194" y="6032"/>
                  </a:cubicBezTo>
                  <a:cubicBezTo>
                    <a:pt x="180" y="6039"/>
                    <a:pt x="164" y="6047"/>
                    <a:pt x="142" y="6054"/>
                  </a:cubicBezTo>
                  <a:cubicBezTo>
                    <a:pt x="120" y="6054"/>
                    <a:pt x="104" y="6054"/>
                    <a:pt x="82" y="6054"/>
                  </a:cubicBezTo>
                  <a:cubicBezTo>
                    <a:pt x="60" y="6062"/>
                    <a:pt x="37" y="6054"/>
                    <a:pt x="37" y="6077"/>
                  </a:cubicBezTo>
                  <a:cubicBezTo>
                    <a:pt x="37" y="6084"/>
                    <a:pt x="45" y="6084"/>
                    <a:pt x="45" y="6092"/>
                  </a:cubicBezTo>
                  <a:cubicBezTo>
                    <a:pt x="45" y="6107"/>
                    <a:pt x="45" y="6122"/>
                    <a:pt x="37" y="6122"/>
                  </a:cubicBezTo>
                  <a:cubicBezTo>
                    <a:pt x="52" y="6129"/>
                    <a:pt x="67" y="6129"/>
                    <a:pt x="67" y="6144"/>
                  </a:cubicBezTo>
                  <a:cubicBezTo>
                    <a:pt x="67" y="6152"/>
                    <a:pt x="60" y="6167"/>
                    <a:pt x="60" y="6182"/>
                  </a:cubicBezTo>
                  <a:cubicBezTo>
                    <a:pt x="52" y="6204"/>
                    <a:pt x="45" y="6227"/>
                    <a:pt x="45" y="6257"/>
                  </a:cubicBezTo>
                  <a:cubicBezTo>
                    <a:pt x="37" y="6294"/>
                    <a:pt x="0" y="6309"/>
                    <a:pt x="0" y="6354"/>
                  </a:cubicBezTo>
                  <a:cubicBezTo>
                    <a:pt x="0" y="6362"/>
                    <a:pt x="7" y="6362"/>
                    <a:pt x="7" y="6369"/>
                  </a:cubicBezTo>
                  <a:cubicBezTo>
                    <a:pt x="7" y="6377"/>
                    <a:pt x="7" y="6392"/>
                    <a:pt x="7" y="6407"/>
                  </a:cubicBezTo>
                  <a:cubicBezTo>
                    <a:pt x="30" y="6407"/>
                    <a:pt x="52" y="6399"/>
                    <a:pt x="67" y="6414"/>
                  </a:cubicBezTo>
                  <a:cubicBezTo>
                    <a:pt x="82" y="6429"/>
                    <a:pt x="75" y="6444"/>
                    <a:pt x="75" y="6467"/>
                  </a:cubicBezTo>
                  <a:cubicBezTo>
                    <a:pt x="75" y="6482"/>
                    <a:pt x="75" y="6489"/>
                    <a:pt x="75" y="6504"/>
                  </a:cubicBezTo>
                  <a:cubicBezTo>
                    <a:pt x="75" y="6504"/>
                    <a:pt x="60" y="6504"/>
                    <a:pt x="60" y="6512"/>
                  </a:cubicBezTo>
                  <a:lnTo>
                    <a:pt x="60" y="6519"/>
                  </a:lnTo>
                  <a:cubicBezTo>
                    <a:pt x="60" y="6542"/>
                    <a:pt x="67" y="6556"/>
                    <a:pt x="67" y="6572"/>
                  </a:cubicBezTo>
                  <a:cubicBezTo>
                    <a:pt x="75" y="6579"/>
                    <a:pt x="67" y="6586"/>
                    <a:pt x="75" y="6602"/>
                  </a:cubicBezTo>
                  <a:cubicBezTo>
                    <a:pt x="82" y="6616"/>
                    <a:pt x="97" y="6616"/>
                    <a:pt x="97" y="6639"/>
                  </a:cubicBezTo>
                  <a:cubicBezTo>
                    <a:pt x="97" y="6654"/>
                    <a:pt x="90" y="6661"/>
                    <a:pt x="82" y="6676"/>
                  </a:cubicBezTo>
                  <a:cubicBezTo>
                    <a:pt x="75" y="6691"/>
                    <a:pt x="82" y="6706"/>
                    <a:pt x="82" y="6721"/>
                  </a:cubicBezTo>
                  <a:cubicBezTo>
                    <a:pt x="82" y="6736"/>
                    <a:pt x="75" y="6736"/>
                    <a:pt x="75" y="6751"/>
                  </a:cubicBezTo>
                  <a:cubicBezTo>
                    <a:pt x="67" y="6759"/>
                    <a:pt x="75" y="6774"/>
                    <a:pt x="67" y="6789"/>
                  </a:cubicBezTo>
                  <a:lnTo>
                    <a:pt x="67" y="6789"/>
                  </a:lnTo>
                  <a:cubicBezTo>
                    <a:pt x="90" y="6789"/>
                    <a:pt x="104" y="6774"/>
                    <a:pt x="120" y="6774"/>
                  </a:cubicBezTo>
                  <a:cubicBezTo>
                    <a:pt x="134" y="6781"/>
                    <a:pt x="142" y="6796"/>
                    <a:pt x="157" y="6796"/>
                  </a:cubicBezTo>
                  <a:cubicBezTo>
                    <a:pt x="187" y="6811"/>
                    <a:pt x="217" y="6796"/>
                    <a:pt x="247" y="6811"/>
                  </a:cubicBezTo>
                  <a:lnTo>
                    <a:pt x="247" y="6811"/>
                  </a:lnTo>
                  <a:cubicBezTo>
                    <a:pt x="284" y="6789"/>
                    <a:pt x="299" y="6766"/>
                    <a:pt x="337" y="6736"/>
                  </a:cubicBezTo>
                  <a:cubicBezTo>
                    <a:pt x="359" y="6744"/>
                    <a:pt x="359" y="6744"/>
                    <a:pt x="359" y="6744"/>
                  </a:cubicBezTo>
                  <a:cubicBezTo>
                    <a:pt x="382" y="6736"/>
                    <a:pt x="389" y="6721"/>
                    <a:pt x="412" y="6714"/>
                  </a:cubicBezTo>
                  <a:cubicBezTo>
                    <a:pt x="419" y="6706"/>
                    <a:pt x="427" y="6706"/>
                    <a:pt x="434" y="6699"/>
                  </a:cubicBezTo>
                  <a:cubicBezTo>
                    <a:pt x="442" y="6691"/>
                    <a:pt x="442" y="6684"/>
                    <a:pt x="449" y="6676"/>
                  </a:cubicBezTo>
                  <a:cubicBezTo>
                    <a:pt x="464" y="6669"/>
                    <a:pt x="479" y="6684"/>
                    <a:pt x="487" y="6676"/>
                  </a:cubicBezTo>
                  <a:cubicBezTo>
                    <a:pt x="494" y="6676"/>
                    <a:pt x="494" y="6669"/>
                    <a:pt x="502" y="6669"/>
                  </a:cubicBezTo>
                  <a:cubicBezTo>
                    <a:pt x="509" y="6654"/>
                    <a:pt x="517" y="6646"/>
                    <a:pt x="532" y="6639"/>
                  </a:cubicBezTo>
                  <a:cubicBezTo>
                    <a:pt x="547" y="6624"/>
                    <a:pt x="554" y="6616"/>
                    <a:pt x="569" y="6616"/>
                  </a:cubicBezTo>
                  <a:cubicBezTo>
                    <a:pt x="584" y="6609"/>
                    <a:pt x="592" y="6616"/>
                    <a:pt x="607" y="6609"/>
                  </a:cubicBezTo>
                  <a:cubicBezTo>
                    <a:pt x="622" y="6609"/>
                    <a:pt x="629" y="6602"/>
                    <a:pt x="644" y="6594"/>
                  </a:cubicBezTo>
                  <a:cubicBezTo>
                    <a:pt x="674" y="6586"/>
                    <a:pt x="689" y="6586"/>
                    <a:pt x="719" y="6579"/>
                  </a:cubicBezTo>
                  <a:cubicBezTo>
                    <a:pt x="719" y="6549"/>
                    <a:pt x="719" y="6519"/>
                    <a:pt x="749" y="6504"/>
                  </a:cubicBezTo>
                  <a:cubicBezTo>
                    <a:pt x="779" y="6474"/>
                    <a:pt x="809" y="6467"/>
                    <a:pt x="846" y="6467"/>
                  </a:cubicBezTo>
                  <a:cubicBezTo>
                    <a:pt x="899" y="6467"/>
                    <a:pt x="929" y="6496"/>
                    <a:pt x="981" y="6504"/>
                  </a:cubicBezTo>
                  <a:cubicBezTo>
                    <a:pt x="1019" y="6512"/>
                    <a:pt x="1041" y="6512"/>
                    <a:pt x="1071" y="6526"/>
                  </a:cubicBezTo>
                  <a:cubicBezTo>
                    <a:pt x="1086" y="6534"/>
                    <a:pt x="1101" y="6542"/>
                    <a:pt x="1109" y="6556"/>
                  </a:cubicBezTo>
                  <a:cubicBezTo>
                    <a:pt x="1116" y="6556"/>
                    <a:pt x="1116" y="6564"/>
                    <a:pt x="1116" y="6564"/>
                  </a:cubicBezTo>
                  <a:cubicBezTo>
                    <a:pt x="1131" y="6586"/>
                    <a:pt x="1146" y="6594"/>
                    <a:pt x="1154" y="6616"/>
                  </a:cubicBezTo>
                  <a:cubicBezTo>
                    <a:pt x="1161" y="6624"/>
                    <a:pt x="1161" y="6639"/>
                    <a:pt x="1169" y="6639"/>
                  </a:cubicBezTo>
                  <a:cubicBezTo>
                    <a:pt x="1176" y="6654"/>
                    <a:pt x="1191" y="6639"/>
                    <a:pt x="1206" y="6646"/>
                  </a:cubicBezTo>
                  <a:cubicBezTo>
                    <a:pt x="1214" y="6654"/>
                    <a:pt x="1214" y="6661"/>
                    <a:pt x="1214" y="6676"/>
                  </a:cubicBezTo>
                  <a:cubicBezTo>
                    <a:pt x="1229" y="6721"/>
                    <a:pt x="1214" y="6751"/>
                    <a:pt x="1229" y="6796"/>
                  </a:cubicBezTo>
                  <a:lnTo>
                    <a:pt x="1229" y="6796"/>
                  </a:lnTo>
                  <a:cubicBezTo>
                    <a:pt x="1244" y="6796"/>
                    <a:pt x="1266" y="6796"/>
                    <a:pt x="1281" y="6811"/>
                  </a:cubicBezTo>
                  <a:cubicBezTo>
                    <a:pt x="1304" y="6819"/>
                    <a:pt x="1296" y="6849"/>
                    <a:pt x="1319" y="6856"/>
                  </a:cubicBezTo>
                  <a:cubicBezTo>
                    <a:pt x="1334" y="6864"/>
                    <a:pt x="1341" y="6864"/>
                    <a:pt x="1363" y="6864"/>
                  </a:cubicBezTo>
                  <a:cubicBezTo>
                    <a:pt x="1363" y="6886"/>
                    <a:pt x="1356" y="6909"/>
                    <a:pt x="1379" y="6924"/>
                  </a:cubicBezTo>
                  <a:cubicBezTo>
                    <a:pt x="1393" y="6939"/>
                    <a:pt x="1409" y="6931"/>
                    <a:pt x="1423" y="6946"/>
                  </a:cubicBezTo>
                  <a:cubicBezTo>
                    <a:pt x="1446" y="6961"/>
                    <a:pt x="1453" y="6976"/>
                    <a:pt x="1476" y="6976"/>
                  </a:cubicBezTo>
                  <a:cubicBezTo>
                    <a:pt x="1491" y="6976"/>
                    <a:pt x="1499" y="6961"/>
                    <a:pt x="1513" y="6954"/>
                  </a:cubicBezTo>
                  <a:cubicBezTo>
                    <a:pt x="1528" y="6939"/>
                    <a:pt x="1536" y="6924"/>
                    <a:pt x="1558" y="6909"/>
                  </a:cubicBezTo>
                  <a:cubicBezTo>
                    <a:pt x="1566" y="6901"/>
                    <a:pt x="1581" y="6894"/>
                    <a:pt x="1588" y="6879"/>
                  </a:cubicBezTo>
                  <a:cubicBezTo>
                    <a:pt x="1596" y="6871"/>
                    <a:pt x="1603" y="6864"/>
                    <a:pt x="1603" y="6856"/>
                  </a:cubicBezTo>
                  <a:cubicBezTo>
                    <a:pt x="1603" y="6841"/>
                    <a:pt x="1588" y="6834"/>
                    <a:pt x="1588" y="6819"/>
                  </a:cubicBezTo>
                  <a:cubicBezTo>
                    <a:pt x="1581" y="6796"/>
                    <a:pt x="1581" y="6789"/>
                    <a:pt x="1581" y="6766"/>
                  </a:cubicBezTo>
                  <a:cubicBezTo>
                    <a:pt x="1596" y="6774"/>
                    <a:pt x="1603" y="6781"/>
                    <a:pt x="1611" y="6789"/>
                  </a:cubicBezTo>
                  <a:cubicBezTo>
                    <a:pt x="1618" y="6804"/>
                    <a:pt x="1618" y="6819"/>
                    <a:pt x="1633" y="6826"/>
                  </a:cubicBezTo>
                  <a:cubicBezTo>
                    <a:pt x="1663" y="6849"/>
                    <a:pt x="1686" y="6849"/>
                    <a:pt x="1716" y="6856"/>
                  </a:cubicBezTo>
                  <a:cubicBezTo>
                    <a:pt x="1746" y="6864"/>
                    <a:pt x="1768" y="6864"/>
                    <a:pt x="1791" y="6871"/>
                  </a:cubicBezTo>
                  <a:cubicBezTo>
                    <a:pt x="1821" y="6879"/>
                    <a:pt x="1828" y="6894"/>
                    <a:pt x="1851" y="6909"/>
                  </a:cubicBezTo>
                  <a:lnTo>
                    <a:pt x="1851" y="6909"/>
                  </a:lnTo>
                  <a:cubicBezTo>
                    <a:pt x="1851" y="6901"/>
                    <a:pt x="1851" y="6894"/>
                    <a:pt x="1858" y="6886"/>
                  </a:cubicBezTo>
                  <a:cubicBezTo>
                    <a:pt x="1858" y="6864"/>
                    <a:pt x="1858" y="6849"/>
                    <a:pt x="1866" y="6819"/>
                  </a:cubicBezTo>
                  <a:cubicBezTo>
                    <a:pt x="1896" y="6819"/>
                    <a:pt x="1911" y="6811"/>
                    <a:pt x="1941" y="6811"/>
                  </a:cubicBezTo>
                  <a:cubicBezTo>
                    <a:pt x="1948" y="6804"/>
                    <a:pt x="1948" y="6789"/>
                    <a:pt x="1956" y="6781"/>
                  </a:cubicBezTo>
                  <a:cubicBezTo>
                    <a:pt x="1963" y="6774"/>
                    <a:pt x="1971" y="6774"/>
                    <a:pt x="1986" y="6766"/>
                  </a:cubicBezTo>
                  <a:cubicBezTo>
                    <a:pt x="2001" y="6759"/>
                    <a:pt x="2008" y="6751"/>
                    <a:pt x="2023" y="6744"/>
                  </a:cubicBezTo>
                  <a:cubicBezTo>
                    <a:pt x="2031" y="6729"/>
                    <a:pt x="2038" y="6721"/>
                    <a:pt x="2046" y="6706"/>
                  </a:cubicBezTo>
                  <a:cubicBezTo>
                    <a:pt x="2053" y="6691"/>
                    <a:pt x="2053" y="6684"/>
                    <a:pt x="2061" y="6669"/>
                  </a:cubicBezTo>
                  <a:cubicBezTo>
                    <a:pt x="2061" y="6639"/>
                    <a:pt x="2061" y="6616"/>
                    <a:pt x="2068" y="6586"/>
                  </a:cubicBezTo>
                  <a:cubicBezTo>
                    <a:pt x="2068" y="6579"/>
                    <a:pt x="2083" y="6572"/>
                    <a:pt x="2083" y="6564"/>
                  </a:cubicBezTo>
                  <a:cubicBezTo>
                    <a:pt x="2091" y="6549"/>
                    <a:pt x="2091" y="6534"/>
                    <a:pt x="2091" y="6512"/>
                  </a:cubicBezTo>
                  <a:cubicBezTo>
                    <a:pt x="2091" y="6482"/>
                    <a:pt x="2105" y="6459"/>
                    <a:pt x="2105" y="6429"/>
                  </a:cubicBezTo>
                  <a:cubicBezTo>
                    <a:pt x="2105" y="6272"/>
                    <a:pt x="2105" y="6272"/>
                    <a:pt x="2105" y="6272"/>
                  </a:cubicBezTo>
                  <a:cubicBezTo>
                    <a:pt x="2105" y="6242"/>
                    <a:pt x="2113" y="6219"/>
                    <a:pt x="2113" y="6189"/>
                  </a:cubicBezTo>
                  <a:cubicBezTo>
                    <a:pt x="2113" y="6182"/>
                    <a:pt x="2121" y="6182"/>
                    <a:pt x="2121" y="6174"/>
                  </a:cubicBezTo>
                  <a:cubicBezTo>
                    <a:pt x="2121" y="6159"/>
                    <a:pt x="2105" y="6152"/>
                    <a:pt x="2105" y="6137"/>
                  </a:cubicBezTo>
                  <a:cubicBezTo>
                    <a:pt x="2105" y="6129"/>
                    <a:pt x="2113" y="6129"/>
                    <a:pt x="2113" y="6122"/>
                  </a:cubicBezTo>
                  <a:cubicBezTo>
                    <a:pt x="2113" y="6114"/>
                    <a:pt x="2113" y="6107"/>
                    <a:pt x="2113" y="6099"/>
                  </a:cubicBezTo>
                  <a:cubicBezTo>
                    <a:pt x="2113" y="6069"/>
                    <a:pt x="2113" y="6047"/>
                    <a:pt x="2113" y="6024"/>
                  </a:cubicBezTo>
                  <a:cubicBezTo>
                    <a:pt x="2113" y="5957"/>
                    <a:pt x="2105" y="5920"/>
                    <a:pt x="2091" y="5860"/>
                  </a:cubicBezTo>
                  <a:cubicBezTo>
                    <a:pt x="2075" y="5762"/>
                    <a:pt x="2075" y="5710"/>
                    <a:pt x="2061" y="5620"/>
                  </a:cubicBezTo>
                  <a:cubicBezTo>
                    <a:pt x="2046" y="5552"/>
                    <a:pt x="2031" y="5515"/>
                    <a:pt x="2008" y="5455"/>
                  </a:cubicBezTo>
                  <a:cubicBezTo>
                    <a:pt x="1986" y="5395"/>
                    <a:pt x="1986" y="5357"/>
                    <a:pt x="1978" y="5290"/>
                  </a:cubicBezTo>
                  <a:cubicBezTo>
                    <a:pt x="1978" y="5260"/>
                    <a:pt x="1971" y="5245"/>
                    <a:pt x="1971" y="5208"/>
                  </a:cubicBezTo>
                  <a:cubicBezTo>
                    <a:pt x="1971" y="5155"/>
                    <a:pt x="1978" y="5118"/>
                    <a:pt x="1993" y="5065"/>
                  </a:cubicBezTo>
                  <a:cubicBezTo>
                    <a:pt x="2023" y="4983"/>
                    <a:pt x="2046" y="4938"/>
                    <a:pt x="2105" y="4870"/>
                  </a:cubicBezTo>
                  <a:cubicBezTo>
                    <a:pt x="2121" y="4849"/>
                    <a:pt x="2143" y="4849"/>
                    <a:pt x="2165" y="4826"/>
                  </a:cubicBezTo>
                  <a:cubicBezTo>
                    <a:pt x="2165" y="4819"/>
                    <a:pt x="2165" y="4811"/>
                    <a:pt x="2165" y="4804"/>
                  </a:cubicBezTo>
                  <a:cubicBezTo>
                    <a:pt x="2165" y="4789"/>
                    <a:pt x="2158" y="4781"/>
                    <a:pt x="2151" y="4774"/>
                  </a:cubicBezTo>
                  <a:cubicBezTo>
                    <a:pt x="2143" y="4766"/>
                    <a:pt x="2151" y="4759"/>
                    <a:pt x="2143" y="4759"/>
                  </a:cubicBezTo>
                  <a:cubicBezTo>
                    <a:pt x="2135" y="4759"/>
                    <a:pt x="2128" y="4759"/>
                    <a:pt x="2121" y="4751"/>
                  </a:cubicBezTo>
                  <a:cubicBezTo>
                    <a:pt x="2128" y="4729"/>
                    <a:pt x="2158" y="4714"/>
                    <a:pt x="2188" y="4714"/>
                  </a:cubicBezTo>
                  <a:cubicBezTo>
                    <a:pt x="2225" y="4714"/>
                    <a:pt x="2240" y="4729"/>
                    <a:pt x="2278" y="4751"/>
                  </a:cubicBezTo>
                  <a:cubicBezTo>
                    <a:pt x="2278" y="4729"/>
                    <a:pt x="2285" y="4714"/>
                    <a:pt x="2293" y="4699"/>
                  </a:cubicBezTo>
                  <a:cubicBezTo>
                    <a:pt x="2300" y="4692"/>
                    <a:pt x="2308" y="4684"/>
                    <a:pt x="2315" y="4676"/>
                  </a:cubicBezTo>
                  <a:cubicBezTo>
                    <a:pt x="2338" y="4676"/>
                    <a:pt x="2353" y="4684"/>
                    <a:pt x="2368" y="4684"/>
                  </a:cubicBezTo>
                  <a:cubicBezTo>
                    <a:pt x="2420" y="4684"/>
                    <a:pt x="2443" y="4669"/>
                    <a:pt x="2495" y="4669"/>
                  </a:cubicBezTo>
                  <a:cubicBezTo>
                    <a:pt x="2503" y="4669"/>
                    <a:pt x="2510" y="4669"/>
                    <a:pt x="2510" y="4676"/>
                  </a:cubicBezTo>
                  <a:cubicBezTo>
                    <a:pt x="2518" y="4692"/>
                    <a:pt x="2518" y="4706"/>
                    <a:pt x="2525" y="4706"/>
                  </a:cubicBezTo>
                  <a:cubicBezTo>
                    <a:pt x="2540" y="4706"/>
                    <a:pt x="2540" y="4692"/>
                    <a:pt x="2555" y="4692"/>
                  </a:cubicBezTo>
                  <a:cubicBezTo>
                    <a:pt x="2555" y="4692"/>
                    <a:pt x="2563" y="4699"/>
                    <a:pt x="2570" y="4699"/>
                  </a:cubicBezTo>
                  <a:cubicBezTo>
                    <a:pt x="2570" y="4714"/>
                    <a:pt x="2555" y="4721"/>
                    <a:pt x="2570" y="4736"/>
                  </a:cubicBezTo>
                  <a:cubicBezTo>
                    <a:pt x="2570" y="4744"/>
                    <a:pt x="2578" y="4751"/>
                    <a:pt x="2585" y="4759"/>
                  </a:cubicBezTo>
                  <a:cubicBezTo>
                    <a:pt x="2615" y="4789"/>
                    <a:pt x="2630" y="4819"/>
                    <a:pt x="2668" y="4834"/>
                  </a:cubicBezTo>
                  <a:cubicBezTo>
                    <a:pt x="2675" y="4826"/>
                    <a:pt x="2675" y="4819"/>
                    <a:pt x="2675" y="4811"/>
                  </a:cubicBezTo>
                  <a:cubicBezTo>
                    <a:pt x="2675" y="4789"/>
                    <a:pt x="2660" y="4774"/>
                    <a:pt x="2660" y="4751"/>
                  </a:cubicBezTo>
                  <a:cubicBezTo>
                    <a:pt x="2660" y="4736"/>
                    <a:pt x="2668" y="4721"/>
                    <a:pt x="2660" y="4714"/>
                  </a:cubicBezTo>
                  <a:cubicBezTo>
                    <a:pt x="2652" y="4692"/>
                    <a:pt x="2638" y="4692"/>
                    <a:pt x="2630" y="4676"/>
                  </a:cubicBezTo>
                  <a:cubicBezTo>
                    <a:pt x="2630" y="4616"/>
                    <a:pt x="2630" y="4616"/>
                    <a:pt x="2630" y="4616"/>
                  </a:cubicBezTo>
                  <a:cubicBezTo>
                    <a:pt x="2652" y="4579"/>
                    <a:pt x="2652" y="4579"/>
                    <a:pt x="2652" y="4579"/>
                  </a:cubicBezTo>
                  <a:cubicBezTo>
                    <a:pt x="2652" y="4572"/>
                    <a:pt x="2645" y="4564"/>
                    <a:pt x="2645" y="4549"/>
                  </a:cubicBezTo>
                  <a:cubicBezTo>
                    <a:pt x="2652" y="4549"/>
                    <a:pt x="2660" y="4557"/>
                    <a:pt x="2668" y="4549"/>
                  </a:cubicBezTo>
                  <a:cubicBezTo>
                    <a:pt x="2675" y="4542"/>
                    <a:pt x="2668" y="4534"/>
                    <a:pt x="2668" y="4519"/>
                  </a:cubicBezTo>
                  <a:cubicBezTo>
                    <a:pt x="2668" y="4512"/>
                    <a:pt x="2668" y="4497"/>
                    <a:pt x="2660" y="4489"/>
                  </a:cubicBezTo>
                  <a:cubicBezTo>
                    <a:pt x="2645" y="4489"/>
                    <a:pt x="2638" y="4489"/>
                    <a:pt x="2623" y="4489"/>
                  </a:cubicBezTo>
                  <a:cubicBezTo>
                    <a:pt x="2623" y="4452"/>
                    <a:pt x="2623" y="4452"/>
                    <a:pt x="2623" y="4452"/>
                  </a:cubicBezTo>
                  <a:cubicBezTo>
                    <a:pt x="2615" y="4452"/>
                    <a:pt x="2608" y="4452"/>
                    <a:pt x="2600" y="4444"/>
                  </a:cubicBezTo>
                  <a:cubicBezTo>
                    <a:pt x="2608" y="4422"/>
                    <a:pt x="2623" y="4414"/>
                    <a:pt x="2638" y="4399"/>
                  </a:cubicBezTo>
                  <a:cubicBezTo>
                    <a:pt x="2638" y="4392"/>
                    <a:pt x="2645" y="4392"/>
                    <a:pt x="2645" y="4384"/>
                  </a:cubicBezTo>
                  <a:cubicBezTo>
                    <a:pt x="2645" y="4377"/>
                    <a:pt x="2660" y="4384"/>
                    <a:pt x="2660" y="4377"/>
                  </a:cubicBezTo>
                  <a:cubicBezTo>
                    <a:pt x="2660" y="4347"/>
                    <a:pt x="2645" y="4324"/>
                    <a:pt x="2615" y="4324"/>
                  </a:cubicBezTo>
                  <a:cubicBezTo>
                    <a:pt x="2608" y="4324"/>
                    <a:pt x="2600" y="4324"/>
                    <a:pt x="2593" y="4324"/>
                  </a:cubicBezTo>
                  <a:cubicBezTo>
                    <a:pt x="2593" y="4317"/>
                    <a:pt x="2585" y="4317"/>
                    <a:pt x="2585" y="4309"/>
                  </a:cubicBezTo>
                  <a:cubicBezTo>
                    <a:pt x="2585" y="4287"/>
                    <a:pt x="2608" y="4287"/>
                    <a:pt x="2623" y="4272"/>
                  </a:cubicBezTo>
                  <a:cubicBezTo>
                    <a:pt x="2645" y="4257"/>
                    <a:pt x="2652" y="4242"/>
                    <a:pt x="2668" y="4227"/>
                  </a:cubicBezTo>
                  <a:cubicBezTo>
                    <a:pt x="2682" y="4212"/>
                    <a:pt x="2698" y="4197"/>
                    <a:pt x="2698" y="4174"/>
                  </a:cubicBezTo>
                  <a:cubicBezTo>
                    <a:pt x="2698" y="4159"/>
                    <a:pt x="2682" y="4144"/>
                    <a:pt x="2668" y="4137"/>
                  </a:cubicBezTo>
                  <a:cubicBezTo>
                    <a:pt x="2675" y="4114"/>
                    <a:pt x="2690" y="4099"/>
                    <a:pt x="2705" y="4077"/>
                  </a:cubicBezTo>
                  <a:cubicBezTo>
                    <a:pt x="2712" y="4069"/>
                    <a:pt x="2720" y="4062"/>
                    <a:pt x="2720" y="4055"/>
                  </a:cubicBezTo>
                  <a:cubicBezTo>
                    <a:pt x="2728" y="4047"/>
                    <a:pt x="2735" y="4047"/>
                    <a:pt x="2735" y="4047"/>
                  </a:cubicBezTo>
                  <a:cubicBezTo>
                    <a:pt x="2750" y="4032"/>
                    <a:pt x="2750" y="4017"/>
                    <a:pt x="2750" y="4002"/>
                  </a:cubicBezTo>
                  <a:cubicBezTo>
                    <a:pt x="2750" y="3980"/>
                    <a:pt x="2742" y="3972"/>
                    <a:pt x="2742" y="3950"/>
                  </a:cubicBezTo>
                  <a:cubicBezTo>
                    <a:pt x="2758" y="3957"/>
                    <a:pt x="2758" y="3957"/>
                    <a:pt x="2758" y="3957"/>
                  </a:cubicBezTo>
                  <a:cubicBezTo>
                    <a:pt x="2765" y="3980"/>
                    <a:pt x="2765" y="4002"/>
                    <a:pt x="2780" y="4017"/>
                  </a:cubicBezTo>
                  <a:cubicBezTo>
                    <a:pt x="2787" y="4002"/>
                    <a:pt x="2787" y="3995"/>
                    <a:pt x="2795" y="3980"/>
                  </a:cubicBezTo>
                  <a:cubicBezTo>
                    <a:pt x="2802" y="3987"/>
                    <a:pt x="2802" y="3995"/>
                    <a:pt x="2817" y="3995"/>
                  </a:cubicBezTo>
                  <a:cubicBezTo>
                    <a:pt x="2817" y="3942"/>
                    <a:pt x="2817" y="3942"/>
                    <a:pt x="2817" y="3942"/>
                  </a:cubicBezTo>
                  <a:cubicBezTo>
                    <a:pt x="2817" y="3935"/>
                    <a:pt x="2802" y="3927"/>
                    <a:pt x="2802" y="3912"/>
                  </a:cubicBezTo>
                  <a:cubicBezTo>
                    <a:pt x="2802" y="3897"/>
                    <a:pt x="2817" y="3882"/>
                    <a:pt x="2817" y="3867"/>
                  </a:cubicBezTo>
                  <a:cubicBezTo>
                    <a:pt x="2817" y="3837"/>
                    <a:pt x="2795" y="3830"/>
                    <a:pt x="2787" y="3800"/>
                  </a:cubicBezTo>
                  <a:cubicBezTo>
                    <a:pt x="2810" y="3800"/>
                    <a:pt x="2825" y="3800"/>
                    <a:pt x="2847" y="3800"/>
                  </a:cubicBezTo>
                  <a:cubicBezTo>
                    <a:pt x="2855" y="3830"/>
                    <a:pt x="2855" y="3852"/>
                    <a:pt x="2870" y="3875"/>
                  </a:cubicBezTo>
                  <a:cubicBezTo>
                    <a:pt x="2885" y="3875"/>
                    <a:pt x="2885" y="3875"/>
                    <a:pt x="2885" y="3875"/>
                  </a:cubicBezTo>
                  <a:cubicBezTo>
                    <a:pt x="2892" y="3852"/>
                    <a:pt x="2885" y="3837"/>
                    <a:pt x="2892" y="3822"/>
                  </a:cubicBezTo>
                  <a:cubicBezTo>
                    <a:pt x="2900" y="3815"/>
                    <a:pt x="2915" y="3807"/>
                    <a:pt x="2915" y="3800"/>
                  </a:cubicBezTo>
                  <a:cubicBezTo>
                    <a:pt x="2915" y="3785"/>
                    <a:pt x="2900" y="3777"/>
                    <a:pt x="2900" y="3762"/>
                  </a:cubicBezTo>
                  <a:cubicBezTo>
                    <a:pt x="2900" y="3747"/>
                    <a:pt x="2915" y="3755"/>
                    <a:pt x="2922" y="3740"/>
                  </a:cubicBezTo>
                  <a:cubicBezTo>
                    <a:pt x="2945" y="3695"/>
                    <a:pt x="2900" y="3755"/>
                    <a:pt x="2952" y="3755"/>
                  </a:cubicBezTo>
                  <a:cubicBezTo>
                    <a:pt x="2975" y="3755"/>
                    <a:pt x="2982" y="3740"/>
                    <a:pt x="2997" y="3740"/>
                  </a:cubicBezTo>
                  <a:cubicBezTo>
                    <a:pt x="3027" y="3740"/>
                    <a:pt x="3027" y="3740"/>
                    <a:pt x="3027" y="3740"/>
                  </a:cubicBezTo>
                  <a:cubicBezTo>
                    <a:pt x="3035" y="3740"/>
                    <a:pt x="3035" y="3740"/>
                    <a:pt x="3035" y="3740"/>
                  </a:cubicBezTo>
                  <a:cubicBezTo>
                    <a:pt x="3027" y="3717"/>
                    <a:pt x="3027" y="3717"/>
                    <a:pt x="3027" y="3717"/>
                  </a:cubicBezTo>
                  <a:cubicBezTo>
                    <a:pt x="3035" y="3710"/>
                    <a:pt x="3042" y="3717"/>
                    <a:pt x="3042" y="3717"/>
                  </a:cubicBezTo>
                  <a:cubicBezTo>
                    <a:pt x="3050" y="3710"/>
                    <a:pt x="3042" y="3702"/>
                    <a:pt x="3050" y="3702"/>
                  </a:cubicBezTo>
                  <a:cubicBezTo>
                    <a:pt x="3027" y="3680"/>
                    <a:pt x="3012" y="3672"/>
                    <a:pt x="3012" y="3642"/>
                  </a:cubicBezTo>
                  <a:cubicBezTo>
                    <a:pt x="3012" y="3635"/>
                    <a:pt x="3012" y="3627"/>
                    <a:pt x="3020" y="3620"/>
                  </a:cubicBezTo>
                  <a:cubicBezTo>
                    <a:pt x="3035" y="3627"/>
                    <a:pt x="3042" y="3635"/>
                    <a:pt x="3050" y="3642"/>
                  </a:cubicBezTo>
                  <a:cubicBezTo>
                    <a:pt x="3057" y="3650"/>
                    <a:pt x="3057" y="3665"/>
                    <a:pt x="3072" y="3665"/>
                  </a:cubicBezTo>
                  <a:cubicBezTo>
                    <a:pt x="3080" y="3665"/>
                    <a:pt x="3080" y="3665"/>
                    <a:pt x="3087" y="3665"/>
                  </a:cubicBezTo>
                  <a:cubicBezTo>
                    <a:pt x="3087" y="3650"/>
                    <a:pt x="3095" y="3642"/>
                    <a:pt x="3095" y="3635"/>
                  </a:cubicBezTo>
                  <a:cubicBezTo>
                    <a:pt x="3095" y="3605"/>
                    <a:pt x="3065" y="3590"/>
                    <a:pt x="3035" y="3575"/>
                  </a:cubicBezTo>
                  <a:cubicBezTo>
                    <a:pt x="3042" y="3567"/>
                    <a:pt x="3042" y="3560"/>
                    <a:pt x="3042" y="3560"/>
                  </a:cubicBezTo>
                  <a:cubicBezTo>
                    <a:pt x="3072" y="3560"/>
                    <a:pt x="3110" y="3552"/>
                    <a:pt x="3110" y="3522"/>
                  </a:cubicBezTo>
                  <a:cubicBezTo>
                    <a:pt x="3110" y="3515"/>
                    <a:pt x="3110" y="3515"/>
                    <a:pt x="3102" y="3507"/>
                  </a:cubicBezTo>
                  <a:cubicBezTo>
                    <a:pt x="3095" y="3507"/>
                    <a:pt x="3050" y="3500"/>
                    <a:pt x="3080" y="3507"/>
                  </a:cubicBezTo>
                  <a:cubicBezTo>
                    <a:pt x="3095" y="3492"/>
                    <a:pt x="3102" y="3477"/>
                    <a:pt x="3117" y="3470"/>
                  </a:cubicBezTo>
                  <a:cubicBezTo>
                    <a:pt x="3125" y="3470"/>
                    <a:pt x="3125" y="3470"/>
                    <a:pt x="3132" y="3470"/>
                  </a:cubicBezTo>
                  <a:cubicBezTo>
                    <a:pt x="3140" y="3463"/>
                    <a:pt x="3147" y="3447"/>
                    <a:pt x="3155" y="3433"/>
                  </a:cubicBezTo>
                  <a:cubicBezTo>
                    <a:pt x="3140" y="3433"/>
                    <a:pt x="3140" y="3433"/>
                    <a:pt x="3125" y="3433"/>
                  </a:cubicBezTo>
                  <a:lnTo>
                    <a:pt x="3117" y="3440"/>
                  </a:lnTo>
                  <a:cubicBezTo>
                    <a:pt x="3110" y="3440"/>
                    <a:pt x="3095" y="3440"/>
                    <a:pt x="3095" y="3433"/>
                  </a:cubicBezTo>
                  <a:lnTo>
                    <a:pt x="3102" y="3425"/>
                  </a:lnTo>
                  <a:cubicBezTo>
                    <a:pt x="3102" y="3417"/>
                    <a:pt x="3102" y="3410"/>
                    <a:pt x="3095" y="3395"/>
                  </a:cubicBezTo>
                  <a:cubicBezTo>
                    <a:pt x="3110" y="3395"/>
                    <a:pt x="3110" y="3395"/>
                    <a:pt x="3117" y="3387"/>
                  </a:cubicBezTo>
                  <a:cubicBezTo>
                    <a:pt x="3117" y="3387"/>
                    <a:pt x="3117" y="3380"/>
                    <a:pt x="3117" y="3373"/>
                  </a:cubicBezTo>
                  <a:cubicBezTo>
                    <a:pt x="3110" y="3373"/>
                    <a:pt x="3102" y="3373"/>
                    <a:pt x="3102" y="3365"/>
                  </a:cubicBezTo>
                  <a:cubicBezTo>
                    <a:pt x="3102" y="3357"/>
                    <a:pt x="3110" y="3357"/>
                    <a:pt x="3110" y="3357"/>
                  </a:cubicBezTo>
                  <a:cubicBezTo>
                    <a:pt x="3147" y="3343"/>
                    <a:pt x="3170" y="3335"/>
                    <a:pt x="3185" y="3298"/>
                  </a:cubicBezTo>
                  <a:cubicBezTo>
                    <a:pt x="3170" y="3305"/>
                    <a:pt x="3162" y="3305"/>
                    <a:pt x="3147" y="3305"/>
                  </a:cubicBezTo>
                  <a:cubicBezTo>
                    <a:pt x="3132" y="3305"/>
                    <a:pt x="3125" y="3320"/>
                    <a:pt x="3110" y="3320"/>
                  </a:cubicBezTo>
                  <a:cubicBezTo>
                    <a:pt x="3102" y="3320"/>
                    <a:pt x="3102" y="3313"/>
                    <a:pt x="3095" y="3313"/>
                  </a:cubicBezTo>
                  <a:cubicBezTo>
                    <a:pt x="3102" y="3298"/>
                    <a:pt x="3110" y="3290"/>
                    <a:pt x="3125" y="3283"/>
                  </a:cubicBezTo>
                  <a:cubicBezTo>
                    <a:pt x="3140" y="3275"/>
                    <a:pt x="3162" y="3275"/>
                    <a:pt x="3162" y="3260"/>
                  </a:cubicBezTo>
                  <a:cubicBezTo>
                    <a:pt x="3162" y="3253"/>
                    <a:pt x="3155" y="3245"/>
                    <a:pt x="3155" y="3245"/>
                  </a:cubicBezTo>
                  <a:cubicBezTo>
                    <a:pt x="3162" y="3238"/>
                    <a:pt x="3170" y="3230"/>
                    <a:pt x="3170" y="3223"/>
                  </a:cubicBezTo>
                  <a:cubicBezTo>
                    <a:pt x="3177" y="3215"/>
                    <a:pt x="3170" y="3200"/>
                    <a:pt x="3177" y="3200"/>
                  </a:cubicBezTo>
                  <a:cubicBezTo>
                    <a:pt x="3192" y="3185"/>
                    <a:pt x="3207" y="3193"/>
                    <a:pt x="3215" y="3185"/>
                  </a:cubicBezTo>
                  <a:cubicBezTo>
                    <a:pt x="3229" y="3178"/>
                    <a:pt x="3237" y="3178"/>
                    <a:pt x="3245" y="3170"/>
                  </a:cubicBezTo>
                  <a:cubicBezTo>
                    <a:pt x="3252" y="3170"/>
                    <a:pt x="3260" y="3170"/>
                    <a:pt x="3260" y="3163"/>
                  </a:cubicBezTo>
                  <a:cubicBezTo>
                    <a:pt x="3260" y="3155"/>
                    <a:pt x="3260" y="3148"/>
                    <a:pt x="3260" y="3140"/>
                  </a:cubicBezTo>
                  <a:cubicBezTo>
                    <a:pt x="3260" y="3133"/>
                    <a:pt x="3267" y="3125"/>
                    <a:pt x="3267" y="3110"/>
                  </a:cubicBezTo>
                  <a:lnTo>
                    <a:pt x="3267" y="3103"/>
                  </a:lnTo>
                  <a:cubicBezTo>
                    <a:pt x="3229" y="3118"/>
                    <a:pt x="3207" y="3133"/>
                    <a:pt x="3162" y="3140"/>
                  </a:cubicBezTo>
                  <a:cubicBezTo>
                    <a:pt x="3155" y="3125"/>
                    <a:pt x="3155" y="3125"/>
                    <a:pt x="3155" y="3125"/>
                  </a:cubicBezTo>
                  <a:cubicBezTo>
                    <a:pt x="3162" y="3110"/>
                    <a:pt x="3162" y="3095"/>
                    <a:pt x="3177" y="3088"/>
                  </a:cubicBezTo>
                  <a:cubicBezTo>
                    <a:pt x="3192" y="3073"/>
                    <a:pt x="3207" y="3073"/>
                    <a:pt x="3229" y="3065"/>
                  </a:cubicBezTo>
                  <a:cubicBezTo>
                    <a:pt x="3252" y="3058"/>
                    <a:pt x="3252" y="3035"/>
                    <a:pt x="3267" y="3013"/>
                  </a:cubicBezTo>
                  <a:cubicBezTo>
                    <a:pt x="3275" y="2998"/>
                    <a:pt x="3275" y="2990"/>
                    <a:pt x="3275" y="2975"/>
                  </a:cubicBezTo>
                  <a:cubicBezTo>
                    <a:pt x="3275" y="2960"/>
                    <a:pt x="3267" y="2945"/>
                    <a:pt x="3260" y="2938"/>
                  </a:cubicBezTo>
                  <a:cubicBezTo>
                    <a:pt x="3252" y="2930"/>
                    <a:pt x="3237" y="2930"/>
                    <a:pt x="3237" y="2923"/>
                  </a:cubicBezTo>
                  <a:cubicBezTo>
                    <a:pt x="3229" y="2908"/>
                    <a:pt x="3229" y="2900"/>
                    <a:pt x="3229" y="2893"/>
                  </a:cubicBezTo>
                  <a:cubicBezTo>
                    <a:pt x="3229" y="2840"/>
                    <a:pt x="3229" y="2840"/>
                    <a:pt x="3229" y="2840"/>
                  </a:cubicBezTo>
                  <a:cubicBezTo>
                    <a:pt x="3222" y="2848"/>
                    <a:pt x="3222" y="2848"/>
                    <a:pt x="3222" y="2848"/>
                  </a:cubicBezTo>
                  <a:cubicBezTo>
                    <a:pt x="3200" y="2886"/>
                    <a:pt x="3185" y="2900"/>
                    <a:pt x="3170" y="2938"/>
                  </a:cubicBezTo>
                  <a:cubicBezTo>
                    <a:pt x="3155" y="2938"/>
                    <a:pt x="3155" y="2938"/>
                    <a:pt x="3155" y="2938"/>
                  </a:cubicBezTo>
                  <a:cubicBezTo>
                    <a:pt x="3155" y="2900"/>
                    <a:pt x="3170" y="2878"/>
                    <a:pt x="3185" y="2848"/>
                  </a:cubicBezTo>
                  <a:cubicBezTo>
                    <a:pt x="3200" y="2826"/>
                    <a:pt x="3200" y="2810"/>
                    <a:pt x="3200" y="2781"/>
                  </a:cubicBezTo>
                  <a:cubicBezTo>
                    <a:pt x="3207" y="2751"/>
                    <a:pt x="3215" y="2736"/>
                    <a:pt x="3215" y="2706"/>
                  </a:cubicBezTo>
                  <a:cubicBezTo>
                    <a:pt x="3215" y="2668"/>
                    <a:pt x="3200" y="2653"/>
                    <a:pt x="3200" y="2623"/>
                  </a:cubicBezTo>
                  <a:cubicBezTo>
                    <a:pt x="3200" y="2556"/>
                    <a:pt x="3200" y="2556"/>
                    <a:pt x="3200" y="2556"/>
                  </a:cubicBezTo>
                  <a:cubicBezTo>
                    <a:pt x="3147" y="2428"/>
                    <a:pt x="3147" y="2428"/>
                    <a:pt x="3147" y="2428"/>
                  </a:cubicBezTo>
                  <a:cubicBezTo>
                    <a:pt x="3155" y="2391"/>
                    <a:pt x="3170" y="2376"/>
                    <a:pt x="3170" y="2338"/>
                  </a:cubicBezTo>
                  <a:cubicBezTo>
                    <a:pt x="3170" y="2316"/>
                    <a:pt x="3155" y="2316"/>
                    <a:pt x="3140" y="2308"/>
                  </a:cubicBezTo>
                  <a:cubicBezTo>
                    <a:pt x="3117" y="2293"/>
                    <a:pt x="3110" y="2278"/>
                    <a:pt x="3087" y="2263"/>
                  </a:cubicBezTo>
                  <a:cubicBezTo>
                    <a:pt x="3065" y="2241"/>
                    <a:pt x="3057" y="2226"/>
                    <a:pt x="3042" y="2204"/>
                  </a:cubicBezTo>
                  <a:cubicBezTo>
                    <a:pt x="3035" y="2181"/>
                    <a:pt x="3027" y="2174"/>
                    <a:pt x="3027" y="2151"/>
                  </a:cubicBezTo>
                  <a:cubicBezTo>
                    <a:pt x="3027" y="2144"/>
                    <a:pt x="3020" y="2136"/>
                    <a:pt x="3027" y="2128"/>
                  </a:cubicBezTo>
                  <a:cubicBezTo>
                    <a:pt x="3035" y="2121"/>
                    <a:pt x="3042" y="2114"/>
                    <a:pt x="3050" y="2114"/>
                  </a:cubicBezTo>
                  <a:cubicBezTo>
                    <a:pt x="3065" y="2106"/>
                    <a:pt x="3065" y="2091"/>
                    <a:pt x="3065" y="2076"/>
                  </a:cubicBezTo>
                  <a:cubicBezTo>
                    <a:pt x="3065" y="2069"/>
                    <a:pt x="3065" y="2061"/>
                    <a:pt x="3057" y="2061"/>
                  </a:cubicBezTo>
                  <a:cubicBezTo>
                    <a:pt x="3057" y="2061"/>
                    <a:pt x="3050" y="2061"/>
                    <a:pt x="3042" y="2061"/>
                  </a:cubicBezTo>
                  <a:cubicBezTo>
                    <a:pt x="3020" y="2046"/>
                    <a:pt x="3005" y="2039"/>
                    <a:pt x="2990" y="2016"/>
                  </a:cubicBezTo>
                  <a:cubicBezTo>
                    <a:pt x="2990" y="2009"/>
                    <a:pt x="2990" y="2001"/>
                    <a:pt x="2997" y="2001"/>
                  </a:cubicBezTo>
                  <a:cubicBezTo>
                    <a:pt x="3005" y="1994"/>
                    <a:pt x="3027" y="1994"/>
                    <a:pt x="3027" y="1979"/>
                  </a:cubicBezTo>
                  <a:cubicBezTo>
                    <a:pt x="3027" y="1949"/>
                    <a:pt x="3005" y="1934"/>
                    <a:pt x="2990" y="1911"/>
                  </a:cubicBezTo>
                  <a:cubicBezTo>
                    <a:pt x="2982" y="1896"/>
                    <a:pt x="2967" y="1881"/>
                    <a:pt x="2960" y="1859"/>
                  </a:cubicBezTo>
                  <a:cubicBezTo>
                    <a:pt x="2960" y="1859"/>
                    <a:pt x="2960" y="1851"/>
                    <a:pt x="2952" y="1851"/>
                  </a:cubicBezTo>
                  <a:cubicBezTo>
                    <a:pt x="2937" y="1829"/>
                    <a:pt x="2922" y="1821"/>
                    <a:pt x="2907" y="1799"/>
                  </a:cubicBezTo>
                  <a:cubicBezTo>
                    <a:pt x="2892" y="1776"/>
                    <a:pt x="2885" y="1761"/>
                    <a:pt x="2870" y="1739"/>
                  </a:cubicBezTo>
                  <a:cubicBezTo>
                    <a:pt x="2847" y="1701"/>
                    <a:pt x="2840" y="1679"/>
                    <a:pt x="2825" y="1641"/>
                  </a:cubicBezTo>
                  <a:cubicBezTo>
                    <a:pt x="2810" y="1604"/>
                    <a:pt x="2802" y="1574"/>
                    <a:pt x="2772" y="1552"/>
                  </a:cubicBezTo>
                  <a:cubicBezTo>
                    <a:pt x="2750" y="1536"/>
                    <a:pt x="2728" y="1544"/>
                    <a:pt x="2705" y="1529"/>
                  </a:cubicBezTo>
                  <a:cubicBezTo>
                    <a:pt x="2652" y="1529"/>
                    <a:pt x="2630" y="1484"/>
                    <a:pt x="2608" y="1439"/>
                  </a:cubicBezTo>
                  <a:cubicBezTo>
                    <a:pt x="2585" y="1387"/>
                    <a:pt x="2578" y="1357"/>
                    <a:pt x="2570" y="1297"/>
                  </a:cubicBezTo>
                  <a:cubicBezTo>
                    <a:pt x="2555" y="1244"/>
                    <a:pt x="2548" y="1207"/>
                    <a:pt x="2540" y="1154"/>
                  </a:cubicBezTo>
                  <a:cubicBezTo>
                    <a:pt x="2533" y="1132"/>
                    <a:pt x="2525" y="1124"/>
                    <a:pt x="2525" y="1102"/>
                  </a:cubicBezTo>
                  <a:cubicBezTo>
                    <a:pt x="2518" y="1072"/>
                    <a:pt x="2518" y="1057"/>
                    <a:pt x="2518" y="1027"/>
                  </a:cubicBezTo>
                  <a:cubicBezTo>
                    <a:pt x="2510" y="945"/>
                    <a:pt x="2510" y="899"/>
                    <a:pt x="2510" y="817"/>
                  </a:cubicBezTo>
                  <a:cubicBezTo>
                    <a:pt x="2510" y="742"/>
                    <a:pt x="2510" y="697"/>
                    <a:pt x="2518" y="622"/>
                  </a:cubicBezTo>
                  <a:cubicBezTo>
                    <a:pt x="2525" y="585"/>
                    <a:pt x="2525" y="570"/>
                    <a:pt x="2525" y="532"/>
                  </a:cubicBezTo>
                  <a:cubicBezTo>
                    <a:pt x="2525" y="480"/>
                    <a:pt x="2533" y="450"/>
                    <a:pt x="2548" y="398"/>
                  </a:cubicBezTo>
                  <a:cubicBezTo>
                    <a:pt x="2555" y="352"/>
                    <a:pt x="2563" y="323"/>
                    <a:pt x="2578" y="285"/>
                  </a:cubicBezTo>
                  <a:cubicBezTo>
                    <a:pt x="2585" y="270"/>
                    <a:pt x="2593" y="263"/>
                    <a:pt x="2593" y="248"/>
                  </a:cubicBezTo>
                  <a:cubicBezTo>
                    <a:pt x="2593" y="173"/>
                    <a:pt x="2593" y="173"/>
                    <a:pt x="2593" y="173"/>
                  </a:cubicBezTo>
                  <a:cubicBezTo>
                    <a:pt x="2585" y="180"/>
                    <a:pt x="2578" y="188"/>
                    <a:pt x="2570" y="195"/>
                  </a:cubicBezTo>
                  <a:cubicBezTo>
                    <a:pt x="2548" y="218"/>
                    <a:pt x="2533" y="225"/>
                    <a:pt x="2510" y="240"/>
                  </a:cubicBezTo>
                  <a:cubicBezTo>
                    <a:pt x="2473" y="263"/>
                    <a:pt x="2458" y="293"/>
                    <a:pt x="2420" y="293"/>
                  </a:cubicBezTo>
                  <a:cubicBezTo>
                    <a:pt x="2383" y="293"/>
                    <a:pt x="2368" y="270"/>
                    <a:pt x="2338" y="248"/>
                  </a:cubicBezTo>
                  <a:cubicBezTo>
                    <a:pt x="2308" y="240"/>
                    <a:pt x="2293" y="233"/>
                    <a:pt x="2270" y="210"/>
                  </a:cubicBezTo>
                  <a:lnTo>
                    <a:pt x="2263" y="203"/>
                  </a:lnTo>
                  <a:cubicBezTo>
                    <a:pt x="2225" y="165"/>
                    <a:pt x="2203" y="128"/>
                    <a:pt x="2165" y="98"/>
                  </a:cubicBezTo>
                  <a:cubicBezTo>
                    <a:pt x="2135" y="98"/>
                    <a:pt x="2113" y="98"/>
                    <a:pt x="2091" y="90"/>
                  </a:cubicBezTo>
                  <a:cubicBezTo>
                    <a:pt x="2068" y="83"/>
                    <a:pt x="2061" y="68"/>
                    <a:pt x="2046" y="53"/>
                  </a:cubicBezTo>
                  <a:cubicBezTo>
                    <a:pt x="2016" y="38"/>
                    <a:pt x="1993" y="23"/>
                    <a:pt x="1971" y="0"/>
                  </a:cubicBezTo>
                  <a:cubicBezTo>
                    <a:pt x="1971" y="15"/>
                    <a:pt x="1963" y="23"/>
                    <a:pt x="1963" y="38"/>
                  </a:cubicBezTo>
                  <a:cubicBezTo>
                    <a:pt x="1963" y="53"/>
                    <a:pt x="1963" y="60"/>
                    <a:pt x="1963" y="75"/>
                  </a:cubicBezTo>
                  <a:cubicBezTo>
                    <a:pt x="1956" y="105"/>
                    <a:pt x="1933" y="120"/>
                    <a:pt x="1911" y="150"/>
                  </a:cubicBezTo>
                  <a:cubicBezTo>
                    <a:pt x="1896" y="165"/>
                    <a:pt x="1888" y="173"/>
                    <a:pt x="1881" y="195"/>
                  </a:cubicBezTo>
                  <a:cubicBezTo>
                    <a:pt x="1881" y="210"/>
                    <a:pt x="1881" y="218"/>
                    <a:pt x="1881" y="233"/>
                  </a:cubicBezTo>
                  <a:cubicBezTo>
                    <a:pt x="1873" y="263"/>
                    <a:pt x="1866" y="278"/>
                    <a:pt x="1858" y="300"/>
                  </a:cubicBezTo>
                  <a:cubicBezTo>
                    <a:pt x="1851" y="308"/>
                    <a:pt x="1843" y="315"/>
                    <a:pt x="1843" y="323"/>
                  </a:cubicBezTo>
                  <a:cubicBezTo>
                    <a:pt x="1836" y="352"/>
                    <a:pt x="1843" y="368"/>
                    <a:pt x="1843" y="398"/>
                  </a:cubicBezTo>
                  <a:cubicBezTo>
                    <a:pt x="1836" y="405"/>
                    <a:pt x="1836" y="412"/>
                    <a:pt x="1836" y="420"/>
                  </a:cubicBezTo>
                  <a:cubicBezTo>
                    <a:pt x="1828" y="465"/>
                    <a:pt x="1828" y="495"/>
                    <a:pt x="1821" y="532"/>
                  </a:cubicBezTo>
                  <a:cubicBezTo>
                    <a:pt x="1821" y="555"/>
                    <a:pt x="1813" y="570"/>
                    <a:pt x="1813" y="592"/>
                  </a:cubicBezTo>
                  <a:cubicBezTo>
                    <a:pt x="1813" y="607"/>
                    <a:pt x="1828" y="615"/>
                    <a:pt x="1843" y="622"/>
                  </a:cubicBezTo>
                  <a:cubicBezTo>
                    <a:pt x="2068" y="517"/>
                    <a:pt x="2068" y="517"/>
                    <a:pt x="2068" y="517"/>
                  </a:cubicBezTo>
                  <a:cubicBezTo>
                    <a:pt x="2091" y="525"/>
                    <a:pt x="2098" y="540"/>
                    <a:pt x="2121" y="540"/>
                  </a:cubicBezTo>
                  <a:cubicBezTo>
                    <a:pt x="2143" y="540"/>
                    <a:pt x="2151" y="517"/>
                    <a:pt x="2173" y="510"/>
                  </a:cubicBezTo>
                  <a:cubicBezTo>
                    <a:pt x="2188" y="495"/>
                    <a:pt x="2211" y="495"/>
                    <a:pt x="2225" y="480"/>
                  </a:cubicBezTo>
                  <a:cubicBezTo>
                    <a:pt x="2240" y="465"/>
                    <a:pt x="2233" y="442"/>
                    <a:pt x="2240" y="420"/>
                  </a:cubicBezTo>
                  <a:cubicBezTo>
                    <a:pt x="2248" y="405"/>
                    <a:pt x="2255" y="398"/>
                    <a:pt x="2263" y="398"/>
                  </a:cubicBezTo>
                  <a:cubicBezTo>
                    <a:pt x="2285" y="398"/>
                    <a:pt x="2293" y="405"/>
                    <a:pt x="2300" y="420"/>
                  </a:cubicBezTo>
                  <a:cubicBezTo>
                    <a:pt x="2323" y="442"/>
                    <a:pt x="2330" y="458"/>
                    <a:pt x="2345" y="480"/>
                  </a:cubicBezTo>
                  <a:cubicBezTo>
                    <a:pt x="2360" y="502"/>
                    <a:pt x="2368" y="510"/>
                    <a:pt x="2375" y="532"/>
                  </a:cubicBezTo>
                  <a:cubicBezTo>
                    <a:pt x="2383" y="547"/>
                    <a:pt x="2390" y="555"/>
                    <a:pt x="2390" y="577"/>
                  </a:cubicBezTo>
                  <a:cubicBezTo>
                    <a:pt x="2390" y="615"/>
                    <a:pt x="2345" y="630"/>
                    <a:pt x="2345" y="667"/>
                  </a:cubicBezTo>
                  <a:cubicBezTo>
                    <a:pt x="2345" y="787"/>
                    <a:pt x="2345" y="787"/>
                    <a:pt x="2345" y="787"/>
                  </a:cubicBezTo>
                  <a:cubicBezTo>
                    <a:pt x="2345" y="802"/>
                    <a:pt x="2338" y="810"/>
                    <a:pt x="2338" y="817"/>
                  </a:cubicBezTo>
                  <a:cubicBezTo>
                    <a:pt x="2330" y="855"/>
                    <a:pt x="2323" y="877"/>
                    <a:pt x="2315" y="907"/>
                  </a:cubicBezTo>
                  <a:cubicBezTo>
                    <a:pt x="2300" y="952"/>
                    <a:pt x="2270" y="997"/>
                    <a:pt x="2225" y="997"/>
                  </a:cubicBezTo>
                  <a:cubicBezTo>
                    <a:pt x="2211" y="997"/>
                    <a:pt x="2203" y="989"/>
                    <a:pt x="2195" y="982"/>
                  </a:cubicBezTo>
                  <a:cubicBezTo>
                    <a:pt x="2181" y="975"/>
                    <a:pt x="2165" y="967"/>
                    <a:pt x="2151" y="952"/>
                  </a:cubicBezTo>
                  <a:cubicBezTo>
                    <a:pt x="2121" y="937"/>
                    <a:pt x="2098" y="929"/>
                    <a:pt x="2068" y="907"/>
                  </a:cubicBezTo>
                  <a:cubicBezTo>
                    <a:pt x="2038" y="885"/>
                    <a:pt x="2031" y="855"/>
                    <a:pt x="1993" y="832"/>
                  </a:cubicBezTo>
                  <a:cubicBezTo>
                    <a:pt x="1978" y="817"/>
                    <a:pt x="1971" y="802"/>
                    <a:pt x="1948" y="802"/>
                  </a:cubicBezTo>
                  <a:cubicBezTo>
                    <a:pt x="1918" y="802"/>
                    <a:pt x="1926" y="840"/>
                    <a:pt x="1918" y="870"/>
                  </a:cubicBezTo>
                  <a:cubicBezTo>
                    <a:pt x="1911" y="899"/>
                    <a:pt x="1911" y="922"/>
                    <a:pt x="1896" y="952"/>
                  </a:cubicBezTo>
                  <a:cubicBezTo>
                    <a:pt x="1888" y="982"/>
                    <a:pt x="1888" y="997"/>
                    <a:pt x="1866" y="1027"/>
                  </a:cubicBezTo>
                  <a:cubicBezTo>
                    <a:pt x="1851" y="1049"/>
                    <a:pt x="1836" y="1072"/>
                    <a:pt x="1806" y="1072"/>
                  </a:cubicBezTo>
                  <a:cubicBezTo>
                    <a:pt x="1798" y="1072"/>
                    <a:pt x="1791" y="1064"/>
                    <a:pt x="1783" y="1057"/>
                  </a:cubicBezTo>
                  <a:cubicBezTo>
                    <a:pt x="1776" y="1057"/>
                    <a:pt x="1768" y="1049"/>
                    <a:pt x="1753" y="1049"/>
                  </a:cubicBezTo>
                  <a:cubicBezTo>
                    <a:pt x="1738" y="1042"/>
                    <a:pt x="1723" y="1042"/>
                    <a:pt x="1716" y="1027"/>
                  </a:cubicBezTo>
                  <a:cubicBezTo>
                    <a:pt x="1708" y="1012"/>
                    <a:pt x="1708" y="997"/>
                    <a:pt x="1708" y="975"/>
                  </a:cubicBezTo>
                  <a:cubicBezTo>
                    <a:pt x="1701" y="945"/>
                    <a:pt x="1693" y="922"/>
                    <a:pt x="1686" y="892"/>
                  </a:cubicBezTo>
                  <a:cubicBezTo>
                    <a:pt x="1671" y="802"/>
                    <a:pt x="1648" y="757"/>
                    <a:pt x="1648" y="675"/>
                  </a:cubicBezTo>
                  <a:cubicBezTo>
                    <a:pt x="1648" y="585"/>
                    <a:pt x="1648" y="585"/>
                    <a:pt x="1648" y="585"/>
                  </a:cubicBezTo>
                  <a:cubicBezTo>
                    <a:pt x="1648" y="555"/>
                    <a:pt x="1656" y="532"/>
                    <a:pt x="1641" y="502"/>
                  </a:cubicBezTo>
                  <a:cubicBezTo>
                    <a:pt x="1633" y="488"/>
                    <a:pt x="1618" y="488"/>
                    <a:pt x="1603" y="480"/>
                  </a:cubicBezTo>
                  <a:cubicBezTo>
                    <a:pt x="1596" y="480"/>
                    <a:pt x="1588" y="472"/>
                    <a:pt x="1573" y="472"/>
                  </a:cubicBezTo>
                  <a:cubicBezTo>
                    <a:pt x="1558" y="472"/>
                    <a:pt x="1551" y="488"/>
                    <a:pt x="1543" y="502"/>
                  </a:cubicBezTo>
                  <a:cubicBezTo>
                    <a:pt x="1543" y="517"/>
                    <a:pt x="1528" y="517"/>
                    <a:pt x="1521" y="525"/>
                  </a:cubicBezTo>
                  <a:cubicBezTo>
                    <a:pt x="1506" y="540"/>
                    <a:pt x="1491" y="555"/>
                    <a:pt x="1476" y="555"/>
                  </a:cubicBezTo>
                  <a:cubicBezTo>
                    <a:pt x="1453" y="555"/>
                    <a:pt x="1453" y="540"/>
                    <a:pt x="1439" y="525"/>
                  </a:cubicBezTo>
                  <a:cubicBezTo>
                    <a:pt x="1423" y="510"/>
                    <a:pt x="1416" y="502"/>
                    <a:pt x="1393" y="480"/>
                  </a:cubicBezTo>
                  <a:cubicBezTo>
                    <a:pt x="1371" y="458"/>
                    <a:pt x="1356" y="450"/>
                    <a:pt x="1326" y="435"/>
                  </a:cubicBezTo>
                  <a:cubicBezTo>
                    <a:pt x="1311" y="480"/>
                    <a:pt x="1311" y="510"/>
                    <a:pt x="1311" y="562"/>
                  </a:cubicBezTo>
                  <a:cubicBezTo>
                    <a:pt x="1311" y="577"/>
                    <a:pt x="1311" y="585"/>
                    <a:pt x="1296" y="600"/>
                  </a:cubicBezTo>
                  <a:cubicBezTo>
                    <a:pt x="1289" y="607"/>
                    <a:pt x="1274" y="607"/>
                    <a:pt x="1259" y="607"/>
                  </a:cubicBezTo>
                  <a:cubicBezTo>
                    <a:pt x="1244" y="607"/>
                    <a:pt x="1236" y="615"/>
                    <a:pt x="1221" y="622"/>
                  </a:cubicBezTo>
                  <a:cubicBezTo>
                    <a:pt x="1259" y="645"/>
                    <a:pt x="1281" y="667"/>
                    <a:pt x="1296" y="712"/>
                  </a:cubicBezTo>
                  <a:cubicBezTo>
                    <a:pt x="1296" y="727"/>
                    <a:pt x="1296" y="735"/>
                    <a:pt x="1304" y="750"/>
                  </a:cubicBezTo>
                  <a:cubicBezTo>
                    <a:pt x="1304" y="757"/>
                    <a:pt x="1319" y="757"/>
                    <a:pt x="1326" y="765"/>
                  </a:cubicBezTo>
                  <a:cubicBezTo>
                    <a:pt x="1334" y="780"/>
                    <a:pt x="1341" y="787"/>
                    <a:pt x="1349" y="802"/>
                  </a:cubicBezTo>
                  <a:cubicBezTo>
                    <a:pt x="1334" y="810"/>
                    <a:pt x="1334" y="810"/>
                    <a:pt x="1334" y="810"/>
                  </a:cubicBezTo>
                  <a:cubicBezTo>
                    <a:pt x="1326" y="795"/>
                    <a:pt x="1311" y="780"/>
                    <a:pt x="1296" y="765"/>
                  </a:cubicBezTo>
                  <a:cubicBezTo>
                    <a:pt x="1296" y="787"/>
                    <a:pt x="1296" y="795"/>
                    <a:pt x="1296" y="810"/>
                  </a:cubicBezTo>
                  <a:cubicBezTo>
                    <a:pt x="1296" y="840"/>
                    <a:pt x="1296" y="855"/>
                    <a:pt x="1289" y="877"/>
                  </a:cubicBezTo>
                  <a:cubicBezTo>
                    <a:pt x="1289" y="929"/>
                    <a:pt x="1281" y="959"/>
                    <a:pt x="1266" y="1005"/>
                  </a:cubicBezTo>
                  <a:cubicBezTo>
                    <a:pt x="1259" y="1027"/>
                    <a:pt x="1251" y="1042"/>
                    <a:pt x="1244" y="1064"/>
                  </a:cubicBezTo>
                  <a:cubicBezTo>
                    <a:pt x="1236" y="1087"/>
                    <a:pt x="1236" y="1102"/>
                    <a:pt x="1221" y="1117"/>
                  </a:cubicBezTo>
                  <a:cubicBezTo>
                    <a:pt x="1199" y="1139"/>
                    <a:pt x="1176" y="1132"/>
                    <a:pt x="1146" y="1147"/>
                  </a:cubicBezTo>
                  <a:cubicBezTo>
                    <a:pt x="1131" y="1162"/>
                    <a:pt x="1124" y="1177"/>
                    <a:pt x="1109" y="1192"/>
                  </a:cubicBezTo>
                  <a:cubicBezTo>
                    <a:pt x="1101" y="1199"/>
                    <a:pt x="1094" y="1199"/>
                    <a:pt x="1086" y="1199"/>
                  </a:cubicBezTo>
                  <a:cubicBezTo>
                    <a:pt x="1071" y="1207"/>
                    <a:pt x="1064" y="1222"/>
                    <a:pt x="1056" y="1222"/>
                  </a:cubicBezTo>
                  <a:cubicBezTo>
                    <a:pt x="1019" y="1222"/>
                    <a:pt x="1011" y="1169"/>
                    <a:pt x="981" y="1169"/>
                  </a:cubicBezTo>
                  <a:cubicBezTo>
                    <a:pt x="966" y="1169"/>
                    <a:pt x="966" y="1177"/>
                    <a:pt x="966" y="1184"/>
                  </a:cubicBezTo>
                  <a:cubicBezTo>
                    <a:pt x="951" y="1199"/>
                    <a:pt x="936" y="1214"/>
                    <a:pt x="922" y="1229"/>
                  </a:cubicBezTo>
                  <a:cubicBezTo>
                    <a:pt x="906" y="1252"/>
                    <a:pt x="906" y="1267"/>
                    <a:pt x="892" y="1297"/>
                  </a:cubicBezTo>
                  <a:cubicBezTo>
                    <a:pt x="876" y="1327"/>
                    <a:pt x="854" y="1342"/>
                    <a:pt x="832" y="1364"/>
                  </a:cubicBezTo>
                  <a:cubicBezTo>
                    <a:pt x="809" y="1379"/>
                    <a:pt x="772" y="1379"/>
                    <a:pt x="772" y="1409"/>
                  </a:cubicBezTo>
                  <a:cubicBezTo>
                    <a:pt x="772" y="1424"/>
                    <a:pt x="779" y="1432"/>
                    <a:pt x="779" y="1447"/>
                  </a:cubicBezTo>
                  <a:cubicBezTo>
                    <a:pt x="802" y="1447"/>
                    <a:pt x="824" y="1439"/>
                    <a:pt x="839" y="1454"/>
                  </a:cubicBezTo>
                  <a:cubicBezTo>
                    <a:pt x="862" y="1462"/>
                    <a:pt x="862" y="1477"/>
                    <a:pt x="862" y="1499"/>
                  </a:cubicBezTo>
                  <a:cubicBezTo>
                    <a:pt x="862" y="1657"/>
                    <a:pt x="862" y="1657"/>
                    <a:pt x="862" y="1657"/>
                  </a:cubicBezTo>
                  <a:cubicBezTo>
                    <a:pt x="862" y="1746"/>
                    <a:pt x="951" y="1776"/>
                    <a:pt x="951" y="1866"/>
                  </a:cubicBezTo>
                  <a:cubicBezTo>
                    <a:pt x="951" y="1911"/>
                    <a:pt x="944" y="1934"/>
                    <a:pt x="936" y="1971"/>
                  </a:cubicBezTo>
                  <a:cubicBezTo>
                    <a:pt x="936" y="1986"/>
                    <a:pt x="936" y="1994"/>
                    <a:pt x="936" y="2009"/>
                  </a:cubicBezTo>
                  <a:cubicBezTo>
                    <a:pt x="929" y="2031"/>
                    <a:pt x="922" y="2039"/>
                    <a:pt x="914" y="2061"/>
                  </a:cubicBezTo>
                  <a:cubicBezTo>
                    <a:pt x="914" y="2076"/>
                    <a:pt x="914" y="2084"/>
                    <a:pt x="906" y="2099"/>
                  </a:cubicBezTo>
                  <a:cubicBezTo>
                    <a:pt x="899" y="2144"/>
                    <a:pt x="892" y="2174"/>
                    <a:pt x="876" y="2218"/>
                  </a:cubicBezTo>
                  <a:cubicBezTo>
                    <a:pt x="854" y="2241"/>
                    <a:pt x="846" y="2263"/>
                    <a:pt x="832" y="2293"/>
                  </a:cubicBezTo>
                  <a:cubicBezTo>
                    <a:pt x="824" y="2308"/>
                    <a:pt x="816" y="2316"/>
                    <a:pt x="802" y="2323"/>
                  </a:cubicBezTo>
                  <a:cubicBezTo>
                    <a:pt x="764" y="2361"/>
                    <a:pt x="734" y="2368"/>
                    <a:pt x="689" y="2368"/>
                  </a:cubicBezTo>
                  <a:cubicBezTo>
                    <a:pt x="644" y="2368"/>
                    <a:pt x="622" y="2353"/>
                    <a:pt x="584" y="2331"/>
                  </a:cubicBezTo>
                  <a:cubicBezTo>
                    <a:pt x="584" y="2338"/>
                    <a:pt x="584" y="2338"/>
                    <a:pt x="584" y="2346"/>
                  </a:cubicBezTo>
                  <a:cubicBezTo>
                    <a:pt x="584" y="2353"/>
                    <a:pt x="592" y="2361"/>
                    <a:pt x="592" y="2368"/>
                  </a:cubicBezTo>
                  <a:cubicBezTo>
                    <a:pt x="607" y="2406"/>
                    <a:pt x="614" y="2421"/>
                    <a:pt x="622" y="2458"/>
                  </a:cubicBezTo>
                  <a:cubicBezTo>
                    <a:pt x="629" y="2481"/>
                    <a:pt x="629" y="2503"/>
                    <a:pt x="644" y="2518"/>
                  </a:cubicBezTo>
                  <a:cubicBezTo>
                    <a:pt x="659" y="2533"/>
                    <a:pt x="674" y="2533"/>
                    <a:pt x="697" y="2533"/>
                  </a:cubicBezTo>
                  <a:cubicBezTo>
                    <a:pt x="712" y="2533"/>
                    <a:pt x="719" y="2526"/>
                    <a:pt x="734" y="2518"/>
                  </a:cubicBezTo>
                  <a:cubicBezTo>
                    <a:pt x="742" y="2518"/>
                    <a:pt x="742" y="2503"/>
                    <a:pt x="749" y="2496"/>
                  </a:cubicBezTo>
                  <a:cubicBezTo>
                    <a:pt x="764" y="2488"/>
                    <a:pt x="772" y="2481"/>
                    <a:pt x="787" y="2481"/>
                  </a:cubicBezTo>
                  <a:cubicBezTo>
                    <a:pt x="802" y="2481"/>
                    <a:pt x="809" y="2473"/>
                    <a:pt x="816" y="2473"/>
                  </a:cubicBezTo>
                  <a:cubicBezTo>
                    <a:pt x="832" y="2473"/>
                    <a:pt x="839" y="2481"/>
                    <a:pt x="846" y="2481"/>
                  </a:cubicBezTo>
                  <a:cubicBezTo>
                    <a:pt x="892" y="2488"/>
                    <a:pt x="914" y="2511"/>
                    <a:pt x="936" y="2541"/>
                  </a:cubicBezTo>
                  <a:cubicBezTo>
                    <a:pt x="989" y="2616"/>
                    <a:pt x="1004" y="2668"/>
                    <a:pt x="1004" y="2758"/>
                  </a:cubicBezTo>
                  <a:cubicBezTo>
                    <a:pt x="1004" y="2818"/>
                    <a:pt x="1004" y="2818"/>
                    <a:pt x="1004" y="2818"/>
                  </a:cubicBezTo>
                  <a:cubicBezTo>
                    <a:pt x="1004" y="2833"/>
                    <a:pt x="996" y="2840"/>
                    <a:pt x="996" y="2856"/>
                  </a:cubicBezTo>
                  <a:cubicBezTo>
                    <a:pt x="989" y="2923"/>
                    <a:pt x="996" y="2968"/>
                    <a:pt x="981" y="3035"/>
                  </a:cubicBezTo>
                  <a:cubicBezTo>
                    <a:pt x="981" y="3058"/>
                    <a:pt x="974" y="3080"/>
                    <a:pt x="966" y="3110"/>
                  </a:cubicBezTo>
                  <a:cubicBezTo>
                    <a:pt x="959" y="3163"/>
                    <a:pt x="944" y="3193"/>
                    <a:pt x="936" y="3253"/>
                  </a:cubicBezTo>
                  <a:cubicBezTo>
                    <a:pt x="929" y="3283"/>
                    <a:pt x="922" y="3298"/>
                    <a:pt x="914" y="3328"/>
                  </a:cubicBezTo>
                  <a:cubicBezTo>
                    <a:pt x="906" y="3343"/>
                    <a:pt x="906" y="3350"/>
                    <a:pt x="899" y="3365"/>
                  </a:cubicBezTo>
                  <a:cubicBezTo>
                    <a:pt x="892" y="3373"/>
                    <a:pt x="892" y="3387"/>
                    <a:pt x="876" y="3387"/>
                  </a:cubicBezTo>
                  <a:cubicBezTo>
                    <a:pt x="869" y="3387"/>
                    <a:pt x="869" y="3380"/>
                    <a:pt x="862" y="3380"/>
                  </a:cubicBezTo>
                  <a:cubicBezTo>
                    <a:pt x="846" y="3380"/>
                    <a:pt x="846" y="3395"/>
                    <a:pt x="839" y="3403"/>
                  </a:cubicBezTo>
                  <a:cubicBezTo>
                    <a:pt x="832" y="3425"/>
                    <a:pt x="832" y="3433"/>
                    <a:pt x="824" y="3455"/>
                  </a:cubicBezTo>
                  <a:cubicBezTo>
                    <a:pt x="816" y="3477"/>
                    <a:pt x="809" y="3492"/>
                    <a:pt x="802" y="3515"/>
                  </a:cubicBezTo>
                  <a:cubicBezTo>
                    <a:pt x="802" y="3537"/>
                    <a:pt x="802" y="3560"/>
                    <a:pt x="802" y="3582"/>
                  </a:cubicBezTo>
                  <a:cubicBezTo>
                    <a:pt x="794" y="3612"/>
                    <a:pt x="787" y="3627"/>
                    <a:pt x="779" y="3657"/>
                  </a:cubicBezTo>
                  <a:cubicBezTo>
                    <a:pt x="772" y="3710"/>
                    <a:pt x="772" y="3747"/>
                    <a:pt x="757" y="3800"/>
                  </a:cubicBezTo>
                  <a:cubicBezTo>
                    <a:pt x="734" y="3852"/>
                    <a:pt x="712" y="3882"/>
                    <a:pt x="697" y="3935"/>
                  </a:cubicBezTo>
                  <a:cubicBezTo>
                    <a:pt x="689" y="3972"/>
                    <a:pt x="682" y="3987"/>
                    <a:pt x="674" y="4025"/>
                  </a:cubicBezTo>
                  <a:cubicBezTo>
                    <a:pt x="659" y="4069"/>
                    <a:pt x="659" y="4107"/>
                    <a:pt x="637" y="4152"/>
                  </a:cubicBezTo>
                  <a:cubicBezTo>
                    <a:pt x="622" y="4174"/>
                    <a:pt x="592" y="4182"/>
                    <a:pt x="569" y="4197"/>
                  </a:cubicBezTo>
                  <a:cubicBezTo>
                    <a:pt x="554" y="4212"/>
                    <a:pt x="539" y="4219"/>
                    <a:pt x="524" y="4234"/>
                  </a:cubicBezTo>
                  <a:cubicBezTo>
                    <a:pt x="494" y="4257"/>
                    <a:pt x="487" y="4272"/>
                    <a:pt x="472" y="4302"/>
                  </a:cubicBezTo>
                  <a:cubicBezTo>
                    <a:pt x="457" y="4324"/>
                    <a:pt x="449" y="4339"/>
                    <a:pt x="434" y="4369"/>
                  </a:cubicBezTo>
                  <a:cubicBezTo>
                    <a:pt x="419" y="4399"/>
                    <a:pt x="412" y="4414"/>
                    <a:pt x="404" y="4444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  <p:sp>
          <p:nvSpPr>
            <p:cNvPr id="64" name="Freeform 138"/>
            <p:cNvSpPr>
              <a:spLocks noChangeArrowheads="1"/>
            </p:cNvSpPr>
            <p:nvPr/>
          </p:nvSpPr>
          <p:spPr bwMode="auto">
            <a:xfrm>
              <a:off x="7508752" y="2908351"/>
              <a:ext cx="3193056" cy="2798870"/>
            </a:xfrm>
            <a:custGeom>
              <a:avLst/>
              <a:gdLst>
                <a:gd name="T0" fmla="*/ 6768 w 7391"/>
                <a:gd name="T1" fmla="*/ 3507 h 6476"/>
                <a:gd name="T2" fmla="*/ 6925 w 7391"/>
                <a:gd name="T3" fmla="*/ 3560 h 6476"/>
                <a:gd name="T4" fmla="*/ 7240 w 7391"/>
                <a:gd name="T5" fmla="*/ 3410 h 6476"/>
                <a:gd name="T6" fmla="*/ 7195 w 7391"/>
                <a:gd name="T7" fmla="*/ 3485 h 6476"/>
                <a:gd name="T8" fmla="*/ 6775 w 7391"/>
                <a:gd name="T9" fmla="*/ 3755 h 6476"/>
                <a:gd name="T10" fmla="*/ 6565 w 7391"/>
                <a:gd name="T11" fmla="*/ 3957 h 6476"/>
                <a:gd name="T12" fmla="*/ 6363 w 7391"/>
                <a:gd name="T13" fmla="*/ 3987 h 6476"/>
                <a:gd name="T14" fmla="*/ 6176 w 7391"/>
                <a:gd name="T15" fmla="*/ 4047 h 6476"/>
                <a:gd name="T16" fmla="*/ 5794 w 7391"/>
                <a:gd name="T17" fmla="*/ 4077 h 6476"/>
                <a:gd name="T18" fmla="*/ 5389 w 7391"/>
                <a:gd name="T19" fmla="*/ 4115 h 6476"/>
                <a:gd name="T20" fmla="*/ 4962 w 7391"/>
                <a:gd name="T21" fmla="*/ 4482 h 6476"/>
                <a:gd name="T22" fmla="*/ 4632 w 7391"/>
                <a:gd name="T23" fmla="*/ 4901 h 6476"/>
                <a:gd name="T24" fmla="*/ 4542 w 7391"/>
                <a:gd name="T25" fmla="*/ 5441 h 6476"/>
                <a:gd name="T26" fmla="*/ 4227 w 7391"/>
                <a:gd name="T27" fmla="*/ 5441 h 6476"/>
                <a:gd name="T28" fmla="*/ 3718 w 7391"/>
                <a:gd name="T29" fmla="*/ 5194 h 6476"/>
                <a:gd name="T30" fmla="*/ 3065 w 7391"/>
                <a:gd name="T31" fmla="*/ 4789 h 6476"/>
                <a:gd name="T32" fmla="*/ 2488 w 7391"/>
                <a:gd name="T33" fmla="*/ 4609 h 6476"/>
                <a:gd name="T34" fmla="*/ 2159 w 7391"/>
                <a:gd name="T35" fmla="*/ 4849 h 6476"/>
                <a:gd name="T36" fmla="*/ 1844 w 7391"/>
                <a:gd name="T37" fmla="*/ 4999 h 6476"/>
                <a:gd name="T38" fmla="*/ 1574 w 7391"/>
                <a:gd name="T39" fmla="*/ 4654 h 6476"/>
                <a:gd name="T40" fmla="*/ 1125 w 7391"/>
                <a:gd name="T41" fmla="*/ 4946 h 6476"/>
                <a:gd name="T42" fmla="*/ 1432 w 7391"/>
                <a:gd name="T43" fmla="*/ 5396 h 6476"/>
                <a:gd name="T44" fmla="*/ 1852 w 7391"/>
                <a:gd name="T45" fmla="*/ 5666 h 6476"/>
                <a:gd name="T46" fmla="*/ 1994 w 7391"/>
                <a:gd name="T47" fmla="*/ 5935 h 6476"/>
                <a:gd name="T48" fmla="*/ 1604 w 7391"/>
                <a:gd name="T49" fmla="*/ 5913 h 6476"/>
                <a:gd name="T50" fmla="*/ 1424 w 7391"/>
                <a:gd name="T51" fmla="*/ 5973 h 6476"/>
                <a:gd name="T52" fmla="*/ 1259 w 7391"/>
                <a:gd name="T53" fmla="*/ 6280 h 6476"/>
                <a:gd name="T54" fmla="*/ 862 w 7391"/>
                <a:gd name="T55" fmla="*/ 6438 h 6476"/>
                <a:gd name="T56" fmla="*/ 847 w 7391"/>
                <a:gd name="T57" fmla="*/ 5935 h 6476"/>
                <a:gd name="T58" fmla="*/ 870 w 7391"/>
                <a:gd name="T59" fmla="*/ 5508 h 6476"/>
                <a:gd name="T60" fmla="*/ 510 w 7391"/>
                <a:gd name="T61" fmla="*/ 5081 h 6476"/>
                <a:gd name="T62" fmla="*/ 780 w 7391"/>
                <a:gd name="T63" fmla="*/ 4489 h 6476"/>
                <a:gd name="T64" fmla="*/ 1005 w 7391"/>
                <a:gd name="T65" fmla="*/ 4309 h 6476"/>
                <a:gd name="T66" fmla="*/ 1215 w 7391"/>
                <a:gd name="T67" fmla="*/ 4130 h 6476"/>
                <a:gd name="T68" fmla="*/ 1222 w 7391"/>
                <a:gd name="T69" fmla="*/ 3762 h 6476"/>
                <a:gd name="T70" fmla="*/ 1312 w 7391"/>
                <a:gd name="T71" fmla="*/ 3433 h 6476"/>
                <a:gd name="T72" fmla="*/ 1612 w 7391"/>
                <a:gd name="T73" fmla="*/ 3650 h 6476"/>
                <a:gd name="T74" fmla="*/ 1957 w 7391"/>
                <a:gd name="T75" fmla="*/ 3717 h 6476"/>
                <a:gd name="T76" fmla="*/ 2384 w 7391"/>
                <a:gd name="T77" fmla="*/ 3530 h 6476"/>
                <a:gd name="T78" fmla="*/ 2346 w 7391"/>
                <a:gd name="T79" fmla="*/ 3103 h 6476"/>
                <a:gd name="T80" fmla="*/ 2354 w 7391"/>
                <a:gd name="T81" fmla="*/ 2751 h 6476"/>
                <a:gd name="T82" fmla="*/ 2653 w 7391"/>
                <a:gd name="T83" fmla="*/ 2226 h 6476"/>
                <a:gd name="T84" fmla="*/ 2773 w 7391"/>
                <a:gd name="T85" fmla="*/ 1672 h 6476"/>
                <a:gd name="T86" fmla="*/ 2676 w 7391"/>
                <a:gd name="T87" fmla="*/ 795 h 6476"/>
                <a:gd name="T88" fmla="*/ 2646 w 7391"/>
                <a:gd name="T89" fmla="*/ 308 h 6476"/>
                <a:gd name="T90" fmla="*/ 2803 w 7391"/>
                <a:gd name="T91" fmla="*/ 188 h 6476"/>
                <a:gd name="T92" fmla="*/ 3148 w 7391"/>
                <a:gd name="T93" fmla="*/ 225 h 6476"/>
                <a:gd name="T94" fmla="*/ 3620 w 7391"/>
                <a:gd name="T95" fmla="*/ 772 h 6476"/>
                <a:gd name="T96" fmla="*/ 3927 w 7391"/>
                <a:gd name="T97" fmla="*/ 1274 h 6476"/>
                <a:gd name="T98" fmla="*/ 4347 w 7391"/>
                <a:gd name="T99" fmla="*/ 1679 h 6476"/>
                <a:gd name="T100" fmla="*/ 4714 w 7391"/>
                <a:gd name="T101" fmla="*/ 1986 h 6476"/>
                <a:gd name="T102" fmla="*/ 5007 w 7391"/>
                <a:gd name="T103" fmla="*/ 2226 h 6476"/>
                <a:gd name="T104" fmla="*/ 5299 w 7391"/>
                <a:gd name="T105" fmla="*/ 2234 h 6476"/>
                <a:gd name="T106" fmla="*/ 5629 w 7391"/>
                <a:gd name="T107" fmla="*/ 2354 h 6476"/>
                <a:gd name="T108" fmla="*/ 6401 w 7391"/>
                <a:gd name="T109" fmla="*/ 2398 h 6476"/>
                <a:gd name="T110" fmla="*/ 6828 w 7391"/>
                <a:gd name="T111" fmla="*/ 2159 h 6476"/>
                <a:gd name="T112" fmla="*/ 6625 w 7391"/>
                <a:gd name="T113" fmla="*/ 2983 h 6476"/>
                <a:gd name="T114" fmla="*/ 1911 w 7391"/>
                <a:gd name="T115" fmla="*/ 263 h 6476"/>
                <a:gd name="T116" fmla="*/ 1971 w 7391"/>
                <a:gd name="T117" fmla="*/ 128 h 6476"/>
                <a:gd name="T118" fmla="*/ 2196 w 7391"/>
                <a:gd name="T119" fmla="*/ 682 h 6476"/>
                <a:gd name="T120" fmla="*/ 2121 w 7391"/>
                <a:gd name="T121" fmla="*/ 435 h 6476"/>
                <a:gd name="T122" fmla="*/ 113 w 7391"/>
                <a:gd name="T123" fmla="*/ 5321 h 6476"/>
                <a:gd name="T124" fmla="*/ 263 w 7391"/>
                <a:gd name="T125" fmla="*/ 5224 h 6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91" h="6476">
                  <a:moveTo>
                    <a:pt x="6783" y="3380"/>
                  </a:moveTo>
                  <a:lnTo>
                    <a:pt x="6783" y="3380"/>
                  </a:lnTo>
                  <a:cubicBezTo>
                    <a:pt x="6790" y="3410"/>
                    <a:pt x="6790" y="3433"/>
                    <a:pt x="6813" y="3455"/>
                  </a:cubicBezTo>
                  <a:cubicBezTo>
                    <a:pt x="6820" y="3463"/>
                    <a:pt x="6835" y="3463"/>
                    <a:pt x="6843" y="3470"/>
                  </a:cubicBezTo>
                  <a:cubicBezTo>
                    <a:pt x="6858" y="3485"/>
                    <a:pt x="6865" y="3493"/>
                    <a:pt x="6865" y="3515"/>
                  </a:cubicBezTo>
                  <a:cubicBezTo>
                    <a:pt x="6850" y="3507"/>
                    <a:pt x="6843" y="3507"/>
                    <a:pt x="6835" y="3493"/>
                  </a:cubicBezTo>
                  <a:cubicBezTo>
                    <a:pt x="6828" y="3485"/>
                    <a:pt x="6828" y="3485"/>
                    <a:pt x="6820" y="3477"/>
                  </a:cubicBezTo>
                  <a:cubicBezTo>
                    <a:pt x="6820" y="3470"/>
                    <a:pt x="6813" y="3470"/>
                    <a:pt x="6805" y="3470"/>
                  </a:cubicBezTo>
                  <a:cubicBezTo>
                    <a:pt x="6798" y="3470"/>
                    <a:pt x="6798" y="3463"/>
                    <a:pt x="6783" y="3463"/>
                  </a:cubicBezTo>
                  <a:cubicBezTo>
                    <a:pt x="6775" y="3470"/>
                    <a:pt x="6768" y="3470"/>
                    <a:pt x="6753" y="3470"/>
                  </a:cubicBezTo>
                  <a:lnTo>
                    <a:pt x="6753" y="3470"/>
                  </a:lnTo>
                  <a:cubicBezTo>
                    <a:pt x="6753" y="3477"/>
                    <a:pt x="6760" y="3477"/>
                    <a:pt x="6760" y="3485"/>
                  </a:cubicBezTo>
                  <a:cubicBezTo>
                    <a:pt x="6768" y="3493"/>
                    <a:pt x="6760" y="3500"/>
                    <a:pt x="6768" y="3507"/>
                  </a:cubicBezTo>
                  <a:cubicBezTo>
                    <a:pt x="6775" y="3507"/>
                    <a:pt x="6783" y="3507"/>
                    <a:pt x="6790" y="3507"/>
                  </a:cubicBezTo>
                  <a:lnTo>
                    <a:pt x="6790" y="3507"/>
                  </a:lnTo>
                  <a:cubicBezTo>
                    <a:pt x="6805" y="3515"/>
                    <a:pt x="6813" y="3515"/>
                    <a:pt x="6820" y="3515"/>
                  </a:cubicBezTo>
                  <a:cubicBezTo>
                    <a:pt x="6835" y="3523"/>
                    <a:pt x="6843" y="3530"/>
                    <a:pt x="6850" y="3537"/>
                  </a:cubicBezTo>
                  <a:cubicBezTo>
                    <a:pt x="6835" y="3537"/>
                    <a:pt x="6828" y="3537"/>
                    <a:pt x="6820" y="3553"/>
                  </a:cubicBezTo>
                  <a:cubicBezTo>
                    <a:pt x="6820" y="3560"/>
                    <a:pt x="6820" y="3560"/>
                    <a:pt x="6820" y="3560"/>
                  </a:cubicBezTo>
                  <a:cubicBezTo>
                    <a:pt x="6835" y="3560"/>
                    <a:pt x="6843" y="3560"/>
                    <a:pt x="6858" y="3567"/>
                  </a:cubicBezTo>
                  <a:cubicBezTo>
                    <a:pt x="6873" y="3575"/>
                    <a:pt x="6873" y="3590"/>
                    <a:pt x="6888" y="3590"/>
                  </a:cubicBezTo>
                  <a:cubicBezTo>
                    <a:pt x="6903" y="3597"/>
                    <a:pt x="6918" y="3590"/>
                    <a:pt x="6940" y="3590"/>
                  </a:cubicBezTo>
                  <a:cubicBezTo>
                    <a:pt x="6948" y="3590"/>
                    <a:pt x="6948" y="3597"/>
                    <a:pt x="6955" y="3597"/>
                  </a:cubicBezTo>
                  <a:cubicBezTo>
                    <a:pt x="6970" y="3597"/>
                    <a:pt x="6970" y="3597"/>
                    <a:pt x="6970" y="3597"/>
                  </a:cubicBezTo>
                  <a:cubicBezTo>
                    <a:pt x="6970" y="3590"/>
                    <a:pt x="6970" y="3590"/>
                    <a:pt x="6970" y="3590"/>
                  </a:cubicBezTo>
                  <a:cubicBezTo>
                    <a:pt x="6948" y="3583"/>
                    <a:pt x="6940" y="3567"/>
                    <a:pt x="6925" y="3560"/>
                  </a:cubicBezTo>
                  <a:cubicBezTo>
                    <a:pt x="6865" y="3523"/>
                    <a:pt x="6940" y="3560"/>
                    <a:pt x="6955" y="3567"/>
                  </a:cubicBezTo>
                  <a:cubicBezTo>
                    <a:pt x="6963" y="3567"/>
                    <a:pt x="6963" y="3567"/>
                    <a:pt x="6970" y="3575"/>
                  </a:cubicBezTo>
                  <a:cubicBezTo>
                    <a:pt x="6978" y="3575"/>
                    <a:pt x="6985" y="3575"/>
                    <a:pt x="6993" y="3575"/>
                  </a:cubicBezTo>
                  <a:cubicBezTo>
                    <a:pt x="7000" y="3575"/>
                    <a:pt x="7007" y="3583"/>
                    <a:pt x="7023" y="3583"/>
                  </a:cubicBezTo>
                  <a:cubicBezTo>
                    <a:pt x="7030" y="3583"/>
                    <a:pt x="7037" y="3575"/>
                    <a:pt x="7045" y="3567"/>
                  </a:cubicBezTo>
                  <a:cubicBezTo>
                    <a:pt x="7053" y="3560"/>
                    <a:pt x="7067" y="3553"/>
                    <a:pt x="7075" y="3537"/>
                  </a:cubicBezTo>
                  <a:cubicBezTo>
                    <a:pt x="7082" y="3530"/>
                    <a:pt x="7082" y="3523"/>
                    <a:pt x="7090" y="3515"/>
                  </a:cubicBezTo>
                  <a:cubicBezTo>
                    <a:pt x="7097" y="3507"/>
                    <a:pt x="7113" y="3500"/>
                    <a:pt x="7120" y="3493"/>
                  </a:cubicBezTo>
                  <a:cubicBezTo>
                    <a:pt x="7135" y="3477"/>
                    <a:pt x="7143" y="3477"/>
                    <a:pt x="7157" y="3463"/>
                  </a:cubicBezTo>
                  <a:cubicBezTo>
                    <a:pt x="7165" y="3455"/>
                    <a:pt x="7165" y="3448"/>
                    <a:pt x="7172" y="3440"/>
                  </a:cubicBezTo>
                  <a:cubicBezTo>
                    <a:pt x="7195" y="3425"/>
                    <a:pt x="7210" y="3418"/>
                    <a:pt x="7217" y="3395"/>
                  </a:cubicBezTo>
                  <a:cubicBezTo>
                    <a:pt x="7225" y="3395"/>
                    <a:pt x="7225" y="3395"/>
                    <a:pt x="7225" y="3395"/>
                  </a:cubicBezTo>
                  <a:cubicBezTo>
                    <a:pt x="7232" y="3403"/>
                    <a:pt x="7232" y="3410"/>
                    <a:pt x="7240" y="3410"/>
                  </a:cubicBezTo>
                  <a:cubicBezTo>
                    <a:pt x="7247" y="3425"/>
                    <a:pt x="7262" y="3425"/>
                    <a:pt x="7277" y="3425"/>
                  </a:cubicBezTo>
                  <a:cubicBezTo>
                    <a:pt x="7367" y="3403"/>
                    <a:pt x="7367" y="3403"/>
                    <a:pt x="7367" y="3403"/>
                  </a:cubicBezTo>
                  <a:cubicBezTo>
                    <a:pt x="7375" y="3410"/>
                    <a:pt x="7382" y="3410"/>
                    <a:pt x="7382" y="3410"/>
                  </a:cubicBezTo>
                  <a:cubicBezTo>
                    <a:pt x="7390" y="3425"/>
                    <a:pt x="7390" y="3433"/>
                    <a:pt x="7390" y="3448"/>
                  </a:cubicBezTo>
                  <a:cubicBezTo>
                    <a:pt x="7390" y="3455"/>
                    <a:pt x="7382" y="3455"/>
                    <a:pt x="7375" y="3463"/>
                  </a:cubicBezTo>
                  <a:cubicBezTo>
                    <a:pt x="7367" y="3470"/>
                    <a:pt x="7367" y="3470"/>
                    <a:pt x="7352" y="3470"/>
                  </a:cubicBezTo>
                  <a:cubicBezTo>
                    <a:pt x="7337" y="3477"/>
                    <a:pt x="7330" y="3485"/>
                    <a:pt x="7315" y="3493"/>
                  </a:cubicBezTo>
                  <a:cubicBezTo>
                    <a:pt x="7300" y="3493"/>
                    <a:pt x="7292" y="3500"/>
                    <a:pt x="7285" y="3507"/>
                  </a:cubicBezTo>
                  <a:cubicBezTo>
                    <a:pt x="7270" y="3515"/>
                    <a:pt x="7262" y="3530"/>
                    <a:pt x="7240" y="3530"/>
                  </a:cubicBezTo>
                  <a:cubicBezTo>
                    <a:pt x="7232" y="3530"/>
                    <a:pt x="7225" y="3523"/>
                    <a:pt x="7217" y="3523"/>
                  </a:cubicBezTo>
                  <a:cubicBezTo>
                    <a:pt x="7210" y="3523"/>
                    <a:pt x="7210" y="3523"/>
                    <a:pt x="7210" y="3523"/>
                  </a:cubicBezTo>
                  <a:cubicBezTo>
                    <a:pt x="7210" y="3515"/>
                    <a:pt x="7202" y="3515"/>
                    <a:pt x="7202" y="3507"/>
                  </a:cubicBezTo>
                  <a:cubicBezTo>
                    <a:pt x="7202" y="3500"/>
                    <a:pt x="7195" y="3493"/>
                    <a:pt x="7195" y="3485"/>
                  </a:cubicBezTo>
                  <a:cubicBezTo>
                    <a:pt x="7172" y="3507"/>
                    <a:pt x="7172" y="3530"/>
                    <a:pt x="7157" y="3553"/>
                  </a:cubicBezTo>
                  <a:cubicBezTo>
                    <a:pt x="7143" y="3567"/>
                    <a:pt x="7127" y="3567"/>
                    <a:pt x="7120" y="3575"/>
                  </a:cubicBezTo>
                  <a:cubicBezTo>
                    <a:pt x="7113" y="3583"/>
                    <a:pt x="7105" y="3590"/>
                    <a:pt x="7105" y="3605"/>
                  </a:cubicBezTo>
                  <a:cubicBezTo>
                    <a:pt x="7105" y="3613"/>
                    <a:pt x="7097" y="3613"/>
                    <a:pt x="7097" y="3620"/>
                  </a:cubicBezTo>
                  <a:cubicBezTo>
                    <a:pt x="7090" y="3642"/>
                    <a:pt x="7097" y="3657"/>
                    <a:pt x="7090" y="3672"/>
                  </a:cubicBezTo>
                  <a:cubicBezTo>
                    <a:pt x="7090" y="3687"/>
                    <a:pt x="7082" y="3695"/>
                    <a:pt x="7075" y="3702"/>
                  </a:cubicBezTo>
                  <a:cubicBezTo>
                    <a:pt x="7067" y="3717"/>
                    <a:pt x="7067" y="3725"/>
                    <a:pt x="7060" y="3740"/>
                  </a:cubicBezTo>
                  <a:cubicBezTo>
                    <a:pt x="7053" y="3740"/>
                    <a:pt x="7053" y="3740"/>
                    <a:pt x="7053" y="3740"/>
                  </a:cubicBezTo>
                  <a:cubicBezTo>
                    <a:pt x="7045" y="3740"/>
                    <a:pt x="7045" y="3732"/>
                    <a:pt x="7037" y="3725"/>
                  </a:cubicBezTo>
                  <a:cubicBezTo>
                    <a:pt x="7030" y="3725"/>
                    <a:pt x="7023" y="3717"/>
                    <a:pt x="7015" y="3717"/>
                  </a:cubicBezTo>
                  <a:cubicBezTo>
                    <a:pt x="6993" y="3717"/>
                    <a:pt x="6978" y="3725"/>
                    <a:pt x="6963" y="3725"/>
                  </a:cubicBezTo>
                  <a:cubicBezTo>
                    <a:pt x="6918" y="3725"/>
                    <a:pt x="6895" y="3732"/>
                    <a:pt x="6850" y="3740"/>
                  </a:cubicBezTo>
                  <a:cubicBezTo>
                    <a:pt x="6820" y="3747"/>
                    <a:pt x="6798" y="3740"/>
                    <a:pt x="6775" y="3755"/>
                  </a:cubicBezTo>
                  <a:cubicBezTo>
                    <a:pt x="6760" y="3770"/>
                    <a:pt x="6745" y="3770"/>
                    <a:pt x="6738" y="3785"/>
                  </a:cubicBezTo>
                  <a:cubicBezTo>
                    <a:pt x="6730" y="3785"/>
                    <a:pt x="6723" y="3792"/>
                    <a:pt x="6715" y="3792"/>
                  </a:cubicBezTo>
                  <a:cubicBezTo>
                    <a:pt x="6708" y="3800"/>
                    <a:pt x="6700" y="3815"/>
                    <a:pt x="6693" y="3815"/>
                  </a:cubicBezTo>
                  <a:cubicBezTo>
                    <a:pt x="6678" y="3815"/>
                    <a:pt x="6678" y="3792"/>
                    <a:pt x="6670" y="3777"/>
                  </a:cubicBezTo>
                  <a:cubicBezTo>
                    <a:pt x="6655" y="3785"/>
                    <a:pt x="6648" y="3785"/>
                    <a:pt x="6640" y="3792"/>
                  </a:cubicBezTo>
                  <a:cubicBezTo>
                    <a:pt x="6625" y="3800"/>
                    <a:pt x="6618" y="3800"/>
                    <a:pt x="6610" y="3807"/>
                  </a:cubicBezTo>
                  <a:cubicBezTo>
                    <a:pt x="6603" y="3822"/>
                    <a:pt x="6603" y="3830"/>
                    <a:pt x="6603" y="3852"/>
                  </a:cubicBezTo>
                  <a:cubicBezTo>
                    <a:pt x="6603" y="3860"/>
                    <a:pt x="6603" y="3875"/>
                    <a:pt x="6610" y="3882"/>
                  </a:cubicBezTo>
                  <a:cubicBezTo>
                    <a:pt x="6618" y="3890"/>
                    <a:pt x="6625" y="3890"/>
                    <a:pt x="6640" y="3897"/>
                  </a:cubicBezTo>
                  <a:cubicBezTo>
                    <a:pt x="6633" y="3897"/>
                    <a:pt x="6625" y="3905"/>
                    <a:pt x="6618" y="3905"/>
                  </a:cubicBezTo>
                  <a:cubicBezTo>
                    <a:pt x="6588" y="3905"/>
                    <a:pt x="6588" y="3905"/>
                    <a:pt x="6588" y="3905"/>
                  </a:cubicBezTo>
                  <a:cubicBezTo>
                    <a:pt x="6580" y="3912"/>
                    <a:pt x="6580" y="3912"/>
                    <a:pt x="6580" y="3920"/>
                  </a:cubicBezTo>
                  <a:cubicBezTo>
                    <a:pt x="6573" y="3935"/>
                    <a:pt x="6580" y="3950"/>
                    <a:pt x="6565" y="3957"/>
                  </a:cubicBezTo>
                  <a:cubicBezTo>
                    <a:pt x="6543" y="3965"/>
                    <a:pt x="6535" y="3965"/>
                    <a:pt x="6513" y="3972"/>
                  </a:cubicBezTo>
                  <a:cubicBezTo>
                    <a:pt x="6505" y="3980"/>
                    <a:pt x="6505" y="3995"/>
                    <a:pt x="6498" y="4002"/>
                  </a:cubicBezTo>
                  <a:cubicBezTo>
                    <a:pt x="6498" y="4010"/>
                    <a:pt x="6490" y="4017"/>
                    <a:pt x="6483" y="4025"/>
                  </a:cubicBezTo>
                  <a:cubicBezTo>
                    <a:pt x="6460" y="4032"/>
                    <a:pt x="6445" y="4040"/>
                    <a:pt x="6423" y="4040"/>
                  </a:cubicBezTo>
                  <a:cubicBezTo>
                    <a:pt x="6401" y="4040"/>
                    <a:pt x="6385" y="4025"/>
                    <a:pt x="6355" y="4025"/>
                  </a:cubicBezTo>
                  <a:cubicBezTo>
                    <a:pt x="6341" y="4025"/>
                    <a:pt x="6333" y="4017"/>
                    <a:pt x="6325" y="4010"/>
                  </a:cubicBezTo>
                  <a:cubicBezTo>
                    <a:pt x="6311" y="4002"/>
                    <a:pt x="6311" y="4002"/>
                    <a:pt x="6295" y="3995"/>
                  </a:cubicBezTo>
                  <a:cubicBezTo>
                    <a:pt x="6295" y="3987"/>
                    <a:pt x="6288" y="3987"/>
                    <a:pt x="6288" y="3980"/>
                  </a:cubicBezTo>
                  <a:cubicBezTo>
                    <a:pt x="6288" y="3972"/>
                    <a:pt x="6295" y="3972"/>
                    <a:pt x="6295" y="3965"/>
                  </a:cubicBezTo>
                  <a:cubicBezTo>
                    <a:pt x="6295" y="3957"/>
                    <a:pt x="6303" y="3957"/>
                    <a:pt x="6303" y="3950"/>
                  </a:cubicBezTo>
                  <a:cubicBezTo>
                    <a:pt x="6311" y="3957"/>
                    <a:pt x="6318" y="3957"/>
                    <a:pt x="6325" y="3965"/>
                  </a:cubicBezTo>
                  <a:cubicBezTo>
                    <a:pt x="6341" y="3972"/>
                    <a:pt x="6341" y="3995"/>
                    <a:pt x="6355" y="3995"/>
                  </a:cubicBezTo>
                  <a:lnTo>
                    <a:pt x="6363" y="3987"/>
                  </a:lnTo>
                  <a:cubicBezTo>
                    <a:pt x="6371" y="3987"/>
                    <a:pt x="6378" y="3980"/>
                    <a:pt x="6385" y="3980"/>
                  </a:cubicBezTo>
                  <a:cubicBezTo>
                    <a:pt x="6393" y="3965"/>
                    <a:pt x="6401" y="3965"/>
                    <a:pt x="6408" y="3957"/>
                  </a:cubicBezTo>
                  <a:cubicBezTo>
                    <a:pt x="6415" y="3950"/>
                    <a:pt x="6423" y="3950"/>
                    <a:pt x="6423" y="3942"/>
                  </a:cubicBezTo>
                  <a:cubicBezTo>
                    <a:pt x="6423" y="3927"/>
                    <a:pt x="6415" y="3927"/>
                    <a:pt x="6408" y="3920"/>
                  </a:cubicBezTo>
                  <a:cubicBezTo>
                    <a:pt x="6393" y="3912"/>
                    <a:pt x="6385" y="3912"/>
                    <a:pt x="6378" y="3912"/>
                  </a:cubicBezTo>
                  <a:cubicBezTo>
                    <a:pt x="6341" y="3912"/>
                    <a:pt x="6341" y="3912"/>
                    <a:pt x="6341" y="3912"/>
                  </a:cubicBezTo>
                  <a:cubicBezTo>
                    <a:pt x="6325" y="3912"/>
                    <a:pt x="6318" y="3897"/>
                    <a:pt x="6311" y="3890"/>
                  </a:cubicBezTo>
                  <a:cubicBezTo>
                    <a:pt x="6295" y="3905"/>
                    <a:pt x="6295" y="3920"/>
                    <a:pt x="6273" y="3927"/>
                  </a:cubicBezTo>
                  <a:cubicBezTo>
                    <a:pt x="6266" y="3927"/>
                    <a:pt x="6266" y="3935"/>
                    <a:pt x="6258" y="3935"/>
                  </a:cubicBezTo>
                  <a:cubicBezTo>
                    <a:pt x="6251" y="3935"/>
                    <a:pt x="6243" y="3927"/>
                    <a:pt x="6228" y="3935"/>
                  </a:cubicBezTo>
                  <a:cubicBezTo>
                    <a:pt x="6206" y="3935"/>
                    <a:pt x="6191" y="3950"/>
                    <a:pt x="6176" y="3972"/>
                  </a:cubicBezTo>
                  <a:cubicBezTo>
                    <a:pt x="6168" y="3980"/>
                    <a:pt x="6161" y="3987"/>
                    <a:pt x="6161" y="4002"/>
                  </a:cubicBezTo>
                  <a:cubicBezTo>
                    <a:pt x="6161" y="4025"/>
                    <a:pt x="6168" y="4032"/>
                    <a:pt x="6176" y="4047"/>
                  </a:cubicBezTo>
                  <a:cubicBezTo>
                    <a:pt x="6183" y="4062"/>
                    <a:pt x="6183" y="4070"/>
                    <a:pt x="6191" y="4085"/>
                  </a:cubicBezTo>
                  <a:cubicBezTo>
                    <a:pt x="6198" y="4092"/>
                    <a:pt x="6206" y="4092"/>
                    <a:pt x="6213" y="4100"/>
                  </a:cubicBezTo>
                  <a:cubicBezTo>
                    <a:pt x="6213" y="4107"/>
                    <a:pt x="6213" y="4107"/>
                    <a:pt x="6213" y="4107"/>
                  </a:cubicBezTo>
                  <a:lnTo>
                    <a:pt x="6213" y="4115"/>
                  </a:lnTo>
                  <a:cubicBezTo>
                    <a:pt x="6183" y="4115"/>
                    <a:pt x="6168" y="4115"/>
                    <a:pt x="6138" y="4115"/>
                  </a:cubicBezTo>
                  <a:cubicBezTo>
                    <a:pt x="6131" y="4115"/>
                    <a:pt x="6123" y="4115"/>
                    <a:pt x="6123" y="4115"/>
                  </a:cubicBezTo>
                  <a:cubicBezTo>
                    <a:pt x="6108" y="4115"/>
                    <a:pt x="6108" y="4115"/>
                    <a:pt x="6093" y="4107"/>
                  </a:cubicBezTo>
                  <a:cubicBezTo>
                    <a:pt x="6093" y="4107"/>
                    <a:pt x="6093" y="4100"/>
                    <a:pt x="6086" y="4100"/>
                  </a:cubicBezTo>
                  <a:cubicBezTo>
                    <a:pt x="5988" y="4100"/>
                    <a:pt x="5988" y="4100"/>
                    <a:pt x="5988" y="4100"/>
                  </a:cubicBezTo>
                  <a:cubicBezTo>
                    <a:pt x="5966" y="4100"/>
                    <a:pt x="5951" y="4092"/>
                    <a:pt x="5928" y="4092"/>
                  </a:cubicBezTo>
                  <a:cubicBezTo>
                    <a:pt x="5913" y="4092"/>
                    <a:pt x="5906" y="4107"/>
                    <a:pt x="5884" y="4107"/>
                  </a:cubicBezTo>
                  <a:cubicBezTo>
                    <a:pt x="5861" y="4107"/>
                    <a:pt x="5846" y="4100"/>
                    <a:pt x="5823" y="4092"/>
                  </a:cubicBezTo>
                  <a:cubicBezTo>
                    <a:pt x="5808" y="4085"/>
                    <a:pt x="5801" y="4085"/>
                    <a:pt x="5794" y="4077"/>
                  </a:cubicBezTo>
                  <a:cubicBezTo>
                    <a:pt x="5778" y="4077"/>
                    <a:pt x="5778" y="4070"/>
                    <a:pt x="5764" y="4070"/>
                  </a:cubicBezTo>
                  <a:cubicBezTo>
                    <a:pt x="5764" y="4062"/>
                    <a:pt x="5756" y="4062"/>
                    <a:pt x="5756" y="4055"/>
                  </a:cubicBezTo>
                  <a:cubicBezTo>
                    <a:pt x="5756" y="4047"/>
                    <a:pt x="5756" y="4047"/>
                    <a:pt x="5756" y="4040"/>
                  </a:cubicBezTo>
                  <a:cubicBezTo>
                    <a:pt x="5756" y="4040"/>
                    <a:pt x="5748" y="4040"/>
                    <a:pt x="5748" y="4032"/>
                  </a:cubicBezTo>
                  <a:cubicBezTo>
                    <a:pt x="5741" y="4032"/>
                    <a:pt x="5734" y="4032"/>
                    <a:pt x="5726" y="4025"/>
                  </a:cubicBezTo>
                  <a:cubicBezTo>
                    <a:pt x="5711" y="4025"/>
                    <a:pt x="5711" y="4017"/>
                    <a:pt x="5696" y="4017"/>
                  </a:cubicBezTo>
                  <a:cubicBezTo>
                    <a:pt x="5659" y="4017"/>
                    <a:pt x="5659" y="4017"/>
                    <a:pt x="5659" y="4017"/>
                  </a:cubicBezTo>
                  <a:cubicBezTo>
                    <a:pt x="5651" y="4017"/>
                    <a:pt x="5644" y="4017"/>
                    <a:pt x="5636" y="4017"/>
                  </a:cubicBezTo>
                  <a:cubicBezTo>
                    <a:pt x="5606" y="4025"/>
                    <a:pt x="5583" y="4032"/>
                    <a:pt x="5554" y="4040"/>
                  </a:cubicBezTo>
                  <a:cubicBezTo>
                    <a:pt x="5531" y="4047"/>
                    <a:pt x="5516" y="4055"/>
                    <a:pt x="5494" y="4070"/>
                  </a:cubicBezTo>
                  <a:cubicBezTo>
                    <a:pt x="5471" y="4077"/>
                    <a:pt x="5464" y="4077"/>
                    <a:pt x="5449" y="4085"/>
                  </a:cubicBezTo>
                  <a:cubicBezTo>
                    <a:pt x="5434" y="4092"/>
                    <a:pt x="5434" y="4100"/>
                    <a:pt x="5419" y="4100"/>
                  </a:cubicBezTo>
                  <a:cubicBezTo>
                    <a:pt x="5411" y="4107"/>
                    <a:pt x="5404" y="4115"/>
                    <a:pt x="5389" y="4115"/>
                  </a:cubicBezTo>
                  <a:cubicBezTo>
                    <a:pt x="5381" y="4122"/>
                    <a:pt x="5381" y="4122"/>
                    <a:pt x="5366" y="4130"/>
                  </a:cubicBezTo>
                  <a:cubicBezTo>
                    <a:pt x="5351" y="4137"/>
                    <a:pt x="5336" y="4144"/>
                    <a:pt x="5321" y="4152"/>
                  </a:cubicBezTo>
                  <a:cubicBezTo>
                    <a:pt x="5314" y="4159"/>
                    <a:pt x="5306" y="4159"/>
                    <a:pt x="5291" y="4167"/>
                  </a:cubicBezTo>
                  <a:cubicBezTo>
                    <a:pt x="5269" y="4182"/>
                    <a:pt x="5254" y="4197"/>
                    <a:pt x="5231" y="4219"/>
                  </a:cubicBezTo>
                  <a:cubicBezTo>
                    <a:pt x="5216" y="4242"/>
                    <a:pt x="5201" y="4249"/>
                    <a:pt x="5179" y="4272"/>
                  </a:cubicBezTo>
                  <a:cubicBezTo>
                    <a:pt x="5179" y="4272"/>
                    <a:pt x="5179" y="4272"/>
                    <a:pt x="5171" y="4279"/>
                  </a:cubicBezTo>
                  <a:cubicBezTo>
                    <a:pt x="5164" y="4295"/>
                    <a:pt x="5149" y="4295"/>
                    <a:pt x="5142" y="4309"/>
                  </a:cubicBezTo>
                  <a:cubicBezTo>
                    <a:pt x="5134" y="4317"/>
                    <a:pt x="5126" y="4324"/>
                    <a:pt x="5119" y="4332"/>
                  </a:cubicBezTo>
                  <a:cubicBezTo>
                    <a:pt x="5112" y="4339"/>
                    <a:pt x="5104" y="4347"/>
                    <a:pt x="5096" y="4354"/>
                  </a:cubicBezTo>
                  <a:cubicBezTo>
                    <a:pt x="5029" y="4422"/>
                    <a:pt x="5029" y="4422"/>
                    <a:pt x="5029" y="4422"/>
                  </a:cubicBezTo>
                  <a:cubicBezTo>
                    <a:pt x="5014" y="4437"/>
                    <a:pt x="5007" y="4437"/>
                    <a:pt x="4999" y="4444"/>
                  </a:cubicBezTo>
                  <a:cubicBezTo>
                    <a:pt x="4992" y="4452"/>
                    <a:pt x="4984" y="4459"/>
                    <a:pt x="4977" y="4467"/>
                  </a:cubicBezTo>
                  <a:cubicBezTo>
                    <a:pt x="4977" y="4474"/>
                    <a:pt x="4969" y="4474"/>
                    <a:pt x="4962" y="4482"/>
                  </a:cubicBezTo>
                  <a:cubicBezTo>
                    <a:pt x="4954" y="4489"/>
                    <a:pt x="4954" y="4497"/>
                    <a:pt x="4939" y="4504"/>
                  </a:cubicBezTo>
                  <a:cubicBezTo>
                    <a:pt x="4924" y="4519"/>
                    <a:pt x="4917" y="4527"/>
                    <a:pt x="4902" y="4542"/>
                  </a:cubicBezTo>
                  <a:cubicBezTo>
                    <a:pt x="4887" y="4549"/>
                    <a:pt x="4879" y="4557"/>
                    <a:pt x="4864" y="4572"/>
                  </a:cubicBezTo>
                  <a:cubicBezTo>
                    <a:pt x="4857" y="4579"/>
                    <a:pt x="4857" y="4587"/>
                    <a:pt x="4849" y="4594"/>
                  </a:cubicBezTo>
                  <a:cubicBezTo>
                    <a:pt x="4834" y="4609"/>
                    <a:pt x="4827" y="4617"/>
                    <a:pt x="4819" y="4624"/>
                  </a:cubicBezTo>
                  <a:cubicBezTo>
                    <a:pt x="4804" y="4647"/>
                    <a:pt x="4797" y="4654"/>
                    <a:pt x="4789" y="4677"/>
                  </a:cubicBezTo>
                  <a:cubicBezTo>
                    <a:pt x="4774" y="4699"/>
                    <a:pt x="4774" y="4714"/>
                    <a:pt x="4759" y="4736"/>
                  </a:cubicBezTo>
                  <a:cubicBezTo>
                    <a:pt x="4752" y="4744"/>
                    <a:pt x="4744" y="4752"/>
                    <a:pt x="4737" y="4759"/>
                  </a:cubicBezTo>
                  <a:cubicBezTo>
                    <a:pt x="4722" y="4774"/>
                    <a:pt x="4722" y="4782"/>
                    <a:pt x="4714" y="4796"/>
                  </a:cubicBezTo>
                  <a:cubicBezTo>
                    <a:pt x="4699" y="4812"/>
                    <a:pt x="4692" y="4819"/>
                    <a:pt x="4677" y="4834"/>
                  </a:cubicBezTo>
                  <a:cubicBezTo>
                    <a:pt x="4669" y="4841"/>
                    <a:pt x="4662" y="4849"/>
                    <a:pt x="4654" y="4864"/>
                  </a:cubicBezTo>
                  <a:cubicBezTo>
                    <a:pt x="4654" y="4871"/>
                    <a:pt x="4647" y="4879"/>
                    <a:pt x="4647" y="4886"/>
                  </a:cubicBezTo>
                  <a:cubicBezTo>
                    <a:pt x="4639" y="4894"/>
                    <a:pt x="4639" y="4894"/>
                    <a:pt x="4632" y="4901"/>
                  </a:cubicBezTo>
                  <a:cubicBezTo>
                    <a:pt x="4632" y="4916"/>
                    <a:pt x="4624" y="4924"/>
                    <a:pt x="4617" y="4939"/>
                  </a:cubicBezTo>
                  <a:cubicBezTo>
                    <a:pt x="4602" y="4954"/>
                    <a:pt x="4602" y="4969"/>
                    <a:pt x="4587" y="4984"/>
                  </a:cubicBezTo>
                  <a:cubicBezTo>
                    <a:pt x="4587" y="4991"/>
                    <a:pt x="4579" y="4999"/>
                    <a:pt x="4579" y="5014"/>
                  </a:cubicBezTo>
                  <a:cubicBezTo>
                    <a:pt x="4572" y="5021"/>
                    <a:pt x="4572" y="5021"/>
                    <a:pt x="4564" y="5029"/>
                  </a:cubicBezTo>
                  <a:cubicBezTo>
                    <a:pt x="4557" y="5059"/>
                    <a:pt x="4549" y="5074"/>
                    <a:pt x="4542" y="5104"/>
                  </a:cubicBezTo>
                  <a:cubicBezTo>
                    <a:pt x="4542" y="5119"/>
                    <a:pt x="4535" y="5134"/>
                    <a:pt x="4535" y="5156"/>
                  </a:cubicBezTo>
                  <a:cubicBezTo>
                    <a:pt x="4535" y="5171"/>
                    <a:pt x="4535" y="5179"/>
                    <a:pt x="4542" y="5194"/>
                  </a:cubicBezTo>
                  <a:cubicBezTo>
                    <a:pt x="4542" y="5201"/>
                    <a:pt x="4542" y="5209"/>
                    <a:pt x="4549" y="5216"/>
                  </a:cubicBezTo>
                  <a:cubicBezTo>
                    <a:pt x="4557" y="5239"/>
                    <a:pt x="4564" y="5246"/>
                    <a:pt x="4564" y="5261"/>
                  </a:cubicBezTo>
                  <a:cubicBezTo>
                    <a:pt x="4564" y="5276"/>
                    <a:pt x="4557" y="5291"/>
                    <a:pt x="4557" y="5299"/>
                  </a:cubicBezTo>
                  <a:cubicBezTo>
                    <a:pt x="4557" y="5366"/>
                    <a:pt x="4557" y="5366"/>
                    <a:pt x="4557" y="5366"/>
                  </a:cubicBezTo>
                  <a:cubicBezTo>
                    <a:pt x="4557" y="5374"/>
                    <a:pt x="4557" y="5381"/>
                    <a:pt x="4549" y="5396"/>
                  </a:cubicBezTo>
                  <a:cubicBezTo>
                    <a:pt x="4549" y="5411"/>
                    <a:pt x="4542" y="5418"/>
                    <a:pt x="4542" y="5441"/>
                  </a:cubicBezTo>
                  <a:cubicBezTo>
                    <a:pt x="4542" y="5448"/>
                    <a:pt x="4542" y="5456"/>
                    <a:pt x="4542" y="5464"/>
                  </a:cubicBezTo>
                  <a:cubicBezTo>
                    <a:pt x="4542" y="5471"/>
                    <a:pt x="4542" y="5478"/>
                    <a:pt x="4542" y="5486"/>
                  </a:cubicBezTo>
                  <a:cubicBezTo>
                    <a:pt x="4535" y="5501"/>
                    <a:pt x="4527" y="5501"/>
                    <a:pt x="4512" y="5516"/>
                  </a:cubicBezTo>
                  <a:cubicBezTo>
                    <a:pt x="4505" y="5524"/>
                    <a:pt x="4497" y="5538"/>
                    <a:pt x="4489" y="5546"/>
                  </a:cubicBezTo>
                  <a:cubicBezTo>
                    <a:pt x="4482" y="5561"/>
                    <a:pt x="4482" y="5568"/>
                    <a:pt x="4482" y="5583"/>
                  </a:cubicBezTo>
                  <a:cubicBezTo>
                    <a:pt x="4475" y="5583"/>
                    <a:pt x="4475" y="5591"/>
                    <a:pt x="4475" y="5598"/>
                  </a:cubicBezTo>
                  <a:cubicBezTo>
                    <a:pt x="4475" y="5628"/>
                    <a:pt x="4475" y="5643"/>
                    <a:pt x="4467" y="5673"/>
                  </a:cubicBezTo>
                  <a:cubicBezTo>
                    <a:pt x="4445" y="5666"/>
                    <a:pt x="4437" y="5651"/>
                    <a:pt x="4422" y="5628"/>
                  </a:cubicBezTo>
                  <a:cubicBezTo>
                    <a:pt x="4415" y="5613"/>
                    <a:pt x="4407" y="5613"/>
                    <a:pt x="4400" y="5606"/>
                  </a:cubicBezTo>
                  <a:cubicBezTo>
                    <a:pt x="4385" y="5598"/>
                    <a:pt x="4385" y="5591"/>
                    <a:pt x="4385" y="5576"/>
                  </a:cubicBezTo>
                  <a:cubicBezTo>
                    <a:pt x="4370" y="5546"/>
                    <a:pt x="4355" y="5524"/>
                    <a:pt x="4324" y="5501"/>
                  </a:cubicBezTo>
                  <a:cubicBezTo>
                    <a:pt x="4310" y="5494"/>
                    <a:pt x="4302" y="5486"/>
                    <a:pt x="4295" y="5478"/>
                  </a:cubicBezTo>
                  <a:cubicBezTo>
                    <a:pt x="4265" y="5464"/>
                    <a:pt x="4250" y="5456"/>
                    <a:pt x="4227" y="5441"/>
                  </a:cubicBezTo>
                  <a:cubicBezTo>
                    <a:pt x="4212" y="5434"/>
                    <a:pt x="4205" y="5426"/>
                    <a:pt x="4190" y="5411"/>
                  </a:cubicBezTo>
                  <a:cubicBezTo>
                    <a:pt x="4182" y="5404"/>
                    <a:pt x="4175" y="5396"/>
                    <a:pt x="4167" y="5388"/>
                  </a:cubicBezTo>
                  <a:cubicBezTo>
                    <a:pt x="4152" y="5381"/>
                    <a:pt x="4145" y="5374"/>
                    <a:pt x="4130" y="5374"/>
                  </a:cubicBezTo>
                  <a:cubicBezTo>
                    <a:pt x="4100" y="5359"/>
                    <a:pt x="4085" y="5351"/>
                    <a:pt x="4055" y="5351"/>
                  </a:cubicBezTo>
                  <a:cubicBezTo>
                    <a:pt x="4032" y="5344"/>
                    <a:pt x="4017" y="5344"/>
                    <a:pt x="3987" y="5344"/>
                  </a:cubicBezTo>
                  <a:cubicBezTo>
                    <a:pt x="3965" y="5336"/>
                    <a:pt x="3950" y="5336"/>
                    <a:pt x="3935" y="5321"/>
                  </a:cubicBezTo>
                  <a:cubicBezTo>
                    <a:pt x="3927" y="5314"/>
                    <a:pt x="3927" y="5306"/>
                    <a:pt x="3920" y="5299"/>
                  </a:cubicBezTo>
                  <a:cubicBezTo>
                    <a:pt x="3912" y="5299"/>
                    <a:pt x="3905" y="5291"/>
                    <a:pt x="3897" y="5291"/>
                  </a:cubicBezTo>
                  <a:cubicBezTo>
                    <a:pt x="3867" y="5284"/>
                    <a:pt x="3853" y="5276"/>
                    <a:pt x="3823" y="5276"/>
                  </a:cubicBezTo>
                  <a:cubicBezTo>
                    <a:pt x="3807" y="5269"/>
                    <a:pt x="3800" y="5269"/>
                    <a:pt x="3785" y="5261"/>
                  </a:cubicBezTo>
                  <a:cubicBezTo>
                    <a:pt x="3777" y="5261"/>
                    <a:pt x="3777" y="5254"/>
                    <a:pt x="3777" y="5254"/>
                  </a:cubicBezTo>
                  <a:cubicBezTo>
                    <a:pt x="3770" y="5246"/>
                    <a:pt x="3763" y="5239"/>
                    <a:pt x="3755" y="5231"/>
                  </a:cubicBezTo>
                  <a:cubicBezTo>
                    <a:pt x="3747" y="5216"/>
                    <a:pt x="3740" y="5201"/>
                    <a:pt x="3718" y="5194"/>
                  </a:cubicBezTo>
                  <a:cubicBezTo>
                    <a:pt x="3695" y="5186"/>
                    <a:pt x="3680" y="5179"/>
                    <a:pt x="3665" y="5164"/>
                  </a:cubicBezTo>
                  <a:cubicBezTo>
                    <a:pt x="3643" y="5141"/>
                    <a:pt x="3628" y="5141"/>
                    <a:pt x="3605" y="5126"/>
                  </a:cubicBezTo>
                  <a:cubicBezTo>
                    <a:pt x="3590" y="5111"/>
                    <a:pt x="3575" y="5111"/>
                    <a:pt x="3553" y="5104"/>
                  </a:cubicBezTo>
                  <a:cubicBezTo>
                    <a:pt x="3545" y="5096"/>
                    <a:pt x="3538" y="5096"/>
                    <a:pt x="3530" y="5089"/>
                  </a:cubicBezTo>
                  <a:cubicBezTo>
                    <a:pt x="3508" y="5081"/>
                    <a:pt x="3500" y="5081"/>
                    <a:pt x="3478" y="5074"/>
                  </a:cubicBezTo>
                  <a:cubicBezTo>
                    <a:pt x="3455" y="5051"/>
                    <a:pt x="3440" y="5044"/>
                    <a:pt x="3418" y="5029"/>
                  </a:cubicBezTo>
                  <a:cubicBezTo>
                    <a:pt x="3410" y="5029"/>
                    <a:pt x="3410" y="5021"/>
                    <a:pt x="3403" y="5014"/>
                  </a:cubicBezTo>
                  <a:cubicBezTo>
                    <a:pt x="3380" y="4991"/>
                    <a:pt x="3365" y="4984"/>
                    <a:pt x="3343" y="4969"/>
                  </a:cubicBezTo>
                  <a:cubicBezTo>
                    <a:pt x="3320" y="4954"/>
                    <a:pt x="3305" y="4939"/>
                    <a:pt x="3290" y="4916"/>
                  </a:cubicBezTo>
                  <a:cubicBezTo>
                    <a:pt x="3268" y="4901"/>
                    <a:pt x="3268" y="4879"/>
                    <a:pt x="3238" y="4864"/>
                  </a:cubicBezTo>
                  <a:cubicBezTo>
                    <a:pt x="3208" y="4834"/>
                    <a:pt x="3178" y="4841"/>
                    <a:pt x="3141" y="4834"/>
                  </a:cubicBezTo>
                  <a:cubicBezTo>
                    <a:pt x="3126" y="4826"/>
                    <a:pt x="3118" y="4826"/>
                    <a:pt x="3103" y="4819"/>
                  </a:cubicBezTo>
                  <a:cubicBezTo>
                    <a:pt x="3088" y="4812"/>
                    <a:pt x="3073" y="4804"/>
                    <a:pt x="3065" y="4789"/>
                  </a:cubicBezTo>
                  <a:cubicBezTo>
                    <a:pt x="3051" y="4774"/>
                    <a:pt x="3043" y="4774"/>
                    <a:pt x="3036" y="4759"/>
                  </a:cubicBezTo>
                  <a:cubicBezTo>
                    <a:pt x="3021" y="4752"/>
                    <a:pt x="3021" y="4744"/>
                    <a:pt x="3013" y="4736"/>
                  </a:cubicBezTo>
                  <a:cubicBezTo>
                    <a:pt x="3006" y="4729"/>
                    <a:pt x="2998" y="4722"/>
                    <a:pt x="2991" y="4714"/>
                  </a:cubicBezTo>
                  <a:cubicBezTo>
                    <a:pt x="2983" y="4706"/>
                    <a:pt x="2983" y="4699"/>
                    <a:pt x="2976" y="4692"/>
                  </a:cubicBezTo>
                  <a:cubicBezTo>
                    <a:pt x="2953" y="4669"/>
                    <a:pt x="2938" y="4662"/>
                    <a:pt x="2916" y="4647"/>
                  </a:cubicBezTo>
                  <a:cubicBezTo>
                    <a:pt x="2901" y="4639"/>
                    <a:pt x="2893" y="4639"/>
                    <a:pt x="2878" y="4632"/>
                  </a:cubicBezTo>
                  <a:cubicBezTo>
                    <a:pt x="2841" y="4624"/>
                    <a:pt x="2818" y="4624"/>
                    <a:pt x="2781" y="4609"/>
                  </a:cubicBezTo>
                  <a:cubicBezTo>
                    <a:pt x="2758" y="4602"/>
                    <a:pt x="2743" y="4602"/>
                    <a:pt x="2713" y="4594"/>
                  </a:cubicBezTo>
                  <a:cubicBezTo>
                    <a:pt x="2706" y="4594"/>
                    <a:pt x="2698" y="4594"/>
                    <a:pt x="2691" y="4587"/>
                  </a:cubicBezTo>
                  <a:cubicBezTo>
                    <a:pt x="2661" y="4587"/>
                    <a:pt x="2638" y="4579"/>
                    <a:pt x="2608" y="4579"/>
                  </a:cubicBezTo>
                  <a:cubicBezTo>
                    <a:pt x="2571" y="4579"/>
                    <a:pt x="2571" y="4579"/>
                    <a:pt x="2571" y="4579"/>
                  </a:cubicBezTo>
                  <a:cubicBezTo>
                    <a:pt x="2556" y="4579"/>
                    <a:pt x="2556" y="4587"/>
                    <a:pt x="2541" y="4587"/>
                  </a:cubicBezTo>
                  <a:cubicBezTo>
                    <a:pt x="2518" y="4594"/>
                    <a:pt x="2511" y="4602"/>
                    <a:pt x="2488" y="4609"/>
                  </a:cubicBezTo>
                  <a:cubicBezTo>
                    <a:pt x="2474" y="4617"/>
                    <a:pt x="2459" y="4624"/>
                    <a:pt x="2436" y="4632"/>
                  </a:cubicBezTo>
                  <a:cubicBezTo>
                    <a:pt x="2421" y="4639"/>
                    <a:pt x="2414" y="4647"/>
                    <a:pt x="2406" y="4654"/>
                  </a:cubicBezTo>
                  <a:cubicBezTo>
                    <a:pt x="2391" y="4662"/>
                    <a:pt x="2384" y="4669"/>
                    <a:pt x="2369" y="4677"/>
                  </a:cubicBezTo>
                  <a:cubicBezTo>
                    <a:pt x="2354" y="4684"/>
                    <a:pt x="2346" y="4692"/>
                    <a:pt x="2339" y="4706"/>
                  </a:cubicBezTo>
                  <a:cubicBezTo>
                    <a:pt x="2331" y="4706"/>
                    <a:pt x="2324" y="4706"/>
                    <a:pt x="2324" y="4714"/>
                  </a:cubicBezTo>
                  <a:cubicBezTo>
                    <a:pt x="2316" y="4714"/>
                    <a:pt x="2316" y="4722"/>
                    <a:pt x="2309" y="4729"/>
                  </a:cubicBezTo>
                  <a:cubicBezTo>
                    <a:pt x="2309" y="4729"/>
                    <a:pt x="2301" y="4722"/>
                    <a:pt x="2301" y="4729"/>
                  </a:cubicBezTo>
                  <a:cubicBezTo>
                    <a:pt x="2294" y="4729"/>
                    <a:pt x="2286" y="4736"/>
                    <a:pt x="2279" y="4744"/>
                  </a:cubicBezTo>
                  <a:cubicBezTo>
                    <a:pt x="2271" y="4752"/>
                    <a:pt x="2264" y="4752"/>
                    <a:pt x="2256" y="4759"/>
                  </a:cubicBezTo>
                  <a:cubicBezTo>
                    <a:pt x="2241" y="4782"/>
                    <a:pt x="2226" y="4796"/>
                    <a:pt x="2204" y="4819"/>
                  </a:cubicBezTo>
                  <a:cubicBezTo>
                    <a:pt x="2196" y="4826"/>
                    <a:pt x="2189" y="4826"/>
                    <a:pt x="2181" y="4834"/>
                  </a:cubicBezTo>
                  <a:cubicBezTo>
                    <a:pt x="2181" y="4841"/>
                    <a:pt x="2174" y="4849"/>
                    <a:pt x="2166" y="4849"/>
                  </a:cubicBezTo>
                  <a:lnTo>
                    <a:pt x="2159" y="4849"/>
                  </a:lnTo>
                  <a:cubicBezTo>
                    <a:pt x="2151" y="4856"/>
                    <a:pt x="2151" y="4856"/>
                    <a:pt x="2144" y="4856"/>
                  </a:cubicBezTo>
                  <a:cubicBezTo>
                    <a:pt x="2129" y="4864"/>
                    <a:pt x="2114" y="4871"/>
                    <a:pt x="2099" y="4879"/>
                  </a:cubicBezTo>
                  <a:cubicBezTo>
                    <a:pt x="2091" y="4894"/>
                    <a:pt x="2084" y="4901"/>
                    <a:pt x="2076" y="4909"/>
                  </a:cubicBezTo>
                  <a:cubicBezTo>
                    <a:pt x="2047" y="4939"/>
                    <a:pt x="2031" y="4961"/>
                    <a:pt x="2001" y="4991"/>
                  </a:cubicBezTo>
                  <a:cubicBezTo>
                    <a:pt x="1987" y="5014"/>
                    <a:pt x="1971" y="5021"/>
                    <a:pt x="1949" y="5044"/>
                  </a:cubicBezTo>
                  <a:cubicBezTo>
                    <a:pt x="1941" y="5051"/>
                    <a:pt x="1941" y="5059"/>
                    <a:pt x="1934" y="5066"/>
                  </a:cubicBezTo>
                  <a:cubicBezTo>
                    <a:pt x="1934" y="5074"/>
                    <a:pt x="1927" y="5074"/>
                    <a:pt x="1927" y="5081"/>
                  </a:cubicBezTo>
                  <a:cubicBezTo>
                    <a:pt x="1927" y="5089"/>
                    <a:pt x="1927" y="5089"/>
                    <a:pt x="1919" y="5089"/>
                  </a:cubicBezTo>
                  <a:cubicBezTo>
                    <a:pt x="1911" y="5089"/>
                    <a:pt x="1911" y="5089"/>
                    <a:pt x="1911" y="5089"/>
                  </a:cubicBezTo>
                  <a:cubicBezTo>
                    <a:pt x="1897" y="5089"/>
                    <a:pt x="1889" y="5081"/>
                    <a:pt x="1882" y="5074"/>
                  </a:cubicBezTo>
                  <a:cubicBezTo>
                    <a:pt x="1867" y="5066"/>
                    <a:pt x="1867" y="5059"/>
                    <a:pt x="1859" y="5051"/>
                  </a:cubicBezTo>
                  <a:cubicBezTo>
                    <a:pt x="1852" y="5044"/>
                    <a:pt x="1837" y="5044"/>
                    <a:pt x="1837" y="5029"/>
                  </a:cubicBezTo>
                  <a:cubicBezTo>
                    <a:pt x="1837" y="5021"/>
                    <a:pt x="1844" y="5014"/>
                    <a:pt x="1844" y="4999"/>
                  </a:cubicBezTo>
                  <a:lnTo>
                    <a:pt x="1837" y="4991"/>
                  </a:lnTo>
                  <a:cubicBezTo>
                    <a:pt x="1829" y="4991"/>
                    <a:pt x="1829" y="4984"/>
                    <a:pt x="1822" y="4984"/>
                  </a:cubicBezTo>
                  <a:cubicBezTo>
                    <a:pt x="1814" y="4976"/>
                    <a:pt x="1807" y="4969"/>
                    <a:pt x="1807" y="4961"/>
                  </a:cubicBezTo>
                  <a:cubicBezTo>
                    <a:pt x="1799" y="4954"/>
                    <a:pt x="1799" y="4946"/>
                    <a:pt x="1799" y="4939"/>
                  </a:cubicBezTo>
                  <a:cubicBezTo>
                    <a:pt x="1799" y="4924"/>
                    <a:pt x="1792" y="4916"/>
                    <a:pt x="1784" y="4901"/>
                  </a:cubicBezTo>
                  <a:cubicBezTo>
                    <a:pt x="1784" y="4886"/>
                    <a:pt x="1784" y="4886"/>
                    <a:pt x="1777" y="4871"/>
                  </a:cubicBezTo>
                  <a:cubicBezTo>
                    <a:pt x="1777" y="4864"/>
                    <a:pt x="1769" y="4856"/>
                    <a:pt x="1754" y="4849"/>
                  </a:cubicBezTo>
                  <a:cubicBezTo>
                    <a:pt x="1739" y="4826"/>
                    <a:pt x="1724" y="4812"/>
                    <a:pt x="1694" y="4804"/>
                  </a:cubicBezTo>
                  <a:cubicBezTo>
                    <a:pt x="1679" y="4796"/>
                    <a:pt x="1672" y="4796"/>
                    <a:pt x="1664" y="4789"/>
                  </a:cubicBezTo>
                  <a:cubicBezTo>
                    <a:pt x="1649" y="4782"/>
                    <a:pt x="1649" y="4766"/>
                    <a:pt x="1649" y="4752"/>
                  </a:cubicBezTo>
                  <a:cubicBezTo>
                    <a:pt x="1642" y="4736"/>
                    <a:pt x="1634" y="4729"/>
                    <a:pt x="1619" y="4714"/>
                  </a:cubicBezTo>
                  <a:cubicBezTo>
                    <a:pt x="1612" y="4699"/>
                    <a:pt x="1604" y="4692"/>
                    <a:pt x="1597" y="4684"/>
                  </a:cubicBezTo>
                  <a:cubicBezTo>
                    <a:pt x="1589" y="4669"/>
                    <a:pt x="1582" y="4662"/>
                    <a:pt x="1574" y="4654"/>
                  </a:cubicBezTo>
                  <a:cubicBezTo>
                    <a:pt x="1567" y="4654"/>
                    <a:pt x="1567" y="4654"/>
                    <a:pt x="1559" y="4654"/>
                  </a:cubicBezTo>
                  <a:cubicBezTo>
                    <a:pt x="1544" y="4654"/>
                    <a:pt x="1537" y="4654"/>
                    <a:pt x="1522" y="4654"/>
                  </a:cubicBezTo>
                  <a:cubicBezTo>
                    <a:pt x="1499" y="4654"/>
                    <a:pt x="1484" y="4654"/>
                    <a:pt x="1454" y="4654"/>
                  </a:cubicBezTo>
                  <a:cubicBezTo>
                    <a:pt x="1439" y="4654"/>
                    <a:pt x="1432" y="4654"/>
                    <a:pt x="1417" y="4654"/>
                  </a:cubicBezTo>
                  <a:cubicBezTo>
                    <a:pt x="1372" y="4654"/>
                    <a:pt x="1372" y="4654"/>
                    <a:pt x="1372" y="4654"/>
                  </a:cubicBezTo>
                  <a:lnTo>
                    <a:pt x="1364" y="4654"/>
                  </a:lnTo>
                  <a:cubicBezTo>
                    <a:pt x="1312" y="4654"/>
                    <a:pt x="1312" y="4654"/>
                    <a:pt x="1312" y="4654"/>
                  </a:cubicBezTo>
                  <a:cubicBezTo>
                    <a:pt x="1297" y="4654"/>
                    <a:pt x="1289" y="4669"/>
                    <a:pt x="1282" y="4677"/>
                  </a:cubicBezTo>
                  <a:cubicBezTo>
                    <a:pt x="1267" y="4714"/>
                    <a:pt x="1252" y="4729"/>
                    <a:pt x="1229" y="4759"/>
                  </a:cubicBezTo>
                  <a:cubicBezTo>
                    <a:pt x="1222" y="4759"/>
                    <a:pt x="1215" y="4766"/>
                    <a:pt x="1207" y="4774"/>
                  </a:cubicBezTo>
                  <a:cubicBezTo>
                    <a:pt x="1192" y="4789"/>
                    <a:pt x="1177" y="4796"/>
                    <a:pt x="1170" y="4819"/>
                  </a:cubicBezTo>
                  <a:cubicBezTo>
                    <a:pt x="1162" y="4834"/>
                    <a:pt x="1162" y="4849"/>
                    <a:pt x="1155" y="4856"/>
                  </a:cubicBezTo>
                  <a:cubicBezTo>
                    <a:pt x="1140" y="4894"/>
                    <a:pt x="1140" y="4916"/>
                    <a:pt x="1125" y="4946"/>
                  </a:cubicBezTo>
                  <a:cubicBezTo>
                    <a:pt x="1117" y="4976"/>
                    <a:pt x="1110" y="4999"/>
                    <a:pt x="1102" y="5029"/>
                  </a:cubicBezTo>
                  <a:cubicBezTo>
                    <a:pt x="1102" y="5036"/>
                    <a:pt x="1102" y="5036"/>
                    <a:pt x="1102" y="5036"/>
                  </a:cubicBezTo>
                  <a:cubicBezTo>
                    <a:pt x="1102" y="5126"/>
                    <a:pt x="1102" y="5126"/>
                    <a:pt x="1102" y="5126"/>
                  </a:cubicBezTo>
                  <a:cubicBezTo>
                    <a:pt x="1102" y="5141"/>
                    <a:pt x="1095" y="5156"/>
                    <a:pt x="1102" y="5179"/>
                  </a:cubicBezTo>
                  <a:cubicBezTo>
                    <a:pt x="1110" y="5194"/>
                    <a:pt x="1125" y="5209"/>
                    <a:pt x="1147" y="5209"/>
                  </a:cubicBezTo>
                  <a:cubicBezTo>
                    <a:pt x="1170" y="5209"/>
                    <a:pt x="1185" y="5209"/>
                    <a:pt x="1199" y="5209"/>
                  </a:cubicBezTo>
                  <a:cubicBezTo>
                    <a:pt x="1222" y="5216"/>
                    <a:pt x="1229" y="5231"/>
                    <a:pt x="1252" y="5246"/>
                  </a:cubicBezTo>
                  <a:cubicBezTo>
                    <a:pt x="1275" y="5261"/>
                    <a:pt x="1289" y="5276"/>
                    <a:pt x="1312" y="5299"/>
                  </a:cubicBezTo>
                  <a:cubicBezTo>
                    <a:pt x="1327" y="5306"/>
                    <a:pt x="1335" y="5314"/>
                    <a:pt x="1342" y="5321"/>
                  </a:cubicBezTo>
                  <a:cubicBezTo>
                    <a:pt x="1364" y="5336"/>
                    <a:pt x="1379" y="5344"/>
                    <a:pt x="1387" y="5366"/>
                  </a:cubicBezTo>
                  <a:cubicBezTo>
                    <a:pt x="1394" y="5374"/>
                    <a:pt x="1402" y="5381"/>
                    <a:pt x="1409" y="5388"/>
                  </a:cubicBezTo>
                  <a:cubicBezTo>
                    <a:pt x="1417" y="5396"/>
                    <a:pt x="1417" y="5396"/>
                    <a:pt x="1424" y="5396"/>
                  </a:cubicBezTo>
                  <a:cubicBezTo>
                    <a:pt x="1424" y="5396"/>
                    <a:pt x="1424" y="5396"/>
                    <a:pt x="1432" y="5396"/>
                  </a:cubicBezTo>
                  <a:cubicBezTo>
                    <a:pt x="1447" y="5396"/>
                    <a:pt x="1454" y="5388"/>
                    <a:pt x="1469" y="5381"/>
                  </a:cubicBezTo>
                  <a:cubicBezTo>
                    <a:pt x="1484" y="5381"/>
                    <a:pt x="1492" y="5381"/>
                    <a:pt x="1499" y="5381"/>
                  </a:cubicBezTo>
                  <a:cubicBezTo>
                    <a:pt x="1522" y="5374"/>
                    <a:pt x="1537" y="5366"/>
                    <a:pt x="1559" y="5366"/>
                  </a:cubicBezTo>
                  <a:cubicBezTo>
                    <a:pt x="1582" y="5366"/>
                    <a:pt x="1597" y="5374"/>
                    <a:pt x="1612" y="5388"/>
                  </a:cubicBezTo>
                  <a:cubicBezTo>
                    <a:pt x="1619" y="5396"/>
                    <a:pt x="1627" y="5396"/>
                    <a:pt x="1634" y="5404"/>
                  </a:cubicBezTo>
                  <a:cubicBezTo>
                    <a:pt x="1642" y="5411"/>
                    <a:pt x="1642" y="5418"/>
                    <a:pt x="1649" y="5426"/>
                  </a:cubicBezTo>
                  <a:cubicBezTo>
                    <a:pt x="1664" y="5434"/>
                    <a:pt x="1664" y="5441"/>
                    <a:pt x="1672" y="5456"/>
                  </a:cubicBezTo>
                  <a:cubicBezTo>
                    <a:pt x="1679" y="5464"/>
                    <a:pt x="1679" y="5471"/>
                    <a:pt x="1687" y="5478"/>
                  </a:cubicBezTo>
                  <a:cubicBezTo>
                    <a:pt x="1687" y="5486"/>
                    <a:pt x="1687" y="5494"/>
                    <a:pt x="1694" y="5501"/>
                  </a:cubicBezTo>
                  <a:cubicBezTo>
                    <a:pt x="1709" y="5516"/>
                    <a:pt x="1717" y="5524"/>
                    <a:pt x="1732" y="5531"/>
                  </a:cubicBezTo>
                  <a:cubicBezTo>
                    <a:pt x="1754" y="5553"/>
                    <a:pt x="1769" y="5561"/>
                    <a:pt x="1792" y="5583"/>
                  </a:cubicBezTo>
                  <a:cubicBezTo>
                    <a:pt x="1814" y="5606"/>
                    <a:pt x="1814" y="5628"/>
                    <a:pt x="1837" y="5651"/>
                  </a:cubicBezTo>
                  <a:cubicBezTo>
                    <a:pt x="1844" y="5658"/>
                    <a:pt x="1844" y="5658"/>
                    <a:pt x="1852" y="5666"/>
                  </a:cubicBezTo>
                  <a:cubicBezTo>
                    <a:pt x="1874" y="5681"/>
                    <a:pt x="1882" y="5696"/>
                    <a:pt x="1897" y="5711"/>
                  </a:cubicBezTo>
                  <a:cubicBezTo>
                    <a:pt x="1919" y="5718"/>
                    <a:pt x="1927" y="5726"/>
                    <a:pt x="1941" y="5733"/>
                  </a:cubicBezTo>
                  <a:cubicBezTo>
                    <a:pt x="1971" y="5741"/>
                    <a:pt x="1987" y="5741"/>
                    <a:pt x="2009" y="5748"/>
                  </a:cubicBezTo>
                  <a:cubicBezTo>
                    <a:pt x="2024" y="5748"/>
                    <a:pt x="2031" y="5748"/>
                    <a:pt x="2047" y="5756"/>
                  </a:cubicBezTo>
                  <a:cubicBezTo>
                    <a:pt x="2054" y="5756"/>
                    <a:pt x="2069" y="5756"/>
                    <a:pt x="2069" y="5771"/>
                  </a:cubicBezTo>
                  <a:cubicBezTo>
                    <a:pt x="2069" y="5801"/>
                    <a:pt x="2069" y="5801"/>
                    <a:pt x="2069" y="5801"/>
                  </a:cubicBezTo>
                  <a:cubicBezTo>
                    <a:pt x="2069" y="5816"/>
                    <a:pt x="2061" y="5831"/>
                    <a:pt x="2076" y="5838"/>
                  </a:cubicBezTo>
                  <a:cubicBezTo>
                    <a:pt x="2084" y="5846"/>
                    <a:pt x="2099" y="5838"/>
                    <a:pt x="2106" y="5853"/>
                  </a:cubicBezTo>
                  <a:cubicBezTo>
                    <a:pt x="2099" y="5861"/>
                    <a:pt x="2099" y="5868"/>
                    <a:pt x="2091" y="5883"/>
                  </a:cubicBezTo>
                  <a:cubicBezTo>
                    <a:pt x="2084" y="5891"/>
                    <a:pt x="2084" y="5891"/>
                    <a:pt x="2076" y="5891"/>
                  </a:cubicBezTo>
                  <a:cubicBezTo>
                    <a:pt x="2069" y="5891"/>
                    <a:pt x="2061" y="5891"/>
                    <a:pt x="2054" y="5891"/>
                  </a:cubicBezTo>
                  <a:cubicBezTo>
                    <a:pt x="2039" y="5891"/>
                    <a:pt x="2031" y="5906"/>
                    <a:pt x="2017" y="5913"/>
                  </a:cubicBezTo>
                  <a:cubicBezTo>
                    <a:pt x="2009" y="5928"/>
                    <a:pt x="2001" y="5928"/>
                    <a:pt x="1994" y="5935"/>
                  </a:cubicBezTo>
                  <a:cubicBezTo>
                    <a:pt x="1987" y="5951"/>
                    <a:pt x="1987" y="5958"/>
                    <a:pt x="1979" y="5965"/>
                  </a:cubicBezTo>
                  <a:cubicBezTo>
                    <a:pt x="1971" y="5965"/>
                    <a:pt x="1964" y="5965"/>
                    <a:pt x="1957" y="5965"/>
                  </a:cubicBezTo>
                  <a:cubicBezTo>
                    <a:pt x="1941" y="5973"/>
                    <a:pt x="1941" y="5981"/>
                    <a:pt x="1927" y="5981"/>
                  </a:cubicBezTo>
                  <a:cubicBezTo>
                    <a:pt x="1911" y="5988"/>
                    <a:pt x="1904" y="5988"/>
                    <a:pt x="1889" y="5995"/>
                  </a:cubicBezTo>
                  <a:cubicBezTo>
                    <a:pt x="1882" y="6003"/>
                    <a:pt x="1882" y="6003"/>
                    <a:pt x="1874" y="6003"/>
                  </a:cubicBezTo>
                  <a:cubicBezTo>
                    <a:pt x="1859" y="6003"/>
                    <a:pt x="1859" y="5988"/>
                    <a:pt x="1852" y="5981"/>
                  </a:cubicBezTo>
                  <a:cubicBezTo>
                    <a:pt x="1852" y="5973"/>
                    <a:pt x="1844" y="5965"/>
                    <a:pt x="1829" y="5958"/>
                  </a:cubicBezTo>
                  <a:cubicBezTo>
                    <a:pt x="1807" y="5951"/>
                    <a:pt x="1792" y="5943"/>
                    <a:pt x="1769" y="5928"/>
                  </a:cubicBezTo>
                  <a:cubicBezTo>
                    <a:pt x="1754" y="5921"/>
                    <a:pt x="1739" y="5921"/>
                    <a:pt x="1724" y="5913"/>
                  </a:cubicBezTo>
                  <a:cubicBezTo>
                    <a:pt x="1717" y="5913"/>
                    <a:pt x="1709" y="5913"/>
                    <a:pt x="1709" y="5913"/>
                  </a:cubicBezTo>
                  <a:cubicBezTo>
                    <a:pt x="1694" y="5913"/>
                    <a:pt x="1687" y="5913"/>
                    <a:pt x="1672" y="5913"/>
                  </a:cubicBezTo>
                  <a:cubicBezTo>
                    <a:pt x="1657" y="5906"/>
                    <a:pt x="1657" y="5906"/>
                    <a:pt x="1642" y="5906"/>
                  </a:cubicBezTo>
                  <a:cubicBezTo>
                    <a:pt x="1627" y="5906"/>
                    <a:pt x="1619" y="5906"/>
                    <a:pt x="1604" y="5913"/>
                  </a:cubicBezTo>
                  <a:cubicBezTo>
                    <a:pt x="1597" y="5921"/>
                    <a:pt x="1589" y="5928"/>
                    <a:pt x="1582" y="5935"/>
                  </a:cubicBezTo>
                  <a:cubicBezTo>
                    <a:pt x="1582" y="5943"/>
                    <a:pt x="1582" y="5951"/>
                    <a:pt x="1574" y="5951"/>
                  </a:cubicBezTo>
                  <a:cubicBezTo>
                    <a:pt x="1567" y="5951"/>
                    <a:pt x="1559" y="5943"/>
                    <a:pt x="1559" y="5935"/>
                  </a:cubicBezTo>
                  <a:cubicBezTo>
                    <a:pt x="1559" y="5928"/>
                    <a:pt x="1567" y="5928"/>
                    <a:pt x="1567" y="5921"/>
                  </a:cubicBezTo>
                  <a:cubicBezTo>
                    <a:pt x="1574" y="5913"/>
                    <a:pt x="1574" y="5906"/>
                    <a:pt x="1582" y="5898"/>
                  </a:cubicBezTo>
                  <a:cubicBezTo>
                    <a:pt x="1582" y="5891"/>
                    <a:pt x="1589" y="5891"/>
                    <a:pt x="1589" y="5883"/>
                  </a:cubicBezTo>
                  <a:cubicBezTo>
                    <a:pt x="1589" y="5868"/>
                    <a:pt x="1574" y="5861"/>
                    <a:pt x="1567" y="5853"/>
                  </a:cubicBezTo>
                  <a:cubicBezTo>
                    <a:pt x="1552" y="5846"/>
                    <a:pt x="1544" y="5831"/>
                    <a:pt x="1537" y="5831"/>
                  </a:cubicBezTo>
                  <a:cubicBezTo>
                    <a:pt x="1522" y="5831"/>
                    <a:pt x="1514" y="5846"/>
                    <a:pt x="1499" y="5853"/>
                  </a:cubicBezTo>
                  <a:cubicBezTo>
                    <a:pt x="1492" y="5861"/>
                    <a:pt x="1484" y="5868"/>
                    <a:pt x="1484" y="5876"/>
                  </a:cubicBezTo>
                  <a:cubicBezTo>
                    <a:pt x="1469" y="5898"/>
                    <a:pt x="1454" y="5906"/>
                    <a:pt x="1447" y="5935"/>
                  </a:cubicBezTo>
                  <a:cubicBezTo>
                    <a:pt x="1447" y="5943"/>
                    <a:pt x="1439" y="5951"/>
                    <a:pt x="1439" y="5958"/>
                  </a:cubicBezTo>
                  <a:cubicBezTo>
                    <a:pt x="1432" y="5965"/>
                    <a:pt x="1432" y="5965"/>
                    <a:pt x="1424" y="5973"/>
                  </a:cubicBezTo>
                  <a:cubicBezTo>
                    <a:pt x="1417" y="5973"/>
                    <a:pt x="1417" y="5981"/>
                    <a:pt x="1402" y="5981"/>
                  </a:cubicBezTo>
                  <a:cubicBezTo>
                    <a:pt x="1387" y="5995"/>
                    <a:pt x="1379" y="5995"/>
                    <a:pt x="1357" y="6011"/>
                  </a:cubicBezTo>
                  <a:cubicBezTo>
                    <a:pt x="1349" y="6018"/>
                    <a:pt x="1349" y="6025"/>
                    <a:pt x="1335" y="6025"/>
                  </a:cubicBezTo>
                  <a:cubicBezTo>
                    <a:pt x="1327" y="6025"/>
                    <a:pt x="1319" y="6018"/>
                    <a:pt x="1305" y="6018"/>
                  </a:cubicBezTo>
                  <a:cubicBezTo>
                    <a:pt x="1297" y="6011"/>
                    <a:pt x="1297" y="6011"/>
                    <a:pt x="1289" y="6011"/>
                  </a:cubicBezTo>
                  <a:cubicBezTo>
                    <a:pt x="1282" y="6011"/>
                    <a:pt x="1282" y="6018"/>
                    <a:pt x="1282" y="6025"/>
                  </a:cubicBezTo>
                  <a:cubicBezTo>
                    <a:pt x="1275" y="6033"/>
                    <a:pt x="1275" y="6033"/>
                    <a:pt x="1275" y="6041"/>
                  </a:cubicBezTo>
                  <a:cubicBezTo>
                    <a:pt x="1267" y="6055"/>
                    <a:pt x="1267" y="6070"/>
                    <a:pt x="1259" y="6085"/>
                  </a:cubicBezTo>
                  <a:cubicBezTo>
                    <a:pt x="1259" y="6108"/>
                    <a:pt x="1259" y="6123"/>
                    <a:pt x="1252" y="6145"/>
                  </a:cubicBezTo>
                  <a:cubicBezTo>
                    <a:pt x="1252" y="6153"/>
                    <a:pt x="1252" y="6160"/>
                    <a:pt x="1252" y="6168"/>
                  </a:cubicBezTo>
                  <a:cubicBezTo>
                    <a:pt x="1252" y="6205"/>
                    <a:pt x="1252" y="6205"/>
                    <a:pt x="1252" y="6205"/>
                  </a:cubicBezTo>
                  <a:cubicBezTo>
                    <a:pt x="1252" y="6228"/>
                    <a:pt x="1267" y="6243"/>
                    <a:pt x="1267" y="6265"/>
                  </a:cubicBezTo>
                  <a:cubicBezTo>
                    <a:pt x="1267" y="6273"/>
                    <a:pt x="1267" y="6280"/>
                    <a:pt x="1259" y="6280"/>
                  </a:cubicBezTo>
                  <a:cubicBezTo>
                    <a:pt x="1259" y="6288"/>
                    <a:pt x="1252" y="6288"/>
                    <a:pt x="1245" y="6288"/>
                  </a:cubicBezTo>
                  <a:cubicBezTo>
                    <a:pt x="1229" y="6295"/>
                    <a:pt x="1222" y="6295"/>
                    <a:pt x="1207" y="6303"/>
                  </a:cubicBezTo>
                  <a:cubicBezTo>
                    <a:pt x="1170" y="6318"/>
                    <a:pt x="1147" y="6318"/>
                    <a:pt x="1117" y="6333"/>
                  </a:cubicBezTo>
                  <a:cubicBezTo>
                    <a:pt x="1102" y="6340"/>
                    <a:pt x="1087" y="6348"/>
                    <a:pt x="1080" y="6355"/>
                  </a:cubicBezTo>
                  <a:cubicBezTo>
                    <a:pt x="1072" y="6355"/>
                    <a:pt x="1065" y="6363"/>
                    <a:pt x="1057" y="6370"/>
                  </a:cubicBezTo>
                  <a:cubicBezTo>
                    <a:pt x="1050" y="6378"/>
                    <a:pt x="1050" y="6385"/>
                    <a:pt x="1050" y="6393"/>
                  </a:cubicBezTo>
                  <a:cubicBezTo>
                    <a:pt x="1042" y="6408"/>
                    <a:pt x="1035" y="6415"/>
                    <a:pt x="1027" y="6430"/>
                  </a:cubicBezTo>
                  <a:cubicBezTo>
                    <a:pt x="1027" y="6445"/>
                    <a:pt x="1020" y="6453"/>
                    <a:pt x="1012" y="6460"/>
                  </a:cubicBezTo>
                  <a:cubicBezTo>
                    <a:pt x="1012" y="6468"/>
                    <a:pt x="1005" y="6475"/>
                    <a:pt x="997" y="6475"/>
                  </a:cubicBezTo>
                  <a:cubicBezTo>
                    <a:pt x="990" y="6475"/>
                    <a:pt x="990" y="6468"/>
                    <a:pt x="982" y="6468"/>
                  </a:cubicBezTo>
                  <a:cubicBezTo>
                    <a:pt x="967" y="6460"/>
                    <a:pt x="960" y="6460"/>
                    <a:pt x="952" y="6453"/>
                  </a:cubicBezTo>
                  <a:cubicBezTo>
                    <a:pt x="945" y="6438"/>
                    <a:pt x="937" y="6430"/>
                    <a:pt x="922" y="6430"/>
                  </a:cubicBezTo>
                  <a:cubicBezTo>
                    <a:pt x="900" y="6430"/>
                    <a:pt x="885" y="6438"/>
                    <a:pt x="862" y="6438"/>
                  </a:cubicBezTo>
                  <a:cubicBezTo>
                    <a:pt x="855" y="6438"/>
                    <a:pt x="847" y="6430"/>
                    <a:pt x="840" y="6415"/>
                  </a:cubicBezTo>
                  <a:cubicBezTo>
                    <a:pt x="832" y="6408"/>
                    <a:pt x="825" y="6393"/>
                    <a:pt x="817" y="6378"/>
                  </a:cubicBezTo>
                  <a:cubicBezTo>
                    <a:pt x="802" y="6355"/>
                    <a:pt x="795" y="6340"/>
                    <a:pt x="780" y="6310"/>
                  </a:cubicBezTo>
                  <a:cubicBezTo>
                    <a:pt x="772" y="6288"/>
                    <a:pt x="780" y="6273"/>
                    <a:pt x="765" y="6250"/>
                  </a:cubicBezTo>
                  <a:cubicBezTo>
                    <a:pt x="758" y="6235"/>
                    <a:pt x="758" y="6220"/>
                    <a:pt x="758" y="6198"/>
                  </a:cubicBezTo>
                  <a:cubicBezTo>
                    <a:pt x="750" y="6190"/>
                    <a:pt x="750" y="6183"/>
                    <a:pt x="750" y="6175"/>
                  </a:cubicBezTo>
                  <a:cubicBezTo>
                    <a:pt x="750" y="6153"/>
                    <a:pt x="758" y="6145"/>
                    <a:pt x="758" y="6123"/>
                  </a:cubicBezTo>
                  <a:cubicBezTo>
                    <a:pt x="758" y="6115"/>
                    <a:pt x="772" y="6108"/>
                    <a:pt x="772" y="6100"/>
                  </a:cubicBezTo>
                  <a:cubicBezTo>
                    <a:pt x="772" y="6063"/>
                    <a:pt x="772" y="6063"/>
                    <a:pt x="772" y="6063"/>
                  </a:cubicBezTo>
                  <a:cubicBezTo>
                    <a:pt x="772" y="6055"/>
                    <a:pt x="772" y="6055"/>
                    <a:pt x="772" y="6048"/>
                  </a:cubicBezTo>
                  <a:cubicBezTo>
                    <a:pt x="780" y="6033"/>
                    <a:pt x="787" y="6025"/>
                    <a:pt x="795" y="6011"/>
                  </a:cubicBezTo>
                  <a:cubicBezTo>
                    <a:pt x="810" y="5988"/>
                    <a:pt x="817" y="5981"/>
                    <a:pt x="832" y="5958"/>
                  </a:cubicBezTo>
                  <a:cubicBezTo>
                    <a:pt x="832" y="5951"/>
                    <a:pt x="840" y="5943"/>
                    <a:pt x="847" y="5935"/>
                  </a:cubicBezTo>
                  <a:cubicBezTo>
                    <a:pt x="847" y="5928"/>
                    <a:pt x="855" y="5921"/>
                    <a:pt x="862" y="5913"/>
                  </a:cubicBezTo>
                  <a:cubicBezTo>
                    <a:pt x="862" y="5906"/>
                    <a:pt x="862" y="5898"/>
                    <a:pt x="862" y="5883"/>
                  </a:cubicBezTo>
                  <a:cubicBezTo>
                    <a:pt x="862" y="5868"/>
                    <a:pt x="862" y="5861"/>
                    <a:pt x="870" y="5846"/>
                  </a:cubicBezTo>
                  <a:cubicBezTo>
                    <a:pt x="877" y="5846"/>
                    <a:pt x="877" y="5846"/>
                    <a:pt x="877" y="5846"/>
                  </a:cubicBezTo>
                  <a:cubicBezTo>
                    <a:pt x="892" y="5853"/>
                    <a:pt x="892" y="5853"/>
                    <a:pt x="892" y="5853"/>
                  </a:cubicBezTo>
                  <a:cubicBezTo>
                    <a:pt x="907" y="5846"/>
                    <a:pt x="915" y="5831"/>
                    <a:pt x="915" y="5816"/>
                  </a:cubicBezTo>
                  <a:cubicBezTo>
                    <a:pt x="915" y="5793"/>
                    <a:pt x="915" y="5778"/>
                    <a:pt x="922" y="5756"/>
                  </a:cubicBezTo>
                  <a:cubicBezTo>
                    <a:pt x="922" y="5748"/>
                    <a:pt x="922" y="5748"/>
                    <a:pt x="922" y="5741"/>
                  </a:cubicBezTo>
                  <a:cubicBezTo>
                    <a:pt x="922" y="5718"/>
                    <a:pt x="930" y="5703"/>
                    <a:pt x="930" y="5681"/>
                  </a:cubicBezTo>
                  <a:cubicBezTo>
                    <a:pt x="930" y="5658"/>
                    <a:pt x="922" y="5651"/>
                    <a:pt x="915" y="5636"/>
                  </a:cubicBezTo>
                  <a:cubicBezTo>
                    <a:pt x="915" y="5613"/>
                    <a:pt x="915" y="5606"/>
                    <a:pt x="915" y="5591"/>
                  </a:cubicBezTo>
                  <a:cubicBezTo>
                    <a:pt x="907" y="5576"/>
                    <a:pt x="907" y="5568"/>
                    <a:pt x="907" y="5561"/>
                  </a:cubicBezTo>
                  <a:cubicBezTo>
                    <a:pt x="892" y="5538"/>
                    <a:pt x="885" y="5531"/>
                    <a:pt x="870" y="5508"/>
                  </a:cubicBezTo>
                  <a:cubicBezTo>
                    <a:pt x="862" y="5501"/>
                    <a:pt x="855" y="5494"/>
                    <a:pt x="847" y="5478"/>
                  </a:cubicBezTo>
                  <a:cubicBezTo>
                    <a:pt x="840" y="5464"/>
                    <a:pt x="840" y="5456"/>
                    <a:pt x="832" y="5448"/>
                  </a:cubicBezTo>
                  <a:cubicBezTo>
                    <a:pt x="825" y="5426"/>
                    <a:pt x="817" y="5418"/>
                    <a:pt x="810" y="5404"/>
                  </a:cubicBezTo>
                  <a:cubicBezTo>
                    <a:pt x="802" y="5396"/>
                    <a:pt x="802" y="5388"/>
                    <a:pt x="795" y="5381"/>
                  </a:cubicBezTo>
                  <a:cubicBezTo>
                    <a:pt x="787" y="5381"/>
                    <a:pt x="780" y="5374"/>
                    <a:pt x="765" y="5374"/>
                  </a:cubicBezTo>
                  <a:cubicBezTo>
                    <a:pt x="735" y="5366"/>
                    <a:pt x="712" y="5374"/>
                    <a:pt x="690" y="5359"/>
                  </a:cubicBezTo>
                  <a:cubicBezTo>
                    <a:pt x="675" y="5351"/>
                    <a:pt x="668" y="5336"/>
                    <a:pt x="660" y="5321"/>
                  </a:cubicBezTo>
                  <a:cubicBezTo>
                    <a:pt x="652" y="5306"/>
                    <a:pt x="652" y="5299"/>
                    <a:pt x="645" y="5284"/>
                  </a:cubicBezTo>
                  <a:cubicBezTo>
                    <a:pt x="638" y="5254"/>
                    <a:pt x="623" y="5231"/>
                    <a:pt x="593" y="5224"/>
                  </a:cubicBezTo>
                  <a:cubicBezTo>
                    <a:pt x="578" y="5216"/>
                    <a:pt x="570" y="5209"/>
                    <a:pt x="555" y="5201"/>
                  </a:cubicBezTo>
                  <a:cubicBezTo>
                    <a:pt x="533" y="5194"/>
                    <a:pt x="525" y="5179"/>
                    <a:pt x="525" y="5164"/>
                  </a:cubicBezTo>
                  <a:cubicBezTo>
                    <a:pt x="525" y="5149"/>
                    <a:pt x="525" y="5141"/>
                    <a:pt x="525" y="5126"/>
                  </a:cubicBezTo>
                  <a:cubicBezTo>
                    <a:pt x="518" y="5111"/>
                    <a:pt x="510" y="5096"/>
                    <a:pt x="510" y="5081"/>
                  </a:cubicBezTo>
                  <a:cubicBezTo>
                    <a:pt x="510" y="5059"/>
                    <a:pt x="518" y="5044"/>
                    <a:pt x="533" y="5029"/>
                  </a:cubicBezTo>
                  <a:cubicBezTo>
                    <a:pt x="548" y="5006"/>
                    <a:pt x="555" y="4991"/>
                    <a:pt x="570" y="4969"/>
                  </a:cubicBezTo>
                  <a:cubicBezTo>
                    <a:pt x="578" y="4946"/>
                    <a:pt x="585" y="4931"/>
                    <a:pt x="593" y="4909"/>
                  </a:cubicBezTo>
                  <a:cubicBezTo>
                    <a:pt x="593" y="4886"/>
                    <a:pt x="600" y="4879"/>
                    <a:pt x="600" y="4856"/>
                  </a:cubicBezTo>
                  <a:cubicBezTo>
                    <a:pt x="600" y="4796"/>
                    <a:pt x="585" y="4766"/>
                    <a:pt x="585" y="4714"/>
                  </a:cubicBezTo>
                  <a:cubicBezTo>
                    <a:pt x="585" y="4692"/>
                    <a:pt x="585" y="4692"/>
                    <a:pt x="585" y="4692"/>
                  </a:cubicBezTo>
                  <a:cubicBezTo>
                    <a:pt x="585" y="4669"/>
                    <a:pt x="585" y="4654"/>
                    <a:pt x="585" y="4624"/>
                  </a:cubicBezTo>
                  <a:cubicBezTo>
                    <a:pt x="585" y="4594"/>
                    <a:pt x="600" y="4579"/>
                    <a:pt x="600" y="4549"/>
                  </a:cubicBezTo>
                  <a:cubicBezTo>
                    <a:pt x="615" y="4534"/>
                    <a:pt x="630" y="4527"/>
                    <a:pt x="645" y="4519"/>
                  </a:cubicBezTo>
                  <a:cubicBezTo>
                    <a:pt x="652" y="4512"/>
                    <a:pt x="660" y="4504"/>
                    <a:pt x="668" y="4504"/>
                  </a:cubicBezTo>
                  <a:cubicBezTo>
                    <a:pt x="682" y="4504"/>
                    <a:pt x="690" y="4504"/>
                    <a:pt x="698" y="4504"/>
                  </a:cubicBezTo>
                  <a:cubicBezTo>
                    <a:pt x="705" y="4504"/>
                    <a:pt x="712" y="4497"/>
                    <a:pt x="720" y="4497"/>
                  </a:cubicBezTo>
                  <a:cubicBezTo>
                    <a:pt x="742" y="4497"/>
                    <a:pt x="758" y="4489"/>
                    <a:pt x="780" y="4489"/>
                  </a:cubicBezTo>
                  <a:cubicBezTo>
                    <a:pt x="787" y="4497"/>
                    <a:pt x="795" y="4489"/>
                    <a:pt x="810" y="4489"/>
                  </a:cubicBezTo>
                  <a:cubicBezTo>
                    <a:pt x="817" y="4489"/>
                    <a:pt x="825" y="4489"/>
                    <a:pt x="832" y="4482"/>
                  </a:cubicBezTo>
                  <a:cubicBezTo>
                    <a:pt x="840" y="4474"/>
                    <a:pt x="840" y="4467"/>
                    <a:pt x="840" y="4452"/>
                  </a:cubicBezTo>
                  <a:lnTo>
                    <a:pt x="847" y="4444"/>
                  </a:lnTo>
                  <a:cubicBezTo>
                    <a:pt x="855" y="4437"/>
                    <a:pt x="862" y="4429"/>
                    <a:pt x="870" y="4429"/>
                  </a:cubicBezTo>
                  <a:cubicBezTo>
                    <a:pt x="885" y="4422"/>
                    <a:pt x="892" y="4414"/>
                    <a:pt x="907" y="4407"/>
                  </a:cubicBezTo>
                  <a:cubicBezTo>
                    <a:pt x="915" y="4407"/>
                    <a:pt x="922" y="4407"/>
                    <a:pt x="930" y="4399"/>
                  </a:cubicBezTo>
                  <a:cubicBezTo>
                    <a:pt x="937" y="4399"/>
                    <a:pt x="937" y="4392"/>
                    <a:pt x="937" y="4377"/>
                  </a:cubicBezTo>
                  <a:cubicBezTo>
                    <a:pt x="937" y="4362"/>
                    <a:pt x="945" y="4354"/>
                    <a:pt x="952" y="4347"/>
                  </a:cubicBezTo>
                  <a:cubicBezTo>
                    <a:pt x="967" y="4324"/>
                    <a:pt x="967" y="4309"/>
                    <a:pt x="975" y="4287"/>
                  </a:cubicBezTo>
                  <a:lnTo>
                    <a:pt x="982" y="4287"/>
                  </a:lnTo>
                  <a:cubicBezTo>
                    <a:pt x="982" y="4295"/>
                    <a:pt x="982" y="4302"/>
                    <a:pt x="990" y="4302"/>
                  </a:cubicBezTo>
                  <a:cubicBezTo>
                    <a:pt x="997" y="4309"/>
                    <a:pt x="997" y="4302"/>
                    <a:pt x="1005" y="4309"/>
                  </a:cubicBezTo>
                  <a:cubicBezTo>
                    <a:pt x="1012" y="4309"/>
                    <a:pt x="1012" y="4309"/>
                    <a:pt x="1012" y="4317"/>
                  </a:cubicBezTo>
                  <a:cubicBezTo>
                    <a:pt x="1020" y="4324"/>
                    <a:pt x="1027" y="4324"/>
                    <a:pt x="1035" y="4339"/>
                  </a:cubicBezTo>
                  <a:cubicBezTo>
                    <a:pt x="1035" y="4354"/>
                    <a:pt x="1035" y="4362"/>
                    <a:pt x="1042" y="4377"/>
                  </a:cubicBezTo>
                  <a:cubicBezTo>
                    <a:pt x="1057" y="4369"/>
                    <a:pt x="1057" y="4369"/>
                    <a:pt x="1072" y="4369"/>
                  </a:cubicBezTo>
                  <a:cubicBezTo>
                    <a:pt x="1087" y="4362"/>
                    <a:pt x="1095" y="4362"/>
                    <a:pt x="1110" y="4362"/>
                  </a:cubicBezTo>
                  <a:cubicBezTo>
                    <a:pt x="1110" y="4347"/>
                    <a:pt x="1117" y="4339"/>
                    <a:pt x="1117" y="4317"/>
                  </a:cubicBezTo>
                  <a:cubicBezTo>
                    <a:pt x="1117" y="4317"/>
                    <a:pt x="1117" y="4317"/>
                    <a:pt x="1117" y="4309"/>
                  </a:cubicBezTo>
                  <a:cubicBezTo>
                    <a:pt x="1117" y="4302"/>
                    <a:pt x="1117" y="4302"/>
                    <a:pt x="1117" y="4295"/>
                  </a:cubicBezTo>
                  <a:cubicBezTo>
                    <a:pt x="1117" y="4287"/>
                    <a:pt x="1117" y="4279"/>
                    <a:pt x="1125" y="4272"/>
                  </a:cubicBezTo>
                  <a:cubicBezTo>
                    <a:pt x="1125" y="4265"/>
                    <a:pt x="1132" y="4265"/>
                    <a:pt x="1132" y="4265"/>
                  </a:cubicBezTo>
                  <a:cubicBezTo>
                    <a:pt x="1147" y="4249"/>
                    <a:pt x="1147" y="4235"/>
                    <a:pt x="1162" y="4219"/>
                  </a:cubicBezTo>
                  <a:cubicBezTo>
                    <a:pt x="1177" y="4205"/>
                    <a:pt x="1177" y="4189"/>
                    <a:pt x="1192" y="4175"/>
                  </a:cubicBezTo>
                  <a:cubicBezTo>
                    <a:pt x="1199" y="4159"/>
                    <a:pt x="1207" y="4152"/>
                    <a:pt x="1215" y="4130"/>
                  </a:cubicBezTo>
                  <a:cubicBezTo>
                    <a:pt x="1215" y="4130"/>
                    <a:pt x="1215" y="4122"/>
                    <a:pt x="1222" y="4115"/>
                  </a:cubicBezTo>
                  <a:cubicBezTo>
                    <a:pt x="1222" y="4115"/>
                    <a:pt x="1222" y="4115"/>
                    <a:pt x="1229" y="4115"/>
                  </a:cubicBezTo>
                  <a:cubicBezTo>
                    <a:pt x="1237" y="4100"/>
                    <a:pt x="1252" y="4092"/>
                    <a:pt x="1275" y="4085"/>
                  </a:cubicBezTo>
                  <a:cubicBezTo>
                    <a:pt x="1282" y="4085"/>
                    <a:pt x="1289" y="4077"/>
                    <a:pt x="1297" y="4077"/>
                  </a:cubicBezTo>
                  <a:cubicBezTo>
                    <a:pt x="1312" y="4062"/>
                    <a:pt x="1327" y="4055"/>
                    <a:pt x="1342" y="4040"/>
                  </a:cubicBezTo>
                  <a:cubicBezTo>
                    <a:pt x="1349" y="4032"/>
                    <a:pt x="1357" y="4025"/>
                    <a:pt x="1364" y="4010"/>
                  </a:cubicBezTo>
                  <a:cubicBezTo>
                    <a:pt x="1372" y="4002"/>
                    <a:pt x="1372" y="4002"/>
                    <a:pt x="1372" y="3995"/>
                  </a:cubicBezTo>
                  <a:cubicBezTo>
                    <a:pt x="1372" y="3972"/>
                    <a:pt x="1357" y="3972"/>
                    <a:pt x="1349" y="3950"/>
                  </a:cubicBezTo>
                  <a:cubicBezTo>
                    <a:pt x="1342" y="3935"/>
                    <a:pt x="1335" y="3927"/>
                    <a:pt x="1327" y="3905"/>
                  </a:cubicBezTo>
                  <a:cubicBezTo>
                    <a:pt x="1319" y="3897"/>
                    <a:pt x="1312" y="3897"/>
                    <a:pt x="1305" y="3890"/>
                  </a:cubicBezTo>
                  <a:cubicBezTo>
                    <a:pt x="1297" y="3882"/>
                    <a:pt x="1297" y="3875"/>
                    <a:pt x="1297" y="3867"/>
                  </a:cubicBezTo>
                  <a:cubicBezTo>
                    <a:pt x="1289" y="3852"/>
                    <a:pt x="1282" y="3837"/>
                    <a:pt x="1275" y="3822"/>
                  </a:cubicBezTo>
                  <a:cubicBezTo>
                    <a:pt x="1259" y="3800"/>
                    <a:pt x="1245" y="3785"/>
                    <a:pt x="1222" y="3762"/>
                  </a:cubicBezTo>
                  <a:cubicBezTo>
                    <a:pt x="1215" y="3755"/>
                    <a:pt x="1207" y="3755"/>
                    <a:pt x="1199" y="3747"/>
                  </a:cubicBezTo>
                  <a:cubicBezTo>
                    <a:pt x="1192" y="3732"/>
                    <a:pt x="1177" y="3725"/>
                    <a:pt x="1170" y="3710"/>
                  </a:cubicBezTo>
                  <a:cubicBezTo>
                    <a:pt x="1170" y="3710"/>
                    <a:pt x="1162" y="3702"/>
                    <a:pt x="1162" y="3695"/>
                  </a:cubicBezTo>
                  <a:cubicBezTo>
                    <a:pt x="1155" y="3680"/>
                    <a:pt x="1147" y="3665"/>
                    <a:pt x="1140" y="3650"/>
                  </a:cubicBezTo>
                  <a:cubicBezTo>
                    <a:pt x="1170" y="3553"/>
                    <a:pt x="1170" y="3553"/>
                    <a:pt x="1170" y="3553"/>
                  </a:cubicBezTo>
                  <a:cubicBezTo>
                    <a:pt x="1170" y="3515"/>
                    <a:pt x="1170" y="3515"/>
                    <a:pt x="1170" y="3515"/>
                  </a:cubicBezTo>
                  <a:cubicBezTo>
                    <a:pt x="1170" y="3500"/>
                    <a:pt x="1170" y="3500"/>
                    <a:pt x="1170" y="3500"/>
                  </a:cubicBezTo>
                  <a:lnTo>
                    <a:pt x="1170" y="3500"/>
                  </a:lnTo>
                  <a:cubicBezTo>
                    <a:pt x="1199" y="3500"/>
                    <a:pt x="1199" y="3500"/>
                    <a:pt x="1199" y="3500"/>
                  </a:cubicBezTo>
                  <a:cubicBezTo>
                    <a:pt x="1215" y="3500"/>
                    <a:pt x="1215" y="3500"/>
                    <a:pt x="1215" y="3500"/>
                  </a:cubicBezTo>
                  <a:cubicBezTo>
                    <a:pt x="1229" y="3500"/>
                    <a:pt x="1237" y="3493"/>
                    <a:pt x="1245" y="3493"/>
                  </a:cubicBezTo>
                  <a:cubicBezTo>
                    <a:pt x="1267" y="3493"/>
                    <a:pt x="1282" y="3493"/>
                    <a:pt x="1289" y="3477"/>
                  </a:cubicBezTo>
                  <a:cubicBezTo>
                    <a:pt x="1297" y="3463"/>
                    <a:pt x="1305" y="3448"/>
                    <a:pt x="1312" y="3433"/>
                  </a:cubicBezTo>
                  <a:cubicBezTo>
                    <a:pt x="1319" y="3433"/>
                    <a:pt x="1319" y="3433"/>
                    <a:pt x="1327" y="3433"/>
                  </a:cubicBezTo>
                  <a:cubicBezTo>
                    <a:pt x="1342" y="3440"/>
                    <a:pt x="1342" y="3455"/>
                    <a:pt x="1357" y="3463"/>
                  </a:cubicBezTo>
                  <a:cubicBezTo>
                    <a:pt x="1372" y="3470"/>
                    <a:pt x="1387" y="3470"/>
                    <a:pt x="1394" y="3485"/>
                  </a:cubicBezTo>
                  <a:cubicBezTo>
                    <a:pt x="1402" y="3493"/>
                    <a:pt x="1402" y="3493"/>
                    <a:pt x="1402" y="3500"/>
                  </a:cubicBezTo>
                  <a:cubicBezTo>
                    <a:pt x="1417" y="3523"/>
                    <a:pt x="1424" y="3545"/>
                    <a:pt x="1447" y="3553"/>
                  </a:cubicBezTo>
                  <a:cubicBezTo>
                    <a:pt x="1462" y="3553"/>
                    <a:pt x="1477" y="3553"/>
                    <a:pt x="1492" y="3560"/>
                  </a:cubicBezTo>
                  <a:lnTo>
                    <a:pt x="1499" y="3567"/>
                  </a:lnTo>
                  <a:cubicBezTo>
                    <a:pt x="1499" y="3575"/>
                    <a:pt x="1499" y="3575"/>
                    <a:pt x="1499" y="3575"/>
                  </a:cubicBezTo>
                  <a:cubicBezTo>
                    <a:pt x="1492" y="3583"/>
                    <a:pt x="1484" y="3583"/>
                    <a:pt x="1484" y="3590"/>
                  </a:cubicBezTo>
                  <a:cubicBezTo>
                    <a:pt x="1484" y="3597"/>
                    <a:pt x="1492" y="3597"/>
                    <a:pt x="1499" y="3605"/>
                  </a:cubicBezTo>
                  <a:cubicBezTo>
                    <a:pt x="1514" y="3613"/>
                    <a:pt x="1522" y="3613"/>
                    <a:pt x="1529" y="3613"/>
                  </a:cubicBezTo>
                  <a:cubicBezTo>
                    <a:pt x="1544" y="3613"/>
                    <a:pt x="1559" y="3620"/>
                    <a:pt x="1567" y="3627"/>
                  </a:cubicBezTo>
                  <a:cubicBezTo>
                    <a:pt x="1582" y="3635"/>
                    <a:pt x="1597" y="3642"/>
                    <a:pt x="1612" y="3650"/>
                  </a:cubicBezTo>
                  <a:cubicBezTo>
                    <a:pt x="1627" y="3650"/>
                    <a:pt x="1634" y="3650"/>
                    <a:pt x="1642" y="3657"/>
                  </a:cubicBezTo>
                  <a:cubicBezTo>
                    <a:pt x="1642" y="3665"/>
                    <a:pt x="1649" y="3665"/>
                    <a:pt x="1649" y="3672"/>
                  </a:cubicBezTo>
                  <a:cubicBezTo>
                    <a:pt x="1649" y="3702"/>
                    <a:pt x="1649" y="3702"/>
                    <a:pt x="1649" y="3702"/>
                  </a:cubicBezTo>
                  <a:cubicBezTo>
                    <a:pt x="1664" y="3702"/>
                    <a:pt x="1664" y="3702"/>
                    <a:pt x="1664" y="3702"/>
                  </a:cubicBezTo>
                  <a:cubicBezTo>
                    <a:pt x="1694" y="3702"/>
                    <a:pt x="1702" y="3695"/>
                    <a:pt x="1724" y="3687"/>
                  </a:cubicBezTo>
                  <a:cubicBezTo>
                    <a:pt x="1747" y="3687"/>
                    <a:pt x="1762" y="3687"/>
                    <a:pt x="1784" y="3687"/>
                  </a:cubicBezTo>
                  <a:cubicBezTo>
                    <a:pt x="1807" y="3680"/>
                    <a:pt x="1822" y="3672"/>
                    <a:pt x="1844" y="3657"/>
                  </a:cubicBezTo>
                  <a:cubicBezTo>
                    <a:pt x="1859" y="3657"/>
                    <a:pt x="1867" y="3657"/>
                    <a:pt x="1882" y="3650"/>
                  </a:cubicBezTo>
                  <a:cubicBezTo>
                    <a:pt x="1889" y="3650"/>
                    <a:pt x="1889" y="3642"/>
                    <a:pt x="1897" y="3642"/>
                  </a:cubicBezTo>
                  <a:cubicBezTo>
                    <a:pt x="1911" y="3642"/>
                    <a:pt x="1927" y="3650"/>
                    <a:pt x="1927" y="3665"/>
                  </a:cubicBezTo>
                  <a:cubicBezTo>
                    <a:pt x="1927" y="3672"/>
                    <a:pt x="1919" y="3672"/>
                    <a:pt x="1919" y="3680"/>
                  </a:cubicBezTo>
                  <a:cubicBezTo>
                    <a:pt x="1919" y="3687"/>
                    <a:pt x="1919" y="3687"/>
                    <a:pt x="1927" y="3695"/>
                  </a:cubicBezTo>
                  <a:cubicBezTo>
                    <a:pt x="1934" y="3710"/>
                    <a:pt x="1941" y="3710"/>
                    <a:pt x="1957" y="3717"/>
                  </a:cubicBezTo>
                  <a:cubicBezTo>
                    <a:pt x="1971" y="3732"/>
                    <a:pt x="1979" y="3740"/>
                    <a:pt x="2001" y="3747"/>
                  </a:cubicBezTo>
                  <a:cubicBezTo>
                    <a:pt x="2017" y="3762"/>
                    <a:pt x="2031" y="3770"/>
                    <a:pt x="2054" y="3770"/>
                  </a:cubicBezTo>
                  <a:cubicBezTo>
                    <a:pt x="2069" y="3777"/>
                    <a:pt x="2076" y="3785"/>
                    <a:pt x="2091" y="3785"/>
                  </a:cubicBezTo>
                  <a:cubicBezTo>
                    <a:pt x="2114" y="3785"/>
                    <a:pt x="2129" y="3777"/>
                    <a:pt x="2151" y="3770"/>
                  </a:cubicBezTo>
                  <a:cubicBezTo>
                    <a:pt x="2159" y="3770"/>
                    <a:pt x="2166" y="3762"/>
                    <a:pt x="2174" y="3762"/>
                  </a:cubicBezTo>
                  <a:cubicBezTo>
                    <a:pt x="2181" y="3755"/>
                    <a:pt x="2189" y="3747"/>
                    <a:pt x="2196" y="3740"/>
                  </a:cubicBezTo>
                  <a:cubicBezTo>
                    <a:pt x="2204" y="3740"/>
                    <a:pt x="2204" y="3732"/>
                    <a:pt x="2211" y="3725"/>
                  </a:cubicBezTo>
                  <a:cubicBezTo>
                    <a:pt x="2219" y="3725"/>
                    <a:pt x="2226" y="3717"/>
                    <a:pt x="2234" y="3710"/>
                  </a:cubicBezTo>
                  <a:cubicBezTo>
                    <a:pt x="2241" y="3702"/>
                    <a:pt x="2241" y="3702"/>
                    <a:pt x="2249" y="3695"/>
                  </a:cubicBezTo>
                  <a:cubicBezTo>
                    <a:pt x="2264" y="3687"/>
                    <a:pt x="2264" y="3680"/>
                    <a:pt x="2271" y="3672"/>
                  </a:cubicBezTo>
                  <a:cubicBezTo>
                    <a:pt x="2301" y="3635"/>
                    <a:pt x="2316" y="3613"/>
                    <a:pt x="2346" y="3575"/>
                  </a:cubicBezTo>
                  <a:cubicBezTo>
                    <a:pt x="2354" y="3567"/>
                    <a:pt x="2354" y="3560"/>
                    <a:pt x="2361" y="3553"/>
                  </a:cubicBezTo>
                  <a:cubicBezTo>
                    <a:pt x="2369" y="3545"/>
                    <a:pt x="2376" y="3545"/>
                    <a:pt x="2384" y="3530"/>
                  </a:cubicBezTo>
                  <a:cubicBezTo>
                    <a:pt x="2391" y="3515"/>
                    <a:pt x="2391" y="3507"/>
                    <a:pt x="2391" y="3485"/>
                  </a:cubicBezTo>
                  <a:lnTo>
                    <a:pt x="2399" y="3477"/>
                  </a:lnTo>
                  <a:cubicBezTo>
                    <a:pt x="2399" y="3425"/>
                    <a:pt x="2399" y="3425"/>
                    <a:pt x="2399" y="3425"/>
                  </a:cubicBezTo>
                  <a:cubicBezTo>
                    <a:pt x="2399" y="3418"/>
                    <a:pt x="2399" y="3410"/>
                    <a:pt x="2399" y="3403"/>
                  </a:cubicBezTo>
                  <a:cubicBezTo>
                    <a:pt x="2399" y="3365"/>
                    <a:pt x="2391" y="3343"/>
                    <a:pt x="2376" y="3305"/>
                  </a:cubicBezTo>
                  <a:lnTo>
                    <a:pt x="2376" y="3298"/>
                  </a:lnTo>
                  <a:cubicBezTo>
                    <a:pt x="2369" y="3275"/>
                    <a:pt x="2361" y="3268"/>
                    <a:pt x="2346" y="3253"/>
                  </a:cubicBezTo>
                  <a:cubicBezTo>
                    <a:pt x="2346" y="3245"/>
                    <a:pt x="2339" y="3238"/>
                    <a:pt x="2331" y="3230"/>
                  </a:cubicBezTo>
                  <a:cubicBezTo>
                    <a:pt x="2331" y="3223"/>
                    <a:pt x="2324" y="3215"/>
                    <a:pt x="2324" y="3208"/>
                  </a:cubicBezTo>
                  <a:cubicBezTo>
                    <a:pt x="2316" y="3200"/>
                    <a:pt x="2316" y="3193"/>
                    <a:pt x="2316" y="3185"/>
                  </a:cubicBezTo>
                  <a:cubicBezTo>
                    <a:pt x="2316" y="3178"/>
                    <a:pt x="2324" y="3170"/>
                    <a:pt x="2324" y="3155"/>
                  </a:cubicBezTo>
                  <a:cubicBezTo>
                    <a:pt x="2331" y="3148"/>
                    <a:pt x="2331" y="3140"/>
                    <a:pt x="2339" y="3125"/>
                  </a:cubicBezTo>
                  <a:cubicBezTo>
                    <a:pt x="2339" y="3118"/>
                    <a:pt x="2346" y="3110"/>
                    <a:pt x="2346" y="3103"/>
                  </a:cubicBezTo>
                  <a:cubicBezTo>
                    <a:pt x="2346" y="3088"/>
                    <a:pt x="2346" y="3080"/>
                    <a:pt x="2339" y="3066"/>
                  </a:cubicBezTo>
                  <a:cubicBezTo>
                    <a:pt x="2331" y="3050"/>
                    <a:pt x="2324" y="3043"/>
                    <a:pt x="2316" y="3028"/>
                  </a:cubicBezTo>
                  <a:cubicBezTo>
                    <a:pt x="2316" y="3020"/>
                    <a:pt x="2316" y="3013"/>
                    <a:pt x="2309" y="3006"/>
                  </a:cubicBezTo>
                  <a:cubicBezTo>
                    <a:pt x="2309" y="2983"/>
                    <a:pt x="2301" y="2968"/>
                    <a:pt x="2301" y="2953"/>
                  </a:cubicBezTo>
                  <a:cubicBezTo>
                    <a:pt x="2294" y="2930"/>
                    <a:pt x="2294" y="2923"/>
                    <a:pt x="2286" y="2908"/>
                  </a:cubicBezTo>
                  <a:cubicBezTo>
                    <a:pt x="2286" y="2901"/>
                    <a:pt x="2279" y="2901"/>
                    <a:pt x="2279" y="2893"/>
                  </a:cubicBezTo>
                  <a:cubicBezTo>
                    <a:pt x="2279" y="2878"/>
                    <a:pt x="2279" y="2871"/>
                    <a:pt x="2286" y="2855"/>
                  </a:cubicBezTo>
                  <a:cubicBezTo>
                    <a:pt x="2286" y="2848"/>
                    <a:pt x="2286" y="2848"/>
                    <a:pt x="2294" y="2841"/>
                  </a:cubicBezTo>
                  <a:cubicBezTo>
                    <a:pt x="2294" y="2833"/>
                    <a:pt x="2294" y="2833"/>
                    <a:pt x="2301" y="2833"/>
                  </a:cubicBezTo>
                  <a:cubicBezTo>
                    <a:pt x="2309" y="2818"/>
                    <a:pt x="2316" y="2811"/>
                    <a:pt x="2331" y="2796"/>
                  </a:cubicBezTo>
                  <a:cubicBezTo>
                    <a:pt x="2331" y="2788"/>
                    <a:pt x="2339" y="2788"/>
                    <a:pt x="2339" y="2781"/>
                  </a:cubicBezTo>
                  <a:cubicBezTo>
                    <a:pt x="2339" y="2773"/>
                    <a:pt x="2339" y="2773"/>
                    <a:pt x="2339" y="2766"/>
                  </a:cubicBezTo>
                  <a:cubicBezTo>
                    <a:pt x="2339" y="2758"/>
                    <a:pt x="2346" y="2758"/>
                    <a:pt x="2354" y="2751"/>
                  </a:cubicBezTo>
                  <a:cubicBezTo>
                    <a:pt x="2361" y="2743"/>
                    <a:pt x="2369" y="2736"/>
                    <a:pt x="2376" y="2728"/>
                  </a:cubicBezTo>
                  <a:cubicBezTo>
                    <a:pt x="2391" y="2721"/>
                    <a:pt x="2406" y="2721"/>
                    <a:pt x="2421" y="2713"/>
                  </a:cubicBezTo>
                  <a:cubicBezTo>
                    <a:pt x="2436" y="2713"/>
                    <a:pt x="2451" y="2706"/>
                    <a:pt x="2466" y="2706"/>
                  </a:cubicBezTo>
                  <a:cubicBezTo>
                    <a:pt x="2474" y="2698"/>
                    <a:pt x="2481" y="2698"/>
                    <a:pt x="2481" y="2691"/>
                  </a:cubicBezTo>
                  <a:cubicBezTo>
                    <a:pt x="2488" y="2683"/>
                    <a:pt x="2496" y="2676"/>
                    <a:pt x="2504" y="2676"/>
                  </a:cubicBezTo>
                  <a:cubicBezTo>
                    <a:pt x="2511" y="2676"/>
                    <a:pt x="2518" y="2676"/>
                    <a:pt x="2526" y="2676"/>
                  </a:cubicBezTo>
                  <a:cubicBezTo>
                    <a:pt x="2534" y="2676"/>
                    <a:pt x="2541" y="2668"/>
                    <a:pt x="2541" y="2668"/>
                  </a:cubicBezTo>
                  <a:cubicBezTo>
                    <a:pt x="2556" y="2653"/>
                    <a:pt x="2571" y="2646"/>
                    <a:pt x="2578" y="2638"/>
                  </a:cubicBezTo>
                  <a:cubicBezTo>
                    <a:pt x="2601" y="2616"/>
                    <a:pt x="2608" y="2601"/>
                    <a:pt x="2616" y="2571"/>
                  </a:cubicBezTo>
                  <a:cubicBezTo>
                    <a:pt x="2623" y="2541"/>
                    <a:pt x="2631" y="2526"/>
                    <a:pt x="2646" y="2496"/>
                  </a:cubicBezTo>
                  <a:cubicBezTo>
                    <a:pt x="2646" y="2481"/>
                    <a:pt x="2653" y="2473"/>
                    <a:pt x="2653" y="2451"/>
                  </a:cubicBezTo>
                  <a:cubicBezTo>
                    <a:pt x="2653" y="2406"/>
                    <a:pt x="2653" y="2376"/>
                    <a:pt x="2653" y="2331"/>
                  </a:cubicBezTo>
                  <a:cubicBezTo>
                    <a:pt x="2653" y="2286"/>
                    <a:pt x="2653" y="2264"/>
                    <a:pt x="2653" y="2226"/>
                  </a:cubicBezTo>
                  <a:cubicBezTo>
                    <a:pt x="2653" y="2181"/>
                    <a:pt x="2661" y="2166"/>
                    <a:pt x="2661" y="2121"/>
                  </a:cubicBezTo>
                  <a:cubicBezTo>
                    <a:pt x="2661" y="2084"/>
                    <a:pt x="2661" y="2061"/>
                    <a:pt x="2653" y="2024"/>
                  </a:cubicBezTo>
                  <a:cubicBezTo>
                    <a:pt x="2653" y="2009"/>
                    <a:pt x="2646" y="2001"/>
                    <a:pt x="2646" y="1986"/>
                  </a:cubicBezTo>
                  <a:cubicBezTo>
                    <a:pt x="2646" y="1979"/>
                    <a:pt x="2646" y="1971"/>
                    <a:pt x="2646" y="1964"/>
                  </a:cubicBezTo>
                  <a:cubicBezTo>
                    <a:pt x="2646" y="1956"/>
                    <a:pt x="2638" y="1956"/>
                    <a:pt x="2638" y="1949"/>
                  </a:cubicBezTo>
                  <a:cubicBezTo>
                    <a:pt x="2638" y="1941"/>
                    <a:pt x="2646" y="1941"/>
                    <a:pt x="2646" y="1941"/>
                  </a:cubicBezTo>
                  <a:cubicBezTo>
                    <a:pt x="2653" y="1934"/>
                    <a:pt x="2661" y="1934"/>
                    <a:pt x="2661" y="1934"/>
                  </a:cubicBezTo>
                  <a:cubicBezTo>
                    <a:pt x="2676" y="1926"/>
                    <a:pt x="2683" y="1919"/>
                    <a:pt x="2691" y="1904"/>
                  </a:cubicBezTo>
                  <a:cubicBezTo>
                    <a:pt x="2698" y="1881"/>
                    <a:pt x="2706" y="1866"/>
                    <a:pt x="2713" y="1844"/>
                  </a:cubicBezTo>
                  <a:cubicBezTo>
                    <a:pt x="2721" y="1829"/>
                    <a:pt x="2728" y="1821"/>
                    <a:pt x="2736" y="1807"/>
                  </a:cubicBezTo>
                  <a:cubicBezTo>
                    <a:pt x="2736" y="1799"/>
                    <a:pt x="2743" y="1791"/>
                    <a:pt x="2743" y="1784"/>
                  </a:cubicBezTo>
                  <a:cubicBezTo>
                    <a:pt x="2758" y="1761"/>
                    <a:pt x="2758" y="1747"/>
                    <a:pt x="2766" y="1724"/>
                  </a:cubicBezTo>
                  <a:cubicBezTo>
                    <a:pt x="2766" y="1701"/>
                    <a:pt x="2766" y="1687"/>
                    <a:pt x="2773" y="1672"/>
                  </a:cubicBezTo>
                  <a:cubicBezTo>
                    <a:pt x="2773" y="1642"/>
                    <a:pt x="2781" y="1627"/>
                    <a:pt x="2781" y="1604"/>
                  </a:cubicBezTo>
                  <a:cubicBezTo>
                    <a:pt x="2781" y="1589"/>
                    <a:pt x="2781" y="1582"/>
                    <a:pt x="2781" y="1567"/>
                  </a:cubicBezTo>
                  <a:cubicBezTo>
                    <a:pt x="2781" y="1559"/>
                    <a:pt x="2796" y="1552"/>
                    <a:pt x="2796" y="1537"/>
                  </a:cubicBezTo>
                  <a:cubicBezTo>
                    <a:pt x="2803" y="1514"/>
                    <a:pt x="2803" y="1499"/>
                    <a:pt x="2803" y="1477"/>
                  </a:cubicBezTo>
                  <a:cubicBezTo>
                    <a:pt x="2803" y="1364"/>
                    <a:pt x="2788" y="1304"/>
                    <a:pt x="2773" y="1192"/>
                  </a:cubicBezTo>
                  <a:cubicBezTo>
                    <a:pt x="2766" y="1162"/>
                    <a:pt x="2758" y="1139"/>
                    <a:pt x="2758" y="1109"/>
                  </a:cubicBezTo>
                  <a:cubicBezTo>
                    <a:pt x="2758" y="1102"/>
                    <a:pt x="2751" y="1095"/>
                    <a:pt x="2751" y="1095"/>
                  </a:cubicBezTo>
                  <a:cubicBezTo>
                    <a:pt x="2751" y="1072"/>
                    <a:pt x="2751" y="1065"/>
                    <a:pt x="2743" y="1049"/>
                  </a:cubicBezTo>
                  <a:cubicBezTo>
                    <a:pt x="2743" y="1042"/>
                    <a:pt x="2736" y="1042"/>
                    <a:pt x="2736" y="1035"/>
                  </a:cubicBezTo>
                  <a:cubicBezTo>
                    <a:pt x="2728" y="1012"/>
                    <a:pt x="2728" y="990"/>
                    <a:pt x="2721" y="960"/>
                  </a:cubicBezTo>
                  <a:cubicBezTo>
                    <a:pt x="2713" y="945"/>
                    <a:pt x="2713" y="937"/>
                    <a:pt x="2706" y="922"/>
                  </a:cubicBezTo>
                  <a:cubicBezTo>
                    <a:pt x="2698" y="892"/>
                    <a:pt x="2698" y="877"/>
                    <a:pt x="2691" y="847"/>
                  </a:cubicBezTo>
                  <a:cubicBezTo>
                    <a:pt x="2683" y="825"/>
                    <a:pt x="2683" y="810"/>
                    <a:pt x="2676" y="795"/>
                  </a:cubicBezTo>
                  <a:cubicBezTo>
                    <a:pt x="2668" y="787"/>
                    <a:pt x="2668" y="780"/>
                    <a:pt x="2661" y="772"/>
                  </a:cubicBezTo>
                  <a:cubicBezTo>
                    <a:pt x="2646" y="742"/>
                    <a:pt x="2631" y="720"/>
                    <a:pt x="2616" y="690"/>
                  </a:cubicBezTo>
                  <a:cubicBezTo>
                    <a:pt x="2601" y="652"/>
                    <a:pt x="2601" y="637"/>
                    <a:pt x="2586" y="600"/>
                  </a:cubicBezTo>
                  <a:cubicBezTo>
                    <a:pt x="2578" y="592"/>
                    <a:pt x="2578" y="585"/>
                    <a:pt x="2571" y="570"/>
                  </a:cubicBezTo>
                  <a:cubicBezTo>
                    <a:pt x="2564" y="548"/>
                    <a:pt x="2556" y="540"/>
                    <a:pt x="2556" y="518"/>
                  </a:cubicBezTo>
                  <a:cubicBezTo>
                    <a:pt x="2556" y="495"/>
                    <a:pt x="2556" y="488"/>
                    <a:pt x="2564" y="465"/>
                  </a:cubicBezTo>
                  <a:cubicBezTo>
                    <a:pt x="2571" y="458"/>
                    <a:pt x="2578" y="450"/>
                    <a:pt x="2578" y="443"/>
                  </a:cubicBezTo>
                  <a:cubicBezTo>
                    <a:pt x="2586" y="443"/>
                    <a:pt x="2586" y="435"/>
                    <a:pt x="2586" y="435"/>
                  </a:cubicBezTo>
                  <a:cubicBezTo>
                    <a:pt x="2594" y="428"/>
                    <a:pt x="2601" y="420"/>
                    <a:pt x="2601" y="413"/>
                  </a:cubicBezTo>
                  <a:cubicBezTo>
                    <a:pt x="2608" y="405"/>
                    <a:pt x="2608" y="398"/>
                    <a:pt x="2608" y="383"/>
                  </a:cubicBezTo>
                  <a:cubicBezTo>
                    <a:pt x="2608" y="375"/>
                    <a:pt x="2601" y="368"/>
                    <a:pt x="2601" y="360"/>
                  </a:cubicBezTo>
                  <a:cubicBezTo>
                    <a:pt x="2601" y="353"/>
                    <a:pt x="2608" y="345"/>
                    <a:pt x="2616" y="338"/>
                  </a:cubicBezTo>
                  <a:cubicBezTo>
                    <a:pt x="2631" y="330"/>
                    <a:pt x="2638" y="323"/>
                    <a:pt x="2646" y="308"/>
                  </a:cubicBezTo>
                  <a:cubicBezTo>
                    <a:pt x="2653" y="293"/>
                    <a:pt x="2661" y="285"/>
                    <a:pt x="2661" y="263"/>
                  </a:cubicBezTo>
                  <a:cubicBezTo>
                    <a:pt x="2661" y="248"/>
                    <a:pt x="2653" y="248"/>
                    <a:pt x="2646" y="233"/>
                  </a:cubicBezTo>
                  <a:cubicBezTo>
                    <a:pt x="2646" y="225"/>
                    <a:pt x="2646" y="218"/>
                    <a:pt x="2646" y="203"/>
                  </a:cubicBezTo>
                  <a:cubicBezTo>
                    <a:pt x="2638" y="188"/>
                    <a:pt x="2638" y="180"/>
                    <a:pt x="2638" y="158"/>
                  </a:cubicBezTo>
                  <a:cubicBezTo>
                    <a:pt x="2638" y="120"/>
                    <a:pt x="2638" y="120"/>
                    <a:pt x="2638" y="120"/>
                  </a:cubicBezTo>
                  <a:cubicBezTo>
                    <a:pt x="2646" y="128"/>
                    <a:pt x="2646" y="135"/>
                    <a:pt x="2653" y="135"/>
                  </a:cubicBezTo>
                  <a:cubicBezTo>
                    <a:pt x="2653" y="143"/>
                    <a:pt x="2661" y="135"/>
                    <a:pt x="2661" y="143"/>
                  </a:cubicBezTo>
                  <a:cubicBezTo>
                    <a:pt x="2668" y="150"/>
                    <a:pt x="2676" y="158"/>
                    <a:pt x="2683" y="165"/>
                  </a:cubicBezTo>
                  <a:cubicBezTo>
                    <a:pt x="2691" y="188"/>
                    <a:pt x="2706" y="203"/>
                    <a:pt x="2728" y="203"/>
                  </a:cubicBezTo>
                  <a:cubicBezTo>
                    <a:pt x="2743" y="203"/>
                    <a:pt x="2743" y="188"/>
                    <a:pt x="2758" y="180"/>
                  </a:cubicBezTo>
                  <a:cubicBezTo>
                    <a:pt x="2758" y="180"/>
                    <a:pt x="2758" y="173"/>
                    <a:pt x="2766" y="173"/>
                  </a:cubicBezTo>
                  <a:cubicBezTo>
                    <a:pt x="2766" y="173"/>
                    <a:pt x="2773" y="180"/>
                    <a:pt x="2773" y="188"/>
                  </a:cubicBezTo>
                  <a:cubicBezTo>
                    <a:pt x="2781" y="188"/>
                    <a:pt x="2788" y="188"/>
                    <a:pt x="2803" y="188"/>
                  </a:cubicBezTo>
                  <a:cubicBezTo>
                    <a:pt x="2818" y="188"/>
                    <a:pt x="2826" y="180"/>
                    <a:pt x="2841" y="173"/>
                  </a:cubicBezTo>
                  <a:cubicBezTo>
                    <a:pt x="2848" y="165"/>
                    <a:pt x="2856" y="165"/>
                    <a:pt x="2871" y="158"/>
                  </a:cubicBezTo>
                  <a:cubicBezTo>
                    <a:pt x="2893" y="135"/>
                    <a:pt x="2893" y="113"/>
                    <a:pt x="2901" y="90"/>
                  </a:cubicBezTo>
                  <a:cubicBezTo>
                    <a:pt x="2908" y="75"/>
                    <a:pt x="2916" y="68"/>
                    <a:pt x="2916" y="53"/>
                  </a:cubicBezTo>
                  <a:cubicBezTo>
                    <a:pt x="2923" y="38"/>
                    <a:pt x="2923" y="23"/>
                    <a:pt x="2938" y="23"/>
                  </a:cubicBezTo>
                  <a:cubicBezTo>
                    <a:pt x="2953" y="15"/>
                    <a:pt x="2961" y="15"/>
                    <a:pt x="2968" y="15"/>
                  </a:cubicBezTo>
                  <a:cubicBezTo>
                    <a:pt x="2983" y="8"/>
                    <a:pt x="2991" y="0"/>
                    <a:pt x="2998" y="15"/>
                  </a:cubicBezTo>
                  <a:cubicBezTo>
                    <a:pt x="3013" y="30"/>
                    <a:pt x="3006" y="45"/>
                    <a:pt x="3013" y="60"/>
                  </a:cubicBezTo>
                  <a:cubicBezTo>
                    <a:pt x="3021" y="68"/>
                    <a:pt x="3028" y="75"/>
                    <a:pt x="3043" y="75"/>
                  </a:cubicBezTo>
                  <a:cubicBezTo>
                    <a:pt x="3065" y="90"/>
                    <a:pt x="3065" y="113"/>
                    <a:pt x="3073" y="135"/>
                  </a:cubicBezTo>
                  <a:cubicBezTo>
                    <a:pt x="3073" y="150"/>
                    <a:pt x="3081" y="158"/>
                    <a:pt x="3088" y="173"/>
                  </a:cubicBezTo>
                  <a:cubicBezTo>
                    <a:pt x="3096" y="188"/>
                    <a:pt x="3103" y="195"/>
                    <a:pt x="3118" y="203"/>
                  </a:cubicBezTo>
                  <a:cubicBezTo>
                    <a:pt x="3133" y="210"/>
                    <a:pt x="3141" y="218"/>
                    <a:pt x="3148" y="225"/>
                  </a:cubicBezTo>
                  <a:cubicBezTo>
                    <a:pt x="3163" y="233"/>
                    <a:pt x="3171" y="240"/>
                    <a:pt x="3178" y="248"/>
                  </a:cubicBezTo>
                  <a:cubicBezTo>
                    <a:pt x="3186" y="263"/>
                    <a:pt x="3200" y="263"/>
                    <a:pt x="3216" y="278"/>
                  </a:cubicBezTo>
                  <a:cubicBezTo>
                    <a:pt x="3223" y="285"/>
                    <a:pt x="3230" y="293"/>
                    <a:pt x="3238" y="300"/>
                  </a:cubicBezTo>
                  <a:cubicBezTo>
                    <a:pt x="3260" y="315"/>
                    <a:pt x="3276" y="338"/>
                    <a:pt x="3290" y="360"/>
                  </a:cubicBezTo>
                  <a:cubicBezTo>
                    <a:pt x="3313" y="383"/>
                    <a:pt x="3313" y="398"/>
                    <a:pt x="3328" y="420"/>
                  </a:cubicBezTo>
                  <a:cubicBezTo>
                    <a:pt x="3343" y="450"/>
                    <a:pt x="3358" y="458"/>
                    <a:pt x="3373" y="480"/>
                  </a:cubicBezTo>
                  <a:cubicBezTo>
                    <a:pt x="3388" y="502"/>
                    <a:pt x="3395" y="518"/>
                    <a:pt x="3410" y="532"/>
                  </a:cubicBezTo>
                  <a:cubicBezTo>
                    <a:pt x="3418" y="540"/>
                    <a:pt x="3425" y="540"/>
                    <a:pt x="3433" y="548"/>
                  </a:cubicBezTo>
                  <a:cubicBezTo>
                    <a:pt x="3455" y="570"/>
                    <a:pt x="3470" y="585"/>
                    <a:pt x="3485" y="608"/>
                  </a:cubicBezTo>
                  <a:cubicBezTo>
                    <a:pt x="3493" y="622"/>
                    <a:pt x="3500" y="630"/>
                    <a:pt x="3508" y="637"/>
                  </a:cubicBezTo>
                  <a:cubicBezTo>
                    <a:pt x="3523" y="652"/>
                    <a:pt x="3523" y="660"/>
                    <a:pt x="3538" y="675"/>
                  </a:cubicBezTo>
                  <a:cubicBezTo>
                    <a:pt x="3553" y="697"/>
                    <a:pt x="3560" y="712"/>
                    <a:pt x="3583" y="727"/>
                  </a:cubicBezTo>
                  <a:cubicBezTo>
                    <a:pt x="3598" y="742"/>
                    <a:pt x="3605" y="757"/>
                    <a:pt x="3620" y="772"/>
                  </a:cubicBezTo>
                  <a:cubicBezTo>
                    <a:pt x="3635" y="787"/>
                    <a:pt x="3643" y="795"/>
                    <a:pt x="3650" y="817"/>
                  </a:cubicBezTo>
                  <a:cubicBezTo>
                    <a:pt x="3658" y="825"/>
                    <a:pt x="3658" y="832"/>
                    <a:pt x="3658" y="840"/>
                  </a:cubicBezTo>
                  <a:cubicBezTo>
                    <a:pt x="3658" y="855"/>
                    <a:pt x="3673" y="855"/>
                    <a:pt x="3673" y="862"/>
                  </a:cubicBezTo>
                  <a:cubicBezTo>
                    <a:pt x="3680" y="885"/>
                    <a:pt x="3688" y="892"/>
                    <a:pt x="3695" y="907"/>
                  </a:cubicBezTo>
                  <a:cubicBezTo>
                    <a:pt x="3710" y="945"/>
                    <a:pt x="3710" y="967"/>
                    <a:pt x="3733" y="997"/>
                  </a:cubicBezTo>
                  <a:cubicBezTo>
                    <a:pt x="3740" y="1005"/>
                    <a:pt x="3747" y="1012"/>
                    <a:pt x="3763" y="1027"/>
                  </a:cubicBezTo>
                  <a:cubicBezTo>
                    <a:pt x="3777" y="1049"/>
                    <a:pt x="3785" y="1065"/>
                    <a:pt x="3800" y="1087"/>
                  </a:cubicBezTo>
                  <a:cubicBezTo>
                    <a:pt x="3807" y="1095"/>
                    <a:pt x="3807" y="1102"/>
                    <a:pt x="3815" y="1109"/>
                  </a:cubicBezTo>
                  <a:cubicBezTo>
                    <a:pt x="3815" y="1117"/>
                    <a:pt x="3823" y="1117"/>
                    <a:pt x="3823" y="1125"/>
                  </a:cubicBezTo>
                  <a:cubicBezTo>
                    <a:pt x="3830" y="1132"/>
                    <a:pt x="3837" y="1139"/>
                    <a:pt x="3837" y="1147"/>
                  </a:cubicBezTo>
                  <a:cubicBezTo>
                    <a:pt x="3853" y="1177"/>
                    <a:pt x="3875" y="1192"/>
                    <a:pt x="3890" y="1222"/>
                  </a:cubicBezTo>
                  <a:cubicBezTo>
                    <a:pt x="3897" y="1229"/>
                    <a:pt x="3905" y="1237"/>
                    <a:pt x="3905" y="1252"/>
                  </a:cubicBezTo>
                  <a:cubicBezTo>
                    <a:pt x="3920" y="1252"/>
                    <a:pt x="3920" y="1267"/>
                    <a:pt x="3927" y="1274"/>
                  </a:cubicBezTo>
                  <a:cubicBezTo>
                    <a:pt x="3942" y="1289"/>
                    <a:pt x="3957" y="1297"/>
                    <a:pt x="3965" y="1312"/>
                  </a:cubicBezTo>
                  <a:cubicBezTo>
                    <a:pt x="3987" y="1342"/>
                    <a:pt x="3995" y="1357"/>
                    <a:pt x="4017" y="1372"/>
                  </a:cubicBezTo>
                  <a:cubicBezTo>
                    <a:pt x="4032" y="1387"/>
                    <a:pt x="4047" y="1387"/>
                    <a:pt x="4062" y="1402"/>
                  </a:cubicBezTo>
                  <a:cubicBezTo>
                    <a:pt x="4062" y="1402"/>
                    <a:pt x="4062" y="1409"/>
                    <a:pt x="4070" y="1417"/>
                  </a:cubicBezTo>
                  <a:cubicBezTo>
                    <a:pt x="4077" y="1424"/>
                    <a:pt x="4085" y="1432"/>
                    <a:pt x="4100" y="1447"/>
                  </a:cubicBezTo>
                  <a:cubicBezTo>
                    <a:pt x="4107" y="1454"/>
                    <a:pt x="4107" y="1462"/>
                    <a:pt x="4115" y="1462"/>
                  </a:cubicBezTo>
                  <a:cubicBezTo>
                    <a:pt x="4122" y="1477"/>
                    <a:pt x="4130" y="1484"/>
                    <a:pt x="4137" y="1492"/>
                  </a:cubicBezTo>
                  <a:cubicBezTo>
                    <a:pt x="4152" y="1514"/>
                    <a:pt x="4160" y="1529"/>
                    <a:pt x="4167" y="1544"/>
                  </a:cubicBezTo>
                  <a:cubicBezTo>
                    <a:pt x="4175" y="1559"/>
                    <a:pt x="4182" y="1559"/>
                    <a:pt x="4197" y="1567"/>
                  </a:cubicBezTo>
                  <a:cubicBezTo>
                    <a:pt x="4212" y="1582"/>
                    <a:pt x="4220" y="1582"/>
                    <a:pt x="4235" y="1597"/>
                  </a:cubicBezTo>
                  <a:cubicBezTo>
                    <a:pt x="4242" y="1604"/>
                    <a:pt x="4242" y="1612"/>
                    <a:pt x="4250" y="1612"/>
                  </a:cubicBezTo>
                  <a:cubicBezTo>
                    <a:pt x="4280" y="1634"/>
                    <a:pt x="4295" y="1649"/>
                    <a:pt x="4324" y="1664"/>
                  </a:cubicBezTo>
                  <a:cubicBezTo>
                    <a:pt x="4332" y="1672"/>
                    <a:pt x="4340" y="1679"/>
                    <a:pt x="4347" y="1679"/>
                  </a:cubicBezTo>
                  <a:cubicBezTo>
                    <a:pt x="4362" y="1687"/>
                    <a:pt x="4362" y="1694"/>
                    <a:pt x="4377" y="1694"/>
                  </a:cubicBezTo>
                  <a:cubicBezTo>
                    <a:pt x="4392" y="1709"/>
                    <a:pt x="4407" y="1717"/>
                    <a:pt x="4415" y="1724"/>
                  </a:cubicBezTo>
                  <a:cubicBezTo>
                    <a:pt x="4430" y="1731"/>
                    <a:pt x="4437" y="1739"/>
                    <a:pt x="4452" y="1754"/>
                  </a:cubicBezTo>
                  <a:cubicBezTo>
                    <a:pt x="4452" y="1754"/>
                    <a:pt x="4459" y="1754"/>
                    <a:pt x="4459" y="1761"/>
                  </a:cubicBezTo>
                  <a:cubicBezTo>
                    <a:pt x="4467" y="1769"/>
                    <a:pt x="4467" y="1769"/>
                    <a:pt x="4475" y="1777"/>
                  </a:cubicBezTo>
                  <a:cubicBezTo>
                    <a:pt x="4489" y="1784"/>
                    <a:pt x="4497" y="1791"/>
                    <a:pt x="4512" y="1807"/>
                  </a:cubicBezTo>
                  <a:cubicBezTo>
                    <a:pt x="4527" y="1821"/>
                    <a:pt x="4535" y="1829"/>
                    <a:pt x="4549" y="1837"/>
                  </a:cubicBezTo>
                  <a:cubicBezTo>
                    <a:pt x="4564" y="1844"/>
                    <a:pt x="4572" y="1851"/>
                    <a:pt x="4579" y="1859"/>
                  </a:cubicBezTo>
                  <a:cubicBezTo>
                    <a:pt x="4587" y="1859"/>
                    <a:pt x="4602" y="1866"/>
                    <a:pt x="4609" y="1874"/>
                  </a:cubicBezTo>
                  <a:cubicBezTo>
                    <a:pt x="4617" y="1889"/>
                    <a:pt x="4617" y="1896"/>
                    <a:pt x="4624" y="1911"/>
                  </a:cubicBezTo>
                  <a:cubicBezTo>
                    <a:pt x="4632" y="1919"/>
                    <a:pt x="4639" y="1926"/>
                    <a:pt x="4647" y="1934"/>
                  </a:cubicBezTo>
                  <a:cubicBezTo>
                    <a:pt x="4654" y="1949"/>
                    <a:pt x="4654" y="1956"/>
                    <a:pt x="4669" y="1964"/>
                  </a:cubicBezTo>
                  <a:cubicBezTo>
                    <a:pt x="4684" y="1979"/>
                    <a:pt x="4692" y="1979"/>
                    <a:pt x="4714" y="1986"/>
                  </a:cubicBezTo>
                  <a:cubicBezTo>
                    <a:pt x="4722" y="1994"/>
                    <a:pt x="4729" y="2001"/>
                    <a:pt x="4744" y="2009"/>
                  </a:cubicBezTo>
                  <a:cubicBezTo>
                    <a:pt x="4759" y="2009"/>
                    <a:pt x="4767" y="2016"/>
                    <a:pt x="4774" y="2016"/>
                  </a:cubicBezTo>
                  <a:cubicBezTo>
                    <a:pt x="4812" y="2039"/>
                    <a:pt x="4834" y="2054"/>
                    <a:pt x="4872" y="2069"/>
                  </a:cubicBezTo>
                  <a:cubicBezTo>
                    <a:pt x="4894" y="2091"/>
                    <a:pt x="4917" y="2099"/>
                    <a:pt x="4947" y="2114"/>
                  </a:cubicBezTo>
                  <a:cubicBezTo>
                    <a:pt x="4962" y="2121"/>
                    <a:pt x="4969" y="2129"/>
                    <a:pt x="4984" y="2129"/>
                  </a:cubicBezTo>
                  <a:cubicBezTo>
                    <a:pt x="4999" y="2136"/>
                    <a:pt x="5007" y="2136"/>
                    <a:pt x="5022" y="2136"/>
                  </a:cubicBezTo>
                  <a:cubicBezTo>
                    <a:pt x="5052" y="2144"/>
                    <a:pt x="5066" y="2159"/>
                    <a:pt x="5096" y="2174"/>
                  </a:cubicBezTo>
                  <a:cubicBezTo>
                    <a:pt x="5082" y="2166"/>
                    <a:pt x="5066" y="2159"/>
                    <a:pt x="5052" y="2159"/>
                  </a:cubicBezTo>
                  <a:cubicBezTo>
                    <a:pt x="5029" y="2159"/>
                    <a:pt x="5014" y="2159"/>
                    <a:pt x="4999" y="2151"/>
                  </a:cubicBezTo>
                  <a:cubicBezTo>
                    <a:pt x="4992" y="2151"/>
                    <a:pt x="4984" y="2144"/>
                    <a:pt x="4977" y="2144"/>
                  </a:cubicBezTo>
                  <a:cubicBezTo>
                    <a:pt x="4969" y="2144"/>
                    <a:pt x="4969" y="2144"/>
                    <a:pt x="4962" y="2144"/>
                  </a:cubicBezTo>
                  <a:cubicBezTo>
                    <a:pt x="4962" y="2159"/>
                    <a:pt x="4962" y="2166"/>
                    <a:pt x="4962" y="2174"/>
                  </a:cubicBezTo>
                  <a:cubicBezTo>
                    <a:pt x="4969" y="2196"/>
                    <a:pt x="4992" y="2211"/>
                    <a:pt x="5007" y="2226"/>
                  </a:cubicBezTo>
                  <a:cubicBezTo>
                    <a:pt x="5014" y="2234"/>
                    <a:pt x="5022" y="2241"/>
                    <a:pt x="5029" y="2248"/>
                  </a:cubicBezTo>
                  <a:cubicBezTo>
                    <a:pt x="5052" y="2271"/>
                    <a:pt x="5082" y="2286"/>
                    <a:pt x="5112" y="2286"/>
                  </a:cubicBezTo>
                  <a:cubicBezTo>
                    <a:pt x="5134" y="2286"/>
                    <a:pt x="5134" y="2271"/>
                    <a:pt x="5149" y="2271"/>
                  </a:cubicBezTo>
                  <a:cubicBezTo>
                    <a:pt x="5164" y="2271"/>
                    <a:pt x="5164" y="2278"/>
                    <a:pt x="5179" y="2286"/>
                  </a:cubicBezTo>
                  <a:cubicBezTo>
                    <a:pt x="5194" y="2286"/>
                    <a:pt x="5201" y="2286"/>
                    <a:pt x="5216" y="2294"/>
                  </a:cubicBezTo>
                  <a:cubicBezTo>
                    <a:pt x="5224" y="2294"/>
                    <a:pt x="5231" y="2294"/>
                    <a:pt x="5239" y="2294"/>
                  </a:cubicBezTo>
                  <a:cubicBezTo>
                    <a:pt x="5261" y="2294"/>
                    <a:pt x="5291" y="2286"/>
                    <a:pt x="5291" y="2264"/>
                  </a:cubicBezTo>
                  <a:cubicBezTo>
                    <a:pt x="5291" y="2248"/>
                    <a:pt x="5276" y="2241"/>
                    <a:pt x="5261" y="2234"/>
                  </a:cubicBezTo>
                  <a:cubicBezTo>
                    <a:pt x="5239" y="2219"/>
                    <a:pt x="5224" y="2211"/>
                    <a:pt x="5194" y="2204"/>
                  </a:cubicBezTo>
                  <a:cubicBezTo>
                    <a:pt x="5171" y="2196"/>
                    <a:pt x="5156" y="2196"/>
                    <a:pt x="5134" y="2189"/>
                  </a:cubicBezTo>
                  <a:cubicBezTo>
                    <a:pt x="5119" y="2181"/>
                    <a:pt x="5119" y="2174"/>
                    <a:pt x="5104" y="2166"/>
                  </a:cubicBezTo>
                  <a:cubicBezTo>
                    <a:pt x="5156" y="2174"/>
                    <a:pt x="5186" y="2189"/>
                    <a:pt x="5239" y="2204"/>
                  </a:cubicBezTo>
                  <a:cubicBezTo>
                    <a:pt x="5261" y="2219"/>
                    <a:pt x="5276" y="2219"/>
                    <a:pt x="5299" y="2234"/>
                  </a:cubicBezTo>
                  <a:cubicBezTo>
                    <a:pt x="5359" y="2241"/>
                    <a:pt x="5396" y="2241"/>
                    <a:pt x="5456" y="2256"/>
                  </a:cubicBezTo>
                  <a:cubicBezTo>
                    <a:pt x="5479" y="2264"/>
                    <a:pt x="5494" y="2264"/>
                    <a:pt x="5516" y="2278"/>
                  </a:cubicBezTo>
                  <a:cubicBezTo>
                    <a:pt x="5516" y="2286"/>
                    <a:pt x="5516" y="2294"/>
                    <a:pt x="5516" y="2294"/>
                  </a:cubicBezTo>
                  <a:cubicBezTo>
                    <a:pt x="5494" y="2301"/>
                    <a:pt x="5486" y="2301"/>
                    <a:pt x="5464" y="2316"/>
                  </a:cubicBezTo>
                  <a:cubicBezTo>
                    <a:pt x="5449" y="2324"/>
                    <a:pt x="5434" y="2331"/>
                    <a:pt x="5434" y="2354"/>
                  </a:cubicBezTo>
                  <a:cubicBezTo>
                    <a:pt x="5434" y="2376"/>
                    <a:pt x="5441" y="2384"/>
                    <a:pt x="5449" y="2406"/>
                  </a:cubicBezTo>
                  <a:cubicBezTo>
                    <a:pt x="5449" y="2413"/>
                    <a:pt x="5449" y="2428"/>
                    <a:pt x="5464" y="2428"/>
                  </a:cubicBezTo>
                  <a:cubicBezTo>
                    <a:pt x="5471" y="2428"/>
                    <a:pt x="5479" y="2421"/>
                    <a:pt x="5486" y="2421"/>
                  </a:cubicBezTo>
                  <a:cubicBezTo>
                    <a:pt x="5501" y="2413"/>
                    <a:pt x="5516" y="2406"/>
                    <a:pt x="5524" y="2391"/>
                  </a:cubicBezTo>
                  <a:cubicBezTo>
                    <a:pt x="5539" y="2376"/>
                    <a:pt x="5539" y="2354"/>
                    <a:pt x="5539" y="2331"/>
                  </a:cubicBezTo>
                  <a:cubicBezTo>
                    <a:pt x="5546" y="2308"/>
                    <a:pt x="5546" y="2301"/>
                    <a:pt x="5546" y="2278"/>
                  </a:cubicBezTo>
                  <a:cubicBezTo>
                    <a:pt x="5569" y="2286"/>
                    <a:pt x="5583" y="2278"/>
                    <a:pt x="5606" y="2278"/>
                  </a:cubicBezTo>
                  <a:cubicBezTo>
                    <a:pt x="5614" y="2308"/>
                    <a:pt x="5629" y="2324"/>
                    <a:pt x="5629" y="2354"/>
                  </a:cubicBezTo>
                  <a:cubicBezTo>
                    <a:pt x="5629" y="2361"/>
                    <a:pt x="5629" y="2368"/>
                    <a:pt x="5629" y="2368"/>
                  </a:cubicBezTo>
                  <a:cubicBezTo>
                    <a:pt x="5629" y="2384"/>
                    <a:pt x="5644" y="2391"/>
                    <a:pt x="5644" y="2406"/>
                  </a:cubicBezTo>
                  <a:cubicBezTo>
                    <a:pt x="5651" y="2428"/>
                    <a:pt x="5659" y="2436"/>
                    <a:pt x="5666" y="2458"/>
                  </a:cubicBezTo>
                  <a:cubicBezTo>
                    <a:pt x="5689" y="2488"/>
                    <a:pt x="5711" y="2503"/>
                    <a:pt x="5748" y="2526"/>
                  </a:cubicBezTo>
                  <a:cubicBezTo>
                    <a:pt x="5764" y="2526"/>
                    <a:pt x="5771" y="2533"/>
                    <a:pt x="5786" y="2533"/>
                  </a:cubicBezTo>
                  <a:cubicBezTo>
                    <a:pt x="5831" y="2548"/>
                    <a:pt x="5861" y="2556"/>
                    <a:pt x="5913" y="2556"/>
                  </a:cubicBezTo>
                  <a:cubicBezTo>
                    <a:pt x="5936" y="2556"/>
                    <a:pt x="5951" y="2563"/>
                    <a:pt x="5973" y="2563"/>
                  </a:cubicBezTo>
                  <a:cubicBezTo>
                    <a:pt x="6048" y="2563"/>
                    <a:pt x="6048" y="2563"/>
                    <a:pt x="6048" y="2563"/>
                  </a:cubicBezTo>
                  <a:cubicBezTo>
                    <a:pt x="6093" y="2563"/>
                    <a:pt x="6116" y="2563"/>
                    <a:pt x="6161" y="2556"/>
                  </a:cubicBezTo>
                  <a:cubicBezTo>
                    <a:pt x="6191" y="2556"/>
                    <a:pt x="6206" y="2556"/>
                    <a:pt x="6228" y="2548"/>
                  </a:cubicBezTo>
                  <a:cubicBezTo>
                    <a:pt x="6251" y="2541"/>
                    <a:pt x="6258" y="2526"/>
                    <a:pt x="6273" y="2511"/>
                  </a:cubicBezTo>
                  <a:cubicBezTo>
                    <a:pt x="6318" y="2488"/>
                    <a:pt x="6341" y="2473"/>
                    <a:pt x="6371" y="2436"/>
                  </a:cubicBezTo>
                  <a:cubicBezTo>
                    <a:pt x="6385" y="2421"/>
                    <a:pt x="6385" y="2413"/>
                    <a:pt x="6401" y="2398"/>
                  </a:cubicBezTo>
                  <a:cubicBezTo>
                    <a:pt x="6408" y="2391"/>
                    <a:pt x="6415" y="2384"/>
                    <a:pt x="6423" y="2376"/>
                  </a:cubicBezTo>
                  <a:cubicBezTo>
                    <a:pt x="6438" y="2346"/>
                    <a:pt x="6445" y="2324"/>
                    <a:pt x="6468" y="2301"/>
                  </a:cubicBezTo>
                  <a:cubicBezTo>
                    <a:pt x="6498" y="2271"/>
                    <a:pt x="6528" y="2264"/>
                    <a:pt x="6558" y="2241"/>
                  </a:cubicBezTo>
                  <a:cubicBezTo>
                    <a:pt x="6580" y="2211"/>
                    <a:pt x="6603" y="2204"/>
                    <a:pt x="6625" y="2181"/>
                  </a:cubicBezTo>
                  <a:cubicBezTo>
                    <a:pt x="6648" y="2159"/>
                    <a:pt x="6663" y="2144"/>
                    <a:pt x="6693" y="2129"/>
                  </a:cubicBezTo>
                  <a:cubicBezTo>
                    <a:pt x="6730" y="2106"/>
                    <a:pt x="6723" y="2061"/>
                    <a:pt x="6745" y="2016"/>
                  </a:cubicBezTo>
                  <a:cubicBezTo>
                    <a:pt x="6768" y="1964"/>
                    <a:pt x="6805" y="1956"/>
                    <a:pt x="6835" y="1904"/>
                  </a:cubicBezTo>
                  <a:cubicBezTo>
                    <a:pt x="6835" y="1904"/>
                    <a:pt x="6843" y="1904"/>
                    <a:pt x="6850" y="1904"/>
                  </a:cubicBezTo>
                  <a:cubicBezTo>
                    <a:pt x="6858" y="1919"/>
                    <a:pt x="6850" y="1934"/>
                    <a:pt x="6858" y="1956"/>
                  </a:cubicBezTo>
                  <a:cubicBezTo>
                    <a:pt x="6858" y="1971"/>
                    <a:pt x="6865" y="1979"/>
                    <a:pt x="6865" y="1994"/>
                  </a:cubicBezTo>
                  <a:cubicBezTo>
                    <a:pt x="6865" y="2054"/>
                    <a:pt x="6865" y="2054"/>
                    <a:pt x="6865" y="2054"/>
                  </a:cubicBezTo>
                  <a:cubicBezTo>
                    <a:pt x="6865" y="2061"/>
                    <a:pt x="6865" y="2061"/>
                    <a:pt x="6865" y="2069"/>
                  </a:cubicBezTo>
                  <a:cubicBezTo>
                    <a:pt x="6858" y="2106"/>
                    <a:pt x="6843" y="2121"/>
                    <a:pt x="6828" y="2159"/>
                  </a:cubicBezTo>
                  <a:cubicBezTo>
                    <a:pt x="6820" y="2166"/>
                    <a:pt x="6813" y="2181"/>
                    <a:pt x="6805" y="2196"/>
                  </a:cubicBezTo>
                  <a:cubicBezTo>
                    <a:pt x="6798" y="2204"/>
                    <a:pt x="6790" y="2204"/>
                    <a:pt x="6783" y="2211"/>
                  </a:cubicBezTo>
                  <a:cubicBezTo>
                    <a:pt x="6745" y="2241"/>
                    <a:pt x="6760" y="2278"/>
                    <a:pt x="6753" y="2324"/>
                  </a:cubicBezTo>
                  <a:cubicBezTo>
                    <a:pt x="6745" y="2338"/>
                    <a:pt x="6738" y="2346"/>
                    <a:pt x="6730" y="2361"/>
                  </a:cubicBezTo>
                  <a:cubicBezTo>
                    <a:pt x="6715" y="2391"/>
                    <a:pt x="6693" y="2406"/>
                    <a:pt x="6678" y="2436"/>
                  </a:cubicBezTo>
                  <a:cubicBezTo>
                    <a:pt x="6670" y="2451"/>
                    <a:pt x="6670" y="2458"/>
                    <a:pt x="6663" y="2473"/>
                  </a:cubicBezTo>
                  <a:cubicBezTo>
                    <a:pt x="6633" y="2526"/>
                    <a:pt x="6603" y="2541"/>
                    <a:pt x="6580" y="2601"/>
                  </a:cubicBezTo>
                  <a:cubicBezTo>
                    <a:pt x="6573" y="2616"/>
                    <a:pt x="6580" y="2638"/>
                    <a:pt x="6580" y="2661"/>
                  </a:cubicBezTo>
                  <a:cubicBezTo>
                    <a:pt x="6580" y="2683"/>
                    <a:pt x="6573" y="2698"/>
                    <a:pt x="6565" y="2721"/>
                  </a:cubicBezTo>
                  <a:cubicBezTo>
                    <a:pt x="6558" y="2736"/>
                    <a:pt x="6543" y="2743"/>
                    <a:pt x="6543" y="2758"/>
                  </a:cubicBezTo>
                  <a:cubicBezTo>
                    <a:pt x="6543" y="2803"/>
                    <a:pt x="6558" y="2833"/>
                    <a:pt x="6573" y="2871"/>
                  </a:cubicBezTo>
                  <a:cubicBezTo>
                    <a:pt x="6580" y="2893"/>
                    <a:pt x="6580" y="2908"/>
                    <a:pt x="6588" y="2923"/>
                  </a:cubicBezTo>
                  <a:cubicBezTo>
                    <a:pt x="6603" y="2946"/>
                    <a:pt x="6610" y="2960"/>
                    <a:pt x="6625" y="2983"/>
                  </a:cubicBezTo>
                  <a:cubicBezTo>
                    <a:pt x="6640" y="3006"/>
                    <a:pt x="6655" y="3006"/>
                    <a:pt x="6678" y="3020"/>
                  </a:cubicBezTo>
                  <a:cubicBezTo>
                    <a:pt x="6693" y="3028"/>
                    <a:pt x="6700" y="3050"/>
                    <a:pt x="6700" y="3066"/>
                  </a:cubicBezTo>
                  <a:cubicBezTo>
                    <a:pt x="6708" y="3088"/>
                    <a:pt x="6715" y="3103"/>
                    <a:pt x="6723" y="3133"/>
                  </a:cubicBezTo>
                  <a:cubicBezTo>
                    <a:pt x="6723" y="3148"/>
                    <a:pt x="6723" y="3163"/>
                    <a:pt x="6730" y="3178"/>
                  </a:cubicBezTo>
                  <a:cubicBezTo>
                    <a:pt x="6745" y="3215"/>
                    <a:pt x="6753" y="3230"/>
                    <a:pt x="6760" y="3268"/>
                  </a:cubicBezTo>
                  <a:cubicBezTo>
                    <a:pt x="6768" y="3313"/>
                    <a:pt x="6768" y="3343"/>
                    <a:pt x="6783" y="3380"/>
                  </a:cubicBezTo>
                  <a:close/>
                  <a:moveTo>
                    <a:pt x="1957" y="113"/>
                  </a:moveTo>
                  <a:lnTo>
                    <a:pt x="1957" y="113"/>
                  </a:lnTo>
                  <a:cubicBezTo>
                    <a:pt x="1949" y="120"/>
                    <a:pt x="1941" y="128"/>
                    <a:pt x="1934" y="135"/>
                  </a:cubicBezTo>
                  <a:cubicBezTo>
                    <a:pt x="1919" y="143"/>
                    <a:pt x="1911" y="135"/>
                    <a:pt x="1904" y="135"/>
                  </a:cubicBezTo>
                  <a:cubicBezTo>
                    <a:pt x="1904" y="150"/>
                    <a:pt x="1904" y="158"/>
                    <a:pt x="1904" y="173"/>
                  </a:cubicBezTo>
                  <a:cubicBezTo>
                    <a:pt x="1904" y="195"/>
                    <a:pt x="1897" y="210"/>
                    <a:pt x="1897" y="233"/>
                  </a:cubicBezTo>
                  <a:cubicBezTo>
                    <a:pt x="1897" y="248"/>
                    <a:pt x="1904" y="255"/>
                    <a:pt x="1911" y="263"/>
                  </a:cubicBezTo>
                  <a:cubicBezTo>
                    <a:pt x="1919" y="278"/>
                    <a:pt x="1919" y="293"/>
                    <a:pt x="1927" y="300"/>
                  </a:cubicBezTo>
                  <a:cubicBezTo>
                    <a:pt x="1927" y="308"/>
                    <a:pt x="1934" y="308"/>
                    <a:pt x="1934" y="315"/>
                  </a:cubicBezTo>
                  <a:cubicBezTo>
                    <a:pt x="1941" y="330"/>
                    <a:pt x="1934" y="338"/>
                    <a:pt x="1934" y="353"/>
                  </a:cubicBezTo>
                  <a:cubicBezTo>
                    <a:pt x="1934" y="360"/>
                    <a:pt x="1941" y="368"/>
                    <a:pt x="1934" y="375"/>
                  </a:cubicBezTo>
                  <a:cubicBezTo>
                    <a:pt x="1934" y="383"/>
                    <a:pt x="1934" y="383"/>
                    <a:pt x="1934" y="390"/>
                  </a:cubicBezTo>
                  <a:cubicBezTo>
                    <a:pt x="1934" y="398"/>
                    <a:pt x="1941" y="405"/>
                    <a:pt x="1949" y="405"/>
                  </a:cubicBezTo>
                  <a:cubicBezTo>
                    <a:pt x="1957" y="405"/>
                    <a:pt x="1964" y="398"/>
                    <a:pt x="1964" y="390"/>
                  </a:cubicBezTo>
                  <a:cubicBezTo>
                    <a:pt x="1964" y="390"/>
                    <a:pt x="1964" y="390"/>
                    <a:pt x="1964" y="383"/>
                  </a:cubicBezTo>
                  <a:cubicBezTo>
                    <a:pt x="1964" y="368"/>
                    <a:pt x="1964" y="368"/>
                    <a:pt x="1964" y="353"/>
                  </a:cubicBezTo>
                  <a:cubicBezTo>
                    <a:pt x="1971" y="323"/>
                    <a:pt x="1971" y="308"/>
                    <a:pt x="1971" y="285"/>
                  </a:cubicBezTo>
                  <a:cubicBezTo>
                    <a:pt x="1971" y="270"/>
                    <a:pt x="1979" y="263"/>
                    <a:pt x="1979" y="255"/>
                  </a:cubicBezTo>
                  <a:cubicBezTo>
                    <a:pt x="1979" y="188"/>
                    <a:pt x="1979" y="188"/>
                    <a:pt x="1979" y="188"/>
                  </a:cubicBezTo>
                  <a:cubicBezTo>
                    <a:pt x="1979" y="165"/>
                    <a:pt x="1979" y="150"/>
                    <a:pt x="1971" y="128"/>
                  </a:cubicBezTo>
                  <a:cubicBezTo>
                    <a:pt x="1971" y="120"/>
                    <a:pt x="1964" y="120"/>
                    <a:pt x="1957" y="113"/>
                  </a:cubicBezTo>
                  <a:close/>
                  <a:moveTo>
                    <a:pt x="2121" y="435"/>
                  </a:moveTo>
                  <a:lnTo>
                    <a:pt x="2121" y="435"/>
                  </a:lnTo>
                  <a:cubicBezTo>
                    <a:pt x="2114" y="443"/>
                    <a:pt x="2114" y="450"/>
                    <a:pt x="2106" y="458"/>
                  </a:cubicBezTo>
                  <a:cubicBezTo>
                    <a:pt x="2099" y="473"/>
                    <a:pt x="2084" y="473"/>
                    <a:pt x="2076" y="488"/>
                  </a:cubicBezTo>
                  <a:cubicBezTo>
                    <a:pt x="2069" y="502"/>
                    <a:pt x="2069" y="510"/>
                    <a:pt x="2069" y="525"/>
                  </a:cubicBezTo>
                  <a:cubicBezTo>
                    <a:pt x="2069" y="548"/>
                    <a:pt x="2069" y="555"/>
                    <a:pt x="2076" y="578"/>
                  </a:cubicBezTo>
                  <a:cubicBezTo>
                    <a:pt x="2076" y="592"/>
                    <a:pt x="2084" y="592"/>
                    <a:pt x="2099" y="608"/>
                  </a:cubicBezTo>
                  <a:lnTo>
                    <a:pt x="2099" y="615"/>
                  </a:lnTo>
                  <a:cubicBezTo>
                    <a:pt x="2114" y="637"/>
                    <a:pt x="2129" y="645"/>
                    <a:pt x="2144" y="660"/>
                  </a:cubicBezTo>
                  <a:cubicBezTo>
                    <a:pt x="2159" y="660"/>
                    <a:pt x="2166" y="667"/>
                    <a:pt x="2174" y="675"/>
                  </a:cubicBezTo>
                  <a:cubicBezTo>
                    <a:pt x="2181" y="682"/>
                    <a:pt x="2181" y="690"/>
                    <a:pt x="2189" y="690"/>
                  </a:cubicBezTo>
                  <a:cubicBezTo>
                    <a:pt x="2196" y="690"/>
                    <a:pt x="2196" y="682"/>
                    <a:pt x="2196" y="682"/>
                  </a:cubicBezTo>
                  <a:cubicBezTo>
                    <a:pt x="2204" y="682"/>
                    <a:pt x="2211" y="675"/>
                    <a:pt x="2219" y="667"/>
                  </a:cubicBezTo>
                  <a:cubicBezTo>
                    <a:pt x="2234" y="667"/>
                    <a:pt x="2241" y="660"/>
                    <a:pt x="2249" y="652"/>
                  </a:cubicBezTo>
                  <a:cubicBezTo>
                    <a:pt x="2249" y="652"/>
                    <a:pt x="2249" y="652"/>
                    <a:pt x="2256" y="645"/>
                  </a:cubicBezTo>
                  <a:cubicBezTo>
                    <a:pt x="2271" y="622"/>
                    <a:pt x="2279" y="608"/>
                    <a:pt x="2279" y="585"/>
                  </a:cubicBezTo>
                  <a:cubicBezTo>
                    <a:pt x="2279" y="578"/>
                    <a:pt x="2279" y="570"/>
                    <a:pt x="2271" y="562"/>
                  </a:cubicBezTo>
                  <a:cubicBezTo>
                    <a:pt x="2271" y="548"/>
                    <a:pt x="2271" y="532"/>
                    <a:pt x="2271" y="518"/>
                  </a:cubicBezTo>
                  <a:cubicBezTo>
                    <a:pt x="2264" y="510"/>
                    <a:pt x="2264" y="502"/>
                    <a:pt x="2264" y="488"/>
                  </a:cubicBezTo>
                  <a:cubicBezTo>
                    <a:pt x="2256" y="480"/>
                    <a:pt x="2249" y="480"/>
                    <a:pt x="2234" y="480"/>
                  </a:cubicBezTo>
                  <a:cubicBezTo>
                    <a:pt x="2211" y="473"/>
                    <a:pt x="2196" y="473"/>
                    <a:pt x="2181" y="450"/>
                  </a:cubicBezTo>
                  <a:cubicBezTo>
                    <a:pt x="2174" y="443"/>
                    <a:pt x="2166" y="443"/>
                    <a:pt x="2159" y="435"/>
                  </a:cubicBezTo>
                  <a:cubicBezTo>
                    <a:pt x="2144" y="428"/>
                    <a:pt x="2144" y="420"/>
                    <a:pt x="2129" y="420"/>
                  </a:cubicBezTo>
                  <a:cubicBezTo>
                    <a:pt x="2114" y="420"/>
                    <a:pt x="2114" y="420"/>
                    <a:pt x="2114" y="420"/>
                  </a:cubicBezTo>
                  <a:cubicBezTo>
                    <a:pt x="2121" y="435"/>
                    <a:pt x="2121" y="435"/>
                    <a:pt x="2121" y="435"/>
                  </a:cubicBezTo>
                  <a:close/>
                  <a:moveTo>
                    <a:pt x="16" y="6280"/>
                  </a:moveTo>
                  <a:lnTo>
                    <a:pt x="16" y="6280"/>
                  </a:lnTo>
                  <a:cubicBezTo>
                    <a:pt x="16" y="6280"/>
                    <a:pt x="16" y="6288"/>
                    <a:pt x="8" y="6288"/>
                  </a:cubicBezTo>
                  <a:cubicBezTo>
                    <a:pt x="8" y="6295"/>
                    <a:pt x="0" y="6295"/>
                    <a:pt x="0" y="6303"/>
                  </a:cubicBezTo>
                  <a:cubicBezTo>
                    <a:pt x="0" y="6318"/>
                    <a:pt x="8" y="6318"/>
                    <a:pt x="8" y="6333"/>
                  </a:cubicBezTo>
                  <a:cubicBezTo>
                    <a:pt x="16" y="6333"/>
                    <a:pt x="16" y="6333"/>
                    <a:pt x="16" y="6333"/>
                  </a:cubicBezTo>
                  <a:cubicBezTo>
                    <a:pt x="23" y="6333"/>
                    <a:pt x="23" y="6333"/>
                    <a:pt x="23" y="6333"/>
                  </a:cubicBezTo>
                  <a:cubicBezTo>
                    <a:pt x="46" y="6325"/>
                    <a:pt x="53" y="6318"/>
                    <a:pt x="68" y="6318"/>
                  </a:cubicBezTo>
                  <a:cubicBezTo>
                    <a:pt x="68" y="6303"/>
                    <a:pt x="68" y="6303"/>
                    <a:pt x="68" y="6303"/>
                  </a:cubicBezTo>
                  <a:cubicBezTo>
                    <a:pt x="53" y="6288"/>
                    <a:pt x="38" y="6280"/>
                    <a:pt x="16" y="6280"/>
                  </a:cubicBezTo>
                  <a:close/>
                  <a:moveTo>
                    <a:pt x="105" y="5306"/>
                  </a:moveTo>
                  <a:lnTo>
                    <a:pt x="105" y="5306"/>
                  </a:lnTo>
                  <a:cubicBezTo>
                    <a:pt x="105" y="5314"/>
                    <a:pt x="105" y="5314"/>
                    <a:pt x="113" y="5321"/>
                  </a:cubicBezTo>
                  <a:cubicBezTo>
                    <a:pt x="113" y="5329"/>
                    <a:pt x="113" y="5329"/>
                    <a:pt x="113" y="5336"/>
                  </a:cubicBezTo>
                  <a:cubicBezTo>
                    <a:pt x="105" y="5374"/>
                    <a:pt x="105" y="5374"/>
                    <a:pt x="105" y="5374"/>
                  </a:cubicBezTo>
                  <a:cubicBezTo>
                    <a:pt x="105" y="5381"/>
                    <a:pt x="113" y="5381"/>
                    <a:pt x="113" y="5388"/>
                  </a:cubicBezTo>
                  <a:cubicBezTo>
                    <a:pt x="113" y="5396"/>
                    <a:pt x="120" y="5396"/>
                    <a:pt x="120" y="5396"/>
                  </a:cubicBezTo>
                  <a:cubicBezTo>
                    <a:pt x="128" y="5404"/>
                    <a:pt x="128" y="5404"/>
                    <a:pt x="128" y="5411"/>
                  </a:cubicBezTo>
                  <a:cubicBezTo>
                    <a:pt x="128" y="5426"/>
                    <a:pt x="128" y="5441"/>
                    <a:pt x="135" y="5456"/>
                  </a:cubicBezTo>
                  <a:cubicBezTo>
                    <a:pt x="143" y="5448"/>
                    <a:pt x="150" y="5441"/>
                    <a:pt x="158" y="5441"/>
                  </a:cubicBezTo>
                  <a:cubicBezTo>
                    <a:pt x="165" y="5434"/>
                    <a:pt x="165" y="5434"/>
                    <a:pt x="173" y="5426"/>
                  </a:cubicBezTo>
                  <a:cubicBezTo>
                    <a:pt x="188" y="5426"/>
                    <a:pt x="195" y="5426"/>
                    <a:pt x="203" y="5411"/>
                  </a:cubicBezTo>
                  <a:cubicBezTo>
                    <a:pt x="203" y="5396"/>
                    <a:pt x="203" y="5388"/>
                    <a:pt x="210" y="5374"/>
                  </a:cubicBezTo>
                  <a:cubicBezTo>
                    <a:pt x="210" y="5359"/>
                    <a:pt x="210" y="5344"/>
                    <a:pt x="218" y="5329"/>
                  </a:cubicBezTo>
                  <a:cubicBezTo>
                    <a:pt x="218" y="5299"/>
                    <a:pt x="210" y="5276"/>
                    <a:pt x="233" y="5254"/>
                  </a:cubicBezTo>
                  <a:cubicBezTo>
                    <a:pt x="240" y="5246"/>
                    <a:pt x="248" y="5239"/>
                    <a:pt x="263" y="5224"/>
                  </a:cubicBezTo>
                  <a:cubicBezTo>
                    <a:pt x="270" y="5216"/>
                    <a:pt x="278" y="5209"/>
                    <a:pt x="278" y="5201"/>
                  </a:cubicBezTo>
                  <a:cubicBezTo>
                    <a:pt x="278" y="5194"/>
                    <a:pt x="263" y="5179"/>
                    <a:pt x="255" y="5186"/>
                  </a:cubicBezTo>
                  <a:lnTo>
                    <a:pt x="248" y="5194"/>
                  </a:lnTo>
                  <a:cubicBezTo>
                    <a:pt x="240" y="5201"/>
                    <a:pt x="233" y="5209"/>
                    <a:pt x="225" y="5209"/>
                  </a:cubicBezTo>
                  <a:cubicBezTo>
                    <a:pt x="210" y="5224"/>
                    <a:pt x="195" y="5224"/>
                    <a:pt x="173" y="5224"/>
                  </a:cubicBezTo>
                  <a:cubicBezTo>
                    <a:pt x="158" y="5224"/>
                    <a:pt x="143" y="5216"/>
                    <a:pt x="135" y="5224"/>
                  </a:cubicBezTo>
                  <a:cubicBezTo>
                    <a:pt x="128" y="5231"/>
                    <a:pt x="128" y="5239"/>
                    <a:pt x="128" y="5246"/>
                  </a:cubicBezTo>
                  <a:cubicBezTo>
                    <a:pt x="120" y="5254"/>
                    <a:pt x="120" y="5261"/>
                    <a:pt x="113" y="5269"/>
                  </a:cubicBezTo>
                  <a:cubicBezTo>
                    <a:pt x="105" y="5284"/>
                    <a:pt x="105" y="5291"/>
                    <a:pt x="105" y="530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4050">
                <a:latin typeface="Poppins Light" charset="0"/>
              </a:endParaRPr>
            </a:p>
          </p:txBody>
        </p:sp>
      </p:grpSp>
      <p:sp>
        <p:nvSpPr>
          <p:cNvPr id="15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6" name="group"/>
          <p:cNvGrpSpPr/>
          <p:nvPr/>
        </p:nvGrpSpPr>
        <p:grpSpPr>
          <a:xfrm>
            <a:off x="611560" y="1391530"/>
            <a:ext cx="3573613" cy="2360440"/>
            <a:chOff x="6041186" y="324116"/>
            <a:chExt cx="3930976" cy="2360440"/>
          </a:xfrm>
        </p:grpSpPr>
        <p:sp>
          <p:nvSpPr>
            <p:cNvPr id="17" name="text box"/>
            <p:cNvSpPr txBox="1"/>
            <p:nvPr/>
          </p:nvSpPr>
          <p:spPr>
            <a:xfrm>
              <a:off x="6041186" y="1207228"/>
              <a:ext cx="3632792" cy="147732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Lorem 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uk-UA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8" name="title"/>
            <p:cNvSpPr txBox="1"/>
            <p:nvPr/>
          </p:nvSpPr>
          <p:spPr>
            <a:xfrm>
              <a:off x="6041187" y="324116"/>
              <a:ext cx="39309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Japan</a:t>
              </a:r>
              <a:r>
                <a:rPr lang="ru-RU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Map</a:t>
              </a:r>
              <a:endParaRPr lang="ru-RU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2721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1535512" y="1052537"/>
            <a:ext cx="6072977" cy="3486480"/>
            <a:chOff x="1399888" y="908521"/>
            <a:chExt cx="6072977" cy="3486480"/>
          </a:xfrm>
          <a:gradFill>
            <a:gsLst>
              <a:gs pos="4000">
                <a:srgbClr val="456FF9">
                  <a:alpha val="86000"/>
                </a:srgbClr>
              </a:gs>
              <a:gs pos="100000">
                <a:srgbClr val="E956F8">
                  <a:alpha val="85000"/>
                </a:srgbClr>
              </a:gs>
            </a:gsLst>
            <a:lin ang="2400000" scaled="0"/>
          </a:gradFill>
        </p:grpSpPr>
        <p:grpSp>
          <p:nvGrpSpPr>
            <p:cNvPr id="70" name="map"/>
            <p:cNvGrpSpPr/>
            <p:nvPr/>
          </p:nvGrpSpPr>
          <p:grpSpPr>
            <a:xfrm>
              <a:off x="1831611" y="937167"/>
              <a:ext cx="5641254" cy="3457834"/>
              <a:chOff x="5239212" y="1665629"/>
              <a:chExt cx="2855147" cy="1782569"/>
            </a:xfrm>
            <a:grpFill/>
            <a:effectLst/>
          </p:grpSpPr>
          <p:sp>
            <p:nvSpPr>
              <p:cNvPr id="71" name="Freeform 5"/>
              <p:cNvSpPr>
                <a:spLocks/>
              </p:cNvSpPr>
              <p:nvPr/>
            </p:nvSpPr>
            <p:spPr bwMode="auto">
              <a:xfrm>
                <a:off x="5379188" y="1665629"/>
                <a:ext cx="365958" cy="271518"/>
              </a:xfrm>
              <a:custGeom>
                <a:avLst/>
                <a:gdLst>
                  <a:gd name="T0" fmla="*/ 228 w 257"/>
                  <a:gd name="T1" fmla="*/ 167 h 190"/>
                  <a:gd name="T2" fmla="*/ 227 w 257"/>
                  <a:gd name="T3" fmla="*/ 190 h 190"/>
                  <a:gd name="T4" fmla="*/ 150 w 257"/>
                  <a:gd name="T5" fmla="*/ 172 h 190"/>
                  <a:gd name="T6" fmla="*/ 141 w 257"/>
                  <a:gd name="T7" fmla="*/ 172 h 190"/>
                  <a:gd name="T8" fmla="*/ 108 w 257"/>
                  <a:gd name="T9" fmla="*/ 174 h 190"/>
                  <a:gd name="T10" fmla="*/ 102 w 257"/>
                  <a:gd name="T11" fmla="*/ 173 h 190"/>
                  <a:gd name="T12" fmla="*/ 97 w 257"/>
                  <a:gd name="T13" fmla="*/ 174 h 190"/>
                  <a:gd name="T14" fmla="*/ 94 w 257"/>
                  <a:gd name="T15" fmla="*/ 172 h 190"/>
                  <a:gd name="T16" fmla="*/ 86 w 257"/>
                  <a:gd name="T17" fmla="*/ 171 h 190"/>
                  <a:gd name="T18" fmla="*/ 85 w 257"/>
                  <a:gd name="T19" fmla="*/ 168 h 190"/>
                  <a:gd name="T20" fmla="*/ 73 w 257"/>
                  <a:gd name="T21" fmla="*/ 165 h 190"/>
                  <a:gd name="T22" fmla="*/ 66 w 257"/>
                  <a:gd name="T23" fmla="*/ 162 h 190"/>
                  <a:gd name="T24" fmla="*/ 51 w 257"/>
                  <a:gd name="T25" fmla="*/ 165 h 190"/>
                  <a:gd name="T26" fmla="*/ 33 w 257"/>
                  <a:gd name="T27" fmla="*/ 156 h 190"/>
                  <a:gd name="T28" fmla="*/ 29 w 257"/>
                  <a:gd name="T29" fmla="*/ 128 h 190"/>
                  <a:gd name="T30" fmla="*/ 20 w 257"/>
                  <a:gd name="T31" fmla="*/ 126 h 190"/>
                  <a:gd name="T32" fmla="*/ 10 w 257"/>
                  <a:gd name="T33" fmla="*/ 120 h 190"/>
                  <a:gd name="T34" fmla="*/ 0 w 257"/>
                  <a:gd name="T35" fmla="*/ 116 h 190"/>
                  <a:gd name="T36" fmla="*/ 3 w 257"/>
                  <a:gd name="T37" fmla="*/ 103 h 190"/>
                  <a:gd name="T38" fmla="*/ 5 w 257"/>
                  <a:gd name="T39" fmla="*/ 105 h 190"/>
                  <a:gd name="T40" fmla="*/ 7 w 257"/>
                  <a:gd name="T41" fmla="*/ 105 h 190"/>
                  <a:gd name="T42" fmla="*/ 11 w 257"/>
                  <a:gd name="T43" fmla="*/ 99 h 190"/>
                  <a:gd name="T44" fmla="*/ 9 w 257"/>
                  <a:gd name="T45" fmla="*/ 96 h 190"/>
                  <a:gd name="T46" fmla="*/ 7 w 257"/>
                  <a:gd name="T47" fmla="*/ 88 h 190"/>
                  <a:gd name="T48" fmla="*/ 16 w 257"/>
                  <a:gd name="T49" fmla="*/ 85 h 190"/>
                  <a:gd name="T50" fmla="*/ 8 w 257"/>
                  <a:gd name="T51" fmla="*/ 78 h 190"/>
                  <a:gd name="T52" fmla="*/ 6 w 257"/>
                  <a:gd name="T53" fmla="*/ 60 h 190"/>
                  <a:gd name="T54" fmla="*/ 8 w 257"/>
                  <a:gd name="T55" fmla="*/ 41 h 190"/>
                  <a:gd name="T56" fmla="*/ 3 w 257"/>
                  <a:gd name="T57" fmla="*/ 23 h 190"/>
                  <a:gd name="T58" fmla="*/ 10 w 257"/>
                  <a:gd name="T59" fmla="*/ 10 h 190"/>
                  <a:gd name="T60" fmla="*/ 33 w 257"/>
                  <a:gd name="T61" fmla="*/ 30 h 190"/>
                  <a:gd name="T62" fmla="*/ 49 w 257"/>
                  <a:gd name="T63" fmla="*/ 36 h 190"/>
                  <a:gd name="T64" fmla="*/ 55 w 257"/>
                  <a:gd name="T65" fmla="*/ 36 h 190"/>
                  <a:gd name="T66" fmla="*/ 65 w 257"/>
                  <a:gd name="T67" fmla="*/ 42 h 190"/>
                  <a:gd name="T68" fmla="*/ 63 w 257"/>
                  <a:gd name="T69" fmla="*/ 56 h 190"/>
                  <a:gd name="T70" fmla="*/ 48 w 257"/>
                  <a:gd name="T71" fmla="*/ 69 h 190"/>
                  <a:gd name="T72" fmla="*/ 48 w 257"/>
                  <a:gd name="T73" fmla="*/ 74 h 190"/>
                  <a:gd name="T74" fmla="*/ 55 w 257"/>
                  <a:gd name="T75" fmla="*/ 66 h 190"/>
                  <a:gd name="T76" fmla="*/ 70 w 257"/>
                  <a:gd name="T77" fmla="*/ 57 h 190"/>
                  <a:gd name="T78" fmla="*/ 66 w 257"/>
                  <a:gd name="T79" fmla="*/ 64 h 190"/>
                  <a:gd name="T80" fmla="*/ 52 w 257"/>
                  <a:gd name="T81" fmla="*/ 80 h 190"/>
                  <a:gd name="T82" fmla="*/ 46 w 257"/>
                  <a:gd name="T83" fmla="*/ 91 h 190"/>
                  <a:gd name="T84" fmla="*/ 55 w 257"/>
                  <a:gd name="T85" fmla="*/ 87 h 190"/>
                  <a:gd name="T86" fmla="*/ 65 w 257"/>
                  <a:gd name="T87" fmla="*/ 82 h 190"/>
                  <a:gd name="T88" fmla="*/ 71 w 257"/>
                  <a:gd name="T89" fmla="*/ 68 h 190"/>
                  <a:gd name="T90" fmla="*/ 80 w 257"/>
                  <a:gd name="T91" fmla="*/ 54 h 190"/>
                  <a:gd name="T92" fmla="*/ 78 w 257"/>
                  <a:gd name="T93" fmla="*/ 42 h 190"/>
                  <a:gd name="T94" fmla="*/ 75 w 257"/>
                  <a:gd name="T95" fmla="*/ 35 h 190"/>
                  <a:gd name="T96" fmla="*/ 74 w 257"/>
                  <a:gd name="T97" fmla="*/ 46 h 190"/>
                  <a:gd name="T98" fmla="*/ 76 w 257"/>
                  <a:gd name="T99" fmla="*/ 54 h 190"/>
                  <a:gd name="T100" fmla="*/ 72 w 257"/>
                  <a:gd name="T101" fmla="*/ 51 h 190"/>
                  <a:gd name="T102" fmla="*/ 68 w 257"/>
                  <a:gd name="T103" fmla="*/ 41 h 190"/>
                  <a:gd name="T104" fmla="*/ 73 w 257"/>
                  <a:gd name="T105" fmla="*/ 32 h 190"/>
                  <a:gd name="T106" fmla="*/ 74 w 257"/>
                  <a:gd name="T107" fmla="*/ 24 h 190"/>
                  <a:gd name="T108" fmla="*/ 80 w 257"/>
                  <a:gd name="T109" fmla="*/ 30 h 190"/>
                  <a:gd name="T110" fmla="*/ 79 w 257"/>
                  <a:gd name="T111" fmla="*/ 15 h 190"/>
                  <a:gd name="T112" fmla="*/ 77 w 257"/>
                  <a:gd name="T113" fmla="*/ 11 h 190"/>
                  <a:gd name="T114" fmla="*/ 145 w 257"/>
                  <a:gd name="T115" fmla="*/ 19 h 190"/>
                  <a:gd name="T116" fmla="*/ 246 w 257"/>
                  <a:gd name="T117" fmla="*/ 4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7" h="190">
                    <a:moveTo>
                      <a:pt x="257" y="47"/>
                    </a:moveTo>
                    <a:cubicBezTo>
                      <a:pt x="257" y="47"/>
                      <a:pt x="233" y="161"/>
                      <a:pt x="228" y="167"/>
                    </a:cubicBezTo>
                    <a:cubicBezTo>
                      <a:pt x="224" y="174"/>
                      <a:pt x="229" y="172"/>
                      <a:pt x="229" y="179"/>
                    </a:cubicBezTo>
                    <a:cubicBezTo>
                      <a:pt x="229" y="185"/>
                      <a:pt x="227" y="190"/>
                      <a:pt x="227" y="190"/>
                    </a:cubicBezTo>
                    <a:cubicBezTo>
                      <a:pt x="161" y="173"/>
                      <a:pt x="161" y="173"/>
                      <a:pt x="161" y="173"/>
                    </a:cubicBezTo>
                    <a:cubicBezTo>
                      <a:pt x="150" y="172"/>
                      <a:pt x="150" y="172"/>
                      <a:pt x="150" y="172"/>
                    </a:cubicBezTo>
                    <a:cubicBezTo>
                      <a:pt x="146" y="173"/>
                      <a:pt x="146" y="173"/>
                      <a:pt x="146" y="173"/>
                    </a:cubicBezTo>
                    <a:cubicBezTo>
                      <a:pt x="141" y="172"/>
                      <a:pt x="141" y="172"/>
                      <a:pt x="141" y="172"/>
                    </a:cubicBezTo>
                    <a:cubicBezTo>
                      <a:pt x="137" y="173"/>
                      <a:pt x="137" y="173"/>
                      <a:pt x="137" y="173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05" y="172"/>
                      <a:pt x="105" y="172"/>
                      <a:pt x="105" y="172"/>
                    </a:cubicBezTo>
                    <a:cubicBezTo>
                      <a:pt x="102" y="173"/>
                      <a:pt x="102" y="173"/>
                      <a:pt x="102" y="173"/>
                    </a:cubicBezTo>
                    <a:cubicBezTo>
                      <a:pt x="99" y="174"/>
                      <a:pt x="99" y="174"/>
                      <a:pt x="99" y="174"/>
                    </a:cubicBezTo>
                    <a:cubicBezTo>
                      <a:pt x="97" y="174"/>
                      <a:pt x="97" y="174"/>
                      <a:pt x="97" y="174"/>
                    </a:cubicBezTo>
                    <a:cubicBezTo>
                      <a:pt x="94" y="173"/>
                      <a:pt x="94" y="173"/>
                      <a:pt x="94" y="173"/>
                    </a:cubicBezTo>
                    <a:cubicBezTo>
                      <a:pt x="94" y="172"/>
                      <a:pt x="94" y="172"/>
                      <a:pt x="94" y="172"/>
                    </a:cubicBezTo>
                    <a:cubicBezTo>
                      <a:pt x="89" y="172"/>
                      <a:pt x="89" y="172"/>
                      <a:pt x="89" y="172"/>
                    </a:cubicBezTo>
                    <a:cubicBezTo>
                      <a:pt x="86" y="171"/>
                      <a:pt x="86" y="171"/>
                      <a:pt x="86" y="171"/>
                    </a:cubicBezTo>
                    <a:cubicBezTo>
                      <a:pt x="85" y="169"/>
                      <a:pt x="85" y="169"/>
                      <a:pt x="85" y="169"/>
                    </a:cubicBezTo>
                    <a:cubicBezTo>
                      <a:pt x="85" y="168"/>
                      <a:pt x="85" y="168"/>
                      <a:pt x="85" y="168"/>
                    </a:cubicBezTo>
                    <a:cubicBezTo>
                      <a:pt x="81" y="167"/>
                      <a:pt x="81" y="167"/>
                      <a:pt x="81" y="167"/>
                    </a:cubicBezTo>
                    <a:cubicBezTo>
                      <a:pt x="73" y="165"/>
                      <a:pt x="73" y="165"/>
                      <a:pt x="73" y="165"/>
                    </a:cubicBezTo>
                    <a:cubicBezTo>
                      <a:pt x="68" y="163"/>
                      <a:pt x="68" y="163"/>
                      <a:pt x="68" y="163"/>
                    </a:cubicBezTo>
                    <a:cubicBezTo>
                      <a:pt x="66" y="162"/>
                      <a:pt x="66" y="162"/>
                      <a:pt x="66" y="162"/>
                    </a:cubicBezTo>
                    <a:cubicBezTo>
                      <a:pt x="60" y="163"/>
                      <a:pt x="60" y="163"/>
                      <a:pt x="60" y="163"/>
                    </a:cubicBezTo>
                    <a:cubicBezTo>
                      <a:pt x="51" y="165"/>
                      <a:pt x="51" y="165"/>
                      <a:pt x="51" y="165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33" y="156"/>
                      <a:pt x="33" y="156"/>
                      <a:pt x="33" y="156"/>
                    </a:cubicBezTo>
                    <a:cubicBezTo>
                      <a:pt x="33" y="156"/>
                      <a:pt x="36" y="149"/>
                      <a:pt x="35" y="140"/>
                    </a:cubicBezTo>
                    <a:cubicBezTo>
                      <a:pt x="34" y="130"/>
                      <a:pt x="29" y="128"/>
                      <a:pt x="29" y="12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0" y="126"/>
                      <a:pt x="20" y="126"/>
                      <a:pt x="20" y="126"/>
                    </a:cubicBezTo>
                    <a:cubicBezTo>
                      <a:pt x="20" y="126"/>
                      <a:pt x="20" y="120"/>
                      <a:pt x="15" y="120"/>
                    </a:cubicBezTo>
                    <a:cubicBezTo>
                      <a:pt x="10" y="120"/>
                      <a:pt x="10" y="120"/>
                      <a:pt x="10" y="120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5" y="87"/>
                      <a:pt x="55" y="87"/>
                      <a:pt x="55" y="87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80" y="54"/>
                      <a:pt x="80" y="54"/>
                      <a:pt x="80" y="54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133" y="16"/>
                      <a:pt x="145" y="19"/>
                    </a:cubicBezTo>
                    <a:cubicBezTo>
                      <a:pt x="156" y="22"/>
                      <a:pt x="230" y="42"/>
                      <a:pt x="235" y="43"/>
                    </a:cubicBezTo>
                    <a:cubicBezTo>
                      <a:pt x="240" y="45"/>
                      <a:pt x="246" y="45"/>
                      <a:pt x="246" y="45"/>
                    </a:cubicBezTo>
                    <a:lnTo>
                      <a:pt x="257" y="4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72" name="Freeform 6"/>
              <p:cNvSpPr>
                <a:spLocks/>
              </p:cNvSpPr>
              <p:nvPr/>
            </p:nvSpPr>
            <p:spPr bwMode="auto">
              <a:xfrm>
                <a:off x="5925595" y="2621841"/>
                <a:ext cx="384509" cy="394627"/>
              </a:xfrm>
              <a:custGeom>
                <a:avLst/>
                <a:gdLst>
                  <a:gd name="T0" fmla="*/ 34 w 228"/>
                  <a:gd name="T1" fmla="*/ 0 h 234"/>
                  <a:gd name="T2" fmla="*/ 228 w 228"/>
                  <a:gd name="T3" fmla="*/ 23 h 234"/>
                  <a:gd name="T4" fmla="*/ 227 w 228"/>
                  <a:gd name="T5" fmla="*/ 44 h 234"/>
                  <a:gd name="T6" fmla="*/ 224 w 228"/>
                  <a:gd name="T7" fmla="*/ 44 h 234"/>
                  <a:gd name="T8" fmla="*/ 210 w 228"/>
                  <a:gd name="T9" fmla="*/ 226 h 234"/>
                  <a:gd name="T10" fmla="*/ 91 w 228"/>
                  <a:gd name="T11" fmla="*/ 215 h 234"/>
                  <a:gd name="T12" fmla="*/ 90 w 228"/>
                  <a:gd name="T13" fmla="*/ 224 h 234"/>
                  <a:gd name="T14" fmla="*/ 32 w 228"/>
                  <a:gd name="T15" fmla="*/ 218 h 234"/>
                  <a:gd name="T16" fmla="*/ 29 w 228"/>
                  <a:gd name="T17" fmla="*/ 234 h 234"/>
                  <a:gd name="T18" fmla="*/ 0 w 228"/>
                  <a:gd name="T19" fmla="*/ 230 h 234"/>
                  <a:gd name="T20" fmla="*/ 34 w 228"/>
                  <a:gd name="T2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8" h="234">
                    <a:moveTo>
                      <a:pt x="34" y="0"/>
                    </a:moveTo>
                    <a:lnTo>
                      <a:pt x="228" y="23"/>
                    </a:lnTo>
                    <a:lnTo>
                      <a:pt x="227" y="44"/>
                    </a:lnTo>
                    <a:lnTo>
                      <a:pt x="224" y="44"/>
                    </a:lnTo>
                    <a:lnTo>
                      <a:pt x="210" y="226"/>
                    </a:lnTo>
                    <a:lnTo>
                      <a:pt x="91" y="215"/>
                    </a:lnTo>
                    <a:lnTo>
                      <a:pt x="90" y="224"/>
                    </a:lnTo>
                    <a:lnTo>
                      <a:pt x="32" y="218"/>
                    </a:lnTo>
                    <a:lnTo>
                      <a:pt x="29" y="234"/>
                    </a:lnTo>
                    <a:lnTo>
                      <a:pt x="0" y="23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73" name="Freeform 7"/>
              <p:cNvSpPr>
                <a:spLocks/>
              </p:cNvSpPr>
              <p:nvPr/>
            </p:nvSpPr>
            <p:spPr bwMode="auto">
              <a:xfrm>
                <a:off x="6068941" y="2696045"/>
                <a:ext cx="762272" cy="752153"/>
              </a:xfrm>
              <a:custGeom>
                <a:avLst/>
                <a:gdLst>
                  <a:gd name="T0" fmla="*/ 450 w 452"/>
                  <a:gd name="T1" fmla="*/ 234 h 446"/>
                  <a:gd name="T2" fmla="*/ 446 w 452"/>
                  <a:gd name="T3" fmla="*/ 215 h 446"/>
                  <a:gd name="T4" fmla="*/ 435 w 452"/>
                  <a:gd name="T5" fmla="*/ 131 h 446"/>
                  <a:gd name="T6" fmla="*/ 417 w 452"/>
                  <a:gd name="T7" fmla="*/ 128 h 446"/>
                  <a:gd name="T8" fmla="*/ 398 w 452"/>
                  <a:gd name="T9" fmla="*/ 117 h 446"/>
                  <a:gd name="T10" fmla="*/ 378 w 452"/>
                  <a:gd name="T11" fmla="*/ 116 h 446"/>
                  <a:gd name="T12" fmla="*/ 365 w 452"/>
                  <a:gd name="T13" fmla="*/ 118 h 446"/>
                  <a:gd name="T14" fmla="*/ 352 w 452"/>
                  <a:gd name="T15" fmla="*/ 122 h 446"/>
                  <a:gd name="T16" fmla="*/ 332 w 452"/>
                  <a:gd name="T17" fmla="*/ 118 h 446"/>
                  <a:gd name="T18" fmla="*/ 325 w 452"/>
                  <a:gd name="T19" fmla="*/ 116 h 446"/>
                  <a:gd name="T20" fmla="*/ 310 w 452"/>
                  <a:gd name="T21" fmla="*/ 112 h 446"/>
                  <a:gd name="T22" fmla="*/ 301 w 452"/>
                  <a:gd name="T23" fmla="*/ 111 h 446"/>
                  <a:gd name="T24" fmla="*/ 284 w 452"/>
                  <a:gd name="T25" fmla="*/ 107 h 446"/>
                  <a:gd name="T26" fmla="*/ 269 w 452"/>
                  <a:gd name="T27" fmla="*/ 101 h 446"/>
                  <a:gd name="T28" fmla="*/ 253 w 452"/>
                  <a:gd name="T29" fmla="*/ 93 h 446"/>
                  <a:gd name="T30" fmla="*/ 242 w 452"/>
                  <a:gd name="T31" fmla="*/ 90 h 446"/>
                  <a:gd name="T32" fmla="*/ 125 w 452"/>
                  <a:gd name="T33" fmla="*/ 182 h 446"/>
                  <a:gd name="T34" fmla="*/ 2 w 452"/>
                  <a:gd name="T35" fmla="*/ 183 h 446"/>
                  <a:gd name="T36" fmla="*/ 13 w 452"/>
                  <a:gd name="T37" fmla="*/ 197 h 446"/>
                  <a:gd name="T38" fmla="*/ 22 w 452"/>
                  <a:gd name="T39" fmla="*/ 205 h 446"/>
                  <a:gd name="T40" fmla="*/ 41 w 452"/>
                  <a:gd name="T41" fmla="*/ 224 h 446"/>
                  <a:gd name="T42" fmla="*/ 55 w 452"/>
                  <a:gd name="T43" fmla="*/ 238 h 446"/>
                  <a:gd name="T44" fmla="*/ 59 w 452"/>
                  <a:gd name="T45" fmla="*/ 259 h 446"/>
                  <a:gd name="T46" fmla="*/ 66 w 452"/>
                  <a:gd name="T47" fmla="*/ 278 h 446"/>
                  <a:gd name="T48" fmla="*/ 74 w 452"/>
                  <a:gd name="T49" fmla="*/ 286 h 446"/>
                  <a:gd name="T50" fmla="*/ 88 w 452"/>
                  <a:gd name="T51" fmla="*/ 296 h 446"/>
                  <a:gd name="T52" fmla="*/ 109 w 452"/>
                  <a:gd name="T53" fmla="*/ 307 h 446"/>
                  <a:gd name="T54" fmla="*/ 120 w 452"/>
                  <a:gd name="T55" fmla="*/ 298 h 446"/>
                  <a:gd name="T56" fmla="*/ 127 w 452"/>
                  <a:gd name="T57" fmla="*/ 283 h 446"/>
                  <a:gd name="T58" fmla="*/ 148 w 452"/>
                  <a:gd name="T59" fmla="*/ 275 h 446"/>
                  <a:gd name="T60" fmla="*/ 170 w 452"/>
                  <a:gd name="T61" fmla="*/ 279 h 446"/>
                  <a:gd name="T62" fmla="*/ 183 w 452"/>
                  <a:gd name="T63" fmla="*/ 292 h 446"/>
                  <a:gd name="T64" fmla="*/ 200 w 452"/>
                  <a:gd name="T65" fmla="*/ 320 h 446"/>
                  <a:gd name="T66" fmla="*/ 210 w 452"/>
                  <a:gd name="T67" fmla="*/ 343 h 446"/>
                  <a:gd name="T68" fmla="*/ 235 w 452"/>
                  <a:gd name="T69" fmla="*/ 372 h 446"/>
                  <a:gd name="T70" fmla="*/ 237 w 452"/>
                  <a:gd name="T71" fmla="*/ 388 h 446"/>
                  <a:gd name="T72" fmla="*/ 249 w 452"/>
                  <a:gd name="T73" fmla="*/ 416 h 446"/>
                  <a:gd name="T74" fmla="*/ 273 w 452"/>
                  <a:gd name="T75" fmla="*/ 427 h 446"/>
                  <a:gd name="T76" fmla="*/ 291 w 452"/>
                  <a:gd name="T77" fmla="*/ 438 h 446"/>
                  <a:gd name="T78" fmla="*/ 305 w 452"/>
                  <a:gd name="T79" fmla="*/ 442 h 446"/>
                  <a:gd name="T80" fmla="*/ 321 w 452"/>
                  <a:gd name="T81" fmla="*/ 441 h 446"/>
                  <a:gd name="T82" fmla="*/ 317 w 452"/>
                  <a:gd name="T83" fmla="*/ 425 h 446"/>
                  <a:gd name="T84" fmla="*/ 308 w 452"/>
                  <a:gd name="T85" fmla="*/ 404 h 446"/>
                  <a:gd name="T86" fmla="*/ 318 w 452"/>
                  <a:gd name="T87" fmla="*/ 370 h 446"/>
                  <a:gd name="T88" fmla="*/ 311 w 452"/>
                  <a:gd name="T89" fmla="*/ 361 h 446"/>
                  <a:gd name="T90" fmla="*/ 326 w 452"/>
                  <a:gd name="T91" fmla="*/ 355 h 446"/>
                  <a:gd name="T92" fmla="*/ 324 w 452"/>
                  <a:gd name="T93" fmla="*/ 350 h 446"/>
                  <a:gd name="T94" fmla="*/ 338 w 452"/>
                  <a:gd name="T95" fmla="*/ 350 h 446"/>
                  <a:gd name="T96" fmla="*/ 336 w 452"/>
                  <a:gd name="T97" fmla="*/ 345 h 446"/>
                  <a:gd name="T98" fmla="*/ 347 w 452"/>
                  <a:gd name="T99" fmla="*/ 342 h 446"/>
                  <a:gd name="T100" fmla="*/ 346 w 452"/>
                  <a:gd name="T101" fmla="*/ 331 h 446"/>
                  <a:gd name="T102" fmla="*/ 357 w 452"/>
                  <a:gd name="T103" fmla="*/ 329 h 446"/>
                  <a:gd name="T104" fmla="*/ 367 w 452"/>
                  <a:gd name="T105" fmla="*/ 329 h 446"/>
                  <a:gd name="T106" fmla="*/ 395 w 452"/>
                  <a:gd name="T107" fmla="*/ 314 h 446"/>
                  <a:gd name="T108" fmla="*/ 403 w 452"/>
                  <a:gd name="T109" fmla="*/ 305 h 446"/>
                  <a:gd name="T110" fmla="*/ 403 w 452"/>
                  <a:gd name="T111" fmla="*/ 296 h 446"/>
                  <a:gd name="T112" fmla="*/ 410 w 452"/>
                  <a:gd name="T113" fmla="*/ 286 h 446"/>
                  <a:gd name="T114" fmla="*/ 412 w 452"/>
                  <a:gd name="T115" fmla="*/ 299 h 446"/>
                  <a:gd name="T116" fmla="*/ 439 w 452"/>
                  <a:gd name="T117" fmla="*/ 288 h 446"/>
                  <a:gd name="T118" fmla="*/ 447 w 452"/>
                  <a:gd name="T119" fmla="*/ 268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2" h="446">
                    <a:moveTo>
                      <a:pt x="446" y="253"/>
                    </a:moveTo>
                    <a:lnTo>
                      <a:pt x="448" y="245"/>
                    </a:lnTo>
                    <a:lnTo>
                      <a:pt x="452" y="240"/>
                    </a:lnTo>
                    <a:lnTo>
                      <a:pt x="450" y="234"/>
                    </a:lnTo>
                    <a:lnTo>
                      <a:pt x="448" y="226"/>
                    </a:lnTo>
                    <a:lnTo>
                      <a:pt x="447" y="223"/>
                    </a:lnTo>
                    <a:lnTo>
                      <a:pt x="447" y="217"/>
                    </a:lnTo>
                    <a:lnTo>
                      <a:pt x="446" y="215"/>
                    </a:lnTo>
                    <a:lnTo>
                      <a:pt x="442" y="206"/>
                    </a:lnTo>
                    <a:lnTo>
                      <a:pt x="442" y="204"/>
                    </a:lnTo>
                    <a:lnTo>
                      <a:pt x="435" y="198"/>
                    </a:lnTo>
                    <a:lnTo>
                      <a:pt x="435" y="131"/>
                    </a:lnTo>
                    <a:lnTo>
                      <a:pt x="425" y="130"/>
                    </a:lnTo>
                    <a:lnTo>
                      <a:pt x="423" y="132"/>
                    </a:lnTo>
                    <a:lnTo>
                      <a:pt x="420" y="131"/>
                    </a:lnTo>
                    <a:lnTo>
                      <a:pt x="417" y="128"/>
                    </a:lnTo>
                    <a:lnTo>
                      <a:pt x="413" y="126"/>
                    </a:lnTo>
                    <a:lnTo>
                      <a:pt x="408" y="126"/>
                    </a:lnTo>
                    <a:lnTo>
                      <a:pt x="402" y="122"/>
                    </a:lnTo>
                    <a:lnTo>
                      <a:pt x="398" y="117"/>
                    </a:lnTo>
                    <a:lnTo>
                      <a:pt x="393" y="116"/>
                    </a:lnTo>
                    <a:lnTo>
                      <a:pt x="385" y="118"/>
                    </a:lnTo>
                    <a:lnTo>
                      <a:pt x="383" y="117"/>
                    </a:lnTo>
                    <a:lnTo>
                      <a:pt x="378" y="116"/>
                    </a:lnTo>
                    <a:lnTo>
                      <a:pt x="374" y="119"/>
                    </a:lnTo>
                    <a:lnTo>
                      <a:pt x="372" y="120"/>
                    </a:lnTo>
                    <a:lnTo>
                      <a:pt x="369" y="118"/>
                    </a:lnTo>
                    <a:lnTo>
                      <a:pt x="365" y="118"/>
                    </a:lnTo>
                    <a:lnTo>
                      <a:pt x="363" y="121"/>
                    </a:lnTo>
                    <a:lnTo>
                      <a:pt x="358" y="124"/>
                    </a:lnTo>
                    <a:lnTo>
                      <a:pt x="354" y="125"/>
                    </a:lnTo>
                    <a:lnTo>
                      <a:pt x="352" y="122"/>
                    </a:lnTo>
                    <a:lnTo>
                      <a:pt x="349" y="119"/>
                    </a:lnTo>
                    <a:lnTo>
                      <a:pt x="341" y="120"/>
                    </a:lnTo>
                    <a:lnTo>
                      <a:pt x="336" y="117"/>
                    </a:lnTo>
                    <a:lnTo>
                      <a:pt x="332" y="118"/>
                    </a:lnTo>
                    <a:lnTo>
                      <a:pt x="330" y="122"/>
                    </a:lnTo>
                    <a:lnTo>
                      <a:pt x="328" y="123"/>
                    </a:lnTo>
                    <a:lnTo>
                      <a:pt x="327" y="118"/>
                    </a:lnTo>
                    <a:lnTo>
                      <a:pt x="325" y="116"/>
                    </a:lnTo>
                    <a:lnTo>
                      <a:pt x="319" y="120"/>
                    </a:lnTo>
                    <a:lnTo>
                      <a:pt x="318" y="116"/>
                    </a:lnTo>
                    <a:lnTo>
                      <a:pt x="312" y="112"/>
                    </a:lnTo>
                    <a:lnTo>
                      <a:pt x="310" y="112"/>
                    </a:lnTo>
                    <a:lnTo>
                      <a:pt x="308" y="115"/>
                    </a:lnTo>
                    <a:lnTo>
                      <a:pt x="305" y="117"/>
                    </a:lnTo>
                    <a:lnTo>
                      <a:pt x="302" y="116"/>
                    </a:lnTo>
                    <a:lnTo>
                      <a:pt x="301" y="111"/>
                    </a:lnTo>
                    <a:lnTo>
                      <a:pt x="298" y="111"/>
                    </a:lnTo>
                    <a:lnTo>
                      <a:pt x="295" y="105"/>
                    </a:lnTo>
                    <a:lnTo>
                      <a:pt x="287" y="105"/>
                    </a:lnTo>
                    <a:lnTo>
                      <a:pt x="284" y="107"/>
                    </a:lnTo>
                    <a:lnTo>
                      <a:pt x="281" y="104"/>
                    </a:lnTo>
                    <a:lnTo>
                      <a:pt x="280" y="104"/>
                    </a:lnTo>
                    <a:lnTo>
                      <a:pt x="275" y="105"/>
                    </a:lnTo>
                    <a:lnTo>
                      <a:pt x="269" y="101"/>
                    </a:lnTo>
                    <a:lnTo>
                      <a:pt x="261" y="101"/>
                    </a:lnTo>
                    <a:lnTo>
                      <a:pt x="259" y="94"/>
                    </a:lnTo>
                    <a:lnTo>
                      <a:pt x="255" y="92"/>
                    </a:lnTo>
                    <a:lnTo>
                      <a:pt x="253" y="93"/>
                    </a:lnTo>
                    <a:lnTo>
                      <a:pt x="250" y="92"/>
                    </a:lnTo>
                    <a:lnTo>
                      <a:pt x="247" y="93"/>
                    </a:lnTo>
                    <a:lnTo>
                      <a:pt x="244" y="93"/>
                    </a:lnTo>
                    <a:lnTo>
                      <a:pt x="242" y="90"/>
                    </a:lnTo>
                    <a:lnTo>
                      <a:pt x="235" y="83"/>
                    </a:lnTo>
                    <a:lnTo>
                      <a:pt x="239" y="6"/>
                    </a:lnTo>
                    <a:lnTo>
                      <a:pt x="139" y="0"/>
                    </a:lnTo>
                    <a:lnTo>
                      <a:pt x="125" y="182"/>
                    </a:lnTo>
                    <a:lnTo>
                      <a:pt x="6" y="171"/>
                    </a:lnTo>
                    <a:lnTo>
                      <a:pt x="5" y="180"/>
                    </a:lnTo>
                    <a:lnTo>
                      <a:pt x="0" y="180"/>
                    </a:lnTo>
                    <a:lnTo>
                      <a:pt x="2" y="183"/>
                    </a:lnTo>
                    <a:lnTo>
                      <a:pt x="7" y="186"/>
                    </a:lnTo>
                    <a:lnTo>
                      <a:pt x="10" y="190"/>
                    </a:lnTo>
                    <a:lnTo>
                      <a:pt x="11" y="193"/>
                    </a:lnTo>
                    <a:lnTo>
                      <a:pt x="13" y="197"/>
                    </a:lnTo>
                    <a:lnTo>
                      <a:pt x="15" y="198"/>
                    </a:lnTo>
                    <a:lnTo>
                      <a:pt x="18" y="200"/>
                    </a:lnTo>
                    <a:lnTo>
                      <a:pt x="21" y="202"/>
                    </a:lnTo>
                    <a:lnTo>
                      <a:pt x="22" y="205"/>
                    </a:lnTo>
                    <a:lnTo>
                      <a:pt x="26" y="210"/>
                    </a:lnTo>
                    <a:lnTo>
                      <a:pt x="30" y="213"/>
                    </a:lnTo>
                    <a:lnTo>
                      <a:pt x="38" y="224"/>
                    </a:lnTo>
                    <a:lnTo>
                      <a:pt x="41" y="224"/>
                    </a:lnTo>
                    <a:lnTo>
                      <a:pt x="44" y="227"/>
                    </a:lnTo>
                    <a:lnTo>
                      <a:pt x="48" y="230"/>
                    </a:lnTo>
                    <a:lnTo>
                      <a:pt x="53" y="234"/>
                    </a:lnTo>
                    <a:lnTo>
                      <a:pt x="55" y="238"/>
                    </a:lnTo>
                    <a:lnTo>
                      <a:pt x="55" y="245"/>
                    </a:lnTo>
                    <a:lnTo>
                      <a:pt x="59" y="251"/>
                    </a:lnTo>
                    <a:lnTo>
                      <a:pt x="60" y="255"/>
                    </a:lnTo>
                    <a:lnTo>
                      <a:pt x="59" y="259"/>
                    </a:lnTo>
                    <a:lnTo>
                      <a:pt x="59" y="264"/>
                    </a:lnTo>
                    <a:lnTo>
                      <a:pt x="60" y="270"/>
                    </a:lnTo>
                    <a:lnTo>
                      <a:pt x="65" y="275"/>
                    </a:lnTo>
                    <a:lnTo>
                      <a:pt x="66" y="278"/>
                    </a:lnTo>
                    <a:lnTo>
                      <a:pt x="67" y="279"/>
                    </a:lnTo>
                    <a:lnTo>
                      <a:pt x="69" y="281"/>
                    </a:lnTo>
                    <a:lnTo>
                      <a:pt x="71" y="283"/>
                    </a:lnTo>
                    <a:lnTo>
                      <a:pt x="74" y="286"/>
                    </a:lnTo>
                    <a:lnTo>
                      <a:pt x="78" y="289"/>
                    </a:lnTo>
                    <a:lnTo>
                      <a:pt x="81" y="292"/>
                    </a:lnTo>
                    <a:lnTo>
                      <a:pt x="84" y="293"/>
                    </a:lnTo>
                    <a:lnTo>
                      <a:pt x="88" y="296"/>
                    </a:lnTo>
                    <a:lnTo>
                      <a:pt x="94" y="299"/>
                    </a:lnTo>
                    <a:lnTo>
                      <a:pt x="101" y="304"/>
                    </a:lnTo>
                    <a:lnTo>
                      <a:pt x="104" y="305"/>
                    </a:lnTo>
                    <a:lnTo>
                      <a:pt x="109" y="307"/>
                    </a:lnTo>
                    <a:lnTo>
                      <a:pt x="113" y="307"/>
                    </a:lnTo>
                    <a:lnTo>
                      <a:pt x="115" y="303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3" y="297"/>
                    </a:lnTo>
                    <a:lnTo>
                      <a:pt x="123" y="292"/>
                    </a:lnTo>
                    <a:lnTo>
                      <a:pt x="125" y="288"/>
                    </a:lnTo>
                    <a:lnTo>
                      <a:pt x="127" y="283"/>
                    </a:lnTo>
                    <a:lnTo>
                      <a:pt x="132" y="277"/>
                    </a:lnTo>
                    <a:lnTo>
                      <a:pt x="139" y="276"/>
                    </a:lnTo>
                    <a:lnTo>
                      <a:pt x="143" y="275"/>
                    </a:lnTo>
                    <a:lnTo>
                      <a:pt x="148" y="275"/>
                    </a:lnTo>
                    <a:lnTo>
                      <a:pt x="153" y="277"/>
                    </a:lnTo>
                    <a:lnTo>
                      <a:pt x="159" y="278"/>
                    </a:lnTo>
                    <a:lnTo>
                      <a:pt x="162" y="278"/>
                    </a:lnTo>
                    <a:lnTo>
                      <a:pt x="170" y="279"/>
                    </a:lnTo>
                    <a:lnTo>
                      <a:pt x="173" y="281"/>
                    </a:lnTo>
                    <a:lnTo>
                      <a:pt x="176" y="287"/>
                    </a:lnTo>
                    <a:lnTo>
                      <a:pt x="178" y="287"/>
                    </a:lnTo>
                    <a:lnTo>
                      <a:pt x="183" y="292"/>
                    </a:lnTo>
                    <a:lnTo>
                      <a:pt x="187" y="294"/>
                    </a:lnTo>
                    <a:lnTo>
                      <a:pt x="190" y="300"/>
                    </a:lnTo>
                    <a:lnTo>
                      <a:pt x="196" y="308"/>
                    </a:lnTo>
                    <a:lnTo>
                      <a:pt x="200" y="320"/>
                    </a:lnTo>
                    <a:lnTo>
                      <a:pt x="203" y="324"/>
                    </a:lnTo>
                    <a:lnTo>
                      <a:pt x="207" y="332"/>
                    </a:lnTo>
                    <a:lnTo>
                      <a:pt x="207" y="335"/>
                    </a:lnTo>
                    <a:lnTo>
                      <a:pt x="210" y="343"/>
                    </a:lnTo>
                    <a:lnTo>
                      <a:pt x="218" y="350"/>
                    </a:lnTo>
                    <a:lnTo>
                      <a:pt x="220" y="358"/>
                    </a:lnTo>
                    <a:lnTo>
                      <a:pt x="230" y="370"/>
                    </a:lnTo>
                    <a:lnTo>
                      <a:pt x="235" y="372"/>
                    </a:lnTo>
                    <a:lnTo>
                      <a:pt x="234" y="381"/>
                    </a:lnTo>
                    <a:lnTo>
                      <a:pt x="232" y="383"/>
                    </a:lnTo>
                    <a:lnTo>
                      <a:pt x="234" y="385"/>
                    </a:lnTo>
                    <a:lnTo>
                      <a:pt x="237" y="388"/>
                    </a:lnTo>
                    <a:lnTo>
                      <a:pt x="237" y="394"/>
                    </a:lnTo>
                    <a:lnTo>
                      <a:pt x="243" y="405"/>
                    </a:lnTo>
                    <a:lnTo>
                      <a:pt x="246" y="411"/>
                    </a:lnTo>
                    <a:lnTo>
                      <a:pt x="249" y="416"/>
                    </a:lnTo>
                    <a:lnTo>
                      <a:pt x="251" y="421"/>
                    </a:lnTo>
                    <a:lnTo>
                      <a:pt x="259" y="422"/>
                    </a:lnTo>
                    <a:lnTo>
                      <a:pt x="264" y="427"/>
                    </a:lnTo>
                    <a:lnTo>
                      <a:pt x="273" y="427"/>
                    </a:lnTo>
                    <a:lnTo>
                      <a:pt x="280" y="434"/>
                    </a:lnTo>
                    <a:lnTo>
                      <a:pt x="284" y="434"/>
                    </a:lnTo>
                    <a:lnTo>
                      <a:pt x="286" y="437"/>
                    </a:lnTo>
                    <a:lnTo>
                      <a:pt x="291" y="438"/>
                    </a:lnTo>
                    <a:lnTo>
                      <a:pt x="292" y="436"/>
                    </a:lnTo>
                    <a:lnTo>
                      <a:pt x="302" y="438"/>
                    </a:lnTo>
                    <a:lnTo>
                      <a:pt x="302" y="439"/>
                    </a:lnTo>
                    <a:lnTo>
                      <a:pt x="305" y="442"/>
                    </a:lnTo>
                    <a:lnTo>
                      <a:pt x="310" y="446"/>
                    </a:lnTo>
                    <a:lnTo>
                      <a:pt x="313" y="444"/>
                    </a:lnTo>
                    <a:lnTo>
                      <a:pt x="314" y="442"/>
                    </a:lnTo>
                    <a:lnTo>
                      <a:pt x="321" y="441"/>
                    </a:lnTo>
                    <a:lnTo>
                      <a:pt x="319" y="436"/>
                    </a:lnTo>
                    <a:lnTo>
                      <a:pt x="319" y="433"/>
                    </a:lnTo>
                    <a:lnTo>
                      <a:pt x="318" y="429"/>
                    </a:lnTo>
                    <a:lnTo>
                      <a:pt x="317" y="425"/>
                    </a:lnTo>
                    <a:lnTo>
                      <a:pt x="314" y="423"/>
                    </a:lnTo>
                    <a:lnTo>
                      <a:pt x="312" y="417"/>
                    </a:lnTo>
                    <a:lnTo>
                      <a:pt x="311" y="411"/>
                    </a:lnTo>
                    <a:lnTo>
                      <a:pt x="308" y="404"/>
                    </a:lnTo>
                    <a:lnTo>
                      <a:pt x="308" y="398"/>
                    </a:lnTo>
                    <a:lnTo>
                      <a:pt x="311" y="389"/>
                    </a:lnTo>
                    <a:lnTo>
                      <a:pt x="314" y="380"/>
                    </a:lnTo>
                    <a:lnTo>
                      <a:pt x="318" y="370"/>
                    </a:lnTo>
                    <a:lnTo>
                      <a:pt x="317" y="368"/>
                    </a:lnTo>
                    <a:lnTo>
                      <a:pt x="314" y="366"/>
                    </a:lnTo>
                    <a:lnTo>
                      <a:pt x="311" y="363"/>
                    </a:lnTo>
                    <a:lnTo>
                      <a:pt x="311" y="361"/>
                    </a:lnTo>
                    <a:lnTo>
                      <a:pt x="313" y="362"/>
                    </a:lnTo>
                    <a:lnTo>
                      <a:pt x="322" y="361"/>
                    </a:lnTo>
                    <a:lnTo>
                      <a:pt x="323" y="361"/>
                    </a:lnTo>
                    <a:lnTo>
                      <a:pt x="326" y="355"/>
                    </a:lnTo>
                    <a:lnTo>
                      <a:pt x="323" y="355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0"/>
                    </a:lnTo>
                    <a:lnTo>
                      <a:pt x="328" y="350"/>
                    </a:lnTo>
                    <a:lnTo>
                      <a:pt x="333" y="350"/>
                    </a:lnTo>
                    <a:lnTo>
                      <a:pt x="335" y="351"/>
                    </a:lnTo>
                    <a:lnTo>
                      <a:pt x="338" y="350"/>
                    </a:lnTo>
                    <a:lnTo>
                      <a:pt x="343" y="346"/>
                    </a:lnTo>
                    <a:lnTo>
                      <a:pt x="341" y="346"/>
                    </a:lnTo>
                    <a:lnTo>
                      <a:pt x="337" y="349"/>
                    </a:lnTo>
                    <a:lnTo>
                      <a:pt x="336" y="345"/>
                    </a:lnTo>
                    <a:lnTo>
                      <a:pt x="338" y="339"/>
                    </a:lnTo>
                    <a:lnTo>
                      <a:pt x="340" y="341"/>
                    </a:lnTo>
                    <a:lnTo>
                      <a:pt x="342" y="342"/>
                    </a:lnTo>
                    <a:lnTo>
                      <a:pt x="347" y="342"/>
                    </a:lnTo>
                    <a:lnTo>
                      <a:pt x="349" y="340"/>
                    </a:lnTo>
                    <a:lnTo>
                      <a:pt x="348" y="336"/>
                    </a:lnTo>
                    <a:lnTo>
                      <a:pt x="345" y="332"/>
                    </a:lnTo>
                    <a:lnTo>
                      <a:pt x="346" y="331"/>
                    </a:lnTo>
                    <a:lnTo>
                      <a:pt x="349" y="331"/>
                    </a:lnTo>
                    <a:lnTo>
                      <a:pt x="352" y="329"/>
                    </a:lnTo>
                    <a:lnTo>
                      <a:pt x="354" y="331"/>
                    </a:lnTo>
                    <a:lnTo>
                      <a:pt x="357" y="329"/>
                    </a:lnTo>
                    <a:lnTo>
                      <a:pt x="358" y="331"/>
                    </a:lnTo>
                    <a:lnTo>
                      <a:pt x="361" y="333"/>
                    </a:lnTo>
                    <a:lnTo>
                      <a:pt x="364" y="331"/>
                    </a:lnTo>
                    <a:lnTo>
                      <a:pt x="367" y="329"/>
                    </a:lnTo>
                    <a:lnTo>
                      <a:pt x="374" y="327"/>
                    </a:lnTo>
                    <a:lnTo>
                      <a:pt x="381" y="326"/>
                    </a:lnTo>
                    <a:lnTo>
                      <a:pt x="392" y="320"/>
                    </a:lnTo>
                    <a:lnTo>
                      <a:pt x="395" y="314"/>
                    </a:lnTo>
                    <a:lnTo>
                      <a:pt x="396" y="309"/>
                    </a:lnTo>
                    <a:lnTo>
                      <a:pt x="399" y="307"/>
                    </a:lnTo>
                    <a:lnTo>
                      <a:pt x="402" y="306"/>
                    </a:lnTo>
                    <a:lnTo>
                      <a:pt x="403" y="305"/>
                    </a:lnTo>
                    <a:lnTo>
                      <a:pt x="406" y="303"/>
                    </a:lnTo>
                    <a:lnTo>
                      <a:pt x="405" y="300"/>
                    </a:lnTo>
                    <a:lnTo>
                      <a:pt x="404" y="297"/>
                    </a:lnTo>
                    <a:lnTo>
                      <a:pt x="403" y="296"/>
                    </a:lnTo>
                    <a:lnTo>
                      <a:pt x="402" y="294"/>
                    </a:lnTo>
                    <a:lnTo>
                      <a:pt x="403" y="291"/>
                    </a:lnTo>
                    <a:lnTo>
                      <a:pt x="407" y="288"/>
                    </a:lnTo>
                    <a:lnTo>
                      <a:pt x="410" y="286"/>
                    </a:lnTo>
                    <a:lnTo>
                      <a:pt x="412" y="286"/>
                    </a:lnTo>
                    <a:lnTo>
                      <a:pt x="412" y="289"/>
                    </a:lnTo>
                    <a:lnTo>
                      <a:pt x="412" y="293"/>
                    </a:lnTo>
                    <a:lnTo>
                      <a:pt x="412" y="299"/>
                    </a:lnTo>
                    <a:lnTo>
                      <a:pt x="413" y="300"/>
                    </a:lnTo>
                    <a:lnTo>
                      <a:pt x="419" y="295"/>
                    </a:lnTo>
                    <a:lnTo>
                      <a:pt x="424" y="294"/>
                    </a:lnTo>
                    <a:lnTo>
                      <a:pt x="439" y="288"/>
                    </a:lnTo>
                    <a:lnTo>
                      <a:pt x="441" y="287"/>
                    </a:lnTo>
                    <a:lnTo>
                      <a:pt x="444" y="282"/>
                    </a:lnTo>
                    <a:lnTo>
                      <a:pt x="447" y="272"/>
                    </a:lnTo>
                    <a:lnTo>
                      <a:pt x="447" y="268"/>
                    </a:lnTo>
                    <a:lnTo>
                      <a:pt x="444" y="261"/>
                    </a:lnTo>
                    <a:lnTo>
                      <a:pt x="446" y="256"/>
                    </a:lnTo>
                    <a:lnTo>
                      <a:pt x="446" y="253"/>
                    </a:lnTo>
                    <a:close/>
                  </a:path>
                </a:pathLst>
              </a:custGeom>
              <a:solidFill>
                <a:srgbClr val="FEBD44"/>
              </a:solidFill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74" name="Freeform 8"/>
              <p:cNvSpPr>
                <a:spLocks/>
              </p:cNvSpPr>
              <p:nvPr/>
            </p:nvSpPr>
            <p:spPr bwMode="auto">
              <a:xfrm>
                <a:off x="5613602" y="2574620"/>
                <a:ext cx="369330" cy="435102"/>
              </a:xfrm>
              <a:custGeom>
                <a:avLst/>
                <a:gdLst>
                  <a:gd name="T0" fmla="*/ 73 w 259"/>
                  <a:gd name="T1" fmla="*/ 0 h 304"/>
                  <a:gd name="T2" fmla="*/ 68 w 259"/>
                  <a:gd name="T3" fmla="*/ 25 h 304"/>
                  <a:gd name="T4" fmla="*/ 62 w 259"/>
                  <a:gd name="T5" fmla="*/ 43 h 304"/>
                  <a:gd name="T6" fmla="*/ 59 w 259"/>
                  <a:gd name="T7" fmla="*/ 45 h 304"/>
                  <a:gd name="T8" fmla="*/ 56 w 259"/>
                  <a:gd name="T9" fmla="*/ 43 h 304"/>
                  <a:gd name="T10" fmla="*/ 51 w 259"/>
                  <a:gd name="T11" fmla="*/ 39 h 304"/>
                  <a:gd name="T12" fmla="*/ 47 w 259"/>
                  <a:gd name="T13" fmla="*/ 41 h 304"/>
                  <a:gd name="T14" fmla="*/ 45 w 259"/>
                  <a:gd name="T15" fmla="*/ 37 h 304"/>
                  <a:gd name="T16" fmla="*/ 38 w 259"/>
                  <a:gd name="T17" fmla="*/ 39 h 304"/>
                  <a:gd name="T18" fmla="*/ 35 w 259"/>
                  <a:gd name="T19" fmla="*/ 42 h 304"/>
                  <a:gd name="T20" fmla="*/ 35 w 259"/>
                  <a:gd name="T21" fmla="*/ 53 h 304"/>
                  <a:gd name="T22" fmla="*/ 35 w 259"/>
                  <a:gd name="T23" fmla="*/ 67 h 304"/>
                  <a:gd name="T24" fmla="*/ 35 w 259"/>
                  <a:gd name="T25" fmla="*/ 80 h 304"/>
                  <a:gd name="T26" fmla="*/ 34 w 259"/>
                  <a:gd name="T27" fmla="*/ 84 h 304"/>
                  <a:gd name="T28" fmla="*/ 31 w 259"/>
                  <a:gd name="T29" fmla="*/ 89 h 304"/>
                  <a:gd name="T30" fmla="*/ 30 w 259"/>
                  <a:gd name="T31" fmla="*/ 94 h 304"/>
                  <a:gd name="T32" fmla="*/ 30 w 259"/>
                  <a:gd name="T33" fmla="*/ 101 h 304"/>
                  <a:gd name="T34" fmla="*/ 34 w 259"/>
                  <a:gd name="T35" fmla="*/ 110 h 304"/>
                  <a:gd name="T36" fmla="*/ 35 w 259"/>
                  <a:gd name="T37" fmla="*/ 119 h 304"/>
                  <a:gd name="T38" fmla="*/ 37 w 259"/>
                  <a:gd name="T39" fmla="*/ 122 h 304"/>
                  <a:gd name="T40" fmla="*/ 42 w 259"/>
                  <a:gd name="T41" fmla="*/ 128 h 304"/>
                  <a:gd name="T42" fmla="*/ 39 w 259"/>
                  <a:gd name="T43" fmla="*/ 130 h 304"/>
                  <a:gd name="T44" fmla="*/ 34 w 259"/>
                  <a:gd name="T45" fmla="*/ 134 h 304"/>
                  <a:gd name="T46" fmla="*/ 24 w 259"/>
                  <a:gd name="T47" fmla="*/ 141 h 304"/>
                  <a:gd name="T48" fmla="*/ 21 w 259"/>
                  <a:gd name="T49" fmla="*/ 154 h 304"/>
                  <a:gd name="T50" fmla="*/ 17 w 259"/>
                  <a:gd name="T51" fmla="*/ 162 h 304"/>
                  <a:gd name="T52" fmla="*/ 13 w 259"/>
                  <a:gd name="T53" fmla="*/ 166 h 304"/>
                  <a:gd name="T54" fmla="*/ 11 w 259"/>
                  <a:gd name="T55" fmla="*/ 167 h 304"/>
                  <a:gd name="T56" fmla="*/ 9 w 259"/>
                  <a:gd name="T57" fmla="*/ 171 h 304"/>
                  <a:gd name="T58" fmla="*/ 10 w 259"/>
                  <a:gd name="T59" fmla="*/ 178 h 304"/>
                  <a:gd name="T60" fmla="*/ 9 w 259"/>
                  <a:gd name="T61" fmla="*/ 183 h 304"/>
                  <a:gd name="T62" fmla="*/ 15 w 259"/>
                  <a:gd name="T63" fmla="*/ 188 h 304"/>
                  <a:gd name="T64" fmla="*/ 13 w 259"/>
                  <a:gd name="T65" fmla="*/ 192 h 304"/>
                  <a:gd name="T66" fmla="*/ 5 w 259"/>
                  <a:gd name="T67" fmla="*/ 196 h 304"/>
                  <a:gd name="T68" fmla="*/ 3 w 259"/>
                  <a:gd name="T69" fmla="*/ 200 h 304"/>
                  <a:gd name="T70" fmla="*/ 0 w 259"/>
                  <a:gd name="T71" fmla="*/ 206 h 304"/>
                  <a:gd name="T72" fmla="*/ 139 w 259"/>
                  <a:gd name="T73" fmla="*/ 291 h 304"/>
                  <a:gd name="T74" fmla="*/ 182 w 259"/>
                  <a:gd name="T75" fmla="*/ 299 h 304"/>
                  <a:gd name="T76" fmla="*/ 218 w 259"/>
                  <a:gd name="T77" fmla="*/ 304 h 304"/>
                  <a:gd name="T78" fmla="*/ 219 w 259"/>
                  <a:gd name="T79" fmla="*/ 304 h 304"/>
                  <a:gd name="T80" fmla="*/ 259 w 259"/>
                  <a:gd name="T81" fmla="*/ 33 h 304"/>
                  <a:gd name="T82" fmla="*/ 73 w 259"/>
                  <a:gd name="T83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304">
                    <a:moveTo>
                      <a:pt x="73" y="0"/>
                    </a:moveTo>
                    <a:cubicBezTo>
                      <a:pt x="73" y="0"/>
                      <a:pt x="69" y="19"/>
                      <a:pt x="68" y="25"/>
                    </a:cubicBezTo>
                    <a:cubicBezTo>
                      <a:pt x="66" y="29"/>
                      <a:pt x="62" y="43"/>
                      <a:pt x="62" y="43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39" y="130"/>
                      <a:pt x="39" y="130"/>
                      <a:pt x="39" y="130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24" y="141"/>
                      <a:pt x="24" y="141"/>
                      <a:pt x="24" y="141"/>
                    </a:cubicBezTo>
                    <a:cubicBezTo>
                      <a:pt x="21" y="154"/>
                      <a:pt x="21" y="154"/>
                      <a:pt x="21" y="154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3" y="166"/>
                      <a:pt x="13" y="166"/>
                      <a:pt x="13" y="166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9" y="171"/>
                      <a:pt x="9" y="171"/>
                      <a:pt x="9" y="171"/>
                    </a:cubicBezTo>
                    <a:cubicBezTo>
                      <a:pt x="10" y="178"/>
                      <a:pt x="10" y="178"/>
                      <a:pt x="10" y="178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5" y="196"/>
                      <a:pt x="5" y="196"/>
                      <a:pt x="5" y="196"/>
                    </a:cubicBezTo>
                    <a:cubicBezTo>
                      <a:pt x="3" y="200"/>
                      <a:pt x="3" y="200"/>
                      <a:pt x="3" y="200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139" y="291"/>
                      <a:pt x="139" y="291"/>
                      <a:pt x="139" y="291"/>
                    </a:cubicBezTo>
                    <a:cubicBezTo>
                      <a:pt x="182" y="299"/>
                      <a:pt x="182" y="299"/>
                      <a:pt x="182" y="299"/>
                    </a:cubicBezTo>
                    <a:cubicBezTo>
                      <a:pt x="218" y="304"/>
                      <a:pt x="218" y="304"/>
                      <a:pt x="218" y="304"/>
                    </a:cubicBezTo>
                    <a:cubicBezTo>
                      <a:pt x="219" y="304"/>
                      <a:pt x="219" y="304"/>
                      <a:pt x="219" y="304"/>
                    </a:cubicBezTo>
                    <a:cubicBezTo>
                      <a:pt x="259" y="33"/>
                      <a:pt x="259" y="33"/>
                      <a:pt x="259" y="3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75" name="Freeform 9"/>
              <p:cNvSpPr>
                <a:spLocks/>
              </p:cNvSpPr>
              <p:nvPr/>
            </p:nvSpPr>
            <p:spPr bwMode="auto">
              <a:xfrm>
                <a:off x="5239212" y="2105790"/>
                <a:ext cx="433415" cy="750467"/>
              </a:xfrm>
              <a:custGeom>
                <a:avLst/>
                <a:gdLst>
                  <a:gd name="T0" fmla="*/ 229 w 257"/>
                  <a:gd name="T1" fmla="*/ 433 h 445"/>
                  <a:gd name="T2" fmla="*/ 231 w 257"/>
                  <a:gd name="T3" fmla="*/ 420 h 445"/>
                  <a:gd name="T4" fmla="*/ 239 w 257"/>
                  <a:gd name="T5" fmla="*/ 409 h 445"/>
                  <a:gd name="T6" fmla="*/ 255 w 257"/>
                  <a:gd name="T7" fmla="*/ 388 h 445"/>
                  <a:gd name="T8" fmla="*/ 251 w 257"/>
                  <a:gd name="T9" fmla="*/ 379 h 445"/>
                  <a:gd name="T10" fmla="*/ 247 w 257"/>
                  <a:gd name="T11" fmla="*/ 358 h 445"/>
                  <a:gd name="T12" fmla="*/ 118 w 257"/>
                  <a:gd name="T13" fmla="*/ 158 h 445"/>
                  <a:gd name="T14" fmla="*/ 113 w 257"/>
                  <a:gd name="T15" fmla="*/ 153 h 445"/>
                  <a:gd name="T16" fmla="*/ 117 w 257"/>
                  <a:gd name="T17" fmla="*/ 146 h 445"/>
                  <a:gd name="T18" fmla="*/ 26 w 257"/>
                  <a:gd name="T19" fmla="*/ 0 h 445"/>
                  <a:gd name="T20" fmla="*/ 23 w 257"/>
                  <a:gd name="T21" fmla="*/ 9 h 445"/>
                  <a:gd name="T22" fmla="*/ 22 w 257"/>
                  <a:gd name="T23" fmla="*/ 25 h 445"/>
                  <a:gd name="T24" fmla="*/ 17 w 257"/>
                  <a:gd name="T25" fmla="*/ 34 h 445"/>
                  <a:gd name="T26" fmla="*/ 7 w 257"/>
                  <a:gd name="T27" fmla="*/ 50 h 445"/>
                  <a:gd name="T28" fmla="*/ 0 w 257"/>
                  <a:gd name="T29" fmla="*/ 62 h 445"/>
                  <a:gd name="T30" fmla="*/ 3 w 257"/>
                  <a:gd name="T31" fmla="*/ 75 h 445"/>
                  <a:gd name="T32" fmla="*/ 9 w 257"/>
                  <a:gd name="T33" fmla="*/ 90 h 445"/>
                  <a:gd name="T34" fmla="*/ 5 w 257"/>
                  <a:gd name="T35" fmla="*/ 110 h 445"/>
                  <a:gd name="T36" fmla="*/ 2 w 257"/>
                  <a:gd name="T37" fmla="*/ 122 h 445"/>
                  <a:gd name="T38" fmla="*/ 11 w 257"/>
                  <a:gd name="T39" fmla="*/ 145 h 445"/>
                  <a:gd name="T40" fmla="*/ 17 w 257"/>
                  <a:gd name="T41" fmla="*/ 161 h 445"/>
                  <a:gd name="T42" fmla="*/ 14 w 257"/>
                  <a:gd name="T43" fmla="*/ 169 h 445"/>
                  <a:gd name="T44" fmla="*/ 23 w 257"/>
                  <a:gd name="T45" fmla="*/ 176 h 445"/>
                  <a:gd name="T46" fmla="*/ 29 w 257"/>
                  <a:gd name="T47" fmla="*/ 175 h 445"/>
                  <a:gd name="T48" fmla="*/ 37 w 257"/>
                  <a:gd name="T49" fmla="*/ 172 h 445"/>
                  <a:gd name="T50" fmla="*/ 51 w 257"/>
                  <a:gd name="T51" fmla="*/ 177 h 445"/>
                  <a:gd name="T52" fmla="*/ 49 w 257"/>
                  <a:gd name="T53" fmla="*/ 179 h 445"/>
                  <a:gd name="T54" fmla="*/ 40 w 257"/>
                  <a:gd name="T55" fmla="*/ 176 h 445"/>
                  <a:gd name="T56" fmla="*/ 33 w 257"/>
                  <a:gd name="T57" fmla="*/ 175 h 445"/>
                  <a:gd name="T58" fmla="*/ 35 w 257"/>
                  <a:gd name="T59" fmla="*/ 187 h 445"/>
                  <a:gd name="T60" fmla="*/ 30 w 257"/>
                  <a:gd name="T61" fmla="*/ 192 h 445"/>
                  <a:gd name="T62" fmla="*/ 29 w 257"/>
                  <a:gd name="T63" fmla="*/ 185 h 445"/>
                  <a:gd name="T64" fmla="*/ 24 w 257"/>
                  <a:gd name="T65" fmla="*/ 187 h 445"/>
                  <a:gd name="T66" fmla="*/ 23 w 257"/>
                  <a:gd name="T67" fmla="*/ 204 h 445"/>
                  <a:gd name="T68" fmla="*/ 30 w 257"/>
                  <a:gd name="T69" fmla="*/ 217 h 445"/>
                  <a:gd name="T70" fmla="*/ 35 w 257"/>
                  <a:gd name="T71" fmla="*/ 229 h 445"/>
                  <a:gd name="T72" fmla="*/ 28 w 257"/>
                  <a:gd name="T73" fmla="*/ 234 h 445"/>
                  <a:gd name="T74" fmla="*/ 34 w 257"/>
                  <a:gd name="T75" fmla="*/ 255 h 445"/>
                  <a:gd name="T76" fmla="*/ 42 w 257"/>
                  <a:gd name="T77" fmla="*/ 275 h 445"/>
                  <a:gd name="T78" fmla="*/ 50 w 257"/>
                  <a:gd name="T79" fmla="*/ 288 h 445"/>
                  <a:gd name="T80" fmla="*/ 50 w 257"/>
                  <a:gd name="T81" fmla="*/ 298 h 445"/>
                  <a:gd name="T82" fmla="*/ 53 w 257"/>
                  <a:gd name="T83" fmla="*/ 307 h 445"/>
                  <a:gd name="T84" fmla="*/ 50 w 257"/>
                  <a:gd name="T85" fmla="*/ 327 h 445"/>
                  <a:gd name="T86" fmla="*/ 73 w 257"/>
                  <a:gd name="T87" fmla="*/ 339 h 445"/>
                  <a:gd name="T88" fmla="*/ 91 w 257"/>
                  <a:gd name="T89" fmla="*/ 355 h 445"/>
                  <a:gd name="T90" fmla="*/ 112 w 257"/>
                  <a:gd name="T91" fmla="*/ 374 h 445"/>
                  <a:gd name="T92" fmla="*/ 128 w 257"/>
                  <a:gd name="T93" fmla="*/ 388 h 445"/>
                  <a:gd name="T94" fmla="*/ 143 w 257"/>
                  <a:gd name="T95" fmla="*/ 414 h 445"/>
                  <a:gd name="T96" fmla="*/ 143 w 257"/>
                  <a:gd name="T97" fmla="*/ 434 h 445"/>
                  <a:gd name="T98" fmla="*/ 226 w 257"/>
                  <a:gd name="T99" fmla="*/ 444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7" h="445">
                    <a:moveTo>
                      <a:pt x="233" y="441"/>
                    </a:moveTo>
                    <a:lnTo>
                      <a:pt x="234" y="438"/>
                    </a:lnTo>
                    <a:lnTo>
                      <a:pt x="229" y="433"/>
                    </a:lnTo>
                    <a:lnTo>
                      <a:pt x="230" y="429"/>
                    </a:lnTo>
                    <a:lnTo>
                      <a:pt x="229" y="423"/>
                    </a:lnTo>
                    <a:lnTo>
                      <a:pt x="231" y="420"/>
                    </a:lnTo>
                    <a:lnTo>
                      <a:pt x="233" y="419"/>
                    </a:lnTo>
                    <a:lnTo>
                      <a:pt x="236" y="416"/>
                    </a:lnTo>
                    <a:lnTo>
                      <a:pt x="239" y="409"/>
                    </a:lnTo>
                    <a:lnTo>
                      <a:pt x="242" y="398"/>
                    </a:lnTo>
                    <a:lnTo>
                      <a:pt x="250" y="392"/>
                    </a:lnTo>
                    <a:lnTo>
                      <a:pt x="255" y="388"/>
                    </a:lnTo>
                    <a:lnTo>
                      <a:pt x="257" y="387"/>
                    </a:lnTo>
                    <a:lnTo>
                      <a:pt x="253" y="382"/>
                    </a:lnTo>
                    <a:lnTo>
                      <a:pt x="251" y="379"/>
                    </a:lnTo>
                    <a:lnTo>
                      <a:pt x="250" y="372"/>
                    </a:lnTo>
                    <a:lnTo>
                      <a:pt x="247" y="364"/>
                    </a:lnTo>
                    <a:lnTo>
                      <a:pt x="247" y="358"/>
                    </a:lnTo>
                    <a:lnTo>
                      <a:pt x="248" y="354"/>
                    </a:lnTo>
                    <a:lnTo>
                      <a:pt x="248" y="353"/>
                    </a:lnTo>
                    <a:lnTo>
                      <a:pt x="118" y="158"/>
                    </a:lnTo>
                    <a:lnTo>
                      <a:pt x="115" y="156"/>
                    </a:lnTo>
                    <a:lnTo>
                      <a:pt x="114" y="155"/>
                    </a:lnTo>
                    <a:lnTo>
                      <a:pt x="113" y="153"/>
                    </a:lnTo>
                    <a:lnTo>
                      <a:pt x="112" y="150"/>
                    </a:lnTo>
                    <a:lnTo>
                      <a:pt x="113" y="147"/>
                    </a:lnTo>
                    <a:lnTo>
                      <a:pt x="117" y="146"/>
                    </a:lnTo>
                    <a:lnTo>
                      <a:pt x="119" y="145"/>
                    </a:lnTo>
                    <a:lnTo>
                      <a:pt x="148" y="35"/>
                    </a:lnTo>
                    <a:lnTo>
                      <a:pt x="26" y="0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3" y="9"/>
                    </a:lnTo>
                    <a:lnTo>
                      <a:pt x="23" y="12"/>
                    </a:lnTo>
                    <a:lnTo>
                      <a:pt x="23" y="21"/>
                    </a:lnTo>
                    <a:lnTo>
                      <a:pt x="22" y="25"/>
                    </a:lnTo>
                    <a:lnTo>
                      <a:pt x="19" y="30"/>
                    </a:lnTo>
                    <a:lnTo>
                      <a:pt x="17" y="33"/>
                    </a:lnTo>
                    <a:lnTo>
                      <a:pt x="17" y="34"/>
                    </a:lnTo>
                    <a:lnTo>
                      <a:pt x="17" y="40"/>
                    </a:lnTo>
                    <a:lnTo>
                      <a:pt x="13" y="45"/>
                    </a:lnTo>
                    <a:lnTo>
                      <a:pt x="7" y="50"/>
                    </a:lnTo>
                    <a:lnTo>
                      <a:pt x="2" y="55"/>
                    </a:lnTo>
                    <a:lnTo>
                      <a:pt x="1" y="57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1" y="71"/>
                    </a:lnTo>
                    <a:lnTo>
                      <a:pt x="3" y="75"/>
                    </a:lnTo>
                    <a:lnTo>
                      <a:pt x="7" y="81"/>
                    </a:lnTo>
                    <a:lnTo>
                      <a:pt x="8" y="85"/>
                    </a:lnTo>
                    <a:lnTo>
                      <a:pt x="9" y="90"/>
                    </a:lnTo>
                    <a:lnTo>
                      <a:pt x="9" y="98"/>
                    </a:lnTo>
                    <a:lnTo>
                      <a:pt x="6" y="104"/>
                    </a:lnTo>
                    <a:lnTo>
                      <a:pt x="5" y="110"/>
                    </a:lnTo>
                    <a:lnTo>
                      <a:pt x="5" y="117"/>
                    </a:lnTo>
                    <a:lnTo>
                      <a:pt x="4" y="120"/>
                    </a:lnTo>
                    <a:lnTo>
                      <a:pt x="2" y="122"/>
                    </a:lnTo>
                    <a:lnTo>
                      <a:pt x="3" y="126"/>
                    </a:lnTo>
                    <a:lnTo>
                      <a:pt x="7" y="133"/>
                    </a:lnTo>
                    <a:lnTo>
                      <a:pt x="11" y="145"/>
                    </a:lnTo>
                    <a:lnTo>
                      <a:pt x="15" y="153"/>
                    </a:lnTo>
                    <a:lnTo>
                      <a:pt x="17" y="156"/>
                    </a:lnTo>
                    <a:lnTo>
                      <a:pt x="17" y="161"/>
                    </a:lnTo>
                    <a:lnTo>
                      <a:pt x="16" y="164"/>
                    </a:lnTo>
                    <a:lnTo>
                      <a:pt x="14" y="166"/>
                    </a:lnTo>
                    <a:lnTo>
                      <a:pt x="14" y="169"/>
                    </a:lnTo>
                    <a:lnTo>
                      <a:pt x="18" y="169"/>
                    </a:lnTo>
                    <a:lnTo>
                      <a:pt x="20" y="172"/>
                    </a:lnTo>
                    <a:lnTo>
                      <a:pt x="23" y="176"/>
                    </a:lnTo>
                    <a:lnTo>
                      <a:pt x="24" y="178"/>
                    </a:lnTo>
                    <a:lnTo>
                      <a:pt x="27" y="179"/>
                    </a:lnTo>
                    <a:lnTo>
                      <a:pt x="29" y="175"/>
                    </a:lnTo>
                    <a:lnTo>
                      <a:pt x="29" y="170"/>
                    </a:lnTo>
                    <a:lnTo>
                      <a:pt x="34" y="169"/>
                    </a:lnTo>
                    <a:lnTo>
                      <a:pt x="37" y="172"/>
                    </a:lnTo>
                    <a:lnTo>
                      <a:pt x="44" y="172"/>
                    </a:lnTo>
                    <a:lnTo>
                      <a:pt x="48" y="176"/>
                    </a:lnTo>
                    <a:lnTo>
                      <a:pt x="51" y="177"/>
                    </a:lnTo>
                    <a:lnTo>
                      <a:pt x="53" y="178"/>
                    </a:lnTo>
                    <a:lnTo>
                      <a:pt x="51" y="180"/>
                    </a:lnTo>
                    <a:lnTo>
                      <a:pt x="49" y="179"/>
                    </a:lnTo>
                    <a:lnTo>
                      <a:pt x="45" y="177"/>
                    </a:lnTo>
                    <a:lnTo>
                      <a:pt x="44" y="177"/>
                    </a:lnTo>
                    <a:lnTo>
                      <a:pt x="40" y="176"/>
                    </a:lnTo>
                    <a:lnTo>
                      <a:pt x="38" y="175"/>
                    </a:lnTo>
                    <a:lnTo>
                      <a:pt x="35" y="174"/>
                    </a:lnTo>
                    <a:lnTo>
                      <a:pt x="33" y="175"/>
                    </a:lnTo>
                    <a:lnTo>
                      <a:pt x="33" y="177"/>
                    </a:lnTo>
                    <a:lnTo>
                      <a:pt x="33" y="184"/>
                    </a:lnTo>
                    <a:lnTo>
                      <a:pt x="35" y="187"/>
                    </a:lnTo>
                    <a:lnTo>
                      <a:pt x="34" y="194"/>
                    </a:lnTo>
                    <a:lnTo>
                      <a:pt x="33" y="194"/>
                    </a:lnTo>
                    <a:lnTo>
                      <a:pt x="30" y="192"/>
                    </a:lnTo>
                    <a:lnTo>
                      <a:pt x="29" y="190"/>
                    </a:lnTo>
                    <a:lnTo>
                      <a:pt x="29" y="186"/>
                    </a:lnTo>
                    <a:lnTo>
                      <a:pt x="29" y="185"/>
                    </a:lnTo>
                    <a:lnTo>
                      <a:pt x="28" y="184"/>
                    </a:lnTo>
                    <a:lnTo>
                      <a:pt x="25" y="183"/>
                    </a:lnTo>
                    <a:lnTo>
                      <a:pt x="24" y="187"/>
                    </a:lnTo>
                    <a:lnTo>
                      <a:pt x="23" y="189"/>
                    </a:lnTo>
                    <a:lnTo>
                      <a:pt x="23" y="195"/>
                    </a:lnTo>
                    <a:lnTo>
                      <a:pt x="23" y="204"/>
                    </a:lnTo>
                    <a:lnTo>
                      <a:pt x="23" y="209"/>
                    </a:lnTo>
                    <a:lnTo>
                      <a:pt x="26" y="214"/>
                    </a:lnTo>
                    <a:lnTo>
                      <a:pt x="30" y="217"/>
                    </a:lnTo>
                    <a:lnTo>
                      <a:pt x="34" y="220"/>
                    </a:lnTo>
                    <a:lnTo>
                      <a:pt x="35" y="225"/>
                    </a:lnTo>
                    <a:lnTo>
                      <a:pt x="35" y="229"/>
                    </a:lnTo>
                    <a:lnTo>
                      <a:pt x="34" y="233"/>
                    </a:lnTo>
                    <a:lnTo>
                      <a:pt x="31" y="234"/>
                    </a:lnTo>
                    <a:lnTo>
                      <a:pt x="28" y="234"/>
                    </a:lnTo>
                    <a:lnTo>
                      <a:pt x="28" y="244"/>
                    </a:lnTo>
                    <a:lnTo>
                      <a:pt x="29" y="247"/>
                    </a:lnTo>
                    <a:lnTo>
                      <a:pt x="34" y="255"/>
                    </a:lnTo>
                    <a:lnTo>
                      <a:pt x="35" y="261"/>
                    </a:lnTo>
                    <a:lnTo>
                      <a:pt x="40" y="268"/>
                    </a:lnTo>
                    <a:lnTo>
                      <a:pt x="42" y="275"/>
                    </a:lnTo>
                    <a:lnTo>
                      <a:pt x="45" y="280"/>
                    </a:lnTo>
                    <a:lnTo>
                      <a:pt x="48" y="287"/>
                    </a:lnTo>
                    <a:lnTo>
                      <a:pt x="50" y="288"/>
                    </a:lnTo>
                    <a:lnTo>
                      <a:pt x="50" y="293"/>
                    </a:lnTo>
                    <a:lnTo>
                      <a:pt x="50" y="296"/>
                    </a:lnTo>
                    <a:lnTo>
                      <a:pt x="50" y="298"/>
                    </a:lnTo>
                    <a:lnTo>
                      <a:pt x="52" y="300"/>
                    </a:lnTo>
                    <a:lnTo>
                      <a:pt x="53" y="303"/>
                    </a:lnTo>
                    <a:lnTo>
                      <a:pt x="53" y="307"/>
                    </a:lnTo>
                    <a:lnTo>
                      <a:pt x="52" y="316"/>
                    </a:lnTo>
                    <a:lnTo>
                      <a:pt x="51" y="322"/>
                    </a:lnTo>
                    <a:lnTo>
                      <a:pt x="50" y="327"/>
                    </a:lnTo>
                    <a:lnTo>
                      <a:pt x="59" y="332"/>
                    </a:lnTo>
                    <a:lnTo>
                      <a:pt x="67" y="335"/>
                    </a:lnTo>
                    <a:lnTo>
                      <a:pt x="73" y="339"/>
                    </a:lnTo>
                    <a:lnTo>
                      <a:pt x="82" y="342"/>
                    </a:lnTo>
                    <a:lnTo>
                      <a:pt x="85" y="345"/>
                    </a:lnTo>
                    <a:lnTo>
                      <a:pt x="91" y="355"/>
                    </a:lnTo>
                    <a:lnTo>
                      <a:pt x="99" y="362"/>
                    </a:lnTo>
                    <a:lnTo>
                      <a:pt x="111" y="365"/>
                    </a:lnTo>
                    <a:lnTo>
                      <a:pt x="112" y="374"/>
                    </a:lnTo>
                    <a:lnTo>
                      <a:pt x="114" y="378"/>
                    </a:lnTo>
                    <a:lnTo>
                      <a:pt x="121" y="380"/>
                    </a:lnTo>
                    <a:lnTo>
                      <a:pt x="128" y="388"/>
                    </a:lnTo>
                    <a:lnTo>
                      <a:pt x="136" y="400"/>
                    </a:lnTo>
                    <a:lnTo>
                      <a:pt x="140" y="405"/>
                    </a:lnTo>
                    <a:lnTo>
                      <a:pt x="143" y="414"/>
                    </a:lnTo>
                    <a:lnTo>
                      <a:pt x="140" y="422"/>
                    </a:lnTo>
                    <a:lnTo>
                      <a:pt x="140" y="427"/>
                    </a:lnTo>
                    <a:lnTo>
                      <a:pt x="143" y="434"/>
                    </a:lnTo>
                    <a:lnTo>
                      <a:pt x="147" y="435"/>
                    </a:lnTo>
                    <a:lnTo>
                      <a:pt x="225" y="445"/>
                    </a:lnTo>
                    <a:lnTo>
                      <a:pt x="226" y="444"/>
                    </a:lnTo>
                    <a:lnTo>
                      <a:pt x="233" y="441"/>
                    </a:lnTo>
                    <a:close/>
                  </a:path>
                </a:pathLst>
              </a:custGeom>
              <a:solidFill>
                <a:srgbClr val="FEBD44"/>
              </a:solidFill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76" name="Freeform 10"/>
              <p:cNvSpPr>
                <a:spLocks/>
              </p:cNvSpPr>
              <p:nvPr/>
            </p:nvSpPr>
            <p:spPr bwMode="auto">
              <a:xfrm>
                <a:off x="6303358" y="2660630"/>
                <a:ext cx="473890" cy="254654"/>
              </a:xfrm>
              <a:custGeom>
                <a:avLst/>
                <a:gdLst>
                  <a:gd name="T0" fmla="*/ 0 w 332"/>
                  <a:gd name="T1" fmla="*/ 25 h 178"/>
                  <a:gd name="T2" fmla="*/ 0 w 332"/>
                  <a:gd name="T3" fmla="*/ 28 h 178"/>
                  <a:gd name="T4" fmla="*/ 0 w 332"/>
                  <a:gd name="T5" fmla="*/ 25 h 178"/>
                  <a:gd name="T6" fmla="*/ 118 w 332"/>
                  <a:gd name="T7" fmla="*/ 32 h 178"/>
                  <a:gd name="T8" fmla="*/ 113 w 332"/>
                  <a:gd name="T9" fmla="*/ 123 h 178"/>
                  <a:gd name="T10" fmla="*/ 121 w 332"/>
                  <a:gd name="T11" fmla="*/ 131 h 178"/>
                  <a:gd name="T12" fmla="*/ 124 w 332"/>
                  <a:gd name="T13" fmla="*/ 134 h 178"/>
                  <a:gd name="T14" fmla="*/ 127 w 332"/>
                  <a:gd name="T15" fmla="*/ 134 h 178"/>
                  <a:gd name="T16" fmla="*/ 131 w 332"/>
                  <a:gd name="T17" fmla="*/ 133 h 178"/>
                  <a:gd name="T18" fmla="*/ 134 w 332"/>
                  <a:gd name="T19" fmla="*/ 134 h 178"/>
                  <a:gd name="T20" fmla="*/ 137 w 332"/>
                  <a:gd name="T21" fmla="*/ 133 h 178"/>
                  <a:gd name="T22" fmla="*/ 141 w 332"/>
                  <a:gd name="T23" fmla="*/ 135 h 178"/>
                  <a:gd name="T24" fmla="*/ 144 w 332"/>
                  <a:gd name="T25" fmla="*/ 144 h 178"/>
                  <a:gd name="T26" fmla="*/ 153 w 332"/>
                  <a:gd name="T27" fmla="*/ 144 h 178"/>
                  <a:gd name="T28" fmla="*/ 160 w 332"/>
                  <a:gd name="T29" fmla="*/ 148 h 178"/>
                  <a:gd name="T30" fmla="*/ 166 w 332"/>
                  <a:gd name="T31" fmla="*/ 147 h 178"/>
                  <a:gd name="T32" fmla="*/ 167 w 332"/>
                  <a:gd name="T33" fmla="*/ 147 h 178"/>
                  <a:gd name="T34" fmla="*/ 171 w 332"/>
                  <a:gd name="T35" fmla="*/ 151 h 178"/>
                  <a:gd name="T36" fmla="*/ 175 w 332"/>
                  <a:gd name="T37" fmla="*/ 148 h 178"/>
                  <a:gd name="T38" fmla="*/ 184 w 332"/>
                  <a:gd name="T39" fmla="*/ 149 h 178"/>
                  <a:gd name="T40" fmla="*/ 188 w 332"/>
                  <a:gd name="T41" fmla="*/ 156 h 178"/>
                  <a:gd name="T42" fmla="*/ 191 w 332"/>
                  <a:gd name="T43" fmla="*/ 156 h 178"/>
                  <a:gd name="T44" fmla="*/ 192 w 332"/>
                  <a:gd name="T45" fmla="*/ 162 h 178"/>
                  <a:gd name="T46" fmla="*/ 196 w 332"/>
                  <a:gd name="T47" fmla="*/ 163 h 178"/>
                  <a:gd name="T48" fmla="*/ 200 w 332"/>
                  <a:gd name="T49" fmla="*/ 160 h 178"/>
                  <a:gd name="T50" fmla="*/ 202 w 332"/>
                  <a:gd name="T51" fmla="*/ 157 h 178"/>
                  <a:gd name="T52" fmla="*/ 204 w 332"/>
                  <a:gd name="T53" fmla="*/ 157 h 178"/>
                  <a:gd name="T54" fmla="*/ 211 w 332"/>
                  <a:gd name="T55" fmla="*/ 162 h 178"/>
                  <a:gd name="T56" fmla="*/ 213 w 332"/>
                  <a:gd name="T57" fmla="*/ 166 h 178"/>
                  <a:gd name="T58" fmla="*/ 220 w 332"/>
                  <a:gd name="T59" fmla="*/ 162 h 178"/>
                  <a:gd name="T60" fmla="*/ 222 w 332"/>
                  <a:gd name="T61" fmla="*/ 164 h 178"/>
                  <a:gd name="T62" fmla="*/ 223 w 332"/>
                  <a:gd name="T63" fmla="*/ 170 h 178"/>
                  <a:gd name="T64" fmla="*/ 225 w 332"/>
                  <a:gd name="T65" fmla="*/ 169 h 178"/>
                  <a:gd name="T66" fmla="*/ 228 w 332"/>
                  <a:gd name="T67" fmla="*/ 164 h 178"/>
                  <a:gd name="T68" fmla="*/ 233 w 332"/>
                  <a:gd name="T69" fmla="*/ 163 h 178"/>
                  <a:gd name="T70" fmla="*/ 239 w 332"/>
                  <a:gd name="T71" fmla="*/ 166 h 178"/>
                  <a:gd name="T72" fmla="*/ 248 w 332"/>
                  <a:gd name="T73" fmla="*/ 165 h 178"/>
                  <a:gd name="T74" fmla="*/ 252 w 332"/>
                  <a:gd name="T75" fmla="*/ 169 h 178"/>
                  <a:gd name="T76" fmla="*/ 254 w 332"/>
                  <a:gd name="T77" fmla="*/ 172 h 178"/>
                  <a:gd name="T78" fmla="*/ 259 w 332"/>
                  <a:gd name="T79" fmla="*/ 171 h 178"/>
                  <a:gd name="T80" fmla="*/ 264 w 332"/>
                  <a:gd name="T81" fmla="*/ 167 h 178"/>
                  <a:gd name="T82" fmla="*/ 267 w 332"/>
                  <a:gd name="T83" fmla="*/ 164 h 178"/>
                  <a:gd name="T84" fmla="*/ 271 w 332"/>
                  <a:gd name="T85" fmla="*/ 164 h 178"/>
                  <a:gd name="T86" fmla="*/ 275 w 332"/>
                  <a:gd name="T87" fmla="*/ 166 h 178"/>
                  <a:gd name="T88" fmla="*/ 278 w 332"/>
                  <a:gd name="T89" fmla="*/ 165 h 178"/>
                  <a:gd name="T90" fmla="*/ 282 w 332"/>
                  <a:gd name="T91" fmla="*/ 162 h 178"/>
                  <a:gd name="T92" fmla="*/ 288 w 332"/>
                  <a:gd name="T93" fmla="*/ 163 h 178"/>
                  <a:gd name="T94" fmla="*/ 291 w 332"/>
                  <a:gd name="T95" fmla="*/ 164 h 178"/>
                  <a:gd name="T96" fmla="*/ 300 w 332"/>
                  <a:gd name="T97" fmla="*/ 161 h 178"/>
                  <a:gd name="T98" fmla="*/ 306 w 332"/>
                  <a:gd name="T99" fmla="*/ 163 h 178"/>
                  <a:gd name="T100" fmla="*/ 311 w 332"/>
                  <a:gd name="T101" fmla="*/ 168 h 178"/>
                  <a:gd name="T102" fmla="*/ 318 w 332"/>
                  <a:gd name="T103" fmla="*/ 173 h 178"/>
                  <a:gd name="T104" fmla="*/ 324 w 332"/>
                  <a:gd name="T105" fmla="*/ 173 h 178"/>
                  <a:gd name="T106" fmla="*/ 328 w 332"/>
                  <a:gd name="T107" fmla="*/ 176 h 178"/>
                  <a:gd name="T108" fmla="*/ 331 w 332"/>
                  <a:gd name="T109" fmla="*/ 178 h 178"/>
                  <a:gd name="T110" fmla="*/ 332 w 332"/>
                  <a:gd name="T111" fmla="*/ 88 h 178"/>
                  <a:gd name="T112" fmla="*/ 324 w 332"/>
                  <a:gd name="T113" fmla="*/ 37 h 178"/>
                  <a:gd name="T114" fmla="*/ 324 w 332"/>
                  <a:gd name="T115" fmla="*/ 12 h 178"/>
                  <a:gd name="T116" fmla="*/ 175 w 332"/>
                  <a:gd name="T117" fmla="*/ 9 h 178"/>
                  <a:gd name="T118" fmla="*/ 4 w 332"/>
                  <a:gd name="T119" fmla="*/ 0 h 178"/>
                  <a:gd name="T120" fmla="*/ 3 w 332"/>
                  <a:gd name="T121" fmla="*/ 25 h 178"/>
                  <a:gd name="T122" fmla="*/ 0 w 332"/>
                  <a:gd name="T123" fmla="*/ 25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2" h="178">
                    <a:moveTo>
                      <a:pt x="0" y="25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18" y="32"/>
                      <a:pt x="118" y="32"/>
                      <a:pt x="118" y="32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7" y="134"/>
                      <a:pt x="127" y="134"/>
                      <a:pt x="127" y="134"/>
                    </a:cubicBezTo>
                    <a:cubicBezTo>
                      <a:pt x="131" y="133"/>
                      <a:pt x="131" y="133"/>
                      <a:pt x="131" y="133"/>
                    </a:cubicBezTo>
                    <a:cubicBezTo>
                      <a:pt x="134" y="134"/>
                      <a:pt x="134" y="134"/>
                      <a:pt x="134" y="134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4" y="144"/>
                      <a:pt x="144" y="144"/>
                      <a:pt x="144" y="144"/>
                    </a:cubicBezTo>
                    <a:cubicBezTo>
                      <a:pt x="153" y="144"/>
                      <a:pt x="153" y="144"/>
                      <a:pt x="153" y="144"/>
                    </a:cubicBezTo>
                    <a:cubicBezTo>
                      <a:pt x="160" y="148"/>
                      <a:pt x="160" y="148"/>
                      <a:pt x="160" y="148"/>
                    </a:cubicBezTo>
                    <a:cubicBezTo>
                      <a:pt x="166" y="147"/>
                      <a:pt x="166" y="147"/>
                      <a:pt x="166" y="147"/>
                    </a:cubicBezTo>
                    <a:cubicBezTo>
                      <a:pt x="167" y="147"/>
                      <a:pt x="167" y="147"/>
                      <a:pt x="167" y="147"/>
                    </a:cubicBezTo>
                    <a:cubicBezTo>
                      <a:pt x="171" y="151"/>
                      <a:pt x="171" y="151"/>
                      <a:pt x="171" y="151"/>
                    </a:cubicBezTo>
                    <a:cubicBezTo>
                      <a:pt x="175" y="148"/>
                      <a:pt x="175" y="148"/>
                      <a:pt x="175" y="148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8" y="156"/>
                      <a:pt x="188" y="156"/>
                      <a:pt x="188" y="156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2"/>
                      <a:pt x="192" y="162"/>
                      <a:pt x="192" y="162"/>
                    </a:cubicBezTo>
                    <a:cubicBezTo>
                      <a:pt x="196" y="163"/>
                      <a:pt x="196" y="163"/>
                      <a:pt x="196" y="163"/>
                    </a:cubicBezTo>
                    <a:cubicBezTo>
                      <a:pt x="200" y="160"/>
                      <a:pt x="200" y="160"/>
                      <a:pt x="200" y="160"/>
                    </a:cubicBezTo>
                    <a:cubicBezTo>
                      <a:pt x="202" y="157"/>
                      <a:pt x="202" y="157"/>
                      <a:pt x="202" y="157"/>
                    </a:cubicBezTo>
                    <a:cubicBezTo>
                      <a:pt x="204" y="157"/>
                      <a:pt x="204" y="157"/>
                      <a:pt x="204" y="157"/>
                    </a:cubicBezTo>
                    <a:cubicBezTo>
                      <a:pt x="211" y="162"/>
                      <a:pt x="211" y="162"/>
                      <a:pt x="211" y="162"/>
                    </a:cubicBezTo>
                    <a:cubicBezTo>
                      <a:pt x="213" y="166"/>
                      <a:pt x="213" y="166"/>
                      <a:pt x="213" y="166"/>
                    </a:cubicBezTo>
                    <a:cubicBezTo>
                      <a:pt x="220" y="162"/>
                      <a:pt x="220" y="162"/>
                      <a:pt x="220" y="162"/>
                    </a:cubicBezTo>
                    <a:cubicBezTo>
                      <a:pt x="222" y="164"/>
                      <a:pt x="222" y="164"/>
                      <a:pt x="222" y="164"/>
                    </a:cubicBezTo>
                    <a:cubicBezTo>
                      <a:pt x="223" y="170"/>
                      <a:pt x="223" y="170"/>
                      <a:pt x="223" y="170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8" y="164"/>
                      <a:pt x="228" y="164"/>
                      <a:pt x="228" y="164"/>
                    </a:cubicBezTo>
                    <a:cubicBezTo>
                      <a:pt x="233" y="163"/>
                      <a:pt x="233" y="163"/>
                      <a:pt x="233" y="163"/>
                    </a:cubicBezTo>
                    <a:cubicBezTo>
                      <a:pt x="239" y="166"/>
                      <a:pt x="239" y="166"/>
                      <a:pt x="239" y="166"/>
                    </a:cubicBezTo>
                    <a:cubicBezTo>
                      <a:pt x="248" y="165"/>
                      <a:pt x="248" y="165"/>
                      <a:pt x="248" y="165"/>
                    </a:cubicBezTo>
                    <a:cubicBezTo>
                      <a:pt x="252" y="169"/>
                      <a:pt x="252" y="169"/>
                      <a:pt x="252" y="169"/>
                    </a:cubicBezTo>
                    <a:cubicBezTo>
                      <a:pt x="254" y="172"/>
                      <a:pt x="254" y="172"/>
                      <a:pt x="254" y="172"/>
                    </a:cubicBezTo>
                    <a:cubicBezTo>
                      <a:pt x="259" y="171"/>
                      <a:pt x="259" y="171"/>
                      <a:pt x="259" y="171"/>
                    </a:cubicBezTo>
                    <a:cubicBezTo>
                      <a:pt x="264" y="167"/>
                      <a:pt x="264" y="167"/>
                      <a:pt x="264" y="167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71" y="164"/>
                      <a:pt x="271" y="164"/>
                      <a:pt x="271" y="164"/>
                    </a:cubicBezTo>
                    <a:cubicBezTo>
                      <a:pt x="275" y="166"/>
                      <a:pt x="275" y="166"/>
                      <a:pt x="275" y="166"/>
                    </a:cubicBezTo>
                    <a:cubicBezTo>
                      <a:pt x="278" y="165"/>
                      <a:pt x="278" y="165"/>
                      <a:pt x="278" y="165"/>
                    </a:cubicBezTo>
                    <a:cubicBezTo>
                      <a:pt x="282" y="162"/>
                      <a:pt x="282" y="162"/>
                      <a:pt x="282" y="162"/>
                    </a:cubicBezTo>
                    <a:cubicBezTo>
                      <a:pt x="288" y="163"/>
                      <a:pt x="288" y="163"/>
                      <a:pt x="288" y="163"/>
                    </a:cubicBezTo>
                    <a:cubicBezTo>
                      <a:pt x="291" y="164"/>
                      <a:pt x="291" y="164"/>
                      <a:pt x="291" y="164"/>
                    </a:cubicBezTo>
                    <a:cubicBezTo>
                      <a:pt x="300" y="161"/>
                      <a:pt x="300" y="161"/>
                      <a:pt x="300" y="161"/>
                    </a:cubicBezTo>
                    <a:cubicBezTo>
                      <a:pt x="306" y="163"/>
                      <a:pt x="306" y="163"/>
                      <a:pt x="306" y="163"/>
                    </a:cubicBezTo>
                    <a:cubicBezTo>
                      <a:pt x="311" y="168"/>
                      <a:pt x="311" y="168"/>
                      <a:pt x="311" y="168"/>
                    </a:cubicBezTo>
                    <a:cubicBezTo>
                      <a:pt x="318" y="173"/>
                      <a:pt x="318" y="173"/>
                      <a:pt x="318" y="173"/>
                    </a:cubicBezTo>
                    <a:cubicBezTo>
                      <a:pt x="324" y="173"/>
                      <a:pt x="324" y="173"/>
                      <a:pt x="324" y="173"/>
                    </a:cubicBezTo>
                    <a:cubicBezTo>
                      <a:pt x="328" y="176"/>
                      <a:pt x="328" y="176"/>
                      <a:pt x="328" y="176"/>
                    </a:cubicBezTo>
                    <a:cubicBezTo>
                      <a:pt x="331" y="178"/>
                      <a:pt x="331" y="178"/>
                      <a:pt x="331" y="178"/>
                    </a:cubicBezTo>
                    <a:cubicBezTo>
                      <a:pt x="332" y="88"/>
                      <a:pt x="332" y="88"/>
                      <a:pt x="332" y="88"/>
                    </a:cubicBezTo>
                    <a:cubicBezTo>
                      <a:pt x="324" y="37"/>
                      <a:pt x="324" y="37"/>
                      <a:pt x="324" y="37"/>
                    </a:cubicBezTo>
                    <a:cubicBezTo>
                      <a:pt x="324" y="12"/>
                      <a:pt x="324" y="12"/>
                      <a:pt x="324" y="12"/>
                    </a:cubicBezTo>
                    <a:cubicBezTo>
                      <a:pt x="324" y="12"/>
                      <a:pt x="211" y="10"/>
                      <a:pt x="175" y="9"/>
                    </a:cubicBezTo>
                    <a:cubicBezTo>
                      <a:pt x="131" y="7"/>
                      <a:pt x="4" y="0"/>
                      <a:pt x="4" y="0"/>
                    </a:cubicBezTo>
                    <a:cubicBezTo>
                      <a:pt x="3" y="25"/>
                      <a:pt x="3" y="25"/>
                      <a:pt x="3" y="25"/>
                    </a:cubicBezTo>
                    <a:lnTo>
                      <a:pt x="0" y="2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77" name="Freeform 11"/>
              <p:cNvSpPr>
                <a:spLocks/>
              </p:cNvSpPr>
              <p:nvPr/>
            </p:nvSpPr>
            <p:spPr bwMode="auto">
              <a:xfrm>
                <a:off x="6364070" y="2454884"/>
                <a:ext cx="401373" cy="222611"/>
              </a:xfrm>
              <a:custGeom>
                <a:avLst/>
                <a:gdLst>
                  <a:gd name="T0" fmla="*/ 282 w 282"/>
                  <a:gd name="T1" fmla="*/ 156 h 156"/>
                  <a:gd name="T2" fmla="*/ 282 w 282"/>
                  <a:gd name="T3" fmla="*/ 52 h 156"/>
                  <a:gd name="T4" fmla="*/ 276 w 282"/>
                  <a:gd name="T5" fmla="*/ 49 h 156"/>
                  <a:gd name="T6" fmla="*/ 273 w 282"/>
                  <a:gd name="T7" fmla="*/ 47 h 156"/>
                  <a:gd name="T8" fmla="*/ 271 w 282"/>
                  <a:gd name="T9" fmla="*/ 41 h 156"/>
                  <a:gd name="T10" fmla="*/ 265 w 282"/>
                  <a:gd name="T11" fmla="*/ 35 h 156"/>
                  <a:gd name="T12" fmla="*/ 268 w 282"/>
                  <a:gd name="T13" fmla="*/ 30 h 156"/>
                  <a:gd name="T14" fmla="*/ 271 w 282"/>
                  <a:gd name="T15" fmla="*/ 24 h 156"/>
                  <a:gd name="T16" fmla="*/ 271 w 282"/>
                  <a:gd name="T17" fmla="*/ 19 h 156"/>
                  <a:gd name="T18" fmla="*/ 269 w 282"/>
                  <a:gd name="T19" fmla="*/ 19 h 156"/>
                  <a:gd name="T20" fmla="*/ 260 w 282"/>
                  <a:gd name="T21" fmla="*/ 19 h 156"/>
                  <a:gd name="T22" fmla="*/ 258 w 282"/>
                  <a:gd name="T23" fmla="*/ 15 h 156"/>
                  <a:gd name="T24" fmla="*/ 254 w 282"/>
                  <a:gd name="T25" fmla="*/ 9 h 156"/>
                  <a:gd name="T26" fmla="*/ 165 w 282"/>
                  <a:gd name="T27" fmla="*/ 6 h 156"/>
                  <a:gd name="T28" fmla="*/ 10 w 282"/>
                  <a:gd name="T29" fmla="*/ 0 h 156"/>
                  <a:gd name="T30" fmla="*/ 0 w 282"/>
                  <a:gd name="T31" fmla="*/ 146 h 156"/>
                  <a:gd name="T32" fmla="*/ 133 w 282"/>
                  <a:gd name="T33" fmla="*/ 153 h 156"/>
                  <a:gd name="T34" fmla="*/ 282 w 282"/>
                  <a:gd name="T35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2" h="156">
                    <a:moveTo>
                      <a:pt x="282" y="156"/>
                    </a:moveTo>
                    <a:cubicBezTo>
                      <a:pt x="282" y="52"/>
                      <a:pt x="282" y="52"/>
                      <a:pt x="282" y="52"/>
                    </a:cubicBezTo>
                    <a:cubicBezTo>
                      <a:pt x="276" y="49"/>
                      <a:pt x="276" y="49"/>
                      <a:pt x="276" y="49"/>
                    </a:cubicBezTo>
                    <a:cubicBezTo>
                      <a:pt x="273" y="47"/>
                      <a:pt x="273" y="47"/>
                      <a:pt x="273" y="47"/>
                    </a:cubicBezTo>
                    <a:cubicBezTo>
                      <a:pt x="271" y="41"/>
                      <a:pt x="271" y="41"/>
                      <a:pt x="271" y="41"/>
                    </a:cubicBezTo>
                    <a:cubicBezTo>
                      <a:pt x="265" y="35"/>
                      <a:pt x="265" y="35"/>
                      <a:pt x="265" y="35"/>
                    </a:cubicBezTo>
                    <a:cubicBezTo>
                      <a:pt x="268" y="30"/>
                      <a:pt x="268" y="30"/>
                      <a:pt x="268" y="30"/>
                    </a:cubicBezTo>
                    <a:cubicBezTo>
                      <a:pt x="271" y="24"/>
                      <a:pt x="271" y="24"/>
                      <a:pt x="271" y="24"/>
                    </a:cubicBezTo>
                    <a:cubicBezTo>
                      <a:pt x="271" y="19"/>
                      <a:pt x="271" y="19"/>
                      <a:pt x="271" y="19"/>
                    </a:cubicBezTo>
                    <a:cubicBezTo>
                      <a:pt x="269" y="19"/>
                      <a:pt x="269" y="19"/>
                      <a:pt x="269" y="19"/>
                    </a:cubicBezTo>
                    <a:cubicBezTo>
                      <a:pt x="260" y="19"/>
                      <a:pt x="260" y="19"/>
                      <a:pt x="260" y="19"/>
                    </a:cubicBezTo>
                    <a:cubicBezTo>
                      <a:pt x="258" y="15"/>
                      <a:pt x="258" y="15"/>
                      <a:pt x="258" y="15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4" y="9"/>
                      <a:pt x="187" y="7"/>
                      <a:pt x="165" y="6"/>
                    </a:cubicBezTo>
                    <a:cubicBezTo>
                      <a:pt x="126" y="5"/>
                      <a:pt x="10" y="0"/>
                      <a:pt x="10" y="0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41" y="148"/>
                      <a:pt x="104" y="151"/>
                      <a:pt x="133" y="153"/>
                    </a:cubicBezTo>
                    <a:cubicBezTo>
                      <a:pt x="169" y="154"/>
                      <a:pt x="282" y="156"/>
                      <a:pt x="282" y="15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78" name="Freeform 12"/>
              <p:cNvSpPr>
                <a:spLocks/>
              </p:cNvSpPr>
              <p:nvPr/>
            </p:nvSpPr>
            <p:spPr bwMode="auto">
              <a:xfrm>
                <a:off x="6279748" y="2242392"/>
                <a:ext cx="446907" cy="225984"/>
              </a:xfrm>
              <a:custGeom>
                <a:avLst/>
                <a:gdLst>
                  <a:gd name="T0" fmla="*/ 313 w 313"/>
                  <a:gd name="T1" fmla="*/ 158 h 158"/>
                  <a:gd name="T2" fmla="*/ 313 w 313"/>
                  <a:gd name="T3" fmla="*/ 158 h 158"/>
                  <a:gd name="T4" fmla="*/ 313 w 313"/>
                  <a:gd name="T5" fmla="*/ 158 h 158"/>
                  <a:gd name="T6" fmla="*/ 311 w 313"/>
                  <a:gd name="T7" fmla="*/ 154 h 158"/>
                  <a:gd name="T8" fmla="*/ 310 w 313"/>
                  <a:gd name="T9" fmla="*/ 148 h 158"/>
                  <a:gd name="T10" fmla="*/ 304 w 313"/>
                  <a:gd name="T11" fmla="*/ 146 h 158"/>
                  <a:gd name="T12" fmla="*/ 304 w 313"/>
                  <a:gd name="T13" fmla="*/ 145 h 158"/>
                  <a:gd name="T14" fmla="*/ 302 w 313"/>
                  <a:gd name="T15" fmla="*/ 142 h 158"/>
                  <a:gd name="T16" fmla="*/ 304 w 313"/>
                  <a:gd name="T17" fmla="*/ 140 h 158"/>
                  <a:gd name="T18" fmla="*/ 303 w 313"/>
                  <a:gd name="T19" fmla="*/ 135 h 158"/>
                  <a:gd name="T20" fmla="*/ 300 w 313"/>
                  <a:gd name="T21" fmla="*/ 133 h 158"/>
                  <a:gd name="T22" fmla="*/ 299 w 313"/>
                  <a:gd name="T23" fmla="*/ 130 h 158"/>
                  <a:gd name="T24" fmla="*/ 297 w 313"/>
                  <a:gd name="T25" fmla="*/ 123 h 158"/>
                  <a:gd name="T26" fmla="*/ 297 w 313"/>
                  <a:gd name="T27" fmla="*/ 113 h 158"/>
                  <a:gd name="T28" fmla="*/ 296 w 313"/>
                  <a:gd name="T29" fmla="*/ 111 h 158"/>
                  <a:gd name="T30" fmla="*/ 294 w 313"/>
                  <a:gd name="T31" fmla="*/ 108 h 158"/>
                  <a:gd name="T32" fmla="*/ 295 w 313"/>
                  <a:gd name="T33" fmla="*/ 104 h 158"/>
                  <a:gd name="T34" fmla="*/ 295 w 313"/>
                  <a:gd name="T35" fmla="*/ 94 h 158"/>
                  <a:gd name="T36" fmla="*/ 293 w 313"/>
                  <a:gd name="T37" fmla="*/ 87 h 158"/>
                  <a:gd name="T38" fmla="*/ 291 w 313"/>
                  <a:gd name="T39" fmla="*/ 85 h 158"/>
                  <a:gd name="T40" fmla="*/ 289 w 313"/>
                  <a:gd name="T41" fmla="*/ 85 h 158"/>
                  <a:gd name="T42" fmla="*/ 288 w 313"/>
                  <a:gd name="T43" fmla="*/ 83 h 158"/>
                  <a:gd name="T44" fmla="*/ 287 w 313"/>
                  <a:gd name="T45" fmla="*/ 78 h 158"/>
                  <a:gd name="T46" fmla="*/ 286 w 313"/>
                  <a:gd name="T47" fmla="*/ 74 h 158"/>
                  <a:gd name="T48" fmla="*/ 289 w 313"/>
                  <a:gd name="T49" fmla="*/ 73 h 158"/>
                  <a:gd name="T50" fmla="*/ 289 w 313"/>
                  <a:gd name="T51" fmla="*/ 72 h 158"/>
                  <a:gd name="T52" fmla="*/ 288 w 313"/>
                  <a:gd name="T53" fmla="*/ 71 h 158"/>
                  <a:gd name="T54" fmla="*/ 287 w 313"/>
                  <a:gd name="T55" fmla="*/ 68 h 158"/>
                  <a:gd name="T56" fmla="*/ 285 w 313"/>
                  <a:gd name="T57" fmla="*/ 65 h 158"/>
                  <a:gd name="T58" fmla="*/ 283 w 313"/>
                  <a:gd name="T59" fmla="*/ 60 h 158"/>
                  <a:gd name="T60" fmla="*/ 281 w 313"/>
                  <a:gd name="T61" fmla="*/ 54 h 158"/>
                  <a:gd name="T62" fmla="*/ 278 w 313"/>
                  <a:gd name="T63" fmla="*/ 49 h 158"/>
                  <a:gd name="T64" fmla="*/ 275 w 313"/>
                  <a:gd name="T65" fmla="*/ 40 h 158"/>
                  <a:gd name="T66" fmla="*/ 272 w 313"/>
                  <a:gd name="T67" fmla="*/ 36 h 158"/>
                  <a:gd name="T68" fmla="*/ 271 w 313"/>
                  <a:gd name="T69" fmla="*/ 35 h 158"/>
                  <a:gd name="T70" fmla="*/ 267 w 313"/>
                  <a:gd name="T71" fmla="*/ 32 h 158"/>
                  <a:gd name="T72" fmla="*/ 260 w 313"/>
                  <a:gd name="T73" fmla="*/ 27 h 158"/>
                  <a:gd name="T74" fmla="*/ 255 w 313"/>
                  <a:gd name="T75" fmla="*/ 25 h 158"/>
                  <a:gd name="T76" fmla="*/ 250 w 313"/>
                  <a:gd name="T77" fmla="*/ 23 h 158"/>
                  <a:gd name="T78" fmla="*/ 246 w 313"/>
                  <a:gd name="T79" fmla="*/ 19 h 158"/>
                  <a:gd name="T80" fmla="*/ 239 w 313"/>
                  <a:gd name="T81" fmla="*/ 18 h 158"/>
                  <a:gd name="T82" fmla="*/ 230 w 313"/>
                  <a:gd name="T83" fmla="*/ 19 h 158"/>
                  <a:gd name="T84" fmla="*/ 227 w 313"/>
                  <a:gd name="T85" fmla="*/ 19 h 158"/>
                  <a:gd name="T86" fmla="*/ 224 w 313"/>
                  <a:gd name="T87" fmla="*/ 20 h 158"/>
                  <a:gd name="T88" fmla="*/ 222 w 313"/>
                  <a:gd name="T89" fmla="*/ 22 h 158"/>
                  <a:gd name="T90" fmla="*/ 219 w 313"/>
                  <a:gd name="T91" fmla="*/ 21 h 158"/>
                  <a:gd name="T92" fmla="*/ 216 w 313"/>
                  <a:gd name="T93" fmla="*/ 19 h 158"/>
                  <a:gd name="T94" fmla="*/ 210 w 313"/>
                  <a:gd name="T95" fmla="*/ 16 h 158"/>
                  <a:gd name="T96" fmla="*/ 202 w 313"/>
                  <a:gd name="T97" fmla="*/ 12 h 158"/>
                  <a:gd name="T98" fmla="*/ 10 w 313"/>
                  <a:gd name="T99" fmla="*/ 0 h 158"/>
                  <a:gd name="T100" fmla="*/ 0 w 313"/>
                  <a:gd name="T101" fmla="*/ 95 h 158"/>
                  <a:gd name="T102" fmla="*/ 73 w 313"/>
                  <a:gd name="T103" fmla="*/ 102 h 158"/>
                  <a:gd name="T104" fmla="*/ 69 w 313"/>
                  <a:gd name="T105" fmla="*/ 149 h 158"/>
                  <a:gd name="T106" fmla="*/ 69 w 313"/>
                  <a:gd name="T107" fmla="*/ 149 h 158"/>
                  <a:gd name="T108" fmla="*/ 224 w 313"/>
                  <a:gd name="T109" fmla="*/ 155 h 158"/>
                  <a:gd name="T110" fmla="*/ 313 w 313"/>
                  <a:gd name="T111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3" h="158">
                    <a:moveTo>
                      <a:pt x="313" y="158"/>
                    </a:moveTo>
                    <a:cubicBezTo>
                      <a:pt x="313" y="158"/>
                      <a:pt x="313" y="158"/>
                      <a:pt x="313" y="158"/>
                    </a:cubicBezTo>
                    <a:cubicBezTo>
                      <a:pt x="313" y="158"/>
                      <a:pt x="313" y="158"/>
                      <a:pt x="313" y="158"/>
                    </a:cubicBezTo>
                    <a:cubicBezTo>
                      <a:pt x="311" y="154"/>
                      <a:pt x="311" y="154"/>
                      <a:pt x="311" y="154"/>
                    </a:cubicBezTo>
                    <a:cubicBezTo>
                      <a:pt x="310" y="148"/>
                      <a:pt x="310" y="148"/>
                      <a:pt x="310" y="148"/>
                    </a:cubicBezTo>
                    <a:cubicBezTo>
                      <a:pt x="310" y="148"/>
                      <a:pt x="305" y="147"/>
                      <a:pt x="304" y="146"/>
                    </a:cubicBezTo>
                    <a:cubicBezTo>
                      <a:pt x="303" y="145"/>
                      <a:pt x="304" y="145"/>
                      <a:pt x="304" y="145"/>
                    </a:cubicBezTo>
                    <a:cubicBezTo>
                      <a:pt x="302" y="142"/>
                      <a:pt x="302" y="142"/>
                      <a:pt x="302" y="142"/>
                    </a:cubicBezTo>
                    <a:cubicBezTo>
                      <a:pt x="304" y="140"/>
                      <a:pt x="304" y="140"/>
                      <a:pt x="304" y="140"/>
                    </a:cubicBezTo>
                    <a:cubicBezTo>
                      <a:pt x="303" y="135"/>
                      <a:pt x="303" y="135"/>
                      <a:pt x="303" y="135"/>
                    </a:cubicBezTo>
                    <a:cubicBezTo>
                      <a:pt x="300" y="133"/>
                      <a:pt x="300" y="133"/>
                      <a:pt x="300" y="133"/>
                    </a:cubicBezTo>
                    <a:cubicBezTo>
                      <a:pt x="299" y="130"/>
                      <a:pt x="299" y="130"/>
                      <a:pt x="299" y="130"/>
                    </a:cubicBezTo>
                    <a:cubicBezTo>
                      <a:pt x="297" y="123"/>
                      <a:pt x="297" y="123"/>
                      <a:pt x="297" y="123"/>
                    </a:cubicBezTo>
                    <a:cubicBezTo>
                      <a:pt x="297" y="113"/>
                      <a:pt x="297" y="113"/>
                      <a:pt x="297" y="113"/>
                    </a:cubicBezTo>
                    <a:cubicBezTo>
                      <a:pt x="296" y="111"/>
                      <a:pt x="296" y="111"/>
                      <a:pt x="296" y="111"/>
                    </a:cubicBezTo>
                    <a:cubicBezTo>
                      <a:pt x="294" y="108"/>
                      <a:pt x="294" y="108"/>
                      <a:pt x="294" y="108"/>
                    </a:cubicBezTo>
                    <a:cubicBezTo>
                      <a:pt x="295" y="104"/>
                      <a:pt x="295" y="104"/>
                      <a:pt x="295" y="104"/>
                    </a:cubicBezTo>
                    <a:cubicBezTo>
                      <a:pt x="295" y="94"/>
                      <a:pt x="295" y="94"/>
                      <a:pt x="295" y="94"/>
                    </a:cubicBezTo>
                    <a:cubicBezTo>
                      <a:pt x="293" y="87"/>
                      <a:pt x="293" y="87"/>
                      <a:pt x="293" y="87"/>
                    </a:cubicBezTo>
                    <a:cubicBezTo>
                      <a:pt x="291" y="85"/>
                      <a:pt x="291" y="85"/>
                      <a:pt x="291" y="85"/>
                    </a:cubicBezTo>
                    <a:cubicBezTo>
                      <a:pt x="289" y="85"/>
                      <a:pt x="289" y="85"/>
                      <a:pt x="289" y="85"/>
                    </a:cubicBezTo>
                    <a:cubicBezTo>
                      <a:pt x="288" y="83"/>
                      <a:pt x="288" y="83"/>
                      <a:pt x="288" y="83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9" y="73"/>
                      <a:pt x="289" y="73"/>
                      <a:pt x="289" y="73"/>
                    </a:cubicBezTo>
                    <a:cubicBezTo>
                      <a:pt x="289" y="72"/>
                      <a:pt x="289" y="72"/>
                      <a:pt x="289" y="72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87" y="68"/>
                      <a:pt x="287" y="68"/>
                      <a:pt x="287" y="68"/>
                    </a:cubicBezTo>
                    <a:cubicBezTo>
                      <a:pt x="285" y="65"/>
                      <a:pt x="285" y="65"/>
                      <a:pt x="285" y="65"/>
                    </a:cubicBezTo>
                    <a:cubicBezTo>
                      <a:pt x="283" y="60"/>
                      <a:pt x="283" y="60"/>
                      <a:pt x="283" y="60"/>
                    </a:cubicBezTo>
                    <a:cubicBezTo>
                      <a:pt x="281" y="54"/>
                      <a:pt x="281" y="54"/>
                      <a:pt x="281" y="54"/>
                    </a:cubicBezTo>
                    <a:cubicBezTo>
                      <a:pt x="278" y="49"/>
                      <a:pt x="278" y="49"/>
                      <a:pt x="278" y="49"/>
                    </a:cubicBezTo>
                    <a:cubicBezTo>
                      <a:pt x="275" y="40"/>
                      <a:pt x="275" y="40"/>
                      <a:pt x="275" y="40"/>
                    </a:cubicBezTo>
                    <a:cubicBezTo>
                      <a:pt x="272" y="36"/>
                      <a:pt x="272" y="36"/>
                      <a:pt x="272" y="36"/>
                    </a:cubicBezTo>
                    <a:cubicBezTo>
                      <a:pt x="271" y="35"/>
                      <a:pt x="271" y="35"/>
                      <a:pt x="271" y="35"/>
                    </a:cubicBezTo>
                    <a:cubicBezTo>
                      <a:pt x="267" y="32"/>
                      <a:pt x="267" y="32"/>
                      <a:pt x="267" y="32"/>
                    </a:cubicBezTo>
                    <a:cubicBezTo>
                      <a:pt x="260" y="27"/>
                      <a:pt x="260" y="27"/>
                      <a:pt x="260" y="27"/>
                    </a:cubicBezTo>
                    <a:cubicBezTo>
                      <a:pt x="255" y="25"/>
                      <a:pt x="255" y="25"/>
                      <a:pt x="255" y="25"/>
                    </a:cubicBezTo>
                    <a:cubicBezTo>
                      <a:pt x="250" y="23"/>
                      <a:pt x="250" y="23"/>
                      <a:pt x="250" y="23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39" y="18"/>
                      <a:pt x="239" y="18"/>
                      <a:pt x="239" y="18"/>
                    </a:cubicBezTo>
                    <a:cubicBezTo>
                      <a:pt x="230" y="19"/>
                      <a:pt x="230" y="19"/>
                      <a:pt x="230" y="19"/>
                    </a:cubicBezTo>
                    <a:cubicBezTo>
                      <a:pt x="227" y="19"/>
                      <a:pt x="227" y="19"/>
                      <a:pt x="227" y="19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2" y="22"/>
                      <a:pt x="222" y="22"/>
                      <a:pt x="222" y="22"/>
                    </a:cubicBezTo>
                    <a:cubicBezTo>
                      <a:pt x="219" y="21"/>
                      <a:pt x="219" y="21"/>
                      <a:pt x="219" y="21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0" y="16"/>
                      <a:pt x="210" y="16"/>
                      <a:pt x="210" y="16"/>
                    </a:cubicBezTo>
                    <a:cubicBezTo>
                      <a:pt x="202" y="12"/>
                      <a:pt x="202" y="12"/>
                      <a:pt x="202" y="1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69" y="149"/>
                      <a:pt x="69" y="149"/>
                      <a:pt x="69" y="149"/>
                    </a:cubicBezTo>
                    <a:cubicBezTo>
                      <a:pt x="69" y="149"/>
                      <a:pt x="69" y="149"/>
                      <a:pt x="69" y="149"/>
                    </a:cubicBezTo>
                    <a:cubicBezTo>
                      <a:pt x="75" y="149"/>
                      <a:pt x="186" y="154"/>
                      <a:pt x="224" y="155"/>
                    </a:cubicBezTo>
                    <a:cubicBezTo>
                      <a:pt x="246" y="156"/>
                      <a:pt x="313" y="158"/>
                      <a:pt x="313" y="15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>
                <a:off x="6293239" y="2040019"/>
                <a:ext cx="384509" cy="256340"/>
              </a:xfrm>
              <a:custGeom>
                <a:avLst/>
                <a:gdLst>
                  <a:gd name="T0" fmla="*/ 200 w 269"/>
                  <a:gd name="T1" fmla="*/ 158 h 180"/>
                  <a:gd name="T2" fmla="*/ 206 w 269"/>
                  <a:gd name="T3" fmla="*/ 161 h 180"/>
                  <a:gd name="T4" fmla="*/ 209 w 269"/>
                  <a:gd name="T5" fmla="*/ 163 h 180"/>
                  <a:gd name="T6" fmla="*/ 212 w 269"/>
                  <a:gd name="T7" fmla="*/ 164 h 180"/>
                  <a:gd name="T8" fmla="*/ 214 w 269"/>
                  <a:gd name="T9" fmla="*/ 162 h 180"/>
                  <a:gd name="T10" fmla="*/ 217 w 269"/>
                  <a:gd name="T11" fmla="*/ 161 h 180"/>
                  <a:gd name="T12" fmla="*/ 220 w 269"/>
                  <a:gd name="T13" fmla="*/ 161 h 180"/>
                  <a:gd name="T14" fmla="*/ 229 w 269"/>
                  <a:gd name="T15" fmla="*/ 160 h 180"/>
                  <a:gd name="T16" fmla="*/ 236 w 269"/>
                  <a:gd name="T17" fmla="*/ 161 h 180"/>
                  <a:gd name="T18" fmla="*/ 240 w 269"/>
                  <a:gd name="T19" fmla="*/ 165 h 180"/>
                  <a:gd name="T20" fmla="*/ 245 w 269"/>
                  <a:gd name="T21" fmla="*/ 167 h 180"/>
                  <a:gd name="T22" fmla="*/ 250 w 269"/>
                  <a:gd name="T23" fmla="*/ 169 h 180"/>
                  <a:gd name="T24" fmla="*/ 257 w 269"/>
                  <a:gd name="T25" fmla="*/ 174 h 180"/>
                  <a:gd name="T26" fmla="*/ 261 w 269"/>
                  <a:gd name="T27" fmla="*/ 177 h 180"/>
                  <a:gd name="T28" fmla="*/ 262 w 269"/>
                  <a:gd name="T29" fmla="*/ 178 h 180"/>
                  <a:gd name="T30" fmla="*/ 263 w 269"/>
                  <a:gd name="T31" fmla="*/ 180 h 180"/>
                  <a:gd name="T32" fmla="*/ 263 w 269"/>
                  <a:gd name="T33" fmla="*/ 180 h 180"/>
                  <a:gd name="T34" fmla="*/ 263 w 269"/>
                  <a:gd name="T35" fmla="*/ 177 h 180"/>
                  <a:gd name="T36" fmla="*/ 263 w 269"/>
                  <a:gd name="T37" fmla="*/ 173 h 180"/>
                  <a:gd name="T38" fmla="*/ 259 w 269"/>
                  <a:gd name="T39" fmla="*/ 170 h 180"/>
                  <a:gd name="T40" fmla="*/ 259 w 269"/>
                  <a:gd name="T41" fmla="*/ 167 h 180"/>
                  <a:gd name="T42" fmla="*/ 260 w 269"/>
                  <a:gd name="T43" fmla="*/ 164 h 180"/>
                  <a:gd name="T44" fmla="*/ 263 w 269"/>
                  <a:gd name="T45" fmla="*/ 163 h 180"/>
                  <a:gd name="T46" fmla="*/ 263 w 269"/>
                  <a:gd name="T47" fmla="*/ 156 h 180"/>
                  <a:gd name="T48" fmla="*/ 264 w 269"/>
                  <a:gd name="T49" fmla="*/ 153 h 180"/>
                  <a:gd name="T50" fmla="*/ 266 w 269"/>
                  <a:gd name="T51" fmla="*/ 152 h 180"/>
                  <a:gd name="T52" fmla="*/ 266 w 269"/>
                  <a:gd name="T53" fmla="*/ 148 h 180"/>
                  <a:gd name="T54" fmla="*/ 264 w 269"/>
                  <a:gd name="T55" fmla="*/ 143 h 180"/>
                  <a:gd name="T56" fmla="*/ 262 w 269"/>
                  <a:gd name="T57" fmla="*/ 142 h 180"/>
                  <a:gd name="T58" fmla="*/ 263 w 269"/>
                  <a:gd name="T59" fmla="*/ 137 h 180"/>
                  <a:gd name="T60" fmla="*/ 263 w 269"/>
                  <a:gd name="T61" fmla="*/ 134 h 180"/>
                  <a:gd name="T62" fmla="*/ 266 w 269"/>
                  <a:gd name="T63" fmla="*/ 134 h 180"/>
                  <a:gd name="T64" fmla="*/ 269 w 269"/>
                  <a:gd name="T65" fmla="*/ 47 h 180"/>
                  <a:gd name="T66" fmla="*/ 266 w 269"/>
                  <a:gd name="T67" fmla="*/ 44 h 180"/>
                  <a:gd name="T68" fmla="*/ 264 w 269"/>
                  <a:gd name="T69" fmla="*/ 41 h 180"/>
                  <a:gd name="T70" fmla="*/ 259 w 269"/>
                  <a:gd name="T71" fmla="*/ 39 h 180"/>
                  <a:gd name="T72" fmla="*/ 258 w 269"/>
                  <a:gd name="T73" fmla="*/ 36 h 180"/>
                  <a:gd name="T74" fmla="*/ 255 w 269"/>
                  <a:gd name="T75" fmla="*/ 33 h 180"/>
                  <a:gd name="T76" fmla="*/ 254 w 269"/>
                  <a:gd name="T77" fmla="*/ 31 h 180"/>
                  <a:gd name="T78" fmla="*/ 254 w 269"/>
                  <a:gd name="T79" fmla="*/ 29 h 180"/>
                  <a:gd name="T80" fmla="*/ 254 w 269"/>
                  <a:gd name="T81" fmla="*/ 27 h 180"/>
                  <a:gd name="T82" fmla="*/ 257 w 269"/>
                  <a:gd name="T83" fmla="*/ 24 h 180"/>
                  <a:gd name="T84" fmla="*/ 260 w 269"/>
                  <a:gd name="T85" fmla="*/ 21 h 180"/>
                  <a:gd name="T86" fmla="*/ 264 w 269"/>
                  <a:gd name="T87" fmla="*/ 17 h 180"/>
                  <a:gd name="T88" fmla="*/ 263 w 269"/>
                  <a:gd name="T89" fmla="*/ 15 h 180"/>
                  <a:gd name="T90" fmla="*/ 263 w 269"/>
                  <a:gd name="T91" fmla="*/ 14 h 180"/>
                  <a:gd name="T92" fmla="*/ 136 w 269"/>
                  <a:gd name="T93" fmla="*/ 8 h 180"/>
                  <a:gd name="T94" fmla="*/ 14 w 269"/>
                  <a:gd name="T95" fmla="*/ 0 h 180"/>
                  <a:gd name="T96" fmla="*/ 0 w 269"/>
                  <a:gd name="T97" fmla="*/ 142 h 180"/>
                  <a:gd name="T98" fmla="*/ 192 w 269"/>
                  <a:gd name="T99" fmla="*/ 154 h 180"/>
                  <a:gd name="T100" fmla="*/ 200 w 269"/>
                  <a:gd name="T101" fmla="*/ 15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9" h="180">
                    <a:moveTo>
                      <a:pt x="200" y="158"/>
                    </a:moveTo>
                    <a:cubicBezTo>
                      <a:pt x="206" y="161"/>
                      <a:pt x="206" y="161"/>
                      <a:pt x="206" y="161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2" y="164"/>
                      <a:pt x="212" y="164"/>
                      <a:pt x="212" y="164"/>
                    </a:cubicBezTo>
                    <a:cubicBezTo>
                      <a:pt x="214" y="162"/>
                      <a:pt x="214" y="162"/>
                      <a:pt x="214" y="162"/>
                    </a:cubicBezTo>
                    <a:cubicBezTo>
                      <a:pt x="217" y="161"/>
                      <a:pt x="217" y="161"/>
                      <a:pt x="217" y="161"/>
                    </a:cubicBezTo>
                    <a:cubicBezTo>
                      <a:pt x="220" y="161"/>
                      <a:pt x="220" y="161"/>
                      <a:pt x="220" y="161"/>
                    </a:cubicBezTo>
                    <a:cubicBezTo>
                      <a:pt x="229" y="160"/>
                      <a:pt x="229" y="160"/>
                      <a:pt x="229" y="160"/>
                    </a:cubicBezTo>
                    <a:cubicBezTo>
                      <a:pt x="236" y="161"/>
                      <a:pt x="236" y="161"/>
                      <a:pt x="236" y="161"/>
                    </a:cubicBezTo>
                    <a:cubicBezTo>
                      <a:pt x="240" y="165"/>
                      <a:pt x="240" y="165"/>
                      <a:pt x="240" y="165"/>
                    </a:cubicBezTo>
                    <a:cubicBezTo>
                      <a:pt x="245" y="167"/>
                      <a:pt x="245" y="167"/>
                      <a:pt x="245" y="167"/>
                    </a:cubicBezTo>
                    <a:cubicBezTo>
                      <a:pt x="250" y="169"/>
                      <a:pt x="250" y="169"/>
                      <a:pt x="250" y="169"/>
                    </a:cubicBezTo>
                    <a:cubicBezTo>
                      <a:pt x="257" y="174"/>
                      <a:pt x="257" y="174"/>
                      <a:pt x="257" y="174"/>
                    </a:cubicBezTo>
                    <a:cubicBezTo>
                      <a:pt x="261" y="177"/>
                      <a:pt x="261" y="177"/>
                      <a:pt x="261" y="177"/>
                    </a:cubicBezTo>
                    <a:cubicBezTo>
                      <a:pt x="262" y="178"/>
                      <a:pt x="262" y="178"/>
                      <a:pt x="262" y="178"/>
                    </a:cubicBezTo>
                    <a:cubicBezTo>
                      <a:pt x="263" y="180"/>
                      <a:pt x="263" y="180"/>
                      <a:pt x="263" y="180"/>
                    </a:cubicBezTo>
                    <a:cubicBezTo>
                      <a:pt x="263" y="180"/>
                      <a:pt x="263" y="180"/>
                      <a:pt x="263" y="180"/>
                    </a:cubicBezTo>
                    <a:cubicBezTo>
                      <a:pt x="263" y="177"/>
                      <a:pt x="263" y="177"/>
                      <a:pt x="263" y="177"/>
                    </a:cubicBezTo>
                    <a:cubicBezTo>
                      <a:pt x="263" y="173"/>
                      <a:pt x="263" y="173"/>
                      <a:pt x="263" y="173"/>
                    </a:cubicBezTo>
                    <a:cubicBezTo>
                      <a:pt x="259" y="170"/>
                      <a:pt x="259" y="170"/>
                      <a:pt x="259" y="170"/>
                    </a:cubicBezTo>
                    <a:cubicBezTo>
                      <a:pt x="259" y="167"/>
                      <a:pt x="259" y="167"/>
                      <a:pt x="259" y="167"/>
                    </a:cubicBezTo>
                    <a:cubicBezTo>
                      <a:pt x="260" y="164"/>
                      <a:pt x="260" y="164"/>
                      <a:pt x="260" y="164"/>
                    </a:cubicBezTo>
                    <a:cubicBezTo>
                      <a:pt x="263" y="163"/>
                      <a:pt x="263" y="163"/>
                      <a:pt x="263" y="163"/>
                    </a:cubicBezTo>
                    <a:cubicBezTo>
                      <a:pt x="263" y="156"/>
                      <a:pt x="263" y="156"/>
                      <a:pt x="263" y="156"/>
                    </a:cubicBezTo>
                    <a:cubicBezTo>
                      <a:pt x="264" y="153"/>
                      <a:pt x="264" y="153"/>
                      <a:pt x="264" y="153"/>
                    </a:cubicBezTo>
                    <a:cubicBezTo>
                      <a:pt x="266" y="152"/>
                      <a:pt x="266" y="152"/>
                      <a:pt x="266" y="152"/>
                    </a:cubicBezTo>
                    <a:cubicBezTo>
                      <a:pt x="266" y="148"/>
                      <a:pt x="266" y="148"/>
                      <a:pt x="266" y="148"/>
                    </a:cubicBezTo>
                    <a:cubicBezTo>
                      <a:pt x="264" y="143"/>
                      <a:pt x="264" y="143"/>
                      <a:pt x="264" y="143"/>
                    </a:cubicBezTo>
                    <a:cubicBezTo>
                      <a:pt x="262" y="142"/>
                      <a:pt x="262" y="142"/>
                      <a:pt x="262" y="142"/>
                    </a:cubicBezTo>
                    <a:cubicBezTo>
                      <a:pt x="263" y="137"/>
                      <a:pt x="263" y="137"/>
                      <a:pt x="263" y="137"/>
                    </a:cubicBezTo>
                    <a:cubicBezTo>
                      <a:pt x="263" y="134"/>
                      <a:pt x="263" y="134"/>
                      <a:pt x="263" y="134"/>
                    </a:cubicBezTo>
                    <a:cubicBezTo>
                      <a:pt x="266" y="134"/>
                      <a:pt x="266" y="134"/>
                      <a:pt x="266" y="134"/>
                    </a:cubicBezTo>
                    <a:cubicBezTo>
                      <a:pt x="269" y="47"/>
                      <a:pt x="269" y="47"/>
                      <a:pt x="269" y="47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4" y="41"/>
                      <a:pt x="264" y="41"/>
                      <a:pt x="264" y="41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58" y="36"/>
                      <a:pt x="258" y="36"/>
                      <a:pt x="258" y="36"/>
                    </a:cubicBezTo>
                    <a:cubicBezTo>
                      <a:pt x="255" y="33"/>
                      <a:pt x="255" y="33"/>
                      <a:pt x="255" y="33"/>
                    </a:cubicBezTo>
                    <a:cubicBezTo>
                      <a:pt x="254" y="31"/>
                      <a:pt x="254" y="31"/>
                      <a:pt x="254" y="31"/>
                    </a:cubicBezTo>
                    <a:cubicBezTo>
                      <a:pt x="254" y="29"/>
                      <a:pt x="254" y="29"/>
                      <a:pt x="254" y="29"/>
                    </a:cubicBezTo>
                    <a:cubicBezTo>
                      <a:pt x="254" y="27"/>
                      <a:pt x="254" y="27"/>
                      <a:pt x="254" y="27"/>
                    </a:cubicBezTo>
                    <a:cubicBezTo>
                      <a:pt x="257" y="24"/>
                      <a:pt x="257" y="24"/>
                      <a:pt x="257" y="24"/>
                    </a:cubicBezTo>
                    <a:cubicBezTo>
                      <a:pt x="260" y="21"/>
                      <a:pt x="260" y="21"/>
                      <a:pt x="260" y="21"/>
                    </a:cubicBezTo>
                    <a:cubicBezTo>
                      <a:pt x="264" y="17"/>
                      <a:pt x="264" y="17"/>
                      <a:pt x="264" y="17"/>
                    </a:cubicBezTo>
                    <a:cubicBezTo>
                      <a:pt x="263" y="15"/>
                      <a:pt x="263" y="15"/>
                      <a:pt x="263" y="15"/>
                    </a:cubicBezTo>
                    <a:cubicBezTo>
                      <a:pt x="263" y="14"/>
                      <a:pt x="263" y="14"/>
                      <a:pt x="263" y="14"/>
                    </a:cubicBezTo>
                    <a:cubicBezTo>
                      <a:pt x="263" y="14"/>
                      <a:pt x="167" y="10"/>
                      <a:pt x="136" y="8"/>
                    </a:cubicBezTo>
                    <a:cubicBezTo>
                      <a:pt x="105" y="6"/>
                      <a:pt x="14" y="0"/>
                      <a:pt x="14" y="0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92" y="154"/>
                      <a:pt x="192" y="154"/>
                      <a:pt x="192" y="154"/>
                    </a:cubicBezTo>
                    <a:lnTo>
                      <a:pt x="200" y="15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>
                <a:off x="5922222" y="2058569"/>
                <a:ext cx="386195" cy="318738"/>
              </a:xfrm>
              <a:custGeom>
                <a:avLst/>
                <a:gdLst>
                  <a:gd name="T0" fmla="*/ 229 w 229"/>
                  <a:gd name="T1" fmla="*/ 27 h 189"/>
                  <a:gd name="T2" fmla="*/ 228 w 229"/>
                  <a:gd name="T3" fmla="*/ 27 h 189"/>
                  <a:gd name="T4" fmla="*/ 28 w 229"/>
                  <a:gd name="T5" fmla="*/ 0 h 189"/>
                  <a:gd name="T6" fmla="*/ 24 w 229"/>
                  <a:gd name="T7" fmla="*/ 23 h 189"/>
                  <a:gd name="T8" fmla="*/ 7 w 229"/>
                  <a:gd name="T9" fmla="*/ 122 h 189"/>
                  <a:gd name="T10" fmla="*/ 0 w 229"/>
                  <a:gd name="T11" fmla="*/ 162 h 189"/>
                  <a:gd name="T12" fmla="*/ 61 w 229"/>
                  <a:gd name="T13" fmla="*/ 172 h 189"/>
                  <a:gd name="T14" fmla="*/ 212 w 229"/>
                  <a:gd name="T15" fmla="*/ 189 h 189"/>
                  <a:gd name="T16" fmla="*/ 220 w 229"/>
                  <a:gd name="T17" fmla="*/ 109 h 189"/>
                  <a:gd name="T18" fmla="*/ 229 w 229"/>
                  <a:gd name="T19" fmla="*/ 2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9" h="189">
                    <a:moveTo>
                      <a:pt x="229" y="27"/>
                    </a:moveTo>
                    <a:lnTo>
                      <a:pt x="228" y="27"/>
                    </a:lnTo>
                    <a:lnTo>
                      <a:pt x="28" y="0"/>
                    </a:lnTo>
                    <a:lnTo>
                      <a:pt x="24" y="23"/>
                    </a:lnTo>
                    <a:lnTo>
                      <a:pt x="7" y="122"/>
                    </a:lnTo>
                    <a:lnTo>
                      <a:pt x="0" y="162"/>
                    </a:lnTo>
                    <a:lnTo>
                      <a:pt x="61" y="172"/>
                    </a:lnTo>
                    <a:lnTo>
                      <a:pt x="212" y="189"/>
                    </a:lnTo>
                    <a:lnTo>
                      <a:pt x="220" y="109"/>
                    </a:lnTo>
                    <a:lnTo>
                      <a:pt x="229" y="2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1" name="Freeform 15"/>
              <p:cNvSpPr>
                <a:spLocks/>
              </p:cNvSpPr>
              <p:nvPr/>
            </p:nvSpPr>
            <p:spPr bwMode="auto">
              <a:xfrm>
                <a:off x="6313477" y="1829213"/>
                <a:ext cx="359212" cy="231044"/>
              </a:xfrm>
              <a:custGeom>
                <a:avLst/>
                <a:gdLst>
                  <a:gd name="T0" fmla="*/ 249 w 251"/>
                  <a:gd name="T1" fmla="*/ 161 h 162"/>
                  <a:gd name="T2" fmla="*/ 249 w 251"/>
                  <a:gd name="T3" fmla="*/ 162 h 162"/>
                  <a:gd name="T4" fmla="*/ 249 w 251"/>
                  <a:gd name="T5" fmla="*/ 162 h 162"/>
                  <a:gd name="T6" fmla="*/ 251 w 251"/>
                  <a:gd name="T7" fmla="*/ 160 h 162"/>
                  <a:gd name="T8" fmla="*/ 251 w 251"/>
                  <a:gd name="T9" fmla="*/ 155 h 162"/>
                  <a:gd name="T10" fmla="*/ 251 w 251"/>
                  <a:gd name="T11" fmla="*/ 150 h 162"/>
                  <a:gd name="T12" fmla="*/ 250 w 251"/>
                  <a:gd name="T13" fmla="*/ 144 h 162"/>
                  <a:gd name="T14" fmla="*/ 248 w 251"/>
                  <a:gd name="T15" fmla="*/ 141 h 162"/>
                  <a:gd name="T16" fmla="*/ 245 w 251"/>
                  <a:gd name="T17" fmla="*/ 138 h 162"/>
                  <a:gd name="T18" fmla="*/ 245 w 251"/>
                  <a:gd name="T19" fmla="*/ 131 h 162"/>
                  <a:gd name="T20" fmla="*/ 244 w 251"/>
                  <a:gd name="T21" fmla="*/ 129 h 162"/>
                  <a:gd name="T22" fmla="*/ 242 w 251"/>
                  <a:gd name="T23" fmla="*/ 126 h 162"/>
                  <a:gd name="T24" fmla="*/ 242 w 251"/>
                  <a:gd name="T25" fmla="*/ 117 h 162"/>
                  <a:gd name="T26" fmla="*/ 242 w 251"/>
                  <a:gd name="T27" fmla="*/ 103 h 162"/>
                  <a:gd name="T28" fmla="*/ 241 w 251"/>
                  <a:gd name="T29" fmla="*/ 86 h 162"/>
                  <a:gd name="T30" fmla="*/ 241 w 251"/>
                  <a:gd name="T31" fmla="*/ 77 h 162"/>
                  <a:gd name="T32" fmla="*/ 237 w 251"/>
                  <a:gd name="T33" fmla="*/ 70 h 162"/>
                  <a:gd name="T34" fmla="*/ 234 w 251"/>
                  <a:gd name="T35" fmla="*/ 60 h 162"/>
                  <a:gd name="T36" fmla="*/ 232 w 251"/>
                  <a:gd name="T37" fmla="*/ 54 h 162"/>
                  <a:gd name="T38" fmla="*/ 234 w 251"/>
                  <a:gd name="T39" fmla="*/ 47 h 162"/>
                  <a:gd name="T40" fmla="*/ 233 w 251"/>
                  <a:gd name="T41" fmla="*/ 41 h 162"/>
                  <a:gd name="T42" fmla="*/ 232 w 251"/>
                  <a:gd name="T43" fmla="*/ 39 h 162"/>
                  <a:gd name="T44" fmla="*/ 232 w 251"/>
                  <a:gd name="T45" fmla="*/ 34 h 162"/>
                  <a:gd name="T46" fmla="*/ 232 w 251"/>
                  <a:gd name="T47" fmla="*/ 33 h 162"/>
                  <a:gd name="T48" fmla="*/ 234 w 251"/>
                  <a:gd name="T49" fmla="*/ 31 h 162"/>
                  <a:gd name="T50" fmla="*/ 235 w 251"/>
                  <a:gd name="T51" fmla="*/ 29 h 162"/>
                  <a:gd name="T52" fmla="*/ 235 w 251"/>
                  <a:gd name="T53" fmla="*/ 25 h 162"/>
                  <a:gd name="T54" fmla="*/ 232 w 251"/>
                  <a:gd name="T55" fmla="*/ 22 h 162"/>
                  <a:gd name="T56" fmla="*/ 232 w 251"/>
                  <a:gd name="T57" fmla="*/ 21 h 162"/>
                  <a:gd name="T58" fmla="*/ 231 w 251"/>
                  <a:gd name="T59" fmla="*/ 18 h 162"/>
                  <a:gd name="T60" fmla="*/ 230 w 251"/>
                  <a:gd name="T61" fmla="*/ 13 h 162"/>
                  <a:gd name="T62" fmla="*/ 97 w 251"/>
                  <a:gd name="T63" fmla="*/ 7 h 162"/>
                  <a:gd name="T64" fmla="*/ 14 w 251"/>
                  <a:gd name="T65" fmla="*/ 0 h 162"/>
                  <a:gd name="T66" fmla="*/ 0 w 251"/>
                  <a:gd name="T67" fmla="*/ 147 h 162"/>
                  <a:gd name="T68" fmla="*/ 122 w 251"/>
                  <a:gd name="T69" fmla="*/ 155 h 162"/>
                  <a:gd name="T70" fmla="*/ 249 w 251"/>
                  <a:gd name="T71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162">
                    <a:moveTo>
                      <a:pt x="249" y="161"/>
                    </a:moveTo>
                    <a:cubicBezTo>
                      <a:pt x="249" y="162"/>
                      <a:pt x="249" y="162"/>
                      <a:pt x="249" y="162"/>
                    </a:cubicBezTo>
                    <a:cubicBezTo>
                      <a:pt x="249" y="162"/>
                      <a:pt x="249" y="162"/>
                      <a:pt x="249" y="162"/>
                    </a:cubicBezTo>
                    <a:cubicBezTo>
                      <a:pt x="251" y="160"/>
                      <a:pt x="251" y="160"/>
                      <a:pt x="251" y="160"/>
                    </a:cubicBezTo>
                    <a:cubicBezTo>
                      <a:pt x="251" y="155"/>
                      <a:pt x="251" y="155"/>
                      <a:pt x="251" y="155"/>
                    </a:cubicBezTo>
                    <a:cubicBezTo>
                      <a:pt x="251" y="150"/>
                      <a:pt x="251" y="150"/>
                      <a:pt x="251" y="150"/>
                    </a:cubicBezTo>
                    <a:cubicBezTo>
                      <a:pt x="250" y="144"/>
                      <a:pt x="250" y="144"/>
                      <a:pt x="250" y="144"/>
                    </a:cubicBezTo>
                    <a:cubicBezTo>
                      <a:pt x="248" y="141"/>
                      <a:pt x="248" y="141"/>
                      <a:pt x="248" y="141"/>
                    </a:cubicBezTo>
                    <a:cubicBezTo>
                      <a:pt x="245" y="138"/>
                      <a:pt x="245" y="138"/>
                      <a:pt x="245" y="138"/>
                    </a:cubicBezTo>
                    <a:cubicBezTo>
                      <a:pt x="245" y="131"/>
                      <a:pt x="245" y="131"/>
                      <a:pt x="245" y="131"/>
                    </a:cubicBezTo>
                    <a:cubicBezTo>
                      <a:pt x="244" y="129"/>
                      <a:pt x="244" y="129"/>
                      <a:pt x="244" y="129"/>
                    </a:cubicBezTo>
                    <a:cubicBezTo>
                      <a:pt x="242" y="126"/>
                      <a:pt x="242" y="126"/>
                      <a:pt x="242" y="12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2" y="103"/>
                      <a:pt x="242" y="103"/>
                      <a:pt x="242" y="103"/>
                    </a:cubicBezTo>
                    <a:cubicBezTo>
                      <a:pt x="241" y="86"/>
                      <a:pt x="241" y="86"/>
                      <a:pt x="241" y="86"/>
                    </a:cubicBezTo>
                    <a:cubicBezTo>
                      <a:pt x="241" y="77"/>
                      <a:pt x="241" y="77"/>
                      <a:pt x="241" y="77"/>
                    </a:cubicBezTo>
                    <a:cubicBezTo>
                      <a:pt x="237" y="70"/>
                      <a:pt x="237" y="70"/>
                      <a:pt x="237" y="70"/>
                    </a:cubicBezTo>
                    <a:cubicBezTo>
                      <a:pt x="234" y="60"/>
                      <a:pt x="234" y="60"/>
                      <a:pt x="234" y="60"/>
                    </a:cubicBezTo>
                    <a:cubicBezTo>
                      <a:pt x="232" y="54"/>
                      <a:pt x="232" y="54"/>
                      <a:pt x="232" y="54"/>
                    </a:cubicBezTo>
                    <a:cubicBezTo>
                      <a:pt x="234" y="47"/>
                      <a:pt x="234" y="47"/>
                      <a:pt x="234" y="47"/>
                    </a:cubicBezTo>
                    <a:cubicBezTo>
                      <a:pt x="233" y="41"/>
                      <a:pt x="233" y="41"/>
                      <a:pt x="233" y="41"/>
                    </a:cubicBezTo>
                    <a:cubicBezTo>
                      <a:pt x="232" y="39"/>
                      <a:pt x="232" y="39"/>
                      <a:pt x="232" y="39"/>
                    </a:cubicBezTo>
                    <a:cubicBezTo>
                      <a:pt x="232" y="34"/>
                      <a:pt x="232" y="34"/>
                      <a:pt x="232" y="34"/>
                    </a:cubicBezTo>
                    <a:cubicBezTo>
                      <a:pt x="232" y="33"/>
                      <a:pt x="232" y="33"/>
                      <a:pt x="232" y="33"/>
                    </a:cubicBezTo>
                    <a:cubicBezTo>
                      <a:pt x="234" y="31"/>
                      <a:pt x="234" y="31"/>
                      <a:pt x="234" y="31"/>
                    </a:cubicBezTo>
                    <a:cubicBezTo>
                      <a:pt x="235" y="29"/>
                      <a:pt x="235" y="29"/>
                      <a:pt x="235" y="29"/>
                    </a:cubicBezTo>
                    <a:cubicBezTo>
                      <a:pt x="235" y="25"/>
                      <a:pt x="235" y="25"/>
                      <a:pt x="235" y="25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2" y="21"/>
                      <a:pt x="232" y="21"/>
                      <a:pt x="232" y="21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30" y="13"/>
                      <a:pt x="230" y="13"/>
                      <a:pt x="230" y="13"/>
                    </a:cubicBezTo>
                    <a:cubicBezTo>
                      <a:pt x="230" y="13"/>
                      <a:pt x="130" y="9"/>
                      <a:pt x="97" y="7"/>
                    </a:cubicBezTo>
                    <a:cubicBezTo>
                      <a:pt x="76" y="6"/>
                      <a:pt x="14" y="0"/>
                      <a:pt x="14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91" y="153"/>
                      <a:pt x="122" y="155"/>
                    </a:cubicBezTo>
                    <a:cubicBezTo>
                      <a:pt x="153" y="157"/>
                      <a:pt x="249" y="161"/>
                      <a:pt x="249" y="16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2" name="Freeform 16"/>
              <p:cNvSpPr>
                <a:spLocks/>
              </p:cNvSpPr>
              <p:nvPr/>
            </p:nvSpPr>
            <p:spPr bwMode="auto">
              <a:xfrm>
                <a:off x="5982934" y="2348638"/>
                <a:ext cx="401373" cy="315365"/>
              </a:xfrm>
              <a:custGeom>
                <a:avLst/>
                <a:gdLst>
                  <a:gd name="T0" fmla="*/ 267 w 281"/>
                  <a:gd name="T1" fmla="*/ 221 h 221"/>
                  <a:gd name="T2" fmla="*/ 277 w 281"/>
                  <a:gd name="T3" fmla="*/ 75 h 221"/>
                  <a:gd name="T4" fmla="*/ 277 w 281"/>
                  <a:gd name="T5" fmla="*/ 75 h 221"/>
                  <a:gd name="T6" fmla="*/ 277 w 281"/>
                  <a:gd name="T7" fmla="*/ 75 h 221"/>
                  <a:gd name="T8" fmla="*/ 281 w 281"/>
                  <a:gd name="T9" fmla="*/ 28 h 221"/>
                  <a:gd name="T10" fmla="*/ 208 w 281"/>
                  <a:gd name="T11" fmla="*/ 21 h 221"/>
                  <a:gd name="T12" fmla="*/ 30 w 281"/>
                  <a:gd name="T13" fmla="*/ 0 h 221"/>
                  <a:gd name="T14" fmla="*/ 0 w 281"/>
                  <a:gd name="T15" fmla="*/ 192 h 221"/>
                  <a:gd name="T16" fmla="*/ 229 w 281"/>
                  <a:gd name="T17" fmla="*/ 219 h 221"/>
                  <a:gd name="T18" fmla="*/ 267 w 281"/>
                  <a:gd name="T1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1" h="221">
                    <a:moveTo>
                      <a:pt x="267" y="221"/>
                    </a:moveTo>
                    <a:cubicBezTo>
                      <a:pt x="277" y="75"/>
                      <a:pt x="277" y="75"/>
                      <a:pt x="277" y="75"/>
                    </a:cubicBezTo>
                    <a:cubicBezTo>
                      <a:pt x="277" y="75"/>
                      <a:pt x="277" y="75"/>
                      <a:pt x="277" y="75"/>
                    </a:cubicBezTo>
                    <a:cubicBezTo>
                      <a:pt x="277" y="75"/>
                      <a:pt x="277" y="75"/>
                      <a:pt x="277" y="75"/>
                    </a:cubicBezTo>
                    <a:cubicBezTo>
                      <a:pt x="281" y="28"/>
                      <a:pt x="281" y="28"/>
                      <a:pt x="281" y="28"/>
                    </a:cubicBezTo>
                    <a:cubicBezTo>
                      <a:pt x="208" y="21"/>
                      <a:pt x="208" y="21"/>
                      <a:pt x="208" y="2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229" y="219"/>
                      <a:pt x="229" y="219"/>
                      <a:pt x="229" y="219"/>
                    </a:cubicBezTo>
                    <a:cubicBezTo>
                      <a:pt x="229" y="219"/>
                      <a:pt x="245" y="220"/>
                      <a:pt x="267" y="2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3" name="Freeform 17"/>
              <p:cNvSpPr>
                <a:spLocks/>
              </p:cNvSpPr>
              <p:nvPr/>
            </p:nvSpPr>
            <p:spPr bwMode="auto">
              <a:xfrm>
                <a:off x="5716476" y="2235646"/>
                <a:ext cx="308619" cy="386196"/>
              </a:xfrm>
              <a:custGeom>
                <a:avLst/>
                <a:gdLst>
                  <a:gd name="T0" fmla="*/ 183 w 183"/>
                  <a:gd name="T1" fmla="*/ 67 h 229"/>
                  <a:gd name="T2" fmla="*/ 122 w 183"/>
                  <a:gd name="T3" fmla="*/ 57 h 229"/>
                  <a:gd name="T4" fmla="*/ 129 w 183"/>
                  <a:gd name="T5" fmla="*/ 17 h 229"/>
                  <a:gd name="T6" fmla="*/ 39 w 183"/>
                  <a:gd name="T7" fmla="*/ 0 h 229"/>
                  <a:gd name="T8" fmla="*/ 0 w 183"/>
                  <a:gd name="T9" fmla="*/ 201 h 229"/>
                  <a:gd name="T10" fmla="*/ 158 w 183"/>
                  <a:gd name="T11" fmla="*/ 229 h 229"/>
                  <a:gd name="T12" fmla="*/ 183 w 183"/>
                  <a:gd name="T13" fmla="*/ 6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229">
                    <a:moveTo>
                      <a:pt x="183" y="67"/>
                    </a:moveTo>
                    <a:lnTo>
                      <a:pt x="122" y="57"/>
                    </a:lnTo>
                    <a:lnTo>
                      <a:pt x="129" y="17"/>
                    </a:lnTo>
                    <a:lnTo>
                      <a:pt x="39" y="0"/>
                    </a:lnTo>
                    <a:lnTo>
                      <a:pt x="0" y="201"/>
                    </a:lnTo>
                    <a:lnTo>
                      <a:pt x="158" y="229"/>
                    </a:lnTo>
                    <a:lnTo>
                      <a:pt x="183" y="6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4" name="Freeform 18"/>
              <p:cNvSpPr>
                <a:spLocks/>
              </p:cNvSpPr>
              <p:nvPr/>
            </p:nvSpPr>
            <p:spPr bwMode="auto">
              <a:xfrm>
                <a:off x="5428094" y="2164816"/>
                <a:ext cx="354153" cy="536288"/>
              </a:xfrm>
              <a:custGeom>
                <a:avLst/>
                <a:gdLst>
                  <a:gd name="T0" fmla="*/ 5 w 248"/>
                  <a:gd name="T1" fmla="*/ 131 h 375"/>
                  <a:gd name="T2" fmla="*/ 1 w 248"/>
                  <a:gd name="T3" fmla="*/ 132 h 375"/>
                  <a:gd name="T4" fmla="*/ 0 w 248"/>
                  <a:gd name="T5" fmla="*/ 135 h 375"/>
                  <a:gd name="T6" fmla="*/ 1 w 248"/>
                  <a:gd name="T7" fmla="*/ 139 h 375"/>
                  <a:gd name="T8" fmla="*/ 2 w 248"/>
                  <a:gd name="T9" fmla="*/ 142 h 375"/>
                  <a:gd name="T10" fmla="*/ 3 w 248"/>
                  <a:gd name="T11" fmla="*/ 143 h 375"/>
                  <a:gd name="T12" fmla="*/ 7 w 248"/>
                  <a:gd name="T13" fmla="*/ 145 h 375"/>
                  <a:gd name="T14" fmla="*/ 160 w 248"/>
                  <a:gd name="T15" fmla="*/ 375 h 375"/>
                  <a:gd name="T16" fmla="*/ 163 w 248"/>
                  <a:gd name="T17" fmla="*/ 371 h 375"/>
                  <a:gd name="T18" fmla="*/ 164 w 248"/>
                  <a:gd name="T19" fmla="*/ 367 h 375"/>
                  <a:gd name="T20" fmla="*/ 164 w 248"/>
                  <a:gd name="T21" fmla="*/ 354 h 375"/>
                  <a:gd name="T22" fmla="*/ 164 w 248"/>
                  <a:gd name="T23" fmla="*/ 340 h 375"/>
                  <a:gd name="T24" fmla="*/ 164 w 248"/>
                  <a:gd name="T25" fmla="*/ 329 h 375"/>
                  <a:gd name="T26" fmla="*/ 167 w 248"/>
                  <a:gd name="T27" fmla="*/ 326 h 375"/>
                  <a:gd name="T28" fmla="*/ 174 w 248"/>
                  <a:gd name="T29" fmla="*/ 324 h 375"/>
                  <a:gd name="T30" fmla="*/ 176 w 248"/>
                  <a:gd name="T31" fmla="*/ 328 h 375"/>
                  <a:gd name="T32" fmla="*/ 180 w 248"/>
                  <a:gd name="T33" fmla="*/ 326 h 375"/>
                  <a:gd name="T34" fmla="*/ 185 w 248"/>
                  <a:gd name="T35" fmla="*/ 330 h 375"/>
                  <a:gd name="T36" fmla="*/ 188 w 248"/>
                  <a:gd name="T37" fmla="*/ 332 h 375"/>
                  <a:gd name="T38" fmla="*/ 191 w 248"/>
                  <a:gd name="T39" fmla="*/ 330 h 375"/>
                  <a:gd name="T40" fmla="*/ 197 w 248"/>
                  <a:gd name="T41" fmla="*/ 312 h 375"/>
                  <a:gd name="T42" fmla="*/ 202 w 248"/>
                  <a:gd name="T43" fmla="*/ 287 h 375"/>
                  <a:gd name="T44" fmla="*/ 248 w 248"/>
                  <a:gd name="T45" fmla="*/ 49 h 375"/>
                  <a:gd name="T46" fmla="*/ 134 w 248"/>
                  <a:gd name="T47" fmla="*/ 24 h 375"/>
                  <a:gd name="T48" fmla="*/ 42 w 248"/>
                  <a:gd name="T49" fmla="*/ 0 h 375"/>
                  <a:gd name="T50" fmla="*/ 8 w 248"/>
                  <a:gd name="T51" fmla="*/ 130 h 375"/>
                  <a:gd name="T52" fmla="*/ 5 w 248"/>
                  <a:gd name="T53" fmla="*/ 13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8" h="375">
                    <a:moveTo>
                      <a:pt x="5" y="131"/>
                    </a:moveTo>
                    <a:cubicBezTo>
                      <a:pt x="1" y="132"/>
                      <a:pt x="1" y="132"/>
                      <a:pt x="1" y="13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1" y="139"/>
                      <a:pt x="1" y="139"/>
                      <a:pt x="1" y="139"/>
                    </a:cubicBezTo>
                    <a:cubicBezTo>
                      <a:pt x="2" y="142"/>
                      <a:pt x="2" y="142"/>
                      <a:pt x="2" y="142"/>
                    </a:cubicBezTo>
                    <a:cubicBezTo>
                      <a:pt x="3" y="143"/>
                      <a:pt x="3" y="143"/>
                      <a:pt x="3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160" y="375"/>
                      <a:pt x="160" y="375"/>
                      <a:pt x="160" y="375"/>
                    </a:cubicBezTo>
                    <a:cubicBezTo>
                      <a:pt x="163" y="371"/>
                      <a:pt x="163" y="371"/>
                      <a:pt x="163" y="371"/>
                    </a:cubicBezTo>
                    <a:cubicBezTo>
                      <a:pt x="164" y="367"/>
                      <a:pt x="164" y="367"/>
                      <a:pt x="164" y="367"/>
                    </a:cubicBezTo>
                    <a:cubicBezTo>
                      <a:pt x="164" y="354"/>
                      <a:pt x="164" y="354"/>
                      <a:pt x="164" y="354"/>
                    </a:cubicBezTo>
                    <a:cubicBezTo>
                      <a:pt x="164" y="340"/>
                      <a:pt x="164" y="340"/>
                      <a:pt x="164" y="340"/>
                    </a:cubicBezTo>
                    <a:cubicBezTo>
                      <a:pt x="164" y="329"/>
                      <a:pt x="164" y="329"/>
                      <a:pt x="164" y="329"/>
                    </a:cubicBezTo>
                    <a:cubicBezTo>
                      <a:pt x="167" y="326"/>
                      <a:pt x="167" y="326"/>
                      <a:pt x="167" y="326"/>
                    </a:cubicBezTo>
                    <a:cubicBezTo>
                      <a:pt x="174" y="324"/>
                      <a:pt x="174" y="324"/>
                      <a:pt x="174" y="324"/>
                    </a:cubicBezTo>
                    <a:cubicBezTo>
                      <a:pt x="176" y="328"/>
                      <a:pt x="176" y="328"/>
                      <a:pt x="176" y="328"/>
                    </a:cubicBezTo>
                    <a:cubicBezTo>
                      <a:pt x="180" y="326"/>
                      <a:pt x="180" y="326"/>
                      <a:pt x="180" y="326"/>
                    </a:cubicBezTo>
                    <a:cubicBezTo>
                      <a:pt x="185" y="330"/>
                      <a:pt x="185" y="330"/>
                      <a:pt x="185" y="330"/>
                    </a:cubicBezTo>
                    <a:cubicBezTo>
                      <a:pt x="188" y="332"/>
                      <a:pt x="188" y="332"/>
                      <a:pt x="188" y="332"/>
                    </a:cubicBezTo>
                    <a:cubicBezTo>
                      <a:pt x="191" y="330"/>
                      <a:pt x="191" y="330"/>
                      <a:pt x="191" y="330"/>
                    </a:cubicBezTo>
                    <a:cubicBezTo>
                      <a:pt x="191" y="330"/>
                      <a:pt x="195" y="316"/>
                      <a:pt x="197" y="312"/>
                    </a:cubicBezTo>
                    <a:cubicBezTo>
                      <a:pt x="198" y="306"/>
                      <a:pt x="202" y="287"/>
                      <a:pt x="202" y="287"/>
                    </a:cubicBezTo>
                    <a:cubicBezTo>
                      <a:pt x="248" y="49"/>
                      <a:pt x="248" y="49"/>
                      <a:pt x="248" y="49"/>
                    </a:cubicBezTo>
                    <a:cubicBezTo>
                      <a:pt x="248" y="49"/>
                      <a:pt x="163" y="31"/>
                      <a:pt x="134" y="24"/>
                    </a:cubicBezTo>
                    <a:cubicBezTo>
                      <a:pt x="111" y="19"/>
                      <a:pt x="42" y="0"/>
                      <a:pt x="42" y="0"/>
                    </a:cubicBezTo>
                    <a:cubicBezTo>
                      <a:pt x="8" y="130"/>
                      <a:pt x="8" y="130"/>
                      <a:pt x="8" y="130"/>
                    </a:cubicBezTo>
                    <a:lnTo>
                      <a:pt x="5" y="13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5" name="Freeform 19"/>
              <p:cNvSpPr>
                <a:spLocks/>
              </p:cNvSpPr>
              <p:nvPr/>
            </p:nvSpPr>
            <p:spPr bwMode="auto">
              <a:xfrm>
                <a:off x="5278001" y="1830900"/>
                <a:ext cx="440161" cy="372704"/>
              </a:xfrm>
              <a:custGeom>
                <a:avLst/>
                <a:gdLst>
                  <a:gd name="T0" fmla="*/ 269 w 308"/>
                  <a:gd name="T1" fmla="*/ 182 h 261"/>
                  <a:gd name="T2" fmla="*/ 270 w 308"/>
                  <a:gd name="T3" fmla="*/ 175 h 261"/>
                  <a:gd name="T4" fmla="*/ 275 w 308"/>
                  <a:gd name="T5" fmla="*/ 171 h 261"/>
                  <a:gd name="T6" fmla="*/ 276 w 308"/>
                  <a:gd name="T7" fmla="*/ 159 h 261"/>
                  <a:gd name="T8" fmla="*/ 274 w 308"/>
                  <a:gd name="T9" fmla="*/ 154 h 261"/>
                  <a:gd name="T10" fmla="*/ 271 w 308"/>
                  <a:gd name="T11" fmla="*/ 153 h 261"/>
                  <a:gd name="T12" fmla="*/ 270 w 308"/>
                  <a:gd name="T13" fmla="*/ 145 h 261"/>
                  <a:gd name="T14" fmla="*/ 277 w 308"/>
                  <a:gd name="T15" fmla="*/ 137 h 261"/>
                  <a:gd name="T16" fmla="*/ 288 w 308"/>
                  <a:gd name="T17" fmla="*/ 125 h 261"/>
                  <a:gd name="T18" fmla="*/ 291 w 308"/>
                  <a:gd name="T19" fmla="*/ 120 h 261"/>
                  <a:gd name="T20" fmla="*/ 297 w 308"/>
                  <a:gd name="T21" fmla="*/ 111 h 261"/>
                  <a:gd name="T22" fmla="*/ 304 w 308"/>
                  <a:gd name="T23" fmla="*/ 104 h 261"/>
                  <a:gd name="T24" fmla="*/ 308 w 308"/>
                  <a:gd name="T25" fmla="*/ 98 h 261"/>
                  <a:gd name="T26" fmla="*/ 307 w 308"/>
                  <a:gd name="T27" fmla="*/ 90 h 261"/>
                  <a:gd name="T28" fmla="*/ 300 w 308"/>
                  <a:gd name="T29" fmla="*/ 83 h 261"/>
                  <a:gd name="T30" fmla="*/ 297 w 308"/>
                  <a:gd name="T31" fmla="*/ 74 h 261"/>
                  <a:gd name="T32" fmla="*/ 220 w 308"/>
                  <a:gd name="T33" fmla="*/ 56 h 261"/>
                  <a:gd name="T34" fmla="*/ 211 w 308"/>
                  <a:gd name="T35" fmla="*/ 56 h 261"/>
                  <a:gd name="T36" fmla="*/ 178 w 308"/>
                  <a:gd name="T37" fmla="*/ 58 h 261"/>
                  <a:gd name="T38" fmla="*/ 172 w 308"/>
                  <a:gd name="T39" fmla="*/ 57 h 261"/>
                  <a:gd name="T40" fmla="*/ 167 w 308"/>
                  <a:gd name="T41" fmla="*/ 58 h 261"/>
                  <a:gd name="T42" fmla="*/ 164 w 308"/>
                  <a:gd name="T43" fmla="*/ 56 h 261"/>
                  <a:gd name="T44" fmla="*/ 156 w 308"/>
                  <a:gd name="T45" fmla="*/ 55 h 261"/>
                  <a:gd name="T46" fmla="*/ 155 w 308"/>
                  <a:gd name="T47" fmla="*/ 52 h 261"/>
                  <a:gd name="T48" fmla="*/ 143 w 308"/>
                  <a:gd name="T49" fmla="*/ 49 h 261"/>
                  <a:gd name="T50" fmla="*/ 136 w 308"/>
                  <a:gd name="T51" fmla="*/ 46 h 261"/>
                  <a:gd name="T52" fmla="*/ 121 w 308"/>
                  <a:gd name="T53" fmla="*/ 49 h 261"/>
                  <a:gd name="T54" fmla="*/ 103 w 308"/>
                  <a:gd name="T55" fmla="*/ 40 h 261"/>
                  <a:gd name="T56" fmla="*/ 99 w 308"/>
                  <a:gd name="T57" fmla="*/ 12 h 261"/>
                  <a:gd name="T58" fmla="*/ 90 w 308"/>
                  <a:gd name="T59" fmla="*/ 10 h 261"/>
                  <a:gd name="T60" fmla="*/ 80 w 308"/>
                  <a:gd name="T61" fmla="*/ 4 h 261"/>
                  <a:gd name="T62" fmla="*/ 70 w 308"/>
                  <a:gd name="T63" fmla="*/ 0 h 261"/>
                  <a:gd name="T64" fmla="*/ 68 w 308"/>
                  <a:gd name="T65" fmla="*/ 13 h 261"/>
                  <a:gd name="T66" fmla="*/ 64 w 308"/>
                  <a:gd name="T67" fmla="*/ 28 h 261"/>
                  <a:gd name="T68" fmla="*/ 60 w 308"/>
                  <a:gd name="T69" fmla="*/ 38 h 261"/>
                  <a:gd name="T70" fmla="*/ 55 w 308"/>
                  <a:gd name="T71" fmla="*/ 50 h 261"/>
                  <a:gd name="T72" fmla="*/ 47 w 308"/>
                  <a:gd name="T73" fmla="*/ 67 h 261"/>
                  <a:gd name="T74" fmla="*/ 35 w 308"/>
                  <a:gd name="T75" fmla="*/ 98 h 261"/>
                  <a:gd name="T76" fmla="*/ 24 w 308"/>
                  <a:gd name="T77" fmla="*/ 120 h 261"/>
                  <a:gd name="T78" fmla="*/ 18 w 308"/>
                  <a:gd name="T79" fmla="*/ 130 h 261"/>
                  <a:gd name="T80" fmla="*/ 14 w 308"/>
                  <a:gd name="T81" fmla="*/ 136 h 261"/>
                  <a:gd name="T82" fmla="*/ 5 w 308"/>
                  <a:gd name="T83" fmla="*/ 148 h 261"/>
                  <a:gd name="T84" fmla="*/ 5 w 308"/>
                  <a:gd name="T85" fmla="*/ 160 h 261"/>
                  <a:gd name="T86" fmla="*/ 5 w 308"/>
                  <a:gd name="T87" fmla="*/ 164 h 261"/>
                  <a:gd name="T88" fmla="*/ 3 w 308"/>
                  <a:gd name="T89" fmla="*/ 169 h 261"/>
                  <a:gd name="T90" fmla="*/ 1 w 308"/>
                  <a:gd name="T91" fmla="*/ 174 h 261"/>
                  <a:gd name="T92" fmla="*/ 0 w 308"/>
                  <a:gd name="T93" fmla="*/ 187 h 261"/>
                  <a:gd name="T94" fmla="*/ 3 w 308"/>
                  <a:gd name="T95" fmla="*/ 193 h 261"/>
                  <a:gd name="T96" fmla="*/ 239 w 308"/>
                  <a:gd name="T97" fmla="*/ 25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8" h="261">
                    <a:moveTo>
                      <a:pt x="251" y="261"/>
                    </a:moveTo>
                    <a:cubicBezTo>
                      <a:pt x="269" y="182"/>
                      <a:pt x="269" y="182"/>
                      <a:pt x="269" y="182"/>
                    </a:cubicBezTo>
                    <a:cubicBezTo>
                      <a:pt x="269" y="177"/>
                      <a:pt x="269" y="177"/>
                      <a:pt x="269" y="177"/>
                    </a:cubicBezTo>
                    <a:cubicBezTo>
                      <a:pt x="270" y="175"/>
                      <a:pt x="270" y="175"/>
                      <a:pt x="270" y="175"/>
                    </a:cubicBezTo>
                    <a:cubicBezTo>
                      <a:pt x="275" y="173"/>
                      <a:pt x="275" y="173"/>
                      <a:pt x="275" y="173"/>
                    </a:cubicBezTo>
                    <a:cubicBezTo>
                      <a:pt x="275" y="171"/>
                      <a:pt x="275" y="171"/>
                      <a:pt x="275" y="171"/>
                    </a:cubicBezTo>
                    <a:cubicBezTo>
                      <a:pt x="276" y="167"/>
                      <a:pt x="276" y="167"/>
                      <a:pt x="276" y="167"/>
                    </a:cubicBezTo>
                    <a:cubicBezTo>
                      <a:pt x="276" y="159"/>
                      <a:pt x="276" y="159"/>
                      <a:pt x="276" y="159"/>
                    </a:cubicBezTo>
                    <a:cubicBezTo>
                      <a:pt x="277" y="157"/>
                      <a:pt x="277" y="157"/>
                      <a:pt x="277" y="157"/>
                    </a:cubicBezTo>
                    <a:cubicBezTo>
                      <a:pt x="274" y="154"/>
                      <a:pt x="274" y="154"/>
                      <a:pt x="274" y="154"/>
                    </a:cubicBezTo>
                    <a:cubicBezTo>
                      <a:pt x="273" y="154"/>
                      <a:pt x="273" y="154"/>
                      <a:pt x="273" y="154"/>
                    </a:cubicBezTo>
                    <a:cubicBezTo>
                      <a:pt x="271" y="153"/>
                      <a:pt x="271" y="153"/>
                      <a:pt x="271" y="153"/>
                    </a:cubicBezTo>
                    <a:cubicBezTo>
                      <a:pt x="269" y="150"/>
                      <a:pt x="269" y="150"/>
                      <a:pt x="269" y="150"/>
                    </a:cubicBezTo>
                    <a:cubicBezTo>
                      <a:pt x="270" y="145"/>
                      <a:pt x="270" y="145"/>
                      <a:pt x="270" y="145"/>
                    </a:cubicBezTo>
                    <a:cubicBezTo>
                      <a:pt x="271" y="142"/>
                      <a:pt x="271" y="142"/>
                      <a:pt x="271" y="142"/>
                    </a:cubicBezTo>
                    <a:cubicBezTo>
                      <a:pt x="277" y="137"/>
                      <a:pt x="277" y="137"/>
                      <a:pt x="277" y="137"/>
                    </a:cubicBezTo>
                    <a:cubicBezTo>
                      <a:pt x="285" y="129"/>
                      <a:pt x="285" y="129"/>
                      <a:pt x="285" y="129"/>
                    </a:cubicBezTo>
                    <a:cubicBezTo>
                      <a:pt x="288" y="125"/>
                      <a:pt x="288" y="125"/>
                      <a:pt x="288" y="125"/>
                    </a:cubicBezTo>
                    <a:cubicBezTo>
                      <a:pt x="289" y="121"/>
                      <a:pt x="289" y="121"/>
                      <a:pt x="289" y="121"/>
                    </a:cubicBezTo>
                    <a:cubicBezTo>
                      <a:pt x="291" y="120"/>
                      <a:pt x="291" y="120"/>
                      <a:pt x="291" y="120"/>
                    </a:cubicBezTo>
                    <a:cubicBezTo>
                      <a:pt x="293" y="115"/>
                      <a:pt x="293" y="115"/>
                      <a:pt x="293" y="115"/>
                    </a:cubicBezTo>
                    <a:cubicBezTo>
                      <a:pt x="297" y="111"/>
                      <a:pt x="297" y="111"/>
                      <a:pt x="297" y="111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4" y="104"/>
                      <a:pt x="304" y="104"/>
                      <a:pt x="304" y="104"/>
                    </a:cubicBezTo>
                    <a:cubicBezTo>
                      <a:pt x="305" y="99"/>
                      <a:pt x="305" y="99"/>
                      <a:pt x="305" y="99"/>
                    </a:cubicBezTo>
                    <a:cubicBezTo>
                      <a:pt x="308" y="98"/>
                      <a:pt x="308" y="98"/>
                      <a:pt x="308" y="98"/>
                    </a:cubicBezTo>
                    <a:cubicBezTo>
                      <a:pt x="308" y="94"/>
                      <a:pt x="308" y="94"/>
                      <a:pt x="308" y="94"/>
                    </a:cubicBezTo>
                    <a:cubicBezTo>
                      <a:pt x="307" y="90"/>
                      <a:pt x="307" y="90"/>
                      <a:pt x="307" y="90"/>
                    </a:cubicBezTo>
                    <a:cubicBezTo>
                      <a:pt x="305" y="87"/>
                      <a:pt x="305" y="87"/>
                      <a:pt x="305" y="87"/>
                    </a:cubicBezTo>
                    <a:cubicBezTo>
                      <a:pt x="300" y="83"/>
                      <a:pt x="300" y="83"/>
                      <a:pt x="300" y="83"/>
                    </a:cubicBezTo>
                    <a:cubicBezTo>
                      <a:pt x="297" y="78"/>
                      <a:pt x="297" y="78"/>
                      <a:pt x="297" y="78"/>
                    </a:cubicBezTo>
                    <a:cubicBezTo>
                      <a:pt x="297" y="74"/>
                      <a:pt x="297" y="74"/>
                      <a:pt x="297" y="74"/>
                    </a:cubicBezTo>
                    <a:cubicBezTo>
                      <a:pt x="231" y="57"/>
                      <a:pt x="231" y="57"/>
                      <a:pt x="231" y="57"/>
                    </a:cubicBezTo>
                    <a:cubicBezTo>
                      <a:pt x="220" y="56"/>
                      <a:pt x="220" y="56"/>
                      <a:pt x="220" y="56"/>
                    </a:cubicBezTo>
                    <a:cubicBezTo>
                      <a:pt x="216" y="57"/>
                      <a:pt x="216" y="57"/>
                      <a:pt x="216" y="57"/>
                    </a:cubicBezTo>
                    <a:cubicBezTo>
                      <a:pt x="211" y="56"/>
                      <a:pt x="211" y="56"/>
                      <a:pt x="211" y="56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178" y="58"/>
                      <a:pt x="178" y="58"/>
                      <a:pt x="178" y="58"/>
                    </a:cubicBezTo>
                    <a:cubicBezTo>
                      <a:pt x="175" y="56"/>
                      <a:pt x="175" y="56"/>
                      <a:pt x="175" y="56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9" y="58"/>
                      <a:pt x="169" y="58"/>
                      <a:pt x="169" y="58"/>
                    </a:cubicBezTo>
                    <a:cubicBezTo>
                      <a:pt x="167" y="58"/>
                      <a:pt x="167" y="58"/>
                      <a:pt x="167" y="58"/>
                    </a:cubicBezTo>
                    <a:cubicBezTo>
                      <a:pt x="164" y="57"/>
                      <a:pt x="164" y="57"/>
                      <a:pt x="164" y="57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59" y="56"/>
                      <a:pt x="159" y="56"/>
                      <a:pt x="159" y="56"/>
                    </a:cubicBezTo>
                    <a:cubicBezTo>
                      <a:pt x="156" y="55"/>
                      <a:pt x="156" y="55"/>
                      <a:pt x="156" y="55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6"/>
                      <a:pt x="136" y="46"/>
                      <a:pt x="136" y="46"/>
                    </a:cubicBezTo>
                    <a:cubicBezTo>
                      <a:pt x="130" y="47"/>
                      <a:pt x="130" y="47"/>
                      <a:pt x="130" y="47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106" y="33"/>
                      <a:pt x="105" y="24"/>
                    </a:cubicBezTo>
                    <a:cubicBezTo>
                      <a:pt x="104" y="14"/>
                      <a:pt x="99" y="12"/>
                      <a:pt x="99" y="12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0"/>
                      <a:pt x="90" y="4"/>
                      <a:pt x="85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18" y="130"/>
                      <a:pt x="18" y="130"/>
                      <a:pt x="18" y="130"/>
                    </a:cubicBezTo>
                    <a:cubicBezTo>
                      <a:pt x="15" y="133"/>
                      <a:pt x="15" y="133"/>
                      <a:pt x="15" y="133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5" y="148"/>
                      <a:pt x="5" y="148"/>
                      <a:pt x="5" y="148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5" y="162"/>
                      <a:pt x="5" y="162"/>
                      <a:pt x="5" y="162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4" y="165"/>
                      <a:pt x="4" y="165"/>
                      <a:pt x="4" y="165"/>
                    </a:cubicBezTo>
                    <a:cubicBezTo>
                      <a:pt x="3" y="169"/>
                      <a:pt x="3" y="169"/>
                      <a:pt x="3" y="169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1" y="174"/>
                      <a:pt x="1" y="174"/>
                      <a:pt x="1" y="174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3" y="193"/>
                      <a:pt x="3" y="193"/>
                      <a:pt x="3" y="193"/>
                    </a:cubicBezTo>
                    <a:cubicBezTo>
                      <a:pt x="147" y="234"/>
                      <a:pt x="147" y="234"/>
                      <a:pt x="147" y="234"/>
                    </a:cubicBezTo>
                    <a:cubicBezTo>
                      <a:pt x="147" y="234"/>
                      <a:pt x="216" y="253"/>
                      <a:pt x="239" y="258"/>
                    </a:cubicBezTo>
                    <a:cubicBezTo>
                      <a:pt x="242" y="259"/>
                      <a:pt x="246" y="260"/>
                      <a:pt x="251" y="26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6" name="Freeform 20"/>
              <p:cNvSpPr>
                <a:spLocks/>
              </p:cNvSpPr>
              <p:nvPr/>
            </p:nvSpPr>
            <p:spPr bwMode="auto">
              <a:xfrm>
                <a:off x="5637212" y="1731400"/>
                <a:ext cx="325483" cy="532915"/>
              </a:xfrm>
              <a:custGeom>
                <a:avLst/>
                <a:gdLst>
                  <a:gd name="T0" fmla="*/ 46 w 228"/>
                  <a:gd name="T1" fmla="*/ 143 h 373"/>
                  <a:gd name="T2" fmla="*/ 49 w 228"/>
                  <a:gd name="T3" fmla="*/ 152 h 373"/>
                  <a:gd name="T4" fmla="*/ 56 w 228"/>
                  <a:gd name="T5" fmla="*/ 159 h 373"/>
                  <a:gd name="T6" fmla="*/ 57 w 228"/>
                  <a:gd name="T7" fmla="*/ 167 h 373"/>
                  <a:gd name="T8" fmla="*/ 53 w 228"/>
                  <a:gd name="T9" fmla="*/ 173 h 373"/>
                  <a:gd name="T10" fmla="*/ 46 w 228"/>
                  <a:gd name="T11" fmla="*/ 180 h 373"/>
                  <a:gd name="T12" fmla="*/ 40 w 228"/>
                  <a:gd name="T13" fmla="*/ 189 h 373"/>
                  <a:gd name="T14" fmla="*/ 37 w 228"/>
                  <a:gd name="T15" fmla="*/ 194 h 373"/>
                  <a:gd name="T16" fmla="*/ 26 w 228"/>
                  <a:gd name="T17" fmla="*/ 206 h 373"/>
                  <a:gd name="T18" fmla="*/ 19 w 228"/>
                  <a:gd name="T19" fmla="*/ 214 h 373"/>
                  <a:gd name="T20" fmla="*/ 20 w 228"/>
                  <a:gd name="T21" fmla="*/ 222 h 373"/>
                  <a:gd name="T22" fmla="*/ 23 w 228"/>
                  <a:gd name="T23" fmla="*/ 223 h 373"/>
                  <a:gd name="T24" fmla="*/ 25 w 228"/>
                  <a:gd name="T25" fmla="*/ 228 h 373"/>
                  <a:gd name="T26" fmla="*/ 24 w 228"/>
                  <a:gd name="T27" fmla="*/ 240 h 373"/>
                  <a:gd name="T28" fmla="*/ 19 w 228"/>
                  <a:gd name="T29" fmla="*/ 244 h 373"/>
                  <a:gd name="T30" fmla="*/ 18 w 228"/>
                  <a:gd name="T31" fmla="*/ 251 h 373"/>
                  <a:gd name="T32" fmla="*/ 102 w 228"/>
                  <a:gd name="T33" fmla="*/ 352 h 373"/>
                  <a:gd name="T34" fmla="*/ 228 w 228"/>
                  <a:gd name="T35" fmla="*/ 256 h 373"/>
                  <a:gd name="T36" fmla="*/ 224 w 228"/>
                  <a:gd name="T37" fmla="*/ 252 h 373"/>
                  <a:gd name="T38" fmla="*/ 223 w 228"/>
                  <a:gd name="T39" fmla="*/ 247 h 373"/>
                  <a:gd name="T40" fmla="*/ 218 w 228"/>
                  <a:gd name="T41" fmla="*/ 241 h 373"/>
                  <a:gd name="T42" fmla="*/ 213 w 228"/>
                  <a:gd name="T43" fmla="*/ 246 h 373"/>
                  <a:gd name="T44" fmla="*/ 202 w 228"/>
                  <a:gd name="T45" fmla="*/ 248 h 373"/>
                  <a:gd name="T46" fmla="*/ 189 w 228"/>
                  <a:gd name="T47" fmla="*/ 245 h 373"/>
                  <a:gd name="T48" fmla="*/ 184 w 228"/>
                  <a:gd name="T49" fmla="*/ 247 h 373"/>
                  <a:gd name="T50" fmla="*/ 179 w 228"/>
                  <a:gd name="T51" fmla="*/ 247 h 373"/>
                  <a:gd name="T52" fmla="*/ 171 w 228"/>
                  <a:gd name="T53" fmla="*/ 244 h 373"/>
                  <a:gd name="T54" fmla="*/ 168 w 228"/>
                  <a:gd name="T55" fmla="*/ 247 h 373"/>
                  <a:gd name="T56" fmla="*/ 164 w 228"/>
                  <a:gd name="T57" fmla="*/ 249 h 373"/>
                  <a:gd name="T58" fmla="*/ 162 w 228"/>
                  <a:gd name="T59" fmla="*/ 242 h 373"/>
                  <a:gd name="T60" fmla="*/ 160 w 228"/>
                  <a:gd name="T61" fmla="*/ 232 h 373"/>
                  <a:gd name="T62" fmla="*/ 156 w 228"/>
                  <a:gd name="T63" fmla="*/ 226 h 373"/>
                  <a:gd name="T64" fmla="*/ 149 w 228"/>
                  <a:gd name="T65" fmla="*/ 220 h 373"/>
                  <a:gd name="T66" fmla="*/ 149 w 228"/>
                  <a:gd name="T67" fmla="*/ 213 h 373"/>
                  <a:gd name="T68" fmla="*/ 145 w 228"/>
                  <a:gd name="T69" fmla="*/ 204 h 373"/>
                  <a:gd name="T70" fmla="*/ 145 w 228"/>
                  <a:gd name="T71" fmla="*/ 195 h 373"/>
                  <a:gd name="T72" fmla="*/ 142 w 228"/>
                  <a:gd name="T73" fmla="*/ 183 h 373"/>
                  <a:gd name="T74" fmla="*/ 139 w 228"/>
                  <a:gd name="T75" fmla="*/ 179 h 373"/>
                  <a:gd name="T76" fmla="*/ 133 w 228"/>
                  <a:gd name="T77" fmla="*/ 182 h 373"/>
                  <a:gd name="T78" fmla="*/ 127 w 228"/>
                  <a:gd name="T79" fmla="*/ 186 h 373"/>
                  <a:gd name="T80" fmla="*/ 125 w 228"/>
                  <a:gd name="T81" fmla="*/ 183 h 373"/>
                  <a:gd name="T82" fmla="*/ 119 w 228"/>
                  <a:gd name="T83" fmla="*/ 179 h 373"/>
                  <a:gd name="T84" fmla="*/ 125 w 228"/>
                  <a:gd name="T85" fmla="*/ 168 h 373"/>
                  <a:gd name="T86" fmla="*/ 129 w 228"/>
                  <a:gd name="T87" fmla="*/ 166 h 373"/>
                  <a:gd name="T88" fmla="*/ 128 w 228"/>
                  <a:gd name="T89" fmla="*/ 154 h 373"/>
                  <a:gd name="T90" fmla="*/ 134 w 228"/>
                  <a:gd name="T91" fmla="*/ 141 h 373"/>
                  <a:gd name="T92" fmla="*/ 137 w 228"/>
                  <a:gd name="T93" fmla="*/ 131 h 373"/>
                  <a:gd name="T94" fmla="*/ 128 w 228"/>
                  <a:gd name="T95" fmla="*/ 128 h 373"/>
                  <a:gd name="T96" fmla="*/ 123 w 228"/>
                  <a:gd name="T97" fmla="*/ 118 h 373"/>
                  <a:gd name="T98" fmla="*/ 119 w 228"/>
                  <a:gd name="T99" fmla="*/ 106 h 373"/>
                  <a:gd name="T100" fmla="*/ 109 w 228"/>
                  <a:gd name="T101" fmla="*/ 93 h 373"/>
                  <a:gd name="T102" fmla="*/ 104 w 228"/>
                  <a:gd name="T103" fmla="*/ 82 h 373"/>
                  <a:gd name="T104" fmla="*/ 101 w 228"/>
                  <a:gd name="T105" fmla="*/ 76 h 373"/>
                  <a:gd name="T106" fmla="*/ 101 w 228"/>
                  <a:gd name="T107" fmla="*/ 69 h 373"/>
                  <a:gd name="T108" fmla="*/ 97 w 228"/>
                  <a:gd name="T109" fmla="*/ 62 h 373"/>
                  <a:gd name="T110" fmla="*/ 98 w 228"/>
                  <a:gd name="T111" fmla="*/ 48 h 373"/>
                  <a:gd name="T112" fmla="*/ 104 w 228"/>
                  <a:gd name="T113" fmla="*/ 25 h 373"/>
                  <a:gd name="T114" fmla="*/ 108 w 228"/>
                  <a:gd name="T115" fmla="*/ 8 h 373"/>
                  <a:gd name="T116" fmla="*/ 47 w 228"/>
                  <a:gd name="T117" fmla="*/ 12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373">
                    <a:moveTo>
                      <a:pt x="48" y="132"/>
                    </a:moveTo>
                    <a:cubicBezTo>
                      <a:pt x="48" y="138"/>
                      <a:pt x="46" y="143"/>
                      <a:pt x="46" y="143"/>
                    </a:cubicBezTo>
                    <a:cubicBezTo>
                      <a:pt x="46" y="147"/>
                      <a:pt x="46" y="147"/>
                      <a:pt x="46" y="147"/>
                    </a:cubicBezTo>
                    <a:cubicBezTo>
                      <a:pt x="49" y="152"/>
                      <a:pt x="49" y="152"/>
                      <a:pt x="49" y="152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6" y="159"/>
                      <a:pt x="56" y="159"/>
                      <a:pt x="56" y="159"/>
                    </a:cubicBezTo>
                    <a:cubicBezTo>
                      <a:pt x="57" y="163"/>
                      <a:pt x="57" y="163"/>
                      <a:pt x="57" y="163"/>
                    </a:cubicBezTo>
                    <a:cubicBezTo>
                      <a:pt x="57" y="167"/>
                      <a:pt x="57" y="167"/>
                      <a:pt x="57" y="167"/>
                    </a:cubicBezTo>
                    <a:cubicBezTo>
                      <a:pt x="54" y="168"/>
                      <a:pt x="54" y="168"/>
                      <a:pt x="54" y="168"/>
                    </a:cubicBezTo>
                    <a:cubicBezTo>
                      <a:pt x="53" y="173"/>
                      <a:pt x="53" y="173"/>
                      <a:pt x="53" y="173"/>
                    </a:cubicBezTo>
                    <a:cubicBezTo>
                      <a:pt x="49" y="176"/>
                      <a:pt x="49" y="176"/>
                      <a:pt x="49" y="176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0" y="189"/>
                      <a:pt x="40" y="189"/>
                      <a:pt x="40" y="189"/>
                    </a:cubicBezTo>
                    <a:cubicBezTo>
                      <a:pt x="38" y="190"/>
                      <a:pt x="38" y="190"/>
                      <a:pt x="38" y="190"/>
                    </a:cubicBezTo>
                    <a:cubicBezTo>
                      <a:pt x="37" y="194"/>
                      <a:pt x="37" y="194"/>
                      <a:pt x="37" y="194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26" y="206"/>
                      <a:pt x="26" y="206"/>
                      <a:pt x="26" y="206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4"/>
                      <a:pt x="19" y="214"/>
                      <a:pt x="19" y="214"/>
                    </a:cubicBezTo>
                    <a:cubicBezTo>
                      <a:pt x="18" y="219"/>
                      <a:pt x="18" y="219"/>
                      <a:pt x="18" y="219"/>
                    </a:cubicBezTo>
                    <a:cubicBezTo>
                      <a:pt x="20" y="222"/>
                      <a:pt x="20" y="222"/>
                      <a:pt x="20" y="222"/>
                    </a:cubicBezTo>
                    <a:cubicBezTo>
                      <a:pt x="22" y="223"/>
                      <a:pt x="22" y="223"/>
                      <a:pt x="22" y="223"/>
                    </a:cubicBezTo>
                    <a:cubicBezTo>
                      <a:pt x="23" y="223"/>
                      <a:pt x="23" y="223"/>
                      <a:pt x="23" y="223"/>
                    </a:cubicBezTo>
                    <a:cubicBezTo>
                      <a:pt x="26" y="226"/>
                      <a:pt x="26" y="226"/>
                      <a:pt x="26" y="226"/>
                    </a:cubicBezTo>
                    <a:cubicBezTo>
                      <a:pt x="25" y="228"/>
                      <a:pt x="25" y="228"/>
                      <a:pt x="25" y="228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4" y="240"/>
                      <a:pt x="24" y="240"/>
                      <a:pt x="24" y="240"/>
                    </a:cubicBezTo>
                    <a:cubicBezTo>
                      <a:pt x="24" y="242"/>
                      <a:pt x="24" y="242"/>
                      <a:pt x="24" y="242"/>
                    </a:cubicBezTo>
                    <a:cubicBezTo>
                      <a:pt x="19" y="244"/>
                      <a:pt x="19" y="244"/>
                      <a:pt x="19" y="244"/>
                    </a:cubicBezTo>
                    <a:cubicBezTo>
                      <a:pt x="18" y="246"/>
                      <a:pt x="18" y="246"/>
                      <a:pt x="18" y="246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0" y="330"/>
                      <a:pt x="0" y="330"/>
                      <a:pt x="0" y="330"/>
                    </a:cubicBezTo>
                    <a:cubicBezTo>
                      <a:pt x="35" y="338"/>
                      <a:pt x="102" y="352"/>
                      <a:pt x="102" y="352"/>
                    </a:cubicBezTo>
                    <a:cubicBezTo>
                      <a:pt x="208" y="373"/>
                      <a:pt x="208" y="373"/>
                      <a:pt x="208" y="373"/>
                    </a:cubicBezTo>
                    <a:cubicBezTo>
                      <a:pt x="228" y="256"/>
                      <a:pt x="228" y="256"/>
                      <a:pt x="228" y="256"/>
                    </a:cubicBezTo>
                    <a:cubicBezTo>
                      <a:pt x="226" y="254"/>
                      <a:pt x="226" y="254"/>
                      <a:pt x="226" y="254"/>
                    </a:cubicBezTo>
                    <a:cubicBezTo>
                      <a:pt x="224" y="252"/>
                      <a:pt x="224" y="252"/>
                      <a:pt x="224" y="252"/>
                    </a:cubicBezTo>
                    <a:cubicBezTo>
                      <a:pt x="224" y="251"/>
                      <a:pt x="224" y="251"/>
                      <a:pt x="224" y="251"/>
                    </a:cubicBezTo>
                    <a:cubicBezTo>
                      <a:pt x="223" y="247"/>
                      <a:pt x="223" y="247"/>
                      <a:pt x="223" y="247"/>
                    </a:cubicBezTo>
                    <a:cubicBezTo>
                      <a:pt x="221" y="244"/>
                      <a:pt x="221" y="244"/>
                      <a:pt x="221" y="244"/>
                    </a:cubicBezTo>
                    <a:cubicBezTo>
                      <a:pt x="218" y="241"/>
                      <a:pt x="218" y="241"/>
                      <a:pt x="218" y="241"/>
                    </a:cubicBezTo>
                    <a:cubicBezTo>
                      <a:pt x="214" y="241"/>
                      <a:pt x="214" y="241"/>
                      <a:pt x="214" y="241"/>
                    </a:cubicBezTo>
                    <a:cubicBezTo>
                      <a:pt x="213" y="246"/>
                      <a:pt x="213" y="246"/>
                      <a:pt x="213" y="246"/>
                    </a:cubicBezTo>
                    <a:cubicBezTo>
                      <a:pt x="212" y="249"/>
                      <a:pt x="212" y="249"/>
                      <a:pt x="212" y="249"/>
                    </a:cubicBezTo>
                    <a:cubicBezTo>
                      <a:pt x="202" y="248"/>
                      <a:pt x="202" y="248"/>
                      <a:pt x="202" y="248"/>
                    </a:cubicBezTo>
                    <a:cubicBezTo>
                      <a:pt x="197" y="246"/>
                      <a:pt x="197" y="246"/>
                      <a:pt x="197" y="246"/>
                    </a:cubicBezTo>
                    <a:cubicBezTo>
                      <a:pt x="189" y="245"/>
                      <a:pt x="189" y="245"/>
                      <a:pt x="189" y="245"/>
                    </a:cubicBezTo>
                    <a:cubicBezTo>
                      <a:pt x="185" y="245"/>
                      <a:pt x="185" y="245"/>
                      <a:pt x="185" y="245"/>
                    </a:cubicBezTo>
                    <a:cubicBezTo>
                      <a:pt x="184" y="247"/>
                      <a:pt x="184" y="247"/>
                      <a:pt x="184" y="247"/>
                    </a:cubicBezTo>
                    <a:cubicBezTo>
                      <a:pt x="184" y="249"/>
                      <a:pt x="184" y="249"/>
                      <a:pt x="184" y="249"/>
                    </a:cubicBezTo>
                    <a:cubicBezTo>
                      <a:pt x="179" y="247"/>
                      <a:pt x="179" y="247"/>
                      <a:pt x="179" y="247"/>
                    </a:cubicBezTo>
                    <a:cubicBezTo>
                      <a:pt x="174" y="244"/>
                      <a:pt x="174" y="244"/>
                      <a:pt x="174" y="244"/>
                    </a:cubicBezTo>
                    <a:cubicBezTo>
                      <a:pt x="171" y="244"/>
                      <a:pt x="171" y="244"/>
                      <a:pt x="171" y="244"/>
                    </a:cubicBezTo>
                    <a:cubicBezTo>
                      <a:pt x="169" y="244"/>
                      <a:pt x="169" y="244"/>
                      <a:pt x="169" y="244"/>
                    </a:cubicBezTo>
                    <a:cubicBezTo>
                      <a:pt x="168" y="247"/>
                      <a:pt x="168" y="247"/>
                      <a:pt x="168" y="247"/>
                    </a:cubicBezTo>
                    <a:cubicBezTo>
                      <a:pt x="168" y="249"/>
                      <a:pt x="168" y="249"/>
                      <a:pt x="168" y="249"/>
                    </a:cubicBezTo>
                    <a:cubicBezTo>
                      <a:pt x="164" y="249"/>
                      <a:pt x="164" y="249"/>
                      <a:pt x="164" y="249"/>
                    </a:cubicBezTo>
                    <a:cubicBezTo>
                      <a:pt x="162" y="245"/>
                      <a:pt x="162" y="245"/>
                      <a:pt x="162" y="245"/>
                    </a:cubicBezTo>
                    <a:cubicBezTo>
                      <a:pt x="162" y="242"/>
                      <a:pt x="162" y="242"/>
                      <a:pt x="162" y="242"/>
                    </a:cubicBezTo>
                    <a:cubicBezTo>
                      <a:pt x="162" y="238"/>
                      <a:pt x="162" y="238"/>
                      <a:pt x="162" y="238"/>
                    </a:cubicBezTo>
                    <a:cubicBezTo>
                      <a:pt x="160" y="232"/>
                      <a:pt x="160" y="232"/>
                      <a:pt x="160" y="232"/>
                    </a:cubicBezTo>
                    <a:cubicBezTo>
                      <a:pt x="160" y="226"/>
                      <a:pt x="160" y="226"/>
                      <a:pt x="160" y="226"/>
                    </a:cubicBezTo>
                    <a:cubicBezTo>
                      <a:pt x="156" y="226"/>
                      <a:pt x="156" y="226"/>
                      <a:pt x="156" y="226"/>
                    </a:cubicBezTo>
                    <a:cubicBezTo>
                      <a:pt x="151" y="223"/>
                      <a:pt x="151" y="223"/>
                      <a:pt x="151" y="223"/>
                    </a:cubicBezTo>
                    <a:cubicBezTo>
                      <a:pt x="149" y="220"/>
                      <a:pt x="149" y="220"/>
                      <a:pt x="149" y="220"/>
                    </a:cubicBezTo>
                    <a:cubicBezTo>
                      <a:pt x="149" y="218"/>
                      <a:pt x="149" y="218"/>
                      <a:pt x="149" y="218"/>
                    </a:cubicBezTo>
                    <a:cubicBezTo>
                      <a:pt x="149" y="213"/>
                      <a:pt x="149" y="213"/>
                      <a:pt x="149" y="213"/>
                    </a:cubicBezTo>
                    <a:cubicBezTo>
                      <a:pt x="149" y="208"/>
                      <a:pt x="149" y="208"/>
                      <a:pt x="149" y="208"/>
                    </a:cubicBezTo>
                    <a:cubicBezTo>
                      <a:pt x="145" y="204"/>
                      <a:pt x="145" y="204"/>
                      <a:pt x="145" y="204"/>
                    </a:cubicBezTo>
                    <a:cubicBezTo>
                      <a:pt x="145" y="201"/>
                      <a:pt x="145" y="201"/>
                      <a:pt x="145" y="201"/>
                    </a:cubicBezTo>
                    <a:cubicBezTo>
                      <a:pt x="145" y="195"/>
                      <a:pt x="145" y="195"/>
                      <a:pt x="145" y="195"/>
                    </a:cubicBezTo>
                    <a:cubicBezTo>
                      <a:pt x="144" y="187"/>
                      <a:pt x="144" y="187"/>
                      <a:pt x="144" y="187"/>
                    </a:cubicBezTo>
                    <a:cubicBezTo>
                      <a:pt x="142" y="183"/>
                      <a:pt x="142" y="183"/>
                      <a:pt x="142" y="183"/>
                    </a:cubicBezTo>
                    <a:cubicBezTo>
                      <a:pt x="141" y="179"/>
                      <a:pt x="141" y="179"/>
                      <a:pt x="141" y="179"/>
                    </a:cubicBezTo>
                    <a:cubicBezTo>
                      <a:pt x="139" y="179"/>
                      <a:pt x="139" y="179"/>
                      <a:pt x="139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3" y="182"/>
                      <a:pt x="133" y="182"/>
                      <a:pt x="133" y="182"/>
                    </a:cubicBezTo>
                    <a:cubicBezTo>
                      <a:pt x="130" y="183"/>
                      <a:pt x="130" y="183"/>
                      <a:pt x="130" y="183"/>
                    </a:cubicBezTo>
                    <a:cubicBezTo>
                      <a:pt x="127" y="186"/>
                      <a:pt x="127" y="186"/>
                      <a:pt x="127" y="186"/>
                    </a:cubicBezTo>
                    <a:cubicBezTo>
                      <a:pt x="125" y="186"/>
                      <a:pt x="125" y="186"/>
                      <a:pt x="125" y="186"/>
                    </a:cubicBezTo>
                    <a:cubicBezTo>
                      <a:pt x="125" y="183"/>
                      <a:pt x="125" y="183"/>
                      <a:pt x="125" y="183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19" y="179"/>
                      <a:pt x="119" y="179"/>
                      <a:pt x="119" y="179"/>
                    </a:cubicBezTo>
                    <a:cubicBezTo>
                      <a:pt x="122" y="172"/>
                      <a:pt x="122" y="172"/>
                      <a:pt x="122" y="172"/>
                    </a:cubicBezTo>
                    <a:cubicBezTo>
                      <a:pt x="125" y="168"/>
                      <a:pt x="125" y="168"/>
                      <a:pt x="125" y="168"/>
                    </a:cubicBezTo>
                    <a:cubicBezTo>
                      <a:pt x="128" y="168"/>
                      <a:pt x="128" y="168"/>
                      <a:pt x="128" y="168"/>
                    </a:cubicBezTo>
                    <a:cubicBezTo>
                      <a:pt x="129" y="166"/>
                      <a:pt x="129" y="166"/>
                      <a:pt x="129" y="166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8" y="154"/>
                      <a:pt x="128" y="154"/>
                      <a:pt x="128" y="154"/>
                    </a:cubicBezTo>
                    <a:cubicBezTo>
                      <a:pt x="131" y="147"/>
                      <a:pt x="131" y="147"/>
                      <a:pt x="131" y="147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7" y="135"/>
                      <a:pt x="137" y="135"/>
                      <a:pt x="137" y="135"/>
                    </a:cubicBezTo>
                    <a:cubicBezTo>
                      <a:pt x="137" y="131"/>
                      <a:pt x="137" y="131"/>
                      <a:pt x="137" y="131"/>
                    </a:cubicBezTo>
                    <a:cubicBezTo>
                      <a:pt x="128" y="129"/>
                      <a:pt x="128" y="129"/>
                      <a:pt x="128" y="129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19" y="106"/>
                      <a:pt x="119" y="106"/>
                      <a:pt x="119" y="106"/>
                    </a:cubicBezTo>
                    <a:cubicBezTo>
                      <a:pt x="114" y="101"/>
                      <a:pt x="114" y="101"/>
                      <a:pt x="114" y="101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8" y="88"/>
                      <a:pt x="108" y="88"/>
                      <a:pt x="108" y="88"/>
                    </a:cubicBezTo>
                    <a:cubicBezTo>
                      <a:pt x="104" y="82"/>
                      <a:pt x="104" y="82"/>
                      <a:pt x="104" y="82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101" y="36"/>
                      <a:pt x="101" y="36"/>
                      <a:pt x="101" y="36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6" y="18"/>
                      <a:pt x="106" y="18"/>
                      <a:pt x="106" y="18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52" y="114"/>
                      <a:pt x="47" y="120"/>
                    </a:cubicBezTo>
                    <a:cubicBezTo>
                      <a:pt x="43" y="127"/>
                      <a:pt x="48" y="125"/>
                      <a:pt x="48" y="1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7" name="Freeform 21"/>
              <p:cNvSpPr>
                <a:spLocks/>
              </p:cNvSpPr>
              <p:nvPr/>
            </p:nvSpPr>
            <p:spPr bwMode="auto">
              <a:xfrm>
                <a:off x="5775501" y="1743205"/>
                <a:ext cx="558212" cy="360899"/>
              </a:xfrm>
              <a:custGeom>
                <a:avLst/>
                <a:gdLst>
                  <a:gd name="T0" fmla="*/ 184 w 391"/>
                  <a:gd name="T1" fmla="*/ 33 h 252"/>
                  <a:gd name="T2" fmla="*/ 9 w 391"/>
                  <a:gd name="T3" fmla="*/ 10 h 252"/>
                  <a:gd name="T4" fmla="*/ 4 w 391"/>
                  <a:gd name="T5" fmla="*/ 28 h 252"/>
                  <a:gd name="T6" fmla="*/ 0 w 391"/>
                  <a:gd name="T7" fmla="*/ 51 h 252"/>
                  <a:gd name="T8" fmla="*/ 2 w 391"/>
                  <a:gd name="T9" fmla="*/ 56 h 252"/>
                  <a:gd name="T10" fmla="*/ 4 w 391"/>
                  <a:gd name="T11" fmla="*/ 64 h 252"/>
                  <a:gd name="T12" fmla="*/ 7 w 391"/>
                  <a:gd name="T13" fmla="*/ 71 h 252"/>
                  <a:gd name="T14" fmla="*/ 11 w 391"/>
                  <a:gd name="T15" fmla="*/ 80 h 252"/>
                  <a:gd name="T16" fmla="*/ 17 w 391"/>
                  <a:gd name="T17" fmla="*/ 93 h 252"/>
                  <a:gd name="T18" fmla="*/ 25 w 391"/>
                  <a:gd name="T19" fmla="*/ 103 h 252"/>
                  <a:gd name="T20" fmla="*/ 28 w 391"/>
                  <a:gd name="T21" fmla="*/ 116 h 252"/>
                  <a:gd name="T22" fmla="*/ 31 w 391"/>
                  <a:gd name="T23" fmla="*/ 121 h 252"/>
                  <a:gd name="T24" fmla="*/ 40 w 391"/>
                  <a:gd name="T25" fmla="*/ 127 h 252"/>
                  <a:gd name="T26" fmla="*/ 34 w 391"/>
                  <a:gd name="T27" fmla="*/ 139 h 252"/>
                  <a:gd name="T28" fmla="*/ 30 w 391"/>
                  <a:gd name="T29" fmla="*/ 152 h 252"/>
                  <a:gd name="T30" fmla="*/ 31 w 391"/>
                  <a:gd name="T31" fmla="*/ 160 h 252"/>
                  <a:gd name="T32" fmla="*/ 25 w 391"/>
                  <a:gd name="T33" fmla="*/ 164 h 252"/>
                  <a:gd name="T34" fmla="*/ 24 w 391"/>
                  <a:gd name="T35" fmla="*/ 173 h 252"/>
                  <a:gd name="T36" fmla="*/ 28 w 391"/>
                  <a:gd name="T37" fmla="*/ 178 h 252"/>
                  <a:gd name="T38" fmla="*/ 33 w 391"/>
                  <a:gd name="T39" fmla="*/ 175 h 252"/>
                  <a:gd name="T40" fmla="*/ 38 w 391"/>
                  <a:gd name="T41" fmla="*/ 174 h 252"/>
                  <a:gd name="T42" fmla="*/ 44 w 391"/>
                  <a:gd name="T43" fmla="*/ 171 h 252"/>
                  <a:gd name="T44" fmla="*/ 47 w 391"/>
                  <a:gd name="T45" fmla="*/ 179 h 252"/>
                  <a:gd name="T46" fmla="*/ 48 w 391"/>
                  <a:gd name="T47" fmla="*/ 193 h 252"/>
                  <a:gd name="T48" fmla="*/ 52 w 391"/>
                  <a:gd name="T49" fmla="*/ 200 h 252"/>
                  <a:gd name="T50" fmla="*/ 52 w 391"/>
                  <a:gd name="T51" fmla="*/ 210 h 252"/>
                  <a:gd name="T52" fmla="*/ 54 w 391"/>
                  <a:gd name="T53" fmla="*/ 215 h 252"/>
                  <a:gd name="T54" fmla="*/ 63 w 391"/>
                  <a:gd name="T55" fmla="*/ 218 h 252"/>
                  <a:gd name="T56" fmla="*/ 65 w 391"/>
                  <a:gd name="T57" fmla="*/ 230 h 252"/>
                  <a:gd name="T58" fmla="*/ 65 w 391"/>
                  <a:gd name="T59" fmla="*/ 237 h 252"/>
                  <a:gd name="T60" fmla="*/ 71 w 391"/>
                  <a:gd name="T61" fmla="*/ 241 h 252"/>
                  <a:gd name="T62" fmla="*/ 72 w 391"/>
                  <a:gd name="T63" fmla="*/ 236 h 252"/>
                  <a:gd name="T64" fmla="*/ 77 w 391"/>
                  <a:gd name="T65" fmla="*/ 236 h 252"/>
                  <a:gd name="T66" fmla="*/ 87 w 391"/>
                  <a:gd name="T67" fmla="*/ 241 h 252"/>
                  <a:gd name="T68" fmla="*/ 88 w 391"/>
                  <a:gd name="T69" fmla="*/ 237 h 252"/>
                  <a:gd name="T70" fmla="*/ 100 w 391"/>
                  <a:gd name="T71" fmla="*/ 238 h 252"/>
                  <a:gd name="T72" fmla="*/ 115 w 391"/>
                  <a:gd name="T73" fmla="*/ 241 h 252"/>
                  <a:gd name="T74" fmla="*/ 117 w 391"/>
                  <a:gd name="T75" fmla="*/ 233 h 252"/>
                  <a:gd name="T76" fmla="*/ 124 w 391"/>
                  <a:gd name="T77" fmla="*/ 236 h 252"/>
                  <a:gd name="T78" fmla="*/ 127 w 391"/>
                  <a:gd name="T79" fmla="*/ 243 h 252"/>
                  <a:gd name="T80" fmla="*/ 129 w 391"/>
                  <a:gd name="T81" fmla="*/ 246 h 252"/>
                  <a:gd name="T82" fmla="*/ 136 w 391"/>
                  <a:gd name="T83" fmla="*/ 221 h 252"/>
                  <a:gd name="T84" fmla="*/ 373 w 391"/>
                  <a:gd name="T85" fmla="*/ 252 h 252"/>
                  <a:gd name="T86" fmla="*/ 391 w 391"/>
                  <a:gd name="T87" fmla="*/ 6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1" h="252">
                    <a:moveTo>
                      <a:pt x="391" y="60"/>
                    </a:moveTo>
                    <a:cubicBezTo>
                      <a:pt x="391" y="60"/>
                      <a:pt x="243" y="42"/>
                      <a:pt x="184" y="33"/>
                    </a:cubicBezTo>
                    <a:cubicBezTo>
                      <a:pt x="112" y="22"/>
                      <a:pt x="11" y="0"/>
                      <a:pt x="11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5" y="103"/>
                      <a:pt x="25" y="103"/>
                      <a:pt x="25" y="103"/>
                    </a:cubicBezTo>
                    <a:cubicBezTo>
                      <a:pt x="26" y="110"/>
                      <a:pt x="26" y="110"/>
                      <a:pt x="26" y="110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37" y="133"/>
                      <a:pt x="37" y="133"/>
                      <a:pt x="37" y="133"/>
                    </a:cubicBezTo>
                    <a:cubicBezTo>
                      <a:pt x="34" y="139"/>
                      <a:pt x="34" y="139"/>
                      <a:pt x="34" y="139"/>
                    </a:cubicBezTo>
                    <a:cubicBezTo>
                      <a:pt x="31" y="146"/>
                      <a:pt x="31" y="146"/>
                      <a:pt x="31" y="146"/>
                    </a:cubicBezTo>
                    <a:cubicBezTo>
                      <a:pt x="30" y="152"/>
                      <a:pt x="30" y="152"/>
                      <a:pt x="30" y="152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1" y="160"/>
                      <a:pt x="31" y="160"/>
                      <a:pt x="31" y="160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2" y="171"/>
                      <a:pt x="22" y="171"/>
                      <a:pt x="22" y="171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28" y="178"/>
                      <a:pt x="28" y="178"/>
                      <a:pt x="28" y="178"/>
                    </a:cubicBezTo>
                    <a:cubicBezTo>
                      <a:pt x="30" y="178"/>
                      <a:pt x="30" y="178"/>
                      <a:pt x="30" y="178"/>
                    </a:cubicBezTo>
                    <a:cubicBezTo>
                      <a:pt x="33" y="175"/>
                      <a:pt x="33" y="175"/>
                      <a:pt x="33" y="175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8" y="174"/>
                      <a:pt x="38" y="174"/>
                      <a:pt x="38" y="17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44" y="171"/>
                      <a:pt x="44" y="171"/>
                      <a:pt x="44" y="171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8" y="187"/>
                      <a:pt x="48" y="187"/>
                      <a:pt x="48" y="187"/>
                    </a:cubicBezTo>
                    <a:cubicBezTo>
                      <a:pt x="48" y="193"/>
                      <a:pt x="48" y="193"/>
                      <a:pt x="48" y="193"/>
                    </a:cubicBezTo>
                    <a:cubicBezTo>
                      <a:pt x="48" y="196"/>
                      <a:pt x="48" y="196"/>
                      <a:pt x="48" y="196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5"/>
                      <a:pt x="52" y="205"/>
                      <a:pt x="52" y="205"/>
                    </a:cubicBezTo>
                    <a:cubicBezTo>
                      <a:pt x="52" y="210"/>
                      <a:pt x="52" y="210"/>
                      <a:pt x="52" y="210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63" y="218"/>
                      <a:pt x="63" y="218"/>
                      <a:pt x="63" y="218"/>
                    </a:cubicBezTo>
                    <a:cubicBezTo>
                      <a:pt x="63" y="224"/>
                      <a:pt x="63" y="224"/>
                      <a:pt x="63" y="224"/>
                    </a:cubicBezTo>
                    <a:cubicBezTo>
                      <a:pt x="65" y="230"/>
                      <a:pt x="65" y="230"/>
                      <a:pt x="65" y="230"/>
                    </a:cubicBezTo>
                    <a:cubicBezTo>
                      <a:pt x="65" y="234"/>
                      <a:pt x="65" y="234"/>
                      <a:pt x="65" y="234"/>
                    </a:cubicBezTo>
                    <a:cubicBezTo>
                      <a:pt x="65" y="237"/>
                      <a:pt x="65" y="237"/>
                      <a:pt x="65" y="237"/>
                    </a:cubicBezTo>
                    <a:cubicBezTo>
                      <a:pt x="67" y="241"/>
                      <a:pt x="67" y="241"/>
                      <a:pt x="67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1" y="239"/>
                      <a:pt x="71" y="239"/>
                      <a:pt x="71" y="239"/>
                    </a:cubicBezTo>
                    <a:cubicBezTo>
                      <a:pt x="72" y="236"/>
                      <a:pt x="72" y="236"/>
                      <a:pt x="72" y="236"/>
                    </a:cubicBezTo>
                    <a:cubicBezTo>
                      <a:pt x="74" y="236"/>
                      <a:pt x="74" y="236"/>
                      <a:pt x="74" y="236"/>
                    </a:cubicBezTo>
                    <a:cubicBezTo>
                      <a:pt x="77" y="236"/>
                      <a:pt x="77" y="236"/>
                      <a:pt x="77" y="236"/>
                    </a:cubicBezTo>
                    <a:cubicBezTo>
                      <a:pt x="82" y="239"/>
                      <a:pt x="82" y="239"/>
                      <a:pt x="82" y="239"/>
                    </a:cubicBezTo>
                    <a:cubicBezTo>
                      <a:pt x="87" y="241"/>
                      <a:pt x="87" y="241"/>
                      <a:pt x="87" y="241"/>
                    </a:cubicBezTo>
                    <a:cubicBezTo>
                      <a:pt x="87" y="239"/>
                      <a:pt x="87" y="239"/>
                      <a:pt x="87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92" y="237"/>
                      <a:pt x="92" y="237"/>
                      <a:pt x="92" y="237"/>
                    </a:cubicBezTo>
                    <a:cubicBezTo>
                      <a:pt x="100" y="238"/>
                      <a:pt x="100" y="238"/>
                      <a:pt x="100" y="238"/>
                    </a:cubicBezTo>
                    <a:cubicBezTo>
                      <a:pt x="105" y="240"/>
                      <a:pt x="105" y="240"/>
                      <a:pt x="105" y="240"/>
                    </a:cubicBezTo>
                    <a:cubicBezTo>
                      <a:pt x="115" y="241"/>
                      <a:pt x="115" y="241"/>
                      <a:pt x="115" y="241"/>
                    </a:cubicBezTo>
                    <a:cubicBezTo>
                      <a:pt x="116" y="238"/>
                      <a:pt x="116" y="238"/>
                      <a:pt x="116" y="238"/>
                    </a:cubicBezTo>
                    <a:cubicBezTo>
                      <a:pt x="117" y="233"/>
                      <a:pt x="117" y="233"/>
                      <a:pt x="117" y="233"/>
                    </a:cubicBezTo>
                    <a:cubicBezTo>
                      <a:pt x="121" y="233"/>
                      <a:pt x="121" y="233"/>
                      <a:pt x="121" y="233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6" y="239"/>
                      <a:pt x="126" y="239"/>
                      <a:pt x="126" y="239"/>
                    </a:cubicBezTo>
                    <a:cubicBezTo>
                      <a:pt x="127" y="243"/>
                      <a:pt x="127" y="243"/>
                      <a:pt x="127" y="243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9" y="246"/>
                      <a:pt x="129" y="246"/>
                      <a:pt x="129" y="246"/>
                    </a:cubicBezTo>
                    <a:cubicBezTo>
                      <a:pt x="131" y="248"/>
                      <a:pt x="131" y="248"/>
                      <a:pt x="131" y="248"/>
                    </a:cubicBezTo>
                    <a:cubicBezTo>
                      <a:pt x="136" y="221"/>
                      <a:pt x="136" y="221"/>
                      <a:pt x="136" y="221"/>
                    </a:cubicBezTo>
                    <a:cubicBezTo>
                      <a:pt x="372" y="252"/>
                      <a:pt x="372" y="252"/>
                      <a:pt x="372" y="252"/>
                    </a:cubicBezTo>
                    <a:cubicBezTo>
                      <a:pt x="373" y="252"/>
                      <a:pt x="373" y="252"/>
                      <a:pt x="373" y="252"/>
                    </a:cubicBezTo>
                    <a:cubicBezTo>
                      <a:pt x="377" y="207"/>
                      <a:pt x="377" y="207"/>
                      <a:pt x="377" y="207"/>
                    </a:cubicBezTo>
                    <a:lnTo>
                      <a:pt x="391" y="60"/>
                    </a:lnTo>
                    <a:close/>
                  </a:path>
                </a:pathLst>
              </a:custGeom>
              <a:solidFill>
                <a:srgbClr val="FEBD44"/>
              </a:solidFill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8" name="Freeform 22"/>
              <p:cNvSpPr>
                <a:spLocks/>
              </p:cNvSpPr>
              <p:nvPr/>
            </p:nvSpPr>
            <p:spPr bwMode="auto">
              <a:xfrm>
                <a:off x="7897045" y="1787053"/>
                <a:ext cx="197314" cy="315365"/>
              </a:xfrm>
              <a:custGeom>
                <a:avLst/>
                <a:gdLst>
                  <a:gd name="T0" fmla="*/ 34 w 117"/>
                  <a:gd name="T1" fmla="*/ 182 h 187"/>
                  <a:gd name="T2" fmla="*/ 34 w 117"/>
                  <a:gd name="T3" fmla="*/ 176 h 187"/>
                  <a:gd name="T4" fmla="*/ 37 w 117"/>
                  <a:gd name="T5" fmla="*/ 171 h 187"/>
                  <a:gd name="T6" fmla="*/ 40 w 117"/>
                  <a:gd name="T7" fmla="*/ 166 h 187"/>
                  <a:gd name="T8" fmla="*/ 44 w 117"/>
                  <a:gd name="T9" fmla="*/ 161 h 187"/>
                  <a:gd name="T10" fmla="*/ 40 w 117"/>
                  <a:gd name="T11" fmla="*/ 159 h 187"/>
                  <a:gd name="T12" fmla="*/ 42 w 117"/>
                  <a:gd name="T13" fmla="*/ 155 h 187"/>
                  <a:gd name="T14" fmla="*/ 45 w 117"/>
                  <a:gd name="T15" fmla="*/ 155 h 187"/>
                  <a:gd name="T16" fmla="*/ 48 w 117"/>
                  <a:gd name="T17" fmla="*/ 150 h 187"/>
                  <a:gd name="T18" fmla="*/ 52 w 117"/>
                  <a:gd name="T19" fmla="*/ 153 h 187"/>
                  <a:gd name="T20" fmla="*/ 51 w 117"/>
                  <a:gd name="T21" fmla="*/ 149 h 187"/>
                  <a:gd name="T22" fmla="*/ 56 w 117"/>
                  <a:gd name="T23" fmla="*/ 148 h 187"/>
                  <a:gd name="T24" fmla="*/ 59 w 117"/>
                  <a:gd name="T25" fmla="*/ 139 h 187"/>
                  <a:gd name="T26" fmla="*/ 67 w 117"/>
                  <a:gd name="T27" fmla="*/ 141 h 187"/>
                  <a:gd name="T28" fmla="*/ 68 w 117"/>
                  <a:gd name="T29" fmla="*/ 132 h 187"/>
                  <a:gd name="T30" fmla="*/ 68 w 117"/>
                  <a:gd name="T31" fmla="*/ 123 h 187"/>
                  <a:gd name="T32" fmla="*/ 69 w 117"/>
                  <a:gd name="T33" fmla="*/ 116 h 187"/>
                  <a:gd name="T34" fmla="*/ 79 w 117"/>
                  <a:gd name="T35" fmla="*/ 122 h 187"/>
                  <a:gd name="T36" fmla="*/ 81 w 117"/>
                  <a:gd name="T37" fmla="*/ 115 h 187"/>
                  <a:gd name="T38" fmla="*/ 84 w 117"/>
                  <a:gd name="T39" fmla="*/ 122 h 187"/>
                  <a:gd name="T40" fmla="*/ 88 w 117"/>
                  <a:gd name="T41" fmla="*/ 116 h 187"/>
                  <a:gd name="T42" fmla="*/ 87 w 117"/>
                  <a:gd name="T43" fmla="*/ 111 h 187"/>
                  <a:gd name="T44" fmla="*/ 95 w 117"/>
                  <a:gd name="T45" fmla="*/ 115 h 187"/>
                  <a:gd name="T46" fmla="*/ 97 w 117"/>
                  <a:gd name="T47" fmla="*/ 111 h 187"/>
                  <a:gd name="T48" fmla="*/ 103 w 117"/>
                  <a:gd name="T49" fmla="*/ 105 h 187"/>
                  <a:gd name="T50" fmla="*/ 106 w 117"/>
                  <a:gd name="T51" fmla="*/ 101 h 187"/>
                  <a:gd name="T52" fmla="*/ 114 w 117"/>
                  <a:gd name="T53" fmla="*/ 97 h 187"/>
                  <a:gd name="T54" fmla="*/ 116 w 117"/>
                  <a:gd name="T55" fmla="*/ 88 h 187"/>
                  <a:gd name="T56" fmla="*/ 112 w 117"/>
                  <a:gd name="T57" fmla="*/ 86 h 187"/>
                  <a:gd name="T58" fmla="*/ 112 w 117"/>
                  <a:gd name="T59" fmla="*/ 82 h 187"/>
                  <a:gd name="T60" fmla="*/ 104 w 117"/>
                  <a:gd name="T61" fmla="*/ 77 h 187"/>
                  <a:gd name="T62" fmla="*/ 101 w 117"/>
                  <a:gd name="T63" fmla="*/ 64 h 187"/>
                  <a:gd name="T64" fmla="*/ 95 w 117"/>
                  <a:gd name="T65" fmla="*/ 63 h 187"/>
                  <a:gd name="T66" fmla="*/ 84 w 117"/>
                  <a:gd name="T67" fmla="*/ 56 h 187"/>
                  <a:gd name="T68" fmla="*/ 77 w 117"/>
                  <a:gd name="T69" fmla="*/ 31 h 187"/>
                  <a:gd name="T70" fmla="*/ 71 w 117"/>
                  <a:gd name="T71" fmla="*/ 11 h 187"/>
                  <a:gd name="T72" fmla="*/ 53 w 117"/>
                  <a:gd name="T73" fmla="*/ 3 h 187"/>
                  <a:gd name="T74" fmla="*/ 42 w 117"/>
                  <a:gd name="T75" fmla="*/ 11 h 187"/>
                  <a:gd name="T76" fmla="*/ 30 w 117"/>
                  <a:gd name="T77" fmla="*/ 5 h 187"/>
                  <a:gd name="T78" fmla="*/ 22 w 117"/>
                  <a:gd name="T79" fmla="*/ 22 h 187"/>
                  <a:gd name="T80" fmla="*/ 13 w 117"/>
                  <a:gd name="T81" fmla="*/ 54 h 187"/>
                  <a:gd name="T82" fmla="*/ 15 w 117"/>
                  <a:gd name="T83" fmla="*/ 71 h 187"/>
                  <a:gd name="T84" fmla="*/ 12 w 117"/>
                  <a:gd name="T85" fmla="*/ 82 h 187"/>
                  <a:gd name="T86" fmla="*/ 7 w 117"/>
                  <a:gd name="T87" fmla="*/ 95 h 187"/>
                  <a:gd name="T88" fmla="*/ 0 w 117"/>
                  <a:gd name="T89" fmla="*/ 10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7" h="187">
                    <a:moveTo>
                      <a:pt x="33" y="187"/>
                    </a:moveTo>
                    <a:lnTo>
                      <a:pt x="33" y="185"/>
                    </a:lnTo>
                    <a:lnTo>
                      <a:pt x="34" y="182"/>
                    </a:lnTo>
                    <a:lnTo>
                      <a:pt x="34" y="181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5" y="174"/>
                    </a:lnTo>
                    <a:lnTo>
                      <a:pt x="37" y="174"/>
                    </a:lnTo>
                    <a:lnTo>
                      <a:pt x="37" y="171"/>
                    </a:lnTo>
                    <a:lnTo>
                      <a:pt x="38" y="169"/>
                    </a:lnTo>
                    <a:lnTo>
                      <a:pt x="38" y="166"/>
                    </a:lnTo>
                    <a:lnTo>
                      <a:pt x="40" y="166"/>
                    </a:lnTo>
                    <a:lnTo>
                      <a:pt x="41" y="166"/>
                    </a:lnTo>
                    <a:lnTo>
                      <a:pt x="44" y="166"/>
                    </a:lnTo>
                    <a:lnTo>
                      <a:pt x="44" y="161"/>
                    </a:lnTo>
                    <a:lnTo>
                      <a:pt x="41" y="161"/>
                    </a:lnTo>
                    <a:lnTo>
                      <a:pt x="40" y="161"/>
                    </a:lnTo>
                    <a:lnTo>
                      <a:pt x="40" y="159"/>
                    </a:lnTo>
                    <a:lnTo>
                      <a:pt x="40" y="158"/>
                    </a:lnTo>
                    <a:lnTo>
                      <a:pt x="42" y="156"/>
                    </a:lnTo>
                    <a:lnTo>
                      <a:pt x="42" y="155"/>
                    </a:lnTo>
                    <a:lnTo>
                      <a:pt x="44" y="153"/>
                    </a:lnTo>
                    <a:lnTo>
                      <a:pt x="45" y="154"/>
                    </a:lnTo>
                    <a:lnTo>
                      <a:pt x="45" y="155"/>
                    </a:lnTo>
                    <a:lnTo>
                      <a:pt x="47" y="154"/>
                    </a:lnTo>
                    <a:lnTo>
                      <a:pt x="48" y="153"/>
                    </a:lnTo>
                    <a:lnTo>
                      <a:pt x="48" y="150"/>
                    </a:lnTo>
                    <a:lnTo>
                      <a:pt x="50" y="152"/>
                    </a:lnTo>
                    <a:lnTo>
                      <a:pt x="51" y="153"/>
                    </a:lnTo>
                    <a:lnTo>
                      <a:pt x="52" y="153"/>
                    </a:lnTo>
                    <a:lnTo>
                      <a:pt x="52" y="150"/>
                    </a:lnTo>
                    <a:lnTo>
                      <a:pt x="52" y="149"/>
                    </a:lnTo>
                    <a:lnTo>
                      <a:pt x="51" y="149"/>
                    </a:lnTo>
                    <a:lnTo>
                      <a:pt x="50" y="147"/>
                    </a:lnTo>
                    <a:lnTo>
                      <a:pt x="54" y="147"/>
                    </a:lnTo>
                    <a:lnTo>
                      <a:pt x="56" y="148"/>
                    </a:lnTo>
                    <a:lnTo>
                      <a:pt x="59" y="147"/>
                    </a:lnTo>
                    <a:lnTo>
                      <a:pt x="60" y="144"/>
                    </a:lnTo>
                    <a:lnTo>
                      <a:pt x="59" y="139"/>
                    </a:lnTo>
                    <a:lnTo>
                      <a:pt x="61" y="139"/>
                    </a:lnTo>
                    <a:lnTo>
                      <a:pt x="64" y="142"/>
                    </a:lnTo>
                    <a:lnTo>
                      <a:pt x="67" y="141"/>
                    </a:lnTo>
                    <a:lnTo>
                      <a:pt x="68" y="139"/>
                    </a:lnTo>
                    <a:lnTo>
                      <a:pt x="69" y="135"/>
                    </a:lnTo>
                    <a:lnTo>
                      <a:pt x="68" y="132"/>
                    </a:lnTo>
                    <a:lnTo>
                      <a:pt x="69" y="128"/>
                    </a:lnTo>
                    <a:lnTo>
                      <a:pt x="69" y="126"/>
                    </a:lnTo>
                    <a:lnTo>
                      <a:pt x="68" y="123"/>
                    </a:lnTo>
                    <a:lnTo>
                      <a:pt x="68" y="121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73" y="120"/>
                    </a:lnTo>
                    <a:lnTo>
                      <a:pt x="74" y="122"/>
                    </a:lnTo>
                    <a:lnTo>
                      <a:pt x="79" y="122"/>
                    </a:lnTo>
                    <a:lnTo>
                      <a:pt x="79" y="120"/>
                    </a:lnTo>
                    <a:lnTo>
                      <a:pt x="79" y="116"/>
                    </a:lnTo>
                    <a:lnTo>
                      <a:pt x="81" y="115"/>
                    </a:lnTo>
                    <a:lnTo>
                      <a:pt x="84" y="116"/>
                    </a:lnTo>
                    <a:lnTo>
                      <a:pt x="84" y="118"/>
                    </a:lnTo>
                    <a:lnTo>
                      <a:pt x="84" y="122"/>
                    </a:lnTo>
                    <a:lnTo>
                      <a:pt x="87" y="121"/>
                    </a:lnTo>
                    <a:lnTo>
                      <a:pt x="90" y="118"/>
                    </a:lnTo>
                    <a:lnTo>
                      <a:pt x="88" y="116"/>
                    </a:lnTo>
                    <a:lnTo>
                      <a:pt x="86" y="114"/>
                    </a:lnTo>
                    <a:lnTo>
                      <a:pt x="86" y="112"/>
                    </a:lnTo>
                    <a:lnTo>
                      <a:pt x="87" y="111"/>
                    </a:lnTo>
                    <a:lnTo>
                      <a:pt x="90" y="114"/>
                    </a:lnTo>
                    <a:lnTo>
                      <a:pt x="93" y="116"/>
                    </a:lnTo>
                    <a:lnTo>
                      <a:pt x="95" y="115"/>
                    </a:lnTo>
                    <a:lnTo>
                      <a:pt x="94" y="111"/>
                    </a:lnTo>
                    <a:lnTo>
                      <a:pt x="95" y="111"/>
                    </a:lnTo>
                    <a:lnTo>
                      <a:pt x="97" y="111"/>
                    </a:lnTo>
                    <a:lnTo>
                      <a:pt x="97" y="105"/>
                    </a:lnTo>
                    <a:lnTo>
                      <a:pt x="101" y="105"/>
                    </a:lnTo>
                    <a:lnTo>
                      <a:pt x="103" y="105"/>
                    </a:lnTo>
                    <a:lnTo>
                      <a:pt x="104" y="104"/>
                    </a:lnTo>
                    <a:lnTo>
                      <a:pt x="104" y="101"/>
                    </a:lnTo>
                    <a:lnTo>
                      <a:pt x="106" y="101"/>
                    </a:lnTo>
                    <a:lnTo>
                      <a:pt x="107" y="100"/>
                    </a:lnTo>
                    <a:lnTo>
                      <a:pt x="110" y="97"/>
                    </a:lnTo>
                    <a:lnTo>
                      <a:pt x="114" y="97"/>
                    </a:lnTo>
                    <a:lnTo>
                      <a:pt x="116" y="95"/>
                    </a:lnTo>
                    <a:lnTo>
                      <a:pt x="117" y="89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3" y="88"/>
                    </a:lnTo>
                    <a:lnTo>
                      <a:pt x="112" y="86"/>
                    </a:lnTo>
                    <a:lnTo>
                      <a:pt x="114" y="84"/>
                    </a:lnTo>
                    <a:lnTo>
                      <a:pt x="114" y="83"/>
                    </a:lnTo>
                    <a:lnTo>
                      <a:pt x="112" y="82"/>
                    </a:lnTo>
                    <a:lnTo>
                      <a:pt x="110" y="77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2" y="73"/>
                    </a:lnTo>
                    <a:lnTo>
                      <a:pt x="101" y="68"/>
                    </a:lnTo>
                    <a:lnTo>
                      <a:pt x="101" y="64"/>
                    </a:lnTo>
                    <a:lnTo>
                      <a:pt x="100" y="61"/>
                    </a:lnTo>
                    <a:lnTo>
                      <a:pt x="97" y="62"/>
                    </a:lnTo>
                    <a:lnTo>
                      <a:pt x="95" y="63"/>
                    </a:lnTo>
                    <a:lnTo>
                      <a:pt x="91" y="63"/>
                    </a:lnTo>
                    <a:lnTo>
                      <a:pt x="87" y="61"/>
                    </a:lnTo>
                    <a:lnTo>
                      <a:pt x="84" y="56"/>
                    </a:lnTo>
                    <a:lnTo>
                      <a:pt x="83" y="49"/>
                    </a:lnTo>
                    <a:lnTo>
                      <a:pt x="79" y="40"/>
                    </a:lnTo>
                    <a:lnTo>
                      <a:pt x="77" y="31"/>
                    </a:lnTo>
                    <a:lnTo>
                      <a:pt x="75" y="26"/>
                    </a:lnTo>
                    <a:lnTo>
                      <a:pt x="73" y="18"/>
                    </a:lnTo>
                    <a:lnTo>
                      <a:pt x="71" y="11"/>
                    </a:lnTo>
                    <a:lnTo>
                      <a:pt x="69" y="8"/>
                    </a:lnTo>
                    <a:lnTo>
                      <a:pt x="56" y="0"/>
                    </a:lnTo>
                    <a:lnTo>
                      <a:pt x="53" y="3"/>
                    </a:lnTo>
                    <a:lnTo>
                      <a:pt x="50" y="7"/>
                    </a:lnTo>
                    <a:lnTo>
                      <a:pt x="45" y="11"/>
                    </a:lnTo>
                    <a:lnTo>
                      <a:pt x="42" y="11"/>
                    </a:lnTo>
                    <a:lnTo>
                      <a:pt x="39" y="9"/>
                    </a:lnTo>
                    <a:lnTo>
                      <a:pt x="34" y="6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7" y="7"/>
                    </a:lnTo>
                    <a:lnTo>
                      <a:pt x="22" y="22"/>
                    </a:lnTo>
                    <a:lnTo>
                      <a:pt x="20" y="33"/>
                    </a:lnTo>
                    <a:lnTo>
                      <a:pt x="15" y="45"/>
                    </a:lnTo>
                    <a:lnTo>
                      <a:pt x="13" y="54"/>
                    </a:lnTo>
                    <a:lnTo>
                      <a:pt x="12" y="64"/>
                    </a:lnTo>
                    <a:lnTo>
                      <a:pt x="13" y="69"/>
                    </a:lnTo>
                    <a:lnTo>
                      <a:pt x="15" y="71"/>
                    </a:lnTo>
                    <a:lnTo>
                      <a:pt x="14" y="73"/>
                    </a:lnTo>
                    <a:lnTo>
                      <a:pt x="12" y="76"/>
                    </a:lnTo>
                    <a:lnTo>
                      <a:pt x="12" y="82"/>
                    </a:lnTo>
                    <a:lnTo>
                      <a:pt x="10" y="87"/>
                    </a:lnTo>
                    <a:lnTo>
                      <a:pt x="10" y="94"/>
                    </a:lnTo>
                    <a:lnTo>
                      <a:pt x="7" y="95"/>
                    </a:lnTo>
                    <a:lnTo>
                      <a:pt x="7" y="100"/>
                    </a:lnTo>
                    <a:lnTo>
                      <a:pt x="1" y="100"/>
                    </a:lnTo>
                    <a:lnTo>
                      <a:pt x="0" y="103"/>
                    </a:lnTo>
                    <a:lnTo>
                      <a:pt x="23" y="178"/>
                    </a:lnTo>
                    <a:lnTo>
                      <a:pt x="33" y="18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89" name="Freeform 23"/>
              <p:cNvSpPr>
                <a:spLocks/>
              </p:cNvSpPr>
              <p:nvPr/>
            </p:nvSpPr>
            <p:spPr bwMode="auto">
              <a:xfrm>
                <a:off x="7517596" y="2002918"/>
                <a:ext cx="408119" cy="300187"/>
              </a:xfrm>
              <a:custGeom>
                <a:avLst/>
                <a:gdLst>
                  <a:gd name="T0" fmla="*/ 10 w 242"/>
                  <a:gd name="T1" fmla="*/ 136 h 178"/>
                  <a:gd name="T2" fmla="*/ 16 w 242"/>
                  <a:gd name="T3" fmla="*/ 129 h 178"/>
                  <a:gd name="T4" fmla="*/ 22 w 242"/>
                  <a:gd name="T5" fmla="*/ 124 h 178"/>
                  <a:gd name="T6" fmla="*/ 22 w 242"/>
                  <a:gd name="T7" fmla="*/ 119 h 178"/>
                  <a:gd name="T8" fmla="*/ 14 w 242"/>
                  <a:gd name="T9" fmla="*/ 102 h 178"/>
                  <a:gd name="T10" fmla="*/ 31 w 242"/>
                  <a:gd name="T11" fmla="*/ 96 h 178"/>
                  <a:gd name="T12" fmla="*/ 47 w 242"/>
                  <a:gd name="T13" fmla="*/ 96 h 178"/>
                  <a:gd name="T14" fmla="*/ 56 w 242"/>
                  <a:gd name="T15" fmla="*/ 96 h 178"/>
                  <a:gd name="T16" fmla="*/ 67 w 242"/>
                  <a:gd name="T17" fmla="*/ 93 h 178"/>
                  <a:gd name="T18" fmla="*/ 83 w 242"/>
                  <a:gd name="T19" fmla="*/ 83 h 178"/>
                  <a:gd name="T20" fmla="*/ 93 w 242"/>
                  <a:gd name="T21" fmla="*/ 77 h 178"/>
                  <a:gd name="T22" fmla="*/ 93 w 242"/>
                  <a:gd name="T23" fmla="*/ 71 h 178"/>
                  <a:gd name="T24" fmla="*/ 93 w 242"/>
                  <a:gd name="T25" fmla="*/ 63 h 178"/>
                  <a:gd name="T26" fmla="*/ 89 w 242"/>
                  <a:gd name="T27" fmla="*/ 61 h 178"/>
                  <a:gd name="T28" fmla="*/ 85 w 242"/>
                  <a:gd name="T29" fmla="*/ 55 h 178"/>
                  <a:gd name="T30" fmla="*/ 98 w 242"/>
                  <a:gd name="T31" fmla="*/ 44 h 178"/>
                  <a:gd name="T32" fmla="*/ 102 w 242"/>
                  <a:gd name="T33" fmla="*/ 33 h 178"/>
                  <a:gd name="T34" fmla="*/ 116 w 242"/>
                  <a:gd name="T35" fmla="*/ 15 h 178"/>
                  <a:gd name="T36" fmla="*/ 130 w 242"/>
                  <a:gd name="T37" fmla="*/ 8 h 178"/>
                  <a:gd name="T38" fmla="*/ 147 w 242"/>
                  <a:gd name="T39" fmla="*/ 2 h 178"/>
                  <a:gd name="T40" fmla="*/ 163 w 242"/>
                  <a:gd name="T41" fmla="*/ 5 h 178"/>
                  <a:gd name="T42" fmla="*/ 165 w 242"/>
                  <a:gd name="T43" fmla="*/ 16 h 178"/>
                  <a:gd name="T44" fmla="*/ 171 w 242"/>
                  <a:gd name="T45" fmla="*/ 24 h 178"/>
                  <a:gd name="T46" fmla="*/ 171 w 242"/>
                  <a:gd name="T47" fmla="*/ 34 h 178"/>
                  <a:gd name="T48" fmla="*/ 174 w 242"/>
                  <a:gd name="T49" fmla="*/ 48 h 178"/>
                  <a:gd name="T50" fmla="*/ 181 w 242"/>
                  <a:gd name="T51" fmla="*/ 59 h 178"/>
                  <a:gd name="T52" fmla="*/ 184 w 242"/>
                  <a:gd name="T53" fmla="*/ 79 h 178"/>
                  <a:gd name="T54" fmla="*/ 188 w 242"/>
                  <a:gd name="T55" fmla="*/ 89 h 178"/>
                  <a:gd name="T56" fmla="*/ 188 w 242"/>
                  <a:gd name="T57" fmla="*/ 120 h 178"/>
                  <a:gd name="T58" fmla="*/ 192 w 242"/>
                  <a:gd name="T59" fmla="*/ 146 h 178"/>
                  <a:gd name="T60" fmla="*/ 192 w 242"/>
                  <a:gd name="T61" fmla="*/ 158 h 178"/>
                  <a:gd name="T62" fmla="*/ 186 w 242"/>
                  <a:gd name="T63" fmla="*/ 171 h 178"/>
                  <a:gd name="T64" fmla="*/ 198 w 242"/>
                  <a:gd name="T65" fmla="*/ 166 h 178"/>
                  <a:gd name="T66" fmla="*/ 206 w 242"/>
                  <a:gd name="T67" fmla="*/ 160 h 178"/>
                  <a:gd name="T68" fmla="*/ 217 w 242"/>
                  <a:gd name="T69" fmla="*/ 158 h 178"/>
                  <a:gd name="T70" fmla="*/ 225 w 242"/>
                  <a:gd name="T71" fmla="*/ 153 h 178"/>
                  <a:gd name="T72" fmla="*/ 225 w 242"/>
                  <a:gd name="T73" fmla="*/ 157 h 178"/>
                  <a:gd name="T74" fmla="*/ 233 w 242"/>
                  <a:gd name="T75" fmla="*/ 151 h 178"/>
                  <a:gd name="T76" fmla="*/ 240 w 242"/>
                  <a:gd name="T77" fmla="*/ 149 h 178"/>
                  <a:gd name="T78" fmla="*/ 233 w 242"/>
                  <a:gd name="T79" fmla="*/ 157 h 178"/>
                  <a:gd name="T80" fmla="*/ 219 w 242"/>
                  <a:gd name="T81" fmla="*/ 166 h 178"/>
                  <a:gd name="T82" fmla="*/ 206 w 242"/>
                  <a:gd name="T83" fmla="*/ 173 h 178"/>
                  <a:gd name="T84" fmla="*/ 189 w 242"/>
                  <a:gd name="T85" fmla="*/ 178 h 178"/>
                  <a:gd name="T86" fmla="*/ 182 w 242"/>
                  <a:gd name="T87" fmla="*/ 171 h 178"/>
                  <a:gd name="T88" fmla="*/ 180 w 242"/>
                  <a:gd name="T89" fmla="*/ 165 h 178"/>
                  <a:gd name="T90" fmla="*/ 155 w 242"/>
                  <a:gd name="T91" fmla="*/ 158 h 178"/>
                  <a:gd name="T92" fmla="*/ 154 w 242"/>
                  <a:gd name="T93" fmla="*/ 151 h 178"/>
                  <a:gd name="T94" fmla="*/ 148 w 242"/>
                  <a:gd name="T95" fmla="*/ 150 h 178"/>
                  <a:gd name="T96" fmla="*/ 140 w 242"/>
                  <a:gd name="T97" fmla="*/ 138 h 178"/>
                  <a:gd name="T98" fmla="*/ 2 w 242"/>
                  <a:gd name="T99" fmla="*/ 15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2" h="178">
                    <a:moveTo>
                      <a:pt x="0" y="146"/>
                    </a:moveTo>
                    <a:lnTo>
                      <a:pt x="10" y="136"/>
                    </a:lnTo>
                    <a:lnTo>
                      <a:pt x="12" y="133"/>
                    </a:lnTo>
                    <a:lnTo>
                      <a:pt x="16" y="129"/>
                    </a:lnTo>
                    <a:lnTo>
                      <a:pt x="18" y="127"/>
                    </a:lnTo>
                    <a:lnTo>
                      <a:pt x="22" y="124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17" y="109"/>
                    </a:lnTo>
                    <a:lnTo>
                      <a:pt x="14" y="102"/>
                    </a:lnTo>
                    <a:lnTo>
                      <a:pt x="18" y="99"/>
                    </a:lnTo>
                    <a:lnTo>
                      <a:pt x="31" y="96"/>
                    </a:lnTo>
                    <a:lnTo>
                      <a:pt x="38" y="96"/>
                    </a:lnTo>
                    <a:lnTo>
                      <a:pt x="47" y="96"/>
                    </a:lnTo>
                    <a:lnTo>
                      <a:pt x="53" y="96"/>
                    </a:lnTo>
                    <a:lnTo>
                      <a:pt x="56" y="96"/>
                    </a:lnTo>
                    <a:lnTo>
                      <a:pt x="63" y="93"/>
                    </a:lnTo>
                    <a:lnTo>
                      <a:pt x="67" y="93"/>
                    </a:lnTo>
                    <a:lnTo>
                      <a:pt x="77" y="90"/>
                    </a:lnTo>
                    <a:lnTo>
                      <a:pt x="83" y="83"/>
                    </a:lnTo>
                    <a:lnTo>
                      <a:pt x="89" y="80"/>
                    </a:lnTo>
                    <a:lnTo>
                      <a:pt x="93" y="77"/>
                    </a:lnTo>
                    <a:lnTo>
                      <a:pt x="93" y="75"/>
                    </a:lnTo>
                    <a:lnTo>
                      <a:pt x="93" y="71"/>
                    </a:lnTo>
                    <a:lnTo>
                      <a:pt x="89" y="66"/>
                    </a:lnTo>
                    <a:lnTo>
                      <a:pt x="93" y="63"/>
                    </a:lnTo>
                    <a:lnTo>
                      <a:pt x="94" y="59"/>
                    </a:lnTo>
                    <a:lnTo>
                      <a:pt x="89" y="61"/>
                    </a:lnTo>
                    <a:lnTo>
                      <a:pt x="87" y="59"/>
                    </a:lnTo>
                    <a:lnTo>
                      <a:pt x="85" y="55"/>
                    </a:lnTo>
                    <a:lnTo>
                      <a:pt x="90" y="51"/>
                    </a:lnTo>
                    <a:lnTo>
                      <a:pt x="98" y="44"/>
                    </a:lnTo>
                    <a:lnTo>
                      <a:pt x="101" y="38"/>
                    </a:lnTo>
                    <a:lnTo>
                      <a:pt x="102" y="33"/>
                    </a:lnTo>
                    <a:lnTo>
                      <a:pt x="110" y="23"/>
                    </a:lnTo>
                    <a:lnTo>
                      <a:pt x="116" y="15"/>
                    </a:lnTo>
                    <a:lnTo>
                      <a:pt x="123" y="10"/>
                    </a:lnTo>
                    <a:lnTo>
                      <a:pt x="130" y="8"/>
                    </a:lnTo>
                    <a:lnTo>
                      <a:pt x="141" y="5"/>
                    </a:lnTo>
                    <a:lnTo>
                      <a:pt x="147" y="2"/>
                    </a:lnTo>
                    <a:lnTo>
                      <a:pt x="163" y="0"/>
                    </a:lnTo>
                    <a:lnTo>
                      <a:pt x="163" y="5"/>
                    </a:lnTo>
                    <a:lnTo>
                      <a:pt x="163" y="11"/>
                    </a:lnTo>
                    <a:lnTo>
                      <a:pt x="165" y="16"/>
                    </a:lnTo>
                    <a:lnTo>
                      <a:pt x="168" y="23"/>
                    </a:lnTo>
                    <a:lnTo>
                      <a:pt x="171" y="24"/>
                    </a:lnTo>
                    <a:lnTo>
                      <a:pt x="174" y="32"/>
                    </a:lnTo>
                    <a:lnTo>
                      <a:pt x="171" y="34"/>
                    </a:lnTo>
                    <a:lnTo>
                      <a:pt x="170" y="41"/>
                    </a:lnTo>
                    <a:lnTo>
                      <a:pt x="174" y="48"/>
                    </a:lnTo>
                    <a:lnTo>
                      <a:pt x="177" y="56"/>
                    </a:lnTo>
                    <a:lnTo>
                      <a:pt x="181" y="59"/>
                    </a:lnTo>
                    <a:lnTo>
                      <a:pt x="182" y="70"/>
                    </a:lnTo>
                    <a:lnTo>
                      <a:pt x="184" y="79"/>
                    </a:lnTo>
                    <a:lnTo>
                      <a:pt x="188" y="88"/>
                    </a:lnTo>
                    <a:lnTo>
                      <a:pt x="188" y="89"/>
                    </a:lnTo>
                    <a:lnTo>
                      <a:pt x="188" y="102"/>
                    </a:lnTo>
                    <a:lnTo>
                      <a:pt x="188" y="120"/>
                    </a:lnTo>
                    <a:lnTo>
                      <a:pt x="192" y="139"/>
                    </a:lnTo>
                    <a:lnTo>
                      <a:pt x="192" y="146"/>
                    </a:lnTo>
                    <a:lnTo>
                      <a:pt x="196" y="152"/>
                    </a:lnTo>
                    <a:lnTo>
                      <a:pt x="192" y="158"/>
                    </a:lnTo>
                    <a:lnTo>
                      <a:pt x="193" y="161"/>
                    </a:lnTo>
                    <a:lnTo>
                      <a:pt x="186" y="171"/>
                    </a:lnTo>
                    <a:lnTo>
                      <a:pt x="193" y="168"/>
                    </a:lnTo>
                    <a:lnTo>
                      <a:pt x="198" y="166"/>
                    </a:lnTo>
                    <a:lnTo>
                      <a:pt x="204" y="162"/>
                    </a:lnTo>
                    <a:lnTo>
                      <a:pt x="206" y="160"/>
                    </a:lnTo>
                    <a:lnTo>
                      <a:pt x="212" y="159"/>
                    </a:lnTo>
                    <a:lnTo>
                      <a:pt x="217" y="158"/>
                    </a:lnTo>
                    <a:lnTo>
                      <a:pt x="219" y="156"/>
                    </a:lnTo>
                    <a:lnTo>
                      <a:pt x="225" y="153"/>
                    </a:lnTo>
                    <a:lnTo>
                      <a:pt x="230" y="147"/>
                    </a:lnTo>
                    <a:lnTo>
                      <a:pt x="225" y="157"/>
                    </a:lnTo>
                    <a:lnTo>
                      <a:pt x="230" y="155"/>
                    </a:lnTo>
                    <a:lnTo>
                      <a:pt x="233" y="151"/>
                    </a:lnTo>
                    <a:lnTo>
                      <a:pt x="236" y="150"/>
                    </a:lnTo>
                    <a:lnTo>
                      <a:pt x="240" y="149"/>
                    </a:lnTo>
                    <a:lnTo>
                      <a:pt x="242" y="149"/>
                    </a:lnTo>
                    <a:lnTo>
                      <a:pt x="233" y="157"/>
                    </a:lnTo>
                    <a:lnTo>
                      <a:pt x="225" y="163"/>
                    </a:lnTo>
                    <a:lnTo>
                      <a:pt x="219" y="166"/>
                    </a:lnTo>
                    <a:lnTo>
                      <a:pt x="214" y="171"/>
                    </a:lnTo>
                    <a:lnTo>
                      <a:pt x="206" y="173"/>
                    </a:lnTo>
                    <a:lnTo>
                      <a:pt x="197" y="176"/>
                    </a:lnTo>
                    <a:lnTo>
                      <a:pt x="189" y="178"/>
                    </a:lnTo>
                    <a:lnTo>
                      <a:pt x="184" y="175"/>
                    </a:lnTo>
                    <a:lnTo>
                      <a:pt x="182" y="171"/>
                    </a:lnTo>
                    <a:lnTo>
                      <a:pt x="182" y="167"/>
                    </a:lnTo>
                    <a:lnTo>
                      <a:pt x="180" y="165"/>
                    </a:lnTo>
                    <a:lnTo>
                      <a:pt x="167" y="161"/>
                    </a:lnTo>
                    <a:lnTo>
                      <a:pt x="155" y="158"/>
                    </a:lnTo>
                    <a:lnTo>
                      <a:pt x="157" y="153"/>
                    </a:lnTo>
                    <a:lnTo>
                      <a:pt x="154" y="151"/>
                    </a:lnTo>
                    <a:lnTo>
                      <a:pt x="151" y="151"/>
                    </a:lnTo>
                    <a:lnTo>
                      <a:pt x="148" y="150"/>
                    </a:lnTo>
                    <a:lnTo>
                      <a:pt x="144" y="143"/>
                    </a:lnTo>
                    <a:lnTo>
                      <a:pt x="140" y="138"/>
                    </a:lnTo>
                    <a:lnTo>
                      <a:pt x="132" y="133"/>
                    </a:lnTo>
                    <a:lnTo>
                      <a:pt x="2" y="156"/>
                    </a:lnTo>
                    <a:lnTo>
                      <a:pt x="0" y="14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0" name="Freeform 24"/>
              <p:cNvSpPr>
                <a:spLocks/>
              </p:cNvSpPr>
              <p:nvPr/>
            </p:nvSpPr>
            <p:spPr bwMode="auto">
              <a:xfrm>
                <a:off x="7792486" y="1982680"/>
                <a:ext cx="94441" cy="170331"/>
              </a:xfrm>
              <a:custGeom>
                <a:avLst/>
                <a:gdLst>
                  <a:gd name="T0" fmla="*/ 0 w 56"/>
                  <a:gd name="T1" fmla="*/ 23 h 101"/>
                  <a:gd name="T2" fmla="*/ 2 w 56"/>
                  <a:gd name="T3" fmla="*/ 28 h 101"/>
                  <a:gd name="T4" fmla="*/ 5 w 56"/>
                  <a:gd name="T5" fmla="*/ 35 h 101"/>
                  <a:gd name="T6" fmla="*/ 8 w 56"/>
                  <a:gd name="T7" fmla="*/ 36 h 101"/>
                  <a:gd name="T8" fmla="*/ 11 w 56"/>
                  <a:gd name="T9" fmla="*/ 44 h 101"/>
                  <a:gd name="T10" fmla="*/ 8 w 56"/>
                  <a:gd name="T11" fmla="*/ 46 h 101"/>
                  <a:gd name="T12" fmla="*/ 7 w 56"/>
                  <a:gd name="T13" fmla="*/ 53 h 101"/>
                  <a:gd name="T14" fmla="*/ 11 w 56"/>
                  <a:gd name="T15" fmla="*/ 60 h 101"/>
                  <a:gd name="T16" fmla="*/ 14 w 56"/>
                  <a:gd name="T17" fmla="*/ 68 h 101"/>
                  <a:gd name="T18" fmla="*/ 18 w 56"/>
                  <a:gd name="T19" fmla="*/ 71 h 101"/>
                  <a:gd name="T20" fmla="*/ 19 w 56"/>
                  <a:gd name="T21" fmla="*/ 82 h 101"/>
                  <a:gd name="T22" fmla="*/ 21 w 56"/>
                  <a:gd name="T23" fmla="*/ 91 h 101"/>
                  <a:gd name="T24" fmla="*/ 25 w 56"/>
                  <a:gd name="T25" fmla="*/ 100 h 101"/>
                  <a:gd name="T26" fmla="*/ 25 w 56"/>
                  <a:gd name="T27" fmla="*/ 101 h 101"/>
                  <a:gd name="T28" fmla="*/ 47 w 56"/>
                  <a:gd name="T29" fmla="*/ 98 h 101"/>
                  <a:gd name="T30" fmla="*/ 45 w 56"/>
                  <a:gd name="T31" fmla="*/ 91 h 101"/>
                  <a:gd name="T32" fmla="*/ 46 w 56"/>
                  <a:gd name="T33" fmla="*/ 82 h 101"/>
                  <a:gd name="T34" fmla="*/ 45 w 56"/>
                  <a:gd name="T35" fmla="*/ 71 h 101"/>
                  <a:gd name="T36" fmla="*/ 44 w 56"/>
                  <a:gd name="T37" fmla="*/ 60 h 101"/>
                  <a:gd name="T38" fmla="*/ 47 w 56"/>
                  <a:gd name="T39" fmla="*/ 45 h 101"/>
                  <a:gd name="T40" fmla="*/ 47 w 56"/>
                  <a:gd name="T41" fmla="*/ 32 h 101"/>
                  <a:gd name="T42" fmla="*/ 56 w 56"/>
                  <a:gd name="T43" fmla="*/ 25 h 101"/>
                  <a:gd name="T44" fmla="*/ 56 w 56"/>
                  <a:gd name="T45" fmla="*/ 21 h 101"/>
                  <a:gd name="T46" fmla="*/ 53 w 56"/>
                  <a:gd name="T47" fmla="*/ 17 h 101"/>
                  <a:gd name="T48" fmla="*/ 53 w 56"/>
                  <a:gd name="T49" fmla="*/ 12 h 101"/>
                  <a:gd name="T50" fmla="*/ 53 w 56"/>
                  <a:gd name="T51" fmla="*/ 4 h 101"/>
                  <a:gd name="T52" fmla="*/ 50 w 56"/>
                  <a:gd name="T53" fmla="*/ 0 h 101"/>
                  <a:gd name="T54" fmla="*/ 43 w 56"/>
                  <a:gd name="T55" fmla="*/ 2 h 101"/>
                  <a:gd name="T56" fmla="*/ 36 w 56"/>
                  <a:gd name="T57" fmla="*/ 4 h 101"/>
                  <a:gd name="T58" fmla="*/ 22 w 56"/>
                  <a:gd name="T59" fmla="*/ 6 h 101"/>
                  <a:gd name="T60" fmla="*/ 15 w 56"/>
                  <a:gd name="T61" fmla="*/ 8 h 101"/>
                  <a:gd name="T62" fmla="*/ 5 w 56"/>
                  <a:gd name="T63" fmla="*/ 12 h 101"/>
                  <a:gd name="T64" fmla="*/ 0 w 56"/>
                  <a:gd name="T65" fmla="*/ 12 h 101"/>
                  <a:gd name="T66" fmla="*/ 0 w 56"/>
                  <a:gd name="T67" fmla="*/ 17 h 101"/>
                  <a:gd name="T68" fmla="*/ 0 w 56"/>
                  <a:gd name="T69" fmla="*/ 2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01">
                    <a:moveTo>
                      <a:pt x="0" y="23"/>
                    </a:moveTo>
                    <a:lnTo>
                      <a:pt x="2" y="28"/>
                    </a:lnTo>
                    <a:lnTo>
                      <a:pt x="5" y="35"/>
                    </a:lnTo>
                    <a:lnTo>
                      <a:pt x="8" y="36"/>
                    </a:lnTo>
                    <a:lnTo>
                      <a:pt x="11" y="44"/>
                    </a:lnTo>
                    <a:lnTo>
                      <a:pt x="8" y="46"/>
                    </a:lnTo>
                    <a:lnTo>
                      <a:pt x="7" y="53"/>
                    </a:lnTo>
                    <a:lnTo>
                      <a:pt x="11" y="60"/>
                    </a:lnTo>
                    <a:lnTo>
                      <a:pt x="14" y="68"/>
                    </a:lnTo>
                    <a:lnTo>
                      <a:pt x="18" y="71"/>
                    </a:lnTo>
                    <a:lnTo>
                      <a:pt x="19" y="82"/>
                    </a:lnTo>
                    <a:lnTo>
                      <a:pt x="21" y="91"/>
                    </a:lnTo>
                    <a:lnTo>
                      <a:pt x="25" y="100"/>
                    </a:lnTo>
                    <a:lnTo>
                      <a:pt x="25" y="101"/>
                    </a:lnTo>
                    <a:lnTo>
                      <a:pt x="47" y="98"/>
                    </a:lnTo>
                    <a:lnTo>
                      <a:pt x="45" y="91"/>
                    </a:lnTo>
                    <a:lnTo>
                      <a:pt x="46" y="82"/>
                    </a:lnTo>
                    <a:lnTo>
                      <a:pt x="45" y="71"/>
                    </a:lnTo>
                    <a:lnTo>
                      <a:pt x="44" y="60"/>
                    </a:lnTo>
                    <a:lnTo>
                      <a:pt x="47" y="45"/>
                    </a:lnTo>
                    <a:lnTo>
                      <a:pt x="47" y="32"/>
                    </a:lnTo>
                    <a:lnTo>
                      <a:pt x="56" y="25"/>
                    </a:lnTo>
                    <a:lnTo>
                      <a:pt x="56" y="21"/>
                    </a:lnTo>
                    <a:lnTo>
                      <a:pt x="53" y="17"/>
                    </a:lnTo>
                    <a:lnTo>
                      <a:pt x="53" y="12"/>
                    </a:lnTo>
                    <a:lnTo>
                      <a:pt x="53" y="4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6" y="4"/>
                    </a:lnTo>
                    <a:lnTo>
                      <a:pt x="22" y="6"/>
                    </a:lnTo>
                    <a:lnTo>
                      <a:pt x="15" y="8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1" name="Freeform 25"/>
              <p:cNvSpPr>
                <a:spLocks/>
              </p:cNvSpPr>
              <p:nvPr/>
            </p:nvSpPr>
            <p:spPr bwMode="auto">
              <a:xfrm>
                <a:off x="7866689" y="1960756"/>
                <a:ext cx="84322" cy="187195"/>
              </a:xfrm>
              <a:custGeom>
                <a:avLst/>
                <a:gdLst>
                  <a:gd name="T0" fmla="*/ 18 w 50"/>
                  <a:gd name="T1" fmla="*/ 0 h 111"/>
                  <a:gd name="T2" fmla="*/ 14 w 50"/>
                  <a:gd name="T3" fmla="*/ 1 h 111"/>
                  <a:gd name="T4" fmla="*/ 9 w 50"/>
                  <a:gd name="T5" fmla="*/ 1 h 111"/>
                  <a:gd name="T6" fmla="*/ 9 w 50"/>
                  <a:gd name="T7" fmla="*/ 6 h 111"/>
                  <a:gd name="T8" fmla="*/ 8 w 50"/>
                  <a:gd name="T9" fmla="*/ 9 h 111"/>
                  <a:gd name="T10" fmla="*/ 6 w 50"/>
                  <a:gd name="T11" fmla="*/ 13 h 111"/>
                  <a:gd name="T12" fmla="*/ 9 w 50"/>
                  <a:gd name="T13" fmla="*/ 17 h 111"/>
                  <a:gd name="T14" fmla="*/ 9 w 50"/>
                  <a:gd name="T15" fmla="*/ 25 h 111"/>
                  <a:gd name="T16" fmla="*/ 9 w 50"/>
                  <a:gd name="T17" fmla="*/ 30 h 111"/>
                  <a:gd name="T18" fmla="*/ 12 w 50"/>
                  <a:gd name="T19" fmla="*/ 34 h 111"/>
                  <a:gd name="T20" fmla="*/ 12 w 50"/>
                  <a:gd name="T21" fmla="*/ 38 h 111"/>
                  <a:gd name="T22" fmla="*/ 3 w 50"/>
                  <a:gd name="T23" fmla="*/ 45 h 111"/>
                  <a:gd name="T24" fmla="*/ 3 w 50"/>
                  <a:gd name="T25" fmla="*/ 58 h 111"/>
                  <a:gd name="T26" fmla="*/ 0 w 50"/>
                  <a:gd name="T27" fmla="*/ 73 h 111"/>
                  <a:gd name="T28" fmla="*/ 1 w 50"/>
                  <a:gd name="T29" fmla="*/ 84 h 111"/>
                  <a:gd name="T30" fmla="*/ 2 w 50"/>
                  <a:gd name="T31" fmla="*/ 95 h 111"/>
                  <a:gd name="T32" fmla="*/ 1 w 50"/>
                  <a:gd name="T33" fmla="*/ 104 h 111"/>
                  <a:gd name="T34" fmla="*/ 3 w 50"/>
                  <a:gd name="T35" fmla="*/ 111 h 111"/>
                  <a:gd name="T36" fmla="*/ 40 w 50"/>
                  <a:gd name="T37" fmla="*/ 102 h 111"/>
                  <a:gd name="T38" fmla="*/ 41 w 50"/>
                  <a:gd name="T39" fmla="*/ 97 h 111"/>
                  <a:gd name="T40" fmla="*/ 49 w 50"/>
                  <a:gd name="T41" fmla="*/ 94 h 111"/>
                  <a:gd name="T42" fmla="*/ 48 w 50"/>
                  <a:gd name="T43" fmla="*/ 91 h 111"/>
                  <a:gd name="T44" fmla="*/ 50 w 50"/>
                  <a:gd name="T45" fmla="*/ 83 h 111"/>
                  <a:gd name="T46" fmla="*/ 50 w 50"/>
                  <a:gd name="T47" fmla="*/ 83 h 111"/>
                  <a:gd name="T48" fmla="*/ 41 w 50"/>
                  <a:gd name="T49" fmla="*/ 75 h 111"/>
                  <a:gd name="T50" fmla="*/ 18 w 50"/>
                  <a:gd name="T5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111">
                    <a:moveTo>
                      <a:pt x="18" y="0"/>
                    </a:moveTo>
                    <a:lnTo>
                      <a:pt x="14" y="1"/>
                    </a:lnTo>
                    <a:lnTo>
                      <a:pt x="9" y="1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9" y="17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12" y="34"/>
                    </a:lnTo>
                    <a:lnTo>
                      <a:pt x="12" y="38"/>
                    </a:lnTo>
                    <a:lnTo>
                      <a:pt x="3" y="45"/>
                    </a:lnTo>
                    <a:lnTo>
                      <a:pt x="3" y="58"/>
                    </a:lnTo>
                    <a:lnTo>
                      <a:pt x="0" y="73"/>
                    </a:lnTo>
                    <a:lnTo>
                      <a:pt x="1" y="84"/>
                    </a:lnTo>
                    <a:lnTo>
                      <a:pt x="2" y="95"/>
                    </a:lnTo>
                    <a:lnTo>
                      <a:pt x="1" y="104"/>
                    </a:lnTo>
                    <a:lnTo>
                      <a:pt x="3" y="111"/>
                    </a:lnTo>
                    <a:lnTo>
                      <a:pt x="40" y="102"/>
                    </a:lnTo>
                    <a:lnTo>
                      <a:pt x="41" y="97"/>
                    </a:lnTo>
                    <a:lnTo>
                      <a:pt x="49" y="94"/>
                    </a:lnTo>
                    <a:lnTo>
                      <a:pt x="48" y="91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41" y="75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2" name="Freeform 26"/>
              <p:cNvSpPr>
                <a:spLocks/>
              </p:cNvSpPr>
              <p:nvPr/>
            </p:nvSpPr>
            <p:spPr bwMode="auto">
              <a:xfrm>
                <a:off x="7834648" y="2188426"/>
                <a:ext cx="94441" cy="86009"/>
              </a:xfrm>
              <a:custGeom>
                <a:avLst/>
                <a:gdLst>
                  <a:gd name="T0" fmla="*/ 4 w 56"/>
                  <a:gd name="T1" fmla="*/ 29 h 51"/>
                  <a:gd name="T2" fmla="*/ 4 w 56"/>
                  <a:gd name="T3" fmla="*/ 36 h 51"/>
                  <a:gd name="T4" fmla="*/ 8 w 56"/>
                  <a:gd name="T5" fmla="*/ 42 h 51"/>
                  <a:gd name="T6" fmla="*/ 4 w 56"/>
                  <a:gd name="T7" fmla="*/ 48 h 51"/>
                  <a:gd name="T8" fmla="*/ 5 w 56"/>
                  <a:gd name="T9" fmla="*/ 51 h 51"/>
                  <a:gd name="T10" fmla="*/ 9 w 56"/>
                  <a:gd name="T11" fmla="*/ 50 h 51"/>
                  <a:gd name="T12" fmla="*/ 13 w 56"/>
                  <a:gd name="T13" fmla="*/ 45 h 51"/>
                  <a:gd name="T14" fmla="*/ 15 w 56"/>
                  <a:gd name="T15" fmla="*/ 44 h 51"/>
                  <a:gd name="T16" fmla="*/ 20 w 56"/>
                  <a:gd name="T17" fmla="*/ 39 h 51"/>
                  <a:gd name="T18" fmla="*/ 25 w 56"/>
                  <a:gd name="T19" fmla="*/ 36 h 51"/>
                  <a:gd name="T20" fmla="*/ 33 w 56"/>
                  <a:gd name="T21" fmla="*/ 36 h 51"/>
                  <a:gd name="T22" fmla="*/ 37 w 56"/>
                  <a:gd name="T23" fmla="*/ 34 h 51"/>
                  <a:gd name="T24" fmla="*/ 39 w 56"/>
                  <a:gd name="T25" fmla="*/ 32 h 51"/>
                  <a:gd name="T26" fmla="*/ 44 w 56"/>
                  <a:gd name="T27" fmla="*/ 30 h 51"/>
                  <a:gd name="T28" fmla="*/ 49 w 56"/>
                  <a:gd name="T29" fmla="*/ 28 h 51"/>
                  <a:gd name="T30" fmla="*/ 55 w 56"/>
                  <a:gd name="T31" fmla="*/ 28 h 51"/>
                  <a:gd name="T32" fmla="*/ 56 w 56"/>
                  <a:gd name="T33" fmla="*/ 26 h 51"/>
                  <a:gd name="T34" fmla="*/ 50 w 56"/>
                  <a:gd name="T35" fmla="*/ 0 h 51"/>
                  <a:gd name="T36" fmla="*/ 24 w 56"/>
                  <a:gd name="T37" fmla="*/ 5 h 51"/>
                  <a:gd name="T38" fmla="*/ 0 w 56"/>
                  <a:gd name="T39" fmla="*/ 9 h 51"/>
                  <a:gd name="T40" fmla="*/ 0 w 56"/>
                  <a:gd name="T41" fmla="*/ 10 h 51"/>
                  <a:gd name="T42" fmla="*/ 4 w 56"/>
                  <a:gd name="T43" fmla="*/ 2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51">
                    <a:moveTo>
                      <a:pt x="4" y="29"/>
                    </a:moveTo>
                    <a:lnTo>
                      <a:pt x="4" y="36"/>
                    </a:lnTo>
                    <a:lnTo>
                      <a:pt x="8" y="42"/>
                    </a:lnTo>
                    <a:lnTo>
                      <a:pt x="4" y="48"/>
                    </a:lnTo>
                    <a:lnTo>
                      <a:pt x="5" y="51"/>
                    </a:lnTo>
                    <a:lnTo>
                      <a:pt x="9" y="50"/>
                    </a:lnTo>
                    <a:lnTo>
                      <a:pt x="13" y="45"/>
                    </a:lnTo>
                    <a:lnTo>
                      <a:pt x="15" y="44"/>
                    </a:lnTo>
                    <a:lnTo>
                      <a:pt x="20" y="39"/>
                    </a:lnTo>
                    <a:lnTo>
                      <a:pt x="25" y="36"/>
                    </a:lnTo>
                    <a:lnTo>
                      <a:pt x="33" y="36"/>
                    </a:lnTo>
                    <a:lnTo>
                      <a:pt x="37" y="34"/>
                    </a:lnTo>
                    <a:lnTo>
                      <a:pt x="39" y="32"/>
                    </a:lnTo>
                    <a:lnTo>
                      <a:pt x="44" y="30"/>
                    </a:lnTo>
                    <a:lnTo>
                      <a:pt x="49" y="28"/>
                    </a:lnTo>
                    <a:lnTo>
                      <a:pt x="55" y="28"/>
                    </a:lnTo>
                    <a:lnTo>
                      <a:pt x="56" y="26"/>
                    </a:lnTo>
                    <a:lnTo>
                      <a:pt x="50" y="0"/>
                    </a:lnTo>
                    <a:lnTo>
                      <a:pt x="24" y="5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3" name="Freeform 27"/>
              <p:cNvSpPr>
                <a:spLocks/>
              </p:cNvSpPr>
              <p:nvPr/>
            </p:nvSpPr>
            <p:spPr bwMode="auto">
              <a:xfrm>
                <a:off x="7918970" y="2179993"/>
                <a:ext cx="40475" cy="52280"/>
              </a:xfrm>
              <a:custGeom>
                <a:avLst/>
                <a:gdLst>
                  <a:gd name="T0" fmla="*/ 23 w 24"/>
                  <a:gd name="T1" fmla="*/ 15 h 31"/>
                  <a:gd name="T2" fmla="*/ 21 w 24"/>
                  <a:gd name="T3" fmla="*/ 13 h 31"/>
                  <a:gd name="T4" fmla="*/ 21 w 24"/>
                  <a:gd name="T5" fmla="*/ 12 h 31"/>
                  <a:gd name="T6" fmla="*/ 18 w 24"/>
                  <a:gd name="T7" fmla="*/ 11 h 31"/>
                  <a:gd name="T8" fmla="*/ 16 w 24"/>
                  <a:gd name="T9" fmla="*/ 10 h 31"/>
                  <a:gd name="T10" fmla="*/ 16 w 24"/>
                  <a:gd name="T11" fmla="*/ 7 h 31"/>
                  <a:gd name="T12" fmla="*/ 13 w 24"/>
                  <a:gd name="T13" fmla="*/ 5 h 31"/>
                  <a:gd name="T14" fmla="*/ 10 w 24"/>
                  <a:gd name="T15" fmla="*/ 0 h 31"/>
                  <a:gd name="T16" fmla="*/ 0 w 24"/>
                  <a:gd name="T17" fmla="*/ 5 h 31"/>
                  <a:gd name="T18" fmla="*/ 6 w 24"/>
                  <a:gd name="T19" fmla="*/ 31 h 31"/>
                  <a:gd name="T20" fmla="*/ 8 w 24"/>
                  <a:gd name="T21" fmla="*/ 29 h 31"/>
                  <a:gd name="T22" fmla="*/ 10 w 24"/>
                  <a:gd name="T23" fmla="*/ 28 h 31"/>
                  <a:gd name="T24" fmla="*/ 14 w 24"/>
                  <a:gd name="T25" fmla="*/ 26 h 31"/>
                  <a:gd name="T26" fmla="*/ 14 w 24"/>
                  <a:gd name="T27" fmla="*/ 23 h 31"/>
                  <a:gd name="T28" fmla="*/ 14 w 24"/>
                  <a:gd name="T29" fmla="*/ 22 h 31"/>
                  <a:gd name="T30" fmla="*/ 14 w 24"/>
                  <a:gd name="T31" fmla="*/ 20 h 31"/>
                  <a:gd name="T32" fmla="*/ 14 w 24"/>
                  <a:gd name="T33" fmla="*/ 17 h 31"/>
                  <a:gd name="T34" fmla="*/ 14 w 24"/>
                  <a:gd name="T35" fmla="*/ 15 h 31"/>
                  <a:gd name="T36" fmla="*/ 14 w 24"/>
                  <a:gd name="T37" fmla="*/ 14 h 31"/>
                  <a:gd name="T38" fmla="*/ 15 w 24"/>
                  <a:gd name="T39" fmla="*/ 13 h 31"/>
                  <a:gd name="T40" fmla="*/ 16 w 24"/>
                  <a:gd name="T41" fmla="*/ 13 h 31"/>
                  <a:gd name="T42" fmla="*/ 19 w 24"/>
                  <a:gd name="T43" fmla="*/ 14 h 31"/>
                  <a:gd name="T44" fmla="*/ 19 w 24"/>
                  <a:gd name="T45" fmla="*/ 16 h 31"/>
                  <a:gd name="T46" fmla="*/ 21 w 24"/>
                  <a:gd name="T47" fmla="*/ 20 h 31"/>
                  <a:gd name="T48" fmla="*/ 21 w 24"/>
                  <a:gd name="T49" fmla="*/ 21 h 31"/>
                  <a:gd name="T50" fmla="*/ 22 w 24"/>
                  <a:gd name="T51" fmla="*/ 22 h 31"/>
                  <a:gd name="T52" fmla="*/ 24 w 24"/>
                  <a:gd name="T53" fmla="*/ 21 h 31"/>
                  <a:gd name="T54" fmla="*/ 24 w 24"/>
                  <a:gd name="T55" fmla="*/ 20 h 31"/>
                  <a:gd name="T56" fmla="*/ 24 w 24"/>
                  <a:gd name="T57" fmla="*/ 19 h 31"/>
                  <a:gd name="T58" fmla="*/ 23 w 24"/>
                  <a:gd name="T5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" h="31">
                    <a:moveTo>
                      <a:pt x="23" y="15"/>
                    </a:moveTo>
                    <a:lnTo>
                      <a:pt x="21" y="13"/>
                    </a:lnTo>
                    <a:lnTo>
                      <a:pt x="21" y="12"/>
                    </a:lnTo>
                    <a:lnTo>
                      <a:pt x="18" y="11"/>
                    </a:lnTo>
                    <a:lnTo>
                      <a:pt x="16" y="10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0" y="0"/>
                    </a:lnTo>
                    <a:lnTo>
                      <a:pt x="0" y="5"/>
                    </a:lnTo>
                    <a:lnTo>
                      <a:pt x="6" y="31"/>
                    </a:lnTo>
                    <a:lnTo>
                      <a:pt x="8" y="29"/>
                    </a:lnTo>
                    <a:lnTo>
                      <a:pt x="10" y="28"/>
                    </a:lnTo>
                    <a:lnTo>
                      <a:pt x="14" y="26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1" y="20"/>
                    </a:lnTo>
                    <a:lnTo>
                      <a:pt x="21" y="21"/>
                    </a:lnTo>
                    <a:lnTo>
                      <a:pt x="22" y="22"/>
                    </a:lnTo>
                    <a:lnTo>
                      <a:pt x="24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3" y="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4" name="Freeform 28"/>
              <p:cNvSpPr>
                <a:spLocks/>
              </p:cNvSpPr>
              <p:nvPr/>
            </p:nvSpPr>
            <p:spPr bwMode="auto">
              <a:xfrm>
                <a:off x="7834648" y="2119281"/>
                <a:ext cx="183822" cy="92755"/>
              </a:xfrm>
              <a:custGeom>
                <a:avLst/>
                <a:gdLst>
                  <a:gd name="T0" fmla="*/ 105 w 109"/>
                  <a:gd name="T1" fmla="*/ 32 h 55"/>
                  <a:gd name="T2" fmla="*/ 101 w 109"/>
                  <a:gd name="T3" fmla="*/ 29 h 55"/>
                  <a:gd name="T4" fmla="*/ 97 w 109"/>
                  <a:gd name="T5" fmla="*/ 25 h 55"/>
                  <a:gd name="T6" fmla="*/ 97 w 109"/>
                  <a:gd name="T7" fmla="*/ 29 h 55"/>
                  <a:gd name="T8" fmla="*/ 102 w 109"/>
                  <a:gd name="T9" fmla="*/ 35 h 55"/>
                  <a:gd name="T10" fmla="*/ 95 w 109"/>
                  <a:gd name="T11" fmla="*/ 36 h 55"/>
                  <a:gd name="T12" fmla="*/ 88 w 109"/>
                  <a:gd name="T13" fmla="*/ 37 h 55"/>
                  <a:gd name="T14" fmla="*/ 85 w 109"/>
                  <a:gd name="T15" fmla="*/ 35 h 55"/>
                  <a:gd name="T16" fmla="*/ 81 w 109"/>
                  <a:gd name="T17" fmla="*/ 32 h 55"/>
                  <a:gd name="T18" fmla="*/ 81 w 109"/>
                  <a:gd name="T19" fmla="*/ 27 h 55"/>
                  <a:gd name="T20" fmla="*/ 73 w 109"/>
                  <a:gd name="T21" fmla="*/ 22 h 55"/>
                  <a:gd name="T22" fmla="*/ 69 w 109"/>
                  <a:gd name="T23" fmla="*/ 22 h 55"/>
                  <a:gd name="T24" fmla="*/ 68 w 109"/>
                  <a:gd name="T25" fmla="*/ 16 h 55"/>
                  <a:gd name="T26" fmla="*/ 71 w 109"/>
                  <a:gd name="T27" fmla="*/ 13 h 55"/>
                  <a:gd name="T28" fmla="*/ 77 w 109"/>
                  <a:gd name="T29" fmla="*/ 9 h 55"/>
                  <a:gd name="T30" fmla="*/ 76 w 109"/>
                  <a:gd name="T31" fmla="*/ 6 h 55"/>
                  <a:gd name="T32" fmla="*/ 71 w 109"/>
                  <a:gd name="T33" fmla="*/ 6 h 55"/>
                  <a:gd name="T34" fmla="*/ 68 w 109"/>
                  <a:gd name="T35" fmla="*/ 0 h 55"/>
                  <a:gd name="T36" fmla="*/ 59 w 109"/>
                  <a:gd name="T37" fmla="*/ 8 h 55"/>
                  <a:gd name="T38" fmla="*/ 0 w 109"/>
                  <a:gd name="T39" fmla="*/ 20 h 55"/>
                  <a:gd name="T40" fmla="*/ 0 w 109"/>
                  <a:gd name="T41" fmla="*/ 50 h 55"/>
                  <a:gd name="T42" fmla="*/ 50 w 109"/>
                  <a:gd name="T43" fmla="*/ 41 h 55"/>
                  <a:gd name="T44" fmla="*/ 63 w 109"/>
                  <a:gd name="T45" fmla="*/ 41 h 55"/>
                  <a:gd name="T46" fmla="*/ 66 w 109"/>
                  <a:gd name="T47" fmla="*/ 46 h 55"/>
                  <a:gd name="T48" fmla="*/ 71 w 109"/>
                  <a:gd name="T49" fmla="*/ 48 h 55"/>
                  <a:gd name="T50" fmla="*/ 73 w 109"/>
                  <a:gd name="T51" fmla="*/ 51 h 55"/>
                  <a:gd name="T52" fmla="*/ 74 w 109"/>
                  <a:gd name="T53" fmla="*/ 55 h 55"/>
                  <a:gd name="T54" fmla="*/ 77 w 109"/>
                  <a:gd name="T55" fmla="*/ 55 h 55"/>
                  <a:gd name="T56" fmla="*/ 79 w 109"/>
                  <a:gd name="T57" fmla="*/ 49 h 55"/>
                  <a:gd name="T58" fmla="*/ 82 w 109"/>
                  <a:gd name="T59" fmla="*/ 45 h 55"/>
                  <a:gd name="T60" fmla="*/ 86 w 109"/>
                  <a:gd name="T61" fmla="*/ 46 h 55"/>
                  <a:gd name="T62" fmla="*/ 87 w 109"/>
                  <a:gd name="T63" fmla="*/ 51 h 55"/>
                  <a:gd name="T64" fmla="*/ 92 w 109"/>
                  <a:gd name="T65" fmla="*/ 47 h 55"/>
                  <a:gd name="T66" fmla="*/ 94 w 109"/>
                  <a:gd name="T67" fmla="*/ 45 h 55"/>
                  <a:gd name="T68" fmla="*/ 101 w 109"/>
                  <a:gd name="T69" fmla="*/ 43 h 55"/>
                  <a:gd name="T70" fmla="*/ 106 w 109"/>
                  <a:gd name="T71" fmla="*/ 40 h 55"/>
                  <a:gd name="T72" fmla="*/ 109 w 109"/>
                  <a:gd name="T73" fmla="*/ 3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9" h="55">
                    <a:moveTo>
                      <a:pt x="107" y="35"/>
                    </a:moveTo>
                    <a:lnTo>
                      <a:pt x="105" y="32"/>
                    </a:lnTo>
                    <a:lnTo>
                      <a:pt x="104" y="31"/>
                    </a:lnTo>
                    <a:lnTo>
                      <a:pt x="101" y="29"/>
                    </a:lnTo>
                    <a:lnTo>
                      <a:pt x="98" y="27"/>
                    </a:lnTo>
                    <a:lnTo>
                      <a:pt x="97" y="25"/>
                    </a:lnTo>
                    <a:lnTo>
                      <a:pt x="96" y="27"/>
                    </a:lnTo>
                    <a:lnTo>
                      <a:pt x="97" y="29"/>
                    </a:lnTo>
                    <a:lnTo>
                      <a:pt x="100" y="32"/>
                    </a:lnTo>
                    <a:lnTo>
                      <a:pt x="102" y="35"/>
                    </a:lnTo>
                    <a:lnTo>
                      <a:pt x="99" y="36"/>
                    </a:lnTo>
                    <a:lnTo>
                      <a:pt x="95" y="36"/>
                    </a:lnTo>
                    <a:lnTo>
                      <a:pt x="89" y="39"/>
                    </a:lnTo>
                    <a:lnTo>
                      <a:pt x="88" y="37"/>
                    </a:lnTo>
                    <a:lnTo>
                      <a:pt x="87" y="36"/>
                    </a:lnTo>
                    <a:lnTo>
                      <a:pt x="85" y="35"/>
                    </a:lnTo>
                    <a:lnTo>
                      <a:pt x="82" y="33"/>
                    </a:lnTo>
                    <a:lnTo>
                      <a:pt x="81" y="32"/>
                    </a:lnTo>
                    <a:lnTo>
                      <a:pt x="82" y="30"/>
                    </a:lnTo>
                    <a:lnTo>
                      <a:pt x="81" y="27"/>
                    </a:lnTo>
                    <a:lnTo>
                      <a:pt x="77" y="24"/>
                    </a:lnTo>
                    <a:lnTo>
                      <a:pt x="73" y="22"/>
                    </a:lnTo>
                    <a:lnTo>
                      <a:pt x="71" y="22"/>
                    </a:lnTo>
                    <a:lnTo>
                      <a:pt x="69" y="22"/>
                    </a:lnTo>
                    <a:lnTo>
                      <a:pt x="68" y="20"/>
                    </a:lnTo>
                    <a:lnTo>
                      <a:pt x="68" y="16"/>
                    </a:lnTo>
                    <a:lnTo>
                      <a:pt x="70" y="14"/>
                    </a:lnTo>
                    <a:lnTo>
                      <a:pt x="71" y="13"/>
                    </a:lnTo>
                    <a:lnTo>
                      <a:pt x="73" y="11"/>
                    </a:lnTo>
                    <a:lnTo>
                      <a:pt x="77" y="9"/>
                    </a:lnTo>
                    <a:lnTo>
                      <a:pt x="77" y="8"/>
                    </a:lnTo>
                    <a:lnTo>
                      <a:pt x="76" y="6"/>
                    </a:lnTo>
                    <a:lnTo>
                      <a:pt x="73" y="6"/>
                    </a:lnTo>
                    <a:lnTo>
                      <a:pt x="71" y="6"/>
                    </a:lnTo>
                    <a:lnTo>
                      <a:pt x="70" y="3"/>
                    </a:lnTo>
                    <a:lnTo>
                      <a:pt x="68" y="0"/>
                    </a:lnTo>
                    <a:lnTo>
                      <a:pt x="60" y="3"/>
                    </a:lnTo>
                    <a:lnTo>
                      <a:pt x="59" y="8"/>
                    </a:lnTo>
                    <a:lnTo>
                      <a:pt x="22" y="17"/>
                    </a:lnTo>
                    <a:lnTo>
                      <a:pt x="0" y="20"/>
                    </a:lnTo>
                    <a:lnTo>
                      <a:pt x="0" y="33"/>
                    </a:lnTo>
                    <a:lnTo>
                      <a:pt x="0" y="50"/>
                    </a:lnTo>
                    <a:lnTo>
                      <a:pt x="24" y="46"/>
                    </a:lnTo>
                    <a:lnTo>
                      <a:pt x="50" y="41"/>
                    </a:lnTo>
                    <a:lnTo>
                      <a:pt x="60" y="36"/>
                    </a:lnTo>
                    <a:lnTo>
                      <a:pt x="63" y="41"/>
                    </a:lnTo>
                    <a:lnTo>
                      <a:pt x="66" y="43"/>
                    </a:lnTo>
                    <a:lnTo>
                      <a:pt x="66" y="46"/>
                    </a:lnTo>
                    <a:lnTo>
                      <a:pt x="68" y="47"/>
                    </a:lnTo>
                    <a:lnTo>
                      <a:pt x="71" y="48"/>
                    </a:lnTo>
                    <a:lnTo>
                      <a:pt x="71" y="49"/>
                    </a:lnTo>
                    <a:lnTo>
                      <a:pt x="73" y="51"/>
                    </a:lnTo>
                    <a:lnTo>
                      <a:pt x="74" y="55"/>
                    </a:lnTo>
                    <a:lnTo>
                      <a:pt x="74" y="55"/>
                    </a:lnTo>
                    <a:lnTo>
                      <a:pt x="76" y="55"/>
                    </a:lnTo>
                    <a:lnTo>
                      <a:pt x="77" y="55"/>
                    </a:lnTo>
                    <a:lnTo>
                      <a:pt x="79" y="53"/>
                    </a:lnTo>
                    <a:lnTo>
                      <a:pt x="79" y="49"/>
                    </a:lnTo>
                    <a:lnTo>
                      <a:pt x="82" y="47"/>
                    </a:lnTo>
                    <a:lnTo>
                      <a:pt x="82" y="45"/>
                    </a:lnTo>
                    <a:lnTo>
                      <a:pt x="85" y="43"/>
                    </a:lnTo>
                    <a:lnTo>
                      <a:pt x="86" y="46"/>
                    </a:lnTo>
                    <a:lnTo>
                      <a:pt x="87" y="49"/>
                    </a:lnTo>
                    <a:lnTo>
                      <a:pt x="87" y="51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5"/>
                    </a:lnTo>
                    <a:lnTo>
                      <a:pt x="94" y="45"/>
                    </a:lnTo>
                    <a:lnTo>
                      <a:pt x="97" y="43"/>
                    </a:lnTo>
                    <a:lnTo>
                      <a:pt x="101" y="43"/>
                    </a:lnTo>
                    <a:lnTo>
                      <a:pt x="103" y="41"/>
                    </a:lnTo>
                    <a:lnTo>
                      <a:pt x="106" y="40"/>
                    </a:lnTo>
                    <a:lnTo>
                      <a:pt x="108" y="38"/>
                    </a:lnTo>
                    <a:lnTo>
                      <a:pt x="109" y="36"/>
                    </a:lnTo>
                    <a:lnTo>
                      <a:pt x="107" y="3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5" name="Freeform 29"/>
              <p:cNvSpPr>
                <a:spLocks/>
              </p:cNvSpPr>
              <p:nvPr/>
            </p:nvSpPr>
            <p:spPr bwMode="auto">
              <a:xfrm>
                <a:off x="7976309" y="2205290"/>
                <a:ext cx="16864" cy="11806"/>
              </a:xfrm>
              <a:custGeom>
                <a:avLst/>
                <a:gdLst>
                  <a:gd name="T0" fmla="*/ 3 w 12"/>
                  <a:gd name="T1" fmla="*/ 9 h 9"/>
                  <a:gd name="T2" fmla="*/ 7 w 12"/>
                  <a:gd name="T3" fmla="*/ 9 h 9"/>
                  <a:gd name="T4" fmla="*/ 10 w 12"/>
                  <a:gd name="T5" fmla="*/ 6 h 9"/>
                  <a:gd name="T6" fmla="*/ 12 w 12"/>
                  <a:gd name="T7" fmla="*/ 4 h 9"/>
                  <a:gd name="T8" fmla="*/ 8 w 12"/>
                  <a:gd name="T9" fmla="*/ 2 h 9"/>
                  <a:gd name="T10" fmla="*/ 4 w 12"/>
                  <a:gd name="T11" fmla="*/ 1 h 9"/>
                  <a:gd name="T12" fmla="*/ 0 w 12"/>
                  <a:gd name="T13" fmla="*/ 7 h 9"/>
                  <a:gd name="T14" fmla="*/ 3 w 12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9">
                    <a:moveTo>
                      <a:pt x="3" y="9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5" y="0"/>
                      <a:pt x="4" y="1"/>
                    </a:cubicBezTo>
                    <a:cubicBezTo>
                      <a:pt x="4" y="2"/>
                      <a:pt x="0" y="7"/>
                      <a:pt x="0" y="7"/>
                    </a:cubicBezTo>
                    <a:lnTo>
                      <a:pt x="3" y="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6" name="Freeform 30"/>
              <p:cNvSpPr>
                <a:spLocks/>
              </p:cNvSpPr>
              <p:nvPr/>
            </p:nvSpPr>
            <p:spPr bwMode="auto">
              <a:xfrm>
                <a:off x="7763817" y="2269376"/>
                <a:ext cx="70830" cy="158525"/>
              </a:xfrm>
              <a:custGeom>
                <a:avLst/>
                <a:gdLst>
                  <a:gd name="T0" fmla="*/ 36 w 42"/>
                  <a:gd name="T1" fmla="*/ 13 h 94"/>
                  <a:gd name="T2" fmla="*/ 36 w 42"/>
                  <a:gd name="T3" fmla="*/ 9 h 94"/>
                  <a:gd name="T4" fmla="*/ 34 w 42"/>
                  <a:gd name="T5" fmla="*/ 7 h 94"/>
                  <a:gd name="T6" fmla="*/ 21 w 42"/>
                  <a:gd name="T7" fmla="*/ 3 h 94"/>
                  <a:gd name="T8" fmla="*/ 9 w 42"/>
                  <a:gd name="T9" fmla="*/ 0 h 94"/>
                  <a:gd name="T10" fmla="*/ 8 w 42"/>
                  <a:gd name="T11" fmla="*/ 3 h 94"/>
                  <a:gd name="T12" fmla="*/ 6 w 42"/>
                  <a:gd name="T13" fmla="*/ 7 h 94"/>
                  <a:gd name="T14" fmla="*/ 3 w 42"/>
                  <a:gd name="T15" fmla="*/ 9 h 94"/>
                  <a:gd name="T16" fmla="*/ 2 w 42"/>
                  <a:gd name="T17" fmla="*/ 14 h 94"/>
                  <a:gd name="T18" fmla="*/ 3 w 42"/>
                  <a:gd name="T19" fmla="*/ 20 h 94"/>
                  <a:gd name="T20" fmla="*/ 3 w 42"/>
                  <a:gd name="T21" fmla="*/ 25 h 94"/>
                  <a:gd name="T22" fmla="*/ 2 w 42"/>
                  <a:gd name="T23" fmla="*/ 30 h 94"/>
                  <a:gd name="T24" fmla="*/ 5 w 42"/>
                  <a:gd name="T25" fmla="*/ 32 h 94"/>
                  <a:gd name="T26" fmla="*/ 9 w 42"/>
                  <a:gd name="T27" fmla="*/ 34 h 94"/>
                  <a:gd name="T28" fmla="*/ 11 w 42"/>
                  <a:gd name="T29" fmla="*/ 38 h 94"/>
                  <a:gd name="T30" fmla="*/ 15 w 42"/>
                  <a:gd name="T31" fmla="*/ 42 h 94"/>
                  <a:gd name="T32" fmla="*/ 20 w 42"/>
                  <a:gd name="T33" fmla="*/ 46 h 94"/>
                  <a:gd name="T34" fmla="*/ 20 w 42"/>
                  <a:gd name="T35" fmla="*/ 47 h 94"/>
                  <a:gd name="T36" fmla="*/ 18 w 42"/>
                  <a:gd name="T37" fmla="*/ 53 h 94"/>
                  <a:gd name="T38" fmla="*/ 10 w 42"/>
                  <a:gd name="T39" fmla="*/ 58 h 94"/>
                  <a:gd name="T40" fmla="*/ 3 w 42"/>
                  <a:gd name="T41" fmla="*/ 64 h 94"/>
                  <a:gd name="T42" fmla="*/ 2 w 42"/>
                  <a:gd name="T43" fmla="*/ 67 h 94"/>
                  <a:gd name="T44" fmla="*/ 0 w 42"/>
                  <a:gd name="T45" fmla="*/ 72 h 94"/>
                  <a:gd name="T46" fmla="*/ 1 w 42"/>
                  <a:gd name="T47" fmla="*/ 75 h 94"/>
                  <a:gd name="T48" fmla="*/ 3 w 42"/>
                  <a:gd name="T49" fmla="*/ 79 h 94"/>
                  <a:gd name="T50" fmla="*/ 8 w 42"/>
                  <a:gd name="T51" fmla="*/ 83 h 94"/>
                  <a:gd name="T52" fmla="*/ 12 w 42"/>
                  <a:gd name="T53" fmla="*/ 85 h 94"/>
                  <a:gd name="T54" fmla="*/ 15 w 42"/>
                  <a:gd name="T55" fmla="*/ 86 h 94"/>
                  <a:gd name="T56" fmla="*/ 20 w 42"/>
                  <a:gd name="T57" fmla="*/ 86 h 94"/>
                  <a:gd name="T58" fmla="*/ 24 w 42"/>
                  <a:gd name="T59" fmla="*/ 86 h 94"/>
                  <a:gd name="T60" fmla="*/ 25 w 42"/>
                  <a:gd name="T61" fmla="*/ 86 h 94"/>
                  <a:gd name="T62" fmla="*/ 24 w 42"/>
                  <a:gd name="T63" fmla="*/ 90 h 94"/>
                  <a:gd name="T64" fmla="*/ 24 w 42"/>
                  <a:gd name="T65" fmla="*/ 93 h 94"/>
                  <a:gd name="T66" fmla="*/ 25 w 42"/>
                  <a:gd name="T67" fmla="*/ 94 h 94"/>
                  <a:gd name="T68" fmla="*/ 26 w 42"/>
                  <a:gd name="T69" fmla="*/ 94 h 94"/>
                  <a:gd name="T70" fmla="*/ 27 w 42"/>
                  <a:gd name="T71" fmla="*/ 87 h 94"/>
                  <a:gd name="T72" fmla="*/ 28 w 42"/>
                  <a:gd name="T73" fmla="*/ 86 h 94"/>
                  <a:gd name="T74" fmla="*/ 31 w 42"/>
                  <a:gd name="T75" fmla="*/ 82 h 94"/>
                  <a:gd name="T76" fmla="*/ 36 w 42"/>
                  <a:gd name="T77" fmla="*/ 78 h 94"/>
                  <a:gd name="T78" fmla="*/ 36 w 42"/>
                  <a:gd name="T79" fmla="*/ 69 h 94"/>
                  <a:gd name="T80" fmla="*/ 36 w 42"/>
                  <a:gd name="T81" fmla="*/ 65 h 94"/>
                  <a:gd name="T82" fmla="*/ 40 w 42"/>
                  <a:gd name="T83" fmla="*/ 61 h 94"/>
                  <a:gd name="T84" fmla="*/ 41 w 42"/>
                  <a:gd name="T85" fmla="*/ 53 h 94"/>
                  <a:gd name="T86" fmla="*/ 42 w 42"/>
                  <a:gd name="T87" fmla="*/ 48 h 94"/>
                  <a:gd name="T88" fmla="*/ 42 w 42"/>
                  <a:gd name="T89" fmla="*/ 40 h 94"/>
                  <a:gd name="T90" fmla="*/ 42 w 42"/>
                  <a:gd name="T91" fmla="*/ 36 h 94"/>
                  <a:gd name="T92" fmla="*/ 40 w 42"/>
                  <a:gd name="T93" fmla="*/ 30 h 94"/>
                  <a:gd name="T94" fmla="*/ 36 w 42"/>
                  <a:gd name="T95" fmla="*/ 30 h 94"/>
                  <a:gd name="T96" fmla="*/ 34 w 42"/>
                  <a:gd name="T97" fmla="*/ 30 h 94"/>
                  <a:gd name="T98" fmla="*/ 35 w 42"/>
                  <a:gd name="T99" fmla="*/ 25 h 94"/>
                  <a:gd name="T100" fmla="*/ 37 w 42"/>
                  <a:gd name="T101" fmla="*/ 20 h 94"/>
                  <a:gd name="T102" fmla="*/ 39 w 42"/>
                  <a:gd name="T103" fmla="*/ 18 h 94"/>
                  <a:gd name="T104" fmla="*/ 38 w 42"/>
                  <a:gd name="T105" fmla="*/ 17 h 94"/>
                  <a:gd name="T106" fmla="*/ 36 w 42"/>
                  <a:gd name="T107" fmla="*/ 1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2" h="94">
                    <a:moveTo>
                      <a:pt x="36" y="13"/>
                    </a:moveTo>
                    <a:lnTo>
                      <a:pt x="36" y="9"/>
                    </a:lnTo>
                    <a:lnTo>
                      <a:pt x="34" y="7"/>
                    </a:lnTo>
                    <a:lnTo>
                      <a:pt x="21" y="3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9"/>
                    </a:lnTo>
                    <a:lnTo>
                      <a:pt x="2" y="14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1" y="38"/>
                    </a:lnTo>
                    <a:lnTo>
                      <a:pt x="15" y="42"/>
                    </a:lnTo>
                    <a:lnTo>
                      <a:pt x="20" y="46"/>
                    </a:lnTo>
                    <a:lnTo>
                      <a:pt x="20" y="47"/>
                    </a:lnTo>
                    <a:lnTo>
                      <a:pt x="18" y="53"/>
                    </a:lnTo>
                    <a:lnTo>
                      <a:pt x="10" y="58"/>
                    </a:lnTo>
                    <a:lnTo>
                      <a:pt x="3" y="64"/>
                    </a:lnTo>
                    <a:lnTo>
                      <a:pt x="2" y="67"/>
                    </a:lnTo>
                    <a:lnTo>
                      <a:pt x="0" y="72"/>
                    </a:lnTo>
                    <a:lnTo>
                      <a:pt x="1" y="75"/>
                    </a:lnTo>
                    <a:lnTo>
                      <a:pt x="3" y="79"/>
                    </a:lnTo>
                    <a:lnTo>
                      <a:pt x="8" y="83"/>
                    </a:lnTo>
                    <a:lnTo>
                      <a:pt x="12" y="85"/>
                    </a:lnTo>
                    <a:lnTo>
                      <a:pt x="15" y="86"/>
                    </a:lnTo>
                    <a:lnTo>
                      <a:pt x="20" y="86"/>
                    </a:lnTo>
                    <a:lnTo>
                      <a:pt x="24" y="86"/>
                    </a:lnTo>
                    <a:lnTo>
                      <a:pt x="25" y="86"/>
                    </a:lnTo>
                    <a:lnTo>
                      <a:pt x="24" y="90"/>
                    </a:lnTo>
                    <a:lnTo>
                      <a:pt x="24" y="93"/>
                    </a:lnTo>
                    <a:lnTo>
                      <a:pt x="25" y="94"/>
                    </a:lnTo>
                    <a:lnTo>
                      <a:pt x="26" y="94"/>
                    </a:lnTo>
                    <a:lnTo>
                      <a:pt x="27" y="87"/>
                    </a:lnTo>
                    <a:lnTo>
                      <a:pt x="28" y="86"/>
                    </a:lnTo>
                    <a:lnTo>
                      <a:pt x="31" y="82"/>
                    </a:lnTo>
                    <a:lnTo>
                      <a:pt x="36" y="78"/>
                    </a:lnTo>
                    <a:lnTo>
                      <a:pt x="36" y="69"/>
                    </a:lnTo>
                    <a:lnTo>
                      <a:pt x="36" y="65"/>
                    </a:lnTo>
                    <a:lnTo>
                      <a:pt x="40" y="61"/>
                    </a:lnTo>
                    <a:lnTo>
                      <a:pt x="41" y="53"/>
                    </a:lnTo>
                    <a:lnTo>
                      <a:pt x="42" y="48"/>
                    </a:lnTo>
                    <a:lnTo>
                      <a:pt x="42" y="40"/>
                    </a:lnTo>
                    <a:lnTo>
                      <a:pt x="42" y="36"/>
                    </a:lnTo>
                    <a:lnTo>
                      <a:pt x="40" y="30"/>
                    </a:lnTo>
                    <a:lnTo>
                      <a:pt x="36" y="30"/>
                    </a:lnTo>
                    <a:lnTo>
                      <a:pt x="34" y="30"/>
                    </a:lnTo>
                    <a:lnTo>
                      <a:pt x="35" y="25"/>
                    </a:lnTo>
                    <a:lnTo>
                      <a:pt x="37" y="20"/>
                    </a:lnTo>
                    <a:lnTo>
                      <a:pt x="39" y="18"/>
                    </a:lnTo>
                    <a:lnTo>
                      <a:pt x="38" y="17"/>
                    </a:lnTo>
                    <a:lnTo>
                      <a:pt x="36" y="1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7" name="Freeform 31"/>
              <p:cNvSpPr>
                <a:spLocks/>
              </p:cNvSpPr>
              <p:nvPr/>
            </p:nvSpPr>
            <p:spPr bwMode="auto">
              <a:xfrm>
                <a:off x="7750326" y="2378994"/>
                <a:ext cx="55652" cy="91068"/>
              </a:xfrm>
              <a:custGeom>
                <a:avLst/>
                <a:gdLst>
                  <a:gd name="T0" fmla="*/ 9 w 33"/>
                  <a:gd name="T1" fmla="*/ 10 h 54"/>
                  <a:gd name="T2" fmla="*/ 8 w 33"/>
                  <a:gd name="T3" fmla="*/ 7 h 54"/>
                  <a:gd name="T4" fmla="*/ 10 w 33"/>
                  <a:gd name="T5" fmla="*/ 2 h 54"/>
                  <a:gd name="T6" fmla="*/ 11 w 33"/>
                  <a:gd name="T7" fmla="*/ 1 h 54"/>
                  <a:gd name="T8" fmla="*/ 9 w 33"/>
                  <a:gd name="T9" fmla="*/ 0 h 54"/>
                  <a:gd name="T10" fmla="*/ 6 w 33"/>
                  <a:gd name="T11" fmla="*/ 0 h 54"/>
                  <a:gd name="T12" fmla="*/ 5 w 33"/>
                  <a:gd name="T13" fmla="*/ 0 h 54"/>
                  <a:gd name="T14" fmla="*/ 2 w 33"/>
                  <a:gd name="T15" fmla="*/ 2 h 54"/>
                  <a:gd name="T16" fmla="*/ 0 w 33"/>
                  <a:gd name="T17" fmla="*/ 5 h 54"/>
                  <a:gd name="T18" fmla="*/ 12 w 33"/>
                  <a:gd name="T19" fmla="*/ 54 h 54"/>
                  <a:gd name="T20" fmla="*/ 33 w 33"/>
                  <a:gd name="T21" fmla="*/ 51 h 54"/>
                  <a:gd name="T22" fmla="*/ 32 w 33"/>
                  <a:gd name="T23" fmla="*/ 43 h 54"/>
                  <a:gd name="T24" fmla="*/ 29 w 33"/>
                  <a:gd name="T25" fmla="*/ 40 h 54"/>
                  <a:gd name="T26" fmla="*/ 28 w 33"/>
                  <a:gd name="T27" fmla="*/ 38 h 54"/>
                  <a:gd name="T28" fmla="*/ 26 w 33"/>
                  <a:gd name="T29" fmla="*/ 37 h 54"/>
                  <a:gd name="T30" fmla="*/ 23 w 33"/>
                  <a:gd name="T31" fmla="*/ 34 h 54"/>
                  <a:gd name="T32" fmla="*/ 20 w 33"/>
                  <a:gd name="T33" fmla="*/ 32 h 54"/>
                  <a:gd name="T34" fmla="*/ 18 w 33"/>
                  <a:gd name="T35" fmla="*/ 28 h 54"/>
                  <a:gd name="T36" fmla="*/ 16 w 33"/>
                  <a:gd name="T37" fmla="*/ 24 h 54"/>
                  <a:gd name="T38" fmla="*/ 14 w 33"/>
                  <a:gd name="T39" fmla="*/ 20 h 54"/>
                  <a:gd name="T40" fmla="*/ 16 w 33"/>
                  <a:gd name="T41" fmla="*/ 17 h 54"/>
                  <a:gd name="T42" fmla="*/ 11 w 33"/>
                  <a:gd name="T43" fmla="*/ 14 h 54"/>
                  <a:gd name="T44" fmla="*/ 9 w 33"/>
                  <a:gd name="T45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54">
                    <a:moveTo>
                      <a:pt x="9" y="10"/>
                    </a:moveTo>
                    <a:lnTo>
                      <a:pt x="8" y="7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12" y="54"/>
                    </a:lnTo>
                    <a:lnTo>
                      <a:pt x="33" y="51"/>
                    </a:lnTo>
                    <a:lnTo>
                      <a:pt x="32" y="43"/>
                    </a:lnTo>
                    <a:lnTo>
                      <a:pt x="29" y="40"/>
                    </a:lnTo>
                    <a:lnTo>
                      <a:pt x="28" y="38"/>
                    </a:lnTo>
                    <a:lnTo>
                      <a:pt x="26" y="37"/>
                    </a:lnTo>
                    <a:lnTo>
                      <a:pt x="23" y="34"/>
                    </a:lnTo>
                    <a:lnTo>
                      <a:pt x="20" y="32"/>
                    </a:lnTo>
                    <a:lnTo>
                      <a:pt x="18" y="28"/>
                    </a:lnTo>
                    <a:lnTo>
                      <a:pt x="16" y="24"/>
                    </a:lnTo>
                    <a:lnTo>
                      <a:pt x="14" y="20"/>
                    </a:lnTo>
                    <a:lnTo>
                      <a:pt x="16" y="17"/>
                    </a:lnTo>
                    <a:lnTo>
                      <a:pt x="11" y="14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8" name="Freeform 32"/>
              <p:cNvSpPr>
                <a:spLocks/>
              </p:cNvSpPr>
              <p:nvPr/>
            </p:nvSpPr>
            <p:spPr bwMode="auto">
              <a:xfrm>
                <a:off x="7480495" y="2227213"/>
                <a:ext cx="317051" cy="205746"/>
              </a:xfrm>
              <a:custGeom>
                <a:avLst/>
                <a:gdLst>
                  <a:gd name="T0" fmla="*/ 165 w 188"/>
                  <a:gd name="T1" fmla="*/ 90 h 122"/>
                  <a:gd name="T2" fmla="*/ 166 w 188"/>
                  <a:gd name="T3" fmla="*/ 90 h 122"/>
                  <a:gd name="T4" fmla="*/ 169 w 188"/>
                  <a:gd name="T5" fmla="*/ 90 h 122"/>
                  <a:gd name="T6" fmla="*/ 171 w 188"/>
                  <a:gd name="T7" fmla="*/ 91 h 122"/>
                  <a:gd name="T8" fmla="*/ 171 w 188"/>
                  <a:gd name="T9" fmla="*/ 89 h 122"/>
                  <a:gd name="T10" fmla="*/ 178 w 188"/>
                  <a:gd name="T11" fmla="*/ 83 h 122"/>
                  <a:gd name="T12" fmla="*/ 186 w 188"/>
                  <a:gd name="T13" fmla="*/ 78 h 122"/>
                  <a:gd name="T14" fmla="*/ 188 w 188"/>
                  <a:gd name="T15" fmla="*/ 72 h 122"/>
                  <a:gd name="T16" fmla="*/ 188 w 188"/>
                  <a:gd name="T17" fmla="*/ 71 h 122"/>
                  <a:gd name="T18" fmla="*/ 183 w 188"/>
                  <a:gd name="T19" fmla="*/ 67 h 122"/>
                  <a:gd name="T20" fmla="*/ 179 w 188"/>
                  <a:gd name="T21" fmla="*/ 63 h 122"/>
                  <a:gd name="T22" fmla="*/ 177 w 188"/>
                  <a:gd name="T23" fmla="*/ 59 h 122"/>
                  <a:gd name="T24" fmla="*/ 173 w 188"/>
                  <a:gd name="T25" fmla="*/ 57 h 122"/>
                  <a:gd name="T26" fmla="*/ 170 w 188"/>
                  <a:gd name="T27" fmla="*/ 55 h 122"/>
                  <a:gd name="T28" fmla="*/ 171 w 188"/>
                  <a:gd name="T29" fmla="*/ 50 h 122"/>
                  <a:gd name="T30" fmla="*/ 171 w 188"/>
                  <a:gd name="T31" fmla="*/ 45 h 122"/>
                  <a:gd name="T32" fmla="*/ 170 w 188"/>
                  <a:gd name="T33" fmla="*/ 39 h 122"/>
                  <a:gd name="T34" fmla="*/ 171 w 188"/>
                  <a:gd name="T35" fmla="*/ 34 h 122"/>
                  <a:gd name="T36" fmla="*/ 174 w 188"/>
                  <a:gd name="T37" fmla="*/ 32 h 122"/>
                  <a:gd name="T38" fmla="*/ 176 w 188"/>
                  <a:gd name="T39" fmla="*/ 28 h 122"/>
                  <a:gd name="T40" fmla="*/ 177 w 188"/>
                  <a:gd name="T41" fmla="*/ 25 h 122"/>
                  <a:gd name="T42" fmla="*/ 179 w 188"/>
                  <a:gd name="T43" fmla="*/ 20 h 122"/>
                  <a:gd name="T44" fmla="*/ 176 w 188"/>
                  <a:gd name="T45" fmla="*/ 18 h 122"/>
                  <a:gd name="T46" fmla="*/ 173 w 188"/>
                  <a:gd name="T47" fmla="*/ 18 h 122"/>
                  <a:gd name="T48" fmla="*/ 170 w 188"/>
                  <a:gd name="T49" fmla="*/ 17 h 122"/>
                  <a:gd name="T50" fmla="*/ 166 w 188"/>
                  <a:gd name="T51" fmla="*/ 10 h 122"/>
                  <a:gd name="T52" fmla="*/ 162 w 188"/>
                  <a:gd name="T53" fmla="*/ 5 h 122"/>
                  <a:gd name="T54" fmla="*/ 154 w 188"/>
                  <a:gd name="T55" fmla="*/ 0 h 122"/>
                  <a:gd name="T56" fmla="*/ 24 w 188"/>
                  <a:gd name="T57" fmla="*/ 23 h 122"/>
                  <a:gd name="T58" fmla="*/ 22 w 188"/>
                  <a:gd name="T59" fmla="*/ 13 h 122"/>
                  <a:gd name="T60" fmla="*/ 16 w 188"/>
                  <a:gd name="T61" fmla="*/ 17 h 122"/>
                  <a:gd name="T62" fmla="*/ 11 w 188"/>
                  <a:gd name="T63" fmla="*/ 21 h 122"/>
                  <a:gd name="T64" fmla="*/ 6 w 188"/>
                  <a:gd name="T65" fmla="*/ 24 h 122"/>
                  <a:gd name="T66" fmla="*/ 0 w 188"/>
                  <a:gd name="T67" fmla="*/ 28 h 122"/>
                  <a:gd name="T68" fmla="*/ 16 w 188"/>
                  <a:gd name="T69" fmla="*/ 122 h 122"/>
                  <a:gd name="T70" fmla="*/ 160 w 188"/>
                  <a:gd name="T71" fmla="*/ 95 h 122"/>
                  <a:gd name="T72" fmla="*/ 162 w 188"/>
                  <a:gd name="T73" fmla="*/ 92 h 122"/>
                  <a:gd name="T74" fmla="*/ 165 w 188"/>
                  <a:gd name="T75" fmla="*/ 9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8" h="122">
                    <a:moveTo>
                      <a:pt x="165" y="90"/>
                    </a:moveTo>
                    <a:lnTo>
                      <a:pt x="166" y="90"/>
                    </a:lnTo>
                    <a:lnTo>
                      <a:pt x="169" y="90"/>
                    </a:lnTo>
                    <a:lnTo>
                      <a:pt x="171" y="91"/>
                    </a:lnTo>
                    <a:lnTo>
                      <a:pt x="171" y="89"/>
                    </a:lnTo>
                    <a:lnTo>
                      <a:pt x="178" y="83"/>
                    </a:lnTo>
                    <a:lnTo>
                      <a:pt x="186" y="78"/>
                    </a:lnTo>
                    <a:lnTo>
                      <a:pt x="188" y="72"/>
                    </a:lnTo>
                    <a:lnTo>
                      <a:pt x="188" y="71"/>
                    </a:lnTo>
                    <a:lnTo>
                      <a:pt x="183" y="67"/>
                    </a:lnTo>
                    <a:lnTo>
                      <a:pt x="179" y="63"/>
                    </a:lnTo>
                    <a:lnTo>
                      <a:pt x="177" y="59"/>
                    </a:lnTo>
                    <a:lnTo>
                      <a:pt x="173" y="57"/>
                    </a:lnTo>
                    <a:lnTo>
                      <a:pt x="170" y="55"/>
                    </a:lnTo>
                    <a:lnTo>
                      <a:pt x="171" y="50"/>
                    </a:lnTo>
                    <a:lnTo>
                      <a:pt x="171" y="45"/>
                    </a:lnTo>
                    <a:lnTo>
                      <a:pt x="170" y="39"/>
                    </a:lnTo>
                    <a:lnTo>
                      <a:pt x="171" y="34"/>
                    </a:lnTo>
                    <a:lnTo>
                      <a:pt x="174" y="32"/>
                    </a:lnTo>
                    <a:lnTo>
                      <a:pt x="176" y="28"/>
                    </a:lnTo>
                    <a:lnTo>
                      <a:pt x="177" y="25"/>
                    </a:lnTo>
                    <a:lnTo>
                      <a:pt x="179" y="20"/>
                    </a:lnTo>
                    <a:lnTo>
                      <a:pt x="176" y="18"/>
                    </a:lnTo>
                    <a:lnTo>
                      <a:pt x="173" y="18"/>
                    </a:lnTo>
                    <a:lnTo>
                      <a:pt x="170" y="17"/>
                    </a:lnTo>
                    <a:lnTo>
                      <a:pt x="166" y="10"/>
                    </a:lnTo>
                    <a:lnTo>
                      <a:pt x="162" y="5"/>
                    </a:lnTo>
                    <a:lnTo>
                      <a:pt x="154" y="0"/>
                    </a:lnTo>
                    <a:lnTo>
                      <a:pt x="24" y="23"/>
                    </a:lnTo>
                    <a:lnTo>
                      <a:pt x="22" y="13"/>
                    </a:lnTo>
                    <a:lnTo>
                      <a:pt x="16" y="17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0" y="28"/>
                    </a:lnTo>
                    <a:lnTo>
                      <a:pt x="16" y="122"/>
                    </a:lnTo>
                    <a:lnTo>
                      <a:pt x="160" y="95"/>
                    </a:lnTo>
                    <a:lnTo>
                      <a:pt x="162" y="92"/>
                    </a:lnTo>
                    <a:lnTo>
                      <a:pt x="165" y="90"/>
                    </a:lnTo>
                    <a:close/>
                  </a:path>
                </a:pathLst>
              </a:custGeom>
              <a:solidFill>
                <a:srgbClr val="FEBD44"/>
              </a:solidFill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99" name="Freeform 33"/>
              <p:cNvSpPr>
                <a:spLocks/>
              </p:cNvSpPr>
              <p:nvPr/>
            </p:nvSpPr>
            <p:spPr bwMode="auto">
              <a:xfrm>
                <a:off x="7183681" y="3051885"/>
                <a:ext cx="490754" cy="384509"/>
              </a:xfrm>
              <a:custGeom>
                <a:avLst/>
                <a:gdLst>
                  <a:gd name="T0" fmla="*/ 200 w 291"/>
                  <a:gd name="T1" fmla="*/ 0 h 228"/>
                  <a:gd name="T2" fmla="*/ 211 w 291"/>
                  <a:gd name="T3" fmla="*/ 10 h 228"/>
                  <a:gd name="T4" fmla="*/ 223 w 291"/>
                  <a:gd name="T5" fmla="*/ 30 h 228"/>
                  <a:gd name="T6" fmla="*/ 241 w 291"/>
                  <a:gd name="T7" fmla="*/ 62 h 228"/>
                  <a:gd name="T8" fmla="*/ 259 w 291"/>
                  <a:gd name="T9" fmla="*/ 84 h 228"/>
                  <a:gd name="T10" fmla="*/ 256 w 291"/>
                  <a:gd name="T11" fmla="*/ 86 h 228"/>
                  <a:gd name="T12" fmla="*/ 268 w 291"/>
                  <a:gd name="T13" fmla="*/ 116 h 228"/>
                  <a:gd name="T14" fmla="*/ 286 w 291"/>
                  <a:gd name="T15" fmla="*/ 144 h 228"/>
                  <a:gd name="T16" fmla="*/ 291 w 291"/>
                  <a:gd name="T17" fmla="*/ 176 h 228"/>
                  <a:gd name="T18" fmla="*/ 288 w 291"/>
                  <a:gd name="T19" fmla="*/ 196 h 228"/>
                  <a:gd name="T20" fmla="*/ 287 w 291"/>
                  <a:gd name="T21" fmla="*/ 211 h 228"/>
                  <a:gd name="T22" fmla="*/ 280 w 291"/>
                  <a:gd name="T23" fmla="*/ 227 h 228"/>
                  <a:gd name="T24" fmla="*/ 281 w 291"/>
                  <a:gd name="T25" fmla="*/ 222 h 228"/>
                  <a:gd name="T26" fmla="*/ 274 w 291"/>
                  <a:gd name="T27" fmla="*/ 221 h 228"/>
                  <a:gd name="T28" fmla="*/ 264 w 291"/>
                  <a:gd name="T29" fmla="*/ 222 h 228"/>
                  <a:gd name="T30" fmla="*/ 255 w 291"/>
                  <a:gd name="T31" fmla="*/ 222 h 228"/>
                  <a:gd name="T32" fmla="*/ 255 w 291"/>
                  <a:gd name="T33" fmla="*/ 217 h 228"/>
                  <a:gd name="T34" fmla="*/ 263 w 291"/>
                  <a:gd name="T35" fmla="*/ 216 h 228"/>
                  <a:gd name="T36" fmla="*/ 253 w 291"/>
                  <a:gd name="T37" fmla="*/ 212 h 228"/>
                  <a:gd name="T38" fmla="*/ 245 w 291"/>
                  <a:gd name="T39" fmla="*/ 200 h 228"/>
                  <a:gd name="T40" fmla="*/ 233 w 291"/>
                  <a:gd name="T41" fmla="*/ 193 h 228"/>
                  <a:gd name="T42" fmla="*/ 223 w 291"/>
                  <a:gd name="T43" fmla="*/ 177 h 228"/>
                  <a:gd name="T44" fmla="*/ 216 w 291"/>
                  <a:gd name="T45" fmla="*/ 169 h 228"/>
                  <a:gd name="T46" fmla="*/ 215 w 291"/>
                  <a:gd name="T47" fmla="*/ 161 h 228"/>
                  <a:gd name="T48" fmla="*/ 209 w 291"/>
                  <a:gd name="T49" fmla="*/ 158 h 228"/>
                  <a:gd name="T50" fmla="*/ 205 w 291"/>
                  <a:gd name="T51" fmla="*/ 161 h 228"/>
                  <a:gd name="T52" fmla="*/ 194 w 291"/>
                  <a:gd name="T53" fmla="*/ 147 h 228"/>
                  <a:gd name="T54" fmla="*/ 192 w 291"/>
                  <a:gd name="T55" fmla="*/ 140 h 228"/>
                  <a:gd name="T56" fmla="*/ 194 w 291"/>
                  <a:gd name="T57" fmla="*/ 130 h 228"/>
                  <a:gd name="T58" fmla="*/ 194 w 291"/>
                  <a:gd name="T59" fmla="*/ 121 h 228"/>
                  <a:gd name="T60" fmla="*/ 191 w 291"/>
                  <a:gd name="T61" fmla="*/ 122 h 228"/>
                  <a:gd name="T62" fmla="*/ 187 w 291"/>
                  <a:gd name="T63" fmla="*/ 119 h 228"/>
                  <a:gd name="T64" fmla="*/ 189 w 291"/>
                  <a:gd name="T65" fmla="*/ 127 h 228"/>
                  <a:gd name="T66" fmla="*/ 186 w 291"/>
                  <a:gd name="T67" fmla="*/ 129 h 228"/>
                  <a:gd name="T68" fmla="*/ 180 w 291"/>
                  <a:gd name="T69" fmla="*/ 120 h 228"/>
                  <a:gd name="T70" fmla="*/ 182 w 291"/>
                  <a:gd name="T71" fmla="*/ 106 h 228"/>
                  <a:gd name="T72" fmla="*/ 182 w 291"/>
                  <a:gd name="T73" fmla="*/ 86 h 228"/>
                  <a:gd name="T74" fmla="*/ 174 w 291"/>
                  <a:gd name="T75" fmla="*/ 72 h 228"/>
                  <a:gd name="T76" fmla="*/ 163 w 291"/>
                  <a:gd name="T77" fmla="*/ 67 h 228"/>
                  <a:gd name="T78" fmla="*/ 152 w 291"/>
                  <a:gd name="T79" fmla="*/ 60 h 228"/>
                  <a:gd name="T80" fmla="*/ 143 w 291"/>
                  <a:gd name="T81" fmla="*/ 48 h 228"/>
                  <a:gd name="T82" fmla="*/ 130 w 291"/>
                  <a:gd name="T83" fmla="*/ 39 h 228"/>
                  <a:gd name="T84" fmla="*/ 117 w 291"/>
                  <a:gd name="T85" fmla="*/ 39 h 228"/>
                  <a:gd name="T86" fmla="*/ 116 w 291"/>
                  <a:gd name="T87" fmla="*/ 47 h 228"/>
                  <a:gd name="T88" fmla="*/ 107 w 291"/>
                  <a:gd name="T89" fmla="*/ 49 h 228"/>
                  <a:gd name="T90" fmla="*/ 83 w 291"/>
                  <a:gd name="T91" fmla="*/ 59 h 228"/>
                  <a:gd name="T92" fmla="*/ 77 w 291"/>
                  <a:gd name="T93" fmla="*/ 49 h 228"/>
                  <a:gd name="T94" fmla="*/ 77 w 291"/>
                  <a:gd name="T95" fmla="*/ 43 h 228"/>
                  <a:gd name="T96" fmla="*/ 72 w 291"/>
                  <a:gd name="T97" fmla="*/ 39 h 228"/>
                  <a:gd name="T98" fmla="*/ 72 w 291"/>
                  <a:gd name="T99" fmla="*/ 35 h 228"/>
                  <a:gd name="T100" fmla="*/ 69 w 291"/>
                  <a:gd name="T101" fmla="*/ 38 h 228"/>
                  <a:gd name="T102" fmla="*/ 64 w 291"/>
                  <a:gd name="T103" fmla="*/ 39 h 228"/>
                  <a:gd name="T104" fmla="*/ 65 w 291"/>
                  <a:gd name="T105" fmla="*/ 43 h 228"/>
                  <a:gd name="T106" fmla="*/ 53 w 291"/>
                  <a:gd name="T107" fmla="*/ 37 h 228"/>
                  <a:gd name="T108" fmla="*/ 39 w 291"/>
                  <a:gd name="T109" fmla="*/ 33 h 228"/>
                  <a:gd name="T110" fmla="*/ 19 w 291"/>
                  <a:gd name="T111" fmla="*/ 35 h 228"/>
                  <a:gd name="T112" fmla="*/ 7 w 291"/>
                  <a:gd name="T113" fmla="*/ 32 h 228"/>
                  <a:gd name="T114" fmla="*/ 0 w 291"/>
                  <a:gd name="T115" fmla="*/ 20 h 228"/>
                  <a:gd name="T116" fmla="*/ 10 w 291"/>
                  <a:gd name="T117" fmla="*/ 14 h 228"/>
                  <a:gd name="T118" fmla="*/ 98 w 291"/>
                  <a:gd name="T119" fmla="*/ 16 h 228"/>
                  <a:gd name="T120" fmla="*/ 197 w 291"/>
                  <a:gd name="T121" fmla="*/ 19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1" h="228">
                    <a:moveTo>
                      <a:pt x="194" y="0"/>
                    </a:moveTo>
                    <a:lnTo>
                      <a:pt x="194" y="0"/>
                    </a:lnTo>
                    <a:lnTo>
                      <a:pt x="200" y="0"/>
                    </a:lnTo>
                    <a:lnTo>
                      <a:pt x="209" y="2"/>
                    </a:lnTo>
                    <a:lnTo>
                      <a:pt x="210" y="7"/>
                    </a:lnTo>
                    <a:lnTo>
                      <a:pt x="211" y="10"/>
                    </a:lnTo>
                    <a:lnTo>
                      <a:pt x="215" y="12"/>
                    </a:lnTo>
                    <a:lnTo>
                      <a:pt x="218" y="17"/>
                    </a:lnTo>
                    <a:lnTo>
                      <a:pt x="223" y="30"/>
                    </a:lnTo>
                    <a:lnTo>
                      <a:pt x="229" y="40"/>
                    </a:lnTo>
                    <a:lnTo>
                      <a:pt x="237" y="55"/>
                    </a:lnTo>
                    <a:lnTo>
                      <a:pt x="241" y="62"/>
                    </a:lnTo>
                    <a:lnTo>
                      <a:pt x="251" y="77"/>
                    </a:lnTo>
                    <a:lnTo>
                      <a:pt x="256" y="81"/>
                    </a:lnTo>
                    <a:lnTo>
                      <a:pt x="259" y="84"/>
                    </a:lnTo>
                    <a:lnTo>
                      <a:pt x="259" y="87"/>
                    </a:lnTo>
                    <a:lnTo>
                      <a:pt x="259" y="96"/>
                    </a:lnTo>
                    <a:lnTo>
                      <a:pt x="256" y="86"/>
                    </a:lnTo>
                    <a:lnTo>
                      <a:pt x="255" y="96"/>
                    </a:lnTo>
                    <a:lnTo>
                      <a:pt x="261" y="106"/>
                    </a:lnTo>
                    <a:lnTo>
                      <a:pt x="268" y="116"/>
                    </a:lnTo>
                    <a:lnTo>
                      <a:pt x="275" y="129"/>
                    </a:lnTo>
                    <a:lnTo>
                      <a:pt x="280" y="137"/>
                    </a:lnTo>
                    <a:lnTo>
                      <a:pt x="286" y="144"/>
                    </a:lnTo>
                    <a:lnTo>
                      <a:pt x="289" y="153"/>
                    </a:lnTo>
                    <a:lnTo>
                      <a:pt x="291" y="168"/>
                    </a:lnTo>
                    <a:lnTo>
                      <a:pt x="291" y="176"/>
                    </a:lnTo>
                    <a:lnTo>
                      <a:pt x="291" y="185"/>
                    </a:lnTo>
                    <a:lnTo>
                      <a:pt x="291" y="193"/>
                    </a:lnTo>
                    <a:lnTo>
                      <a:pt x="288" y="196"/>
                    </a:lnTo>
                    <a:lnTo>
                      <a:pt x="286" y="200"/>
                    </a:lnTo>
                    <a:lnTo>
                      <a:pt x="286" y="205"/>
                    </a:lnTo>
                    <a:lnTo>
                      <a:pt x="287" y="211"/>
                    </a:lnTo>
                    <a:lnTo>
                      <a:pt x="286" y="218"/>
                    </a:lnTo>
                    <a:lnTo>
                      <a:pt x="283" y="225"/>
                    </a:lnTo>
                    <a:lnTo>
                      <a:pt x="280" y="227"/>
                    </a:lnTo>
                    <a:lnTo>
                      <a:pt x="277" y="228"/>
                    </a:lnTo>
                    <a:lnTo>
                      <a:pt x="279" y="224"/>
                    </a:lnTo>
                    <a:lnTo>
                      <a:pt x="281" y="222"/>
                    </a:lnTo>
                    <a:lnTo>
                      <a:pt x="281" y="217"/>
                    </a:lnTo>
                    <a:lnTo>
                      <a:pt x="280" y="217"/>
                    </a:lnTo>
                    <a:lnTo>
                      <a:pt x="274" y="221"/>
                    </a:lnTo>
                    <a:lnTo>
                      <a:pt x="270" y="222"/>
                    </a:lnTo>
                    <a:lnTo>
                      <a:pt x="267" y="221"/>
                    </a:lnTo>
                    <a:lnTo>
                      <a:pt x="264" y="222"/>
                    </a:lnTo>
                    <a:lnTo>
                      <a:pt x="261" y="224"/>
                    </a:lnTo>
                    <a:lnTo>
                      <a:pt x="259" y="223"/>
                    </a:lnTo>
                    <a:lnTo>
                      <a:pt x="255" y="222"/>
                    </a:lnTo>
                    <a:lnTo>
                      <a:pt x="253" y="219"/>
                    </a:lnTo>
                    <a:lnTo>
                      <a:pt x="254" y="217"/>
                    </a:lnTo>
                    <a:lnTo>
                      <a:pt x="255" y="217"/>
                    </a:lnTo>
                    <a:lnTo>
                      <a:pt x="262" y="218"/>
                    </a:lnTo>
                    <a:lnTo>
                      <a:pt x="264" y="217"/>
                    </a:lnTo>
                    <a:lnTo>
                      <a:pt x="263" y="216"/>
                    </a:lnTo>
                    <a:lnTo>
                      <a:pt x="260" y="214"/>
                    </a:lnTo>
                    <a:lnTo>
                      <a:pt x="256" y="215"/>
                    </a:lnTo>
                    <a:lnTo>
                      <a:pt x="253" y="212"/>
                    </a:lnTo>
                    <a:lnTo>
                      <a:pt x="250" y="207"/>
                    </a:lnTo>
                    <a:lnTo>
                      <a:pt x="246" y="203"/>
                    </a:lnTo>
                    <a:lnTo>
                      <a:pt x="245" y="200"/>
                    </a:lnTo>
                    <a:lnTo>
                      <a:pt x="242" y="196"/>
                    </a:lnTo>
                    <a:lnTo>
                      <a:pt x="237" y="195"/>
                    </a:lnTo>
                    <a:lnTo>
                      <a:pt x="233" y="193"/>
                    </a:lnTo>
                    <a:lnTo>
                      <a:pt x="229" y="192"/>
                    </a:lnTo>
                    <a:lnTo>
                      <a:pt x="225" y="181"/>
                    </a:lnTo>
                    <a:lnTo>
                      <a:pt x="223" y="177"/>
                    </a:lnTo>
                    <a:lnTo>
                      <a:pt x="220" y="174"/>
                    </a:lnTo>
                    <a:lnTo>
                      <a:pt x="219" y="172"/>
                    </a:lnTo>
                    <a:lnTo>
                      <a:pt x="216" y="169"/>
                    </a:lnTo>
                    <a:lnTo>
                      <a:pt x="213" y="167"/>
                    </a:lnTo>
                    <a:lnTo>
                      <a:pt x="214" y="163"/>
                    </a:lnTo>
                    <a:lnTo>
                      <a:pt x="215" y="161"/>
                    </a:lnTo>
                    <a:lnTo>
                      <a:pt x="212" y="155"/>
                    </a:lnTo>
                    <a:lnTo>
                      <a:pt x="209" y="156"/>
                    </a:lnTo>
                    <a:lnTo>
                      <a:pt x="209" y="158"/>
                    </a:lnTo>
                    <a:lnTo>
                      <a:pt x="209" y="163"/>
                    </a:lnTo>
                    <a:lnTo>
                      <a:pt x="207" y="163"/>
                    </a:lnTo>
                    <a:lnTo>
                      <a:pt x="205" y="161"/>
                    </a:lnTo>
                    <a:lnTo>
                      <a:pt x="202" y="158"/>
                    </a:lnTo>
                    <a:lnTo>
                      <a:pt x="197" y="150"/>
                    </a:lnTo>
                    <a:lnTo>
                      <a:pt x="194" y="147"/>
                    </a:lnTo>
                    <a:lnTo>
                      <a:pt x="193" y="146"/>
                    </a:lnTo>
                    <a:lnTo>
                      <a:pt x="194" y="144"/>
                    </a:lnTo>
                    <a:lnTo>
                      <a:pt x="192" y="140"/>
                    </a:lnTo>
                    <a:lnTo>
                      <a:pt x="189" y="139"/>
                    </a:lnTo>
                    <a:lnTo>
                      <a:pt x="192" y="133"/>
                    </a:lnTo>
                    <a:lnTo>
                      <a:pt x="194" y="130"/>
                    </a:lnTo>
                    <a:lnTo>
                      <a:pt x="195" y="127"/>
                    </a:lnTo>
                    <a:lnTo>
                      <a:pt x="196" y="124"/>
                    </a:lnTo>
                    <a:lnTo>
                      <a:pt x="194" y="121"/>
                    </a:lnTo>
                    <a:lnTo>
                      <a:pt x="193" y="125"/>
                    </a:lnTo>
                    <a:lnTo>
                      <a:pt x="191" y="124"/>
                    </a:lnTo>
                    <a:lnTo>
                      <a:pt x="191" y="122"/>
                    </a:lnTo>
                    <a:lnTo>
                      <a:pt x="188" y="118"/>
                    </a:lnTo>
                    <a:lnTo>
                      <a:pt x="187" y="118"/>
                    </a:lnTo>
                    <a:lnTo>
                      <a:pt x="187" y="119"/>
                    </a:lnTo>
                    <a:lnTo>
                      <a:pt x="188" y="121"/>
                    </a:lnTo>
                    <a:lnTo>
                      <a:pt x="189" y="124"/>
                    </a:lnTo>
                    <a:lnTo>
                      <a:pt x="189" y="127"/>
                    </a:lnTo>
                    <a:lnTo>
                      <a:pt x="189" y="128"/>
                    </a:lnTo>
                    <a:lnTo>
                      <a:pt x="187" y="130"/>
                    </a:lnTo>
                    <a:lnTo>
                      <a:pt x="186" y="129"/>
                    </a:lnTo>
                    <a:lnTo>
                      <a:pt x="184" y="127"/>
                    </a:lnTo>
                    <a:lnTo>
                      <a:pt x="181" y="122"/>
                    </a:lnTo>
                    <a:lnTo>
                      <a:pt x="180" y="120"/>
                    </a:lnTo>
                    <a:lnTo>
                      <a:pt x="180" y="116"/>
                    </a:lnTo>
                    <a:lnTo>
                      <a:pt x="180" y="110"/>
                    </a:lnTo>
                    <a:lnTo>
                      <a:pt x="182" y="106"/>
                    </a:lnTo>
                    <a:lnTo>
                      <a:pt x="183" y="98"/>
                    </a:lnTo>
                    <a:lnTo>
                      <a:pt x="183" y="93"/>
                    </a:lnTo>
                    <a:lnTo>
                      <a:pt x="182" y="86"/>
                    </a:lnTo>
                    <a:lnTo>
                      <a:pt x="180" y="79"/>
                    </a:lnTo>
                    <a:lnTo>
                      <a:pt x="177" y="77"/>
                    </a:lnTo>
                    <a:lnTo>
                      <a:pt x="174" y="72"/>
                    </a:lnTo>
                    <a:lnTo>
                      <a:pt x="168" y="71"/>
                    </a:lnTo>
                    <a:lnTo>
                      <a:pt x="165" y="71"/>
                    </a:lnTo>
                    <a:lnTo>
                      <a:pt x="163" y="67"/>
                    </a:lnTo>
                    <a:lnTo>
                      <a:pt x="160" y="66"/>
                    </a:lnTo>
                    <a:lnTo>
                      <a:pt x="156" y="61"/>
                    </a:lnTo>
                    <a:lnTo>
                      <a:pt x="152" y="60"/>
                    </a:lnTo>
                    <a:lnTo>
                      <a:pt x="151" y="55"/>
                    </a:lnTo>
                    <a:lnTo>
                      <a:pt x="149" y="53"/>
                    </a:lnTo>
                    <a:lnTo>
                      <a:pt x="143" y="48"/>
                    </a:lnTo>
                    <a:lnTo>
                      <a:pt x="138" y="44"/>
                    </a:lnTo>
                    <a:lnTo>
                      <a:pt x="134" y="42"/>
                    </a:lnTo>
                    <a:lnTo>
                      <a:pt x="130" y="39"/>
                    </a:lnTo>
                    <a:lnTo>
                      <a:pt x="127" y="38"/>
                    </a:lnTo>
                    <a:lnTo>
                      <a:pt x="122" y="38"/>
                    </a:lnTo>
                    <a:lnTo>
                      <a:pt x="117" y="39"/>
                    </a:lnTo>
                    <a:lnTo>
                      <a:pt x="116" y="42"/>
                    </a:lnTo>
                    <a:lnTo>
                      <a:pt x="117" y="45"/>
                    </a:lnTo>
                    <a:lnTo>
                      <a:pt x="116" y="47"/>
                    </a:lnTo>
                    <a:lnTo>
                      <a:pt x="114" y="47"/>
                    </a:lnTo>
                    <a:lnTo>
                      <a:pt x="112" y="45"/>
                    </a:lnTo>
                    <a:lnTo>
                      <a:pt x="107" y="49"/>
                    </a:lnTo>
                    <a:lnTo>
                      <a:pt x="101" y="54"/>
                    </a:lnTo>
                    <a:lnTo>
                      <a:pt x="94" y="56"/>
                    </a:lnTo>
                    <a:lnTo>
                      <a:pt x="83" y="59"/>
                    </a:lnTo>
                    <a:lnTo>
                      <a:pt x="83" y="53"/>
                    </a:lnTo>
                    <a:lnTo>
                      <a:pt x="80" y="50"/>
                    </a:lnTo>
                    <a:lnTo>
                      <a:pt x="77" y="49"/>
                    </a:lnTo>
                    <a:lnTo>
                      <a:pt x="72" y="46"/>
                    </a:lnTo>
                    <a:lnTo>
                      <a:pt x="76" y="44"/>
                    </a:lnTo>
                    <a:lnTo>
                      <a:pt x="77" y="43"/>
                    </a:lnTo>
                    <a:lnTo>
                      <a:pt x="70" y="42"/>
                    </a:lnTo>
                    <a:lnTo>
                      <a:pt x="70" y="39"/>
                    </a:lnTo>
                    <a:lnTo>
                      <a:pt x="72" y="39"/>
                    </a:lnTo>
                    <a:lnTo>
                      <a:pt x="73" y="37"/>
                    </a:lnTo>
                    <a:lnTo>
                      <a:pt x="73" y="35"/>
                    </a:lnTo>
                    <a:lnTo>
                      <a:pt x="72" y="35"/>
                    </a:lnTo>
                    <a:lnTo>
                      <a:pt x="70" y="36"/>
                    </a:lnTo>
                    <a:lnTo>
                      <a:pt x="70" y="37"/>
                    </a:lnTo>
                    <a:lnTo>
                      <a:pt x="69" y="38"/>
                    </a:lnTo>
                    <a:lnTo>
                      <a:pt x="67" y="36"/>
                    </a:lnTo>
                    <a:lnTo>
                      <a:pt x="62" y="36"/>
                    </a:lnTo>
                    <a:lnTo>
                      <a:pt x="64" y="39"/>
                    </a:lnTo>
                    <a:lnTo>
                      <a:pt x="65" y="39"/>
                    </a:lnTo>
                    <a:lnTo>
                      <a:pt x="66" y="43"/>
                    </a:lnTo>
                    <a:lnTo>
                      <a:pt x="65" y="43"/>
                    </a:lnTo>
                    <a:lnTo>
                      <a:pt x="61" y="41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4" y="37"/>
                    </a:lnTo>
                    <a:lnTo>
                      <a:pt x="41" y="35"/>
                    </a:lnTo>
                    <a:lnTo>
                      <a:pt x="39" y="33"/>
                    </a:lnTo>
                    <a:lnTo>
                      <a:pt x="36" y="33"/>
                    </a:lnTo>
                    <a:lnTo>
                      <a:pt x="26" y="35"/>
                    </a:lnTo>
                    <a:lnTo>
                      <a:pt x="19" y="35"/>
                    </a:lnTo>
                    <a:lnTo>
                      <a:pt x="14" y="38"/>
                    </a:lnTo>
                    <a:lnTo>
                      <a:pt x="11" y="39"/>
                    </a:lnTo>
                    <a:lnTo>
                      <a:pt x="7" y="32"/>
                    </a:lnTo>
                    <a:lnTo>
                      <a:pt x="6" y="27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3" y="16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93" y="6"/>
                    </a:lnTo>
                    <a:lnTo>
                      <a:pt x="98" y="16"/>
                    </a:lnTo>
                    <a:lnTo>
                      <a:pt x="189" y="11"/>
                    </a:lnTo>
                    <a:lnTo>
                      <a:pt x="190" y="19"/>
                    </a:lnTo>
                    <a:lnTo>
                      <a:pt x="197" y="19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EBD44"/>
              </a:solidFill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0" name="Freeform 34"/>
              <p:cNvSpPr>
                <a:spLocks/>
              </p:cNvSpPr>
              <p:nvPr/>
            </p:nvSpPr>
            <p:spPr bwMode="auto">
              <a:xfrm>
                <a:off x="6802545" y="2950697"/>
                <a:ext cx="306933" cy="271518"/>
              </a:xfrm>
              <a:custGeom>
                <a:avLst/>
                <a:gdLst>
                  <a:gd name="T0" fmla="*/ 176 w 182"/>
                  <a:gd name="T1" fmla="*/ 147 h 161"/>
                  <a:gd name="T2" fmla="*/ 171 w 182"/>
                  <a:gd name="T3" fmla="*/ 146 h 161"/>
                  <a:gd name="T4" fmla="*/ 160 w 182"/>
                  <a:gd name="T5" fmla="*/ 139 h 161"/>
                  <a:gd name="T6" fmla="*/ 152 w 182"/>
                  <a:gd name="T7" fmla="*/ 134 h 161"/>
                  <a:gd name="T8" fmla="*/ 155 w 182"/>
                  <a:gd name="T9" fmla="*/ 130 h 161"/>
                  <a:gd name="T10" fmla="*/ 166 w 182"/>
                  <a:gd name="T11" fmla="*/ 128 h 161"/>
                  <a:gd name="T12" fmla="*/ 162 w 182"/>
                  <a:gd name="T13" fmla="*/ 118 h 161"/>
                  <a:gd name="T14" fmla="*/ 148 w 182"/>
                  <a:gd name="T15" fmla="*/ 122 h 161"/>
                  <a:gd name="T16" fmla="*/ 148 w 182"/>
                  <a:gd name="T17" fmla="*/ 119 h 161"/>
                  <a:gd name="T18" fmla="*/ 154 w 182"/>
                  <a:gd name="T19" fmla="*/ 114 h 161"/>
                  <a:gd name="T20" fmla="*/ 150 w 182"/>
                  <a:gd name="T21" fmla="*/ 99 h 161"/>
                  <a:gd name="T22" fmla="*/ 84 w 182"/>
                  <a:gd name="T23" fmla="*/ 82 h 161"/>
                  <a:gd name="T24" fmla="*/ 84 w 182"/>
                  <a:gd name="T25" fmla="*/ 73 h 161"/>
                  <a:gd name="T26" fmla="*/ 87 w 182"/>
                  <a:gd name="T27" fmla="*/ 64 h 161"/>
                  <a:gd name="T28" fmla="*/ 90 w 182"/>
                  <a:gd name="T29" fmla="*/ 58 h 161"/>
                  <a:gd name="T30" fmla="*/ 97 w 182"/>
                  <a:gd name="T31" fmla="*/ 43 h 161"/>
                  <a:gd name="T32" fmla="*/ 99 w 182"/>
                  <a:gd name="T33" fmla="*/ 37 h 161"/>
                  <a:gd name="T34" fmla="*/ 102 w 182"/>
                  <a:gd name="T35" fmla="*/ 23 h 161"/>
                  <a:gd name="T36" fmla="*/ 98 w 182"/>
                  <a:gd name="T37" fmla="*/ 14 h 161"/>
                  <a:gd name="T38" fmla="*/ 94 w 182"/>
                  <a:gd name="T39" fmla="*/ 9 h 161"/>
                  <a:gd name="T40" fmla="*/ 97 w 182"/>
                  <a:gd name="T41" fmla="*/ 2 h 161"/>
                  <a:gd name="T42" fmla="*/ 0 w 182"/>
                  <a:gd name="T43" fmla="*/ 47 h 161"/>
                  <a:gd name="T44" fmla="*/ 11 w 182"/>
                  <a:gd name="T45" fmla="*/ 64 h 161"/>
                  <a:gd name="T46" fmla="*/ 13 w 182"/>
                  <a:gd name="T47" fmla="*/ 75 h 161"/>
                  <a:gd name="T48" fmla="*/ 13 w 182"/>
                  <a:gd name="T49" fmla="*/ 94 h 161"/>
                  <a:gd name="T50" fmla="*/ 9 w 182"/>
                  <a:gd name="T51" fmla="*/ 110 h 161"/>
                  <a:gd name="T52" fmla="*/ 9 w 182"/>
                  <a:gd name="T53" fmla="*/ 131 h 161"/>
                  <a:gd name="T54" fmla="*/ 15 w 182"/>
                  <a:gd name="T55" fmla="*/ 136 h 161"/>
                  <a:gd name="T56" fmla="*/ 25 w 182"/>
                  <a:gd name="T57" fmla="*/ 134 h 161"/>
                  <a:gd name="T58" fmla="*/ 44 w 182"/>
                  <a:gd name="T59" fmla="*/ 139 h 161"/>
                  <a:gd name="T60" fmla="*/ 72 w 182"/>
                  <a:gd name="T61" fmla="*/ 142 h 161"/>
                  <a:gd name="T62" fmla="*/ 78 w 182"/>
                  <a:gd name="T63" fmla="*/ 138 h 161"/>
                  <a:gd name="T64" fmla="*/ 70 w 182"/>
                  <a:gd name="T65" fmla="*/ 137 h 161"/>
                  <a:gd name="T66" fmla="*/ 77 w 182"/>
                  <a:gd name="T67" fmla="*/ 132 h 161"/>
                  <a:gd name="T68" fmla="*/ 97 w 182"/>
                  <a:gd name="T69" fmla="*/ 142 h 161"/>
                  <a:gd name="T70" fmla="*/ 98 w 182"/>
                  <a:gd name="T71" fmla="*/ 150 h 161"/>
                  <a:gd name="T72" fmla="*/ 111 w 182"/>
                  <a:gd name="T73" fmla="*/ 155 h 161"/>
                  <a:gd name="T74" fmla="*/ 121 w 182"/>
                  <a:gd name="T75" fmla="*/ 154 h 161"/>
                  <a:gd name="T76" fmla="*/ 132 w 182"/>
                  <a:gd name="T77" fmla="*/ 150 h 161"/>
                  <a:gd name="T78" fmla="*/ 142 w 182"/>
                  <a:gd name="T79" fmla="*/ 153 h 161"/>
                  <a:gd name="T80" fmla="*/ 142 w 182"/>
                  <a:gd name="T81" fmla="*/ 141 h 161"/>
                  <a:gd name="T82" fmla="*/ 150 w 182"/>
                  <a:gd name="T83" fmla="*/ 147 h 161"/>
                  <a:gd name="T84" fmla="*/ 168 w 182"/>
                  <a:gd name="T85" fmla="*/ 154 h 161"/>
                  <a:gd name="T86" fmla="*/ 169 w 182"/>
                  <a:gd name="T87" fmla="*/ 161 h 161"/>
                  <a:gd name="T88" fmla="*/ 176 w 182"/>
                  <a:gd name="T89" fmla="*/ 158 h 161"/>
                  <a:gd name="T90" fmla="*/ 181 w 182"/>
                  <a:gd name="T91" fmla="*/ 154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2" h="161">
                    <a:moveTo>
                      <a:pt x="181" y="149"/>
                    </a:moveTo>
                    <a:lnTo>
                      <a:pt x="179" y="149"/>
                    </a:lnTo>
                    <a:lnTo>
                      <a:pt x="176" y="147"/>
                    </a:lnTo>
                    <a:lnTo>
                      <a:pt x="175" y="147"/>
                    </a:lnTo>
                    <a:lnTo>
                      <a:pt x="173" y="147"/>
                    </a:lnTo>
                    <a:lnTo>
                      <a:pt x="171" y="146"/>
                    </a:lnTo>
                    <a:lnTo>
                      <a:pt x="166" y="143"/>
                    </a:lnTo>
                    <a:lnTo>
                      <a:pt x="165" y="143"/>
                    </a:lnTo>
                    <a:lnTo>
                      <a:pt x="160" y="139"/>
                    </a:lnTo>
                    <a:lnTo>
                      <a:pt x="158" y="137"/>
                    </a:lnTo>
                    <a:lnTo>
                      <a:pt x="155" y="136"/>
                    </a:lnTo>
                    <a:lnTo>
                      <a:pt x="152" y="134"/>
                    </a:lnTo>
                    <a:lnTo>
                      <a:pt x="150" y="132"/>
                    </a:lnTo>
                    <a:lnTo>
                      <a:pt x="153" y="132"/>
                    </a:lnTo>
                    <a:lnTo>
                      <a:pt x="155" y="130"/>
                    </a:lnTo>
                    <a:lnTo>
                      <a:pt x="160" y="130"/>
                    </a:lnTo>
                    <a:lnTo>
                      <a:pt x="161" y="128"/>
                    </a:lnTo>
                    <a:lnTo>
                      <a:pt x="166" y="128"/>
                    </a:lnTo>
                    <a:lnTo>
                      <a:pt x="168" y="126"/>
                    </a:lnTo>
                    <a:lnTo>
                      <a:pt x="165" y="121"/>
                    </a:lnTo>
                    <a:lnTo>
                      <a:pt x="162" y="118"/>
                    </a:lnTo>
                    <a:lnTo>
                      <a:pt x="161" y="118"/>
                    </a:lnTo>
                    <a:lnTo>
                      <a:pt x="151" y="121"/>
                    </a:lnTo>
                    <a:lnTo>
                      <a:pt x="148" y="122"/>
                    </a:lnTo>
                    <a:lnTo>
                      <a:pt x="145" y="122"/>
                    </a:lnTo>
                    <a:lnTo>
                      <a:pt x="145" y="121"/>
                    </a:lnTo>
                    <a:lnTo>
                      <a:pt x="148" y="119"/>
                    </a:lnTo>
                    <a:lnTo>
                      <a:pt x="151" y="118"/>
                    </a:lnTo>
                    <a:lnTo>
                      <a:pt x="154" y="116"/>
                    </a:lnTo>
                    <a:lnTo>
                      <a:pt x="154" y="114"/>
                    </a:lnTo>
                    <a:lnTo>
                      <a:pt x="154" y="110"/>
                    </a:lnTo>
                    <a:lnTo>
                      <a:pt x="153" y="103"/>
                    </a:lnTo>
                    <a:lnTo>
                      <a:pt x="150" y="99"/>
                    </a:lnTo>
                    <a:lnTo>
                      <a:pt x="148" y="95"/>
                    </a:lnTo>
                    <a:lnTo>
                      <a:pt x="149" y="79"/>
                    </a:lnTo>
                    <a:lnTo>
                      <a:pt x="84" y="82"/>
                    </a:lnTo>
                    <a:lnTo>
                      <a:pt x="83" y="78"/>
                    </a:lnTo>
                    <a:lnTo>
                      <a:pt x="83" y="75"/>
                    </a:lnTo>
                    <a:lnTo>
                      <a:pt x="84" y="73"/>
                    </a:lnTo>
                    <a:lnTo>
                      <a:pt x="87" y="71"/>
                    </a:lnTo>
                    <a:lnTo>
                      <a:pt x="87" y="66"/>
                    </a:lnTo>
                    <a:lnTo>
                      <a:pt x="87" y="64"/>
                    </a:lnTo>
                    <a:lnTo>
                      <a:pt x="88" y="61"/>
                    </a:lnTo>
                    <a:lnTo>
                      <a:pt x="89" y="60"/>
                    </a:lnTo>
                    <a:lnTo>
                      <a:pt x="90" y="58"/>
                    </a:lnTo>
                    <a:lnTo>
                      <a:pt x="91" y="51"/>
                    </a:lnTo>
                    <a:lnTo>
                      <a:pt x="93" y="49"/>
                    </a:lnTo>
                    <a:lnTo>
                      <a:pt x="97" y="43"/>
                    </a:lnTo>
                    <a:lnTo>
                      <a:pt x="98" y="41"/>
                    </a:lnTo>
                    <a:lnTo>
                      <a:pt x="98" y="37"/>
                    </a:lnTo>
                    <a:lnTo>
                      <a:pt x="99" y="37"/>
                    </a:lnTo>
                    <a:lnTo>
                      <a:pt x="102" y="34"/>
                    </a:lnTo>
                    <a:lnTo>
                      <a:pt x="103" y="26"/>
                    </a:lnTo>
                    <a:lnTo>
                      <a:pt x="102" y="23"/>
                    </a:lnTo>
                    <a:lnTo>
                      <a:pt x="99" y="21"/>
                    </a:lnTo>
                    <a:lnTo>
                      <a:pt x="99" y="19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7" y="11"/>
                    </a:lnTo>
                    <a:lnTo>
                      <a:pt x="94" y="9"/>
                    </a:lnTo>
                    <a:lnTo>
                      <a:pt x="98" y="7"/>
                    </a:lnTo>
                    <a:lnTo>
                      <a:pt x="98" y="5"/>
                    </a:lnTo>
                    <a:lnTo>
                      <a:pt x="97" y="2"/>
                    </a:lnTo>
                    <a:lnTo>
                      <a:pt x="94" y="0"/>
                    </a:lnTo>
                    <a:lnTo>
                      <a:pt x="0" y="3"/>
                    </a:lnTo>
                    <a:lnTo>
                      <a:pt x="0" y="47"/>
                    </a:lnTo>
                    <a:lnTo>
                      <a:pt x="7" y="53"/>
                    </a:lnTo>
                    <a:lnTo>
                      <a:pt x="7" y="55"/>
                    </a:lnTo>
                    <a:lnTo>
                      <a:pt x="11" y="64"/>
                    </a:lnTo>
                    <a:lnTo>
                      <a:pt x="12" y="66"/>
                    </a:lnTo>
                    <a:lnTo>
                      <a:pt x="12" y="72"/>
                    </a:lnTo>
                    <a:lnTo>
                      <a:pt x="13" y="75"/>
                    </a:lnTo>
                    <a:lnTo>
                      <a:pt x="15" y="83"/>
                    </a:lnTo>
                    <a:lnTo>
                      <a:pt x="17" y="89"/>
                    </a:lnTo>
                    <a:lnTo>
                      <a:pt x="13" y="94"/>
                    </a:lnTo>
                    <a:lnTo>
                      <a:pt x="11" y="102"/>
                    </a:lnTo>
                    <a:lnTo>
                      <a:pt x="11" y="105"/>
                    </a:lnTo>
                    <a:lnTo>
                      <a:pt x="9" y="110"/>
                    </a:lnTo>
                    <a:lnTo>
                      <a:pt x="12" y="117"/>
                    </a:lnTo>
                    <a:lnTo>
                      <a:pt x="12" y="121"/>
                    </a:lnTo>
                    <a:lnTo>
                      <a:pt x="9" y="131"/>
                    </a:lnTo>
                    <a:lnTo>
                      <a:pt x="6" y="136"/>
                    </a:lnTo>
                    <a:lnTo>
                      <a:pt x="10" y="136"/>
                    </a:lnTo>
                    <a:lnTo>
                      <a:pt x="15" y="136"/>
                    </a:lnTo>
                    <a:lnTo>
                      <a:pt x="18" y="134"/>
                    </a:lnTo>
                    <a:lnTo>
                      <a:pt x="22" y="134"/>
                    </a:lnTo>
                    <a:lnTo>
                      <a:pt x="25" y="134"/>
                    </a:lnTo>
                    <a:lnTo>
                      <a:pt x="34" y="136"/>
                    </a:lnTo>
                    <a:lnTo>
                      <a:pt x="39" y="137"/>
                    </a:lnTo>
                    <a:lnTo>
                      <a:pt x="44" y="139"/>
                    </a:lnTo>
                    <a:lnTo>
                      <a:pt x="51" y="142"/>
                    </a:lnTo>
                    <a:lnTo>
                      <a:pt x="64" y="142"/>
                    </a:lnTo>
                    <a:lnTo>
                      <a:pt x="72" y="142"/>
                    </a:lnTo>
                    <a:lnTo>
                      <a:pt x="79" y="142"/>
                    </a:lnTo>
                    <a:lnTo>
                      <a:pt x="80" y="141"/>
                    </a:lnTo>
                    <a:lnTo>
                      <a:pt x="78" y="138"/>
                    </a:lnTo>
                    <a:lnTo>
                      <a:pt x="73" y="138"/>
                    </a:lnTo>
                    <a:lnTo>
                      <a:pt x="72" y="138"/>
                    </a:lnTo>
                    <a:lnTo>
                      <a:pt x="70" y="137"/>
                    </a:lnTo>
                    <a:lnTo>
                      <a:pt x="71" y="134"/>
                    </a:lnTo>
                    <a:lnTo>
                      <a:pt x="72" y="132"/>
                    </a:lnTo>
                    <a:lnTo>
                      <a:pt x="77" y="132"/>
                    </a:lnTo>
                    <a:lnTo>
                      <a:pt x="84" y="135"/>
                    </a:lnTo>
                    <a:lnTo>
                      <a:pt x="91" y="141"/>
                    </a:lnTo>
                    <a:lnTo>
                      <a:pt x="97" y="142"/>
                    </a:lnTo>
                    <a:lnTo>
                      <a:pt x="101" y="140"/>
                    </a:lnTo>
                    <a:lnTo>
                      <a:pt x="100" y="144"/>
                    </a:lnTo>
                    <a:lnTo>
                      <a:pt x="98" y="150"/>
                    </a:lnTo>
                    <a:lnTo>
                      <a:pt x="100" y="153"/>
                    </a:lnTo>
                    <a:lnTo>
                      <a:pt x="106" y="155"/>
                    </a:lnTo>
                    <a:lnTo>
                      <a:pt x="111" y="155"/>
                    </a:lnTo>
                    <a:lnTo>
                      <a:pt x="115" y="158"/>
                    </a:lnTo>
                    <a:lnTo>
                      <a:pt x="119" y="158"/>
                    </a:lnTo>
                    <a:lnTo>
                      <a:pt x="121" y="154"/>
                    </a:lnTo>
                    <a:lnTo>
                      <a:pt x="125" y="150"/>
                    </a:lnTo>
                    <a:lnTo>
                      <a:pt x="128" y="149"/>
                    </a:lnTo>
                    <a:lnTo>
                      <a:pt x="132" y="150"/>
                    </a:lnTo>
                    <a:lnTo>
                      <a:pt x="136" y="155"/>
                    </a:lnTo>
                    <a:lnTo>
                      <a:pt x="140" y="155"/>
                    </a:lnTo>
                    <a:lnTo>
                      <a:pt x="142" y="153"/>
                    </a:lnTo>
                    <a:lnTo>
                      <a:pt x="140" y="145"/>
                    </a:lnTo>
                    <a:lnTo>
                      <a:pt x="140" y="143"/>
                    </a:lnTo>
                    <a:lnTo>
                      <a:pt x="142" y="141"/>
                    </a:lnTo>
                    <a:lnTo>
                      <a:pt x="146" y="141"/>
                    </a:lnTo>
                    <a:lnTo>
                      <a:pt x="150" y="143"/>
                    </a:lnTo>
                    <a:lnTo>
                      <a:pt x="150" y="147"/>
                    </a:lnTo>
                    <a:lnTo>
                      <a:pt x="158" y="148"/>
                    </a:lnTo>
                    <a:lnTo>
                      <a:pt x="165" y="151"/>
                    </a:lnTo>
                    <a:lnTo>
                      <a:pt x="168" y="154"/>
                    </a:lnTo>
                    <a:lnTo>
                      <a:pt x="166" y="157"/>
                    </a:lnTo>
                    <a:lnTo>
                      <a:pt x="165" y="161"/>
                    </a:lnTo>
                    <a:lnTo>
                      <a:pt x="169" y="161"/>
                    </a:lnTo>
                    <a:lnTo>
                      <a:pt x="171" y="158"/>
                    </a:lnTo>
                    <a:lnTo>
                      <a:pt x="173" y="156"/>
                    </a:lnTo>
                    <a:lnTo>
                      <a:pt x="176" y="158"/>
                    </a:lnTo>
                    <a:lnTo>
                      <a:pt x="176" y="160"/>
                    </a:lnTo>
                    <a:lnTo>
                      <a:pt x="178" y="157"/>
                    </a:lnTo>
                    <a:lnTo>
                      <a:pt x="181" y="154"/>
                    </a:lnTo>
                    <a:lnTo>
                      <a:pt x="182" y="153"/>
                    </a:lnTo>
                    <a:lnTo>
                      <a:pt x="181" y="14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1" name="Freeform 35"/>
              <p:cNvSpPr>
                <a:spLocks/>
              </p:cNvSpPr>
              <p:nvPr/>
            </p:nvSpPr>
            <p:spPr bwMode="auto">
              <a:xfrm>
                <a:off x="6765443" y="2707850"/>
                <a:ext cx="274890" cy="247908"/>
              </a:xfrm>
              <a:custGeom>
                <a:avLst/>
                <a:gdLst>
                  <a:gd name="T0" fmla="*/ 6 w 163"/>
                  <a:gd name="T1" fmla="*/ 123 h 147"/>
                  <a:gd name="T2" fmla="*/ 4 w 163"/>
                  <a:gd name="T3" fmla="*/ 121 h 147"/>
                  <a:gd name="T4" fmla="*/ 7 w 163"/>
                  <a:gd name="T5" fmla="*/ 124 h 147"/>
                  <a:gd name="T6" fmla="*/ 10 w 163"/>
                  <a:gd name="T7" fmla="*/ 125 h 147"/>
                  <a:gd name="T8" fmla="*/ 12 w 163"/>
                  <a:gd name="T9" fmla="*/ 123 h 147"/>
                  <a:gd name="T10" fmla="*/ 22 w 163"/>
                  <a:gd name="T11" fmla="*/ 124 h 147"/>
                  <a:gd name="T12" fmla="*/ 22 w 163"/>
                  <a:gd name="T13" fmla="*/ 147 h 147"/>
                  <a:gd name="T14" fmla="*/ 116 w 163"/>
                  <a:gd name="T15" fmla="*/ 144 h 147"/>
                  <a:gd name="T16" fmla="*/ 117 w 163"/>
                  <a:gd name="T17" fmla="*/ 144 h 147"/>
                  <a:gd name="T18" fmla="*/ 119 w 163"/>
                  <a:gd name="T19" fmla="*/ 139 h 147"/>
                  <a:gd name="T20" fmla="*/ 120 w 163"/>
                  <a:gd name="T21" fmla="*/ 136 h 147"/>
                  <a:gd name="T22" fmla="*/ 119 w 163"/>
                  <a:gd name="T23" fmla="*/ 133 h 147"/>
                  <a:gd name="T24" fmla="*/ 119 w 163"/>
                  <a:gd name="T25" fmla="*/ 127 h 147"/>
                  <a:gd name="T26" fmla="*/ 119 w 163"/>
                  <a:gd name="T27" fmla="*/ 125 h 147"/>
                  <a:gd name="T28" fmla="*/ 117 w 163"/>
                  <a:gd name="T29" fmla="*/ 122 h 147"/>
                  <a:gd name="T30" fmla="*/ 116 w 163"/>
                  <a:gd name="T31" fmla="*/ 121 h 147"/>
                  <a:gd name="T32" fmla="*/ 116 w 163"/>
                  <a:gd name="T33" fmla="*/ 119 h 147"/>
                  <a:gd name="T34" fmla="*/ 117 w 163"/>
                  <a:gd name="T35" fmla="*/ 117 h 147"/>
                  <a:gd name="T36" fmla="*/ 116 w 163"/>
                  <a:gd name="T37" fmla="*/ 116 h 147"/>
                  <a:gd name="T38" fmla="*/ 118 w 163"/>
                  <a:gd name="T39" fmla="*/ 113 h 147"/>
                  <a:gd name="T40" fmla="*/ 121 w 163"/>
                  <a:gd name="T41" fmla="*/ 109 h 147"/>
                  <a:gd name="T42" fmla="*/ 122 w 163"/>
                  <a:gd name="T43" fmla="*/ 109 h 147"/>
                  <a:gd name="T44" fmla="*/ 121 w 163"/>
                  <a:gd name="T45" fmla="*/ 107 h 147"/>
                  <a:gd name="T46" fmla="*/ 123 w 163"/>
                  <a:gd name="T47" fmla="*/ 103 h 147"/>
                  <a:gd name="T48" fmla="*/ 125 w 163"/>
                  <a:gd name="T49" fmla="*/ 100 h 147"/>
                  <a:gd name="T50" fmla="*/ 123 w 163"/>
                  <a:gd name="T51" fmla="*/ 99 h 147"/>
                  <a:gd name="T52" fmla="*/ 124 w 163"/>
                  <a:gd name="T53" fmla="*/ 95 h 147"/>
                  <a:gd name="T54" fmla="*/ 127 w 163"/>
                  <a:gd name="T55" fmla="*/ 92 h 147"/>
                  <a:gd name="T56" fmla="*/ 132 w 163"/>
                  <a:gd name="T57" fmla="*/ 86 h 147"/>
                  <a:gd name="T58" fmla="*/ 135 w 163"/>
                  <a:gd name="T59" fmla="*/ 81 h 147"/>
                  <a:gd name="T60" fmla="*/ 135 w 163"/>
                  <a:gd name="T61" fmla="*/ 77 h 147"/>
                  <a:gd name="T62" fmla="*/ 137 w 163"/>
                  <a:gd name="T63" fmla="*/ 72 h 147"/>
                  <a:gd name="T64" fmla="*/ 138 w 163"/>
                  <a:gd name="T65" fmla="*/ 72 h 147"/>
                  <a:gd name="T66" fmla="*/ 140 w 163"/>
                  <a:gd name="T67" fmla="*/ 70 h 147"/>
                  <a:gd name="T68" fmla="*/ 141 w 163"/>
                  <a:gd name="T69" fmla="*/ 67 h 147"/>
                  <a:gd name="T70" fmla="*/ 143 w 163"/>
                  <a:gd name="T71" fmla="*/ 65 h 147"/>
                  <a:gd name="T72" fmla="*/ 147 w 163"/>
                  <a:gd name="T73" fmla="*/ 63 h 147"/>
                  <a:gd name="T74" fmla="*/ 146 w 163"/>
                  <a:gd name="T75" fmla="*/ 60 h 147"/>
                  <a:gd name="T76" fmla="*/ 148 w 163"/>
                  <a:gd name="T77" fmla="*/ 58 h 147"/>
                  <a:gd name="T78" fmla="*/ 150 w 163"/>
                  <a:gd name="T79" fmla="*/ 54 h 147"/>
                  <a:gd name="T80" fmla="*/ 150 w 163"/>
                  <a:gd name="T81" fmla="*/ 48 h 147"/>
                  <a:gd name="T82" fmla="*/ 150 w 163"/>
                  <a:gd name="T83" fmla="*/ 43 h 147"/>
                  <a:gd name="T84" fmla="*/ 153 w 163"/>
                  <a:gd name="T85" fmla="*/ 39 h 147"/>
                  <a:gd name="T86" fmla="*/ 156 w 163"/>
                  <a:gd name="T87" fmla="*/ 37 h 147"/>
                  <a:gd name="T88" fmla="*/ 156 w 163"/>
                  <a:gd name="T89" fmla="*/ 35 h 147"/>
                  <a:gd name="T90" fmla="*/ 157 w 163"/>
                  <a:gd name="T91" fmla="*/ 33 h 147"/>
                  <a:gd name="T92" fmla="*/ 157 w 163"/>
                  <a:gd name="T93" fmla="*/ 29 h 147"/>
                  <a:gd name="T94" fmla="*/ 160 w 163"/>
                  <a:gd name="T95" fmla="*/ 28 h 147"/>
                  <a:gd name="T96" fmla="*/ 161 w 163"/>
                  <a:gd name="T97" fmla="*/ 26 h 147"/>
                  <a:gd name="T98" fmla="*/ 162 w 163"/>
                  <a:gd name="T99" fmla="*/ 24 h 147"/>
                  <a:gd name="T100" fmla="*/ 163 w 163"/>
                  <a:gd name="T101" fmla="*/ 22 h 147"/>
                  <a:gd name="T102" fmla="*/ 163 w 163"/>
                  <a:gd name="T103" fmla="*/ 19 h 147"/>
                  <a:gd name="T104" fmla="*/ 138 w 163"/>
                  <a:gd name="T105" fmla="*/ 20 h 147"/>
                  <a:gd name="T106" fmla="*/ 148 w 163"/>
                  <a:gd name="T107" fmla="*/ 5 h 147"/>
                  <a:gd name="T108" fmla="*/ 147 w 163"/>
                  <a:gd name="T109" fmla="*/ 0 h 147"/>
                  <a:gd name="T110" fmla="*/ 0 w 163"/>
                  <a:gd name="T111" fmla="*/ 4 h 147"/>
                  <a:gd name="T112" fmla="*/ 7 w 163"/>
                  <a:gd name="T113" fmla="*/ 47 h 147"/>
                  <a:gd name="T114" fmla="*/ 6 w 163"/>
                  <a:gd name="T115" fmla="*/ 12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3" h="147">
                    <a:moveTo>
                      <a:pt x="6" y="123"/>
                    </a:moveTo>
                    <a:lnTo>
                      <a:pt x="4" y="121"/>
                    </a:lnTo>
                    <a:lnTo>
                      <a:pt x="7" y="124"/>
                    </a:lnTo>
                    <a:lnTo>
                      <a:pt x="10" y="125"/>
                    </a:lnTo>
                    <a:lnTo>
                      <a:pt x="12" y="123"/>
                    </a:lnTo>
                    <a:lnTo>
                      <a:pt x="22" y="124"/>
                    </a:lnTo>
                    <a:lnTo>
                      <a:pt x="22" y="147"/>
                    </a:lnTo>
                    <a:lnTo>
                      <a:pt x="116" y="144"/>
                    </a:lnTo>
                    <a:lnTo>
                      <a:pt x="117" y="144"/>
                    </a:lnTo>
                    <a:lnTo>
                      <a:pt x="119" y="139"/>
                    </a:lnTo>
                    <a:lnTo>
                      <a:pt x="120" y="136"/>
                    </a:lnTo>
                    <a:lnTo>
                      <a:pt x="119" y="133"/>
                    </a:lnTo>
                    <a:lnTo>
                      <a:pt x="119" y="127"/>
                    </a:lnTo>
                    <a:lnTo>
                      <a:pt x="119" y="125"/>
                    </a:lnTo>
                    <a:lnTo>
                      <a:pt x="117" y="122"/>
                    </a:lnTo>
                    <a:lnTo>
                      <a:pt x="116" y="121"/>
                    </a:lnTo>
                    <a:lnTo>
                      <a:pt x="116" y="119"/>
                    </a:lnTo>
                    <a:lnTo>
                      <a:pt x="117" y="117"/>
                    </a:lnTo>
                    <a:lnTo>
                      <a:pt x="116" y="116"/>
                    </a:lnTo>
                    <a:lnTo>
                      <a:pt x="118" y="113"/>
                    </a:lnTo>
                    <a:lnTo>
                      <a:pt x="121" y="109"/>
                    </a:lnTo>
                    <a:lnTo>
                      <a:pt x="122" y="109"/>
                    </a:lnTo>
                    <a:lnTo>
                      <a:pt x="121" y="107"/>
                    </a:lnTo>
                    <a:lnTo>
                      <a:pt x="123" y="103"/>
                    </a:lnTo>
                    <a:lnTo>
                      <a:pt x="125" y="100"/>
                    </a:lnTo>
                    <a:lnTo>
                      <a:pt x="123" y="99"/>
                    </a:lnTo>
                    <a:lnTo>
                      <a:pt x="124" y="95"/>
                    </a:lnTo>
                    <a:lnTo>
                      <a:pt x="127" y="92"/>
                    </a:lnTo>
                    <a:lnTo>
                      <a:pt x="132" y="86"/>
                    </a:lnTo>
                    <a:lnTo>
                      <a:pt x="135" y="81"/>
                    </a:lnTo>
                    <a:lnTo>
                      <a:pt x="135" y="77"/>
                    </a:lnTo>
                    <a:lnTo>
                      <a:pt x="137" y="72"/>
                    </a:lnTo>
                    <a:lnTo>
                      <a:pt x="138" y="72"/>
                    </a:lnTo>
                    <a:lnTo>
                      <a:pt x="140" y="70"/>
                    </a:lnTo>
                    <a:lnTo>
                      <a:pt x="141" y="67"/>
                    </a:lnTo>
                    <a:lnTo>
                      <a:pt x="143" y="65"/>
                    </a:lnTo>
                    <a:lnTo>
                      <a:pt x="147" y="63"/>
                    </a:lnTo>
                    <a:lnTo>
                      <a:pt x="146" y="60"/>
                    </a:lnTo>
                    <a:lnTo>
                      <a:pt x="148" y="58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50" y="43"/>
                    </a:lnTo>
                    <a:lnTo>
                      <a:pt x="153" y="39"/>
                    </a:lnTo>
                    <a:lnTo>
                      <a:pt x="156" y="37"/>
                    </a:lnTo>
                    <a:lnTo>
                      <a:pt x="156" y="35"/>
                    </a:lnTo>
                    <a:lnTo>
                      <a:pt x="157" y="33"/>
                    </a:lnTo>
                    <a:lnTo>
                      <a:pt x="157" y="29"/>
                    </a:lnTo>
                    <a:lnTo>
                      <a:pt x="160" y="28"/>
                    </a:lnTo>
                    <a:lnTo>
                      <a:pt x="161" y="26"/>
                    </a:lnTo>
                    <a:lnTo>
                      <a:pt x="162" y="24"/>
                    </a:lnTo>
                    <a:lnTo>
                      <a:pt x="163" y="22"/>
                    </a:lnTo>
                    <a:lnTo>
                      <a:pt x="163" y="19"/>
                    </a:lnTo>
                    <a:lnTo>
                      <a:pt x="138" y="20"/>
                    </a:lnTo>
                    <a:lnTo>
                      <a:pt x="148" y="5"/>
                    </a:lnTo>
                    <a:lnTo>
                      <a:pt x="147" y="0"/>
                    </a:lnTo>
                    <a:lnTo>
                      <a:pt x="0" y="4"/>
                    </a:lnTo>
                    <a:lnTo>
                      <a:pt x="7" y="47"/>
                    </a:lnTo>
                    <a:lnTo>
                      <a:pt x="6" y="12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2" name="Freeform 36"/>
              <p:cNvSpPr>
                <a:spLocks/>
              </p:cNvSpPr>
              <p:nvPr/>
            </p:nvSpPr>
            <p:spPr bwMode="auto">
              <a:xfrm>
                <a:off x="7011664" y="2657257"/>
                <a:ext cx="465458" cy="151779"/>
              </a:xfrm>
              <a:custGeom>
                <a:avLst/>
                <a:gdLst>
                  <a:gd name="T0" fmla="*/ 193 w 326"/>
                  <a:gd name="T1" fmla="*/ 14 h 107"/>
                  <a:gd name="T2" fmla="*/ 83 w 326"/>
                  <a:gd name="T3" fmla="*/ 21 h 107"/>
                  <a:gd name="T4" fmla="*/ 85 w 326"/>
                  <a:gd name="T5" fmla="*/ 31 h 107"/>
                  <a:gd name="T6" fmla="*/ 26 w 326"/>
                  <a:gd name="T7" fmla="*/ 32 h 107"/>
                  <a:gd name="T8" fmla="*/ 24 w 326"/>
                  <a:gd name="T9" fmla="*/ 33 h 107"/>
                  <a:gd name="T10" fmla="*/ 24 w 326"/>
                  <a:gd name="T11" fmla="*/ 36 h 107"/>
                  <a:gd name="T12" fmla="*/ 24 w 326"/>
                  <a:gd name="T13" fmla="*/ 39 h 107"/>
                  <a:gd name="T14" fmla="*/ 23 w 326"/>
                  <a:gd name="T15" fmla="*/ 42 h 107"/>
                  <a:gd name="T16" fmla="*/ 21 w 326"/>
                  <a:gd name="T17" fmla="*/ 43 h 107"/>
                  <a:gd name="T18" fmla="*/ 20 w 326"/>
                  <a:gd name="T19" fmla="*/ 45 h 107"/>
                  <a:gd name="T20" fmla="*/ 21 w 326"/>
                  <a:gd name="T21" fmla="*/ 46 h 107"/>
                  <a:gd name="T22" fmla="*/ 23 w 326"/>
                  <a:gd name="T23" fmla="*/ 50 h 107"/>
                  <a:gd name="T24" fmla="*/ 22 w 326"/>
                  <a:gd name="T25" fmla="*/ 52 h 107"/>
                  <a:gd name="T26" fmla="*/ 20 w 326"/>
                  <a:gd name="T27" fmla="*/ 55 h 107"/>
                  <a:gd name="T28" fmla="*/ 19 w 326"/>
                  <a:gd name="T29" fmla="*/ 58 h 107"/>
                  <a:gd name="T30" fmla="*/ 20 w 326"/>
                  <a:gd name="T31" fmla="*/ 58 h 107"/>
                  <a:gd name="T32" fmla="*/ 20 w 326"/>
                  <a:gd name="T33" fmla="*/ 62 h 107"/>
                  <a:gd name="T34" fmla="*/ 19 w 326"/>
                  <a:gd name="T35" fmla="*/ 64 h 107"/>
                  <a:gd name="T36" fmla="*/ 18 w 326"/>
                  <a:gd name="T37" fmla="*/ 66 h 107"/>
                  <a:gd name="T38" fmla="*/ 16 w 326"/>
                  <a:gd name="T39" fmla="*/ 69 h 107"/>
                  <a:gd name="T40" fmla="*/ 13 w 326"/>
                  <a:gd name="T41" fmla="*/ 70 h 107"/>
                  <a:gd name="T42" fmla="*/ 13 w 326"/>
                  <a:gd name="T43" fmla="*/ 75 h 107"/>
                  <a:gd name="T44" fmla="*/ 12 w 326"/>
                  <a:gd name="T45" fmla="*/ 77 h 107"/>
                  <a:gd name="T46" fmla="*/ 12 w 326"/>
                  <a:gd name="T47" fmla="*/ 79 h 107"/>
                  <a:gd name="T48" fmla="*/ 8 w 326"/>
                  <a:gd name="T49" fmla="*/ 82 h 107"/>
                  <a:gd name="T50" fmla="*/ 5 w 326"/>
                  <a:gd name="T51" fmla="*/ 87 h 107"/>
                  <a:gd name="T52" fmla="*/ 5 w 326"/>
                  <a:gd name="T53" fmla="*/ 92 h 107"/>
                  <a:gd name="T54" fmla="*/ 5 w 326"/>
                  <a:gd name="T55" fmla="*/ 99 h 107"/>
                  <a:gd name="T56" fmla="*/ 2 w 326"/>
                  <a:gd name="T57" fmla="*/ 104 h 107"/>
                  <a:gd name="T58" fmla="*/ 0 w 326"/>
                  <a:gd name="T59" fmla="*/ 107 h 107"/>
                  <a:gd name="T60" fmla="*/ 0 w 326"/>
                  <a:gd name="T61" fmla="*/ 107 h 107"/>
                  <a:gd name="T62" fmla="*/ 232 w 326"/>
                  <a:gd name="T63" fmla="*/ 89 h 107"/>
                  <a:gd name="T64" fmla="*/ 232 w 326"/>
                  <a:gd name="T65" fmla="*/ 89 h 107"/>
                  <a:gd name="T66" fmla="*/ 232 w 326"/>
                  <a:gd name="T67" fmla="*/ 88 h 107"/>
                  <a:gd name="T68" fmla="*/ 233 w 326"/>
                  <a:gd name="T69" fmla="*/ 82 h 107"/>
                  <a:gd name="T70" fmla="*/ 233 w 326"/>
                  <a:gd name="T71" fmla="*/ 79 h 107"/>
                  <a:gd name="T72" fmla="*/ 237 w 326"/>
                  <a:gd name="T73" fmla="*/ 75 h 107"/>
                  <a:gd name="T74" fmla="*/ 240 w 326"/>
                  <a:gd name="T75" fmla="*/ 75 h 107"/>
                  <a:gd name="T76" fmla="*/ 244 w 326"/>
                  <a:gd name="T77" fmla="*/ 72 h 107"/>
                  <a:gd name="T78" fmla="*/ 243 w 326"/>
                  <a:gd name="T79" fmla="*/ 68 h 107"/>
                  <a:gd name="T80" fmla="*/ 246 w 326"/>
                  <a:gd name="T81" fmla="*/ 64 h 107"/>
                  <a:gd name="T82" fmla="*/ 280 w 326"/>
                  <a:gd name="T83" fmla="*/ 44 h 107"/>
                  <a:gd name="T84" fmla="*/ 285 w 326"/>
                  <a:gd name="T85" fmla="*/ 41 h 107"/>
                  <a:gd name="T86" fmla="*/ 287 w 326"/>
                  <a:gd name="T87" fmla="*/ 37 h 107"/>
                  <a:gd name="T88" fmla="*/ 291 w 326"/>
                  <a:gd name="T89" fmla="*/ 31 h 107"/>
                  <a:gd name="T90" fmla="*/ 294 w 326"/>
                  <a:gd name="T91" fmla="*/ 31 h 107"/>
                  <a:gd name="T92" fmla="*/ 297 w 326"/>
                  <a:gd name="T93" fmla="*/ 35 h 107"/>
                  <a:gd name="T94" fmla="*/ 301 w 326"/>
                  <a:gd name="T95" fmla="*/ 31 h 107"/>
                  <a:gd name="T96" fmla="*/ 306 w 326"/>
                  <a:gd name="T97" fmla="*/ 25 h 107"/>
                  <a:gd name="T98" fmla="*/ 317 w 326"/>
                  <a:gd name="T99" fmla="*/ 23 h 107"/>
                  <a:gd name="T100" fmla="*/ 318 w 326"/>
                  <a:gd name="T101" fmla="*/ 19 h 107"/>
                  <a:gd name="T102" fmla="*/ 321 w 326"/>
                  <a:gd name="T103" fmla="*/ 14 h 107"/>
                  <a:gd name="T104" fmla="*/ 325 w 326"/>
                  <a:gd name="T105" fmla="*/ 12 h 107"/>
                  <a:gd name="T106" fmla="*/ 326 w 326"/>
                  <a:gd name="T107" fmla="*/ 12 h 107"/>
                  <a:gd name="T108" fmla="*/ 326 w 326"/>
                  <a:gd name="T109" fmla="*/ 0 h 107"/>
                  <a:gd name="T110" fmla="*/ 193 w 326"/>
                  <a:gd name="T111" fmla="*/ 1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6" h="107">
                    <a:moveTo>
                      <a:pt x="193" y="14"/>
                    </a:moveTo>
                    <a:cubicBezTo>
                      <a:pt x="83" y="21"/>
                      <a:pt x="83" y="21"/>
                      <a:pt x="83" y="2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3" y="49"/>
                      <a:pt x="23" y="50"/>
                    </a:cubicBezTo>
                    <a:cubicBezTo>
                      <a:pt x="24" y="51"/>
                      <a:pt x="22" y="52"/>
                      <a:pt x="22" y="52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232" y="89"/>
                      <a:pt x="232" y="89"/>
                      <a:pt x="232" y="89"/>
                    </a:cubicBezTo>
                    <a:cubicBezTo>
                      <a:pt x="232" y="89"/>
                      <a:pt x="232" y="89"/>
                      <a:pt x="232" y="8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33" y="82"/>
                      <a:pt x="233" y="82"/>
                      <a:pt x="233" y="82"/>
                    </a:cubicBezTo>
                    <a:cubicBezTo>
                      <a:pt x="233" y="79"/>
                      <a:pt x="233" y="79"/>
                      <a:pt x="233" y="79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44" y="72"/>
                      <a:pt x="244" y="72"/>
                      <a:pt x="244" y="72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46" y="64"/>
                      <a:pt x="246" y="64"/>
                      <a:pt x="246" y="64"/>
                    </a:cubicBezTo>
                    <a:cubicBezTo>
                      <a:pt x="280" y="44"/>
                      <a:pt x="280" y="44"/>
                      <a:pt x="280" y="44"/>
                    </a:cubicBezTo>
                    <a:cubicBezTo>
                      <a:pt x="285" y="41"/>
                      <a:pt x="285" y="41"/>
                      <a:pt x="285" y="41"/>
                    </a:cubicBezTo>
                    <a:cubicBezTo>
                      <a:pt x="287" y="37"/>
                      <a:pt x="287" y="37"/>
                      <a:pt x="287" y="37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4" y="31"/>
                      <a:pt x="294" y="31"/>
                      <a:pt x="294" y="31"/>
                    </a:cubicBezTo>
                    <a:cubicBezTo>
                      <a:pt x="297" y="35"/>
                      <a:pt x="297" y="35"/>
                      <a:pt x="297" y="35"/>
                    </a:cubicBezTo>
                    <a:cubicBezTo>
                      <a:pt x="301" y="31"/>
                      <a:pt x="301" y="31"/>
                      <a:pt x="301" y="31"/>
                    </a:cubicBezTo>
                    <a:cubicBezTo>
                      <a:pt x="306" y="25"/>
                      <a:pt x="306" y="25"/>
                      <a:pt x="306" y="25"/>
                    </a:cubicBezTo>
                    <a:cubicBezTo>
                      <a:pt x="317" y="23"/>
                      <a:pt x="317" y="23"/>
                      <a:pt x="317" y="23"/>
                    </a:cubicBezTo>
                    <a:cubicBezTo>
                      <a:pt x="318" y="19"/>
                      <a:pt x="318" y="19"/>
                      <a:pt x="318" y="19"/>
                    </a:cubicBezTo>
                    <a:cubicBezTo>
                      <a:pt x="321" y="14"/>
                      <a:pt x="321" y="14"/>
                      <a:pt x="321" y="14"/>
                    </a:cubicBezTo>
                    <a:cubicBezTo>
                      <a:pt x="325" y="12"/>
                      <a:pt x="325" y="12"/>
                      <a:pt x="325" y="12"/>
                    </a:cubicBezTo>
                    <a:cubicBezTo>
                      <a:pt x="326" y="12"/>
                      <a:pt x="326" y="12"/>
                      <a:pt x="326" y="12"/>
                    </a:cubicBezTo>
                    <a:cubicBezTo>
                      <a:pt x="326" y="0"/>
                      <a:pt x="326" y="0"/>
                      <a:pt x="326" y="0"/>
                    </a:cubicBezTo>
                    <a:lnTo>
                      <a:pt x="193" y="1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3" name="Freeform 37"/>
              <p:cNvSpPr>
                <a:spLocks/>
              </p:cNvSpPr>
              <p:nvPr/>
            </p:nvSpPr>
            <p:spPr bwMode="auto">
              <a:xfrm>
                <a:off x="7342207" y="2606663"/>
                <a:ext cx="465458" cy="205746"/>
              </a:xfrm>
              <a:custGeom>
                <a:avLst/>
                <a:gdLst>
                  <a:gd name="T0" fmla="*/ 320 w 326"/>
                  <a:gd name="T1" fmla="*/ 28 h 144"/>
                  <a:gd name="T2" fmla="*/ 315 w 326"/>
                  <a:gd name="T3" fmla="*/ 38 h 144"/>
                  <a:gd name="T4" fmla="*/ 311 w 326"/>
                  <a:gd name="T5" fmla="*/ 32 h 144"/>
                  <a:gd name="T6" fmla="*/ 300 w 326"/>
                  <a:gd name="T7" fmla="*/ 30 h 144"/>
                  <a:gd name="T8" fmla="*/ 289 w 326"/>
                  <a:gd name="T9" fmla="*/ 35 h 144"/>
                  <a:gd name="T10" fmla="*/ 285 w 326"/>
                  <a:gd name="T11" fmla="*/ 32 h 144"/>
                  <a:gd name="T12" fmla="*/ 282 w 326"/>
                  <a:gd name="T13" fmla="*/ 25 h 144"/>
                  <a:gd name="T14" fmla="*/ 281 w 326"/>
                  <a:gd name="T15" fmla="*/ 18 h 144"/>
                  <a:gd name="T16" fmla="*/ 284 w 326"/>
                  <a:gd name="T17" fmla="*/ 20 h 144"/>
                  <a:gd name="T18" fmla="*/ 290 w 326"/>
                  <a:gd name="T19" fmla="*/ 29 h 144"/>
                  <a:gd name="T20" fmla="*/ 295 w 326"/>
                  <a:gd name="T21" fmla="*/ 26 h 144"/>
                  <a:gd name="T22" fmla="*/ 305 w 326"/>
                  <a:gd name="T23" fmla="*/ 22 h 144"/>
                  <a:gd name="T24" fmla="*/ 306 w 326"/>
                  <a:gd name="T25" fmla="*/ 16 h 144"/>
                  <a:gd name="T26" fmla="*/ 303 w 326"/>
                  <a:gd name="T27" fmla="*/ 12 h 144"/>
                  <a:gd name="T28" fmla="*/ 312 w 326"/>
                  <a:gd name="T29" fmla="*/ 14 h 144"/>
                  <a:gd name="T30" fmla="*/ 308 w 326"/>
                  <a:gd name="T31" fmla="*/ 4 h 144"/>
                  <a:gd name="T32" fmla="*/ 155 w 326"/>
                  <a:gd name="T33" fmla="*/ 28 h 144"/>
                  <a:gd name="T34" fmla="*/ 93 w 326"/>
                  <a:gd name="T35" fmla="*/ 47 h 144"/>
                  <a:gd name="T36" fmla="*/ 85 w 326"/>
                  <a:gd name="T37" fmla="*/ 58 h 144"/>
                  <a:gd name="T38" fmla="*/ 65 w 326"/>
                  <a:gd name="T39" fmla="*/ 70 h 144"/>
                  <a:gd name="T40" fmla="*/ 55 w 326"/>
                  <a:gd name="T41" fmla="*/ 72 h 144"/>
                  <a:gd name="T42" fmla="*/ 14 w 326"/>
                  <a:gd name="T43" fmla="*/ 99 h 144"/>
                  <a:gd name="T44" fmla="*/ 8 w 326"/>
                  <a:gd name="T45" fmla="*/ 110 h 144"/>
                  <a:gd name="T46" fmla="*/ 1 w 326"/>
                  <a:gd name="T47" fmla="*/ 117 h 144"/>
                  <a:gd name="T48" fmla="*/ 0 w 326"/>
                  <a:gd name="T49" fmla="*/ 124 h 144"/>
                  <a:gd name="T50" fmla="*/ 83 w 326"/>
                  <a:gd name="T51" fmla="*/ 104 h 144"/>
                  <a:gd name="T52" fmla="*/ 108 w 326"/>
                  <a:gd name="T53" fmla="*/ 105 h 144"/>
                  <a:gd name="T54" fmla="*/ 123 w 326"/>
                  <a:gd name="T55" fmla="*/ 100 h 144"/>
                  <a:gd name="T56" fmla="*/ 142 w 326"/>
                  <a:gd name="T57" fmla="*/ 114 h 144"/>
                  <a:gd name="T58" fmla="*/ 243 w 326"/>
                  <a:gd name="T59" fmla="*/ 140 h 144"/>
                  <a:gd name="T60" fmla="*/ 256 w 326"/>
                  <a:gd name="T61" fmla="*/ 136 h 144"/>
                  <a:gd name="T62" fmla="*/ 263 w 326"/>
                  <a:gd name="T63" fmla="*/ 117 h 144"/>
                  <a:gd name="T64" fmla="*/ 271 w 326"/>
                  <a:gd name="T65" fmla="*/ 106 h 144"/>
                  <a:gd name="T66" fmla="*/ 270 w 326"/>
                  <a:gd name="T67" fmla="*/ 100 h 144"/>
                  <a:gd name="T68" fmla="*/ 272 w 326"/>
                  <a:gd name="T69" fmla="*/ 97 h 144"/>
                  <a:gd name="T70" fmla="*/ 278 w 326"/>
                  <a:gd name="T71" fmla="*/ 100 h 144"/>
                  <a:gd name="T72" fmla="*/ 281 w 326"/>
                  <a:gd name="T73" fmla="*/ 95 h 144"/>
                  <a:gd name="T74" fmla="*/ 285 w 326"/>
                  <a:gd name="T75" fmla="*/ 95 h 144"/>
                  <a:gd name="T76" fmla="*/ 296 w 326"/>
                  <a:gd name="T77" fmla="*/ 91 h 144"/>
                  <a:gd name="T78" fmla="*/ 301 w 326"/>
                  <a:gd name="T79" fmla="*/ 87 h 144"/>
                  <a:gd name="T80" fmla="*/ 308 w 326"/>
                  <a:gd name="T81" fmla="*/ 81 h 144"/>
                  <a:gd name="T82" fmla="*/ 308 w 326"/>
                  <a:gd name="T83" fmla="*/ 75 h 144"/>
                  <a:gd name="T84" fmla="*/ 301 w 326"/>
                  <a:gd name="T85" fmla="*/ 78 h 144"/>
                  <a:gd name="T86" fmla="*/ 291 w 326"/>
                  <a:gd name="T87" fmla="*/ 83 h 144"/>
                  <a:gd name="T88" fmla="*/ 283 w 326"/>
                  <a:gd name="T89" fmla="*/ 77 h 144"/>
                  <a:gd name="T90" fmla="*/ 288 w 326"/>
                  <a:gd name="T91" fmla="*/ 77 h 144"/>
                  <a:gd name="T92" fmla="*/ 296 w 326"/>
                  <a:gd name="T93" fmla="*/ 73 h 144"/>
                  <a:gd name="T94" fmla="*/ 297 w 326"/>
                  <a:gd name="T95" fmla="*/ 68 h 144"/>
                  <a:gd name="T96" fmla="*/ 296 w 326"/>
                  <a:gd name="T97" fmla="*/ 64 h 144"/>
                  <a:gd name="T98" fmla="*/ 280 w 326"/>
                  <a:gd name="T99" fmla="*/ 58 h 144"/>
                  <a:gd name="T100" fmla="*/ 290 w 326"/>
                  <a:gd name="T101" fmla="*/ 57 h 144"/>
                  <a:gd name="T102" fmla="*/ 294 w 326"/>
                  <a:gd name="T103" fmla="*/ 55 h 144"/>
                  <a:gd name="T104" fmla="*/ 294 w 326"/>
                  <a:gd name="T105" fmla="*/ 51 h 144"/>
                  <a:gd name="T106" fmla="*/ 300 w 326"/>
                  <a:gd name="T107" fmla="*/ 58 h 144"/>
                  <a:gd name="T108" fmla="*/ 306 w 326"/>
                  <a:gd name="T109" fmla="*/ 58 h 144"/>
                  <a:gd name="T110" fmla="*/ 317 w 326"/>
                  <a:gd name="T111" fmla="*/ 57 h 144"/>
                  <a:gd name="T112" fmla="*/ 319 w 326"/>
                  <a:gd name="T113" fmla="*/ 48 h 144"/>
                  <a:gd name="T114" fmla="*/ 322 w 326"/>
                  <a:gd name="T115" fmla="*/ 42 h 144"/>
                  <a:gd name="T116" fmla="*/ 325 w 326"/>
                  <a:gd name="T117" fmla="*/ 3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6" h="144">
                    <a:moveTo>
                      <a:pt x="324" y="34"/>
                    </a:moveTo>
                    <a:cubicBezTo>
                      <a:pt x="322" y="31"/>
                      <a:pt x="322" y="31"/>
                      <a:pt x="322" y="31"/>
                    </a:cubicBezTo>
                    <a:cubicBezTo>
                      <a:pt x="320" y="28"/>
                      <a:pt x="320" y="28"/>
                      <a:pt x="320" y="28"/>
                    </a:cubicBezTo>
                    <a:cubicBezTo>
                      <a:pt x="317" y="28"/>
                      <a:pt x="317" y="28"/>
                      <a:pt x="317" y="28"/>
                    </a:cubicBezTo>
                    <a:cubicBezTo>
                      <a:pt x="316" y="29"/>
                      <a:pt x="316" y="29"/>
                      <a:pt x="316" y="29"/>
                    </a:cubicBezTo>
                    <a:cubicBezTo>
                      <a:pt x="315" y="38"/>
                      <a:pt x="315" y="38"/>
                      <a:pt x="315" y="38"/>
                    </a:cubicBezTo>
                    <a:cubicBezTo>
                      <a:pt x="315" y="40"/>
                      <a:pt x="315" y="40"/>
                      <a:pt x="315" y="40"/>
                    </a:cubicBezTo>
                    <a:cubicBezTo>
                      <a:pt x="312" y="38"/>
                      <a:pt x="312" y="38"/>
                      <a:pt x="312" y="38"/>
                    </a:cubicBezTo>
                    <a:cubicBezTo>
                      <a:pt x="311" y="32"/>
                      <a:pt x="311" y="32"/>
                      <a:pt x="311" y="32"/>
                    </a:cubicBezTo>
                    <a:cubicBezTo>
                      <a:pt x="309" y="28"/>
                      <a:pt x="309" y="28"/>
                      <a:pt x="309" y="28"/>
                    </a:cubicBezTo>
                    <a:cubicBezTo>
                      <a:pt x="306" y="27"/>
                      <a:pt x="306" y="27"/>
                      <a:pt x="306" y="27"/>
                    </a:cubicBezTo>
                    <a:cubicBezTo>
                      <a:pt x="300" y="30"/>
                      <a:pt x="300" y="30"/>
                      <a:pt x="300" y="30"/>
                    </a:cubicBezTo>
                    <a:cubicBezTo>
                      <a:pt x="298" y="30"/>
                      <a:pt x="298" y="30"/>
                      <a:pt x="298" y="30"/>
                    </a:cubicBezTo>
                    <a:cubicBezTo>
                      <a:pt x="292" y="32"/>
                      <a:pt x="292" y="32"/>
                      <a:pt x="292" y="32"/>
                    </a:cubicBezTo>
                    <a:cubicBezTo>
                      <a:pt x="289" y="35"/>
                      <a:pt x="289" y="35"/>
                      <a:pt x="289" y="35"/>
                    </a:cubicBezTo>
                    <a:cubicBezTo>
                      <a:pt x="286" y="39"/>
                      <a:pt x="286" y="39"/>
                      <a:pt x="286" y="39"/>
                    </a:cubicBezTo>
                    <a:cubicBezTo>
                      <a:pt x="285" y="37"/>
                      <a:pt x="285" y="37"/>
                      <a:pt x="285" y="37"/>
                    </a:cubicBezTo>
                    <a:cubicBezTo>
                      <a:pt x="285" y="32"/>
                      <a:pt x="285" y="32"/>
                      <a:pt x="285" y="32"/>
                    </a:cubicBezTo>
                    <a:cubicBezTo>
                      <a:pt x="285" y="30"/>
                      <a:pt x="285" y="30"/>
                      <a:pt x="285" y="30"/>
                    </a:cubicBezTo>
                    <a:cubicBezTo>
                      <a:pt x="283" y="27"/>
                      <a:pt x="283" y="27"/>
                      <a:pt x="283" y="27"/>
                    </a:cubicBezTo>
                    <a:cubicBezTo>
                      <a:pt x="282" y="25"/>
                      <a:pt x="282" y="25"/>
                      <a:pt x="282" y="25"/>
                    </a:cubicBezTo>
                    <a:cubicBezTo>
                      <a:pt x="281" y="23"/>
                      <a:pt x="281" y="23"/>
                      <a:pt x="281" y="23"/>
                    </a:cubicBezTo>
                    <a:cubicBezTo>
                      <a:pt x="281" y="20"/>
                      <a:pt x="281" y="20"/>
                      <a:pt x="281" y="20"/>
                    </a:cubicBezTo>
                    <a:cubicBezTo>
                      <a:pt x="281" y="18"/>
                      <a:pt x="281" y="18"/>
                      <a:pt x="281" y="18"/>
                    </a:cubicBezTo>
                    <a:cubicBezTo>
                      <a:pt x="283" y="16"/>
                      <a:pt x="283" y="16"/>
                      <a:pt x="283" y="16"/>
                    </a:cubicBezTo>
                    <a:cubicBezTo>
                      <a:pt x="283" y="16"/>
                      <a:pt x="283" y="16"/>
                      <a:pt x="283" y="16"/>
                    </a:cubicBezTo>
                    <a:cubicBezTo>
                      <a:pt x="284" y="20"/>
                      <a:pt x="284" y="20"/>
                      <a:pt x="284" y="20"/>
                    </a:cubicBezTo>
                    <a:cubicBezTo>
                      <a:pt x="285" y="26"/>
                      <a:pt x="285" y="26"/>
                      <a:pt x="285" y="26"/>
                    </a:cubicBezTo>
                    <a:cubicBezTo>
                      <a:pt x="287" y="31"/>
                      <a:pt x="287" y="31"/>
                      <a:pt x="287" y="31"/>
                    </a:cubicBezTo>
                    <a:cubicBezTo>
                      <a:pt x="290" y="29"/>
                      <a:pt x="290" y="29"/>
                      <a:pt x="290" y="29"/>
                    </a:cubicBezTo>
                    <a:cubicBezTo>
                      <a:pt x="291" y="28"/>
                      <a:pt x="291" y="28"/>
                      <a:pt x="291" y="28"/>
                    </a:cubicBezTo>
                    <a:cubicBezTo>
                      <a:pt x="294" y="26"/>
                      <a:pt x="294" y="26"/>
                      <a:pt x="294" y="26"/>
                    </a:cubicBezTo>
                    <a:cubicBezTo>
                      <a:pt x="295" y="26"/>
                      <a:pt x="295" y="26"/>
                      <a:pt x="295" y="26"/>
                    </a:cubicBezTo>
                    <a:cubicBezTo>
                      <a:pt x="299" y="24"/>
                      <a:pt x="299" y="24"/>
                      <a:pt x="299" y="24"/>
                    </a:cubicBezTo>
                    <a:cubicBezTo>
                      <a:pt x="300" y="22"/>
                      <a:pt x="300" y="22"/>
                      <a:pt x="300" y="22"/>
                    </a:cubicBezTo>
                    <a:cubicBezTo>
                      <a:pt x="305" y="22"/>
                      <a:pt x="305" y="22"/>
                      <a:pt x="305" y="22"/>
                    </a:cubicBezTo>
                    <a:cubicBezTo>
                      <a:pt x="306" y="19"/>
                      <a:pt x="306" y="19"/>
                      <a:pt x="306" y="19"/>
                    </a:cubicBezTo>
                    <a:cubicBezTo>
                      <a:pt x="307" y="18"/>
                      <a:pt x="307" y="18"/>
                      <a:pt x="307" y="18"/>
                    </a:cubicBezTo>
                    <a:cubicBezTo>
                      <a:pt x="307" y="18"/>
                      <a:pt x="306" y="17"/>
                      <a:pt x="306" y="16"/>
                    </a:cubicBezTo>
                    <a:cubicBezTo>
                      <a:pt x="305" y="16"/>
                      <a:pt x="305" y="16"/>
                      <a:pt x="305" y="16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303" y="12"/>
                      <a:pt x="303" y="12"/>
                      <a:pt x="303" y="12"/>
                    </a:cubicBezTo>
                    <a:cubicBezTo>
                      <a:pt x="304" y="12"/>
                      <a:pt x="304" y="12"/>
                      <a:pt x="304" y="12"/>
                    </a:cubicBezTo>
                    <a:cubicBezTo>
                      <a:pt x="309" y="14"/>
                      <a:pt x="309" y="14"/>
                      <a:pt x="309" y="14"/>
                    </a:cubicBezTo>
                    <a:cubicBezTo>
                      <a:pt x="312" y="14"/>
                      <a:pt x="312" y="14"/>
                      <a:pt x="312" y="14"/>
                    </a:cubicBezTo>
                    <a:cubicBezTo>
                      <a:pt x="312" y="11"/>
                      <a:pt x="312" y="11"/>
                      <a:pt x="312" y="11"/>
                    </a:cubicBezTo>
                    <a:cubicBezTo>
                      <a:pt x="309" y="7"/>
                      <a:pt x="309" y="7"/>
                      <a:pt x="309" y="7"/>
                    </a:cubicBezTo>
                    <a:cubicBezTo>
                      <a:pt x="308" y="4"/>
                      <a:pt x="308" y="4"/>
                      <a:pt x="308" y="4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218" y="18"/>
                      <a:pt x="218" y="18"/>
                      <a:pt x="218" y="18"/>
                    </a:cubicBezTo>
                    <a:cubicBezTo>
                      <a:pt x="155" y="28"/>
                      <a:pt x="155" y="28"/>
                      <a:pt x="155" y="28"/>
                    </a:cubicBezTo>
                    <a:cubicBezTo>
                      <a:pt x="94" y="35"/>
                      <a:pt x="94" y="35"/>
                      <a:pt x="94" y="35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1" y="103"/>
                      <a:pt x="11" y="103"/>
                      <a:pt x="11" y="103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83" y="104"/>
                      <a:pt x="83" y="104"/>
                      <a:pt x="83" y="104"/>
                    </a:cubicBezTo>
                    <a:cubicBezTo>
                      <a:pt x="90" y="104"/>
                      <a:pt x="90" y="104"/>
                      <a:pt x="90" y="104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6" y="101"/>
                      <a:pt x="116" y="101"/>
                      <a:pt x="116" y="101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132" y="101"/>
                      <a:pt x="132" y="101"/>
                      <a:pt x="132" y="101"/>
                    </a:cubicBezTo>
                    <a:cubicBezTo>
                      <a:pt x="138" y="104"/>
                      <a:pt x="138" y="104"/>
                      <a:pt x="138" y="104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82" y="106"/>
                      <a:pt x="182" y="106"/>
                      <a:pt x="182" y="106"/>
                    </a:cubicBezTo>
                    <a:cubicBezTo>
                      <a:pt x="234" y="144"/>
                      <a:pt x="234" y="144"/>
                      <a:pt x="234" y="144"/>
                    </a:cubicBezTo>
                    <a:cubicBezTo>
                      <a:pt x="243" y="140"/>
                      <a:pt x="243" y="140"/>
                      <a:pt x="243" y="140"/>
                    </a:cubicBezTo>
                    <a:cubicBezTo>
                      <a:pt x="245" y="140"/>
                      <a:pt x="245" y="140"/>
                      <a:pt x="245" y="140"/>
                    </a:cubicBezTo>
                    <a:cubicBezTo>
                      <a:pt x="254" y="139"/>
                      <a:pt x="254" y="139"/>
                      <a:pt x="254" y="139"/>
                    </a:cubicBezTo>
                    <a:cubicBezTo>
                      <a:pt x="256" y="136"/>
                      <a:pt x="256" y="136"/>
                      <a:pt x="256" y="136"/>
                    </a:cubicBezTo>
                    <a:cubicBezTo>
                      <a:pt x="259" y="133"/>
                      <a:pt x="259" y="133"/>
                      <a:pt x="259" y="133"/>
                    </a:cubicBezTo>
                    <a:cubicBezTo>
                      <a:pt x="260" y="124"/>
                      <a:pt x="260" y="124"/>
                      <a:pt x="260" y="124"/>
                    </a:cubicBezTo>
                    <a:cubicBezTo>
                      <a:pt x="263" y="117"/>
                      <a:pt x="263" y="117"/>
                      <a:pt x="263" y="117"/>
                    </a:cubicBezTo>
                    <a:cubicBezTo>
                      <a:pt x="267" y="111"/>
                      <a:pt x="267" y="111"/>
                      <a:pt x="267" y="111"/>
                    </a:cubicBezTo>
                    <a:cubicBezTo>
                      <a:pt x="271" y="108"/>
                      <a:pt x="271" y="108"/>
                      <a:pt x="271" y="108"/>
                    </a:cubicBezTo>
                    <a:cubicBezTo>
                      <a:pt x="271" y="106"/>
                      <a:pt x="271" y="106"/>
                      <a:pt x="271" y="106"/>
                    </a:cubicBezTo>
                    <a:cubicBezTo>
                      <a:pt x="270" y="103"/>
                      <a:pt x="270" y="103"/>
                      <a:pt x="270" y="103"/>
                    </a:cubicBezTo>
                    <a:cubicBezTo>
                      <a:pt x="269" y="101"/>
                      <a:pt x="269" y="101"/>
                      <a:pt x="269" y="101"/>
                    </a:cubicBezTo>
                    <a:cubicBezTo>
                      <a:pt x="270" y="100"/>
                      <a:pt x="270" y="100"/>
                      <a:pt x="270" y="100"/>
                    </a:cubicBezTo>
                    <a:cubicBezTo>
                      <a:pt x="270" y="98"/>
                      <a:pt x="270" y="98"/>
                      <a:pt x="270" y="98"/>
                    </a:cubicBezTo>
                    <a:cubicBezTo>
                      <a:pt x="271" y="97"/>
                      <a:pt x="271" y="97"/>
                      <a:pt x="271" y="97"/>
                    </a:cubicBezTo>
                    <a:cubicBezTo>
                      <a:pt x="272" y="97"/>
                      <a:pt x="272" y="97"/>
                      <a:pt x="272" y="97"/>
                    </a:cubicBezTo>
                    <a:cubicBezTo>
                      <a:pt x="273" y="98"/>
                      <a:pt x="273" y="98"/>
                      <a:pt x="273" y="98"/>
                    </a:cubicBezTo>
                    <a:cubicBezTo>
                      <a:pt x="274" y="102"/>
                      <a:pt x="274" y="102"/>
                      <a:pt x="274" y="102"/>
                    </a:cubicBezTo>
                    <a:cubicBezTo>
                      <a:pt x="278" y="100"/>
                      <a:pt x="278" y="100"/>
                      <a:pt x="278" y="100"/>
                    </a:cubicBezTo>
                    <a:cubicBezTo>
                      <a:pt x="281" y="99"/>
                      <a:pt x="281" y="99"/>
                      <a:pt x="281" y="99"/>
                    </a:cubicBezTo>
                    <a:cubicBezTo>
                      <a:pt x="281" y="97"/>
                      <a:pt x="281" y="97"/>
                      <a:pt x="281" y="97"/>
                    </a:cubicBezTo>
                    <a:cubicBezTo>
                      <a:pt x="281" y="95"/>
                      <a:pt x="281" y="95"/>
                      <a:pt x="281" y="95"/>
                    </a:cubicBezTo>
                    <a:cubicBezTo>
                      <a:pt x="283" y="94"/>
                      <a:pt x="283" y="94"/>
                      <a:pt x="283" y="94"/>
                    </a:cubicBezTo>
                    <a:cubicBezTo>
                      <a:pt x="283" y="93"/>
                      <a:pt x="283" y="93"/>
                      <a:pt x="283" y="93"/>
                    </a:cubicBezTo>
                    <a:cubicBezTo>
                      <a:pt x="285" y="95"/>
                      <a:pt x="285" y="95"/>
                      <a:pt x="285" y="95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4" y="91"/>
                      <a:pt x="294" y="91"/>
                      <a:pt x="294" y="91"/>
                    </a:cubicBezTo>
                    <a:cubicBezTo>
                      <a:pt x="296" y="91"/>
                      <a:pt x="296" y="91"/>
                      <a:pt x="296" y="91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301" y="88"/>
                      <a:pt x="301" y="88"/>
                      <a:pt x="301" y="88"/>
                    </a:cubicBezTo>
                    <a:cubicBezTo>
                      <a:pt x="301" y="87"/>
                      <a:pt x="301" y="87"/>
                      <a:pt x="301" y="87"/>
                    </a:cubicBezTo>
                    <a:cubicBezTo>
                      <a:pt x="305" y="90"/>
                      <a:pt x="305" y="90"/>
                      <a:pt x="305" y="90"/>
                    </a:cubicBezTo>
                    <a:cubicBezTo>
                      <a:pt x="307" y="86"/>
                      <a:pt x="307" y="86"/>
                      <a:pt x="307" y="86"/>
                    </a:cubicBezTo>
                    <a:cubicBezTo>
                      <a:pt x="308" y="81"/>
                      <a:pt x="308" y="81"/>
                      <a:pt x="308" y="81"/>
                    </a:cubicBezTo>
                    <a:cubicBezTo>
                      <a:pt x="309" y="79"/>
                      <a:pt x="309" y="79"/>
                      <a:pt x="309" y="79"/>
                    </a:cubicBezTo>
                    <a:cubicBezTo>
                      <a:pt x="310" y="77"/>
                      <a:pt x="310" y="77"/>
                      <a:pt x="310" y="77"/>
                    </a:cubicBezTo>
                    <a:cubicBezTo>
                      <a:pt x="310" y="77"/>
                      <a:pt x="309" y="74"/>
                      <a:pt x="308" y="75"/>
                    </a:cubicBezTo>
                    <a:cubicBezTo>
                      <a:pt x="307" y="75"/>
                      <a:pt x="304" y="76"/>
                      <a:pt x="304" y="76"/>
                    </a:cubicBezTo>
                    <a:cubicBezTo>
                      <a:pt x="303" y="78"/>
                      <a:pt x="303" y="78"/>
                      <a:pt x="303" y="78"/>
                    </a:cubicBezTo>
                    <a:cubicBezTo>
                      <a:pt x="301" y="78"/>
                      <a:pt x="301" y="78"/>
                      <a:pt x="301" y="78"/>
                    </a:cubicBezTo>
                    <a:cubicBezTo>
                      <a:pt x="299" y="80"/>
                      <a:pt x="299" y="80"/>
                      <a:pt x="299" y="80"/>
                    </a:cubicBezTo>
                    <a:cubicBezTo>
                      <a:pt x="294" y="83"/>
                      <a:pt x="294" y="83"/>
                      <a:pt x="294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83" y="81"/>
                      <a:pt x="283" y="81"/>
                      <a:pt x="283" y="81"/>
                    </a:cubicBezTo>
                    <a:cubicBezTo>
                      <a:pt x="283" y="79"/>
                      <a:pt x="283" y="79"/>
                      <a:pt x="283" y="79"/>
                    </a:cubicBezTo>
                    <a:cubicBezTo>
                      <a:pt x="283" y="77"/>
                      <a:pt x="283" y="77"/>
                      <a:pt x="283" y="77"/>
                    </a:cubicBezTo>
                    <a:cubicBezTo>
                      <a:pt x="284" y="76"/>
                      <a:pt x="284" y="76"/>
                      <a:pt x="284" y="76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8" y="77"/>
                      <a:pt x="288" y="77"/>
                      <a:pt x="288" y="77"/>
                    </a:cubicBezTo>
                    <a:cubicBezTo>
                      <a:pt x="293" y="77"/>
                      <a:pt x="293" y="77"/>
                      <a:pt x="293" y="77"/>
                    </a:cubicBezTo>
                    <a:cubicBezTo>
                      <a:pt x="296" y="75"/>
                      <a:pt x="296" y="75"/>
                      <a:pt x="296" y="75"/>
                    </a:cubicBezTo>
                    <a:cubicBezTo>
                      <a:pt x="296" y="73"/>
                      <a:pt x="296" y="73"/>
                      <a:pt x="296" y="73"/>
                    </a:cubicBezTo>
                    <a:cubicBezTo>
                      <a:pt x="295" y="71"/>
                      <a:pt x="295" y="71"/>
                      <a:pt x="295" y="71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7" y="68"/>
                      <a:pt x="297" y="68"/>
                      <a:pt x="297" y="68"/>
                    </a:cubicBezTo>
                    <a:cubicBezTo>
                      <a:pt x="299" y="66"/>
                      <a:pt x="299" y="66"/>
                      <a:pt x="299" y="66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6" y="64"/>
                      <a:pt x="296" y="64"/>
                      <a:pt x="296" y="64"/>
                    </a:cubicBezTo>
                    <a:cubicBezTo>
                      <a:pt x="290" y="61"/>
                      <a:pt x="290" y="61"/>
                      <a:pt x="290" y="61"/>
                    </a:cubicBezTo>
                    <a:cubicBezTo>
                      <a:pt x="283" y="60"/>
                      <a:pt x="283" y="60"/>
                      <a:pt x="283" y="60"/>
                    </a:cubicBezTo>
                    <a:cubicBezTo>
                      <a:pt x="280" y="58"/>
                      <a:pt x="280" y="58"/>
                      <a:pt x="280" y="58"/>
                    </a:cubicBezTo>
                    <a:cubicBezTo>
                      <a:pt x="280" y="57"/>
                      <a:pt x="280" y="57"/>
                      <a:pt x="280" y="57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90" y="57"/>
                      <a:pt x="290" y="57"/>
                      <a:pt x="290" y="57"/>
                    </a:cubicBezTo>
                    <a:cubicBezTo>
                      <a:pt x="294" y="59"/>
                      <a:pt x="294" y="59"/>
                      <a:pt x="294" y="59"/>
                    </a:cubicBezTo>
                    <a:cubicBezTo>
                      <a:pt x="295" y="57"/>
                      <a:pt x="295" y="57"/>
                      <a:pt x="295" y="57"/>
                    </a:cubicBezTo>
                    <a:cubicBezTo>
                      <a:pt x="294" y="55"/>
                      <a:pt x="294" y="55"/>
                      <a:pt x="294" y="55"/>
                    </a:cubicBezTo>
                    <a:cubicBezTo>
                      <a:pt x="293" y="54"/>
                      <a:pt x="293" y="54"/>
                      <a:pt x="293" y="54"/>
                    </a:cubicBezTo>
                    <a:cubicBezTo>
                      <a:pt x="292" y="52"/>
                      <a:pt x="292" y="52"/>
                      <a:pt x="292" y="52"/>
                    </a:cubicBezTo>
                    <a:cubicBezTo>
                      <a:pt x="294" y="51"/>
                      <a:pt x="294" y="51"/>
                      <a:pt x="294" y="51"/>
                    </a:cubicBezTo>
                    <a:cubicBezTo>
                      <a:pt x="297" y="51"/>
                      <a:pt x="297" y="51"/>
                      <a:pt x="297" y="51"/>
                    </a:cubicBezTo>
                    <a:cubicBezTo>
                      <a:pt x="298" y="56"/>
                      <a:pt x="298" y="56"/>
                      <a:pt x="298" y="56"/>
                    </a:cubicBezTo>
                    <a:cubicBezTo>
                      <a:pt x="300" y="58"/>
                      <a:pt x="300" y="58"/>
                      <a:pt x="300" y="58"/>
                    </a:cubicBezTo>
                    <a:cubicBezTo>
                      <a:pt x="303" y="58"/>
                      <a:pt x="303" y="58"/>
                      <a:pt x="303" y="58"/>
                    </a:cubicBezTo>
                    <a:cubicBezTo>
                      <a:pt x="304" y="57"/>
                      <a:pt x="304" y="57"/>
                      <a:pt x="304" y="57"/>
                    </a:cubicBezTo>
                    <a:cubicBezTo>
                      <a:pt x="306" y="58"/>
                      <a:pt x="306" y="58"/>
                      <a:pt x="306" y="58"/>
                    </a:cubicBezTo>
                    <a:cubicBezTo>
                      <a:pt x="310" y="58"/>
                      <a:pt x="310" y="58"/>
                      <a:pt x="310" y="58"/>
                    </a:cubicBezTo>
                    <a:cubicBezTo>
                      <a:pt x="316" y="58"/>
                      <a:pt x="316" y="58"/>
                      <a:pt x="316" y="58"/>
                    </a:cubicBezTo>
                    <a:cubicBezTo>
                      <a:pt x="317" y="57"/>
                      <a:pt x="317" y="57"/>
                      <a:pt x="317" y="57"/>
                    </a:cubicBezTo>
                    <a:cubicBezTo>
                      <a:pt x="317" y="53"/>
                      <a:pt x="317" y="53"/>
                      <a:pt x="317" y="53"/>
                    </a:cubicBezTo>
                    <a:cubicBezTo>
                      <a:pt x="318" y="51"/>
                      <a:pt x="318" y="51"/>
                      <a:pt x="318" y="51"/>
                    </a:cubicBezTo>
                    <a:cubicBezTo>
                      <a:pt x="319" y="48"/>
                      <a:pt x="319" y="48"/>
                      <a:pt x="319" y="48"/>
                    </a:cubicBezTo>
                    <a:cubicBezTo>
                      <a:pt x="319" y="46"/>
                      <a:pt x="319" y="46"/>
                      <a:pt x="319" y="46"/>
                    </a:cubicBezTo>
                    <a:cubicBezTo>
                      <a:pt x="320" y="42"/>
                      <a:pt x="320" y="42"/>
                      <a:pt x="320" y="42"/>
                    </a:cubicBezTo>
                    <a:cubicBezTo>
                      <a:pt x="322" y="42"/>
                      <a:pt x="322" y="42"/>
                      <a:pt x="322" y="42"/>
                    </a:cubicBezTo>
                    <a:cubicBezTo>
                      <a:pt x="323" y="44"/>
                      <a:pt x="323" y="44"/>
                      <a:pt x="323" y="44"/>
                    </a:cubicBezTo>
                    <a:cubicBezTo>
                      <a:pt x="325" y="42"/>
                      <a:pt x="325" y="42"/>
                      <a:pt x="325" y="42"/>
                    </a:cubicBezTo>
                    <a:cubicBezTo>
                      <a:pt x="325" y="39"/>
                      <a:pt x="325" y="39"/>
                      <a:pt x="325" y="39"/>
                    </a:cubicBezTo>
                    <a:cubicBezTo>
                      <a:pt x="326" y="37"/>
                      <a:pt x="326" y="37"/>
                      <a:pt x="326" y="37"/>
                    </a:cubicBezTo>
                    <a:lnTo>
                      <a:pt x="324" y="3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274749" y="2775308"/>
                <a:ext cx="286695" cy="308620"/>
              </a:xfrm>
              <a:custGeom>
                <a:avLst/>
                <a:gdLst>
                  <a:gd name="T0" fmla="*/ 196 w 201"/>
                  <a:gd name="T1" fmla="*/ 127 h 216"/>
                  <a:gd name="T2" fmla="*/ 195 w 201"/>
                  <a:gd name="T3" fmla="*/ 120 h 216"/>
                  <a:gd name="T4" fmla="*/ 191 w 201"/>
                  <a:gd name="T5" fmla="*/ 115 h 216"/>
                  <a:gd name="T6" fmla="*/ 190 w 201"/>
                  <a:gd name="T7" fmla="*/ 110 h 216"/>
                  <a:gd name="T8" fmla="*/ 187 w 201"/>
                  <a:gd name="T9" fmla="*/ 107 h 216"/>
                  <a:gd name="T10" fmla="*/ 183 w 201"/>
                  <a:gd name="T11" fmla="*/ 106 h 216"/>
                  <a:gd name="T12" fmla="*/ 181 w 201"/>
                  <a:gd name="T13" fmla="*/ 101 h 216"/>
                  <a:gd name="T14" fmla="*/ 179 w 201"/>
                  <a:gd name="T15" fmla="*/ 96 h 216"/>
                  <a:gd name="T16" fmla="*/ 174 w 201"/>
                  <a:gd name="T17" fmla="*/ 89 h 216"/>
                  <a:gd name="T18" fmla="*/ 168 w 201"/>
                  <a:gd name="T19" fmla="*/ 84 h 216"/>
                  <a:gd name="T20" fmla="*/ 158 w 201"/>
                  <a:gd name="T21" fmla="*/ 78 h 216"/>
                  <a:gd name="T22" fmla="*/ 147 w 201"/>
                  <a:gd name="T23" fmla="*/ 63 h 216"/>
                  <a:gd name="T24" fmla="*/ 126 w 201"/>
                  <a:gd name="T25" fmla="*/ 46 h 216"/>
                  <a:gd name="T26" fmla="*/ 116 w 201"/>
                  <a:gd name="T27" fmla="*/ 35 h 216"/>
                  <a:gd name="T28" fmla="*/ 111 w 201"/>
                  <a:gd name="T29" fmla="*/ 27 h 216"/>
                  <a:gd name="T30" fmla="*/ 96 w 201"/>
                  <a:gd name="T31" fmla="*/ 19 h 216"/>
                  <a:gd name="T32" fmla="*/ 92 w 201"/>
                  <a:gd name="T33" fmla="*/ 14 h 216"/>
                  <a:gd name="T34" fmla="*/ 97 w 201"/>
                  <a:gd name="T35" fmla="*/ 8 h 216"/>
                  <a:gd name="T36" fmla="*/ 103 w 201"/>
                  <a:gd name="T37" fmla="*/ 4 h 216"/>
                  <a:gd name="T38" fmla="*/ 104 w 201"/>
                  <a:gd name="T39" fmla="*/ 0 h 216"/>
                  <a:gd name="T40" fmla="*/ 48 w 201"/>
                  <a:gd name="T41" fmla="*/ 6 h 216"/>
                  <a:gd name="T42" fmla="*/ 0 w 201"/>
                  <a:gd name="T43" fmla="*/ 10 h 216"/>
                  <a:gd name="T44" fmla="*/ 11 w 201"/>
                  <a:gd name="T45" fmla="*/ 58 h 216"/>
                  <a:gd name="T46" fmla="*/ 25 w 201"/>
                  <a:gd name="T47" fmla="*/ 107 h 216"/>
                  <a:gd name="T48" fmla="*/ 38 w 201"/>
                  <a:gd name="T49" fmla="*/ 128 h 216"/>
                  <a:gd name="T50" fmla="*/ 39 w 201"/>
                  <a:gd name="T51" fmla="*/ 137 h 216"/>
                  <a:gd name="T52" fmla="*/ 40 w 201"/>
                  <a:gd name="T53" fmla="*/ 144 h 216"/>
                  <a:gd name="T54" fmla="*/ 39 w 201"/>
                  <a:gd name="T55" fmla="*/ 150 h 216"/>
                  <a:gd name="T56" fmla="*/ 35 w 201"/>
                  <a:gd name="T57" fmla="*/ 157 h 216"/>
                  <a:gd name="T58" fmla="*/ 37 w 201"/>
                  <a:gd name="T59" fmla="*/ 172 h 216"/>
                  <a:gd name="T60" fmla="*/ 40 w 201"/>
                  <a:gd name="T61" fmla="*/ 182 h 216"/>
                  <a:gd name="T62" fmla="*/ 37 w 201"/>
                  <a:gd name="T63" fmla="*/ 186 h 216"/>
                  <a:gd name="T64" fmla="*/ 41 w 201"/>
                  <a:gd name="T65" fmla="*/ 193 h 216"/>
                  <a:gd name="T66" fmla="*/ 46 w 201"/>
                  <a:gd name="T67" fmla="*/ 201 h 216"/>
                  <a:gd name="T68" fmla="*/ 160 w 201"/>
                  <a:gd name="T69" fmla="*/ 207 h 216"/>
                  <a:gd name="T70" fmla="*/ 169 w 201"/>
                  <a:gd name="T71" fmla="*/ 216 h 216"/>
                  <a:gd name="T72" fmla="*/ 166 w 201"/>
                  <a:gd name="T73" fmla="*/ 193 h 216"/>
                  <a:gd name="T74" fmla="*/ 183 w 201"/>
                  <a:gd name="T75" fmla="*/ 196 h 216"/>
                  <a:gd name="T76" fmla="*/ 185 w 201"/>
                  <a:gd name="T77" fmla="*/ 189 h 216"/>
                  <a:gd name="T78" fmla="*/ 182 w 201"/>
                  <a:gd name="T79" fmla="*/ 187 h 216"/>
                  <a:gd name="T80" fmla="*/ 180 w 201"/>
                  <a:gd name="T81" fmla="*/ 183 h 216"/>
                  <a:gd name="T82" fmla="*/ 185 w 201"/>
                  <a:gd name="T83" fmla="*/ 183 h 216"/>
                  <a:gd name="T84" fmla="*/ 183 w 201"/>
                  <a:gd name="T85" fmla="*/ 177 h 216"/>
                  <a:gd name="T86" fmla="*/ 188 w 201"/>
                  <a:gd name="T87" fmla="*/ 174 h 216"/>
                  <a:gd name="T88" fmla="*/ 187 w 201"/>
                  <a:gd name="T89" fmla="*/ 168 h 216"/>
                  <a:gd name="T90" fmla="*/ 188 w 201"/>
                  <a:gd name="T91" fmla="*/ 165 h 216"/>
                  <a:gd name="T92" fmla="*/ 189 w 201"/>
                  <a:gd name="T93" fmla="*/ 161 h 216"/>
                  <a:gd name="T94" fmla="*/ 189 w 201"/>
                  <a:gd name="T95" fmla="*/ 151 h 216"/>
                  <a:gd name="T96" fmla="*/ 194 w 201"/>
                  <a:gd name="T97" fmla="*/ 152 h 216"/>
                  <a:gd name="T98" fmla="*/ 193 w 201"/>
                  <a:gd name="T99" fmla="*/ 149 h 216"/>
                  <a:gd name="T100" fmla="*/ 189 w 201"/>
                  <a:gd name="T101" fmla="*/ 144 h 216"/>
                  <a:gd name="T102" fmla="*/ 196 w 201"/>
                  <a:gd name="T103" fmla="*/ 144 h 216"/>
                  <a:gd name="T104" fmla="*/ 193 w 201"/>
                  <a:gd name="T105" fmla="*/ 141 h 216"/>
                  <a:gd name="T106" fmla="*/ 192 w 201"/>
                  <a:gd name="T107" fmla="*/ 137 h 216"/>
                  <a:gd name="T108" fmla="*/ 197 w 201"/>
                  <a:gd name="T109" fmla="*/ 138 h 216"/>
                  <a:gd name="T110" fmla="*/ 199 w 201"/>
                  <a:gd name="T111" fmla="*/ 134 h 216"/>
                  <a:gd name="T112" fmla="*/ 201 w 201"/>
                  <a:gd name="T113" fmla="*/ 130 h 216"/>
                  <a:gd name="T114" fmla="*/ 198 w 201"/>
                  <a:gd name="T115" fmla="*/ 12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1" h="216">
                    <a:moveTo>
                      <a:pt x="198" y="128"/>
                    </a:moveTo>
                    <a:cubicBezTo>
                      <a:pt x="196" y="127"/>
                      <a:pt x="196" y="127"/>
                      <a:pt x="196" y="127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5" y="119"/>
                      <a:pt x="195" y="119"/>
                      <a:pt x="195" y="119"/>
                    </a:cubicBezTo>
                    <a:cubicBezTo>
                      <a:pt x="191" y="115"/>
                      <a:pt x="191" y="115"/>
                      <a:pt x="191" y="115"/>
                    </a:cubicBezTo>
                    <a:cubicBezTo>
                      <a:pt x="190" y="112"/>
                      <a:pt x="190" y="112"/>
                      <a:pt x="190" y="112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90" y="109"/>
                      <a:pt x="190" y="109"/>
                      <a:pt x="190" y="109"/>
                    </a:cubicBezTo>
                    <a:cubicBezTo>
                      <a:pt x="187" y="107"/>
                      <a:pt x="187" y="107"/>
                      <a:pt x="187" y="107"/>
                    </a:cubicBezTo>
                    <a:cubicBezTo>
                      <a:pt x="184" y="106"/>
                      <a:pt x="184" y="106"/>
                      <a:pt x="184" y="106"/>
                    </a:cubicBezTo>
                    <a:cubicBezTo>
                      <a:pt x="183" y="106"/>
                      <a:pt x="183" y="106"/>
                      <a:pt x="183" y="106"/>
                    </a:cubicBezTo>
                    <a:cubicBezTo>
                      <a:pt x="182" y="104"/>
                      <a:pt x="182" y="104"/>
                      <a:pt x="182" y="104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1" y="99"/>
                      <a:pt x="181" y="99"/>
                      <a:pt x="181" y="99"/>
                    </a:cubicBezTo>
                    <a:cubicBezTo>
                      <a:pt x="179" y="96"/>
                      <a:pt x="179" y="96"/>
                      <a:pt x="179" y="96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4" y="89"/>
                      <a:pt x="174" y="89"/>
                      <a:pt x="174" y="89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5" y="81"/>
                      <a:pt x="165" y="81"/>
                      <a:pt x="165" y="81"/>
                    </a:cubicBezTo>
                    <a:cubicBezTo>
                      <a:pt x="158" y="78"/>
                      <a:pt x="158" y="78"/>
                      <a:pt x="158" y="78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2" y="59"/>
                      <a:pt x="142" y="59"/>
                      <a:pt x="142" y="59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16" y="35"/>
                      <a:pt x="116" y="35"/>
                      <a:pt x="116" y="35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8" y="24"/>
                      <a:pt x="108" y="24"/>
                      <a:pt x="108" y="24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32"/>
                      <a:pt x="38" y="132"/>
                      <a:pt x="38" y="132"/>
                    </a:cubicBezTo>
                    <a:cubicBezTo>
                      <a:pt x="39" y="137"/>
                      <a:pt x="39" y="137"/>
                      <a:pt x="39" y="137"/>
                    </a:cubicBezTo>
                    <a:cubicBezTo>
                      <a:pt x="42" y="139"/>
                      <a:pt x="42" y="139"/>
                      <a:pt x="42" y="139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5" y="147"/>
                      <a:pt x="35" y="147"/>
                      <a:pt x="35" y="147"/>
                    </a:cubicBezTo>
                    <a:cubicBezTo>
                      <a:pt x="39" y="150"/>
                      <a:pt x="39" y="150"/>
                      <a:pt x="39" y="150"/>
                    </a:cubicBezTo>
                    <a:cubicBezTo>
                      <a:pt x="38" y="155"/>
                      <a:pt x="38" y="155"/>
                      <a:pt x="38" y="155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63"/>
                      <a:pt x="35" y="163"/>
                      <a:pt x="35" y="163"/>
                    </a:cubicBezTo>
                    <a:cubicBezTo>
                      <a:pt x="37" y="172"/>
                      <a:pt x="37" y="172"/>
                      <a:pt x="37" y="172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7" y="186"/>
                      <a:pt x="37" y="186"/>
                      <a:pt x="37" y="186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1" y="193"/>
                      <a:pt x="41" y="193"/>
                      <a:pt x="41" y="193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52" y="213"/>
                      <a:pt x="52" y="213"/>
                      <a:pt x="52" y="213"/>
                    </a:cubicBezTo>
                    <a:cubicBezTo>
                      <a:pt x="160" y="207"/>
                      <a:pt x="160" y="207"/>
                      <a:pt x="160" y="207"/>
                    </a:cubicBezTo>
                    <a:cubicBezTo>
                      <a:pt x="161" y="216"/>
                      <a:pt x="161" y="216"/>
                      <a:pt x="161" y="216"/>
                    </a:cubicBezTo>
                    <a:cubicBezTo>
                      <a:pt x="169" y="216"/>
                      <a:pt x="169" y="216"/>
                      <a:pt x="169" y="216"/>
                    </a:cubicBezTo>
                    <a:cubicBezTo>
                      <a:pt x="166" y="193"/>
                      <a:pt x="166" y="193"/>
                      <a:pt x="166" y="193"/>
                    </a:cubicBezTo>
                    <a:cubicBezTo>
                      <a:pt x="166" y="193"/>
                      <a:pt x="166" y="193"/>
                      <a:pt x="166" y="193"/>
                    </a:cubicBezTo>
                    <a:cubicBezTo>
                      <a:pt x="173" y="194"/>
                      <a:pt x="173" y="194"/>
                      <a:pt x="173" y="194"/>
                    </a:cubicBezTo>
                    <a:cubicBezTo>
                      <a:pt x="183" y="196"/>
                      <a:pt x="183" y="196"/>
                      <a:pt x="183" y="196"/>
                    </a:cubicBezTo>
                    <a:cubicBezTo>
                      <a:pt x="184" y="193"/>
                      <a:pt x="184" y="193"/>
                      <a:pt x="184" y="193"/>
                    </a:cubicBezTo>
                    <a:cubicBezTo>
                      <a:pt x="184" y="193"/>
                      <a:pt x="185" y="189"/>
                      <a:pt x="185" y="189"/>
                    </a:cubicBezTo>
                    <a:cubicBezTo>
                      <a:pt x="185" y="188"/>
                      <a:pt x="184" y="188"/>
                      <a:pt x="184" y="188"/>
                    </a:cubicBezTo>
                    <a:cubicBezTo>
                      <a:pt x="184" y="188"/>
                      <a:pt x="183" y="187"/>
                      <a:pt x="182" y="187"/>
                    </a:cubicBezTo>
                    <a:cubicBezTo>
                      <a:pt x="181" y="186"/>
                      <a:pt x="181" y="185"/>
                      <a:pt x="180" y="184"/>
                    </a:cubicBezTo>
                    <a:cubicBezTo>
                      <a:pt x="179" y="183"/>
                      <a:pt x="180" y="183"/>
                      <a:pt x="180" y="183"/>
                    </a:cubicBezTo>
                    <a:cubicBezTo>
                      <a:pt x="182" y="183"/>
                      <a:pt x="182" y="183"/>
                      <a:pt x="182" y="183"/>
                    </a:cubicBezTo>
                    <a:cubicBezTo>
                      <a:pt x="185" y="183"/>
                      <a:pt x="185" y="183"/>
                      <a:pt x="185" y="183"/>
                    </a:cubicBezTo>
                    <a:cubicBezTo>
                      <a:pt x="185" y="183"/>
                      <a:pt x="184" y="181"/>
                      <a:pt x="184" y="179"/>
                    </a:cubicBezTo>
                    <a:cubicBezTo>
                      <a:pt x="183" y="177"/>
                      <a:pt x="183" y="177"/>
                      <a:pt x="183" y="177"/>
                    </a:cubicBezTo>
                    <a:cubicBezTo>
                      <a:pt x="186" y="176"/>
                      <a:pt x="186" y="176"/>
                      <a:pt x="186" y="176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90" y="169"/>
                      <a:pt x="190" y="169"/>
                      <a:pt x="190" y="169"/>
                    </a:cubicBezTo>
                    <a:cubicBezTo>
                      <a:pt x="187" y="168"/>
                      <a:pt x="187" y="168"/>
                      <a:pt x="187" y="168"/>
                    </a:cubicBezTo>
                    <a:cubicBezTo>
                      <a:pt x="187" y="168"/>
                      <a:pt x="187" y="167"/>
                      <a:pt x="187" y="167"/>
                    </a:cubicBezTo>
                    <a:cubicBezTo>
                      <a:pt x="187" y="166"/>
                      <a:pt x="188" y="166"/>
                      <a:pt x="188" y="165"/>
                    </a:cubicBezTo>
                    <a:cubicBezTo>
                      <a:pt x="188" y="165"/>
                      <a:pt x="189" y="164"/>
                      <a:pt x="189" y="164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89" y="154"/>
                      <a:pt x="189" y="154"/>
                      <a:pt x="189" y="154"/>
                    </a:cubicBezTo>
                    <a:cubicBezTo>
                      <a:pt x="189" y="151"/>
                      <a:pt x="189" y="151"/>
                      <a:pt x="189" y="151"/>
                    </a:cubicBezTo>
                    <a:cubicBezTo>
                      <a:pt x="189" y="151"/>
                      <a:pt x="191" y="151"/>
                      <a:pt x="192" y="151"/>
                    </a:cubicBezTo>
                    <a:cubicBezTo>
                      <a:pt x="192" y="151"/>
                      <a:pt x="194" y="152"/>
                      <a:pt x="194" y="152"/>
                    </a:cubicBezTo>
                    <a:cubicBezTo>
                      <a:pt x="194" y="152"/>
                      <a:pt x="195" y="151"/>
                      <a:pt x="195" y="150"/>
                    </a:cubicBezTo>
                    <a:cubicBezTo>
                      <a:pt x="195" y="150"/>
                      <a:pt x="195" y="150"/>
                      <a:pt x="193" y="149"/>
                    </a:cubicBezTo>
                    <a:cubicBezTo>
                      <a:pt x="192" y="148"/>
                      <a:pt x="190" y="147"/>
                      <a:pt x="190" y="147"/>
                    </a:cubicBezTo>
                    <a:cubicBezTo>
                      <a:pt x="190" y="146"/>
                      <a:pt x="189" y="144"/>
                      <a:pt x="189" y="144"/>
                    </a:cubicBezTo>
                    <a:cubicBezTo>
                      <a:pt x="191" y="144"/>
                      <a:pt x="191" y="144"/>
                      <a:pt x="191" y="144"/>
                    </a:cubicBezTo>
                    <a:cubicBezTo>
                      <a:pt x="196" y="144"/>
                      <a:pt x="196" y="144"/>
                      <a:pt x="196" y="144"/>
                    </a:cubicBezTo>
                    <a:cubicBezTo>
                      <a:pt x="197" y="141"/>
                      <a:pt x="197" y="141"/>
                      <a:pt x="197" y="141"/>
                    </a:cubicBezTo>
                    <a:cubicBezTo>
                      <a:pt x="197" y="141"/>
                      <a:pt x="193" y="141"/>
                      <a:pt x="193" y="141"/>
                    </a:cubicBezTo>
                    <a:cubicBezTo>
                      <a:pt x="193" y="141"/>
                      <a:pt x="191" y="139"/>
                      <a:pt x="191" y="139"/>
                    </a:cubicBezTo>
                    <a:cubicBezTo>
                      <a:pt x="192" y="137"/>
                      <a:pt x="192" y="137"/>
                      <a:pt x="192" y="137"/>
                    </a:cubicBezTo>
                    <a:cubicBezTo>
                      <a:pt x="193" y="138"/>
                      <a:pt x="193" y="138"/>
                      <a:pt x="193" y="138"/>
                    </a:cubicBezTo>
                    <a:cubicBezTo>
                      <a:pt x="197" y="138"/>
                      <a:pt x="197" y="138"/>
                      <a:pt x="197" y="138"/>
                    </a:cubicBezTo>
                    <a:cubicBezTo>
                      <a:pt x="199" y="137"/>
                      <a:pt x="199" y="137"/>
                      <a:pt x="199" y="137"/>
                    </a:cubicBezTo>
                    <a:cubicBezTo>
                      <a:pt x="199" y="134"/>
                      <a:pt x="199" y="134"/>
                      <a:pt x="199" y="134"/>
                    </a:cubicBezTo>
                    <a:cubicBezTo>
                      <a:pt x="199" y="132"/>
                      <a:pt x="199" y="132"/>
                      <a:pt x="199" y="132"/>
                    </a:cubicBezTo>
                    <a:cubicBezTo>
                      <a:pt x="201" y="130"/>
                      <a:pt x="201" y="130"/>
                      <a:pt x="201" y="130"/>
                    </a:cubicBezTo>
                    <a:cubicBezTo>
                      <a:pt x="200" y="129"/>
                      <a:pt x="200" y="129"/>
                      <a:pt x="200" y="129"/>
                    </a:cubicBezTo>
                    <a:lnTo>
                      <a:pt x="198" y="12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solidFill>
                    <a:schemeClr val="accent6"/>
                  </a:solidFill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5" name="Freeform 39"/>
              <p:cNvSpPr>
                <a:spLocks/>
              </p:cNvSpPr>
              <p:nvPr/>
            </p:nvSpPr>
            <p:spPr bwMode="auto">
              <a:xfrm>
                <a:off x="7369190" y="2432960"/>
                <a:ext cx="418238" cy="234416"/>
              </a:xfrm>
              <a:custGeom>
                <a:avLst/>
                <a:gdLst>
                  <a:gd name="T0" fmla="*/ 169 w 248"/>
                  <a:gd name="T1" fmla="*/ 118 h 139"/>
                  <a:gd name="T2" fmla="*/ 248 w 248"/>
                  <a:gd name="T3" fmla="*/ 101 h 139"/>
                  <a:gd name="T4" fmla="*/ 246 w 248"/>
                  <a:gd name="T5" fmla="*/ 93 h 139"/>
                  <a:gd name="T6" fmla="*/ 239 w 248"/>
                  <a:gd name="T7" fmla="*/ 86 h 139"/>
                  <a:gd name="T8" fmla="*/ 232 w 248"/>
                  <a:gd name="T9" fmla="*/ 83 h 139"/>
                  <a:gd name="T10" fmla="*/ 228 w 248"/>
                  <a:gd name="T11" fmla="*/ 78 h 139"/>
                  <a:gd name="T12" fmla="*/ 224 w 248"/>
                  <a:gd name="T13" fmla="*/ 72 h 139"/>
                  <a:gd name="T14" fmla="*/ 226 w 248"/>
                  <a:gd name="T15" fmla="*/ 68 h 139"/>
                  <a:gd name="T16" fmla="*/ 228 w 248"/>
                  <a:gd name="T17" fmla="*/ 67 h 139"/>
                  <a:gd name="T18" fmla="*/ 224 w 248"/>
                  <a:gd name="T19" fmla="*/ 63 h 139"/>
                  <a:gd name="T20" fmla="*/ 211 w 248"/>
                  <a:gd name="T21" fmla="*/ 54 h 139"/>
                  <a:gd name="T22" fmla="*/ 215 w 248"/>
                  <a:gd name="T23" fmla="*/ 55 h 139"/>
                  <a:gd name="T24" fmla="*/ 221 w 248"/>
                  <a:gd name="T25" fmla="*/ 59 h 139"/>
                  <a:gd name="T26" fmla="*/ 225 w 248"/>
                  <a:gd name="T27" fmla="*/ 56 h 139"/>
                  <a:gd name="T28" fmla="*/ 225 w 248"/>
                  <a:gd name="T29" fmla="*/ 48 h 139"/>
                  <a:gd name="T30" fmla="*/ 215 w 248"/>
                  <a:gd name="T31" fmla="*/ 45 h 139"/>
                  <a:gd name="T32" fmla="*/ 211 w 248"/>
                  <a:gd name="T33" fmla="*/ 41 h 139"/>
                  <a:gd name="T34" fmla="*/ 207 w 248"/>
                  <a:gd name="T35" fmla="*/ 43 h 139"/>
                  <a:gd name="T36" fmla="*/ 199 w 248"/>
                  <a:gd name="T37" fmla="*/ 37 h 139"/>
                  <a:gd name="T38" fmla="*/ 193 w 248"/>
                  <a:gd name="T39" fmla="*/ 37 h 139"/>
                  <a:gd name="T40" fmla="*/ 188 w 248"/>
                  <a:gd name="T41" fmla="*/ 36 h 139"/>
                  <a:gd name="T42" fmla="*/ 191 w 248"/>
                  <a:gd name="T43" fmla="*/ 24 h 139"/>
                  <a:gd name="T44" fmla="*/ 192 w 248"/>
                  <a:gd name="T45" fmla="*/ 17 h 139"/>
                  <a:gd name="T46" fmla="*/ 183 w 248"/>
                  <a:gd name="T47" fmla="*/ 10 h 139"/>
                  <a:gd name="T48" fmla="*/ 171 w 248"/>
                  <a:gd name="T49" fmla="*/ 5 h 139"/>
                  <a:gd name="T50" fmla="*/ 166 w 248"/>
                  <a:gd name="T51" fmla="*/ 8 h 139"/>
                  <a:gd name="T52" fmla="*/ 151 w 248"/>
                  <a:gd name="T53" fmla="*/ 0 h 139"/>
                  <a:gd name="T54" fmla="*/ 149 w 248"/>
                  <a:gd name="T55" fmla="*/ 15 h 139"/>
                  <a:gd name="T56" fmla="*/ 144 w 248"/>
                  <a:gd name="T57" fmla="*/ 21 h 139"/>
                  <a:gd name="T58" fmla="*/ 138 w 248"/>
                  <a:gd name="T59" fmla="*/ 28 h 139"/>
                  <a:gd name="T60" fmla="*/ 134 w 248"/>
                  <a:gd name="T61" fmla="*/ 28 h 139"/>
                  <a:gd name="T62" fmla="*/ 131 w 248"/>
                  <a:gd name="T63" fmla="*/ 36 h 139"/>
                  <a:gd name="T64" fmla="*/ 127 w 248"/>
                  <a:gd name="T65" fmla="*/ 46 h 139"/>
                  <a:gd name="T66" fmla="*/ 120 w 248"/>
                  <a:gd name="T67" fmla="*/ 43 h 139"/>
                  <a:gd name="T68" fmla="*/ 115 w 248"/>
                  <a:gd name="T69" fmla="*/ 48 h 139"/>
                  <a:gd name="T70" fmla="*/ 109 w 248"/>
                  <a:gd name="T71" fmla="*/ 68 h 139"/>
                  <a:gd name="T72" fmla="*/ 103 w 248"/>
                  <a:gd name="T73" fmla="*/ 78 h 139"/>
                  <a:gd name="T74" fmla="*/ 100 w 248"/>
                  <a:gd name="T75" fmla="*/ 89 h 139"/>
                  <a:gd name="T76" fmla="*/ 82 w 248"/>
                  <a:gd name="T77" fmla="*/ 101 h 139"/>
                  <a:gd name="T78" fmla="*/ 69 w 248"/>
                  <a:gd name="T79" fmla="*/ 100 h 139"/>
                  <a:gd name="T80" fmla="*/ 61 w 248"/>
                  <a:gd name="T81" fmla="*/ 107 h 139"/>
                  <a:gd name="T82" fmla="*/ 50 w 248"/>
                  <a:gd name="T83" fmla="*/ 100 h 139"/>
                  <a:gd name="T84" fmla="*/ 46 w 248"/>
                  <a:gd name="T85" fmla="*/ 97 h 139"/>
                  <a:gd name="T86" fmla="*/ 43 w 248"/>
                  <a:gd name="T87" fmla="*/ 103 h 139"/>
                  <a:gd name="T88" fmla="*/ 28 w 248"/>
                  <a:gd name="T89" fmla="*/ 113 h 139"/>
                  <a:gd name="T90" fmla="*/ 22 w 248"/>
                  <a:gd name="T91" fmla="*/ 127 h 139"/>
                  <a:gd name="T92" fmla="*/ 15 w 248"/>
                  <a:gd name="T93" fmla="*/ 130 h 139"/>
                  <a:gd name="T94" fmla="*/ 6 w 248"/>
                  <a:gd name="T95" fmla="*/ 136 h 139"/>
                  <a:gd name="T96" fmla="*/ 64 w 248"/>
                  <a:gd name="T97" fmla="*/ 13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8" h="139">
                    <a:moveTo>
                      <a:pt x="116" y="127"/>
                    </a:moveTo>
                    <a:lnTo>
                      <a:pt x="169" y="118"/>
                    </a:lnTo>
                    <a:lnTo>
                      <a:pt x="243" y="103"/>
                    </a:lnTo>
                    <a:lnTo>
                      <a:pt x="248" y="101"/>
                    </a:lnTo>
                    <a:lnTo>
                      <a:pt x="248" y="98"/>
                    </a:lnTo>
                    <a:lnTo>
                      <a:pt x="246" y="93"/>
                    </a:lnTo>
                    <a:lnTo>
                      <a:pt x="243" y="89"/>
                    </a:lnTo>
                    <a:lnTo>
                      <a:pt x="239" y="86"/>
                    </a:lnTo>
                    <a:lnTo>
                      <a:pt x="237" y="86"/>
                    </a:lnTo>
                    <a:lnTo>
                      <a:pt x="232" y="83"/>
                    </a:lnTo>
                    <a:lnTo>
                      <a:pt x="231" y="80"/>
                    </a:lnTo>
                    <a:lnTo>
                      <a:pt x="228" y="78"/>
                    </a:lnTo>
                    <a:lnTo>
                      <a:pt x="226" y="74"/>
                    </a:lnTo>
                    <a:lnTo>
                      <a:pt x="224" y="72"/>
                    </a:lnTo>
                    <a:lnTo>
                      <a:pt x="224" y="70"/>
                    </a:lnTo>
                    <a:lnTo>
                      <a:pt x="226" y="68"/>
                    </a:lnTo>
                    <a:lnTo>
                      <a:pt x="230" y="70"/>
                    </a:lnTo>
                    <a:lnTo>
                      <a:pt x="228" y="67"/>
                    </a:lnTo>
                    <a:lnTo>
                      <a:pt x="226" y="64"/>
                    </a:lnTo>
                    <a:lnTo>
                      <a:pt x="224" y="63"/>
                    </a:lnTo>
                    <a:lnTo>
                      <a:pt x="215" y="60"/>
                    </a:lnTo>
                    <a:lnTo>
                      <a:pt x="211" y="54"/>
                    </a:lnTo>
                    <a:lnTo>
                      <a:pt x="211" y="53"/>
                    </a:lnTo>
                    <a:lnTo>
                      <a:pt x="215" y="55"/>
                    </a:lnTo>
                    <a:lnTo>
                      <a:pt x="220" y="56"/>
                    </a:lnTo>
                    <a:lnTo>
                      <a:pt x="221" y="59"/>
                    </a:lnTo>
                    <a:lnTo>
                      <a:pt x="227" y="60"/>
                    </a:lnTo>
                    <a:lnTo>
                      <a:pt x="225" y="56"/>
                    </a:lnTo>
                    <a:lnTo>
                      <a:pt x="225" y="51"/>
                    </a:lnTo>
                    <a:lnTo>
                      <a:pt x="225" y="48"/>
                    </a:lnTo>
                    <a:lnTo>
                      <a:pt x="221" y="49"/>
                    </a:lnTo>
                    <a:lnTo>
                      <a:pt x="215" y="45"/>
                    </a:lnTo>
                    <a:lnTo>
                      <a:pt x="212" y="41"/>
                    </a:lnTo>
                    <a:lnTo>
                      <a:pt x="211" y="41"/>
                    </a:lnTo>
                    <a:lnTo>
                      <a:pt x="210" y="43"/>
                    </a:lnTo>
                    <a:lnTo>
                      <a:pt x="207" y="43"/>
                    </a:lnTo>
                    <a:lnTo>
                      <a:pt x="203" y="39"/>
                    </a:lnTo>
                    <a:lnTo>
                      <a:pt x="199" y="37"/>
                    </a:lnTo>
                    <a:lnTo>
                      <a:pt x="195" y="36"/>
                    </a:lnTo>
                    <a:lnTo>
                      <a:pt x="193" y="37"/>
                    </a:lnTo>
                    <a:lnTo>
                      <a:pt x="190" y="38"/>
                    </a:lnTo>
                    <a:lnTo>
                      <a:pt x="188" y="36"/>
                    </a:lnTo>
                    <a:lnTo>
                      <a:pt x="188" y="25"/>
                    </a:lnTo>
                    <a:lnTo>
                      <a:pt x="191" y="24"/>
                    </a:lnTo>
                    <a:lnTo>
                      <a:pt x="193" y="21"/>
                    </a:lnTo>
                    <a:lnTo>
                      <a:pt x="192" y="17"/>
                    </a:lnTo>
                    <a:lnTo>
                      <a:pt x="188" y="14"/>
                    </a:lnTo>
                    <a:lnTo>
                      <a:pt x="183" y="10"/>
                    </a:lnTo>
                    <a:lnTo>
                      <a:pt x="173" y="4"/>
                    </a:lnTo>
                    <a:lnTo>
                      <a:pt x="171" y="5"/>
                    </a:lnTo>
                    <a:lnTo>
                      <a:pt x="168" y="8"/>
                    </a:lnTo>
                    <a:lnTo>
                      <a:pt x="166" y="8"/>
                    </a:lnTo>
                    <a:lnTo>
                      <a:pt x="160" y="5"/>
                    </a:lnTo>
                    <a:lnTo>
                      <a:pt x="151" y="0"/>
                    </a:lnTo>
                    <a:lnTo>
                      <a:pt x="151" y="8"/>
                    </a:lnTo>
                    <a:lnTo>
                      <a:pt x="149" y="15"/>
                    </a:lnTo>
                    <a:lnTo>
                      <a:pt x="147" y="18"/>
                    </a:lnTo>
                    <a:lnTo>
                      <a:pt x="144" y="21"/>
                    </a:lnTo>
                    <a:lnTo>
                      <a:pt x="139" y="30"/>
                    </a:lnTo>
                    <a:lnTo>
                      <a:pt x="138" y="28"/>
                    </a:lnTo>
                    <a:lnTo>
                      <a:pt x="135" y="28"/>
                    </a:lnTo>
                    <a:lnTo>
                      <a:pt x="134" y="28"/>
                    </a:lnTo>
                    <a:lnTo>
                      <a:pt x="133" y="32"/>
                    </a:lnTo>
                    <a:lnTo>
                      <a:pt x="131" y="36"/>
                    </a:lnTo>
                    <a:lnTo>
                      <a:pt x="128" y="44"/>
                    </a:lnTo>
                    <a:lnTo>
                      <a:pt x="127" y="46"/>
                    </a:lnTo>
                    <a:lnTo>
                      <a:pt x="125" y="45"/>
                    </a:lnTo>
                    <a:lnTo>
                      <a:pt x="120" y="43"/>
                    </a:lnTo>
                    <a:lnTo>
                      <a:pt x="116" y="41"/>
                    </a:lnTo>
                    <a:lnTo>
                      <a:pt x="115" y="48"/>
                    </a:lnTo>
                    <a:lnTo>
                      <a:pt x="112" y="60"/>
                    </a:lnTo>
                    <a:lnTo>
                      <a:pt x="109" y="68"/>
                    </a:lnTo>
                    <a:lnTo>
                      <a:pt x="104" y="73"/>
                    </a:lnTo>
                    <a:lnTo>
                      <a:pt x="103" y="78"/>
                    </a:lnTo>
                    <a:lnTo>
                      <a:pt x="104" y="86"/>
                    </a:lnTo>
                    <a:lnTo>
                      <a:pt x="100" y="89"/>
                    </a:lnTo>
                    <a:lnTo>
                      <a:pt x="89" y="95"/>
                    </a:lnTo>
                    <a:lnTo>
                      <a:pt x="82" y="101"/>
                    </a:lnTo>
                    <a:lnTo>
                      <a:pt x="73" y="103"/>
                    </a:lnTo>
                    <a:lnTo>
                      <a:pt x="69" y="100"/>
                    </a:lnTo>
                    <a:lnTo>
                      <a:pt x="63" y="107"/>
                    </a:lnTo>
                    <a:lnTo>
                      <a:pt x="61" y="107"/>
                    </a:lnTo>
                    <a:lnTo>
                      <a:pt x="56" y="105"/>
                    </a:lnTo>
                    <a:lnTo>
                      <a:pt x="50" y="100"/>
                    </a:lnTo>
                    <a:lnTo>
                      <a:pt x="49" y="97"/>
                    </a:lnTo>
                    <a:lnTo>
                      <a:pt x="46" y="97"/>
                    </a:lnTo>
                    <a:lnTo>
                      <a:pt x="45" y="99"/>
                    </a:lnTo>
                    <a:lnTo>
                      <a:pt x="43" y="103"/>
                    </a:lnTo>
                    <a:lnTo>
                      <a:pt x="39" y="109"/>
                    </a:lnTo>
                    <a:lnTo>
                      <a:pt x="28" y="113"/>
                    </a:lnTo>
                    <a:lnTo>
                      <a:pt x="25" y="118"/>
                    </a:lnTo>
                    <a:lnTo>
                      <a:pt x="22" y="127"/>
                    </a:lnTo>
                    <a:lnTo>
                      <a:pt x="18" y="128"/>
                    </a:lnTo>
                    <a:lnTo>
                      <a:pt x="15" y="130"/>
                    </a:lnTo>
                    <a:lnTo>
                      <a:pt x="10" y="133"/>
                    </a:lnTo>
                    <a:lnTo>
                      <a:pt x="6" y="136"/>
                    </a:lnTo>
                    <a:lnTo>
                      <a:pt x="0" y="139"/>
                    </a:lnTo>
                    <a:lnTo>
                      <a:pt x="64" y="133"/>
                    </a:lnTo>
                    <a:lnTo>
                      <a:pt x="116" y="12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6" name="Freeform 40"/>
              <p:cNvSpPr>
                <a:spLocks/>
              </p:cNvSpPr>
              <p:nvPr/>
            </p:nvSpPr>
            <p:spPr bwMode="auto">
              <a:xfrm>
                <a:off x="7406291" y="2750011"/>
                <a:ext cx="269831" cy="209119"/>
              </a:xfrm>
              <a:custGeom>
                <a:avLst/>
                <a:gdLst>
                  <a:gd name="T0" fmla="*/ 94 w 189"/>
                  <a:gd name="T1" fmla="*/ 4 h 147"/>
                  <a:gd name="T2" fmla="*/ 79 w 189"/>
                  <a:gd name="T3" fmla="*/ 0 h 147"/>
                  <a:gd name="T4" fmla="*/ 67 w 189"/>
                  <a:gd name="T5" fmla="*/ 4 h 147"/>
                  <a:gd name="T6" fmla="*/ 58 w 189"/>
                  <a:gd name="T7" fmla="*/ 6 h 147"/>
                  <a:gd name="T8" fmla="*/ 39 w 189"/>
                  <a:gd name="T9" fmla="*/ 4 h 147"/>
                  <a:gd name="T10" fmla="*/ 26 w 189"/>
                  <a:gd name="T11" fmla="*/ 7 h 147"/>
                  <a:gd name="T12" fmla="*/ 12 w 189"/>
                  <a:gd name="T13" fmla="*/ 18 h 147"/>
                  <a:gd name="T14" fmla="*/ 11 w 189"/>
                  <a:gd name="T15" fmla="*/ 22 h 147"/>
                  <a:gd name="T16" fmla="*/ 5 w 189"/>
                  <a:gd name="T17" fmla="*/ 26 h 147"/>
                  <a:gd name="T18" fmla="*/ 0 w 189"/>
                  <a:gd name="T19" fmla="*/ 32 h 147"/>
                  <a:gd name="T20" fmla="*/ 4 w 189"/>
                  <a:gd name="T21" fmla="*/ 37 h 147"/>
                  <a:gd name="T22" fmla="*/ 19 w 189"/>
                  <a:gd name="T23" fmla="*/ 45 h 147"/>
                  <a:gd name="T24" fmla="*/ 24 w 189"/>
                  <a:gd name="T25" fmla="*/ 53 h 147"/>
                  <a:gd name="T26" fmla="*/ 34 w 189"/>
                  <a:gd name="T27" fmla="*/ 64 h 147"/>
                  <a:gd name="T28" fmla="*/ 55 w 189"/>
                  <a:gd name="T29" fmla="*/ 81 h 147"/>
                  <a:gd name="T30" fmla="*/ 66 w 189"/>
                  <a:gd name="T31" fmla="*/ 96 h 147"/>
                  <a:gd name="T32" fmla="*/ 76 w 189"/>
                  <a:gd name="T33" fmla="*/ 102 h 147"/>
                  <a:gd name="T34" fmla="*/ 82 w 189"/>
                  <a:gd name="T35" fmla="*/ 107 h 147"/>
                  <a:gd name="T36" fmla="*/ 87 w 189"/>
                  <a:gd name="T37" fmla="*/ 114 h 147"/>
                  <a:gd name="T38" fmla="*/ 89 w 189"/>
                  <a:gd name="T39" fmla="*/ 119 h 147"/>
                  <a:gd name="T40" fmla="*/ 91 w 189"/>
                  <a:gd name="T41" fmla="*/ 124 h 147"/>
                  <a:gd name="T42" fmla="*/ 95 w 189"/>
                  <a:gd name="T43" fmla="*/ 125 h 147"/>
                  <a:gd name="T44" fmla="*/ 98 w 189"/>
                  <a:gd name="T45" fmla="*/ 128 h 147"/>
                  <a:gd name="T46" fmla="*/ 99 w 189"/>
                  <a:gd name="T47" fmla="*/ 133 h 147"/>
                  <a:gd name="T48" fmla="*/ 103 w 189"/>
                  <a:gd name="T49" fmla="*/ 138 h 147"/>
                  <a:gd name="T50" fmla="*/ 104 w 189"/>
                  <a:gd name="T51" fmla="*/ 145 h 147"/>
                  <a:gd name="T52" fmla="*/ 108 w 189"/>
                  <a:gd name="T53" fmla="*/ 147 h 147"/>
                  <a:gd name="T54" fmla="*/ 110 w 189"/>
                  <a:gd name="T55" fmla="*/ 140 h 147"/>
                  <a:gd name="T56" fmla="*/ 116 w 189"/>
                  <a:gd name="T57" fmla="*/ 140 h 147"/>
                  <a:gd name="T58" fmla="*/ 117 w 189"/>
                  <a:gd name="T59" fmla="*/ 137 h 147"/>
                  <a:gd name="T60" fmla="*/ 112 w 189"/>
                  <a:gd name="T61" fmla="*/ 136 h 147"/>
                  <a:gd name="T62" fmla="*/ 110 w 189"/>
                  <a:gd name="T63" fmla="*/ 133 h 147"/>
                  <a:gd name="T64" fmla="*/ 115 w 189"/>
                  <a:gd name="T65" fmla="*/ 132 h 147"/>
                  <a:gd name="T66" fmla="*/ 119 w 189"/>
                  <a:gd name="T67" fmla="*/ 135 h 147"/>
                  <a:gd name="T68" fmla="*/ 124 w 189"/>
                  <a:gd name="T69" fmla="*/ 128 h 147"/>
                  <a:gd name="T70" fmla="*/ 123 w 189"/>
                  <a:gd name="T71" fmla="*/ 123 h 147"/>
                  <a:gd name="T72" fmla="*/ 130 w 189"/>
                  <a:gd name="T73" fmla="*/ 123 h 147"/>
                  <a:gd name="T74" fmla="*/ 135 w 189"/>
                  <a:gd name="T75" fmla="*/ 119 h 147"/>
                  <a:gd name="T76" fmla="*/ 131 w 189"/>
                  <a:gd name="T77" fmla="*/ 118 h 147"/>
                  <a:gd name="T78" fmla="*/ 129 w 189"/>
                  <a:gd name="T79" fmla="*/ 115 h 147"/>
                  <a:gd name="T80" fmla="*/ 133 w 189"/>
                  <a:gd name="T81" fmla="*/ 115 h 147"/>
                  <a:gd name="T82" fmla="*/ 138 w 189"/>
                  <a:gd name="T83" fmla="*/ 117 h 147"/>
                  <a:gd name="T84" fmla="*/ 145 w 189"/>
                  <a:gd name="T85" fmla="*/ 110 h 147"/>
                  <a:gd name="T86" fmla="*/ 141 w 189"/>
                  <a:gd name="T87" fmla="*/ 105 h 147"/>
                  <a:gd name="T88" fmla="*/ 143 w 189"/>
                  <a:gd name="T89" fmla="*/ 103 h 147"/>
                  <a:gd name="T90" fmla="*/ 149 w 189"/>
                  <a:gd name="T91" fmla="*/ 103 h 147"/>
                  <a:gd name="T92" fmla="*/ 155 w 189"/>
                  <a:gd name="T93" fmla="*/ 93 h 147"/>
                  <a:gd name="T94" fmla="*/ 164 w 189"/>
                  <a:gd name="T95" fmla="*/ 89 h 147"/>
                  <a:gd name="T96" fmla="*/ 169 w 189"/>
                  <a:gd name="T97" fmla="*/ 81 h 147"/>
                  <a:gd name="T98" fmla="*/ 165 w 189"/>
                  <a:gd name="T99" fmla="*/ 75 h 147"/>
                  <a:gd name="T100" fmla="*/ 169 w 189"/>
                  <a:gd name="T101" fmla="*/ 75 h 147"/>
                  <a:gd name="T102" fmla="*/ 170 w 189"/>
                  <a:gd name="T103" fmla="*/ 70 h 147"/>
                  <a:gd name="T104" fmla="*/ 175 w 189"/>
                  <a:gd name="T105" fmla="*/ 60 h 147"/>
                  <a:gd name="T106" fmla="*/ 178 w 189"/>
                  <a:gd name="T107" fmla="*/ 54 h 147"/>
                  <a:gd name="T108" fmla="*/ 187 w 189"/>
                  <a:gd name="T109" fmla="*/ 46 h 147"/>
                  <a:gd name="T110" fmla="*/ 138 w 189"/>
                  <a:gd name="T111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9" h="147">
                    <a:moveTo>
                      <a:pt x="98" y="14"/>
                    </a:moveTo>
                    <a:cubicBezTo>
                      <a:pt x="94" y="4"/>
                      <a:pt x="94" y="4"/>
                      <a:pt x="94" y="4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3" y="99"/>
                      <a:pt x="73" y="99"/>
                      <a:pt x="73" y="99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7" y="114"/>
                      <a:pt x="87" y="114"/>
                      <a:pt x="87" y="114"/>
                    </a:cubicBezTo>
                    <a:cubicBezTo>
                      <a:pt x="89" y="117"/>
                      <a:pt x="89" y="117"/>
                      <a:pt x="89" y="117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90" y="122"/>
                      <a:pt x="90" y="122"/>
                      <a:pt x="90" y="122"/>
                    </a:cubicBezTo>
                    <a:cubicBezTo>
                      <a:pt x="91" y="124"/>
                      <a:pt x="91" y="124"/>
                      <a:pt x="91" y="124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25"/>
                      <a:pt x="95" y="125"/>
                      <a:pt x="95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8" y="128"/>
                      <a:pt x="98" y="128"/>
                      <a:pt x="98" y="128"/>
                    </a:cubicBezTo>
                    <a:cubicBezTo>
                      <a:pt x="98" y="130"/>
                      <a:pt x="98" y="130"/>
                      <a:pt x="98" y="130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3" y="137"/>
                      <a:pt x="103" y="137"/>
                      <a:pt x="103" y="137"/>
                    </a:cubicBezTo>
                    <a:cubicBezTo>
                      <a:pt x="103" y="138"/>
                      <a:pt x="103" y="138"/>
                      <a:pt x="103" y="138"/>
                    </a:cubicBezTo>
                    <a:cubicBezTo>
                      <a:pt x="103" y="142"/>
                      <a:pt x="103" y="142"/>
                      <a:pt x="103" y="142"/>
                    </a:cubicBezTo>
                    <a:cubicBezTo>
                      <a:pt x="104" y="145"/>
                      <a:pt x="104" y="145"/>
                      <a:pt x="104" y="145"/>
                    </a:cubicBezTo>
                    <a:cubicBezTo>
                      <a:pt x="106" y="146"/>
                      <a:pt x="106" y="146"/>
                      <a:pt x="106" y="146"/>
                    </a:cubicBezTo>
                    <a:cubicBezTo>
                      <a:pt x="108" y="147"/>
                      <a:pt x="108" y="147"/>
                      <a:pt x="108" y="147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10" y="140"/>
                      <a:pt x="110" y="140"/>
                      <a:pt x="110" y="140"/>
                    </a:cubicBezTo>
                    <a:cubicBezTo>
                      <a:pt x="115" y="140"/>
                      <a:pt x="115" y="140"/>
                      <a:pt x="115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ubicBezTo>
                      <a:pt x="116" y="140"/>
                      <a:pt x="118" y="139"/>
                      <a:pt x="118" y="139"/>
                    </a:cubicBezTo>
                    <a:cubicBezTo>
                      <a:pt x="118" y="138"/>
                      <a:pt x="117" y="137"/>
                      <a:pt x="117" y="137"/>
                    </a:cubicBezTo>
                    <a:cubicBezTo>
                      <a:pt x="116" y="137"/>
                      <a:pt x="116" y="137"/>
                      <a:pt x="116" y="137"/>
                    </a:cubicBezTo>
                    <a:cubicBezTo>
                      <a:pt x="116" y="137"/>
                      <a:pt x="112" y="136"/>
                      <a:pt x="112" y="136"/>
                    </a:cubicBezTo>
                    <a:cubicBezTo>
                      <a:pt x="111" y="136"/>
                      <a:pt x="110" y="134"/>
                      <a:pt x="110" y="134"/>
                    </a:cubicBezTo>
                    <a:cubicBezTo>
                      <a:pt x="110" y="133"/>
                      <a:pt x="110" y="133"/>
                      <a:pt x="110" y="133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3"/>
                      <a:pt x="116" y="133"/>
                      <a:pt x="116" y="133"/>
                    </a:cubicBezTo>
                    <a:cubicBezTo>
                      <a:pt x="119" y="135"/>
                      <a:pt x="119" y="135"/>
                      <a:pt x="119" y="135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4" y="127"/>
                      <a:pt x="124" y="127"/>
                      <a:pt x="124" y="127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5" y="120"/>
                      <a:pt x="135" y="120"/>
                      <a:pt x="135" y="120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33" y="118"/>
                      <a:pt x="133" y="118"/>
                      <a:pt x="133" y="118"/>
                    </a:cubicBezTo>
                    <a:cubicBezTo>
                      <a:pt x="131" y="118"/>
                      <a:pt x="131" y="118"/>
                      <a:pt x="131" y="118"/>
                    </a:cubicBezTo>
                    <a:cubicBezTo>
                      <a:pt x="129" y="117"/>
                      <a:pt x="129" y="117"/>
                      <a:pt x="129" y="117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32" y="114"/>
                      <a:pt x="132" y="114"/>
                      <a:pt x="132" y="114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6" y="117"/>
                      <a:pt x="136" y="117"/>
                      <a:pt x="136" y="117"/>
                    </a:cubicBezTo>
                    <a:cubicBezTo>
                      <a:pt x="138" y="117"/>
                      <a:pt x="138" y="117"/>
                      <a:pt x="138" y="117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5" y="110"/>
                      <a:pt x="145" y="110"/>
                      <a:pt x="145" y="110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1" y="105"/>
                      <a:pt x="141" y="105"/>
                      <a:pt x="141" y="105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3" y="103"/>
                      <a:pt x="143" y="103"/>
                      <a:pt x="143" y="103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51" y="100"/>
                      <a:pt x="151" y="100"/>
                      <a:pt x="151" y="100"/>
                    </a:cubicBezTo>
                    <a:cubicBezTo>
                      <a:pt x="155" y="93"/>
                      <a:pt x="155" y="93"/>
                      <a:pt x="155" y="93"/>
                    </a:cubicBezTo>
                    <a:cubicBezTo>
                      <a:pt x="159" y="90"/>
                      <a:pt x="159" y="90"/>
                      <a:pt x="159" y="90"/>
                    </a:cubicBezTo>
                    <a:cubicBezTo>
                      <a:pt x="164" y="89"/>
                      <a:pt x="164" y="89"/>
                      <a:pt x="164" y="89"/>
                    </a:cubicBezTo>
                    <a:cubicBezTo>
                      <a:pt x="167" y="84"/>
                      <a:pt x="167" y="84"/>
                      <a:pt x="167" y="84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67" y="79"/>
                      <a:pt x="167" y="79"/>
                      <a:pt x="167" y="79"/>
                    </a:cubicBezTo>
                    <a:cubicBezTo>
                      <a:pt x="165" y="75"/>
                      <a:pt x="165" y="75"/>
                      <a:pt x="165" y="75"/>
                    </a:cubicBezTo>
                    <a:cubicBezTo>
                      <a:pt x="167" y="75"/>
                      <a:pt x="167" y="75"/>
                      <a:pt x="167" y="75"/>
                    </a:cubicBezTo>
                    <a:cubicBezTo>
                      <a:pt x="169" y="75"/>
                      <a:pt x="169" y="75"/>
                      <a:pt x="169" y="75"/>
                    </a:cubicBezTo>
                    <a:cubicBezTo>
                      <a:pt x="169" y="72"/>
                      <a:pt x="169" y="72"/>
                      <a:pt x="169" y="72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3" y="66"/>
                      <a:pt x="173" y="66"/>
                      <a:pt x="173" y="66"/>
                    </a:cubicBezTo>
                    <a:cubicBezTo>
                      <a:pt x="175" y="60"/>
                      <a:pt x="175" y="60"/>
                      <a:pt x="175" y="60"/>
                    </a:cubicBezTo>
                    <a:cubicBezTo>
                      <a:pt x="177" y="56"/>
                      <a:pt x="177" y="56"/>
                      <a:pt x="177" y="56"/>
                    </a:cubicBezTo>
                    <a:cubicBezTo>
                      <a:pt x="178" y="54"/>
                      <a:pt x="178" y="54"/>
                      <a:pt x="178" y="54"/>
                    </a:cubicBezTo>
                    <a:cubicBezTo>
                      <a:pt x="180" y="52"/>
                      <a:pt x="180" y="52"/>
                      <a:pt x="180" y="52"/>
                    </a:cubicBezTo>
                    <a:cubicBezTo>
                      <a:pt x="187" y="46"/>
                      <a:pt x="187" y="46"/>
                      <a:pt x="187" y="46"/>
                    </a:cubicBezTo>
                    <a:cubicBezTo>
                      <a:pt x="189" y="44"/>
                      <a:pt x="189" y="44"/>
                      <a:pt x="189" y="44"/>
                    </a:cubicBezTo>
                    <a:cubicBezTo>
                      <a:pt x="138" y="6"/>
                      <a:pt x="138" y="6"/>
                      <a:pt x="138" y="6"/>
                    </a:cubicBezTo>
                    <a:lnTo>
                      <a:pt x="98" y="1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7" name="Freeform 41"/>
              <p:cNvSpPr>
                <a:spLocks/>
              </p:cNvSpPr>
              <p:nvPr/>
            </p:nvSpPr>
            <p:spPr bwMode="auto">
              <a:xfrm>
                <a:off x="7128028" y="2788799"/>
                <a:ext cx="212492" cy="340661"/>
              </a:xfrm>
              <a:custGeom>
                <a:avLst/>
                <a:gdLst>
                  <a:gd name="T0" fmla="*/ 39 w 126"/>
                  <a:gd name="T1" fmla="*/ 183 h 202"/>
                  <a:gd name="T2" fmla="*/ 33 w 126"/>
                  <a:gd name="T3" fmla="*/ 176 h 202"/>
                  <a:gd name="T4" fmla="*/ 36 w 126"/>
                  <a:gd name="T5" fmla="*/ 172 h 202"/>
                  <a:gd name="T6" fmla="*/ 51 w 126"/>
                  <a:gd name="T7" fmla="*/ 168 h 202"/>
                  <a:gd name="T8" fmla="*/ 125 w 126"/>
                  <a:gd name="T9" fmla="*/ 161 h 202"/>
                  <a:gd name="T10" fmla="*/ 120 w 126"/>
                  <a:gd name="T11" fmla="*/ 153 h 202"/>
                  <a:gd name="T12" fmla="*/ 119 w 126"/>
                  <a:gd name="T13" fmla="*/ 148 h 202"/>
                  <a:gd name="T14" fmla="*/ 120 w 126"/>
                  <a:gd name="T15" fmla="*/ 141 h 202"/>
                  <a:gd name="T16" fmla="*/ 116 w 126"/>
                  <a:gd name="T17" fmla="*/ 130 h 202"/>
                  <a:gd name="T18" fmla="*/ 119 w 126"/>
                  <a:gd name="T19" fmla="*/ 123 h 202"/>
                  <a:gd name="T20" fmla="*/ 116 w 126"/>
                  <a:gd name="T21" fmla="*/ 117 h 202"/>
                  <a:gd name="T22" fmla="*/ 122 w 126"/>
                  <a:gd name="T23" fmla="*/ 110 h 202"/>
                  <a:gd name="T24" fmla="*/ 119 w 126"/>
                  <a:gd name="T25" fmla="*/ 104 h 202"/>
                  <a:gd name="T26" fmla="*/ 115 w 126"/>
                  <a:gd name="T27" fmla="*/ 95 h 202"/>
                  <a:gd name="T28" fmla="*/ 106 w 126"/>
                  <a:gd name="T29" fmla="*/ 75 h 202"/>
                  <a:gd name="T30" fmla="*/ 89 w 126"/>
                  <a:gd name="T31" fmla="*/ 12 h 202"/>
                  <a:gd name="T32" fmla="*/ 94 w 126"/>
                  <a:gd name="T33" fmla="*/ 0 h 202"/>
                  <a:gd name="T34" fmla="*/ 1 w 126"/>
                  <a:gd name="T35" fmla="*/ 7 h 202"/>
                  <a:gd name="T36" fmla="*/ 0 w 126"/>
                  <a:gd name="T37" fmla="*/ 106 h 202"/>
                  <a:gd name="T38" fmla="*/ 6 w 126"/>
                  <a:gd name="T39" fmla="*/ 196 h 202"/>
                  <a:gd name="T40" fmla="*/ 11 w 126"/>
                  <a:gd name="T41" fmla="*/ 197 h 202"/>
                  <a:gd name="T42" fmla="*/ 16 w 126"/>
                  <a:gd name="T43" fmla="*/ 195 h 202"/>
                  <a:gd name="T44" fmla="*/ 16 w 126"/>
                  <a:gd name="T45" fmla="*/ 187 h 202"/>
                  <a:gd name="T46" fmla="*/ 21 w 126"/>
                  <a:gd name="T47" fmla="*/ 184 h 202"/>
                  <a:gd name="T48" fmla="*/ 22 w 126"/>
                  <a:gd name="T49" fmla="*/ 189 h 202"/>
                  <a:gd name="T50" fmla="*/ 22 w 126"/>
                  <a:gd name="T51" fmla="*/ 193 h 202"/>
                  <a:gd name="T52" fmla="*/ 25 w 126"/>
                  <a:gd name="T53" fmla="*/ 195 h 202"/>
                  <a:gd name="T54" fmla="*/ 27 w 126"/>
                  <a:gd name="T55" fmla="*/ 199 h 202"/>
                  <a:gd name="T56" fmla="*/ 25 w 126"/>
                  <a:gd name="T57" fmla="*/ 202 h 202"/>
                  <a:gd name="T58" fmla="*/ 31 w 126"/>
                  <a:gd name="T59" fmla="*/ 200 h 202"/>
                  <a:gd name="T60" fmla="*/ 38 w 126"/>
                  <a:gd name="T61" fmla="*/ 197 h 202"/>
                  <a:gd name="T62" fmla="*/ 43 w 126"/>
                  <a:gd name="T63" fmla="*/ 196 h 202"/>
                  <a:gd name="T64" fmla="*/ 44 w 126"/>
                  <a:gd name="T65" fmla="*/ 19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02">
                    <a:moveTo>
                      <a:pt x="40" y="188"/>
                    </a:moveTo>
                    <a:lnTo>
                      <a:pt x="39" y="183"/>
                    </a:lnTo>
                    <a:lnTo>
                      <a:pt x="35" y="178"/>
                    </a:lnTo>
                    <a:lnTo>
                      <a:pt x="33" y="176"/>
                    </a:lnTo>
                    <a:lnTo>
                      <a:pt x="33" y="173"/>
                    </a:lnTo>
                    <a:lnTo>
                      <a:pt x="36" y="172"/>
                    </a:lnTo>
                    <a:lnTo>
                      <a:pt x="43" y="170"/>
                    </a:lnTo>
                    <a:lnTo>
                      <a:pt x="51" y="168"/>
                    </a:lnTo>
                    <a:lnTo>
                      <a:pt x="126" y="162"/>
                    </a:lnTo>
                    <a:lnTo>
                      <a:pt x="125" y="161"/>
                    </a:lnTo>
                    <a:lnTo>
                      <a:pt x="121" y="156"/>
                    </a:lnTo>
                    <a:lnTo>
                      <a:pt x="120" y="153"/>
                    </a:lnTo>
                    <a:lnTo>
                      <a:pt x="118" y="150"/>
                    </a:lnTo>
                    <a:lnTo>
                      <a:pt x="119" y="148"/>
                    </a:lnTo>
                    <a:lnTo>
                      <a:pt x="121" y="146"/>
                    </a:lnTo>
                    <a:lnTo>
                      <a:pt x="120" y="141"/>
                    </a:lnTo>
                    <a:lnTo>
                      <a:pt x="118" y="138"/>
                    </a:lnTo>
                    <a:lnTo>
                      <a:pt x="116" y="130"/>
                    </a:lnTo>
                    <a:lnTo>
                      <a:pt x="116" y="125"/>
                    </a:lnTo>
                    <a:lnTo>
                      <a:pt x="119" y="123"/>
                    </a:lnTo>
                    <a:lnTo>
                      <a:pt x="120" y="119"/>
                    </a:lnTo>
                    <a:lnTo>
                      <a:pt x="116" y="117"/>
                    </a:lnTo>
                    <a:lnTo>
                      <a:pt x="121" y="114"/>
                    </a:lnTo>
                    <a:lnTo>
                      <a:pt x="122" y="110"/>
                    </a:lnTo>
                    <a:lnTo>
                      <a:pt x="120" y="108"/>
                    </a:lnTo>
                    <a:lnTo>
                      <a:pt x="119" y="104"/>
                    </a:lnTo>
                    <a:lnTo>
                      <a:pt x="119" y="100"/>
                    </a:lnTo>
                    <a:lnTo>
                      <a:pt x="115" y="95"/>
                    </a:lnTo>
                    <a:lnTo>
                      <a:pt x="108" y="83"/>
                    </a:lnTo>
                    <a:lnTo>
                      <a:pt x="106" y="75"/>
                    </a:lnTo>
                    <a:lnTo>
                      <a:pt x="96" y="41"/>
                    </a:lnTo>
                    <a:lnTo>
                      <a:pt x="89" y="12"/>
                    </a:lnTo>
                    <a:lnTo>
                      <a:pt x="87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1" y="7"/>
                    </a:lnTo>
                    <a:lnTo>
                      <a:pt x="1" y="14"/>
                    </a:lnTo>
                    <a:lnTo>
                      <a:pt x="0" y="106"/>
                    </a:lnTo>
                    <a:lnTo>
                      <a:pt x="0" y="155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11" y="197"/>
                    </a:lnTo>
                    <a:lnTo>
                      <a:pt x="15" y="198"/>
                    </a:lnTo>
                    <a:lnTo>
                      <a:pt x="16" y="195"/>
                    </a:lnTo>
                    <a:lnTo>
                      <a:pt x="15" y="191"/>
                    </a:lnTo>
                    <a:lnTo>
                      <a:pt x="16" y="187"/>
                    </a:lnTo>
                    <a:lnTo>
                      <a:pt x="18" y="185"/>
                    </a:lnTo>
                    <a:lnTo>
                      <a:pt x="21" y="184"/>
                    </a:lnTo>
                    <a:lnTo>
                      <a:pt x="22" y="186"/>
                    </a:lnTo>
                    <a:lnTo>
                      <a:pt x="22" y="189"/>
                    </a:lnTo>
                    <a:lnTo>
                      <a:pt x="21" y="191"/>
                    </a:lnTo>
                    <a:lnTo>
                      <a:pt x="22" y="193"/>
                    </a:lnTo>
                    <a:lnTo>
                      <a:pt x="23" y="194"/>
                    </a:lnTo>
                    <a:lnTo>
                      <a:pt x="25" y="195"/>
                    </a:lnTo>
                    <a:lnTo>
                      <a:pt x="27" y="197"/>
                    </a:lnTo>
                    <a:lnTo>
                      <a:pt x="27" y="199"/>
                    </a:lnTo>
                    <a:lnTo>
                      <a:pt x="27" y="200"/>
                    </a:lnTo>
                    <a:lnTo>
                      <a:pt x="25" y="202"/>
                    </a:lnTo>
                    <a:lnTo>
                      <a:pt x="27" y="201"/>
                    </a:lnTo>
                    <a:lnTo>
                      <a:pt x="31" y="200"/>
                    </a:lnTo>
                    <a:lnTo>
                      <a:pt x="36" y="199"/>
                    </a:lnTo>
                    <a:lnTo>
                      <a:pt x="38" y="197"/>
                    </a:lnTo>
                    <a:lnTo>
                      <a:pt x="39" y="197"/>
                    </a:lnTo>
                    <a:lnTo>
                      <a:pt x="43" y="196"/>
                    </a:lnTo>
                    <a:lnTo>
                      <a:pt x="44" y="195"/>
                    </a:lnTo>
                    <a:lnTo>
                      <a:pt x="44" y="195"/>
                    </a:lnTo>
                    <a:lnTo>
                      <a:pt x="40" y="18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8" name="Freeform 42"/>
              <p:cNvSpPr>
                <a:spLocks/>
              </p:cNvSpPr>
              <p:nvPr/>
            </p:nvSpPr>
            <p:spPr bwMode="auto">
              <a:xfrm>
                <a:off x="6942519" y="2800604"/>
                <a:ext cx="195628" cy="342348"/>
              </a:xfrm>
              <a:custGeom>
                <a:avLst/>
                <a:gdLst>
                  <a:gd name="T0" fmla="*/ 110 w 116"/>
                  <a:gd name="T1" fmla="*/ 99 h 203"/>
                  <a:gd name="T2" fmla="*/ 111 w 116"/>
                  <a:gd name="T3" fmla="*/ 0 h 203"/>
                  <a:gd name="T4" fmla="*/ 41 w 116"/>
                  <a:gd name="T5" fmla="*/ 5 h 203"/>
                  <a:gd name="T6" fmla="*/ 38 w 116"/>
                  <a:gd name="T7" fmla="*/ 10 h 203"/>
                  <a:gd name="T8" fmla="*/ 35 w 116"/>
                  <a:gd name="T9" fmla="*/ 15 h 203"/>
                  <a:gd name="T10" fmla="*/ 32 w 116"/>
                  <a:gd name="T11" fmla="*/ 17 h 203"/>
                  <a:gd name="T12" fmla="*/ 30 w 116"/>
                  <a:gd name="T13" fmla="*/ 26 h 203"/>
                  <a:gd name="T14" fmla="*/ 22 w 116"/>
                  <a:gd name="T15" fmla="*/ 37 h 203"/>
                  <a:gd name="T16" fmla="*/ 18 w 116"/>
                  <a:gd name="T17" fmla="*/ 44 h 203"/>
                  <a:gd name="T18" fmla="*/ 18 w 116"/>
                  <a:gd name="T19" fmla="*/ 48 h 203"/>
                  <a:gd name="T20" fmla="*/ 17 w 116"/>
                  <a:gd name="T21" fmla="*/ 54 h 203"/>
                  <a:gd name="T22" fmla="*/ 13 w 116"/>
                  <a:gd name="T23" fmla="*/ 58 h 203"/>
                  <a:gd name="T24" fmla="*/ 12 w 116"/>
                  <a:gd name="T25" fmla="*/ 62 h 203"/>
                  <a:gd name="T26" fmla="*/ 11 w 116"/>
                  <a:gd name="T27" fmla="*/ 66 h 203"/>
                  <a:gd name="T28" fmla="*/ 14 w 116"/>
                  <a:gd name="T29" fmla="*/ 70 h 203"/>
                  <a:gd name="T30" fmla="*/ 14 w 116"/>
                  <a:gd name="T31" fmla="*/ 78 h 203"/>
                  <a:gd name="T32" fmla="*/ 14 w 116"/>
                  <a:gd name="T33" fmla="*/ 84 h 203"/>
                  <a:gd name="T34" fmla="*/ 11 w 116"/>
                  <a:gd name="T35" fmla="*/ 89 h 203"/>
                  <a:gd name="T36" fmla="*/ 15 w 116"/>
                  <a:gd name="T37" fmla="*/ 94 h 203"/>
                  <a:gd name="T38" fmla="*/ 11 w 116"/>
                  <a:gd name="T39" fmla="*/ 98 h 203"/>
                  <a:gd name="T40" fmla="*/ 15 w 116"/>
                  <a:gd name="T41" fmla="*/ 102 h 203"/>
                  <a:gd name="T42" fmla="*/ 16 w 116"/>
                  <a:gd name="T43" fmla="*/ 108 h 203"/>
                  <a:gd name="T44" fmla="*/ 19 w 116"/>
                  <a:gd name="T45" fmla="*/ 112 h 203"/>
                  <a:gd name="T46" fmla="*/ 19 w 116"/>
                  <a:gd name="T47" fmla="*/ 123 h 203"/>
                  <a:gd name="T48" fmla="*/ 15 w 116"/>
                  <a:gd name="T49" fmla="*/ 126 h 203"/>
                  <a:gd name="T50" fmla="*/ 14 w 116"/>
                  <a:gd name="T51" fmla="*/ 132 h 203"/>
                  <a:gd name="T52" fmla="*/ 8 w 116"/>
                  <a:gd name="T53" fmla="*/ 140 h 203"/>
                  <a:gd name="T54" fmla="*/ 6 w 116"/>
                  <a:gd name="T55" fmla="*/ 149 h 203"/>
                  <a:gd name="T56" fmla="*/ 4 w 116"/>
                  <a:gd name="T57" fmla="*/ 153 h 203"/>
                  <a:gd name="T58" fmla="*/ 4 w 116"/>
                  <a:gd name="T59" fmla="*/ 160 h 203"/>
                  <a:gd name="T60" fmla="*/ 0 w 116"/>
                  <a:gd name="T61" fmla="*/ 164 h 203"/>
                  <a:gd name="T62" fmla="*/ 1 w 116"/>
                  <a:gd name="T63" fmla="*/ 171 h 203"/>
                  <a:gd name="T64" fmla="*/ 65 w 116"/>
                  <a:gd name="T65" fmla="*/ 184 h 203"/>
                  <a:gd name="T66" fmla="*/ 70 w 116"/>
                  <a:gd name="T67" fmla="*/ 192 h 203"/>
                  <a:gd name="T68" fmla="*/ 71 w 116"/>
                  <a:gd name="T69" fmla="*/ 203 h 203"/>
                  <a:gd name="T70" fmla="*/ 72 w 116"/>
                  <a:gd name="T71" fmla="*/ 203 h 203"/>
                  <a:gd name="T72" fmla="*/ 79 w 116"/>
                  <a:gd name="T73" fmla="*/ 199 h 203"/>
                  <a:gd name="T74" fmla="*/ 82 w 116"/>
                  <a:gd name="T75" fmla="*/ 193 h 203"/>
                  <a:gd name="T76" fmla="*/ 89 w 116"/>
                  <a:gd name="T77" fmla="*/ 193 h 203"/>
                  <a:gd name="T78" fmla="*/ 98 w 116"/>
                  <a:gd name="T79" fmla="*/ 190 h 203"/>
                  <a:gd name="T80" fmla="*/ 104 w 116"/>
                  <a:gd name="T81" fmla="*/ 190 h 203"/>
                  <a:gd name="T82" fmla="*/ 109 w 116"/>
                  <a:gd name="T83" fmla="*/ 190 h 203"/>
                  <a:gd name="T84" fmla="*/ 115 w 116"/>
                  <a:gd name="T85" fmla="*/ 190 h 203"/>
                  <a:gd name="T86" fmla="*/ 116 w 116"/>
                  <a:gd name="T87" fmla="*/ 189 h 203"/>
                  <a:gd name="T88" fmla="*/ 110 w 116"/>
                  <a:gd name="T89" fmla="*/ 14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6" h="203">
                    <a:moveTo>
                      <a:pt x="110" y="148"/>
                    </a:moveTo>
                    <a:lnTo>
                      <a:pt x="110" y="99"/>
                    </a:lnTo>
                    <a:lnTo>
                      <a:pt x="111" y="7"/>
                    </a:lnTo>
                    <a:lnTo>
                      <a:pt x="111" y="0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5" y="15"/>
                    </a:lnTo>
                    <a:lnTo>
                      <a:pt x="33" y="17"/>
                    </a:lnTo>
                    <a:lnTo>
                      <a:pt x="32" y="17"/>
                    </a:lnTo>
                    <a:lnTo>
                      <a:pt x="30" y="22"/>
                    </a:lnTo>
                    <a:lnTo>
                      <a:pt x="30" y="26"/>
                    </a:lnTo>
                    <a:lnTo>
                      <a:pt x="27" y="31"/>
                    </a:lnTo>
                    <a:lnTo>
                      <a:pt x="22" y="37"/>
                    </a:lnTo>
                    <a:lnTo>
                      <a:pt x="19" y="40"/>
                    </a:lnTo>
                    <a:lnTo>
                      <a:pt x="18" y="44"/>
                    </a:lnTo>
                    <a:lnTo>
                      <a:pt x="20" y="45"/>
                    </a:lnTo>
                    <a:lnTo>
                      <a:pt x="18" y="48"/>
                    </a:lnTo>
                    <a:lnTo>
                      <a:pt x="16" y="52"/>
                    </a:lnTo>
                    <a:lnTo>
                      <a:pt x="17" y="54"/>
                    </a:lnTo>
                    <a:lnTo>
                      <a:pt x="16" y="54"/>
                    </a:lnTo>
                    <a:lnTo>
                      <a:pt x="13" y="58"/>
                    </a:lnTo>
                    <a:lnTo>
                      <a:pt x="11" y="61"/>
                    </a:lnTo>
                    <a:lnTo>
                      <a:pt x="12" y="62"/>
                    </a:lnTo>
                    <a:lnTo>
                      <a:pt x="11" y="64"/>
                    </a:lnTo>
                    <a:lnTo>
                      <a:pt x="11" y="66"/>
                    </a:lnTo>
                    <a:lnTo>
                      <a:pt x="12" y="67"/>
                    </a:lnTo>
                    <a:lnTo>
                      <a:pt x="14" y="70"/>
                    </a:lnTo>
                    <a:lnTo>
                      <a:pt x="14" y="72"/>
                    </a:lnTo>
                    <a:lnTo>
                      <a:pt x="14" y="78"/>
                    </a:lnTo>
                    <a:lnTo>
                      <a:pt x="15" y="81"/>
                    </a:lnTo>
                    <a:lnTo>
                      <a:pt x="14" y="84"/>
                    </a:lnTo>
                    <a:lnTo>
                      <a:pt x="12" y="89"/>
                    </a:lnTo>
                    <a:lnTo>
                      <a:pt x="11" y="89"/>
                    </a:lnTo>
                    <a:lnTo>
                      <a:pt x="14" y="91"/>
                    </a:lnTo>
                    <a:lnTo>
                      <a:pt x="15" y="94"/>
                    </a:lnTo>
                    <a:lnTo>
                      <a:pt x="15" y="96"/>
                    </a:lnTo>
                    <a:lnTo>
                      <a:pt x="11" y="98"/>
                    </a:lnTo>
                    <a:lnTo>
                      <a:pt x="14" y="100"/>
                    </a:lnTo>
                    <a:lnTo>
                      <a:pt x="15" y="102"/>
                    </a:lnTo>
                    <a:lnTo>
                      <a:pt x="15" y="103"/>
                    </a:lnTo>
                    <a:lnTo>
                      <a:pt x="16" y="108"/>
                    </a:lnTo>
                    <a:lnTo>
                      <a:pt x="16" y="110"/>
                    </a:lnTo>
                    <a:lnTo>
                      <a:pt x="19" y="112"/>
                    </a:lnTo>
                    <a:lnTo>
                      <a:pt x="20" y="115"/>
                    </a:lnTo>
                    <a:lnTo>
                      <a:pt x="19" y="123"/>
                    </a:lnTo>
                    <a:lnTo>
                      <a:pt x="16" y="126"/>
                    </a:lnTo>
                    <a:lnTo>
                      <a:pt x="15" y="126"/>
                    </a:lnTo>
                    <a:lnTo>
                      <a:pt x="15" y="130"/>
                    </a:lnTo>
                    <a:lnTo>
                      <a:pt x="14" y="132"/>
                    </a:lnTo>
                    <a:lnTo>
                      <a:pt x="10" y="138"/>
                    </a:lnTo>
                    <a:lnTo>
                      <a:pt x="8" y="140"/>
                    </a:lnTo>
                    <a:lnTo>
                      <a:pt x="7" y="147"/>
                    </a:lnTo>
                    <a:lnTo>
                      <a:pt x="6" y="149"/>
                    </a:lnTo>
                    <a:lnTo>
                      <a:pt x="5" y="150"/>
                    </a:lnTo>
                    <a:lnTo>
                      <a:pt x="4" y="153"/>
                    </a:lnTo>
                    <a:lnTo>
                      <a:pt x="4" y="155"/>
                    </a:lnTo>
                    <a:lnTo>
                      <a:pt x="4" y="160"/>
                    </a:lnTo>
                    <a:lnTo>
                      <a:pt x="1" y="162"/>
                    </a:lnTo>
                    <a:lnTo>
                      <a:pt x="0" y="164"/>
                    </a:lnTo>
                    <a:lnTo>
                      <a:pt x="0" y="167"/>
                    </a:lnTo>
                    <a:lnTo>
                      <a:pt x="1" y="171"/>
                    </a:lnTo>
                    <a:lnTo>
                      <a:pt x="66" y="168"/>
                    </a:lnTo>
                    <a:lnTo>
                      <a:pt x="65" y="184"/>
                    </a:lnTo>
                    <a:lnTo>
                      <a:pt x="67" y="188"/>
                    </a:lnTo>
                    <a:lnTo>
                      <a:pt x="70" y="192"/>
                    </a:lnTo>
                    <a:lnTo>
                      <a:pt x="71" y="199"/>
                    </a:lnTo>
                    <a:lnTo>
                      <a:pt x="71" y="203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7" y="200"/>
                    </a:lnTo>
                    <a:lnTo>
                      <a:pt x="79" y="199"/>
                    </a:lnTo>
                    <a:lnTo>
                      <a:pt x="82" y="197"/>
                    </a:lnTo>
                    <a:lnTo>
                      <a:pt x="82" y="193"/>
                    </a:lnTo>
                    <a:lnTo>
                      <a:pt x="86" y="193"/>
                    </a:lnTo>
                    <a:lnTo>
                      <a:pt x="89" y="193"/>
                    </a:lnTo>
                    <a:lnTo>
                      <a:pt x="93" y="192"/>
                    </a:lnTo>
                    <a:lnTo>
                      <a:pt x="98" y="190"/>
                    </a:lnTo>
                    <a:lnTo>
                      <a:pt x="102" y="190"/>
                    </a:lnTo>
                    <a:lnTo>
                      <a:pt x="104" y="190"/>
                    </a:lnTo>
                    <a:lnTo>
                      <a:pt x="107" y="190"/>
                    </a:lnTo>
                    <a:lnTo>
                      <a:pt x="109" y="190"/>
                    </a:lnTo>
                    <a:lnTo>
                      <a:pt x="113" y="192"/>
                    </a:lnTo>
                    <a:lnTo>
                      <a:pt x="115" y="190"/>
                    </a:lnTo>
                    <a:lnTo>
                      <a:pt x="116" y="189"/>
                    </a:lnTo>
                    <a:lnTo>
                      <a:pt x="116" y="189"/>
                    </a:lnTo>
                    <a:lnTo>
                      <a:pt x="116" y="189"/>
                    </a:lnTo>
                    <a:lnTo>
                      <a:pt x="110" y="14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09" name="Freeform 43"/>
              <p:cNvSpPr>
                <a:spLocks/>
              </p:cNvSpPr>
              <p:nvPr/>
            </p:nvSpPr>
            <p:spPr bwMode="auto">
              <a:xfrm>
                <a:off x="7559758" y="2387426"/>
                <a:ext cx="242848" cy="177077"/>
              </a:xfrm>
              <a:custGeom>
                <a:avLst/>
                <a:gdLst>
                  <a:gd name="T0" fmla="*/ 0 w 170"/>
                  <a:gd name="T1" fmla="*/ 24 h 123"/>
                  <a:gd name="T2" fmla="*/ 3 w 170"/>
                  <a:gd name="T3" fmla="*/ 44 h 123"/>
                  <a:gd name="T4" fmla="*/ 16 w 170"/>
                  <a:gd name="T5" fmla="*/ 33 h 123"/>
                  <a:gd name="T6" fmla="*/ 28 w 170"/>
                  <a:gd name="T7" fmla="*/ 25 h 123"/>
                  <a:gd name="T8" fmla="*/ 31 w 170"/>
                  <a:gd name="T9" fmla="*/ 27 h 123"/>
                  <a:gd name="T10" fmla="*/ 41 w 170"/>
                  <a:gd name="T11" fmla="*/ 22 h 123"/>
                  <a:gd name="T12" fmla="*/ 63 w 170"/>
                  <a:gd name="T13" fmla="*/ 22 h 123"/>
                  <a:gd name="T14" fmla="*/ 70 w 170"/>
                  <a:gd name="T15" fmla="*/ 36 h 123"/>
                  <a:gd name="T16" fmla="*/ 83 w 170"/>
                  <a:gd name="T17" fmla="*/ 43 h 123"/>
                  <a:gd name="T18" fmla="*/ 93 w 170"/>
                  <a:gd name="T19" fmla="*/ 51 h 123"/>
                  <a:gd name="T20" fmla="*/ 92 w 170"/>
                  <a:gd name="T21" fmla="*/ 60 h 123"/>
                  <a:gd name="T22" fmla="*/ 89 w 170"/>
                  <a:gd name="T23" fmla="*/ 74 h 123"/>
                  <a:gd name="T24" fmla="*/ 94 w 170"/>
                  <a:gd name="T25" fmla="*/ 75 h 123"/>
                  <a:gd name="T26" fmla="*/ 101 w 170"/>
                  <a:gd name="T27" fmla="*/ 75 h 123"/>
                  <a:gd name="T28" fmla="*/ 106 w 170"/>
                  <a:gd name="T29" fmla="*/ 75 h 123"/>
                  <a:gd name="T30" fmla="*/ 122 w 170"/>
                  <a:gd name="T31" fmla="*/ 78 h 123"/>
                  <a:gd name="T32" fmla="*/ 129 w 170"/>
                  <a:gd name="T33" fmla="*/ 79 h 123"/>
                  <a:gd name="T34" fmla="*/ 124 w 170"/>
                  <a:gd name="T35" fmla="*/ 72 h 123"/>
                  <a:gd name="T36" fmla="*/ 124 w 170"/>
                  <a:gd name="T37" fmla="*/ 68 h 123"/>
                  <a:gd name="T38" fmla="*/ 116 w 170"/>
                  <a:gd name="T39" fmla="*/ 57 h 123"/>
                  <a:gd name="T40" fmla="*/ 115 w 170"/>
                  <a:gd name="T41" fmla="*/ 43 h 123"/>
                  <a:gd name="T42" fmla="*/ 113 w 170"/>
                  <a:gd name="T43" fmla="*/ 31 h 123"/>
                  <a:gd name="T44" fmla="*/ 115 w 170"/>
                  <a:gd name="T45" fmla="*/ 28 h 123"/>
                  <a:gd name="T46" fmla="*/ 124 w 170"/>
                  <a:gd name="T47" fmla="*/ 18 h 123"/>
                  <a:gd name="T48" fmla="*/ 129 w 170"/>
                  <a:gd name="T49" fmla="*/ 13 h 123"/>
                  <a:gd name="T50" fmla="*/ 125 w 170"/>
                  <a:gd name="T51" fmla="*/ 21 h 123"/>
                  <a:gd name="T52" fmla="*/ 123 w 170"/>
                  <a:gd name="T53" fmla="*/ 31 h 123"/>
                  <a:gd name="T54" fmla="*/ 122 w 170"/>
                  <a:gd name="T55" fmla="*/ 36 h 123"/>
                  <a:gd name="T56" fmla="*/ 126 w 170"/>
                  <a:gd name="T57" fmla="*/ 41 h 123"/>
                  <a:gd name="T58" fmla="*/ 131 w 170"/>
                  <a:gd name="T59" fmla="*/ 46 h 123"/>
                  <a:gd name="T60" fmla="*/ 134 w 170"/>
                  <a:gd name="T61" fmla="*/ 51 h 123"/>
                  <a:gd name="T62" fmla="*/ 130 w 170"/>
                  <a:gd name="T63" fmla="*/ 57 h 123"/>
                  <a:gd name="T64" fmla="*/ 128 w 170"/>
                  <a:gd name="T65" fmla="*/ 61 h 123"/>
                  <a:gd name="T66" fmla="*/ 129 w 170"/>
                  <a:gd name="T67" fmla="*/ 65 h 123"/>
                  <a:gd name="T68" fmla="*/ 139 w 170"/>
                  <a:gd name="T69" fmla="*/ 66 h 123"/>
                  <a:gd name="T70" fmla="*/ 146 w 170"/>
                  <a:gd name="T71" fmla="*/ 75 h 123"/>
                  <a:gd name="T72" fmla="*/ 147 w 170"/>
                  <a:gd name="T73" fmla="*/ 81 h 123"/>
                  <a:gd name="T74" fmla="*/ 152 w 170"/>
                  <a:gd name="T75" fmla="*/ 89 h 123"/>
                  <a:gd name="T76" fmla="*/ 148 w 170"/>
                  <a:gd name="T77" fmla="*/ 104 h 123"/>
                  <a:gd name="T78" fmla="*/ 149 w 170"/>
                  <a:gd name="T79" fmla="*/ 120 h 123"/>
                  <a:gd name="T80" fmla="*/ 153 w 170"/>
                  <a:gd name="T81" fmla="*/ 116 h 123"/>
                  <a:gd name="T82" fmla="*/ 157 w 170"/>
                  <a:gd name="T83" fmla="*/ 102 h 123"/>
                  <a:gd name="T84" fmla="*/ 157 w 170"/>
                  <a:gd name="T85" fmla="*/ 97 h 123"/>
                  <a:gd name="T86" fmla="*/ 163 w 170"/>
                  <a:gd name="T87" fmla="*/ 91 h 123"/>
                  <a:gd name="T88" fmla="*/ 163 w 170"/>
                  <a:gd name="T89" fmla="*/ 79 h 123"/>
                  <a:gd name="T90" fmla="*/ 167 w 170"/>
                  <a:gd name="T91" fmla="*/ 71 h 123"/>
                  <a:gd name="T92" fmla="*/ 167 w 170"/>
                  <a:gd name="T93" fmla="*/ 77 h 123"/>
                  <a:gd name="T94" fmla="*/ 168 w 170"/>
                  <a:gd name="T95" fmla="*/ 82 h 123"/>
                  <a:gd name="T96" fmla="*/ 170 w 170"/>
                  <a:gd name="T97" fmla="*/ 68 h 123"/>
                  <a:gd name="T98" fmla="*/ 169 w 170"/>
                  <a:gd name="T99" fmla="*/ 54 h 123"/>
                  <a:gd name="T100" fmla="*/ 134 w 170"/>
                  <a:gd name="T10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0" h="123">
                    <a:moveTo>
                      <a:pt x="134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9" y="74"/>
                      <a:pt x="89" y="74"/>
                      <a:pt x="89" y="74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101" y="75"/>
                      <a:pt x="101" y="75"/>
                      <a:pt x="101" y="75"/>
                    </a:cubicBezTo>
                    <a:cubicBezTo>
                      <a:pt x="102" y="76"/>
                      <a:pt x="102" y="76"/>
                      <a:pt x="102" y="76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22" y="78"/>
                      <a:pt x="122" y="78"/>
                      <a:pt x="122" y="78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27" y="75"/>
                      <a:pt x="127" y="75"/>
                      <a:pt x="127" y="75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4" y="68"/>
                      <a:pt x="124" y="68"/>
                      <a:pt x="124" y="68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6" y="57"/>
                      <a:pt x="116" y="57"/>
                      <a:pt x="116" y="57"/>
                    </a:cubicBezTo>
                    <a:cubicBezTo>
                      <a:pt x="116" y="50"/>
                      <a:pt x="116" y="50"/>
                      <a:pt x="116" y="50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5" y="28"/>
                      <a:pt x="115" y="28"/>
                      <a:pt x="115" y="28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7" y="31"/>
                      <a:pt x="127" y="31"/>
                      <a:pt x="127" y="31"/>
                    </a:cubicBezTo>
                    <a:cubicBezTo>
                      <a:pt x="122" y="36"/>
                      <a:pt x="122" y="36"/>
                      <a:pt x="122" y="36"/>
                    </a:cubicBezTo>
                    <a:cubicBezTo>
                      <a:pt x="120" y="39"/>
                      <a:pt x="120" y="39"/>
                      <a:pt x="120" y="39"/>
                    </a:cubicBezTo>
                    <a:cubicBezTo>
                      <a:pt x="126" y="41"/>
                      <a:pt x="126" y="41"/>
                      <a:pt x="126" y="41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31" y="46"/>
                      <a:pt x="131" y="46"/>
                      <a:pt x="131" y="46"/>
                    </a:cubicBezTo>
                    <a:cubicBezTo>
                      <a:pt x="130" y="47"/>
                      <a:pt x="130" y="47"/>
                      <a:pt x="130" y="47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8" y="61"/>
                      <a:pt x="128" y="61"/>
                      <a:pt x="128" y="61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9" y="65"/>
                      <a:pt x="129" y="65"/>
                      <a:pt x="129" y="65"/>
                    </a:cubicBezTo>
                    <a:cubicBezTo>
                      <a:pt x="133" y="66"/>
                      <a:pt x="133" y="66"/>
                      <a:pt x="133" y="66"/>
                    </a:cubicBezTo>
                    <a:cubicBezTo>
                      <a:pt x="139" y="66"/>
                      <a:pt x="139" y="66"/>
                      <a:pt x="139" y="66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7" y="81"/>
                      <a:pt x="147" y="81"/>
                      <a:pt x="147" y="81"/>
                    </a:cubicBezTo>
                    <a:cubicBezTo>
                      <a:pt x="150" y="84"/>
                      <a:pt x="150" y="84"/>
                      <a:pt x="150" y="84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49" y="98"/>
                      <a:pt x="149" y="98"/>
                      <a:pt x="149" y="98"/>
                    </a:cubicBezTo>
                    <a:cubicBezTo>
                      <a:pt x="148" y="104"/>
                      <a:pt x="148" y="104"/>
                      <a:pt x="148" y="104"/>
                    </a:cubicBezTo>
                    <a:cubicBezTo>
                      <a:pt x="148" y="114"/>
                      <a:pt x="148" y="114"/>
                      <a:pt x="148" y="114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51" y="123"/>
                      <a:pt x="151" y="123"/>
                      <a:pt x="151" y="123"/>
                    </a:cubicBezTo>
                    <a:cubicBezTo>
                      <a:pt x="153" y="116"/>
                      <a:pt x="153" y="116"/>
                      <a:pt x="153" y="116"/>
                    </a:cubicBezTo>
                    <a:cubicBezTo>
                      <a:pt x="154" y="105"/>
                      <a:pt x="154" y="105"/>
                      <a:pt x="154" y="105"/>
                    </a:cubicBezTo>
                    <a:cubicBezTo>
                      <a:pt x="157" y="102"/>
                      <a:pt x="157" y="102"/>
                      <a:pt x="157" y="102"/>
                    </a:cubicBezTo>
                    <a:cubicBezTo>
                      <a:pt x="157" y="99"/>
                      <a:pt x="157" y="99"/>
                      <a:pt x="157" y="99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3" y="91"/>
                      <a:pt x="163" y="91"/>
                      <a:pt x="163" y="91"/>
                    </a:cubicBezTo>
                    <a:cubicBezTo>
                      <a:pt x="163" y="82"/>
                      <a:pt x="163" y="82"/>
                      <a:pt x="163" y="82"/>
                    </a:cubicBezTo>
                    <a:cubicBezTo>
                      <a:pt x="163" y="79"/>
                      <a:pt x="163" y="79"/>
                      <a:pt x="163" y="79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7" y="71"/>
                      <a:pt x="167" y="71"/>
                      <a:pt x="167" y="71"/>
                    </a:cubicBezTo>
                    <a:cubicBezTo>
                      <a:pt x="168" y="74"/>
                      <a:pt x="168" y="74"/>
                      <a:pt x="168" y="74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5" y="80"/>
                      <a:pt x="165" y="80"/>
                    </a:cubicBezTo>
                    <a:cubicBezTo>
                      <a:pt x="166" y="81"/>
                      <a:pt x="168" y="82"/>
                      <a:pt x="168" y="82"/>
                    </a:cubicBezTo>
                    <a:cubicBezTo>
                      <a:pt x="170" y="77"/>
                      <a:pt x="170" y="77"/>
                      <a:pt x="170" y="77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169" y="54"/>
                      <a:pt x="169" y="54"/>
                      <a:pt x="169" y="54"/>
                    </a:cubicBezTo>
                    <a:cubicBezTo>
                      <a:pt x="169" y="54"/>
                      <a:pt x="169" y="54"/>
                      <a:pt x="169" y="54"/>
                    </a:cubicBezTo>
                    <a:cubicBezTo>
                      <a:pt x="148" y="57"/>
                      <a:pt x="148" y="57"/>
                      <a:pt x="148" y="57"/>
                    </a:cubicBezTo>
                    <a:lnTo>
                      <a:pt x="134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0" name="Freeform 44"/>
              <p:cNvSpPr>
                <a:spLocks/>
              </p:cNvSpPr>
              <p:nvPr/>
            </p:nvSpPr>
            <p:spPr bwMode="auto">
              <a:xfrm>
                <a:off x="7411350" y="2367189"/>
                <a:ext cx="249594" cy="246221"/>
              </a:xfrm>
              <a:custGeom>
                <a:avLst/>
                <a:gdLst>
                  <a:gd name="T0" fmla="*/ 24 w 148"/>
                  <a:gd name="T1" fmla="*/ 136 h 146"/>
                  <a:gd name="T2" fmla="*/ 31 w 148"/>
                  <a:gd name="T3" fmla="*/ 144 h 146"/>
                  <a:gd name="T4" fmla="*/ 38 w 148"/>
                  <a:gd name="T5" fmla="*/ 146 h 146"/>
                  <a:gd name="T6" fmla="*/ 48 w 148"/>
                  <a:gd name="T7" fmla="*/ 142 h 146"/>
                  <a:gd name="T8" fmla="*/ 64 w 148"/>
                  <a:gd name="T9" fmla="*/ 134 h 146"/>
                  <a:gd name="T10" fmla="*/ 79 w 148"/>
                  <a:gd name="T11" fmla="*/ 125 h 146"/>
                  <a:gd name="T12" fmla="*/ 79 w 148"/>
                  <a:gd name="T13" fmla="*/ 112 h 146"/>
                  <a:gd name="T14" fmla="*/ 87 w 148"/>
                  <a:gd name="T15" fmla="*/ 99 h 146"/>
                  <a:gd name="T16" fmla="*/ 91 w 148"/>
                  <a:gd name="T17" fmla="*/ 80 h 146"/>
                  <a:gd name="T18" fmla="*/ 100 w 148"/>
                  <a:gd name="T19" fmla="*/ 84 h 146"/>
                  <a:gd name="T20" fmla="*/ 103 w 148"/>
                  <a:gd name="T21" fmla="*/ 83 h 146"/>
                  <a:gd name="T22" fmla="*/ 108 w 148"/>
                  <a:gd name="T23" fmla="*/ 71 h 146"/>
                  <a:gd name="T24" fmla="*/ 110 w 148"/>
                  <a:gd name="T25" fmla="*/ 67 h 146"/>
                  <a:gd name="T26" fmla="*/ 114 w 148"/>
                  <a:gd name="T27" fmla="*/ 69 h 146"/>
                  <a:gd name="T28" fmla="*/ 122 w 148"/>
                  <a:gd name="T29" fmla="*/ 57 h 146"/>
                  <a:gd name="T30" fmla="*/ 126 w 148"/>
                  <a:gd name="T31" fmla="*/ 47 h 146"/>
                  <a:gd name="T32" fmla="*/ 135 w 148"/>
                  <a:gd name="T33" fmla="*/ 44 h 146"/>
                  <a:gd name="T34" fmla="*/ 143 w 148"/>
                  <a:gd name="T35" fmla="*/ 47 h 146"/>
                  <a:gd name="T36" fmla="*/ 148 w 148"/>
                  <a:gd name="T37" fmla="*/ 43 h 146"/>
                  <a:gd name="T38" fmla="*/ 145 w 148"/>
                  <a:gd name="T39" fmla="*/ 36 h 146"/>
                  <a:gd name="T40" fmla="*/ 130 w 148"/>
                  <a:gd name="T41" fmla="*/ 28 h 146"/>
                  <a:gd name="T42" fmla="*/ 120 w 148"/>
                  <a:gd name="T43" fmla="*/ 31 h 146"/>
                  <a:gd name="T44" fmla="*/ 113 w 148"/>
                  <a:gd name="T45" fmla="*/ 34 h 146"/>
                  <a:gd name="T46" fmla="*/ 107 w 148"/>
                  <a:gd name="T47" fmla="*/ 40 h 146"/>
                  <a:gd name="T48" fmla="*/ 94 w 148"/>
                  <a:gd name="T49" fmla="*/ 50 h 146"/>
                  <a:gd name="T50" fmla="*/ 88 w 148"/>
                  <a:gd name="T51" fmla="*/ 33 h 146"/>
                  <a:gd name="T52" fmla="*/ 51 w 148"/>
                  <a:gd name="T53" fmla="*/ 0 h 146"/>
                  <a:gd name="T54" fmla="*/ 47 w 148"/>
                  <a:gd name="T55" fmla="*/ 3 h 146"/>
                  <a:gd name="T56" fmla="*/ 48 w 148"/>
                  <a:gd name="T57" fmla="*/ 7 h 146"/>
                  <a:gd name="T58" fmla="*/ 48 w 148"/>
                  <a:gd name="T59" fmla="*/ 19 h 146"/>
                  <a:gd name="T60" fmla="*/ 47 w 148"/>
                  <a:gd name="T61" fmla="*/ 28 h 146"/>
                  <a:gd name="T62" fmla="*/ 46 w 148"/>
                  <a:gd name="T63" fmla="*/ 39 h 146"/>
                  <a:gd name="T64" fmla="*/ 36 w 148"/>
                  <a:gd name="T65" fmla="*/ 51 h 146"/>
                  <a:gd name="T66" fmla="*/ 28 w 148"/>
                  <a:gd name="T67" fmla="*/ 55 h 146"/>
                  <a:gd name="T68" fmla="*/ 21 w 148"/>
                  <a:gd name="T69" fmla="*/ 65 h 146"/>
                  <a:gd name="T70" fmla="*/ 19 w 148"/>
                  <a:gd name="T71" fmla="*/ 76 h 146"/>
                  <a:gd name="T72" fmla="*/ 12 w 148"/>
                  <a:gd name="T73" fmla="*/ 76 h 146"/>
                  <a:gd name="T74" fmla="*/ 9 w 148"/>
                  <a:gd name="T75" fmla="*/ 91 h 146"/>
                  <a:gd name="T76" fmla="*/ 3 w 148"/>
                  <a:gd name="T77" fmla="*/ 98 h 146"/>
                  <a:gd name="T78" fmla="*/ 3 w 148"/>
                  <a:gd name="T79" fmla="*/ 114 h 146"/>
                  <a:gd name="T80" fmla="*/ 10 w 148"/>
                  <a:gd name="T81" fmla="*/ 127 h 146"/>
                  <a:gd name="T82" fmla="*/ 19 w 148"/>
                  <a:gd name="T83" fmla="*/ 138 h 146"/>
                  <a:gd name="T84" fmla="*/ 21 w 148"/>
                  <a:gd name="T85" fmla="*/ 13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8" h="146">
                    <a:moveTo>
                      <a:pt x="21" y="136"/>
                    </a:moveTo>
                    <a:lnTo>
                      <a:pt x="24" y="136"/>
                    </a:lnTo>
                    <a:lnTo>
                      <a:pt x="25" y="139"/>
                    </a:lnTo>
                    <a:lnTo>
                      <a:pt x="31" y="144"/>
                    </a:lnTo>
                    <a:lnTo>
                      <a:pt x="36" y="146"/>
                    </a:lnTo>
                    <a:lnTo>
                      <a:pt x="38" y="146"/>
                    </a:lnTo>
                    <a:lnTo>
                      <a:pt x="44" y="139"/>
                    </a:lnTo>
                    <a:lnTo>
                      <a:pt x="48" y="142"/>
                    </a:lnTo>
                    <a:lnTo>
                      <a:pt x="57" y="140"/>
                    </a:lnTo>
                    <a:lnTo>
                      <a:pt x="64" y="134"/>
                    </a:lnTo>
                    <a:lnTo>
                      <a:pt x="75" y="128"/>
                    </a:lnTo>
                    <a:lnTo>
                      <a:pt x="79" y="125"/>
                    </a:lnTo>
                    <a:lnTo>
                      <a:pt x="78" y="117"/>
                    </a:lnTo>
                    <a:lnTo>
                      <a:pt x="79" y="112"/>
                    </a:lnTo>
                    <a:lnTo>
                      <a:pt x="84" y="107"/>
                    </a:lnTo>
                    <a:lnTo>
                      <a:pt x="87" y="99"/>
                    </a:lnTo>
                    <a:lnTo>
                      <a:pt x="90" y="87"/>
                    </a:lnTo>
                    <a:lnTo>
                      <a:pt x="91" y="80"/>
                    </a:lnTo>
                    <a:lnTo>
                      <a:pt x="95" y="82"/>
                    </a:lnTo>
                    <a:lnTo>
                      <a:pt x="100" y="84"/>
                    </a:lnTo>
                    <a:lnTo>
                      <a:pt x="102" y="85"/>
                    </a:lnTo>
                    <a:lnTo>
                      <a:pt x="103" y="83"/>
                    </a:lnTo>
                    <a:lnTo>
                      <a:pt x="106" y="75"/>
                    </a:lnTo>
                    <a:lnTo>
                      <a:pt x="108" y="71"/>
                    </a:lnTo>
                    <a:lnTo>
                      <a:pt x="109" y="67"/>
                    </a:lnTo>
                    <a:lnTo>
                      <a:pt x="110" y="67"/>
                    </a:lnTo>
                    <a:lnTo>
                      <a:pt x="113" y="67"/>
                    </a:lnTo>
                    <a:lnTo>
                      <a:pt x="114" y="69"/>
                    </a:lnTo>
                    <a:lnTo>
                      <a:pt x="119" y="60"/>
                    </a:lnTo>
                    <a:lnTo>
                      <a:pt x="122" y="57"/>
                    </a:lnTo>
                    <a:lnTo>
                      <a:pt x="124" y="54"/>
                    </a:lnTo>
                    <a:lnTo>
                      <a:pt x="126" y="47"/>
                    </a:lnTo>
                    <a:lnTo>
                      <a:pt x="126" y="39"/>
                    </a:lnTo>
                    <a:lnTo>
                      <a:pt x="135" y="44"/>
                    </a:lnTo>
                    <a:lnTo>
                      <a:pt x="141" y="47"/>
                    </a:lnTo>
                    <a:lnTo>
                      <a:pt x="143" y="47"/>
                    </a:lnTo>
                    <a:lnTo>
                      <a:pt x="146" y="44"/>
                    </a:lnTo>
                    <a:lnTo>
                      <a:pt x="148" y="43"/>
                    </a:lnTo>
                    <a:lnTo>
                      <a:pt x="147" y="43"/>
                    </a:lnTo>
                    <a:lnTo>
                      <a:pt x="145" y="36"/>
                    </a:lnTo>
                    <a:lnTo>
                      <a:pt x="141" y="31"/>
                    </a:lnTo>
                    <a:lnTo>
                      <a:pt x="130" y="28"/>
                    </a:lnTo>
                    <a:lnTo>
                      <a:pt x="123" y="31"/>
                    </a:lnTo>
                    <a:lnTo>
                      <a:pt x="120" y="31"/>
                    </a:lnTo>
                    <a:lnTo>
                      <a:pt x="114" y="35"/>
                    </a:lnTo>
                    <a:lnTo>
                      <a:pt x="113" y="34"/>
                    </a:lnTo>
                    <a:lnTo>
                      <a:pt x="112" y="34"/>
                    </a:lnTo>
                    <a:lnTo>
                      <a:pt x="107" y="40"/>
                    </a:lnTo>
                    <a:lnTo>
                      <a:pt x="102" y="40"/>
                    </a:lnTo>
                    <a:lnTo>
                      <a:pt x="94" y="50"/>
                    </a:lnTo>
                    <a:lnTo>
                      <a:pt x="91" y="50"/>
                    </a:lnTo>
                    <a:lnTo>
                      <a:pt x="88" y="33"/>
                    </a:lnTo>
                    <a:lnTo>
                      <a:pt x="57" y="39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7" y="3"/>
                    </a:lnTo>
                    <a:lnTo>
                      <a:pt x="48" y="6"/>
                    </a:lnTo>
                    <a:lnTo>
                      <a:pt x="48" y="7"/>
                    </a:lnTo>
                    <a:lnTo>
                      <a:pt x="48" y="15"/>
                    </a:lnTo>
                    <a:lnTo>
                      <a:pt x="48" y="19"/>
                    </a:lnTo>
                    <a:lnTo>
                      <a:pt x="47" y="22"/>
                    </a:lnTo>
                    <a:lnTo>
                      <a:pt x="47" y="28"/>
                    </a:lnTo>
                    <a:lnTo>
                      <a:pt x="46" y="36"/>
                    </a:lnTo>
                    <a:lnTo>
                      <a:pt x="46" y="39"/>
                    </a:lnTo>
                    <a:lnTo>
                      <a:pt x="44" y="44"/>
                    </a:lnTo>
                    <a:lnTo>
                      <a:pt x="36" y="51"/>
                    </a:lnTo>
                    <a:lnTo>
                      <a:pt x="33" y="55"/>
                    </a:lnTo>
                    <a:lnTo>
                      <a:pt x="28" y="55"/>
                    </a:lnTo>
                    <a:lnTo>
                      <a:pt x="24" y="61"/>
                    </a:lnTo>
                    <a:lnTo>
                      <a:pt x="21" y="65"/>
                    </a:lnTo>
                    <a:lnTo>
                      <a:pt x="20" y="75"/>
                    </a:lnTo>
                    <a:lnTo>
                      <a:pt x="19" y="76"/>
                    </a:lnTo>
                    <a:lnTo>
                      <a:pt x="15" y="73"/>
                    </a:lnTo>
                    <a:lnTo>
                      <a:pt x="12" y="76"/>
                    </a:lnTo>
                    <a:lnTo>
                      <a:pt x="9" y="87"/>
                    </a:lnTo>
                    <a:lnTo>
                      <a:pt x="9" y="91"/>
                    </a:lnTo>
                    <a:lnTo>
                      <a:pt x="7" y="94"/>
                    </a:lnTo>
                    <a:lnTo>
                      <a:pt x="3" y="98"/>
                    </a:lnTo>
                    <a:lnTo>
                      <a:pt x="0" y="101"/>
                    </a:lnTo>
                    <a:lnTo>
                      <a:pt x="3" y="114"/>
                    </a:lnTo>
                    <a:lnTo>
                      <a:pt x="5" y="120"/>
                    </a:lnTo>
                    <a:lnTo>
                      <a:pt x="10" y="127"/>
                    </a:lnTo>
                    <a:lnTo>
                      <a:pt x="15" y="132"/>
                    </a:lnTo>
                    <a:lnTo>
                      <a:pt x="19" y="138"/>
                    </a:lnTo>
                    <a:lnTo>
                      <a:pt x="20" y="138"/>
                    </a:lnTo>
                    <a:lnTo>
                      <a:pt x="21" y="13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1" name="Freeform 45"/>
              <p:cNvSpPr>
                <a:spLocks/>
              </p:cNvSpPr>
              <p:nvPr/>
            </p:nvSpPr>
            <p:spPr bwMode="auto">
              <a:xfrm>
                <a:off x="7045393" y="2498731"/>
                <a:ext cx="398000" cy="205746"/>
              </a:xfrm>
              <a:custGeom>
                <a:avLst/>
                <a:gdLst>
                  <a:gd name="T0" fmla="*/ 207 w 236"/>
                  <a:gd name="T1" fmla="*/ 91 h 122"/>
                  <a:gd name="T2" fmla="*/ 214 w 236"/>
                  <a:gd name="T3" fmla="*/ 88 h 122"/>
                  <a:gd name="T4" fmla="*/ 220 w 236"/>
                  <a:gd name="T5" fmla="*/ 74 h 122"/>
                  <a:gd name="T6" fmla="*/ 235 w 236"/>
                  <a:gd name="T7" fmla="*/ 64 h 122"/>
                  <a:gd name="T8" fmla="*/ 232 w 236"/>
                  <a:gd name="T9" fmla="*/ 54 h 122"/>
                  <a:gd name="T10" fmla="*/ 222 w 236"/>
                  <a:gd name="T11" fmla="*/ 42 h 122"/>
                  <a:gd name="T12" fmla="*/ 217 w 236"/>
                  <a:gd name="T13" fmla="*/ 23 h 122"/>
                  <a:gd name="T14" fmla="*/ 215 w 236"/>
                  <a:gd name="T15" fmla="*/ 22 h 122"/>
                  <a:gd name="T16" fmla="*/ 207 w 236"/>
                  <a:gd name="T17" fmla="*/ 13 h 122"/>
                  <a:gd name="T18" fmla="*/ 203 w 236"/>
                  <a:gd name="T19" fmla="*/ 11 h 122"/>
                  <a:gd name="T20" fmla="*/ 199 w 236"/>
                  <a:gd name="T21" fmla="*/ 15 h 122"/>
                  <a:gd name="T22" fmla="*/ 192 w 236"/>
                  <a:gd name="T23" fmla="*/ 17 h 122"/>
                  <a:gd name="T24" fmla="*/ 184 w 236"/>
                  <a:gd name="T25" fmla="*/ 13 h 122"/>
                  <a:gd name="T26" fmla="*/ 181 w 236"/>
                  <a:gd name="T27" fmla="*/ 16 h 122"/>
                  <a:gd name="T28" fmla="*/ 178 w 236"/>
                  <a:gd name="T29" fmla="*/ 18 h 122"/>
                  <a:gd name="T30" fmla="*/ 174 w 236"/>
                  <a:gd name="T31" fmla="*/ 15 h 122"/>
                  <a:gd name="T32" fmla="*/ 166 w 236"/>
                  <a:gd name="T33" fmla="*/ 13 h 122"/>
                  <a:gd name="T34" fmla="*/ 163 w 236"/>
                  <a:gd name="T35" fmla="*/ 7 h 122"/>
                  <a:gd name="T36" fmla="*/ 154 w 236"/>
                  <a:gd name="T37" fmla="*/ 0 h 122"/>
                  <a:gd name="T38" fmla="*/ 148 w 236"/>
                  <a:gd name="T39" fmla="*/ 3 h 122"/>
                  <a:gd name="T40" fmla="*/ 141 w 236"/>
                  <a:gd name="T41" fmla="*/ 2 h 122"/>
                  <a:gd name="T42" fmla="*/ 144 w 236"/>
                  <a:gd name="T43" fmla="*/ 7 h 122"/>
                  <a:gd name="T44" fmla="*/ 144 w 236"/>
                  <a:gd name="T45" fmla="*/ 15 h 122"/>
                  <a:gd name="T46" fmla="*/ 138 w 236"/>
                  <a:gd name="T47" fmla="*/ 17 h 122"/>
                  <a:gd name="T48" fmla="*/ 126 w 236"/>
                  <a:gd name="T49" fmla="*/ 20 h 122"/>
                  <a:gd name="T50" fmla="*/ 125 w 236"/>
                  <a:gd name="T51" fmla="*/ 23 h 122"/>
                  <a:gd name="T52" fmla="*/ 124 w 236"/>
                  <a:gd name="T53" fmla="*/ 29 h 122"/>
                  <a:gd name="T54" fmla="*/ 120 w 236"/>
                  <a:gd name="T55" fmla="*/ 37 h 122"/>
                  <a:gd name="T56" fmla="*/ 115 w 236"/>
                  <a:gd name="T57" fmla="*/ 39 h 122"/>
                  <a:gd name="T58" fmla="*/ 112 w 236"/>
                  <a:gd name="T59" fmla="*/ 47 h 122"/>
                  <a:gd name="T60" fmla="*/ 104 w 236"/>
                  <a:gd name="T61" fmla="*/ 52 h 122"/>
                  <a:gd name="T62" fmla="*/ 100 w 236"/>
                  <a:gd name="T63" fmla="*/ 48 h 122"/>
                  <a:gd name="T64" fmla="*/ 97 w 236"/>
                  <a:gd name="T65" fmla="*/ 44 h 122"/>
                  <a:gd name="T66" fmla="*/ 93 w 236"/>
                  <a:gd name="T67" fmla="*/ 51 h 122"/>
                  <a:gd name="T68" fmla="*/ 92 w 236"/>
                  <a:gd name="T69" fmla="*/ 58 h 122"/>
                  <a:gd name="T70" fmla="*/ 86 w 236"/>
                  <a:gd name="T71" fmla="*/ 55 h 122"/>
                  <a:gd name="T72" fmla="*/ 80 w 236"/>
                  <a:gd name="T73" fmla="*/ 56 h 122"/>
                  <a:gd name="T74" fmla="*/ 76 w 236"/>
                  <a:gd name="T75" fmla="*/ 61 h 122"/>
                  <a:gd name="T76" fmla="*/ 71 w 236"/>
                  <a:gd name="T77" fmla="*/ 60 h 122"/>
                  <a:gd name="T78" fmla="*/ 63 w 236"/>
                  <a:gd name="T79" fmla="*/ 57 h 122"/>
                  <a:gd name="T80" fmla="*/ 57 w 236"/>
                  <a:gd name="T81" fmla="*/ 61 h 122"/>
                  <a:gd name="T82" fmla="*/ 49 w 236"/>
                  <a:gd name="T83" fmla="*/ 66 h 122"/>
                  <a:gd name="T84" fmla="*/ 43 w 236"/>
                  <a:gd name="T85" fmla="*/ 67 h 122"/>
                  <a:gd name="T86" fmla="*/ 43 w 236"/>
                  <a:gd name="T87" fmla="*/ 72 h 122"/>
                  <a:gd name="T88" fmla="*/ 44 w 236"/>
                  <a:gd name="T89" fmla="*/ 78 h 122"/>
                  <a:gd name="T90" fmla="*/ 36 w 236"/>
                  <a:gd name="T91" fmla="*/ 81 h 122"/>
                  <a:gd name="T92" fmla="*/ 33 w 236"/>
                  <a:gd name="T93" fmla="*/ 88 h 122"/>
                  <a:gd name="T94" fmla="*/ 33 w 236"/>
                  <a:gd name="T95" fmla="*/ 94 h 122"/>
                  <a:gd name="T96" fmla="*/ 27 w 236"/>
                  <a:gd name="T97" fmla="*/ 94 h 122"/>
                  <a:gd name="T98" fmla="*/ 19 w 236"/>
                  <a:gd name="T99" fmla="*/ 89 h 122"/>
                  <a:gd name="T100" fmla="*/ 14 w 236"/>
                  <a:gd name="T101" fmla="*/ 93 h 122"/>
                  <a:gd name="T102" fmla="*/ 10 w 236"/>
                  <a:gd name="T103" fmla="*/ 97 h 122"/>
                  <a:gd name="T104" fmla="*/ 14 w 236"/>
                  <a:gd name="T105" fmla="*/ 102 h 122"/>
                  <a:gd name="T106" fmla="*/ 14 w 236"/>
                  <a:gd name="T107" fmla="*/ 107 h 122"/>
                  <a:gd name="T108" fmla="*/ 12 w 236"/>
                  <a:gd name="T109" fmla="*/ 115 h 122"/>
                  <a:gd name="T110" fmla="*/ 7 w 236"/>
                  <a:gd name="T111" fmla="*/ 116 h 122"/>
                  <a:gd name="T112" fmla="*/ 5 w 236"/>
                  <a:gd name="T113" fmla="*/ 117 h 122"/>
                  <a:gd name="T114" fmla="*/ 0 w 236"/>
                  <a:gd name="T115" fmla="*/ 117 h 122"/>
                  <a:gd name="T116" fmla="*/ 0 w 236"/>
                  <a:gd name="T117" fmla="*/ 121 h 122"/>
                  <a:gd name="T118" fmla="*/ 2 w 236"/>
                  <a:gd name="T119" fmla="*/ 121 h 122"/>
                  <a:gd name="T120" fmla="*/ 50 w 236"/>
                  <a:gd name="T121" fmla="*/ 111 h 122"/>
                  <a:gd name="T122" fmla="*/ 192 w 236"/>
                  <a:gd name="T123" fmla="*/ 100 h 122"/>
                  <a:gd name="T124" fmla="*/ 202 w 236"/>
                  <a:gd name="T125" fmla="*/ 9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6" h="122">
                    <a:moveTo>
                      <a:pt x="202" y="94"/>
                    </a:moveTo>
                    <a:lnTo>
                      <a:pt x="207" y="91"/>
                    </a:lnTo>
                    <a:lnTo>
                      <a:pt x="210" y="89"/>
                    </a:lnTo>
                    <a:lnTo>
                      <a:pt x="214" y="88"/>
                    </a:lnTo>
                    <a:lnTo>
                      <a:pt x="217" y="79"/>
                    </a:lnTo>
                    <a:lnTo>
                      <a:pt x="220" y="74"/>
                    </a:lnTo>
                    <a:lnTo>
                      <a:pt x="231" y="70"/>
                    </a:lnTo>
                    <a:lnTo>
                      <a:pt x="235" y="64"/>
                    </a:lnTo>
                    <a:lnTo>
                      <a:pt x="236" y="60"/>
                    </a:lnTo>
                    <a:lnTo>
                      <a:pt x="232" y="54"/>
                    </a:lnTo>
                    <a:lnTo>
                      <a:pt x="227" y="49"/>
                    </a:lnTo>
                    <a:lnTo>
                      <a:pt x="222" y="42"/>
                    </a:lnTo>
                    <a:lnTo>
                      <a:pt x="220" y="36"/>
                    </a:lnTo>
                    <a:lnTo>
                      <a:pt x="217" y="23"/>
                    </a:lnTo>
                    <a:lnTo>
                      <a:pt x="218" y="22"/>
                    </a:lnTo>
                    <a:lnTo>
                      <a:pt x="215" y="22"/>
                    </a:lnTo>
                    <a:lnTo>
                      <a:pt x="211" y="18"/>
                    </a:lnTo>
                    <a:lnTo>
                      <a:pt x="207" y="13"/>
                    </a:lnTo>
                    <a:lnTo>
                      <a:pt x="204" y="10"/>
                    </a:lnTo>
                    <a:lnTo>
                      <a:pt x="203" y="11"/>
                    </a:lnTo>
                    <a:lnTo>
                      <a:pt x="201" y="12"/>
                    </a:lnTo>
                    <a:lnTo>
                      <a:pt x="199" y="15"/>
                    </a:lnTo>
                    <a:lnTo>
                      <a:pt x="198" y="16"/>
                    </a:lnTo>
                    <a:lnTo>
                      <a:pt x="192" y="17"/>
                    </a:lnTo>
                    <a:lnTo>
                      <a:pt x="187" y="15"/>
                    </a:lnTo>
                    <a:lnTo>
                      <a:pt x="184" y="13"/>
                    </a:lnTo>
                    <a:lnTo>
                      <a:pt x="183" y="14"/>
                    </a:lnTo>
                    <a:lnTo>
                      <a:pt x="181" y="16"/>
                    </a:lnTo>
                    <a:lnTo>
                      <a:pt x="181" y="17"/>
                    </a:lnTo>
                    <a:lnTo>
                      <a:pt x="178" y="18"/>
                    </a:lnTo>
                    <a:lnTo>
                      <a:pt x="176" y="16"/>
                    </a:lnTo>
                    <a:lnTo>
                      <a:pt x="174" y="15"/>
                    </a:lnTo>
                    <a:lnTo>
                      <a:pt x="171" y="14"/>
                    </a:lnTo>
                    <a:lnTo>
                      <a:pt x="166" y="13"/>
                    </a:lnTo>
                    <a:lnTo>
                      <a:pt x="165" y="11"/>
                    </a:lnTo>
                    <a:lnTo>
                      <a:pt x="163" y="7"/>
                    </a:lnTo>
                    <a:lnTo>
                      <a:pt x="159" y="4"/>
                    </a:lnTo>
                    <a:lnTo>
                      <a:pt x="154" y="0"/>
                    </a:lnTo>
                    <a:lnTo>
                      <a:pt x="153" y="1"/>
                    </a:lnTo>
                    <a:lnTo>
                      <a:pt x="148" y="3"/>
                    </a:lnTo>
                    <a:lnTo>
                      <a:pt x="143" y="1"/>
                    </a:lnTo>
                    <a:lnTo>
                      <a:pt x="141" y="2"/>
                    </a:lnTo>
                    <a:lnTo>
                      <a:pt x="142" y="6"/>
                    </a:lnTo>
                    <a:lnTo>
                      <a:pt x="144" y="7"/>
                    </a:lnTo>
                    <a:lnTo>
                      <a:pt x="143" y="9"/>
                    </a:lnTo>
                    <a:lnTo>
                      <a:pt x="144" y="15"/>
                    </a:lnTo>
                    <a:lnTo>
                      <a:pt x="142" y="17"/>
                    </a:lnTo>
                    <a:lnTo>
                      <a:pt x="138" y="17"/>
                    </a:lnTo>
                    <a:lnTo>
                      <a:pt x="134" y="19"/>
                    </a:lnTo>
                    <a:lnTo>
                      <a:pt x="126" y="20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4" y="25"/>
                    </a:lnTo>
                    <a:lnTo>
                      <a:pt x="124" y="29"/>
                    </a:lnTo>
                    <a:lnTo>
                      <a:pt x="122" y="33"/>
                    </a:lnTo>
                    <a:lnTo>
                      <a:pt x="120" y="37"/>
                    </a:lnTo>
                    <a:lnTo>
                      <a:pt x="118" y="39"/>
                    </a:lnTo>
                    <a:lnTo>
                      <a:pt x="115" y="39"/>
                    </a:lnTo>
                    <a:lnTo>
                      <a:pt x="112" y="44"/>
                    </a:lnTo>
                    <a:lnTo>
                      <a:pt x="112" y="47"/>
                    </a:lnTo>
                    <a:lnTo>
                      <a:pt x="110" y="51"/>
                    </a:lnTo>
                    <a:lnTo>
                      <a:pt x="104" y="52"/>
                    </a:lnTo>
                    <a:lnTo>
                      <a:pt x="103" y="51"/>
                    </a:lnTo>
                    <a:lnTo>
                      <a:pt x="100" y="48"/>
                    </a:lnTo>
                    <a:lnTo>
                      <a:pt x="99" y="44"/>
                    </a:lnTo>
                    <a:lnTo>
                      <a:pt x="97" y="44"/>
                    </a:lnTo>
                    <a:lnTo>
                      <a:pt x="96" y="48"/>
                    </a:lnTo>
                    <a:lnTo>
                      <a:pt x="93" y="51"/>
                    </a:lnTo>
                    <a:lnTo>
                      <a:pt x="93" y="55"/>
                    </a:lnTo>
                    <a:lnTo>
                      <a:pt x="92" y="58"/>
                    </a:lnTo>
                    <a:lnTo>
                      <a:pt x="88" y="57"/>
                    </a:lnTo>
                    <a:lnTo>
                      <a:pt x="86" y="55"/>
                    </a:lnTo>
                    <a:lnTo>
                      <a:pt x="82" y="55"/>
                    </a:lnTo>
                    <a:lnTo>
                      <a:pt x="80" y="56"/>
                    </a:lnTo>
                    <a:lnTo>
                      <a:pt x="76" y="57"/>
                    </a:lnTo>
                    <a:lnTo>
                      <a:pt x="76" y="61"/>
                    </a:lnTo>
                    <a:lnTo>
                      <a:pt x="75" y="62"/>
                    </a:lnTo>
                    <a:lnTo>
                      <a:pt x="71" y="60"/>
                    </a:lnTo>
                    <a:lnTo>
                      <a:pt x="68" y="57"/>
                    </a:lnTo>
                    <a:lnTo>
                      <a:pt x="63" y="57"/>
                    </a:lnTo>
                    <a:lnTo>
                      <a:pt x="60" y="57"/>
                    </a:lnTo>
                    <a:lnTo>
                      <a:pt x="57" y="61"/>
                    </a:lnTo>
                    <a:lnTo>
                      <a:pt x="49" y="61"/>
                    </a:lnTo>
                    <a:lnTo>
                      <a:pt x="49" y="66"/>
                    </a:lnTo>
                    <a:lnTo>
                      <a:pt x="46" y="66"/>
                    </a:lnTo>
                    <a:lnTo>
                      <a:pt x="43" y="67"/>
                    </a:lnTo>
                    <a:lnTo>
                      <a:pt x="43" y="71"/>
                    </a:lnTo>
                    <a:lnTo>
                      <a:pt x="43" y="72"/>
                    </a:lnTo>
                    <a:lnTo>
                      <a:pt x="43" y="75"/>
                    </a:lnTo>
                    <a:lnTo>
                      <a:pt x="44" y="78"/>
                    </a:lnTo>
                    <a:lnTo>
                      <a:pt x="42" y="79"/>
                    </a:lnTo>
                    <a:lnTo>
                      <a:pt x="36" y="81"/>
                    </a:lnTo>
                    <a:lnTo>
                      <a:pt x="33" y="83"/>
                    </a:lnTo>
                    <a:lnTo>
                      <a:pt x="33" y="88"/>
                    </a:lnTo>
                    <a:lnTo>
                      <a:pt x="35" y="93"/>
                    </a:lnTo>
                    <a:lnTo>
                      <a:pt x="33" y="94"/>
                    </a:lnTo>
                    <a:lnTo>
                      <a:pt x="30" y="94"/>
                    </a:lnTo>
                    <a:lnTo>
                      <a:pt x="27" y="94"/>
                    </a:lnTo>
                    <a:lnTo>
                      <a:pt x="23" y="91"/>
                    </a:lnTo>
                    <a:lnTo>
                      <a:pt x="19" y="89"/>
                    </a:lnTo>
                    <a:lnTo>
                      <a:pt x="17" y="90"/>
                    </a:lnTo>
                    <a:lnTo>
                      <a:pt x="14" y="93"/>
                    </a:lnTo>
                    <a:lnTo>
                      <a:pt x="11" y="94"/>
                    </a:lnTo>
                    <a:lnTo>
                      <a:pt x="10" y="97"/>
                    </a:lnTo>
                    <a:lnTo>
                      <a:pt x="10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7"/>
                    </a:lnTo>
                    <a:lnTo>
                      <a:pt x="14" y="112"/>
                    </a:lnTo>
                    <a:lnTo>
                      <a:pt x="12" y="115"/>
                    </a:lnTo>
                    <a:lnTo>
                      <a:pt x="10" y="116"/>
                    </a:lnTo>
                    <a:lnTo>
                      <a:pt x="7" y="116"/>
                    </a:lnTo>
                    <a:lnTo>
                      <a:pt x="5" y="117"/>
                    </a:lnTo>
                    <a:lnTo>
                      <a:pt x="5" y="117"/>
                    </a:lnTo>
                    <a:lnTo>
                      <a:pt x="4" y="117"/>
                    </a:lnTo>
                    <a:lnTo>
                      <a:pt x="0" y="117"/>
                    </a:lnTo>
                    <a:lnTo>
                      <a:pt x="0" y="118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2" y="121"/>
                    </a:lnTo>
                    <a:lnTo>
                      <a:pt x="52" y="120"/>
                    </a:lnTo>
                    <a:lnTo>
                      <a:pt x="50" y="111"/>
                    </a:lnTo>
                    <a:lnTo>
                      <a:pt x="143" y="105"/>
                    </a:lnTo>
                    <a:lnTo>
                      <a:pt x="192" y="100"/>
                    </a:lnTo>
                    <a:lnTo>
                      <a:pt x="198" y="97"/>
                    </a:lnTo>
                    <a:lnTo>
                      <a:pt x="202" y="9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2" name="Freeform 46"/>
              <p:cNvSpPr>
                <a:spLocks/>
              </p:cNvSpPr>
              <p:nvPr/>
            </p:nvSpPr>
            <p:spPr bwMode="auto">
              <a:xfrm>
                <a:off x="6706417" y="2426214"/>
                <a:ext cx="362585" cy="315365"/>
              </a:xfrm>
              <a:custGeom>
                <a:avLst/>
                <a:gdLst>
                  <a:gd name="T0" fmla="*/ 238 w 254"/>
                  <a:gd name="T1" fmla="*/ 190 h 221"/>
                  <a:gd name="T2" fmla="*/ 242 w 254"/>
                  <a:gd name="T3" fmla="*/ 189 h 221"/>
                  <a:gd name="T4" fmla="*/ 244 w 254"/>
                  <a:gd name="T5" fmla="*/ 188 h 221"/>
                  <a:gd name="T6" fmla="*/ 249 w 254"/>
                  <a:gd name="T7" fmla="*/ 187 h 221"/>
                  <a:gd name="T8" fmla="*/ 254 w 254"/>
                  <a:gd name="T9" fmla="*/ 183 h 221"/>
                  <a:gd name="T10" fmla="*/ 254 w 254"/>
                  <a:gd name="T11" fmla="*/ 173 h 221"/>
                  <a:gd name="T12" fmla="*/ 250 w 254"/>
                  <a:gd name="T13" fmla="*/ 168 h 221"/>
                  <a:gd name="T14" fmla="*/ 251 w 254"/>
                  <a:gd name="T15" fmla="*/ 161 h 221"/>
                  <a:gd name="T16" fmla="*/ 243 w 254"/>
                  <a:gd name="T17" fmla="*/ 166 h 221"/>
                  <a:gd name="T18" fmla="*/ 238 w 254"/>
                  <a:gd name="T19" fmla="*/ 156 h 221"/>
                  <a:gd name="T20" fmla="*/ 240 w 254"/>
                  <a:gd name="T21" fmla="*/ 146 h 221"/>
                  <a:gd name="T22" fmla="*/ 232 w 254"/>
                  <a:gd name="T23" fmla="*/ 131 h 221"/>
                  <a:gd name="T24" fmla="*/ 216 w 254"/>
                  <a:gd name="T25" fmla="*/ 124 h 221"/>
                  <a:gd name="T26" fmla="*/ 202 w 254"/>
                  <a:gd name="T27" fmla="*/ 112 h 221"/>
                  <a:gd name="T28" fmla="*/ 204 w 254"/>
                  <a:gd name="T29" fmla="*/ 100 h 221"/>
                  <a:gd name="T30" fmla="*/ 206 w 254"/>
                  <a:gd name="T31" fmla="*/ 91 h 221"/>
                  <a:gd name="T32" fmla="*/ 206 w 254"/>
                  <a:gd name="T33" fmla="*/ 80 h 221"/>
                  <a:gd name="T34" fmla="*/ 196 w 254"/>
                  <a:gd name="T35" fmla="*/ 76 h 221"/>
                  <a:gd name="T36" fmla="*/ 191 w 254"/>
                  <a:gd name="T37" fmla="*/ 81 h 221"/>
                  <a:gd name="T38" fmla="*/ 186 w 254"/>
                  <a:gd name="T39" fmla="*/ 67 h 221"/>
                  <a:gd name="T40" fmla="*/ 163 w 254"/>
                  <a:gd name="T41" fmla="*/ 45 h 221"/>
                  <a:gd name="T42" fmla="*/ 156 w 254"/>
                  <a:gd name="T43" fmla="*/ 22 h 221"/>
                  <a:gd name="T44" fmla="*/ 158 w 254"/>
                  <a:gd name="T45" fmla="*/ 10 h 221"/>
                  <a:gd name="T46" fmla="*/ 0 w 254"/>
                  <a:gd name="T47" fmla="*/ 2 h 221"/>
                  <a:gd name="T48" fmla="*/ 4 w 254"/>
                  <a:gd name="T49" fmla="*/ 6 h 221"/>
                  <a:gd name="T50" fmla="*/ 3 w 254"/>
                  <a:gd name="T51" fmla="*/ 13 h 221"/>
                  <a:gd name="T52" fmla="*/ 5 w 254"/>
                  <a:gd name="T53" fmla="*/ 17 h 221"/>
                  <a:gd name="T54" fmla="*/ 12 w 254"/>
                  <a:gd name="T55" fmla="*/ 25 h 221"/>
                  <a:gd name="T56" fmla="*/ 14 w 254"/>
                  <a:gd name="T57" fmla="*/ 29 h 221"/>
                  <a:gd name="T58" fmla="*/ 20 w 254"/>
                  <a:gd name="T59" fmla="*/ 39 h 221"/>
                  <a:gd name="T60" fmla="*/ 31 w 254"/>
                  <a:gd name="T61" fmla="*/ 39 h 221"/>
                  <a:gd name="T62" fmla="*/ 28 w 254"/>
                  <a:gd name="T63" fmla="*/ 50 h 221"/>
                  <a:gd name="T64" fmla="*/ 31 w 254"/>
                  <a:gd name="T65" fmla="*/ 61 h 221"/>
                  <a:gd name="T66" fmla="*/ 36 w 254"/>
                  <a:gd name="T67" fmla="*/ 69 h 221"/>
                  <a:gd name="T68" fmla="*/ 42 w 254"/>
                  <a:gd name="T69" fmla="*/ 176 h 221"/>
                  <a:gd name="T70" fmla="*/ 215 w 254"/>
                  <a:gd name="T71" fmla="*/ 197 h 221"/>
                  <a:gd name="T72" fmla="*/ 205 w 254"/>
                  <a:gd name="T73" fmla="*/ 221 h 221"/>
                  <a:gd name="T74" fmla="*/ 234 w 254"/>
                  <a:gd name="T75" fmla="*/ 216 h 221"/>
                  <a:gd name="T76" fmla="*/ 237 w 254"/>
                  <a:gd name="T77" fmla="*/ 211 h 221"/>
                  <a:gd name="T78" fmla="*/ 234 w 254"/>
                  <a:gd name="T79" fmla="*/ 206 h 221"/>
                  <a:gd name="T80" fmla="*/ 237 w 254"/>
                  <a:gd name="T81" fmla="*/ 203 h 221"/>
                  <a:gd name="T82" fmla="*/ 238 w 254"/>
                  <a:gd name="T83" fmla="*/ 197 h 221"/>
                  <a:gd name="T84" fmla="*/ 238 w 254"/>
                  <a:gd name="T85" fmla="*/ 193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4" h="221">
                    <a:moveTo>
                      <a:pt x="238" y="193"/>
                    </a:moveTo>
                    <a:cubicBezTo>
                      <a:pt x="238" y="190"/>
                      <a:pt x="238" y="190"/>
                      <a:pt x="238" y="190"/>
                    </a:cubicBezTo>
                    <a:cubicBezTo>
                      <a:pt x="238" y="189"/>
                      <a:pt x="238" y="189"/>
                      <a:pt x="238" y="189"/>
                    </a:cubicBezTo>
                    <a:cubicBezTo>
                      <a:pt x="242" y="189"/>
                      <a:pt x="242" y="189"/>
                      <a:pt x="242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4" y="188"/>
                      <a:pt x="244" y="188"/>
                      <a:pt x="244" y="188"/>
                    </a:cubicBezTo>
                    <a:cubicBezTo>
                      <a:pt x="246" y="187"/>
                      <a:pt x="246" y="187"/>
                      <a:pt x="246" y="187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52" y="186"/>
                      <a:pt x="252" y="186"/>
                      <a:pt x="252" y="186"/>
                    </a:cubicBezTo>
                    <a:cubicBezTo>
                      <a:pt x="254" y="183"/>
                      <a:pt x="254" y="183"/>
                      <a:pt x="254" y="183"/>
                    </a:cubicBezTo>
                    <a:cubicBezTo>
                      <a:pt x="254" y="177"/>
                      <a:pt x="254" y="177"/>
                      <a:pt x="254" y="177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4" y="171"/>
                      <a:pt x="254" y="171"/>
                      <a:pt x="254" y="171"/>
                    </a:cubicBezTo>
                    <a:cubicBezTo>
                      <a:pt x="250" y="168"/>
                      <a:pt x="250" y="168"/>
                      <a:pt x="250" y="168"/>
                    </a:cubicBezTo>
                    <a:cubicBezTo>
                      <a:pt x="250" y="165"/>
                      <a:pt x="250" y="165"/>
                      <a:pt x="250" y="165"/>
                    </a:cubicBezTo>
                    <a:cubicBezTo>
                      <a:pt x="251" y="161"/>
                      <a:pt x="251" y="161"/>
                      <a:pt x="251" y="161"/>
                    </a:cubicBezTo>
                    <a:cubicBezTo>
                      <a:pt x="246" y="161"/>
                      <a:pt x="246" y="161"/>
                      <a:pt x="246" y="161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3" y="161"/>
                      <a:pt x="243" y="161"/>
                      <a:pt x="243" y="161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9" y="152"/>
                      <a:pt x="239" y="152"/>
                      <a:pt x="239" y="152"/>
                    </a:cubicBezTo>
                    <a:cubicBezTo>
                      <a:pt x="240" y="146"/>
                      <a:pt x="240" y="146"/>
                      <a:pt x="240" y="146"/>
                    </a:cubicBezTo>
                    <a:cubicBezTo>
                      <a:pt x="236" y="135"/>
                      <a:pt x="236" y="135"/>
                      <a:pt x="236" y="135"/>
                    </a:cubicBezTo>
                    <a:cubicBezTo>
                      <a:pt x="232" y="131"/>
                      <a:pt x="232" y="131"/>
                      <a:pt x="232" y="131"/>
                    </a:cubicBezTo>
                    <a:cubicBezTo>
                      <a:pt x="219" y="122"/>
                      <a:pt x="219" y="122"/>
                      <a:pt x="219" y="122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08" y="118"/>
                      <a:pt x="208" y="118"/>
                      <a:pt x="208" y="118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106"/>
                      <a:pt x="202" y="106"/>
                      <a:pt x="202" y="10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205" y="96"/>
                      <a:pt x="205" y="96"/>
                      <a:pt x="205" y="96"/>
                    </a:cubicBezTo>
                    <a:cubicBezTo>
                      <a:pt x="206" y="91"/>
                      <a:pt x="206" y="91"/>
                      <a:pt x="206" y="91"/>
                    </a:cubicBezTo>
                    <a:cubicBezTo>
                      <a:pt x="209" y="84"/>
                      <a:pt x="209" y="84"/>
                      <a:pt x="209" y="84"/>
                    </a:cubicBezTo>
                    <a:cubicBezTo>
                      <a:pt x="206" y="80"/>
                      <a:pt x="206" y="80"/>
                      <a:pt x="206" y="80"/>
                    </a:cubicBezTo>
                    <a:cubicBezTo>
                      <a:pt x="202" y="76"/>
                      <a:pt x="202" y="76"/>
                      <a:pt x="202" y="76"/>
                    </a:cubicBezTo>
                    <a:cubicBezTo>
                      <a:pt x="196" y="76"/>
                      <a:pt x="196" y="76"/>
                      <a:pt x="196" y="76"/>
                    </a:cubicBezTo>
                    <a:cubicBezTo>
                      <a:pt x="193" y="78"/>
                      <a:pt x="193" y="78"/>
                      <a:pt x="193" y="78"/>
                    </a:cubicBezTo>
                    <a:cubicBezTo>
                      <a:pt x="191" y="81"/>
                      <a:pt x="191" y="81"/>
                      <a:pt x="191" y="81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67"/>
                      <a:pt x="186" y="67"/>
                      <a:pt x="186" y="67"/>
                    </a:cubicBezTo>
                    <a:cubicBezTo>
                      <a:pt x="181" y="60"/>
                      <a:pt x="181" y="60"/>
                      <a:pt x="181" y="60"/>
                    </a:cubicBezTo>
                    <a:cubicBezTo>
                      <a:pt x="163" y="45"/>
                      <a:pt x="163" y="45"/>
                      <a:pt x="163" y="45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11"/>
                      <a:pt x="156" y="11"/>
                      <a:pt x="156" y="11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6" y="18"/>
                      <a:pt x="11" y="19"/>
                      <a:pt x="11" y="1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201"/>
                      <a:pt x="42" y="201"/>
                      <a:pt x="42" y="201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6" y="203"/>
                      <a:pt x="216" y="203"/>
                      <a:pt x="216" y="203"/>
                    </a:cubicBezTo>
                    <a:cubicBezTo>
                      <a:pt x="205" y="221"/>
                      <a:pt x="205" y="221"/>
                      <a:pt x="205" y="221"/>
                    </a:cubicBezTo>
                    <a:cubicBezTo>
                      <a:pt x="233" y="219"/>
                      <a:pt x="233" y="219"/>
                      <a:pt x="233" y="219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6" y="213"/>
                      <a:pt x="236" y="213"/>
                      <a:pt x="236" y="213"/>
                    </a:cubicBezTo>
                    <a:cubicBezTo>
                      <a:pt x="236" y="213"/>
                      <a:pt x="238" y="212"/>
                      <a:pt x="237" y="211"/>
                    </a:cubicBezTo>
                    <a:cubicBezTo>
                      <a:pt x="237" y="210"/>
                      <a:pt x="235" y="207"/>
                      <a:pt x="235" y="207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5" y="204"/>
                      <a:pt x="235" y="204"/>
                      <a:pt x="235" y="204"/>
                    </a:cubicBezTo>
                    <a:cubicBezTo>
                      <a:pt x="237" y="203"/>
                      <a:pt x="237" y="203"/>
                      <a:pt x="237" y="203"/>
                    </a:cubicBezTo>
                    <a:cubicBezTo>
                      <a:pt x="238" y="200"/>
                      <a:pt x="238" y="200"/>
                      <a:pt x="238" y="200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4"/>
                      <a:pt x="238" y="194"/>
                      <a:pt x="238" y="194"/>
                    </a:cubicBezTo>
                    <a:lnTo>
                      <a:pt x="238" y="19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3" name="Freeform 47"/>
              <p:cNvSpPr>
                <a:spLocks/>
              </p:cNvSpPr>
              <p:nvPr/>
            </p:nvSpPr>
            <p:spPr bwMode="auto">
              <a:xfrm>
                <a:off x="6642332" y="1820781"/>
                <a:ext cx="350780" cy="408119"/>
              </a:xfrm>
              <a:custGeom>
                <a:avLst/>
                <a:gdLst>
                  <a:gd name="T0" fmla="*/ 139 w 208"/>
                  <a:gd name="T1" fmla="*/ 135 h 242"/>
                  <a:gd name="T2" fmla="*/ 144 w 208"/>
                  <a:gd name="T3" fmla="*/ 107 h 242"/>
                  <a:gd name="T4" fmla="*/ 169 w 208"/>
                  <a:gd name="T5" fmla="*/ 80 h 242"/>
                  <a:gd name="T6" fmla="*/ 208 w 208"/>
                  <a:gd name="T7" fmla="*/ 55 h 242"/>
                  <a:gd name="T8" fmla="*/ 183 w 208"/>
                  <a:gd name="T9" fmla="*/ 52 h 242"/>
                  <a:gd name="T10" fmla="*/ 166 w 208"/>
                  <a:gd name="T11" fmla="*/ 52 h 242"/>
                  <a:gd name="T12" fmla="*/ 154 w 208"/>
                  <a:gd name="T13" fmla="*/ 55 h 242"/>
                  <a:gd name="T14" fmla="*/ 147 w 208"/>
                  <a:gd name="T15" fmla="*/ 48 h 242"/>
                  <a:gd name="T16" fmla="*/ 133 w 208"/>
                  <a:gd name="T17" fmla="*/ 45 h 242"/>
                  <a:gd name="T18" fmla="*/ 128 w 208"/>
                  <a:gd name="T19" fmla="*/ 42 h 242"/>
                  <a:gd name="T20" fmla="*/ 114 w 208"/>
                  <a:gd name="T21" fmla="*/ 36 h 242"/>
                  <a:gd name="T22" fmla="*/ 123 w 208"/>
                  <a:gd name="T23" fmla="*/ 36 h 242"/>
                  <a:gd name="T24" fmla="*/ 114 w 208"/>
                  <a:gd name="T25" fmla="*/ 35 h 242"/>
                  <a:gd name="T26" fmla="*/ 105 w 208"/>
                  <a:gd name="T27" fmla="*/ 35 h 242"/>
                  <a:gd name="T28" fmla="*/ 97 w 208"/>
                  <a:gd name="T29" fmla="*/ 39 h 242"/>
                  <a:gd name="T30" fmla="*/ 87 w 208"/>
                  <a:gd name="T31" fmla="*/ 34 h 242"/>
                  <a:gd name="T32" fmla="*/ 80 w 208"/>
                  <a:gd name="T33" fmla="*/ 34 h 242"/>
                  <a:gd name="T34" fmla="*/ 68 w 208"/>
                  <a:gd name="T35" fmla="*/ 24 h 242"/>
                  <a:gd name="T36" fmla="*/ 66 w 208"/>
                  <a:gd name="T37" fmla="*/ 20 h 242"/>
                  <a:gd name="T38" fmla="*/ 58 w 208"/>
                  <a:gd name="T39" fmla="*/ 20 h 242"/>
                  <a:gd name="T40" fmla="*/ 54 w 208"/>
                  <a:gd name="T41" fmla="*/ 16 h 242"/>
                  <a:gd name="T42" fmla="*/ 58 w 208"/>
                  <a:gd name="T43" fmla="*/ 8 h 242"/>
                  <a:gd name="T44" fmla="*/ 60 w 208"/>
                  <a:gd name="T45" fmla="*/ 2 h 242"/>
                  <a:gd name="T46" fmla="*/ 56 w 208"/>
                  <a:gd name="T47" fmla="*/ 0 h 242"/>
                  <a:gd name="T48" fmla="*/ 54 w 208"/>
                  <a:gd name="T49" fmla="*/ 12 h 242"/>
                  <a:gd name="T50" fmla="*/ 0 w 208"/>
                  <a:gd name="T51" fmla="*/ 16 h 242"/>
                  <a:gd name="T52" fmla="*/ 1 w 208"/>
                  <a:gd name="T53" fmla="*/ 23 h 242"/>
                  <a:gd name="T54" fmla="*/ 4 w 208"/>
                  <a:gd name="T55" fmla="*/ 26 h 242"/>
                  <a:gd name="T56" fmla="*/ 3 w 208"/>
                  <a:gd name="T57" fmla="*/ 31 h 242"/>
                  <a:gd name="T58" fmla="*/ 1 w 208"/>
                  <a:gd name="T59" fmla="*/ 34 h 242"/>
                  <a:gd name="T60" fmla="*/ 2 w 208"/>
                  <a:gd name="T61" fmla="*/ 40 h 242"/>
                  <a:gd name="T62" fmla="*/ 1 w 208"/>
                  <a:gd name="T63" fmla="*/ 51 h 242"/>
                  <a:gd name="T64" fmla="*/ 6 w 208"/>
                  <a:gd name="T65" fmla="*/ 64 h 242"/>
                  <a:gd name="T66" fmla="*/ 9 w 208"/>
                  <a:gd name="T67" fmla="*/ 78 h 242"/>
                  <a:gd name="T68" fmla="*/ 10 w 208"/>
                  <a:gd name="T69" fmla="*/ 104 h 242"/>
                  <a:gd name="T70" fmla="*/ 12 w 208"/>
                  <a:gd name="T71" fmla="*/ 114 h 242"/>
                  <a:gd name="T72" fmla="*/ 12 w 208"/>
                  <a:gd name="T73" fmla="*/ 122 h 242"/>
                  <a:gd name="T74" fmla="*/ 17 w 208"/>
                  <a:gd name="T75" fmla="*/ 127 h 242"/>
                  <a:gd name="T76" fmla="*/ 18 w 208"/>
                  <a:gd name="T77" fmla="*/ 136 h 242"/>
                  <a:gd name="T78" fmla="*/ 16 w 208"/>
                  <a:gd name="T79" fmla="*/ 142 h 242"/>
                  <a:gd name="T80" fmla="*/ 17 w 208"/>
                  <a:gd name="T81" fmla="*/ 144 h 242"/>
                  <a:gd name="T82" fmla="*/ 11 w 208"/>
                  <a:gd name="T83" fmla="*/ 150 h 242"/>
                  <a:gd name="T84" fmla="*/ 8 w 208"/>
                  <a:gd name="T85" fmla="*/ 154 h 242"/>
                  <a:gd name="T86" fmla="*/ 9 w 208"/>
                  <a:gd name="T87" fmla="*/ 158 h 242"/>
                  <a:gd name="T88" fmla="*/ 12 w 208"/>
                  <a:gd name="T89" fmla="*/ 163 h 242"/>
                  <a:gd name="T90" fmla="*/ 18 w 208"/>
                  <a:gd name="T91" fmla="*/ 167 h 242"/>
                  <a:gd name="T92" fmla="*/ 18 w 208"/>
                  <a:gd name="T93" fmla="*/ 242 h 242"/>
                  <a:gd name="T94" fmla="*/ 173 w 208"/>
                  <a:gd name="T95" fmla="*/ 233 h 242"/>
                  <a:gd name="T96" fmla="*/ 166 w 208"/>
                  <a:gd name="T97" fmla="*/ 220 h 242"/>
                  <a:gd name="T98" fmla="*/ 157 w 208"/>
                  <a:gd name="T99" fmla="*/ 213 h 242"/>
                  <a:gd name="T100" fmla="*/ 138 w 208"/>
                  <a:gd name="T101" fmla="*/ 197 h 242"/>
                  <a:gd name="T102" fmla="*/ 125 w 208"/>
                  <a:gd name="T103" fmla="*/ 189 h 242"/>
                  <a:gd name="T104" fmla="*/ 128 w 208"/>
                  <a:gd name="T105" fmla="*/ 159 h 242"/>
                  <a:gd name="T106" fmla="*/ 122 w 208"/>
                  <a:gd name="T107" fmla="*/ 154 h 242"/>
                  <a:gd name="T108" fmla="*/ 128 w 208"/>
                  <a:gd name="T109" fmla="*/ 14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8" h="242">
                    <a:moveTo>
                      <a:pt x="128" y="141"/>
                    </a:moveTo>
                    <a:lnTo>
                      <a:pt x="139" y="135"/>
                    </a:lnTo>
                    <a:lnTo>
                      <a:pt x="139" y="111"/>
                    </a:lnTo>
                    <a:lnTo>
                      <a:pt x="144" y="107"/>
                    </a:lnTo>
                    <a:lnTo>
                      <a:pt x="161" y="91"/>
                    </a:lnTo>
                    <a:lnTo>
                      <a:pt x="169" y="80"/>
                    </a:lnTo>
                    <a:lnTo>
                      <a:pt x="185" y="69"/>
                    </a:lnTo>
                    <a:lnTo>
                      <a:pt x="208" y="55"/>
                    </a:lnTo>
                    <a:lnTo>
                      <a:pt x="200" y="53"/>
                    </a:lnTo>
                    <a:lnTo>
                      <a:pt x="183" y="52"/>
                    </a:lnTo>
                    <a:lnTo>
                      <a:pt x="169" y="49"/>
                    </a:lnTo>
                    <a:lnTo>
                      <a:pt x="166" y="52"/>
                    </a:lnTo>
                    <a:lnTo>
                      <a:pt x="162" y="55"/>
                    </a:lnTo>
                    <a:lnTo>
                      <a:pt x="154" y="55"/>
                    </a:lnTo>
                    <a:lnTo>
                      <a:pt x="151" y="51"/>
                    </a:lnTo>
                    <a:lnTo>
                      <a:pt x="147" y="48"/>
                    </a:lnTo>
                    <a:lnTo>
                      <a:pt x="136" y="45"/>
                    </a:lnTo>
                    <a:lnTo>
                      <a:pt x="133" y="45"/>
                    </a:lnTo>
                    <a:lnTo>
                      <a:pt x="129" y="43"/>
                    </a:lnTo>
                    <a:lnTo>
                      <a:pt x="128" y="42"/>
                    </a:lnTo>
                    <a:lnTo>
                      <a:pt x="119" y="41"/>
                    </a:lnTo>
                    <a:lnTo>
                      <a:pt x="114" y="36"/>
                    </a:lnTo>
                    <a:lnTo>
                      <a:pt x="120" y="39"/>
                    </a:lnTo>
                    <a:lnTo>
                      <a:pt x="123" y="36"/>
                    </a:lnTo>
                    <a:lnTo>
                      <a:pt x="119" y="35"/>
                    </a:lnTo>
                    <a:lnTo>
                      <a:pt x="114" y="35"/>
                    </a:lnTo>
                    <a:lnTo>
                      <a:pt x="109" y="35"/>
                    </a:lnTo>
                    <a:lnTo>
                      <a:pt x="105" y="35"/>
                    </a:lnTo>
                    <a:lnTo>
                      <a:pt x="100" y="35"/>
                    </a:lnTo>
                    <a:lnTo>
                      <a:pt x="97" y="39"/>
                    </a:lnTo>
                    <a:lnTo>
                      <a:pt x="93" y="39"/>
                    </a:lnTo>
                    <a:lnTo>
                      <a:pt x="87" y="34"/>
                    </a:lnTo>
                    <a:lnTo>
                      <a:pt x="84" y="34"/>
                    </a:lnTo>
                    <a:lnTo>
                      <a:pt x="80" y="34"/>
                    </a:lnTo>
                    <a:lnTo>
                      <a:pt x="73" y="32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6" y="20"/>
                    </a:lnTo>
                    <a:lnTo>
                      <a:pt x="62" y="20"/>
                    </a:lnTo>
                    <a:lnTo>
                      <a:pt x="58" y="20"/>
                    </a:lnTo>
                    <a:lnTo>
                      <a:pt x="55" y="20"/>
                    </a:lnTo>
                    <a:lnTo>
                      <a:pt x="54" y="16"/>
                    </a:lnTo>
                    <a:lnTo>
                      <a:pt x="57" y="12"/>
                    </a:lnTo>
                    <a:lnTo>
                      <a:pt x="58" y="8"/>
                    </a:lnTo>
                    <a:lnTo>
                      <a:pt x="62" y="5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6" y="10"/>
                    </a:lnTo>
                    <a:lnTo>
                      <a:pt x="54" y="12"/>
                    </a:lnTo>
                    <a:lnTo>
                      <a:pt x="52" y="16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3" y="31"/>
                    </a:lnTo>
                    <a:lnTo>
                      <a:pt x="1" y="33"/>
                    </a:lnTo>
                    <a:lnTo>
                      <a:pt x="1" y="34"/>
                    </a:lnTo>
                    <a:lnTo>
                      <a:pt x="1" y="38"/>
                    </a:lnTo>
                    <a:lnTo>
                      <a:pt x="2" y="40"/>
                    </a:lnTo>
                    <a:lnTo>
                      <a:pt x="3" y="45"/>
                    </a:lnTo>
                    <a:lnTo>
                      <a:pt x="1" y="51"/>
                    </a:lnTo>
                    <a:lnTo>
                      <a:pt x="3" y="56"/>
                    </a:lnTo>
                    <a:lnTo>
                      <a:pt x="6" y="64"/>
                    </a:lnTo>
                    <a:lnTo>
                      <a:pt x="9" y="70"/>
                    </a:lnTo>
                    <a:lnTo>
                      <a:pt x="9" y="78"/>
                    </a:lnTo>
                    <a:lnTo>
                      <a:pt x="10" y="92"/>
                    </a:lnTo>
                    <a:lnTo>
                      <a:pt x="10" y="104"/>
                    </a:lnTo>
                    <a:lnTo>
                      <a:pt x="10" y="112"/>
                    </a:lnTo>
                    <a:lnTo>
                      <a:pt x="12" y="114"/>
                    </a:lnTo>
                    <a:lnTo>
                      <a:pt x="12" y="116"/>
                    </a:lnTo>
                    <a:lnTo>
                      <a:pt x="12" y="122"/>
                    </a:lnTo>
                    <a:lnTo>
                      <a:pt x="15" y="124"/>
                    </a:lnTo>
                    <a:lnTo>
                      <a:pt x="17" y="127"/>
                    </a:lnTo>
                    <a:lnTo>
                      <a:pt x="18" y="132"/>
                    </a:lnTo>
                    <a:lnTo>
                      <a:pt x="18" y="136"/>
                    </a:lnTo>
                    <a:lnTo>
                      <a:pt x="18" y="141"/>
                    </a:lnTo>
                    <a:lnTo>
                      <a:pt x="16" y="142"/>
                    </a:lnTo>
                    <a:lnTo>
                      <a:pt x="16" y="142"/>
                    </a:lnTo>
                    <a:lnTo>
                      <a:pt x="17" y="144"/>
                    </a:lnTo>
                    <a:lnTo>
                      <a:pt x="13" y="147"/>
                    </a:lnTo>
                    <a:lnTo>
                      <a:pt x="11" y="150"/>
                    </a:lnTo>
                    <a:lnTo>
                      <a:pt x="8" y="152"/>
                    </a:lnTo>
                    <a:lnTo>
                      <a:pt x="8" y="154"/>
                    </a:lnTo>
                    <a:lnTo>
                      <a:pt x="8" y="156"/>
                    </a:lnTo>
                    <a:lnTo>
                      <a:pt x="9" y="158"/>
                    </a:lnTo>
                    <a:lnTo>
                      <a:pt x="12" y="160"/>
                    </a:lnTo>
                    <a:lnTo>
                      <a:pt x="12" y="163"/>
                    </a:lnTo>
                    <a:lnTo>
                      <a:pt x="17" y="164"/>
                    </a:lnTo>
                    <a:lnTo>
                      <a:pt x="18" y="167"/>
                    </a:lnTo>
                    <a:lnTo>
                      <a:pt x="21" y="169"/>
                    </a:lnTo>
                    <a:lnTo>
                      <a:pt x="18" y="242"/>
                    </a:lnTo>
                    <a:lnTo>
                      <a:pt x="172" y="239"/>
                    </a:lnTo>
                    <a:lnTo>
                      <a:pt x="173" y="233"/>
                    </a:lnTo>
                    <a:lnTo>
                      <a:pt x="172" y="227"/>
                    </a:lnTo>
                    <a:lnTo>
                      <a:pt x="166" y="220"/>
                    </a:lnTo>
                    <a:lnTo>
                      <a:pt x="160" y="216"/>
                    </a:lnTo>
                    <a:lnTo>
                      <a:pt x="157" y="213"/>
                    </a:lnTo>
                    <a:lnTo>
                      <a:pt x="150" y="204"/>
                    </a:lnTo>
                    <a:lnTo>
                      <a:pt x="138" y="197"/>
                    </a:lnTo>
                    <a:lnTo>
                      <a:pt x="130" y="193"/>
                    </a:lnTo>
                    <a:lnTo>
                      <a:pt x="125" y="189"/>
                    </a:lnTo>
                    <a:lnTo>
                      <a:pt x="126" y="174"/>
                    </a:lnTo>
                    <a:lnTo>
                      <a:pt x="128" y="159"/>
                    </a:lnTo>
                    <a:lnTo>
                      <a:pt x="126" y="159"/>
                    </a:lnTo>
                    <a:lnTo>
                      <a:pt x="122" y="154"/>
                    </a:lnTo>
                    <a:lnTo>
                      <a:pt x="126" y="145"/>
                    </a:lnTo>
                    <a:lnTo>
                      <a:pt x="128" y="14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4" name="Line 48"/>
              <p:cNvSpPr>
                <a:spLocks noChangeShapeType="1"/>
              </p:cNvSpPr>
              <p:nvPr/>
            </p:nvSpPr>
            <p:spPr bwMode="auto">
              <a:xfrm>
                <a:off x="6881808" y="2014722"/>
                <a:ext cx="0" cy="0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5" name="Line 49"/>
              <p:cNvSpPr>
                <a:spLocks noChangeShapeType="1"/>
              </p:cNvSpPr>
              <p:nvPr/>
            </p:nvSpPr>
            <p:spPr bwMode="auto">
              <a:xfrm>
                <a:off x="6881808" y="2014722"/>
                <a:ext cx="0" cy="0"/>
              </a:xfrm>
              <a:prstGeom prst="line">
                <a:avLst/>
              </a:pr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6" name="Freeform 50"/>
              <p:cNvSpPr>
                <a:spLocks/>
              </p:cNvSpPr>
              <p:nvPr/>
            </p:nvSpPr>
            <p:spPr bwMode="auto">
              <a:xfrm>
                <a:off x="6964444" y="1940519"/>
                <a:ext cx="409805" cy="386196"/>
              </a:xfrm>
              <a:custGeom>
                <a:avLst/>
                <a:gdLst>
                  <a:gd name="T0" fmla="*/ 12 w 287"/>
                  <a:gd name="T1" fmla="*/ 44 h 270"/>
                  <a:gd name="T2" fmla="*/ 29 w 287"/>
                  <a:gd name="T3" fmla="*/ 36 h 270"/>
                  <a:gd name="T4" fmla="*/ 52 w 287"/>
                  <a:gd name="T5" fmla="*/ 17 h 270"/>
                  <a:gd name="T6" fmla="*/ 77 w 287"/>
                  <a:gd name="T7" fmla="*/ 0 h 270"/>
                  <a:gd name="T8" fmla="*/ 75 w 287"/>
                  <a:gd name="T9" fmla="*/ 6 h 270"/>
                  <a:gd name="T10" fmla="*/ 65 w 287"/>
                  <a:gd name="T11" fmla="*/ 19 h 270"/>
                  <a:gd name="T12" fmla="*/ 67 w 287"/>
                  <a:gd name="T13" fmla="*/ 29 h 270"/>
                  <a:gd name="T14" fmla="*/ 77 w 287"/>
                  <a:gd name="T15" fmla="*/ 28 h 270"/>
                  <a:gd name="T16" fmla="*/ 111 w 287"/>
                  <a:gd name="T17" fmla="*/ 45 h 270"/>
                  <a:gd name="T18" fmla="*/ 135 w 287"/>
                  <a:gd name="T19" fmla="*/ 39 h 270"/>
                  <a:gd name="T20" fmla="*/ 169 w 287"/>
                  <a:gd name="T21" fmla="*/ 28 h 270"/>
                  <a:gd name="T22" fmla="*/ 198 w 287"/>
                  <a:gd name="T23" fmla="*/ 38 h 270"/>
                  <a:gd name="T24" fmla="*/ 217 w 287"/>
                  <a:gd name="T25" fmla="*/ 55 h 270"/>
                  <a:gd name="T26" fmla="*/ 232 w 287"/>
                  <a:gd name="T27" fmla="*/ 56 h 270"/>
                  <a:gd name="T28" fmla="*/ 219 w 287"/>
                  <a:gd name="T29" fmla="*/ 62 h 270"/>
                  <a:gd name="T30" fmla="*/ 193 w 287"/>
                  <a:gd name="T31" fmla="*/ 64 h 270"/>
                  <a:gd name="T32" fmla="*/ 201 w 287"/>
                  <a:gd name="T33" fmla="*/ 74 h 270"/>
                  <a:gd name="T34" fmla="*/ 204 w 287"/>
                  <a:gd name="T35" fmla="*/ 75 h 270"/>
                  <a:gd name="T36" fmla="*/ 234 w 287"/>
                  <a:gd name="T37" fmla="*/ 88 h 270"/>
                  <a:gd name="T38" fmla="*/ 246 w 287"/>
                  <a:gd name="T39" fmla="*/ 109 h 270"/>
                  <a:gd name="T40" fmla="*/ 245 w 287"/>
                  <a:gd name="T41" fmla="*/ 141 h 270"/>
                  <a:gd name="T42" fmla="*/ 233 w 287"/>
                  <a:gd name="T43" fmla="*/ 168 h 270"/>
                  <a:gd name="T44" fmla="*/ 246 w 287"/>
                  <a:gd name="T45" fmla="*/ 166 h 270"/>
                  <a:gd name="T46" fmla="*/ 255 w 287"/>
                  <a:gd name="T47" fmla="*/ 153 h 270"/>
                  <a:gd name="T48" fmla="*/ 275 w 287"/>
                  <a:gd name="T49" fmla="*/ 154 h 270"/>
                  <a:gd name="T50" fmla="*/ 287 w 287"/>
                  <a:gd name="T51" fmla="*/ 197 h 270"/>
                  <a:gd name="T52" fmla="*/ 275 w 287"/>
                  <a:gd name="T53" fmla="*/ 220 h 270"/>
                  <a:gd name="T54" fmla="*/ 266 w 287"/>
                  <a:gd name="T55" fmla="*/ 249 h 270"/>
                  <a:gd name="T56" fmla="*/ 141 w 287"/>
                  <a:gd name="T57" fmla="*/ 270 h 270"/>
                  <a:gd name="T58" fmla="*/ 158 w 287"/>
                  <a:gd name="T59" fmla="*/ 235 h 270"/>
                  <a:gd name="T60" fmla="*/ 145 w 287"/>
                  <a:gd name="T61" fmla="*/ 191 h 270"/>
                  <a:gd name="T62" fmla="*/ 144 w 287"/>
                  <a:gd name="T63" fmla="*/ 165 h 270"/>
                  <a:gd name="T64" fmla="*/ 148 w 287"/>
                  <a:gd name="T65" fmla="*/ 147 h 270"/>
                  <a:gd name="T66" fmla="*/ 153 w 287"/>
                  <a:gd name="T67" fmla="*/ 122 h 270"/>
                  <a:gd name="T68" fmla="*/ 166 w 287"/>
                  <a:gd name="T69" fmla="*/ 106 h 270"/>
                  <a:gd name="T70" fmla="*/ 169 w 287"/>
                  <a:gd name="T71" fmla="*/ 122 h 270"/>
                  <a:gd name="T72" fmla="*/ 175 w 287"/>
                  <a:gd name="T73" fmla="*/ 111 h 270"/>
                  <a:gd name="T74" fmla="*/ 180 w 287"/>
                  <a:gd name="T75" fmla="*/ 94 h 270"/>
                  <a:gd name="T76" fmla="*/ 184 w 287"/>
                  <a:gd name="T77" fmla="*/ 81 h 270"/>
                  <a:gd name="T78" fmla="*/ 189 w 287"/>
                  <a:gd name="T79" fmla="*/ 74 h 270"/>
                  <a:gd name="T80" fmla="*/ 187 w 287"/>
                  <a:gd name="T81" fmla="*/ 65 h 270"/>
                  <a:gd name="T82" fmla="*/ 159 w 287"/>
                  <a:gd name="T83" fmla="*/ 68 h 270"/>
                  <a:gd name="T84" fmla="*/ 129 w 287"/>
                  <a:gd name="T85" fmla="*/ 85 h 270"/>
                  <a:gd name="T86" fmla="*/ 127 w 287"/>
                  <a:gd name="T87" fmla="*/ 76 h 270"/>
                  <a:gd name="T88" fmla="*/ 118 w 287"/>
                  <a:gd name="T89" fmla="*/ 75 h 270"/>
                  <a:gd name="T90" fmla="*/ 107 w 287"/>
                  <a:gd name="T91" fmla="*/ 101 h 270"/>
                  <a:gd name="T92" fmla="*/ 95 w 287"/>
                  <a:gd name="T93" fmla="*/ 100 h 270"/>
                  <a:gd name="T94" fmla="*/ 84 w 287"/>
                  <a:gd name="T95" fmla="*/ 81 h 270"/>
                  <a:gd name="T96" fmla="*/ 58 w 287"/>
                  <a:gd name="T97" fmla="*/ 74 h 270"/>
                  <a:gd name="T98" fmla="*/ 29 w 287"/>
                  <a:gd name="T99" fmla="*/ 65 h 270"/>
                  <a:gd name="T100" fmla="*/ 9 w 287"/>
                  <a:gd name="T101" fmla="*/ 57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7" h="270">
                    <a:moveTo>
                      <a:pt x="0" y="51"/>
                    </a:moveTo>
                    <a:cubicBezTo>
                      <a:pt x="2" y="49"/>
                      <a:pt x="2" y="49"/>
                      <a:pt x="2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4"/>
                      <a:pt x="68" y="14"/>
                      <a:pt x="68" y="15"/>
                    </a:cubicBezTo>
                    <a:cubicBezTo>
                      <a:pt x="68" y="16"/>
                      <a:pt x="65" y="23"/>
                      <a:pt x="65" y="23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48" y="33"/>
                      <a:pt x="148" y="33"/>
                      <a:pt x="148" y="33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9" y="28"/>
                      <a:pt x="169" y="28"/>
                      <a:pt x="169" y="28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78" y="28"/>
                      <a:pt x="178" y="28"/>
                      <a:pt x="178" y="28"/>
                    </a:cubicBezTo>
                    <a:cubicBezTo>
                      <a:pt x="180" y="36"/>
                      <a:pt x="180" y="36"/>
                      <a:pt x="180" y="36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98" y="38"/>
                      <a:pt x="198" y="38"/>
                      <a:pt x="198" y="38"/>
                    </a:cubicBezTo>
                    <a:cubicBezTo>
                      <a:pt x="203" y="39"/>
                      <a:pt x="203" y="39"/>
                      <a:pt x="203" y="39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15" y="53"/>
                      <a:pt x="215" y="53"/>
                      <a:pt x="215" y="53"/>
                    </a:cubicBezTo>
                    <a:cubicBezTo>
                      <a:pt x="215" y="53"/>
                      <a:pt x="216" y="54"/>
                      <a:pt x="217" y="55"/>
                    </a:cubicBezTo>
                    <a:cubicBezTo>
                      <a:pt x="218" y="56"/>
                      <a:pt x="219" y="58"/>
                      <a:pt x="219" y="58"/>
                    </a:cubicBezTo>
                    <a:cubicBezTo>
                      <a:pt x="224" y="59"/>
                      <a:pt x="224" y="59"/>
                      <a:pt x="224" y="59"/>
                    </a:cubicBezTo>
                    <a:cubicBezTo>
                      <a:pt x="224" y="59"/>
                      <a:pt x="226" y="57"/>
                      <a:pt x="226" y="57"/>
                    </a:cubicBezTo>
                    <a:cubicBezTo>
                      <a:pt x="226" y="56"/>
                      <a:pt x="230" y="54"/>
                      <a:pt x="230" y="54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4" y="57"/>
                      <a:pt x="232" y="58"/>
                    </a:cubicBezTo>
                    <a:cubicBezTo>
                      <a:pt x="231" y="58"/>
                      <a:pt x="230" y="60"/>
                      <a:pt x="229" y="60"/>
                    </a:cubicBezTo>
                    <a:cubicBezTo>
                      <a:pt x="227" y="60"/>
                      <a:pt x="225" y="60"/>
                      <a:pt x="225" y="60"/>
                    </a:cubicBezTo>
                    <a:cubicBezTo>
                      <a:pt x="221" y="60"/>
                      <a:pt x="221" y="60"/>
                      <a:pt x="221" y="60"/>
                    </a:cubicBezTo>
                    <a:cubicBezTo>
                      <a:pt x="219" y="62"/>
                      <a:pt x="219" y="62"/>
                      <a:pt x="219" y="62"/>
                    </a:cubicBezTo>
                    <a:cubicBezTo>
                      <a:pt x="208" y="62"/>
                      <a:pt x="208" y="62"/>
                      <a:pt x="208" y="62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1" y="61"/>
                      <a:pt x="201" y="61"/>
                      <a:pt x="201" y="61"/>
                    </a:cubicBezTo>
                    <a:cubicBezTo>
                      <a:pt x="197" y="59"/>
                      <a:pt x="197" y="59"/>
                      <a:pt x="197" y="59"/>
                    </a:cubicBezTo>
                    <a:cubicBezTo>
                      <a:pt x="193" y="64"/>
                      <a:pt x="193" y="64"/>
                      <a:pt x="193" y="64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9"/>
                      <a:pt x="194" y="69"/>
                      <a:pt x="194" y="69"/>
                    </a:cubicBezTo>
                    <a:cubicBezTo>
                      <a:pt x="194" y="69"/>
                      <a:pt x="194" y="71"/>
                      <a:pt x="195" y="71"/>
                    </a:cubicBezTo>
                    <a:cubicBezTo>
                      <a:pt x="195" y="71"/>
                      <a:pt x="196" y="72"/>
                      <a:pt x="196" y="72"/>
                    </a:cubicBezTo>
                    <a:cubicBezTo>
                      <a:pt x="201" y="74"/>
                      <a:pt x="201" y="74"/>
                      <a:pt x="201" y="74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203" y="72"/>
                      <a:pt x="200" y="70"/>
                      <a:pt x="201" y="70"/>
                    </a:cubicBezTo>
                    <a:cubicBezTo>
                      <a:pt x="202" y="70"/>
                      <a:pt x="206" y="72"/>
                      <a:pt x="206" y="72"/>
                    </a:cubicBezTo>
                    <a:cubicBezTo>
                      <a:pt x="206" y="72"/>
                      <a:pt x="205" y="74"/>
                      <a:pt x="205" y="74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5" y="76"/>
                      <a:pt x="210" y="77"/>
                      <a:pt x="210" y="77"/>
                    </a:cubicBezTo>
                    <a:cubicBezTo>
                      <a:pt x="211" y="77"/>
                      <a:pt x="214" y="79"/>
                      <a:pt x="214" y="79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4" y="88"/>
                      <a:pt x="234" y="88"/>
                      <a:pt x="234" y="88"/>
                    </a:cubicBezTo>
                    <a:cubicBezTo>
                      <a:pt x="242" y="96"/>
                      <a:pt x="242" y="96"/>
                      <a:pt x="242" y="96"/>
                    </a:cubicBezTo>
                    <a:cubicBezTo>
                      <a:pt x="246" y="101"/>
                      <a:pt x="246" y="101"/>
                      <a:pt x="246" y="101"/>
                    </a:cubicBezTo>
                    <a:cubicBezTo>
                      <a:pt x="244" y="103"/>
                      <a:pt x="244" y="103"/>
                      <a:pt x="244" y="103"/>
                    </a:cubicBezTo>
                    <a:cubicBezTo>
                      <a:pt x="244" y="103"/>
                      <a:pt x="243" y="103"/>
                      <a:pt x="243" y="104"/>
                    </a:cubicBezTo>
                    <a:cubicBezTo>
                      <a:pt x="244" y="105"/>
                      <a:pt x="246" y="109"/>
                      <a:pt x="246" y="109"/>
                    </a:cubicBezTo>
                    <a:cubicBezTo>
                      <a:pt x="245" y="110"/>
                      <a:pt x="247" y="113"/>
                      <a:pt x="247" y="113"/>
                    </a:cubicBezTo>
                    <a:cubicBezTo>
                      <a:pt x="249" y="124"/>
                      <a:pt x="249" y="124"/>
                      <a:pt x="249" y="124"/>
                    </a:cubicBezTo>
                    <a:cubicBezTo>
                      <a:pt x="250" y="130"/>
                      <a:pt x="250" y="130"/>
                      <a:pt x="250" y="130"/>
                    </a:cubicBezTo>
                    <a:cubicBezTo>
                      <a:pt x="249" y="136"/>
                      <a:pt x="249" y="136"/>
                      <a:pt x="249" y="136"/>
                    </a:cubicBezTo>
                    <a:cubicBezTo>
                      <a:pt x="245" y="141"/>
                      <a:pt x="245" y="141"/>
                      <a:pt x="245" y="141"/>
                    </a:cubicBezTo>
                    <a:cubicBezTo>
                      <a:pt x="242" y="147"/>
                      <a:pt x="242" y="147"/>
                      <a:pt x="242" y="147"/>
                    </a:cubicBezTo>
                    <a:cubicBezTo>
                      <a:pt x="242" y="147"/>
                      <a:pt x="240" y="151"/>
                      <a:pt x="239" y="152"/>
                    </a:cubicBezTo>
                    <a:cubicBezTo>
                      <a:pt x="239" y="152"/>
                      <a:pt x="235" y="155"/>
                      <a:pt x="235" y="156"/>
                    </a:cubicBezTo>
                    <a:cubicBezTo>
                      <a:pt x="235" y="156"/>
                      <a:pt x="233" y="160"/>
                      <a:pt x="233" y="160"/>
                    </a:cubicBezTo>
                    <a:cubicBezTo>
                      <a:pt x="233" y="168"/>
                      <a:pt x="233" y="168"/>
                      <a:pt x="233" y="168"/>
                    </a:cubicBezTo>
                    <a:cubicBezTo>
                      <a:pt x="235" y="170"/>
                      <a:pt x="235" y="170"/>
                      <a:pt x="235" y="170"/>
                    </a:cubicBezTo>
                    <a:cubicBezTo>
                      <a:pt x="240" y="172"/>
                      <a:pt x="240" y="172"/>
                      <a:pt x="240" y="172"/>
                    </a:cubicBezTo>
                    <a:cubicBezTo>
                      <a:pt x="242" y="170"/>
                      <a:pt x="242" y="170"/>
                      <a:pt x="242" y="170"/>
                    </a:cubicBezTo>
                    <a:cubicBezTo>
                      <a:pt x="242" y="170"/>
                      <a:pt x="244" y="169"/>
                      <a:pt x="244" y="168"/>
                    </a:cubicBezTo>
                    <a:cubicBezTo>
                      <a:pt x="245" y="168"/>
                      <a:pt x="246" y="166"/>
                      <a:pt x="246" y="166"/>
                    </a:cubicBezTo>
                    <a:cubicBezTo>
                      <a:pt x="246" y="166"/>
                      <a:pt x="249" y="164"/>
                      <a:pt x="249" y="164"/>
                    </a:cubicBezTo>
                    <a:cubicBezTo>
                      <a:pt x="249" y="164"/>
                      <a:pt x="249" y="161"/>
                      <a:pt x="249" y="161"/>
                    </a:cubicBezTo>
                    <a:cubicBezTo>
                      <a:pt x="249" y="161"/>
                      <a:pt x="250" y="157"/>
                      <a:pt x="250" y="157"/>
                    </a:cubicBezTo>
                    <a:cubicBezTo>
                      <a:pt x="250" y="157"/>
                      <a:pt x="252" y="156"/>
                      <a:pt x="252" y="156"/>
                    </a:cubicBezTo>
                    <a:cubicBezTo>
                      <a:pt x="252" y="155"/>
                      <a:pt x="255" y="153"/>
                      <a:pt x="255" y="153"/>
                    </a:cubicBezTo>
                    <a:cubicBezTo>
                      <a:pt x="255" y="153"/>
                      <a:pt x="259" y="150"/>
                      <a:pt x="259" y="150"/>
                    </a:cubicBezTo>
                    <a:cubicBezTo>
                      <a:pt x="260" y="150"/>
                      <a:pt x="262" y="147"/>
                      <a:pt x="262" y="147"/>
                    </a:cubicBezTo>
                    <a:cubicBezTo>
                      <a:pt x="265" y="147"/>
                      <a:pt x="265" y="147"/>
                      <a:pt x="265" y="147"/>
                    </a:cubicBezTo>
                    <a:cubicBezTo>
                      <a:pt x="269" y="148"/>
                      <a:pt x="269" y="148"/>
                      <a:pt x="269" y="148"/>
                    </a:cubicBezTo>
                    <a:cubicBezTo>
                      <a:pt x="275" y="154"/>
                      <a:pt x="275" y="154"/>
                      <a:pt x="275" y="154"/>
                    </a:cubicBezTo>
                    <a:cubicBezTo>
                      <a:pt x="279" y="162"/>
                      <a:pt x="279" y="162"/>
                      <a:pt x="279" y="162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6" y="189"/>
                      <a:pt x="286" y="189"/>
                      <a:pt x="286" y="189"/>
                    </a:cubicBezTo>
                    <a:cubicBezTo>
                      <a:pt x="286" y="193"/>
                      <a:pt x="286" y="193"/>
                      <a:pt x="286" y="193"/>
                    </a:cubicBezTo>
                    <a:cubicBezTo>
                      <a:pt x="286" y="193"/>
                      <a:pt x="287" y="196"/>
                      <a:pt x="287" y="197"/>
                    </a:cubicBezTo>
                    <a:cubicBezTo>
                      <a:pt x="287" y="198"/>
                      <a:pt x="287" y="213"/>
                      <a:pt x="287" y="213"/>
                    </a:cubicBez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78" y="213"/>
                      <a:pt x="278" y="213"/>
                      <a:pt x="278" y="213"/>
                    </a:cubicBezTo>
                    <a:cubicBezTo>
                      <a:pt x="278" y="216"/>
                      <a:pt x="278" y="216"/>
                      <a:pt x="278" y="216"/>
                    </a:cubicBezTo>
                    <a:cubicBezTo>
                      <a:pt x="275" y="220"/>
                      <a:pt x="275" y="220"/>
                      <a:pt x="275" y="220"/>
                    </a:cubicBezTo>
                    <a:cubicBezTo>
                      <a:pt x="274" y="225"/>
                      <a:pt x="274" y="225"/>
                      <a:pt x="274" y="225"/>
                    </a:cubicBezTo>
                    <a:cubicBezTo>
                      <a:pt x="272" y="229"/>
                      <a:pt x="272" y="229"/>
                      <a:pt x="272" y="229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66" y="243"/>
                      <a:pt x="266" y="243"/>
                      <a:pt x="266" y="243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2" y="254"/>
                      <a:pt x="262" y="254"/>
                      <a:pt x="262" y="254"/>
                    </a:cubicBezTo>
                    <a:cubicBezTo>
                      <a:pt x="259" y="259"/>
                      <a:pt x="259" y="259"/>
                      <a:pt x="259" y="259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2" y="265"/>
                      <a:pt x="212" y="265"/>
                      <a:pt x="212" y="265"/>
                    </a:cubicBezTo>
                    <a:cubicBezTo>
                      <a:pt x="141" y="270"/>
                      <a:pt x="141" y="270"/>
                      <a:pt x="141" y="270"/>
                    </a:cubicBezTo>
                    <a:cubicBezTo>
                      <a:pt x="146" y="265"/>
                      <a:pt x="146" y="265"/>
                      <a:pt x="146" y="265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6" y="245"/>
                      <a:pt x="156" y="245"/>
                      <a:pt x="156" y="245"/>
                    </a:cubicBezTo>
                    <a:cubicBezTo>
                      <a:pt x="158" y="235"/>
                      <a:pt x="158" y="235"/>
                      <a:pt x="158" y="235"/>
                    </a:cubicBezTo>
                    <a:cubicBezTo>
                      <a:pt x="157" y="217"/>
                      <a:pt x="157" y="217"/>
                      <a:pt x="157" y="217"/>
                    </a:cubicBezTo>
                    <a:cubicBezTo>
                      <a:pt x="157" y="209"/>
                      <a:pt x="157" y="209"/>
                      <a:pt x="157" y="209"/>
                    </a:cubicBezTo>
                    <a:cubicBezTo>
                      <a:pt x="153" y="203"/>
                      <a:pt x="153" y="203"/>
                      <a:pt x="153" y="203"/>
                    </a:cubicBezTo>
                    <a:cubicBezTo>
                      <a:pt x="149" y="195"/>
                      <a:pt x="149" y="195"/>
                      <a:pt x="149" y="195"/>
                    </a:cubicBezTo>
                    <a:cubicBezTo>
                      <a:pt x="145" y="191"/>
                      <a:pt x="145" y="191"/>
                      <a:pt x="145" y="191"/>
                    </a:cubicBezTo>
                    <a:cubicBezTo>
                      <a:pt x="142" y="184"/>
                      <a:pt x="142" y="184"/>
                      <a:pt x="142" y="184"/>
                    </a:cubicBezTo>
                    <a:cubicBezTo>
                      <a:pt x="144" y="179"/>
                      <a:pt x="144" y="179"/>
                      <a:pt x="144" y="179"/>
                    </a:cubicBezTo>
                    <a:cubicBezTo>
                      <a:pt x="146" y="177"/>
                      <a:pt x="146" y="177"/>
                      <a:pt x="146" y="177"/>
                    </a:cubicBezTo>
                    <a:cubicBezTo>
                      <a:pt x="146" y="173"/>
                      <a:pt x="146" y="173"/>
                      <a:pt x="146" y="173"/>
                    </a:cubicBezTo>
                    <a:cubicBezTo>
                      <a:pt x="144" y="165"/>
                      <a:pt x="144" y="165"/>
                      <a:pt x="144" y="165"/>
                    </a:cubicBezTo>
                    <a:cubicBezTo>
                      <a:pt x="141" y="162"/>
                      <a:pt x="141" y="162"/>
                      <a:pt x="141" y="162"/>
                    </a:cubicBezTo>
                    <a:cubicBezTo>
                      <a:pt x="144" y="160"/>
                      <a:pt x="144" y="160"/>
                      <a:pt x="144" y="160"/>
                    </a:cubicBezTo>
                    <a:cubicBezTo>
                      <a:pt x="145" y="155"/>
                      <a:pt x="145" y="155"/>
                      <a:pt x="145" y="155"/>
                    </a:cubicBezTo>
                    <a:cubicBezTo>
                      <a:pt x="146" y="150"/>
                      <a:pt x="146" y="150"/>
                      <a:pt x="146" y="150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8" y="139"/>
                      <a:pt x="148" y="139"/>
                      <a:pt x="148" y="139"/>
                    </a:cubicBezTo>
                    <a:cubicBezTo>
                      <a:pt x="147" y="135"/>
                      <a:pt x="147" y="135"/>
                      <a:pt x="147" y="135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51" y="126"/>
                      <a:pt x="151" y="126"/>
                      <a:pt x="151" y="126"/>
                    </a:cubicBezTo>
                    <a:cubicBezTo>
                      <a:pt x="153" y="122"/>
                      <a:pt x="153" y="122"/>
                      <a:pt x="153" y="12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57" y="116"/>
                      <a:pt x="157" y="116"/>
                      <a:pt x="157" y="116"/>
                    </a:cubicBezTo>
                    <a:cubicBezTo>
                      <a:pt x="163" y="116"/>
                      <a:pt x="163" y="116"/>
                      <a:pt x="163" y="116"/>
                    </a:cubicBezTo>
                    <a:cubicBezTo>
                      <a:pt x="165" y="108"/>
                      <a:pt x="165" y="108"/>
                      <a:pt x="165" y="108"/>
                    </a:cubicBezTo>
                    <a:cubicBezTo>
                      <a:pt x="166" y="106"/>
                      <a:pt x="166" y="106"/>
                      <a:pt x="166" y="106"/>
                    </a:cubicBez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71" y="114"/>
                      <a:pt x="171" y="114"/>
                      <a:pt x="171" y="114"/>
                    </a:cubicBezTo>
                    <a:cubicBezTo>
                      <a:pt x="167" y="119"/>
                      <a:pt x="167" y="119"/>
                      <a:pt x="167" y="119"/>
                    </a:cubicBezTo>
                    <a:cubicBezTo>
                      <a:pt x="167" y="121"/>
                      <a:pt x="167" y="121"/>
                      <a:pt x="167" y="121"/>
                    </a:cubicBezTo>
                    <a:cubicBezTo>
                      <a:pt x="167" y="121"/>
                      <a:pt x="168" y="122"/>
                      <a:pt x="169" y="122"/>
                    </a:cubicBezTo>
                    <a:cubicBezTo>
                      <a:pt x="170" y="122"/>
                      <a:pt x="170" y="122"/>
                      <a:pt x="170" y="122"/>
                    </a:cubicBezTo>
                    <a:cubicBezTo>
                      <a:pt x="170" y="122"/>
                      <a:pt x="172" y="121"/>
                      <a:pt x="172" y="121"/>
                    </a:cubicBezTo>
                    <a:cubicBezTo>
                      <a:pt x="172" y="120"/>
                      <a:pt x="173" y="117"/>
                      <a:pt x="173" y="117"/>
                    </a:cubicBezTo>
                    <a:cubicBezTo>
                      <a:pt x="174" y="116"/>
                      <a:pt x="174" y="116"/>
                      <a:pt x="174" y="116"/>
                    </a:cubicBezTo>
                    <a:cubicBezTo>
                      <a:pt x="175" y="111"/>
                      <a:pt x="175" y="111"/>
                      <a:pt x="175" y="111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5" y="100"/>
                      <a:pt x="175" y="100"/>
                      <a:pt x="175" y="100"/>
                    </a:cubicBezTo>
                    <a:cubicBezTo>
                      <a:pt x="178" y="96"/>
                      <a:pt x="178" y="96"/>
                      <a:pt x="178" y="96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5" y="93"/>
                      <a:pt x="185" y="93"/>
                      <a:pt x="185" y="93"/>
                    </a:cubicBezTo>
                    <a:cubicBezTo>
                      <a:pt x="187" y="91"/>
                      <a:pt x="187" y="91"/>
                      <a:pt x="187" y="91"/>
                    </a:cubicBezTo>
                    <a:cubicBezTo>
                      <a:pt x="183" y="87"/>
                      <a:pt x="183" y="87"/>
                      <a:pt x="183" y="87"/>
                    </a:cubicBezTo>
                    <a:cubicBezTo>
                      <a:pt x="182" y="84"/>
                      <a:pt x="182" y="84"/>
                      <a:pt x="182" y="84"/>
                    </a:cubicBezTo>
                    <a:cubicBezTo>
                      <a:pt x="184" y="81"/>
                      <a:pt x="184" y="81"/>
                      <a:pt x="184" y="81"/>
                    </a:cubicBezTo>
                    <a:cubicBezTo>
                      <a:pt x="186" y="78"/>
                      <a:pt x="186" y="78"/>
                      <a:pt x="186" y="78"/>
                    </a:cubicBezTo>
                    <a:cubicBezTo>
                      <a:pt x="187" y="77"/>
                      <a:pt x="187" y="77"/>
                      <a:pt x="187" y="77"/>
                    </a:cubicBezTo>
                    <a:cubicBezTo>
                      <a:pt x="187" y="75"/>
                      <a:pt x="187" y="75"/>
                      <a:pt x="187" y="75"/>
                    </a:cubicBezTo>
                    <a:cubicBezTo>
                      <a:pt x="188" y="74"/>
                      <a:pt x="188" y="74"/>
                      <a:pt x="188" y="74"/>
                    </a:cubicBezTo>
                    <a:cubicBezTo>
                      <a:pt x="188" y="74"/>
                      <a:pt x="188" y="74"/>
                      <a:pt x="189" y="74"/>
                    </a:cubicBezTo>
                    <a:cubicBezTo>
                      <a:pt x="189" y="74"/>
                      <a:pt x="193" y="73"/>
                      <a:pt x="193" y="73"/>
                    </a:cubicBezTo>
                    <a:cubicBezTo>
                      <a:pt x="195" y="73"/>
                      <a:pt x="195" y="73"/>
                      <a:pt x="195" y="73"/>
                    </a:cubicBezTo>
                    <a:cubicBezTo>
                      <a:pt x="193" y="70"/>
                      <a:pt x="193" y="70"/>
                      <a:pt x="193" y="70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4" y="63"/>
                      <a:pt x="184" y="63"/>
                      <a:pt x="184" y="63"/>
                    </a:cubicBezTo>
                    <a:cubicBezTo>
                      <a:pt x="179" y="61"/>
                      <a:pt x="179" y="61"/>
                      <a:pt x="179" y="61"/>
                    </a:cubicBezTo>
                    <a:cubicBezTo>
                      <a:pt x="170" y="60"/>
                      <a:pt x="170" y="60"/>
                      <a:pt x="170" y="60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59" y="68"/>
                      <a:pt x="159" y="68"/>
                      <a:pt x="159" y="68"/>
                    </a:cubicBezTo>
                    <a:cubicBezTo>
                      <a:pt x="152" y="69"/>
                      <a:pt x="152" y="69"/>
                      <a:pt x="152" y="69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0" y="72"/>
                      <a:pt x="140" y="72"/>
                      <a:pt x="140" y="72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29" y="85"/>
                      <a:pt x="129" y="85"/>
                      <a:pt x="129" y="85"/>
                    </a:cubicBezTo>
                    <a:cubicBezTo>
                      <a:pt x="128" y="84"/>
                      <a:pt x="128" y="84"/>
                      <a:pt x="128" y="84"/>
                    </a:cubicBezTo>
                    <a:cubicBezTo>
                      <a:pt x="130" y="80"/>
                      <a:pt x="130" y="80"/>
                      <a:pt x="130" y="80"/>
                    </a:cubicBezTo>
                    <a:cubicBezTo>
                      <a:pt x="133" y="77"/>
                      <a:pt x="133" y="77"/>
                      <a:pt x="133" y="77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27" y="76"/>
                      <a:pt x="127" y="76"/>
                      <a:pt x="127" y="76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1" y="82"/>
                      <a:pt x="121" y="82"/>
                      <a:pt x="121" y="82"/>
                    </a:cubicBezTo>
                    <a:cubicBezTo>
                      <a:pt x="120" y="82"/>
                      <a:pt x="120" y="82"/>
                      <a:pt x="120" y="82"/>
                    </a:cubicBezTo>
                    <a:cubicBezTo>
                      <a:pt x="118" y="75"/>
                      <a:pt x="118" y="75"/>
                      <a:pt x="118" y="75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114" y="85"/>
                      <a:pt x="114" y="85"/>
                      <a:pt x="114" y="85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07" y="101"/>
                      <a:pt x="107" y="101"/>
                      <a:pt x="107" y="101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99" y="112"/>
                      <a:pt x="99" y="112"/>
                      <a:pt x="99" y="112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3" y="97"/>
                      <a:pt x="93" y="97"/>
                      <a:pt x="93" y="97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88"/>
                      <a:pt x="93" y="88"/>
                      <a:pt x="93" y="88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0" y="52"/>
                      <a:pt x="0" y="52"/>
                      <a:pt x="0" y="52"/>
                    </a:cubicBezTo>
                    <a:lnTo>
                      <a:pt x="0" y="5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7" name="Freeform 51"/>
              <p:cNvSpPr>
                <a:spLocks/>
              </p:cNvSpPr>
              <p:nvPr/>
            </p:nvSpPr>
            <p:spPr bwMode="auto">
              <a:xfrm>
                <a:off x="6848079" y="1986053"/>
                <a:ext cx="286695" cy="305247"/>
              </a:xfrm>
              <a:custGeom>
                <a:avLst/>
                <a:gdLst>
                  <a:gd name="T0" fmla="*/ 175 w 201"/>
                  <a:gd name="T1" fmla="*/ 65 h 213"/>
                  <a:gd name="T2" fmla="*/ 172 w 201"/>
                  <a:gd name="T3" fmla="*/ 53 h 213"/>
                  <a:gd name="T4" fmla="*/ 157 w 201"/>
                  <a:gd name="T5" fmla="*/ 44 h 213"/>
                  <a:gd name="T6" fmla="*/ 140 w 201"/>
                  <a:gd name="T7" fmla="*/ 42 h 213"/>
                  <a:gd name="T8" fmla="*/ 125 w 201"/>
                  <a:gd name="T9" fmla="*/ 36 h 213"/>
                  <a:gd name="T10" fmla="*/ 103 w 201"/>
                  <a:gd name="T11" fmla="*/ 30 h 213"/>
                  <a:gd name="T12" fmla="*/ 93 w 201"/>
                  <a:gd name="T13" fmla="*/ 27 h 213"/>
                  <a:gd name="T14" fmla="*/ 82 w 201"/>
                  <a:gd name="T15" fmla="*/ 20 h 213"/>
                  <a:gd name="T16" fmla="*/ 78 w 201"/>
                  <a:gd name="T17" fmla="*/ 18 h 213"/>
                  <a:gd name="T18" fmla="*/ 70 w 201"/>
                  <a:gd name="T19" fmla="*/ 17 h 213"/>
                  <a:gd name="T20" fmla="*/ 67 w 201"/>
                  <a:gd name="T21" fmla="*/ 15 h 213"/>
                  <a:gd name="T22" fmla="*/ 70 w 201"/>
                  <a:gd name="T23" fmla="*/ 2 h 213"/>
                  <a:gd name="T24" fmla="*/ 61 w 201"/>
                  <a:gd name="T25" fmla="*/ 3 h 213"/>
                  <a:gd name="T26" fmla="*/ 47 w 201"/>
                  <a:gd name="T27" fmla="*/ 9 h 213"/>
                  <a:gd name="T28" fmla="*/ 33 w 201"/>
                  <a:gd name="T29" fmla="*/ 16 h 213"/>
                  <a:gd name="T30" fmla="*/ 21 w 201"/>
                  <a:gd name="T31" fmla="*/ 15 h 213"/>
                  <a:gd name="T32" fmla="*/ 5 w 201"/>
                  <a:gd name="T33" fmla="*/ 55 h 213"/>
                  <a:gd name="T34" fmla="*/ 7 w 201"/>
                  <a:gd name="T35" fmla="*/ 72 h 213"/>
                  <a:gd name="T36" fmla="*/ 10 w 201"/>
                  <a:gd name="T37" fmla="*/ 112 h 213"/>
                  <a:gd name="T38" fmla="*/ 42 w 201"/>
                  <a:gd name="T39" fmla="*/ 135 h 213"/>
                  <a:gd name="T40" fmla="*/ 60 w 201"/>
                  <a:gd name="T41" fmla="*/ 152 h 213"/>
                  <a:gd name="T42" fmla="*/ 63 w 201"/>
                  <a:gd name="T43" fmla="*/ 173 h 213"/>
                  <a:gd name="T44" fmla="*/ 65 w 201"/>
                  <a:gd name="T45" fmla="*/ 187 h 213"/>
                  <a:gd name="T46" fmla="*/ 67 w 201"/>
                  <a:gd name="T47" fmla="*/ 203 h 213"/>
                  <a:gd name="T48" fmla="*/ 82 w 201"/>
                  <a:gd name="T49" fmla="*/ 209 h 213"/>
                  <a:gd name="T50" fmla="*/ 184 w 201"/>
                  <a:gd name="T51" fmla="*/ 195 h 213"/>
                  <a:gd name="T52" fmla="*/ 178 w 201"/>
                  <a:gd name="T53" fmla="*/ 172 h 213"/>
                  <a:gd name="T54" fmla="*/ 182 w 201"/>
                  <a:gd name="T55" fmla="*/ 155 h 213"/>
                  <a:gd name="T56" fmla="*/ 182 w 201"/>
                  <a:gd name="T57" fmla="*/ 140 h 213"/>
                  <a:gd name="T58" fmla="*/ 184 w 201"/>
                  <a:gd name="T59" fmla="*/ 131 h 213"/>
                  <a:gd name="T60" fmla="*/ 186 w 201"/>
                  <a:gd name="T61" fmla="*/ 121 h 213"/>
                  <a:gd name="T62" fmla="*/ 188 w 201"/>
                  <a:gd name="T63" fmla="*/ 105 h 213"/>
                  <a:gd name="T64" fmla="*/ 197 w 201"/>
                  <a:gd name="T65" fmla="*/ 85 h 213"/>
                  <a:gd name="T66" fmla="*/ 201 w 201"/>
                  <a:gd name="T67" fmla="*/ 79 h 213"/>
                  <a:gd name="T68" fmla="*/ 201 w 201"/>
                  <a:gd name="T69" fmla="*/ 73 h 213"/>
                  <a:gd name="T70" fmla="*/ 194 w 201"/>
                  <a:gd name="T71" fmla="*/ 79 h 213"/>
                  <a:gd name="T72" fmla="*/ 187 w 201"/>
                  <a:gd name="T73" fmla="*/ 92 h 213"/>
                  <a:gd name="T74" fmla="*/ 177 w 201"/>
                  <a:gd name="T75" fmla="*/ 101 h 213"/>
                  <a:gd name="T76" fmla="*/ 168 w 201"/>
                  <a:gd name="T77" fmla="*/ 107 h 213"/>
                  <a:gd name="T78" fmla="*/ 174 w 201"/>
                  <a:gd name="T79" fmla="*/ 93 h 213"/>
                  <a:gd name="T80" fmla="*/ 179 w 201"/>
                  <a:gd name="T81" fmla="*/ 87 h 213"/>
                  <a:gd name="T82" fmla="*/ 180 w 201"/>
                  <a:gd name="T83" fmla="*/ 7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1" h="213">
                    <a:moveTo>
                      <a:pt x="178" y="69"/>
                    </a:moveTo>
                    <a:cubicBezTo>
                      <a:pt x="177" y="68"/>
                      <a:pt x="177" y="68"/>
                      <a:pt x="177" y="68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6" y="62"/>
                      <a:pt x="176" y="62"/>
                      <a:pt x="176" y="62"/>
                    </a:cubicBezTo>
                    <a:cubicBezTo>
                      <a:pt x="175" y="56"/>
                      <a:pt x="175" y="56"/>
                      <a:pt x="175" y="56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1" y="33"/>
                      <a:pt x="111" y="33"/>
                      <a:pt x="111" y="33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1" y="25"/>
                      <a:pt x="91" y="25"/>
                      <a:pt x="91" y="25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5" y="139"/>
                      <a:pt x="45" y="139"/>
                      <a:pt x="45" y="139"/>
                    </a:cubicBezTo>
                    <a:cubicBezTo>
                      <a:pt x="52" y="144"/>
                      <a:pt x="52" y="144"/>
                      <a:pt x="52" y="144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1" y="159"/>
                      <a:pt x="61" y="159"/>
                      <a:pt x="61" y="159"/>
                    </a:cubicBezTo>
                    <a:cubicBezTo>
                      <a:pt x="60" y="166"/>
                      <a:pt x="60" y="166"/>
                      <a:pt x="60" y="166"/>
                    </a:cubicBezTo>
                    <a:cubicBezTo>
                      <a:pt x="63" y="173"/>
                      <a:pt x="63" y="173"/>
                      <a:pt x="63" y="173"/>
                    </a:cubicBezTo>
                    <a:cubicBezTo>
                      <a:pt x="65" y="176"/>
                      <a:pt x="65" y="176"/>
                      <a:pt x="65" y="176"/>
                    </a:cubicBezTo>
                    <a:cubicBezTo>
                      <a:pt x="65" y="183"/>
                      <a:pt x="65" y="183"/>
                      <a:pt x="65" y="183"/>
                    </a:cubicBezTo>
                    <a:cubicBezTo>
                      <a:pt x="65" y="187"/>
                      <a:pt x="65" y="187"/>
                      <a:pt x="65" y="187"/>
                    </a:cubicBezTo>
                    <a:cubicBezTo>
                      <a:pt x="65" y="193"/>
                      <a:pt x="65" y="193"/>
                      <a:pt x="65" y="193"/>
                    </a:cubicBezTo>
                    <a:cubicBezTo>
                      <a:pt x="67" y="198"/>
                      <a:pt x="67" y="198"/>
                      <a:pt x="67" y="198"/>
                    </a:cubicBezTo>
                    <a:cubicBezTo>
                      <a:pt x="67" y="203"/>
                      <a:pt x="67" y="203"/>
                      <a:pt x="67" y="203"/>
                    </a:cubicBezTo>
                    <a:cubicBezTo>
                      <a:pt x="72" y="203"/>
                      <a:pt x="72" y="203"/>
                      <a:pt x="72" y="203"/>
                    </a:cubicBezTo>
                    <a:cubicBezTo>
                      <a:pt x="72" y="203"/>
                      <a:pt x="76" y="207"/>
                      <a:pt x="77" y="207"/>
                    </a:cubicBezTo>
                    <a:cubicBezTo>
                      <a:pt x="78" y="207"/>
                      <a:pt x="82" y="209"/>
                      <a:pt x="82" y="209"/>
                    </a:cubicBezTo>
                    <a:cubicBezTo>
                      <a:pt x="85" y="213"/>
                      <a:pt x="85" y="213"/>
                      <a:pt x="85" y="213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4" y="191"/>
                      <a:pt x="184" y="191"/>
                      <a:pt x="184" y="191"/>
                    </a:cubicBezTo>
                    <a:cubicBezTo>
                      <a:pt x="179" y="179"/>
                      <a:pt x="179" y="179"/>
                      <a:pt x="179" y="179"/>
                    </a:cubicBez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9" y="164"/>
                      <a:pt x="179" y="164"/>
                      <a:pt x="179" y="164"/>
                    </a:cubicBezTo>
                    <a:cubicBezTo>
                      <a:pt x="181" y="158"/>
                      <a:pt x="181" y="158"/>
                      <a:pt x="181" y="158"/>
                    </a:cubicBezTo>
                    <a:cubicBezTo>
                      <a:pt x="182" y="155"/>
                      <a:pt x="182" y="155"/>
                      <a:pt x="182" y="155"/>
                    </a:cubicBezTo>
                    <a:cubicBezTo>
                      <a:pt x="184" y="152"/>
                      <a:pt x="184" y="152"/>
                      <a:pt x="184" y="152"/>
                    </a:cubicBezTo>
                    <a:cubicBezTo>
                      <a:pt x="182" y="147"/>
                      <a:pt x="182" y="147"/>
                      <a:pt x="182" y="147"/>
                    </a:cubicBezTo>
                    <a:cubicBezTo>
                      <a:pt x="182" y="140"/>
                      <a:pt x="182" y="140"/>
                      <a:pt x="182" y="140"/>
                    </a:cubicBezTo>
                    <a:cubicBezTo>
                      <a:pt x="182" y="136"/>
                      <a:pt x="182" y="136"/>
                      <a:pt x="182" y="136"/>
                    </a:cubicBezTo>
                    <a:cubicBezTo>
                      <a:pt x="184" y="133"/>
                      <a:pt x="184" y="133"/>
                      <a:pt x="184" y="133"/>
                    </a:cubicBezTo>
                    <a:cubicBezTo>
                      <a:pt x="184" y="131"/>
                      <a:pt x="184" y="131"/>
                      <a:pt x="184" y="131"/>
                    </a:cubicBezTo>
                    <a:cubicBezTo>
                      <a:pt x="188" y="127"/>
                      <a:pt x="188" y="127"/>
                      <a:pt x="188" y="127"/>
                    </a:cubicBezTo>
                    <a:cubicBezTo>
                      <a:pt x="188" y="125"/>
                      <a:pt x="188" y="125"/>
                      <a:pt x="188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6" y="118"/>
                      <a:pt x="186" y="118"/>
                      <a:pt x="186" y="118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8" y="105"/>
                      <a:pt x="188" y="105"/>
                      <a:pt x="188" y="105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6" y="89"/>
                      <a:pt x="196" y="89"/>
                      <a:pt x="196" y="89"/>
                    </a:cubicBezTo>
                    <a:cubicBezTo>
                      <a:pt x="197" y="85"/>
                      <a:pt x="197" y="85"/>
                      <a:pt x="197" y="85"/>
                    </a:cubicBezTo>
                    <a:cubicBezTo>
                      <a:pt x="197" y="82"/>
                      <a:pt x="197" y="82"/>
                      <a:pt x="197" y="82"/>
                    </a:cubicBezTo>
                    <a:cubicBezTo>
                      <a:pt x="201" y="81"/>
                      <a:pt x="201" y="81"/>
                      <a:pt x="201" y="81"/>
                    </a:cubicBezTo>
                    <a:cubicBezTo>
                      <a:pt x="201" y="79"/>
                      <a:pt x="201" y="79"/>
                      <a:pt x="201" y="79"/>
                    </a:cubicBezTo>
                    <a:cubicBezTo>
                      <a:pt x="201" y="77"/>
                      <a:pt x="201" y="77"/>
                      <a:pt x="201" y="77"/>
                    </a:cubicBezTo>
                    <a:cubicBezTo>
                      <a:pt x="201" y="75"/>
                      <a:pt x="201" y="75"/>
                      <a:pt x="201" y="75"/>
                    </a:cubicBezTo>
                    <a:cubicBezTo>
                      <a:pt x="201" y="73"/>
                      <a:pt x="201" y="73"/>
                      <a:pt x="201" y="73"/>
                    </a:cubicBezTo>
                    <a:cubicBezTo>
                      <a:pt x="201" y="71"/>
                      <a:pt x="201" y="71"/>
                      <a:pt x="201" y="71"/>
                    </a:cubicBezTo>
                    <a:cubicBezTo>
                      <a:pt x="197" y="75"/>
                      <a:pt x="197" y="75"/>
                      <a:pt x="197" y="75"/>
                    </a:cubicBezTo>
                    <a:cubicBezTo>
                      <a:pt x="194" y="79"/>
                      <a:pt x="194" y="79"/>
                      <a:pt x="194" y="79"/>
                    </a:cubicBezTo>
                    <a:cubicBezTo>
                      <a:pt x="193" y="84"/>
                      <a:pt x="193" y="84"/>
                      <a:pt x="193" y="8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87" y="92"/>
                      <a:pt x="187" y="92"/>
                      <a:pt x="187" y="92"/>
                    </a:cubicBezTo>
                    <a:cubicBezTo>
                      <a:pt x="181" y="95"/>
                      <a:pt x="181" y="95"/>
                      <a:pt x="181" y="95"/>
                    </a:cubicBezTo>
                    <a:cubicBezTo>
                      <a:pt x="178" y="99"/>
                      <a:pt x="178" y="99"/>
                      <a:pt x="178" y="99"/>
                    </a:cubicBezTo>
                    <a:cubicBezTo>
                      <a:pt x="177" y="101"/>
                      <a:pt x="177" y="101"/>
                      <a:pt x="177" y="101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1" y="110"/>
                      <a:pt x="171" y="110"/>
                      <a:pt x="171" y="110"/>
                    </a:cubicBezTo>
                    <a:cubicBezTo>
                      <a:pt x="168" y="107"/>
                      <a:pt x="168" y="107"/>
                      <a:pt x="168" y="107"/>
                    </a:cubicBezTo>
                    <a:cubicBezTo>
                      <a:pt x="171" y="103"/>
                      <a:pt x="171" y="103"/>
                      <a:pt x="171" y="103"/>
                    </a:cubicBezTo>
                    <a:cubicBezTo>
                      <a:pt x="173" y="96"/>
                      <a:pt x="173" y="96"/>
                      <a:pt x="173" y="96"/>
                    </a:cubicBezTo>
                    <a:cubicBezTo>
                      <a:pt x="174" y="93"/>
                      <a:pt x="174" y="93"/>
                      <a:pt x="174" y="93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80" y="85"/>
                      <a:pt x="180" y="85"/>
                      <a:pt x="180" y="85"/>
                    </a:cubicBezTo>
                    <a:cubicBezTo>
                      <a:pt x="179" y="80"/>
                      <a:pt x="179" y="80"/>
                      <a:pt x="179" y="80"/>
                    </a:cubicBezTo>
                    <a:cubicBezTo>
                      <a:pt x="180" y="78"/>
                      <a:pt x="180" y="78"/>
                      <a:pt x="180" y="78"/>
                    </a:cubicBezTo>
                    <a:cubicBezTo>
                      <a:pt x="179" y="76"/>
                      <a:pt x="179" y="76"/>
                      <a:pt x="179" y="76"/>
                    </a:cubicBezTo>
                    <a:lnTo>
                      <a:pt x="178" y="6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8" name="Freeform 52"/>
              <p:cNvSpPr>
                <a:spLocks/>
              </p:cNvSpPr>
              <p:nvPr/>
            </p:nvSpPr>
            <p:spPr bwMode="auto">
              <a:xfrm>
                <a:off x="7268003" y="2274434"/>
                <a:ext cx="229357" cy="263085"/>
              </a:xfrm>
              <a:custGeom>
                <a:avLst/>
                <a:gdLst>
                  <a:gd name="T0" fmla="*/ 114 w 136"/>
                  <a:gd name="T1" fmla="*/ 8 h 156"/>
                  <a:gd name="T2" fmla="*/ 101 w 136"/>
                  <a:gd name="T3" fmla="*/ 17 h 156"/>
                  <a:gd name="T4" fmla="*/ 93 w 136"/>
                  <a:gd name="T5" fmla="*/ 22 h 156"/>
                  <a:gd name="T6" fmla="*/ 88 w 136"/>
                  <a:gd name="T7" fmla="*/ 27 h 156"/>
                  <a:gd name="T8" fmla="*/ 82 w 136"/>
                  <a:gd name="T9" fmla="*/ 27 h 156"/>
                  <a:gd name="T10" fmla="*/ 74 w 136"/>
                  <a:gd name="T11" fmla="*/ 33 h 156"/>
                  <a:gd name="T12" fmla="*/ 69 w 136"/>
                  <a:gd name="T13" fmla="*/ 33 h 156"/>
                  <a:gd name="T14" fmla="*/ 65 w 136"/>
                  <a:gd name="T15" fmla="*/ 31 h 156"/>
                  <a:gd name="T16" fmla="*/ 60 w 136"/>
                  <a:gd name="T17" fmla="*/ 29 h 156"/>
                  <a:gd name="T18" fmla="*/ 55 w 136"/>
                  <a:gd name="T19" fmla="*/ 27 h 156"/>
                  <a:gd name="T20" fmla="*/ 47 w 136"/>
                  <a:gd name="T21" fmla="*/ 23 h 156"/>
                  <a:gd name="T22" fmla="*/ 0 w 136"/>
                  <a:gd name="T23" fmla="*/ 28 h 156"/>
                  <a:gd name="T24" fmla="*/ 16 w 136"/>
                  <a:gd name="T25" fmla="*/ 136 h 156"/>
                  <a:gd name="T26" fmla="*/ 22 w 136"/>
                  <a:gd name="T27" fmla="*/ 133 h 156"/>
                  <a:gd name="T28" fmla="*/ 31 w 136"/>
                  <a:gd name="T29" fmla="*/ 140 h 156"/>
                  <a:gd name="T30" fmla="*/ 34 w 136"/>
                  <a:gd name="T31" fmla="*/ 146 h 156"/>
                  <a:gd name="T32" fmla="*/ 42 w 136"/>
                  <a:gd name="T33" fmla="*/ 148 h 156"/>
                  <a:gd name="T34" fmla="*/ 46 w 136"/>
                  <a:gd name="T35" fmla="*/ 151 h 156"/>
                  <a:gd name="T36" fmla="*/ 49 w 136"/>
                  <a:gd name="T37" fmla="*/ 149 h 156"/>
                  <a:gd name="T38" fmla="*/ 52 w 136"/>
                  <a:gd name="T39" fmla="*/ 146 h 156"/>
                  <a:gd name="T40" fmla="*/ 60 w 136"/>
                  <a:gd name="T41" fmla="*/ 150 h 156"/>
                  <a:gd name="T42" fmla="*/ 67 w 136"/>
                  <a:gd name="T43" fmla="*/ 148 h 156"/>
                  <a:gd name="T44" fmla="*/ 71 w 136"/>
                  <a:gd name="T45" fmla="*/ 144 h 156"/>
                  <a:gd name="T46" fmla="*/ 75 w 136"/>
                  <a:gd name="T47" fmla="*/ 146 h 156"/>
                  <a:gd name="T48" fmla="*/ 83 w 136"/>
                  <a:gd name="T49" fmla="*/ 155 h 156"/>
                  <a:gd name="T50" fmla="*/ 85 w 136"/>
                  <a:gd name="T51" fmla="*/ 156 h 156"/>
                  <a:gd name="T52" fmla="*/ 92 w 136"/>
                  <a:gd name="T53" fmla="*/ 149 h 156"/>
                  <a:gd name="T54" fmla="*/ 94 w 136"/>
                  <a:gd name="T55" fmla="*/ 142 h 156"/>
                  <a:gd name="T56" fmla="*/ 100 w 136"/>
                  <a:gd name="T57" fmla="*/ 128 h 156"/>
                  <a:gd name="T58" fmla="*/ 105 w 136"/>
                  <a:gd name="T59" fmla="*/ 130 h 156"/>
                  <a:gd name="T60" fmla="*/ 109 w 136"/>
                  <a:gd name="T61" fmla="*/ 116 h 156"/>
                  <a:gd name="T62" fmla="*/ 118 w 136"/>
                  <a:gd name="T63" fmla="*/ 110 h 156"/>
                  <a:gd name="T64" fmla="*/ 129 w 136"/>
                  <a:gd name="T65" fmla="*/ 99 h 156"/>
                  <a:gd name="T66" fmla="*/ 131 w 136"/>
                  <a:gd name="T67" fmla="*/ 91 h 156"/>
                  <a:gd name="T68" fmla="*/ 132 w 136"/>
                  <a:gd name="T69" fmla="*/ 77 h 156"/>
                  <a:gd name="T70" fmla="*/ 133 w 136"/>
                  <a:gd name="T71" fmla="*/ 70 h 156"/>
                  <a:gd name="T72" fmla="*/ 133 w 136"/>
                  <a:gd name="T73" fmla="*/ 61 h 156"/>
                  <a:gd name="T74" fmla="*/ 133 w 136"/>
                  <a:gd name="T75" fmla="*/ 55 h 156"/>
                  <a:gd name="T76" fmla="*/ 126 w 136"/>
                  <a:gd name="T77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6" h="156">
                    <a:moveTo>
                      <a:pt x="121" y="5"/>
                    </a:moveTo>
                    <a:lnTo>
                      <a:pt x="114" y="8"/>
                    </a:lnTo>
                    <a:lnTo>
                      <a:pt x="108" y="13"/>
                    </a:lnTo>
                    <a:lnTo>
                      <a:pt x="101" y="17"/>
                    </a:lnTo>
                    <a:lnTo>
                      <a:pt x="96" y="21"/>
                    </a:lnTo>
                    <a:lnTo>
                      <a:pt x="93" y="22"/>
                    </a:lnTo>
                    <a:lnTo>
                      <a:pt x="91" y="24"/>
                    </a:lnTo>
                    <a:lnTo>
                      <a:pt x="88" y="27"/>
                    </a:lnTo>
                    <a:lnTo>
                      <a:pt x="85" y="27"/>
                    </a:lnTo>
                    <a:lnTo>
                      <a:pt x="82" y="27"/>
                    </a:lnTo>
                    <a:lnTo>
                      <a:pt x="78" y="29"/>
                    </a:lnTo>
                    <a:lnTo>
                      <a:pt x="74" y="33"/>
                    </a:lnTo>
                    <a:lnTo>
                      <a:pt x="71" y="33"/>
                    </a:lnTo>
                    <a:lnTo>
                      <a:pt x="69" y="33"/>
                    </a:lnTo>
                    <a:lnTo>
                      <a:pt x="68" y="33"/>
                    </a:lnTo>
                    <a:lnTo>
                      <a:pt x="65" y="31"/>
                    </a:lnTo>
                    <a:lnTo>
                      <a:pt x="62" y="28"/>
                    </a:lnTo>
                    <a:lnTo>
                      <a:pt x="60" y="29"/>
                    </a:lnTo>
                    <a:lnTo>
                      <a:pt x="56" y="28"/>
                    </a:lnTo>
                    <a:lnTo>
                      <a:pt x="55" y="27"/>
                    </a:lnTo>
                    <a:lnTo>
                      <a:pt x="51" y="24"/>
                    </a:lnTo>
                    <a:lnTo>
                      <a:pt x="47" y="23"/>
                    </a:lnTo>
                    <a:lnTo>
                      <a:pt x="39" y="22"/>
                    </a:lnTo>
                    <a:lnTo>
                      <a:pt x="0" y="28"/>
                    </a:lnTo>
                    <a:lnTo>
                      <a:pt x="11" y="134"/>
                    </a:lnTo>
                    <a:lnTo>
                      <a:pt x="16" y="136"/>
                    </a:lnTo>
                    <a:lnTo>
                      <a:pt x="21" y="134"/>
                    </a:lnTo>
                    <a:lnTo>
                      <a:pt x="22" y="133"/>
                    </a:lnTo>
                    <a:lnTo>
                      <a:pt x="27" y="137"/>
                    </a:lnTo>
                    <a:lnTo>
                      <a:pt x="31" y="140"/>
                    </a:lnTo>
                    <a:lnTo>
                      <a:pt x="33" y="144"/>
                    </a:lnTo>
                    <a:lnTo>
                      <a:pt x="34" y="146"/>
                    </a:lnTo>
                    <a:lnTo>
                      <a:pt x="39" y="147"/>
                    </a:lnTo>
                    <a:lnTo>
                      <a:pt x="42" y="148"/>
                    </a:lnTo>
                    <a:lnTo>
                      <a:pt x="44" y="149"/>
                    </a:lnTo>
                    <a:lnTo>
                      <a:pt x="46" y="151"/>
                    </a:lnTo>
                    <a:lnTo>
                      <a:pt x="49" y="150"/>
                    </a:lnTo>
                    <a:lnTo>
                      <a:pt x="49" y="149"/>
                    </a:lnTo>
                    <a:lnTo>
                      <a:pt x="51" y="147"/>
                    </a:lnTo>
                    <a:lnTo>
                      <a:pt x="52" y="146"/>
                    </a:lnTo>
                    <a:lnTo>
                      <a:pt x="55" y="148"/>
                    </a:lnTo>
                    <a:lnTo>
                      <a:pt x="60" y="150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9" y="145"/>
                    </a:lnTo>
                    <a:lnTo>
                      <a:pt x="71" y="144"/>
                    </a:lnTo>
                    <a:lnTo>
                      <a:pt x="72" y="143"/>
                    </a:lnTo>
                    <a:lnTo>
                      <a:pt x="75" y="146"/>
                    </a:lnTo>
                    <a:lnTo>
                      <a:pt x="79" y="151"/>
                    </a:lnTo>
                    <a:lnTo>
                      <a:pt x="83" y="155"/>
                    </a:lnTo>
                    <a:lnTo>
                      <a:pt x="86" y="155"/>
                    </a:lnTo>
                    <a:lnTo>
                      <a:pt x="85" y="156"/>
                    </a:lnTo>
                    <a:lnTo>
                      <a:pt x="88" y="153"/>
                    </a:lnTo>
                    <a:lnTo>
                      <a:pt x="92" y="149"/>
                    </a:lnTo>
                    <a:lnTo>
                      <a:pt x="94" y="146"/>
                    </a:lnTo>
                    <a:lnTo>
                      <a:pt x="94" y="142"/>
                    </a:lnTo>
                    <a:lnTo>
                      <a:pt x="97" y="131"/>
                    </a:lnTo>
                    <a:lnTo>
                      <a:pt x="100" y="128"/>
                    </a:lnTo>
                    <a:lnTo>
                      <a:pt x="104" y="131"/>
                    </a:lnTo>
                    <a:lnTo>
                      <a:pt x="105" y="130"/>
                    </a:lnTo>
                    <a:lnTo>
                      <a:pt x="106" y="120"/>
                    </a:lnTo>
                    <a:lnTo>
                      <a:pt x="109" y="116"/>
                    </a:lnTo>
                    <a:lnTo>
                      <a:pt x="113" y="110"/>
                    </a:lnTo>
                    <a:lnTo>
                      <a:pt x="118" y="110"/>
                    </a:lnTo>
                    <a:lnTo>
                      <a:pt x="121" y="106"/>
                    </a:lnTo>
                    <a:lnTo>
                      <a:pt x="129" y="99"/>
                    </a:lnTo>
                    <a:lnTo>
                      <a:pt x="131" y="94"/>
                    </a:lnTo>
                    <a:lnTo>
                      <a:pt x="131" y="91"/>
                    </a:lnTo>
                    <a:lnTo>
                      <a:pt x="132" y="83"/>
                    </a:lnTo>
                    <a:lnTo>
                      <a:pt x="132" y="77"/>
                    </a:lnTo>
                    <a:lnTo>
                      <a:pt x="133" y="74"/>
                    </a:lnTo>
                    <a:lnTo>
                      <a:pt x="133" y="70"/>
                    </a:lnTo>
                    <a:lnTo>
                      <a:pt x="133" y="62"/>
                    </a:lnTo>
                    <a:lnTo>
                      <a:pt x="133" y="61"/>
                    </a:lnTo>
                    <a:lnTo>
                      <a:pt x="132" y="58"/>
                    </a:lnTo>
                    <a:lnTo>
                      <a:pt x="133" y="55"/>
                    </a:lnTo>
                    <a:lnTo>
                      <a:pt x="136" y="55"/>
                    </a:lnTo>
                    <a:lnTo>
                      <a:pt x="126" y="0"/>
                    </a:lnTo>
                    <a:lnTo>
                      <a:pt x="121" y="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19" name="Freeform 53"/>
              <p:cNvSpPr>
                <a:spLocks/>
              </p:cNvSpPr>
              <p:nvPr/>
            </p:nvSpPr>
            <p:spPr bwMode="auto">
              <a:xfrm>
                <a:off x="7119596" y="2319969"/>
                <a:ext cx="168644" cy="290068"/>
              </a:xfrm>
              <a:custGeom>
                <a:avLst/>
                <a:gdLst>
                  <a:gd name="T0" fmla="*/ 5 w 100"/>
                  <a:gd name="T1" fmla="*/ 167 h 172"/>
                  <a:gd name="T2" fmla="*/ 16 w 100"/>
                  <a:gd name="T3" fmla="*/ 163 h 172"/>
                  <a:gd name="T4" fmla="*/ 24 w 100"/>
                  <a:gd name="T5" fmla="*/ 163 h 172"/>
                  <a:gd name="T6" fmla="*/ 31 w 100"/>
                  <a:gd name="T7" fmla="*/ 168 h 172"/>
                  <a:gd name="T8" fmla="*/ 32 w 100"/>
                  <a:gd name="T9" fmla="*/ 163 h 172"/>
                  <a:gd name="T10" fmla="*/ 38 w 100"/>
                  <a:gd name="T11" fmla="*/ 161 h 172"/>
                  <a:gd name="T12" fmla="*/ 44 w 100"/>
                  <a:gd name="T13" fmla="*/ 163 h 172"/>
                  <a:gd name="T14" fmla="*/ 49 w 100"/>
                  <a:gd name="T15" fmla="*/ 161 h 172"/>
                  <a:gd name="T16" fmla="*/ 52 w 100"/>
                  <a:gd name="T17" fmla="*/ 154 h 172"/>
                  <a:gd name="T18" fmla="*/ 55 w 100"/>
                  <a:gd name="T19" fmla="*/ 150 h 172"/>
                  <a:gd name="T20" fmla="*/ 59 w 100"/>
                  <a:gd name="T21" fmla="*/ 157 h 172"/>
                  <a:gd name="T22" fmla="*/ 66 w 100"/>
                  <a:gd name="T23" fmla="*/ 157 h 172"/>
                  <a:gd name="T24" fmla="*/ 68 w 100"/>
                  <a:gd name="T25" fmla="*/ 150 h 172"/>
                  <a:gd name="T26" fmla="*/ 74 w 100"/>
                  <a:gd name="T27" fmla="*/ 145 h 172"/>
                  <a:gd name="T28" fmla="*/ 78 w 100"/>
                  <a:gd name="T29" fmla="*/ 139 h 172"/>
                  <a:gd name="T30" fmla="*/ 80 w 100"/>
                  <a:gd name="T31" fmla="*/ 131 h 172"/>
                  <a:gd name="T32" fmla="*/ 81 w 100"/>
                  <a:gd name="T33" fmla="*/ 127 h 172"/>
                  <a:gd name="T34" fmla="*/ 90 w 100"/>
                  <a:gd name="T35" fmla="*/ 125 h 172"/>
                  <a:gd name="T36" fmla="*/ 98 w 100"/>
                  <a:gd name="T37" fmla="*/ 123 h 172"/>
                  <a:gd name="T38" fmla="*/ 99 w 100"/>
                  <a:gd name="T39" fmla="*/ 115 h 172"/>
                  <a:gd name="T40" fmla="*/ 98 w 100"/>
                  <a:gd name="T41" fmla="*/ 112 h 172"/>
                  <a:gd name="T42" fmla="*/ 99 w 100"/>
                  <a:gd name="T43" fmla="*/ 107 h 172"/>
                  <a:gd name="T44" fmla="*/ 88 w 100"/>
                  <a:gd name="T45" fmla="*/ 0 h 172"/>
                  <a:gd name="T46" fmla="*/ 27 w 100"/>
                  <a:gd name="T47" fmla="*/ 5 h 172"/>
                  <a:gd name="T48" fmla="*/ 16 w 100"/>
                  <a:gd name="T49" fmla="*/ 12 h 172"/>
                  <a:gd name="T50" fmla="*/ 8 w 100"/>
                  <a:gd name="T51" fmla="*/ 12 h 172"/>
                  <a:gd name="T52" fmla="*/ 10 w 100"/>
                  <a:gd name="T53" fmla="*/ 106 h 172"/>
                  <a:gd name="T54" fmla="*/ 10 w 100"/>
                  <a:gd name="T55" fmla="*/ 113 h 172"/>
                  <a:gd name="T56" fmla="*/ 15 w 100"/>
                  <a:gd name="T57" fmla="*/ 124 h 172"/>
                  <a:gd name="T58" fmla="*/ 16 w 100"/>
                  <a:gd name="T59" fmla="*/ 134 h 172"/>
                  <a:gd name="T60" fmla="*/ 11 w 100"/>
                  <a:gd name="T61" fmla="*/ 140 h 172"/>
                  <a:gd name="T62" fmla="*/ 8 w 100"/>
                  <a:gd name="T63" fmla="*/ 147 h 172"/>
                  <a:gd name="T64" fmla="*/ 4 w 100"/>
                  <a:gd name="T65" fmla="*/ 156 h 172"/>
                  <a:gd name="T66" fmla="*/ 0 w 100"/>
                  <a:gd name="T67" fmla="*/ 161 h 172"/>
                  <a:gd name="T68" fmla="*/ 1 w 100"/>
                  <a:gd name="T69" fmla="*/ 171 h 172"/>
                  <a:gd name="T70" fmla="*/ 2 w 100"/>
                  <a:gd name="T71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0" h="172">
                    <a:moveTo>
                      <a:pt x="5" y="172"/>
                    </a:moveTo>
                    <a:lnTo>
                      <a:pt x="5" y="167"/>
                    </a:lnTo>
                    <a:lnTo>
                      <a:pt x="13" y="167"/>
                    </a:lnTo>
                    <a:lnTo>
                      <a:pt x="16" y="163"/>
                    </a:lnTo>
                    <a:lnTo>
                      <a:pt x="19" y="163"/>
                    </a:lnTo>
                    <a:lnTo>
                      <a:pt x="24" y="163"/>
                    </a:lnTo>
                    <a:lnTo>
                      <a:pt x="27" y="166"/>
                    </a:lnTo>
                    <a:lnTo>
                      <a:pt x="31" y="168"/>
                    </a:lnTo>
                    <a:lnTo>
                      <a:pt x="32" y="167"/>
                    </a:lnTo>
                    <a:lnTo>
                      <a:pt x="32" y="163"/>
                    </a:lnTo>
                    <a:lnTo>
                      <a:pt x="36" y="162"/>
                    </a:lnTo>
                    <a:lnTo>
                      <a:pt x="38" y="161"/>
                    </a:lnTo>
                    <a:lnTo>
                      <a:pt x="42" y="161"/>
                    </a:lnTo>
                    <a:lnTo>
                      <a:pt x="44" y="163"/>
                    </a:lnTo>
                    <a:lnTo>
                      <a:pt x="48" y="164"/>
                    </a:lnTo>
                    <a:lnTo>
                      <a:pt x="49" y="161"/>
                    </a:lnTo>
                    <a:lnTo>
                      <a:pt x="49" y="157"/>
                    </a:lnTo>
                    <a:lnTo>
                      <a:pt x="52" y="154"/>
                    </a:lnTo>
                    <a:lnTo>
                      <a:pt x="53" y="150"/>
                    </a:lnTo>
                    <a:lnTo>
                      <a:pt x="55" y="150"/>
                    </a:lnTo>
                    <a:lnTo>
                      <a:pt x="56" y="154"/>
                    </a:lnTo>
                    <a:lnTo>
                      <a:pt x="59" y="157"/>
                    </a:lnTo>
                    <a:lnTo>
                      <a:pt x="60" y="158"/>
                    </a:lnTo>
                    <a:lnTo>
                      <a:pt x="66" y="157"/>
                    </a:lnTo>
                    <a:lnTo>
                      <a:pt x="68" y="153"/>
                    </a:lnTo>
                    <a:lnTo>
                      <a:pt x="68" y="150"/>
                    </a:lnTo>
                    <a:lnTo>
                      <a:pt x="71" y="145"/>
                    </a:lnTo>
                    <a:lnTo>
                      <a:pt x="74" y="145"/>
                    </a:lnTo>
                    <a:lnTo>
                      <a:pt x="76" y="143"/>
                    </a:lnTo>
                    <a:lnTo>
                      <a:pt x="78" y="139"/>
                    </a:lnTo>
                    <a:lnTo>
                      <a:pt x="80" y="135"/>
                    </a:lnTo>
                    <a:lnTo>
                      <a:pt x="80" y="131"/>
                    </a:lnTo>
                    <a:lnTo>
                      <a:pt x="81" y="129"/>
                    </a:lnTo>
                    <a:lnTo>
                      <a:pt x="81" y="127"/>
                    </a:lnTo>
                    <a:lnTo>
                      <a:pt x="82" y="126"/>
                    </a:lnTo>
                    <a:lnTo>
                      <a:pt x="90" y="125"/>
                    </a:lnTo>
                    <a:lnTo>
                      <a:pt x="94" y="123"/>
                    </a:lnTo>
                    <a:lnTo>
                      <a:pt x="98" y="123"/>
                    </a:lnTo>
                    <a:lnTo>
                      <a:pt x="100" y="121"/>
                    </a:lnTo>
                    <a:lnTo>
                      <a:pt x="99" y="115"/>
                    </a:lnTo>
                    <a:lnTo>
                      <a:pt x="100" y="113"/>
                    </a:lnTo>
                    <a:lnTo>
                      <a:pt x="98" y="112"/>
                    </a:lnTo>
                    <a:lnTo>
                      <a:pt x="97" y="108"/>
                    </a:lnTo>
                    <a:lnTo>
                      <a:pt x="99" y="107"/>
                    </a:lnTo>
                    <a:lnTo>
                      <a:pt x="88" y="1"/>
                    </a:lnTo>
                    <a:lnTo>
                      <a:pt x="88" y="0"/>
                    </a:lnTo>
                    <a:lnTo>
                      <a:pt x="27" y="4"/>
                    </a:lnTo>
                    <a:lnTo>
                      <a:pt x="27" y="5"/>
                    </a:lnTo>
                    <a:lnTo>
                      <a:pt x="20" y="9"/>
                    </a:lnTo>
                    <a:lnTo>
                      <a:pt x="16" y="12"/>
                    </a:lnTo>
                    <a:lnTo>
                      <a:pt x="13" y="13"/>
                    </a:lnTo>
                    <a:lnTo>
                      <a:pt x="8" y="12"/>
                    </a:lnTo>
                    <a:lnTo>
                      <a:pt x="11" y="103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10" y="113"/>
                    </a:lnTo>
                    <a:lnTo>
                      <a:pt x="11" y="117"/>
                    </a:lnTo>
                    <a:lnTo>
                      <a:pt x="15" y="124"/>
                    </a:lnTo>
                    <a:lnTo>
                      <a:pt x="16" y="130"/>
                    </a:lnTo>
                    <a:lnTo>
                      <a:pt x="16" y="134"/>
                    </a:lnTo>
                    <a:lnTo>
                      <a:pt x="13" y="136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8" y="147"/>
                    </a:lnTo>
                    <a:lnTo>
                      <a:pt x="5" y="150"/>
                    </a:lnTo>
                    <a:lnTo>
                      <a:pt x="4" y="156"/>
                    </a:lnTo>
                    <a:lnTo>
                      <a:pt x="2" y="157"/>
                    </a:lnTo>
                    <a:lnTo>
                      <a:pt x="0" y="161"/>
                    </a:lnTo>
                    <a:lnTo>
                      <a:pt x="0" y="167"/>
                    </a:lnTo>
                    <a:lnTo>
                      <a:pt x="1" y="171"/>
                    </a:lnTo>
                    <a:lnTo>
                      <a:pt x="2" y="172"/>
                    </a:lnTo>
                    <a:lnTo>
                      <a:pt x="2" y="172"/>
                    </a:lnTo>
                    <a:lnTo>
                      <a:pt x="5" y="17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20" name="Freeform 54"/>
              <p:cNvSpPr>
                <a:spLocks/>
              </p:cNvSpPr>
              <p:nvPr/>
            </p:nvSpPr>
            <p:spPr bwMode="auto">
              <a:xfrm>
                <a:off x="6929028" y="2282867"/>
                <a:ext cx="217551" cy="381136"/>
              </a:xfrm>
              <a:custGeom>
                <a:avLst/>
                <a:gdLst>
                  <a:gd name="T0" fmla="*/ 88 w 129"/>
                  <a:gd name="T1" fmla="*/ 217 h 226"/>
                  <a:gd name="T2" fmla="*/ 96 w 129"/>
                  <a:gd name="T3" fmla="*/ 222 h 226"/>
                  <a:gd name="T4" fmla="*/ 102 w 129"/>
                  <a:gd name="T5" fmla="*/ 222 h 226"/>
                  <a:gd name="T6" fmla="*/ 102 w 129"/>
                  <a:gd name="T7" fmla="*/ 216 h 226"/>
                  <a:gd name="T8" fmla="*/ 105 w 129"/>
                  <a:gd name="T9" fmla="*/ 209 h 226"/>
                  <a:gd name="T10" fmla="*/ 113 w 129"/>
                  <a:gd name="T11" fmla="*/ 206 h 226"/>
                  <a:gd name="T12" fmla="*/ 112 w 129"/>
                  <a:gd name="T13" fmla="*/ 200 h 226"/>
                  <a:gd name="T14" fmla="*/ 112 w 129"/>
                  <a:gd name="T15" fmla="*/ 195 h 226"/>
                  <a:gd name="T16" fmla="*/ 115 w 129"/>
                  <a:gd name="T17" fmla="*/ 194 h 226"/>
                  <a:gd name="T18" fmla="*/ 113 w 129"/>
                  <a:gd name="T19" fmla="*/ 189 h 226"/>
                  <a:gd name="T20" fmla="*/ 115 w 129"/>
                  <a:gd name="T21" fmla="*/ 179 h 226"/>
                  <a:gd name="T22" fmla="*/ 118 w 129"/>
                  <a:gd name="T23" fmla="*/ 172 h 226"/>
                  <a:gd name="T24" fmla="*/ 123 w 129"/>
                  <a:gd name="T25" fmla="*/ 167 h 226"/>
                  <a:gd name="T26" fmla="*/ 126 w 129"/>
                  <a:gd name="T27" fmla="*/ 158 h 226"/>
                  <a:gd name="T28" fmla="*/ 129 w 129"/>
                  <a:gd name="T29" fmla="*/ 152 h 226"/>
                  <a:gd name="T30" fmla="*/ 124 w 129"/>
                  <a:gd name="T31" fmla="*/ 139 h 226"/>
                  <a:gd name="T32" fmla="*/ 123 w 129"/>
                  <a:gd name="T33" fmla="*/ 131 h 226"/>
                  <a:gd name="T34" fmla="*/ 124 w 129"/>
                  <a:gd name="T35" fmla="*/ 125 h 226"/>
                  <a:gd name="T36" fmla="*/ 122 w 129"/>
                  <a:gd name="T37" fmla="*/ 34 h 226"/>
                  <a:gd name="T38" fmla="*/ 116 w 129"/>
                  <a:gd name="T39" fmla="*/ 26 h 226"/>
                  <a:gd name="T40" fmla="*/ 113 w 129"/>
                  <a:gd name="T41" fmla="*/ 17 h 226"/>
                  <a:gd name="T42" fmla="*/ 107 w 129"/>
                  <a:gd name="T43" fmla="*/ 3 h 226"/>
                  <a:gd name="T44" fmla="*/ 24 w 129"/>
                  <a:gd name="T45" fmla="*/ 5 h 226"/>
                  <a:gd name="T46" fmla="*/ 22 w 129"/>
                  <a:gd name="T47" fmla="*/ 3 h 226"/>
                  <a:gd name="T48" fmla="*/ 21 w 129"/>
                  <a:gd name="T49" fmla="*/ 8 h 226"/>
                  <a:gd name="T50" fmla="*/ 28 w 129"/>
                  <a:gd name="T51" fmla="*/ 14 h 226"/>
                  <a:gd name="T52" fmla="*/ 38 w 129"/>
                  <a:gd name="T53" fmla="*/ 23 h 226"/>
                  <a:gd name="T54" fmla="*/ 36 w 129"/>
                  <a:gd name="T55" fmla="*/ 32 h 226"/>
                  <a:gd name="T56" fmla="*/ 31 w 129"/>
                  <a:gd name="T57" fmla="*/ 43 h 226"/>
                  <a:gd name="T58" fmla="*/ 27 w 129"/>
                  <a:gd name="T59" fmla="*/ 47 h 226"/>
                  <a:gd name="T60" fmla="*/ 15 w 129"/>
                  <a:gd name="T61" fmla="*/ 50 h 226"/>
                  <a:gd name="T62" fmla="*/ 12 w 129"/>
                  <a:gd name="T63" fmla="*/ 55 h 226"/>
                  <a:gd name="T64" fmla="*/ 15 w 129"/>
                  <a:gd name="T65" fmla="*/ 65 h 226"/>
                  <a:gd name="T66" fmla="*/ 13 w 129"/>
                  <a:gd name="T67" fmla="*/ 70 h 226"/>
                  <a:gd name="T68" fmla="*/ 11 w 129"/>
                  <a:gd name="T69" fmla="*/ 77 h 226"/>
                  <a:gd name="T70" fmla="*/ 2 w 129"/>
                  <a:gd name="T71" fmla="*/ 86 h 226"/>
                  <a:gd name="T72" fmla="*/ 0 w 129"/>
                  <a:gd name="T73" fmla="*/ 95 h 226"/>
                  <a:gd name="T74" fmla="*/ 0 w 129"/>
                  <a:gd name="T75" fmla="*/ 113 h 226"/>
                  <a:gd name="T76" fmla="*/ 21 w 129"/>
                  <a:gd name="T77" fmla="*/ 136 h 226"/>
                  <a:gd name="T78" fmla="*/ 25 w 129"/>
                  <a:gd name="T79" fmla="*/ 150 h 226"/>
                  <a:gd name="T80" fmla="*/ 31 w 129"/>
                  <a:gd name="T81" fmla="*/ 151 h 226"/>
                  <a:gd name="T82" fmla="*/ 39 w 129"/>
                  <a:gd name="T83" fmla="*/ 150 h 226"/>
                  <a:gd name="T84" fmla="*/ 45 w 129"/>
                  <a:gd name="T85" fmla="*/ 156 h 226"/>
                  <a:gd name="T86" fmla="*/ 41 w 129"/>
                  <a:gd name="T87" fmla="*/ 167 h 226"/>
                  <a:gd name="T88" fmla="*/ 39 w 129"/>
                  <a:gd name="T89" fmla="*/ 175 h 226"/>
                  <a:gd name="T90" fmla="*/ 44 w 129"/>
                  <a:gd name="T91" fmla="*/ 185 h 226"/>
                  <a:gd name="T92" fmla="*/ 53 w 129"/>
                  <a:gd name="T93" fmla="*/ 189 h 226"/>
                  <a:gd name="T94" fmla="*/ 68 w 129"/>
                  <a:gd name="T95" fmla="*/ 200 h 226"/>
                  <a:gd name="T96" fmla="*/ 70 w 129"/>
                  <a:gd name="T97" fmla="*/ 214 h 226"/>
                  <a:gd name="T98" fmla="*/ 74 w 129"/>
                  <a:gd name="T99" fmla="*/ 222 h 226"/>
                  <a:gd name="T100" fmla="*/ 76 w 129"/>
                  <a:gd name="T101" fmla="*/ 222 h 226"/>
                  <a:gd name="T102" fmla="*/ 83 w 129"/>
                  <a:gd name="T103" fmla="*/ 2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9" h="226">
                    <a:moveTo>
                      <a:pt x="86" y="218"/>
                    </a:moveTo>
                    <a:lnTo>
                      <a:pt x="88" y="217"/>
                    </a:lnTo>
                    <a:lnTo>
                      <a:pt x="92" y="219"/>
                    </a:lnTo>
                    <a:lnTo>
                      <a:pt x="96" y="222"/>
                    </a:lnTo>
                    <a:lnTo>
                      <a:pt x="99" y="222"/>
                    </a:lnTo>
                    <a:lnTo>
                      <a:pt x="102" y="222"/>
                    </a:lnTo>
                    <a:lnTo>
                      <a:pt x="104" y="221"/>
                    </a:lnTo>
                    <a:lnTo>
                      <a:pt x="102" y="216"/>
                    </a:lnTo>
                    <a:lnTo>
                      <a:pt x="102" y="211"/>
                    </a:lnTo>
                    <a:lnTo>
                      <a:pt x="105" y="209"/>
                    </a:lnTo>
                    <a:lnTo>
                      <a:pt x="111" y="207"/>
                    </a:lnTo>
                    <a:lnTo>
                      <a:pt x="113" y="206"/>
                    </a:lnTo>
                    <a:lnTo>
                      <a:pt x="112" y="203"/>
                    </a:lnTo>
                    <a:lnTo>
                      <a:pt x="112" y="200"/>
                    </a:lnTo>
                    <a:lnTo>
                      <a:pt x="112" y="199"/>
                    </a:lnTo>
                    <a:lnTo>
                      <a:pt x="112" y="195"/>
                    </a:lnTo>
                    <a:lnTo>
                      <a:pt x="115" y="194"/>
                    </a:lnTo>
                    <a:lnTo>
                      <a:pt x="115" y="194"/>
                    </a:lnTo>
                    <a:lnTo>
                      <a:pt x="114" y="193"/>
                    </a:lnTo>
                    <a:lnTo>
                      <a:pt x="113" y="189"/>
                    </a:lnTo>
                    <a:lnTo>
                      <a:pt x="113" y="183"/>
                    </a:lnTo>
                    <a:lnTo>
                      <a:pt x="115" y="179"/>
                    </a:lnTo>
                    <a:lnTo>
                      <a:pt x="117" y="178"/>
                    </a:lnTo>
                    <a:lnTo>
                      <a:pt x="118" y="172"/>
                    </a:lnTo>
                    <a:lnTo>
                      <a:pt x="121" y="169"/>
                    </a:lnTo>
                    <a:lnTo>
                      <a:pt x="123" y="167"/>
                    </a:lnTo>
                    <a:lnTo>
                      <a:pt x="124" y="162"/>
                    </a:lnTo>
                    <a:lnTo>
                      <a:pt x="126" y="158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28" y="146"/>
                    </a:lnTo>
                    <a:lnTo>
                      <a:pt x="124" y="139"/>
                    </a:lnTo>
                    <a:lnTo>
                      <a:pt x="123" y="135"/>
                    </a:lnTo>
                    <a:lnTo>
                      <a:pt x="123" y="131"/>
                    </a:lnTo>
                    <a:lnTo>
                      <a:pt x="123" y="128"/>
                    </a:lnTo>
                    <a:lnTo>
                      <a:pt x="124" y="125"/>
                    </a:lnTo>
                    <a:lnTo>
                      <a:pt x="121" y="34"/>
                    </a:lnTo>
                    <a:lnTo>
                      <a:pt x="122" y="34"/>
                    </a:lnTo>
                    <a:lnTo>
                      <a:pt x="118" y="31"/>
                    </a:lnTo>
                    <a:lnTo>
                      <a:pt x="116" y="26"/>
                    </a:lnTo>
                    <a:lnTo>
                      <a:pt x="114" y="23"/>
                    </a:lnTo>
                    <a:lnTo>
                      <a:pt x="113" y="17"/>
                    </a:lnTo>
                    <a:lnTo>
                      <a:pt x="109" y="13"/>
                    </a:lnTo>
                    <a:lnTo>
                      <a:pt x="107" y="3"/>
                    </a:lnTo>
                    <a:lnTo>
                      <a:pt x="107" y="0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4" y="11"/>
                    </a:lnTo>
                    <a:lnTo>
                      <a:pt x="28" y="14"/>
                    </a:lnTo>
                    <a:lnTo>
                      <a:pt x="33" y="18"/>
                    </a:lnTo>
                    <a:lnTo>
                      <a:pt x="38" y="23"/>
                    </a:lnTo>
                    <a:lnTo>
                      <a:pt x="38" y="26"/>
                    </a:lnTo>
                    <a:lnTo>
                      <a:pt x="36" y="32"/>
                    </a:lnTo>
                    <a:lnTo>
                      <a:pt x="34" y="35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27" y="47"/>
                    </a:lnTo>
                    <a:lnTo>
                      <a:pt x="21" y="50"/>
                    </a:lnTo>
                    <a:lnTo>
                      <a:pt x="15" y="50"/>
                    </a:lnTo>
                    <a:lnTo>
                      <a:pt x="12" y="51"/>
                    </a:lnTo>
                    <a:lnTo>
                      <a:pt x="12" y="55"/>
                    </a:lnTo>
                    <a:lnTo>
                      <a:pt x="12" y="58"/>
                    </a:lnTo>
                    <a:lnTo>
                      <a:pt x="15" y="65"/>
                    </a:lnTo>
                    <a:lnTo>
                      <a:pt x="17" y="67"/>
                    </a:lnTo>
                    <a:lnTo>
                      <a:pt x="13" y="70"/>
                    </a:lnTo>
                    <a:lnTo>
                      <a:pt x="13" y="77"/>
                    </a:lnTo>
                    <a:lnTo>
                      <a:pt x="11" y="77"/>
                    </a:lnTo>
                    <a:lnTo>
                      <a:pt x="8" y="80"/>
                    </a:lnTo>
                    <a:lnTo>
                      <a:pt x="2" y="86"/>
                    </a:lnTo>
                    <a:lnTo>
                      <a:pt x="3" y="92"/>
                    </a:lnTo>
                    <a:lnTo>
                      <a:pt x="0" y="95"/>
                    </a:lnTo>
                    <a:lnTo>
                      <a:pt x="0" y="104"/>
                    </a:lnTo>
                    <a:lnTo>
                      <a:pt x="0" y="113"/>
                    </a:lnTo>
                    <a:lnTo>
                      <a:pt x="6" y="123"/>
                    </a:lnTo>
                    <a:lnTo>
                      <a:pt x="21" y="136"/>
                    </a:lnTo>
                    <a:lnTo>
                      <a:pt x="25" y="142"/>
                    </a:lnTo>
                    <a:lnTo>
                      <a:pt x="25" y="150"/>
                    </a:lnTo>
                    <a:lnTo>
                      <a:pt x="30" y="154"/>
                    </a:lnTo>
                    <a:lnTo>
                      <a:pt x="31" y="151"/>
                    </a:lnTo>
                    <a:lnTo>
                      <a:pt x="34" y="150"/>
                    </a:lnTo>
                    <a:lnTo>
                      <a:pt x="39" y="150"/>
                    </a:lnTo>
                    <a:lnTo>
                      <a:pt x="42" y="153"/>
                    </a:lnTo>
                    <a:lnTo>
                      <a:pt x="45" y="156"/>
                    </a:lnTo>
                    <a:lnTo>
                      <a:pt x="42" y="162"/>
                    </a:lnTo>
                    <a:lnTo>
                      <a:pt x="41" y="167"/>
                    </a:lnTo>
                    <a:lnTo>
                      <a:pt x="41" y="170"/>
                    </a:lnTo>
                    <a:lnTo>
                      <a:pt x="39" y="175"/>
                    </a:lnTo>
                    <a:lnTo>
                      <a:pt x="39" y="180"/>
                    </a:lnTo>
                    <a:lnTo>
                      <a:pt x="44" y="185"/>
                    </a:lnTo>
                    <a:lnTo>
                      <a:pt x="51" y="190"/>
                    </a:lnTo>
                    <a:lnTo>
                      <a:pt x="53" y="189"/>
                    </a:lnTo>
                    <a:lnTo>
                      <a:pt x="64" y="196"/>
                    </a:lnTo>
                    <a:lnTo>
                      <a:pt x="68" y="200"/>
                    </a:lnTo>
                    <a:lnTo>
                      <a:pt x="71" y="209"/>
                    </a:lnTo>
                    <a:lnTo>
                      <a:pt x="70" y="214"/>
                    </a:lnTo>
                    <a:lnTo>
                      <a:pt x="69" y="217"/>
                    </a:lnTo>
                    <a:lnTo>
                      <a:pt x="74" y="222"/>
                    </a:lnTo>
                    <a:lnTo>
                      <a:pt x="74" y="226"/>
                    </a:lnTo>
                    <a:lnTo>
                      <a:pt x="76" y="222"/>
                    </a:lnTo>
                    <a:lnTo>
                      <a:pt x="80" y="222"/>
                    </a:lnTo>
                    <a:lnTo>
                      <a:pt x="83" y="221"/>
                    </a:lnTo>
                    <a:lnTo>
                      <a:pt x="86" y="21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  <p:sp>
            <p:nvSpPr>
              <p:cNvPr id="121" name="Freeform 55"/>
              <p:cNvSpPr>
                <a:spLocks/>
              </p:cNvSpPr>
              <p:nvPr/>
            </p:nvSpPr>
            <p:spPr bwMode="auto">
              <a:xfrm>
                <a:off x="6662570" y="2198544"/>
                <a:ext cx="330543" cy="242848"/>
              </a:xfrm>
              <a:custGeom>
                <a:avLst/>
                <a:gdLst>
                  <a:gd name="T0" fmla="*/ 196 w 231"/>
                  <a:gd name="T1" fmla="*/ 154 h 170"/>
                  <a:gd name="T2" fmla="*/ 201 w 231"/>
                  <a:gd name="T3" fmla="*/ 150 h 170"/>
                  <a:gd name="T4" fmla="*/ 206 w 231"/>
                  <a:gd name="T5" fmla="*/ 139 h 170"/>
                  <a:gd name="T6" fmla="*/ 200 w 231"/>
                  <a:gd name="T7" fmla="*/ 128 h 170"/>
                  <a:gd name="T8" fmla="*/ 200 w 231"/>
                  <a:gd name="T9" fmla="*/ 120 h 170"/>
                  <a:gd name="T10" fmla="*/ 211 w 231"/>
                  <a:gd name="T11" fmla="*/ 118 h 170"/>
                  <a:gd name="T12" fmla="*/ 220 w 231"/>
                  <a:gd name="T13" fmla="*/ 113 h 170"/>
                  <a:gd name="T14" fmla="*/ 226 w 231"/>
                  <a:gd name="T15" fmla="*/ 101 h 170"/>
                  <a:gd name="T16" fmla="*/ 231 w 231"/>
                  <a:gd name="T17" fmla="*/ 90 h 170"/>
                  <a:gd name="T18" fmla="*/ 225 w 231"/>
                  <a:gd name="T19" fmla="*/ 81 h 170"/>
                  <a:gd name="T20" fmla="*/ 215 w 231"/>
                  <a:gd name="T21" fmla="*/ 72 h 170"/>
                  <a:gd name="T22" fmla="*/ 211 w 231"/>
                  <a:gd name="T23" fmla="*/ 66 h 170"/>
                  <a:gd name="T24" fmla="*/ 214 w 231"/>
                  <a:gd name="T25" fmla="*/ 65 h 170"/>
                  <a:gd name="T26" fmla="*/ 206 w 231"/>
                  <a:gd name="T27" fmla="*/ 59 h 170"/>
                  <a:gd name="T28" fmla="*/ 196 w 231"/>
                  <a:gd name="T29" fmla="*/ 55 h 170"/>
                  <a:gd name="T30" fmla="*/ 194 w 231"/>
                  <a:gd name="T31" fmla="*/ 45 h 170"/>
                  <a:gd name="T32" fmla="*/ 194 w 231"/>
                  <a:gd name="T33" fmla="*/ 35 h 170"/>
                  <a:gd name="T34" fmla="*/ 192 w 231"/>
                  <a:gd name="T35" fmla="*/ 25 h 170"/>
                  <a:gd name="T36" fmla="*/ 7 w 231"/>
                  <a:gd name="T37" fmla="*/ 22 h 170"/>
                  <a:gd name="T38" fmla="*/ 8 w 231"/>
                  <a:gd name="T39" fmla="*/ 0 h 170"/>
                  <a:gd name="T40" fmla="*/ 4 w 231"/>
                  <a:gd name="T41" fmla="*/ 23 h 170"/>
                  <a:gd name="T42" fmla="*/ 3 w 231"/>
                  <a:gd name="T43" fmla="*/ 31 h 170"/>
                  <a:gd name="T44" fmla="*/ 7 w 231"/>
                  <a:gd name="T45" fmla="*/ 37 h 170"/>
                  <a:gd name="T46" fmla="*/ 5 w 231"/>
                  <a:gd name="T47" fmla="*/ 42 h 170"/>
                  <a:gd name="T48" fmla="*/ 4 w 231"/>
                  <a:gd name="T49" fmla="*/ 52 h 170"/>
                  <a:gd name="T50" fmla="*/ 0 w 231"/>
                  <a:gd name="T51" fmla="*/ 56 h 170"/>
                  <a:gd name="T52" fmla="*/ 4 w 231"/>
                  <a:gd name="T53" fmla="*/ 62 h 170"/>
                  <a:gd name="T54" fmla="*/ 4 w 231"/>
                  <a:gd name="T55" fmla="*/ 69 h 170"/>
                  <a:gd name="T56" fmla="*/ 6 w 231"/>
                  <a:gd name="T57" fmla="*/ 71 h 170"/>
                  <a:gd name="T58" fmla="*/ 12 w 231"/>
                  <a:gd name="T59" fmla="*/ 85 h 170"/>
                  <a:gd name="T60" fmla="*/ 16 w 231"/>
                  <a:gd name="T61" fmla="*/ 96 h 170"/>
                  <a:gd name="T62" fmla="*/ 19 w 231"/>
                  <a:gd name="T63" fmla="*/ 102 h 170"/>
                  <a:gd name="T64" fmla="*/ 20 w 231"/>
                  <a:gd name="T65" fmla="*/ 104 h 170"/>
                  <a:gd name="T66" fmla="*/ 18 w 231"/>
                  <a:gd name="T67" fmla="*/ 109 h 170"/>
                  <a:gd name="T68" fmla="*/ 20 w 231"/>
                  <a:gd name="T69" fmla="*/ 116 h 170"/>
                  <a:gd name="T70" fmla="*/ 24 w 231"/>
                  <a:gd name="T71" fmla="*/ 118 h 170"/>
                  <a:gd name="T72" fmla="*/ 26 w 231"/>
                  <a:gd name="T73" fmla="*/ 135 h 170"/>
                  <a:gd name="T74" fmla="*/ 27 w 231"/>
                  <a:gd name="T75" fmla="*/ 142 h 170"/>
                  <a:gd name="T76" fmla="*/ 28 w 231"/>
                  <a:gd name="T77" fmla="*/ 154 h 170"/>
                  <a:gd name="T78" fmla="*/ 30 w 231"/>
                  <a:gd name="T79" fmla="*/ 162 h 170"/>
                  <a:gd name="T80" fmla="*/ 188 w 231"/>
                  <a:gd name="T81" fmla="*/ 170 h 170"/>
                  <a:gd name="T82" fmla="*/ 189 w 231"/>
                  <a:gd name="T83" fmla="*/ 16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1" h="170">
                    <a:moveTo>
                      <a:pt x="189" y="161"/>
                    </a:moveTo>
                    <a:cubicBezTo>
                      <a:pt x="196" y="154"/>
                      <a:pt x="196" y="154"/>
                      <a:pt x="196" y="154"/>
                    </a:cubicBezTo>
                    <a:cubicBezTo>
                      <a:pt x="199" y="150"/>
                      <a:pt x="199" y="150"/>
                      <a:pt x="199" y="150"/>
                    </a:cubicBezTo>
                    <a:cubicBezTo>
                      <a:pt x="201" y="150"/>
                      <a:pt x="201" y="150"/>
                      <a:pt x="201" y="150"/>
                    </a:cubicBezTo>
                    <a:cubicBezTo>
                      <a:pt x="202" y="142"/>
                      <a:pt x="202" y="142"/>
                      <a:pt x="202" y="142"/>
                    </a:cubicBezTo>
                    <a:cubicBezTo>
                      <a:pt x="206" y="139"/>
                      <a:pt x="206" y="139"/>
                      <a:pt x="206" y="139"/>
                    </a:cubicBezTo>
                    <a:cubicBezTo>
                      <a:pt x="204" y="136"/>
                      <a:pt x="204" y="136"/>
                      <a:pt x="204" y="136"/>
                    </a:cubicBezTo>
                    <a:cubicBezTo>
                      <a:pt x="200" y="128"/>
                      <a:pt x="200" y="128"/>
                      <a:pt x="200" y="128"/>
                    </a:cubicBezTo>
                    <a:cubicBezTo>
                      <a:pt x="200" y="124"/>
                      <a:pt x="200" y="124"/>
                      <a:pt x="200" y="124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1" y="118"/>
                      <a:pt x="211" y="118"/>
                      <a:pt x="211" y="118"/>
                    </a:cubicBezTo>
                    <a:cubicBezTo>
                      <a:pt x="218" y="115"/>
                      <a:pt x="218" y="115"/>
                      <a:pt x="218" y="115"/>
                    </a:cubicBezTo>
                    <a:cubicBezTo>
                      <a:pt x="220" y="113"/>
                      <a:pt x="220" y="113"/>
                      <a:pt x="220" y="113"/>
                    </a:cubicBezTo>
                    <a:cubicBezTo>
                      <a:pt x="223" y="110"/>
                      <a:pt x="223" y="110"/>
                      <a:pt x="223" y="110"/>
                    </a:cubicBezTo>
                    <a:cubicBezTo>
                      <a:pt x="226" y="101"/>
                      <a:pt x="226" y="101"/>
                      <a:pt x="226" y="101"/>
                    </a:cubicBezTo>
                    <a:cubicBezTo>
                      <a:pt x="229" y="97"/>
                      <a:pt x="229" y="97"/>
                      <a:pt x="229" y="97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31" y="87"/>
                      <a:pt x="231" y="87"/>
                      <a:pt x="231" y="87"/>
                    </a:cubicBezTo>
                    <a:cubicBezTo>
                      <a:pt x="225" y="81"/>
                      <a:pt x="225" y="81"/>
                      <a:pt x="225" y="81"/>
                    </a:cubicBezTo>
                    <a:cubicBezTo>
                      <a:pt x="219" y="76"/>
                      <a:pt x="219" y="76"/>
                      <a:pt x="219" y="76"/>
                    </a:cubicBezTo>
                    <a:cubicBezTo>
                      <a:pt x="215" y="72"/>
                      <a:pt x="215" y="72"/>
                      <a:pt x="215" y="72"/>
                    </a:cubicBezTo>
                    <a:cubicBezTo>
                      <a:pt x="211" y="69"/>
                      <a:pt x="211" y="69"/>
                      <a:pt x="211" y="69"/>
                    </a:cubicBezTo>
                    <a:cubicBezTo>
                      <a:pt x="211" y="66"/>
                      <a:pt x="211" y="66"/>
                      <a:pt x="211" y="66"/>
                    </a:cubicBezTo>
                    <a:cubicBezTo>
                      <a:pt x="212" y="63"/>
                      <a:pt x="212" y="63"/>
                      <a:pt x="212" y="63"/>
                    </a:cubicBezTo>
                    <a:cubicBezTo>
                      <a:pt x="214" y="65"/>
                      <a:pt x="214" y="65"/>
                      <a:pt x="214" y="65"/>
                    </a:cubicBezTo>
                    <a:cubicBezTo>
                      <a:pt x="211" y="61"/>
                      <a:pt x="211" y="61"/>
                      <a:pt x="211" y="61"/>
                    </a:cubicBezTo>
                    <a:cubicBezTo>
                      <a:pt x="211" y="61"/>
                      <a:pt x="207" y="59"/>
                      <a:pt x="206" y="59"/>
                    </a:cubicBezTo>
                    <a:cubicBezTo>
                      <a:pt x="205" y="59"/>
                      <a:pt x="201" y="55"/>
                      <a:pt x="201" y="55"/>
                    </a:cubicBezTo>
                    <a:cubicBezTo>
                      <a:pt x="196" y="55"/>
                      <a:pt x="196" y="55"/>
                      <a:pt x="196" y="55"/>
                    </a:cubicBezTo>
                    <a:cubicBezTo>
                      <a:pt x="196" y="50"/>
                      <a:pt x="196" y="50"/>
                      <a:pt x="196" y="50"/>
                    </a:cubicBezTo>
                    <a:cubicBezTo>
                      <a:pt x="194" y="45"/>
                      <a:pt x="194" y="45"/>
                      <a:pt x="194" y="45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194" y="35"/>
                      <a:pt x="194" y="35"/>
                      <a:pt x="194" y="35"/>
                    </a:cubicBezTo>
                    <a:cubicBezTo>
                      <a:pt x="194" y="28"/>
                      <a:pt x="194" y="28"/>
                      <a:pt x="194" y="28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89" y="18"/>
                      <a:pt x="189" y="18"/>
                      <a:pt x="189" y="18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6" y="96"/>
                      <a:pt x="16" y="96"/>
                      <a:pt x="16" y="96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17" y="105"/>
                      <a:pt x="17" y="105"/>
                      <a:pt x="17" y="105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9"/>
                      <a:pt x="25" y="139"/>
                      <a:pt x="25" y="139"/>
                    </a:cubicBezTo>
                    <a:cubicBezTo>
                      <a:pt x="27" y="142"/>
                      <a:pt x="27" y="142"/>
                      <a:pt x="27" y="142"/>
                    </a:cubicBezTo>
                    <a:cubicBezTo>
                      <a:pt x="28" y="144"/>
                      <a:pt x="28" y="144"/>
                      <a:pt x="28" y="144"/>
                    </a:cubicBezTo>
                    <a:cubicBezTo>
                      <a:pt x="28" y="154"/>
                      <a:pt x="28" y="154"/>
                      <a:pt x="28" y="154"/>
                    </a:cubicBezTo>
                    <a:cubicBezTo>
                      <a:pt x="30" y="161"/>
                      <a:pt x="30" y="161"/>
                      <a:pt x="30" y="161"/>
                    </a:cubicBezTo>
                    <a:cubicBezTo>
                      <a:pt x="30" y="162"/>
                      <a:pt x="30" y="162"/>
                      <a:pt x="30" y="162"/>
                    </a:cubicBezTo>
                    <a:cubicBezTo>
                      <a:pt x="176" y="160"/>
                      <a:pt x="176" y="160"/>
                      <a:pt x="176" y="160"/>
                    </a:cubicBezTo>
                    <a:cubicBezTo>
                      <a:pt x="188" y="170"/>
                      <a:pt x="188" y="170"/>
                      <a:pt x="188" y="170"/>
                    </a:cubicBezTo>
                    <a:cubicBezTo>
                      <a:pt x="190" y="168"/>
                      <a:pt x="190" y="168"/>
                      <a:pt x="190" y="168"/>
                    </a:cubicBezTo>
                    <a:lnTo>
                      <a:pt x="189" y="16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4050">
                  <a:latin typeface="Franklin Gothic Book" panose="020B0503020102020204" pitchFamily="34" charset="0"/>
                </a:endParaRPr>
              </a:p>
            </p:txBody>
          </p:sp>
        </p:grpSp>
        <p:sp>
          <p:nvSpPr>
            <p:cNvPr id="2" name="Oval 1"/>
            <p:cNvSpPr/>
            <p:nvPr/>
          </p:nvSpPr>
          <p:spPr>
            <a:xfrm>
              <a:off x="3522041" y="1183009"/>
              <a:ext cx="609049" cy="60904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32328" y="1279944"/>
              <a:ext cx="388475" cy="388475"/>
            </a:xfrm>
            <a:prstGeom prst="rect">
              <a:avLst/>
            </a:prstGeom>
            <a:noFill/>
          </p:spPr>
        </p:pic>
        <p:sp>
          <p:nvSpPr>
            <p:cNvPr id="68" name="Oval 67"/>
            <p:cNvSpPr/>
            <p:nvPr/>
          </p:nvSpPr>
          <p:spPr>
            <a:xfrm>
              <a:off x="6311584" y="3407500"/>
              <a:ext cx="609049" cy="60904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69" name="Picture 68"/>
            <p:cNvPicPr>
              <a:picLocks noChangeAspect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21871" y="3504435"/>
              <a:ext cx="388475" cy="388475"/>
            </a:xfrm>
            <a:prstGeom prst="rect">
              <a:avLst/>
            </a:prstGeom>
            <a:noFill/>
          </p:spPr>
        </p:pic>
        <p:sp>
          <p:nvSpPr>
            <p:cNvPr id="128" name="Oval 127"/>
            <p:cNvSpPr/>
            <p:nvPr/>
          </p:nvSpPr>
          <p:spPr>
            <a:xfrm>
              <a:off x="1559106" y="2166950"/>
              <a:ext cx="609049" cy="60904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9969" y="2257813"/>
              <a:ext cx="427323" cy="427323"/>
            </a:xfrm>
            <a:prstGeom prst="rect">
              <a:avLst/>
            </a:prstGeom>
            <a:noFill/>
          </p:spPr>
        </p:pic>
        <p:sp>
          <p:nvSpPr>
            <p:cNvPr id="129" name="Oval 128"/>
            <p:cNvSpPr/>
            <p:nvPr/>
          </p:nvSpPr>
          <p:spPr>
            <a:xfrm>
              <a:off x="5796136" y="1903834"/>
              <a:ext cx="609049" cy="60904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30" name="Picture 129"/>
            <p:cNvPicPr>
              <a:picLocks noChangeAspect="1"/>
            </p:cNvPicPr>
            <p:nvPr/>
          </p:nvPicPr>
          <p:blipFill>
            <a:blip r:embed="rId3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69164" y="1986481"/>
              <a:ext cx="427323" cy="427323"/>
            </a:xfrm>
            <a:prstGeom prst="rect">
              <a:avLst/>
            </a:prstGeom>
            <a:noFill/>
          </p:spPr>
        </p:pic>
        <p:sp>
          <p:nvSpPr>
            <p:cNvPr id="133" name="Oval 132"/>
            <p:cNvSpPr/>
            <p:nvPr/>
          </p:nvSpPr>
          <p:spPr>
            <a:xfrm>
              <a:off x="3817183" y="3490955"/>
              <a:ext cx="609049" cy="60904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34" name="Picture 133"/>
            <p:cNvPicPr>
              <a:picLocks noChangeAspect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90211" y="3573602"/>
              <a:ext cx="427323" cy="427323"/>
            </a:xfrm>
            <a:prstGeom prst="rect">
              <a:avLst/>
            </a:prstGeom>
            <a:noFill/>
          </p:spPr>
        </p:pic>
        <p:sp>
          <p:nvSpPr>
            <p:cNvPr id="9" name="Oval Callout 8"/>
            <p:cNvSpPr/>
            <p:nvPr/>
          </p:nvSpPr>
          <p:spPr>
            <a:xfrm>
              <a:off x="3826958" y="908521"/>
              <a:ext cx="435808" cy="291992"/>
            </a:xfrm>
            <a:prstGeom prst="wedgeEllipseCallou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Oval Callout 136"/>
            <p:cNvSpPr/>
            <p:nvPr/>
          </p:nvSpPr>
          <p:spPr>
            <a:xfrm>
              <a:off x="6085755" y="1635646"/>
              <a:ext cx="435808" cy="291992"/>
            </a:xfrm>
            <a:prstGeom prst="wedgeEllipseCallou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6666FF"/>
                </a:solidFill>
              </a:endParaRPr>
            </a:p>
          </p:txBody>
        </p:sp>
        <p:sp>
          <p:nvSpPr>
            <p:cNvPr id="138" name="Oval Callout 137"/>
            <p:cNvSpPr/>
            <p:nvPr/>
          </p:nvSpPr>
          <p:spPr>
            <a:xfrm>
              <a:off x="6678474" y="3186702"/>
              <a:ext cx="435808" cy="291992"/>
            </a:xfrm>
            <a:prstGeom prst="wedgeEllipseCallou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6666FF"/>
                </a:solidFill>
              </a:endParaRPr>
            </a:p>
          </p:txBody>
        </p:sp>
        <p:sp>
          <p:nvSpPr>
            <p:cNvPr id="139" name="Oval Callout 138"/>
            <p:cNvSpPr/>
            <p:nvPr/>
          </p:nvSpPr>
          <p:spPr>
            <a:xfrm flipH="1">
              <a:off x="3519930" y="3411533"/>
              <a:ext cx="435808" cy="291992"/>
            </a:xfrm>
            <a:prstGeom prst="wedgeEllipseCallou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6666FF"/>
                </a:solidFill>
              </a:endParaRPr>
            </a:p>
          </p:txBody>
        </p:sp>
        <p:sp>
          <p:nvSpPr>
            <p:cNvPr id="136" name="Oval Callout 135"/>
            <p:cNvSpPr/>
            <p:nvPr/>
          </p:nvSpPr>
          <p:spPr>
            <a:xfrm flipH="1">
              <a:off x="1399888" y="1919718"/>
              <a:ext cx="435808" cy="291992"/>
            </a:xfrm>
            <a:prstGeom prst="wedgeEllipseCallou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6666FF"/>
                </a:solidFill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 cstate="print">
              <a:duotone>
                <a:prstClr val="black"/>
                <a:schemeClr val="tx1">
                  <a:lumMod val="95000"/>
                  <a:lumOff val="5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1260" y="950915"/>
              <a:ext cx="207205" cy="207205"/>
            </a:xfrm>
            <a:prstGeom prst="rect">
              <a:avLst/>
            </a:prstGeom>
            <a:noFill/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5" cstate="print">
              <a:duotone>
                <a:prstClr val="black"/>
                <a:schemeClr val="tx1">
                  <a:lumMod val="95000"/>
                  <a:lumOff val="5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34232" y="3453927"/>
              <a:ext cx="207205" cy="207205"/>
            </a:xfrm>
            <a:prstGeom prst="rect">
              <a:avLst/>
            </a:prstGeom>
            <a:noFill/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6" cstate="print">
              <a:duotone>
                <a:prstClr val="black"/>
                <a:schemeClr val="tx1">
                  <a:lumMod val="95000"/>
                  <a:lumOff val="5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11285" y="1684807"/>
              <a:ext cx="207205" cy="207205"/>
            </a:xfrm>
            <a:prstGeom prst="rect">
              <a:avLst/>
            </a:prstGeom>
            <a:noFill/>
          </p:spPr>
        </p:pic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7" cstate="print">
              <a:duotone>
                <a:prstClr val="black"/>
                <a:schemeClr val="tx1">
                  <a:lumMod val="95000"/>
                  <a:lumOff val="5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15309" y="1966540"/>
              <a:ext cx="207205" cy="207205"/>
            </a:xfrm>
            <a:prstGeom prst="rect">
              <a:avLst/>
            </a:prstGeom>
            <a:noFill/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8" cstate="print">
              <a:duotone>
                <a:prstClr val="black"/>
                <a:schemeClr val="tx1">
                  <a:lumMod val="95000"/>
                  <a:lumOff val="5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92776" y="3229096"/>
              <a:ext cx="207205" cy="207205"/>
            </a:xfrm>
            <a:prstGeom prst="rect">
              <a:avLst/>
            </a:prstGeom>
            <a:noFill/>
          </p:spPr>
        </p:pic>
      </p:grpSp>
      <p:sp>
        <p:nvSpPr>
          <p:cNvPr id="127" name="title"/>
          <p:cNvSpPr txBox="1"/>
          <p:nvPr/>
        </p:nvSpPr>
        <p:spPr>
          <a:xfrm>
            <a:off x="2660022" y="351115"/>
            <a:ext cx="382395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USA Social Media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2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7601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title"/>
          <p:cNvSpPr txBox="1"/>
          <p:nvPr/>
        </p:nvSpPr>
        <p:spPr>
          <a:xfrm>
            <a:off x="3044330" y="423123"/>
            <a:ext cx="305534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Financial  </a:t>
            </a:r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Services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4" name="Freeform 123"/>
          <p:cNvSpPr>
            <a:spLocks noEditPoints="1"/>
          </p:cNvSpPr>
          <p:nvPr/>
        </p:nvSpPr>
        <p:spPr bwMode="auto">
          <a:xfrm>
            <a:off x="1241692" y="1807940"/>
            <a:ext cx="951312" cy="1050347"/>
          </a:xfrm>
          <a:custGeom>
            <a:avLst/>
            <a:gdLst>
              <a:gd name="T0" fmla="*/ 230 w 458"/>
              <a:gd name="T1" fmla="*/ 169 h 556"/>
              <a:gd name="T2" fmla="*/ 248 w 458"/>
              <a:gd name="T3" fmla="*/ 90 h 556"/>
              <a:gd name="T4" fmla="*/ 223 w 458"/>
              <a:gd name="T5" fmla="*/ 97 h 556"/>
              <a:gd name="T6" fmla="*/ 230 w 458"/>
              <a:gd name="T7" fmla="*/ 67 h 556"/>
              <a:gd name="T8" fmla="*/ 212 w 458"/>
              <a:gd name="T9" fmla="*/ 74 h 556"/>
              <a:gd name="T10" fmla="*/ 200 w 458"/>
              <a:gd name="T11" fmla="*/ 71 h 556"/>
              <a:gd name="T12" fmla="*/ 202 w 458"/>
              <a:gd name="T13" fmla="*/ 59 h 556"/>
              <a:gd name="T14" fmla="*/ 203 w 458"/>
              <a:gd name="T15" fmla="*/ 29 h 556"/>
              <a:gd name="T16" fmla="*/ 183 w 458"/>
              <a:gd name="T17" fmla="*/ 42 h 556"/>
              <a:gd name="T18" fmla="*/ 173 w 458"/>
              <a:gd name="T19" fmla="*/ 44 h 556"/>
              <a:gd name="T20" fmla="*/ 176 w 458"/>
              <a:gd name="T21" fmla="*/ 30 h 556"/>
              <a:gd name="T22" fmla="*/ 167 w 458"/>
              <a:gd name="T23" fmla="*/ 23 h 556"/>
              <a:gd name="T24" fmla="*/ 147 w 458"/>
              <a:gd name="T25" fmla="*/ 21 h 556"/>
              <a:gd name="T26" fmla="*/ 124 w 458"/>
              <a:gd name="T27" fmla="*/ 20 h 556"/>
              <a:gd name="T28" fmla="*/ 107 w 458"/>
              <a:gd name="T29" fmla="*/ 5 h 556"/>
              <a:gd name="T30" fmla="*/ 93 w 458"/>
              <a:gd name="T31" fmla="*/ 5 h 556"/>
              <a:gd name="T32" fmla="*/ 80 w 458"/>
              <a:gd name="T33" fmla="*/ 7 h 556"/>
              <a:gd name="T34" fmla="*/ 69 w 458"/>
              <a:gd name="T35" fmla="*/ 13 h 556"/>
              <a:gd name="T36" fmla="*/ 42 w 458"/>
              <a:gd name="T37" fmla="*/ 49 h 556"/>
              <a:gd name="T38" fmla="*/ 51 w 458"/>
              <a:gd name="T39" fmla="*/ 86 h 556"/>
              <a:gd name="T40" fmla="*/ 25 w 458"/>
              <a:gd name="T41" fmla="*/ 155 h 556"/>
              <a:gd name="T42" fmla="*/ 22 w 458"/>
              <a:gd name="T43" fmla="*/ 203 h 556"/>
              <a:gd name="T44" fmla="*/ 14 w 458"/>
              <a:gd name="T45" fmla="*/ 243 h 556"/>
              <a:gd name="T46" fmla="*/ 3 w 458"/>
              <a:gd name="T47" fmla="*/ 288 h 556"/>
              <a:gd name="T48" fmla="*/ 13 w 458"/>
              <a:gd name="T49" fmla="*/ 341 h 556"/>
              <a:gd name="T50" fmla="*/ 30 w 458"/>
              <a:gd name="T51" fmla="*/ 367 h 556"/>
              <a:gd name="T52" fmla="*/ 40 w 458"/>
              <a:gd name="T53" fmla="*/ 382 h 556"/>
              <a:gd name="T54" fmla="*/ 39 w 458"/>
              <a:gd name="T55" fmla="*/ 407 h 556"/>
              <a:gd name="T56" fmla="*/ 457 w 458"/>
              <a:gd name="T57" fmla="*/ 403 h 556"/>
              <a:gd name="T58" fmla="*/ 111 w 458"/>
              <a:gd name="T59" fmla="*/ 37 h 556"/>
              <a:gd name="T60" fmla="*/ 232 w 458"/>
              <a:gd name="T61" fmla="*/ 212 h 556"/>
              <a:gd name="T62" fmla="*/ 208 w 458"/>
              <a:gd name="T63" fmla="*/ 222 h 556"/>
              <a:gd name="T64" fmla="*/ 226 w 458"/>
              <a:gd name="T65" fmla="*/ 238 h 556"/>
              <a:gd name="T66" fmla="*/ 243 w 458"/>
              <a:gd name="T67" fmla="*/ 243 h 556"/>
              <a:gd name="T68" fmla="*/ 226 w 458"/>
              <a:gd name="T69" fmla="*/ 258 h 556"/>
              <a:gd name="T70" fmla="*/ 200 w 458"/>
              <a:gd name="T71" fmla="*/ 259 h 556"/>
              <a:gd name="T72" fmla="*/ 185 w 458"/>
              <a:gd name="T73" fmla="*/ 265 h 556"/>
              <a:gd name="T74" fmla="*/ 179 w 458"/>
              <a:gd name="T75" fmla="*/ 245 h 556"/>
              <a:gd name="T76" fmla="*/ 152 w 458"/>
              <a:gd name="T77" fmla="*/ 246 h 556"/>
              <a:gd name="T78" fmla="*/ 169 w 458"/>
              <a:gd name="T79" fmla="*/ 236 h 556"/>
              <a:gd name="T80" fmla="*/ 194 w 458"/>
              <a:gd name="T81" fmla="*/ 233 h 556"/>
              <a:gd name="T82" fmla="*/ 171 w 458"/>
              <a:gd name="T83" fmla="*/ 207 h 556"/>
              <a:gd name="T84" fmla="*/ 157 w 458"/>
              <a:gd name="T85" fmla="*/ 199 h 556"/>
              <a:gd name="T86" fmla="*/ 169 w 458"/>
              <a:gd name="T87" fmla="*/ 199 h 556"/>
              <a:gd name="T88" fmla="*/ 202 w 458"/>
              <a:gd name="T89" fmla="*/ 208 h 556"/>
              <a:gd name="T90" fmla="*/ 144 w 458"/>
              <a:gd name="T91" fmla="*/ 195 h 556"/>
              <a:gd name="T92" fmla="*/ 151 w 458"/>
              <a:gd name="T93" fmla="*/ 197 h 556"/>
              <a:gd name="T94" fmla="*/ 146 w 458"/>
              <a:gd name="T95" fmla="*/ 42 h 556"/>
              <a:gd name="T96" fmla="*/ 144 w 458"/>
              <a:gd name="T97" fmla="*/ 36 h 556"/>
              <a:gd name="T98" fmla="*/ 310 w 458"/>
              <a:gd name="T99" fmla="*/ 417 h 556"/>
              <a:gd name="T100" fmla="*/ 291 w 458"/>
              <a:gd name="T101" fmla="*/ 423 h 556"/>
              <a:gd name="T102" fmla="*/ 240 w 458"/>
              <a:gd name="T103" fmla="*/ 442 h 556"/>
              <a:gd name="T104" fmla="*/ 223 w 458"/>
              <a:gd name="T105" fmla="*/ 452 h 556"/>
              <a:gd name="T106" fmla="*/ 196 w 458"/>
              <a:gd name="T107" fmla="*/ 448 h 556"/>
              <a:gd name="T108" fmla="*/ 192 w 458"/>
              <a:gd name="T109" fmla="*/ 435 h 556"/>
              <a:gd name="T110" fmla="*/ 221 w 458"/>
              <a:gd name="T111" fmla="*/ 425 h 556"/>
              <a:gd name="T112" fmla="*/ 218 w 458"/>
              <a:gd name="T113" fmla="*/ 383 h 556"/>
              <a:gd name="T114" fmla="*/ 260 w 458"/>
              <a:gd name="T115" fmla="*/ 431 h 556"/>
              <a:gd name="T116" fmla="*/ 283 w 458"/>
              <a:gd name="T117" fmla="*/ 421 h 556"/>
              <a:gd name="T118" fmla="*/ 313 w 458"/>
              <a:gd name="T119" fmla="*/ 412 h 556"/>
              <a:gd name="T120" fmla="*/ 311 w 458"/>
              <a:gd name="T121" fmla="*/ 415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58" h="556">
                <a:moveTo>
                  <a:pt x="345" y="346"/>
                </a:moveTo>
                <a:cubicBezTo>
                  <a:pt x="332" y="315"/>
                  <a:pt x="332" y="315"/>
                  <a:pt x="332" y="315"/>
                </a:cubicBezTo>
                <a:cubicBezTo>
                  <a:pt x="331" y="315"/>
                  <a:pt x="331" y="315"/>
                  <a:pt x="331" y="315"/>
                </a:cubicBezTo>
                <a:cubicBezTo>
                  <a:pt x="324" y="314"/>
                  <a:pt x="303" y="310"/>
                  <a:pt x="293" y="284"/>
                </a:cubicBezTo>
                <a:cubicBezTo>
                  <a:pt x="293" y="284"/>
                  <a:pt x="293" y="284"/>
                  <a:pt x="293" y="284"/>
                </a:cubicBezTo>
                <a:cubicBezTo>
                  <a:pt x="230" y="169"/>
                  <a:pt x="230" y="169"/>
                  <a:pt x="230" y="169"/>
                </a:cubicBezTo>
                <a:cubicBezTo>
                  <a:pt x="261" y="108"/>
                  <a:pt x="261" y="108"/>
                  <a:pt x="261" y="108"/>
                </a:cubicBezTo>
                <a:cubicBezTo>
                  <a:pt x="262" y="106"/>
                  <a:pt x="262" y="106"/>
                  <a:pt x="262" y="106"/>
                </a:cubicBezTo>
                <a:cubicBezTo>
                  <a:pt x="262" y="105"/>
                  <a:pt x="262" y="105"/>
                  <a:pt x="262" y="105"/>
                </a:cubicBezTo>
                <a:cubicBezTo>
                  <a:pt x="262" y="104"/>
                  <a:pt x="261" y="103"/>
                  <a:pt x="261" y="101"/>
                </a:cubicBezTo>
                <a:cubicBezTo>
                  <a:pt x="259" y="97"/>
                  <a:pt x="256" y="95"/>
                  <a:pt x="253" y="93"/>
                </a:cubicBezTo>
                <a:cubicBezTo>
                  <a:pt x="251" y="92"/>
                  <a:pt x="250" y="91"/>
                  <a:pt x="248" y="90"/>
                </a:cubicBezTo>
                <a:cubicBezTo>
                  <a:pt x="247" y="88"/>
                  <a:pt x="244" y="86"/>
                  <a:pt x="241" y="86"/>
                </a:cubicBezTo>
                <a:cubicBezTo>
                  <a:pt x="238" y="86"/>
                  <a:pt x="236" y="89"/>
                  <a:pt x="234" y="90"/>
                </a:cubicBezTo>
                <a:cubicBezTo>
                  <a:pt x="234" y="90"/>
                  <a:pt x="234" y="91"/>
                  <a:pt x="233" y="91"/>
                </a:cubicBezTo>
                <a:cubicBezTo>
                  <a:pt x="233" y="92"/>
                  <a:pt x="232" y="92"/>
                  <a:pt x="231" y="93"/>
                </a:cubicBezTo>
                <a:cubicBezTo>
                  <a:pt x="229" y="94"/>
                  <a:pt x="229" y="94"/>
                  <a:pt x="229" y="94"/>
                </a:cubicBezTo>
                <a:cubicBezTo>
                  <a:pt x="228" y="95"/>
                  <a:pt x="225" y="97"/>
                  <a:pt x="223" y="97"/>
                </a:cubicBezTo>
                <a:cubicBezTo>
                  <a:pt x="223" y="95"/>
                  <a:pt x="224" y="90"/>
                  <a:pt x="224" y="88"/>
                </a:cubicBezTo>
                <a:cubicBezTo>
                  <a:pt x="225" y="86"/>
                  <a:pt x="225" y="85"/>
                  <a:pt x="225" y="84"/>
                </a:cubicBezTo>
                <a:cubicBezTo>
                  <a:pt x="225" y="82"/>
                  <a:pt x="226" y="80"/>
                  <a:pt x="227" y="78"/>
                </a:cubicBezTo>
                <a:cubicBezTo>
                  <a:pt x="227" y="77"/>
                  <a:pt x="227" y="77"/>
                  <a:pt x="227" y="76"/>
                </a:cubicBezTo>
                <a:cubicBezTo>
                  <a:pt x="227" y="76"/>
                  <a:pt x="228" y="75"/>
                  <a:pt x="228" y="75"/>
                </a:cubicBezTo>
                <a:cubicBezTo>
                  <a:pt x="230" y="73"/>
                  <a:pt x="232" y="70"/>
                  <a:pt x="230" y="67"/>
                </a:cubicBezTo>
                <a:cubicBezTo>
                  <a:pt x="229" y="65"/>
                  <a:pt x="228" y="64"/>
                  <a:pt x="226" y="64"/>
                </a:cubicBezTo>
                <a:cubicBezTo>
                  <a:pt x="224" y="64"/>
                  <a:pt x="222" y="65"/>
                  <a:pt x="221" y="66"/>
                </a:cubicBezTo>
                <a:cubicBezTo>
                  <a:pt x="221" y="67"/>
                  <a:pt x="221" y="67"/>
                  <a:pt x="221" y="67"/>
                </a:cubicBezTo>
                <a:cubicBezTo>
                  <a:pt x="220" y="67"/>
                  <a:pt x="219" y="68"/>
                  <a:pt x="219" y="68"/>
                </a:cubicBezTo>
                <a:cubicBezTo>
                  <a:pt x="218" y="69"/>
                  <a:pt x="217" y="69"/>
                  <a:pt x="215" y="70"/>
                </a:cubicBezTo>
                <a:cubicBezTo>
                  <a:pt x="214" y="71"/>
                  <a:pt x="213" y="72"/>
                  <a:pt x="212" y="74"/>
                </a:cubicBezTo>
                <a:cubicBezTo>
                  <a:pt x="211" y="75"/>
                  <a:pt x="211" y="75"/>
                  <a:pt x="211" y="75"/>
                </a:cubicBezTo>
                <a:cubicBezTo>
                  <a:pt x="208" y="77"/>
                  <a:pt x="205" y="80"/>
                  <a:pt x="201" y="80"/>
                </a:cubicBezTo>
                <a:cubicBezTo>
                  <a:pt x="201" y="80"/>
                  <a:pt x="201" y="80"/>
                  <a:pt x="201" y="80"/>
                </a:cubicBezTo>
                <a:cubicBezTo>
                  <a:pt x="201" y="80"/>
                  <a:pt x="200" y="78"/>
                  <a:pt x="200" y="78"/>
                </a:cubicBezTo>
                <a:cubicBezTo>
                  <a:pt x="200" y="77"/>
                  <a:pt x="200" y="76"/>
                  <a:pt x="200" y="75"/>
                </a:cubicBezTo>
                <a:cubicBezTo>
                  <a:pt x="200" y="74"/>
                  <a:pt x="200" y="73"/>
                  <a:pt x="200" y="71"/>
                </a:cubicBezTo>
                <a:cubicBezTo>
                  <a:pt x="200" y="70"/>
                  <a:pt x="200" y="69"/>
                  <a:pt x="200" y="67"/>
                </a:cubicBezTo>
                <a:cubicBezTo>
                  <a:pt x="200" y="66"/>
                  <a:pt x="200" y="65"/>
                  <a:pt x="200" y="64"/>
                </a:cubicBezTo>
                <a:cubicBezTo>
                  <a:pt x="200" y="64"/>
                  <a:pt x="200" y="64"/>
                  <a:pt x="200" y="64"/>
                </a:cubicBezTo>
                <a:cubicBezTo>
                  <a:pt x="200" y="64"/>
                  <a:pt x="200" y="64"/>
                  <a:pt x="200" y="64"/>
                </a:cubicBezTo>
                <a:cubicBezTo>
                  <a:pt x="200" y="63"/>
                  <a:pt x="201" y="63"/>
                  <a:pt x="201" y="62"/>
                </a:cubicBezTo>
                <a:cubicBezTo>
                  <a:pt x="201" y="61"/>
                  <a:pt x="202" y="60"/>
                  <a:pt x="202" y="59"/>
                </a:cubicBezTo>
                <a:cubicBezTo>
                  <a:pt x="202" y="58"/>
                  <a:pt x="202" y="58"/>
                  <a:pt x="203" y="57"/>
                </a:cubicBezTo>
                <a:cubicBezTo>
                  <a:pt x="203" y="56"/>
                  <a:pt x="203" y="54"/>
                  <a:pt x="203" y="53"/>
                </a:cubicBezTo>
                <a:cubicBezTo>
                  <a:pt x="203" y="53"/>
                  <a:pt x="204" y="52"/>
                  <a:pt x="204" y="52"/>
                </a:cubicBezTo>
                <a:cubicBezTo>
                  <a:pt x="204" y="50"/>
                  <a:pt x="204" y="49"/>
                  <a:pt x="205" y="48"/>
                </a:cubicBezTo>
                <a:cubicBezTo>
                  <a:pt x="206" y="44"/>
                  <a:pt x="207" y="41"/>
                  <a:pt x="206" y="37"/>
                </a:cubicBezTo>
                <a:cubicBezTo>
                  <a:pt x="206" y="34"/>
                  <a:pt x="205" y="31"/>
                  <a:pt x="203" y="29"/>
                </a:cubicBezTo>
                <a:cubicBezTo>
                  <a:pt x="201" y="27"/>
                  <a:pt x="200" y="26"/>
                  <a:pt x="198" y="26"/>
                </a:cubicBezTo>
                <a:cubicBezTo>
                  <a:pt x="197" y="26"/>
                  <a:pt x="195" y="26"/>
                  <a:pt x="193" y="29"/>
                </a:cubicBezTo>
                <a:cubicBezTo>
                  <a:pt x="192" y="31"/>
                  <a:pt x="191" y="35"/>
                  <a:pt x="191" y="39"/>
                </a:cubicBezTo>
                <a:cubicBezTo>
                  <a:pt x="191" y="39"/>
                  <a:pt x="191" y="39"/>
                  <a:pt x="191" y="39"/>
                </a:cubicBezTo>
                <a:cubicBezTo>
                  <a:pt x="190" y="39"/>
                  <a:pt x="189" y="39"/>
                  <a:pt x="188" y="39"/>
                </a:cubicBezTo>
                <a:cubicBezTo>
                  <a:pt x="187" y="39"/>
                  <a:pt x="185" y="40"/>
                  <a:pt x="183" y="42"/>
                </a:cubicBezTo>
                <a:cubicBezTo>
                  <a:pt x="182" y="42"/>
                  <a:pt x="182" y="43"/>
                  <a:pt x="181" y="43"/>
                </a:cubicBezTo>
                <a:cubicBezTo>
                  <a:pt x="179" y="44"/>
                  <a:pt x="179" y="44"/>
                  <a:pt x="179" y="44"/>
                </a:cubicBezTo>
                <a:cubicBezTo>
                  <a:pt x="179" y="44"/>
                  <a:pt x="179" y="44"/>
                  <a:pt x="178" y="45"/>
                </a:cubicBezTo>
                <a:cubicBezTo>
                  <a:pt x="177" y="45"/>
                  <a:pt x="175" y="46"/>
                  <a:pt x="175" y="46"/>
                </a:cubicBezTo>
                <a:cubicBezTo>
                  <a:pt x="174" y="46"/>
                  <a:pt x="174" y="46"/>
                  <a:pt x="174" y="45"/>
                </a:cubicBezTo>
                <a:cubicBezTo>
                  <a:pt x="173" y="45"/>
                  <a:pt x="173" y="44"/>
                  <a:pt x="173" y="44"/>
                </a:cubicBezTo>
                <a:cubicBezTo>
                  <a:pt x="173" y="43"/>
                  <a:pt x="172" y="41"/>
                  <a:pt x="171" y="40"/>
                </a:cubicBezTo>
                <a:cubicBezTo>
                  <a:pt x="169" y="39"/>
                  <a:pt x="167" y="38"/>
                  <a:pt x="165" y="38"/>
                </a:cubicBezTo>
                <a:cubicBezTo>
                  <a:pt x="166" y="38"/>
                  <a:pt x="167" y="38"/>
                  <a:pt x="168" y="37"/>
                </a:cubicBezTo>
                <a:cubicBezTo>
                  <a:pt x="168" y="37"/>
                  <a:pt x="169" y="37"/>
                  <a:pt x="169" y="37"/>
                </a:cubicBezTo>
                <a:cubicBezTo>
                  <a:pt x="170" y="37"/>
                  <a:pt x="171" y="37"/>
                  <a:pt x="172" y="37"/>
                </a:cubicBezTo>
                <a:cubicBezTo>
                  <a:pt x="176" y="36"/>
                  <a:pt x="176" y="31"/>
                  <a:pt x="176" y="30"/>
                </a:cubicBezTo>
                <a:cubicBezTo>
                  <a:pt x="176" y="28"/>
                  <a:pt x="175" y="25"/>
                  <a:pt x="170" y="25"/>
                </a:cubicBezTo>
                <a:cubicBezTo>
                  <a:pt x="170" y="25"/>
                  <a:pt x="170" y="25"/>
                  <a:pt x="170" y="25"/>
                </a:cubicBezTo>
                <a:cubicBezTo>
                  <a:pt x="169" y="25"/>
                  <a:pt x="169" y="25"/>
                  <a:pt x="168" y="26"/>
                </a:cubicBezTo>
                <a:cubicBezTo>
                  <a:pt x="168" y="26"/>
                  <a:pt x="168" y="26"/>
                  <a:pt x="168" y="26"/>
                </a:cubicBezTo>
                <a:cubicBezTo>
                  <a:pt x="168" y="26"/>
                  <a:pt x="168" y="26"/>
                  <a:pt x="168" y="26"/>
                </a:cubicBezTo>
                <a:cubicBezTo>
                  <a:pt x="168" y="25"/>
                  <a:pt x="167" y="24"/>
                  <a:pt x="167" y="23"/>
                </a:cubicBezTo>
                <a:cubicBezTo>
                  <a:pt x="165" y="21"/>
                  <a:pt x="162" y="20"/>
                  <a:pt x="158" y="20"/>
                </a:cubicBezTo>
                <a:cubicBezTo>
                  <a:pt x="157" y="20"/>
                  <a:pt x="156" y="20"/>
                  <a:pt x="155" y="21"/>
                </a:cubicBezTo>
                <a:cubicBezTo>
                  <a:pt x="153" y="21"/>
                  <a:pt x="153" y="22"/>
                  <a:pt x="152" y="22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1" y="23"/>
                  <a:pt x="151" y="23"/>
                  <a:pt x="150" y="23"/>
                </a:cubicBezTo>
                <a:cubicBezTo>
                  <a:pt x="150" y="22"/>
                  <a:pt x="149" y="21"/>
                  <a:pt x="147" y="21"/>
                </a:cubicBezTo>
                <a:cubicBezTo>
                  <a:pt x="146" y="20"/>
                  <a:pt x="144" y="20"/>
                  <a:pt x="143" y="20"/>
                </a:cubicBezTo>
                <a:cubicBezTo>
                  <a:pt x="141" y="20"/>
                  <a:pt x="140" y="20"/>
                  <a:pt x="139" y="20"/>
                </a:cubicBezTo>
                <a:cubicBezTo>
                  <a:pt x="138" y="20"/>
                  <a:pt x="137" y="20"/>
                  <a:pt x="137" y="20"/>
                </a:cubicBezTo>
                <a:cubicBezTo>
                  <a:pt x="135" y="20"/>
                  <a:pt x="134" y="20"/>
                  <a:pt x="133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5" y="20"/>
                  <a:pt x="125" y="20"/>
                  <a:pt x="124" y="20"/>
                </a:cubicBezTo>
                <a:cubicBezTo>
                  <a:pt x="123" y="20"/>
                  <a:pt x="122" y="21"/>
                  <a:pt x="121" y="21"/>
                </a:cubicBezTo>
                <a:cubicBezTo>
                  <a:pt x="117" y="21"/>
                  <a:pt x="115" y="20"/>
                  <a:pt x="114" y="19"/>
                </a:cubicBezTo>
                <a:cubicBezTo>
                  <a:pt x="114" y="18"/>
                  <a:pt x="114" y="18"/>
                  <a:pt x="115" y="17"/>
                </a:cubicBezTo>
                <a:cubicBezTo>
                  <a:pt x="115" y="16"/>
                  <a:pt x="116" y="14"/>
                  <a:pt x="116" y="12"/>
                </a:cubicBezTo>
                <a:cubicBezTo>
                  <a:pt x="116" y="8"/>
                  <a:pt x="113" y="5"/>
                  <a:pt x="108" y="5"/>
                </a:cubicBezTo>
                <a:cubicBezTo>
                  <a:pt x="108" y="5"/>
                  <a:pt x="108" y="5"/>
                  <a:pt x="107" y="5"/>
                </a:cubicBezTo>
                <a:cubicBezTo>
                  <a:pt x="107" y="5"/>
                  <a:pt x="106" y="5"/>
                  <a:pt x="106" y="6"/>
                </a:cubicBezTo>
                <a:cubicBezTo>
                  <a:pt x="106" y="5"/>
                  <a:pt x="106" y="5"/>
                  <a:pt x="105" y="5"/>
                </a:cubicBezTo>
                <a:cubicBezTo>
                  <a:pt x="105" y="5"/>
                  <a:pt x="105" y="5"/>
                  <a:pt x="104" y="4"/>
                </a:cubicBezTo>
                <a:cubicBezTo>
                  <a:pt x="103" y="3"/>
                  <a:pt x="102" y="2"/>
                  <a:pt x="99" y="2"/>
                </a:cubicBezTo>
                <a:cubicBezTo>
                  <a:pt x="99" y="2"/>
                  <a:pt x="98" y="2"/>
                  <a:pt x="97" y="2"/>
                </a:cubicBezTo>
                <a:cubicBezTo>
                  <a:pt x="95" y="3"/>
                  <a:pt x="94" y="4"/>
                  <a:pt x="9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2" y="3"/>
                  <a:pt x="91" y="0"/>
                  <a:pt x="87" y="0"/>
                </a:cubicBezTo>
                <a:cubicBezTo>
                  <a:pt x="87" y="0"/>
                  <a:pt x="86" y="1"/>
                  <a:pt x="85" y="1"/>
                </a:cubicBezTo>
                <a:cubicBezTo>
                  <a:pt x="82" y="2"/>
                  <a:pt x="81" y="4"/>
                  <a:pt x="81" y="6"/>
                </a:cubicBezTo>
                <a:cubicBezTo>
                  <a:pt x="80" y="6"/>
                  <a:pt x="80" y="7"/>
                  <a:pt x="80" y="7"/>
                </a:cubicBezTo>
                <a:cubicBezTo>
                  <a:pt x="80" y="8"/>
                  <a:pt x="80" y="8"/>
                  <a:pt x="79" y="8"/>
                </a:cubicBezTo>
                <a:cubicBezTo>
                  <a:pt x="78" y="9"/>
                  <a:pt x="77" y="11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6" y="14"/>
                  <a:pt x="73" y="7"/>
                  <a:pt x="73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0" y="12"/>
                  <a:pt x="70" y="13"/>
                  <a:pt x="69" y="13"/>
                </a:cubicBezTo>
                <a:cubicBezTo>
                  <a:pt x="68" y="15"/>
                  <a:pt x="67" y="17"/>
                  <a:pt x="65" y="19"/>
                </a:cubicBezTo>
                <a:cubicBezTo>
                  <a:pt x="64" y="22"/>
                  <a:pt x="62" y="25"/>
                  <a:pt x="59" y="27"/>
                </a:cubicBezTo>
                <a:cubicBezTo>
                  <a:pt x="58" y="28"/>
                  <a:pt x="56" y="29"/>
                  <a:pt x="54" y="30"/>
                </a:cubicBezTo>
                <a:cubicBezTo>
                  <a:pt x="51" y="32"/>
                  <a:pt x="48" y="33"/>
                  <a:pt x="47" y="36"/>
                </a:cubicBezTo>
                <a:cubicBezTo>
                  <a:pt x="45" y="38"/>
                  <a:pt x="45" y="40"/>
                  <a:pt x="44" y="43"/>
                </a:cubicBezTo>
                <a:cubicBezTo>
                  <a:pt x="44" y="45"/>
                  <a:pt x="43" y="47"/>
                  <a:pt x="42" y="49"/>
                </a:cubicBezTo>
                <a:cubicBezTo>
                  <a:pt x="39" y="54"/>
                  <a:pt x="36" y="57"/>
                  <a:pt x="31" y="61"/>
                </a:cubicBezTo>
                <a:cubicBezTo>
                  <a:pt x="30" y="62"/>
                  <a:pt x="30" y="62"/>
                  <a:pt x="30" y="62"/>
                </a:cubicBezTo>
                <a:cubicBezTo>
                  <a:pt x="29" y="63"/>
                  <a:pt x="27" y="66"/>
                  <a:pt x="27" y="68"/>
                </a:cubicBezTo>
                <a:cubicBezTo>
                  <a:pt x="27" y="70"/>
                  <a:pt x="28" y="73"/>
                  <a:pt x="31" y="75"/>
                </a:cubicBezTo>
                <a:cubicBezTo>
                  <a:pt x="33" y="77"/>
                  <a:pt x="37" y="78"/>
                  <a:pt x="41" y="80"/>
                </a:cubicBezTo>
                <a:cubicBezTo>
                  <a:pt x="45" y="81"/>
                  <a:pt x="50" y="83"/>
                  <a:pt x="51" y="86"/>
                </a:cubicBezTo>
                <a:cubicBezTo>
                  <a:pt x="52" y="89"/>
                  <a:pt x="52" y="92"/>
                  <a:pt x="50" y="96"/>
                </a:cubicBezTo>
                <a:cubicBezTo>
                  <a:pt x="49" y="99"/>
                  <a:pt x="45" y="102"/>
                  <a:pt x="41" y="105"/>
                </a:cubicBezTo>
                <a:cubicBezTo>
                  <a:pt x="35" y="111"/>
                  <a:pt x="28" y="117"/>
                  <a:pt x="31" y="123"/>
                </a:cubicBezTo>
                <a:cubicBezTo>
                  <a:pt x="32" y="125"/>
                  <a:pt x="34" y="127"/>
                  <a:pt x="36" y="129"/>
                </a:cubicBezTo>
                <a:cubicBezTo>
                  <a:pt x="41" y="132"/>
                  <a:pt x="44" y="135"/>
                  <a:pt x="41" y="140"/>
                </a:cubicBezTo>
                <a:cubicBezTo>
                  <a:pt x="38" y="146"/>
                  <a:pt x="31" y="151"/>
                  <a:pt x="25" y="155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15" y="162"/>
                  <a:pt x="16" y="170"/>
                  <a:pt x="16" y="178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17" y="184"/>
                  <a:pt x="18" y="186"/>
                  <a:pt x="20" y="189"/>
                </a:cubicBezTo>
                <a:cubicBezTo>
                  <a:pt x="20" y="190"/>
                  <a:pt x="21" y="191"/>
                  <a:pt x="22" y="192"/>
                </a:cubicBezTo>
                <a:cubicBezTo>
                  <a:pt x="23" y="195"/>
                  <a:pt x="23" y="199"/>
                  <a:pt x="22" y="203"/>
                </a:cubicBezTo>
                <a:cubicBezTo>
                  <a:pt x="22" y="204"/>
                  <a:pt x="22" y="205"/>
                  <a:pt x="22" y="206"/>
                </a:cubicBezTo>
                <a:cubicBezTo>
                  <a:pt x="22" y="208"/>
                  <a:pt x="22" y="208"/>
                  <a:pt x="22" y="208"/>
                </a:cubicBezTo>
                <a:cubicBezTo>
                  <a:pt x="21" y="212"/>
                  <a:pt x="21" y="217"/>
                  <a:pt x="21" y="222"/>
                </a:cubicBezTo>
                <a:cubicBezTo>
                  <a:pt x="21" y="222"/>
                  <a:pt x="22" y="223"/>
                  <a:pt x="22" y="224"/>
                </a:cubicBezTo>
                <a:cubicBezTo>
                  <a:pt x="22" y="227"/>
                  <a:pt x="23" y="230"/>
                  <a:pt x="21" y="234"/>
                </a:cubicBezTo>
                <a:cubicBezTo>
                  <a:pt x="20" y="238"/>
                  <a:pt x="17" y="240"/>
                  <a:pt x="14" y="243"/>
                </a:cubicBezTo>
                <a:cubicBezTo>
                  <a:pt x="12" y="245"/>
                  <a:pt x="10" y="246"/>
                  <a:pt x="9" y="249"/>
                </a:cubicBezTo>
                <a:cubicBezTo>
                  <a:pt x="7" y="252"/>
                  <a:pt x="7" y="256"/>
                  <a:pt x="8" y="261"/>
                </a:cubicBezTo>
                <a:cubicBezTo>
                  <a:pt x="8" y="262"/>
                  <a:pt x="8" y="264"/>
                  <a:pt x="8" y="265"/>
                </a:cubicBezTo>
                <a:cubicBezTo>
                  <a:pt x="9" y="270"/>
                  <a:pt x="7" y="273"/>
                  <a:pt x="4" y="276"/>
                </a:cubicBezTo>
                <a:cubicBezTo>
                  <a:pt x="4" y="277"/>
                  <a:pt x="3" y="278"/>
                  <a:pt x="2" y="280"/>
                </a:cubicBezTo>
                <a:cubicBezTo>
                  <a:pt x="0" y="284"/>
                  <a:pt x="1" y="285"/>
                  <a:pt x="3" y="288"/>
                </a:cubicBezTo>
                <a:cubicBezTo>
                  <a:pt x="4" y="289"/>
                  <a:pt x="5" y="290"/>
                  <a:pt x="6" y="291"/>
                </a:cubicBezTo>
                <a:cubicBezTo>
                  <a:pt x="8" y="296"/>
                  <a:pt x="8" y="301"/>
                  <a:pt x="8" y="307"/>
                </a:cubicBezTo>
                <a:cubicBezTo>
                  <a:pt x="8" y="311"/>
                  <a:pt x="8" y="315"/>
                  <a:pt x="9" y="319"/>
                </a:cubicBezTo>
                <a:cubicBezTo>
                  <a:pt x="10" y="321"/>
                  <a:pt x="11" y="322"/>
                  <a:pt x="12" y="324"/>
                </a:cubicBezTo>
                <a:cubicBezTo>
                  <a:pt x="14" y="326"/>
                  <a:pt x="15" y="328"/>
                  <a:pt x="15" y="330"/>
                </a:cubicBezTo>
                <a:cubicBezTo>
                  <a:pt x="16" y="335"/>
                  <a:pt x="14" y="338"/>
                  <a:pt x="13" y="341"/>
                </a:cubicBezTo>
                <a:cubicBezTo>
                  <a:pt x="11" y="343"/>
                  <a:pt x="10" y="345"/>
                  <a:pt x="10" y="348"/>
                </a:cubicBezTo>
                <a:cubicBezTo>
                  <a:pt x="9" y="352"/>
                  <a:pt x="11" y="356"/>
                  <a:pt x="14" y="358"/>
                </a:cubicBezTo>
                <a:cubicBezTo>
                  <a:pt x="16" y="359"/>
                  <a:pt x="18" y="360"/>
                  <a:pt x="20" y="360"/>
                </a:cubicBezTo>
                <a:cubicBezTo>
                  <a:pt x="22" y="360"/>
                  <a:pt x="24" y="361"/>
                  <a:pt x="26" y="362"/>
                </a:cubicBezTo>
                <a:cubicBezTo>
                  <a:pt x="27" y="363"/>
                  <a:pt x="27" y="363"/>
                  <a:pt x="28" y="364"/>
                </a:cubicBezTo>
                <a:cubicBezTo>
                  <a:pt x="29" y="365"/>
                  <a:pt x="29" y="366"/>
                  <a:pt x="30" y="367"/>
                </a:cubicBezTo>
                <a:cubicBezTo>
                  <a:pt x="32" y="368"/>
                  <a:pt x="33" y="368"/>
                  <a:pt x="35" y="368"/>
                </a:cubicBezTo>
                <a:cubicBezTo>
                  <a:pt x="35" y="368"/>
                  <a:pt x="36" y="368"/>
                  <a:pt x="37" y="368"/>
                </a:cubicBezTo>
                <a:cubicBezTo>
                  <a:pt x="38" y="368"/>
                  <a:pt x="38" y="368"/>
                  <a:pt x="39" y="368"/>
                </a:cubicBezTo>
                <a:cubicBezTo>
                  <a:pt x="42" y="368"/>
                  <a:pt x="44" y="368"/>
                  <a:pt x="45" y="370"/>
                </a:cubicBezTo>
                <a:cubicBezTo>
                  <a:pt x="47" y="373"/>
                  <a:pt x="46" y="375"/>
                  <a:pt x="42" y="379"/>
                </a:cubicBezTo>
                <a:cubicBezTo>
                  <a:pt x="41" y="380"/>
                  <a:pt x="41" y="381"/>
                  <a:pt x="40" y="382"/>
                </a:cubicBezTo>
                <a:cubicBezTo>
                  <a:pt x="38" y="385"/>
                  <a:pt x="39" y="388"/>
                  <a:pt x="39" y="392"/>
                </a:cubicBezTo>
                <a:cubicBezTo>
                  <a:pt x="40" y="394"/>
                  <a:pt x="40" y="396"/>
                  <a:pt x="40" y="399"/>
                </a:cubicBezTo>
                <a:cubicBezTo>
                  <a:pt x="39" y="401"/>
                  <a:pt x="39" y="402"/>
                  <a:pt x="39" y="402"/>
                </a:cubicBezTo>
                <a:cubicBezTo>
                  <a:pt x="38" y="403"/>
                  <a:pt x="38" y="403"/>
                  <a:pt x="38" y="404"/>
                </a:cubicBezTo>
                <a:cubicBezTo>
                  <a:pt x="37" y="406"/>
                  <a:pt x="37" y="406"/>
                  <a:pt x="37" y="406"/>
                </a:cubicBezTo>
                <a:cubicBezTo>
                  <a:pt x="39" y="407"/>
                  <a:pt x="39" y="407"/>
                  <a:pt x="39" y="407"/>
                </a:cubicBezTo>
                <a:cubicBezTo>
                  <a:pt x="60" y="420"/>
                  <a:pt x="82" y="432"/>
                  <a:pt x="103" y="444"/>
                </a:cubicBezTo>
                <a:cubicBezTo>
                  <a:pt x="103" y="444"/>
                  <a:pt x="103" y="444"/>
                  <a:pt x="103" y="444"/>
                </a:cubicBezTo>
                <a:cubicBezTo>
                  <a:pt x="268" y="530"/>
                  <a:pt x="401" y="552"/>
                  <a:pt x="426" y="556"/>
                </a:cubicBezTo>
                <a:cubicBezTo>
                  <a:pt x="429" y="556"/>
                  <a:pt x="429" y="556"/>
                  <a:pt x="429" y="556"/>
                </a:cubicBezTo>
                <a:cubicBezTo>
                  <a:pt x="430" y="553"/>
                  <a:pt x="430" y="553"/>
                  <a:pt x="430" y="553"/>
                </a:cubicBezTo>
                <a:cubicBezTo>
                  <a:pt x="443" y="468"/>
                  <a:pt x="453" y="418"/>
                  <a:pt x="457" y="403"/>
                </a:cubicBezTo>
                <a:cubicBezTo>
                  <a:pt x="458" y="401"/>
                  <a:pt x="458" y="401"/>
                  <a:pt x="458" y="401"/>
                </a:cubicBezTo>
                <a:lnTo>
                  <a:pt x="345" y="346"/>
                </a:lnTo>
                <a:close/>
                <a:moveTo>
                  <a:pt x="106" y="44"/>
                </a:moveTo>
                <a:cubicBezTo>
                  <a:pt x="106" y="44"/>
                  <a:pt x="105" y="44"/>
                  <a:pt x="105" y="43"/>
                </a:cubicBezTo>
                <a:cubicBezTo>
                  <a:pt x="104" y="43"/>
                  <a:pt x="104" y="42"/>
                  <a:pt x="104" y="41"/>
                </a:cubicBezTo>
                <a:cubicBezTo>
                  <a:pt x="104" y="39"/>
                  <a:pt x="106" y="38"/>
                  <a:pt x="111" y="37"/>
                </a:cubicBezTo>
                <a:cubicBezTo>
                  <a:pt x="111" y="37"/>
                  <a:pt x="112" y="37"/>
                  <a:pt x="112" y="37"/>
                </a:cubicBezTo>
                <a:cubicBezTo>
                  <a:pt x="112" y="38"/>
                  <a:pt x="111" y="38"/>
                  <a:pt x="111" y="39"/>
                </a:cubicBezTo>
                <a:cubicBezTo>
                  <a:pt x="111" y="40"/>
                  <a:pt x="110" y="40"/>
                  <a:pt x="110" y="40"/>
                </a:cubicBezTo>
                <a:cubicBezTo>
                  <a:pt x="109" y="42"/>
                  <a:pt x="109" y="43"/>
                  <a:pt x="107" y="44"/>
                </a:cubicBezTo>
                <a:cubicBezTo>
                  <a:pt x="107" y="44"/>
                  <a:pt x="107" y="44"/>
                  <a:pt x="106" y="44"/>
                </a:cubicBezTo>
                <a:close/>
                <a:moveTo>
                  <a:pt x="232" y="212"/>
                </a:moveTo>
                <a:cubicBezTo>
                  <a:pt x="231" y="212"/>
                  <a:pt x="230" y="212"/>
                  <a:pt x="229" y="21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28" y="212"/>
                  <a:pt x="227" y="212"/>
                  <a:pt x="226" y="212"/>
                </a:cubicBezTo>
                <a:cubicBezTo>
                  <a:pt x="225" y="212"/>
                  <a:pt x="224" y="212"/>
                  <a:pt x="222" y="212"/>
                </a:cubicBezTo>
                <a:cubicBezTo>
                  <a:pt x="220" y="212"/>
                  <a:pt x="217" y="212"/>
                  <a:pt x="214" y="214"/>
                </a:cubicBezTo>
                <a:cubicBezTo>
                  <a:pt x="212" y="216"/>
                  <a:pt x="208" y="218"/>
                  <a:pt x="208" y="222"/>
                </a:cubicBezTo>
                <a:cubicBezTo>
                  <a:pt x="208" y="225"/>
                  <a:pt x="211" y="227"/>
                  <a:pt x="213" y="228"/>
                </a:cubicBezTo>
                <a:cubicBezTo>
                  <a:pt x="213" y="228"/>
                  <a:pt x="213" y="228"/>
                  <a:pt x="213" y="228"/>
                </a:cubicBezTo>
                <a:cubicBezTo>
                  <a:pt x="217" y="230"/>
                  <a:pt x="220" y="232"/>
                  <a:pt x="222" y="235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3" y="236"/>
                  <a:pt x="223" y="236"/>
                  <a:pt x="223" y="236"/>
                </a:cubicBezTo>
                <a:cubicBezTo>
                  <a:pt x="224" y="237"/>
                  <a:pt x="225" y="237"/>
                  <a:pt x="226" y="238"/>
                </a:cubicBezTo>
                <a:cubicBezTo>
                  <a:pt x="228" y="239"/>
                  <a:pt x="230" y="240"/>
                  <a:pt x="233" y="240"/>
                </a:cubicBezTo>
                <a:cubicBezTo>
                  <a:pt x="233" y="240"/>
                  <a:pt x="234" y="240"/>
                  <a:pt x="234" y="240"/>
                </a:cubicBezTo>
                <a:cubicBezTo>
                  <a:pt x="237" y="240"/>
                  <a:pt x="239" y="239"/>
                  <a:pt x="241" y="238"/>
                </a:cubicBezTo>
                <a:cubicBezTo>
                  <a:pt x="242" y="237"/>
                  <a:pt x="243" y="237"/>
                  <a:pt x="244" y="236"/>
                </a:cubicBezTo>
                <a:cubicBezTo>
                  <a:pt x="244" y="236"/>
                  <a:pt x="245" y="236"/>
                  <a:pt x="244" y="236"/>
                </a:cubicBezTo>
                <a:cubicBezTo>
                  <a:pt x="245" y="237"/>
                  <a:pt x="244" y="241"/>
                  <a:pt x="243" y="243"/>
                </a:cubicBezTo>
                <a:cubicBezTo>
                  <a:pt x="242" y="244"/>
                  <a:pt x="240" y="245"/>
                  <a:pt x="238" y="246"/>
                </a:cubicBezTo>
                <a:cubicBezTo>
                  <a:pt x="235" y="248"/>
                  <a:pt x="231" y="250"/>
                  <a:pt x="230" y="255"/>
                </a:cubicBezTo>
                <a:cubicBezTo>
                  <a:pt x="230" y="255"/>
                  <a:pt x="230" y="256"/>
                  <a:pt x="230" y="257"/>
                </a:cubicBezTo>
                <a:cubicBezTo>
                  <a:pt x="230" y="258"/>
                  <a:pt x="230" y="259"/>
                  <a:pt x="230" y="259"/>
                </a:cubicBezTo>
                <a:cubicBezTo>
                  <a:pt x="230" y="259"/>
                  <a:pt x="229" y="259"/>
                  <a:pt x="229" y="259"/>
                </a:cubicBezTo>
                <a:cubicBezTo>
                  <a:pt x="228" y="259"/>
                  <a:pt x="226" y="259"/>
                  <a:pt x="226" y="258"/>
                </a:cubicBezTo>
                <a:cubicBezTo>
                  <a:pt x="225" y="258"/>
                  <a:pt x="225" y="257"/>
                  <a:pt x="224" y="256"/>
                </a:cubicBezTo>
                <a:cubicBezTo>
                  <a:pt x="223" y="254"/>
                  <a:pt x="223" y="253"/>
                  <a:pt x="221" y="252"/>
                </a:cubicBezTo>
                <a:cubicBezTo>
                  <a:pt x="219" y="249"/>
                  <a:pt x="214" y="248"/>
                  <a:pt x="212" y="247"/>
                </a:cubicBezTo>
                <a:cubicBezTo>
                  <a:pt x="211" y="247"/>
                  <a:pt x="211" y="247"/>
                  <a:pt x="210" y="247"/>
                </a:cubicBezTo>
                <a:cubicBezTo>
                  <a:pt x="207" y="247"/>
                  <a:pt x="202" y="249"/>
                  <a:pt x="200" y="252"/>
                </a:cubicBezTo>
                <a:cubicBezTo>
                  <a:pt x="199" y="254"/>
                  <a:pt x="199" y="257"/>
                  <a:pt x="200" y="259"/>
                </a:cubicBezTo>
                <a:cubicBezTo>
                  <a:pt x="200" y="260"/>
                  <a:pt x="201" y="261"/>
                  <a:pt x="201" y="261"/>
                </a:cubicBezTo>
                <a:cubicBezTo>
                  <a:pt x="201" y="261"/>
                  <a:pt x="200" y="261"/>
                  <a:pt x="199" y="261"/>
                </a:cubicBezTo>
                <a:cubicBezTo>
                  <a:pt x="198" y="261"/>
                  <a:pt x="197" y="261"/>
                  <a:pt x="196" y="262"/>
                </a:cubicBezTo>
                <a:cubicBezTo>
                  <a:pt x="195" y="262"/>
                  <a:pt x="194" y="262"/>
                  <a:pt x="193" y="263"/>
                </a:cubicBezTo>
                <a:cubicBezTo>
                  <a:pt x="192" y="263"/>
                  <a:pt x="191" y="263"/>
                  <a:pt x="190" y="263"/>
                </a:cubicBezTo>
                <a:cubicBezTo>
                  <a:pt x="189" y="264"/>
                  <a:pt x="187" y="264"/>
                  <a:pt x="185" y="265"/>
                </a:cubicBezTo>
                <a:cubicBezTo>
                  <a:pt x="186" y="264"/>
                  <a:pt x="187" y="264"/>
                  <a:pt x="188" y="264"/>
                </a:cubicBezTo>
                <a:cubicBezTo>
                  <a:pt x="192" y="262"/>
                  <a:pt x="195" y="259"/>
                  <a:pt x="197" y="256"/>
                </a:cubicBezTo>
                <a:cubicBezTo>
                  <a:pt x="198" y="252"/>
                  <a:pt x="198" y="249"/>
                  <a:pt x="196" y="245"/>
                </a:cubicBezTo>
                <a:cubicBezTo>
                  <a:pt x="195" y="243"/>
                  <a:pt x="195" y="243"/>
                  <a:pt x="195" y="243"/>
                </a:cubicBezTo>
                <a:cubicBezTo>
                  <a:pt x="193" y="243"/>
                  <a:pt x="193" y="243"/>
                  <a:pt x="193" y="243"/>
                </a:cubicBezTo>
                <a:cubicBezTo>
                  <a:pt x="189" y="243"/>
                  <a:pt x="184" y="244"/>
                  <a:pt x="179" y="245"/>
                </a:cubicBezTo>
                <a:cubicBezTo>
                  <a:pt x="175" y="246"/>
                  <a:pt x="173" y="249"/>
                  <a:pt x="170" y="251"/>
                </a:cubicBezTo>
                <a:cubicBezTo>
                  <a:pt x="169" y="252"/>
                  <a:pt x="167" y="253"/>
                  <a:pt x="166" y="254"/>
                </a:cubicBezTo>
                <a:cubicBezTo>
                  <a:pt x="165" y="255"/>
                  <a:pt x="164" y="255"/>
                  <a:pt x="163" y="255"/>
                </a:cubicBezTo>
                <a:cubicBezTo>
                  <a:pt x="161" y="255"/>
                  <a:pt x="159" y="252"/>
                  <a:pt x="156" y="250"/>
                </a:cubicBezTo>
                <a:cubicBezTo>
                  <a:pt x="155" y="249"/>
                  <a:pt x="154" y="248"/>
                  <a:pt x="154" y="247"/>
                </a:cubicBezTo>
                <a:cubicBezTo>
                  <a:pt x="153" y="247"/>
                  <a:pt x="152" y="246"/>
                  <a:pt x="152" y="246"/>
                </a:cubicBezTo>
                <a:cubicBezTo>
                  <a:pt x="151" y="246"/>
                  <a:pt x="151" y="245"/>
                  <a:pt x="151" y="245"/>
                </a:cubicBezTo>
                <a:cubicBezTo>
                  <a:pt x="152" y="245"/>
                  <a:pt x="153" y="246"/>
                  <a:pt x="154" y="246"/>
                </a:cubicBezTo>
                <a:cubicBezTo>
                  <a:pt x="155" y="246"/>
                  <a:pt x="156" y="245"/>
                  <a:pt x="157" y="245"/>
                </a:cubicBezTo>
                <a:cubicBezTo>
                  <a:pt x="161" y="243"/>
                  <a:pt x="163" y="239"/>
                  <a:pt x="164" y="236"/>
                </a:cubicBezTo>
                <a:cubicBezTo>
                  <a:pt x="165" y="236"/>
                  <a:pt x="165" y="236"/>
                  <a:pt x="166" y="236"/>
                </a:cubicBezTo>
                <a:cubicBezTo>
                  <a:pt x="167" y="236"/>
                  <a:pt x="168" y="236"/>
                  <a:pt x="169" y="236"/>
                </a:cubicBezTo>
                <a:cubicBezTo>
                  <a:pt x="170" y="236"/>
                  <a:pt x="173" y="236"/>
                  <a:pt x="176" y="233"/>
                </a:cubicBezTo>
                <a:cubicBezTo>
                  <a:pt x="177" y="231"/>
                  <a:pt x="178" y="230"/>
                  <a:pt x="178" y="228"/>
                </a:cubicBezTo>
                <a:cubicBezTo>
                  <a:pt x="178" y="228"/>
                  <a:pt x="178" y="229"/>
                  <a:pt x="178" y="229"/>
                </a:cubicBezTo>
                <a:cubicBezTo>
                  <a:pt x="182" y="232"/>
                  <a:pt x="184" y="234"/>
                  <a:pt x="189" y="234"/>
                </a:cubicBezTo>
                <a:cubicBezTo>
                  <a:pt x="189" y="234"/>
                  <a:pt x="190" y="234"/>
                  <a:pt x="191" y="234"/>
                </a:cubicBezTo>
                <a:cubicBezTo>
                  <a:pt x="194" y="233"/>
                  <a:pt x="194" y="233"/>
                  <a:pt x="194" y="233"/>
                </a:cubicBezTo>
                <a:cubicBezTo>
                  <a:pt x="194" y="231"/>
                  <a:pt x="194" y="231"/>
                  <a:pt x="194" y="231"/>
                </a:cubicBezTo>
                <a:cubicBezTo>
                  <a:pt x="194" y="221"/>
                  <a:pt x="190" y="217"/>
                  <a:pt x="184" y="211"/>
                </a:cubicBezTo>
                <a:cubicBezTo>
                  <a:pt x="183" y="211"/>
                  <a:pt x="183" y="211"/>
                  <a:pt x="182" y="210"/>
                </a:cubicBezTo>
                <a:cubicBezTo>
                  <a:pt x="181" y="209"/>
                  <a:pt x="178" y="207"/>
                  <a:pt x="175" y="206"/>
                </a:cubicBezTo>
                <a:cubicBezTo>
                  <a:pt x="174" y="206"/>
                  <a:pt x="174" y="206"/>
                  <a:pt x="174" y="206"/>
                </a:cubicBezTo>
                <a:cubicBezTo>
                  <a:pt x="173" y="206"/>
                  <a:pt x="172" y="207"/>
                  <a:pt x="171" y="207"/>
                </a:cubicBezTo>
                <a:cubicBezTo>
                  <a:pt x="171" y="207"/>
                  <a:pt x="171" y="207"/>
                  <a:pt x="171" y="207"/>
                </a:cubicBezTo>
                <a:cubicBezTo>
                  <a:pt x="170" y="207"/>
                  <a:pt x="169" y="206"/>
                  <a:pt x="168" y="205"/>
                </a:cubicBezTo>
                <a:cubicBezTo>
                  <a:pt x="168" y="205"/>
                  <a:pt x="168" y="205"/>
                  <a:pt x="168" y="205"/>
                </a:cubicBezTo>
                <a:cubicBezTo>
                  <a:pt x="166" y="203"/>
                  <a:pt x="165" y="203"/>
                  <a:pt x="162" y="202"/>
                </a:cubicBezTo>
                <a:cubicBezTo>
                  <a:pt x="161" y="201"/>
                  <a:pt x="161" y="201"/>
                  <a:pt x="160" y="200"/>
                </a:cubicBezTo>
                <a:cubicBezTo>
                  <a:pt x="159" y="200"/>
                  <a:pt x="158" y="199"/>
                  <a:pt x="157" y="199"/>
                </a:cubicBezTo>
                <a:cubicBezTo>
                  <a:pt x="157" y="199"/>
                  <a:pt x="157" y="199"/>
                  <a:pt x="156" y="198"/>
                </a:cubicBezTo>
                <a:cubicBezTo>
                  <a:pt x="157" y="199"/>
                  <a:pt x="157" y="199"/>
                  <a:pt x="158" y="199"/>
                </a:cubicBezTo>
                <a:cubicBezTo>
                  <a:pt x="159" y="200"/>
                  <a:pt x="161" y="200"/>
                  <a:pt x="163" y="200"/>
                </a:cubicBezTo>
                <a:cubicBezTo>
                  <a:pt x="163" y="200"/>
                  <a:pt x="163" y="200"/>
                  <a:pt x="164" y="200"/>
                </a:cubicBezTo>
                <a:cubicBezTo>
                  <a:pt x="165" y="200"/>
                  <a:pt x="166" y="200"/>
                  <a:pt x="167" y="199"/>
                </a:cubicBezTo>
                <a:cubicBezTo>
                  <a:pt x="167" y="199"/>
                  <a:pt x="168" y="199"/>
                  <a:pt x="169" y="199"/>
                </a:cubicBezTo>
                <a:cubicBezTo>
                  <a:pt x="169" y="199"/>
                  <a:pt x="169" y="199"/>
                  <a:pt x="170" y="199"/>
                </a:cubicBezTo>
                <a:cubicBezTo>
                  <a:pt x="171" y="199"/>
                  <a:pt x="171" y="200"/>
                  <a:pt x="172" y="200"/>
                </a:cubicBezTo>
                <a:cubicBezTo>
                  <a:pt x="174" y="201"/>
                  <a:pt x="175" y="201"/>
                  <a:pt x="176" y="201"/>
                </a:cubicBezTo>
                <a:cubicBezTo>
                  <a:pt x="179" y="202"/>
                  <a:pt x="182" y="203"/>
                  <a:pt x="185" y="204"/>
                </a:cubicBezTo>
                <a:cubicBezTo>
                  <a:pt x="190" y="206"/>
                  <a:pt x="194" y="208"/>
                  <a:pt x="200" y="208"/>
                </a:cubicBezTo>
                <a:cubicBezTo>
                  <a:pt x="201" y="208"/>
                  <a:pt x="201" y="208"/>
                  <a:pt x="202" y="208"/>
                </a:cubicBezTo>
                <a:cubicBezTo>
                  <a:pt x="205" y="207"/>
                  <a:pt x="207" y="207"/>
                  <a:pt x="209" y="206"/>
                </a:cubicBezTo>
                <a:cubicBezTo>
                  <a:pt x="212" y="206"/>
                  <a:pt x="214" y="205"/>
                  <a:pt x="217" y="205"/>
                </a:cubicBezTo>
                <a:cubicBezTo>
                  <a:pt x="217" y="205"/>
                  <a:pt x="218" y="205"/>
                  <a:pt x="218" y="205"/>
                </a:cubicBezTo>
                <a:cubicBezTo>
                  <a:pt x="222" y="205"/>
                  <a:pt x="227" y="208"/>
                  <a:pt x="231" y="211"/>
                </a:cubicBezTo>
                <a:cubicBezTo>
                  <a:pt x="231" y="211"/>
                  <a:pt x="232" y="212"/>
                  <a:pt x="232" y="212"/>
                </a:cubicBezTo>
                <a:close/>
                <a:moveTo>
                  <a:pt x="144" y="195"/>
                </a:moveTo>
                <a:cubicBezTo>
                  <a:pt x="144" y="195"/>
                  <a:pt x="145" y="195"/>
                  <a:pt x="146" y="195"/>
                </a:cubicBezTo>
                <a:cubicBezTo>
                  <a:pt x="146" y="195"/>
                  <a:pt x="146" y="195"/>
                  <a:pt x="146" y="195"/>
                </a:cubicBezTo>
                <a:cubicBezTo>
                  <a:pt x="147" y="195"/>
                  <a:pt x="147" y="195"/>
                  <a:pt x="148" y="196"/>
                </a:cubicBezTo>
                <a:cubicBezTo>
                  <a:pt x="149" y="196"/>
                  <a:pt x="149" y="196"/>
                  <a:pt x="150" y="197"/>
                </a:cubicBezTo>
                <a:cubicBezTo>
                  <a:pt x="150" y="197"/>
                  <a:pt x="151" y="197"/>
                  <a:pt x="152" y="197"/>
                </a:cubicBezTo>
                <a:cubicBezTo>
                  <a:pt x="152" y="197"/>
                  <a:pt x="151" y="197"/>
                  <a:pt x="151" y="197"/>
                </a:cubicBezTo>
                <a:cubicBezTo>
                  <a:pt x="149" y="197"/>
                  <a:pt x="147" y="198"/>
                  <a:pt x="145" y="199"/>
                </a:cubicBezTo>
                <a:cubicBezTo>
                  <a:pt x="144" y="199"/>
                  <a:pt x="143" y="199"/>
                  <a:pt x="143" y="199"/>
                </a:cubicBezTo>
                <a:cubicBezTo>
                  <a:pt x="143" y="199"/>
                  <a:pt x="143" y="199"/>
                  <a:pt x="143" y="198"/>
                </a:cubicBezTo>
                <a:cubicBezTo>
                  <a:pt x="143" y="197"/>
                  <a:pt x="143" y="196"/>
                  <a:pt x="144" y="195"/>
                </a:cubicBezTo>
                <a:close/>
                <a:moveTo>
                  <a:pt x="154" y="38"/>
                </a:moveTo>
                <a:cubicBezTo>
                  <a:pt x="151" y="38"/>
                  <a:pt x="148" y="41"/>
                  <a:pt x="146" y="42"/>
                </a:cubicBezTo>
                <a:cubicBezTo>
                  <a:pt x="146" y="43"/>
                  <a:pt x="145" y="43"/>
                  <a:pt x="144" y="44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3" y="41"/>
                  <a:pt x="141" y="40"/>
                  <a:pt x="138" y="38"/>
                </a:cubicBezTo>
                <a:cubicBezTo>
                  <a:pt x="135" y="36"/>
                  <a:pt x="131" y="34"/>
                  <a:pt x="126" y="34"/>
                </a:cubicBezTo>
                <a:cubicBezTo>
                  <a:pt x="128" y="33"/>
                  <a:pt x="129" y="33"/>
                  <a:pt x="131" y="33"/>
                </a:cubicBezTo>
                <a:cubicBezTo>
                  <a:pt x="135" y="33"/>
                  <a:pt x="140" y="34"/>
                  <a:pt x="144" y="36"/>
                </a:cubicBezTo>
                <a:cubicBezTo>
                  <a:pt x="147" y="36"/>
                  <a:pt x="150" y="37"/>
                  <a:pt x="153" y="38"/>
                </a:cubicBezTo>
                <a:cubicBezTo>
                  <a:pt x="154" y="38"/>
                  <a:pt x="154" y="38"/>
                  <a:pt x="155" y="38"/>
                </a:cubicBezTo>
                <a:cubicBezTo>
                  <a:pt x="155" y="38"/>
                  <a:pt x="155" y="38"/>
                  <a:pt x="154" y="38"/>
                </a:cubicBezTo>
                <a:close/>
                <a:moveTo>
                  <a:pt x="311" y="415"/>
                </a:moveTo>
                <a:cubicBezTo>
                  <a:pt x="311" y="415"/>
                  <a:pt x="311" y="415"/>
                  <a:pt x="311" y="415"/>
                </a:cubicBezTo>
                <a:cubicBezTo>
                  <a:pt x="310" y="417"/>
                  <a:pt x="310" y="417"/>
                  <a:pt x="310" y="417"/>
                </a:cubicBezTo>
                <a:cubicBezTo>
                  <a:pt x="309" y="417"/>
                  <a:pt x="309" y="417"/>
                  <a:pt x="309" y="417"/>
                </a:cubicBezTo>
                <a:cubicBezTo>
                  <a:pt x="310" y="418"/>
                  <a:pt x="310" y="422"/>
                  <a:pt x="310" y="423"/>
                </a:cubicBezTo>
                <a:cubicBezTo>
                  <a:pt x="310" y="424"/>
                  <a:pt x="309" y="426"/>
                  <a:pt x="305" y="426"/>
                </a:cubicBezTo>
                <a:cubicBezTo>
                  <a:pt x="302" y="426"/>
                  <a:pt x="299" y="425"/>
                  <a:pt x="297" y="424"/>
                </a:cubicBezTo>
                <a:cubicBezTo>
                  <a:pt x="296" y="424"/>
                  <a:pt x="296" y="424"/>
                  <a:pt x="296" y="424"/>
                </a:cubicBezTo>
                <a:cubicBezTo>
                  <a:pt x="294" y="423"/>
                  <a:pt x="292" y="423"/>
                  <a:pt x="291" y="423"/>
                </a:cubicBezTo>
                <a:cubicBezTo>
                  <a:pt x="285" y="423"/>
                  <a:pt x="281" y="426"/>
                  <a:pt x="277" y="430"/>
                </a:cubicBezTo>
                <a:cubicBezTo>
                  <a:pt x="276" y="431"/>
                  <a:pt x="276" y="431"/>
                  <a:pt x="276" y="431"/>
                </a:cubicBezTo>
                <a:cubicBezTo>
                  <a:pt x="270" y="437"/>
                  <a:pt x="261" y="445"/>
                  <a:pt x="253" y="445"/>
                </a:cubicBezTo>
                <a:cubicBezTo>
                  <a:pt x="252" y="445"/>
                  <a:pt x="250" y="445"/>
                  <a:pt x="248" y="444"/>
                </a:cubicBezTo>
                <a:cubicBezTo>
                  <a:pt x="247" y="443"/>
                  <a:pt x="245" y="442"/>
                  <a:pt x="243" y="442"/>
                </a:cubicBezTo>
                <a:cubicBezTo>
                  <a:pt x="242" y="442"/>
                  <a:pt x="241" y="442"/>
                  <a:pt x="240" y="442"/>
                </a:cubicBezTo>
                <a:cubicBezTo>
                  <a:pt x="238" y="443"/>
                  <a:pt x="237" y="443"/>
                  <a:pt x="236" y="444"/>
                </a:cubicBezTo>
                <a:cubicBezTo>
                  <a:pt x="235" y="444"/>
                  <a:pt x="235" y="445"/>
                  <a:pt x="234" y="445"/>
                </a:cubicBezTo>
                <a:cubicBezTo>
                  <a:pt x="233" y="445"/>
                  <a:pt x="233" y="446"/>
                  <a:pt x="232" y="446"/>
                </a:cubicBezTo>
                <a:cubicBezTo>
                  <a:pt x="230" y="446"/>
                  <a:pt x="229" y="447"/>
                  <a:pt x="227" y="449"/>
                </a:cubicBezTo>
                <a:cubicBezTo>
                  <a:pt x="226" y="449"/>
                  <a:pt x="226" y="450"/>
                  <a:pt x="225" y="450"/>
                </a:cubicBezTo>
                <a:cubicBezTo>
                  <a:pt x="224" y="451"/>
                  <a:pt x="223" y="452"/>
                  <a:pt x="223" y="452"/>
                </a:cubicBezTo>
                <a:cubicBezTo>
                  <a:pt x="222" y="453"/>
                  <a:pt x="220" y="453"/>
                  <a:pt x="219" y="453"/>
                </a:cubicBezTo>
                <a:cubicBezTo>
                  <a:pt x="217" y="453"/>
                  <a:pt x="215" y="453"/>
                  <a:pt x="214" y="453"/>
                </a:cubicBezTo>
                <a:cubicBezTo>
                  <a:pt x="213" y="453"/>
                  <a:pt x="211" y="453"/>
                  <a:pt x="210" y="452"/>
                </a:cubicBezTo>
                <a:cubicBezTo>
                  <a:pt x="208" y="452"/>
                  <a:pt x="206" y="452"/>
                  <a:pt x="204" y="450"/>
                </a:cubicBezTo>
                <a:cubicBezTo>
                  <a:pt x="203" y="450"/>
                  <a:pt x="202" y="449"/>
                  <a:pt x="200" y="449"/>
                </a:cubicBezTo>
                <a:cubicBezTo>
                  <a:pt x="199" y="448"/>
                  <a:pt x="197" y="448"/>
                  <a:pt x="196" y="448"/>
                </a:cubicBezTo>
                <a:cubicBezTo>
                  <a:pt x="194" y="447"/>
                  <a:pt x="192" y="447"/>
                  <a:pt x="191" y="446"/>
                </a:cubicBezTo>
                <a:cubicBezTo>
                  <a:pt x="186" y="443"/>
                  <a:pt x="180" y="437"/>
                  <a:pt x="179" y="432"/>
                </a:cubicBezTo>
                <a:cubicBezTo>
                  <a:pt x="179" y="431"/>
                  <a:pt x="179" y="431"/>
                  <a:pt x="179" y="430"/>
                </a:cubicBezTo>
                <a:cubicBezTo>
                  <a:pt x="180" y="430"/>
                  <a:pt x="182" y="431"/>
                  <a:pt x="183" y="432"/>
                </a:cubicBezTo>
                <a:cubicBezTo>
                  <a:pt x="184" y="432"/>
                  <a:pt x="185" y="433"/>
                  <a:pt x="186" y="433"/>
                </a:cubicBezTo>
                <a:cubicBezTo>
                  <a:pt x="188" y="434"/>
                  <a:pt x="190" y="435"/>
                  <a:pt x="192" y="435"/>
                </a:cubicBezTo>
                <a:cubicBezTo>
                  <a:pt x="197" y="435"/>
                  <a:pt x="200" y="431"/>
                  <a:pt x="201" y="429"/>
                </a:cubicBezTo>
                <a:cubicBezTo>
                  <a:pt x="203" y="427"/>
                  <a:pt x="204" y="425"/>
                  <a:pt x="206" y="423"/>
                </a:cubicBezTo>
                <a:cubicBezTo>
                  <a:pt x="207" y="423"/>
                  <a:pt x="207" y="423"/>
                  <a:pt x="208" y="423"/>
                </a:cubicBezTo>
                <a:cubicBezTo>
                  <a:pt x="208" y="423"/>
                  <a:pt x="210" y="424"/>
                  <a:pt x="211" y="424"/>
                </a:cubicBezTo>
                <a:cubicBezTo>
                  <a:pt x="213" y="425"/>
                  <a:pt x="215" y="426"/>
                  <a:pt x="217" y="426"/>
                </a:cubicBezTo>
                <a:cubicBezTo>
                  <a:pt x="219" y="426"/>
                  <a:pt x="220" y="426"/>
                  <a:pt x="221" y="425"/>
                </a:cubicBezTo>
                <a:cubicBezTo>
                  <a:pt x="229" y="421"/>
                  <a:pt x="225" y="414"/>
                  <a:pt x="223" y="409"/>
                </a:cubicBezTo>
                <a:cubicBezTo>
                  <a:pt x="223" y="407"/>
                  <a:pt x="222" y="406"/>
                  <a:pt x="222" y="405"/>
                </a:cubicBezTo>
                <a:cubicBezTo>
                  <a:pt x="222" y="403"/>
                  <a:pt x="222" y="401"/>
                  <a:pt x="222" y="400"/>
                </a:cubicBezTo>
                <a:cubicBezTo>
                  <a:pt x="222" y="396"/>
                  <a:pt x="223" y="391"/>
                  <a:pt x="217" y="388"/>
                </a:cubicBezTo>
                <a:cubicBezTo>
                  <a:pt x="217" y="386"/>
                  <a:pt x="217" y="383"/>
                  <a:pt x="217" y="382"/>
                </a:cubicBezTo>
                <a:cubicBezTo>
                  <a:pt x="217" y="382"/>
                  <a:pt x="217" y="382"/>
                  <a:pt x="218" y="383"/>
                </a:cubicBezTo>
                <a:cubicBezTo>
                  <a:pt x="219" y="383"/>
                  <a:pt x="220" y="385"/>
                  <a:pt x="221" y="387"/>
                </a:cubicBezTo>
                <a:cubicBezTo>
                  <a:pt x="222" y="389"/>
                  <a:pt x="223" y="391"/>
                  <a:pt x="225" y="393"/>
                </a:cubicBezTo>
                <a:cubicBezTo>
                  <a:pt x="231" y="398"/>
                  <a:pt x="233" y="404"/>
                  <a:pt x="236" y="412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9" y="422"/>
                  <a:pt x="247" y="429"/>
                  <a:pt x="256" y="430"/>
                </a:cubicBezTo>
                <a:cubicBezTo>
                  <a:pt x="258" y="431"/>
                  <a:pt x="259" y="431"/>
                  <a:pt x="260" y="431"/>
                </a:cubicBezTo>
                <a:cubicBezTo>
                  <a:pt x="263" y="431"/>
                  <a:pt x="267" y="430"/>
                  <a:pt x="269" y="428"/>
                </a:cubicBezTo>
                <a:cubicBezTo>
                  <a:pt x="270" y="428"/>
                  <a:pt x="271" y="427"/>
                  <a:pt x="271" y="427"/>
                </a:cubicBezTo>
                <a:cubicBezTo>
                  <a:pt x="272" y="426"/>
                  <a:pt x="272" y="426"/>
                  <a:pt x="273" y="426"/>
                </a:cubicBezTo>
                <a:cubicBezTo>
                  <a:pt x="273" y="426"/>
                  <a:pt x="274" y="426"/>
                  <a:pt x="275" y="425"/>
                </a:cubicBezTo>
                <a:cubicBezTo>
                  <a:pt x="276" y="425"/>
                  <a:pt x="277" y="425"/>
                  <a:pt x="279" y="424"/>
                </a:cubicBezTo>
                <a:cubicBezTo>
                  <a:pt x="280" y="423"/>
                  <a:pt x="282" y="422"/>
                  <a:pt x="283" y="421"/>
                </a:cubicBezTo>
                <a:cubicBezTo>
                  <a:pt x="284" y="421"/>
                  <a:pt x="285" y="420"/>
                  <a:pt x="286" y="419"/>
                </a:cubicBezTo>
                <a:cubicBezTo>
                  <a:pt x="288" y="418"/>
                  <a:pt x="290" y="416"/>
                  <a:pt x="291" y="415"/>
                </a:cubicBezTo>
                <a:cubicBezTo>
                  <a:pt x="293" y="413"/>
                  <a:pt x="295" y="411"/>
                  <a:pt x="296" y="411"/>
                </a:cubicBezTo>
                <a:cubicBezTo>
                  <a:pt x="299" y="410"/>
                  <a:pt x="301" y="410"/>
                  <a:pt x="304" y="410"/>
                </a:cubicBezTo>
                <a:cubicBezTo>
                  <a:pt x="307" y="410"/>
                  <a:pt x="310" y="411"/>
                  <a:pt x="313" y="412"/>
                </a:cubicBezTo>
                <a:cubicBezTo>
                  <a:pt x="313" y="412"/>
                  <a:pt x="313" y="412"/>
                  <a:pt x="313" y="412"/>
                </a:cubicBezTo>
                <a:cubicBezTo>
                  <a:pt x="313" y="412"/>
                  <a:pt x="313" y="412"/>
                  <a:pt x="312" y="412"/>
                </a:cubicBezTo>
                <a:cubicBezTo>
                  <a:pt x="312" y="412"/>
                  <a:pt x="312" y="412"/>
                  <a:pt x="312" y="412"/>
                </a:cubicBezTo>
                <a:cubicBezTo>
                  <a:pt x="310" y="412"/>
                  <a:pt x="310" y="412"/>
                  <a:pt x="310" y="412"/>
                </a:cubicBezTo>
                <a:cubicBezTo>
                  <a:pt x="310" y="412"/>
                  <a:pt x="310" y="412"/>
                  <a:pt x="310" y="412"/>
                </a:cubicBezTo>
                <a:cubicBezTo>
                  <a:pt x="311" y="415"/>
                  <a:pt x="311" y="415"/>
                  <a:pt x="311" y="415"/>
                </a:cubicBezTo>
                <a:cubicBezTo>
                  <a:pt x="311" y="415"/>
                  <a:pt x="311" y="415"/>
                  <a:pt x="311" y="415"/>
                </a:cubicBezTo>
                <a:close/>
                <a:moveTo>
                  <a:pt x="320" y="416"/>
                </a:moveTo>
                <a:cubicBezTo>
                  <a:pt x="319" y="416"/>
                  <a:pt x="319" y="416"/>
                  <a:pt x="319" y="416"/>
                </a:cubicBezTo>
                <a:cubicBezTo>
                  <a:pt x="318" y="416"/>
                  <a:pt x="318" y="415"/>
                  <a:pt x="317" y="415"/>
                </a:cubicBezTo>
                <a:cubicBezTo>
                  <a:pt x="316" y="414"/>
                  <a:pt x="314" y="413"/>
                  <a:pt x="313" y="412"/>
                </a:cubicBezTo>
                <a:cubicBezTo>
                  <a:pt x="315" y="413"/>
                  <a:pt x="318" y="415"/>
                  <a:pt x="320" y="416"/>
                </a:cubicBezTo>
                <a:close/>
              </a:path>
            </a:pathLst>
          </a:custGeom>
          <a:solidFill>
            <a:srgbClr val="EC5DB7"/>
          </a:solidFill>
          <a:ln w="6350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137160" tIns="68580" rIns="137160" bIns="68580" numCol="1" anchor="t" anchorCtr="0" compatLnSpc="1">
            <a:prstTxWarp prst="textNoShape">
              <a:avLst/>
            </a:prstTxWarp>
          </a:bodyPr>
          <a:lstStyle/>
          <a:p>
            <a:endParaRPr lang="en-US" sz="4050" dirty="0">
              <a:latin typeface="Poppins Light" charset="0"/>
            </a:endParaRPr>
          </a:p>
        </p:txBody>
      </p:sp>
      <p:grpSp>
        <p:nvGrpSpPr>
          <p:cNvPr id="33" name="map"/>
          <p:cNvGrpSpPr/>
          <p:nvPr/>
        </p:nvGrpSpPr>
        <p:grpSpPr>
          <a:xfrm>
            <a:off x="683568" y="1581088"/>
            <a:ext cx="3917810" cy="2646846"/>
            <a:chOff x="13017546" y="3273350"/>
            <a:chExt cx="10283367" cy="6947373"/>
          </a:xfrm>
          <a:gradFill>
            <a:gsLst>
              <a:gs pos="4000">
                <a:srgbClr val="456FF9"/>
              </a:gs>
              <a:gs pos="100000">
                <a:srgbClr val="E956F8"/>
              </a:gs>
            </a:gsLst>
            <a:lin ang="2400000" scaled="0"/>
          </a:gradFill>
          <a:effectLst/>
        </p:grpSpPr>
        <p:sp>
          <p:nvSpPr>
            <p:cNvPr id="34" name="Freeform 6"/>
            <p:cNvSpPr>
              <a:spLocks/>
            </p:cNvSpPr>
            <p:nvPr/>
          </p:nvSpPr>
          <p:spPr bwMode="auto">
            <a:xfrm>
              <a:off x="17272874" y="3991979"/>
              <a:ext cx="426764" cy="559971"/>
            </a:xfrm>
            <a:custGeom>
              <a:avLst/>
              <a:gdLst>
                <a:gd name="T0" fmla="*/ 72 w 78"/>
                <a:gd name="T1" fmla="*/ 39 h 113"/>
                <a:gd name="T2" fmla="*/ 66 w 78"/>
                <a:gd name="T3" fmla="*/ 44 h 113"/>
                <a:gd name="T4" fmla="*/ 61 w 78"/>
                <a:gd name="T5" fmla="*/ 44 h 113"/>
                <a:gd name="T6" fmla="*/ 65 w 78"/>
                <a:gd name="T7" fmla="*/ 38 h 113"/>
                <a:gd name="T8" fmla="*/ 72 w 78"/>
                <a:gd name="T9" fmla="*/ 14 h 113"/>
                <a:gd name="T10" fmla="*/ 66 w 78"/>
                <a:gd name="T11" fmla="*/ 12 h 113"/>
                <a:gd name="T12" fmla="*/ 65 w 78"/>
                <a:gd name="T13" fmla="*/ 1 h 113"/>
                <a:gd name="T14" fmla="*/ 51 w 78"/>
                <a:gd name="T15" fmla="*/ 4 h 113"/>
                <a:gd name="T16" fmla="*/ 46 w 78"/>
                <a:gd name="T17" fmla="*/ 9 h 113"/>
                <a:gd name="T18" fmla="*/ 40 w 78"/>
                <a:gd name="T19" fmla="*/ 6 h 113"/>
                <a:gd name="T20" fmla="*/ 36 w 78"/>
                <a:gd name="T21" fmla="*/ 7 h 113"/>
                <a:gd name="T22" fmla="*/ 25 w 78"/>
                <a:gd name="T23" fmla="*/ 16 h 113"/>
                <a:gd name="T24" fmla="*/ 24 w 78"/>
                <a:gd name="T25" fmla="*/ 17 h 113"/>
                <a:gd name="T26" fmla="*/ 19 w 78"/>
                <a:gd name="T27" fmla="*/ 26 h 113"/>
                <a:gd name="T28" fmla="*/ 31 w 78"/>
                <a:gd name="T29" fmla="*/ 33 h 113"/>
                <a:gd name="T30" fmla="*/ 30 w 78"/>
                <a:gd name="T31" fmla="*/ 35 h 113"/>
                <a:gd name="T32" fmla="*/ 30 w 78"/>
                <a:gd name="T33" fmla="*/ 49 h 113"/>
                <a:gd name="T34" fmla="*/ 27 w 78"/>
                <a:gd name="T35" fmla="*/ 51 h 113"/>
                <a:gd name="T36" fmla="*/ 20 w 78"/>
                <a:gd name="T37" fmla="*/ 44 h 113"/>
                <a:gd name="T38" fmla="*/ 11 w 78"/>
                <a:gd name="T39" fmla="*/ 33 h 113"/>
                <a:gd name="T40" fmla="*/ 0 w 78"/>
                <a:gd name="T41" fmla="*/ 47 h 113"/>
                <a:gd name="T42" fmla="*/ 6 w 78"/>
                <a:gd name="T43" fmla="*/ 63 h 113"/>
                <a:gd name="T44" fmla="*/ 15 w 78"/>
                <a:gd name="T45" fmla="*/ 71 h 113"/>
                <a:gd name="T46" fmla="*/ 22 w 78"/>
                <a:gd name="T47" fmla="*/ 82 h 113"/>
                <a:gd name="T48" fmla="*/ 33 w 78"/>
                <a:gd name="T49" fmla="*/ 107 h 113"/>
                <a:gd name="T50" fmla="*/ 48 w 78"/>
                <a:gd name="T51" fmla="*/ 111 h 113"/>
                <a:gd name="T52" fmla="*/ 56 w 78"/>
                <a:gd name="T53" fmla="*/ 103 h 113"/>
                <a:gd name="T54" fmla="*/ 70 w 78"/>
                <a:gd name="T55" fmla="*/ 89 h 113"/>
                <a:gd name="T56" fmla="*/ 72 w 78"/>
                <a:gd name="T57" fmla="*/ 79 h 113"/>
                <a:gd name="T58" fmla="*/ 71 w 78"/>
                <a:gd name="T59" fmla="*/ 58 h 113"/>
                <a:gd name="T60" fmla="*/ 69 w 78"/>
                <a:gd name="T61" fmla="*/ 54 h 113"/>
                <a:gd name="T62" fmla="*/ 77 w 78"/>
                <a:gd name="T63" fmla="*/ 5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13">
                  <a:moveTo>
                    <a:pt x="77" y="42"/>
                  </a:moveTo>
                  <a:cubicBezTo>
                    <a:pt x="76" y="40"/>
                    <a:pt x="74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4" y="44"/>
                    <a:pt x="62" y="44"/>
                    <a:pt x="61" y="44"/>
                  </a:cubicBezTo>
                  <a:cubicBezTo>
                    <a:pt x="60" y="44"/>
                    <a:pt x="59" y="44"/>
                    <a:pt x="59" y="43"/>
                  </a:cubicBezTo>
                  <a:cubicBezTo>
                    <a:pt x="60" y="42"/>
                    <a:pt x="63" y="39"/>
                    <a:pt x="65" y="38"/>
                  </a:cubicBezTo>
                  <a:cubicBezTo>
                    <a:pt x="69" y="36"/>
                    <a:pt x="71" y="34"/>
                    <a:pt x="72" y="33"/>
                  </a:cubicBezTo>
                  <a:cubicBezTo>
                    <a:pt x="74" y="28"/>
                    <a:pt x="78" y="18"/>
                    <a:pt x="72" y="14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8" y="8"/>
                    <a:pt x="69" y="4"/>
                    <a:pt x="65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58" y="0"/>
                    <a:pt x="53" y="3"/>
                    <a:pt x="51" y="4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7"/>
                    <a:pt x="47" y="9"/>
                    <a:pt x="46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3" y="7"/>
                    <a:pt x="42" y="6"/>
                    <a:pt x="40" y="6"/>
                  </a:cubicBezTo>
                  <a:cubicBezTo>
                    <a:pt x="39" y="6"/>
                    <a:pt x="39" y="7"/>
                    <a:pt x="38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29" y="9"/>
                    <a:pt x="27" y="9"/>
                    <a:pt x="26" y="11"/>
                  </a:cubicBezTo>
                  <a:cubicBezTo>
                    <a:pt x="24" y="13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3" y="17"/>
                    <a:pt x="22" y="18"/>
                    <a:pt x="21" y="19"/>
                  </a:cubicBezTo>
                  <a:cubicBezTo>
                    <a:pt x="20" y="20"/>
                    <a:pt x="17" y="23"/>
                    <a:pt x="19" y="26"/>
                  </a:cubicBezTo>
                  <a:cubicBezTo>
                    <a:pt x="20" y="30"/>
                    <a:pt x="24" y="31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4"/>
                    <a:pt x="30" y="35"/>
                  </a:cubicBezTo>
                  <a:cubicBezTo>
                    <a:pt x="29" y="37"/>
                    <a:pt x="27" y="40"/>
                    <a:pt x="29" y="43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5" y="51"/>
                    <a:pt x="22" y="49"/>
                    <a:pt x="21" y="47"/>
                  </a:cubicBezTo>
                  <a:cubicBezTo>
                    <a:pt x="21" y="46"/>
                    <a:pt x="20" y="45"/>
                    <a:pt x="20" y="44"/>
                  </a:cubicBezTo>
                  <a:cubicBezTo>
                    <a:pt x="19" y="40"/>
                    <a:pt x="17" y="35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9" y="33"/>
                    <a:pt x="7" y="34"/>
                    <a:pt x="5" y="36"/>
                  </a:cubicBezTo>
                  <a:cubicBezTo>
                    <a:pt x="2" y="39"/>
                    <a:pt x="0" y="44"/>
                    <a:pt x="0" y="47"/>
                  </a:cubicBezTo>
                  <a:cubicBezTo>
                    <a:pt x="1" y="51"/>
                    <a:pt x="2" y="54"/>
                    <a:pt x="4" y="57"/>
                  </a:cubicBezTo>
                  <a:cubicBezTo>
                    <a:pt x="5" y="59"/>
                    <a:pt x="6" y="61"/>
                    <a:pt x="6" y="63"/>
                  </a:cubicBezTo>
                  <a:cubicBezTo>
                    <a:pt x="8" y="67"/>
                    <a:pt x="10" y="69"/>
                    <a:pt x="12" y="70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16" y="73"/>
                    <a:pt x="17" y="75"/>
                    <a:pt x="19" y="77"/>
                  </a:cubicBezTo>
                  <a:cubicBezTo>
                    <a:pt x="20" y="79"/>
                    <a:pt x="21" y="80"/>
                    <a:pt x="22" y="82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9"/>
                    <a:pt x="30" y="103"/>
                    <a:pt x="33" y="107"/>
                  </a:cubicBezTo>
                  <a:cubicBezTo>
                    <a:pt x="35" y="109"/>
                    <a:pt x="38" y="113"/>
                    <a:pt x="42" y="113"/>
                  </a:cubicBezTo>
                  <a:cubicBezTo>
                    <a:pt x="45" y="113"/>
                    <a:pt x="47" y="112"/>
                    <a:pt x="48" y="111"/>
                  </a:cubicBezTo>
                  <a:cubicBezTo>
                    <a:pt x="51" y="108"/>
                    <a:pt x="51" y="105"/>
                    <a:pt x="51" y="102"/>
                  </a:cubicBezTo>
                  <a:cubicBezTo>
                    <a:pt x="53" y="102"/>
                    <a:pt x="54" y="103"/>
                    <a:pt x="56" y="103"/>
                  </a:cubicBezTo>
                  <a:cubicBezTo>
                    <a:pt x="59" y="103"/>
                    <a:pt x="61" y="102"/>
                    <a:pt x="63" y="101"/>
                  </a:cubicBezTo>
                  <a:cubicBezTo>
                    <a:pt x="68" y="97"/>
                    <a:pt x="69" y="93"/>
                    <a:pt x="70" y="89"/>
                  </a:cubicBezTo>
                  <a:cubicBezTo>
                    <a:pt x="70" y="87"/>
                    <a:pt x="70" y="86"/>
                    <a:pt x="70" y="85"/>
                  </a:cubicBezTo>
                  <a:cubicBezTo>
                    <a:pt x="71" y="83"/>
                    <a:pt x="72" y="81"/>
                    <a:pt x="72" y="79"/>
                  </a:cubicBezTo>
                  <a:cubicBezTo>
                    <a:pt x="74" y="76"/>
                    <a:pt x="75" y="73"/>
                    <a:pt x="75" y="69"/>
                  </a:cubicBezTo>
                  <a:cubicBezTo>
                    <a:pt x="76" y="64"/>
                    <a:pt x="74" y="61"/>
                    <a:pt x="71" y="58"/>
                  </a:cubicBezTo>
                  <a:cubicBezTo>
                    <a:pt x="71" y="58"/>
                    <a:pt x="70" y="57"/>
                    <a:pt x="69" y="56"/>
                  </a:cubicBezTo>
                  <a:cubicBezTo>
                    <a:pt x="69" y="55"/>
                    <a:pt x="69" y="55"/>
                    <a:pt x="69" y="54"/>
                  </a:cubicBezTo>
                  <a:cubicBezTo>
                    <a:pt x="69" y="54"/>
                    <a:pt x="70" y="54"/>
                    <a:pt x="70" y="54"/>
                  </a:cubicBezTo>
                  <a:cubicBezTo>
                    <a:pt x="73" y="54"/>
                    <a:pt x="76" y="52"/>
                    <a:pt x="77" y="50"/>
                  </a:cubicBezTo>
                  <a:cubicBezTo>
                    <a:pt x="78" y="48"/>
                    <a:pt x="78" y="45"/>
                    <a:pt x="77" y="4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5" name="Freeform 7"/>
            <p:cNvSpPr>
              <a:spLocks/>
            </p:cNvSpPr>
            <p:nvPr/>
          </p:nvSpPr>
          <p:spPr bwMode="auto">
            <a:xfrm>
              <a:off x="17344685" y="4809537"/>
              <a:ext cx="342642" cy="304251"/>
            </a:xfrm>
            <a:custGeom>
              <a:avLst/>
              <a:gdLst>
                <a:gd name="T0" fmla="*/ 63 w 63"/>
                <a:gd name="T1" fmla="*/ 46 h 61"/>
                <a:gd name="T2" fmla="*/ 58 w 63"/>
                <a:gd name="T3" fmla="*/ 40 h 61"/>
                <a:gd name="T4" fmla="*/ 55 w 63"/>
                <a:gd name="T5" fmla="*/ 37 h 61"/>
                <a:gd name="T6" fmla="*/ 53 w 63"/>
                <a:gd name="T7" fmla="*/ 30 h 61"/>
                <a:gd name="T8" fmla="*/ 50 w 63"/>
                <a:gd name="T9" fmla="*/ 19 h 61"/>
                <a:gd name="T10" fmla="*/ 44 w 63"/>
                <a:gd name="T11" fmla="*/ 13 h 61"/>
                <a:gd name="T12" fmla="*/ 37 w 63"/>
                <a:gd name="T13" fmla="*/ 6 h 61"/>
                <a:gd name="T14" fmla="*/ 29 w 63"/>
                <a:gd name="T15" fmla="*/ 0 h 61"/>
                <a:gd name="T16" fmla="*/ 20 w 63"/>
                <a:gd name="T17" fmla="*/ 6 h 61"/>
                <a:gd name="T18" fmla="*/ 17 w 63"/>
                <a:gd name="T19" fmla="*/ 16 h 61"/>
                <a:gd name="T20" fmla="*/ 14 w 63"/>
                <a:gd name="T21" fmla="*/ 24 h 61"/>
                <a:gd name="T22" fmla="*/ 10 w 63"/>
                <a:gd name="T23" fmla="*/ 25 h 61"/>
                <a:gd name="T24" fmla="*/ 1 w 63"/>
                <a:gd name="T25" fmla="*/ 31 h 61"/>
                <a:gd name="T26" fmla="*/ 1 w 63"/>
                <a:gd name="T27" fmla="*/ 37 h 61"/>
                <a:gd name="T28" fmla="*/ 12 w 63"/>
                <a:gd name="T29" fmla="*/ 42 h 61"/>
                <a:gd name="T30" fmla="*/ 15 w 63"/>
                <a:gd name="T31" fmla="*/ 43 h 61"/>
                <a:gd name="T32" fmla="*/ 21 w 63"/>
                <a:gd name="T33" fmla="*/ 48 h 61"/>
                <a:gd name="T34" fmla="*/ 26 w 63"/>
                <a:gd name="T35" fmla="*/ 54 h 61"/>
                <a:gd name="T36" fmla="*/ 43 w 63"/>
                <a:gd name="T37" fmla="*/ 61 h 61"/>
                <a:gd name="T38" fmla="*/ 43 w 63"/>
                <a:gd name="T39" fmla="*/ 61 h 61"/>
                <a:gd name="T40" fmla="*/ 61 w 63"/>
                <a:gd name="T41" fmla="*/ 51 h 61"/>
                <a:gd name="T42" fmla="*/ 63 w 63"/>
                <a:gd name="T4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1">
                  <a:moveTo>
                    <a:pt x="63" y="46"/>
                  </a:moveTo>
                  <a:cubicBezTo>
                    <a:pt x="63" y="43"/>
                    <a:pt x="60" y="41"/>
                    <a:pt x="58" y="40"/>
                  </a:cubicBezTo>
                  <a:cubicBezTo>
                    <a:pt x="57" y="39"/>
                    <a:pt x="56" y="38"/>
                    <a:pt x="55" y="37"/>
                  </a:cubicBezTo>
                  <a:cubicBezTo>
                    <a:pt x="54" y="35"/>
                    <a:pt x="53" y="33"/>
                    <a:pt x="53" y="30"/>
                  </a:cubicBezTo>
                  <a:cubicBezTo>
                    <a:pt x="53" y="26"/>
                    <a:pt x="53" y="22"/>
                    <a:pt x="50" y="19"/>
                  </a:cubicBezTo>
                  <a:cubicBezTo>
                    <a:pt x="48" y="16"/>
                    <a:pt x="46" y="14"/>
                    <a:pt x="44" y="13"/>
                  </a:cubicBezTo>
                  <a:cubicBezTo>
                    <a:pt x="41" y="11"/>
                    <a:pt x="39" y="9"/>
                    <a:pt x="37" y="6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26" y="0"/>
                    <a:pt x="23" y="2"/>
                    <a:pt x="20" y="6"/>
                  </a:cubicBezTo>
                  <a:cubicBezTo>
                    <a:pt x="18" y="9"/>
                    <a:pt x="18" y="13"/>
                    <a:pt x="17" y="16"/>
                  </a:cubicBezTo>
                  <a:cubicBezTo>
                    <a:pt x="17" y="19"/>
                    <a:pt x="16" y="23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7" y="26"/>
                    <a:pt x="3" y="27"/>
                    <a:pt x="1" y="31"/>
                  </a:cubicBezTo>
                  <a:cubicBezTo>
                    <a:pt x="0" y="34"/>
                    <a:pt x="1" y="36"/>
                    <a:pt x="1" y="37"/>
                  </a:cubicBezTo>
                  <a:cubicBezTo>
                    <a:pt x="3" y="41"/>
                    <a:pt x="8" y="41"/>
                    <a:pt x="12" y="42"/>
                  </a:cubicBezTo>
                  <a:cubicBezTo>
                    <a:pt x="13" y="42"/>
                    <a:pt x="14" y="42"/>
                    <a:pt x="15" y="43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2"/>
                    <a:pt x="26" y="54"/>
                  </a:cubicBezTo>
                  <a:cubicBezTo>
                    <a:pt x="27" y="54"/>
                    <a:pt x="37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8" y="61"/>
                    <a:pt x="59" y="53"/>
                    <a:pt x="61" y="51"/>
                  </a:cubicBezTo>
                  <a:cubicBezTo>
                    <a:pt x="63" y="49"/>
                    <a:pt x="63" y="47"/>
                    <a:pt x="63" y="4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16162878" y="3907984"/>
              <a:ext cx="681181" cy="713030"/>
            </a:xfrm>
            <a:custGeom>
              <a:avLst/>
              <a:gdLst>
                <a:gd name="T0" fmla="*/ 110 w 125"/>
                <a:gd name="T1" fmla="*/ 51 h 144"/>
                <a:gd name="T2" fmla="*/ 108 w 125"/>
                <a:gd name="T3" fmla="*/ 50 h 144"/>
                <a:gd name="T4" fmla="*/ 111 w 125"/>
                <a:gd name="T5" fmla="*/ 35 h 144"/>
                <a:gd name="T6" fmla="*/ 96 w 125"/>
                <a:gd name="T7" fmla="*/ 19 h 144"/>
                <a:gd name="T8" fmla="*/ 85 w 125"/>
                <a:gd name="T9" fmla="*/ 26 h 144"/>
                <a:gd name="T10" fmla="*/ 80 w 125"/>
                <a:gd name="T11" fmla="*/ 30 h 144"/>
                <a:gd name="T12" fmla="*/ 81 w 125"/>
                <a:gd name="T13" fmla="*/ 27 h 144"/>
                <a:gd name="T14" fmla="*/ 89 w 125"/>
                <a:gd name="T15" fmla="*/ 18 h 144"/>
                <a:gd name="T16" fmla="*/ 92 w 125"/>
                <a:gd name="T17" fmla="*/ 4 h 144"/>
                <a:gd name="T18" fmla="*/ 85 w 125"/>
                <a:gd name="T19" fmla="*/ 0 h 144"/>
                <a:gd name="T20" fmla="*/ 75 w 125"/>
                <a:gd name="T21" fmla="*/ 1 h 144"/>
                <a:gd name="T22" fmla="*/ 61 w 125"/>
                <a:gd name="T23" fmla="*/ 2 h 144"/>
                <a:gd name="T24" fmla="*/ 54 w 125"/>
                <a:gd name="T25" fmla="*/ 3 h 144"/>
                <a:gd name="T26" fmla="*/ 36 w 125"/>
                <a:gd name="T27" fmla="*/ 9 h 144"/>
                <a:gd name="T28" fmla="*/ 26 w 125"/>
                <a:gd name="T29" fmla="*/ 18 h 144"/>
                <a:gd name="T30" fmla="*/ 27 w 125"/>
                <a:gd name="T31" fmla="*/ 23 h 144"/>
                <a:gd name="T32" fmla="*/ 14 w 125"/>
                <a:gd name="T33" fmla="*/ 29 h 144"/>
                <a:gd name="T34" fmla="*/ 8 w 125"/>
                <a:gd name="T35" fmla="*/ 38 h 144"/>
                <a:gd name="T36" fmla="*/ 19 w 125"/>
                <a:gd name="T37" fmla="*/ 47 h 144"/>
                <a:gd name="T38" fmla="*/ 21 w 125"/>
                <a:gd name="T39" fmla="*/ 48 h 144"/>
                <a:gd name="T40" fmla="*/ 12 w 125"/>
                <a:gd name="T41" fmla="*/ 52 h 144"/>
                <a:gd name="T42" fmla="*/ 17 w 125"/>
                <a:gd name="T43" fmla="*/ 61 h 144"/>
                <a:gd name="T44" fmla="*/ 24 w 125"/>
                <a:gd name="T45" fmla="*/ 61 h 144"/>
                <a:gd name="T46" fmla="*/ 28 w 125"/>
                <a:gd name="T47" fmla="*/ 61 h 144"/>
                <a:gd name="T48" fmla="*/ 37 w 125"/>
                <a:gd name="T49" fmla="*/ 63 h 144"/>
                <a:gd name="T50" fmla="*/ 39 w 125"/>
                <a:gd name="T51" fmla="*/ 63 h 144"/>
                <a:gd name="T52" fmla="*/ 43 w 125"/>
                <a:gd name="T53" fmla="*/ 63 h 144"/>
                <a:gd name="T54" fmla="*/ 34 w 125"/>
                <a:gd name="T55" fmla="*/ 64 h 144"/>
                <a:gd name="T56" fmla="*/ 17 w 125"/>
                <a:gd name="T57" fmla="*/ 63 h 144"/>
                <a:gd name="T58" fmla="*/ 3 w 125"/>
                <a:gd name="T59" fmla="*/ 72 h 144"/>
                <a:gd name="T60" fmla="*/ 18 w 125"/>
                <a:gd name="T61" fmla="*/ 93 h 144"/>
                <a:gd name="T62" fmla="*/ 38 w 125"/>
                <a:gd name="T63" fmla="*/ 102 h 144"/>
                <a:gd name="T64" fmla="*/ 50 w 125"/>
                <a:gd name="T65" fmla="*/ 105 h 144"/>
                <a:gd name="T66" fmla="*/ 60 w 125"/>
                <a:gd name="T67" fmla="*/ 110 h 144"/>
                <a:gd name="T68" fmla="*/ 66 w 125"/>
                <a:gd name="T69" fmla="*/ 115 h 144"/>
                <a:gd name="T70" fmla="*/ 67 w 125"/>
                <a:gd name="T71" fmla="*/ 123 h 144"/>
                <a:gd name="T72" fmla="*/ 54 w 125"/>
                <a:gd name="T73" fmla="*/ 116 h 144"/>
                <a:gd name="T74" fmla="*/ 19 w 125"/>
                <a:gd name="T75" fmla="*/ 105 h 144"/>
                <a:gd name="T76" fmla="*/ 14 w 125"/>
                <a:gd name="T77" fmla="*/ 104 h 144"/>
                <a:gd name="T78" fmla="*/ 0 w 125"/>
                <a:gd name="T79" fmla="*/ 107 h 144"/>
                <a:gd name="T80" fmla="*/ 125 w 125"/>
                <a:gd name="T81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4">
                  <a:moveTo>
                    <a:pt x="117" y="48"/>
                  </a:moveTo>
                  <a:cubicBezTo>
                    <a:pt x="115" y="50"/>
                    <a:pt x="112" y="51"/>
                    <a:pt x="110" y="51"/>
                  </a:cubicBezTo>
                  <a:cubicBezTo>
                    <a:pt x="109" y="51"/>
                    <a:pt x="109" y="51"/>
                    <a:pt x="108" y="51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9" y="48"/>
                    <a:pt x="109" y="47"/>
                  </a:cubicBezTo>
                  <a:cubicBezTo>
                    <a:pt x="111" y="44"/>
                    <a:pt x="114" y="40"/>
                    <a:pt x="111" y="35"/>
                  </a:cubicBezTo>
                  <a:cubicBezTo>
                    <a:pt x="110" y="34"/>
                    <a:pt x="110" y="33"/>
                    <a:pt x="109" y="31"/>
                  </a:cubicBezTo>
                  <a:cubicBezTo>
                    <a:pt x="106" y="26"/>
                    <a:pt x="103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0" y="20"/>
                    <a:pt x="87" y="23"/>
                    <a:pt x="85" y="26"/>
                  </a:cubicBezTo>
                  <a:cubicBezTo>
                    <a:pt x="83" y="30"/>
                    <a:pt x="83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82" y="27"/>
                    <a:pt x="82" y="27"/>
                    <a:pt x="83" y="26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0" y="17"/>
                    <a:pt x="91" y="16"/>
                    <a:pt x="92" y="14"/>
                  </a:cubicBezTo>
                  <a:cubicBezTo>
                    <a:pt x="94" y="12"/>
                    <a:pt x="94" y="8"/>
                    <a:pt x="92" y="4"/>
                  </a:cubicBezTo>
                  <a:cubicBezTo>
                    <a:pt x="91" y="2"/>
                    <a:pt x="89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3" y="0"/>
                    <a:pt x="81" y="0"/>
                    <a:pt x="79" y="0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1" y="1"/>
                    <a:pt x="67" y="2"/>
                    <a:pt x="6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57" y="3"/>
                    <a:pt x="56" y="3"/>
                    <a:pt x="54" y="3"/>
                  </a:cubicBezTo>
                  <a:cubicBezTo>
                    <a:pt x="49" y="4"/>
                    <a:pt x="44" y="6"/>
                    <a:pt x="40" y="8"/>
                  </a:cubicBezTo>
                  <a:cubicBezTo>
                    <a:pt x="39" y="8"/>
                    <a:pt x="37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2" y="11"/>
                    <a:pt x="26" y="13"/>
                    <a:pt x="26" y="18"/>
                  </a:cubicBezTo>
                  <a:cubicBezTo>
                    <a:pt x="26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6" y="24"/>
                    <a:pt x="26" y="24"/>
                    <a:pt x="24" y="24"/>
                  </a:cubicBezTo>
                  <a:cubicBezTo>
                    <a:pt x="19" y="25"/>
                    <a:pt x="17" y="27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1"/>
                    <a:pt x="9" y="34"/>
                    <a:pt x="8" y="38"/>
                  </a:cubicBezTo>
                  <a:cubicBezTo>
                    <a:pt x="7" y="45"/>
                    <a:pt x="14" y="46"/>
                    <a:pt x="17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7" y="48"/>
                    <a:pt x="13" y="48"/>
                    <a:pt x="12" y="52"/>
                  </a:cubicBezTo>
                  <a:cubicBezTo>
                    <a:pt x="11" y="53"/>
                    <a:pt x="11" y="55"/>
                    <a:pt x="12" y="57"/>
                  </a:cubicBezTo>
                  <a:cubicBezTo>
                    <a:pt x="13" y="59"/>
                    <a:pt x="15" y="61"/>
                    <a:pt x="17" y="61"/>
                  </a:cubicBezTo>
                  <a:cubicBezTo>
                    <a:pt x="18" y="61"/>
                    <a:pt x="19" y="62"/>
                    <a:pt x="21" y="62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6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9" y="61"/>
                    <a:pt x="30" y="61"/>
                    <a:pt x="31" y="62"/>
                  </a:cubicBezTo>
                  <a:cubicBezTo>
                    <a:pt x="33" y="62"/>
                    <a:pt x="35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9" y="63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1" y="63"/>
                    <a:pt x="38" y="64"/>
                    <a:pt x="3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4"/>
                    <a:pt x="29" y="64"/>
                    <a:pt x="26" y="63"/>
                  </a:cubicBezTo>
                  <a:cubicBezTo>
                    <a:pt x="23" y="63"/>
                    <a:pt x="20" y="63"/>
                    <a:pt x="17" y="63"/>
                  </a:cubicBezTo>
                  <a:cubicBezTo>
                    <a:pt x="15" y="63"/>
                    <a:pt x="13" y="63"/>
                    <a:pt x="11" y="63"/>
                  </a:cubicBezTo>
                  <a:cubicBezTo>
                    <a:pt x="7" y="64"/>
                    <a:pt x="4" y="68"/>
                    <a:pt x="3" y="72"/>
                  </a:cubicBezTo>
                  <a:cubicBezTo>
                    <a:pt x="1" y="77"/>
                    <a:pt x="4" y="81"/>
                    <a:pt x="6" y="84"/>
                  </a:cubicBezTo>
                  <a:cubicBezTo>
                    <a:pt x="10" y="89"/>
                    <a:pt x="12" y="91"/>
                    <a:pt x="18" y="93"/>
                  </a:cubicBezTo>
                  <a:cubicBezTo>
                    <a:pt x="22" y="94"/>
                    <a:pt x="25" y="96"/>
                    <a:pt x="30" y="99"/>
                  </a:cubicBezTo>
                  <a:cubicBezTo>
                    <a:pt x="32" y="101"/>
                    <a:pt x="35" y="101"/>
                    <a:pt x="38" y="102"/>
                  </a:cubicBezTo>
                  <a:cubicBezTo>
                    <a:pt x="40" y="102"/>
                    <a:pt x="41" y="103"/>
                    <a:pt x="43" y="103"/>
                  </a:cubicBezTo>
                  <a:cubicBezTo>
                    <a:pt x="45" y="104"/>
                    <a:pt x="48" y="104"/>
                    <a:pt x="50" y="105"/>
                  </a:cubicBezTo>
                  <a:cubicBezTo>
                    <a:pt x="52" y="105"/>
                    <a:pt x="54" y="105"/>
                    <a:pt x="56" y="106"/>
                  </a:cubicBezTo>
                  <a:cubicBezTo>
                    <a:pt x="57" y="106"/>
                    <a:pt x="59" y="108"/>
                    <a:pt x="60" y="110"/>
                  </a:cubicBezTo>
                  <a:cubicBezTo>
                    <a:pt x="61" y="111"/>
                    <a:pt x="62" y="112"/>
                    <a:pt x="63" y="112"/>
                  </a:cubicBezTo>
                  <a:cubicBezTo>
                    <a:pt x="64" y="113"/>
                    <a:pt x="65" y="114"/>
                    <a:pt x="66" y="115"/>
                  </a:cubicBezTo>
                  <a:cubicBezTo>
                    <a:pt x="69" y="117"/>
                    <a:pt x="71" y="119"/>
                    <a:pt x="71" y="120"/>
                  </a:cubicBezTo>
                  <a:cubicBezTo>
                    <a:pt x="70" y="122"/>
                    <a:pt x="70" y="123"/>
                    <a:pt x="67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1" y="122"/>
                    <a:pt x="57" y="119"/>
                    <a:pt x="54" y="116"/>
                  </a:cubicBezTo>
                  <a:cubicBezTo>
                    <a:pt x="51" y="115"/>
                    <a:pt x="49" y="113"/>
                    <a:pt x="46" y="111"/>
                  </a:cubicBezTo>
                  <a:cubicBezTo>
                    <a:pt x="38" y="107"/>
                    <a:pt x="28" y="106"/>
                    <a:pt x="19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4" y="104"/>
                  </a:cubicBezTo>
                  <a:cubicBezTo>
                    <a:pt x="12" y="104"/>
                    <a:pt x="11" y="104"/>
                    <a:pt x="9" y="10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125" y="42"/>
                    <a:pt x="125" y="42"/>
                    <a:pt x="125" y="42"/>
                  </a:cubicBezTo>
                  <a:lnTo>
                    <a:pt x="117" y="48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7" name="Freeform 10"/>
            <p:cNvSpPr>
              <a:spLocks/>
            </p:cNvSpPr>
            <p:nvPr/>
          </p:nvSpPr>
          <p:spPr bwMode="auto">
            <a:xfrm>
              <a:off x="16979474" y="3372278"/>
              <a:ext cx="322125" cy="395713"/>
            </a:xfrm>
            <a:custGeom>
              <a:avLst/>
              <a:gdLst>
                <a:gd name="T0" fmla="*/ 57 w 59"/>
                <a:gd name="T1" fmla="*/ 41 h 80"/>
                <a:gd name="T2" fmla="*/ 46 w 59"/>
                <a:gd name="T3" fmla="*/ 34 h 80"/>
                <a:gd name="T4" fmla="*/ 40 w 59"/>
                <a:gd name="T5" fmla="*/ 38 h 80"/>
                <a:gd name="T6" fmla="*/ 40 w 59"/>
                <a:gd name="T7" fmla="*/ 39 h 80"/>
                <a:gd name="T8" fmla="*/ 40 w 59"/>
                <a:gd name="T9" fmla="*/ 38 h 80"/>
                <a:gd name="T10" fmla="*/ 39 w 59"/>
                <a:gd name="T11" fmla="*/ 37 h 80"/>
                <a:gd name="T12" fmla="*/ 39 w 59"/>
                <a:gd name="T13" fmla="*/ 34 h 80"/>
                <a:gd name="T14" fmla="*/ 38 w 59"/>
                <a:gd name="T15" fmla="*/ 32 h 80"/>
                <a:gd name="T16" fmla="*/ 36 w 59"/>
                <a:gd name="T17" fmla="*/ 32 h 80"/>
                <a:gd name="T18" fmla="*/ 35 w 59"/>
                <a:gd name="T19" fmla="*/ 32 h 80"/>
                <a:gd name="T20" fmla="*/ 36 w 59"/>
                <a:gd name="T21" fmla="*/ 31 h 80"/>
                <a:gd name="T22" fmla="*/ 38 w 59"/>
                <a:gd name="T23" fmla="*/ 26 h 80"/>
                <a:gd name="T24" fmla="*/ 36 w 59"/>
                <a:gd name="T25" fmla="*/ 20 h 80"/>
                <a:gd name="T26" fmla="*/ 36 w 59"/>
                <a:gd name="T27" fmla="*/ 19 h 80"/>
                <a:gd name="T28" fmla="*/ 35 w 59"/>
                <a:gd name="T29" fmla="*/ 13 h 80"/>
                <a:gd name="T30" fmla="*/ 37 w 59"/>
                <a:gd name="T31" fmla="*/ 12 h 80"/>
                <a:gd name="T32" fmla="*/ 40 w 59"/>
                <a:gd name="T33" fmla="*/ 8 h 80"/>
                <a:gd name="T34" fmla="*/ 39 w 59"/>
                <a:gd name="T35" fmla="*/ 2 h 80"/>
                <a:gd name="T36" fmla="*/ 34 w 59"/>
                <a:gd name="T37" fmla="*/ 0 h 80"/>
                <a:gd name="T38" fmla="*/ 27 w 59"/>
                <a:gd name="T39" fmla="*/ 2 h 80"/>
                <a:gd name="T40" fmla="*/ 22 w 59"/>
                <a:gd name="T41" fmla="*/ 6 h 80"/>
                <a:gd name="T42" fmla="*/ 18 w 59"/>
                <a:gd name="T43" fmla="*/ 10 h 80"/>
                <a:gd name="T44" fmla="*/ 13 w 59"/>
                <a:gd name="T45" fmla="*/ 17 h 80"/>
                <a:gd name="T46" fmla="*/ 17 w 59"/>
                <a:gd name="T47" fmla="*/ 26 h 80"/>
                <a:gd name="T48" fmla="*/ 18 w 59"/>
                <a:gd name="T49" fmla="*/ 27 h 80"/>
                <a:gd name="T50" fmla="*/ 17 w 59"/>
                <a:gd name="T51" fmla="*/ 28 h 80"/>
                <a:gd name="T52" fmla="*/ 15 w 59"/>
                <a:gd name="T53" fmla="*/ 33 h 80"/>
                <a:gd name="T54" fmla="*/ 18 w 59"/>
                <a:gd name="T55" fmla="*/ 42 h 80"/>
                <a:gd name="T56" fmla="*/ 20 w 59"/>
                <a:gd name="T57" fmla="*/ 46 h 80"/>
                <a:gd name="T58" fmla="*/ 16 w 59"/>
                <a:gd name="T59" fmla="*/ 48 h 80"/>
                <a:gd name="T60" fmla="*/ 12 w 59"/>
                <a:gd name="T61" fmla="*/ 47 h 80"/>
                <a:gd name="T62" fmla="*/ 9 w 59"/>
                <a:gd name="T63" fmla="*/ 46 h 80"/>
                <a:gd name="T64" fmla="*/ 0 w 59"/>
                <a:gd name="T65" fmla="*/ 76 h 80"/>
                <a:gd name="T66" fmla="*/ 5 w 59"/>
                <a:gd name="T67" fmla="*/ 75 h 80"/>
                <a:gd name="T68" fmla="*/ 10 w 59"/>
                <a:gd name="T69" fmla="*/ 74 h 80"/>
                <a:gd name="T70" fmla="*/ 14 w 59"/>
                <a:gd name="T71" fmla="*/ 74 h 80"/>
                <a:gd name="T72" fmla="*/ 15 w 59"/>
                <a:gd name="T73" fmla="*/ 74 h 80"/>
                <a:gd name="T74" fmla="*/ 17 w 59"/>
                <a:gd name="T75" fmla="*/ 75 h 80"/>
                <a:gd name="T76" fmla="*/ 20 w 59"/>
                <a:gd name="T77" fmla="*/ 77 h 80"/>
                <a:gd name="T78" fmla="*/ 26 w 59"/>
                <a:gd name="T79" fmla="*/ 78 h 80"/>
                <a:gd name="T80" fmla="*/ 28 w 59"/>
                <a:gd name="T81" fmla="*/ 78 h 80"/>
                <a:gd name="T82" fmla="*/ 36 w 59"/>
                <a:gd name="T83" fmla="*/ 80 h 80"/>
                <a:gd name="T84" fmla="*/ 36 w 59"/>
                <a:gd name="T85" fmla="*/ 80 h 80"/>
                <a:gd name="T86" fmla="*/ 48 w 59"/>
                <a:gd name="T87" fmla="*/ 74 h 80"/>
                <a:gd name="T88" fmla="*/ 56 w 59"/>
                <a:gd name="T89" fmla="*/ 57 h 80"/>
                <a:gd name="T90" fmla="*/ 57 w 59"/>
                <a:gd name="T91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80">
                  <a:moveTo>
                    <a:pt x="57" y="41"/>
                  </a:moveTo>
                  <a:cubicBezTo>
                    <a:pt x="55" y="37"/>
                    <a:pt x="50" y="34"/>
                    <a:pt x="46" y="34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5"/>
                    <a:pt x="39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6" y="30"/>
                    <a:pt x="37" y="28"/>
                    <a:pt x="38" y="26"/>
                  </a:cubicBezTo>
                  <a:cubicBezTo>
                    <a:pt x="38" y="24"/>
                    <a:pt x="37" y="22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8" y="11"/>
                    <a:pt x="39" y="10"/>
                    <a:pt x="40" y="8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2" y="0"/>
                    <a:pt x="29" y="0"/>
                    <a:pt x="27" y="2"/>
                  </a:cubicBezTo>
                  <a:cubicBezTo>
                    <a:pt x="25" y="3"/>
                    <a:pt x="24" y="5"/>
                    <a:pt x="22" y="6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20"/>
                    <a:pt x="14" y="23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9"/>
                    <a:pt x="15" y="30"/>
                    <a:pt x="15" y="33"/>
                  </a:cubicBezTo>
                  <a:cubicBezTo>
                    <a:pt x="14" y="37"/>
                    <a:pt x="16" y="40"/>
                    <a:pt x="18" y="42"/>
                  </a:cubicBezTo>
                  <a:cubicBezTo>
                    <a:pt x="19" y="44"/>
                    <a:pt x="20" y="45"/>
                    <a:pt x="20" y="46"/>
                  </a:cubicBezTo>
                  <a:cubicBezTo>
                    <a:pt x="20" y="48"/>
                    <a:pt x="17" y="48"/>
                    <a:pt x="16" y="48"/>
                  </a:cubicBezTo>
                  <a:cubicBezTo>
                    <a:pt x="15" y="48"/>
                    <a:pt x="13" y="48"/>
                    <a:pt x="12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8" y="75"/>
                    <a:pt x="10" y="74"/>
                  </a:cubicBezTo>
                  <a:cubicBezTo>
                    <a:pt x="11" y="74"/>
                    <a:pt x="13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7" y="78"/>
                    <a:pt x="28" y="78"/>
                    <a:pt x="28" y="78"/>
                  </a:cubicBezTo>
                  <a:cubicBezTo>
                    <a:pt x="31" y="79"/>
                    <a:pt x="34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4" y="78"/>
                    <a:pt x="48" y="74"/>
                  </a:cubicBezTo>
                  <a:cubicBezTo>
                    <a:pt x="52" y="69"/>
                    <a:pt x="55" y="63"/>
                    <a:pt x="56" y="57"/>
                  </a:cubicBezTo>
                  <a:cubicBezTo>
                    <a:pt x="57" y="52"/>
                    <a:pt x="59" y="47"/>
                    <a:pt x="57" y="4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8" name="Freeform 11"/>
            <p:cNvSpPr>
              <a:spLocks/>
            </p:cNvSpPr>
            <p:nvPr/>
          </p:nvSpPr>
          <p:spPr bwMode="auto">
            <a:xfrm>
              <a:off x="16558865" y="3351746"/>
              <a:ext cx="170295" cy="119460"/>
            </a:xfrm>
            <a:custGeom>
              <a:avLst/>
              <a:gdLst>
                <a:gd name="T0" fmla="*/ 26 w 31"/>
                <a:gd name="T1" fmla="*/ 0 h 24"/>
                <a:gd name="T2" fmla="*/ 9 w 31"/>
                <a:gd name="T3" fmla="*/ 6 h 24"/>
                <a:gd name="T4" fmla="*/ 9 w 31"/>
                <a:gd name="T5" fmla="*/ 6 h 24"/>
                <a:gd name="T6" fmla="*/ 1 w 31"/>
                <a:gd name="T7" fmla="*/ 12 h 24"/>
                <a:gd name="T8" fmla="*/ 2 w 31"/>
                <a:gd name="T9" fmla="*/ 18 h 24"/>
                <a:gd name="T10" fmla="*/ 7 w 31"/>
                <a:gd name="T11" fmla="*/ 24 h 24"/>
                <a:gd name="T12" fmla="*/ 9 w 31"/>
                <a:gd name="T13" fmla="*/ 24 h 24"/>
                <a:gd name="T14" fmla="*/ 9 w 31"/>
                <a:gd name="T15" fmla="*/ 24 h 24"/>
                <a:gd name="T16" fmla="*/ 17 w 31"/>
                <a:gd name="T17" fmla="*/ 20 h 24"/>
                <a:gd name="T18" fmla="*/ 18 w 31"/>
                <a:gd name="T19" fmla="*/ 19 h 24"/>
                <a:gd name="T20" fmla="*/ 29 w 31"/>
                <a:gd name="T21" fmla="*/ 4 h 24"/>
                <a:gd name="T22" fmla="*/ 31 w 31"/>
                <a:gd name="T23" fmla="*/ 0 h 24"/>
                <a:gd name="T24" fmla="*/ 26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26" y="0"/>
                  </a:moveTo>
                  <a:cubicBezTo>
                    <a:pt x="20" y="1"/>
                    <a:pt x="13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3" y="9"/>
                    <a:pt x="1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5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4"/>
                    <a:pt x="15" y="21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4"/>
                    <a:pt x="28" y="9"/>
                    <a:pt x="29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39" name="Freeform 12"/>
            <p:cNvSpPr>
              <a:spLocks/>
            </p:cNvSpPr>
            <p:nvPr/>
          </p:nvSpPr>
          <p:spPr bwMode="auto">
            <a:xfrm>
              <a:off x="17769397" y="3282683"/>
              <a:ext cx="190813" cy="110128"/>
            </a:xfrm>
            <a:custGeom>
              <a:avLst/>
              <a:gdLst>
                <a:gd name="T0" fmla="*/ 33 w 35"/>
                <a:gd name="T1" fmla="*/ 7 h 22"/>
                <a:gd name="T2" fmla="*/ 26 w 35"/>
                <a:gd name="T3" fmla="*/ 3 h 22"/>
                <a:gd name="T4" fmla="*/ 25 w 35"/>
                <a:gd name="T5" fmla="*/ 3 h 22"/>
                <a:gd name="T6" fmla="*/ 21 w 35"/>
                <a:gd name="T7" fmla="*/ 2 h 22"/>
                <a:gd name="T8" fmla="*/ 14 w 35"/>
                <a:gd name="T9" fmla="*/ 0 h 22"/>
                <a:gd name="T10" fmla="*/ 10 w 35"/>
                <a:gd name="T11" fmla="*/ 1 h 22"/>
                <a:gd name="T12" fmla="*/ 2 w 35"/>
                <a:gd name="T13" fmla="*/ 14 h 22"/>
                <a:gd name="T14" fmla="*/ 14 w 35"/>
                <a:gd name="T15" fmla="*/ 19 h 22"/>
                <a:gd name="T16" fmla="*/ 17 w 35"/>
                <a:gd name="T17" fmla="*/ 20 h 22"/>
                <a:gd name="T18" fmla="*/ 20 w 35"/>
                <a:gd name="T19" fmla="*/ 21 h 22"/>
                <a:gd name="T20" fmla="*/ 25 w 35"/>
                <a:gd name="T21" fmla="*/ 22 h 22"/>
                <a:gd name="T22" fmla="*/ 32 w 35"/>
                <a:gd name="T23" fmla="*/ 17 h 22"/>
                <a:gd name="T24" fmla="*/ 32 w 35"/>
                <a:gd name="T25" fmla="*/ 16 h 22"/>
                <a:gd name="T26" fmla="*/ 33 w 35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2">
                  <a:moveTo>
                    <a:pt x="33" y="7"/>
                  </a:moveTo>
                  <a:cubicBezTo>
                    <a:pt x="32" y="4"/>
                    <a:pt x="28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2" y="2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6" y="3"/>
                    <a:pt x="0" y="8"/>
                    <a:pt x="2" y="14"/>
                  </a:cubicBezTo>
                  <a:cubicBezTo>
                    <a:pt x="3" y="19"/>
                    <a:pt x="10" y="19"/>
                    <a:pt x="14" y="19"/>
                  </a:cubicBezTo>
                  <a:cubicBezTo>
                    <a:pt x="15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8" y="22"/>
                    <a:pt x="30" y="20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3"/>
                    <a:pt x="35" y="10"/>
                    <a:pt x="33" y="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0" name="Freeform 13"/>
            <p:cNvSpPr>
              <a:spLocks/>
            </p:cNvSpPr>
            <p:nvPr/>
          </p:nvSpPr>
          <p:spPr bwMode="auto">
            <a:xfrm>
              <a:off x="18608563" y="4051710"/>
              <a:ext cx="354953" cy="212789"/>
            </a:xfrm>
            <a:custGeom>
              <a:avLst/>
              <a:gdLst>
                <a:gd name="T0" fmla="*/ 25 w 65"/>
                <a:gd name="T1" fmla="*/ 43 h 43"/>
                <a:gd name="T2" fmla="*/ 22 w 65"/>
                <a:gd name="T3" fmla="*/ 43 h 43"/>
                <a:gd name="T4" fmla="*/ 15 w 65"/>
                <a:gd name="T5" fmla="*/ 36 h 43"/>
                <a:gd name="T6" fmla="*/ 14 w 65"/>
                <a:gd name="T7" fmla="*/ 30 h 43"/>
                <a:gd name="T8" fmla="*/ 13 w 65"/>
                <a:gd name="T9" fmla="*/ 27 h 43"/>
                <a:gd name="T10" fmla="*/ 10 w 65"/>
                <a:gd name="T11" fmla="*/ 26 h 43"/>
                <a:gd name="T12" fmla="*/ 2 w 65"/>
                <a:gd name="T13" fmla="*/ 17 h 43"/>
                <a:gd name="T14" fmla="*/ 3 w 65"/>
                <a:gd name="T15" fmla="*/ 2 h 43"/>
                <a:gd name="T16" fmla="*/ 8 w 65"/>
                <a:gd name="T17" fmla="*/ 0 h 43"/>
                <a:gd name="T18" fmla="*/ 16 w 65"/>
                <a:gd name="T19" fmla="*/ 2 h 43"/>
                <a:gd name="T20" fmla="*/ 20 w 65"/>
                <a:gd name="T21" fmla="*/ 3 h 43"/>
                <a:gd name="T22" fmla="*/ 21 w 65"/>
                <a:gd name="T23" fmla="*/ 3 h 43"/>
                <a:gd name="T24" fmla="*/ 27 w 65"/>
                <a:gd name="T25" fmla="*/ 2 h 43"/>
                <a:gd name="T26" fmla="*/ 36 w 65"/>
                <a:gd name="T27" fmla="*/ 0 h 43"/>
                <a:gd name="T28" fmla="*/ 51 w 65"/>
                <a:gd name="T29" fmla="*/ 10 h 43"/>
                <a:gd name="T30" fmla="*/ 51 w 65"/>
                <a:gd name="T31" fmla="*/ 11 h 43"/>
                <a:gd name="T32" fmla="*/ 56 w 65"/>
                <a:gd name="T33" fmla="*/ 15 h 43"/>
                <a:gd name="T34" fmla="*/ 63 w 65"/>
                <a:gd name="T35" fmla="*/ 24 h 43"/>
                <a:gd name="T36" fmla="*/ 64 w 65"/>
                <a:gd name="T37" fmla="*/ 31 h 43"/>
                <a:gd name="T38" fmla="*/ 54 w 65"/>
                <a:gd name="T39" fmla="*/ 35 h 43"/>
                <a:gd name="T40" fmla="*/ 49 w 65"/>
                <a:gd name="T41" fmla="*/ 35 h 43"/>
                <a:gd name="T42" fmla="*/ 45 w 65"/>
                <a:gd name="T43" fmla="*/ 35 h 43"/>
                <a:gd name="T44" fmla="*/ 39 w 65"/>
                <a:gd name="T45" fmla="*/ 36 h 43"/>
                <a:gd name="T46" fmla="*/ 36 w 65"/>
                <a:gd name="T47" fmla="*/ 38 h 43"/>
                <a:gd name="T48" fmla="*/ 25 w 65"/>
                <a:gd name="T4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43">
                  <a:moveTo>
                    <a:pt x="25" y="43"/>
                  </a:moveTo>
                  <a:cubicBezTo>
                    <a:pt x="24" y="43"/>
                    <a:pt x="23" y="43"/>
                    <a:pt x="22" y="43"/>
                  </a:cubicBezTo>
                  <a:cubicBezTo>
                    <a:pt x="18" y="42"/>
                    <a:pt x="16" y="39"/>
                    <a:pt x="15" y="36"/>
                  </a:cubicBezTo>
                  <a:cubicBezTo>
                    <a:pt x="14" y="34"/>
                    <a:pt x="14" y="32"/>
                    <a:pt x="14" y="30"/>
                  </a:cubicBezTo>
                  <a:cubicBezTo>
                    <a:pt x="14" y="29"/>
                    <a:pt x="14" y="28"/>
                    <a:pt x="13" y="27"/>
                  </a:cubicBezTo>
                  <a:cubicBezTo>
                    <a:pt x="13" y="26"/>
                    <a:pt x="12" y="26"/>
                    <a:pt x="10" y="26"/>
                  </a:cubicBezTo>
                  <a:cubicBezTo>
                    <a:pt x="4" y="25"/>
                    <a:pt x="3" y="20"/>
                    <a:pt x="2" y="17"/>
                  </a:cubicBezTo>
                  <a:cubicBezTo>
                    <a:pt x="1" y="12"/>
                    <a:pt x="0" y="6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5" y="2"/>
                    <a:pt x="27" y="2"/>
                  </a:cubicBezTo>
                  <a:cubicBezTo>
                    <a:pt x="30" y="1"/>
                    <a:pt x="33" y="0"/>
                    <a:pt x="36" y="0"/>
                  </a:cubicBezTo>
                  <a:cubicBezTo>
                    <a:pt x="43" y="1"/>
                    <a:pt x="47" y="5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4" y="14"/>
                    <a:pt x="56" y="15"/>
                  </a:cubicBezTo>
                  <a:cubicBezTo>
                    <a:pt x="58" y="18"/>
                    <a:pt x="61" y="21"/>
                    <a:pt x="63" y="24"/>
                  </a:cubicBezTo>
                  <a:cubicBezTo>
                    <a:pt x="65" y="27"/>
                    <a:pt x="65" y="30"/>
                    <a:pt x="64" y="31"/>
                  </a:cubicBezTo>
                  <a:cubicBezTo>
                    <a:pt x="62" y="34"/>
                    <a:pt x="59" y="35"/>
                    <a:pt x="54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48" y="35"/>
                    <a:pt x="46" y="35"/>
                    <a:pt x="45" y="35"/>
                  </a:cubicBezTo>
                  <a:cubicBezTo>
                    <a:pt x="42" y="35"/>
                    <a:pt x="40" y="35"/>
                    <a:pt x="39" y="36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3" y="41"/>
                    <a:pt x="29" y="43"/>
                    <a:pt x="25" y="4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8009452" y="3336813"/>
              <a:ext cx="114898" cy="113861"/>
            </a:xfrm>
            <a:custGeom>
              <a:avLst/>
              <a:gdLst>
                <a:gd name="T0" fmla="*/ 16 w 21"/>
                <a:gd name="T1" fmla="*/ 2 h 23"/>
                <a:gd name="T2" fmla="*/ 10 w 21"/>
                <a:gd name="T3" fmla="*/ 0 h 23"/>
                <a:gd name="T4" fmla="*/ 2 w 21"/>
                <a:gd name="T5" fmla="*/ 4 h 23"/>
                <a:gd name="T6" fmla="*/ 1 w 21"/>
                <a:gd name="T7" fmla="*/ 14 h 23"/>
                <a:gd name="T8" fmla="*/ 12 w 21"/>
                <a:gd name="T9" fmla="*/ 23 h 23"/>
                <a:gd name="T10" fmla="*/ 13 w 21"/>
                <a:gd name="T11" fmla="*/ 23 h 23"/>
                <a:gd name="T12" fmla="*/ 20 w 21"/>
                <a:gd name="T13" fmla="*/ 18 h 23"/>
                <a:gd name="T14" fmla="*/ 16 w 21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6" y="2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0"/>
                    <a:pt x="4" y="1"/>
                    <a:pt x="2" y="4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3" y="17"/>
                    <a:pt x="7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2"/>
                    <a:pt x="19" y="5"/>
                    <a:pt x="16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7732466" y="3432008"/>
              <a:ext cx="974581" cy="550638"/>
            </a:xfrm>
            <a:custGeom>
              <a:avLst/>
              <a:gdLst>
                <a:gd name="T0" fmla="*/ 173 w 179"/>
                <a:gd name="T1" fmla="*/ 74 h 111"/>
                <a:gd name="T2" fmla="*/ 171 w 179"/>
                <a:gd name="T3" fmla="*/ 67 h 111"/>
                <a:gd name="T4" fmla="*/ 163 w 179"/>
                <a:gd name="T5" fmla="*/ 54 h 111"/>
                <a:gd name="T6" fmla="*/ 150 w 179"/>
                <a:gd name="T7" fmla="*/ 50 h 111"/>
                <a:gd name="T8" fmla="*/ 134 w 179"/>
                <a:gd name="T9" fmla="*/ 50 h 111"/>
                <a:gd name="T10" fmla="*/ 130 w 179"/>
                <a:gd name="T11" fmla="*/ 51 h 111"/>
                <a:gd name="T12" fmla="*/ 124 w 179"/>
                <a:gd name="T13" fmla="*/ 50 h 111"/>
                <a:gd name="T14" fmla="*/ 104 w 179"/>
                <a:gd name="T15" fmla="*/ 64 h 111"/>
                <a:gd name="T16" fmla="*/ 99 w 179"/>
                <a:gd name="T17" fmla="*/ 67 h 111"/>
                <a:gd name="T18" fmla="*/ 94 w 179"/>
                <a:gd name="T19" fmla="*/ 63 h 111"/>
                <a:gd name="T20" fmla="*/ 87 w 179"/>
                <a:gd name="T21" fmla="*/ 65 h 111"/>
                <a:gd name="T22" fmla="*/ 83 w 179"/>
                <a:gd name="T23" fmla="*/ 64 h 111"/>
                <a:gd name="T24" fmla="*/ 77 w 179"/>
                <a:gd name="T25" fmla="*/ 62 h 111"/>
                <a:gd name="T26" fmla="*/ 75 w 179"/>
                <a:gd name="T27" fmla="*/ 56 h 111"/>
                <a:gd name="T28" fmla="*/ 65 w 179"/>
                <a:gd name="T29" fmla="*/ 31 h 111"/>
                <a:gd name="T30" fmla="*/ 62 w 179"/>
                <a:gd name="T31" fmla="*/ 31 h 111"/>
                <a:gd name="T32" fmla="*/ 60 w 179"/>
                <a:gd name="T33" fmla="*/ 27 h 111"/>
                <a:gd name="T34" fmla="*/ 51 w 179"/>
                <a:gd name="T35" fmla="*/ 17 h 111"/>
                <a:gd name="T36" fmla="*/ 44 w 179"/>
                <a:gd name="T37" fmla="*/ 20 h 111"/>
                <a:gd name="T38" fmla="*/ 41 w 179"/>
                <a:gd name="T39" fmla="*/ 22 h 111"/>
                <a:gd name="T40" fmla="*/ 38 w 179"/>
                <a:gd name="T41" fmla="*/ 21 h 111"/>
                <a:gd name="T42" fmla="*/ 38 w 179"/>
                <a:gd name="T43" fmla="*/ 17 h 111"/>
                <a:gd name="T44" fmla="*/ 27 w 179"/>
                <a:gd name="T45" fmla="*/ 9 h 111"/>
                <a:gd name="T46" fmla="*/ 22 w 179"/>
                <a:gd name="T47" fmla="*/ 5 h 111"/>
                <a:gd name="T48" fmla="*/ 13 w 179"/>
                <a:gd name="T49" fmla="*/ 0 h 111"/>
                <a:gd name="T50" fmla="*/ 3 w 179"/>
                <a:gd name="T51" fmla="*/ 16 h 111"/>
                <a:gd name="T52" fmla="*/ 7 w 179"/>
                <a:gd name="T53" fmla="*/ 24 h 111"/>
                <a:gd name="T54" fmla="*/ 11 w 179"/>
                <a:gd name="T55" fmla="*/ 33 h 111"/>
                <a:gd name="T56" fmla="*/ 22 w 179"/>
                <a:gd name="T57" fmla="*/ 39 h 111"/>
                <a:gd name="T58" fmla="*/ 32 w 179"/>
                <a:gd name="T59" fmla="*/ 37 h 111"/>
                <a:gd name="T60" fmla="*/ 36 w 179"/>
                <a:gd name="T61" fmla="*/ 43 h 111"/>
                <a:gd name="T62" fmla="*/ 39 w 179"/>
                <a:gd name="T63" fmla="*/ 50 h 111"/>
                <a:gd name="T64" fmla="*/ 41 w 179"/>
                <a:gd name="T65" fmla="*/ 65 h 111"/>
                <a:gd name="T66" fmla="*/ 40 w 179"/>
                <a:gd name="T67" fmla="*/ 76 h 111"/>
                <a:gd name="T68" fmla="*/ 41 w 179"/>
                <a:gd name="T69" fmla="*/ 87 h 111"/>
                <a:gd name="T70" fmla="*/ 49 w 179"/>
                <a:gd name="T71" fmla="*/ 104 h 111"/>
                <a:gd name="T72" fmla="*/ 53 w 179"/>
                <a:gd name="T73" fmla="*/ 103 h 111"/>
                <a:gd name="T74" fmla="*/ 55 w 179"/>
                <a:gd name="T75" fmla="*/ 102 h 111"/>
                <a:gd name="T76" fmla="*/ 57 w 179"/>
                <a:gd name="T77" fmla="*/ 103 h 111"/>
                <a:gd name="T78" fmla="*/ 61 w 179"/>
                <a:gd name="T79" fmla="*/ 105 h 111"/>
                <a:gd name="T80" fmla="*/ 67 w 179"/>
                <a:gd name="T81" fmla="*/ 109 h 111"/>
                <a:gd name="T82" fmla="*/ 76 w 179"/>
                <a:gd name="T83" fmla="*/ 103 h 111"/>
                <a:gd name="T84" fmla="*/ 84 w 179"/>
                <a:gd name="T85" fmla="*/ 111 h 111"/>
                <a:gd name="T86" fmla="*/ 87 w 179"/>
                <a:gd name="T87" fmla="*/ 110 h 111"/>
                <a:gd name="T88" fmla="*/ 103 w 179"/>
                <a:gd name="T89" fmla="*/ 107 h 111"/>
                <a:gd name="T90" fmla="*/ 107 w 179"/>
                <a:gd name="T91" fmla="*/ 107 h 111"/>
                <a:gd name="T92" fmla="*/ 114 w 179"/>
                <a:gd name="T93" fmla="*/ 105 h 111"/>
                <a:gd name="T94" fmla="*/ 119 w 179"/>
                <a:gd name="T95" fmla="*/ 106 h 111"/>
                <a:gd name="T96" fmla="*/ 129 w 179"/>
                <a:gd name="T97" fmla="*/ 106 h 111"/>
                <a:gd name="T98" fmla="*/ 135 w 179"/>
                <a:gd name="T99" fmla="*/ 99 h 111"/>
                <a:gd name="T100" fmla="*/ 139 w 179"/>
                <a:gd name="T101" fmla="*/ 102 h 111"/>
                <a:gd name="T102" fmla="*/ 155 w 179"/>
                <a:gd name="T103" fmla="*/ 104 h 111"/>
                <a:gd name="T104" fmla="*/ 161 w 179"/>
                <a:gd name="T105" fmla="*/ 102 h 111"/>
                <a:gd name="T106" fmla="*/ 168 w 179"/>
                <a:gd name="T107" fmla="*/ 98 h 111"/>
                <a:gd name="T108" fmla="*/ 170 w 179"/>
                <a:gd name="T109" fmla="*/ 90 h 111"/>
                <a:gd name="T110" fmla="*/ 176 w 179"/>
                <a:gd name="T111" fmla="*/ 8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111">
                  <a:moveTo>
                    <a:pt x="178" y="80"/>
                  </a:moveTo>
                  <a:cubicBezTo>
                    <a:pt x="178" y="78"/>
                    <a:pt x="176" y="75"/>
                    <a:pt x="173" y="74"/>
                  </a:cubicBezTo>
                  <a:cubicBezTo>
                    <a:pt x="172" y="73"/>
                    <a:pt x="171" y="72"/>
                    <a:pt x="171" y="70"/>
                  </a:cubicBezTo>
                  <a:cubicBezTo>
                    <a:pt x="171" y="69"/>
                    <a:pt x="171" y="68"/>
                    <a:pt x="171" y="67"/>
                  </a:cubicBezTo>
                  <a:cubicBezTo>
                    <a:pt x="171" y="66"/>
                    <a:pt x="171" y="65"/>
                    <a:pt x="170" y="64"/>
                  </a:cubicBezTo>
                  <a:cubicBezTo>
                    <a:pt x="170" y="61"/>
                    <a:pt x="169" y="56"/>
                    <a:pt x="163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6" y="52"/>
                    <a:pt x="153" y="52"/>
                    <a:pt x="150" y="50"/>
                  </a:cubicBezTo>
                  <a:cubicBezTo>
                    <a:pt x="147" y="49"/>
                    <a:pt x="145" y="48"/>
                    <a:pt x="143" y="48"/>
                  </a:cubicBezTo>
                  <a:cubicBezTo>
                    <a:pt x="140" y="48"/>
                    <a:pt x="137" y="49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29" y="50"/>
                    <a:pt x="127" y="50"/>
                    <a:pt x="126" y="50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18" y="51"/>
                    <a:pt x="112" y="56"/>
                    <a:pt x="107" y="60"/>
                  </a:cubicBezTo>
                  <a:cubicBezTo>
                    <a:pt x="106" y="62"/>
                    <a:pt x="105" y="63"/>
                    <a:pt x="104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5"/>
                    <a:pt x="100" y="67"/>
                    <a:pt x="99" y="67"/>
                  </a:cubicBezTo>
                  <a:cubicBezTo>
                    <a:pt x="98" y="67"/>
                    <a:pt x="98" y="67"/>
                    <a:pt x="98" y="66"/>
                  </a:cubicBezTo>
                  <a:cubicBezTo>
                    <a:pt x="97" y="65"/>
                    <a:pt x="96" y="63"/>
                    <a:pt x="94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0" y="63"/>
                    <a:pt x="89" y="64"/>
                    <a:pt x="87" y="65"/>
                  </a:cubicBezTo>
                  <a:cubicBezTo>
                    <a:pt x="87" y="65"/>
                    <a:pt x="86" y="65"/>
                    <a:pt x="85" y="65"/>
                  </a:cubicBezTo>
                  <a:cubicBezTo>
                    <a:pt x="85" y="65"/>
                    <a:pt x="84" y="65"/>
                    <a:pt x="83" y="64"/>
                  </a:cubicBezTo>
                  <a:cubicBezTo>
                    <a:pt x="82" y="63"/>
                    <a:pt x="81" y="62"/>
                    <a:pt x="78" y="62"/>
                  </a:cubicBezTo>
                  <a:cubicBezTo>
                    <a:pt x="78" y="62"/>
                    <a:pt x="78" y="62"/>
                    <a:pt x="77" y="62"/>
                  </a:cubicBezTo>
                  <a:cubicBezTo>
                    <a:pt x="76" y="62"/>
                    <a:pt x="75" y="62"/>
                    <a:pt x="74" y="62"/>
                  </a:cubicBezTo>
                  <a:cubicBezTo>
                    <a:pt x="74" y="60"/>
                    <a:pt x="75" y="58"/>
                    <a:pt x="75" y="56"/>
                  </a:cubicBezTo>
                  <a:cubicBezTo>
                    <a:pt x="77" y="49"/>
                    <a:pt x="79" y="42"/>
                    <a:pt x="72" y="34"/>
                  </a:cubicBezTo>
                  <a:cubicBezTo>
                    <a:pt x="70" y="31"/>
                    <a:pt x="67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2" y="31"/>
                    <a:pt x="62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0"/>
                    <a:pt x="60" y="30"/>
                    <a:pt x="60" y="27"/>
                  </a:cubicBezTo>
                  <a:cubicBezTo>
                    <a:pt x="60" y="26"/>
                    <a:pt x="60" y="24"/>
                    <a:pt x="59" y="23"/>
                  </a:cubicBezTo>
                  <a:cubicBezTo>
                    <a:pt x="58" y="19"/>
                    <a:pt x="55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7" y="18"/>
                    <a:pt x="46" y="19"/>
                    <a:pt x="44" y="20"/>
                  </a:cubicBezTo>
                  <a:cubicBezTo>
                    <a:pt x="44" y="21"/>
                    <a:pt x="43" y="21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0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19"/>
                    <a:pt x="38" y="18"/>
                    <a:pt x="38" y="17"/>
                  </a:cubicBezTo>
                  <a:cubicBezTo>
                    <a:pt x="37" y="14"/>
                    <a:pt x="35" y="12"/>
                    <a:pt x="31" y="10"/>
                  </a:cubicBezTo>
                  <a:cubicBezTo>
                    <a:pt x="30" y="9"/>
                    <a:pt x="29" y="9"/>
                    <a:pt x="27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4" y="3"/>
                    <a:pt x="2" y="7"/>
                  </a:cubicBezTo>
                  <a:cubicBezTo>
                    <a:pt x="0" y="10"/>
                    <a:pt x="1" y="13"/>
                    <a:pt x="3" y="16"/>
                  </a:cubicBezTo>
                  <a:cubicBezTo>
                    <a:pt x="4" y="18"/>
                    <a:pt x="5" y="20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8" y="29"/>
                    <a:pt x="9" y="31"/>
                    <a:pt x="11" y="33"/>
                  </a:cubicBezTo>
                  <a:cubicBezTo>
                    <a:pt x="13" y="35"/>
                    <a:pt x="16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5" y="38"/>
                    <a:pt x="27" y="38"/>
                  </a:cubicBezTo>
                  <a:cubicBezTo>
                    <a:pt x="28" y="37"/>
                    <a:pt x="31" y="37"/>
                    <a:pt x="32" y="37"/>
                  </a:cubicBezTo>
                  <a:cubicBezTo>
                    <a:pt x="33" y="37"/>
                    <a:pt x="34" y="37"/>
                    <a:pt x="35" y="38"/>
                  </a:cubicBezTo>
                  <a:cubicBezTo>
                    <a:pt x="35" y="38"/>
                    <a:pt x="36" y="41"/>
                    <a:pt x="36" y="43"/>
                  </a:cubicBezTo>
                  <a:cubicBezTo>
                    <a:pt x="37" y="44"/>
                    <a:pt x="37" y="46"/>
                    <a:pt x="37" y="47"/>
                  </a:cubicBezTo>
                  <a:cubicBezTo>
                    <a:pt x="38" y="48"/>
                    <a:pt x="38" y="49"/>
                    <a:pt x="39" y="50"/>
                  </a:cubicBezTo>
                  <a:cubicBezTo>
                    <a:pt x="41" y="54"/>
                    <a:pt x="43" y="58"/>
                    <a:pt x="42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7"/>
                    <a:pt x="40" y="68"/>
                    <a:pt x="40" y="69"/>
                  </a:cubicBezTo>
                  <a:cubicBezTo>
                    <a:pt x="40" y="72"/>
                    <a:pt x="40" y="74"/>
                    <a:pt x="40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81"/>
                    <a:pt x="41" y="84"/>
                    <a:pt x="41" y="87"/>
                  </a:cubicBezTo>
                  <a:cubicBezTo>
                    <a:pt x="42" y="89"/>
                    <a:pt x="42" y="92"/>
                    <a:pt x="42" y="94"/>
                  </a:cubicBezTo>
                  <a:cubicBezTo>
                    <a:pt x="42" y="97"/>
                    <a:pt x="42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51" y="104"/>
                    <a:pt x="53" y="103"/>
                    <a:pt x="53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3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6"/>
                    <a:pt x="62" y="107"/>
                    <a:pt x="63" y="107"/>
                  </a:cubicBezTo>
                  <a:cubicBezTo>
                    <a:pt x="64" y="108"/>
                    <a:pt x="66" y="109"/>
                    <a:pt x="67" y="109"/>
                  </a:cubicBezTo>
                  <a:cubicBezTo>
                    <a:pt x="70" y="109"/>
                    <a:pt x="73" y="107"/>
                    <a:pt x="75" y="105"/>
                  </a:cubicBezTo>
                  <a:cubicBezTo>
                    <a:pt x="76" y="104"/>
                    <a:pt x="76" y="104"/>
                    <a:pt x="76" y="103"/>
                  </a:cubicBezTo>
                  <a:cubicBezTo>
                    <a:pt x="76" y="104"/>
                    <a:pt x="76" y="105"/>
                    <a:pt x="77" y="106"/>
                  </a:cubicBezTo>
                  <a:cubicBezTo>
                    <a:pt x="77" y="108"/>
                    <a:pt x="79" y="111"/>
                    <a:pt x="84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90" y="110"/>
                    <a:pt x="92" y="109"/>
                    <a:pt x="95" y="108"/>
                  </a:cubicBezTo>
                  <a:cubicBezTo>
                    <a:pt x="98" y="108"/>
                    <a:pt x="100" y="107"/>
                    <a:pt x="103" y="107"/>
                  </a:cubicBezTo>
                  <a:cubicBezTo>
                    <a:pt x="103" y="107"/>
                    <a:pt x="103" y="107"/>
                    <a:pt x="104" y="107"/>
                  </a:cubicBezTo>
                  <a:cubicBezTo>
                    <a:pt x="105" y="107"/>
                    <a:pt x="106" y="107"/>
                    <a:pt x="107" y="107"/>
                  </a:cubicBezTo>
                  <a:cubicBezTo>
                    <a:pt x="109" y="107"/>
                    <a:pt x="111" y="107"/>
                    <a:pt x="113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6"/>
                  </a:cubicBezTo>
                  <a:cubicBezTo>
                    <a:pt x="116" y="106"/>
                    <a:pt x="117" y="106"/>
                    <a:pt x="119" y="106"/>
                  </a:cubicBezTo>
                  <a:cubicBezTo>
                    <a:pt x="119" y="107"/>
                    <a:pt x="120" y="107"/>
                    <a:pt x="121" y="107"/>
                  </a:cubicBezTo>
                  <a:cubicBezTo>
                    <a:pt x="124" y="107"/>
                    <a:pt x="127" y="106"/>
                    <a:pt x="129" y="106"/>
                  </a:cubicBezTo>
                  <a:cubicBezTo>
                    <a:pt x="132" y="105"/>
                    <a:pt x="133" y="103"/>
                    <a:pt x="134" y="101"/>
                  </a:cubicBezTo>
                  <a:cubicBezTo>
                    <a:pt x="134" y="100"/>
                    <a:pt x="135" y="100"/>
                    <a:pt x="135" y="99"/>
                  </a:cubicBezTo>
                  <a:cubicBezTo>
                    <a:pt x="135" y="100"/>
                    <a:pt x="136" y="100"/>
                    <a:pt x="136" y="100"/>
                  </a:cubicBezTo>
                  <a:cubicBezTo>
                    <a:pt x="137" y="101"/>
                    <a:pt x="138" y="102"/>
                    <a:pt x="139" y="102"/>
                  </a:cubicBezTo>
                  <a:cubicBezTo>
                    <a:pt x="143" y="104"/>
                    <a:pt x="147" y="105"/>
                    <a:pt x="151" y="105"/>
                  </a:cubicBezTo>
                  <a:cubicBezTo>
                    <a:pt x="152" y="105"/>
                    <a:pt x="154" y="104"/>
                    <a:pt x="155" y="104"/>
                  </a:cubicBezTo>
                  <a:cubicBezTo>
                    <a:pt x="157" y="104"/>
                    <a:pt x="159" y="103"/>
                    <a:pt x="160" y="102"/>
                  </a:cubicBezTo>
                  <a:cubicBezTo>
                    <a:pt x="160" y="102"/>
                    <a:pt x="161" y="102"/>
                    <a:pt x="161" y="102"/>
                  </a:cubicBezTo>
                  <a:cubicBezTo>
                    <a:pt x="161" y="101"/>
                    <a:pt x="162" y="101"/>
                    <a:pt x="163" y="101"/>
                  </a:cubicBezTo>
                  <a:cubicBezTo>
                    <a:pt x="164" y="101"/>
                    <a:pt x="166" y="100"/>
                    <a:pt x="168" y="98"/>
                  </a:cubicBezTo>
                  <a:cubicBezTo>
                    <a:pt x="169" y="96"/>
                    <a:pt x="170" y="94"/>
                    <a:pt x="170" y="93"/>
                  </a:cubicBezTo>
                  <a:cubicBezTo>
                    <a:pt x="170" y="92"/>
                    <a:pt x="170" y="91"/>
                    <a:pt x="170" y="90"/>
                  </a:cubicBezTo>
                  <a:cubicBezTo>
                    <a:pt x="170" y="90"/>
                    <a:pt x="171" y="89"/>
                    <a:pt x="172" y="89"/>
                  </a:cubicBezTo>
                  <a:cubicBezTo>
                    <a:pt x="174" y="88"/>
                    <a:pt x="175" y="87"/>
                    <a:pt x="176" y="86"/>
                  </a:cubicBezTo>
                  <a:cubicBezTo>
                    <a:pt x="178" y="84"/>
                    <a:pt x="179" y="82"/>
                    <a:pt x="178" y="8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7703741" y="3725060"/>
              <a:ext cx="213382" cy="216522"/>
            </a:xfrm>
            <a:custGeom>
              <a:avLst/>
              <a:gdLst>
                <a:gd name="T0" fmla="*/ 38 w 39"/>
                <a:gd name="T1" fmla="*/ 22 h 44"/>
                <a:gd name="T2" fmla="*/ 37 w 39"/>
                <a:gd name="T3" fmla="*/ 19 h 44"/>
                <a:gd name="T4" fmla="*/ 37 w 39"/>
                <a:gd name="T5" fmla="*/ 18 h 44"/>
                <a:gd name="T6" fmla="*/ 34 w 39"/>
                <a:gd name="T7" fmla="*/ 8 h 44"/>
                <a:gd name="T8" fmla="*/ 27 w 39"/>
                <a:gd name="T9" fmla="*/ 1 h 44"/>
                <a:gd name="T10" fmla="*/ 22 w 39"/>
                <a:gd name="T11" fmla="*/ 0 h 44"/>
                <a:gd name="T12" fmla="*/ 12 w 39"/>
                <a:gd name="T13" fmla="*/ 3 h 44"/>
                <a:gd name="T14" fmla="*/ 8 w 39"/>
                <a:gd name="T15" fmla="*/ 10 h 44"/>
                <a:gd name="T16" fmla="*/ 6 w 39"/>
                <a:gd name="T17" fmla="*/ 14 h 44"/>
                <a:gd name="T18" fmla="*/ 5 w 39"/>
                <a:gd name="T19" fmla="*/ 15 h 44"/>
                <a:gd name="T20" fmla="*/ 2 w 39"/>
                <a:gd name="T21" fmla="*/ 26 h 44"/>
                <a:gd name="T22" fmla="*/ 6 w 39"/>
                <a:gd name="T23" fmla="*/ 31 h 44"/>
                <a:gd name="T24" fmla="*/ 8 w 39"/>
                <a:gd name="T25" fmla="*/ 33 h 44"/>
                <a:gd name="T26" fmla="*/ 14 w 39"/>
                <a:gd name="T27" fmla="*/ 38 h 44"/>
                <a:gd name="T28" fmla="*/ 19 w 39"/>
                <a:gd name="T29" fmla="*/ 41 h 44"/>
                <a:gd name="T30" fmla="*/ 22 w 39"/>
                <a:gd name="T31" fmla="*/ 43 h 44"/>
                <a:gd name="T32" fmla="*/ 27 w 39"/>
                <a:gd name="T33" fmla="*/ 44 h 44"/>
                <a:gd name="T34" fmla="*/ 33 w 39"/>
                <a:gd name="T35" fmla="*/ 43 h 44"/>
                <a:gd name="T36" fmla="*/ 38 w 39"/>
                <a:gd name="T37" fmla="*/ 36 h 44"/>
                <a:gd name="T38" fmla="*/ 38 w 39"/>
                <a:gd name="T3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4">
                  <a:moveTo>
                    <a:pt x="38" y="22"/>
                  </a:move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5"/>
                    <a:pt x="36" y="11"/>
                    <a:pt x="34" y="8"/>
                  </a:cubicBezTo>
                  <a:cubicBezTo>
                    <a:pt x="33" y="5"/>
                    <a:pt x="30" y="2"/>
                    <a:pt x="27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4" y="1"/>
                    <a:pt x="12" y="3"/>
                  </a:cubicBezTo>
                  <a:cubicBezTo>
                    <a:pt x="10" y="5"/>
                    <a:pt x="9" y="8"/>
                    <a:pt x="8" y="10"/>
                  </a:cubicBezTo>
                  <a:cubicBezTo>
                    <a:pt x="8" y="11"/>
                    <a:pt x="7" y="13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7"/>
                    <a:pt x="0" y="21"/>
                    <a:pt x="2" y="26"/>
                  </a:cubicBezTo>
                  <a:cubicBezTo>
                    <a:pt x="3" y="29"/>
                    <a:pt x="5" y="30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10" y="35"/>
                    <a:pt x="12" y="37"/>
                    <a:pt x="14" y="38"/>
                  </a:cubicBezTo>
                  <a:cubicBezTo>
                    <a:pt x="16" y="40"/>
                    <a:pt x="18" y="41"/>
                    <a:pt x="19" y="41"/>
                  </a:cubicBezTo>
                  <a:cubicBezTo>
                    <a:pt x="20" y="42"/>
                    <a:pt x="21" y="42"/>
                    <a:pt x="22" y="43"/>
                  </a:cubicBezTo>
                  <a:cubicBezTo>
                    <a:pt x="24" y="44"/>
                    <a:pt x="26" y="44"/>
                    <a:pt x="27" y="44"/>
                  </a:cubicBezTo>
                  <a:cubicBezTo>
                    <a:pt x="29" y="44"/>
                    <a:pt x="31" y="44"/>
                    <a:pt x="33" y="43"/>
                  </a:cubicBezTo>
                  <a:cubicBezTo>
                    <a:pt x="35" y="41"/>
                    <a:pt x="37" y="39"/>
                    <a:pt x="38" y="36"/>
                  </a:cubicBezTo>
                  <a:cubicBezTo>
                    <a:pt x="39" y="31"/>
                    <a:pt x="38" y="26"/>
                    <a:pt x="38" y="2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7621671" y="4874867"/>
              <a:ext cx="82070" cy="78396"/>
            </a:xfrm>
            <a:custGeom>
              <a:avLst/>
              <a:gdLst>
                <a:gd name="T0" fmla="*/ 10 w 15"/>
                <a:gd name="T1" fmla="*/ 1 h 16"/>
                <a:gd name="T2" fmla="*/ 6 w 15"/>
                <a:gd name="T3" fmla="*/ 0 h 16"/>
                <a:gd name="T4" fmla="*/ 1 w 15"/>
                <a:gd name="T5" fmla="*/ 2 h 16"/>
                <a:gd name="T6" fmla="*/ 0 w 15"/>
                <a:gd name="T7" fmla="*/ 7 h 16"/>
                <a:gd name="T8" fmla="*/ 10 w 15"/>
                <a:gd name="T9" fmla="*/ 16 h 16"/>
                <a:gd name="T10" fmla="*/ 10 w 15"/>
                <a:gd name="T11" fmla="*/ 16 h 16"/>
                <a:gd name="T12" fmla="*/ 12 w 15"/>
                <a:gd name="T13" fmla="*/ 16 h 16"/>
                <a:gd name="T14" fmla="*/ 15 w 15"/>
                <a:gd name="T15" fmla="*/ 10 h 16"/>
                <a:gd name="T16" fmla="*/ 10 w 15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0" y="1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1" y="11"/>
                    <a:pt x="6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4" y="15"/>
                    <a:pt x="15" y="13"/>
                    <a:pt x="15" y="10"/>
                  </a:cubicBezTo>
                  <a:cubicBezTo>
                    <a:pt x="15" y="7"/>
                    <a:pt x="12" y="3"/>
                    <a:pt x="10" y="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7933537" y="4835669"/>
              <a:ext cx="65656" cy="54131"/>
            </a:xfrm>
            <a:custGeom>
              <a:avLst/>
              <a:gdLst>
                <a:gd name="T0" fmla="*/ 11 w 12"/>
                <a:gd name="T1" fmla="*/ 4 h 11"/>
                <a:gd name="T2" fmla="*/ 7 w 12"/>
                <a:gd name="T3" fmla="*/ 0 h 11"/>
                <a:gd name="T4" fmla="*/ 1 w 12"/>
                <a:gd name="T5" fmla="*/ 6 h 11"/>
                <a:gd name="T6" fmla="*/ 3 w 12"/>
                <a:gd name="T7" fmla="*/ 10 h 11"/>
                <a:gd name="T8" fmla="*/ 5 w 12"/>
                <a:gd name="T9" fmla="*/ 11 h 11"/>
                <a:gd name="T10" fmla="*/ 5 w 12"/>
                <a:gd name="T11" fmla="*/ 11 h 11"/>
                <a:gd name="T12" fmla="*/ 10 w 12"/>
                <a:gd name="T13" fmla="*/ 8 h 11"/>
                <a:gd name="T14" fmla="*/ 11 w 12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1" y="0"/>
                    <a:pt x="8" y="0"/>
                    <a:pt x="7" y="0"/>
                  </a:cubicBezTo>
                  <a:cubicBezTo>
                    <a:pt x="3" y="0"/>
                    <a:pt x="1" y="4"/>
                    <a:pt x="1" y="6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7"/>
                    <a:pt x="12" y="6"/>
                    <a:pt x="11" y="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6146464" y="4036777"/>
              <a:ext cx="1171549" cy="946351"/>
            </a:xfrm>
            <a:custGeom>
              <a:avLst/>
              <a:gdLst>
                <a:gd name="T0" fmla="*/ 209 w 215"/>
                <a:gd name="T1" fmla="*/ 139 h 191"/>
                <a:gd name="T2" fmla="*/ 205 w 215"/>
                <a:gd name="T3" fmla="*/ 135 h 191"/>
                <a:gd name="T4" fmla="*/ 197 w 215"/>
                <a:gd name="T5" fmla="*/ 125 h 191"/>
                <a:gd name="T6" fmla="*/ 189 w 215"/>
                <a:gd name="T7" fmla="*/ 119 h 191"/>
                <a:gd name="T8" fmla="*/ 181 w 215"/>
                <a:gd name="T9" fmla="*/ 110 h 191"/>
                <a:gd name="T10" fmla="*/ 178 w 215"/>
                <a:gd name="T11" fmla="*/ 104 h 191"/>
                <a:gd name="T12" fmla="*/ 179 w 215"/>
                <a:gd name="T13" fmla="*/ 90 h 191"/>
                <a:gd name="T14" fmla="*/ 181 w 215"/>
                <a:gd name="T15" fmla="*/ 69 h 191"/>
                <a:gd name="T16" fmla="*/ 180 w 215"/>
                <a:gd name="T17" fmla="*/ 57 h 191"/>
                <a:gd name="T18" fmla="*/ 182 w 215"/>
                <a:gd name="T19" fmla="*/ 50 h 191"/>
                <a:gd name="T20" fmla="*/ 184 w 215"/>
                <a:gd name="T21" fmla="*/ 44 h 191"/>
                <a:gd name="T22" fmla="*/ 185 w 215"/>
                <a:gd name="T23" fmla="*/ 35 h 191"/>
                <a:gd name="T24" fmla="*/ 181 w 215"/>
                <a:gd name="T25" fmla="*/ 21 h 191"/>
                <a:gd name="T26" fmla="*/ 177 w 215"/>
                <a:gd name="T27" fmla="*/ 16 h 191"/>
                <a:gd name="T28" fmla="*/ 165 w 215"/>
                <a:gd name="T29" fmla="*/ 3 h 191"/>
                <a:gd name="T30" fmla="*/ 149 w 215"/>
                <a:gd name="T31" fmla="*/ 9 h 191"/>
                <a:gd name="T32" fmla="*/ 148 w 215"/>
                <a:gd name="T33" fmla="*/ 15 h 191"/>
                <a:gd name="T34" fmla="*/ 146 w 215"/>
                <a:gd name="T35" fmla="*/ 30 h 191"/>
                <a:gd name="T36" fmla="*/ 145 w 215"/>
                <a:gd name="T37" fmla="*/ 38 h 191"/>
                <a:gd name="T38" fmla="*/ 146 w 215"/>
                <a:gd name="T39" fmla="*/ 50 h 191"/>
                <a:gd name="T40" fmla="*/ 143 w 215"/>
                <a:gd name="T41" fmla="*/ 62 h 191"/>
                <a:gd name="T42" fmla="*/ 141 w 215"/>
                <a:gd name="T43" fmla="*/ 44 h 191"/>
                <a:gd name="T44" fmla="*/ 138 w 215"/>
                <a:gd name="T45" fmla="*/ 16 h 191"/>
                <a:gd name="T46" fmla="*/ 131 w 215"/>
                <a:gd name="T47" fmla="*/ 10 h 191"/>
                <a:gd name="T48" fmla="*/ 5 w 215"/>
                <a:gd name="T49" fmla="*/ 82 h 191"/>
                <a:gd name="T50" fmla="*/ 2 w 215"/>
                <a:gd name="T51" fmla="*/ 98 h 191"/>
                <a:gd name="T52" fmla="*/ 3 w 215"/>
                <a:gd name="T53" fmla="*/ 104 h 191"/>
                <a:gd name="T54" fmla="*/ 15 w 215"/>
                <a:gd name="T55" fmla="*/ 121 h 191"/>
                <a:gd name="T56" fmla="*/ 30 w 215"/>
                <a:gd name="T57" fmla="*/ 128 h 191"/>
                <a:gd name="T58" fmla="*/ 32 w 215"/>
                <a:gd name="T59" fmla="*/ 127 h 191"/>
                <a:gd name="T60" fmla="*/ 35 w 215"/>
                <a:gd name="T61" fmla="*/ 128 h 191"/>
                <a:gd name="T62" fmla="*/ 34 w 215"/>
                <a:gd name="T63" fmla="*/ 140 h 191"/>
                <a:gd name="T64" fmla="*/ 36 w 215"/>
                <a:gd name="T65" fmla="*/ 163 h 191"/>
                <a:gd name="T66" fmla="*/ 49 w 215"/>
                <a:gd name="T67" fmla="*/ 165 h 191"/>
                <a:gd name="T68" fmla="*/ 59 w 215"/>
                <a:gd name="T69" fmla="*/ 167 h 191"/>
                <a:gd name="T70" fmla="*/ 74 w 215"/>
                <a:gd name="T71" fmla="*/ 170 h 191"/>
                <a:gd name="T72" fmla="*/ 82 w 215"/>
                <a:gd name="T73" fmla="*/ 172 h 191"/>
                <a:gd name="T74" fmla="*/ 101 w 215"/>
                <a:gd name="T75" fmla="*/ 167 h 191"/>
                <a:gd name="T76" fmla="*/ 108 w 215"/>
                <a:gd name="T77" fmla="*/ 168 h 191"/>
                <a:gd name="T78" fmla="*/ 120 w 215"/>
                <a:gd name="T79" fmla="*/ 169 h 191"/>
                <a:gd name="T80" fmla="*/ 131 w 215"/>
                <a:gd name="T81" fmla="*/ 158 h 191"/>
                <a:gd name="T82" fmla="*/ 134 w 215"/>
                <a:gd name="T83" fmla="*/ 153 h 191"/>
                <a:gd name="T84" fmla="*/ 134 w 215"/>
                <a:gd name="T85" fmla="*/ 158 h 191"/>
                <a:gd name="T86" fmla="*/ 133 w 215"/>
                <a:gd name="T87" fmla="*/ 167 h 191"/>
                <a:gd name="T88" fmla="*/ 144 w 215"/>
                <a:gd name="T89" fmla="*/ 169 h 191"/>
                <a:gd name="T90" fmla="*/ 145 w 215"/>
                <a:gd name="T91" fmla="*/ 174 h 191"/>
                <a:gd name="T92" fmla="*/ 157 w 215"/>
                <a:gd name="T93" fmla="*/ 184 h 191"/>
                <a:gd name="T94" fmla="*/ 167 w 215"/>
                <a:gd name="T95" fmla="*/ 188 h 191"/>
                <a:gd name="T96" fmla="*/ 184 w 215"/>
                <a:gd name="T97" fmla="*/ 189 h 191"/>
                <a:gd name="T98" fmla="*/ 195 w 215"/>
                <a:gd name="T99" fmla="*/ 179 h 191"/>
                <a:gd name="T100" fmla="*/ 195 w 215"/>
                <a:gd name="T101" fmla="*/ 173 h 191"/>
                <a:gd name="T102" fmla="*/ 195 w 215"/>
                <a:gd name="T103" fmla="*/ 165 h 191"/>
                <a:gd name="T104" fmla="*/ 191 w 215"/>
                <a:gd name="T105" fmla="*/ 156 h 191"/>
                <a:gd name="T106" fmla="*/ 192 w 215"/>
                <a:gd name="T107" fmla="*/ 155 h 191"/>
                <a:gd name="T108" fmla="*/ 198 w 215"/>
                <a:gd name="T109" fmla="*/ 158 h 191"/>
                <a:gd name="T110" fmla="*/ 202 w 215"/>
                <a:gd name="T111" fmla="*/ 157 h 191"/>
                <a:gd name="T112" fmla="*/ 207 w 215"/>
                <a:gd name="T113" fmla="*/ 161 h 191"/>
                <a:gd name="T114" fmla="*/ 214 w 215"/>
                <a:gd name="T115" fmla="*/ 15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1">
                  <a:moveTo>
                    <a:pt x="212" y="142"/>
                  </a:moveTo>
                  <a:cubicBezTo>
                    <a:pt x="211" y="141"/>
                    <a:pt x="210" y="140"/>
                    <a:pt x="209" y="139"/>
                  </a:cubicBezTo>
                  <a:cubicBezTo>
                    <a:pt x="209" y="139"/>
                    <a:pt x="208" y="138"/>
                    <a:pt x="207" y="138"/>
                  </a:cubicBezTo>
                  <a:cubicBezTo>
                    <a:pt x="207" y="137"/>
                    <a:pt x="206" y="136"/>
                    <a:pt x="205" y="135"/>
                  </a:cubicBezTo>
                  <a:cubicBezTo>
                    <a:pt x="205" y="134"/>
                    <a:pt x="205" y="134"/>
                    <a:pt x="204" y="133"/>
                  </a:cubicBezTo>
                  <a:cubicBezTo>
                    <a:pt x="202" y="130"/>
                    <a:pt x="199" y="127"/>
                    <a:pt x="197" y="125"/>
                  </a:cubicBezTo>
                  <a:cubicBezTo>
                    <a:pt x="196" y="124"/>
                    <a:pt x="195" y="124"/>
                    <a:pt x="194" y="123"/>
                  </a:cubicBezTo>
                  <a:cubicBezTo>
                    <a:pt x="193" y="121"/>
                    <a:pt x="191" y="120"/>
                    <a:pt x="189" y="119"/>
                  </a:cubicBezTo>
                  <a:cubicBezTo>
                    <a:pt x="187" y="118"/>
                    <a:pt x="185" y="117"/>
                    <a:pt x="184" y="115"/>
                  </a:cubicBezTo>
                  <a:cubicBezTo>
                    <a:pt x="183" y="114"/>
                    <a:pt x="182" y="112"/>
                    <a:pt x="181" y="110"/>
                  </a:cubicBezTo>
                  <a:cubicBezTo>
                    <a:pt x="181" y="109"/>
                    <a:pt x="181" y="109"/>
                    <a:pt x="181" y="108"/>
                  </a:cubicBezTo>
                  <a:cubicBezTo>
                    <a:pt x="180" y="107"/>
                    <a:pt x="179" y="105"/>
                    <a:pt x="178" y="104"/>
                  </a:cubicBezTo>
                  <a:cubicBezTo>
                    <a:pt x="178" y="103"/>
                    <a:pt x="177" y="102"/>
                    <a:pt x="177" y="101"/>
                  </a:cubicBezTo>
                  <a:cubicBezTo>
                    <a:pt x="175" y="98"/>
                    <a:pt x="177" y="95"/>
                    <a:pt x="179" y="90"/>
                  </a:cubicBezTo>
                  <a:cubicBezTo>
                    <a:pt x="182" y="86"/>
                    <a:pt x="184" y="80"/>
                    <a:pt x="183" y="75"/>
                  </a:cubicBezTo>
                  <a:cubicBezTo>
                    <a:pt x="183" y="73"/>
                    <a:pt x="182" y="71"/>
                    <a:pt x="181" y="69"/>
                  </a:cubicBezTo>
                  <a:cubicBezTo>
                    <a:pt x="180" y="66"/>
                    <a:pt x="179" y="64"/>
                    <a:pt x="179" y="61"/>
                  </a:cubicBezTo>
                  <a:cubicBezTo>
                    <a:pt x="179" y="60"/>
                    <a:pt x="179" y="59"/>
                    <a:pt x="180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4"/>
                    <a:pt x="182" y="52"/>
                    <a:pt x="182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47"/>
                    <a:pt x="183" y="46"/>
                    <a:pt x="184" y="44"/>
                  </a:cubicBezTo>
                  <a:cubicBezTo>
                    <a:pt x="185" y="42"/>
                    <a:pt x="185" y="39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2"/>
                    <a:pt x="185" y="29"/>
                    <a:pt x="184" y="25"/>
                  </a:cubicBezTo>
                  <a:cubicBezTo>
                    <a:pt x="183" y="23"/>
                    <a:pt x="182" y="22"/>
                    <a:pt x="181" y="21"/>
                  </a:cubicBezTo>
                  <a:cubicBezTo>
                    <a:pt x="180" y="20"/>
                    <a:pt x="180" y="19"/>
                    <a:pt x="179" y="19"/>
                  </a:cubicBezTo>
                  <a:cubicBezTo>
                    <a:pt x="179" y="18"/>
                    <a:pt x="178" y="17"/>
                    <a:pt x="177" y="16"/>
                  </a:cubicBezTo>
                  <a:cubicBezTo>
                    <a:pt x="175" y="12"/>
                    <a:pt x="173" y="7"/>
                    <a:pt x="168" y="5"/>
                  </a:cubicBezTo>
                  <a:cubicBezTo>
                    <a:pt x="167" y="4"/>
                    <a:pt x="166" y="4"/>
                    <a:pt x="165" y="3"/>
                  </a:cubicBezTo>
                  <a:cubicBezTo>
                    <a:pt x="163" y="2"/>
                    <a:pt x="160" y="0"/>
                    <a:pt x="157" y="0"/>
                  </a:cubicBezTo>
                  <a:cubicBezTo>
                    <a:pt x="151" y="0"/>
                    <a:pt x="149" y="6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4"/>
                    <a:pt x="148" y="15"/>
                  </a:cubicBezTo>
                  <a:cubicBezTo>
                    <a:pt x="147" y="17"/>
                    <a:pt x="147" y="20"/>
                    <a:pt x="146" y="22"/>
                  </a:cubicBezTo>
                  <a:cubicBezTo>
                    <a:pt x="146" y="24"/>
                    <a:pt x="146" y="27"/>
                    <a:pt x="146" y="30"/>
                  </a:cubicBezTo>
                  <a:cubicBezTo>
                    <a:pt x="146" y="31"/>
                    <a:pt x="146" y="33"/>
                    <a:pt x="146" y="34"/>
                  </a:cubicBezTo>
                  <a:cubicBezTo>
                    <a:pt x="146" y="36"/>
                    <a:pt x="145" y="37"/>
                    <a:pt x="145" y="38"/>
                  </a:cubicBezTo>
                  <a:cubicBezTo>
                    <a:pt x="145" y="40"/>
                    <a:pt x="145" y="43"/>
                    <a:pt x="145" y="46"/>
                  </a:cubicBezTo>
                  <a:cubicBezTo>
                    <a:pt x="145" y="47"/>
                    <a:pt x="146" y="49"/>
                    <a:pt x="146" y="50"/>
                  </a:cubicBezTo>
                  <a:cubicBezTo>
                    <a:pt x="146" y="52"/>
                    <a:pt x="147" y="54"/>
                    <a:pt x="147" y="55"/>
                  </a:cubicBezTo>
                  <a:cubicBezTo>
                    <a:pt x="146" y="58"/>
                    <a:pt x="144" y="62"/>
                    <a:pt x="143" y="62"/>
                  </a:cubicBezTo>
                  <a:cubicBezTo>
                    <a:pt x="143" y="62"/>
                    <a:pt x="142" y="62"/>
                    <a:pt x="141" y="59"/>
                  </a:cubicBezTo>
                  <a:cubicBezTo>
                    <a:pt x="140" y="54"/>
                    <a:pt x="140" y="49"/>
                    <a:pt x="141" y="44"/>
                  </a:cubicBezTo>
                  <a:cubicBezTo>
                    <a:pt x="142" y="41"/>
                    <a:pt x="142" y="39"/>
                    <a:pt x="142" y="37"/>
                  </a:cubicBezTo>
                  <a:cubicBezTo>
                    <a:pt x="143" y="29"/>
                    <a:pt x="140" y="22"/>
                    <a:pt x="138" y="16"/>
                  </a:cubicBezTo>
                  <a:cubicBezTo>
                    <a:pt x="136" y="14"/>
                    <a:pt x="135" y="13"/>
                    <a:pt x="134" y="12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0" y="88"/>
                    <a:pt x="1" y="93"/>
                    <a:pt x="2" y="98"/>
                  </a:cubicBezTo>
                  <a:cubicBezTo>
                    <a:pt x="2" y="98"/>
                    <a:pt x="2" y="99"/>
                    <a:pt x="2" y="100"/>
                  </a:cubicBezTo>
                  <a:cubicBezTo>
                    <a:pt x="3" y="101"/>
                    <a:pt x="3" y="102"/>
                    <a:pt x="3" y="104"/>
                  </a:cubicBezTo>
                  <a:cubicBezTo>
                    <a:pt x="3" y="105"/>
                    <a:pt x="3" y="107"/>
                    <a:pt x="4" y="109"/>
                  </a:cubicBezTo>
                  <a:cubicBezTo>
                    <a:pt x="5" y="116"/>
                    <a:pt x="11" y="118"/>
                    <a:pt x="15" y="121"/>
                  </a:cubicBezTo>
                  <a:cubicBezTo>
                    <a:pt x="18" y="122"/>
                    <a:pt x="20" y="123"/>
                    <a:pt x="21" y="124"/>
                  </a:cubicBezTo>
                  <a:cubicBezTo>
                    <a:pt x="24" y="126"/>
                    <a:pt x="26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1" y="128"/>
                    <a:pt x="32" y="127"/>
                    <a:pt x="32" y="127"/>
                  </a:cubicBezTo>
                  <a:cubicBezTo>
                    <a:pt x="33" y="127"/>
                    <a:pt x="33" y="127"/>
                    <a:pt x="34" y="127"/>
                  </a:cubicBezTo>
                  <a:cubicBezTo>
                    <a:pt x="35" y="127"/>
                    <a:pt x="35" y="128"/>
                    <a:pt x="35" y="128"/>
                  </a:cubicBezTo>
                  <a:cubicBezTo>
                    <a:pt x="36" y="130"/>
                    <a:pt x="37" y="134"/>
                    <a:pt x="35" y="137"/>
                  </a:cubicBezTo>
                  <a:cubicBezTo>
                    <a:pt x="35" y="138"/>
                    <a:pt x="34" y="139"/>
                    <a:pt x="34" y="140"/>
                  </a:cubicBezTo>
                  <a:cubicBezTo>
                    <a:pt x="33" y="141"/>
                    <a:pt x="31" y="143"/>
                    <a:pt x="31" y="146"/>
                  </a:cubicBezTo>
                  <a:cubicBezTo>
                    <a:pt x="29" y="152"/>
                    <a:pt x="32" y="159"/>
                    <a:pt x="36" y="163"/>
                  </a:cubicBezTo>
                  <a:cubicBezTo>
                    <a:pt x="39" y="165"/>
                    <a:pt x="43" y="165"/>
                    <a:pt x="46" y="165"/>
                  </a:cubicBezTo>
                  <a:cubicBezTo>
                    <a:pt x="46" y="165"/>
                    <a:pt x="49" y="165"/>
                    <a:pt x="49" y="165"/>
                  </a:cubicBezTo>
                  <a:cubicBezTo>
                    <a:pt x="51" y="165"/>
                    <a:pt x="52" y="166"/>
                    <a:pt x="54" y="166"/>
                  </a:cubicBezTo>
                  <a:cubicBezTo>
                    <a:pt x="55" y="166"/>
                    <a:pt x="57" y="167"/>
                    <a:pt x="59" y="167"/>
                  </a:cubicBezTo>
                  <a:cubicBezTo>
                    <a:pt x="63" y="167"/>
                    <a:pt x="68" y="168"/>
                    <a:pt x="72" y="169"/>
                  </a:cubicBezTo>
                  <a:cubicBezTo>
                    <a:pt x="73" y="169"/>
                    <a:pt x="74" y="170"/>
                    <a:pt x="74" y="170"/>
                  </a:cubicBezTo>
                  <a:cubicBezTo>
                    <a:pt x="76" y="171"/>
                    <a:pt x="78" y="172"/>
                    <a:pt x="81" y="172"/>
                  </a:cubicBezTo>
                  <a:cubicBezTo>
                    <a:pt x="81" y="172"/>
                    <a:pt x="82" y="172"/>
                    <a:pt x="82" y="172"/>
                  </a:cubicBezTo>
                  <a:cubicBezTo>
                    <a:pt x="86" y="172"/>
                    <a:pt x="90" y="171"/>
                    <a:pt x="93" y="170"/>
                  </a:cubicBezTo>
                  <a:cubicBezTo>
                    <a:pt x="96" y="169"/>
                    <a:pt x="98" y="168"/>
                    <a:pt x="101" y="167"/>
                  </a:cubicBezTo>
                  <a:cubicBezTo>
                    <a:pt x="101" y="167"/>
                    <a:pt x="102" y="167"/>
                    <a:pt x="102" y="167"/>
                  </a:cubicBezTo>
                  <a:cubicBezTo>
                    <a:pt x="104" y="167"/>
                    <a:pt x="106" y="168"/>
                    <a:pt x="108" y="168"/>
                  </a:cubicBezTo>
                  <a:cubicBezTo>
                    <a:pt x="110" y="169"/>
                    <a:pt x="113" y="169"/>
                    <a:pt x="115" y="169"/>
                  </a:cubicBezTo>
                  <a:cubicBezTo>
                    <a:pt x="117" y="169"/>
                    <a:pt x="118" y="169"/>
                    <a:pt x="120" y="169"/>
                  </a:cubicBezTo>
                  <a:cubicBezTo>
                    <a:pt x="123" y="168"/>
                    <a:pt x="126" y="165"/>
                    <a:pt x="129" y="161"/>
                  </a:cubicBezTo>
                  <a:cubicBezTo>
                    <a:pt x="130" y="160"/>
                    <a:pt x="131" y="159"/>
                    <a:pt x="131" y="158"/>
                  </a:cubicBezTo>
                  <a:cubicBezTo>
                    <a:pt x="132" y="156"/>
                    <a:pt x="133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5" y="154"/>
                    <a:pt x="135" y="154"/>
                  </a:cubicBezTo>
                  <a:cubicBezTo>
                    <a:pt x="135" y="155"/>
                    <a:pt x="135" y="156"/>
                    <a:pt x="134" y="158"/>
                  </a:cubicBezTo>
                  <a:cubicBezTo>
                    <a:pt x="133" y="159"/>
                    <a:pt x="133" y="160"/>
                    <a:pt x="132" y="162"/>
                  </a:cubicBezTo>
                  <a:cubicBezTo>
                    <a:pt x="132" y="164"/>
                    <a:pt x="132" y="165"/>
                    <a:pt x="133" y="167"/>
                  </a:cubicBezTo>
                  <a:cubicBezTo>
                    <a:pt x="135" y="169"/>
                    <a:pt x="138" y="169"/>
                    <a:pt x="140" y="169"/>
                  </a:cubicBezTo>
                  <a:cubicBezTo>
                    <a:pt x="141" y="169"/>
                    <a:pt x="143" y="169"/>
                    <a:pt x="144" y="169"/>
                  </a:cubicBezTo>
                  <a:cubicBezTo>
                    <a:pt x="144" y="170"/>
                    <a:pt x="145" y="171"/>
                    <a:pt x="145" y="173"/>
                  </a:cubicBezTo>
                  <a:cubicBezTo>
                    <a:pt x="145" y="173"/>
                    <a:pt x="145" y="174"/>
                    <a:pt x="145" y="174"/>
                  </a:cubicBezTo>
                  <a:cubicBezTo>
                    <a:pt x="146" y="177"/>
                    <a:pt x="146" y="180"/>
                    <a:pt x="148" y="182"/>
                  </a:cubicBezTo>
                  <a:cubicBezTo>
                    <a:pt x="151" y="184"/>
                    <a:pt x="154" y="184"/>
                    <a:pt x="157" y="184"/>
                  </a:cubicBezTo>
                  <a:cubicBezTo>
                    <a:pt x="157" y="184"/>
                    <a:pt x="158" y="184"/>
                    <a:pt x="159" y="184"/>
                  </a:cubicBezTo>
                  <a:cubicBezTo>
                    <a:pt x="162" y="185"/>
                    <a:pt x="164" y="186"/>
                    <a:pt x="167" y="188"/>
                  </a:cubicBezTo>
                  <a:cubicBezTo>
                    <a:pt x="171" y="190"/>
                    <a:pt x="174" y="191"/>
                    <a:pt x="177" y="191"/>
                  </a:cubicBezTo>
                  <a:cubicBezTo>
                    <a:pt x="179" y="191"/>
                    <a:pt x="182" y="191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9" y="187"/>
                    <a:pt x="194" y="185"/>
                    <a:pt x="195" y="179"/>
                  </a:cubicBezTo>
                  <a:cubicBezTo>
                    <a:pt x="195" y="178"/>
                    <a:pt x="195" y="177"/>
                    <a:pt x="195" y="176"/>
                  </a:cubicBezTo>
                  <a:cubicBezTo>
                    <a:pt x="195" y="175"/>
                    <a:pt x="195" y="174"/>
                    <a:pt x="195" y="173"/>
                  </a:cubicBezTo>
                  <a:cubicBezTo>
                    <a:pt x="195" y="173"/>
                    <a:pt x="195" y="172"/>
                    <a:pt x="195" y="172"/>
                  </a:cubicBezTo>
                  <a:cubicBezTo>
                    <a:pt x="196" y="170"/>
                    <a:pt x="196" y="167"/>
                    <a:pt x="195" y="165"/>
                  </a:cubicBezTo>
                  <a:cubicBezTo>
                    <a:pt x="194" y="163"/>
                    <a:pt x="192" y="162"/>
                    <a:pt x="189" y="161"/>
                  </a:cubicBezTo>
                  <a:cubicBezTo>
                    <a:pt x="190" y="160"/>
                    <a:pt x="191" y="158"/>
                    <a:pt x="191" y="156"/>
                  </a:cubicBezTo>
                  <a:cubicBezTo>
                    <a:pt x="191" y="156"/>
                    <a:pt x="191" y="155"/>
                    <a:pt x="191" y="154"/>
                  </a:cubicBezTo>
                  <a:cubicBezTo>
                    <a:pt x="192" y="154"/>
                    <a:pt x="192" y="155"/>
                    <a:pt x="192" y="155"/>
                  </a:cubicBezTo>
                  <a:cubicBezTo>
                    <a:pt x="193" y="156"/>
                    <a:pt x="194" y="157"/>
                    <a:pt x="196" y="158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200" y="158"/>
                    <a:pt x="201" y="158"/>
                    <a:pt x="201" y="157"/>
                  </a:cubicBezTo>
                  <a:cubicBezTo>
                    <a:pt x="201" y="157"/>
                    <a:pt x="202" y="157"/>
                    <a:pt x="202" y="157"/>
                  </a:cubicBezTo>
                  <a:cubicBezTo>
                    <a:pt x="202" y="157"/>
                    <a:pt x="202" y="158"/>
                    <a:pt x="202" y="158"/>
                  </a:cubicBezTo>
                  <a:cubicBezTo>
                    <a:pt x="203" y="159"/>
                    <a:pt x="204" y="161"/>
                    <a:pt x="207" y="161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1" y="160"/>
                    <a:pt x="213" y="158"/>
                    <a:pt x="214" y="154"/>
                  </a:cubicBezTo>
                  <a:cubicBezTo>
                    <a:pt x="215" y="150"/>
                    <a:pt x="215" y="145"/>
                    <a:pt x="212" y="14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7055388" y="3977047"/>
              <a:ext cx="180554" cy="188524"/>
            </a:xfrm>
            <a:custGeom>
              <a:avLst/>
              <a:gdLst>
                <a:gd name="T0" fmla="*/ 18 w 33"/>
                <a:gd name="T1" fmla="*/ 1 h 38"/>
                <a:gd name="T2" fmla="*/ 11 w 33"/>
                <a:gd name="T3" fmla="*/ 0 h 38"/>
                <a:gd name="T4" fmla="*/ 5 w 33"/>
                <a:gd name="T5" fmla="*/ 1 h 38"/>
                <a:gd name="T6" fmla="*/ 1 w 33"/>
                <a:gd name="T7" fmla="*/ 12 h 38"/>
                <a:gd name="T8" fmla="*/ 3 w 33"/>
                <a:gd name="T9" fmla="*/ 16 h 38"/>
                <a:gd name="T10" fmla="*/ 4 w 33"/>
                <a:gd name="T11" fmla="*/ 17 h 38"/>
                <a:gd name="T12" fmla="*/ 5 w 33"/>
                <a:gd name="T13" fmla="*/ 18 h 38"/>
                <a:gd name="T14" fmla="*/ 9 w 33"/>
                <a:gd name="T15" fmla="*/ 26 h 38"/>
                <a:gd name="T16" fmla="*/ 18 w 33"/>
                <a:gd name="T17" fmla="*/ 38 h 38"/>
                <a:gd name="T18" fmla="*/ 24 w 33"/>
                <a:gd name="T19" fmla="*/ 35 h 38"/>
                <a:gd name="T20" fmla="*/ 32 w 33"/>
                <a:gd name="T21" fmla="*/ 15 h 38"/>
                <a:gd name="T22" fmla="*/ 18 w 33"/>
                <a:gd name="T2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8">
                  <a:moveTo>
                    <a:pt x="18" y="1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2" y="3"/>
                    <a:pt x="0" y="7"/>
                    <a:pt x="1" y="12"/>
                  </a:cubicBezTo>
                  <a:cubicBezTo>
                    <a:pt x="2" y="13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8" y="23"/>
                    <a:pt x="9" y="26"/>
                  </a:cubicBezTo>
                  <a:cubicBezTo>
                    <a:pt x="10" y="30"/>
                    <a:pt x="12" y="38"/>
                    <a:pt x="18" y="38"/>
                  </a:cubicBezTo>
                  <a:cubicBezTo>
                    <a:pt x="20" y="38"/>
                    <a:pt x="22" y="37"/>
                    <a:pt x="24" y="35"/>
                  </a:cubicBezTo>
                  <a:cubicBezTo>
                    <a:pt x="27" y="31"/>
                    <a:pt x="33" y="22"/>
                    <a:pt x="32" y="15"/>
                  </a:cubicBezTo>
                  <a:cubicBezTo>
                    <a:pt x="31" y="8"/>
                    <a:pt x="24" y="3"/>
                    <a:pt x="18" y="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16995888" y="3967714"/>
              <a:ext cx="43087" cy="59730"/>
            </a:xfrm>
            <a:custGeom>
              <a:avLst/>
              <a:gdLst>
                <a:gd name="T0" fmla="*/ 5 w 8"/>
                <a:gd name="T1" fmla="*/ 3 h 12"/>
                <a:gd name="T2" fmla="*/ 5 w 8"/>
                <a:gd name="T3" fmla="*/ 3 h 12"/>
                <a:gd name="T4" fmla="*/ 5 w 8"/>
                <a:gd name="T5" fmla="*/ 0 h 12"/>
                <a:gd name="T6" fmla="*/ 0 w 8"/>
                <a:gd name="T7" fmla="*/ 6 h 12"/>
                <a:gd name="T8" fmla="*/ 3 w 8"/>
                <a:gd name="T9" fmla="*/ 6 h 12"/>
                <a:gd name="T10" fmla="*/ 3 w 8"/>
                <a:gd name="T11" fmla="*/ 6 h 12"/>
                <a:gd name="T12" fmla="*/ 0 w 8"/>
                <a:gd name="T13" fmla="*/ 6 h 12"/>
                <a:gd name="T14" fmla="*/ 1 w 8"/>
                <a:gd name="T15" fmla="*/ 10 h 12"/>
                <a:gd name="T16" fmla="*/ 5 w 8"/>
                <a:gd name="T17" fmla="*/ 12 h 12"/>
                <a:gd name="T18" fmla="*/ 5 w 8"/>
                <a:gd name="T19" fmla="*/ 9 h 12"/>
                <a:gd name="T20" fmla="*/ 7 w 8"/>
                <a:gd name="T21" fmla="*/ 8 h 12"/>
                <a:gd name="T22" fmla="*/ 5 w 8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6"/>
                    <a:pt x="8" y="4"/>
                    <a:pt x="5" y="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17256460" y="4940197"/>
              <a:ext cx="82070" cy="87729"/>
            </a:xfrm>
            <a:custGeom>
              <a:avLst/>
              <a:gdLst>
                <a:gd name="T0" fmla="*/ 9 w 15"/>
                <a:gd name="T1" fmla="*/ 0 h 18"/>
                <a:gd name="T2" fmla="*/ 5 w 15"/>
                <a:gd name="T3" fmla="*/ 1 h 18"/>
                <a:gd name="T4" fmla="*/ 0 w 15"/>
                <a:gd name="T5" fmla="*/ 11 h 18"/>
                <a:gd name="T6" fmla="*/ 3 w 15"/>
                <a:gd name="T7" fmla="*/ 17 h 18"/>
                <a:gd name="T8" fmla="*/ 6 w 15"/>
                <a:gd name="T9" fmla="*/ 18 h 18"/>
                <a:gd name="T10" fmla="*/ 12 w 15"/>
                <a:gd name="T11" fmla="*/ 13 h 18"/>
                <a:gd name="T12" fmla="*/ 12 w 15"/>
                <a:gd name="T13" fmla="*/ 12 h 18"/>
                <a:gd name="T14" fmla="*/ 13 w 15"/>
                <a:gd name="T15" fmla="*/ 3 h 18"/>
                <a:gd name="T16" fmla="*/ 9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2" y="3"/>
                    <a:pt x="0" y="8"/>
                    <a:pt x="0" y="11"/>
                  </a:cubicBezTo>
                  <a:cubicBezTo>
                    <a:pt x="0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9" y="18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9"/>
                    <a:pt x="15" y="6"/>
                    <a:pt x="13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7301598" y="4617280"/>
              <a:ext cx="98484" cy="83996"/>
            </a:xfrm>
            <a:custGeom>
              <a:avLst/>
              <a:gdLst>
                <a:gd name="T0" fmla="*/ 10 w 18"/>
                <a:gd name="T1" fmla="*/ 1 h 17"/>
                <a:gd name="T2" fmla="*/ 7 w 18"/>
                <a:gd name="T3" fmla="*/ 0 h 17"/>
                <a:gd name="T4" fmla="*/ 3 w 18"/>
                <a:gd name="T5" fmla="*/ 2 h 17"/>
                <a:gd name="T6" fmla="*/ 5 w 18"/>
                <a:gd name="T7" fmla="*/ 12 h 17"/>
                <a:gd name="T8" fmla="*/ 5 w 18"/>
                <a:gd name="T9" fmla="*/ 13 h 17"/>
                <a:gd name="T10" fmla="*/ 11 w 18"/>
                <a:gd name="T11" fmla="*/ 17 h 17"/>
                <a:gd name="T12" fmla="*/ 11 w 18"/>
                <a:gd name="T13" fmla="*/ 17 h 17"/>
                <a:gd name="T14" fmla="*/ 16 w 18"/>
                <a:gd name="T15" fmla="*/ 13 h 17"/>
                <a:gd name="T16" fmla="*/ 10 w 1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6"/>
                    <a:pt x="3" y="10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5" y="16"/>
                    <a:pt x="16" y="13"/>
                  </a:cubicBezTo>
                  <a:cubicBezTo>
                    <a:pt x="18" y="8"/>
                    <a:pt x="15" y="2"/>
                    <a:pt x="10" y="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6919973" y="4958863"/>
              <a:ext cx="75915" cy="74663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3 w 14"/>
                <a:gd name="T5" fmla="*/ 11 h 15"/>
                <a:gd name="T6" fmla="*/ 3 w 14"/>
                <a:gd name="T7" fmla="*/ 11 h 15"/>
                <a:gd name="T8" fmla="*/ 8 w 14"/>
                <a:gd name="T9" fmla="*/ 15 h 15"/>
                <a:gd name="T10" fmla="*/ 8 w 14"/>
                <a:gd name="T11" fmla="*/ 15 h 15"/>
                <a:gd name="T12" fmla="*/ 13 w 14"/>
                <a:gd name="T13" fmla="*/ 13 h 15"/>
                <a:gd name="T14" fmla="*/ 13 w 14"/>
                <a:gd name="T15" fmla="*/ 5 h 15"/>
                <a:gd name="T16" fmla="*/ 6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0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0"/>
                    <a:pt x="14" y="7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17131303" y="4973795"/>
              <a:ext cx="77966" cy="65330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4 h 13"/>
                <a:gd name="T4" fmla="*/ 0 w 14"/>
                <a:gd name="T5" fmla="*/ 9 h 13"/>
                <a:gd name="T6" fmla="*/ 3 w 14"/>
                <a:gd name="T7" fmla="*/ 13 h 13"/>
                <a:gd name="T8" fmla="*/ 6 w 14"/>
                <a:gd name="T9" fmla="*/ 13 h 13"/>
                <a:gd name="T10" fmla="*/ 13 w 14"/>
                <a:gd name="T11" fmla="*/ 10 h 13"/>
                <a:gd name="T12" fmla="*/ 13 w 14"/>
                <a:gd name="T13" fmla="*/ 3 h 13"/>
                <a:gd name="T14" fmla="*/ 8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10"/>
                    <a:pt x="1" y="12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1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15736114" y="4001312"/>
              <a:ext cx="4704661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17687327" y="3713860"/>
              <a:ext cx="92329" cy="69063"/>
            </a:xfrm>
            <a:custGeom>
              <a:avLst/>
              <a:gdLst>
                <a:gd name="T0" fmla="*/ 16 w 17"/>
                <a:gd name="T1" fmla="*/ 2 h 14"/>
                <a:gd name="T2" fmla="*/ 12 w 17"/>
                <a:gd name="T3" fmla="*/ 0 h 14"/>
                <a:gd name="T4" fmla="*/ 10 w 17"/>
                <a:gd name="T5" fmla="*/ 0 h 14"/>
                <a:gd name="T6" fmla="*/ 7 w 17"/>
                <a:gd name="T7" fmla="*/ 2 h 14"/>
                <a:gd name="T8" fmla="*/ 6 w 17"/>
                <a:gd name="T9" fmla="*/ 3 h 14"/>
                <a:gd name="T10" fmla="*/ 1 w 17"/>
                <a:gd name="T11" fmla="*/ 7 h 14"/>
                <a:gd name="T12" fmla="*/ 1 w 17"/>
                <a:gd name="T13" fmla="*/ 11 h 14"/>
                <a:gd name="T14" fmla="*/ 5 w 17"/>
                <a:gd name="T15" fmla="*/ 14 h 14"/>
                <a:gd name="T16" fmla="*/ 10 w 17"/>
                <a:gd name="T17" fmla="*/ 11 h 14"/>
                <a:gd name="T18" fmla="*/ 10 w 17"/>
                <a:gd name="T19" fmla="*/ 11 h 14"/>
                <a:gd name="T20" fmla="*/ 12 w 17"/>
                <a:gd name="T21" fmla="*/ 11 h 14"/>
                <a:gd name="T22" fmla="*/ 16 w 17"/>
                <a:gd name="T23" fmla="*/ 7 h 14"/>
                <a:gd name="T24" fmla="*/ 16 w 17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9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0"/>
                    <a:pt x="15" y="9"/>
                    <a:pt x="16" y="7"/>
                  </a:cubicBezTo>
                  <a:cubicBezTo>
                    <a:pt x="17" y="6"/>
                    <a:pt x="17" y="3"/>
                    <a:pt x="16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0249962" y="6269195"/>
              <a:ext cx="108743" cy="102661"/>
            </a:xfrm>
            <a:custGeom>
              <a:avLst/>
              <a:gdLst>
                <a:gd name="T0" fmla="*/ 19 w 20"/>
                <a:gd name="T1" fmla="*/ 8 h 21"/>
                <a:gd name="T2" fmla="*/ 14 w 20"/>
                <a:gd name="T3" fmla="*/ 3 h 21"/>
                <a:gd name="T4" fmla="*/ 10 w 20"/>
                <a:gd name="T5" fmla="*/ 0 h 21"/>
                <a:gd name="T6" fmla="*/ 7 w 20"/>
                <a:gd name="T7" fmla="*/ 0 h 21"/>
                <a:gd name="T8" fmla="*/ 2 w 20"/>
                <a:gd name="T9" fmla="*/ 3 h 21"/>
                <a:gd name="T10" fmla="*/ 3 w 20"/>
                <a:gd name="T11" fmla="*/ 7 h 21"/>
                <a:gd name="T12" fmla="*/ 0 w 20"/>
                <a:gd name="T13" fmla="*/ 8 h 21"/>
                <a:gd name="T14" fmla="*/ 0 w 20"/>
                <a:gd name="T15" fmla="*/ 11 h 21"/>
                <a:gd name="T16" fmla="*/ 1 w 20"/>
                <a:gd name="T17" fmla="*/ 13 h 21"/>
                <a:gd name="T18" fmla="*/ 3 w 20"/>
                <a:gd name="T19" fmla="*/ 19 h 21"/>
                <a:gd name="T20" fmla="*/ 7 w 20"/>
                <a:gd name="T21" fmla="*/ 21 h 21"/>
                <a:gd name="T22" fmla="*/ 12 w 20"/>
                <a:gd name="T23" fmla="*/ 18 h 21"/>
                <a:gd name="T24" fmla="*/ 13 w 20"/>
                <a:gd name="T25" fmla="*/ 17 h 21"/>
                <a:gd name="T26" fmla="*/ 14 w 20"/>
                <a:gd name="T27" fmla="*/ 16 h 21"/>
                <a:gd name="T28" fmla="*/ 16 w 20"/>
                <a:gd name="T29" fmla="*/ 15 h 21"/>
                <a:gd name="T30" fmla="*/ 19 w 20"/>
                <a:gd name="T3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18" y="5"/>
                    <a:pt x="16" y="3"/>
                    <a:pt x="14" y="3"/>
                  </a:cubicBezTo>
                  <a:cubicBezTo>
                    <a:pt x="13" y="2"/>
                    <a:pt x="12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5"/>
                    <a:pt x="1" y="17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10" y="21"/>
                    <a:pt x="11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9" y="14"/>
                    <a:pt x="20" y="11"/>
                    <a:pt x="19" y="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0619277" y="6168400"/>
              <a:ext cx="1743987" cy="1597784"/>
            </a:xfrm>
            <a:custGeom>
              <a:avLst/>
              <a:gdLst>
                <a:gd name="T0" fmla="*/ 307 w 320"/>
                <a:gd name="T1" fmla="*/ 198 h 322"/>
                <a:gd name="T2" fmla="*/ 303 w 320"/>
                <a:gd name="T3" fmla="*/ 188 h 322"/>
                <a:gd name="T4" fmla="*/ 296 w 320"/>
                <a:gd name="T5" fmla="*/ 170 h 322"/>
                <a:gd name="T6" fmla="*/ 274 w 320"/>
                <a:gd name="T7" fmla="*/ 161 h 322"/>
                <a:gd name="T8" fmla="*/ 258 w 320"/>
                <a:gd name="T9" fmla="*/ 166 h 322"/>
                <a:gd name="T10" fmla="*/ 247 w 320"/>
                <a:gd name="T11" fmla="*/ 156 h 322"/>
                <a:gd name="T12" fmla="*/ 229 w 320"/>
                <a:gd name="T13" fmla="*/ 166 h 322"/>
                <a:gd name="T14" fmla="*/ 221 w 320"/>
                <a:gd name="T15" fmla="*/ 175 h 322"/>
                <a:gd name="T16" fmla="*/ 218 w 320"/>
                <a:gd name="T17" fmla="*/ 175 h 322"/>
                <a:gd name="T18" fmla="*/ 227 w 320"/>
                <a:gd name="T19" fmla="*/ 162 h 322"/>
                <a:gd name="T20" fmla="*/ 240 w 320"/>
                <a:gd name="T21" fmla="*/ 144 h 322"/>
                <a:gd name="T22" fmla="*/ 225 w 320"/>
                <a:gd name="T23" fmla="*/ 140 h 322"/>
                <a:gd name="T24" fmla="*/ 208 w 320"/>
                <a:gd name="T25" fmla="*/ 147 h 322"/>
                <a:gd name="T26" fmla="*/ 195 w 320"/>
                <a:gd name="T27" fmla="*/ 140 h 322"/>
                <a:gd name="T28" fmla="*/ 174 w 320"/>
                <a:gd name="T29" fmla="*/ 143 h 322"/>
                <a:gd name="T30" fmla="*/ 165 w 320"/>
                <a:gd name="T31" fmla="*/ 148 h 322"/>
                <a:gd name="T32" fmla="*/ 155 w 320"/>
                <a:gd name="T33" fmla="*/ 132 h 322"/>
                <a:gd name="T34" fmla="*/ 142 w 320"/>
                <a:gd name="T35" fmla="*/ 132 h 322"/>
                <a:gd name="T36" fmla="*/ 132 w 320"/>
                <a:gd name="T37" fmla="*/ 132 h 322"/>
                <a:gd name="T38" fmla="*/ 112 w 320"/>
                <a:gd name="T39" fmla="*/ 119 h 322"/>
                <a:gd name="T40" fmla="*/ 117 w 320"/>
                <a:gd name="T41" fmla="*/ 107 h 322"/>
                <a:gd name="T42" fmla="*/ 110 w 320"/>
                <a:gd name="T43" fmla="*/ 93 h 322"/>
                <a:gd name="T44" fmla="*/ 104 w 320"/>
                <a:gd name="T45" fmla="*/ 92 h 322"/>
                <a:gd name="T46" fmla="*/ 95 w 320"/>
                <a:gd name="T47" fmla="*/ 76 h 322"/>
                <a:gd name="T48" fmla="*/ 73 w 320"/>
                <a:gd name="T49" fmla="*/ 68 h 322"/>
                <a:gd name="T50" fmla="*/ 62 w 320"/>
                <a:gd name="T51" fmla="*/ 60 h 322"/>
                <a:gd name="T52" fmla="*/ 38 w 320"/>
                <a:gd name="T53" fmla="*/ 36 h 322"/>
                <a:gd name="T54" fmla="*/ 13 w 320"/>
                <a:gd name="T55" fmla="*/ 14 h 322"/>
                <a:gd name="T56" fmla="*/ 3 w 320"/>
                <a:gd name="T57" fmla="*/ 11 h 322"/>
                <a:gd name="T58" fmla="*/ 11 w 320"/>
                <a:gd name="T59" fmla="*/ 42 h 322"/>
                <a:gd name="T60" fmla="*/ 21 w 320"/>
                <a:gd name="T61" fmla="*/ 50 h 322"/>
                <a:gd name="T62" fmla="*/ 38 w 320"/>
                <a:gd name="T63" fmla="*/ 58 h 322"/>
                <a:gd name="T64" fmla="*/ 65 w 320"/>
                <a:gd name="T65" fmla="*/ 114 h 322"/>
                <a:gd name="T66" fmla="*/ 83 w 320"/>
                <a:gd name="T67" fmla="*/ 156 h 322"/>
                <a:gd name="T68" fmla="*/ 104 w 320"/>
                <a:gd name="T69" fmla="*/ 181 h 322"/>
                <a:gd name="T70" fmla="*/ 94 w 320"/>
                <a:gd name="T71" fmla="*/ 207 h 322"/>
                <a:gd name="T72" fmla="*/ 43 w 320"/>
                <a:gd name="T73" fmla="*/ 210 h 322"/>
                <a:gd name="T74" fmla="*/ 34 w 320"/>
                <a:gd name="T75" fmla="*/ 223 h 322"/>
                <a:gd name="T76" fmla="*/ 24 w 320"/>
                <a:gd name="T77" fmla="*/ 242 h 322"/>
                <a:gd name="T78" fmla="*/ 38 w 320"/>
                <a:gd name="T79" fmla="*/ 272 h 322"/>
                <a:gd name="T80" fmla="*/ 59 w 320"/>
                <a:gd name="T81" fmla="*/ 290 h 322"/>
                <a:gd name="T82" fmla="*/ 72 w 320"/>
                <a:gd name="T83" fmla="*/ 292 h 322"/>
                <a:gd name="T84" fmla="*/ 81 w 320"/>
                <a:gd name="T85" fmla="*/ 311 h 322"/>
                <a:gd name="T86" fmla="*/ 107 w 320"/>
                <a:gd name="T87" fmla="*/ 312 h 322"/>
                <a:gd name="T88" fmla="*/ 135 w 320"/>
                <a:gd name="T89" fmla="*/ 322 h 322"/>
                <a:gd name="T90" fmla="*/ 129 w 320"/>
                <a:gd name="T91" fmla="*/ 263 h 322"/>
                <a:gd name="T92" fmla="*/ 154 w 320"/>
                <a:gd name="T93" fmla="*/ 297 h 322"/>
                <a:gd name="T94" fmla="*/ 302 w 320"/>
                <a:gd name="T95" fmla="*/ 249 h 322"/>
                <a:gd name="T96" fmla="*/ 201 w 320"/>
                <a:gd name="T97" fmla="*/ 212 h 322"/>
                <a:gd name="T98" fmla="*/ 214 w 320"/>
                <a:gd name="T99" fmla="*/ 189 h 322"/>
                <a:gd name="T100" fmla="*/ 201 w 320"/>
                <a:gd name="T101" fmla="*/ 2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322">
                  <a:moveTo>
                    <a:pt x="320" y="207"/>
                  </a:moveTo>
                  <a:cubicBezTo>
                    <a:pt x="319" y="206"/>
                    <a:pt x="319" y="206"/>
                    <a:pt x="319" y="206"/>
                  </a:cubicBezTo>
                  <a:cubicBezTo>
                    <a:pt x="319" y="204"/>
                    <a:pt x="319" y="202"/>
                    <a:pt x="316" y="200"/>
                  </a:cubicBezTo>
                  <a:cubicBezTo>
                    <a:pt x="314" y="198"/>
                    <a:pt x="311" y="198"/>
                    <a:pt x="310" y="198"/>
                  </a:cubicBezTo>
                  <a:cubicBezTo>
                    <a:pt x="309" y="198"/>
                    <a:pt x="308" y="198"/>
                    <a:pt x="307" y="198"/>
                  </a:cubicBezTo>
                  <a:cubicBezTo>
                    <a:pt x="306" y="198"/>
                    <a:pt x="306" y="198"/>
                    <a:pt x="305" y="198"/>
                  </a:cubicBezTo>
                  <a:cubicBezTo>
                    <a:pt x="304" y="198"/>
                    <a:pt x="304" y="198"/>
                    <a:pt x="303" y="198"/>
                  </a:cubicBezTo>
                  <a:cubicBezTo>
                    <a:pt x="303" y="197"/>
                    <a:pt x="303" y="197"/>
                    <a:pt x="302" y="195"/>
                  </a:cubicBezTo>
                  <a:cubicBezTo>
                    <a:pt x="302" y="193"/>
                    <a:pt x="302" y="192"/>
                    <a:pt x="303" y="190"/>
                  </a:cubicBezTo>
                  <a:cubicBezTo>
                    <a:pt x="303" y="189"/>
                    <a:pt x="303" y="189"/>
                    <a:pt x="303" y="188"/>
                  </a:cubicBezTo>
                  <a:cubicBezTo>
                    <a:pt x="303" y="186"/>
                    <a:pt x="303" y="183"/>
                    <a:pt x="301" y="181"/>
                  </a:cubicBezTo>
                  <a:cubicBezTo>
                    <a:pt x="300" y="180"/>
                    <a:pt x="299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9" y="177"/>
                    <a:pt x="300" y="174"/>
                    <a:pt x="296" y="170"/>
                  </a:cubicBezTo>
                  <a:cubicBezTo>
                    <a:pt x="293" y="167"/>
                    <a:pt x="290" y="166"/>
                    <a:pt x="286" y="164"/>
                  </a:cubicBezTo>
                  <a:cubicBezTo>
                    <a:pt x="284" y="164"/>
                    <a:pt x="283" y="163"/>
                    <a:pt x="281" y="163"/>
                  </a:cubicBezTo>
                  <a:cubicBezTo>
                    <a:pt x="281" y="163"/>
                    <a:pt x="281" y="163"/>
                    <a:pt x="280" y="163"/>
                  </a:cubicBezTo>
                  <a:cubicBezTo>
                    <a:pt x="279" y="163"/>
                    <a:pt x="279" y="163"/>
                    <a:pt x="278" y="162"/>
                  </a:cubicBezTo>
                  <a:cubicBezTo>
                    <a:pt x="277" y="162"/>
                    <a:pt x="275" y="162"/>
                    <a:pt x="274" y="161"/>
                  </a:cubicBezTo>
                  <a:cubicBezTo>
                    <a:pt x="273" y="161"/>
                    <a:pt x="272" y="161"/>
                    <a:pt x="272" y="161"/>
                  </a:cubicBezTo>
                  <a:cubicBezTo>
                    <a:pt x="271" y="161"/>
                    <a:pt x="269" y="161"/>
                    <a:pt x="268" y="161"/>
                  </a:cubicBezTo>
                  <a:cubicBezTo>
                    <a:pt x="268" y="161"/>
                    <a:pt x="267" y="161"/>
                    <a:pt x="267" y="161"/>
                  </a:cubicBezTo>
                  <a:cubicBezTo>
                    <a:pt x="264" y="161"/>
                    <a:pt x="261" y="163"/>
                    <a:pt x="261" y="163"/>
                  </a:cubicBezTo>
                  <a:cubicBezTo>
                    <a:pt x="260" y="164"/>
                    <a:pt x="259" y="165"/>
                    <a:pt x="258" y="166"/>
                  </a:cubicBezTo>
                  <a:cubicBezTo>
                    <a:pt x="258" y="165"/>
                    <a:pt x="257" y="164"/>
                    <a:pt x="257" y="163"/>
                  </a:cubicBezTo>
                  <a:cubicBezTo>
                    <a:pt x="256" y="161"/>
                    <a:pt x="254" y="161"/>
                    <a:pt x="253" y="160"/>
                  </a:cubicBezTo>
                  <a:cubicBezTo>
                    <a:pt x="253" y="160"/>
                    <a:pt x="252" y="160"/>
                    <a:pt x="252" y="159"/>
                  </a:cubicBezTo>
                  <a:cubicBezTo>
                    <a:pt x="252" y="159"/>
                    <a:pt x="251" y="159"/>
                    <a:pt x="251" y="158"/>
                  </a:cubicBezTo>
                  <a:cubicBezTo>
                    <a:pt x="250" y="158"/>
                    <a:pt x="249" y="157"/>
                    <a:pt x="247" y="156"/>
                  </a:cubicBezTo>
                  <a:cubicBezTo>
                    <a:pt x="246" y="156"/>
                    <a:pt x="244" y="155"/>
                    <a:pt x="242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34" y="156"/>
                    <a:pt x="233" y="158"/>
                    <a:pt x="231" y="162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0" y="164"/>
                    <a:pt x="230" y="165"/>
                    <a:pt x="229" y="166"/>
                  </a:cubicBezTo>
                  <a:cubicBezTo>
                    <a:pt x="229" y="166"/>
                    <a:pt x="229" y="166"/>
                    <a:pt x="229" y="167"/>
                  </a:cubicBezTo>
                  <a:cubicBezTo>
                    <a:pt x="228" y="167"/>
                    <a:pt x="228" y="167"/>
                    <a:pt x="227" y="167"/>
                  </a:cubicBezTo>
                  <a:cubicBezTo>
                    <a:pt x="226" y="168"/>
                    <a:pt x="225" y="170"/>
                    <a:pt x="224" y="171"/>
                  </a:cubicBezTo>
                  <a:cubicBezTo>
                    <a:pt x="224" y="172"/>
                    <a:pt x="223" y="173"/>
                    <a:pt x="223" y="173"/>
                  </a:cubicBezTo>
                  <a:cubicBezTo>
                    <a:pt x="222" y="174"/>
                    <a:pt x="222" y="175"/>
                    <a:pt x="221" y="175"/>
                  </a:cubicBezTo>
                  <a:cubicBezTo>
                    <a:pt x="220" y="176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8" y="178"/>
                    <a:pt x="218" y="177"/>
                    <a:pt x="218" y="177"/>
                  </a:cubicBezTo>
                  <a:cubicBezTo>
                    <a:pt x="218" y="176"/>
                    <a:pt x="218" y="176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9" y="174"/>
                    <a:pt x="219" y="172"/>
                    <a:pt x="219" y="172"/>
                  </a:cubicBezTo>
                  <a:cubicBezTo>
                    <a:pt x="220" y="172"/>
                    <a:pt x="220" y="171"/>
                    <a:pt x="221" y="171"/>
                  </a:cubicBezTo>
                  <a:cubicBezTo>
                    <a:pt x="222" y="171"/>
                    <a:pt x="223" y="170"/>
                    <a:pt x="224" y="169"/>
                  </a:cubicBezTo>
                  <a:cubicBezTo>
                    <a:pt x="226" y="168"/>
                    <a:pt x="226" y="166"/>
                    <a:pt x="227" y="164"/>
                  </a:cubicBezTo>
                  <a:cubicBezTo>
                    <a:pt x="227" y="163"/>
                    <a:pt x="227" y="163"/>
                    <a:pt x="227" y="162"/>
                  </a:cubicBezTo>
                  <a:cubicBezTo>
                    <a:pt x="228" y="161"/>
                    <a:pt x="230" y="160"/>
                    <a:pt x="231" y="15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2" y="157"/>
                    <a:pt x="233" y="157"/>
                    <a:pt x="234" y="156"/>
                  </a:cubicBezTo>
                  <a:cubicBezTo>
                    <a:pt x="235" y="155"/>
                    <a:pt x="237" y="154"/>
                    <a:pt x="239" y="152"/>
                  </a:cubicBezTo>
                  <a:cubicBezTo>
                    <a:pt x="241" y="149"/>
                    <a:pt x="241" y="146"/>
                    <a:pt x="240" y="144"/>
                  </a:cubicBezTo>
                  <a:cubicBezTo>
                    <a:pt x="240" y="142"/>
                    <a:pt x="238" y="141"/>
                    <a:pt x="236" y="140"/>
                  </a:cubicBezTo>
                  <a:cubicBezTo>
                    <a:pt x="235" y="140"/>
                    <a:pt x="234" y="139"/>
                    <a:pt x="233" y="139"/>
                  </a:cubicBezTo>
                  <a:cubicBezTo>
                    <a:pt x="231" y="139"/>
                    <a:pt x="229" y="140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6" y="140"/>
                    <a:pt x="225" y="140"/>
                  </a:cubicBezTo>
                  <a:cubicBezTo>
                    <a:pt x="225" y="140"/>
                    <a:pt x="223" y="139"/>
                    <a:pt x="222" y="139"/>
                  </a:cubicBezTo>
                  <a:cubicBezTo>
                    <a:pt x="221" y="138"/>
                    <a:pt x="221" y="138"/>
                    <a:pt x="220" y="138"/>
                  </a:cubicBezTo>
                  <a:cubicBezTo>
                    <a:pt x="217" y="138"/>
                    <a:pt x="213" y="140"/>
                    <a:pt x="211" y="143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6"/>
                    <a:pt x="209" y="147"/>
                    <a:pt x="208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6" y="147"/>
                    <a:pt x="204" y="147"/>
                    <a:pt x="204" y="146"/>
                  </a:cubicBezTo>
                  <a:cubicBezTo>
                    <a:pt x="203" y="146"/>
                    <a:pt x="203" y="145"/>
                    <a:pt x="203" y="145"/>
                  </a:cubicBezTo>
                  <a:cubicBezTo>
                    <a:pt x="202" y="144"/>
                    <a:pt x="201" y="142"/>
                    <a:pt x="199" y="141"/>
                  </a:cubicBezTo>
                  <a:cubicBezTo>
                    <a:pt x="198" y="140"/>
                    <a:pt x="196" y="140"/>
                    <a:pt x="195" y="140"/>
                  </a:cubicBezTo>
                  <a:cubicBezTo>
                    <a:pt x="192" y="140"/>
                    <a:pt x="189" y="141"/>
                    <a:pt x="187" y="143"/>
                  </a:cubicBezTo>
                  <a:cubicBezTo>
                    <a:pt x="186" y="143"/>
                    <a:pt x="185" y="144"/>
                    <a:pt x="184" y="144"/>
                  </a:cubicBezTo>
                  <a:cubicBezTo>
                    <a:pt x="183" y="144"/>
                    <a:pt x="182" y="144"/>
                    <a:pt x="182" y="143"/>
                  </a:cubicBezTo>
                  <a:cubicBezTo>
                    <a:pt x="181" y="143"/>
                    <a:pt x="179" y="142"/>
                    <a:pt x="177" y="142"/>
                  </a:cubicBezTo>
                  <a:cubicBezTo>
                    <a:pt x="176" y="142"/>
                    <a:pt x="175" y="142"/>
                    <a:pt x="174" y="143"/>
                  </a:cubicBezTo>
                  <a:cubicBezTo>
                    <a:pt x="172" y="144"/>
                    <a:pt x="171" y="145"/>
                    <a:pt x="170" y="147"/>
                  </a:cubicBezTo>
                  <a:cubicBezTo>
                    <a:pt x="169" y="148"/>
                    <a:pt x="169" y="149"/>
                    <a:pt x="168" y="149"/>
                  </a:cubicBezTo>
                  <a:cubicBezTo>
                    <a:pt x="168" y="149"/>
                    <a:pt x="167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6"/>
                    <a:pt x="166" y="141"/>
                    <a:pt x="162" y="139"/>
                  </a:cubicBezTo>
                  <a:cubicBezTo>
                    <a:pt x="162" y="138"/>
                    <a:pt x="161" y="138"/>
                    <a:pt x="160" y="138"/>
                  </a:cubicBezTo>
                  <a:cubicBezTo>
                    <a:pt x="160" y="138"/>
                    <a:pt x="160" y="137"/>
                    <a:pt x="160" y="137"/>
                  </a:cubicBezTo>
                  <a:cubicBezTo>
                    <a:pt x="160" y="136"/>
                    <a:pt x="160" y="134"/>
                    <a:pt x="158" y="133"/>
                  </a:cubicBezTo>
                  <a:cubicBezTo>
                    <a:pt x="157" y="132"/>
                    <a:pt x="156" y="132"/>
                    <a:pt x="155" y="132"/>
                  </a:cubicBezTo>
                  <a:cubicBezTo>
                    <a:pt x="153" y="132"/>
                    <a:pt x="152" y="132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0" y="133"/>
                    <a:pt x="150" y="133"/>
                  </a:cubicBezTo>
                  <a:cubicBezTo>
                    <a:pt x="149" y="133"/>
                    <a:pt x="148" y="133"/>
                    <a:pt x="148" y="132"/>
                  </a:cubicBezTo>
                  <a:cubicBezTo>
                    <a:pt x="146" y="132"/>
                    <a:pt x="144" y="132"/>
                    <a:pt x="142" y="132"/>
                  </a:cubicBezTo>
                  <a:cubicBezTo>
                    <a:pt x="141" y="132"/>
                    <a:pt x="140" y="132"/>
                    <a:pt x="139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1"/>
                    <a:pt x="136" y="131"/>
                  </a:cubicBezTo>
                  <a:cubicBezTo>
                    <a:pt x="134" y="131"/>
                    <a:pt x="134" y="132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2"/>
                    <a:pt x="129" y="131"/>
                    <a:pt x="128" y="129"/>
                  </a:cubicBezTo>
                  <a:cubicBezTo>
                    <a:pt x="126" y="127"/>
                    <a:pt x="124" y="126"/>
                    <a:pt x="121" y="124"/>
                  </a:cubicBezTo>
                  <a:cubicBezTo>
                    <a:pt x="120" y="124"/>
                    <a:pt x="119" y="123"/>
                    <a:pt x="118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5" y="121"/>
                    <a:pt x="114" y="120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5" y="115"/>
                    <a:pt x="117" y="109"/>
                    <a:pt x="117" y="107"/>
                  </a:cubicBezTo>
                  <a:cubicBezTo>
                    <a:pt x="117" y="107"/>
                    <a:pt x="118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20" y="99"/>
                    <a:pt x="118" y="97"/>
                    <a:pt x="116" y="95"/>
                  </a:cubicBezTo>
                  <a:cubicBezTo>
                    <a:pt x="114" y="94"/>
                    <a:pt x="112" y="93"/>
                    <a:pt x="110" y="93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7" y="94"/>
                    <a:pt x="106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89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7" y="87"/>
                    <a:pt x="97" y="86"/>
                    <a:pt x="97" y="84"/>
                  </a:cubicBezTo>
                  <a:cubicBezTo>
                    <a:pt x="97" y="82"/>
                    <a:pt x="97" y="79"/>
                    <a:pt x="95" y="76"/>
                  </a:cubicBezTo>
                  <a:cubicBezTo>
                    <a:pt x="91" y="73"/>
                    <a:pt x="87" y="73"/>
                    <a:pt x="84" y="73"/>
                  </a:cubicBezTo>
                  <a:cubicBezTo>
                    <a:pt x="84" y="73"/>
                    <a:pt x="82" y="73"/>
                    <a:pt x="82" y="73"/>
                  </a:cubicBezTo>
                  <a:cubicBezTo>
                    <a:pt x="82" y="71"/>
                    <a:pt x="82" y="71"/>
                    <a:pt x="81" y="70"/>
                  </a:cubicBezTo>
                  <a:cubicBezTo>
                    <a:pt x="80" y="69"/>
                    <a:pt x="78" y="68"/>
                    <a:pt x="75" y="68"/>
                  </a:cubicBezTo>
                  <a:cubicBezTo>
                    <a:pt x="74" y="68"/>
                    <a:pt x="74" y="68"/>
                    <a:pt x="73" y="68"/>
                  </a:cubicBezTo>
                  <a:cubicBezTo>
                    <a:pt x="73" y="67"/>
                    <a:pt x="73" y="66"/>
                    <a:pt x="73" y="65"/>
                  </a:cubicBezTo>
                  <a:cubicBezTo>
                    <a:pt x="74" y="64"/>
                    <a:pt x="73" y="63"/>
                    <a:pt x="73" y="62"/>
                  </a:cubicBezTo>
                  <a:cubicBezTo>
                    <a:pt x="71" y="60"/>
                    <a:pt x="67" y="59"/>
                    <a:pt x="64" y="59"/>
                  </a:cubicBezTo>
                  <a:cubicBezTo>
                    <a:pt x="63" y="59"/>
                    <a:pt x="63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8"/>
                    <a:pt x="64" y="55"/>
                    <a:pt x="63" y="52"/>
                  </a:cubicBezTo>
                  <a:cubicBezTo>
                    <a:pt x="61" y="48"/>
                    <a:pt x="56" y="46"/>
                    <a:pt x="52" y="45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0" y="40"/>
                    <a:pt x="46" y="39"/>
                    <a:pt x="44" y="38"/>
                  </a:cubicBezTo>
                  <a:cubicBezTo>
                    <a:pt x="42" y="38"/>
                    <a:pt x="40" y="37"/>
                    <a:pt x="38" y="36"/>
                  </a:cubicBezTo>
                  <a:cubicBezTo>
                    <a:pt x="35" y="35"/>
                    <a:pt x="31" y="32"/>
                    <a:pt x="28" y="30"/>
                  </a:cubicBezTo>
                  <a:cubicBezTo>
                    <a:pt x="26" y="29"/>
                    <a:pt x="25" y="27"/>
                    <a:pt x="23" y="25"/>
                  </a:cubicBezTo>
                  <a:cubicBezTo>
                    <a:pt x="22" y="25"/>
                    <a:pt x="22" y="24"/>
                    <a:pt x="21" y="23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9"/>
                    <a:pt x="9" y="6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3" y="14"/>
                    <a:pt x="4" y="17"/>
                    <a:pt x="5" y="20"/>
                  </a:cubicBezTo>
                  <a:cubicBezTo>
                    <a:pt x="6" y="22"/>
                    <a:pt x="6" y="24"/>
                    <a:pt x="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7"/>
                    <a:pt x="10" y="40"/>
                    <a:pt x="11" y="42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9" y="43"/>
                    <a:pt x="20" y="43"/>
                    <a:pt x="21" y="45"/>
                  </a:cubicBezTo>
                  <a:cubicBezTo>
                    <a:pt x="22" y="46"/>
                    <a:pt x="22" y="48"/>
                    <a:pt x="21" y="50"/>
                  </a:cubicBezTo>
                  <a:cubicBezTo>
                    <a:pt x="21" y="52"/>
                    <a:pt x="20" y="54"/>
                    <a:pt x="21" y="55"/>
                  </a:cubicBezTo>
                  <a:cubicBezTo>
                    <a:pt x="21" y="57"/>
                    <a:pt x="22" y="60"/>
                    <a:pt x="25" y="60"/>
                  </a:cubicBezTo>
                  <a:cubicBezTo>
                    <a:pt x="26" y="60"/>
                    <a:pt x="28" y="59"/>
                    <a:pt x="29" y="59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5" y="61"/>
                    <a:pt x="45" y="67"/>
                    <a:pt x="44" y="76"/>
                  </a:cubicBezTo>
                  <a:cubicBezTo>
                    <a:pt x="43" y="83"/>
                    <a:pt x="42" y="90"/>
                    <a:pt x="49" y="93"/>
                  </a:cubicBezTo>
                  <a:cubicBezTo>
                    <a:pt x="52" y="95"/>
                    <a:pt x="54" y="95"/>
                    <a:pt x="56" y="96"/>
                  </a:cubicBezTo>
                  <a:cubicBezTo>
                    <a:pt x="61" y="96"/>
                    <a:pt x="63" y="97"/>
                    <a:pt x="65" y="105"/>
                  </a:cubicBezTo>
                  <a:cubicBezTo>
                    <a:pt x="65" y="108"/>
                    <a:pt x="65" y="111"/>
                    <a:pt x="65" y="114"/>
                  </a:cubicBezTo>
                  <a:cubicBezTo>
                    <a:pt x="65" y="118"/>
                    <a:pt x="65" y="122"/>
                    <a:pt x="66" y="127"/>
                  </a:cubicBezTo>
                  <a:cubicBezTo>
                    <a:pt x="67" y="129"/>
                    <a:pt x="67" y="132"/>
                    <a:pt x="67" y="136"/>
                  </a:cubicBezTo>
                  <a:cubicBezTo>
                    <a:pt x="68" y="141"/>
                    <a:pt x="68" y="146"/>
                    <a:pt x="70" y="150"/>
                  </a:cubicBezTo>
                  <a:cubicBezTo>
                    <a:pt x="72" y="154"/>
                    <a:pt x="75" y="154"/>
                    <a:pt x="78" y="154"/>
                  </a:cubicBezTo>
                  <a:cubicBezTo>
                    <a:pt x="79" y="155"/>
                    <a:pt x="81" y="155"/>
                    <a:pt x="83" y="156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8" y="161"/>
                    <a:pt x="89" y="162"/>
                    <a:pt x="90" y="163"/>
                  </a:cubicBezTo>
                  <a:cubicBezTo>
                    <a:pt x="92" y="165"/>
                    <a:pt x="94" y="166"/>
                    <a:pt x="96" y="167"/>
                  </a:cubicBezTo>
                  <a:cubicBezTo>
                    <a:pt x="100" y="169"/>
                    <a:pt x="104" y="170"/>
                    <a:pt x="104" y="176"/>
                  </a:cubicBezTo>
                  <a:cubicBezTo>
                    <a:pt x="104" y="178"/>
                    <a:pt x="104" y="179"/>
                    <a:pt x="104" y="181"/>
                  </a:cubicBezTo>
                  <a:cubicBezTo>
                    <a:pt x="103" y="183"/>
                    <a:pt x="103" y="185"/>
                    <a:pt x="104" y="188"/>
                  </a:cubicBezTo>
                  <a:cubicBezTo>
                    <a:pt x="105" y="190"/>
                    <a:pt x="106" y="191"/>
                    <a:pt x="107" y="192"/>
                  </a:cubicBezTo>
                  <a:cubicBezTo>
                    <a:pt x="108" y="194"/>
                    <a:pt x="110" y="196"/>
                    <a:pt x="110" y="199"/>
                  </a:cubicBezTo>
                  <a:cubicBezTo>
                    <a:pt x="110" y="205"/>
                    <a:pt x="106" y="207"/>
                    <a:pt x="98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7"/>
                    <a:pt x="90" y="207"/>
                    <a:pt x="88" y="208"/>
                  </a:cubicBezTo>
                  <a:cubicBezTo>
                    <a:pt x="85" y="209"/>
                    <a:pt x="82" y="210"/>
                    <a:pt x="78" y="211"/>
                  </a:cubicBezTo>
                  <a:cubicBezTo>
                    <a:pt x="73" y="213"/>
                    <a:pt x="68" y="216"/>
                    <a:pt x="62" y="216"/>
                  </a:cubicBezTo>
                  <a:cubicBezTo>
                    <a:pt x="56" y="216"/>
                    <a:pt x="52" y="214"/>
                    <a:pt x="47" y="211"/>
                  </a:cubicBezTo>
                  <a:cubicBezTo>
                    <a:pt x="46" y="211"/>
                    <a:pt x="44" y="210"/>
                    <a:pt x="43" y="210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39" y="215"/>
                    <a:pt x="40" y="221"/>
                    <a:pt x="39" y="222"/>
                  </a:cubicBezTo>
                  <a:cubicBezTo>
                    <a:pt x="38" y="223"/>
                    <a:pt x="37" y="223"/>
                    <a:pt x="36" y="223"/>
                  </a:cubicBezTo>
                  <a:cubicBezTo>
                    <a:pt x="36" y="223"/>
                    <a:pt x="35" y="223"/>
                    <a:pt x="34" y="223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3" y="230"/>
                    <a:pt x="34" y="231"/>
                    <a:pt x="34" y="234"/>
                  </a:cubicBezTo>
                  <a:cubicBezTo>
                    <a:pt x="30" y="235"/>
                    <a:pt x="27" y="237"/>
                    <a:pt x="25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26" y="255"/>
                    <a:pt x="27" y="258"/>
                    <a:pt x="28" y="259"/>
                  </a:cubicBezTo>
                  <a:cubicBezTo>
                    <a:pt x="29" y="260"/>
                    <a:pt x="31" y="261"/>
                    <a:pt x="32" y="261"/>
                  </a:cubicBezTo>
                  <a:cubicBezTo>
                    <a:pt x="34" y="262"/>
                    <a:pt x="35" y="262"/>
                    <a:pt x="36" y="263"/>
                  </a:cubicBezTo>
                  <a:cubicBezTo>
                    <a:pt x="37" y="265"/>
                    <a:pt x="37" y="266"/>
                    <a:pt x="37" y="268"/>
                  </a:cubicBezTo>
                  <a:cubicBezTo>
                    <a:pt x="37" y="269"/>
                    <a:pt x="38" y="271"/>
                    <a:pt x="38" y="272"/>
                  </a:cubicBezTo>
                  <a:cubicBezTo>
                    <a:pt x="41" y="275"/>
                    <a:pt x="44" y="275"/>
                    <a:pt x="47" y="275"/>
                  </a:cubicBezTo>
                  <a:cubicBezTo>
                    <a:pt x="49" y="275"/>
                    <a:pt x="51" y="276"/>
                    <a:pt x="53" y="277"/>
                  </a:cubicBezTo>
                  <a:cubicBezTo>
                    <a:pt x="57" y="279"/>
                    <a:pt x="58" y="282"/>
                    <a:pt x="58" y="286"/>
                  </a:cubicBezTo>
                  <a:cubicBezTo>
                    <a:pt x="59" y="287"/>
                    <a:pt x="59" y="289"/>
                    <a:pt x="59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98"/>
                    <a:pt x="63" y="300"/>
                    <a:pt x="64" y="301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69" y="299"/>
                    <a:pt x="69" y="298"/>
                    <a:pt x="69" y="297"/>
                  </a:cubicBezTo>
                  <a:cubicBezTo>
                    <a:pt x="70" y="294"/>
                    <a:pt x="71" y="293"/>
                    <a:pt x="72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4" y="292"/>
                    <a:pt x="75" y="294"/>
                    <a:pt x="76" y="294"/>
                  </a:cubicBezTo>
                  <a:cubicBezTo>
                    <a:pt x="77" y="295"/>
                    <a:pt x="78" y="299"/>
                    <a:pt x="79" y="303"/>
                  </a:cubicBezTo>
                  <a:cubicBezTo>
                    <a:pt x="79" y="306"/>
                    <a:pt x="80" y="309"/>
                    <a:pt x="81" y="310"/>
                  </a:cubicBezTo>
                  <a:cubicBezTo>
                    <a:pt x="81" y="311"/>
                    <a:pt x="81" y="311"/>
                    <a:pt x="81" y="311"/>
                  </a:cubicBezTo>
                  <a:cubicBezTo>
                    <a:pt x="84" y="316"/>
                    <a:pt x="85" y="316"/>
                    <a:pt x="90" y="316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3" y="316"/>
                    <a:pt x="94" y="316"/>
                    <a:pt x="95" y="316"/>
                  </a:cubicBezTo>
                  <a:cubicBezTo>
                    <a:pt x="99" y="316"/>
                    <a:pt x="101" y="315"/>
                    <a:pt x="105" y="313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9" y="310"/>
                    <a:pt x="111" y="309"/>
                    <a:pt x="113" y="309"/>
                  </a:cubicBezTo>
                  <a:cubicBezTo>
                    <a:pt x="114" y="309"/>
                    <a:pt x="116" y="310"/>
                    <a:pt x="119" y="311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4" y="316"/>
                    <a:pt x="128" y="319"/>
                    <a:pt x="130" y="320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36" y="308"/>
                    <a:pt x="136" y="300"/>
                    <a:pt x="134" y="294"/>
                  </a:cubicBezTo>
                  <a:cubicBezTo>
                    <a:pt x="132" y="291"/>
                    <a:pt x="130" y="289"/>
                    <a:pt x="128" y="286"/>
                  </a:cubicBezTo>
                  <a:cubicBezTo>
                    <a:pt x="126" y="283"/>
                    <a:pt x="123" y="280"/>
                    <a:pt x="123" y="275"/>
                  </a:cubicBezTo>
                  <a:cubicBezTo>
                    <a:pt x="123" y="270"/>
                    <a:pt x="125" y="264"/>
                    <a:pt x="129" y="263"/>
                  </a:cubicBezTo>
                  <a:cubicBezTo>
                    <a:pt x="130" y="263"/>
                    <a:pt x="130" y="263"/>
                    <a:pt x="131" y="263"/>
                  </a:cubicBezTo>
                  <a:cubicBezTo>
                    <a:pt x="133" y="263"/>
                    <a:pt x="135" y="264"/>
                    <a:pt x="137" y="267"/>
                  </a:cubicBezTo>
                  <a:cubicBezTo>
                    <a:pt x="140" y="271"/>
                    <a:pt x="139" y="274"/>
                    <a:pt x="139" y="278"/>
                  </a:cubicBezTo>
                  <a:cubicBezTo>
                    <a:pt x="138" y="282"/>
                    <a:pt x="138" y="286"/>
                    <a:pt x="142" y="291"/>
                  </a:cubicBezTo>
                  <a:cubicBezTo>
                    <a:pt x="146" y="295"/>
                    <a:pt x="149" y="297"/>
                    <a:pt x="154" y="297"/>
                  </a:cubicBezTo>
                  <a:cubicBezTo>
                    <a:pt x="156" y="297"/>
                    <a:pt x="158" y="297"/>
                    <a:pt x="161" y="296"/>
                  </a:cubicBezTo>
                  <a:cubicBezTo>
                    <a:pt x="165" y="293"/>
                    <a:pt x="170" y="291"/>
                    <a:pt x="174" y="289"/>
                  </a:cubicBezTo>
                  <a:cubicBezTo>
                    <a:pt x="201" y="275"/>
                    <a:pt x="228" y="262"/>
                    <a:pt x="253" y="249"/>
                  </a:cubicBezTo>
                  <a:cubicBezTo>
                    <a:pt x="266" y="242"/>
                    <a:pt x="279" y="236"/>
                    <a:pt x="292" y="22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5" y="246"/>
                    <a:pt x="305" y="246"/>
                    <a:pt x="305" y="246"/>
                  </a:cubicBezTo>
                  <a:cubicBezTo>
                    <a:pt x="307" y="244"/>
                    <a:pt x="309" y="242"/>
                    <a:pt x="310" y="240"/>
                  </a:cubicBezTo>
                  <a:cubicBezTo>
                    <a:pt x="313" y="232"/>
                    <a:pt x="316" y="225"/>
                    <a:pt x="318" y="219"/>
                  </a:cubicBezTo>
                  <a:cubicBezTo>
                    <a:pt x="319" y="215"/>
                    <a:pt x="320" y="211"/>
                    <a:pt x="320" y="207"/>
                  </a:cubicBezTo>
                  <a:close/>
                  <a:moveTo>
                    <a:pt x="201" y="212"/>
                  </a:moveTo>
                  <a:cubicBezTo>
                    <a:pt x="201" y="206"/>
                    <a:pt x="201" y="202"/>
                    <a:pt x="204" y="198"/>
                  </a:cubicBezTo>
                  <a:cubicBezTo>
                    <a:pt x="205" y="197"/>
                    <a:pt x="207" y="196"/>
                    <a:pt x="208" y="195"/>
                  </a:cubicBezTo>
                  <a:cubicBezTo>
                    <a:pt x="208" y="194"/>
                    <a:pt x="209" y="193"/>
                    <a:pt x="210" y="192"/>
                  </a:cubicBezTo>
                  <a:cubicBezTo>
                    <a:pt x="211" y="191"/>
                    <a:pt x="213" y="189"/>
                    <a:pt x="214" y="187"/>
                  </a:cubicBezTo>
                  <a:cubicBezTo>
                    <a:pt x="214" y="188"/>
                    <a:pt x="214" y="188"/>
                    <a:pt x="214" y="189"/>
                  </a:cubicBezTo>
                  <a:cubicBezTo>
                    <a:pt x="214" y="190"/>
                    <a:pt x="214" y="191"/>
                    <a:pt x="214" y="192"/>
                  </a:cubicBezTo>
                  <a:cubicBezTo>
                    <a:pt x="213" y="195"/>
                    <a:pt x="212" y="197"/>
                    <a:pt x="209" y="199"/>
                  </a:cubicBezTo>
                  <a:cubicBezTo>
                    <a:pt x="208" y="200"/>
                    <a:pt x="207" y="200"/>
                    <a:pt x="206" y="202"/>
                  </a:cubicBezTo>
                  <a:cubicBezTo>
                    <a:pt x="203" y="205"/>
                    <a:pt x="203" y="209"/>
                    <a:pt x="202" y="212"/>
                  </a:cubicBezTo>
                  <a:cubicBezTo>
                    <a:pt x="202" y="214"/>
                    <a:pt x="202" y="215"/>
                    <a:pt x="201" y="216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1" y="213"/>
                    <a:pt x="201" y="213"/>
                    <a:pt x="201" y="212"/>
                  </a:cubicBezTo>
                  <a:close/>
                </a:path>
              </a:pathLst>
            </a:custGeom>
            <a:solidFill>
              <a:srgbClr val="EC5DB7"/>
            </a:solidFill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0434619" y="5811885"/>
              <a:ext cx="55397" cy="59730"/>
            </a:xfrm>
            <a:custGeom>
              <a:avLst/>
              <a:gdLst>
                <a:gd name="T0" fmla="*/ 9 w 10"/>
                <a:gd name="T1" fmla="*/ 4 h 12"/>
                <a:gd name="T2" fmla="*/ 7 w 10"/>
                <a:gd name="T3" fmla="*/ 3 h 12"/>
                <a:gd name="T4" fmla="*/ 7 w 10"/>
                <a:gd name="T5" fmla="*/ 0 h 12"/>
                <a:gd name="T6" fmla="*/ 0 w 10"/>
                <a:gd name="T7" fmla="*/ 7 h 12"/>
                <a:gd name="T8" fmla="*/ 1 w 10"/>
                <a:gd name="T9" fmla="*/ 11 h 12"/>
                <a:gd name="T10" fmla="*/ 5 w 10"/>
                <a:gd name="T11" fmla="*/ 12 h 12"/>
                <a:gd name="T12" fmla="*/ 5 w 10"/>
                <a:gd name="T13" fmla="*/ 9 h 12"/>
                <a:gd name="T14" fmla="*/ 5 w 10"/>
                <a:gd name="T15" fmla="*/ 9 h 12"/>
                <a:gd name="T16" fmla="*/ 9 w 1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3"/>
                    <a:pt x="8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9" y="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22685388" y="7532862"/>
              <a:ext cx="92329" cy="83996"/>
            </a:xfrm>
            <a:custGeom>
              <a:avLst/>
              <a:gdLst>
                <a:gd name="T0" fmla="*/ 13 w 17"/>
                <a:gd name="T1" fmla="*/ 0 h 17"/>
                <a:gd name="T2" fmla="*/ 10 w 17"/>
                <a:gd name="T3" fmla="*/ 1 h 17"/>
                <a:gd name="T4" fmla="*/ 2 w 17"/>
                <a:gd name="T5" fmla="*/ 10 h 17"/>
                <a:gd name="T6" fmla="*/ 1 w 17"/>
                <a:gd name="T7" fmla="*/ 16 h 17"/>
                <a:gd name="T8" fmla="*/ 4 w 17"/>
                <a:gd name="T9" fmla="*/ 17 h 17"/>
                <a:gd name="T10" fmla="*/ 8 w 17"/>
                <a:gd name="T11" fmla="*/ 16 h 17"/>
                <a:gd name="T12" fmla="*/ 11 w 17"/>
                <a:gd name="T13" fmla="*/ 11 h 17"/>
                <a:gd name="T14" fmla="*/ 12 w 17"/>
                <a:gd name="T15" fmla="*/ 10 h 17"/>
                <a:gd name="T16" fmla="*/ 12 w 17"/>
                <a:gd name="T17" fmla="*/ 10 h 17"/>
                <a:gd name="T18" fmla="*/ 17 w 17"/>
                <a:gd name="T19" fmla="*/ 4 h 17"/>
                <a:gd name="T20" fmla="*/ 13 w 1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3"/>
                    <a:pt x="3" y="7"/>
                    <a:pt x="2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7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22767458" y="7493664"/>
              <a:ext cx="69759" cy="54131"/>
            </a:xfrm>
            <a:custGeom>
              <a:avLst/>
              <a:gdLst>
                <a:gd name="T0" fmla="*/ 12 w 13"/>
                <a:gd name="T1" fmla="*/ 2 h 11"/>
                <a:gd name="T2" fmla="*/ 7 w 13"/>
                <a:gd name="T3" fmla="*/ 0 h 11"/>
                <a:gd name="T4" fmla="*/ 0 w 13"/>
                <a:gd name="T5" fmla="*/ 4 h 11"/>
                <a:gd name="T6" fmla="*/ 1 w 13"/>
                <a:gd name="T7" fmla="*/ 9 h 11"/>
                <a:gd name="T8" fmla="*/ 6 w 13"/>
                <a:gd name="T9" fmla="*/ 11 h 11"/>
                <a:gd name="T10" fmla="*/ 6 w 13"/>
                <a:gd name="T11" fmla="*/ 11 h 11"/>
                <a:gd name="T12" fmla="*/ 13 w 13"/>
                <a:gd name="T13" fmla="*/ 5 h 11"/>
                <a:gd name="T14" fmla="*/ 12 w 13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2"/>
                  </a:moveTo>
                  <a:cubicBezTo>
                    <a:pt x="11" y="1"/>
                    <a:pt x="10" y="0"/>
                    <a:pt x="7" y="0"/>
                  </a:cubicBezTo>
                  <a:cubicBezTo>
                    <a:pt x="5" y="0"/>
                    <a:pt x="1" y="1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0"/>
                    <a:pt x="12" y="8"/>
                    <a:pt x="13" y="5"/>
                  </a:cubicBezTo>
                  <a:cubicBezTo>
                    <a:pt x="13" y="4"/>
                    <a:pt x="13" y="3"/>
                    <a:pt x="12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20440775" y="5936945"/>
              <a:ext cx="125157" cy="117594"/>
            </a:xfrm>
            <a:custGeom>
              <a:avLst/>
              <a:gdLst>
                <a:gd name="T0" fmla="*/ 22 w 23"/>
                <a:gd name="T1" fmla="*/ 15 h 24"/>
                <a:gd name="T2" fmla="*/ 18 w 23"/>
                <a:gd name="T3" fmla="*/ 9 h 24"/>
                <a:gd name="T4" fmla="*/ 14 w 23"/>
                <a:gd name="T5" fmla="*/ 8 h 24"/>
                <a:gd name="T6" fmla="*/ 14 w 23"/>
                <a:gd name="T7" fmla="*/ 8 h 24"/>
                <a:gd name="T8" fmla="*/ 13 w 23"/>
                <a:gd name="T9" fmla="*/ 8 h 24"/>
                <a:gd name="T10" fmla="*/ 13 w 23"/>
                <a:gd name="T11" fmla="*/ 6 h 24"/>
                <a:gd name="T12" fmla="*/ 11 w 23"/>
                <a:gd name="T13" fmla="*/ 3 h 24"/>
                <a:gd name="T14" fmla="*/ 6 w 23"/>
                <a:gd name="T15" fmla="*/ 0 h 24"/>
                <a:gd name="T16" fmla="*/ 2 w 23"/>
                <a:gd name="T17" fmla="*/ 2 h 24"/>
                <a:gd name="T18" fmla="*/ 0 w 23"/>
                <a:gd name="T19" fmla="*/ 6 h 24"/>
                <a:gd name="T20" fmla="*/ 4 w 23"/>
                <a:gd name="T21" fmla="*/ 11 h 24"/>
                <a:gd name="T22" fmla="*/ 4 w 23"/>
                <a:gd name="T23" fmla="*/ 11 h 24"/>
                <a:gd name="T24" fmla="*/ 1 w 23"/>
                <a:gd name="T25" fmla="*/ 17 h 24"/>
                <a:gd name="T26" fmla="*/ 2 w 23"/>
                <a:gd name="T27" fmla="*/ 21 h 24"/>
                <a:gd name="T28" fmla="*/ 7 w 23"/>
                <a:gd name="T29" fmla="*/ 23 h 24"/>
                <a:gd name="T30" fmla="*/ 9 w 23"/>
                <a:gd name="T31" fmla="*/ 23 h 24"/>
                <a:gd name="T32" fmla="*/ 12 w 23"/>
                <a:gd name="T33" fmla="*/ 23 h 24"/>
                <a:gd name="T34" fmla="*/ 15 w 23"/>
                <a:gd name="T35" fmla="*/ 24 h 24"/>
                <a:gd name="T36" fmla="*/ 15 w 23"/>
                <a:gd name="T37" fmla="*/ 24 h 24"/>
                <a:gd name="T38" fmla="*/ 21 w 23"/>
                <a:gd name="T39" fmla="*/ 21 h 24"/>
                <a:gd name="T40" fmla="*/ 22 w 23"/>
                <a:gd name="T4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2" y="15"/>
                  </a:moveTo>
                  <a:cubicBezTo>
                    <a:pt x="22" y="12"/>
                    <a:pt x="20" y="10"/>
                    <a:pt x="18" y="9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3"/>
                    <a:pt x="9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19"/>
                    <a:pt x="23" y="17"/>
                    <a:pt x="22" y="1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22277090" y="7964040"/>
              <a:ext cx="86173" cy="89595"/>
            </a:xfrm>
            <a:custGeom>
              <a:avLst/>
              <a:gdLst>
                <a:gd name="T0" fmla="*/ 14 w 16"/>
                <a:gd name="T1" fmla="*/ 3 h 18"/>
                <a:gd name="T2" fmla="*/ 10 w 16"/>
                <a:gd name="T3" fmla="*/ 0 h 18"/>
                <a:gd name="T4" fmla="*/ 7 w 16"/>
                <a:gd name="T5" fmla="*/ 1 h 18"/>
                <a:gd name="T6" fmla="*/ 1 w 16"/>
                <a:gd name="T7" fmla="*/ 10 h 18"/>
                <a:gd name="T8" fmla="*/ 2 w 16"/>
                <a:gd name="T9" fmla="*/ 16 h 18"/>
                <a:gd name="T10" fmla="*/ 6 w 16"/>
                <a:gd name="T11" fmla="*/ 18 h 18"/>
                <a:gd name="T12" fmla="*/ 9 w 16"/>
                <a:gd name="T13" fmla="*/ 16 h 18"/>
                <a:gd name="T14" fmla="*/ 15 w 16"/>
                <a:gd name="T15" fmla="*/ 9 h 18"/>
                <a:gd name="T16" fmla="*/ 14 w 16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4" y="2"/>
                    <a:pt x="1" y="8"/>
                    <a:pt x="1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2" y="15"/>
                    <a:pt x="14" y="12"/>
                    <a:pt x="15" y="9"/>
                  </a:cubicBezTo>
                  <a:cubicBezTo>
                    <a:pt x="16" y="7"/>
                    <a:pt x="16" y="5"/>
                    <a:pt x="14" y="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19519539" y="6039607"/>
              <a:ext cx="92329" cy="50397"/>
            </a:xfrm>
            <a:custGeom>
              <a:avLst/>
              <a:gdLst>
                <a:gd name="T0" fmla="*/ 16 w 17"/>
                <a:gd name="T1" fmla="*/ 2 h 10"/>
                <a:gd name="T2" fmla="*/ 13 w 17"/>
                <a:gd name="T3" fmla="*/ 1 h 10"/>
                <a:gd name="T4" fmla="*/ 10 w 17"/>
                <a:gd name="T5" fmla="*/ 1 h 10"/>
                <a:gd name="T6" fmla="*/ 10 w 17"/>
                <a:gd name="T7" fmla="*/ 2 h 10"/>
                <a:gd name="T8" fmla="*/ 9 w 17"/>
                <a:gd name="T9" fmla="*/ 1 h 10"/>
                <a:gd name="T10" fmla="*/ 5 w 17"/>
                <a:gd name="T11" fmla="*/ 0 h 10"/>
                <a:gd name="T12" fmla="*/ 4 w 17"/>
                <a:gd name="T13" fmla="*/ 0 h 10"/>
                <a:gd name="T14" fmla="*/ 0 w 17"/>
                <a:gd name="T15" fmla="*/ 3 h 10"/>
                <a:gd name="T16" fmla="*/ 1 w 17"/>
                <a:gd name="T17" fmla="*/ 8 h 10"/>
                <a:gd name="T18" fmla="*/ 6 w 17"/>
                <a:gd name="T19" fmla="*/ 10 h 10"/>
                <a:gd name="T20" fmla="*/ 6 w 17"/>
                <a:gd name="T21" fmla="*/ 10 h 10"/>
                <a:gd name="T22" fmla="*/ 7 w 17"/>
                <a:gd name="T23" fmla="*/ 10 h 10"/>
                <a:gd name="T24" fmla="*/ 10 w 17"/>
                <a:gd name="T25" fmla="*/ 10 h 10"/>
                <a:gd name="T26" fmla="*/ 17 w 17"/>
                <a:gd name="T27" fmla="*/ 6 h 10"/>
                <a:gd name="T28" fmla="*/ 16 w 17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6" y="2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5" y="10"/>
                    <a:pt x="17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19131759" y="5964944"/>
              <a:ext cx="131312" cy="100795"/>
            </a:xfrm>
            <a:custGeom>
              <a:avLst/>
              <a:gdLst>
                <a:gd name="T0" fmla="*/ 23 w 24"/>
                <a:gd name="T1" fmla="*/ 8 h 20"/>
                <a:gd name="T2" fmla="*/ 12 w 24"/>
                <a:gd name="T3" fmla="*/ 0 h 20"/>
                <a:gd name="T4" fmla="*/ 11 w 24"/>
                <a:gd name="T5" fmla="*/ 0 h 20"/>
                <a:gd name="T6" fmla="*/ 3 w 24"/>
                <a:gd name="T7" fmla="*/ 3 h 20"/>
                <a:gd name="T8" fmla="*/ 0 w 24"/>
                <a:gd name="T9" fmla="*/ 8 h 20"/>
                <a:gd name="T10" fmla="*/ 2 w 24"/>
                <a:gd name="T11" fmla="*/ 12 h 20"/>
                <a:gd name="T12" fmla="*/ 4 w 24"/>
                <a:gd name="T13" fmla="*/ 13 h 20"/>
                <a:gd name="T14" fmla="*/ 5 w 24"/>
                <a:gd name="T15" fmla="*/ 14 h 20"/>
                <a:gd name="T16" fmla="*/ 7 w 24"/>
                <a:gd name="T17" fmla="*/ 16 h 20"/>
                <a:gd name="T18" fmla="*/ 8 w 24"/>
                <a:gd name="T19" fmla="*/ 17 h 20"/>
                <a:gd name="T20" fmla="*/ 15 w 24"/>
                <a:gd name="T21" fmla="*/ 20 h 20"/>
                <a:gd name="T22" fmla="*/ 15 w 24"/>
                <a:gd name="T23" fmla="*/ 20 h 20"/>
                <a:gd name="T24" fmla="*/ 20 w 24"/>
                <a:gd name="T25" fmla="*/ 18 h 20"/>
                <a:gd name="T26" fmla="*/ 23 w 24"/>
                <a:gd name="T2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3" y="8"/>
                  </a:moveTo>
                  <a:cubicBezTo>
                    <a:pt x="22" y="4"/>
                    <a:pt x="17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3" y="15"/>
                    <a:pt x="24" y="11"/>
                    <a:pt x="23" y="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19164587" y="5862282"/>
              <a:ext cx="59501" cy="54131"/>
            </a:xfrm>
            <a:custGeom>
              <a:avLst/>
              <a:gdLst>
                <a:gd name="T0" fmla="*/ 10 w 11"/>
                <a:gd name="T1" fmla="*/ 3 h 11"/>
                <a:gd name="T2" fmla="*/ 7 w 11"/>
                <a:gd name="T3" fmla="*/ 0 h 11"/>
                <a:gd name="T4" fmla="*/ 3 w 11"/>
                <a:gd name="T5" fmla="*/ 2 h 11"/>
                <a:gd name="T6" fmla="*/ 1 w 11"/>
                <a:gd name="T7" fmla="*/ 9 h 11"/>
                <a:gd name="T8" fmla="*/ 4 w 11"/>
                <a:gd name="T9" fmla="*/ 11 h 11"/>
                <a:gd name="T10" fmla="*/ 8 w 11"/>
                <a:gd name="T11" fmla="*/ 9 h 11"/>
                <a:gd name="T12" fmla="*/ 8 w 11"/>
                <a:gd name="T13" fmla="*/ 9 h 11"/>
                <a:gd name="T14" fmla="*/ 10 w 11"/>
                <a:gd name="T15" fmla="*/ 7 h 11"/>
                <a:gd name="T16" fmla="*/ 1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0" y="1"/>
                    <a:pt x="8" y="0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1" y="10"/>
                    <a:pt x="3" y="11"/>
                    <a:pt x="4" y="11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1" y="6"/>
                    <a:pt x="11" y="4"/>
                    <a:pt x="10" y="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19224087" y="5916413"/>
              <a:ext cx="114898" cy="78396"/>
            </a:xfrm>
            <a:custGeom>
              <a:avLst/>
              <a:gdLst>
                <a:gd name="T0" fmla="*/ 18 w 21"/>
                <a:gd name="T1" fmla="*/ 3 h 16"/>
                <a:gd name="T2" fmla="*/ 9 w 21"/>
                <a:gd name="T3" fmla="*/ 0 h 16"/>
                <a:gd name="T4" fmla="*/ 1 w 21"/>
                <a:gd name="T5" fmla="*/ 5 h 16"/>
                <a:gd name="T6" fmla="*/ 3 w 21"/>
                <a:gd name="T7" fmla="*/ 10 h 16"/>
                <a:gd name="T8" fmla="*/ 7 w 21"/>
                <a:gd name="T9" fmla="*/ 11 h 16"/>
                <a:gd name="T10" fmla="*/ 9 w 21"/>
                <a:gd name="T11" fmla="*/ 12 h 16"/>
                <a:gd name="T12" fmla="*/ 10 w 21"/>
                <a:gd name="T13" fmla="*/ 13 h 16"/>
                <a:gd name="T14" fmla="*/ 15 w 21"/>
                <a:gd name="T15" fmla="*/ 16 h 16"/>
                <a:gd name="T16" fmla="*/ 18 w 21"/>
                <a:gd name="T17" fmla="*/ 15 h 16"/>
                <a:gd name="T18" fmla="*/ 21 w 21"/>
                <a:gd name="T19" fmla="*/ 10 h 16"/>
                <a:gd name="T20" fmla="*/ 18 w 21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8" y="3"/>
                  </a:moveTo>
                  <a:cubicBezTo>
                    <a:pt x="15" y="0"/>
                    <a:pt x="10" y="0"/>
                    <a:pt x="9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1" y="5"/>
                    <a:pt x="0" y="8"/>
                    <a:pt x="3" y="10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1" y="14"/>
                    <a:pt x="13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7"/>
                    <a:pt x="20" y="4"/>
                    <a:pt x="18" y="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19061999" y="5027926"/>
              <a:ext cx="342642" cy="248254"/>
            </a:xfrm>
            <a:custGeom>
              <a:avLst/>
              <a:gdLst>
                <a:gd name="T0" fmla="*/ 59 w 63"/>
                <a:gd name="T1" fmla="*/ 7 h 50"/>
                <a:gd name="T2" fmla="*/ 50 w 63"/>
                <a:gd name="T3" fmla="*/ 4 h 50"/>
                <a:gd name="T4" fmla="*/ 47 w 63"/>
                <a:gd name="T5" fmla="*/ 4 h 50"/>
                <a:gd name="T6" fmla="*/ 44 w 63"/>
                <a:gd name="T7" fmla="*/ 4 h 50"/>
                <a:gd name="T8" fmla="*/ 36 w 63"/>
                <a:gd name="T9" fmla="*/ 7 h 50"/>
                <a:gd name="T10" fmla="*/ 35 w 63"/>
                <a:gd name="T11" fmla="*/ 9 h 50"/>
                <a:gd name="T12" fmla="*/ 25 w 63"/>
                <a:gd name="T13" fmla="*/ 1 h 50"/>
                <a:gd name="T14" fmla="*/ 21 w 63"/>
                <a:gd name="T15" fmla="*/ 0 h 50"/>
                <a:gd name="T16" fmla="*/ 10 w 63"/>
                <a:gd name="T17" fmla="*/ 6 h 50"/>
                <a:gd name="T18" fmla="*/ 10 w 63"/>
                <a:gd name="T19" fmla="*/ 6 h 50"/>
                <a:gd name="T20" fmla="*/ 2 w 63"/>
                <a:gd name="T21" fmla="*/ 19 h 50"/>
                <a:gd name="T22" fmla="*/ 8 w 63"/>
                <a:gd name="T23" fmla="*/ 47 h 50"/>
                <a:gd name="T24" fmla="*/ 18 w 63"/>
                <a:gd name="T25" fmla="*/ 50 h 50"/>
                <a:gd name="T26" fmla="*/ 35 w 63"/>
                <a:gd name="T27" fmla="*/ 42 h 50"/>
                <a:gd name="T28" fmla="*/ 38 w 63"/>
                <a:gd name="T29" fmla="*/ 17 h 50"/>
                <a:gd name="T30" fmla="*/ 43 w 63"/>
                <a:gd name="T31" fmla="*/ 21 h 50"/>
                <a:gd name="T32" fmla="*/ 45 w 63"/>
                <a:gd name="T33" fmla="*/ 21 h 50"/>
                <a:gd name="T34" fmla="*/ 48 w 63"/>
                <a:gd name="T35" fmla="*/ 21 h 50"/>
                <a:gd name="T36" fmla="*/ 49 w 63"/>
                <a:gd name="T37" fmla="*/ 21 h 50"/>
                <a:gd name="T38" fmla="*/ 51 w 63"/>
                <a:gd name="T39" fmla="*/ 21 h 50"/>
                <a:gd name="T40" fmla="*/ 54 w 63"/>
                <a:gd name="T41" fmla="*/ 21 h 50"/>
                <a:gd name="T42" fmla="*/ 55 w 63"/>
                <a:gd name="T43" fmla="*/ 21 h 50"/>
                <a:gd name="T44" fmla="*/ 62 w 63"/>
                <a:gd name="T45" fmla="*/ 16 h 50"/>
                <a:gd name="T46" fmla="*/ 59 w 63"/>
                <a:gd name="T4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0">
                  <a:moveTo>
                    <a:pt x="59" y="7"/>
                  </a:moveTo>
                  <a:cubicBezTo>
                    <a:pt x="57" y="4"/>
                    <a:pt x="53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4"/>
                    <a:pt x="45" y="4"/>
                    <a:pt x="44" y="4"/>
                  </a:cubicBezTo>
                  <a:cubicBezTo>
                    <a:pt x="42" y="4"/>
                    <a:pt x="38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3" y="6"/>
                    <a:pt x="30" y="3"/>
                    <a:pt x="25" y="1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7" y="0"/>
                    <a:pt x="13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10"/>
                    <a:pt x="3" y="14"/>
                    <a:pt x="2" y="19"/>
                  </a:cubicBezTo>
                  <a:cubicBezTo>
                    <a:pt x="0" y="28"/>
                    <a:pt x="1" y="40"/>
                    <a:pt x="8" y="47"/>
                  </a:cubicBezTo>
                  <a:cubicBezTo>
                    <a:pt x="10" y="49"/>
                    <a:pt x="14" y="50"/>
                    <a:pt x="18" y="50"/>
                  </a:cubicBezTo>
                  <a:cubicBezTo>
                    <a:pt x="25" y="50"/>
                    <a:pt x="31" y="46"/>
                    <a:pt x="35" y="42"/>
                  </a:cubicBezTo>
                  <a:cubicBezTo>
                    <a:pt x="42" y="35"/>
                    <a:pt x="40" y="24"/>
                    <a:pt x="38" y="17"/>
                  </a:cubicBezTo>
                  <a:cubicBezTo>
                    <a:pt x="39" y="19"/>
                    <a:pt x="40" y="20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3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8" y="20"/>
                    <a:pt x="61" y="19"/>
                    <a:pt x="62" y="16"/>
                  </a:cubicBezTo>
                  <a:cubicBezTo>
                    <a:pt x="63" y="13"/>
                    <a:pt x="62" y="10"/>
                    <a:pt x="59" y="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19170742" y="4953263"/>
              <a:ext cx="86173" cy="85862"/>
            </a:xfrm>
            <a:custGeom>
              <a:avLst/>
              <a:gdLst>
                <a:gd name="T0" fmla="*/ 7 w 16"/>
                <a:gd name="T1" fmla="*/ 16 h 17"/>
                <a:gd name="T2" fmla="*/ 10 w 16"/>
                <a:gd name="T3" fmla="*/ 17 h 17"/>
                <a:gd name="T4" fmla="*/ 14 w 16"/>
                <a:gd name="T5" fmla="*/ 15 h 17"/>
                <a:gd name="T6" fmla="*/ 15 w 16"/>
                <a:gd name="T7" fmla="*/ 10 h 17"/>
                <a:gd name="T8" fmla="*/ 13 w 16"/>
                <a:gd name="T9" fmla="*/ 5 h 17"/>
                <a:gd name="T10" fmla="*/ 11 w 16"/>
                <a:gd name="T11" fmla="*/ 4 h 17"/>
                <a:gd name="T12" fmla="*/ 6 w 16"/>
                <a:gd name="T13" fmla="*/ 0 h 17"/>
                <a:gd name="T14" fmla="*/ 1 w 16"/>
                <a:gd name="T15" fmla="*/ 6 h 17"/>
                <a:gd name="T16" fmla="*/ 7 w 16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7" y="16"/>
                  </a:move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3" y="16"/>
                    <a:pt x="14" y="15"/>
                  </a:cubicBezTo>
                  <a:cubicBezTo>
                    <a:pt x="15" y="14"/>
                    <a:pt x="16" y="12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3" y="0"/>
                    <a:pt x="1" y="2"/>
                    <a:pt x="1" y="6"/>
                  </a:cubicBezTo>
                  <a:cubicBezTo>
                    <a:pt x="0" y="10"/>
                    <a:pt x="4" y="14"/>
                    <a:pt x="7" y="1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19049689" y="6760102"/>
              <a:ext cx="55397" cy="57864"/>
            </a:xfrm>
            <a:custGeom>
              <a:avLst/>
              <a:gdLst>
                <a:gd name="T0" fmla="*/ 6 w 10"/>
                <a:gd name="T1" fmla="*/ 0 h 12"/>
                <a:gd name="T2" fmla="*/ 5 w 10"/>
                <a:gd name="T3" fmla="*/ 0 h 12"/>
                <a:gd name="T4" fmla="*/ 2 w 10"/>
                <a:gd name="T5" fmla="*/ 2 h 12"/>
                <a:gd name="T6" fmla="*/ 1 w 10"/>
                <a:gd name="T7" fmla="*/ 9 h 12"/>
                <a:gd name="T8" fmla="*/ 1 w 10"/>
                <a:gd name="T9" fmla="*/ 11 h 12"/>
                <a:gd name="T10" fmla="*/ 3 w 10"/>
                <a:gd name="T11" fmla="*/ 11 h 12"/>
                <a:gd name="T12" fmla="*/ 5 w 10"/>
                <a:gd name="T13" fmla="*/ 12 h 12"/>
                <a:gd name="T14" fmla="*/ 10 w 10"/>
                <a:gd name="T15" fmla="*/ 6 h 12"/>
                <a:gd name="T16" fmla="*/ 6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12"/>
                    <a:pt x="10" y="9"/>
                    <a:pt x="10" y="6"/>
                  </a:cubicBezTo>
                  <a:cubicBezTo>
                    <a:pt x="10" y="3"/>
                    <a:pt x="9" y="1"/>
                    <a:pt x="6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19203570" y="7295808"/>
              <a:ext cx="207227" cy="182924"/>
            </a:xfrm>
            <a:custGeom>
              <a:avLst/>
              <a:gdLst>
                <a:gd name="T0" fmla="*/ 37 w 38"/>
                <a:gd name="T1" fmla="*/ 11 h 37"/>
                <a:gd name="T2" fmla="*/ 37 w 38"/>
                <a:gd name="T3" fmla="*/ 10 h 37"/>
                <a:gd name="T4" fmla="*/ 37 w 38"/>
                <a:gd name="T5" fmla="*/ 9 h 37"/>
                <a:gd name="T6" fmla="*/ 36 w 38"/>
                <a:gd name="T7" fmla="*/ 5 h 37"/>
                <a:gd name="T8" fmla="*/ 33 w 38"/>
                <a:gd name="T9" fmla="*/ 3 h 37"/>
                <a:gd name="T10" fmla="*/ 30 w 38"/>
                <a:gd name="T11" fmla="*/ 5 h 37"/>
                <a:gd name="T12" fmla="*/ 29 w 38"/>
                <a:gd name="T13" fmla="*/ 5 h 37"/>
                <a:gd name="T14" fmla="*/ 28 w 38"/>
                <a:gd name="T15" fmla="*/ 5 h 37"/>
                <a:gd name="T16" fmla="*/ 26 w 38"/>
                <a:gd name="T17" fmla="*/ 2 h 37"/>
                <a:gd name="T18" fmla="*/ 23 w 38"/>
                <a:gd name="T19" fmla="*/ 0 h 37"/>
                <a:gd name="T20" fmla="*/ 18 w 38"/>
                <a:gd name="T21" fmla="*/ 6 h 37"/>
                <a:gd name="T22" fmla="*/ 17 w 38"/>
                <a:gd name="T23" fmla="*/ 7 h 37"/>
                <a:gd name="T24" fmla="*/ 16 w 38"/>
                <a:gd name="T25" fmla="*/ 9 h 37"/>
                <a:gd name="T26" fmla="*/ 15 w 38"/>
                <a:gd name="T27" fmla="*/ 8 h 37"/>
                <a:gd name="T28" fmla="*/ 11 w 38"/>
                <a:gd name="T29" fmla="*/ 7 h 37"/>
                <a:gd name="T30" fmla="*/ 9 w 38"/>
                <a:gd name="T31" fmla="*/ 7 h 37"/>
                <a:gd name="T32" fmla="*/ 6 w 38"/>
                <a:gd name="T33" fmla="*/ 11 h 37"/>
                <a:gd name="T34" fmla="*/ 6 w 38"/>
                <a:gd name="T35" fmla="*/ 11 h 37"/>
                <a:gd name="T36" fmla="*/ 1 w 38"/>
                <a:gd name="T37" fmla="*/ 16 h 37"/>
                <a:gd name="T38" fmla="*/ 1 w 38"/>
                <a:gd name="T39" fmla="*/ 21 h 37"/>
                <a:gd name="T40" fmla="*/ 5 w 38"/>
                <a:gd name="T41" fmla="*/ 24 h 37"/>
                <a:gd name="T42" fmla="*/ 6 w 38"/>
                <a:gd name="T43" fmla="*/ 23 h 37"/>
                <a:gd name="T44" fmla="*/ 5 w 38"/>
                <a:gd name="T45" fmla="*/ 25 h 37"/>
                <a:gd name="T46" fmla="*/ 4 w 38"/>
                <a:gd name="T47" fmla="*/ 26 h 37"/>
                <a:gd name="T48" fmla="*/ 3 w 38"/>
                <a:gd name="T49" fmla="*/ 29 h 37"/>
                <a:gd name="T50" fmla="*/ 4 w 38"/>
                <a:gd name="T51" fmla="*/ 32 h 37"/>
                <a:gd name="T52" fmla="*/ 4 w 38"/>
                <a:gd name="T53" fmla="*/ 36 h 37"/>
                <a:gd name="T54" fmla="*/ 8 w 38"/>
                <a:gd name="T55" fmla="*/ 35 h 37"/>
                <a:gd name="T56" fmla="*/ 8 w 38"/>
                <a:gd name="T57" fmla="*/ 35 h 37"/>
                <a:gd name="T58" fmla="*/ 10 w 38"/>
                <a:gd name="T59" fmla="*/ 36 h 37"/>
                <a:gd name="T60" fmla="*/ 12 w 38"/>
                <a:gd name="T61" fmla="*/ 36 h 37"/>
                <a:gd name="T62" fmla="*/ 16 w 38"/>
                <a:gd name="T63" fmla="*/ 35 h 37"/>
                <a:gd name="T64" fmla="*/ 17 w 38"/>
                <a:gd name="T65" fmla="*/ 37 h 37"/>
                <a:gd name="T66" fmla="*/ 20 w 38"/>
                <a:gd name="T67" fmla="*/ 33 h 37"/>
                <a:gd name="T68" fmla="*/ 21 w 38"/>
                <a:gd name="T69" fmla="*/ 32 h 37"/>
                <a:gd name="T70" fmla="*/ 22 w 38"/>
                <a:gd name="T71" fmla="*/ 32 h 37"/>
                <a:gd name="T72" fmla="*/ 24 w 38"/>
                <a:gd name="T73" fmla="*/ 32 h 37"/>
                <a:gd name="T74" fmla="*/ 24 w 38"/>
                <a:gd name="T75" fmla="*/ 31 h 37"/>
                <a:gd name="T76" fmla="*/ 25 w 38"/>
                <a:gd name="T77" fmla="*/ 30 h 37"/>
                <a:gd name="T78" fmla="*/ 27 w 38"/>
                <a:gd name="T79" fmla="*/ 30 h 37"/>
                <a:gd name="T80" fmla="*/ 30 w 38"/>
                <a:gd name="T81" fmla="*/ 28 h 37"/>
                <a:gd name="T82" fmla="*/ 30 w 38"/>
                <a:gd name="T83" fmla="*/ 24 h 37"/>
                <a:gd name="T84" fmla="*/ 30 w 38"/>
                <a:gd name="T85" fmla="*/ 23 h 37"/>
                <a:gd name="T86" fmla="*/ 30 w 38"/>
                <a:gd name="T87" fmla="*/ 22 h 37"/>
                <a:gd name="T88" fmla="*/ 30 w 38"/>
                <a:gd name="T89" fmla="*/ 20 h 37"/>
                <a:gd name="T90" fmla="*/ 32 w 38"/>
                <a:gd name="T91" fmla="*/ 21 h 37"/>
                <a:gd name="T92" fmla="*/ 33 w 38"/>
                <a:gd name="T93" fmla="*/ 21 h 37"/>
                <a:gd name="T94" fmla="*/ 33 w 38"/>
                <a:gd name="T95" fmla="*/ 21 h 37"/>
                <a:gd name="T96" fmla="*/ 36 w 38"/>
                <a:gd name="T97" fmla="*/ 17 h 37"/>
                <a:gd name="T98" fmla="*/ 36 w 38"/>
                <a:gd name="T99" fmla="*/ 17 h 37"/>
                <a:gd name="T100" fmla="*/ 38 w 38"/>
                <a:gd name="T101" fmla="*/ 14 h 37"/>
                <a:gd name="T102" fmla="*/ 37 w 38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7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7"/>
                    <a:pt x="36" y="5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19" y="4"/>
                    <a:pt x="18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1" y="13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0" y="25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1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6" y="20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7" y="15"/>
                    <a:pt x="38" y="14"/>
                  </a:cubicBezTo>
                  <a:cubicBezTo>
                    <a:pt x="38" y="13"/>
                    <a:pt x="38" y="12"/>
                    <a:pt x="37" y="1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19197415" y="7116617"/>
              <a:ext cx="49242" cy="44798"/>
            </a:xfrm>
            <a:custGeom>
              <a:avLst/>
              <a:gdLst>
                <a:gd name="T0" fmla="*/ 5 w 9"/>
                <a:gd name="T1" fmla="*/ 9 h 9"/>
                <a:gd name="T2" fmla="*/ 7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5 w 9"/>
                <a:gd name="T9" fmla="*/ 0 h 9"/>
                <a:gd name="T10" fmla="*/ 2 w 9"/>
                <a:gd name="T11" fmla="*/ 1 h 9"/>
                <a:gd name="T12" fmla="*/ 1 w 9"/>
                <a:gd name="T13" fmla="*/ 6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19252812" y="7260343"/>
              <a:ext cx="47190" cy="50397"/>
            </a:xfrm>
            <a:custGeom>
              <a:avLst/>
              <a:gdLst>
                <a:gd name="T0" fmla="*/ 2 w 9"/>
                <a:gd name="T1" fmla="*/ 10 h 10"/>
                <a:gd name="T2" fmla="*/ 3 w 9"/>
                <a:gd name="T3" fmla="*/ 10 h 10"/>
                <a:gd name="T4" fmla="*/ 4 w 9"/>
                <a:gd name="T5" fmla="*/ 10 h 10"/>
                <a:gd name="T6" fmla="*/ 8 w 9"/>
                <a:gd name="T7" fmla="*/ 8 h 10"/>
                <a:gd name="T8" fmla="*/ 9 w 9"/>
                <a:gd name="T9" fmla="*/ 4 h 10"/>
                <a:gd name="T10" fmla="*/ 5 w 9"/>
                <a:gd name="T11" fmla="*/ 0 h 10"/>
                <a:gd name="T12" fmla="*/ 0 w 9"/>
                <a:gd name="T13" fmla="*/ 3 h 10"/>
                <a:gd name="T14" fmla="*/ 1 w 9"/>
                <a:gd name="T15" fmla="*/ 8 h 10"/>
                <a:gd name="T16" fmla="*/ 2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19072258" y="7964040"/>
              <a:ext cx="207227" cy="113861"/>
            </a:xfrm>
            <a:custGeom>
              <a:avLst/>
              <a:gdLst>
                <a:gd name="T0" fmla="*/ 18 w 38"/>
                <a:gd name="T1" fmla="*/ 1 h 23"/>
                <a:gd name="T2" fmla="*/ 17 w 38"/>
                <a:gd name="T3" fmla="*/ 0 h 23"/>
                <a:gd name="T4" fmla="*/ 1 w 38"/>
                <a:gd name="T5" fmla="*/ 9 h 23"/>
                <a:gd name="T6" fmla="*/ 2 w 38"/>
                <a:gd name="T7" fmla="*/ 16 h 23"/>
                <a:gd name="T8" fmla="*/ 13 w 38"/>
                <a:gd name="T9" fmla="*/ 19 h 23"/>
                <a:gd name="T10" fmla="*/ 17 w 38"/>
                <a:gd name="T11" fmla="*/ 20 h 23"/>
                <a:gd name="T12" fmla="*/ 18 w 38"/>
                <a:gd name="T13" fmla="*/ 21 h 23"/>
                <a:gd name="T14" fmla="*/ 31 w 38"/>
                <a:gd name="T15" fmla="*/ 23 h 23"/>
                <a:gd name="T16" fmla="*/ 36 w 38"/>
                <a:gd name="T17" fmla="*/ 22 h 23"/>
                <a:gd name="T18" fmla="*/ 38 w 38"/>
                <a:gd name="T19" fmla="*/ 22 h 23"/>
                <a:gd name="T20" fmla="*/ 38 w 38"/>
                <a:gd name="T21" fmla="*/ 19 h 23"/>
                <a:gd name="T22" fmla="*/ 18 w 38"/>
                <a:gd name="T2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8" y="1"/>
                  </a:moveTo>
                  <a:cubicBezTo>
                    <a:pt x="18" y="1"/>
                    <a:pt x="18" y="0"/>
                    <a:pt x="17" y="0"/>
                  </a:cubicBezTo>
                  <a:cubicBezTo>
                    <a:pt x="13" y="0"/>
                    <a:pt x="3" y="4"/>
                    <a:pt x="1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4" y="18"/>
                    <a:pt x="8" y="18"/>
                    <a:pt x="13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2" y="22"/>
                    <a:pt x="26" y="23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0"/>
                    <a:pt x="26" y="2"/>
                    <a:pt x="18" y="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8641391" y="6125469"/>
              <a:ext cx="223641" cy="197856"/>
            </a:xfrm>
            <a:custGeom>
              <a:avLst/>
              <a:gdLst>
                <a:gd name="T0" fmla="*/ 33 w 41"/>
                <a:gd name="T1" fmla="*/ 0 h 40"/>
                <a:gd name="T2" fmla="*/ 24 w 41"/>
                <a:gd name="T3" fmla="*/ 3 h 40"/>
                <a:gd name="T4" fmla="*/ 19 w 41"/>
                <a:gd name="T5" fmla="*/ 5 h 40"/>
                <a:gd name="T6" fmla="*/ 18 w 41"/>
                <a:gd name="T7" fmla="*/ 5 h 40"/>
                <a:gd name="T8" fmla="*/ 17 w 41"/>
                <a:gd name="T9" fmla="*/ 5 h 40"/>
                <a:gd name="T10" fmla="*/ 15 w 41"/>
                <a:gd name="T11" fmla="*/ 5 h 40"/>
                <a:gd name="T12" fmla="*/ 10 w 41"/>
                <a:gd name="T13" fmla="*/ 7 h 40"/>
                <a:gd name="T14" fmla="*/ 4 w 41"/>
                <a:gd name="T15" fmla="*/ 15 h 40"/>
                <a:gd name="T16" fmla="*/ 4 w 41"/>
                <a:gd name="T17" fmla="*/ 17 h 40"/>
                <a:gd name="T18" fmla="*/ 2 w 41"/>
                <a:gd name="T19" fmla="*/ 29 h 40"/>
                <a:gd name="T20" fmla="*/ 3 w 41"/>
                <a:gd name="T21" fmla="*/ 31 h 40"/>
                <a:gd name="T22" fmla="*/ 10 w 41"/>
                <a:gd name="T23" fmla="*/ 40 h 40"/>
                <a:gd name="T24" fmla="*/ 10 w 41"/>
                <a:gd name="T25" fmla="*/ 40 h 40"/>
                <a:gd name="T26" fmla="*/ 14 w 41"/>
                <a:gd name="T27" fmla="*/ 37 h 40"/>
                <a:gd name="T28" fmla="*/ 15 w 41"/>
                <a:gd name="T29" fmla="*/ 37 h 40"/>
                <a:gd name="T30" fmla="*/ 19 w 41"/>
                <a:gd name="T31" fmla="*/ 35 h 40"/>
                <a:gd name="T32" fmla="*/ 29 w 41"/>
                <a:gd name="T33" fmla="*/ 28 h 40"/>
                <a:gd name="T34" fmla="*/ 31 w 41"/>
                <a:gd name="T35" fmla="*/ 25 h 40"/>
                <a:gd name="T36" fmla="*/ 35 w 41"/>
                <a:gd name="T37" fmla="*/ 19 h 40"/>
                <a:gd name="T38" fmla="*/ 40 w 41"/>
                <a:gd name="T39" fmla="*/ 6 h 40"/>
                <a:gd name="T40" fmla="*/ 33 w 41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33" y="0"/>
                  </a:moveTo>
                  <a:cubicBezTo>
                    <a:pt x="30" y="0"/>
                    <a:pt x="27" y="1"/>
                    <a:pt x="24" y="3"/>
                  </a:cubicBezTo>
                  <a:cubicBezTo>
                    <a:pt x="22" y="4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3" y="5"/>
                    <a:pt x="11" y="5"/>
                    <a:pt x="10" y="7"/>
                  </a:cubicBezTo>
                  <a:cubicBezTo>
                    <a:pt x="7" y="9"/>
                    <a:pt x="5" y="12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2" y="21"/>
                    <a:pt x="0" y="25"/>
                    <a:pt x="2" y="29"/>
                  </a:cubicBezTo>
                  <a:cubicBezTo>
                    <a:pt x="2" y="30"/>
                    <a:pt x="2" y="30"/>
                    <a:pt x="3" y="31"/>
                  </a:cubicBezTo>
                  <a:cubicBezTo>
                    <a:pt x="3" y="34"/>
                    <a:pt x="5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6"/>
                    <a:pt x="17" y="36"/>
                    <a:pt x="19" y="35"/>
                  </a:cubicBezTo>
                  <a:cubicBezTo>
                    <a:pt x="23" y="34"/>
                    <a:pt x="26" y="32"/>
                    <a:pt x="29" y="28"/>
                  </a:cubicBezTo>
                  <a:cubicBezTo>
                    <a:pt x="29" y="27"/>
                    <a:pt x="30" y="26"/>
                    <a:pt x="31" y="25"/>
                  </a:cubicBezTo>
                  <a:cubicBezTo>
                    <a:pt x="32" y="23"/>
                    <a:pt x="34" y="21"/>
                    <a:pt x="35" y="19"/>
                  </a:cubicBezTo>
                  <a:cubicBezTo>
                    <a:pt x="37" y="16"/>
                    <a:pt x="41" y="12"/>
                    <a:pt x="40" y="6"/>
                  </a:cubicBezTo>
                  <a:cubicBezTo>
                    <a:pt x="39" y="0"/>
                    <a:pt x="35" y="0"/>
                    <a:pt x="33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9000447" y="6194532"/>
              <a:ext cx="141571" cy="182924"/>
            </a:xfrm>
            <a:custGeom>
              <a:avLst/>
              <a:gdLst>
                <a:gd name="T0" fmla="*/ 15 w 26"/>
                <a:gd name="T1" fmla="*/ 37 h 37"/>
                <a:gd name="T2" fmla="*/ 18 w 26"/>
                <a:gd name="T3" fmla="*/ 36 h 37"/>
                <a:gd name="T4" fmla="*/ 21 w 26"/>
                <a:gd name="T5" fmla="*/ 29 h 37"/>
                <a:gd name="T6" fmla="*/ 21 w 26"/>
                <a:gd name="T7" fmla="*/ 28 h 37"/>
                <a:gd name="T8" fmla="*/ 24 w 26"/>
                <a:gd name="T9" fmla="*/ 20 h 37"/>
                <a:gd name="T10" fmla="*/ 19 w 26"/>
                <a:gd name="T11" fmla="*/ 2 h 37"/>
                <a:gd name="T12" fmla="*/ 14 w 26"/>
                <a:gd name="T13" fmla="*/ 0 h 37"/>
                <a:gd name="T14" fmla="*/ 3 w 26"/>
                <a:gd name="T15" fmla="*/ 9 h 37"/>
                <a:gd name="T16" fmla="*/ 2 w 26"/>
                <a:gd name="T17" fmla="*/ 27 h 37"/>
                <a:gd name="T18" fmla="*/ 15 w 26"/>
                <a:gd name="T19" fmla="*/ 37 h 37"/>
                <a:gd name="T20" fmla="*/ 15 w 26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cubicBezTo>
                    <a:pt x="16" y="37"/>
                    <a:pt x="17" y="36"/>
                    <a:pt x="18" y="36"/>
                  </a:cubicBezTo>
                  <a:cubicBezTo>
                    <a:pt x="21" y="35"/>
                    <a:pt x="21" y="31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2" y="25"/>
                    <a:pt x="23" y="23"/>
                    <a:pt x="24" y="20"/>
                  </a:cubicBezTo>
                  <a:cubicBezTo>
                    <a:pt x="26" y="14"/>
                    <a:pt x="25" y="6"/>
                    <a:pt x="19" y="2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0" y="0"/>
                    <a:pt x="6" y="4"/>
                    <a:pt x="3" y="9"/>
                  </a:cubicBezTo>
                  <a:cubicBezTo>
                    <a:pt x="0" y="15"/>
                    <a:pt x="0" y="21"/>
                    <a:pt x="2" y="27"/>
                  </a:cubicBezTo>
                  <a:cubicBezTo>
                    <a:pt x="4" y="30"/>
                    <a:pt x="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9066103" y="6685440"/>
              <a:ext cx="75915" cy="89595"/>
            </a:xfrm>
            <a:custGeom>
              <a:avLst/>
              <a:gdLst>
                <a:gd name="T0" fmla="*/ 13 w 14"/>
                <a:gd name="T1" fmla="*/ 2 h 18"/>
                <a:gd name="T2" fmla="*/ 9 w 14"/>
                <a:gd name="T3" fmla="*/ 0 h 18"/>
                <a:gd name="T4" fmla="*/ 7 w 14"/>
                <a:gd name="T5" fmla="*/ 1 h 18"/>
                <a:gd name="T6" fmla="*/ 3 w 14"/>
                <a:gd name="T7" fmla="*/ 8 h 18"/>
                <a:gd name="T8" fmla="*/ 3 w 14"/>
                <a:gd name="T9" fmla="*/ 8 h 18"/>
                <a:gd name="T10" fmla="*/ 3 w 14"/>
                <a:gd name="T11" fmla="*/ 9 h 18"/>
                <a:gd name="T12" fmla="*/ 0 w 14"/>
                <a:gd name="T13" fmla="*/ 13 h 18"/>
                <a:gd name="T14" fmla="*/ 1 w 14"/>
                <a:gd name="T15" fmla="*/ 16 h 18"/>
                <a:gd name="T16" fmla="*/ 4 w 14"/>
                <a:gd name="T17" fmla="*/ 18 h 18"/>
                <a:gd name="T18" fmla="*/ 5 w 14"/>
                <a:gd name="T19" fmla="*/ 18 h 18"/>
                <a:gd name="T20" fmla="*/ 9 w 14"/>
                <a:gd name="T21" fmla="*/ 14 h 18"/>
                <a:gd name="T22" fmla="*/ 10 w 14"/>
                <a:gd name="T23" fmla="*/ 13 h 18"/>
                <a:gd name="T24" fmla="*/ 12 w 14"/>
                <a:gd name="T25" fmla="*/ 10 h 18"/>
                <a:gd name="T26" fmla="*/ 13 w 14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8">
                  <a:moveTo>
                    <a:pt x="13" y="2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4" y="2"/>
                    <a:pt x="4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17"/>
                    <a:pt x="8" y="15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3" y="8"/>
                    <a:pt x="14" y="5"/>
                    <a:pt x="13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3497655" y="7577660"/>
              <a:ext cx="32828" cy="59730"/>
            </a:xfrm>
            <a:custGeom>
              <a:avLst/>
              <a:gdLst>
                <a:gd name="T0" fmla="*/ 4 w 6"/>
                <a:gd name="T1" fmla="*/ 5 h 12"/>
                <a:gd name="T2" fmla="*/ 3 w 6"/>
                <a:gd name="T3" fmla="*/ 2 h 12"/>
                <a:gd name="T4" fmla="*/ 1 w 6"/>
                <a:gd name="T5" fmla="*/ 5 h 12"/>
                <a:gd name="T6" fmla="*/ 2 w 6"/>
                <a:gd name="T7" fmla="*/ 7 h 12"/>
                <a:gd name="T8" fmla="*/ 5 w 6"/>
                <a:gd name="T9" fmla="*/ 11 h 12"/>
                <a:gd name="T10" fmla="*/ 5 w 6"/>
                <a:gd name="T11" fmla="*/ 6 h 12"/>
                <a:gd name="T12" fmla="*/ 4 w 6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4"/>
                    <a:pt x="4" y="2"/>
                    <a:pt x="3" y="2"/>
                  </a:cubicBezTo>
                  <a:cubicBezTo>
                    <a:pt x="0" y="0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8"/>
                    <a:pt x="3" y="12"/>
                    <a:pt x="5" y="11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4406580" y="6069472"/>
              <a:ext cx="1614727" cy="2385476"/>
            </a:xfrm>
            <a:custGeom>
              <a:avLst/>
              <a:gdLst>
                <a:gd name="T0" fmla="*/ 267 w 296"/>
                <a:gd name="T1" fmla="*/ 110 h 481"/>
                <a:gd name="T2" fmla="*/ 272 w 296"/>
                <a:gd name="T3" fmla="*/ 108 h 481"/>
                <a:gd name="T4" fmla="*/ 278 w 296"/>
                <a:gd name="T5" fmla="*/ 106 h 481"/>
                <a:gd name="T6" fmla="*/ 285 w 296"/>
                <a:gd name="T7" fmla="*/ 104 h 481"/>
                <a:gd name="T8" fmla="*/ 287 w 296"/>
                <a:gd name="T9" fmla="*/ 103 h 481"/>
                <a:gd name="T10" fmla="*/ 296 w 296"/>
                <a:gd name="T11" fmla="*/ 76 h 481"/>
                <a:gd name="T12" fmla="*/ 293 w 296"/>
                <a:gd name="T13" fmla="*/ 75 h 481"/>
                <a:gd name="T14" fmla="*/ 120 w 296"/>
                <a:gd name="T15" fmla="*/ 1 h 481"/>
                <a:gd name="T16" fmla="*/ 117 w 296"/>
                <a:gd name="T17" fmla="*/ 0 h 481"/>
                <a:gd name="T18" fmla="*/ 116 w 296"/>
                <a:gd name="T19" fmla="*/ 3 h 481"/>
                <a:gd name="T20" fmla="*/ 99 w 296"/>
                <a:gd name="T21" fmla="*/ 37 h 481"/>
                <a:gd name="T22" fmla="*/ 97 w 296"/>
                <a:gd name="T23" fmla="*/ 40 h 481"/>
                <a:gd name="T24" fmla="*/ 83 w 296"/>
                <a:gd name="T25" fmla="*/ 69 h 481"/>
                <a:gd name="T26" fmla="*/ 62 w 296"/>
                <a:gd name="T27" fmla="*/ 110 h 481"/>
                <a:gd name="T28" fmla="*/ 24 w 296"/>
                <a:gd name="T29" fmla="*/ 184 h 481"/>
                <a:gd name="T30" fmla="*/ 20 w 296"/>
                <a:gd name="T31" fmla="*/ 191 h 481"/>
                <a:gd name="T32" fmla="*/ 5 w 296"/>
                <a:gd name="T33" fmla="*/ 235 h 481"/>
                <a:gd name="T34" fmla="*/ 10 w 296"/>
                <a:gd name="T35" fmla="*/ 239 h 481"/>
                <a:gd name="T36" fmla="*/ 14 w 296"/>
                <a:gd name="T37" fmla="*/ 241 h 481"/>
                <a:gd name="T38" fmla="*/ 22 w 296"/>
                <a:gd name="T39" fmla="*/ 263 h 481"/>
                <a:gd name="T40" fmla="*/ 23 w 296"/>
                <a:gd name="T41" fmla="*/ 266 h 481"/>
                <a:gd name="T42" fmla="*/ 23 w 296"/>
                <a:gd name="T43" fmla="*/ 272 h 481"/>
                <a:gd name="T44" fmla="*/ 23 w 296"/>
                <a:gd name="T45" fmla="*/ 280 h 481"/>
                <a:gd name="T46" fmla="*/ 25 w 296"/>
                <a:gd name="T47" fmla="*/ 284 h 481"/>
                <a:gd name="T48" fmla="*/ 29 w 296"/>
                <a:gd name="T49" fmla="*/ 287 h 481"/>
                <a:gd name="T50" fmla="*/ 29 w 296"/>
                <a:gd name="T51" fmla="*/ 285 h 481"/>
                <a:gd name="T52" fmla="*/ 33 w 296"/>
                <a:gd name="T53" fmla="*/ 287 h 481"/>
                <a:gd name="T54" fmla="*/ 38 w 296"/>
                <a:gd name="T55" fmla="*/ 310 h 481"/>
                <a:gd name="T56" fmla="*/ 38 w 296"/>
                <a:gd name="T57" fmla="*/ 312 h 481"/>
                <a:gd name="T58" fmla="*/ 42 w 296"/>
                <a:gd name="T59" fmla="*/ 325 h 481"/>
                <a:gd name="T60" fmla="*/ 47 w 296"/>
                <a:gd name="T61" fmla="*/ 333 h 481"/>
                <a:gd name="T62" fmla="*/ 53 w 296"/>
                <a:gd name="T63" fmla="*/ 353 h 481"/>
                <a:gd name="T64" fmla="*/ 54 w 296"/>
                <a:gd name="T65" fmla="*/ 358 h 481"/>
                <a:gd name="T66" fmla="*/ 60 w 296"/>
                <a:gd name="T67" fmla="*/ 372 h 481"/>
                <a:gd name="T68" fmla="*/ 65 w 296"/>
                <a:gd name="T69" fmla="*/ 380 h 481"/>
                <a:gd name="T70" fmla="*/ 62 w 296"/>
                <a:gd name="T71" fmla="*/ 405 h 481"/>
                <a:gd name="T72" fmla="*/ 61 w 296"/>
                <a:gd name="T73" fmla="*/ 411 h 481"/>
                <a:gd name="T74" fmla="*/ 57 w 296"/>
                <a:gd name="T75" fmla="*/ 437 h 481"/>
                <a:gd name="T76" fmla="*/ 60 w 296"/>
                <a:gd name="T77" fmla="*/ 444 h 481"/>
                <a:gd name="T78" fmla="*/ 60 w 296"/>
                <a:gd name="T79" fmla="*/ 445 h 481"/>
                <a:gd name="T80" fmla="*/ 61 w 296"/>
                <a:gd name="T81" fmla="*/ 446 h 481"/>
                <a:gd name="T82" fmla="*/ 62 w 296"/>
                <a:gd name="T83" fmla="*/ 447 h 481"/>
                <a:gd name="T84" fmla="*/ 156 w 296"/>
                <a:gd name="T85" fmla="*/ 480 h 481"/>
                <a:gd name="T86" fmla="*/ 159 w 296"/>
                <a:gd name="T87" fmla="*/ 481 h 481"/>
                <a:gd name="T88" fmla="*/ 286 w 296"/>
                <a:gd name="T89" fmla="*/ 106 h 481"/>
                <a:gd name="T90" fmla="*/ 280 w 296"/>
                <a:gd name="T91" fmla="*/ 109 h 481"/>
                <a:gd name="T92" fmla="*/ 276 w 296"/>
                <a:gd name="T93" fmla="*/ 110 h 481"/>
                <a:gd name="T94" fmla="*/ 272 w 296"/>
                <a:gd name="T95" fmla="*/ 113 h 481"/>
                <a:gd name="T96" fmla="*/ 263 w 296"/>
                <a:gd name="T97" fmla="*/ 119 h 481"/>
                <a:gd name="T98" fmla="*/ 261 w 296"/>
                <a:gd name="T99" fmla="*/ 116 h 481"/>
                <a:gd name="T100" fmla="*/ 267 w 296"/>
                <a:gd name="T101" fmla="*/ 11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481">
                  <a:moveTo>
                    <a:pt x="267" y="110"/>
                  </a:moveTo>
                  <a:cubicBezTo>
                    <a:pt x="269" y="109"/>
                    <a:pt x="270" y="109"/>
                    <a:pt x="272" y="108"/>
                  </a:cubicBezTo>
                  <a:cubicBezTo>
                    <a:pt x="274" y="107"/>
                    <a:pt x="276" y="106"/>
                    <a:pt x="278" y="106"/>
                  </a:cubicBezTo>
                  <a:cubicBezTo>
                    <a:pt x="281" y="105"/>
                    <a:pt x="283" y="105"/>
                    <a:pt x="285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96" y="76"/>
                    <a:pt x="296" y="76"/>
                    <a:pt x="296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34" y="55"/>
                    <a:pt x="176" y="31"/>
                    <a:pt x="120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0" y="14"/>
                    <a:pt x="104" y="26"/>
                    <a:pt x="99" y="37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2" y="50"/>
                    <a:pt x="88" y="59"/>
                    <a:pt x="83" y="69"/>
                  </a:cubicBezTo>
                  <a:cubicBezTo>
                    <a:pt x="76" y="83"/>
                    <a:pt x="69" y="97"/>
                    <a:pt x="62" y="110"/>
                  </a:cubicBezTo>
                  <a:cubicBezTo>
                    <a:pt x="50" y="135"/>
                    <a:pt x="38" y="160"/>
                    <a:pt x="24" y="184"/>
                  </a:cubicBezTo>
                  <a:cubicBezTo>
                    <a:pt x="23" y="186"/>
                    <a:pt x="22" y="188"/>
                    <a:pt x="20" y="191"/>
                  </a:cubicBezTo>
                  <a:cubicBezTo>
                    <a:pt x="10" y="207"/>
                    <a:pt x="0" y="226"/>
                    <a:pt x="5" y="235"/>
                  </a:cubicBezTo>
                  <a:cubicBezTo>
                    <a:pt x="6" y="238"/>
                    <a:pt x="8" y="238"/>
                    <a:pt x="10" y="239"/>
                  </a:cubicBezTo>
                  <a:cubicBezTo>
                    <a:pt x="11" y="240"/>
                    <a:pt x="12" y="240"/>
                    <a:pt x="14" y="241"/>
                  </a:cubicBezTo>
                  <a:cubicBezTo>
                    <a:pt x="20" y="246"/>
                    <a:pt x="21" y="255"/>
                    <a:pt x="22" y="263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8"/>
                    <a:pt x="23" y="270"/>
                    <a:pt x="23" y="272"/>
                  </a:cubicBezTo>
                  <a:cubicBezTo>
                    <a:pt x="23" y="275"/>
                    <a:pt x="23" y="277"/>
                    <a:pt x="23" y="280"/>
                  </a:cubicBezTo>
                  <a:cubicBezTo>
                    <a:pt x="24" y="283"/>
                    <a:pt x="25" y="284"/>
                    <a:pt x="25" y="284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30" y="286"/>
                    <a:pt x="31" y="286"/>
                    <a:pt x="33" y="287"/>
                  </a:cubicBezTo>
                  <a:cubicBezTo>
                    <a:pt x="39" y="291"/>
                    <a:pt x="38" y="302"/>
                    <a:pt x="38" y="310"/>
                  </a:cubicBezTo>
                  <a:cubicBezTo>
                    <a:pt x="38" y="312"/>
                    <a:pt x="38" y="312"/>
                    <a:pt x="38" y="312"/>
                  </a:cubicBezTo>
                  <a:cubicBezTo>
                    <a:pt x="37" y="320"/>
                    <a:pt x="39" y="322"/>
                    <a:pt x="42" y="325"/>
                  </a:cubicBezTo>
                  <a:cubicBezTo>
                    <a:pt x="44" y="327"/>
                    <a:pt x="45" y="329"/>
                    <a:pt x="47" y="333"/>
                  </a:cubicBezTo>
                  <a:cubicBezTo>
                    <a:pt x="50" y="338"/>
                    <a:pt x="52" y="346"/>
                    <a:pt x="53" y="353"/>
                  </a:cubicBezTo>
                  <a:cubicBezTo>
                    <a:pt x="53" y="355"/>
                    <a:pt x="54" y="356"/>
                    <a:pt x="54" y="358"/>
                  </a:cubicBezTo>
                  <a:cubicBezTo>
                    <a:pt x="55" y="364"/>
                    <a:pt x="58" y="368"/>
                    <a:pt x="60" y="372"/>
                  </a:cubicBezTo>
                  <a:cubicBezTo>
                    <a:pt x="62" y="374"/>
                    <a:pt x="64" y="377"/>
                    <a:pt x="65" y="380"/>
                  </a:cubicBezTo>
                  <a:cubicBezTo>
                    <a:pt x="68" y="388"/>
                    <a:pt x="65" y="398"/>
                    <a:pt x="62" y="405"/>
                  </a:cubicBezTo>
                  <a:cubicBezTo>
                    <a:pt x="62" y="407"/>
                    <a:pt x="61" y="411"/>
                    <a:pt x="61" y="411"/>
                  </a:cubicBezTo>
                  <a:cubicBezTo>
                    <a:pt x="58" y="419"/>
                    <a:pt x="55" y="427"/>
                    <a:pt x="57" y="437"/>
                  </a:cubicBezTo>
                  <a:cubicBezTo>
                    <a:pt x="58" y="439"/>
                    <a:pt x="59" y="441"/>
                    <a:pt x="60" y="444"/>
                  </a:cubicBezTo>
                  <a:cubicBezTo>
                    <a:pt x="60" y="445"/>
                    <a:pt x="60" y="445"/>
                    <a:pt x="60" y="445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2" y="447"/>
                    <a:pt x="62" y="447"/>
                    <a:pt x="62" y="447"/>
                  </a:cubicBezTo>
                  <a:cubicBezTo>
                    <a:pt x="91" y="458"/>
                    <a:pt x="123" y="469"/>
                    <a:pt x="156" y="480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286" y="106"/>
                    <a:pt x="286" y="106"/>
                    <a:pt x="28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8" y="109"/>
                    <a:pt x="277" y="110"/>
                    <a:pt x="276" y="110"/>
                  </a:cubicBezTo>
                  <a:cubicBezTo>
                    <a:pt x="275" y="111"/>
                    <a:pt x="273" y="112"/>
                    <a:pt x="272" y="113"/>
                  </a:cubicBezTo>
                  <a:cubicBezTo>
                    <a:pt x="269" y="116"/>
                    <a:pt x="265" y="119"/>
                    <a:pt x="263" y="119"/>
                  </a:cubicBezTo>
                  <a:cubicBezTo>
                    <a:pt x="262" y="119"/>
                    <a:pt x="261" y="117"/>
                    <a:pt x="261" y="116"/>
                  </a:cubicBezTo>
                  <a:cubicBezTo>
                    <a:pt x="260" y="113"/>
                    <a:pt x="261" y="112"/>
                    <a:pt x="267" y="11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3323257" y="3594400"/>
              <a:ext cx="1557278" cy="2286548"/>
            </a:xfrm>
            <a:custGeom>
              <a:avLst/>
              <a:gdLst>
                <a:gd name="T0" fmla="*/ 280 w 286"/>
                <a:gd name="T1" fmla="*/ 55 h 461"/>
                <a:gd name="T2" fmla="*/ 278 w 286"/>
                <a:gd name="T3" fmla="*/ 44 h 461"/>
                <a:gd name="T4" fmla="*/ 276 w 286"/>
                <a:gd name="T5" fmla="*/ 28 h 461"/>
                <a:gd name="T6" fmla="*/ 264 w 286"/>
                <a:gd name="T7" fmla="*/ 3 h 461"/>
                <a:gd name="T8" fmla="*/ 261 w 286"/>
                <a:gd name="T9" fmla="*/ 0 h 461"/>
                <a:gd name="T10" fmla="*/ 2 w 286"/>
                <a:gd name="T11" fmla="*/ 252 h 461"/>
                <a:gd name="T12" fmla="*/ 8 w 286"/>
                <a:gd name="T13" fmla="*/ 264 h 461"/>
                <a:gd name="T14" fmla="*/ 18 w 286"/>
                <a:gd name="T15" fmla="*/ 272 h 461"/>
                <a:gd name="T16" fmla="*/ 23 w 286"/>
                <a:gd name="T17" fmla="*/ 276 h 461"/>
                <a:gd name="T18" fmla="*/ 19 w 286"/>
                <a:gd name="T19" fmla="*/ 279 h 461"/>
                <a:gd name="T20" fmla="*/ 19 w 286"/>
                <a:gd name="T21" fmla="*/ 283 h 461"/>
                <a:gd name="T22" fmla="*/ 250 w 286"/>
                <a:gd name="T23" fmla="*/ 461 h 461"/>
                <a:gd name="T24" fmla="*/ 253 w 286"/>
                <a:gd name="T25" fmla="*/ 454 h 461"/>
                <a:gd name="T26" fmla="*/ 253 w 286"/>
                <a:gd name="T27" fmla="*/ 437 h 461"/>
                <a:gd name="T28" fmla="*/ 258 w 286"/>
                <a:gd name="T29" fmla="*/ 425 h 461"/>
                <a:gd name="T30" fmla="*/ 250 w 286"/>
                <a:gd name="T31" fmla="*/ 423 h 461"/>
                <a:gd name="T32" fmla="*/ 243 w 286"/>
                <a:gd name="T33" fmla="*/ 422 h 461"/>
                <a:gd name="T34" fmla="*/ 239 w 286"/>
                <a:gd name="T35" fmla="*/ 417 h 461"/>
                <a:gd name="T36" fmla="*/ 227 w 286"/>
                <a:gd name="T37" fmla="*/ 413 h 461"/>
                <a:gd name="T38" fmla="*/ 226 w 286"/>
                <a:gd name="T39" fmla="*/ 395 h 461"/>
                <a:gd name="T40" fmla="*/ 225 w 286"/>
                <a:gd name="T41" fmla="*/ 379 h 461"/>
                <a:gd name="T42" fmla="*/ 221 w 286"/>
                <a:gd name="T43" fmla="*/ 362 h 461"/>
                <a:gd name="T44" fmla="*/ 216 w 286"/>
                <a:gd name="T45" fmla="*/ 343 h 461"/>
                <a:gd name="T46" fmla="*/ 218 w 286"/>
                <a:gd name="T47" fmla="*/ 331 h 461"/>
                <a:gd name="T48" fmla="*/ 221 w 286"/>
                <a:gd name="T49" fmla="*/ 315 h 461"/>
                <a:gd name="T50" fmla="*/ 227 w 286"/>
                <a:gd name="T51" fmla="*/ 298 h 461"/>
                <a:gd name="T52" fmla="*/ 235 w 286"/>
                <a:gd name="T53" fmla="*/ 279 h 461"/>
                <a:gd name="T54" fmla="*/ 234 w 286"/>
                <a:gd name="T55" fmla="*/ 263 h 461"/>
                <a:gd name="T56" fmla="*/ 235 w 286"/>
                <a:gd name="T57" fmla="*/ 258 h 461"/>
                <a:gd name="T58" fmla="*/ 233 w 286"/>
                <a:gd name="T59" fmla="*/ 244 h 461"/>
                <a:gd name="T60" fmla="*/ 229 w 286"/>
                <a:gd name="T61" fmla="*/ 233 h 461"/>
                <a:gd name="T62" fmla="*/ 238 w 286"/>
                <a:gd name="T63" fmla="*/ 210 h 461"/>
                <a:gd name="T64" fmla="*/ 249 w 286"/>
                <a:gd name="T65" fmla="*/ 184 h 461"/>
                <a:gd name="T66" fmla="*/ 254 w 286"/>
                <a:gd name="T67" fmla="*/ 160 h 461"/>
                <a:gd name="T68" fmla="*/ 264 w 286"/>
                <a:gd name="T69" fmla="*/ 141 h 461"/>
                <a:gd name="T70" fmla="*/ 244 w 286"/>
                <a:gd name="T71" fmla="*/ 130 h 461"/>
                <a:gd name="T72" fmla="*/ 243 w 286"/>
                <a:gd name="T73" fmla="*/ 117 h 461"/>
                <a:gd name="T74" fmla="*/ 255 w 286"/>
                <a:gd name="T75" fmla="*/ 104 h 461"/>
                <a:gd name="T76" fmla="*/ 259 w 286"/>
                <a:gd name="T77" fmla="*/ 91 h 461"/>
                <a:gd name="T78" fmla="*/ 272 w 286"/>
                <a:gd name="T79" fmla="*/ 82 h 461"/>
                <a:gd name="T80" fmla="*/ 282 w 286"/>
                <a:gd name="T81" fmla="*/ 68 h 461"/>
                <a:gd name="T82" fmla="*/ 286 w 286"/>
                <a:gd name="T83" fmla="*/ 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461">
                  <a:moveTo>
                    <a:pt x="283" y="59"/>
                  </a:moveTo>
                  <a:cubicBezTo>
                    <a:pt x="282" y="58"/>
                    <a:pt x="281" y="57"/>
                    <a:pt x="280" y="55"/>
                  </a:cubicBezTo>
                  <a:cubicBezTo>
                    <a:pt x="279" y="54"/>
                    <a:pt x="279" y="52"/>
                    <a:pt x="279" y="50"/>
                  </a:cubicBezTo>
                  <a:cubicBezTo>
                    <a:pt x="279" y="48"/>
                    <a:pt x="279" y="46"/>
                    <a:pt x="278" y="44"/>
                  </a:cubicBezTo>
                  <a:cubicBezTo>
                    <a:pt x="276" y="40"/>
                    <a:pt x="276" y="36"/>
                    <a:pt x="276" y="32"/>
                  </a:cubicBezTo>
                  <a:cubicBezTo>
                    <a:pt x="276" y="31"/>
                    <a:pt x="276" y="29"/>
                    <a:pt x="276" y="28"/>
                  </a:cubicBezTo>
                  <a:cubicBezTo>
                    <a:pt x="277" y="24"/>
                    <a:pt x="277" y="20"/>
                    <a:pt x="274" y="15"/>
                  </a:cubicBezTo>
                  <a:cubicBezTo>
                    <a:pt x="272" y="11"/>
                    <a:pt x="267" y="7"/>
                    <a:pt x="264" y="3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2" y="253"/>
                    <a:pt x="3" y="255"/>
                    <a:pt x="4" y="257"/>
                  </a:cubicBezTo>
                  <a:cubicBezTo>
                    <a:pt x="5" y="259"/>
                    <a:pt x="7" y="262"/>
                    <a:pt x="8" y="264"/>
                  </a:cubicBezTo>
                  <a:cubicBezTo>
                    <a:pt x="11" y="268"/>
                    <a:pt x="12" y="269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24" y="274"/>
                    <a:pt x="25" y="275"/>
                    <a:pt x="25" y="275"/>
                  </a:cubicBezTo>
                  <a:cubicBezTo>
                    <a:pt x="25" y="275"/>
                    <a:pt x="24" y="275"/>
                    <a:pt x="23" y="276"/>
                  </a:cubicBezTo>
                  <a:cubicBezTo>
                    <a:pt x="22" y="276"/>
                    <a:pt x="21" y="277"/>
                    <a:pt x="20" y="278"/>
                  </a:cubicBezTo>
                  <a:cubicBezTo>
                    <a:pt x="20" y="278"/>
                    <a:pt x="19" y="279"/>
                    <a:pt x="19" y="27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42" y="306"/>
                    <a:pt x="125" y="385"/>
                    <a:pt x="247" y="459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51" y="457"/>
                    <a:pt x="251" y="457"/>
                    <a:pt x="251" y="457"/>
                  </a:cubicBezTo>
                  <a:cubicBezTo>
                    <a:pt x="252" y="456"/>
                    <a:pt x="252" y="456"/>
                    <a:pt x="253" y="454"/>
                  </a:cubicBezTo>
                  <a:cubicBezTo>
                    <a:pt x="253" y="451"/>
                    <a:pt x="253" y="449"/>
                    <a:pt x="252" y="447"/>
                  </a:cubicBezTo>
                  <a:cubicBezTo>
                    <a:pt x="252" y="443"/>
                    <a:pt x="251" y="440"/>
                    <a:pt x="253" y="437"/>
                  </a:cubicBezTo>
                  <a:cubicBezTo>
                    <a:pt x="253" y="436"/>
                    <a:pt x="254" y="435"/>
                    <a:pt x="255" y="434"/>
                  </a:cubicBezTo>
                  <a:cubicBezTo>
                    <a:pt x="258" y="431"/>
                    <a:pt x="260" y="428"/>
                    <a:pt x="258" y="425"/>
                  </a:cubicBezTo>
                  <a:cubicBezTo>
                    <a:pt x="256" y="423"/>
                    <a:pt x="253" y="423"/>
                    <a:pt x="252" y="423"/>
                  </a:cubicBezTo>
                  <a:cubicBezTo>
                    <a:pt x="251" y="423"/>
                    <a:pt x="251" y="423"/>
                    <a:pt x="250" y="423"/>
                  </a:cubicBezTo>
                  <a:cubicBezTo>
                    <a:pt x="249" y="423"/>
                    <a:pt x="249" y="423"/>
                    <a:pt x="248" y="423"/>
                  </a:cubicBezTo>
                  <a:cubicBezTo>
                    <a:pt x="246" y="423"/>
                    <a:pt x="244" y="422"/>
                    <a:pt x="243" y="422"/>
                  </a:cubicBezTo>
                  <a:cubicBezTo>
                    <a:pt x="242" y="421"/>
                    <a:pt x="241" y="420"/>
                    <a:pt x="241" y="419"/>
                  </a:cubicBezTo>
                  <a:cubicBezTo>
                    <a:pt x="240" y="419"/>
                    <a:pt x="240" y="418"/>
                    <a:pt x="239" y="417"/>
                  </a:cubicBezTo>
                  <a:cubicBezTo>
                    <a:pt x="237" y="416"/>
                    <a:pt x="235" y="416"/>
                    <a:pt x="233" y="415"/>
                  </a:cubicBezTo>
                  <a:cubicBezTo>
                    <a:pt x="231" y="415"/>
                    <a:pt x="229" y="415"/>
                    <a:pt x="227" y="413"/>
                  </a:cubicBezTo>
                  <a:cubicBezTo>
                    <a:pt x="224" y="411"/>
                    <a:pt x="222" y="408"/>
                    <a:pt x="223" y="403"/>
                  </a:cubicBezTo>
                  <a:cubicBezTo>
                    <a:pt x="223" y="400"/>
                    <a:pt x="224" y="398"/>
                    <a:pt x="226" y="395"/>
                  </a:cubicBezTo>
                  <a:cubicBezTo>
                    <a:pt x="227" y="393"/>
                    <a:pt x="229" y="390"/>
                    <a:pt x="228" y="385"/>
                  </a:cubicBezTo>
                  <a:cubicBezTo>
                    <a:pt x="228" y="383"/>
                    <a:pt x="227" y="381"/>
                    <a:pt x="225" y="379"/>
                  </a:cubicBezTo>
                  <a:cubicBezTo>
                    <a:pt x="224" y="377"/>
                    <a:pt x="223" y="376"/>
                    <a:pt x="222" y="374"/>
                  </a:cubicBezTo>
                  <a:cubicBezTo>
                    <a:pt x="221" y="370"/>
                    <a:pt x="221" y="366"/>
                    <a:pt x="221" y="362"/>
                  </a:cubicBezTo>
                  <a:cubicBezTo>
                    <a:pt x="221" y="357"/>
                    <a:pt x="221" y="351"/>
                    <a:pt x="219" y="346"/>
                  </a:cubicBezTo>
                  <a:cubicBezTo>
                    <a:pt x="218" y="345"/>
                    <a:pt x="217" y="344"/>
                    <a:pt x="216" y="343"/>
                  </a:cubicBezTo>
                  <a:cubicBezTo>
                    <a:pt x="214" y="341"/>
                    <a:pt x="213" y="339"/>
                    <a:pt x="215" y="335"/>
                  </a:cubicBezTo>
                  <a:cubicBezTo>
                    <a:pt x="216" y="333"/>
                    <a:pt x="217" y="332"/>
                    <a:pt x="218" y="331"/>
                  </a:cubicBezTo>
                  <a:cubicBezTo>
                    <a:pt x="220" y="328"/>
                    <a:pt x="222" y="325"/>
                    <a:pt x="221" y="320"/>
                  </a:cubicBezTo>
                  <a:cubicBezTo>
                    <a:pt x="221" y="318"/>
                    <a:pt x="221" y="317"/>
                    <a:pt x="221" y="315"/>
                  </a:cubicBezTo>
                  <a:cubicBezTo>
                    <a:pt x="220" y="311"/>
                    <a:pt x="220" y="307"/>
                    <a:pt x="222" y="304"/>
                  </a:cubicBezTo>
                  <a:cubicBezTo>
                    <a:pt x="223" y="301"/>
                    <a:pt x="225" y="299"/>
                    <a:pt x="227" y="298"/>
                  </a:cubicBezTo>
                  <a:cubicBezTo>
                    <a:pt x="230" y="295"/>
                    <a:pt x="233" y="293"/>
                    <a:pt x="234" y="289"/>
                  </a:cubicBezTo>
                  <a:cubicBezTo>
                    <a:pt x="236" y="285"/>
                    <a:pt x="235" y="282"/>
                    <a:pt x="235" y="279"/>
                  </a:cubicBezTo>
                  <a:cubicBezTo>
                    <a:pt x="235" y="279"/>
                    <a:pt x="234" y="277"/>
                    <a:pt x="234" y="277"/>
                  </a:cubicBezTo>
                  <a:cubicBezTo>
                    <a:pt x="234" y="272"/>
                    <a:pt x="234" y="267"/>
                    <a:pt x="234" y="263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5" y="260"/>
                    <a:pt x="235" y="259"/>
                    <a:pt x="235" y="258"/>
                  </a:cubicBezTo>
                  <a:cubicBezTo>
                    <a:pt x="236" y="253"/>
                    <a:pt x="236" y="250"/>
                    <a:pt x="235" y="247"/>
                  </a:cubicBezTo>
                  <a:cubicBezTo>
                    <a:pt x="234" y="246"/>
                    <a:pt x="233" y="245"/>
                    <a:pt x="233" y="244"/>
                  </a:cubicBezTo>
                  <a:cubicBezTo>
                    <a:pt x="231" y="241"/>
                    <a:pt x="230" y="239"/>
                    <a:pt x="229" y="235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9" y="225"/>
                    <a:pt x="228" y="217"/>
                    <a:pt x="236" y="212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44" y="206"/>
                    <a:pt x="251" y="201"/>
                    <a:pt x="254" y="195"/>
                  </a:cubicBezTo>
                  <a:cubicBezTo>
                    <a:pt x="257" y="189"/>
                    <a:pt x="253" y="187"/>
                    <a:pt x="249" y="184"/>
                  </a:cubicBezTo>
                  <a:cubicBezTo>
                    <a:pt x="247" y="182"/>
                    <a:pt x="245" y="180"/>
                    <a:pt x="243" y="178"/>
                  </a:cubicBezTo>
                  <a:cubicBezTo>
                    <a:pt x="241" y="173"/>
                    <a:pt x="246" y="167"/>
                    <a:pt x="254" y="160"/>
                  </a:cubicBezTo>
                  <a:cubicBezTo>
                    <a:pt x="258" y="157"/>
                    <a:pt x="262" y="154"/>
                    <a:pt x="263" y="151"/>
                  </a:cubicBezTo>
                  <a:cubicBezTo>
                    <a:pt x="265" y="147"/>
                    <a:pt x="265" y="144"/>
                    <a:pt x="264" y="141"/>
                  </a:cubicBezTo>
                  <a:cubicBezTo>
                    <a:pt x="263" y="138"/>
                    <a:pt x="258" y="136"/>
                    <a:pt x="254" y="135"/>
                  </a:cubicBezTo>
                  <a:cubicBezTo>
                    <a:pt x="250" y="134"/>
                    <a:pt x="246" y="132"/>
                    <a:pt x="244" y="130"/>
                  </a:cubicBezTo>
                  <a:cubicBezTo>
                    <a:pt x="241" y="128"/>
                    <a:pt x="240" y="125"/>
                    <a:pt x="240" y="123"/>
                  </a:cubicBezTo>
                  <a:cubicBezTo>
                    <a:pt x="240" y="121"/>
                    <a:pt x="241" y="118"/>
                    <a:pt x="243" y="117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8" y="112"/>
                    <a:pt x="252" y="109"/>
                    <a:pt x="255" y="104"/>
                  </a:cubicBezTo>
                  <a:cubicBezTo>
                    <a:pt x="256" y="102"/>
                    <a:pt x="257" y="100"/>
                    <a:pt x="257" y="98"/>
                  </a:cubicBezTo>
                  <a:cubicBezTo>
                    <a:pt x="258" y="95"/>
                    <a:pt x="258" y="93"/>
                    <a:pt x="259" y="91"/>
                  </a:cubicBezTo>
                  <a:cubicBezTo>
                    <a:pt x="261" y="88"/>
                    <a:pt x="264" y="87"/>
                    <a:pt x="267" y="85"/>
                  </a:cubicBezTo>
                  <a:cubicBezTo>
                    <a:pt x="269" y="84"/>
                    <a:pt x="271" y="83"/>
                    <a:pt x="272" y="82"/>
                  </a:cubicBezTo>
                  <a:cubicBezTo>
                    <a:pt x="275" y="80"/>
                    <a:pt x="276" y="77"/>
                    <a:pt x="278" y="73"/>
                  </a:cubicBezTo>
                  <a:cubicBezTo>
                    <a:pt x="280" y="72"/>
                    <a:pt x="281" y="70"/>
                    <a:pt x="282" y="68"/>
                  </a:cubicBezTo>
                  <a:cubicBezTo>
                    <a:pt x="283" y="67"/>
                    <a:pt x="284" y="65"/>
                    <a:pt x="285" y="64"/>
                  </a:cubicBezTo>
                  <a:cubicBezTo>
                    <a:pt x="286" y="62"/>
                    <a:pt x="286" y="62"/>
                    <a:pt x="286" y="62"/>
                  </a:cubicBezTo>
                  <a:lnTo>
                    <a:pt x="283" y="59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15274470" y="6446519"/>
              <a:ext cx="1547019" cy="2292148"/>
            </a:xfrm>
            <a:custGeom>
              <a:avLst/>
              <a:gdLst>
                <a:gd name="T0" fmla="*/ 281 w 284"/>
                <a:gd name="T1" fmla="*/ 36 h 462"/>
                <a:gd name="T2" fmla="*/ 140 w 284"/>
                <a:gd name="T3" fmla="*/ 1 h 462"/>
                <a:gd name="T4" fmla="*/ 137 w 284"/>
                <a:gd name="T5" fmla="*/ 0 h 462"/>
                <a:gd name="T6" fmla="*/ 128 w 284"/>
                <a:gd name="T7" fmla="*/ 27 h 462"/>
                <a:gd name="T8" fmla="*/ 136 w 284"/>
                <a:gd name="T9" fmla="*/ 21 h 462"/>
                <a:gd name="T10" fmla="*/ 140 w 284"/>
                <a:gd name="T11" fmla="*/ 19 h 462"/>
                <a:gd name="T12" fmla="*/ 141 w 284"/>
                <a:gd name="T13" fmla="*/ 19 h 462"/>
                <a:gd name="T14" fmla="*/ 145 w 284"/>
                <a:gd name="T15" fmla="*/ 24 h 462"/>
                <a:gd name="T16" fmla="*/ 152 w 284"/>
                <a:gd name="T17" fmla="*/ 31 h 462"/>
                <a:gd name="T18" fmla="*/ 158 w 284"/>
                <a:gd name="T19" fmla="*/ 32 h 462"/>
                <a:gd name="T20" fmla="*/ 166 w 284"/>
                <a:gd name="T21" fmla="*/ 34 h 462"/>
                <a:gd name="T22" fmla="*/ 165 w 284"/>
                <a:gd name="T23" fmla="*/ 34 h 462"/>
                <a:gd name="T24" fmla="*/ 158 w 284"/>
                <a:gd name="T25" fmla="*/ 36 h 462"/>
                <a:gd name="T26" fmla="*/ 155 w 284"/>
                <a:gd name="T27" fmla="*/ 36 h 462"/>
                <a:gd name="T28" fmla="*/ 145 w 284"/>
                <a:gd name="T29" fmla="*/ 34 h 462"/>
                <a:gd name="T30" fmla="*/ 130 w 284"/>
                <a:gd name="T31" fmla="*/ 31 h 462"/>
                <a:gd name="T32" fmla="*/ 129 w 284"/>
                <a:gd name="T33" fmla="*/ 31 h 462"/>
                <a:gd name="T34" fmla="*/ 127 w 284"/>
                <a:gd name="T35" fmla="*/ 31 h 462"/>
                <a:gd name="T36" fmla="*/ 0 w 284"/>
                <a:gd name="T37" fmla="*/ 405 h 462"/>
                <a:gd name="T38" fmla="*/ 3 w 284"/>
                <a:gd name="T39" fmla="*/ 406 h 462"/>
                <a:gd name="T40" fmla="*/ 127 w 284"/>
                <a:gd name="T41" fmla="*/ 442 h 462"/>
                <a:gd name="T42" fmla="*/ 177 w 284"/>
                <a:gd name="T43" fmla="*/ 454 h 462"/>
                <a:gd name="T44" fmla="*/ 184 w 284"/>
                <a:gd name="T45" fmla="*/ 455 h 462"/>
                <a:gd name="T46" fmla="*/ 217 w 284"/>
                <a:gd name="T47" fmla="*/ 461 h 462"/>
                <a:gd name="T48" fmla="*/ 220 w 284"/>
                <a:gd name="T49" fmla="*/ 462 h 462"/>
                <a:gd name="T50" fmla="*/ 221 w 284"/>
                <a:gd name="T51" fmla="*/ 459 h 462"/>
                <a:gd name="T52" fmla="*/ 267 w 284"/>
                <a:gd name="T53" fmla="*/ 144 h 462"/>
                <a:gd name="T54" fmla="*/ 261 w 284"/>
                <a:gd name="T55" fmla="*/ 143 h 462"/>
                <a:gd name="T56" fmla="*/ 261 w 284"/>
                <a:gd name="T57" fmla="*/ 145 h 462"/>
                <a:gd name="T58" fmla="*/ 257 w 284"/>
                <a:gd name="T59" fmla="*/ 150 h 462"/>
                <a:gd name="T60" fmla="*/ 255 w 284"/>
                <a:gd name="T61" fmla="*/ 151 h 462"/>
                <a:gd name="T62" fmla="*/ 253 w 284"/>
                <a:gd name="T63" fmla="*/ 154 h 462"/>
                <a:gd name="T64" fmla="*/ 253 w 284"/>
                <a:gd name="T65" fmla="*/ 148 h 462"/>
                <a:gd name="T66" fmla="*/ 252 w 284"/>
                <a:gd name="T67" fmla="*/ 145 h 462"/>
                <a:gd name="T68" fmla="*/ 252 w 284"/>
                <a:gd name="T69" fmla="*/ 144 h 462"/>
                <a:gd name="T70" fmla="*/ 251 w 284"/>
                <a:gd name="T71" fmla="*/ 143 h 462"/>
                <a:gd name="T72" fmla="*/ 251 w 284"/>
                <a:gd name="T73" fmla="*/ 142 h 462"/>
                <a:gd name="T74" fmla="*/ 251 w 284"/>
                <a:gd name="T75" fmla="*/ 140 h 462"/>
                <a:gd name="T76" fmla="*/ 250 w 284"/>
                <a:gd name="T77" fmla="*/ 136 h 462"/>
                <a:gd name="T78" fmla="*/ 249 w 284"/>
                <a:gd name="T79" fmla="*/ 135 h 462"/>
                <a:gd name="T80" fmla="*/ 257 w 284"/>
                <a:gd name="T81" fmla="*/ 125 h 462"/>
                <a:gd name="T82" fmla="*/ 258 w 284"/>
                <a:gd name="T83" fmla="*/ 123 h 462"/>
                <a:gd name="T84" fmla="*/ 260 w 284"/>
                <a:gd name="T85" fmla="*/ 121 h 462"/>
                <a:gd name="T86" fmla="*/ 269 w 284"/>
                <a:gd name="T87" fmla="*/ 114 h 462"/>
                <a:gd name="T88" fmla="*/ 272 w 284"/>
                <a:gd name="T89" fmla="*/ 113 h 462"/>
                <a:gd name="T90" fmla="*/ 272 w 284"/>
                <a:gd name="T91" fmla="*/ 111 h 462"/>
                <a:gd name="T92" fmla="*/ 284 w 284"/>
                <a:gd name="T93" fmla="*/ 39 h 462"/>
                <a:gd name="T94" fmla="*/ 284 w 284"/>
                <a:gd name="T95" fmla="*/ 36 h 462"/>
                <a:gd name="T96" fmla="*/ 281 w 284"/>
                <a:gd name="T97" fmla="*/ 36 h 462"/>
                <a:gd name="T98" fmla="*/ 233 w 284"/>
                <a:gd name="T99" fmla="*/ 166 h 462"/>
                <a:gd name="T100" fmla="*/ 237 w 284"/>
                <a:gd name="T101" fmla="*/ 160 h 462"/>
                <a:gd name="T102" fmla="*/ 239 w 284"/>
                <a:gd name="T103" fmla="*/ 164 h 462"/>
                <a:gd name="T104" fmla="*/ 238 w 284"/>
                <a:gd name="T105" fmla="*/ 165 h 462"/>
                <a:gd name="T106" fmla="*/ 233 w 284"/>
                <a:gd name="T107" fmla="*/ 167 h 462"/>
                <a:gd name="T108" fmla="*/ 233 w 284"/>
                <a:gd name="T109" fmla="*/ 167 h 462"/>
                <a:gd name="T110" fmla="*/ 233 w 284"/>
                <a:gd name="T111" fmla="*/ 16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62">
                  <a:moveTo>
                    <a:pt x="281" y="36"/>
                  </a:moveTo>
                  <a:cubicBezTo>
                    <a:pt x="267" y="34"/>
                    <a:pt x="214" y="25"/>
                    <a:pt x="140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20"/>
                    <a:pt x="139" y="19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3" y="20"/>
                    <a:pt x="144" y="22"/>
                    <a:pt x="145" y="24"/>
                  </a:cubicBezTo>
                  <a:cubicBezTo>
                    <a:pt x="147" y="26"/>
                    <a:pt x="149" y="29"/>
                    <a:pt x="152" y="31"/>
                  </a:cubicBezTo>
                  <a:cubicBezTo>
                    <a:pt x="154" y="32"/>
                    <a:pt x="156" y="32"/>
                    <a:pt x="158" y="32"/>
                  </a:cubicBezTo>
                  <a:cubicBezTo>
                    <a:pt x="163" y="32"/>
                    <a:pt x="165" y="33"/>
                    <a:pt x="166" y="34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5" y="35"/>
                    <a:pt x="162" y="36"/>
                    <a:pt x="158" y="36"/>
                  </a:cubicBezTo>
                  <a:cubicBezTo>
                    <a:pt x="156" y="36"/>
                    <a:pt x="155" y="36"/>
                    <a:pt x="155" y="36"/>
                  </a:cubicBezTo>
                  <a:cubicBezTo>
                    <a:pt x="152" y="36"/>
                    <a:pt x="148" y="35"/>
                    <a:pt x="145" y="34"/>
                  </a:cubicBezTo>
                  <a:cubicBezTo>
                    <a:pt x="140" y="32"/>
                    <a:pt x="135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42" y="418"/>
                    <a:pt x="83" y="430"/>
                    <a:pt x="127" y="442"/>
                  </a:cubicBezTo>
                  <a:cubicBezTo>
                    <a:pt x="143" y="447"/>
                    <a:pt x="160" y="450"/>
                    <a:pt x="177" y="454"/>
                  </a:cubicBezTo>
                  <a:cubicBezTo>
                    <a:pt x="184" y="455"/>
                    <a:pt x="184" y="455"/>
                    <a:pt x="184" y="455"/>
                  </a:cubicBezTo>
                  <a:cubicBezTo>
                    <a:pt x="194" y="457"/>
                    <a:pt x="205" y="459"/>
                    <a:pt x="217" y="461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6" y="419"/>
                    <a:pt x="247" y="277"/>
                    <a:pt x="267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3"/>
                    <a:pt x="261" y="144"/>
                    <a:pt x="261" y="145"/>
                  </a:cubicBezTo>
                  <a:cubicBezTo>
                    <a:pt x="260" y="147"/>
                    <a:pt x="258" y="148"/>
                    <a:pt x="257" y="150"/>
                  </a:cubicBezTo>
                  <a:cubicBezTo>
                    <a:pt x="256" y="150"/>
                    <a:pt x="256" y="151"/>
                    <a:pt x="255" y="151"/>
                  </a:cubicBezTo>
                  <a:cubicBezTo>
                    <a:pt x="254" y="152"/>
                    <a:pt x="253" y="153"/>
                    <a:pt x="253" y="154"/>
                  </a:cubicBezTo>
                  <a:cubicBezTo>
                    <a:pt x="253" y="152"/>
                    <a:pt x="253" y="150"/>
                    <a:pt x="253" y="148"/>
                  </a:cubicBezTo>
                  <a:cubicBezTo>
                    <a:pt x="253" y="147"/>
                    <a:pt x="252" y="146"/>
                    <a:pt x="252" y="145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1"/>
                    <a:pt x="251" y="141"/>
                    <a:pt x="251" y="140"/>
                  </a:cubicBezTo>
                  <a:cubicBezTo>
                    <a:pt x="251" y="138"/>
                    <a:pt x="250" y="137"/>
                    <a:pt x="250" y="136"/>
                  </a:cubicBezTo>
                  <a:cubicBezTo>
                    <a:pt x="250" y="136"/>
                    <a:pt x="250" y="135"/>
                    <a:pt x="249" y="135"/>
                  </a:cubicBezTo>
                  <a:cubicBezTo>
                    <a:pt x="248" y="132"/>
                    <a:pt x="254" y="127"/>
                    <a:pt x="257" y="125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23"/>
                    <a:pt x="259" y="122"/>
                    <a:pt x="260" y="121"/>
                  </a:cubicBezTo>
                  <a:cubicBezTo>
                    <a:pt x="262" y="119"/>
                    <a:pt x="267" y="114"/>
                    <a:pt x="269" y="114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6" y="86"/>
                    <a:pt x="280" y="62"/>
                    <a:pt x="284" y="39"/>
                  </a:cubicBezTo>
                  <a:cubicBezTo>
                    <a:pt x="284" y="36"/>
                    <a:pt x="284" y="36"/>
                    <a:pt x="284" y="36"/>
                  </a:cubicBezTo>
                  <a:lnTo>
                    <a:pt x="281" y="36"/>
                  </a:lnTo>
                  <a:close/>
                  <a:moveTo>
                    <a:pt x="233" y="166"/>
                  </a:moveTo>
                  <a:cubicBezTo>
                    <a:pt x="233" y="164"/>
                    <a:pt x="235" y="161"/>
                    <a:pt x="237" y="160"/>
                  </a:cubicBezTo>
                  <a:cubicBezTo>
                    <a:pt x="237" y="161"/>
                    <a:pt x="237" y="163"/>
                    <a:pt x="239" y="164"/>
                  </a:cubicBezTo>
                  <a:cubicBezTo>
                    <a:pt x="238" y="164"/>
                    <a:pt x="238" y="165"/>
                    <a:pt x="238" y="165"/>
                  </a:cubicBezTo>
                  <a:cubicBezTo>
                    <a:pt x="236" y="166"/>
                    <a:pt x="235" y="167"/>
                    <a:pt x="233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7"/>
                    <a:pt x="233" y="167"/>
                    <a:pt x="233" y="16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13152961" y="4988728"/>
              <a:ext cx="1891713" cy="3292629"/>
            </a:xfrm>
            <a:custGeom>
              <a:avLst/>
              <a:gdLst>
                <a:gd name="T0" fmla="*/ 281 w 347"/>
                <a:gd name="T1" fmla="*/ 180 h 664"/>
                <a:gd name="T2" fmla="*/ 48 w 347"/>
                <a:gd name="T3" fmla="*/ 37 h 664"/>
                <a:gd name="T4" fmla="*/ 56 w 347"/>
                <a:gd name="T5" fmla="*/ 60 h 664"/>
                <a:gd name="T6" fmla="*/ 94 w 347"/>
                <a:gd name="T7" fmla="*/ 61 h 664"/>
                <a:gd name="T8" fmla="*/ 90 w 347"/>
                <a:gd name="T9" fmla="*/ 86 h 664"/>
                <a:gd name="T10" fmla="*/ 83 w 347"/>
                <a:gd name="T11" fmla="*/ 161 h 664"/>
                <a:gd name="T12" fmla="*/ 76 w 347"/>
                <a:gd name="T13" fmla="*/ 193 h 664"/>
                <a:gd name="T14" fmla="*/ 79 w 347"/>
                <a:gd name="T15" fmla="*/ 207 h 664"/>
                <a:gd name="T16" fmla="*/ 91 w 347"/>
                <a:gd name="T17" fmla="*/ 235 h 664"/>
                <a:gd name="T18" fmla="*/ 77 w 347"/>
                <a:gd name="T19" fmla="*/ 268 h 664"/>
                <a:gd name="T20" fmla="*/ 63 w 347"/>
                <a:gd name="T21" fmla="*/ 276 h 664"/>
                <a:gd name="T22" fmla="*/ 56 w 347"/>
                <a:gd name="T23" fmla="*/ 282 h 664"/>
                <a:gd name="T24" fmla="*/ 40 w 347"/>
                <a:gd name="T25" fmla="*/ 293 h 664"/>
                <a:gd name="T26" fmla="*/ 31 w 347"/>
                <a:gd name="T27" fmla="*/ 295 h 664"/>
                <a:gd name="T28" fmla="*/ 36 w 347"/>
                <a:gd name="T29" fmla="*/ 311 h 664"/>
                <a:gd name="T30" fmla="*/ 28 w 347"/>
                <a:gd name="T31" fmla="*/ 327 h 664"/>
                <a:gd name="T32" fmla="*/ 40 w 347"/>
                <a:gd name="T33" fmla="*/ 337 h 664"/>
                <a:gd name="T34" fmla="*/ 60 w 347"/>
                <a:gd name="T35" fmla="*/ 330 h 664"/>
                <a:gd name="T36" fmla="*/ 52 w 347"/>
                <a:gd name="T37" fmla="*/ 338 h 664"/>
                <a:gd name="T38" fmla="*/ 31 w 347"/>
                <a:gd name="T39" fmla="*/ 352 h 664"/>
                <a:gd name="T40" fmla="*/ 39 w 347"/>
                <a:gd name="T41" fmla="*/ 365 h 664"/>
                <a:gd name="T42" fmla="*/ 46 w 347"/>
                <a:gd name="T43" fmla="*/ 369 h 664"/>
                <a:gd name="T44" fmla="*/ 45 w 347"/>
                <a:gd name="T45" fmla="*/ 382 h 664"/>
                <a:gd name="T46" fmla="*/ 41 w 347"/>
                <a:gd name="T47" fmla="*/ 390 h 664"/>
                <a:gd name="T48" fmla="*/ 26 w 347"/>
                <a:gd name="T49" fmla="*/ 405 h 664"/>
                <a:gd name="T50" fmla="*/ 34 w 347"/>
                <a:gd name="T51" fmla="*/ 418 h 664"/>
                <a:gd name="T52" fmla="*/ 26 w 347"/>
                <a:gd name="T53" fmla="*/ 433 h 664"/>
                <a:gd name="T54" fmla="*/ 38 w 347"/>
                <a:gd name="T55" fmla="*/ 450 h 664"/>
                <a:gd name="T56" fmla="*/ 33 w 347"/>
                <a:gd name="T57" fmla="*/ 454 h 664"/>
                <a:gd name="T58" fmla="*/ 9 w 347"/>
                <a:gd name="T59" fmla="*/ 427 h 664"/>
                <a:gd name="T60" fmla="*/ 6 w 347"/>
                <a:gd name="T61" fmla="*/ 448 h 664"/>
                <a:gd name="T62" fmla="*/ 8 w 347"/>
                <a:gd name="T63" fmla="*/ 465 h 664"/>
                <a:gd name="T64" fmla="*/ 10 w 347"/>
                <a:gd name="T65" fmla="*/ 479 h 664"/>
                <a:gd name="T66" fmla="*/ 14 w 347"/>
                <a:gd name="T67" fmla="*/ 494 h 664"/>
                <a:gd name="T68" fmla="*/ 26 w 347"/>
                <a:gd name="T69" fmla="*/ 516 h 664"/>
                <a:gd name="T70" fmla="*/ 30 w 347"/>
                <a:gd name="T71" fmla="*/ 536 h 664"/>
                <a:gd name="T72" fmla="*/ 33 w 347"/>
                <a:gd name="T73" fmla="*/ 539 h 664"/>
                <a:gd name="T74" fmla="*/ 46 w 347"/>
                <a:gd name="T75" fmla="*/ 575 h 664"/>
                <a:gd name="T76" fmla="*/ 70 w 347"/>
                <a:gd name="T77" fmla="*/ 560 h 664"/>
                <a:gd name="T78" fmla="*/ 59 w 347"/>
                <a:gd name="T79" fmla="*/ 486 h 664"/>
                <a:gd name="T80" fmla="*/ 64 w 347"/>
                <a:gd name="T81" fmla="*/ 487 h 664"/>
                <a:gd name="T82" fmla="*/ 59 w 347"/>
                <a:gd name="T83" fmla="*/ 502 h 664"/>
                <a:gd name="T84" fmla="*/ 62 w 347"/>
                <a:gd name="T85" fmla="*/ 512 h 664"/>
                <a:gd name="T86" fmla="*/ 70 w 347"/>
                <a:gd name="T87" fmla="*/ 534 h 664"/>
                <a:gd name="T88" fmla="*/ 83 w 347"/>
                <a:gd name="T89" fmla="*/ 545 h 664"/>
                <a:gd name="T90" fmla="*/ 284 w 347"/>
                <a:gd name="T91" fmla="*/ 662 h 664"/>
                <a:gd name="T92" fmla="*/ 295 w 347"/>
                <a:gd name="T93" fmla="*/ 599 h 664"/>
                <a:gd name="T94" fmla="*/ 268 w 347"/>
                <a:gd name="T95" fmla="*/ 530 h 664"/>
                <a:gd name="T96" fmla="*/ 252 w 347"/>
                <a:gd name="T97" fmla="*/ 484 h 664"/>
                <a:gd name="T98" fmla="*/ 254 w 347"/>
                <a:gd name="T99" fmla="*/ 402 h 664"/>
                <a:gd name="T100" fmla="*/ 346 w 347"/>
                <a:gd name="T101" fmla="*/ 220 h 664"/>
                <a:gd name="T102" fmla="*/ 70 w 347"/>
                <a:gd name="T103" fmla="*/ 500 h 664"/>
                <a:gd name="T104" fmla="*/ 47 w 347"/>
                <a:gd name="T105" fmla="*/ 465 h 664"/>
                <a:gd name="T106" fmla="*/ 45 w 347"/>
                <a:gd name="T107" fmla="*/ 46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664">
                  <a:moveTo>
                    <a:pt x="345" y="216"/>
                  </a:moveTo>
                  <a:cubicBezTo>
                    <a:pt x="324" y="205"/>
                    <a:pt x="303" y="193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160" y="107"/>
                    <a:pt x="75" y="27"/>
                    <a:pt x="52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11"/>
                    <a:pt x="47" y="17"/>
                    <a:pt x="47" y="23"/>
                  </a:cubicBezTo>
                  <a:cubicBezTo>
                    <a:pt x="48" y="26"/>
                    <a:pt x="48" y="30"/>
                    <a:pt x="48" y="32"/>
                  </a:cubicBezTo>
                  <a:cubicBezTo>
                    <a:pt x="48" y="34"/>
                    <a:pt x="48" y="35"/>
                    <a:pt x="48" y="37"/>
                  </a:cubicBezTo>
                  <a:cubicBezTo>
                    <a:pt x="48" y="40"/>
                    <a:pt x="48" y="43"/>
                    <a:pt x="48" y="45"/>
                  </a:cubicBezTo>
                  <a:cubicBezTo>
                    <a:pt x="48" y="46"/>
                    <a:pt x="47" y="47"/>
                    <a:pt x="47" y="48"/>
                  </a:cubicBezTo>
                  <a:cubicBezTo>
                    <a:pt x="46" y="51"/>
                    <a:pt x="43" y="57"/>
                    <a:pt x="48" y="60"/>
                  </a:cubicBezTo>
                  <a:cubicBezTo>
                    <a:pt x="49" y="61"/>
                    <a:pt x="50" y="61"/>
                    <a:pt x="51" y="61"/>
                  </a:cubicBezTo>
                  <a:cubicBezTo>
                    <a:pt x="52" y="61"/>
                    <a:pt x="54" y="61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8" y="60"/>
                    <a:pt x="60" y="61"/>
                    <a:pt x="62" y="62"/>
                  </a:cubicBezTo>
                  <a:cubicBezTo>
                    <a:pt x="64" y="62"/>
                    <a:pt x="66" y="63"/>
                    <a:pt x="67" y="63"/>
                  </a:cubicBezTo>
                  <a:cubicBezTo>
                    <a:pt x="70" y="63"/>
                    <a:pt x="72" y="61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8" y="57"/>
                    <a:pt x="81" y="56"/>
                    <a:pt x="85" y="56"/>
                  </a:cubicBezTo>
                  <a:cubicBezTo>
                    <a:pt x="87" y="56"/>
                    <a:pt x="93" y="56"/>
                    <a:pt x="94" y="61"/>
                  </a:cubicBezTo>
                  <a:cubicBezTo>
                    <a:pt x="95" y="64"/>
                    <a:pt x="93" y="68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4"/>
                    <a:pt x="89" y="75"/>
                    <a:pt x="89" y="77"/>
                  </a:cubicBezTo>
                  <a:cubicBezTo>
                    <a:pt x="89" y="79"/>
                    <a:pt x="89" y="80"/>
                    <a:pt x="89" y="82"/>
                  </a:cubicBezTo>
                  <a:cubicBezTo>
                    <a:pt x="89" y="82"/>
                    <a:pt x="89" y="83"/>
                    <a:pt x="89" y="83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90" y="89"/>
                    <a:pt x="90" y="90"/>
                  </a:cubicBezTo>
                  <a:cubicBezTo>
                    <a:pt x="90" y="92"/>
                    <a:pt x="90" y="94"/>
                    <a:pt x="90" y="97"/>
                  </a:cubicBezTo>
                  <a:cubicBezTo>
                    <a:pt x="89" y="100"/>
                    <a:pt x="89" y="103"/>
                    <a:pt x="89" y="106"/>
                  </a:cubicBezTo>
                  <a:cubicBezTo>
                    <a:pt x="90" y="111"/>
                    <a:pt x="90" y="117"/>
                    <a:pt x="90" y="122"/>
                  </a:cubicBezTo>
                  <a:cubicBezTo>
                    <a:pt x="90" y="131"/>
                    <a:pt x="88" y="142"/>
                    <a:pt x="85" y="152"/>
                  </a:cubicBezTo>
                  <a:cubicBezTo>
                    <a:pt x="84" y="155"/>
                    <a:pt x="83" y="158"/>
                    <a:pt x="83" y="161"/>
                  </a:cubicBezTo>
                  <a:cubicBezTo>
                    <a:pt x="82" y="164"/>
                    <a:pt x="81" y="167"/>
                    <a:pt x="81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0" y="174"/>
                    <a:pt x="79" y="176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0"/>
                    <a:pt x="77" y="182"/>
                    <a:pt x="77" y="184"/>
                  </a:cubicBezTo>
                  <a:cubicBezTo>
                    <a:pt x="76" y="187"/>
                    <a:pt x="76" y="189"/>
                    <a:pt x="76" y="193"/>
                  </a:cubicBezTo>
                  <a:cubicBezTo>
                    <a:pt x="76" y="194"/>
                    <a:pt x="76" y="195"/>
                    <a:pt x="76" y="196"/>
                  </a:cubicBezTo>
                  <a:cubicBezTo>
                    <a:pt x="76" y="196"/>
                    <a:pt x="76" y="197"/>
                    <a:pt x="76" y="197"/>
                  </a:cubicBezTo>
                  <a:cubicBezTo>
                    <a:pt x="76" y="198"/>
                    <a:pt x="76" y="198"/>
                    <a:pt x="76" y="199"/>
                  </a:cubicBezTo>
                  <a:cubicBezTo>
                    <a:pt x="76" y="200"/>
                    <a:pt x="76" y="201"/>
                    <a:pt x="77" y="202"/>
                  </a:cubicBezTo>
                  <a:cubicBezTo>
                    <a:pt x="77" y="204"/>
                    <a:pt x="77" y="205"/>
                    <a:pt x="78" y="205"/>
                  </a:cubicBezTo>
                  <a:cubicBezTo>
                    <a:pt x="78" y="206"/>
                    <a:pt x="78" y="206"/>
                    <a:pt x="79" y="207"/>
                  </a:cubicBezTo>
                  <a:cubicBezTo>
                    <a:pt x="80" y="211"/>
                    <a:pt x="83" y="215"/>
                    <a:pt x="85" y="218"/>
                  </a:cubicBezTo>
                  <a:cubicBezTo>
                    <a:pt x="86" y="219"/>
                    <a:pt x="87" y="221"/>
                    <a:pt x="87" y="222"/>
                  </a:cubicBezTo>
                  <a:cubicBezTo>
                    <a:pt x="87" y="223"/>
                    <a:pt x="87" y="223"/>
                    <a:pt x="87" y="224"/>
                  </a:cubicBezTo>
                  <a:cubicBezTo>
                    <a:pt x="87" y="226"/>
                    <a:pt x="87" y="227"/>
                    <a:pt x="88" y="229"/>
                  </a:cubicBezTo>
                  <a:cubicBezTo>
                    <a:pt x="89" y="230"/>
                    <a:pt x="89" y="230"/>
                    <a:pt x="89" y="231"/>
                  </a:cubicBezTo>
                  <a:cubicBezTo>
                    <a:pt x="90" y="232"/>
                    <a:pt x="91" y="234"/>
                    <a:pt x="91" y="235"/>
                  </a:cubicBezTo>
                  <a:cubicBezTo>
                    <a:pt x="92" y="240"/>
                    <a:pt x="92" y="247"/>
                    <a:pt x="88" y="249"/>
                  </a:cubicBezTo>
                  <a:cubicBezTo>
                    <a:pt x="88" y="250"/>
                    <a:pt x="87" y="250"/>
                    <a:pt x="87" y="250"/>
                  </a:cubicBezTo>
                  <a:cubicBezTo>
                    <a:pt x="84" y="252"/>
                    <a:pt x="81" y="254"/>
                    <a:pt x="81" y="259"/>
                  </a:cubicBezTo>
                  <a:cubicBezTo>
                    <a:pt x="81" y="260"/>
                    <a:pt x="81" y="261"/>
                    <a:pt x="81" y="262"/>
                  </a:cubicBezTo>
                  <a:cubicBezTo>
                    <a:pt x="81" y="263"/>
                    <a:pt x="81" y="265"/>
                    <a:pt x="81" y="266"/>
                  </a:cubicBezTo>
                  <a:cubicBezTo>
                    <a:pt x="80" y="267"/>
                    <a:pt x="79" y="267"/>
                    <a:pt x="77" y="268"/>
                  </a:cubicBezTo>
                  <a:cubicBezTo>
                    <a:pt x="77" y="269"/>
                    <a:pt x="76" y="269"/>
                    <a:pt x="75" y="270"/>
                  </a:cubicBezTo>
                  <a:cubicBezTo>
                    <a:pt x="74" y="271"/>
                    <a:pt x="73" y="271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1" y="273"/>
                    <a:pt x="70" y="273"/>
                    <a:pt x="69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6" y="274"/>
                    <a:pt x="64" y="275"/>
                    <a:pt x="63" y="276"/>
                  </a:cubicBezTo>
                  <a:cubicBezTo>
                    <a:pt x="61" y="276"/>
                    <a:pt x="60" y="277"/>
                    <a:pt x="59" y="279"/>
                  </a:cubicBezTo>
                  <a:cubicBezTo>
                    <a:pt x="59" y="280"/>
                    <a:pt x="59" y="280"/>
                    <a:pt x="59" y="281"/>
                  </a:cubicBezTo>
                  <a:cubicBezTo>
                    <a:pt x="59" y="281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6" y="282"/>
                  </a:cubicBezTo>
                  <a:cubicBezTo>
                    <a:pt x="55" y="281"/>
                    <a:pt x="53" y="280"/>
                    <a:pt x="51" y="280"/>
                  </a:cubicBezTo>
                  <a:cubicBezTo>
                    <a:pt x="50" y="280"/>
                    <a:pt x="49" y="280"/>
                    <a:pt x="48" y="281"/>
                  </a:cubicBezTo>
                  <a:cubicBezTo>
                    <a:pt x="43" y="284"/>
                    <a:pt x="44" y="290"/>
                    <a:pt x="45" y="295"/>
                  </a:cubicBezTo>
                  <a:cubicBezTo>
                    <a:pt x="45" y="295"/>
                    <a:pt x="45" y="296"/>
                    <a:pt x="45" y="296"/>
                  </a:cubicBezTo>
                  <a:cubicBezTo>
                    <a:pt x="45" y="296"/>
                    <a:pt x="45" y="295"/>
                    <a:pt x="45" y="295"/>
                  </a:cubicBezTo>
                  <a:cubicBezTo>
                    <a:pt x="43" y="293"/>
                    <a:pt x="41" y="293"/>
                    <a:pt x="40" y="293"/>
                  </a:cubicBezTo>
                  <a:cubicBezTo>
                    <a:pt x="40" y="293"/>
                    <a:pt x="40" y="293"/>
                    <a:pt x="39" y="293"/>
                  </a:cubicBezTo>
                  <a:cubicBezTo>
                    <a:pt x="39" y="293"/>
                    <a:pt x="39" y="293"/>
                    <a:pt x="39" y="292"/>
                  </a:cubicBezTo>
                  <a:cubicBezTo>
                    <a:pt x="38" y="292"/>
                    <a:pt x="37" y="292"/>
                    <a:pt x="35" y="292"/>
                  </a:cubicBezTo>
                  <a:cubicBezTo>
                    <a:pt x="35" y="292"/>
                    <a:pt x="35" y="292"/>
                    <a:pt x="35" y="292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1" y="293"/>
                    <a:pt x="31" y="295"/>
                  </a:cubicBezTo>
                  <a:cubicBezTo>
                    <a:pt x="30" y="296"/>
                    <a:pt x="29" y="298"/>
                    <a:pt x="30" y="300"/>
                  </a:cubicBezTo>
                  <a:cubicBezTo>
                    <a:pt x="31" y="302"/>
                    <a:pt x="32" y="303"/>
                    <a:pt x="33" y="303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4" y="304"/>
                    <a:pt x="34" y="306"/>
                    <a:pt x="36" y="307"/>
                  </a:cubicBezTo>
                  <a:cubicBezTo>
                    <a:pt x="36" y="307"/>
                    <a:pt x="37" y="307"/>
                    <a:pt x="37" y="307"/>
                  </a:cubicBezTo>
                  <a:cubicBezTo>
                    <a:pt x="37" y="309"/>
                    <a:pt x="37" y="310"/>
                    <a:pt x="36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5" y="308"/>
                    <a:pt x="32" y="308"/>
                    <a:pt x="31" y="308"/>
                  </a:cubicBezTo>
                  <a:cubicBezTo>
                    <a:pt x="28" y="308"/>
                    <a:pt x="26" y="311"/>
                    <a:pt x="25" y="314"/>
                  </a:cubicBezTo>
                  <a:cubicBezTo>
                    <a:pt x="25" y="317"/>
                    <a:pt x="26" y="319"/>
                    <a:pt x="27" y="322"/>
                  </a:cubicBezTo>
                  <a:cubicBezTo>
                    <a:pt x="27" y="323"/>
                    <a:pt x="28" y="324"/>
                    <a:pt x="28" y="325"/>
                  </a:cubicBezTo>
                  <a:cubicBezTo>
                    <a:pt x="28" y="326"/>
                    <a:pt x="28" y="326"/>
                    <a:pt x="28" y="327"/>
                  </a:cubicBezTo>
                  <a:cubicBezTo>
                    <a:pt x="27" y="330"/>
                    <a:pt x="27" y="334"/>
                    <a:pt x="29" y="336"/>
                  </a:cubicBezTo>
                  <a:cubicBezTo>
                    <a:pt x="30" y="337"/>
                    <a:pt x="31" y="337"/>
                    <a:pt x="33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7"/>
                    <a:pt x="33" y="337"/>
                    <a:pt x="34" y="337"/>
                  </a:cubicBezTo>
                  <a:cubicBezTo>
                    <a:pt x="35" y="337"/>
                    <a:pt x="36" y="336"/>
                    <a:pt x="37" y="336"/>
                  </a:cubicBezTo>
                  <a:cubicBezTo>
                    <a:pt x="38" y="337"/>
                    <a:pt x="39" y="337"/>
                    <a:pt x="40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2" y="337"/>
                    <a:pt x="44" y="335"/>
                    <a:pt x="45" y="333"/>
                  </a:cubicBezTo>
                  <a:cubicBezTo>
                    <a:pt x="45" y="334"/>
                    <a:pt x="45" y="334"/>
                    <a:pt x="46" y="334"/>
                  </a:cubicBezTo>
                  <a:cubicBezTo>
                    <a:pt x="47" y="335"/>
                    <a:pt x="48" y="335"/>
                    <a:pt x="49" y="335"/>
                  </a:cubicBezTo>
                  <a:cubicBezTo>
                    <a:pt x="53" y="335"/>
                    <a:pt x="55" y="333"/>
                    <a:pt x="57" y="331"/>
                  </a:cubicBezTo>
                  <a:cubicBezTo>
                    <a:pt x="58" y="331"/>
                    <a:pt x="59" y="330"/>
                    <a:pt x="60" y="330"/>
                  </a:cubicBezTo>
                  <a:cubicBezTo>
                    <a:pt x="62" y="328"/>
                    <a:pt x="65" y="327"/>
                    <a:pt x="67" y="327"/>
                  </a:cubicBezTo>
                  <a:cubicBezTo>
                    <a:pt x="67" y="328"/>
                    <a:pt x="65" y="329"/>
                    <a:pt x="63" y="331"/>
                  </a:cubicBezTo>
                  <a:cubicBezTo>
                    <a:pt x="62" y="331"/>
                    <a:pt x="62" y="331"/>
                    <a:pt x="62" y="331"/>
                  </a:cubicBezTo>
                  <a:cubicBezTo>
                    <a:pt x="61" y="332"/>
                    <a:pt x="60" y="332"/>
                    <a:pt x="59" y="332"/>
                  </a:cubicBezTo>
                  <a:cubicBezTo>
                    <a:pt x="57" y="333"/>
                    <a:pt x="55" y="334"/>
                    <a:pt x="54" y="336"/>
                  </a:cubicBezTo>
                  <a:cubicBezTo>
                    <a:pt x="53" y="336"/>
                    <a:pt x="53" y="337"/>
                    <a:pt x="52" y="338"/>
                  </a:cubicBezTo>
                  <a:cubicBezTo>
                    <a:pt x="52" y="338"/>
                    <a:pt x="51" y="338"/>
                    <a:pt x="51" y="338"/>
                  </a:cubicBezTo>
                  <a:cubicBezTo>
                    <a:pt x="48" y="338"/>
                    <a:pt x="46" y="339"/>
                    <a:pt x="44" y="342"/>
                  </a:cubicBezTo>
                  <a:cubicBezTo>
                    <a:pt x="44" y="342"/>
                    <a:pt x="43" y="343"/>
                    <a:pt x="41" y="343"/>
                  </a:cubicBezTo>
                  <a:cubicBezTo>
                    <a:pt x="39" y="344"/>
                    <a:pt x="36" y="346"/>
                    <a:pt x="35" y="350"/>
                  </a:cubicBezTo>
                  <a:cubicBezTo>
                    <a:pt x="35" y="350"/>
                    <a:pt x="35" y="350"/>
                    <a:pt x="35" y="350"/>
                  </a:cubicBezTo>
                  <a:cubicBezTo>
                    <a:pt x="33" y="350"/>
                    <a:pt x="32" y="351"/>
                    <a:pt x="31" y="352"/>
                  </a:cubicBezTo>
                  <a:cubicBezTo>
                    <a:pt x="29" y="354"/>
                    <a:pt x="28" y="357"/>
                    <a:pt x="28" y="359"/>
                  </a:cubicBezTo>
                  <a:cubicBezTo>
                    <a:pt x="28" y="361"/>
                    <a:pt x="28" y="361"/>
                    <a:pt x="28" y="361"/>
                  </a:cubicBezTo>
                  <a:cubicBezTo>
                    <a:pt x="28" y="363"/>
                    <a:pt x="28" y="367"/>
                    <a:pt x="30" y="369"/>
                  </a:cubicBezTo>
                  <a:cubicBezTo>
                    <a:pt x="31" y="369"/>
                    <a:pt x="32" y="370"/>
                    <a:pt x="33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6" y="370"/>
                    <a:pt x="38" y="367"/>
                    <a:pt x="39" y="365"/>
                  </a:cubicBezTo>
                  <a:cubicBezTo>
                    <a:pt x="39" y="365"/>
                    <a:pt x="39" y="365"/>
                    <a:pt x="40" y="365"/>
                  </a:cubicBezTo>
                  <a:cubicBezTo>
                    <a:pt x="40" y="365"/>
                    <a:pt x="41" y="365"/>
                    <a:pt x="42" y="365"/>
                  </a:cubicBezTo>
                  <a:cubicBezTo>
                    <a:pt x="42" y="365"/>
                    <a:pt x="42" y="365"/>
                    <a:pt x="43" y="365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3" y="368"/>
                    <a:pt x="44" y="369"/>
                    <a:pt x="46" y="369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6" y="369"/>
                    <a:pt x="45" y="370"/>
                    <a:pt x="45" y="370"/>
                  </a:cubicBezTo>
                  <a:cubicBezTo>
                    <a:pt x="45" y="371"/>
                    <a:pt x="44" y="372"/>
                    <a:pt x="44" y="373"/>
                  </a:cubicBezTo>
                  <a:cubicBezTo>
                    <a:pt x="44" y="373"/>
                    <a:pt x="44" y="373"/>
                    <a:pt x="44" y="374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4" y="375"/>
                    <a:pt x="43" y="376"/>
                    <a:pt x="43" y="377"/>
                  </a:cubicBezTo>
                  <a:cubicBezTo>
                    <a:pt x="43" y="379"/>
                    <a:pt x="44" y="381"/>
                    <a:pt x="45" y="382"/>
                  </a:cubicBezTo>
                  <a:cubicBezTo>
                    <a:pt x="45" y="382"/>
                    <a:pt x="45" y="382"/>
                    <a:pt x="46" y="383"/>
                  </a:cubicBezTo>
                  <a:cubicBezTo>
                    <a:pt x="46" y="385"/>
                    <a:pt x="48" y="388"/>
                    <a:pt x="47" y="389"/>
                  </a:cubicBezTo>
                  <a:cubicBezTo>
                    <a:pt x="47" y="390"/>
                    <a:pt x="47" y="391"/>
                    <a:pt x="46" y="391"/>
                  </a:cubicBezTo>
                  <a:cubicBezTo>
                    <a:pt x="46" y="390"/>
                    <a:pt x="46" y="390"/>
                    <a:pt x="46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2" y="390"/>
                    <a:pt x="42" y="390"/>
                    <a:pt x="41" y="390"/>
                  </a:cubicBezTo>
                  <a:cubicBezTo>
                    <a:pt x="41" y="390"/>
                    <a:pt x="40" y="390"/>
                    <a:pt x="39" y="390"/>
                  </a:cubicBezTo>
                  <a:cubicBezTo>
                    <a:pt x="38" y="390"/>
                    <a:pt x="37" y="390"/>
                    <a:pt x="37" y="390"/>
                  </a:cubicBezTo>
                  <a:cubicBezTo>
                    <a:pt x="35" y="391"/>
                    <a:pt x="33" y="393"/>
                    <a:pt x="32" y="395"/>
                  </a:cubicBezTo>
                  <a:cubicBezTo>
                    <a:pt x="30" y="397"/>
                    <a:pt x="30" y="399"/>
                    <a:pt x="30" y="400"/>
                  </a:cubicBezTo>
                  <a:cubicBezTo>
                    <a:pt x="30" y="400"/>
                    <a:pt x="31" y="401"/>
                    <a:pt x="31" y="402"/>
                  </a:cubicBezTo>
                  <a:cubicBezTo>
                    <a:pt x="30" y="402"/>
                    <a:pt x="28" y="403"/>
                    <a:pt x="26" y="405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5" y="412"/>
                    <a:pt x="25" y="414"/>
                    <a:pt x="26" y="417"/>
                  </a:cubicBezTo>
                  <a:cubicBezTo>
                    <a:pt x="27" y="418"/>
                    <a:pt x="29" y="419"/>
                    <a:pt x="31" y="419"/>
                  </a:cubicBezTo>
                  <a:cubicBezTo>
                    <a:pt x="31" y="419"/>
                    <a:pt x="32" y="419"/>
                    <a:pt x="32" y="418"/>
                  </a:cubicBezTo>
                  <a:cubicBezTo>
                    <a:pt x="33" y="418"/>
                    <a:pt x="33" y="418"/>
                    <a:pt x="34" y="418"/>
                  </a:cubicBezTo>
                  <a:cubicBezTo>
                    <a:pt x="34" y="419"/>
                    <a:pt x="33" y="419"/>
                    <a:pt x="31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29" y="421"/>
                    <a:pt x="27" y="421"/>
                    <a:pt x="26" y="423"/>
                  </a:cubicBezTo>
                  <a:cubicBezTo>
                    <a:pt x="23" y="426"/>
                    <a:pt x="25" y="429"/>
                    <a:pt x="26" y="431"/>
                  </a:cubicBezTo>
                  <a:cubicBezTo>
                    <a:pt x="26" y="431"/>
                    <a:pt x="27" y="432"/>
                    <a:pt x="27" y="432"/>
                  </a:cubicBezTo>
                  <a:cubicBezTo>
                    <a:pt x="27" y="432"/>
                    <a:pt x="27" y="432"/>
                    <a:pt x="26" y="433"/>
                  </a:cubicBezTo>
                  <a:cubicBezTo>
                    <a:pt x="26" y="433"/>
                    <a:pt x="25" y="435"/>
                    <a:pt x="25" y="437"/>
                  </a:cubicBezTo>
                  <a:cubicBezTo>
                    <a:pt x="26" y="439"/>
                    <a:pt x="27" y="440"/>
                    <a:pt x="27" y="442"/>
                  </a:cubicBezTo>
                  <a:cubicBezTo>
                    <a:pt x="28" y="443"/>
                    <a:pt x="28" y="443"/>
                    <a:pt x="28" y="443"/>
                  </a:cubicBezTo>
                  <a:cubicBezTo>
                    <a:pt x="29" y="445"/>
                    <a:pt x="32" y="446"/>
                    <a:pt x="34" y="447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6" y="448"/>
                    <a:pt x="37" y="449"/>
                    <a:pt x="38" y="450"/>
                  </a:cubicBezTo>
                  <a:cubicBezTo>
                    <a:pt x="39" y="451"/>
                    <a:pt x="40" y="452"/>
                    <a:pt x="42" y="453"/>
                  </a:cubicBezTo>
                  <a:cubicBezTo>
                    <a:pt x="43" y="453"/>
                    <a:pt x="44" y="453"/>
                    <a:pt x="45" y="454"/>
                  </a:cubicBezTo>
                  <a:cubicBezTo>
                    <a:pt x="43" y="454"/>
                    <a:pt x="40" y="455"/>
                    <a:pt x="39" y="459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7" y="458"/>
                    <a:pt x="35" y="456"/>
                    <a:pt x="33" y="454"/>
                  </a:cubicBezTo>
                  <a:cubicBezTo>
                    <a:pt x="32" y="452"/>
                    <a:pt x="31" y="450"/>
                    <a:pt x="30" y="448"/>
                  </a:cubicBezTo>
                  <a:cubicBezTo>
                    <a:pt x="30" y="446"/>
                    <a:pt x="29" y="444"/>
                    <a:pt x="27" y="442"/>
                  </a:cubicBezTo>
                  <a:cubicBezTo>
                    <a:pt x="27" y="441"/>
                    <a:pt x="27" y="441"/>
                    <a:pt x="26" y="440"/>
                  </a:cubicBezTo>
                  <a:cubicBezTo>
                    <a:pt x="25" y="437"/>
                    <a:pt x="22" y="434"/>
                    <a:pt x="19" y="432"/>
                  </a:cubicBezTo>
                  <a:cubicBezTo>
                    <a:pt x="19" y="432"/>
                    <a:pt x="18" y="431"/>
                    <a:pt x="18" y="431"/>
                  </a:cubicBezTo>
                  <a:cubicBezTo>
                    <a:pt x="15" y="429"/>
                    <a:pt x="13" y="427"/>
                    <a:pt x="9" y="427"/>
                  </a:cubicBezTo>
                  <a:cubicBezTo>
                    <a:pt x="8" y="427"/>
                    <a:pt x="8" y="427"/>
                    <a:pt x="7" y="427"/>
                  </a:cubicBezTo>
                  <a:cubicBezTo>
                    <a:pt x="6" y="428"/>
                    <a:pt x="4" y="429"/>
                    <a:pt x="2" y="431"/>
                  </a:cubicBezTo>
                  <a:cubicBezTo>
                    <a:pt x="0" y="436"/>
                    <a:pt x="1" y="442"/>
                    <a:pt x="2" y="445"/>
                  </a:cubicBezTo>
                  <a:cubicBezTo>
                    <a:pt x="3" y="446"/>
                    <a:pt x="4" y="447"/>
                    <a:pt x="5" y="448"/>
                  </a:cubicBezTo>
                  <a:cubicBezTo>
                    <a:pt x="5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5" y="450"/>
                    <a:pt x="4" y="450"/>
                  </a:cubicBezTo>
                  <a:cubicBezTo>
                    <a:pt x="4" y="452"/>
                    <a:pt x="3" y="453"/>
                    <a:pt x="2" y="454"/>
                  </a:cubicBezTo>
                  <a:cubicBezTo>
                    <a:pt x="2" y="454"/>
                    <a:pt x="2" y="454"/>
                    <a:pt x="2" y="454"/>
                  </a:cubicBezTo>
                  <a:cubicBezTo>
                    <a:pt x="2" y="457"/>
                    <a:pt x="0" y="460"/>
                    <a:pt x="3" y="463"/>
                  </a:cubicBezTo>
                  <a:cubicBezTo>
                    <a:pt x="3" y="464"/>
                    <a:pt x="5" y="465"/>
                    <a:pt x="7" y="465"/>
                  </a:cubicBezTo>
                  <a:cubicBezTo>
                    <a:pt x="7" y="465"/>
                    <a:pt x="8" y="465"/>
                    <a:pt x="8" y="465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8" y="465"/>
                    <a:pt x="8" y="465"/>
                    <a:pt x="9" y="466"/>
                  </a:cubicBezTo>
                  <a:cubicBezTo>
                    <a:pt x="9" y="467"/>
                    <a:pt x="10" y="467"/>
                    <a:pt x="10" y="468"/>
                  </a:cubicBezTo>
                  <a:cubicBezTo>
                    <a:pt x="10" y="469"/>
                    <a:pt x="11" y="469"/>
                    <a:pt x="11" y="470"/>
                  </a:cubicBezTo>
                  <a:cubicBezTo>
                    <a:pt x="11" y="471"/>
                    <a:pt x="11" y="471"/>
                    <a:pt x="10" y="472"/>
                  </a:cubicBezTo>
                  <a:cubicBezTo>
                    <a:pt x="8" y="474"/>
                    <a:pt x="8" y="477"/>
                    <a:pt x="10" y="479"/>
                  </a:cubicBezTo>
                  <a:cubicBezTo>
                    <a:pt x="10" y="480"/>
                    <a:pt x="11" y="480"/>
                    <a:pt x="12" y="481"/>
                  </a:cubicBezTo>
                  <a:cubicBezTo>
                    <a:pt x="12" y="481"/>
                    <a:pt x="12" y="482"/>
                    <a:pt x="12" y="482"/>
                  </a:cubicBezTo>
                  <a:cubicBezTo>
                    <a:pt x="12" y="482"/>
                    <a:pt x="12" y="482"/>
                    <a:pt x="12" y="482"/>
                  </a:cubicBezTo>
                  <a:cubicBezTo>
                    <a:pt x="12" y="482"/>
                    <a:pt x="12" y="483"/>
                    <a:pt x="11" y="483"/>
                  </a:cubicBezTo>
                  <a:cubicBezTo>
                    <a:pt x="10" y="485"/>
                    <a:pt x="8" y="488"/>
                    <a:pt x="10" y="491"/>
                  </a:cubicBezTo>
                  <a:cubicBezTo>
                    <a:pt x="11" y="492"/>
                    <a:pt x="12" y="493"/>
                    <a:pt x="14" y="494"/>
                  </a:cubicBezTo>
                  <a:cubicBezTo>
                    <a:pt x="12" y="496"/>
                    <a:pt x="12" y="500"/>
                    <a:pt x="13" y="501"/>
                  </a:cubicBezTo>
                  <a:cubicBezTo>
                    <a:pt x="14" y="505"/>
                    <a:pt x="17" y="507"/>
                    <a:pt x="20" y="509"/>
                  </a:cubicBezTo>
                  <a:cubicBezTo>
                    <a:pt x="21" y="510"/>
                    <a:pt x="21" y="510"/>
                    <a:pt x="21" y="510"/>
                  </a:cubicBezTo>
                  <a:cubicBezTo>
                    <a:pt x="22" y="511"/>
                    <a:pt x="23" y="511"/>
                    <a:pt x="24" y="513"/>
                  </a:cubicBezTo>
                  <a:cubicBezTo>
                    <a:pt x="24" y="513"/>
                    <a:pt x="25" y="514"/>
                    <a:pt x="25" y="515"/>
                  </a:cubicBezTo>
                  <a:cubicBezTo>
                    <a:pt x="26" y="515"/>
                    <a:pt x="26" y="516"/>
                    <a:pt x="26" y="516"/>
                  </a:cubicBezTo>
                  <a:cubicBezTo>
                    <a:pt x="27" y="516"/>
                    <a:pt x="26" y="517"/>
                    <a:pt x="26" y="518"/>
                  </a:cubicBezTo>
                  <a:cubicBezTo>
                    <a:pt x="25" y="519"/>
                    <a:pt x="25" y="519"/>
                    <a:pt x="24" y="520"/>
                  </a:cubicBezTo>
                  <a:cubicBezTo>
                    <a:pt x="24" y="521"/>
                    <a:pt x="24" y="521"/>
                    <a:pt x="24" y="522"/>
                  </a:cubicBezTo>
                  <a:cubicBezTo>
                    <a:pt x="23" y="523"/>
                    <a:pt x="22" y="525"/>
                    <a:pt x="22" y="527"/>
                  </a:cubicBezTo>
                  <a:cubicBezTo>
                    <a:pt x="22" y="530"/>
                    <a:pt x="25" y="533"/>
                    <a:pt x="27" y="535"/>
                  </a:cubicBezTo>
                  <a:cubicBezTo>
                    <a:pt x="28" y="535"/>
                    <a:pt x="29" y="535"/>
                    <a:pt x="30" y="536"/>
                  </a:cubicBezTo>
                  <a:cubicBezTo>
                    <a:pt x="31" y="536"/>
                    <a:pt x="31" y="536"/>
                    <a:pt x="31" y="536"/>
                  </a:cubicBezTo>
                  <a:cubicBezTo>
                    <a:pt x="31" y="536"/>
                    <a:pt x="32" y="536"/>
                    <a:pt x="32" y="536"/>
                  </a:cubicBezTo>
                  <a:cubicBezTo>
                    <a:pt x="33" y="537"/>
                    <a:pt x="33" y="537"/>
                    <a:pt x="34" y="537"/>
                  </a:cubicBezTo>
                  <a:cubicBezTo>
                    <a:pt x="35" y="537"/>
                    <a:pt x="36" y="538"/>
                    <a:pt x="36" y="538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6" y="538"/>
                    <a:pt x="35" y="538"/>
                    <a:pt x="33" y="539"/>
                  </a:cubicBezTo>
                  <a:cubicBezTo>
                    <a:pt x="33" y="539"/>
                    <a:pt x="33" y="539"/>
                    <a:pt x="33" y="539"/>
                  </a:cubicBezTo>
                  <a:cubicBezTo>
                    <a:pt x="31" y="540"/>
                    <a:pt x="28" y="541"/>
                    <a:pt x="29" y="546"/>
                  </a:cubicBezTo>
                  <a:cubicBezTo>
                    <a:pt x="29" y="547"/>
                    <a:pt x="30" y="548"/>
                    <a:pt x="31" y="549"/>
                  </a:cubicBezTo>
                  <a:cubicBezTo>
                    <a:pt x="31" y="550"/>
                    <a:pt x="32" y="550"/>
                    <a:pt x="33" y="550"/>
                  </a:cubicBezTo>
                  <a:cubicBezTo>
                    <a:pt x="34" y="559"/>
                    <a:pt x="39" y="566"/>
                    <a:pt x="44" y="572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9" y="579"/>
                    <a:pt x="54" y="583"/>
                    <a:pt x="61" y="583"/>
                  </a:cubicBezTo>
                  <a:cubicBezTo>
                    <a:pt x="61" y="583"/>
                    <a:pt x="62" y="583"/>
                    <a:pt x="62" y="583"/>
                  </a:cubicBezTo>
                  <a:cubicBezTo>
                    <a:pt x="65" y="583"/>
                    <a:pt x="67" y="582"/>
                    <a:pt x="69" y="580"/>
                  </a:cubicBezTo>
                  <a:cubicBezTo>
                    <a:pt x="72" y="575"/>
                    <a:pt x="71" y="570"/>
                    <a:pt x="71" y="565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70" y="560"/>
                    <a:pt x="70" y="560"/>
                    <a:pt x="70" y="560"/>
                  </a:cubicBezTo>
                  <a:cubicBezTo>
                    <a:pt x="69" y="551"/>
                    <a:pt x="68" y="542"/>
                    <a:pt x="63" y="533"/>
                  </a:cubicBezTo>
                  <a:cubicBezTo>
                    <a:pt x="58" y="523"/>
                    <a:pt x="58" y="517"/>
                    <a:pt x="58" y="506"/>
                  </a:cubicBezTo>
                  <a:cubicBezTo>
                    <a:pt x="58" y="504"/>
                    <a:pt x="58" y="502"/>
                    <a:pt x="58" y="501"/>
                  </a:cubicBezTo>
                  <a:cubicBezTo>
                    <a:pt x="58" y="498"/>
                    <a:pt x="58" y="496"/>
                    <a:pt x="58" y="495"/>
                  </a:cubicBezTo>
                  <a:cubicBezTo>
                    <a:pt x="59" y="493"/>
                    <a:pt x="59" y="493"/>
                    <a:pt x="59" y="493"/>
                  </a:cubicBezTo>
                  <a:cubicBezTo>
                    <a:pt x="59" y="491"/>
                    <a:pt x="59" y="489"/>
                    <a:pt x="59" y="486"/>
                  </a:cubicBezTo>
                  <a:cubicBezTo>
                    <a:pt x="59" y="484"/>
                    <a:pt x="57" y="482"/>
                    <a:pt x="56" y="481"/>
                  </a:cubicBezTo>
                  <a:cubicBezTo>
                    <a:pt x="56" y="481"/>
                    <a:pt x="56" y="481"/>
                    <a:pt x="56" y="480"/>
                  </a:cubicBezTo>
                  <a:cubicBezTo>
                    <a:pt x="57" y="481"/>
                    <a:pt x="58" y="481"/>
                    <a:pt x="59" y="481"/>
                  </a:cubicBezTo>
                  <a:cubicBezTo>
                    <a:pt x="59" y="481"/>
                    <a:pt x="60" y="481"/>
                    <a:pt x="60" y="481"/>
                  </a:cubicBezTo>
                  <a:cubicBezTo>
                    <a:pt x="61" y="481"/>
                    <a:pt x="61" y="481"/>
                    <a:pt x="62" y="481"/>
                  </a:cubicBezTo>
                  <a:cubicBezTo>
                    <a:pt x="62" y="483"/>
                    <a:pt x="63" y="485"/>
                    <a:pt x="64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2" y="487"/>
                    <a:pt x="61" y="488"/>
                    <a:pt x="60" y="489"/>
                  </a:cubicBezTo>
                  <a:cubicBezTo>
                    <a:pt x="58" y="491"/>
                    <a:pt x="59" y="493"/>
                    <a:pt x="60" y="494"/>
                  </a:cubicBezTo>
                  <a:cubicBezTo>
                    <a:pt x="60" y="495"/>
                    <a:pt x="60" y="495"/>
                    <a:pt x="60" y="495"/>
                  </a:cubicBezTo>
                  <a:cubicBezTo>
                    <a:pt x="60" y="496"/>
                    <a:pt x="60" y="496"/>
                    <a:pt x="60" y="497"/>
                  </a:cubicBezTo>
                  <a:cubicBezTo>
                    <a:pt x="59" y="498"/>
                    <a:pt x="58" y="500"/>
                    <a:pt x="59" y="502"/>
                  </a:cubicBezTo>
                  <a:cubicBezTo>
                    <a:pt x="59" y="504"/>
                    <a:pt x="60" y="504"/>
                    <a:pt x="62" y="505"/>
                  </a:cubicBezTo>
                  <a:cubicBezTo>
                    <a:pt x="62" y="505"/>
                    <a:pt x="62" y="505"/>
                    <a:pt x="63" y="505"/>
                  </a:cubicBezTo>
                  <a:cubicBezTo>
                    <a:pt x="63" y="505"/>
                    <a:pt x="63" y="505"/>
                    <a:pt x="63" y="505"/>
                  </a:cubicBezTo>
                  <a:cubicBezTo>
                    <a:pt x="62" y="507"/>
                    <a:pt x="62" y="509"/>
                    <a:pt x="62" y="510"/>
                  </a:cubicBezTo>
                  <a:cubicBezTo>
                    <a:pt x="62" y="511"/>
                    <a:pt x="62" y="511"/>
                    <a:pt x="62" y="512"/>
                  </a:cubicBezTo>
                  <a:cubicBezTo>
                    <a:pt x="62" y="512"/>
                    <a:pt x="62" y="512"/>
                    <a:pt x="62" y="512"/>
                  </a:cubicBezTo>
                  <a:cubicBezTo>
                    <a:pt x="62" y="515"/>
                    <a:pt x="62" y="516"/>
                    <a:pt x="64" y="519"/>
                  </a:cubicBezTo>
                  <a:cubicBezTo>
                    <a:pt x="64" y="519"/>
                    <a:pt x="64" y="519"/>
                    <a:pt x="64" y="520"/>
                  </a:cubicBezTo>
                  <a:cubicBezTo>
                    <a:pt x="65" y="521"/>
                    <a:pt x="65" y="522"/>
                    <a:pt x="66" y="522"/>
                  </a:cubicBezTo>
                  <a:cubicBezTo>
                    <a:pt x="68" y="524"/>
                    <a:pt x="70" y="524"/>
                    <a:pt x="71" y="524"/>
                  </a:cubicBezTo>
                  <a:cubicBezTo>
                    <a:pt x="71" y="524"/>
                    <a:pt x="71" y="524"/>
                    <a:pt x="72" y="524"/>
                  </a:cubicBezTo>
                  <a:cubicBezTo>
                    <a:pt x="70" y="526"/>
                    <a:pt x="69" y="530"/>
                    <a:pt x="70" y="534"/>
                  </a:cubicBezTo>
                  <a:cubicBezTo>
                    <a:pt x="71" y="536"/>
                    <a:pt x="72" y="537"/>
                    <a:pt x="73" y="538"/>
                  </a:cubicBezTo>
                  <a:cubicBezTo>
                    <a:pt x="74" y="539"/>
                    <a:pt x="74" y="539"/>
                    <a:pt x="74" y="539"/>
                  </a:cubicBezTo>
                  <a:cubicBezTo>
                    <a:pt x="74" y="539"/>
                    <a:pt x="74" y="540"/>
                    <a:pt x="75" y="540"/>
                  </a:cubicBezTo>
                  <a:cubicBezTo>
                    <a:pt x="75" y="541"/>
                    <a:pt x="76" y="542"/>
                    <a:pt x="77" y="543"/>
                  </a:cubicBezTo>
                  <a:cubicBezTo>
                    <a:pt x="77" y="543"/>
                    <a:pt x="80" y="545"/>
                    <a:pt x="82" y="545"/>
                  </a:cubicBezTo>
                  <a:cubicBezTo>
                    <a:pt x="83" y="545"/>
                    <a:pt x="83" y="545"/>
                    <a:pt x="83" y="545"/>
                  </a:cubicBezTo>
                  <a:cubicBezTo>
                    <a:pt x="83" y="545"/>
                    <a:pt x="83" y="546"/>
                    <a:pt x="83" y="546"/>
                  </a:cubicBezTo>
                  <a:cubicBezTo>
                    <a:pt x="82" y="549"/>
                    <a:pt x="82" y="551"/>
                    <a:pt x="82" y="553"/>
                  </a:cubicBezTo>
                  <a:cubicBezTo>
                    <a:pt x="82" y="556"/>
                    <a:pt x="82" y="556"/>
                    <a:pt x="82" y="556"/>
                  </a:cubicBezTo>
                  <a:cubicBezTo>
                    <a:pt x="83" y="559"/>
                    <a:pt x="83" y="559"/>
                    <a:pt x="83" y="559"/>
                  </a:cubicBezTo>
                  <a:cubicBezTo>
                    <a:pt x="84" y="559"/>
                    <a:pt x="84" y="559"/>
                    <a:pt x="84" y="559"/>
                  </a:cubicBezTo>
                  <a:cubicBezTo>
                    <a:pt x="85" y="561"/>
                    <a:pt x="125" y="602"/>
                    <a:pt x="284" y="662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88" y="658"/>
                    <a:pt x="288" y="658"/>
                    <a:pt x="288" y="658"/>
                  </a:cubicBezTo>
                  <a:cubicBezTo>
                    <a:pt x="288" y="657"/>
                    <a:pt x="287" y="656"/>
                    <a:pt x="287" y="655"/>
                  </a:cubicBezTo>
                  <a:cubicBezTo>
                    <a:pt x="285" y="645"/>
                    <a:pt x="287" y="638"/>
                    <a:pt x="290" y="629"/>
                  </a:cubicBezTo>
                  <a:cubicBezTo>
                    <a:pt x="291" y="627"/>
                    <a:pt x="292" y="625"/>
                    <a:pt x="292" y="623"/>
                  </a:cubicBezTo>
                  <a:cubicBezTo>
                    <a:pt x="294" y="616"/>
                    <a:pt x="298" y="606"/>
                    <a:pt x="295" y="599"/>
                  </a:cubicBezTo>
                  <a:cubicBezTo>
                    <a:pt x="293" y="595"/>
                    <a:pt x="292" y="593"/>
                    <a:pt x="290" y="590"/>
                  </a:cubicBezTo>
                  <a:cubicBezTo>
                    <a:pt x="287" y="586"/>
                    <a:pt x="285" y="582"/>
                    <a:pt x="284" y="576"/>
                  </a:cubicBezTo>
                  <a:cubicBezTo>
                    <a:pt x="284" y="574"/>
                    <a:pt x="283" y="573"/>
                    <a:pt x="283" y="571"/>
                  </a:cubicBezTo>
                  <a:cubicBezTo>
                    <a:pt x="282" y="564"/>
                    <a:pt x="280" y="556"/>
                    <a:pt x="277" y="551"/>
                  </a:cubicBezTo>
                  <a:cubicBezTo>
                    <a:pt x="275" y="547"/>
                    <a:pt x="273" y="545"/>
                    <a:pt x="272" y="543"/>
                  </a:cubicBezTo>
                  <a:cubicBezTo>
                    <a:pt x="269" y="540"/>
                    <a:pt x="267" y="538"/>
                    <a:pt x="268" y="530"/>
                  </a:cubicBezTo>
                  <a:cubicBezTo>
                    <a:pt x="268" y="528"/>
                    <a:pt x="268" y="528"/>
                    <a:pt x="268" y="528"/>
                  </a:cubicBezTo>
                  <a:cubicBezTo>
                    <a:pt x="268" y="520"/>
                    <a:pt x="269" y="509"/>
                    <a:pt x="262" y="505"/>
                  </a:cubicBezTo>
                  <a:cubicBezTo>
                    <a:pt x="260" y="504"/>
                    <a:pt x="259" y="503"/>
                    <a:pt x="258" y="503"/>
                  </a:cubicBezTo>
                  <a:cubicBezTo>
                    <a:pt x="255" y="503"/>
                    <a:pt x="254" y="503"/>
                    <a:pt x="253" y="498"/>
                  </a:cubicBezTo>
                  <a:cubicBezTo>
                    <a:pt x="253" y="495"/>
                    <a:pt x="253" y="493"/>
                    <a:pt x="253" y="490"/>
                  </a:cubicBezTo>
                  <a:cubicBezTo>
                    <a:pt x="253" y="488"/>
                    <a:pt x="253" y="486"/>
                    <a:pt x="252" y="484"/>
                  </a:cubicBezTo>
                  <a:cubicBezTo>
                    <a:pt x="252" y="481"/>
                    <a:pt x="252" y="481"/>
                    <a:pt x="252" y="481"/>
                  </a:cubicBezTo>
                  <a:cubicBezTo>
                    <a:pt x="251" y="473"/>
                    <a:pt x="250" y="464"/>
                    <a:pt x="244" y="460"/>
                  </a:cubicBezTo>
                  <a:cubicBezTo>
                    <a:pt x="242" y="458"/>
                    <a:pt x="241" y="458"/>
                    <a:pt x="240" y="457"/>
                  </a:cubicBezTo>
                  <a:cubicBezTo>
                    <a:pt x="238" y="456"/>
                    <a:pt x="236" y="456"/>
                    <a:pt x="235" y="453"/>
                  </a:cubicBezTo>
                  <a:cubicBezTo>
                    <a:pt x="230" y="444"/>
                    <a:pt x="240" y="425"/>
                    <a:pt x="250" y="408"/>
                  </a:cubicBezTo>
                  <a:cubicBezTo>
                    <a:pt x="252" y="406"/>
                    <a:pt x="253" y="404"/>
                    <a:pt x="254" y="402"/>
                  </a:cubicBezTo>
                  <a:cubicBezTo>
                    <a:pt x="267" y="378"/>
                    <a:pt x="280" y="353"/>
                    <a:pt x="291" y="329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9" y="313"/>
                    <a:pt x="306" y="300"/>
                    <a:pt x="312" y="287"/>
                  </a:cubicBezTo>
                  <a:cubicBezTo>
                    <a:pt x="318" y="277"/>
                    <a:pt x="322" y="267"/>
                    <a:pt x="327" y="257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34" y="244"/>
                    <a:pt x="340" y="232"/>
                    <a:pt x="346" y="220"/>
                  </a:cubicBezTo>
                  <a:cubicBezTo>
                    <a:pt x="347" y="218"/>
                    <a:pt x="347" y="218"/>
                    <a:pt x="347" y="218"/>
                  </a:cubicBezTo>
                  <a:lnTo>
                    <a:pt x="345" y="216"/>
                  </a:lnTo>
                  <a:close/>
                  <a:moveTo>
                    <a:pt x="69" y="498"/>
                  </a:moveTo>
                  <a:cubicBezTo>
                    <a:pt x="69" y="497"/>
                    <a:pt x="69" y="496"/>
                    <a:pt x="70" y="495"/>
                  </a:cubicBezTo>
                  <a:cubicBezTo>
                    <a:pt x="71" y="496"/>
                    <a:pt x="71" y="496"/>
                    <a:pt x="71" y="497"/>
                  </a:cubicBezTo>
                  <a:cubicBezTo>
                    <a:pt x="71" y="499"/>
                    <a:pt x="71" y="499"/>
                    <a:pt x="70" y="500"/>
                  </a:cubicBezTo>
                  <a:cubicBezTo>
                    <a:pt x="70" y="500"/>
                    <a:pt x="69" y="500"/>
                    <a:pt x="68" y="501"/>
                  </a:cubicBezTo>
                  <a:cubicBezTo>
                    <a:pt x="68" y="501"/>
                    <a:pt x="68" y="501"/>
                    <a:pt x="68" y="501"/>
                  </a:cubicBezTo>
                  <a:cubicBezTo>
                    <a:pt x="69" y="500"/>
                    <a:pt x="69" y="499"/>
                    <a:pt x="69" y="498"/>
                  </a:cubicBezTo>
                  <a:close/>
                  <a:moveTo>
                    <a:pt x="45" y="465"/>
                  </a:moveTo>
                  <a:cubicBezTo>
                    <a:pt x="46" y="465"/>
                    <a:pt x="46" y="465"/>
                    <a:pt x="47" y="465"/>
                  </a:cubicBezTo>
                  <a:cubicBezTo>
                    <a:pt x="47" y="465"/>
                    <a:pt x="47" y="465"/>
                    <a:pt x="47" y="465"/>
                  </a:cubicBezTo>
                  <a:cubicBezTo>
                    <a:pt x="48" y="465"/>
                    <a:pt x="48" y="465"/>
                    <a:pt x="48" y="465"/>
                  </a:cubicBezTo>
                  <a:cubicBezTo>
                    <a:pt x="48" y="465"/>
                    <a:pt x="49" y="465"/>
                    <a:pt x="49" y="465"/>
                  </a:cubicBezTo>
                  <a:cubicBezTo>
                    <a:pt x="49" y="466"/>
                    <a:pt x="48" y="467"/>
                    <a:pt x="48" y="469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6" y="468"/>
                    <a:pt x="45" y="467"/>
                    <a:pt x="44" y="465"/>
                  </a:cubicBezTo>
                  <a:cubicBezTo>
                    <a:pt x="44" y="465"/>
                    <a:pt x="44" y="465"/>
                    <a:pt x="45" y="465"/>
                  </a:cubicBezTo>
                  <a:cubicBezTo>
                    <a:pt x="45" y="465"/>
                    <a:pt x="45" y="465"/>
                    <a:pt x="45" y="465"/>
                  </a:cubicBezTo>
                  <a:close/>
                </a:path>
              </a:pathLst>
            </a:custGeom>
            <a:solidFill>
              <a:srgbClr val="FEBD44"/>
            </a:solidFill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solidFill>
                  <a:schemeClr val="accent1"/>
                </a:solidFill>
                <a:latin typeface="Poppins Light" charset="0"/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13017546" y="6263595"/>
              <a:ext cx="246210" cy="466642"/>
            </a:xfrm>
            <a:custGeom>
              <a:avLst/>
              <a:gdLst>
                <a:gd name="T0" fmla="*/ 33 w 45"/>
                <a:gd name="T1" fmla="*/ 35 h 94"/>
                <a:gd name="T2" fmla="*/ 36 w 45"/>
                <a:gd name="T3" fmla="*/ 31 h 94"/>
                <a:gd name="T4" fmla="*/ 43 w 45"/>
                <a:gd name="T5" fmla="*/ 19 h 94"/>
                <a:gd name="T6" fmla="*/ 33 w 45"/>
                <a:gd name="T7" fmla="*/ 11 h 94"/>
                <a:gd name="T8" fmla="*/ 21 w 45"/>
                <a:gd name="T9" fmla="*/ 0 h 94"/>
                <a:gd name="T10" fmla="*/ 14 w 45"/>
                <a:gd name="T11" fmla="*/ 5 h 94"/>
                <a:gd name="T12" fmla="*/ 12 w 45"/>
                <a:gd name="T13" fmla="*/ 7 h 94"/>
                <a:gd name="T14" fmla="*/ 7 w 45"/>
                <a:gd name="T15" fmla="*/ 20 h 94"/>
                <a:gd name="T16" fmla="*/ 6 w 45"/>
                <a:gd name="T17" fmla="*/ 27 h 94"/>
                <a:gd name="T18" fmla="*/ 6 w 45"/>
                <a:gd name="T19" fmla="*/ 40 h 94"/>
                <a:gd name="T20" fmla="*/ 3 w 45"/>
                <a:gd name="T21" fmla="*/ 40 h 94"/>
                <a:gd name="T22" fmla="*/ 2 w 45"/>
                <a:gd name="T23" fmla="*/ 43 h 94"/>
                <a:gd name="T24" fmla="*/ 2 w 45"/>
                <a:gd name="T25" fmla="*/ 46 h 94"/>
                <a:gd name="T26" fmla="*/ 1 w 45"/>
                <a:gd name="T27" fmla="*/ 51 h 94"/>
                <a:gd name="T28" fmla="*/ 3 w 45"/>
                <a:gd name="T29" fmla="*/ 57 h 94"/>
                <a:gd name="T30" fmla="*/ 3 w 45"/>
                <a:gd name="T31" fmla="*/ 59 h 94"/>
                <a:gd name="T32" fmla="*/ 3 w 45"/>
                <a:gd name="T33" fmla="*/ 75 h 94"/>
                <a:gd name="T34" fmla="*/ 3 w 45"/>
                <a:gd name="T35" fmla="*/ 76 h 94"/>
                <a:gd name="T36" fmla="*/ 2 w 45"/>
                <a:gd name="T37" fmla="*/ 84 h 94"/>
                <a:gd name="T38" fmla="*/ 2 w 45"/>
                <a:gd name="T39" fmla="*/ 86 h 94"/>
                <a:gd name="T40" fmla="*/ 10 w 45"/>
                <a:gd name="T41" fmla="*/ 94 h 94"/>
                <a:gd name="T42" fmla="*/ 14 w 45"/>
                <a:gd name="T43" fmla="*/ 92 h 94"/>
                <a:gd name="T44" fmla="*/ 13 w 45"/>
                <a:gd name="T45" fmla="*/ 82 h 94"/>
                <a:gd name="T46" fmla="*/ 13 w 45"/>
                <a:gd name="T47" fmla="*/ 82 h 94"/>
                <a:gd name="T48" fmla="*/ 12 w 45"/>
                <a:gd name="T49" fmla="*/ 69 h 94"/>
                <a:gd name="T50" fmla="*/ 14 w 45"/>
                <a:gd name="T51" fmla="*/ 64 h 94"/>
                <a:gd name="T52" fmla="*/ 18 w 45"/>
                <a:gd name="T53" fmla="*/ 61 h 94"/>
                <a:gd name="T54" fmla="*/ 21 w 45"/>
                <a:gd name="T55" fmla="*/ 58 h 94"/>
                <a:gd name="T56" fmla="*/ 24 w 45"/>
                <a:gd name="T57" fmla="*/ 52 h 94"/>
                <a:gd name="T58" fmla="*/ 23 w 45"/>
                <a:gd name="T59" fmla="*/ 44 h 94"/>
                <a:gd name="T60" fmla="*/ 26 w 45"/>
                <a:gd name="T61" fmla="*/ 41 h 94"/>
                <a:gd name="T62" fmla="*/ 28 w 45"/>
                <a:gd name="T63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94">
                  <a:moveTo>
                    <a:pt x="28" y="39"/>
                  </a:moveTo>
                  <a:cubicBezTo>
                    <a:pt x="31" y="39"/>
                    <a:pt x="32" y="36"/>
                    <a:pt x="33" y="35"/>
                  </a:cubicBezTo>
                  <a:cubicBezTo>
                    <a:pt x="33" y="35"/>
                    <a:pt x="34" y="34"/>
                    <a:pt x="34" y="34"/>
                  </a:cubicBezTo>
                  <a:cubicBezTo>
                    <a:pt x="35" y="33"/>
                    <a:pt x="36" y="33"/>
                    <a:pt x="36" y="31"/>
                  </a:cubicBezTo>
                  <a:cubicBezTo>
                    <a:pt x="39" y="31"/>
                    <a:pt x="44" y="29"/>
                    <a:pt x="45" y="26"/>
                  </a:cubicBezTo>
                  <a:cubicBezTo>
                    <a:pt x="45" y="23"/>
                    <a:pt x="45" y="21"/>
                    <a:pt x="43" y="19"/>
                  </a:cubicBezTo>
                  <a:cubicBezTo>
                    <a:pt x="42" y="18"/>
                    <a:pt x="40" y="17"/>
                    <a:pt x="38" y="16"/>
                  </a:cubicBezTo>
                  <a:cubicBezTo>
                    <a:pt x="37" y="14"/>
                    <a:pt x="36" y="12"/>
                    <a:pt x="33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5"/>
                    <a:pt x="26" y="0"/>
                    <a:pt x="21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9" y="10"/>
                    <a:pt x="8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5" y="32"/>
                    <a:pt x="5" y="35"/>
                  </a:cubicBezTo>
                  <a:cubicBezTo>
                    <a:pt x="6" y="37"/>
                    <a:pt x="6" y="39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0" y="65"/>
                    <a:pt x="1" y="72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1"/>
                    <a:pt x="1" y="83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8"/>
                    <a:pt x="3" y="90"/>
                    <a:pt x="6" y="91"/>
                  </a:cubicBezTo>
                  <a:cubicBezTo>
                    <a:pt x="7" y="94"/>
                    <a:pt x="8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3" y="93"/>
                    <a:pt x="14" y="92"/>
                  </a:cubicBezTo>
                  <a:cubicBezTo>
                    <a:pt x="16" y="89"/>
                    <a:pt x="14" y="85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5" y="78"/>
                    <a:pt x="13" y="75"/>
                    <a:pt x="13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2" y="68"/>
                    <a:pt x="12" y="68"/>
                    <a:pt x="13" y="67"/>
                  </a:cubicBezTo>
                  <a:cubicBezTo>
                    <a:pt x="13" y="66"/>
                    <a:pt x="14" y="65"/>
                    <a:pt x="14" y="64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8" y="61"/>
                    <a:pt x="18" y="61"/>
                  </a:cubicBezTo>
                  <a:cubicBezTo>
                    <a:pt x="18" y="61"/>
                    <a:pt x="18" y="61"/>
                    <a:pt x="19" y="60"/>
                  </a:cubicBezTo>
                  <a:cubicBezTo>
                    <a:pt x="20" y="60"/>
                    <a:pt x="21" y="59"/>
                    <a:pt x="21" y="58"/>
                  </a:cubicBezTo>
                  <a:cubicBezTo>
                    <a:pt x="23" y="57"/>
                    <a:pt x="22" y="55"/>
                    <a:pt x="22" y="54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1"/>
                    <a:pt x="24" y="49"/>
                    <a:pt x="24" y="48"/>
                  </a:cubicBezTo>
                  <a:cubicBezTo>
                    <a:pt x="24" y="46"/>
                    <a:pt x="24" y="45"/>
                    <a:pt x="23" y="44"/>
                  </a:cubicBezTo>
                  <a:cubicBezTo>
                    <a:pt x="24" y="44"/>
                    <a:pt x="25" y="43"/>
                    <a:pt x="25" y="42"/>
                  </a:cubicBezTo>
                  <a:cubicBezTo>
                    <a:pt x="26" y="42"/>
                    <a:pt x="26" y="42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0"/>
                    <a:pt x="28" y="3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1089127" y="8454948"/>
              <a:ext cx="816596" cy="640233"/>
            </a:xfrm>
            <a:custGeom>
              <a:avLst/>
              <a:gdLst>
                <a:gd name="T0" fmla="*/ 147 w 150"/>
                <a:gd name="T1" fmla="*/ 54 h 129"/>
                <a:gd name="T2" fmla="*/ 142 w 150"/>
                <a:gd name="T3" fmla="*/ 53 h 129"/>
                <a:gd name="T4" fmla="*/ 140 w 150"/>
                <a:gd name="T5" fmla="*/ 53 h 129"/>
                <a:gd name="T6" fmla="*/ 135 w 150"/>
                <a:gd name="T7" fmla="*/ 53 h 129"/>
                <a:gd name="T8" fmla="*/ 130 w 150"/>
                <a:gd name="T9" fmla="*/ 50 h 129"/>
                <a:gd name="T10" fmla="*/ 127 w 150"/>
                <a:gd name="T11" fmla="*/ 48 h 129"/>
                <a:gd name="T12" fmla="*/ 123 w 150"/>
                <a:gd name="T13" fmla="*/ 42 h 129"/>
                <a:gd name="T14" fmla="*/ 116 w 150"/>
                <a:gd name="T15" fmla="*/ 37 h 129"/>
                <a:gd name="T16" fmla="*/ 116 w 150"/>
                <a:gd name="T17" fmla="*/ 31 h 129"/>
                <a:gd name="T18" fmla="*/ 102 w 150"/>
                <a:gd name="T19" fmla="*/ 30 h 129"/>
                <a:gd name="T20" fmla="*/ 103 w 150"/>
                <a:gd name="T21" fmla="*/ 29 h 129"/>
                <a:gd name="T22" fmla="*/ 96 w 150"/>
                <a:gd name="T23" fmla="*/ 0 h 129"/>
                <a:gd name="T24" fmla="*/ 83 w 150"/>
                <a:gd name="T25" fmla="*/ 10 h 129"/>
                <a:gd name="T26" fmla="*/ 82 w 150"/>
                <a:gd name="T27" fmla="*/ 10 h 129"/>
                <a:gd name="T28" fmla="*/ 73 w 150"/>
                <a:gd name="T29" fmla="*/ 5 h 129"/>
                <a:gd name="T30" fmla="*/ 69 w 150"/>
                <a:gd name="T31" fmla="*/ 6 h 129"/>
                <a:gd name="T32" fmla="*/ 68 w 150"/>
                <a:gd name="T33" fmla="*/ 6 h 129"/>
                <a:gd name="T34" fmla="*/ 49 w 150"/>
                <a:gd name="T35" fmla="*/ 17 h 129"/>
                <a:gd name="T36" fmla="*/ 43 w 150"/>
                <a:gd name="T37" fmla="*/ 21 h 129"/>
                <a:gd name="T38" fmla="*/ 38 w 150"/>
                <a:gd name="T39" fmla="*/ 22 h 129"/>
                <a:gd name="T40" fmla="*/ 33 w 150"/>
                <a:gd name="T41" fmla="*/ 21 h 129"/>
                <a:gd name="T42" fmla="*/ 13 w 150"/>
                <a:gd name="T43" fmla="*/ 31 h 129"/>
                <a:gd name="T44" fmla="*/ 13 w 150"/>
                <a:gd name="T45" fmla="*/ 39 h 129"/>
                <a:gd name="T46" fmla="*/ 8 w 150"/>
                <a:gd name="T47" fmla="*/ 56 h 129"/>
                <a:gd name="T48" fmla="*/ 0 w 150"/>
                <a:gd name="T49" fmla="*/ 64 h 129"/>
                <a:gd name="T50" fmla="*/ 15 w 150"/>
                <a:gd name="T51" fmla="*/ 60 h 129"/>
                <a:gd name="T52" fmla="*/ 21 w 150"/>
                <a:gd name="T53" fmla="*/ 58 h 129"/>
                <a:gd name="T54" fmla="*/ 43 w 150"/>
                <a:gd name="T55" fmla="*/ 81 h 129"/>
                <a:gd name="T56" fmla="*/ 48 w 150"/>
                <a:gd name="T57" fmla="*/ 91 h 129"/>
                <a:gd name="T58" fmla="*/ 49 w 150"/>
                <a:gd name="T59" fmla="*/ 99 h 129"/>
                <a:gd name="T60" fmla="*/ 60 w 150"/>
                <a:gd name="T61" fmla="*/ 111 h 129"/>
                <a:gd name="T62" fmla="*/ 64 w 150"/>
                <a:gd name="T63" fmla="*/ 111 h 129"/>
                <a:gd name="T64" fmla="*/ 65 w 150"/>
                <a:gd name="T65" fmla="*/ 113 h 129"/>
                <a:gd name="T66" fmla="*/ 74 w 150"/>
                <a:gd name="T67" fmla="*/ 129 h 129"/>
                <a:gd name="T68" fmla="*/ 83 w 150"/>
                <a:gd name="T69" fmla="*/ 126 h 129"/>
                <a:gd name="T70" fmla="*/ 88 w 150"/>
                <a:gd name="T71" fmla="*/ 124 h 129"/>
                <a:gd name="T72" fmla="*/ 92 w 150"/>
                <a:gd name="T73" fmla="*/ 124 h 129"/>
                <a:gd name="T74" fmla="*/ 97 w 150"/>
                <a:gd name="T75" fmla="*/ 122 h 129"/>
                <a:gd name="T76" fmla="*/ 101 w 150"/>
                <a:gd name="T77" fmla="*/ 119 h 129"/>
                <a:gd name="T78" fmla="*/ 124 w 150"/>
                <a:gd name="T79" fmla="*/ 98 h 129"/>
                <a:gd name="T80" fmla="*/ 129 w 150"/>
                <a:gd name="T81" fmla="*/ 93 h 129"/>
                <a:gd name="T82" fmla="*/ 133 w 150"/>
                <a:gd name="T83" fmla="*/ 92 h 129"/>
                <a:gd name="T84" fmla="*/ 144 w 150"/>
                <a:gd name="T85" fmla="*/ 96 h 129"/>
                <a:gd name="T86" fmla="*/ 144 w 150"/>
                <a:gd name="T87" fmla="*/ 78 h 129"/>
                <a:gd name="T88" fmla="*/ 150 w 150"/>
                <a:gd name="T89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29">
                  <a:moveTo>
                    <a:pt x="150" y="57"/>
                  </a:moveTo>
                  <a:cubicBezTo>
                    <a:pt x="149" y="56"/>
                    <a:pt x="149" y="54"/>
                    <a:pt x="147" y="54"/>
                  </a:cubicBezTo>
                  <a:cubicBezTo>
                    <a:pt x="146" y="53"/>
                    <a:pt x="145" y="53"/>
                    <a:pt x="144" y="53"/>
                  </a:cubicBezTo>
                  <a:cubicBezTo>
                    <a:pt x="144" y="53"/>
                    <a:pt x="143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0" y="53"/>
                    <a:pt x="140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3"/>
                    <a:pt x="132" y="52"/>
                  </a:cubicBezTo>
                  <a:cubicBezTo>
                    <a:pt x="132" y="51"/>
                    <a:pt x="131" y="51"/>
                    <a:pt x="130" y="50"/>
                  </a:cubicBezTo>
                  <a:cubicBezTo>
                    <a:pt x="130" y="49"/>
                    <a:pt x="129" y="49"/>
                    <a:pt x="128" y="48"/>
                  </a:cubicBezTo>
                  <a:cubicBezTo>
                    <a:pt x="128" y="48"/>
                    <a:pt x="127" y="48"/>
                    <a:pt x="127" y="48"/>
                  </a:cubicBezTo>
                  <a:cubicBezTo>
                    <a:pt x="127" y="47"/>
                    <a:pt x="126" y="47"/>
                    <a:pt x="126" y="46"/>
                  </a:cubicBezTo>
                  <a:cubicBezTo>
                    <a:pt x="126" y="45"/>
                    <a:pt x="125" y="44"/>
                    <a:pt x="123" y="42"/>
                  </a:cubicBezTo>
                  <a:cubicBezTo>
                    <a:pt x="122" y="41"/>
                    <a:pt x="121" y="41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6" y="34"/>
                    <a:pt x="116" y="33"/>
                    <a:pt x="116" y="31"/>
                  </a:cubicBezTo>
                  <a:cubicBezTo>
                    <a:pt x="115" y="29"/>
                    <a:pt x="113" y="27"/>
                    <a:pt x="110" y="27"/>
                  </a:cubicBezTo>
                  <a:cubicBezTo>
                    <a:pt x="108" y="27"/>
                    <a:pt x="105" y="28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24"/>
                    <a:pt x="107" y="11"/>
                    <a:pt x="104" y="4"/>
                  </a:cubicBezTo>
                  <a:cubicBezTo>
                    <a:pt x="102" y="1"/>
                    <a:pt x="100" y="0"/>
                    <a:pt x="96" y="0"/>
                  </a:cubicBezTo>
                  <a:cubicBezTo>
                    <a:pt x="90" y="0"/>
                    <a:pt x="86" y="6"/>
                    <a:pt x="84" y="9"/>
                  </a:cubicBezTo>
                  <a:cubicBezTo>
                    <a:pt x="84" y="9"/>
                    <a:pt x="83" y="10"/>
                    <a:pt x="83" y="10"/>
                  </a:cubicBezTo>
                  <a:cubicBezTo>
                    <a:pt x="83" y="10"/>
                    <a:pt x="83" y="11"/>
                    <a:pt x="83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1" y="9"/>
                    <a:pt x="80" y="8"/>
                    <a:pt x="79" y="7"/>
                  </a:cubicBezTo>
                  <a:cubicBezTo>
                    <a:pt x="77" y="6"/>
                    <a:pt x="75" y="5"/>
                    <a:pt x="73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0" y="5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1" y="8"/>
                    <a:pt x="55" y="12"/>
                    <a:pt x="51" y="15"/>
                  </a:cubicBezTo>
                  <a:cubicBezTo>
                    <a:pt x="50" y="15"/>
                    <a:pt x="49" y="16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9"/>
                    <a:pt x="45" y="21"/>
                    <a:pt x="43" y="21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0" y="22"/>
                    <a:pt x="16" y="28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6"/>
                    <a:pt x="13" y="39"/>
                  </a:cubicBezTo>
                  <a:cubicBezTo>
                    <a:pt x="14" y="42"/>
                    <a:pt x="15" y="46"/>
                    <a:pt x="12" y="51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2"/>
                    <a:pt x="13" y="61"/>
                    <a:pt x="15" y="60"/>
                  </a:cubicBezTo>
                  <a:cubicBezTo>
                    <a:pt x="17" y="59"/>
                    <a:pt x="18" y="59"/>
                    <a:pt x="20" y="58"/>
                  </a:cubicBezTo>
                  <a:cubicBezTo>
                    <a:pt x="20" y="58"/>
                    <a:pt x="21" y="58"/>
                    <a:pt x="21" y="58"/>
                  </a:cubicBezTo>
                  <a:cubicBezTo>
                    <a:pt x="24" y="58"/>
                    <a:pt x="26" y="59"/>
                    <a:pt x="29" y="61"/>
                  </a:cubicBezTo>
                  <a:cubicBezTo>
                    <a:pt x="36" y="67"/>
                    <a:pt x="41" y="75"/>
                    <a:pt x="43" y="81"/>
                  </a:cubicBezTo>
                  <a:cubicBezTo>
                    <a:pt x="44" y="82"/>
                    <a:pt x="45" y="84"/>
                    <a:pt x="45" y="85"/>
                  </a:cubicBezTo>
                  <a:cubicBezTo>
                    <a:pt x="46" y="87"/>
                    <a:pt x="48" y="89"/>
                    <a:pt x="48" y="91"/>
                  </a:cubicBezTo>
                  <a:cubicBezTo>
                    <a:pt x="48" y="92"/>
                    <a:pt x="48" y="93"/>
                    <a:pt x="48" y="94"/>
                  </a:cubicBezTo>
                  <a:cubicBezTo>
                    <a:pt x="49" y="96"/>
                    <a:pt x="49" y="97"/>
                    <a:pt x="49" y="99"/>
                  </a:cubicBezTo>
                  <a:cubicBezTo>
                    <a:pt x="50" y="102"/>
                    <a:pt x="52" y="107"/>
                    <a:pt x="55" y="110"/>
                  </a:cubicBezTo>
                  <a:cubicBezTo>
                    <a:pt x="57" y="111"/>
                    <a:pt x="58" y="111"/>
                    <a:pt x="60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1"/>
                    <a:pt x="66" y="111"/>
                    <a:pt x="65" y="113"/>
                  </a:cubicBezTo>
                  <a:cubicBezTo>
                    <a:pt x="65" y="115"/>
                    <a:pt x="66" y="117"/>
                    <a:pt x="66" y="119"/>
                  </a:cubicBezTo>
                  <a:cubicBezTo>
                    <a:pt x="67" y="122"/>
                    <a:pt x="68" y="128"/>
                    <a:pt x="74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79" y="129"/>
                    <a:pt x="81" y="128"/>
                    <a:pt x="83" y="126"/>
                  </a:cubicBezTo>
                  <a:cubicBezTo>
                    <a:pt x="84" y="126"/>
                    <a:pt x="85" y="126"/>
                    <a:pt x="85" y="125"/>
                  </a:cubicBezTo>
                  <a:cubicBezTo>
                    <a:pt x="86" y="125"/>
                    <a:pt x="87" y="124"/>
                    <a:pt x="88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4"/>
                    <a:pt x="91" y="124"/>
                    <a:pt x="92" y="124"/>
                  </a:cubicBezTo>
                  <a:cubicBezTo>
                    <a:pt x="92" y="124"/>
                    <a:pt x="93" y="124"/>
                    <a:pt x="93" y="124"/>
                  </a:cubicBezTo>
                  <a:cubicBezTo>
                    <a:pt x="94" y="124"/>
                    <a:pt x="96" y="124"/>
                    <a:pt x="97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0" y="120"/>
                    <a:pt x="100" y="120"/>
                    <a:pt x="101" y="119"/>
                  </a:cubicBezTo>
                  <a:cubicBezTo>
                    <a:pt x="108" y="114"/>
                    <a:pt x="115" y="108"/>
                    <a:pt x="122" y="100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5" y="97"/>
                    <a:pt x="127" y="95"/>
                    <a:pt x="128" y="94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0" y="93"/>
                    <a:pt x="131" y="91"/>
                    <a:pt x="131" y="91"/>
                  </a:cubicBezTo>
                  <a:cubicBezTo>
                    <a:pt x="132" y="91"/>
                    <a:pt x="132" y="92"/>
                    <a:pt x="133" y="92"/>
                  </a:cubicBezTo>
                  <a:cubicBezTo>
                    <a:pt x="134" y="94"/>
                    <a:pt x="135" y="95"/>
                    <a:pt x="13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2" y="87"/>
                    <a:pt x="144" y="82"/>
                    <a:pt x="144" y="78"/>
                  </a:cubicBezTo>
                  <a:cubicBezTo>
                    <a:pt x="146" y="72"/>
                    <a:pt x="148" y="66"/>
                    <a:pt x="150" y="60"/>
                  </a:cubicBezTo>
                  <a:cubicBezTo>
                    <a:pt x="150" y="59"/>
                    <a:pt x="150" y="59"/>
                    <a:pt x="150" y="59"/>
                  </a:cubicBezTo>
                  <a:lnTo>
                    <a:pt x="150" y="5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1704652" y="8654671"/>
              <a:ext cx="670922" cy="653299"/>
            </a:xfrm>
            <a:custGeom>
              <a:avLst/>
              <a:gdLst>
                <a:gd name="T0" fmla="*/ 117 w 123"/>
                <a:gd name="T1" fmla="*/ 8 h 132"/>
                <a:gd name="T2" fmla="*/ 110 w 123"/>
                <a:gd name="T3" fmla="*/ 0 h 132"/>
                <a:gd name="T4" fmla="*/ 102 w 123"/>
                <a:gd name="T5" fmla="*/ 3 h 132"/>
                <a:gd name="T6" fmla="*/ 96 w 123"/>
                <a:gd name="T7" fmla="*/ 5 h 132"/>
                <a:gd name="T8" fmla="*/ 91 w 123"/>
                <a:gd name="T9" fmla="*/ 4 h 132"/>
                <a:gd name="T10" fmla="*/ 79 w 123"/>
                <a:gd name="T11" fmla="*/ 11 h 132"/>
                <a:gd name="T12" fmla="*/ 72 w 123"/>
                <a:gd name="T13" fmla="*/ 10 h 132"/>
                <a:gd name="T14" fmla="*/ 64 w 123"/>
                <a:gd name="T15" fmla="*/ 14 h 132"/>
                <a:gd name="T16" fmla="*/ 61 w 123"/>
                <a:gd name="T17" fmla="*/ 17 h 132"/>
                <a:gd name="T18" fmla="*/ 59 w 123"/>
                <a:gd name="T19" fmla="*/ 17 h 132"/>
                <a:gd name="T20" fmla="*/ 54 w 123"/>
                <a:gd name="T21" fmla="*/ 18 h 132"/>
                <a:gd name="T22" fmla="*/ 47 w 123"/>
                <a:gd name="T23" fmla="*/ 19 h 132"/>
                <a:gd name="T24" fmla="*/ 40 w 123"/>
                <a:gd name="T25" fmla="*/ 19 h 132"/>
                <a:gd name="T26" fmla="*/ 37 w 123"/>
                <a:gd name="T27" fmla="*/ 21 h 132"/>
                <a:gd name="T28" fmla="*/ 29 w 123"/>
                <a:gd name="T29" fmla="*/ 47 h 132"/>
                <a:gd name="T30" fmla="*/ 34 w 123"/>
                <a:gd name="T31" fmla="*/ 50 h 132"/>
                <a:gd name="T32" fmla="*/ 43 w 123"/>
                <a:gd name="T33" fmla="*/ 48 h 132"/>
                <a:gd name="T34" fmla="*/ 44 w 123"/>
                <a:gd name="T35" fmla="*/ 49 h 132"/>
                <a:gd name="T36" fmla="*/ 40 w 123"/>
                <a:gd name="T37" fmla="*/ 51 h 132"/>
                <a:gd name="T38" fmla="*/ 35 w 123"/>
                <a:gd name="T39" fmla="*/ 50 h 132"/>
                <a:gd name="T40" fmla="*/ 24 w 123"/>
                <a:gd name="T41" fmla="*/ 59 h 132"/>
                <a:gd name="T42" fmla="*/ 3 w 123"/>
                <a:gd name="T43" fmla="*/ 103 h 132"/>
                <a:gd name="T44" fmla="*/ 12 w 123"/>
                <a:gd name="T45" fmla="*/ 119 h 132"/>
                <a:gd name="T46" fmla="*/ 14 w 123"/>
                <a:gd name="T47" fmla="*/ 122 h 132"/>
                <a:gd name="T48" fmla="*/ 23 w 123"/>
                <a:gd name="T49" fmla="*/ 131 h 132"/>
                <a:gd name="T50" fmla="*/ 36 w 123"/>
                <a:gd name="T51" fmla="*/ 128 h 132"/>
                <a:gd name="T52" fmla="*/ 40 w 123"/>
                <a:gd name="T53" fmla="*/ 123 h 132"/>
                <a:gd name="T54" fmla="*/ 43 w 123"/>
                <a:gd name="T55" fmla="*/ 118 h 132"/>
                <a:gd name="T56" fmla="*/ 49 w 123"/>
                <a:gd name="T57" fmla="*/ 104 h 132"/>
                <a:gd name="T58" fmla="*/ 52 w 123"/>
                <a:gd name="T59" fmla="*/ 96 h 132"/>
                <a:gd name="T60" fmla="*/ 55 w 123"/>
                <a:gd name="T61" fmla="*/ 83 h 132"/>
                <a:gd name="T62" fmla="*/ 56 w 123"/>
                <a:gd name="T63" fmla="*/ 74 h 132"/>
                <a:gd name="T64" fmla="*/ 69 w 123"/>
                <a:gd name="T65" fmla="*/ 67 h 132"/>
                <a:gd name="T66" fmla="*/ 76 w 123"/>
                <a:gd name="T67" fmla="*/ 64 h 132"/>
                <a:gd name="T68" fmla="*/ 88 w 123"/>
                <a:gd name="T69" fmla="*/ 54 h 132"/>
                <a:gd name="T70" fmla="*/ 100 w 123"/>
                <a:gd name="T71" fmla="*/ 41 h 132"/>
                <a:gd name="T72" fmla="*/ 114 w 123"/>
                <a:gd name="T73" fmla="*/ 26 h 132"/>
                <a:gd name="T74" fmla="*/ 119 w 123"/>
                <a:gd name="T7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132">
                  <a:moveTo>
                    <a:pt x="119" y="9"/>
                  </a:moveTo>
                  <a:cubicBezTo>
                    <a:pt x="118" y="8"/>
                    <a:pt x="117" y="8"/>
                    <a:pt x="117" y="8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5" y="3"/>
                    <a:pt x="114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5" y="0"/>
                    <a:pt x="104" y="2"/>
                    <a:pt x="102" y="3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6" y="5"/>
                    <a:pt x="96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2" y="4"/>
                    <a:pt x="91" y="4"/>
                  </a:cubicBezTo>
                  <a:cubicBezTo>
                    <a:pt x="88" y="4"/>
                    <a:pt x="85" y="5"/>
                    <a:pt x="83" y="8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1"/>
                    <a:pt x="77" y="11"/>
                    <a:pt x="76" y="10"/>
                  </a:cubicBezTo>
                  <a:cubicBezTo>
                    <a:pt x="74" y="10"/>
                    <a:pt x="73" y="10"/>
                    <a:pt x="72" y="10"/>
                  </a:cubicBezTo>
                  <a:cubicBezTo>
                    <a:pt x="69" y="10"/>
                    <a:pt x="67" y="10"/>
                    <a:pt x="66" y="12"/>
                  </a:cubicBezTo>
                  <a:cubicBezTo>
                    <a:pt x="65" y="13"/>
                    <a:pt x="64" y="14"/>
                    <a:pt x="64" y="14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7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0" y="19"/>
                    <a:pt x="48" y="19"/>
                    <a:pt x="47" y="19"/>
                  </a:cubicBezTo>
                  <a:cubicBezTo>
                    <a:pt x="45" y="19"/>
                    <a:pt x="43" y="19"/>
                    <a:pt x="42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7"/>
                    <a:pt x="33" y="33"/>
                    <a:pt x="32" y="38"/>
                  </a:cubicBezTo>
                  <a:cubicBezTo>
                    <a:pt x="31" y="41"/>
                    <a:pt x="30" y="44"/>
                    <a:pt x="29" y="4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7" y="49"/>
                    <a:pt x="38" y="49"/>
                  </a:cubicBezTo>
                  <a:cubicBezTo>
                    <a:pt x="40" y="48"/>
                    <a:pt x="41" y="48"/>
                    <a:pt x="43" y="48"/>
                  </a:cubicBezTo>
                  <a:cubicBezTo>
                    <a:pt x="44" y="47"/>
                    <a:pt x="44" y="47"/>
                    <a:pt x="45" y="46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3" y="50"/>
                    <a:pt x="43" y="51"/>
                    <a:pt x="42" y="52"/>
                  </a:cubicBezTo>
                  <a:cubicBezTo>
                    <a:pt x="42" y="52"/>
                    <a:pt x="41" y="52"/>
                    <a:pt x="40" y="51"/>
                  </a:cubicBezTo>
                  <a:cubicBezTo>
                    <a:pt x="39" y="51"/>
                    <a:pt x="37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0" y="51"/>
                    <a:pt x="28" y="55"/>
                    <a:pt x="26" y="57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3" y="60"/>
                    <a:pt x="22" y="62"/>
                    <a:pt x="21" y="63"/>
                  </a:cubicBezTo>
                  <a:cubicBezTo>
                    <a:pt x="12" y="74"/>
                    <a:pt x="0" y="88"/>
                    <a:pt x="3" y="103"/>
                  </a:cubicBezTo>
                  <a:cubicBezTo>
                    <a:pt x="4" y="107"/>
                    <a:pt x="6" y="111"/>
                    <a:pt x="9" y="116"/>
                  </a:cubicBezTo>
                  <a:cubicBezTo>
                    <a:pt x="10" y="117"/>
                    <a:pt x="11" y="118"/>
                    <a:pt x="12" y="119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13" y="121"/>
                    <a:pt x="14" y="121"/>
                    <a:pt x="14" y="122"/>
                  </a:cubicBezTo>
                  <a:cubicBezTo>
                    <a:pt x="14" y="123"/>
                    <a:pt x="14" y="124"/>
                    <a:pt x="15" y="125"/>
                  </a:cubicBezTo>
                  <a:cubicBezTo>
                    <a:pt x="17" y="128"/>
                    <a:pt x="21" y="130"/>
                    <a:pt x="23" y="131"/>
                  </a:cubicBezTo>
                  <a:cubicBezTo>
                    <a:pt x="25" y="132"/>
                    <a:pt x="26" y="132"/>
                    <a:pt x="28" y="132"/>
                  </a:cubicBezTo>
                  <a:cubicBezTo>
                    <a:pt x="31" y="132"/>
                    <a:pt x="34" y="131"/>
                    <a:pt x="36" y="128"/>
                  </a:cubicBezTo>
                  <a:cubicBezTo>
                    <a:pt x="37" y="127"/>
                    <a:pt x="38" y="126"/>
                    <a:pt x="39" y="125"/>
                  </a:cubicBezTo>
                  <a:cubicBezTo>
                    <a:pt x="39" y="124"/>
                    <a:pt x="39" y="123"/>
                    <a:pt x="40" y="123"/>
                  </a:cubicBezTo>
                  <a:cubicBezTo>
                    <a:pt x="40" y="122"/>
                    <a:pt x="41" y="122"/>
                    <a:pt x="41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5"/>
                    <a:pt x="47" y="111"/>
                    <a:pt x="49" y="106"/>
                  </a:cubicBezTo>
                  <a:cubicBezTo>
                    <a:pt x="49" y="105"/>
                    <a:pt x="49" y="105"/>
                    <a:pt x="49" y="104"/>
                  </a:cubicBezTo>
                  <a:cubicBezTo>
                    <a:pt x="50" y="102"/>
                    <a:pt x="50" y="100"/>
                    <a:pt x="51" y="98"/>
                  </a:cubicBezTo>
                  <a:cubicBezTo>
                    <a:pt x="52" y="97"/>
                    <a:pt x="52" y="97"/>
                    <a:pt x="52" y="96"/>
                  </a:cubicBezTo>
                  <a:cubicBezTo>
                    <a:pt x="54" y="94"/>
                    <a:pt x="55" y="91"/>
                    <a:pt x="55" y="88"/>
                  </a:cubicBezTo>
                  <a:cubicBezTo>
                    <a:pt x="55" y="86"/>
                    <a:pt x="55" y="84"/>
                    <a:pt x="55" y="83"/>
                  </a:cubicBezTo>
                  <a:cubicBezTo>
                    <a:pt x="54" y="82"/>
                    <a:pt x="54" y="82"/>
                    <a:pt x="54" y="81"/>
                  </a:cubicBezTo>
                  <a:cubicBezTo>
                    <a:pt x="54" y="77"/>
                    <a:pt x="54" y="75"/>
                    <a:pt x="56" y="74"/>
                  </a:cubicBezTo>
                  <a:cubicBezTo>
                    <a:pt x="60" y="72"/>
                    <a:pt x="63" y="70"/>
                    <a:pt x="66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6"/>
                    <a:pt x="71" y="66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3"/>
                    <a:pt x="82" y="60"/>
                    <a:pt x="84" y="58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92" y="51"/>
                    <a:pt x="94" y="48"/>
                    <a:pt x="97" y="44"/>
                  </a:cubicBezTo>
                  <a:cubicBezTo>
                    <a:pt x="98" y="43"/>
                    <a:pt x="99" y="42"/>
                    <a:pt x="100" y="41"/>
                  </a:cubicBezTo>
                  <a:cubicBezTo>
                    <a:pt x="104" y="36"/>
                    <a:pt x="108" y="31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9" y="21"/>
                    <a:pt x="123" y="18"/>
                    <a:pt x="123" y="14"/>
                  </a:cubicBezTo>
                  <a:cubicBezTo>
                    <a:pt x="123" y="11"/>
                    <a:pt x="120" y="10"/>
                    <a:pt x="119" y="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2037035" y="8301889"/>
              <a:ext cx="82070" cy="128793"/>
            </a:xfrm>
            <a:custGeom>
              <a:avLst/>
              <a:gdLst>
                <a:gd name="T0" fmla="*/ 14 w 15"/>
                <a:gd name="T1" fmla="*/ 2 h 26"/>
                <a:gd name="T2" fmla="*/ 10 w 15"/>
                <a:gd name="T3" fmla="*/ 0 h 26"/>
                <a:gd name="T4" fmla="*/ 9 w 15"/>
                <a:gd name="T5" fmla="*/ 0 h 26"/>
                <a:gd name="T6" fmla="*/ 0 w 15"/>
                <a:gd name="T7" fmla="*/ 20 h 26"/>
                <a:gd name="T8" fmla="*/ 5 w 15"/>
                <a:gd name="T9" fmla="*/ 26 h 26"/>
                <a:gd name="T10" fmla="*/ 6 w 15"/>
                <a:gd name="T11" fmla="*/ 26 h 26"/>
                <a:gd name="T12" fmla="*/ 6 w 15"/>
                <a:gd name="T13" fmla="*/ 26 h 26"/>
                <a:gd name="T14" fmla="*/ 9 w 15"/>
                <a:gd name="T15" fmla="*/ 20 h 26"/>
                <a:gd name="T16" fmla="*/ 9 w 15"/>
                <a:gd name="T17" fmla="*/ 20 h 26"/>
                <a:gd name="T18" fmla="*/ 12 w 15"/>
                <a:gd name="T19" fmla="*/ 11 h 26"/>
                <a:gd name="T20" fmla="*/ 12 w 15"/>
                <a:gd name="T21" fmla="*/ 10 h 26"/>
                <a:gd name="T22" fmla="*/ 14 w 15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6">
                  <a:moveTo>
                    <a:pt x="14" y="2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0" y="15"/>
                    <a:pt x="0" y="20"/>
                  </a:cubicBezTo>
                  <a:cubicBezTo>
                    <a:pt x="1" y="26"/>
                    <a:pt x="4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0" y="22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8"/>
                    <a:pt x="15" y="5"/>
                    <a:pt x="14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2297608" y="7265943"/>
              <a:ext cx="1003305" cy="940751"/>
            </a:xfrm>
            <a:custGeom>
              <a:avLst/>
              <a:gdLst>
                <a:gd name="T0" fmla="*/ 177 w 184"/>
                <a:gd name="T1" fmla="*/ 104 h 190"/>
                <a:gd name="T2" fmla="*/ 165 w 184"/>
                <a:gd name="T3" fmla="*/ 100 h 190"/>
                <a:gd name="T4" fmla="*/ 161 w 184"/>
                <a:gd name="T5" fmla="*/ 107 h 190"/>
                <a:gd name="T6" fmla="*/ 157 w 184"/>
                <a:gd name="T7" fmla="*/ 81 h 190"/>
                <a:gd name="T8" fmla="*/ 146 w 184"/>
                <a:gd name="T9" fmla="*/ 89 h 190"/>
                <a:gd name="T10" fmla="*/ 143 w 184"/>
                <a:gd name="T11" fmla="*/ 97 h 190"/>
                <a:gd name="T12" fmla="*/ 141 w 184"/>
                <a:gd name="T13" fmla="*/ 97 h 190"/>
                <a:gd name="T14" fmla="*/ 142 w 184"/>
                <a:gd name="T15" fmla="*/ 84 h 190"/>
                <a:gd name="T16" fmla="*/ 131 w 184"/>
                <a:gd name="T17" fmla="*/ 71 h 190"/>
                <a:gd name="T18" fmla="*/ 128 w 184"/>
                <a:gd name="T19" fmla="*/ 81 h 190"/>
                <a:gd name="T20" fmla="*/ 128 w 184"/>
                <a:gd name="T21" fmla="*/ 85 h 190"/>
                <a:gd name="T22" fmla="*/ 120 w 184"/>
                <a:gd name="T23" fmla="*/ 74 h 190"/>
                <a:gd name="T24" fmla="*/ 116 w 184"/>
                <a:gd name="T25" fmla="*/ 56 h 190"/>
                <a:gd name="T26" fmla="*/ 91 w 184"/>
                <a:gd name="T27" fmla="*/ 59 h 190"/>
                <a:gd name="T28" fmla="*/ 81 w 184"/>
                <a:gd name="T29" fmla="*/ 71 h 190"/>
                <a:gd name="T30" fmla="*/ 73 w 184"/>
                <a:gd name="T31" fmla="*/ 69 h 190"/>
                <a:gd name="T32" fmla="*/ 63 w 184"/>
                <a:gd name="T33" fmla="*/ 73 h 190"/>
                <a:gd name="T34" fmla="*/ 56 w 184"/>
                <a:gd name="T35" fmla="*/ 73 h 190"/>
                <a:gd name="T36" fmla="*/ 58 w 184"/>
                <a:gd name="T37" fmla="*/ 67 h 190"/>
                <a:gd name="T38" fmla="*/ 48 w 184"/>
                <a:gd name="T39" fmla="*/ 56 h 190"/>
                <a:gd name="T40" fmla="*/ 40 w 184"/>
                <a:gd name="T41" fmla="*/ 62 h 190"/>
                <a:gd name="T42" fmla="*/ 34 w 184"/>
                <a:gd name="T43" fmla="*/ 76 h 190"/>
                <a:gd name="T44" fmla="*/ 31 w 184"/>
                <a:gd name="T45" fmla="*/ 57 h 190"/>
                <a:gd name="T46" fmla="*/ 30 w 184"/>
                <a:gd name="T47" fmla="*/ 35 h 190"/>
                <a:gd name="T48" fmla="*/ 31 w 184"/>
                <a:gd name="T49" fmla="*/ 12 h 190"/>
                <a:gd name="T50" fmla="*/ 30 w 184"/>
                <a:gd name="T51" fmla="*/ 1 h 190"/>
                <a:gd name="T52" fmla="*/ 17 w 184"/>
                <a:gd name="T53" fmla="*/ 5 h 190"/>
                <a:gd name="T54" fmla="*/ 12 w 184"/>
                <a:gd name="T55" fmla="*/ 7 h 190"/>
                <a:gd name="T56" fmla="*/ 5 w 184"/>
                <a:gd name="T57" fmla="*/ 18 h 190"/>
                <a:gd name="T58" fmla="*/ 0 w 184"/>
                <a:gd name="T59" fmla="*/ 35 h 190"/>
                <a:gd name="T60" fmla="*/ 3 w 184"/>
                <a:gd name="T61" fmla="*/ 47 h 190"/>
                <a:gd name="T62" fmla="*/ 2 w 184"/>
                <a:gd name="T63" fmla="*/ 64 h 190"/>
                <a:gd name="T64" fmla="*/ 3 w 184"/>
                <a:gd name="T65" fmla="*/ 79 h 190"/>
                <a:gd name="T66" fmla="*/ 7 w 184"/>
                <a:gd name="T67" fmla="*/ 102 h 190"/>
                <a:gd name="T68" fmla="*/ 15 w 184"/>
                <a:gd name="T69" fmla="*/ 119 h 190"/>
                <a:gd name="T70" fmla="*/ 8 w 184"/>
                <a:gd name="T71" fmla="*/ 123 h 190"/>
                <a:gd name="T72" fmla="*/ 13 w 184"/>
                <a:gd name="T73" fmla="*/ 147 h 190"/>
                <a:gd name="T74" fmla="*/ 11 w 184"/>
                <a:gd name="T75" fmla="*/ 161 h 190"/>
                <a:gd name="T76" fmla="*/ 21 w 184"/>
                <a:gd name="T77" fmla="*/ 190 h 190"/>
                <a:gd name="T78" fmla="*/ 52 w 184"/>
                <a:gd name="T79" fmla="*/ 169 h 190"/>
                <a:gd name="T80" fmla="*/ 83 w 184"/>
                <a:gd name="T81" fmla="*/ 152 h 190"/>
                <a:gd name="T82" fmla="*/ 87 w 184"/>
                <a:gd name="T83" fmla="*/ 147 h 190"/>
                <a:gd name="T84" fmla="*/ 93 w 184"/>
                <a:gd name="T85" fmla="*/ 144 h 190"/>
                <a:gd name="T86" fmla="*/ 100 w 184"/>
                <a:gd name="T87" fmla="*/ 151 h 190"/>
                <a:gd name="T88" fmla="*/ 111 w 184"/>
                <a:gd name="T89" fmla="*/ 146 h 190"/>
                <a:gd name="T90" fmla="*/ 105 w 184"/>
                <a:gd name="T91" fmla="*/ 159 h 190"/>
                <a:gd name="T92" fmla="*/ 105 w 184"/>
                <a:gd name="T93" fmla="*/ 169 h 190"/>
                <a:gd name="T94" fmla="*/ 119 w 184"/>
                <a:gd name="T95" fmla="*/ 166 h 190"/>
                <a:gd name="T96" fmla="*/ 128 w 184"/>
                <a:gd name="T97" fmla="*/ 159 h 190"/>
                <a:gd name="T98" fmla="*/ 129 w 184"/>
                <a:gd name="T99" fmla="*/ 147 h 190"/>
                <a:gd name="T100" fmla="*/ 135 w 184"/>
                <a:gd name="T101" fmla="*/ 122 h 190"/>
                <a:gd name="T102" fmla="*/ 145 w 184"/>
                <a:gd name="T103" fmla="*/ 137 h 190"/>
                <a:gd name="T104" fmla="*/ 160 w 184"/>
                <a:gd name="T105" fmla="*/ 138 h 190"/>
                <a:gd name="T106" fmla="*/ 168 w 184"/>
                <a:gd name="T107" fmla="*/ 147 h 190"/>
                <a:gd name="T108" fmla="*/ 176 w 184"/>
                <a:gd name="T109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190">
                  <a:moveTo>
                    <a:pt x="181" y="128"/>
                  </a:moveTo>
                  <a:cubicBezTo>
                    <a:pt x="181" y="127"/>
                    <a:pt x="180" y="126"/>
                    <a:pt x="180" y="126"/>
                  </a:cubicBezTo>
                  <a:cubicBezTo>
                    <a:pt x="177" y="119"/>
                    <a:pt x="177" y="114"/>
                    <a:pt x="177" y="106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8" y="101"/>
                    <a:pt x="178" y="98"/>
                    <a:pt x="178" y="96"/>
                  </a:cubicBezTo>
                  <a:cubicBezTo>
                    <a:pt x="178" y="95"/>
                    <a:pt x="177" y="92"/>
                    <a:pt x="172" y="92"/>
                  </a:cubicBezTo>
                  <a:cubicBezTo>
                    <a:pt x="172" y="92"/>
                    <a:pt x="168" y="92"/>
                    <a:pt x="167" y="94"/>
                  </a:cubicBezTo>
                  <a:cubicBezTo>
                    <a:pt x="165" y="95"/>
                    <a:pt x="165" y="98"/>
                    <a:pt x="165" y="100"/>
                  </a:cubicBezTo>
                  <a:cubicBezTo>
                    <a:pt x="165" y="100"/>
                    <a:pt x="165" y="100"/>
                    <a:pt x="164" y="101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6"/>
                    <a:pt x="163" y="107"/>
                    <a:pt x="162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59" y="105"/>
                    <a:pt x="159" y="99"/>
                    <a:pt x="159" y="9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1"/>
                    <a:pt x="159" y="90"/>
                    <a:pt x="159" y="90"/>
                  </a:cubicBezTo>
                  <a:cubicBezTo>
                    <a:pt x="160" y="87"/>
                    <a:pt x="160" y="83"/>
                    <a:pt x="157" y="81"/>
                  </a:cubicBezTo>
                  <a:cubicBezTo>
                    <a:pt x="156" y="81"/>
                    <a:pt x="155" y="80"/>
                    <a:pt x="154" y="80"/>
                  </a:cubicBezTo>
                  <a:cubicBezTo>
                    <a:pt x="152" y="80"/>
                    <a:pt x="150" y="81"/>
                    <a:pt x="149" y="82"/>
                  </a:cubicBezTo>
                  <a:cubicBezTo>
                    <a:pt x="147" y="83"/>
                    <a:pt x="147" y="86"/>
                    <a:pt x="146" y="87"/>
                  </a:cubicBezTo>
                  <a:cubicBezTo>
                    <a:pt x="146" y="88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5" y="90"/>
                    <a:pt x="145" y="91"/>
                  </a:cubicBezTo>
                  <a:cubicBezTo>
                    <a:pt x="145" y="91"/>
                    <a:pt x="144" y="92"/>
                    <a:pt x="144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100"/>
                    <a:pt x="144" y="102"/>
                    <a:pt x="145" y="105"/>
                  </a:cubicBezTo>
                  <a:cubicBezTo>
                    <a:pt x="145" y="104"/>
                    <a:pt x="145" y="104"/>
                    <a:pt x="144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8"/>
                    <a:pt x="141" y="98"/>
                    <a:pt x="141" y="97"/>
                  </a:cubicBezTo>
                  <a:cubicBezTo>
                    <a:pt x="141" y="97"/>
                    <a:pt x="141" y="96"/>
                    <a:pt x="141" y="96"/>
                  </a:cubicBezTo>
                  <a:cubicBezTo>
                    <a:pt x="141" y="95"/>
                    <a:pt x="141" y="94"/>
                    <a:pt x="141" y="94"/>
                  </a:cubicBezTo>
                  <a:cubicBezTo>
                    <a:pt x="141" y="93"/>
                    <a:pt x="140" y="93"/>
                    <a:pt x="140" y="92"/>
                  </a:cubicBezTo>
                  <a:cubicBezTo>
                    <a:pt x="140" y="90"/>
                    <a:pt x="141" y="87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5" y="77"/>
                    <a:pt x="147" y="72"/>
                    <a:pt x="145" y="68"/>
                  </a:cubicBezTo>
                  <a:cubicBezTo>
                    <a:pt x="144" y="67"/>
                    <a:pt x="143" y="66"/>
                    <a:pt x="140" y="66"/>
                  </a:cubicBezTo>
                  <a:cubicBezTo>
                    <a:pt x="137" y="66"/>
                    <a:pt x="133" y="68"/>
                    <a:pt x="131" y="71"/>
                  </a:cubicBezTo>
                  <a:cubicBezTo>
                    <a:pt x="130" y="73"/>
                    <a:pt x="130" y="75"/>
                    <a:pt x="130" y="76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0"/>
                    <a:pt x="128" y="80"/>
                    <a:pt x="128" y="81"/>
                  </a:cubicBezTo>
                  <a:cubicBezTo>
                    <a:pt x="128" y="82"/>
                    <a:pt x="128" y="83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3"/>
                    <a:pt x="128" y="83"/>
                  </a:cubicBezTo>
                  <a:cubicBezTo>
                    <a:pt x="127" y="80"/>
                    <a:pt x="127" y="78"/>
                    <a:pt x="125" y="76"/>
                  </a:cubicBezTo>
                  <a:cubicBezTo>
                    <a:pt x="124" y="74"/>
                    <a:pt x="122" y="74"/>
                    <a:pt x="121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7" y="73"/>
                    <a:pt x="117" y="72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5"/>
                    <a:pt x="116" y="64"/>
                    <a:pt x="116" y="63"/>
                  </a:cubicBezTo>
                  <a:cubicBezTo>
                    <a:pt x="116" y="61"/>
                    <a:pt x="117" y="59"/>
                    <a:pt x="116" y="56"/>
                  </a:cubicBezTo>
                  <a:cubicBezTo>
                    <a:pt x="113" y="51"/>
                    <a:pt x="108" y="50"/>
                    <a:pt x="104" y="50"/>
                  </a:cubicBezTo>
                  <a:cubicBezTo>
                    <a:pt x="104" y="50"/>
                    <a:pt x="104" y="50"/>
                    <a:pt x="103" y="50"/>
                  </a:cubicBezTo>
                  <a:cubicBezTo>
                    <a:pt x="98" y="50"/>
                    <a:pt x="95" y="52"/>
                    <a:pt x="93" y="56"/>
                  </a:cubicBezTo>
                  <a:cubicBezTo>
                    <a:pt x="92" y="58"/>
                    <a:pt x="92" y="59"/>
                    <a:pt x="91" y="59"/>
                  </a:cubicBezTo>
                  <a:cubicBezTo>
                    <a:pt x="90" y="59"/>
                    <a:pt x="90" y="59"/>
                    <a:pt x="90" y="60"/>
                  </a:cubicBezTo>
                  <a:cubicBezTo>
                    <a:pt x="88" y="60"/>
                    <a:pt x="86" y="60"/>
                    <a:pt x="84" y="62"/>
                  </a:cubicBezTo>
                  <a:cubicBezTo>
                    <a:pt x="82" y="64"/>
                    <a:pt x="82" y="67"/>
                    <a:pt x="81" y="69"/>
                  </a:cubicBezTo>
                  <a:cubicBezTo>
                    <a:pt x="81" y="70"/>
                    <a:pt x="81" y="71"/>
                    <a:pt x="81" y="71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3"/>
                    <a:pt x="79" y="73"/>
                    <a:pt x="79" y="72"/>
                  </a:cubicBezTo>
                  <a:cubicBezTo>
                    <a:pt x="78" y="71"/>
                    <a:pt x="76" y="70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0" y="70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1"/>
                    <a:pt x="67" y="72"/>
                    <a:pt x="67" y="72"/>
                  </a:cubicBezTo>
                  <a:cubicBezTo>
                    <a:pt x="65" y="72"/>
                    <a:pt x="64" y="73"/>
                    <a:pt x="63" y="73"/>
                  </a:cubicBezTo>
                  <a:cubicBezTo>
                    <a:pt x="62" y="74"/>
                    <a:pt x="61" y="74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58" y="74"/>
                    <a:pt x="57" y="74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2"/>
                    <a:pt x="56" y="71"/>
                    <a:pt x="56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8"/>
                    <a:pt x="57" y="68"/>
                    <a:pt x="58" y="67"/>
                  </a:cubicBezTo>
                  <a:cubicBezTo>
                    <a:pt x="59" y="65"/>
                    <a:pt x="61" y="60"/>
                    <a:pt x="57" y="57"/>
                  </a:cubicBezTo>
                  <a:cubicBezTo>
                    <a:pt x="55" y="56"/>
                    <a:pt x="53" y="56"/>
                    <a:pt x="52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8" y="56"/>
                    <a:pt x="48" y="56"/>
                  </a:cubicBezTo>
                  <a:cubicBezTo>
                    <a:pt x="47" y="56"/>
                    <a:pt x="44" y="56"/>
                    <a:pt x="43" y="58"/>
                  </a:cubicBezTo>
                  <a:cubicBezTo>
                    <a:pt x="42" y="59"/>
                    <a:pt x="42" y="60"/>
                    <a:pt x="42" y="60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2"/>
                  </a:cubicBezTo>
                  <a:cubicBezTo>
                    <a:pt x="38" y="62"/>
                    <a:pt x="35" y="63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2"/>
                    <a:pt x="34" y="74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7"/>
                    <a:pt x="34" y="78"/>
                    <a:pt x="33" y="79"/>
                  </a:cubicBezTo>
                  <a:cubicBezTo>
                    <a:pt x="33" y="78"/>
                    <a:pt x="32" y="76"/>
                    <a:pt x="32" y="74"/>
                  </a:cubicBezTo>
                  <a:cubicBezTo>
                    <a:pt x="31" y="70"/>
                    <a:pt x="31" y="66"/>
                    <a:pt x="31" y="62"/>
                  </a:cubicBezTo>
                  <a:cubicBezTo>
                    <a:pt x="31" y="60"/>
                    <a:pt x="31" y="59"/>
                    <a:pt x="31" y="57"/>
                  </a:cubicBezTo>
                  <a:cubicBezTo>
                    <a:pt x="31" y="56"/>
                    <a:pt x="32" y="54"/>
                    <a:pt x="32" y="53"/>
                  </a:cubicBezTo>
                  <a:cubicBezTo>
                    <a:pt x="32" y="50"/>
                    <a:pt x="32" y="47"/>
                    <a:pt x="32" y="44"/>
                  </a:cubicBezTo>
                  <a:cubicBezTo>
                    <a:pt x="31" y="42"/>
                    <a:pt x="31" y="39"/>
                    <a:pt x="30" y="37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33" y="32"/>
                    <a:pt x="33" y="27"/>
                    <a:pt x="32" y="23"/>
                  </a:cubicBezTo>
                  <a:cubicBezTo>
                    <a:pt x="32" y="19"/>
                    <a:pt x="29" y="17"/>
                    <a:pt x="25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5"/>
                    <a:pt x="31" y="14"/>
                    <a:pt x="31" y="12"/>
                  </a:cubicBezTo>
                  <a:cubicBezTo>
                    <a:pt x="32" y="11"/>
                    <a:pt x="32" y="9"/>
                    <a:pt x="32" y="8"/>
                  </a:cubicBezTo>
                  <a:cubicBezTo>
                    <a:pt x="32" y="8"/>
                    <a:pt x="31" y="7"/>
                    <a:pt x="31" y="7"/>
                  </a:cubicBezTo>
                  <a:cubicBezTo>
                    <a:pt x="31" y="7"/>
                    <a:pt x="32" y="7"/>
                    <a:pt x="32" y="6"/>
                  </a:cubicBezTo>
                  <a:cubicBezTo>
                    <a:pt x="32" y="6"/>
                    <a:pt x="32" y="3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3" y="0"/>
                    <a:pt x="21" y="1"/>
                    <a:pt x="19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7" y="15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2" y="20"/>
                    <a:pt x="1" y="21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8"/>
                    <a:pt x="0" y="30"/>
                    <a:pt x="0" y="30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3" y="48"/>
                    <a:pt x="3" y="49"/>
                    <a:pt x="2" y="50"/>
                  </a:cubicBezTo>
                  <a:cubicBezTo>
                    <a:pt x="1" y="52"/>
                    <a:pt x="1" y="54"/>
                    <a:pt x="1" y="56"/>
                  </a:cubicBezTo>
                  <a:cubicBezTo>
                    <a:pt x="0" y="59"/>
                    <a:pt x="1" y="61"/>
                    <a:pt x="1" y="62"/>
                  </a:cubicBezTo>
                  <a:cubicBezTo>
                    <a:pt x="1" y="63"/>
                    <a:pt x="1" y="64"/>
                    <a:pt x="2" y="64"/>
                  </a:cubicBezTo>
                  <a:cubicBezTo>
                    <a:pt x="2" y="66"/>
                    <a:pt x="2" y="68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89"/>
                    <a:pt x="4" y="90"/>
                    <a:pt x="4" y="91"/>
                  </a:cubicBezTo>
                  <a:cubicBezTo>
                    <a:pt x="4" y="94"/>
                    <a:pt x="5" y="97"/>
                    <a:pt x="6" y="100"/>
                  </a:cubicBezTo>
                  <a:cubicBezTo>
                    <a:pt x="6" y="101"/>
                    <a:pt x="7" y="101"/>
                    <a:pt x="7" y="102"/>
                  </a:cubicBezTo>
                  <a:cubicBezTo>
                    <a:pt x="6" y="102"/>
                    <a:pt x="6" y="103"/>
                    <a:pt x="5" y="104"/>
                  </a:cubicBezTo>
                  <a:cubicBezTo>
                    <a:pt x="3" y="107"/>
                    <a:pt x="3" y="113"/>
                    <a:pt x="6" y="116"/>
                  </a:cubicBezTo>
                  <a:cubicBezTo>
                    <a:pt x="8" y="118"/>
                    <a:pt x="11" y="118"/>
                    <a:pt x="13" y="118"/>
                  </a:cubicBezTo>
                  <a:cubicBezTo>
                    <a:pt x="14" y="118"/>
                    <a:pt x="15" y="118"/>
                    <a:pt x="15" y="119"/>
                  </a:cubicBezTo>
                  <a:cubicBezTo>
                    <a:pt x="16" y="119"/>
                    <a:pt x="16" y="120"/>
                    <a:pt x="16" y="121"/>
                  </a:cubicBezTo>
                  <a:cubicBezTo>
                    <a:pt x="16" y="121"/>
                    <a:pt x="16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1" y="121"/>
                    <a:pt x="10" y="122"/>
                    <a:pt x="8" y="123"/>
                  </a:cubicBezTo>
                  <a:cubicBezTo>
                    <a:pt x="4" y="127"/>
                    <a:pt x="4" y="132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4" y="137"/>
                    <a:pt x="4" y="138"/>
                    <a:pt x="4" y="140"/>
                  </a:cubicBezTo>
                  <a:cubicBezTo>
                    <a:pt x="5" y="143"/>
                    <a:pt x="10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8"/>
                    <a:pt x="15" y="148"/>
                  </a:cubicBezTo>
                  <a:cubicBezTo>
                    <a:pt x="15" y="152"/>
                    <a:pt x="13" y="157"/>
                    <a:pt x="11" y="161"/>
                  </a:cubicBezTo>
                  <a:cubicBezTo>
                    <a:pt x="10" y="162"/>
                    <a:pt x="9" y="163"/>
                    <a:pt x="9" y="164"/>
                  </a:cubicBezTo>
                  <a:cubicBezTo>
                    <a:pt x="6" y="170"/>
                    <a:pt x="5" y="179"/>
                    <a:pt x="9" y="185"/>
                  </a:cubicBezTo>
                  <a:cubicBezTo>
                    <a:pt x="10" y="187"/>
                    <a:pt x="13" y="190"/>
                    <a:pt x="19" y="190"/>
                  </a:cubicBezTo>
                  <a:cubicBezTo>
                    <a:pt x="19" y="190"/>
                    <a:pt x="20" y="190"/>
                    <a:pt x="21" y="190"/>
                  </a:cubicBezTo>
                  <a:cubicBezTo>
                    <a:pt x="26" y="190"/>
                    <a:pt x="29" y="186"/>
                    <a:pt x="32" y="182"/>
                  </a:cubicBezTo>
                  <a:cubicBezTo>
                    <a:pt x="32" y="182"/>
                    <a:pt x="33" y="181"/>
                    <a:pt x="33" y="181"/>
                  </a:cubicBezTo>
                  <a:cubicBezTo>
                    <a:pt x="36" y="177"/>
                    <a:pt x="39" y="175"/>
                    <a:pt x="43" y="173"/>
                  </a:cubicBezTo>
                  <a:cubicBezTo>
                    <a:pt x="46" y="172"/>
                    <a:pt x="48" y="171"/>
                    <a:pt x="52" y="169"/>
                  </a:cubicBezTo>
                  <a:cubicBezTo>
                    <a:pt x="54" y="169"/>
                    <a:pt x="57" y="168"/>
                    <a:pt x="59" y="167"/>
                  </a:cubicBezTo>
                  <a:cubicBezTo>
                    <a:pt x="62" y="166"/>
                    <a:pt x="65" y="165"/>
                    <a:pt x="68" y="164"/>
                  </a:cubicBezTo>
                  <a:cubicBezTo>
                    <a:pt x="73" y="163"/>
                    <a:pt x="78" y="161"/>
                    <a:pt x="81" y="156"/>
                  </a:cubicBezTo>
                  <a:cubicBezTo>
                    <a:pt x="82" y="155"/>
                    <a:pt x="82" y="153"/>
                    <a:pt x="83" y="152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48"/>
                    <a:pt x="85" y="148"/>
                    <a:pt x="86" y="148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8" y="147"/>
                    <a:pt x="89" y="147"/>
                    <a:pt x="89" y="146"/>
                  </a:cubicBezTo>
                  <a:cubicBezTo>
                    <a:pt x="91" y="145"/>
                    <a:pt x="92" y="144"/>
                    <a:pt x="92" y="144"/>
                  </a:cubicBezTo>
                  <a:cubicBezTo>
                    <a:pt x="92" y="143"/>
                    <a:pt x="93" y="143"/>
                    <a:pt x="93" y="143"/>
                  </a:cubicBezTo>
                  <a:cubicBezTo>
                    <a:pt x="93" y="143"/>
                    <a:pt x="93" y="144"/>
                    <a:pt x="93" y="14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6"/>
                    <a:pt x="93" y="149"/>
                    <a:pt x="96" y="150"/>
                  </a:cubicBezTo>
                  <a:cubicBezTo>
                    <a:pt x="96" y="151"/>
                    <a:pt x="97" y="151"/>
                    <a:pt x="98" y="151"/>
                  </a:cubicBezTo>
                  <a:cubicBezTo>
                    <a:pt x="99" y="151"/>
                    <a:pt x="99" y="151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4" y="151"/>
                    <a:pt x="108" y="149"/>
                    <a:pt x="110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7"/>
                    <a:pt x="113" y="147"/>
                    <a:pt x="113" y="147"/>
                  </a:cubicBezTo>
                  <a:cubicBezTo>
                    <a:pt x="113" y="148"/>
                    <a:pt x="113" y="149"/>
                    <a:pt x="111" y="151"/>
                  </a:cubicBezTo>
                  <a:cubicBezTo>
                    <a:pt x="110" y="153"/>
                    <a:pt x="109" y="155"/>
                    <a:pt x="107" y="157"/>
                  </a:cubicBezTo>
                  <a:cubicBezTo>
                    <a:pt x="107" y="158"/>
                    <a:pt x="106" y="158"/>
                    <a:pt x="105" y="159"/>
                  </a:cubicBezTo>
                  <a:cubicBezTo>
                    <a:pt x="104" y="162"/>
                    <a:pt x="104" y="163"/>
                    <a:pt x="104" y="165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5" y="166"/>
                    <a:pt x="105" y="166"/>
                    <a:pt x="105" y="167"/>
                  </a:cubicBezTo>
                  <a:cubicBezTo>
                    <a:pt x="105" y="167"/>
                    <a:pt x="105" y="168"/>
                    <a:pt x="105" y="169"/>
                  </a:cubicBezTo>
                  <a:cubicBezTo>
                    <a:pt x="105" y="171"/>
                    <a:pt x="107" y="172"/>
                    <a:pt x="110" y="172"/>
                  </a:cubicBezTo>
                  <a:cubicBezTo>
                    <a:pt x="112" y="172"/>
                    <a:pt x="114" y="172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7"/>
                    <a:pt x="119" y="166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3" y="166"/>
                    <a:pt x="125" y="165"/>
                    <a:pt x="126" y="164"/>
                  </a:cubicBezTo>
                  <a:cubicBezTo>
                    <a:pt x="127" y="162"/>
                    <a:pt x="128" y="161"/>
                    <a:pt x="128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9" y="157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4"/>
                    <a:pt x="129" y="153"/>
                    <a:pt x="130" y="152"/>
                  </a:cubicBezTo>
                  <a:cubicBezTo>
                    <a:pt x="130" y="150"/>
                    <a:pt x="129" y="149"/>
                    <a:pt x="129" y="147"/>
                  </a:cubicBezTo>
                  <a:cubicBezTo>
                    <a:pt x="129" y="147"/>
                    <a:pt x="128" y="147"/>
                    <a:pt x="128" y="146"/>
                  </a:cubicBezTo>
                  <a:cubicBezTo>
                    <a:pt x="127" y="142"/>
                    <a:pt x="127" y="138"/>
                    <a:pt x="129" y="135"/>
                  </a:cubicBezTo>
                  <a:cubicBezTo>
                    <a:pt x="130" y="134"/>
                    <a:pt x="131" y="133"/>
                    <a:pt x="131" y="132"/>
                  </a:cubicBezTo>
                  <a:cubicBezTo>
                    <a:pt x="133" y="130"/>
                    <a:pt x="135" y="127"/>
                    <a:pt x="135" y="122"/>
                  </a:cubicBezTo>
                  <a:cubicBezTo>
                    <a:pt x="135" y="121"/>
                    <a:pt x="135" y="120"/>
                    <a:pt x="135" y="118"/>
                  </a:cubicBezTo>
                  <a:cubicBezTo>
                    <a:pt x="134" y="117"/>
                    <a:pt x="134" y="116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42" y="116"/>
                    <a:pt x="145" y="130"/>
                    <a:pt x="145" y="137"/>
                  </a:cubicBezTo>
                  <a:cubicBezTo>
                    <a:pt x="145" y="141"/>
                    <a:pt x="147" y="148"/>
                    <a:pt x="152" y="148"/>
                  </a:cubicBezTo>
                  <a:cubicBezTo>
                    <a:pt x="154" y="148"/>
                    <a:pt x="156" y="146"/>
                    <a:pt x="158" y="143"/>
                  </a:cubicBezTo>
                  <a:cubicBezTo>
                    <a:pt x="159" y="141"/>
                    <a:pt x="159" y="140"/>
                    <a:pt x="160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0" y="139"/>
                    <a:pt x="161" y="140"/>
                    <a:pt x="161" y="140"/>
                  </a:cubicBezTo>
                  <a:cubicBezTo>
                    <a:pt x="162" y="140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3"/>
                  </a:cubicBezTo>
                  <a:cubicBezTo>
                    <a:pt x="163" y="145"/>
                    <a:pt x="166" y="147"/>
                    <a:pt x="168" y="147"/>
                  </a:cubicBezTo>
                  <a:cubicBezTo>
                    <a:pt x="170" y="147"/>
                    <a:pt x="172" y="147"/>
                    <a:pt x="172" y="145"/>
                  </a:cubicBezTo>
                  <a:cubicBezTo>
                    <a:pt x="173" y="144"/>
                    <a:pt x="173" y="143"/>
                    <a:pt x="173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8" y="139"/>
                    <a:pt x="180" y="138"/>
                    <a:pt x="181" y="137"/>
                  </a:cubicBezTo>
                  <a:cubicBezTo>
                    <a:pt x="184" y="133"/>
                    <a:pt x="182" y="130"/>
                    <a:pt x="181" y="12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16472692" y="6625709"/>
              <a:ext cx="1727573" cy="2221218"/>
            </a:xfrm>
            <a:custGeom>
              <a:avLst/>
              <a:gdLst>
                <a:gd name="T0" fmla="*/ 309 w 317"/>
                <a:gd name="T1" fmla="*/ 141 h 448"/>
                <a:gd name="T2" fmla="*/ 303 w 317"/>
                <a:gd name="T3" fmla="*/ 138 h 448"/>
                <a:gd name="T4" fmla="*/ 291 w 317"/>
                <a:gd name="T5" fmla="*/ 135 h 448"/>
                <a:gd name="T6" fmla="*/ 282 w 317"/>
                <a:gd name="T7" fmla="*/ 129 h 448"/>
                <a:gd name="T8" fmla="*/ 261 w 317"/>
                <a:gd name="T9" fmla="*/ 129 h 448"/>
                <a:gd name="T10" fmla="*/ 240 w 317"/>
                <a:gd name="T11" fmla="*/ 136 h 448"/>
                <a:gd name="T12" fmla="*/ 241 w 317"/>
                <a:gd name="T13" fmla="*/ 131 h 448"/>
                <a:gd name="T14" fmla="*/ 240 w 317"/>
                <a:gd name="T15" fmla="*/ 107 h 448"/>
                <a:gd name="T16" fmla="*/ 239 w 317"/>
                <a:gd name="T17" fmla="*/ 104 h 448"/>
                <a:gd name="T18" fmla="*/ 237 w 317"/>
                <a:gd name="T19" fmla="*/ 93 h 448"/>
                <a:gd name="T20" fmla="*/ 234 w 317"/>
                <a:gd name="T21" fmla="*/ 84 h 448"/>
                <a:gd name="T22" fmla="*/ 234 w 317"/>
                <a:gd name="T23" fmla="*/ 76 h 448"/>
                <a:gd name="T24" fmla="*/ 225 w 317"/>
                <a:gd name="T25" fmla="*/ 66 h 448"/>
                <a:gd name="T26" fmla="*/ 216 w 317"/>
                <a:gd name="T27" fmla="*/ 67 h 448"/>
                <a:gd name="T28" fmla="*/ 203 w 317"/>
                <a:gd name="T29" fmla="*/ 63 h 448"/>
                <a:gd name="T30" fmla="*/ 201 w 317"/>
                <a:gd name="T31" fmla="*/ 52 h 448"/>
                <a:gd name="T32" fmla="*/ 204 w 317"/>
                <a:gd name="T33" fmla="*/ 28 h 448"/>
                <a:gd name="T34" fmla="*/ 64 w 317"/>
                <a:gd name="T35" fmla="*/ 0 h 448"/>
                <a:gd name="T36" fmla="*/ 51 w 317"/>
                <a:gd name="T37" fmla="*/ 86 h 448"/>
                <a:gd name="T38" fmla="*/ 50 w 317"/>
                <a:gd name="T39" fmla="*/ 89 h 448"/>
                <a:gd name="T40" fmla="*/ 0 w 317"/>
                <a:gd name="T41" fmla="*/ 426 h 448"/>
                <a:gd name="T42" fmla="*/ 101 w 317"/>
                <a:gd name="T43" fmla="*/ 442 h 448"/>
                <a:gd name="T44" fmla="*/ 136 w 317"/>
                <a:gd name="T45" fmla="*/ 447 h 448"/>
                <a:gd name="T46" fmla="*/ 156 w 317"/>
                <a:gd name="T47" fmla="*/ 447 h 448"/>
                <a:gd name="T48" fmla="*/ 315 w 317"/>
                <a:gd name="T49" fmla="*/ 147 h 448"/>
                <a:gd name="T50" fmla="*/ 132 w 317"/>
                <a:gd name="T51" fmla="*/ 369 h 448"/>
                <a:gd name="T52" fmla="*/ 121 w 317"/>
                <a:gd name="T53" fmla="*/ 382 h 448"/>
                <a:gd name="T54" fmla="*/ 123 w 317"/>
                <a:gd name="T55" fmla="*/ 364 h 448"/>
                <a:gd name="T56" fmla="*/ 124 w 317"/>
                <a:gd name="T57" fmla="*/ 355 h 448"/>
                <a:gd name="T58" fmla="*/ 126 w 317"/>
                <a:gd name="T59" fmla="*/ 349 h 448"/>
                <a:gd name="T60" fmla="*/ 131 w 317"/>
                <a:gd name="T61" fmla="*/ 351 h 448"/>
                <a:gd name="T62" fmla="*/ 133 w 317"/>
                <a:gd name="T63" fmla="*/ 360 h 448"/>
                <a:gd name="T64" fmla="*/ 62 w 317"/>
                <a:gd name="T65" fmla="*/ 245 h 448"/>
                <a:gd name="T66" fmla="*/ 58 w 317"/>
                <a:gd name="T67" fmla="*/ 247 h 448"/>
                <a:gd name="T68" fmla="*/ 58 w 317"/>
                <a:gd name="T69" fmla="*/ 238 h 448"/>
                <a:gd name="T70" fmla="*/ 64 w 317"/>
                <a:gd name="T71" fmla="*/ 244 h 448"/>
                <a:gd name="T72" fmla="*/ 58 w 317"/>
                <a:gd name="T73" fmla="*/ 257 h 448"/>
                <a:gd name="T74" fmla="*/ 60 w 317"/>
                <a:gd name="T75" fmla="*/ 267 h 448"/>
                <a:gd name="T76" fmla="*/ 64 w 317"/>
                <a:gd name="T77" fmla="*/ 270 h 448"/>
                <a:gd name="T78" fmla="*/ 50 w 317"/>
                <a:gd name="T79" fmla="*/ 261 h 448"/>
                <a:gd name="T80" fmla="*/ 49 w 317"/>
                <a:gd name="T81" fmla="*/ 255 h 448"/>
                <a:gd name="T82" fmla="*/ 98 w 317"/>
                <a:gd name="T83" fmla="*/ 306 h 448"/>
                <a:gd name="T84" fmla="*/ 86 w 317"/>
                <a:gd name="T85" fmla="*/ 284 h 448"/>
                <a:gd name="T86" fmla="*/ 90 w 317"/>
                <a:gd name="T87" fmla="*/ 284 h 448"/>
                <a:gd name="T88" fmla="*/ 96 w 317"/>
                <a:gd name="T89" fmla="*/ 274 h 448"/>
                <a:gd name="T90" fmla="*/ 85 w 317"/>
                <a:gd name="T91" fmla="*/ 273 h 448"/>
                <a:gd name="T92" fmla="*/ 82 w 317"/>
                <a:gd name="T93" fmla="*/ 267 h 448"/>
                <a:gd name="T94" fmla="*/ 93 w 317"/>
                <a:gd name="T95" fmla="*/ 249 h 448"/>
                <a:gd name="T96" fmla="*/ 119 w 317"/>
                <a:gd name="T97" fmla="*/ 305 h 448"/>
                <a:gd name="T98" fmla="*/ 124 w 317"/>
                <a:gd name="T99" fmla="*/ 325 h 448"/>
                <a:gd name="T100" fmla="*/ 121 w 317"/>
                <a:gd name="T101" fmla="*/ 333 h 448"/>
                <a:gd name="T102" fmla="*/ 108 w 317"/>
                <a:gd name="T103" fmla="*/ 314 h 448"/>
                <a:gd name="T104" fmla="*/ 98 w 317"/>
                <a:gd name="T105" fmla="*/ 30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" h="448">
                  <a:moveTo>
                    <a:pt x="313" y="142"/>
                  </a:moveTo>
                  <a:cubicBezTo>
                    <a:pt x="313" y="141"/>
                    <a:pt x="313" y="141"/>
                    <a:pt x="312" y="141"/>
                  </a:cubicBezTo>
                  <a:cubicBezTo>
                    <a:pt x="311" y="141"/>
                    <a:pt x="310" y="141"/>
                    <a:pt x="309" y="141"/>
                  </a:cubicBezTo>
                  <a:cubicBezTo>
                    <a:pt x="309" y="141"/>
                    <a:pt x="308" y="141"/>
                    <a:pt x="308" y="140"/>
                  </a:cubicBezTo>
                  <a:cubicBezTo>
                    <a:pt x="306" y="140"/>
                    <a:pt x="305" y="139"/>
                    <a:pt x="304" y="139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301" y="137"/>
                    <a:pt x="299" y="136"/>
                    <a:pt x="297" y="136"/>
                  </a:cubicBezTo>
                  <a:cubicBezTo>
                    <a:pt x="296" y="136"/>
                    <a:pt x="295" y="136"/>
                    <a:pt x="294" y="136"/>
                  </a:cubicBezTo>
                  <a:cubicBezTo>
                    <a:pt x="292" y="136"/>
                    <a:pt x="292" y="136"/>
                    <a:pt x="291" y="135"/>
                  </a:cubicBezTo>
                  <a:cubicBezTo>
                    <a:pt x="291" y="135"/>
                    <a:pt x="290" y="134"/>
                    <a:pt x="290" y="134"/>
                  </a:cubicBezTo>
                  <a:cubicBezTo>
                    <a:pt x="289" y="133"/>
                    <a:pt x="288" y="132"/>
                    <a:pt x="286" y="131"/>
                  </a:cubicBezTo>
                  <a:cubicBezTo>
                    <a:pt x="285" y="130"/>
                    <a:pt x="284" y="130"/>
                    <a:pt x="282" y="129"/>
                  </a:cubicBezTo>
                  <a:cubicBezTo>
                    <a:pt x="281" y="129"/>
                    <a:pt x="280" y="128"/>
                    <a:pt x="279" y="128"/>
                  </a:cubicBezTo>
                  <a:cubicBezTo>
                    <a:pt x="277" y="127"/>
                    <a:pt x="274" y="127"/>
                    <a:pt x="272" y="127"/>
                  </a:cubicBezTo>
                  <a:cubicBezTo>
                    <a:pt x="268" y="127"/>
                    <a:pt x="265" y="127"/>
                    <a:pt x="261" y="129"/>
                  </a:cubicBezTo>
                  <a:cubicBezTo>
                    <a:pt x="260" y="129"/>
                    <a:pt x="258" y="130"/>
                    <a:pt x="256" y="131"/>
                  </a:cubicBezTo>
                  <a:cubicBezTo>
                    <a:pt x="251" y="134"/>
                    <a:pt x="245" y="137"/>
                    <a:pt x="242" y="137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40" y="134"/>
                    <a:pt x="240" y="133"/>
                  </a:cubicBezTo>
                  <a:cubicBezTo>
                    <a:pt x="241" y="132"/>
                    <a:pt x="241" y="132"/>
                    <a:pt x="241" y="131"/>
                  </a:cubicBezTo>
                  <a:cubicBezTo>
                    <a:pt x="244" y="126"/>
                    <a:pt x="244" y="122"/>
                    <a:pt x="243" y="117"/>
                  </a:cubicBezTo>
                  <a:cubicBezTo>
                    <a:pt x="243" y="114"/>
                    <a:pt x="242" y="111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6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3"/>
                    <a:pt x="239" y="102"/>
                    <a:pt x="239" y="102"/>
                  </a:cubicBezTo>
                  <a:cubicBezTo>
                    <a:pt x="238" y="100"/>
                    <a:pt x="238" y="99"/>
                    <a:pt x="238" y="97"/>
                  </a:cubicBezTo>
                  <a:cubicBezTo>
                    <a:pt x="237" y="96"/>
                    <a:pt x="237" y="95"/>
                    <a:pt x="237" y="93"/>
                  </a:cubicBezTo>
                  <a:cubicBezTo>
                    <a:pt x="237" y="92"/>
                    <a:pt x="236" y="91"/>
                    <a:pt x="236" y="90"/>
                  </a:cubicBezTo>
                  <a:cubicBezTo>
                    <a:pt x="236" y="89"/>
                    <a:pt x="236" y="88"/>
                    <a:pt x="235" y="87"/>
                  </a:cubicBezTo>
                  <a:cubicBezTo>
                    <a:pt x="235" y="86"/>
                    <a:pt x="234" y="85"/>
                    <a:pt x="234" y="84"/>
                  </a:cubicBezTo>
                  <a:cubicBezTo>
                    <a:pt x="234" y="83"/>
                    <a:pt x="234" y="81"/>
                    <a:pt x="234" y="80"/>
                  </a:cubicBezTo>
                  <a:cubicBezTo>
                    <a:pt x="234" y="79"/>
                    <a:pt x="234" y="78"/>
                    <a:pt x="234" y="7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4" y="74"/>
                    <a:pt x="234" y="72"/>
                    <a:pt x="233" y="70"/>
                  </a:cubicBezTo>
                  <a:cubicBezTo>
                    <a:pt x="231" y="68"/>
                    <a:pt x="229" y="66"/>
                    <a:pt x="226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2" y="66"/>
                    <a:pt x="221" y="66"/>
                    <a:pt x="220" y="66"/>
                  </a:cubicBezTo>
                  <a:cubicBezTo>
                    <a:pt x="219" y="66"/>
                    <a:pt x="217" y="66"/>
                    <a:pt x="216" y="67"/>
                  </a:cubicBezTo>
                  <a:cubicBezTo>
                    <a:pt x="214" y="67"/>
                    <a:pt x="212" y="67"/>
                    <a:pt x="211" y="67"/>
                  </a:cubicBezTo>
                  <a:cubicBezTo>
                    <a:pt x="210" y="67"/>
                    <a:pt x="209" y="67"/>
                    <a:pt x="208" y="67"/>
                  </a:cubicBezTo>
                  <a:cubicBezTo>
                    <a:pt x="206" y="66"/>
                    <a:pt x="204" y="65"/>
                    <a:pt x="203" y="63"/>
                  </a:cubicBezTo>
                  <a:cubicBezTo>
                    <a:pt x="202" y="63"/>
                    <a:pt x="202" y="62"/>
                    <a:pt x="202" y="61"/>
                  </a:cubicBezTo>
                  <a:cubicBezTo>
                    <a:pt x="202" y="60"/>
                    <a:pt x="202" y="60"/>
                    <a:pt x="202" y="59"/>
                  </a:cubicBezTo>
                  <a:cubicBezTo>
                    <a:pt x="201" y="57"/>
                    <a:pt x="201" y="54"/>
                    <a:pt x="201" y="52"/>
                  </a:cubicBezTo>
                  <a:cubicBezTo>
                    <a:pt x="202" y="51"/>
                    <a:pt x="202" y="50"/>
                    <a:pt x="202" y="49"/>
                  </a:cubicBezTo>
                  <a:cubicBezTo>
                    <a:pt x="203" y="47"/>
                    <a:pt x="203" y="45"/>
                    <a:pt x="203" y="43"/>
                  </a:cubicBezTo>
                  <a:cubicBezTo>
                    <a:pt x="204" y="38"/>
                    <a:pt x="204" y="33"/>
                    <a:pt x="204" y="28"/>
                  </a:cubicBezTo>
                  <a:cubicBezTo>
                    <a:pt x="204" y="26"/>
                    <a:pt x="204" y="23"/>
                    <a:pt x="204" y="21"/>
                  </a:cubicBezTo>
                  <a:cubicBezTo>
                    <a:pt x="204" y="19"/>
                    <a:pt x="204" y="19"/>
                    <a:pt x="204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28"/>
                    <a:pt x="56" y="55"/>
                    <a:pt x="51" y="82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7"/>
                    <a:pt x="52" y="87"/>
                    <a:pt x="51" y="88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31" y="213"/>
                    <a:pt x="10" y="357"/>
                    <a:pt x="1" y="423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6" y="432"/>
                    <a:pt x="68" y="437"/>
                    <a:pt x="100" y="442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4" y="442"/>
                    <a:pt x="107" y="443"/>
                    <a:pt x="111" y="443"/>
                  </a:cubicBezTo>
                  <a:cubicBezTo>
                    <a:pt x="118" y="445"/>
                    <a:pt x="125" y="446"/>
                    <a:pt x="133" y="447"/>
                  </a:cubicBezTo>
                  <a:cubicBezTo>
                    <a:pt x="134" y="447"/>
                    <a:pt x="135" y="447"/>
                    <a:pt x="136" y="447"/>
                  </a:cubicBezTo>
                  <a:cubicBezTo>
                    <a:pt x="139" y="447"/>
                    <a:pt x="144" y="448"/>
                    <a:pt x="148" y="448"/>
                  </a:cubicBezTo>
                  <a:cubicBezTo>
                    <a:pt x="148" y="448"/>
                    <a:pt x="148" y="448"/>
                    <a:pt x="148" y="448"/>
                  </a:cubicBezTo>
                  <a:cubicBezTo>
                    <a:pt x="151" y="448"/>
                    <a:pt x="154" y="447"/>
                    <a:pt x="156" y="447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92" y="282"/>
                    <a:pt x="286" y="178"/>
                    <a:pt x="315" y="147"/>
                  </a:cubicBezTo>
                  <a:cubicBezTo>
                    <a:pt x="317" y="143"/>
                    <a:pt x="317" y="143"/>
                    <a:pt x="317" y="143"/>
                  </a:cubicBezTo>
                  <a:lnTo>
                    <a:pt x="313" y="142"/>
                  </a:lnTo>
                  <a:close/>
                  <a:moveTo>
                    <a:pt x="132" y="369"/>
                  </a:moveTo>
                  <a:cubicBezTo>
                    <a:pt x="132" y="371"/>
                    <a:pt x="132" y="373"/>
                    <a:pt x="131" y="375"/>
                  </a:cubicBezTo>
                  <a:cubicBezTo>
                    <a:pt x="129" y="379"/>
                    <a:pt x="125" y="383"/>
                    <a:pt x="123" y="383"/>
                  </a:cubicBezTo>
                  <a:cubicBezTo>
                    <a:pt x="123" y="383"/>
                    <a:pt x="122" y="383"/>
                    <a:pt x="121" y="382"/>
                  </a:cubicBezTo>
                  <a:cubicBezTo>
                    <a:pt x="120" y="380"/>
                    <a:pt x="121" y="378"/>
                    <a:pt x="122" y="375"/>
                  </a:cubicBezTo>
                  <a:cubicBezTo>
                    <a:pt x="123" y="372"/>
                    <a:pt x="123" y="370"/>
                    <a:pt x="123" y="368"/>
                  </a:cubicBezTo>
                  <a:cubicBezTo>
                    <a:pt x="123" y="366"/>
                    <a:pt x="123" y="365"/>
                    <a:pt x="123" y="364"/>
                  </a:cubicBezTo>
                  <a:cubicBezTo>
                    <a:pt x="123" y="364"/>
                    <a:pt x="124" y="364"/>
                    <a:pt x="124" y="363"/>
                  </a:cubicBezTo>
                  <a:cubicBezTo>
                    <a:pt x="124" y="362"/>
                    <a:pt x="125" y="361"/>
                    <a:pt x="125" y="359"/>
                  </a:cubicBezTo>
                  <a:cubicBezTo>
                    <a:pt x="125" y="358"/>
                    <a:pt x="125" y="356"/>
                    <a:pt x="124" y="355"/>
                  </a:cubicBezTo>
                  <a:cubicBezTo>
                    <a:pt x="124" y="355"/>
                    <a:pt x="124" y="354"/>
                    <a:pt x="123" y="353"/>
                  </a:cubicBezTo>
                  <a:cubicBezTo>
                    <a:pt x="123" y="353"/>
                    <a:pt x="124" y="352"/>
                    <a:pt x="125" y="350"/>
                  </a:cubicBezTo>
                  <a:cubicBezTo>
                    <a:pt x="126" y="349"/>
                    <a:pt x="126" y="349"/>
                    <a:pt x="126" y="349"/>
                  </a:cubicBezTo>
                  <a:cubicBezTo>
                    <a:pt x="127" y="347"/>
                    <a:pt x="128" y="346"/>
                    <a:pt x="129" y="345"/>
                  </a:cubicBezTo>
                  <a:cubicBezTo>
                    <a:pt x="130" y="346"/>
                    <a:pt x="130" y="347"/>
                    <a:pt x="130" y="347"/>
                  </a:cubicBezTo>
                  <a:cubicBezTo>
                    <a:pt x="130" y="348"/>
                    <a:pt x="131" y="350"/>
                    <a:pt x="131" y="351"/>
                  </a:cubicBezTo>
                  <a:cubicBezTo>
                    <a:pt x="132" y="351"/>
                    <a:pt x="132" y="352"/>
                    <a:pt x="132" y="353"/>
                  </a:cubicBezTo>
                  <a:cubicBezTo>
                    <a:pt x="134" y="355"/>
                    <a:pt x="134" y="356"/>
                    <a:pt x="134" y="357"/>
                  </a:cubicBezTo>
                  <a:cubicBezTo>
                    <a:pt x="134" y="358"/>
                    <a:pt x="133" y="359"/>
                    <a:pt x="133" y="360"/>
                  </a:cubicBezTo>
                  <a:cubicBezTo>
                    <a:pt x="133" y="362"/>
                    <a:pt x="132" y="364"/>
                    <a:pt x="132" y="367"/>
                  </a:cubicBezTo>
                  <a:cubicBezTo>
                    <a:pt x="132" y="367"/>
                    <a:pt x="132" y="368"/>
                    <a:pt x="132" y="369"/>
                  </a:cubicBezTo>
                  <a:close/>
                  <a:moveTo>
                    <a:pt x="62" y="245"/>
                  </a:moveTo>
                  <a:cubicBezTo>
                    <a:pt x="61" y="246"/>
                    <a:pt x="59" y="246"/>
                    <a:pt x="58" y="248"/>
                  </a:cubicBezTo>
                  <a:cubicBezTo>
                    <a:pt x="57" y="248"/>
                    <a:pt x="57" y="249"/>
                    <a:pt x="57" y="249"/>
                  </a:cubicBezTo>
                  <a:cubicBezTo>
                    <a:pt x="57" y="248"/>
                    <a:pt x="58" y="248"/>
                    <a:pt x="58" y="247"/>
                  </a:cubicBezTo>
                  <a:cubicBezTo>
                    <a:pt x="59" y="245"/>
                    <a:pt x="58" y="242"/>
                    <a:pt x="58" y="241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8" y="239"/>
                    <a:pt x="58" y="238"/>
                    <a:pt x="58" y="238"/>
                  </a:cubicBezTo>
                  <a:cubicBezTo>
                    <a:pt x="58" y="239"/>
                    <a:pt x="58" y="241"/>
                    <a:pt x="59" y="242"/>
                  </a:cubicBezTo>
                  <a:cubicBezTo>
                    <a:pt x="60" y="244"/>
                    <a:pt x="62" y="244"/>
                    <a:pt x="64" y="244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4" y="244"/>
                    <a:pt x="63" y="245"/>
                    <a:pt x="62" y="245"/>
                  </a:cubicBezTo>
                  <a:close/>
                  <a:moveTo>
                    <a:pt x="57" y="249"/>
                  </a:moveTo>
                  <a:cubicBezTo>
                    <a:pt x="55" y="253"/>
                    <a:pt x="57" y="255"/>
                    <a:pt x="58" y="257"/>
                  </a:cubicBezTo>
                  <a:cubicBezTo>
                    <a:pt x="58" y="257"/>
                    <a:pt x="59" y="258"/>
                    <a:pt x="59" y="258"/>
                  </a:cubicBezTo>
                  <a:cubicBezTo>
                    <a:pt x="59" y="258"/>
                    <a:pt x="59" y="259"/>
                    <a:pt x="59" y="260"/>
                  </a:cubicBezTo>
                  <a:cubicBezTo>
                    <a:pt x="59" y="262"/>
                    <a:pt x="58" y="265"/>
                    <a:pt x="60" y="267"/>
                  </a:cubicBezTo>
                  <a:cubicBezTo>
                    <a:pt x="62" y="269"/>
                    <a:pt x="65" y="269"/>
                    <a:pt x="66" y="269"/>
                  </a:cubicBezTo>
                  <a:cubicBezTo>
                    <a:pt x="66" y="269"/>
                    <a:pt x="67" y="269"/>
                    <a:pt x="67" y="269"/>
                  </a:cubicBezTo>
                  <a:cubicBezTo>
                    <a:pt x="66" y="269"/>
                    <a:pt x="65" y="270"/>
                    <a:pt x="64" y="270"/>
                  </a:cubicBezTo>
                  <a:cubicBezTo>
                    <a:pt x="63" y="270"/>
                    <a:pt x="63" y="270"/>
                    <a:pt x="62" y="269"/>
                  </a:cubicBezTo>
                  <a:cubicBezTo>
                    <a:pt x="59" y="268"/>
                    <a:pt x="55" y="265"/>
                    <a:pt x="52" y="262"/>
                  </a:cubicBezTo>
                  <a:cubicBezTo>
                    <a:pt x="52" y="262"/>
                    <a:pt x="51" y="261"/>
                    <a:pt x="50" y="261"/>
                  </a:cubicBezTo>
                  <a:cubicBezTo>
                    <a:pt x="48" y="259"/>
                    <a:pt x="46" y="257"/>
                    <a:pt x="44" y="254"/>
                  </a:cubicBezTo>
                  <a:cubicBezTo>
                    <a:pt x="46" y="255"/>
                    <a:pt x="47" y="255"/>
                    <a:pt x="48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52" y="254"/>
                    <a:pt x="55" y="252"/>
                    <a:pt x="57" y="249"/>
                  </a:cubicBezTo>
                  <a:close/>
                  <a:moveTo>
                    <a:pt x="98" y="306"/>
                  </a:moveTo>
                  <a:cubicBezTo>
                    <a:pt x="97" y="304"/>
                    <a:pt x="96" y="303"/>
                    <a:pt x="95" y="301"/>
                  </a:cubicBezTo>
                  <a:cubicBezTo>
                    <a:pt x="93" y="297"/>
                    <a:pt x="91" y="293"/>
                    <a:pt x="88" y="289"/>
                  </a:cubicBezTo>
                  <a:cubicBezTo>
                    <a:pt x="86" y="286"/>
                    <a:pt x="86" y="284"/>
                    <a:pt x="86" y="284"/>
                  </a:cubicBezTo>
                  <a:cubicBezTo>
                    <a:pt x="86" y="284"/>
                    <a:pt x="87" y="283"/>
                    <a:pt x="87" y="283"/>
                  </a:cubicBezTo>
                  <a:cubicBezTo>
                    <a:pt x="88" y="283"/>
                    <a:pt x="88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4"/>
                    <a:pt x="93" y="284"/>
                    <a:pt x="94" y="282"/>
                  </a:cubicBezTo>
                  <a:cubicBezTo>
                    <a:pt x="96" y="280"/>
                    <a:pt x="96" y="278"/>
                    <a:pt x="96" y="277"/>
                  </a:cubicBezTo>
                  <a:cubicBezTo>
                    <a:pt x="96" y="274"/>
                    <a:pt x="96" y="274"/>
                    <a:pt x="96" y="274"/>
                  </a:cubicBezTo>
                  <a:cubicBezTo>
                    <a:pt x="93" y="274"/>
                    <a:pt x="93" y="274"/>
                    <a:pt x="93" y="274"/>
                  </a:cubicBezTo>
                  <a:cubicBezTo>
                    <a:pt x="92" y="274"/>
                    <a:pt x="91" y="274"/>
                    <a:pt x="90" y="274"/>
                  </a:cubicBezTo>
                  <a:cubicBezTo>
                    <a:pt x="88" y="274"/>
                    <a:pt x="86" y="274"/>
                    <a:pt x="85" y="273"/>
                  </a:cubicBezTo>
                  <a:cubicBezTo>
                    <a:pt x="84" y="273"/>
                    <a:pt x="83" y="272"/>
                    <a:pt x="82" y="271"/>
                  </a:cubicBezTo>
                  <a:cubicBezTo>
                    <a:pt x="81" y="271"/>
                    <a:pt x="81" y="270"/>
                    <a:pt x="80" y="269"/>
                  </a:cubicBezTo>
                  <a:cubicBezTo>
                    <a:pt x="81" y="269"/>
                    <a:pt x="82" y="268"/>
                    <a:pt x="82" y="267"/>
                  </a:cubicBezTo>
                  <a:cubicBezTo>
                    <a:pt x="85" y="264"/>
                    <a:pt x="86" y="260"/>
                    <a:pt x="88" y="256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90" y="251"/>
                    <a:pt x="91" y="249"/>
                    <a:pt x="93" y="249"/>
                  </a:cubicBezTo>
                  <a:cubicBezTo>
                    <a:pt x="93" y="249"/>
                    <a:pt x="93" y="249"/>
                    <a:pt x="94" y="249"/>
                  </a:cubicBezTo>
                  <a:cubicBezTo>
                    <a:pt x="99" y="249"/>
                    <a:pt x="107" y="255"/>
                    <a:pt x="109" y="259"/>
                  </a:cubicBezTo>
                  <a:cubicBezTo>
                    <a:pt x="115" y="273"/>
                    <a:pt x="118" y="290"/>
                    <a:pt x="119" y="305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14"/>
                    <a:pt x="122" y="318"/>
                    <a:pt x="123" y="321"/>
                  </a:cubicBezTo>
                  <a:cubicBezTo>
                    <a:pt x="123" y="322"/>
                    <a:pt x="123" y="323"/>
                    <a:pt x="124" y="325"/>
                  </a:cubicBezTo>
                  <a:cubicBezTo>
                    <a:pt x="124" y="326"/>
                    <a:pt x="125" y="330"/>
                    <a:pt x="125" y="331"/>
                  </a:cubicBezTo>
                  <a:cubicBezTo>
                    <a:pt x="125" y="331"/>
                    <a:pt x="124" y="331"/>
                    <a:pt x="124" y="332"/>
                  </a:cubicBezTo>
                  <a:cubicBezTo>
                    <a:pt x="123" y="332"/>
                    <a:pt x="122" y="332"/>
                    <a:pt x="121" y="333"/>
                  </a:cubicBezTo>
                  <a:cubicBezTo>
                    <a:pt x="121" y="330"/>
                    <a:pt x="120" y="324"/>
                    <a:pt x="119" y="321"/>
                  </a:cubicBezTo>
                  <a:cubicBezTo>
                    <a:pt x="117" y="317"/>
                    <a:pt x="114" y="315"/>
                    <a:pt x="110" y="314"/>
                  </a:cubicBezTo>
                  <a:cubicBezTo>
                    <a:pt x="109" y="314"/>
                    <a:pt x="108" y="314"/>
                    <a:pt x="108" y="314"/>
                  </a:cubicBezTo>
                  <a:cubicBezTo>
                    <a:pt x="103" y="314"/>
                    <a:pt x="102" y="317"/>
                    <a:pt x="102" y="319"/>
                  </a:cubicBezTo>
                  <a:cubicBezTo>
                    <a:pt x="101" y="316"/>
                    <a:pt x="100" y="313"/>
                    <a:pt x="100" y="311"/>
                  </a:cubicBezTo>
                  <a:cubicBezTo>
                    <a:pt x="99" y="308"/>
                    <a:pt x="98" y="307"/>
                    <a:pt x="98" y="30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22217589" y="8350420"/>
              <a:ext cx="266727" cy="313584"/>
            </a:xfrm>
            <a:custGeom>
              <a:avLst/>
              <a:gdLst>
                <a:gd name="T0" fmla="*/ 47 w 49"/>
                <a:gd name="T1" fmla="*/ 27 h 63"/>
                <a:gd name="T2" fmla="*/ 42 w 49"/>
                <a:gd name="T3" fmla="*/ 24 h 63"/>
                <a:gd name="T4" fmla="*/ 41 w 49"/>
                <a:gd name="T5" fmla="*/ 24 h 63"/>
                <a:gd name="T6" fmla="*/ 40 w 49"/>
                <a:gd name="T7" fmla="*/ 23 h 63"/>
                <a:gd name="T8" fmla="*/ 37 w 49"/>
                <a:gd name="T9" fmla="*/ 22 h 63"/>
                <a:gd name="T10" fmla="*/ 34 w 49"/>
                <a:gd name="T11" fmla="*/ 21 h 63"/>
                <a:gd name="T12" fmla="*/ 26 w 49"/>
                <a:gd name="T13" fmla="*/ 23 h 63"/>
                <a:gd name="T14" fmla="*/ 26 w 49"/>
                <a:gd name="T15" fmla="*/ 19 h 63"/>
                <a:gd name="T16" fmla="*/ 25 w 49"/>
                <a:gd name="T17" fmla="*/ 15 h 63"/>
                <a:gd name="T18" fmla="*/ 23 w 49"/>
                <a:gd name="T19" fmla="*/ 8 h 63"/>
                <a:gd name="T20" fmla="*/ 18 w 49"/>
                <a:gd name="T21" fmla="*/ 6 h 63"/>
                <a:gd name="T22" fmla="*/ 18 w 49"/>
                <a:gd name="T23" fmla="*/ 5 h 63"/>
                <a:gd name="T24" fmla="*/ 18 w 49"/>
                <a:gd name="T25" fmla="*/ 6 h 63"/>
                <a:gd name="T26" fmla="*/ 18 w 49"/>
                <a:gd name="T27" fmla="*/ 5 h 63"/>
                <a:gd name="T28" fmla="*/ 17 w 49"/>
                <a:gd name="T29" fmla="*/ 4 h 63"/>
                <a:gd name="T30" fmla="*/ 12 w 49"/>
                <a:gd name="T31" fmla="*/ 0 h 63"/>
                <a:gd name="T32" fmla="*/ 8 w 49"/>
                <a:gd name="T33" fmla="*/ 2 h 63"/>
                <a:gd name="T34" fmla="*/ 5 w 49"/>
                <a:gd name="T35" fmla="*/ 12 h 63"/>
                <a:gd name="T36" fmla="*/ 5 w 49"/>
                <a:gd name="T37" fmla="*/ 15 h 63"/>
                <a:gd name="T38" fmla="*/ 3 w 49"/>
                <a:gd name="T39" fmla="*/ 30 h 63"/>
                <a:gd name="T40" fmla="*/ 2 w 49"/>
                <a:gd name="T41" fmla="*/ 44 h 63"/>
                <a:gd name="T42" fmla="*/ 7 w 49"/>
                <a:gd name="T43" fmla="*/ 60 h 63"/>
                <a:gd name="T44" fmla="*/ 14 w 49"/>
                <a:gd name="T45" fmla="*/ 63 h 63"/>
                <a:gd name="T46" fmla="*/ 20 w 49"/>
                <a:gd name="T47" fmla="*/ 61 h 63"/>
                <a:gd name="T48" fmla="*/ 23 w 49"/>
                <a:gd name="T49" fmla="*/ 55 h 63"/>
                <a:gd name="T50" fmla="*/ 24 w 49"/>
                <a:gd name="T51" fmla="*/ 54 h 63"/>
                <a:gd name="T52" fmla="*/ 27 w 49"/>
                <a:gd name="T53" fmla="*/ 61 h 63"/>
                <a:gd name="T54" fmla="*/ 30 w 49"/>
                <a:gd name="T55" fmla="*/ 62 h 63"/>
                <a:gd name="T56" fmla="*/ 30 w 49"/>
                <a:gd name="T57" fmla="*/ 62 h 63"/>
                <a:gd name="T58" fmla="*/ 41 w 49"/>
                <a:gd name="T59" fmla="*/ 53 h 63"/>
                <a:gd name="T60" fmla="*/ 41 w 49"/>
                <a:gd name="T61" fmla="*/ 53 h 63"/>
                <a:gd name="T62" fmla="*/ 47 w 49"/>
                <a:gd name="T63" fmla="*/ 39 h 63"/>
                <a:gd name="T64" fmla="*/ 48 w 49"/>
                <a:gd name="T65" fmla="*/ 37 h 63"/>
                <a:gd name="T66" fmla="*/ 47 w 49"/>
                <a:gd name="T67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3">
                  <a:moveTo>
                    <a:pt x="47" y="27"/>
                  </a:moveTo>
                  <a:cubicBezTo>
                    <a:pt x="46" y="25"/>
                    <a:pt x="44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3"/>
                    <a:pt x="38" y="22"/>
                    <a:pt x="37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1" y="21"/>
                    <a:pt x="28" y="22"/>
                    <a:pt x="26" y="23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0"/>
                    <a:pt x="23" y="8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2"/>
                    <a:pt x="15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4" y="4"/>
                    <a:pt x="5" y="9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3" y="20"/>
                    <a:pt x="3" y="25"/>
                    <a:pt x="3" y="30"/>
                  </a:cubicBezTo>
                  <a:cubicBezTo>
                    <a:pt x="4" y="35"/>
                    <a:pt x="3" y="39"/>
                    <a:pt x="2" y="44"/>
                  </a:cubicBezTo>
                  <a:cubicBezTo>
                    <a:pt x="0" y="51"/>
                    <a:pt x="2" y="57"/>
                    <a:pt x="7" y="60"/>
                  </a:cubicBezTo>
                  <a:cubicBezTo>
                    <a:pt x="9" y="62"/>
                    <a:pt x="12" y="63"/>
                    <a:pt x="14" y="63"/>
                  </a:cubicBezTo>
                  <a:cubicBezTo>
                    <a:pt x="16" y="63"/>
                    <a:pt x="18" y="62"/>
                    <a:pt x="20" y="61"/>
                  </a:cubicBezTo>
                  <a:cubicBezTo>
                    <a:pt x="22" y="59"/>
                    <a:pt x="23" y="57"/>
                    <a:pt x="23" y="55"/>
                  </a:cubicBezTo>
                  <a:cubicBezTo>
                    <a:pt x="23" y="55"/>
                    <a:pt x="23" y="55"/>
                    <a:pt x="24" y="54"/>
                  </a:cubicBezTo>
                  <a:cubicBezTo>
                    <a:pt x="23" y="57"/>
                    <a:pt x="24" y="59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49"/>
                    <a:pt x="47" y="45"/>
                    <a:pt x="47" y="39"/>
                  </a:cubicBezTo>
                  <a:cubicBezTo>
                    <a:pt x="47" y="39"/>
                    <a:pt x="47" y="38"/>
                    <a:pt x="48" y="37"/>
                  </a:cubicBezTo>
                  <a:cubicBezTo>
                    <a:pt x="48" y="34"/>
                    <a:pt x="49" y="30"/>
                    <a:pt x="47" y="2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21497425" y="8003238"/>
              <a:ext cx="451385" cy="130660"/>
            </a:xfrm>
            <a:custGeom>
              <a:avLst/>
              <a:gdLst>
                <a:gd name="T0" fmla="*/ 82 w 83"/>
                <a:gd name="T1" fmla="*/ 10 h 26"/>
                <a:gd name="T2" fmla="*/ 71 w 83"/>
                <a:gd name="T3" fmla="*/ 3 h 26"/>
                <a:gd name="T4" fmla="*/ 66 w 83"/>
                <a:gd name="T5" fmla="*/ 3 h 26"/>
                <a:gd name="T6" fmla="*/ 61 w 83"/>
                <a:gd name="T7" fmla="*/ 4 h 26"/>
                <a:gd name="T8" fmla="*/ 59 w 83"/>
                <a:gd name="T9" fmla="*/ 3 h 26"/>
                <a:gd name="T10" fmla="*/ 52 w 83"/>
                <a:gd name="T11" fmla="*/ 2 h 26"/>
                <a:gd name="T12" fmla="*/ 39 w 83"/>
                <a:gd name="T13" fmla="*/ 0 h 26"/>
                <a:gd name="T14" fmla="*/ 33 w 83"/>
                <a:gd name="T15" fmla="*/ 1 h 26"/>
                <a:gd name="T16" fmla="*/ 30 w 83"/>
                <a:gd name="T17" fmla="*/ 1 h 26"/>
                <a:gd name="T18" fmla="*/ 15 w 83"/>
                <a:gd name="T19" fmla="*/ 4 h 26"/>
                <a:gd name="T20" fmla="*/ 1 w 83"/>
                <a:gd name="T21" fmla="*/ 11 h 26"/>
                <a:gd name="T22" fmla="*/ 2 w 83"/>
                <a:gd name="T23" fmla="*/ 16 h 26"/>
                <a:gd name="T24" fmla="*/ 11 w 83"/>
                <a:gd name="T25" fmla="*/ 19 h 26"/>
                <a:gd name="T26" fmla="*/ 13 w 83"/>
                <a:gd name="T27" fmla="*/ 19 h 26"/>
                <a:gd name="T28" fmla="*/ 16 w 83"/>
                <a:gd name="T29" fmla="*/ 19 h 26"/>
                <a:gd name="T30" fmla="*/ 23 w 83"/>
                <a:gd name="T31" fmla="*/ 20 h 26"/>
                <a:gd name="T32" fmla="*/ 24 w 83"/>
                <a:gd name="T33" fmla="*/ 22 h 26"/>
                <a:gd name="T34" fmla="*/ 28 w 83"/>
                <a:gd name="T35" fmla="*/ 24 h 26"/>
                <a:gd name="T36" fmla="*/ 35 w 83"/>
                <a:gd name="T37" fmla="*/ 25 h 26"/>
                <a:gd name="T38" fmla="*/ 37 w 83"/>
                <a:gd name="T39" fmla="*/ 25 h 26"/>
                <a:gd name="T40" fmla="*/ 40 w 83"/>
                <a:gd name="T41" fmla="*/ 25 h 26"/>
                <a:gd name="T42" fmla="*/ 42 w 83"/>
                <a:gd name="T43" fmla="*/ 26 h 26"/>
                <a:gd name="T44" fmla="*/ 46 w 83"/>
                <a:gd name="T45" fmla="*/ 26 h 26"/>
                <a:gd name="T46" fmla="*/ 48 w 83"/>
                <a:gd name="T47" fmla="*/ 26 h 26"/>
                <a:gd name="T48" fmla="*/ 55 w 83"/>
                <a:gd name="T49" fmla="*/ 25 h 26"/>
                <a:gd name="T50" fmla="*/ 64 w 83"/>
                <a:gd name="T51" fmla="*/ 24 h 26"/>
                <a:gd name="T52" fmla="*/ 76 w 83"/>
                <a:gd name="T53" fmla="*/ 20 h 26"/>
                <a:gd name="T54" fmla="*/ 77 w 83"/>
                <a:gd name="T55" fmla="*/ 19 h 26"/>
                <a:gd name="T56" fmla="*/ 82 w 83"/>
                <a:gd name="T5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26">
                  <a:moveTo>
                    <a:pt x="82" y="10"/>
                  </a:moveTo>
                  <a:cubicBezTo>
                    <a:pt x="81" y="5"/>
                    <a:pt x="74" y="3"/>
                    <a:pt x="71" y="3"/>
                  </a:cubicBezTo>
                  <a:cubicBezTo>
                    <a:pt x="69" y="3"/>
                    <a:pt x="67" y="3"/>
                    <a:pt x="66" y="3"/>
                  </a:cubicBezTo>
                  <a:cubicBezTo>
                    <a:pt x="64" y="4"/>
                    <a:pt x="63" y="4"/>
                    <a:pt x="61" y="4"/>
                  </a:cubicBezTo>
                  <a:cubicBezTo>
                    <a:pt x="60" y="4"/>
                    <a:pt x="59" y="4"/>
                    <a:pt x="59" y="3"/>
                  </a:cubicBezTo>
                  <a:cubicBezTo>
                    <a:pt x="56" y="3"/>
                    <a:pt x="54" y="3"/>
                    <a:pt x="52" y="2"/>
                  </a:cubicBezTo>
                  <a:cubicBezTo>
                    <a:pt x="48" y="1"/>
                    <a:pt x="43" y="0"/>
                    <a:pt x="39" y="0"/>
                  </a:cubicBezTo>
                  <a:cubicBezTo>
                    <a:pt x="37" y="0"/>
                    <a:pt x="35" y="0"/>
                    <a:pt x="33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3"/>
                    <a:pt x="20" y="4"/>
                    <a:pt x="15" y="4"/>
                  </a:cubicBezTo>
                  <a:cubicBezTo>
                    <a:pt x="11" y="5"/>
                    <a:pt x="3" y="5"/>
                    <a:pt x="1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4" y="19"/>
                    <a:pt x="8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8" y="19"/>
                    <a:pt x="21" y="19"/>
                    <a:pt x="23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5" y="23"/>
                    <a:pt x="27" y="24"/>
                    <a:pt x="28" y="24"/>
                  </a:cubicBezTo>
                  <a:cubicBezTo>
                    <a:pt x="30" y="25"/>
                    <a:pt x="33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9" y="25"/>
                    <a:pt x="40" y="25"/>
                  </a:cubicBezTo>
                  <a:cubicBezTo>
                    <a:pt x="40" y="25"/>
                    <a:pt x="41" y="26"/>
                    <a:pt x="42" y="26"/>
                  </a:cubicBezTo>
                  <a:cubicBezTo>
                    <a:pt x="43" y="26"/>
                    <a:pt x="45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50" y="26"/>
                    <a:pt x="53" y="26"/>
                    <a:pt x="55" y="25"/>
                  </a:cubicBezTo>
                  <a:cubicBezTo>
                    <a:pt x="58" y="25"/>
                    <a:pt x="61" y="24"/>
                    <a:pt x="64" y="24"/>
                  </a:cubicBezTo>
                  <a:cubicBezTo>
                    <a:pt x="68" y="24"/>
                    <a:pt x="72" y="23"/>
                    <a:pt x="76" y="20"/>
                  </a:cubicBezTo>
                  <a:cubicBezTo>
                    <a:pt x="76" y="19"/>
                    <a:pt x="77" y="19"/>
                    <a:pt x="77" y="19"/>
                  </a:cubicBezTo>
                  <a:cubicBezTo>
                    <a:pt x="79" y="17"/>
                    <a:pt x="83" y="14"/>
                    <a:pt x="82" y="1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9082517" y="9382633"/>
              <a:ext cx="266727" cy="113861"/>
            </a:xfrm>
            <a:custGeom>
              <a:avLst/>
              <a:gdLst>
                <a:gd name="T0" fmla="*/ 41 w 49"/>
                <a:gd name="T1" fmla="*/ 4 h 23"/>
                <a:gd name="T2" fmla="*/ 41 w 49"/>
                <a:gd name="T3" fmla="*/ 4 h 23"/>
                <a:gd name="T4" fmla="*/ 36 w 49"/>
                <a:gd name="T5" fmla="*/ 0 h 23"/>
                <a:gd name="T6" fmla="*/ 35 w 49"/>
                <a:gd name="T7" fmla="*/ 0 h 23"/>
                <a:gd name="T8" fmla="*/ 30 w 49"/>
                <a:gd name="T9" fmla="*/ 2 h 23"/>
                <a:gd name="T10" fmla="*/ 30 w 49"/>
                <a:gd name="T11" fmla="*/ 2 h 23"/>
                <a:gd name="T12" fmla="*/ 25 w 49"/>
                <a:gd name="T13" fmla="*/ 0 h 23"/>
                <a:gd name="T14" fmla="*/ 19 w 49"/>
                <a:gd name="T15" fmla="*/ 3 h 23"/>
                <a:gd name="T16" fmla="*/ 18 w 49"/>
                <a:gd name="T17" fmla="*/ 6 h 23"/>
                <a:gd name="T18" fmla="*/ 18 w 49"/>
                <a:gd name="T19" fmla="*/ 7 h 23"/>
                <a:gd name="T20" fmla="*/ 18 w 49"/>
                <a:gd name="T21" fmla="*/ 7 h 23"/>
                <a:gd name="T22" fmla="*/ 17 w 49"/>
                <a:gd name="T23" fmla="*/ 7 h 23"/>
                <a:gd name="T24" fmla="*/ 17 w 49"/>
                <a:gd name="T25" fmla="*/ 7 h 23"/>
                <a:gd name="T26" fmla="*/ 14 w 49"/>
                <a:gd name="T27" fmla="*/ 3 h 23"/>
                <a:gd name="T28" fmla="*/ 9 w 49"/>
                <a:gd name="T29" fmla="*/ 2 h 23"/>
                <a:gd name="T30" fmla="*/ 5 w 49"/>
                <a:gd name="T31" fmla="*/ 3 h 23"/>
                <a:gd name="T32" fmla="*/ 0 w 49"/>
                <a:gd name="T33" fmla="*/ 8 h 23"/>
                <a:gd name="T34" fmla="*/ 2 w 49"/>
                <a:gd name="T35" fmla="*/ 13 h 23"/>
                <a:gd name="T36" fmla="*/ 10 w 49"/>
                <a:gd name="T37" fmla="*/ 15 h 23"/>
                <a:gd name="T38" fmla="*/ 15 w 49"/>
                <a:gd name="T39" fmla="*/ 14 h 23"/>
                <a:gd name="T40" fmla="*/ 15 w 49"/>
                <a:gd name="T41" fmla="*/ 14 h 23"/>
                <a:gd name="T42" fmla="*/ 21 w 49"/>
                <a:gd name="T43" fmla="*/ 18 h 23"/>
                <a:gd name="T44" fmla="*/ 29 w 49"/>
                <a:gd name="T45" fmla="*/ 21 h 23"/>
                <a:gd name="T46" fmla="*/ 36 w 49"/>
                <a:gd name="T47" fmla="*/ 23 h 23"/>
                <a:gd name="T48" fmla="*/ 42 w 49"/>
                <a:gd name="T49" fmla="*/ 21 h 23"/>
                <a:gd name="T50" fmla="*/ 49 w 49"/>
                <a:gd name="T51" fmla="*/ 10 h 23"/>
                <a:gd name="T52" fmla="*/ 41 w 49"/>
                <a:gd name="T5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3"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2" y="0"/>
                    <a:pt x="3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3" y="0"/>
                    <a:pt x="21" y="1"/>
                    <a:pt x="19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4"/>
                    <a:pt x="14" y="3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7"/>
                    <a:pt x="19" y="18"/>
                    <a:pt x="21" y="18"/>
                  </a:cubicBezTo>
                  <a:cubicBezTo>
                    <a:pt x="24" y="19"/>
                    <a:pt x="26" y="20"/>
                    <a:pt x="29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8" y="23"/>
                    <a:pt x="40" y="22"/>
                    <a:pt x="42" y="21"/>
                  </a:cubicBezTo>
                  <a:cubicBezTo>
                    <a:pt x="45" y="19"/>
                    <a:pt x="49" y="15"/>
                    <a:pt x="49" y="10"/>
                  </a:cubicBezTo>
                  <a:cubicBezTo>
                    <a:pt x="49" y="9"/>
                    <a:pt x="48" y="4"/>
                    <a:pt x="41" y="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1757998" y="8544543"/>
              <a:ext cx="387781" cy="158658"/>
            </a:xfrm>
            <a:custGeom>
              <a:avLst/>
              <a:gdLst>
                <a:gd name="T0" fmla="*/ 71 w 71"/>
                <a:gd name="T1" fmla="*/ 6 h 32"/>
                <a:gd name="T2" fmla="*/ 70 w 71"/>
                <a:gd name="T3" fmla="*/ 1 h 32"/>
                <a:gd name="T4" fmla="*/ 66 w 71"/>
                <a:gd name="T5" fmla="*/ 0 h 32"/>
                <a:gd name="T6" fmla="*/ 56 w 71"/>
                <a:gd name="T7" fmla="*/ 5 h 32"/>
                <a:gd name="T8" fmla="*/ 46 w 71"/>
                <a:gd name="T9" fmla="*/ 13 h 32"/>
                <a:gd name="T10" fmla="*/ 41 w 71"/>
                <a:gd name="T11" fmla="*/ 15 h 32"/>
                <a:gd name="T12" fmla="*/ 36 w 71"/>
                <a:gd name="T13" fmla="*/ 17 h 32"/>
                <a:gd name="T14" fmla="*/ 34 w 71"/>
                <a:gd name="T15" fmla="*/ 16 h 32"/>
                <a:gd name="T16" fmla="*/ 33 w 71"/>
                <a:gd name="T17" fmla="*/ 16 h 32"/>
                <a:gd name="T18" fmla="*/ 29 w 71"/>
                <a:gd name="T19" fmla="*/ 14 h 32"/>
                <a:gd name="T20" fmla="*/ 24 w 71"/>
                <a:gd name="T21" fmla="*/ 16 h 32"/>
                <a:gd name="T22" fmla="*/ 23 w 71"/>
                <a:gd name="T23" fmla="*/ 18 h 32"/>
                <a:gd name="T24" fmla="*/ 23 w 71"/>
                <a:gd name="T25" fmla="*/ 18 h 32"/>
                <a:gd name="T26" fmla="*/ 19 w 71"/>
                <a:gd name="T27" fmla="*/ 14 h 32"/>
                <a:gd name="T28" fmla="*/ 16 w 71"/>
                <a:gd name="T29" fmla="*/ 12 h 32"/>
                <a:gd name="T30" fmla="*/ 14 w 71"/>
                <a:gd name="T31" fmla="*/ 11 h 32"/>
                <a:gd name="T32" fmla="*/ 15 w 71"/>
                <a:gd name="T33" fmla="*/ 10 h 32"/>
                <a:gd name="T34" fmla="*/ 14 w 71"/>
                <a:gd name="T35" fmla="*/ 5 h 32"/>
                <a:gd name="T36" fmla="*/ 10 w 71"/>
                <a:gd name="T37" fmla="*/ 2 h 32"/>
                <a:gd name="T38" fmla="*/ 5 w 71"/>
                <a:gd name="T39" fmla="*/ 5 h 32"/>
                <a:gd name="T40" fmla="*/ 2 w 71"/>
                <a:gd name="T41" fmla="*/ 12 h 32"/>
                <a:gd name="T42" fmla="*/ 3 w 71"/>
                <a:gd name="T43" fmla="*/ 22 h 32"/>
                <a:gd name="T44" fmla="*/ 8 w 71"/>
                <a:gd name="T45" fmla="*/ 25 h 32"/>
                <a:gd name="T46" fmla="*/ 10 w 71"/>
                <a:gd name="T47" fmla="*/ 25 h 32"/>
                <a:gd name="T48" fmla="*/ 11 w 71"/>
                <a:gd name="T49" fmla="*/ 25 h 32"/>
                <a:gd name="T50" fmla="*/ 11 w 71"/>
                <a:gd name="T51" fmla="*/ 25 h 32"/>
                <a:gd name="T52" fmla="*/ 12 w 71"/>
                <a:gd name="T53" fmla="*/ 26 h 32"/>
                <a:gd name="T54" fmla="*/ 15 w 71"/>
                <a:gd name="T55" fmla="*/ 30 h 32"/>
                <a:gd name="T56" fmla="*/ 18 w 71"/>
                <a:gd name="T57" fmla="*/ 30 h 32"/>
                <a:gd name="T58" fmla="*/ 22 w 71"/>
                <a:gd name="T59" fmla="*/ 28 h 32"/>
                <a:gd name="T60" fmla="*/ 25 w 71"/>
                <a:gd name="T61" fmla="*/ 28 h 32"/>
                <a:gd name="T62" fmla="*/ 27 w 71"/>
                <a:gd name="T63" fmla="*/ 28 h 32"/>
                <a:gd name="T64" fmla="*/ 31 w 71"/>
                <a:gd name="T65" fmla="*/ 29 h 32"/>
                <a:gd name="T66" fmla="*/ 33 w 71"/>
                <a:gd name="T67" fmla="*/ 28 h 32"/>
                <a:gd name="T68" fmla="*/ 34 w 71"/>
                <a:gd name="T69" fmla="*/ 28 h 32"/>
                <a:gd name="T70" fmla="*/ 37 w 71"/>
                <a:gd name="T71" fmla="*/ 28 h 32"/>
                <a:gd name="T72" fmla="*/ 38 w 71"/>
                <a:gd name="T73" fmla="*/ 28 h 32"/>
                <a:gd name="T74" fmla="*/ 40 w 71"/>
                <a:gd name="T75" fmla="*/ 28 h 32"/>
                <a:gd name="T76" fmla="*/ 44 w 71"/>
                <a:gd name="T77" fmla="*/ 28 h 32"/>
                <a:gd name="T78" fmla="*/ 47 w 71"/>
                <a:gd name="T79" fmla="*/ 27 h 32"/>
                <a:gd name="T80" fmla="*/ 51 w 71"/>
                <a:gd name="T81" fmla="*/ 29 h 32"/>
                <a:gd name="T82" fmla="*/ 58 w 71"/>
                <a:gd name="T83" fmla="*/ 32 h 32"/>
                <a:gd name="T84" fmla="*/ 63 w 71"/>
                <a:gd name="T85" fmla="*/ 27 h 32"/>
                <a:gd name="T86" fmla="*/ 66 w 71"/>
                <a:gd name="T87" fmla="*/ 25 h 32"/>
                <a:gd name="T88" fmla="*/ 66 w 71"/>
                <a:gd name="T89" fmla="*/ 19 h 32"/>
                <a:gd name="T90" fmla="*/ 63 w 71"/>
                <a:gd name="T91" fmla="*/ 16 h 32"/>
                <a:gd name="T92" fmla="*/ 71 w 71"/>
                <a:gd name="T9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2">
                  <a:moveTo>
                    <a:pt x="71" y="6"/>
                  </a:moveTo>
                  <a:cubicBezTo>
                    <a:pt x="71" y="4"/>
                    <a:pt x="71" y="2"/>
                    <a:pt x="70" y="1"/>
                  </a:cubicBezTo>
                  <a:cubicBezTo>
                    <a:pt x="69" y="0"/>
                    <a:pt x="68" y="0"/>
                    <a:pt x="66" y="0"/>
                  </a:cubicBezTo>
                  <a:cubicBezTo>
                    <a:pt x="62" y="0"/>
                    <a:pt x="56" y="5"/>
                    <a:pt x="56" y="5"/>
                  </a:cubicBezTo>
                  <a:cubicBezTo>
                    <a:pt x="53" y="8"/>
                    <a:pt x="50" y="11"/>
                    <a:pt x="46" y="13"/>
                  </a:cubicBezTo>
                  <a:cubicBezTo>
                    <a:pt x="44" y="13"/>
                    <a:pt x="42" y="14"/>
                    <a:pt x="41" y="15"/>
                  </a:cubicBezTo>
                  <a:cubicBezTo>
                    <a:pt x="39" y="16"/>
                    <a:pt x="37" y="17"/>
                    <a:pt x="36" y="17"/>
                  </a:cubicBezTo>
                  <a:cubicBezTo>
                    <a:pt x="35" y="17"/>
                    <a:pt x="35" y="17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2" y="15"/>
                    <a:pt x="30" y="14"/>
                    <a:pt x="29" y="14"/>
                  </a:cubicBezTo>
                  <a:cubicBezTo>
                    <a:pt x="27" y="14"/>
                    <a:pt x="26" y="15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5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4" y="3"/>
                    <a:pt x="12" y="2"/>
                    <a:pt x="10" y="2"/>
                  </a:cubicBezTo>
                  <a:cubicBezTo>
                    <a:pt x="8" y="2"/>
                    <a:pt x="7" y="3"/>
                    <a:pt x="5" y="5"/>
                  </a:cubicBezTo>
                  <a:cubicBezTo>
                    <a:pt x="4" y="7"/>
                    <a:pt x="3" y="9"/>
                    <a:pt x="2" y="12"/>
                  </a:cubicBezTo>
                  <a:cubicBezTo>
                    <a:pt x="2" y="13"/>
                    <a:pt x="0" y="18"/>
                    <a:pt x="3" y="22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7"/>
                    <a:pt x="13" y="29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30"/>
                    <a:pt x="21" y="29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8" y="28"/>
                    <a:pt x="29" y="29"/>
                    <a:pt x="31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8" y="27"/>
                    <a:pt x="50" y="28"/>
                    <a:pt x="51" y="29"/>
                  </a:cubicBezTo>
                  <a:cubicBezTo>
                    <a:pt x="53" y="30"/>
                    <a:pt x="56" y="32"/>
                    <a:pt x="58" y="32"/>
                  </a:cubicBezTo>
                  <a:cubicBezTo>
                    <a:pt x="59" y="32"/>
                    <a:pt x="62" y="31"/>
                    <a:pt x="63" y="27"/>
                  </a:cubicBezTo>
                  <a:cubicBezTo>
                    <a:pt x="64" y="27"/>
                    <a:pt x="65" y="26"/>
                    <a:pt x="66" y="25"/>
                  </a:cubicBezTo>
                  <a:cubicBezTo>
                    <a:pt x="67" y="23"/>
                    <a:pt x="67" y="21"/>
                    <a:pt x="66" y="19"/>
                  </a:cubicBezTo>
                  <a:cubicBezTo>
                    <a:pt x="65" y="18"/>
                    <a:pt x="64" y="17"/>
                    <a:pt x="63" y="16"/>
                  </a:cubicBezTo>
                  <a:cubicBezTo>
                    <a:pt x="67" y="13"/>
                    <a:pt x="71" y="9"/>
                    <a:pt x="71" y="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7338530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9203570" y="6084404"/>
              <a:ext cx="3061210" cy="3318761"/>
            </a:xfrm>
            <a:custGeom>
              <a:avLst/>
              <a:gdLst>
                <a:gd name="T0" fmla="*/ 399 w 562"/>
                <a:gd name="T1" fmla="*/ 295 h 669"/>
                <a:gd name="T2" fmla="*/ 394 w 562"/>
                <a:gd name="T3" fmla="*/ 338 h 669"/>
                <a:gd name="T4" fmla="*/ 350 w 562"/>
                <a:gd name="T5" fmla="*/ 333 h 669"/>
                <a:gd name="T6" fmla="*/ 329 w 562"/>
                <a:gd name="T7" fmla="*/ 314 h 669"/>
                <a:gd name="T8" fmla="*/ 298 w 562"/>
                <a:gd name="T9" fmla="*/ 289 h 669"/>
                <a:gd name="T10" fmla="*/ 293 w 562"/>
                <a:gd name="T11" fmla="*/ 248 h 669"/>
                <a:gd name="T12" fmla="*/ 298 w 562"/>
                <a:gd name="T13" fmla="*/ 228 h 669"/>
                <a:gd name="T14" fmla="*/ 367 w 562"/>
                <a:gd name="T15" fmla="*/ 209 h 669"/>
                <a:gd name="T16" fmla="*/ 329 w 562"/>
                <a:gd name="T17" fmla="*/ 167 h 669"/>
                <a:gd name="T18" fmla="*/ 295 w 562"/>
                <a:gd name="T19" fmla="*/ 75 h 669"/>
                <a:gd name="T20" fmla="*/ 276 w 562"/>
                <a:gd name="T21" fmla="*/ 60 h 669"/>
                <a:gd name="T22" fmla="*/ 257 w 562"/>
                <a:gd name="T23" fmla="*/ 33 h 669"/>
                <a:gd name="T24" fmla="*/ 259 w 562"/>
                <a:gd name="T25" fmla="*/ 65 h 669"/>
                <a:gd name="T26" fmla="*/ 257 w 562"/>
                <a:gd name="T27" fmla="*/ 90 h 669"/>
                <a:gd name="T28" fmla="*/ 247 w 562"/>
                <a:gd name="T29" fmla="*/ 109 h 669"/>
                <a:gd name="T30" fmla="*/ 227 w 562"/>
                <a:gd name="T31" fmla="*/ 113 h 669"/>
                <a:gd name="T32" fmla="*/ 200 w 562"/>
                <a:gd name="T33" fmla="*/ 106 h 669"/>
                <a:gd name="T34" fmla="*/ 186 w 562"/>
                <a:gd name="T35" fmla="*/ 87 h 669"/>
                <a:gd name="T36" fmla="*/ 173 w 562"/>
                <a:gd name="T37" fmla="*/ 53 h 669"/>
                <a:gd name="T38" fmla="*/ 154 w 562"/>
                <a:gd name="T39" fmla="*/ 32 h 669"/>
                <a:gd name="T40" fmla="*/ 135 w 562"/>
                <a:gd name="T41" fmla="*/ 35 h 669"/>
                <a:gd name="T42" fmla="*/ 108 w 562"/>
                <a:gd name="T43" fmla="*/ 14 h 669"/>
                <a:gd name="T44" fmla="*/ 76 w 562"/>
                <a:gd name="T45" fmla="*/ 1 h 669"/>
                <a:gd name="T46" fmla="*/ 58 w 562"/>
                <a:gd name="T47" fmla="*/ 15 h 669"/>
                <a:gd name="T48" fmla="*/ 39 w 562"/>
                <a:gd name="T49" fmla="*/ 13 h 669"/>
                <a:gd name="T50" fmla="*/ 11 w 562"/>
                <a:gd name="T51" fmla="*/ 49 h 669"/>
                <a:gd name="T52" fmla="*/ 12 w 562"/>
                <a:gd name="T53" fmla="*/ 79 h 669"/>
                <a:gd name="T54" fmla="*/ 26 w 562"/>
                <a:gd name="T55" fmla="*/ 102 h 669"/>
                <a:gd name="T56" fmla="*/ 30 w 562"/>
                <a:gd name="T57" fmla="*/ 119 h 669"/>
                <a:gd name="T58" fmla="*/ 48 w 562"/>
                <a:gd name="T59" fmla="*/ 184 h 669"/>
                <a:gd name="T60" fmla="*/ 73 w 562"/>
                <a:gd name="T61" fmla="*/ 231 h 669"/>
                <a:gd name="T62" fmla="*/ 86 w 562"/>
                <a:gd name="T63" fmla="*/ 250 h 669"/>
                <a:gd name="T64" fmla="*/ 61 w 562"/>
                <a:gd name="T65" fmla="*/ 283 h 669"/>
                <a:gd name="T66" fmla="*/ 25 w 562"/>
                <a:gd name="T67" fmla="*/ 329 h 669"/>
                <a:gd name="T68" fmla="*/ 40 w 562"/>
                <a:gd name="T69" fmla="*/ 347 h 669"/>
                <a:gd name="T70" fmla="*/ 59 w 562"/>
                <a:gd name="T71" fmla="*/ 403 h 669"/>
                <a:gd name="T72" fmla="*/ 46 w 562"/>
                <a:gd name="T73" fmla="*/ 432 h 669"/>
                <a:gd name="T74" fmla="*/ 99 w 562"/>
                <a:gd name="T75" fmla="*/ 639 h 669"/>
                <a:gd name="T76" fmla="*/ 183 w 562"/>
                <a:gd name="T77" fmla="*/ 658 h 669"/>
                <a:gd name="T78" fmla="*/ 226 w 562"/>
                <a:gd name="T79" fmla="*/ 661 h 669"/>
                <a:gd name="T80" fmla="*/ 286 w 562"/>
                <a:gd name="T81" fmla="*/ 655 h 669"/>
                <a:gd name="T82" fmla="*/ 330 w 562"/>
                <a:gd name="T83" fmla="*/ 613 h 669"/>
                <a:gd name="T84" fmla="*/ 339 w 562"/>
                <a:gd name="T85" fmla="*/ 546 h 669"/>
                <a:gd name="T86" fmla="*/ 359 w 562"/>
                <a:gd name="T87" fmla="*/ 509 h 669"/>
                <a:gd name="T88" fmla="*/ 414 w 562"/>
                <a:gd name="T89" fmla="*/ 484 h 669"/>
                <a:gd name="T90" fmla="*/ 442 w 562"/>
                <a:gd name="T91" fmla="*/ 468 h 669"/>
                <a:gd name="T92" fmla="*/ 446 w 562"/>
                <a:gd name="T93" fmla="*/ 436 h 669"/>
                <a:gd name="T94" fmla="*/ 309 w 562"/>
                <a:gd name="T95" fmla="*/ 562 h 669"/>
                <a:gd name="T96" fmla="*/ 308 w 562"/>
                <a:gd name="T97" fmla="*/ 554 h 669"/>
                <a:gd name="T98" fmla="*/ 318 w 562"/>
                <a:gd name="T99" fmla="*/ 532 h 669"/>
                <a:gd name="T100" fmla="*/ 350 w 562"/>
                <a:gd name="T101" fmla="*/ 457 h 669"/>
                <a:gd name="T102" fmla="*/ 372 w 562"/>
                <a:gd name="T103" fmla="*/ 411 h 669"/>
                <a:gd name="T104" fmla="*/ 412 w 562"/>
                <a:gd name="T105" fmla="*/ 390 h 669"/>
                <a:gd name="T106" fmla="*/ 435 w 562"/>
                <a:gd name="T107" fmla="*/ 383 h 669"/>
                <a:gd name="T108" fmla="*/ 459 w 562"/>
                <a:gd name="T109" fmla="*/ 373 h 669"/>
                <a:gd name="T110" fmla="*/ 477 w 562"/>
                <a:gd name="T111" fmla="*/ 365 h 669"/>
                <a:gd name="T112" fmla="*/ 507 w 562"/>
                <a:gd name="T113" fmla="*/ 351 h 669"/>
                <a:gd name="T114" fmla="*/ 532 w 562"/>
                <a:gd name="T115" fmla="*/ 311 h 669"/>
                <a:gd name="T116" fmla="*/ 547 w 562"/>
                <a:gd name="T117" fmla="*/ 2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2" h="669">
                  <a:moveTo>
                    <a:pt x="551" y="246"/>
                  </a:moveTo>
                  <a:cubicBezTo>
                    <a:pt x="549" y="248"/>
                    <a:pt x="549" y="248"/>
                    <a:pt x="549" y="248"/>
                  </a:cubicBezTo>
                  <a:cubicBezTo>
                    <a:pt x="538" y="253"/>
                    <a:pt x="526" y="259"/>
                    <a:pt x="515" y="265"/>
                  </a:cubicBezTo>
                  <a:cubicBezTo>
                    <a:pt x="513" y="266"/>
                    <a:pt x="513" y="266"/>
                    <a:pt x="513" y="266"/>
                  </a:cubicBezTo>
                  <a:cubicBezTo>
                    <a:pt x="488" y="279"/>
                    <a:pt x="461" y="292"/>
                    <a:pt x="435" y="306"/>
                  </a:cubicBezTo>
                  <a:cubicBezTo>
                    <a:pt x="430" y="308"/>
                    <a:pt x="425" y="310"/>
                    <a:pt x="421" y="313"/>
                  </a:cubicBezTo>
                  <a:cubicBezTo>
                    <a:pt x="418" y="314"/>
                    <a:pt x="416" y="314"/>
                    <a:pt x="414" y="314"/>
                  </a:cubicBezTo>
                  <a:cubicBezTo>
                    <a:pt x="409" y="314"/>
                    <a:pt x="406" y="312"/>
                    <a:pt x="401" y="308"/>
                  </a:cubicBezTo>
                  <a:cubicBezTo>
                    <a:pt x="397" y="303"/>
                    <a:pt x="398" y="299"/>
                    <a:pt x="399" y="295"/>
                  </a:cubicBezTo>
                  <a:cubicBezTo>
                    <a:pt x="399" y="291"/>
                    <a:pt x="400" y="288"/>
                    <a:pt x="397" y="284"/>
                  </a:cubicBezTo>
                  <a:cubicBezTo>
                    <a:pt x="395" y="281"/>
                    <a:pt x="393" y="280"/>
                    <a:pt x="391" y="280"/>
                  </a:cubicBezTo>
                  <a:cubicBezTo>
                    <a:pt x="390" y="280"/>
                    <a:pt x="390" y="280"/>
                    <a:pt x="389" y="280"/>
                  </a:cubicBezTo>
                  <a:cubicBezTo>
                    <a:pt x="386" y="281"/>
                    <a:pt x="383" y="287"/>
                    <a:pt x="383" y="292"/>
                  </a:cubicBezTo>
                  <a:cubicBezTo>
                    <a:pt x="383" y="297"/>
                    <a:pt x="386" y="300"/>
                    <a:pt x="389" y="303"/>
                  </a:cubicBezTo>
                  <a:cubicBezTo>
                    <a:pt x="391" y="306"/>
                    <a:pt x="392" y="308"/>
                    <a:pt x="394" y="311"/>
                  </a:cubicBezTo>
                  <a:cubicBezTo>
                    <a:pt x="396" y="317"/>
                    <a:pt x="396" y="325"/>
                    <a:pt x="395" y="333"/>
                  </a:cubicBezTo>
                  <a:cubicBezTo>
                    <a:pt x="395" y="334"/>
                    <a:pt x="395" y="336"/>
                    <a:pt x="395" y="337"/>
                  </a:cubicBezTo>
                  <a:cubicBezTo>
                    <a:pt x="395" y="338"/>
                    <a:pt x="395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2" y="338"/>
                    <a:pt x="387" y="335"/>
                    <a:pt x="379" y="329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6" y="327"/>
                    <a:pt x="375" y="326"/>
                    <a:pt x="373" y="326"/>
                  </a:cubicBezTo>
                  <a:cubicBezTo>
                    <a:pt x="371" y="326"/>
                    <a:pt x="369" y="327"/>
                    <a:pt x="367" y="329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0" y="333"/>
                    <a:pt x="358" y="333"/>
                    <a:pt x="355" y="333"/>
                  </a:cubicBezTo>
                  <a:cubicBezTo>
                    <a:pt x="354" y="333"/>
                    <a:pt x="353" y="333"/>
                    <a:pt x="352" y="333"/>
                  </a:cubicBezTo>
                  <a:cubicBezTo>
                    <a:pt x="350" y="333"/>
                    <a:pt x="350" y="333"/>
                    <a:pt x="350" y="333"/>
                  </a:cubicBezTo>
                  <a:cubicBezTo>
                    <a:pt x="344" y="333"/>
                    <a:pt x="344" y="333"/>
                    <a:pt x="341" y="328"/>
                  </a:cubicBezTo>
                  <a:cubicBezTo>
                    <a:pt x="341" y="327"/>
                    <a:pt x="341" y="327"/>
                    <a:pt x="341" y="327"/>
                  </a:cubicBezTo>
                  <a:cubicBezTo>
                    <a:pt x="340" y="325"/>
                    <a:pt x="339" y="323"/>
                    <a:pt x="339" y="320"/>
                  </a:cubicBezTo>
                  <a:cubicBezTo>
                    <a:pt x="338" y="315"/>
                    <a:pt x="337" y="313"/>
                    <a:pt x="336" y="311"/>
                  </a:cubicBezTo>
                  <a:cubicBezTo>
                    <a:pt x="335" y="311"/>
                    <a:pt x="335" y="310"/>
                    <a:pt x="335" y="310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0" y="312"/>
                    <a:pt x="330" y="312"/>
                    <a:pt x="330" y="312"/>
                  </a:cubicBezTo>
                  <a:cubicBezTo>
                    <a:pt x="330" y="312"/>
                    <a:pt x="330" y="313"/>
                    <a:pt x="330" y="313"/>
                  </a:cubicBezTo>
                  <a:cubicBezTo>
                    <a:pt x="329" y="314"/>
                    <a:pt x="329" y="314"/>
                    <a:pt x="329" y="314"/>
                  </a:cubicBezTo>
                  <a:cubicBezTo>
                    <a:pt x="329" y="316"/>
                    <a:pt x="328" y="318"/>
                    <a:pt x="327" y="318"/>
                  </a:cubicBezTo>
                  <a:cubicBezTo>
                    <a:pt x="327" y="318"/>
                    <a:pt x="326" y="318"/>
                    <a:pt x="326" y="318"/>
                  </a:cubicBezTo>
                  <a:cubicBezTo>
                    <a:pt x="325" y="318"/>
                    <a:pt x="325" y="318"/>
                    <a:pt x="324" y="318"/>
                  </a:cubicBezTo>
                  <a:cubicBezTo>
                    <a:pt x="321" y="316"/>
                    <a:pt x="320" y="310"/>
                    <a:pt x="319" y="307"/>
                  </a:cubicBezTo>
                  <a:cubicBezTo>
                    <a:pt x="319" y="307"/>
                    <a:pt x="319" y="307"/>
                    <a:pt x="319" y="307"/>
                  </a:cubicBezTo>
                  <a:cubicBezTo>
                    <a:pt x="319" y="305"/>
                    <a:pt x="318" y="304"/>
                    <a:pt x="318" y="303"/>
                  </a:cubicBezTo>
                  <a:cubicBezTo>
                    <a:pt x="317" y="299"/>
                    <a:pt x="317" y="296"/>
                    <a:pt x="313" y="294"/>
                  </a:cubicBezTo>
                  <a:cubicBezTo>
                    <a:pt x="311" y="293"/>
                    <a:pt x="309" y="293"/>
                    <a:pt x="307" y="292"/>
                  </a:cubicBezTo>
                  <a:cubicBezTo>
                    <a:pt x="304" y="292"/>
                    <a:pt x="301" y="292"/>
                    <a:pt x="298" y="289"/>
                  </a:cubicBezTo>
                  <a:cubicBezTo>
                    <a:pt x="297" y="288"/>
                    <a:pt x="297" y="286"/>
                    <a:pt x="297" y="285"/>
                  </a:cubicBezTo>
                  <a:cubicBezTo>
                    <a:pt x="297" y="283"/>
                    <a:pt x="297" y="282"/>
                    <a:pt x="296" y="281"/>
                  </a:cubicBezTo>
                  <a:cubicBezTo>
                    <a:pt x="295" y="279"/>
                    <a:pt x="294" y="279"/>
                    <a:pt x="292" y="278"/>
                  </a:cubicBezTo>
                  <a:cubicBezTo>
                    <a:pt x="291" y="278"/>
                    <a:pt x="289" y="277"/>
                    <a:pt x="288" y="276"/>
                  </a:cubicBezTo>
                  <a:cubicBezTo>
                    <a:pt x="287" y="274"/>
                    <a:pt x="285" y="266"/>
                    <a:pt x="284" y="258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6" y="255"/>
                    <a:pt x="288" y="253"/>
                    <a:pt x="292" y="252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247"/>
                    <a:pt x="292" y="246"/>
                    <a:pt x="290" y="244"/>
                  </a:cubicBezTo>
                  <a:cubicBezTo>
                    <a:pt x="287" y="242"/>
                    <a:pt x="285" y="240"/>
                    <a:pt x="286" y="237"/>
                  </a:cubicBezTo>
                  <a:cubicBezTo>
                    <a:pt x="286" y="237"/>
                    <a:pt x="287" y="237"/>
                    <a:pt x="287" y="237"/>
                  </a:cubicBezTo>
                  <a:cubicBezTo>
                    <a:pt x="289" y="237"/>
                    <a:pt x="290" y="238"/>
                    <a:pt x="292" y="239"/>
                  </a:cubicBezTo>
                  <a:cubicBezTo>
                    <a:pt x="294" y="240"/>
                    <a:pt x="295" y="240"/>
                    <a:pt x="296" y="240"/>
                  </a:cubicBezTo>
                  <a:cubicBezTo>
                    <a:pt x="297" y="240"/>
                    <a:pt x="297" y="240"/>
                    <a:pt x="297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300" y="236"/>
                    <a:pt x="299" y="233"/>
                    <a:pt x="298" y="228"/>
                  </a:cubicBezTo>
                  <a:cubicBezTo>
                    <a:pt x="298" y="227"/>
                    <a:pt x="298" y="226"/>
                    <a:pt x="298" y="225"/>
                  </a:cubicBezTo>
                  <a:cubicBezTo>
                    <a:pt x="301" y="226"/>
                    <a:pt x="304" y="227"/>
                    <a:pt x="307" y="228"/>
                  </a:cubicBezTo>
                  <a:cubicBezTo>
                    <a:pt x="312" y="230"/>
                    <a:pt x="316" y="233"/>
                    <a:pt x="322" y="233"/>
                  </a:cubicBezTo>
                  <a:cubicBezTo>
                    <a:pt x="328" y="233"/>
                    <a:pt x="333" y="230"/>
                    <a:pt x="338" y="228"/>
                  </a:cubicBezTo>
                  <a:cubicBezTo>
                    <a:pt x="342" y="227"/>
                    <a:pt x="345" y="225"/>
                    <a:pt x="348" y="225"/>
                  </a:cubicBezTo>
                  <a:cubicBezTo>
                    <a:pt x="350" y="224"/>
                    <a:pt x="352" y="224"/>
                    <a:pt x="354" y="224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63" y="224"/>
                    <a:pt x="369" y="224"/>
                    <a:pt x="370" y="216"/>
                  </a:cubicBezTo>
                  <a:cubicBezTo>
                    <a:pt x="370" y="213"/>
                    <a:pt x="368" y="211"/>
                    <a:pt x="367" y="209"/>
                  </a:cubicBezTo>
                  <a:cubicBezTo>
                    <a:pt x="366" y="208"/>
                    <a:pt x="365" y="207"/>
                    <a:pt x="364" y="205"/>
                  </a:cubicBezTo>
                  <a:cubicBezTo>
                    <a:pt x="363" y="202"/>
                    <a:pt x="363" y="200"/>
                    <a:pt x="364" y="198"/>
                  </a:cubicBezTo>
                  <a:cubicBezTo>
                    <a:pt x="364" y="196"/>
                    <a:pt x="364" y="195"/>
                    <a:pt x="364" y="193"/>
                  </a:cubicBezTo>
                  <a:cubicBezTo>
                    <a:pt x="364" y="187"/>
                    <a:pt x="360" y="186"/>
                    <a:pt x="356" y="184"/>
                  </a:cubicBezTo>
                  <a:cubicBezTo>
                    <a:pt x="354" y="183"/>
                    <a:pt x="352" y="182"/>
                    <a:pt x="350" y="181"/>
                  </a:cubicBezTo>
                  <a:cubicBezTo>
                    <a:pt x="349" y="179"/>
                    <a:pt x="348" y="178"/>
                    <a:pt x="347" y="177"/>
                  </a:cubicBezTo>
                  <a:cubicBezTo>
                    <a:pt x="346" y="175"/>
                    <a:pt x="345" y="174"/>
                    <a:pt x="343" y="173"/>
                  </a:cubicBezTo>
                  <a:cubicBezTo>
                    <a:pt x="341" y="172"/>
                    <a:pt x="339" y="172"/>
                    <a:pt x="338" y="172"/>
                  </a:cubicBezTo>
                  <a:cubicBezTo>
                    <a:pt x="335" y="171"/>
                    <a:pt x="332" y="171"/>
                    <a:pt x="329" y="167"/>
                  </a:cubicBezTo>
                  <a:cubicBezTo>
                    <a:pt x="328" y="163"/>
                    <a:pt x="327" y="158"/>
                    <a:pt x="327" y="153"/>
                  </a:cubicBezTo>
                  <a:cubicBezTo>
                    <a:pt x="327" y="149"/>
                    <a:pt x="327" y="146"/>
                    <a:pt x="326" y="144"/>
                  </a:cubicBezTo>
                  <a:cubicBezTo>
                    <a:pt x="325" y="139"/>
                    <a:pt x="325" y="135"/>
                    <a:pt x="325" y="131"/>
                  </a:cubicBezTo>
                  <a:cubicBezTo>
                    <a:pt x="325" y="128"/>
                    <a:pt x="325" y="125"/>
                    <a:pt x="324" y="122"/>
                  </a:cubicBezTo>
                  <a:cubicBezTo>
                    <a:pt x="323" y="115"/>
                    <a:pt x="322" y="114"/>
                    <a:pt x="316" y="113"/>
                  </a:cubicBezTo>
                  <a:cubicBezTo>
                    <a:pt x="314" y="112"/>
                    <a:pt x="312" y="112"/>
                    <a:pt x="309" y="110"/>
                  </a:cubicBezTo>
                  <a:cubicBezTo>
                    <a:pt x="303" y="107"/>
                    <a:pt x="303" y="101"/>
                    <a:pt x="304" y="93"/>
                  </a:cubicBezTo>
                  <a:cubicBezTo>
                    <a:pt x="305" y="85"/>
                    <a:pt x="306" y="78"/>
                    <a:pt x="298" y="76"/>
                  </a:cubicBezTo>
                  <a:cubicBezTo>
                    <a:pt x="297" y="75"/>
                    <a:pt x="296" y="75"/>
                    <a:pt x="295" y="75"/>
                  </a:cubicBezTo>
                  <a:cubicBezTo>
                    <a:pt x="293" y="75"/>
                    <a:pt x="291" y="76"/>
                    <a:pt x="289" y="76"/>
                  </a:cubicBezTo>
                  <a:cubicBezTo>
                    <a:pt x="288" y="76"/>
                    <a:pt x="287" y="77"/>
                    <a:pt x="285" y="77"/>
                  </a:cubicBezTo>
                  <a:cubicBezTo>
                    <a:pt x="284" y="77"/>
                    <a:pt x="282" y="76"/>
                    <a:pt x="280" y="72"/>
                  </a:cubicBezTo>
                  <a:cubicBezTo>
                    <a:pt x="280" y="71"/>
                    <a:pt x="280" y="69"/>
                    <a:pt x="281" y="67"/>
                  </a:cubicBezTo>
                  <a:cubicBezTo>
                    <a:pt x="282" y="65"/>
                    <a:pt x="282" y="64"/>
                    <a:pt x="282" y="63"/>
                  </a:cubicBezTo>
                  <a:cubicBezTo>
                    <a:pt x="281" y="63"/>
                    <a:pt x="281" y="63"/>
                    <a:pt x="281" y="63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1" y="61"/>
                    <a:pt x="280" y="60"/>
                    <a:pt x="277" y="60"/>
                  </a:cubicBezTo>
                  <a:cubicBezTo>
                    <a:pt x="277" y="60"/>
                    <a:pt x="276" y="60"/>
                    <a:pt x="276" y="60"/>
                  </a:cubicBezTo>
                  <a:cubicBezTo>
                    <a:pt x="275" y="60"/>
                    <a:pt x="275" y="60"/>
                    <a:pt x="274" y="60"/>
                  </a:cubicBezTo>
                  <a:cubicBezTo>
                    <a:pt x="273" y="60"/>
                    <a:pt x="272" y="60"/>
                    <a:pt x="271" y="59"/>
                  </a:cubicBezTo>
                  <a:cubicBezTo>
                    <a:pt x="269" y="57"/>
                    <a:pt x="268" y="50"/>
                    <a:pt x="267" y="45"/>
                  </a:cubicBezTo>
                  <a:cubicBezTo>
                    <a:pt x="266" y="42"/>
                    <a:pt x="266" y="39"/>
                    <a:pt x="265" y="37"/>
                  </a:cubicBezTo>
                  <a:cubicBezTo>
                    <a:pt x="264" y="34"/>
                    <a:pt x="263" y="31"/>
                    <a:pt x="263" y="28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6" y="25"/>
                    <a:pt x="256" y="25"/>
                    <a:pt x="256" y="26"/>
                  </a:cubicBezTo>
                  <a:cubicBezTo>
                    <a:pt x="255" y="28"/>
                    <a:pt x="256" y="30"/>
                    <a:pt x="257" y="33"/>
                  </a:cubicBezTo>
                  <a:cubicBezTo>
                    <a:pt x="257" y="33"/>
                    <a:pt x="257" y="34"/>
                    <a:pt x="258" y="36"/>
                  </a:cubicBezTo>
                  <a:cubicBezTo>
                    <a:pt x="258" y="36"/>
                    <a:pt x="258" y="37"/>
                    <a:pt x="258" y="38"/>
                  </a:cubicBezTo>
                  <a:cubicBezTo>
                    <a:pt x="258" y="39"/>
                    <a:pt x="259" y="40"/>
                    <a:pt x="259" y="41"/>
                  </a:cubicBezTo>
                  <a:cubicBezTo>
                    <a:pt x="259" y="43"/>
                    <a:pt x="259" y="44"/>
                    <a:pt x="259" y="46"/>
                  </a:cubicBezTo>
                  <a:cubicBezTo>
                    <a:pt x="259" y="47"/>
                    <a:pt x="258" y="47"/>
                    <a:pt x="257" y="48"/>
                  </a:cubicBezTo>
                  <a:cubicBezTo>
                    <a:pt x="257" y="49"/>
                    <a:pt x="256" y="49"/>
                    <a:pt x="256" y="50"/>
                  </a:cubicBezTo>
                  <a:cubicBezTo>
                    <a:pt x="254" y="52"/>
                    <a:pt x="253" y="55"/>
                    <a:pt x="254" y="59"/>
                  </a:cubicBezTo>
                  <a:cubicBezTo>
                    <a:pt x="254" y="62"/>
                    <a:pt x="257" y="63"/>
                    <a:pt x="258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6"/>
                    <a:pt x="260" y="67"/>
                    <a:pt x="260" y="70"/>
                  </a:cubicBezTo>
                  <a:cubicBezTo>
                    <a:pt x="260" y="71"/>
                    <a:pt x="260" y="72"/>
                    <a:pt x="260" y="73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60" y="76"/>
                    <a:pt x="260" y="78"/>
                    <a:pt x="262" y="8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2"/>
                    <a:pt x="261" y="83"/>
                  </a:cubicBezTo>
                  <a:cubicBezTo>
                    <a:pt x="260" y="84"/>
                    <a:pt x="259" y="85"/>
                    <a:pt x="259" y="86"/>
                  </a:cubicBezTo>
                  <a:cubicBezTo>
                    <a:pt x="259" y="86"/>
                    <a:pt x="259" y="87"/>
                    <a:pt x="258" y="87"/>
                  </a:cubicBezTo>
                  <a:cubicBezTo>
                    <a:pt x="258" y="88"/>
                    <a:pt x="257" y="89"/>
                    <a:pt x="257" y="90"/>
                  </a:cubicBezTo>
                  <a:cubicBezTo>
                    <a:pt x="257" y="90"/>
                    <a:pt x="257" y="91"/>
                    <a:pt x="257" y="91"/>
                  </a:cubicBezTo>
                  <a:cubicBezTo>
                    <a:pt x="257" y="91"/>
                    <a:pt x="256" y="91"/>
                    <a:pt x="256" y="91"/>
                  </a:cubicBezTo>
                  <a:cubicBezTo>
                    <a:pt x="256" y="91"/>
                    <a:pt x="255" y="91"/>
                    <a:pt x="255" y="91"/>
                  </a:cubicBezTo>
                  <a:cubicBezTo>
                    <a:pt x="253" y="91"/>
                    <a:pt x="251" y="91"/>
                    <a:pt x="250" y="92"/>
                  </a:cubicBezTo>
                  <a:cubicBezTo>
                    <a:pt x="248" y="95"/>
                    <a:pt x="248" y="100"/>
                    <a:pt x="248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5"/>
                    <a:pt x="249" y="106"/>
                    <a:pt x="249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9"/>
                    <a:pt x="247" y="109"/>
                  </a:cubicBezTo>
                  <a:cubicBezTo>
                    <a:pt x="245" y="109"/>
                    <a:pt x="244" y="110"/>
                    <a:pt x="243" y="111"/>
                  </a:cubicBezTo>
                  <a:cubicBezTo>
                    <a:pt x="241" y="113"/>
                    <a:pt x="240" y="115"/>
                    <a:pt x="239" y="117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39" y="119"/>
                    <a:pt x="239" y="120"/>
                    <a:pt x="239" y="120"/>
                  </a:cubicBezTo>
                  <a:cubicBezTo>
                    <a:pt x="238" y="120"/>
                    <a:pt x="238" y="120"/>
                    <a:pt x="237" y="120"/>
                  </a:cubicBezTo>
                  <a:cubicBezTo>
                    <a:pt x="237" y="120"/>
                    <a:pt x="237" y="120"/>
                    <a:pt x="236" y="120"/>
                  </a:cubicBezTo>
                  <a:cubicBezTo>
                    <a:pt x="236" y="120"/>
                    <a:pt x="235" y="119"/>
                    <a:pt x="234" y="118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32" y="115"/>
                    <a:pt x="230" y="113"/>
                    <a:pt x="227" y="113"/>
                  </a:cubicBezTo>
                  <a:cubicBezTo>
                    <a:pt x="226" y="112"/>
                    <a:pt x="225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0" y="111"/>
                  </a:cubicBezTo>
                  <a:cubicBezTo>
                    <a:pt x="220" y="111"/>
                    <a:pt x="220" y="110"/>
                    <a:pt x="219" y="110"/>
                  </a:cubicBezTo>
                  <a:cubicBezTo>
                    <a:pt x="219" y="108"/>
                    <a:pt x="218" y="107"/>
                    <a:pt x="216" y="106"/>
                  </a:cubicBezTo>
                  <a:cubicBezTo>
                    <a:pt x="214" y="104"/>
                    <a:pt x="212" y="104"/>
                    <a:pt x="210" y="104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7" y="104"/>
                    <a:pt x="206" y="104"/>
                  </a:cubicBezTo>
                  <a:cubicBezTo>
                    <a:pt x="204" y="104"/>
                    <a:pt x="202" y="104"/>
                    <a:pt x="200" y="106"/>
                  </a:cubicBezTo>
                  <a:cubicBezTo>
                    <a:pt x="199" y="106"/>
                    <a:pt x="197" y="107"/>
                    <a:pt x="196" y="108"/>
                  </a:cubicBezTo>
                  <a:cubicBezTo>
                    <a:pt x="197" y="106"/>
                    <a:pt x="197" y="105"/>
                    <a:pt x="197" y="103"/>
                  </a:cubicBezTo>
                  <a:cubicBezTo>
                    <a:pt x="197" y="103"/>
                    <a:pt x="197" y="102"/>
                    <a:pt x="198" y="101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99"/>
                    <a:pt x="199" y="95"/>
                    <a:pt x="196" y="93"/>
                  </a:cubicBezTo>
                  <a:cubicBezTo>
                    <a:pt x="195" y="92"/>
                    <a:pt x="194" y="91"/>
                    <a:pt x="192" y="91"/>
                  </a:cubicBezTo>
                  <a:cubicBezTo>
                    <a:pt x="191" y="91"/>
                    <a:pt x="190" y="92"/>
                    <a:pt x="189" y="92"/>
                  </a:cubicBezTo>
                  <a:cubicBezTo>
                    <a:pt x="188" y="92"/>
                    <a:pt x="187" y="93"/>
                    <a:pt x="187" y="93"/>
                  </a:cubicBezTo>
                  <a:cubicBezTo>
                    <a:pt x="187" y="92"/>
                    <a:pt x="186" y="91"/>
                    <a:pt x="186" y="87"/>
                  </a:cubicBezTo>
                  <a:cubicBezTo>
                    <a:pt x="186" y="81"/>
                    <a:pt x="184" y="79"/>
                    <a:pt x="182" y="75"/>
                  </a:cubicBezTo>
                  <a:cubicBezTo>
                    <a:pt x="181" y="73"/>
                    <a:pt x="181" y="72"/>
                    <a:pt x="181" y="70"/>
                  </a:cubicBezTo>
                  <a:cubicBezTo>
                    <a:pt x="181" y="66"/>
                    <a:pt x="180" y="63"/>
                    <a:pt x="177" y="61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8"/>
                    <a:pt x="174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3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4"/>
                    <a:pt x="173" y="54"/>
                    <a:pt x="173" y="53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2" y="49"/>
                    <a:pt x="172" y="48"/>
                    <a:pt x="173" y="46"/>
                  </a:cubicBezTo>
                  <a:cubicBezTo>
                    <a:pt x="173" y="45"/>
                    <a:pt x="173" y="45"/>
                    <a:pt x="174" y="44"/>
                  </a:cubicBezTo>
                  <a:cubicBezTo>
                    <a:pt x="175" y="41"/>
                    <a:pt x="177" y="35"/>
                    <a:pt x="172" y="33"/>
                  </a:cubicBezTo>
                  <a:cubicBezTo>
                    <a:pt x="170" y="32"/>
                    <a:pt x="169" y="32"/>
                    <a:pt x="168" y="32"/>
                  </a:cubicBezTo>
                  <a:cubicBezTo>
                    <a:pt x="165" y="32"/>
                    <a:pt x="164" y="35"/>
                    <a:pt x="163" y="36"/>
                  </a:cubicBezTo>
                  <a:cubicBezTo>
                    <a:pt x="163" y="37"/>
                    <a:pt x="162" y="38"/>
                    <a:pt x="162" y="38"/>
                  </a:cubicBezTo>
                  <a:cubicBezTo>
                    <a:pt x="162" y="38"/>
                    <a:pt x="161" y="37"/>
                    <a:pt x="160" y="36"/>
                  </a:cubicBezTo>
                  <a:cubicBezTo>
                    <a:pt x="159" y="34"/>
                    <a:pt x="157" y="32"/>
                    <a:pt x="154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0" y="32"/>
                    <a:pt x="149" y="34"/>
                    <a:pt x="148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5" y="35"/>
                  </a:cubicBezTo>
                  <a:cubicBezTo>
                    <a:pt x="145" y="35"/>
                    <a:pt x="144" y="35"/>
                    <a:pt x="144" y="35"/>
                  </a:cubicBezTo>
                  <a:cubicBezTo>
                    <a:pt x="143" y="35"/>
                    <a:pt x="142" y="35"/>
                    <a:pt x="142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6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3" y="35"/>
                    <a:pt x="132" y="35"/>
                    <a:pt x="131" y="34"/>
                  </a:cubicBezTo>
                  <a:cubicBezTo>
                    <a:pt x="129" y="34"/>
                    <a:pt x="126" y="31"/>
                    <a:pt x="126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5"/>
                    <a:pt x="126" y="23"/>
                    <a:pt x="124" y="21"/>
                  </a:cubicBezTo>
                  <a:cubicBezTo>
                    <a:pt x="122" y="19"/>
                    <a:pt x="119" y="18"/>
                    <a:pt x="116" y="18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2" y="14"/>
                    <a:pt x="110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2"/>
                    <a:pt x="104" y="11"/>
                    <a:pt x="103" y="10"/>
                  </a:cubicBezTo>
                  <a:cubicBezTo>
                    <a:pt x="101" y="9"/>
                    <a:pt x="100" y="9"/>
                    <a:pt x="98" y="8"/>
                  </a:cubicBezTo>
                  <a:cubicBezTo>
                    <a:pt x="98" y="8"/>
                    <a:pt x="97" y="8"/>
                    <a:pt x="96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4" y="5"/>
                    <a:pt x="93" y="5"/>
                    <a:pt x="93" y="5"/>
                  </a:cubicBezTo>
                  <a:cubicBezTo>
                    <a:pt x="88" y="2"/>
                    <a:pt x="85" y="0"/>
                    <a:pt x="81" y="0"/>
                  </a:cubicBezTo>
                  <a:cubicBezTo>
                    <a:pt x="80" y="0"/>
                    <a:pt x="78" y="1"/>
                    <a:pt x="76" y="1"/>
                  </a:cubicBezTo>
                  <a:cubicBezTo>
                    <a:pt x="74" y="3"/>
                    <a:pt x="72" y="4"/>
                    <a:pt x="70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4" y="10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4" y="14"/>
                    <a:pt x="43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1" y="10"/>
                    <a:pt x="27" y="9"/>
                    <a:pt x="22" y="9"/>
                  </a:cubicBezTo>
                  <a:cubicBezTo>
                    <a:pt x="20" y="9"/>
                    <a:pt x="19" y="9"/>
                    <a:pt x="17" y="9"/>
                  </a:cubicBezTo>
                  <a:cubicBezTo>
                    <a:pt x="12" y="10"/>
                    <a:pt x="8" y="12"/>
                    <a:pt x="5" y="16"/>
                  </a:cubicBezTo>
                  <a:cubicBezTo>
                    <a:pt x="3" y="18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6"/>
                    <a:pt x="0" y="28"/>
                    <a:pt x="0" y="30"/>
                  </a:cubicBezTo>
                  <a:cubicBezTo>
                    <a:pt x="1" y="34"/>
                    <a:pt x="3" y="39"/>
                    <a:pt x="4" y="42"/>
                  </a:cubicBezTo>
                  <a:cubicBezTo>
                    <a:pt x="6" y="45"/>
                    <a:pt x="9" y="48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51"/>
                    <a:pt x="15" y="52"/>
                    <a:pt x="15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0"/>
                    <a:pt x="14" y="63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5" y="66"/>
                    <a:pt x="15" y="67"/>
                  </a:cubicBezTo>
                  <a:cubicBezTo>
                    <a:pt x="15" y="67"/>
                    <a:pt x="14" y="68"/>
                    <a:pt x="14" y="69"/>
                  </a:cubicBezTo>
                  <a:cubicBezTo>
                    <a:pt x="12" y="71"/>
                    <a:pt x="9" y="75"/>
                    <a:pt x="12" y="79"/>
                  </a:cubicBezTo>
                  <a:cubicBezTo>
                    <a:pt x="13" y="81"/>
                    <a:pt x="14" y="83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7"/>
                    <a:pt x="20" y="88"/>
                  </a:cubicBezTo>
                  <a:cubicBezTo>
                    <a:pt x="20" y="89"/>
                    <a:pt x="20" y="90"/>
                    <a:pt x="20" y="92"/>
                  </a:cubicBezTo>
                  <a:cubicBezTo>
                    <a:pt x="20" y="93"/>
                    <a:pt x="20" y="95"/>
                    <a:pt x="21" y="97"/>
                  </a:cubicBezTo>
                  <a:cubicBezTo>
                    <a:pt x="22" y="99"/>
                    <a:pt x="23" y="100"/>
                    <a:pt x="25" y="101"/>
                  </a:cubicBezTo>
                  <a:cubicBezTo>
                    <a:pt x="25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7" y="109"/>
                    <a:pt x="29" y="110"/>
                  </a:cubicBezTo>
                  <a:cubicBezTo>
                    <a:pt x="29" y="110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2" y="116"/>
                    <a:pt x="31" y="117"/>
                    <a:pt x="30" y="119"/>
                  </a:cubicBezTo>
                  <a:cubicBezTo>
                    <a:pt x="28" y="122"/>
                    <a:pt x="27" y="125"/>
                    <a:pt x="27" y="128"/>
                  </a:cubicBezTo>
                  <a:cubicBezTo>
                    <a:pt x="27" y="130"/>
                    <a:pt x="27" y="131"/>
                    <a:pt x="26" y="132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6"/>
                    <a:pt x="25" y="138"/>
                    <a:pt x="24" y="139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1" y="146"/>
                    <a:pt x="12" y="160"/>
                    <a:pt x="23" y="168"/>
                  </a:cubicBezTo>
                  <a:cubicBezTo>
                    <a:pt x="27" y="171"/>
                    <a:pt x="31" y="173"/>
                    <a:pt x="35" y="176"/>
                  </a:cubicBezTo>
                  <a:cubicBezTo>
                    <a:pt x="38" y="178"/>
                    <a:pt x="42" y="180"/>
                    <a:pt x="45" y="182"/>
                  </a:cubicBezTo>
                  <a:cubicBezTo>
                    <a:pt x="46" y="183"/>
                    <a:pt x="47" y="184"/>
                    <a:pt x="48" y="184"/>
                  </a:cubicBezTo>
                  <a:cubicBezTo>
                    <a:pt x="49" y="185"/>
                    <a:pt x="50" y="185"/>
                    <a:pt x="51" y="186"/>
                  </a:cubicBezTo>
                  <a:cubicBezTo>
                    <a:pt x="53" y="187"/>
                    <a:pt x="54" y="189"/>
                    <a:pt x="55" y="190"/>
                  </a:cubicBezTo>
                  <a:cubicBezTo>
                    <a:pt x="56" y="191"/>
                    <a:pt x="57" y="192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2" y="199"/>
                    <a:pt x="64" y="202"/>
                    <a:pt x="65" y="206"/>
                  </a:cubicBezTo>
                  <a:cubicBezTo>
                    <a:pt x="66" y="211"/>
                    <a:pt x="68" y="214"/>
                    <a:pt x="70" y="217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2" y="221"/>
                    <a:pt x="72" y="224"/>
                    <a:pt x="73" y="227"/>
                  </a:cubicBezTo>
                  <a:cubicBezTo>
                    <a:pt x="73" y="229"/>
                    <a:pt x="73" y="230"/>
                    <a:pt x="73" y="231"/>
                  </a:cubicBezTo>
                  <a:cubicBezTo>
                    <a:pt x="74" y="233"/>
                    <a:pt x="74" y="235"/>
                    <a:pt x="75" y="237"/>
                  </a:cubicBezTo>
                  <a:cubicBezTo>
                    <a:pt x="75" y="238"/>
                    <a:pt x="76" y="239"/>
                    <a:pt x="76" y="240"/>
                  </a:cubicBezTo>
                  <a:cubicBezTo>
                    <a:pt x="76" y="241"/>
                    <a:pt x="76" y="241"/>
                    <a:pt x="76" y="242"/>
                  </a:cubicBezTo>
                  <a:cubicBezTo>
                    <a:pt x="77" y="243"/>
                    <a:pt x="77" y="248"/>
                    <a:pt x="82" y="248"/>
                  </a:cubicBezTo>
                  <a:cubicBezTo>
                    <a:pt x="82" y="248"/>
                    <a:pt x="83" y="247"/>
                    <a:pt x="84" y="247"/>
                  </a:cubicBezTo>
                  <a:cubicBezTo>
                    <a:pt x="85" y="247"/>
                    <a:pt x="86" y="246"/>
                    <a:pt x="87" y="246"/>
                  </a:cubicBezTo>
                  <a:cubicBezTo>
                    <a:pt x="89" y="246"/>
                    <a:pt x="90" y="248"/>
                    <a:pt x="90" y="248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89" y="250"/>
                    <a:pt x="87" y="250"/>
                    <a:pt x="86" y="250"/>
                  </a:cubicBezTo>
                  <a:cubicBezTo>
                    <a:pt x="84" y="250"/>
                    <a:pt x="83" y="250"/>
                    <a:pt x="82" y="250"/>
                  </a:cubicBezTo>
                  <a:cubicBezTo>
                    <a:pt x="76" y="251"/>
                    <a:pt x="74" y="256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2" y="262"/>
                    <a:pt x="72" y="262"/>
                    <a:pt x="71" y="263"/>
                  </a:cubicBezTo>
                  <a:cubicBezTo>
                    <a:pt x="71" y="264"/>
                    <a:pt x="70" y="265"/>
                    <a:pt x="70" y="266"/>
                  </a:cubicBezTo>
                  <a:cubicBezTo>
                    <a:pt x="69" y="269"/>
                    <a:pt x="68" y="271"/>
                    <a:pt x="67" y="273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66" y="276"/>
                    <a:pt x="65" y="278"/>
                    <a:pt x="63" y="280"/>
                  </a:cubicBezTo>
                  <a:cubicBezTo>
                    <a:pt x="63" y="282"/>
                    <a:pt x="62" y="282"/>
                    <a:pt x="61" y="283"/>
                  </a:cubicBezTo>
                  <a:cubicBezTo>
                    <a:pt x="61" y="284"/>
                    <a:pt x="60" y="284"/>
                    <a:pt x="60" y="285"/>
                  </a:cubicBezTo>
                  <a:cubicBezTo>
                    <a:pt x="59" y="286"/>
                    <a:pt x="58" y="287"/>
                    <a:pt x="57" y="288"/>
                  </a:cubicBezTo>
                  <a:cubicBezTo>
                    <a:pt x="57" y="289"/>
                    <a:pt x="56" y="290"/>
                    <a:pt x="55" y="291"/>
                  </a:cubicBezTo>
                  <a:cubicBezTo>
                    <a:pt x="52" y="294"/>
                    <a:pt x="49" y="298"/>
                    <a:pt x="45" y="301"/>
                  </a:cubicBezTo>
                  <a:cubicBezTo>
                    <a:pt x="44" y="302"/>
                    <a:pt x="43" y="303"/>
                    <a:pt x="42" y="304"/>
                  </a:cubicBezTo>
                  <a:cubicBezTo>
                    <a:pt x="39" y="307"/>
                    <a:pt x="36" y="310"/>
                    <a:pt x="33" y="311"/>
                  </a:cubicBezTo>
                  <a:cubicBezTo>
                    <a:pt x="32" y="312"/>
                    <a:pt x="32" y="312"/>
                    <a:pt x="31" y="312"/>
                  </a:cubicBezTo>
                  <a:cubicBezTo>
                    <a:pt x="27" y="314"/>
                    <a:pt x="21" y="316"/>
                    <a:pt x="21" y="322"/>
                  </a:cubicBezTo>
                  <a:cubicBezTo>
                    <a:pt x="22" y="325"/>
                    <a:pt x="24" y="327"/>
                    <a:pt x="25" y="329"/>
                  </a:cubicBezTo>
                  <a:cubicBezTo>
                    <a:pt x="25" y="329"/>
                    <a:pt x="26" y="329"/>
                    <a:pt x="26" y="330"/>
                  </a:cubicBezTo>
                  <a:cubicBezTo>
                    <a:pt x="27" y="330"/>
                    <a:pt x="27" y="331"/>
                    <a:pt x="28" y="332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29" y="335"/>
                    <a:pt x="30" y="336"/>
                    <a:pt x="30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34" y="340"/>
                    <a:pt x="36" y="342"/>
                    <a:pt x="39" y="344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6"/>
                    <a:pt x="40" y="346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40" y="348"/>
                    <a:pt x="40" y="348"/>
                    <a:pt x="40" y="349"/>
                  </a:cubicBezTo>
                  <a:cubicBezTo>
                    <a:pt x="39" y="351"/>
                    <a:pt x="38" y="352"/>
                    <a:pt x="38" y="354"/>
                  </a:cubicBezTo>
                  <a:cubicBezTo>
                    <a:pt x="38" y="359"/>
                    <a:pt x="40" y="362"/>
                    <a:pt x="41" y="366"/>
                  </a:cubicBezTo>
                  <a:cubicBezTo>
                    <a:pt x="41" y="367"/>
                    <a:pt x="41" y="367"/>
                    <a:pt x="41" y="367"/>
                  </a:cubicBezTo>
                  <a:cubicBezTo>
                    <a:pt x="42" y="369"/>
                    <a:pt x="44" y="372"/>
                    <a:pt x="45" y="374"/>
                  </a:cubicBezTo>
                  <a:cubicBezTo>
                    <a:pt x="46" y="377"/>
                    <a:pt x="48" y="381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1" y="392"/>
                    <a:pt x="52" y="396"/>
                    <a:pt x="56" y="401"/>
                  </a:cubicBezTo>
                  <a:cubicBezTo>
                    <a:pt x="57" y="401"/>
                    <a:pt x="58" y="402"/>
                    <a:pt x="59" y="403"/>
                  </a:cubicBezTo>
                  <a:cubicBezTo>
                    <a:pt x="61" y="405"/>
                    <a:pt x="64" y="408"/>
                    <a:pt x="64" y="410"/>
                  </a:cubicBezTo>
                  <a:cubicBezTo>
                    <a:pt x="64" y="412"/>
                    <a:pt x="63" y="413"/>
                    <a:pt x="61" y="416"/>
                  </a:cubicBezTo>
                  <a:cubicBezTo>
                    <a:pt x="60" y="416"/>
                    <a:pt x="60" y="417"/>
                    <a:pt x="59" y="417"/>
                  </a:cubicBezTo>
                  <a:cubicBezTo>
                    <a:pt x="56" y="421"/>
                    <a:pt x="54" y="428"/>
                    <a:pt x="56" y="433"/>
                  </a:cubicBezTo>
                  <a:cubicBezTo>
                    <a:pt x="56" y="435"/>
                    <a:pt x="58" y="437"/>
                    <a:pt x="59" y="438"/>
                  </a:cubicBezTo>
                  <a:cubicBezTo>
                    <a:pt x="60" y="438"/>
                    <a:pt x="60" y="439"/>
                    <a:pt x="60" y="439"/>
                  </a:cubicBezTo>
                  <a:cubicBezTo>
                    <a:pt x="61" y="440"/>
                    <a:pt x="61" y="442"/>
                    <a:pt x="61" y="443"/>
                  </a:cubicBezTo>
                  <a:cubicBezTo>
                    <a:pt x="58" y="438"/>
                    <a:pt x="54" y="433"/>
                    <a:pt x="50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7" y="436"/>
                    <a:pt x="47" y="436"/>
                    <a:pt x="47" y="436"/>
                  </a:cubicBezTo>
                  <a:cubicBezTo>
                    <a:pt x="52" y="478"/>
                    <a:pt x="59" y="528"/>
                    <a:pt x="66" y="577"/>
                  </a:cubicBezTo>
                  <a:cubicBezTo>
                    <a:pt x="67" y="578"/>
                    <a:pt x="67" y="580"/>
                    <a:pt x="67" y="581"/>
                  </a:cubicBezTo>
                  <a:cubicBezTo>
                    <a:pt x="68" y="585"/>
                    <a:pt x="68" y="589"/>
                    <a:pt x="69" y="593"/>
                  </a:cubicBezTo>
                  <a:cubicBezTo>
                    <a:pt x="69" y="604"/>
                    <a:pt x="73" y="608"/>
                    <a:pt x="78" y="616"/>
                  </a:cubicBezTo>
                  <a:cubicBezTo>
                    <a:pt x="81" y="619"/>
                    <a:pt x="81" y="619"/>
                    <a:pt x="81" y="619"/>
                  </a:cubicBezTo>
                  <a:cubicBezTo>
                    <a:pt x="83" y="622"/>
                    <a:pt x="85" y="624"/>
                    <a:pt x="88" y="626"/>
                  </a:cubicBezTo>
                  <a:cubicBezTo>
                    <a:pt x="90" y="628"/>
                    <a:pt x="92" y="630"/>
                    <a:pt x="94" y="633"/>
                  </a:cubicBezTo>
                  <a:cubicBezTo>
                    <a:pt x="96" y="635"/>
                    <a:pt x="97" y="637"/>
                    <a:pt x="99" y="639"/>
                  </a:cubicBezTo>
                  <a:cubicBezTo>
                    <a:pt x="105" y="647"/>
                    <a:pt x="109" y="653"/>
                    <a:pt x="120" y="653"/>
                  </a:cubicBezTo>
                  <a:cubicBezTo>
                    <a:pt x="122" y="653"/>
                    <a:pt x="124" y="653"/>
                    <a:pt x="126" y="652"/>
                  </a:cubicBezTo>
                  <a:cubicBezTo>
                    <a:pt x="128" y="652"/>
                    <a:pt x="131" y="651"/>
                    <a:pt x="134" y="651"/>
                  </a:cubicBezTo>
                  <a:cubicBezTo>
                    <a:pt x="138" y="650"/>
                    <a:pt x="145" y="648"/>
                    <a:pt x="149" y="648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54" y="648"/>
                    <a:pt x="158" y="651"/>
                    <a:pt x="162" y="654"/>
                  </a:cubicBezTo>
                  <a:cubicBezTo>
                    <a:pt x="164" y="656"/>
                    <a:pt x="166" y="658"/>
                    <a:pt x="169" y="659"/>
                  </a:cubicBezTo>
                  <a:cubicBezTo>
                    <a:pt x="172" y="660"/>
                    <a:pt x="174" y="661"/>
                    <a:pt x="176" y="661"/>
                  </a:cubicBezTo>
                  <a:cubicBezTo>
                    <a:pt x="179" y="661"/>
                    <a:pt x="181" y="660"/>
                    <a:pt x="183" y="658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7"/>
                    <a:pt x="186" y="657"/>
                    <a:pt x="187" y="656"/>
                  </a:cubicBezTo>
                  <a:cubicBezTo>
                    <a:pt x="191" y="654"/>
                    <a:pt x="195" y="653"/>
                    <a:pt x="200" y="652"/>
                  </a:cubicBezTo>
                  <a:cubicBezTo>
                    <a:pt x="200" y="652"/>
                    <a:pt x="200" y="652"/>
                    <a:pt x="200" y="652"/>
                  </a:cubicBezTo>
                  <a:cubicBezTo>
                    <a:pt x="203" y="651"/>
                    <a:pt x="205" y="650"/>
                    <a:pt x="208" y="649"/>
                  </a:cubicBezTo>
                  <a:cubicBezTo>
                    <a:pt x="211" y="648"/>
                    <a:pt x="214" y="647"/>
                    <a:pt x="217" y="647"/>
                  </a:cubicBezTo>
                  <a:cubicBezTo>
                    <a:pt x="218" y="647"/>
                    <a:pt x="218" y="647"/>
                    <a:pt x="219" y="648"/>
                  </a:cubicBezTo>
                  <a:cubicBezTo>
                    <a:pt x="222" y="649"/>
                    <a:pt x="223" y="652"/>
                    <a:pt x="224" y="657"/>
                  </a:cubicBezTo>
                  <a:cubicBezTo>
                    <a:pt x="226" y="661"/>
                    <a:pt x="226" y="661"/>
                    <a:pt x="226" y="661"/>
                  </a:cubicBezTo>
                  <a:cubicBezTo>
                    <a:pt x="226" y="663"/>
                    <a:pt x="227" y="664"/>
                    <a:pt x="227" y="666"/>
                  </a:cubicBezTo>
                  <a:cubicBezTo>
                    <a:pt x="228" y="669"/>
                    <a:pt x="228" y="669"/>
                    <a:pt x="228" y="669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4" y="668"/>
                    <a:pt x="238" y="667"/>
                    <a:pt x="241" y="667"/>
                  </a:cubicBezTo>
                  <a:cubicBezTo>
                    <a:pt x="246" y="666"/>
                    <a:pt x="252" y="665"/>
                    <a:pt x="257" y="664"/>
                  </a:cubicBezTo>
                  <a:cubicBezTo>
                    <a:pt x="260" y="663"/>
                    <a:pt x="262" y="662"/>
                    <a:pt x="264" y="661"/>
                  </a:cubicBezTo>
                  <a:cubicBezTo>
                    <a:pt x="267" y="660"/>
                    <a:pt x="269" y="659"/>
                    <a:pt x="271" y="658"/>
                  </a:cubicBezTo>
                  <a:cubicBezTo>
                    <a:pt x="272" y="658"/>
                    <a:pt x="274" y="657"/>
                    <a:pt x="275" y="657"/>
                  </a:cubicBezTo>
                  <a:cubicBezTo>
                    <a:pt x="279" y="656"/>
                    <a:pt x="282" y="655"/>
                    <a:pt x="286" y="655"/>
                  </a:cubicBezTo>
                  <a:cubicBezTo>
                    <a:pt x="291" y="655"/>
                    <a:pt x="296" y="653"/>
                    <a:pt x="301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6" y="648"/>
                    <a:pt x="310" y="646"/>
                    <a:pt x="312" y="640"/>
                  </a:cubicBezTo>
                  <a:cubicBezTo>
                    <a:pt x="312" y="640"/>
                    <a:pt x="312" y="639"/>
                    <a:pt x="313" y="638"/>
                  </a:cubicBezTo>
                  <a:cubicBezTo>
                    <a:pt x="313" y="637"/>
                    <a:pt x="313" y="636"/>
                    <a:pt x="314" y="635"/>
                  </a:cubicBezTo>
                  <a:cubicBezTo>
                    <a:pt x="316" y="633"/>
                    <a:pt x="317" y="632"/>
                    <a:pt x="319" y="631"/>
                  </a:cubicBezTo>
                  <a:cubicBezTo>
                    <a:pt x="322" y="631"/>
                    <a:pt x="325" y="629"/>
                    <a:pt x="327" y="626"/>
                  </a:cubicBezTo>
                  <a:cubicBezTo>
                    <a:pt x="328" y="623"/>
                    <a:pt x="328" y="621"/>
                    <a:pt x="329" y="619"/>
                  </a:cubicBezTo>
                  <a:cubicBezTo>
                    <a:pt x="329" y="617"/>
                    <a:pt x="329" y="615"/>
                    <a:pt x="330" y="613"/>
                  </a:cubicBezTo>
                  <a:cubicBezTo>
                    <a:pt x="332" y="609"/>
                    <a:pt x="333" y="605"/>
                    <a:pt x="333" y="599"/>
                  </a:cubicBezTo>
                  <a:cubicBezTo>
                    <a:pt x="333" y="596"/>
                    <a:pt x="333" y="593"/>
                    <a:pt x="332" y="591"/>
                  </a:cubicBezTo>
                  <a:cubicBezTo>
                    <a:pt x="332" y="589"/>
                    <a:pt x="332" y="587"/>
                    <a:pt x="331" y="585"/>
                  </a:cubicBezTo>
                  <a:cubicBezTo>
                    <a:pt x="331" y="582"/>
                    <a:pt x="332" y="579"/>
                    <a:pt x="333" y="575"/>
                  </a:cubicBezTo>
                  <a:cubicBezTo>
                    <a:pt x="334" y="574"/>
                    <a:pt x="334" y="571"/>
                    <a:pt x="335" y="569"/>
                  </a:cubicBezTo>
                  <a:cubicBezTo>
                    <a:pt x="335" y="567"/>
                    <a:pt x="335" y="565"/>
                    <a:pt x="335" y="562"/>
                  </a:cubicBezTo>
                  <a:cubicBezTo>
                    <a:pt x="334" y="560"/>
                    <a:pt x="334" y="558"/>
                    <a:pt x="335" y="556"/>
                  </a:cubicBezTo>
                  <a:cubicBezTo>
                    <a:pt x="335" y="554"/>
                    <a:pt x="336" y="553"/>
                    <a:pt x="337" y="552"/>
                  </a:cubicBezTo>
                  <a:cubicBezTo>
                    <a:pt x="338" y="550"/>
                    <a:pt x="338" y="548"/>
                    <a:pt x="339" y="546"/>
                  </a:cubicBezTo>
                  <a:cubicBezTo>
                    <a:pt x="339" y="545"/>
                    <a:pt x="340" y="544"/>
                    <a:pt x="340" y="543"/>
                  </a:cubicBezTo>
                  <a:cubicBezTo>
                    <a:pt x="340" y="542"/>
                    <a:pt x="341" y="537"/>
                    <a:pt x="342" y="537"/>
                  </a:cubicBezTo>
                  <a:cubicBezTo>
                    <a:pt x="343" y="537"/>
                    <a:pt x="344" y="538"/>
                    <a:pt x="346" y="538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50" y="538"/>
                    <a:pt x="350" y="538"/>
                    <a:pt x="350" y="538"/>
                  </a:cubicBezTo>
                  <a:cubicBezTo>
                    <a:pt x="351" y="536"/>
                    <a:pt x="352" y="535"/>
                    <a:pt x="354" y="534"/>
                  </a:cubicBezTo>
                  <a:cubicBezTo>
                    <a:pt x="355" y="532"/>
                    <a:pt x="357" y="530"/>
                    <a:pt x="358" y="528"/>
                  </a:cubicBezTo>
                  <a:cubicBezTo>
                    <a:pt x="361" y="524"/>
                    <a:pt x="360" y="520"/>
                    <a:pt x="359" y="517"/>
                  </a:cubicBezTo>
                  <a:cubicBezTo>
                    <a:pt x="358" y="514"/>
                    <a:pt x="357" y="511"/>
                    <a:pt x="359" y="509"/>
                  </a:cubicBezTo>
                  <a:cubicBezTo>
                    <a:pt x="361" y="506"/>
                    <a:pt x="376" y="499"/>
                    <a:pt x="379" y="499"/>
                  </a:cubicBezTo>
                  <a:cubicBezTo>
                    <a:pt x="380" y="499"/>
                    <a:pt x="380" y="499"/>
                    <a:pt x="381" y="499"/>
                  </a:cubicBezTo>
                  <a:cubicBezTo>
                    <a:pt x="382" y="499"/>
                    <a:pt x="383" y="499"/>
                    <a:pt x="384" y="500"/>
                  </a:cubicBezTo>
                  <a:cubicBezTo>
                    <a:pt x="384" y="500"/>
                    <a:pt x="385" y="500"/>
                    <a:pt x="386" y="500"/>
                  </a:cubicBezTo>
                  <a:cubicBezTo>
                    <a:pt x="387" y="500"/>
                    <a:pt x="388" y="500"/>
                    <a:pt x="389" y="499"/>
                  </a:cubicBezTo>
                  <a:cubicBezTo>
                    <a:pt x="390" y="499"/>
                    <a:pt x="391" y="498"/>
                    <a:pt x="394" y="495"/>
                  </a:cubicBezTo>
                  <a:cubicBezTo>
                    <a:pt x="395" y="494"/>
                    <a:pt x="396" y="493"/>
                    <a:pt x="397" y="493"/>
                  </a:cubicBezTo>
                  <a:cubicBezTo>
                    <a:pt x="402" y="489"/>
                    <a:pt x="407" y="486"/>
                    <a:pt x="412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2"/>
                    <a:pt x="414" y="481"/>
                    <a:pt x="414" y="481"/>
                  </a:cubicBezTo>
                  <a:cubicBezTo>
                    <a:pt x="414" y="481"/>
                    <a:pt x="415" y="481"/>
                    <a:pt x="415" y="481"/>
                  </a:cubicBezTo>
                  <a:cubicBezTo>
                    <a:pt x="416" y="481"/>
                    <a:pt x="417" y="481"/>
                    <a:pt x="417" y="482"/>
                  </a:cubicBezTo>
                  <a:cubicBezTo>
                    <a:pt x="418" y="482"/>
                    <a:pt x="419" y="482"/>
                    <a:pt x="420" y="482"/>
                  </a:cubicBezTo>
                  <a:cubicBezTo>
                    <a:pt x="424" y="482"/>
                    <a:pt x="428" y="481"/>
                    <a:pt x="431" y="480"/>
                  </a:cubicBezTo>
                  <a:cubicBezTo>
                    <a:pt x="436" y="478"/>
                    <a:pt x="438" y="474"/>
                    <a:pt x="440" y="471"/>
                  </a:cubicBezTo>
                  <a:cubicBezTo>
                    <a:pt x="441" y="470"/>
                    <a:pt x="441" y="470"/>
                    <a:pt x="441" y="470"/>
                  </a:cubicBezTo>
                  <a:cubicBezTo>
                    <a:pt x="441" y="469"/>
                    <a:pt x="441" y="469"/>
                    <a:pt x="442" y="468"/>
                  </a:cubicBezTo>
                  <a:cubicBezTo>
                    <a:pt x="442" y="467"/>
                    <a:pt x="443" y="466"/>
                    <a:pt x="444" y="465"/>
                  </a:cubicBezTo>
                  <a:cubicBezTo>
                    <a:pt x="444" y="464"/>
                    <a:pt x="444" y="464"/>
                    <a:pt x="444" y="464"/>
                  </a:cubicBezTo>
                  <a:cubicBezTo>
                    <a:pt x="445" y="463"/>
                    <a:pt x="445" y="462"/>
                    <a:pt x="445" y="461"/>
                  </a:cubicBezTo>
                  <a:cubicBezTo>
                    <a:pt x="446" y="461"/>
                    <a:pt x="446" y="460"/>
                    <a:pt x="447" y="459"/>
                  </a:cubicBezTo>
                  <a:cubicBezTo>
                    <a:pt x="447" y="459"/>
                    <a:pt x="447" y="458"/>
                    <a:pt x="448" y="457"/>
                  </a:cubicBezTo>
                  <a:cubicBezTo>
                    <a:pt x="448" y="457"/>
                    <a:pt x="448" y="457"/>
                    <a:pt x="449" y="456"/>
                  </a:cubicBezTo>
                  <a:cubicBezTo>
                    <a:pt x="449" y="456"/>
                    <a:pt x="450" y="455"/>
                    <a:pt x="450" y="454"/>
                  </a:cubicBezTo>
                  <a:cubicBezTo>
                    <a:pt x="452" y="452"/>
                    <a:pt x="452" y="449"/>
                    <a:pt x="451" y="445"/>
                  </a:cubicBezTo>
                  <a:cubicBezTo>
                    <a:pt x="451" y="442"/>
                    <a:pt x="449" y="439"/>
                    <a:pt x="446" y="436"/>
                  </a:cubicBezTo>
                  <a:cubicBezTo>
                    <a:pt x="442" y="430"/>
                    <a:pt x="435" y="427"/>
                    <a:pt x="427" y="427"/>
                  </a:cubicBezTo>
                  <a:cubicBezTo>
                    <a:pt x="416" y="427"/>
                    <a:pt x="403" y="433"/>
                    <a:pt x="397" y="437"/>
                  </a:cubicBezTo>
                  <a:cubicBezTo>
                    <a:pt x="380" y="446"/>
                    <a:pt x="367" y="460"/>
                    <a:pt x="357" y="471"/>
                  </a:cubicBezTo>
                  <a:cubicBezTo>
                    <a:pt x="347" y="482"/>
                    <a:pt x="339" y="493"/>
                    <a:pt x="333" y="504"/>
                  </a:cubicBezTo>
                  <a:cubicBezTo>
                    <a:pt x="332" y="506"/>
                    <a:pt x="332" y="506"/>
                    <a:pt x="332" y="506"/>
                  </a:cubicBezTo>
                  <a:cubicBezTo>
                    <a:pt x="330" y="510"/>
                    <a:pt x="327" y="515"/>
                    <a:pt x="326" y="520"/>
                  </a:cubicBezTo>
                  <a:cubicBezTo>
                    <a:pt x="324" y="527"/>
                    <a:pt x="322" y="533"/>
                    <a:pt x="319" y="540"/>
                  </a:cubicBezTo>
                  <a:cubicBezTo>
                    <a:pt x="317" y="543"/>
                    <a:pt x="316" y="546"/>
                    <a:pt x="315" y="549"/>
                  </a:cubicBezTo>
                  <a:cubicBezTo>
                    <a:pt x="314" y="554"/>
                    <a:pt x="312" y="558"/>
                    <a:pt x="309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8" y="563"/>
                    <a:pt x="307" y="565"/>
                    <a:pt x="306" y="565"/>
                  </a:cubicBezTo>
                  <a:cubicBezTo>
                    <a:pt x="306" y="566"/>
                    <a:pt x="305" y="566"/>
                    <a:pt x="305" y="566"/>
                  </a:cubicBezTo>
                  <a:cubicBezTo>
                    <a:pt x="303" y="567"/>
                    <a:pt x="302" y="567"/>
                    <a:pt x="301" y="568"/>
                  </a:cubicBezTo>
                  <a:cubicBezTo>
                    <a:pt x="301" y="568"/>
                    <a:pt x="301" y="568"/>
                    <a:pt x="302" y="567"/>
                  </a:cubicBezTo>
                  <a:cubicBezTo>
                    <a:pt x="302" y="567"/>
                    <a:pt x="302" y="566"/>
                    <a:pt x="303" y="566"/>
                  </a:cubicBezTo>
                  <a:cubicBezTo>
                    <a:pt x="303" y="565"/>
                    <a:pt x="303" y="564"/>
                    <a:pt x="304" y="564"/>
                  </a:cubicBezTo>
                  <a:cubicBezTo>
                    <a:pt x="305" y="563"/>
                    <a:pt x="308" y="562"/>
                    <a:pt x="308" y="558"/>
                  </a:cubicBezTo>
                  <a:cubicBezTo>
                    <a:pt x="308" y="557"/>
                    <a:pt x="308" y="556"/>
                    <a:pt x="308" y="554"/>
                  </a:cubicBezTo>
                  <a:cubicBezTo>
                    <a:pt x="308" y="553"/>
                    <a:pt x="308" y="551"/>
                    <a:pt x="308" y="550"/>
                  </a:cubicBezTo>
                  <a:cubicBezTo>
                    <a:pt x="308" y="549"/>
                    <a:pt x="309" y="548"/>
                    <a:pt x="309" y="547"/>
                  </a:cubicBezTo>
                  <a:cubicBezTo>
                    <a:pt x="310" y="545"/>
                    <a:pt x="310" y="543"/>
                    <a:pt x="311" y="541"/>
                  </a:cubicBezTo>
                  <a:cubicBezTo>
                    <a:pt x="312" y="540"/>
                    <a:pt x="312" y="539"/>
                    <a:pt x="312" y="539"/>
                  </a:cubicBezTo>
                  <a:cubicBezTo>
                    <a:pt x="313" y="538"/>
                    <a:pt x="313" y="537"/>
                    <a:pt x="314" y="536"/>
                  </a:cubicBezTo>
                  <a:cubicBezTo>
                    <a:pt x="314" y="536"/>
                    <a:pt x="314" y="536"/>
                    <a:pt x="314" y="536"/>
                  </a:cubicBezTo>
                  <a:cubicBezTo>
                    <a:pt x="315" y="536"/>
                    <a:pt x="316" y="535"/>
                    <a:pt x="316" y="535"/>
                  </a:cubicBezTo>
                  <a:cubicBezTo>
                    <a:pt x="317" y="534"/>
                    <a:pt x="317" y="533"/>
                    <a:pt x="318" y="532"/>
                  </a:cubicBezTo>
                  <a:cubicBezTo>
                    <a:pt x="318" y="532"/>
                    <a:pt x="318" y="532"/>
                    <a:pt x="318" y="532"/>
                  </a:cubicBezTo>
                  <a:cubicBezTo>
                    <a:pt x="320" y="527"/>
                    <a:pt x="320" y="523"/>
                    <a:pt x="321" y="519"/>
                  </a:cubicBezTo>
                  <a:cubicBezTo>
                    <a:pt x="321" y="517"/>
                    <a:pt x="321" y="514"/>
                    <a:pt x="322" y="512"/>
                  </a:cubicBezTo>
                  <a:cubicBezTo>
                    <a:pt x="322" y="510"/>
                    <a:pt x="323" y="509"/>
                    <a:pt x="324" y="507"/>
                  </a:cubicBezTo>
                  <a:cubicBezTo>
                    <a:pt x="325" y="507"/>
                    <a:pt x="325" y="506"/>
                    <a:pt x="325" y="505"/>
                  </a:cubicBezTo>
                  <a:cubicBezTo>
                    <a:pt x="328" y="502"/>
                    <a:pt x="328" y="497"/>
                    <a:pt x="328" y="493"/>
                  </a:cubicBezTo>
                  <a:cubicBezTo>
                    <a:pt x="328" y="491"/>
                    <a:pt x="328" y="489"/>
                    <a:pt x="329" y="486"/>
                  </a:cubicBezTo>
                  <a:cubicBezTo>
                    <a:pt x="331" y="479"/>
                    <a:pt x="335" y="473"/>
                    <a:pt x="339" y="468"/>
                  </a:cubicBezTo>
                  <a:cubicBezTo>
                    <a:pt x="340" y="466"/>
                    <a:pt x="342" y="464"/>
                    <a:pt x="344" y="462"/>
                  </a:cubicBezTo>
                  <a:cubicBezTo>
                    <a:pt x="346" y="460"/>
                    <a:pt x="348" y="458"/>
                    <a:pt x="350" y="457"/>
                  </a:cubicBezTo>
                  <a:cubicBezTo>
                    <a:pt x="352" y="455"/>
                    <a:pt x="354" y="453"/>
                    <a:pt x="356" y="452"/>
                  </a:cubicBezTo>
                  <a:cubicBezTo>
                    <a:pt x="357" y="451"/>
                    <a:pt x="358" y="450"/>
                    <a:pt x="360" y="449"/>
                  </a:cubicBezTo>
                  <a:cubicBezTo>
                    <a:pt x="361" y="449"/>
                    <a:pt x="364" y="447"/>
                    <a:pt x="365" y="444"/>
                  </a:cubicBezTo>
                  <a:cubicBezTo>
                    <a:pt x="365" y="443"/>
                    <a:pt x="365" y="442"/>
                    <a:pt x="365" y="441"/>
                  </a:cubicBezTo>
                  <a:cubicBezTo>
                    <a:pt x="365" y="441"/>
                    <a:pt x="365" y="441"/>
                    <a:pt x="365" y="440"/>
                  </a:cubicBezTo>
                  <a:cubicBezTo>
                    <a:pt x="365" y="439"/>
                    <a:pt x="365" y="437"/>
                    <a:pt x="365" y="435"/>
                  </a:cubicBezTo>
                  <a:cubicBezTo>
                    <a:pt x="365" y="433"/>
                    <a:pt x="365" y="431"/>
                    <a:pt x="365" y="429"/>
                  </a:cubicBezTo>
                  <a:cubicBezTo>
                    <a:pt x="365" y="426"/>
                    <a:pt x="365" y="423"/>
                    <a:pt x="366" y="420"/>
                  </a:cubicBezTo>
                  <a:cubicBezTo>
                    <a:pt x="367" y="416"/>
                    <a:pt x="369" y="413"/>
                    <a:pt x="372" y="411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3" y="409"/>
                    <a:pt x="374" y="408"/>
                    <a:pt x="375" y="408"/>
                  </a:cubicBezTo>
                  <a:cubicBezTo>
                    <a:pt x="377" y="407"/>
                    <a:pt x="379" y="407"/>
                    <a:pt x="381" y="406"/>
                  </a:cubicBezTo>
                  <a:cubicBezTo>
                    <a:pt x="383" y="404"/>
                    <a:pt x="385" y="403"/>
                    <a:pt x="388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91" y="399"/>
                    <a:pt x="393" y="398"/>
                    <a:pt x="395" y="397"/>
                  </a:cubicBezTo>
                  <a:cubicBezTo>
                    <a:pt x="396" y="395"/>
                    <a:pt x="396" y="395"/>
                    <a:pt x="397" y="395"/>
                  </a:cubicBezTo>
                  <a:cubicBezTo>
                    <a:pt x="401" y="394"/>
                    <a:pt x="405" y="393"/>
                    <a:pt x="409" y="392"/>
                  </a:cubicBezTo>
                  <a:cubicBezTo>
                    <a:pt x="410" y="391"/>
                    <a:pt x="411" y="391"/>
                    <a:pt x="412" y="390"/>
                  </a:cubicBezTo>
                  <a:cubicBezTo>
                    <a:pt x="413" y="390"/>
                    <a:pt x="413" y="390"/>
                    <a:pt x="414" y="389"/>
                  </a:cubicBezTo>
                  <a:cubicBezTo>
                    <a:pt x="415" y="389"/>
                    <a:pt x="415" y="389"/>
                    <a:pt x="416" y="388"/>
                  </a:cubicBezTo>
                  <a:cubicBezTo>
                    <a:pt x="417" y="388"/>
                    <a:pt x="418" y="388"/>
                    <a:pt x="418" y="387"/>
                  </a:cubicBezTo>
                  <a:cubicBezTo>
                    <a:pt x="419" y="387"/>
                    <a:pt x="420" y="387"/>
                    <a:pt x="421" y="387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3" y="386"/>
                    <a:pt x="424" y="386"/>
                    <a:pt x="426" y="386"/>
                  </a:cubicBezTo>
                  <a:cubicBezTo>
                    <a:pt x="428" y="385"/>
                    <a:pt x="429" y="384"/>
                    <a:pt x="431" y="383"/>
                  </a:cubicBezTo>
                  <a:cubicBezTo>
                    <a:pt x="431" y="383"/>
                    <a:pt x="432" y="383"/>
                    <a:pt x="432" y="382"/>
                  </a:cubicBezTo>
                  <a:cubicBezTo>
                    <a:pt x="433" y="382"/>
                    <a:pt x="434" y="383"/>
                    <a:pt x="435" y="383"/>
                  </a:cubicBezTo>
                  <a:cubicBezTo>
                    <a:pt x="435" y="383"/>
                    <a:pt x="436" y="383"/>
                    <a:pt x="436" y="383"/>
                  </a:cubicBezTo>
                  <a:cubicBezTo>
                    <a:pt x="439" y="383"/>
                    <a:pt x="442" y="381"/>
                    <a:pt x="444" y="380"/>
                  </a:cubicBezTo>
                  <a:cubicBezTo>
                    <a:pt x="445" y="380"/>
                    <a:pt x="447" y="379"/>
                    <a:pt x="449" y="377"/>
                  </a:cubicBezTo>
                  <a:cubicBezTo>
                    <a:pt x="449" y="377"/>
                    <a:pt x="450" y="376"/>
                    <a:pt x="450" y="376"/>
                  </a:cubicBezTo>
                  <a:cubicBezTo>
                    <a:pt x="450" y="376"/>
                    <a:pt x="450" y="375"/>
                    <a:pt x="451" y="375"/>
                  </a:cubicBezTo>
                  <a:cubicBezTo>
                    <a:pt x="451" y="375"/>
                    <a:pt x="451" y="375"/>
                    <a:pt x="452" y="375"/>
                  </a:cubicBezTo>
                  <a:cubicBezTo>
                    <a:pt x="453" y="375"/>
                    <a:pt x="453" y="375"/>
                    <a:pt x="454" y="375"/>
                  </a:cubicBezTo>
                  <a:cubicBezTo>
                    <a:pt x="455" y="374"/>
                    <a:pt x="455" y="374"/>
                    <a:pt x="456" y="374"/>
                  </a:cubicBezTo>
                  <a:cubicBezTo>
                    <a:pt x="457" y="373"/>
                    <a:pt x="458" y="373"/>
                    <a:pt x="459" y="373"/>
                  </a:cubicBezTo>
                  <a:cubicBezTo>
                    <a:pt x="460" y="372"/>
                    <a:pt x="461" y="372"/>
                    <a:pt x="463" y="371"/>
                  </a:cubicBezTo>
                  <a:cubicBezTo>
                    <a:pt x="463" y="371"/>
                    <a:pt x="464" y="371"/>
                    <a:pt x="464" y="370"/>
                  </a:cubicBezTo>
                  <a:cubicBezTo>
                    <a:pt x="465" y="370"/>
                    <a:pt x="465" y="370"/>
                    <a:pt x="466" y="370"/>
                  </a:cubicBezTo>
                  <a:cubicBezTo>
                    <a:pt x="467" y="370"/>
                    <a:pt x="468" y="369"/>
                    <a:pt x="469" y="369"/>
                  </a:cubicBezTo>
                  <a:cubicBezTo>
                    <a:pt x="469" y="369"/>
                    <a:pt x="470" y="368"/>
                    <a:pt x="471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3" y="367"/>
                    <a:pt x="474" y="367"/>
                    <a:pt x="475" y="366"/>
                  </a:cubicBezTo>
                  <a:cubicBezTo>
                    <a:pt x="476" y="366"/>
                    <a:pt x="476" y="365"/>
                    <a:pt x="477" y="365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5"/>
                    <a:pt x="479" y="365"/>
                    <a:pt x="480" y="366"/>
                  </a:cubicBezTo>
                  <a:cubicBezTo>
                    <a:pt x="481" y="366"/>
                    <a:pt x="482" y="366"/>
                    <a:pt x="484" y="366"/>
                  </a:cubicBezTo>
                  <a:cubicBezTo>
                    <a:pt x="485" y="366"/>
                    <a:pt x="486" y="366"/>
                    <a:pt x="486" y="366"/>
                  </a:cubicBezTo>
                  <a:cubicBezTo>
                    <a:pt x="489" y="365"/>
                    <a:pt x="491" y="363"/>
                    <a:pt x="492" y="361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5" y="359"/>
                    <a:pt x="497" y="357"/>
                    <a:pt x="499" y="356"/>
                  </a:cubicBezTo>
                  <a:cubicBezTo>
                    <a:pt x="499" y="356"/>
                    <a:pt x="500" y="356"/>
                    <a:pt x="501" y="355"/>
                  </a:cubicBezTo>
                  <a:cubicBezTo>
                    <a:pt x="502" y="355"/>
                    <a:pt x="503" y="355"/>
                    <a:pt x="504" y="354"/>
                  </a:cubicBezTo>
                  <a:cubicBezTo>
                    <a:pt x="505" y="353"/>
                    <a:pt x="506" y="352"/>
                    <a:pt x="507" y="351"/>
                  </a:cubicBezTo>
                  <a:cubicBezTo>
                    <a:pt x="508" y="350"/>
                    <a:pt x="510" y="349"/>
                    <a:pt x="511" y="349"/>
                  </a:cubicBezTo>
                  <a:cubicBezTo>
                    <a:pt x="512" y="348"/>
                    <a:pt x="513" y="348"/>
                    <a:pt x="514" y="348"/>
                  </a:cubicBezTo>
                  <a:cubicBezTo>
                    <a:pt x="516" y="348"/>
                    <a:pt x="517" y="348"/>
                    <a:pt x="519" y="348"/>
                  </a:cubicBezTo>
                  <a:cubicBezTo>
                    <a:pt x="523" y="346"/>
                    <a:pt x="523" y="343"/>
                    <a:pt x="524" y="341"/>
                  </a:cubicBezTo>
                  <a:cubicBezTo>
                    <a:pt x="524" y="341"/>
                    <a:pt x="524" y="339"/>
                    <a:pt x="524" y="338"/>
                  </a:cubicBezTo>
                  <a:cubicBezTo>
                    <a:pt x="524" y="337"/>
                    <a:pt x="524" y="336"/>
                    <a:pt x="524" y="335"/>
                  </a:cubicBezTo>
                  <a:cubicBezTo>
                    <a:pt x="525" y="332"/>
                    <a:pt x="526" y="329"/>
                    <a:pt x="527" y="326"/>
                  </a:cubicBezTo>
                  <a:cubicBezTo>
                    <a:pt x="528" y="323"/>
                    <a:pt x="529" y="321"/>
                    <a:pt x="530" y="318"/>
                  </a:cubicBezTo>
                  <a:cubicBezTo>
                    <a:pt x="531" y="315"/>
                    <a:pt x="532" y="313"/>
                    <a:pt x="532" y="311"/>
                  </a:cubicBezTo>
                  <a:cubicBezTo>
                    <a:pt x="532" y="309"/>
                    <a:pt x="532" y="309"/>
                    <a:pt x="532" y="309"/>
                  </a:cubicBezTo>
                  <a:cubicBezTo>
                    <a:pt x="533" y="308"/>
                    <a:pt x="533" y="307"/>
                    <a:pt x="533" y="306"/>
                  </a:cubicBezTo>
                  <a:cubicBezTo>
                    <a:pt x="534" y="305"/>
                    <a:pt x="534" y="304"/>
                    <a:pt x="534" y="303"/>
                  </a:cubicBezTo>
                  <a:cubicBezTo>
                    <a:pt x="535" y="301"/>
                    <a:pt x="535" y="300"/>
                    <a:pt x="535" y="298"/>
                  </a:cubicBezTo>
                  <a:cubicBezTo>
                    <a:pt x="535" y="297"/>
                    <a:pt x="536" y="296"/>
                    <a:pt x="536" y="295"/>
                  </a:cubicBezTo>
                  <a:cubicBezTo>
                    <a:pt x="536" y="295"/>
                    <a:pt x="536" y="294"/>
                    <a:pt x="536" y="293"/>
                  </a:cubicBezTo>
                  <a:cubicBezTo>
                    <a:pt x="536" y="291"/>
                    <a:pt x="537" y="290"/>
                    <a:pt x="538" y="289"/>
                  </a:cubicBezTo>
                  <a:cubicBezTo>
                    <a:pt x="539" y="288"/>
                    <a:pt x="540" y="287"/>
                    <a:pt x="541" y="287"/>
                  </a:cubicBezTo>
                  <a:cubicBezTo>
                    <a:pt x="544" y="286"/>
                    <a:pt x="545" y="283"/>
                    <a:pt x="547" y="281"/>
                  </a:cubicBezTo>
                  <a:cubicBezTo>
                    <a:pt x="547" y="281"/>
                    <a:pt x="547" y="280"/>
                    <a:pt x="547" y="280"/>
                  </a:cubicBezTo>
                  <a:cubicBezTo>
                    <a:pt x="549" y="277"/>
                    <a:pt x="551" y="274"/>
                    <a:pt x="553" y="272"/>
                  </a:cubicBezTo>
                  <a:cubicBezTo>
                    <a:pt x="555" y="270"/>
                    <a:pt x="557" y="269"/>
                    <a:pt x="559" y="267"/>
                  </a:cubicBezTo>
                  <a:cubicBezTo>
                    <a:pt x="562" y="266"/>
                    <a:pt x="562" y="266"/>
                    <a:pt x="562" y="266"/>
                  </a:cubicBezTo>
                  <a:lnTo>
                    <a:pt x="551" y="246"/>
                  </a:lnTo>
                  <a:close/>
                </a:path>
              </a:pathLst>
            </a:custGeom>
            <a:solidFill>
              <a:srgbClr val="FEBD44"/>
            </a:solidFill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9398486" y="8148830"/>
              <a:ext cx="82070" cy="78396"/>
            </a:xfrm>
            <a:custGeom>
              <a:avLst/>
              <a:gdLst>
                <a:gd name="T0" fmla="*/ 13 w 15"/>
                <a:gd name="T1" fmla="*/ 2 h 16"/>
                <a:gd name="T2" fmla="*/ 9 w 15"/>
                <a:gd name="T3" fmla="*/ 0 h 16"/>
                <a:gd name="T4" fmla="*/ 5 w 15"/>
                <a:gd name="T5" fmla="*/ 0 h 16"/>
                <a:gd name="T6" fmla="*/ 0 w 15"/>
                <a:gd name="T7" fmla="*/ 8 h 16"/>
                <a:gd name="T8" fmla="*/ 5 w 15"/>
                <a:gd name="T9" fmla="*/ 15 h 16"/>
                <a:gd name="T10" fmla="*/ 8 w 15"/>
                <a:gd name="T11" fmla="*/ 16 h 16"/>
                <a:gd name="T12" fmla="*/ 15 w 15"/>
                <a:gd name="T13" fmla="*/ 8 h 16"/>
                <a:gd name="T14" fmla="*/ 13 w 15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3" y="2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11" y="16"/>
                    <a:pt x="14" y="14"/>
                    <a:pt x="15" y="8"/>
                  </a:cubicBezTo>
                  <a:cubicBezTo>
                    <a:pt x="15" y="6"/>
                    <a:pt x="15" y="3"/>
                    <a:pt x="13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5" name="Freeform 73"/>
            <p:cNvSpPr>
              <a:spLocks/>
            </p:cNvSpPr>
            <p:nvPr/>
          </p:nvSpPr>
          <p:spPr bwMode="auto">
            <a:xfrm>
              <a:off x="18684477" y="4790871"/>
              <a:ext cx="77966" cy="59730"/>
            </a:xfrm>
            <a:custGeom>
              <a:avLst/>
              <a:gdLst>
                <a:gd name="T0" fmla="*/ 7 w 14"/>
                <a:gd name="T1" fmla="*/ 0 h 12"/>
                <a:gd name="T2" fmla="*/ 1 w 14"/>
                <a:gd name="T3" fmla="*/ 3 h 12"/>
                <a:gd name="T4" fmla="*/ 3 w 14"/>
                <a:gd name="T5" fmla="*/ 9 h 12"/>
                <a:gd name="T6" fmla="*/ 7 w 14"/>
                <a:gd name="T7" fmla="*/ 11 h 12"/>
                <a:gd name="T8" fmla="*/ 9 w 14"/>
                <a:gd name="T9" fmla="*/ 12 h 12"/>
                <a:gd name="T10" fmla="*/ 9 w 14"/>
                <a:gd name="T11" fmla="*/ 12 h 12"/>
                <a:gd name="T12" fmla="*/ 13 w 14"/>
                <a:gd name="T13" fmla="*/ 10 h 12"/>
                <a:gd name="T14" fmla="*/ 14 w 14"/>
                <a:gd name="T15" fmla="*/ 6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4" y="10"/>
                    <a:pt x="5" y="10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8"/>
                    <a:pt x="14" y="6"/>
                  </a:cubicBezTo>
                  <a:cubicBezTo>
                    <a:pt x="14" y="2"/>
                    <a:pt x="11" y="0"/>
                    <a:pt x="7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6" name="Freeform 74"/>
            <p:cNvSpPr>
              <a:spLocks/>
            </p:cNvSpPr>
            <p:nvPr/>
          </p:nvSpPr>
          <p:spPr bwMode="auto">
            <a:xfrm>
              <a:off x="18298748" y="5138053"/>
              <a:ext cx="82070" cy="134393"/>
            </a:xfrm>
            <a:custGeom>
              <a:avLst/>
              <a:gdLst>
                <a:gd name="T0" fmla="*/ 15 w 15"/>
                <a:gd name="T1" fmla="*/ 7 h 27"/>
                <a:gd name="T2" fmla="*/ 8 w 15"/>
                <a:gd name="T3" fmla="*/ 0 h 27"/>
                <a:gd name="T4" fmla="*/ 7 w 15"/>
                <a:gd name="T5" fmla="*/ 0 h 27"/>
                <a:gd name="T6" fmla="*/ 2 w 15"/>
                <a:gd name="T7" fmla="*/ 6 h 27"/>
                <a:gd name="T8" fmla="*/ 1 w 15"/>
                <a:gd name="T9" fmla="*/ 7 h 27"/>
                <a:gd name="T10" fmla="*/ 1 w 15"/>
                <a:gd name="T11" fmla="*/ 8 h 27"/>
                <a:gd name="T12" fmla="*/ 0 w 15"/>
                <a:gd name="T13" fmla="*/ 13 h 27"/>
                <a:gd name="T14" fmla="*/ 0 w 15"/>
                <a:gd name="T15" fmla="*/ 15 h 27"/>
                <a:gd name="T16" fmla="*/ 3 w 15"/>
                <a:gd name="T17" fmla="*/ 25 h 27"/>
                <a:gd name="T18" fmla="*/ 7 w 15"/>
                <a:gd name="T19" fmla="*/ 27 h 27"/>
                <a:gd name="T20" fmla="*/ 10 w 15"/>
                <a:gd name="T21" fmla="*/ 25 h 27"/>
                <a:gd name="T22" fmla="*/ 15 w 15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15" y="7"/>
                  </a:moveTo>
                  <a:cubicBezTo>
                    <a:pt x="14" y="4"/>
                    <a:pt x="12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2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0"/>
                    <a:pt x="1" y="23"/>
                    <a:pt x="3" y="25"/>
                  </a:cubicBezTo>
                  <a:cubicBezTo>
                    <a:pt x="4" y="26"/>
                    <a:pt x="5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4" y="21"/>
                    <a:pt x="15" y="9"/>
                    <a:pt x="15" y="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7" name="Freeform 75"/>
            <p:cNvSpPr>
              <a:spLocks/>
            </p:cNvSpPr>
            <p:nvPr/>
          </p:nvSpPr>
          <p:spPr bwMode="auto">
            <a:xfrm>
              <a:off x="15851012" y="3486139"/>
              <a:ext cx="769406" cy="625301"/>
            </a:xfrm>
            <a:custGeom>
              <a:avLst/>
              <a:gdLst>
                <a:gd name="T0" fmla="*/ 136 w 141"/>
                <a:gd name="T1" fmla="*/ 61 h 126"/>
                <a:gd name="T2" fmla="*/ 132 w 141"/>
                <a:gd name="T3" fmla="*/ 44 h 126"/>
                <a:gd name="T4" fmla="*/ 115 w 141"/>
                <a:gd name="T5" fmla="*/ 36 h 126"/>
                <a:gd name="T6" fmla="*/ 106 w 141"/>
                <a:gd name="T7" fmla="*/ 30 h 126"/>
                <a:gd name="T8" fmla="*/ 99 w 141"/>
                <a:gd name="T9" fmla="*/ 14 h 126"/>
                <a:gd name="T10" fmla="*/ 84 w 141"/>
                <a:gd name="T11" fmla="*/ 8 h 126"/>
                <a:gd name="T12" fmla="*/ 70 w 141"/>
                <a:gd name="T13" fmla="*/ 2 h 126"/>
                <a:gd name="T14" fmla="*/ 61 w 141"/>
                <a:gd name="T15" fmla="*/ 1 h 126"/>
                <a:gd name="T16" fmla="*/ 56 w 141"/>
                <a:gd name="T17" fmla="*/ 8 h 126"/>
                <a:gd name="T18" fmla="*/ 55 w 141"/>
                <a:gd name="T19" fmla="*/ 20 h 126"/>
                <a:gd name="T20" fmla="*/ 49 w 141"/>
                <a:gd name="T21" fmla="*/ 33 h 126"/>
                <a:gd name="T22" fmla="*/ 38 w 141"/>
                <a:gd name="T23" fmla="*/ 40 h 126"/>
                <a:gd name="T24" fmla="*/ 33 w 141"/>
                <a:gd name="T25" fmla="*/ 45 h 126"/>
                <a:gd name="T26" fmla="*/ 32 w 141"/>
                <a:gd name="T27" fmla="*/ 48 h 126"/>
                <a:gd name="T28" fmla="*/ 25 w 141"/>
                <a:gd name="T29" fmla="*/ 50 h 126"/>
                <a:gd name="T30" fmla="*/ 21 w 141"/>
                <a:gd name="T31" fmla="*/ 57 h 126"/>
                <a:gd name="T32" fmla="*/ 14 w 141"/>
                <a:gd name="T33" fmla="*/ 60 h 126"/>
                <a:gd name="T34" fmla="*/ 9 w 141"/>
                <a:gd name="T35" fmla="*/ 64 h 126"/>
                <a:gd name="T36" fmla="*/ 4 w 141"/>
                <a:gd name="T37" fmla="*/ 81 h 126"/>
                <a:gd name="T38" fmla="*/ 6 w 141"/>
                <a:gd name="T39" fmla="*/ 85 h 126"/>
                <a:gd name="T40" fmla="*/ 10 w 141"/>
                <a:gd name="T41" fmla="*/ 92 h 126"/>
                <a:gd name="T42" fmla="*/ 13 w 141"/>
                <a:gd name="T43" fmla="*/ 103 h 126"/>
                <a:gd name="T44" fmla="*/ 8 w 141"/>
                <a:gd name="T45" fmla="*/ 121 h 126"/>
                <a:gd name="T46" fmla="*/ 17 w 141"/>
                <a:gd name="T47" fmla="*/ 126 h 126"/>
                <a:gd name="T48" fmla="*/ 23 w 141"/>
                <a:gd name="T49" fmla="*/ 125 h 126"/>
                <a:gd name="T50" fmla="*/ 28 w 141"/>
                <a:gd name="T51" fmla="*/ 124 h 126"/>
                <a:gd name="T52" fmla="*/ 36 w 141"/>
                <a:gd name="T53" fmla="*/ 123 h 126"/>
                <a:gd name="T54" fmla="*/ 44 w 141"/>
                <a:gd name="T55" fmla="*/ 126 h 126"/>
                <a:gd name="T56" fmla="*/ 54 w 141"/>
                <a:gd name="T57" fmla="*/ 119 h 126"/>
                <a:gd name="T58" fmla="*/ 59 w 141"/>
                <a:gd name="T59" fmla="*/ 112 h 126"/>
                <a:gd name="T60" fmla="*/ 67 w 141"/>
                <a:gd name="T61" fmla="*/ 104 h 126"/>
                <a:gd name="T62" fmla="*/ 73 w 141"/>
                <a:gd name="T63" fmla="*/ 105 h 126"/>
                <a:gd name="T64" fmla="*/ 85 w 141"/>
                <a:gd name="T65" fmla="*/ 95 h 126"/>
                <a:gd name="T66" fmla="*/ 94 w 141"/>
                <a:gd name="T67" fmla="*/ 93 h 126"/>
                <a:gd name="T68" fmla="*/ 102 w 141"/>
                <a:gd name="T69" fmla="*/ 91 h 126"/>
                <a:gd name="T70" fmla="*/ 111 w 141"/>
                <a:gd name="T71" fmla="*/ 88 h 126"/>
                <a:gd name="T72" fmla="*/ 118 w 141"/>
                <a:gd name="T73" fmla="*/ 86 h 126"/>
                <a:gd name="T74" fmla="*/ 123 w 141"/>
                <a:gd name="T75" fmla="*/ 86 h 126"/>
                <a:gd name="T76" fmla="*/ 140 w 141"/>
                <a:gd name="T77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26">
                  <a:moveTo>
                    <a:pt x="137" y="64"/>
                  </a:moveTo>
                  <a:cubicBezTo>
                    <a:pt x="137" y="63"/>
                    <a:pt x="136" y="62"/>
                    <a:pt x="136" y="61"/>
                  </a:cubicBezTo>
                  <a:cubicBezTo>
                    <a:pt x="135" y="59"/>
                    <a:pt x="135" y="56"/>
                    <a:pt x="135" y="54"/>
                  </a:cubicBezTo>
                  <a:cubicBezTo>
                    <a:pt x="134" y="51"/>
                    <a:pt x="134" y="47"/>
                    <a:pt x="132" y="44"/>
                  </a:cubicBezTo>
                  <a:cubicBezTo>
                    <a:pt x="129" y="37"/>
                    <a:pt x="122" y="36"/>
                    <a:pt x="117" y="36"/>
                  </a:cubicBezTo>
                  <a:cubicBezTo>
                    <a:pt x="116" y="36"/>
                    <a:pt x="116" y="36"/>
                    <a:pt x="115" y="36"/>
                  </a:cubicBezTo>
                  <a:cubicBezTo>
                    <a:pt x="114" y="36"/>
                    <a:pt x="114" y="36"/>
                    <a:pt x="113" y="36"/>
                  </a:cubicBezTo>
                  <a:cubicBezTo>
                    <a:pt x="110" y="36"/>
                    <a:pt x="108" y="35"/>
                    <a:pt x="106" y="30"/>
                  </a:cubicBezTo>
                  <a:cubicBezTo>
                    <a:pt x="105" y="28"/>
                    <a:pt x="104" y="27"/>
                    <a:pt x="103" y="25"/>
                  </a:cubicBezTo>
                  <a:cubicBezTo>
                    <a:pt x="102" y="21"/>
                    <a:pt x="100" y="18"/>
                    <a:pt x="99" y="14"/>
                  </a:cubicBezTo>
                  <a:cubicBezTo>
                    <a:pt x="97" y="11"/>
                    <a:pt x="92" y="10"/>
                    <a:pt x="88" y="9"/>
                  </a:cubicBezTo>
                  <a:cubicBezTo>
                    <a:pt x="87" y="8"/>
                    <a:pt x="85" y="8"/>
                    <a:pt x="84" y="8"/>
                  </a:cubicBezTo>
                  <a:cubicBezTo>
                    <a:pt x="82" y="7"/>
                    <a:pt x="80" y="6"/>
                    <a:pt x="78" y="5"/>
                  </a:cubicBezTo>
                  <a:cubicBezTo>
                    <a:pt x="76" y="4"/>
                    <a:pt x="73" y="3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57" y="2"/>
                    <a:pt x="56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5" y="11"/>
                    <a:pt x="55" y="14"/>
                    <a:pt x="56" y="16"/>
                  </a:cubicBezTo>
                  <a:cubicBezTo>
                    <a:pt x="56" y="18"/>
                    <a:pt x="55" y="19"/>
                    <a:pt x="55" y="20"/>
                  </a:cubicBezTo>
                  <a:cubicBezTo>
                    <a:pt x="55" y="22"/>
                    <a:pt x="55" y="23"/>
                    <a:pt x="54" y="24"/>
                  </a:cubicBezTo>
                  <a:cubicBezTo>
                    <a:pt x="54" y="27"/>
                    <a:pt x="51" y="31"/>
                    <a:pt x="49" y="33"/>
                  </a:cubicBezTo>
                  <a:cubicBezTo>
                    <a:pt x="47" y="34"/>
                    <a:pt x="45" y="35"/>
                    <a:pt x="44" y="36"/>
                  </a:cubicBezTo>
                  <a:cubicBezTo>
                    <a:pt x="42" y="37"/>
                    <a:pt x="40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2"/>
                    <a:pt x="34" y="43"/>
                    <a:pt x="33" y="45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49"/>
                  </a:cubicBezTo>
                  <a:cubicBezTo>
                    <a:pt x="29" y="49"/>
                    <a:pt x="27" y="49"/>
                    <a:pt x="25" y="50"/>
                  </a:cubicBezTo>
                  <a:cubicBezTo>
                    <a:pt x="24" y="51"/>
                    <a:pt x="23" y="53"/>
                    <a:pt x="22" y="55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20" y="57"/>
                    <a:pt x="19" y="58"/>
                    <a:pt x="18" y="58"/>
                  </a:cubicBezTo>
                  <a:cubicBezTo>
                    <a:pt x="17" y="59"/>
                    <a:pt x="16" y="59"/>
                    <a:pt x="14" y="60"/>
                  </a:cubicBezTo>
                  <a:cubicBezTo>
                    <a:pt x="13" y="61"/>
                    <a:pt x="12" y="61"/>
                    <a:pt x="11" y="62"/>
                  </a:cubicBezTo>
                  <a:cubicBezTo>
                    <a:pt x="10" y="63"/>
                    <a:pt x="9" y="63"/>
                    <a:pt x="9" y="64"/>
                  </a:cubicBezTo>
                  <a:cubicBezTo>
                    <a:pt x="5" y="66"/>
                    <a:pt x="1" y="69"/>
                    <a:pt x="0" y="75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5" y="82"/>
                    <a:pt x="5" y="82"/>
                    <a:pt x="5" y="83"/>
                  </a:cubicBezTo>
                  <a:cubicBezTo>
                    <a:pt x="6" y="83"/>
                    <a:pt x="6" y="84"/>
                    <a:pt x="6" y="85"/>
                  </a:cubicBezTo>
                  <a:cubicBezTo>
                    <a:pt x="6" y="86"/>
                    <a:pt x="6" y="87"/>
                    <a:pt x="7" y="89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3"/>
                    <a:pt x="10" y="93"/>
                    <a:pt x="11" y="93"/>
                  </a:cubicBezTo>
                  <a:cubicBezTo>
                    <a:pt x="13" y="97"/>
                    <a:pt x="14" y="100"/>
                    <a:pt x="13" y="103"/>
                  </a:cubicBezTo>
                  <a:cubicBezTo>
                    <a:pt x="13" y="106"/>
                    <a:pt x="12" y="110"/>
                    <a:pt x="10" y="113"/>
                  </a:cubicBezTo>
                  <a:cubicBezTo>
                    <a:pt x="9" y="115"/>
                    <a:pt x="7" y="118"/>
                    <a:pt x="8" y="121"/>
                  </a:cubicBezTo>
                  <a:cubicBezTo>
                    <a:pt x="9" y="122"/>
                    <a:pt x="10" y="124"/>
                    <a:pt x="12" y="125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6"/>
                    <a:pt x="21" y="126"/>
                    <a:pt x="23" y="125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30" y="124"/>
                    <a:pt x="32" y="123"/>
                    <a:pt x="34" y="123"/>
                  </a:cubicBezTo>
                  <a:cubicBezTo>
                    <a:pt x="34" y="123"/>
                    <a:pt x="35" y="123"/>
                    <a:pt x="36" y="123"/>
                  </a:cubicBezTo>
                  <a:cubicBezTo>
                    <a:pt x="36" y="124"/>
                    <a:pt x="37" y="124"/>
                    <a:pt x="38" y="124"/>
                  </a:cubicBezTo>
                  <a:cubicBezTo>
                    <a:pt x="40" y="125"/>
                    <a:pt x="42" y="126"/>
                    <a:pt x="44" y="126"/>
                  </a:cubicBezTo>
                  <a:cubicBezTo>
                    <a:pt x="44" y="126"/>
                    <a:pt x="45" y="126"/>
                    <a:pt x="45" y="126"/>
                  </a:cubicBezTo>
                  <a:cubicBezTo>
                    <a:pt x="50" y="126"/>
                    <a:pt x="52" y="122"/>
                    <a:pt x="54" y="119"/>
                  </a:cubicBezTo>
                  <a:cubicBezTo>
                    <a:pt x="55" y="118"/>
                    <a:pt x="56" y="117"/>
                    <a:pt x="56" y="116"/>
                  </a:cubicBezTo>
                  <a:cubicBezTo>
                    <a:pt x="57" y="114"/>
                    <a:pt x="58" y="113"/>
                    <a:pt x="59" y="112"/>
                  </a:cubicBezTo>
                  <a:cubicBezTo>
                    <a:pt x="61" y="109"/>
                    <a:pt x="63" y="106"/>
                    <a:pt x="66" y="104"/>
                  </a:cubicBezTo>
                  <a:cubicBezTo>
                    <a:pt x="66" y="104"/>
                    <a:pt x="67" y="104"/>
                    <a:pt x="67" y="104"/>
                  </a:cubicBezTo>
                  <a:cubicBezTo>
                    <a:pt x="68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7" y="104"/>
                    <a:pt x="80" y="101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ubicBezTo>
                    <a:pt x="86" y="94"/>
                    <a:pt x="87" y="94"/>
                    <a:pt x="89" y="94"/>
                  </a:cubicBezTo>
                  <a:cubicBezTo>
                    <a:pt x="91" y="93"/>
                    <a:pt x="92" y="93"/>
                    <a:pt x="94" y="93"/>
                  </a:cubicBezTo>
                  <a:cubicBezTo>
                    <a:pt x="94" y="93"/>
                    <a:pt x="95" y="92"/>
                    <a:pt x="96" y="92"/>
                  </a:cubicBezTo>
                  <a:cubicBezTo>
                    <a:pt x="98" y="92"/>
                    <a:pt x="100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90"/>
                    <a:pt x="109" y="89"/>
                    <a:pt x="111" y="88"/>
                  </a:cubicBezTo>
                  <a:cubicBezTo>
                    <a:pt x="113" y="87"/>
                    <a:pt x="114" y="87"/>
                    <a:pt x="115" y="86"/>
                  </a:cubicBezTo>
                  <a:cubicBezTo>
                    <a:pt x="116" y="86"/>
                    <a:pt x="117" y="86"/>
                    <a:pt x="118" y="86"/>
                  </a:cubicBezTo>
                  <a:cubicBezTo>
                    <a:pt x="118" y="86"/>
                    <a:pt x="119" y="86"/>
                    <a:pt x="120" y="86"/>
                  </a:cubicBezTo>
                  <a:cubicBezTo>
                    <a:pt x="121" y="86"/>
                    <a:pt x="122" y="86"/>
                    <a:pt x="123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6"/>
                    <a:pt x="138" y="86"/>
                    <a:pt x="140" y="79"/>
                  </a:cubicBezTo>
                  <a:cubicBezTo>
                    <a:pt x="141" y="74"/>
                    <a:pt x="139" y="69"/>
                    <a:pt x="137" y="6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8" name="Freeform 76"/>
            <p:cNvSpPr>
              <a:spLocks/>
            </p:cNvSpPr>
            <p:nvPr/>
          </p:nvSpPr>
          <p:spPr bwMode="auto">
            <a:xfrm>
              <a:off x="18315162" y="5563631"/>
              <a:ext cx="675025" cy="580503"/>
            </a:xfrm>
            <a:custGeom>
              <a:avLst/>
              <a:gdLst>
                <a:gd name="T0" fmla="*/ 116 w 124"/>
                <a:gd name="T1" fmla="*/ 72 h 117"/>
                <a:gd name="T2" fmla="*/ 107 w 124"/>
                <a:gd name="T3" fmla="*/ 67 h 117"/>
                <a:gd name="T4" fmla="*/ 101 w 124"/>
                <a:gd name="T5" fmla="*/ 68 h 117"/>
                <a:gd name="T6" fmla="*/ 98 w 124"/>
                <a:gd name="T7" fmla="*/ 66 h 117"/>
                <a:gd name="T8" fmla="*/ 95 w 124"/>
                <a:gd name="T9" fmla="*/ 60 h 117"/>
                <a:gd name="T10" fmla="*/ 82 w 124"/>
                <a:gd name="T11" fmla="*/ 46 h 117"/>
                <a:gd name="T12" fmla="*/ 78 w 124"/>
                <a:gd name="T13" fmla="*/ 45 h 117"/>
                <a:gd name="T14" fmla="*/ 75 w 124"/>
                <a:gd name="T15" fmla="*/ 44 h 117"/>
                <a:gd name="T16" fmla="*/ 72 w 124"/>
                <a:gd name="T17" fmla="*/ 41 h 117"/>
                <a:gd name="T18" fmla="*/ 58 w 124"/>
                <a:gd name="T19" fmla="*/ 31 h 117"/>
                <a:gd name="T20" fmla="*/ 52 w 124"/>
                <a:gd name="T21" fmla="*/ 28 h 117"/>
                <a:gd name="T22" fmla="*/ 44 w 124"/>
                <a:gd name="T23" fmla="*/ 22 h 117"/>
                <a:gd name="T24" fmla="*/ 39 w 124"/>
                <a:gd name="T25" fmla="*/ 25 h 117"/>
                <a:gd name="T26" fmla="*/ 37 w 124"/>
                <a:gd name="T27" fmla="*/ 20 h 117"/>
                <a:gd name="T28" fmla="*/ 40 w 124"/>
                <a:gd name="T29" fmla="*/ 21 h 117"/>
                <a:gd name="T30" fmla="*/ 42 w 124"/>
                <a:gd name="T31" fmla="*/ 8 h 117"/>
                <a:gd name="T32" fmla="*/ 41 w 124"/>
                <a:gd name="T33" fmla="*/ 6 h 117"/>
                <a:gd name="T34" fmla="*/ 29 w 124"/>
                <a:gd name="T35" fmla="*/ 6 h 117"/>
                <a:gd name="T36" fmla="*/ 27 w 124"/>
                <a:gd name="T37" fmla="*/ 6 h 117"/>
                <a:gd name="T38" fmla="*/ 16 w 124"/>
                <a:gd name="T39" fmla="*/ 23 h 117"/>
                <a:gd name="T40" fmla="*/ 15 w 124"/>
                <a:gd name="T41" fmla="*/ 39 h 117"/>
                <a:gd name="T42" fmla="*/ 15 w 124"/>
                <a:gd name="T43" fmla="*/ 71 h 117"/>
                <a:gd name="T44" fmla="*/ 10 w 124"/>
                <a:gd name="T45" fmla="*/ 81 h 117"/>
                <a:gd name="T46" fmla="*/ 2 w 124"/>
                <a:gd name="T47" fmla="*/ 100 h 117"/>
                <a:gd name="T48" fmla="*/ 21 w 124"/>
                <a:gd name="T49" fmla="*/ 98 h 117"/>
                <a:gd name="T50" fmla="*/ 27 w 124"/>
                <a:gd name="T51" fmla="*/ 95 h 117"/>
                <a:gd name="T52" fmla="*/ 29 w 124"/>
                <a:gd name="T53" fmla="*/ 103 h 117"/>
                <a:gd name="T54" fmla="*/ 30 w 124"/>
                <a:gd name="T55" fmla="*/ 113 h 117"/>
                <a:gd name="T56" fmla="*/ 46 w 124"/>
                <a:gd name="T57" fmla="*/ 112 h 117"/>
                <a:gd name="T58" fmla="*/ 52 w 124"/>
                <a:gd name="T59" fmla="*/ 106 h 117"/>
                <a:gd name="T60" fmla="*/ 56 w 124"/>
                <a:gd name="T61" fmla="*/ 98 h 117"/>
                <a:gd name="T62" fmla="*/ 66 w 124"/>
                <a:gd name="T63" fmla="*/ 83 h 117"/>
                <a:gd name="T64" fmla="*/ 67 w 124"/>
                <a:gd name="T65" fmla="*/ 77 h 117"/>
                <a:gd name="T66" fmla="*/ 71 w 124"/>
                <a:gd name="T67" fmla="*/ 76 h 117"/>
                <a:gd name="T68" fmla="*/ 72 w 124"/>
                <a:gd name="T69" fmla="*/ 79 h 117"/>
                <a:gd name="T70" fmla="*/ 76 w 124"/>
                <a:gd name="T71" fmla="*/ 82 h 117"/>
                <a:gd name="T72" fmla="*/ 81 w 124"/>
                <a:gd name="T73" fmla="*/ 81 h 117"/>
                <a:gd name="T74" fmla="*/ 82 w 124"/>
                <a:gd name="T75" fmla="*/ 81 h 117"/>
                <a:gd name="T76" fmla="*/ 80 w 124"/>
                <a:gd name="T77" fmla="*/ 88 h 117"/>
                <a:gd name="T78" fmla="*/ 90 w 124"/>
                <a:gd name="T79" fmla="*/ 91 h 117"/>
                <a:gd name="T80" fmla="*/ 96 w 124"/>
                <a:gd name="T81" fmla="*/ 93 h 117"/>
                <a:gd name="T82" fmla="*/ 105 w 124"/>
                <a:gd name="T83" fmla="*/ 96 h 117"/>
                <a:gd name="T84" fmla="*/ 124 w 124"/>
                <a:gd name="T8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117">
                  <a:moveTo>
                    <a:pt x="120" y="75"/>
                  </a:moveTo>
                  <a:cubicBezTo>
                    <a:pt x="119" y="74"/>
                    <a:pt x="118" y="73"/>
                    <a:pt x="116" y="72"/>
                  </a:cubicBezTo>
                  <a:cubicBezTo>
                    <a:pt x="115" y="71"/>
                    <a:pt x="114" y="70"/>
                    <a:pt x="113" y="69"/>
                  </a:cubicBezTo>
                  <a:cubicBezTo>
                    <a:pt x="111" y="67"/>
                    <a:pt x="110" y="67"/>
                    <a:pt x="107" y="67"/>
                  </a:cubicBezTo>
                  <a:cubicBezTo>
                    <a:pt x="106" y="67"/>
                    <a:pt x="104" y="67"/>
                    <a:pt x="103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7" y="65"/>
                    <a:pt x="97" y="63"/>
                    <a:pt x="96" y="62"/>
                  </a:cubicBezTo>
                  <a:cubicBezTo>
                    <a:pt x="95" y="61"/>
                    <a:pt x="95" y="60"/>
                    <a:pt x="95" y="60"/>
                  </a:cubicBezTo>
                  <a:cubicBezTo>
                    <a:pt x="94" y="52"/>
                    <a:pt x="90" y="47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1" y="46"/>
                    <a:pt x="80" y="46"/>
                    <a:pt x="79" y="46"/>
                  </a:cubicBezTo>
                  <a:cubicBezTo>
                    <a:pt x="79" y="46"/>
                    <a:pt x="79" y="46"/>
                    <a:pt x="78" y="45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3" y="44"/>
                    <a:pt x="73" y="44"/>
                    <a:pt x="73" y="43"/>
                  </a:cubicBezTo>
                  <a:cubicBezTo>
                    <a:pt x="72" y="43"/>
                    <a:pt x="72" y="42"/>
                    <a:pt x="72" y="41"/>
                  </a:cubicBezTo>
                  <a:cubicBezTo>
                    <a:pt x="71" y="40"/>
                    <a:pt x="71" y="38"/>
                    <a:pt x="69" y="37"/>
                  </a:cubicBezTo>
                  <a:cubicBezTo>
                    <a:pt x="68" y="36"/>
                    <a:pt x="64" y="32"/>
                    <a:pt x="58" y="31"/>
                  </a:cubicBezTo>
                  <a:cubicBezTo>
                    <a:pt x="56" y="31"/>
                    <a:pt x="55" y="31"/>
                    <a:pt x="53" y="29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1" y="25"/>
                    <a:pt x="49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7" y="22"/>
                    <a:pt x="37" y="20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8" y="15"/>
                    <a:pt x="43" y="10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0" y="4"/>
                    <a:pt x="39" y="0"/>
                    <a:pt x="35" y="0"/>
                  </a:cubicBezTo>
                  <a:cubicBezTo>
                    <a:pt x="31" y="0"/>
                    <a:pt x="29" y="3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16" y="11"/>
                    <a:pt x="16" y="19"/>
                    <a:pt x="16" y="23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3"/>
                    <a:pt x="16" y="36"/>
                    <a:pt x="15" y="39"/>
                  </a:cubicBezTo>
                  <a:cubicBezTo>
                    <a:pt x="15" y="45"/>
                    <a:pt x="15" y="49"/>
                    <a:pt x="14" y="54"/>
                  </a:cubicBezTo>
                  <a:cubicBezTo>
                    <a:pt x="13" y="60"/>
                    <a:pt x="13" y="66"/>
                    <a:pt x="15" y="71"/>
                  </a:cubicBezTo>
                  <a:cubicBezTo>
                    <a:pt x="16" y="76"/>
                    <a:pt x="16" y="78"/>
                    <a:pt x="13" y="80"/>
                  </a:cubicBezTo>
                  <a:cubicBezTo>
                    <a:pt x="12" y="80"/>
                    <a:pt x="11" y="81"/>
                    <a:pt x="10" y="81"/>
                  </a:cubicBezTo>
                  <a:cubicBezTo>
                    <a:pt x="6" y="84"/>
                    <a:pt x="1" y="87"/>
                    <a:pt x="0" y="94"/>
                  </a:cubicBezTo>
                  <a:cubicBezTo>
                    <a:pt x="0" y="96"/>
                    <a:pt x="1" y="99"/>
                    <a:pt x="2" y="100"/>
                  </a:cubicBezTo>
                  <a:cubicBezTo>
                    <a:pt x="3" y="101"/>
                    <a:pt x="5" y="102"/>
                    <a:pt x="7" y="102"/>
                  </a:cubicBezTo>
                  <a:cubicBezTo>
                    <a:pt x="12" y="102"/>
                    <a:pt x="17" y="100"/>
                    <a:pt x="21" y="98"/>
                  </a:cubicBezTo>
                  <a:cubicBezTo>
                    <a:pt x="23" y="97"/>
                    <a:pt x="25" y="96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9" y="98"/>
                    <a:pt x="29" y="101"/>
                    <a:pt x="29" y="103"/>
                  </a:cubicBezTo>
                  <a:cubicBezTo>
                    <a:pt x="29" y="104"/>
                    <a:pt x="29" y="105"/>
                    <a:pt x="29" y="105"/>
                  </a:cubicBezTo>
                  <a:cubicBezTo>
                    <a:pt x="29" y="108"/>
                    <a:pt x="29" y="110"/>
                    <a:pt x="30" y="113"/>
                  </a:cubicBezTo>
                  <a:cubicBezTo>
                    <a:pt x="32" y="117"/>
                    <a:pt x="35" y="117"/>
                    <a:pt x="36" y="117"/>
                  </a:cubicBezTo>
                  <a:cubicBezTo>
                    <a:pt x="40" y="117"/>
                    <a:pt x="43" y="114"/>
                    <a:pt x="46" y="112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9" y="109"/>
                    <a:pt x="51" y="108"/>
                    <a:pt x="52" y="106"/>
                  </a:cubicBezTo>
                  <a:cubicBezTo>
                    <a:pt x="53" y="104"/>
                    <a:pt x="54" y="102"/>
                    <a:pt x="54" y="101"/>
                  </a:cubicBezTo>
                  <a:cubicBezTo>
                    <a:pt x="55" y="100"/>
                    <a:pt x="55" y="99"/>
                    <a:pt x="56" y="98"/>
                  </a:cubicBezTo>
                  <a:cubicBezTo>
                    <a:pt x="56" y="96"/>
                    <a:pt x="58" y="95"/>
                    <a:pt x="60" y="93"/>
                  </a:cubicBezTo>
                  <a:cubicBezTo>
                    <a:pt x="62" y="91"/>
                    <a:pt x="65" y="88"/>
                    <a:pt x="66" y="83"/>
                  </a:cubicBezTo>
                  <a:cubicBezTo>
                    <a:pt x="66" y="82"/>
                    <a:pt x="66" y="82"/>
                    <a:pt x="66" y="81"/>
                  </a:cubicBezTo>
                  <a:cubicBezTo>
                    <a:pt x="66" y="79"/>
                    <a:pt x="66" y="78"/>
                    <a:pt x="67" y="77"/>
                  </a:cubicBezTo>
                  <a:cubicBezTo>
                    <a:pt x="68" y="76"/>
                    <a:pt x="69" y="75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7"/>
                    <a:pt x="72" y="78"/>
                    <a:pt x="72" y="78"/>
                  </a:cubicBezTo>
                  <a:cubicBezTo>
                    <a:pt x="72" y="78"/>
                    <a:pt x="72" y="79"/>
                    <a:pt x="72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1"/>
                    <a:pt x="80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2"/>
                    <a:pt x="81" y="83"/>
                  </a:cubicBezTo>
                  <a:cubicBezTo>
                    <a:pt x="81" y="84"/>
                    <a:pt x="80" y="86"/>
                    <a:pt x="80" y="88"/>
                  </a:cubicBezTo>
                  <a:cubicBezTo>
                    <a:pt x="81" y="90"/>
                    <a:pt x="82" y="92"/>
                    <a:pt x="86" y="92"/>
                  </a:cubicBezTo>
                  <a:cubicBezTo>
                    <a:pt x="87" y="92"/>
                    <a:pt x="89" y="92"/>
                    <a:pt x="90" y="91"/>
                  </a:cubicBezTo>
                  <a:cubicBezTo>
                    <a:pt x="90" y="91"/>
                    <a:pt x="91" y="91"/>
                    <a:pt x="91" y="91"/>
                  </a:cubicBezTo>
                  <a:cubicBezTo>
                    <a:pt x="93" y="91"/>
                    <a:pt x="94" y="92"/>
                    <a:pt x="96" y="93"/>
                  </a:cubicBezTo>
                  <a:cubicBezTo>
                    <a:pt x="97" y="93"/>
                    <a:pt x="98" y="94"/>
                    <a:pt x="99" y="94"/>
                  </a:cubicBezTo>
                  <a:cubicBezTo>
                    <a:pt x="101" y="95"/>
                    <a:pt x="103" y="96"/>
                    <a:pt x="105" y="96"/>
                  </a:cubicBezTo>
                  <a:cubicBezTo>
                    <a:pt x="112" y="96"/>
                    <a:pt x="117" y="90"/>
                    <a:pt x="121" y="86"/>
                  </a:cubicBezTo>
                  <a:cubicBezTo>
                    <a:pt x="122" y="84"/>
                    <a:pt x="124" y="82"/>
                    <a:pt x="124" y="80"/>
                  </a:cubicBezTo>
                  <a:cubicBezTo>
                    <a:pt x="123" y="78"/>
                    <a:pt x="122" y="76"/>
                    <a:pt x="120" y="7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09" name="Freeform 77"/>
            <p:cNvSpPr>
              <a:spLocks/>
            </p:cNvSpPr>
            <p:nvPr/>
          </p:nvSpPr>
          <p:spPr bwMode="auto">
            <a:xfrm>
              <a:off x="18532648" y="5539366"/>
              <a:ext cx="147726" cy="113861"/>
            </a:xfrm>
            <a:custGeom>
              <a:avLst/>
              <a:gdLst>
                <a:gd name="T0" fmla="*/ 6 w 27"/>
                <a:gd name="T1" fmla="*/ 14 h 23"/>
                <a:gd name="T2" fmla="*/ 6 w 27"/>
                <a:gd name="T3" fmla="*/ 15 h 23"/>
                <a:gd name="T4" fmla="*/ 10 w 27"/>
                <a:gd name="T5" fmla="*/ 20 h 23"/>
                <a:gd name="T6" fmla="*/ 11 w 27"/>
                <a:gd name="T7" fmla="*/ 21 h 23"/>
                <a:gd name="T8" fmla="*/ 17 w 27"/>
                <a:gd name="T9" fmla="*/ 23 h 23"/>
                <a:gd name="T10" fmla="*/ 18 w 27"/>
                <a:gd name="T11" fmla="*/ 23 h 23"/>
                <a:gd name="T12" fmla="*/ 19 w 27"/>
                <a:gd name="T13" fmla="*/ 23 h 23"/>
                <a:gd name="T14" fmla="*/ 27 w 27"/>
                <a:gd name="T15" fmla="*/ 18 h 23"/>
                <a:gd name="T16" fmla="*/ 27 w 27"/>
                <a:gd name="T17" fmla="*/ 15 h 23"/>
                <a:gd name="T18" fmla="*/ 24 w 27"/>
                <a:gd name="T19" fmla="*/ 15 h 23"/>
                <a:gd name="T20" fmla="*/ 23 w 27"/>
                <a:gd name="T21" fmla="*/ 14 h 23"/>
                <a:gd name="T22" fmla="*/ 21 w 27"/>
                <a:gd name="T23" fmla="*/ 13 h 23"/>
                <a:gd name="T24" fmla="*/ 19 w 27"/>
                <a:gd name="T25" fmla="*/ 13 h 23"/>
                <a:gd name="T26" fmla="*/ 19 w 27"/>
                <a:gd name="T27" fmla="*/ 13 h 23"/>
                <a:gd name="T28" fmla="*/ 18 w 27"/>
                <a:gd name="T29" fmla="*/ 12 h 23"/>
                <a:gd name="T30" fmla="*/ 18 w 27"/>
                <a:gd name="T31" fmla="*/ 10 h 23"/>
                <a:gd name="T32" fmla="*/ 15 w 27"/>
                <a:gd name="T33" fmla="*/ 6 h 23"/>
                <a:gd name="T34" fmla="*/ 14 w 27"/>
                <a:gd name="T35" fmla="*/ 6 h 23"/>
                <a:gd name="T36" fmla="*/ 13 w 27"/>
                <a:gd name="T37" fmla="*/ 4 h 23"/>
                <a:gd name="T38" fmla="*/ 6 w 27"/>
                <a:gd name="T39" fmla="*/ 0 h 23"/>
                <a:gd name="T40" fmla="*/ 4 w 27"/>
                <a:gd name="T41" fmla="*/ 0 h 23"/>
                <a:gd name="T42" fmla="*/ 1 w 27"/>
                <a:gd name="T43" fmla="*/ 3 h 23"/>
                <a:gd name="T44" fmla="*/ 5 w 27"/>
                <a:gd name="T45" fmla="*/ 13 h 23"/>
                <a:gd name="T46" fmla="*/ 6 w 27"/>
                <a:gd name="T4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6" y="14"/>
                  </a:moveTo>
                  <a:cubicBezTo>
                    <a:pt x="6" y="14"/>
                    <a:pt x="6" y="15"/>
                    <a:pt x="6" y="15"/>
                  </a:cubicBezTo>
                  <a:cubicBezTo>
                    <a:pt x="6" y="17"/>
                    <a:pt x="7" y="19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4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21" y="23"/>
                    <a:pt x="27" y="22"/>
                    <a:pt x="27" y="1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7"/>
                    <a:pt x="3" y="10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0" name="Freeform 78"/>
            <p:cNvSpPr>
              <a:spLocks/>
            </p:cNvSpPr>
            <p:nvPr/>
          </p:nvSpPr>
          <p:spPr bwMode="auto">
            <a:xfrm>
              <a:off x="18996343" y="4835669"/>
              <a:ext cx="86173" cy="89595"/>
            </a:xfrm>
            <a:custGeom>
              <a:avLst/>
              <a:gdLst>
                <a:gd name="T0" fmla="*/ 16 w 16"/>
                <a:gd name="T1" fmla="*/ 6 h 18"/>
                <a:gd name="T2" fmla="*/ 11 w 16"/>
                <a:gd name="T3" fmla="*/ 1 h 18"/>
                <a:gd name="T4" fmla="*/ 7 w 16"/>
                <a:gd name="T5" fmla="*/ 0 h 18"/>
                <a:gd name="T6" fmla="*/ 1 w 16"/>
                <a:gd name="T7" fmla="*/ 5 h 18"/>
                <a:gd name="T8" fmla="*/ 2 w 16"/>
                <a:gd name="T9" fmla="*/ 13 h 18"/>
                <a:gd name="T10" fmla="*/ 3 w 16"/>
                <a:gd name="T11" fmla="*/ 14 h 18"/>
                <a:gd name="T12" fmla="*/ 8 w 16"/>
                <a:gd name="T13" fmla="*/ 18 h 18"/>
                <a:gd name="T14" fmla="*/ 10 w 16"/>
                <a:gd name="T15" fmla="*/ 18 h 18"/>
                <a:gd name="T16" fmla="*/ 14 w 16"/>
                <a:gd name="T17" fmla="*/ 12 h 18"/>
                <a:gd name="T18" fmla="*/ 15 w 16"/>
                <a:gd name="T19" fmla="*/ 11 h 18"/>
                <a:gd name="T20" fmla="*/ 16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5" y="4"/>
                    <a:pt x="13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3" y="1"/>
                    <a:pt x="1" y="5"/>
                  </a:cubicBezTo>
                  <a:cubicBezTo>
                    <a:pt x="0" y="8"/>
                    <a:pt x="0" y="10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2" y="17"/>
                    <a:pt x="13" y="14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6" y="9"/>
                    <a:pt x="16" y="8"/>
                    <a:pt x="16" y="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1" name="Freeform 79"/>
            <p:cNvSpPr>
              <a:spLocks/>
            </p:cNvSpPr>
            <p:nvPr/>
          </p:nvSpPr>
          <p:spPr bwMode="auto">
            <a:xfrm>
              <a:off x="18858876" y="4800204"/>
              <a:ext cx="121053" cy="203456"/>
            </a:xfrm>
            <a:custGeom>
              <a:avLst/>
              <a:gdLst>
                <a:gd name="T0" fmla="*/ 18 w 22"/>
                <a:gd name="T1" fmla="*/ 25 h 41"/>
                <a:gd name="T2" fmla="*/ 19 w 22"/>
                <a:gd name="T3" fmla="*/ 24 h 41"/>
                <a:gd name="T4" fmla="*/ 19 w 22"/>
                <a:gd name="T5" fmla="*/ 18 h 41"/>
                <a:gd name="T6" fmla="*/ 14 w 22"/>
                <a:gd name="T7" fmla="*/ 15 h 41"/>
                <a:gd name="T8" fmla="*/ 15 w 22"/>
                <a:gd name="T9" fmla="*/ 14 h 41"/>
                <a:gd name="T10" fmla="*/ 16 w 22"/>
                <a:gd name="T11" fmla="*/ 13 h 41"/>
                <a:gd name="T12" fmla="*/ 20 w 22"/>
                <a:gd name="T13" fmla="*/ 9 h 41"/>
                <a:gd name="T14" fmla="*/ 21 w 22"/>
                <a:gd name="T15" fmla="*/ 4 h 41"/>
                <a:gd name="T16" fmla="*/ 16 w 22"/>
                <a:gd name="T17" fmla="*/ 0 h 41"/>
                <a:gd name="T18" fmla="*/ 15 w 22"/>
                <a:gd name="T19" fmla="*/ 0 h 41"/>
                <a:gd name="T20" fmla="*/ 8 w 22"/>
                <a:gd name="T21" fmla="*/ 5 h 41"/>
                <a:gd name="T22" fmla="*/ 8 w 22"/>
                <a:gd name="T23" fmla="*/ 5 h 41"/>
                <a:gd name="T24" fmla="*/ 6 w 22"/>
                <a:gd name="T25" fmla="*/ 13 h 41"/>
                <a:gd name="T26" fmla="*/ 9 w 22"/>
                <a:gd name="T27" fmla="*/ 16 h 41"/>
                <a:gd name="T28" fmla="*/ 7 w 22"/>
                <a:gd name="T29" fmla="*/ 20 h 41"/>
                <a:gd name="T30" fmla="*/ 7 w 22"/>
                <a:gd name="T31" fmla="*/ 22 h 41"/>
                <a:gd name="T32" fmla="*/ 7 w 22"/>
                <a:gd name="T33" fmla="*/ 22 h 41"/>
                <a:gd name="T34" fmla="*/ 5 w 22"/>
                <a:gd name="T35" fmla="*/ 27 h 41"/>
                <a:gd name="T36" fmla="*/ 5 w 22"/>
                <a:gd name="T37" fmla="*/ 27 h 41"/>
                <a:gd name="T38" fmla="*/ 0 w 22"/>
                <a:gd name="T39" fmla="*/ 37 h 41"/>
                <a:gd name="T40" fmla="*/ 3 w 22"/>
                <a:gd name="T41" fmla="*/ 41 h 41"/>
                <a:gd name="T42" fmla="*/ 6 w 22"/>
                <a:gd name="T43" fmla="*/ 41 h 41"/>
                <a:gd name="T44" fmla="*/ 6 w 22"/>
                <a:gd name="T45" fmla="*/ 41 h 41"/>
                <a:gd name="T46" fmla="*/ 18 w 22"/>
                <a:gd name="T4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1">
                  <a:moveTo>
                    <a:pt x="18" y="25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0" y="21"/>
                    <a:pt x="20" y="19"/>
                    <a:pt x="19" y="18"/>
                  </a:cubicBezTo>
                  <a:cubicBezTo>
                    <a:pt x="18" y="16"/>
                    <a:pt x="16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8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2" y="0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10"/>
                    <a:pt x="6" y="13"/>
                  </a:cubicBezTo>
                  <a:cubicBezTo>
                    <a:pt x="6" y="15"/>
                    <a:pt x="8" y="16"/>
                    <a:pt x="9" y="16"/>
                  </a:cubicBezTo>
                  <a:cubicBezTo>
                    <a:pt x="8" y="17"/>
                    <a:pt x="7" y="18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30"/>
                    <a:pt x="0" y="33"/>
                    <a:pt x="0" y="37"/>
                  </a:cubicBezTo>
                  <a:cubicBezTo>
                    <a:pt x="1" y="38"/>
                    <a:pt x="2" y="40"/>
                    <a:pt x="3" y="41"/>
                  </a:cubicBezTo>
                  <a:cubicBezTo>
                    <a:pt x="4" y="41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1"/>
                    <a:pt x="13" y="37"/>
                    <a:pt x="18" y="2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2" name="Freeform 80"/>
            <p:cNvSpPr>
              <a:spLocks/>
            </p:cNvSpPr>
            <p:nvPr/>
          </p:nvSpPr>
          <p:spPr bwMode="auto">
            <a:xfrm>
              <a:off x="18897859" y="5003660"/>
              <a:ext cx="82070" cy="123194"/>
            </a:xfrm>
            <a:custGeom>
              <a:avLst/>
              <a:gdLst>
                <a:gd name="T0" fmla="*/ 8 w 15"/>
                <a:gd name="T1" fmla="*/ 0 h 25"/>
                <a:gd name="T2" fmla="*/ 5 w 15"/>
                <a:gd name="T3" fmla="*/ 1 h 25"/>
                <a:gd name="T4" fmla="*/ 4 w 15"/>
                <a:gd name="T5" fmla="*/ 7 h 25"/>
                <a:gd name="T6" fmla="*/ 4 w 15"/>
                <a:gd name="T7" fmla="*/ 7 h 25"/>
                <a:gd name="T8" fmla="*/ 4 w 15"/>
                <a:gd name="T9" fmla="*/ 7 h 25"/>
                <a:gd name="T10" fmla="*/ 3 w 15"/>
                <a:gd name="T11" fmla="*/ 12 h 25"/>
                <a:gd name="T12" fmla="*/ 3 w 15"/>
                <a:gd name="T13" fmla="*/ 14 h 25"/>
                <a:gd name="T14" fmla="*/ 1 w 15"/>
                <a:gd name="T15" fmla="*/ 15 h 25"/>
                <a:gd name="T16" fmla="*/ 0 w 15"/>
                <a:gd name="T17" fmla="*/ 19 h 25"/>
                <a:gd name="T18" fmla="*/ 6 w 15"/>
                <a:gd name="T19" fmla="*/ 25 h 25"/>
                <a:gd name="T20" fmla="*/ 11 w 15"/>
                <a:gd name="T21" fmla="*/ 20 h 25"/>
                <a:gd name="T22" fmla="*/ 9 w 15"/>
                <a:gd name="T23" fmla="*/ 15 h 25"/>
                <a:gd name="T24" fmla="*/ 9 w 15"/>
                <a:gd name="T25" fmla="*/ 15 h 25"/>
                <a:gd name="T26" fmla="*/ 11 w 15"/>
                <a:gd name="T27" fmla="*/ 12 h 25"/>
                <a:gd name="T28" fmla="*/ 12 w 15"/>
                <a:gd name="T29" fmla="*/ 11 h 25"/>
                <a:gd name="T30" fmla="*/ 12 w 15"/>
                <a:gd name="T31" fmla="*/ 11 h 25"/>
                <a:gd name="T32" fmla="*/ 15 w 15"/>
                <a:gd name="T33" fmla="*/ 6 h 25"/>
                <a:gd name="T34" fmla="*/ 8 w 15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3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2" y="10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22"/>
                    <a:pt x="3" y="25"/>
                    <a:pt x="6" y="25"/>
                  </a:cubicBezTo>
                  <a:cubicBezTo>
                    <a:pt x="8" y="25"/>
                    <a:pt x="11" y="23"/>
                    <a:pt x="11" y="20"/>
                  </a:cubicBezTo>
                  <a:cubicBezTo>
                    <a:pt x="11" y="18"/>
                    <a:pt x="11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6"/>
                  </a:cubicBezTo>
                  <a:cubicBezTo>
                    <a:pt x="15" y="3"/>
                    <a:pt x="11" y="0"/>
                    <a:pt x="8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3" name="Freeform 81"/>
            <p:cNvSpPr>
              <a:spLocks/>
            </p:cNvSpPr>
            <p:nvPr/>
          </p:nvSpPr>
          <p:spPr bwMode="auto">
            <a:xfrm>
              <a:off x="18750133" y="4800204"/>
              <a:ext cx="108743" cy="83996"/>
            </a:xfrm>
            <a:custGeom>
              <a:avLst/>
              <a:gdLst>
                <a:gd name="T0" fmla="*/ 14 w 20"/>
                <a:gd name="T1" fmla="*/ 2 h 17"/>
                <a:gd name="T2" fmla="*/ 12 w 20"/>
                <a:gd name="T3" fmla="*/ 1 h 17"/>
                <a:gd name="T4" fmla="*/ 8 w 20"/>
                <a:gd name="T5" fmla="*/ 0 h 17"/>
                <a:gd name="T6" fmla="*/ 4 w 20"/>
                <a:gd name="T7" fmla="*/ 1 h 17"/>
                <a:gd name="T8" fmla="*/ 1 w 20"/>
                <a:gd name="T9" fmla="*/ 6 h 17"/>
                <a:gd name="T10" fmla="*/ 4 w 20"/>
                <a:gd name="T11" fmla="*/ 12 h 17"/>
                <a:gd name="T12" fmla="*/ 5 w 20"/>
                <a:gd name="T13" fmla="*/ 13 h 17"/>
                <a:gd name="T14" fmla="*/ 5 w 20"/>
                <a:gd name="T15" fmla="*/ 14 h 17"/>
                <a:gd name="T16" fmla="*/ 10 w 20"/>
                <a:gd name="T17" fmla="*/ 17 h 17"/>
                <a:gd name="T18" fmla="*/ 12 w 20"/>
                <a:gd name="T19" fmla="*/ 17 h 17"/>
                <a:gd name="T20" fmla="*/ 14 w 20"/>
                <a:gd name="T21" fmla="*/ 17 h 17"/>
                <a:gd name="T22" fmla="*/ 14 w 20"/>
                <a:gd name="T23" fmla="*/ 15 h 17"/>
                <a:gd name="T24" fmla="*/ 14 w 20"/>
                <a:gd name="T25" fmla="*/ 14 h 17"/>
                <a:gd name="T26" fmla="*/ 14 w 20"/>
                <a:gd name="T27" fmla="*/ 14 h 17"/>
                <a:gd name="T28" fmla="*/ 18 w 20"/>
                <a:gd name="T29" fmla="*/ 12 h 17"/>
                <a:gd name="T30" fmla="*/ 20 w 20"/>
                <a:gd name="T31" fmla="*/ 7 h 17"/>
                <a:gd name="T32" fmla="*/ 14 w 20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5"/>
                    <a:pt x="7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3"/>
                    <a:pt x="18" y="12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19" y="4"/>
                    <a:pt x="17" y="3"/>
                    <a:pt x="14" y="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4" name="Freeform 83"/>
            <p:cNvSpPr>
              <a:spLocks noEditPoints="1"/>
            </p:cNvSpPr>
            <p:nvPr/>
          </p:nvSpPr>
          <p:spPr bwMode="auto">
            <a:xfrm>
              <a:off x="16608107" y="3336813"/>
              <a:ext cx="420609" cy="451710"/>
            </a:xfrm>
            <a:custGeom>
              <a:avLst/>
              <a:gdLst>
                <a:gd name="T0" fmla="*/ 68 w 77"/>
                <a:gd name="T1" fmla="*/ 49 h 91"/>
                <a:gd name="T2" fmla="*/ 67 w 77"/>
                <a:gd name="T3" fmla="*/ 43 h 91"/>
                <a:gd name="T4" fmla="*/ 67 w 77"/>
                <a:gd name="T5" fmla="*/ 34 h 91"/>
                <a:gd name="T6" fmla="*/ 65 w 77"/>
                <a:gd name="T7" fmla="*/ 21 h 91"/>
                <a:gd name="T8" fmla="*/ 55 w 77"/>
                <a:gd name="T9" fmla="*/ 15 h 91"/>
                <a:gd name="T10" fmla="*/ 55 w 77"/>
                <a:gd name="T11" fmla="*/ 12 h 91"/>
                <a:gd name="T12" fmla="*/ 41 w 77"/>
                <a:gd name="T13" fmla="*/ 0 h 91"/>
                <a:gd name="T14" fmla="*/ 33 w 77"/>
                <a:gd name="T15" fmla="*/ 8 h 91"/>
                <a:gd name="T16" fmla="*/ 28 w 77"/>
                <a:gd name="T17" fmla="*/ 7 h 91"/>
                <a:gd name="T18" fmla="*/ 22 w 77"/>
                <a:gd name="T19" fmla="*/ 19 h 91"/>
                <a:gd name="T20" fmla="*/ 18 w 77"/>
                <a:gd name="T21" fmla="*/ 19 h 91"/>
                <a:gd name="T22" fmla="*/ 9 w 77"/>
                <a:gd name="T23" fmla="*/ 30 h 91"/>
                <a:gd name="T24" fmla="*/ 2 w 77"/>
                <a:gd name="T25" fmla="*/ 32 h 91"/>
                <a:gd name="T26" fmla="*/ 4 w 77"/>
                <a:gd name="T27" fmla="*/ 44 h 91"/>
                <a:gd name="T28" fmla="*/ 10 w 77"/>
                <a:gd name="T29" fmla="*/ 46 h 91"/>
                <a:gd name="T30" fmla="*/ 11 w 77"/>
                <a:gd name="T31" fmla="*/ 54 h 91"/>
                <a:gd name="T32" fmla="*/ 19 w 77"/>
                <a:gd name="T33" fmla="*/ 56 h 91"/>
                <a:gd name="T34" fmla="*/ 21 w 77"/>
                <a:gd name="T35" fmla="*/ 57 h 91"/>
                <a:gd name="T36" fmla="*/ 27 w 77"/>
                <a:gd name="T37" fmla="*/ 61 h 91"/>
                <a:gd name="T38" fmla="*/ 32 w 77"/>
                <a:gd name="T39" fmla="*/ 61 h 91"/>
                <a:gd name="T40" fmla="*/ 40 w 77"/>
                <a:gd name="T41" fmla="*/ 63 h 91"/>
                <a:gd name="T42" fmla="*/ 38 w 77"/>
                <a:gd name="T43" fmla="*/ 66 h 91"/>
                <a:gd name="T44" fmla="*/ 35 w 77"/>
                <a:gd name="T45" fmla="*/ 67 h 91"/>
                <a:gd name="T46" fmla="*/ 30 w 77"/>
                <a:gd name="T47" fmla="*/ 66 h 91"/>
                <a:gd name="T48" fmla="*/ 22 w 77"/>
                <a:gd name="T49" fmla="*/ 68 h 91"/>
                <a:gd name="T50" fmla="*/ 24 w 77"/>
                <a:gd name="T51" fmla="*/ 78 h 91"/>
                <a:gd name="T52" fmla="*/ 43 w 77"/>
                <a:gd name="T53" fmla="*/ 91 h 91"/>
                <a:gd name="T54" fmla="*/ 66 w 77"/>
                <a:gd name="T55" fmla="*/ 85 h 91"/>
                <a:gd name="T56" fmla="*/ 77 w 77"/>
                <a:gd name="T57" fmla="*/ 53 h 91"/>
                <a:gd name="T58" fmla="*/ 50 w 77"/>
                <a:gd name="T59" fmla="*/ 65 h 91"/>
                <a:gd name="T60" fmla="*/ 47 w 77"/>
                <a:gd name="T61" fmla="*/ 61 h 91"/>
                <a:gd name="T62" fmla="*/ 49 w 77"/>
                <a:gd name="T63" fmla="*/ 61 h 91"/>
                <a:gd name="T64" fmla="*/ 56 w 77"/>
                <a:gd name="T65" fmla="*/ 65 h 91"/>
                <a:gd name="T66" fmla="*/ 52 w 77"/>
                <a:gd name="T67" fmla="*/ 67 h 91"/>
                <a:gd name="T68" fmla="*/ 39 w 77"/>
                <a:gd name="T69" fmla="*/ 48 h 91"/>
                <a:gd name="T70" fmla="*/ 37 w 77"/>
                <a:gd name="T71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1">
                  <a:moveTo>
                    <a:pt x="73" y="51"/>
                  </a:moveTo>
                  <a:cubicBezTo>
                    <a:pt x="71" y="51"/>
                    <a:pt x="70" y="50"/>
                    <a:pt x="68" y="49"/>
                  </a:cubicBezTo>
                  <a:cubicBezTo>
                    <a:pt x="68" y="49"/>
                    <a:pt x="68" y="48"/>
                    <a:pt x="68" y="46"/>
                  </a:cubicBezTo>
                  <a:cubicBezTo>
                    <a:pt x="68" y="45"/>
                    <a:pt x="68" y="44"/>
                    <a:pt x="67" y="43"/>
                  </a:cubicBezTo>
                  <a:cubicBezTo>
                    <a:pt x="67" y="41"/>
                    <a:pt x="67" y="40"/>
                    <a:pt x="67" y="38"/>
                  </a:cubicBezTo>
                  <a:cubicBezTo>
                    <a:pt x="67" y="37"/>
                    <a:pt x="67" y="35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6" y="28"/>
                    <a:pt x="66" y="24"/>
                    <a:pt x="65" y="21"/>
                  </a:cubicBezTo>
                  <a:cubicBezTo>
                    <a:pt x="63" y="17"/>
                    <a:pt x="59" y="16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7"/>
                    <a:pt x="55" y="5"/>
                    <a:pt x="54" y="4"/>
                  </a:cubicBezTo>
                  <a:cubicBezTo>
                    <a:pt x="51" y="2"/>
                    <a:pt x="46" y="0"/>
                    <a:pt x="41" y="0"/>
                  </a:cubicBezTo>
                  <a:cubicBezTo>
                    <a:pt x="35" y="0"/>
                    <a:pt x="34" y="4"/>
                    <a:pt x="33" y="5"/>
                  </a:cubicBezTo>
                  <a:cubicBezTo>
                    <a:pt x="33" y="6"/>
                    <a:pt x="33" y="7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6" y="7"/>
                    <a:pt x="25" y="8"/>
                    <a:pt x="23" y="9"/>
                  </a:cubicBezTo>
                  <a:cubicBezTo>
                    <a:pt x="21" y="12"/>
                    <a:pt x="20" y="16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1" y="19"/>
                    <a:pt x="11" y="24"/>
                    <a:pt x="10" y="27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30"/>
                    <a:pt x="2" y="32"/>
                  </a:cubicBezTo>
                  <a:cubicBezTo>
                    <a:pt x="1" y="34"/>
                    <a:pt x="0" y="36"/>
                    <a:pt x="1" y="38"/>
                  </a:cubicBezTo>
                  <a:cubicBezTo>
                    <a:pt x="1" y="41"/>
                    <a:pt x="2" y="43"/>
                    <a:pt x="4" y="44"/>
                  </a:cubicBezTo>
                  <a:cubicBezTo>
                    <a:pt x="6" y="45"/>
                    <a:pt x="7" y="45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9"/>
                    <a:pt x="9" y="51"/>
                    <a:pt x="11" y="54"/>
                  </a:cubicBezTo>
                  <a:cubicBezTo>
                    <a:pt x="12" y="56"/>
                    <a:pt x="14" y="56"/>
                    <a:pt x="16" y="56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2" y="58"/>
                    <a:pt x="23" y="60"/>
                    <a:pt x="26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3"/>
                    <a:pt x="38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6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4" y="67"/>
                    <a:pt x="32" y="67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0" y="71"/>
                    <a:pt x="22" y="75"/>
                    <a:pt x="23" y="77"/>
                  </a:cubicBezTo>
                  <a:cubicBezTo>
                    <a:pt x="23" y="78"/>
                    <a:pt x="24" y="78"/>
                    <a:pt x="24" y="78"/>
                  </a:cubicBezTo>
                  <a:cubicBezTo>
                    <a:pt x="28" y="90"/>
                    <a:pt x="36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6" y="91"/>
                    <a:pt x="49" y="91"/>
                    <a:pt x="53" y="90"/>
                  </a:cubicBezTo>
                  <a:cubicBezTo>
                    <a:pt x="57" y="90"/>
                    <a:pt x="61" y="88"/>
                    <a:pt x="66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3" y="51"/>
                  </a:lnTo>
                  <a:close/>
                  <a:moveTo>
                    <a:pt x="50" y="65"/>
                  </a:moveTo>
                  <a:cubicBezTo>
                    <a:pt x="49" y="64"/>
                    <a:pt x="48" y="62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3"/>
                    <a:pt x="51" y="64"/>
                    <a:pt x="54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6" y="66"/>
                    <a:pt x="54" y="67"/>
                    <a:pt x="52" y="67"/>
                  </a:cubicBezTo>
                  <a:cubicBezTo>
                    <a:pt x="52" y="67"/>
                    <a:pt x="50" y="66"/>
                    <a:pt x="50" y="65"/>
                  </a:cubicBezTo>
                  <a:close/>
                  <a:moveTo>
                    <a:pt x="39" y="48"/>
                  </a:move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49"/>
                    <a:pt x="38" y="49"/>
                    <a:pt x="39" y="4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5" name="Freeform 86"/>
            <p:cNvSpPr>
              <a:spLocks/>
            </p:cNvSpPr>
            <p:nvPr/>
          </p:nvSpPr>
          <p:spPr bwMode="auto">
            <a:xfrm>
              <a:off x="16870731" y="3273350"/>
              <a:ext cx="98484" cy="69063"/>
            </a:xfrm>
            <a:custGeom>
              <a:avLst/>
              <a:gdLst>
                <a:gd name="T0" fmla="*/ 17 w 18"/>
                <a:gd name="T1" fmla="*/ 6 h 14"/>
                <a:gd name="T2" fmla="*/ 7 w 18"/>
                <a:gd name="T3" fmla="*/ 0 h 14"/>
                <a:gd name="T4" fmla="*/ 6 w 18"/>
                <a:gd name="T5" fmla="*/ 0 h 14"/>
                <a:gd name="T6" fmla="*/ 1 w 18"/>
                <a:gd name="T7" fmla="*/ 3 h 14"/>
                <a:gd name="T8" fmla="*/ 2 w 18"/>
                <a:gd name="T9" fmla="*/ 8 h 14"/>
                <a:gd name="T10" fmla="*/ 10 w 18"/>
                <a:gd name="T11" fmla="*/ 14 h 14"/>
                <a:gd name="T12" fmla="*/ 11 w 18"/>
                <a:gd name="T13" fmla="*/ 14 h 14"/>
                <a:gd name="T14" fmla="*/ 17 w 18"/>
                <a:gd name="T15" fmla="*/ 11 h 14"/>
                <a:gd name="T16" fmla="*/ 17 w 18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7" y="6"/>
                  </a:moveTo>
                  <a:cubicBezTo>
                    <a:pt x="15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0" y="6"/>
                    <a:pt x="2" y="8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8" y="9"/>
                    <a:pt x="18" y="7"/>
                    <a:pt x="17" y="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6" name="Freeform 88"/>
            <p:cNvSpPr>
              <a:spLocks/>
            </p:cNvSpPr>
            <p:nvPr/>
          </p:nvSpPr>
          <p:spPr bwMode="auto">
            <a:xfrm>
              <a:off x="18255662" y="4785272"/>
              <a:ext cx="96432" cy="69063"/>
            </a:xfrm>
            <a:custGeom>
              <a:avLst/>
              <a:gdLst>
                <a:gd name="T0" fmla="*/ 17 w 18"/>
                <a:gd name="T1" fmla="*/ 7 h 14"/>
                <a:gd name="T2" fmla="*/ 6 w 18"/>
                <a:gd name="T3" fmla="*/ 0 h 14"/>
                <a:gd name="T4" fmla="*/ 2 w 18"/>
                <a:gd name="T5" fmla="*/ 2 h 14"/>
                <a:gd name="T6" fmla="*/ 0 w 18"/>
                <a:gd name="T7" fmla="*/ 7 h 14"/>
                <a:gd name="T8" fmla="*/ 3 w 18"/>
                <a:gd name="T9" fmla="*/ 11 h 14"/>
                <a:gd name="T10" fmla="*/ 5 w 18"/>
                <a:gd name="T11" fmla="*/ 11 h 14"/>
                <a:gd name="T12" fmla="*/ 7 w 18"/>
                <a:gd name="T13" fmla="*/ 11 h 14"/>
                <a:gd name="T14" fmla="*/ 8 w 18"/>
                <a:gd name="T15" fmla="*/ 12 h 14"/>
                <a:gd name="T16" fmla="*/ 13 w 18"/>
                <a:gd name="T17" fmla="*/ 14 h 14"/>
                <a:gd name="T18" fmla="*/ 16 w 18"/>
                <a:gd name="T19" fmla="*/ 13 h 14"/>
                <a:gd name="T20" fmla="*/ 17 w 18"/>
                <a:gd name="T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7"/>
                  </a:moveTo>
                  <a:cubicBezTo>
                    <a:pt x="16" y="4"/>
                    <a:pt x="11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11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8" y="11"/>
                    <a:pt x="18" y="9"/>
                    <a:pt x="17" y="7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7" name="Freeform 90"/>
            <p:cNvSpPr>
              <a:spLocks/>
            </p:cNvSpPr>
            <p:nvPr/>
          </p:nvSpPr>
          <p:spPr bwMode="auto">
            <a:xfrm>
              <a:off x="17256460" y="3695195"/>
              <a:ext cx="110794" cy="98928"/>
            </a:xfrm>
            <a:custGeom>
              <a:avLst/>
              <a:gdLst>
                <a:gd name="T0" fmla="*/ 19 w 20"/>
                <a:gd name="T1" fmla="*/ 4 h 20"/>
                <a:gd name="T2" fmla="*/ 12 w 20"/>
                <a:gd name="T3" fmla="*/ 0 h 20"/>
                <a:gd name="T4" fmla="*/ 1 w 20"/>
                <a:gd name="T5" fmla="*/ 10 h 20"/>
                <a:gd name="T6" fmla="*/ 8 w 20"/>
                <a:gd name="T7" fmla="*/ 20 h 20"/>
                <a:gd name="T8" fmla="*/ 11 w 20"/>
                <a:gd name="T9" fmla="*/ 20 h 20"/>
                <a:gd name="T10" fmla="*/ 11 w 20"/>
                <a:gd name="T11" fmla="*/ 20 h 20"/>
                <a:gd name="T12" fmla="*/ 18 w 20"/>
                <a:gd name="T13" fmla="*/ 16 h 20"/>
                <a:gd name="T14" fmla="*/ 19 w 2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9" y="4"/>
                  </a:moveTo>
                  <a:cubicBezTo>
                    <a:pt x="17" y="0"/>
                    <a:pt x="14" y="0"/>
                    <a:pt x="12" y="0"/>
                  </a:cubicBezTo>
                  <a:cubicBezTo>
                    <a:pt x="7" y="0"/>
                    <a:pt x="2" y="6"/>
                    <a:pt x="1" y="10"/>
                  </a:cubicBezTo>
                  <a:cubicBezTo>
                    <a:pt x="0" y="15"/>
                    <a:pt x="2" y="18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0"/>
                    <a:pt x="16" y="19"/>
                    <a:pt x="18" y="16"/>
                  </a:cubicBezTo>
                  <a:cubicBezTo>
                    <a:pt x="20" y="13"/>
                    <a:pt x="20" y="8"/>
                    <a:pt x="19" y="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8" name="Freeform 92"/>
            <p:cNvSpPr>
              <a:spLocks noEditPoints="1"/>
            </p:cNvSpPr>
            <p:nvPr/>
          </p:nvSpPr>
          <p:spPr bwMode="auto">
            <a:xfrm>
              <a:off x="17334426" y="3450674"/>
              <a:ext cx="385729" cy="391980"/>
            </a:xfrm>
            <a:custGeom>
              <a:avLst/>
              <a:gdLst>
                <a:gd name="T0" fmla="*/ 69 w 71"/>
                <a:gd name="T1" fmla="*/ 23 h 79"/>
                <a:gd name="T2" fmla="*/ 60 w 71"/>
                <a:gd name="T3" fmla="*/ 11 h 79"/>
                <a:gd name="T4" fmla="*/ 54 w 71"/>
                <a:gd name="T5" fmla="*/ 12 h 79"/>
                <a:gd name="T6" fmla="*/ 46 w 71"/>
                <a:gd name="T7" fmla="*/ 9 h 79"/>
                <a:gd name="T8" fmla="*/ 41 w 71"/>
                <a:gd name="T9" fmla="*/ 3 h 79"/>
                <a:gd name="T10" fmla="*/ 35 w 71"/>
                <a:gd name="T11" fmla="*/ 5 h 79"/>
                <a:gd name="T12" fmla="*/ 34 w 71"/>
                <a:gd name="T13" fmla="*/ 6 h 79"/>
                <a:gd name="T14" fmla="*/ 31 w 71"/>
                <a:gd name="T15" fmla="*/ 13 h 79"/>
                <a:gd name="T16" fmla="*/ 29 w 71"/>
                <a:gd name="T17" fmla="*/ 13 h 79"/>
                <a:gd name="T18" fmla="*/ 23 w 71"/>
                <a:gd name="T19" fmla="*/ 21 h 79"/>
                <a:gd name="T20" fmla="*/ 19 w 71"/>
                <a:gd name="T21" fmla="*/ 17 h 79"/>
                <a:gd name="T22" fmla="*/ 19 w 71"/>
                <a:gd name="T23" fmla="*/ 9 h 79"/>
                <a:gd name="T24" fmla="*/ 15 w 71"/>
                <a:gd name="T25" fmla="*/ 5 h 79"/>
                <a:gd name="T26" fmla="*/ 11 w 71"/>
                <a:gd name="T27" fmla="*/ 1 h 79"/>
                <a:gd name="T28" fmla="*/ 2 w 71"/>
                <a:gd name="T29" fmla="*/ 3 h 79"/>
                <a:gd name="T30" fmla="*/ 2 w 71"/>
                <a:gd name="T31" fmla="*/ 11 h 79"/>
                <a:gd name="T32" fmla="*/ 2 w 71"/>
                <a:gd name="T33" fmla="*/ 16 h 79"/>
                <a:gd name="T34" fmla="*/ 2 w 71"/>
                <a:gd name="T35" fmla="*/ 23 h 79"/>
                <a:gd name="T36" fmla="*/ 6 w 71"/>
                <a:gd name="T37" fmla="*/ 31 h 79"/>
                <a:gd name="T38" fmla="*/ 10 w 71"/>
                <a:gd name="T39" fmla="*/ 40 h 79"/>
                <a:gd name="T40" fmla="*/ 11 w 71"/>
                <a:gd name="T41" fmla="*/ 41 h 79"/>
                <a:gd name="T42" fmla="*/ 13 w 71"/>
                <a:gd name="T43" fmla="*/ 47 h 79"/>
                <a:gd name="T44" fmla="*/ 19 w 71"/>
                <a:gd name="T45" fmla="*/ 52 h 79"/>
                <a:gd name="T46" fmla="*/ 26 w 71"/>
                <a:gd name="T47" fmla="*/ 51 h 79"/>
                <a:gd name="T48" fmla="*/ 33 w 71"/>
                <a:gd name="T49" fmla="*/ 52 h 79"/>
                <a:gd name="T50" fmla="*/ 39 w 71"/>
                <a:gd name="T51" fmla="*/ 51 h 79"/>
                <a:gd name="T52" fmla="*/ 40 w 71"/>
                <a:gd name="T53" fmla="*/ 51 h 79"/>
                <a:gd name="T54" fmla="*/ 31 w 71"/>
                <a:gd name="T55" fmla="*/ 58 h 79"/>
                <a:gd name="T56" fmla="*/ 31 w 71"/>
                <a:gd name="T57" fmla="*/ 65 h 79"/>
                <a:gd name="T58" fmla="*/ 31 w 71"/>
                <a:gd name="T59" fmla="*/ 71 h 79"/>
                <a:gd name="T60" fmla="*/ 37 w 71"/>
                <a:gd name="T61" fmla="*/ 78 h 79"/>
                <a:gd name="T62" fmla="*/ 41 w 71"/>
                <a:gd name="T63" fmla="*/ 77 h 79"/>
                <a:gd name="T64" fmla="*/ 42 w 71"/>
                <a:gd name="T65" fmla="*/ 77 h 79"/>
                <a:gd name="T66" fmla="*/ 47 w 71"/>
                <a:gd name="T67" fmla="*/ 79 h 79"/>
                <a:gd name="T68" fmla="*/ 53 w 71"/>
                <a:gd name="T69" fmla="*/ 79 h 79"/>
                <a:gd name="T70" fmla="*/ 58 w 71"/>
                <a:gd name="T71" fmla="*/ 78 h 79"/>
                <a:gd name="T72" fmla="*/ 62 w 71"/>
                <a:gd name="T73" fmla="*/ 67 h 79"/>
                <a:gd name="T74" fmla="*/ 63 w 71"/>
                <a:gd name="T75" fmla="*/ 62 h 79"/>
                <a:gd name="T76" fmla="*/ 67 w 71"/>
                <a:gd name="T77" fmla="*/ 51 h 79"/>
                <a:gd name="T78" fmla="*/ 66 w 71"/>
                <a:gd name="T79" fmla="*/ 46 h 79"/>
                <a:gd name="T80" fmla="*/ 69 w 71"/>
                <a:gd name="T81" fmla="*/ 39 h 79"/>
                <a:gd name="T82" fmla="*/ 23 w 71"/>
                <a:gd name="T83" fmla="*/ 25 h 79"/>
                <a:gd name="T84" fmla="*/ 23 w 71"/>
                <a:gd name="T85" fmla="*/ 26 h 79"/>
                <a:gd name="T86" fmla="*/ 23 w 71"/>
                <a:gd name="T87" fmla="*/ 25 h 79"/>
                <a:gd name="T88" fmla="*/ 35 w 71"/>
                <a:gd name="T89" fmla="*/ 16 h 79"/>
                <a:gd name="T90" fmla="*/ 35 w 71"/>
                <a:gd name="T91" fmla="*/ 16 h 79"/>
                <a:gd name="T92" fmla="*/ 40 w 71"/>
                <a:gd name="T93" fmla="*/ 28 h 79"/>
                <a:gd name="T94" fmla="*/ 37 w 71"/>
                <a:gd name="T95" fmla="*/ 22 h 79"/>
                <a:gd name="T96" fmla="*/ 36 w 71"/>
                <a:gd name="T97" fmla="*/ 18 h 79"/>
                <a:gd name="T98" fmla="*/ 40 w 71"/>
                <a:gd name="T99" fmla="*/ 22 h 79"/>
                <a:gd name="T100" fmla="*/ 43 w 71"/>
                <a:gd name="T101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79">
                  <a:moveTo>
                    <a:pt x="69" y="26"/>
                  </a:moveTo>
                  <a:cubicBezTo>
                    <a:pt x="69" y="25"/>
                    <a:pt x="69" y="24"/>
                    <a:pt x="69" y="23"/>
                  </a:cubicBezTo>
                  <a:cubicBezTo>
                    <a:pt x="68" y="20"/>
                    <a:pt x="68" y="18"/>
                    <a:pt x="67" y="16"/>
                  </a:cubicBezTo>
                  <a:cubicBezTo>
                    <a:pt x="66" y="13"/>
                    <a:pt x="63" y="11"/>
                    <a:pt x="60" y="11"/>
                  </a:cubicBezTo>
                  <a:cubicBezTo>
                    <a:pt x="58" y="11"/>
                    <a:pt x="57" y="11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2" y="10"/>
                    <a:pt x="51" y="9"/>
                    <a:pt x="47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47" y="7"/>
                    <a:pt x="46" y="6"/>
                    <a:pt x="46" y="5"/>
                  </a:cubicBezTo>
                  <a:cubicBezTo>
                    <a:pt x="45" y="3"/>
                    <a:pt x="43" y="3"/>
                    <a:pt x="41" y="3"/>
                  </a:cubicBezTo>
                  <a:cubicBezTo>
                    <a:pt x="39" y="3"/>
                    <a:pt x="38" y="3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30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4"/>
                    <a:pt x="25" y="15"/>
                  </a:cubicBezTo>
                  <a:cubicBezTo>
                    <a:pt x="24" y="16"/>
                    <a:pt x="23" y="19"/>
                    <a:pt x="23" y="21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0" y="11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3" y="20"/>
                    <a:pt x="2" y="22"/>
                    <a:pt x="2" y="23"/>
                  </a:cubicBezTo>
                  <a:cubicBezTo>
                    <a:pt x="1" y="26"/>
                    <a:pt x="2" y="28"/>
                    <a:pt x="3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2"/>
                    <a:pt x="5" y="33"/>
                    <a:pt x="6" y="35"/>
                  </a:cubicBezTo>
                  <a:cubicBezTo>
                    <a:pt x="6" y="37"/>
                    <a:pt x="8" y="39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3" y="44"/>
                    <a:pt x="13" y="45"/>
                    <a:pt x="13" y="47"/>
                  </a:cubicBezTo>
                  <a:cubicBezTo>
                    <a:pt x="14" y="48"/>
                    <a:pt x="15" y="51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4" y="51"/>
                    <a:pt x="25" y="51"/>
                    <a:pt x="26" y="51"/>
                  </a:cubicBezTo>
                  <a:cubicBezTo>
                    <a:pt x="27" y="51"/>
                    <a:pt x="28" y="51"/>
                    <a:pt x="29" y="52"/>
                  </a:cubicBezTo>
                  <a:cubicBezTo>
                    <a:pt x="30" y="52"/>
                    <a:pt x="31" y="52"/>
                    <a:pt x="33" y="52"/>
                  </a:cubicBezTo>
                  <a:cubicBezTo>
                    <a:pt x="34" y="52"/>
                    <a:pt x="35" y="51"/>
                    <a:pt x="37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2"/>
                    <a:pt x="37" y="53"/>
                  </a:cubicBezTo>
                  <a:cubicBezTo>
                    <a:pt x="35" y="54"/>
                    <a:pt x="33" y="55"/>
                    <a:pt x="31" y="58"/>
                  </a:cubicBezTo>
                  <a:cubicBezTo>
                    <a:pt x="30" y="60"/>
                    <a:pt x="31" y="62"/>
                    <a:pt x="31" y="63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9"/>
                    <a:pt x="31" y="70"/>
                    <a:pt x="31" y="71"/>
                  </a:cubicBezTo>
                  <a:cubicBezTo>
                    <a:pt x="31" y="73"/>
                    <a:pt x="31" y="75"/>
                    <a:pt x="32" y="76"/>
                  </a:cubicBezTo>
                  <a:cubicBezTo>
                    <a:pt x="33" y="77"/>
                    <a:pt x="35" y="78"/>
                    <a:pt x="37" y="78"/>
                  </a:cubicBezTo>
                  <a:cubicBezTo>
                    <a:pt x="38" y="78"/>
                    <a:pt x="39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2" y="77"/>
                    <a:pt x="42" y="77"/>
                  </a:cubicBezTo>
                  <a:cubicBezTo>
                    <a:pt x="43" y="78"/>
                    <a:pt x="44" y="79"/>
                    <a:pt x="46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79"/>
                    <a:pt x="50" y="79"/>
                  </a:cubicBezTo>
                  <a:cubicBezTo>
                    <a:pt x="51" y="79"/>
                    <a:pt x="52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5" y="79"/>
                    <a:pt x="57" y="79"/>
                    <a:pt x="58" y="78"/>
                  </a:cubicBezTo>
                  <a:cubicBezTo>
                    <a:pt x="61" y="76"/>
                    <a:pt x="62" y="72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5" y="61"/>
                    <a:pt x="65" y="60"/>
                  </a:cubicBezTo>
                  <a:cubicBezTo>
                    <a:pt x="68" y="57"/>
                    <a:pt x="67" y="54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6" y="48"/>
                    <a:pt x="66" y="47"/>
                    <a:pt x="66" y="46"/>
                  </a:cubicBezTo>
                  <a:cubicBezTo>
                    <a:pt x="67" y="45"/>
                    <a:pt x="67" y="44"/>
                    <a:pt x="68" y="42"/>
                  </a:cubicBezTo>
                  <a:cubicBezTo>
                    <a:pt x="68" y="41"/>
                    <a:pt x="69" y="40"/>
                    <a:pt x="69" y="39"/>
                  </a:cubicBezTo>
                  <a:cubicBezTo>
                    <a:pt x="71" y="34"/>
                    <a:pt x="70" y="30"/>
                    <a:pt x="69" y="26"/>
                  </a:cubicBez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9"/>
                    <a:pt x="40" y="28"/>
                  </a:cubicBezTo>
                  <a:cubicBezTo>
                    <a:pt x="40" y="27"/>
                    <a:pt x="40" y="27"/>
                    <a:pt x="39" y="26"/>
                  </a:cubicBezTo>
                  <a:cubicBezTo>
                    <a:pt x="38" y="25"/>
                    <a:pt x="37" y="23"/>
                    <a:pt x="37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7" y="21"/>
                    <a:pt x="39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7"/>
                    <a:pt x="43" y="3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19" name="Freeform 27"/>
            <p:cNvSpPr>
              <a:spLocks noEditPoints="1"/>
            </p:cNvSpPr>
            <p:nvPr/>
          </p:nvSpPr>
          <p:spPr bwMode="auto">
            <a:xfrm>
              <a:off x="14109676" y="4001313"/>
              <a:ext cx="4704662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365696" tIns="182849" rIns="365696" bIns="182849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  <p:sp>
          <p:nvSpPr>
            <p:cNvPr id="120" name="Freeform 66"/>
            <p:cNvSpPr>
              <a:spLocks/>
            </p:cNvSpPr>
            <p:nvPr/>
          </p:nvSpPr>
          <p:spPr bwMode="auto">
            <a:xfrm>
              <a:off x="15718247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365696" tIns="182849" rIns="365696" bIns="182849" numCol="1" anchor="t" anchorCtr="0" compatLnSpc="1">
              <a:prstTxWarp prst="textNoShape">
                <a:avLst/>
              </a:prstTxWarp>
            </a:bodyPr>
            <a:lstStyle/>
            <a:p>
              <a:endParaRPr lang="en-US" sz="4050" dirty="0">
                <a:latin typeface="Poppins Light" charset="0"/>
              </a:endParaRPr>
            </a:p>
          </p:txBody>
        </p:sp>
      </p:grpSp>
      <p:sp>
        <p:nvSpPr>
          <p:cNvPr id="125" name="text box"/>
          <p:cNvSpPr txBox="1"/>
          <p:nvPr/>
        </p:nvSpPr>
        <p:spPr>
          <a:xfrm>
            <a:off x="5076056" y="1541279"/>
            <a:ext cx="3302370" cy="124649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r>
              <a:rPr lang="uk-UA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aliquip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externea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2" name="text box"/>
          <p:cNvSpPr txBox="1"/>
          <p:nvPr/>
        </p:nvSpPr>
        <p:spPr>
          <a:xfrm>
            <a:off x="5076056" y="1275606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CONSULTING SERVICES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076056" y="3081316"/>
            <a:ext cx="3312368" cy="1472413"/>
            <a:chOff x="5220072" y="2958625"/>
            <a:chExt cx="3312368" cy="1472413"/>
          </a:xfrm>
        </p:grpSpPr>
        <p:grpSp>
          <p:nvGrpSpPr>
            <p:cNvPr id="4" name="Group 3"/>
            <p:cNvGrpSpPr/>
            <p:nvPr/>
          </p:nvGrpSpPr>
          <p:grpSpPr>
            <a:xfrm>
              <a:off x="5220072" y="2958625"/>
              <a:ext cx="3312368" cy="304735"/>
              <a:chOff x="5220072" y="2958625"/>
              <a:chExt cx="3312368" cy="304735"/>
            </a:xfrm>
          </p:grpSpPr>
          <p:sp>
            <p:nvSpPr>
              <p:cNvPr id="2" name="Rectangle 1"/>
              <p:cNvSpPr/>
              <p:nvPr/>
            </p:nvSpPr>
            <p:spPr>
              <a:xfrm>
                <a:off x="6012160" y="2981003"/>
                <a:ext cx="244827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text box"/>
              <p:cNvSpPr txBox="1"/>
              <p:nvPr/>
            </p:nvSpPr>
            <p:spPr>
              <a:xfrm>
                <a:off x="5220072" y="2966035"/>
                <a:ext cx="792167" cy="29732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Service 1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6012160" y="2981003"/>
                <a:ext cx="2160240" cy="267388"/>
              </a:xfrm>
              <a:prstGeom prst="rect">
                <a:avLst/>
              </a:prstGeom>
              <a:solidFill>
                <a:srgbClr val="FEBD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9" name="text box"/>
              <p:cNvSpPr txBox="1"/>
              <p:nvPr/>
            </p:nvSpPr>
            <p:spPr>
              <a:xfrm>
                <a:off x="7740273" y="2958625"/>
                <a:ext cx="792167" cy="298287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Work Sans SemiBold" panose="00000700000000000000" pitchFamily="2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87%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5220072" y="3369348"/>
              <a:ext cx="3240360" cy="304735"/>
              <a:chOff x="5372472" y="3111025"/>
              <a:chExt cx="3240360" cy="304735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6164560" y="3133403"/>
                <a:ext cx="244827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1" name="text box"/>
              <p:cNvSpPr txBox="1"/>
              <p:nvPr/>
            </p:nvSpPr>
            <p:spPr>
              <a:xfrm>
                <a:off x="5372472" y="3118435"/>
                <a:ext cx="792167" cy="29732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Service </a:t>
                </a:r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2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6164560" y="3133403"/>
                <a:ext cx="1512168" cy="267388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3" name="text box"/>
              <p:cNvSpPr txBox="1"/>
              <p:nvPr/>
            </p:nvSpPr>
            <p:spPr>
              <a:xfrm>
                <a:off x="7244601" y="3111025"/>
                <a:ext cx="792167" cy="298287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Work Sans SemiBold" panose="00000700000000000000" pitchFamily="2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62%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34" name="Group 133"/>
            <p:cNvGrpSpPr/>
            <p:nvPr/>
          </p:nvGrpSpPr>
          <p:grpSpPr>
            <a:xfrm>
              <a:off x="5220072" y="3753824"/>
              <a:ext cx="3240360" cy="323165"/>
              <a:chOff x="5372472" y="3098586"/>
              <a:chExt cx="3240360" cy="323165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6164560" y="3133403"/>
                <a:ext cx="244827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6" name="text box"/>
              <p:cNvSpPr txBox="1"/>
              <p:nvPr/>
            </p:nvSpPr>
            <p:spPr>
              <a:xfrm>
                <a:off x="5372472" y="3118435"/>
                <a:ext cx="792167" cy="29732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Service </a:t>
                </a:r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3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6164560" y="3133403"/>
                <a:ext cx="2016224" cy="267388"/>
              </a:xfrm>
              <a:prstGeom prst="rect">
                <a:avLst/>
              </a:prstGeom>
              <a:solidFill>
                <a:srgbClr val="EC5D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text box"/>
              <p:cNvSpPr txBox="1"/>
              <p:nvPr/>
            </p:nvSpPr>
            <p:spPr>
              <a:xfrm>
                <a:off x="7772383" y="3098586"/>
                <a:ext cx="480409" cy="3231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Work Sans SemiBold" panose="00000700000000000000" pitchFamily="2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79%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39" name="Group 138"/>
            <p:cNvGrpSpPr/>
            <p:nvPr/>
          </p:nvGrpSpPr>
          <p:grpSpPr>
            <a:xfrm>
              <a:off x="5220072" y="4126303"/>
              <a:ext cx="3240360" cy="304735"/>
              <a:chOff x="5372472" y="3111025"/>
              <a:chExt cx="3240360" cy="304735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6164560" y="3133403"/>
                <a:ext cx="2448272" cy="26738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text box"/>
              <p:cNvSpPr txBox="1"/>
              <p:nvPr/>
            </p:nvSpPr>
            <p:spPr>
              <a:xfrm>
                <a:off x="5372472" y="3118435"/>
                <a:ext cx="792167" cy="29732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Service </a:t>
                </a:r>
                <a:r>
                  <a:rPr lang="en-US" sz="1000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4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42" name="Rectangle 141"/>
              <p:cNvSpPr/>
              <p:nvPr/>
            </p:nvSpPr>
            <p:spPr>
              <a:xfrm>
                <a:off x="6164560" y="3133403"/>
                <a:ext cx="360040" cy="267388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text box"/>
              <p:cNvSpPr txBox="1"/>
              <p:nvPr/>
            </p:nvSpPr>
            <p:spPr>
              <a:xfrm>
                <a:off x="6164481" y="3111025"/>
                <a:ext cx="792167" cy="298287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ctr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1000" dirty="0" smtClean="0">
                    <a:solidFill>
                      <a:schemeClr val="bg1"/>
                    </a:solidFill>
                    <a:latin typeface="Work Sans SemiBold" panose="00000700000000000000" pitchFamily="2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11%</a:t>
                </a:r>
                <a:endParaRPr lang="ru-RU" sz="1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sp>
        <p:nvSpPr>
          <p:cNvPr id="121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3899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text"/>
          <p:cNvSpPr txBox="1"/>
          <p:nvPr/>
        </p:nvSpPr>
        <p:spPr>
          <a:xfrm>
            <a:off x="467544" y="2811962"/>
            <a:ext cx="5472608" cy="75309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r>
              <a:rPr lang="uk-UA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aliquip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 box"/>
          <p:cNvSpPr txBox="1"/>
          <p:nvPr/>
        </p:nvSpPr>
        <p:spPr>
          <a:xfrm>
            <a:off x="467544" y="1923678"/>
            <a:ext cx="6264696" cy="33708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AMET</a:t>
            </a:r>
            <a:r>
              <a:rPr lang="uk-UA" sz="1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 ADIPISCING</a:t>
            </a:r>
            <a:endParaRPr lang="ru-RU" sz="1200" b="1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itle"/>
          <p:cNvSpPr txBox="1"/>
          <p:nvPr/>
        </p:nvSpPr>
        <p:spPr>
          <a:xfrm>
            <a:off x="467544" y="1431673"/>
            <a:ext cx="5328592" cy="553998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3000" dirty="0">
                <a:solidFill>
                  <a:srgbClr val="986BF4"/>
                </a:solidFill>
                <a:latin typeface="Lato Black" panose="020F0A02020204030203" pitchFamily="34" charset="0"/>
              </a:rPr>
              <a:t>Welcome</a:t>
            </a:r>
            <a:r>
              <a:rPr lang="uk-UA" sz="3000" dirty="0">
                <a:solidFill>
                  <a:srgbClr val="986BF4"/>
                </a:solidFill>
                <a:latin typeface="Montserrat ExtraBold" panose="00000900000000000000" pitchFamily="2" charset="-52"/>
              </a:rPr>
              <a:t> </a:t>
            </a:r>
            <a:r>
              <a:rPr lang="en-US" sz="3000" dirty="0">
                <a:solidFill>
                  <a:srgbClr val="986BF4"/>
                </a:solidFill>
                <a:latin typeface="Lato Black" panose="020F0A02020204030203" pitchFamily="34" charset="0"/>
              </a:rPr>
              <a:t>Message</a:t>
            </a:r>
            <a:endParaRPr lang="ru-RU" sz="3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/>
              </a:solidFill>
              <a:latin typeface="Ubuntu Light" panose="020B030403060203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6571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"/>
          <p:cNvSpPr txBox="1"/>
          <p:nvPr/>
        </p:nvSpPr>
        <p:spPr>
          <a:xfrm>
            <a:off x="3421687" y="2499742"/>
            <a:ext cx="2300630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DEVICES</a:t>
            </a:r>
            <a:endParaRPr lang="ru-RU" sz="4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6211" y="1660132"/>
            <a:ext cx="551578" cy="5515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5007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val 31"/>
          <p:cNvSpPr/>
          <p:nvPr/>
        </p:nvSpPr>
        <p:spPr>
          <a:xfrm>
            <a:off x="478175" y="3252860"/>
            <a:ext cx="892517" cy="89251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Oval 39"/>
          <p:cNvSpPr/>
          <p:nvPr/>
        </p:nvSpPr>
        <p:spPr>
          <a:xfrm>
            <a:off x="1594702" y="3254989"/>
            <a:ext cx="892517" cy="892517"/>
          </a:xfrm>
          <a:prstGeom prst="ellipse">
            <a:avLst/>
          </a:prstGeom>
          <a:solidFill>
            <a:srgbClr val="986BF4"/>
          </a:solidFill>
          <a:ln cmpd="sng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Oval 35"/>
          <p:cNvSpPr/>
          <p:nvPr/>
        </p:nvSpPr>
        <p:spPr>
          <a:xfrm>
            <a:off x="2721648" y="3252860"/>
            <a:ext cx="892517" cy="89251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Oval 43"/>
          <p:cNvSpPr/>
          <p:nvPr/>
        </p:nvSpPr>
        <p:spPr>
          <a:xfrm>
            <a:off x="3848594" y="3252861"/>
            <a:ext cx="892517" cy="892517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title"/>
          <p:cNvSpPr txBox="1"/>
          <p:nvPr/>
        </p:nvSpPr>
        <p:spPr>
          <a:xfrm>
            <a:off x="466992" y="590984"/>
            <a:ext cx="409791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App Features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5" name="text box"/>
          <p:cNvSpPr txBox="1"/>
          <p:nvPr/>
        </p:nvSpPr>
        <p:spPr>
          <a:xfrm>
            <a:off x="466992" y="1662647"/>
            <a:ext cx="4537056" cy="124649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aliquip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aute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irure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in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reprehenderit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in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voluptate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esse</a:t>
            </a:r>
            <a:r>
              <a: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 box"/>
          <p:cNvSpPr txBox="1"/>
          <p:nvPr/>
        </p:nvSpPr>
        <p:spPr>
          <a:xfrm>
            <a:off x="418664" y="1347614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OUR ANALYSIS</a:t>
            </a:r>
            <a:endParaRPr lang="ru-RU" sz="12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20" name="TextBox"/>
          <p:cNvSpPr txBox="1"/>
          <p:nvPr/>
        </p:nvSpPr>
        <p:spPr bwMode="auto">
          <a:xfrm>
            <a:off x="539552" y="4264617"/>
            <a:ext cx="769763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 1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21" name="TextBox"/>
          <p:cNvSpPr txBox="1"/>
          <p:nvPr/>
        </p:nvSpPr>
        <p:spPr bwMode="auto">
          <a:xfrm>
            <a:off x="1668903" y="4264617"/>
            <a:ext cx="744114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2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22" name="TextBox"/>
          <p:cNvSpPr txBox="1"/>
          <p:nvPr/>
        </p:nvSpPr>
        <p:spPr bwMode="auto">
          <a:xfrm>
            <a:off x="2795849" y="4269745"/>
            <a:ext cx="744114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3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23" name="TextBox"/>
          <p:cNvSpPr txBox="1"/>
          <p:nvPr/>
        </p:nvSpPr>
        <p:spPr bwMode="auto">
          <a:xfrm>
            <a:off x="3919589" y="4269745"/>
            <a:ext cx="750526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4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5819050" y="1251627"/>
            <a:ext cx="1762261" cy="3513079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7254014" y="-608470"/>
            <a:ext cx="1762261" cy="3513079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8177163" y="2721044"/>
            <a:ext cx="1762261" cy="3513079"/>
          </a:xfrm>
          <a:prstGeom prst="rect">
            <a:avLst/>
          </a:prstGeom>
        </p:spPr>
      </p:pic>
      <p:sp>
        <p:nvSpPr>
          <p:cNvPr id="28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871" y="3464653"/>
            <a:ext cx="517060" cy="51706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6728" y="3440589"/>
            <a:ext cx="517060" cy="51706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6322" y="3440589"/>
            <a:ext cx="517060" cy="51706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2430" y="3488362"/>
            <a:ext cx="517060" cy="517060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763475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val 42"/>
          <p:cNvSpPr/>
          <p:nvPr/>
        </p:nvSpPr>
        <p:spPr>
          <a:xfrm>
            <a:off x="5940152" y="1364438"/>
            <a:ext cx="708965" cy="70896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Oval 43"/>
          <p:cNvSpPr/>
          <p:nvPr/>
        </p:nvSpPr>
        <p:spPr>
          <a:xfrm>
            <a:off x="5940152" y="2566552"/>
            <a:ext cx="708965" cy="708965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5" name="Oval 44"/>
          <p:cNvSpPr/>
          <p:nvPr/>
        </p:nvSpPr>
        <p:spPr>
          <a:xfrm>
            <a:off x="5940152" y="3687622"/>
            <a:ext cx="708965" cy="70896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Oval 2"/>
          <p:cNvSpPr/>
          <p:nvPr/>
        </p:nvSpPr>
        <p:spPr>
          <a:xfrm>
            <a:off x="2422875" y="1364438"/>
            <a:ext cx="708965" cy="70896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Oval 39"/>
          <p:cNvSpPr/>
          <p:nvPr/>
        </p:nvSpPr>
        <p:spPr>
          <a:xfrm>
            <a:off x="2422875" y="2566552"/>
            <a:ext cx="708965" cy="708965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Oval 41"/>
          <p:cNvSpPr/>
          <p:nvPr/>
        </p:nvSpPr>
        <p:spPr>
          <a:xfrm>
            <a:off x="2422875" y="3687622"/>
            <a:ext cx="708965" cy="70896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title"/>
          <p:cNvSpPr txBox="1"/>
          <p:nvPr/>
        </p:nvSpPr>
        <p:spPr>
          <a:xfrm>
            <a:off x="2915092" y="361886"/>
            <a:ext cx="33138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Lato Black" panose="020F0A02020204030203" pitchFamily="34" charset="0"/>
              </a:rPr>
              <a:t>APP FEATURES</a:t>
            </a:r>
            <a:endParaRPr lang="ru-RU" sz="26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55" name="text box"/>
          <p:cNvSpPr txBox="1"/>
          <p:nvPr/>
        </p:nvSpPr>
        <p:spPr>
          <a:xfrm>
            <a:off x="467544" y="1584596"/>
            <a:ext cx="1914007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6" name="TextBox"/>
          <p:cNvSpPr txBox="1"/>
          <p:nvPr/>
        </p:nvSpPr>
        <p:spPr bwMode="auto">
          <a:xfrm>
            <a:off x="1611788" y="1410383"/>
            <a:ext cx="769763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 1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5" name="text box"/>
          <p:cNvSpPr txBox="1"/>
          <p:nvPr/>
        </p:nvSpPr>
        <p:spPr>
          <a:xfrm>
            <a:off x="467544" y="2771996"/>
            <a:ext cx="1914007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TextBox"/>
          <p:cNvSpPr txBox="1"/>
          <p:nvPr/>
        </p:nvSpPr>
        <p:spPr bwMode="auto">
          <a:xfrm>
            <a:off x="1624612" y="2597783"/>
            <a:ext cx="744114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2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47" name="text box"/>
          <p:cNvSpPr txBox="1"/>
          <p:nvPr/>
        </p:nvSpPr>
        <p:spPr>
          <a:xfrm>
            <a:off x="471110" y="3891437"/>
            <a:ext cx="1914007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1" name="TextBox"/>
          <p:cNvSpPr txBox="1"/>
          <p:nvPr/>
        </p:nvSpPr>
        <p:spPr bwMode="auto">
          <a:xfrm>
            <a:off x="1628179" y="3717224"/>
            <a:ext cx="744114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 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3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66" name="text box"/>
          <p:cNvSpPr txBox="1"/>
          <p:nvPr/>
        </p:nvSpPr>
        <p:spPr>
          <a:xfrm>
            <a:off x="6690441" y="1568253"/>
            <a:ext cx="1914007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7" name="TextBox"/>
          <p:cNvSpPr txBox="1"/>
          <p:nvPr/>
        </p:nvSpPr>
        <p:spPr bwMode="auto">
          <a:xfrm>
            <a:off x="6690441" y="1394040"/>
            <a:ext cx="764953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 4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71" name="text box"/>
          <p:cNvSpPr txBox="1"/>
          <p:nvPr/>
        </p:nvSpPr>
        <p:spPr>
          <a:xfrm>
            <a:off x="6690441" y="2755653"/>
            <a:ext cx="1914007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"/>
          <p:cNvSpPr txBox="1"/>
          <p:nvPr/>
        </p:nvSpPr>
        <p:spPr bwMode="auto">
          <a:xfrm>
            <a:off x="6690441" y="2581440"/>
            <a:ext cx="758541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 5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76" name="text box"/>
          <p:cNvSpPr txBox="1"/>
          <p:nvPr/>
        </p:nvSpPr>
        <p:spPr>
          <a:xfrm>
            <a:off x="6690441" y="3907781"/>
            <a:ext cx="1914007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7" name="TextBox"/>
          <p:cNvSpPr txBox="1"/>
          <p:nvPr/>
        </p:nvSpPr>
        <p:spPr bwMode="auto">
          <a:xfrm>
            <a:off x="6690441" y="3733568"/>
            <a:ext cx="761747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Feature</a:t>
            </a:r>
            <a:r>
              <a:rPr lang="ru-RU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Work Sans SemiBold" panose="00000700000000000000" pitchFamily="2" charset="0"/>
              </a:rPr>
              <a:t> 6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3493" y="1234580"/>
            <a:ext cx="3193708" cy="3193708"/>
          </a:xfrm>
          <a:prstGeom prst="rect">
            <a:avLst/>
          </a:prstGeom>
        </p:spPr>
      </p:pic>
      <p:sp>
        <p:nvSpPr>
          <p:cNvPr id="37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4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508" y="2704550"/>
            <a:ext cx="427323" cy="427323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3696" y="3822546"/>
            <a:ext cx="427323" cy="42732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3696" y="1533493"/>
            <a:ext cx="427323" cy="42732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7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1025" y="2720893"/>
            <a:ext cx="427323" cy="42732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8" cstate="print">
            <a:biLevel thresh="50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6103" y="3768666"/>
            <a:ext cx="517061" cy="51706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10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2773" y="1509480"/>
            <a:ext cx="388475" cy="388475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23949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"/>
          <p:cNvSpPr txBox="1"/>
          <p:nvPr/>
        </p:nvSpPr>
        <p:spPr>
          <a:xfrm>
            <a:off x="466992" y="1662647"/>
            <a:ext cx="4969104" cy="75309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 box"/>
          <p:cNvSpPr txBox="1"/>
          <p:nvPr/>
        </p:nvSpPr>
        <p:spPr>
          <a:xfrm>
            <a:off x="466992" y="1347614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 OUR ANALYSIS</a:t>
            </a:r>
            <a:endParaRPr lang="ru-RU" sz="12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717422" y="2817225"/>
            <a:ext cx="554183" cy="554183"/>
          </a:xfrm>
          <a:prstGeom prst="ellipse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618" y="2956421"/>
            <a:ext cx="275791" cy="275791"/>
          </a:xfrm>
          <a:prstGeom prst="rect">
            <a:avLst/>
          </a:prstGeom>
        </p:spPr>
      </p:pic>
      <p:sp>
        <p:nvSpPr>
          <p:cNvPr id="46" name="TextBox"/>
          <p:cNvSpPr txBox="1"/>
          <p:nvPr/>
        </p:nvSpPr>
        <p:spPr bwMode="auto">
          <a:xfrm>
            <a:off x="609632" y="3551406"/>
            <a:ext cx="769763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Feature 1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5" name="text box"/>
          <p:cNvSpPr txBox="1"/>
          <p:nvPr/>
        </p:nvSpPr>
        <p:spPr>
          <a:xfrm>
            <a:off x="270206" y="3797627"/>
            <a:ext cx="1448615" cy="64633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</a:t>
            </a:r>
            <a:endParaRPr lang="en-US" sz="800" dirty="0" smtClean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1984976" y="2819353"/>
            <a:ext cx="554183" cy="554183"/>
          </a:xfrm>
          <a:prstGeom prst="ellipse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TextBox"/>
          <p:cNvSpPr txBox="1"/>
          <p:nvPr/>
        </p:nvSpPr>
        <p:spPr bwMode="auto">
          <a:xfrm>
            <a:off x="1890811" y="3551406"/>
            <a:ext cx="742511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Feature </a:t>
            </a:r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2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7" name="text box"/>
          <p:cNvSpPr txBox="1"/>
          <p:nvPr/>
        </p:nvSpPr>
        <p:spPr>
          <a:xfrm>
            <a:off x="1537760" y="3797627"/>
            <a:ext cx="1448615" cy="64633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</a:t>
            </a:r>
            <a:endParaRPr lang="en-US" sz="800" dirty="0" smtClean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10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6202" y="2944031"/>
            <a:ext cx="275791" cy="275791"/>
          </a:xfrm>
          <a:prstGeom prst="rect">
            <a:avLst/>
          </a:prstGeom>
        </p:spPr>
      </p:pic>
      <p:sp>
        <p:nvSpPr>
          <p:cNvPr id="36" name="Oval 35"/>
          <p:cNvSpPr/>
          <p:nvPr/>
        </p:nvSpPr>
        <p:spPr>
          <a:xfrm>
            <a:off x="3252530" y="2817224"/>
            <a:ext cx="554183" cy="554183"/>
          </a:xfrm>
          <a:prstGeom prst="ellipse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10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453" y="2956420"/>
            <a:ext cx="275791" cy="275791"/>
          </a:xfrm>
          <a:prstGeom prst="rect">
            <a:avLst/>
          </a:prstGeom>
        </p:spPr>
      </p:pic>
      <p:sp>
        <p:nvSpPr>
          <p:cNvPr id="37" name="TextBox"/>
          <p:cNvSpPr txBox="1"/>
          <p:nvPr/>
        </p:nvSpPr>
        <p:spPr bwMode="auto">
          <a:xfrm>
            <a:off x="3158366" y="3551406"/>
            <a:ext cx="742511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Feature </a:t>
            </a:r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3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8" name="text box"/>
          <p:cNvSpPr txBox="1"/>
          <p:nvPr/>
        </p:nvSpPr>
        <p:spPr>
          <a:xfrm>
            <a:off x="2805314" y="3797627"/>
            <a:ext cx="1448615" cy="64633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Oval 31"/>
          <p:cNvSpPr/>
          <p:nvPr/>
        </p:nvSpPr>
        <p:spPr>
          <a:xfrm>
            <a:off x="4520085" y="2817224"/>
            <a:ext cx="554183" cy="554183"/>
          </a:xfrm>
          <a:prstGeom prst="ellipse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9281" y="2956420"/>
            <a:ext cx="275791" cy="275791"/>
          </a:xfrm>
          <a:prstGeom prst="rect">
            <a:avLst/>
          </a:prstGeom>
        </p:spPr>
      </p:pic>
      <p:sp>
        <p:nvSpPr>
          <p:cNvPr id="34" name="TextBox"/>
          <p:cNvSpPr txBox="1"/>
          <p:nvPr/>
        </p:nvSpPr>
        <p:spPr bwMode="auto">
          <a:xfrm>
            <a:off x="4425921" y="3551406"/>
            <a:ext cx="742511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986BF4"/>
                </a:solidFill>
                <a:latin typeface="Lato Black" panose="020F0A02020204030203" pitchFamily="34" charset="0"/>
              </a:rPr>
              <a:t>Feature </a:t>
            </a:r>
            <a:r>
              <a:rPr lang="en-US" sz="10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4</a:t>
            </a:r>
            <a:endParaRPr lang="ru-RU" sz="1000" dirty="0">
              <a:solidFill>
                <a:srgbClr val="986BF4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9" name="text box"/>
          <p:cNvSpPr txBox="1"/>
          <p:nvPr/>
        </p:nvSpPr>
        <p:spPr>
          <a:xfrm>
            <a:off x="4072869" y="3797627"/>
            <a:ext cx="1448615" cy="64633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</a:t>
            </a:r>
            <a:endParaRPr lang="en-US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itle"/>
          <p:cNvSpPr txBox="1"/>
          <p:nvPr/>
        </p:nvSpPr>
        <p:spPr>
          <a:xfrm>
            <a:off x="466992" y="590984"/>
            <a:ext cx="409791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App Features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colorTemperature colorTemp="59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5952" y="668610"/>
            <a:ext cx="3736075" cy="5143500"/>
          </a:xfrm>
          <a:prstGeom prst="rect">
            <a:avLst/>
          </a:prstGeom>
        </p:spPr>
      </p:pic>
      <p:sp>
        <p:nvSpPr>
          <p:cNvPr id="35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042246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5" name="Rectangle 34"/>
          <p:cNvSpPr/>
          <p:nvPr/>
        </p:nvSpPr>
        <p:spPr>
          <a:xfrm>
            <a:off x="0" y="0"/>
            <a:ext cx="9144000" cy="3046876"/>
          </a:xfrm>
          <a:prstGeom prst="rect">
            <a:avLst/>
          </a:prstGeom>
          <a:gradFill>
            <a:gsLst>
              <a:gs pos="4000">
                <a:srgbClr val="2E56D6">
                  <a:alpha val="42000"/>
                </a:srgbClr>
              </a:gs>
              <a:gs pos="100000">
                <a:srgbClr val="E956F8">
                  <a:alpha val="85882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title"/>
          <p:cNvSpPr txBox="1"/>
          <p:nvPr/>
        </p:nvSpPr>
        <p:spPr>
          <a:xfrm>
            <a:off x="3716604" y="991453"/>
            <a:ext cx="40979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chemeClr val="bg1"/>
                </a:solidFill>
                <a:latin typeface="Lato Black" panose="020F0A02020204030203" pitchFamily="34" charset="0"/>
              </a:rPr>
              <a:t>App Features</a:t>
            </a:r>
            <a:endParaRPr lang="ru-RU" sz="4000" b="1" dirty="0">
              <a:solidFill>
                <a:schemeClr val="bg1"/>
              </a:solidFill>
            </a:endParaRPr>
          </a:p>
        </p:txBody>
      </p:sp>
      <p:sp>
        <p:nvSpPr>
          <p:cNvPr id="15" name="text box"/>
          <p:cNvSpPr txBox="1"/>
          <p:nvPr/>
        </p:nvSpPr>
        <p:spPr>
          <a:xfrm>
            <a:off x="3707904" y="1738534"/>
            <a:ext cx="4406420" cy="61651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2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2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2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ru-RU" sz="12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 dolor sit </a:t>
            </a:r>
            <a:r>
              <a:rPr lang="en-US" sz="12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dipiscing</a:t>
            </a:r>
            <a:r>
              <a:rPr lang="en-US" sz="12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ru-RU" sz="12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 </a:t>
            </a:r>
            <a:r>
              <a:rPr lang="en-US" sz="12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2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ru-RU" sz="12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46" name="TextBox"/>
          <p:cNvSpPr txBox="1"/>
          <p:nvPr/>
        </p:nvSpPr>
        <p:spPr bwMode="auto">
          <a:xfrm>
            <a:off x="4413399" y="3253632"/>
            <a:ext cx="848309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FEATURE 1</a:t>
            </a:r>
            <a:endParaRPr lang="ru-RU" sz="1000" dirty="0">
              <a:solidFill>
                <a:srgbClr val="EC5DB7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55" name="text box"/>
          <p:cNvSpPr txBox="1"/>
          <p:nvPr/>
        </p:nvSpPr>
        <p:spPr>
          <a:xfrm>
            <a:off x="4428597" y="3437587"/>
            <a:ext cx="1565226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</a:t>
            </a:r>
            <a:r>
              <a:rPr lang="ru-RU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0" name="TextBox"/>
          <p:cNvSpPr txBox="1"/>
          <p:nvPr/>
        </p:nvSpPr>
        <p:spPr bwMode="auto">
          <a:xfrm>
            <a:off x="4428146" y="4189736"/>
            <a:ext cx="848310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FEATURE 3</a:t>
            </a:r>
            <a:endParaRPr lang="ru-RU" sz="1000" dirty="0">
              <a:solidFill>
                <a:srgbClr val="EC5DB7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1" name="text box"/>
          <p:cNvSpPr txBox="1"/>
          <p:nvPr/>
        </p:nvSpPr>
        <p:spPr>
          <a:xfrm>
            <a:off x="4443345" y="4373691"/>
            <a:ext cx="1565226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</a:t>
            </a:r>
            <a:r>
              <a:rPr lang="ru-RU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7" name="TextBox"/>
          <p:cNvSpPr txBox="1"/>
          <p:nvPr/>
        </p:nvSpPr>
        <p:spPr bwMode="auto">
          <a:xfrm>
            <a:off x="7077694" y="3291830"/>
            <a:ext cx="848310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FEATURE 2</a:t>
            </a:r>
            <a:endParaRPr lang="ru-RU" sz="1000" dirty="0">
              <a:solidFill>
                <a:srgbClr val="EC5DB7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88" name="text box"/>
          <p:cNvSpPr txBox="1"/>
          <p:nvPr/>
        </p:nvSpPr>
        <p:spPr>
          <a:xfrm>
            <a:off x="7092893" y="3475785"/>
            <a:ext cx="1565226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</a:t>
            </a:r>
            <a:r>
              <a:rPr lang="ru-RU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"/>
          <p:cNvSpPr txBox="1"/>
          <p:nvPr/>
        </p:nvSpPr>
        <p:spPr bwMode="auto">
          <a:xfrm>
            <a:off x="7092442" y="4189736"/>
            <a:ext cx="848310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 smtClean="0">
                <a:solidFill>
                  <a:srgbClr val="EC5DB7"/>
                </a:solidFill>
                <a:latin typeface="Lato Black" panose="020F0A02020204030203" pitchFamily="34" charset="0"/>
              </a:rPr>
              <a:t>FEATURE 4</a:t>
            </a:r>
            <a:endParaRPr lang="ru-RU" sz="1000" dirty="0">
              <a:solidFill>
                <a:srgbClr val="EC5DB7"/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94" name="text box"/>
          <p:cNvSpPr txBox="1"/>
          <p:nvPr/>
        </p:nvSpPr>
        <p:spPr>
          <a:xfrm>
            <a:off x="7107641" y="4373691"/>
            <a:ext cx="1565226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</a:t>
            </a:r>
            <a:r>
              <a:rPr lang="ru-RU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9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60219" y="596602"/>
            <a:ext cx="3736075" cy="5143500"/>
          </a:xfrm>
          <a:prstGeom prst="rect">
            <a:avLst/>
          </a:prstGeom>
        </p:spPr>
      </p:pic>
      <p:sp>
        <p:nvSpPr>
          <p:cNvPr id="30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45" name="Picture 44"/>
          <p:cNvPicPr>
            <a:picLocks noChangeAspect="1"/>
          </p:cNvPicPr>
          <p:nvPr/>
        </p:nvPicPr>
        <p:blipFill>
          <a:blip r:embed="rId5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7896" y="3320940"/>
            <a:ext cx="427323" cy="427323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6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7896" y="4227934"/>
            <a:ext cx="427323" cy="427323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7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792" y="3368563"/>
            <a:ext cx="427323" cy="42732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8" cstate="print"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0923" y="4195798"/>
            <a:ext cx="517061" cy="517061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962102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257175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7698" y="339502"/>
            <a:ext cx="6440646" cy="3864387"/>
          </a:xfrm>
          <a:prstGeom prst="rect">
            <a:avLst/>
          </a:prstGeom>
        </p:spPr>
      </p:pic>
      <p:sp>
        <p:nvSpPr>
          <p:cNvPr id="69" name="title"/>
          <p:cNvSpPr txBox="1"/>
          <p:nvPr/>
        </p:nvSpPr>
        <p:spPr>
          <a:xfrm>
            <a:off x="2715338" y="267494"/>
            <a:ext cx="3713324" cy="4924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600" b="1" dirty="0">
                <a:solidFill>
                  <a:schemeClr val="bg1"/>
                </a:solidFill>
                <a:latin typeface="Lato Black" panose="020F0A02020204030203" pitchFamily="34" charset="0"/>
              </a:rPr>
              <a:t>Laptop Traffic Analysis </a:t>
            </a:r>
            <a:endParaRPr lang="ru-RU" sz="2600" dirty="0">
              <a:solidFill>
                <a:schemeClr val="bg1"/>
              </a:solidFill>
            </a:endParaRPr>
          </a:p>
        </p:txBody>
      </p:sp>
      <p:sp>
        <p:nvSpPr>
          <p:cNvPr id="60" name="Oval 59"/>
          <p:cNvSpPr/>
          <p:nvPr/>
        </p:nvSpPr>
        <p:spPr>
          <a:xfrm>
            <a:off x="6117696" y="4020950"/>
            <a:ext cx="670561" cy="670561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4660" y="4157988"/>
            <a:ext cx="376735" cy="376735"/>
          </a:xfrm>
          <a:prstGeom prst="rect">
            <a:avLst/>
          </a:prstGeom>
        </p:spPr>
      </p:pic>
      <p:sp>
        <p:nvSpPr>
          <p:cNvPr id="58" name="text box"/>
          <p:cNvSpPr txBox="1"/>
          <p:nvPr/>
        </p:nvSpPr>
        <p:spPr>
          <a:xfrm>
            <a:off x="6876256" y="4212504"/>
            <a:ext cx="1821099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of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</a:t>
            </a:r>
            <a:r>
              <a:rPr lang="en-US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"/>
          <p:cNvSpPr txBox="1"/>
          <p:nvPr/>
        </p:nvSpPr>
        <p:spPr bwMode="auto">
          <a:xfrm>
            <a:off x="6876256" y="4038291"/>
            <a:ext cx="668773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Referral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9" name="text box"/>
          <p:cNvSpPr txBox="1"/>
          <p:nvPr/>
        </p:nvSpPr>
        <p:spPr>
          <a:xfrm>
            <a:off x="3995936" y="4222443"/>
            <a:ext cx="1821099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"/>
          <p:cNvSpPr txBox="1"/>
          <p:nvPr/>
        </p:nvSpPr>
        <p:spPr bwMode="auto">
          <a:xfrm>
            <a:off x="3995936" y="4048230"/>
            <a:ext cx="926857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Social Media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5" name="Oval 34"/>
          <p:cNvSpPr/>
          <p:nvPr/>
        </p:nvSpPr>
        <p:spPr>
          <a:xfrm>
            <a:off x="3237376" y="4020950"/>
            <a:ext cx="670561" cy="670561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74" name="Picture 7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1413" y="4184987"/>
            <a:ext cx="342486" cy="342486"/>
          </a:xfrm>
          <a:prstGeom prst="rect">
            <a:avLst/>
          </a:prstGeom>
        </p:spPr>
      </p:pic>
      <p:sp>
        <p:nvSpPr>
          <p:cNvPr id="67" name="Oval 66"/>
          <p:cNvSpPr/>
          <p:nvPr/>
        </p:nvSpPr>
        <p:spPr>
          <a:xfrm>
            <a:off x="357056" y="4020950"/>
            <a:ext cx="670561" cy="670561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44" y="4184987"/>
            <a:ext cx="342486" cy="342486"/>
          </a:xfrm>
          <a:prstGeom prst="rect">
            <a:avLst/>
          </a:prstGeom>
        </p:spPr>
      </p:pic>
      <p:sp>
        <p:nvSpPr>
          <p:cNvPr id="65" name="text box"/>
          <p:cNvSpPr txBox="1"/>
          <p:nvPr/>
        </p:nvSpPr>
        <p:spPr>
          <a:xfrm>
            <a:off x="1115616" y="4222443"/>
            <a:ext cx="1821099" cy="436210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</a:t>
            </a:r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6" name="TextBox"/>
          <p:cNvSpPr txBox="1"/>
          <p:nvPr/>
        </p:nvSpPr>
        <p:spPr bwMode="auto">
          <a:xfrm>
            <a:off x="1115616" y="4048230"/>
            <a:ext cx="1071127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Organic Search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27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01771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4243" y="697188"/>
            <a:ext cx="7084711" cy="4250826"/>
          </a:xfrm>
          <a:prstGeom prst="rect">
            <a:avLst/>
          </a:prstGeom>
        </p:spPr>
      </p:pic>
      <p:sp>
        <p:nvSpPr>
          <p:cNvPr id="17" name="title"/>
          <p:cNvSpPr txBox="1"/>
          <p:nvPr/>
        </p:nvSpPr>
        <p:spPr>
          <a:xfrm>
            <a:off x="2523044" y="423123"/>
            <a:ext cx="409791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App Analysis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 box"/>
          <p:cNvSpPr txBox="1"/>
          <p:nvPr/>
        </p:nvSpPr>
        <p:spPr>
          <a:xfrm>
            <a:off x="4211960" y="1203598"/>
            <a:ext cx="4320480" cy="1938992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aliquip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aute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irure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in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reprehenderit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in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voluptate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esse</a:t>
            </a:r>
            <a:r>
              <a: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fr-FR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Non </a:t>
            </a:r>
            <a:r>
              <a:rPr lang="fr-FR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proident</a:t>
            </a:r>
            <a:r>
              <a:rPr lang="fr-FR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fr-FR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fr-FR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in culpa qui officia </a:t>
            </a:r>
            <a:r>
              <a:rPr lang="fr-FR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31" name="Picture 8"/>
          <p:cNvPicPr>
            <a:picLocks noChangeAspect="1"/>
          </p:cNvPicPr>
          <p:nvPr/>
        </p:nvPicPr>
        <p:blipFill>
          <a:blip r:embed="rId4" cstate="print">
            <a:biLevel thresh="50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4410" y="3768266"/>
            <a:ext cx="479895" cy="457677"/>
          </a:xfrm>
          <a:prstGeom prst="rect">
            <a:avLst/>
          </a:prstGeom>
        </p:spPr>
      </p:pic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366790" y="3403428"/>
            <a:ext cx="4181798" cy="813508"/>
            <a:chOff x="4366790" y="3403428"/>
            <a:chExt cx="4181798" cy="813508"/>
          </a:xfrm>
        </p:grpSpPr>
        <p:sp>
          <p:nvSpPr>
            <p:cNvPr id="22" name="Oval 21"/>
            <p:cNvSpPr/>
            <p:nvPr/>
          </p:nvSpPr>
          <p:spPr>
            <a:xfrm>
              <a:off x="4366790" y="3403428"/>
              <a:ext cx="811379" cy="81137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Oval 22"/>
            <p:cNvSpPr/>
            <p:nvPr/>
          </p:nvSpPr>
          <p:spPr>
            <a:xfrm>
              <a:off x="5483317" y="3405557"/>
              <a:ext cx="811379" cy="811379"/>
            </a:xfrm>
            <a:prstGeom prst="ellipse">
              <a:avLst/>
            </a:prstGeom>
            <a:solidFill>
              <a:srgbClr val="986BF4"/>
            </a:solidFill>
            <a:ln cmpd="sng"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Oval 23"/>
            <p:cNvSpPr/>
            <p:nvPr/>
          </p:nvSpPr>
          <p:spPr>
            <a:xfrm>
              <a:off x="6610263" y="3403428"/>
              <a:ext cx="811379" cy="81137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Oval 27"/>
            <p:cNvSpPr/>
            <p:nvPr/>
          </p:nvSpPr>
          <p:spPr>
            <a:xfrm>
              <a:off x="7737209" y="3403429"/>
              <a:ext cx="811379" cy="811379"/>
            </a:xfrm>
            <a:prstGeom prst="ellipse">
              <a:avLst/>
            </a:prstGeom>
            <a:solidFill>
              <a:srgbClr val="986BF4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6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37452" y="3574090"/>
              <a:ext cx="470055" cy="470055"/>
            </a:xfrm>
            <a:prstGeom prst="rect">
              <a:avLst/>
            </a:prstGeom>
          </p:spPr>
        </p:pic>
        <p:pic>
          <p:nvPicPr>
            <p:cNvPr id="32" name="Picture 31"/>
            <p:cNvPicPr>
              <a:picLocks noChangeAspect="1"/>
            </p:cNvPicPr>
            <p:nvPr/>
          </p:nvPicPr>
          <p:blipFill>
            <a:blip r:embed="rId7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15990" y="3595457"/>
              <a:ext cx="427323" cy="427323"/>
            </a:xfrm>
            <a:prstGeom prst="rect">
              <a:avLst/>
            </a:prstGeom>
          </p:spPr>
        </p:pic>
        <p:pic>
          <p:nvPicPr>
            <p:cNvPr id="34" name="Picture 33"/>
            <p:cNvPicPr>
              <a:picLocks noChangeAspect="1"/>
            </p:cNvPicPr>
            <p:nvPr/>
          </p:nvPicPr>
          <p:blipFill>
            <a:blip r:embed="rId8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29237" y="3595457"/>
              <a:ext cx="427323" cy="427323"/>
            </a:xfrm>
            <a:prstGeom prst="rect">
              <a:avLst/>
            </a:prstGeom>
          </p:spPr>
        </p:pic>
        <p:pic>
          <p:nvPicPr>
            <p:cNvPr id="36" name="Picture 35"/>
            <p:cNvPicPr>
              <a:picLocks noChangeAspect="1"/>
            </p:cNvPicPr>
            <p:nvPr/>
          </p:nvPicPr>
          <p:blipFill>
            <a:blip r:embed="rId9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75345" y="3643230"/>
              <a:ext cx="427323" cy="427323"/>
            </a:xfrm>
            <a:prstGeom prst="rect">
              <a:avLst/>
            </a:prstGeom>
          </p:spPr>
        </p:pic>
      </p:grp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874874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17" name="title"/>
          <p:cNvSpPr txBox="1"/>
          <p:nvPr/>
        </p:nvSpPr>
        <p:spPr>
          <a:xfrm>
            <a:off x="2523044" y="423123"/>
            <a:ext cx="409791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APP ANALYSIS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text box 1"/>
          <p:cNvSpPr txBox="1"/>
          <p:nvPr/>
        </p:nvSpPr>
        <p:spPr>
          <a:xfrm>
            <a:off x="1302844" y="1779662"/>
            <a:ext cx="1468956" cy="71558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dolorsit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 box 2"/>
          <p:cNvSpPr txBox="1"/>
          <p:nvPr/>
        </p:nvSpPr>
        <p:spPr>
          <a:xfrm>
            <a:off x="1302844" y="2772277"/>
            <a:ext cx="1468956" cy="71558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dolorsit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text box 3"/>
          <p:cNvSpPr txBox="1"/>
          <p:nvPr/>
        </p:nvSpPr>
        <p:spPr>
          <a:xfrm>
            <a:off x="1302844" y="3800385"/>
            <a:ext cx="1468956" cy="715581"/>
          </a:xfrm>
          <a:prstGeom prst="rect">
            <a:avLst/>
          </a:prstGeom>
          <a:noFill/>
        </p:spPr>
        <p:txBody>
          <a:bodyPr wrap="square" lIns="91439" tIns="45720" rIns="91439" bIns="45720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dolorsit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 box 4"/>
          <p:cNvSpPr txBox="1"/>
          <p:nvPr/>
        </p:nvSpPr>
        <p:spPr>
          <a:xfrm>
            <a:off x="6372200" y="1779662"/>
            <a:ext cx="1468956" cy="686983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dolorsit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 box 5"/>
          <p:cNvSpPr txBox="1"/>
          <p:nvPr/>
        </p:nvSpPr>
        <p:spPr>
          <a:xfrm>
            <a:off x="6372200" y="2772277"/>
            <a:ext cx="1468956" cy="686983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dolorsit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 box 6"/>
          <p:cNvSpPr txBox="1"/>
          <p:nvPr/>
        </p:nvSpPr>
        <p:spPr>
          <a:xfrm>
            <a:off x="6372200" y="3814684"/>
            <a:ext cx="1468956" cy="686983"/>
          </a:xfrm>
          <a:prstGeom prst="rect">
            <a:avLst/>
          </a:prstGeom>
          <a:noFill/>
        </p:spPr>
        <p:txBody>
          <a:bodyPr wrap="square" lIns="91439" tIns="45720" rIns="91439" bIns="45720" rtlCol="0" anchor="ctr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dolorsit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7" name="imac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6243" y="1972470"/>
            <a:ext cx="3051514" cy="2399480"/>
          </a:xfrm>
          <a:prstGeom prst="rect">
            <a:avLst/>
          </a:prstGeom>
        </p:spPr>
      </p:pic>
      <p:sp>
        <p:nvSpPr>
          <p:cNvPr id="34" name="text box"/>
          <p:cNvSpPr txBox="1"/>
          <p:nvPr/>
        </p:nvSpPr>
        <p:spPr>
          <a:xfrm>
            <a:off x="611560" y="1009640"/>
            <a:ext cx="7992888" cy="553998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1900546"/>
            <a:ext cx="427323" cy="42732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8891" y="3908678"/>
            <a:ext cx="427323" cy="42732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8891" y="2887564"/>
            <a:ext cx="427323" cy="42732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2887564"/>
            <a:ext cx="427323" cy="42732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3908678"/>
            <a:ext cx="427323" cy="427323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8891" y="1900546"/>
            <a:ext cx="427323" cy="427323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03589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5581949" y="1405666"/>
            <a:ext cx="2741412" cy="2601185"/>
            <a:chOff x="5425863" y="1222455"/>
            <a:chExt cx="3015553" cy="2861304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50000"/>
                      </a14:imgEffect>
                      <a14:imgEffect>
                        <a14:colorTemperature colorTemp="2907"/>
                      </a14:imgEffect>
                      <a14:imgEffect>
                        <a14:saturation sat="400000"/>
                      </a14:imgEffect>
                      <a14:imgEffect>
                        <a14:brightnessContrast bright="100000" contrast="-6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80112" y="1222455"/>
              <a:ext cx="2861304" cy="2861304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45838" y="3136362"/>
              <a:ext cx="642433" cy="877135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43211" y="2737652"/>
              <a:ext cx="1051176" cy="793513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25863" y="1562296"/>
              <a:ext cx="1167467" cy="1089941"/>
            </a:xfrm>
            <a:prstGeom prst="rect">
              <a:avLst/>
            </a:prstGeom>
          </p:spPr>
        </p:pic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21017" y="1563638"/>
              <a:ext cx="351383" cy="659005"/>
            </a:xfrm>
            <a:prstGeom prst="rect">
              <a:avLst/>
            </a:prstGeom>
          </p:spPr>
        </p:pic>
      </p:grpSp>
      <p:sp>
        <p:nvSpPr>
          <p:cNvPr id="48" name="title"/>
          <p:cNvSpPr txBox="1"/>
          <p:nvPr/>
        </p:nvSpPr>
        <p:spPr>
          <a:xfrm>
            <a:off x="341049" y="590984"/>
            <a:ext cx="3078823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 Digital Devices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5" name="text box"/>
          <p:cNvSpPr txBox="1"/>
          <p:nvPr/>
        </p:nvSpPr>
        <p:spPr>
          <a:xfrm>
            <a:off x="466992" y="1662647"/>
            <a:ext cx="4537056" cy="124649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cididunt</a:t>
            </a:r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nostrud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exercitation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laborisnisi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aliquip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ex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ea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Duis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aute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irure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in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reprehenderit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in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voluptate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esse</a:t>
            </a:r>
            <a:r>
              <a: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" name="text box"/>
          <p:cNvSpPr txBox="1"/>
          <p:nvPr/>
        </p:nvSpPr>
        <p:spPr>
          <a:xfrm>
            <a:off x="418664" y="1347614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 OUR ANALYSIS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589153" y="3334092"/>
            <a:ext cx="670561" cy="670561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TextBox"/>
          <p:cNvSpPr txBox="1"/>
          <p:nvPr/>
        </p:nvSpPr>
        <p:spPr bwMode="auto">
          <a:xfrm>
            <a:off x="539552" y="4120601"/>
            <a:ext cx="769763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Lato Black" panose="020F0A02020204030203" pitchFamily="34" charset="0"/>
              </a:rPr>
              <a:t>Feature 1</a:t>
            </a:r>
            <a:endParaRPr lang="ru-RU" sz="1000" dirty="0">
              <a:solidFill>
                <a:schemeClr val="tx1">
                  <a:lumMod val="95000"/>
                  <a:lumOff val="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1705680" y="3336221"/>
            <a:ext cx="670561" cy="670561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TextBox"/>
          <p:cNvSpPr txBox="1"/>
          <p:nvPr/>
        </p:nvSpPr>
        <p:spPr bwMode="auto">
          <a:xfrm>
            <a:off x="1668903" y="4120601"/>
            <a:ext cx="744114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Lato Black" panose="020F0A02020204030203" pitchFamily="34" charset="0"/>
              </a:rPr>
              <a:t>Feature </a:t>
            </a:r>
            <a:r>
              <a:rPr lang="ru-RU" sz="1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Work Sans SemiBold" panose="00000700000000000000" pitchFamily="2" charset="0"/>
              </a:rPr>
              <a:t>2</a:t>
            </a:r>
            <a:endParaRPr lang="ru-RU" sz="1000" dirty="0">
              <a:solidFill>
                <a:schemeClr val="tx1">
                  <a:lumMod val="95000"/>
                  <a:lumOff val="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2832626" y="3334092"/>
            <a:ext cx="670561" cy="670561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3" name="TextBox"/>
          <p:cNvSpPr txBox="1"/>
          <p:nvPr/>
        </p:nvSpPr>
        <p:spPr bwMode="auto">
          <a:xfrm>
            <a:off x="2795849" y="4125729"/>
            <a:ext cx="744114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Lato Black" panose="020F0A02020204030203" pitchFamily="34" charset="0"/>
              </a:rPr>
              <a:t>Feature </a:t>
            </a:r>
            <a:r>
              <a:rPr lang="ru-RU" sz="1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Work Sans SemiBold" panose="00000700000000000000" pitchFamily="2" charset="0"/>
              </a:rPr>
              <a:t>3</a:t>
            </a:r>
            <a:endParaRPr lang="ru-RU" sz="1000" dirty="0">
              <a:solidFill>
                <a:schemeClr val="tx1">
                  <a:lumMod val="95000"/>
                  <a:lumOff val="5000"/>
                </a:schemeClr>
              </a:solidFill>
              <a:latin typeface="Montserrat ExtraBold" panose="00000900000000000000" pitchFamily="2" charset="-52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3959572" y="3334093"/>
            <a:ext cx="670561" cy="670561"/>
          </a:xfrm>
          <a:prstGeom prst="ellips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7" name="TextBox"/>
          <p:cNvSpPr txBox="1"/>
          <p:nvPr/>
        </p:nvSpPr>
        <p:spPr bwMode="auto">
          <a:xfrm>
            <a:off x="3919589" y="4125729"/>
            <a:ext cx="750526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Lato Black" panose="020F0A02020204030203" pitchFamily="34" charset="0"/>
              </a:rPr>
              <a:t>Feature </a:t>
            </a:r>
            <a:r>
              <a:rPr lang="ru-RU" sz="1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Work Sans SemiBold" panose="00000700000000000000" pitchFamily="2" charset="0"/>
              </a:rPr>
              <a:t>4</a:t>
            </a:r>
            <a:endParaRPr lang="ru-RU" sz="1000" dirty="0">
              <a:solidFill>
                <a:schemeClr val="tx1">
                  <a:lumMod val="95000"/>
                  <a:lumOff val="5000"/>
                </a:schemeClr>
              </a:solidFill>
              <a:latin typeface="Montserrat ExtraBold" panose="00000900000000000000" pitchFamily="2" charset="-52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9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195" y="3489187"/>
            <a:ext cx="388475" cy="388475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0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4399" y="3468094"/>
            <a:ext cx="388475" cy="388475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1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7277" y="3512051"/>
            <a:ext cx="388475" cy="388475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2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4969" y="3468094"/>
            <a:ext cx="388475" cy="388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043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8" name="title"/>
          <p:cNvSpPr txBox="1"/>
          <p:nvPr/>
        </p:nvSpPr>
        <p:spPr>
          <a:xfrm>
            <a:off x="3032589" y="339502"/>
            <a:ext cx="3078823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bg1"/>
                </a:solidFill>
                <a:latin typeface="Lato Black" panose="020F0A02020204030203" pitchFamily="34" charset="0"/>
              </a:rPr>
              <a:t> Digital Devices</a:t>
            </a:r>
            <a:endParaRPr lang="ru-RU" sz="2600" b="1" dirty="0">
              <a:solidFill>
                <a:schemeClr val="bg1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654010" y="1550907"/>
            <a:ext cx="5462606" cy="2497383"/>
            <a:chOff x="4564906" y="1550907"/>
            <a:chExt cx="5462606" cy="2497383"/>
          </a:xfrm>
        </p:grpSpPr>
        <p:sp>
          <p:nvSpPr>
            <p:cNvPr id="55" name="Rounded Rectangle 54"/>
            <p:cNvSpPr/>
            <p:nvPr/>
          </p:nvSpPr>
          <p:spPr>
            <a:xfrm>
              <a:off x="5945059" y="3435593"/>
              <a:ext cx="3638404" cy="6126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Rounded Rectangle 55"/>
            <p:cNvSpPr/>
            <p:nvPr/>
          </p:nvSpPr>
          <p:spPr>
            <a:xfrm>
              <a:off x="5414232" y="2822896"/>
              <a:ext cx="4340019" cy="612698"/>
            </a:xfrm>
            <a:prstGeom prst="roundRect">
              <a:avLst>
                <a:gd name="adj" fmla="val 50000"/>
              </a:avLst>
            </a:prstGeom>
            <a:solidFill>
              <a:srgbClr val="FEBD4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Rounded Rectangle 52"/>
            <p:cNvSpPr/>
            <p:nvPr/>
          </p:nvSpPr>
          <p:spPr>
            <a:xfrm>
              <a:off x="4989569" y="2198780"/>
              <a:ext cx="4901312" cy="625728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4564906" y="1550907"/>
              <a:ext cx="5462606" cy="648000"/>
            </a:xfrm>
            <a:prstGeom prst="roundRect">
              <a:avLst>
                <a:gd name="adj" fmla="val 50000"/>
              </a:avLst>
            </a:prstGeom>
            <a:solidFill>
              <a:srgbClr val="986B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text box"/>
            <p:cNvSpPr txBox="1"/>
            <p:nvPr/>
          </p:nvSpPr>
          <p:spPr>
            <a:xfrm>
              <a:off x="6037343" y="1736408"/>
              <a:ext cx="1057066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Instagram </a:t>
              </a:r>
              <a:endParaRPr lang="ru-RU" sz="12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62" name="text box"/>
            <p:cNvSpPr txBox="1"/>
            <p:nvPr/>
          </p:nvSpPr>
          <p:spPr>
            <a:xfrm>
              <a:off x="6037343" y="2373145"/>
              <a:ext cx="1057066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Facebook </a:t>
              </a:r>
              <a:endParaRPr lang="ru-RU" sz="12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63" name="text box"/>
            <p:cNvSpPr txBox="1"/>
            <p:nvPr/>
          </p:nvSpPr>
          <p:spPr>
            <a:xfrm>
              <a:off x="6037343" y="2990746"/>
              <a:ext cx="1057066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Twitter</a:t>
              </a:r>
              <a:endParaRPr lang="ru-RU" sz="12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64" name="text box"/>
            <p:cNvSpPr txBox="1"/>
            <p:nvPr/>
          </p:nvSpPr>
          <p:spPr>
            <a:xfrm>
              <a:off x="6037343" y="3603442"/>
              <a:ext cx="1057066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YouTube </a:t>
              </a:r>
              <a:endParaRPr lang="ru-RU" sz="12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65" name="text box"/>
            <p:cNvSpPr txBox="1"/>
            <p:nvPr/>
          </p:nvSpPr>
          <p:spPr>
            <a:xfrm>
              <a:off x="7189471" y="1736408"/>
              <a:ext cx="1057066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r"/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521,000</a:t>
              </a:r>
              <a:endParaRPr lang="ru-RU" sz="12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66" name="text box"/>
            <p:cNvSpPr txBox="1"/>
            <p:nvPr/>
          </p:nvSpPr>
          <p:spPr>
            <a:xfrm>
              <a:off x="7189471" y="2373145"/>
              <a:ext cx="1057066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r"/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419,500</a:t>
              </a:r>
              <a:endParaRPr lang="ru-RU" sz="12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67" name="text box"/>
            <p:cNvSpPr txBox="1"/>
            <p:nvPr/>
          </p:nvSpPr>
          <p:spPr>
            <a:xfrm>
              <a:off x="7189471" y="2990746"/>
              <a:ext cx="1057066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r"/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188,000</a:t>
              </a:r>
              <a:endParaRPr lang="ru-RU" sz="12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68" name="text box"/>
            <p:cNvSpPr txBox="1"/>
            <p:nvPr/>
          </p:nvSpPr>
          <p:spPr>
            <a:xfrm>
              <a:off x="7189471" y="3603442"/>
              <a:ext cx="1057066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r"/>
              <a:r>
                <a:rPr lang="en-US" sz="1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75,000</a:t>
              </a:r>
              <a:endParaRPr lang="ru-RU" sz="12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pic>
          <p:nvPicPr>
            <p:cNvPr id="70" name="Picture 6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50418" y="3638339"/>
              <a:ext cx="207205" cy="207205"/>
            </a:xfrm>
            <a:prstGeom prst="rect">
              <a:avLst/>
            </a:prstGeom>
          </p:spPr>
        </p:pic>
        <p:pic>
          <p:nvPicPr>
            <p:cNvPr id="71" name="Picture 7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50418" y="2408042"/>
              <a:ext cx="207205" cy="207205"/>
            </a:xfrm>
            <a:prstGeom prst="rect">
              <a:avLst/>
            </a:prstGeom>
          </p:spPr>
        </p:pic>
        <p:pic>
          <p:nvPicPr>
            <p:cNvPr id="72" name="Picture 7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50418" y="1771305"/>
              <a:ext cx="207205" cy="207205"/>
            </a:xfrm>
            <a:prstGeom prst="rect">
              <a:avLst/>
            </a:prstGeom>
          </p:spPr>
        </p:pic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50418" y="3025643"/>
              <a:ext cx="207205" cy="207205"/>
            </a:xfrm>
            <a:prstGeom prst="rect">
              <a:avLst/>
            </a:prstGeom>
          </p:spPr>
        </p:pic>
      </p:grpSp>
      <p:grpSp>
        <p:nvGrpSpPr>
          <p:cNvPr id="5" name="Group 4"/>
          <p:cNvGrpSpPr/>
          <p:nvPr/>
        </p:nvGrpSpPr>
        <p:grpSpPr>
          <a:xfrm>
            <a:off x="539552" y="1485724"/>
            <a:ext cx="3719233" cy="2398623"/>
            <a:chOff x="348711" y="1347614"/>
            <a:chExt cx="3719233" cy="2398623"/>
          </a:xfrm>
        </p:grpSpPr>
        <p:sp>
          <p:nvSpPr>
            <p:cNvPr id="25" name="text box"/>
            <p:cNvSpPr txBox="1"/>
            <p:nvPr/>
          </p:nvSpPr>
          <p:spPr>
            <a:xfrm>
              <a:off x="364864" y="2499742"/>
              <a:ext cx="3703080" cy="1246495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commodo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consequat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Duis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aute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irure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in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reprehenderit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voluptate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esse</a:t>
              </a:r>
              <a:r>
                <a:rPr lang="ru-RU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6" name="text box"/>
            <p:cNvSpPr txBox="1"/>
            <p:nvPr/>
          </p:nvSpPr>
          <p:spPr>
            <a:xfrm>
              <a:off x="418664" y="1347614"/>
              <a:ext cx="3649280" cy="27699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r>
                <a:rPr lang="en-US" sz="12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SOCIAL MEDIA ANALYSIS</a:t>
              </a:r>
              <a:endParaRPr lang="ru-RU" sz="1200" dirty="0">
                <a:solidFill>
                  <a:schemeClr val="bg1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78" name="text box"/>
            <p:cNvSpPr txBox="1"/>
            <p:nvPr/>
          </p:nvSpPr>
          <p:spPr>
            <a:xfrm>
              <a:off x="348711" y="1517239"/>
              <a:ext cx="2135057" cy="120032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r>
                <a:rPr lang="en-US" sz="7200" dirty="0" smtClean="0">
                  <a:solidFill>
                    <a:srgbClr val="FEBD44"/>
                  </a:solidFill>
                  <a:latin typeface="Lato Black" panose="020F0A02020204030203" pitchFamily="34" charset="0"/>
                </a:rPr>
                <a:t>56</a:t>
              </a:r>
              <a:endParaRPr lang="ru-RU" sz="2800" dirty="0">
                <a:solidFill>
                  <a:srgbClr val="FEBD44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79" name="text box"/>
            <p:cNvSpPr txBox="1"/>
            <p:nvPr/>
          </p:nvSpPr>
          <p:spPr>
            <a:xfrm>
              <a:off x="1372293" y="1650065"/>
              <a:ext cx="2135057" cy="64633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r>
                <a:rPr lang="en-US" sz="3600" dirty="0" smtClean="0">
                  <a:solidFill>
                    <a:srgbClr val="FEBD44"/>
                  </a:solidFill>
                  <a:latin typeface="Lato Black" panose="020F0A02020204030203" pitchFamily="34" charset="0"/>
                </a:rPr>
                <a:t>%</a:t>
              </a:r>
              <a:endParaRPr lang="ru-RU" sz="3600" dirty="0">
                <a:solidFill>
                  <a:srgbClr val="FEBD44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81" name="text box"/>
            <p:cNvSpPr txBox="1"/>
            <p:nvPr/>
          </p:nvSpPr>
          <p:spPr>
            <a:xfrm>
              <a:off x="1944977" y="1673785"/>
              <a:ext cx="2122967" cy="753091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3996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75000"/>
            </a:schemeClr>
          </a:solidFill>
        </p:spPr>
      </p:sp>
      <p:sp>
        <p:nvSpPr>
          <p:cNvPr id="12" name="Rectangle 11"/>
          <p:cNvSpPr/>
          <p:nvPr/>
        </p:nvSpPr>
        <p:spPr>
          <a:xfrm>
            <a:off x="0" y="-1"/>
            <a:ext cx="9144000" cy="5143501"/>
          </a:xfrm>
          <a:prstGeom prst="rect">
            <a:avLst/>
          </a:prstGeom>
          <a:gradFill>
            <a:gsLst>
              <a:gs pos="4000">
                <a:srgbClr val="2E56D6">
                  <a:alpha val="74000"/>
                </a:srgbClr>
              </a:gs>
              <a:gs pos="100000">
                <a:srgbClr val="E956F8">
                  <a:alpha val="85882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" name="group"/>
          <p:cNvGrpSpPr/>
          <p:nvPr/>
        </p:nvGrpSpPr>
        <p:grpSpPr>
          <a:xfrm>
            <a:off x="893983" y="1116721"/>
            <a:ext cx="7356034" cy="2776432"/>
            <a:chOff x="1248414" y="1116721"/>
            <a:chExt cx="7356034" cy="2776432"/>
          </a:xfrm>
        </p:grpSpPr>
        <p:sp>
          <p:nvSpPr>
            <p:cNvPr id="5" name="text box"/>
            <p:cNvSpPr txBox="1"/>
            <p:nvPr/>
          </p:nvSpPr>
          <p:spPr>
            <a:xfrm>
              <a:off x="1248414" y="3132945"/>
              <a:ext cx="7356034" cy="76020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eiusmod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r>
                <a:rPr lang="ru-RU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veniam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nostrud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laborisnisi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</a:t>
              </a:r>
              <a:r>
                <a:rPr lang="ru-RU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 ipsum dolor sit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adipiscing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elit,sed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eiusmod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tempor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incididunt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labore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dolore</a:t>
              </a:r>
              <a:r>
                <a:rPr lang="en-US" sz="1000" dirty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bg1"/>
                  </a:solidFill>
                  <a:latin typeface="Ubuntu Light" panose="020B030403060203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ru-RU" sz="1000" dirty="0">
                <a:solidFill>
                  <a:schemeClr val="bg1"/>
                </a:solidFill>
                <a:latin typeface="Ubuntu Light" panose="020B030403060203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" name="title"/>
            <p:cNvSpPr txBox="1"/>
            <p:nvPr/>
          </p:nvSpPr>
          <p:spPr>
            <a:xfrm>
              <a:off x="1866091" y="1116721"/>
              <a:ext cx="6120680" cy="1015663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/>
              <a:r>
                <a:rPr lang="en-US" sz="6000" spc="-15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WELCOME</a:t>
              </a:r>
              <a:endParaRPr lang="ru-RU" sz="6000" spc="-15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  <p:sp>
          <p:nvSpPr>
            <p:cNvPr id="6" name="title"/>
            <p:cNvSpPr txBox="1"/>
            <p:nvPr/>
          </p:nvSpPr>
          <p:spPr>
            <a:xfrm>
              <a:off x="1866091" y="1900971"/>
              <a:ext cx="6120680" cy="1015663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/>
              <a:r>
                <a:rPr lang="en-US" sz="6000" spc="-15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MESSAGE</a:t>
              </a:r>
              <a:endParaRPr lang="ru-RU" sz="6000" spc="-150" dirty="0">
                <a:solidFill>
                  <a:schemeClr val="bg1"/>
                </a:solidFill>
                <a:latin typeface="Montserrat ExtraBold" panose="00000900000000000000" pitchFamily="2" charset="-52"/>
              </a:endParaRPr>
            </a:p>
          </p:txBody>
        </p:sp>
      </p:grpSp>
      <p:sp>
        <p:nvSpPr>
          <p:cNvPr id="10" name="Copyright"/>
          <p:cNvSpPr txBox="1"/>
          <p:nvPr/>
        </p:nvSpPr>
        <p:spPr>
          <a:xfrm>
            <a:off x="107502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/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769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0490" y="384784"/>
            <a:ext cx="6183021" cy="3864387"/>
          </a:xfrm>
          <a:prstGeom prst="rect">
            <a:avLst/>
          </a:prstGeom>
        </p:spPr>
      </p:pic>
      <p:sp>
        <p:nvSpPr>
          <p:cNvPr id="69" name="title"/>
          <p:cNvSpPr txBox="1"/>
          <p:nvPr/>
        </p:nvSpPr>
        <p:spPr>
          <a:xfrm>
            <a:off x="2986727" y="411510"/>
            <a:ext cx="317054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Responsive Devices</a:t>
            </a:r>
            <a:endParaRPr lang="ru-RU" sz="2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pSp>
        <p:nvGrpSpPr>
          <p:cNvPr id="18" name="1"/>
          <p:cNvGrpSpPr/>
          <p:nvPr/>
        </p:nvGrpSpPr>
        <p:grpSpPr>
          <a:xfrm>
            <a:off x="683568" y="4048230"/>
            <a:ext cx="2253147" cy="610423"/>
            <a:chOff x="683568" y="4048230"/>
            <a:chExt cx="2253147" cy="610423"/>
          </a:xfrm>
        </p:grpSpPr>
        <p:grpSp>
          <p:nvGrpSpPr>
            <p:cNvPr id="64" name="Group 63"/>
            <p:cNvGrpSpPr/>
            <p:nvPr/>
          </p:nvGrpSpPr>
          <p:grpSpPr>
            <a:xfrm>
              <a:off x="1090135" y="4048230"/>
              <a:ext cx="1846580" cy="610423"/>
              <a:chOff x="1480384" y="4047952"/>
              <a:chExt cx="1846580" cy="610423"/>
            </a:xfrm>
          </p:grpSpPr>
          <p:sp>
            <p:nvSpPr>
              <p:cNvPr id="65" name="text box"/>
              <p:cNvSpPr txBox="1"/>
              <p:nvPr/>
            </p:nvSpPr>
            <p:spPr>
              <a:xfrm>
                <a:off x="1505865" y="4222165"/>
                <a:ext cx="1821099" cy="436210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of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ficia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deserunt</a:t>
                </a:r>
                <a:r>
                  <a:rPr lang="uk-UA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ru-RU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66" name="TextBox"/>
              <p:cNvSpPr txBox="1"/>
              <p:nvPr/>
            </p:nvSpPr>
            <p:spPr bwMode="auto">
              <a:xfrm>
                <a:off x="1480384" y="4047952"/>
                <a:ext cx="712054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 </a:t>
                </a:r>
                <a:r>
                  <a:rPr lang="en-US" sz="1000" dirty="0" smtClean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Device </a:t>
                </a:r>
                <a:r>
                  <a:rPr lang="en-US" sz="1000" dirty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1</a:t>
                </a:r>
                <a:endParaRPr lang="ru-RU" sz="1000" dirty="0">
                  <a:solidFill>
                    <a:srgbClr val="EC5DB7"/>
                  </a:solidFill>
                  <a:latin typeface="Ubuntu Light" panose="020B0304030602030204" pitchFamily="34" charset="0"/>
                </a:endParaRPr>
              </a:p>
            </p:txBody>
          </p:sp>
        </p:grp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3568" y="4144833"/>
              <a:ext cx="444161" cy="444161"/>
            </a:xfrm>
            <a:prstGeom prst="rect">
              <a:avLst/>
            </a:prstGeom>
          </p:spPr>
        </p:pic>
      </p:grpSp>
      <p:grpSp>
        <p:nvGrpSpPr>
          <p:cNvPr id="16" name="2"/>
          <p:cNvGrpSpPr/>
          <p:nvPr/>
        </p:nvGrpSpPr>
        <p:grpSpPr>
          <a:xfrm>
            <a:off x="3409322" y="4043981"/>
            <a:ext cx="2329236" cy="610423"/>
            <a:chOff x="3682924" y="4043981"/>
            <a:chExt cx="2329236" cy="610423"/>
          </a:xfrm>
        </p:grpSpPr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82924" y="4140584"/>
              <a:ext cx="444161" cy="444161"/>
            </a:xfrm>
            <a:prstGeom prst="rect">
              <a:avLst/>
            </a:prstGeom>
          </p:spPr>
        </p:pic>
        <p:grpSp>
          <p:nvGrpSpPr>
            <p:cNvPr id="34" name="Group 33"/>
            <p:cNvGrpSpPr/>
            <p:nvPr/>
          </p:nvGrpSpPr>
          <p:grpSpPr>
            <a:xfrm>
              <a:off x="4165580" y="4043981"/>
              <a:ext cx="1846580" cy="610423"/>
              <a:chOff x="1480384" y="4047952"/>
              <a:chExt cx="1846580" cy="610423"/>
            </a:xfrm>
          </p:grpSpPr>
          <p:sp>
            <p:nvSpPr>
              <p:cNvPr id="36" name="text box"/>
              <p:cNvSpPr txBox="1"/>
              <p:nvPr/>
            </p:nvSpPr>
            <p:spPr>
              <a:xfrm>
                <a:off x="1505865" y="4222165"/>
                <a:ext cx="1821099" cy="436210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of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ficia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deserunt</a:t>
                </a:r>
                <a:r>
                  <a:rPr lang="uk-UA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ru-RU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37" name="TextBox"/>
              <p:cNvSpPr txBox="1"/>
              <p:nvPr/>
            </p:nvSpPr>
            <p:spPr bwMode="auto">
              <a:xfrm>
                <a:off x="1480384" y="4047952"/>
                <a:ext cx="712054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 </a:t>
                </a:r>
                <a:r>
                  <a:rPr lang="en-US" sz="1000" dirty="0" smtClean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Device</a:t>
                </a:r>
                <a:r>
                  <a:rPr lang="uk-UA" sz="1000" dirty="0" smtClean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 2</a:t>
                </a:r>
                <a:endParaRPr lang="ru-RU" sz="1000" dirty="0">
                  <a:solidFill>
                    <a:srgbClr val="EC5DB7"/>
                  </a:solidFill>
                  <a:latin typeface="Ubuntu Light" panose="020B0304030602030204" pitchFamily="34" charset="0"/>
                </a:endParaRPr>
              </a:p>
            </p:txBody>
          </p:sp>
        </p:grpSp>
      </p:grpSp>
      <p:grpSp>
        <p:nvGrpSpPr>
          <p:cNvPr id="17" name="3"/>
          <p:cNvGrpSpPr/>
          <p:nvPr/>
        </p:nvGrpSpPr>
        <p:grpSpPr>
          <a:xfrm>
            <a:off x="6211165" y="4028178"/>
            <a:ext cx="2367655" cy="610423"/>
            <a:chOff x="6211165" y="4028178"/>
            <a:chExt cx="2367655" cy="610423"/>
          </a:xfrm>
        </p:grpSpPr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11165" y="4114098"/>
              <a:ext cx="444161" cy="444161"/>
            </a:xfrm>
            <a:prstGeom prst="rect">
              <a:avLst/>
            </a:prstGeom>
          </p:spPr>
        </p:pic>
        <p:grpSp>
          <p:nvGrpSpPr>
            <p:cNvPr id="40" name="Group 39"/>
            <p:cNvGrpSpPr/>
            <p:nvPr/>
          </p:nvGrpSpPr>
          <p:grpSpPr>
            <a:xfrm>
              <a:off x="6732240" y="4028178"/>
              <a:ext cx="1846580" cy="610423"/>
              <a:chOff x="1480384" y="4047952"/>
              <a:chExt cx="1846580" cy="610423"/>
            </a:xfrm>
          </p:grpSpPr>
          <p:sp>
            <p:nvSpPr>
              <p:cNvPr id="41" name="text box"/>
              <p:cNvSpPr txBox="1"/>
              <p:nvPr/>
            </p:nvSpPr>
            <p:spPr>
              <a:xfrm>
                <a:off x="1505865" y="4222165"/>
                <a:ext cx="1821099" cy="436210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of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ficia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deserunt</a:t>
                </a:r>
                <a:r>
                  <a:rPr lang="uk-UA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ru-RU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3" name="TextBox"/>
              <p:cNvSpPr txBox="1"/>
              <p:nvPr/>
            </p:nvSpPr>
            <p:spPr bwMode="auto">
              <a:xfrm>
                <a:off x="1480384" y="4047952"/>
                <a:ext cx="712054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 </a:t>
                </a:r>
                <a:r>
                  <a:rPr lang="en-US" sz="1000" dirty="0" smtClean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Device</a:t>
                </a:r>
                <a:r>
                  <a:rPr lang="uk-UA" sz="1000" dirty="0" smtClean="0">
                    <a:solidFill>
                      <a:srgbClr val="EC5DB7"/>
                    </a:solidFill>
                    <a:latin typeface="Lato Black" panose="020F0A02020204030203" pitchFamily="34" charset="0"/>
                  </a:rPr>
                  <a:t> 3</a:t>
                </a:r>
                <a:endParaRPr lang="ru-RU" sz="1000" dirty="0">
                  <a:solidFill>
                    <a:srgbClr val="EC5DB7"/>
                  </a:solidFill>
                  <a:latin typeface="Ubuntu Light" panose="020B0304030602030204" pitchFamily="34" charset="0"/>
                </a:endParaRPr>
              </a:p>
            </p:txBody>
          </p:sp>
        </p:grp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75000"/>
              <a:alpha val="55000"/>
            </a:schemeClr>
          </a:solidFill>
        </p:spPr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81000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0" y="-1"/>
            <a:ext cx="9144000" cy="2736569"/>
          </a:xfrm>
          <a:prstGeom prst="rect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9" name="title"/>
          <p:cNvSpPr txBox="1"/>
          <p:nvPr/>
        </p:nvSpPr>
        <p:spPr>
          <a:xfrm>
            <a:off x="3051070" y="351115"/>
            <a:ext cx="304185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IPAD FEATURES</a:t>
            </a:r>
            <a:endParaRPr lang="ru-RU" sz="3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5966336" y="1262023"/>
            <a:ext cx="2422088" cy="2422088"/>
          </a:xfrm>
          <a:prstGeom prst="ellipse">
            <a:avLst/>
          </a:prstGeom>
          <a:solidFill>
            <a:srgbClr val="986BF4"/>
          </a:solidFill>
          <a:ln w="76200"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Oval 30"/>
          <p:cNvSpPr/>
          <p:nvPr/>
        </p:nvSpPr>
        <p:spPr>
          <a:xfrm>
            <a:off x="5868144" y="3009921"/>
            <a:ext cx="1367205" cy="1367205"/>
          </a:xfrm>
          <a:prstGeom prst="ellipse">
            <a:avLst/>
          </a:prstGeom>
          <a:solidFill>
            <a:schemeClr val="bg1"/>
          </a:solidFill>
          <a:ln w="76200">
            <a:solidFill>
              <a:srgbClr val="986BF4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text box"/>
          <p:cNvSpPr txBox="1"/>
          <p:nvPr/>
        </p:nvSpPr>
        <p:spPr>
          <a:xfrm>
            <a:off x="466992" y="1308675"/>
            <a:ext cx="2952880" cy="1015663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cididunt</a:t>
            </a:r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 box"/>
          <p:cNvSpPr txBox="1"/>
          <p:nvPr/>
        </p:nvSpPr>
        <p:spPr>
          <a:xfrm>
            <a:off x="466992" y="987574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COMPREHENSIVE ANALYSIS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39" name="text box"/>
          <p:cNvSpPr txBox="1"/>
          <p:nvPr/>
        </p:nvSpPr>
        <p:spPr>
          <a:xfrm>
            <a:off x="5352740" y="1612801"/>
            <a:ext cx="3649280" cy="707886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/>
            <a:r>
              <a:rPr lang="uk-UA" sz="4000" dirty="0" smtClean="0">
                <a:solidFill>
                  <a:schemeClr val="bg1"/>
                </a:solidFill>
                <a:latin typeface="Montserrat SemiBold" panose="00000700000000000000" pitchFamily="2" charset="-52"/>
              </a:rPr>
              <a:t>%</a:t>
            </a:r>
            <a:endParaRPr lang="ru-RU" sz="4000" dirty="0">
              <a:solidFill>
                <a:schemeClr val="bg1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42" name="text box"/>
          <p:cNvSpPr txBox="1"/>
          <p:nvPr/>
        </p:nvSpPr>
        <p:spPr>
          <a:xfrm>
            <a:off x="6185812" y="2262105"/>
            <a:ext cx="1983137" cy="753091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1000" dirty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000" dirty="0" err="1" smtClean="0">
                <a:solidFill>
                  <a:schemeClr val="bg1"/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endParaRPr lang="ru-RU" sz="1000" dirty="0">
              <a:solidFill>
                <a:schemeClr val="bg1"/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 box"/>
          <p:cNvSpPr txBox="1"/>
          <p:nvPr/>
        </p:nvSpPr>
        <p:spPr>
          <a:xfrm>
            <a:off x="5043779" y="3203772"/>
            <a:ext cx="3015934" cy="707886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/>
            <a:r>
              <a:rPr lang="uk-UA" sz="4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Montserrat SemiBold" panose="00000700000000000000" pitchFamily="2" charset="-52"/>
              </a:rPr>
              <a:t>%</a:t>
            </a:r>
            <a:endParaRPr lang="ru-RU" sz="4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45" name="text box"/>
          <p:cNvSpPr txBox="1"/>
          <p:nvPr/>
        </p:nvSpPr>
        <p:spPr>
          <a:xfrm>
            <a:off x="5732268" y="3806278"/>
            <a:ext cx="1638956" cy="271485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</a:t>
            </a:r>
            <a:endParaRPr lang="ru-RU" sz="900" dirty="0">
              <a:solidFill>
                <a:schemeClr val="tx1">
                  <a:lumMod val="85000"/>
                  <a:lumOff val="15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2448" y="1730353"/>
            <a:ext cx="2114413" cy="2903371"/>
          </a:xfrm>
          <a:prstGeom prst="rect">
            <a:avLst/>
          </a:prstGeom>
          <a:noFill/>
          <a:effectLst/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59052" y="2151090"/>
            <a:ext cx="2114413" cy="2903371"/>
          </a:xfrm>
          <a:prstGeom prst="rect">
            <a:avLst/>
          </a:prstGeom>
          <a:effectLst/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820310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title"/>
          <p:cNvSpPr txBox="1"/>
          <p:nvPr/>
        </p:nvSpPr>
        <p:spPr>
          <a:xfrm>
            <a:off x="3106855" y="351115"/>
            <a:ext cx="293028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Our Website Data</a:t>
            </a:r>
            <a:endParaRPr lang="ru-RU" sz="26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237376" y="4020950"/>
            <a:ext cx="670561" cy="670561"/>
          </a:xfrm>
          <a:prstGeom prst="ellipse">
            <a:avLst/>
          </a:prstGeom>
          <a:solidFill>
            <a:srgbClr val="EC5DB7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Oval 37"/>
          <p:cNvSpPr/>
          <p:nvPr/>
        </p:nvSpPr>
        <p:spPr>
          <a:xfrm>
            <a:off x="357056" y="4020950"/>
            <a:ext cx="670561" cy="670561"/>
          </a:xfrm>
          <a:prstGeom prst="ellipse">
            <a:avLst/>
          </a:prstGeom>
          <a:solidFill>
            <a:srgbClr val="986BF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50" name="Group 49"/>
          <p:cNvGrpSpPr/>
          <p:nvPr/>
        </p:nvGrpSpPr>
        <p:grpSpPr>
          <a:xfrm>
            <a:off x="1166725" y="4020950"/>
            <a:ext cx="7581739" cy="670561"/>
            <a:chOff x="1115616" y="4020950"/>
            <a:chExt cx="7581739" cy="670561"/>
          </a:xfrm>
        </p:grpSpPr>
        <p:grpSp>
          <p:nvGrpSpPr>
            <p:cNvPr id="17" name="3"/>
            <p:cNvGrpSpPr/>
            <p:nvPr/>
          </p:nvGrpSpPr>
          <p:grpSpPr>
            <a:xfrm>
              <a:off x="6117696" y="4020950"/>
              <a:ext cx="2579659" cy="670561"/>
              <a:chOff x="6117696" y="4020950"/>
              <a:chExt cx="2579659" cy="670561"/>
            </a:xfrm>
          </p:grpSpPr>
          <p:sp>
            <p:nvSpPr>
              <p:cNvPr id="23" name="Oval 22"/>
              <p:cNvSpPr/>
              <p:nvPr/>
            </p:nvSpPr>
            <p:spPr>
              <a:xfrm>
                <a:off x="6117696" y="4020950"/>
                <a:ext cx="670561" cy="670561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6876256" y="4038291"/>
                <a:ext cx="1821099" cy="635878"/>
                <a:chOff x="1505865" y="4047952"/>
                <a:chExt cx="1821099" cy="635878"/>
              </a:xfrm>
            </p:grpSpPr>
            <p:sp>
              <p:nvSpPr>
                <p:cNvPr id="20" name="text box"/>
                <p:cNvSpPr txBox="1"/>
                <p:nvPr/>
              </p:nvSpPr>
              <p:spPr>
                <a:xfrm>
                  <a:off x="1505865" y="4222165"/>
                  <a:ext cx="1821099" cy="461665"/>
                </a:xfrm>
                <a:prstGeom prst="rect">
                  <a:avLst/>
                </a:prstGeom>
                <a:noFill/>
              </p:spPr>
              <p:txBody>
                <a:bodyPr wrap="square" lIns="91439" tIns="45720" rIns="91439" bIns="45720" rtlCol="0" anchor="t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8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Lorem ipsum dolor sit </a:t>
                  </a:r>
                  <a:r>
                    <a:rPr lang="en-US" sz="800" dirty="0" err="1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amet</a:t>
                  </a:r>
                  <a:r>
                    <a:rPr lang="en-US" sz="8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800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of </a:t>
                  </a:r>
                  <a:r>
                    <a:rPr lang="en-US" sz="800" dirty="0" err="1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ficia</a:t>
                  </a:r>
                  <a:r>
                    <a:rPr lang="en-US" sz="800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800" dirty="0" err="1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deserunt</a:t>
                  </a:r>
                  <a:r>
                    <a:rPr lang="uk-UA" sz="800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800" dirty="0" err="1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ectetur</a:t>
                  </a:r>
                  <a:r>
                    <a:rPr lang="en-US" sz="800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800" dirty="0" err="1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adipiscin</a:t>
                  </a:r>
                  <a:r>
                    <a:rPr lang="en-US" sz="800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Ubuntu Light" panose="020B030403060203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.</a:t>
                  </a:r>
                  <a:endParaRPr lang="ru-RU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endParaRPr>
                </a:p>
              </p:txBody>
            </p:sp>
            <p:sp>
              <p:nvSpPr>
                <p:cNvPr id="21" name="TextBox"/>
                <p:cNvSpPr txBox="1"/>
                <p:nvPr/>
              </p:nvSpPr>
              <p:spPr bwMode="auto">
                <a:xfrm>
                  <a:off x="1505865" y="4047952"/>
                  <a:ext cx="949299" cy="246221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r>
                    <a:rPr 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Lato Black" panose="020F0A02020204030203" pitchFamily="34" charset="0"/>
                    </a:rPr>
                    <a:t>24/7 Support</a:t>
                  </a:r>
                  <a:endParaRPr lang="ru-RU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ExtraBold" panose="00000900000000000000" pitchFamily="2" charset="-52"/>
                  </a:endParaRPr>
                </a:p>
              </p:txBody>
            </p:sp>
          </p:grpSp>
        </p:grpSp>
        <p:grpSp>
          <p:nvGrpSpPr>
            <p:cNvPr id="26" name="Group 25"/>
            <p:cNvGrpSpPr/>
            <p:nvPr/>
          </p:nvGrpSpPr>
          <p:grpSpPr>
            <a:xfrm>
              <a:off x="3995936" y="4048230"/>
              <a:ext cx="1821099" cy="635878"/>
              <a:chOff x="1505865" y="4047952"/>
              <a:chExt cx="1821099" cy="635878"/>
            </a:xfrm>
          </p:grpSpPr>
          <p:sp>
            <p:nvSpPr>
              <p:cNvPr id="34" name="text box"/>
              <p:cNvSpPr txBox="1"/>
              <p:nvPr/>
            </p:nvSpPr>
            <p:spPr>
              <a:xfrm>
                <a:off x="1505865" y="4222165"/>
                <a:ext cx="1821099" cy="4616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of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ficia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deserunt</a:t>
                </a:r>
                <a:r>
                  <a:rPr lang="uk-UA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ru-RU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36" name="TextBox"/>
              <p:cNvSpPr txBox="1"/>
              <p:nvPr/>
            </p:nvSpPr>
            <p:spPr bwMode="auto">
              <a:xfrm>
                <a:off x="1505865" y="4047952"/>
                <a:ext cx="1423788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Individual Consulting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1115616" y="4048230"/>
              <a:ext cx="1821099" cy="635878"/>
              <a:chOff x="1505865" y="4047952"/>
              <a:chExt cx="1821099" cy="635878"/>
            </a:xfrm>
          </p:grpSpPr>
          <p:sp>
            <p:nvSpPr>
              <p:cNvPr id="43" name="text box"/>
              <p:cNvSpPr txBox="1"/>
              <p:nvPr/>
            </p:nvSpPr>
            <p:spPr>
              <a:xfrm>
                <a:off x="1505865" y="4222165"/>
                <a:ext cx="1821099" cy="461665"/>
              </a:xfrm>
              <a:prstGeom prst="rect">
                <a:avLst/>
              </a:prstGeom>
              <a:noFill/>
            </p:spPr>
            <p:txBody>
              <a:bodyPr wrap="square" lIns="91439" tIns="45720" rIns="91439" bIns="45720" rtlCol="0" anchor="t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Lorem ipsum dolor sit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amet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of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ficia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deserunt</a:t>
                </a:r>
                <a:r>
                  <a:rPr lang="uk-UA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ectetur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adipiscin</a:t>
                </a:r>
                <a:r>
                  <a:rPr 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Ubuntu Light" panose="020B030403060203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.</a:t>
                </a:r>
                <a:endParaRPr lang="ru-RU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7" name="TextBox"/>
              <p:cNvSpPr txBox="1"/>
              <p:nvPr/>
            </p:nvSpPr>
            <p:spPr bwMode="auto">
              <a:xfrm>
                <a:off x="1505865" y="4047952"/>
                <a:ext cx="1402948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Lato Black" panose="020F0A02020204030203" pitchFamily="34" charset="0"/>
                  </a:rPr>
                  <a:t>10 Years’ Experience</a:t>
                </a:r>
                <a:endParaRPr lang="ru-RU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ExtraBold" panose="00000900000000000000" pitchFamily="2" charset="-52"/>
                </a:endParaRPr>
              </a:p>
            </p:txBody>
          </p:sp>
        </p:grpSp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51084" y="4154339"/>
              <a:ext cx="403783" cy="403783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99466" y="4128095"/>
              <a:ext cx="444161" cy="444161"/>
            </a:xfrm>
            <a:prstGeom prst="rect">
              <a:avLst/>
            </a:prstGeom>
          </p:spPr>
        </p:pic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3877" y="1059582"/>
            <a:ext cx="4396246" cy="2639428"/>
          </a:xfrm>
          <a:prstGeom prst="rect">
            <a:avLst/>
          </a:prstGeom>
          <a:effectLst/>
        </p:spPr>
      </p:pic>
      <p:sp>
        <p:nvSpPr>
          <p:cNvPr id="55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8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675" y="4142569"/>
            <a:ext cx="427323" cy="427323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91651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"/>
          <p:cNvSpPr txBox="1"/>
          <p:nvPr/>
        </p:nvSpPr>
        <p:spPr>
          <a:xfrm>
            <a:off x="3472661" y="2499742"/>
            <a:ext cx="2198679" cy="707886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CHARTS</a:t>
            </a:r>
            <a:endParaRPr lang="ru-RU" sz="4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8295" y="1563638"/>
            <a:ext cx="667410" cy="667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5613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3017283" y="351115"/>
            <a:ext cx="31094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Basic Services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61" name="3"/>
          <p:cNvGrpSpPr/>
          <p:nvPr/>
        </p:nvGrpSpPr>
        <p:grpSpPr>
          <a:xfrm>
            <a:off x="5817070" y="1301223"/>
            <a:ext cx="3147418" cy="3142735"/>
            <a:chOff x="5817070" y="1563638"/>
            <a:chExt cx="3147418" cy="3142735"/>
          </a:xfrm>
        </p:grpSpPr>
        <p:graphicFrame>
          <p:nvGraphicFramePr>
            <p:cNvPr id="38" name="Chart 37"/>
            <p:cNvGraphicFramePr/>
            <p:nvPr>
              <p:extLst>
                <p:ext uri="{D42A27DB-BD31-4B8C-83A1-F6EECF244321}">
                  <p14:modId xmlns:p14="http://schemas.microsoft.com/office/powerpoint/2010/main" val="3163497349"/>
                </p:ext>
              </p:extLst>
            </p:nvPr>
          </p:nvGraphicFramePr>
          <p:xfrm>
            <a:off x="5817070" y="1786457"/>
            <a:ext cx="3147418" cy="237626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39" name="TextBox 38"/>
            <p:cNvSpPr txBox="1"/>
            <p:nvPr/>
          </p:nvSpPr>
          <p:spPr>
            <a:xfrm>
              <a:off x="6971730" y="3126532"/>
              <a:ext cx="86754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Security</a:t>
              </a:r>
              <a:endParaRPr lang="ru-RU" sz="14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cxnSp>
          <p:nvCxnSpPr>
            <p:cNvPr id="40" name="Elbow Connector 39"/>
            <p:cNvCxnSpPr/>
            <p:nvPr/>
          </p:nvCxnSpPr>
          <p:spPr>
            <a:xfrm>
              <a:off x="6309319" y="1858465"/>
              <a:ext cx="536535" cy="421918"/>
            </a:xfrm>
            <a:prstGeom prst="bentConnector3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41" name="Elbow Connector 40"/>
            <p:cNvCxnSpPr/>
            <p:nvPr/>
          </p:nvCxnSpPr>
          <p:spPr>
            <a:xfrm rot="5400000" flipH="1" flipV="1">
              <a:off x="6345373" y="3743375"/>
              <a:ext cx="590189" cy="536535"/>
            </a:xfrm>
            <a:prstGeom prst="bentConnector3">
              <a:avLst>
                <a:gd name="adj1" fmla="val 59369"/>
              </a:avLst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42" name="Elbow Connector 41"/>
            <p:cNvCxnSpPr/>
            <p:nvPr/>
          </p:nvCxnSpPr>
          <p:spPr>
            <a:xfrm rot="5400000" flipH="1" flipV="1">
              <a:off x="8103034" y="2214727"/>
              <a:ext cx="649208" cy="366460"/>
            </a:xfrm>
            <a:prstGeom prst="bentConnector3">
              <a:avLst>
                <a:gd name="adj1" fmla="val 59369"/>
              </a:avLst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sp>
          <p:nvSpPr>
            <p:cNvPr id="43" name="TextBox 42"/>
            <p:cNvSpPr txBox="1"/>
            <p:nvPr/>
          </p:nvSpPr>
          <p:spPr>
            <a:xfrm>
              <a:off x="5960158" y="1960275"/>
              <a:ext cx="647934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20%</a:t>
              </a:r>
            </a:p>
            <a:p>
              <a:pPr algn="ctr"/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MARKET 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262235" y="4275486"/>
              <a:ext cx="95891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20%</a:t>
              </a:r>
            </a:p>
            <a:p>
              <a:pPr algn="ctr"/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MANAGEMENT 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762832" y="1563638"/>
              <a:ext cx="848036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solidFill>
                    <a:srgbClr val="EC5DB7"/>
                  </a:solidFill>
                  <a:latin typeface="Lato Black" panose="020F0A02020204030203" pitchFamily="34" charset="0"/>
                </a:rPr>
                <a:t>6</a:t>
              </a:r>
              <a:r>
                <a:rPr lang="en-US" sz="1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0%</a:t>
              </a:r>
            </a:p>
            <a:p>
              <a:pPr algn="ctr"/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INNOVATION 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pic>
          <p:nvPicPr>
            <p:cNvPr id="60" name="Picture 5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40062" y="2542259"/>
              <a:ext cx="501435" cy="501435"/>
            </a:xfrm>
            <a:prstGeom prst="rect">
              <a:avLst/>
            </a:prstGeom>
          </p:spPr>
        </p:pic>
      </p:grpSp>
      <p:grpSp>
        <p:nvGrpSpPr>
          <p:cNvPr id="58" name="2"/>
          <p:cNvGrpSpPr/>
          <p:nvPr/>
        </p:nvGrpSpPr>
        <p:grpSpPr>
          <a:xfrm>
            <a:off x="3008758" y="1059582"/>
            <a:ext cx="3147418" cy="3416309"/>
            <a:chOff x="2792734" y="1290065"/>
            <a:chExt cx="3147418" cy="3416309"/>
          </a:xfrm>
        </p:grpSpPr>
        <p:graphicFrame>
          <p:nvGraphicFramePr>
            <p:cNvPr id="5" name="Chart 4"/>
            <p:cNvGraphicFramePr/>
            <p:nvPr>
              <p:extLst>
                <p:ext uri="{D42A27DB-BD31-4B8C-83A1-F6EECF244321}">
                  <p14:modId xmlns:p14="http://schemas.microsoft.com/office/powerpoint/2010/main" val="2886805905"/>
                </p:ext>
              </p:extLst>
            </p:nvPr>
          </p:nvGraphicFramePr>
          <p:xfrm>
            <a:off x="2792734" y="1779662"/>
            <a:ext cx="3147418" cy="237626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7" name="TextBox 6"/>
            <p:cNvSpPr txBox="1"/>
            <p:nvPr/>
          </p:nvSpPr>
          <p:spPr>
            <a:xfrm>
              <a:off x="3961228" y="3126533"/>
              <a:ext cx="8242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Finance</a:t>
              </a:r>
              <a:endParaRPr lang="ru-RU" sz="14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cxnSp>
          <p:nvCxnSpPr>
            <p:cNvPr id="13" name="Elbow Connector 12"/>
            <p:cNvCxnSpPr/>
            <p:nvPr/>
          </p:nvCxnSpPr>
          <p:spPr>
            <a:xfrm>
              <a:off x="3597858" y="1779518"/>
              <a:ext cx="590189" cy="288176"/>
            </a:xfrm>
            <a:prstGeom prst="bentConnector3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9" name="Elbow Connector 18"/>
            <p:cNvCxnSpPr/>
            <p:nvPr/>
          </p:nvCxnSpPr>
          <p:spPr>
            <a:xfrm rot="5400000" flipH="1" flipV="1">
              <a:off x="3321037" y="3736580"/>
              <a:ext cx="590189" cy="536535"/>
            </a:xfrm>
            <a:prstGeom prst="bentConnector3">
              <a:avLst>
                <a:gd name="adj1" fmla="val 59369"/>
              </a:avLst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25" name="Elbow Connector 24"/>
            <p:cNvCxnSpPr/>
            <p:nvPr/>
          </p:nvCxnSpPr>
          <p:spPr>
            <a:xfrm rot="5400000" flipH="1" flipV="1">
              <a:off x="4925687" y="2253499"/>
              <a:ext cx="864096" cy="275326"/>
            </a:xfrm>
            <a:prstGeom prst="bentConnector3">
              <a:avLst>
                <a:gd name="adj1" fmla="val 59369"/>
              </a:avLst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sp>
          <p:nvSpPr>
            <p:cNvPr id="32" name="TextBox 31"/>
            <p:cNvSpPr txBox="1"/>
            <p:nvPr/>
          </p:nvSpPr>
          <p:spPr>
            <a:xfrm>
              <a:off x="3266798" y="1290065"/>
              <a:ext cx="647934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20%</a:t>
              </a:r>
            </a:p>
            <a:p>
              <a:pPr algn="ctr"/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MARKET 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157592" y="4275487"/>
              <a:ext cx="95891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20%</a:t>
              </a:r>
            </a:p>
            <a:p>
              <a:pPr algn="ctr"/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MANAGEMENT 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969034" y="1492223"/>
              <a:ext cx="848036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solidFill>
                    <a:srgbClr val="EC5DB7"/>
                  </a:solidFill>
                  <a:latin typeface="Lato Black" panose="020F0A02020204030203" pitchFamily="34" charset="0"/>
                </a:rPr>
                <a:t>6</a:t>
              </a:r>
              <a:r>
                <a:rPr lang="en-US" sz="1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0%</a:t>
              </a:r>
            </a:p>
            <a:p>
              <a:pPr algn="ctr"/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INNOVATION 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pic>
          <p:nvPicPr>
            <p:cNvPr id="57" name="Picture 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1908" y="2555542"/>
              <a:ext cx="562100" cy="513223"/>
            </a:xfrm>
            <a:prstGeom prst="rect">
              <a:avLst/>
            </a:prstGeom>
          </p:spPr>
        </p:pic>
      </p:grpSp>
      <p:grpSp>
        <p:nvGrpSpPr>
          <p:cNvPr id="47" name="1"/>
          <p:cNvGrpSpPr/>
          <p:nvPr/>
        </p:nvGrpSpPr>
        <p:grpSpPr>
          <a:xfrm>
            <a:off x="179512" y="1131590"/>
            <a:ext cx="3147418" cy="3299854"/>
            <a:chOff x="2792734" y="1376160"/>
            <a:chExt cx="3147418" cy="3299854"/>
          </a:xfrm>
        </p:grpSpPr>
        <p:graphicFrame>
          <p:nvGraphicFramePr>
            <p:cNvPr id="48" name="Chart 47"/>
            <p:cNvGraphicFramePr/>
            <p:nvPr>
              <p:extLst>
                <p:ext uri="{D42A27DB-BD31-4B8C-83A1-F6EECF244321}">
                  <p14:modId xmlns:p14="http://schemas.microsoft.com/office/powerpoint/2010/main" val="1575051294"/>
                </p:ext>
              </p:extLst>
            </p:nvPr>
          </p:nvGraphicFramePr>
          <p:xfrm>
            <a:off x="2792734" y="1779662"/>
            <a:ext cx="3147418" cy="237626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49" name="TextBox 48"/>
            <p:cNvSpPr txBox="1"/>
            <p:nvPr/>
          </p:nvSpPr>
          <p:spPr>
            <a:xfrm>
              <a:off x="3879249" y="3121274"/>
              <a:ext cx="9573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Analytics</a:t>
              </a:r>
              <a:endParaRPr lang="ru-RU" sz="14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cxnSp>
          <p:nvCxnSpPr>
            <p:cNvPr id="50" name="Elbow Connector 49"/>
            <p:cNvCxnSpPr/>
            <p:nvPr/>
          </p:nvCxnSpPr>
          <p:spPr>
            <a:xfrm>
              <a:off x="3284983" y="1851670"/>
              <a:ext cx="536535" cy="421918"/>
            </a:xfrm>
            <a:prstGeom prst="bentConnector3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51" name="Elbow Connector 50"/>
            <p:cNvCxnSpPr/>
            <p:nvPr/>
          </p:nvCxnSpPr>
          <p:spPr>
            <a:xfrm rot="5400000" flipH="1" flipV="1">
              <a:off x="3321037" y="3736580"/>
              <a:ext cx="590189" cy="536535"/>
            </a:xfrm>
            <a:prstGeom prst="bentConnector3">
              <a:avLst>
                <a:gd name="adj1" fmla="val 59369"/>
              </a:avLst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52" name="Elbow Connector 51"/>
            <p:cNvCxnSpPr/>
            <p:nvPr/>
          </p:nvCxnSpPr>
          <p:spPr>
            <a:xfrm rot="5400000" flipH="1" flipV="1">
              <a:off x="4950930" y="2239733"/>
              <a:ext cx="864096" cy="302859"/>
            </a:xfrm>
            <a:prstGeom prst="bentConnector3">
              <a:avLst>
                <a:gd name="adj1" fmla="val 59369"/>
              </a:avLst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</p:cxnSp>
        <p:sp>
          <p:nvSpPr>
            <p:cNvPr id="53" name="TextBox 52"/>
            <p:cNvSpPr txBox="1"/>
            <p:nvPr/>
          </p:nvSpPr>
          <p:spPr>
            <a:xfrm>
              <a:off x="2937856" y="1376160"/>
              <a:ext cx="647934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20%</a:t>
              </a:r>
            </a:p>
            <a:p>
              <a:pPr algn="ctr"/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MARKET</a:t>
              </a:r>
              <a:r>
                <a:rPr lang="en-US" sz="8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Lato Black" panose="020F0A02020204030203" pitchFamily="34" charset="0"/>
                </a:rPr>
                <a:t> </a:t>
              </a:r>
              <a:endParaRPr lang="ru-RU" sz="800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235603" y="4245127"/>
              <a:ext cx="95891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20%</a:t>
              </a:r>
            </a:p>
            <a:p>
              <a:pPr algn="ctr"/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MANAGEMENT </a:t>
              </a:r>
              <a:endParaRPr lang="ru-RU" sz="8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046098" y="1430893"/>
              <a:ext cx="848036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rgbClr val="EC5DB7"/>
                  </a:solidFill>
                  <a:latin typeface="Lato Black" panose="020F0A02020204030203" pitchFamily="34" charset="0"/>
                </a:rPr>
                <a:t>60%</a:t>
              </a:r>
            </a:p>
            <a:p>
              <a:pPr algn="ctr"/>
              <a:r>
                <a:rPr lang="en-US" sz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INNOVATION</a:t>
              </a:r>
              <a:r>
                <a:rPr lang="en-US" sz="8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Lato Black" panose="020F0A02020204030203" pitchFamily="34" charset="0"/>
                </a:rPr>
                <a:t> </a:t>
              </a:r>
              <a:endParaRPr lang="ru-RU" sz="800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pic>
          <p:nvPicPr>
            <p:cNvPr id="56" name="Picture 1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69996" y="2551050"/>
              <a:ext cx="562100" cy="513223"/>
            </a:xfrm>
            <a:prstGeom prst="rect">
              <a:avLst/>
            </a:prstGeom>
          </p:spPr>
        </p:pic>
      </p:grpSp>
      <p:sp>
        <p:nvSpPr>
          <p:cNvPr id="6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9900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3017283" y="351115"/>
            <a:ext cx="31094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BASIC SERVICES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aphicFrame>
        <p:nvGraphicFramePr>
          <p:cNvPr id="48" name="Chart 47"/>
          <p:cNvGraphicFramePr/>
          <p:nvPr>
            <p:extLst>
              <p:ext uri="{D42A27DB-BD31-4B8C-83A1-F6EECF244321}">
                <p14:modId xmlns:p14="http://schemas.microsoft.com/office/powerpoint/2010/main" val="2458042218"/>
              </p:ext>
            </p:extLst>
          </p:nvPr>
        </p:nvGraphicFramePr>
        <p:xfrm>
          <a:off x="179512" y="1176768"/>
          <a:ext cx="3147418" cy="23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274564" y="3605295"/>
            <a:ext cx="9573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Analytics</a:t>
            </a:r>
            <a:endParaRPr lang="ru-RU" sz="1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" name="text box"/>
          <p:cNvSpPr txBox="1"/>
          <p:nvPr/>
        </p:nvSpPr>
        <p:spPr>
          <a:xfrm>
            <a:off x="842672" y="3864119"/>
            <a:ext cx="1857120" cy="479234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104787" y="1853386"/>
            <a:ext cx="1308449" cy="1015663"/>
            <a:chOff x="960771" y="2211710"/>
            <a:chExt cx="1308449" cy="1015663"/>
          </a:xfrm>
        </p:grpSpPr>
        <p:sp>
          <p:nvSpPr>
            <p:cNvPr id="11" name="TextBox 10"/>
            <p:cNvSpPr txBox="1"/>
            <p:nvPr/>
          </p:nvSpPr>
          <p:spPr>
            <a:xfrm>
              <a:off x="1829676" y="2461614"/>
              <a:ext cx="4395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spc="-3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Lato Black" panose="020F0A02020204030203" pitchFamily="34" charset="0"/>
                </a:rPr>
                <a:t>%</a:t>
              </a:r>
              <a:endParaRPr lang="ru-RU" sz="2800" spc="-300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960771" y="2211710"/>
              <a:ext cx="99899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uk-UA" sz="6000" spc="-3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Lato Black" panose="020F0A02020204030203" pitchFamily="34" charset="0"/>
                </a:rPr>
                <a:t>75</a:t>
              </a:r>
              <a:endParaRPr lang="ru-RU" sz="6000" spc="-300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4198910708"/>
              </p:ext>
            </p:extLst>
          </p:nvPr>
        </p:nvGraphicFramePr>
        <p:xfrm>
          <a:off x="2998291" y="1176768"/>
          <a:ext cx="3147418" cy="23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4159867" y="3605295"/>
            <a:ext cx="824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Finance</a:t>
            </a:r>
            <a:endParaRPr lang="ru-RU" sz="1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 box"/>
          <p:cNvSpPr txBox="1"/>
          <p:nvPr/>
        </p:nvSpPr>
        <p:spPr>
          <a:xfrm>
            <a:off x="3661451" y="3864119"/>
            <a:ext cx="1846653" cy="479234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3882510" y="1853386"/>
            <a:ext cx="1346921" cy="1015663"/>
            <a:chOff x="960771" y="2211710"/>
            <a:chExt cx="1346921" cy="1015663"/>
          </a:xfrm>
        </p:grpSpPr>
        <p:sp>
          <p:nvSpPr>
            <p:cNvPr id="19" name="TextBox 18"/>
            <p:cNvSpPr txBox="1"/>
            <p:nvPr/>
          </p:nvSpPr>
          <p:spPr>
            <a:xfrm>
              <a:off x="1829676" y="2461614"/>
              <a:ext cx="47801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%</a:t>
              </a:r>
              <a:endParaRPr lang="ru-RU" sz="28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960771" y="2211710"/>
              <a:ext cx="107593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uk-UA" sz="6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56</a:t>
              </a:r>
              <a:endParaRPr lang="ru-RU" sz="6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aphicFrame>
        <p:nvGraphicFramePr>
          <p:cNvPr id="21" name="Chart 20"/>
          <p:cNvGraphicFramePr/>
          <p:nvPr>
            <p:extLst>
              <p:ext uri="{D42A27DB-BD31-4B8C-83A1-F6EECF244321}">
                <p14:modId xmlns:p14="http://schemas.microsoft.com/office/powerpoint/2010/main" val="2192955957"/>
              </p:ext>
            </p:extLst>
          </p:nvPr>
        </p:nvGraphicFramePr>
        <p:xfrm>
          <a:off x="5673054" y="1176768"/>
          <a:ext cx="3147418" cy="23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2" name="TextBox 21"/>
          <p:cNvSpPr txBox="1"/>
          <p:nvPr/>
        </p:nvSpPr>
        <p:spPr>
          <a:xfrm>
            <a:off x="6812991" y="3605295"/>
            <a:ext cx="8675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Security</a:t>
            </a:r>
            <a:endParaRPr lang="ru-RU" sz="1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3" name="text box"/>
          <p:cNvSpPr txBox="1"/>
          <p:nvPr/>
        </p:nvSpPr>
        <p:spPr>
          <a:xfrm>
            <a:off x="6318203" y="3864119"/>
            <a:ext cx="1857120" cy="479234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of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ficia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deserunt</a:t>
            </a:r>
            <a:r>
              <a:rPr lang="uk-UA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ectetur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6526683" y="1853386"/>
            <a:ext cx="1408100" cy="1015663"/>
            <a:chOff x="960771" y="2211710"/>
            <a:chExt cx="1408100" cy="1015663"/>
          </a:xfrm>
        </p:grpSpPr>
        <p:sp>
          <p:nvSpPr>
            <p:cNvPr id="25" name="TextBox 24"/>
            <p:cNvSpPr txBox="1"/>
            <p:nvPr/>
          </p:nvSpPr>
          <p:spPr>
            <a:xfrm>
              <a:off x="1890855" y="2461614"/>
              <a:ext cx="47801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%</a:t>
              </a:r>
              <a:endParaRPr lang="ru-RU" sz="28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960771" y="2211710"/>
              <a:ext cx="107593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uk-UA" sz="60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Lato Black" panose="020F0A02020204030203" pitchFamily="34" charset="0"/>
                </a:rPr>
                <a:t>90</a:t>
              </a:r>
              <a:endParaRPr lang="ru-RU" sz="600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2748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"/>
          <p:cNvSpPr txBox="1"/>
          <p:nvPr/>
        </p:nvSpPr>
        <p:spPr>
          <a:xfrm>
            <a:off x="3017283" y="351115"/>
            <a:ext cx="310943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Basic Services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9821405"/>
              </p:ext>
            </p:extLst>
          </p:nvPr>
        </p:nvGraphicFramePr>
        <p:xfrm>
          <a:off x="467544" y="1851670"/>
          <a:ext cx="3816423" cy="29523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8" name="Chart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0670777"/>
              </p:ext>
            </p:extLst>
          </p:nvPr>
        </p:nvGraphicFramePr>
        <p:xfrm>
          <a:off x="4788025" y="1851670"/>
          <a:ext cx="3816423" cy="29523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text box"/>
          <p:cNvSpPr txBox="1"/>
          <p:nvPr/>
        </p:nvSpPr>
        <p:spPr>
          <a:xfrm>
            <a:off x="394984" y="1230599"/>
            <a:ext cx="3960992" cy="48538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cididunt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 box"/>
          <p:cNvSpPr txBox="1"/>
          <p:nvPr/>
        </p:nvSpPr>
        <p:spPr>
          <a:xfrm>
            <a:off x="395536" y="987574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LOREM IPSUM DOLOR </a:t>
            </a:r>
            <a:endParaRPr lang="ru-RU" sz="12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31" name="text box"/>
          <p:cNvSpPr txBox="1"/>
          <p:nvPr/>
        </p:nvSpPr>
        <p:spPr>
          <a:xfrm>
            <a:off x="4715464" y="1230599"/>
            <a:ext cx="3960992" cy="48538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elit,sed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commodo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consequat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cididunt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dolor.</a:t>
            </a:r>
            <a:endParaRPr lang="ru-RU" sz="900" dirty="0">
              <a:solidFill>
                <a:schemeClr val="tx1">
                  <a:lumMod val="50000"/>
                  <a:lumOff val="50000"/>
                </a:schemeClr>
              </a:solidFill>
              <a:latin typeface="Ubuntu Light" panose="020B030403060203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 box"/>
          <p:cNvSpPr txBox="1"/>
          <p:nvPr/>
        </p:nvSpPr>
        <p:spPr>
          <a:xfrm>
            <a:off x="4716016" y="987574"/>
            <a:ext cx="3649280" cy="276999"/>
          </a:xfrm>
          <a:prstGeom prst="rect">
            <a:avLst/>
          </a:prstGeom>
          <a:noFill/>
        </p:spPr>
        <p:txBody>
          <a:bodyPr wrap="square" lIns="91439" tIns="45720" rIns="91439" bIns="45720" rtlCol="0" anchor="t">
            <a:spAutoFit/>
          </a:bodyPr>
          <a:lstStyle/>
          <a:p>
            <a:r>
              <a:rPr lang="en-US" sz="12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LOREM IPSUM DOLOR </a:t>
            </a:r>
            <a:endParaRPr lang="ru-RU" sz="12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643931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8" name="title"/>
          <p:cNvSpPr txBox="1"/>
          <p:nvPr/>
        </p:nvSpPr>
        <p:spPr>
          <a:xfrm>
            <a:off x="2543219" y="339502"/>
            <a:ext cx="405756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Financial </a:t>
            </a:r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Trends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17845" y="1275606"/>
            <a:ext cx="3910139" cy="2587382"/>
            <a:chOff x="326286" y="1397919"/>
            <a:chExt cx="4039198" cy="2095764"/>
          </a:xfrm>
        </p:grpSpPr>
        <p:sp>
          <p:nvSpPr>
            <p:cNvPr id="25" name="text box"/>
            <p:cNvSpPr txBox="1"/>
            <p:nvPr/>
          </p:nvSpPr>
          <p:spPr>
            <a:xfrm>
              <a:off x="364864" y="2297056"/>
              <a:ext cx="4000620" cy="1196627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ad minim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veniam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nostrud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exercitation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ullamco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laborisnisi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aliquip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ex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ea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commodo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consequat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Duis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aute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irure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in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reprehenderit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voluptate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esse</a:t>
              </a:r>
              <a:r>
                <a:rPr lang="ru-RU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just">
                <a:lnSpc>
                  <a:spcPct val="150000"/>
                </a:lnSpc>
              </a:pPr>
              <a:endParaRPr lang="ru-RU" sz="1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 dolor sit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0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6" name="text box"/>
            <p:cNvSpPr txBox="1"/>
            <p:nvPr/>
          </p:nvSpPr>
          <p:spPr>
            <a:xfrm>
              <a:off x="401513" y="1397919"/>
              <a:ext cx="3649280" cy="22436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r>
                <a:rPr lang="en-US" sz="1200" dirty="0" smtClean="0">
                  <a:solidFill>
                    <a:srgbClr val="986BF4"/>
                  </a:solidFill>
                  <a:latin typeface="Lato Black" panose="020F0A02020204030203" pitchFamily="34" charset="0"/>
                </a:rPr>
                <a:t>OUR ANALYSIS</a:t>
              </a:r>
              <a:endParaRPr lang="ru-RU" sz="1200" dirty="0">
                <a:solidFill>
                  <a:srgbClr val="986BF4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78" name="text box"/>
            <p:cNvSpPr txBox="1"/>
            <p:nvPr/>
          </p:nvSpPr>
          <p:spPr>
            <a:xfrm>
              <a:off x="326286" y="1488995"/>
              <a:ext cx="1325703" cy="972259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ctr">
              <a:spAutoFit/>
            </a:bodyPr>
            <a:lstStyle/>
            <a:p>
              <a:pPr algn="ctr"/>
              <a:r>
                <a:rPr lang="en-US" sz="7200" spc="-300" dirty="0" smtClean="0">
                  <a:solidFill>
                    <a:srgbClr val="EC5DB7"/>
                  </a:solidFill>
                  <a:latin typeface="Work Sans SemiBold" panose="00000700000000000000" pitchFamily="2" charset="0"/>
                </a:rPr>
                <a:t>94</a:t>
              </a:r>
              <a:endParaRPr lang="ru-RU" sz="2800" spc="-300" dirty="0">
                <a:solidFill>
                  <a:srgbClr val="EC5DB7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79" name="text box"/>
            <p:cNvSpPr txBox="1"/>
            <p:nvPr/>
          </p:nvSpPr>
          <p:spPr>
            <a:xfrm>
              <a:off x="1389180" y="1597143"/>
              <a:ext cx="823157" cy="523524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ctr"/>
              <a:r>
                <a:rPr lang="en-US" sz="3600" dirty="0" smtClean="0">
                  <a:solidFill>
                    <a:srgbClr val="EC5DB7"/>
                  </a:solidFill>
                  <a:latin typeface="Work Sans SemiBold" panose="00000700000000000000" pitchFamily="2" charset="0"/>
                </a:rPr>
                <a:t>%</a:t>
              </a:r>
              <a:endParaRPr lang="ru-RU" sz="3600" dirty="0">
                <a:solidFill>
                  <a:srgbClr val="EC5DB7"/>
                </a:solidFill>
                <a:latin typeface="Montserrat SemiBold" panose="00000700000000000000" pitchFamily="2" charset="-52"/>
              </a:endParaRPr>
            </a:p>
          </p:txBody>
        </p:sp>
        <p:sp>
          <p:nvSpPr>
            <p:cNvPr id="81" name="text box"/>
            <p:cNvSpPr txBox="1"/>
            <p:nvPr/>
          </p:nvSpPr>
          <p:spPr>
            <a:xfrm>
              <a:off x="2150096" y="1624613"/>
              <a:ext cx="2215388" cy="635708"/>
            </a:xfrm>
            <a:prstGeom prst="rect">
              <a:avLst/>
            </a:prstGeom>
            <a:noFill/>
          </p:spPr>
          <p:txBody>
            <a:bodyPr wrap="square" lIns="91439" tIns="45720" rIns="91439" bIns="45720" rtlCol="0" anchor="t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elit,sed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Ubuntu Light" panose="020B03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ru-RU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11671686"/>
              </p:ext>
            </p:extLst>
          </p:nvPr>
        </p:nvGraphicFramePr>
        <p:xfrm>
          <a:off x="4654862" y="1381401"/>
          <a:ext cx="3888432" cy="2846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334880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8" name="title"/>
          <p:cNvSpPr txBox="1"/>
          <p:nvPr/>
        </p:nvSpPr>
        <p:spPr>
          <a:xfrm>
            <a:off x="2543219" y="339502"/>
            <a:ext cx="405756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Traffic Sources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615545353"/>
              </p:ext>
            </p:extLst>
          </p:nvPr>
        </p:nvGraphicFramePr>
        <p:xfrm>
          <a:off x="323528" y="1203598"/>
          <a:ext cx="8208912" cy="3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Isosceles Triangle 15"/>
          <p:cNvSpPr/>
          <p:nvPr/>
        </p:nvSpPr>
        <p:spPr>
          <a:xfrm>
            <a:off x="2555776" y="2499742"/>
            <a:ext cx="1008112" cy="1872208"/>
          </a:xfrm>
          <a:prstGeom prst="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ru-RU" dirty="0"/>
          </a:p>
        </p:txBody>
      </p:sp>
      <p:sp>
        <p:nvSpPr>
          <p:cNvPr id="17" name="Isosceles Triangle 16"/>
          <p:cNvSpPr/>
          <p:nvPr/>
        </p:nvSpPr>
        <p:spPr>
          <a:xfrm>
            <a:off x="4067944" y="1923678"/>
            <a:ext cx="1008112" cy="2448272"/>
          </a:xfrm>
          <a:prstGeom prst="triangl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ru-RU"/>
          </a:p>
        </p:txBody>
      </p:sp>
      <p:sp>
        <p:nvSpPr>
          <p:cNvPr id="22" name="Isosceles Triangle 21"/>
          <p:cNvSpPr/>
          <p:nvPr/>
        </p:nvSpPr>
        <p:spPr>
          <a:xfrm>
            <a:off x="1187624" y="2283719"/>
            <a:ext cx="1008112" cy="2088232"/>
          </a:xfrm>
          <a:prstGeom prst="triangl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ru-RU"/>
          </a:p>
        </p:txBody>
      </p:sp>
      <p:sp>
        <p:nvSpPr>
          <p:cNvPr id="23" name="Isosceles Triangle 22"/>
          <p:cNvSpPr/>
          <p:nvPr/>
        </p:nvSpPr>
        <p:spPr>
          <a:xfrm>
            <a:off x="7020272" y="1779662"/>
            <a:ext cx="1008112" cy="2592288"/>
          </a:xfrm>
          <a:prstGeom prst="triangle">
            <a:avLst/>
          </a:prstGeom>
          <a:solidFill>
            <a:srgbClr val="FEBD44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ru-RU"/>
          </a:p>
        </p:txBody>
      </p:sp>
      <p:sp>
        <p:nvSpPr>
          <p:cNvPr id="24" name="Isosceles Triangle 23"/>
          <p:cNvSpPr/>
          <p:nvPr/>
        </p:nvSpPr>
        <p:spPr>
          <a:xfrm>
            <a:off x="5603418" y="2715766"/>
            <a:ext cx="1008112" cy="1656184"/>
          </a:xfrm>
          <a:prstGeom prst="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ru-RU" dirty="0"/>
          </a:p>
        </p:txBody>
      </p:sp>
      <p:pic>
        <p:nvPicPr>
          <p:cNvPr id="32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3755" y="1695753"/>
            <a:ext cx="455850" cy="45585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339661" y="1306554"/>
            <a:ext cx="6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uk-UA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70%</a:t>
            </a:r>
            <a:endParaRPr lang="en-US" dirty="0">
              <a:solidFill>
                <a:srgbClr val="986BF4"/>
              </a:solidFill>
              <a:latin typeface="Lato Black" panose="020F0A02020204030203" pitchFamily="34" charset="0"/>
            </a:endParaRPr>
          </a:p>
        </p:txBody>
      </p:sp>
      <p:pic>
        <p:nvPicPr>
          <p:cNvPr id="34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1907" y="1933202"/>
            <a:ext cx="455850" cy="455850"/>
          </a:xfrm>
          <a:prstGeom prst="rect">
            <a:avLst/>
          </a:prstGeom>
        </p:spPr>
      </p:pic>
      <p:sp>
        <p:nvSpPr>
          <p:cNvPr id="35" name="TextBox 34"/>
          <p:cNvSpPr txBox="1"/>
          <p:nvPr/>
        </p:nvSpPr>
        <p:spPr>
          <a:xfrm>
            <a:off x="2738270" y="1544003"/>
            <a:ext cx="6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uk-UA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63%</a:t>
            </a:r>
            <a:endParaRPr lang="en-US" dirty="0">
              <a:solidFill>
                <a:srgbClr val="986BF4"/>
              </a:solidFill>
              <a:latin typeface="Lato Black" panose="020F0A02020204030203" pitchFamily="34" charset="0"/>
            </a:endParaRPr>
          </a:p>
        </p:txBody>
      </p:sp>
      <p:pic>
        <p:nvPicPr>
          <p:cNvPr id="36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4075" y="1387335"/>
            <a:ext cx="455850" cy="455850"/>
          </a:xfrm>
          <a:prstGeom prst="rect">
            <a:avLst/>
          </a:prstGeom>
        </p:spPr>
      </p:pic>
      <p:sp>
        <p:nvSpPr>
          <p:cNvPr id="37" name="TextBox 36"/>
          <p:cNvSpPr txBox="1"/>
          <p:nvPr/>
        </p:nvSpPr>
        <p:spPr>
          <a:xfrm>
            <a:off x="4233606" y="998136"/>
            <a:ext cx="6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uk-UA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82%</a:t>
            </a:r>
            <a:endParaRPr lang="en-US" dirty="0">
              <a:solidFill>
                <a:srgbClr val="986BF4"/>
              </a:solidFill>
              <a:latin typeface="Lato Black" panose="020F0A02020204030203" pitchFamily="34" charset="0"/>
            </a:endParaRPr>
          </a:p>
        </p:txBody>
      </p:sp>
      <p:pic>
        <p:nvPicPr>
          <p:cNvPr id="38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9549" y="2149226"/>
            <a:ext cx="455850" cy="455850"/>
          </a:xfrm>
          <a:prstGeom prst="rect">
            <a:avLst/>
          </a:prstGeom>
        </p:spPr>
      </p:pic>
      <p:sp>
        <p:nvSpPr>
          <p:cNvPr id="39" name="TextBox 38"/>
          <p:cNvSpPr txBox="1"/>
          <p:nvPr/>
        </p:nvSpPr>
        <p:spPr>
          <a:xfrm>
            <a:off x="5769080" y="1760027"/>
            <a:ext cx="6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uk-UA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55%</a:t>
            </a:r>
            <a:endParaRPr lang="en-US" dirty="0">
              <a:solidFill>
                <a:srgbClr val="986BF4"/>
              </a:solidFill>
              <a:latin typeface="Lato Black" panose="020F0A02020204030203" pitchFamily="34" charset="0"/>
            </a:endParaRPr>
          </a:p>
        </p:txBody>
      </p:sp>
      <p:pic>
        <p:nvPicPr>
          <p:cNvPr id="40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6403" y="1263705"/>
            <a:ext cx="455850" cy="455850"/>
          </a:xfrm>
          <a:prstGeom prst="rect">
            <a:avLst/>
          </a:prstGeom>
        </p:spPr>
      </p:pic>
      <p:sp>
        <p:nvSpPr>
          <p:cNvPr id="41" name="TextBox 40"/>
          <p:cNvSpPr txBox="1"/>
          <p:nvPr/>
        </p:nvSpPr>
        <p:spPr>
          <a:xfrm>
            <a:off x="7185934" y="874506"/>
            <a:ext cx="6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uk-UA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85%</a:t>
            </a:r>
            <a:endParaRPr lang="en-US" dirty="0">
              <a:solidFill>
                <a:srgbClr val="986BF4"/>
              </a:solidFill>
              <a:latin typeface="Lato Black" panose="020F0A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4203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pyright"/>
          <p:cNvSpPr txBox="1"/>
          <p:nvPr/>
        </p:nvSpPr>
        <p:spPr>
          <a:xfrm>
            <a:off x="107503" y="4803998"/>
            <a:ext cx="8928994" cy="236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700" u="sng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www.cashbondslides.com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	                                                                                                			  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                      </a:t>
            </a:r>
            <a:r>
              <a:rPr lang="ru-RU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700" dirty="0">
                <a:solidFill>
                  <a:schemeClr val="bg1">
                    <a:lumMod val="65000"/>
                  </a:schemeClr>
                </a:solidFill>
                <a:latin typeface="Ubuntu Light" panose="020B03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         @ Copyright. All Rights Reserved.</a:t>
            </a:r>
            <a:endParaRPr lang="ru-RU" sz="700" dirty="0">
              <a:solidFill>
                <a:schemeClr val="bg1">
                  <a:lumMod val="65000"/>
                </a:schemeClr>
              </a:solidFill>
              <a:latin typeface="Ubuntu Light" panose="020B0304030602030204" pitchFamily="34" charset="0"/>
            </a:endParaRPr>
          </a:p>
        </p:txBody>
      </p:sp>
      <p:sp>
        <p:nvSpPr>
          <p:cNvPr id="48" name="title"/>
          <p:cNvSpPr txBox="1"/>
          <p:nvPr/>
        </p:nvSpPr>
        <p:spPr>
          <a:xfrm>
            <a:off x="2543219" y="339502"/>
            <a:ext cx="405756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Social Media Report</a:t>
            </a:r>
            <a:endParaRPr lang="ru-RU" sz="2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34782" y="4299942"/>
            <a:ext cx="625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521K</a:t>
            </a:r>
            <a:endParaRPr lang="ru-RU" sz="14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6" name="Oval 5"/>
          <p:cNvSpPr/>
          <p:nvPr/>
        </p:nvSpPr>
        <p:spPr>
          <a:xfrm>
            <a:off x="1591389" y="3749988"/>
            <a:ext cx="512279" cy="512279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2169" y="3884085"/>
            <a:ext cx="250719" cy="250719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375341" y="3477657"/>
            <a:ext cx="9443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Instagram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5" name="Chart 4"/>
              <p:cNvGraphicFramePr/>
              <p:nvPr>
                <p:extLst>
                  <p:ext uri="{D42A27DB-BD31-4B8C-83A1-F6EECF244321}">
                    <p14:modId xmlns:p14="http://schemas.microsoft.com/office/powerpoint/2010/main" val="1395583423"/>
                  </p:ext>
                </p:extLst>
              </p:nvPr>
            </p:nvGraphicFramePr>
            <p:xfrm>
              <a:off x="683568" y="1096664"/>
              <a:ext cx="2327920" cy="2333957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5"/>
              </a:graphicData>
            </a:graphic>
          </p:graphicFrame>
        </mc:Choice>
        <mc:Fallback xmlns="">
          <p:pic>
            <p:nvPicPr>
              <p:cNvPr id="5" name="Chart 4"/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3568" y="1096664"/>
                <a:ext cx="2327920" cy="2333957"/>
              </a:xfrm>
              <a:prstGeom prst="rect">
                <a:avLst/>
              </a:prstGeom>
            </p:spPr>
          </p:pic>
        </mc:Fallback>
      </mc:AlternateContent>
      <p:sp>
        <p:nvSpPr>
          <p:cNvPr id="11" name="TextBox 10"/>
          <p:cNvSpPr txBox="1"/>
          <p:nvPr/>
        </p:nvSpPr>
        <p:spPr>
          <a:xfrm>
            <a:off x="971600" y="1741116"/>
            <a:ext cx="64807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9000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051720" y="1203598"/>
            <a:ext cx="64807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12000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319430" y="4299942"/>
            <a:ext cx="625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323K</a:t>
            </a:r>
            <a:endParaRPr lang="ru-RU" sz="14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4376037" y="3749988"/>
            <a:ext cx="512279" cy="512279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TextBox 20"/>
          <p:cNvSpPr txBox="1"/>
          <p:nvPr/>
        </p:nvSpPr>
        <p:spPr>
          <a:xfrm>
            <a:off x="4159989" y="3477657"/>
            <a:ext cx="9443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Facebook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22" name="Chart 21"/>
              <p:cNvGraphicFramePr/>
              <p:nvPr>
                <p:extLst>
                  <p:ext uri="{D42A27DB-BD31-4B8C-83A1-F6EECF244321}">
                    <p14:modId xmlns:p14="http://schemas.microsoft.com/office/powerpoint/2010/main" val="3909910176"/>
                  </p:ext>
                </p:extLst>
              </p:nvPr>
            </p:nvGraphicFramePr>
            <p:xfrm>
              <a:off x="3468216" y="1096664"/>
              <a:ext cx="2327920" cy="2333957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7"/>
              </a:graphicData>
            </a:graphic>
          </p:graphicFrame>
        </mc:Choice>
        <mc:Fallback xmlns="">
          <p:pic>
            <p:nvPicPr>
              <p:cNvPr id="22" name="Chart 21"/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68216" y="1096664"/>
                <a:ext cx="2327920" cy="2333957"/>
              </a:xfrm>
              <a:prstGeom prst="rect">
                <a:avLst/>
              </a:prstGeom>
            </p:spPr>
          </p:pic>
        </mc:Fallback>
      </mc:AlternateContent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6817" y="3880768"/>
            <a:ext cx="250719" cy="250719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3756248" y="1741116"/>
            <a:ext cx="64807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8000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836368" y="1203598"/>
            <a:ext cx="64807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15000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095808" y="4305167"/>
            <a:ext cx="625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986BF4"/>
                </a:solidFill>
                <a:latin typeface="Lato Black" panose="020F0A02020204030203" pitchFamily="34" charset="0"/>
              </a:rPr>
              <a:t>111K</a:t>
            </a:r>
            <a:endParaRPr lang="ru-RU" sz="1400" dirty="0">
              <a:solidFill>
                <a:srgbClr val="986BF4"/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7152415" y="3755213"/>
            <a:ext cx="512279" cy="512279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TextBox 26"/>
          <p:cNvSpPr txBox="1"/>
          <p:nvPr/>
        </p:nvSpPr>
        <p:spPr>
          <a:xfrm>
            <a:off x="6936367" y="3482882"/>
            <a:ext cx="9443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Twitter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28" name="Chart 27"/>
              <p:cNvGraphicFramePr/>
              <p:nvPr>
                <p:extLst>
                  <p:ext uri="{D42A27DB-BD31-4B8C-83A1-F6EECF244321}">
                    <p14:modId xmlns:p14="http://schemas.microsoft.com/office/powerpoint/2010/main" val="1761379710"/>
                  </p:ext>
                </p:extLst>
              </p:nvPr>
            </p:nvGraphicFramePr>
            <p:xfrm>
              <a:off x="6244594" y="1101889"/>
              <a:ext cx="2327920" cy="2333957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11"/>
              </a:graphicData>
            </a:graphic>
          </p:graphicFrame>
        </mc:Choice>
        <mc:Fallback xmlns="">
          <p:pic>
            <p:nvPicPr>
              <p:cNvPr id="28" name="Chart 27"/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244594" y="1101889"/>
                <a:ext cx="2327920" cy="2333957"/>
              </a:xfrm>
              <a:prstGeom prst="rect">
                <a:avLst/>
              </a:prstGeom>
            </p:spPr>
          </p:pic>
        </mc:Fallback>
      </mc:AlternateContent>
      <p:sp>
        <p:nvSpPr>
          <p:cNvPr id="29" name="TextBox 28"/>
          <p:cNvSpPr txBox="1"/>
          <p:nvPr/>
        </p:nvSpPr>
        <p:spPr>
          <a:xfrm>
            <a:off x="6532626" y="1746341"/>
            <a:ext cx="64807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11000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612746" y="1208823"/>
            <a:ext cx="64807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Lato Black" panose="020F0A02020204030203" pitchFamily="34" charset="0"/>
              </a:rPr>
              <a:t>16000</a:t>
            </a:r>
            <a:endParaRPr lang="ru-RU" sz="1000" dirty="0">
              <a:solidFill>
                <a:schemeClr val="tx1">
                  <a:lumMod val="85000"/>
                  <a:lumOff val="15000"/>
                </a:schemeClr>
              </a:solidFill>
              <a:latin typeface="Montserrat SemiBold" panose="00000700000000000000" pitchFamily="2" charset="-52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-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3195" y="3885993"/>
            <a:ext cx="250719" cy="250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0402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9226</TotalTime>
  <Words>8498</Words>
  <Application>Microsoft Office PowerPoint</Application>
  <PresentationFormat>On-screen Show (16:9)</PresentationFormat>
  <Paragraphs>1310</Paragraphs>
  <Slides>138</Slides>
  <Notes>68</Notes>
  <HiddenSlides>0</HiddenSlides>
  <MMClips>0</MMClips>
  <ScaleCrop>false</ScaleCrop>
  <HeadingPairs>
    <vt:vector size="6" baseType="variant">
      <vt:variant>
        <vt:lpstr>Fonts Used</vt:lpstr>
      </vt:variant>
      <vt:variant>
        <vt:i4>24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138</vt:i4>
      </vt:variant>
    </vt:vector>
  </HeadingPairs>
  <TitlesOfParts>
    <vt:vector size="163" baseType="lpstr">
      <vt:lpstr>Arial</vt:lpstr>
      <vt:lpstr>Bahnschrift SemiBold</vt:lpstr>
      <vt:lpstr>Calibri</vt:lpstr>
      <vt:lpstr>Franklin Gothic Book</vt:lpstr>
      <vt:lpstr>Lato</vt:lpstr>
      <vt:lpstr>Lato Black</vt:lpstr>
      <vt:lpstr>Lato Light</vt:lpstr>
      <vt:lpstr>Montserrat Black</vt:lpstr>
      <vt:lpstr>Montserrat ExtraBold</vt:lpstr>
      <vt:lpstr>Montserrat ExtraLight</vt:lpstr>
      <vt:lpstr>Montserrat Light</vt:lpstr>
      <vt:lpstr>Montserrat Medium</vt:lpstr>
      <vt:lpstr>Montserrat SemiBold</vt:lpstr>
      <vt:lpstr>Open Sans</vt:lpstr>
      <vt:lpstr>Open Sans Light</vt:lpstr>
      <vt:lpstr>Open Sans Semibold</vt:lpstr>
      <vt:lpstr>Poppins Light</vt:lpstr>
      <vt:lpstr>Times New Roman</vt:lpstr>
      <vt:lpstr>Ubuntu</vt:lpstr>
      <vt:lpstr>Ubuntu Light</vt:lpstr>
      <vt:lpstr>Work Sans</vt:lpstr>
      <vt:lpstr>Work Sans ExtraBold</vt:lpstr>
      <vt:lpstr>Work Sans Light</vt:lpstr>
      <vt:lpstr>Work Sans SemiBold</vt:lpstr>
      <vt:lpstr>Тема Office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Vitaliy</dc:creator>
  <cp:lastModifiedBy>Vitaliy</cp:lastModifiedBy>
  <cp:revision>755</cp:revision>
  <dcterms:created xsi:type="dcterms:W3CDTF">2018-02-12T12:04:37Z</dcterms:created>
  <dcterms:modified xsi:type="dcterms:W3CDTF">2018-04-26T08:25:53Z</dcterms:modified>
</cp:coreProperties>
</file>